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xlsx" ContentType="application/vnd.openxmlformats-officedocument.spreadsheetml.sheet"/>
  <Default Extension="wmv" ContentType="video/x-ms-wm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1.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charts/chart3.xml" ContentType="application/vnd.openxmlformats-officedocument.drawingml.chart+xml"/>
  <Override PartName="/ppt/theme/themeOverride2.xml" ContentType="application/vnd.openxmlformats-officedocument.themeOverride+xml"/>
  <Override PartName="/ppt/notesSlides/notesSlide12.xml" ContentType="application/vnd.openxmlformats-officedocument.presentationml.notesSlide+xml"/>
  <Override PartName="/ppt/charts/chart4.xml" ContentType="application/vnd.openxmlformats-officedocument.drawingml.chart+xml"/>
  <Override PartName="/ppt/theme/themeOverride3.xml" ContentType="application/vnd.openxmlformats-officedocument.themeOverride+xml"/>
  <Override PartName="/ppt/charts/chart5.xml" ContentType="application/vnd.openxmlformats-officedocument.drawingml.chart+xml"/>
  <Override PartName="/ppt/charts/chart6.xml" ContentType="application/vnd.openxmlformats-officedocument.drawingml.chart+xml"/>
  <Override PartName="/ppt/theme/themeOverride4.xml" ContentType="application/vnd.openxmlformats-officedocument.themeOverride+xml"/>
  <Override PartName="/ppt/charts/chart7.xml" ContentType="application/vnd.openxmlformats-officedocument.drawingml.chart+xml"/>
  <Override PartName="/ppt/theme/themeOverride5.xml" ContentType="application/vnd.openxmlformats-officedocument.themeOverride+xml"/>
  <Override PartName="/ppt/charts/chart8.xml" ContentType="application/vnd.openxmlformats-officedocument.drawingml.chart+xml"/>
  <Override PartName="/ppt/theme/themeOverride6.xml" ContentType="application/vnd.openxmlformats-officedocument.themeOverride+xml"/>
  <Override PartName="/ppt/charts/chart9.xml" ContentType="application/vnd.openxmlformats-officedocument.drawingml.chart+xml"/>
  <Override PartName="/ppt/theme/themeOverride7.xml" ContentType="application/vnd.openxmlformats-officedocument.themeOverride+xml"/>
  <Override PartName="/ppt/notesSlides/notesSlide13.xml" ContentType="application/vnd.openxmlformats-officedocument.presentationml.notesSlide+xml"/>
  <Override PartName="/ppt/charts/chart10.xml" ContentType="application/vnd.openxmlformats-officedocument.drawingml.chart+xml"/>
  <Override PartName="/ppt/theme/themeOverride8.xml" ContentType="application/vnd.openxmlformats-officedocument.themeOverride+xml"/>
  <Override PartName="/ppt/charts/chart11.xml" ContentType="application/vnd.openxmlformats-officedocument.drawingml.chart+xml"/>
  <Override PartName="/ppt/theme/themeOverride9.xml" ContentType="application/vnd.openxmlformats-officedocument.themeOverride+xml"/>
  <Override PartName="/ppt/charts/chart12.xml" ContentType="application/vnd.openxmlformats-officedocument.drawingml.chart+xml"/>
  <Override PartName="/ppt/theme/themeOverride10.xml" ContentType="application/vnd.openxmlformats-officedocument.themeOverride+xml"/>
  <Override PartName="/ppt/charts/chart13.xml" ContentType="application/vnd.openxmlformats-officedocument.drawingml.chart+xml"/>
  <Override PartName="/ppt/theme/themeOverride11.xml" ContentType="application/vnd.openxmlformats-officedocument.themeOverride+xml"/>
  <Override PartName="/ppt/notesSlides/notesSlide14.xml" ContentType="application/vnd.openxmlformats-officedocument.presentationml.notesSlide+xml"/>
  <Override PartName="/ppt/charts/chart14.xml" ContentType="application/vnd.openxmlformats-officedocument.drawingml.chart+xml"/>
  <Override PartName="/ppt/theme/themeOverride12.xml" ContentType="application/vnd.openxmlformats-officedocument.themeOverride+xml"/>
  <Override PartName="/ppt/charts/chart15.xml" ContentType="application/vnd.openxmlformats-officedocument.drawingml.chart+xml"/>
  <Override PartName="/ppt/theme/themeOverride13.xml" ContentType="application/vnd.openxmlformats-officedocument.themeOverride+xml"/>
  <Override PartName="/ppt/charts/chart16.xml" ContentType="application/vnd.openxmlformats-officedocument.drawingml.chart+xml"/>
  <Override PartName="/ppt/theme/themeOverride14.xml" ContentType="application/vnd.openxmlformats-officedocument.themeOverride+xml"/>
  <Override PartName="/ppt/charts/chart17.xml" ContentType="application/vnd.openxmlformats-officedocument.drawingml.chart+xml"/>
  <Override PartName="/ppt/theme/themeOverride15.xml" ContentType="application/vnd.openxmlformats-officedocument.themeOverride+xml"/>
  <Override PartName="/ppt/notesSlides/notesSlide15.xml" ContentType="application/vnd.openxmlformats-officedocument.presentationml.notesSlide+xml"/>
  <Override PartName="/ppt/charts/chart18.xml" ContentType="application/vnd.openxmlformats-officedocument.drawingml.chart+xml"/>
  <Override PartName="/ppt/theme/themeOverride16.xml" ContentType="application/vnd.openxmlformats-officedocument.themeOverride+xml"/>
  <Override PartName="/ppt/charts/chart19.xml" ContentType="application/vnd.openxmlformats-officedocument.drawingml.chart+xml"/>
  <Override PartName="/ppt/theme/themeOverride17.xml" ContentType="application/vnd.openxmlformats-officedocument.themeOverride+xml"/>
  <Override PartName="/ppt/charts/chart20.xml" ContentType="application/vnd.openxmlformats-officedocument.drawingml.chart+xml"/>
  <Override PartName="/ppt/theme/themeOverride18.xml" ContentType="application/vnd.openxmlformats-officedocument.themeOverride+xml"/>
  <Override PartName="/ppt/charts/chart21.xml" ContentType="application/vnd.openxmlformats-officedocument.drawingml.chart+xml"/>
  <Override PartName="/ppt/notesSlides/notesSlide16.xml" ContentType="application/vnd.openxmlformats-officedocument.presentationml.notesSlide+xml"/>
  <Override PartName="/ppt/charts/chart22.xml" ContentType="application/vnd.openxmlformats-officedocument.drawingml.chart+xml"/>
  <Override PartName="/ppt/theme/themeOverride19.xml" ContentType="application/vnd.openxmlformats-officedocument.themeOverride+xml"/>
  <Override PartName="/ppt/charts/chart23.xml" ContentType="application/vnd.openxmlformats-officedocument.drawingml.chart+xml"/>
  <Override PartName="/ppt/theme/themeOverride20.xml" ContentType="application/vnd.openxmlformats-officedocument.themeOverride+xml"/>
  <Override PartName="/ppt/charts/chart24.xml" ContentType="application/vnd.openxmlformats-officedocument.drawingml.chart+xml"/>
  <Override PartName="/ppt/theme/themeOverride21.xml" ContentType="application/vnd.openxmlformats-officedocument.themeOverride+xml"/>
  <Override PartName="/ppt/charts/chart25.xml" ContentType="application/vnd.openxmlformats-officedocument.drawingml.chart+xml"/>
  <Override PartName="/ppt/theme/themeOverride22.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20.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84" r:id="rId1"/>
    <p:sldMasterId id="2147483696" r:id="rId2"/>
    <p:sldMasterId id="2147483711" r:id="rId3"/>
    <p:sldMasterId id="2147483723" r:id="rId4"/>
    <p:sldMasterId id="2147483739" r:id="rId5"/>
  </p:sldMasterIdLst>
  <p:notesMasterIdLst>
    <p:notesMasterId r:id="rId54"/>
  </p:notesMasterIdLst>
  <p:sldIdLst>
    <p:sldId id="816" r:id="rId6"/>
    <p:sldId id="506" r:id="rId7"/>
    <p:sldId id="507" r:id="rId8"/>
    <p:sldId id="529" r:id="rId9"/>
    <p:sldId id="820" r:id="rId10"/>
    <p:sldId id="819" r:id="rId11"/>
    <p:sldId id="593" r:id="rId12"/>
    <p:sldId id="347" r:id="rId13"/>
    <p:sldId id="594" r:id="rId14"/>
    <p:sldId id="595" r:id="rId15"/>
    <p:sldId id="352" r:id="rId16"/>
    <p:sldId id="354" r:id="rId17"/>
    <p:sldId id="565" r:id="rId18"/>
    <p:sldId id="818" r:id="rId19"/>
    <p:sldId id="599" r:id="rId20"/>
    <p:sldId id="600" r:id="rId21"/>
    <p:sldId id="601" r:id="rId22"/>
    <p:sldId id="602" r:id="rId23"/>
    <p:sldId id="387" r:id="rId24"/>
    <p:sldId id="790" r:id="rId25"/>
    <p:sldId id="713" r:id="rId26"/>
    <p:sldId id="810" r:id="rId27"/>
    <p:sldId id="811" r:id="rId28"/>
    <p:sldId id="812" r:id="rId29"/>
    <p:sldId id="813" r:id="rId30"/>
    <p:sldId id="814" r:id="rId31"/>
    <p:sldId id="815" r:id="rId32"/>
    <p:sldId id="366" r:id="rId33"/>
    <p:sldId id="658" r:id="rId34"/>
    <p:sldId id="824" r:id="rId35"/>
    <p:sldId id="825" r:id="rId36"/>
    <p:sldId id="766" r:id="rId37"/>
    <p:sldId id="760" r:id="rId38"/>
    <p:sldId id="763" r:id="rId39"/>
    <p:sldId id="761" r:id="rId40"/>
    <p:sldId id="762" r:id="rId41"/>
    <p:sldId id="798" r:id="rId42"/>
    <p:sldId id="797" r:id="rId43"/>
    <p:sldId id="799" r:id="rId44"/>
    <p:sldId id="806" r:id="rId45"/>
    <p:sldId id="807" r:id="rId46"/>
    <p:sldId id="808" r:id="rId47"/>
    <p:sldId id="809" r:id="rId48"/>
    <p:sldId id="792" r:id="rId49"/>
    <p:sldId id="793" r:id="rId50"/>
    <p:sldId id="794" r:id="rId51"/>
    <p:sldId id="795" r:id="rId52"/>
    <p:sldId id="796" r:id="rId5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6C518FB7-C8CA-46D6-AAE3-0053C1C72FD7}">
          <p14:sldIdLst>
            <p14:sldId id="816"/>
            <p14:sldId id="506"/>
            <p14:sldId id="507"/>
            <p14:sldId id="529"/>
            <p14:sldId id="820"/>
            <p14:sldId id="819"/>
            <p14:sldId id="593"/>
            <p14:sldId id="347"/>
            <p14:sldId id="594"/>
            <p14:sldId id="595"/>
            <p14:sldId id="352"/>
            <p14:sldId id="354"/>
            <p14:sldId id="565"/>
            <p14:sldId id="818"/>
            <p14:sldId id="599"/>
            <p14:sldId id="600"/>
            <p14:sldId id="601"/>
            <p14:sldId id="602"/>
            <p14:sldId id="387"/>
            <p14:sldId id="790"/>
            <p14:sldId id="713"/>
            <p14:sldId id="810"/>
            <p14:sldId id="811"/>
            <p14:sldId id="812"/>
            <p14:sldId id="813"/>
            <p14:sldId id="814"/>
            <p14:sldId id="815"/>
          </p14:sldIdLst>
        </p14:section>
        <p14:section name="Conclusion" id="{7A231F5B-7BB9-4EDD-ADBA-E9B4F9435F87}">
          <p14:sldIdLst>
            <p14:sldId id="366"/>
            <p14:sldId id="658"/>
            <p14:sldId id="824"/>
          </p14:sldIdLst>
        </p14:section>
        <p14:section name="Algorithms" id="{059BEA53-0D71-4FA9-9006-3AEE3973F273}">
          <p14:sldIdLst>
            <p14:sldId id="825"/>
            <p14:sldId id="766"/>
            <p14:sldId id="760"/>
            <p14:sldId id="763"/>
            <p14:sldId id="761"/>
            <p14:sldId id="762"/>
          </p14:sldIdLst>
        </p14:section>
        <p14:section name="Experiments" id="{E12B1604-E7C5-437E-8420-6FB69888DFF9}">
          <p14:sldIdLst>
            <p14:sldId id="798"/>
            <p14:sldId id="797"/>
            <p14:sldId id="799"/>
            <p14:sldId id="806"/>
          </p14:sldIdLst>
        </p14:section>
        <p14:section name="Task charts" id="{7DB7FC84-500D-4567-9D18-2886ECF0FEE1}">
          <p14:sldIdLst/>
        </p14:section>
        <p14:section name="Senate continued" id="{CBEC855A-53D0-4627-9786-FD99CE486244}">
          <p14:sldIdLst>
            <p14:sldId id="807"/>
            <p14:sldId id="808"/>
            <p14:sldId id="809"/>
          </p14:sldIdLst>
        </p14:section>
        <p14:section name="Voson continuted" id="{0C185D20-5A5A-43DA-AA90-3CAA52E4620D}">
          <p14:sldIdLst>
            <p14:sldId id="792"/>
            <p14:sldId id="793"/>
            <p14:sldId id="794"/>
            <p14:sldId id="795"/>
            <p14:sldId id="796"/>
          </p14:sldIdLst>
        </p14:section>
      </p14:section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8F8FF"/>
    <a:srgbClr val="FFFFE1"/>
    <a:srgbClr val="64646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vertBarState="maximized">
    <p:restoredLeft sz="34593" autoAdjust="0"/>
    <p:restoredTop sz="79592" autoAdjust="0"/>
  </p:normalViewPr>
  <p:slideViewPr>
    <p:cSldViewPr snapToGrid="0">
      <p:cViewPr varScale="1">
        <p:scale>
          <a:sx n="145" d="100"/>
          <a:sy n="145" d="100"/>
        </p:scale>
        <p:origin x="-1914" y="-102"/>
      </p:cViewPr>
      <p:guideLst>
        <p:guide orient="horz" pos="2160"/>
        <p:guide pos="2880"/>
      </p:guideLst>
    </p:cSldViewPr>
  </p:slideViewPr>
  <p:outlineViewPr>
    <p:cViewPr>
      <p:scale>
        <a:sx n="33" d="100"/>
        <a:sy n="33" d="100"/>
      </p:scale>
      <p:origin x="0" y="18858"/>
    </p:cViewPr>
  </p:outlineViewPr>
  <p:notesTextViewPr>
    <p:cViewPr>
      <p:scale>
        <a:sx n="1" d="1"/>
        <a:sy n="1" d="1"/>
      </p:scale>
      <p:origin x="0" y="0"/>
    </p:cViewPr>
  </p:notesTextViewPr>
  <p:sorterViewPr>
    <p:cViewPr>
      <p:scale>
        <a:sx n="100" d="100"/>
        <a:sy n="100" d="100"/>
      </p:scale>
      <p:origin x="0" y="0"/>
    </p:cViewPr>
  </p:sorterViewPr>
  <p:notesViewPr>
    <p:cSldViewPr snapToGrid="0">
      <p:cViewPr varScale="1">
        <p:scale>
          <a:sx n="138" d="100"/>
          <a:sy n="138" d="100"/>
        </p:scale>
        <p:origin x="-4662" y="-114"/>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presProps" Target="presProps.xml"/><Relationship Id="rId7" Type="http://schemas.openxmlformats.org/officeDocument/2006/relationships/slide" Target="slides/slide2.xml"/><Relationship Id="rId2" Type="http://schemas.openxmlformats.org/officeDocument/2006/relationships/slideMaster" Target="slideMasters/slideMaster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tableStyles" Target="tableStyles.xml"/><Relationship Id="rId5" Type="http://schemas.openxmlformats.org/officeDocument/2006/relationships/slideMaster" Target="slideMasters/slideMaster5.xml"/><Relationship Id="rId19" Type="http://schemas.openxmlformats.org/officeDocument/2006/relationships/slide" Target="slides/slide14.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viewProps" Target="viewProp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theme" Target="theme/theme1.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2" Type="http://schemas.openxmlformats.org/officeDocument/2006/relationships/package" Target="../embeddings/Microsoft_Excel_Worksheet8.xlsx"/><Relationship Id="rId1" Type="http://schemas.openxmlformats.org/officeDocument/2006/relationships/themeOverride" Target="../theme/themeOverride8.xml"/></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9.xlsx"/><Relationship Id="rId1" Type="http://schemas.openxmlformats.org/officeDocument/2006/relationships/themeOverride" Target="../theme/themeOverride9.xm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10.xlsx"/><Relationship Id="rId1" Type="http://schemas.openxmlformats.org/officeDocument/2006/relationships/themeOverride" Target="../theme/themeOverride10.xml"/></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11.xml"/></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12.xml"/></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13.xml"/></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14.xml"/></Relationships>
</file>

<file path=ppt/charts/_rels/chart17.xml.rels><?xml version="1.0" encoding="UTF-8" standalone="yes"?>
<Relationships xmlns="http://schemas.openxmlformats.org/package/2006/relationships"><Relationship Id="rId2" Type="http://schemas.openxmlformats.org/officeDocument/2006/relationships/package" Target="../embeddings/Microsoft_Excel_Worksheet15.xlsx"/><Relationship Id="rId1" Type="http://schemas.openxmlformats.org/officeDocument/2006/relationships/themeOverride" Target="../theme/themeOverride15.xml"/></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Worksheet16.xlsx"/><Relationship Id="rId1" Type="http://schemas.openxmlformats.org/officeDocument/2006/relationships/themeOverride" Target="../theme/themeOverride16.xml"/></Relationships>
</file>

<file path=ppt/charts/_rels/chart19.xml.rels><?xml version="1.0" encoding="UTF-8" standalone="yes"?>
<Relationships xmlns="http://schemas.openxmlformats.org/package/2006/relationships"><Relationship Id="rId2" Type="http://schemas.openxmlformats.org/officeDocument/2006/relationships/package" Target="../embeddings/Microsoft_Excel_Worksheet17.xlsx"/><Relationship Id="rId1" Type="http://schemas.openxmlformats.org/officeDocument/2006/relationships/themeOverride" Target="../theme/themeOverride17.xml"/></Relationships>
</file>

<file path=ppt/charts/_rels/chart2.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20.xml.rels><?xml version="1.0" encoding="UTF-8" standalone="yes"?>
<Relationships xmlns="http://schemas.openxmlformats.org/package/2006/relationships"><Relationship Id="rId2" Type="http://schemas.openxmlformats.org/officeDocument/2006/relationships/package" Target="../embeddings/Microsoft_Excel_Worksheet18.xlsx"/><Relationship Id="rId1" Type="http://schemas.openxmlformats.org/officeDocument/2006/relationships/themeOverride" Target="../theme/themeOverride18.xml"/></Relationships>
</file>

<file path=ppt/charts/_rels/chart21.xml.rels><?xml version="1.0" encoding="UTF-8" standalone="yes"?>
<Relationships xmlns="http://schemas.openxmlformats.org/package/2006/relationships"><Relationship Id="rId1" Type="http://schemas.openxmlformats.org/officeDocument/2006/relationships/oleObject" Target="Chart%20in%20Microsoft%20PowerPoint" TargetMode="External"/></Relationships>
</file>

<file path=ppt/charts/_rels/chart22.xml.rels><?xml version="1.0" encoding="UTF-8" standalone="yes"?>
<Relationships xmlns="http://schemas.openxmlformats.org/package/2006/relationships"><Relationship Id="rId2" Type="http://schemas.openxmlformats.org/officeDocument/2006/relationships/package" Target="../embeddings/Microsoft_Excel_Worksheet19.xlsx"/><Relationship Id="rId1" Type="http://schemas.openxmlformats.org/officeDocument/2006/relationships/themeOverride" Target="../theme/themeOverride19.xml"/></Relationships>
</file>

<file path=ppt/charts/_rels/chart23.xml.rels><?xml version="1.0" encoding="UTF-8" standalone="yes"?>
<Relationships xmlns="http://schemas.openxmlformats.org/package/2006/relationships"><Relationship Id="rId2" Type="http://schemas.openxmlformats.org/officeDocument/2006/relationships/package" Target="../embeddings/Microsoft_Excel_Worksheet20.xlsx"/><Relationship Id="rId1" Type="http://schemas.openxmlformats.org/officeDocument/2006/relationships/themeOverride" Target="../theme/themeOverride20.xml"/></Relationships>
</file>

<file path=ppt/charts/_rels/chart24.xml.rels><?xml version="1.0" encoding="UTF-8" standalone="yes"?>
<Relationships xmlns="http://schemas.openxmlformats.org/package/2006/relationships"><Relationship Id="rId2" Type="http://schemas.openxmlformats.org/officeDocument/2006/relationships/package" Target="../embeddings/Microsoft_Excel_Worksheet21.xlsx"/><Relationship Id="rId1" Type="http://schemas.openxmlformats.org/officeDocument/2006/relationships/themeOverride" Target="../theme/themeOverride21.xml"/></Relationships>
</file>

<file path=ppt/charts/_rels/chart25.xml.rels><?xml version="1.0" encoding="UTF-8" standalone="yes"?>
<Relationships xmlns="http://schemas.openxmlformats.org/package/2006/relationships"><Relationship Id="rId2" Type="http://schemas.openxmlformats.org/officeDocument/2006/relationships/package" Target="../embeddings/Microsoft_Excel_Worksheet22.xlsx"/><Relationship Id="rId1" Type="http://schemas.openxmlformats.org/officeDocument/2006/relationships/themeOverride" Target="../theme/themeOverride2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5.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5.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6.xml"/></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Worksheet7.xlsx"/><Relationship Id="rId1" Type="http://schemas.openxmlformats.org/officeDocument/2006/relationships/themeOverride" Target="../theme/themeOverride7.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Clique Time</a:t>
            </a:r>
            <a:endParaRPr lang="en-US" dirty="0"/>
          </a:p>
        </c:rich>
      </c:tx>
      <c:layout/>
      <c:overlay val="0"/>
    </c:title>
    <c:autoTitleDeleted val="0"/>
    <c:plotArea>
      <c:layout/>
      <c:barChart>
        <c:barDir val="col"/>
        <c:grouping val="clustered"/>
        <c:varyColors val="0"/>
        <c:ser>
          <c:idx val="0"/>
          <c:order val="0"/>
          <c:tx>
            <c:v>Plain</c:v>
          </c:tx>
          <c:invertIfNegative val="0"/>
          <c:dLbls>
            <c:dLbl>
              <c:idx val="0"/>
              <c:layout/>
              <c:tx>
                <c:rich>
                  <a:bodyPr/>
                  <a:lstStyle/>
                  <a:p>
                    <a:pPr>
                      <a:defRPr/>
                    </a:pPr>
                    <a:r>
                      <a:rPr lang="en-US"/>
                      <a:t>-3</a:t>
                    </a:r>
                  </a:p>
                </c:rich>
              </c:tx>
              <c:spPr/>
              <c:showLegendKey val="0"/>
              <c:showVal val="1"/>
              <c:showCatName val="0"/>
              <c:showSerName val="0"/>
              <c:showPercent val="0"/>
              <c:showBubbleSize val="0"/>
            </c:dLbl>
            <c:dLbl>
              <c:idx val="1"/>
              <c:layout/>
              <c:tx>
                <c:rich>
                  <a:bodyPr/>
                  <a:lstStyle/>
                  <a:p>
                    <a:pPr>
                      <a:defRPr/>
                    </a:pPr>
                    <a:r>
                      <a:rPr lang="en-US"/>
                      <a:t>-3</a:t>
                    </a:r>
                  </a:p>
                </c:rich>
              </c:tx>
              <c:spPr/>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Sheet1!$C$4:$C$7</c:f>
                <c:numCache>
                  <c:formatCode>General</c:formatCode>
                  <c:ptCount val="4"/>
                  <c:pt idx="0">
                    <c:v>13.15874367878947</c:v>
                  </c:pt>
                  <c:pt idx="1">
                    <c:v>18.1729272180755</c:v>
                  </c:pt>
                </c:numCache>
              </c:numRef>
            </c:plus>
            <c:minus>
              <c:numRef>
                <c:f>Sheet1!$D$4:$D$7</c:f>
                <c:numCache>
                  <c:formatCode>General</c:formatCode>
                  <c:ptCount val="4"/>
                  <c:pt idx="0">
                    <c:v>13.158743678789467</c:v>
                  </c:pt>
                  <c:pt idx="1">
                    <c:v>18.172927218075504</c:v>
                  </c:pt>
                </c:numCache>
              </c:numRef>
            </c:minus>
          </c:errBars>
          <c:cat>
            <c:strLit>
              <c:ptCount val="2"/>
              <c:pt idx="0">
                <c:v>Senate</c:v>
              </c:pt>
              <c:pt idx="1">
                <c:v>Web</c:v>
              </c:pt>
            </c:strLit>
          </c:cat>
          <c:val>
            <c:numRef>
              <c:f>Sheet1!$A$4:$A$5</c:f>
              <c:numCache>
                <c:formatCode>General</c:formatCode>
                <c:ptCount val="2"/>
                <c:pt idx="0">
                  <c:v>26.850714285714282</c:v>
                </c:pt>
                <c:pt idx="1">
                  <c:v>35.058571428571426</c:v>
                </c:pt>
              </c:numCache>
            </c:numRef>
          </c:val>
        </c:ser>
        <c:ser>
          <c:idx val="1"/>
          <c:order val="1"/>
          <c:tx>
            <c:v>MS</c:v>
          </c:tx>
          <c:invertIfNegative val="0"/>
          <c:dLbls>
            <c:dLbl>
              <c:idx val="0"/>
              <c:layout/>
              <c:tx>
                <c:rich>
                  <a:bodyPr/>
                  <a:lstStyle/>
                  <a:p>
                    <a:r>
                      <a:rPr lang="en-US" b="1" smtClean="0"/>
                      <a:t>***</a:t>
                    </a:r>
                    <a:endParaRPr lang="en-US" dirty="0"/>
                  </a:p>
                </c:rich>
              </c:tx>
              <c:showLegendKey val="0"/>
              <c:showVal val="1"/>
              <c:showCatName val="0"/>
              <c:showSerName val="0"/>
              <c:showPercent val="0"/>
              <c:showBubbleSize val="0"/>
            </c:dLbl>
            <c:dLbl>
              <c:idx val="1"/>
              <c:layout/>
              <c:tx>
                <c:rich>
                  <a:bodyPr/>
                  <a:lstStyle/>
                  <a:p>
                    <a:r>
                      <a:rPr lang="en-US" b="1" smtClean="0"/>
                      <a:t>***</a:t>
                    </a:r>
                    <a:endParaRPr lang="en-US" dirty="0"/>
                  </a:p>
                </c:rich>
              </c:tx>
              <c:showLegendKey val="0"/>
              <c:showVal val="1"/>
              <c:showCatName val="0"/>
              <c:showSerName val="0"/>
              <c:showPercent val="0"/>
              <c:showBubbleSize val="0"/>
            </c:dLbl>
            <c:dLbl>
              <c:idx val="2"/>
              <c:tx>
                <c:rich>
                  <a:bodyPr/>
                  <a:lstStyle/>
                  <a:p>
                    <a:r>
                      <a:rPr lang="en-US" b="1"/>
                      <a:t>d</a:t>
                    </a:r>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Sheet1!$H$4:$H$7</c:f>
                <c:numCache>
                  <c:formatCode>General</c:formatCode>
                  <c:ptCount val="4"/>
                  <c:pt idx="0">
                    <c:v>11.959840788645586</c:v>
                  </c:pt>
                  <c:pt idx="1">
                    <c:v>8.3104146520947246</c:v>
                  </c:pt>
                </c:numCache>
              </c:numRef>
            </c:plus>
            <c:minus>
              <c:numRef>
                <c:f>Sheet1!$I$4:$I$7</c:f>
                <c:numCache>
                  <c:formatCode>General</c:formatCode>
                  <c:ptCount val="4"/>
                  <c:pt idx="0">
                    <c:v>8.1136842105263156</c:v>
                  </c:pt>
                  <c:pt idx="1">
                    <c:v>8.3104146520947246</c:v>
                  </c:pt>
                </c:numCache>
              </c:numRef>
            </c:minus>
          </c:errBars>
          <c:cat>
            <c:strLit>
              <c:ptCount val="2"/>
              <c:pt idx="0">
                <c:v>Senate</c:v>
              </c:pt>
              <c:pt idx="1">
                <c:v>Web</c:v>
              </c:pt>
            </c:strLit>
          </c:cat>
          <c:val>
            <c:numRef>
              <c:f>Sheet1!$F$4:$F$5</c:f>
              <c:numCache>
                <c:formatCode>General</c:formatCode>
                <c:ptCount val="2"/>
                <c:pt idx="0">
                  <c:v>8.1136842105263156</c:v>
                </c:pt>
                <c:pt idx="1">
                  <c:v>12.166315789473682</c:v>
                </c:pt>
              </c:numCache>
            </c:numRef>
          </c:val>
        </c:ser>
        <c:dLbls>
          <c:showLegendKey val="0"/>
          <c:showVal val="0"/>
          <c:showCatName val="0"/>
          <c:showSerName val="0"/>
          <c:showPercent val="0"/>
          <c:showBubbleSize val="0"/>
        </c:dLbls>
        <c:gapWidth val="150"/>
        <c:axId val="184864256"/>
        <c:axId val="723355328"/>
      </c:barChart>
      <c:catAx>
        <c:axId val="184864256"/>
        <c:scaling>
          <c:orientation val="minMax"/>
        </c:scaling>
        <c:delete val="0"/>
        <c:axPos val="b"/>
        <c:majorTickMark val="out"/>
        <c:minorTickMark val="none"/>
        <c:tickLblPos val="nextTo"/>
        <c:crossAx val="723355328"/>
        <c:crosses val="autoZero"/>
        <c:auto val="1"/>
        <c:lblAlgn val="ctr"/>
        <c:lblOffset val="100"/>
        <c:noMultiLvlLbl val="0"/>
      </c:catAx>
      <c:valAx>
        <c:axId val="723355328"/>
        <c:scaling>
          <c:orientation val="minMax"/>
          <c:max val="60"/>
        </c:scaling>
        <c:delete val="0"/>
        <c:axPos val="l"/>
        <c:majorGridlines/>
        <c:title>
          <c:tx>
            <c:rich>
              <a:bodyPr rot="-5400000" vert="horz"/>
              <a:lstStyle/>
              <a:p>
                <a:pPr>
                  <a:defRPr>
                    <a:solidFill>
                      <a:schemeClr val="bg1"/>
                    </a:solidFill>
                  </a:defRPr>
                </a:pPr>
                <a:r>
                  <a:rPr lang="en-US">
                    <a:solidFill>
                      <a:schemeClr val="bg1"/>
                    </a:solidFill>
                  </a:rPr>
                  <a:t>Time (s)</a:t>
                </a:r>
              </a:p>
            </c:rich>
          </c:tx>
          <c:layout/>
          <c:overlay val="0"/>
        </c:title>
        <c:numFmt formatCode="General" sourceLinked="0"/>
        <c:majorTickMark val="out"/>
        <c:minorTickMark val="none"/>
        <c:tickLblPos val="nextTo"/>
        <c:txPr>
          <a:bodyPr/>
          <a:lstStyle/>
          <a:p>
            <a:pPr>
              <a:defRPr>
                <a:solidFill>
                  <a:schemeClr val="bg1"/>
                </a:solidFill>
              </a:defRPr>
            </a:pPr>
            <a:endParaRPr lang="en-US"/>
          </a:p>
        </c:txPr>
        <c:crossAx val="184864256"/>
        <c:crosses val="autoZero"/>
        <c:crossBetween val="between"/>
      </c:valAx>
    </c:plotArea>
    <c:legend>
      <c:legendPos val="tr"/>
      <c:layout>
        <c:manualLayout>
          <c:xMode val="edge"/>
          <c:yMode val="edge"/>
          <c:x val="0.74453658136482936"/>
          <c:y val="1.2772267102975762E-3"/>
          <c:w val="0.23463008530183727"/>
          <c:h val="0.23279928550597842"/>
        </c:manualLayout>
      </c:layout>
      <c:overlay val="1"/>
    </c:legend>
    <c:plotVisOnly val="1"/>
    <c:dispBlanksAs val="gap"/>
    <c:showDLblsOverMax val="0"/>
  </c:chart>
  <c:txPr>
    <a:bodyPr/>
    <a:lstStyle/>
    <a:p>
      <a:pPr>
        <a:defRPr sz="20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Node Count</a:t>
            </a:r>
            <a:r>
              <a:rPr lang="en-US" baseline="0" dirty="0" smtClean="0"/>
              <a:t> Error</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Error!$C$4:$C$7</c:f>
                <c:numCache>
                  <c:formatCode>General</c:formatCode>
                  <c:ptCount val="4"/>
                  <c:pt idx="0">
                    <c:v>0.25133517804804473</c:v>
                  </c:pt>
                  <c:pt idx="1">
                    <c:v>0.22838801654410004</c:v>
                  </c:pt>
                  <c:pt idx="2">
                    <c:v>0.15802645929588024</c:v>
                  </c:pt>
                </c:numCache>
              </c:numRef>
            </c:plus>
            <c:minus>
              <c:numRef>
                <c:f>Error!$D$4:$D$7</c:f>
                <c:numCache>
                  <c:formatCode>General</c:formatCode>
                  <c:ptCount val="4"/>
                  <c:pt idx="0">
                    <c:v>0.25133517804804473</c:v>
                  </c:pt>
                  <c:pt idx="1">
                    <c:v>0.22838801654410004</c:v>
                  </c:pt>
                  <c:pt idx="2">
                    <c:v>0.15802645929588024</c:v>
                  </c:pt>
                </c:numCache>
              </c:numRef>
            </c:minus>
          </c:errBars>
          <c:cat>
            <c:strLit>
              <c:ptCount val="3"/>
              <c:pt idx="0">
                <c:v>Wiki</c:v>
              </c:pt>
              <c:pt idx="1">
                <c:v>Senate</c:v>
              </c:pt>
              <c:pt idx="2">
                <c:v>Web</c:v>
              </c:pt>
            </c:strLit>
          </c:cat>
          <c:val>
            <c:numRef>
              <c:f>Error!$A$4:$A$6</c:f>
              <c:numCache>
                <c:formatCode>General</c:formatCode>
                <c:ptCount val="3"/>
                <c:pt idx="0">
                  <c:v>-0.53044376470588228</c:v>
                </c:pt>
                <c:pt idx="1">
                  <c:v>-0.14825931176470589</c:v>
                </c:pt>
                <c:pt idx="2">
                  <c:v>-0.74065927058823544</c:v>
                </c:pt>
              </c:numCache>
            </c:numRef>
          </c:val>
        </c:ser>
        <c:ser>
          <c:idx val="1"/>
          <c:order val="1"/>
          <c:tx>
            <c:v>MS</c:v>
          </c:tx>
          <c:invertIfNegative val="0"/>
          <c:dLbls>
            <c:dLbl>
              <c:idx val="0"/>
              <c:layout/>
              <c:tx>
                <c:rich>
                  <a:bodyPr/>
                  <a:lstStyle/>
                  <a:p>
                    <a:pPr>
                      <a:defRPr/>
                    </a:pPr>
                    <a:r>
                      <a:rPr lang="en-US"/>
                      <a:t>***</a:t>
                    </a:r>
                  </a:p>
                </c:rich>
              </c:tx>
              <c:spPr/>
              <c:dLblPos val="outEnd"/>
              <c:showLegendKey val="0"/>
              <c:showVal val="1"/>
              <c:showCatName val="0"/>
              <c:showSerName val="0"/>
              <c:showPercent val="0"/>
              <c:showBubbleSize val="0"/>
            </c:dLbl>
            <c:dLbl>
              <c:idx val="1"/>
              <c:layout/>
              <c:tx>
                <c:rich>
                  <a:bodyPr/>
                  <a:lstStyle/>
                  <a:p>
                    <a:pPr>
                      <a:defRPr/>
                    </a:pPr>
                    <a:r>
                      <a:rPr lang="en-US"/>
                      <a:t>***</a:t>
                    </a:r>
                  </a:p>
                </c:rich>
              </c:tx>
              <c:spPr/>
              <c:dLblPos val="outEnd"/>
              <c:showLegendKey val="0"/>
              <c:showVal val="1"/>
              <c:showCatName val="0"/>
              <c:showSerName val="0"/>
              <c:showPercent val="0"/>
              <c:showBubbleSize val="0"/>
            </c:dLbl>
            <c:dLbl>
              <c:idx val="2"/>
              <c:layout/>
              <c:tx>
                <c:rich>
                  <a:bodyPr/>
                  <a:lstStyle/>
                  <a:p>
                    <a:r>
                      <a:rPr lang="en-US" b="1" dirty="0" smtClean="0"/>
                      <a:t>***</a:t>
                    </a:r>
                    <a:endParaRPr lang="en-US" b="1" dirty="0"/>
                  </a:p>
                </c:rich>
              </c:tx>
              <c:dLblPos val="outEnd"/>
              <c:showLegendKey val="0"/>
              <c:showVal val="1"/>
              <c:showCatName val="0"/>
              <c:showSerName val="0"/>
              <c:showPercent val="0"/>
              <c:showBubbleSize val="0"/>
            </c:dLbl>
            <c:dLblPos val="outEnd"/>
            <c:showLegendKey val="0"/>
            <c:showVal val="1"/>
            <c:showCatName val="0"/>
            <c:showSerName val="0"/>
            <c:showPercent val="0"/>
            <c:showBubbleSize val="0"/>
            <c:showLeaderLines val="0"/>
          </c:dLbls>
          <c:errBars>
            <c:errBarType val="both"/>
            <c:errValType val="cust"/>
            <c:noEndCap val="0"/>
            <c:plus>
              <c:numRef>
                <c:f>Error!$H$4:$H$7</c:f>
                <c:numCache>
                  <c:formatCode>General</c:formatCode>
                  <c:ptCount val="4"/>
                  <c:pt idx="0">
                    <c:v>0.27250366867319525</c:v>
                  </c:pt>
                  <c:pt idx="1">
                    <c:v>1.6983241022977411E-2</c:v>
                  </c:pt>
                  <c:pt idx="2">
                    <c:v>0.57420383083488968</c:v>
                  </c:pt>
                </c:numCache>
              </c:numRef>
            </c:plus>
            <c:minus>
              <c:numRef>
                <c:f>Error!$I$4:$I$7</c:f>
                <c:numCache>
                  <c:formatCode>General</c:formatCode>
                  <c:ptCount val="4"/>
                  <c:pt idx="0">
                    <c:v>0.27250366867319525</c:v>
                  </c:pt>
                  <c:pt idx="1">
                    <c:v>1.6983241022977411E-2</c:v>
                  </c:pt>
                  <c:pt idx="2">
                    <c:v>0.57420383083488968</c:v>
                  </c:pt>
                </c:numCache>
              </c:numRef>
            </c:minus>
          </c:errBars>
          <c:cat>
            <c:strLit>
              <c:ptCount val="3"/>
              <c:pt idx="0">
                <c:v>Wiki</c:v>
              </c:pt>
              <c:pt idx="1">
                <c:v>Senate</c:v>
              </c:pt>
              <c:pt idx="2">
                <c:v>Web</c:v>
              </c:pt>
            </c:strLit>
          </c:cat>
          <c:val>
            <c:numRef>
              <c:f>Error!$F$4:$F$6</c:f>
              <c:numCache>
                <c:formatCode>General</c:formatCode>
                <c:ptCount val="3"/>
                <c:pt idx="0">
                  <c:v>-7.0278031578947353E-2</c:v>
                </c:pt>
                <c:pt idx="1">
                  <c:v>-4.296457894736842E-3</c:v>
                </c:pt>
                <c:pt idx="2">
                  <c:v>-0.17087751666666662</c:v>
                </c:pt>
              </c:numCache>
            </c:numRef>
          </c:val>
        </c:ser>
        <c:dLbls>
          <c:showLegendKey val="0"/>
          <c:showVal val="0"/>
          <c:showCatName val="0"/>
          <c:showSerName val="0"/>
          <c:showPercent val="0"/>
          <c:showBubbleSize val="0"/>
        </c:dLbls>
        <c:gapWidth val="150"/>
        <c:axId val="683077120"/>
        <c:axId val="742031360"/>
      </c:barChart>
      <c:catAx>
        <c:axId val="683077120"/>
        <c:scaling>
          <c:orientation val="minMax"/>
        </c:scaling>
        <c:delete val="0"/>
        <c:axPos val="b"/>
        <c:majorTickMark val="out"/>
        <c:minorTickMark val="none"/>
        <c:tickLblPos val="low"/>
        <c:crossAx val="742031360"/>
        <c:crosses val="autoZero"/>
        <c:auto val="1"/>
        <c:lblAlgn val="ctr"/>
        <c:lblOffset val="100"/>
        <c:noMultiLvlLbl val="0"/>
      </c:catAx>
      <c:valAx>
        <c:axId val="742031360"/>
        <c:scaling>
          <c:orientation val="minMax"/>
        </c:scaling>
        <c:delete val="0"/>
        <c:axPos val="l"/>
        <c:majorGridlines/>
        <c:title>
          <c:tx>
            <c:rich>
              <a:bodyPr rot="-5400000" vert="horz"/>
              <a:lstStyle/>
              <a:p>
                <a:pPr>
                  <a:defRPr/>
                </a:pPr>
                <a:r>
                  <a:rPr lang="en-US"/>
                  <a:t>Error</a:t>
                </a:r>
              </a:p>
            </c:rich>
          </c:tx>
          <c:layout/>
          <c:overlay val="0"/>
        </c:title>
        <c:numFmt formatCode="0%" sourceLinked="0"/>
        <c:majorTickMark val="out"/>
        <c:minorTickMark val="none"/>
        <c:tickLblPos val="nextTo"/>
        <c:crossAx val="683077120"/>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a:t>Node Count Time</a:t>
            </a:r>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Time!$C$4:$C$7</c:f>
                <c:numCache>
                  <c:formatCode>General</c:formatCode>
                  <c:ptCount val="4"/>
                  <c:pt idx="0">
                    <c:v>17.132944024138304</c:v>
                  </c:pt>
                  <c:pt idx="1">
                    <c:v>12.815594603915311</c:v>
                  </c:pt>
                  <c:pt idx="2">
                    <c:v>12.990095748040218</c:v>
                  </c:pt>
                </c:numCache>
              </c:numRef>
            </c:plus>
            <c:minus>
              <c:numRef>
                <c:f>Time!$D$4:$D$7</c:f>
                <c:numCache>
                  <c:formatCode>General</c:formatCode>
                  <c:ptCount val="4"/>
                  <c:pt idx="0">
                    <c:v>17.132944024138304</c:v>
                  </c:pt>
                  <c:pt idx="1">
                    <c:v>12.815594603915311</c:v>
                  </c:pt>
                  <c:pt idx="2">
                    <c:v>12.99009574804022</c:v>
                  </c:pt>
                </c:numCache>
              </c:numRef>
            </c:minus>
          </c:errBars>
          <c:cat>
            <c:strLit>
              <c:ptCount val="3"/>
              <c:pt idx="0">
                <c:v>Wiki</c:v>
              </c:pt>
              <c:pt idx="1">
                <c:v>Senate</c:v>
              </c:pt>
              <c:pt idx="2">
                <c:v>Web</c:v>
              </c:pt>
            </c:strLit>
          </c:cat>
          <c:val>
            <c:numRef>
              <c:f>Time!$A$4:$A$6</c:f>
              <c:numCache>
                <c:formatCode>General</c:formatCode>
                <c:ptCount val="3"/>
                <c:pt idx="0">
                  <c:v>28.112352941176468</c:v>
                </c:pt>
                <c:pt idx="1">
                  <c:v>22.172352941176467</c:v>
                </c:pt>
                <c:pt idx="2">
                  <c:v>16.946470588235293</c:v>
                </c:pt>
              </c:numCache>
            </c:numRef>
          </c:val>
        </c:ser>
        <c:ser>
          <c:idx val="1"/>
          <c:order val="1"/>
          <c:tx>
            <c:v>MS</c:v>
          </c:tx>
          <c:invertIfNegative val="0"/>
          <c:dLbls>
            <c:dLbl>
              <c:idx val="0"/>
              <c:layout/>
              <c:tx>
                <c:rich>
                  <a:bodyPr/>
                  <a:lstStyle/>
                  <a:p>
                    <a:r>
                      <a:rPr lang="en-US" b="1" smtClean="0"/>
                      <a:t>***</a:t>
                    </a:r>
                    <a:endParaRPr lang="en-US" dirty="0"/>
                  </a:p>
                </c:rich>
              </c:tx>
              <c:showLegendKey val="0"/>
              <c:showVal val="1"/>
              <c:showCatName val="0"/>
              <c:showSerName val="0"/>
              <c:showPercent val="0"/>
              <c:showBubbleSize val="0"/>
            </c:dLbl>
            <c:dLbl>
              <c:idx val="1"/>
              <c:delete val="1"/>
            </c:dLbl>
            <c:dLbl>
              <c:idx val="2"/>
              <c:layout/>
              <c:tx>
                <c:rich>
                  <a:bodyPr/>
                  <a:lstStyle/>
                  <a:p>
                    <a:r>
                      <a:rPr lang="en-US" b="1" dirty="0" smtClean="0"/>
                      <a:t>***</a:t>
                    </a:r>
                    <a:endParaRPr lang="en-US" b="1" dirty="0"/>
                  </a:p>
                </c:rich>
              </c:tx>
              <c:showLegendKey val="0"/>
              <c:showVal val="1"/>
              <c:showCatName val="0"/>
              <c:showSerName val="0"/>
              <c:showPercent val="0"/>
              <c:showBubbleSize val="0"/>
            </c:dLbl>
            <c:txPr>
              <a:bodyPr/>
              <a:lstStyle/>
              <a:p>
                <a:pPr>
                  <a:defRPr b="1"/>
                </a:pPr>
                <a:endParaRPr lang="en-US"/>
              </a:p>
            </c:txPr>
            <c:showLegendKey val="0"/>
            <c:showVal val="1"/>
            <c:showCatName val="0"/>
            <c:showSerName val="0"/>
            <c:showPercent val="0"/>
            <c:showBubbleSize val="0"/>
            <c:showLeaderLines val="0"/>
          </c:dLbls>
          <c:errBars>
            <c:errBarType val="both"/>
            <c:errValType val="cust"/>
            <c:noEndCap val="0"/>
            <c:plus>
              <c:numRef>
                <c:f>Time!$H$4:$H$7</c:f>
                <c:numCache>
                  <c:formatCode>General</c:formatCode>
                  <c:ptCount val="4"/>
                  <c:pt idx="0">
                    <c:v>11.037368421052626</c:v>
                  </c:pt>
                  <c:pt idx="1">
                    <c:v>6.5752518884162754</c:v>
                  </c:pt>
                  <c:pt idx="2">
                    <c:v>14.541903394019222</c:v>
                  </c:pt>
                </c:numCache>
              </c:numRef>
            </c:plus>
            <c:minus>
              <c:numRef>
                <c:f>Time!$I$4:$I$7</c:f>
                <c:numCache>
                  <c:formatCode>General</c:formatCode>
                  <c:ptCount val="4"/>
                  <c:pt idx="0">
                    <c:v>14.592338956887161</c:v>
                  </c:pt>
                  <c:pt idx="1">
                    <c:v>6.5752518884162736</c:v>
                  </c:pt>
                  <c:pt idx="2">
                    <c:v>14.541903394019222</c:v>
                  </c:pt>
                </c:numCache>
              </c:numRef>
            </c:minus>
          </c:errBars>
          <c:cat>
            <c:strLit>
              <c:ptCount val="3"/>
              <c:pt idx="0">
                <c:v>Wiki</c:v>
              </c:pt>
              <c:pt idx="1">
                <c:v>Senate</c:v>
              </c:pt>
              <c:pt idx="2">
                <c:v>Web</c:v>
              </c:pt>
            </c:strLit>
          </c:cat>
          <c:val>
            <c:numRef>
              <c:f>Time!$F$4:$F$6</c:f>
              <c:numCache>
                <c:formatCode>General</c:formatCode>
                <c:ptCount val="3"/>
                <c:pt idx="0">
                  <c:v>48.962631578947374</c:v>
                </c:pt>
                <c:pt idx="1">
                  <c:v>17.18684210526316</c:v>
                </c:pt>
                <c:pt idx="2">
                  <c:v>39.728888888888889</c:v>
                </c:pt>
              </c:numCache>
            </c:numRef>
          </c:val>
        </c:ser>
        <c:dLbls>
          <c:showLegendKey val="0"/>
          <c:showVal val="0"/>
          <c:showCatName val="0"/>
          <c:showSerName val="0"/>
          <c:showPercent val="0"/>
          <c:showBubbleSize val="0"/>
        </c:dLbls>
        <c:gapWidth val="150"/>
        <c:axId val="683432448"/>
        <c:axId val="742033664"/>
      </c:barChart>
      <c:catAx>
        <c:axId val="683432448"/>
        <c:scaling>
          <c:orientation val="minMax"/>
        </c:scaling>
        <c:delete val="0"/>
        <c:axPos val="b"/>
        <c:majorTickMark val="out"/>
        <c:minorTickMark val="none"/>
        <c:tickLblPos val="nextTo"/>
        <c:crossAx val="742033664"/>
        <c:crosses val="autoZero"/>
        <c:auto val="1"/>
        <c:lblAlgn val="ctr"/>
        <c:lblOffset val="100"/>
        <c:noMultiLvlLbl val="0"/>
      </c:catAx>
      <c:valAx>
        <c:axId val="742033664"/>
        <c:scaling>
          <c:orientation val="minMax"/>
          <c:max val="60"/>
        </c:scaling>
        <c:delete val="0"/>
        <c:axPos val="l"/>
        <c:majorGridlines/>
        <c:title>
          <c:tx>
            <c:rich>
              <a:bodyPr rot="-5400000" vert="horz"/>
              <a:lstStyle/>
              <a:p>
                <a:pPr>
                  <a:defRPr/>
                </a:pPr>
                <a:r>
                  <a:rPr lang="en-US"/>
                  <a:t>Time (s)</a:t>
                </a:r>
              </a:p>
            </c:rich>
          </c:tx>
          <c:layout/>
          <c:overlay val="0"/>
        </c:title>
        <c:numFmt formatCode="General" sourceLinked="0"/>
        <c:majorTickMark val="out"/>
        <c:minorTickMark val="none"/>
        <c:tickLblPos val="nextTo"/>
        <c:crossAx val="683432448"/>
        <c:crosses val="autoZero"/>
        <c:crossBetween val="between"/>
      </c:valAx>
    </c:plotArea>
    <c:legend>
      <c:legendPos val="r"/>
      <c:layout>
        <c:manualLayout>
          <c:xMode val="edge"/>
          <c:yMode val="edge"/>
          <c:x val="0.81229593175853021"/>
          <c:y val="2.2248954991737151E-3"/>
          <c:w val="0.18770406824146982"/>
          <c:h val="0.23279928550597842"/>
        </c:manualLayout>
      </c:layout>
      <c:overlay val="1"/>
    </c:legend>
    <c:plotVisOnly val="1"/>
    <c:dispBlanksAs val="gap"/>
    <c:showDLblsOverMax val="0"/>
  </c:chart>
  <c:txPr>
    <a:bodyPr/>
    <a:lstStyle/>
    <a:p>
      <a:pPr>
        <a:defRPr sz="2000"/>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err="1" smtClean="0"/>
              <a:t>Cutpoint</a:t>
            </a:r>
            <a:r>
              <a:rPr lang="en-US" baseline="0" dirty="0" smtClean="0"/>
              <a:t> Accuracy</a:t>
            </a:r>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Accuracy!$C$4:$C$7</c:f>
                <c:numCache>
                  <c:formatCode>General</c:formatCode>
                  <c:ptCount val="4"/>
                  <c:pt idx="0">
                    <c:v>0</c:v>
                  </c:pt>
                  <c:pt idx="1">
                    <c:v>0.38122004108281526</c:v>
                  </c:pt>
                </c:numCache>
              </c:numRef>
            </c:plus>
            <c:minus>
              <c:numRef>
                <c:f>Accuracy!$D$4:$D$7</c:f>
                <c:numCache>
                  <c:formatCode>General</c:formatCode>
                  <c:ptCount val="4"/>
                  <c:pt idx="0">
                    <c:v>0</c:v>
                  </c:pt>
                  <c:pt idx="1">
                    <c:v>0.17647058823529413</c:v>
                  </c:pt>
                </c:numCache>
              </c:numRef>
            </c:minus>
          </c:errBars>
          <c:cat>
            <c:strLit>
              <c:ptCount val="2"/>
              <c:pt idx="0">
                <c:v>Wiki</c:v>
              </c:pt>
              <c:pt idx="1">
                <c:v>Web</c:v>
              </c:pt>
            </c:strLit>
          </c:cat>
          <c:val>
            <c:numRef>
              <c:f>Accuracy!$A$4:$A$5</c:f>
              <c:numCache>
                <c:formatCode>General</c:formatCode>
                <c:ptCount val="2"/>
                <c:pt idx="0">
                  <c:v>1</c:v>
                </c:pt>
                <c:pt idx="1">
                  <c:v>0.17647058823529413</c:v>
                </c:pt>
              </c:numCache>
            </c:numRef>
          </c:val>
        </c:ser>
        <c:ser>
          <c:idx val="1"/>
          <c:order val="1"/>
          <c:tx>
            <c:v>MS</c:v>
          </c:tx>
          <c:invertIfNegative val="0"/>
          <c:dLbls>
            <c:dLbl>
              <c:idx val="0"/>
              <c:delete val="1"/>
            </c:dLbl>
            <c:dLbl>
              <c:idx val="1"/>
              <c:layout/>
              <c:tx>
                <c:rich>
                  <a:bodyPr/>
                  <a:lstStyle/>
                  <a:p>
                    <a:r>
                      <a:rPr lang="en-US" b="1" smtClean="0"/>
                      <a:t>**</a:t>
                    </a:r>
                    <a:endParaRPr lang="en-US" dirty="0"/>
                  </a:p>
                </c:rich>
              </c:tx>
              <c:showLegendKey val="0"/>
              <c:showVal val="1"/>
              <c:showCatName val="0"/>
              <c:showSerName val="0"/>
              <c:showPercent val="0"/>
              <c:showBubbleSize val="0"/>
            </c:dLbl>
            <c:dLbl>
              <c:idx val="2"/>
              <c:tx>
                <c:rich>
                  <a:bodyPr/>
                  <a:lstStyle/>
                  <a:p>
                    <a:r>
                      <a:rPr lang="en-US" b="1"/>
                      <a:t>d</a:t>
                    </a:r>
                    <a:endParaRPr lang="en-US"/>
                  </a:p>
                </c:rich>
              </c:tx>
              <c:showLegendKey val="0"/>
              <c:showVal val="1"/>
              <c:showCatName val="0"/>
              <c:showSerName val="0"/>
              <c:showPercent val="0"/>
              <c:showBubbleSize val="0"/>
            </c:dLbl>
            <c:txPr>
              <a:bodyPr/>
              <a:lstStyle/>
              <a:p>
                <a:pPr>
                  <a:defRPr b="1"/>
                </a:pPr>
                <a:endParaRPr lang="en-US"/>
              </a:p>
            </c:txPr>
            <c:showLegendKey val="0"/>
            <c:showVal val="1"/>
            <c:showCatName val="0"/>
            <c:showSerName val="0"/>
            <c:showPercent val="0"/>
            <c:showBubbleSize val="0"/>
            <c:showLeaderLines val="0"/>
          </c:dLbls>
          <c:errBars>
            <c:errBarType val="both"/>
            <c:errValType val="cust"/>
            <c:noEndCap val="0"/>
            <c:plus>
              <c:numRef>
                <c:f>Accuracy!$H$4:$H$7</c:f>
                <c:numCache>
                  <c:formatCode>General</c:formatCode>
                  <c:ptCount val="4"/>
                  <c:pt idx="0">
                    <c:v>0.40768245749551757</c:v>
                  </c:pt>
                  <c:pt idx="1">
                    <c:v>0.49930699897395459</c:v>
                  </c:pt>
                </c:numCache>
              </c:numRef>
            </c:plus>
            <c:minus>
              <c:numRef>
                <c:f>Accuracy!$I$4:$I$7</c:f>
                <c:numCache>
                  <c:formatCode>General</c:formatCode>
                  <c:ptCount val="4"/>
                  <c:pt idx="0">
                    <c:v>0.40768245749551757</c:v>
                  </c:pt>
                  <c:pt idx="1">
                    <c:v>0.49930699897395464</c:v>
                  </c:pt>
                </c:numCache>
              </c:numRef>
            </c:minus>
          </c:errBars>
          <c:cat>
            <c:strLit>
              <c:ptCount val="2"/>
              <c:pt idx="0">
                <c:v>Wiki</c:v>
              </c:pt>
              <c:pt idx="1">
                <c:v>Web</c:v>
              </c:pt>
            </c:strLit>
          </c:cat>
          <c:val>
            <c:numRef>
              <c:f>Accuracy!$F$4:$F$5</c:f>
              <c:numCache>
                <c:formatCode>General</c:formatCode>
                <c:ptCount val="2"/>
                <c:pt idx="0">
                  <c:v>0.78947368421052633</c:v>
                </c:pt>
                <c:pt idx="1">
                  <c:v>0.52631578947368418</c:v>
                </c:pt>
              </c:numCache>
            </c:numRef>
          </c:val>
        </c:ser>
        <c:dLbls>
          <c:showLegendKey val="0"/>
          <c:showVal val="0"/>
          <c:showCatName val="0"/>
          <c:showSerName val="0"/>
          <c:showPercent val="0"/>
          <c:showBubbleSize val="0"/>
        </c:dLbls>
        <c:gapWidth val="150"/>
        <c:axId val="683433472"/>
        <c:axId val="742037120"/>
      </c:barChart>
      <c:catAx>
        <c:axId val="683433472"/>
        <c:scaling>
          <c:orientation val="minMax"/>
        </c:scaling>
        <c:delete val="0"/>
        <c:axPos val="b"/>
        <c:majorTickMark val="out"/>
        <c:minorTickMark val="none"/>
        <c:tickLblPos val="nextTo"/>
        <c:crossAx val="742037120"/>
        <c:crosses val="autoZero"/>
        <c:auto val="1"/>
        <c:lblAlgn val="ctr"/>
        <c:lblOffset val="100"/>
        <c:noMultiLvlLbl val="0"/>
      </c:catAx>
      <c:valAx>
        <c:axId val="742037120"/>
        <c:scaling>
          <c:orientation val="minMax"/>
          <c:max val="1"/>
        </c:scaling>
        <c:delete val="0"/>
        <c:axPos val="l"/>
        <c:majorGridlines/>
        <c:title>
          <c:tx>
            <c:rich>
              <a:bodyPr rot="-5400000" vert="horz"/>
              <a:lstStyle/>
              <a:p>
                <a:pPr>
                  <a:defRPr/>
                </a:pPr>
                <a:r>
                  <a:rPr lang="en-US"/>
                  <a:t>Accuracy</a:t>
                </a:r>
              </a:p>
            </c:rich>
          </c:tx>
          <c:layout/>
          <c:overlay val="0"/>
        </c:title>
        <c:numFmt formatCode="0%" sourceLinked="0"/>
        <c:majorTickMark val="out"/>
        <c:minorTickMark val="none"/>
        <c:tickLblPos val="nextTo"/>
        <c:crossAx val="683433472"/>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err="1" smtClean="0"/>
              <a:t>Cutpoint</a:t>
            </a:r>
            <a:r>
              <a:rPr lang="en-US" baseline="0" dirty="0" smtClean="0"/>
              <a:t> Time</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Sheet1!$C$4:$C$7</c:f>
                <c:numCache>
                  <c:formatCode>General</c:formatCode>
                  <c:ptCount val="4"/>
                  <c:pt idx="0">
                    <c:v>14.132809602709433</c:v>
                  </c:pt>
                  <c:pt idx="1">
                    <c:v>8.4402017473714626</c:v>
                  </c:pt>
                </c:numCache>
              </c:numRef>
            </c:plus>
            <c:minus>
              <c:numRef>
                <c:f>Sheet1!$D$4:$D$7</c:f>
                <c:numCache>
                  <c:formatCode>General</c:formatCode>
                  <c:ptCount val="4"/>
                  <c:pt idx="0">
                    <c:v>12.765294117647059</c:v>
                  </c:pt>
                  <c:pt idx="1">
                    <c:v>8.4402017473714608</c:v>
                  </c:pt>
                </c:numCache>
              </c:numRef>
            </c:minus>
          </c:errBars>
          <c:cat>
            <c:strLit>
              <c:ptCount val="2"/>
              <c:pt idx="0">
                <c:v>Wiki</c:v>
              </c:pt>
              <c:pt idx="1">
                <c:v>Web</c:v>
              </c:pt>
            </c:strLit>
          </c:cat>
          <c:val>
            <c:numRef>
              <c:f>Sheet1!$A$4:$A$5</c:f>
              <c:numCache>
                <c:formatCode>General</c:formatCode>
                <c:ptCount val="2"/>
                <c:pt idx="0">
                  <c:v>12.765294117647059</c:v>
                </c:pt>
                <c:pt idx="1">
                  <c:v>15.39941176470588</c:v>
                </c:pt>
              </c:numCache>
            </c:numRef>
          </c:val>
        </c:ser>
        <c:ser>
          <c:idx val="1"/>
          <c:order val="1"/>
          <c:tx>
            <c:v>MS</c:v>
          </c:tx>
          <c:invertIfNegative val="0"/>
          <c:errBars>
            <c:errBarType val="both"/>
            <c:errValType val="cust"/>
            <c:noEndCap val="0"/>
            <c:plus>
              <c:numRef>
                <c:f>Sheet1!$H$4:$H$7</c:f>
                <c:numCache>
                  <c:formatCode>General</c:formatCode>
                  <c:ptCount val="4"/>
                  <c:pt idx="0">
                    <c:v>12.253274060746225</c:v>
                  </c:pt>
                  <c:pt idx="1">
                    <c:v>12.317558644858522</c:v>
                  </c:pt>
                </c:numCache>
              </c:numRef>
            </c:plus>
            <c:minus>
              <c:numRef>
                <c:f>Sheet1!$I$4:$I$7</c:f>
                <c:numCache>
                  <c:formatCode>General</c:formatCode>
                  <c:ptCount val="4"/>
                  <c:pt idx="0">
                    <c:v>12.253274060746223</c:v>
                  </c:pt>
                  <c:pt idx="1">
                    <c:v>12.317558644858524</c:v>
                  </c:pt>
                </c:numCache>
              </c:numRef>
            </c:minus>
          </c:errBars>
          <c:cat>
            <c:strLit>
              <c:ptCount val="2"/>
              <c:pt idx="0">
                <c:v>Wiki</c:v>
              </c:pt>
              <c:pt idx="1">
                <c:v>Web</c:v>
              </c:pt>
            </c:strLit>
          </c:cat>
          <c:val>
            <c:numRef>
              <c:f>Sheet1!$F$4:$F$5</c:f>
              <c:numCache>
                <c:formatCode>General</c:formatCode>
                <c:ptCount val="2"/>
                <c:pt idx="0">
                  <c:v>15.708947368421054</c:v>
                </c:pt>
                <c:pt idx="1">
                  <c:v>21.632631578947368</c:v>
                </c:pt>
              </c:numCache>
            </c:numRef>
          </c:val>
        </c:ser>
        <c:dLbls>
          <c:showLegendKey val="0"/>
          <c:showVal val="0"/>
          <c:showCatName val="0"/>
          <c:showSerName val="0"/>
          <c:showPercent val="0"/>
          <c:showBubbleSize val="0"/>
        </c:dLbls>
        <c:gapWidth val="150"/>
        <c:axId val="700608000"/>
        <c:axId val="742038848"/>
      </c:barChart>
      <c:catAx>
        <c:axId val="700608000"/>
        <c:scaling>
          <c:orientation val="minMax"/>
        </c:scaling>
        <c:delete val="0"/>
        <c:axPos val="b"/>
        <c:majorTickMark val="out"/>
        <c:minorTickMark val="none"/>
        <c:tickLblPos val="nextTo"/>
        <c:crossAx val="742038848"/>
        <c:crosses val="autoZero"/>
        <c:auto val="1"/>
        <c:lblAlgn val="ctr"/>
        <c:lblOffset val="100"/>
        <c:noMultiLvlLbl val="0"/>
      </c:catAx>
      <c:valAx>
        <c:axId val="742038848"/>
        <c:scaling>
          <c:orientation val="minMax"/>
          <c:max val="60"/>
        </c:scaling>
        <c:delete val="0"/>
        <c:axPos val="l"/>
        <c:majorGridlines/>
        <c:title>
          <c:tx>
            <c:rich>
              <a:bodyPr rot="-5400000" vert="horz"/>
              <a:lstStyle/>
              <a:p>
                <a:pPr>
                  <a:defRPr/>
                </a:pPr>
                <a:r>
                  <a:rPr lang="en-US"/>
                  <a:t>Time (s)</a:t>
                </a:r>
              </a:p>
            </c:rich>
          </c:tx>
          <c:layout/>
          <c:overlay val="0"/>
        </c:title>
        <c:numFmt formatCode="General" sourceLinked="0"/>
        <c:majorTickMark val="out"/>
        <c:minorTickMark val="none"/>
        <c:tickLblPos val="nextTo"/>
        <c:crossAx val="700608000"/>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Hidden Label Accuracy</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Accuracy!$C$4:$C$7</c:f>
                <c:numCache>
                  <c:formatCode>General</c:formatCode>
                  <c:ptCount val="4"/>
                  <c:pt idx="0">
                    <c:v>0.49215295678475035</c:v>
                  </c:pt>
                  <c:pt idx="1">
                    <c:v>0.42418250299576332</c:v>
                  </c:pt>
                  <c:pt idx="2">
                    <c:v>0.23529411764705882</c:v>
                  </c:pt>
                </c:numCache>
              </c:numRef>
            </c:plus>
            <c:minus>
              <c:numRef>
                <c:f>Accuracy!$D$4:$D$7</c:f>
                <c:numCache>
                  <c:formatCode>General</c:formatCode>
                  <c:ptCount val="4"/>
                  <c:pt idx="0">
                    <c:v>0.41176470588235292</c:v>
                  </c:pt>
                  <c:pt idx="1">
                    <c:v>0.42418250299576343</c:v>
                  </c:pt>
                  <c:pt idx="2">
                    <c:v>5.8823529411764705E-2</c:v>
                  </c:pt>
                </c:numCache>
              </c:numRef>
            </c:minus>
          </c:errBars>
          <c:cat>
            <c:strLit>
              <c:ptCount val="3"/>
              <c:pt idx="0">
                <c:v>Wiki</c:v>
              </c:pt>
              <c:pt idx="1">
                <c:v>Senate</c:v>
              </c:pt>
              <c:pt idx="2">
                <c:v>Web</c:v>
              </c:pt>
            </c:strLit>
          </c:cat>
          <c:val>
            <c:numRef>
              <c:f>Accuracy!$A$4:$A$6</c:f>
              <c:numCache>
                <c:formatCode>General</c:formatCode>
                <c:ptCount val="3"/>
                <c:pt idx="0">
                  <c:v>0.41176470588235292</c:v>
                </c:pt>
                <c:pt idx="1">
                  <c:v>0.76470588235294112</c:v>
                </c:pt>
                <c:pt idx="2">
                  <c:v>5.8823529411764705E-2</c:v>
                </c:pt>
              </c:numCache>
            </c:numRef>
          </c:val>
        </c:ser>
        <c:ser>
          <c:idx val="1"/>
          <c:order val="1"/>
          <c:tx>
            <c:v>MS</c:v>
          </c:tx>
          <c:invertIfNegative val="0"/>
          <c:dLbls>
            <c:dLbl>
              <c:idx val="0"/>
              <c:delete val="1"/>
            </c:dLbl>
            <c:dLbl>
              <c:idx val="1"/>
              <c:delete val="1"/>
            </c:dLbl>
            <c:dLbl>
              <c:idx val="2"/>
              <c:layout/>
              <c:tx>
                <c:rich>
                  <a:bodyPr/>
                  <a:lstStyle/>
                  <a:p>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Accuracy!$H$4:$H$7</c:f>
                <c:numCache>
                  <c:formatCode>General</c:formatCode>
                  <c:ptCount val="4"/>
                  <c:pt idx="0">
                    <c:v>0.46482951928041294</c:v>
                  </c:pt>
                  <c:pt idx="1">
                    <c:v>0.44034738238635562</c:v>
                  </c:pt>
                  <c:pt idx="2">
                    <c:v>0</c:v>
                  </c:pt>
                </c:numCache>
              </c:numRef>
            </c:plus>
            <c:minus>
              <c:numRef>
                <c:f>Accuracy!$I$4:$I$7</c:f>
                <c:numCache>
                  <c:formatCode>General</c:formatCode>
                  <c:ptCount val="4"/>
                  <c:pt idx="0">
                    <c:v>0.31578947368421051</c:v>
                  </c:pt>
                  <c:pt idx="1">
                    <c:v>0.44034738238635557</c:v>
                  </c:pt>
                  <c:pt idx="2">
                    <c:v>0</c:v>
                  </c:pt>
                </c:numCache>
              </c:numRef>
            </c:minus>
          </c:errBars>
          <c:cat>
            <c:strLit>
              <c:ptCount val="3"/>
              <c:pt idx="0">
                <c:v>Wiki</c:v>
              </c:pt>
              <c:pt idx="1">
                <c:v>Senate</c:v>
              </c:pt>
              <c:pt idx="2">
                <c:v>Web</c:v>
              </c:pt>
            </c:strLit>
          </c:cat>
          <c:val>
            <c:numRef>
              <c:f>Accuracy!$F$4:$F$6</c:f>
              <c:numCache>
                <c:formatCode>General</c:formatCode>
                <c:ptCount val="3"/>
                <c:pt idx="0">
                  <c:v>0.31578947368421051</c:v>
                </c:pt>
                <c:pt idx="1">
                  <c:v>0.73684210526315785</c:v>
                </c:pt>
                <c:pt idx="2">
                  <c:v>0</c:v>
                </c:pt>
              </c:numCache>
            </c:numRef>
          </c:val>
        </c:ser>
        <c:dLbls>
          <c:showLegendKey val="0"/>
          <c:showVal val="0"/>
          <c:showCatName val="0"/>
          <c:showSerName val="0"/>
          <c:showPercent val="0"/>
          <c:showBubbleSize val="0"/>
        </c:dLbls>
        <c:gapWidth val="150"/>
        <c:axId val="701288448"/>
        <c:axId val="89491136"/>
      </c:barChart>
      <c:catAx>
        <c:axId val="701288448"/>
        <c:scaling>
          <c:orientation val="minMax"/>
        </c:scaling>
        <c:delete val="0"/>
        <c:axPos val="b"/>
        <c:majorTickMark val="out"/>
        <c:minorTickMark val="none"/>
        <c:tickLblPos val="nextTo"/>
        <c:crossAx val="89491136"/>
        <c:crosses val="autoZero"/>
        <c:auto val="1"/>
        <c:lblAlgn val="ctr"/>
        <c:lblOffset val="100"/>
        <c:noMultiLvlLbl val="0"/>
      </c:catAx>
      <c:valAx>
        <c:axId val="89491136"/>
        <c:scaling>
          <c:orientation val="minMax"/>
          <c:max val="1"/>
        </c:scaling>
        <c:delete val="0"/>
        <c:axPos val="l"/>
        <c:majorGridlines/>
        <c:title>
          <c:tx>
            <c:rich>
              <a:bodyPr rot="-5400000" vert="horz"/>
              <a:lstStyle/>
              <a:p>
                <a:pPr>
                  <a:defRPr>
                    <a:solidFill>
                      <a:schemeClr val="tx1"/>
                    </a:solidFill>
                  </a:defRPr>
                </a:pPr>
                <a:r>
                  <a:rPr lang="en-US">
                    <a:solidFill>
                      <a:schemeClr val="tx1"/>
                    </a:solidFill>
                  </a:rPr>
                  <a:t>Accuracy</a:t>
                </a:r>
              </a:p>
            </c:rich>
          </c:tx>
          <c:layout/>
          <c:overlay val="0"/>
        </c:title>
        <c:numFmt formatCode="0%" sourceLinked="0"/>
        <c:majorTickMark val="out"/>
        <c:minorTickMark val="none"/>
        <c:tickLblPos val="nextTo"/>
        <c:txPr>
          <a:bodyPr/>
          <a:lstStyle/>
          <a:p>
            <a:pPr>
              <a:defRPr>
                <a:solidFill>
                  <a:schemeClr val="tx1"/>
                </a:solidFill>
              </a:defRPr>
            </a:pPr>
            <a:endParaRPr lang="en-US"/>
          </a:p>
        </c:txPr>
        <c:crossAx val="701288448"/>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Hidden Label Time</a:t>
            </a:r>
            <a:endParaRPr lang="en-US" dirty="0"/>
          </a:p>
        </c:rich>
      </c:tx>
      <c:layout/>
      <c:overlay val="0"/>
    </c:title>
    <c:autoTitleDeleted val="0"/>
    <c:plotArea>
      <c:layout/>
      <c:barChart>
        <c:barDir val="col"/>
        <c:grouping val="clustered"/>
        <c:varyColors val="0"/>
        <c:ser>
          <c:idx val="0"/>
          <c:order val="0"/>
          <c:tx>
            <c:v>Plain</c:v>
          </c:tx>
          <c:invertIfNegative val="0"/>
          <c:dLbls>
            <c:dLbl>
              <c:idx val="0"/>
              <c:layout/>
              <c:tx>
                <c:rich>
                  <a:bodyPr/>
                  <a:lstStyle/>
                  <a:p>
                    <a:r>
                      <a:rPr lang="en-US" b="1" smtClean="0"/>
                      <a:t>-10</a:t>
                    </a:r>
                    <a:endParaRPr lang="en-US" dirty="0"/>
                  </a:p>
                </c:rich>
              </c:tx>
              <c:showLegendKey val="0"/>
              <c:showVal val="1"/>
              <c:showCatName val="0"/>
              <c:showSerName val="0"/>
              <c:showPercent val="0"/>
              <c:showBubbleSize val="0"/>
            </c:dLbl>
            <c:dLbl>
              <c:idx val="1"/>
              <c:layout/>
              <c:tx>
                <c:rich>
                  <a:bodyPr/>
                  <a:lstStyle/>
                  <a:p>
                    <a:r>
                      <a:rPr lang="en-US" b="1" smtClean="0"/>
                      <a:t>-4</a:t>
                    </a:r>
                    <a:endParaRPr lang="en-US" dirty="0"/>
                  </a:p>
                </c:rich>
              </c:tx>
              <c:showLegendKey val="0"/>
              <c:showVal val="1"/>
              <c:showCatName val="0"/>
              <c:showSerName val="0"/>
              <c:showPercent val="0"/>
              <c:showBubbleSize val="0"/>
            </c:dLbl>
            <c:dLbl>
              <c:idx val="2"/>
              <c:layout/>
              <c:tx>
                <c:rich>
                  <a:bodyPr/>
                  <a:lstStyle/>
                  <a:p>
                    <a:r>
                      <a:rPr lang="en-US" b="1" smtClean="0"/>
                      <a:t>-16</a:t>
                    </a:r>
                    <a:endParaRPr lang="en-US" dirty="0"/>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Time!$C$4:$C$7</c:f>
                <c:numCache>
                  <c:formatCode>General</c:formatCode>
                  <c:ptCount val="4"/>
                  <c:pt idx="0">
                    <c:v>15.286250324379491</c:v>
                  </c:pt>
                  <c:pt idx="1">
                    <c:v>12.235565726154775</c:v>
                  </c:pt>
                  <c:pt idx="2">
                    <c:v>0</c:v>
                  </c:pt>
                </c:numCache>
              </c:numRef>
            </c:plus>
            <c:minus>
              <c:numRef>
                <c:f>Time!$D$4:$D$7</c:f>
                <c:numCache>
                  <c:formatCode>General</c:formatCode>
                  <c:ptCount val="4"/>
                  <c:pt idx="0">
                    <c:v>15.286250324379489</c:v>
                  </c:pt>
                  <c:pt idx="1">
                    <c:v>12.235565726154773</c:v>
                  </c:pt>
                  <c:pt idx="2">
                    <c:v>0</c:v>
                  </c:pt>
                </c:numCache>
              </c:numRef>
            </c:minus>
          </c:errBars>
          <c:cat>
            <c:strLit>
              <c:ptCount val="3"/>
              <c:pt idx="0">
                <c:v>Wiki</c:v>
              </c:pt>
              <c:pt idx="1">
                <c:v>Senate</c:v>
              </c:pt>
              <c:pt idx="2">
                <c:v>Web</c:v>
              </c:pt>
            </c:strLit>
          </c:cat>
          <c:val>
            <c:numRef>
              <c:f>Time!$A$4:$A$6</c:f>
              <c:numCache>
                <c:formatCode>General</c:formatCode>
                <c:ptCount val="3"/>
                <c:pt idx="0">
                  <c:v>23.287142857142857</c:v>
                </c:pt>
                <c:pt idx="1">
                  <c:v>18.049230769230768</c:v>
                </c:pt>
                <c:pt idx="2">
                  <c:v>38.1</c:v>
                </c:pt>
              </c:numCache>
            </c:numRef>
          </c:val>
        </c:ser>
        <c:ser>
          <c:idx val="1"/>
          <c:order val="1"/>
          <c:tx>
            <c:v>MS</c:v>
          </c:tx>
          <c:invertIfNegative val="0"/>
          <c:dLbls>
            <c:dLbl>
              <c:idx val="0"/>
              <c:layout/>
              <c:tx>
                <c:rich>
                  <a:bodyPr/>
                  <a:lstStyle/>
                  <a:p>
                    <a:r>
                      <a:rPr lang="en-US" b="1" smtClean="0"/>
                      <a:t>-13</a:t>
                    </a:r>
                    <a:endParaRPr lang="en-US" dirty="0"/>
                  </a:p>
                </c:rich>
              </c:tx>
              <c:showLegendKey val="0"/>
              <c:showVal val="1"/>
              <c:showCatName val="0"/>
              <c:showSerName val="0"/>
              <c:showPercent val="0"/>
              <c:showBubbleSize val="0"/>
            </c:dLbl>
            <c:dLbl>
              <c:idx val="1"/>
              <c:layout/>
              <c:tx>
                <c:rich>
                  <a:bodyPr/>
                  <a:lstStyle/>
                  <a:p>
                    <a:r>
                      <a:rPr lang="en-US" b="1" dirty="0" smtClean="0"/>
                      <a:t>-5 **</a:t>
                    </a:r>
                    <a:endParaRPr lang="en-US" dirty="0"/>
                  </a:p>
                </c:rich>
              </c:tx>
              <c:showLegendKey val="0"/>
              <c:showVal val="1"/>
              <c:showCatName val="0"/>
              <c:showSerName val="0"/>
              <c:showPercent val="0"/>
              <c:showBubbleSize val="0"/>
            </c:dLbl>
            <c:dLbl>
              <c:idx val="2"/>
              <c:layout/>
              <c:tx>
                <c:rich>
                  <a:bodyPr/>
                  <a:lstStyle/>
                  <a:p>
                    <a:r>
                      <a:rPr lang="en-US" b="1" dirty="0" smtClean="0"/>
                      <a:t>-17</a:t>
                    </a:r>
                    <a:endParaRPr lang="en-US" dirty="0" smtClean="0"/>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Time!$H$4:$H$7</c:f>
                <c:numCache>
                  <c:formatCode>General</c:formatCode>
                  <c:ptCount val="4"/>
                  <c:pt idx="0">
                    <c:v>13.631661674205382</c:v>
                  </c:pt>
                  <c:pt idx="1">
                    <c:v>16.613552633992782</c:v>
                  </c:pt>
                  <c:pt idx="2">
                    <c:v>0</c:v>
                  </c:pt>
                </c:numCache>
              </c:numRef>
            </c:plus>
            <c:minus>
              <c:numRef>
                <c:f>Time!$I$4:$I$7</c:f>
                <c:numCache>
                  <c:formatCode>General</c:formatCode>
                  <c:ptCount val="4"/>
                  <c:pt idx="0">
                    <c:v>13.631661674205382</c:v>
                  </c:pt>
                  <c:pt idx="1">
                    <c:v>16.613552633992786</c:v>
                  </c:pt>
                  <c:pt idx="2">
                    <c:v>0</c:v>
                  </c:pt>
                </c:numCache>
              </c:numRef>
            </c:minus>
          </c:errBars>
          <c:cat>
            <c:strLit>
              <c:ptCount val="3"/>
              <c:pt idx="0">
                <c:v>Wiki</c:v>
              </c:pt>
              <c:pt idx="1">
                <c:v>Senate</c:v>
              </c:pt>
              <c:pt idx="2">
                <c:v>Web</c:v>
              </c:pt>
            </c:strLit>
          </c:cat>
          <c:val>
            <c:numRef>
              <c:f>Time!$F$4:$F$6</c:f>
              <c:numCache>
                <c:formatCode>General</c:formatCode>
                <c:ptCount val="3"/>
                <c:pt idx="0">
                  <c:v>37.910000000000004</c:v>
                </c:pt>
                <c:pt idx="1">
                  <c:v>33.342142857142861</c:v>
                </c:pt>
                <c:pt idx="2">
                  <c:v>20.66</c:v>
                </c:pt>
              </c:numCache>
            </c:numRef>
          </c:val>
        </c:ser>
        <c:dLbls>
          <c:showLegendKey val="0"/>
          <c:showVal val="0"/>
          <c:showCatName val="0"/>
          <c:showSerName val="0"/>
          <c:showPercent val="0"/>
          <c:showBubbleSize val="0"/>
        </c:dLbls>
        <c:gapWidth val="150"/>
        <c:axId val="701291008"/>
        <c:axId val="742038272"/>
      </c:barChart>
      <c:catAx>
        <c:axId val="701291008"/>
        <c:scaling>
          <c:orientation val="minMax"/>
        </c:scaling>
        <c:delete val="0"/>
        <c:axPos val="b"/>
        <c:majorTickMark val="out"/>
        <c:minorTickMark val="none"/>
        <c:tickLblPos val="nextTo"/>
        <c:crossAx val="742038272"/>
        <c:crosses val="autoZero"/>
        <c:auto val="1"/>
        <c:lblAlgn val="ctr"/>
        <c:lblOffset val="100"/>
        <c:noMultiLvlLbl val="0"/>
      </c:catAx>
      <c:valAx>
        <c:axId val="742038272"/>
        <c:scaling>
          <c:orientation val="minMax"/>
          <c:max val="60"/>
        </c:scaling>
        <c:delete val="0"/>
        <c:axPos val="l"/>
        <c:majorGridlines/>
        <c:title>
          <c:tx>
            <c:rich>
              <a:bodyPr rot="-5400000" vert="horz"/>
              <a:lstStyle/>
              <a:p>
                <a:pPr>
                  <a:defRPr>
                    <a:solidFill>
                      <a:schemeClr val="tx1"/>
                    </a:solidFill>
                  </a:defRPr>
                </a:pPr>
                <a:r>
                  <a:rPr lang="en-US">
                    <a:solidFill>
                      <a:schemeClr val="tx1"/>
                    </a:solidFill>
                  </a:rPr>
                  <a:t>Time (s)</a:t>
                </a:r>
              </a:p>
            </c:rich>
          </c:tx>
          <c:layout/>
          <c:overlay val="0"/>
        </c:title>
        <c:numFmt formatCode="General" sourceLinked="0"/>
        <c:majorTickMark val="out"/>
        <c:minorTickMark val="none"/>
        <c:tickLblPos val="nextTo"/>
        <c:txPr>
          <a:bodyPr/>
          <a:lstStyle/>
          <a:p>
            <a:pPr>
              <a:defRPr>
                <a:solidFill>
                  <a:schemeClr val="tx1"/>
                </a:solidFill>
              </a:defRPr>
            </a:pPr>
            <a:endParaRPr lang="en-US"/>
          </a:p>
        </c:txPr>
        <c:crossAx val="701291008"/>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Plain Label Time</a:t>
            </a:r>
            <a:endParaRPr lang="en-US" dirty="0"/>
          </a:p>
        </c:rich>
      </c:tx>
      <c:layout/>
      <c:overlay val="0"/>
    </c:title>
    <c:autoTitleDeleted val="0"/>
    <c:plotArea>
      <c:layout/>
      <c:barChart>
        <c:barDir val="col"/>
        <c:grouping val="clustered"/>
        <c:varyColors val="0"/>
        <c:ser>
          <c:idx val="0"/>
          <c:order val="0"/>
          <c:tx>
            <c:v>Plain</c:v>
          </c:tx>
          <c:invertIfNegative val="0"/>
          <c:dLbls>
            <c:dLbl>
              <c:idx val="0"/>
              <c:layout/>
              <c:tx>
                <c:rich>
                  <a:bodyPr/>
                  <a:lstStyle/>
                  <a:p>
                    <a:r>
                      <a:rPr lang="en-US" b="1" smtClean="0"/>
                      <a:t>-12</a:t>
                    </a:r>
                    <a:endParaRPr lang="en-US" dirty="0"/>
                  </a:p>
                </c:rich>
              </c:tx>
              <c:showLegendKey val="0"/>
              <c:showVal val="1"/>
              <c:showCatName val="0"/>
              <c:showSerName val="0"/>
              <c:showPercent val="0"/>
              <c:showBubbleSize val="0"/>
            </c:dLbl>
            <c:dLbl>
              <c:idx val="1"/>
              <c:delete val="1"/>
            </c:dLbl>
            <c:dLbl>
              <c:idx val="2"/>
              <c:layout/>
              <c:tx>
                <c:rich>
                  <a:bodyPr/>
                  <a:lstStyle/>
                  <a:p>
                    <a:r>
                      <a:rPr lang="en-US" b="1" smtClean="0"/>
                      <a:t>-18</a:t>
                    </a:r>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Time!$C$4:$C$7</c:f>
                <c:numCache>
                  <c:formatCode>General</c:formatCode>
                  <c:ptCount val="4"/>
                  <c:pt idx="0">
                    <c:v>9.6934761566736256</c:v>
                  </c:pt>
                  <c:pt idx="1">
                    <c:v>7.3611628857906606</c:v>
                  </c:pt>
                  <c:pt idx="2">
                    <c:v>0</c:v>
                  </c:pt>
                </c:numCache>
              </c:numRef>
            </c:plus>
            <c:minus>
              <c:numRef>
                <c:f>Time!$D$4:$D$7</c:f>
                <c:numCache>
                  <c:formatCode>General</c:formatCode>
                  <c:ptCount val="4"/>
                  <c:pt idx="0">
                    <c:v>9.6934761566736256</c:v>
                  </c:pt>
                  <c:pt idx="1">
                    <c:v>7.3611628857906606</c:v>
                  </c:pt>
                  <c:pt idx="2">
                    <c:v>0</c:v>
                  </c:pt>
                </c:numCache>
              </c:numRef>
            </c:minus>
          </c:errBars>
          <c:cat>
            <c:strLit>
              <c:ptCount val="3"/>
              <c:pt idx="0">
                <c:v>Wiki</c:v>
              </c:pt>
              <c:pt idx="1">
                <c:v>Senate</c:v>
              </c:pt>
              <c:pt idx="2">
                <c:v>Web</c:v>
              </c:pt>
            </c:strLit>
          </c:cat>
          <c:val>
            <c:numRef>
              <c:f>Time!$A$4:$A$6</c:f>
              <c:numCache>
                <c:formatCode>General</c:formatCode>
                <c:ptCount val="3"/>
                <c:pt idx="0">
                  <c:v>32.32</c:v>
                </c:pt>
                <c:pt idx="1">
                  <c:v>13.705294117647059</c:v>
                </c:pt>
                <c:pt idx="2">
                  <c:v>0</c:v>
                </c:pt>
              </c:numCache>
            </c:numRef>
          </c:val>
        </c:ser>
        <c:ser>
          <c:idx val="1"/>
          <c:order val="1"/>
          <c:tx>
            <c:v>MS</c:v>
          </c:tx>
          <c:invertIfNegative val="0"/>
          <c:dLbls>
            <c:dLbl>
              <c:idx val="0"/>
              <c:layout/>
              <c:tx>
                <c:rich>
                  <a:bodyPr/>
                  <a:lstStyle/>
                  <a:p>
                    <a:r>
                      <a:rPr lang="en-US" b="1" smtClean="0"/>
                      <a:t>***</a:t>
                    </a:r>
                    <a:endParaRPr lang="en-US" dirty="0"/>
                  </a:p>
                </c:rich>
              </c:tx>
              <c:showLegendKey val="0"/>
              <c:showVal val="1"/>
              <c:showCatName val="0"/>
              <c:showSerName val="0"/>
              <c:showPercent val="0"/>
              <c:showBubbleSize val="0"/>
            </c:dLbl>
            <c:dLbl>
              <c:idx val="1"/>
              <c:layout/>
              <c:tx>
                <c:rich>
                  <a:bodyPr/>
                  <a:lstStyle/>
                  <a:p>
                    <a:r>
                      <a:rPr lang="en-US" b="1" smtClean="0"/>
                      <a:t>***</a:t>
                    </a:r>
                    <a:endParaRPr lang="en-US" dirty="0"/>
                  </a:p>
                </c:rich>
              </c:tx>
              <c:showLegendKey val="0"/>
              <c:showVal val="1"/>
              <c:showCatName val="0"/>
              <c:showSerName val="0"/>
              <c:showPercent val="0"/>
              <c:showBubbleSize val="0"/>
            </c:dLbl>
            <c:dLbl>
              <c:idx val="2"/>
              <c:layout/>
              <c:tx>
                <c:rich>
                  <a:bodyPr/>
                  <a:lstStyle/>
                  <a:p>
                    <a:r>
                      <a:rPr lang="en-US" b="1" dirty="0" smtClean="0"/>
                      <a:t>-3</a:t>
                    </a:r>
                    <a:endParaRPr lang="en-US" dirty="0"/>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Time!$H$4:$H$7</c:f>
                <c:numCache>
                  <c:formatCode>General</c:formatCode>
                  <c:ptCount val="4"/>
                  <c:pt idx="0">
                    <c:v>1.4940420920620632</c:v>
                  </c:pt>
                  <c:pt idx="1">
                    <c:v>0.8482417859453899</c:v>
                  </c:pt>
                  <c:pt idx="2">
                    <c:v>12.855367291908721</c:v>
                  </c:pt>
                </c:numCache>
              </c:numRef>
            </c:plus>
            <c:minus>
              <c:numRef>
                <c:f>Time!$I$4:$I$7</c:f>
                <c:numCache>
                  <c:formatCode>General</c:formatCode>
                  <c:ptCount val="4"/>
                  <c:pt idx="0">
                    <c:v>1.4940420920620636</c:v>
                  </c:pt>
                  <c:pt idx="1">
                    <c:v>0.84824178594538946</c:v>
                  </c:pt>
                  <c:pt idx="2">
                    <c:v>11.136111111111113</c:v>
                  </c:pt>
                </c:numCache>
              </c:numRef>
            </c:minus>
          </c:errBars>
          <c:cat>
            <c:strLit>
              <c:ptCount val="3"/>
              <c:pt idx="0">
                <c:v>Wiki</c:v>
              </c:pt>
              <c:pt idx="1">
                <c:v>Senate</c:v>
              </c:pt>
              <c:pt idx="2">
                <c:v>Web</c:v>
              </c:pt>
            </c:strLit>
          </c:cat>
          <c:val>
            <c:numRef>
              <c:f>Time!$F$4:$F$6</c:f>
              <c:numCache>
                <c:formatCode>General</c:formatCode>
                <c:ptCount val="3"/>
                <c:pt idx="0">
                  <c:v>3.0152631578947364</c:v>
                </c:pt>
                <c:pt idx="1">
                  <c:v>3.1573684210526314</c:v>
                </c:pt>
                <c:pt idx="2">
                  <c:v>11.136111111111113</c:v>
                </c:pt>
              </c:numCache>
            </c:numRef>
          </c:val>
        </c:ser>
        <c:dLbls>
          <c:showLegendKey val="0"/>
          <c:showVal val="0"/>
          <c:showCatName val="0"/>
          <c:showSerName val="0"/>
          <c:showPercent val="0"/>
          <c:showBubbleSize val="0"/>
        </c:dLbls>
        <c:gapWidth val="150"/>
        <c:axId val="741459456"/>
        <c:axId val="89492864"/>
      </c:barChart>
      <c:catAx>
        <c:axId val="741459456"/>
        <c:scaling>
          <c:orientation val="minMax"/>
        </c:scaling>
        <c:delete val="0"/>
        <c:axPos val="b"/>
        <c:majorTickMark val="out"/>
        <c:minorTickMark val="none"/>
        <c:tickLblPos val="nextTo"/>
        <c:crossAx val="89492864"/>
        <c:crosses val="autoZero"/>
        <c:auto val="1"/>
        <c:lblAlgn val="ctr"/>
        <c:lblOffset val="100"/>
        <c:noMultiLvlLbl val="0"/>
      </c:catAx>
      <c:valAx>
        <c:axId val="89492864"/>
        <c:scaling>
          <c:orientation val="minMax"/>
          <c:max val="60"/>
        </c:scaling>
        <c:delete val="0"/>
        <c:axPos val="l"/>
        <c:majorGridlines/>
        <c:title>
          <c:tx>
            <c:rich>
              <a:bodyPr rot="-5400000" vert="horz"/>
              <a:lstStyle/>
              <a:p>
                <a:pPr>
                  <a:defRPr/>
                </a:pPr>
                <a:r>
                  <a:rPr lang="en-US"/>
                  <a:t>Time (s)</a:t>
                </a:r>
              </a:p>
            </c:rich>
          </c:tx>
          <c:layout/>
          <c:overlay val="0"/>
        </c:title>
        <c:numFmt formatCode="General" sourceLinked="0"/>
        <c:majorTickMark val="out"/>
        <c:minorTickMark val="none"/>
        <c:tickLblPos val="nextTo"/>
        <c:crossAx val="741459456"/>
        <c:crosses val="autoZero"/>
        <c:crossBetween val="between"/>
      </c:valAx>
    </c:plotArea>
    <c:legend>
      <c:legendPos val="r"/>
      <c:layout>
        <c:manualLayout>
          <c:xMode val="edge"/>
          <c:yMode val="edge"/>
          <c:x val="0.81229593175853021"/>
          <c:y val="2.2248954991737151E-3"/>
          <c:w val="0.18770406824146982"/>
          <c:h val="0.23279928550597842"/>
        </c:manualLayout>
      </c:layout>
      <c:overlay val="1"/>
    </c:legend>
    <c:plotVisOnly val="1"/>
    <c:dispBlanksAs val="gap"/>
    <c:showDLblsOverMax val="0"/>
  </c:chart>
  <c:txPr>
    <a:bodyPr/>
    <a:lstStyle/>
    <a:p>
      <a:pPr>
        <a:defRPr sz="2000"/>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Plain Label Accuracy</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Accuracy!$C$4:$C$7</c:f>
                <c:numCache>
                  <c:formatCode>General</c:formatCode>
                  <c:ptCount val="4"/>
                  <c:pt idx="0">
                    <c:v>0.45564509955381377</c:v>
                  </c:pt>
                  <c:pt idx="1">
                    <c:v>0</c:v>
                  </c:pt>
                  <c:pt idx="2">
                    <c:v>0</c:v>
                  </c:pt>
                </c:numCache>
              </c:numRef>
            </c:plus>
            <c:minus>
              <c:numRef>
                <c:f>Accuracy!$D$4:$D$7</c:f>
                <c:numCache>
                  <c:formatCode>General</c:formatCode>
                  <c:ptCount val="4"/>
                  <c:pt idx="0">
                    <c:v>0.29411764705882354</c:v>
                  </c:pt>
                  <c:pt idx="1">
                    <c:v>0</c:v>
                  </c:pt>
                  <c:pt idx="2">
                    <c:v>0</c:v>
                  </c:pt>
                </c:numCache>
              </c:numRef>
            </c:minus>
          </c:errBars>
          <c:cat>
            <c:strLit>
              <c:ptCount val="3"/>
              <c:pt idx="0">
                <c:v>Wiki</c:v>
              </c:pt>
              <c:pt idx="1">
                <c:v>Senate</c:v>
              </c:pt>
              <c:pt idx="2">
                <c:v>Web</c:v>
              </c:pt>
            </c:strLit>
          </c:cat>
          <c:val>
            <c:numRef>
              <c:f>Accuracy!$A$4:$A$6</c:f>
              <c:numCache>
                <c:formatCode>General</c:formatCode>
                <c:ptCount val="3"/>
                <c:pt idx="0">
                  <c:v>0.29411764705882354</c:v>
                </c:pt>
                <c:pt idx="1">
                  <c:v>1</c:v>
                </c:pt>
                <c:pt idx="2">
                  <c:v>0</c:v>
                </c:pt>
              </c:numCache>
            </c:numRef>
          </c:val>
        </c:ser>
        <c:ser>
          <c:idx val="1"/>
          <c:order val="1"/>
          <c:tx>
            <c:v>MS</c:v>
          </c:tx>
          <c:invertIfNegative val="0"/>
          <c:dLbls>
            <c:dLbl>
              <c:idx val="0"/>
              <c:layout/>
              <c:tx>
                <c:rich>
                  <a:bodyPr/>
                  <a:lstStyle/>
                  <a:p>
                    <a:r>
                      <a:rPr lang="en-US" b="1" smtClean="0"/>
                      <a:t>***</a:t>
                    </a:r>
                    <a:endParaRPr lang="en-US"/>
                  </a:p>
                </c:rich>
              </c:tx>
              <c:showLegendKey val="0"/>
              <c:showVal val="1"/>
              <c:showCatName val="0"/>
              <c:showSerName val="0"/>
              <c:showPercent val="0"/>
              <c:showBubbleSize val="0"/>
            </c:dLbl>
            <c:dLbl>
              <c:idx val="1"/>
              <c:delete val="1"/>
            </c:dLbl>
            <c:dLbl>
              <c:idx val="2"/>
              <c:layout/>
              <c:tx>
                <c:rich>
                  <a:bodyPr/>
                  <a:lstStyle/>
                  <a:p>
                    <a:r>
                      <a:rPr lang="en-US" b="1" dirty="0" smtClean="0"/>
                      <a:t>***</a:t>
                    </a:r>
                    <a:endParaRPr lang="en-US" dirty="0"/>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Accuracy!$H$4:$H$7</c:f>
                <c:numCache>
                  <c:formatCode>General</c:formatCode>
                  <c:ptCount val="4"/>
                  <c:pt idx="0">
                    <c:v>0</c:v>
                  </c:pt>
                  <c:pt idx="1">
                    <c:v>0</c:v>
                  </c:pt>
                  <c:pt idx="2">
                    <c:v>0.22329687826943612</c:v>
                  </c:pt>
                </c:numCache>
              </c:numRef>
            </c:plus>
            <c:minus>
              <c:numRef>
                <c:f>Accuracy!$I$4:$I$7</c:f>
                <c:numCache>
                  <c:formatCode>General</c:formatCode>
                  <c:ptCount val="4"/>
                  <c:pt idx="0">
                    <c:v>0</c:v>
                  </c:pt>
                  <c:pt idx="1">
                    <c:v>0</c:v>
                  </c:pt>
                  <c:pt idx="2">
                    <c:v>0.22329687826943612</c:v>
                  </c:pt>
                </c:numCache>
              </c:numRef>
            </c:minus>
          </c:errBars>
          <c:cat>
            <c:strLit>
              <c:ptCount val="3"/>
              <c:pt idx="0">
                <c:v>Wiki</c:v>
              </c:pt>
              <c:pt idx="1">
                <c:v>Senate</c:v>
              </c:pt>
              <c:pt idx="2">
                <c:v>Web</c:v>
              </c:pt>
            </c:strLit>
          </c:cat>
          <c:val>
            <c:numRef>
              <c:f>Accuracy!$F$4:$F$6</c:f>
              <c:numCache>
                <c:formatCode>General</c:formatCode>
                <c:ptCount val="3"/>
                <c:pt idx="0">
                  <c:v>1</c:v>
                </c:pt>
                <c:pt idx="1">
                  <c:v>1</c:v>
                </c:pt>
                <c:pt idx="2">
                  <c:v>0.94736842105263153</c:v>
                </c:pt>
              </c:numCache>
            </c:numRef>
          </c:val>
        </c:ser>
        <c:dLbls>
          <c:showLegendKey val="0"/>
          <c:showVal val="0"/>
          <c:showCatName val="0"/>
          <c:showSerName val="0"/>
          <c:showPercent val="0"/>
          <c:showBubbleSize val="0"/>
        </c:dLbls>
        <c:gapWidth val="150"/>
        <c:axId val="861478912"/>
        <c:axId val="89496320"/>
      </c:barChart>
      <c:catAx>
        <c:axId val="861478912"/>
        <c:scaling>
          <c:orientation val="minMax"/>
        </c:scaling>
        <c:delete val="0"/>
        <c:axPos val="b"/>
        <c:majorTickMark val="out"/>
        <c:minorTickMark val="none"/>
        <c:tickLblPos val="nextTo"/>
        <c:crossAx val="89496320"/>
        <c:crosses val="autoZero"/>
        <c:auto val="1"/>
        <c:lblAlgn val="ctr"/>
        <c:lblOffset val="100"/>
        <c:noMultiLvlLbl val="0"/>
      </c:catAx>
      <c:valAx>
        <c:axId val="89496320"/>
        <c:scaling>
          <c:orientation val="minMax"/>
          <c:max val="1"/>
        </c:scaling>
        <c:delete val="0"/>
        <c:axPos val="l"/>
        <c:majorGridlines/>
        <c:title>
          <c:tx>
            <c:rich>
              <a:bodyPr rot="-5400000" vert="horz"/>
              <a:lstStyle/>
              <a:p>
                <a:pPr>
                  <a:defRPr/>
                </a:pPr>
                <a:r>
                  <a:rPr lang="en-US"/>
                  <a:t>Accuracy</a:t>
                </a:r>
              </a:p>
            </c:rich>
          </c:tx>
          <c:layout/>
          <c:overlay val="0"/>
        </c:title>
        <c:numFmt formatCode="0%" sourceLinked="0"/>
        <c:majorTickMark val="out"/>
        <c:minorTickMark val="none"/>
        <c:tickLblPos val="nextTo"/>
        <c:crossAx val="861478912"/>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a:t>Path </a:t>
            </a:r>
            <a:r>
              <a:rPr lang="en-US" dirty="0" smtClean="0"/>
              <a:t>Error</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Error!$C$4:$C$7</c:f>
                <c:numCache>
                  <c:formatCode>General</c:formatCode>
                  <c:ptCount val="4"/>
                  <c:pt idx="0">
                    <c:v>5.8823529411764705E-2</c:v>
                  </c:pt>
                  <c:pt idx="1">
                    <c:v>0.39508716026477186</c:v>
                  </c:pt>
                  <c:pt idx="2">
                    <c:v>0.41409245959128088</c:v>
                  </c:pt>
                  <c:pt idx="3">
                    <c:v>0.13478163808693647</c:v>
                  </c:pt>
                </c:numCache>
              </c:numRef>
            </c:plus>
            <c:minus>
              <c:numRef>
                <c:f>Error!$D$4:$D$7</c:f>
                <c:numCache>
                  <c:formatCode>General</c:formatCode>
                  <c:ptCount val="4"/>
                  <c:pt idx="0">
                    <c:v>5.8823529411764705E-2</c:v>
                  </c:pt>
                  <c:pt idx="1">
                    <c:v>0.39508716026477186</c:v>
                  </c:pt>
                  <c:pt idx="2">
                    <c:v>0.41409245959128088</c:v>
                  </c:pt>
                  <c:pt idx="3">
                    <c:v>0.13478163808693647</c:v>
                  </c:pt>
                </c:numCache>
              </c:numRef>
            </c:minus>
          </c:errBars>
          <c:cat>
            <c:strLit>
              <c:ptCount val="4"/>
              <c:pt idx="0">
                <c:v>Wiki</c:v>
              </c:pt>
              <c:pt idx="1">
                <c:v>Senate</c:v>
              </c:pt>
              <c:pt idx="2">
                <c:v>Web1</c:v>
              </c:pt>
              <c:pt idx="3">
                <c:v>Web2</c:v>
              </c:pt>
            </c:strLit>
          </c:cat>
          <c:val>
            <c:numRef>
              <c:f>Error!$A$4:$A$7</c:f>
              <c:numCache>
                <c:formatCode>General</c:formatCode>
                <c:ptCount val="4"/>
                <c:pt idx="0">
                  <c:v>-1.4705882352941176E-2</c:v>
                </c:pt>
                <c:pt idx="1">
                  <c:v>0.21568628235294118</c:v>
                </c:pt>
                <c:pt idx="2">
                  <c:v>0.1568627588235294</c:v>
                </c:pt>
                <c:pt idx="3">
                  <c:v>1.4705882352941176E-2</c:v>
                </c:pt>
              </c:numCache>
            </c:numRef>
          </c:val>
        </c:ser>
        <c:ser>
          <c:idx val="1"/>
          <c:order val="1"/>
          <c:tx>
            <c:v>MS</c:v>
          </c:tx>
          <c:invertIfNegative val="0"/>
          <c:dLbls>
            <c:dLbl>
              <c:idx val="0"/>
              <c:layout/>
              <c:tx>
                <c:rich>
                  <a:bodyPr/>
                  <a:lstStyle/>
                  <a:p>
                    <a:r>
                      <a:rPr lang="en-US" b="1" smtClean="0"/>
                      <a:t>*</a:t>
                    </a:r>
                    <a:endParaRPr lang="en-US" dirty="0"/>
                  </a:p>
                </c:rich>
              </c:tx>
              <c:showLegendKey val="0"/>
              <c:showVal val="1"/>
              <c:showCatName val="0"/>
              <c:showSerName val="0"/>
              <c:showPercent val="0"/>
              <c:showBubbleSize val="0"/>
            </c:dLbl>
            <c:dLbl>
              <c:idx val="1"/>
              <c:layout/>
              <c:tx>
                <c:rich>
                  <a:bodyPr/>
                  <a:lstStyle/>
                  <a:p>
                    <a:r>
                      <a:rPr lang="en-US" b="1" smtClean="0"/>
                      <a:t>**</a:t>
                    </a:r>
                    <a:endParaRPr lang="en-US" dirty="0"/>
                  </a:p>
                </c:rich>
              </c:tx>
              <c:showLegendKey val="0"/>
              <c:showVal val="1"/>
              <c:showCatName val="0"/>
              <c:showSerName val="0"/>
              <c:showPercent val="0"/>
              <c:showBubbleSize val="0"/>
            </c:dLbl>
            <c:dLbl>
              <c:idx val="2"/>
              <c:delete val="1"/>
            </c:dLbl>
            <c:dLbl>
              <c:idx val="3"/>
              <c:layout/>
              <c:tx>
                <c:rich>
                  <a:bodyPr/>
                  <a:lstStyle/>
                  <a:p>
                    <a:r>
                      <a:rPr lang="en-US" b="1" smtClean="0"/>
                      <a:t>*</a:t>
                    </a:r>
                    <a:endParaRPr lang="en-US" dirty="0"/>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Error!$H$4:$H$7</c:f>
                <c:numCache>
                  <c:formatCode>General</c:formatCode>
                  <c:ptCount val="4"/>
                  <c:pt idx="0">
                    <c:v>0.19954935379083028</c:v>
                  </c:pt>
                  <c:pt idx="1">
                    <c:v>0.27739276078610081</c:v>
                  </c:pt>
                  <c:pt idx="2">
                    <c:v>0.47465788330810538</c:v>
                  </c:pt>
                  <c:pt idx="3">
                    <c:v>0.36795082773972537</c:v>
                  </c:pt>
                </c:numCache>
              </c:numRef>
            </c:plus>
            <c:minus>
              <c:numRef>
                <c:f>Error!$I$4:$I$7</c:f>
                <c:numCache>
                  <c:formatCode>General</c:formatCode>
                  <c:ptCount val="4"/>
                  <c:pt idx="0">
                    <c:v>0.19954935379083028</c:v>
                  </c:pt>
                  <c:pt idx="1">
                    <c:v>0.27739276078610081</c:v>
                  </c:pt>
                  <c:pt idx="2">
                    <c:v>0.47465788330810538</c:v>
                  </c:pt>
                  <c:pt idx="3">
                    <c:v>0.36795082773972537</c:v>
                  </c:pt>
                </c:numCache>
              </c:numRef>
            </c:minus>
          </c:errBars>
          <c:cat>
            <c:strLit>
              <c:ptCount val="4"/>
              <c:pt idx="0">
                <c:v>Wiki</c:v>
              </c:pt>
              <c:pt idx="1">
                <c:v>Senate</c:v>
              </c:pt>
              <c:pt idx="2">
                <c:v>Web1</c:v>
              </c:pt>
              <c:pt idx="3">
                <c:v>Web2</c:v>
              </c:pt>
            </c:strLit>
          </c:cat>
          <c:val>
            <c:numRef>
              <c:f>Error!$F$4:$F$7</c:f>
              <c:numCache>
                <c:formatCode>General</c:formatCode>
                <c:ptCount val="4"/>
                <c:pt idx="0">
                  <c:v>7.8947368421052627E-2</c:v>
                </c:pt>
                <c:pt idx="1">
                  <c:v>-7.0175436842105254E-2</c:v>
                </c:pt>
                <c:pt idx="2">
                  <c:v>0.28070175263157893</c:v>
                </c:pt>
                <c:pt idx="3">
                  <c:v>0.19736842105263158</c:v>
                </c:pt>
              </c:numCache>
            </c:numRef>
          </c:val>
        </c:ser>
        <c:dLbls>
          <c:showLegendKey val="0"/>
          <c:showVal val="0"/>
          <c:showCatName val="0"/>
          <c:showSerName val="0"/>
          <c:showPercent val="0"/>
          <c:showBubbleSize val="0"/>
        </c:dLbls>
        <c:gapWidth val="150"/>
        <c:axId val="861481472"/>
        <c:axId val="940909696"/>
      </c:barChart>
      <c:catAx>
        <c:axId val="861481472"/>
        <c:scaling>
          <c:orientation val="minMax"/>
        </c:scaling>
        <c:delete val="0"/>
        <c:axPos val="b"/>
        <c:majorTickMark val="out"/>
        <c:minorTickMark val="none"/>
        <c:tickLblPos val="low"/>
        <c:crossAx val="940909696"/>
        <c:crosses val="autoZero"/>
        <c:auto val="1"/>
        <c:lblAlgn val="ctr"/>
        <c:lblOffset val="100"/>
        <c:noMultiLvlLbl val="0"/>
      </c:catAx>
      <c:valAx>
        <c:axId val="940909696"/>
        <c:scaling>
          <c:orientation val="minMax"/>
        </c:scaling>
        <c:delete val="0"/>
        <c:axPos val="l"/>
        <c:majorGridlines/>
        <c:title>
          <c:tx>
            <c:rich>
              <a:bodyPr rot="-5400000" vert="horz"/>
              <a:lstStyle/>
              <a:p>
                <a:pPr>
                  <a:defRPr/>
                </a:pPr>
                <a:r>
                  <a:rPr lang="en-US"/>
                  <a:t>Error</a:t>
                </a:r>
              </a:p>
            </c:rich>
          </c:tx>
          <c:layout/>
          <c:overlay val="0"/>
        </c:title>
        <c:numFmt formatCode="0%" sourceLinked="0"/>
        <c:majorTickMark val="out"/>
        <c:minorTickMark val="none"/>
        <c:tickLblPos val="nextTo"/>
        <c:crossAx val="861481472"/>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Path Time</a:t>
            </a:r>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Time!$C$4:$C$7</c:f>
                <c:numCache>
                  <c:formatCode>General</c:formatCode>
                  <c:ptCount val="4"/>
                  <c:pt idx="0">
                    <c:v>6.8573966329296479</c:v>
                  </c:pt>
                  <c:pt idx="1">
                    <c:v>10.968588778525135</c:v>
                  </c:pt>
                  <c:pt idx="2">
                    <c:v>16.160932109367916</c:v>
                  </c:pt>
                  <c:pt idx="3">
                    <c:v>6.1361619712181863</c:v>
                  </c:pt>
                </c:numCache>
              </c:numRef>
            </c:plus>
            <c:minus>
              <c:numRef>
                <c:f>Time!$D$4:$D$7</c:f>
                <c:numCache>
                  <c:formatCode>General</c:formatCode>
                  <c:ptCount val="4"/>
                  <c:pt idx="0">
                    <c:v>6.8573966329296487</c:v>
                  </c:pt>
                  <c:pt idx="1">
                    <c:v>10.968588778525135</c:v>
                  </c:pt>
                  <c:pt idx="2">
                    <c:v>16.160932109367913</c:v>
                  </c:pt>
                  <c:pt idx="3">
                    <c:v>6.1361619712181845</c:v>
                  </c:pt>
                </c:numCache>
              </c:numRef>
            </c:minus>
          </c:errBars>
          <c:cat>
            <c:strLit>
              <c:ptCount val="4"/>
              <c:pt idx="0">
                <c:v>Wiki</c:v>
              </c:pt>
              <c:pt idx="1">
                <c:v>Senate</c:v>
              </c:pt>
              <c:pt idx="2">
                <c:v>Web1</c:v>
              </c:pt>
              <c:pt idx="3">
                <c:v>Web2</c:v>
              </c:pt>
            </c:strLit>
          </c:cat>
          <c:val>
            <c:numRef>
              <c:f>Time!$A$4:$A$7</c:f>
              <c:numCache>
                <c:formatCode>General</c:formatCode>
                <c:ptCount val="4"/>
                <c:pt idx="0">
                  <c:v>12.857647058823529</c:v>
                </c:pt>
                <c:pt idx="1">
                  <c:v>16.358823529411765</c:v>
                </c:pt>
                <c:pt idx="2">
                  <c:v>21.982941176470579</c:v>
                </c:pt>
                <c:pt idx="3">
                  <c:v>19.625294117647059</c:v>
                </c:pt>
              </c:numCache>
            </c:numRef>
          </c:val>
        </c:ser>
        <c:ser>
          <c:idx val="1"/>
          <c:order val="1"/>
          <c:tx>
            <c:v>MS</c:v>
          </c:tx>
          <c:invertIfNegative val="0"/>
          <c:dLbls>
            <c:dLbl>
              <c:idx val="0"/>
              <c:delete val="1"/>
            </c:dLbl>
            <c:dLbl>
              <c:idx val="1"/>
              <c:delete val="1"/>
            </c:dLbl>
            <c:dLbl>
              <c:idx val="2"/>
              <c:delete val="1"/>
            </c:dLbl>
            <c:dLbl>
              <c:idx val="3"/>
              <c:layout/>
              <c:tx>
                <c:rich>
                  <a:bodyPr/>
                  <a:lstStyle/>
                  <a:p>
                    <a:r>
                      <a:rPr lang="en-US" b="1" smtClean="0"/>
                      <a:t>*</a:t>
                    </a:r>
                    <a:endParaRPr lang="en-US" dirty="0"/>
                  </a:p>
                </c:rich>
              </c:tx>
              <c:showLegendKey val="0"/>
              <c:showVal val="1"/>
              <c:showCatName val="0"/>
              <c:showSerName val="0"/>
              <c:showPercent val="0"/>
              <c:showBubbleSize val="0"/>
            </c:dLbl>
            <c:txPr>
              <a:bodyPr/>
              <a:lstStyle/>
              <a:p>
                <a:pPr>
                  <a:defRPr b="1"/>
                </a:pPr>
                <a:endParaRPr lang="en-US"/>
              </a:p>
            </c:txPr>
            <c:showLegendKey val="0"/>
            <c:showVal val="1"/>
            <c:showCatName val="0"/>
            <c:showSerName val="0"/>
            <c:showPercent val="0"/>
            <c:showBubbleSize val="0"/>
            <c:showLeaderLines val="0"/>
          </c:dLbls>
          <c:errBars>
            <c:errBarType val="both"/>
            <c:errValType val="cust"/>
            <c:noEndCap val="0"/>
            <c:plus>
              <c:numRef>
                <c:f>Time!$H$4:$H$7</c:f>
                <c:numCache>
                  <c:formatCode>General</c:formatCode>
                  <c:ptCount val="4"/>
                  <c:pt idx="0">
                    <c:v>10.990000163835672</c:v>
                  </c:pt>
                  <c:pt idx="1">
                    <c:v>14.240069971660393</c:v>
                  </c:pt>
                  <c:pt idx="2">
                    <c:v>9.3848154305143332</c:v>
                  </c:pt>
                  <c:pt idx="3">
                    <c:v>16.048656280855806</c:v>
                  </c:pt>
                </c:numCache>
              </c:numRef>
            </c:plus>
            <c:minus>
              <c:numRef>
                <c:f>Time!$I$4:$I$7</c:f>
                <c:numCache>
                  <c:formatCode>General</c:formatCode>
                  <c:ptCount val="4"/>
                  <c:pt idx="0">
                    <c:v>10.990000163835672</c:v>
                  </c:pt>
                  <c:pt idx="1">
                    <c:v>14.240069971660395</c:v>
                  </c:pt>
                  <c:pt idx="2">
                    <c:v>9.3848154305143314</c:v>
                  </c:pt>
                  <c:pt idx="3">
                    <c:v>16.048656280855809</c:v>
                  </c:pt>
                </c:numCache>
              </c:numRef>
            </c:minus>
          </c:errBars>
          <c:cat>
            <c:strLit>
              <c:ptCount val="4"/>
              <c:pt idx="0">
                <c:v>Wiki</c:v>
              </c:pt>
              <c:pt idx="1">
                <c:v>Senate</c:v>
              </c:pt>
              <c:pt idx="2">
                <c:v>Web1</c:v>
              </c:pt>
              <c:pt idx="3">
                <c:v>Web2</c:v>
              </c:pt>
            </c:strLit>
          </c:cat>
          <c:val>
            <c:numRef>
              <c:f>Time!$F$4:$F$7</c:f>
              <c:numCache>
                <c:formatCode>General</c:formatCode>
                <c:ptCount val="4"/>
                <c:pt idx="0">
                  <c:v>15.472631578947366</c:v>
                </c:pt>
                <c:pt idx="1">
                  <c:v>23.575789473684207</c:v>
                </c:pt>
                <c:pt idx="2">
                  <c:v>23.021578947368422</c:v>
                </c:pt>
                <c:pt idx="3">
                  <c:v>29.69</c:v>
                </c:pt>
              </c:numCache>
            </c:numRef>
          </c:val>
        </c:ser>
        <c:dLbls>
          <c:showLegendKey val="0"/>
          <c:showVal val="0"/>
          <c:showCatName val="0"/>
          <c:showSerName val="0"/>
          <c:showPercent val="0"/>
          <c:showBubbleSize val="0"/>
        </c:dLbls>
        <c:gapWidth val="150"/>
        <c:axId val="889050112"/>
        <c:axId val="940911424"/>
      </c:barChart>
      <c:catAx>
        <c:axId val="889050112"/>
        <c:scaling>
          <c:orientation val="minMax"/>
        </c:scaling>
        <c:delete val="0"/>
        <c:axPos val="b"/>
        <c:majorTickMark val="out"/>
        <c:minorTickMark val="none"/>
        <c:tickLblPos val="nextTo"/>
        <c:crossAx val="940911424"/>
        <c:crosses val="autoZero"/>
        <c:auto val="1"/>
        <c:lblAlgn val="ctr"/>
        <c:lblOffset val="100"/>
        <c:noMultiLvlLbl val="0"/>
      </c:catAx>
      <c:valAx>
        <c:axId val="940911424"/>
        <c:scaling>
          <c:orientation val="minMax"/>
          <c:max val="60"/>
        </c:scaling>
        <c:delete val="0"/>
        <c:axPos val="l"/>
        <c:majorGridlines/>
        <c:title>
          <c:tx>
            <c:rich>
              <a:bodyPr rot="-5400000" vert="horz"/>
              <a:lstStyle/>
              <a:p>
                <a:pPr>
                  <a:defRPr/>
                </a:pPr>
                <a:r>
                  <a:rPr lang="en-US"/>
                  <a:t>Time (s)</a:t>
                </a:r>
              </a:p>
            </c:rich>
          </c:tx>
          <c:layout/>
          <c:overlay val="0"/>
        </c:title>
        <c:numFmt formatCode="General" sourceLinked="0"/>
        <c:majorTickMark val="out"/>
        <c:minorTickMark val="none"/>
        <c:tickLblPos val="nextTo"/>
        <c:crossAx val="889050112"/>
        <c:crosses val="autoZero"/>
        <c:crossBetween val="between"/>
      </c:valAx>
    </c:plotArea>
    <c:legend>
      <c:legendPos val="r"/>
      <c:layout>
        <c:manualLayout>
          <c:xMode val="edge"/>
          <c:yMode val="edge"/>
          <c:x val="0.81229593175853021"/>
          <c:y val="2.2248954991737151E-3"/>
          <c:w val="0.18770406824146982"/>
          <c:h val="0.23279928550597842"/>
        </c:manualLayout>
      </c:layout>
      <c:overlay val="1"/>
    </c:legend>
    <c:plotVisOnly val="1"/>
    <c:dispBlanksAs val="gap"/>
    <c:showDLblsOverMax val="0"/>
  </c:chart>
  <c:txPr>
    <a:bodyPr/>
    <a:lstStyle/>
    <a:p>
      <a:pPr>
        <a:defRPr sz="2000"/>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lgn="ctr">
              <a:defRPr/>
            </a:pPr>
            <a:r>
              <a:rPr lang="en-US" dirty="0" smtClean="0"/>
              <a:t>Connector Time</a:t>
            </a:r>
            <a:endParaRPr lang="en-US" dirty="0"/>
          </a:p>
        </c:rich>
      </c:tx>
      <c:layout/>
      <c:overlay val="0"/>
    </c:title>
    <c:autoTitleDeleted val="0"/>
    <c:plotArea>
      <c:layout/>
      <c:barChart>
        <c:barDir val="col"/>
        <c:grouping val="clustered"/>
        <c:varyColors val="0"/>
        <c:ser>
          <c:idx val="0"/>
          <c:order val="0"/>
          <c:tx>
            <c:v>Plain</c:v>
          </c:tx>
          <c:invertIfNegative val="0"/>
          <c:dLbls>
            <c:dLbl>
              <c:idx val="1"/>
              <c:layout/>
              <c:tx>
                <c:rich>
                  <a:bodyPr/>
                  <a:lstStyle/>
                  <a:p>
                    <a:pPr>
                      <a:defRPr/>
                    </a:pPr>
                    <a:r>
                      <a:rPr lang="en-US"/>
                      <a:t>-1</a:t>
                    </a:r>
                  </a:p>
                </c:rich>
              </c:tx>
              <c:spPr/>
              <c:showLegendKey val="0"/>
              <c:showVal val="1"/>
              <c:showCatName val="0"/>
              <c:showSerName val="0"/>
              <c:showPercent val="0"/>
              <c:showBubbleSize val="0"/>
            </c:dLbl>
            <c:showLegendKey val="0"/>
            <c:showVal val="0"/>
            <c:showCatName val="0"/>
            <c:showSerName val="0"/>
            <c:showPercent val="0"/>
            <c:showBubbleSize val="0"/>
          </c:dLbls>
          <c:errBars>
            <c:errBarType val="both"/>
            <c:errValType val="cust"/>
            <c:noEndCap val="0"/>
            <c:plus>
              <c:numRef>
                <c:f>'[Chart in Microsoft PowerPoint]Sheet1'!$C$4:$C$7</c:f>
                <c:numCache>
                  <c:formatCode>General</c:formatCode>
                  <c:ptCount val="4"/>
                  <c:pt idx="0">
                    <c:v>9.8963101368772506</c:v>
                  </c:pt>
                  <c:pt idx="1">
                    <c:v>12.885611888847201</c:v>
                  </c:pt>
                </c:numCache>
              </c:numRef>
            </c:plus>
            <c:minus>
              <c:numRef>
                <c:f>'[Chart in Microsoft PowerPoint]Sheet1'!$D$4:$D$7</c:f>
                <c:numCache>
                  <c:formatCode>General</c:formatCode>
                  <c:ptCount val="4"/>
                  <c:pt idx="0">
                    <c:v>9.8963101368772524</c:v>
                  </c:pt>
                  <c:pt idx="1">
                    <c:v>12.885611888847201</c:v>
                  </c:pt>
                </c:numCache>
              </c:numRef>
            </c:minus>
          </c:errBars>
          <c:cat>
            <c:strLit>
              <c:ptCount val="2"/>
              <c:pt idx="0">
                <c:v>Wiki</c:v>
              </c:pt>
              <c:pt idx="1">
                <c:v>Web</c:v>
              </c:pt>
            </c:strLit>
          </c:cat>
          <c:val>
            <c:numRef>
              <c:f>'[Chart in Microsoft PowerPoint]Sheet1'!$A$4:$A$5</c:f>
              <c:numCache>
                <c:formatCode>General</c:formatCode>
                <c:ptCount val="2"/>
                <c:pt idx="0">
                  <c:v>21.064705882352943</c:v>
                </c:pt>
                <c:pt idx="1">
                  <c:v>35.097499999999997</c:v>
                </c:pt>
              </c:numCache>
            </c:numRef>
          </c:val>
        </c:ser>
        <c:ser>
          <c:idx val="1"/>
          <c:order val="1"/>
          <c:tx>
            <c:v>MS</c:v>
          </c:tx>
          <c:invertIfNegative val="0"/>
          <c:dLbls>
            <c:dLbl>
              <c:idx val="0"/>
              <c:layout/>
              <c:tx>
                <c:rich>
                  <a:bodyPr/>
                  <a:lstStyle/>
                  <a:p>
                    <a:r>
                      <a:rPr lang="en-US" b="1" smtClean="0"/>
                      <a:t>***</a:t>
                    </a:r>
                    <a:endParaRPr lang="en-US" dirty="0"/>
                  </a:p>
                </c:rich>
              </c:tx>
              <c:showLegendKey val="0"/>
              <c:showVal val="1"/>
              <c:showCatName val="0"/>
              <c:showSerName val="0"/>
              <c:showPercent val="0"/>
              <c:showBubbleSize val="0"/>
            </c:dLbl>
            <c:dLbl>
              <c:idx val="1"/>
              <c:layout/>
              <c:tx>
                <c:rich>
                  <a:bodyPr/>
                  <a:lstStyle/>
                  <a:p>
                    <a:r>
                      <a:rPr lang="en-US" b="1" smtClean="0"/>
                      <a:t>***</a:t>
                    </a:r>
                    <a:endParaRPr lang="en-US" dirty="0"/>
                  </a:p>
                </c:rich>
              </c:tx>
              <c:showLegendKey val="0"/>
              <c:showVal val="1"/>
              <c:showCatName val="0"/>
              <c:showSerName val="0"/>
              <c:showPercent val="0"/>
              <c:showBubbleSize val="0"/>
            </c:dLbl>
            <c:dLbl>
              <c:idx val="2"/>
              <c:tx>
                <c:rich>
                  <a:bodyPr/>
                  <a:lstStyle/>
                  <a:p>
                    <a:r>
                      <a:rPr lang="en-US" b="1"/>
                      <a:t>d</a:t>
                    </a:r>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'[Chart in Microsoft PowerPoint]Sheet1'!$H$4:$H$7</c:f>
                <c:numCache>
                  <c:formatCode>General</c:formatCode>
                  <c:ptCount val="4"/>
                  <c:pt idx="0">
                    <c:v>13.505977193250343</c:v>
                  </c:pt>
                  <c:pt idx="1">
                    <c:v>8.8568447950154159</c:v>
                  </c:pt>
                </c:numCache>
              </c:numRef>
            </c:plus>
            <c:minus>
              <c:numRef>
                <c:f>'[Chart in Microsoft PowerPoint]Sheet1'!$I$4:$I$7</c:f>
                <c:numCache>
                  <c:formatCode>General</c:formatCode>
                  <c:ptCount val="4"/>
                  <c:pt idx="0">
                    <c:v>9.0589473684210535</c:v>
                  </c:pt>
                  <c:pt idx="1">
                    <c:v>8.8568447950154177</c:v>
                  </c:pt>
                </c:numCache>
              </c:numRef>
            </c:minus>
          </c:errBars>
          <c:cat>
            <c:strLit>
              <c:ptCount val="2"/>
              <c:pt idx="0">
                <c:v>Wiki</c:v>
              </c:pt>
              <c:pt idx="1">
                <c:v>Web</c:v>
              </c:pt>
            </c:strLit>
          </c:cat>
          <c:val>
            <c:numRef>
              <c:f>'[Chart in Microsoft PowerPoint]Sheet1'!$F$4:$F$5</c:f>
              <c:numCache>
                <c:formatCode>General</c:formatCode>
                <c:ptCount val="2"/>
                <c:pt idx="0">
                  <c:v>9.0589473684210535</c:v>
                </c:pt>
                <c:pt idx="1">
                  <c:v>12.860526315789475</c:v>
                </c:pt>
              </c:numCache>
            </c:numRef>
          </c:val>
        </c:ser>
        <c:dLbls>
          <c:showLegendKey val="0"/>
          <c:showVal val="0"/>
          <c:showCatName val="0"/>
          <c:showSerName val="0"/>
          <c:showPercent val="0"/>
          <c:showBubbleSize val="0"/>
        </c:dLbls>
        <c:gapWidth val="150"/>
        <c:axId val="185467392"/>
        <c:axId val="723355904"/>
      </c:barChart>
      <c:catAx>
        <c:axId val="185467392"/>
        <c:scaling>
          <c:orientation val="minMax"/>
        </c:scaling>
        <c:delete val="0"/>
        <c:axPos val="b"/>
        <c:majorTickMark val="out"/>
        <c:minorTickMark val="none"/>
        <c:tickLblPos val="nextTo"/>
        <c:crossAx val="723355904"/>
        <c:crosses val="autoZero"/>
        <c:auto val="1"/>
        <c:lblAlgn val="ctr"/>
        <c:lblOffset val="100"/>
        <c:noMultiLvlLbl val="0"/>
      </c:catAx>
      <c:valAx>
        <c:axId val="723355904"/>
        <c:scaling>
          <c:orientation val="minMax"/>
          <c:max val="60"/>
        </c:scaling>
        <c:delete val="0"/>
        <c:axPos val="l"/>
        <c:majorGridlines/>
        <c:title>
          <c:tx>
            <c:rich>
              <a:bodyPr rot="-5400000" vert="horz"/>
              <a:lstStyle/>
              <a:p>
                <a:pPr>
                  <a:defRPr>
                    <a:solidFill>
                      <a:schemeClr val="bg1"/>
                    </a:solidFill>
                  </a:defRPr>
                </a:pPr>
                <a:r>
                  <a:rPr lang="en-US">
                    <a:solidFill>
                      <a:schemeClr val="bg1"/>
                    </a:solidFill>
                  </a:rPr>
                  <a:t>Time (s)</a:t>
                </a:r>
              </a:p>
            </c:rich>
          </c:tx>
          <c:layout/>
          <c:overlay val="0"/>
        </c:title>
        <c:numFmt formatCode="General" sourceLinked="0"/>
        <c:majorTickMark val="out"/>
        <c:minorTickMark val="none"/>
        <c:tickLblPos val="nextTo"/>
        <c:txPr>
          <a:bodyPr/>
          <a:lstStyle/>
          <a:p>
            <a:pPr>
              <a:defRPr>
                <a:solidFill>
                  <a:schemeClr val="bg1"/>
                </a:solidFill>
              </a:defRPr>
            </a:pPr>
            <a:endParaRPr lang="en-US"/>
          </a:p>
        </c:txPr>
        <c:crossAx val="185467392"/>
        <c:crosses val="autoZero"/>
        <c:crossBetween val="between"/>
      </c:valAx>
    </c:plotArea>
    <c:plotVisOnly val="1"/>
    <c:dispBlanksAs val="gap"/>
    <c:showDLblsOverMax val="0"/>
  </c:chart>
  <c:txPr>
    <a:bodyPr/>
    <a:lstStyle/>
    <a:p>
      <a:pPr>
        <a:defRPr sz="20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err="1" smtClean="0"/>
              <a:t>Nbr</a:t>
            </a:r>
            <a:r>
              <a:rPr lang="en-US" dirty="0" smtClean="0"/>
              <a:t>. Compare Time</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Time!$C$4:$C$7</c:f>
                <c:numCache>
                  <c:formatCode>General</c:formatCode>
                  <c:ptCount val="4"/>
                  <c:pt idx="0">
                    <c:v>7.0786224296631364</c:v>
                  </c:pt>
                  <c:pt idx="1">
                    <c:v>8.4927255662274046</c:v>
                  </c:pt>
                  <c:pt idx="2">
                    <c:v>8.5266421466822351</c:v>
                  </c:pt>
                  <c:pt idx="3">
                    <c:v>8.974857846027497</c:v>
                  </c:pt>
                </c:numCache>
              </c:numRef>
            </c:plus>
            <c:minus>
              <c:numRef>
                <c:f>Time!$D$4:$D$7</c:f>
                <c:numCache>
                  <c:formatCode>General</c:formatCode>
                  <c:ptCount val="4"/>
                  <c:pt idx="0">
                    <c:v>7.0786224296631355</c:v>
                  </c:pt>
                  <c:pt idx="1">
                    <c:v>8.4927255662274064</c:v>
                  </c:pt>
                  <c:pt idx="2">
                    <c:v>8.5266421466822351</c:v>
                  </c:pt>
                  <c:pt idx="3">
                    <c:v>8.974857846027497</c:v>
                  </c:pt>
                </c:numCache>
              </c:numRef>
            </c:minus>
          </c:errBars>
          <c:cat>
            <c:strLit>
              <c:ptCount val="5"/>
              <c:pt idx="0">
                <c:v>Wiki1</c:v>
              </c:pt>
              <c:pt idx="1">
                <c:v>Wiki2</c:v>
              </c:pt>
              <c:pt idx="2">
                <c:v>Senate</c:v>
              </c:pt>
              <c:pt idx="3">
                <c:v>Web1</c:v>
              </c:pt>
              <c:pt idx="4">
                <c:v>Web2</c:v>
              </c:pt>
            </c:strLit>
          </c:cat>
          <c:val>
            <c:numRef>
              <c:f>Time!$A$4:$A$8</c:f>
              <c:numCache>
                <c:formatCode>General</c:formatCode>
                <c:ptCount val="5"/>
                <c:pt idx="0">
                  <c:v>12.184705882352942</c:v>
                </c:pt>
                <c:pt idx="1">
                  <c:v>10.463529411764705</c:v>
                </c:pt>
                <c:pt idx="2">
                  <c:v>13.648235294117647</c:v>
                </c:pt>
                <c:pt idx="3">
                  <c:v>14.168235294117647</c:v>
                </c:pt>
                <c:pt idx="4">
                  <c:v>15.962941176470588</c:v>
                </c:pt>
              </c:numCache>
            </c:numRef>
          </c:val>
        </c:ser>
        <c:ser>
          <c:idx val="1"/>
          <c:order val="1"/>
          <c:tx>
            <c:v>MS</c:v>
          </c:tx>
          <c:invertIfNegative val="0"/>
          <c:dLbls>
            <c:dLbl>
              <c:idx val="0"/>
              <c:delete val="1"/>
            </c:dLbl>
            <c:dLbl>
              <c:idx val="1"/>
              <c:layout/>
              <c:tx>
                <c:rich>
                  <a:bodyPr/>
                  <a:lstStyle/>
                  <a:p>
                    <a:r>
                      <a:rPr lang="en-US" b="1" smtClean="0"/>
                      <a:t>***</a:t>
                    </a:r>
                    <a:endParaRPr lang="en-US" dirty="0"/>
                  </a:p>
                </c:rich>
              </c:tx>
              <c:showLegendKey val="0"/>
              <c:showVal val="1"/>
              <c:showCatName val="0"/>
              <c:showSerName val="0"/>
              <c:showPercent val="0"/>
              <c:showBubbleSize val="0"/>
            </c:dLbl>
            <c:dLbl>
              <c:idx val="2"/>
              <c:layout/>
              <c:tx>
                <c:rich>
                  <a:bodyPr/>
                  <a:lstStyle/>
                  <a:p>
                    <a:r>
                      <a:rPr lang="en-US" b="1" dirty="0" smtClean="0"/>
                      <a:t>**</a:t>
                    </a:r>
                    <a:endParaRPr lang="en-US" dirty="0"/>
                  </a:p>
                </c:rich>
              </c:tx>
              <c:showLegendKey val="0"/>
              <c:showVal val="1"/>
              <c:showCatName val="0"/>
              <c:showSerName val="0"/>
              <c:showPercent val="0"/>
              <c:showBubbleSize val="0"/>
            </c:dLbl>
            <c:dLbl>
              <c:idx val="3"/>
              <c:delete val="1"/>
            </c:dLbl>
            <c:dLbl>
              <c:idx val="4"/>
              <c:delete val="1"/>
            </c:dLbl>
            <c:showLegendKey val="0"/>
            <c:showVal val="1"/>
            <c:showCatName val="0"/>
            <c:showSerName val="0"/>
            <c:showPercent val="0"/>
            <c:showBubbleSize val="0"/>
            <c:showLeaderLines val="0"/>
          </c:dLbls>
          <c:errBars>
            <c:errBarType val="both"/>
            <c:errValType val="cust"/>
            <c:noEndCap val="0"/>
            <c:plus>
              <c:numRef>
                <c:f>Time!$H$4:$H$7</c:f>
                <c:numCache>
                  <c:formatCode>General</c:formatCode>
                  <c:ptCount val="4"/>
                  <c:pt idx="0">
                    <c:v>8.0929510041565571</c:v>
                  </c:pt>
                  <c:pt idx="1">
                    <c:v>13.473166334619801</c:v>
                  </c:pt>
                  <c:pt idx="2">
                    <c:v>14.951531518103494</c:v>
                  </c:pt>
                  <c:pt idx="3">
                    <c:v>15.851156707794832</c:v>
                  </c:pt>
                </c:numCache>
              </c:numRef>
            </c:plus>
            <c:minus>
              <c:numRef>
                <c:f>Time!$I$4:$I$7</c:f>
                <c:numCache>
                  <c:formatCode>General</c:formatCode>
                  <c:ptCount val="4"/>
                  <c:pt idx="0">
                    <c:v>8.0929510041565571</c:v>
                  </c:pt>
                  <c:pt idx="1">
                    <c:v>13.473166334619801</c:v>
                  </c:pt>
                  <c:pt idx="2">
                    <c:v>14.951531518103492</c:v>
                  </c:pt>
                  <c:pt idx="3">
                    <c:v>15.851156707794832</c:v>
                  </c:pt>
                </c:numCache>
              </c:numRef>
            </c:minus>
          </c:errBars>
          <c:cat>
            <c:strLit>
              <c:ptCount val="5"/>
              <c:pt idx="0">
                <c:v>Wiki1</c:v>
              </c:pt>
              <c:pt idx="1">
                <c:v>Wiki2</c:v>
              </c:pt>
              <c:pt idx="2">
                <c:v>Senate</c:v>
              </c:pt>
              <c:pt idx="3">
                <c:v>Web1</c:v>
              </c:pt>
              <c:pt idx="4">
                <c:v>Web2</c:v>
              </c:pt>
            </c:strLit>
          </c:cat>
          <c:val>
            <c:numRef>
              <c:f>Time!$F$4:$F$8</c:f>
              <c:numCache>
                <c:formatCode>General</c:formatCode>
                <c:ptCount val="5"/>
                <c:pt idx="0">
                  <c:v>13.82578947368421</c:v>
                </c:pt>
                <c:pt idx="1">
                  <c:v>21.353157894736842</c:v>
                </c:pt>
                <c:pt idx="2">
                  <c:v>22.910000000000004</c:v>
                </c:pt>
                <c:pt idx="3">
                  <c:v>23.426842105263159</c:v>
                </c:pt>
                <c:pt idx="4">
                  <c:v>22.634736842105259</c:v>
                </c:pt>
              </c:numCache>
            </c:numRef>
          </c:val>
        </c:ser>
        <c:dLbls>
          <c:showLegendKey val="0"/>
          <c:showVal val="0"/>
          <c:showCatName val="0"/>
          <c:showSerName val="0"/>
          <c:showPercent val="0"/>
          <c:showBubbleSize val="0"/>
        </c:dLbls>
        <c:gapWidth val="150"/>
        <c:axId val="889052672"/>
        <c:axId val="940910272"/>
      </c:barChart>
      <c:catAx>
        <c:axId val="889052672"/>
        <c:scaling>
          <c:orientation val="minMax"/>
        </c:scaling>
        <c:delete val="0"/>
        <c:axPos val="b"/>
        <c:majorTickMark val="out"/>
        <c:minorTickMark val="none"/>
        <c:tickLblPos val="nextTo"/>
        <c:crossAx val="940910272"/>
        <c:crosses val="autoZero"/>
        <c:auto val="1"/>
        <c:lblAlgn val="ctr"/>
        <c:lblOffset val="100"/>
        <c:noMultiLvlLbl val="0"/>
      </c:catAx>
      <c:valAx>
        <c:axId val="940910272"/>
        <c:scaling>
          <c:orientation val="minMax"/>
          <c:max val="60"/>
        </c:scaling>
        <c:delete val="0"/>
        <c:axPos val="l"/>
        <c:majorGridlines/>
        <c:title>
          <c:tx>
            <c:rich>
              <a:bodyPr rot="-5400000" vert="horz"/>
              <a:lstStyle/>
              <a:p>
                <a:pPr>
                  <a:defRPr/>
                </a:pPr>
                <a:r>
                  <a:rPr lang="en-US"/>
                  <a:t>Time (s)</a:t>
                </a:r>
              </a:p>
            </c:rich>
          </c:tx>
          <c:layout/>
          <c:overlay val="0"/>
        </c:title>
        <c:numFmt formatCode="General" sourceLinked="0"/>
        <c:majorTickMark val="out"/>
        <c:minorTickMark val="none"/>
        <c:tickLblPos val="nextTo"/>
        <c:crossAx val="889052672"/>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err="1" smtClean="0"/>
              <a:t>Nbr</a:t>
            </a:r>
            <a:r>
              <a:rPr lang="en-US" dirty="0" smtClean="0"/>
              <a:t>. Compare Accuracy</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'[Chart in Microsoft PowerPoint]Accuracy'!$C$4:$C$7</c:f>
                <c:numCache>
                  <c:formatCode>General</c:formatCode>
                  <c:ptCount val="4"/>
                  <c:pt idx="0">
                    <c:v>0.47788461203740951</c:v>
                  </c:pt>
                  <c:pt idx="1">
                    <c:v>0</c:v>
                  </c:pt>
                  <c:pt idx="2">
                    <c:v>0.38122004108281526</c:v>
                  </c:pt>
                  <c:pt idx="3">
                    <c:v>0.42418250299576332</c:v>
                  </c:pt>
                </c:numCache>
              </c:numRef>
            </c:plus>
            <c:minus>
              <c:numRef>
                <c:f>'[Chart in Microsoft PowerPoint]Accuracy'!$D$4:$D$7</c:f>
                <c:numCache>
                  <c:formatCode>General</c:formatCode>
                  <c:ptCount val="4"/>
                  <c:pt idx="0">
                    <c:v>0.47788461203740945</c:v>
                  </c:pt>
                  <c:pt idx="1">
                    <c:v>0</c:v>
                  </c:pt>
                  <c:pt idx="2">
                    <c:v>0.38122004108281532</c:v>
                  </c:pt>
                  <c:pt idx="3">
                    <c:v>0.42418250299576343</c:v>
                  </c:pt>
                </c:numCache>
              </c:numRef>
            </c:minus>
          </c:errBars>
          <c:cat>
            <c:strLit>
              <c:ptCount val="5"/>
              <c:pt idx="0">
                <c:v>Wiki1</c:v>
              </c:pt>
              <c:pt idx="1">
                <c:v>Wiki2</c:v>
              </c:pt>
              <c:pt idx="2">
                <c:v>Senate</c:v>
              </c:pt>
              <c:pt idx="3">
                <c:v>Web1</c:v>
              </c:pt>
              <c:pt idx="4">
                <c:v>Web2</c:v>
              </c:pt>
            </c:strLit>
          </c:cat>
          <c:val>
            <c:numRef>
              <c:f>'[Chart in Microsoft PowerPoint]Accuracy'!$A$4:$A$8</c:f>
              <c:numCache>
                <c:formatCode>General</c:formatCode>
                <c:ptCount val="5"/>
                <c:pt idx="0">
                  <c:v>0.6470588235294118</c:v>
                </c:pt>
                <c:pt idx="1">
                  <c:v>1</c:v>
                </c:pt>
                <c:pt idx="2">
                  <c:v>0.82352941176470584</c:v>
                </c:pt>
                <c:pt idx="3">
                  <c:v>0.76470588235294112</c:v>
                </c:pt>
                <c:pt idx="4">
                  <c:v>0.82352941176470584</c:v>
                </c:pt>
              </c:numCache>
            </c:numRef>
          </c:val>
        </c:ser>
        <c:ser>
          <c:idx val="1"/>
          <c:order val="1"/>
          <c:tx>
            <c:v>MS</c:v>
          </c:tx>
          <c:invertIfNegative val="0"/>
          <c:dLbls>
            <c:dLbl>
              <c:idx val="2"/>
              <c:layout/>
              <c:tx>
                <c:rich>
                  <a:bodyPr/>
                  <a:lstStyle/>
                  <a:p>
                    <a:r>
                      <a:rPr lang="en-US" b="1" dirty="0" smtClean="0"/>
                      <a:t>*</a:t>
                    </a:r>
                    <a:endParaRPr lang="en-US" dirty="0"/>
                  </a:p>
                </c:rich>
              </c:tx>
              <c:showLegendKey val="0"/>
              <c:showVal val="1"/>
              <c:showCatName val="0"/>
              <c:showSerName val="0"/>
              <c:showPercent val="0"/>
              <c:showBubbleSize val="0"/>
            </c:dLbl>
            <c:dLbl>
              <c:idx val="3"/>
              <c:layout/>
              <c:tx>
                <c:rich>
                  <a:bodyPr/>
                  <a:lstStyle/>
                  <a:p>
                    <a:r>
                      <a:rPr lang="en-US" b="1" dirty="0" smtClean="0"/>
                      <a:t>*</a:t>
                    </a:r>
                    <a:endParaRPr lang="en-US" dirty="0" smtClean="0"/>
                  </a:p>
                </c:rich>
              </c:tx>
              <c:showLegendKey val="0"/>
              <c:showVal val="1"/>
              <c:showCatName val="0"/>
              <c:showSerName val="0"/>
              <c:showPercent val="0"/>
              <c:showBubbleSize val="0"/>
            </c:dLbl>
            <c:txPr>
              <a:bodyPr/>
              <a:lstStyle/>
              <a:p>
                <a:pPr>
                  <a:defRPr b="1"/>
                </a:pPr>
                <a:endParaRPr lang="en-US"/>
              </a:p>
            </c:txPr>
            <c:showLegendKey val="0"/>
            <c:showVal val="0"/>
            <c:showCatName val="0"/>
            <c:showSerName val="0"/>
            <c:showPercent val="0"/>
            <c:showBubbleSize val="0"/>
          </c:dLbls>
          <c:errBars>
            <c:errBarType val="both"/>
            <c:errValType val="cust"/>
            <c:noEndCap val="0"/>
            <c:plus>
              <c:numRef>
                <c:f>'[Chart in Microsoft PowerPoint]Accuracy'!$H$4:$H$8</c:f>
                <c:numCache>
                  <c:formatCode>General</c:formatCode>
                  <c:ptCount val="5"/>
                  <c:pt idx="0">
                    <c:v>0.44034738238635562</c:v>
                  </c:pt>
                  <c:pt idx="1">
                    <c:v>0.36464227527765836</c:v>
                  </c:pt>
                  <c:pt idx="2">
                    <c:v>0.49930699897395459</c:v>
                  </c:pt>
                  <c:pt idx="3">
                    <c:v>0.46482951928041294</c:v>
                  </c:pt>
                  <c:pt idx="4">
                    <c:v>0.49930699897395459</c:v>
                  </c:pt>
                </c:numCache>
              </c:numRef>
            </c:plus>
            <c:minus>
              <c:numRef>
                <c:f>'[Chart in Microsoft PowerPoint]Accuracy'!$I$4:$I$8</c:f>
                <c:numCache>
                  <c:formatCode>General</c:formatCode>
                  <c:ptCount val="5"/>
                  <c:pt idx="0">
                    <c:v>0.44034738238635557</c:v>
                  </c:pt>
                  <c:pt idx="1">
                    <c:v>0.36464227527765841</c:v>
                  </c:pt>
                  <c:pt idx="2">
                    <c:v>0.49930699897395464</c:v>
                  </c:pt>
                  <c:pt idx="3">
                    <c:v>0.46482951928041299</c:v>
                  </c:pt>
                  <c:pt idx="4">
                    <c:v>0.49930699897395464</c:v>
                  </c:pt>
                </c:numCache>
              </c:numRef>
            </c:minus>
          </c:errBars>
          <c:cat>
            <c:strLit>
              <c:ptCount val="5"/>
              <c:pt idx="0">
                <c:v>Wiki1</c:v>
              </c:pt>
              <c:pt idx="1">
                <c:v>Wiki2</c:v>
              </c:pt>
              <c:pt idx="2">
                <c:v>Senate</c:v>
              </c:pt>
              <c:pt idx="3">
                <c:v>Web1</c:v>
              </c:pt>
              <c:pt idx="4">
                <c:v>Web2</c:v>
              </c:pt>
            </c:strLit>
          </c:cat>
          <c:val>
            <c:numRef>
              <c:f>'[Chart in Microsoft PowerPoint]Accuracy'!$F$4:$F$8</c:f>
              <c:numCache>
                <c:formatCode>General</c:formatCode>
                <c:ptCount val="5"/>
                <c:pt idx="0">
                  <c:v>0.73684210526315785</c:v>
                </c:pt>
                <c:pt idx="1">
                  <c:v>0.84210526315789469</c:v>
                </c:pt>
                <c:pt idx="2">
                  <c:v>0.52631578947368418</c:v>
                </c:pt>
                <c:pt idx="3">
                  <c:v>0.68421052631578949</c:v>
                </c:pt>
                <c:pt idx="4">
                  <c:v>0.52631578947368418</c:v>
                </c:pt>
              </c:numCache>
            </c:numRef>
          </c:val>
        </c:ser>
        <c:dLbls>
          <c:showLegendKey val="0"/>
          <c:showVal val="0"/>
          <c:showCatName val="0"/>
          <c:showSerName val="0"/>
          <c:showPercent val="0"/>
          <c:showBubbleSize val="0"/>
        </c:dLbls>
        <c:gapWidth val="150"/>
        <c:axId val="890305024"/>
        <c:axId val="940915456"/>
      </c:barChart>
      <c:catAx>
        <c:axId val="890305024"/>
        <c:scaling>
          <c:orientation val="minMax"/>
        </c:scaling>
        <c:delete val="0"/>
        <c:axPos val="b"/>
        <c:majorTickMark val="out"/>
        <c:minorTickMark val="none"/>
        <c:tickLblPos val="nextTo"/>
        <c:crossAx val="940915456"/>
        <c:crosses val="autoZero"/>
        <c:auto val="1"/>
        <c:lblAlgn val="ctr"/>
        <c:lblOffset val="100"/>
        <c:noMultiLvlLbl val="0"/>
      </c:catAx>
      <c:valAx>
        <c:axId val="940915456"/>
        <c:scaling>
          <c:orientation val="minMax"/>
          <c:max val="1"/>
        </c:scaling>
        <c:delete val="0"/>
        <c:axPos val="l"/>
        <c:majorGridlines/>
        <c:title>
          <c:tx>
            <c:rich>
              <a:bodyPr rot="-5400000" vert="horz"/>
              <a:lstStyle/>
              <a:p>
                <a:pPr>
                  <a:defRPr/>
                </a:pPr>
                <a:r>
                  <a:rPr lang="en-US"/>
                  <a:t>Accuracy</a:t>
                </a:r>
              </a:p>
            </c:rich>
          </c:tx>
          <c:layout/>
          <c:overlay val="0"/>
        </c:title>
        <c:numFmt formatCode="0%" sourceLinked="0"/>
        <c:majorTickMark val="out"/>
        <c:minorTickMark val="none"/>
        <c:tickLblPos val="nextTo"/>
        <c:crossAx val="890305024"/>
        <c:crosses val="autoZero"/>
        <c:crossBetween val="between"/>
      </c:valAx>
    </c:plotArea>
    <c:plotVisOnly val="1"/>
    <c:dispBlanksAs val="gap"/>
    <c:showDLblsOverMax val="0"/>
  </c:chart>
  <c:txPr>
    <a:bodyPr/>
    <a:lstStyle/>
    <a:p>
      <a:pPr>
        <a:defRPr sz="2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Shared </a:t>
            </a:r>
            <a:r>
              <a:rPr lang="en-US" dirty="0" err="1" smtClean="0"/>
              <a:t>Nbr</a:t>
            </a:r>
            <a:r>
              <a:rPr lang="en-US" dirty="0" smtClean="0"/>
              <a:t>.</a:t>
            </a:r>
            <a:r>
              <a:rPr lang="en-US" baseline="0" dirty="0" smtClean="0"/>
              <a:t> Comp. </a:t>
            </a:r>
            <a:r>
              <a:rPr lang="en-US" dirty="0" smtClean="0"/>
              <a:t>Time</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Sheet1!$C$4:$C$7</c:f>
                <c:numCache>
                  <c:formatCode>General</c:formatCode>
                  <c:ptCount val="4"/>
                  <c:pt idx="0">
                    <c:v>10.540671928576575</c:v>
                  </c:pt>
                  <c:pt idx="1">
                    <c:v>10.165239433164565</c:v>
                  </c:pt>
                  <c:pt idx="2">
                    <c:v>0</c:v>
                  </c:pt>
                </c:numCache>
              </c:numRef>
            </c:plus>
            <c:minus>
              <c:numRef>
                <c:f>Sheet1!$D$4:$D$7</c:f>
                <c:numCache>
                  <c:formatCode>General</c:formatCode>
                  <c:ptCount val="4"/>
                  <c:pt idx="0">
                    <c:v>10.540671928576575</c:v>
                  </c:pt>
                  <c:pt idx="1">
                    <c:v>10.165239433164563</c:v>
                  </c:pt>
                  <c:pt idx="2">
                    <c:v>0</c:v>
                  </c:pt>
                </c:numCache>
              </c:numRef>
            </c:minus>
          </c:errBars>
          <c:cat>
            <c:strLit>
              <c:ptCount val="2"/>
              <c:pt idx="0">
                <c:v>Wiki</c:v>
              </c:pt>
              <c:pt idx="1">
                <c:v>Web</c:v>
              </c:pt>
            </c:strLit>
          </c:cat>
          <c:val>
            <c:numRef>
              <c:f>Sheet1!$A$4:$A$5</c:f>
              <c:numCache>
                <c:formatCode>General</c:formatCode>
                <c:ptCount val="2"/>
                <c:pt idx="0">
                  <c:v>16.560000000000002</c:v>
                </c:pt>
                <c:pt idx="1">
                  <c:v>25.718823529411765</c:v>
                </c:pt>
              </c:numCache>
            </c:numRef>
          </c:val>
        </c:ser>
        <c:ser>
          <c:idx val="1"/>
          <c:order val="1"/>
          <c:tx>
            <c:v>MS</c:v>
          </c:tx>
          <c:invertIfNegative val="0"/>
          <c:errBars>
            <c:errBarType val="both"/>
            <c:errValType val="cust"/>
            <c:noEndCap val="0"/>
            <c:plus>
              <c:numRef>
                <c:f>Sheet1!$H$4:$H$7</c:f>
                <c:numCache>
                  <c:formatCode>General</c:formatCode>
                  <c:ptCount val="4"/>
                  <c:pt idx="0">
                    <c:v>9.1890332082291941</c:v>
                  </c:pt>
                  <c:pt idx="1">
                    <c:v>17.120359087672739</c:v>
                  </c:pt>
                  <c:pt idx="2">
                    <c:v>0</c:v>
                  </c:pt>
                </c:numCache>
              </c:numRef>
            </c:plus>
            <c:minus>
              <c:numRef>
                <c:f>Sheet1!$I$4:$I$7</c:f>
                <c:numCache>
                  <c:formatCode>General</c:formatCode>
                  <c:ptCount val="4"/>
                  <c:pt idx="0">
                    <c:v>9.1890332082291959</c:v>
                  </c:pt>
                  <c:pt idx="1">
                    <c:v>17.120359087672739</c:v>
                  </c:pt>
                  <c:pt idx="2">
                    <c:v>0</c:v>
                  </c:pt>
                </c:numCache>
              </c:numRef>
            </c:minus>
          </c:errBars>
          <c:cat>
            <c:strLit>
              <c:ptCount val="2"/>
              <c:pt idx="0">
                <c:v>Wiki</c:v>
              </c:pt>
              <c:pt idx="1">
                <c:v>Web</c:v>
              </c:pt>
            </c:strLit>
          </c:cat>
          <c:val>
            <c:numRef>
              <c:f>Sheet1!$F$4:$F$5</c:f>
              <c:numCache>
                <c:formatCode>General</c:formatCode>
                <c:ptCount val="2"/>
                <c:pt idx="0">
                  <c:v>19.279473684210526</c:v>
                </c:pt>
                <c:pt idx="1">
                  <c:v>28.196842105263158</c:v>
                </c:pt>
              </c:numCache>
            </c:numRef>
          </c:val>
        </c:ser>
        <c:dLbls>
          <c:showLegendKey val="0"/>
          <c:showVal val="0"/>
          <c:showCatName val="0"/>
          <c:showSerName val="0"/>
          <c:showPercent val="0"/>
          <c:showBubbleSize val="0"/>
        </c:dLbls>
        <c:gapWidth val="150"/>
        <c:axId val="890166272"/>
        <c:axId val="946618944"/>
      </c:barChart>
      <c:catAx>
        <c:axId val="890166272"/>
        <c:scaling>
          <c:orientation val="minMax"/>
        </c:scaling>
        <c:delete val="0"/>
        <c:axPos val="b"/>
        <c:majorTickMark val="out"/>
        <c:minorTickMark val="none"/>
        <c:tickLblPos val="nextTo"/>
        <c:crossAx val="946618944"/>
        <c:crosses val="autoZero"/>
        <c:auto val="1"/>
        <c:lblAlgn val="ctr"/>
        <c:lblOffset val="100"/>
        <c:noMultiLvlLbl val="0"/>
      </c:catAx>
      <c:valAx>
        <c:axId val="946618944"/>
        <c:scaling>
          <c:orientation val="minMax"/>
          <c:max val="60"/>
        </c:scaling>
        <c:delete val="0"/>
        <c:axPos val="l"/>
        <c:majorGridlines/>
        <c:title>
          <c:tx>
            <c:rich>
              <a:bodyPr rot="-5400000" vert="horz"/>
              <a:lstStyle/>
              <a:p>
                <a:pPr>
                  <a:defRPr/>
                </a:pPr>
                <a:r>
                  <a:rPr lang="en-US"/>
                  <a:t>Time (s)</a:t>
                </a:r>
              </a:p>
            </c:rich>
          </c:tx>
          <c:layout/>
          <c:overlay val="0"/>
        </c:title>
        <c:numFmt formatCode="General" sourceLinked="0"/>
        <c:majorTickMark val="out"/>
        <c:minorTickMark val="none"/>
        <c:tickLblPos val="nextTo"/>
        <c:crossAx val="890166272"/>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a:t>Shared </a:t>
            </a:r>
            <a:r>
              <a:rPr lang="en-US" dirty="0" err="1"/>
              <a:t>Nbr</a:t>
            </a:r>
            <a:r>
              <a:rPr lang="en-US" dirty="0"/>
              <a:t>. </a:t>
            </a:r>
            <a:r>
              <a:rPr lang="en-US" dirty="0" smtClean="0"/>
              <a:t>Comp.</a:t>
            </a:r>
            <a:r>
              <a:rPr lang="en-US" baseline="0" dirty="0" smtClean="0"/>
              <a:t> Accur</a:t>
            </a:r>
            <a:r>
              <a:rPr lang="en-US" dirty="0" smtClean="0"/>
              <a:t>acy</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Accuracy!$C$4:$C$7</c:f>
                <c:numCache>
                  <c:formatCode>General</c:formatCode>
                  <c:ptCount val="4"/>
                  <c:pt idx="0">
                    <c:v>0.38122004108281526</c:v>
                  </c:pt>
                  <c:pt idx="1">
                    <c:v>0.47788461203740951</c:v>
                  </c:pt>
                </c:numCache>
              </c:numRef>
            </c:plus>
            <c:minus>
              <c:numRef>
                <c:f>Accuracy!$D$4:$D$7</c:f>
                <c:numCache>
                  <c:formatCode>General</c:formatCode>
                  <c:ptCount val="4"/>
                  <c:pt idx="0">
                    <c:v>0.38122004108281532</c:v>
                  </c:pt>
                  <c:pt idx="1">
                    <c:v>0.47788461203740945</c:v>
                  </c:pt>
                </c:numCache>
              </c:numRef>
            </c:minus>
          </c:errBars>
          <c:cat>
            <c:strLit>
              <c:ptCount val="2"/>
              <c:pt idx="0">
                <c:v>Wiki</c:v>
              </c:pt>
              <c:pt idx="1">
                <c:v>Web</c:v>
              </c:pt>
            </c:strLit>
          </c:cat>
          <c:val>
            <c:numRef>
              <c:f>Accuracy!$A$4:$A$5</c:f>
              <c:numCache>
                <c:formatCode>General</c:formatCode>
                <c:ptCount val="2"/>
                <c:pt idx="0">
                  <c:v>0.82352941176470584</c:v>
                </c:pt>
                <c:pt idx="1">
                  <c:v>0.6470588235294118</c:v>
                </c:pt>
              </c:numCache>
            </c:numRef>
          </c:val>
        </c:ser>
        <c:ser>
          <c:idx val="1"/>
          <c:order val="1"/>
          <c:tx>
            <c:v>MS</c:v>
          </c:tx>
          <c:invertIfNegative val="0"/>
          <c:dLbls>
            <c:dLbl>
              <c:idx val="0"/>
              <c:delete val="1"/>
            </c:dLbl>
            <c:dLbl>
              <c:idx val="1"/>
              <c:delete val="1"/>
            </c:dLbl>
            <c:dLbl>
              <c:idx val="2"/>
              <c:tx>
                <c:rich>
                  <a:bodyPr/>
                  <a:lstStyle/>
                  <a:p>
                    <a:r>
                      <a:rPr lang="en-US" b="1"/>
                      <a:t>d</a:t>
                    </a:r>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Accuracy!$H$4:$H$7</c:f>
                <c:numCache>
                  <c:formatCode>General</c:formatCode>
                  <c:ptCount val="4"/>
                  <c:pt idx="0">
                    <c:v>0.30689220499185799</c:v>
                  </c:pt>
                  <c:pt idx="1">
                    <c:v>0.49372797471825569</c:v>
                  </c:pt>
                </c:numCache>
              </c:numRef>
            </c:plus>
            <c:minus>
              <c:numRef>
                <c:f>Accuracy!$I$4:$I$7</c:f>
                <c:numCache>
                  <c:formatCode>General</c:formatCode>
                  <c:ptCount val="4"/>
                  <c:pt idx="0">
                    <c:v>0.30689220499185799</c:v>
                  </c:pt>
                  <c:pt idx="1">
                    <c:v>0.49372797471825575</c:v>
                  </c:pt>
                </c:numCache>
              </c:numRef>
            </c:minus>
          </c:errBars>
          <c:cat>
            <c:strLit>
              <c:ptCount val="2"/>
              <c:pt idx="0">
                <c:v>Wiki</c:v>
              </c:pt>
              <c:pt idx="1">
                <c:v>Web</c:v>
              </c:pt>
            </c:strLit>
          </c:cat>
          <c:val>
            <c:numRef>
              <c:f>Accuracy!$F$4:$F$5</c:f>
              <c:numCache>
                <c:formatCode>General</c:formatCode>
                <c:ptCount val="2"/>
                <c:pt idx="0">
                  <c:v>0.89473684210526316</c:v>
                </c:pt>
                <c:pt idx="1">
                  <c:v>0.57894736842105265</c:v>
                </c:pt>
              </c:numCache>
            </c:numRef>
          </c:val>
        </c:ser>
        <c:dLbls>
          <c:showLegendKey val="0"/>
          <c:showVal val="0"/>
          <c:showCatName val="0"/>
          <c:showSerName val="0"/>
          <c:showPercent val="0"/>
          <c:showBubbleSize val="0"/>
        </c:dLbls>
        <c:gapWidth val="150"/>
        <c:axId val="890302464"/>
        <c:axId val="946620672"/>
      </c:barChart>
      <c:catAx>
        <c:axId val="890302464"/>
        <c:scaling>
          <c:orientation val="minMax"/>
        </c:scaling>
        <c:delete val="0"/>
        <c:axPos val="b"/>
        <c:majorTickMark val="out"/>
        <c:minorTickMark val="none"/>
        <c:tickLblPos val="nextTo"/>
        <c:crossAx val="946620672"/>
        <c:crosses val="autoZero"/>
        <c:auto val="1"/>
        <c:lblAlgn val="ctr"/>
        <c:lblOffset val="100"/>
        <c:noMultiLvlLbl val="0"/>
      </c:catAx>
      <c:valAx>
        <c:axId val="946620672"/>
        <c:scaling>
          <c:orientation val="minMax"/>
          <c:max val="1"/>
        </c:scaling>
        <c:delete val="0"/>
        <c:axPos val="l"/>
        <c:majorGridlines/>
        <c:title>
          <c:tx>
            <c:rich>
              <a:bodyPr rot="-5400000" vert="horz"/>
              <a:lstStyle/>
              <a:p>
                <a:pPr>
                  <a:defRPr/>
                </a:pPr>
                <a:r>
                  <a:rPr lang="en-US"/>
                  <a:t>Accuracy</a:t>
                </a:r>
              </a:p>
            </c:rich>
          </c:tx>
          <c:layout/>
          <c:overlay val="0"/>
        </c:title>
        <c:numFmt formatCode="0%" sourceLinked="0"/>
        <c:majorTickMark val="out"/>
        <c:minorTickMark val="none"/>
        <c:tickLblPos val="nextTo"/>
        <c:crossAx val="890302464"/>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Shared </a:t>
            </a:r>
            <a:r>
              <a:rPr lang="en-US" dirty="0" err="1" smtClean="0"/>
              <a:t>Nbr</a:t>
            </a:r>
            <a:r>
              <a:rPr lang="en-US" dirty="0" smtClean="0"/>
              <a:t>.</a:t>
            </a:r>
            <a:r>
              <a:rPr lang="en-US" baseline="0" dirty="0" smtClean="0"/>
              <a:t> Count Time</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Sheet1!$C$4:$C$7</c:f>
                <c:numCache>
                  <c:formatCode>General</c:formatCode>
                  <c:ptCount val="4"/>
                  <c:pt idx="0">
                    <c:v>10.321516076509646</c:v>
                  </c:pt>
                  <c:pt idx="1">
                    <c:v>12.407494944421611</c:v>
                  </c:pt>
                  <c:pt idx="2">
                    <c:v>11.453393567910481</c:v>
                  </c:pt>
                </c:numCache>
              </c:numRef>
            </c:plus>
            <c:minus>
              <c:numRef>
                <c:f>Sheet1!$D$4:$D$7</c:f>
                <c:numCache>
                  <c:formatCode>General</c:formatCode>
                  <c:ptCount val="4"/>
                  <c:pt idx="0">
                    <c:v>10.321516076509644</c:v>
                  </c:pt>
                  <c:pt idx="1">
                    <c:v>12.407494944421609</c:v>
                  </c:pt>
                  <c:pt idx="2">
                    <c:v>11.453393567910483</c:v>
                  </c:pt>
                </c:numCache>
              </c:numRef>
            </c:minus>
          </c:errBars>
          <c:cat>
            <c:strLit>
              <c:ptCount val="3"/>
              <c:pt idx="0">
                <c:v>Wiki</c:v>
              </c:pt>
              <c:pt idx="1">
                <c:v>Web1</c:v>
              </c:pt>
              <c:pt idx="2">
                <c:v>Web2</c:v>
              </c:pt>
            </c:strLit>
          </c:cat>
          <c:val>
            <c:numRef>
              <c:f>Sheet1!$A$4:$A$6</c:f>
              <c:numCache>
                <c:formatCode>General</c:formatCode>
                <c:ptCount val="3"/>
                <c:pt idx="0">
                  <c:v>22.68</c:v>
                </c:pt>
                <c:pt idx="1">
                  <c:v>24.694705882352938</c:v>
                </c:pt>
                <c:pt idx="2">
                  <c:v>20.765882352941176</c:v>
                </c:pt>
              </c:numCache>
            </c:numRef>
          </c:val>
        </c:ser>
        <c:ser>
          <c:idx val="1"/>
          <c:order val="1"/>
          <c:tx>
            <c:v>MS</c:v>
          </c:tx>
          <c:invertIfNegative val="0"/>
          <c:dLbls>
            <c:dLbl>
              <c:idx val="0"/>
              <c:delete val="1"/>
            </c:dLbl>
            <c:dLbl>
              <c:idx val="1"/>
              <c:layout/>
              <c:tx>
                <c:rich>
                  <a:bodyPr/>
                  <a:lstStyle/>
                  <a:p>
                    <a:r>
                      <a:rPr lang="en-US" b="1" dirty="0" smtClean="0"/>
                      <a:t>-1</a:t>
                    </a:r>
                    <a:endParaRPr lang="en-US" dirty="0"/>
                  </a:p>
                </c:rich>
              </c:tx>
              <c:showLegendKey val="0"/>
              <c:showVal val="1"/>
              <c:showCatName val="0"/>
              <c:showSerName val="0"/>
              <c:showPercent val="0"/>
              <c:showBubbleSize val="0"/>
            </c:dLbl>
            <c:dLbl>
              <c:idx val="2"/>
              <c:layout/>
              <c:tx>
                <c:rich>
                  <a:bodyPr/>
                  <a:lstStyle/>
                  <a:p>
                    <a:r>
                      <a:rPr lang="en-US" b="1" dirty="0" smtClean="0"/>
                      <a:t>***</a:t>
                    </a:r>
                    <a:endParaRPr lang="en-US" b="1" dirty="0"/>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Sheet1!$H$4:$H$7</c:f>
                <c:numCache>
                  <c:formatCode>General</c:formatCode>
                  <c:ptCount val="4"/>
                  <c:pt idx="0">
                    <c:v>14.033114181421347</c:v>
                  </c:pt>
                  <c:pt idx="1">
                    <c:v>18.796673746826514</c:v>
                  </c:pt>
                  <c:pt idx="2">
                    <c:v>15.154009003854021</c:v>
                  </c:pt>
                </c:numCache>
              </c:numRef>
            </c:plus>
            <c:minus>
              <c:numRef>
                <c:f>Sheet1!$I$4:$I$7</c:f>
                <c:numCache>
                  <c:formatCode>General</c:formatCode>
                  <c:ptCount val="4"/>
                  <c:pt idx="0">
                    <c:v>14.033114181421348</c:v>
                  </c:pt>
                  <c:pt idx="1">
                    <c:v>18.79667374682651</c:v>
                  </c:pt>
                  <c:pt idx="2">
                    <c:v>15.154009003854021</c:v>
                  </c:pt>
                </c:numCache>
              </c:numRef>
            </c:minus>
          </c:errBars>
          <c:cat>
            <c:strLit>
              <c:ptCount val="3"/>
              <c:pt idx="0">
                <c:v>Wiki</c:v>
              </c:pt>
              <c:pt idx="1">
                <c:v>Web1</c:v>
              </c:pt>
              <c:pt idx="2">
                <c:v>Web2</c:v>
              </c:pt>
            </c:strLit>
          </c:cat>
          <c:val>
            <c:numRef>
              <c:f>Sheet1!$F$4:$F$6</c:f>
              <c:numCache>
                <c:formatCode>General</c:formatCode>
                <c:ptCount val="3"/>
                <c:pt idx="0">
                  <c:v>19.778947368421051</c:v>
                </c:pt>
                <c:pt idx="1">
                  <c:v>34.348235294117643</c:v>
                </c:pt>
                <c:pt idx="2">
                  <c:v>32.49666666666667</c:v>
                </c:pt>
              </c:numCache>
            </c:numRef>
          </c:val>
        </c:ser>
        <c:dLbls>
          <c:showLegendKey val="0"/>
          <c:showVal val="0"/>
          <c:showCatName val="0"/>
          <c:showSerName val="0"/>
          <c:showPercent val="0"/>
          <c:showBubbleSize val="0"/>
        </c:dLbls>
        <c:gapWidth val="150"/>
        <c:axId val="890304000"/>
        <c:axId val="946622400"/>
      </c:barChart>
      <c:catAx>
        <c:axId val="890304000"/>
        <c:scaling>
          <c:orientation val="minMax"/>
        </c:scaling>
        <c:delete val="0"/>
        <c:axPos val="b"/>
        <c:majorTickMark val="out"/>
        <c:minorTickMark val="none"/>
        <c:tickLblPos val="nextTo"/>
        <c:crossAx val="946622400"/>
        <c:crosses val="autoZero"/>
        <c:auto val="1"/>
        <c:lblAlgn val="ctr"/>
        <c:lblOffset val="100"/>
        <c:noMultiLvlLbl val="0"/>
      </c:catAx>
      <c:valAx>
        <c:axId val="946622400"/>
        <c:scaling>
          <c:orientation val="minMax"/>
          <c:max val="60"/>
        </c:scaling>
        <c:delete val="0"/>
        <c:axPos val="l"/>
        <c:majorGridlines/>
        <c:title>
          <c:tx>
            <c:rich>
              <a:bodyPr rot="-5400000" vert="horz"/>
              <a:lstStyle/>
              <a:p>
                <a:pPr>
                  <a:defRPr/>
                </a:pPr>
                <a:r>
                  <a:rPr lang="en-US"/>
                  <a:t>Time (s)</a:t>
                </a:r>
              </a:p>
            </c:rich>
          </c:tx>
          <c:layout/>
          <c:overlay val="0"/>
        </c:title>
        <c:numFmt formatCode="General" sourceLinked="0"/>
        <c:majorTickMark val="out"/>
        <c:minorTickMark val="none"/>
        <c:tickLblPos val="nextTo"/>
        <c:crossAx val="890304000"/>
        <c:crosses val="autoZero"/>
        <c:crossBetween val="between"/>
      </c:valAx>
    </c:plotArea>
    <c:legend>
      <c:legendPos val="r"/>
      <c:layout>
        <c:manualLayout>
          <c:xMode val="edge"/>
          <c:yMode val="edge"/>
          <c:x val="0.81229593175853021"/>
          <c:y val="2.2248954991737151E-3"/>
          <c:w val="0.18770406824146982"/>
          <c:h val="0.23279928550597842"/>
        </c:manualLayout>
      </c:layout>
      <c:overlay val="1"/>
    </c:legend>
    <c:plotVisOnly val="1"/>
    <c:dispBlanksAs val="gap"/>
    <c:showDLblsOverMax val="0"/>
  </c:chart>
  <c:txPr>
    <a:bodyPr/>
    <a:lstStyle/>
    <a:p>
      <a:pPr>
        <a:defRPr sz="2000"/>
      </a:pPr>
      <a:endParaRPr lang="en-US"/>
    </a:p>
  </c:txPr>
  <c:externalData r:id="rId2">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a:t>Shared </a:t>
            </a:r>
            <a:r>
              <a:rPr lang="en-US" dirty="0" err="1"/>
              <a:t>Nbr</a:t>
            </a:r>
            <a:r>
              <a:rPr lang="en-US" dirty="0"/>
              <a:t>. Count Error</a:t>
            </a:r>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Error!$C$4:$C$7</c:f>
                <c:numCache>
                  <c:formatCode>General</c:formatCode>
                  <c:ptCount val="4"/>
                  <c:pt idx="0">
                    <c:v>0.21761205028063374</c:v>
                  </c:pt>
                  <c:pt idx="1">
                    <c:v>1.2164637019462954</c:v>
                  </c:pt>
                  <c:pt idx="2">
                    <c:v>0.81109859206754975</c:v>
                  </c:pt>
                </c:numCache>
              </c:numRef>
            </c:plus>
            <c:minus>
              <c:numRef>
                <c:f>Error!$D$4:$D$7</c:f>
                <c:numCache>
                  <c:formatCode>General</c:formatCode>
                  <c:ptCount val="4"/>
                  <c:pt idx="0">
                    <c:v>0.21761205028063374</c:v>
                  </c:pt>
                  <c:pt idx="1">
                    <c:v>1.2164637019462954</c:v>
                  </c:pt>
                  <c:pt idx="2">
                    <c:v>0.81109859206754975</c:v>
                  </c:pt>
                </c:numCache>
              </c:numRef>
            </c:minus>
          </c:errBars>
          <c:cat>
            <c:strLit>
              <c:ptCount val="3"/>
              <c:pt idx="0">
                <c:v>Wiki</c:v>
              </c:pt>
              <c:pt idx="1">
                <c:v>Web1</c:v>
              </c:pt>
              <c:pt idx="2">
                <c:v>Web2</c:v>
              </c:pt>
            </c:strLit>
          </c:cat>
          <c:val>
            <c:numRef>
              <c:f>Error!$A$4:$A$6</c:f>
              <c:numCache>
                <c:formatCode>General</c:formatCode>
                <c:ptCount val="3"/>
                <c:pt idx="0">
                  <c:v>-0.10061918823529414</c:v>
                </c:pt>
                <c:pt idx="1">
                  <c:v>0.23606812352941181</c:v>
                </c:pt>
                <c:pt idx="2">
                  <c:v>-0.23109240588235291</c:v>
                </c:pt>
              </c:numCache>
            </c:numRef>
          </c:val>
        </c:ser>
        <c:ser>
          <c:idx val="1"/>
          <c:order val="1"/>
          <c:tx>
            <c:v>MS</c:v>
          </c:tx>
          <c:invertIfNegative val="0"/>
          <c:dLbls>
            <c:dLbl>
              <c:idx val="0"/>
              <c:layout/>
              <c:tx>
                <c:rich>
                  <a:bodyPr/>
                  <a:lstStyle/>
                  <a:p>
                    <a:pPr>
                      <a:defRPr/>
                    </a:pPr>
                    <a:r>
                      <a:rPr lang="en-US"/>
                      <a:t>*</a:t>
                    </a:r>
                  </a:p>
                </c:rich>
              </c:tx>
              <c:spPr/>
              <c:showLegendKey val="0"/>
              <c:showVal val="1"/>
              <c:showCatName val="0"/>
              <c:showSerName val="0"/>
              <c:showPercent val="0"/>
              <c:showBubbleSize val="0"/>
            </c:dLbl>
            <c:dLbl>
              <c:idx val="1"/>
              <c:delete val="1"/>
            </c:dLbl>
            <c:dLbl>
              <c:idx val="2"/>
              <c:layout/>
              <c:tx>
                <c:rich>
                  <a:bodyPr/>
                  <a:lstStyle/>
                  <a:p>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Error!$H$4:$H$7</c:f>
                <c:numCache>
                  <c:formatCode>General</c:formatCode>
                  <c:ptCount val="4"/>
                  <c:pt idx="0">
                    <c:v>0.28271815657464811</c:v>
                  </c:pt>
                  <c:pt idx="1">
                    <c:v>0.34058190964029239</c:v>
                  </c:pt>
                  <c:pt idx="2">
                    <c:v>8.0181399454965376</c:v>
                  </c:pt>
                </c:numCache>
              </c:numRef>
            </c:plus>
            <c:minus>
              <c:numRef>
                <c:f>Error!$I$4:$I$7</c:f>
                <c:numCache>
                  <c:formatCode>General</c:formatCode>
                  <c:ptCount val="4"/>
                  <c:pt idx="0">
                    <c:v>0.28271815657464811</c:v>
                  </c:pt>
                  <c:pt idx="1">
                    <c:v>0.34058190964029239</c:v>
                  </c:pt>
                  <c:pt idx="2">
                    <c:v>8.0181399454965376</c:v>
                  </c:pt>
                </c:numCache>
              </c:numRef>
            </c:minus>
          </c:errBars>
          <c:cat>
            <c:strLit>
              <c:ptCount val="3"/>
              <c:pt idx="0">
                <c:v>Wiki</c:v>
              </c:pt>
              <c:pt idx="1">
                <c:v>Web1</c:v>
              </c:pt>
              <c:pt idx="2">
                <c:v>Web2</c:v>
              </c:pt>
            </c:strLit>
          </c:cat>
          <c:val>
            <c:numRef>
              <c:f>Error!$F$4:$F$6</c:f>
              <c:numCache>
                <c:formatCode>General</c:formatCode>
                <c:ptCount val="3"/>
                <c:pt idx="0">
                  <c:v>-0.20914127368421051</c:v>
                </c:pt>
                <c:pt idx="1">
                  <c:v>-0.25851394117647059</c:v>
                </c:pt>
                <c:pt idx="2">
                  <c:v>2.0575399277777779</c:v>
                </c:pt>
              </c:numCache>
            </c:numRef>
          </c:val>
        </c:ser>
        <c:dLbls>
          <c:showLegendKey val="0"/>
          <c:showVal val="0"/>
          <c:showCatName val="0"/>
          <c:showSerName val="0"/>
          <c:showPercent val="0"/>
          <c:showBubbleSize val="0"/>
        </c:dLbls>
        <c:gapWidth val="150"/>
        <c:axId val="890961920"/>
        <c:axId val="946621248"/>
      </c:barChart>
      <c:catAx>
        <c:axId val="890961920"/>
        <c:scaling>
          <c:orientation val="minMax"/>
        </c:scaling>
        <c:delete val="0"/>
        <c:axPos val="b"/>
        <c:majorTickMark val="out"/>
        <c:minorTickMark val="none"/>
        <c:tickLblPos val="low"/>
        <c:crossAx val="946621248"/>
        <c:crosses val="autoZero"/>
        <c:auto val="1"/>
        <c:lblAlgn val="ctr"/>
        <c:lblOffset val="100"/>
        <c:noMultiLvlLbl val="0"/>
      </c:catAx>
      <c:valAx>
        <c:axId val="946621248"/>
        <c:scaling>
          <c:orientation val="minMax"/>
        </c:scaling>
        <c:delete val="0"/>
        <c:axPos val="l"/>
        <c:majorGridlines/>
        <c:title>
          <c:tx>
            <c:rich>
              <a:bodyPr rot="-5400000" vert="horz"/>
              <a:lstStyle/>
              <a:p>
                <a:pPr>
                  <a:defRPr/>
                </a:pPr>
                <a:r>
                  <a:rPr lang="en-US"/>
                  <a:t>Error</a:t>
                </a:r>
              </a:p>
            </c:rich>
          </c:tx>
          <c:layout/>
          <c:overlay val="0"/>
        </c:title>
        <c:numFmt formatCode="0%" sourceLinked="0"/>
        <c:majorTickMark val="out"/>
        <c:minorTickMark val="none"/>
        <c:tickLblPos val="nextTo"/>
        <c:crossAx val="890961920"/>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Fan</a:t>
            </a:r>
            <a:r>
              <a:rPr lang="en-US" baseline="0" dirty="0" smtClean="0"/>
              <a:t> Time</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Sheet1!$C$4:$C$7</c:f>
                <c:numCache>
                  <c:formatCode>General</c:formatCode>
                  <c:ptCount val="4"/>
                  <c:pt idx="0">
                    <c:v>10.053310563550564</c:v>
                  </c:pt>
                  <c:pt idx="1">
                    <c:v>10.754925804753096</c:v>
                  </c:pt>
                </c:numCache>
              </c:numRef>
            </c:plus>
            <c:minus>
              <c:numRef>
                <c:f>Sheet1!$D$4:$D$7</c:f>
                <c:numCache>
                  <c:formatCode>General</c:formatCode>
                  <c:ptCount val="4"/>
                  <c:pt idx="0">
                    <c:v>10.053310563550564</c:v>
                  </c:pt>
                  <c:pt idx="1">
                    <c:v>10.754925804753098</c:v>
                  </c:pt>
                </c:numCache>
              </c:numRef>
            </c:minus>
          </c:errBars>
          <c:cat>
            <c:strLit>
              <c:ptCount val="2"/>
              <c:pt idx="0">
                <c:v>Wiki</c:v>
              </c:pt>
              <c:pt idx="1">
                <c:v>Web</c:v>
              </c:pt>
            </c:strLit>
          </c:cat>
          <c:val>
            <c:numRef>
              <c:f>Sheet1!$A$4:$A$5</c:f>
              <c:numCache>
                <c:formatCode>General</c:formatCode>
                <c:ptCount val="2"/>
                <c:pt idx="0">
                  <c:v>14.26235294117647</c:v>
                </c:pt>
                <c:pt idx="1">
                  <c:v>17.239411764705881</c:v>
                </c:pt>
              </c:numCache>
            </c:numRef>
          </c:val>
        </c:ser>
        <c:ser>
          <c:idx val="1"/>
          <c:order val="1"/>
          <c:tx>
            <c:v>MS</c:v>
          </c:tx>
          <c:invertIfNegative val="0"/>
          <c:dLbls>
            <c:dLbl>
              <c:idx val="0"/>
              <c:layout/>
              <c:tx>
                <c:rich>
                  <a:bodyPr/>
                  <a:lstStyle/>
                  <a:p>
                    <a:r>
                      <a:rPr lang="en-US" b="1" smtClean="0"/>
                      <a:t>***</a:t>
                    </a:r>
                    <a:endParaRPr lang="en-US" dirty="0"/>
                  </a:p>
                </c:rich>
              </c:tx>
              <c:showLegendKey val="0"/>
              <c:showVal val="1"/>
              <c:showCatName val="0"/>
              <c:showSerName val="0"/>
              <c:showPercent val="0"/>
              <c:showBubbleSize val="0"/>
            </c:dLbl>
            <c:dLbl>
              <c:idx val="1"/>
              <c:layout/>
              <c:tx>
                <c:rich>
                  <a:bodyPr/>
                  <a:lstStyle/>
                  <a:p>
                    <a:r>
                      <a:rPr lang="en-US" b="1" smtClean="0"/>
                      <a:t>***</a:t>
                    </a:r>
                    <a:endParaRPr lang="en-US" dirty="0"/>
                  </a:p>
                </c:rich>
              </c:tx>
              <c:showLegendKey val="0"/>
              <c:showVal val="1"/>
              <c:showCatName val="0"/>
              <c:showSerName val="0"/>
              <c:showPercent val="0"/>
              <c:showBubbleSize val="0"/>
            </c:dLbl>
            <c:dLbl>
              <c:idx val="2"/>
              <c:tx>
                <c:rich>
                  <a:bodyPr/>
                  <a:lstStyle/>
                  <a:p>
                    <a:r>
                      <a:rPr lang="en-US" b="1"/>
                      <a:t>d</a:t>
                    </a:r>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Sheet1!$H$4:$H$7</c:f>
                <c:numCache>
                  <c:formatCode>General</c:formatCode>
                  <c:ptCount val="4"/>
                  <c:pt idx="0">
                    <c:v>10.832962164250254</c:v>
                  </c:pt>
                  <c:pt idx="1">
                    <c:v>8.5982778021784618</c:v>
                  </c:pt>
                </c:numCache>
              </c:numRef>
            </c:plus>
            <c:minus>
              <c:numRef>
                <c:f>Sheet1!$I$4:$I$7</c:f>
                <c:numCache>
                  <c:formatCode>General</c:formatCode>
                  <c:ptCount val="4"/>
                  <c:pt idx="0">
                    <c:v>7.8021052631578955</c:v>
                  </c:pt>
                  <c:pt idx="1">
                    <c:v>8.156315789473684</c:v>
                  </c:pt>
                </c:numCache>
              </c:numRef>
            </c:minus>
          </c:errBars>
          <c:cat>
            <c:strLit>
              <c:ptCount val="2"/>
              <c:pt idx="0">
                <c:v>Wiki</c:v>
              </c:pt>
              <c:pt idx="1">
                <c:v>Web</c:v>
              </c:pt>
            </c:strLit>
          </c:cat>
          <c:val>
            <c:numRef>
              <c:f>Sheet1!$F$4:$F$5</c:f>
              <c:numCache>
                <c:formatCode>General</c:formatCode>
                <c:ptCount val="2"/>
                <c:pt idx="0">
                  <c:v>7.8021052631578955</c:v>
                </c:pt>
                <c:pt idx="1">
                  <c:v>8.156315789473684</c:v>
                </c:pt>
              </c:numCache>
            </c:numRef>
          </c:val>
        </c:ser>
        <c:dLbls>
          <c:showLegendKey val="0"/>
          <c:showVal val="0"/>
          <c:showCatName val="0"/>
          <c:showSerName val="0"/>
          <c:showPercent val="0"/>
          <c:showBubbleSize val="0"/>
        </c:dLbls>
        <c:gapWidth val="150"/>
        <c:axId val="185116160"/>
        <c:axId val="723358784"/>
      </c:barChart>
      <c:catAx>
        <c:axId val="185116160"/>
        <c:scaling>
          <c:orientation val="minMax"/>
        </c:scaling>
        <c:delete val="0"/>
        <c:axPos val="b"/>
        <c:majorTickMark val="out"/>
        <c:minorTickMark val="none"/>
        <c:tickLblPos val="nextTo"/>
        <c:crossAx val="723358784"/>
        <c:crosses val="autoZero"/>
        <c:auto val="1"/>
        <c:lblAlgn val="ctr"/>
        <c:lblOffset val="100"/>
        <c:noMultiLvlLbl val="0"/>
      </c:catAx>
      <c:valAx>
        <c:axId val="723358784"/>
        <c:scaling>
          <c:orientation val="minMax"/>
          <c:max val="60"/>
        </c:scaling>
        <c:delete val="0"/>
        <c:axPos val="l"/>
        <c:majorGridlines/>
        <c:title>
          <c:tx>
            <c:rich>
              <a:bodyPr rot="-5400000" vert="horz"/>
              <a:lstStyle/>
              <a:p>
                <a:pPr>
                  <a:defRPr/>
                </a:pPr>
                <a:r>
                  <a:rPr lang="en-US"/>
                  <a:t>Time (s)</a:t>
                </a:r>
              </a:p>
            </c:rich>
          </c:tx>
          <c:layout/>
          <c:overlay val="0"/>
        </c:title>
        <c:numFmt formatCode="General" sourceLinked="0"/>
        <c:majorTickMark val="out"/>
        <c:minorTickMark val="none"/>
        <c:tickLblPos val="nextTo"/>
        <c:crossAx val="185116160"/>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Clique Acc.</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Accuracy!$C$4:$C$7</c:f>
                <c:numCache>
                  <c:formatCode>General</c:formatCode>
                  <c:ptCount val="4"/>
                  <c:pt idx="0">
                    <c:v>0.49913419848462171</c:v>
                  </c:pt>
                  <c:pt idx="1">
                    <c:v>0</c:v>
                  </c:pt>
                </c:numCache>
              </c:numRef>
            </c:plus>
            <c:minus>
              <c:numRef>
                <c:f>Accuracy!$D$4:$D$7</c:f>
                <c:numCache>
                  <c:formatCode>General</c:formatCode>
                  <c:ptCount val="4"/>
                  <c:pt idx="0">
                    <c:v>0.47058823529411764</c:v>
                  </c:pt>
                  <c:pt idx="1">
                    <c:v>0</c:v>
                  </c:pt>
                </c:numCache>
              </c:numRef>
            </c:minus>
          </c:errBars>
          <c:cat>
            <c:strLit>
              <c:ptCount val="2"/>
              <c:pt idx="0">
                <c:v>Senate</c:v>
              </c:pt>
              <c:pt idx="1">
                <c:v>Web</c:v>
              </c:pt>
            </c:strLit>
          </c:cat>
          <c:val>
            <c:numRef>
              <c:f>Accuracy!$A$4:$A$5</c:f>
              <c:numCache>
                <c:formatCode>General</c:formatCode>
                <c:ptCount val="2"/>
                <c:pt idx="0">
                  <c:v>0.47058823529411764</c:v>
                </c:pt>
                <c:pt idx="1">
                  <c:v>0</c:v>
                </c:pt>
              </c:numCache>
            </c:numRef>
          </c:val>
        </c:ser>
        <c:ser>
          <c:idx val="1"/>
          <c:order val="1"/>
          <c:tx>
            <c:v>MS</c:v>
          </c:tx>
          <c:invertIfNegative val="0"/>
          <c:dLbls>
            <c:dLbl>
              <c:idx val="0"/>
              <c:layout/>
              <c:tx>
                <c:rich>
                  <a:bodyPr/>
                  <a:lstStyle/>
                  <a:p>
                    <a:r>
                      <a:rPr lang="en-US" b="1"/>
                      <a:t>***</a:t>
                    </a:r>
                    <a:endParaRPr lang="en-US"/>
                  </a:p>
                </c:rich>
              </c:tx>
              <c:dLblPos val="outEnd"/>
              <c:showLegendKey val="0"/>
              <c:showVal val="1"/>
              <c:showCatName val="0"/>
              <c:showSerName val="0"/>
              <c:showPercent val="0"/>
              <c:showBubbleSize val="0"/>
            </c:dLbl>
            <c:dLbl>
              <c:idx val="1"/>
              <c:layout/>
              <c:tx>
                <c:rich>
                  <a:bodyPr/>
                  <a:lstStyle/>
                  <a:p>
                    <a:r>
                      <a:rPr lang="en-US" b="1"/>
                      <a:t>***</a:t>
                    </a:r>
                    <a:endParaRPr lang="en-US"/>
                  </a:p>
                </c:rich>
              </c:tx>
              <c:dLblPos val="outEnd"/>
              <c:showLegendKey val="0"/>
              <c:showVal val="1"/>
              <c:showCatName val="0"/>
              <c:showSerName val="0"/>
              <c:showPercent val="0"/>
              <c:showBubbleSize val="0"/>
            </c:dLbl>
            <c:dLbl>
              <c:idx val="2"/>
              <c:tx>
                <c:rich>
                  <a:bodyPr/>
                  <a:lstStyle/>
                  <a:p>
                    <a:r>
                      <a:rPr lang="en-US" b="1"/>
                      <a:t>d</a:t>
                    </a:r>
                    <a:endParaRPr lang="en-US"/>
                  </a:p>
                </c:rich>
              </c:tx>
              <c:dLblPos val="outEnd"/>
              <c:showLegendKey val="0"/>
              <c:showVal val="1"/>
              <c:showCatName val="0"/>
              <c:showSerName val="0"/>
              <c:showPercent val="0"/>
              <c:showBubbleSize val="0"/>
            </c:dLbl>
            <c:txPr>
              <a:bodyPr/>
              <a:lstStyle/>
              <a:p>
                <a:pPr>
                  <a:defRPr b="1"/>
                </a:pPr>
                <a:endParaRPr lang="en-US"/>
              </a:p>
            </c:txPr>
            <c:dLblPos val="outEnd"/>
            <c:showLegendKey val="0"/>
            <c:showVal val="1"/>
            <c:showCatName val="0"/>
            <c:showSerName val="0"/>
            <c:showPercent val="0"/>
            <c:showBubbleSize val="0"/>
            <c:showLeaderLines val="0"/>
          </c:dLbls>
          <c:errBars>
            <c:errBarType val="both"/>
            <c:errValType val="cust"/>
            <c:noEndCap val="0"/>
            <c:plus>
              <c:numRef>
                <c:f>Accuracy!$H$4:$H$7</c:f>
                <c:numCache>
                  <c:formatCode>General</c:formatCode>
                  <c:ptCount val="4"/>
                  <c:pt idx="0">
                    <c:v>0</c:v>
                  </c:pt>
                  <c:pt idx="1">
                    <c:v>0.36464227527765836</c:v>
                  </c:pt>
                </c:numCache>
              </c:numRef>
            </c:plus>
            <c:minus>
              <c:numRef>
                <c:f>Accuracy!$I$4:$I$7</c:f>
                <c:numCache>
                  <c:formatCode>General</c:formatCode>
                  <c:ptCount val="4"/>
                  <c:pt idx="0">
                    <c:v>0</c:v>
                  </c:pt>
                  <c:pt idx="1">
                    <c:v>0.36464227527765841</c:v>
                  </c:pt>
                </c:numCache>
              </c:numRef>
            </c:minus>
          </c:errBars>
          <c:cat>
            <c:strLit>
              <c:ptCount val="2"/>
              <c:pt idx="0">
                <c:v>Senate</c:v>
              </c:pt>
              <c:pt idx="1">
                <c:v>Web</c:v>
              </c:pt>
            </c:strLit>
          </c:cat>
          <c:val>
            <c:numRef>
              <c:f>Accuracy!$F$4:$F$5</c:f>
              <c:numCache>
                <c:formatCode>General</c:formatCode>
                <c:ptCount val="2"/>
                <c:pt idx="0">
                  <c:v>1</c:v>
                </c:pt>
                <c:pt idx="1">
                  <c:v>0.84210526315789469</c:v>
                </c:pt>
              </c:numCache>
            </c:numRef>
          </c:val>
        </c:ser>
        <c:dLbls>
          <c:showLegendKey val="0"/>
          <c:showVal val="0"/>
          <c:showCatName val="0"/>
          <c:showSerName val="0"/>
          <c:showPercent val="0"/>
          <c:showBubbleSize val="0"/>
        </c:dLbls>
        <c:gapWidth val="150"/>
        <c:axId val="185118208"/>
        <c:axId val="723361088"/>
      </c:barChart>
      <c:catAx>
        <c:axId val="185118208"/>
        <c:scaling>
          <c:orientation val="minMax"/>
        </c:scaling>
        <c:delete val="0"/>
        <c:axPos val="b"/>
        <c:majorTickMark val="out"/>
        <c:minorTickMark val="none"/>
        <c:tickLblPos val="nextTo"/>
        <c:crossAx val="723361088"/>
        <c:crosses val="autoZero"/>
        <c:auto val="1"/>
        <c:lblAlgn val="ctr"/>
        <c:lblOffset val="100"/>
        <c:noMultiLvlLbl val="0"/>
      </c:catAx>
      <c:valAx>
        <c:axId val="723361088"/>
        <c:scaling>
          <c:orientation val="minMax"/>
          <c:max val="1"/>
        </c:scaling>
        <c:delete val="0"/>
        <c:axPos val="l"/>
        <c:majorGridlines/>
        <c:title>
          <c:tx>
            <c:rich>
              <a:bodyPr rot="-5400000" vert="horz"/>
              <a:lstStyle/>
              <a:p>
                <a:pPr>
                  <a:defRPr>
                    <a:solidFill>
                      <a:schemeClr val="bg1"/>
                    </a:solidFill>
                  </a:defRPr>
                </a:pPr>
                <a:r>
                  <a:rPr lang="en-US">
                    <a:solidFill>
                      <a:schemeClr val="bg1"/>
                    </a:solidFill>
                  </a:rPr>
                  <a:t>Accuracy</a:t>
                </a:r>
              </a:p>
            </c:rich>
          </c:tx>
          <c:layout/>
          <c:overlay val="0"/>
        </c:title>
        <c:numFmt formatCode="0%" sourceLinked="0"/>
        <c:majorTickMark val="out"/>
        <c:minorTickMark val="none"/>
        <c:tickLblPos val="nextTo"/>
        <c:txPr>
          <a:bodyPr/>
          <a:lstStyle/>
          <a:p>
            <a:pPr>
              <a:defRPr>
                <a:solidFill>
                  <a:schemeClr val="bg1"/>
                </a:solidFill>
              </a:defRPr>
            </a:pPr>
            <a:endParaRPr lang="en-US"/>
          </a:p>
        </c:txPr>
        <c:crossAx val="185118208"/>
        <c:crosses val="autoZero"/>
        <c:crossBetween val="between"/>
      </c:valAx>
    </c:plotArea>
    <c:legend>
      <c:legendPos val="tr"/>
      <c:layout>
        <c:manualLayout>
          <c:xMode val="edge"/>
          <c:yMode val="edge"/>
          <c:x val="0.74598999979653702"/>
          <c:y val="0"/>
          <c:w val="0.21826054446682536"/>
          <c:h val="0.23279928550597842"/>
        </c:manualLayout>
      </c:layout>
      <c:overlay val="1"/>
    </c:legend>
    <c:plotVisOnly val="1"/>
    <c:dispBlanksAs val="gap"/>
    <c:showDLblsOverMax val="0"/>
  </c:chart>
  <c:txPr>
    <a:bodyPr/>
    <a:lstStyle/>
    <a:p>
      <a:pPr>
        <a:defRPr sz="2000"/>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smtClean="0"/>
              <a:t>Connector Acc.</a:t>
            </a:r>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Accuracy!$C$4:$C$7</c:f>
                <c:numCache>
                  <c:formatCode>General</c:formatCode>
                  <c:ptCount val="4"/>
                  <c:pt idx="0">
                    <c:v>0.32218973970892129</c:v>
                  </c:pt>
                  <c:pt idx="1">
                    <c:v>0.23529411764705882</c:v>
                  </c:pt>
                </c:numCache>
              </c:numRef>
            </c:plus>
            <c:minus>
              <c:numRef>
                <c:f>Accuracy!$D$4:$D$7</c:f>
                <c:numCache>
                  <c:formatCode>General</c:formatCode>
                  <c:ptCount val="4"/>
                  <c:pt idx="0">
                    <c:v>0.32218973970892129</c:v>
                  </c:pt>
                  <c:pt idx="1">
                    <c:v>5.8823529411764705E-2</c:v>
                  </c:pt>
                </c:numCache>
              </c:numRef>
            </c:minus>
          </c:errBars>
          <c:cat>
            <c:strLit>
              <c:ptCount val="2"/>
              <c:pt idx="0">
                <c:v>Wiki</c:v>
              </c:pt>
              <c:pt idx="1">
                <c:v>Web</c:v>
              </c:pt>
            </c:strLit>
          </c:cat>
          <c:val>
            <c:numRef>
              <c:f>Accuracy!$A$4:$A$5</c:f>
              <c:numCache>
                <c:formatCode>General</c:formatCode>
                <c:ptCount val="2"/>
                <c:pt idx="0">
                  <c:v>0.88235294117647056</c:v>
                </c:pt>
                <c:pt idx="1">
                  <c:v>5.8823529411764705E-2</c:v>
                </c:pt>
              </c:numCache>
            </c:numRef>
          </c:val>
        </c:ser>
        <c:ser>
          <c:idx val="1"/>
          <c:order val="1"/>
          <c:tx>
            <c:v>MS</c:v>
          </c:tx>
          <c:invertIfNegative val="0"/>
          <c:dLbls>
            <c:dLbl>
              <c:idx val="0"/>
              <c:delete val="1"/>
            </c:dLbl>
            <c:dLbl>
              <c:idx val="1"/>
              <c:layout/>
              <c:tx>
                <c:rich>
                  <a:bodyPr/>
                  <a:lstStyle/>
                  <a:p>
                    <a:r>
                      <a:rPr lang="en-US" b="1"/>
                      <a:t>***</a:t>
                    </a:r>
                    <a:endParaRPr lang="en-US"/>
                  </a:p>
                </c:rich>
              </c:tx>
              <c:showLegendKey val="0"/>
              <c:showVal val="1"/>
              <c:showCatName val="0"/>
              <c:showSerName val="0"/>
              <c:showPercent val="0"/>
              <c:showBubbleSize val="0"/>
            </c:dLbl>
            <c:dLbl>
              <c:idx val="2"/>
              <c:tx>
                <c:rich>
                  <a:bodyPr/>
                  <a:lstStyle/>
                  <a:p>
                    <a:r>
                      <a:rPr lang="en-US" b="1"/>
                      <a:t>d</a:t>
                    </a:r>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Accuracy!$H$4:$H$7</c:f>
                <c:numCache>
                  <c:formatCode>General</c:formatCode>
                  <c:ptCount val="4"/>
                  <c:pt idx="0">
                    <c:v>0.22329687826943612</c:v>
                  </c:pt>
                  <c:pt idx="1">
                    <c:v>0.40768245749551757</c:v>
                  </c:pt>
                </c:numCache>
              </c:numRef>
            </c:plus>
            <c:minus>
              <c:numRef>
                <c:f>Accuracy!$I$4:$I$7</c:f>
                <c:numCache>
                  <c:formatCode>General</c:formatCode>
                  <c:ptCount val="4"/>
                  <c:pt idx="0">
                    <c:v>0.22329687826943612</c:v>
                  </c:pt>
                  <c:pt idx="1">
                    <c:v>0.40768245749551757</c:v>
                  </c:pt>
                </c:numCache>
              </c:numRef>
            </c:minus>
          </c:errBars>
          <c:cat>
            <c:strLit>
              <c:ptCount val="2"/>
              <c:pt idx="0">
                <c:v>Wiki</c:v>
              </c:pt>
              <c:pt idx="1">
                <c:v>Web</c:v>
              </c:pt>
            </c:strLit>
          </c:cat>
          <c:val>
            <c:numRef>
              <c:f>Accuracy!$F$4:$F$5</c:f>
              <c:numCache>
                <c:formatCode>General</c:formatCode>
                <c:ptCount val="2"/>
                <c:pt idx="0">
                  <c:v>0.94736842105263153</c:v>
                </c:pt>
                <c:pt idx="1">
                  <c:v>0.78947368421052633</c:v>
                </c:pt>
              </c:numCache>
            </c:numRef>
          </c:val>
        </c:ser>
        <c:dLbls>
          <c:showLegendKey val="0"/>
          <c:showVal val="0"/>
          <c:showCatName val="0"/>
          <c:showSerName val="0"/>
          <c:showPercent val="0"/>
          <c:showBubbleSize val="0"/>
        </c:dLbls>
        <c:gapWidth val="150"/>
        <c:axId val="185117184"/>
        <c:axId val="183829632"/>
      </c:barChart>
      <c:catAx>
        <c:axId val="185117184"/>
        <c:scaling>
          <c:orientation val="minMax"/>
        </c:scaling>
        <c:delete val="0"/>
        <c:axPos val="b"/>
        <c:majorTickMark val="out"/>
        <c:minorTickMark val="none"/>
        <c:tickLblPos val="nextTo"/>
        <c:crossAx val="183829632"/>
        <c:crosses val="autoZero"/>
        <c:auto val="1"/>
        <c:lblAlgn val="ctr"/>
        <c:lblOffset val="100"/>
        <c:noMultiLvlLbl val="0"/>
      </c:catAx>
      <c:valAx>
        <c:axId val="183829632"/>
        <c:scaling>
          <c:orientation val="minMax"/>
          <c:max val="1"/>
        </c:scaling>
        <c:delete val="0"/>
        <c:axPos val="l"/>
        <c:majorGridlines/>
        <c:title>
          <c:tx>
            <c:rich>
              <a:bodyPr rot="-5400000" vert="horz"/>
              <a:lstStyle/>
              <a:p>
                <a:pPr>
                  <a:defRPr>
                    <a:solidFill>
                      <a:schemeClr val="bg1"/>
                    </a:solidFill>
                  </a:defRPr>
                </a:pPr>
                <a:r>
                  <a:rPr lang="en-US">
                    <a:solidFill>
                      <a:schemeClr val="bg1"/>
                    </a:solidFill>
                  </a:rPr>
                  <a:t>Accuracy</a:t>
                </a:r>
              </a:p>
            </c:rich>
          </c:tx>
          <c:layout/>
          <c:overlay val="0"/>
        </c:title>
        <c:numFmt formatCode="0%" sourceLinked="0"/>
        <c:majorTickMark val="out"/>
        <c:minorTickMark val="none"/>
        <c:tickLblPos val="nextTo"/>
        <c:txPr>
          <a:bodyPr/>
          <a:lstStyle/>
          <a:p>
            <a:pPr>
              <a:defRPr>
                <a:solidFill>
                  <a:schemeClr val="bg1"/>
                </a:solidFill>
              </a:defRPr>
            </a:pPr>
            <a:endParaRPr lang="en-US"/>
          </a:p>
        </c:txPr>
        <c:crossAx val="185117184"/>
        <c:crosses val="autoZero"/>
        <c:crossBetween val="between"/>
      </c:valAx>
    </c:plotArea>
    <c:plotVisOnly val="1"/>
    <c:dispBlanksAs val="gap"/>
    <c:showDLblsOverMax val="0"/>
  </c:chart>
  <c:txPr>
    <a:bodyPr/>
    <a:lstStyle/>
    <a:p>
      <a:pPr>
        <a:defRPr sz="2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Fan Acc.</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Accuracy!$C$4:$C$7</c:f>
                <c:numCache>
                  <c:formatCode>General</c:formatCode>
                  <c:ptCount val="4"/>
                  <c:pt idx="0">
                    <c:v>0</c:v>
                  </c:pt>
                  <c:pt idx="1">
                    <c:v>0.47788461203740945</c:v>
                  </c:pt>
                </c:numCache>
              </c:numRef>
            </c:plus>
            <c:minus>
              <c:numRef>
                <c:f>Accuracy!$D$4:$D$7</c:f>
                <c:numCache>
                  <c:formatCode>General</c:formatCode>
                  <c:ptCount val="4"/>
                  <c:pt idx="0">
                    <c:v>0</c:v>
                  </c:pt>
                  <c:pt idx="1">
                    <c:v>0.35294117647058826</c:v>
                  </c:pt>
                </c:numCache>
              </c:numRef>
            </c:minus>
          </c:errBars>
          <c:cat>
            <c:strLit>
              <c:ptCount val="2"/>
              <c:pt idx="0">
                <c:v>Wiki</c:v>
              </c:pt>
              <c:pt idx="1">
                <c:v>Web</c:v>
              </c:pt>
            </c:strLit>
          </c:cat>
          <c:val>
            <c:numRef>
              <c:f>Accuracy!$A$4:$A$5</c:f>
              <c:numCache>
                <c:formatCode>General</c:formatCode>
                <c:ptCount val="2"/>
                <c:pt idx="0">
                  <c:v>1</c:v>
                </c:pt>
                <c:pt idx="1">
                  <c:v>0.35294117647058826</c:v>
                </c:pt>
              </c:numCache>
            </c:numRef>
          </c:val>
        </c:ser>
        <c:ser>
          <c:idx val="1"/>
          <c:order val="1"/>
          <c:tx>
            <c:v>MS</c:v>
          </c:tx>
          <c:invertIfNegative val="0"/>
          <c:dLbls>
            <c:dLbl>
              <c:idx val="0"/>
              <c:delete val="1"/>
            </c:dLbl>
            <c:dLbl>
              <c:idx val="1"/>
              <c:layout/>
              <c:tx>
                <c:rich>
                  <a:bodyPr/>
                  <a:lstStyle/>
                  <a:p>
                    <a:r>
                      <a:rPr lang="en-US" b="1"/>
                      <a:t>***</a:t>
                    </a:r>
                    <a:endParaRPr lang="en-US"/>
                  </a:p>
                </c:rich>
              </c:tx>
              <c:showLegendKey val="0"/>
              <c:showVal val="1"/>
              <c:showCatName val="0"/>
              <c:showSerName val="0"/>
              <c:showPercent val="0"/>
              <c:showBubbleSize val="0"/>
            </c:dLbl>
            <c:dLbl>
              <c:idx val="2"/>
              <c:tx>
                <c:rich>
                  <a:bodyPr/>
                  <a:lstStyle/>
                  <a:p>
                    <a:r>
                      <a:rPr lang="en-US" b="1"/>
                      <a:t>d</a:t>
                    </a:r>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Accuracy!$H$4:$H$7</c:f>
                <c:numCache>
                  <c:formatCode>General</c:formatCode>
                  <c:ptCount val="4"/>
                  <c:pt idx="0">
                    <c:v>0</c:v>
                  </c:pt>
                  <c:pt idx="1">
                    <c:v>0.22329687826943612</c:v>
                  </c:pt>
                </c:numCache>
              </c:numRef>
            </c:plus>
            <c:minus>
              <c:numRef>
                <c:f>Accuracy!$I$4:$I$7</c:f>
                <c:numCache>
                  <c:formatCode>General</c:formatCode>
                  <c:ptCount val="4"/>
                  <c:pt idx="0">
                    <c:v>0</c:v>
                  </c:pt>
                  <c:pt idx="1">
                    <c:v>0.22329687826943612</c:v>
                  </c:pt>
                </c:numCache>
              </c:numRef>
            </c:minus>
          </c:errBars>
          <c:cat>
            <c:strLit>
              <c:ptCount val="2"/>
              <c:pt idx="0">
                <c:v>Wiki</c:v>
              </c:pt>
              <c:pt idx="1">
                <c:v>Web</c:v>
              </c:pt>
            </c:strLit>
          </c:cat>
          <c:val>
            <c:numRef>
              <c:f>Accuracy!$F$4:$F$5</c:f>
              <c:numCache>
                <c:formatCode>General</c:formatCode>
                <c:ptCount val="2"/>
                <c:pt idx="0">
                  <c:v>1</c:v>
                </c:pt>
                <c:pt idx="1">
                  <c:v>0.94736842105263153</c:v>
                </c:pt>
              </c:numCache>
            </c:numRef>
          </c:val>
        </c:ser>
        <c:dLbls>
          <c:showLegendKey val="0"/>
          <c:showVal val="0"/>
          <c:showCatName val="0"/>
          <c:showSerName val="0"/>
          <c:showPercent val="0"/>
          <c:showBubbleSize val="0"/>
        </c:dLbls>
        <c:gapWidth val="150"/>
        <c:axId val="185162240"/>
        <c:axId val="183831360"/>
      </c:barChart>
      <c:catAx>
        <c:axId val="185162240"/>
        <c:scaling>
          <c:orientation val="minMax"/>
        </c:scaling>
        <c:delete val="0"/>
        <c:axPos val="b"/>
        <c:majorTickMark val="out"/>
        <c:minorTickMark val="none"/>
        <c:tickLblPos val="nextTo"/>
        <c:crossAx val="183831360"/>
        <c:crosses val="autoZero"/>
        <c:auto val="1"/>
        <c:lblAlgn val="ctr"/>
        <c:lblOffset val="100"/>
        <c:noMultiLvlLbl val="0"/>
      </c:catAx>
      <c:valAx>
        <c:axId val="183831360"/>
        <c:scaling>
          <c:orientation val="minMax"/>
          <c:max val="1"/>
        </c:scaling>
        <c:delete val="0"/>
        <c:axPos val="l"/>
        <c:majorGridlines/>
        <c:title>
          <c:tx>
            <c:rich>
              <a:bodyPr rot="-5400000" vert="horz"/>
              <a:lstStyle/>
              <a:p>
                <a:pPr>
                  <a:defRPr/>
                </a:pPr>
                <a:r>
                  <a:rPr lang="en-US"/>
                  <a:t>Accuracy</a:t>
                </a:r>
              </a:p>
            </c:rich>
          </c:tx>
          <c:layout/>
          <c:overlay val="0"/>
        </c:title>
        <c:numFmt formatCode="0%" sourceLinked="0"/>
        <c:majorTickMark val="out"/>
        <c:minorTickMark val="none"/>
        <c:tickLblPos val="nextTo"/>
        <c:crossAx val="185162240"/>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Clique Error</a:t>
            </a:r>
            <a:endParaRPr lang="en-US" dirty="0"/>
          </a:p>
        </c:rich>
      </c:tx>
      <c:layout/>
      <c:overlay val="0"/>
    </c:title>
    <c:autoTitleDeleted val="0"/>
    <c:plotArea>
      <c:layout/>
      <c:barChart>
        <c:barDir val="col"/>
        <c:grouping val="clustered"/>
        <c:varyColors val="0"/>
        <c:ser>
          <c:idx val="0"/>
          <c:order val="0"/>
          <c:tx>
            <c:v>Plain</c:v>
          </c:tx>
          <c:invertIfNegative val="0"/>
          <c:dLbls>
            <c:dLbl>
              <c:idx val="0"/>
              <c:layout/>
              <c:tx>
                <c:rich>
                  <a:bodyPr/>
                  <a:lstStyle/>
                  <a:p>
                    <a:r>
                      <a:rPr lang="en-US" b="1" dirty="0" smtClean="0"/>
                      <a:t>**</a:t>
                    </a:r>
                    <a:endParaRPr lang="en-US" dirty="0"/>
                  </a:p>
                </c:rich>
              </c:tx>
              <c:showLegendKey val="0"/>
              <c:showVal val="1"/>
              <c:showCatName val="0"/>
              <c:showSerName val="0"/>
              <c:showPercent val="0"/>
              <c:showBubbleSize val="0"/>
            </c:dLbl>
            <c:dLbl>
              <c:idx val="1"/>
              <c:delete val="1"/>
            </c:dLbl>
            <c:txPr>
              <a:bodyPr/>
              <a:lstStyle/>
              <a:p>
                <a:pPr>
                  <a:defRPr b="1"/>
                </a:pPr>
                <a:endParaRPr lang="en-US"/>
              </a:p>
            </c:txPr>
            <c:showLegendKey val="0"/>
            <c:showVal val="1"/>
            <c:showCatName val="0"/>
            <c:showSerName val="0"/>
            <c:showPercent val="0"/>
            <c:showBubbleSize val="0"/>
            <c:showLeaderLines val="0"/>
          </c:dLbls>
          <c:errBars>
            <c:errBarType val="both"/>
            <c:errValType val="cust"/>
            <c:noEndCap val="0"/>
            <c:plus>
              <c:numRef>
                <c:f>Error!$C$4:$C$7</c:f>
                <c:numCache>
                  <c:formatCode>General</c:formatCode>
                  <c:ptCount val="4"/>
                  <c:pt idx="0">
                    <c:v>0.35864825585602872</c:v>
                  </c:pt>
                  <c:pt idx="1">
                    <c:v>21.099279415106448</c:v>
                  </c:pt>
                </c:numCache>
              </c:numRef>
            </c:plus>
            <c:minus>
              <c:numRef>
                <c:f>Error!$D$4:$D$7</c:f>
                <c:numCache>
                  <c:formatCode>General</c:formatCode>
                  <c:ptCount val="4"/>
                  <c:pt idx="0">
                    <c:v>0.35864825585602872</c:v>
                  </c:pt>
                  <c:pt idx="1">
                    <c:v>21.099279415106448</c:v>
                  </c:pt>
                </c:numCache>
              </c:numRef>
            </c:minus>
          </c:errBars>
          <c:cat>
            <c:strLit>
              <c:ptCount val="2"/>
              <c:pt idx="0">
                <c:v>Senate</c:v>
              </c:pt>
              <c:pt idx="1">
                <c:v>Web</c:v>
              </c:pt>
            </c:strLit>
          </c:cat>
          <c:val>
            <c:numRef>
              <c:f>Error!$A$4:$A$5</c:f>
              <c:numCache>
                <c:formatCode>General</c:formatCode>
                <c:ptCount val="2"/>
                <c:pt idx="0">
                  <c:v>-0.27999999999999997</c:v>
                </c:pt>
                <c:pt idx="1">
                  <c:v>11.542857142857144</c:v>
                </c:pt>
              </c:numCache>
            </c:numRef>
          </c:val>
        </c:ser>
        <c:ser>
          <c:idx val="1"/>
          <c:order val="1"/>
          <c:tx>
            <c:v>MS</c:v>
          </c:tx>
          <c:invertIfNegative val="0"/>
          <c:errBars>
            <c:errBarType val="both"/>
            <c:errValType val="cust"/>
            <c:noEndCap val="0"/>
            <c:plus>
              <c:numRef>
                <c:f>Error!$H$4:$H$7</c:f>
                <c:numCache>
                  <c:formatCode>General</c:formatCode>
                  <c:ptCount val="4"/>
                  <c:pt idx="0">
                    <c:v>0</c:v>
                  </c:pt>
                  <c:pt idx="1">
                    <c:v>13.611499130781208</c:v>
                  </c:pt>
                </c:numCache>
              </c:numRef>
            </c:plus>
            <c:minus>
              <c:numRef>
                <c:f>Error!$I$4:$I$7</c:f>
                <c:numCache>
                  <c:formatCode>General</c:formatCode>
                  <c:ptCount val="4"/>
                  <c:pt idx="0">
                    <c:v>0</c:v>
                  </c:pt>
                  <c:pt idx="1">
                    <c:v>13.611499130781208</c:v>
                  </c:pt>
                </c:numCache>
              </c:numRef>
            </c:minus>
          </c:errBars>
          <c:cat>
            <c:strLit>
              <c:ptCount val="2"/>
              <c:pt idx="0">
                <c:v>Senate</c:v>
              </c:pt>
              <c:pt idx="1">
                <c:v>Web</c:v>
              </c:pt>
            </c:strLit>
          </c:cat>
          <c:val>
            <c:numRef>
              <c:f>Error!$F$4:$F$5</c:f>
              <c:numCache>
                <c:formatCode>General</c:formatCode>
                <c:ptCount val="2"/>
                <c:pt idx="0">
                  <c:v>0</c:v>
                </c:pt>
                <c:pt idx="1">
                  <c:v>4.1157894736842104</c:v>
                </c:pt>
              </c:numCache>
            </c:numRef>
          </c:val>
        </c:ser>
        <c:dLbls>
          <c:showLegendKey val="0"/>
          <c:showVal val="0"/>
          <c:showCatName val="0"/>
          <c:showSerName val="0"/>
          <c:showPercent val="0"/>
          <c:showBubbleSize val="0"/>
        </c:dLbls>
        <c:gapWidth val="150"/>
        <c:axId val="185161728"/>
        <c:axId val="183833088"/>
      </c:barChart>
      <c:catAx>
        <c:axId val="185161728"/>
        <c:scaling>
          <c:orientation val="minMax"/>
        </c:scaling>
        <c:delete val="0"/>
        <c:axPos val="b"/>
        <c:majorTickMark val="out"/>
        <c:minorTickMark val="none"/>
        <c:tickLblPos val="low"/>
        <c:crossAx val="183833088"/>
        <c:crosses val="autoZero"/>
        <c:auto val="1"/>
        <c:lblAlgn val="ctr"/>
        <c:lblOffset val="100"/>
        <c:noMultiLvlLbl val="0"/>
      </c:catAx>
      <c:valAx>
        <c:axId val="183833088"/>
        <c:scaling>
          <c:orientation val="minMax"/>
        </c:scaling>
        <c:delete val="0"/>
        <c:axPos val="l"/>
        <c:majorGridlines/>
        <c:title>
          <c:tx>
            <c:rich>
              <a:bodyPr rot="-5400000" vert="horz"/>
              <a:lstStyle/>
              <a:p>
                <a:pPr>
                  <a:defRPr>
                    <a:solidFill>
                      <a:schemeClr val="bg1"/>
                    </a:solidFill>
                  </a:defRPr>
                </a:pPr>
                <a:r>
                  <a:rPr lang="en-US">
                    <a:solidFill>
                      <a:schemeClr val="bg1"/>
                    </a:solidFill>
                  </a:rPr>
                  <a:t>Error</a:t>
                </a:r>
              </a:p>
            </c:rich>
          </c:tx>
          <c:layout/>
          <c:overlay val="0"/>
        </c:title>
        <c:numFmt formatCode="0%" sourceLinked="0"/>
        <c:majorTickMark val="out"/>
        <c:minorTickMark val="none"/>
        <c:tickLblPos val="nextTo"/>
        <c:crossAx val="185161728"/>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Connector Error</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Error!$C$4:$C$7</c:f>
                <c:numCache>
                  <c:formatCode>General</c:formatCode>
                  <c:ptCount val="4"/>
                  <c:pt idx="0">
                    <c:v>0.31417223416374851</c:v>
                  </c:pt>
                  <c:pt idx="1">
                    <c:v>0.31834533136202903</c:v>
                  </c:pt>
                </c:numCache>
              </c:numRef>
            </c:plus>
            <c:minus>
              <c:numRef>
                <c:f>Error!$D$4:$D$7</c:f>
                <c:numCache>
                  <c:formatCode>General</c:formatCode>
                  <c:ptCount val="4"/>
                  <c:pt idx="0">
                    <c:v>0.31417223416374851</c:v>
                  </c:pt>
                  <c:pt idx="1">
                    <c:v>0.31834533136202903</c:v>
                  </c:pt>
                </c:numCache>
              </c:numRef>
            </c:minus>
          </c:errBars>
          <c:cat>
            <c:strLit>
              <c:ptCount val="2"/>
              <c:pt idx="0">
                <c:v>Wiki</c:v>
              </c:pt>
              <c:pt idx="1">
                <c:v>Web</c:v>
              </c:pt>
            </c:strLit>
          </c:cat>
          <c:val>
            <c:numRef>
              <c:f>Error!$A$4:$A$5</c:f>
              <c:numCache>
                <c:formatCode>General</c:formatCode>
                <c:ptCount val="2"/>
                <c:pt idx="0">
                  <c:v>-0.16806724117647057</c:v>
                </c:pt>
                <c:pt idx="1">
                  <c:v>-0.42249999999999999</c:v>
                </c:pt>
              </c:numCache>
            </c:numRef>
          </c:val>
        </c:ser>
        <c:ser>
          <c:idx val="1"/>
          <c:order val="1"/>
          <c:tx>
            <c:v>MS</c:v>
          </c:tx>
          <c:invertIfNegative val="0"/>
          <c:dLbls>
            <c:dLbl>
              <c:idx val="0"/>
              <c:layout/>
              <c:tx>
                <c:rich>
                  <a:bodyPr/>
                  <a:lstStyle/>
                  <a:p>
                    <a:r>
                      <a:rPr lang="en-US" b="1" smtClean="0"/>
                      <a:t>*</a:t>
                    </a:r>
                    <a:endParaRPr lang="en-US" dirty="0"/>
                  </a:p>
                </c:rich>
              </c:tx>
              <c:showLegendKey val="0"/>
              <c:showVal val="1"/>
              <c:showCatName val="0"/>
              <c:showSerName val="0"/>
              <c:showPercent val="0"/>
              <c:showBubbleSize val="0"/>
            </c:dLbl>
            <c:dLbl>
              <c:idx val="1"/>
              <c:delete val="1"/>
            </c:dLbl>
            <c:dLbl>
              <c:idx val="2"/>
              <c:tx>
                <c:rich>
                  <a:bodyPr/>
                  <a:lstStyle/>
                  <a:p>
                    <a:r>
                      <a:rPr lang="en-US" b="1"/>
                      <a:t>d</a:t>
                    </a:r>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Error!$H$4:$H$7</c:f>
                <c:numCache>
                  <c:formatCode>General</c:formatCode>
                  <c:ptCount val="4"/>
                  <c:pt idx="0">
                    <c:v>0.19937220317070167</c:v>
                  </c:pt>
                  <c:pt idx="1">
                    <c:v>8.7135008436855372</c:v>
                  </c:pt>
                </c:numCache>
              </c:numRef>
            </c:plus>
            <c:minus>
              <c:numRef>
                <c:f>Error!$I$4:$I$7</c:f>
                <c:numCache>
                  <c:formatCode>General</c:formatCode>
                  <c:ptCount val="4"/>
                  <c:pt idx="0">
                    <c:v>0.19937220317070167</c:v>
                  </c:pt>
                  <c:pt idx="1">
                    <c:v>8.7135008436855372</c:v>
                  </c:pt>
                </c:numCache>
              </c:numRef>
            </c:minus>
          </c:errBars>
          <c:cat>
            <c:strLit>
              <c:ptCount val="2"/>
              <c:pt idx="0">
                <c:v>Wiki</c:v>
              </c:pt>
              <c:pt idx="1">
                <c:v>Web</c:v>
              </c:pt>
            </c:strLit>
          </c:cat>
          <c:val>
            <c:numRef>
              <c:f>Error!$F$4:$F$5</c:f>
              <c:numCache>
                <c:formatCode>General</c:formatCode>
                <c:ptCount val="2"/>
                <c:pt idx="0">
                  <c:v>-4.6992478947368417E-2</c:v>
                </c:pt>
                <c:pt idx="1">
                  <c:v>2.1263157894736842</c:v>
                </c:pt>
              </c:numCache>
            </c:numRef>
          </c:val>
        </c:ser>
        <c:dLbls>
          <c:showLegendKey val="0"/>
          <c:showVal val="0"/>
          <c:showCatName val="0"/>
          <c:showSerName val="0"/>
          <c:showPercent val="0"/>
          <c:showBubbleSize val="0"/>
        </c:dLbls>
        <c:gapWidth val="150"/>
        <c:axId val="185468416"/>
        <c:axId val="183834816"/>
      </c:barChart>
      <c:catAx>
        <c:axId val="185468416"/>
        <c:scaling>
          <c:orientation val="minMax"/>
        </c:scaling>
        <c:delete val="0"/>
        <c:axPos val="b"/>
        <c:majorTickMark val="out"/>
        <c:minorTickMark val="none"/>
        <c:tickLblPos val="low"/>
        <c:crossAx val="183834816"/>
        <c:crosses val="autoZero"/>
        <c:auto val="1"/>
        <c:lblAlgn val="ctr"/>
        <c:lblOffset val="100"/>
        <c:noMultiLvlLbl val="0"/>
      </c:catAx>
      <c:valAx>
        <c:axId val="183834816"/>
        <c:scaling>
          <c:orientation val="minMax"/>
        </c:scaling>
        <c:delete val="0"/>
        <c:axPos val="l"/>
        <c:majorGridlines/>
        <c:title>
          <c:tx>
            <c:rich>
              <a:bodyPr rot="-5400000" vert="horz"/>
              <a:lstStyle/>
              <a:p>
                <a:pPr>
                  <a:defRPr>
                    <a:solidFill>
                      <a:schemeClr val="bg1"/>
                    </a:solidFill>
                  </a:defRPr>
                </a:pPr>
                <a:r>
                  <a:rPr lang="en-US">
                    <a:solidFill>
                      <a:schemeClr val="bg1"/>
                    </a:solidFill>
                  </a:rPr>
                  <a:t>Error</a:t>
                </a:r>
              </a:p>
            </c:rich>
          </c:tx>
          <c:layout/>
          <c:overlay val="0"/>
        </c:title>
        <c:numFmt formatCode="0%" sourceLinked="0"/>
        <c:majorTickMark val="out"/>
        <c:minorTickMark val="none"/>
        <c:tickLblPos val="nextTo"/>
        <c:crossAx val="185468416"/>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smtClean="0"/>
              <a:t>Fan Error</a:t>
            </a:r>
            <a:endParaRPr lang="en-US" dirty="0"/>
          </a:p>
        </c:rich>
      </c:tx>
      <c:layout/>
      <c:overlay val="0"/>
    </c:title>
    <c:autoTitleDeleted val="0"/>
    <c:plotArea>
      <c:layout/>
      <c:barChart>
        <c:barDir val="col"/>
        <c:grouping val="clustered"/>
        <c:varyColors val="0"/>
        <c:ser>
          <c:idx val="0"/>
          <c:order val="0"/>
          <c:tx>
            <c:v>Plain</c:v>
          </c:tx>
          <c:invertIfNegative val="0"/>
          <c:errBars>
            <c:errBarType val="both"/>
            <c:errValType val="cust"/>
            <c:noEndCap val="0"/>
            <c:plus>
              <c:numRef>
                <c:f>Error!$C$4:$C$7</c:f>
                <c:numCache>
                  <c:formatCode>General</c:formatCode>
                  <c:ptCount val="4"/>
                  <c:pt idx="0">
                    <c:v>0.21566374930998533</c:v>
                  </c:pt>
                  <c:pt idx="1">
                    <c:v>0.22739311042158292</c:v>
                  </c:pt>
                </c:numCache>
              </c:numRef>
            </c:plus>
            <c:minus>
              <c:numRef>
                <c:f>Error!$D$4:$D$7</c:f>
                <c:numCache>
                  <c:formatCode>General</c:formatCode>
                  <c:ptCount val="4"/>
                  <c:pt idx="0">
                    <c:v>0.21566374930998533</c:v>
                  </c:pt>
                  <c:pt idx="1">
                    <c:v>0.22739311042158292</c:v>
                  </c:pt>
                </c:numCache>
              </c:numRef>
            </c:minus>
          </c:errBars>
          <c:cat>
            <c:strLit>
              <c:ptCount val="2"/>
              <c:pt idx="0">
                <c:v>Wiki</c:v>
              </c:pt>
              <c:pt idx="1">
                <c:v>Web</c:v>
              </c:pt>
            </c:strLit>
          </c:cat>
          <c:val>
            <c:numRef>
              <c:f>Error!$A$4:$A$5</c:f>
              <c:numCache>
                <c:formatCode>General</c:formatCode>
                <c:ptCount val="2"/>
                <c:pt idx="0">
                  <c:v>-0.58440935882352929</c:v>
                </c:pt>
                <c:pt idx="1">
                  <c:v>-0.6540402352941177</c:v>
                </c:pt>
              </c:numCache>
            </c:numRef>
          </c:val>
        </c:ser>
        <c:ser>
          <c:idx val="1"/>
          <c:order val="1"/>
          <c:tx>
            <c:v>MS</c:v>
          </c:tx>
          <c:invertIfNegative val="0"/>
          <c:dLbls>
            <c:dLbl>
              <c:idx val="0"/>
              <c:layout/>
              <c:tx>
                <c:rich>
                  <a:bodyPr/>
                  <a:lstStyle/>
                  <a:p>
                    <a:r>
                      <a:rPr lang="en-US" b="1" smtClean="0"/>
                      <a:t>***</a:t>
                    </a:r>
                    <a:endParaRPr lang="en-US" dirty="0"/>
                  </a:p>
                </c:rich>
              </c:tx>
              <c:showLegendKey val="0"/>
              <c:showVal val="1"/>
              <c:showCatName val="0"/>
              <c:showSerName val="0"/>
              <c:showPercent val="0"/>
              <c:showBubbleSize val="0"/>
            </c:dLbl>
            <c:dLbl>
              <c:idx val="1"/>
              <c:layout/>
              <c:tx>
                <c:rich>
                  <a:bodyPr/>
                  <a:lstStyle/>
                  <a:p>
                    <a:r>
                      <a:rPr lang="en-US" b="1" smtClean="0"/>
                      <a:t>***</a:t>
                    </a:r>
                    <a:endParaRPr lang="en-US" dirty="0"/>
                  </a:p>
                </c:rich>
              </c:tx>
              <c:showLegendKey val="0"/>
              <c:showVal val="1"/>
              <c:showCatName val="0"/>
              <c:showSerName val="0"/>
              <c:showPercent val="0"/>
              <c:showBubbleSize val="0"/>
            </c:dLbl>
            <c:dLbl>
              <c:idx val="2"/>
              <c:tx>
                <c:rich>
                  <a:bodyPr/>
                  <a:lstStyle/>
                  <a:p>
                    <a:r>
                      <a:rPr lang="en-US" b="1"/>
                      <a:t>d</a:t>
                    </a:r>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errBars>
            <c:errBarType val="both"/>
            <c:errValType val="cust"/>
            <c:noEndCap val="0"/>
            <c:plus>
              <c:numRef>
                <c:f>Error!$H$4:$H$7</c:f>
                <c:numCache>
                  <c:formatCode>General</c:formatCode>
                  <c:ptCount val="4"/>
                  <c:pt idx="0">
                    <c:v>3.6308519000366837E-3</c:v>
                  </c:pt>
                  <c:pt idx="1">
                    <c:v>0.34791926871678303</c:v>
                  </c:pt>
                </c:numCache>
              </c:numRef>
            </c:plus>
            <c:minus>
              <c:numRef>
                <c:f>Error!$I$4:$I$7</c:f>
                <c:numCache>
                  <c:formatCode>General</c:formatCode>
                  <c:ptCount val="4"/>
                  <c:pt idx="0">
                    <c:v>3.6308519000366837E-3</c:v>
                  </c:pt>
                  <c:pt idx="1">
                    <c:v>0.34791926871678303</c:v>
                  </c:pt>
                </c:numCache>
              </c:numRef>
            </c:minus>
          </c:errBars>
          <c:cat>
            <c:strLit>
              <c:ptCount val="2"/>
              <c:pt idx="0">
                <c:v>Wiki</c:v>
              </c:pt>
              <c:pt idx="1">
                <c:v>Web</c:v>
              </c:pt>
            </c:strLit>
          </c:cat>
          <c:val>
            <c:numRef>
              <c:f>Error!$F$4:$F$5</c:f>
              <c:numCache>
                <c:formatCode>General</c:formatCode>
                <c:ptCount val="2"/>
                <c:pt idx="0">
                  <c:v>8.5579999999999999E-4</c:v>
                </c:pt>
                <c:pt idx="1">
                  <c:v>3.3892000000000005E-2</c:v>
                </c:pt>
              </c:numCache>
            </c:numRef>
          </c:val>
        </c:ser>
        <c:dLbls>
          <c:showLegendKey val="0"/>
          <c:showVal val="0"/>
          <c:showCatName val="0"/>
          <c:showSerName val="0"/>
          <c:showPercent val="0"/>
          <c:showBubbleSize val="0"/>
        </c:dLbls>
        <c:gapWidth val="150"/>
        <c:axId val="185470464"/>
        <c:axId val="183833664"/>
      </c:barChart>
      <c:catAx>
        <c:axId val="185470464"/>
        <c:scaling>
          <c:orientation val="minMax"/>
        </c:scaling>
        <c:delete val="0"/>
        <c:axPos val="b"/>
        <c:majorTickMark val="out"/>
        <c:minorTickMark val="none"/>
        <c:tickLblPos val="low"/>
        <c:crossAx val="183833664"/>
        <c:crosses val="autoZero"/>
        <c:auto val="1"/>
        <c:lblAlgn val="ctr"/>
        <c:lblOffset val="100"/>
        <c:noMultiLvlLbl val="0"/>
      </c:catAx>
      <c:valAx>
        <c:axId val="183833664"/>
        <c:scaling>
          <c:orientation val="minMax"/>
        </c:scaling>
        <c:delete val="0"/>
        <c:axPos val="l"/>
        <c:majorGridlines/>
        <c:title>
          <c:tx>
            <c:rich>
              <a:bodyPr rot="-5400000" vert="horz"/>
              <a:lstStyle/>
              <a:p>
                <a:pPr>
                  <a:defRPr/>
                </a:pPr>
                <a:r>
                  <a:rPr lang="en-US"/>
                  <a:t>Error</a:t>
                </a:r>
              </a:p>
            </c:rich>
          </c:tx>
          <c:layout/>
          <c:overlay val="0"/>
        </c:title>
        <c:numFmt formatCode="0%" sourceLinked="0"/>
        <c:majorTickMark val="out"/>
        <c:minorTickMark val="none"/>
        <c:tickLblPos val="nextTo"/>
        <c:crossAx val="185470464"/>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diagrams/_rels/data1.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7.png"/><Relationship Id="rId1" Type="http://schemas.openxmlformats.org/officeDocument/2006/relationships/image" Target="../media/image6.png"/><Relationship Id="rId6" Type="http://schemas.openxmlformats.org/officeDocument/2006/relationships/image" Target="../media/image11.jpeg"/><Relationship Id="rId5" Type="http://schemas.openxmlformats.org/officeDocument/2006/relationships/image" Target="../media/image10.png"/><Relationship Id="rId4" Type="http://schemas.openxmlformats.org/officeDocument/2006/relationships/image" Target="../media/image9.png"/></Relationships>
</file>

<file path=ppt/diagrams/_rels/drawing1.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7.png"/><Relationship Id="rId1" Type="http://schemas.openxmlformats.org/officeDocument/2006/relationships/image" Target="../media/image6.png"/><Relationship Id="rId6" Type="http://schemas.openxmlformats.org/officeDocument/2006/relationships/image" Target="../media/image11.jpeg"/><Relationship Id="rId5" Type="http://schemas.openxmlformats.org/officeDocument/2006/relationships/image" Target="../media/image10.png"/><Relationship Id="rId4" Type="http://schemas.openxmlformats.org/officeDocument/2006/relationships/image" Target="../media/image9.png"/></Relationships>
</file>

<file path=ppt/diagrams/colors1.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C9B9D4E-E142-442E-83C8-BC58C43F35BF}" type="doc">
      <dgm:prSet loTypeId="urn:microsoft.com/office/officeart/2008/layout/BendingPictureCaptionList" loCatId="picture" qsTypeId="urn:microsoft.com/office/officeart/2005/8/quickstyle/simple3" qsCatId="simple" csTypeId="urn:microsoft.com/office/officeart/2005/8/colors/accent0_2" csCatId="mainScheme" phldr="1"/>
      <dgm:spPr/>
    </dgm:pt>
    <dgm:pt modelId="{4FB7AD88-9CF4-4002-8453-A85EB11039FF}">
      <dgm:prSet phldrT="[Text]" custT="1"/>
      <dgm:spPr>
        <a:effectLst>
          <a:outerShdw blurRad="50800" dist="38100" dir="5400000" algn="t" rotWithShape="0">
            <a:prstClr val="black">
              <a:alpha val="40000"/>
            </a:prstClr>
          </a:outerShdw>
        </a:effectLst>
      </dgm:spPr>
      <dgm:t>
        <a:bodyPr/>
        <a:lstStyle/>
        <a:p>
          <a:r>
            <a:rPr lang="en-US" sz="2800" dirty="0" smtClean="0"/>
            <a:t>Politics</a:t>
          </a:r>
          <a:endParaRPr lang="en-US" sz="2800" dirty="0"/>
        </a:p>
      </dgm:t>
    </dgm:pt>
    <dgm:pt modelId="{A15C3CC7-3A77-43C7-ACC6-94ACE707DE6C}" type="parTrans" cxnId="{4E4625A5-B412-4A66-A841-BFED281CC295}">
      <dgm:prSet/>
      <dgm:spPr/>
      <dgm:t>
        <a:bodyPr/>
        <a:lstStyle/>
        <a:p>
          <a:endParaRPr lang="en-US" sz="3200"/>
        </a:p>
      </dgm:t>
    </dgm:pt>
    <dgm:pt modelId="{07362A6A-AC31-4657-A7F8-43170C14247D}" type="sibTrans" cxnId="{4E4625A5-B412-4A66-A841-BFED281CC295}">
      <dgm:prSet/>
      <dgm:spPr/>
      <dgm:t>
        <a:bodyPr/>
        <a:lstStyle/>
        <a:p>
          <a:endParaRPr lang="en-US" sz="3200"/>
        </a:p>
      </dgm:t>
    </dgm:pt>
    <dgm:pt modelId="{4201E1CF-9D87-4054-8B78-0773A1371DEC}">
      <dgm:prSet phldrT="[Text]" custT="1"/>
      <dgm:spPr>
        <a:effectLst>
          <a:outerShdw blurRad="50800" dist="38100" dir="5400000" algn="t" rotWithShape="0">
            <a:prstClr val="black">
              <a:alpha val="40000"/>
            </a:prstClr>
          </a:outerShdw>
        </a:effectLst>
      </dgm:spPr>
      <dgm:t>
        <a:bodyPr/>
        <a:lstStyle/>
        <a:p>
          <a:r>
            <a:rPr lang="en-US" sz="2800" dirty="0" smtClean="0"/>
            <a:t>Urban Planning</a:t>
          </a:r>
          <a:endParaRPr lang="en-US" sz="2800" dirty="0"/>
        </a:p>
      </dgm:t>
    </dgm:pt>
    <dgm:pt modelId="{D03FF687-B85E-4F25-9786-BF6DDE3BB17A}" type="parTrans" cxnId="{BF9FB9DA-5E9C-4CF6-A6C2-27A95E69951D}">
      <dgm:prSet/>
      <dgm:spPr/>
      <dgm:t>
        <a:bodyPr/>
        <a:lstStyle/>
        <a:p>
          <a:endParaRPr lang="en-US" sz="3200"/>
        </a:p>
      </dgm:t>
    </dgm:pt>
    <dgm:pt modelId="{BC71393F-324B-401D-80AF-43B8DC6003EC}" type="sibTrans" cxnId="{BF9FB9DA-5E9C-4CF6-A6C2-27A95E69951D}">
      <dgm:prSet/>
      <dgm:spPr/>
      <dgm:t>
        <a:bodyPr/>
        <a:lstStyle/>
        <a:p>
          <a:endParaRPr lang="en-US" sz="3200"/>
        </a:p>
      </dgm:t>
    </dgm:pt>
    <dgm:pt modelId="{A9267066-42B6-495A-B3C2-5115B3740F25}">
      <dgm:prSet phldrT="[Text]" custT="1"/>
      <dgm:spPr>
        <a:effectLst>
          <a:outerShdw blurRad="50800" dist="38100" dir="5400000" algn="t" rotWithShape="0">
            <a:prstClr val="black">
              <a:alpha val="40000"/>
            </a:prstClr>
          </a:outerShdw>
        </a:effectLst>
      </dgm:spPr>
      <dgm:t>
        <a:bodyPr/>
        <a:lstStyle/>
        <a:p>
          <a:r>
            <a:rPr lang="en-US" sz="2400" dirty="0" err="1" smtClean="0"/>
            <a:t>Scientometrics</a:t>
          </a:r>
          <a:endParaRPr lang="en-US" sz="2400" dirty="0"/>
        </a:p>
      </dgm:t>
    </dgm:pt>
    <dgm:pt modelId="{946834AB-757C-4145-989B-4AD15E3E5C19}" type="parTrans" cxnId="{002D9D47-364F-4343-AF3F-5ADC44E8FDD6}">
      <dgm:prSet/>
      <dgm:spPr/>
      <dgm:t>
        <a:bodyPr/>
        <a:lstStyle/>
        <a:p>
          <a:endParaRPr lang="en-US" sz="3200"/>
        </a:p>
      </dgm:t>
    </dgm:pt>
    <dgm:pt modelId="{6B59BFD7-1846-47FD-96EC-AD5086B5610F}" type="sibTrans" cxnId="{002D9D47-364F-4343-AF3F-5ADC44E8FDD6}">
      <dgm:prSet/>
      <dgm:spPr/>
      <dgm:t>
        <a:bodyPr/>
        <a:lstStyle/>
        <a:p>
          <a:endParaRPr lang="en-US" sz="3200"/>
        </a:p>
      </dgm:t>
    </dgm:pt>
    <dgm:pt modelId="{AE29D1B6-BAF9-442A-867C-BFF7222C58D1}">
      <dgm:prSet phldrT="[Text]" custT="1"/>
      <dgm:spPr>
        <a:effectLst>
          <a:outerShdw blurRad="50800" dist="38100" dir="5400000" algn="t" rotWithShape="0">
            <a:prstClr val="black">
              <a:alpha val="40000"/>
            </a:prstClr>
          </a:outerShdw>
        </a:effectLst>
      </dgm:spPr>
      <dgm:t>
        <a:bodyPr/>
        <a:lstStyle/>
        <a:p>
          <a:r>
            <a:rPr lang="en-US" sz="2800" dirty="0" smtClean="0"/>
            <a:t>Biology</a:t>
          </a:r>
          <a:endParaRPr lang="en-US" sz="2800" dirty="0"/>
        </a:p>
      </dgm:t>
    </dgm:pt>
    <dgm:pt modelId="{F89F0104-C0BD-4DBF-9752-0129411C901D}" type="parTrans" cxnId="{55FF9A02-5E12-4AAE-8493-5EBE6D6BF31A}">
      <dgm:prSet/>
      <dgm:spPr/>
      <dgm:t>
        <a:bodyPr/>
        <a:lstStyle/>
        <a:p>
          <a:endParaRPr lang="en-US" sz="3200"/>
        </a:p>
      </dgm:t>
    </dgm:pt>
    <dgm:pt modelId="{434B7365-1D1E-4A13-8048-35269A4B959E}" type="sibTrans" cxnId="{55FF9A02-5E12-4AAE-8493-5EBE6D6BF31A}">
      <dgm:prSet/>
      <dgm:spPr/>
      <dgm:t>
        <a:bodyPr/>
        <a:lstStyle/>
        <a:p>
          <a:endParaRPr lang="en-US" sz="3200"/>
        </a:p>
      </dgm:t>
    </dgm:pt>
    <dgm:pt modelId="{D9072E5F-2D3A-4840-AD40-214076E0BCBD}">
      <dgm:prSet phldrT="[Text]" custT="1"/>
      <dgm:spPr>
        <a:effectLst>
          <a:outerShdw blurRad="50800" dist="38100" dir="5400000" algn="t" rotWithShape="0">
            <a:prstClr val="black">
              <a:alpha val="40000"/>
            </a:prstClr>
          </a:outerShdw>
        </a:effectLst>
      </dgm:spPr>
      <dgm:t>
        <a:bodyPr/>
        <a:lstStyle/>
        <a:p>
          <a:r>
            <a:rPr lang="en-US" sz="2800" dirty="0" smtClean="0"/>
            <a:t>Archaeology</a:t>
          </a:r>
          <a:endParaRPr lang="en-US" sz="2800" dirty="0"/>
        </a:p>
      </dgm:t>
    </dgm:pt>
    <dgm:pt modelId="{CE88594E-8E1D-45A1-BADE-DC367E798004}" type="parTrans" cxnId="{90746AD9-25E2-49EA-AE91-D88B620A3F00}">
      <dgm:prSet/>
      <dgm:spPr/>
      <dgm:t>
        <a:bodyPr/>
        <a:lstStyle/>
        <a:p>
          <a:endParaRPr lang="en-US" sz="3200"/>
        </a:p>
      </dgm:t>
    </dgm:pt>
    <dgm:pt modelId="{E2AAC3DE-3BE7-4107-9378-346F1C0EB1E2}" type="sibTrans" cxnId="{90746AD9-25E2-49EA-AE91-D88B620A3F00}">
      <dgm:prSet/>
      <dgm:spPr/>
      <dgm:t>
        <a:bodyPr/>
        <a:lstStyle/>
        <a:p>
          <a:endParaRPr lang="en-US" sz="3200"/>
        </a:p>
      </dgm:t>
    </dgm:pt>
    <dgm:pt modelId="{C4115542-3010-4370-BD85-0DA78305C2F0}">
      <dgm:prSet phldrT="[Text]" custT="1"/>
      <dgm:spPr>
        <a:effectLst>
          <a:outerShdw blurRad="50800" dist="38100" dir="5400000" algn="t" rotWithShape="0">
            <a:prstClr val="black">
              <a:alpha val="40000"/>
            </a:prstClr>
          </a:outerShdw>
        </a:effectLst>
      </dgm:spPr>
      <dgm:t>
        <a:bodyPr/>
        <a:lstStyle/>
        <a:p>
          <a:r>
            <a:rPr lang="en-US" sz="2800" dirty="0" smtClean="0"/>
            <a:t>Sociology</a:t>
          </a:r>
          <a:endParaRPr lang="en-US" sz="2800" dirty="0"/>
        </a:p>
      </dgm:t>
    </dgm:pt>
    <dgm:pt modelId="{856F6234-21B9-482B-A0D6-9303683DA685}" type="parTrans" cxnId="{B0F9F6DC-1BC3-4762-B32A-C7FEB87926D0}">
      <dgm:prSet/>
      <dgm:spPr/>
      <dgm:t>
        <a:bodyPr/>
        <a:lstStyle/>
        <a:p>
          <a:endParaRPr lang="en-US" sz="3200"/>
        </a:p>
      </dgm:t>
    </dgm:pt>
    <dgm:pt modelId="{4C68A885-5FFC-47C4-BEDD-75E1CF6E27B5}" type="sibTrans" cxnId="{B0F9F6DC-1BC3-4762-B32A-C7FEB87926D0}">
      <dgm:prSet/>
      <dgm:spPr/>
      <dgm:t>
        <a:bodyPr/>
        <a:lstStyle/>
        <a:p>
          <a:endParaRPr lang="en-US" sz="3200"/>
        </a:p>
      </dgm:t>
    </dgm:pt>
    <dgm:pt modelId="{7B389DA4-4490-4F7C-8FA5-A130074556EF}">
      <dgm:prSet phldrT="[Text]" custT="1"/>
      <dgm:spPr>
        <a:effectLst>
          <a:outerShdw blurRad="50800" dist="38100" dir="5400000" algn="t" rotWithShape="0">
            <a:prstClr val="black">
              <a:alpha val="40000"/>
            </a:prstClr>
          </a:outerShdw>
        </a:effectLst>
      </dgm:spPr>
      <dgm:t>
        <a:bodyPr/>
        <a:lstStyle/>
        <a:p>
          <a:r>
            <a:rPr lang="en-US" sz="2800" dirty="0" smtClean="0"/>
            <a:t>WWW</a:t>
          </a:r>
          <a:endParaRPr lang="en-US" sz="2800" dirty="0"/>
        </a:p>
      </dgm:t>
    </dgm:pt>
    <dgm:pt modelId="{A7506A8C-6A32-42BE-9929-48DECB29223F}" type="parTrans" cxnId="{E0D33293-1308-4193-BE03-E82BD1E3448F}">
      <dgm:prSet/>
      <dgm:spPr/>
      <dgm:t>
        <a:bodyPr/>
        <a:lstStyle/>
        <a:p>
          <a:endParaRPr lang="en-US" sz="3200"/>
        </a:p>
      </dgm:t>
    </dgm:pt>
    <dgm:pt modelId="{F7CB18B3-FFC7-4C7F-AA9F-319EADD1FDF2}" type="sibTrans" cxnId="{E0D33293-1308-4193-BE03-E82BD1E3448F}">
      <dgm:prSet/>
      <dgm:spPr/>
      <dgm:t>
        <a:bodyPr/>
        <a:lstStyle/>
        <a:p>
          <a:endParaRPr lang="en-US" sz="3200"/>
        </a:p>
      </dgm:t>
    </dgm:pt>
    <dgm:pt modelId="{BE3AA0E6-BC9D-4EC1-944F-D38B23867029}" type="pres">
      <dgm:prSet presAssocID="{DC9B9D4E-E142-442E-83C8-BC58C43F35BF}" presName="Name0" presStyleCnt="0">
        <dgm:presLayoutVars>
          <dgm:dir/>
          <dgm:resizeHandles val="exact"/>
        </dgm:presLayoutVars>
      </dgm:prSet>
      <dgm:spPr/>
    </dgm:pt>
    <dgm:pt modelId="{E83490C8-D5F8-472A-A130-5BE1C7E3B29E}" type="pres">
      <dgm:prSet presAssocID="{C4115542-3010-4370-BD85-0DA78305C2F0}" presName="composite" presStyleCnt="0"/>
      <dgm:spPr/>
    </dgm:pt>
    <dgm:pt modelId="{AEBCE587-6189-4CE2-8663-CD0157F633C3}" type="pres">
      <dgm:prSet presAssocID="{C4115542-3010-4370-BD85-0DA78305C2F0}" presName="rect1" presStyleLbl="bgImgPlace1" presStyleIdx="0" presStyleCnt="7"/>
      <dgm:spPr>
        <a:blipFill>
          <a:blip xmlns:r="http://schemas.openxmlformats.org/officeDocument/2006/relationships" r:embed="rId1">
            <a:extLst>
              <a:ext uri="{28A0092B-C50C-407E-A947-70E740481C1C}">
                <a14:useLocalDpi xmlns:a14="http://schemas.microsoft.com/office/drawing/2010/main" val="0"/>
              </a:ext>
            </a:extLst>
          </a:blip>
          <a:srcRect/>
          <a:stretch>
            <a:fillRect l="-11000" r="-11000"/>
          </a:stretch>
        </a:blipFill>
        <a:effectLst>
          <a:outerShdw blurRad="50800" dist="38100" dir="5400000" algn="t" rotWithShape="0">
            <a:prstClr val="black">
              <a:alpha val="40000"/>
            </a:prstClr>
          </a:outerShdw>
        </a:effectLst>
      </dgm:spPr>
    </dgm:pt>
    <dgm:pt modelId="{05487778-241A-4427-8A8B-DAA29C5A48A3}" type="pres">
      <dgm:prSet presAssocID="{C4115542-3010-4370-BD85-0DA78305C2F0}" presName="wedgeRectCallout1" presStyleLbl="node1" presStyleIdx="0" presStyleCnt="7" custScaleX="116043" custScaleY="147476" custLinFactNeighborY="15663">
        <dgm:presLayoutVars>
          <dgm:bulletEnabled val="1"/>
        </dgm:presLayoutVars>
      </dgm:prSet>
      <dgm:spPr/>
      <dgm:t>
        <a:bodyPr/>
        <a:lstStyle/>
        <a:p>
          <a:endParaRPr lang="en-US"/>
        </a:p>
      </dgm:t>
    </dgm:pt>
    <dgm:pt modelId="{DD4BB373-43D1-4B8A-81B9-BCB1F590C2BF}" type="pres">
      <dgm:prSet presAssocID="{4C68A885-5FFC-47C4-BEDD-75E1CF6E27B5}" presName="sibTrans" presStyleCnt="0"/>
      <dgm:spPr/>
    </dgm:pt>
    <dgm:pt modelId="{0B52E836-C4FF-48FF-B290-0B254464C364}" type="pres">
      <dgm:prSet presAssocID="{A9267066-42B6-495A-B3C2-5115B3740F25}" presName="composite" presStyleCnt="0"/>
      <dgm:spPr/>
    </dgm:pt>
    <dgm:pt modelId="{59037F5B-FEE1-4747-AE63-DB88A9A28E37}" type="pres">
      <dgm:prSet presAssocID="{A9267066-42B6-495A-B3C2-5115B3740F25}" presName="rect1" presStyleLbl="bgImgPlace1" presStyleIdx="1" presStyleCnt="7"/>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t="-15000" b="-15000"/>
          </a:stretch>
        </a:blipFill>
        <a:effectLst>
          <a:outerShdw blurRad="50800" dist="38100" dir="5400000" algn="t" rotWithShape="0">
            <a:prstClr val="black">
              <a:alpha val="40000"/>
            </a:prstClr>
          </a:outerShdw>
        </a:effectLst>
      </dgm:spPr>
      <dgm:extLst>
        <a:ext uri="{E40237B7-FDA0-4F09-8148-C483321AD2D9}">
          <dgm14:cNvPr xmlns:dgm14="http://schemas.microsoft.com/office/drawing/2010/diagram" id="0" name="" descr="C:\fs\phd\slides\Henry0720yearsof.png"/>
        </a:ext>
      </dgm:extLst>
    </dgm:pt>
    <dgm:pt modelId="{A1299576-6C95-4EC2-888C-074259F1C1C9}" type="pres">
      <dgm:prSet presAssocID="{A9267066-42B6-495A-B3C2-5115B3740F25}" presName="wedgeRectCallout1" presStyleLbl="node1" presStyleIdx="1" presStyleCnt="7" custScaleX="116043" custScaleY="147476" custLinFactNeighborY="15663">
        <dgm:presLayoutVars>
          <dgm:bulletEnabled val="1"/>
        </dgm:presLayoutVars>
      </dgm:prSet>
      <dgm:spPr/>
      <dgm:t>
        <a:bodyPr/>
        <a:lstStyle/>
        <a:p>
          <a:endParaRPr lang="en-US"/>
        </a:p>
      </dgm:t>
    </dgm:pt>
    <dgm:pt modelId="{D3AC8718-3BA8-4D8E-BCEA-C899F1A337EF}" type="pres">
      <dgm:prSet presAssocID="{6B59BFD7-1846-47FD-96EC-AD5086B5610F}" presName="sibTrans" presStyleCnt="0"/>
      <dgm:spPr/>
    </dgm:pt>
    <dgm:pt modelId="{6AFB83AD-7574-4FF2-A42E-4A6A5633B6CD}" type="pres">
      <dgm:prSet presAssocID="{4FB7AD88-9CF4-4002-8453-A85EB11039FF}" presName="composite" presStyleCnt="0"/>
      <dgm:spPr/>
    </dgm:pt>
    <dgm:pt modelId="{1580BE67-E603-47BB-BDF8-E00FB1467FD6}" type="pres">
      <dgm:prSet presAssocID="{4FB7AD88-9CF4-4002-8453-A85EB11039FF}" presName="rect1" presStyleLbl="bgImgPlace1" presStyleIdx="2" presStyleCnt="7"/>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l="-8000" r="-8000"/>
          </a:stretch>
        </a:blipFill>
        <a:effectLst>
          <a:outerShdw blurRad="50800" dist="38100" dir="5400000" algn="t" rotWithShape="0">
            <a:prstClr val="black">
              <a:alpha val="40000"/>
            </a:prstClr>
          </a:outerShdw>
        </a:effectLst>
      </dgm:spPr>
      <dgm:extLst>
        <a:ext uri="{E40237B7-FDA0-4F09-8148-C483321AD2D9}">
          <dgm14:cNvPr xmlns:dgm14="http://schemas.microsoft.com/office/drawing/2010/diagram" id="0" name="" descr="C:\fs\phd\slides\Adamic05politicalblogosphereand.png"/>
        </a:ext>
      </dgm:extLst>
    </dgm:pt>
    <dgm:pt modelId="{53F4B38B-952A-4F75-A002-A671BCC27405}" type="pres">
      <dgm:prSet presAssocID="{4FB7AD88-9CF4-4002-8453-A85EB11039FF}" presName="wedgeRectCallout1" presStyleLbl="node1" presStyleIdx="2" presStyleCnt="7" custScaleX="116043" custScaleY="147476" custLinFactNeighborY="15663">
        <dgm:presLayoutVars>
          <dgm:bulletEnabled val="1"/>
        </dgm:presLayoutVars>
      </dgm:prSet>
      <dgm:spPr/>
      <dgm:t>
        <a:bodyPr/>
        <a:lstStyle/>
        <a:p>
          <a:endParaRPr lang="en-US"/>
        </a:p>
      </dgm:t>
    </dgm:pt>
    <dgm:pt modelId="{E930F520-4A23-4F0D-AAF6-382052F97979}" type="pres">
      <dgm:prSet presAssocID="{07362A6A-AC31-4657-A7F8-43170C14247D}" presName="sibTrans" presStyleCnt="0"/>
      <dgm:spPr/>
    </dgm:pt>
    <dgm:pt modelId="{F6025F5E-2A35-4704-90D4-EFF5C016A3B2}" type="pres">
      <dgm:prSet presAssocID="{4201E1CF-9D87-4054-8B78-0773A1371DEC}" presName="composite" presStyleCnt="0"/>
      <dgm:spPr/>
    </dgm:pt>
    <dgm:pt modelId="{F0B976EA-D752-4FF3-AC84-32C2C59EA7EC}" type="pres">
      <dgm:prSet presAssocID="{4201E1CF-9D87-4054-8B78-0773A1371DEC}" presName="rect1" presStyleLbl="bgImgPlace1" presStyleIdx="3" presStyleCnt="7"/>
      <dgm:spPr>
        <a:blipFill>
          <a:blip xmlns:r="http://schemas.openxmlformats.org/officeDocument/2006/relationships" r:embed="rId4">
            <a:extLst>
              <a:ext uri="{28A0092B-C50C-407E-A947-70E740481C1C}">
                <a14:useLocalDpi xmlns:a14="http://schemas.microsoft.com/office/drawing/2010/main" val="0"/>
              </a:ext>
            </a:extLst>
          </a:blip>
          <a:srcRect/>
          <a:stretch>
            <a:fillRect t="-12000" b="-12000"/>
          </a:stretch>
        </a:blipFill>
        <a:effectLst>
          <a:outerShdw blurRad="50800" dist="38100" dir="5400000" algn="t" rotWithShape="0">
            <a:prstClr val="black">
              <a:alpha val="40000"/>
            </a:prstClr>
          </a:outerShdw>
        </a:effectLst>
      </dgm:spPr>
      <dgm:extLst>
        <a:ext uri="{E40237B7-FDA0-4F09-8148-C483321AD2D9}">
          <dgm14:cNvPr xmlns:dgm14="http://schemas.microsoft.com/office/drawing/2010/diagram" id="0" name="" descr="C:\fs\phd\slides\dempy.png"/>
        </a:ext>
      </dgm:extLst>
    </dgm:pt>
    <dgm:pt modelId="{7C643EFA-F2C4-47FB-BB6C-78F3DABB8EDC}" type="pres">
      <dgm:prSet presAssocID="{4201E1CF-9D87-4054-8B78-0773A1371DEC}" presName="wedgeRectCallout1" presStyleLbl="node1" presStyleIdx="3" presStyleCnt="7" custScaleX="116043" custScaleY="147476" custLinFactNeighborY="15663">
        <dgm:presLayoutVars>
          <dgm:bulletEnabled val="1"/>
        </dgm:presLayoutVars>
      </dgm:prSet>
      <dgm:spPr/>
      <dgm:t>
        <a:bodyPr/>
        <a:lstStyle/>
        <a:p>
          <a:endParaRPr lang="en-US"/>
        </a:p>
      </dgm:t>
    </dgm:pt>
    <dgm:pt modelId="{C74FA064-4B3F-41B9-A39D-B0449F210498}" type="pres">
      <dgm:prSet presAssocID="{BC71393F-324B-401D-80AF-43B8DC6003EC}" presName="sibTrans" presStyleCnt="0"/>
      <dgm:spPr/>
    </dgm:pt>
    <dgm:pt modelId="{0990DFA5-8FC7-404C-ABF2-23F55A445A39}" type="pres">
      <dgm:prSet presAssocID="{AE29D1B6-BAF9-442A-867C-BFF7222C58D1}" presName="composite" presStyleCnt="0"/>
      <dgm:spPr/>
    </dgm:pt>
    <dgm:pt modelId="{C4EA8AD6-905C-4C5B-8ACD-1E4A6D86A8BF}" type="pres">
      <dgm:prSet presAssocID="{AE29D1B6-BAF9-442A-867C-BFF7222C58D1}" presName="rect1" presStyleLbl="bgImgPlace1" presStyleIdx="4" presStyleCnt="7" custLinFactNeighborY="19437"/>
      <dgm:spPr>
        <a:blipFill>
          <a:blip xmlns:r="http://schemas.openxmlformats.org/officeDocument/2006/relationships" r:embed="rId5">
            <a:extLst>
              <a:ext uri="{28A0092B-C50C-407E-A947-70E740481C1C}">
                <a14:useLocalDpi xmlns:a14="http://schemas.microsoft.com/office/drawing/2010/main" val="0"/>
              </a:ext>
            </a:extLst>
          </a:blip>
          <a:srcRect/>
          <a:stretch>
            <a:fillRect l="-14000" r="-14000"/>
          </a:stretch>
        </a:blipFill>
        <a:effectLst>
          <a:outerShdw blurRad="50800" dist="38100" dir="5400000" algn="t" rotWithShape="0">
            <a:prstClr val="black">
              <a:alpha val="40000"/>
            </a:prstClr>
          </a:outerShdw>
        </a:effectLst>
      </dgm:spPr>
      <dgm:extLst>
        <a:ext uri="{E40237B7-FDA0-4F09-8148-C483321AD2D9}">
          <dgm14:cNvPr xmlns:dgm14="http://schemas.microsoft.com/office/drawing/2010/diagram" id="0" name="" descr="C:\fs\phd\slides\Kelley03Conservedpathwayswithin.png"/>
        </a:ext>
      </dgm:extLst>
    </dgm:pt>
    <dgm:pt modelId="{8CFAE3FA-DFB5-4DEB-B2D6-F757A4ECA98F}" type="pres">
      <dgm:prSet presAssocID="{AE29D1B6-BAF9-442A-867C-BFF7222C58D1}" presName="wedgeRectCallout1" presStyleLbl="node1" presStyleIdx="4" presStyleCnt="7" custScaleX="116043" custScaleY="147476" custLinFactNeighborY="71194">
        <dgm:presLayoutVars>
          <dgm:bulletEnabled val="1"/>
        </dgm:presLayoutVars>
      </dgm:prSet>
      <dgm:spPr/>
      <dgm:t>
        <a:bodyPr/>
        <a:lstStyle/>
        <a:p>
          <a:endParaRPr lang="en-US"/>
        </a:p>
      </dgm:t>
    </dgm:pt>
    <dgm:pt modelId="{C305EE8D-6D4D-4758-8A61-F2C0EA5D34E0}" type="pres">
      <dgm:prSet presAssocID="{434B7365-1D1E-4A13-8048-35269A4B959E}" presName="sibTrans" presStyleCnt="0"/>
      <dgm:spPr/>
    </dgm:pt>
    <dgm:pt modelId="{4908D6D2-B203-417F-A899-35DB20B6AA37}" type="pres">
      <dgm:prSet presAssocID="{D9072E5F-2D3A-4840-AD40-214076E0BCBD}" presName="composite" presStyleCnt="0"/>
      <dgm:spPr/>
    </dgm:pt>
    <dgm:pt modelId="{EE6F2EE8-329C-47DA-843B-2DA33BA65BF7}" type="pres">
      <dgm:prSet presAssocID="{D9072E5F-2D3A-4840-AD40-214076E0BCBD}" presName="rect1" presStyleLbl="bgImgPlace1" presStyleIdx="5" presStyleCnt="7" custLinFactNeighborY="19437"/>
      <dgm:spPr>
        <a:blipFill>
          <a:blip xmlns:r="http://schemas.openxmlformats.org/officeDocument/2006/relationships" r:embed="rId6" cstate="print">
            <a:extLst>
              <a:ext uri="{28A0092B-C50C-407E-A947-70E740481C1C}">
                <a14:useLocalDpi xmlns:a14="http://schemas.microsoft.com/office/drawing/2010/main" val="0"/>
              </a:ext>
            </a:extLst>
          </a:blip>
          <a:srcRect/>
          <a:stretch>
            <a:fillRect l="-7000" r="-7000"/>
          </a:stretch>
        </a:blipFill>
        <a:effectLst>
          <a:outerShdw blurRad="50800" dist="38100" dir="5400000" algn="t" rotWithShape="0">
            <a:prstClr val="black">
              <a:alpha val="40000"/>
            </a:prstClr>
          </a:outerShdw>
        </a:effectLst>
      </dgm:spPr>
      <dgm:extLst>
        <a:ext uri="{E40237B7-FDA0-4F09-8148-C483321AD2D9}">
          <dgm14:cNvPr xmlns:dgm14="http://schemas.microsoft.com/office/drawing/2010/diagram" id="0" name="" descr="C:\fs\phd\slides\netsci2011_brughmans_fig-1024x714.jpg"/>
        </a:ext>
      </dgm:extLst>
    </dgm:pt>
    <dgm:pt modelId="{257CC880-8B9A-482D-9225-5C840A08C842}" type="pres">
      <dgm:prSet presAssocID="{D9072E5F-2D3A-4840-AD40-214076E0BCBD}" presName="wedgeRectCallout1" presStyleLbl="node1" presStyleIdx="5" presStyleCnt="7" custScaleX="116043" custScaleY="147476" custLinFactNeighborY="71194">
        <dgm:presLayoutVars>
          <dgm:bulletEnabled val="1"/>
        </dgm:presLayoutVars>
      </dgm:prSet>
      <dgm:spPr/>
      <dgm:t>
        <a:bodyPr/>
        <a:lstStyle/>
        <a:p>
          <a:endParaRPr lang="en-US"/>
        </a:p>
      </dgm:t>
    </dgm:pt>
    <dgm:pt modelId="{D15FD812-CF46-47B5-ADF9-072F6D7E64C0}" type="pres">
      <dgm:prSet presAssocID="{E2AAC3DE-3BE7-4107-9378-346F1C0EB1E2}" presName="sibTrans" presStyleCnt="0"/>
      <dgm:spPr/>
    </dgm:pt>
    <dgm:pt modelId="{BB954877-01FD-47A3-B5BC-3A515CC1BB74}" type="pres">
      <dgm:prSet presAssocID="{7B389DA4-4490-4F7C-8FA5-A130074556EF}" presName="composite" presStyleCnt="0"/>
      <dgm:spPr/>
    </dgm:pt>
    <dgm:pt modelId="{5D9F9187-4CE2-4D17-B085-64D386C4EF0D}" type="pres">
      <dgm:prSet presAssocID="{7B389DA4-4490-4F7C-8FA5-A130074556EF}" presName="rect1" presStyleLbl="bgImgPlace1" presStyleIdx="6" presStyleCnt="7" custLinFactNeighborY="19437"/>
      <dgm:spPr>
        <a:blipFill>
          <a:blip xmlns:r="http://schemas.openxmlformats.org/officeDocument/2006/relationships" r:embed="rId7" cstate="print">
            <a:extLst>
              <a:ext uri="{28A0092B-C50C-407E-A947-70E740481C1C}">
                <a14:useLocalDpi xmlns:a14="http://schemas.microsoft.com/office/drawing/2010/main" val="0"/>
              </a:ext>
            </a:extLst>
          </a:blip>
          <a:srcRect/>
          <a:stretch>
            <a:fillRect l="-3000" r="-3000"/>
          </a:stretch>
        </a:blipFill>
        <a:effectLst>
          <a:outerShdw blurRad="50800" dist="38100" dir="5400000" algn="t" rotWithShape="0">
            <a:prstClr val="black">
              <a:alpha val="40000"/>
            </a:prstClr>
          </a:outerShdw>
        </a:effectLst>
      </dgm:spPr>
    </dgm:pt>
    <dgm:pt modelId="{0BB2C7DB-CF12-48D2-A531-3AA4F35E5558}" type="pres">
      <dgm:prSet presAssocID="{7B389DA4-4490-4F7C-8FA5-A130074556EF}" presName="wedgeRectCallout1" presStyleLbl="node1" presStyleIdx="6" presStyleCnt="7" custScaleX="116043" custScaleY="147476" custLinFactNeighborY="71194">
        <dgm:presLayoutVars>
          <dgm:bulletEnabled val="1"/>
        </dgm:presLayoutVars>
      </dgm:prSet>
      <dgm:spPr/>
      <dgm:t>
        <a:bodyPr/>
        <a:lstStyle/>
        <a:p>
          <a:endParaRPr lang="en-US"/>
        </a:p>
      </dgm:t>
    </dgm:pt>
  </dgm:ptLst>
  <dgm:cxnLst>
    <dgm:cxn modelId="{E0D33293-1308-4193-BE03-E82BD1E3448F}" srcId="{DC9B9D4E-E142-442E-83C8-BC58C43F35BF}" destId="{7B389DA4-4490-4F7C-8FA5-A130074556EF}" srcOrd="6" destOrd="0" parTransId="{A7506A8C-6A32-42BE-9929-48DECB29223F}" sibTransId="{F7CB18B3-FFC7-4C7F-AA9F-319EADD1FDF2}"/>
    <dgm:cxn modelId="{B0F9F6DC-1BC3-4762-B32A-C7FEB87926D0}" srcId="{DC9B9D4E-E142-442E-83C8-BC58C43F35BF}" destId="{C4115542-3010-4370-BD85-0DA78305C2F0}" srcOrd="0" destOrd="0" parTransId="{856F6234-21B9-482B-A0D6-9303683DA685}" sibTransId="{4C68A885-5FFC-47C4-BEDD-75E1CF6E27B5}"/>
    <dgm:cxn modelId="{4E4625A5-B412-4A66-A841-BFED281CC295}" srcId="{DC9B9D4E-E142-442E-83C8-BC58C43F35BF}" destId="{4FB7AD88-9CF4-4002-8453-A85EB11039FF}" srcOrd="2" destOrd="0" parTransId="{A15C3CC7-3A77-43C7-ACC6-94ACE707DE6C}" sibTransId="{07362A6A-AC31-4657-A7F8-43170C14247D}"/>
    <dgm:cxn modelId="{90746AD9-25E2-49EA-AE91-D88B620A3F00}" srcId="{DC9B9D4E-E142-442E-83C8-BC58C43F35BF}" destId="{D9072E5F-2D3A-4840-AD40-214076E0BCBD}" srcOrd="5" destOrd="0" parTransId="{CE88594E-8E1D-45A1-BADE-DC367E798004}" sibTransId="{E2AAC3DE-3BE7-4107-9378-346F1C0EB1E2}"/>
    <dgm:cxn modelId="{39EC623A-807D-422C-8C9C-1F218915C762}" type="presOf" srcId="{DC9B9D4E-E142-442E-83C8-BC58C43F35BF}" destId="{BE3AA0E6-BC9D-4EC1-944F-D38B23867029}" srcOrd="0" destOrd="0" presId="urn:microsoft.com/office/officeart/2008/layout/BendingPictureCaptionList"/>
    <dgm:cxn modelId="{F299FCA8-35D5-4FAC-9A14-FAE33DFCAB67}" type="presOf" srcId="{AE29D1B6-BAF9-442A-867C-BFF7222C58D1}" destId="{8CFAE3FA-DFB5-4DEB-B2D6-F757A4ECA98F}" srcOrd="0" destOrd="0" presId="urn:microsoft.com/office/officeart/2008/layout/BendingPictureCaptionList"/>
    <dgm:cxn modelId="{6BE63365-066F-4937-8BB7-3A6E12F09F32}" type="presOf" srcId="{4201E1CF-9D87-4054-8B78-0773A1371DEC}" destId="{7C643EFA-F2C4-47FB-BB6C-78F3DABB8EDC}" srcOrd="0" destOrd="0" presId="urn:microsoft.com/office/officeart/2008/layout/BendingPictureCaptionList"/>
    <dgm:cxn modelId="{002D9D47-364F-4343-AF3F-5ADC44E8FDD6}" srcId="{DC9B9D4E-E142-442E-83C8-BC58C43F35BF}" destId="{A9267066-42B6-495A-B3C2-5115B3740F25}" srcOrd="1" destOrd="0" parTransId="{946834AB-757C-4145-989B-4AD15E3E5C19}" sibTransId="{6B59BFD7-1846-47FD-96EC-AD5086B5610F}"/>
    <dgm:cxn modelId="{CBFB5E3A-CC51-4367-BD3F-463E22B93C62}" type="presOf" srcId="{7B389DA4-4490-4F7C-8FA5-A130074556EF}" destId="{0BB2C7DB-CF12-48D2-A531-3AA4F35E5558}" srcOrd="0" destOrd="0" presId="urn:microsoft.com/office/officeart/2008/layout/BendingPictureCaptionList"/>
    <dgm:cxn modelId="{B90901E5-28F0-4168-A1AB-3A83E9AC23D9}" type="presOf" srcId="{C4115542-3010-4370-BD85-0DA78305C2F0}" destId="{05487778-241A-4427-8A8B-DAA29C5A48A3}" srcOrd="0" destOrd="0" presId="urn:microsoft.com/office/officeart/2008/layout/BendingPictureCaptionList"/>
    <dgm:cxn modelId="{BF9FB9DA-5E9C-4CF6-A6C2-27A95E69951D}" srcId="{DC9B9D4E-E142-442E-83C8-BC58C43F35BF}" destId="{4201E1CF-9D87-4054-8B78-0773A1371DEC}" srcOrd="3" destOrd="0" parTransId="{D03FF687-B85E-4F25-9786-BF6DDE3BB17A}" sibTransId="{BC71393F-324B-401D-80AF-43B8DC6003EC}"/>
    <dgm:cxn modelId="{55FF9A02-5E12-4AAE-8493-5EBE6D6BF31A}" srcId="{DC9B9D4E-E142-442E-83C8-BC58C43F35BF}" destId="{AE29D1B6-BAF9-442A-867C-BFF7222C58D1}" srcOrd="4" destOrd="0" parTransId="{F89F0104-C0BD-4DBF-9752-0129411C901D}" sibTransId="{434B7365-1D1E-4A13-8048-35269A4B959E}"/>
    <dgm:cxn modelId="{D53636A9-9C0E-4E89-B1A1-A8E4B0C82CB8}" type="presOf" srcId="{4FB7AD88-9CF4-4002-8453-A85EB11039FF}" destId="{53F4B38B-952A-4F75-A002-A671BCC27405}" srcOrd="0" destOrd="0" presId="urn:microsoft.com/office/officeart/2008/layout/BendingPictureCaptionList"/>
    <dgm:cxn modelId="{DBF47009-944D-4CDF-AE01-ED6EF475D4DD}" type="presOf" srcId="{D9072E5F-2D3A-4840-AD40-214076E0BCBD}" destId="{257CC880-8B9A-482D-9225-5C840A08C842}" srcOrd="0" destOrd="0" presId="urn:microsoft.com/office/officeart/2008/layout/BendingPictureCaptionList"/>
    <dgm:cxn modelId="{E598CD55-1803-40F8-92D4-AC0E8A62E7BB}" type="presOf" srcId="{A9267066-42B6-495A-B3C2-5115B3740F25}" destId="{A1299576-6C95-4EC2-888C-074259F1C1C9}" srcOrd="0" destOrd="0" presId="urn:microsoft.com/office/officeart/2008/layout/BendingPictureCaptionList"/>
    <dgm:cxn modelId="{7CD24079-6891-4371-8ED9-9B671B0189D0}" type="presParOf" srcId="{BE3AA0E6-BC9D-4EC1-944F-D38B23867029}" destId="{E83490C8-D5F8-472A-A130-5BE1C7E3B29E}" srcOrd="0" destOrd="0" presId="urn:microsoft.com/office/officeart/2008/layout/BendingPictureCaptionList"/>
    <dgm:cxn modelId="{EAE031D9-5F4F-4DA7-BBE0-574AEBDEA8EE}" type="presParOf" srcId="{E83490C8-D5F8-472A-A130-5BE1C7E3B29E}" destId="{AEBCE587-6189-4CE2-8663-CD0157F633C3}" srcOrd="0" destOrd="0" presId="urn:microsoft.com/office/officeart/2008/layout/BendingPictureCaptionList"/>
    <dgm:cxn modelId="{B2644EBD-6D15-439D-89C8-D73C92A8B1F4}" type="presParOf" srcId="{E83490C8-D5F8-472A-A130-5BE1C7E3B29E}" destId="{05487778-241A-4427-8A8B-DAA29C5A48A3}" srcOrd="1" destOrd="0" presId="urn:microsoft.com/office/officeart/2008/layout/BendingPictureCaptionList"/>
    <dgm:cxn modelId="{A769C6F0-4EC4-4CE1-B007-F0801CFEB904}" type="presParOf" srcId="{BE3AA0E6-BC9D-4EC1-944F-D38B23867029}" destId="{DD4BB373-43D1-4B8A-81B9-BCB1F590C2BF}" srcOrd="1" destOrd="0" presId="urn:microsoft.com/office/officeart/2008/layout/BendingPictureCaptionList"/>
    <dgm:cxn modelId="{2954EE46-D280-4BAF-840F-CCAD3AFB4B14}" type="presParOf" srcId="{BE3AA0E6-BC9D-4EC1-944F-D38B23867029}" destId="{0B52E836-C4FF-48FF-B290-0B254464C364}" srcOrd="2" destOrd="0" presId="urn:microsoft.com/office/officeart/2008/layout/BendingPictureCaptionList"/>
    <dgm:cxn modelId="{55F60570-2064-4F10-8E34-AAC794AB9475}" type="presParOf" srcId="{0B52E836-C4FF-48FF-B290-0B254464C364}" destId="{59037F5B-FEE1-4747-AE63-DB88A9A28E37}" srcOrd="0" destOrd="0" presId="urn:microsoft.com/office/officeart/2008/layout/BendingPictureCaptionList"/>
    <dgm:cxn modelId="{83F52A4D-4F08-43D6-B714-A4EF8D2D4CF7}" type="presParOf" srcId="{0B52E836-C4FF-48FF-B290-0B254464C364}" destId="{A1299576-6C95-4EC2-888C-074259F1C1C9}" srcOrd="1" destOrd="0" presId="urn:microsoft.com/office/officeart/2008/layout/BendingPictureCaptionList"/>
    <dgm:cxn modelId="{BDC23003-B3B7-4A56-A2E3-C277D6A3444B}" type="presParOf" srcId="{BE3AA0E6-BC9D-4EC1-944F-D38B23867029}" destId="{D3AC8718-3BA8-4D8E-BCEA-C899F1A337EF}" srcOrd="3" destOrd="0" presId="urn:microsoft.com/office/officeart/2008/layout/BendingPictureCaptionList"/>
    <dgm:cxn modelId="{08FCA107-AAB7-4F56-8709-AA332BA2B5A3}" type="presParOf" srcId="{BE3AA0E6-BC9D-4EC1-944F-D38B23867029}" destId="{6AFB83AD-7574-4FF2-A42E-4A6A5633B6CD}" srcOrd="4" destOrd="0" presId="urn:microsoft.com/office/officeart/2008/layout/BendingPictureCaptionList"/>
    <dgm:cxn modelId="{F66A6982-5062-4C25-B739-F097AC17BD19}" type="presParOf" srcId="{6AFB83AD-7574-4FF2-A42E-4A6A5633B6CD}" destId="{1580BE67-E603-47BB-BDF8-E00FB1467FD6}" srcOrd="0" destOrd="0" presId="urn:microsoft.com/office/officeart/2008/layout/BendingPictureCaptionList"/>
    <dgm:cxn modelId="{D1DE8025-DAC0-46A9-AF4A-10BB96D1DBA0}" type="presParOf" srcId="{6AFB83AD-7574-4FF2-A42E-4A6A5633B6CD}" destId="{53F4B38B-952A-4F75-A002-A671BCC27405}" srcOrd="1" destOrd="0" presId="urn:microsoft.com/office/officeart/2008/layout/BendingPictureCaptionList"/>
    <dgm:cxn modelId="{B0C6DD72-E9FF-402D-A590-D1174F3E2A10}" type="presParOf" srcId="{BE3AA0E6-BC9D-4EC1-944F-D38B23867029}" destId="{E930F520-4A23-4F0D-AAF6-382052F97979}" srcOrd="5" destOrd="0" presId="urn:microsoft.com/office/officeart/2008/layout/BendingPictureCaptionList"/>
    <dgm:cxn modelId="{AC70AF33-B2AA-4624-9F7C-B9B75406C2CF}" type="presParOf" srcId="{BE3AA0E6-BC9D-4EC1-944F-D38B23867029}" destId="{F6025F5E-2A35-4704-90D4-EFF5C016A3B2}" srcOrd="6" destOrd="0" presId="urn:microsoft.com/office/officeart/2008/layout/BendingPictureCaptionList"/>
    <dgm:cxn modelId="{E6A4094A-8D6C-44EA-A8A3-8E99DFCF4FBF}" type="presParOf" srcId="{F6025F5E-2A35-4704-90D4-EFF5C016A3B2}" destId="{F0B976EA-D752-4FF3-AC84-32C2C59EA7EC}" srcOrd="0" destOrd="0" presId="urn:microsoft.com/office/officeart/2008/layout/BendingPictureCaptionList"/>
    <dgm:cxn modelId="{0FE5814A-F9DA-4106-88DB-348B6B3190BE}" type="presParOf" srcId="{F6025F5E-2A35-4704-90D4-EFF5C016A3B2}" destId="{7C643EFA-F2C4-47FB-BB6C-78F3DABB8EDC}" srcOrd="1" destOrd="0" presId="urn:microsoft.com/office/officeart/2008/layout/BendingPictureCaptionList"/>
    <dgm:cxn modelId="{3E295481-64EC-4C29-A766-43E3BE197CBA}" type="presParOf" srcId="{BE3AA0E6-BC9D-4EC1-944F-D38B23867029}" destId="{C74FA064-4B3F-41B9-A39D-B0449F210498}" srcOrd="7" destOrd="0" presId="urn:microsoft.com/office/officeart/2008/layout/BendingPictureCaptionList"/>
    <dgm:cxn modelId="{926028BC-D982-4EDF-AE3D-1E4BB7187605}" type="presParOf" srcId="{BE3AA0E6-BC9D-4EC1-944F-D38B23867029}" destId="{0990DFA5-8FC7-404C-ABF2-23F55A445A39}" srcOrd="8" destOrd="0" presId="urn:microsoft.com/office/officeart/2008/layout/BendingPictureCaptionList"/>
    <dgm:cxn modelId="{9922F073-E82C-4DA0-954A-8D1F1E64D00D}" type="presParOf" srcId="{0990DFA5-8FC7-404C-ABF2-23F55A445A39}" destId="{C4EA8AD6-905C-4C5B-8ACD-1E4A6D86A8BF}" srcOrd="0" destOrd="0" presId="urn:microsoft.com/office/officeart/2008/layout/BendingPictureCaptionList"/>
    <dgm:cxn modelId="{8D5338B8-9CF3-445D-806E-2205E5DE6DCC}" type="presParOf" srcId="{0990DFA5-8FC7-404C-ABF2-23F55A445A39}" destId="{8CFAE3FA-DFB5-4DEB-B2D6-F757A4ECA98F}" srcOrd="1" destOrd="0" presId="urn:microsoft.com/office/officeart/2008/layout/BendingPictureCaptionList"/>
    <dgm:cxn modelId="{CCD79CC9-17CE-4230-9940-7630E9F87272}" type="presParOf" srcId="{BE3AA0E6-BC9D-4EC1-944F-D38B23867029}" destId="{C305EE8D-6D4D-4758-8A61-F2C0EA5D34E0}" srcOrd="9" destOrd="0" presId="urn:microsoft.com/office/officeart/2008/layout/BendingPictureCaptionList"/>
    <dgm:cxn modelId="{97A45EEF-98A9-47A3-AD5E-E6EC2C9270A9}" type="presParOf" srcId="{BE3AA0E6-BC9D-4EC1-944F-D38B23867029}" destId="{4908D6D2-B203-417F-A899-35DB20B6AA37}" srcOrd="10" destOrd="0" presId="urn:microsoft.com/office/officeart/2008/layout/BendingPictureCaptionList"/>
    <dgm:cxn modelId="{C32713B2-AAA7-4269-8B22-07A1BED0FA80}" type="presParOf" srcId="{4908D6D2-B203-417F-A899-35DB20B6AA37}" destId="{EE6F2EE8-329C-47DA-843B-2DA33BA65BF7}" srcOrd="0" destOrd="0" presId="urn:microsoft.com/office/officeart/2008/layout/BendingPictureCaptionList"/>
    <dgm:cxn modelId="{FD753659-4BE4-45C3-8096-D28A6124E22C}" type="presParOf" srcId="{4908D6D2-B203-417F-A899-35DB20B6AA37}" destId="{257CC880-8B9A-482D-9225-5C840A08C842}" srcOrd="1" destOrd="0" presId="urn:microsoft.com/office/officeart/2008/layout/BendingPictureCaptionList"/>
    <dgm:cxn modelId="{0A261150-C230-4325-93C4-FCD5B11994E5}" type="presParOf" srcId="{BE3AA0E6-BC9D-4EC1-944F-D38B23867029}" destId="{D15FD812-CF46-47B5-ADF9-072F6D7E64C0}" srcOrd="11" destOrd="0" presId="urn:microsoft.com/office/officeart/2008/layout/BendingPictureCaptionList"/>
    <dgm:cxn modelId="{89398724-FFD8-4056-B29F-A6926924BC33}" type="presParOf" srcId="{BE3AA0E6-BC9D-4EC1-944F-D38B23867029}" destId="{BB954877-01FD-47A3-B5BC-3A515CC1BB74}" srcOrd="12" destOrd="0" presId="urn:microsoft.com/office/officeart/2008/layout/BendingPictureCaptionList"/>
    <dgm:cxn modelId="{8FE8F64C-B64C-4192-846B-1FB608072298}" type="presParOf" srcId="{BB954877-01FD-47A3-B5BC-3A515CC1BB74}" destId="{5D9F9187-4CE2-4D17-B085-64D386C4EF0D}" srcOrd="0" destOrd="0" presId="urn:microsoft.com/office/officeart/2008/layout/BendingPictureCaptionList"/>
    <dgm:cxn modelId="{EB895214-8091-468F-A9DF-CE5D271FAC99}" type="presParOf" srcId="{BB954877-01FD-47A3-B5BC-3A515CC1BB74}" destId="{0BB2C7DB-CF12-48D2-A531-3AA4F35E5558}" srcOrd="1" destOrd="0" presId="urn:microsoft.com/office/officeart/2008/layout/BendingPictureCaptionList"/>
  </dgm:cxnLst>
  <dgm:bg>
    <a:effectLst>
      <a:outerShdw blurRad="50800" dist="38100" dir="5400000" algn="t" rotWithShape="0">
        <a:prstClr val="black">
          <a:alpha val="40000"/>
        </a:prstClr>
      </a:outerShdw>
    </a:effect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EBCE587-6189-4CE2-8663-CD0157F633C3}">
      <dsp:nvSpPr>
        <dsp:cNvPr id="0" name=""/>
        <dsp:cNvSpPr/>
      </dsp:nvSpPr>
      <dsp:spPr>
        <a:xfrm>
          <a:off x="479" y="974758"/>
          <a:ext cx="1978539" cy="1582831"/>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11000" r="-11000"/>
          </a:stretch>
        </a:blipFill>
        <a:ln w="12700" cap="flat" cmpd="sng" algn="ctr">
          <a:solidFill>
            <a:schemeClr val="dk2">
              <a:shade val="80000"/>
              <a:hueOff val="0"/>
              <a:satOff val="0"/>
              <a:lumOff val="0"/>
              <a:alphaOff val="0"/>
            </a:schemeClr>
          </a:solidFill>
          <a:prstDash val="solid"/>
        </a:ln>
        <a:effectLst>
          <a:outerShdw blurRad="50800" dist="38100" dir="5400000" algn="t" rotWithShape="0">
            <a:prstClr val="black">
              <a:alpha val="40000"/>
            </a:prstClr>
          </a:outerShdw>
        </a:effectLst>
      </dsp:spPr>
      <dsp:style>
        <a:lnRef idx="1">
          <a:scrgbClr r="0" g="0" b="0"/>
        </a:lnRef>
        <a:fillRef idx="1">
          <a:scrgbClr r="0" g="0" b="0"/>
        </a:fillRef>
        <a:effectRef idx="1">
          <a:scrgbClr r="0" g="0" b="0"/>
        </a:effectRef>
        <a:fontRef idx="minor"/>
      </dsp:style>
    </dsp:sp>
    <dsp:sp modelId="{05487778-241A-4427-8A8B-DAA29C5A48A3}">
      <dsp:nvSpPr>
        <dsp:cNvPr id="0" name=""/>
        <dsp:cNvSpPr/>
      </dsp:nvSpPr>
      <dsp:spPr>
        <a:xfrm>
          <a:off x="37297" y="2354572"/>
          <a:ext cx="2043401" cy="817003"/>
        </a:xfrm>
        <a:prstGeom prst="wedgeRectCallout">
          <a:avLst>
            <a:gd name="adj1" fmla="val 20250"/>
            <a:gd name="adj2" fmla="val -60700"/>
          </a:avLst>
        </a:prstGeom>
        <a:solidFill>
          <a:schemeClr val="lt1">
            <a:hueOff val="0"/>
            <a:satOff val="0"/>
            <a:lumOff val="0"/>
            <a:alphaOff val="0"/>
          </a:schemeClr>
        </a:solidFill>
        <a:ln>
          <a:noFill/>
        </a:ln>
        <a:effectLst>
          <a:outerShdw blurRad="50800" dist="38100" dir="5400000" algn="t" rotWithShape="0">
            <a:prstClr val="black">
              <a:alpha val="40000"/>
            </a:prst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smtClean="0"/>
            <a:t>Sociology</a:t>
          </a:r>
          <a:endParaRPr lang="en-US" sz="2800" kern="1200" dirty="0"/>
        </a:p>
      </dsp:txBody>
      <dsp:txXfrm>
        <a:off x="37297" y="2354572"/>
        <a:ext cx="2043401" cy="817003"/>
      </dsp:txXfrm>
    </dsp:sp>
    <dsp:sp modelId="{59037F5B-FEE1-4747-AE63-DB88A9A28E37}">
      <dsp:nvSpPr>
        <dsp:cNvPr id="0" name=""/>
        <dsp:cNvSpPr/>
      </dsp:nvSpPr>
      <dsp:spPr>
        <a:xfrm>
          <a:off x="2278553" y="974758"/>
          <a:ext cx="1978539" cy="1582831"/>
        </a:xfrm>
        <a:prstGeom prst="rect">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t="-15000" b="-15000"/>
          </a:stretch>
        </a:blipFill>
        <a:ln w="12700" cap="flat" cmpd="sng" algn="ctr">
          <a:solidFill>
            <a:schemeClr val="dk2">
              <a:shade val="80000"/>
              <a:hueOff val="0"/>
              <a:satOff val="0"/>
              <a:lumOff val="0"/>
              <a:alphaOff val="0"/>
            </a:schemeClr>
          </a:solidFill>
          <a:prstDash val="solid"/>
        </a:ln>
        <a:effectLst>
          <a:outerShdw blurRad="50800" dist="38100" dir="5400000" algn="t" rotWithShape="0">
            <a:prstClr val="black">
              <a:alpha val="40000"/>
            </a:prstClr>
          </a:outerShdw>
        </a:effectLst>
      </dsp:spPr>
      <dsp:style>
        <a:lnRef idx="1">
          <a:scrgbClr r="0" g="0" b="0"/>
        </a:lnRef>
        <a:fillRef idx="1">
          <a:scrgbClr r="0" g="0" b="0"/>
        </a:fillRef>
        <a:effectRef idx="1">
          <a:scrgbClr r="0" g="0" b="0"/>
        </a:effectRef>
        <a:fontRef idx="minor"/>
      </dsp:style>
    </dsp:sp>
    <dsp:sp modelId="{A1299576-6C95-4EC2-888C-074259F1C1C9}">
      <dsp:nvSpPr>
        <dsp:cNvPr id="0" name=""/>
        <dsp:cNvSpPr/>
      </dsp:nvSpPr>
      <dsp:spPr>
        <a:xfrm>
          <a:off x="2315371" y="2354572"/>
          <a:ext cx="2043401" cy="817003"/>
        </a:xfrm>
        <a:prstGeom prst="wedgeRectCallout">
          <a:avLst>
            <a:gd name="adj1" fmla="val 20250"/>
            <a:gd name="adj2" fmla="val -60700"/>
          </a:avLst>
        </a:prstGeom>
        <a:solidFill>
          <a:schemeClr val="lt1">
            <a:hueOff val="0"/>
            <a:satOff val="0"/>
            <a:lumOff val="0"/>
            <a:alphaOff val="0"/>
          </a:schemeClr>
        </a:solidFill>
        <a:ln>
          <a:noFill/>
        </a:ln>
        <a:effectLst>
          <a:outerShdw blurRad="50800" dist="38100" dir="5400000" algn="t" rotWithShape="0">
            <a:prstClr val="black">
              <a:alpha val="40000"/>
            </a:prst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err="1" smtClean="0"/>
            <a:t>Scientometrics</a:t>
          </a:r>
          <a:endParaRPr lang="en-US" sz="2400" kern="1200" dirty="0"/>
        </a:p>
      </dsp:txBody>
      <dsp:txXfrm>
        <a:off x="2315371" y="2354572"/>
        <a:ext cx="2043401" cy="817003"/>
      </dsp:txXfrm>
    </dsp:sp>
    <dsp:sp modelId="{1580BE67-E603-47BB-BDF8-E00FB1467FD6}">
      <dsp:nvSpPr>
        <dsp:cNvPr id="0" name=""/>
        <dsp:cNvSpPr/>
      </dsp:nvSpPr>
      <dsp:spPr>
        <a:xfrm>
          <a:off x="4556626" y="974758"/>
          <a:ext cx="1978539" cy="1582831"/>
        </a:xfrm>
        <a:prstGeom prst="rect">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8000" r="-8000"/>
          </a:stretch>
        </a:blipFill>
        <a:ln w="12700" cap="flat" cmpd="sng" algn="ctr">
          <a:solidFill>
            <a:schemeClr val="dk2">
              <a:shade val="80000"/>
              <a:hueOff val="0"/>
              <a:satOff val="0"/>
              <a:lumOff val="0"/>
              <a:alphaOff val="0"/>
            </a:schemeClr>
          </a:solidFill>
          <a:prstDash val="solid"/>
        </a:ln>
        <a:effectLst>
          <a:outerShdw blurRad="50800" dist="38100" dir="5400000" algn="t" rotWithShape="0">
            <a:prstClr val="black">
              <a:alpha val="40000"/>
            </a:prstClr>
          </a:outerShdw>
        </a:effectLst>
      </dsp:spPr>
      <dsp:style>
        <a:lnRef idx="1">
          <a:scrgbClr r="0" g="0" b="0"/>
        </a:lnRef>
        <a:fillRef idx="1">
          <a:scrgbClr r="0" g="0" b="0"/>
        </a:fillRef>
        <a:effectRef idx="1">
          <a:scrgbClr r="0" g="0" b="0"/>
        </a:effectRef>
        <a:fontRef idx="minor"/>
      </dsp:style>
    </dsp:sp>
    <dsp:sp modelId="{53F4B38B-952A-4F75-A002-A671BCC27405}">
      <dsp:nvSpPr>
        <dsp:cNvPr id="0" name=""/>
        <dsp:cNvSpPr/>
      </dsp:nvSpPr>
      <dsp:spPr>
        <a:xfrm>
          <a:off x="4593444" y="2354572"/>
          <a:ext cx="2043401" cy="817003"/>
        </a:xfrm>
        <a:prstGeom prst="wedgeRectCallout">
          <a:avLst>
            <a:gd name="adj1" fmla="val 20250"/>
            <a:gd name="adj2" fmla="val -60700"/>
          </a:avLst>
        </a:prstGeom>
        <a:solidFill>
          <a:schemeClr val="lt1">
            <a:hueOff val="0"/>
            <a:satOff val="0"/>
            <a:lumOff val="0"/>
            <a:alphaOff val="0"/>
          </a:schemeClr>
        </a:solidFill>
        <a:ln>
          <a:noFill/>
        </a:ln>
        <a:effectLst>
          <a:outerShdw blurRad="50800" dist="38100" dir="5400000" algn="t" rotWithShape="0">
            <a:prstClr val="black">
              <a:alpha val="40000"/>
            </a:prst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smtClean="0"/>
            <a:t>Politics</a:t>
          </a:r>
          <a:endParaRPr lang="en-US" sz="2800" kern="1200" dirty="0"/>
        </a:p>
      </dsp:txBody>
      <dsp:txXfrm>
        <a:off x="4593444" y="2354572"/>
        <a:ext cx="2043401" cy="817003"/>
      </dsp:txXfrm>
    </dsp:sp>
    <dsp:sp modelId="{F0B976EA-D752-4FF3-AC84-32C2C59EA7EC}">
      <dsp:nvSpPr>
        <dsp:cNvPr id="0" name=""/>
        <dsp:cNvSpPr/>
      </dsp:nvSpPr>
      <dsp:spPr>
        <a:xfrm>
          <a:off x="6834700" y="974758"/>
          <a:ext cx="1978539" cy="1582831"/>
        </a:xfrm>
        <a:prstGeom prst="rect">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t="-12000" b="-12000"/>
          </a:stretch>
        </a:blipFill>
        <a:ln w="12700" cap="flat" cmpd="sng" algn="ctr">
          <a:solidFill>
            <a:schemeClr val="dk2">
              <a:shade val="80000"/>
              <a:hueOff val="0"/>
              <a:satOff val="0"/>
              <a:lumOff val="0"/>
              <a:alphaOff val="0"/>
            </a:schemeClr>
          </a:solidFill>
          <a:prstDash val="solid"/>
        </a:ln>
        <a:effectLst>
          <a:outerShdw blurRad="50800" dist="38100" dir="5400000" algn="t" rotWithShape="0">
            <a:prstClr val="black">
              <a:alpha val="40000"/>
            </a:prstClr>
          </a:outerShdw>
        </a:effectLst>
      </dsp:spPr>
      <dsp:style>
        <a:lnRef idx="1">
          <a:scrgbClr r="0" g="0" b="0"/>
        </a:lnRef>
        <a:fillRef idx="1">
          <a:scrgbClr r="0" g="0" b="0"/>
        </a:fillRef>
        <a:effectRef idx="1">
          <a:scrgbClr r="0" g="0" b="0"/>
        </a:effectRef>
        <a:fontRef idx="minor"/>
      </dsp:style>
    </dsp:sp>
    <dsp:sp modelId="{7C643EFA-F2C4-47FB-BB6C-78F3DABB8EDC}">
      <dsp:nvSpPr>
        <dsp:cNvPr id="0" name=""/>
        <dsp:cNvSpPr/>
      </dsp:nvSpPr>
      <dsp:spPr>
        <a:xfrm>
          <a:off x="6871518" y="2354572"/>
          <a:ext cx="2043401" cy="817003"/>
        </a:xfrm>
        <a:prstGeom prst="wedgeRectCallout">
          <a:avLst>
            <a:gd name="adj1" fmla="val 20250"/>
            <a:gd name="adj2" fmla="val -60700"/>
          </a:avLst>
        </a:prstGeom>
        <a:solidFill>
          <a:schemeClr val="lt1">
            <a:hueOff val="0"/>
            <a:satOff val="0"/>
            <a:lumOff val="0"/>
            <a:alphaOff val="0"/>
          </a:schemeClr>
        </a:solidFill>
        <a:ln>
          <a:noFill/>
        </a:ln>
        <a:effectLst>
          <a:outerShdw blurRad="50800" dist="38100" dir="5400000" algn="t" rotWithShape="0">
            <a:prstClr val="black">
              <a:alpha val="40000"/>
            </a:prst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smtClean="0"/>
            <a:t>Urban Planning</a:t>
          </a:r>
          <a:endParaRPr lang="en-US" sz="2800" kern="1200" dirty="0"/>
        </a:p>
      </dsp:txBody>
      <dsp:txXfrm>
        <a:off x="6871518" y="2354572"/>
        <a:ext cx="2043401" cy="817003"/>
      </dsp:txXfrm>
    </dsp:sp>
    <dsp:sp modelId="{C4EA8AD6-905C-4C5B-8ACD-1E4A6D86A8BF}">
      <dsp:nvSpPr>
        <dsp:cNvPr id="0" name=""/>
        <dsp:cNvSpPr/>
      </dsp:nvSpPr>
      <dsp:spPr>
        <a:xfrm>
          <a:off x="1139516" y="3590313"/>
          <a:ext cx="1978539" cy="1582831"/>
        </a:xfrm>
        <a:prstGeom prst="rect">
          <a:avLst/>
        </a:prstGeom>
        <a:blipFill>
          <a:blip xmlns:r="http://schemas.openxmlformats.org/officeDocument/2006/relationships" r:embed="rId5">
            <a:extLst>
              <a:ext uri="{28A0092B-C50C-407E-A947-70E740481C1C}">
                <a14:useLocalDpi xmlns:a14="http://schemas.microsoft.com/office/drawing/2010/main" val="0"/>
              </a:ext>
            </a:extLst>
          </a:blip>
          <a:srcRect/>
          <a:stretch>
            <a:fillRect l="-14000" r="-14000"/>
          </a:stretch>
        </a:blipFill>
        <a:ln w="12700" cap="flat" cmpd="sng" algn="ctr">
          <a:solidFill>
            <a:schemeClr val="dk2">
              <a:shade val="80000"/>
              <a:hueOff val="0"/>
              <a:satOff val="0"/>
              <a:lumOff val="0"/>
              <a:alphaOff val="0"/>
            </a:schemeClr>
          </a:solidFill>
          <a:prstDash val="solid"/>
        </a:ln>
        <a:effectLst>
          <a:outerShdw blurRad="50800" dist="38100" dir="5400000" algn="t" rotWithShape="0">
            <a:prstClr val="black">
              <a:alpha val="40000"/>
            </a:prstClr>
          </a:outerShdw>
        </a:effectLst>
      </dsp:spPr>
      <dsp:style>
        <a:lnRef idx="1">
          <a:scrgbClr r="0" g="0" b="0"/>
        </a:lnRef>
        <a:fillRef idx="1">
          <a:scrgbClr r="0" g="0" b="0"/>
        </a:fillRef>
        <a:effectRef idx="1">
          <a:scrgbClr r="0" g="0" b="0"/>
        </a:effectRef>
        <a:fontRef idx="minor"/>
      </dsp:style>
    </dsp:sp>
    <dsp:sp modelId="{8CFAE3FA-DFB5-4DEB-B2D6-F757A4ECA98F}">
      <dsp:nvSpPr>
        <dsp:cNvPr id="0" name=""/>
        <dsp:cNvSpPr/>
      </dsp:nvSpPr>
      <dsp:spPr>
        <a:xfrm>
          <a:off x="1176334" y="4970109"/>
          <a:ext cx="2043401" cy="817003"/>
        </a:xfrm>
        <a:prstGeom prst="wedgeRectCallout">
          <a:avLst>
            <a:gd name="adj1" fmla="val 20250"/>
            <a:gd name="adj2" fmla="val -60700"/>
          </a:avLst>
        </a:prstGeom>
        <a:solidFill>
          <a:schemeClr val="lt1">
            <a:hueOff val="0"/>
            <a:satOff val="0"/>
            <a:lumOff val="0"/>
            <a:alphaOff val="0"/>
          </a:schemeClr>
        </a:solidFill>
        <a:ln>
          <a:noFill/>
        </a:ln>
        <a:effectLst>
          <a:outerShdw blurRad="50800" dist="38100" dir="5400000" algn="t" rotWithShape="0">
            <a:prstClr val="black">
              <a:alpha val="40000"/>
            </a:prst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smtClean="0"/>
            <a:t>Biology</a:t>
          </a:r>
          <a:endParaRPr lang="en-US" sz="2800" kern="1200" dirty="0"/>
        </a:p>
      </dsp:txBody>
      <dsp:txXfrm>
        <a:off x="1176334" y="4970109"/>
        <a:ext cx="2043401" cy="817003"/>
      </dsp:txXfrm>
    </dsp:sp>
    <dsp:sp modelId="{EE6F2EE8-329C-47DA-843B-2DA33BA65BF7}">
      <dsp:nvSpPr>
        <dsp:cNvPr id="0" name=""/>
        <dsp:cNvSpPr/>
      </dsp:nvSpPr>
      <dsp:spPr>
        <a:xfrm>
          <a:off x="3417590" y="3590313"/>
          <a:ext cx="1978539" cy="1582831"/>
        </a:xfrm>
        <a:prstGeom prst="rect">
          <a:avLst/>
        </a:prstGeom>
        <a:blipFill>
          <a:blip xmlns:r="http://schemas.openxmlformats.org/officeDocument/2006/relationships" r:embed="rId6" cstate="print">
            <a:extLst>
              <a:ext uri="{28A0092B-C50C-407E-A947-70E740481C1C}">
                <a14:useLocalDpi xmlns:a14="http://schemas.microsoft.com/office/drawing/2010/main" val="0"/>
              </a:ext>
            </a:extLst>
          </a:blip>
          <a:srcRect/>
          <a:stretch>
            <a:fillRect l="-7000" r="-7000"/>
          </a:stretch>
        </a:blipFill>
        <a:ln w="12700" cap="flat" cmpd="sng" algn="ctr">
          <a:solidFill>
            <a:schemeClr val="dk2">
              <a:shade val="80000"/>
              <a:hueOff val="0"/>
              <a:satOff val="0"/>
              <a:lumOff val="0"/>
              <a:alphaOff val="0"/>
            </a:schemeClr>
          </a:solidFill>
          <a:prstDash val="solid"/>
        </a:ln>
        <a:effectLst>
          <a:outerShdw blurRad="50800" dist="38100" dir="5400000" algn="t" rotWithShape="0">
            <a:prstClr val="black">
              <a:alpha val="40000"/>
            </a:prstClr>
          </a:outerShdw>
        </a:effectLst>
      </dsp:spPr>
      <dsp:style>
        <a:lnRef idx="1">
          <a:scrgbClr r="0" g="0" b="0"/>
        </a:lnRef>
        <a:fillRef idx="1">
          <a:scrgbClr r="0" g="0" b="0"/>
        </a:fillRef>
        <a:effectRef idx="1">
          <a:scrgbClr r="0" g="0" b="0"/>
        </a:effectRef>
        <a:fontRef idx="minor"/>
      </dsp:style>
    </dsp:sp>
    <dsp:sp modelId="{257CC880-8B9A-482D-9225-5C840A08C842}">
      <dsp:nvSpPr>
        <dsp:cNvPr id="0" name=""/>
        <dsp:cNvSpPr/>
      </dsp:nvSpPr>
      <dsp:spPr>
        <a:xfrm>
          <a:off x="3454408" y="4970109"/>
          <a:ext cx="2043401" cy="817003"/>
        </a:xfrm>
        <a:prstGeom prst="wedgeRectCallout">
          <a:avLst>
            <a:gd name="adj1" fmla="val 20250"/>
            <a:gd name="adj2" fmla="val -60700"/>
          </a:avLst>
        </a:prstGeom>
        <a:solidFill>
          <a:schemeClr val="lt1">
            <a:hueOff val="0"/>
            <a:satOff val="0"/>
            <a:lumOff val="0"/>
            <a:alphaOff val="0"/>
          </a:schemeClr>
        </a:solidFill>
        <a:ln>
          <a:noFill/>
        </a:ln>
        <a:effectLst>
          <a:outerShdw blurRad="50800" dist="38100" dir="5400000" algn="t" rotWithShape="0">
            <a:prstClr val="black">
              <a:alpha val="40000"/>
            </a:prst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smtClean="0"/>
            <a:t>Archaeology</a:t>
          </a:r>
          <a:endParaRPr lang="en-US" sz="2800" kern="1200" dirty="0"/>
        </a:p>
      </dsp:txBody>
      <dsp:txXfrm>
        <a:off x="3454408" y="4970109"/>
        <a:ext cx="2043401" cy="817003"/>
      </dsp:txXfrm>
    </dsp:sp>
    <dsp:sp modelId="{5D9F9187-4CE2-4D17-B085-64D386C4EF0D}">
      <dsp:nvSpPr>
        <dsp:cNvPr id="0" name=""/>
        <dsp:cNvSpPr/>
      </dsp:nvSpPr>
      <dsp:spPr>
        <a:xfrm>
          <a:off x="5695663" y="3590313"/>
          <a:ext cx="1978539" cy="1582831"/>
        </a:xfrm>
        <a:prstGeom prst="rect">
          <a:avLst/>
        </a:prstGeom>
        <a:blipFill>
          <a:blip xmlns:r="http://schemas.openxmlformats.org/officeDocument/2006/relationships" r:embed="rId7" cstate="print">
            <a:extLst>
              <a:ext uri="{28A0092B-C50C-407E-A947-70E740481C1C}">
                <a14:useLocalDpi xmlns:a14="http://schemas.microsoft.com/office/drawing/2010/main" val="0"/>
              </a:ext>
            </a:extLst>
          </a:blip>
          <a:srcRect/>
          <a:stretch>
            <a:fillRect l="-3000" r="-3000"/>
          </a:stretch>
        </a:blipFill>
        <a:ln w="12700" cap="flat" cmpd="sng" algn="ctr">
          <a:solidFill>
            <a:schemeClr val="dk2">
              <a:shade val="80000"/>
              <a:hueOff val="0"/>
              <a:satOff val="0"/>
              <a:lumOff val="0"/>
              <a:alphaOff val="0"/>
            </a:schemeClr>
          </a:solidFill>
          <a:prstDash val="solid"/>
        </a:ln>
        <a:effectLst>
          <a:outerShdw blurRad="50800" dist="38100" dir="5400000" algn="t" rotWithShape="0">
            <a:prstClr val="black">
              <a:alpha val="40000"/>
            </a:prstClr>
          </a:outerShdw>
        </a:effectLst>
      </dsp:spPr>
      <dsp:style>
        <a:lnRef idx="1">
          <a:scrgbClr r="0" g="0" b="0"/>
        </a:lnRef>
        <a:fillRef idx="1">
          <a:scrgbClr r="0" g="0" b="0"/>
        </a:fillRef>
        <a:effectRef idx="1">
          <a:scrgbClr r="0" g="0" b="0"/>
        </a:effectRef>
        <a:fontRef idx="minor"/>
      </dsp:style>
    </dsp:sp>
    <dsp:sp modelId="{0BB2C7DB-CF12-48D2-A531-3AA4F35E5558}">
      <dsp:nvSpPr>
        <dsp:cNvPr id="0" name=""/>
        <dsp:cNvSpPr/>
      </dsp:nvSpPr>
      <dsp:spPr>
        <a:xfrm>
          <a:off x="5732481" y="4970109"/>
          <a:ext cx="2043401" cy="817003"/>
        </a:xfrm>
        <a:prstGeom prst="wedgeRectCallout">
          <a:avLst>
            <a:gd name="adj1" fmla="val 20250"/>
            <a:gd name="adj2" fmla="val -60700"/>
          </a:avLst>
        </a:prstGeom>
        <a:solidFill>
          <a:schemeClr val="lt1">
            <a:hueOff val="0"/>
            <a:satOff val="0"/>
            <a:lumOff val="0"/>
            <a:alphaOff val="0"/>
          </a:schemeClr>
        </a:solidFill>
        <a:ln>
          <a:noFill/>
        </a:ln>
        <a:effectLst>
          <a:outerShdw blurRad="50800" dist="38100" dir="5400000" algn="t" rotWithShape="0">
            <a:prstClr val="black">
              <a:alpha val="40000"/>
            </a:prst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smtClean="0"/>
            <a:t>WWW</a:t>
          </a:r>
          <a:endParaRPr lang="en-US" sz="2800" kern="1200" dirty="0"/>
        </a:p>
      </dsp:txBody>
      <dsp:txXfrm>
        <a:off x="5732481" y="4970109"/>
        <a:ext cx="2043401" cy="817003"/>
      </dsp:txXfrm>
    </dsp:sp>
  </dsp:spTree>
</dsp:drawing>
</file>

<file path=ppt/diagrams/layout1.xml><?xml version="1.0" encoding="utf-8"?>
<dgm:layoutDef xmlns:dgm="http://schemas.openxmlformats.org/drawingml/2006/diagram" xmlns:a="http://schemas.openxmlformats.org/drawingml/2006/main" uniqueId="urn:microsoft.com/office/officeart/2008/layout/BendingPictureCaptionList">
  <dgm:title val=""/>
  <dgm:desc val=""/>
  <dgm:catLst>
    <dgm:cat type="picture" pri="9000"/>
    <dgm:cat type="pictureconvert" pri="9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w" fact="1.11"/>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
        </dgm:alg>
        <dgm:shape xmlns:r="http://schemas.openxmlformats.org/officeDocument/2006/relationships" r:blip="">
          <dgm:adjLst/>
        </dgm:shape>
        <dgm:choose name="Name4">
          <dgm:if name="Name5" func="var" arg="dir" op="equ" val="norm">
            <dgm:constrLst>
              <dgm:constr type="l" for="ch" forName="rect1" refType="w" fact="0"/>
              <dgm:constr type="t" for="ch" forName="rect1" refType="h" fact="0"/>
              <dgm:constr type="w" for="ch" forName="rect1" refType="w"/>
              <dgm:constr type="h" for="ch" forName="rect1" refType="h" fact="0.8"/>
              <dgm:constr type="l" for="ch" forName="wedgeRectCallout1" refType="w" fact="0.09"/>
              <dgm:constr type="t" for="ch" forName="wedgeRectCallout1" refType="h" fact="0.72"/>
              <dgm:constr type="w" for="ch" forName="wedgeRectCallout1" refType="w" fact="0.89"/>
              <dgm:constr type="h" for="ch" forName="wedgeRectCallout1" refType="h" fact="0.28"/>
            </dgm:constrLst>
          </dgm:if>
          <dgm:else name="Name6">
            <dgm:constrLst>
              <dgm:constr type="l" for="ch" forName="rect1" refType="w" fact="0"/>
              <dgm:constr type="t" for="ch" forName="rect1" refType="h" fact="0"/>
              <dgm:constr type="w" for="ch" forName="rect1" refType="w"/>
              <dgm:constr type="h" for="ch" forName="rect1" refType="h" fact="0.8"/>
              <dgm:constr type="l" for="ch" forName="wedgeRectCallout1" refType="w" fact="0.02"/>
              <dgm:constr type="t" for="ch" forName="wedgeRectCallout1" refType="h" fact="0.72"/>
              <dgm:constr type="w" for="ch" forName="wedgeRectCallout1" refType="w" fact="0.89"/>
              <dgm:constr type="h" for="ch" forName="wedgeRectCallout1" refType="h" fact="0.28"/>
            </dgm:constrLst>
          </dgm:else>
        </dgm:choose>
        <dgm:layoutNode name="rect1" styleLbl="bgImgPlace1">
          <dgm:alg type="sp"/>
          <dgm:shape xmlns:r="http://schemas.openxmlformats.org/officeDocument/2006/relationships" type="rect" r:blip="" blipPhldr="1">
            <dgm:adjLst/>
          </dgm:shape>
          <dgm:presOf/>
        </dgm:layoutNode>
        <dgm:layoutNode name="wedgeRectCallout1" styleLbl="node1">
          <dgm:varLst>
            <dgm:bulletEnabled val="1"/>
          </dgm:varLst>
          <dgm:alg type="tx"/>
          <dgm:choose name="Name7">
            <dgm:if name="Name8" func="var" arg="dir" op="equ" val="norm">
              <dgm:shape xmlns:r="http://schemas.openxmlformats.org/officeDocument/2006/relationships" type="wedgeRectCallout" r:blip="">
                <dgm:adjLst>
                  <dgm:adj idx="1" val="0.2025"/>
                  <dgm:adj idx="2" val="-0.607"/>
                </dgm:adjLst>
              </dgm:shape>
            </dgm:if>
            <dgm:else name="Name9">
              <dgm:shape xmlns:r="http://schemas.openxmlformats.org/officeDocument/2006/relationships" type="wedgeRectCallout" r:blip="">
                <dgm:adjLst>
                  <dgm:adj idx="1" val="-0.2025"/>
                  <dgm:adj idx="2" val="-0.607"/>
                </dgm:adjLst>
              </dgm:shape>
            </dgm:else>
          </dgm:choos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93E46094-9DAF-469B-819E-9AEE417C9E80}" type="datetimeFigureOut">
              <a:rPr lang="en-US" smtClean="0"/>
              <a:t>5/22/2013</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89D78B39-F9B0-4989-A774-FE43D736E447}" type="slidenum">
              <a:rPr lang="en-US" smtClean="0"/>
              <a:t>‹#›</a:t>
            </a:fld>
            <a:endParaRPr lang="en-US"/>
          </a:p>
        </p:txBody>
      </p:sp>
    </p:spTree>
    <p:extLst>
      <p:ext uri="{BB962C8B-B14F-4D97-AF65-F5344CB8AC3E}">
        <p14:creationId xmlns:p14="http://schemas.microsoft.com/office/powerpoint/2010/main" val="168745707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895563">
              <a:defRPr/>
            </a:pPr>
            <a:r>
              <a:rPr lang="en-US" dirty="0">
                <a:solidFill>
                  <a:srgbClr val="000066"/>
                </a:solidFill>
                <a:latin typeface="Arial" charset="0"/>
              </a:rPr>
              <a:t>A NodeXL social media network diagram of relationships among Twitter users mentioning the </a:t>
            </a:r>
            <a:r>
              <a:rPr lang="en-US" dirty="0" err="1">
                <a:solidFill>
                  <a:srgbClr val="000066"/>
                </a:solidFill>
                <a:latin typeface="Arial" charset="0"/>
              </a:rPr>
              <a:t>hashtag</a:t>
            </a:r>
            <a:r>
              <a:rPr lang="en-US" dirty="0">
                <a:solidFill>
                  <a:srgbClr val="000066"/>
                </a:solidFill>
                <a:latin typeface="Arial" charset="0"/>
              </a:rPr>
              <a:t> “#WIN09” used by attendees of a conference on network science at New York University in September 2009. The size or each user’s vertex is proportional to the number of tweets that user has ever made.</a:t>
            </a:r>
            <a:endParaRPr lang="en-GB" dirty="0">
              <a:solidFill>
                <a:srgbClr val="000066"/>
              </a:solidFill>
              <a:latin typeface="Arial" charset="0"/>
            </a:endParaRPr>
          </a:p>
          <a:p>
            <a:r>
              <a:rPr lang="en-US" dirty="0" smtClean="0"/>
              <a:t>Edge for follow, mention, or reply</a:t>
            </a:r>
          </a:p>
          <a:p>
            <a:r>
              <a:rPr lang="en-US" dirty="0" smtClean="0"/>
              <a:t>Two distinct groups – separate disciplines</a:t>
            </a:r>
            <a:endParaRPr lang="en-US" dirty="0"/>
          </a:p>
        </p:txBody>
      </p:sp>
      <p:sp>
        <p:nvSpPr>
          <p:cNvPr id="4" name="Slide Number Placeholder 3"/>
          <p:cNvSpPr>
            <a:spLocks noGrp="1"/>
          </p:cNvSpPr>
          <p:nvPr>
            <p:ph type="sldNum" sz="quarter" idx="10"/>
          </p:nvPr>
        </p:nvSpPr>
        <p:spPr/>
        <p:txBody>
          <a:bodyPr/>
          <a:lstStyle/>
          <a:p>
            <a:fld id="{07C89559-0E36-4F43-9CC0-C73863A40E14}" type="slidenum">
              <a:rPr lang="en-US" smtClean="0"/>
              <a:t>3</a:t>
            </a:fld>
            <a:endParaRPr lang="en-US"/>
          </a:p>
        </p:txBody>
      </p:sp>
    </p:spTree>
    <p:extLst>
      <p:ext uri="{BB962C8B-B14F-4D97-AF65-F5344CB8AC3E}">
        <p14:creationId xmlns:p14="http://schemas.microsoft.com/office/powerpoint/2010/main" val="425470858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Lossless transformations</a:t>
            </a:r>
          </a:p>
          <a:p>
            <a:r>
              <a:rPr lang="en-US" dirty="0" smtClean="0"/>
              <a:t>Direct manipulation</a:t>
            </a:r>
          </a:p>
          <a:p>
            <a:r>
              <a:rPr lang="en-US" dirty="0" smtClean="0"/>
              <a:t>Visual &amp; textual cues</a:t>
            </a:r>
          </a:p>
          <a:p>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19</a:t>
            </a:fld>
            <a:endParaRPr lang="en-US"/>
          </a:p>
        </p:txBody>
      </p:sp>
    </p:spTree>
    <p:extLst>
      <p:ext uri="{BB962C8B-B14F-4D97-AF65-F5344CB8AC3E}">
        <p14:creationId xmlns:p14="http://schemas.microsoft.com/office/powerpoint/2010/main" val="10945297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Maximal motifs:</a:t>
            </a:r>
          </a:p>
          <a:p>
            <a:pPr lvl="1"/>
            <a:r>
              <a:rPr lang="en-US" dirty="0" smtClean="0"/>
              <a:t>21s faster***, 68% more accurate***, 28% less size error (0%)***\</a:t>
            </a:r>
          </a:p>
          <a:p>
            <a:pPr lvl="1"/>
            <a:endParaRPr lang="en-US" dirty="0" smtClean="0"/>
          </a:p>
          <a:p>
            <a:r>
              <a:rPr lang="en-US" dirty="0" smtClean="0"/>
              <a:t>Participants: 2 pilot, 36 main</a:t>
            </a:r>
          </a:p>
          <a:p>
            <a:r>
              <a:rPr lang="en-US" dirty="0" smtClean="0"/>
              <a:t>Data: The Wiki, Senate, and Web networks</a:t>
            </a:r>
          </a:p>
          <a:p>
            <a:r>
              <a:rPr lang="en-US" dirty="0" smtClean="0"/>
              <a:t>Two groups: control and motif simplification</a:t>
            </a:r>
          </a:p>
          <a:p>
            <a:r>
              <a:rPr lang="en-US" dirty="0" smtClean="0"/>
              <a:t>31 questions/8 tasks</a:t>
            </a:r>
          </a:p>
          <a:p>
            <a:r>
              <a:rPr lang="en-US" dirty="0" smtClean="0"/>
              <a:t>45 minutes</a:t>
            </a:r>
          </a:p>
          <a:p>
            <a:endParaRPr lang="en-US" dirty="0" smtClean="0"/>
          </a:p>
          <a:p>
            <a:r>
              <a:rPr lang="en-US" dirty="0" smtClean="0"/>
              <a:t>Time: Log then t-test</a:t>
            </a:r>
          </a:p>
          <a:p>
            <a:r>
              <a:rPr lang="en-US" dirty="0" smtClean="0"/>
              <a:t>Categorical: Fisher’s exact test</a:t>
            </a:r>
          </a:p>
          <a:p>
            <a:r>
              <a:rPr lang="en-US" dirty="0" smtClean="0"/>
              <a:t>Numeric:</a:t>
            </a:r>
            <a:r>
              <a:rPr lang="en-US" baseline="0" dirty="0" smtClean="0"/>
              <a:t> </a:t>
            </a:r>
            <a:r>
              <a:rPr lang="en-US" dirty="0" smtClean="0"/>
              <a:t>error=(answer-truth)/truth skipping bad</a:t>
            </a:r>
            <a:r>
              <a:rPr lang="en-US" baseline="0" dirty="0" smtClean="0"/>
              <a:t> categorical, then t-test</a:t>
            </a:r>
            <a:endParaRPr lang="en-US" dirty="0" smtClean="0"/>
          </a:p>
          <a:p>
            <a:endParaRPr lang="en-US" dirty="0" smtClean="0"/>
          </a:p>
          <a:p>
            <a:r>
              <a:rPr lang="en-US" dirty="0" smtClean="0"/>
              <a:t>Log transform</a:t>
            </a:r>
            <a:r>
              <a:rPr lang="en-US" baseline="0" dirty="0" smtClean="0"/>
              <a:t> time, then t-test.</a:t>
            </a:r>
          </a:p>
          <a:p>
            <a:r>
              <a:rPr lang="en-US" baseline="0" dirty="0" smtClean="0"/>
              <a:t>Categorical answers (accuracy): Fisher’s exact test instead of chi-square: </a:t>
            </a:r>
            <a:r>
              <a:rPr lang="en-US" dirty="0" smtClean="0"/>
              <a:t>none of the significant group-by-correct matrices had expected values of five or higher in all four cells.</a:t>
            </a:r>
          </a:p>
          <a:p>
            <a:r>
              <a:rPr lang="en-US" dirty="0" smtClean="0"/>
              <a:t>Numeric answers:</a:t>
            </a:r>
            <a:r>
              <a:rPr lang="en-US" baseline="0" dirty="0" smtClean="0"/>
              <a:t> </a:t>
            </a:r>
            <a:r>
              <a:rPr lang="en-US" dirty="0" smtClean="0"/>
              <a:t>error=(answer-truth)/truth, skipping any questions that had an incorrect categorical answer the integer answer depended on, and compared error across groups using a t-test. </a:t>
            </a:r>
          </a:p>
          <a:p>
            <a:endParaRPr lang="en-US" dirty="0" smtClean="0"/>
          </a:p>
          <a:p>
            <a:pPr lvl="1"/>
            <a:r>
              <a:rPr lang="en-US" dirty="0" smtClean="0"/>
              <a:t>	</a:t>
            </a:r>
          </a:p>
        </p:txBody>
      </p:sp>
      <p:sp>
        <p:nvSpPr>
          <p:cNvPr id="4" name="Slide Number Placeholder 3"/>
          <p:cNvSpPr>
            <a:spLocks noGrp="1"/>
          </p:cNvSpPr>
          <p:nvPr>
            <p:ph type="sldNum" sz="quarter" idx="10"/>
          </p:nvPr>
        </p:nvSpPr>
        <p:spPr/>
        <p:txBody>
          <a:bodyPr/>
          <a:lstStyle/>
          <a:p>
            <a:fld id="{89D78B39-F9B0-4989-A774-FE43D736E447}" type="slidenum">
              <a:rPr lang="en-US" smtClean="0"/>
              <a:t>22</a:t>
            </a:fld>
            <a:endParaRPr lang="en-US"/>
          </a:p>
        </p:txBody>
      </p:sp>
    </p:spTree>
    <p:extLst>
      <p:ext uri="{BB962C8B-B14F-4D97-AF65-F5344CB8AC3E}">
        <p14:creationId xmlns:p14="http://schemas.microsoft.com/office/powerpoint/2010/main" val="5025658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Maximal motifs:</a:t>
            </a:r>
          </a:p>
          <a:p>
            <a:pPr lvl="1"/>
            <a:r>
              <a:rPr lang="en-US" dirty="0" smtClean="0"/>
              <a:t>21s faster***, 68% more accurate***, 28% less size error (0%)***</a:t>
            </a:r>
          </a:p>
          <a:p>
            <a:endParaRPr lang="en-US" dirty="0" smtClean="0"/>
          </a:p>
          <a:p>
            <a:r>
              <a:rPr lang="en-US" dirty="0" smtClean="0"/>
              <a:t>Clique </a:t>
            </a:r>
            <a:r>
              <a:rPr lang="en-US" dirty="0" smtClean="0"/>
              <a:t>senate error is</a:t>
            </a:r>
            <a:r>
              <a:rPr lang="en-US" baseline="0" dirty="0" smtClean="0"/>
              <a:t> -28% </a:t>
            </a:r>
            <a:r>
              <a:rPr lang="en-US" baseline="0" dirty="0" smtClean="0"/>
              <a:t>plain</a:t>
            </a:r>
          </a:p>
          <a:p>
            <a:endParaRPr lang="en-US" baseline="0" dirty="0" smtClean="0"/>
          </a:p>
          <a:p>
            <a:r>
              <a:rPr lang="en-US" dirty="0" smtClean="0"/>
              <a:t>Participants: 2 pilot, 36 main</a:t>
            </a:r>
          </a:p>
          <a:p>
            <a:r>
              <a:rPr lang="en-US" dirty="0" smtClean="0"/>
              <a:t>Data: The Wiki, Senate, and Web networks</a:t>
            </a:r>
          </a:p>
          <a:p>
            <a:r>
              <a:rPr lang="en-US" dirty="0" smtClean="0"/>
              <a:t>Two groups: control and motif simplification</a:t>
            </a:r>
          </a:p>
          <a:p>
            <a:r>
              <a:rPr lang="en-US" dirty="0" smtClean="0"/>
              <a:t>31 questions/8 tasks</a:t>
            </a:r>
          </a:p>
          <a:p>
            <a:r>
              <a:rPr lang="en-US" dirty="0" smtClean="0"/>
              <a:t>45 minutes</a:t>
            </a:r>
          </a:p>
          <a:p>
            <a:endParaRPr lang="en-US" dirty="0" smtClean="0"/>
          </a:p>
          <a:p>
            <a:r>
              <a:rPr lang="en-US" dirty="0" smtClean="0"/>
              <a:t>Time: Log then t-test</a:t>
            </a:r>
          </a:p>
          <a:p>
            <a:r>
              <a:rPr lang="en-US" dirty="0" smtClean="0"/>
              <a:t>Categorical: Fisher’s exact test</a:t>
            </a:r>
          </a:p>
          <a:p>
            <a:r>
              <a:rPr lang="en-US" dirty="0" smtClean="0"/>
              <a:t>Numeric:</a:t>
            </a:r>
            <a:r>
              <a:rPr lang="en-US" baseline="0" dirty="0" smtClean="0"/>
              <a:t> </a:t>
            </a:r>
            <a:r>
              <a:rPr lang="en-US" dirty="0" smtClean="0"/>
              <a:t>error=(answer-truth)/truth skipping bad</a:t>
            </a:r>
            <a:r>
              <a:rPr lang="en-US" baseline="0" dirty="0" smtClean="0"/>
              <a:t> categorical, then t-test</a:t>
            </a:r>
            <a:endParaRPr lang="en-US" dirty="0" smtClean="0"/>
          </a:p>
          <a:p>
            <a:endParaRPr lang="en-US" dirty="0" smtClean="0"/>
          </a:p>
          <a:p>
            <a:r>
              <a:rPr lang="en-US" dirty="0" smtClean="0"/>
              <a:t>Log transform</a:t>
            </a:r>
            <a:r>
              <a:rPr lang="en-US" baseline="0" dirty="0" smtClean="0"/>
              <a:t> time, then t-test.</a:t>
            </a:r>
          </a:p>
          <a:p>
            <a:r>
              <a:rPr lang="en-US" baseline="0" dirty="0" smtClean="0"/>
              <a:t>Categorical answers (accuracy): Fisher’s exact test instead of chi-square: </a:t>
            </a:r>
            <a:r>
              <a:rPr lang="en-US" dirty="0" smtClean="0"/>
              <a:t>none of the significant group-by-correct matrices had expected values of five or higher in all four cells.</a:t>
            </a:r>
          </a:p>
          <a:p>
            <a:r>
              <a:rPr lang="en-US" dirty="0" smtClean="0"/>
              <a:t>Numeric answers:</a:t>
            </a:r>
            <a:r>
              <a:rPr lang="en-US" baseline="0" dirty="0" smtClean="0"/>
              <a:t> </a:t>
            </a:r>
            <a:r>
              <a:rPr lang="en-US" dirty="0" smtClean="0"/>
              <a:t>error=(answer-truth)/truth, skipping any questions that had an incorrect categorical answer the integer answer depended on, and compared error across groups using a t-test. </a:t>
            </a:r>
          </a:p>
          <a:p>
            <a:endParaRPr lang="en-US" dirty="0" smtClean="0"/>
          </a:p>
          <a:p>
            <a:pPr lvl="1"/>
            <a:r>
              <a:rPr lang="en-US" dirty="0" smtClean="0"/>
              <a:t>	</a:t>
            </a:r>
          </a:p>
          <a:p>
            <a:endParaRPr lang="en-US" dirty="0"/>
          </a:p>
        </p:txBody>
      </p:sp>
      <p:sp>
        <p:nvSpPr>
          <p:cNvPr id="4" name="Slide Number Placeholder 3"/>
          <p:cNvSpPr>
            <a:spLocks noGrp="1"/>
          </p:cNvSpPr>
          <p:nvPr>
            <p:ph type="sldNum" sz="quarter" idx="10"/>
          </p:nvPr>
        </p:nvSpPr>
        <p:spPr/>
        <p:txBody>
          <a:bodyPr/>
          <a:lstStyle/>
          <a:p>
            <a:fld id="{C1577F3A-C27B-441D-8E53-1B804193FDFB}" type="slidenum">
              <a:rPr lang="en-US" smtClean="0"/>
              <a:t>23</a:t>
            </a:fld>
            <a:endParaRPr lang="en-US"/>
          </a:p>
        </p:txBody>
      </p:sp>
    </p:spTree>
    <p:extLst>
      <p:ext uri="{BB962C8B-B14F-4D97-AF65-F5344CB8AC3E}">
        <p14:creationId xmlns:p14="http://schemas.microsoft.com/office/powerpoint/2010/main" val="10593191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Estimating node count</a:t>
            </a:r>
          </a:p>
          <a:p>
            <a:pPr lvl="1"/>
            <a:r>
              <a:rPr lang="en-US" dirty="0" smtClean="0"/>
              <a:t>22s slower***, 39% less error***</a:t>
            </a:r>
          </a:p>
          <a:p>
            <a:endParaRPr lang="en-US" dirty="0" smtClean="0"/>
          </a:p>
          <a:p>
            <a:r>
              <a:rPr lang="en-US" dirty="0" smtClean="0"/>
              <a:t>Cut points</a:t>
            </a:r>
          </a:p>
          <a:p>
            <a:pPr lvl="1"/>
            <a:r>
              <a:rPr lang="en-US" dirty="0" smtClean="0"/>
              <a:t>35% more accurate**</a:t>
            </a:r>
          </a:p>
          <a:p>
            <a:pPr lvl="1"/>
            <a:endParaRPr lang="en-US" dirty="0" smtClean="0"/>
          </a:p>
          <a:p>
            <a:r>
              <a:rPr lang="en-US" dirty="0" smtClean="0"/>
              <a:t>Participants: 2 pilot, 36 main</a:t>
            </a:r>
          </a:p>
          <a:p>
            <a:r>
              <a:rPr lang="en-US" dirty="0" smtClean="0"/>
              <a:t>Data: The Wiki, Senate, and Web networks</a:t>
            </a:r>
          </a:p>
          <a:p>
            <a:r>
              <a:rPr lang="en-US" dirty="0" smtClean="0"/>
              <a:t>Two groups: control and motif simplification</a:t>
            </a:r>
          </a:p>
          <a:p>
            <a:r>
              <a:rPr lang="en-US" dirty="0" smtClean="0"/>
              <a:t>31 questions/8 tasks</a:t>
            </a:r>
          </a:p>
          <a:p>
            <a:r>
              <a:rPr lang="en-US" dirty="0" smtClean="0"/>
              <a:t>45 minutes</a:t>
            </a:r>
          </a:p>
          <a:p>
            <a:endParaRPr lang="en-US" dirty="0" smtClean="0"/>
          </a:p>
          <a:p>
            <a:r>
              <a:rPr lang="en-US" dirty="0" smtClean="0"/>
              <a:t>Time: Log then t-test</a:t>
            </a:r>
          </a:p>
          <a:p>
            <a:r>
              <a:rPr lang="en-US" dirty="0" smtClean="0"/>
              <a:t>Categorical: Fisher’s exact test</a:t>
            </a:r>
          </a:p>
          <a:p>
            <a:r>
              <a:rPr lang="en-US" dirty="0" smtClean="0"/>
              <a:t>Numeric:</a:t>
            </a:r>
            <a:r>
              <a:rPr lang="en-US" baseline="0" dirty="0" smtClean="0"/>
              <a:t> </a:t>
            </a:r>
            <a:r>
              <a:rPr lang="en-US" dirty="0" smtClean="0"/>
              <a:t>error=(answer-truth)/truth skipping bad</a:t>
            </a:r>
            <a:r>
              <a:rPr lang="en-US" baseline="0" dirty="0" smtClean="0"/>
              <a:t> categorical, then t-test</a:t>
            </a:r>
            <a:endParaRPr lang="en-US" dirty="0" smtClean="0"/>
          </a:p>
          <a:p>
            <a:endParaRPr lang="en-US" dirty="0" smtClean="0"/>
          </a:p>
          <a:p>
            <a:r>
              <a:rPr lang="en-US" dirty="0" smtClean="0"/>
              <a:t>Log transform</a:t>
            </a:r>
            <a:r>
              <a:rPr lang="en-US" baseline="0" dirty="0" smtClean="0"/>
              <a:t> time, then t-test.</a:t>
            </a:r>
          </a:p>
          <a:p>
            <a:r>
              <a:rPr lang="en-US" baseline="0" dirty="0" smtClean="0"/>
              <a:t>Categorical answers (accuracy): Fisher’s exact test instead of chi-square: </a:t>
            </a:r>
            <a:r>
              <a:rPr lang="en-US" dirty="0" smtClean="0"/>
              <a:t>none of the significant group-by-correct matrices had expected values of five or higher in all four cells.</a:t>
            </a:r>
          </a:p>
          <a:p>
            <a:r>
              <a:rPr lang="en-US" dirty="0" smtClean="0"/>
              <a:t>Numeric answers:</a:t>
            </a:r>
            <a:r>
              <a:rPr lang="en-US" baseline="0" dirty="0" smtClean="0"/>
              <a:t> </a:t>
            </a:r>
            <a:r>
              <a:rPr lang="en-US" dirty="0" smtClean="0"/>
              <a:t>error=(answer-truth)/truth, skipping any questions that had an incorrect categorical answer the integer answer depended on, and compared error across groups using a t-test. </a:t>
            </a:r>
          </a:p>
          <a:p>
            <a:endParaRPr lang="en-US" dirty="0" smtClean="0"/>
          </a:p>
          <a:p>
            <a:pPr lvl="1"/>
            <a:r>
              <a:rPr lang="en-US" dirty="0" smtClean="0"/>
              <a:t>	</a:t>
            </a:r>
          </a:p>
          <a:p>
            <a:pPr lvl="1"/>
            <a:endParaRPr lang="en-US" dirty="0" smtClean="0"/>
          </a:p>
          <a:p>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24</a:t>
            </a:fld>
            <a:endParaRPr lang="en-US"/>
          </a:p>
        </p:txBody>
      </p:sp>
    </p:spTree>
    <p:extLst>
      <p:ext uri="{BB962C8B-B14F-4D97-AF65-F5344CB8AC3E}">
        <p14:creationId xmlns:p14="http://schemas.microsoft.com/office/powerpoint/2010/main" val="40140217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Finding plain labeled nodes</a:t>
            </a:r>
          </a:p>
          <a:p>
            <a:pPr lvl="1"/>
            <a:r>
              <a:rPr lang="en-US" dirty="0" smtClean="0"/>
              <a:t>20s faster**, 83% more accurate**</a:t>
            </a:r>
          </a:p>
          <a:p>
            <a:r>
              <a:rPr lang="en-US" dirty="0" smtClean="0"/>
              <a:t>Finding simplified labeled nodes</a:t>
            </a:r>
          </a:p>
          <a:p>
            <a:pPr lvl="1"/>
            <a:r>
              <a:rPr lang="en-US" dirty="0" smtClean="0"/>
              <a:t>15s slower*</a:t>
            </a:r>
          </a:p>
          <a:p>
            <a:endParaRPr lang="en-US" dirty="0" smtClean="0"/>
          </a:p>
          <a:p>
            <a:r>
              <a:rPr lang="en-US" dirty="0" smtClean="0"/>
              <a:t>Participants: 2 pilot, 36 main</a:t>
            </a:r>
          </a:p>
          <a:p>
            <a:r>
              <a:rPr lang="en-US" dirty="0" smtClean="0"/>
              <a:t>Data: The Wiki, Senate, and Web networks</a:t>
            </a:r>
          </a:p>
          <a:p>
            <a:r>
              <a:rPr lang="en-US" dirty="0" smtClean="0"/>
              <a:t>Two groups: control and motif simplification</a:t>
            </a:r>
          </a:p>
          <a:p>
            <a:r>
              <a:rPr lang="en-US" dirty="0" smtClean="0"/>
              <a:t>31 questions/8 tasks</a:t>
            </a:r>
          </a:p>
          <a:p>
            <a:r>
              <a:rPr lang="en-US" dirty="0" smtClean="0"/>
              <a:t>45 minutes</a:t>
            </a:r>
          </a:p>
          <a:p>
            <a:endParaRPr lang="en-US" dirty="0" smtClean="0"/>
          </a:p>
          <a:p>
            <a:r>
              <a:rPr lang="en-US" dirty="0" smtClean="0"/>
              <a:t>Time: Log then t-test</a:t>
            </a:r>
          </a:p>
          <a:p>
            <a:r>
              <a:rPr lang="en-US" dirty="0" smtClean="0"/>
              <a:t>Categorical: Fisher’s exact test</a:t>
            </a:r>
          </a:p>
          <a:p>
            <a:r>
              <a:rPr lang="en-US" dirty="0" smtClean="0"/>
              <a:t>Numeric:</a:t>
            </a:r>
            <a:r>
              <a:rPr lang="en-US" baseline="0" dirty="0" smtClean="0"/>
              <a:t> </a:t>
            </a:r>
            <a:r>
              <a:rPr lang="en-US" dirty="0" smtClean="0"/>
              <a:t>error=(answer-truth)/truth skipping bad</a:t>
            </a:r>
            <a:r>
              <a:rPr lang="en-US" baseline="0" dirty="0" smtClean="0"/>
              <a:t> categorical, then t-test</a:t>
            </a:r>
            <a:endParaRPr lang="en-US" dirty="0" smtClean="0"/>
          </a:p>
          <a:p>
            <a:endParaRPr lang="en-US" dirty="0" smtClean="0"/>
          </a:p>
          <a:p>
            <a:r>
              <a:rPr lang="en-US" dirty="0" smtClean="0"/>
              <a:t>Log transform</a:t>
            </a:r>
            <a:r>
              <a:rPr lang="en-US" baseline="0" dirty="0" smtClean="0"/>
              <a:t> time, then t-test.</a:t>
            </a:r>
          </a:p>
          <a:p>
            <a:r>
              <a:rPr lang="en-US" baseline="0" dirty="0" smtClean="0"/>
              <a:t>Categorical answers (accuracy): Fisher’s exact test instead of chi-square: </a:t>
            </a:r>
            <a:r>
              <a:rPr lang="en-US" dirty="0" smtClean="0"/>
              <a:t>none of the significant group-by-correct matrices had expected values of five or higher in all four cells.</a:t>
            </a:r>
          </a:p>
          <a:p>
            <a:r>
              <a:rPr lang="en-US" dirty="0" smtClean="0"/>
              <a:t>Numeric answers:</a:t>
            </a:r>
            <a:r>
              <a:rPr lang="en-US" baseline="0" dirty="0" smtClean="0"/>
              <a:t> </a:t>
            </a:r>
            <a:r>
              <a:rPr lang="en-US" dirty="0" smtClean="0"/>
              <a:t>error=(answer-truth)/truth, skipping any questions that had an incorrect categorical answer the integer answer depended on, and compared error across groups using a t-test. </a:t>
            </a:r>
          </a:p>
          <a:p>
            <a:endParaRPr lang="en-US" dirty="0" smtClean="0"/>
          </a:p>
          <a:p>
            <a:pPr lvl="1"/>
            <a:r>
              <a:rPr lang="en-US" dirty="0" smtClean="0"/>
              <a:t>	</a:t>
            </a:r>
          </a:p>
          <a:p>
            <a:endParaRPr lang="en-US" dirty="0" smtClean="0"/>
          </a:p>
        </p:txBody>
      </p:sp>
      <p:sp>
        <p:nvSpPr>
          <p:cNvPr id="4" name="Slide Number Placeholder 3"/>
          <p:cNvSpPr>
            <a:spLocks noGrp="1"/>
          </p:cNvSpPr>
          <p:nvPr>
            <p:ph type="sldNum" sz="quarter" idx="10"/>
          </p:nvPr>
        </p:nvSpPr>
        <p:spPr/>
        <p:txBody>
          <a:bodyPr/>
          <a:lstStyle/>
          <a:p>
            <a:fld id="{89D78B39-F9B0-4989-A774-FE43D736E447}" type="slidenum">
              <a:rPr lang="en-US" smtClean="0"/>
              <a:t>25</a:t>
            </a:fld>
            <a:endParaRPr lang="en-US"/>
          </a:p>
        </p:txBody>
      </p:sp>
    </p:spTree>
    <p:extLst>
      <p:ext uri="{BB962C8B-B14F-4D97-AF65-F5344CB8AC3E}">
        <p14:creationId xmlns:p14="http://schemas.microsoft.com/office/powerpoint/2010/main" val="281812443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Path length</a:t>
            </a:r>
          </a:p>
          <a:p>
            <a:pPr lvl="1"/>
            <a:r>
              <a:rPr lang="en-US" dirty="0" smtClean="0"/>
              <a:t>10s slower*, 15% less error**/19% more error*</a:t>
            </a:r>
          </a:p>
          <a:p>
            <a:r>
              <a:rPr lang="en-US" dirty="0" smtClean="0"/>
              <a:t>Neighbor compare</a:t>
            </a:r>
          </a:p>
          <a:p>
            <a:pPr lvl="1"/>
            <a:r>
              <a:rPr lang="en-US" dirty="0" smtClean="0"/>
              <a:t>10s slower**, 19% less accurate*</a:t>
            </a:r>
          </a:p>
          <a:p>
            <a:pPr lvl="1"/>
            <a:endParaRPr lang="en-US" dirty="0" smtClean="0"/>
          </a:p>
          <a:p>
            <a:r>
              <a:rPr lang="en-US" dirty="0" smtClean="0"/>
              <a:t>Participants: 2 pilot, 36 main</a:t>
            </a:r>
          </a:p>
          <a:p>
            <a:r>
              <a:rPr lang="en-US" dirty="0" smtClean="0"/>
              <a:t>Data: The Wiki, Senate, and Web networks</a:t>
            </a:r>
          </a:p>
          <a:p>
            <a:r>
              <a:rPr lang="en-US" dirty="0" smtClean="0"/>
              <a:t>Two groups: control and motif simplification</a:t>
            </a:r>
          </a:p>
          <a:p>
            <a:r>
              <a:rPr lang="en-US" dirty="0" smtClean="0"/>
              <a:t>31 questions/8 tasks</a:t>
            </a:r>
          </a:p>
          <a:p>
            <a:r>
              <a:rPr lang="en-US" dirty="0" smtClean="0"/>
              <a:t>45 minutes</a:t>
            </a:r>
          </a:p>
          <a:p>
            <a:endParaRPr lang="en-US" dirty="0" smtClean="0"/>
          </a:p>
          <a:p>
            <a:r>
              <a:rPr lang="en-US" dirty="0" smtClean="0"/>
              <a:t>Time: Log then t-test</a:t>
            </a:r>
          </a:p>
          <a:p>
            <a:r>
              <a:rPr lang="en-US" dirty="0" smtClean="0"/>
              <a:t>Categorical: Fisher’s exact test</a:t>
            </a:r>
          </a:p>
          <a:p>
            <a:r>
              <a:rPr lang="en-US" dirty="0" smtClean="0"/>
              <a:t>Numeric:</a:t>
            </a:r>
            <a:r>
              <a:rPr lang="en-US" baseline="0" dirty="0" smtClean="0"/>
              <a:t> </a:t>
            </a:r>
            <a:r>
              <a:rPr lang="en-US" dirty="0" smtClean="0"/>
              <a:t>error=(answer-truth)/truth skipping bad</a:t>
            </a:r>
            <a:r>
              <a:rPr lang="en-US" baseline="0" dirty="0" smtClean="0"/>
              <a:t> categorical, then t-test</a:t>
            </a:r>
            <a:endParaRPr lang="en-US" dirty="0" smtClean="0"/>
          </a:p>
          <a:p>
            <a:endParaRPr lang="en-US" dirty="0" smtClean="0"/>
          </a:p>
          <a:p>
            <a:r>
              <a:rPr lang="en-US" dirty="0" smtClean="0"/>
              <a:t>Log transform</a:t>
            </a:r>
            <a:r>
              <a:rPr lang="en-US" baseline="0" dirty="0" smtClean="0"/>
              <a:t> time, then t-test.</a:t>
            </a:r>
          </a:p>
          <a:p>
            <a:r>
              <a:rPr lang="en-US" baseline="0" dirty="0" smtClean="0"/>
              <a:t>Categorical answers (accuracy): Fisher’s exact test instead of chi-square: </a:t>
            </a:r>
            <a:r>
              <a:rPr lang="en-US" dirty="0" smtClean="0"/>
              <a:t>none of the significant group-by-correct matrices had expected values of five or higher in all four cells.</a:t>
            </a:r>
          </a:p>
          <a:p>
            <a:r>
              <a:rPr lang="en-US" dirty="0" smtClean="0"/>
              <a:t>Numeric answers:</a:t>
            </a:r>
            <a:r>
              <a:rPr lang="en-US" baseline="0" dirty="0" smtClean="0"/>
              <a:t> </a:t>
            </a:r>
            <a:r>
              <a:rPr lang="en-US" dirty="0" smtClean="0"/>
              <a:t>error=(answer-truth)/truth, skipping any questions that had an incorrect categorical answer the integer answer depended on, and compared error across groups using a t-test. </a:t>
            </a:r>
          </a:p>
          <a:p>
            <a:endParaRPr lang="en-US" dirty="0" smtClean="0"/>
          </a:p>
          <a:p>
            <a:pPr lvl="1"/>
            <a:r>
              <a:rPr lang="en-US" dirty="0" smtClean="0"/>
              <a:t>	</a:t>
            </a:r>
          </a:p>
          <a:p>
            <a:pPr lvl="1"/>
            <a:endParaRPr lang="en-US" dirty="0" smtClean="0"/>
          </a:p>
        </p:txBody>
      </p:sp>
      <p:sp>
        <p:nvSpPr>
          <p:cNvPr id="4" name="Slide Number Placeholder 3"/>
          <p:cNvSpPr>
            <a:spLocks noGrp="1"/>
          </p:cNvSpPr>
          <p:nvPr>
            <p:ph type="sldNum" sz="quarter" idx="10"/>
          </p:nvPr>
        </p:nvSpPr>
        <p:spPr/>
        <p:txBody>
          <a:bodyPr/>
          <a:lstStyle/>
          <a:p>
            <a:fld id="{89D78B39-F9B0-4989-A774-FE43D736E447}" type="slidenum">
              <a:rPr lang="en-US" smtClean="0"/>
              <a:t>26</a:t>
            </a:fld>
            <a:endParaRPr lang="en-US"/>
          </a:p>
        </p:txBody>
      </p:sp>
    </p:spTree>
    <p:extLst>
      <p:ext uri="{BB962C8B-B14F-4D97-AF65-F5344CB8AC3E}">
        <p14:creationId xmlns:p14="http://schemas.microsoft.com/office/powerpoint/2010/main" val="219371257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Worse on shared </a:t>
            </a:r>
            <a:r>
              <a:rPr lang="en-US" dirty="0" err="1" smtClean="0"/>
              <a:t>nbr</a:t>
            </a:r>
            <a:r>
              <a:rPr lang="en-US" dirty="0" smtClean="0"/>
              <a:t>. Count error (-</a:t>
            </a:r>
            <a:r>
              <a:rPr lang="en-US" dirty="0" smtClean="0"/>
              <a:t>21</a:t>
            </a:r>
            <a:r>
              <a:rPr lang="en-US" baseline="0" dirty="0" smtClean="0"/>
              <a:t> </a:t>
            </a:r>
            <a:r>
              <a:rPr lang="en-US" baseline="0" dirty="0" err="1" smtClean="0"/>
              <a:t>vs</a:t>
            </a:r>
            <a:r>
              <a:rPr lang="en-US" baseline="0" dirty="0" smtClean="0"/>
              <a:t> -10</a:t>
            </a:r>
            <a:r>
              <a:rPr lang="en-US" baseline="0" dirty="0" smtClean="0"/>
              <a:t>%)</a:t>
            </a:r>
          </a:p>
          <a:p>
            <a:endParaRPr lang="en-US" baseline="0" dirty="0" smtClean="0"/>
          </a:p>
          <a:p>
            <a:r>
              <a:rPr lang="en-US" dirty="0" smtClean="0"/>
              <a:t>Shared neighbor count</a:t>
            </a:r>
          </a:p>
          <a:p>
            <a:pPr lvl="1"/>
            <a:r>
              <a:rPr lang="en-US" dirty="0" smtClean="0"/>
              <a:t>18s slower***, 11% more error*</a:t>
            </a:r>
          </a:p>
          <a:p>
            <a:endParaRPr lang="en-US" dirty="0" smtClean="0"/>
          </a:p>
          <a:p>
            <a:r>
              <a:rPr lang="en-US" dirty="0" smtClean="0"/>
              <a:t>Participants: 2 pilot, 36 main</a:t>
            </a:r>
          </a:p>
          <a:p>
            <a:r>
              <a:rPr lang="en-US" dirty="0" smtClean="0"/>
              <a:t>Data: The Wiki, Senate, and Web networks</a:t>
            </a:r>
          </a:p>
          <a:p>
            <a:r>
              <a:rPr lang="en-US" dirty="0" smtClean="0"/>
              <a:t>Two groups: control and motif simplification</a:t>
            </a:r>
          </a:p>
          <a:p>
            <a:r>
              <a:rPr lang="en-US" dirty="0" smtClean="0"/>
              <a:t>31 questions/8 tasks</a:t>
            </a:r>
          </a:p>
          <a:p>
            <a:r>
              <a:rPr lang="en-US" dirty="0" smtClean="0"/>
              <a:t>45 minutes</a:t>
            </a:r>
          </a:p>
          <a:p>
            <a:endParaRPr lang="en-US" dirty="0" smtClean="0"/>
          </a:p>
          <a:p>
            <a:r>
              <a:rPr lang="en-US" dirty="0" smtClean="0"/>
              <a:t>Time: Log then t-test</a:t>
            </a:r>
          </a:p>
          <a:p>
            <a:r>
              <a:rPr lang="en-US" dirty="0" smtClean="0"/>
              <a:t>Categorical: Fisher’s exact test</a:t>
            </a:r>
          </a:p>
          <a:p>
            <a:r>
              <a:rPr lang="en-US" dirty="0" smtClean="0"/>
              <a:t>Numeric:</a:t>
            </a:r>
            <a:r>
              <a:rPr lang="en-US" baseline="0" dirty="0" smtClean="0"/>
              <a:t> </a:t>
            </a:r>
            <a:r>
              <a:rPr lang="en-US" dirty="0" smtClean="0"/>
              <a:t>error=(answer-truth)/truth skipping bad</a:t>
            </a:r>
            <a:r>
              <a:rPr lang="en-US" baseline="0" dirty="0" smtClean="0"/>
              <a:t> categorical, then t-test</a:t>
            </a:r>
            <a:endParaRPr lang="en-US" dirty="0" smtClean="0"/>
          </a:p>
          <a:p>
            <a:endParaRPr lang="en-US" dirty="0" smtClean="0"/>
          </a:p>
          <a:p>
            <a:r>
              <a:rPr lang="en-US" dirty="0" smtClean="0"/>
              <a:t>Log transform</a:t>
            </a:r>
            <a:r>
              <a:rPr lang="en-US" baseline="0" dirty="0" smtClean="0"/>
              <a:t> time, then t-test.</a:t>
            </a:r>
          </a:p>
          <a:p>
            <a:r>
              <a:rPr lang="en-US" baseline="0" dirty="0" smtClean="0"/>
              <a:t>Categorical answers (accuracy): Fisher’s exact test instead of chi-square: </a:t>
            </a:r>
            <a:r>
              <a:rPr lang="en-US" dirty="0" smtClean="0"/>
              <a:t>none of the significant group-by-correct matrices had expected values of five or higher in all four cells.</a:t>
            </a:r>
          </a:p>
          <a:p>
            <a:r>
              <a:rPr lang="en-US" dirty="0" smtClean="0"/>
              <a:t>Numeric answers:</a:t>
            </a:r>
            <a:r>
              <a:rPr lang="en-US" baseline="0" dirty="0" smtClean="0"/>
              <a:t> </a:t>
            </a:r>
            <a:r>
              <a:rPr lang="en-US" dirty="0" smtClean="0"/>
              <a:t>error=(answer-truth)/truth, skipping any questions that had an incorrect categorical answer the integer answer depended on, and compared error across groups using a t-test. </a:t>
            </a:r>
          </a:p>
          <a:p>
            <a:endParaRPr lang="en-US" dirty="0" smtClean="0"/>
          </a:p>
          <a:p>
            <a:pPr lvl="1"/>
            <a:r>
              <a:rPr lang="en-US" dirty="0" smtClean="0"/>
              <a:t>	</a:t>
            </a:r>
          </a:p>
          <a:p>
            <a:endParaRPr lang="en-US" dirty="0"/>
          </a:p>
        </p:txBody>
      </p:sp>
      <p:sp>
        <p:nvSpPr>
          <p:cNvPr id="4" name="Slide Number Placeholder 3"/>
          <p:cNvSpPr>
            <a:spLocks noGrp="1"/>
          </p:cNvSpPr>
          <p:nvPr>
            <p:ph type="sldNum" sz="quarter" idx="10"/>
          </p:nvPr>
        </p:nvSpPr>
        <p:spPr/>
        <p:txBody>
          <a:bodyPr/>
          <a:lstStyle/>
          <a:p>
            <a:fld id="{C1577F3A-C27B-441D-8E53-1B804193FDFB}" type="slidenum">
              <a:rPr lang="en-US" smtClean="0"/>
              <a:t>27</a:t>
            </a:fld>
            <a:endParaRPr lang="en-US"/>
          </a:p>
        </p:txBody>
      </p:sp>
    </p:spTree>
    <p:extLst>
      <p:ext uri="{BB962C8B-B14F-4D97-AF65-F5344CB8AC3E}">
        <p14:creationId xmlns:p14="http://schemas.microsoft.com/office/powerpoint/2010/main" val="394403456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14300" indent="0">
              <a:buNone/>
            </a:pPr>
            <a:r>
              <a:rPr lang="en-US" dirty="0" smtClean="0"/>
              <a:t>Based on Lee et al. 2006 taxonomy:</a:t>
            </a:r>
          </a:p>
          <a:p>
            <a:r>
              <a:rPr lang="en-US" dirty="0" smtClean="0"/>
              <a:t>Node count:</a:t>
            </a:r>
            <a:r>
              <a:rPr lang="en-US" sz="1200" dirty="0" smtClean="0"/>
              <a:t> About how many nodes are in the network?</a:t>
            </a:r>
          </a:p>
          <a:p>
            <a:r>
              <a:rPr lang="en-US" dirty="0" smtClean="0"/>
              <a:t>Articulation point: </a:t>
            </a:r>
            <a:r>
              <a:rPr lang="en-US" sz="1200" dirty="0" smtClean="0"/>
              <a:t>Which individual node would we remove to disconnect the most nodes from the main network?</a:t>
            </a:r>
          </a:p>
          <a:p>
            <a:r>
              <a:rPr lang="en-US" dirty="0" smtClean="0"/>
              <a:t>Largest motif &amp; size: </a:t>
            </a:r>
            <a:r>
              <a:rPr lang="en-US" sz="1200" dirty="0" smtClean="0"/>
              <a:t>Which is the largest ( fan | connector | clique ) motif and how many nodes does it contain?</a:t>
            </a:r>
          </a:p>
          <a:p>
            <a:r>
              <a:rPr lang="en-US" dirty="0" smtClean="0"/>
              <a:t>Labels: </a:t>
            </a:r>
            <a:r>
              <a:rPr lang="en-US" sz="1200" dirty="0" smtClean="0"/>
              <a:t>Which node has the label “XXX”?</a:t>
            </a:r>
          </a:p>
          <a:p>
            <a:r>
              <a:rPr lang="en-US" dirty="0" smtClean="0"/>
              <a:t>Shortest path: </a:t>
            </a:r>
            <a:r>
              <a:rPr lang="en-US" sz="1200" dirty="0" smtClean="0"/>
              <a:t>What is the length of the shortest path between the two highlighted nodes?</a:t>
            </a:r>
          </a:p>
          <a:p>
            <a:r>
              <a:rPr lang="en-US" dirty="0" smtClean="0"/>
              <a:t>Neighbors: </a:t>
            </a:r>
            <a:r>
              <a:rPr lang="en-US" sz="1200" dirty="0" smtClean="0"/>
              <a:t>Which of the two highlighted nodes has more neighbors?</a:t>
            </a:r>
          </a:p>
          <a:p>
            <a:r>
              <a:rPr lang="en-US" dirty="0" smtClean="0"/>
              <a:t>Common Neighbors: </a:t>
            </a:r>
            <a:r>
              <a:rPr lang="en-US" sz="1200" dirty="0" smtClean="0"/>
              <a:t>How many common neighbors are shared by the two highlighted nodes?</a:t>
            </a:r>
          </a:p>
          <a:p>
            <a:r>
              <a:rPr lang="en-US" dirty="0" smtClean="0"/>
              <a:t>Common Neighbors: </a:t>
            </a:r>
            <a:r>
              <a:rPr lang="en-US" sz="1200" dirty="0" smtClean="0"/>
              <a:t>Which of these two pairs of nodes has more common neighbors?</a:t>
            </a:r>
            <a:endParaRPr lang="en-US" sz="1200" dirty="0"/>
          </a:p>
        </p:txBody>
      </p:sp>
      <p:sp>
        <p:nvSpPr>
          <p:cNvPr id="4" name="Slide Number Placeholder 3"/>
          <p:cNvSpPr>
            <a:spLocks noGrp="1"/>
          </p:cNvSpPr>
          <p:nvPr>
            <p:ph type="sldNum" sz="quarter" idx="10"/>
          </p:nvPr>
        </p:nvSpPr>
        <p:spPr/>
        <p:txBody>
          <a:bodyPr/>
          <a:lstStyle/>
          <a:p>
            <a:fld id="{89D78B39-F9B0-4989-A774-FE43D736E447}" type="slidenum">
              <a:rPr lang="en-US" smtClean="0"/>
              <a:t>28</a:t>
            </a:fld>
            <a:endParaRPr lang="en-US"/>
          </a:p>
        </p:txBody>
      </p:sp>
    </p:spTree>
    <p:extLst>
      <p:ext uri="{BB962C8B-B14F-4D97-AF65-F5344CB8AC3E}">
        <p14:creationId xmlns:p14="http://schemas.microsoft.com/office/powerpoint/2010/main" val="12675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SBE</a:t>
            </a:r>
            <a:r>
              <a:rPr lang="en-US" baseline="0" dirty="0" smtClean="0"/>
              <a:t> </a:t>
            </a:r>
            <a:r>
              <a:rPr lang="en-US" dirty="0" smtClean="0"/>
              <a:t>0915645 (STICK)</a:t>
            </a:r>
          </a:p>
          <a:p>
            <a:r>
              <a:rPr lang="en-US" dirty="0" smtClean="0"/>
              <a:t>IIS 0705832 (ASE)</a:t>
            </a:r>
          </a:p>
          <a:p>
            <a:r>
              <a:rPr lang="en-US" dirty="0" smtClean="0"/>
              <a:t>IIS</a:t>
            </a:r>
            <a:r>
              <a:rPr lang="en-US" baseline="0" dirty="0" smtClean="0"/>
              <a:t> 0968521 (</a:t>
            </a:r>
            <a:r>
              <a:rPr lang="en-US" baseline="0" dirty="0" err="1" smtClean="0"/>
              <a:t>NoN</a:t>
            </a:r>
            <a:r>
              <a:rPr lang="en-US" baseline="0" dirty="0" smtClean="0"/>
              <a:t>)</a:t>
            </a:r>
          </a:p>
          <a:p>
            <a:endParaRPr lang="en-US" baseline="0" dirty="0" smtClean="0"/>
          </a:p>
          <a:p>
            <a:endParaRPr lang="en-US" dirty="0" smtClean="0"/>
          </a:p>
        </p:txBody>
      </p:sp>
      <p:sp>
        <p:nvSpPr>
          <p:cNvPr id="4" name="Slide Number Placeholder 3"/>
          <p:cNvSpPr>
            <a:spLocks noGrp="1"/>
          </p:cNvSpPr>
          <p:nvPr>
            <p:ph type="sldNum" sz="quarter" idx="10"/>
          </p:nvPr>
        </p:nvSpPr>
        <p:spPr/>
        <p:txBody>
          <a:bodyPr/>
          <a:lstStyle/>
          <a:p>
            <a:fld id="{89D78B39-F9B0-4989-A774-FE43D736E447}" type="slidenum">
              <a:rPr lang="en-US" smtClean="0"/>
              <a:t>29</a:t>
            </a:fld>
            <a:endParaRPr lang="en-US"/>
          </a:p>
        </p:txBody>
      </p:sp>
    </p:spTree>
    <p:extLst>
      <p:ext uri="{BB962C8B-B14F-4D97-AF65-F5344CB8AC3E}">
        <p14:creationId xmlns:p14="http://schemas.microsoft.com/office/powerpoint/2010/main" val="117156565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14300" indent="0">
              <a:buNone/>
            </a:pPr>
            <a:r>
              <a:rPr lang="en-US" dirty="0" smtClean="0"/>
              <a:t>Based on Lee et al. 2006 taxonomy:</a:t>
            </a:r>
          </a:p>
          <a:p>
            <a:r>
              <a:rPr lang="en-US" dirty="0" smtClean="0"/>
              <a:t>Node count:</a:t>
            </a:r>
            <a:r>
              <a:rPr lang="en-US" sz="1200" dirty="0" smtClean="0"/>
              <a:t> About how many nodes are in the network?</a:t>
            </a:r>
          </a:p>
          <a:p>
            <a:r>
              <a:rPr lang="en-US" dirty="0" smtClean="0"/>
              <a:t>Articulation point: </a:t>
            </a:r>
            <a:r>
              <a:rPr lang="en-US" sz="1200" dirty="0" smtClean="0"/>
              <a:t>Which individual node would we remove to disconnect the most nodes from the main network?</a:t>
            </a:r>
          </a:p>
          <a:p>
            <a:r>
              <a:rPr lang="en-US" dirty="0" smtClean="0"/>
              <a:t>Largest motif &amp; size: </a:t>
            </a:r>
            <a:r>
              <a:rPr lang="en-US" sz="1200" dirty="0" smtClean="0"/>
              <a:t>Which is the largest ( fan | connector | clique ) motif and how many nodes does it contain?</a:t>
            </a:r>
          </a:p>
          <a:p>
            <a:r>
              <a:rPr lang="en-US" dirty="0" smtClean="0"/>
              <a:t>Labels: </a:t>
            </a:r>
            <a:r>
              <a:rPr lang="en-US" sz="1200" dirty="0" smtClean="0"/>
              <a:t>Which node has the label “XXX”?</a:t>
            </a:r>
          </a:p>
          <a:p>
            <a:r>
              <a:rPr lang="en-US" dirty="0" smtClean="0"/>
              <a:t>Shortest path: </a:t>
            </a:r>
            <a:r>
              <a:rPr lang="en-US" sz="1200" dirty="0" smtClean="0"/>
              <a:t>What is the length of the shortest path between the two highlighted nodes?</a:t>
            </a:r>
          </a:p>
          <a:p>
            <a:r>
              <a:rPr lang="en-US" dirty="0" smtClean="0"/>
              <a:t>Neighbors: </a:t>
            </a:r>
            <a:r>
              <a:rPr lang="en-US" sz="1200" dirty="0" smtClean="0"/>
              <a:t>Which of the two highlighted nodes has more neighbors?</a:t>
            </a:r>
          </a:p>
          <a:p>
            <a:r>
              <a:rPr lang="en-US" dirty="0" smtClean="0"/>
              <a:t>Common Neighbors: </a:t>
            </a:r>
            <a:r>
              <a:rPr lang="en-US" sz="1200" dirty="0" smtClean="0"/>
              <a:t>How many common neighbors are shared by the two highlighted nodes?</a:t>
            </a:r>
          </a:p>
          <a:p>
            <a:r>
              <a:rPr lang="en-US" dirty="0" smtClean="0"/>
              <a:t>Common Neighbors: </a:t>
            </a:r>
            <a:r>
              <a:rPr lang="en-US" sz="1200" dirty="0" smtClean="0"/>
              <a:t>Which of these two pairs of nodes has more common neighbors?</a:t>
            </a:r>
            <a:endParaRPr lang="en-US" sz="1200" dirty="0"/>
          </a:p>
        </p:txBody>
      </p:sp>
      <p:sp>
        <p:nvSpPr>
          <p:cNvPr id="4" name="Slide Number Placeholder 3"/>
          <p:cNvSpPr>
            <a:spLocks noGrp="1"/>
          </p:cNvSpPr>
          <p:nvPr>
            <p:ph type="sldNum" sz="quarter" idx="10"/>
          </p:nvPr>
        </p:nvSpPr>
        <p:spPr/>
        <p:txBody>
          <a:bodyPr/>
          <a:lstStyle/>
          <a:p>
            <a:fld id="{89D78B39-F9B0-4989-A774-FE43D736E447}" type="slidenum">
              <a:rPr lang="en-US" smtClean="0"/>
              <a:t>30</a:t>
            </a:fld>
            <a:endParaRPr lang="en-US"/>
          </a:p>
        </p:txBody>
      </p:sp>
    </p:spTree>
    <p:extLst>
      <p:ext uri="{BB962C8B-B14F-4D97-AF65-F5344CB8AC3E}">
        <p14:creationId xmlns:p14="http://schemas.microsoft.com/office/powerpoint/2010/main" val="12675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Sociology (Newman &amp; Girvan, 2004)</a:t>
            </a:r>
          </a:p>
          <a:p>
            <a:r>
              <a:rPr lang="en-US" dirty="0" err="1" smtClean="0"/>
              <a:t>Scientometrics</a:t>
            </a:r>
            <a:r>
              <a:rPr lang="en-US" dirty="0" smtClean="0"/>
              <a:t> (Henry et al., 2007)</a:t>
            </a:r>
          </a:p>
          <a:p>
            <a:r>
              <a:rPr lang="en-US" dirty="0" smtClean="0"/>
              <a:t>Politics (</a:t>
            </a:r>
            <a:r>
              <a:rPr lang="en-US" dirty="0" err="1" smtClean="0"/>
              <a:t>Adamic</a:t>
            </a:r>
            <a:r>
              <a:rPr lang="en-US" dirty="0" smtClean="0"/>
              <a:t> &amp; Glance, 2005)</a:t>
            </a:r>
          </a:p>
          <a:p>
            <a:r>
              <a:rPr lang="en-US" dirty="0" smtClean="0"/>
              <a:t>Urban Planning (Scott </a:t>
            </a:r>
            <a:r>
              <a:rPr lang="en-US" dirty="0" err="1" smtClean="0"/>
              <a:t>Dempwolf</a:t>
            </a:r>
            <a:r>
              <a:rPr lang="en-US" dirty="0" smtClean="0"/>
              <a:t>)</a:t>
            </a:r>
          </a:p>
          <a:p>
            <a:r>
              <a:rPr lang="en-US" dirty="0" smtClean="0"/>
              <a:t>Biology (Kelley et al., 2003)</a:t>
            </a:r>
          </a:p>
          <a:p>
            <a:r>
              <a:rPr lang="en-US" dirty="0" smtClean="0"/>
              <a:t>Archaeology (Tom </a:t>
            </a:r>
            <a:r>
              <a:rPr lang="en-US" dirty="0" err="1" smtClean="0"/>
              <a:t>Brughmans</a:t>
            </a:r>
            <a:r>
              <a:rPr lang="en-US" dirty="0" smtClean="0"/>
              <a:t>)</a:t>
            </a:r>
          </a:p>
          <a:p>
            <a:r>
              <a:rPr lang="en-US" dirty="0" smtClean="0"/>
              <a:t>WWW (Cheswick et al. 2000)</a:t>
            </a:r>
          </a:p>
          <a:p>
            <a:endParaRPr lang="en-US" dirty="0"/>
          </a:p>
        </p:txBody>
      </p:sp>
      <p:sp>
        <p:nvSpPr>
          <p:cNvPr id="4" name="Slide Number Placeholder 3"/>
          <p:cNvSpPr>
            <a:spLocks noGrp="1"/>
          </p:cNvSpPr>
          <p:nvPr>
            <p:ph type="sldNum" sz="quarter" idx="10"/>
          </p:nvPr>
        </p:nvSpPr>
        <p:spPr/>
        <p:txBody>
          <a:bodyPr/>
          <a:lstStyle/>
          <a:p>
            <a:fld id="{07C89559-0E36-4F43-9CC0-C73863A40E14}" type="slidenum">
              <a:rPr lang="en-US" smtClean="0"/>
              <a:t>4</a:t>
            </a:fld>
            <a:endParaRPr lang="en-US"/>
          </a:p>
        </p:txBody>
      </p:sp>
    </p:spTree>
    <p:extLst>
      <p:ext uri="{BB962C8B-B14F-4D97-AF65-F5344CB8AC3E}">
        <p14:creationId xmlns:p14="http://schemas.microsoft.com/office/powerpoint/2010/main" val="9024540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First, a pass is made through all nodes searching for span nodes with sets of neighbors that could be anchors and creating or adding to a map of keys to possible motifs.</a:t>
            </a:r>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33</a:t>
            </a:fld>
            <a:endParaRPr lang="en-US"/>
          </a:p>
        </p:txBody>
      </p:sp>
    </p:spTree>
    <p:extLst>
      <p:ext uri="{BB962C8B-B14F-4D97-AF65-F5344CB8AC3E}">
        <p14:creationId xmlns:p14="http://schemas.microsoft.com/office/powerpoint/2010/main" val="71181508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 additional pass is required to traverse the potential motifs and remove those with only one span node, as well as remove all but the most desirable of any overlapping motifs. We choose motifs to keep first by the total number of anchors and spanners, then by the number of spanners, then arbitrarily.</a:t>
            </a:r>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35</a:t>
            </a:fld>
            <a:endParaRPr lang="en-US"/>
          </a:p>
        </p:txBody>
      </p:sp>
    </p:spTree>
    <p:extLst>
      <p:ext uri="{BB962C8B-B14F-4D97-AF65-F5344CB8AC3E}">
        <p14:creationId xmlns:p14="http://schemas.microsoft.com/office/powerpoint/2010/main" val="71181508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Tomita</a:t>
            </a:r>
            <a:r>
              <a:rPr lang="en-US" sz="1200" kern="1200" dirty="0" smtClean="0">
                <a:solidFill>
                  <a:schemeClr val="tx1"/>
                </a:solidFill>
                <a:latin typeface="+mn-lt"/>
                <a:ea typeface="+mn-ea"/>
                <a:cs typeface="+mn-cs"/>
              </a:rPr>
              <a:t>, E.; Tanaka, A. &amp; Takahashi, H. The worst-case time complexity for generating all maximal cliques and computational experiments. </a:t>
            </a:r>
            <a:r>
              <a:rPr lang="en-US" sz="1200" i="1" kern="1200" dirty="0" smtClean="0">
                <a:solidFill>
                  <a:schemeClr val="tx1"/>
                </a:solidFill>
                <a:latin typeface="+mn-lt"/>
                <a:ea typeface="+mn-ea"/>
                <a:cs typeface="+mn-cs"/>
              </a:rPr>
              <a:t>Theoretical Computer Science, </a:t>
            </a:r>
            <a:r>
              <a:rPr lang="en-US" sz="1200" b="1" kern="1200" dirty="0" smtClean="0">
                <a:solidFill>
                  <a:schemeClr val="tx1"/>
                </a:solidFill>
                <a:latin typeface="+mn-lt"/>
                <a:ea typeface="+mn-ea"/>
                <a:cs typeface="+mn-cs"/>
              </a:rPr>
              <a:t>2006</a:t>
            </a:r>
            <a:r>
              <a:rPr lang="en-US" sz="1200" i="1" kern="1200" dirty="0" smtClean="0">
                <a:solidFill>
                  <a:schemeClr val="tx1"/>
                </a:solidFill>
                <a:latin typeface="+mn-lt"/>
                <a:ea typeface="+mn-ea"/>
                <a:cs typeface="+mn-cs"/>
              </a:rPr>
              <a:t>, 363</a:t>
            </a:r>
            <a:r>
              <a:rPr lang="en-US" sz="1200" kern="1200" dirty="0" smtClean="0">
                <a:solidFill>
                  <a:schemeClr val="tx1"/>
                </a:solidFill>
                <a:latin typeface="+mn-lt"/>
                <a:ea typeface="+mn-ea"/>
                <a:cs typeface="+mn-cs"/>
              </a:rPr>
              <a:t>, 28-42. DOI:10.1016/j.tcs.2006.06.015</a:t>
            </a:r>
            <a:r>
              <a:rPr lang="en-US" dirty="0" smtClean="0"/>
              <a:t> </a:t>
            </a:r>
          </a:p>
          <a:p>
            <a:endParaRPr lang="en-US" dirty="0" smtClean="0"/>
          </a:p>
          <a:p>
            <a:r>
              <a:rPr lang="en-US" sz="1200" kern="1200" dirty="0" err="1" smtClean="0">
                <a:solidFill>
                  <a:schemeClr val="tx1"/>
                </a:solidFill>
                <a:latin typeface="+mn-lt"/>
                <a:ea typeface="+mn-ea"/>
                <a:cs typeface="+mn-cs"/>
              </a:rPr>
              <a:t>Eppstein</a:t>
            </a:r>
            <a:r>
              <a:rPr lang="en-US" sz="1200" kern="1200" dirty="0" smtClean="0">
                <a:solidFill>
                  <a:schemeClr val="tx1"/>
                </a:solidFill>
                <a:latin typeface="+mn-lt"/>
                <a:ea typeface="+mn-ea"/>
                <a:cs typeface="+mn-cs"/>
              </a:rPr>
              <a:t>, D. &amp; </a:t>
            </a:r>
            <a:r>
              <a:rPr lang="en-US" sz="1200" kern="1200" dirty="0" err="1" smtClean="0">
                <a:solidFill>
                  <a:schemeClr val="tx1"/>
                </a:solidFill>
                <a:latin typeface="+mn-lt"/>
                <a:ea typeface="+mn-ea"/>
                <a:cs typeface="+mn-cs"/>
              </a:rPr>
              <a:t>Strash</a:t>
            </a:r>
            <a:r>
              <a:rPr lang="en-US" sz="1200" kern="1200" dirty="0" smtClean="0">
                <a:solidFill>
                  <a:schemeClr val="tx1"/>
                </a:solidFill>
                <a:latin typeface="+mn-lt"/>
                <a:ea typeface="+mn-ea"/>
                <a:cs typeface="+mn-cs"/>
              </a:rPr>
              <a:t>, D. </a:t>
            </a:r>
            <a:r>
              <a:rPr lang="en-US" sz="1200" kern="1200" dirty="0" err="1" smtClean="0">
                <a:solidFill>
                  <a:schemeClr val="tx1"/>
                </a:solidFill>
                <a:latin typeface="+mn-lt"/>
                <a:ea typeface="+mn-ea"/>
                <a:cs typeface="+mn-cs"/>
              </a:rPr>
              <a:t>Pardalos</a:t>
            </a:r>
            <a:r>
              <a:rPr lang="en-US" sz="1200" kern="1200" dirty="0" smtClean="0">
                <a:solidFill>
                  <a:schemeClr val="tx1"/>
                </a:solidFill>
                <a:latin typeface="+mn-lt"/>
                <a:ea typeface="+mn-ea"/>
                <a:cs typeface="+mn-cs"/>
              </a:rPr>
              <a:t>, P. &amp; </a:t>
            </a:r>
            <a:r>
              <a:rPr lang="en-US" sz="1200" kern="1200" dirty="0" err="1" smtClean="0">
                <a:solidFill>
                  <a:schemeClr val="tx1"/>
                </a:solidFill>
                <a:latin typeface="+mn-lt"/>
                <a:ea typeface="+mn-ea"/>
                <a:cs typeface="+mn-cs"/>
              </a:rPr>
              <a:t>Rebennack</a:t>
            </a:r>
            <a:r>
              <a:rPr lang="en-US" sz="1200" kern="1200" dirty="0" smtClean="0">
                <a:solidFill>
                  <a:schemeClr val="tx1"/>
                </a:solidFill>
                <a:latin typeface="+mn-lt"/>
                <a:ea typeface="+mn-ea"/>
                <a:cs typeface="+mn-cs"/>
              </a:rPr>
              <a:t>, S. </a:t>
            </a:r>
            <a:r>
              <a:rPr lang="en-US" sz="1200" i="1" kern="1200" dirty="0" smtClean="0">
                <a:solidFill>
                  <a:schemeClr val="tx1"/>
                </a:solidFill>
                <a:latin typeface="+mn-lt"/>
                <a:ea typeface="+mn-ea"/>
                <a:cs typeface="+mn-cs"/>
              </a:rPr>
              <a:t>(ed.). </a:t>
            </a:r>
            <a:r>
              <a:rPr lang="en-US" sz="1200" kern="1200" dirty="0" smtClean="0">
                <a:solidFill>
                  <a:schemeClr val="tx1"/>
                </a:solidFill>
                <a:latin typeface="+mn-lt"/>
                <a:ea typeface="+mn-ea"/>
                <a:cs typeface="+mn-cs"/>
              </a:rPr>
              <a:t>Listing all maximal cliques in large sparse real-world graphs. </a:t>
            </a:r>
            <a:r>
              <a:rPr lang="en-US" sz="1200" i="1" kern="1200" dirty="0" smtClean="0">
                <a:solidFill>
                  <a:schemeClr val="tx1"/>
                </a:solidFill>
                <a:latin typeface="+mn-lt"/>
                <a:ea typeface="+mn-ea"/>
                <a:cs typeface="+mn-cs"/>
              </a:rPr>
              <a:t>SEA '11: Proc. 10th International Symposium on Experimental Algorithms, Springer Berlin / Heidelberg, </a:t>
            </a:r>
            <a:r>
              <a:rPr lang="en-US" sz="1200" b="1" kern="1200" dirty="0" smtClean="0">
                <a:solidFill>
                  <a:schemeClr val="tx1"/>
                </a:solidFill>
                <a:latin typeface="+mn-lt"/>
                <a:ea typeface="+mn-ea"/>
                <a:cs typeface="+mn-cs"/>
              </a:rPr>
              <a:t>2011</a:t>
            </a:r>
            <a:r>
              <a:rPr lang="en-US" sz="1200" i="1" kern="1200" dirty="0" smtClean="0">
                <a:solidFill>
                  <a:schemeClr val="tx1"/>
                </a:solidFill>
                <a:latin typeface="+mn-lt"/>
                <a:ea typeface="+mn-ea"/>
                <a:cs typeface="+mn-cs"/>
              </a:rPr>
              <a:t>, 6630</a:t>
            </a:r>
            <a:r>
              <a:rPr lang="en-US" sz="1200" kern="1200" dirty="0" smtClean="0">
                <a:solidFill>
                  <a:schemeClr val="tx1"/>
                </a:solidFill>
                <a:latin typeface="+mn-lt"/>
                <a:ea typeface="+mn-ea"/>
                <a:cs typeface="+mn-cs"/>
              </a:rPr>
              <a:t>, 364-375. DOI:10.1007/978-3-642-20662-7_31</a:t>
            </a:r>
            <a:r>
              <a:rPr lang="en-US" dirty="0" smtClean="0"/>
              <a:t> </a:t>
            </a:r>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36</a:t>
            </a:fld>
            <a:endParaRPr lang="en-US"/>
          </a:p>
        </p:txBody>
      </p:sp>
    </p:spTree>
    <p:extLst>
      <p:ext uri="{BB962C8B-B14F-4D97-AF65-F5344CB8AC3E}">
        <p14:creationId xmlns:p14="http://schemas.microsoft.com/office/powerpoint/2010/main" val="39753554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p:txBody>
      </p:sp>
      <p:sp>
        <p:nvSpPr>
          <p:cNvPr id="4" name="Slide Number Placeholder 3"/>
          <p:cNvSpPr>
            <a:spLocks noGrp="1"/>
          </p:cNvSpPr>
          <p:nvPr>
            <p:ph type="sldNum" sz="quarter" idx="10"/>
          </p:nvPr>
        </p:nvSpPr>
        <p:spPr/>
        <p:txBody>
          <a:bodyPr/>
          <a:lstStyle/>
          <a:p>
            <a:fld id="{89D78B39-F9B0-4989-A774-FE43D736E447}" type="slidenum">
              <a:rPr lang="en-US" smtClean="0"/>
              <a:t>38</a:t>
            </a:fld>
            <a:endParaRPr lang="en-US"/>
          </a:p>
        </p:txBody>
      </p:sp>
    </p:spTree>
    <p:extLst>
      <p:ext uri="{BB962C8B-B14F-4D97-AF65-F5344CB8AC3E}">
        <p14:creationId xmlns:p14="http://schemas.microsoft.com/office/powerpoint/2010/main" val="126753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b="0" i="0" u="none" strike="noStrike" baseline="0" dirty="0" smtClean="0">
              <a:solidFill>
                <a:schemeClr val="tx1"/>
              </a:solidFill>
              <a:effectLst/>
              <a:latin typeface="+mn-lt"/>
            </a:endParaRPr>
          </a:p>
        </p:txBody>
      </p:sp>
      <p:sp>
        <p:nvSpPr>
          <p:cNvPr id="4" name="Slide Number Placeholder 3"/>
          <p:cNvSpPr>
            <a:spLocks noGrp="1"/>
          </p:cNvSpPr>
          <p:nvPr>
            <p:ph type="sldNum" sz="quarter" idx="10"/>
          </p:nvPr>
        </p:nvSpPr>
        <p:spPr/>
        <p:txBody>
          <a:bodyPr/>
          <a:lstStyle/>
          <a:p>
            <a:fld id="{89D78B39-F9B0-4989-A774-FE43D736E447}" type="slidenum">
              <a:rPr lang="en-US" smtClean="0"/>
              <a:t>39</a:t>
            </a:fld>
            <a:endParaRPr lang="en-US"/>
          </a:p>
        </p:txBody>
      </p:sp>
    </p:spTree>
    <p:extLst>
      <p:ext uri="{BB962C8B-B14F-4D97-AF65-F5344CB8AC3E}">
        <p14:creationId xmlns:p14="http://schemas.microsoft.com/office/powerpoint/2010/main" val="68484402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Ben Nelson (NE) blue</a:t>
            </a:r>
            <a:r>
              <a:rPr lang="en-US" baseline="0" dirty="0" smtClean="0"/>
              <a:t> dog</a:t>
            </a:r>
          </a:p>
          <a:p>
            <a:r>
              <a:rPr lang="en-US" dirty="0" smtClean="0"/>
              <a:t>Chuck Hagel</a:t>
            </a:r>
            <a:r>
              <a:rPr lang="en-US" baseline="0" dirty="0" smtClean="0"/>
              <a:t> (NE) hard right (gone)</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41</a:t>
            </a:fld>
            <a:endParaRPr lang="en-US"/>
          </a:p>
        </p:txBody>
      </p:sp>
    </p:spTree>
    <p:extLst>
      <p:ext uri="{BB962C8B-B14F-4D97-AF65-F5344CB8AC3E}">
        <p14:creationId xmlns:p14="http://schemas.microsoft.com/office/powerpoint/2010/main" val="288920947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Ben Nelson (NE) blue</a:t>
            </a:r>
            <a:r>
              <a:rPr lang="en-US" baseline="0" dirty="0" smtClean="0"/>
              <a:t> dog (gone)</a:t>
            </a:r>
          </a:p>
          <a:p>
            <a:r>
              <a:rPr lang="en-US" dirty="0" smtClean="0"/>
              <a:t>Chuck Hagel</a:t>
            </a:r>
            <a:r>
              <a:rPr lang="en-US" baseline="0" dirty="0" smtClean="0"/>
              <a:t> (NE) hard right (gone)</a:t>
            </a:r>
            <a:endParaRPr lang="en-US" dirty="0" smtClean="0"/>
          </a:p>
          <a:p>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42</a:t>
            </a:fld>
            <a:endParaRPr lang="en-US"/>
          </a:p>
        </p:txBody>
      </p:sp>
    </p:spTree>
    <p:extLst>
      <p:ext uri="{BB962C8B-B14F-4D97-AF65-F5344CB8AC3E}">
        <p14:creationId xmlns:p14="http://schemas.microsoft.com/office/powerpoint/2010/main" val="41353116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Ben Nelson (NE) blue</a:t>
            </a:r>
            <a:r>
              <a:rPr lang="en-US" baseline="0" dirty="0" smtClean="0"/>
              <a:t> dog (gone)</a:t>
            </a:r>
          </a:p>
          <a:p>
            <a:r>
              <a:rPr lang="en-US" dirty="0" smtClean="0"/>
              <a:t>Chuck Hagel</a:t>
            </a:r>
            <a:r>
              <a:rPr lang="en-US" baseline="0" dirty="0" smtClean="0"/>
              <a:t> (NE) hard right (gone)</a:t>
            </a:r>
          </a:p>
          <a:p>
            <a:endParaRPr lang="en-US" baseline="0" dirty="0" smtClean="0"/>
          </a:p>
          <a:p>
            <a:r>
              <a:rPr lang="en-US" dirty="0" smtClean="0"/>
              <a:t>Johnny Isakson and Saxby Chambliss from Georgia.</a:t>
            </a:r>
          </a:p>
        </p:txBody>
      </p:sp>
      <p:sp>
        <p:nvSpPr>
          <p:cNvPr id="4" name="Slide Number Placeholder 3"/>
          <p:cNvSpPr>
            <a:spLocks noGrp="1"/>
          </p:cNvSpPr>
          <p:nvPr>
            <p:ph type="sldNum" sz="quarter" idx="10"/>
          </p:nvPr>
        </p:nvSpPr>
        <p:spPr/>
        <p:txBody>
          <a:bodyPr/>
          <a:lstStyle/>
          <a:p>
            <a:fld id="{89D78B39-F9B0-4989-A774-FE43D736E447}" type="slidenum">
              <a:rPr lang="en-US" smtClean="0"/>
              <a:t>43</a:t>
            </a:fld>
            <a:endParaRPr lang="en-US"/>
          </a:p>
        </p:txBody>
      </p:sp>
    </p:spTree>
    <p:extLst>
      <p:ext uri="{BB962C8B-B14F-4D97-AF65-F5344CB8AC3E}">
        <p14:creationId xmlns:p14="http://schemas.microsoft.com/office/powerpoint/2010/main" val="24195057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Number of nodes 3958 ⇒ 559</a:t>
            </a:r>
          </a:p>
          <a:p>
            <a:r>
              <a:rPr lang="en-US" dirty="0" smtClean="0"/>
              <a:t>Number of edges 4380 ⇒ 765</a:t>
            </a:r>
          </a:p>
          <a:p>
            <a:endParaRPr lang="en-US" dirty="0" smtClean="0"/>
          </a:p>
          <a:p>
            <a:r>
              <a:rPr lang="en-US" dirty="0" smtClean="0"/>
              <a:t>Fan motifs 16</a:t>
            </a:r>
          </a:p>
          <a:p>
            <a:r>
              <a:rPr lang="en-US" dirty="0" smtClean="0"/>
              <a:t>2-connector motifs 24</a:t>
            </a:r>
          </a:p>
          <a:p>
            <a:endParaRPr lang="en-US" dirty="0" smtClean="0"/>
          </a:p>
          <a:p>
            <a:r>
              <a:rPr lang="en-US" dirty="0" smtClean="0"/>
              <a:t>Fan sizes 17–852</a:t>
            </a:r>
          </a:p>
          <a:p>
            <a:r>
              <a:rPr lang="en-US" dirty="0" smtClean="0"/>
              <a:t>2-connector sizes 2–50</a:t>
            </a:r>
          </a:p>
          <a:p>
            <a:endParaRPr lang="en-US" dirty="0" smtClean="0"/>
          </a:p>
          <a:p>
            <a:r>
              <a:rPr lang="en-US" dirty="0" smtClean="0"/>
              <a:t>Node-node overlap 0.709 ⇒ 0.971</a:t>
            </a:r>
          </a:p>
          <a:p>
            <a:r>
              <a:rPr lang="en-US" dirty="0" smtClean="0"/>
              <a:t>Coverage 0.456 ⇒ 0.090</a:t>
            </a:r>
          </a:p>
          <a:p>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48</a:t>
            </a:fld>
            <a:endParaRPr lang="en-US"/>
          </a:p>
        </p:txBody>
      </p:sp>
    </p:spTree>
    <p:extLst>
      <p:ext uri="{BB962C8B-B14F-4D97-AF65-F5344CB8AC3E}">
        <p14:creationId xmlns:p14="http://schemas.microsoft.com/office/powerpoint/2010/main" val="16755861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CHI publications,</a:t>
            </a:r>
            <a:r>
              <a:rPr lang="en-US" baseline="0" dirty="0" smtClean="0"/>
              <a:t> authors, &amp; proceedings </a:t>
            </a:r>
            <a:r>
              <a:rPr lang="en-US" dirty="0" smtClean="0"/>
              <a:t>up</a:t>
            </a:r>
            <a:r>
              <a:rPr lang="en-US" baseline="0" dirty="0" smtClean="0"/>
              <a:t> to 2004</a:t>
            </a:r>
          </a:p>
          <a:p>
            <a:endParaRPr lang="en-US" baseline="0" dirty="0" smtClean="0"/>
          </a:p>
          <a:p>
            <a:pPr lvl="0"/>
            <a:r>
              <a:rPr lang="en-US" sz="1200" kern="1200" dirty="0" smtClean="0">
                <a:solidFill>
                  <a:schemeClr val="tx1"/>
                </a:solidFill>
                <a:effectLst/>
                <a:latin typeface="+mn-lt"/>
                <a:ea typeface="+mn-ea"/>
                <a:cs typeface="+mn-cs"/>
              </a:rPr>
              <a:t>Networks not easily readable</a:t>
            </a:r>
          </a:p>
          <a:p>
            <a:pPr lvl="1"/>
            <a:r>
              <a:rPr lang="en-US" sz="1200" kern="1200" dirty="0" smtClean="0">
                <a:solidFill>
                  <a:schemeClr val="tx1"/>
                </a:solidFill>
                <a:effectLst/>
                <a:latin typeface="+mn-lt"/>
                <a:ea typeface="+mn-ea"/>
                <a:cs typeface="+mn-cs"/>
              </a:rPr>
              <a:t>Inherent complexity</a:t>
            </a:r>
          </a:p>
          <a:p>
            <a:pPr lvl="1"/>
            <a:r>
              <a:rPr lang="en-US" sz="1200" kern="1200" dirty="0" smtClean="0">
                <a:solidFill>
                  <a:schemeClr val="tx1"/>
                </a:solidFill>
                <a:effectLst/>
                <a:latin typeface="+mn-lt"/>
                <a:ea typeface="+mn-ea"/>
                <a:cs typeface="+mn-cs"/>
              </a:rPr>
              <a:t>Number of items</a:t>
            </a:r>
          </a:p>
          <a:p>
            <a:pPr lvl="1"/>
            <a:r>
              <a:rPr lang="en-US" sz="1200" kern="1200" dirty="0" smtClean="0">
                <a:solidFill>
                  <a:schemeClr val="tx1"/>
                </a:solidFill>
                <a:effectLst/>
                <a:latin typeface="+mn-lt"/>
                <a:ea typeface="+mn-ea"/>
                <a:cs typeface="+mn-cs"/>
              </a:rPr>
              <a:t>Limited space</a:t>
            </a:r>
          </a:p>
          <a:p>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5</a:t>
            </a:fld>
            <a:endParaRPr lang="en-US"/>
          </a:p>
        </p:txBody>
      </p:sp>
    </p:spTree>
    <p:extLst>
      <p:ext uri="{BB962C8B-B14F-4D97-AF65-F5344CB8AC3E}">
        <p14:creationId xmlns:p14="http://schemas.microsoft.com/office/powerpoint/2010/main" val="26601305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Arc</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Fix left side, move clockwise</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Fixed radius</a:t>
            </a:r>
          </a:p>
          <a:p>
            <a:r>
              <a:rPr lang="en-US" dirty="0" smtClean="0"/>
              <a:t>Shape</a:t>
            </a:r>
          </a:p>
          <a:p>
            <a:r>
              <a:rPr lang="en-US" dirty="0" smtClean="0"/>
              <a:t>Size</a:t>
            </a:r>
          </a:p>
          <a:p>
            <a:r>
              <a:rPr lang="en-US" dirty="0" smtClean="0"/>
              <a:t>Retain attribute encodings (head)</a:t>
            </a:r>
          </a:p>
          <a:p>
            <a:r>
              <a:rPr lang="en-US" dirty="0" smtClean="0"/>
              <a:t>Unique color</a:t>
            </a:r>
          </a:p>
          <a:p>
            <a:r>
              <a:rPr lang="en-US" dirty="0" smtClean="0"/>
              <a:t>Attribute color</a:t>
            </a:r>
          </a:p>
          <a:p>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11</a:t>
            </a:fld>
            <a:endParaRPr lang="en-US"/>
          </a:p>
        </p:txBody>
      </p:sp>
    </p:spTree>
    <p:extLst>
      <p:ext uri="{BB962C8B-B14F-4D97-AF65-F5344CB8AC3E}">
        <p14:creationId xmlns:p14="http://schemas.microsoft.com/office/powerpoint/2010/main" val="109452971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Shape</a:t>
            </a:r>
          </a:p>
          <a:p>
            <a:r>
              <a:rPr lang="en-US" dirty="0" smtClean="0"/>
              <a:t>Size</a:t>
            </a:r>
          </a:p>
          <a:p>
            <a:r>
              <a:rPr lang="en-US" dirty="0" smtClean="0"/>
              <a:t>Same color</a:t>
            </a:r>
          </a:p>
          <a:p>
            <a:r>
              <a:rPr lang="en-US" dirty="0" smtClean="0"/>
              <a:t>Meta-edge size &amp; color (unbalanced)</a:t>
            </a:r>
          </a:p>
        </p:txBody>
      </p:sp>
      <p:sp>
        <p:nvSpPr>
          <p:cNvPr id="4" name="Slide Number Placeholder 3"/>
          <p:cNvSpPr>
            <a:spLocks noGrp="1"/>
          </p:cNvSpPr>
          <p:nvPr>
            <p:ph type="sldNum" sz="quarter" idx="10"/>
          </p:nvPr>
        </p:nvSpPr>
        <p:spPr/>
        <p:txBody>
          <a:bodyPr/>
          <a:lstStyle/>
          <a:p>
            <a:fld id="{89D78B39-F9B0-4989-A774-FE43D736E447}" type="slidenum">
              <a:rPr lang="en-US" smtClean="0"/>
              <a:t>12</a:t>
            </a:fld>
            <a:endParaRPr lang="en-US"/>
          </a:p>
        </p:txBody>
      </p:sp>
    </p:spTree>
    <p:extLst>
      <p:ext uri="{BB962C8B-B14F-4D97-AF65-F5344CB8AC3E}">
        <p14:creationId xmlns:p14="http://schemas.microsoft.com/office/powerpoint/2010/main" val="10945297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Dimensions</a:t>
            </a:r>
          </a:p>
          <a:p>
            <a:r>
              <a:rPr lang="en-US" dirty="0" smtClean="0"/>
              <a:t>Consistent representation for all D</a:t>
            </a:r>
          </a:p>
        </p:txBody>
      </p:sp>
      <p:sp>
        <p:nvSpPr>
          <p:cNvPr id="4" name="Slide Number Placeholder 3"/>
          <p:cNvSpPr>
            <a:spLocks noGrp="1"/>
          </p:cNvSpPr>
          <p:nvPr>
            <p:ph type="sldNum" sz="quarter" idx="10"/>
          </p:nvPr>
        </p:nvSpPr>
        <p:spPr/>
        <p:txBody>
          <a:bodyPr/>
          <a:lstStyle/>
          <a:p>
            <a:fld id="{89D78B39-F9B0-4989-A774-FE43D736E447}" type="slidenum">
              <a:rPr lang="en-US" smtClean="0"/>
              <a:t>13</a:t>
            </a:fld>
            <a:endParaRPr lang="en-US"/>
          </a:p>
        </p:txBody>
      </p:sp>
    </p:spTree>
    <p:extLst>
      <p:ext uri="{BB962C8B-B14F-4D97-AF65-F5344CB8AC3E}">
        <p14:creationId xmlns:p14="http://schemas.microsoft.com/office/powerpoint/2010/main" val="109452971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Ben Nelson (NE) in main D</a:t>
            </a:r>
          </a:p>
          <a:p>
            <a:r>
              <a:rPr lang="en-US" dirty="0" smtClean="0"/>
              <a:t>Chuck Hagel</a:t>
            </a:r>
            <a:r>
              <a:rPr lang="en-US" baseline="0" dirty="0" smtClean="0"/>
              <a:t> (NE) in main R</a:t>
            </a:r>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16</a:t>
            </a:fld>
            <a:endParaRPr lang="en-US"/>
          </a:p>
        </p:txBody>
      </p:sp>
    </p:spTree>
    <p:extLst>
      <p:ext uri="{BB962C8B-B14F-4D97-AF65-F5344CB8AC3E}">
        <p14:creationId xmlns:p14="http://schemas.microsoft.com/office/powerpoint/2010/main" val="16995751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Ben Nelson (NE) in main D</a:t>
            </a:r>
          </a:p>
          <a:p>
            <a:r>
              <a:rPr lang="en-US" dirty="0" smtClean="0"/>
              <a:t>Chuck Hagel</a:t>
            </a:r>
            <a:r>
              <a:rPr lang="en-US" baseline="0" dirty="0" smtClean="0"/>
              <a:t> (NE) wildcard: Hard right. Less connections with moderates.</a:t>
            </a:r>
            <a:endParaRPr lang="en-US" dirty="0" smtClean="0"/>
          </a:p>
          <a:p>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17</a:t>
            </a:fld>
            <a:endParaRPr lang="en-US"/>
          </a:p>
        </p:txBody>
      </p:sp>
    </p:spTree>
    <p:extLst>
      <p:ext uri="{BB962C8B-B14F-4D97-AF65-F5344CB8AC3E}">
        <p14:creationId xmlns:p14="http://schemas.microsoft.com/office/powerpoint/2010/main" val="3372703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Ben Nelson (NE) blue</a:t>
            </a:r>
            <a:r>
              <a:rPr lang="en-US" baseline="0" dirty="0" smtClean="0"/>
              <a:t> dog: Elected under moderate platform. Closest to potential moderate like </a:t>
            </a:r>
            <a:r>
              <a:rPr lang="en-US" baseline="0" dirty="0" err="1" smtClean="0"/>
              <a:t>Snowe</a:t>
            </a:r>
            <a:r>
              <a:rPr lang="en-US" baseline="0" dirty="0" smtClean="0"/>
              <a:t>, Lieberman, Collins</a:t>
            </a:r>
            <a:endParaRPr lang="en-US" dirty="0" smtClean="0"/>
          </a:p>
          <a:p>
            <a:r>
              <a:rPr lang="en-US" dirty="0" smtClean="0"/>
              <a:t>Chuck Hagel</a:t>
            </a:r>
            <a:r>
              <a:rPr lang="en-US" baseline="0" dirty="0" smtClean="0"/>
              <a:t> (NE) hard right: Against no child left behind, the rest of the party lined up for. Against Bush prescription drug (</a:t>
            </a:r>
            <a:r>
              <a:rPr lang="en-US" baseline="0" dirty="0" err="1" smtClean="0"/>
              <a:t>medicare</a:t>
            </a:r>
            <a:r>
              <a:rPr lang="en-US" baseline="0" dirty="0" smtClean="0"/>
              <a:t>) act.</a:t>
            </a:r>
            <a:endParaRPr lang="en-US" dirty="0" smtClean="0"/>
          </a:p>
          <a:p>
            <a:endParaRPr lang="en-US" dirty="0"/>
          </a:p>
        </p:txBody>
      </p:sp>
      <p:sp>
        <p:nvSpPr>
          <p:cNvPr id="4" name="Slide Number Placeholder 3"/>
          <p:cNvSpPr>
            <a:spLocks noGrp="1"/>
          </p:cNvSpPr>
          <p:nvPr>
            <p:ph type="sldNum" sz="quarter" idx="10"/>
          </p:nvPr>
        </p:nvSpPr>
        <p:spPr/>
        <p:txBody>
          <a:bodyPr/>
          <a:lstStyle/>
          <a:p>
            <a:fld id="{89D78B39-F9B0-4989-A774-FE43D736E447}" type="slidenum">
              <a:rPr lang="en-US" smtClean="0"/>
              <a:t>18</a:t>
            </a:fld>
            <a:endParaRPr lang="en-US"/>
          </a:p>
        </p:txBody>
      </p:sp>
    </p:spTree>
    <p:extLst>
      <p:ext uri="{BB962C8B-B14F-4D97-AF65-F5344CB8AC3E}">
        <p14:creationId xmlns:p14="http://schemas.microsoft.com/office/powerpoint/2010/main" val="16794330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905000"/>
            <a:ext cx="7543800" cy="2593975"/>
          </a:xfrm>
        </p:spPr>
        <p:txBody>
          <a:bodyPr anchor="b"/>
          <a:lstStyle>
            <a:lvl1pPr>
              <a:defRPr sz="6600">
                <a:ln>
                  <a:noFill/>
                </a:ln>
                <a:solidFill>
                  <a:schemeClr val="tx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685800" y="4572000"/>
            <a:ext cx="6461760" cy="1066800"/>
          </a:xfrm>
        </p:spPr>
        <p:txBody>
          <a:bodyPr anchor="t">
            <a:normAutofit/>
          </a:bodyPr>
          <a:lstStyle>
            <a:lvl1pPr marL="0" indent="0" algn="l">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863B0DB2-C909-4ECE-BEB2-6646F0D47A9F}" type="datetimeFigureOut">
              <a:rPr lang="en-US" smtClean="0"/>
              <a:t>5/22/2013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364BBF2-FC34-4953-9389-B66640E67128}" type="slidenum">
              <a:rPr lang="en-US" smtClean="0"/>
              <a:t>‹#›</a:t>
            </a:fld>
            <a:endParaRPr lang="en-US"/>
          </a:p>
        </p:txBody>
      </p:sp>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63B0DB2-C909-4ECE-BEB2-6646F0D47A9F}" type="datetimeFigureOut">
              <a:rPr lang="en-US" smtClean="0"/>
              <a:t>5/22/2013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364BBF2-FC34-4953-9389-B66640E67128}" type="slidenum">
              <a:rPr lang="en-US" smtClean="0"/>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1752600" cy="5851525"/>
          </a:xfrm>
        </p:spPr>
        <p:txBody>
          <a:bodyPr vert="eaVert" anchor="b" anchorCtr="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63B0DB2-C909-4ECE-BEB2-6646F0D47A9F}" type="datetimeFigureOut">
              <a:rPr lang="en-US" smtClean="0"/>
              <a:t>5/22/2013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364BBF2-FC34-4953-9389-B66640E67128}" type="slidenum">
              <a:rPr lang="en-US" smtClean="0"/>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905002"/>
            <a:ext cx="7543800" cy="2593975"/>
          </a:xfrm>
        </p:spPr>
        <p:txBody>
          <a:bodyPr anchor="b"/>
          <a:lstStyle>
            <a:lvl1pPr>
              <a:defRPr sz="6600">
                <a:ln>
                  <a:noFill/>
                </a:ln>
                <a:solidFill>
                  <a:schemeClr val="tx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685800" y="4572000"/>
            <a:ext cx="6461760" cy="1066800"/>
          </a:xfrm>
        </p:spPr>
        <p:txBody>
          <a:bodyPr anchor="t">
            <a:normAutofit/>
          </a:bodyPr>
          <a:lstStyle>
            <a:lvl1pPr marL="0" indent="0" algn="l">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631FA112-3817-440A-861B-F32961A4BC4C}" type="datetime1">
              <a:rPr lang="en-US" smtClean="0"/>
              <a:t>5/22/2013</a:t>
            </a:fld>
            <a:endParaRPr lang="en-US" dirty="0"/>
          </a:p>
        </p:txBody>
      </p:sp>
      <p:sp>
        <p:nvSpPr>
          <p:cNvPr id="5" name="Footer Placeholder 4"/>
          <p:cNvSpPr>
            <a:spLocks noGrp="1"/>
          </p:cNvSpPr>
          <p:nvPr>
            <p:ph type="ftr" sz="quarter" idx="11"/>
          </p:nvPr>
        </p:nvSpPr>
        <p:spPr/>
        <p:txBody>
          <a:bodyPr/>
          <a:lstStyle/>
          <a:p>
            <a:endParaRPr lang="en-US" dirty="0"/>
          </a:p>
        </p:txBody>
      </p:sp>
    </p:spTree>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7E0AE8C-7A3C-4517-AFAE-D94D9BC45AC4}" type="datetime1">
              <a:rPr lang="en-US" smtClean="0"/>
              <a:t>5/22/2013</a:t>
            </a:fld>
            <a:endParaRPr lang="en-US"/>
          </a:p>
        </p:txBody>
      </p:sp>
      <p:sp>
        <p:nvSpPr>
          <p:cNvPr id="5" name="Footer Placeholder 4"/>
          <p:cNvSpPr>
            <a:spLocks noGrp="1"/>
          </p:cNvSpPr>
          <p:nvPr>
            <p:ph type="ftr" sz="quarter" idx="11"/>
          </p:nvPr>
        </p:nvSpPr>
        <p:spPr/>
        <p:txBody>
          <a:bodyPr/>
          <a:lstStyle/>
          <a:p>
            <a:endParaRPr lang="en-US"/>
          </a:p>
        </p:txBody>
      </p:sp>
    </p:spTree>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5" y="5486400"/>
            <a:ext cx="7659687" cy="1168400"/>
          </a:xfrm>
        </p:spPr>
        <p:txBody>
          <a:bodyPr anchor="t"/>
          <a:lstStyle>
            <a:lvl1pPr algn="l">
              <a:defRPr sz="3600" b="0" cap="all"/>
            </a:lvl1pPr>
          </a:lstStyle>
          <a:p>
            <a:r>
              <a:rPr lang="en-US" smtClean="0"/>
              <a:t>Click to edit Master title style</a:t>
            </a:r>
            <a:endParaRPr lang="en-US" dirty="0"/>
          </a:p>
        </p:txBody>
      </p:sp>
      <p:sp>
        <p:nvSpPr>
          <p:cNvPr id="3" name="Text Placeholder 2"/>
          <p:cNvSpPr>
            <a:spLocks noGrp="1"/>
          </p:cNvSpPr>
          <p:nvPr>
            <p:ph type="body" idx="1"/>
          </p:nvPr>
        </p:nvSpPr>
        <p:spPr>
          <a:xfrm>
            <a:off x="722315" y="3852863"/>
            <a:ext cx="6135687" cy="1633539"/>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A2C97B15-1710-46DF-AAA4-38A33D7E9BCF}" type="datetime1">
              <a:rPr lang="en-US" smtClean="0"/>
              <a:t>5/22/2013</a:t>
            </a:fld>
            <a:endParaRPr lang="en-US"/>
          </a:p>
        </p:txBody>
      </p:sp>
      <p:sp>
        <p:nvSpPr>
          <p:cNvPr id="5" name="Footer Placeholder 4"/>
          <p:cNvSpPr>
            <a:spLocks noGrp="1"/>
          </p:cNvSpPr>
          <p:nvPr>
            <p:ph type="ftr" sz="quarter" idx="11"/>
          </p:nvPr>
        </p:nvSpPr>
        <p:spPr/>
        <p:txBody>
          <a:bodyPr/>
          <a:lstStyle/>
          <a:p>
            <a:endParaRPr lang="en-US"/>
          </a:p>
        </p:txBody>
      </p:sp>
    </p:spTree>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1556" y="1536192"/>
            <a:ext cx="3894666"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797778" y="1536192"/>
            <a:ext cx="3894666"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20C74030-2A81-403E-B541-9229D5C8C005}" type="datetime1">
              <a:rPr lang="en-US" smtClean="0"/>
              <a:t>5/22/2013</a:t>
            </a:fld>
            <a:endParaRPr lang="en-US" dirty="0"/>
          </a:p>
        </p:txBody>
      </p:sp>
      <p:sp>
        <p:nvSpPr>
          <p:cNvPr id="6" name="Footer Placeholder 5"/>
          <p:cNvSpPr>
            <a:spLocks noGrp="1"/>
          </p:cNvSpPr>
          <p:nvPr>
            <p:ph type="ftr" sz="quarter" idx="11"/>
          </p:nvPr>
        </p:nvSpPr>
        <p:spPr/>
        <p:txBody>
          <a:bodyPr/>
          <a:lstStyle/>
          <a:p>
            <a:endParaRPr lang="en-US"/>
          </a:p>
        </p:txBody>
      </p:sp>
    </p:spTree>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45911" y="1535113"/>
            <a:ext cx="3903134" cy="639763"/>
          </a:xfrm>
        </p:spPr>
        <p:txBody>
          <a:bodyPr anchor="b">
            <a:noAutofit/>
          </a:bodyPr>
          <a:lstStyle>
            <a:lvl1pPr marL="0" indent="0" algn="l">
              <a:buNone/>
              <a:defRPr sz="2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40267" y="2174875"/>
            <a:ext cx="3911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794956" y="1535113"/>
            <a:ext cx="3903134" cy="639763"/>
          </a:xfrm>
        </p:spPr>
        <p:txBody>
          <a:bodyPr anchor="b">
            <a:noAutofit/>
          </a:bodyPr>
          <a:lstStyle>
            <a:lvl1pPr marL="0" indent="0" algn="l">
              <a:buNone/>
              <a:defRPr sz="2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2134" y="2174875"/>
            <a:ext cx="3911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35D685BB-73DC-4DF5-9317-2277F6A89DC9}" type="datetime1">
              <a:rPr lang="en-US" smtClean="0"/>
              <a:t>5/22/2013</a:t>
            </a:fld>
            <a:endParaRPr lang="en-US"/>
          </a:p>
        </p:txBody>
      </p:sp>
      <p:sp>
        <p:nvSpPr>
          <p:cNvPr id="8" name="Footer Placeholder 7"/>
          <p:cNvSpPr>
            <a:spLocks noGrp="1"/>
          </p:cNvSpPr>
          <p:nvPr>
            <p:ph type="ftr" sz="quarter" idx="11"/>
          </p:nvPr>
        </p:nvSpPr>
        <p:spPr/>
        <p:txBody>
          <a:bodyPr/>
          <a:lstStyle/>
          <a:p>
            <a:endParaRPr lang="en-US"/>
          </a:p>
        </p:txBody>
      </p:sp>
    </p:spTree>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139F4E2-8DF3-4F48-B884-E7364C441D22}" type="datetime1">
              <a:rPr lang="en-US" smtClean="0"/>
              <a:t>5/22/2013</a:t>
            </a:fld>
            <a:endParaRPr lang="en-US"/>
          </a:p>
        </p:txBody>
      </p:sp>
      <p:sp>
        <p:nvSpPr>
          <p:cNvPr id="4" name="Footer Placeholder 3"/>
          <p:cNvSpPr>
            <a:spLocks noGrp="1"/>
          </p:cNvSpPr>
          <p:nvPr>
            <p:ph type="ftr" sz="quarter" idx="11"/>
          </p:nvPr>
        </p:nvSpPr>
        <p:spPr/>
        <p:txBody>
          <a:bodyPr/>
          <a:lstStyle/>
          <a:p>
            <a:endParaRPr lang="en-US"/>
          </a:p>
        </p:txBody>
      </p:sp>
    </p:spTree>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FBB0D03-A929-41BF-989F-0CB8FB035EE0}" type="datetime1">
              <a:rPr lang="en-US" smtClean="0"/>
              <a:t>5/22/2013</a:t>
            </a:fld>
            <a:endParaRPr lang="en-US"/>
          </a:p>
        </p:txBody>
      </p:sp>
      <p:sp>
        <p:nvSpPr>
          <p:cNvPr id="3" name="Footer Placeholder 2"/>
          <p:cNvSpPr>
            <a:spLocks noGrp="1"/>
          </p:cNvSpPr>
          <p:nvPr>
            <p:ph type="ftr" sz="quarter" idx="11"/>
          </p:nvPr>
        </p:nvSpPr>
        <p:spPr/>
        <p:txBody>
          <a:bodyPr/>
          <a:lstStyle/>
          <a:p>
            <a:endParaRPr lang="en-US"/>
          </a:p>
        </p:txBody>
      </p:sp>
    </p:spTree>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1" y="5495544"/>
            <a:ext cx="8534400" cy="594360"/>
          </a:xfrm>
        </p:spPr>
        <p:txBody>
          <a:bodyPr anchor="b"/>
          <a:lstStyle>
            <a:lvl1pPr algn="ctr">
              <a:defRPr sz="2200" b="1"/>
            </a:lvl1pPr>
          </a:lstStyle>
          <a:p>
            <a:r>
              <a:rPr lang="en-US" smtClean="0"/>
              <a:t>Click to edit Master title style</a:t>
            </a:r>
            <a:endParaRPr lang="en-US" dirty="0"/>
          </a:p>
        </p:txBody>
      </p:sp>
      <p:sp>
        <p:nvSpPr>
          <p:cNvPr id="4" name="Text Placeholder 3"/>
          <p:cNvSpPr>
            <a:spLocks noGrp="1"/>
          </p:cNvSpPr>
          <p:nvPr>
            <p:ph type="body" sz="half" idx="2"/>
          </p:nvPr>
        </p:nvSpPr>
        <p:spPr>
          <a:xfrm>
            <a:off x="304800" y="6096000"/>
            <a:ext cx="8534401" cy="609600"/>
          </a:xfrm>
        </p:spPr>
        <p:txBody>
          <a:bodyPr>
            <a:normAutofit/>
          </a:bodyPr>
          <a:lstStyle>
            <a:lvl1pPr marL="0" indent="0" algn="ctr">
              <a:spcBef>
                <a:spcPts val="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ACC64D0-EF46-42F3-8D37-35455B1A3F65}" type="datetime1">
              <a:rPr lang="en-US" smtClean="0"/>
              <a:t>5/22/2013</a:t>
            </a:fld>
            <a:endParaRPr lang="en-US"/>
          </a:p>
        </p:txBody>
      </p:sp>
      <p:sp>
        <p:nvSpPr>
          <p:cNvPr id="6" name="Footer Placeholder 5"/>
          <p:cNvSpPr>
            <a:spLocks noGrp="1"/>
          </p:cNvSpPr>
          <p:nvPr>
            <p:ph type="ftr" sz="quarter" idx="11"/>
          </p:nvPr>
        </p:nvSpPr>
        <p:spPr/>
        <p:txBody>
          <a:bodyPr/>
          <a:lstStyle/>
          <a:p>
            <a:endParaRPr lang="en-US"/>
          </a:p>
        </p:txBody>
      </p:sp>
      <p:sp>
        <p:nvSpPr>
          <p:cNvPr id="9" name="Content Placeholder 8"/>
          <p:cNvSpPr>
            <a:spLocks noGrp="1"/>
          </p:cNvSpPr>
          <p:nvPr>
            <p:ph sz="quarter" idx="13"/>
          </p:nvPr>
        </p:nvSpPr>
        <p:spPr>
          <a:xfrm>
            <a:off x="304800" y="381000"/>
            <a:ext cx="8534400" cy="494284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63B0DB2-C909-4ECE-BEB2-6646F0D47A9F}" type="datetimeFigureOut">
              <a:rPr lang="en-US" smtClean="0"/>
              <a:t>5/22/2013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364BBF2-FC34-4953-9389-B66640E67128}" type="slidenum">
              <a:rPr lang="en-US" smtClean="0"/>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7"/>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3" name="Picture Placeholder 2"/>
          <p:cNvSpPr>
            <a:spLocks noGrp="1"/>
          </p:cNvSpPr>
          <p:nvPr>
            <p:ph type="pic" idx="1"/>
          </p:nvPr>
        </p:nvSpPr>
        <p:spPr>
          <a:xfrm>
            <a:off x="0" y="0"/>
            <a:ext cx="9144000" cy="54864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301752" y="6096000"/>
            <a:ext cx="8537448"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B1EE9625-CEDA-4273-BF77-E5C27E1DF3E6}" type="datetime1">
              <a:rPr lang="en-US" smtClean="0"/>
              <a:t>5/22/2013</a:t>
            </a:fld>
            <a:endParaRPr lang="en-US"/>
          </a:p>
        </p:txBody>
      </p:sp>
      <p:sp>
        <p:nvSpPr>
          <p:cNvPr id="10" name="Footer Placeholder 9"/>
          <p:cNvSpPr>
            <a:spLocks noGrp="1"/>
          </p:cNvSpPr>
          <p:nvPr>
            <p:ph type="ftr" sz="quarter" idx="12"/>
          </p:nvPr>
        </p:nvSpPr>
        <p:spPr/>
        <p:txBody>
          <a:bodyPr/>
          <a:lstStyle/>
          <a:p>
            <a:endParaRPr lang="en-US"/>
          </a:p>
        </p:txBody>
      </p:sp>
    </p:spTree>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58CE55D-F380-4BA8-AA52-7868061B3B91}" type="datetime1">
              <a:rPr lang="en-US" smtClean="0"/>
              <a:t>5/22/2013</a:t>
            </a:fld>
            <a:endParaRPr lang="en-US"/>
          </a:p>
        </p:txBody>
      </p:sp>
      <p:sp>
        <p:nvSpPr>
          <p:cNvPr id="5" name="Footer Placeholder 4"/>
          <p:cNvSpPr>
            <a:spLocks noGrp="1"/>
          </p:cNvSpPr>
          <p:nvPr>
            <p:ph type="ftr" sz="quarter" idx="11"/>
          </p:nvPr>
        </p:nvSpPr>
        <p:spPr/>
        <p:txBody>
          <a:bodyPr/>
          <a:lstStyle/>
          <a:p>
            <a:endParaRPr lang="en-US"/>
          </a:p>
        </p:txBody>
      </p:sp>
    </p:spTree>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1752600" cy="5851525"/>
          </a:xfrm>
        </p:spPr>
        <p:txBody>
          <a:bodyPr vert="eaVert" anchor="b" anchorCtr="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28DEA06-80CA-4EB8-B13C-1E95E2F7FE3B}" type="datetime1">
              <a:rPr lang="en-US" smtClean="0"/>
              <a:t>5/22/2013</a:t>
            </a:fld>
            <a:endParaRPr lang="en-US"/>
          </a:p>
        </p:txBody>
      </p:sp>
      <p:sp>
        <p:nvSpPr>
          <p:cNvPr id="5" name="Footer Placeholder 4"/>
          <p:cNvSpPr>
            <a:spLocks noGrp="1"/>
          </p:cNvSpPr>
          <p:nvPr>
            <p:ph type="ftr" sz="quarter" idx="11"/>
          </p:nvPr>
        </p:nvSpPr>
        <p:spPr/>
        <p:txBody>
          <a:bodyPr/>
          <a:lstStyle/>
          <a:p>
            <a:endParaRPr lang="en-US"/>
          </a:p>
        </p:txBody>
      </p:sp>
    </p:spTree>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9"/>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301752" y="6096000"/>
            <a:ext cx="8537448" cy="612648"/>
          </a:xfrm>
        </p:spPr>
        <p:txBody>
          <a:bodyPr>
            <a:normAutofit/>
          </a:bodyPr>
          <a:lstStyle>
            <a:lvl1pPr marL="0" indent="0" algn="ctr">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B1EE9625-CEDA-4273-BF77-E5C27E1DF3E6}" type="datetime1">
              <a:rPr lang="en-US" smtClean="0"/>
              <a:t>5/22/2013</a:t>
            </a:fld>
            <a:endParaRPr lang="en-US"/>
          </a:p>
        </p:txBody>
      </p:sp>
      <p:sp>
        <p:nvSpPr>
          <p:cNvPr id="10" name="Footer Placeholder 9"/>
          <p:cNvSpPr>
            <a:spLocks noGrp="1"/>
          </p:cNvSpPr>
          <p:nvPr>
            <p:ph type="ftr" sz="quarter" idx="12"/>
          </p:nvPr>
        </p:nvSpPr>
        <p:spPr/>
        <p:txBody>
          <a:bodyPr/>
          <a:lstStyle/>
          <a:p>
            <a:endParaRPr lang="en-US"/>
          </a:p>
        </p:txBody>
      </p:sp>
      <p:sp>
        <p:nvSpPr>
          <p:cNvPr id="12" name="Content Placeholder 2"/>
          <p:cNvSpPr>
            <a:spLocks noGrp="1"/>
          </p:cNvSpPr>
          <p:nvPr>
            <p:ph idx="1"/>
          </p:nvPr>
        </p:nvSpPr>
        <p:spPr>
          <a:xfrm>
            <a:off x="0" y="0"/>
            <a:ext cx="9144000" cy="5486400"/>
          </a:xfrm>
          <a:ln>
            <a:solidFill>
              <a:schemeClr val="tx2"/>
            </a:solidFill>
          </a:ln>
          <a:effectLst>
            <a:outerShdw blurRad="50800" dist="38100" dir="5400000" algn="t" rotWithShape="0">
              <a:prstClr val="black">
                <a:alpha val="40000"/>
              </a:prstClr>
            </a:outerShdw>
          </a:effectLst>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6_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9"/>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301752" y="6096000"/>
            <a:ext cx="8537448"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B1EE9625-CEDA-4273-BF77-E5C27E1DF3E6}" type="datetime1">
              <a:rPr lang="en-US" smtClean="0"/>
              <a:t>5/22/2013</a:t>
            </a:fld>
            <a:endParaRPr lang="en-US"/>
          </a:p>
        </p:txBody>
      </p:sp>
      <p:sp>
        <p:nvSpPr>
          <p:cNvPr id="10" name="Footer Placeholder 9"/>
          <p:cNvSpPr>
            <a:spLocks noGrp="1"/>
          </p:cNvSpPr>
          <p:nvPr>
            <p:ph type="ftr" sz="quarter" idx="12"/>
          </p:nvPr>
        </p:nvSpPr>
        <p:spPr/>
        <p:txBody>
          <a:bodyPr/>
          <a:lstStyle/>
          <a:p>
            <a:endParaRPr lang="en-US"/>
          </a:p>
        </p:txBody>
      </p:sp>
      <p:sp>
        <p:nvSpPr>
          <p:cNvPr id="12" name="Content Placeholder 2"/>
          <p:cNvSpPr>
            <a:spLocks noGrp="1"/>
          </p:cNvSpPr>
          <p:nvPr>
            <p:ph idx="1"/>
          </p:nvPr>
        </p:nvSpPr>
        <p:spPr>
          <a:xfrm>
            <a:off x="0" y="0"/>
            <a:ext cx="9144000" cy="5486400"/>
          </a:xfrm>
          <a:ln>
            <a:solidFill>
              <a:schemeClr val="tx2"/>
            </a:solidFill>
          </a:ln>
          <a:effectLst>
            <a:outerShdw blurRad="50800" dist="38100" dir="5400000" algn="t" rotWithShape="0">
              <a:prstClr val="black">
                <a:alpha val="40000"/>
              </a:prstClr>
            </a:outerShdw>
          </a:effectLst>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Unscaled picture layout">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0"/>
            <a:ext cx="9144000" cy="6858000"/>
          </a:xfrm>
          <a:ln>
            <a:solidFill>
              <a:schemeClr val="tx2"/>
            </a:solidFill>
          </a:ln>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7E0AE8C-7A3C-4517-AFAE-D94D9BC45AC4}" type="datetime1">
              <a:rPr lang="en-US" smtClean="0"/>
              <a:t>5/22/2013</a:t>
            </a:fld>
            <a:endParaRPr lang="en-US"/>
          </a:p>
        </p:txBody>
      </p:sp>
      <p:sp>
        <p:nvSpPr>
          <p:cNvPr id="5" name="Footer Placeholder 4"/>
          <p:cNvSpPr>
            <a:spLocks noGrp="1"/>
          </p:cNvSpPr>
          <p:nvPr>
            <p:ph type="ftr" sz="quarter" idx="11"/>
          </p:nvPr>
        </p:nvSpPr>
        <p:spPr/>
        <p:txBody>
          <a:bodyPr/>
          <a:lstStyle/>
          <a:p>
            <a:endParaRPr lang="en-US"/>
          </a:p>
        </p:txBody>
      </p:sp>
      <p:sp>
        <p:nvSpPr>
          <p:cNvPr id="7" name="Title 1"/>
          <p:cNvSpPr>
            <a:spLocks noGrp="1"/>
          </p:cNvSpPr>
          <p:nvPr>
            <p:ph type="title"/>
          </p:nvPr>
        </p:nvSpPr>
        <p:spPr>
          <a:xfrm>
            <a:off x="301752" y="5495279"/>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8" name="Text Placeholder 3"/>
          <p:cNvSpPr>
            <a:spLocks noGrp="1"/>
          </p:cNvSpPr>
          <p:nvPr>
            <p:ph type="body" sz="half" idx="2"/>
          </p:nvPr>
        </p:nvSpPr>
        <p:spPr>
          <a:xfrm>
            <a:off x="301752" y="6096000"/>
            <a:ext cx="8537448"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604610907"/>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905000"/>
            <a:ext cx="7543800" cy="2593975"/>
          </a:xfrm>
        </p:spPr>
        <p:txBody>
          <a:bodyPr anchor="b"/>
          <a:lstStyle>
            <a:lvl1pPr>
              <a:defRPr sz="6600">
                <a:ln>
                  <a:noFill/>
                </a:ln>
                <a:solidFill>
                  <a:schemeClr val="tx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685800" y="4572000"/>
            <a:ext cx="6461760" cy="1066800"/>
          </a:xfrm>
        </p:spPr>
        <p:txBody>
          <a:bodyPr anchor="t">
            <a:normAutofit/>
          </a:bodyPr>
          <a:lstStyle>
            <a:lvl1pPr marL="0" indent="0" algn="l">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863B0DB2-C909-4ECE-BEB2-6646F0D47A9F}" type="datetimeFigureOut">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
        <p:nvSpPr>
          <p:cNvPr id="6" name="Slide Number Placeholder 5"/>
          <p:cNvSpPr>
            <a:spLocks noGrp="1"/>
          </p:cNvSpPr>
          <p:nvPr>
            <p:ph type="sldNum" sz="quarter" idx="12"/>
          </p:nvPr>
        </p:nvSpPr>
        <p:spPr/>
        <p:txBody>
          <a:bodyPr/>
          <a:lstStyle/>
          <a:p>
            <a:fld id="{9364BBF2-FC34-4953-9389-B66640E67128}" type="slidenum">
              <a:rPr lang="en-US" smtClean="0"/>
              <a:pPr/>
              <a:t>‹#›</a:t>
            </a:fld>
            <a:endParaRPr lang="en-US"/>
          </a:p>
        </p:txBody>
      </p:sp>
    </p:spTree>
    <p:extLst>
      <p:ext uri="{BB962C8B-B14F-4D97-AF65-F5344CB8AC3E}">
        <p14:creationId xmlns:p14="http://schemas.microsoft.com/office/powerpoint/2010/main" val="4199484459"/>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63B0DB2-C909-4ECE-BEB2-6646F0D47A9F}" type="datetimeFigureOut">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
        <p:nvSpPr>
          <p:cNvPr id="6" name="Slide Number Placeholder 5"/>
          <p:cNvSpPr>
            <a:spLocks noGrp="1"/>
          </p:cNvSpPr>
          <p:nvPr>
            <p:ph type="sldNum" sz="quarter" idx="12"/>
          </p:nvPr>
        </p:nvSpPr>
        <p:spPr/>
        <p:txBody>
          <a:bodyPr/>
          <a:lstStyle/>
          <a:p>
            <a:fld id="{9364BBF2-FC34-4953-9389-B66640E67128}" type="slidenum">
              <a:rPr lang="en-US" smtClean="0"/>
              <a:pPr/>
              <a:t>‹#›</a:t>
            </a:fld>
            <a:endParaRPr lang="en-US"/>
          </a:p>
        </p:txBody>
      </p:sp>
    </p:spTree>
    <p:extLst>
      <p:ext uri="{BB962C8B-B14F-4D97-AF65-F5344CB8AC3E}">
        <p14:creationId xmlns:p14="http://schemas.microsoft.com/office/powerpoint/2010/main" val="329560369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5486400"/>
            <a:ext cx="7659687" cy="1168400"/>
          </a:xfrm>
        </p:spPr>
        <p:txBody>
          <a:bodyPr anchor="t"/>
          <a:lstStyle>
            <a:lvl1pPr algn="l">
              <a:defRPr sz="3600" b="0" cap="all"/>
            </a:lvl1pPr>
          </a:lstStyle>
          <a:p>
            <a:r>
              <a:rPr lang="en-US" smtClean="0"/>
              <a:t>Click to edit Master title style</a:t>
            </a:r>
            <a:endParaRPr lang="en-US" dirty="0"/>
          </a:p>
        </p:txBody>
      </p:sp>
      <p:sp>
        <p:nvSpPr>
          <p:cNvPr id="3" name="Text Placeholder 2"/>
          <p:cNvSpPr>
            <a:spLocks noGrp="1"/>
          </p:cNvSpPr>
          <p:nvPr>
            <p:ph type="body" idx="1"/>
          </p:nvPr>
        </p:nvSpPr>
        <p:spPr>
          <a:xfrm>
            <a:off x="722313" y="3852863"/>
            <a:ext cx="6135687" cy="1633538"/>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863B0DB2-C909-4ECE-BEB2-6646F0D47A9F}" type="datetimeFigureOut">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
        <p:nvSpPr>
          <p:cNvPr id="6" name="Slide Number Placeholder 5"/>
          <p:cNvSpPr>
            <a:spLocks noGrp="1"/>
          </p:cNvSpPr>
          <p:nvPr>
            <p:ph type="sldNum" sz="quarter" idx="12"/>
          </p:nvPr>
        </p:nvSpPr>
        <p:spPr/>
        <p:txBody>
          <a:bodyPr/>
          <a:lstStyle/>
          <a:p>
            <a:fld id="{9364BBF2-FC34-4953-9389-B66640E67128}" type="slidenum">
              <a:rPr lang="en-US" smtClean="0"/>
              <a:pPr/>
              <a:t>‹#›</a:t>
            </a:fld>
            <a:endParaRPr lang="en-US"/>
          </a:p>
        </p:txBody>
      </p:sp>
    </p:spTree>
    <p:extLst>
      <p:ext uri="{BB962C8B-B14F-4D97-AF65-F5344CB8AC3E}">
        <p14:creationId xmlns:p14="http://schemas.microsoft.com/office/powerpoint/2010/main" val="62582663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536192"/>
            <a:ext cx="36576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419600" y="1536192"/>
            <a:ext cx="36576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863B0DB2-C909-4ECE-BEB2-6646F0D47A9F}" type="datetimeFigureOut">
              <a:rPr lang="en-US" smtClean="0">
                <a:solidFill>
                  <a:srgbClr val="EEECE1"/>
                </a:solidFill>
              </a:rPr>
              <a:pPr/>
              <a:t>5/22/2013</a:t>
            </a:fld>
            <a:endParaRPr lang="en-US">
              <a:solidFill>
                <a:srgbClr val="EEECE1"/>
              </a:solidFill>
            </a:endParaRPr>
          </a:p>
        </p:txBody>
      </p:sp>
      <p:sp>
        <p:nvSpPr>
          <p:cNvPr id="6" name="Footer Placeholder 5"/>
          <p:cNvSpPr>
            <a:spLocks noGrp="1"/>
          </p:cNvSpPr>
          <p:nvPr>
            <p:ph type="ftr" sz="quarter" idx="11"/>
          </p:nvPr>
        </p:nvSpPr>
        <p:spPr/>
        <p:txBody>
          <a:bodyPr/>
          <a:lstStyle/>
          <a:p>
            <a:endParaRPr lang="en-US">
              <a:solidFill>
                <a:srgbClr val="EEECE1"/>
              </a:solidFill>
            </a:endParaRPr>
          </a:p>
        </p:txBody>
      </p:sp>
      <p:sp>
        <p:nvSpPr>
          <p:cNvPr id="7" name="Slide Number Placeholder 6"/>
          <p:cNvSpPr>
            <a:spLocks noGrp="1"/>
          </p:cNvSpPr>
          <p:nvPr>
            <p:ph type="sldNum" sz="quarter" idx="12"/>
          </p:nvPr>
        </p:nvSpPr>
        <p:spPr/>
        <p:txBody>
          <a:bodyPr/>
          <a:lstStyle/>
          <a:p>
            <a:fld id="{9364BBF2-FC34-4953-9389-B66640E67128}" type="slidenum">
              <a:rPr lang="en-US" smtClean="0"/>
              <a:pPr/>
              <a:t>‹#›</a:t>
            </a:fld>
            <a:endParaRPr lang="en-US"/>
          </a:p>
        </p:txBody>
      </p:sp>
    </p:spTree>
    <p:extLst>
      <p:ext uri="{BB962C8B-B14F-4D97-AF65-F5344CB8AC3E}">
        <p14:creationId xmlns:p14="http://schemas.microsoft.com/office/powerpoint/2010/main" val="25715325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5486400"/>
            <a:ext cx="7659687" cy="1168400"/>
          </a:xfrm>
        </p:spPr>
        <p:txBody>
          <a:bodyPr anchor="t"/>
          <a:lstStyle>
            <a:lvl1pPr algn="l">
              <a:defRPr sz="3600" b="0" cap="all"/>
            </a:lvl1pPr>
          </a:lstStyle>
          <a:p>
            <a:r>
              <a:rPr lang="en-US" smtClean="0"/>
              <a:t>Click to edit Master title style</a:t>
            </a:r>
            <a:endParaRPr lang="en-US" dirty="0"/>
          </a:p>
        </p:txBody>
      </p:sp>
      <p:sp>
        <p:nvSpPr>
          <p:cNvPr id="3" name="Text Placeholder 2"/>
          <p:cNvSpPr>
            <a:spLocks noGrp="1"/>
          </p:cNvSpPr>
          <p:nvPr>
            <p:ph type="body" idx="1"/>
          </p:nvPr>
        </p:nvSpPr>
        <p:spPr>
          <a:xfrm>
            <a:off x="722313" y="3852863"/>
            <a:ext cx="6135687" cy="1633538"/>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863B0DB2-C909-4ECE-BEB2-6646F0D47A9F}" type="datetimeFigureOut">
              <a:rPr lang="en-US" smtClean="0"/>
              <a:t>5/22/2013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364BBF2-FC34-4953-9389-B66640E67128}" type="slidenum">
              <a:rPr lang="en-US" smtClean="0"/>
              <a:t>‹#›</a:t>
            </a:fld>
            <a:endParaRPr lang="en-US"/>
          </a:p>
        </p:txBody>
      </p:sp>
    </p:spTree>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36576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3657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419600" y="1535113"/>
            <a:ext cx="36576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419600" y="2174875"/>
            <a:ext cx="3657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863B0DB2-C909-4ECE-BEB2-6646F0D47A9F}" type="datetimeFigureOut">
              <a:rPr lang="en-US" smtClean="0">
                <a:solidFill>
                  <a:srgbClr val="EEECE1"/>
                </a:solidFill>
              </a:rPr>
              <a:pPr/>
              <a:t>5/22/2013</a:t>
            </a:fld>
            <a:endParaRPr lang="en-US">
              <a:solidFill>
                <a:srgbClr val="EEECE1"/>
              </a:solidFill>
            </a:endParaRPr>
          </a:p>
        </p:txBody>
      </p:sp>
      <p:sp>
        <p:nvSpPr>
          <p:cNvPr id="8" name="Footer Placeholder 7"/>
          <p:cNvSpPr>
            <a:spLocks noGrp="1"/>
          </p:cNvSpPr>
          <p:nvPr>
            <p:ph type="ftr" sz="quarter" idx="11"/>
          </p:nvPr>
        </p:nvSpPr>
        <p:spPr/>
        <p:txBody>
          <a:bodyPr/>
          <a:lstStyle/>
          <a:p>
            <a:endParaRPr lang="en-US">
              <a:solidFill>
                <a:srgbClr val="EEECE1"/>
              </a:solidFill>
            </a:endParaRPr>
          </a:p>
        </p:txBody>
      </p:sp>
      <p:sp>
        <p:nvSpPr>
          <p:cNvPr id="9" name="Slide Number Placeholder 8"/>
          <p:cNvSpPr>
            <a:spLocks noGrp="1"/>
          </p:cNvSpPr>
          <p:nvPr>
            <p:ph type="sldNum" sz="quarter" idx="12"/>
          </p:nvPr>
        </p:nvSpPr>
        <p:spPr/>
        <p:txBody>
          <a:bodyPr/>
          <a:lstStyle/>
          <a:p>
            <a:fld id="{9364BBF2-FC34-4953-9389-B66640E67128}" type="slidenum">
              <a:rPr lang="en-US" smtClean="0"/>
              <a:pPr/>
              <a:t>‹#›</a:t>
            </a:fld>
            <a:endParaRPr lang="en-US"/>
          </a:p>
        </p:txBody>
      </p:sp>
    </p:spTree>
    <p:extLst>
      <p:ext uri="{BB962C8B-B14F-4D97-AF65-F5344CB8AC3E}">
        <p14:creationId xmlns:p14="http://schemas.microsoft.com/office/powerpoint/2010/main" val="344175021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63B0DB2-C909-4ECE-BEB2-6646F0D47A9F}" type="datetimeFigureOut">
              <a:rPr lang="en-US" smtClean="0">
                <a:solidFill>
                  <a:srgbClr val="EEECE1"/>
                </a:solidFill>
              </a:rPr>
              <a:pPr/>
              <a:t>5/22/2013</a:t>
            </a:fld>
            <a:endParaRPr lang="en-US">
              <a:solidFill>
                <a:srgbClr val="EEECE1"/>
              </a:solidFill>
            </a:endParaRPr>
          </a:p>
        </p:txBody>
      </p:sp>
      <p:sp>
        <p:nvSpPr>
          <p:cNvPr id="4" name="Footer Placeholder 3"/>
          <p:cNvSpPr>
            <a:spLocks noGrp="1"/>
          </p:cNvSpPr>
          <p:nvPr>
            <p:ph type="ftr" sz="quarter" idx="11"/>
          </p:nvPr>
        </p:nvSpPr>
        <p:spPr/>
        <p:txBody>
          <a:bodyPr/>
          <a:lstStyle/>
          <a:p>
            <a:endParaRPr lang="en-US">
              <a:solidFill>
                <a:srgbClr val="EEECE1"/>
              </a:solidFill>
            </a:endParaRPr>
          </a:p>
        </p:txBody>
      </p:sp>
      <p:sp>
        <p:nvSpPr>
          <p:cNvPr id="5" name="Slide Number Placeholder 4"/>
          <p:cNvSpPr>
            <a:spLocks noGrp="1"/>
          </p:cNvSpPr>
          <p:nvPr>
            <p:ph type="sldNum" sz="quarter" idx="12"/>
          </p:nvPr>
        </p:nvSpPr>
        <p:spPr/>
        <p:txBody>
          <a:bodyPr/>
          <a:lstStyle/>
          <a:p>
            <a:fld id="{9364BBF2-FC34-4953-9389-B66640E67128}" type="slidenum">
              <a:rPr lang="en-US" smtClean="0"/>
              <a:pPr/>
              <a:t>‹#›</a:t>
            </a:fld>
            <a:endParaRPr lang="en-US"/>
          </a:p>
        </p:txBody>
      </p:sp>
    </p:spTree>
    <p:extLst>
      <p:ext uri="{BB962C8B-B14F-4D97-AF65-F5344CB8AC3E}">
        <p14:creationId xmlns:p14="http://schemas.microsoft.com/office/powerpoint/2010/main" val="1995235761"/>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63B0DB2-C909-4ECE-BEB2-6646F0D47A9F}" type="datetimeFigureOut">
              <a:rPr lang="en-US" smtClean="0">
                <a:solidFill>
                  <a:srgbClr val="EEECE1"/>
                </a:solidFill>
              </a:rPr>
              <a:pPr/>
              <a:t>5/22/2013</a:t>
            </a:fld>
            <a:endParaRPr lang="en-US">
              <a:solidFill>
                <a:srgbClr val="EEECE1"/>
              </a:solidFill>
            </a:endParaRPr>
          </a:p>
        </p:txBody>
      </p:sp>
      <p:sp>
        <p:nvSpPr>
          <p:cNvPr id="3" name="Footer Placeholder 2"/>
          <p:cNvSpPr>
            <a:spLocks noGrp="1"/>
          </p:cNvSpPr>
          <p:nvPr>
            <p:ph type="ftr" sz="quarter" idx="11"/>
          </p:nvPr>
        </p:nvSpPr>
        <p:spPr/>
        <p:txBody>
          <a:bodyPr/>
          <a:lstStyle/>
          <a:p>
            <a:endParaRPr lang="en-US">
              <a:solidFill>
                <a:srgbClr val="EEECE1"/>
              </a:solidFill>
            </a:endParaRPr>
          </a:p>
        </p:txBody>
      </p:sp>
      <p:sp>
        <p:nvSpPr>
          <p:cNvPr id="4" name="Slide Number Placeholder 3"/>
          <p:cNvSpPr>
            <a:spLocks noGrp="1"/>
          </p:cNvSpPr>
          <p:nvPr>
            <p:ph type="sldNum" sz="quarter" idx="12"/>
          </p:nvPr>
        </p:nvSpPr>
        <p:spPr/>
        <p:txBody>
          <a:bodyPr/>
          <a:lstStyle/>
          <a:p>
            <a:fld id="{9364BBF2-FC34-4953-9389-B66640E67128}" type="slidenum">
              <a:rPr lang="en-US" smtClean="0"/>
              <a:pPr/>
              <a:t>‹#›</a:t>
            </a:fld>
            <a:endParaRPr lang="en-US"/>
          </a:p>
        </p:txBody>
      </p:sp>
    </p:spTree>
    <p:extLst>
      <p:ext uri="{BB962C8B-B14F-4D97-AF65-F5344CB8AC3E}">
        <p14:creationId xmlns:p14="http://schemas.microsoft.com/office/powerpoint/2010/main" val="189061417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1" y="5495544"/>
            <a:ext cx="7772400" cy="594360"/>
          </a:xfrm>
        </p:spPr>
        <p:txBody>
          <a:bodyPr anchor="b"/>
          <a:lstStyle>
            <a:lvl1pPr algn="ctr">
              <a:defRPr sz="2200" b="1"/>
            </a:lvl1pPr>
          </a:lstStyle>
          <a:p>
            <a:r>
              <a:rPr lang="en-US" smtClean="0"/>
              <a:t>Click to edit Master title style</a:t>
            </a:r>
            <a:endParaRPr lang="en-US" dirty="0"/>
          </a:p>
        </p:txBody>
      </p:sp>
      <p:sp>
        <p:nvSpPr>
          <p:cNvPr id="4" name="Text Placeholder 3"/>
          <p:cNvSpPr>
            <a:spLocks noGrp="1"/>
          </p:cNvSpPr>
          <p:nvPr>
            <p:ph type="body" sz="half" idx="2"/>
          </p:nvPr>
        </p:nvSpPr>
        <p:spPr>
          <a:xfrm>
            <a:off x="304799" y="6096000"/>
            <a:ext cx="7772401" cy="6096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63B0DB2-C909-4ECE-BEB2-6646F0D47A9F}" type="datetimeFigureOut">
              <a:rPr lang="en-US" smtClean="0">
                <a:solidFill>
                  <a:srgbClr val="EEECE1"/>
                </a:solidFill>
              </a:rPr>
              <a:pPr/>
              <a:t>5/22/2013</a:t>
            </a:fld>
            <a:endParaRPr lang="en-US">
              <a:solidFill>
                <a:srgbClr val="EEECE1"/>
              </a:solidFill>
            </a:endParaRPr>
          </a:p>
        </p:txBody>
      </p:sp>
      <p:sp>
        <p:nvSpPr>
          <p:cNvPr id="6" name="Footer Placeholder 5"/>
          <p:cNvSpPr>
            <a:spLocks noGrp="1"/>
          </p:cNvSpPr>
          <p:nvPr>
            <p:ph type="ftr" sz="quarter" idx="11"/>
          </p:nvPr>
        </p:nvSpPr>
        <p:spPr/>
        <p:txBody>
          <a:bodyPr/>
          <a:lstStyle/>
          <a:p>
            <a:endParaRPr lang="en-US">
              <a:solidFill>
                <a:srgbClr val="EEECE1"/>
              </a:solidFill>
            </a:endParaRPr>
          </a:p>
        </p:txBody>
      </p:sp>
      <p:sp>
        <p:nvSpPr>
          <p:cNvPr id="7" name="Slide Number Placeholder 6"/>
          <p:cNvSpPr>
            <a:spLocks noGrp="1"/>
          </p:cNvSpPr>
          <p:nvPr>
            <p:ph type="sldNum" sz="quarter" idx="12"/>
          </p:nvPr>
        </p:nvSpPr>
        <p:spPr/>
        <p:txBody>
          <a:bodyPr/>
          <a:lstStyle/>
          <a:p>
            <a:fld id="{9364BBF2-FC34-4953-9389-B66640E67128}" type="slidenum">
              <a:rPr lang="en-US" smtClean="0"/>
              <a:pPr/>
              <a:t>‹#›</a:t>
            </a:fld>
            <a:endParaRPr lang="en-US"/>
          </a:p>
        </p:txBody>
      </p:sp>
      <p:sp>
        <p:nvSpPr>
          <p:cNvPr id="9" name="Content Placeholder 8"/>
          <p:cNvSpPr>
            <a:spLocks noGrp="1"/>
          </p:cNvSpPr>
          <p:nvPr>
            <p:ph sz="quarter" idx="13"/>
          </p:nvPr>
        </p:nvSpPr>
        <p:spPr>
          <a:xfrm>
            <a:off x="304800" y="381000"/>
            <a:ext cx="7772400" cy="494284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7227572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8"/>
            <a:ext cx="7772400" cy="594626"/>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3" name="Picture Placeholder 2"/>
          <p:cNvSpPr>
            <a:spLocks noGrp="1"/>
          </p:cNvSpPr>
          <p:nvPr>
            <p:ph type="pic" idx="1"/>
          </p:nvPr>
        </p:nvSpPr>
        <p:spPr>
          <a:xfrm>
            <a:off x="0" y="0"/>
            <a:ext cx="8458200" cy="54864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301752" y="6096000"/>
            <a:ext cx="7772400"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863B0DB2-C909-4ECE-BEB2-6646F0D47A9F}" type="datetimeFigureOut">
              <a:rPr lang="en-US" smtClean="0">
                <a:solidFill>
                  <a:srgbClr val="EEECE1"/>
                </a:solidFill>
              </a:rPr>
              <a:pPr/>
              <a:t>5/22/2013</a:t>
            </a:fld>
            <a:endParaRPr lang="en-US">
              <a:solidFill>
                <a:srgbClr val="EEECE1"/>
              </a:solidFill>
            </a:endParaRPr>
          </a:p>
        </p:txBody>
      </p:sp>
      <p:sp>
        <p:nvSpPr>
          <p:cNvPr id="9" name="Slide Number Placeholder 8"/>
          <p:cNvSpPr>
            <a:spLocks noGrp="1"/>
          </p:cNvSpPr>
          <p:nvPr>
            <p:ph type="sldNum" sz="quarter" idx="11"/>
          </p:nvPr>
        </p:nvSpPr>
        <p:spPr/>
        <p:txBody>
          <a:bodyPr/>
          <a:lstStyle/>
          <a:p>
            <a:fld id="{9364BBF2-FC34-4953-9389-B66640E67128}" type="slidenum">
              <a:rPr lang="en-US" smtClean="0"/>
              <a:pPr/>
              <a:t>‹#›</a:t>
            </a:fld>
            <a:endParaRPr lang="en-US"/>
          </a:p>
        </p:txBody>
      </p:sp>
      <p:sp>
        <p:nvSpPr>
          <p:cNvPr id="10" name="Footer Placeholder 9"/>
          <p:cNvSpPr>
            <a:spLocks noGrp="1"/>
          </p:cNvSpPr>
          <p:nvPr>
            <p:ph type="ftr" sz="quarter" idx="12"/>
          </p:nvPr>
        </p:nvSpPr>
        <p:spPr/>
        <p:txBody>
          <a:bodyPr/>
          <a:lstStyle/>
          <a:p>
            <a:endParaRPr lang="en-US">
              <a:solidFill>
                <a:srgbClr val="EEECE1"/>
              </a:solidFill>
            </a:endParaRPr>
          </a:p>
        </p:txBody>
      </p:sp>
    </p:spTree>
    <p:extLst>
      <p:ext uri="{BB962C8B-B14F-4D97-AF65-F5344CB8AC3E}">
        <p14:creationId xmlns:p14="http://schemas.microsoft.com/office/powerpoint/2010/main" val="226071345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63B0DB2-C909-4ECE-BEB2-6646F0D47A9F}" type="datetimeFigureOut">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
        <p:nvSpPr>
          <p:cNvPr id="6" name="Slide Number Placeholder 5"/>
          <p:cNvSpPr>
            <a:spLocks noGrp="1"/>
          </p:cNvSpPr>
          <p:nvPr>
            <p:ph type="sldNum" sz="quarter" idx="12"/>
          </p:nvPr>
        </p:nvSpPr>
        <p:spPr/>
        <p:txBody>
          <a:bodyPr/>
          <a:lstStyle/>
          <a:p>
            <a:fld id="{9364BBF2-FC34-4953-9389-B66640E67128}" type="slidenum">
              <a:rPr lang="en-US" smtClean="0"/>
              <a:pPr/>
              <a:t>‹#›</a:t>
            </a:fld>
            <a:endParaRPr lang="en-US"/>
          </a:p>
        </p:txBody>
      </p:sp>
    </p:spTree>
    <p:extLst>
      <p:ext uri="{BB962C8B-B14F-4D97-AF65-F5344CB8AC3E}">
        <p14:creationId xmlns:p14="http://schemas.microsoft.com/office/powerpoint/2010/main" val="352191402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1752600" cy="5851525"/>
          </a:xfrm>
        </p:spPr>
        <p:txBody>
          <a:bodyPr vert="eaVert" anchor="b" anchorCtr="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63B0DB2-C909-4ECE-BEB2-6646F0D47A9F}" type="datetimeFigureOut">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
        <p:nvSpPr>
          <p:cNvPr id="6" name="Slide Number Placeholder 5"/>
          <p:cNvSpPr>
            <a:spLocks noGrp="1"/>
          </p:cNvSpPr>
          <p:nvPr>
            <p:ph type="sldNum" sz="quarter" idx="12"/>
          </p:nvPr>
        </p:nvSpPr>
        <p:spPr/>
        <p:txBody>
          <a:bodyPr/>
          <a:lstStyle/>
          <a:p>
            <a:fld id="{9364BBF2-FC34-4953-9389-B66640E67128}" type="slidenum">
              <a:rPr lang="en-US" smtClean="0"/>
              <a:pPr/>
              <a:t>‹#›</a:t>
            </a:fld>
            <a:endParaRPr lang="en-US"/>
          </a:p>
        </p:txBody>
      </p:sp>
    </p:spTree>
    <p:extLst>
      <p:ext uri="{BB962C8B-B14F-4D97-AF65-F5344CB8AC3E}">
        <p14:creationId xmlns:p14="http://schemas.microsoft.com/office/powerpoint/2010/main" val="768064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905002"/>
            <a:ext cx="7543800" cy="2593975"/>
          </a:xfrm>
        </p:spPr>
        <p:txBody>
          <a:bodyPr anchor="b"/>
          <a:lstStyle>
            <a:lvl1pPr>
              <a:defRPr sz="6600">
                <a:ln>
                  <a:noFill/>
                </a:ln>
                <a:solidFill>
                  <a:schemeClr val="tx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685800" y="4572000"/>
            <a:ext cx="6461760" cy="1066800"/>
          </a:xfrm>
        </p:spPr>
        <p:txBody>
          <a:bodyPr anchor="t">
            <a:normAutofit/>
          </a:bodyPr>
          <a:lstStyle>
            <a:lvl1pPr marL="0" indent="0" algn="l">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631FA112-3817-440A-861B-F32961A4BC4C}" type="datetime1">
              <a:rPr lang="en-US" smtClean="0">
                <a:solidFill>
                  <a:srgbClr val="EEECE1"/>
                </a:solidFill>
              </a:rPr>
              <a:pPr/>
              <a:t>5/22/2013</a:t>
            </a:fld>
            <a:endParaRPr lang="en-US" dirty="0">
              <a:solidFill>
                <a:srgbClr val="EEECE1"/>
              </a:solidFill>
            </a:endParaRPr>
          </a:p>
        </p:txBody>
      </p:sp>
      <p:sp>
        <p:nvSpPr>
          <p:cNvPr id="5" name="Footer Placeholder 4"/>
          <p:cNvSpPr>
            <a:spLocks noGrp="1"/>
          </p:cNvSpPr>
          <p:nvPr>
            <p:ph type="ftr" sz="quarter" idx="11"/>
          </p:nvPr>
        </p:nvSpPr>
        <p:spPr/>
        <p:txBody>
          <a:bodyPr/>
          <a:lstStyle/>
          <a:p>
            <a:endParaRPr lang="en-US" dirty="0">
              <a:solidFill>
                <a:srgbClr val="EEECE1"/>
              </a:solidFill>
            </a:endParaRPr>
          </a:p>
        </p:txBody>
      </p:sp>
    </p:spTree>
    <p:extLst>
      <p:ext uri="{BB962C8B-B14F-4D97-AF65-F5344CB8AC3E}">
        <p14:creationId xmlns:p14="http://schemas.microsoft.com/office/powerpoint/2010/main" val="367138662"/>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7E0AE8C-7A3C-4517-AFAE-D94D9BC45AC4}" type="datetime1">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1362901072"/>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5" y="5486400"/>
            <a:ext cx="7659687" cy="1168400"/>
          </a:xfrm>
        </p:spPr>
        <p:txBody>
          <a:bodyPr anchor="t"/>
          <a:lstStyle>
            <a:lvl1pPr algn="l">
              <a:defRPr sz="3600" b="0" cap="all"/>
            </a:lvl1pPr>
          </a:lstStyle>
          <a:p>
            <a:r>
              <a:rPr lang="en-US" smtClean="0"/>
              <a:t>Click to edit Master title style</a:t>
            </a:r>
            <a:endParaRPr lang="en-US" dirty="0"/>
          </a:p>
        </p:txBody>
      </p:sp>
      <p:sp>
        <p:nvSpPr>
          <p:cNvPr id="3" name="Text Placeholder 2"/>
          <p:cNvSpPr>
            <a:spLocks noGrp="1"/>
          </p:cNvSpPr>
          <p:nvPr>
            <p:ph type="body" idx="1"/>
          </p:nvPr>
        </p:nvSpPr>
        <p:spPr>
          <a:xfrm>
            <a:off x="722315" y="3852863"/>
            <a:ext cx="6135687" cy="1633539"/>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A2C97B15-1710-46DF-AAA4-38A33D7E9BCF}" type="datetime1">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38591343"/>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536192"/>
            <a:ext cx="36576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419600" y="1536192"/>
            <a:ext cx="36576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863B0DB2-C909-4ECE-BEB2-6646F0D47A9F}" type="datetimeFigureOut">
              <a:rPr lang="en-US" smtClean="0"/>
              <a:t>5/22/2013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364BBF2-FC34-4953-9389-B66640E67128}" type="slidenum">
              <a:rPr lang="en-US" smtClean="0"/>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1556" y="1536192"/>
            <a:ext cx="3894666"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797778" y="1536192"/>
            <a:ext cx="3894666"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20C74030-2A81-403E-B541-9229D5C8C005}" type="datetime1">
              <a:rPr lang="en-US" smtClean="0">
                <a:solidFill>
                  <a:srgbClr val="EEECE1"/>
                </a:solidFill>
              </a:rPr>
              <a:pPr/>
              <a:t>5/22/2013</a:t>
            </a:fld>
            <a:endParaRPr lang="en-US" dirty="0">
              <a:solidFill>
                <a:srgbClr val="EEECE1"/>
              </a:solidFill>
            </a:endParaRPr>
          </a:p>
        </p:txBody>
      </p:sp>
      <p:sp>
        <p:nvSpPr>
          <p:cNvPr id="6" name="Footer Placeholder 5"/>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1709422190"/>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45911" y="1535113"/>
            <a:ext cx="3903134" cy="639763"/>
          </a:xfrm>
        </p:spPr>
        <p:txBody>
          <a:bodyPr anchor="b">
            <a:noAutofit/>
          </a:bodyPr>
          <a:lstStyle>
            <a:lvl1pPr marL="0" indent="0" algn="l">
              <a:buNone/>
              <a:defRPr sz="2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40267" y="2174875"/>
            <a:ext cx="3911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794956" y="1535113"/>
            <a:ext cx="3903134" cy="639763"/>
          </a:xfrm>
        </p:spPr>
        <p:txBody>
          <a:bodyPr anchor="b">
            <a:noAutofit/>
          </a:bodyPr>
          <a:lstStyle>
            <a:lvl1pPr marL="0" indent="0" algn="l">
              <a:buNone/>
              <a:defRPr sz="2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2134" y="2174875"/>
            <a:ext cx="3911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35D685BB-73DC-4DF5-9317-2277F6A89DC9}" type="datetime1">
              <a:rPr lang="en-US" smtClean="0">
                <a:solidFill>
                  <a:srgbClr val="EEECE1"/>
                </a:solidFill>
              </a:rPr>
              <a:pPr/>
              <a:t>5/22/2013</a:t>
            </a:fld>
            <a:endParaRPr lang="en-US">
              <a:solidFill>
                <a:srgbClr val="EEECE1"/>
              </a:solidFill>
            </a:endParaRPr>
          </a:p>
        </p:txBody>
      </p:sp>
      <p:sp>
        <p:nvSpPr>
          <p:cNvPr id="8" name="Footer Placeholder 7"/>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2108535730"/>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139F4E2-8DF3-4F48-B884-E7364C441D22}" type="datetime1">
              <a:rPr lang="en-US" smtClean="0">
                <a:solidFill>
                  <a:srgbClr val="EEECE1"/>
                </a:solidFill>
              </a:rPr>
              <a:pPr/>
              <a:t>5/22/2013</a:t>
            </a:fld>
            <a:endParaRPr lang="en-US">
              <a:solidFill>
                <a:srgbClr val="EEECE1"/>
              </a:solidFill>
            </a:endParaRPr>
          </a:p>
        </p:txBody>
      </p:sp>
      <p:sp>
        <p:nvSpPr>
          <p:cNvPr id="4" name="Footer Placeholder 3"/>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3403359871"/>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FBB0D03-A929-41BF-989F-0CB8FB035EE0}" type="datetime1">
              <a:rPr lang="en-US" smtClean="0">
                <a:solidFill>
                  <a:srgbClr val="EEECE1"/>
                </a:solidFill>
              </a:rPr>
              <a:pPr/>
              <a:t>5/22/2013</a:t>
            </a:fld>
            <a:endParaRPr lang="en-US">
              <a:solidFill>
                <a:srgbClr val="EEECE1"/>
              </a:solidFill>
            </a:endParaRPr>
          </a:p>
        </p:txBody>
      </p:sp>
      <p:sp>
        <p:nvSpPr>
          <p:cNvPr id="3" name="Footer Placeholder 2"/>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858386803"/>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1" y="5495544"/>
            <a:ext cx="8534400" cy="594360"/>
          </a:xfrm>
        </p:spPr>
        <p:txBody>
          <a:bodyPr anchor="b"/>
          <a:lstStyle>
            <a:lvl1pPr algn="ctr">
              <a:defRPr sz="2200" b="1"/>
            </a:lvl1pPr>
          </a:lstStyle>
          <a:p>
            <a:r>
              <a:rPr lang="en-US" smtClean="0"/>
              <a:t>Click to edit Master title style</a:t>
            </a:r>
            <a:endParaRPr lang="en-US" dirty="0"/>
          </a:p>
        </p:txBody>
      </p:sp>
      <p:sp>
        <p:nvSpPr>
          <p:cNvPr id="4" name="Text Placeholder 3"/>
          <p:cNvSpPr>
            <a:spLocks noGrp="1"/>
          </p:cNvSpPr>
          <p:nvPr>
            <p:ph type="body" sz="half" idx="2"/>
          </p:nvPr>
        </p:nvSpPr>
        <p:spPr>
          <a:xfrm>
            <a:off x="304800" y="6096000"/>
            <a:ext cx="8534401" cy="609600"/>
          </a:xfrm>
        </p:spPr>
        <p:txBody>
          <a:bodyPr>
            <a:normAutofit/>
          </a:bodyPr>
          <a:lstStyle>
            <a:lvl1pPr marL="0" indent="0" algn="ctr">
              <a:spcBef>
                <a:spcPts val="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ACC64D0-EF46-42F3-8D37-35455B1A3F65}" type="datetime1">
              <a:rPr lang="en-US" smtClean="0">
                <a:solidFill>
                  <a:srgbClr val="EEECE1"/>
                </a:solidFill>
              </a:rPr>
              <a:pPr/>
              <a:t>5/22/2013</a:t>
            </a:fld>
            <a:endParaRPr lang="en-US">
              <a:solidFill>
                <a:srgbClr val="EEECE1"/>
              </a:solidFill>
            </a:endParaRPr>
          </a:p>
        </p:txBody>
      </p:sp>
      <p:sp>
        <p:nvSpPr>
          <p:cNvPr id="6" name="Footer Placeholder 5"/>
          <p:cNvSpPr>
            <a:spLocks noGrp="1"/>
          </p:cNvSpPr>
          <p:nvPr>
            <p:ph type="ftr" sz="quarter" idx="11"/>
          </p:nvPr>
        </p:nvSpPr>
        <p:spPr/>
        <p:txBody>
          <a:bodyPr/>
          <a:lstStyle/>
          <a:p>
            <a:endParaRPr lang="en-US">
              <a:solidFill>
                <a:srgbClr val="EEECE1"/>
              </a:solidFill>
            </a:endParaRPr>
          </a:p>
        </p:txBody>
      </p:sp>
      <p:sp>
        <p:nvSpPr>
          <p:cNvPr id="9" name="Content Placeholder 8"/>
          <p:cNvSpPr>
            <a:spLocks noGrp="1"/>
          </p:cNvSpPr>
          <p:nvPr>
            <p:ph sz="quarter" idx="13"/>
          </p:nvPr>
        </p:nvSpPr>
        <p:spPr>
          <a:xfrm>
            <a:off x="304800" y="381000"/>
            <a:ext cx="8534400" cy="494284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88355969"/>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7"/>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3" name="Picture Placeholder 2"/>
          <p:cNvSpPr>
            <a:spLocks noGrp="1"/>
          </p:cNvSpPr>
          <p:nvPr>
            <p:ph type="pic" idx="1"/>
          </p:nvPr>
        </p:nvSpPr>
        <p:spPr>
          <a:xfrm>
            <a:off x="0" y="0"/>
            <a:ext cx="9144000" cy="54864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301752" y="6096000"/>
            <a:ext cx="8537448"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B1EE9625-CEDA-4273-BF77-E5C27E1DF3E6}" type="datetime1">
              <a:rPr lang="en-US" smtClean="0">
                <a:solidFill>
                  <a:srgbClr val="EEECE1"/>
                </a:solidFill>
              </a:rPr>
              <a:pPr/>
              <a:t>5/22/2013</a:t>
            </a:fld>
            <a:endParaRPr lang="en-US">
              <a:solidFill>
                <a:srgbClr val="EEECE1"/>
              </a:solidFill>
            </a:endParaRPr>
          </a:p>
        </p:txBody>
      </p:sp>
      <p:sp>
        <p:nvSpPr>
          <p:cNvPr id="10" name="Footer Placeholder 9"/>
          <p:cNvSpPr>
            <a:spLocks noGrp="1"/>
          </p:cNvSpPr>
          <p:nvPr>
            <p:ph type="ftr" sz="quarter" idx="12"/>
          </p:nvPr>
        </p:nvSpPr>
        <p:spPr/>
        <p:txBody>
          <a:bodyPr/>
          <a:lstStyle/>
          <a:p>
            <a:endParaRPr lang="en-US">
              <a:solidFill>
                <a:srgbClr val="EEECE1"/>
              </a:solidFill>
            </a:endParaRPr>
          </a:p>
        </p:txBody>
      </p:sp>
    </p:spTree>
    <p:extLst>
      <p:ext uri="{BB962C8B-B14F-4D97-AF65-F5344CB8AC3E}">
        <p14:creationId xmlns:p14="http://schemas.microsoft.com/office/powerpoint/2010/main" val="3330620717"/>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58CE55D-F380-4BA8-AA52-7868061B3B91}" type="datetime1">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3478295908"/>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1752600" cy="5851525"/>
          </a:xfrm>
        </p:spPr>
        <p:txBody>
          <a:bodyPr vert="eaVert" anchor="b" anchorCtr="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28DEA06-80CA-4EB8-B13C-1E95E2F7FE3B}" type="datetime1">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933974928"/>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9"/>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301752" y="6096000"/>
            <a:ext cx="8537448" cy="612648"/>
          </a:xfrm>
        </p:spPr>
        <p:txBody>
          <a:bodyPr>
            <a:normAutofit/>
          </a:bodyPr>
          <a:lstStyle>
            <a:lvl1pPr marL="0" indent="0" algn="ctr">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B1EE9625-CEDA-4273-BF77-E5C27E1DF3E6}" type="datetime1">
              <a:rPr lang="en-US" smtClean="0">
                <a:solidFill>
                  <a:srgbClr val="EEECE1"/>
                </a:solidFill>
              </a:rPr>
              <a:pPr/>
              <a:t>5/22/2013</a:t>
            </a:fld>
            <a:endParaRPr lang="en-US">
              <a:solidFill>
                <a:srgbClr val="EEECE1"/>
              </a:solidFill>
            </a:endParaRPr>
          </a:p>
        </p:txBody>
      </p:sp>
      <p:sp>
        <p:nvSpPr>
          <p:cNvPr id="10" name="Footer Placeholder 9"/>
          <p:cNvSpPr>
            <a:spLocks noGrp="1"/>
          </p:cNvSpPr>
          <p:nvPr>
            <p:ph type="ftr" sz="quarter" idx="12"/>
          </p:nvPr>
        </p:nvSpPr>
        <p:spPr/>
        <p:txBody>
          <a:bodyPr/>
          <a:lstStyle/>
          <a:p>
            <a:endParaRPr lang="en-US">
              <a:solidFill>
                <a:srgbClr val="EEECE1"/>
              </a:solidFill>
            </a:endParaRPr>
          </a:p>
        </p:txBody>
      </p:sp>
      <p:sp>
        <p:nvSpPr>
          <p:cNvPr id="12" name="Content Placeholder 2"/>
          <p:cNvSpPr>
            <a:spLocks noGrp="1"/>
          </p:cNvSpPr>
          <p:nvPr>
            <p:ph idx="1"/>
          </p:nvPr>
        </p:nvSpPr>
        <p:spPr>
          <a:xfrm>
            <a:off x="0" y="0"/>
            <a:ext cx="9144000" cy="5486400"/>
          </a:xfrm>
          <a:ln>
            <a:solidFill>
              <a:schemeClr val="tx2"/>
            </a:solidFill>
          </a:ln>
          <a:effectLst>
            <a:outerShdw blurRad="50800" dist="38100" dir="5400000" algn="t" rotWithShape="0">
              <a:prstClr val="black">
                <a:alpha val="40000"/>
              </a:prstClr>
            </a:outerShdw>
          </a:effectLst>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67005518"/>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6_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9"/>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301752" y="6096000"/>
            <a:ext cx="8537448"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B1EE9625-CEDA-4273-BF77-E5C27E1DF3E6}" type="datetime1">
              <a:rPr lang="en-US" smtClean="0">
                <a:solidFill>
                  <a:srgbClr val="EEECE1"/>
                </a:solidFill>
              </a:rPr>
              <a:pPr/>
              <a:t>5/22/2013</a:t>
            </a:fld>
            <a:endParaRPr lang="en-US">
              <a:solidFill>
                <a:srgbClr val="EEECE1"/>
              </a:solidFill>
            </a:endParaRPr>
          </a:p>
        </p:txBody>
      </p:sp>
      <p:sp>
        <p:nvSpPr>
          <p:cNvPr id="10" name="Footer Placeholder 9"/>
          <p:cNvSpPr>
            <a:spLocks noGrp="1"/>
          </p:cNvSpPr>
          <p:nvPr>
            <p:ph type="ftr" sz="quarter" idx="12"/>
          </p:nvPr>
        </p:nvSpPr>
        <p:spPr/>
        <p:txBody>
          <a:bodyPr/>
          <a:lstStyle/>
          <a:p>
            <a:endParaRPr lang="en-US">
              <a:solidFill>
                <a:srgbClr val="EEECE1"/>
              </a:solidFill>
            </a:endParaRPr>
          </a:p>
        </p:txBody>
      </p:sp>
      <p:sp>
        <p:nvSpPr>
          <p:cNvPr id="12" name="Content Placeholder 2"/>
          <p:cNvSpPr>
            <a:spLocks noGrp="1"/>
          </p:cNvSpPr>
          <p:nvPr>
            <p:ph idx="1"/>
          </p:nvPr>
        </p:nvSpPr>
        <p:spPr>
          <a:xfrm>
            <a:off x="0" y="0"/>
            <a:ext cx="9144000" cy="5486400"/>
          </a:xfrm>
          <a:ln>
            <a:solidFill>
              <a:schemeClr val="tx2"/>
            </a:solidFill>
          </a:ln>
          <a:effectLst>
            <a:outerShdw blurRad="50800" dist="38100" dir="5400000" algn="t" rotWithShape="0">
              <a:prstClr val="black">
                <a:alpha val="40000"/>
              </a:prstClr>
            </a:outerShdw>
          </a:effectLst>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853429972"/>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36576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3657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419600" y="1535113"/>
            <a:ext cx="36576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419600" y="2174875"/>
            <a:ext cx="3657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863B0DB2-C909-4ECE-BEB2-6646F0D47A9F}" type="datetimeFigureOut">
              <a:rPr lang="en-US" smtClean="0"/>
              <a:t>5/22/2013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364BBF2-FC34-4953-9389-B66640E67128}" type="slidenum">
              <a:rPr lang="en-US" smtClean="0"/>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Unscaled picture layout">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0"/>
            <a:ext cx="9144000" cy="6858000"/>
          </a:xfrm>
          <a:ln>
            <a:solidFill>
              <a:schemeClr val="tx2"/>
            </a:solidFill>
          </a:ln>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7E0AE8C-7A3C-4517-AFAE-D94D9BC45AC4}" type="datetime1">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
        <p:nvSpPr>
          <p:cNvPr id="7" name="Title 1"/>
          <p:cNvSpPr>
            <a:spLocks noGrp="1"/>
          </p:cNvSpPr>
          <p:nvPr>
            <p:ph type="title"/>
          </p:nvPr>
        </p:nvSpPr>
        <p:spPr>
          <a:xfrm>
            <a:off x="301752" y="5495279"/>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8" name="Text Placeholder 3"/>
          <p:cNvSpPr>
            <a:spLocks noGrp="1"/>
          </p:cNvSpPr>
          <p:nvPr>
            <p:ph type="body" sz="half" idx="2"/>
          </p:nvPr>
        </p:nvSpPr>
        <p:spPr>
          <a:xfrm>
            <a:off x="301752" y="6096000"/>
            <a:ext cx="8537448"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084615719"/>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905002"/>
            <a:ext cx="7543800" cy="2593975"/>
          </a:xfrm>
        </p:spPr>
        <p:txBody>
          <a:bodyPr anchor="b"/>
          <a:lstStyle>
            <a:lvl1pPr>
              <a:defRPr sz="6600">
                <a:ln>
                  <a:noFill/>
                </a:ln>
                <a:solidFill>
                  <a:schemeClr val="tx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685800" y="4572000"/>
            <a:ext cx="6461760" cy="1066800"/>
          </a:xfrm>
        </p:spPr>
        <p:txBody>
          <a:bodyPr anchor="t">
            <a:normAutofit/>
          </a:bodyPr>
          <a:lstStyle>
            <a:lvl1pPr marL="0" indent="0" algn="l">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631FA112-3817-440A-861B-F32961A4BC4C}" type="datetime1">
              <a:rPr lang="en-US" smtClean="0">
                <a:solidFill>
                  <a:srgbClr val="EEECE1"/>
                </a:solidFill>
              </a:rPr>
              <a:pPr/>
              <a:t>5/22/2013</a:t>
            </a:fld>
            <a:endParaRPr lang="en-US" dirty="0">
              <a:solidFill>
                <a:srgbClr val="EEECE1"/>
              </a:solidFill>
            </a:endParaRPr>
          </a:p>
        </p:txBody>
      </p:sp>
      <p:sp>
        <p:nvSpPr>
          <p:cNvPr id="5" name="Footer Placeholder 4"/>
          <p:cNvSpPr>
            <a:spLocks noGrp="1"/>
          </p:cNvSpPr>
          <p:nvPr>
            <p:ph type="ftr" sz="quarter" idx="11"/>
          </p:nvPr>
        </p:nvSpPr>
        <p:spPr/>
        <p:txBody>
          <a:bodyPr/>
          <a:lstStyle/>
          <a:p>
            <a:endParaRPr lang="en-US" dirty="0">
              <a:solidFill>
                <a:srgbClr val="EEECE1"/>
              </a:solidFill>
            </a:endParaRPr>
          </a:p>
        </p:txBody>
      </p:sp>
    </p:spTree>
    <p:extLst>
      <p:ext uri="{BB962C8B-B14F-4D97-AF65-F5344CB8AC3E}">
        <p14:creationId xmlns:p14="http://schemas.microsoft.com/office/powerpoint/2010/main" val="1725540772"/>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7E0AE8C-7A3C-4517-AFAE-D94D9BC45AC4}" type="datetime1">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2324697879"/>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5" y="5486400"/>
            <a:ext cx="7659687" cy="1168400"/>
          </a:xfrm>
        </p:spPr>
        <p:txBody>
          <a:bodyPr anchor="t"/>
          <a:lstStyle>
            <a:lvl1pPr algn="l">
              <a:defRPr sz="3600" b="0" cap="all"/>
            </a:lvl1pPr>
          </a:lstStyle>
          <a:p>
            <a:r>
              <a:rPr lang="en-US" smtClean="0"/>
              <a:t>Click to edit Master title style</a:t>
            </a:r>
            <a:endParaRPr lang="en-US" dirty="0"/>
          </a:p>
        </p:txBody>
      </p:sp>
      <p:sp>
        <p:nvSpPr>
          <p:cNvPr id="3" name="Text Placeholder 2"/>
          <p:cNvSpPr>
            <a:spLocks noGrp="1"/>
          </p:cNvSpPr>
          <p:nvPr>
            <p:ph type="body" idx="1"/>
          </p:nvPr>
        </p:nvSpPr>
        <p:spPr>
          <a:xfrm>
            <a:off x="722315" y="3852863"/>
            <a:ext cx="6135687" cy="1633539"/>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A2C97B15-1710-46DF-AAA4-38A33D7E9BCF}" type="datetime1">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87056602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1556" y="1536192"/>
            <a:ext cx="3894666"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797778" y="1536192"/>
            <a:ext cx="3894666"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20C74030-2A81-403E-B541-9229D5C8C005}" type="datetime1">
              <a:rPr lang="en-US" smtClean="0">
                <a:solidFill>
                  <a:srgbClr val="EEECE1"/>
                </a:solidFill>
              </a:rPr>
              <a:pPr/>
              <a:t>5/22/2013</a:t>
            </a:fld>
            <a:endParaRPr lang="en-US" dirty="0">
              <a:solidFill>
                <a:srgbClr val="EEECE1"/>
              </a:solidFill>
            </a:endParaRPr>
          </a:p>
        </p:txBody>
      </p:sp>
      <p:sp>
        <p:nvSpPr>
          <p:cNvPr id="6" name="Footer Placeholder 5"/>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4007861810"/>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45911" y="1535113"/>
            <a:ext cx="3903134" cy="639763"/>
          </a:xfrm>
        </p:spPr>
        <p:txBody>
          <a:bodyPr anchor="b">
            <a:noAutofit/>
          </a:bodyPr>
          <a:lstStyle>
            <a:lvl1pPr marL="0" indent="0" algn="l">
              <a:buNone/>
              <a:defRPr sz="2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40267" y="2174875"/>
            <a:ext cx="3911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794956" y="1535113"/>
            <a:ext cx="3903134" cy="639763"/>
          </a:xfrm>
        </p:spPr>
        <p:txBody>
          <a:bodyPr anchor="b">
            <a:noAutofit/>
          </a:bodyPr>
          <a:lstStyle>
            <a:lvl1pPr marL="0" indent="0" algn="l">
              <a:buNone/>
              <a:defRPr sz="2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2134" y="2174875"/>
            <a:ext cx="3911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35D685BB-73DC-4DF5-9317-2277F6A89DC9}" type="datetime1">
              <a:rPr lang="en-US" smtClean="0">
                <a:solidFill>
                  <a:srgbClr val="EEECE1"/>
                </a:solidFill>
              </a:rPr>
              <a:pPr/>
              <a:t>5/22/2013</a:t>
            </a:fld>
            <a:endParaRPr lang="en-US">
              <a:solidFill>
                <a:srgbClr val="EEECE1"/>
              </a:solidFill>
            </a:endParaRPr>
          </a:p>
        </p:txBody>
      </p:sp>
      <p:sp>
        <p:nvSpPr>
          <p:cNvPr id="8" name="Footer Placeholder 7"/>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3356997848"/>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139F4E2-8DF3-4F48-B884-E7364C441D22}" type="datetime1">
              <a:rPr lang="en-US" smtClean="0">
                <a:solidFill>
                  <a:srgbClr val="EEECE1"/>
                </a:solidFill>
              </a:rPr>
              <a:pPr/>
              <a:t>5/22/2013</a:t>
            </a:fld>
            <a:endParaRPr lang="en-US">
              <a:solidFill>
                <a:srgbClr val="EEECE1"/>
              </a:solidFill>
            </a:endParaRPr>
          </a:p>
        </p:txBody>
      </p:sp>
      <p:sp>
        <p:nvSpPr>
          <p:cNvPr id="4" name="Footer Placeholder 3"/>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3756933991"/>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FBB0D03-A929-41BF-989F-0CB8FB035EE0}" type="datetime1">
              <a:rPr lang="en-US" smtClean="0">
                <a:solidFill>
                  <a:srgbClr val="EEECE1"/>
                </a:solidFill>
              </a:rPr>
              <a:pPr/>
              <a:t>5/22/2013</a:t>
            </a:fld>
            <a:endParaRPr lang="en-US">
              <a:solidFill>
                <a:srgbClr val="EEECE1"/>
              </a:solidFill>
            </a:endParaRPr>
          </a:p>
        </p:txBody>
      </p:sp>
      <p:sp>
        <p:nvSpPr>
          <p:cNvPr id="3" name="Footer Placeholder 2"/>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2411647466"/>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1" y="5495544"/>
            <a:ext cx="8534400" cy="594360"/>
          </a:xfrm>
        </p:spPr>
        <p:txBody>
          <a:bodyPr anchor="b"/>
          <a:lstStyle>
            <a:lvl1pPr algn="ctr">
              <a:defRPr sz="2200" b="1"/>
            </a:lvl1pPr>
          </a:lstStyle>
          <a:p>
            <a:r>
              <a:rPr lang="en-US" smtClean="0"/>
              <a:t>Click to edit Master title style</a:t>
            </a:r>
            <a:endParaRPr lang="en-US" dirty="0"/>
          </a:p>
        </p:txBody>
      </p:sp>
      <p:sp>
        <p:nvSpPr>
          <p:cNvPr id="4" name="Text Placeholder 3"/>
          <p:cNvSpPr>
            <a:spLocks noGrp="1"/>
          </p:cNvSpPr>
          <p:nvPr>
            <p:ph type="body" sz="half" idx="2"/>
          </p:nvPr>
        </p:nvSpPr>
        <p:spPr>
          <a:xfrm>
            <a:off x="304800" y="6096000"/>
            <a:ext cx="8534401" cy="609600"/>
          </a:xfrm>
        </p:spPr>
        <p:txBody>
          <a:bodyPr>
            <a:normAutofit/>
          </a:bodyPr>
          <a:lstStyle>
            <a:lvl1pPr marL="0" indent="0" algn="ctr">
              <a:spcBef>
                <a:spcPts val="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ACC64D0-EF46-42F3-8D37-35455B1A3F65}" type="datetime1">
              <a:rPr lang="en-US" smtClean="0">
                <a:solidFill>
                  <a:srgbClr val="EEECE1"/>
                </a:solidFill>
              </a:rPr>
              <a:pPr/>
              <a:t>5/22/2013</a:t>
            </a:fld>
            <a:endParaRPr lang="en-US">
              <a:solidFill>
                <a:srgbClr val="EEECE1"/>
              </a:solidFill>
            </a:endParaRPr>
          </a:p>
        </p:txBody>
      </p:sp>
      <p:sp>
        <p:nvSpPr>
          <p:cNvPr id="6" name="Footer Placeholder 5"/>
          <p:cNvSpPr>
            <a:spLocks noGrp="1"/>
          </p:cNvSpPr>
          <p:nvPr>
            <p:ph type="ftr" sz="quarter" idx="11"/>
          </p:nvPr>
        </p:nvSpPr>
        <p:spPr/>
        <p:txBody>
          <a:bodyPr/>
          <a:lstStyle/>
          <a:p>
            <a:endParaRPr lang="en-US">
              <a:solidFill>
                <a:srgbClr val="EEECE1"/>
              </a:solidFill>
            </a:endParaRPr>
          </a:p>
        </p:txBody>
      </p:sp>
      <p:sp>
        <p:nvSpPr>
          <p:cNvPr id="9" name="Content Placeholder 8"/>
          <p:cNvSpPr>
            <a:spLocks noGrp="1"/>
          </p:cNvSpPr>
          <p:nvPr>
            <p:ph sz="quarter" idx="13"/>
          </p:nvPr>
        </p:nvSpPr>
        <p:spPr>
          <a:xfrm>
            <a:off x="304800" y="381000"/>
            <a:ext cx="8534400" cy="494284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85530090"/>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7"/>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3" name="Picture Placeholder 2"/>
          <p:cNvSpPr>
            <a:spLocks noGrp="1"/>
          </p:cNvSpPr>
          <p:nvPr>
            <p:ph type="pic" idx="1"/>
          </p:nvPr>
        </p:nvSpPr>
        <p:spPr>
          <a:xfrm>
            <a:off x="0" y="0"/>
            <a:ext cx="9144000" cy="54864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301752" y="6096000"/>
            <a:ext cx="8537448"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B1EE9625-CEDA-4273-BF77-E5C27E1DF3E6}" type="datetime1">
              <a:rPr lang="en-US" smtClean="0">
                <a:solidFill>
                  <a:srgbClr val="EEECE1"/>
                </a:solidFill>
              </a:rPr>
              <a:pPr/>
              <a:t>5/22/2013</a:t>
            </a:fld>
            <a:endParaRPr lang="en-US">
              <a:solidFill>
                <a:srgbClr val="EEECE1"/>
              </a:solidFill>
            </a:endParaRPr>
          </a:p>
        </p:txBody>
      </p:sp>
      <p:sp>
        <p:nvSpPr>
          <p:cNvPr id="10" name="Footer Placeholder 9"/>
          <p:cNvSpPr>
            <a:spLocks noGrp="1"/>
          </p:cNvSpPr>
          <p:nvPr>
            <p:ph type="ftr" sz="quarter" idx="12"/>
          </p:nvPr>
        </p:nvSpPr>
        <p:spPr/>
        <p:txBody>
          <a:bodyPr/>
          <a:lstStyle/>
          <a:p>
            <a:endParaRPr lang="en-US">
              <a:solidFill>
                <a:srgbClr val="EEECE1"/>
              </a:solidFill>
            </a:endParaRPr>
          </a:p>
        </p:txBody>
      </p:sp>
    </p:spTree>
    <p:extLst>
      <p:ext uri="{BB962C8B-B14F-4D97-AF65-F5344CB8AC3E}">
        <p14:creationId xmlns:p14="http://schemas.microsoft.com/office/powerpoint/2010/main" val="1689863117"/>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63B0DB2-C909-4ECE-BEB2-6646F0D47A9F}" type="datetimeFigureOut">
              <a:rPr lang="en-US" smtClean="0"/>
              <a:t>5/22/2013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364BBF2-FC34-4953-9389-B66640E67128}" type="slidenum">
              <a:rPr lang="en-US" smtClean="0"/>
              <a:t>‹#›</a:t>
            </a:fld>
            <a:endParaRPr lang="en-US"/>
          </a:p>
        </p:txBody>
      </p:sp>
    </p:spTree>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58CE55D-F380-4BA8-AA52-7868061B3B91}" type="datetime1">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2316793440"/>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1752600" cy="5851525"/>
          </a:xfrm>
        </p:spPr>
        <p:txBody>
          <a:bodyPr vert="eaVert" anchor="b" anchorCtr="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28DEA06-80CA-4EB8-B13C-1E95E2F7FE3B}" type="datetime1">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Tree>
    <p:extLst>
      <p:ext uri="{BB962C8B-B14F-4D97-AF65-F5344CB8AC3E}">
        <p14:creationId xmlns:p14="http://schemas.microsoft.com/office/powerpoint/2010/main" val="1957510467"/>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9"/>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301752" y="6096000"/>
            <a:ext cx="8537448" cy="612648"/>
          </a:xfrm>
        </p:spPr>
        <p:txBody>
          <a:bodyPr>
            <a:normAutofit/>
          </a:bodyPr>
          <a:lstStyle>
            <a:lvl1pPr marL="0" indent="0" algn="ctr">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B1EE9625-CEDA-4273-BF77-E5C27E1DF3E6}" type="datetime1">
              <a:rPr lang="en-US" smtClean="0">
                <a:solidFill>
                  <a:srgbClr val="EEECE1"/>
                </a:solidFill>
              </a:rPr>
              <a:pPr/>
              <a:t>5/22/2013</a:t>
            </a:fld>
            <a:endParaRPr lang="en-US">
              <a:solidFill>
                <a:srgbClr val="EEECE1"/>
              </a:solidFill>
            </a:endParaRPr>
          </a:p>
        </p:txBody>
      </p:sp>
      <p:sp>
        <p:nvSpPr>
          <p:cNvPr id="10" name="Footer Placeholder 9"/>
          <p:cNvSpPr>
            <a:spLocks noGrp="1"/>
          </p:cNvSpPr>
          <p:nvPr>
            <p:ph type="ftr" sz="quarter" idx="12"/>
          </p:nvPr>
        </p:nvSpPr>
        <p:spPr/>
        <p:txBody>
          <a:bodyPr/>
          <a:lstStyle/>
          <a:p>
            <a:endParaRPr lang="en-US">
              <a:solidFill>
                <a:srgbClr val="EEECE1"/>
              </a:solidFill>
            </a:endParaRPr>
          </a:p>
        </p:txBody>
      </p:sp>
      <p:sp>
        <p:nvSpPr>
          <p:cNvPr id="12" name="Content Placeholder 2"/>
          <p:cNvSpPr>
            <a:spLocks noGrp="1"/>
          </p:cNvSpPr>
          <p:nvPr>
            <p:ph idx="1"/>
          </p:nvPr>
        </p:nvSpPr>
        <p:spPr>
          <a:xfrm>
            <a:off x="0" y="0"/>
            <a:ext cx="9144000" cy="5486400"/>
          </a:xfrm>
          <a:ln>
            <a:solidFill>
              <a:schemeClr val="tx2"/>
            </a:solidFill>
          </a:ln>
          <a:effectLst>
            <a:outerShdw blurRad="50800" dist="38100" dir="5400000" algn="t" rotWithShape="0">
              <a:prstClr val="black">
                <a:alpha val="40000"/>
              </a:prstClr>
            </a:outerShdw>
          </a:effectLst>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022195863"/>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6_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9"/>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301752" y="6096000"/>
            <a:ext cx="8537448"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B1EE9625-CEDA-4273-BF77-E5C27E1DF3E6}" type="datetime1">
              <a:rPr lang="en-US" smtClean="0">
                <a:solidFill>
                  <a:srgbClr val="EEECE1"/>
                </a:solidFill>
              </a:rPr>
              <a:pPr/>
              <a:t>5/22/2013</a:t>
            </a:fld>
            <a:endParaRPr lang="en-US">
              <a:solidFill>
                <a:srgbClr val="EEECE1"/>
              </a:solidFill>
            </a:endParaRPr>
          </a:p>
        </p:txBody>
      </p:sp>
      <p:sp>
        <p:nvSpPr>
          <p:cNvPr id="10" name="Footer Placeholder 9"/>
          <p:cNvSpPr>
            <a:spLocks noGrp="1"/>
          </p:cNvSpPr>
          <p:nvPr>
            <p:ph type="ftr" sz="quarter" idx="12"/>
          </p:nvPr>
        </p:nvSpPr>
        <p:spPr/>
        <p:txBody>
          <a:bodyPr/>
          <a:lstStyle/>
          <a:p>
            <a:endParaRPr lang="en-US">
              <a:solidFill>
                <a:srgbClr val="EEECE1"/>
              </a:solidFill>
            </a:endParaRPr>
          </a:p>
        </p:txBody>
      </p:sp>
      <p:sp>
        <p:nvSpPr>
          <p:cNvPr id="12" name="Content Placeholder 2"/>
          <p:cNvSpPr>
            <a:spLocks noGrp="1"/>
          </p:cNvSpPr>
          <p:nvPr>
            <p:ph idx="1"/>
          </p:nvPr>
        </p:nvSpPr>
        <p:spPr>
          <a:xfrm>
            <a:off x="0" y="0"/>
            <a:ext cx="9144000" cy="5486400"/>
          </a:xfrm>
          <a:ln>
            <a:solidFill>
              <a:schemeClr val="tx2"/>
            </a:solidFill>
          </a:ln>
          <a:effectLst>
            <a:outerShdw blurRad="50800" dist="38100" dir="5400000" algn="t" rotWithShape="0">
              <a:prstClr val="black">
                <a:alpha val="40000"/>
              </a:prstClr>
            </a:outerShdw>
          </a:effectLst>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461278872"/>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Unscaled picture layout">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0"/>
            <a:ext cx="9144000" cy="6858000"/>
          </a:xfrm>
          <a:ln>
            <a:solidFill>
              <a:schemeClr val="tx2"/>
            </a:solidFill>
          </a:ln>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7E0AE8C-7A3C-4517-AFAE-D94D9BC45AC4}" type="datetime1">
              <a:rPr lang="en-US" smtClean="0">
                <a:solidFill>
                  <a:srgbClr val="EEECE1"/>
                </a:solidFill>
              </a:rPr>
              <a:pPr/>
              <a:t>5/22/2013</a:t>
            </a:fld>
            <a:endParaRPr lang="en-US">
              <a:solidFill>
                <a:srgbClr val="EEECE1"/>
              </a:solidFill>
            </a:endParaRPr>
          </a:p>
        </p:txBody>
      </p:sp>
      <p:sp>
        <p:nvSpPr>
          <p:cNvPr id="5" name="Footer Placeholder 4"/>
          <p:cNvSpPr>
            <a:spLocks noGrp="1"/>
          </p:cNvSpPr>
          <p:nvPr>
            <p:ph type="ftr" sz="quarter" idx="11"/>
          </p:nvPr>
        </p:nvSpPr>
        <p:spPr/>
        <p:txBody>
          <a:bodyPr/>
          <a:lstStyle/>
          <a:p>
            <a:endParaRPr lang="en-US">
              <a:solidFill>
                <a:srgbClr val="EEECE1"/>
              </a:solidFill>
            </a:endParaRPr>
          </a:p>
        </p:txBody>
      </p:sp>
      <p:sp>
        <p:nvSpPr>
          <p:cNvPr id="7" name="Title 1"/>
          <p:cNvSpPr>
            <a:spLocks noGrp="1"/>
          </p:cNvSpPr>
          <p:nvPr>
            <p:ph type="title"/>
          </p:nvPr>
        </p:nvSpPr>
        <p:spPr>
          <a:xfrm>
            <a:off x="301752" y="5495279"/>
            <a:ext cx="8537448" cy="594627"/>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8" name="Text Placeholder 3"/>
          <p:cNvSpPr>
            <a:spLocks noGrp="1"/>
          </p:cNvSpPr>
          <p:nvPr>
            <p:ph type="body" sz="half" idx="2"/>
          </p:nvPr>
        </p:nvSpPr>
        <p:spPr>
          <a:xfrm>
            <a:off x="301752" y="6096000"/>
            <a:ext cx="8537448"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47255229"/>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611188" y="115888"/>
            <a:ext cx="8281987" cy="701675"/>
          </a:xfrm>
        </p:spPr>
        <p:txBody>
          <a:bodyPr/>
          <a:lstStyle/>
          <a:p>
            <a:r>
              <a:rPr lang="en-US" smtClean="0"/>
              <a:t>Click to edit Master title style</a:t>
            </a:r>
            <a:endParaRPr lang="en-US"/>
          </a:p>
        </p:txBody>
      </p:sp>
      <p:sp>
        <p:nvSpPr>
          <p:cNvPr id="3" name="SmartArt Placeholder 2"/>
          <p:cNvSpPr>
            <a:spLocks noGrp="1"/>
          </p:cNvSpPr>
          <p:nvPr>
            <p:ph type="dgm" idx="1"/>
          </p:nvPr>
        </p:nvSpPr>
        <p:spPr>
          <a:xfrm>
            <a:off x="684213" y="1125538"/>
            <a:ext cx="8270875" cy="5111750"/>
          </a:xfrm>
        </p:spPr>
        <p:txBody>
          <a:bodyPr/>
          <a:lstStyle/>
          <a:p>
            <a:endParaRPr lang="en-US"/>
          </a:p>
        </p:txBody>
      </p:sp>
      <p:sp>
        <p:nvSpPr>
          <p:cNvPr id="4" name="Footer Placeholder 3"/>
          <p:cNvSpPr>
            <a:spLocks noGrp="1"/>
          </p:cNvSpPr>
          <p:nvPr>
            <p:ph type="ftr" sz="quarter" idx="10"/>
          </p:nvPr>
        </p:nvSpPr>
        <p:spPr>
          <a:xfrm>
            <a:off x="1042988" y="6381750"/>
            <a:ext cx="7272337" cy="358775"/>
          </a:xfrm>
        </p:spPr>
        <p:txBody>
          <a:bodyPr/>
          <a:lstStyle>
            <a:lvl1pPr>
              <a:defRPr/>
            </a:lvl1pPr>
          </a:lstStyle>
          <a:p>
            <a:r>
              <a:rPr lang="en-AU">
                <a:solidFill>
                  <a:srgbClr val="EEECE1"/>
                </a:solidFill>
              </a:rPr>
              <a:t>Copyright © 2011, Elsevier Inc. All rights Reserved</a:t>
            </a:r>
          </a:p>
        </p:txBody>
      </p:sp>
    </p:spTree>
    <p:extLst>
      <p:ext uri="{BB962C8B-B14F-4D97-AF65-F5344CB8AC3E}">
        <p14:creationId xmlns:p14="http://schemas.microsoft.com/office/powerpoint/2010/main" val="153189578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63B0DB2-C909-4ECE-BEB2-6646F0D47A9F}" type="datetimeFigureOut">
              <a:rPr lang="en-US" smtClean="0"/>
              <a:t>5/22/2013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364BBF2-FC34-4953-9389-B66640E67128}" type="slidenum">
              <a:rPr lang="en-US" smtClean="0"/>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1" y="5495544"/>
            <a:ext cx="7772400" cy="594360"/>
          </a:xfrm>
        </p:spPr>
        <p:txBody>
          <a:bodyPr anchor="b"/>
          <a:lstStyle>
            <a:lvl1pPr algn="ctr">
              <a:defRPr sz="2200" b="1"/>
            </a:lvl1pPr>
          </a:lstStyle>
          <a:p>
            <a:r>
              <a:rPr lang="en-US" smtClean="0"/>
              <a:t>Click to edit Master title style</a:t>
            </a:r>
            <a:endParaRPr lang="en-US" dirty="0"/>
          </a:p>
        </p:txBody>
      </p:sp>
      <p:sp>
        <p:nvSpPr>
          <p:cNvPr id="4" name="Text Placeholder 3"/>
          <p:cNvSpPr>
            <a:spLocks noGrp="1"/>
          </p:cNvSpPr>
          <p:nvPr>
            <p:ph type="body" sz="half" idx="2"/>
          </p:nvPr>
        </p:nvSpPr>
        <p:spPr>
          <a:xfrm>
            <a:off x="304799" y="6096000"/>
            <a:ext cx="7772401" cy="6096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63B0DB2-C909-4ECE-BEB2-6646F0D47A9F}" type="datetimeFigureOut">
              <a:rPr lang="en-US" smtClean="0"/>
              <a:t>5/22/2013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364BBF2-FC34-4953-9389-B66640E67128}" type="slidenum">
              <a:rPr lang="en-US" smtClean="0"/>
              <a:t>‹#›</a:t>
            </a:fld>
            <a:endParaRPr lang="en-US"/>
          </a:p>
        </p:txBody>
      </p:sp>
      <p:sp>
        <p:nvSpPr>
          <p:cNvPr id="9" name="Content Placeholder 8"/>
          <p:cNvSpPr>
            <a:spLocks noGrp="1"/>
          </p:cNvSpPr>
          <p:nvPr>
            <p:ph sz="quarter" idx="13"/>
          </p:nvPr>
        </p:nvSpPr>
        <p:spPr>
          <a:xfrm>
            <a:off x="304800" y="381000"/>
            <a:ext cx="7772400" cy="494284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8"/>
            <a:ext cx="7772400" cy="594626"/>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3" name="Picture Placeholder 2"/>
          <p:cNvSpPr>
            <a:spLocks noGrp="1"/>
          </p:cNvSpPr>
          <p:nvPr>
            <p:ph type="pic" idx="1"/>
          </p:nvPr>
        </p:nvSpPr>
        <p:spPr>
          <a:xfrm>
            <a:off x="0" y="0"/>
            <a:ext cx="8458200" cy="54864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301752" y="6096000"/>
            <a:ext cx="7772400"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863B0DB2-C909-4ECE-BEB2-6646F0D47A9F}" type="datetimeFigureOut">
              <a:rPr lang="en-US" smtClean="0"/>
              <a:t>5/22/2013</a:t>
            </a:fld>
            <a:endParaRPr lang="en-US"/>
          </a:p>
        </p:txBody>
      </p:sp>
      <p:sp>
        <p:nvSpPr>
          <p:cNvPr id="9" name="Slide Number Placeholder 8"/>
          <p:cNvSpPr>
            <a:spLocks noGrp="1"/>
          </p:cNvSpPr>
          <p:nvPr>
            <p:ph type="sldNum" sz="quarter" idx="11"/>
          </p:nvPr>
        </p:nvSpPr>
        <p:spPr/>
        <p:txBody>
          <a:bodyPr/>
          <a:lstStyle/>
          <a:p>
            <a:fld id="{9364BBF2-FC34-4953-9389-B66640E67128}" type="slidenum">
              <a:rPr lang="en-US" smtClean="0"/>
              <a:t>‹#›</a:t>
            </a:fld>
            <a:endParaRPr lang="en-US"/>
          </a:p>
        </p:txBody>
      </p:sp>
      <p:sp>
        <p:nvSpPr>
          <p:cNvPr id="10" name="Footer Placeholder 9"/>
          <p:cNvSpPr>
            <a:spLocks noGrp="1"/>
          </p:cNvSpPr>
          <p:nvPr>
            <p:ph type="ftr" sz="quarter" idx="12"/>
          </p:nvPr>
        </p:nvSpPr>
        <p:spPr/>
        <p:txBody>
          <a:bodyPr/>
          <a:lstStyle/>
          <a:p>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theme" Target="../theme/theme2.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3.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5" Type="http://schemas.openxmlformats.org/officeDocument/2006/relationships/theme" Target="../theme/theme4.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2" Type="http://schemas.openxmlformats.org/officeDocument/2006/relationships/slideLayout" Target="../slideLayouts/slideLayout52.xml"/><Relationship Id="rId16" Type="http://schemas.openxmlformats.org/officeDocument/2006/relationships/theme" Target="../theme/theme5.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2">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7620000" cy="1143000"/>
          </a:xfrm>
          <a:prstGeom prst="rect">
            <a:avLst/>
          </a:prstGeom>
        </p:spPr>
        <p:txBody>
          <a:bodyPr vert="horz" lIns="91440" tIns="45720" rIns="91440" bIns="45720" rtlCol="0" anchor="ctr">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7620000" cy="480060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Rectangle 6"/>
          <p:cNvSpPr/>
          <p:nvPr/>
        </p:nvSpPr>
        <p:spPr>
          <a:xfrm>
            <a:off x="8458200" y="0"/>
            <a:ext cx="6858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4"/>
          </p:nvPr>
        </p:nvSpPr>
        <p:spPr>
          <a:xfrm>
            <a:off x="8531788" y="5648960"/>
            <a:ext cx="548640" cy="396240"/>
          </a:xfrm>
          <a:prstGeom prst="bracketPair">
            <a:avLst>
              <a:gd name="adj" fmla="val 17949"/>
            </a:avLst>
          </a:prstGeom>
          <a:ln w="19050">
            <a:solidFill>
              <a:srgbClr val="FFFFFF"/>
            </a:solidFill>
          </a:ln>
        </p:spPr>
        <p:txBody>
          <a:bodyPr vert="horz" lIns="0" tIns="0" rIns="0" bIns="0" rtlCol="0" anchor="ctr"/>
          <a:lstStyle>
            <a:lvl1pPr algn="ctr">
              <a:defRPr sz="1800">
                <a:solidFill>
                  <a:srgbClr val="FFFFFF"/>
                </a:solidFill>
              </a:defRPr>
            </a:lvl1pPr>
          </a:lstStyle>
          <a:p>
            <a:fld id="{9364BBF2-FC34-4953-9389-B66640E67128}" type="slidenum">
              <a:rPr lang="en-US" smtClean="0"/>
              <a:t>‹#›</a:t>
            </a:fld>
            <a:endParaRPr lang="en-US"/>
          </a:p>
        </p:txBody>
      </p:sp>
      <p:sp>
        <p:nvSpPr>
          <p:cNvPr id="5" name="Footer Placeholder 4"/>
          <p:cNvSpPr>
            <a:spLocks noGrp="1"/>
          </p:cNvSpPr>
          <p:nvPr>
            <p:ph type="ftr" sz="quarter" idx="3"/>
          </p:nvPr>
        </p:nvSpPr>
        <p:spPr>
          <a:xfrm rot="16200000">
            <a:off x="7586910" y="4048760"/>
            <a:ext cx="2367281" cy="365760"/>
          </a:xfrm>
          <a:prstGeom prst="rect">
            <a:avLst/>
          </a:prstGeom>
        </p:spPr>
        <p:txBody>
          <a:bodyPr vert="horz" lIns="91440" tIns="45720" rIns="91440" bIns="45720" rtlCol="0" anchor="ctr"/>
          <a:lstStyle>
            <a:lvl1pPr algn="r">
              <a:defRPr sz="1200">
                <a:solidFill>
                  <a:schemeClr val="bg2"/>
                </a:solidFill>
              </a:defRPr>
            </a:lvl1pPr>
          </a:lstStyle>
          <a:p>
            <a:endParaRPr lang="en-US"/>
          </a:p>
        </p:txBody>
      </p:sp>
      <p:sp>
        <p:nvSpPr>
          <p:cNvPr id="4" name="Date Placeholder 3"/>
          <p:cNvSpPr>
            <a:spLocks noGrp="1"/>
          </p:cNvSpPr>
          <p:nvPr>
            <p:ph type="dt" sz="half" idx="2"/>
          </p:nvPr>
        </p:nvSpPr>
        <p:spPr>
          <a:xfrm rot="16200000">
            <a:off x="7551351" y="1645920"/>
            <a:ext cx="2438399" cy="365760"/>
          </a:xfrm>
          <a:prstGeom prst="rect">
            <a:avLst/>
          </a:prstGeom>
        </p:spPr>
        <p:txBody>
          <a:bodyPr vert="horz" lIns="91440" tIns="45720" rIns="91440" bIns="45720" rtlCol="0" anchor="ctr"/>
          <a:lstStyle>
            <a:lvl1pPr algn="l">
              <a:defRPr sz="1200">
                <a:solidFill>
                  <a:schemeClr val="bg2"/>
                </a:solidFill>
              </a:defRPr>
            </a:lvl1pPr>
          </a:lstStyle>
          <a:p>
            <a:fld id="{863B0DB2-C909-4ECE-BEB2-6646F0D47A9F}" type="datetimeFigureOut">
              <a:rPr lang="en-US" smtClean="0"/>
              <a:t>5/22/2013</a:t>
            </a:fld>
            <a:endParaRPr lang="en-US"/>
          </a:p>
        </p:txBody>
      </p:sp>
    </p:spTree>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iming>
    <p:tnLst>
      <p:par>
        <p:cTn id="1" dur="indefinite" restart="never" nodeType="tmRoot"/>
      </p:par>
    </p:tnLst>
  </p:timing>
  <p:txStyles>
    <p:title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p:titleStyle>
    <p:bodyStyle>
      <a:lvl1pPr marL="342900" indent="-228600" algn="l" defTabSz="914400" rtl="0" eaLnBrk="1" latinLnBrk="0" hangingPunct="1">
        <a:spcBef>
          <a:spcPct val="20000"/>
        </a:spcBef>
        <a:buClr>
          <a:schemeClr val="accent1"/>
        </a:buClr>
        <a:buFont typeface="Arial" pitchFamily="34" charset="0"/>
        <a:buChar char="•"/>
        <a:defRPr sz="28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8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24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20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1">
                <a:tint val="90000"/>
              </a:schemeClr>
            </a:gs>
            <a:gs pos="85000">
              <a:schemeClr val="bg1">
                <a:shade val="100000"/>
                <a:satMod val="115000"/>
              </a:schemeClr>
            </a:gs>
            <a:gs pos="100000">
              <a:schemeClr val="bg1">
                <a:shade val="70000"/>
                <a:satMod val="130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80060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Footer Placeholder 4"/>
          <p:cNvSpPr>
            <a:spLocks noGrp="1"/>
          </p:cNvSpPr>
          <p:nvPr>
            <p:ph type="ftr" sz="quarter" idx="3"/>
          </p:nvPr>
        </p:nvSpPr>
        <p:spPr>
          <a:xfrm rot="16200000">
            <a:off x="7586912" y="4048760"/>
            <a:ext cx="2367281" cy="365760"/>
          </a:xfrm>
          <a:prstGeom prst="rect">
            <a:avLst/>
          </a:prstGeom>
        </p:spPr>
        <p:txBody>
          <a:bodyPr vert="horz" lIns="91440" tIns="45720" rIns="91440" bIns="45720" rtlCol="0" anchor="ctr"/>
          <a:lstStyle>
            <a:lvl1pPr algn="r">
              <a:defRPr sz="1200">
                <a:solidFill>
                  <a:schemeClr val="bg2"/>
                </a:solidFill>
              </a:defRPr>
            </a:lvl1pPr>
          </a:lstStyle>
          <a:p>
            <a:endParaRPr lang="en-US" dirty="0"/>
          </a:p>
        </p:txBody>
      </p:sp>
      <p:sp>
        <p:nvSpPr>
          <p:cNvPr id="4" name="Date Placeholder 3"/>
          <p:cNvSpPr>
            <a:spLocks noGrp="1"/>
          </p:cNvSpPr>
          <p:nvPr>
            <p:ph type="dt" sz="half" idx="2"/>
          </p:nvPr>
        </p:nvSpPr>
        <p:spPr>
          <a:xfrm rot="16200000">
            <a:off x="7551353" y="1645920"/>
            <a:ext cx="2438399" cy="365760"/>
          </a:xfrm>
          <a:prstGeom prst="rect">
            <a:avLst/>
          </a:prstGeom>
        </p:spPr>
        <p:txBody>
          <a:bodyPr vert="horz" lIns="91440" tIns="45720" rIns="91440" bIns="45720" rtlCol="0" anchor="ctr"/>
          <a:lstStyle>
            <a:lvl1pPr algn="l">
              <a:defRPr sz="1200">
                <a:solidFill>
                  <a:schemeClr val="bg2"/>
                </a:solidFill>
              </a:defRPr>
            </a:lvl1pPr>
          </a:lstStyle>
          <a:p>
            <a:fld id="{77009E0F-363D-4D66-8AA3-753F6CAD1069}" type="datetime1">
              <a:rPr lang="en-US" smtClean="0"/>
              <a:t>5/22/2013</a:t>
            </a:fld>
            <a:endParaRPr lang="en-US"/>
          </a:p>
        </p:txBody>
      </p:sp>
    </p:spTree>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Lst>
  <p:timing>
    <p:tnLst>
      <p:par>
        <p:cTn id="1" dur="indefinite" restart="never" nodeType="tmRoot"/>
      </p:par>
    </p:tnLst>
  </p:timing>
  <p:hf hdr="0" ftr="0" dt="0"/>
  <p:txStyles>
    <p:title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p:titleStyle>
    <p:bodyStyle>
      <a:lvl1pPr marL="342900" indent="-228600" algn="l" defTabSz="914400" rtl="0" eaLnBrk="1" latinLnBrk="0" hangingPunct="1">
        <a:spcBef>
          <a:spcPct val="20000"/>
        </a:spcBef>
        <a:buClr>
          <a:schemeClr val="accent1"/>
        </a:buClr>
        <a:buFont typeface="Arial" pitchFamily="34" charset="0"/>
        <a:buChar char="•"/>
        <a:defRPr sz="2800" kern="1200">
          <a:solidFill>
            <a:schemeClr val="tx1"/>
          </a:solidFill>
          <a:latin typeface="+mn-lt"/>
          <a:ea typeface="+mn-ea"/>
          <a:cs typeface="+mn-cs"/>
        </a:defRPr>
      </a:lvl1pPr>
      <a:lvl2pPr marL="640080" indent="-228600" algn="l" defTabSz="914400" rtl="0" eaLnBrk="1" latinLnBrk="0" hangingPunct="1">
        <a:spcBef>
          <a:spcPct val="20000"/>
        </a:spcBef>
        <a:buClr>
          <a:schemeClr val="accent1"/>
        </a:buClr>
        <a:buFont typeface="Arial" pitchFamily="34" charset="0"/>
        <a:buChar char="•"/>
        <a:defRPr sz="2800" kern="1200">
          <a:solidFill>
            <a:schemeClr val="tx1"/>
          </a:solidFill>
          <a:latin typeface="+mn-lt"/>
          <a:ea typeface="+mn-ea"/>
          <a:cs typeface="+mn-cs"/>
        </a:defRPr>
      </a:lvl2pPr>
      <a:lvl3pPr marL="100584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28016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1554480" indent="-228600" algn="l" defTabSz="914400" rtl="0" eaLnBrk="1" latinLnBrk="0" hangingPunct="1">
        <a:spcBef>
          <a:spcPct val="20000"/>
        </a:spcBef>
        <a:buClr>
          <a:schemeClr val="accent1"/>
        </a:buClr>
        <a:buFont typeface="Arial" pitchFamily="34" charset="0"/>
        <a:buChar char="•"/>
        <a:defRPr sz="18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2">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7620000" cy="1143000"/>
          </a:xfrm>
          <a:prstGeom prst="rect">
            <a:avLst/>
          </a:prstGeom>
        </p:spPr>
        <p:txBody>
          <a:bodyPr vert="horz" lIns="91440" tIns="45720" rIns="91440" bIns="45720" rtlCol="0" anchor="ctr">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7620000" cy="48006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Rectangle 6"/>
          <p:cNvSpPr/>
          <p:nvPr/>
        </p:nvSpPr>
        <p:spPr>
          <a:xfrm>
            <a:off x="8458200" y="0"/>
            <a:ext cx="6858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Slide Number Placeholder 5"/>
          <p:cNvSpPr>
            <a:spLocks noGrp="1"/>
          </p:cNvSpPr>
          <p:nvPr>
            <p:ph type="sldNum" sz="quarter" idx="4"/>
          </p:nvPr>
        </p:nvSpPr>
        <p:spPr>
          <a:xfrm>
            <a:off x="8531788" y="5648960"/>
            <a:ext cx="548640" cy="396240"/>
          </a:xfrm>
          <a:prstGeom prst="bracketPair">
            <a:avLst>
              <a:gd name="adj" fmla="val 17949"/>
            </a:avLst>
          </a:prstGeom>
          <a:ln w="19050">
            <a:solidFill>
              <a:srgbClr val="FFFFFF"/>
            </a:solidFill>
          </a:ln>
        </p:spPr>
        <p:txBody>
          <a:bodyPr vert="horz" lIns="0" tIns="0" rIns="0" bIns="0" rtlCol="0" anchor="ctr"/>
          <a:lstStyle>
            <a:lvl1pPr algn="ctr">
              <a:defRPr sz="1800">
                <a:solidFill>
                  <a:srgbClr val="FFFFFF"/>
                </a:solidFill>
              </a:defRPr>
            </a:lvl1pPr>
          </a:lstStyle>
          <a:p>
            <a:fld id="{9364BBF2-FC34-4953-9389-B66640E67128}" type="slidenum">
              <a:rPr lang="en-US" smtClean="0"/>
              <a:pPr/>
              <a:t>‹#›</a:t>
            </a:fld>
            <a:endParaRPr lang="en-US"/>
          </a:p>
        </p:txBody>
      </p:sp>
      <p:sp>
        <p:nvSpPr>
          <p:cNvPr id="5" name="Footer Placeholder 4"/>
          <p:cNvSpPr>
            <a:spLocks noGrp="1"/>
          </p:cNvSpPr>
          <p:nvPr>
            <p:ph type="ftr" sz="quarter" idx="3"/>
          </p:nvPr>
        </p:nvSpPr>
        <p:spPr>
          <a:xfrm rot="16200000">
            <a:off x="7586910" y="4048760"/>
            <a:ext cx="2367281" cy="365760"/>
          </a:xfrm>
          <a:prstGeom prst="rect">
            <a:avLst/>
          </a:prstGeom>
        </p:spPr>
        <p:txBody>
          <a:bodyPr vert="horz" lIns="91440" tIns="45720" rIns="91440" bIns="45720" rtlCol="0" anchor="ctr"/>
          <a:lstStyle>
            <a:lvl1pPr algn="r">
              <a:defRPr sz="1200">
                <a:solidFill>
                  <a:schemeClr val="bg2"/>
                </a:solidFill>
              </a:defRPr>
            </a:lvl1pPr>
          </a:lstStyle>
          <a:p>
            <a:endParaRPr lang="en-US">
              <a:solidFill>
                <a:srgbClr val="EEECE1"/>
              </a:solidFill>
            </a:endParaRPr>
          </a:p>
        </p:txBody>
      </p:sp>
      <p:sp>
        <p:nvSpPr>
          <p:cNvPr id="4" name="Date Placeholder 3"/>
          <p:cNvSpPr>
            <a:spLocks noGrp="1"/>
          </p:cNvSpPr>
          <p:nvPr>
            <p:ph type="dt" sz="half" idx="2"/>
          </p:nvPr>
        </p:nvSpPr>
        <p:spPr>
          <a:xfrm rot="16200000">
            <a:off x="7551351" y="1645920"/>
            <a:ext cx="2438399" cy="365760"/>
          </a:xfrm>
          <a:prstGeom prst="rect">
            <a:avLst/>
          </a:prstGeom>
        </p:spPr>
        <p:txBody>
          <a:bodyPr vert="horz" lIns="91440" tIns="45720" rIns="91440" bIns="45720" rtlCol="0" anchor="ctr"/>
          <a:lstStyle>
            <a:lvl1pPr algn="l">
              <a:defRPr sz="1200">
                <a:solidFill>
                  <a:schemeClr val="bg2"/>
                </a:solidFill>
              </a:defRPr>
            </a:lvl1pPr>
          </a:lstStyle>
          <a:p>
            <a:fld id="{863B0DB2-C909-4ECE-BEB2-6646F0D47A9F}" type="datetimeFigureOut">
              <a:rPr lang="en-US" smtClean="0">
                <a:solidFill>
                  <a:srgbClr val="EEECE1"/>
                </a:solidFill>
              </a:rPr>
              <a:pPr/>
              <a:t>5/22/2013</a:t>
            </a:fld>
            <a:endParaRPr lang="en-US">
              <a:solidFill>
                <a:srgbClr val="EEECE1"/>
              </a:solidFill>
            </a:endParaRPr>
          </a:p>
        </p:txBody>
      </p:sp>
    </p:spTree>
    <p:extLst>
      <p:ext uri="{BB962C8B-B14F-4D97-AF65-F5344CB8AC3E}">
        <p14:creationId xmlns:p14="http://schemas.microsoft.com/office/powerpoint/2010/main" val="2021103939"/>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Lst>
  <p:timing>
    <p:tnLst>
      <p:par>
        <p:cTn id="1" dur="indefinite" restart="never" nodeType="tmRoot"/>
      </p:par>
    </p:tnLst>
  </p:timing>
  <p:txStyles>
    <p:title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p:titleStyle>
    <p:bodyStyle>
      <a:lvl1pPr marL="342900" indent="-228600" algn="l" defTabSz="914400" rtl="0" eaLnBrk="1" latinLnBrk="0" hangingPunct="1">
        <a:spcBef>
          <a:spcPct val="20000"/>
        </a:spcBef>
        <a:buClr>
          <a:schemeClr val="accent1"/>
        </a:buClr>
        <a:buFont typeface="Arial" pitchFamily="34" charset="0"/>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1">
                <a:tint val="90000"/>
              </a:schemeClr>
            </a:gs>
            <a:gs pos="85000">
              <a:schemeClr val="bg1">
                <a:shade val="100000"/>
                <a:satMod val="115000"/>
              </a:schemeClr>
            </a:gs>
            <a:gs pos="100000">
              <a:schemeClr val="bg1">
                <a:shade val="70000"/>
                <a:satMod val="130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8006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Footer Placeholder 4"/>
          <p:cNvSpPr>
            <a:spLocks noGrp="1"/>
          </p:cNvSpPr>
          <p:nvPr>
            <p:ph type="ftr" sz="quarter" idx="3"/>
          </p:nvPr>
        </p:nvSpPr>
        <p:spPr>
          <a:xfrm rot="16200000">
            <a:off x="7586912" y="4048760"/>
            <a:ext cx="2367281" cy="365760"/>
          </a:xfrm>
          <a:prstGeom prst="rect">
            <a:avLst/>
          </a:prstGeom>
        </p:spPr>
        <p:txBody>
          <a:bodyPr vert="horz" lIns="91440" tIns="45720" rIns="91440" bIns="45720" rtlCol="0" anchor="ctr"/>
          <a:lstStyle>
            <a:lvl1pPr algn="r">
              <a:defRPr sz="1200">
                <a:solidFill>
                  <a:schemeClr val="bg2"/>
                </a:solidFill>
              </a:defRPr>
            </a:lvl1pPr>
          </a:lstStyle>
          <a:p>
            <a:endParaRPr lang="en-US" dirty="0">
              <a:solidFill>
                <a:srgbClr val="EEECE1"/>
              </a:solidFill>
            </a:endParaRPr>
          </a:p>
        </p:txBody>
      </p:sp>
      <p:sp>
        <p:nvSpPr>
          <p:cNvPr id="4" name="Date Placeholder 3"/>
          <p:cNvSpPr>
            <a:spLocks noGrp="1"/>
          </p:cNvSpPr>
          <p:nvPr>
            <p:ph type="dt" sz="half" idx="2"/>
          </p:nvPr>
        </p:nvSpPr>
        <p:spPr>
          <a:xfrm rot="16200000">
            <a:off x="7551353" y="1645920"/>
            <a:ext cx="2438399" cy="365760"/>
          </a:xfrm>
          <a:prstGeom prst="rect">
            <a:avLst/>
          </a:prstGeom>
        </p:spPr>
        <p:txBody>
          <a:bodyPr vert="horz" lIns="91440" tIns="45720" rIns="91440" bIns="45720" rtlCol="0" anchor="ctr"/>
          <a:lstStyle>
            <a:lvl1pPr algn="l">
              <a:defRPr sz="1200">
                <a:solidFill>
                  <a:schemeClr val="bg2"/>
                </a:solidFill>
              </a:defRPr>
            </a:lvl1pPr>
          </a:lstStyle>
          <a:p>
            <a:fld id="{77009E0F-363D-4D66-8AA3-753F6CAD1069}" type="datetime1">
              <a:rPr lang="en-US" smtClean="0">
                <a:solidFill>
                  <a:srgbClr val="EEECE1"/>
                </a:solidFill>
              </a:rPr>
              <a:pPr/>
              <a:t>5/22/2013</a:t>
            </a:fld>
            <a:endParaRPr lang="en-US">
              <a:solidFill>
                <a:srgbClr val="EEECE1"/>
              </a:solidFill>
            </a:endParaRPr>
          </a:p>
        </p:txBody>
      </p:sp>
    </p:spTree>
    <p:extLst>
      <p:ext uri="{BB962C8B-B14F-4D97-AF65-F5344CB8AC3E}">
        <p14:creationId xmlns:p14="http://schemas.microsoft.com/office/powerpoint/2010/main" val="1636004256"/>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728" r:id="rId5"/>
    <p:sldLayoutId id="2147483729" r:id="rId6"/>
    <p:sldLayoutId id="2147483730" r:id="rId7"/>
    <p:sldLayoutId id="2147483731" r:id="rId8"/>
    <p:sldLayoutId id="2147483732" r:id="rId9"/>
    <p:sldLayoutId id="2147483733" r:id="rId10"/>
    <p:sldLayoutId id="2147483734" r:id="rId11"/>
    <p:sldLayoutId id="2147483735" r:id="rId12"/>
    <p:sldLayoutId id="2147483736" r:id="rId13"/>
    <p:sldLayoutId id="2147483737" r:id="rId14"/>
  </p:sldLayoutIdLst>
  <p:timing>
    <p:tnLst>
      <p:par>
        <p:cTn id="1" dur="indefinite" restart="never" nodeType="tmRoot"/>
      </p:par>
    </p:tnLst>
  </p:timing>
  <p:hf hdr="0" ftr="0" dt="0"/>
  <p:txStyles>
    <p:title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p:titleStyle>
    <p:bodyStyle>
      <a:lvl1pPr marL="342900" indent="-228600" algn="l" defTabSz="914400" rtl="0" eaLnBrk="1" latinLnBrk="0" hangingPunct="1">
        <a:spcBef>
          <a:spcPct val="20000"/>
        </a:spcBef>
        <a:buClr>
          <a:schemeClr val="accent1"/>
        </a:buClr>
        <a:buFont typeface="Arial" pitchFamily="34" charset="0"/>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chemeClr val="accent1"/>
        </a:buClr>
        <a:buFont typeface="Arial" pitchFamily="34" charset="0"/>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chemeClr val="accent1"/>
        </a:buClr>
        <a:buFont typeface="Arial" pitchFamily="34" charset="0"/>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1">
                <a:tint val="90000"/>
              </a:schemeClr>
            </a:gs>
            <a:gs pos="85000">
              <a:schemeClr val="bg1">
                <a:shade val="100000"/>
                <a:satMod val="115000"/>
              </a:schemeClr>
            </a:gs>
            <a:gs pos="100000">
              <a:schemeClr val="bg1">
                <a:shade val="70000"/>
                <a:satMod val="130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80060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Footer Placeholder 4"/>
          <p:cNvSpPr>
            <a:spLocks noGrp="1"/>
          </p:cNvSpPr>
          <p:nvPr>
            <p:ph type="ftr" sz="quarter" idx="3"/>
          </p:nvPr>
        </p:nvSpPr>
        <p:spPr>
          <a:xfrm rot="16200000">
            <a:off x="7586912" y="4048760"/>
            <a:ext cx="2367281" cy="365760"/>
          </a:xfrm>
          <a:prstGeom prst="rect">
            <a:avLst/>
          </a:prstGeom>
        </p:spPr>
        <p:txBody>
          <a:bodyPr vert="horz" lIns="91440" tIns="45720" rIns="91440" bIns="45720" rtlCol="0" anchor="ctr"/>
          <a:lstStyle>
            <a:lvl1pPr algn="r">
              <a:defRPr sz="1200">
                <a:solidFill>
                  <a:schemeClr val="bg2"/>
                </a:solidFill>
              </a:defRPr>
            </a:lvl1pPr>
          </a:lstStyle>
          <a:p>
            <a:endParaRPr lang="en-US" dirty="0">
              <a:solidFill>
                <a:srgbClr val="EEECE1"/>
              </a:solidFill>
            </a:endParaRPr>
          </a:p>
        </p:txBody>
      </p:sp>
      <p:sp>
        <p:nvSpPr>
          <p:cNvPr id="4" name="Date Placeholder 3"/>
          <p:cNvSpPr>
            <a:spLocks noGrp="1"/>
          </p:cNvSpPr>
          <p:nvPr>
            <p:ph type="dt" sz="half" idx="2"/>
          </p:nvPr>
        </p:nvSpPr>
        <p:spPr>
          <a:xfrm rot="16200000">
            <a:off x="7551353" y="1645920"/>
            <a:ext cx="2438399" cy="365760"/>
          </a:xfrm>
          <a:prstGeom prst="rect">
            <a:avLst/>
          </a:prstGeom>
        </p:spPr>
        <p:txBody>
          <a:bodyPr vert="horz" lIns="91440" tIns="45720" rIns="91440" bIns="45720" rtlCol="0" anchor="ctr"/>
          <a:lstStyle>
            <a:lvl1pPr algn="l">
              <a:defRPr sz="1200">
                <a:solidFill>
                  <a:schemeClr val="bg2"/>
                </a:solidFill>
              </a:defRPr>
            </a:lvl1pPr>
          </a:lstStyle>
          <a:p>
            <a:fld id="{77009E0F-363D-4D66-8AA3-753F6CAD1069}" type="datetime1">
              <a:rPr lang="en-US" smtClean="0">
                <a:solidFill>
                  <a:srgbClr val="EEECE1"/>
                </a:solidFill>
              </a:rPr>
              <a:pPr/>
              <a:t>5/22/2013</a:t>
            </a:fld>
            <a:endParaRPr lang="en-US">
              <a:solidFill>
                <a:srgbClr val="EEECE1"/>
              </a:solidFill>
            </a:endParaRPr>
          </a:p>
        </p:txBody>
      </p:sp>
    </p:spTree>
    <p:extLst>
      <p:ext uri="{BB962C8B-B14F-4D97-AF65-F5344CB8AC3E}">
        <p14:creationId xmlns:p14="http://schemas.microsoft.com/office/powerpoint/2010/main" val="73932352"/>
      </p:ext>
    </p:extLst>
  </p:cSld>
  <p:clrMap bg1="lt1" tx1="dk1" bg2="lt2" tx2="dk2" accent1="accent1" accent2="accent2" accent3="accent3" accent4="accent4" accent5="accent5" accent6="accent6" hlink="hlink" folHlink="folHlink"/>
  <p:sldLayoutIdLst>
    <p:sldLayoutId id="2147483740" r:id="rId1"/>
    <p:sldLayoutId id="2147483741" r:id="rId2"/>
    <p:sldLayoutId id="2147483742" r:id="rId3"/>
    <p:sldLayoutId id="2147483743" r:id="rId4"/>
    <p:sldLayoutId id="2147483744" r:id="rId5"/>
    <p:sldLayoutId id="2147483745" r:id="rId6"/>
    <p:sldLayoutId id="2147483746" r:id="rId7"/>
    <p:sldLayoutId id="2147483747" r:id="rId8"/>
    <p:sldLayoutId id="2147483748" r:id="rId9"/>
    <p:sldLayoutId id="2147483749" r:id="rId10"/>
    <p:sldLayoutId id="2147483750" r:id="rId11"/>
    <p:sldLayoutId id="2147483751" r:id="rId12"/>
    <p:sldLayoutId id="2147483752" r:id="rId13"/>
    <p:sldLayoutId id="2147483753" r:id="rId14"/>
    <p:sldLayoutId id="2147483754" r:id="rId15"/>
  </p:sldLayoutIdLst>
  <p:timing>
    <p:tnLst>
      <p:par>
        <p:cTn id="1" dur="indefinite" restart="never" nodeType="tmRoot"/>
      </p:par>
    </p:tnLst>
  </p:timing>
  <p:hf hdr="0" ftr="0" dt="0"/>
  <p:txStyles>
    <p:title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p:titleStyle>
    <p:bodyStyle>
      <a:lvl1pPr marL="342900" indent="-228600" algn="l" defTabSz="914400" rtl="0" eaLnBrk="1" latinLnBrk="0" hangingPunct="1">
        <a:spcBef>
          <a:spcPct val="20000"/>
        </a:spcBef>
        <a:buClr>
          <a:schemeClr val="accent1"/>
        </a:buClr>
        <a:buFont typeface="Arial" pitchFamily="34" charset="0"/>
        <a:buChar char="•"/>
        <a:defRPr sz="2800" kern="1200">
          <a:solidFill>
            <a:schemeClr val="tx1"/>
          </a:solidFill>
          <a:latin typeface="+mn-lt"/>
          <a:ea typeface="+mn-ea"/>
          <a:cs typeface="+mn-cs"/>
        </a:defRPr>
      </a:lvl1pPr>
      <a:lvl2pPr marL="640080" indent="-228600" algn="l" defTabSz="914400" rtl="0" eaLnBrk="1" latinLnBrk="0" hangingPunct="1">
        <a:spcBef>
          <a:spcPct val="20000"/>
        </a:spcBef>
        <a:buClr>
          <a:schemeClr val="accent1"/>
        </a:buClr>
        <a:buFont typeface="Arial" pitchFamily="34" charset="0"/>
        <a:buChar char="•"/>
        <a:defRPr sz="2800" kern="1200">
          <a:solidFill>
            <a:schemeClr val="tx1"/>
          </a:solidFill>
          <a:latin typeface="+mn-lt"/>
          <a:ea typeface="+mn-ea"/>
          <a:cs typeface="+mn-cs"/>
        </a:defRPr>
      </a:lvl2pPr>
      <a:lvl3pPr marL="100584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28016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1554480" indent="-228600" algn="l" defTabSz="914400" rtl="0" eaLnBrk="1" latinLnBrk="0" hangingPunct="1">
        <a:spcBef>
          <a:spcPct val="20000"/>
        </a:spcBef>
        <a:buClr>
          <a:schemeClr val="accent1"/>
        </a:buClr>
        <a:buFont typeface="Arial" pitchFamily="34" charset="0"/>
        <a:buChar char="•"/>
        <a:defRPr sz="18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xml"/><Relationship Id="rId1" Type="http://schemas.openxmlformats.org/officeDocument/2006/relationships/slideLayout" Target="../slideLayouts/slideLayout17.xml"/><Relationship Id="rId4" Type="http://schemas.openxmlformats.org/officeDocument/2006/relationships/image" Target="../media/image29.png"/></Relationships>
</file>

<file path=ppt/slides/_rels/slide12.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1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xml"/><Relationship Id="rId1" Type="http://schemas.openxmlformats.org/officeDocument/2006/relationships/slideLayout" Target="../slideLayouts/slideLayout17.xml"/><Relationship Id="rId4" Type="http://schemas.openxmlformats.org/officeDocument/2006/relationships/image" Target="../media/image37.png"/></Relationships>
</file>

<file path=ppt/slides/_rels/slide1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xml"/><Relationship Id="rId1" Type="http://schemas.openxmlformats.org/officeDocument/2006/relationships/slideLayout" Target="../slideLayouts/slideLayout13.xml"/><Relationship Id="rId4" Type="http://schemas.openxmlformats.org/officeDocument/2006/relationships/image" Target="../media/image42.png"/></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image" Target="../media/image44.png"/></Relationships>
</file>

<file path=ppt/slides/_rels/slide1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xml"/><Relationship Id="rId1" Type="http://schemas.openxmlformats.org/officeDocument/2006/relationships/slideLayout" Target="../slideLayouts/slideLayout13.xml"/><Relationship Id="rId5" Type="http://schemas.openxmlformats.org/officeDocument/2006/relationships/image" Target="../media/image47.png"/><Relationship Id="rId4" Type="http://schemas.openxmlformats.org/officeDocument/2006/relationships/image" Target="../media/image46.png"/></Relationships>
</file>

<file path=ppt/slides/_rels/slide19.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10.xml"/><Relationship Id="rId1" Type="http://schemas.openxmlformats.org/officeDocument/2006/relationships/slideLayout" Target="../slideLayouts/slideLayout13.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7.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video" Target="../media/media1.wmv"/><Relationship Id="rId1" Type="http://schemas.microsoft.com/office/2007/relationships/media" Target="../media/media1.wmv"/><Relationship Id="rId4" Type="http://schemas.openxmlformats.org/officeDocument/2006/relationships/image" Target="../media/image53.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xml"/><Relationship Id="rId1" Type="http://schemas.openxmlformats.org/officeDocument/2006/relationships/slideLayout" Target="../slideLayouts/slideLayout17.xml"/><Relationship Id="rId5" Type="http://schemas.openxmlformats.org/officeDocument/2006/relationships/chart" Target="../charts/chart3.xml"/><Relationship Id="rId4" Type="http://schemas.openxmlformats.org/officeDocument/2006/relationships/chart" Target="../charts/chart2.xml"/></Relationships>
</file>

<file path=ppt/slides/_rels/slide23.xml.rels><?xml version="1.0" encoding="UTF-8" standalone="yes"?>
<Relationships xmlns="http://schemas.openxmlformats.org/package/2006/relationships"><Relationship Id="rId8" Type="http://schemas.openxmlformats.org/officeDocument/2006/relationships/chart" Target="../charts/chart9.xml"/><Relationship Id="rId3" Type="http://schemas.openxmlformats.org/officeDocument/2006/relationships/chart" Target="../charts/chart4.xml"/><Relationship Id="rId7" Type="http://schemas.openxmlformats.org/officeDocument/2006/relationships/chart" Target="../charts/chart8.xml"/><Relationship Id="rId2" Type="http://schemas.openxmlformats.org/officeDocument/2006/relationships/notesSlide" Target="../notesSlides/notesSlide12.xml"/><Relationship Id="rId1" Type="http://schemas.openxmlformats.org/officeDocument/2006/relationships/slideLayout" Target="../slideLayouts/slideLayout18.xml"/><Relationship Id="rId6" Type="http://schemas.openxmlformats.org/officeDocument/2006/relationships/chart" Target="../charts/chart7.xml"/><Relationship Id="rId5" Type="http://schemas.openxmlformats.org/officeDocument/2006/relationships/chart" Target="../charts/chart6.xml"/><Relationship Id="rId4" Type="http://schemas.openxmlformats.org/officeDocument/2006/relationships/chart" Target="../charts/chart5.xml"/></Relationships>
</file>

<file path=ppt/slides/_rels/slide24.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3.xml"/><Relationship Id="rId1" Type="http://schemas.openxmlformats.org/officeDocument/2006/relationships/slideLayout" Target="../slideLayouts/slideLayout18.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chart" Target="../charts/chart11.xml"/></Relationships>
</file>

<file path=ppt/slides/_rels/slide25.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4.xml"/><Relationship Id="rId1" Type="http://schemas.openxmlformats.org/officeDocument/2006/relationships/slideLayout" Target="../slideLayouts/slideLayout18.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26.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15.xml"/><Relationship Id="rId1" Type="http://schemas.openxmlformats.org/officeDocument/2006/relationships/slideLayout" Target="../slideLayouts/slideLayout18.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27.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16.xml"/><Relationship Id="rId1" Type="http://schemas.openxmlformats.org/officeDocument/2006/relationships/slideLayout" Target="../slideLayouts/slideLayout18.xml"/><Relationship Id="rId6" Type="http://schemas.openxmlformats.org/officeDocument/2006/relationships/chart" Target="../charts/chart25.xml"/><Relationship Id="rId5" Type="http://schemas.openxmlformats.org/officeDocument/2006/relationships/chart" Target="../charts/chart24.xml"/><Relationship Id="rId4" Type="http://schemas.openxmlformats.org/officeDocument/2006/relationships/chart" Target="../charts/chart2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25.xml"/></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video" Target="../media/media1.wmv"/><Relationship Id="rId1" Type="http://schemas.microsoft.com/office/2007/relationships/media" Target="../media/media1.wmv"/><Relationship Id="rId5" Type="http://schemas.openxmlformats.org/officeDocument/2006/relationships/image" Target="../media/image53.png"/><Relationship Id="rId4" Type="http://schemas.openxmlformats.org/officeDocument/2006/relationships/notesSlide" Target="../notesSlides/notesSlide1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17.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tags" Target="../tags/tag4.xml"/><Relationship Id="rId1" Type="http://schemas.openxmlformats.org/officeDocument/2006/relationships/tags" Target="../tags/tag3.xml"/><Relationship Id="rId5" Type="http://schemas.openxmlformats.org/officeDocument/2006/relationships/image" Target="../media/image54.png"/><Relationship Id="rId4" Type="http://schemas.openxmlformats.org/officeDocument/2006/relationships/notesSlide" Target="../notesSlides/notesSlide20.xml"/></Relationships>
</file>

<file path=ppt/slides/_rels/slide3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tags" Target="../tags/tag6.xml"/><Relationship Id="rId1" Type="http://schemas.openxmlformats.org/officeDocument/2006/relationships/tags" Target="../tags/tag5.xml"/><Relationship Id="rId4" Type="http://schemas.openxmlformats.org/officeDocument/2006/relationships/notesSlide" Target="../notesSlides/notesSlide2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5.xml"/><Relationship Id="rId1" Type="http://schemas.openxmlformats.org/officeDocument/2006/relationships/slideLayout" Target="../slideLayouts/slideLayout13.xml"/><Relationship Id="rId4" Type="http://schemas.openxmlformats.org/officeDocument/2006/relationships/image" Target="../media/image59.png"/></Relationships>
</file>

<file path=ppt/slides/_rels/slide4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6.xml"/><Relationship Id="rId1" Type="http://schemas.openxmlformats.org/officeDocument/2006/relationships/slideLayout" Target="../slideLayouts/slideLayout13.xml"/><Relationship Id="rId4" Type="http://schemas.openxmlformats.org/officeDocument/2006/relationships/image" Target="../media/image61.png"/></Relationships>
</file>

<file path=ppt/slides/_rels/slide4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7.xml"/><Relationship Id="rId1" Type="http://schemas.openxmlformats.org/officeDocument/2006/relationships/slideLayout" Target="../slideLayouts/slideLayout13.xml"/><Relationship Id="rId4" Type="http://schemas.openxmlformats.org/officeDocument/2006/relationships/image" Target="../media/image63.png"/></Relationships>
</file>

<file path=ppt/slides/_rels/slide4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5.xml"/></Relationships>
</file>

<file path=ppt/slides/_rels/slide45.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5.xml"/></Relationships>
</file>

<file path=ppt/slides/_rels/slide46.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5.xml"/></Relationships>
</file>

<file path=ppt/slides/_rels/slide4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5.xml"/></Relationships>
</file>

<file path=ppt/slides/_rels/slide4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5.xml"/><Relationship Id="rId1" Type="http://schemas.openxmlformats.org/officeDocument/2006/relationships/tags" Target="../tags/tag1.xml"/><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image" Target="../media/image14.png"/><Relationship Id="rId1" Type="http://schemas.openxmlformats.org/officeDocument/2006/relationships/slideLayout" Target="../slideLayouts/slideLayout17.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 Id="rId9" Type="http://schemas.openxmlformats.org/officeDocument/2006/relationships/image" Target="../media/image21.png"/></Relationships>
</file>

<file path=ppt/slides/_rels/slide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7.xml"/><Relationship Id="rId5" Type="http://schemas.openxmlformats.org/officeDocument/2006/relationships/image" Target="../media/image26.png"/><Relationship Id="rId4" Type="http://schemas.openxmlformats.org/officeDocument/2006/relationships/image" Target="../media/image25.png"/></Relationships>
</file>

<file path=ppt/slides/_rels/slide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28600" y="536021"/>
            <a:ext cx="8153400" cy="1393372"/>
          </a:xfrm>
        </p:spPr>
        <p:txBody>
          <a:bodyPr/>
          <a:lstStyle/>
          <a:p>
            <a:pPr algn="ctr"/>
            <a:r>
              <a:rPr lang="en-US" sz="4600" dirty="0"/>
              <a:t>Expanding and Evaluating Network Motif Simplification </a:t>
            </a:r>
            <a:endParaRPr lang="en-US" sz="4600" dirty="0"/>
          </a:p>
        </p:txBody>
      </p:sp>
      <p:sp>
        <p:nvSpPr>
          <p:cNvPr id="4" name="Subtitle 2"/>
          <p:cNvSpPr txBox="1">
            <a:spLocks/>
          </p:cNvSpPr>
          <p:nvPr/>
        </p:nvSpPr>
        <p:spPr>
          <a:xfrm>
            <a:off x="0" y="2465414"/>
            <a:ext cx="8382000" cy="2505301"/>
          </a:xfrm>
          <a:prstGeom prst="rect">
            <a:avLst/>
          </a:prstGeom>
        </p:spPr>
        <p:txBody>
          <a:bodyPr vert="horz" lIns="91440" tIns="45720" rIns="91440" bIns="45720" rtlCol="0" anchor="t">
            <a:spAutoFit/>
          </a:bodyPr>
          <a:lstStyle>
            <a:lvl1pPr marL="0" indent="0" algn="l" defTabSz="914400" rtl="0" eaLnBrk="1" latinLnBrk="0" hangingPunct="1">
              <a:spcBef>
                <a:spcPct val="20000"/>
              </a:spcBef>
              <a:buClr>
                <a:schemeClr val="accent1"/>
              </a:buClr>
              <a:buFont typeface="Arial" pitchFamily="34" charset="0"/>
              <a:buNone/>
              <a:defRPr sz="2000" kern="1200">
                <a:solidFill>
                  <a:schemeClr val="tx1">
                    <a:tint val="75000"/>
                  </a:schemeClr>
                </a:solidFill>
                <a:latin typeface="+mn-lt"/>
                <a:ea typeface="+mn-ea"/>
                <a:cs typeface="+mn-cs"/>
              </a:defRPr>
            </a:lvl1pPr>
            <a:lvl2pPr marL="457200" indent="0" algn="ctr" defTabSz="914400" rtl="0" eaLnBrk="1" latinLnBrk="0" hangingPunct="1">
              <a:spcBef>
                <a:spcPct val="20000"/>
              </a:spcBef>
              <a:buClr>
                <a:schemeClr val="accent2"/>
              </a:buClr>
              <a:buFont typeface="Arial" pitchFamily="34" charset="0"/>
              <a:buNone/>
              <a:defRPr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3"/>
              </a:buClr>
              <a:buFont typeface="Arial" pitchFamily="34" charset="0"/>
              <a:buNone/>
              <a:defRPr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4"/>
              </a:buClr>
              <a:buFont typeface="Arial" pitchFamily="34" charset="0"/>
              <a:buNone/>
              <a:defRPr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5"/>
              </a:buClr>
              <a:buFont typeface="Arial" pitchFamily="34" charset="0"/>
              <a:buNone/>
              <a:defRPr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sz="1400" kern="1200" baseline="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2"/>
              </a:buClr>
              <a:buFont typeface="Arial" pitchFamily="34" charset="0"/>
              <a:buNone/>
              <a:defRPr sz="14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3"/>
              </a:buClr>
              <a:buFont typeface="Arial" pitchFamily="34" charset="0"/>
              <a:buNone/>
              <a:defRPr sz="14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4"/>
              </a:buClr>
              <a:buFont typeface="Arial" pitchFamily="34" charset="0"/>
              <a:buNone/>
              <a:defRPr sz="1400" kern="1200">
                <a:solidFill>
                  <a:schemeClr val="tx1">
                    <a:tint val="75000"/>
                  </a:schemeClr>
                </a:solidFill>
                <a:latin typeface="+mn-lt"/>
                <a:ea typeface="+mn-ea"/>
                <a:cs typeface="+mn-cs"/>
              </a:defRPr>
            </a:lvl9pPr>
          </a:lstStyle>
          <a:p>
            <a:pPr algn="ctr"/>
            <a:r>
              <a:rPr lang="en-US" sz="2800" dirty="0" smtClean="0">
                <a:solidFill>
                  <a:schemeClr val="tx1"/>
                </a:solidFill>
              </a:rPr>
              <a:t>Cody Dunne and Ben Shneiderman</a:t>
            </a:r>
          </a:p>
          <a:p>
            <a:pPr algn="ctr"/>
            <a:r>
              <a:rPr lang="en-US" sz="2800" dirty="0">
                <a:solidFill>
                  <a:schemeClr val="tx1"/>
                </a:solidFill>
                <a:latin typeface="Courier New" pitchFamily="49" charset="0"/>
                <a:cs typeface="Courier New" pitchFamily="49" charset="0"/>
              </a:rPr>
              <a:t>{cdunne, ben}@</a:t>
            </a:r>
            <a:r>
              <a:rPr lang="en-US" sz="2800" dirty="0" smtClean="0">
                <a:solidFill>
                  <a:schemeClr val="tx1"/>
                </a:solidFill>
                <a:latin typeface="Courier New" pitchFamily="49" charset="0"/>
                <a:cs typeface="Courier New" pitchFamily="49" charset="0"/>
              </a:rPr>
              <a:t>cs.umd.edu</a:t>
            </a:r>
          </a:p>
          <a:p>
            <a:pPr algn="ctr"/>
            <a:endParaRPr lang="en-US" sz="2800" dirty="0" smtClean="0">
              <a:solidFill>
                <a:schemeClr val="tx1"/>
              </a:solidFill>
              <a:latin typeface="Courier New" pitchFamily="49" charset="0"/>
              <a:cs typeface="Courier New" pitchFamily="49" charset="0"/>
            </a:endParaRPr>
          </a:p>
          <a:p>
            <a:pPr algn="ctr"/>
            <a:r>
              <a:rPr lang="en-US" sz="2800" dirty="0" smtClean="0">
                <a:solidFill>
                  <a:schemeClr val="tx1"/>
                </a:solidFill>
              </a:rPr>
              <a:t>30</a:t>
            </a:r>
            <a:r>
              <a:rPr lang="en-US" sz="2800" baseline="30000" dirty="0" smtClean="0">
                <a:solidFill>
                  <a:schemeClr val="tx1"/>
                </a:solidFill>
              </a:rPr>
              <a:t>th</a:t>
            </a:r>
            <a:r>
              <a:rPr lang="en-US" sz="2800" dirty="0" smtClean="0">
                <a:solidFill>
                  <a:schemeClr val="tx1"/>
                </a:solidFill>
              </a:rPr>
              <a:t> </a:t>
            </a:r>
            <a:r>
              <a:rPr lang="en-US" sz="2800" dirty="0">
                <a:solidFill>
                  <a:schemeClr val="tx1"/>
                </a:solidFill>
              </a:rPr>
              <a:t>Annual </a:t>
            </a:r>
            <a:r>
              <a:rPr lang="en-US" sz="2800" dirty="0" smtClean="0">
                <a:solidFill>
                  <a:schemeClr val="tx1"/>
                </a:solidFill>
              </a:rPr>
              <a:t>Human-Computer Interaction Lab Symposium, May 22–23, </a:t>
            </a:r>
            <a:r>
              <a:rPr lang="en-US" sz="2800" dirty="0" smtClean="0">
                <a:solidFill>
                  <a:schemeClr val="tx1"/>
                </a:solidFill>
              </a:rPr>
              <a:t>2013</a:t>
            </a:r>
            <a:r>
              <a:rPr lang="en-US" sz="2800" dirty="0">
                <a:solidFill>
                  <a:schemeClr val="tx1"/>
                </a:solidFill>
              </a:rPr>
              <a:t>	College Park, </a:t>
            </a:r>
            <a:r>
              <a:rPr lang="en-US" sz="2800" dirty="0" smtClean="0">
                <a:solidFill>
                  <a:schemeClr val="tx1"/>
                </a:solidFill>
              </a:rPr>
              <a:t>MD</a:t>
            </a:r>
          </a:p>
        </p:txBody>
      </p:sp>
      <p:grpSp>
        <p:nvGrpSpPr>
          <p:cNvPr id="3" name="Group 2"/>
          <p:cNvGrpSpPr/>
          <p:nvPr/>
        </p:nvGrpSpPr>
        <p:grpSpPr>
          <a:xfrm>
            <a:off x="1467873" y="5506736"/>
            <a:ext cx="5674855" cy="815244"/>
            <a:chOff x="990600" y="5573484"/>
            <a:chExt cx="5674855" cy="815244"/>
          </a:xfrm>
        </p:grpSpPr>
        <p:pic>
          <p:nvPicPr>
            <p:cNvPr id="6"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5573485"/>
              <a:ext cx="4724400" cy="8152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descr="C:\fs\phd\slides\hcil symposium 2012\HCIL_logo_small_no border.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45632" y="5573484"/>
              <a:ext cx="819823" cy="815243"/>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35062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4300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5410201" y="-36023"/>
            <a:ext cx="3517974" cy="523220"/>
          </a:xfrm>
          <a:prstGeom prst="rect">
            <a:avLst/>
          </a:prstGeom>
          <a:ln>
            <a:noFill/>
          </a:ln>
          <a:effectLst/>
        </p:spPr>
        <p:txBody>
          <a:bodyPr wrap="square">
            <a:spAutoFit/>
          </a:bodyPr>
          <a:lstStyle/>
          <a:p>
            <a:pPr algn="r"/>
            <a:r>
              <a:rPr lang="en-US" sz="2800" dirty="0" err="1" smtClean="0"/>
              <a:t>Lostpedia</a:t>
            </a:r>
            <a:r>
              <a:rPr lang="en-US" sz="2800" dirty="0" smtClean="0"/>
              <a:t> articles</a:t>
            </a:r>
            <a:endParaRPr lang="en-US" sz="2800" dirty="0"/>
          </a:p>
        </p:txBody>
      </p:sp>
    </p:spTree>
    <p:extLst>
      <p:ext uri="{BB962C8B-B14F-4D97-AF65-F5344CB8AC3E}">
        <p14:creationId xmlns:p14="http://schemas.microsoft.com/office/powerpoint/2010/main" val="2015567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Glyph Design: Fan</a:t>
            </a:r>
            <a:endParaRPr lang="en-US" dirty="0"/>
          </a:p>
        </p:txBody>
      </p:sp>
      <p:sp>
        <p:nvSpPr>
          <p:cNvPr id="15" name="Down Arrow 14"/>
          <p:cNvSpPr/>
          <p:nvPr/>
        </p:nvSpPr>
        <p:spPr>
          <a:xfrm rot="16200000">
            <a:off x="4152900" y="1521900"/>
            <a:ext cx="838200" cy="69000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Down Arrow 16"/>
          <p:cNvSpPr/>
          <p:nvPr/>
        </p:nvSpPr>
        <p:spPr>
          <a:xfrm rot="16200000">
            <a:off x="4152900" y="3581381"/>
            <a:ext cx="838200" cy="69000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Down Arrow 17"/>
          <p:cNvSpPr/>
          <p:nvPr/>
        </p:nvSpPr>
        <p:spPr>
          <a:xfrm rot="16200000">
            <a:off x="4152900" y="5718091"/>
            <a:ext cx="838200" cy="69000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8003" y="1009457"/>
            <a:ext cx="1733989" cy="55966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92007" y="1009457"/>
            <a:ext cx="1733989" cy="55966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976863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par>
                                <p:cTn id="14" presetID="10" presetClass="entr" presetSubtype="0" fill="hold" nodeType="withEffect">
                                  <p:stCondLst>
                                    <p:cond delay="0"/>
                                  </p:stCondLst>
                                  <p:childTnLst>
                                    <p:set>
                                      <p:cBhvr>
                                        <p:cTn id="15" dur="1" fill="hold">
                                          <p:stCondLst>
                                            <p:cond delay="0"/>
                                          </p:stCondLst>
                                        </p:cTn>
                                        <p:tgtEl>
                                          <p:spTgt spid="1027"/>
                                        </p:tgtEl>
                                        <p:attrNameLst>
                                          <p:attrName>style.visibility</p:attrName>
                                        </p:attrNameLst>
                                      </p:cBhvr>
                                      <p:to>
                                        <p:strVal val="visible"/>
                                      </p:to>
                                    </p:set>
                                    <p:animEffect transition="in" filter="fade">
                                      <p:cBhvr>
                                        <p:cTn id="16" dur="500"/>
                                        <p:tgtEl>
                                          <p:spTgt spid="10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1" name="Picture 3"/>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88528" y="791048"/>
            <a:ext cx="3539956" cy="2289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3" name="Picture 5"/>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475372" y="3470430"/>
            <a:ext cx="3571726" cy="12420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5" name="Picture 7"/>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488528" y="5102062"/>
            <a:ext cx="3542062" cy="1767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a:xfrm>
            <a:off x="457200" y="0"/>
            <a:ext cx="8229600" cy="1143000"/>
          </a:xfrm>
        </p:spPr>
        <p:txBody>
          <a:bodyPr/>
          <a:lstStyle/>
          <a:p>
            <a:r>
              <a:rPr lang="en-US" dirty="0" smtClean="0"/>
              <a:t>Glyph Design: Connector</a:t>
            </a:r>
            <a:endParaRPr lang="en-US" dirty="0"/>
          </a:p>
        </p:txBody>
      </p:sp>
      <p:pic>
        <p:nvPicPr>
          <p:cNvPr id="7172" name="Picture 4"/>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5057483" y="1318733"/>
            <a:ext cx="3477736" cy="1234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4" name="Picture 6"/>
          <p:cNvPicPr>
            <a:picLocks noChangeAspect="1" noChangeArrowheads="1"/>
          </p:cNvPicPr>
          <p:nvPr/>
        </p:nvPicPr>
        <p:blipFill>
          <a:blip r:embed="rId7">
            <a:extLst>
              <a:ext uri="{28A0092B-C50C-407E-A947-70E740481C1C}">
                <a14:useLocalDpi xmlns:a14="http://schemas.microsoft.com/office/drawing/2010/main" val="0"/>
              </a:ext>
            </a:extLst>
          </a:blip>
          <a:stretch>
            <a:fillRect/>
          </a:stretch>
        </p:blipFill>
        <p:spPr bwMode="auto">
          <a:xfrm>
            <a:off x="5057483" y="3470430"/>
            <a:ext cx="3571726" cy="12420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6" name="Picture 8"/>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5057483" y="5366857"/>
            <a:ext cx="3560770" cy="1238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Down Arrow 15"/>
          <p:cNvSpPr/>
          <p:nvPr/>
        </p:nvSpPr>
        <p:spPr>
          <a:xfrm rot="16200000">
            <a:off x="4269303" y="1627148"/>
            <a:ext cx="838200" cy="69000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Down Arrow 18"/>
          <p:cNvSpPr/>
          <p:nvPr/>
        </p:nvSpPr>
        <p:spPr>
          <a:xfrm rot="16200000">
            <a:off x="4269302" y="3746459"/>
            <a:ext cx="838200" cy="69000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Down Arrow 19"/>
          <p:cNvSpPr/>
          <p:nvPr/>
        </p:nvSpPr>
        <p:spPr>
          <a:xfrm rot="16200000">
            <a:off x="4269301" y="5640981"/>
            <a:ext cx="838200" cy="69000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554185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fade">
                                      <p:cBhvr>
                                        <p:cTn id="7" dur="500"/>
                                        <p:tgtEl>
                                          <p:spTgt spid="7172"/>
                                        </p:tgtEl>
                                      </p:cBhvr>
                                    </p:animEffect>
                                  </p:childTnLst>
                                </p:cTn>
                              </p:par>
                              <p:par>
                                <p:cTn id="8" presetID="10" presetClass="entr" presetSubtype="0" fill="hold" nodeType="with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500"/>
                                        <p:tgtEl>
                                          <p:spTgt spid="7174"/>
                                        </p:tgtEl>
                                      </p:cBhvr>
                                    </p:animEffect>
                                  </p:childTnLst>
                                </p:cTn>
                              </p:par>
                              <p:par>
                                <p:cTn id="11" presetID="10" presetClass="entr" presetSubtype="0" fill="hold" nodeType="withEffect">
                                  <p:stCondLst>
                                    <p:cond delay="0"/>
                                  </p:stCondLst>
                                  <p:childTnLst>
                                    <p:set>
                                      <p:cBhvr>
                                        <p:cTn id="12" dur="1" fill="hold">
                                          <p:stCondLst>
                                            <p:cond delay="0"/>
                                          </p:stCondLst>
                                        </p:cTn>
                                        <p:tgtEl>
                                          <p:spTgt spid="7176"/>
                                        </p:tgtEl>
                                        <p:attrNameLst>
                                          <p:attrName>style.visibility</p:attrName>
                                        </p:attrNameLst>
                                      </p:cBhvr>
                                      <p:to>
                                        <p:strVal val="visible"/>
                                      </p:to>
                                    </p:set>
                                    <p:animEffect transition="in" filter="fade">
                                      <p:cBhvr>
                                        <p:cTn id="13" dur="500"/>
                                        <p:tgtEl>
                                          <p:spTgt spid="717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animBg="1"/>
      <p:bldP spid="2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840" y="0"/>
            <a:ext cx="8656320" cy="1143000"/>
          </a:xfrm>
        </p:spPr>
        <p:txBody>
          <a:bodyPr/>
          <a:lstStyle/>
          <a:p>
            <a:pPr algn="ctr"/>
            <a:r>
              <a:rPr lang="en-US" dirty="0"/>
              <a:t>Glyph Design: </a:t>
            </a:r>
            <a:r>
              <a:rPr lang="en-US" dirty="0" smtClean="0"/>
              <a:t>General D-Connector</a:t>
            </a:r>
            <a:endParaRPr lang="en-US" dirty="0"/>
          </a:p>
        </p:txBody>
      </p:sp>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503029" y="1623060"/>
            <a:ext cx="3543082" cy="36118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219" name="Picture 3"/>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5101699" y="1623060"/>
            <a:ext cx="3543082" cy="36118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Down Arrow 14"/>
          <p:cNvSpPr/>
          <p:nvPr/>
        </p:nvSpPr>
        <p:spPr>
          <a:xfrm rot="16200000">
            <a:off x="4269303" y="2969699"/>
            <a:ext cx="838200" cy="69000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748861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500"/>
                                        <p:tgtEl>
                                          <p:spTgt spid="92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10" presetClass="entr" presetSubtype="0" fill="hold" nodeType="withEffect">
                                  <p:stCondLst>
                                    <p:cond delay="0"/>
                                  </p:stCondLst>
                                  <p:childTnLst>
                                    <p:set>
                                      <p:cBhvr>
                                        <p:cTn id="14" dur="1" fill="hold">
                                          <p:stCondLst>
                                            <p:cond delay="0"/>
                                          </p:stCondLst>
                                        </p:cTn>
                                        <p:tgtEl>
                                          <p:spTgt spid="9219"/>
                                        </p:tgtEl>
                                        <p:attrNameLst>
                                          <p:attrName>style.visibility</p:attrName>
                                        </p:attrNameLst>
                                      </p:cBhvr>
                                      <p:to>
                                        <p:strVal val="visible"/>
                                      </p:to>
                                    </p:set>
                                    <p:animEffect transition="in" filter="fade">
                                      <p:cBhvr>
                                        <p:cTn id="15" dur="500"/>
                                        <p:tgtEl>
                                          <p:spTgt spid="9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Connector Variants</a:t>
            </a:r>
            <a:endParaRPr lang="en-US"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2596" y="2239853"/>
            <a:ext cx="7898809" cy="303612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48525099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Cliques too!</a:t>
            </a:r>
            <a:endParaRPr lang="en-US" dirty="0"/>
          </a:p>
        </p:txBody>
      </p:sp>
      <p:pic>
        <p:nvPicPr>
          <p:cNvPr id="8"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36109"/>
          <a:stretch/>
        </p:blipFill>
        <p:spPr bwMode="auto">
          <a:xfrm>
            <a:off x="228600" y="1675482"/>
            <a:ext cx="8610600" cy="2386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Down Arrow 9"/>
          <p:cNvSpPr/>
          <p:nvPr/>
        </p:nvSpPr>
        <p:spPr>
          <a:xfrm>
            <a:off x="3610084" y="4383829"/>
            <a:ext cx="838200" cy="69000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Down Arrow 10"/>
          <p:cNvSpPr/>
          <p:nvPr/>
        </p:nvSpPr>
        <p:spPr>
          <a:xfrm>
            <a:off x="923591" y="4383827"/>
            <a:ext cx="838200" cy="69000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Down Arrow 11"/>
          <p:cNvSpPr/>
          <p:nvPr/>
        </p:nvSpPr>
        <p:spPr>
          <a:xfrm>
            <a:off x="7005415" y="4383828"/>
            <a:ext cx="838200" cy="69000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19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4357" y="5162182"/>
            <a:ext cx="7059086" cy="126147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553126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par>
                                <p:cTn id="14" presetID="10" presetClass="entr" presetSubtype="0" fill="hold" nodeType="withEffect">
                                  <p:stCondLst>
                                    <p:cond delay="0"/>
                                  </p:stCondLst>
                                  <p:childTnLst>
                                    <p:set>
                                      <p:cBhvr>
                                        <p:cTn id="15" dur="1" fill="hold">
                                          <p:stCondLst>
                                            <p:cond delay="0"/>
                                          </p:stCondLst>
                                        </p:cTn>
                                        <p:tgtEl>
                                          <p:spTgt spid="8194"/>
                                        </p:tgtEl>
                                        <p:attrNameLst>
                                          <p:attrName>style.visibility</p:attrName>
                                        </p:attrNameLst>
                                      </p:cBhvr>
                                      <p:to>
                                        <p:strVal val="visible"/>
                                      </p:to>
                                    </p:set>
                                    <p:animEffect transition="in" filter="fade">
                                      <p:cBhvr>
                                        <p:cTn id="16" dur="500"/>
                                        <p:tgtEl>
                                          <p:spTgt spid="8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8092" y="5369"/>
            <a:ext cx="5428293" cy="53799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5410201" y="-36023"/>
            <a:ext cx="3517974" cy="954107"/>
          </a:xfrm>
          <a:prstGeom prst="rect">
            <a:avLst/>
          </a:prstGeom>
          <a:ln>
            <a:noFill/>
          </a:ln>
          <a:effectLst/>
        </p:spPr>
        <p:txBody>
          <a:bodyPr wrap="square">
            <a:spAutoFit/>
          </a:bodyPr>
          <a:lstStyle/>
          <a:p>
            <a:pPr algn="r"/>
            <a:r>
              <a:rPr lang="en-US" sz="2800" dirty="0" smtClean="0"/>
              <a:t>Senate Co-Voting: 65% Agreement</a:t>
            </a:r>
            <a:endParaRPr lang="en-US" sz="2800" dirty="0"/>
          </a:p>
        </p:txBody>
      </p:sp>
      <p:pic>
        <p:nvPicPr>
          <p:cNvPr id="1024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24884" y="1615440"/>
            <a:ext cx="2206594" cy="45891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Oval 5"/>
          <p:cNvSpPr/>
          <p:nvPr/>
        </p:nvSpPr>
        <p:spPr>
          <a:xfrm rot="3976874">
            <a:off x="6542220" y="1328446"/>
            <a:ext cx="1759466" cy="1759466"/>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rot="3976874">
            <a:off x="5535327" y="4505606"/>
            <a:ext cx="1759466" cy="1759466"/>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rot="3976874">
            <a:off x="7169157" y="3902170"/>
            <a:ext cx="1066032" cy="1066032"/>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rot="3976874">
            <a:off x="7061052" y="5490130"/>
            <a:ext cx="820124" cy="82012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32013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grpId="1" nodeType="clickEffect">
                                  <p:stCondLst>
                                    <p:cond delay="0"/>
                                  </p:stCondLst>
                                  <p:childTnLst>
                                    <p:animEffect transition="out" filter="fade">
                                      <p:cBhvr>
                                        <p:cTn id="20" dur="500"/>
                                        <p:tgtEl>
                                          <p:spTgt spid="8"/>
                                        </p:tgtEl>
                                      </p:cBhvr>
                                    </p:animEffect>
                                    <p:set>
                                      <p:cBhvr>
                                        <p:cTn id="21" dur="1" fill="hold">
                                          <p:stCondLst>
                                            <p:cond delay="499"/>
                                          </p:stCondLst>
                                        </p:cTn>
                                        <p:tgtEl>
                                          <p:spTgt spid="8"/>
                                        </p:tgtEl>
                                        <p:attrNameLst>
                                          <p:attrName>style.visibility</p:attrName>
                                        </p:attrNameLst>
                                      </p:cBhvr>
                                      <p:to>
                                        <p:strVal val="hidden"/>
                                      </p:to>
                                    </p:se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9"/>
                                        </p:tgtEl>
                                      </p:cBhvr>
                                    </p:animEffect>
                                    <p:set>
                                      <p:cBhvr>
                                        <p:cTn id="30" dur="1" fill="hold">
                                          <p:stCondLst>
                                            <p:cond delay="499"/>
                                          </p:stCondLst>
                                        </p:cTn>
                                        <p:tgtEl>
                                          <p:spTgt spid="9"/>
                                        </p:tgtEl>
                                        <p:attrNameLst>
                                          <p:attrName>style.visibility</p:attrName>
                                        </p:attrNameLst>
                                      </p:cBhvr>
                                      <p:to>
                                        <p:strVal val="hidden"/>
                                      </p:to>
                                    </p:se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animBg="1"/>
      <p:bldP spid="8" grpId="1" animBg="1"/>
      <p:bldP spid="9" grpId="0" animBg="1"/>
      <p:bldP spid="9" grpId="1" animBg="1"/>
      <p:bldP spid="1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69" y="0"/>
            <a:ext cx="5401361" cy="53907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5410201" y="-36023"/>
            <a:ext cx="3517974" cy="954107"/>
          </a:xfrm>
          <a:prstGeom prst="rect">
            <a:avLst/>
          </a:prstGeom>
          <a:ln>
            <a:noFill/>
          </a:ln>
          <a:effectLst/>
        </p:spPr>
        <p:txBody>
          <a:bodyPr wrap="square">
            <a:spAutoFit/>
          </a:bodyPr>
          <a:lstStyle/>
          <a:p>
            <a:pPr algn="r"/>
            <a:r>
              <a:rPr lang="en-US" sz="2800" dirty="0" smtClean="0"/>
              <a:t>Senate Co-Voting: 70% Agreement</a:t>
            </a:r>
            <a:endParaRPr lang="en-US" sz="2800" dirty="0"/>
          </a:p>
        </p:txBody>
      </p:sp>
      <p:pic>
        <p:nvPicPr>
          <p:cNvPr id="1126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82445" y="2545080"/>
            <a:ext cx="4126630" cy="43129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Oval 5"/>
          <p:cNvSpPr/>
          <p:nvPr/>
        </p:nvSpPr>
        <p:spPr>
          <a:xfrm>
            <a:off x="7049494" y="2204858"/>
            <a:ext cx="1759466" cy="1759466"/>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5595523" y="4854651"/>
            <a:ext cx="1759466" cy="1759466"/>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flipH="1">
            <a:off x="6105538" y="2355131"/>
            <a:ext cx="680444" cy="68044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4874341" y="3153417"/>
            <a:ext cx="1170040" cy="117004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rot="19402010">
            <a:off x="6674196" y="3476850"/>
            <a:ext cx="1017822" cy="22724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rot="20278073">
            <a:off x="4535185" y="3442139"/>
            <a:ext cx="899437" cy="3815251"/>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283954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6"/>
                                        </p:tgtEl>
                                      </p:cBhvr>
                                    </p:animEffect>
                                    <p:set>
                                      <p:cBhvr>
                                        <p:cTn id="15" dur="1" fill="hold">
                                          <p:stCondLst>
                                            <p:cond delay="499"/>
                                          </p:stCondLst>
                                        </p:cTn>
                                        <p:tgtEl>
                                          <p:spTgt spid="6"/>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8"/>
                                        </p:tgtEl>
                                      </p:cBhvr>
                                    </p:animEffect>
                                    <p:set>
                                      <p:cBhvr>
                                        <p:cTn id="18" dur="1" fill="hold">
                                          <p:stCondLst>
                                            <p:cond delay="499"/>
                                          </p:stCondLst>
                                        </p:cTn>
                                        <p:tgtEl>
                                          <p:spTgt spid="8"/>
                                        </p:tgtEl>
                                        <p:attrNameLst>
                                          <p:attrName>style.visibility</p:attrName>
                                        </p:attrNameLst>
                                      </p:cBhvr>
                                      <p:to>
                                        <p:strVal val="hidden"/>
                                      </p:to>
                                    </p:set>
                                  </p:childTnLst>
                                </p:cTn>
                              </p:par>
                            </p:childTnLst>
                          </p:cTn>
                        </p:par>
                        <p:par>
                          <p:cTn id="19" fill="hold">
                            <p:stCondLst>
                              <p:cond delay="500"/>
                            </p:stCondLst>
                            <p:childTnLst>
                              <p:par>
                                <p:cTn id="20" presetID="10"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1" nodeType="clickEffect">
                                  <p:stCondLst>
                                    <p:cond delay="0"/>
                                  </p:stCondLst>
                                  <p:childTnLst>
                                    <p:animEffect transition="out" filter="fade">
                                      <p:cBhvr>
                                        <p:cTn id="26" dur="500"/>
                                        <p:tgtEl>
                                          <p:spTgt spid="9"/>
                                        </p:tgtEl>
                                      </p:cBhvr>
                                    </p:animEffect>
                                    <p:set>
                                      <p:cBhvr>
                                        <p:cTn id="27" dur="1" fill="hold">
                                          <p:stCondLst>
                                            <p:cond delay="499"/>
                                          </p:stCondLst>
                                        </p:cTn>
                                        <p:tgtEl>
                                          <p:spTgt spid="9"/>
                                        </p:tgtEl>
                                        <p:attrNameLst>
                                          <p:attrName>style.visibility</p:attrName>
                                        </p:attrNameLst>
                                      </p:cBhvr>
                                      <p:to>
                                        <p:strVal val="hidden"/>
                                      </p:to>
                                    </p:set>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grpId="1" nodeType="clickEffect">
                                  <p:stCondLst>
                                    <p:cond delay="0"/>
                                  </p:stCondLst>
                                  <p:childTnLst>
                                    <p:animEffect transition="out" filter="fade">
                                      <p:cBhvr>
                                        <p:cTn id="38" dur="500"/>
                                        <p:tgtEl>
                                          <p:spTgt spid="10"/>
                                        </p:tgtEl>
                                      </p:cBhvr>
                                    </p:animEffect>
                                    <p:set>
                                      <p:cBhvr>
                                        <p:cTn id="39" dur="1" fill="hold">
                                          <p:stCondLst>
                                            <p:cond delay="499"/>
                                          </p:stCondLst>
                                        </p:cTn>
                                        <p:tgtEl>
                                          <p:spTgt spid="10"/>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500"/>
                                        <p:tgtEl>
                                          <p:spTgt spid="11"/>
                                        </p:tgtEl>
                                      </p:cBhvr>
                                    </p:animEffect>
                                    <p:set>
                                      <p:cBhvr>
                                        <p:cTn id="42" dur="1" fill="hold">
                                          <p:stCondLst>
                                            <p:cond delay="499"/>
                                          </p:stCondLst>
                                        </p:cTn>
                                        <p:tgtEl>
                                          <p:spTgt spid="11"/>
                                        </p:tgtEl>
                                        <p:attrNameLst>
                                          <p:attrName>style.visibility</p:attrName>
                                        </p:attrNameLst>
                                      </p:cBhvr>
                                      <p:to>
                                        <p:strVal val="hidden"/>
                                      </p:to>
                                    </p:se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animBg="1"/>
      <p:bldP spid="8" grpId="1" animBg="1"/>
      <p:bldP spid="9" grpId="0" animBg="1"/>
      <p:bldP spid="9" grpId="1" animBg="1"/>
      <p:bldP spid="10" grpId="0" animBg="1"/>
      <p:bldP spid="10" grpId="1" animBg="1"/>
      <p:bldP spid="11" grpId="0" animBg="1"/>
      <p:bldP spid="11" grpId="1" animBg="1"/>
      <p:bldP spid="1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5374518" cy="53907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5410201" y="-36023"/>
            <a:ext cx="3517974" cy="954107"/>
          </a:xfrm>
          <a:prstGeom prst="rect">
            <a:avLst/>
          </a:prstGeom>
          <a:ln>
            <a:noFill/>
          </a:ln>
          <a:effectLst/>
        </p:spPr>
        <p:txBody>
          <a:bodyPr wrap="square">
            <a:spAutoFit/>
          </a:bodyPr>
          <a:lstStyle/>
          <a:p>
            <a:pPr algn="r"/>
            <a:r>
              <a:rPr lang="en-US" sz="2800" dirty="0" smtClean="0"/>
              <a:t>Senate Co-Voting: 80% Agreement</a:t>
            </a:r>
            <a:endParaRPr lang="en-US" sz="2800" dirty="0"/>
          </a:p>
        </p:txBody>
      </p:sp>
      <p:pic>
        <p:nvPicPr>
          <p:cNvPr id="12291"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44416" y="2734395"/>
            <a:ext cx="3253524" cy="41236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292"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59772" y="1257300"/>
            <a:ext cx="1802016" cy="20164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Oval 5"/>
          <p:cNvSpPr/>
          <p:nvPr/>
        </p:nvSpPr>
        <p:spPr>
          <a:xfrm>
            <a:off x="7868941" y="1976285"/>
            <a:ext cx="1174394" cy="117439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flipH="1" flipV="1">
            <a:off x="7688827" y="1058162"/>
            <a:ext cx="808212" cy="808212"/>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flipH="1" flipV="1">
            <a:off x="6902730" y="1755270"/>
            <a:ext cx="808212" cy="808212"/>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flipH="1" flipV="1">
            <a:off x="7297896" y="2763312"/>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533652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grpId="1" nodeType="clickEffect">
                                  <p:stCondLst>
                                    <p:cond delay="0"/>
                                  </p:stCondLst>
                                  <p:childTnLst>
                                    <p:animEffect transition="out" filter="fade">
                                      <p:cBhvr>
                                        <p:cTn id="20" dur="500"/>
                                        <p:tgtEl>
                                          <p:spTgt spid="7"/>
                                        </p:tgtEl>
                                      </p:cBhvr>
                                    </p:animEffect>
                                    <p:set>
                                      <p:cBhvr>
                                        <p:cTn id="21" dur="1" fill="hold">
                                          <p:stCondLst>
                                            <p:cond delay="499"/>
                                          </p:stCondLst>
                                        </p:cTn>
                                        <p:tgtEl>
                                          <p:spTgt spid="7"/>
                                        </p:tgtEl>
                                        <p:attrNameLst>
                                          <p:attrName>style.visibility</p:attrName>
                                        </p:attrNameLst>
                                      </p:cBhvr>
                                      <p:to>
                                        <p:strVal val="hidden"/>
                                      </p:to>
                                    </p:se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8"/>
                                        </p:tgtEl>
                                      </p:cBhvr>
                                    </p:animEffect>
                                    <p:set>
                                      <p:cBhvr>
                                        <p:cTn id="30" dur="1" fill="hold">
                                          <p:stCondLst>
                                            <p:cond delay="499"/>
                                          </p:stCondLst>
                                        </p:cTn>
                                        <p:tgtEl>
                                          <p:spTgt spid="8"/>
                                        </p:tgtEl>
                                        <p:attrNameLst>
                                          <p:attrName>style.visibility</p:attrName>
                                        </p:attrNameLst>
                                      </p:cBhvr>
                                      <p:to>
                                        <p:strVal val="hidden"/>
                                      </p:to>
                                    </p:se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grpId="1" nodeType="clickEffect">
                                  <p:stCondLst>
                                    <p:cond delay="0"/>
                                  </p:stCondLst>
                                  <p:childTnLst>
                                    <p:animEffect transition="out" filter="fade">
                                      <p:cBhvr>
                                        <p:cTn id="38" dur="500"/>
                                        <p:tgtEl>
                                          <p:spTgt spid="9"/>
                                        </p:tgtEl>
                                      </p:cBhvr>
                                    </p:animEffect>
                                    <p:set>
                                      <p:cBhvr>
                                        <p:cTn id="39"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3"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4275" y="902541"/>
            <a:ext cx="4064742" cy="5341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4"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54275" y="902541"/>
            <a:ext cx="4064742" cy="5341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62" name="Picture 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77382" y="402241"/>
            <a:ext cx="4218527" cy="58687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p:txBody>
          <a:bodyPr/>
          <a:lstStyle/>
          <a:p>
            <a:r>
              <a:rPr lang="en-US" dirty="0" smtClean="0"/>
              <a:t>Interactivity</a:t>
            </a:r>
            <a:endParaRPr lang="en-US" dirty="0"/>
          </a:p>
        </p:txBody>
      </p:sp>
      <p:pic>
        <p:nvPicPr>
          <p:cNvPr id="2058"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63021" y="4089300"/>
            <a:ext cx="3684273" cy="2664466"/>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5" name="Picture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52531" y="5393497"/>
            <a:ext cx="472966" cy="459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77897" y="3985714"/>
            <a:ext cx="472966" cy="459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5327420" y="4378039"/>
            <a:ext cx="2899495" cy="732031"/>
          </a:xfrm>
          <a:prstGeom prst="rect">
            <a:avLst/>
          </a:prstGeom>
          <a:solidFill>
            <a:srgbClr val="FFFFE1"/>
          </a:solidFill>
          <a:ln w="12700">
            <a:solidFill>
              <a:srgbClr val="6464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solidFill>
                <a:latin typeface="Segoe UI" pitchFamily="34" charset="0"/>
                <a:ea typeface="Segoe UI" pitchFamily="34" charset="0"/>
                <a:cs typeface="Segoe UI" pitchFamily="34" charset="0"/>
              </a:rPr>
              <a:t>Fan motif: 133 leaf vertices with head vertex “Theory”</a:t>
            </a:r>
            <a:endParaRPr lang="en-US" dirty="0">
              <a:solidFill>
                <a:schemeClr val="tx1"/>
              </a:soli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25422532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xit" presetSubtype="0" fill="hold" grpId="1" nodeType="clickEffect">
                                  <p:stCondLst>
                                    <p:cond delay="0"/>
                                  </p:stCondLst>
                                  <p:childTnLst>
                                    <p:animEffect transition="out" filter="fade">
                                      <p:cBhvr>
                                        <p:cTn id="15" dur="500"/>
                                        <p:tgtEl>
                                          <p:spTgt spid="4"/>
                                        </p:tgtEl>
                                      </p:cBhvr>
                                    </p:animEffect>
                                    <p:set>
                                      <p:cBhvr>
                                        <p:cTn id="16" dur="1" fill="hold">
                                          <p:stCondLst>
                                            <p:cond delay="499"/>
                                          </p:stCondLst>
                                        </p:cTn>
                                        <p:tgtEl>
                                          <p:spTgt spid="4"/>
                                        </p:tgtEl>
                                        <p:attrNameLst>
                                          <p:attrName>style.visibility</p:attrName>
                                        </p:attrNameLst>
                                      </p:cBhvr>
                                      <p:to>
                                        <p:strVal val="hidden"/>
                                      </p:to>
                                    </p:se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2058"/>
                                        </p:tgtEl>
                                        <p:attrNameLst>
                                          <p:attrName>style.visibility</p:attrName>
                                        </p:attrNameLst>
                                      </p:cBhvr>
                                      <p:to>
                                        <p:strVal val="visible"/>
                                      </p:to>
                                    </p:set>
                                    <p:animEffect transition="in" filter="fade">
                                      <p:cBhvr>
                                        <p:cTn id="20" dur="500"/>
                                        <p:tgtEl>
                                          <p:spTgt spid="2058"/>
                                        </p:tgtEl>
                                      </p:cBhvr>
                                    </p:animEffect>
                                  </p:childTnLst>
                                </p:cTn>
                              </p:par>
                              <p:par>
                                <p:cTn id="21" presetID="10" presetClass="exit" presetSubtype="0" fill="hold" nodeType="withEffect">
                                  <p:stCondLst>
                                    <p:cond delay="0"/>
                                  </p:stCondLst>
                                  <p:childTnLst>
                                    <p:animEffect transition="out" filter="fade">
                                      <p:cBhvr>
                                        <p:cTn id="22" dur="500"/>
                                        <p:tgtEl>
                                          <p:spTgt spid="14"/>
                                        </p:tgtEl>
                                      </p:cBhvr>
                                    </p:animEffect>
                                    <p:set>
                                      <p:cBhvr>
                                        <p:cTn id="23" dur="1" fill="hold">
                                          <p:stCondLst>
                                            <p:cond delay="499"/>
                                          </p:stCondLst>
                                        </p:cTn>
                                        <p:tgtEl>
                                          <p:spTgt spid="14"/>
                                        </p:tgtEl>
                                        <p:attrNameLst>
                                          <p:attrName>style.visibility</p:attrName>
                                        </p:attrNameLst>
                                      </p:cBhvr>
                                      <p:to>
                                        <p:strVal val="hidden"/>
                                      </p:to>
                                    </p:set>
                                  </p:childTnLst>
                                </p:cTn>
                              </p:par>
                              <p:par>
                                <p:cTn id="24" presetID="10" presetClass="entr" presetSubtype="0" fill="hold" nodeType="withEffect">
                                  <p:stCondLst>
                                    <p:cond delay="0"/>
                                  </p:stCondLst>
                                  <p:childTnLst>
                                    <p:set>
                                      <p:cBhvr>
                                        <p:cTn id="25" dur="1" fill="hold">
                                          <p:stCondLst>
                                            <p:cond delay="0"/>
                                          </p:stCondLst>
                                        </p:cTn>
                                        <p:tgtEl>
                                          <p:spTgt spid="2055"/>
                                        </p:tgtEl>
                                        <p:attrNameLst>
                                          <p:attrName>style.visibility</p:attrName>
                                        </p:attrNameLst>
                                      </p:cBhvr>
                                      <p:to>
                                        <p:strVal val="visible"/>
                                      </p:to>
                                    </p:set>
                                    <p:animEffect transition="in" filter="fade">
                                      <p:cBhvr>
                                        <p:cTn id="26" dur="500"/>
                                        <p:tgtEl>
                                          <p:spTgt spid="2055"/>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2058"/>
                                        </p:tgtEl>
                                      </p:cBhvr>
                                    </p:animEffect>
                                    <p:set>
                                      <p:cBhvr>
                                        <p:cTn id="31" dur="1" fill="hold">
                                          <p:stCondLst>
                                            <p:cond delay="499"/>
                                          </p:stCondLst>
                                        </p:cTn>
                                        <p:tgtEl>
                                          <p:spTgt spid="2058"/>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500"/>
                                        <p:tgtEl>
                                          <p:spTgt spid="2054"/>
                                        </p:tgtEl>
                                      </p:cBhvr>
                                    </p:animEffect>
                                    <p:set>
                                      <p:cBhvr>
                                        <p:cTn id="34" dur="1" fill="hold">
                                          <p:stCondLst>
                                            <p:cond delay="499"/>
                                          </p:stCondLst>
                                        </p:cTn>
                                        <p:tgtEl>
                                          <p:spTgt spid="20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ln>
            <a:noFill/>
          </a:ln>
        </p:spPr>
        <p:txBody>
          <a:bodyPr/>
          <a:lstStyle/>
          <a:p>
            <a:r>
              <a:rPr lang="en-US" dirty="0" smtClean="0"/>
              <a:t>Node-Link Network Visualization</a:t>
            </a:r>
            <a:endParaRPr lang="en-US" dirty="0"/>
          </a:p>
        </p:txBody>
      </p:sp>
      <p:pic>
        <p:nvPicPr>
          <p:cNvPr id="4" name="Picture 6" descr="Fig_3_2"/>
          <p:cNvPicPr>
            <a:picLocks noChangeAspect="1" noChangeArrowheads="1"/>
          </p:cNvPicPr>
          <p:nvPr/>
        </p:nvPicPr>
        <p:blipFill rotWithShape="1">
          <a:blip r:embed="rId2">
            <a:extLst>
              <a:ext uri="{28A0092B-C50C-407E-A947-70E740481C1C}">
                <a14:useLocalDpi xmlns:a14="http://schemas.microsoft.com/office/drawing/2010/main" val="0"/>
              </a:ext>
            </a:extLst>
          </a:blip>
          <a:srcRect l="12925" t="17351" r="10339" b="12155"/>
          <a:stretch/>
        </p:blipFill>
        <p:spPr bwMode="auto">
          <a:xfrm>
            <a:off x="5148945" y="2932645"/>
            <a:ext cx="3069772" cy="2155372"/>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6" name="Content Placeholder 6"/>
          <p:cNvGraphicFramePr>
            <a:graphicFrameLocks/>
          </p:cNvGraphicFramePr>
          <p:nvPr>
            <p:extLst>
              <p:ext uri="{D42A27DB-BD31-4B8C-83A1-F6EECF244321}">
                <p14:modId xmlns:p14="http://schemas.microsoft.com/office/powerpoint/2010/main" val="3560533546"/>
              </p:ext>
            </p:extLst>
          </p:nvPr>
        </p:nvGraphicFramePr>
        <p:xfrm>
          <a:off x="895348" y="2520043"/>
          <a:ext cx="3048000" cy="2965304"/>
        </p:xfrm>
        <a:graphic>
          <a:graphicData uri="http://schemas.openxmlformats.org/drawingml/2006/table">
            <a:tbl>
              <a:tblPr bandRow="1">
                <a:tableStyleId>{5940675A-B579-460E-94D1-54222C63F5DA}</a:tableStyleId>
              </a:tblPr>
              <a:tblGrid>
                <a:gridCol w="1524000"/>
                <a:gridCol w="1524000"/>
              </a:tblGrid>
              <a:tr h="741326">
                <a:tc>
                  <a:txBody>
                    <a:bodyPr/>
                    <a:lstStyle/>
                    <a:p>
                      <a:pPr algn="ctr"/>
                      <a:r>
                        <a:rPr lang="en-US" sz="2000" b="1" dirty="0" smtClean="0"/>
                        <a:t>Node 1</a:t>
                      </a:r>
                      <a:endParaRPr lang="en-US" sz="2000" b="1" dirty="0"/>
                    </a:p>
                  </a:txBody>
                  <a:tcPr marL="67901" marR="67901" marT="33951" marB="33951" anchor="ctr"/>
                </a:tc>
                <a:tc>
                  <a:txBody>
                    <a:bodyPr/>
                    <a:lstStyle/>
                    <a:p>
                      <a:pPr algn="ctr"/>
                      <a:r>
                        <a:rPr lang="en-US" sz="2000" b="1" dirty="0" smtClean="0"/>
                        <a:t>Node 2</a:t>
                      </a:r>
                      <a:endParaRPr lang="en-US" sz="2000" b="1" dirty="0"/>
                    </a:p>
                  </a:txBody>
                  <a:tcPr marL="67901" marR="67901" marT="33951" marB="33951" anchor="ctr"/>
                </a:tc>
              </a:tr>
              <a:tr h="741326">
                <a:tc>
                  <a:txBody>
                    <a:bodyPr/>
                    <a:lstStyle/>
                    <a:p>
                      <a:pPr algn="ctr"/>
                      <a:r>
                        <a:rPr lang="en-US" sz="2000" dirty="0" smtClean="0"/>
                        <a:t>Alice</a:t>
                      </a:r>
                    </a:p>
                  </a:txBody>
                  <a:tcPr marL="67901" marR="67901" marT="33951" marB="33951" anchor="ctr"/>
                </a:tc>
                <a:tc>
                  <a:txBody>
                    <a:bodyPr/>
                    <a:lstStyle/>
                    <a:p>
                      <a:pPr algn="ctr"/>
                      <a:r>
                        <a:rPr lang="en-US" sz="2000" dirty="0" smtClean="0"/>
                        <a:t>Bob</a:t>
                      </a:r>
                      <a:endParaRPr lang="en-US" sz="2000" dirty="0"/>
                    </a:p>
                  </a:txBody>
                  <a:tcPr marL="67901" marR="67901" marT="33951" marB="33951" anchor="ctr"/>
                </a:tc>
              </a:tr>
              <a:tr h="741326">
                <a:tc>
                  <a:txBody>
                    <a:bodyPr/>
                    <a:lstStyle/>
                    <a:p>
                      <a:pPr algn="ctr"/>
                      <a:r>
                        <a:rPr lang="en-US" sz="2000" dirty="0" smtClean="0"/>
                        <a:t>Alice</a:t>
                      </a:r>
                      <a:endParaRPr lang="en-US" sz="2000" dirty="0"/>
                    </a:p>
                  </a:txBody>
                  <a:tcPr marL="67901" marR="67901" marT="33951" marB="33951" anchor="ctr"/>
                </a:tc>
                <a:tc>
                  <a:txBody>
                    <a:bodyPr/>
                    <a:lstStyle/>
                    <a:p>
                      <a:pPr algn="ctr"/>
                      <a:r>
                        <a:rPr lang="en-US" sz="2000" dirty="0" smtClean="0"/>
                        <a:t>Cathy</a:t>
                      </a:r>
                      <a:endParaRPr lang="en-US" sz="2000" dirty="0"/>
                    </a:p>
                  </a:txBody>
                  <a:tcPr marL="67901" marR="67901" marT="33951" marB="33951" anchor="ctr"/>
                </a:tc>
              </a:tr>
              <a:tr h="741326">
                <a:tc>
                  <a:txBody>
                    <a:bodyPr/>
                    <a:lstStyle/>
                    <a:p>
                      <a:pPr algn="ctr"/>
                      <a:r>
                        <a:rPr lang="en-US" sz="2000" dirty="0" smtClean="0"/>
                        <a:t>Cathy</a:t>
                      </a:r>
                      <a:endParaRPr lang="en-US" sz="2000" dirty="0"/>
                    </a:p>
                  </a:txBody>
                  <a:tcPr marL="67901" marR="67901" marT="33951" marB="33951" anchor="ctr"/>
                </a:tc>
                <a:tc>
                  <a:txBody>
                    <a:bodyPr/>
                    <a:lstStyle/>
                    <a:p>
                      <a:pPr algn="ctr"/>
                      <a:r>
                        <a:rPr lang="en-US" sz="2000" dirty="0" smtClean="0"/>
                        <a:t>Alice</a:t>
                      </a:r>
                      <a:endParaRPr lang="en-US" sz="2000" dirty="0"/>
                    </a:p>
                  </a:txBody>
                  <a:tcPr marL="67901" marR="67901" marT="33951" marB="33951" anchor="ctr"/>
                </a:tc>
              </a:tr>
            </a:tbl>
          </a:graphicData>
        </a:graphic>
      </p:graphicFrame>
    </p:spTree>
    <p:extLst>
      <p:ext uri="{BB962C8B-B14F-4D97-AF65-F5344CB8AC3E}">
        <p14:creationId xmlns:p14="http://schemas.microsoft.com/office/powerpoint/2010/main" val="23675788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13375"/>
            <a:ext cx="8229600" cy="1143000"/>
          </a:xfrm>
        </p:spPr>
        <p:txBody>
          <a:bodyPr/>
          <a:lstStyle/>
          <a:p>
            <a:r>
              <a:rPr lang="en-US" dirty="0" smtClean="0"/>
              <a:t>Interactivity in NodeXL</a:t>
            </a:r>
            <a:endParaRPr lang="en-US" dirty="0"/>
          </a:p>
        </p:txBody>
      </p:sp>
      <p:pic>
        <p:nvPicPr>
          <p:cNvPr id="7" name="ms chi teaser wmv.wmv">
            <a:hlinkClick r:id="" action="ppaction://media"/>
          </p:cNvPr>
          <p:cNvPicPr>
            <a:picLocks noGrp="1" noChangeAspect="1"/>
          </p:cNvPicPr>
          <p:nvPr>
            <p:ph idx="4294967295"/>
            <a:videoFile r:link="rId2"/>
            <p:extLst>
              <p:ext uri="{DAA4B4D4-6D71-4841-9C94-3DE7FCFB9230}">
                <p14:media xmlns:p14="http://schemas.microsoft.com/office/powerpoint/2010/main" r:embed="rId1"/>
              </p:ext>
            </p:extLst>
          </p:nvPr>
        </p:nvPicPr>
        <p:blipFill>
          <a:blip r:embed="rId4"/>
          <a:stretch>
            <a:fillRect/>
          </a:stretch>
        </p:blipFill>
        <p:spPr>
          <a:xfrm>
            <a:off x="1" y="1241199"/>
            <a:ext cx="9153272" cy="5148715"/>
          </a:xfrm>
        </p:spPr>
      </p:pic>
    </p:spTree>
    <p:extLst>
      <p:ext uri="{BB962C8B-B14F-4D97-AF65-F5344CB8AC3E}">
        <p14:creationId xmlns:p14="http://schemas.microsoft.com/office/powerpoint/2010/main" val="1023701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9907"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7"/>
                </p:tgtEl>
              </p:cMediaNode>
            </p:video>
            <p:seq concurrent="1" nextAc="seek">
              <p:cTn id="8" restart="whenNotActive" fill="hold" evtFilter="cancelBubble" nodeType="interactiveSeq">
                <p:stCondLst>
                  <p:cond evt="onClick" delay="0">
                    <p:tgtEl>
                      <p:spTgt spid="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7"/>
                                        </p:tgtEl>
                                      </p:cBhvr>
                                    </p:cmd>
                                  </p:childTnLst>
                                </p:cTn>
                              </p:par>
                            </p:childTnLst>
                          </p:cTn>
                        </p:par>
                      </p:childTnLst>
                    </p:cTn>
                  </p:par>
                </p:childTnLst>
              </p:cTn>
              <p:nextCondLst>
                <p:cond evt="onClick" delay="0">
                  <p:tgtEl>
                    <p:spTgt spid="7"/>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Motif Detection Algorithms</a:t>
            </a:r>
            <a:endParaRPr lang="en-US" dirty="0"/>
          </a:p>
        </p:txBody>
      </p:sp>
      <p:sp>
        <p:nvSpPr>
          <p:cNvPr id="3" name="Content Placeholder 2"/>
          <p:cNvSpPr>
            <a:spLocks noGrp="1"/>
          </p:cNvSpPr>
          <p:nvPr>
            <p:ph idx="1"/>
          </p:nvPr>
        </p:nvSpPr>
        <p:spPr/>
        <p:txBody>
          <a:bodyPr>
            <a:normAutofit lnSpcReduction="10000"/>
          </a:bodyPr>
          <a:lstStyle/>
          <a:p>
            <a:r>
              <a:rPr lang="en-US" dirty="0" smtClean="0"/>
              <a:t>Fans</a:t>
            </a:r>
          </a:p>
          <a:p>
            <a:pPr lvl="1"/>
            <a:r>
              <a:rPr lang="en-US" dirty="0" smtClean="0"/>
              <a:t>O(N)</a:t>
            </a:r>
          </a:p>
          <a:p>
            <a:pPr marL="342900" lvl="1"/>
            <a:r>
              <a:rPr lang="en-US" dirty="0" smtClean="0"/>
              <a:t>Connectors</a:t>
            </a:r>
          </a:p>
          <a:p>
            <a:pPr lvl="1"/>
            <a:r>
              <a:rPr lang="en-US" dirty="0" smtClean="0"/>
              <a:t>Handle overlapping connectors</a:t>
            </a:r>
          </a:p>
          <a:p>
            <a:pPr lvl="1"/>
            <a:r>
              <a:rPr lang="en-US" dirty="0" smtClean="0"/>
              <a:t>O(N </a:t>
            </a:r>
            <a:r>
              <a:rPr lang="en-US" dirty="0"/>
              <a:t>* avg. neighbor count)</a:t>
            </a:r>
            <a:endParaRPr lang="en-US" dirty="0" smtClean="0"/>
          </a:p>
          <a:p>
            <a:r>
              <a:rPr lang="en-US" dirty="0" smtClean="0"/>
              <a:t>Cliques</a:t>
            </a:r>
          </a:p>
          <a:p>
            <a:pPr lvl="1"/>
            <a:r>
              <a:rPr lang="en-US" dirty="0" smtClean="0"/>
              <a:t>Overlapping clique-finding algorithms</a:t>
            </a:r>
          </a:p>
          <a:p>
            <a:pPr lvl="2"/>
            <a:r>
              <a:rPr lang="en-US" dirty="0" smtClean="0"/>
              <a:t>Tomita et </a:t>
            </a:r>
            <a:r>
              <a:rPr lang="en-US" dirty="0"/>
              <a:t>al., </a:t>
            </a:r>
            <a:r>
              <a:rPr lang="en-US" dirty="0" smtClean="0"/>
              <a:t>2006; </a:t>
            </a:r>
            <a:r>
              <a:rPr lang="en-US" dirty="0" err="1"/>
              <a:t>Eppstein</a:t>
            </a:r>
            <a:r>
              <a:rPr lang="en-US" dirty="0"/>
              <a:t> &amp; </a:t>
            </a:r>
            <a:r>
              <a:rPr lang="en-US" dirty="0" err="1"/>
              <a:t>Strash</a:t>
            </a:r>
            <a:r>
              <a:rPr lang="en-US" dirty="0"/>
              <a:t>, </a:t>
            </a:r>
            <a:r>
              <a:rPr lang="en-US" dirty="0" smtClean="0"/>
              <a:t>2011</a:t>
            </a:r>
          </a:p>
          <a:p>
            <a:pPr lvl="1"/>
            <a:r>
              <a:rPr lang="en-US" dirty="0" smtClean="0"/>
              <a:t>Choice heuristics</a:t>
            </a:r>
          </a:p>
          <a:p>
            <a:pPr lvl="1"/>
            <a:r>
              <a:rPr lang="en-US" dirty="0"/>
              <a:t>O(3^(N/3))</a:t>
            </a:r>
          </a:p>
        </p:txBody>
      </p:sp>
    </p:spTree>
    <p:extLst>
      <p:ext uri="{BB962C8B-B14F-4D97-AF65-F5344CB8AC3E}">
        <p14:creationId xmlns:p14="http://schemas.microsoft.com/office/powerpoint/2010/main" val="34526854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a:graphicFrameLocks/>
          </p:cNvGraphicFramePr>
          <p:nvPr>
            <p:extLst>
              <p:ext uri="{D42A27DB-BD31-4B8C-83A1-F6EECF244321}">
                <p14:modId xmlns:p14="http://schemas.microsoft.com/office/powerpoint/2010/main" val="4024304266"/>
              </p:ext>
            </p:extLst>
          </p:nvPr>
        </p:nvGraphicFramePr>
        <p:xfrm>
          <a:off x="5562600" y="1783080"/>
          <a:ext cx="3657600" cy="32918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a:graphicFrameLocks/>
          </p:cNvGraphicFramePr>
          <p:nvPr>
            <p:extLst>
              <p:ext uri="{D42A27DB-BD31-4B8C-83A1-F6EECF244321}">
                <p14:modId xmlns:p14="http://schemas.microsoft.com/office/powerpoint/2010/main" val="1416099688"/>
              </p:ext>
            </p:extLst>
          </p:nvPr>
        </p:nvGraphicFramePr>
        <p:xfrm>
          <a:off x="2781300" y="1783080"/>
          <a:ext cx="3657600" cy="3291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p:cNvGraphicFramePr>
            <a:graphicFrameLocks/>
          </p:cNvGraphicFramePr>
          <p:nvPr>
            <p:extLst>
              <p:ext uri="{D42A27DB-BD31-4B8C-83A1-F6EECF244321}">
                <p14:modId xmlns:p14="http://schemas.microsoft.com/office/powerpoint/2010/main" val="3362728921"/>
              </p:ext>
            </p:extLst>
          </p:nvPr>
        </p:nvGraphicFramePr>
        <p:xfrm>
          <a:off x="0" y="1783080"/>
          <a:ext cx="3657600" cy="3291840"/>
        </p:xfrm>
        <a:graphic>
          <a:graphicData uri="http://schemas.openxmlformats.org/drawingml/2006/chart">
            <c:chart xmlns:c="http://schemas.openxmlformats.org/drawingml/2006/chart" xmlns:r="http://schemas.openxmlformats.org/officeDocument/2006/relationships" r:id="rId5"/>
          </a:graphicData>
        </a:graphic>
      </p:graphicFrame>
      <p:sp>
        <p:nvSpPr>
          <p:cNvPr id="2" name="Title 1"/>
          <p:cNvSpPr>
            <a:spLocks noGrp="1"/>
          </p:cNvSpPr>
          <p:nvPr>
            <p:ph type="title"/>
          </p:nvPr>
        </p:nvSpPr>
        <p:spPr/>
        <p:txBody>
          <a:bodyPr/>
          <a:lstStyle/>
          <a:p>
            <a:r>
              <a:rPr lang="en-US" dirty="0" smtClean="0"/>
              <a:t>Controlled Experiment</a:t>
            </a:r>
            <a:endParaRPr lang="en-US" dirty="0"/>
          </a:p>
        </p:txBody>
      </p:sp>
    </p:spTree>
    <p:extLst>
      <p:ext uri="{BB962C8B-B14F-4D97-AF65-F5344CB8AC3E}">
        <p14:creationId xmlns:p14="http://schemas.microsoft.com/office/powerpoint/2010/main" val="39414310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Graphic spid="15" grpId="0">
        <p:bldAsOne/>
      </p:bldGraphic>
      <p:bldGraphic spid="14" grpId="0">
        <p:bldAsOne/>
      </p:bldGraphic>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1529772744"/>
              </p:ext>
            </p:extLst>
          </p:nvPr>
        </p:nvGraphicFramePr>
        <p:xfrm>
          <a:off x="5362669" y="17352"/>
          <a:ext cx="3931920" cy="32918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Chart 2"/>
          <p:cNvGraphicFramePr>
            <a:graphicFrameLocks/>
          </p:cNvGraphicFramePr>
          <p:nvPr>
            <p:extLst>
              <p:ext uri="{D42A27DB-BD31-4B8C-83A1-F6EECF244321}">
                <p14:modId xmlns:p14="http://schemas.microsoft.com/office/powerpoint/2010/main" val="813605635"/>
              </p:ext>
            </p:extLst>
          </p:nvPr>
        </p:nvGraphicFramePr>
        <p:xfrm>
          <a:off x="2605134" y="17352"/>
          <a:ext cx="3931920" cy="3291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Chart 3"/>
          <p:cNvGraphicFramePr>
            <a:graphicFrameLocks/>
          </p:cNvGraphicFramePr>
          <p:nvPr>
            <p:extLst>
              <p:ext uri="{D42A27DB-BD31-4B8C-83A1-F6EECF244321}">
                <p14:modId xmlns:p14="http://schemas.microsoft.com/office/powerpoint/2010/main" val="873940025"/>
              </p:ext>
            </p:extLst>
          </p:nvPr>
        </p:nvGraphicFramePr>
        <p:xfrm>
          <a:off x="-152400" y="17352"/>
          <a:ext cx="3931920" cy="3291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Chart 4"/>
          <p:cNvGraphicFramePr>
            <a:graphicFrameLocks/>
          </p:cNvGraphicFramePr>
          <p:nvPr>
            <p:extLst>
              <p:ext uri="{D42A27DB-BD31-4B8C-83A1-F6EECF244321}">
                <p14:modId xmlns:p14="http://schemas.microsoft.com/office/powerpoint/2010/main" val="4091353087"/>
              </p:ext>
            </p:extLst>
          </p:nvPr>
        </p:nvGraphicFramePr>
        <p:xfrm>
          <a:off x="5679088" y="3566160"/>
          <a:ext cx="3474720" cy="3291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 name="Chart 5"/>
          <p:cNvGraphicFramePr>
            <a:graphicFrameLocks/>
          </p:cNvGraphicFramePr>
          <p:nvPr>
            <p:extLst>
              <p:ext uri="{D42A27DB-BD31-4B8C-83A1-F6EECF244321}">
                <p14:modId xmlns:p14="http://schemas.microsoft.com/office/powerpoint/2010/main" val="191804878"/>
              </p:ext>
            </p:extLst>
          </p:nvPr>
        </p:nvGraphicFramePr>
        <p:xfrm>
          <a:off x="2751273" y="3566160"/>
          <a:ext cx="3474720" cy="329184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7" name="Chart 6"/>
          <p:cNvGraphicFramePr>
            <a:graphicFrameLocks/>
          </p:cNvGraphicFramePr>
          <p:nvPr>
            <p:extLst>
              <p:ext uri="{D42A27DB-BD31-4B8C-83A1-F6EECF244321}">
                <p14:modId xmlns:p14="http://schemas.microsoft.com/office/powerpoint/2010/main" val="177913608"/>
              </p:ext>
            </p:extLst>
          </p:nvPr>
        </p:nvGraphicFramePr>
        <p:xfrm>
          <a:off x="-176542" y="3566160"/>
          <a:ext cx="3474720" cy="3291840"/>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6172712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6" grpId="0">
        <p:bldAsOne/>
      </p:bldGraphic>
      <p:bldGraphic spid="7" grpId="0">
        <p:bldAsOne/>
      </p:bldGraphic>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1116157210"/>
              </p:ext>
            </p:extLst>
          </p:nvPr>
        </p:nvGraphicFramePr>
        <p:xfrm>
          <a:off x="4572000" y="0"/>
          <a:ext cx="4572000" cy="32918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hart 3"/>
          <p:cNvGraphicFramePr>
            <a:graphicFrameLocks/>
          </p:cNvGraphicFramePr>
          <p:nvPr>
            <p:extLst>
              <p:ext uri="{D42A27DB-BD31-4B8C-83A1-F6EECF244321}">
                <p14:modId xmlns:p14="http://schemas.microsoft.com/office/powerpoint/2010/main" val="4201343106"/>
              </p:ext>
            </p:extLst>
          </p:nvPr>
        </p:nvGraphicFramePr>
        <p:xfrm>
          <a:off x="0" y="0"/>
          <a:ext cx="4572000" cy="3291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Chart 4"/>
          <p:cNvGraphicFramePr>
            <a:graphicFrameLocks/>
          </p:cNvGraphicFramePr>
          <p:nvPr>
            <p:extLst>
              <p:ext uri="{D42A27DB-BD31-4B8C-83A1-F6EECF244321}">
                <p14:modId xmlns:p14="http://schemas.microsoft.com/office/powerpoint/2010/main" val="3233997885"/>
              </p:ext>
            </p:extLst>
          </p:nvPr>
        </p:nvGraphicFramePr>
        <p:xfrm>
          <a:off x="4572000" y="3545698"/>
          <a:ext cx="4572000" cy="3291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Chart 5"/>
          <p:cNvGraphicFramePr>
            <a:graphicFrameLocks/>
          </p:cNvGraphicFramePr>
          <p:nvPr>
            <p:extLst>
              <p:ext uri="{D42A27DB-BD31-4B8C-83A1-F6EECF244321}">
                <p14:modId xmlns:p14="http://schemas.microsoft.com/office/powerpoint/2010/main" val="269603057"/>
              </p:ext>
            </p:extLst>
          </p:nvPr>
        </p:nvGraphicFramePr>
        <p:xfrm>
          <a:off x="0" y="3550316"/>
          <a:ext cx="4572000" cy="329184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4465596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Graphic spid="5" grpId="0">
        <p:bldAsOne/>
      </p:bldGraphic>
      <p:bldGraphic spid="6" grpId="0">
        <p:bldAsOne/>
      </p:bldGraphic>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a:graphicFrameLocks/>
          </p:cNvGraphicFramePr>
          <p:nvPr>
            <p:extLst>
              <p:ext uri="{D42A27DB-BD31-4B8C-83A1-F6EECF244321}">
                <p14:modId xmlns:p14="http://schemas.microsoft.com/office/powerpoint/2010/main" val="2716804960"/>
              </p:ext>
            </p:extLst>
          </p:nvPr>
        </p:nvGraphicFramePr>
        <p:xfrm>
          <a:off x="4572000" y="3566160"/>
          <a:ext cx="4572000" cy="32918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hart 3"/>
          <p:cNvGraphicFramePr>
            <a:graphicFrameLocks/>
          </p:cNvGraphicFramePr>
          <p:nvPr>
            <p:extLst>
              <p:ext uri="{D42A27DB-BD31-4B8C-83A1-F6EECF244321}">
                <p14:modId xmlns:p14="http://schemas.microsoft.com/office/powerpoint/2010/main" val="2193963188"/>
              </p:ext>
            </p:extLst>
          </p:nvPr>
        </p:nvGraphicFramePr>
        <p:xfrm>
          <a:off x="0" y="3566160"/>
          <a:ext cx="4572000" cy="3291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Chart 4"/>
          <p:cNvGraphicFramePr>
            <a:graphicFrameLocks/>
          </p:cNvGraphicFramePr>
          <p:nvPr>
            <p:extLst>
              <p:ext uri="{D42A27DB-BD31-4B8C-83A1-F6EECF244321}">
                <p14:modId xmlns:p14="http://schemas.microsoft.com/office/powerpoint/2010/main" val="704378663"/>
              </p:ext>
            </p:extLst>
          </p:nvPr>
        </p:nvGraphicFramePr>
        <p:xfrm>
          <a:off x="0" y="-1"/>
          <a:ext cx="4572000" cy="3291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Chart 5"/>
          <p:cNvGraphicFramePr>
            <a:graphicFrameLocks/>
          </p:cNvGraphicFramePr>
          <p:nvPr>
            <p:extLst>
              <p:ext uri="{D42A27DB-BD31-4B8C-83A1-F6EECF244321}">
                <p14:modId xmlns:p14="http://schemas.microsoft.com/office/powerpoint/2010/main" val="2822439099"/>
              </p:ext>
            </p:extLst>
          </p:nvPr>
        </p:nvGraphicFramePr>
        <p:xfrm>
          <a:off x="4572000" y="0"/>
          <a:ext cx="4572000" cy="329184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6291537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Graphic spid="4" grpId="0">
        <p:bldAsOne/>
      </p:bldGraphic>
      <p:bldGraphic spid="6" grpId="0">
        <p:bldAsOne/>
      </p:bldGraphic>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p:cNvGraphicFramePr>
            <a:graphicFrameLocks/>
          </p:cNvGraphicFramePr>
          <p:nvPr>
            <p:extLst>
              <p:ext uri="{D42A27DB-BD31-4B8C-83A1-F6EECF244321}">
                <p14:modId xmlns:p14="http://schemas.microsoft.com/office/powerpoint/2010/main" val="4217843479"/>
              </p:ext>
            </p:extLst>
          </p:nvPr>
        </p:nvGraphicFramePr>
        <p:xfrm>
          <a:off x="4572000" y="0"/>
          <a:ext cx="4572000" cy="32918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p:cNvGraphicFramePr>
            <a:graphicFrameLocks/>
          </p:cNvGraphicFramePr>
          <p:nvPr>
            <p:extLst>
              <p:ext uri="{D42A27DB-BD31-4B8C-83A1-F6EECF244321}">
                <p14:modId xmlns:p14="http://schemas.microsoft.com/office/powerpoint/2010/main" val="522598812"/>
              </p:ext>
            </p:extLst>
          </p:nvPr>
        </p:nvGraphicFramePr>
        <p:xfrm>
          <a:off x="0" y="0"/>
          <a:ext cx="4572000" cy="3291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Chart 8"/>
          <p:cNvGraphicFramePr>
            <a:graphicFrameLocks/>
          </p:cNvGraphicFramePr>
          <p:nvPr>
            <p:extLst>
              <p:ext uri="{D42A27DB-BD31-4B8C-83A1-F6EECF244321}">
                <p14:modId xmlns:p14="http://schemas.microsoft.com/office/powerpoint/2010/main" val="4208438965"/>
              </p:ext>
            </p:extLst>
          </p:nvPr>
        </p:nvGraphicFramePr>
        <p:xfrm>
          <a:off x="0" y="3550316"/>
          <a:ext cx="4572000" cy="3291840"/>
        </p:xfrm>
        <a:graphic>
          <a:graphicData uri="http://schemas.openxmlformats.org/drawingml/2006/chart">
            <c:chart xmlns:c="http://schemas.openxmlformats.org/drawingml/2006/chart" xmlns:r="http://schemas.openxmlformats.org/officeDocument/2006/relationships" r:id="rId5"/>
          </a:graphicData>
        </a:graphic>
      </p:graphicFrame>
      <p:sp>
        <p:nvSpPr>
          <p:cNvPr id="11" name="TextBox 10"/>
          <p:cNvSpPr txBox="1"/>
          <p:nvPr/>
        </p:nvSpPr>
        <p:spPr>
          <a:xfrm>
            <a:off x="9296400" y="5181600"/>
            <a:ext cx="1676400" cy="1200329"/>
          </a:xfrm>
          <a:prstGeom prst="rect">
            <a:avLst/>
          </a:prstGeom>
          <a:noFill/>
        </p:spPr>
        <p:txBody>
          <a:bodyPr wrap="square" rtlCol="0">
            <a:spAutoFit/>
          </a:bodyPr>
          <a:lstStyle/>
          <a:p>
            <a:r>
              <a:rPr lang="en-US" dirty="0" smtClean="0"/>
              <a:t>Wiki1 MS, senate MS,</a:t>
            </a:r>
          </a:p>
          <a:p>
            <a:r>
              <a:rPr lang="en-US" dirty="0" smtClean="0"/>
              <a:t>Web2 more central</a:t>
            </a:r>
            <a:endParaRPr lang="en-US" dirty="0"/>
          </a:p>
        </p:txBody>
      </p:sp>
      <p:graphicFrame>
        <p:nvGraphicFramePr>
          <p:cNvPr id="7" name="Chart 6"/>
          <p:cNvGraphicFramePr>
            <a:graphicFrameLocks/>
          </p:cNvGraphicFramePr>
          <p:nvPr>
            <p:extLst>
              <p:ext uri="{D42A27DB-BD31-4B8C-83A1-F6EECF244321}">
                <p14:modId xmlns:p14="http://schemas.microsoft.com/office/powerpoint/2010/main" val="2823098699"/>
              </p:ext>
            </p:extLst>
          </p:nvPr>
        </p:nvGraphicFramePr>
        <p:xfrm>
          <a:off x="4572000" y="3550316"/>
          <a:ext cx="4572000" cy="329184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855558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2" grpId="0">
        <p:bldAsOne/>
      </p:bldGraphic>
      <p:bldGraphic spid="9" grpId="0">
        <p:bldAsOne/>
      </p:bldGraphic>
      <p:bldGraphic spid="7" grpId="0">
        <p:bldAsOne/>
      </p:bldGraphic>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p:cNvGraphicFramePr>
            <a:graphicFrameLocks/>
          </p:cNvGraphicFramePr>
          <p:nvPr>
            <p:extLst>
              <p:ext uri="{D42A27DB-BD31-4B8C-83A1-F6EECF244321}">
                <p14:modId xmlns:p14="http://schemas.microsoft.com/office/powerpoint/2010/main" val="3961750085"/>
              </p:ext>
            </p:extLst>
          </p:nvPr>
        </p:nvGraphicFramePr>
        <p:xfrm>
          <a:off x="0" y="3566160"/>
          <a:ext cx="4572000" cy="329184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12724" y="5022999"/>
            <a:ext cx="1676400" cy="646331"/>
          </a:xfrm>
          <a:prstGeom prst="rect">
            <a:avLst/>
          </a:prstGeom>
          <a:noFill/>
        </p:spPr>
        <p:txBody>
          <a:bodyPr wrap="square" rtlCol="0">
            <a:spAutoFit/>
          </a:bodyPr>
          <a:lstStyle/>
          <a:p>
            <a:r>
              <a:rPr lang="en-US" dirty="0" smtClean="0"/>
              <a:t>Web 2 more central</a:t>
            </a:r>
            <a:endParaRPr lang="en-US" dirty="0"/>
          </a:p>
        </p:txBody>
      </p:sp>
      <p:graphicFrame>
        <p:nvGraphicFramePr>
          <p:cNvPr id="8" name="Chart 7"/>
          <p:cNvGraphicFramePr>
            <a:graphicFrameLocks/>
          </p:cNvGraphicFramePr>
          <p:nvPr>
            <p:extLst>
              <p:ext uri="{D42A27DB-BD31-4B8C-83A1-F6EECF244321}">
                <p14:modId xmlns:p14="http://schemas.microsoft.com/office/powerpoint/2010/main" val="3921291322"/>
              </p:ext>
            </p:extLst>
          </p:nvPr>
        </p:nvGraphicFramePr>
        <p:xfrm>
          <a:off x="4601424" y="3566160"/>
          <a:ext cx="4572000" cy="3291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a:graphicFrameLocks/>
          </p:cNvGraphicFramePr>
          <p:nvPr>
            <p:extLst>
              <p:ext uri="{D42A27DB-BD31-4B8C-83A1-F6EECF244321}">
                <p14:modId xmlns:p14="http://schemas.microsoft.com/office/powerpoint/2010/main" val="754005046"/>
              </p:ext>
            </p:extLst>
          </p:nvPr>
        </p:nvGraphicFramePr>
        <p:xfrm>
          <a:off x="0" y="0"/>
          <a:ext cx="4572000" cy="3291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hart 8"/>
          <p:cNvGraphicFramePr>
            <a:graphicFrameLocks/>
          </p:cNvGraphicFramePr>
          <p:nvPr>
            <p:extLst>
              <p:ext uri="{D42A27DB-BD31-4B8C-83A1-F6EECF244321}">
                <p14:modId xmlns:p14="http://schemas.microsoft.com/office/powerpoint/2010/main" val="2898151864"/>
              </p:ext>
            </p:extLst>
          </p:nvPr>
        </p:nvGraphicFramePr>
        <p:xfrm>
          <a:off x="4572000" y="0"/>
          <a:ext cx="4572000" cy="329184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3941247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8" grpId="0">
        <p:bldAsOne/>
      </p:bldGraphic>
      <p:bldGraphic spid="9" grpId="0">
        <p:bldAsOne/>
      </p:bldGraphic>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Motif Simplification Discussion</a:t>
            </a:r>
            <a:endParaRPr lang="en-US" dirty="0"/>
          </a:p>
        </p:txBody>
      </p:sp>
      <p:sp>
        <p:nvSpPr>
          <p:cNvPr id="3" name="Content Placeholder 2"/>
          <p:cNvSpPr>
            <a:spLocks noGrp="1"/>
          </p:cNvSpPr>
          <p:nvPr>
            <p:ph idx="1"/>
          </p:nvPr>
        </p:nvSpPr>
        <p:spPr>
          <a:xfrm>
            <a:off x="457200" y="1315072"/>
            <a:ext cx="8229600" cy="4800600"/>
          </a:xfrm>
        </p:spPr>
        <p:txBody>
          <a:bodyPr>
            <a:normAutofit/>
          </a:bodyPr>
          <a:lstStyle/>
          <a:p>
            <a:r>
              <a:rPr lang="en-US" dirty="0" smtClean="0"/>
              <a:t>Motif simplification effective for</a:t>
            </a:r>
          </a:p>
          <a:p>
            <a:pPr lvl="1"/>
            <a:r>
              <a:rPr lang="en-US" dirty="0" smtClean="0"/>
              <a:t>Reducing complexity</a:t>
            </a:r>
          </a:p>
          <a:p>
            <a:pPr lvl="1"/>
            <a:r>
              <a:rPr lang="en-US" dirty="0" smtClean="0"/>
              <a:t>Understanding larger or hidden relationships</a:t>
            </a:r>
            <a:endParaRPr lang="en-US" dirty="0"/>
          </a:p>
          <a:p>
            <a:r>
              <a:rPr lang="en-US" dirty="0" smtClean="0"/>
              <a:t>However</a:t>
            </a:r>
          </a:p>
          <a:p>
            <a:pPr lvl="1"/>
            <a:r>
              <a:rPr lang="en-US" dirty="0" smtClean="0"/>
              <a:t>Frequent motifs may not be covered</a:t>
            </a:r>
          </a:p>
          <a:p>
            <a:pPr lvl="1"/>
            <a:r>
              <a:rPr lang="en-US" dirty="0"/>
              <a:t>Glyph design has </a:t>
            </a:r>
            <a:r>
              <a:rPr lang="en-US" dirty="0" smtClean="0"/>
              <a:t>tradeoffs</a:t>
            </a:r>
          </a:p>
          <a:p>
            <a:pPr lvl="1"/>
            <a:r>
              <a:rPr lang="en-US" dirty="0" smtClean="0"/>
              <a:t>May be challenging at first for some tasks</a:t>
            </a:r>
          </a:p>
          <a:p>
            <a:r>
              <a:rPr lang="en-US" dirty="0" smtClean="0"/>
              <a:t>Available now in NodeXL: nodexl.codeplex.com</a:t>
            </a:r>
          </a:p>
          <a:p>
            <a:endParaRPr lang="en-US" dirty="0" smtClean="0"/>
          </a:p>
        </p:txBody>
      </p:sp>
    </p:spTree>
    <p:extLst>
      <p:ext uri="{BB962C8B-B14F-4D97-AF65-F5344CB8AC3E}">
        <p14:creationId xmlns:p14="http://schemas.microsoft.com/office/powerpoint/2010/main" val="38766201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Funders</a:t>
            </a:r>
            <a:endParaRPr lang="en-US" dirty="0"/>
          </a:p>
        </p:txBody>
      </p:sp>
      <p:sp>
        <p:nvSpPr>
          <p:cNvPr id="3" name="Content Placeholder 2"/>
          <p:cNvSpPr>
            <a:spLocks noGrp="1"/>
          </p:cNvSpPr>
          <p:nvPr>
            <p:ph idx="1"/>
          </p:nvPr>
        </p:nvSpPr>
        <p:spPr/>
        <p:txBody>
          <a:bodyPr>
            <a:normAutofit/>
          </a:bodyPr>
          <a:lstStyle/>
          <a:p>
            <a:r>
              <a:rPr lang="en-US" dirty="0" smtClean="0"/>
              <a:t>Social Media </a:t>
            </a:r>
            <a:r>
              <a:rPr lang="en-US" dirty="0"/>
              <a:t>Research </a:t>
            </a:r>
            <a:r>
              <a:rPr lang="en-US" dirty="0" smtClean="0"/>
              <a:t>Foundation</a:t>
            </a:r>
          </a:p>
          <a:p>
            <a:r>
              <a:rPr lang="en-US" dirty="0" smtClean="0"/>
              <a:t>Connected </a:t>
            </a:r>
            <a:r>
              <a:rPr lang="en-US" dirty="0"/>
              <a:t>Action </a:t>
            </a:r>
            <a:r>
              <a:rPr lang="en-US" dirty="0" smtClean="0"/>
              <a:t>Consulting Group</a:t>
            </a:r>
          </a:p>
          <a:p>
            <a:r>
              <a:rPr lang="en-US" dirty="0" smtClean="0"/>
              <a:t>National </a:t>
            </a:r>
            <a:r>
              <a:rPr lang="en-US" dirty="0"/>
              <a:t>Science Foundation grant </a:t>
            </a:r>
            <a:r>
              <a:rPr lang="en-US" dirty="0" smtClean="0"/>
              <a:t>SBE 0915645</a:t>
            </a:r>
          </a:p>
          <a:p>
            <a:endParaRPr lang="en-US" dirty="0"/>
          </a:p>
          <a:p>
            <a:endParaRPr lang="en-US" dirty="0"/>
          </a:p>
        </p:txBody>
      </p:sp>
    </p:spTree>
    <p:extLst>
      <p:ext uri="{BB962C8B-B14F-4D97-AF65-F5344CB8AC3E}">
        <p14:creationId xmlns:p14="http://schemas.microsoft.com/office/powerpoint/2010/main" val="9056596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1046" descr="Fig_3_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5300" y="920311"/>
            <a:ext cx="8153400" cy="5468404"/>
          </a:xfrm>
          <a:prstGeom prst="rect">
            <a:avLst/>
          </a:prstGeom>
          <a:noFill/>
          <a:extLst>
            <a:ext uri="{909E8E84-426E-40DD-AFC4-6F175D3DCCD1}">
              <a14:hiddenFill xmlns:a14="http://schemas.microsoft.com/office/drawing/2010/main">
                <a:solidFill>
                  <a:srgbClr val="FFFFFF"/>
                </a:solidFill>
              </a14:hiddenFill>
            </a:ext>
          </a:extLst>
        </p:spPr>
      </p:pic>
      <p:sp>
        <p:nvSpPr>
          <p:cNvPr id="3" name="Title 2"/>
          <p:cNvSpPr txBox="1">
            <a:spLocks/>
          </p:cNvSpPr>
          <p:nvPr/>
        </p:nvSpPr>
        <p:spPr>
          <a:xfrm>
            <a:off x="457200" y="-246378"/>
            <a:ext cx="8229600" cy="1143000"/>
          </a:xfrm>
          <a:prstGeom prst="rect">
            <a:avLst/>
          </a:prstGeom>
        </p:spPr>
        <p:txBody>
          <a:bodyPr vert="horz" lIns="91440" tIns="45720" rIns="91440" bIns="45720"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r>
              <a:rPr lang="en-US" dirty="0" smtClean="0"/>
              <a:t>Tweets of the #Win09 Workshop</a:t>
            </a:r>
            <a:endParaRPr lang="en-US" dirty="0"/>
          </a:p>
        </p:txBody>
      </p:sp>
    </p:spTree>
    <p:extLst>
      <p:ext uri="{BB962C8B-B14F-4D97-AF65-F5344CB8AC3E}">
        <p14:creationId xmlns:p14="http://schemas.microsoft.com/office/powerpoint/2010/main" val="41413072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7831"/>
            <a:ext cx="8229600" cy="1143000"/>
          </a:xfrm>
        </p:spPr>
        <p:txBody>
          <a:bodyPr/>
          <a:lstStyle/>
          <a:p>
            <a:r>
              <a:rPr lang="en-US" dirty="0" smtClean="0"/>
              <a:t>Motif Simplification</a:t>
            </a:r>
            <a:endParaRPr lang="en-US" dirty="0"/>
          </a:p>
        </p:txBody>
      </p:sp>
      <p:sp>
        <p:nvSpPr>
          <p:cNvPr id="3" name="Content Placeholder 2"/>
          <p:cNvSpPr>
            <a:spLocks noGrp="1"/>
          </p:cNvSpPr>
          <p:nvPr>
            <p:ph sz="half" idx="1"/>
          </p:nvPr>
        </p:nvSpPr>
        <p:spPr>
          <a:xfrm>
            <a:off x="451556" y="1088888"/>
            <a:ext cx="3894666" cy="4590288"/>
          </a:xfrm>
        </p:spPr>
        <p:txBody>
          <a:bodyPr>
            <a:normAutofit/>
          </a:bodyPr>
          <a:lstStyle/>
          <a:p>
            <a:pPr marL="114300" lvl="0" indent="0" hangingPunct="0">
              <a:buNone/>
            </a:pPr>
            <a:r>
              <a:rPr lang="en-US" dirty="0" smtClean="0"/>
              <a:t>Papers</a:t>
            </a:r>
          </a:p>
          <a:p>
            <a:pPr lvl="1" hangingPunct="0"/>
            <a:r>
              <a:rPr lang="en-US" sz="2000" dirty="0" smtClean="0"/>
              <a:t>Dunne C &amp; Shneiderman B (2013). </a:t>
            </a:r>
            <a:r>
              <a:rPr lang="en-US" sz="2000" i="1" dirty="0" smtClean="0"/>
              <a:t>Motif simplification: improving network visualization readability with fan, connector, and clique glyphs.</a:t>
            </a:r>
            <a:r>
              <a:rPr lang="en-US" sz="2000" dirty="0" smtClean="0"/>
              <a:t> In CHI '13. </a:t>
            </a:r>
          </a:p>
          <a:p>
            <a:pPr lvl="1" hangingPunct="0"/>
            <a:r>
              <a:rPr lang="en-US" sz="2000" dirty="0"/>
              <a:t>Shneiderman B &amp; Dunne C (2012</a:t>
            </a:r>
            <a:r>
              <a:rPr lang="en-US" sz="2000" dirty="0" smtClean="0"/>
              <a:t>). </a:t>
            </a:r>
            <a:r>
              <a:rPr lang="en-US" sz="2000" i="1" dirty="0"/>
              <a:t>Interactive network exploration to derive insights: Filtering, clustering, grouping, and </a:t>
            </a:r>
            <a:r>
              <a:rPr lang="en-US" sz="2000" i="1" dirty="0" smtClean="0"/>
              <a:t>simplification.</a:t>
            </a:r>
            <a:r>
              <a:rPr lang="en-US" sz="2000" dirty="0" smtClean="0"/>
              <a:t> </a:t>
            </a:r>
            <a:r>
              <a:rPr lang="en-US" sz="2000" dirty="0"/>
              <a:t>In Graph Drawing '12</a:t>
            </a:r>
            <a:r>
              <a:rPr lang="en-US" sz="2000" dirty="0" smtClean="0"/>
              <a:t>.</a:t>
            </a:r>
            <a:endParaRPr lang="en-US" sz="2000" dirty="0"/>
          </a:p>
        </p:txBody>
      </p:sp>
      <p:sp>
        <p:nvSpPr>
          <p:cNvPr id="4" name="Content Placeholder 3"/>
          <p:cNvSpPr>
            <a:spLocks noGrp="1"/>
          </p:cNvSpPr>
          <p:nvPr>
            <p:ph sz="half" idx="2"/>
          </p:nvPr>
        </p:nvSpPr>
        <p:spPr>
          <a:xfrm>
            <a:off x="4797778" y="1088888"/>
            <a:ext cx="3894666" cy="1679522"/>
          </a:xfrm>
        </p:spPr>
        <p:txBody>
          <a:bodyPr>
            <a:normAutofit/>
          </a:bodyPr>
          <a:lstStyle/>
          <a:p>
            <a:pPr marL="114300" indent="0">
              <a:buNone/>
            </a:pPr>
            <a:r>
              <a:rPr lang="en-US" dirty="0" smtClean="0"/>
              <a:t>Available </a:t>
            </a:r>
            <a:r>
              <a:rPr lang="en-US" dirty="0"/>
              <a:t>now in NodeXL: </a:t>
            </a:r>
          </a:p>
          <a:p>
            <a:pPr marL="411480" lvl="1" indent="0">
              <a:buNone/>
            </a:pPr>
            <a:r>
              <a:rPr lang="en-US" dirty="0"/>
              <a:t>  nodexl.codeplex.com</a:t>
            </a:r>
          </a:p>
          <a:p>
            <a:pPr lvl="0"/>
            <a:endParaRPr lang="en-US" sz="2000" dirty="0" smtClean="0"/>
          </a:p>
          <a:p>
            <a:endParaRPr lang="en-US" sz="2000" dirty="0"/>
          </a:p>
        </p:txBody>
      </p:sp>
      <p:sp>
        <p:nvSpPr>
          <p:cNvPr id="5" name="Rectangle 4"/>
          <p:cNvSpPr/>
          <p:nvPr/>
        </p:nvSpPr>
        <p:spPr>
          <a:xfrm>
            <a:off x="206827" y="5483777"/>
            <a:ext cx="4724401" cy="954107"/>
          </a:xfrm>
          <a:prstGeom prst="rect">
            <a:avLst/>
          </a:prstGeom>
          <a:ln w="28575">
            <a:solidFill>
              <a:schemeClr val="tx2"/>
            </a:solidFill>
          </a:ln>
        </p:spPr>
        <p:txBody>
          <a:bodyPr wrap="square">
            <a:spAutoFit/>
          </a:bodyPr>
          <a:lstStyle/>
          <a:p>
            <a:pPr algn="ctr"/>
            <a:r>
              <a:rPr lang="en-US" sz="2800" dirty="0"/>
              <a:t>Cody </a:t>
            </a:r>
            <a:r>
              <a:rPr lang="en-US" sz="2800" dirty="0" smtClean="0"/>
              <a:t>Dunne, Ben </a:t>
            </a:r>
            <a:r>
              <a:rPr lang="en-US" sz="2800" dirty="0"/>
              <a:t>Shneiderman</a:t>
            </a:r>
          </a:p>
          <a:p>
            <a:pPr marL="114300" lvl="1" indent="0" algn="ctr">
              <a:buNone/>
            </a:pPr>
            <a:r>
              <a:rPr lang="en-US" sz="2800" dirty="0" smtClean="0"/>
              <a:t>{</a:t>
            </a:r>
            <a:r>
              <a:rPr lang="en-US" sz="2800" dirty="0" err="1"/>
              <a:t>c</a:t>
            </a:r>
            <a:r>
              <a:rPr lang="en-US" sz="2800" dirty="0" err="1" smtClean="0"/>
              <a:t>dunne,ben</a:t>
            </a:r>
            <a:r>
              <a:rPr lang="en-US" sz="2800" dirty="0" smtClean="0"/>
              <a:t>}@cs.umd.edu</a:t>
            </a:r>
          </a:p>
        </p:txBody>
      </p:sp>
      <p:pic>
        <p:nvPicPr>
          <p:cNvPr id="6" name="ms chi teaser wmv.wm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rotWithShape="1">
          <a:blip r:embed="rId5"/>
          <a:srcRect l="32126"/>
          <a:stretch/>
        </p:blipFill>
        <p:spPr>
          <a:xfrm>
            <a:off x="5085242" y="3215714"/>
            <a:ext cx="4058758" cy="3363685"/>
          </a:xfrm>
          <a:prstGeom prst="rect">
            <a:avLst/>
          </a:prstGeom>
        </p:spPr>
      </p:pic>
    </p:spTree>
    <p:extLst>
      <p:ext uri="{BB962C8B-B14F-4D97-AF65-F5344CB8AC3E}">
        <p14:creationId xmlns:p14="http://schemas.microsoft.com/office/powerpoint/2010/main" val="31051427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9907"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6"/>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6"/>
                                        </p:tgtEl>
                                      </p:cBhvr>
                                    </p:cmd>
                                  </p:childTnLst>
                                </p:cTn>
                              </p:par>
                            </p:childTnLst>
                          </p:cTn>
                        </p:par>
                      </p:childTnLst>
                    </p:cTn>
                  </p:par>
                </p:childTnLst>
              </p:cTn>
              <p:nextCondLst>
                <p:cond evt="onClick" delay="0">
                  <p:tgtEl>
                    <p:spTgt spid="6"/>
                  </p:tgtEl>
                </p:cond>
              </p:nextCondLst>
            </p:seq>
            <p:video>
              <p:cMediaNode vol="80000" mute="1">
                <p:cTn id="12" repeatCount="indefinite" fill="hold" display="0">
                  <p:stCondLst>
                    <p:cond delay="indefinite"/>
                  </p:stCondLst>
                </p:cTn>
                <p:tgtEl>
                  <p:spTgt spid="6"/>
                </p:tgtEl>
              </p:cMediaNode>
            </p:vide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Motif Detection Algorithms</a:t>
            </a:r>
            <a:endParaRPr lang="en-US" dirty="0"/>
          </a:p>
        </p:txBody>
      </p:sp>
      <p:sp>
        <p:nvSpPr>
          <p:cNvPr id="3" name="Content Placeholder 2"/>
          <p:cNvSpPr>
            <a:spLocks noGrp="1"/>
          </p:cNvSpPr>
          <p:nvPr>
            <p:ph idx="1"/>
          </p:nvPr>
        </p:nvSpPr>
        <p:spPr/>
        <p:txBody>
          <a:bodyPr>
            <a:normAutofit lnSpcReduction="10000"/>
          </a:bodyPr>
          <a:lstStyle/>
          <a:p>
            <a:r>
              <a:rPr lang="en-US" dirty="0" smtClean="0"/>
              <a:t>Fans</a:t>
            </a:r>
          </a:p>
          <a:p>
            <a:pPr lvl="1"/>
            <a:r>
              <a:rPr lang="en-US" dirty="0" smtClean="0"/>
              <a:t>O(N)</a:t>
            </a:r>
          </a:p>
          <a:p>
            <a:pPr marL="342900" lvl="1"/>
            <a:r>
              <a:rPr lang="en-US" dirty="0" smtClean="0"/>
              <a:t>Connectors</a:t>
            </a:r>
          </a:p>
          <a:p>
            <a:pPr lvl="1"/>
            <a:r>
              <a:rPr lang="en-US" dirty="0" smtClean="0"/>
              <a:t>Handle overlapping connectors</a:t>
            </a:r>
          </a:p>
          <a:p>
            <a:pPr lvl="1"/>
            <a:r>
              <a:rPr lang="en-US" dirty="0" smtClean="0"/>
              <a:t>O(N </a:t>
            </a:r>
            <a:r>
              <a:rPr lang="en-US" dirty="0"/>
              <a:t>* avg. neighbor count)</a:t>
            </a:r>
            <a:endParaRPr lang="en-US" dirty="0" smtClean="0"/>
          </a:p>
          <a:p>
            <a:r>
              <a:rPr lang="en-US" dirty="0" smtClean="0"/>
              <a:t>Cliques</a:t>
            </a:r>
          </a:p>
          <a:p>
            <a:pPr lvl="1"/>
            <a:r>
              <a:rPr lang="en-US" dirty="0" smtClean="0"/>
              <a:t>Overlapping clique-finding algorithms</a:t>
            </a:r>
          </a:p>
          <a:p>
            <a:pPr lvl="2"/>
            <a:r>
              <a:rPr lang="en-US" dirty="0" smtClean="0"/>
              <a:t>Tomita et </a:t>
            </a:r>
            <a:r>
              <a:rPr lang="en-US" dirty="0"/>
              <a:t>al., </a:t>
            </a:r>
            <a:r>
              <a:rPr lang="en-US" dirty="0" smtClean="0"/>
              <a:t>2006; </a:t>
            </a:r>
            <a:r>
              <a:rPr lang="en-US" dirty="0" err="1"/>
              <a:t>Eppstein</a:t>
            </a:r>
            <a:r>
              <a:rPr lang="en-US" dirty="0"/>
              <a:t> &amp; </a:t>
            </a:r>
            <a:r>
              <a:rPr lang="en-US" dirty="0" err="1"/>
              <a:t>Strash</a:t>
            </a:r>
            <a:r>
              <a:rPr lang="en-US" dirty="0"/>
              <a:t>, </a:t>
            </a:r>
            <a:r>
              <a:rPr lang="en-US" dirty="0" smtClean="0"/>
              <a:t>2011</a:t>
            </a:r>
          </a:p>
          <a:p>
            <a:pPr lvl="1"/>
            <a:r>
              <a:rPr lang="en-US" dirty="0" smtClean="0"/>
              <a:t>Choice heuristics</a:t>
            </a:r>
          </a:p>
          <a:p>
            <a:pPr lvl="1"/>
            <a:r>
              <a:rPr lang="en-US" dirty="0"/>
              <a:t>O(3^(N/3))</a:t>
            </a:r>
          </a:p>
        </p:txBody>
      </p:sp>
    </p:spTree>
    <p:extLst>
      <p:ext uri="{BB962C8B-B14F-4D97-AF65-F5344CB8AC3E}">
        <p14:creationId xmlns:p14="http://schemas.microsoft.com/office/powerpoint/2010/main" val="27020972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9" name="Title 1"/>
          <p:cNvSpPr txBox="1">
            <a:spLocks/>
          </p:cNvSpPr>
          <p:nvPr/>
        </p:nvSpPr>
        <p:spPr>
          <a:xfrm>
            <a:off x="6617801" y="0"/>
            <a:ext cx="2526197" cy="2353630"/>
          </a:xfrm>
          <a:prstGeom prst="rect">
            <a:avLst/>
          </a:prstGeom>
        </p:spPr>
        <p:txBody>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algn="ctr"/>
            <a:r>
              <a:rPr lang="en-US" dirty="0" smtClean="0"/>
              <a:t>Fan Motif Detection O(n)</a:t>
            </a:r>
            <a:endParaRPr lang="en-US" dirty="0"/>
          </a:p>
        </p:txBody>
      </p:sp>
      <p:pic>
        <p:nvPicPr>
          <p:cNvPr id="185" name="Picture 6"/>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5417138" y="3989218"/>
            <a:ext cx="3085983" cy="2666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6" name="Oval 185"/>
          <p:cNvSpPr/>
          <p:nvPr/>
        </p:nvSpPr>
        <p:spPr>
          <a:xfrm flipH="1" flipV="1">
            <a:off x="6617801" y="5215943"/>
            <a:ext cx="662884" cy="66288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86"/>
          <p:cNvSpPr/>
          <p:nvPr/>
        </p:nvSpPr>
        <p:spPr>
          <a:xfrm flipH="1" flipV="1">
            <a:off x="5699931" y="4273383"/>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flipH="1" flipV="1">
            <a:off x="6617801" y="3806609"/>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p:cNvSpPr/>
          <p:nvPr/>
        </p:nvSpPr>
        <p:spPr>
          <a:xfrm flipH="1" flipV="1">
            <a:off x="7517845" y="4273383"/>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flipH="1" flipV="1">
            <a:off x="7975046" y="5215943"/>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4"/>
          <p:cNvGrpSpPr>
            <a:grpSpLocks noChangeAspect="1"/>
          </p:cNvGrpSpPr>
          <p:nvPr>
            <p:custDataLst>
              <p:tags r:id="rId1"/>
            </p:custDataLst>
          </p:nvPr>
        </p:nvGrpSpPr>
        <p:grpSpPr bwMode="auto">
          <a:xfrm>
            <a:off x="94130" y="92690"/>
            <a:ext cx="5605801" cy="4068210"/>
            <a:chOff x="1554" y="1383"/>
            <a:chExt cx="4025" cy="2921"/>
          </a:xfrm>
        </p:grpSpPr>
        <p:grpSp>
          <p:nvGrpSpPr>
            <p:cNvPr id="6" name="Group 205"/>
            <p:cNvGrpSpPr>
              <a:grpSpLocks/>
            </p:cNvGrpSpPr>
            <p:nvPr/>
          </p:nvGrpSpPr>
          <p:grpSpPr bwMode="auto">
            <a:xfrm>
              <a:off x="1554" y="1383"/>
              <a:ext cx="4025" cy="2610"/>
              <a:chOff x="1554" y="1383"/>
              <a:chExt cx="4025" cy="2610"/>
            </a:xfrm>
          </p:grpSpPr>
          <p:sp>
            <p:nvSpPr>
              <p:cNvPr id="48" name="Freeform 5"/>
              <p:cNvSpPr>
                <a:spLocks noChangeAspect="1"/>
              </p:cNvSpPr>
              <p:nvPr/>
            </p:nvSpPr>
            <p:spPr bwMode="auto">
              <a:xfrm>
                <a:off x="1646" y="1419"/>
                <a:ext cx="61" cy="115"/>
              </a:xfrm>
              <a:custGeom>
                <a:avLst/>
                <a:gdLst>
                  <a:gd name="T0" fmla="*/ 38 w 61"/>
                  <a:gd name="T1" fmla="*/ 4 h 115"/>
                  <a:gd name="T2" fmla="*/ 38 w 61"/>
                  <a:gd name="T3" fmla="*/ 2 h 115"/>
                  <a:gd name="T4" fmla="*/ 37 w 61"/>
                  <a:gd name="T5" fmla="*/ 0 h 115"/>
                  <a:gd name="T6" fmla="*/ 36 w 61"/>
                  <a:gd name="T7" fmla="*/ 0 h 115"/>
                  <a:gd name="T8" fmla="*/ 33 w 61"/>
                  <a:gd name="T9" fmla="*/ 0 h 115"/>
                  <a:gd name="T10" fmla="*/ 27 w 61"/>
                  <a:gd name="T11" fmla="*/ 4 h 115"/>
                  <a:gd name="T12" fmla="*/ 20 w 61"/>
                  <a:gd name="T13" fmla="*/ 8 h 115"/>
                  <a:gd name="T14" fmla="*/ 11 w 61"/>
                  <a:gd name="T15" fmla="*/ 10 h 115"/>
                  <a:gd name="T16" fmla="*/ 0 w 61"/>
                  <a:gd name="T17" fmla="*/ 11 h 115"/>
                  <a:gd name="T18" fmla="*/ 0 w 61"/>
                  <a:gd name="T19" fmla="*/ 16 h 115"/>
                  <a:gd name="T20" fmla="*/ 4 w 61"/>
                  <a:gd name="T21" fmla="*/ 16 h 115"/>
                  <a:gd name="T22" fmla="*/ 10 w 61"/>
                  <a:gd name="T23" fmla="*/ 16 h 115"/>
                  <a:gd name="T24" fmla="*/ 17 w 61"/>
                  <a:gd name="T25" fmla="*/ 15 h 115"/>
                  <a:gd name="T26" fmla="*/ 24 w 61"/>
                  <a:gd name="T27" fmla="*/ 12 h 115"/>
                  <a:gd name="T28" fmla="*/ 24 w 61"/>
                  <a:gd name="T29" fmla="*/ 101 h 115"/>
                  <a:gd name="T30" fmla="*/ 24 w 61"/>
                  <a:gd name="T31" fmla="*/ 105 h 115"/>
                  <a:gd name="T32" fmla="*/ 22 w 61"/>
                  <a:gd name="T33" fmla="*/ 107 h 115"/>
                  <a:gd name="T34" fmla="*/ 17 w 61"/>
                  <a:gd name="T35" fmla="*/ 109 h 115"/>
                  <a:gd name="T36" fmla="*/ 7 w 61"/>
                  <a:gd name="T37" fmla="*/ 109 h 115"/>
                  <a:gd name="T38" fmla="*/ 1 w 61"/>
                  <a:gd name="T39" fmla="*/ 109 h 115"/>
                  <a:gd name="T40" fmla="*/ 1 w 61"/>
                  <a:gd name="T41" fmla="*/ 115 h 115"/>
                  <a:gd name="T42" fmla="*/ 8 w 61"/>
                  <a:gd name="T43" fmla="*/ 115 h 115"/>
                  <a:gd name="T44" fmla="*/ 16 w 61"/>
                  <a:gd name="T45" fmla="*/ 115 h 115"/>
                  <a:gd name="T46" fmla="*/ 24 w 61"/>
                  <a:gd name="T47" fmla="*/ 115 h 115"/>
                  <a:gd name="T48" fmla="*/ 31 w 61"/>
                  <a:gd name="T49" fmla="*/ 115 h 115"/>
                  <a:gd name="T50" fmla="*/ 38 w 61"/>
                  <a:gd name="T51" fmla="*/ 115 h 115"/>
                  <a:gd name="T52" fmla="*/ 46 w 61"/>
                  <a:gd name="T53" fmla="*/ 115 h 115"/>
                  <a:gd name="T54" fmla="*/ 54 w 61"/>
                  <a:gd name="T55" fmla="*/ 115 h 115"/>
                  <a:gd name="T56" fmla="*/ 61 w 61"/>
                  <a:gd name="T57" fmla="*/ 115 h 115"/>
                  <a:gd name="T58" fmla="*/ 61 w 61"/>
                  <a:gd name="T59" fmla="*/ 109 h 115"/>
                  <a:gd name="T60" fmla="*/ 55 w 61"/>
                  <a:gd name="T61" fmla="*/ 109 h 115"/>
                  <a:gd name="T62" fmla="*/ 45 w 61"/>
                  <a:gd name="T63" fmla="*/ 109 h 115"/>
                  <a:gd name="T64" fmla="*/ 40 w 61"/>
                  <a:gd name="T65" fmla="*/ 107 h 115"/>
                  <a:gd name="T66" fmla="*/ 38 w 61"/>
                  <a:gd name="T67" fmla="*/ 105 h 115"/>
                  <a:gd name="T68" fmla="*/ 38 w 61"/>
                  <a:gd name="T69" fmla="*/ 101 h 115"/>
                  <a:gd name="T70" fmla="*/ 38 w 61"/>
                  <a:gd name="T71" fmla="*/ 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115">
                    <a:moveTo>
                      <a:pt x="38" y="4"/>
                    </a:moveTo>
                    <a:lnTo>
                      <a:pt x="38" y="2"/>
                    </a:lnTo>
                    <a:lnTo>
                      <a:pt x="37" y="0"/>
                    </a:lnTo>
                    <a:lnTo>
                      <a:pt x="36" y="0"/>
                    </a:lnTo>
                    <a:lnTo>
                      <a:pt x="33" y="0"/>
                    </a:lnTo>
                    <a:lnTo>
                      <a:pt x="27" y="4"/>
                    </a:lnTo>
                    <a:lnTo>
                      <a:pt x="20" y="8"/>
                    </a:lnTo>
                    <a:lnTo>
                      <a:pt x="11" y="10"/>
                    </a:lnTo>
                    <a:lnTo>
                      <a:pt x="0" y="11"/>
                    </a:lnTo>
                    <a:lnTo>
                      <a:pt x="0" y="16"/>
                    </a:lnTo>
                    <a:lnTo>
                      <a:pt x="4" y="16"/>
                    </a:lnTo>
                    <a:lnTo>
                      <a:pt x="10" y="16"/>
                    </a:lnTo>
                    <a:lnTo>
                      <a:pt x="17" y="15"/>
                    </a:lnTo>
                    <a:lnTo>
                      <a:pt x="24" y="12"/>
                    </a:lnTo>
                    <a:lnTo>
                      <a:pt x="24" y="101"/>
                    </a:lnTo>
                    <a:lnTo>
                      <a:pt x="24" y="105"/>
                    </a:lnTo>
                    <a:lnTo>
                      <a:pt x="22" y="107"/>
                    </a:lnTo>
                    <a:lnTo>
                      <a:pt x="17" y="109"/>
                    </a:lnTo>
                    <a:lnTo>
                      <a:pt x="7" y="109"/>
                    </a:lnTo>
                    <a:lnTo>
                      <a:pt x="1" y="109"/>
                    </a:lnTo>
                    <a:lnTo>
                      <a:pt x="1" y="115"/>
                    </a:lnTo>
                    <a:lnTo>
                      <a:pt x="8" y="115"/>
                    </a:lnTo>
                    <a:lnTo>
                      <a:pt x="16" y="115"/>
                    </a:lnTo>
                    <a:lnTo>
                      <a:pt x="24" y="115"/>
                    </a:lnTo>
                    <a:lnTo>
                      <a:pt x="31" y="115"/>
                    </a:lnTo>
                    <a:lnTo>
                      <a:pt x="38" y="115"/>
                    </a:lnTo>
                    <a:lnTo>
                      <a:pt x="46" y="115"/>
                    </a:lnTo>
                    <a:lnTo>
                      <a:pt x="54" y="115"/>
                    </a:lnTo>
                    <a:lnTo>
                      <a:pt x="61" y="115"/>
                    </a:lnTo>
                    <a:lnTo>
                      <a:pt x="61" y="109"/>
                    </a:lnTo>
                    <a:lnTo>
                      <a:pt x="55" y="109"/>
                    </a:lnTo>
                    <a:lnTo>
                      <a:pt x="45" y="109"/>
                    </a:lnTo>
                    <a:lnTo>
                      <a:pt x="40" y="107"/>
                    </a:lnTo>
                    <a:lnTo>
                      <a:pt x="38" y="105"/>
                    </a:lnTo>
                    <a:lnTo>
                      <a:pt x="38" y="101"/>
                    </a:lnTo>
                    <a:lnTo>
                      <a:pt x="38"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
              <p:cNvSpPr>
                <a:spLocks noChangeAspect="1" noEditPoints="1"/>
              </p:cNvSpPr>
              <p:nvPr/>
            </p:nvSpPr>
            <p:spPr bwMode="auto">
              <a:xfrm>
                <a:off x="1738" y="1459"/>
                <a:ext cx="19" cy="75"/>
              </a:xfrm>
              <a:custGeom>
                <a:avLst/>
                <a:gdLst>
                  <a:gd name="T0" fmla="*/ 19 w 19"/>
                  <a:gd name="T1" fmla="*/ 10 h 75"/>
                  <a:gd name="T2" fmla="*/ 18 w 19"/>
                  <a:gd name="T3" fmla="*/ 6 h 75"/>
                  <a:gd name="T4" fmla="*/ 16 w 19"/>
                  <a:gd name="T5" fmla="*/ 3 h 75"/>
                  <a:gd name="T6" fmla="*/ 13 w 19"/>
                  <a:gd name="T7" fmla="*/ 1 h 75"/>
                  <a:gd name="T8" fmla="*/ 9 w 19"/>
                  <a:gd name="T9" fmla="*/ 0 h 75"/>
                  <a:gd name="T10" fmla="*/ 5 w 19"/>
                  <a:gd name="T11" fmla="*/ 1 h 75"/>
                  <a:gd name="T12" fmla="*/ 2 w 19"/>
                  <a:gd name="T13" fmla="*/ 3 h 75"/>
                  <a:gd name="T14" fmla="*/ 0 w 19"/>
                  <a:gd name="T15" fmla="*/ 6 h 75"/>
                  <a:gd name="T16" fmla="*/ 0 w 19"/>
                  <a:gd name="T17" fmla="*/ 10 h 75"/>
                  <a:gd name="T18" fmla="*/ 0 w 19"/>
                  <a:gd name="T19" fmla="*/ 14 h 75"/>
                  <a:gd name="T20" fmla="*/ 3 w 19"/>
                  <a:gd name="T21" fmla="*/ 17 h 75"/>
                  <a:gd name="T22" fmla="*/ 6 w 19"/>
                  <a:gd name="T23" fmla="*/ 19 h 75"/>
                  <a:gd name="T24" fmla="*/ 9 w 19"/>
                  <a:gd name="T25" fmla="*/ 19 h 75"/>
                  <a:gd name="T26" fmla="*/ 13 w 19"/>
                  <a:gd name="T27" fmla="*/ 19 h 75"/>
                  <a:gd name="T28" fmla="*/ 16 w 19"/>
                  <a:gd name="T29" fmla="*/ 17 h 75"/>
                  <a:gd name="T30" fmla="*/ 18 w 19"/>
                  <a:gd name="T31" fmla="*/ 13 h 75"/>
                  <a:gd name="T32" fmla="*/ 19 w 19"/>
                  <a:gd name="T33" fmla="*/ 10 h 75"/>
                  <a:gd name="T34" fmla="*/ 19 w 19"/>
                  <a:gd name="T35" fmla="*/ 66 h 75"/>
                  <a:gd name="T36" fmla="*/ 18 w 19"/>
                  <a:gd name="T37" fmla="*/ 62 h 75"/>
                  <a:gd name="T38" fmla="*/ 16 w 19"/>
                  <a:gd name="T39" fmla="*/ 58 h 75"/>
                  <a:gd name="T40" fmla="*/ 13 w 19"/>
                  <a:gd name="T41" fmla="*/ 56 h 75"/>
                  <a:gd name="T42" fmla="*/ 9 w 19"/>
                  <a:gd name="T43" fmla="*/ 56 h 75"/>
                  <a:gd name="T44" fmla="*/ 5 w 19"/>
                  <a:gd name="T45" fmla="*/ 57 h 75"/>
                  <a:gd name="T46" fmla="*/ 2 w 19"/>
                  <a:gd name="T47" fmla="*/ 59 h 75"/>
                  <a:gd name="T48" fmla="*/ 0 w 19"/>
                  <a:gd name="T49" fmla="*/ 62 h 75"/>
                  <a:gd name="T50" fmla="*/ 0 w 19"/>
                  <a:gd name="T51" fmla="*/ 65 h 75"/>
                  <a:gd name="T52" fmla="*/ 0 w 19"/>
                  <a:gd name="T53" fmla="*/ 69 h 75"/>
                  <a:gd name="T54" fmla="*/ 3 w 19"/>
                  <a:gd name="T55" fmla="*/ 72 h 75"/>
                  <a:gd name="T56" fmla="*/ 6 w 19"/>
                  <a:gd name="T57" fmla="*/ 74 h 75"/>
                  <a:gd name="T58" fmla="*/ 9 w 19"/>
                  <a:gd name="T59" fmla="*/ 75 h 75"/>
                  <a:gd name="T60" fmla="*/ 13 w 19"/>
                  <a:gd name="T61" fmla="*/ 74 h 75"/>
                  <a:gd name="T62" fmla="*/ 16 w 19"/>
                  <a:gd name="T63" fmla="*/ 72 h 75"/>
                  <a:gd name="T64" fmla="*/ 18 w 19"/>
                  <a:gd name="T65" fmla="*/ 69 h 75"/>
                  <a:gd name="T66" fmla="*/ 19 w 19"/>
                  <a:gd name="T6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75">
                    <a:moveTo>
                      <a:pt x="19" y="10"/>
                    </a:moveTo>
                    <a:lnTo>
                      <a:pt x="18" y="6"/>
                    </a:lnTo>
                    <a:lnTo>
                      <a:pt x="16" y="3"/>
                    </a:lnTo>
                    <a:lnTo>
                      <a:pt x="13" y="1"/>
                    </a:lnTo>
                    <a:lnTo>
                      <a:pt x="9" y="0"/>
                    </a:lnTo>
                    <a:lnTo>
                      <a:pt x="5" y="1"/>
                    </a:lnTo>
                    <a:lnTo>
                      <a:pt x="2" y="3"/>
                    </a:lnTo>
                    <a:lnTo>
                      <a:pt x="0" y="6"/>
                    </a:lnTo>
                    <a:lnTo>
                      <a:pt x="0" y="10"/>
                    </a:lnTo>
                    <a:lnTo>
                      <a:pt x="0" y="14"/>
                    </a:lnTo>
                    <a:lnTo>
                      <a:pt x="3" y="17"/>
                    </a:lnTo>
                    <a:lnTo>
                      <a:pt x="6" y="19"/>
                    </a:lnTo>
                    <a:lnTo>
                      <a:pt x="9" y="19"/>
                    </a:lnTo>
                    <a:lnTo>
                      <a:pt x="13" y="19"/>
                    </a:lnTo>
                    <a:lnTo>
                      <a:pt x="16" y="17"/>
                    </a:lnTo>
                    <a:lnTo>
                      <a:pt x="18" y="13"/>
                    </a:lnTo>
                    <a:lnTo>
                      <a:pt x="19" y="10"/>
                    </a:lnTo>
                    <a:close/>
                    <a:moveTo>
                      <a:pt x="19" y="66"/>
                    </a:moveTo>
                    <a:lnTo>
                      <a:pt x="18" y="62"/>
                    </a:lnTo>
                    <a:lnTo>
                      <a:pt x="16" y="58"/>
                    </a:lnTo>
                    <a:lnTo>
                      <a:pt x="13" y="56"/>
                    </a:lnTo>
                    <a:lnTo>
                      <a:pt x="9" y="56"/>
                    </a:lnTo>
                    <a:lnTo>
                      <a:pt x="5" y="57"/>
                    </a:lnTo>
                    <a:lnTo>
                      <a:pt x="2" y="59"/>
                    </a:lnTo>
                    <a:lnTo>
                      <a:pt x="0" y="62"/>
                    </a:lnTo>
                    <a:lnTo>
                      <a:pt x="0" y="65"/>
                    </a:lnTo>
                    <a:lnTo>
                      <a:pt x="0" y="69"/>
                    </a:lnTo>
                    <a:lnTo>
                      <a:pt x="3" y="72"/>
                    </a:lnTo>
                    <a:lnTo>
                      <a:pt x="6" y="74"/>
                    </a:lnTo>
                    <a:lnTo>
                      <a:pt x="9" y="75"/>
                    </a:lnTo>
                    <a:lnTo>
                      <a:pt x="13" y="74"/>
                    </a:lnTo>
                    <a:lnTo>
                      <a:pt x="16" y="72"/>
                    </a:lnTo>
                    <a:lnTo>
                      <a:pt x="18" y="69"/>
                    </a:lnTo>
                    <a:lnTo>
                      <a:pt x="19" y="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
              <p:cNvSpPr>
                <a:spLocks noChangeAspect="1" noEditPoints="1"/>
              </p:cNvSpPr>
              <p:nvPr/>
            </p:nvSpPr>
            <p:spPr bwMode="auto">
              <a:xfrm>
                <a:off x="1890" y="1436"/>
                <a:ext cx="122" cy="140"/>
              </a:xfrm>
              <a:custGeom>
                <a:avLst/>
                <a:gdLst>
                  <a:gd name="T0" fmla="*/ 39 w 122"/>
                  <a:gd name="T1" fmla="*/ 24 h 140"/>
                  <a:gd name="T2" fmla="*/ 41 w 122"/>
                  <a:gd name="T3" fmla="*/ 21 h 140"/>
                  <a:gd name="T4" fmla="*/ 49 w 122"/>
                  <a:gd name="T5" fmla="*/ 14 h 140"/>
                  <a:gd name="T6" fmla="*/ 63 w 122"/>
                  <a:gd name="T7" fmla="*/ 9 h 140"/>
                  <a:gd name="T8" fmla="*/ 78 w 122"/>
                  <a:gd name="T9" fmla="*/ 12 h 140"/>
                  <a:gd name="T10" fmla="*/ 92 w 122"/>
                  <a:gd name="T11" fmla="*/ 32 h 140"/>
                  <a:gd name="T12" fmla="*/ 91 w 122"/>
                  <a:gd name="T13" fmla="*/ 69 h 140"/>
                  <a:gd name="T14" fmla="*/ 75 w 122"/>
                  <a:gd name="T15" fmla="*/ 89 h 140"/>
                  <a:gd name="T16" fmla="*/ 61 w 122"/>
                  <a:gd name="T17" fmla="*/ 91 h 140"/>
                  <a:gd name="T18" fmla="*/ 49 w 122"/>
                  <a:gd name="T19" fmla="*/ 87 h 140"/>
                  <a:gd name="T20" fmla="*/ 40 w 122"/>
                  <a:gd name="T21" fmla="*/ 78 h 140"/>
                  <a:gd name="T22" fmla="*/ 39 w 122"/>
                  <a:gd name="T23" fmla="*/ 75 h 140"/>
                  <a:gd name="T24" fmla="*/ 39 w 122"/>
                  <a:gd name="T25" fmla="*/ 27 h 140"/>
                  <a:gd name="T26" fmla="*/ 46 w 122"/>
                  <a:gd name="T27" fmla="*/ 94 h 140"/>
                  <a:gd name="T28" fmla="*/ 60 w 122"/>
                  <a:gd name="T29" fmla="*/ 99 h 140"/>
                  <a:gd name="T30" fmla="*/ 89 w 122"/>
                  <a:gd name="T31" fmla="*/ 96 h 140"/>
                  <a:gd name="T32" fmla="*/ 118 w 122"/>
                  <a:gd name="T33" fmla="*/ 70 h 140"/>
                  <a:gd name="T34" fmla="*/ 118 w 122"/>
                  <a:gd name="T35" fmla="*/ 30 h 140"/>
                  <a:gd name="T36" fmla="*/ 92 w 122"/>
                  <a:gd name="T37" fmla="*/ 4 h 140"/>
                  <a:gd name="T38" fmla="*/ 59 w 122"/>
                  <a:gd name="T39" fmla="*/ 1 h 140"/>
                  <a:gd name="T40" fmla="*/ 43 w 122"/>
                  <a:gd name="T41" fmla="*/ 8 h 140"/>
                  <a:gd name="T42" fmla="*/ 38 w 122"/>
                  <a:gd name="T43" fmla="*/ 0 h 140"/>
                  <a:gd name="T44" fmla="*/ 0 w 122"/>
                  <a:gd name="T45" fmla="*/ 12 h 140"/>
                  <a:gd name="T46" fmla="*/ 12 w 122"/>
                  <a:gd name="T47" fmla="*/ 13 h 140"/>
                  <a:gd name="T48" fmla="*/ 15 w 122"/>
                  <a:gd name="T49" fmla="*/ 21 h 140"/>
                  <a:gd name="T50" fmla="*/ 0 w 122"/>
                  <a:gd name="T51" fmla="*/ 130 h 140"/>
                  <a:gd name="T52" fmla="*/ 5 w 122"/>
                  <a:gd name="T53" fmla="*/ 140 h 140"/>
                  <a:gd name="T54" fmla="*/ 20 w 122"/>
                  <a:gd name="T55" fmla="*/ 140 h 140"/>
                  <a:gd name="T56" fmla="*/ 34 w 122"/>
                  <a:gd name="T57" fmla="*/ 140 h 140"/>
                  <a:gd name="T58" fmla="*/ 49 w 122"/>
                  <a:gd name="T59" fmla="*/ 140 h 140"/>
                  <a:gd name="T60" fmla="*/ 54 w 122"/>
                  <a:gd name="T61" fmla="*/ 130 h 140"/>
                  <a:gd name="T62" fmla="*/ 39 w 122"/>
                  <a:gd name="T63"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40">
                    <a:moveTo>
                      <a:pt x="39" y="27"/>
                    </a:moveTo>
                    <a:lnTo>
                      <a:pt x="39" y="24"/>
                    </a:lnTo>
                    <a:lnTo>
                      <a:pt x="40" y="23"/>
                    </a:lnTo>
                    <a:lnTo>
                      <a:pt x="41" y="21"/>
                    </a:lnTo>
                    <a:lnTo>
                      <a:pt x="43" y="19"/>
                    </a:lnTo>
                    <a:lnTo>
                      <a:pt x="49" y="14"/>
                    </a:lnTo>
                    <a:lnTo>
                      <a:pt x="56" y="11"/>
                    </a:lnTo>
                    <a:lnTo>
                      <a:pt x="63" y="9"/>
                    </a:lnTo>
                    <a:lnTo>
                      <a:pt x="67" y="9"/>
                    </a:lnTo>
                    <a:lnTo>
                      <a:pt x="78" y="12"/>
                    </a:lnTo>
                    <a:lnTo>
                      <a:pt x="86" y="19"/>
                    </a:lnTo>
                    <a:lnTo>
                      <a:pt x="92" y="32"/>
                    </a:lnTo>
                    <a:lnTo>
                      <a:pt x="94" y="50"/>
                    </a:lnTo>
                    <a:lnTo>
                      <a:pt x="91" y="69"/>
                    </a:lnTo>
                    <a:lnTo>
                      <a:pt x="85" y="82"/>
                    </a:lnTo>
                    <a:lnTo>
                      <a:pt x="75" y="89"/>
                    </a:lnTo>
                    <a:lnTo>
                      <a:pt x="65" y="92"/>
                    </a:lnTo>
                    <a:lnTo>
                      <a:pt x="61" y="91"/>
                    </a:lnTo>
                    <a:lnTo>
                      <a:pt x="56" y="90"/>
                    </a:lnTo>
                    <a:lnTo>
                      <a:pt x="49" y="87"/>
                    </a:lnTo>
                    <a:lnTo>
                      <a:pt x="42" y="80"/>
                    </a:lnTo>
                    <a:lnTo>
                      <a:pt x="40" y="78"/>
                    </a:lnTo>
                    <a:lnTo>
                      <a:pt x="40" y="77"/>
                    </a:lnTo>
                    <a:lnTo>
                      <a:pt x="39" y="75"/>
                    </a:lnTo>
                    <a:lnTo>
                      <a:pt x="39" y="73"/>
                    </a:lnTo>
                    <a:lnTo>
                      <a:pt x="39" y="27"/>
                    </a:lnTo>
                    <a:close/>
                    <a:moveTo>
                      <a:pt x="39" y="90"/>
                    </a:moveTo>
                    <a:lnTo>
                      <a:pt x="46" y="94"/>
                    </a:lnTo>
                    <a:lnTo>
                      <a:pt x="53" y="97"/>
                    </a:lnTo>
                    <a:lnTo>
                      <a:pt x="60" y="99"/>
                    </a:lnTo>
                    <a:lnTo>
                      <a:pt x="67" y="99"/>
                    </a:lnTo>
                    <a:lnTo>
                      <a:pt x="89" y="96"/>
                    </a:lnTo>
                    <a:lnTo>
                      <a:pt x="107" y="86"/>
                    </a:lnTo>
                    <a:lnTo>
                      <a:pt x="118" y="70"/>
                    </a:lnTo>
                    <a:lnTo>
                      <a:pt x="122" y="50"/>
                    </a:lnTo>
                    <a:lnTo>
                      <a:pt x="118" y="30"/>
                    </a:lnTo>
                    <a:lnTo>
                      <a:pt x="108" y="14"/>
                    </a:lnTo>
                    <a:lnTo>
                      <a:pt x="92" y="4"/>
                    </a:lnTo>
                    <a:lnTo>
                      <a:pt x="71" y="0"/>
                    </a:lnTo>
                    <a:lnTo>
                      <a:pt x="59" y="1"/>
                    </a:lnTo>
                    <a:lnTo>
                      <a:pt x="50" y="4"/>
                    </a:lnTo>
                    <a:lnTo>
                      <a:pt x="43" y="8"/>
                    </a:lnTo>
                    <a:lnTo>
                      <a:pt x="38" y="11"/>
                    </a:lnTo>
                    <a:lnTo>
                      <a:pt x="38" y="0"/>
                    </a:lnTo>
                    <a:lnTo>
                      <a:pt x="0" y="2"/>
                    </a:lnTo>
                    <a:lnTo>
                      <a:pt x="0" y="12"/>
                    </a:lnTo>
                    <a:lnTo>
                      <a:pt x="8" y="12"/>
                    </a:lnTo>
                    <a:lnTo>
                      <a:pt x="12" y="13"/>
                    </a:lnTo>
                    <a:lnTo>
                      <a:pt x="14" y="16"/>
                    </a:lnTo>
                    <a:lnTo>
                      <a:pt x="15" y="21"/>
                    </a:lnTo>
                    <a:lnTo>
                      <a:pt x="15" y="130"/>
                    </a:lnTo>
                    <a:lnTo>
                      <a:pt x="0" y="130"/>
                    </a:lnTo>
                    <a:lnTo>
                      <a:pt x="0" y="140"/>
                    </a:lnTo>
                    <a:lnTo>
                      <a:pt x="5" y="140"/>
                    </a:lnTo>
                    <a:lnTo>
                      <a:pt x="12" y="140"/>
                    </a:lnTo>
                    <a:lnTo>
                      <a:pt x="20" y="140"/>
                    </a:lnTo>
                    <a:lnTo>
                      <a:pt x="27" y="140"/>
                    </a:lnTo>
                    <a:lnTo>
                      <a:pt x="34" y="140"/>
                    </a:lnTo>
                    <a:lnTo>
                      <a:pt x="42" y="140"/>
                    </a:lnTo>
                    <a:lnTo>
                      <a:pt x="49" y="140"/>
                    </a:lnTo>
                    <a:lnTo>
                      <a:pt x="54" y="140"/>
                    </a:lnTo>
                    <a:lnTo>
                      <a:pt x="54" y="130"/>
                    </a:lnTo>
                    <a:lnTo>
                      <a:pt x="39" y="130"/>
                    </a:lnTo>
                    <a:lnTo>
                      <a:pt x="39" y="9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8"/>
              <p:cNvSpPr>
                <a:spLocks noChangeAspect="1"/>
              </p:cNvSpPr>
              <p:nvPr/>
            </p:nvSpPr>
            <p:spPr bwMode="auto">
              <a:xfrm>
                <a:off x="2028" y="1436"/>
                <a:ext cx="88" cy="98"/>
              </a:xfrm>
              <a:custGeom>
                <a:avLst/>
                <a:gdLst>
                  <a:gd name="T0" fmla="*/ 37 w 88"/>
                  <a:gd name="T1" fmla="*/ 25 h 98"/>
                  <a:gd name="T2" fmla="*/ 37 w 88"/>
                  <a:gd name="T3" fmla="*/ 0 h 98"/>
                  <a:gd name="T4" fmla="*/ 0 w 88"/>
                  <a:gd name="T5" fmla="*/ 2 h 98"/>
                  <a:gd name="T6" fmla="*/ 0 w 88"/>
                  <a:gd name="T7" fmla="*/ 12 h 98"/>
                  <a:gd name="T8" fmla="*/ 8 w 88"/>
                  <a:gd name="T9" fmla="*/ 12 h 98"/>
                  <a:gd name="T10" fmla="*/ 13 w 88"/>
                  <a:gd name="T11" fmla="*/ 13 h 98"/>
                  <a:gd name="T12" fmla="*/ 15 w 88"/>
                  <a:gd name="T13" fmla="*/ 16 h 98"/>
                  <a:gd name="T14" fmla="*/ 15 w 88"/>
                  <a:gd name="T15" fmla="*/ 21 h 98"/>
                  <a:gd name="T16" fmla="*/ 15 w 88"/>
                  <a:gd name="T17" fmla="*/ 88 h 98"/>
                  <a:gd name="T18" fmla="*/ 0 w 88"/>
                  <a:gd name="T19" fmla="*/ 88 h 98"/>
                  <a:gd name="T20" fmla="*/ 0 w 88"/>
                  <a:gd name="T21" fmla="*/ 98 h 98"/>
                  <a:gd name="T22" fmla="*/ 13 w 88"/>
                  <a:gd name="T23" fmla="*/ 98 h 98"/>
                  <a:gd name="T24" fmla="*/ 28 w 88"/>
                  <a:gd name="T25" fmla="*/ 97 h 98"/>
                  <a:gd name="T26" fmla="*/ 35 w 88"/>
                  <a:gd name="T27" fmla="*/ 97 h 98"/>
                  <a:gd name="T28" fmla="*/ 43 w 88"/>
                  <a:gd name="T29" fmla="*/ 98 h 98"/>
                  <a:gd name="T30" fmla="*/ 51 w 88"/>
                  <a:gd name="T31" fmla="*/ 98 h 98"/>
                  <a:gd name="T32" fmla="*/ 58 w 88"/>
                  <a:gd name="T33" fmla="*/ 98 h 98"/>
                  <a:gd name="T34" fmla="*/ 58 w 88"/>
                  <a:gd name="T35" fmla="*/ 88 h 98"/>
                  <a:gd name="T36" fmla="*/ 39 w 88"/>
                  <a:gd name="T37" fmla="*/ 88 h 98"/>
                  <a:gd name="T38" fmla="*/ 39 w 88"/>
                  <a:gd name="T39" fmla="*/ 50 h 98"/>
                  <a:gd name="T40" fmla="*/ 40 w 88"/>
                  <a:gd name="T41" fmla="*/ 37 h 98"/>
                  <a:gd name="T42" fmla="*/ 44 w 88"/>
                  <a:gd name="T43" fmla="*/ 23 h 98"/>
                  <a:gd name="T44" fmla="*/ 53 w 88"/>
                  <a:gd name="T45" fmla="*/ 13 h 98"/>
                  <a:gd name="T46" fmla="*/ 66 w 88"/>
                  <a:gd name="T47" fmla="*/ 8 h 98"/>
                  <a:gd name="T48" fmla="*/ 65 w 88"/>
                  <a:gd name="T49" fmla="*/ 9 h 98"/>
                  <a:gd name="T50" fmla="*/ 64 w 88"/>
                  <a:gd name="T51" fmla="*/ 11 h 98"/>
                  <a:gd name="T52" fmla="*/ 62 w 88"/>
                  <a:gd name="T53" fmla="*/ 14 h 98"/>
                  <a:gd name="T54" fmla="*/ 62 w 88"/>
                  <a:gd name="T55" fmla="*/ 18 h 98"/>
                  <a:gd name="T56" fmla="*/ 63 w 88"/>
                  <a:gd name="T57" fmla="*/ 24 h 98"/>
                  <a:gd name="T58" fmla="*/ 66 w 88"/>
                  <a:gd name="T59" fmla="*/ 28 h 98"/>
                  <a:gd name="T60" fmla="*/ 70 w 88"/>
                  <a:gd name="T61" fmla="*/ 31 h 98"/>
                  <a:gd name="T62" fmla="*/ 75 w 88"/>
                  <a:gd name="T63" fmla="*/ 31 h 98"/>
                  <a:gd name="T64" fmla="*/ 80 w 88"/>
                  <a:gd name="T65" fmla="*/ 31 h 98"/>
                  <a:gd name="T66" fmla="*/ 84 w 88"/>
                  <a:gd name="T67" fmla="*/ 28 h 98"/>
                  <a:gd name="T68" fmla="*/ 87 w 88"/>
                  <a:gd name="T69" fmla="*/ 24 h 98"/>
                  <a:gd name="T70" fmla="*/ 88 w 88"/>
                  <a:gd name="T71" fmla="*/ 18 h 98"/>
                  <a:gd name="T72" fmla="*/ 86 w 88"/>
                  <a:gd name="T73" fmla="*/ 11 h 98"/>
                  <a:gd name="T74" fmla="*/ 81 w 88"/>
                  <a:gd name="T75" fmla="*/ 5 h 98"/>
                  <a:gd name="T76" fmla="*/ 74 w 88"/>
                  <a:gd name="T77" fmla="*/ 2 h 98"/>
                  <a:gd name="T78" fmla="*/ 65 w 88"/>
                  <a:gd name="T79" fmla="*/ 0 h 98"/>
                  <a:gd name="T80" fmla="*/ 55 w 88"/>
                  <a:gd name="T81" fmla="*/ 2 h 98"/>
                  <a:gd name="T82" fmla="*/ 47 w 88"/>
                  <a:gd name="T83" fmla="*/ 7 h 98"/>
                  <a:gd name="T84" fmla="*/ 41 w 88"/>
                  <a:gd name="T85" fmla="*/ 15 h 98"/>
                  <a:gd name="T86" fmla="*/ 37 w 88"/>
                  <a:gd name="T87" fmla="*/ 2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98">
                    <a:moveTo>
                      <a:pt x="37" y="25"/>
                    </a:moveTo>
                    <a:lnTo>
                      <a:pt x="37" y="0"/>
                    </a:lnTo>
                    <a:lnTo>
                      <a:pt x="0" y="2"/>
                    </a:lnTo>
                    <a:lnTo>
                      <a:pt x="0" y="12"/>
                    </a:lnTo>
                    <a:lnTo>
                      <a:pt x="8" y="12"/>
                    </a:lnTo>
                    <a:lnTo>
                      <a:pt x="13" y="13"/>
                    </a:lnTo>
                    <a:lnTo>
                      <a:pt x="15" y="16"/>
                    </a:lnTo>
                    <a:lnTo>
                      <a:pt x="15" y="21"/>
                    </a:lnTo>
                    <a:lnTo>
                      <a:pt x="15" y="88"/>
                    </a:lnTo>
                    <a:lnTo>
                      <a:pt x="0" y="88"/>
                    </a:lnTo>
                    <a:lnTo>
                      <a:pt x="0" y="98"/>
                    </a:lnTo>
                    <a:lnTo>
                      <a:pt x="13" y="98"/>
                    </a:lnTo>
                    <a:lnTo>
                      <a:pt x="28" y="97"/>
                    </a:lnTo>
                    <a:lnTo>
                      <a:pt x="35" y="97"/>
                    </a:lnTo>
                    <a:lnTo>
                      <a:pt x="43" y="98"/>
                    </a:lnTo>
                    <a:lnTo>
                      <a:pt x="51" y="98"/>
                    </a:lnTo>
                    <a:lnTo>
                      <a:pt x="58" y="98"/>
                    </a:lnTo>
                    <a:lnTo>
                      <a:pt x="58" y="88"/>
                    </a:lnTo>
                    <a:lnTo>
                      <a:pt x="39" y="88"/>
                    </a:lnTo>
                    <a:lnTo>
                      <a:pt x="39" y="50"/>
                    </a:lnTo>
                    <a:lnTo>
                      <a:pt x="40" y="37"/>
                    </a:lnTo>
                    <a:lnTo>
                      <a:pt x="44" y="23"/>
                    </a:lnTo>
                    <a:lnTo>
                      <a:pt x="53" y="13"/>
                    </a:lnTo>
                    <a:lnTo>
                      <a:pt x="66" y="8"/>
                    </a:lnTo>
                    <a:lnTo>
                      <a:pt x="65" y="9"/>
                    </a:lnTo>
                    <a:lnTo>
                      <a:pt x="64" y="11"/>
                    </a:lnTo>
                    <a:lnTo>
                      <a:pt x="62" y="14"/>
                    </a:lnTo>
                    <a:lnTo>
                      <a:pt x="62" y="18"/>
                    </a:lnTo>
                    <a:lnTo>
                      <a:pt x="63" y="24"/>
                    </a:lnTo>
                    <a:lnTo>
                      <a:pt x="66" y="28"/>
                    </a:lnTo>
                    <a:lnTo>
                      <a:pt x="70" y="31"/>
                    </a:lnTo>
                    <a:lnTo>
                      <a:pt x="75" y="31"/>
                    </a:lnTo>
                    <a:lnTo>
                      <a:pt x="80" y="31"/>
                    </a:lnTo>
                    <a:lnTo>
                      <a:pt x="84" y="28"/>
                    </a:lnTo>
                    <a:lnTo>
                      <a:pt x="87" y="24"/>
                    </a:lnTo>
                    <a:lnTo>
                      <a:pt x="88" y="18"/>
                    </a:lnTo>
                    <a:lnTo>
                      <a:pt x="86" y="11"/>
                    </a:lnTo>
                    <a:lnTo>
                      <a:pt x="81" y="5"/>
                    </a:lnTo>
                    <a:lnTo>
                      <a:pt x="74" y="2"/>
                    </a:lnTo>
                    <a:lnTo>
                      <a:pt x="65" y="0"/>
                    </a:lnTo>
                    <a:lnTo>
                      <a:pt x="55" y="2"/>
                    </a:lnTo>
                    <a:lnTo>
                      <a:pt x="47" y="7"/>
                    </a:lnTo>
                    <a:lnTo>
                      <a:pt x="41" y="15"/>
                    </a:lnTo>
                    <a:lnTo>
                      <a:pt x="3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9"/>
              <p:cNvSpPr>
                <a:spLocks noChangeAspect="1" noEditPoints="1"/>
              </p:cNvSpPr>
              <p:nvPr/>
            </p:nvSpPr>
            <p:spPr bwMode="auto">
              <a:xfrm>
                <a:off x="2130" y="1436"/>
                <a:ext cx="111" cy="99"/>
              </a:xfrm>
              <a:custGeom>
                <a:avLst/>
                <a:gdLst>
                  <a:gd name="T0" fmla="*/ 111 w 111"/>
                  <a:gd name="T1" fmla="*/ 51 h 99"/>
                  <a:gd name="T2" fmla="*/ 107 w 111"/>
                  <a:gd name="T3" fmla="*/ 31 h 99"/>
                  <a:gd name="T4" fmla="*/ 97 w 111"/>
                  <a:gd name="T5" fmla="*/ 14 h 99"/>
                  <a:gd name="T6" fmla="*/ 79 w 111"/>
                  <a:gd name="T7" fmla="*/ 4 h 99"/>
                  <a:gd name="T8" fmla="*/ 56 w 111"/>
                  <a:gd name="T9" fmla="*/ 0 h 99"/>
                  <a:gd name="T10" fmla="*/ 32 w 111"/>
                  <a:gd name="T11" fmla="*/ 4 h 99"/>
                  <a:gd name="T12" fmla="*/ 15 w 111"/>
                  <a:gd name="T13" fmla="*/ 14 h 99"/>
                  <a:gd name="T14" fmla="*/ 4 w 111"/>
                  <a:gd name="T15" fmla="*/ 31 h 99"/>
                  <a:gd name="T16" fmla="*/ 0 w 111"/>
                  <a:gd name="T17" fmla="*/ 51 h 99"/>
                  <a:gd name="T18" fmla="*/ 4 w 111"/>
                  <a:gd name="T19" fmla="*/ 70 h 99"/>
                  <a:gd name="T20" fmla="*/ 14 w 111"/>
                  <a:gd name="T21" fmla="*/ 85 h 99"/>
                  <a:gd name="T22" fmla="*/ 32 w 111"/>
                  <a:gd name="T23" fmla="*/ 96 h 99"/>
                  <a:gd name="T24" fmla="*/ 56 w 111"/>
                  <a:gd name="T25" fmla="*/ 99 h 99"/>
                  <a:gd name="T26" fmla="*/ 80 w 111"/>
                  <a:gd name="T27" fmla="*/ 96 h 99"/>
                  <a:gd name="T28" fmla="*/ 97 w 111"/>
                  <a:gd name="T29" fmla="*/ 85 h 99"/>
                  <a:gd name="T30" fmla="*/ 108 w 111"/>
                  <a:gd name="T31" fmla="*/ 70 h 99"/>
                  <a:gd name="T32" fmla="*/ 111 w 111"/>
                  <a:gd name="T33" fmla="*/ 51 h 99"/>
                  <a:gd name="T34" fmla="*/ 56 w 111"/>
                  <a:gd name="T35" fmla="*/ 91 h 99"/>
                  <a:gd name="T36" fmla="*/ 47 w 111"/>
                  <a:gd name="T37" fmla="*/ 90 h 99"/>
                  <a:gd name="T38" fmla="*/ 40 w 111"/>
                  <a:gd name="T39" fmla="*/ 87 h 99"/>
                  <a:gd name="T40" fmla="*/ 35 w 111"/>
                  <a:gd name="T41" fmla="*/ 82 h 99"/>
                  <a:gd name="T42" fmla="*/ 32 w 111"/>
                  <a:gd name="T43" fmla="*/ 77 h 99"/>
                  <a:gd name="T44" fmla="*/ 30 w 111"/>
                  <a:gd name="T45" fmla="*/ 70 h 99"/>
                  <a:gd name="T46" fmla="*/ 29 w 111"/>
                  <a:gd name="T47" fmla="*/ 63 h 99"/>
                  <a:gd name="T48" fmla="*/ 28 w 111"/>
                  <a:gd name="T49" fmla="*/ 56 h 99"/>
                  <a:gd name="T50" fmla="*/ 28 w 111"/>
                  <a:gd name="T51" fmla="*/ 48 h 99"/>
                  <a:gd name="T52" fmla="*/ 28 w 111"/>
                  <a:gd name="T53" fmla="*/ 41 h 99"/>
                  <a:gd name="T54" fmla="*/ 29 w 111"/>
                  <a:gd name="T55" fmla="*/ 33 h 99"/>
                  <a:gd name="T56" fmla="*/ 30 w 111"/>
                  <a:gd name="T57" fmla="*/ 26 h 99"/>
                  <a:gd name="T58" fmla="*/ 32 w 111"/>
                  <a:gd name="T59" fmla="*/ 20 h 99"/>
                  <a:gd name="T60" fmla="*/ 36 w 111"/>
                  <a:gd name="T61" fmla="*/ 15 h 99"/>
                  <a:gd name="T62" fmla="*/ 41 w 111"/>
                  <a:gd name="T63" fmla="*/ 11 h 99"/>
                  <a:gd name="T64" fmla="*/ 48 w 111"/>
                  <a:gd name="T65" fmla="*/ 8 h 99"/>
                  <a:gd name="T66" fmla="*/ 56 w 111"/>
                  <a:gd name="T67" fmla="*/ 7 h 99"/>
                  <a:gd name="T68" fmla="*/ 62 w 111"/>
                  <a:gd name="T69" fmla="*/ 8 h 99"/>
                  <a:gd name="T70" fmla="*/ 69 w 111"/>
                  <a:gd name="T71" fmla="*/ 10 h 99"/>
                  <a:gd name="T72" fmla="*/ 74 w 111"/>
                  <a:gd name="T73" fmla="*/ 14 h 99"/>
                  <a:gd name="T74" fmla="*/ 79 w 111"/>
                  <a:gd name="T75" fmla="*/ 19 h 99"/>
                  <a:gd name="T76" fmla="*/ 81 w 111"/>
                  <a:gd name="T77" fmla="*/ 25 h 99"/>
                  <a:gd name="T78" fmla="*/ 83 w 111"/>
                  <a:gd name="T79" fmla="*/ 32 h 99"/>
                  <a:gd name="T80" fmla="*/ 83 w 111"/>
                  <a:gd name="T81" fmla="*/ 40 h 99"/>
                  <a:gd name="T82" fmla="*/ 83 w 111"/>
                  <a:gd name="T83" fmla="*/ 48 h 99"/>
                  <a:gd name="T84" fmla="*/ 83 w 111"/>
                  <a:gd name="T85" fmla="*/ 56 h 99"/>
                  <a:gd name="T86" fmla="*/ 83 w 111"/>
                  <a:gd name="T87" fmla="*/ 63 h 99"/>
                  <a:gd name="T88" fmla="*/ 82 w 111"/>
                  <a:gd name="T89" fmla="*/ 70 h 99"/>
                  <a:gd name="T90" fmla="*/ 80 w 111"/>
                  <a:gd name="T91" fmla="*/ 77 h 99"/>
                  <a:gd name="T92" fmla="*/ 76 w 111"/>
                  <a:gd name="T93" fmla="*/ 82 h 99"/>
                  <a:gd name="T94" fmla="*/ 72 w 111"/>
                  <a:gd name="T95" fmla="*/ 87 h 99"/>
                  <a:gd name="T96" fmla="*/ 65 w 111"/>
                  <a:gd name="T97" fmla="*/ 90 h 99"/>
                  <a:gd name="T98" fmla="*/ 56 w 111"/>
                  <a:gd name="T99" fmla="*/ 9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99">
                    <a:moveTo>
                      <a:pt x="111" y="51"/>
                    </a:moveTo>
                    <a:lnTo>
                      <a:pt x="107" y="31"/>
                    </a:lnTo>
                    <a:lnTo>
                      <a:pt x="97" y="14"/>
                    </a:lnTo>
                    <a:lnTo>
                      <a:pt x="79" y="4"/>
                    </a:lnTo>
                    <a:lnTo>
                      <a:pt x="56" y="0"/>
                    </a:lnTo>
                    <a:lnTo>
                      <a:pt x="32" y="4"/>
                    </a:lnTo>
                    <a:lnTo>
                      <a:pt x="15" y="14"/>
                    </a:lnTo>
                    <a:lnTo>
                      <a:pt x="4" y="31"/>
                    </a:lnTo>
                    <a:lnTo>
                      <a:pt x="0" y="51"/>
                    </a:lnTo>
                    <a:lnTo>
                      <a:pt x="4" y="70"/>
                    </a:lnTo>
                    <a:lnTo>
                      <a:pt x="14" y="85"/>
                    </a:lnTo>
                    <a:lnTo>
                      <a:pt x="32" y="96"/>
                    </a:lnTo>
                    <a:lnTo>
                      <a:pt x="56" y="99"/>
                    </a:lnTo>
                    <a:lnTo>
                      <a:pt x="80" y="96"/>
                    </a:lnTo>
                    <a:lnTo>
                      <a:pt x="97" y="85"/>
                    </a:lnTo>
                    <a:lnTo>
                      <a:pt x="108" y="70"/>
                    </a:lnTo>
                    <a:lnTo>
                      <a:pt x="111" y="51"/>
                    </a:lnTo>
                    <a:close/>
                    <a:moveTo>
                      <a:pt x="56" y="91"/>
                    </a:moveTo>
                    <a:lnTo>
                      <a:pt x="47" y="90"/>
                    </a:lnTo>
                    <a:lnTo>
                      <a:pt x="40" y="87"/>
                    </a:lnTo>
                    <a:lnTo>
                      <a:pt x="35" y="82"/>
                    </a:lnTo>
                    <a:lnTo>
                      <a:pt x="32" y="77"/>
                    </a:lnTo>
                    <a:lnTo>
                      <a:pt x="30" y="70"/>
                    </a:lnTo>
                    <a:lnTo>
                      <a:pt x="29" y="63"/>
                    </a:lnTo>
                    <a:lnTo>
                      <a:pt x="28" y="56"/>
                    </a:lnTo>
                    <a:lnTo>
                      <a:pt x="28" y="48"/>
                    </a:lnTo>
                    <a:lnTo>
                      <a:pt x="28" y="41"/>
                    </a:lnTo>
                    <a:lnTo>
                      <a:pt x="29" y="33"/>
                    </a:lnTo>
                    <a:lnTo>
                      <a:pt x="30" y="26"/>
                    </a:lnTo>
                    <a:lnTo>
                      <a:pt x="32" y="20"/>
                    </a:lnTo>
                    <a:lnTo>
                      <a:pt x="36" y="15"/>
                    </a:lnTo>
                    <a:lnTo>
                      <a:pt x="41" y="11"/>
                    </a:lnTo>
                    <a:lnTo>
                      <a:pt x="48" y="8"/>
                    </a:lnTo>
                    <a:lnTo>
                      <a:pt x="56" y="7"/>
                    </a:lnTo>
                    <a:lnTo>
                      <a:pt x="62" y="8"/>
                    </a:lnTo>
                    <a:lnTo>
                      <a:pt x="69" y="10"/>
                    </a:lnTo>
                    <a:lnTo>
                      <a:pt x="74" y="14"/>
                    </a:lnTo>
                    <a:lnTo>
                      <a:pt x="79" y="19"/>
                    </a:lnTo>
                    <a:lnTo>
                      <a:pt x="81" y="25"/>
                    </a:lnTo>
                    <a:lnTo>
                      <a:pt x="83" y="32"/>
                    </a:lnTo>
                    <a:lnTo>
                      <a:pt x="83" y="40"/>
                    </a:lnTo>
                    <a:lnTo>
                      <a:pt x="83" y="48"/>
                    </a:lnTo>
                    <a:lnTo>
                      <a:pt x="83" y="56"/>
                    </a:lnTo>
                    <a:lnTo>
                      <a:pt x="83" y="63"/>
                    </a:lnTo>
                    <a:lnTo>
                      <a:pt x="82" y="70"/>
                    </a:lnTo>
                    <a:lnTo>
                      <a:pt x="80" y="77"/>
                    </a:lnTo>
                    <a:lnTo>
                      <a:pt x="76" y="82"/>
                    </a:lnTo>
                    <a:lnTo>
                      <a:pt x="72" y="87"/>
                    </a:lnTo>
                    <a:lnTo>
                      <a:pt x="65" y="90"/>
                    </a:lnTo>
                    <a:lnTo>
                      <a:pt x="56" y="9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
              <p:cNvSpPr>
                <a:spLocks noChangeAspect="1"/>
              </p:cNvSpPr>
              <p:nvPr/>
            </p:nvSpPr>
            <p:spPr bwMode="auto">
              <a:xfrm>
                <a:off x="2264" y="1436"/>
                <a:ext cx="95" cy="99"/>
              </a:xfrm>
              <a:custGeom>
                <a:avLst/>
                <a:gdLst>
                  <a:gd name="T0" fmla="*/ 67 w 95"/>
                  <a:gd name="T1" fmla="*/ 12 h 99"/>
                  <a:gd name="T2" fmla="*/ 65 w 95"/>
                  <a:gd name="T3" fmla="*/ 18 h 99"/>
                  <a:gd name="T4" fmla="*/ 66 w 95"/>
                  <a:gd name="T5" fmla="*/ 26 h 99"/>
                  <a:gd name="T6" fmla="*/ 74 w 95"/>
                  <a:gd name="T7" fmla="*/ 33 h 99"/>
                  <a:gd name="T8" fmla="*/ 84 w 95"/>
                  <a:gd name="T9" fmla="*/ 33 h 99"/>
                  <a:gd name="T10" fmla="*/ 91 w 95"/>
                  <a:gd name="T11" fmla="*/ 26 h 99"/>
                  <a:gd name="T12" fmla="*/ 88 w 95"/>
                  <a:gd name="T13" fmla="*/ 9 h 99"/>
                  <a:gd name="T14" fmla="*/ 66 w 95"/>
                  <a:gd name="T15" fmla="*/ 0 h 99"/>
                  <a:gd name="T16" fmla="*/ 41 w 95"/>
                  <a:gd name="T17" fmla="*/ 1 h 99"/>
                  <a:gd name="T18" fmla="*/ 20 w 95"/>
                  <a:gd name="T19" fmla="*/ 9 h 99"/>
                  <a:gd name="T20" fmla="*/ 7 w 95"/>
                  <a:gd name="T21" fmla="*/ 23 h 99"/>
                  <a:gd name="T22" fmla="*/ 0 w 95"/>
                  <a:gd name="T23" fmla="*/ 41 h 99"/>
                  <a:gd name="T24" fmla="*/ 3 w 95"/>
                  <a:gd name="T25" fmla="*/ 70 h 99"/>
                  <a:gd name="T26" fmla="*/ 31 w 95"/>
                  <a:gd name="T27" fmla="*/ 96 h 99"/>
                  <a:gd name="T28" fmla="*/ 65 w 95"/>
                  <a:gd name="T29" fmla="*/ 98 h 99"/>
                  <a:gd name="T30" fmla="*/ 82 w 95"/>
                  <a:gd name="T31" fmla="*/ 91 h 99"/>
                  <a:gd name="T32" fmla="*/ 91 w 95"/>
                  <a:gd name="T33" fmla="*/ 82 h 99"/>
                  <a:gd name="T34" fmla="*/ 95 w 95"/>
                  <a:gd name="T35" fmla="*/ 74 h 99"/>
                  <a:gd name="T36" fmla="*/ 95 w 95"/>
                  <a:gd name="T37" fmla="*/ 71 h 99"/>
                  <a:gd name="T38" fmla="*/ 92 w 95"/>
                  <a:gd name="T39" fmla="*/ 70 h 99"/>
                  <a:gd name="T40" fmla="*/ 87 w 95"/>
                  <a:gd name="T41" fmla="*/ 70 h 99"/>
                  <a:gd name="T42" fmla="*/ 85 w 95"/>
                  <a:gd name="T43" fmla="*/ 71 h 99"/>
                  <a:gd name="T44" fmla="*/ 80 w 95"/>
                  <a:gd name="T45" fmla="*/ 81 h 99"/>
                  <a:gd name="T46" fmla="*/ 66 w 95"/>
                  <a:gd name="T47" fmla="*/ 90 h 99"/>
                  <a:gd name="T48" fmla="*/ 47 w 95"/>
                  <a:gd name="T49" fmla="*/ 89 h 99"/>
                  <a:gd name="T50" fmla="*/ 35 w 95"/>
                  <a:gd name="T51" fmla="*/ 80 h 99"/>
                  <a:gd name="T52" fmla="*/ 29 w 95"/>
                  <a:gd name="T53" fmla="*/ 66 h 99"/>
                  <a:gd name="T54" fmla="*/ 27 w 95"/>
                  <a:gd name="T55" fmla="*/ 54 h 99"/>
                  <a:gd name="T56" fmla="*/ 27 w 95"/>
                  <a:gd name="T57" fmla="*/ 44 h 99"/>
                  <a:gd name="T58" fmla="*/ 29 w 95"/>
                  <a:gd name="T59" fmla="*/ 31 h 99"/>
                  <a:gd name="T60" fmla="*/ 34 w 95"/>
                  <a:gd name="T61" fmla="*/ 18 h 99"/>
                  <a:gd name="T62" fmla="*/ 46 w 95"/>
                  <a:gd name="T63" fmla="*/ 10 h 99"/>
                  <a:gd name="T64" fmla="*/ 64 w 95"/>
                  <a:gd name="T65" fmla="*/ 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9">
                    <a:moveTo>
                      <a:pt x="69" y="10"/>
                    </a:moveTo>
                    <a:lnTo>
                      <a:pt x="67" y="12"/>
                    </a:lnTo>
                    <a:lnTo>
                      <a:pt x="66" y="15"/>
                    </a:lnTo>
                    <a:lnTo>
                      <a:pt x="65" y="18"/>
                    </a:lnTo>
                    <a:lnTo>
                      <a:pt x="65" y="20"/>
                    </a:lnTo>
                    <a:lnTo>
                      <a:pt x="66" y="26"/>
                    </a:lnTo>
                    <a:lnTo>
                      <a:pt x="70" y="30"/>
                    </a:lnTo>
                    <a:lnTo>
                      <a:pt x="74" y="33"/>
                    </a:lnTo>
                    <a:lnTo>
                      <a:pt x="79" y="33"/>
                    </a:lnTo>
                    <a:lnTo>
                      <a:pt x="84" y="33"/>
                    </a:lnTo>
                    <a:lnTo>
                      <a:pt x="88" y="30"/>
                    </a:lnTo>
                    <a:lnTo>
                      <a:pt x="91" y="26"/>
                    </a:lnTo>
                    <a:lnTo>
                      <a:pt x="92" y="20"/>
                    </a:lnTo>
                    <a:lnTo>
                      <a:pt x="88" y="9"/>
                    </a:lnTo>
                    <a:lnTo>
                      <a:pt x="78" y="3"/>
                    </a:lnTo>
                    <a:lnTo>
                      <a:pt x="66" y="0"/>
                    </a:lnTo>
                    <a:lnTo>
                      <a:pt x="54" y="0"/>
                    </a:lnTo>
                    <a:lnTo>
                      <a:pt x="41" y="1"/>
                    </a:lnTo>
                    <a:lnTo>
                      <a:pt x="29" y="4"/>
                    </a:lnTo>
                    <a:lnTo>
                      <a:pt x="20" y="9"/>
                    </a:lnTo>
                    <a:lnTo>
                      <a:pt x="12" y="15"/>
                    </a:lnTo>
                    <a:lnTo>
                      <a:pt x="7" y="23"/>
                    </a:lnTo>
                    <a:lnTo>
                      <a:pt x="3" y="31"/>
                    </a:lnTo>
                    <a:lnTo>
                      <a:pt x="0" y="41"/>
                    </a:lnTo>
                    <a:lnTo>
                      <a:pt x="0" y="50"/>
                    </a:lnTo>
                    <a:lnTo>
                      <a:pt x="3" y="70"/>
                    </a:lnTo>
                    <a:lnTo>
                      <a:pt x="14" y="85"/>
                    </a:lnTo>
                    <a:lnTo>
                      <a:pt x="31" y="96"/>
                    </a:lnTo>
                    <a:lnTo>
                      <a:pt x="53" y="99"/>
                    </a:lnTo>
                    <a:lnTo>
                      <a:pt x="65" y="98"/>
                    </a:lnTo>
                    <a:lnTo>
                      <a:pt x="75" y="95"/>
                    </a:lnTo>
                    <a:lnTo>
                      <a:pt x="82" y="91"/>
                    </a:lnTo>
                    <a:lnTo>
                      <a:pt x="87" y="87"/>
                    </a:lnTo>
                    <a:lnTo>
                      <a:pt x="91" y="82"/>
                    </a:lnTo>
                    <a:lnTo>
                      <a:pt x="93" y="77"/>
                    </a:lnTo>
                    <a:lnTo>
                      <a:pt x="95" y="74"/>
                    </a:lnTo>
                    <a:lnTo>
                      <a:pt x="95" y="73"/>
                    </a:lnTo>
                    <a:lnTo>
                      <a:pt x="95" y="71"/>
                    </a:lnTo>
                    <a:lnTo>
                      <a:pt x="93" y="70"/>
                    </a:lnTo>
                    <a:lnTo>
                      <a:pt x="92" y="70"/>
                    </a:lnTo>
                    <a:lnTo>
                      <a:pt x="90" y="70"/>
                    </a:lnTo>
                    <a:lnTo>
                      <a:pt x="87" y="70"/>
                    </a:lnTo>
                    <a:lnTo>
                      <a:pt x="86" y="70"/>
                    </a:lnTo>
                    <a:lnTo>
                      <a:pt x="85" y="71"/>
                    </a:lnTo>
                    <a:lnTo>
                      <a:pt x="85" y="73"/>
                    </a:lnTo>
                    <a:lnTo>
                      <a:pt x="80" y="81"/>
                    </a:lnTo>
                    <a:lnTo>
                      <a:pt x="73" y="87"/>
                    </a:lnTo>
                    <a:lnTo>
                      <a:pt x="66" y="90"/>
                    </a:lnTo>
                    <a:lnTo>
                      <a:pt x="57" y="91"/>
                    </a:lnTo>
                    <a:lnTo>
                      <a:pt x="47" y="89"/>
                    </a:lnTo>
                    <a:lnTo>
                      <a:pt x="40" y="86"/>
                    </a:lnTo>
                    <a:lnTo>
                      <a:pt x="35" y="80"/>
                    </a:lnTo>
                    <a:lnTo>
                      <a:pt x="31" y="74"/>
                    </a:lnTo>
                    <a:lnTo>
                      <a:pt x="29" y="66"/>
                    </a:lnTo>
                    <a:lnTo>
                      <a:pt x="28" y="60"/>
                    </a:lnTo>
                    <a:lnTo>
                      <a:pt x="27" y="54"/>
                    </a:lnTo>
                    <a:lnTo>
                      <a:pt x="27" y="49"/>
                    </a:lnTo>
                    <a:lnTo>
                      <a:pt x="27" y="44"/>
                    </a:lnTo>
                    <a:lnTo>
                      <a:pt x="28" y="37"/>
                    </a:lnTo>
                    <a:lnTo>
                      <a:pt x="29" y="31"/>
                    </a:lnTo>
                    <a:lnTo>
                      <a:pt x="31" y="24"/>
                    </a:lnTo>
                    <a:lnTo>
                      <a:pt x="34" y="18"/>
                    </a:lnTo>
                    <a:lnTo>
                      <a:pt x="39" y="13"/>
                    </a:lnTo>
                    <a:lnTo>
                      <a:pt x="46" y="10"/>
                    </a:lnTo>
                    <a:lnTo>
                      <a:pt x="55" y="8"/>
                    </a:lnTo>
                    <a:lnTo>
                      <a:pt x="64" y="9"/>
                    </a:lnTo>
                    <a:lnTo>
                      <a:pt x="69"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
              <p:cNvSpPr>
                <a:spLocks noChangeAspect="1" noEditPoints="1"/>
              </p:cNvSpPr>
              <p:nvPr/>
            </p:nvSpPr>
            <p:spPr bwMode="auto">
              <a:xfrm>
                <a:off x="2373" y="1436"/>
                <a:ext cx="100" cy="99"/>
              </a:xfrm>
              <a:custGeom>
                <a:avLst/>
                <a:gdLst>
                  <a:gd name="T0" fmla="*/ 97 w 100"/>
                  <a:gd name="T1" fmla="*/ 51 h 99"/>
                  <a:gd name="T2" fmla="*/ 100 w 100"/>
                  <a:gd name="T3" fmla="*/ 48 h 99"/>
                  <a:gd name="T4" fmla="*/ 100 w 100"/>
                  <a:gd name="T5" fmla="*/ 38 h 99"/>
                  <a:gd name="T6" fmla="*/ 95 w 100"/>
                  <a:gd name="T7" fmla="*/ 20 h 99"/>
                  <a:gd name="T8" fmla="*/ 74 w 100"/>
                  <a:gd name="T9" fmla="*/ 3 h 99"/>
                  <a:gd name="T10" fmla="*/ 31 w 100"/>
                  <a:gd name="T11" fmla="*/ 4 h 99"/>
                  <a:gd name="T12" fmla="*/ 4 w 100"/>
                  <a:gd name="T13" fmla="*/ 30 h 99"/>
                  <a:gd name="T14" fmla="*/ 4 w 100"/>
                  <a:gd name="T15" fmla="*/ 69 h 99"/>
                  <a:gd name="T16" fmla="*/ 33 w 100"/>
                  <a:gd name="T17" fmla="*/ 96 h 99"/>
                  <a:gd name="T18" fmla="*/ 69 w 100"/>
                  <a:gd name="T19" fmla="*/ 98 h 99"/>
                  <a:gd name="T20" fmla="*/ 86 w 100"/>
                  <a:gd name="T21" fmla="*/ 92 h 99"/>
                  <a:gd name="T22" fmla="*/ 96 w 100"/>
                  <a:gd name="T23" fmla="*/ 83 h 99"/>
                  <a:gd name="T24" fmla="*/ 100 w 100"/>
                  <a:gd name="T25" fmla="*/ 75 h 99"/>
                  <a:gd name="T26" fmla="*/ 100 w 100"/>
                  <a:gd name="T27" fmla="*/ 70 h 99"/>
                  <a:gd name="T28" fmla="*/ 97 w 100"/>
                  <a:gd name="T29" fmla="*/ 69 h 99"/>
                  <a:gd name="T30" fmla="*/ 93 w 100"/>
                  <a:gd name="T31" fmla="*/ 69 h 99"/>
                  <a:gd name="T32" fmla="*/ 91 w 100"/>
                  <a:gd name="T33" fmla="*/ 71 h 99"/>
                  <a:gd name="T34" fmla="*/ 85 w 100"/>
                  <a:gd name="T35" fmla="*/ 80 h 99"/>
                  <a:gd name="T36" fmla="*/ 69 w 100"/>
                  <a:gd name="T37" fmla="*/ 89 h 99"/>
                  <a:gd name="T38" fmla="*/ 49 w 100"/>
                  <a:gd name="T39" fmla="*/ 89 h 99"/>
                  <a:gd name="T40" fmla="*/ 36 w 100"/>
                  <a:gd name="T41" fmla="*/ 81 h 99"/>
                  <a:gd name="T42" fmla="*/ 30 w 100"/>
                  <a:gd name="T43" fmla="*/ 68 h 99"/>
                  <a:gd name="T44" fmla="*/ 28 w 100"/>
                  <a:gd name="T45" fmla="*/ 56 h 99"/>
                  <a:gd name="T46" fmla="*/ 94 w 100"/>
                  <a:gd name="T47" fmla="*/ 51 h 99"/>
                  <a:gd name="T48" fmla="*/ 28 w 100"/>
                  <a:gd name="T49" fmla="*/ 37 h 99"/>
                  <a:gd name="T50" fmla="*/ 31 w 100"/>
                  <a:gd name="T51" fmla="*/ 25 h 99"/>
                  <a:gd name="T52" fmla="*/ 38 w 100"/>
                  <a:gd name="T53" fmla="*/ 13 h 99"/>
                  <a:gd name="T54" fmla="*/ 49 w 100"/>
                  <a:gd name="T55" fmla="*/ 8 h 99"/>
                  <a:gd name="T56" fmla="*/ 62 w 100"/>
                  <a:gd name="T57" fmla="*/ 9 h 99"/>
                  <a:gd name="T58" fmla="*/ 73 w 100"/>
                  <a:gd name="T59" fmla="*/ 17 h 99"/>
                  <a:gd name="T60" fmla="*/ 78 w 100"/>
                  <a:gd name="T61" fmla="*/ 29 h 99"/>
                  <a:gd name="T62" fmla="*/ 80 w 100"/>
                  <a:gd name="T63" fmla="*/ 40 h 99"/>
                  <a:gd name="T64" fmla="*/ 28 w 100"/>
                  <a:gd name="T65"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99">
                    <a:moveTo>
                      <a:pt x="94" y="51"/>
                    </a:moveTo>
                    <a:lnTo>
                      <a:pt x="97" y="51"/>
                    </a:lnTo>
                    <a:lnTo>
                      <a:pt x="99" y="50"/>
                    </a:lnTo>
                    <a:lnTo>
                      <a:pt x="100" y="48"/>
                    </a:lnTo>
                    <a:lnTo>
                      <a:pt x="100" y="45"/>
                    </a:lnTo>
                    <a:lnTo>
                      <a:pt x="100" y="38"/>
                    </a:lnTo>
                    <a:lnTo>
                      <a:pt x="99" y="30"/>
                    </a:lnTo>
                    <a:lnTo>
                      <a:pt x="95" y="20"/>
                    </a:lnTo>
                    <a:lnTo>
                      <a:pt x="88" y="11"/>
                    </a:lnTo>
                    <a:lnTo>
                      <a:pt x="74" y="3"/>
                    </a:lnTo>
                    <a:lnTo>
                      <a:pt x="54" y="0"/>
                    </a:lnTo>
                    <a:lnTo>
                      <a:pt x="31" y="4"/>
                    </a:lnTo>
                    <a:lnTo>
                      <a:pt x="14" y="14"/>
                    </a:lnTo>
                    <a:lnTo>
                      <a:pt x="4" y="30"/>
                    </a:lnTo>
                    <a:lnTo>
                      <a:pt x="0" y="49"/>
                    </a:lnTo>
                    <a:lnTo>
                      <a:pt x="4" y="69"/>
                    </a:lnTo>
                    <a:lnTo>
                      <a:pt x="15" y="85"/>
                    </a:lnTo>
                    <a:lnTo>
                      <a:pt x="33" y="96"/>
                    </a:lnTo>
                    <a:lnTo>
                      <a:pt x="57" y="99"/>
                    </a:lnTo>
                    <a:lnTo>
                      <a:pt x="69" y="98"/>
                    </a:lnTo>
                    <a:lnTo>
                      <a:pt x="78" y="96"/>
                    </a:lnTo>
                    <a:lnTo>
                      <a:pt x="86" y="92"/>
                    </a:lnTo>
                    <a:lnTo>
                      <a:pt x="92" y="87"/>
                    </a:lnTo>
                    <a:lnTo>
                      <a:pt x="96" y="83"/>
                    </a:lnTo>
                    <a:lnTo>
                      <a:pt x="99" y="78"/>
                    </a:lnTo>
                    <a:lnTo>
                      <a:pt x="100" y="75"/>
                    </a:lnTo>
                    <a:lnTo>
                      <a:pt x="100" y="73"/>
                    </a:lnTo>
                    <a:lnTo>
                      <a:pt x="100" y="70"/>
                    </a:lnTo>
                    <a:lnTo>
                      <a:pt x="98" y="69"/>
                    </a:lnTo>
                    <a:lnTo>
                      <a:pt x="97" y="69"/>
                    </a:lnTo>
                    <a:lnTo>
                      <a:pt x="95" y="69"/>
                    </a:lnTo>
                    <a:lnTo>
                      <a:pt x="93" y="69"/>
                    </a:lnTo>
                    <a:lnTo>
                      <a:pt x="92" y="70"/>
                    </a:lnTo>
                    <a:lnTo>
                      <a:pt x="91" y="71"/>
                    </a:lnTo>
                    <a:lnTo>
                      <a:pt x="90" y="73"/>
                    </a:lnTo>
                    <a:lnTo>
                      <a:pt x="85" y="80"/>
                    </a:lnTo>
                    <a:lnTo>
                      <a:pt x="78" y="86"/>
                    </a:lnTo>
                    <a:lnTo>
                      <a:pt x="69" y="89"/>
                    </a:lnTo>
                    <a:lnTo>
                      <a:pt x="59" y="91"/>
                    </a:lnTo>
                    <a:lnTo>
                      <a:pt x="49" y="89"/>
                    </a:lnTo>
                    <a:lnTo>
                      <a:pt x="41" y="86"/>
                    </a:lnTo>
                    <a:lnTo>
                      <a:pt x="36" y="81"/>
                    </a:lnTo>
                    <a:lnTo>
                      <a:pt x="32" y="75"/>
                    </a:lnTo>
                    <a:lnTo>
                      <a:pt x="30" y="68"/>
                    </a:lnTo>
                    <a:lnTo>
                      <a:pt x="28" y="62"/>
                    </a:lnTo>
                    <a:lnTo>
                      <a:pt x="28" y="56"/>
                    </a:lnTo>
                    <a:lnTo>
                      <a:pt x="28" y="51"/>
                    </a:lnTo>
                    <a:lnTo>
                      <a:pt x="94" y="51"/>
                    </a:lnTo>
                    <a:close/>
                    <a:moveTo>
                      <a:pt x="28" y="44"/>
                    </a:moveTo>
                    <a:lnTo>
                      <a:pt x="28" y="37"/>
                    </a:lnTo>
                    <a:lnTo>
                      <a:pt x="29" y="31"/>
                    </a:lnTo>
                    <a:lnTo>
                      <a:pt x="31" y="25"/>
                    </a:lnTo>
                    <a:lnTo>
                      <a:pt x="33" y="19"/>
                    </a:lnTo>
                    <a:lnTo>
                      <a:pt x="38" y="13"/>
                    </a:lnTo>
                    <a:lnTo>
                      <a:pt x="43" y="10"/>
                    </a:lnTo>
                    <a:lnTo>
                      <a:pt x="49" y="8"/>
                    </a:lnTo>
                    <a:lnTo>
                      <a:pt x="54" y="7"/>
                    </a:lnTo>
                    <a:lnTo>
                      <a:pt x="62" y="9"/>
                    </a:lnTo>
                    <a:lnTo>
                      <a:pt x="69" y="12"/>
                    </a:lnTo>
                    <a:lnTo>
                      <a:pt x="73" y="17"/>
                    </a:lnTo>
                    <a:lnTo>
                      <a:pt x="76" y="23"/>
                    </a:lnTo>
                    <a:lnTo>
                      <a:pt x="78" y="29"/>
                    </a:lnTo>
                    <a:lnTo>
                      <a:pt x="79" y="35"/>
                    </a:lnTo>
                    <a:lnTo>
                      <a:pt x="80" y="40"/>
                    </a:lnTo>
                    <a:lnTo>
                      <a:pt x="80" y="44"/>
                    </a:lnTo>
                    <a:lnTo>
                      <a:pt x="28" y="4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2"/>
              <p:cNvSpPr>
                <a:spLocks noChangeAspect="1" noEditPoints="1"/>
              </p:cNvSpPr>
              <p:nvPr/>
            </p:nvSpPr>
            <p:spPr bwMode="auto">
              <a:xfrm>
                <a:off x="2489" y="1383"/>
                <a:ext cx="122" cy="152"/>
              </a:xfrm>
              <a:custGeom>
                <a:avLst/>
                <a:gdLst>
                  <a:gd name="T0" fmla="*/ 82 w 122"/>
                  <a:gd name="T1" fmla="*/ 142 h 152"/>
                  <a:gd name="T2" fmla="*/ 82 w 122"/>
                  <a:gd name="T3" fmla="*/ 152 h 152"/>
                  <a:gd name="T4" fmla="*/ 122 w 122"/>
                  <a:gd name="T5" fmla="*/ 151 h 152"/>
                  <a:gd name="T6" fmla="*/ 122 w 122"/>
                  <a:gd name="T7" fmla="*/ 141 h 152"/>
                  <a:gd name="T8" fmla="*/ 114 w 122"/>
                  <a:gd name="T9" fmla="*/ 141 h 152"/>
                  <a:gd name="T10" fmla="*/ 110 w 122"/>
                  <a:gd name="T11" fmla="*/ 140 h 152"/>
                  <a:gd name="T12" fmla="*/ 108 w 122"/>
                  <a:gd name="T13" fmla="*/ 137 h 152"/>
                  <a:gd name="T14" fmla="*/ 107 w 122"/>
                  <a:gd name="T15" fmla="*/ 132 h 152"/>
                  <a:gd name="T16" fmla="*/ 107 w 122"/>
                  <a:gd name="T17" fmla="*/ 0 h 152"/>
                  <a:gd name="T18" fmla="*/ 69 w 122"/>
                  <a:gd name="T19" fmla="*/ 2 h 152"/>
                  <a:gd name="T20" fmla="*/ 69 w 122"/>
                  <a:gd name="T21" fmla="*/ 12 h 152"/>
                  <a:gd name="T22" fmla="*/ 77 w 122"/>
                  <a:gd name="T23" fmla="*/ 13 h 152"/>
                  <a:gd name="T24" fmla="*/ 81 w 122"/>
                  <a:gd name="T25" fmla="*/ 13 h 152"/>
                  <a:gd name="T26" fmla="*/ 83 w 122"/>
                  <a:gd name="T27" fmla="*/ 16 h 152"/>
                  <a:gd name="T28" fmla="*/ 84 w 122"/>
                  <a:gd name="T29" fmla="*/ 21 h 152"/>
                  <a:gd name="T30" fmla="*/ 84 w 122"/>
                  <a:gd name="T31" fmla="*/ 63 h 152"/>
                  <a:gd name="T32" fmla="*/ 76 w 122"/>
                  <a:gd name="T33" fmla="*/ 58 h 152"/>
                  <a:gd name="T34" fmla="*/ 68 w 122"/>
                  <a:gd name="T35" fmla="*/ 55 h 152"/>
                  <a:gd name="T36" fmla="*/ 61 w 122"/>
                  <a:gd name="T37" fmla="*/ 54 h 152"/>
                  <a:gd name="T38" fmla="*/ 54 w 122"/>
                  <a:gd name="T39" fmla="*/ 53 h 152"/>
                  <a:gd name="T40" fmla="*/ 33 w 122"/>
                  <a:gd name="T41" fmla="*/ 57 h 152"/>
                  <a:gd name="T42" fmla="*/ 15 w 122"/>
                  <a:gd name="T43" fmla="*/ 67 h 152"/>
                  <a:gd name="T44" fmla="*/ 4 w 122"/>
                  <a:gd name="T45" fmla="*/ 82 h 152"/>
                  <a:gd name="T46" fmla="*/ 0 w 122"/>
                  <a:gd name="T47" fmla="*/ 103 h 152"/>
                  <a:gd name="T48" fmla="*/ 4 w 122"/>
                  <a:gd name="T49" fmla="*/ 123 h 152"/>
                  <a:gd name="T50" fmla="*/ 14 w 122"/>
                  <a:gd name="T51" fmla="*/ 138 h 152"/>
                  <a:gd name="T52" fmla="*/ 30 w 122"/>
                  <a:gd name="T53" fmla="*/ 149 h 152"/>
                  <a:gd name="T54" fmla="*/ 52 w 122"/>
                  <a:gd name="T55" fmla="*/ 152 h 152"/>
                  <a:gd name="T56" fmla="*/ 61 w 122"/>
                  <a:gd name="T57" fmla="*/ 151 h 152"/>
                  <a:gd name="T58" fmla="*/ 70 w 122"/>
                  <a:gd name="T59" fmla="*/ 149 h 152"/>
                  <a:gd name="T60" fmla="*/ 77 w 122"/>
                  <a:gd name="T61" fmla="*/ 146 h 152"/>
                  <a:gd name="T62" fmla="*/ 82 w 122"/>
                  <a:gd name="T63" fmla="*/ 142 h 152"/>
                  <a:gd name="T64" fmla="*/ 82 w 122"/>
                  <a:gd name="T65" fmla="*/ 74 h 152"/>
                  <a:gd name="T66" fmla="*/ 82 w 122"/>
                  <a:gd name="T67" fmla="*/ 129 h 152"/>
                  <a:gd name="T68" fmla="*/ 79 w 122"/>
                  <a:gd name="T69" fmla="*/ 133 h 152"/>
                  <a:gd name="T70" fmla="*/ 74 w 122"/>
                  <a:gd name="T71" fmla="*/ 138 h 152"/>
                  <a:gd name="T72" fmla="*/ 65 w 122"/>
                  <a:gd name="T73" fmla="*/ 143 h 152"/>
                  <a:gd name="T74" fmla="*/ 54 w 122"/>
                  <a:gd name="T75" fmla="*/ 145 h 152"/>
                  <a:gd name="T76" fmla="*/ 46 w 122"/>
                  <a:gd name="T77" fmla="*/ 143 h 152"/>
                  <a:gd name="T78" fmla="*/ 39 w 122"/>
                  <a:gd name="T79" fmla="*/ 140 h 152"/>
                  <a:gd name="T80" fmla="*/ 34 w 122"/>
                  <a:gd name="T81" fmla="*/ 135 h 152"/>
                  <a:gd name="T82" fmla="*/ 31 w 122"/>
                  <a:gd name="T83" fmla="*/ 130 h 152"/>
                  <a:gd name="T84" fmla="*/ 29 w 122"/>
                  <a:gd name="T85" fmla="*/ 123 h 152"/>
                  <a:gd name="T86" fmla="*/ 28 w 122"/>
                  <a:gd name="T87" fmla="*/ 116 h 152"/>
                  <a:gd name="T88" fmla="*/ 28 w 122"/>
                  <a:gd name="T89" fmla="*/ 109 h 152"/>
                  <a:gd name="T90" fmla="*/ 28 w 122"/>
                  <a:gd name="T91" fmla="*/ 103 h 152"/>
                  <a:gd name="T92" fmla="*/ 28 w 122"/>
                  <a:gd name="T93" fmla="*/ 95 h 152"/>
                  <a:gd name="T94" fmla="*/ 29 w 122"/>
                  <a:gd name="T95" fmla="*/ 87 h 152"/>
                  <a:gd name="T96" fmla="*/ 30 w 122"/>
                  <a:gd name="T97" fmla="*/ 79 h 152"/>
                  <a:gd name="T98" fmla="*/ 33 w 122"/>
                  <a:gd name="T99" fmla="*/ 72 h 152"/>
                  <a:gd name="T100" fmla="*/ 39 w 122"/>
                  <a:gd name="T101" fmla="*/ 67 h 152"/>
                  <a:gd name="T102" fmla="*/ 45 w 122"/>
                  <a:gd name="T103" fmla="*/ 63 h 152"/>
                  <a:gd name="T104" fmla="*/ 51 w 122"/>
                  <a:gd name="T105" fmla="*/ 62 h 152"/>
                  <a:gd name="T106" fmla="*/ 57 w 122"/>
                  <a:gd name="T107" fmla="*/ 61 h 152"/>
                  <a:gd name="T108" fmla="*/ 65 w 122"/>
                  <a:gd name="T109" fmla="*/ 62 h 152"/>
                  <a:gd name="T110" fmla="*/ 72 w 122"/>
                  <a:gd name="T111" fmla="*/ 65 h 152"/>
                  <a:gd name="T112" fmla="*/ 78 w 122"/>
                  <a:gd name="T113" fmla="*/ 70 h 152"/>
                  <a:gd name="T114" fmla="*/ 82 w 122"/>
                  <a:gd name="T115" fmla="*/ 7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 h="152">
                    <a:moveTo>
                      <a:pt x="82" y="142"/>
                    </a:moveTo>
                    <a:lnTo>
                      <a:pt x="82" y="152"/>
                    </a:lnTo>
                    <a:lnTo>
                      <a:pt x="122" y="151"/>
                    </a:lnTo>
                    <a:lnTo>
                      <a:pt x="122" y="141"/>
                    </a:lnTo>
                    <a:lnTo>
                      <a:pt x="114" y="141"/>
                    </a:lnTo>
                    <a:lnTo>
                      <a:pt x="110" y="140"/>
                    </a:lnTo>
                    <a:lnTo>
                      <a:pt x="108" y="137"/>
                    </a:lnTo>
                    <a:lnTo>
                      <a:pt x="107" y="132"/>
                    </a:lnTo>
                    <a:lnTo>
                      <a:pt x="107" y="0"/>
                    </a:lnTo>
                    <a:lnTo>
                      <a:pt x="69" y="2"/>
                    </a:lnTo>
                    <a:lnTo>
                      <a:pt x="69" y="12"/>
                    </a:lnTo>
                    <a:lnTo>
                      <a:pt x="77" y="13"/>
                    </a:lnTo>
                    <a:lnTo>
                      <a:pt x="81" y="13"/>
                    </a:lnTo>
                    <a:lnTo>
                      <a:pt x="83" y="16"/>
                    </a:lnTo>
                    <a:lnTo>
                      <a:pt x="84" y="21"/>
                    </a:lnTo>
                    <a:lnTo>
                      <a:pt x="84" y="63"/>
                    </a:lnTo>
                    <a:lnTo>
                      <a:pt x="76" y="58"/>
                    </a:lnTo>
                    <a:lnTo>
                      <a:pt x="68" y="55"/>
                    </a:lnTo>
                    <a:lnTo>
                      <a:pt x="61" y="54"/>
                    </a:lnTo>
                    <a:lnTo>
                      <a:pt x="54" y="53"/>
                    </a:lnTo>
                    <a:lnTo>
                      <a:pt x="33" y="57"/>
                    </a:lnTo>
                    <a:lnTo>
                      <a:pt x="15" y="67"/>
                    </a:lnTo>
                    <a:lnTo>
                      <a:pt x="4" y="82"/>
                    </a:lnTo>
                    <a:lnTo>
                      <a:pt x="0" y="103"/>
                    </a:lnTo>
                    <a:lnTo>
                      <a:pt x="4" y="123"/>
                    </a:lnTo>
                    <a:lnTo>
                      <a:pt x="14" y="138"/>
                    </a:lnTo>
                    <a:lnTo>
                      <a:pt x="30" y="149"/>
                    </a:lnTo>
                    <a:lnTo>
                      <a:pt x="52" y="152"/>
                    </a:lnTo>
                    <a:lnTo>
                      <a:pt x="61" y="151"/>
                    </a:lnTo>
                    <a:lnTo>
                      <a:pt x="70" y="149"/>
                    </a:lnTo>
                    <a:lnTo>
                      <a:pt x="77" y="146"/>
                    </a:lnTo>
                    <a:lnTo>
                      <a:pt x="82" y="142"/>
                    </a:lnTo>
                    <a:close/>
                    <a:moveTo>
                      <a:pt x="82" y="74"/>
                    </a:moveTo>
                    <a:lnTo>
                      <a:pt x="82" y="129"/>
                    </a:lnTo>
                    <a:lnTo>
                      <a:pt x="79" y="133"/>
                    </a:lnTo>
                    <a:lnTo>
                      <a:pt x="74" y="138"/>
                    </a:lnTo>
                    <a:lnTo>
                      <a:pt x="65" y="143"/>
                    </a:lnTo>
                    <a:lnTo>
                      <a:pt x="54" y="145"/>
                    </a:lnTo>
                    <a:lnTo>
                      <a:pt x="46" y="143"/>
                    </a:lnTo>
                    <a:lnTo>
                      <a:pt x="39" y="140"/>
                    </a:lnTo>
                    <a:lnTo>
                      <a:pt x="34" y="135"/>
                    </a:lnTo>
                    <a:lnTo>
                      <a:pt x="31" y="130"/>
                    </a:lnTo>
                    <a:lnTo>
                      <a:pt x="29" y="123"/>
                    </a:lnTo>
                    <a:lnTo>
                      <a:pt x="28" y="116"/>
                    </a:lnTo>
                    <a:lnTo>
                      <a:pt x="28" y="109"/>
                    </a:lnTo>
                    <a:lnTo>
                      <a:pt x="28" y="103"/>
                    </a:lnTo>
                    <a:lnTo>
                      <a:pt x="28" y="95"/>
                    </a:lnTo>
                    <a:lnTo>
                      <a:pt x="29" y="87"/>
                    </a:lnTo>
                    <a:lnTo>
                      <a:pt x="30" y="79"/>
                    </a:lnTo>
                    <a:lnTo>
                      <a:pt x="33" y="72"/>
                    </a:lnTo>
                    <a:lnTo>
                      <a:pt x="39" y="67"/>
                    </a:lnTo>
                    <a:lnTo>
                      <a:pt x="45" y="63"/>
                    </a:lnTo>
                    <a:lnTo>
                      <a:pt x="51" y="62"/>
                    </a:lnTo>
                    <a:lnTo>
                      <a:pt x="57" y="61"/>
                    </a:lnTo>
                    <a:lnTo>
                      <a:pt x="65" y="62"/>
                    </a:lnTo>
                    <a:lnTo>
                      <a:pt x="72" y="65"/>
                    </a:lnTo>
                    <a:lnTo>
                      <a:pt x="78" y="70"/>
                    </a:lnTo>
                    <a:lnTo>
                      <a:pt x="82" y="7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3"/>
              <p:cNvSpPr>
                <a:spLocks noChangeAspect="1"/>
              </p:cNvSpPr>
              <p:nvPr/>
            </p:nvSpPr>
            <p:spPr bwMode="auto">
              <a:xfrm>
                <a:off x="2629" y="1436"/>
                <a:ext cx="124" cy="99"/>
              </a:xfrm>
              <a:custGeom>
                <a:avLst/>
                <a:gdLst>
                  <a:gd name="T0" fmla="*/ 86 w 124"/>
                  <a:gd name="T1" fmla="*/ 82 h 99"/>
                  <a:gd name="T2" fmla="*/ 86 w 124"/>
                  <a:gd name="T3" fmla="*/ 99 h 99"/>
                  <a:gd name="T4" fmla="*/ 124 w 124"/>
                  <a:gd name="T5" fmla="*/ 98 h 99"/>
                  <a:gd name="T6" fmla="*/ 124 w 124"/>
                  <a:gd name="T7" fmla="*/ 88 h 99"/>
                  <a:gd name="T8" fmla="*/ 116 w 124"/>
                  <a:gd name="T9" fmla="*/ 88 h 99"/>
                  <a:gd name="T10" fmla="*/ 112 w 124"/>
                  <a:gd name="T11" fmla="*/ 87 h 99"/>
                  <a:gd name="T12" fmla="*/ 110 w 124"/>
                  <a:gd name="T13" fmla="*/ 84 h 99"/>
                  <a:gd name="T14" fmla="*/ 109 w 124"/>
                  <a:gd name="T15" fmla="*/ 79 h 99"/>
                  <a:gd name="T16" fmla="*/ 109 w 124"/>
                  <a:gd name="T17" fmla="*/ 0 h 99"/>
                  <a:gd name="T18" fmla="*/ 69 w 124"/>
                  <a:gd name="T19" fmla="*/ 2 h 99"/>
                  <a:gd name="T20" fmla="*/ 69 w 124"/>
                  <a:gd name="T21" fmla="*/ 12 h 99"/>
                  <a:gd name="T22" fmla="*/ 77 w 124"/>
                  <a:gd name="T23" fmla="*/ 12 h 99"/>
                  <a:gd name="T24" fmla="*/ 82 w 124"/>
                  <a:gd name="T25" fmla="*/ 13 h 99"/>
                  <a:gd name="T26" fmla="*/ 84 w 124"/>
                  <a:gd name="T27" fmla="*/ 16 h 99"/>
                  <a:gd name="T28" fmla="*/ 84 w 124"/>
                  <a:gd name="T29" fmla="*/ 21 h 99"/>
                  <a:gd name="T30" fmla="*/ 84 w 124"/>
                  <a:gd name="T31" fmla="*/ 62 h 99"/>
                  <a:gd name="T32" fmla="*/ 84 w 124"/>
                  <a:gd name="T33" fmla="*/ 69 h 99"/>
                  <a:gd name="T34" fmla="*/ 82 w 124"/>
                  <a:gd name="T35" fmla="*/ 74 h 99"/>
                  <a:gd name="T36" fmla="*/ 80 w 124"/>
                  <a:gd name="T37" fmla="*/ 79 h 99"/>
                  <a:gd name="T38" fmla="*/ 77 w 124"/>
                  <a:gd name="T39" fmla="*/ 84 h 99"/>
                  <a:gd name="T40" fmla="*/ 73 w 124"/>
                  <a:gd name="T41" fmla="*/ 87 h 99"/>
                  <a:gd name="T42" fmla="*/ 68 w 124"/>
                  <a:gd name="T43" fmla="*/ 89 h 99"/>
                  <a:gd name="T44" fmla="*/ 63 w 124"/>
                  <a:gd name="T45" fmla="*/ 91 h 99"/>
                  <a:gd name="T46" fmla="*/ 57 w 124"/>
                  <a:gd name="T47" fmla="*/ 92 h 99"/>
                  <a:gd name="T48" fmla="*/ 52 w 124"/>
                  <a:gd name="T49" fmla="*/ 91 h 99"/>
                  <a:gd name="T50" fmla="*/ 48 w 124"/>
                  <a:gd name="T51" fmla="*/ 91 h 99"/>
                  <a:gd name="T52" fmla="*/ 45 w 124"/>
                  <a:gd name="T53" fmla="*/ 89 h 99"/>
                  <a:gd name="T54" fmla="*/ 43 w 124"/>
                  <a:gd name="T55" fmla="*/ 87 h 99"/>
                  <a:gd name="T56" fmla="*/ 41 w 124"/>
                  <a:gd name="T57" fmla="*/ 85 h 99"/>
                  <a:gd name="T58" fmla="*/ 40 w 124"/>
                  <a:gd name="T59" fmla="*/ 82 h 99"/>
                  <a:gd name="T60" fmla="*/ 40 w 124"/>
                  <a:gd name="T61" fmla="*/ 79 h 99"/>
                  <a:gd name="T62" fmla="*/ 40 w 124"/>
                  <a:gd name="T63" fmla="*/ 74 h 99"/>
                  <a:gd name="T64" fmla="*/ 40 w 124"/>
                  <a:gd name="T65" fmla="*/ 0 h 99"/>
                  <a:gd name="T66" fmla="*/ 0 w 124"/>
                  <a:gd name="T67" fmla="*/ 2 h 99"/>
                  <a:gd name="T68" fmla="*/ 0 w 124"/>
                  <a:gd name="T69" fmla="*/ 12 h 99"/>
                  <a:gd name="T70" fmla="*/ 8 w 124"/>
                  <a:gd name="T71" fmla="*/ 12 h 99"/>
                  <a:gd name="T72" fmla="*/ 13 w 124"/>
                  <a:gd name="T73" fmla="*/ 13 h 99"/>
                  <a:gd name="T74" fmla="*/ 15 w 124"/>
                  <a:gd name="T75" fmla="*/ 16 h 99"/>
                  <a:gd name="T76" fmla="*/ 15 w 124"/>
                  <a:gd name="T77" fmla="*/ 21 h 99"/>
                  <a:gd name="T78" fmla="*/ 15 w 124"/>
                  <a:gd name="T79" fmla="*/ 71 h 99"/>
                  <a:gd name="T80" fmla="*/ 18 w 124"/>
                  <a:gd name="T81" fmla="*/ 86 h 99"/>
                  <a:gd name="T82" fmla="*/ 27 w 124"/>
                  <a:gd name="T83" fmla="*/ 94 h 99"/>
                  <a:gd name="T84" fmla="*/ 39 w 124"/>
                  <a:gd name="T85" fmla="*/ 98 h 99"/>
                  <a:gd name="T86" fmla="*/ 54 w 124"/>
                  <a:gd name="T87" fmla="*/ 99 h 99"/>
                  <a:gd name="T88" fmla="*/ 57 w 124"/>
                  <a:gd name="T89" fmla="*/ 99 h 99"/>
                  <a:gd name="T90" fmla="*/ 60 w 124"/>
                  <a:gd name="T91" fmla="*/ 99 h 99"/>
                  <a:gd name="T92" fmla="*/ 64 w 124"/>
                  <a:gd name="T93" fmla="*/ 98 h 99"/>
                  <a:gd name="T94" fmla="*/ 68 w 124"/>
                  <a:gd name="T95" fmla="*/ 97 h 99"/>
                  <a:gd name="T96" fmla="*/ 73 w 124"/>
                  <a:gd name="T97" fmla="*/ 95 h 99"/>
                  <a:gd name="T98" fmla="*/ 77 w 124"/>
                  <a:gd name="T99" fmla="*/ 92 h 99"/>
                  <a:gd name="T100" fmla="*/ 82 w 124"/>
                  <a:gd name="T101" fmla="*/ 88 h 99"/>
                  <a:gd name="T102" fmla="*/ 86 w 124"/>
                  <a:gd name="T103"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99">
                    <a:moveTo>
                      <a:pt x="86" y="82"/>
                    </a:moveTo>
                    <a:lnTo>
                      <a:pt x="86" y="99"/>
                    </a:lnTo>
                    <a:lnTo>
                      <a:pt x="124" y="98"/>
                    </a:lnTo>
                    <a:lnTo>
                      <a:pt x="124" y="88"/>
                    </a:lnTo>
                    <a:lnTo>
                      <a:pt x="116" y="88"/>
                    </a:lnTo>
                    <a:lnTo>
                      <a:pt x="112" y="87"/>
                    </a:lnTo>
                    <a:lnTo>
                      <a:pt x="110" y="84"/>
                    </a:lnTo>
                    <a:lnTo>
                      <a:pt x="109" y="79"/>
                    </a:lnTo>
                    <a:lnTo>
                      <a:pt x="109" y="0"/>
                    </a:lnTo>
                    <a:lnTo>
                      <a:pt x="69" y="2"/>
                    </a:lnTo>
                    <a:lnTo>
                      <a:pt x="69" y="12"/>
                    </a:lnTo>
                    <a:lnTo>
                      <a:pt x="77" y="12"/>
                    </a:lnTo>
                    <a:lnTo>
                      <a:pt x="82" y="13"/>
                    </a:lnTo>
                    <a:lnTo>
                      <a:pt x="84" y="16"/>
                    </a:lnTo>
                    <a:lnTo>
                      <a:pt x="84" y="21"/>
                    </a:lnTo>
                    <a:lnTo>
                      <a:pt x="84" y="62"/>
                    </a:lnTo>
                    <a:lnTo>
                      <a:pt x="84" y="69"/>
                    </a:lnTo>
                    <a:lnTo>
                      <a:pt x="82" y="74"/>
                    </a:lnTo>
                    <a:lnTo>
                      <a:pt x="80" y="79"/>
                    </a:lnTo>
                    <a:lnTo>
                      <a:pt x="77" y="84"/>
                    </a:lnTo>
                    <a:lnTo>
                      <a:pt x="73" y="87"/>
                    </a:lnTo>
                    <a:lnTo>
                      <a:pt x="68" y="89"/>
                    </a:lnTo>
                    <a:lnTo>
                      <a:pt x="63" y="91"/>
                    </a:lnTo>
                    <a:lnTo>
                      <a:pt x="57" y="92"/>
                    </a:lnTo>
                    <a:lnTo>
                      <a:pt x="52" y="91"/>
                    </a:lnTo>
                    <a:lnTo>
                      <a:pt x="48" y="91"/>
                    </a:lnTo>
                    <a:lnTo>
                      <a:pt x="45" y="89"/>
                    </a:lnTo>
                    <a:lnTo>
                      <a:pt x="43" y="87"/>
                    </a:lnTo>
                    <a:lnTo>
                      <a:pt x="41" y="85"/>
                    </a:lnTo>
                    <a:lnTo>
                      <a:pt x="40" y="82"/>
                    </a:lnTo>
                    <a:lnTo>
                      <a:pt x="40" y="79"/>
                    </a:lnTo>
                    <a:lnTo>
                      <a:pt x="40" y="74"/>
                    </a:lnTo>
                    <a:lnTo>
                      <a:pt x="40" y="0"/>
                    </a:lnTo>
                    <a:lnTo>
                      <a:pt x="0" y="2"/>
                    </a:lnTo>
                    <a:lnTo>
                      <a:pt x="0" y="12"/>
                    </a:lnTo>
                    <a:lnTo>
                      <a:pt x="8" y="12"/>
                    </a:lnTo>
                    <a:lnTo>
                      <a:pt x="13" y="13"/>
                    </a:lnTo>
                    <a:lnTo>
                      <a:pt x="15" y="16"/>
                    </a:lnTo>
                    <a:lnTo>
                      <a:pt x="15" y="21"/>
                    </a:lnTo>
                    <a:lnTo>
                      <a:pt x="15" y="71"/>
                    </a:lnTo>
                    <a:lnTo>
                      <a:pt x="18" y="86"/>
                    </a:lnTo>
                    <a:lnTo>
                      <a:pt x="27" y="94"/>
                    </a:lnTo>
                    <a:lnTo>
                      <a:pt x="39" y="98"/>
                    </a:lnTo>
                    <a:lnTo>
                      <a:pt x="54" y="99"/>
                    </a:lnTo>
                    <a:lnTo>
                      <a:pt x="57" y="99"/>
                    </a:lnTo>
                    <a:lnTo>
                      <a:pt x="60" y="99"/>
                    </a:lnTo>
                    <a:lnTo>
                      <a:pt x="64" y="98"/>
                    </a:lnTo>
                    <a:lnTo>
                      <a:pt x="68" y="97"/>
                    </a:lnTo>
                    <a:lnTo>
                      <a:pt x="73" y="95"/>
                    </a:lnTo>
                    <a:lnTo>
                      <a:pt x="77" y="92"/>
                    </a:lnTo>
                    <a:lnTo>
                      <a:pt x="82" y="88"/>
                    </a:lnTo>
                    <a:lnTo>
                      <a:pt x="86" y="8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4"/>
              <p:cNvSpPr>
                <a:spLocks noChangeAspect="1"/>
              </p:cNvSpPr>
              <p:nvPr/>
            </p:nvSpPr>
            <p:spPr bwMode="auto">
              <a:xfrm>
                <a:off x="2766" y="1436"/>
                <a:ext cx="88" cy="98"/>
              </a:xfrm>
              <a:custGeom>
                <a:avLst/>
                <a:gdLst>
                  <a:gd name="T0" fmla="*/ 37 w 88"/>
                  <a:gd name="T1" fmla="*/ 25 h 98"/>
                  <a:gd name="T2" fmla="*/ 37 w 88"/>
                  <a:gd name="T3" fmla="*/ 0 h 98"/>
                  <a:gd name="T4" fmla="*/ 0 w 88"/>
                  <a:gd name="T5" fmla="*/ 2 h 98"/>
                  <a:gd name="T6" fmla="*/ 0 w 88"/>
                  <a:gd name="T7" fmla="*/ 12 h 98"/>
                  <a:gd name="T8" fmla="*/ 9 w 88"/>
                  <a:gd name="T9" fmla="*/ 12 h 98"/>
                  <a:gd name="T10" fmla="*/ 13 w 88"/>
                  <a:gd name="T11" fmla="*/ 13 h 98"/>
                  <a:gd name="T12" fmla="*/ 15 w 88"/>
                  <a:gd name="T13" fmla="*/ 16 h 98"/>
                  <a:gd name="T14" fmla="*/ 16 w 88"/>
                  <a:gd name="T15" fmla="*/ 21 h 98"/>
                  <a:gd name="T16" fmla="*/ 16 w 88"/>
                  <a:gd name="T17" fmla="*/ 88 h 98"/>
                  <a:gd name="T18" fmla="*/ 0 w 88"/>
                  <a:gd name="T19" fmla="*/ 88 h 98"/>
                  <a:gd name="T20" fmla="*/ 0 w 88"/>
                  <a:gd name="T21" fmla="*/ 98 h 98"/>
                  <a:gd name="T22" fmla="*/ 13 w 88"/>
                  <a:gd name="T23" fmla="*/ 98 h 98"/>
                  <a:gd name="T24" fmla="*/ 28 w 88"/>
                  <a:gd name="T25" fmla="*/ 97 h 98"/>
                  <a:gd name="T26" fmla="*/ 35 w 88"/>
                  <a:gd name="T27" fmla="*/ 97 h 98"/>
                  <a:gd name="T28" fmla="*/ 43 w 88"/>
                  <a:gd name="T29" fmla="*/ 98 h 98"/>
                  <a:gd name="T30" fmla="*/ 51 w 88"/>
                  <a:gd name="T31" fmla="*/ 98 h 98"/>
                  <a:gd name="T32" fmla="*/ 58 w 88"/>
                  <a:gd name="T33" fmla="*/ 98 h 98"/>
                  <a:gd name="T34" fmla="*/ 58 w 88"/>
                  <a:gd name="T35" fmla="*/ 88 h 98"/>
                  <a:gd name="T36" fmla="*/ 39 w 88"/>
                  <a:gd name="T37" fmla="*/ 88 h 98"/>
                  <a:gd name="T38" fmla="*/ 39 w 88"/>
                  <a:gd name="T39" fmla="*/ 50 h 98"/>
                  <a:gd name="T40" fmla="*/ 40 w 88"/>
                  <a:gd name="T41" fmla="*/ 37 h 98"/>
                  <a:gd name="T42" fmla="*/ 44 w 88"/>
                  <a:gd name="T43" fmla="*/ 23 h 98"/>
                  <a:gd name="T44" fmla="*/ 53 w 88"/>
                  <a:gd name="T45" fmla="*/ 13 h 98"/>
                  <a:gd name="T46" fmla="*/ 66 w 88"/>
                  <a:gd name="T47" fmla="*/ 8 h 98"/>
                  <a:gd name="T48" fmla="*/ 65 w 88"/>
                  <a:gd name="T49" fmla="*/ 9 h 98"/>
                  <a:gd name="T50" fmla="*/ 64 w 88"/>
                  <a:gd name="T51" fmla="*/ 11 h 98"/>
                  <a:gd name="T52" fmla="*/ 63 w 88"/>
                  <a:gd name="T53" fmla="*/ 14 h 98"/>
                  <a:gd name="T54" fmla="*/ 62 w 88"/>
                  <a:gd name="T55" fmla="*/ 18 h 98"/>
                  <a:gd name="T56" fmla="*/ 63 w 88"/>
                  <a:gd name="T57" fmla="*/ 24 h 98"/>
                  <a:gd name="T58" fmla="*/ 66 w 88"/>
                  <a:gd name="T59" fmla="*/ 28 h 98"/>
                  <a:gd name="T60" fmla="*/ 70 w 88"/>
                  <a:gd name="T61" fmla="*/ 31 h 98"/>
                  <a:gd name="T62" fmla="*/ 75 w 88"/>
                  <a:gd name="T63" fmla="*/ 31 h 98"/>
                  <a:gd name="T64" fmla="*/ 80 w 88"/>
                  <a:gd name="T65" fmla="*/ 31 h 98"/>
                  <a:gd name="T66" fmla="*/ 84 w 88"/>
                  <a:gd name="T67" fmla="*/ 28 h 98"/>
                  <a:gd name="T68" fmla="*/ 87 w 88"/>
                  <a:gd name="T69" fmla="*/ 24 h 98"/>
                  <a:gd name="T70" fmla="*/ 88 w 88"/>
                  <a:gd name="T71" fmla="*/ 18 h 98"/>
                  <a:gd name="T72" fmla="*/ 86 w 88"/>
                  <a:gd name="T73" fmla="*/ 11 h 98"/>
                  <a:gd name="T74" fmla="*/ 81 w 88"/>
                  <a:gd name="T75" fmla="*/ 5 h 98"/>
                  <a:gd name="T76" fmla="*/ 74 w 88"/>
                  <a:gd name="T77" fmla="*/ 2 h 98"/>
                  <a:gd name="T78" fmla="*/ 65 w 88"/>
                  <a:gd name="T79" fmla="*/ 0 h 98"/>
                  <a:gd name="T80" fmla="*/ 55 w 88"/>
                  <a:gd name="T81" fmla="*/ 2 h 98"/>
                  <a:gd name="T82" fmla="*/ 47 w 88"/>
                  <a:gd name="T83" fmla="*/ 7 h 98"/>
                  <a:gd name="T84" fmla="*/ 41 w 88"/>
                  <a:gd name="T85" fmla="*/ 15 h 98"/>
                  <a:gd name="T86" fmla="*/ 37 w 88"/>
                  <a:gd name="T87" fmla="*/ 2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98">
                    <a:moveTo>
                      <a:pt x="37" y="25"/>
                    </a:moveTo>
                    <a:lnTo>
                      <a:pt x="37" y="0"/>
                    </a:lnTo>
                    <a:lnTo>
                      <a:pt x="0" y="2"/>
                    </a:lnTo>
                    <a:lnTo>
                      <a:pt x="0" y="12"/>
                    </a:lnTo>
                    <a:lnTo>
                      <a:pt x="9" y="12"/>
                    </a:lnTo>
                    <a:lnTo>
                      <a:pt x="13" y="13"/>
                    </a:lnTo>
                    <a:lnTo>
                      <a:pt x="15" y="16"/>
                    </a:lnTo>
                    <a:lnTo>
                      <a:pt x="16" y="21"/>
                    </a:lnTo>
                    <a:lnTo>
                      <a:pt x="16" y="88"/>
                    </a:lnTo>
                    <a:lnTo>
                      <a:pt x="0" y="88"/>
                    </a:lnTo>
                    <a:lnTo>
                      <a:pt x="0" y="98"/>
                    </a:lnTo>
                    <a:lnTo>
                      <a:pt x="13" y="98"/>
                    </a:lnTo>
                    <a:lnTo>
                      <a:pt x="28" y="97"/>
                    </a:lnTo>
                    <a:lnTo>
                      <a:pt x="35" y="97"/>
                    </a:lnTo>
                    <a:lnTo>
                      <a:pt x="43" y="98"/>
                    </a:lnTo>
                    <a:lnTo>
                      <a:pt x="51" y="98"/>
                    </a:lnTo>
                    <a:lnTo>
                      <a:pt x="58" y="98"/>
                    </a:lnTo>
                    <a:lnTo>
                      <a:pt x="58" y="88"/>
                    </a:lnTo>
                    <a:lnTo>
                      <a:pt x="39" y="88"/>
                    </a:lnTo>
                    <a:lnTo>
                      <a:pt x="39" y="50"/>
                    </a:lnTo>
                    <a:lnTo>
                      <a:pt x="40" y="37"/>
                    </a:lnTo>
                    <a:lnTo>
                      <a:pt x="44" y="23"/>
                    </a:lnTo>
                    <a:lnTo>
                      <a:pt x="53" y="13"/>
                    </a:lnTo>
                    <a:lnTo>
                      <a:pt x="66" y="8"/>
                    </a:lnTo>
                    <a:lnTo>
                      <a:pt x="65" y="9"/>
                    </a:lnTo>
                    <a:lnTo>
                      <a:pt x="64" y="11"/>
                    </a:lnTo>
                    <a:lnTo>
                      <a:pt x="63" y="14"/>
                    </a:lnTo>
                    <a:lnTo>
                      <a:pt x="62" y="18"/>
                    </a:lnTo>
                    <a:lnTo>
                      <a:pt x="63" y="24"/>
                    </a:lnTo>
                    <a:lnTo>
                      <a:pt x="66" y="28"/>
                    </a:lnTo>
                    <a:lnTo>
                      <a:pt x="70" y="31"/>
                    </a:lnTo>
                    <a:lnTo>
                      <a:pt x="75" y="31"/>
                    </a:lnTo>
                    <a:lnTo>
                      <a:pt x="80" y="31"/>
                    </a:lnTo>
                    <a:lnTo>
                      <a:pt x="84" y="28"/>
                    </a:lnTo>
                    <a:lnTo>
                      <a:pt x="87" y="24"/>
                    </a:lnTo>
                    <a:lnTo>
                      <a:pt x="88" y="18"/>
                    </a:lnTo>
                    <a:lnTo>
                      <a:pt x="86" y="11"/>
                    </a:lnTo>
                    <a:lnTo>
                      <a:pt x="81" y="5"/>
                    </a:lnTo>
                    <a:lnTo>
                      <a:pt x="74" y="2"/>
                    </a:lnTo>
                    <a:lnTo>
                      <a:pt x="65" y="0"/>
                    </a:lnTo>
                    <a:lnTo>
                      <a:pt x="55" y="2"/>
                    </a:lnTo>
                    <a:lnTo>
                      <a:pt x="47" y="7"/>
                    </a:lnTo>
                    <a:lnTo>
                      <a:pt x="41" y="15"/>
                    </a:lnTo>
                    <a:lnTo>
                      <a:pt x="3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5"/>
              <p:cNvSpPr>
                <a:spLocks noChangeAspect="1" noEditPoints="1"/>
              </p:cNvSpPr>
              <p:nvPr/>
            </p:nvSpPr>
            <p:spPr bwMode="auto">
              <a:xfrm>
                <a:off x="2868" y="1436"/>
                <a:ext cx="101" cy="99"/>
              </a:xfrm>
              <a:custGeom>
                <a:avLst/>
                <a:gdLst>
                  <a:gd name="T0" fmla="*/ 97 w 101"/>
                  <a:gd name="T1" fmla="*/ 51 h 99"/>
                  <a:gd name="T2" fmla="*/ 100 w 101"/>
                  <a:gd name="T3" fmla="*/ 48 h 99"/>
                  <a:gd name="T4" fmla="*/ 100 w 101"/>
                  <a:gd name="T5" fmla="*/ 38 h 99"/>
                  <a:gd name="T6" fmla="*/ 95 w 101"/>
                  <a:gd name="T7" fmla="*/ 20 h 99"/>
                  <a:gd name="T8" fmla="*/ 74 w 101"/>
                  <a:gd name="T9" fmla="*/ 3 h 99"/>
                  <a:gd name="T10" fmla="*/ 31 w 101"/>
                  <a:gd name="T11" fmla="*/ 4 h 99"/>
                  <a:gd name="T12" fmla="*/ 4 w 101"/>
                  <a:gd name="T13" fmla="*/ 30 h 99"/>
                  <a:gd name="T14" fmla="*/ 4 w 101"/>
                  <a:gd name="T15" fmla="*/ 69 h 99"/>
                  <a:gd name="T16" fmla="*/ 33 w 101"/>
                  <a:gd name="T17" fmla="*/ 96 h 99"/>
                  <a:gd name="T18" fmla="*/ 69 w 101"/>
                  <a:gd name="T19" fmla="*/ 98 h 99"/>
                  <a:gd name="T20" fmla="*/ 86 w 101"/>
                  <a:gd name="T21" fmla="*/ 92 h 99"/>
                  <a:gd name="T22" fmla="*/ 96 w 101"/>
                  <a:gd name="T23" fmla="*/ 83 h 99"/>
                  <a:gd name="T24" fmla="*/ 100 w 101"/>
                  <a:gd name="T25" fmla="*/ 75 h 99"/>
                  <a:gd name="T26" fmla="*/ 100 w 101"/>
                  <a:gd name="T27" fmla="*/ 70 h 99"/>
                  <a:gd name="T28" fmla="*/ 97 w 101"/>
                  <a:gd name="T29" fmla="*/ 69 h 99"/>
                  <a:gd name="T30" fmla="*/ 93 w 101"/>
                  <a:gd name="T31" fmla="*/ 69 h 99"/>
                  <a:gd name="T32" fmla="*/ 91 w 101"/>
                  <a:gd name="T33" fmla="*/ 71 h 99"/>
                  <a:gd name="T34" fmla="*/ 85 w 101"/>
                  <a:gd name="T35" fmla="*/ 80 h 99"/>
                  <a:gd name="T36" fmla="*/ 69 w 101"/>
                  <a:gd name="T37" fmla="*/ 89 h 99"/>
                  <a:gd name="T38" fmla="*/ 49 w 101"/>
                  <a:gd name="T39" fmla="*/ 89 h 99"/>
                  <a:gd name="T40" fmla="*/ 36 w 101"/>
                  <a:gd name="T41" fmla="*/ 81 h 99"/>
                  <a:gd name="T42" fmla="*/ 30 w 101"/>
                  <a:gd name="T43" fmla="*/ 68 h 99"/>
                  <a:gd name="T44" fmla="*/ 28 w 101"/>
                  <a:gd name="T45" fmla="*/ 56 h 99"/>
                  <a:gd name="T46" fmla="*/ 94 w 101"/>
                  <a:gd name="T47" fmla="*/ 51 h 99"/>
                  <a:gd name="T48" fmla="*/ 28 w 101"/>
                  <a:gd name="T49" fmla="*/ 37 h 99"/>
                  <a:gd name="T50" fmla="*/ 31 w 101"/>
                  <a:gd name="T51" fmla="*/ 25 h 99"/>
                  <a:gd name="T52" fmla="*/ 38 w 101"/>
                  <a:gd name="T53" fmla="*/ 13 h 99"/>
                  <a:gd name="T54" fmla="*/ 49 w 101"/>
                  <a:gd name="T55" fmla="*/ 8 h 99"/>
                  <a:gd name="T56" fmla="*/ 62 w 101"/>
                  <a:gd name="T57" fmla="*/ 9 h 99"/>
                  <a:gd name="T58" fmla="*/ 73 w 101"/>
                  <a:gd name="T59" fmla="*/ 17 h 99"/>
                  <a:gd name="T60" fmla="*/ 78 w 101"/>
                  <a:gd name="T61" fmla="*/ 29 h 99"/>
                  <a:gd name="T62" fmla="*/ 80 w 101"/>
                  <a:gd name="T63" fmla="*/ 40 h 99"/>
                  <a:gd name="T64" fmla="*/ 28 w 101"/>
                  <a:gd name="T65"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99">
                    <a:moveTo>
                      <a:pt x="94" y="51"/>
                    </a:moveTo>
                    <a:lnTo>
                      <a:pt x="97" y="51"/>
                    </a:lnTo>
                    <a:lnTo>
                      <a:pt x="99" y="50"/>
                    </a:lnTo>
                    <a:lnTo>
                      <a:pt x="100" y="48"/>
                    </a:lnTo>
                    <a:lnTo>
                      <a:pt x="101" y="45"/>
                    </a:lnTo>
                    <a:lnTo>
                      <a:pt x="100" y="38"/>
                    </a:lnTo>
                    <a:lnTo>
                      <a:pt x="99" y="30"/>
                    </a:lnTo>
                    <a:lnTo>
                      <a:pt x="95" y="20"/>
                    </a:lnTo>
                    <a:lnTo>
                      <a:pt x="89" y="11"/>
                    </a:lnTo>
                    <a:lnTo>
                      <a:pt x="74" y="3"/>
                    </a:lnTo>
                    <a:lnTo>
                      <a:pt x="54" y="0"/>
                    </a:lnTo>
                    <a:lnTo>
                      <a:pt x="31" y="4"/>
                    </a:lnTo>
                    <a:lnTo>
                      <a:pt x="14" y="14"/>
                    </a:lnTo>
                    <a:lnTo>
                      <a:pt x="4" y="30"/>
                    </a:lnTo>
                    <a:lnTo>
                      <a:pt x="0" y="49"/>
                    </a:lnTo>
                    <a:lnTo>
                      <a:pt x="4" y="69"/>
                    </a:lnTo>
                    <a:lnTo>
                      <a:pt x="16" y="85"/>
                    </a:lnTo>
                    <a:lnTo>
                      <a:pt x="33" y="96"/>
                    </a:lnTo>
                    <a:lnTo>
                      <a:pt x="57" y="99"/>
                    </a:lnTo>
                    <a:lnTo>
                      <a:pt x="69" y="98"/>
                    </a:lnTo>
                    <a:lnTo>
                      <a:pt x="78" y="96"/>
                    </a:lnTo>
                    <a:lnTo>
                      <a:pt x="86" y="92"/>
                    </a:lnTo>
                    <a:lnTo>
                      <a:pt x="92" y="87"/>
                    </a:lnTo>
                    <a:lnTo>
                      <a:pt x="96" y="83"/>
                    </a:lnTo>
                    <a:lnTo>
                      <a:pt x="99" y="78"/>
                    </a:lnTo>
                    <a:lnTo>
                      <a:pt x="100" y="75"/>
                    </a:lnTo>
                    <a:lnTo>
                      <a:pt x="101" y="73"/>
                    </a:lnTo>
                    <a:lnTo>
                      <a:pt x="100" y="70"/>
                    </a:lnTo>
                    <a:lnTo>
                      <a:pt x="98" y="69"/>
                    </a:lnTo>
                    <a:lnTo>
                      <a:pt x="97" y="69"/>
                    </a:lnTo>
                    <a:lnTo>
                      <a:pt x="95" y="69"/>
                    </a:lnTo>
                    <a:lnTo>
                      <a:pt x="93" y="69"/>
                    </a:lnTo>
                    <a:lnTo>
                      <a:pt x="92" y="70"/>
                    </a:lnTo>
                    <a:lnTo>
                      <a:pt x="91" y="71"/>
                    </a:lnTo>
                    <a:lnTo>
                      <a:pt x="90" y="73"/>
                    </a:lnTo>
                    <a:lnTo>
                      <a:pt x="85" y="80"/>
                    </a:lnTo>
                    <a:lnTo>
                      <a:pt x="78" y="86"/>
                    </a:lnTo>
                    <a:lnTo>
                      <a:pt x="69" y="89"/>
                    </a:lnTo>
                    <a:lnTo>
                      <a:pt x="59" y="91"/>
                    </a:lnTo>
                    <a:lnTo>
                      <a:pt x="49" y="89"/>
                    </a:lnTo>
                    <a:lnTo>
                      <a:pt x="41" y="86"/>
                    </a:lnTo>
                    <a:lnTo>
                      <a:pt x="36" y="81"/>
                    </a:lnTo>
                    <a:lnTo>
                      <a:pt x="32" y="75"/>
                    </a:lnTo>
                    <a:lnTo>
                      <a:pt x="30" y="68"/>
                    </a:lnTo>
                    <a:lnTo>
                      <a:pt x="29" y="62"/>
                    </a:lnTo>
                    <a:lnTo>
                      <a:pt x="28" y="56"/>
                    </a:lnTo>
                    <a:lnTo>
                      <a:pt x="28" y="51"/>
                    </a:lnTo>
                    <a:lnTo>
                      <a:pt x="94" y="51"/>
                    </a:lnTo>
                    <a:close/>
                    <a:moveTo>
                      <a:pt x="28" y="44"/>
                    </a:moveTo>
                    <a:lnTo>
                      <a:pt x="28" y="37"/>
                    </a:lnTo>
                    <a:lnTo>
                      <a:pt x="29" y="31"/>
                    </a:lnTo>
                    <a:lnTo>
                      <a:pt x="31" y="25"/>
                    </a:lnTo>
                    <a:lnTo>
                      <a:pt x="33" y="19"/>
                    </a:lnTo>
                    <a:lnTo>
                      <a:pt x="38" y="13"/>
                    </a:lnTo>
                    <a:lnTo>
                      <a:pt x="43" y="10"/>
                    </a:lnTo>
                    <a:lnTo>
                      <a:pt x="49" y="8"/>
                    </a:lnTo>
                    <a:lnTo>
                      <a:pt x="54" y="7"/>
                    </a:lnTo>
                    <a:lnTo>
                      <a:pt x="62" y="9"/>
                    </a:lnTo>
                    <a:lnTo>
                      <a:pt x="69" y="12"/>
                    </a:lnTo>
                    <a:lnTo>
                      <a:pt x="73" y="17"/>
                    </a:lnTo>
                    <a:lnTo>
                      <a:pt x="76" y="23"/>
                    </a:lnTo>
                    <a:lnTo>
                      <a:pt x="78" y="29"/>
                    </a:lnTo>
                    <a:lnTo>
                      <a:pt x="79" y="35"/>
                    </a:lnTo>
                    <a:lnTo>
                      <a:pt x="80" y="40"/>
                    </a:lnTo>
                    <a:lnTo>
                      <a:pt x="80" y="44"/>
                    </a:lnTo>
                    <a:lnTo>
                      <a:pt x="28" y="4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6"/>
              <p:cNvSpPr>
                <a:spLocks noChangeAspect="1" noEditPoints="1"/>
              </p:cNvSpPr>
              <p:nvPr/>
            </p:nvSpPr>
            <p:spPr bwMode="auto">
              <a:xfrm>
                <a:off x="3061" y="1386"/>
                <a:ext cx="151" cy="148"/>
              </a:xfrm>
              <a:custGeom>
                <a:avLst/>
                <a:gdLst>
                  <a:gd name="T0" fmla="*/ 5 w 151"/>
                  <a:gd name="T1" fmla="*/ 6 h 148"/>
                  <a:gd name="T2" fmla="*/ 15 w 151"/>
                  <a:gd name="T3" fmla="*/ 7 h 148"/>
                  <a:gd name="T4" fmla="*/ 20 w 151"/>
                  <a:gd name="T5" fmla="*/ 9 h 148"/>
                  <a:gd name="T6" fmla="*/ 22 w 151"/>
                  <a:gd name="T7" fmla="*/ 12 h 148"/>
                  <a:gd name="T8" fmla="*/ 22 w 151"/>
                  <a:gd name="T9" fmla="*/ 17 h 148"/>
                  <a:gd name="T10" fmla="*/ 22 w 151"/>
                  <a:gd name="T11" fmla="*/ 131 h 148"/>
                  <a:gd name="T12" fmla="*/ 22 w 151"/>
                  <a:gd name="T13" fmla="*/ 136 h 148"/>
                  <a:gd name="T14" fmla="*/ 20 w 151"/>
                  <a:gd name="T15" fmla="*/ 139 h 148"/>
                  <a:gd name="T16" fmla="*/ 15 w 151"/>
                  <a:gd name="T17" fmla="*/ 141 h 148"/>
                  <a:gd name="T18" fmla="*/ 5 w 151"/>
                  <a:gd name="T19" fmla="*/ 141 h 148"/>
                  <a:gd name="T20" fmla="*/ 0 w 151"/>
                  <a:gd name="T21" fmla="*/ 141 h 148"/>
                  <a:gd name="T22" fmla="*/ 0 w 151"/>
                  <a:gd name="T23" fmla="*/ 148 h 148"/>
                  <a:gd name="T24" fmla="*/ 82 w 151"/>
                  <a:gd name="T25" fmla="*/ 148 h 148"/>
                  <a:gd name="T26" fmla="*/ 96 w 151"/>
                  <a:gd name="T27" fmla="*/ 147 h 148"/>
                  <a:gd name="T28" fmla="*/ 109 w 151"/>
                  <a:gd name="T29" fmla="*/ 142 h 148"/>
                  <a:gd name="T30" fmla="*/ 121 w 151"/>
                  <a:gd name="T31" fmla="*/ 136 h 148"/>
                  <a:gd name="T32" fmla="*/ 131 w 151"/>
                  <a:gd name="T33" fmla="*/ 127 h 148"/>
                  <a:gd name="T34" fmla="*/ 139 w 151"/>
                  <a:gd name="T35" fmla="*/ 116 h 148"/>
                  <a:gd name="T36" fmla="*/ 146 w 151"/>
                  <a:gd name="T37" fmla="*/ 104 h 148"/>
                  <a:gd name="T38" fmla="*/ 150 w 151"/>
                  <a:gd name="T39" fmla="*/ 90 h 148"/>
                  <a:gd name="T40" fmla="*/ 151 w 151"/>
                  <a:gd name="T41" fmla="*/ 75 h 148"/>
                  <a:gd name="T42" fmla="*/ 150 w 151"/>
                  <a:gd name="T43" fmla="*/ 60 h 148"/>
                  <a:gd name="T44" fmla="*/ 146 w 151"/>
                  <a:gd name="T45" fmla="*/ 46 h 148"/>
                  <a:gd name="T46" fmla="*/ 139 w 151"/>
                  <a:gd name="T47" fmla="*/ 33 h 148"/>
                  <a:gd name="T48" fmla="*/ 131 w 151"/>
                  <a:gd name="T49" fmla="*/ 22 h 148"/>
                  <a:gd name="T50" fmla="*/ 121 w 151"/>
                  <a:gd name="T51" fmla="*/ 13 h 148"/>
                  <a:gd name="T52" fmla="*/ 109 w 151"/>
                  <a:gd name="T53" fmla="*/ 6 h 148"/>
                  <a:gd name="T54" fmla="*/ 96 w 151"/>
                  <a:gd name="T55" fmla="*/ 1 h 148"/>
                  <a:gd name="T56" fmla="*/ 82 w 151"/>
                  <a:gd name="T57" fmla="*/ 0 h 148"/>
                  <a:gd name="T58" fmla="*/ 0 w 151"/>
                  <a:gd name="T59" fmla="*/ 0 h 148"/>
                  <a:gd name="T60" fmla="*/ 0 w 151"/>
                  <a:gd name="T61" fmla="*/ 6 h 148"/>
                  <a:gd name="T62" fmla="*/ 5 w 151"/>
                  <a:gd name="T63" fmla="*/ 6 h 148"/>
                  <a:gd name="T64" fmla="*/ 51 w 151"/>
                  <a:gd name="T65" fmla="*/ 141 h 148"/>
                  <a:gd name="T66" fmla="*/ 45 w 151"/>
                  <a:gd name="T67" fmla="*/ 141 h 148"/>
                  <a:gd name="T68" fmla="*/ 42 w 151"/>
                  <a:gd name="T69" fmla="*/ 140 h 148"/>
                  <a:gd name="T70" fmla="*/ 41 w 151"/>
                  <a:gd name="T71" fmla="*/ 137 h 148"/>
                  <a:gd name="T72" fmla="*/ 41 w 151"/>
                  <a:gd name="T73" fmla="*/ 133 h 148"/>
                  <a:gd name="T74" fmla="*/ 41 w 151"/>
                  <a:gd name="T75" fmla="*/ 15 h 148"/>
                  <a:gd name="T76" fmla="*/ 41 w 151"/>
                  <a:gd name="T77" fmla="*/ 11 h 148"/>
                  <a:gd name="T78" fmla="*/ 42 w 151"/>
                  <a:gd name="T79" fmla="*/ 8 h 148"/>
                  <a:gd name="T80" fmla="*/ 45 w 151"/>
                  <a:gd name="T81" fmla="*/ 7 h 148"/>
                  <a:gd name="T82" fmla="*/ 51 w 151"/>
                  <a:gd name="T83" fmla="*/ 6 h 148"/>
                  <a:gd name="T84" fmla="*/ 76 w 151"/>
                  <a:gd name="T85" fmla="*/ 6 h 148"/>
                  <a:gd name="T86" fmla="*/ 86 w 151"/>
                  <a:gd name="T87" fmla="*/ 7 h 148"/>
                  <a:gd name="T88" fmla="*/ 96 w 151"/>
                  <a:gd name="T89" fmla="*/ 10 h 148"/>
                  <a:gd name="T90" fmla="*/ 107 w 151"/>
                  <a:gd name="T91" fmla="*/ 17 h 148"/>
                  <a:gd name="T92" fmla="*/ 117 w 151"/>
                  <a:gd name="T93" fmla="*/ 27 h 148"/>
                  <a:gd name="T94" fmla="*/ 123 w 151"/>
                  <a:gd name="T95" fmla="*/ 38 h 148"/>
                  <a:gd name="T96" fmla="*/ 127 w 151"/>
                  <a:gd name="T97" fmla="*/ 50 h 148"/>
                  <a:gd name="T98" fmla="*/ 129 w 151"/>
                  <a:gd name="T99" fmla="*/ 62 h 148"/>
                  <a:gd name="T100" fmla="*/ 130 w 151"/>
                  <a:gd name="T101" fmla="*/ 75 h 148"/>
                  <a:gd name="T102" fmla="*/ 129 w 151"/>
                  <a:gd name="T103" fmla="*/ 90 h 148"/>
                  <a:gd name="T104" fmla="*/ 126 w 151"/>
                  <a:gd name="T105" fmla="*/ 104 h 148"/>
                  <a:gd name="T106" fmla="*/ 122 w 151"/>
                  <a:gd name="T107" fmla="*/ 115 h 148"/>
                  <a:gd name="T108" fmla="*/ 115 w 151"/>
                  <a:gd name="T109" fmla="*/ 124 h 148"/>
                  <a:gd name="T110" fmla="*/ 108 w 151"/>
                  <a:gd name="T111" fmla="*/ 131 h 148"/>
                  <a:gd name="T112" fmla="*/ 99 w 151"/>
                  <a:gd name="T113" fmla="*/ 137 h 148"/>
                  <a:gd name="T114" fmla="*/ 88 w 151"/>
                  <a:gd name="T115" fmla="*/ 140 h 148"/>
                  <a:gd name="T116" fmla="*/ 76 w 151"/>
                  <a:gd name="T117" fmla="*/ 141 h 148"/>
                  <a:gd name="T118" fmla="*/ 51 w 151"/>
                  <a:gd name="T119" fmla="*/ 14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48">
                    <a:moveTo>
                      <a:pt x="5" y="6"/>
                    </a:moveTo>
                    <a:lnTo>
                      <a:pt x="15" y="7"/>
                    </a:lnTo>
                    <a:lnTo>
                      <a:pt x="20" y="9"/>
                    </a:lnTo>
                    <a:lnTo>
                      <a:pt x="22" y="12"/>
                    </a:lnTo>
                    <a:lnTo>
                      <a:pt x="22" y="17"/>
                    </a:lnTo>
                    <a:lnTo>
                      <a:pt x="22" y="131"/>
                    </a:lnTo>
                    <a:lnTo>
                      <a:pt x="22" y="136"/>
                    </a:lnTo>
                    <a:lnTo>
                      <a:pt x="20" y="139"/>
                    </a:lnTo>
                    <a:lnTo>
                      <a:pt x="15" y="141"/>
                    </a:lnTo>
                    <a:lnTo>
                      <a:pt x="5" y="141"/>
                    </a:lnTo>
                    <a:lnTo>
                      <a:pt x="0" y="141"/>
                    </a:lnTo>
                    <a:lnTo>
                      <a:pt x="0" y="148"/>
                    </a:lnTo>
                    <a:lnTo>
                      <a:pt x="82" y="148"/>
                    </a:lnTo>
                    <a:lnTo>
                      <a:pt x="96" y="147"/>
                    </a:lnTo>
                    <a:lnTo>
                      <a:pt x="109" y="142"/>
                    </a:lnTo>
                    <a:lnTo>
                      <a:pt x="121" y="136"/>
                    </a:lnTo>
                    <a:lnTo>
                      <a:pt x="131" y="127"/>
                    </a:lnTo>
                    <a:lnTo>
                      <a:pt x="139" y="116"/>
                    </a:lnTo>
                    <a:lnTo>
                      <a:pt x="146" y="104"/>
                    </a:lnTo>
                    <a:lnTo>
                      <a:pt x="150" y="90"/>
                    </a:lnTo>
                    <a:lnTo>
                      <a:pt x="151" y="75"/>
                    </a:lnTo>
                    <a:lnTo>
                      <a:pt x="150" y="60"/>
                    </a:lnTo>
                    <a:lnTo>
                      <a:pt x="146" y="46"/>
                    </a:lnTo>
                    <a:lnTo>
                      <a:pt x="139" y="33"/>
                    </a:lnTo>
                    <a:lnTo>
                      <a:pt x="131" y="22"/>
                    </a:lnTo>
                    <a:lnTo>
                      <a:pt x="121" y="13"/>
                    </a:lnTo>
                    <a:lnTo>
                      <a:pt x="109" y="6"/>
                    </a:lnTo>
                    <a:lnTo>
                      <a:pt x="96" y="1"/>
                    </a:lnTo>
                    <a:lnTo>
                      <a:pt x="82" y="0"/>
                    </a:lnTo>
                    <a:lnTo>
                      <a:pt x="0" y="0"/>
                    </a:lnTo>
                    <a:lnTo>
                      <a:pt x="0" y="6"/>
                    </a:lnTo>
                    <a:lnTo>
                      <a:pt x="5" y="6"/>
                    </a:lnTo>
                    <a:close/>
                    <a:moveTo>
                      <a:pt x="51" y="141"/>
                    </a:moveTo>
                    <a:lnTo>
                      <a:pt x="45" y="141"/>
                    </a:lnTo>
                    <a:lnTo>
                      <a:pt x="42" y="140"/>
                    </a:lnTo>
                    <a:lnTo>
                      <a:pt x="41" y="137"/>
                    </a:lnTo>
                    <a:lnTo>
                      <a:pt x="41" y="133"/>
                    </a:lnTo>
                    <a:lnTo>
                      <a:pt x="41" y="15"/>
                    </a:lnTo>
                    <a:lnTo>
                      <a:pt x="41" y="11"/>
                    </a:lnTo>
                    <a:lnTo>
                      <a:pt x="42" y="8"/>
                    </a:lnTo>
                    <a:lnTo>
                      <a:pt x="45" y="7"/>
                    </a:lnTo>
                    <a:lnTo>
                      <a:pt x="51" y="6"/>
                    </a:lnTo>
                    <a:lnTo>
                      <a:pt x="76" y="6"/>
                    </a:lnTo>
                    <a:lnTo>
                      <a:pt x="86" y="7"/>
                    </a:lnTo>
                    <a:lnTo>
                      <a:pt x="96" y="10"/>
                    </a:lnTo>
                    <a:lnTo>
                      <a:pt x="107" y="17"/>
                    </a:lnTo>
                    <a:lnTo>
                      <a:pt x="117" y="27"/>
                    </a:lnTo>
                    <a:lnTo>
                      <a:pt x="123" y="38"/>
                    </a:lnTo>
                    <a:lnTo>
                      <a:pt x="127" y="50"/>
                    </a:lnTo>
                    <a:lnTo>
                      <a:pt x="129" y="62"/>
                    </a:lnTo>
                    <a:lnTo>
                      <a:pt x="130" y="75"/>
                    </a:lnTo>
                    <a:lnTo>
                      <a:pt x="129" y="90"/>
                    </a:lnTo>
                    <a:lnTo>
                      <a:pt x="126" y="104"/>
                    </a:lnTo>
                    <a:lnTo>
                      <a:pt x="122" y="115"/>
                    </a:lnTo>
                    <a:lnTo>
                      <a:pt x="115" y="124"/>
                    </a:lnTo>
                    <a:lnTo>
                      <a:pt x="108" y="131"/>
                    </a:lnTo>
                    <a:lnTo>
                      <a:pt x="99" y="137"/>
                    </a:lnTo>
                    <a:lnTo>
                      <a:pt x="88" y="140"/>
                    </a:lnTo>
                    <a:lnTo>
                      <a:pt x="76" y="141"/>
                    </a:lnTo>
                    <a:lnTo>
                      <a:pt x="51" y="1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7"/>
              <p:cNvSpPr>
                <a:spLocks noChangeAspect="1"/>
              </p:cNvSpPr>
              <p:nvPr/>
            </p:nvSpPr>
            <p:spPr bwMode="auto">
              <a:xfrm>
                <a:off x="3238" y="1423"/>
                <a:ext cx="105" cy="111"/>
              </a:xfrm>
              <a:custGeom>
                <a:avLst/>
                <a:gdLst>
                  <a:gd name="T0" fmla="*/ 96 w 105"/>
                  <a:gd name="T1" fmla="*/ 0 h 111"/>
                  <a:gd name="T2" fmla="*/ 0 w 105"/>
                  <a:gd name="T3" fmla="*/ 0 h 111"/>
                  <a:gd name="T4" fmla="*/ 0 w 105"/>
                  <a:gd name="T5" fmla="*/ 6 h 111"/>
                  <a:gd name="T6" fmla="*/ 8 w 105"/>
                  <a:gd name="T7" fmla="*/ 6 h 111"/>
                  <a:gd name="T8" fmla="*/ 13 w 105"/>
                  <a:gd name="T9" fmla="*/ 7 h 111"/>
                  <a:gd name="T10" fmla="*/ 15 w 105"/>
                  <a:gd name="T11" fmla="*/ 10 h 111"/>
                  <a:gd name="T12" fmla="*/ 15 w 105"/>
                  <a:gd name="T13" fmla="*/ 16 h 111"/>
                  <a:gd name="T14" fmla="*/ 15 w 105"/>
                  <a:gd name="T15" fmla="*/ 95 h 111"/>
                  <a:gd name="T16" fmla="*/ 15 w 105"/>
                  <a:gd name="T17" fmla="*/ 101 h 111"/>
                  <a:gd name="T18" fmla="*/ 13 w 105"/>
                  <a:gd name="T19" fmla="*/ 104 h 111"/>
                  <a:gd name="T20" fmla="*/ 8 w 105"/>
                  <a:gd name="T21" fmla="*/ 105 h 111"/>
                  <a:gd name="T22" fmla="*/ 0 w 105"/>
                  <a:gd name="T23" fmla="*/ 106 h 111"/>
                  <a:gd name="T24" fmla="*/ 0 w 105"/>
                  <a:gd name="T25" fmla="*/ 111 h 111"/>
                  <a:gd name="T26" fmla="*/ 99 w 105"/>
                  <a:gd name="T27" fmla="*/ 111 h 111"/>
                  <a:gd name="T28" fmla="*/ 105 w 105"/>
                  <a:gd name="T29" fmla="*/ 69 h 111"/>
                  <a:gd name="T30" fmla="*/ 100 w 105"/>
                  <a:gd name="T31" fmla="*/ 69 h 111"/>
                  <a:gd name="T32" fmla="*/ 96 w 105"/>
                  <a:gd name="T33" fmla="*/ 86 h 111"/>
                  <a:gd name="T34" fmla="*/ 91 w 105"/>
                  <a:gd name="T35" fmla="*/ 97 h 111"/>
                  <a:gd name="T36" fmla="*/ 80 w 105"/>
                  <a:gd name="T37" fmla="*/ 104 h 111"/>
                  <a:gd name="T38" fmla="*/ 63 w 105"/>
                  <a:gd name="T39" fmla="*/ 106 h 111"/>
                  <a:gd name="T40" fmla="*/ 40 w 105"/>
                  <a:gd name="T41" fmla="*/ 106 h 111"/>
                  <a:gd name="T42" fmla="*/ 35 w 105"/>
                  <a:gd name="T43" fmla="*/ 105 h 111"/>
                  <a:gd name="T44" fmla="*/ 33 w 105"/>
                  <a:gd name="T45" fmla="*/ 104 h 111"/>
                  <a:gd name="T46" fmla="*/ 31 w 105"/>
                  <a:gd name="T47" fmla="*/ 101 h 111"/>
                  <a:gd name="T48" fmla="*/ 31 w 105"/>
                  <a:gd name="T49" fmla="*/ 96 h 111"/>
                  <a:gd name="T50" fmla="*/ 31 w 105"/>
                  <a:gd name="T51" fmla="*/ 56 h 111"/>
                  <a:gd name="T52" fmla="*/ 46 w 105"/>
                  <a:gd name="T53" fmla="*/ 56 h 111"/>
                  <a:gd name="T54" fmla="*/ 52 w 105"/>
                  <a:gd name="T55" fmla="*/ 56 h 111"/>
                  <a:gd name="T56" fmla="*/ 56 w 105"/>
                  <a:gd name="T57" fmla="*/ 57 h 111"/>
                  <a:gd name="T58" fmla="*/ 59 w 105"/>
                  <a:gd name="T59" fmla="*/ 58 h 111"/>
                  <a:gd name="T60" fmla="*/ 62 w 105"/>
                  <a:gd name="T61" fmla="*/ 60 h 111"/>
                  <a:gd name="T62" fmla="*/ 63 w 105"/>
                  <a:gd name="T63" fmla="*/ 63 h 111"/>
                  <a:gd name="T64" fmla="*/ 64 w 105"/>
                  <a:gd name="T65" fmla="*/ 66 h 111"/>
                  <a:gd name="T66" fmla="*/ 65 w 105"/>
                  <a:gd name="T67" fmla="*/ 70 h 111"/>
                  <a:gd name="T68" fmla="*/ 65 w 105"/>
                  <a:gd name="T69" fmla="*/ 75 h 111"/>
                  <a:gd name="T70" fmla="*/ 70 w 105"/>
                  <a:gd name="T71" fmla="*/ 75 h 111"/>
                  <a:gd name="T72" fmla="*/ 70 w 105"/>
                  <a:gd name="T73" fmla="*/ 32 h 111"/>
                  <a:gd name="T74" fmla="*/ 65 w 105"/>
                  <a:gd name="T75" fmla="*/ 32 h 111"/>
                  <a:gd name="T76" fmla="*/ 65 w 105"/>
                  <a:gd name="T77" fmla="*/ 37 h 111"/>
                  <a:gd name="T78" fmla="*/ 64 w 105"/>
                  <a:gd name="T79" fmla="*/ 41 h 111"/>
                  <a:gd name="T80" fmla="*/ 63 w 105"/>
                  <a:gd name="T81" fmla="*/ 44 h 111"/>
                  <a:gd name="T82" fmla="*/ 62 w 105"/>
                  <a:gd name="T83" fmla="*/ 47 h 111"/>
                  <a:gd name="T84" fmla="*/ 59 w 105"/>
                  <a:gd name="T85" fmla="*/ 49 h 111"/>
                  <a:gd name="T86" fmla="*/ 56 w 105"/>
                  <a:gd name="T87" fmla="*/ 50 h 111"/>
                  <a:gd name="T88" fmla="*/ 52 w 105"/>
                  <a:gd name="T89" fmla="*/ 51 h 111"/>
                  <a:gd name="T90" fmla="*/ 46 w 105"/>
                  <a:gd name="T91" fmla="*/ 51 h 111"/>
                  <a:gd name="T92" fmla="*/ 31 w 105"/>
                  <a:gd name="T93" fmla="*/ 51 h 111"/>
                  <a:gd name="T94" fmla="*/ 31 w 105"/>
                  <a:gd name="T95" fmla="*/ 15 h 111"/>
                  <a:gd name="T96" fmla="*/ 31 w 105"/>
                  <a:gd name="T97" fmla="*/ 10 h 111"/>
                  <a:gd name="T98" fmla="*/ 33 w 105"/>
                  <a:gd name="T99" fmla="*/ 7 h 111"/>
                  <a:gd name="T100" fmla="*/ 35 w 105"/>
                  <a:gd name="T101" fmla="*/ 6 h 111"/>
                  <a:gd name="T102" fmla="*/ 40 w 105"/>
                  <a:gd name="T103" fmla="*/ 6 h 111"/>
                  <a:gd name="T104" fmla="*/ 62 w 105"/>
                  <a:gd name="T105" fmla="*/ 6 h 111"/>
                  <a:gd name="T106" fmla="*/ 77 w 105"/>
                  <a:gd name="T107" fmla="*/ 7 h 111"/>
                  <a:gd name="T108" fmla="*/ 87 w 105"/>
                  <a:gd name="T109" fmla="*/ 12 h 111"/>
                  <a:gd name="T110" fmla="*/ 92 w 105"/>
                  <a:gd name="T111" fmla="*/ 22 h 111"/>
                  <a:gd name="T112" fmla="*/ 95 w 105"/>
                  <a:gd name="T113" fmla="*/ 37 h 111"/>
                  <a:gd name="T114" fmla="*/ 100 w 105"/>
                  <a:gd name="T115" fmla="*/ 37 h 111"/>
                  <a:gd name="T116" fmla="*/ 96 w 105"/>
                  <a:gd name="T1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5" h="111">
                    <a:moveTo>
                      <a:pt x="96" y="0"/>
                    </a:moveTo>
                    <a:lnTo>
                      <a:pt x="0" y="0"/>
                    </a:lnTo>
                    <a:lnTo>
                      <a:pt x="0" y="6"/>
                    </a:lnTo>
                    <a:lnTo>
                      <a:pt x="8" y="6"/>
                    </a:lnTo>
                    <a:lnTo>
                      <a:pt x="13" y="7"/>
                    </a:lnTo>
                    <a:lnTo>
                      <a:pt x="15" y="10"/>
                    </a:lnTo>
                    <a:lnTo>
                      <a:pt x="15" y="16"/>
                    </a:lnTo>
                    <a:lnTo>
                      <a:pt x="15" y="95"/>
                    </a:lnTo>
                    <a:lnTo>
                      <a:pt x="15" y="101"/>
                    </a:lnTo>
                    <a:lnTo>
                      <a:pt x="13" y="104"/>
                    </a:lnTo>
                    <a:lnTo>
                      <a:pt x="8" y="105"/>
                    </a:lnTo>
                    <a:lnTo>
                      <a:pt x="0" y="106"/>
                    </a:lnTo>
                    <a:lnTo>
                      <a:pt x="0" y="111"/>
                    </a:lnTo>
                    <a:lnTo>
                      <a:pt x="99" y="111"/>
                    </a:lnTo>
                    <a:lnTo>
                      <a:pt x="105" y="69"/>
                    </a:lnTo>
                    <a:lnTo>
                      <a:pt x="100" y="69"/>
                    </a:lnTo>
                    <a:lnTo>
                      <a:pt x="96" y="86"/>
                    </a:lnTo>
                    <a:lnTo>
                      <a:pt x="91" y="97"/>
                    </a:lnTo>
                    <a:lnTo>
                      <a:pt x="80" y="104"/>
                    </a:lnTo>
                    <a:lnTo>
                      <a:pt x="63" y="106"/>
                    </a:lnTo>
                    <a:lnTo>
                      <a:pt x="40" y="106"/>
                    </a:lnTo>
                    <a:lnTo>
                      <a:pt x="35" y="105"/>
                    </a:lnTo>
                    <a:lnTo>
                      <a:pt x="33" y="104"/>
                    </a:lnTo>
                    <a:lnTo>
                      <a:pt x="31" y="101"/>
                    </a:lnTo>
                    <a:lnTo>
                      <a:pt x="31" y="96"/>
                    </a:lnTo>
                    <a:lnTo>
                      <a:pt x="31" y="56"/>
                    </a:lnTo>
                    <a:lnTo>
                      <a:pt x="46" y="56"/>
                    </a:lnTo>
                    <a:lnTo>
                      <a:pt x="52" y="56"/>
                    </a:lnTo>
                    <a:lnTo>
                      <a:pt x="56" y="57"/>
                    </a:lnTo>
                    <a:lnTo>
                      <a:pt x="59" y="58"/>
                    </a:lnTo>
                    <a:lnTo>
                      <a:pt x="62" y="60"/>
                    </a:lnTo>
                    <a:lnTo>
                      <a:pt x="63" y="63"/>
                    </a:lnTo>
                    <a:lnTo>
                      <a:pt x="64" y="66"/>
                    </a:lnTo>
                    <a:lnTo>
                      <a:pt x="65" y="70"/>
                    </a:lnTo>
                    <a:lnTo>
                      <a:pt x="65" y="75"/>
                    </a:lnTo>
                    <a:lnTo>
                      <a:pt x="70" y="75"/>
                    </a:lnTo>
                    <a:lnTo>
                      <a:pt x="70" y="32"/>
                    </a:lnTo>
                    <a:lnTo>
                      <a:pt x="65" y="32"/>
                    </a:lnTo>
                    <a:lnTo>
                      <a:pt x="65" y="37"/>
                    </a:lnTo>
                    <a:lnTo>
                      <a:pt x="64" y="41"/>
                    </a:lnTo>
                    <a:lnTo>
                      <a:pt x="63" y="44"/>
                    </a:lnTo>
                    <a:lnTo>
                      <a:pt x="62" y="47"/>
                    </a:lnTo>
                    <a:lnTo>
                      <a:pt x="59" y="49"/>
                    </a:lnTo>
                    <a:lnTo>
                      <a:pt x="56" y="50"/>
                    </a:lnTo>
                    <a:lnTo>
                      <a:pt x="52" y="51"/>
                    </a:lnTo>
                    <a:lnTo>
                      <a:pt x="46" y="51"/>
                    </a:lnTo>
                    <a:lnTo>
                      <a:pt x="31" y="51"/>
                    </a:lnTo>
                    <a:lnTo>
                      <a:pt x="31" y="15"/>
                    </a:lnTo>
                    <a:lnTo>
                      <a:pt x="31" y="10"/>
                    </a:lnTo>
                    <a:lnTo>
                      <a:pt x="33" y="7"/>
                    </a:lnTo>
                    <a:lnTo>
                      <a:pt x="35" y="6"/>
                    </a:lnTo>
                    <a:lnTo>
                      <a:pt x="40" y="6"/>
                    </a:lnTo>
                    <a:lnTo>
                      <a:pt x="62" y="6"/>
                    </a:lnTo>
                    <a:lnTo>
                      <a:pt x="77" y="7"/>
                    </a:lnTo>
                    <a:lnTo>
                      <a:pt x="87" y="12"/>
                    </a:lnTo>
                    <a:lnTo>
                      <a:pt x="92" y="22"/>
                    </a:lnTo>
                    <a:lnTo>
                      <a:pt x="95" y="37"/>
                    </a:lnTo>
                    <a:lnTo>
                      <a:pt x="100" y="37"/>
                    </a:lnTo>
                    <a:lnTo>
                      <a:pt x="96"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8"/>
              <p:cNvSpPr>
                <a:spLocks noChangeAspect="1"/>
              </p:cNvSpPr>
              <p:nvPr/>
            </p:nvSpPr>
            <p:spPr bwMode="auto">
              <a:xfrm>
                <a:off x="3357" y="1424"/>
                <a:ext cx="113" cy="110"/>
              </a:xfrm>
              <a:custGeom>
                <a:avLst/>
                <a:gdLst>
                  <a:gd name="T0" fmla="*/ 110 w 113"/>
                  <a:gd name="T1" fmla="*/ 0 h 110"/>
                  <a:gd name="T2" fmla="*/ 3 w 113"/>
                  <a:gd name="T3" fmla="*/ 0 h 110"/>
                  <a:gd name="T4" fmla="*/ 0 w 113"/>
                  <a:gd name="T5" fmla="*/ 37 h 110"/>
                  <a:gd name="T6" fmla="*/ 6 w 113"/>
                  <a:gd name="T7" fmla="*/ 37 h 110"/>
                  <a:gd name="T8" fmla="*/ 7 w 113"/>
                  <a:gd name="T9" fmla="*/ 27 h 110"/>
                  <a:gd name="T10" fmla="*/ 8 w 113"/>
                  <a:gd name="T11" fmla="*/ 20 h 110"/>
                  <a:gd name="T12" fmla="*/ 10 w 113"/>
                  <a:gd name="T13" fmla="*/ 15 h 110"/>
                  <a:gd name="T14" fmla="*/ 13 w 113"/>
                  <a:gd name="T15" fmla="*/ 11 h 110"/>
                  <a:gd name="T16" fmla="*/ 17 w 113"/>
                  <a:gd name="T17" fmla="*/ 8 h 110"/>
                  <a:gd name="T18" fmla="*/ 22 w 113"/>
                  <a:gd name="T19" fmla="*/ 6 h 110"/>
                  <a:gd name="T20" fmla="*/ 28 w 113"/>
                  <a:gd name="T21" fmla="*/ 5 h 110"/>
                  <a:gd name="T22" fmla="*/ 36 w 113"/>
                  <a:gd name="T23" fmla="*/ 5 h 110"/>
                  <a:gd name="T24" fmla="*/ 43 w 113"/>
                  <a:gd name="T25" fmla="*/ 5 h 110"/>
                  <a:gd name="T26" fmla="*/ 47 w 113"/>
                  <a:gd name="T27" fmla="*/ 6 h 110"/>
                  <a:gd name="T28" fmla="*/ 49 w 113"/>
                  <a:gd name="T29" fmla="*/ 9 h 110"/>
                  <a:gd name="T30" fmla="*/ 49 w 113"/>
                  <a:gd name="T31" fmla="*/ 15 h 110"/>
                  <a:gd name="T32" fmla="*/ 49 w 113"/>
                  <a:gd name="T33" fmla="*/ 94 h 110"/>
                  <a:gd name="T34" fmla="*/ 49 w 113"/>
                  <a:gd name="T35" fmla="*/ 99 h 110"/>
                  <a:gd name="T36" fmla="*/ 47 w 113"/>
                  <a:gd name="T37" fmla="*/ 102 h 110"/>
                  <a:gd name="T38" fmla="*/ 41 w 113"/>
                  <a:gd name="T39" fmla="*/ 104 h 110"/>
                  <a:gd name="T40" fmla="*/ 32 w 113"/>
                  <a:gd name="T41" fmla="*/ 105 h 110"/>
                  <a:gd name="T42" fmla="*/ 27 w 113"/>
                  <a:gd name="T43" fmla="*/ 105 h 110"/>
                  <a:gd name="T44" fmla="*/ 27 w 113"/>
                  <a:gd name="T45" fmla="*/ 110 h 110"/>
                  <a:gd name="T46" fmla="*/ 42 w 113"/>
                  <a:gd name="T47" fmla="*/ 110 h 110"/>
                  <a:gd name="T48" fmla="*/ 57 w 113"/>
                  <a:gd name="T49" fmla="*/ 109 h 110"/>
                  <a:gd name="T50" fmla="*/ 72 w 113"/>
                  <a:gd name="T51" fmla="*/ 110 h 110"/>
                  <a:gd name="T52" fmla="*/ 87 w 113"/>
                  <a:gd name="T53" fmla="*/ 110 h 110"/>
                  <a:gd name="T54" fmla="*/ 87 w 113"/>
                  <a:gd name="T55" fmla="*/ 105 h 110"/>
                  <a:gd name="T56" fmla="*/ 82 w 113"/>
                  <a:gd name="T57" fmla="*/ 105 h 110"/>
                  <a:gd name="T58" fmla="*/ 72 w 113"/>
                  <a:gd name="T59" fmla="*/ 104 h 110"/>
                  <a:gd name="T60" fmla="*/ 67 w 113"/>
                  <a:gd name="T61" fmla="*/ 102 h 110"/>
                  <a:gd name="T62" fmla="*/ 65 w 113"/>
                  <a:gd name="T63" fmla="*/ 99 h 110"/>
                  <a:gd name="T64" fmla="*/ 65 w 113"/>
                  <a:gd name="T65" fmla="*/ 94 h 110"/>
                  <a:gd name="T66" fmla="*/ 65 w 113"/>
                  <a:gd name="T67" fmla="*/ 15 h 110"/>
                  <a:gd name="T68" fmla="*/ 65 w 113"/>
                  <a:gd name="T69" fmla="*/ 9 h 110"/>
                  <a:gd name="T70" fmla="*/ 67 w 113"/>
                  <a:gd name="T71" fmla="*/ 6 h 110"/>
                  <a:gd name="T72" fmla="*/ 70 w 113"/>
                  <a:gd name="T73" fmla="*/ 5 h 110"/>
                  <a:gd name="T74" fmla="*/ 78 w 113"/>
                  <a:gd name="T75" fmla="*/ 5 h 110"/>
                  <a:gd name="T76" fmla="*/ 85 w 113"/>
                  <a:gd name="T77" fmla="*/ 5 h 110"/>
                  <a:gd name="T78" fmla="*/ 92 w 113"/>
                  <a:gd name="T79" fmla="*/ 6 h 110"/>
                  <a:gd name="T80" fmla="*/ 97 w 113"/>
                  <a:gd name="T81" fmla="*/ 8 h 110"/>
                  <a:gd name="T82" fmla="*/ 101 w 113"/>
                  <a:gd name="T83" fmla="*/ 10 h 110"/>
                  <a:gd name="T84" fmla="*/ 104 w 113"/>
                  <a:gd name="T85" fmla="*/ 15 h 110"/>
                  <a:gd name="T86" fmla="*/ 105 w 113"/>
                  <a:gd name="T87" fmla="*/ 20 h 110"/>
                  <a:gd name="T88" fmla="*/ 107 w 113"/>
                  <a:gd name="T89" fmla="*/ 27 h 110"/>
                  <a:gd name="T90" fmla="*/ 108 w 113"/>
                  <a:gd name="T91" fmla="*/ 37 h 110"/>
                  <a:gd name="T92" fmla="*/ 113 w 113"/>
                  <a:gd name="T93" fmla="*/ 37 h 110"/>
                  <a:gd name="T94" fmla="*/ 110 w 113"/>
                  <a:gd name="T9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3" h="110">
                    <a:moveTo>
                      <a:pt x="110" y="0"/>
                    </a:moveTo>
                    <a:lnTo>
                      <a:pt x="3" y="0"/>
                    </a:lnTo>
                    <a:lnTo>
                      <a:pt x="0" y="37"/>
                    </a:lnTo>
                    <a:lnTo>
                      <a:pt x="6" y="37"/>
                    </a:lnTo>
                    <a:lnTo>
                      <a:pt x="7" y="27"/>
                    </a:lnTo>
                    <a:lnTo>
                      <a:pt x="8" y="20"/>
                    </a:lnTo>
                    <a:lnTo>
                      <a:pt x="10" y="15"/>
                    </a:lnTo>
                    <a:lnTo>
                      <a:pt x="13" y="11"/>
                    </a:lnTo>
                    <a:lnTo>
                      <a:pt x="17" y="8"/>
                    </a:lnTo>
                    <a:lnTo>
                      <a:pt x="22" y="6"/>
                    </a:lnTo>
                    <a:lnTo>
                      <a:pt x="28" y="5"/>
                    </a:lnTo>
                    <a:lnTo>
                      <a:pt x="36" y="5"/>
                    </a:lnTo>
                    <a:lnTo>
                      <a:pt x="43" y="5"/>
                    </a:lnTo>
                    <a:lnTo>
                      <a:pt x="47" y="6"/>
                    </a:lnTo>
                    <a:lnTo>
                      <a:pt x="49" y="9"/>
                    </a:lnTo>
                    <a:lnTo>
                      <a:pt x="49" y="15"/>
                    </a:lnTo>
                    <a:lnTo>
                      <a:pt x="49" y="94"/>
                    </a:lnTo>
                    <a:lnTo>
                      <a:pt x="49" y="99"/>
                    </a:lnTo>
                    <a:lnTo>
                      <a:pt x="47" y="102"/>
                    </a:lnTo>
                    <a:lnTo>
                      <a:pt x="41" y="104"/>
                    </a:lnTo>
                    <a:lnTo>
                      <a:pt x="32" y="105"/>
                    </a:lnTo>
                    <a:lnTo>
                      <a:pt x="27" y="105"/>
                    </a:lnTo>
                    <a:lnTo>
                      <a:pt x="27" y="110"/>
                    </a:lnTo>
                    <a:lnTo>
                      <a:pt x="42" y="110"/>
                    </a:lnTo>
                    <a:lnTo>
                      <a:pt x="57" y="109"/>
                    </a:lnTo>
                    <a:lnTo>
                      <a:pt x="72" y="110"/>
                    </a:lnTo>
                    <a:lnTo>
                      <a:pt x="87" y="110"/>
                    </a:lnTo>
                    <a:lnTo>
                      <a:pt x="87" y="105"/>
                    </a:lnTo>
                    <a:lnTo>
                      <a:pt x="82" y="105"/>
                    </a:lnTo>
                    <a:lnTo>
                      <a:pt x="72" y="104"/>
                    </a:lnTo>
                    <a:lnTo>
                      <a:pt x="67" y="102"/>
                    </a:lnTo>
                    <a:lnTo>
                      <a:pt x="65" y="99"/>
                    </a:lnTo>
                    <a:lnTo>
                      <a:pt x="65" y="94"/>
                    </a:lnTo>
                    <a:lnTo>
                      <a:pt x="65" y="15"/>
                    </a:lnTo>
                    <a:lnTo>
                      <a:pt x="65" y="9"/>
                    </a:lnTo>
                    <a:lnTo>
                      <a:pt x="67" y="6"/>
                    </a:lnTo>
                    <a:lnTo>
                      <a:pt x="70" y="5"/>
                    </a:lnTo>
                    <a:lnTo>
                      <a:pt x="78" y="5"/>
                    </a:lnTo>
                    <a:lnTo>
                      <a:pt x="85" y="5"/>
                    </a:lnTo>
                    <a:lnTo>
                      <a:pt x="92" y="6"/>
                    </a:lnTo>
                    <a:lnTo>
                      <a:pt x="97" y="8"/>
                    </a:lnTo>
                    <a:lnTo>
                      <a:pt x="101" y="10"/>
                    </a:lnTo>
                    <a:lnTo>
                      <a:pt x="104" y="15"/>
                    </a:lnTo>
                    <a:lnTo>
                      <a:pt x="105" y="20"/>
                    </a:lnTo>
                    <a:lnTo>
                      <a:pt x="107" y="27"/>
                    </a:lnTo>
                    <a:lnTo>
                      <a:pt x="108" y="37"/>
                    </a:lnTo>
                    <a:lnTo>
                      <a:pt x="113" y="37"/>
                    </a:lnTo>
                    <a:lnTo>
                      <a:pt x="11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9"/>
              <p:cNvSpPr>
                <a:spLocks noChangeAspect="1"/>
              </p:cNvSpPr>
              <p:nvPr/>
            </p:nvSpPr>
            <p:spPr bwMode="auto">
              <a:xfrm>
                <a:off x="3487" y="1423"/>
                <a:ext cx="106" cy="111"/>
              </a:xfrm>
              <a:custGeom>
                <a:avLst/>
                <a:gdLst>
                  <a:gd name="T0" fmla="*/ 97 w 106"/>
                  <a:gd name="T1" fmla="*/ 0 h 111"/>
                  <a:gd name="T2" fmla="*/ 0 w 106"/>
                  <a:gd name="T3" fmla="*/ 0 h 111"/>
                  <a:gd name="T4" fmla="*/ 0 w 106"/>
                  <a:gd name="T5" fmla="*/ 6 h 111"/>
                  <a:gd name="T6" fmla="*/ 9 w 106"/>
                  <a:gd name="T7" fmla="*/ 6 h 111"/>
                  <a:gd name="T8" fmla="*/ 14 w 106"/>
                  <a:gd name="T9" fmla="*/ 7 h 111"/>
                  <a:gd name="T10" fmla="*/ 16 w 106"/>
                  <a:gd name="T11" fmla="*/ 10 h 111"/>
                  <a:gd name="T12" fmla="*/ 16 w 106"/>
                  <a:gd name="T13" fmla="*/ 16 h 111"/>
                  <a:gd name="T14" fmla="*/ 16 w 106"/>
                  <a:gd name="T15" fmla="*/ 95 h 111"/>
                  <a:gd name="T16" fmla="*/ 16 w 106"/>
                  <a:gd name="T17" fmla="*/ 101 h 111"/>
                  <a:gd name="T18" fmla="*/ 14 w 106"/>
                  <a:gd name="T19" fmla="*/ 104 h 111"/>
                  <a:gd name="T20" fmla="*/ 9 w 106"/>
                  <a:gd name="T21" fmla="*/ 105 h 111"/>
                  <a:gd name="T22" fmla="*/ 0 w 106"/>
                  <a:gd name="T23" fmla="*/ 106 h 111"/>
                  <a:gd name="T24" fmla="*/ 0 w 106"/>
                  <a:gd name="T25" fmla="*/ 111 h 111"/>
                  <a:gd name="T26" fmla="*/ 100 w 106"/>
                  <a:gd name="T27" fmla="*/ 111 h 111"/>
                  <a:gd name="T28" fmla="*/ 106 w 106"/>
                  <a:gd name="T29" fmla="*/ 69 h 111"/>
                  <a:gd name="T30" fmla="*/ 100 w 106"/>
                  <a:gd name="T31" fmla="*/ 69 h 111"/>
                  <a:gd name="T32" fmla="*/ 97 w 106"/>
                  <a:gd name="T33" fmla="*/ 86 h 111"/>
                  <a:gd name="T34" fmla="*/ 91 w 106"/>
                  <a:gd name="T35" fmla="*/ 97 h 111"/>
                  <a:gd name="T36" fmla="*/ 81 w 106"/>
                  <a:gd name="T37" fmla="*/ 104 h 111"/>
                  <a:gd name="T38" fmla="*/ 64 w 106"/>
                  <a:gd name="T39" fmla="*/ 106 h 111"/>
                  <a:gd name="T40" fmla="*/ 40 w 106"/>
                  <a:gd name="T41" fmla="*/ 106 h 111"/>
                  <a:gd name="T42" fmla="*/ 36 w 106"/>
                  <a:gd name="T43" fmla="*/ 105 h 111"/>
                  <a:gd name="T44" fmla="*/ 33 w 106"/>
                  <a:gd name="T45" fmla="*/ 104 h 111"/>
                  <a:gd name="T46" fmla="*/ 32 w 106"/>
                  <a:gd name="T47" fmla="*/ 101 h 111"/>
                  <a:gd name="T48" fmla="*/ 32 w 106"/>
                  <a:gd name="T49" fmla="*/ 96 h 111"/>
                  <a:gd name="T50" fmla="*/ 32 w 106"/>
                  <a:gd name="T51" fmla="*/ 56 h 111"/>
                  <a:gd name="T52" fmla="*/ 47 w 106"/>
                  <a:gd name="T53" fmla="*/ 56 h 111"/>
                  <a:gd name="T54" fmla="*/ 52 w 106"/>
                  <a:gd name="T55" fmla="*/ 56 h 111"/>
                  <a:gd name="T56" fmla="*/ 56 w 106"/>
                  <a:gd name="T57" fmla="*/ 57 h 111"/>
                  <a:gd name="T58" fmla="*/ 60 w 106"/>
                  <a:gd name="T59" fmla="*/ 58 h 111"/>
                  <a:gd name="T60" fmla="*/ 62 w 106"/>
                  <a:gd name="T61" fmla="*/ 60 h 111"/>
                  <a:gd name="T62" fmla="*/ 64 w 106"/>
                  <a:gd name="T63" fmla="*/ 63 h 111"/>
                  <a:gd name="T64" fmla="*/ 65 w 106"/>
                  <a:gd name="T65" fmla="*/ 66 h 111"/>
                  <a:gd name="T66" fmla="*/ 65 w 106"/>
                  <a:gd name="T67" fmla="*/ 70 h 111"/>
                  <a:gd name="T68" fmla="*/ 65 w 106"/>
                  <a:gd name="T69" fmla="*/ 75 h 111"/>
                  <a:gd name="T70" fmla="*/ 71 w 106"/>
                  <a:gd name="T71" fmla="*/ 75 h 111"/>
                  <a:gd name="T72" fmla="*/ 71 w 106"/>
                  <a:gd name="T73" fmla="*/ 32 h 111"/>
                  <a:gd name="T74" fmla="*/ 65 w 106"/>
                  <a:gd name="T75" fmla="*/ 32 h 111"/>
                  <a:gd name="T76" fmla="*/ 65 w 106"/>
                  <a:gd name="T77" fmla="*/ 37 h 111"/>
                  <a:gd name="T78" fmla="*/ 65 w 106"/>
                  <a:gd name="T79" fmla="*/ 41 h 111"/>
                  <a:gd name="T80" fmla="*/ 64 w 106"/>
                  <a:gd name="T81" fmla="*/ 44 h 111"/>
                  <a:gd name="T82" fmla="*/ 62 w 106"/>
                  <a:gd name="T83" fmla="*/ 47 h 111"/>
                  <a:gd name="T84" fmla="*/ 60 w 106"/>
                  <a:gd name="T85" fmla="*/ 49 h 111"/>
                  <a:gd name="T86" fmla="*/ 56 w 106"/>
                  <a:gd name="T87" fmla="*/ 50 h 111"/>
                  <a:gd name="T88" fmla="*/ 52 w 106"/>
                  <a:gd name="T89" fmla="*/ 51 h 111"/>
                  <a:gd name="T90" fmla="*/ 47 w 106"/>
                  <a:gd name="T91" fmla="*/ 51 h 111"/>
                  <a:gd name="T92" fmla="*/ 32 w 106"/>
                  <a:gd name="T93" fmla="*/ 51 h 111"/>
                  <a:gd name="T94" fmla="*/ 32 w 106"/>
                  <a:gd name="T95" fmla="*/ 15 h 111"/>
                  <a:gd name="T96" fmla="*/ 32 w 106"/>
                  <a:gd name="T97" fmla="*/ 10 h 111"/>
                  <a:gd name="T98" fmla="*/ 33 w 106"/>
                  <a:gd name="T99" fmla="*/ 7 h 111"/>
                  <a:gd name="T100" fmla="*/ 36 w 106"/>
                  <a:gd name="T101" fmla="*/ 6 h 111"/>
                  <a:gd name="T102" fmla="*/ 40 w 106"/>
                  <a:gd name="T103" fmla="*/ 6 h 111"/>
                  <a:gd name="T104" fmla="*/ 62 w 106"/>
                  <a:gd name="T105" fmla="*/ 6 h 111"/>
                  <a:gd name="T106" fmla="*/ 78 w 106"/>
                  <a:gd name="T107" fmla="*/ 7 h 111"/>
                  <a:gd name="T108" fmla="*/ 88 w 106"/>
                  <a:gd name="T109" fmla="*/ 12 h 111"/>
                  <a:gd name="T110" fmla="*/ 93 w 106"/>
                  <a:gd name="T111" fmla="*/ 22 h 111"/>
                  <a:gd name="T112" fmla="*/ 96 w 106"/>
                  <a:gd name="T113" fmla="*/ 37 h 111"/>
                  <a:gd name="T114" fmla="*/ 101 w 106"/>
                  <a:gd name="T115" fmla="*/ 37 h 111"/>
                  <a:gd name="T116" fmla="*/ 97 w 106"/>
                  <a:gd name="T1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 h="111">
                    <a:moveTo>
                      <a:pt x="97" y="0"/>
                    </a:moveTo>
                    <a:lnTo>
                      <a:pt x="0" y="0"/>
                    </a:lnTo>
                    <a:lnTo>
                      <a:pt x="0" y="6"/>
                    </a:lnTo>
                    <a:lnTo>
                      <a:pt x="9" y="6"/>
                    </a:lnTo>
                    <a:lnTo>
                      <a:pt x="14" y="7"/>
                    </a:lnTo>
                    <a:lnTo>
                      <a:pt x="16" y="10"/>
                    </a:lnTo>
                    <a:lnTo>
                      <a:pt x="16" y="16"/>
                    </a:lnTo>
                    <a:lnTo>
                      <a:pt x="16" y="95"/>
                    </a:lnTo>
                    <a:lnTo>
                      <a:pt x="16" y="101"/>
                    </a:lnTo>
                    <a:lnTo>
                      <a:pt x="14" y="104"/>
                    </a:lnTo>
                    <a:lnTo>
                      <a:pt x="9" y="105"/>
                    </a:lnTo>
                    <a:lnTo>
                      <a:pt x="0" y="106"/>
                    </a:lnTo>
                    <a:lnTo>
                      <a:pt x="0" y="111"/>
                    </a:lnTo>
                    <a:lnTo>
                      <a:pt x="100" y="111"/>
                    </a:lnTo>
                    <a:lnTo>
                      <a:pt x="106" y="69"/>
                    </a:lnTo>
                    <a:lnTo>
                      <a:pt x="100" y="69"/>
                    </a:lnTo>
                    <a:lnTo>
                      <a:pt x="97" y="86"/>
                    </a:lnTo>
                    <a:lnTo>
                      <a:pt x="91" y="97"/>
                    </a:lnTo>
                    <a:lnTo>
                      <a:pt x="81" y="104"/>
                    </a:lnTo>
                    <a:lnTo>
                      <a:pt x="64" y="106"/>
                    </a:lnTo>
                    <a:lnTo>
                      <a:pt x="40" y="106"/>
                    </a:lnTo>
                    <a:lnTo>
                      <a:pt x="36" y="105"/>
                    </a:lnTo>
                    <a:lnTo>
                      <a:pt x="33" y="104"/>
                    </a:lnTo>
                    <a:lnTo>
                      <a:pt x="32" y="101"/>
                    </a:lnTo>
                    <a:lnTo>
                      <a:pt x="32" y="96"/>
                    </a:lnTo>
                    <a:lnTo>
                      <a:pt x="32" y="56"/>
                    </a:lnTo>
                    <a:lnTo>
                      <a:pt x="47" y="56"/>
                    </a:lnTo>
                    <a:lnTo>
                      <a:pt x="52" y="56"/>
                    </a:lnTo>
                    <a:lnTo>
                      <a:pt x="56" y="57"/>
                    </a:lnTo>
                    <a:lnTo>
                      <a:pt x="60" y="58"/>
                    </a:lnTo>
                    <a:lnTo>
                      <a:pt x="62" y="60"/>
                    </a:lnTo>
                    <a:lnTo>
                      <a:pt x="64" y="63"/>
                    </a:lnTo>
                    <a:lnTo>
                      <a:pt x="65" y="66"/>
                    </a:lnTo>
                    <a:lnTo>
                      <a:pt x="65" y="70"/>
                    </a:lnTo>
                    <a:lnTo>
                      <a:pt x="65" y="75"/>
                    </a:lnTo>
                    <a:lnTo>
                      <a:pt x="71" y="75"/>
                    </a:lnTo>
                    <a:lnTo>
                      <a:pt x="71" y="32"/>
                    </a:lnTo>
                    <a:lnTo>
                      <a:pt x="65" y="32"/>
                    </a:lnTo>
                    <a:lnTo>
                      <a:pt x="65" y="37"/>
                    </a:lnTo>
                    <a:lnTo>
                      <a:pt x="65" y="41"/>
                    </a:lnTo>
                    <a:lnTo>
                      <a:pt x="64" y="44"/>
                    </a:lnTo>
                    <a:lnTo>
                      <a:pt x="62" y="47"/>
                    </a:lnTo>
                    <a:lnTo>
                      <a:pt x="60" y="49"/>
                    </a:lnTo>
                    <a:lnTo>
                      <a:pt x="56" y="50"/>
                    </a:lnTo>
                    <a:lnTo>
                      <a:pt x="52" y="51"/>
                    </a:lnTo>
                    <a:lnTo>
                      <a:pt x="47" y="51"/>
                    </a:lnTo>
                    <a:lnTo>
                      <a:pt x="32" y="51"/>
                    </a:lnTo>
                    <a:lnTo>
                      <a:pt x="32" y="15"/>
                    </a:lnTo>
                    <a:lnTo>
                      <a:pt x="32" y="10"/>
                    </a:lnTo>
                    <a:lnTo>
                      <a:pt x="33" y="7"/>
                    </a:lnTo>
                    <a:lnTo>
                      <a:pt x="36" y="6"/>
                    </a:lnTo>
                    <a:lnTo>
                      <a:pt x="40" y="6"/>
                    </a:lnTo>
                    <a:lnTo>
                      <a:pt x="62" y="6"/>
                    </a:lnTo>
                    <a:lnTo>
                      <a:pt x="78" y="7"/>
                    </a:lnTo>
                    <a:lnTo>
                      <a:pt x="88" y="12"/>
                    </a:lnTo>
                    <a:lnTo>
                      <a:pt x="93" y="22"/>
                    </a:lnTo>
                    <a:lnTo>
                      <a:pt x="96" y="37"/>
                    </a:lnTo>
                    <a:lnTo>
                      <a:pt x="101" y="37"/>
                    </a:lnTo>
                    <a:lnTo>
                      <a:pt x="97"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0"/>
              <p:cNvSpPr>
                <a:spLocks noChangeAspect="1"/>
              </p:cNvSpPr>
              <p:nvPr/>
            </p:nvSpPr>
            <p:spPr bwMode="auto">
              <a:xfrm>
                <a:off x="3610" y="1420"/>
                <a:ext cx="106" cy="117"/>
              </a:xfrm>
              <a:custGeom>
                <a:avLst/>
                <a:gdLst>
                  <a:gd name="T0" fmla="*/ 88 w 106"/>
                  <a:gd name="T1" fmla="*/ 9 h 117"/>
                  <a:gd name="T2" fmla="*/ 72 w 106"/>
                  <a:gd name="T3" fmla="*/ 1 h 117"/>
                  <a:gd name="T4" fmla="*/ 49 w 106"/>
                  <a:gd name="T5" fmla="*/ 1 h 117"/>
                  <a:gd name="T6" fmla="*/ 27 w 106"/>
                  <a:gd name="T7" fmla="*/ 9 h 117"/>
                  <a:gd name="T8" fmla="*/ 11 w 106"/>
                  <a:gd name="T9" fmla="*/ 25 h 117"/>
                  <a:gd name="T10" fmla="*/ 1 w 106"/>
                  <a:gd name="T11" fmla="*/ 46 h 117"/>
                  <a:gd name="T12" fmla="*/ 1 w 106"/>
                  <a:gd name="T13" fmla="*/ 70 h 117"/>
                  <a:gd name="T14" fmla="*/ 11 w 106"/>
                  <a:gd name="T15" fmla="*/ 91 h 117"/>
                  <a:gd name="T16" fmla="*/ 27 w 106"/>
                  <a:gd name="T17" fmla="*/ 107 h 117"/>
                  <a:gd name="T18" fmla="*/ 49 w 106"/>
                  <a:gd name="T19" fmla="*/ 116 h 117"/>
                  <a:gd name="T20" fmla="*/ 80 w 106"/>
                  <a:gd name="T21" fmla="*/ 113 h 117"/>
                  <a:gd name="T22" fmla="*/ 103 w 106"/>
                  <a:gd name="T23" fmla="*/ 90 h 117"/>
                  <a:gd name="T24" fmla="*/ 106 w 106"/>
                  <a:gd name="T25" fmla="*/ 73 h 117"/>
                  <a:gd name="T26" fmla="*/ 102 w 106"/>
                  <a:gd name="T27" fmla="*/ 73 h 117"/>
                  <a:gd name="T28" fmla="*/ 97 w 106"/>
                  <a:gd name="T29" fmla="*/ 91 h 117"/>
                  <a:gd name="T30" fmla="*/ 76 w 106"/>
                  <a:gd name="T31" fmla="*/ 109 h 117"/>
                  <a:gd name="T32" fmla="*/ 58 w 106"/>
                  <a:gd name="T33" fmla="*/ 111 h 117"/>
                  <a:gd name="T34" fmla="*/ 44 w 106"/>
                  <a:gd name="T35" fmla="*/ 107 h 117"/>
                  <a:gd name="T36" fmla="*/ 30 w 106"/>
                  <a:gd name="T37" fmla="*/ 96 h 117"/>
                  <a:gd name="T38" fmla="*/ 20 w 106"/>
                  <a:gd name="T39" fmla="*/ 74 h 117"/>
                  <a:gd name="T40" fmla="*/ 20 w 106"/>
                  <a:gd name="T41" fmla="*/ 42 h 117"/>
                  <a:gd name="T42" fmla="*/ 30 w 106"/>
                  <a:gd name="T43" fmla="*/ 20 h 117"/>
                  <a:gd name="T44" fmla="*/ 44 w 106"/>
                  <a:gd name="T45" fmla="*/ 9 h 117"/>
                  <a:gd name="T46" fmla="*/ 58 w 106"/>
                  <a:gd name="T47" fmla="*/ 5 h 117"/>
                  <a:gd name="T48" fmla="*/ 75 w 106"/>
                  <a:gd name="T49" fmla="*/ 7 h 117"/>
                  <a:gd name="T50" fmla="*/ 95 w 106"/>
                  <a:gd name="T51" fmla="*/ 26 h 117"/>
                  <a:gd name="T52" fmla="*/ 102 w 106"/>
                  <a:gd name="T53" fmla="*/ 46 h 117"/>
                  <a:gd name="T54" fmla="*/ 105 w 106"/>
                  <a:gd name="T55" fmla="*/ 46 h 117"/>
                  <a:gd name="T56" fmla="*/ 106 w 106"/>
                  <a:gd name="T57" fmla="*/ 44 h 117"/>
                  <a:gd name="T58" fmla="*/ 106 w 106"/>
                  <a:gd name="T59" fmla="*/ 5 h 117"/>
                  <a:gd name="T60" fmla="*/ 104 w 106"/>
                  <a:gd name="T61" fmla="*/ 0 h 117"/>
                  <a:gd name="T62" fmla="*/ 101 w 106"/>
                  <a:gd name="T63" fmla="*/ 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117">
                    <a:moveTo>
                      <a:pt x="92" y="13"/>
                    </a:moveTo>
                    <a:lnTo>
                      <a:pt x="88" y="9"/>
                    </a:lnTo>
                    <a:lnTo>
                      <a:pt x="81" y="4"/>
                    </a:lnTo>
                    <a:lnTo>
                      <a:pt x="72" y="1"/>
                    </a:lnTo>
                    <a:lnTo>
                      <a:pt x="61" y="0"/>
                    </a:lnTo>
                    <a:lnTo>
                      <a:pt x="49" y="1"/>
                    </a:lnTo>
                    <a:lnTo>
                      <a:pt x="38" y="4"/>
                    </a:lnTo>
                    <a:lnTo>
                      <a:pt x="27" y="9"/>
                    </a:lnTo>
                    <a:lnTo>
                      <a:pt x="18" y="17"/>
                    </a:lnTo>
                    <a:lnTo>
                      <a:pt x="11" y="25"/>
                    </a:lnTo>
                    <a:lnTo>
                      <a:pt x="5" y="35"/>
                    </a:lnTo>
                    <a:lnTo>
                      <a:pt x="1" y="46"/>
                    </a:lnTo>
                    <a:lnTo>
                      <a:pt x="0" y="58"/>
                    </a:lnTo>
                    <a:lnTo>
                      <a:pt x="1" y="70"/>
                    </a:lnTo>
                    <a:lnTo>
                      <a:pt x="5" y="81"/>
                    </a:lnTo>
                    <a:lnTo>
                      <a:pt x="11" y="91"/>
                    </a:lnTo>
                    <a:lnTo>
                      <a:pt x="18" y="100"/>
                    </a:lnTo>
                    <a:lnTo>
                      <a:pt x="27" y="107"/>
                    </a:lnTo>
                    <a:lnTo>
                      <a:pt x="38" y="113"/>
                    </a:lnTo>
                    <a:lnTo>
                      <a:pt x="49" y="116"/>
                    </a:lnTo>
                    <a:lnTo>
                      <a:pt x="61" y="117"/>
                    </a:lnTo>
                    <a:lnTo>
                      <a:pt x="80" y="113"/>
                    </a:lnTo>
                    <a:lnTo>
                      <a:pt x="94" y="103"/>
                    </a:lnTo>
                    <a:lnTo>
                      <a:pt x="103" y="90"/>
                    </a:lnTo>
                    <a:lnTo>
                      <a:pt x="106" y="76"/>
                    </a:lnTo>
                    <a:lnTo>
                      <a:pt x="106" y="73"/>
                    </a:lnTo>
                    <a:lnTo>
                      <a:pt x="104" y="72"/>
                    </a:lnTo>
                    <a:lnTo>
                      <a:pt x="102" y="73"/>
                    </a:lnTo>
                    <a:lnTo>
                      <a:pt x="101" y="76"/>
                    </a:lnTo>
                    <a:lnTo>
                      <a:pt x="97" y="91"/>
                    </a:lnTo>
                    <a:lnTo>
                      <a:pt x="88" y="102"/>
                    </a:lnTo>
                    <a:lnTo>
                      <a:pt x="76" y="109"/>
                    </a:lnTo>
                    <a:lnTo>
                      <a:pt x="63" y="112"/>
                    </a:lnTo>
                    <a:lnTo>
                      <a:pt x="58" y="111"/>
                    </a:lnTo>
                    <a:lnTo>
                      <a:pt x="51" y="110"/>
                    </a:lnTo>
                    <a:lnTo>
                      <a:pt x="44" y="107"/>
                    </a:lnTo>
                    <a:lnTo>
                      <a:pt x="37" y="103"/>
                    </a:lnTo>
                    <a:lnTo>
                      <a:pt x="30" y="96"/>
                    </a:lnTo>
                    <a:lnTo>
                      <a:pt x="24" y="87"/>
                    </a:lnTo>
                    <a:lnTo>
                      <a:pt x="20" y="74"/>
                    </a:lnTo>
                    <a:lnTo>
                      <a:pt x="19" y="58"/>
                    </a:lnTo>
                    <a:lnTo>
                      <a:pt x="20" y="42"/>
                    </a:lnTo>
                    <a:lnTo>
                      <a:pt x="24" y="30"/>
                    </a:lnTo>
                    <a:lnTo>
                      <a:pt x="30" y="20"/>
                    </a:lnTo>
                    <a:lnTo>
                      <a:pt x="37" y="14"/>
                    </a:lnTo>
                    <a:lnTo>
                      <a:pt x="44" y="9"/>
                    </a:lnTo>
                    <a:lnTo>
                      <a:pt x="51" y="6"/>
                    </a:lnTo>
                    <a:lnTo>
                      <a:pt x="58" y="5"/>
                    </a:lnTo>
                    <a:lnTo>
                      <a:pt x="62" y="5"/>
                    </a:lnTo>
                    <a:lnTo>
                      <a:pt x="75" y="7"/>
                    </a:lnTo>
                    <a:lnTo>
                      <a:pt x="86" y="14"/>
                    </a:lnTo>
                    <a:lnTo>
                      <a:pt x="95" y="26"/>
                    </a:lnTo>
                    <a:lnTo>
                      <a:pt x="101" y="44"/>
                    </a:lnTo>
                    <a:lnTo>
                      <a:pt x="102" y="46"/>
                    </a:lnTo>
                    <a:lnTo>
                      <a:pt x="104" y="47"/>
                    </a:lnTo>
                    <a:lnTo>
                      <a:pt x="105" y="46"/>
                    </a:lnTo>
                    <a:lnTo>
                      <a:pt x="106" y="46"/>
                    </a:lnTo>
                    <a:lnTo>
                      <a:pt x="106" y="44"/>
                    </a:lnTo>
                    <a:lnTo>
                      <a:pt x="106" y="41"/>
                    </a:lnTo>
                    <a:lnTo>
                      <a:pt x="106" y="5"/>
                    </a:lnTo>
                    <a:lnTo>
                      <a:pt x="106" y="1"/>
                    </a:lnTo>
                    <a:lnTo>
                      <a:pt x="104" y="0"/>
                    </a:lnTo>
                    <a:lnTo>
                      <a:pt x="103" y="0"/>
                    </a:lnTo>
                    <a:lnTo>
                      <a:pt x="101" y="2"/>
                    </a:lnTo>
                    <a:lnTo>
                      <a:pt x="92" y="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4" name="Freeform 21"/>
              <p:cNvSpPr>
                <a:spLocks noChangeAspect="1"/>
              </p:cNvSpPr>
              <p:nvPr/>
            </p:nvSpPr>
            <p:spPr bwMode="auto">
              <a:xfrm>
                <a:off x="3735" y="1424"/>
                <a:ext cx="113" cy="110"/>
              </a:xfrm>
              <a:custGeom>
                <a:avLst/>
                <a:gdLst>
                  <a:gd name="T0" fmla="*/ 110 w 113"/>
                  <a:gd name="T1" fmla="*/ 0 h 110"/>
                  <a:gd name="T2" fmla="*/ 3 w 113"/>
                  <a:gd name="T3" fmla="*/ 0 h 110"/>
                  <a:gd name="T4" fmla="*/ 0 w 113"/>
                  <a:gd name="T5" fmla="*/ 37 h 110"/>
                  <a:gd name="T6" fmla="*/ 6 w 113"/>
                  <a:gd name="T7" fmla="*/ 37 h 110"/>
                  <a:gd name="T8" fmla="*/ 7 w 113"/>
                  <a:gd name="T9" fmla="*/ 27 h 110"/>
                  <a:gd name="T10" fmla="*/ 8 w 113"/>
                  <a:gd name="T11" fmla="*/ 20 h 110"/>
                  <a:gd name="T12" fmla="*/ 10 w 113"/>
                  <a:gd name="T13" fmla="*/ 15 h 110"/>
                  <a:gd name="T14" fmla="*/ 13 w 113"/>
                  <a:gd name="T15" fmla="*/ 11 h 110"/>
                  <a:gd name="T16" fmla="*/ 16 w 113"/>
                  <a:gd name="T17" fmla="*/ 8 h 110"/>
                  <a:gd name="T18" fmla="*/ 22 w 113"/>
                  <a:gd name="T19" fmla="*/ 6 h 110"/>
                  <a:gd name="T20" fmla="*/ 28 w 113"/>
                  <a:gd name="T21" fmla="*/ 5 h 110"/>
                  <a:gd name="T22" fmla="*/ 36 w 113"/>
                  <a:gd name="T23" fmla="*/ 5 h 110"/>
                  <a:gd name="T24" fmla="*/ 43 w 113"/>
                  <a:gd name="T25" fmla="*/ 5 h 110"/>
                  <a:gd name="T26" fmla="*/ 47 w 113"/>
                  <a:gd name="T27" fmla="*/ 6 h 110"/>
                  <a:gd name="T28" fmla="*/ 49 w 113"/>
                  <a:gd name="T29" fmla="*/ 9 h 110"/>
                  <a:gd name="T30" fmla="*/ 49 w 113"/>
                  <a:gd name="T31" fmla="*/ 15 h 110"/>
                  <a:gd name="T32" fmla="*/ 49 w 113"/>
                  <a:gd name="T33" fmla="*/ 94 h 110"/>
                  <a:gd name="T34" fmla="*/ 49 w 113"/>
                  <a:gd name="T35" fmla="*/ 99 h 110"/>
                  <a:gd name="T36" fmla="*/ 47 w 113"/>
                  <a:gd name="T37" fmla="*/ 102 h 110"/>
                  <a:gd name="T38" fmla="*/ 41 w 113"/>
                  <a:gd name="T39" fmla="*/ 104 h 110"/>
                  <a:gd name="T40" fmla="*/ 31 w 113"/>
                  <a:gd name="T41" fmla="*/ 105 h 110"/>
                  <a:gd name="T42" fmla="*/ 27 w 113"/>
                  <a:gd name="T43" fmla="*/ 105 h 110"/>
                  <a:gd name="T44" fmla="*/ 27 w 113"/>
                  <a:gd name="T45" fmla="*/ 110 h 110"/>
                  <a:gd name="T46" fmla="*/ 42 w 113"/>
                  <a:gd name="T47" fmla="*/ 110 h 110"/>
                  <a:gd name="T48" fmla="*/ 57 w 113"/>
                  <a:gd name="T49" fmla="*/ 109 h 110"/>
                  <a:gd name="T50" fmla="*/ 72 w 113"/>
                  <a:gd name="T51" fmla="*/ 110 h 110"/>
                  <a:gd name="T52" fmla="*/ 87 w 113"/>
                  <a:gd name="T53" fmla="*/ 110 h 110"/>
                  <a:gd name="T54" fmla="*/ 87 w 113"/>
                  <a:gd name="T55" fmla="*/ 105 h 110"/>
                  <a:gd name="T56" fmla="*/ 82 w 113"/>
                  <a:gd name="T57" fmla="*/ 105 h 110"/>
                  <a:gd name="T58" fmla="*/ 72 w 113"/>
                  <a:gd name="T59" fmla="*/ 104 h 110"/>
                  <a:gd name="T60" fmla="*/ 67 w 113"/>
                  <a:gd name="T61" fmla="*/ 102 h 110"/>
                  <a:gd name="T62" fmla="*/ 65 w 113"/>
                  <a:gd name="T63" fmla="*/ 99 h 110"/>
                  <a:gd name="T64" fmla="*/ 65 w 113"/>
                  <a:gd name="T65" fmla="*/ 94 h 110"/>
                  <a:gd name="T66" fmla="*/ 65 w 113"/>
                  <a:gd name="T67" fmla="*/ 15 h 110"/>
                  <a:gd name="T68" fmla="*/ 65 w 113"/>
                  <a:gd name="T69" fmla="*/ 9 h 110"/>
                  <a:gd name="T70" fmla="*/ 66 w 113"/>
                  <a:gd name="T71" fmla="*/ 6 h 110"/>
                  <a:gd name="T72" fmla="*/ 70 w 113"/>
                  <a:gd name="T73" fmla="*/ 5 h 110"/>
                  <a:gd name="T74" fmla="*/ 77 w 113"/>
                  <a:gd name="T75" fmla="*/ 5 h 110"/>
                  <a:gd name="T76" fmla="*/ 85 w 113"/>
                  <a:gd name="T77" fmla="*/ 5 h 110"/>
                  <a:gd name="T78" fmla="*/ 92 w 113"/>
                  <a:gd name="T79" fmla="*/ 6 h 110"/>
                  <a:gd name="T80" fmla="*/ 97 w 113"/>
                  <a:gd name="T81" fmla="*/ 8 h 110"/>
                  <a:gd name="T82" fmla="*/ 101 w 113"/>
                  <a:gd name="T83" fmla="*/ 10 h 110"/>
                  <a:gd name="T84" fmla="*/ 103 w 113"/>
                  <a:gd name="T85" fmla="*/ 15 h 110"/>
                  <a:gd name="T86" fmla="*/ 105 w 113"/>
                  <a:gd name="T87" fmla="*/ 20 h 110"/>
                  <a:gd name="T88" fmla="*/ 107 w 113"/>
                  <a:gd name="T89" fmla="*/ 27 h 110"/>
                  <a:gd name="T90" fmla="*/ 108 w 113"/>
                  <a:gd name="T91" fmla="*/ 37 h 110"/>
                  <a:gd name="T92" fmla="*/ 113 w 113"/>
                  <a:gd name="T93" fmla="*/ 37 h 110"/>
                  <a:gd name="T94" fmla="*/ 110 w 113"/>
                  <a:gd name="T9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3" h="110">
                    <a:moveTo>
                      <a:pt x="110" y="0"/>
                    </a:moveTo>
                    <a:lnTo>
                      <a:pt x="3" y="0"/>
                    </a:lnTo>
                    <a:lnTo>
                      <a:pt x="0" y="37"/>
                    </a:lnTo>
                    <a:lnTo>
                      <a:pt x="6" y="37"/>
                    </a:lnTo>
                    <a:lnTo>
                      <a:pt x="7" y="27"/>
                    </a:lnTo>
                    <a:lnTo>
                      <a:pt x="8" y="20"/>
                    </a:lnTo>
                    <a:lnTo>
                      <a:pt x="10" y="15"/>
                    </a:lnTo>
                    <a:lnTo>
                      <a:pt x="13" y="11"/>
                    </a:lnTo>
                    <a:lnTo>
                      <a:pt x="16" y="8"/>
                    </a:lnTo>
                    <a:lnTo>
                      <a:pt x="22" y="6"/>
                    </a:lnTo>
                    <a:lnTo>
                      <a:pt x="28" y="5"/>
                    </a:lnTo>
                    <a:lnTo>
                      <a:pt x="36" y="5"/>
                    </a:lnTo>
                    <a:lnTo>
                      <a:pt x="43" y="5"/>
                    </a:lnTo>
                    <a:lnTo>
                      <a:pt x="47" y="6"/>
                    </a:lnTo>
                    <a:lnTo>
                      <a:pt x="49" y="9"/>
                    </a:lnTo>
                    <a:lnTo>
                      <a:pt x="49" y="15"/>
                    </a:lnTo>
                    <a:lnTo>
                      <a:pt x="49" y="94"/>
                    </a:lnTo>
                    <a:lnTo>
                      <a:pt x="49" y="99"/>
                    </a:lnTo>
                    <a:lnTo>
                      <a:pt x="47" y="102"/>
                    </a:lnTo>
                    <a:lnTo>
                      <a:pt x="41" y="104"/>
                    </a:lnTo>
                    <a:lnTo>
                      <a:pt x="31" y="105"/>
                    </a:lnTo>
                    <a:lnTo>
                      <a:pt x="27" y="105"/>
                    </a:lnTo>
                    <a:lnTo>
                      <a:pt x="27" y="110"/>
                    </a:lnTo>
                    <a:lnTo>
                      <a:pt x="42" y="110"/>
                    </a:lnTo>
                    <a:lnTo>
                      <a:pt x="57" y="109"/>
                    </a:lnTo>
                    <a:lnTo>
                      <a:pt x="72" y="110"/>
                    </a:lnTo>
                    <a:lnTo>
                      <a:pt x="87" y="110"/>
                    </a:lnTo>
                    <a:lnTo>
                      <a:pt x="87" y="105"/>
                    </a:lnTo>
                    <a:lnTo>
                      <a:pt x="82" y="105"/>
                    </a:lnTo>
                    <a:lnTo>
                      <a:pt x="72" y="104"/>
                    </a:lnTo>
                    <a:lnTo>
                      <a:pt x="67" y="102"/>
                    </a:lnTo>
                    <a:lnTo>
                      <a:pt x="65" y="99"/>
                    </a:lnTo>
                    <a:lnTo>
                      <a:pt x="65" y="94"/>
                    </a:lnTo>
                    <a:lnTo>
                      <a:pt x="65" y="15"/>
                    </a:lnTo>
                    <a:lnTo>
                      <a:pt x="65" y="9"/>
                    </a:lnTo>
                    <a:lnTo>
                      <a:pt x="66" y="6"/>
                    </a:lnTo>
                    <a:lnTo>
                      <a:pt x="70" y="5"/>
                    </a:lnTo>
                    <a:lnTo>
                      <a:pt x="77" y="5"/>
                    </a:lnTo>
                    <a:lnTo>
                      <a:pt x="85" y="5"/>
                    </a:lnTo>
                    <a:lnTo>
                      <a:pt x="92" y="6"/>
                    </a:lnTo>
                    <a:lnTo>
                      <a:pt x="97" y="8"/>
                    </a:lnTo>
                    <a:lnTo>
                      <a:pt x="101" y="10"/>
                    </a:lnTo>
                    <a:lnTo>
                      <a:pt x="103" y="15"/>
                    </a:lnTo>
                    <a:lnTo>
                      <a:pt x="105" y="20"/>
                    </a:lnTo>
                    <a:lnTo>
                      <a:pt x="107" y="27"/>
                    </a:lnTo>
                    <a:lnTo>
                      <a:pt x="108" y="37"/>
                    </a:lnTo>
                    <a:lnTo>
                      <a:pt x="113" y="37"/>
                    </a:lnTo>
                    <a:lnTo>
                      <a:pt x="11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5" name="Freeform 22"/>
              <p:cNvSpPr>
                <a:spLocks noChangeAspect="1"/>
              </p:cNvSpPr>
              <p:nvPr/>
            </p:nvSpPr>
            <p:spPr bwMode="auto">
              <a:xfrm>
                <a:off x="3868" y="1386"/>
                <a:ext cx="130" cy="148"/>
              </a:xfrm>
              <a:custGeom>
                <a:avLst/>
                <a:gdLst>
                  <a:gd name="T0" fmla="*/ 0 w 130"/>
                  <a:gd name="T1" fmla="*/ 0 h 148"/>
                  <a:gd name="T2" fmla="*/ 5 w 130"/>
                  <a:gd name="T3" fmla="*/ 7 h 148"/>
                  <a:gd name="T4" fmla="*/ 20 w 130"/>
                  <a:gd name="T5" fmla="*/ 9 h 148"/>
                  <a:gd name="T6" fmla="*/ 22 w 130"/>
                  <a:gd name="T7" fmla="*/ 17 h 148"/>
                  <a:gd name="T8" fmla="*/ 22 w 130"/>
                  <a:gd name="T9" fmla="*/ 136 h 148"/>
                  <a:gd name="T10" fmla="*/ 15 w 130"/>
                  <a:gd name="T11" fmla="*/ 141 h 148"/>
                  <a:gd name="T12" fmla="*/ 0 w 130"/>
                  <a:gd name="T13" fmla="*/ 141 h 148"/>
                  <a:gd name="T14" fmla="*/ 7 w 130"/>
                  <a:gd name="T15" fmla="*/ 148 h 148"/>
                  <a:gd name="T16" fmla="*/ 25 w 130"/>
                  <a:gd name="T17" fmla="*/ 147 h 148"/>
                  <a:gd name="T18" fmla="*/ 41 w 130"/>
                  <a:gd name="T19" fmla="*/ 147 h 148"/>
                  <a:gd name="T20" fmla="*/ 62 w 130"/>
                  <a:gd name="T21" fmla="*/ 148 h 148"/>
                  <a:gd name="T22" fmla="*/ 69 w 130"/>
                  <a:gd name="T23" fmla="*/ 141 h 148"/>
                  <a:gd name="T24" fmla="*/ 55 w 130"/>
                  <a:gd name="T25" fmla="*/ 141 h 148"/>
                  <a:gd name="T26" fmla="*/ 47 w 130"/>
                  <a:gd name="T27" fmla="*/ 140 h 148"/>
                  <a:gd name="T28" fmla="*/ 43 w 130"/>
                  <a:gd name="T29" fmla="*/ 138 h 148"/>
                  <a:gd name="T30" fmla="*/ 42 w 130"/>
                  <a:gd name="T31" fmla="*/ 134 h 148"/>
                  <a:gd name="T32" fmla="*/ 42 w 130"/>
                  <a:gd name="T33" fmla="*/ 78 h 148"/>
                  <a:gd name="T34" fmla="*/ 69 w 130"/>
                  <a:gd name="T35" fmla="*/ 78 h 148"/>
                  <a:gd name="T36" fmla="*/ 79 w 130"/>
                  <a:gd name="T37" fmla="*/ 81 h 148"/>
                  <a:gd name="T38" fmla="*/ 84 w 130"/>
                  <a:gd name="T39" fmla="*/ 87 h 148"/>
                  <a:gd name="T40" fmla="*/ 86 w 130"/>
                  <a:gd name="T41" fmla="*/ 96 h 148"/>
                  <a:gd name="T42" fmla="*/ 91 w 130"/>
                  <a:gd name="T43" fmla="*/ 103 h 148"/>
                  <a:gd name="T44" fmla="*/ 86 w 130"/>
                  <a:gd name="T45" fmla="*/ 45 h 148"/>
                  <a:gd name="T46" fmla="*/ 85 w 130"/>
                  <a:gd name="T47" fmla="*/ 57 h 148"/>
                  <a:gd name="T48" fmla="*/ 82 w 130"/>
                  <a:gd name="T49" fmla="*/ 65 h 148"/>
                  <a:gd name="T50" fmla="*/ 75 w 130"/>
                  <a:gd name="T51" fmla="*/ 69 h 148"/>
                  <a:gd name="T52" fmla="*/ 62 w 130"/>
                  <a:gd name="T53" fmla="*/ 71 h 148"/>
                  <a:gd name="T54" fmla="*/ 42 w 130"/>
                  <a:gd name="T55" fmla="*/ 16 h 148"/>
                  <a:gd name="T56" fmla="*/ 43 w 130"/>
                  <a:gd name="T57" fmla="*/ 9 h 148"/>
                  <a:gd name="T58" fmla="*/ 52 w 130"/>
                  <a:gd name="T59" fmla="*/ 7 h 148"/>
                  <a:gd name="T60" fmla="*/ 92 w 130"/>
                  <a:gd name="T61" fmla="*/ 8 h 148"/>
                  <a:gd name="T62" fmla="*/ 109 w 130"/>
                  <a:gd name="T63" fmla="*/ 13 h 148"/>
                  <a:gd name="T64" fmla="*/ 118 w 130"/>
                  <a:gd name="T65" fmla="*/ 23 h 148"/>
                  <a:gd name="T66" fmla="*/ 123 w 130"/>
                  <a:gd name="T67" fmla="*/ 39 h 148"/>
                  <a:gd name="T68" fmla="*/ 130 w 130"/>
                  <a:gd name="T69" fmla="*/ 4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48">
                    <a:moveTo>
                      <a:pt x="124" y="0"/>
                    </a:moveTo>
                    <a:lnTo>
                      <a:pt x="0" y="0"/>
                    </a:lnTo>
                    <a:lnTo>
                      <a:pt x="0" y="7"/>
                    </a:lnTo>
                    <a:lnTo>
                      <a:pt x="5" y="7"/>
                    </a:lnTo>
                    <a:lnTo>
                      <a:pt x="15" y="8"/>
                    </a:lnTo>
                    <a:lnTo>
                      <a:pt x="20" y="9"/>
                    </a:lnTo>
                    <a:lnTo>
                      <a:pt x="22" y="13"/>
                    </a:lnTo>
                    <a:lnTo>
                      <a:pt x="22" y="17"/>
                    </a:lnTo>
                    <a:lnTo>
                      <a:pt x="22" y="131"/>
                    </a:lnTo>
                    <a:lnTo>
                      <a:pt x="22" y="136"/>
                    </a:lnTo>
                    <a:lnTo>
                      <a:pt x="20" y="139"/>
                    </a:lnTo>
                    <a:lnTo>
                      <a:pt x="15" y="141"/>
                    </a:lnTo>
                    <a:lnTo>
                      <a:pt x="5" y="141"/>
                    </a:lnTo>
                    <a:lnTo>
                      <a:pt x="0" y="141"/>
                    </a:lnTo>
                    <a:lnTo>
                      <a:pt x="0" y="148"/>
                    </a:lnTo>
                    <a:lnTo>
                      <a:pt x="7" y="148"/>
                    </a:lnTo>
                    <a:lnTo>
                      <a:pt x="16" y="148"/>
                    </a:lnTo>
                    <a:lnTo>
                      <a:pt x="25" y="147"/>
                    </a:lnTo>
                    <a:lnTo>
                      <a:pt x="33" y="147"/>
                    </a:lnTo>
                    <a:lnTo>
                      <a:pt x="41" y="147"/>
                    </a:lnTo>
                    <a:lnTo>
                      <a:pt x="52" y="148"/>
                    </a:lnTo>
                    <a:lnTo>
                      <a:pt x="62" y="148"/>
                    </a:lnTo>
                    <a:lnTo>
                      <a:pt x="69" y="148"/>
                    </a:lnTo>
                    <a:lnTo>
                      <a:pt x="69" y="141"/>
                    </a:lnTo>
                    <a:lnTo>
                      <a:pt x="62" y="141"/>
                    </a:lnTo>
                    <a:lnTo>
                      <a:pt x="55" y="141"/>
                    </a:lnTo>
                    <a:lnTo>
                      <a:pt x="50" y="141"/>
                    </a:lnTo>
                    <a:lnTo>
                      <a:pt x="47" y="140"/>
                    </a:lnTo>
                    <a:lnTo>
                      <a:pt x="44" y="139"/>
                    </a:lnTo>
                    <a:lnTo>
                      <a:pt x="43" y="138"/>
                    </a:lnTo>
                    <a:lnTo>
                      <a:pt x="42" y="136"/>
                    </a:lnTo>
                    <a:lnTo>
                      <a:pt x="42" y="134"/>
                    </a:lnTo>
                    <a:lnTo>
                      <a:pt x="42" y="131"/>
                    </a:lnTo>
                    <a:lnTo>
                      <a:pt x="42" y="78"/>
                    </a:lnTo>
                    <a:lnTo>
                      <a:pt x="62" y="78"/>
                    </a:lnTo>
                    <a:lnTo>
                      <a:pt x="69" y="78"/>
                    </a:lnTo>
                    <a:lnTo>
                      <a:pt x="75" y="79"/>
                    </a:lnTo>
                    <a:lnTo>
                      <a:pt x="79" y="81"/>
                    </a:lnTo>
                    <a:lnTo>
                      <a:pt x="82" y="83"/>
                    </a:lnTo>
                    <a:lnTo>
                      <a:pt x="84" y="87"/>
                    </a:lnTo>
                    <a:lnTo>
                      <a:pt x="85" y="91"/>
                    </a:lnTo>
                    <a:lnTo>
                      <a:pt x="86" y="96"/>
                    </a:lnTo>
                    <a:lnTo>
                      <a:pt x="86" y="103"/>
                    </a:lnTo>
                    <a:lnTo>
                      <a:pt x="91" y="103"/>
                    </a:lnTo>
                    <a:lnTo>
                      <a:pt x="91" y="45"/>
                    </a:lnTo>
                    <a:lnTo>
                      <a:pt x="86" y="45"/>
                    </a:lnTo>
                    <a:lnTo>
                      <a:pt x="86" y="52"/>
                    </a:lnTo>
                    <a:lnTo>
                      <a:pt x="85" y="57"/>
                    </a:lnTo>
                    <a:lnTo>
                      <a:pt x="84" y="62"/>
                    </a:lnTo>
                    <a:lnTo>
                      <a:pt x="82" y="65"/>
                    </a:lnTo>
                    <a:lnTo>
                      <a:pt x="79" y="68"/>
                    </a:lnTo>
                    <a:lnTo>
                      <a:pt x="75" y="69"/>
                    </a:lnTo>
                    <a:lnTo>
                      <a:pt x="69" y="70"/>
                    </a:lnTo>
                    <a:lnTo>
                      <a:pt x="62" y="71"/>
                    </a:lnTo>
                    <a:lnTo>
                      <a:pt x="42" y="71"/>
                    </a:lnTo>
                    <a:lnTo>
                      <a:pt x="42" y="16"/>
                    </a:lnTo>
                    <a:lnTo>
                      <a:pt x="42" y="11"/>
                    </a:lnTo>
                    <a:lnTo>
                      <a:pt x="43" y="9"/>
                    </a:lnTo>
                    <a:lnTo>
                      <a:pt x="46" y="8"/>
                    </a:lnTo>
                    <a:lnTo>
                      <a:pt x="52" y="7"/>
                    </a:lnTo>
                    <a:lnTo>
                      <a:pt x="81" y="7"/>
                    </a:lnTo>
                    <a:lnTo>
                      <a:pt x="92" y="8"/>
                    </a:lnTo>
                    <a:lnTo>
                      <a:pt x="101" y="10"/>
                    </a:lnTo>
                    <a:lnTo>
                      <a:pt x="109" y="13"/>
                    </a:lnTo>
                    <a:lnTo>
                      <a:pt x="114" y="17"/>
                    </a:lnTo>
                    <a:lnTo>
                      <a:pt x="118" y="23"/>
                    </a:lnTo>
                    <a:lnTo>
                      <a:pt x="121" y="30"/>
                    </a:lnTo>
                    <a:lnTo>
                      <a:pt x="123" y="39"/>
                    </a:lnTo>
                    <a:lnTo>
                      <a:pt x="124" y="49"/>
                    </a:lnTo>
                    <a:lnTo>
                      <a:pt x="130" y="49"/>
                    </a:lnTo>
                    <a:lnTo>
                      <a:pt x="12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6" name="Freeform 23"/>
              <p:cNvSpPr>
                <a:spLocks noChangeAspect="1" noEditPoints="1"/>
              </p:cNvSpPr>
              <p:nvPr/>
            </p:nvSpPr>
            <p:spPr bwMode="auto">
              <a:xfrm>
                <a:off x="3993" y="1419"/>
                <a:ext cx="118" cy="115"/>
              </a:xfrm>
              <a:custGeom>
                <a:avLst/>
                <a:gdLst>
                  <a:gd name="T0" fmla="*/ 64 w 118"/>
                  <a:gd name="T1" fmla="*/ 5 h 115"/>
                  <a:gd name="T2" fmla="*/ 62 w 118"/>
                  <a:gd name="T3" fmla="*/ 1 h 115"/>
                  <a:gd name="T4" fmla="*/ 59 w 118"/>
                  <a:gd name="T5" fmla="*/ 0 h 115"/>
                  <a:gd name="T6" fmla="*/ 56 w 118"/>
                  <a:gd name="T7" fmla="*/ 1 h 115"/>
                  <a:gd name="T8" fmla="*/ 54 w 118"/>
                  <a:gd name="T9" fmla="*/ 4 h 115"/>
                  <a:gd name="T10" fmla="*/ 19 w 118"/>
                  <a:gd name="T11" fmla="*/ 94 h 115"/>
                  <a:gd name="T12" fmla="*/ 17 w 118"/>
                  <a:gd name="T13" fmla="*/ 99 h 115"/>
                  <a:gd name="T14" fmla="*/ 14 w 118"/>
                  <a:gd name="T15" fmla="*/ 104 h 115"/>
                  <a:gd name="T16" fmla="*/ 8 w 118"/>
                  <a:gd name="T17" fmla="*/ 108 h 115"/>
                  <a:gd name="T18" fmla="*/ 0 w 118"/>
                  <a:gd name="T19" fmla="*/ 110 h 115"/>
                  <a:gd name="T20" fmla="*/ 0 w 118"/>
                  <a:gd name="T21" fmla="*/ 115 h 115"/>
                  <a:gd name="T22" fmla="*/ 8 w 118"/>
                  <a:gd name="T23" fmla="*/ 115 h 115"/>
                  <a:gd name="T24" fmla="*/ 16 w 118"/>
                  <a:gd name="T25" fmla="*/ 114 h 115"/>
                  <a:gd name="T26" fmla="*/ 19 w 118"/>
                  <a:gd name="T27" fmla="*/ 115 h 115"/>
                  <a:gd name="T28" fmla="*/ 24 w 118"/>
                  <a:gd name="T29" fmla="*/ 115 h 115"/>
                  <a:gd name="T30" fmla="*/ 29 w 118"/>
                  <a:gd name="T31" fmla="*/ 115 h 115"/>
                  <a:gd name="T32" fmla="*/ 34 w 118"/>
                  <a:gd name="T33" fmla="*/ 115 h 115"/>
                  <a:gd name="T34" fmla="*/ 34 w 118"/>
                  <a:gd name="T35" fmla="*/ 110 h 115"/>
                  <a:gd name="T36" fmla="*/ 28 w 118"/>
                  <a:gd name="T37" fmla="*/ 108 h 115"/>
                  <a:gd name="T38" fmla="*/ 25 w 118"/>
                  <a:gd name="T39" fmla="*/ 105 h 115"/>
                  <a:gd name="T40" fmla="*/ 24 w 118"/>
                  <a:gd name="T41" fmla="*/ 102 h 115"/>
                  <a:gd name="T42" fmla="*/ 24 w 118"/>
                  <a:gd name="T43" fmla="*/ 100 h 115"/>
                  <a:gd name="T44" fmla="*/ 24 w 118"/>
                  <a:gd name="T45" fmla="*/ 99 h 115"/>
                  <a:gd name="T46" fmla="*/ 24 w 118"/>
                  <a:gd name="T47" fmla="*/ 99 h 115"/>
                  <a:gd name="T48" fmla="*/ 24 w 118"/>
                  <a:gd name="T49" fmla="*/ 97 h 115"/>
                  <a:gd name="T50" fmla="*/ 25 w 118"/>
                  <a:gd name="T51" fmla="*/ 96 h 115"/>
                  <a:gd name="T52" fmla="*/ 26 w 118"/>
                  <a:gd name="T53" fmla="*/ 93 h 115"/>
                  <a:gd name="T54" fmla="*/ 27 w 118"/>
                  <a:gd name="T55" fmla="*/ 90 h 115"/>
                  <a:gd name="T56" fmla="*/ 29 w 118"/>
                  <a:gd name="T57" fmla="*/ 85 h 115"/>
                  <a:gd name="T58" fmla="*/ 31 w 118"/>
                  <a:gd name="T59" fmla="*/ 78 h 115"/>
                  <a:gd name="T60" fmla="*/ 76 w 118"/>
                  <a:gd name="T61" fmla="*/ 78 h 115"/>
                  <a:gd name="T62" fmla="*/ 81 w 118"/>
                  <a:gd name="T63" fmla="*/ 91 h 115"/>
                  <a:gd name="T64" fmla="*/ 82 w 118"/>
                  <a:gd name="T65" fmla="*/ 94 h 115"/>
                  <a:gd name="T66" fmla="*/ 84 w 118"/>
                  <a:gd name="T67" fmla="*/ 98 h 115"/>
                  <a:gd name="T68" fmla="*/ 85 w 118"/>
                  <a:gd name="T69" fmla="*/ 102 h 115"/>
                  <a:gd name="T70" fmla="*/ 85 w 118"/>
                  <a:gd name="T71" fmla="*/ 104 h 115"/>
                  <a:gd name="T72" fmla="*/ 84 w 118"/>
                  <a:gd name="T73" fmla="*/ 107 h 115"/>
                  <a:gd name="T74" fmla="*/ 81 w 118"/>
                  <a:gd name="T75" fmla="*/ 109 h 115"/>
                  <a:gd name="T76" fmla="*/ 77 w 118"/>
                  <a:gd name="T77" fmla="*/ 110 h 115"/>
                  <a:gd name="T78" fmla="*/ 74 w 118"/>
                  <a:gd name="T79" fmla="*/ 110 h 115"/>
                  <a:gd name="T80" fmla="*/ 74 w 118"/>
                  <a:gd name="T81" fmla="*/ 115 h 115"/>
                  <a:gd name="T82" fmla="*/ 79 w 118"/>
                  <a:gd name="T83" fmla="*/ 115 h 115"/>
                  <a:gd name="T84" fmla="*/ 86 w 118"/>
                  <a:gd name="T85" fmla="*/ 115 h 115"/>
                  <a:gd name="T86" fmla="*/ 92 w 118"/>
                  <a:gd name="T87" fmla="*/ 115 h 115"/>
                  <a:gd name="T88" fmla="*/ 97 w 118"/>
                  <a:gd name="T89" fmla="*/ 114 h 115"/>
                  <a:gd name="T90" fmla="*/ 108 w 118"/>
                  <a:gd name="T91" fmla="*/ 115 h 115"/>
                  <a:gd name="T92" fmla="*/ 118 w 118"/>
                  <a:gd name="T93" fmla="*/ 115 h 115"/>
                  <a:gd name="T94" fmla="*/ 118 w 118"/>
                  <a:gd name="T95" fmla="*/ 110 h 115"/>
                  <a:gd name="T96" fmla="*/ 111 w 118"/>
                  <a:gd name="T97" fmla="*/ 109 h 115"/>
                  <a:gd name="T98" fmla="*/ 106 w 118"/>
                  <a:gd name="T99" fmla="*/ 108 h 115"/>
                  <a:gd name="T100" fmla="*/ 103 w 118"/>
                  <a:gd name="T101" fmla="*/ 106 h 115"/>
                  <a:gd name="T102" fmla="*/ 101 w 118"/>
                  <a:gd name="T103" fmla="*/ 101 h 115"/>
                  <a:gd name="T104" fmla="*/ 64 w 118"/>
                  <a:gd name="T105" fmla="*/ 5 h 115"/>
                  <a:gd name="T106" fmla="*/ 74 w 118"/>
                  <a:gd name="T107" fmla="*/ 73 h 115"/>
                  <a:gd name="T108" fmla="*/ 33 w 118"/>
                  <a:gd name="T109" fmla="*/ 73 h 115"/>
                  <a:gd name="T110" fmla="*/ 54 w 118"/>
                  <a:gd name="T111" fmla="*/ 21 h 115"/>
                  <a:gd name="T112" fmla="*/ 74 w 118"/>
                  <a:gd name="T113" fmla="*/ 7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15">
                    <a:moveTo>
                      <a:pt x="64" y="5"/>
                    </a:moveTo>
                    <a:lnTo>
                      <a:pt x="62" y="1"/>
                    </a:lnTo>
                    <a:lnTo>
                      <a:pt x="59" y="0"/>
                    </a:lnTo>
                    <a:lnTo>
                      <a:pt x="56" y="1"/>
                    </a:lnTo>
                    <a:lnTo>
                      <a:pt x="54" y="4"/>
                    </a:lnTo>
                    <a:lnTo>
                      <a:pt x="19" y="94"/>
                    </a:lnTo>
                    <a:lnTo>
                      <a:pt x="17" y="99"/>
                    </a:lnTo>
                    <a:lnTo>
                      <a:pt x="14" y="104"/>
                    </a:lnTo>
                    <a:lnTo>
                      <a:pt x="8" y="108"/>
                    </a:lnTo>
                    <a:lnTo>
                      <a:pt x="0" y="110"/>
                    </a:lnTo>
                    <a:lnTo>
                      <a:pt x="0" y="115"/>
                    </a:lnTo>
                    <a:lnTo>
                      <a:pt x="8" y="115"/>
                    </a:lnTo>
                    <a:lnTo>
                      <a:pt x="16" y="114"/>
                    </a:lnTo>
                    <a:lnTo>
                      <a:pt x="19" y="115"/>
                    </a:lnTo>
                    <a:lnTo>
                      <a:pt x="24" y="115"/>
                    </a:lnTo>
                    <a:lnTo>
                      <a:pt x="29" y="115"/>
                    </a:lnTo>
                    <a:lnTo>
                      <a:pt x="34" y="115"/>
                    </a:lnTo>
                    <a:lnTo>
                      <a:pt x="34" y="110"/>
                    </a:lnTo>
                    <a:lnTo>
                      <a:pt x="28" y="108"/>
                    </a:lnTo>
                    <a:lnTo>
                      <a:pt x="25" y="105"/>
                    </a:lnTo>
                    <a:lnTo>
                      <a:pt x="24" y="102"/>
                    </a:lnTo>
                    <a:lnTo>
                      <a:pt x="24" y="100"/>
                    </a:lnTo>
                    <a:lnTo>
                      <a:pt x="24" y="99"/>
                    </a:lnTo>
                    <a:lnTo>
                      <a:pt x="24" y="99"/>
                    </a:lnTo>
                    <a:lnTo>
                      <a:pt x="24" y="97"/>
                    </a:lnTo>
                    <a:lnTo>
                      <a:pt x="25" y="96"/>
                    </a:lnTo>
                    <a:lnTo>
                      <a:pt x="26" y="93"/>
                    </a:lnTo>
                    <a:lnTo>
                      <a:pt x="27" y="90"/>
                    </a:lnTo>
                    <a:lnTo>
                      <a:pt x="29" y="85"/>
                    </a:lnTo>
                    <a:lnTo>
                      <a:pt x="31" y="78"/>
                    </a:lnTo>
                    <a:lnTo>
                      <a:pt x="76" y="78"/>
                    </a:lnTo>
                    <a:lnTo>
                      <a:pt x="81" y="91"/>
                    </a:lnTo>
                    <a:lnTo>
                      <a:pt x="82" y="94"/>
                    </a:lnTo>
                    <a:lnTo>
                      <a:pt x="84" y="98"/>
                    </a:lnTo>
                    <a:lnTo>
                      <a:pt x="85" y="102"/>
                    </a:lnTo>
                    <a:lnTo>
                      <a:pt x="85" y="104"/>
                    </a:lnTo>
                    <a:lnTo>
                      <a:pt x="84" y="107"/>
                    </a:lnTo>
                    <a:lnTo>
                      <a:pt x="81" y="109"/>
                    </a:lnTo>
                    <a:lnTo>
                      <a:pt x="77" y="110"/>
                    </a:lnTo>
                    <a:lnTo>
                      <a:pt x="74" y="110"/>
                    </a:lnTo>
                    <a:lnTo>
                      <a:pt x="74" y="115"/>
                    </a:lnTo>
                    <a:lnTo>
                      <a:pt x="79" y="115"/>
                    </a:lnTo>
                    <a:lnTo>
                      <a:pt x="86" y="115"/>
                    </a:lnTo>
                    <a:lnTo>
                      <a:pt x="92" y="115"/>
                    </a:lnTo>
                    <a:lnTo>
                      <a:pt x="97" y="114"/>
                    </a:lnTo>
                    <a:lnTo>
                      <a:pt x="108" y="115"/>
                    </a:lnTo>
                    <a:lnTo>
                      <a:pt x="118" y="115"/>
                    </a:lnTo>
                    <a:lnTo>
                      <a:pt x="118" y="110"/>
                    </a:lnTo>
                    <a:lnTo>
                      <a:pt x="111" y="109"/>
                    </a:lnTo>
                    <a:lnTo>
                      <a:pt x="106" y="108"/>
                    </a:lnTo>
                    <a:lnTo>
                      <a:pt x="103" y="106"/>
                    </a:lnTo>
                    <a:lnTo>
                      <a:pt x="101" y="101"/>
                    </a:lnTo>
                    <a:lnTo>
                      <a:pt x="64" y="5"/>
                    </a:lnTo>
                    <a:close/>
                    <a:moveTo>
                      <a:pt x="74" y="73"/>
                    </a:moveTo>
                    <a:lnTo>
                      <a:pt x="33" y="73"/>
                    </a:lnTo>
                    <a:lnTo>
                      <a:pt x="54" y="21"/>
                    </a:lnTo>
                    <a:lnTo>
                      <a:pt x="74" y="7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Freeform 24"/>
              <p:cNvSpPr>
                <a:spLocks noChangeAspect="1"/>
              </p:cNvSpPr>
              <p:nvPr/>
            </p:nvSpPr>
            <p:spPr bwMode="auto">
              <a:xfrm>
                <a:off x="4128" y="1423"/>
                <a:ext cx="114" cy="111"/>
              </a:xfrm>
              <a:custGeom>
                <a:avLst/>
                <a:gdLst>
                  <a:gd name="T0" fmla="*/ 31 w 114"/>
                  <a:gd name="T1" fmla="*/ 1 h 111"/>
                  <a:gd name="T2" fmla="*/ 28 w 114"/>
                  <a:gd name="T3" fmla="*/ 0 h 111"/>
                  <a:gd name="T4" fmla="*/ 0 w 114"/>
                  <a:gd name="T5" fmla="*/ 0 h 111"/>
                  <a:gd name="T6" fmla="*/ 8 w 114"/>
                  <a:gd name="T7" fmla="*/ 5 h 111"/>
                  <a:gd name="T8" fmla="*/ 15 w 114"/>
                  <a:gd name="T9" fmla="*/ 89 h 111"/>
                  <a:gd name="T10" fmla="*/ 15 w 114"/>
                  <a:gd name="T11" fmla="*/ 94 h 111"/>
                  <a:gd name="T12" fmla="*/ 13 w 114"/>
                  <a:gd name="T13" fmla="*/ 99 h 111"/>
                  <a:gd name="T14" fmla="*/ 9 w 114"/>
                  <a:gd name="T15" fmla="*/ 104 h 111"/>
                  <a:gd name="T16" fmla="*/ 0 w 114"/>
                  <a:gd name="T17" fmla="*/ 106 h 111"/>
                  <a:gd name="T18" fmla="*/ 4 w 114"/>
                  <a:gd name="T19" fmla="*/ 111 h 111"/>
                  <a:gd name="T20" fmla="*/ 14 w 114"/>
                  <a:gd name="T21" fmla="*/ 111 h 111"/>
                  <a:gd name="T22" fmla="*/ 22 w 114"/>
                  <a:gd name="T23" fmla="*/ 110 h 111"/>
                  <a:gd name="T24" fmla="*/ 32 w 114"/>
                  <a:gd name="T25" fmla="*/ 111 h 111"/>
                  <a:gd name="T26" fmla="*/ 37 w 114"/>
                  <a:gd name="T27" fmla="*/ 106 h 111"/>
                  <a:gd name="T28" fmla="*/ 28 w 114"/>
                  <a:gd name="T29" fmla="*/ 104 h 111"/>
                  <a:gd name="T30" fmla="*/ 24 w 114"/>
                  <a:gd name="T31" fmla="*/ 99 h 111"/>
                  <a:gd name="T32" fmla="*/ 22 w 114"/>
                  <a:gd name="T33" fmla="*/ 94 h 111"/>
                  <a:gd name="T34" fmla="*/ 22 w 114"/>
                  <a:gd name="T35" fmla="*/ 89 h 111"/>
                  <a:gd name="T36" fmla="*/ 24 w 114"/>
                  <a:gd name="T37" fmla="*/ 14 h 111"/>
                  <a:gd name="T38" fmla="*/ 94 w 114"/>
                  <a:gd name="T39" fmla="*/ 111 h 111"/>
                  <a:gd name="T40" fmla="*/ 97 w 114"/>
                  <a:gd name="T41" fmla="*/ 111 h 111"/>
                  <a:gd name="T42" fmla="*/ 99 w 114"/>
                  <a:gd name="T43" fmla="*/ 108 h 111"/>
                  <a:gd name="T44" fmla="*/ 99 w 114"/>
                  <a:gd name="T45" fmla="*/ 21 h 111"/>
                  <a:gd name="T46" fmla="*/ 99 w 114"/>
                  <a:gd name="T47" fmla="*/ 17 h 111"/>
                  <a:gd name="T48" fmla="*/ 101 w 114"/>
                  <a:gd name="T49" fmla="*/ 11 h 111"/>
                  <a:gd name="T50" fmla="*/ 105 w 114"/>
                  <a:gd name="T51" fmla="*/ 7 h 111"/>
                  <a:gd name="T52" fmla="*/ 114 w 114"/>
                  <a:gd name="T53" fmla="*/ 5 h 111"/>
                  <a:gd name="T54" fmla="*/ 110 w 114"/>
                  <a:gd name="T55" fmla="*/ 0 h 111"/>
                  <a:gd name="T56" fmla="*/ 100 w 114"/>
                  <a:gd name="T57" fmla="*/ 0 h 111"/>
                  <a:gd name="T58" fmla="*/ 92 w 114"/>
                  <a:gd name="T59" fmla="*/ 0 h 111"/>
                  <a:gd name="T60" fmla="*/ 82 w 114"/>
                  <a:gd name="T61" fmla="*/ 0 h 111"/>
                  <a:gd name="T62" fmla="*/ 77 w 114"/>
                  <a:gd name="T63" fmla="*/ 5 h 111"/>
                  <a:gd name="T64" fmla="*/ 86 w 114"/>
                  <a:gd name="T65" fmla="*/ 7 h 111"/>
                  <a:gd name="T66" fmla="*/ 91 w 114"/>
                  <a:gd name="T67" fmla="*/ 11 h 111"/>
                  <a:gd name="T68" fmla="*/ 92 w 114"/>
                  <a:gd name="T69" fmla="*/ 17 h 111"/>
                  <a:gd name="T70" fmla="*/ 92 w 114"/>
                  <a:gd name="T71" fmla="*/ 21 h 111"/>
                  <a:gd name="T72" fmla="*/ 32 w 114"/>
                  <a:gd name="T7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11">
                    <a:moveTo>
                      <a:pt x="32" y="2"/>
                    </a:moveTo>
                    <a:lnTo>
                      <a:pt x="31" y="1"/>
                    </a:lnTo>
                    <a:lnTo>
                      <a:pt x="30" y="0"/>
                    </a:lnTo>
                    <a:lnTo>
                      <a:pt x="28" y="0"/>
                    </a:lnTo>
                    <a:lnTo>
                      <a:pt x="26" y="0"/>
                    </a:lnTo>
                    <a:lnTo>
                      <a:pt x="0" y="0"/>
                    </a:lnTo>
                    <a:lnTo>
                      <a:pt x="0" y="5"/>
                    </a:lnTo>
                    <a:lnTo>
                      <a:pt x="8" y="5"/>
                    </a:lnTo>
                    <a:lnTo>
                      <a:pt x="15" y="6"/>
                    </a:lnTo>
                    <a:lnTo>
                      <a:pt x="15" y="89"/>
                    </a:lnTo>
                    <a:lnTo>
                      <a:pt x="15" y="91"/>
                    </a:lnTo>
                    <a:lnTo>
                      <a:pt x="15" y="94"/>
                    </a:lnTo>
                    <a:lnTo>
                      <a:pt x="15" y="97"/>
                    </a:lnTo>
                    <a:lnTo>
                      <a:pt x="13" y="99"/>
                    </a:lnTo>
                    <a:lnTo>
                      <a:pt x="12" y="102"/>
                    </a:lnTo>
                    <a:lnTo>
                      <a:pt x="9" y="104"/>
                    </a:lnTo>
                    <a:lnTo>
                      <a:pt x="5" y="105"/>
                    </a:lnTo>
                    <a:lnTo>
                      <a:pt x="0" y="106"/>
                    </a:lnTo>
                    <a:lnTo>
                      <a:pt x="0" y="111"/>
                    </a:lnTo>
                    <a:lnTo>
                      <a:pt x="4" y="111"/>
                    </a:lnTo>
                    <a:lnTo>
                      <a:pt x="9" y="111"/>
                    </a:lnTo>
                    <a:lnTo>
                      <a:pt x="14" y="111"/>
                    </a:lnTo>
                    <a:lnTo>
                      <a:pt x="18" y="110"/>
                    </a:lnTo>
                    <a:lnTo>
                      <a:pt x="22" y="110"/>
                    </a:lnTo>
                    <a:lnTo>
                      <a:pt x="27" y="111"/>
                    </a:lnTo>
                    <a:lnTo>
                      <a:pt x="32" y="111"/>
                    </a:lnTo>
                    <a:lnTo>
                      <a:pt x="37" y="111"/>
                    </a:lnTo>
                    <a:lnTo>
                      <a:pt x="37" y="106"/>
                    </a:lnTo>
                    <a:lnTo>
                      <a:pt x="32" y="105"/>
                    </a:lnTo>
                    <a:lnTo>
                      <a:pt x="28" y="104"/>
                    </a:lnTo>
                    <a:lnTo>
                      <a:pt x="25" y="102"/>
                    </a:lnTo>
                    <a:lnTo>
                      <a:pt x="24" y="99"/>
                    </a:lnTo>
                    <a:lnTo>
                      <a:pt x="22" y="97"/>
                    </a:lnTo>
                    <a:lnTo>
                      <a:pt x="22" y="94"/>
                    </a:lnTo>
                    <a:lnTo>
                      <a:pt x="22" y="91"/>
                    </a:lnTo>
                    <a:lnTo>
                      <a:pt x="22" y="89"/>
                    </a:lnTo>
                    <a:lnTo>
                      <a:pt x="22" y="11"/>
                    </a:lnTo>
                    <a:lnTo>
                      <a:pt x="24" y="14"/>
                    </a:lnTo>
                    <a:lnTo>
                      <a:pt x="92" y="109"/>
                    </a:lnTo>
                    <a:lnTo>
                      <a:pt x="94" y="111"/>
                    </a:lnTo>
                    <a:lnTo>
                      <a:pt x="96" y="111"/>
                    </a:lnTo>
                    <a:lnTo>
                      <a:pt x="97" y="111"/>
                    </a:lnTo>
                    <a:lnTo>
                      <a:pt x="98" y="110"/>
                    </a:lnTo>
                    <a:lnTo>
                      <a:pt x="99" y="108"/>
                    </a:lnTo>
                    <a:lnTo>
                      <a:pt x="99" y="105"/>
                    </a:lnTo>
                    <a:lnTo>
                      <a:pt x="99" y="21"/>
                    </a:lnTo>
                    <a:lnTo>
                      <a:pt x="99" y="19"/>
                    </a:lnTo>
                    <a:lnTo>
                      <a:pt x="99" y="17"/>
                    </a:lnTo>
                    <a:lnTo>
                      <a:pt x="99" y="14"/>
                    </a:lnTo>
                    <a:lnTo>
                      <a:pt x="101" y="11"/>
                    </a:lnTo>
                    <a:lnTo>
                      <a:pt x="102" y="9"/>
                    </a:lnTo>
                    <a:lnTo>
                      <a:pt x="105" y="7"/>
                    </a:lnTo>
                    <a:lnTo>
                      <a:pt x="109" y="5"/>
                    </a:lnTo>
                    <a:lnTo>
                      <a:pt x="114" y="5"/>
                    </a:lnTo>
                    <a:lnTo>
                      <a:pt x="114" y="0"/>
                    </a:lnTo>
                    <a:lnTo>
                      <a:pt x="110" y="0"/>
                    </a:lnTo>
                    <a:lnTo>
                      <a:pt x="105" y="0"/>
                    </a:lnTo>
                    <a:lnTo>
                      <a:pt x="100" y="0"/>
                    </a:lnTo>
                    <a:lnTo>
                      <a:pt x="96" y="0"/>
                    </a:lnTo>
                    <a:lnTo>
                      <a:pt x="92" y="0"/>
                    </a:lnTo>
                    <a:lnTo>
                      <a:pt x="87" y="0"/>
                    </a:lnTo>
                    <a:lnTo>
                      <a:pt x="82" y="0"/>
                    </a:lnTo>
                    <a:lnTo>
                      <a:pt x="77" y="0"/>
                    </a:lnTo>
                    <a:lnTo>
                      <a:pt x="77" y="5"/>
                    </a:lnTo>
                    <a:lnTo>
                      <a:pt x="82" y="5"/>
                    </a:lnTo>
                    <a:lnTo>
                      <a:pt x="86" y="7"/>
                    </a:lnTo>
                    <a:lnTo>
                      <a:pt x="89" y="9"/>
                    </a:lnTo>
                    <a:lnTo>
                      <a:pt x="91" y="11"/>
                    </a:lnTo>
                    <a:lnTo>
                      <a:pt x="92" y="14"/>
                    </a:lnTo>
                    <a:lnTo>
                      <a:pt x="92" y="17"/>
                    </a:lnTo>
                    <a:lnTo>
                      <a:pt x="92" y="19"/>
                    </a:lnTo>
                    <a:lnTo>
                      <a:pt x="92" y="21"/>
                    </a:lnTo>
                    <a:lnTo>
                      <a:pt x="92" y="86"/>
                    </a:lnTo>
                    <a:lnTo>
                      <a:pt x="32"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8" name="Freeform 25"/>
              <p:cNvSpPr>
                <a:spLocks noChangeAspect="1"/>
              </p:cNvSpPr>
              <p:nvPr/>
            </p:nvSpPr>
            <p:spPr bwMode="auto">
              <a:xfrm>
                <a:off x="4263" y="1420"/>
                <a:ext cx="77" cy="117"/>
              </a:xfrm>
              <a:custGeom>
                <a:avLst/>
                <a:gdLst>
                  <a:gd name="T0" fmla="*/ 72 w 77"/>
                  <a:gd name="T1" fmla="*/ 1 h 117"/>
                  <a:gd name="T2" fmla="*/ 69 w 77"/>
                  <a:gd name="T3" fmla="*/ 0 h 117"/>
                  <a:gd name="T4" fmla="*/ 67 w 77"/>
                  <a:gd name="T5" fmla="*/ 2 h 117"/>
                  <a:gd name="T6" fmla="*/ 63 w 77"/>
                  <a:gd name="T7" fmla="*/ 7 h 117"/>
                  <a:gd name="T8" fmla="*/ 54 w 77"/>
                  <a:gd name="T9" fmla="*/ 5 h 117"/>
                  <a:gd name="T10" fmla="*/ 41 w 77"/>
                  <a:gd name="T11" fmla="*/ 0 h 117"/>
                  <a:gd name="T12" fmla="*/ 20 w 77"/>
                  <a:gd name="T13" fmla="*/ 2 h 117"/>
                  <a:gd name="T14" fmla="*/ 2 w 77"/>
                  <a:gd name="T15" fmla="*/ 19 h 117"/>
                  <a:gd name="T16" fmla="*/ 1 w 77"/>
                  <a:gd name="T17" fmla="*/ 39 h 117"/>
                  <a:gd name="T18" fmla="*/ 7 w 77"/>
                  <a:gd name="T19" fmla="*/ 50 h 117"/>
                  <a:gd name="T20" fmla="*/ 14 w 77"/>
                  <a:gd name="T21" fmla="*/ 57 h 117"/>
                  <a:gd name="T22" fmla="*/ 28 w 77"/>
                  <a:gd name="T23" fmla="*/ 62 h 117"/>
                  <a:gd name="T24" fmla="*/ 47 w 77"/>
                  <a:gd name="T25" fmla="*/ 67 h 117"/>
                  <a:gd name="T26" fmla="*/ 56 w 77"/>
                  <a:gd name="T27" fmla="*/ 70 h 117"/>
                  <a:gd name="T28" fmla="*/ 61 w 77"/>
                  <a:gd name="T29" fmla="*/ 74 h 117"/>
                  <a:gd name="T30" fmla="*/ 65 w 77"/>
                  <a:gd name="T31" fmla="*/ 83 h 117"/>
                  <a:gd name="T32" fmla="*/ 64 w 77"/>
                  <a:gd name="T33" fmla="*/ 97 h 117"/>
                  <a:gd name="T34" fmla="*/ 53 w 77"/>
                  <a:gd name="T35" fmla="*/ 110 h 117"/>
                  <a:gd name="T36" fmla="*/ 37 w 77"/>
                  <a:gd name="T37" fmla="*/ 111 h 117"/>
                  <a:gd name="T38" fmla="*/ 23 w 77"/>
                  <a:gd name="T39" fmla="*/ 108 h 117"/>
                  <a:gd name="T40" fmla="*/ 10 w 77"/>
                  <a:gd name="T41" fmla="*/ 97 h 117"/>
                  <a:gd name="T42" fmla="*/ 6 w 77"/>
                  <a:gd name="T43" fmla="*/ 84 h 117"/>
                  <a:gd name="T44" fmla="*/ 4 w 77"/>
                  <a:gd name="T45" fmla="*/ 77 h 117"/>
                  <a:gd name="T46" fmla="*/ 0 w 77"/>
                  <a:gd name="T47" fmla="*/ 78 h 117"/>
                  <a:gd name="T48" fmla="*/ 0 w 77"/>
                  <a:gd name="T49" fmla="*/ 112 h 117"/>
                  <a:gd name="T50" fmla="*/ 2 w 77"/>
                  <a:gd name="T51" fmla="*/ 117 h 117"/>
                  <a:gd name="T52" fmla="*/ 4 w 77"/>
                  <a:gd name="T53" fmla="*/ 116 h 117"/>
                  <a:gd name="T54" fmla="*/ 7 w 77"/>
                  <a:gd name="T55" fmla="*/ 112 h 117"/>
                  <a:gd name="T56" fmla="*/ 11 w 77"/>
                  <a:gd name="T57" fmla="*/ 106 h 117"/>
                  <a:gd name="T58" fmla="*/ 24 w 77"/>
                  <a:gd name="T59" fmla="*/ 114 h 117"/>
                  <a:gd name="T60" fmla="*/ 43 w 77"/>
                  <a:gd name="T61" fmla="*/ 117 h 117"/>
                  <a:gd name="T62" fmla="*/ 68 w 77"/>
                  <a:gd name="T63" fmla="*/ 107 h 117"/>
                  <a:gd name="T64" fmla="*/ 77 w 77"/>
                  <a:gd name="T65" fmla="*/ 83 h 117"/>
                  <a:gd name="T66" fmla="*/ 73 w 77"/>
                  <a:gd name="T67" fmla="*/ 67 h 117"/>
                  <a:gd name="T68" fmla="*/ 69 w 77"/>
                  <a:gd name="T69" fmla="*/ 61 h 117"/>
                  <a:gd name="T70" fmla="*/ 63 w 77"/>
                  <a:gd name="T71" fmla="*/ 56 h 117"/>
                  <a:gd name="T72" fmla="*/ 57 w 77"/>
                  <a:gd name="T73" fmla="*/ 53 h 117"/>
                  <a:gd name="T74" fmla="*/ 50 w 77"/>
                  <a:gd name="T75" fmla="*/ 50 h 117"/>
                  <a:gd name="T76" fmla="*/ 39 w 77"/>
                  <a:gd name="T77" fmla="*/ 47 h 117"/>
                  <a:gd name="T78" fmla="*/ 31 w 77"/>
                  <a:gd name="T79" fmla="*/ 46 h 117"/>
                  <a:gd name="T80" fmla="*/ 25 w 77"/>
                  <a:gd name="T81" fmla="*/ 44 h 117"/>
                  <a:gd name="T82" fmla="*/ 14 w 77"/>
                  <a:gd name="T83" fmla="*/ 35 h 117"/>
                  <a:gd name="T84" fmla="*/ 11 w 77"/>
                  <a:gd name="T85" fmla="*/ 25 h 117"/>
                  <a:gd name="T86" fmla="*/ 17 w 77"/>
                  <a:gd name="T87" fmla="*/ 11 h 117"/>
                  <a:gd name="T88" fmla="*/ 34 w 77"/>
                  <a:gd name="T89" fmla="*/ 4 h 117"/>
                  <a:gd name="T90" fmla="*/ 51 w 77"/>
                  <a:gd name="T91" fmla="*/ 8 h 117"/>
                  <a:gd name="T92" fmla="*/ 60 w 77"/>
                  <a:gd name="T93" fmla="*/ 18 h 117"/>
                  <a:gd name="T94" fmla="*/ 65 w 77"/>
                  <a:gd name="T95" fmla="*/ 29 h 117"/>
                  <a:gd name="T96" fmla="*/ 66 w 77"/>
                  <a:gd name="T97" fmla="*/ 37 h 117"/>
                  <a:gd name="T98" fmla="*/ 69 w 77"/>
                  <a:gd name="T99" fmla="*/ 39 h 117"/>
                  <a:gd name="T100" fmla="*/ 72 w 77"/>
                  <a:gd name="T101" fmla="*/ 38 h 117"/>
                  <a:gd name="T102" fmla="*/ 72 w 77"/>
                  <a:gd name="T103" fmla="*/ 3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 h="117">
                    <a:moveTo>
                      <a:pt x="72" y="5"/>
                    </a:moveTo>
                    <a:lnTo>
                      <a:pt x="72" y="1"/>
                    </a:lnTo>
                    <a:lnTo>
                      <a:pt x="70" y="0"/>
                    </a:lnTo>
                    <a:lnTo>
                      <a:pt x="69" y="0"/>
                    </a:lnTo>
                    <a:lnTo>
                      <a:pt x="68" y="0"/>
                    </a:lnTo>
                    <a:lnTo>
                      <a:pt x="67" y="2"/>
                    </a:lnTo>
                    <a:lnTo>
                      <a:pt x="65" y="4"/>
                    </a:lnTo>
                    <a:lnTo>
                      <a:pt x="63" y="7"/>
                    </a:lnTo>
                    <a:lnTo>
                      <a:pt x="61" y="10"/>
                    </a:lnTo>
                    <a:lnTo>
                      <a:pt x="54" y="5"/>
                    </a:lnTo>
                    <a:lnTo>
                      <a:pt x="48" y="2"/>
                    </a:lnTo>
                    <a:lnTo>
                      <a:pt x="41" y="0"/>
                    </a:lnTo>
                    <a:lnTo>
                      <a:pt x="34" y="0"/>
                    </a:lnTo>
                    <a:lnTo>
                      <a:pt x="20" y="2"/>
                    </a:lnTo>
                    <a:lnTo>
                      <a:pt x="9" y="9"/>
                    </a:lnTo>
                    <a:lnTo>
                      <a:pt x="2" y="19"/>
                    </a:lnTo>
                    <a:lnTo>
                      <a:pt x="0" y="31"/>
                    </a:lnTo>
                    <a:lnTo>
                      <a:pt x="1" y="39"/>
                    </a:lnTo>
                    <a:lnTo>
                      <a:pt x="3" y="46"/>
                    </a:lnTo>
                    <a:lnTo>
                      <a:pt x="7" y="50"/>
                    </a:lnTo>
                    <a:lnTo>
                      <a:pt x="9" y="53"/>
                    </a:lnTo>
                    <a:lnTo>
                      <a:pt x="14" y="57"/>
                    </a:lnTo>
                    <a:lnTo>
                      <a:pt x="20" y="60"/>
                    </a:lnTo>
                    <a:lnTo>
                      <a:pt x="28" y="62"/>
                    </a:lnTo>
                    <a:lnTo>
                      <a:pt x="40" y="65"/>
                    </a:lnTo>
                    <a:lnTo>
                      <a:pt x="47" y="67"/>
                    </a:lnTo>
                    <a:lnTo>
                      <a:pt x="52" y="68"/>
                    </a:lnTo>
                    <a:lnTo>
                      <a:pt x="56" y="70"/>
                    </a:lnTo>
                    <a:lnTo>
                      <a:pt x="59" y="73"/>
                    </a:lnTo>
                    <a:lnTo>
                      <a:pt x="61" y="74"/>
                    </a:lnTo>
                    <a:lnTo>
                      <a:pt x="63" y="78"/>
                    </a:lnTo>
                    <a:lnTo>
                      <a:pt x="65" y="83"/>
                    </a:lnTo>
                    <a:lnTo>
                      <a:pt x="66" y="89"/>
                    </a:lnTo>
                    <a:lnTo>
                      <a:pt x="64" y="97"/>
                    </a:lnTo>
                    <a:lnTo>
                      <a:pt x="60" y="105"/>
                    </a:lnTo>
                    <a:lnTo>
                      <a:pt x="53" y="110"/>
                    </a:lnTo>
                    <a:lnTo>
                      <a:pt x="43" y="112"/>
                    </a:lnTo>
                    <a:lnTo>
                      <a:pt x="37" y="111"/>
                    </a:lnTo>
                    <a:lnTo>
                      <a:pt x="30" y="110"/>
                    </a:lnTo>
                    <a:lnTo>
                      <a:pt x="23" y="108"/>
                    </a:lnTo>
                    <a:lnTo>
                      <a:pt x="16" y="103"/>
                    </a:lnTo>
                    <a:lnTo>
                      <a:pt x="10" y="97"/>
                    </a:lnTo>
                    <a:lnTo>
                      <a:pt x="7" y="90"/>
                    </a:lnTo>
                    <a:lnTo>
                      <a:pt x="6" y="84"/>
                    </a:lnTo>
                    <a:lnTo>
                      <a:pt x="5" y="79"/>
                    </a:lnTo>
                    <a:lnTo>
                      <a:pt x="4" y="77"/>
                    </a:lnTo>
                    <a:lnTo>
                      <a:pt x="3" y="77"/>
                    </a:lnTo>
                    <a:lnTo>
                      <a:pt x="0" y="78"/>
                    </a:lnTo>
                    <a:lnTo>
                      <a:pt x="0" y="83"/>
                    </a:lnTo>
                    <a:lnTo>
                      <a:pt x="0" y="112"/>
                    </a:lnTo>
                    <a:lnTo>
                      <a:pt x="0" y="116"/>
                    </a:lnTo>
                    <a:lnTo>
                      <a:pt x="2" y="117"/>
                    </a:lnTo>
                    <a:lnTo>
                      <a:pt x="3" y="117"/>
                    </a:lnTo>
                    <a:lnTo>
                      <a:pt x="4" y="116"/>
                    </a:lnTo>
                    <a:lnTo>
                      <a:pt x="5" y="115"/>
                    </a:lnTo>
                    <a:lnTo>
                      <a:pt x="7" y="112"/>
                    </a:lnTo>
                    <a:lnTo>
                      <a:pt x="9" y="109"/>
                    </a:lnTo>
                    <a:lnTo>
                      <a:pt x="11" y="106"/>
                    </a:lnTo>
                    <a:lnTo>
                      <a:pt x="16" y="111"/>
                    </a:lnTo>
                    <a:lnTo>
                      <a:pt x="24" y="114"/>
                    </a:lnTo>
                    <a:lnTo>
                      <a:pt x="32" y="116"/>
                    </a:lnTo>
                    <a:lnTo>
                      <a:pt x="43" y="117"/>
                    </a:lnTo>
                    <a:lnTo>
                      <a:pt x="57" y="114"/>
                    </a:lnTo>
                    <a:lnTo>
                      <a:pt x="68" y="107"/>
                    </a:lnTo>
                    <a:lnTo>
                      <a:pt x="75" y="96"/>
                    </a:lnTo>
                    <a:lnTo>
                      <a:pt x="77" y="83"/>
                    </a:lnTo>
                    <a:lnTo>
                      <a:pt x="76" y="74"/>
                    </a:lnTo>
                    <a:lnTo>
                      <a:pt x="73" y="67"/>
                    </a:lnTo>
                    <a:lnTo>
                      <a:pt x="70" y="62"/>
                    </a:lnTo>
                    <a:lnTo>
                      <a:pt x="69" y="61"/>
                    </a:lnTo>
                    <a:lnTo>
                      <a:pt x="66" y="58"/>
                    </a:lnTo>
                    <a:lnTo>
                      <a:pt x="63" y="56"/>
                    </a:lnTo>
                    <a:lnTo>
                      <a:pt x="60" y="54"/>
                    </a:lnTo>
                    <a:lnTo>
                      <a:pt x="57" y="53"/>
                    </a:lnTo>
                    <a:lnTo>
                      <a:pt x="54" y="51"/>
                    </a:lnTo>
                    <a:lnTo>
                      <a:pt x="50" y="50"/>
                    </a:lnTo>
                    <a:lnTo>
                      <a:pt x="45" y="49"/>
                    </a:lnTo>
                    <a:lnTo>
                      <a:pt x="39" y="47"/>
                    </a:lnTo>
                    <a:lnTo>
                      <a:pt x="35" y="47"/>
                    </a:lnTo>
                    <a:lnTo>
                      <a:pt x="31" y="46"/>
                    </a:lnTo>
                    <a:lnTo>
                      <a:pt x="27" y="45"/>
                    </a:lnTo>
                    <a:lnTo>
                      <a:pt x="25" y="44"/>
                    </a:lnTo>
                    <a:lnTo>
                      <a:pt x="18" y="40"/>
                    </a:lnTo>
                    <a:lnTo>
                      <a:pt x="14" y="35"/>
                    </a:lnTo>
                    <a:lnTo>
                      <a:pt x="11" y="30"/>
                    </a:lnTo>
                    <a:lnTo>
                      <a:pt x="11" y="25"/>
                    </a:lnTo>
                    <a:lnTo>
                      <a:pt x="12" y="17"/>
                    </a:lnTo>
                    <a:lnTo>
                      <a:pt x="17" y="11"/>
                    </a:lnTo>
                    <a:lnTo>
                      <a:pt x="24" y="6"/>
                    </a:lnTo>
                    <a:lnTo>
                      <a:pt x="34" y="4"/>
                    </a:lnTo>
                    <a:lnTo>
                      <a:pt x="43" y="5"/>
                    </a:lnTo>
                    <a:lnTo>
                      <a:pt x="51" y="8"/>
                    </a:lnTo>
                    <a:lnTo>
                      <a:pt x="56" y="13"/>
                    </a:lnTo>
                    <a:lnTo>
                      <a:pt x="60" y="18"/>
                    </a:lnTo>
                    <a:lnTo>
                      <a:pt x="63" y="23"/>
                    </a:lnTo>
                    <a:lnTo>
                      <a:pt x="65" y="29"/>
                    </a:lnTo>
                    <a:lnTo>
                      <a:pt x="66" y="33"/>
                    </a:lnTo>
                    <a:lnTo>
                      <a:pt x="66" y="37"/>
                    </a:lnTo>
                    <a:lnTo>
                      <a:pt x="67" y="39"/>
                    </a:lnTo>
                    <a:lnTo>
                      <a:pt x="69" y="39"/>
                    </a:lnTo>
                    <a:lnTo>
                      <a:pt x="71" y="39"/>
                    </a:lnTo>
                    <a:lnTo>
                      <a:pt x="72" y="38"/>
                    </a:lnTo>
                    <a:lnTo>
                      <a:pt x="72" y="37"/>
                    </a:lnTo>
                    <a:lnTo>
                      <a:pt x="72" y="34"/>
                    </a:lnTo>
                    <a:lnTo>
                      <a:pt x="72"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9" name="Freeform 26"/>
              <p:cNvSpPr>
                <a:spLocks noChangeAspect="1"/>
              </p:cNvSpPr>
              <p:nvPr/>
            </p:nvSpPr>
            <p:spPr bwMode="auto">
              <a:xfrm>
                <a:off x="1639" y="1679"/>
                <a:ext cx="73" cy="116"/>
              </a:xfrm>
              <a:custGeom>
                <a:avLst/>
                <a:gdLst>
                  <a:gd name="T0" fmla="*/ 39 w 73"/>
                  <a:gd name="T1" fmla="*/ 80 h 116"/>
                  <a:gd name="T2" fmla="*/ 42 w 73"/>
                  <a:gd name="T3" fmla="*/ 78 h 116"/>
                  <a:gd name="T4" fmla="*/ 46 w 73"/>
                  <a:gd name="T5" fmla="*/ 75 h 116"/>
                  <a:gd name="T6" fmla="*/ 49 w 73"/>
                  <a:gd name="T7" fmla="*/ 72 h 116"/>
                  <a:gd name="T8" fmla="*/ 52 w 73"/>
                  <a:gd name="T9" fmla="*/ 70 h 116"/>
                  <a:gd name="T10" fmla="*/ 60 w 73"/>
                  <a:gd name="T11" fmla="*/ 62 h 116"/>
                  <a:gd name="T12" fmla="*/ 67 w 73"/>
                  <a:gd name="T13" fmla="*/ 54 h 116"/>
                  <a:gd name="T14" fmla="*/ 71 w 73"/>
                  <a:gd name="T15" fmla="*/ 45 h 116"/>
                  <a:gd name="T16" fmla="*/ 73 w 73"/>
                  <a:gd name="T17" fmla="*/ 34 h 116"/>
                  <a:gd name="T18" fmla="*/ 70 w 73"/>
                  <a:gd name="T19" fmla="*/ 20 h 116"/>
                  <a:gd name="T20" fmla="*/ 62 w 73"/>
                  <a:gd name="T21" fmla="*/ 10 h 116"/>
                  <a:gd name="T22" fmla="*/ 49 w 73"/>
                  <a:gd name="T23" fmla="*/ 3 h 116"/>
                  <a:gd name="T24" fmla="*/ 34 w 73"/>
                  <a:gd name="T25" fmla="*/ 0 h 116"/>
                  <a:gd name="T26" fmla="*/ 20 w 73"/>
                  <a:gd name="T27" fmla="*/ 3 h 116"/>
                  <a:gd name="T28" fmla="*/ 9 w 73"/>
                  <a:gd name="T29" fmla="*/ 10 h 116"/>
                  <a:gd name="T30" fmla="*/ 2 w 73"/>
                  <a:gd name="T31" fmla="*/ 20 h 116"/>
                  <a:gd name="T32" fmla="*/ 0 w 73"/>
                  <a:gd name="T33" fmla="*/ 32 h 116"/>
                  <a:gd name="T34" fmla="*/ 1 w 73"/>
                  <a:gd name="T35" fmla="*/ 37 h 116"/>
                  <a:gd name="T36" fmla="*/ 3 w 73"/>
                  <a:gd name="T37" fmla="*/ 40 h 116"/>
                  <a:gd name="T38" fmla="*/ 6 w 73"/>
                  <a:gd name="T39" fmla="*/ 41 h 116"/>
                  <a:gd name="T40" fmla="*/ 9 w 73"/>
                  <a:gd name="T41" fmla="*/ 41 h 116"/>
                  <a:gd name="T42" fmla="*/ 12 w 73"/>
                  <a:gd name="T43" fmla="*/ 41 h 116"/>
                  <a:gd name="T44" fmla="*/ 15 w 73"/>
                  <a:gd name="T45" fmla="*/ 39 h 116"/>
                  <a:gd name="T46" fmla="*/ 17 w 73"/>
                  <a:gd name="T47" fmla="*/ 36 h 116"/>
                  <a:gd name="T48" fmla="*/ 18 w 73"/>
                  <a:gd name="T49" fmla="*/ 32 h 116"/>
                  <a:gd name="T50" fmla="*/ 16 w 73"/>
                  <a:gd name="T51" fmla="*/ 27 h 116"/>
                  <a:gd name="T52" fmla="*/ 13 w 73"/>
                  <a:gd name="T53" fmla="*/ 24 h 116"/>
                  <a:gd name="T54" fmla="*/ 10 w 73"/>
                  <a:gd name="T55" fmla="*/ 23 h 116"/>
                  <a:gd name="T56" fmla="*/ 7 w 73"/>
                  <a:gd name="T57" fmla="*/ 23 h 116"/>
                  <a:gd name="T58" fmla="*/ 12 w 73"/>
                  <a:gd name="T59" fmla="*/ 15 h 116"/>
                  <a:gd name="T60" fmla="*/ 18 w 73"/>
                  <a:gd name="T61" fmla="*/ 10 h 116"/>
                  <a:gd name="T62" fmla="*/ 25 w 73"/>
                  <a:gd name="T63" fmla="*/ 7 h 116"/>
                  <a:gd name="T64" fmla="*/ 32 w 73"/>
                  <a:gd name="T65" fmla="*/ 6 h 116"/>
                  <a:gd name="T66" fmla="*/ 43 w 73"/>
                  <a:gd name="T67" fmla="*/ 8 h 116"/>
                  <a:gd name="T68" fmla="*/ 51 w 73"/>
                  <a:gd name="T69" fmla="*/ 15 h 116"/>
                  <a:gd name="T70" fmla="*/ 55 w 73"/>
                  <a:gd name="T71" fmla="*/ 24 h 116"/>
                  <a:gd name="T72" fmla="*/ 57 w 73"/>
                  <a:gd name="T73" fmla="*/ 34 h 116"/>
                  <a:gd name="T74" fmla="*/ 54 w 73"/>
                  <a:gd name="T75" fmla="*/ 47 h 116"/>
                  <a:gd name="T76" fmla="*/ 48 w 73"/>
                  <a:gd name="T77" fmla="*/ 59 h 116"/>
                  <a:gd name="T78" fmla="*/ 37 w 73"/>
                  <a:gd name="T79" fmla="*/ 72 h 116"/>
                  <a:gd name="T80" fmla="*/ 24 w 73"/>
                  <a:gd name="T81" fmla="*/ 87 h 116"/>
                  <a:gd name="T82" fmla="*/ 2 w 73"/>
                  <a:gd name="T83" fmla="*/ 109 h 116"/>
                  <a:gd name="T84" fmla="*/ 0 w 73"/>
                  <a:gd name="T85" fmla="*/ 110 h 116"/>
                  <a:gd name="T86" fmla="*/ 0 w 73"/>
                  <a:gd name="T87" fmla="*/ 112 h 116"/>
                  <a:gd name="T88" fmla="*/ 0 w 73"/>
                  <a:gd name="T89" fmla="*/ 113 h 116"/>
                  <a:gd name="T90" fmla="*/ 0 w 73"/>
                  <a:gd name="T91" fmla="*/ 116 h 116"/>
                  <a:gd name="T92" fmla="*/ 68 w 73"/>
                  <a:gd name="T93" fmla="*/ 116 h 116"/>
                  <a:gd name="T94" fmla="*/ 73 w 73"/>
                  <a:gd name="T95" fmla="*/ 85 h 116"/>
                  <a:gd name="T96" fmla="*/ 68 w 73"/>
                  <a:gd name="T97" fmla="*/ 85 h 116"/>
                  <a:gd name="T98" fmla="*/ 67 w 73"/>
                  <a:gd name="T99" fmla="*/ 88 h 116"/>
                  <a:gd name="T100" fmla="*/ 66 w 73"/>
                  <a:gd name="T101" fmla="*/ 92 h 116"/>
                  <a:gd name="T102" fmla="*/ 65 w 73"/>
                  <a:gd name="T103" fmla="*/ 97 h 116"/>
                  <a:gd name="T104" fmla="*/ 64 w 73"/>
                  <a:gd name="T105" fmla="*/ 100 h 116"/>
                  <a:gd name="T106" fmla="*/ 61 w 73"/>
                  <a:gd name="T107" fmla="*/ 101 h 116"/>
                  <a:gd name="T108" fmla="*/ 56 w 73"/>
                  <a:gd name="T109" fmla="*/ 101 h 116"/>
                  <a:gd name="T110" fmla="*/ 50 w 73"/>
                  <a:gd name="T111" fmla="*/ 102 h 116"/>
                  <a:gd name="T112" fmla="*/ 47 w 73"/>
                  <a:gd name="T113" fmla="*/ 102 h 116"/>
                  <a:gd name="T114" fmla="*/ 16 w 73"/>
                  <a:gd name="T115" fmla="*/ 102 h 116"/>
                  <a:gd name="T116" fmla="*/ 39 w 73"/>
                  <a:gd name="T117" fmla="*/ 8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116">
                    <a:moveTo>
                      <a:pt x="39" y="80"/>
                    </a:moveTo>
                    <a:lnTo>
                      <a:pt x="42" y="78"/>
                    </a:lnTo>
                    <a:lnTo>
                      <a:pt x="46" y="75"/>
                    </a:lnTo>
                    <a:lnTo>
                      <a:pt x="49" y="72"/>
                    </a:lnTo>
                    <a:lnTo>
                      <a:pt x="52" y="70"/>
                    </a:lnTo>
                    <a:lnTo>
                      <a:pt x="60" y="62"/>
                    </a:lnTo>
                    <a:lnTo>
                      <a:pt x="67" y="54"/>
                    </a:lnTo>
                    <a:lnTo>
                      <a:pt x="71" y="45"/>
                    </a:lnTo>
                    <a:lnTo>
                      <a:pt x="73" y="34"/>
                    </a:lnTo>
                    <a:lnTo>
                      <a:pt x="70" y="20"/>
                    </a:lnTo>
                    <a:lnTo>
                      <a:pt x="62" y="10"/>
                    </a:lnTo>
                    <a:lnTo>
                      <a:pt x="49" y="3"/>
                    </a:lnTo>
                    <a:lnTo>
                      <a:pt x="34" y="0"/>
                    </a:lnTo>
                    <a:lnTo>
                      <a:pt x="20" y="3"/>
                    </a:lnTo>
                    <a:lnTo>
                      <a:pt x="9" y="10"/>
                    </a:lnTo>
                    <a:lnTo>
                      <a:pt x="2" y="20"/>
                    </a:lnTo>
                    <a:lnTo>
                      <a:pt x="0" y="32"/>
                    </a:lnTo>
                    <a:lnTo>
                      <a:pt x="1" y="37"/>
                    </a:lnTo>
                    <a:lnTo>
                      <a:pt x="3" y="40"/>
                    </a:lnTo>
                    <a:lnTo>
                      <a:pt x="6" y="41"/>
                    </a:lnTo>
                    <a:lnTo>
                      <a:pt x="9" y="41"/>
                    </a:lnTo>
                    <a:lnTo>
                      <a:pt x="12" y="41"/>
                    </a:lnTo>
                    <a:lnTo>
                      <a:pt x="15" y="39"/>
                    </a:lnTo>
                    <a:lnTo>
                      <a:pt x="17" y="36"/>
                    </a:lnTo>
                    <a:lnTo>
                      <a:pt x="18" y="32"/>
                    </a:lnTo>
                    <a:lnTo>
                      <a:pt x="16" y="27"/>
                    </a:lnTo>
                    <a:lnTo>
                      <a:pt x="13" y="24"/>
                    </a:lnTo>
                    <a:lnTo>
                      <a:pt x="10" y="23"/>
                    </a:lnTo>
                    <a:lnTo>
                      <a:pt x="7" y="23"/>
                    </a:lnTo>
                    <a:lnTo>
                      <a:pt x="12" y="15"/>
                    </a:lnTo>
                    <a:lnTo>
                      <a:pt x="18" y="10"/>
                    </a:lnTo>
                    <a:lnTo>
                      <a:pt x="25" y="7"/>
                    </a:lnTo>
                    <a:lnTo>
                      <a:pt x="32" y="6"/>
                    </a:lnTo>
                    <a:lnTo>
                      <a:pt x="43" y="8"/>
                    </a:lnTo>
                    <a:lnTo>
                      <a:pt x="51" y="15"/>
                    </a:lnTo>
                    <a:lnTo>
                      <a:pt x="55" y="24"/>
                    </a:lnTo>
                    <a:lnTo>
                      <a:pt x="57" y="34"/>
                    </a:lnTo>
                    <a:lnTo>
                      <a:pt x="54" y="47"/>
                    </a:lnTo>
                    <a:lnTo>
                      <a:pt x="48" y="59"/>
                    </a:lnTo>
                    <a:lnTo>
                      <a:pt x="37" y="72"/>
                    </a:lnTo>
                    <a:lnTo>
                      <a:pt x="24" y="87"/>
                    </a:lnTo>
                    <a:lnTo>
                      <a:pt x="2" y="109"/>
                    </a:lnTo>
                    <a:lnTo>
                      <a:pt x="0" y="110"/>
                    </a:lnTo>
                    <a:lnTo>
                      <a:pt x="0" y="112"/>
                    </a:lnTo>
                    <a:lnTo>
                      <a:pt x="0" y="113"/>
                    </a:lnTo>
                    <a:lnTo>
                      <a:pt x="0" y="116"/>
                    </a:lnTo>
                    <a:lnTo>
                      <a:pt x="68" y="116"/>
                    </a:lnTo>
                    <a:lnTo>
                      <a:pt x="73" y="85"/>
                    </a:lnTo>
                    <a:lnTo>
                      <a:pt x="68" y="85"/>
                    </a:lnTo>
                    <a:lnTo>
                      <a:pt x="67" y="88"/>
                    </a:lnTo>
                    <a:lnTo>
                      <a:pt x="66" y="92"/>
                    </a:lnTo>
                    <a:lnTo>
                      <a:pt x="65" y="97"/>
                    </a:lnTo>
                    <a:lnTo>
                      <a:pt x="64" y="100"/>
                    </a:lnTo>
                    <a:lnTo>
                      <a:pt x="61" y="101"/>
                    </a:lnTo>
                    <a:lnTo>
                      <a:pt x="56" y="101"/>
                    </a:lnTo>
                    <a:lnTo>
                      <a:pt x="50" y="102"/>
                    </a:lnTo>
                    <a:lnTo>
                      <a:pt x="47" y="102"/>
                    </a:lnTo>
                    <a:lnTo>
                      <a:pt x="16" y="102"/>
                    </a:lnTo>
                    <a:lnTo>
                      <a:pt x="39" y="8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0" name="Freeform 27"/>
              <p:cNvSpPr>
                <a:spLocks noChangeAspect="1" noEditPoints="1"/>
              </p:cNvSpPr>
              <p:nvPr/>
            </p:nvSpPr>
            <p:spPr bwMode="auto">
              <a:xfrm>
                <a:off x="1738" y="1720"/>
                <a:ext cx="19" cy="75"/>
              </a:xfrm>
              <a:custGeom>
                <a:avLst/>
                <a:gdLst>
                  <a:gd name="T0" fmla="*/ 19 w 19"/>
                  <a:gd name="T1" fmla="*/ 10 h 75"/>
                  <a:gd name="T2" fmla="*/ 18 w 19"/>
                  <a:gd name="T3" fmla="*/ 6 h 75"/>
                  <a:gd name="T4" fmla="*/ 16 w 19"/>
                  <a:gd name="T5" fmla="*/ 3 h 75"/>
                  <a:gd name="T6" fmla="*/ 13 w 19"/>
                  <a:gd name="T7" fmla="*/ 1 h 75"/>
                  <a:gd name="T8" fmla="*/ 9 w 19"/>
                  <a:gd name="T9" fmla="*/ 0 h 75"/>
                  <a:gd name="T10" fmla="*/ 5 w 19"/>
                  <a:gd name="T11" fmla="*/ 1 h 75"/>
                  <a:gd name="T12" fmla="*/ 2 w 19"/>
                  <a:gd name="T13" fmla="*/ 3 h 75"/>
                  <a:gd name="T14" fmla="*/ 0 w 19"/>
                  <a:gd name="T15" fmla="*/ 6 h 75"/>
                  <a:gd name="T16" fmla="*/ 0 w 19"/>
                  <a:gd name="T17" fmla="*/ 10 h 75"/>
                  <a:gd name="T18" fmla="*/ 0 w 19"/>
                  <a:gd name="T19" fmla="*/ 13 h 75"/>
                  <a:gd name="T20" fmla="*/ 3 w 19"/>
                  <a:gd name="T21" fmla="*/ 17 h 75"/>
                  <a:gd name="T22" fmla="*/ 6 w 19"/>
                  <a:gd name="T23" fmla="*/ 19 h 75"/>
                  <a:gd name="T24" fmla="*/ 9 w 19"/>
                  <a:gd name="T25" fmla="*/ 19 h 75"/>
                  <a:gd name="T26" fmla="*/ 13 w 19"/>
                  <a:gd name="T27" fmla="*/ 18 h 75"/>
                  <a:gd name="T28" fmla="*/ 16 w 19"/>
                  <a:gd name="T29" fmla="*/ 16 h 75"/>
                  <a:gd name="T30" fmla="*/ 18 w 19"/>
                  <a:gd name="T31" fmla="*/ 13 h 75"/>
                  <a:gd name="T32" fmla="*/ 19 w 19"/>
                  <a:gd name="T33" fmla="*/ 10 h 75"/>
                  <a:gd name="T34" fmla="*/ 19 w 19"/>
                  <a:gd name="T35" fmla="*/ 65 h 75"/>
                  <a:gd name="T36" fmla="*/ 18 w 19"/>
                  <a:gd name="T37" fmla="*/ 61 h 75"/>
                  <a:gd name="T38" fmla="*/ 16 w 19"/>
                  <a:gd name="T39" fmla="*/ 58 h 75"/>
                  <a:gd name="T40" fmla="*/ 13 w 19"/>
                  <a:gd name="T41" fmla="*/ 56 h 75"/>
                  <a:gd name="T42" fmla="*/ 9 w 19"/>
                  <a:gd name="T43" fmla="*/ 56 h 75"/>
                  <a:gd name="T44" fmla="*/ 5 w 19"/>
                  <a:gd name="T45" fmla="*/ 56 h 75"/>
                  <a:gd name="T46" fmla="*/ 2 w 19"/>
                  <a:gd name="T47" fmla="*/ 58 h 75"/>
                  <a:gd name="T48" fmla="*/ 0 w 19"/>
                  <a:gd name="T49" fmla="*/ 62 h 75"/>
                  <a:gd name="T50" fmla="*/ 0 w 19"/>
                  <a:gd name="T51" fmla="*/ 65 h 75"/>
                  <a:gd name="T52" fmla="*/ 0 w 19"/>
                  <a:gd name="T53" fmla="*/ 69 h 75"/>
                  <a:gd name="T54" fmla="*/ 3 w 19"/>
                  <a:gd name="T55" fmla="*/ 72 h 75"/>
                  <a:gd name="T56" fmla="*/ 6 w 19"/>
                  <a:gd name="T57" fmla="*/ 74 h 75"/>
                  <a:gd name="T58" fmla="*/ 9 w 19"/>
                  <a:gd name="T59" fmla="*/ 75 h 75"/>
                  <a:gd name="T60" fmla="*/ 13 w 19"/>
                  <a:gd name="T61" fmla="*/ 74 h 75"/>
                  <a:gd name="T62" fmla="*/ 16 w 19"/>
                  <a:gd name="T63" fmla="*/ 72 h 75"/>
                  <a:gd name="T64" fmla="*/ 18 w 19"/>
                  <a:gd name="T65" fmla="*/ 69 h 75"/>
                  <a:gd name="T66" fmla="*/ 19 w 19"/>
                  <a:gd name="T67"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75">
                    <a:moveTo>
                      <a:pt x="19" y="10"/>
                    </a:moveTo>
                    <a:lnTo>
                      <a:pt x="18" y="6"/>
                    </a:lnTo>
                    <a:lnTo>
                      <a:pt x="16" y="3"/>
                    </a:lnTo>
                    <a:lnTo>
                      <a:pt x="13" y="1"/>
                    </a:lnTo>
                    <a:lnTo>
                      <a:pt x="9" y="0"/>
                    </a:lnTo>
                    <a:lnTo>
                      <a:pt x="5" y="1"/>
                    </a:lnTo>
                    <a:lnTo>
                      <a:pt x="2" y="3"/>
                    </a:lnTo>
                    <a:lnTo>
                      <a:pt x="0" y="6"/>
                    </a:lnTo>
                    <a:lnTo>
                      <a:pt x="0" y="10"/>
                    </a:lnTo>
                    <a:lnTo>
                      <a:pt x="0" y="13"/>
                    </a:lnTo>
                    <a:lnTo>
                      <a:pt x="3" y="17"/>
                    </a:lnTo>
                    <a:lnTo>
                      <a:pt x="6" y="19"/>
                    </a:lnTo>
                    <a:lnTo>
                      <a:pt x="9" y="19"/>
                    </a:lnTo>
                    <a:lnTo>
                      <a:pt x="13" y="18"/>
                    </a:lnTo>
                    <a:lnTo>
                      <a:pt x="16" y="16"/>
                    </a:lnTo>
                    <a:lnTo>
                      <a:pt x="18" y="13"/>
                    </a:lnTo>
                    <a:lnTo>
                      <a:pt x="19" y="10"/>
                    </a:lnTo>
                    <a:close/>
                    <a:moveTo>
                      <a:pt x="19" y="65"/>
                    </a:moveTo>
                    <a:lnTo>
                      <a:pt x="18" y="61"/>
                    </a:lnTo>
                    <a:lnTo>
                      <a:pt x="16" y="58"/>
                    </a:lnTo>
                    <a:lnTo>
                      <a:pt x="13" y="56"/>
                    </a:lnTo>
                    <a:lnTo>
                      <a:pt x="9" y="56"/>
                    </a:lnTo>
                    <a:lnTo>
                      <a:pt x="5" y="56"/>
                    </a:lnTo>
                    <a:lnTo>
                      <a:pt x="2" y="58"/>
                    </a:lnTo>
                    <a:lnTo>
                      <a:pt x="0" y="62"/>
                    </a:lnTo>
                    <a:lnTo>
                      <a:pt x="0" y="65"/>
                    </a:lnTo>
                    <a:lnTo>
                      <a:pt x="0" y="69"/>
                    </a:lnTo>
                    <a:lnTo>
                      <a:pt x="3" y="72"/>
                    </a:lnTo>
                    <a:lnTo>
                      <a:pt x="6" y="74"/>
                    </a:lnTo>
                    <a:lnTo>
                      <a:pt x="9" y="75"/>
                    </a:lnTo>
                    <a:lnTo>
                      <a:pt x="13" y="74"/>
                    </a:lnTo>
                    <a:lnTo>
                      <a:pt x="16" y="72"/>
                    </a:lnTo>
                    <a:lnTo>
                      <a:pt x="18" y="69"/>
                    </a:lnTo>
                    <a:lnTo>
                      <a:pt x="19"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Freeform 28"/>
              <p:cNvSpPr>
                <a:spLocks noChangeAspect="1"/>
              </p:cNvSpPr>
              <p:nvPr/>
            </p:nvSpPr>
            <p:spPr bwMode="auto">
              <a:xfrm>
                <a:off x="2215" y="1642"/>
                <a:ext cx="70" cy="153"/>
              </a:xfrm>
              <a:custGeom>
                <a:avLst/>
                <a:gdLst>
                  <a:gd name="T0" fmla="*/ 31 w 70"/>
                  <a:gd name="T1" fmla="*/ 59 h 153"/>
                  <a:gd name="T2" fmla="*/ 31 w 70"/>
                  <a:gd name="T3" fmla="*/ 34 h 153"/>
                  <a:gd name="T4" fmla="*/ 32 w 70"/>
                  <a:gd name="T5" fmla="*/ 21 h 153"/>
                  <a:gd name="T6" fmla="*/ 37 w 70"/>
                  <a:gd name="T7" fmla="*/ 12 h 153"/>
                  <a:gd name="T8" fmla="*/ 43 w 70"/>
                  <a:gd name="T9" fmla="*/ 6 h 153"/>
                  <a:gd name="T10" fmla="*/ 50 w 70"/>
                  <a:gd name="T11" fmla="*/ 5 h 153"/>
                  <a:gd name="T12" fmla="*/ 53 w 70"/>
                  <a:gd name="T13" fmla="*/ 5 h 153"/>
                  <a:gd name="T14" fmla="*/ 58 w 70"/>
                  <a:gd name="T15" fmla="*/ 6 h 153"/>
                  <a:gd name="T16" fmla="*/ 56 w 70"/>
                  <a:gd name="T17" fmla="*/ 7 h 153"/>
                  <a:gd name="T18" fmla="*/ 53 w 70"/>
                  <a:gd name="T19" fmla="*/ 9 h 153"/>
                  <a:gd name="T20" fmla="*/ 52 w 70"/>
                  <a:gd name="T21" fmla="*/ 11 h 153"/>
                  <a:gd name="T22" fmla="*/ 51 w 70"/>
                  <a:gd name="T23" fmla="*/ 15 h 153"/>
                  <a:gd name="T24" fmla="*/ 52 w 70"/>
                  <a:gd name="T25" fmla="*/ 19 h 153"/>
                  <a:gd name="T26" fmla="*/ 54 w 70"/>
                  <a:gd name="T27" fmla="*/ 22 h 153"/>
                  <a:gd name="T28" fmla="*/ 57 w 70"/>
                  <a:gd name="T29" fmla="*/ 24 h 153"/>
                  <a:gd name="T30" fmla="*/ 60 w 70"/>
                  <a:gd name="T31" fmla="*/ 24 h 153"/>
                  <a:gd name="T32" fmla="*/ 65 w 70"/>
                  <a:gd name="T33" fmla="*/ 24 h 153"/>
                  <a:gd name="T34" fmla="*/ 68 w 70"/>
                  <a:gd name="T35" fmla="*/ 22 h 153"/>
                  <a:gd name="T36" fmla="*/ 69 w 70"/>
                  <a:gd name="T37" fmla="*/ 19 h 153"/>
                  <a:gd name="T38" fmla="*/ 70 w 70"/>
                  <a:gd name="T39" fmla="*/ 15 h 153"/>
                  <a:gd name="T40" fmla="*/ 69 w 70"/>
                  <a:gd name="T41" fmla="*/ 9 h 153"/>
                  <a:gd name="T42" fmla="*/ 65 w 70"/>
                  <a:gd name="T43" fmla="*/ 4 h 153"/>
                  <a:gd name="T44" fmla="*/ 58 w 70"/>
                  <a:gd name="T45" fmla="*/ 1 h 153"/>
                  <a:gd name="T46" fmla="*/ 50 w 70"/>
                  <a:gd name="T47" fmla="*/ 0 h 153"/>
                  <a:gd name="T48" fmla="*/ 39 w 70"/>
                  <a:gd name="T49" fmla="*/ 2 h 153"/>
                  <a:gd name="T50" fmla="*/ 28 w 70"/>
                  <a:gd name="T51" fmla="*/ 8 h 153"/>
                  <a:gd name="T52" fmla="*/ 20 w 70"/>
                  <a:gd name="T53" fmla="*/ 19 h 153"/>
                  <a:gd name="T54" fmla="*/ 17 w 70"/>
                  <a:gd name="T55" fmla="*/ 34 h 153"/>
                  <a:gd name="T56" fmla="*/ 17 w 70"/>
                  <a:gd name="T57" fmla="*/ 59 h 153"/>
                  <a:gd name="T58" fmla="*/ 0 w 70"/>
                  <a:gd name="T59" fmla="*/ 59 h 153"/>
                  <a:gd name="T60" fmla="*/ 0 w 70"/>
                  <a:gd name="T61" fmla="*/ 66 h 153"/>
                  <a:gd name="T62" fmla="*/ 17 w 70"/>
                  <a:gd name="T63" fmla="*/ 66 h 153"/>
                  <a:gd name="T64" fmla="*/ 17 w 70"/>
                  <a:gd name="T65" fmla="*/ 136 h 153"/>
                  <a:gd name="T66" fmla="*/ 16 w 70"/>
                  <a:gd name="T67" fmla="*/ 142 h 153"/>
                  <a:gd name="T68" fmla="*/ 14 w 70"/>
                  <a:gd name="T69" fmla="*/ 145 h 153"/>
                  <a:gd name="T70" fmla="*/ 9 w 70"/>
                  <a:gd name="T71" fmla="*/ 146 h 153"/>
                  <a:gd name="T72" fmla="*/ 0 w 70"/>
                  <a:gd name="T73" fmla="*/ 146 h 153"/>
                  <a:gd name="T74" fmla="*/ 0 w 70"/>
                  <a:gd name="T75" fmla="*/ 153 h 153"/>
                  <a:gd name="T76" fmla="*/ 13 w 70"/>
                  <a:gd name="T77" fmla="*/ 152 h 153"/>
                  <a:gd name="T78" fmla="*/ 25 w 70"/>
                  <a:gd name="T79" fmla="*/ 152 h 153"/>
                  <a:gd name="T80" fmla="*/ 38 w 70"/>
                  <a:gd name="T81" fmla="*/ 152 h 153"/>
                  <a:gd name="T82" fmla="*/ 52 w 70"/>
                  <a:gd name="T83" fmla="*/ 153 h 153"/>
                  <a:gd name="T84" fmla="*/ 52 w 70"/>
                  <a:gd name="T85" fmla="*/ 146 h 153"/>
                  <a:gd name="T86" fmla="*/ 48 w 70"/>
                  <a:gd name="T87" fmla="*/ 146 h 153"/>
                  <a:gd name="T88" fmla="*/ 38 w 70"/>
                  <a:gd name="T89" fmla="*/ 146 h 153"/>
                  <a:gd name="T90" fmla="*/ 33 w 70"/>
                  <a:gd name="T91" fmla="*/ 144 h 153"/>
                  <a:gd name="T92" fmla="*/ 31 w 70"/>
                  <a:gd name="T93" fmla="*/ 141 h 153"/>
                  <a:gd name="T94" fmla="*/ 31 w 70"/>
                  <a:gd name="T95" fmla="*/ 136 h 153"/>
                  <a:gd name="T96" fmla="*/ 31 w 70"/>
                  <a:gd name="T97" fmla="*/ 66 h 153"/>
                  <a:gd name="T98" fmla="*/ 56 w 70"/>
                  <a:gd name="T99" fmla="*/ 66 h 153"/>
                  <a:gd name="T100" fmla="*/ 56 w 70"/>
                  <a:gd name="T101" fmla="*/ 59 h 153"/>
                  <a:gd name="T102" fmla="*/ 31 w 70"/>
                  <a:gd name="T103" fmla="*/ 5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153">
                    <a:moveTo>
                      <a:pt x="31" y="59"/>
                    </a:moveTo>
                    <a:lnTo>
                      <a:pt x="31" y="34"/>
                    </a:lnTo>
                    <a:lnTo>
                      <a:pt x="32" y="21"/>
                    </a:lnTo>
                    <a:lnTo>
                      <a:pt x="37" y="12"/>
                    </a:lnTo>
                    <a:lnTo>
                      <a:pt x="43" y="6"/>
                    </a:lnTo>
                    <a:lnTo>
                      <a:pt x="50" y="5"/>
                    </a:lnTo>
                    <a:lnTo>
                      <a:pt x="53" y="5"/>
                    </a:lnTo>
                    <a:lnTo>
                      <a:pt x="58" y="6"/>
                    </a:lnTo>
                    <a:lnTo>
                      <a:pt x="56" y="7"/>
                    </a:lnTo>
                    <a:lnTo>
                      <a:pt x="53" y="9"/>
                    </a:lnTo>
                    <a:lnTo>
                      <a:pt x="52" y="11"/>
                    </a:lnTo>
                    <a:lnTo>
                      <a:pt x="51" y="15"/>
                    </a:lnTo>
                    <a:lnTo>
                      <a:pt x="52" y="19"/>
                    </a:lnTo>
                    <a:lnTo>
                      <a:pt x="54" y="22"/>
                    </a:lnTo>
                    <a:lnTo>
                      <a:pt x="57" y="24"/>
                    </a:lnTo>
                    <a:lnTo>
                      <a:pt x="60" y="24"/>
                    </a:lnTo>
                    <a:lnTo>
                      <a:pt x="65" y="24"/>
                    </a:lnTo>
                    <a:lnTo>
                      <a:pt x="68" y="22"/>
                    </a:lnTo>
                    <a:lnTo>
                      <a:pt x="69" y="19"/>
                    </a:lnTo>
                    <a:lnTo>
                      <a:pt x="70" y="15"/>
                    </a:lnTo>
                    <a:lnTo>
                      <a:pt x="69" y="9"/>
                    </a:lnTo>
                    <a:lnTo>
                      <a:pt x="65" y="4"/>
                    </a:lnTo>
                    <a:lnTo>
                      <a:pt x="58" y="1"/>
                    </a:lnTo>
                    <a:lnTo>
                      <a:pt x="50" y="0"/>
                    </a:lnTo>
                    <a:lnTo>
                      <a:pt x="39" y="2"/>
                    </a:lnTo>
                    <a:lnTo>
                      <a:pt x="28" y="8"/>
                    </a:lnTo>
                    <a:lnTo>
                      <a:pt x="20" y="19"/>
                    </a:lnTo>
                    <a:lnTo>
                      <a:pt x="17" y="34"/>
                    </a:lnTo>
                    <a:lnTo>
                      <a:pt x="17" y="59"/>
                    </a:lnTo>
                    <a:lnTo>
                      <a:pt x="0" y="59"/>
                    </a:lnTo>
                    <a:lnTo>
                      <a:pt x="0" y="66"/>
                    </a:lnTo>
                    <a:lnTo>
                      <a:pt x="17" y="66"/>
                    </a:lnTo>
                    <a:lnTo>
                      <a:pt x="17" y="136"/>
                    </a:lnTo>
                    <a:lnTo>
                      <a:pt x="16" y="142"/>
                    </a:lnTo>
                    <a:lnTo>
                      <a:pt x="14" y="145"/>
                    </a:lnTo>
                    <a:lnTo>
                      <a:pt x="9" y="146"/>
                    </a:lnTo>
                    <a:lnTo>
                      <a:pt x="0" y="146"/>
                    </a:lnTo>
                    <a:lnTo>
                      <a:pt x="0" y="153"/>
                    </a:lnTo>
                    <a:lnTo>
                      <a:pt x="13" y="152"/>
                    </a:lnTo>
                    <a:lnTo>
                      <a:pt x="25" y="152"/>
                    </a:lnTo>
                    <a:lnTo>
                      <a:pt x="38" y="152"/>
                    </a:lnTo>
                    <a:lnTo>
                      <a:pt x="52" y="153"/>
                    </a:lnTo>
                    <a:lnTo>
                      <a:pt x="52" y="146"/>
                    </a:lnTo>
                    <a:lnTo>
                      <a:pt x="48" y="146"/>
                    </a:lnTo>
                    <a:lnTo>
                      <a:pt x="38" y="146"/>
                    </a:lnTo>
                    <a:lnTo>
                      <a:pt x="33" y="144"/>
                    </a:lnTo>
                    <a:lnTo>
                      <a:pt x="31" y="141"/>
                    </a:lnTo>
                    <a:lnTo>
                      <a:pt x="31" y="136"/>
                    </a:lnTo>
                    <a:lnTo>
                      <a:pt x="31" y="66"/>
                    </a:lnTo>
                    <a:lnTo>
                      <a:pt x="56" y="66"/>
                    </a:lnTo>
                    <a:lnTo>
                      <a:pt x="56" y="59"/>
                    </a:lnTo>
                    <a:lnTo>
                      <a:pt x="31" y="5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2" name="Freeform 29"/>
              <p:cNvSpPr>
                <a:spLocks noChangeAspect="1" noEditPoints="1"/>
              </p:cNvSpPr>
              <p:nvPr/>
            </p:nvSpPr>
            <p:spPr bwMode="auto">
              <a:xfrm>
                <a:off x="2283" y="1698"/>
                <a:ext cx="98" cy="99"/>
              </a:xfrm>
              <a:custGeom>
                <a:avLst/>
                <a:gdLst>
                  <a:gd name="T0" fmla="*/ 65 w 98"/>
                  <a:gd name="T1" fmla="*/ 87 h 99"/>
                  <a:gd name="T2" fmla="*/ 73 w 98"/>
                  <a:gd name="T3" fmla="*/ 97 h 99"/>
                  <a:gd name="T4" fmla="*/ 82 w 98"/>
                  <a:gd name="T5" fmla="*/ 98 h 99"/>
                  <a:gd name="T6" fmla="*/ 88 w 98"/>
                  <a:gd name="T7" fmla="*/ 96 h 99"/>
                  <a:gd name="T8" fmla="*/ 94 w 98"/>
                  <a:gd name="T9" fmla="*/ 92 h 99"/>
                  <a:gd name="T10" fmla="*/ 97 w 98"/>
                  <a:gd name="T11" fmla="*/ 83 h 99"/>
                  <a:gd name="T12" fmla="*/ 98 w 98"/>
                  <a:gd name="T13" fmla="*/ 65 h 99"/>
                  <a:gd name="T14" fmla="*/ 93 w 98"/>
                  <a:gd name="T15" fmla="*/ 78 h 99"/>
                  <a:gd name="T16" fmla="*/ 90 w 98"/>
                  <a:gd name="T17" fmla="*/ 89 h 99"/>
                  <a:gd name="T18" fmla="*/ 85 w 98"/>
                  <a:gd name="T19" fmla="*/ 91 h 99"/>
                  <a:gd name="T20" fmla="*/ 78 w 98"/>
                  <a:gd name="T21" fmla="*/ 86 h 99"/>
                  <a:gd name="T22" fmla="*/ 77 w 98"/>
                  <a:gd name="T23" fmla="*/ 81 h 99"/>
                  <a:gd name="T24" fmla="*/ 77 w 98"/>
                  <a:gd name="T25" fmla="*/ 30 h 99"/>
                  <a:gd name="T26" fmla="*/ 73 w 98"/>
                  <a:gd name="T27" fmla="*/ 18 h 99"/>
                  <a:gd name="T28" fmla="*/ 62 w 98"/>
                  <a:gd name="T29" fmla="*/ 6 h 99"/>
                  <a:gd name="T30" fmla="*/ 47 w 98"/>
                  <a:gd name="T31" fmla="*/ 0 h 99"/>
                  <a:gd name="T32" fmla="*/ 33 w 98"/>
                  <a:gd name="T33" fmla="*/ 0 h 99"/>
                  <a:gd name="T34" fmla="*/ 21 w 98"/>
                  <a:gd name="T35" fmla="*/ 3 h 99"/>
                  <a:gd name="T36" fmla="*/ 12 w 98"/>
                  <a:gd name="T37" fmla="*/ 10 h 99"/>
                  <a:gd name="T38" fmla="*/ 7 w 98"/>
                  <a:gd name="T39" fmla="*/ 19 h 99"/>
                  <a:gd name="T40" fmla="*/ 7 w 98"/>
                  <a:gd name="T41" fmla="*/ 28 h 99"/>
                  <a:gd name="T42" fmla="*/ 12 w 98"/>
                  <a:gd name="T43" fmla="*/ 34 h 99"/>
                  <a:gd name="T44" fmla="*/ 20 w 98"/>
                  <a:gd name="T45" fmla="*/ 33 h 99"/>
                  <a:gd name="T46" fmla="*/ 26 w 98"/>
                  <a:gd name="T47" fmla="*/ 28 h 99"/>
                  <a:gd name="T48" fmla="*/ 26 w 98"/>
                  <a:gd name="T49" fmla="*/ 22 h 99"/>
                  <a:gd name="T50" fmla="*/ 21 w 98"/>
                  <a:gd name="T51" fmla="*/ 16 h 99"/>
                  <a:gd name="T52" fmla="*/ 20 w 98"/>
                  <a:gd name="T53" fmla="*/ 9 h 99"/>
                  <a:gd name="T54" fmla="*/ 33 w 98"/>
                  <a:gd name="T55" fmla="*/ 5 h 99"/>
                  <a:gd name="T56" fmla="*/ 43 w 98"/>
                  <a:gd name="T57" fmla="*/ 5 h 99"/>
                  <a:gd name="T58" fmla="*/ 51 w 98"/>
                  <a:gd name="T59" fmla="*/ 8 h 99"/>
                  <a:gd name="T60" fmla="*/ 57 w 98"/>
                  <a:gd name="T61" fmla="*/ 15 h 99"/>
                  <a:gd name="T62" fmla="*/ 61 w 98"/>
                  <a:gd name="T63" fmla="*/ 25 h 99"/>
                  <a:gd name="T64" fmla="*/ 62 w 98"/>
                  <a:gd name="T65" fmla="*/ 40 h 99"/>
                  <a:gd name="T66" fmla="*/ 22 w 98"/>
                  <a:gd name="T67" fmla="*/ 48 h 99"/>
                  <a:gd name="T68" fmla="*/ 5 w 98"/>
                  <a:gd name="T69" fmla="*/ 61 h 99"/>
                  <a:gd name="T70" fmla="*/ 0 w 98"/>
                  <a:gd name="T71" fmla="*/ 76 h 99"/>
                  <a:gd name="T72" fmla="*/ 12 w 98"/>
                  <a:gd name="T73" fmla="*/ 94 h 99"/>
                  <a:gd name="T74" fmla="*/ 35 w 98"/>
                  <a:gd name="T75" fmla="*/ 99 h 99"/>
                  <a:gd name="T76" fmla="*/ 53 w 98"/>
                  <a:gd name="T77" fmla="*/ 94 h 99"/>
                  <a:gd name="T78" fmla="*/ 63 w 98"/>
                  <a:gd name="T79" fmla="*/ 80 h 99"/>
                  <a:gd name="T80" fmla="*/ 62 w 98"/>
                  <a:gd name="T81" fmla="*/ 66 h 99"/>
                  <a:gd name="T82" fmla="*/ 59 w 98"/>
                  <a:gd name="T83" fmla="*/ 79 h 99"/>
                  <a:gd name="T84" fmla="*/ 53 w 98"/>
                  <a:gd name="T85" fmla="*/ 88 h 99"/>
                  <a:gd name="T86" fmla="*/ 44 w 98"/>
                  <a:gd name="T87" fmla="*/ 93 h 99"/>
                  <a:gd name="T88" fmla="*/ 36 w 98"/>
                  <a:gd name="T89" fmla="*/ 94 h 99"/>
                  <a:gd name="T90" fmla="*/ 23 w 98"/>
                  <a:gd name="T91" fmla="*/ 89 h 99"/>
                  <a:gd name="T92" fmla="*/ 17 w 98"/>
                  <a:gd name="T93" fmla="*/ 76 h 99"/>
                  <a:gd name="T94" fmla="*/ 26 w 98"/>
                  <a:gd name="T95" fmla="*/ 56 h 99"/>
                  <a:gd name="T96" fmla="*/ 62 w 98"/>
                  <a:gd name="T97"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9">
                    <a:moveTo>
                      <a:pt x="63" y="80"/>
                    </a:moveTo>
                    <a:lnTo>
                      <a:pt x="65" y="87"/>
                    </a:lnTo>
                    <a:lnTo>
                      <a:pt x="68" y="92"/>
                    </a:lnTo>
                    <a:lnTo>
                      <a:pt x="73" y="97"/>
                    </a:lnTo>
                    <a:lnTo>
                      <a:pt x="80" y="98"/>
                    </a:lnTo>
                    <a:lnTo>
                      <a:pt x="82" y="98"/>
                    </a:lnTo>
                    <a:lnTo>
                      <a:pt x="85" y="97"/>
                    </a:lnTo>
                    <a:lnTo>
                      <a:pt x="88" y="96"/>
                    </a:lnTo>
                    <a:lnTo>
                      <a:pt x="91" y="94"/>
                    </a:lnTo>
                    <a:lnTo>
                      <a:pt x="94" y="92"/>
                    </a:lnTo>
                    <a:lnTo>
                      <a:pt x="96" y="88"/>
                    </a:lnTo>
                    <a:lnTo>
                      <a:pt x="97" y="83"/>
                    </a:lnTo>
                    <a:lnTo>
                      <a:pt x="98" y="78"/>
                    </a:lnTo>
                    <a:lnTo>
                      <a:pt x="98" y="65"/>
                    </a:lnTo>
                    <a:lnTo>
                      <a:pt x="93" y="65"/>
                    </a:lnTo>
                    <a:lnTo>
                      <a:pt x="93" y="78"/>
                    </a:lnTo>
                    <a:lnTo>
                      <a:pt x="92" y="85"/>
                    </a:lnTo>
                    <a:lnTo>
                      <a:pt x="90" y="89"/>
                    </a:lnTo>
                    <a:lnTo>
                      <a:pt x="87" y="91"/>
                    </a:lnTo>
                    <a:lnTo>
                      <a:pt x="85" y="91"/>
                    </a:lnTo>
                    <a:lnTo>
                      <a:pt x="81" y="90"/>
                    </a:lnTo>
                    <a:lnTo>
                      <a:pt x="78" y="86"/>
                    </a:lnTo>
                    <a:lnTo>
                      <a:pt x="77" y="83"/>
                    </a:lnTo>
                    <a:lnTo>
                      <a:pt x="77" y="81"/>
                    </a:lnTo>
                    <a:lnTo>
                      <a:pt x="77" y="37"/>
                    </a:lnTo>
                    <a:lnTo>
                      <a:pt x="77" y="30"/>
                    </a:lnTo>
                    <a:lnTo>
                      <a:pt x="76" y="24"/>
                    </a:lnTo>
                    <a:lnTo>
                      <a:pt x="73" y="18"/>
                    </a:lnTo>
                    <a:lnTo>
                      <a:pt x="69" y="11"/>
                    </a:lnTo>
                    <a:lnTo>
                      <a:pt x="62" y="6"/>
                    </a:lnTo>
                    <a:lnTo>
                      <a:pt x="55" y="2"/>
                    </a:lnTo>
                    <a:lnTo>
                      <a:pt x="47" y="0"/>
                    </a:lnTo>
                    <a:lnTo>
                      <a:pt x="39" y="0"/>
                    </a:lnTo>
                    <a:lnTo>
                      <a:pt x="33" y="0"/>
                    </a:lnTo>
                    <a:lnTo>
                      <a:pt x="27" y="1"/>
                    </a:lnTo>
                    <a:lnTo>
                      <a:pt x="21" y="3"/>
                    </a:lnTo>
                    <a:lnTo>
                      <a:pt x="16" y="6"/>
                    </a:lnTo>
                    <a:lnTo>
                      <a:pt x="12" y="10"/>
                    </a:lnTo>
                    <a:lnTo>
                      <a:pt x="9" y="14"/>
                    </a:lnTo>
                    <a:lnTo>
                      <a:pt x="7" y="19"/>
                    </a:lnTo>
                    <a:lnTo>
                      <a:pt x="6" y="24"/>
                    </a:lnTo>
                    <a:lnTo>
                      <a:pt x="7" y="28"/>
                    </a:lnTo>
                    <a:lnTo>
                      <a:pt x="9" y="32"/>
                    </a:lnTo>
                    <a:lnTo>
                      <a:pt x="12" y="34"/>
                    </a:lnTo>
                    <a:lnTo>
                      <a:pt x="16" y="34"/>
                    </a:lnTo>
                    <a:lnTo>
                      <a:pt x="20" y="33"/>
                    </a:lnTo>
                    <a:lnTo>
                      <a:pt x="24" y="31"/>
                    </a:lnTo>
                    <a:lnTo>
                      <a:pt x="26" y="28"/>
                    </a:lnTo>
                    <a:lnTo>
                      <a:pt x="26" y="24"/>
                    </a:lnTo>
                    <a:lnTo>
                      <a:pt x="26" y="22"/>
                    </a:lnTo>
                    <a:lnTo>
                      <a:pt x="25" y="18"/>
                    </a:lnTo>
                    <a:lnTo>
                      <a:pt x="21" y="16"/>
                    </a:lnTo>
                    <a:lnTo>
                      <a:pt x="15" y="14"/>
                    </a:lnTo>
                    <a:lnTo>
                      <a:pt x="20" y="9"/>
                    </a:lnTo>
                    <a:lnTo>
                      <a:pt x="27" y="6"/>
                    </a:lnTo>
                    <a:lnTo>
                      <a:pt x="33" y="5"/>
                    </a:lnTo>
                    <a:lnTo>
                      <a:pt x="39" y="4"/>
                    </a:lnTo>
                    <a:lnTo>
                      <a:pt x="43" y="5"/>
                    </a:lnTo>
                    <a:lnTo>
                      <a:pt x="47" y="6"/>
                    </a:lnTo>
                    <a:lnTo>
                      <a:pt x="51" y="8"/>
                    </a:lnTo>
                    <a:lnTo>
                      <a:pt x="54" y="11"/>
                    </a:lnTo>
                    <a:lnTo>
                      <a:pt x="57" y="15"/>
                    </a:lnTo>
                    <a:lnTo>
                      <a:pt x="60" y="20"/>
                    </a:lnTo>
                    <a:lnTo>
                      <a:pt x="61" y="25"/>
                    </a:lnTo>
                    <a:lnTo>
                      <a:pt x="62" y="32"/>
                    </a:lnTo>
                    <a:lnTo>
                      <a:pt x="62" y="40"/>
                    </a:lnTo>
                    <a:lnTo>
                      <a:pt x="43" y="42"/>
                    </a:lnTo>
                    <a:lnTo>
                      <a:pt x="22" y="48"/>
                    </a:lnTo>
                    <a:lnTo>
                      <a:pt x="11" y="54"/>
                    </a:lnTo>
                    <a:lnTo>
                      <a:pt x="5" y="61"/>
                    </a:lnTo>
                    <a:lnTo>
                      <a:pt x="1" y="69"/>
                    </a:lnTo>
                    <a:lnTo>
                      <a:pt x="0" y="76"/>
                    </a:lnTo>
                    <a:lnTo>
                      <a:pt x="4" y="87"/>
                    </a:lnTo>
                    <a:lnTo>
                      <a:pt x="12" y="94"/>
                    </a:lnTo>
                    <a:lnTo>
                      <a:pt x="24" y="98"/>
                    </a:lnTo>
                    <a:lnTo>
                      <a:pt x="35" y="99"/>
                    </a:lnTo>
                    <a:lnTo>
                      <a:pt x="45" y="98"/>
                    </a:lnTo>
                    <a:lnTo>
                      <a:pt x="53" y="94"/>
                    </a:lnTo>
                    <a:lnTo>
                      <a:pt x="59" y="87"/>
                    </a:lnTo>
                    <a:lnTo>
                      <a:pt x="63" y="80"/>
                    </a:lnTo>
                    <a:close/>
                    <a:moveTo>
                      <a:pt x="62" y="45"/>
                    </a:moveTo>
                    <a:lnTo>
                      <a:pt x="62" y="66"/>
                    </a:lnTo>
                    <a:lnTo>
                      <a:pt x="61" y="73"/>
                    </a:lnTo>
                    <a:lnTo>
                      <a:pt x="59" y="79"/>
                    </a:lnTo>
                    <a:lnTo>
                      <a:pt x="56" y="84"/>
                    </a:lnTo>
                    <a:lnTo>
                      <a:pt x="53" y="88"/>
                    </a:lnTo>
                    <a:lnTo>
                      <a:pt x="49" y="91"/>
                    </a:lnTo>
                    <a:lnTo>
                      <a:pt x="44" y="93"/>
                    </a:lnTo>
                    <a:lnTo>
                      <a:pt x="40" y="94"/>
                    </a:lnTo>
                    <a:lnTo>
                      <a:pt x="36" y="94"/>
                    </a:lnTo>
                    <a:lnTo>
                      <a:pt x="29" y="93"/>
                    </a:lnTo>
                    <a:lnTo>
                      <a:pt x="23" y="89"/>
                    </a:lnTo>
                    <a:lnTo>
                      <a:pt x="18" y="83"/>
                    </a:lnTo>
                    <a:lnTo>
                      <a:pt x="17" y="76"/>
                    </a:lnTo>
                    <a:lnTo>
                      <a:pt x="19" y="66"/>
                    </a:lnTo>
                    <a:lnTo>
                      <a:pt x="26" y="56"/>
                    </a:lnTo>
                    <a:lnTo>
                      <a:pt x="40" y="48"/>
                    </a:lnTo>
                    <a:lnTo>
                      <a:pt x="62"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3" name="Freeform 30"/>
              <p:cNvSpPr>
                <a:spLocks noChangeAspect="1"/>
              </p:cNvSpPr>
              <p:nvPr/>
            </p:nvSpPr>
            <p:spPr bwMode="auto">
              <a:xfrm>
                <a:off x="2390" y="1699"/>
                <a:ext cx="109" cy="96"/>
              </a:xfrm>
              <a:custGeom>
                <a:avLst/>
                <a:gdLst>
                  <a:gd name="T0" fmla="*/ 17 w 109"/>
                  <a:gd name="T1" fmla="*/ 79 h 96"/>
                  <a:gd name="T2" fmla="*/ 14 w 109"/>
                  <a:gd name="T3" fmla="*/ 88 h 96"/>
                  <a:gd name="T4" fmla="*/ 0 w 109"/>
                  <a:gd name="T5" fmla="*/ 89 h 96"/>
                  <a:gd name="T6" fmla="*/ 6 w 109"/>
                  <a:gd name="T7" fmla="*/ 96 h 96"/>
                  <a:gd name="T8" fmla="*/ 19 w 109"/>
                  <a:gd name="T9" fmla="*/ 95 h 96"/>
                  <a:gd name="T10" fmla="*/ 29 w 109"/>
                  <a:gd name="T11" fmla="*/ 95 h 96"/>
                  <a:gd name="T12" fmla="*/ 42 w 109"/>
                  <a:gd name="T13" fmla="*/ 96 h 96"/>
                  <a:gd name="T14" fmla="*/ 48 w 109"/>
                  <a:gd name="T15" fmla="*/ 89 h 96"/>
                  <a:gd name="T16" fmla="*/ 34 w 109"/>
                  <a:gd name="T17" fmla="*/ 88 h 96"/>
                  <a:gd name="T18" fmla="*/ 31 w 109"/>
                  <a:gd name="T19" fmla="*/ 79 h 96"/>
                  <a:gd name="T20" fmla="*/ 34 w 109"/>
                  <a:gd name="T21" fmla="*/ 24 h 96"/>
                  <a:gd name="T22" fmla="*/ 50 w 109"/>
                  <a:gd name="T23" fmla="*/ 7 h 96"/>
                  <a:gd name="T24" fmla="*/ 65 w 109"/>
                  <a:gd name="T25" fmla="*/ 5 h 96"/>
                  <a:gd name="T26" fmla="*/ 72 w 109"/>
                  <a:gd name="T27" fmla="*/ 9 h 96"/>
                  <a:gd name="T28" fmla="*/ 75 w 109"/>
                  <a:gd name="T29" fmla="*/ 16 h 96"/>
                  <a:gd name="T30" fmla="*/ 77 w 109"/>
                  <a:gd name="T31" fmla="*/ 24 h 96"/>
                  <a:gd name="T32" fmla="*/ 77 w 109"/>
                  <a:gd name="T33" fmla="*/ 79 h 96"/>
                  <a:gd name="T34" fmla="*/ 74 w 109"/>
                  <a:gd name="T35" fmla="*/ 88 h 96"/>
                  <a:gd name="T36" fmla="*/ 60 w 109"/>
                  <a:gd name="T37" fmla="*/ 89 h 96"/>
                  <a:gd name="T38" fmla="*/ 66 w 109"/>
                  <a:gd name="T39" fmla="*/ 96 h 96"/>
                  <a:gd name="T40" fmla="*/ 79 w 109"/>
                  <a:gd name="T41" fmla="*/ 95 h 96"/>
                  <a:gd name="T42" fmla="*/ 90 w 109"/>
                  <a:gd name="T43" fmla="*/ 95 h 96"/>
                  <a:gd name="T44" fmla="*/ 103 w 109"/>
                  <a:gd name="T45" fmla="*/ 96 h 96"/>
                  <a:gd name="T46" fmla="*/ 109 w 109"/>
                  <a:gd name="T47" fmla="*/ 89 h 96"/>
                  <a:gd name="T48" fmla="*/ 96 w 109"/>
                  <a:gd name="T49" fmla="*/ 88 h 96"/>
                  <a:gd name="T50" fmla="*/ 92 w 109"/>
                  <a:gd name="T51" fmla="*/ 83 h 96"/>
                  <a:gd name="T52" fmla="*/ 92 w 109"/>
                  <a:gd name="T53" fmla="*/ 29 h 96"/>
                  <a:gd name="T54" fmla="*/ 89 w 109"/>
                  <a:gd name="T55" fmla="*/ 14 h 96"/>
                  <a:gd name="T56" fmla="*/ 82 w 109"/>
                  <a:gd name="T57" fmla="*/ 5 h 96"/>
                  <a:gd name="T58" fmla="*/ 71 w 109"/>
                  <a:gd name="T59" fmla="*/ 1 h 96"/>
                  <a:gd name="T60" fmla="*/ 51 w 109"/>
                  <a:gd name="T61" fmla="*/ 1 h 96"/>
                  <a:gd name="T62" fmla="*/ 36 w 109"/>
                  <a:gd name="T63" fmla="*/ 13 h 96"/>
                  <a:gd name="T64" fmla="*/ 30 w 109"/>
                  <a:gd name="T65" fmla="*/ 0 h 96"/>
                  <a:gd name="T66" fmla="*/ 0 w 109"/>
                  <a:gd name="T67" fmla="*/ 9 h 96"/>
                  <a:gd name="T68" fmla="*/ 9 w 109"/>
                  <a:gd name="T69" fmla="*/ 9 h 96"/>
                  <a:gd name="T70" fmla="*/ 14 w 109"/>
                  <a:gd name="T71" fmla="*/ 11 h 96"/>
                  <a:gd name="T72" fmla="*/ 16 w 109"/>
                  <a:gd name="T73" fmla="*/ 15 h 96"/>
                  <a:gd name="T74" fmla="*/ 17 w 109"/>
                  <a:gd name="T75"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96">
                    <a:moveTo>
                      <a:pt x="17" y="21"/>
                    </a:moveTo>
                    <a:lnTo>
                      <a:pt x="17" y="79"/>
                    </a:lnTo>
                    <a:lnTo>
                      <a:pt x="16" y="85"/>
                    </a:lnTo>
                    <a:lnTo>
                      <a:pt x="14" y="88"/>
                    </a:lnTo>
                    <a:lnTo>
                      <a:pt x="8" y="89"/>
                    </a:lnTo>
                    <a:lnTo>
                      <a:pt x="0" y="89"/>
                    </a:lnTo>
                    <a:lnTo>
                      <a:pt x="0" y="96"/>
                    </a:lnTo>
                    <a:lnTo>
                      <a:pt x="6" y="96"/>
                    </a:lnTo>
                    <a:lnTo>
                      <a:pt x="12" y="95"/>
                    </a:lnTo>
                    <a:lnTo>
                      <a:pt x="19" y="95"/>
                    </a:lnTo>
                    <a:lnTo>
                      <a:pt x="24" y="95"/>
                    </a:lnTo>
                    <a:lnTo>
                      <a:pt x="29" y="95"/>
                    </a:lnTo>
                    <a:lnTo>
                      <a:pt x="36" y="95"/>
                    </a:lnTo>
                    <a:lnTo>
                      <a:pt x="42" y="96"/>
                    </a:lnTo>
                    <a:lnTo>
                      <a:pt x="48" y="96"/>
                    </a:lnTo>
                    <a:lnTo>
                      <a:pt x="48" y="89"/>
                    </a:lnTo>
                    <a:lnTo>
                      <a:pt x="40" y="89"/>
                    </a:lnTo>
                    <a:lnTo>
                      <a:pt x="34" y="88"/>
                    </a:lnTo>
                    <a:lnTo>
                      <a:pt x="32" y="85"/>
                    </a:lnTo>
                    <a:lnTo>
                      <a:pt x="31" y="79"/>
                    </a:lnTo>
                    <a:lnTo>
                      <a:pt x="31" y="39"/>
                    </a:lnTo>
                    <a:lnTo>
                      <a:pt x="34" y="24"/>
                    </a:lnTo>
                    <a:lnTo>
                      <a:pt x="41" y="13"/>
                    </a:lnTo>
                    <a:lnTo>
                      <a:pt x="50" y="7"/>
                    </a:lnTo>
                    <a:lnTo>
                      <a:pt x="61" y="5"/>
                    </a:lnTo>
                    <a:lnTo>
                      <a:pt x="65" y="5"/>
                    </a:lnTo>
                    <a:lnTo>
                      <a:pt x="69" y="7"/>
                    </a:lnTo>
                    <a:lnTo>
                      <a:pt x="72" y="9"/>
                    </a:lnTo>
                    <a:lnTo>
                      <a:pt x="74" y="12"/>
                    </a:lnTo>
                    <a:lnTo>
                      <a:pt x="75" y="16"/>
                    </a:lnTo>
                    <a:lnTo>
                      <a:pt x="76" y="20"/>
                    </a:lnTo>
                    <a:lnTo>
                      <a:pt x="77" y="24"/>
                    </a:lnTo>
                    <a:lnTo>
                      <a:pt x="77" y="29"/>
                    </a:lnTo>
                    <a:lnTo>
                      <a:pt x="77" y="79"/>
                    </a:lnTo>
                    <a:lnTo>
                      <a:pt x="76" y="85"/>
                    </a:lnTo>
                    <a:lnTo>
                      <a:pt x="74" y="88"/>
                    </a:lnTo>
                    <a:lnTo>
                      <a:pt x="69" y="89"/>
                    </a:lnTo>
                    <a:lnTo>
                      <a:pt x="60" y="89"/>
                    </a:lnTo>
                    <a:lnTo>
                      <a:pt x="60" y="96"/>
                    </a:lnTo>
                    <a:lnTo>
                      <a:pt x="66" y="96"/>
                    </a:lnTo>
                    <a:lnTo>
                      <a:pt x="73" y="95"/>
                    </a:lnTo>
                    <a:lnTo>
                      <a:pt x="79" y="95"/>
                    </a:lnTo>
                    <a:lnTo>
                      <a:pt x="84" y="95"/>
                    </a:lnTo>
                    <a:lnTo>
                      <a:pt x="90" y="95"/>
                    </a:lnTo>
                    <a:lnTo>
                      <a:pt x="96" y="95"/>
                    </a:lnTo>
                    <a:lnTo>
                      <a:pt x="103" y="96"/>
                    </a:lnTo>
                    <a:lnTo>
                      <a:pt x="109" y="96"/>
                    </a:lnTo>
                    <a:lnTo>
                      <a:pt x="109" y="89"/>
                    </a:lnTo>
                    <a:lnTo>
                      <a:pt x="101" y="89"/>
                    </a:lnTo>
                    <a:lnTo>
                      <a:pt x="96" y="88"/>
                    </a:lnTo>
                    <a:lnTo>
                      <a:pt x="93" y="86"/>
                    </a:lnTo>
                    <a:lnTo>
                      <a:pt x="92" y="83"/>
                    </a:lnTo>
                    <a:lnTo>
                      <a:pt x="92" y="41"/>
                    </a:lnTo>
                    <a:lnTo>
                      <a:pt x="92" y="29"/>
                    </a:lnTo>
                    <a:lnTo>
                      <a:pt x="91" y="20"/>
                    </a:lnTo>
                    <a:lnTo>
                      <a:pt x="89" y="14"/>
                    </a:lnTo>
                    <a:lnTo>
                      <a:pt x="85" y="8"/>
                    </a:lnTo>
                    <a:lnTo>
                      <a:pt x="82" y="5"/>
                    </a:lnTo>
                    <a:lnTo>
                      <a:pt x="77" y="2"/>
                    </a:lnTo>
                    <a:lnTo>
                      <a:pt x="71" y="1"/>
                    </a:lnTo>
                    <a:lnTo>
                      <a:pt x="62" y="0"/>
                    </a:lnTo>
                    <a:lnTo>
                      <a:pt x="51" y="1"/>
                    </a:lnTo>
                    <a:lnTo>
                      <a:pt x="43" y="6"/>
                    </a:lnTo>
                    <a:lnTo>
                      <a:pt x="36" y="13"/>
                    </a:lnTo>
                    <a:lnTo>
                      <a:pt x="30" y="23"/>
                    </a:lnTo>
                    <a:lnTo>
                      <a:pt x="30" y="0"/>
                    </a:lnTo>
                    <a:lnTo>
                      <a:pt x="0" y="2"/>
                    </a:lnTo>
                    <a:lnTo>
                      <a:pt x="0" y="9"/>
                    </a:lnTo>
                    <a:lnTo>
                      <a:pt x="5" y="9"/>
                    </a:lnTo>
                    <a:lnTo>
                      <a:pt x="9" y="9"/>
                    </a:lnTo>
                    <a:lnTo>
                      <a:pt x="12" y="10"/>
                    </a:lnTo>
                    <a:lnTo>
                      <a:pt x="14" y="11"/>
                    </a:lnTo>
                    <a:lnTo>
                      <a:pt x="15" y="13"/>
                    </a:lnTo>
                    <a:lnTo>
                      <a:pt x="16" y="15"/>
                    </a:lnTo>
                    <a:lnTo>
                      <a:pt x="16" y="18"/>
                    </a:lnTo>
                    <a:lnTo>
                      <a:pt x="17"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4" name="Freeform 31"/>
              <p:cNvSpPr>
                <a:spLocks noChangeAspect="1"/>
              </p:cNvSpPr>
              <p:nvPr/>
            </p:nvSpPr>
            <p:spPr bwMode="auto">
              <a:xfrm>
                <a:off x="2511" y="1698"/>
                <a:ext cx="71" cy="99"/>
              </a:xfrm>
              <a:custGeom>
                <a:avLst/>
                <a:gdLst>
                  <a:gd name="T0" fmla="*/ 40 w 71"/>
                  <a:gd name="T1" fmla="*/ 55 h 99"/>
                  <a:gd name="T2" fmla="*/ 47 w 71"/>
                  <a:gd name="T3" fmla="*/ 57 h 99"/>
                  <a:gd name="T4" fmla="*/ 54 w 71"/>
                  <a:gd name="T5" fmla="*/ 62 h 99"/>
                  <a:gd name="T6" fmla="*/ 59 w 71"/>
                  <a:gd name="T7" fmla="*/ 69 h 99"/>
                  <a:gd name="T8" fmla="*/ 59 w 71"/>
                  <a:gd name="T9" fmla="*/ 82 h 99"/>
                  <a:gd name="T10" fmla="*/ 47 w 71"/>
                  <a:gd name="T11" fmla="*/ 93 h 99"/>
                  <a:gd name="T12" fmla="*/ 29 w 71"/>
                  <a:gd name="T13" fmla="*/ 94 h 99"/>
                  <a:gd name="T14" fmla="*/ 19 w 71"/>
                  <a:gd name="T15" fmla="*/ 89 h 99"/>
                  <a:gd name="T16" fmla="*/ 12 w 71"/>
                  <a:gd name="T17" fmla="*/ 81 h 99"/>
                  <a:gd name="T18" fmla="*/ 7 w 71"/>
                  <a:gd name="T19" fmla="*/ 70 h 99"/>
                  <a:gd name="T20" fmla="*/ 4 w 71"/>
                  <a:gd name="T21" fmla="*/ 61 h 99"/>
                  <a:gd name="T22" fmla="*/ 0 w 71"/>
                  <a:gd name="T23" fmla="*/ 61 h 99"/>
                  <a:gd name="T24" fmla="*/ 0 w 71"/>
                  <a:gd name="T25" fmla="*/ 94 h 99"/>
                  <a:gd name="T26" fmla="*/ 2 w 71"/>
                  <a:gd name="T27" fmla="*/ 99 h 99"/>
                  <a:gd name="T28" fmla="*/ 4 w 71"/>
                  <a:gd name="T29" fmla="*/ 99 h 99"/>
                  <a:gd name="T30" fmla="*/ 7 w 71"/>
                  <a:gd name="T31" fmla="*/ 95 h 99"/>
                  <a:gd name="T32" fmla="*/ 8 w 71"/>
                  <a:gd name="T33" fmla="*/ 94 h 99"/>
                  <a:gd name="T34" fmla="*/ 12 w 71"/>
                  <a:gd name="T35" fmla="*/ 90 h 99"/>
                  <a:gd name="T36" fmla="*/ 26 w 71"/>
                  <a:gd name="T37" fmla="*/ 98 h 99"/>
                  <a:gd name="T38" fmla="*/ 36 w 71"/>
                  <a:gd name="T39" fmla="*/ 99 h 99"/>
                  <a:gd name="T40" fmla="*/ 62 w 71"/>
                  <a:gd name="T41" fmla="*/ 90 h 99"/>
                  <a:gd name="T42" fmla="*/ 71 w 71"/>
                  <a:gd name="T43" fmla="*/ 69 h 99"/>
                  <a:gd name="T44" fmla="*/ 67 w 71"/>
                  <a:gd name="T45" fmla="*/ 55 h 99"/>
                  <a:gd name="T46" fmla="*/ 61 w 71"/>
                  <a:gd name="T47" fmla="*/ 48 h 99"/>
                  <a:gd name="T48" fmla="*/ 50 w 71"/>
                  <a:gd name="T49" fmla="*/ 41 h 99"/>
                  <a:gd name="T50" fmla="*/ 37 w 71"/>
                  <a:gd name="T51" fmla="*/ 38 h 99"/>
                  <a:gd name="T52" fmla="*/ 27 w 71"/>
                  <a:gd name="T53" fmla="*/ 36 h 99"/>
                  <a:gd name="T54" fmla="*/ 19 w 71"/>
                  <a:gd name="T55" fmla="*/ 33 h 99"/>
                  <a:gd name="T56" fmla="*/ 12 w 71"/>
                  <a:gd name="T57" fmla="*/ 28 h 99"/>
                  <a:gd name="T58" fmla="*/ 10 w 71"/>
                  <a:gd name="T59" fmla="*/ 20 h 99"/>
                  <a:gd name="T60" fmla="*/ 15 w 71"/>
                  <a:gd name="T61" fmla="*/ 9 h 99"/>
                  <a:gd name="T62" fmla="*/ 34 w 71"/>
                  <a:gd name="T63" fmla="*/ 4 h 99"/>
                  <a:gd name="T64" fmla="*/ 48 w 71"/>
                  <a:gd name="T65" fmla="*/ 7 h 99"/>
                  <a:gd name="T66" fmla="*/ 56 w 71"/>
                  <a:gd name="T67" fmla="*/ 14 h 99"/>
                  <a:gd name="T68" fmla="*/ 59 w 71"/>
                  <a:gd name="T69" fmla="*/ 23 h 99"/>
                  <a:gd name="T70" fmla="*/ 60 w 71"/>
                  <a:gd name="T71" fmla="*/ 30 h 99"/>
                  <a:gd name="T72" fmla="*/ 62 w 71"/>
                  <a:gd name="T73" fmla="*/ 32 h 99"/>
                  <a:gd name="T74" fmla="*/ 65 w 71"/>
                  <a:gd name="T75" fmla="*/ 31 h 99"/>
                  <a:gd name="T76" fmla="*/ 65 w 71"/>
                  <a:gd name="T77" fmla="*/ 27 h 99"/>
                  <a:gd name="T78" fmla="*/ 65 w 71"/>
                  <a:gd name="T79" fmla="*/ 1 h 99"/>
                  <a:gd name="T80" fmla="*/ 61 w 71"/>
                  <a:gd name="T81" fmla="*/ 0 h 99"/>
                  <a:gd name="T82" fmla="*/ 57 w 71"/>
                  <a:gd name="T83" fmla="*/ 4 h 99"/>
                  <a:gd name="T84" fmla="*/ 48 w 71"/>
                  <a:gd name="T85" fmla="*/ 2 h 99"/>
                  <a:gd name="T86" fmla="*/ 38 w 71"/>
                  <a:gd name="T87" fmla="*/ 0 h 99"/>
                  <a:gd name="T88" fmla="*/ 18 w 71"/>
                  <a:gd name="T89" fmla="*/ 2 h 99"/>
                  <a:gd name="T90" fmla="*/ 1 w 71"/>
                  <a:gd name="T91" fmla="*/ 17 h 99"/>
                  <a:gd name="T92" fmla="*/ 2 w 71"/>
                  <a:gd name="T93" fmla="*/ 37 h 99"/>
                  <a:gd name="T94" fmla="*/ 14 w 71"/>
                  <a:gd name="T95" fmla="*/ 48 h 99"/>
                  <a:gd name="T96" fmla="*/ 27 w 71"/>
                  <a:gd name="T97"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99">
                    <a:moveTo>
                      <a:pt x="38" y="55"/>
                    </a:moveTo>
                    <a:lnTo>
                      <a:pt x="40" y="55"/>
                    </a:lnTo>
                    <a:lnTo>
                      <a:pt x="43" y="56"/>
                    </a:lnTo>
                    <a:lnTo>
                      <a:pt x="47" y="57"/>
                    </a:lnTo>
                    <a:lnTo>
                      <a:pt x="51" y="59"/>
                    </a:lnTo>
                    <a:lnTo>
                      <a:pt x="54" y="62"/>
                    </a:lnTo>
                    <a:lnTo>
                      <a:pt x="57" y="65"/>
                    </a:lnTo>
                    <a:lnTo>
                      <a:pt x="59" y="69"/>
                    </a:lnTo>
                    <a:lnTo>
                      <a:pt x="60" y="75"/>
                    </a:lnTo>
                    <a:lnTo>
                      <a:pt x="59" y="82"/>
                    </a:lnTo>
                    <a:lnTo>
                      <a:pt x="54" y="89"/>
                    </a:lnTo>
                    <a:lnTo>
                      <a:pt x="47" y="93"/>
                    </a:lnTo>
                    <a:lnTo>
                      <a:pt x="36" y="94"/>
                    </a:lnTo>
                    <a:lnTo>
                      <a:pt x="29" y="94"/>
                    </a:lnTo>
                    <a:lnTo>
                      <a:pt x="24" y="92"/>
                    </a:lnTo>
                    <a:lnTo>
                      <a:pt x="19" y="89"/>
                    </a:lnTo>
                    <a:lnTo>
                      <a:pt x="15" y="86"/>
                    </a:lnTo>
                    <a:lnTo>
                      <a:pt x="12" y="81"/>
                    </a:lnTo>
                    <a:lnTo>
                      <a:pt x="9" y="76"/>
                    </a:lnTo>
                    <a:lnTo>
                      <a:pt x="7" y="70"/>
                    </a:lnTo>
                    <a:lnTo>
                      <a:pt x="5" y="64"/>
                    </a:lnTo>
                    <a:lnTo>
                      <a:pt x="4" y="61"/>
                    </a:lnTo>
                    <a:lnTo>
                      <a:pt x="2" y="60"/>
                    </a:lnTo>
                    <a:lnTo>
                      <a:pt x="0" y="61"/>
                    </a:lnTo>
                    <a:lnTo>
                      <a:pt x="0" y="65"/>
                    </a:lnTo>
                    <a:lnTo>
                      <a:pt x="0" y="94"/>
                    </a:lnTo>
                    <a:lnTo>
                      <a:pt x="0" y="98"/>
                    </a:lnTo>
                    <a:lnTo>
                      <a:pt x="2" y="99"/>
                    </a:lnTo>
                    <a:lnTo>
                      <a:pt x="3" y="99"/>
                    </a:lnTo>
                    <a:lnTo>
                      <a:pt x="4" y="99"/>
                    </a:lnTo>
                    <a:lnTo>
                      <a:pt x="5" y="97"/>
                    </a:lnTo>
                    <a:lnTo>
                      <a:pt x="7" y="95"/>
                    </a:lnTo>
                    <a:lnTo>
                      <a:pt x="8" y="94"/>
                    </a:lnTo>
                    <a:lnTo>
                      <a:pt x="8" y="94"/>
                    </a:lnTo>
                    <a:lnTo>
                      <a:pt x="9" y="92"/>
                    </a:lnTo>
                    <a:lnTo>
                      <a:pt x="12" y="90"/>
                    </a:lnTo>
                    <a:lnTo>
                      <a:pt x="19" y="95"/>
                    </a:lnTo>
                    <a:lnTo>
                      <a:pt x="26" y="98"/>
                    </a:lnTo>
                    <a:lnTo>
                      <a:pt x="31" y="99"/>
                    </a:lnTo>
                    <a:lnTo>
                      <a:pt x="36" y="99"/>
                    </a:lnTo>
                    <a:lnTo>
                      <a:pt x="52" y="97"/>
                    </a:lnTo>
                    <a:lnTo>
                      <a:pt x="62" y="90"/>
                    </a:lnTo>
                    <a:lnTo>
                      <a:pt x="69" y="80"/>
                    </a:lnTo>
                    <a:lnTo>
                      <a:pt x="71" y="69"/>
                    </a:lnTo>
                    <a:lnTo>
                      <a:pt x="69" y="61"/>
                    </a:lnTo>
                    <a:lnTo>
                      <a:pt x="67" y="55"/>
                    </a:lnTo>
                    <a:lnTo>
                      <a:pt x="64" y="51"/>
                    </a:lnTo>
                    <a:lnTo>
                      <a:pt x="61" y="48"/>
                    </a:lnTo>
                    <a:lnTo>
                      <a:pt x="56" y="44"/>
                    </a:lnTo>
                    <a:lnTo>
                      <a:pt x="50" y="41"/>
                    </a:lnTo>
                    <a:lnTo>
                      <a:pt x="43" y="39"/>
                    </a:lnTo>
                    <a:lnTo>
                      <a:pt x="37" y="38"/>
                    </a:lnTo>
                    <a:lnTo>
                      <a:pt x="32" y="37"/>
                    </a:lnTo>
                    <a:lnTo>
                      <a:pt x="27" y="36"/>
                    </a:lnTo>
                    <a:lnTo>
                      <a:pt x="23" y="35"/>
                    </a:lnTo>
                    <a:lnTo>
                      <a:pt x="19" y="33"/>
                    </a:lnTo>
                    <a:lnTo>
                      <a:pt x="15" y="31"/>
                    </a:lnTo>
                    <a:lnTo>
                      <a:pt x="12" y="28"/>
                    </a:lnTo>
                    <a:lnTo>
                      <a:pt x="11" y="24"/>
                    </a:lnTo>
                    <a:lnTo>
                      <a:pt x="10" y="20"/>
                    </a:lnTo>
                    <a:lnTo>
                      <a:pt x="11" y="14"/>
                    </a:lnTo>
                    <a:lnTo>
                      <a:pt x="15" y="9"/>
                    </a:lnTo>
                    <a:lnTo>
                      <a:pt x="23" y="5"/>
                    </a:lnTo>
                    <a:lnTo>
                      <a:pt x="34" y="4"/>
                    </a:lnTo>
                    <a:lnTo>
                      <a:pt x="42" y="5"/>
                    </a:lnTo>
                    <a:lnTo>
                      <a:pt x="48" y="7"/>
                    </a:lnTo>
                    <a:lnTo>
                      <a:pt x="53" y="10"/>
                    </a:lnTo>
                    <a:lnTo>
                      <a:pt x="56" y="14"/>
                    </a:lnTo>
                    <a:lnTo>
                      <a:pt x="58" y="19"/>
                    </a:lnTo>
                    <a:lnTo>
                      <a:pt x="59" y="23"/>
                    </a:lnTo>
                    <a:lnTo>
                      <a:pt x="59" y="27"/>
                    </a:lnTo>
                    <a:lnTo>
                      <a:pt x="60" y="30"/>
                    </a:lnTo>
                    <a:lnTo>
                      <a:pt x="61" y="32"/>
                    </a:lnTo>
                    <a:lnTo>
                      <a:pt x="62" y="32"/>
                    </a:lnTo>
                    <a:lnTo>
                      <a:pt x="64" y="32"/>
                    </a:lnTo>
                    <a:lnTo>
                      <a:pt x="65" y="31"/>
                    </a:lnTo>
                    <a:lnTo>
                      <a:pt x="65" y="29"/>
                    </a:lnTo>
                    <a:lnTo>
                      <a:pt x="65" y="27"/>
                    </a:lnTo>
                    <a:lnTo>
                      <a:pt x="65" y="5"/>
                    </a:lnTo>
                    <a:lnTo>
                      <a:pt x="65" y="1"/>
                    </a:lnTo>
                    <a:lnTo>
                      <a:pt x="63" y="0"/>
                    </a:lnTo>
                    <a:lnTo>
                      <a:pt x="61" y="0"/>
                    </a:lnTo>
                    <a:lnTo>
                      <a:pt x="58" y="2"/>
                    </a:lnTo>
                    <a:lnTo>
                      <a:pt x="57" y="4"/>
                    </a:lnTo>
                    <a:lnTo>
                      <a:pt x="55" y="6"/>
                    </a:lnTo>
                    <a:lnTo>
                      <a:pt x="48" y="2"/>
                    </a:lnTo>
                    <a:lnTo>
                      <a:pt x="43" y="0"/>
                    </a:lnTo>
                    <a:lnTo>
                      <a:pt x="38" y="0"/>
                    </a:lnTo>
                    <a:lnTo>
                      <a:pt x="34" y="0"/>
                    </a:lnTo>
                    <a:lnTo>
                      <a:pt x="18" y="2"/>
                    </a:lnTo>
                    <a:lnTo>
                      <a:pt x="7" y="8"/>
                    </a:lnTo>
                    <a:lnTo>
                      <a:pt x="1" y="17"/>
                    </a:lnTo>
                    <a:lnTo>
                      <a:pt x="0" y="26"/>
                    </a:lnTo>
                    <a:lnTo>
                      <a:pt x="2" y="37"/>
                    </a:lnTo>
                    <a:lnTo>
                      <a:pt x="9" y="45"/>
                    </a:lnTo>
                    <a:lnTo>
                      <a:pt x="14" y="48"/>
                    </a:lnTo>
                    <a:lnTo>
                      <a:pt x="20" y="51"/>
                    </a:lnTo>
                    <a:lnTo>
                      <a:pt x="27" y="53"/>
                    </a:lnTo>
                    <a:lnTo>
                      <a:pt x="38"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5" name="Freeform 32"/>
              <p:cNvSpPr>
                <a:spLocks noChangeAspect="1"/>
              </p:cNvSpPr>
              <p:nvPr/>
            </p:nvSpPr>
            <p:spPr bwMode="auto">
              <a:xfrm>
                <a:off x="2674" y="1684"/>
                <a:ext cx="192" cy="113"/>
              </a:xfrm>
              <a:custGeom>
                <a:avLst/>
                <a:gdLst>
                  <a:gd name="T0" fmla="*/ 185 w 192"/>
                  <a:gd name="T1" fmla="*/ 61 h 113"/>
                  <a:gd name="T2" fmla="*/ 187 w 192"/>
                  <a:gd name="T3" fmla="*/ 61 h 113"/>
                  <a:gd name="T4" fmla="*/ 190 w 192"/>
                  <a:gd name="T5" fmla="*/ 60 h 113"/>
                  <a:gd name="T6" fmla="*/ 192 w 192"/>
                  <a:gd name="T7" fmla="*/ 59 h 113"/>
                  <a:gd name="T8" fmla="*/ 192 w 192"/>
                  <a:gd name="T9" fmla="*/ 57 h 113"/>
                  <a:gd name="T10" fmla="*/ 192 w 192"/>
                  <a:gd name="T11" fmla="*/ 54 h 113"/>
                  <a:gd name="T12" fmla="*/ 190 w 192"/>
                  <a:gd name="T13" fmla="*/ 53 h 113"/>
                  <a:gd name="T14" fmla="*/ 187 w 192"/>
                  <a:gd name="T15" fmla="*/ 52 h 113"/>
                  <a:gd name="T16" fmla="*/ 185 w 192"/>
                  <a:gd name="T17" fmla="*/ 52 h 113"/>
                  <a:gd name="T18" fmla="*/ 23 w 192"/>
                  <a:gd name="T19" fmla="*/ 52 h 113"/>
                  <a:gd name="T20" fmla="*/ 31 w 192"/>
                  <a:gd name="T21" fmla="*/ 45 h 113"/>
                  <a:gd name="T22" fmla="*/ 37 w 192"/>
                  <a:gd name="T23" fmla="*/ 39 h 113"/>
                  <a:gd name="T24" fmla="*/ 41 w 192"/>
                  <a:gd name="T25" fmla="*/ 35 h 113"/>
                  <a:gd name="T26" fmla="*/ 43 w 192"/>
                  <a:gd name="T27" fmla="*/ 31 h 113"/>
                  <a:gd name="T28" fmla="*/ 49 w 192"/>
                  <a:gd name="T29" fmla="*/ 20 h 113"/>
                  <a:gd name="T30" fmla="*/ 52 w 192"/>
                  <a:gd name="T31" fmla="*/ 11 h 113"/>
                  <a:gd name="T32" fmla="*/ 54 w 192"/>
                  <a:gd name="T33" fmla="*/ 5 h 113"/>
                  <a:gd name="T34" fmla="*/ 54 w 192"/>
                  <a:gd name="T35" fmla="*/ 2 h 113"/>
                  <a:gd name="T36" fmla="*/ 53 w 192"/>
                  <a:gd name="T37" fmla="*/ 0 h 113"/>
                  <a:gd name="T38" fmla="*/ 50 w 192"/>
                  <a:gd name="T39" fmla="*/ 0 h 113"/>
                  <a:gd name="T40" fmla="*/ 48 w 192"/>
                  <a:gd name="T41" fmla="*/ 0 h 113"/>
                  <a:gd name="T42" fmla="*/ 46 w 192"/>
                  <a:gd name="T43" fmla="*/ 1 h 113"/>
                  <a:gd name="T44" fmla="*/ 46 w 192"/>
                  <a:gd name="T45" fmla="*/ 2 h 113"/>
                  <a:gd name="T46" fmla="*/ 45 w 192"/>
                  <a:gd name="T47" fmla="*/ 4 h 113"/>
                  <a:gd name="T48" fmla="*/ 40 w 192"/>
                  <a:gd name="T49" fmla="*/ 19 h 113"/>
                  <a:gd name="T50" fmla="*/ 31 w 192"/>
                  <a:gd name="T51" fmla="*/ 33 h 113"/>
                  <a:gd name="T52" fmla="*/ 19 w 192"/>
                  <a:gd name="T53" fmla="*/ 45 h 113"/>
                  <a:gd name="T54" fmla="*/ 3 w 192"/>
                  <a:gd name="T55" fmla="*/ 54 h 113"/>
                  <a:gd name="T56" fmla="*/ 0 w 192"/>
                  <a:gd name="T57" fmla="*/ 55 h 113"/>
                  <a:gd name="T58" fmla="*/ 0 w 192"/>
                  <a:gd name="T59" fmla="*/ 57 h 113"/>
                  <a:gd name="T60" fmla="*/ 0 w 192"/>
                  <a:gd name="T61" fmla="*/ 58 h 113"/>
                  <a:gd name="T62" fmla="*/ 3 w 192"/>
                  <a:gd name="T63" fmla="*/ 59 h 113"/>
                  <a:gd name="T64" fmla="*/ 18 w 192"/>
                  <a:gd name="T65" fmla="*/ 68 h 113"/>
                  <a:gd name="T66" fmla="*/ 30 w 192"/>
                  <a:gd name="T67" fmla="*/ 79 h 113"/>
                  <a:gd name="T68" fmla="*/ 40 w 192"/>
                  <a:gd name="T69" fmla="*/ 93 h 113"/>
                  <a:gd name="T70" fmla="*/ 45 w 192"/>
                  <a:gd name="T71" fmla="*/ 110 h 113"/>
                  <a:gd name="T72" fmla="*/ 46 w 192"/>
                  <a:gd name="T73" fmla="*/ 113 h 113"/>
                  <a:gd name="T74" fmla="*/ 50 w 192"/>
                  <a:gd name="T75" fmla="*/ 113 h 113"/>
                  <a:gd name="T76" fmla="*/ 53 w 192"/>
                  <a:gd name="T77" fmla="*/ 113 h 113"/>
                  <a:gd name="T78" fmla="*/ 54 w 192"/>
                  <a:gd name="T79" fmla="*/ 111 h 113"/>
                  <a:gd name="T80" fmla="*/ 54 w 192"/>
                  <a:gd name="T81" fmla="*/ 108 h 113"/>
                  <a:gd name="T82" fmla="*/ 52 w 192"/>
                  <a:gd name="T83" fmla="*/ 101 h 113"/>
                  <a:gd name="T84" fmla="*/ 49 w 192"/>
                  <a:gd name="T85" fmla="*/ 92 h 113"/>
                  <a:gd name="T86" fmla="*/ 43 w 192"/>
                  <a:gd name="T87" fmla="*/ 82 h 113"/>
                  <a:gd name="T88" fmla="*/ 35 w 192"/>
                  <a:gd name="T89" fmla="*/ 72 h 113"/>
                  <a:gd name="T90" fmla="*/ 23 w 192"/>
                  <a:gd name="T91" fmla="*/ 61 h 113"/>
                  <a:gd name="T92" fmla="*/ 185 w 192"/>
                  <a:gd name="T93" fmla="*/ 6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2" h="113">
                    <a:moveTo>
                      <a:pt x="185" y="61"/>
                    </a:moveTo>
                    <a:lnTo>
                      <a:pt x="187" y="61"/>
                    </a:lnTo>
                    <a:lnTo>
                      <a:pt x="190" y="60"/>
                    </a:lnTo>
                    <a:lnTo>
                      <a:pt x="192" y="59"/>
                    </a:lnTo>
                    <a:lnTo>
                      <a:pt x="192" y="57"/>
                    </a:lnTo>
                    <a:lnTo>
                      <a:pt x="192" y="54"/>
                    </a:lnTo>
                    <a:lnTo>
                      <a:pt x="190" y="53"/>
                    </a:lnTo>
                    <a:lnTo>
                      <a:pt x="187" y="52"/>
                    </a:lnTo>
                    <a:lnTo>
                      <a:pt x="185" y="52"/>
                    </a:lnTo>
                    <a:lnTo>
                      <a:pt x="23" y="52"/>
                    </a:lnTo>
                    <a:lnTo>
                      <a:pt x="31" y="45"/>
                    </a:lnTo>
                    <a:lnTo>
                      <a:pt x="37" y="39"/>
                    </a:lnTo>
                    <a:lnTo>
                      <a:pt x="41" y="35"/>
                    </a:lnTo>
                    <a:lnTo>
                      <a:pt x="43" y="31"/>
                    </a:lnTo>
                    <a:lnTo>
                      <a:pt x="49" y="20"/>
                    </a:lnTo>
                    <a:lnTo>
                      <a:pt x="52" y="11"/>
                    </a:lnTo>
                    <a:lnTo>
                      <a:pt x="54" y="5"/>
                    </a:lnTo>
                    <a:lnTo>
                      <a:pt x="54" y="2"/>
                    </a:lnTo>
                    <a:lnTo>
                      <a:pt x="53" y="0"/>
                    </a:lnTo>
                    <a:lnTo>
                      <a:pt x="50" y="0"/>
                    </a:lnTo>
                    <a:lnTo>
                      <a:pt x="48" y="0"/>
                    </a:lnTo>
                    <a:lnTo>
                      <a:pt x="46" y="1"/>
                    </a:lnTo>
                    <a:lnTo>
                      <a:pt x="46" y="2"/>
                    </a:lnTo>
                    <a:lnTo>
                      <a:pt x="45" y="4"/>
                    </a:lnTo>
                    <a:lnTo>
                      <a:pt x="40" y="19"/>
                    </a:lnTo>
                    <a:lnTo>
                      <a:pt x="31" y="33"/>
                    </a:lnTo>
                    <a:lnTo>
                      <a:pt x="19" y="45"/>
                    </a:lnTo>
                    <a:lnTo>
                      <a:pt x="3" y="54"/>
                    </a:lnTo>
                    <a:lnTo>
                      <a:pt x="0" y="55"/>
                    </a:lnTo>
                    <a:lnTo>
                      <a:pt x="0" y="57"/>
                    </a:lnTo>
                    <a:lnTo>
                      <a:pt x="0" y="58"/>
                    </a:lnTo>
                    <a:lnTo>
                      <a:pt x="3" y="59"/>
                    </a:lnTo>
                    <a:lnTo>
                      <a:pt x="18" y="68"/>
                    </a:lnTo>
                    <a:lnTo>
                      <a:pt x="30" y="79"/>
                    </a:lnTo>
                    <a:lnTo>
                      <a:pt x="40" y="93"/>
                    </a:lnTo>
                    <a:lnTo>
                      <a:pt x="45" y="110"/>
                    </a:lnTo>
                    <a:lnTo>
                      <a:pt x="46" y="113"/>
                    </a:lnTo>
                    <a:lnTo>
                      <a:pt x="50" y="113"/>
                    </a:lnTo>
                    <a:lnTo>
                      <a:pt x="53" y="113"/>
                    </a:lnTo>
                    <a:lnTo>
                      <a:pt x="54" y="111"/>
                    </a:lnTo>
                    <a:lnTo>
                      <a:pt x="54" y="108"/>
                    </a:lnTo>
                    <a:lnTo>
                      <a:pt x="52" y="101"/>
                    </a:lnTo>
                    <a:lnTo>
                      <a:pt x="49" y="92"/>
                    </a:lnTo>
                    <a:lnTo>
                      <a:pt x="43" y="82"/>
                    </a:lnTo>
                    <a:lnTo>
                      <a:pt x="35" y="72"/>
                    </a:lnTo>
                    <a:lnTo>
                      <a:pt x="23" y="61"/>
                    </a:lnTo>
                    <a:lnTo>
                      <a:pt x="185"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 name="Freeform 33"/>
              <p:cNvSpPr>
                <a:spLocks noChangeAspect="1"/>
              </p:cNvSpPr>
              <p:nvPr/>
            </p:nvSpPr>
            <p:spPr bwMode="auto">
              <a:xfrm>
                <a:off x="2959" y="1647"/>
                <a:ext cx="183" cy="148"/>
              </a:xfrm>
              <a:custGeom>
                <a:avLst/>
                <a:gdLst>
                  <a:gd name="T0" fmla="*/ 43 w 183"/>
                  <a:gd name="T1" fmla="*/ 2 h 148"/>
                  <a:gd name="T2" fmla="*/ 40 w 183"/>
                  <a:gd name="T3" fmla="*/ 0 h 148"/>
                  <a:gd name="T4" fmla="*/ 0 w 183"/>
                  <a:gd name="T5" fmla="*/ 0 h 148"/>
                  <a:gd name="T6" fmla="*/ 5 w 183"/>
                  <a:gd name="T7" fmla="*/ 6 h 148"/>
                  <a:gd name="T8" fmla="*/ 20 w 183"/>
                  <a:gd name="T9" fmla="*/ 8 h 148"/>
                  <a:gd name="T10" fmla="*/ 22 w 183"/>
                  <a:gd name="T11" fmla="*/ 16 h 148"/>
                  <a:gd name="T12" fmla="*/ 22 w 183"/>
                  <a:gd name="T13" fmla="*/ 127 h 148"/>
                  <a:gd name="T14" fmla="*/ 21 w 183"/>
                  <a:gd name="T15" fmla="*/ 133 h 148"/>
                  <a:gd name="T16" fmla="*/ 17 w 183"/>
                  <a:gd name="T17" fmla="*/ 138 h 148"/>
                  <a:gd name="T18" fmla="*/ 7 w 183"/>
                  <a:gd name="T19" fmla="*/ 141 h 148"/>
                  <a:gd name="T20" fmla="*/ 0 w 183"/>
                  <a:gd name="T21" fmla="*/ 148 h 148"/>
                  <a:gd name="T22" fmla="*/ 25 w 183"/>
                  <a:gd name="T23" fmla="*/ 147 h 148"/>
                  <a:gd name="T24" fmla="*/ 51 w 183"/>
                  <a:gd name="T25" fmla="*/ 148 h 148"/>
                  <a:gd name="T26" fmla="*/ 43 w 183"/>
                  <a:gd name="T27" fmla="*/ 141 h 148"/>
                  <a:gd name="T28" fmla="*/ 34 w 183"/>
                  <a:gd name="T29" fmla="*/ 138 h 148"/>
                  <a:gd name="T30" fmla="*/ 30 w 183"/>
                  <a:gd name="T31" fmla="*/ 133 h 148"/>
                  <a:gd name="T32" fmla="*/ 28 w 183"/>
                  <a:gd name="T33" fmla="*/ 127 h 148"/>
                  <a:gd name="T34" fmla="*/ 28 w 183"/>
                  <a:gd name="T35" fmla="*/ 8 h 148"/>
                  <a:gd name="T36" fmla="*/ 81 w 183"/>
                  <a:gd name="T37" fmla="*/ 143 h 148"/>
                  <a:gd name="T38" fmla="*/ 85 w 183"/>
                  <a:gd name="T39" fmla="*/ 148 h 148"/>
                  <a:gd name="T40" fmla="*/ 89 w 183"/>
                  <a:gd name="T41" fmla="*/ 144 h 148"/>
                  <a:gd name="T42" fmla="*/ 143 w 183"/>
                  <a:gd name="T43" fmla="*/ 6 h 148"/>
                  <a:gd name="T44" fmla="*/ 143 w 183"/>
                  <a:gd name="T45" fmla="*/ 136 h 148"/>
                  <a:gd name="T46" fmla="*/ 135 w 183"/>
                  <a:gd name="T47" fmla="*/ 141 h 148"/>
                  <a:gd name="T48" fmla="*/ 121 w 183"/>
                  <a:gd name="T49" fmla="*/ 141 h 148"/>
                  <a:gd name="T50" fmla="*/ 128 w 183"/>
                  <a:gd name="T51" fmla="*/ 147 h 148"/>
                  <a:gd name="T52" fmla="*/ 144 w 183"/>
                  <a:gd name="T53" fmla="*/ 147 h 148"/>
                  <a:gd name="T54" fmla="*/ 159 w 183"/>
                  <a:gd name="T55" fmla="*/ 147 h 148"/>
                  <a:gd name="T56" fmla="*/ 176 w 183"/>
                  <a:gd name="T57" fmla="*/ 147 h 148"/>
                  <a:gd name="T58" fmla="*/ 183 w 183"/>
                  <a:gd name="T59" fmla="*/ 141 h 148"/>
                  <a:gd name="T60" fmla="*/ 168 w 183"/>
                  <a:gd name="T61" fmla="*/ 141 h 148"/>
                  <a:gd name="T62" fmla="*/ 161 w 183"/>
                  <a:gd name="T63" fmla="*/ 136 h 148"/>
                  <a:gd name="T64" fmla="*/ 160 w 183"/>
                  <a:gd name="T65" fmla="*/ 16 h 148"/>
                  <a:gd name="T66" fmla="*/ 163 w 183"/>
                  <a:gd name="T67" fmla="*/ 8 h 148"/>
                  <a:gd name="T68" fmla="*/ 178 w 183"/>
                  <a:gd name="T69" fmla="*/ 6 h 148"/>
                  <a:gd name="T70" fmla="*/ 183 w 183"/>
                  <a:gd name="T71" fmla="*/ 0 h 148"/>
                  <a:gd name="T72" fmla="*/ 143 w 183"/>
                  <a:gd name="T73" fmla="*/ 0 h 148"/>
                  <a:gd name="T74" fmla="*/ 140 w 183"/>
                  <a:gd name="T75" fmla="*/ 1 h 148"/>
                  <a:gd name="T76" fmla="*/ 91 w 183"/>
                  <a:gd name="T77"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3" h="148">
                    <a:moveTo>
                      <a:pt x="44" y="4"/>
                    </a:moveTo>
                    <a:lnTo>
                      <a:pt x="43" y="2"/>
                    </a:lnTo>
                    <a:lnTo>
                      <a:pt x="42" y="0"/>
                    </a:lnTo>
                    <a:lnTo>
                      <a:pt x="40" y="0"/>
                    </a:lnTo>
                    <a:lnTo>
                      <a:pt x="37" y="0"/>
                    </a:lnTo>
                    <a:lnTo>
                      <a:pt x="0" y="0"/>
                    </a:lnTo>
                    <a:lnTo>
                      <a:pt x="0" y="6"/>
                    </a:lnTo>
                    <a:lnTo>
                      <a:pt x="5" y="6"/>
                    </a:lnTo>
                    <a:lnTo>
                      <a:pt x="15" y="7"/>
                    </a:lnTo>
                    <a:lnTo>
                      <a:pt x="20" y="8"/>
                    </a:lnTo>
                    <a:lnTo>
                      <a:pt x="22" y="11"/>
                    </a:lnTo>
                    <a:lnTo>
                      <a:pt x="22" y="16"/>
                    </a:lnTo>
                    <a:lnTo>
                      <a:pt x="22" y="125"/>
                    </a:lnTo>
                    <a:lnTo>
                      <a:pt x="22" y="127"/>
                    </a:lnTo>
                    <a:lnTo>
                      <a:pt x="22" y="130"/>
                    </a:lnTo>
                    <a:lnTo>
                      <a:pt x="21" y="133"/>
                    </a:lnTo>
                    <a:lnTo>
                      <a:pt x="20" y="135"/>
                    </a:lnTo>
                    <a:lnTo>
                      <a:pt x="17" y="138"/>
                    </a:lnTo>
                    <a:lnTo>
                      <a:pt x="13" y="139"/>
                    </a:lnTo>
                    <a:lnTo>
                      <a:pt x="7" y="141"/>
                    </a:lnTo>
                    <a:lnTo>
                      <a:pt x="0" y="141"/>
                    </a:lnTo>
                    <a:lnTo>
                      <a:pt x="0" y="148"/>
                    </a:lnTo>
                    <a:lnTo>
                      <a:pt x="13" y="147"/>
                    </a:lnTo>
                    <a:lnTo>
                      <a:pt x="25" y="147"/>
                    </a:lnTo>
                    <a:lnTo>
                      <a:pt x="38" y="147"/>
                    </a:lnTo>
                    <a:lnTo>
                      <a:pt x="51" y="148"/>
                    </a:lnTo>
                    <a:lnTo>
                      <a:pt x="51" y="141"/>
                    </a:lnTo>
                    <a:lnTo>
                      <a:pt x="43" y="141"/>
                    </a:lnTo>
                    <a:lnTo>
                      <a:pt x="38" y="139"/>
                    </a:lnTo>
                    <a:lnTo>
                      <a:pt x="34" y="138"/>
                    </a:lnTo>
                    <a:lnTo>
                      <a:pt x="31" y="135"/>
                    </a:lnTo>
                    <a:lnTo>
                      <a:pt x="30" y="133"/>
                    </a:lnTo>
                    <a:lnTo>
                      <a:pt x="29" y="130"/>
                    </a:lnTo>
                    <a:lnTo>
                      <a:pt x="28" y="127"/>
                    </a:lnTo>
                    <a:lnTo>
                      <a:pt x="28" y="125"/>
                    </a:lnTo>
                    <a:lnTo>
                      <a:pt x="28" y="8"/>
                    </a:lnTo>
                    <a:lnTo>
                      <a:pt x="29" y="8"/>
                    </a:lnTo>
                    <a:lnTo>
                      <a:pt x="81" y="143"/>
                    </a:lnTo>
                    <a:lnTo>
                      <a:pt x="83" y="146"/>
                    </a:lnTo>
                    <a:lnTo>
                      <a:pt x="85" y="148"/>
                    </a:lnTo>
                    <a:lnTo>
                      <a:pt x="88" y="147"/>
                    </a:lnTo>
                    <a:lnTo>
                      <a:pt x="89" y="144"/>
                    </a:lnTo>
                    <a:lnTo>
                      <a:pt x="143" y="6"/>
                    </a:lnTo>
                    <a:lnTo>
                      <a:pt x="143" y="6"/>
                    </a:lnTo>
                    <a:lnTo>
                      <a:pt x="143" y="131"/>
                    </a:lnTo>
                    <a:lnTo>
                      <a:pt x="143" y="136"/>
                    </a:lnTo>
                    <a:lnTo>
                      <a:pt x="141" y="139"/>
                    </a:lnTo>
                    <a:lnTo>
                      <a:pt x="135" y="141"/>
                    </a:lnTo>
                    <a:lnTo>
                      <a:pt x="126" y="141"/>
                    </a:lnTo>
                    <a:lnTo>
                      <a:pt x="121" y="141"/>
                    </a:lnTo>
                    <a:lnTo>
                      <a:pt x="121" y="148"/>
                    </a:lnTo>
                    <a:lnTo>
                      <a:pt x="128" y="147"/>
                    </a:lnTo>
                    <a:lnTo>
                      <a:pt x="136" y="147"/>
                    </a:lnTo>
                    <a:lnTo>
                      <a:pt x="144" y="147"/>
                    </a:lnTo>
                    <a:lnTo>
                      <a:pt x="152" y="147"/>
                    </a:lnTo>
                    <a:lnTo>
                      <a:pt x="159" y="147"/>
                    </a:lnTo>
                    <a:lnTo>
                      <a:pt x="168" y="147"/>
                    </a:lnTo>
                    <a:lnTo>
                      <a:pt x="176" y="147"/>
                    </a:lnTo>
                    <a:lnTo>
                      <a:pt x="183" y="148"/>
                    </a:lnTo>
                    <a:lnTo>
                      <a:pt x="183" y="141"/>
                    </a:lnTo>
                    <a:lnTo>
                      <a:pt x="178" y="141"/>
                    </a:lnTo>
                    <a:lnTo>
                      <a:pt x="168" y="141"/>
                    </a:lnTo>
                    <a:lnTo>
                      <a:pt x="163" y="139"/>
                    </a:lnTo>
                    <a:lnTo>
                      <a:pt x="161" y="136"/>
                    </a:lnTo>
                    <a:lnTo>
                      <a:pt x="160" y="131"/>
                    </a:lnTo>
                    <a:lnTo>
                      <a:pt x="160" y="16"/>
                    </a:lnTo>
                    <a:lnTo>
                      <a:pt x="161" y="11"/>
                    </a:lnTo>
                    <a:lnTo>
                      <a:pt x="163" y="8"/>
                    </a:lnTo>
                    <a:lnTo>
                      <a:pt x="168" y="7"/>
                    </a:lnTo>
                    <a:lnTo>
                      <a:pt x="178" y="6"/>
                    </a:lnTo>
                    <a:lnTo>
                      <a:pt x="183" y="6"/>
                    </a:lnTo>
                    <a:lnTo>
                      <a:pt x="183" y="0"/>
                    </a:lnTo>
                    <a:lnTo>
                      <a:pt x="146" y="0"/>
                    </a:lnTo>
                    <a:lnTo>
                      <a:pt x="143" y="0"/>
                    </a:lnTo>
                    <a:lnTo>
                      <a:pt x="141" y="0"/>
                    </a:lnTo>
                    <a:lnTo>
                      <a:pt x="140" y="1"/>
                    </a:lnTo>
                    <a:lnTo>
                      <a:pt x="139" y="4"/>
                    </a:lnTo>
                    <a:lnTo>
                      <a:pt x="91" y="126"/>
                    </a:lnTo>
                    <a:lnTo>
                      <a:pt x="4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 name="Freeform 34"/>
              <p:cNvSpPr>
                <a:spLocks noChangeAspect="1" noEditPoints="1"/>
              </p:cNvSpPr>
              <p:nvPr/>
            </p:nvSpPr>
            <p:spPr bwMode="auto">
              <a:xfrm>
                <a:off x="3159" y="1698"/>
                <a:ext cx="98" cy="99"/>
              </a:xfrm>
              <a:custGeom>
                <a:avLst/>
                <a:gdLst>
                  <a:gd name="T0" fmla="*/ 65 w 98"/>
                  <a:gd name="T1" fmla="*/ 87 h 99"/>
                  <a:gd name="T2" fmla="*/ 74 w 98"/>
                  <a:gd name="T3" fmla="*/ 97 h 99"/>
                  <a:gd name="T4" fmla="*/ 82 w 98"/>
                  <a:gd name="T5" fmla="*/ 98 h 99"/>
                  <a:gd name="T6" fmla="*/ 88 w 98"/>
                  <a:gd name="T7" fmla="*/ 96 h 99"/>
                  <a:gd name="T8" fmla="*/ 94 w 98"/>
                  <a:gd name="T9" fmla="*/ 92 h 99"/>
                  <a:gd name="T10" fmla="*/ 98 w 98"/>
                  <a:gd name="T11" fmla="*/ 83 h 99"/>
                  <a:gd name="T12" fmla="*/ 98 w 98"/>
                  <a:gd name="T13" fmla="*/ 65 h 99"/>
                  <a:gd name="T14" fmla="*/ 93 w 98"/>
                  <a:gd name="T15" fmla="*/ 78 h 99"/>
                  <a:gd name="T16" fmla="*/ 90 w 98"/>
                  <a:gd name="T17" fmla="*/ 89 h 99"/>
                  <a:gd name="T18" fmla="*/ 85 w 98"/>
                  <a:gd name="T19" fmla="*/ 91 h 99"/>
                  <a:gd name="T20" fmla="*/ 78 w 98"/>
                  <a:gd name="T21" fmla="*/ 86 h 99"/>
                  <a:gd name="T22" fmla="*/ 77 w 98"/>
                  <a:gd name="T23" fmla="*/ 81 h 99"/>
                  <a:gd name="T24" fmla="*/ 77 w 98"/>
                  <a:gd name="T25" fmla="*/ 30 h 99"/>
                  <a:gd name="T26" fmla="*/ 74 w 98"/>
                  <a:gd name="T27" fmla="*/ 18 h 99"/>
                  <a:gd name="T28" fmla="*/ 62 w 98"/>
                  <a:gd name="T29" fmla="*/ 6 h 99"/>
                  <a:gd name="T30" fmla="*/ 47 w 98"/>
                  <a:gd name="T31" fmla="*/ 0 h 99"/>
                  <a:gd name="T32" fmla="*/ 33 w 98"/>
                  <a:gd name="T33" fmla="*/ 0 h 99"/>
                  <a:gd name="T34" fmla="*/ 21 w 98"/>
                  <a:gd name="T35" fmla="*/ 3 h 99"/>
                  <a:gd name="T36" fmla="*/ 12 w 98"/>
                  <a:gd name="T37" fmla="*/ 10 h 99"/>
                  <a:gd name="T38" fmla="*/ 7 w 98"/>
                  <a:gd name="T39" fmla="*/ 19 h 99"/>
                  <a:gd name="T40" fmla="*/ 7 w 98"/>
                  <a:gd name="T41" fmla="*/ 28 h 99"/>
                  <a:gd name="T42" fmla="*/ 13 w 98"/>
                  <a:gd name="T43" fmla="*/ 34 h 99"/>
                  <a:gd name="T44" fmla="*/ 21 w 98"/>
                  <a:gd name="T45" fmla="*/ 33 h 99"/>
                  <a:gd name="T46" fmla="*/ 26 w 98"/>
                  <a:gd name="T47" fmla="*/ 28 h 99"/>
                  <a:gd name="T48" fmla="*/ 26 w 98"/>
                  <a:gd name="T49" fmla="*/ 22 h 99"/>
                  <a:gd name="T50" fmla="*/ 21 w 98"/>
                  <a:gd name="T51" fmla="*/ 16 h 99"/>
                  <a:gd name="T52" fmla="*/ 21 w 98"/>
                  <a:gd name="T53" fmla="*/ 9 h 99"/>
                  <a:gd name="T54" fmla="*/ 33 w 98"/>
                  <a:gd name="T55" fmla="*/ 5 h 99"/>
                  <a:gd name="T56" fmla="*/ 43 w 98"/>
                  <a:gd name="T57" fmla="*/ 5 h 99"/>
                  <a:gd name="T58" fmla="*/ 51 w 98"/>
                  <a:gd name="T59" fmla="*/ 8 h 99"/>
                  <a:gd name="T60" fmla="*/ 57 w 98"/>
                  <a:gd name="T61" fmla="*/ 15 h 99"/>
                  <a:gd name="T62" fmla="*/ 61 w 98"/>
                  <a:gd name="T63" fmla="*/ 25 h 99"/>
                  <a:gd name="T64" fmla="*/ 62 w 98"/>
                  <a:gd name="T65" fmla="*/ 40 h 99"/>
                  <a:gd name="T66" fmla="*/ 22 w 98"/>
                  <a:gd name="T67" fmla="*/ 48 h 99"/>
                  <a:gd name="T68" fmla="*/ 5 w 98"/>
                  <a:gd name="T69" fmla="*/ 61 h 99"/>
                  <a:gd name="T70" fmla="*/ 0 w 98"/>
                  <a:gd name="T71" fmla="*/ 76 h 99"/>
                  <a:gd name="T72" fmla="*/ 12 w 98"/>
                  <a:gd name="T73" fmla="*/ 94 h 99"/>
                  <a:gd name="T74" fmla="*/ 35 w 98"/>
                  <a:gd name="T75" fmla="*/ 99 h 99"/>
                  <a:gd name="T76" fmla="*/ 53 w 98"/>
                  <a:gd name="T77" fmla="*/ 94 h 99"/>
                  <a:gd name="T78" fmla="*/ 63 w 98"/>
                  <a:gd name="T79" fmla="*/ 80 h 99"/>
                  <a:gd name="T80" fmla="*/ 62 w 98"/>
                  <a:gd name="T81" fmla="*/ 66 h 99"/>
                  <a:gd name="T82" fmla="*/ 59 w 98"/>
                  <a:gd name="T83" fmla="*/ 79 h 99"/>
                  <a:gd name="T84" fmla="*/ 53 w 98"/>
                  <a:gd name="T85" fmla="*/ 88 h 99"/>
                  <a:gd name="T86" fmla="*/ 45 w 98"/>
                  <a:gd name="T87" fmla="*/ 93 h 99"/>
                  <a:gd name="T88" fmla="*/ 37 w 98"/>
                  <a:gd name="T89" fmla="*/ 94 h 99"/>
                  <a:gd name="T90" fmla="*/ 23 w 98"/>
                  <a:gd name="T91" fmla="*/ 89 h 99"/>
                  <a:gd name="T92" fmla="*/ 17 w 98"/>
                  <a:gd name="T93" fmla="*/ 76 h 99"/>
                  <a:gd name="T94" fmla="*/ 26 w 98"/>
                  <a:gd name="T95" fmla="*/ 56 h 99"/>
                  <a:gd name="T96" fmla="*/ 62 w 98"/>
                  <a:gd name="T97"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9">
                    <a:moveTo>
                      <a:pt x="63" y="80"/>
                    </a:moveTo>
                    <a:lnTo>
                      <a:pt x="65" y="87"/>
                    </a:lnTo>
                    <a:lnTo>
                      <a:pt x="68" y="92"/>
                    </a:lnTo>
                    <a:lnTo>
                      <a:pt x="74" y="97"/>
                    </a:lnTo>
                    <a:lnTo>
                      <a:pt x="80" y="98"/>
                    </a:lnTo>
                    <a:lnTo>
                      <a:pt x="82" y="98"/>
                    </a:lnTo>
                    <a:lnTo>
                      <a:pt x="85" y="97"/>
                    </a:lnTo>
                    <a:lnTo>
                      <a:pt x="88" y="96"/>
                    </a:lnTo>
                    <a:lnTo>
                      <a:pt x="91" y="94"/>
                    </a:lnTo>
                    <a:lnTo>
                      <a:pt x="94" y="92"/>
                    </a:lnTo>
                    <a:lnTo>
                      <a:pt x="96" y="88"/>
                    </a:lnTo>
                    <a:lnTo>
                      <a:pt x="98" y="83"/>
                    </a:lnTo>
                    <a:lnTo>
                      <a:pt x="98" y="78"/>
                    </a:lnTo>
                    <a:lnTo>
                      <a:pt x="98" y="65"/>
                    </a:lnTo>
                    <a:lnTo>
                      <a:pt x="93" y="65"/>
                    </a:lnTo>
                    <a:lnTo>
                      <a:pt x="93" y="78"/>
                    </a:lnTo>
                    <a:lnTo>
                      <a:pt x="92" y="85"/>
                    </a:lnTo>
                    <a:lnTo>
                      <a:pt x="90" y="89"/>
                    </a:lnTo>
                    <a:lnTo>
                      <a:pt x="87" y="91"/>
                    </a:lnTo>
                    <a:lnTo>
                      <a:pt x="85" y="91"/>
                    </a:lnTo>
                    <a:lnTo>
                      <a:pt x="81" y="90"/>
                    </a:lnTo>
                    <a:lnTo>
                      <a:pt x="78" y="86"/>
                    </a:lnTo>
                    <a:lnTo>
                      <a:pt x="77" y="83"/>
                    </a:lnTo>
                    <a:lnTo>
                      <a:pt x="77" y="81"/>
                    </a:lnTo>
                    <a:lnTo>
                      <a:pt x="77" y="37"/>
                    </a:lnTo>
                    <a:lnTo>
                      <a:pt x="77" y="30"/>
                    </a:lnTo>
                    <a:lnTo>
                      <a:pt x="76" y="24"/>
                    </a:lnTo>
                    <a:lnTo>
                      <a:pt x="74" y="18"/>
                    </a:lnTo>
                    <a:lnTo>
                      <a:pt x="69" y="11"/>
                    </a:lnTo>
                    <a:lnTo>
                      <a:pt x="62" y="6"/>
                    </a:lnTo>
                    <a:lnTo>
                      <a:pt x="55" y="2"/>
                    </a:lnTo>
                    <a:lnTo>
                      <a:pt x="47" y="0"/>
                    </a:lnTo>
                    <a:lnTo>
                      <a:pt x="39" y="0"/>
                    </a:lnTo>
                    <a:lnTo>
                      <a:pt x="33" y="0"/>
                    </a:lnTo>
                    <a:lnTo>
                      <a:pt x="27" y="1"/>
                    </a:lnTo>
                    <a:lnTo>
                      <a:pt x="21" y="3"/>
                    </a:lnTo>
                    <a:lnTo>
                      <a:pt x="16" y="6"/>
                    </a:lnTo>
                    <a:lnTo>
                      <a:pt x="12" y="10"/>
                    </a:lnTo>
                    <a:lnTo>
                      <a:pt x="9" y="14"/>
                    </a:lnTo>
                    <a:lnTo>
                      <a:pt x="7" y="19"/>
                    </a:lnTo>
                    <a:lnTo>
                      <a:pt x="7" y="24"/>
                    </a:lnTo>
                    <a:lnTo>
                      <a:pt x="7" y="28"/>
                    </a:lnTo>
                    <a:lnTo>
                      <a:pt x="9" y="32"/>
                    </a:lnTo>
                    <a:lnTo>
                      <a:pt x="13" y="34"/>
                    </a:lnTo>
                    <a:lnTo>
                      <a:pt x="17" y="34"/>
                    </a:lnTo>
                    <a:lnTo>
                      <a:pt x="21" y="33"/>
                    </a:lnTo>
                    <a:lnTo>
                      <a:pt x="24" y="31"/>
                    </a:lnTo>
                    <a:lnTo>
                      <a:pt x="26" y="28"/>
                    </a:lnTo>
                    <a:lnTo>
                      <a:pt x="27" y="24"/>
                    </a:lnTo>
                    <a:lnTo>
                      <a:pt x="26" y="22"/>
                    </a:lnTo>
                    <a:lnTo>
                      <a:pt x="25" y="18"/>
                    </a:lnTo>
                    <a:lnTo>
                      <a:pt x="21" y="16"/>
                    </a:lnTo>
                    <a:lnTo>
                      <a:pt x="15" y="14"/>
                    </a:lnTo>
                    <a:lnTo>
                      <a:pt x="21" y="9"/>
                    </a:lnTo>
                    <a:lnTo>
                      <a:pt x="27" y="6"/>
                    </a:lnTo>
                    <a:lnTo>
                      <a:pt x="33" y="5"/>
                    </a:lnTo>
                    <a:lnTo>
                      <a:pt x="39" y="4"/>
                    </a:lnTo>
                    <a:lnTo>
                      <a:pt x="43" y="5"/>
                    </a:lnTo>
                    <a:lnTo>
                      <a:pt x="47" y="6"/>
                    </a:lnTo>
                    <a:lnTo>
                      <a:pt x="51" y="8"/>
                    </a:lnTo>
                    <a:lnTo>
                      <a:pt x="54" y="11"/>
                    </a:lnTo>
                    <a:lnTo>
                      <a:pt x="57" y="15"/>
                    </a:lnTo>
                    <a:lnTo>
                      <a:pt x="60" y="20"/>
                    </a:lnTo>
                    <a:lnTo>
                      <a:pt x="61" y="25"/>
                    </a:lnTo>
                    <a:lnTo>
                      <a:pt x="62" y="32"/>
                    </a:lnTo>
                    <a:lnTo>
                      <a:pt x="62" y="40"/>
                    </a:lnTo>
                    <a:lnTo>
                      <a:pt x="43" y="42"/>
                    </a:lnTo>
                    <a:lnTo>
                      <a:pt x="22" y="48"/>
                    </a:lnTo>
                    <a:lnTo>
                      <a:pt x="12" y="54"/>
                    </a:lnTo>
                    <a:lnTo>
                      <a:pt x="5" y="61"/>
                    </a:lnTo>
                    <a:lnTo>
                      <a:pt x="1" y="69"/>
                    </a:lnTo>
                    <a:lnTo>
                      <a:pt x="0" y="76"/>
                    </a:lnTo>
                    <a:lnTo>
                      <a:pt x="4" y="87"/>
                    </a:lnTo>
                    <a:lnTo>
                      <a:pt x="12" y="94"/>
                    </a:lnTo>
                    <a:lnTo>
                      <a:pt x="24" y="98"/>
                    </a:lnTo>
                    <a:lnTo>
                      <a:pt x="35" y="99"/>
                    </a:lnTo>
                    <a:lnTo>
                      <a:pt x="45" y="98"/>
                    </a:lnTo>
                    <a:lnTo>
                      <a:pt x="53" y="94"/>
                    </a:lnTo>
                    <a:lnTo>
                      <a:pt x="59" y="87"/>
                    </a:lnTo>
                    <a:lnTo>
                      <a:pt x="63" y="80"/>
                    </a:lnTo>
                    <a:close/>
                    <a:moveTo>
                      <a:pt x="62" y="45"/>
                    </a:moveTo>
                    <a:lnTo>
                      <a:pt x="62" y="66"/>
                    </a:lnTo>
                    <a:lnTo>
                      <a:pt x="61" y="73"/>
                    </a:lnTo>
                    <a:lnTo>
                      <a:pt x="59" y="79"/>
                    </a:lnTo>
                    <a:lnTo>
                      <a:pt x="57" y="84"/>
                    </a:lnTo>
                    <a:lnTo>
                      <a:pt x="53" y="88"/>
                    </a:lnTo>
                    <a:lnTo>
                      <a:pt x="49" y="91"/>
                    </a:lnTo>
                    <a:lnTo>
                      <a:pt x="45" y="93"/>
                    </a:lnTo>
                    <a:lnTo>
                      <a:pt x="40" y="94"/>
                    </a:lnTo>
                    <a:lnTo>
                      <a:pt x="37" y="94"/>
                    </a:lnTo>
                    <a:lnTo>
                      <a:pt x="29" y="93"/>
                    </a:lnTo>
                    <a:lnTo>
                      <a:pt x="23" y="89"/>
                    </a:lnTo>
                    <a:lnTo>
                      <a:pt x="19" y="83"/>
                    </a:lnTo>
                    <a:lnTo>
                      <a:pt x="17" y="76"/>
                    </a:lnTo>
                    <a:lnTo>
                      <a:pt x="19" y="66"/>
                    </a:lnTo>
                    <a:lnTo>
                      <a:pt x="26" y="56"/>
                    </a:lnTo>
                    <a:lnTo>
                      <a:pt x="40" y="48"/>
                    </a:lnTo>
                    <a:lnTo>
                      <a:pt x="62"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4" name="Freeform 35"/>
              <p:cNvSpPr>
                <a:spLocks noChangeAspect="1" noEditPoints="1"/>
              </p:cNvSpPr>
              <p:nvPr/>
            </p:nvSpPr>
            <p:spPr bwMode="auto">
              <a:xfrm>
                <a:off x="3265" y="1699"/>
                <a:ext cx="107" cy="138"/>
              </a:xfrm>
              <a:custGeom>
                <a:avLst/>
                <a:gdLst>
                  <a:gd name="T0" fmla="*/ 31 w 107"/>
                  <a:gd name="T1" fmla="*/ 0 h 138"/>
                  <a:gd name="T2" fmla="*/ 0 w 107"/>
                  <a:gd name="T3" fmla="*/ 9 h 138"/>
                  <a:gd name="T4" fmla="*/ 14 w 107"/>
                  <a:gd name="T5" fmla="*/ 11 h 138"/>
                  <a:gd name="T6" fmla="*/ 17 w 107"/>
                  <a:gd name="T7" fmla="*/ 20 h 138"/>
                  <a:gd name="T8" fmla="*/ 16 w 107"/>
                  <a:gd name="T9" fmla="*/ 127 h 138"/>
                  <a:gd name="T10" fmla="*/ 9 w 107"/>
                  <a:gd name="T11" fmla="*/ 131 h 138"/>
                  <a:gd name="T12" fmla="*/ 0 w 107"/>
                  <a:gd name="T13" fmla="*/ 138 h 138"/>
                  <a:gd name="T14" fmla="*/ 13 w 107"/>
                  <a:gd name="T15" fmla="*/ 137 h 138"/>
                  <a:gd name="T16" fmla="*/ 24 w 107"/>
                  <a:gd name="T17" fmla="*/ 137 h 138"/>
                  <a:gd name="T18" fmla="*/ 36 w 107"/>
                  <a:gd name="T19" fmla="*/ 137 h 138"/>
                  <a:gd name="T20" fmla="*/ 49 w 107"/>
                  <a:gd name="T21" fmla="*/ 138 h 138"/>
                  <a:gd name="T22" fmla="*/ 40 w 107"/>
                  <a:gd name="T23" fmla="*/ 131 h 138"/>
                  <a:gd name="T24" fmla="*/ 32 w 107"/>
                  <a:gd name="T25" fmla="*/ 127 h 138"/>
                  <a:gd name="T26" fmla="*/ 32 w 107"/>
                  <a:gd name="T27" fmla="*/ 85 h 138"/>
                  <a:gd name="T28" fmla="*/ 34 w 107"/>
                  <a:gd name="T29" fmla="*/ 87 h 138"/>
                  <a:gd name="T30" fmla="*/ 48 w 107"/>
                  <a:gd name="T31" fmla="*/ 96 h 138"/>
                  <a:gd name="T32" fmla="*/ 77 w 107"/>
                  <a:gd name="T33" fmla="*/ 94 h 138"/>
                  <a:gd name="T34" fmla="*/ 103 w 107"/>
                  <a:gd name="T35" fmla="*/ 68 h 138"/>
                  <a:gd name="T36" fmla="*/ 103 w 107"/>
                  <a:gd name="T37" fmla="*/ 30 h 138"/>
                  <a:gd name="T38" fmla="*/ 79 w 107"/>
                  <a:gd name="T39" fmla="*/ 4 h 138"/>
                  <a:gd name="T40" fmla="*/ 50 w 107"/>
                  <a:gd name="T41" fmla="*/ 1 h 138"/>
                  <a:gd name="T42" fmla="*/ 35 w 107"/>
                  <a:gd name="T43" fmla="*/ 10 h 138"/>
                  <a:gd name="T44" fmla="*/ 32 w 107"/>
                  <a:gd name="T45" fmla="*/ 71 h 138"/>
                  <a:gd name="T46" fmla="*/ 37 w 107"/>
                  <a:gd name="T47" fmla="*/ 15 h 138"/>
                  <a:gd name="T48" fmla="*/ 52 w 107"/>
                  <a:gd name="T49" fmla="*/ 6 h 138"/>
                  <a:gd name="T50" fmla="*/ 71 w 107"/>
                  <a:gd name="T51" fmla="*/ 9 h 138"/>
                  <a:gd name="T52" fmla="*/ 87 w 107"/>
                  <a:gd name="T53" fmla="*/ 32 h 138"/>
                  <a:gd name="T54" fmla="*/ 86 w 107"/>
                  <a:gd name="T55" fmla="*/ 67 h 138"/>
                  <a:gd name="T56" fmla="*/ 69 w 107"/>
                  <a:gd name="T57" fmla="*/ 90 h 138"/>
                  <a:gd name="T58" fmla="*/ 51 w 107"/>
                  <a:gd name="T59" fmla="*/ 93 h 138"/>
                  <a:gd name="T60" fmla="*/ 40 w 107"/>
                  <a:gd name="T61" fmla="*/ 86 h 138"/>
                  <a:gd name="T62" fmla="*/ 33 w 107"/>
                  <a:gd name="T63" fmla="*/ 77 h 138"/>
                  <a:gd name="T64" fmla="*/ 32 w 107"/>
                  <a:gd name="T65" fmla="*/ 7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38">
                    <a:moveTo>
                      <a:pt x="31" y="14"/>
                    </a:moveTo>
                    <a:lnTo>
                      <a:pt x="31" y="0"/>
                    </a:lnTo>
                    <a:lnTo>
                      <a:pt x="0" y="2"/>
                    </a:lnTo>
                    <a:lnTo>
                      <a:pt x="0" y="9"/>
                    </a:lnTo>
                    <a:lnTo>
                      <a:pt x="9" y="9"/>
                    </a:lnTo>
                    <a:lnTo>
                      <a:pt x="14" y="11"/>
                    </a:lnTo>
                    <a:lnTo>
                      <a:pt x="16" y="14"/>
                    </a:lnTo>
                    <a:lnTo>
                      <a:pt x="17" y="20"/>
                    </a:lnTo>
                    <a:lnTo>
                      <a:pt x="17" y="121"/>
                    </a:lnTo>
                    <a:lnTo>
                      <a:pt x="16" y="127"/>
                    </a:lnTo>
                    <a:lnTo>
                      <a:pt x="14" y="130"/>
                    </a:lnTo>
                    <a:lnTo>
                      <a:pt x="9" y="131"/>
                    </a:lnTo>
                    <a:lnTo>
                      <a:pt x="0" y="131"/>
                    </a:lnTo>
                    <a:lnTo>
                      <a:pt x="0" y="138"/>
                    </a:lnTo>
                    <a:lnTo>
                      <a:pt x="6" y="138"/>
                    </a:lnTo>
                    <a:lnTo>
                      <a:pt x="13" y="137"/>
                    </a:lnTo>
                    <a:lnTo>
                      <a:pt x="19" y="137"/>
                    </a:lnTo>
                    <a:lnTo>
                      <a:pt x="24" y="137"/>
                    </a:lnTo>
                    <a:lnTo>
                      <a:pt x="29" y="137"/>
                    </a:lnTo>
                    <a:lnTo>
                      <a:pt x="36" y="137"/>
                    </a:lnTo>
                    <a:lnTo>
                      <a:pt x="43" y="138"/>
                    </a:lnTo>
                    <a:lnTo>
                      <a:pt x="49" y="138"/>
                    </a:lnTo>
                    <a:lnTo>
                      <a:pt x="49" y="131"/>
                    </a:lnTo>
                    <a:lnTo>
                      <a:pt x="40" y="131"/>
                    </a:lnTo>
                    <a:lnTo>
                      <a:pt x="35" y="130"/>
                    </a:lnTo>
                    <a:lnTo>
                      <a:pt x="32" y="127"/>
                    </a:lnTo>
                    <a:lnTo>
                      <a:pt x="32" y="121"/>
                    </a:lnTo>
                    <a:lnTo>
                      <a:pt x="32" y="85"/>
                    </a:lnTo>
                    <a:lnTo>
                      <a:pt x="32" y="83"/>
                    </a:lnTo>
                    <a:lnTo>
                      <a:pt x="34" y="87"/>
                    </a:lnTo>
                    <a:lnTo>
                      <a:pt x="39" y="92"/>
                    </a:lnTo>
                    <a:lnTo>
                      <a:pt x="48" y="96"/>
                    </a:lnTo>
                    <a:lnTo>
                      <a:pt x="59" y="98"/>
                    </a:lnTo>
                    <a:lnTo>
                      <a:pt x="77" y="94"/>
                    </a:lnTo>
                    <a:lnTo>
                      <a:pt x="92" y="84"/>
                    </a:lnTo>
                    <a:lnTo>
                      <a:pt x="103" y="68"/>
                    </a:lnTo>
                    <a:lnTo>
                      <a:pt x="107" y="49"/>
                    </a:lnTo>
                    <a:lnTo>
                      <a:pt x="103" y="30"/>
                    </a:lnTo>
                    <a:lnTo>
                      <a:pt x="93" y="14"/>
                    </a:lnTo>
                    <a:lnTo>
                      <a:pt x="79" y="4"/>
                    </a:lnTo>
                    <a:lnTo>
                      <a:pt x="62" y="0"/>
                    </a:lnTo>
                    <a:lnTo>
                      <a:pt x="50" y="1"/>
                    </a:lnTo>
                    <a:lnTo>
                      <a:pt x="42" y="5"/>
                    </a:lnTo>
                    <a:lnTo>
                      <a:pt x="35" y="10"/>
                    </a:lnTo>
                    <a:lnTo>
                      <a:pt x="31" y="14"/>
                    </a:lnTo>
                    <a:close/>
                    <a:moveTo>
                      <a:pt x="32" y="71"/>
                    </a:moveTo>
                    <a:lnTo>
                      <a:pt x="32" y="23"/>
                    </a:lnTo>
                    <a:lnTo>
                      <a:pt x="37" y="15"/>
                    </a:lnTo>
                    <a:lnTo>
                      <a:pt x="44" y="10"/>
                    </a:lnTo>
                    <a:lnTo>
                      <a:pt x="52" y="6"/>
                    </a:lnTo>
                    <a:lnTo>
                      <a:pt x="60" y="5"/>
                    </a:lnTo>
                    <a:lnTo>
                      <a:pt x="71" y="9"/>
                    </a:lnTo>
                    <a:lnTo>
                      <a:pt x="80" y="18"/>
                    </a:lnTo>
                    <a:lnTo>
                      <a:pt x="87" y="32"/>
                    </a:lnTo>
                    <a:lnTo>
                      <a:pt x="89" y="49"/>
                    </a:lnTo>
                    <a:lnTo>
                      <a:pt x="86" y="67"/>
                    </a:lnTo>
                    <a:lnTo>
                      <a:pt x="79" y="81"/>
                    </a:lnTo>
                    <a:lnTo>
                      <a:pt x="69" y="90"/>
                    </a:lnTo>
                    <a:lnTo>
                      <a:pt x="58" y="93"/>
                    </a:lnTo>
                    <a:lnTo>
                      <a:pt x="51" y="93"/>
                    </a:lnTo>
                    <a:lnTo>
                      <a:pt x="45" y="90"/>
                    </a:lnTo>
                    <a:lnTo>
                      <a:pt x="40" y="86"/>
                    </a:lnTo>
                    <a:lnTo>
                      <a:pt x="35" y="80"/>
                    </a:lnTo>
                    <a:lnTo>
                      <a:pt x="33" y="77"/>
                    </a:lnTo>
                    <a:lnTo>
                      <a:pt x="32" y="75"/>
                    </a:lnTo>
                    <a:lnTo>
                      <a:pt x="32" y="74"/>
                    </a:lnTo>
                    <a:lnTo>
                      <a:pt x="32"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5" name="Freeform 36"/>
              <p:cNvSpPr>
                <a:spLocks noChangeAspect="1"/>
              </p:cNvSpPr>
              <p:nvPr/>
            </p:nvSpPr>
            <p:spPr bwMode="auto">
              <a:xfrm>
                <a:off x="3403" y="1632"/>
                <a:ext cx="49" cy="217"/>
              </a:xfrm>
              <a:custGeom>
                <a:avLst/>
                <a:gdLst>
                  <a:gd name="T0" fmla="*/ 48 w 49"/>
                  <a:gd name="T1" fmla="*/ 8 h 217"/>
                  <a:gd name="T2" fmla="*/ 49 w 49"/>
                  <a:gd name="T3" fmla="*/ 6 h 217"/>
                  <a:gd name="T4" fmla="*/ 49 w 49"/>
                  <a:gd name="T5" fmla="*/ 4 h 217"/>
                  <a:gd name="T6" fmla="*/ 48 w 49"/>
                  <a:gd name="T7" fmla="*/ 1 h 217"/>
                  <a:gd name="T8" fmla="*/ 45 w 49"/>
                  <a:gd name="T9" fmla="*/ 0 h 217"/>
                  <a:gd name="T10" fmla="*/ 42 w 49"/>
                  <a:gd name="T11" fmla="*/ 1 h 217"/>
                  <a:gd name="T12" fmla="*/ 40 w 49"/>
                  <a:gd name="T13" fmla="*/ 5 h 217"/>
                  <a:gd name="T14" fmla="*/ 2 w 49"/>
                  <a:gd name="T15" fmla="*/ 105 h 217"/>
                  <a:gd name="T16" fmla="*/ 0 w 49"/>
                  <a:gd name="T17" fmla="*/ 109 h 217"/>
                  <a:gd name="T18" fmla="*/ 1 w 49"/>
                  <a:gd name="T19" fmla="*/ 110 h 217"/>
                  <a:gd name="T20" fmla="*/ 2 w 49"/>
                  <a:gd name="T21" fmla="*/ 112 h 217"/>
                  <a:gd name="T22" fmla="*/ 40 w 49"/>
                  <a:gd name="T23" fmla="*/ 212 h 217"/>
                  <a:gd name="T24" fmla="*/ 41 w 49"/>
                  <a:gd name="T25" fmla="*/ 215 h 217"/>
                  <a:gd name="T26" fmla="*/ 45 w 49"/>
                  <a:gd name="T27" fmla="*/ 217 h 217"/>
                  <a:gd name="T28" fmla="*/ 48 w 49"/>
                  <a:gd name="T29" fmla="*/ 216 h 217"/>
                  <a:gd name="T30" fmla="*/ 49 w 49"/>
                  <a:gd name="T31" fmla="*/ 213 h 217"/>
                  <a:gd name="T32" fmla="*/ 49 w 49"/>
                  <a:gd name="T33" fmla="*/ 212 h 217"/>
                  <a:gd name="T34" fmla="*/ 48 w 49"/>
                  <a:gd name="T35" fmla="*/ 209 h 217"/>
                  <a:gd name="T36" fmla="*/ 9 w 49"/>
                  <a:gd name="T37" fmla="*/ 109 h 217"/>
                  <a:gd name="T38" fmla="*/ 48 w 49"/>
                  <a:gd name="T39" fmla="*/ 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217">
                    <a:moveTo>
                      <a:pt x="48" y="8"/>
                    </a:moveTo>
                    <a:lnTo>
                      <a:pt x="49" y="6"/>
                    </a:lnTo>
                    <a:lnTo>
                      <a:pt x="49" y="4"/>
                    </a:lnTo>
                    <a:lnTo>
                      <a:pt x="48" y="1"/>
                    </a:lnTo>
                    <a:lnTo>
                      <a:pt x="45" y="0"/>
                    </a:lnTo>
                    <a:lnTo>
                      <a:pt x="42" y="1"/>
                    </a:lnTo>
                    <a:lnTo>
                      <a:pt x="40" y="5"/>
                    </a:lnTo>
                    <a:lnTo>
                      <a:pt x="2" y="105"/>
                    </a:lnTo>
                    <a:lnTo>
                      <a:pt x="0" y="109"/>
                    </a:lnTo>
                    <a:lnTo>
                      <a:pt x="1" y="110"/>
                    </a:lnTo>
                    <a:lnTo>
                      <a:pt x="2" y="112"/>
                    </a:lnTo>
                    <a:lnTo>
                      <a:pt x="40" y="212"/>
                    </a:lnTo>
                    <a:lnTo>
                      <a:pt x="41" y="215"/>
                    </a:lnTo>
                    <a:lnTo>
                      <a:pt x="45" y="217"/>
                    </a:lnTo>
                    <a:lnTo>
                      <a:pt x="48" y="216"/>
                    </a:lnTo>
                    <a:lnTo>
                      <a:pt x="49" y="213"/>
                    </a:lnTo>
                    <a:lnTo>
                      <a:pt x="49" y="212"/>
                    </a:lnTo>
                    <a:lnTo>
                      <a:pt x="48" y="209"/>
                    </a:lnTo>
                    <a:lnTo>
                      <a:pt x="9" y="109"/>
                    </a:lnTo>
                    <a:lnTo>
                      <a:pt x="48"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6" name="Freeform 37"/>
              <p:cNvSpPr>
                <a:spLocks noChangeAspect="1"/>
              </p:cNvSpPr>
              <p:nvPr/>
            </p:nvSpPr>
            <p:spPr bwMode="auto">
              <a:xfrm>
                <a:off x="3476" y="1647"/>
                <a:ext cx="153" cy="148"/>
              </a:xfrm>
              <a:custGeom>
                <a:avLst/>
                <a:gdLst>
                  <a:gd name="T0" fmla="*/ 42 w 153"/>
                  <a:gd name="T1" fmla="*/ 1 h 148"/>
                  <a:gd name="T2" fmla="*/ 40 w 153"/>
                  <a:gd name="T3" fmla="*/ 0 h 148"/>
                  <a:gd name="T4" fmla="*/ 0 w 153"/>
                  <a:gd name="T5" fmla="*/ 0 h 148"/>
                  <a:gd name="T6" fmla="*/ 6 w 153"/>
                  <a:gd name="T7" fmla="*/ 6 h 148"/>
                  <a:gd name="T8" fmla="*/ 19 w 153"/>
                  <a:gd name="T9" fmla="*/ 7 h 148"/>
                  <a:gd name="T10" fmla="*/ 22 w 153"/>
                  <a:gd name="T11" fmla="*/ 9 h 148"/>
                  <a:gd name="T12" fmla="*/ 22 w 153"/>
                  <a:gd name="T13" fmla="*/ 125 h 148"/>
                  <a:gd name="T14" fmla="*/ 22 w 153"/>
                  <a:gd name="T15" fmla="*/ 130 h 148"/>
                  <a:gd name="T16" fmla="*/ 20 w 153"/>
                  <a:gd name="T17" fmla="*/ 135 h 148"/>
                  <a:gd name="T18" fmla="*/ 13 w 153"/>
                  <a:gd name="T19" fmla="*/ 139 h 148"/>
                  <a:gd name="T20" fmla="*/ 0 w 153"/>
                  <a:gd name="T21" fmla="*/ 141 h 148"/>
                  <a:gd name="T22" fmla="*/ 13 w 153"/>
                  <a:gd name="T23" fmla="*/ 147 h 148"/>
                  <a:gd name="T24" fmla="*/ 38 w 153"/>
                  <a:gd name="T25" fmla="*/ 147 h 148"/>
                  <a:gd name="T26" fmla="*/ 51 w 153"/>
                  <a:gd name="T27" fmla="*/ 141 h 148"/>
                  <a:gd name="T28" fmla="*/ 38 w 153"/>
                  <a:gd name="T29" fmla="*/ 139 h 148"/>
                  <a:gd name="T30" fmla="*/ 31 w 153"/>
                  <a:gd name="T31" fmla="*/ 135 h 148"/>
                  <a:gd name="T32" fmla="*/ 29 w 153"/>
                  <a:gd name="T33" fmla="*/ 130 h 148"/>
                  <a:gd name="T34" fmla="*/ 29 w 153"/>
                  <a:gd name="T35" fmla="*/ 125 h 148"/>
                  <a:gd name="T36" fmla="*/ 123 w 153"/>
                  <a:gd name="T37" fmla="*/ 145 h 148"/>
                  <a:gd name="T38" fmla="*/ 127 w 153"/>
                  <a:gd name="T39" fmla="*/ 148 h 148"/>
                  <a:gd name="T40" fmla="*/ 130 w 153"/>
                  <a:gd name="T41" fmla="*/ 146 h 148"/>
                  <a:gd name="T42" fmla="*/ 130 w 153"/>
                  <a:gd name="T43" fmla="*/ 142 h 148"/>
                  <a:gd name="T44" fmla="*/ 130 w 153"/>
                  <a:gd name="T45" fmla="*/ 20 h 148"/>
                  <a:gd name="T46" fmla="*/ 132 w 153"/>
                  <a:gd name="T47" fmla="*/ 15 h 148"/>
                  <a:gd name="T48" fmla="*/ 136 w 153"/>
                  <a:gd name="T49" fmla="*/ 10 h 148"/>
                  <a:gd name="T50" fmla="*/ 145 w 153"/>
                  <a:gd name="T51" fmla="*/ 7 h 148"/>
                  <a:gd name="T52" fmla="*/ 153 w 153"/>
                  <a:gd name="T53" fmla="*/ 0 h 148"/>
                  <a:gd name="T54" fmla="*/ 127 w 153"/>
                  <a:gd name="T55" fmla="*/ 0 h 148"/>
                  <a:gd name="T56" fmla="*/ 102 w 153"/>
                  <a:gd name="T57" fmla="*/ 0 h 148"/>
                  <a:gd name="T58" fmla="*/ 109 w 153"/>
                  <a:gd name="T59" fmla="*/ 7 h 148"/>
                  <a:gd name="T60" fmla="*/ 119 w 153"/>
                  <a:gd name="T61" fmla="*/ 10 h 148"/>
                  <a:gd name="T62" fmla="*/ 123 w 153"/>
                  <a:gd name="T63" fmla="*/ 15 h 148"/>
                  <a:gd name="T64" fmla="*/ 124 w 153"/>
                  <a:gd name="T65" fmla="*/ 20 h 148"/>
                  <a:gd name="T66" fmla="*/ 124 w 153"/>
                  <a:gd name="T67" fmla="*/ 11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148">
                    <a:moveTo>
                      <a:pt x="44" y="3"/>
                    </a:moveTo>
                    <a:lnTo>
                      <a:pt x="42" y="1"/>
                    </a:lnTo>
                    <a:lnTo>
                      <a:pt x="41" y="0"/>
                    </a:lnTo>
                    <a:lnTo>
                      <a:pt x="40" y="0"/>
                    </a:lnTo>
                    <a:lnTo>
                      <a:pt x="37" y="0"/>
                    </a:lnTo>
                    <a:lnTo>
                      <a:pt x="0" y="0"/>
                    </a:lnTo>
                    <a:lnTo>
                      <a:pt x="0" y="6"/>
                    </a:lnTo>
                    <a:lnTo>
                      <a:pt x="6" y="6"/>
                    </a:lnTo>
                    <a:lnTo>
                      <a:pt x="13" y="6"/>
                    </a:lnTo>
                    <a:lnTo>
                      <a:pt x="19" y="7"/>
                    </a:lnTo>
                    <a:lnTo>
                      <a:pt x="22" y="8"/>
                    </a:lnTo>
                    <a:lnTo>
                      <a:pt x="22" y="9"/>
                    </a:lnTo>
                    <a:lnTo>
                      <a:pt x="22" y="12"/>
                    </a:lnTo>
                    <a:lnTo>
                      <a:pt x="22" y="125"/>
                    </a:lnTo>
                    <a:lnTo>
                      <a:pt x="22" y="127"/>
                    </a:lnTo>
                    <a:lnTo>
                      <a:pt x="22" y="130"/>
                    </a:lnTo>
                    <a:lnTo>
                      <a:pt x="21" y="133"/>
                    </a:lnTo>
                    <a:lnTo>
                      <a:pt x="20" y="135"/>
                    </a:lnTo>
                    <a:lnTo>
                      <a:pt x="17" y="138"/>
                    </a:lnTo>
                    <a:lnTo>
                      <a:pt x="13" y="139"/>
                    </a:lnTo>
                    <a:lnTo>
                      <a:pt x="7" y="141"/>
                    </a:lnTo>
                    <a:lnTo>
                      <a:pt x="0" y="141"/>
                    </a:lnTo>
                    <a:lnTo>
                      <a:pt x="0" y="148"/>
                    </a:lnTo>
                    <a:lnTo>
                      <a:pt x="13" y="147"/>
                    </a:lnTo>
                    <a:lnTo>
                      <a:pt x="26" y="147"/>
                    </a:lnTo>
                    <a:lnTo>
                      <a:pt x="38" y="147"/>
                    </a:lnTo>
                    <a:lnTo>
                      <a:pt x="51" y="148"/>
                    </a:lnTo>
                    <a:lnTo>
                      <a:pt x="51" y="141"/>
                    </a:lnTo>
                    <a:lnTo>
                      <a:pt x="43" y="141"/>
                    </a:lnTo>
                    <a:lnTo>
                      <a:pt x="38" y="139"/>
                    </a:lnTo>
                    <a:lnTo>
                      <a:pt x="34" y="138"/>
                    </a:lnTo>
                    <a:lnTo>
                      <a:pt x="31" y="135"/>
                    </a:lnTo>
                    <a:lnTo>
                      <a:pt x="30" y="133"/>
                    </a:lnTo>
                    <a:lnTo>
                      <a:pt x="29" y="130"/>
                    </a:lnTo>
                    <a:lnTo>
                      <a:pt x="29" y="127"/>
                    </a:lnTo>
                    <a:lnTo>
                      <a:pt x="29" y="125"/>
                    </a:lnTo>
                    <a:lnTo>
                      <a:pt x="29" y="11"/>
                    </a:lnTo>
                    <a:lnTo>
                      <a:pt x="123" y="145"/>
                    </a:lnTo>
                    <a:lnTo>
                      <a:pt x="126" y="147"/>
                    </a:lnTo>
                    <a:lnTo>
                      <a:pt x="127" y="148"/>
                    </a:lnTo>
                    <a:lnTo>
                      <a:pt x="129" y="147"/>
                    </a:lnTo>
                    <a:lnTo>
                      <a:pt x="130" y="146"/>
                    </a:lnTo>
                    <a:lnTo>
                      <a:pt x="130" y="145"/>
                    </a:lnTo>
                    <a:lnTo>
                      <a:pt x="130" y="142"/>
                    </a:lnTo>
                    <a:lnTo>
                      <a:pt x="130" y="23"/>
                    </a:lnTo>
                    <a:lnTo>
                      <a:pt x="130" y="20"/>
                    </a:lnTo>
                    <a:lnTo>
                      <a:pt x="131" y="17"/>
                    </a:lnTo>
                    <a:lnTo>
                      <a:pt x="132" y="15"/>
                    </a:lnTo>
                    <a:lnTo>
                      <a:pt x="133" y="12"/>
                    </a:lnTo>
                    <a:lnTo>
                      <a:pt x="136" y="10"/>
                    </a:lnTo>
                    <a:lnTo>
                      <a:pt x="140" y="8"/>
                    </a:lnTo>
                    <a:lnTo>
                      <a:pt x="145" y="7"/>
                    </a:lnTo>
                    <a:lnTo>
                      <a:pt x="153" y="6"/>
                    </a:lnTo>
                    <a:lnTo>
                      <a:pt x="153" y="0"/>
                    </a:lnTo>
                    <a:lnTo>
                      <a:pt x="140" y="0"/>
                    </a:lnTo>
                    <a:lnTo>
                      <a:pt x="127" y="0"/>
                    </a:lnTo>
                    <a:lnTo>
                      <a:pt x="115" y="0"/>
                    </a:lnTo>
                    <a:lnTo>
                      <a:pt x="102" y="0"/>
                    </a:lnTo>
                    <a:lnTo>
                      <a:pt x="102" y="6"/>
                    </a:lnTo>
                    <a:lnTo>
                      <a:pt x="109" y="7"/>
                    </a:lnTo>
                    <a:lnTo>
                      <a:pt x="115" y="8"/>
                    </a:lnTo>
                    <a:lnTo>
                      <a:pt x="119" y="10"/>
                    </a:lnTo>
                    <a:lnTo>
                      <a:pt x="121" y="12"/>
                    </a:lnTo>
                    <a:lnTo>
                      <a:pt x="123" y="15"/>
                    </a:lnTo>
                    <a:lnTo>
                      <a:pt x="124" y="17"/>
                    </a:lnTo>
                    <a:lnTo>
                      <a:pt x="124" y="20"/>
                    </a:lnTo>
                    <a:lnTo>
                      <a:pt x="124" y="23"/>
                    </a:lnTo>
                    <a:lnTo>
                      <a:pt x="124" y="116"/>
                    </a:lnTo>
                    <a:lnTo>
                      <a:pt x="4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7" name="Freeform 38"/>
              <p:cNvSpPr>
                <a:spLocks noChangeAspect="1" noEditPoints="1"/>
              </p:cNvSpPr>
              <p:nvPr/>
            </p:nvSpPr>
            <p:spPr bwMode="auto">
              <a:xfrm>
                <a:off x="3652" y="1680"/>
                <a:ext cx="116" cy="118"/>
              </a:xfrm>
              <a:custGeom>
                <a:avLst/>
                <a:gdLst>
                  <a:gd name="T0" fmla="*/ 115 w 116"/>
                  <a:gd name="T1" fmla="*/ 48 h 118"/>
                  <a:gd name="T2" fmla="*/ 106 w 116"/>
                  <a:gd name="T3" fmla="*/ 26 h 118"/>
                  <a:gd name="T4" fmla="*/ 90 w 116"/>
                  <a:gd name="T5" fmla="*/ 10 h 118"/>
                  <a:gd name="T6" fmla="*/ 70 w 116"/>
                  <a:gd name="T7" fmla="*/ 1 h 118"/>
                  <a:gd name="T8" fmla="*/ 46 w 116"/>
                  <a:gd name="T9" fmla="*/ 1 h 118"/>
                  <a:gd name="T10" fmla="*/ 25 w 116"/>
                  <a:gd name="T11" fmla="*/ 10 h 118"/>
                  <a:gd name="T12" fmla="*/ 10 w 116"/>
                  <a:gd name="T13" fmla="*/ 26 h 118"/>
                  <a:gd name="T14" fmla="*/ 1 w 116"/>
                  <a:gd name="T15" fmla="*/ 48 h 118"/>
                  <a:gd name="T16" fmla="*/ 1 w 116"/>
                  <a:gd name="T17" fmla="*/ 71 h 118"/>
                  <a:gd name="T18" fmla="*/ 10 w 116"/>
                  <a:gd name="T19" fmla="*/ 92 h 118"/>
                  <a:gd name="T20" fmla="*/ 26 w 116"/>
                  <a:gd name="T21" fmla="*/ 108 h 118"/>
                  <a:gd name="T22" fmla="*/ 46 w 116"/>
                  <a:gd name="T23" fmla="*/ 117 h 118"/>
                  <a:gd name="T24" fmla="*/ 70 w 116"/>
                  <a:gd name="T25" fmla="*/ 117 h 118"/>
                  <a:gd name="T26" fmla="*/ 90 w 116"/>
                  <a:gd name="T27" fmla="*/ 108 h 118"/>
                  <a:gd name="T28" fmla="*/ 106 w 116"/>
                  <a:gd name="T29" fmla="*/ 92 h 118"/>
                  <a:gd name="T30" fmla="*/ 115 w 116"/>
                  <a:gd name="T31" fmla="*/ 71 h 118"/>
                  <a:gd name="T32" fmla="*/ 58 w 116"/>
                  <a:gd name="T33" fmla="*/ 112 h 118"/>
                  <a:gd name="T34" fmla="*/ 45 w 116"/>
                  <a:gd name="T35" fmla="*/ 110 h 118"/>
                  <a:gd name="T36" fmla="*/ 33 w 116"/>
                  <a:gd name="T37" fmla="*/ 101 h 118"/>
                  <a:gd name="T38" fmla="*/ 23 w 116"/>
                  <a:gd name="T39" fmla="*/ 84 h 118"/>
                  <a:gd name="T40" fmla="*/ 19 w 116"/>
                  <a:gd name="T41" fmla="*/ 57 h 118"/>
                  <a:gd name="T42" fmla="*/ 23 w 116"/>
                  <a:gd name="T43" fmla="*/ 32 h 118"/>
                  <a:gd name="T44" fmla="*/ 33 w 116"/>
                  <a:gd name="T45" fmla="*/ 16 h 118"/>
                  <a:gd name="T46" fmla="*/ 46 w 116"/>
                  <a:gd name="T47" fmla="*/ 8 h 118"/>
                  <a:gd name="T48" fmla="*/ 58 w 116"/>
                  <a:gd name="T49" fmla="*/ 6 h 118"/>
                  <a:gd name="T50" fmla="*/ 70 w 116"/>
                  <a:gd name="T51" fmla="*/ 8 h 118"/>
                  <a:gd name="T52" fmla="*/ 83 w 116"/>
                  <a:gd name="T53" fmla="*/ 16 h 118"/>
                  <a:gd name="T54" fmla="*/ 93 w 116"/>
                  <a:gd name="T55" fmla="*/ 32 h 118"/>
                  <a:gd name="T56" fmla="*/ 97 w 116"/>
                  <a:gd name="T57" fmla="*/ 57 h 118"/>
                  <a:gd name="T58" fmla="*/ 93 w 116"/>
                  <a:gd name="T59" fmla="*/ 84 h 118"/>
                  <a:gd name="T60" fmla="*/ 83 w 116"/>
                  <a:gd name="T61" fmla="*/ 101 h 118"/>
                  <a:gd name="T62" fmla="*/ 71 w 116"/>
                  <a:gd name="T63" fmla="*/ 110 h 118"/>
                  <a:gd name="T64" fmla="*/ 58 w 116"/>
                  <a:gd name="T65" fmla="*/ 11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118">
                    <a:moveTo>
                      <a:pt x="116" y="59"/>
                    </a:moveTo>
                    <a:lnTo>
                      <a:pt x="115" y="48"/>
                    </a:lnTo>
                    <a:lnTo>
                      <a:pt x="111" y="37"/>
                    </a:lnTo>
                    <a:lnTo>
                      <a:pt x="106" y="26"/>
                    </a:lnTo>
                    <a:lnTo>
                      <a:pt x="99" y="18"/>
                    </a:lnTo>
                    <a:lnTo>
                      <a:pt x="90" y="10"/>
                    </a:lnTo>
                    <a:lnTo>
                      <a:pt x="81" y="5"/>
                    </a:lnTo>
                    <a:lnTo>
                      <a:pt x="70" y="1"/>
                    </a:lnTo>
                    <a:lnTo>
                      <a:pt x="58" y="0"/>
                    </a:lnTo>
                    <a:lnTo>
                      <a:pt x="46" y="1"/>
                    </a:lnTo>
                    <a:lnTo>
                      <a:pt x="35" y="5"/>
                    </a:lnTo>
                    <a:lnTo>
                      <a:pt x="25" y="10"/>
                    </a:lnTo>
                    <a:lnTo>
                      <a:pt x="17" y="18"/>
                    </a:lnTo>
                    <a:lnTo>
                      <a:pt x="10" y="26"/>
                    </a:lnTo>
                    <a:lnTo>
                      <a:pt x="5" y="37"/>
                    </a:lnTo>
                    <a:lnTo>
                      <a:pt x="1" y="48"/>
                    </a:lnTo>
                    <a:lnTo>
                      <a:pt x="0" y="59"/>
                    </a:lnTo>
                    <a:lnTo>
                      <a:pt x="1" y="71"/>
                    </a:lnTo>
                    <a:lnTo>
                      <a:pt x="5" y="82"/>
                    </a:lnTo>
                    <a:lnTo>
                      <a:pt x="10" y="92"/>
                    </a:lnTo>
                    <a:lnTo>
                      <a:pt x="17" y="101"/>
                    </a:lnTo>
                    <a:lnTo>
                      <a:pt x="26" y="108"/>
                    </a:lnTo>
                    <a:lnTo>
                      <a:pt x="36" y="113"/>
                    </a:lnTo>
                    <a:lnTo>
                      <a:pt x="46" y="117"/>
                    </a:lnTo>
                    <a:lnTo>
                      <a:pt x="58" y="118"/>
                    </a:lnTo>
                    <a:lnTo>
                      <a:pt x="70" y="117"/>
                    </a:lnTo>
                    <a:lnTo>
                      <a:pt x="80" y="113"/>
                    </a:lnTo>
                    <a:lnTo>
                      <a:pt x="90" y="108"/>
                    </a:lnTo>
                    <a:lnTo>
                      <a:pt x="99" y="101"/>
                    </a:lnTo>
                    <a:lnTo>
                      <a:pt x="106" y="92"/>
                    </a:lnTo>
                    <a:lnTo>
                      <a:pt x="111" y="82"/>
                    </a:lnTo>
                    <a:lnTo>
                      <a:pt x="115" y="71"/>
                    </a:lnTo>
                    <a:lnTo>
                      <a:pt x="116" y="59"/>
                    </a:lnTo>
                    <a:close/>
                    <a:moveTo>
                      <a:pt x="58" y="112"/>
                    </a:moveTo>
                    <a:lnTo>
                      <a:pt x="52" y="112"/>
                    </a:lnTo>
                    <a:lnTo>
                      <a:pt x="45" y="110"/>
                    </a:lnTo>
                    <a:lnTo>
                      <a:pt x="39" y="106"/>
                    </a:lnTo>
                    <a:lnTo>
                      <a:pt x="33" y="101"/>
                    </a:lnTo>
                    <a:lnTo>
                      <a:pt x="27" y="93"/>
                    </a:lnTo>
                    <a:lnTo>
                      <a:pt x="23" y="84"/>
                    </a:lnTo>
                    <a:lnTo>
                      <a:pt x="20" y="72"/>
                    </a:lnTo>
                    <a:lnTo>
                      <a:pt x="19" y="57"/>
                    </a:lnTo>
                    <a:lnTo>
                      <a:pt x="20" y="43"/>
                    </a:lnTo>
                    <a:lnTo>
                      <a:pt x="23" y="32"/>
                    </a:lnTo>
                    <a:lnTo>
                      <a:pt x="27" y="23"/>
                    </a:lnTo>
                    <a:lnTo>
                      <a:pt x="33" y="16"/>
                    </a:lnTo>
                    <a:lnTo>
                      <a:pt x="39" y="11"/>
                    </a:lnTo>
                    <a:lnTo>
                      <a:pt x="46" y="8"/>
                    </a:lnTo>
                    <a:lnTo>
                      <a:pt x="52" y="6"/>
                    </a:lnTo>
                    <a:lnTo>
                      <a:pt x="58" y="6"/>
                    </a:lnTo>
                    <a:lnTo>
                      <a:pt x="64" y="6"/>
                    </a:lnTo>
                    <a:lnTo>
                      <a:pt x="70" y="8"/>
                    </a:lnTo>
                    <a:lnTo>
                      <a:pt x="77" y="11"/>
                    </a:lnTo>
                    <a:lnTo>
                      <a:pt x="83" y="16"/>
                    </a:lnTo>
                    <a:lnTo>
                      <a:pt x="89" y="23"/>
                    </a:lnTo>
                    <a:lnTo>
                      <a:pt x="93" y="32"/>
                    </a:lnTo>
                    <a:lnTo>
                      <a:pt x="96" y="43"/>
                    </a:lnTo>
                    <a:lnTo>
                      <a:pt x="97" y="57"/>
                    </a:lnTo>
                    <a:lnTo>
                      <a:pt x="96" y="72"/>
                    </a:lnTo>
                    <a:lnTo>
                      <a:pt x="93" y="84"/>
                    </a:lnTo>
                    <a:lnTo>
                      <a:pt x="89" y="93"/>
                    </a:lnTo>
                    <a:lnTo>
                      <a:pt x="83" y="101"/>
                    </a:lnTo>
                    <a:lnTo>
                      <a:pt x="77" y="106"/>
                    </a:lnTo>
                    <a:lnTo>
                      <a:pt x="71" y="110"/>
                    </a:lnTo>
                    <a:lnTo>
                      <a:pt x="64" y="112"/>
                    </a:lnTo>
                    <a:lnTo>
                      <a:pt x="58" y="1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8" name="Freeform 39"/>
              <p:cNvSpPr>
                <a:spLocks noChangeAspect="1" noEditPoints="1"/>
              </p:cNvSpPr>
              <p:nvPr/>
            </p:nvSpPr>
            <p:spPr bwMode="auto">
              <a:xfrm>
                <a:off x="3789" y="1683"/>
                <a:ext cx="115" cy="112"/>
              </a:xfrm>
              <a:custGeom>
                <a:avLst/>
                <a:gdLst>
                  <a:gd name="T0" fmla="*/ 16 w 115"/>
                  <a:gd name="T1" fmla="*/ 96 h 112"/>
                  <a:gd name="T2" fmla="*/ 15 w 115"/>
                  <a:gd name="T3" fmla="*/ 101 h 112"/>
                  <a:gd name="T4" fmla="*/ 13 w 115"/>
                  <a:gd name="T5" fmla="*/ 105 h 112"/>
                  <a:gd name="T6" fmla="*/ 8 w 115"/>
                  <a:gd name="T7" fmla="*/ 106 h 112"/>
                  <a:gd name="T8" fmla="*/ 0 w 115"/>
                  <a:gd name="T9" fmla="*/ 106 h 112"/>
                  <a:gd name="T10" fmla="*/ 0 w 115"/>
                  <a:gd name="T11" fmla="*/ 112 h 112"/>
                  <a:gd name="T12" fmla="*/ 61 w 115"/>
                  <a:gd name="T13" fmla="*/ 112 h 112"/>
                  <a:gd name="T14" fmla="*/ 72 w 115"/>
                  <a:gd name="T15" fmla="*/ 111 h 112"/>
                  <a:gd name="T16" fmla="*/ 82 w 115"/>
                  <a:gd name="T17" fmla="*/ 107 h 112"/>
                  <a:gd name="T18" fmla="*/ 91 w 115"/>
                  <a:gd name="T19" fmla="*/ 102 h 112"/>
                  <a:gd name="T20" fmla="*/ 99 w 115"/>
                  <a:gd name="T21" fmla="*/ 95 h 112"/>
                  <a:gd name="T22" fmla="*/ 106 w 115"/>
                  <a:gd name="T23" fmla="*/ 87 h 112"/>
                  <a:gd name="T24" fmla="*/ 110 w 115"/>
                  <a:gd name="T25" fmla="*/ 78 h 112"/>
                  <a:gd name="T26" fmla="*/ 113 w 115"/>
                  <a:gd name="T27" fmla="*/ 68 h 112"/>
                  <a:gd name="T28" fmla="*/ 115 w 115"/>
                  <a:gd name="T29" fmla="*/ 57 h 112"/>
                  <a:gd name="T30" fmla="*/ 113 w 115"/>
                  <a:gd name="T31" fmla="*/ 46 h 112"/>
                  <a:gd name="T32" fmla="*/ 111 w 115"/>
                  <a:gd name="T33" fmla="*/ 35 h 112"/>
                  <a:gd name="T34" fmla="*/ 106 w 115"/>
                  <a:gd name="T35" fmla="*/ 26 h 112"/>
                  <a:gd name="T36" fmla="*/ 99 w 115"/>
                  <a:gd name="T37" fmla="*/ 17 h 112"/>
                  <a:gd name="T38" fmla="*/ 92 w 115"/>
                  <a:gd name="T39" fmla="*/ 10 h 112"/>
                  <a:gd name="T40" fmla="*/ 82 w 115"/>
                  <a:gd name="T41" fmla="*/ 5 h 112"/>
                  <a:gd name="T42" fmla="*/ 72 w 115"/>
                  <a:gd name="T43" fmla="*/ 1 h 112"/>
                  <a:gd name="T44" fmla="*/ 61 w 115"/>
                  <a:gd name="T45" fmla="*/ 0 h 112"/>
                  <a:gd name="T46" fmla="*/ 0 w 115"/>
                  <a:gd name="T47" fmla="*/ 0 h 112"/>
                  <a:gd name="T48" fmla="*/ 0 w 115"/>
                  <a:gd name="T49" fmla="*/ 6 h 112"/>
                  <a:gd name="T50" fmla="*/ 8 w 115"/>
                  <a:gd name="T51" fmla="*/ 6 h 112"/>
                  <a:gd name="T52" fmla="*/ 13 w 115"/>
                  <a:gd name="T53" fmla="*/ 7 h 112"/>
                  <a:gd name="T54" fmla="*/ 15 w 115"/>
                  <a:gd name="T55" fmla="*/ 10 h 112"/>
                  <a:gd name="T56" fmla="*/ 16 w 115"/>
                  <a:gd name="T57" fmla="*/ 16 h 112"/>
                  <a:gd name="T58" fmla="*/ 16 w 115"/>
                  <a:gd name="T59" fmla="*/ 96 h 112"/>
                  <a:gd name="T60" fmla="*/ 39 w 115"/>
                  <a:gd name="T61" fmla="*/ 106 h 112"/>
                  <a:gd name="T62" fmla="*/ 35 w 115"/>
                  <a:gd name="T63" fmla="*/ 106 h 112"/>
                  <a:gd name="T64" fmla="*/ 32 w 115"/>
                  <a:gd name="T65" fmla="*/ 105 h 112"/>
                  <a:gd name="T66" fmla="*/ 31 w 115"/>
                  <a:gd name="T67" fmla="*/ 102 h 112"/>
                  <a:gd name="T68" fmla="*/ 31 w 115"/>
                  <a:gd name="T69" fmla="*/ 97 h 112"/>
                  <a:gd name="T70" fmla="*/ 31 w 115"/>
                  <a:gd name="T71" fmla="*/ 15 h 112"/>
                  <a:gd name="T72" fmla="*/ 31 w 115"/>
                  <a:gd name="T73" fmla="*/ 10 h 112"/>
                  <a:gd name="T74" fmla="*/ 32 w 115"/>
                  <a:gd name="T75" fmla="*/ 7 h 112"/>
                  <a:gd name="T76" fmla="*/ 35 w 115"/>
                  <a:gd name="T77" fmla="*/ 6 h 112"/>
                  <a:gd name="T78" fmla="*/ 39 w 115"/>
                  <a:gd name="T79" fmla="*/ 6 h 112"/>
                  <a:gd name="T80" fmla="*/ 56 w 115"/>
                  <a:gd name="T81" fmla="*/ 6 h 112"/>
                  <a:gd name="T82" fmla="*/ 68 w 115"/>
                  <a:gd name="T83" fmla="*/ 7 h 112"/>
                  <a:gd name="T84" fmla="*/ 77 w 115"/>
                  <a:gd name="T85" fmla="*/ 11 h 112"/>
                  <a:gd name="T86" fmla="*/ 83 w 115"/>
                  <a:gd name="T87" fmla="*/ 16 h 112"/>
                  <a:gd name="T88" fmla="*/ 87 w 115"/>
                  <a:gd name="T89" fmla="*/ 20 h 112"/>
                  <a:gd name="T90" fmla="*/ 91 w 115"/>
                  <a:gd name="T91" fmla="*/ 25 h 112"/>
                  <a:gd name="T92" fmla="*/ 94 w 115"/>
                  <a:gd name="T93" fmla="*/ 32 h 112"/>
                  <a:gd name="T94" fmla="*/ 96 w 115"/>
                  <a:gd name="T95" fmla="*/ 43 h 112"/>
                  <a:gd name="T96" fmla="*/ 97 w 115"/>
                  <a:gd name="T97" fmla="*/ 57 h 112"/>
                  <a:gd name="T98" fmla="*/ 96 w 115"/>
                  <a:gd name="T99" fmla="*/ 69 h 112"/>
                  <a:gd name="T100" fmla="*/ 94 w 115"/>
                  <a:gd name="T101" fmla="*/ 78 h 112"/>
                  <a:gd name="T102" fmla="*/ 92 w 115"/>
                  <a:gd name="T103" fmla="*/ 85 h 112"/>
                  <a:gd name="T104" fmla="*/ 89 w 115"/>
                  <a:gd name="T105" fmla="*/ 91 h 112"/>
                  <a:gd name="T106" fmla="*/ 85 w 115"/>
                  <a:gd name="T107" fmla="*/ 95 h 112"/>
                  <a:gd name="T108" fmla="*/ 78 w 115"/>
                  <a:gd name="T109" fmla="*/ 100 h 112"/>
                  <a:gd name="T110" fmla="*/ 69 w 115"/>
                  <a:gd name="T111" fmla="*/ 105 h 112"/>
                  <a:gd name="T112" fmla="*/ 56 w 115"/>
                  <a:gd name="T113" fmla="*/ 106 h 112"/>
                  <a:gd name="T114" fmla="*/ 39 w 115"/>
                  <a:gd name="T115" fmla="*/ 10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12">
                    <a:moveTo>
                      <a:pt x="16" y="96"/>
                    </a:moveTo>
                    <a:lnTo>
                      <a:pt x="15" y="101"/>
                    </a:lnTo>
                    <a:lnTo>
                      <a:pt x="13" y="105"/>
                    </a:lnTo>
                    <a:lnTo>
                      <a:pt x="8" y="106"/>
                    </a:lnTo>
                    <a:lnTo>
                      <a:pt x="0" y="106"/>
                    </a:lnTo>
                    <a:lnTo>
                      <a:pt x="0" y="112"/>
                    </a:lnTo>
                    <a:lnTo>
                      <a:pt x="61" y="112"/>
                    </a:lnTo>
                    <a:lnTo>
                      <a:pt x="72" y="111"/>
                    </a:lnTo>
                    <a:lnTo>
                      <a:pt x="82" y="107"/>
                    </a:lnTo>
                    <a:lnTo>
                      <a:pt x="91" y="102"/>
                    </a:lnTo>
                    <a:lnTo>
                      <a:pt x="99" y="95"/>
                    </a:lnTo>
                    <a:lnTo>
                      <a:pt x="106" y="87"/>
                    </a:lnTo>
                    <a:lnTo>
                      <a:pt x="110" y="78"/>
                    </a:lnTo>
                    <a:lnTo>
                      <a:pt x="113" y="68"/>
                    </a:lnTo>
                    <a:lnTo>
                      <a:pt x="115" y="57"/>
                    </a:lnTo>
                    <a:lnTo>
                      <a:pt x="113" y="46"/>
                    </a:lnTo>
                    <a:lnTo>
                      <a:pt x="111" y="35"/>
                    </a:lnTo>
                    <a:lnTo>
                      <a:pt x="106" y="26"/>
                    </a:lnTo>
                    <a:lnTo>
                      <a:pt x="99" y="17"/>
                    </a:lnTo>
                    <a:lnTo>
                      <a:pt x="92" y="10"/>
                    </a:lnTo>
                    <a:lnTo>
                      <a:pt x="82" y="5"/>
                    </a:lnTo>
                    <a:lnTo>
                      <a:pt x="72" y="1"/>
                    </a:lnTo>
                    <a:lnTo>
                      <a:pt x="61" y="0"/>
                    </a:lnTo>
                    <a:lnTo>
                      <a:pt x="0" y="0"/>
                    </a:lnTo>
                    <a:lnTo>
                      <a:pt x="0" y="6"/>
                    </a:lnTo>
                    <a:lnTo>
                      <a:pt x="8" y="6"/>
                    </a:lnTo>
                    <a:lnTo>
                      <a:pt x="13" y="7"/>
                    </a:lnTo>
                    <a:lnTo>
                      <a:pt x="15" y="10"/>
                    </a:lnTo>
                    <a:lnTo>
                      <a:pt x="16" y="16"/>
                    </a:lnTo>
                    <a:lnTo>
                      <a:pt x="16" y="96"/>
                    </a:lnTo>
                    <a:close/>
                    <a:moveTo>
                      <a:pt x="39" y="106"/>
                    </a:moveTo>
                    <a:lnTo>
                      <a:pt x="35" y="106"/>
                    </a:lnTo>
                    <a:lnTo>
                      <a:pt x="32" y="105"/>
                    </a:lnTo>
                    <a:lnTo>
                      <a:pt x="31" y="102"/>
                    </a:lnTo>
                    <a:lnTo>
                      <a:pt x="31" y="97"/>
                    </a:lnTo>
                    <a:lnTo>
                      <a:pt x="31" y="15"/>
                    </a:lnTo>
                    <a:lnTo>
                      <a:pt x="31" y="10"/>
                    </a:lnTo>
                    <a:lnTo>
                      <a:pt x="32" y="7"/>
                    </a:lnTo>
                    <a:lnTo>
                      <a:pt x="35" y="6"/>
                    </a:lnTo>
                    <a:lnTo>
                      <a:pt x="39" y="6"/>
                    </a:lnTo>
                    <a:lnTo>
                      <a:pt x="56" y="6"/>
                    </a:lnTo>
                    <a:lnTo>
                      <a:pt x="68" y="7"/>
                    </a:lnTo>
                    <a:lnTo>
                      <a:pt x="77" y="11"/>
                    </a:lnTo>
                    <a:lnTo>
                      <a:pt x="83" y="16"/>
                    </a:lnTo>
                    <a:lnTo>
                      <a:pt x="87" y="20"/>
                    </a:lnTo>
                    <a:lnTo>
                      <a:pt x="91" y="25"/>
                    </a:lnTo>
                    <a:lnTo>
                      <a:pt x="94" y="32"/>
                    </a:lnTo>
                    <a:lnTo>
                      <a:pt x="96" y="43"/>
                    </a:lnTo>
                    <a:lnTo>
                      <a:pt x="97" y="57"/>
                    </a:lnTo>
                    <a:lnTo>
                      <a:pt x="96" y="69"/>
                    </a:lnTo>
                    <a:lnTo>
                      <a:pt x="94" y="78"/>
                    </a:lnTo>
                    <a:lnTo>
                      <a:pt x="92" y="85"/>
                    </a:lnTo>
                    <a:lnTo>
                      <a:pt x="89" y="91"/>
                    </a:lnTo>
                    <a:lnTo>
                      <a:pt x="85" y="95"/>
                    </a:lnTo>
                    <a:lnTo>
                      <a:pt x="78" y="100"/>
                    </a:lnTo>
                    <a:lnTo>
                      <a:pt x="69" y="105"/>
                    </a:lnTo>
                    <a:lnTo>
                      <a:pt x="56" y="106"/>
                    </a:lnTo>
                    <a:lnTo>
                      <a:pt x="39" y="10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9" name="Freeform 40"/>
              <p:cNvSpPr>
                <a:spLocks noChangeAspect="1"/>
              </p:cNvSpPr>
              <p:nvPr/>
            </p:nvSpPr>
            <p:spPr bwMode="auto">
              <a:xfrm>
                <a:off x="3924" y="1684"/>
                <a:ext cx="106" cy="111"/>
              </a:xfrm>
              <a:custGeom>
                <a:avLst/>
                <a:gdLst>
                  <a:gd name="T0" fmla="*/ 97 w 106"/>
                  <a:gd name="T1" fmla="*/ 0 h 111"/>
                  <a:gd name="T2" fmla="*/ 0 w 106"/>
                  <a:gd name="T3" fmla="*/ 0 h 111"/>
                  <a:gd name="T4" fmla="*/ 0 w 106"/>
                  <a:gd name="T5" fmla="*/ 5 h 111"/>
                  <a:gd name="T6" fmla="*/ 9 w 106"/>
                  <a:gd name="T7" fmla="*/ 6 h 111"/>
                  <a:gd name="T8" fmla="*/ 13 w 106"/>
                  <a:gd name="T9" fmla="*/ 7 h 111"/>
                  <a:gd name="T10" fmla="*/ 15 w 106"/>
                  <a:gd name="T11" fmla="*/ 10 h 111"/>
                  <a:gd name="T12" fmla="*/ 16 w 106"/>
                  <a:gd name="T13" fmla="*/ 16 h 111"/>
                  <a:gd name="T14" fmla="*/ 16 w 106"/>
                  <a:gd name="T15" fmla="*/ 95 h 111"/>
                  <a:gd name="T16" fmla="*/ 15 w 106"/>
                  <a:gd name="T17" fmla="*/ 100 h 111"/>
                  <a:gd name="T18" fmla="*/ 13 w 106"/>
                  <a:gd name="T19" fmla="*/ 104 h 111"/>
                  <a:gd name="T20" fmla="*/ 9 w 106"/>
                  <a:gd name="T21" fmla="*/ 105 h 111"/>
                  <a:gd name="T22" fmla="*/ 0 w 106"/>
                  <a:gd name="T23" fmla="*/ 105 h 111"/>
                  <a:gd name="T24" fmla="*/ 0 w 106"/>
                  <a:gd name="T25" fmla="*/ 111 h 111"/>
                  <a:gd name="T26" fmla="*/ 99 w 106"/>
                  <a:gd name="T27" fmla="*/ 111 h 111"/>
                  <a:gd name="T28" fmla="*/ 106 w 106"/>
                  <a:gd name="T29" fmla="*/ 69 h 111"/>
                  <a:gd name="T30" fmla="*/ 100 w 106"/>
                  <a:gd name="T31" fmla="*/ 69 h 111"/>
                  <a:gd name="T32" fmla="*/ 97 w 106"/>
                  <a:gd name="T33" fmla="*/ 86 h 111"/>
                  <a:gd name="T34" fmla="*/ 91 w 106"/>
                  <a:gd name="T35" fmla="*/ 97 h 111"/>
                  <a:gd name="T36" fmla="*/ 80 w 106"/>
                  <a:gd name="T37" fmla="*/ 103 h 111"/>
                  <a:gd name="T38" fmla="*/ 64 w 106"/>
                  <a:gd name="T39" fmla="*/ 105 h 111"/>
                  <a:gd name="T40" fmla="*/ 40 w 106"/>
                  <a:gd name="T41" fmla="*/ 105 h 111"/>
                  <a:gd name="T42" fmla="*/ 36 w 106"/>
                  <a:gd name="T43" fmla="*/ 105 h 111"/>
                  <a:gd name="T44" fmla="*/ 33 w 106"/>
                  <a:gd name="T45" fmla="*/ 104 h 111"/>
                  <a:gd name="T46" fmla="*/ 32 w 106"/>
                  <a:gd name="T47" fmla="*/ 101 h 111"/>
                  <a:gd name="T48" fmla="*/ 31 w 106"/>
                  <a:gd name="T49" fmla="*/ 96 h 111"/>
                  <a:gd name="T50" fmla="*/ 31 w 106"/>
                  <a:gd name="T51" fmla="*/ 56 h 111"/>
                  <a:gd name="T52" fmla="*/ 47 w 106"/>
                  <a:gd name="T53" fmla="*/ 56 h 111"/>
                  <a:gd name="T54" fmla="*/ 52 w 106"/>
                  <a:gd name="T55" fmla="*/ 56 h 111"/>
                  <a:gd name="T56" fmla="*/ 56 w 106"/>
                  <a:gd name="T57" fmla="*/ 57 h 111"/>
                  <a:gd name="T58" fmla="*/ 60 w 106"/>
                  <a:gd name="T59" fmla="*/ 58 h 111"/>
                  <a:gd name="T60" fmla="*/ 62 w 106"/>
                  <a:gd name="T61" fmla="*/ 60 h 111"/>
                  <a:gd name="T62" fmla="*/ 64 w 106"/>
                  <a:gd name="T63" fmla="*/ 62 h 111"/>
                  <a:gd name="T64" fmla="*/ 65 w 106"/>
                  <a:gd name="T65" fmla="*/ 66 h 111"/>
                  <a:gd name="T66" fmla="*/ 65 w 106"/>
                  <a:gd name="T67" fmla="*/ 70 h 111"/>
                  <a:gd name="T68" fmla="*/ 65 w 106"/>
                  <a:gd name="T69" fmla="*/ 75 h 111"/>
                  <a:gd name="T70" fmla="*/ 71 w 106"/>
                  <a:gd name="T71" fmla="*/ 75 h 111"/>
                  <a:gd name="T72" fmla="*/ 71 w 106"/>
                  <a:gd name="T73" fmla="*/ 31 h 111"/>
                  <a:gd name="T74" fmla="*/ 65 w 106"/>
                  <a:gd name="T75" fmla="*/ 31 h 111"/>
                  <a:gd name="T76" fmla="*/ 65 w 106"/>
                  <a:gd name="T77" fmla="*/ 36 h 111"/>
                  <a:gd name="T78" fmla="*/ 65 w 106"/>
                  <a:gd name="T79" fmla="*/ 41 h 111"/>
                  <a:gd name="T80" fmla="*/ 64 w 106"/>
                  <a:gd name="T81" fmla="*/ 44 h 111"/>
                  <a:gd name="T82" fmla="*/ 62 w 106"/>
                  <a:gd name="T83" fmla="*/ 46 h 111"/>
                  <a:gd name="T84" fmla="*/ 60 w 106"/>
                  <a:gd name="T85" fmla="*/ 48 h 111"/>
                  <a:gd name="T86" fmla="*/ 56 w 106"/>
                  <a:gd name="T87" fmla="*/ 49 h 111"/>
                  <a:gd name="T88" fmla="*/ 52 w 106"/>
                  <a:gd name="T89" fmla="*/ 50 h 111"/>
                  <a:gd name="T90" fmla="*/ 47 w 106"/>
                  <a:gd name="T91" fmla="*/ 50 h 111"/>
                  <a:gd name="T92" fmla="*/ 31 w 106"/>
                  <a:gd name="T93" fmla="*/ 50 h 111"/>
                  <a:gd name="T94" fmla="*/ 31 w 106"/>
                  <a:gd name="T95" fmla="*/ 15 h 111"/>
                  <a:gd name="T96" fmla="*/ 32 w 106"/>
                  <a:gd name="T97" fmla="*/ 9 h 111"/>
                  <a:gd name="T98" fmla="*/ 33 w 106"/>
                  <a:gd name="T99" fmla="*/ 7 h 111"/>
                  <a:gd name="T100" fmla="*/ 36 w 106"/>
                  <a:gd name="T101" fmla="*/ 6 h 111"/>
                  <a:gd name="T102" fmla="*/ 40 w 106"/>
                  <a:gd name="T103" fmla="*/ 5 h 111"/>
                  <a:gd name="T104" fmla="*/ 62 w 106"/>
                  <a:gd name="T105" fmla="*/ 5 h 111"/>
                  <a:gd name="T106" fmla="*/ 78 w 106"/>
                  <a:gd name="T107" fmla="*/ 7 h 111"/>
                  <a:gd name="T108" fmla="*/ 87 w 106"/>
                  <a:gd name="T109" fmla="*/ 12 h 111"/>
                  <a:gd name="T110" fmla="*/ 93 w 106"/>
                  <a:gd name="T111" fmla="*/ 22 h 111"/>
                  <a:gd name="T112" fmla="*/ 95 w 106"/>
                  <a:gd name="T113" fmla="*/ 36 h 111"/>
                  <a:gd name="T114" fmla="*/ 101 w 106"/>
                  <a:gd name="T115" fmla="*/ 36 h 111"/>
                  <a:gd name="T116" fmla="*/ 97 w 106"/>
                  <a:gd name="T1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 h="111">
                    <a:moveTo>
                      <a:pt x="97" y="0"/>
                    </a:moveTo>
                    <a:lnTo>
                      <a:pt x="0" y="0"/>
                    </a:lnTo>
                    <a:lnTo>
                      <a:pt x="0" y="5"/>
                    </a:lnTo>
                    <a:lnTo>
                      <a:pt x="9" y="6"/>
                    </a:lnTo>
                    <a:lnTo>
                      <a:pt x="13" y="7"/>
                    </a:lnTo>
                    <a:lnTo>
                      <a:pt x="15" y="10"/>
                    </a:lnTo>
                    <a:lnTo>
                      <a:pt x="16" y="16"/>
                    </a:lnTo>
                    <a:lnTo>
                      <a:pt x="16" y="95"/>
                    </a:lnTo>
                    <a:lnTo>
                      <a:pt x="15" y="100"/>
                    </a:lnTo>
                    <a:lnTo>
                      <a:pt x="13" y="104"/>
                    </a:lnTo>
                    <a:lnTo>
                      <a:pt x="9" y="105"/>
                    </a:lnTo>
                    <a:lnTo>
                      <a:pt x="0" y="105"/>
                    </a:lnTo>
                    <a:lnTo>
                      <a:pt x="0" y="111"/>
                    </a:lnTo>
                    <a:lnTo>
                      <a:pt x="99" y="111"/>
                    </a:lnTo>
                    <a:lnTo>
                      <a:pt x="106" y="69"/>
                    </a:lnTo>
                    <a:lnTo>
                      <a:pt x="100" y="69"/>
                    </a:lnTo>
                    <a:lnTo>
                      <a:pt x="97" y="86"/>
                    </a:lnTo>
                    <a:lnTo>
                      <a:pt x="91" y="97"/>
                    </a:lnTo>
                    <a:lnTo>
                      <a:pt x="80" y="103"/>
                    </a:lnTo>
                    <a:lnTo>
                      <a:pt x="64" y="105"/>
                    </a:lnTo>
                    <a:lnTo>
                      <a:pt x="40" y="105"/>
                    </a:lnTo>
                    <a:lnTo>
                      <a:pt x="36" y="105"/>
                    </a:lnTo>
                    <a:lnTo>
                      <a:pt x="33" y="104"/>
                    </a:lnTo>
                    <a:lnTo>
                      <a:pt x="32" y="101"/>
                    </a:lnTo>
                    <a:lnTo>
                      <a:pt x="31" y="96"/>
                    </a:lnTo>
                    <a:lnTo>
                      <a:pt x="31" y="56"/>
                    </a:lnTo>
                    <a:lnTo>
                      <a:pt x="47" y="56"/>
                    </a:lnTo>
                    <a:lnTo>
                      <a:pt x="52" y="56"/>
                    </a:lnTo>
                    <a:lnTo>
                      <a:pt x="56" y="57"/>
                    </a:lnTo>
                    <a:lnTo>
                      <a:pt x="60" y="58"/>
                    </a:lnTo>
                    <a:lnTo>
                      <a:pt x="62" y="60"/>
                    </a:lnTo>
                    <a:lnTo>
                      <a:pt x="64" y="62"/>
                    </a:lnTo>
                    <a:lnTo>
                      <a:pt x="65" y="66"/>
                    </a:lnTo>
                    <a:lnTo>
                      <a:pt x="65" y="70"/>
                    </a:lnTo>
                    <a:lnTo>
                      <a:pt x="65" y="75"/>
                    </a:lnTo>
                    <a:lnTo>
                      <a:pt x="71" y="75"/>
                    </a:lnTo>
                    <a:lnTo>
                      <a:pt x="71" y="31"/>
                    </a:lnTo>
                    <a:lnTo>
                      <a:pt x="65" y="31"/>
                    </a:lnTo>
                    <a:lnTo>
                      <a:pt x="65" y="36"/>
                    </a:lnTo>
                    <a:lnTo>
                      <a:pt x="65" y="41"/>
                    </a:lnTo>
                    <a:lnTo>
                      <a:pt x="64" y="44"/>
                    </a:lnTo>
                    <a:lnTo>
                      <a:pt x="62" y="46"/>
                    </a:lnTo>
                    <a:lnTo>
                      <a:pt x="60" y="48"/>
                    </a:lnTo>
                    <a:lnTo>
                      <a:pt x="56" y="49"/>
                    </a:lnTo>
                    <a:lnTo>
                      <a:pt x="52" y="50"/>
                    </a:lnTo>
                    <a:lnTo>
                      <a:pt x="47" y="50"/>
                    </a:lnTo>
                    <a:lnTo>
                      <a:pt x="31" y="50"/>
                    </a:lnTo>
                    <a:lnTo>
                      <a:pt x="31" y="15"/>
                    </a:lnTo>
                    <a:lnTo>
                      <a:pt x="32" y="9"/>
                    </a:lnTo>
                    <a:lnTo>
                      <a:pt x="33" y="7"/>
                    </a:lnTo>
                    <a:lnTo>
                      <a:pt x="36" y="6"/>
                    </a:lnTo>
                    <a:lnTo>
                      <a:pt x="40" y="5"/>
                    </a:lnTo>
                    <a:lnTo>
                      <a:pt x="62" y="5"/>
                    </a:lnTo>
                    <a:lnTo>
                      <a:pt x="78" y="7"/>
                    </a:lnTo>
                    <a:lnTo>
                      <a:pt x="87" y="12"/>
                    </a:lnTo>
                    <a:lnTo>
                      <a:pt x="93" y="22"/>
                    </a:lnTo>
                    <a:lnTo>
                      <a:pt x="95" y="36"/>
                    </a:lnTo>
                    <a:lnTo>
                      <a:pt x="101" y="36"/>
                    </a:lnTo>
                    <a:lnTo>
                      <a:pt x="97"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0" name="Freeform 41"/>
              <p:cNvSpPr>
                <a:spLocks noChangeAspect="1"/>
              </p:cNvSpPr>
              <p:nvPr/>
            </p:nvSpPr>
            <p:spPr bwMode="auto">
              <a:xfrm>
                <a:off x="4055" y="1772"/>
                <a:ext cx="25" cy="65"/>
              </a:xfrm>
              <a:custGeom>
                <a:avLst/>
                <a:gdLst>
                  <a:gd name="T0" fmla="*/ 25 w 25"/>
                  <a:gd name="T1" fmla="*/ 23 h 65"/>
                  <a:gd name="T2" fmla="*/ 24 w 25"/>
                  <a:gd name="T3" fmla="*/ 13 h 65"/>
                  <a:gd name="T4" fmla="*/ 21 w 25"/>
                  <a:gd name="T5" fmla="*/ 6 h 65"/>
                  <a:gd name="T6" fmla="*/ 17 w 25"/>
                  <a:gd name="T7" fmla="*/ 1 h 65"/>
                  <a:gd name="T8" fmla="*/ 11 w 25"/>
                  <a:gd name="T9" fmla="*/ 0 h 65"/>
                  <a:gd name="T10" fmla="*/ 6 w 25"/>
                  <a:gd name="T11" fmla="*/ 1 h 65"/>
                  <a:gd name="T12" fmla="*/ 3 w 25"/>
                  <a:gd name="T13" fmla="*/ 3 h 65"/>
                  <a:gd name="T14" fmla="*/ 0 w 25"/>
                  <a:gd name="T15" fmla="*/ 7 h 65"/>
                  <a:gd name="T16" fmla="*/ 0 w 25"/>
                  <a:gd name="T17" fmla="*/ 11 h 65"/>
                  <a:gd name="T18" fmla="*/ 0 w 25"/>
                  <a:gd name="T19" fmla="*/ 15 h 65"/>
                  <a:gd name="T20" fmla="*/ 3 w 25"/>
                  <a:gd name="T21" fmla="*/ 19 h 65"/>
                  <a:gd name="T22" fmla="*/ 6 w 25"/>
                  <a:gd name="T23" fmla="*/ 22 h 65"/>
                  <a:gd name="T24" fmla="*/ 11 w 25"/>
                  <a:gd name="T25" fmla="*/ 23 h 65"/>
                  <a:gd name="T26" fmla="*/ 16 w 25"/>
                  <a:gd name="T27" fmla="*/ 22 h 65"/>
                  <a:gd name="T28" fmla="*/ 19 w 25"/>
                  <a:gd name="T29" fmla="*/ 20 h 65"/>
                  <a:gd name="T30" fmla="*/ 20 w 25"/>
                  <a:gd name="T31" fmla="*/ 19 h 65"/>
                  <a:gd name="T32" fmla="*/ 20 w 25"/>
                  <a:gd name="T33" fmla="*/ 20 h 65"/>
                  <a:gd name="T34" fmla="*/ 20 w 25"/>
                  <a:gd name="T35" fmla="*/ 23 h 65"/>
                  <a:gd name="T36" fmla="*/ 16 w 25"/>
                  <a:gd name="T37" fmla="*/ 43 h 65"/>
                  <a:gd name="T38" fmla="*/ 5 w 25"/>
                  <a:gd name="T39" fmla="*/ 60 h 65"/>
                  <a:gd name="T40" fmla="*/ 3 w 25"/>
                  <a:gd name="T41" fmla="*/ 61 h 65"/>
                  <a:gd name="T42" fmla="*/ 3 w 25"/>
                  <a:gd name="T43" fmla="*/ 62 h 65"/>
                  <a:gd name="T44" fmla="*/ 4 w 25"/>
                  <a:gd name="T45" fmla="*/ 64 h 65"/>
                  <a:gd name="T46" fmla="*/ 5 w 25"/>
                  <a:gd name="T47" fmla="*/ 65 h 65"/>
                  <a:gd name="T48" fmla="*/ 9 w 25"/>
                  <a:gd name="T49" fmla="*/ 62 h 65"/>
                  <a:gd name="T50" fmla="*/ 16 w 25"/>
                  <a:gd name="T51" fmla="*/ 53 h 65"/>
                  <a:gd name="T52" fmla="*/ 22 w 25"/>
                  <a:gd name="T53" fmla="*/ 40 h 65"/>
                  <a:gd name="T54" fmla="*/ 25 w 25"/>
                  <a:gd name="T55" fmla="*/ 2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65">
                    <a:moveTo>
                      <a:pt x="25" y="23"/>
                    </a:moveTo>
                    <a:lnTo>
                      <a:pt x="24" y="13"/>
                    </a:lnTo>
                    <a:lnTo>
                      <a:pt x="21" y="6"/>
                    </a:lnTo>
                    <a:lnTo>
                      <a:pt x="17" y="1"/>
                    </a:lnTo>
                    <a:lnTo>
                      <a:pt x="11" y="0"/>
                    </a:lnTo>
                    <a:lnTo>
                      <a:pt x="6" y="1"/>
                    </a:lnTo>
                    <a:lnTo>
                      <a:pt x="3" y="3"/>
                    </a:lnTo>
                    <a:lnTo>
                      <a:pt x="0" y="7"/>
                    </a:lnTo>
                    <a:lnTo>
                      <a:pt x="0" y="11"/>
                    </a:lnTo>
                    <a:lnTo>
                      <a:pt x="0" y="15"/>
                    </a:lnTo>
                    <a:lnTo>
                      <a:pt x="3" y="19"/>
                    </a:lnTo>
                    <a:lnTo>
                      <a:pt x="6" y="22"/>
                    </a:lnTo>
                    <a:lnTo>
                      <a:pt x="11" y="23"/>
                    </a:lnTo>
                    <a:lnTo>
                      <a:pt x="16" y="22"/>
                    </a:lnTo>
                    <a:lnTo>
                      <a:pt x="19" y="20"/>
                    </a:lnTo>
                    <a:lnTo>
                      <a:pt x="20" y="19"/>
                    </a:lnTo>
                    <a:lnTo>
                      <a:pt x="20" y="20"/>
                    </a:lnTo>
                    <a:lnTo>
                      <a:pt x="20" y="23"/>
                    </a:lnTo>
                    <a:lnTo>
                      <a:pt x="16" y="43"/>
                    </a:lnTo>
                    <a:lnTo>
                      <a:pt x="5" y="60"/>
                    </a:lnTo>
                    <a:lnTo>
                      <a:pt x="3" y="61"/>
                    </a:lnTo>
                    <a:lnTo>
                      <a:pt x="3" y="62"/>
                    </a:lnTo>
                    <a:lnTo>
                      <a:pt x="4" y="64"/>
                    </a:lnTo>
                    <a:lnTo>
                      <a:pt x="5" y="65"/>
                    </a:lnTo>
                    <a:lnTo>
                      <a:pt x="9" y="62"/>
                    </a:lnTo>
                    <a:lnTo>
                      <a:pt x="16" y="53"/>
                    </a:lnTo>
                    <a:lnTo>
                      <a:pt x="22" y="40"/>
                    </a:lnTo>
                    <a:lnTo>
                      <a:pt x="25"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1" name="Freeform 42"/>
              <p:cNvSpPr>
                <a:spLocks noChangeAspect="1"/>
              </p:cNvSpPr>
              <p:nvPr/>
            </p:nvSpPr>
            <p:spPr bwMode="auto">
              <a:xfrm>
                <a:off x="4181" y="1647"/>
                <a:ext cx="123" cy="148"/>
              </a:xfrm>
              <a:custGeom>
                <a:avLst/>
                <a:gdLst>
                  <a:gd name="T0" fmla="*/ 123 w 123"/>
                  <a:gd name="T1" fmla="*/ 92 h 148"/>
                  <a:gd name="T2" fmla="*/ 118 w 123"/>
                  <a:gd name="T3" fmla="*/ 92 h 148"/>
                  <a:gd name="T4" fmla="*/ 117 w 123"/>
                  <a:gd name="T5" fmla="*/ 100 h 148"/>
                  <a:gd name="T6" fmla="*/ 115 w 123"/>
                  <a:gd name="T7" fmla="*/ 109 h 148"/>
                  <a:gd name="T8" fmla="*/ 113 w 123"/>
                  <a:gd name="T9" fmla="*/ 117 h 148"/>
                  <a:gd name="T10" fmla="*/ 109 w 123"/>
                  <a:gd name="T11" fmla="*/ 125 h 148"/>
                  <a:gd name="T12" fmla="*/ 104 w 123"/>
                  <a:gd name="T13" fmla="*/ 131 h 148"/>
                  <a:gd name="T14" fmla="*/ 96 w 123"/>
                  <a:gd name="T15" fmla="*/ 136 h 148"/>
                  <a:gd name="T16" fmla="*/ 86 w 123"/>
                  <a:gd name="T17" fmla="*/ 140 h 148"/>
                  <a:gd name="T18" fmla="*/ 72 w 123"/>
                  <a:gd name="T19" fmla="*/ 141 h 148"/>
                  <a:gd name="T20" fmla="*/ 52 w 123"/>
                  <a:gd name="T21" fmla="*/ 141 h 148"/>
                  <a:gd name="T22" fmla="*/ 46 w 123"/>
                  <a:gd name="T23" fmla="*/ 141 h 148"/>
                  <a:gd name="T24" fmla="*/ 43 w 123"/>
                  <a:gd name="T25" fmla="*/ 139 h 148"/>
                  <a:gd name="T26" fmla="*/ 41 w 123"/>
                  <a:gd name="T27" fmla="*/ 137 h 148"/>
                  <a:gd name="T28" fmla="*/ 41 w 123"/>
                  <a:gd name="T29" fmla="*/ 132 h 148"/>
                  <a:gd name="T30" fmla="*/ 41 w 123"/>
                  <a:gd name="T31" fmla="*/ 17 h 148"/>
                  <a:gd name="T32" fmla="*/ 41 w 123"/>
                  <a:gd name="T33" fmla="*/ 14 h 148"/>
                  <a:gd name="T34" fmla="*/ 42 w 123"/>
                  <a:gd name="T35" fmla="*/ 12 h 148"/>
                  <a:gd name="T36" fmla="*/ 42 w 123"/>
                  <a:gd name="T37" fmla="*/ 10 h 148"/>
                  <a:gd name="T38" fmla="*/ 44 w 123"/>
                  <a:gd name="T39" fmla="*/ 9 h 148"/>
                  <a:gd name="T40" fmla="*/ 46 w 123"/>
                  <a:gd name="T41" fmla="*/ 8 h 148"/>
                  <a:gd name="T42" fmla="*/ 50 w 123"/>
                  <a:gd name="T43" fmla="*/ 7 h 148"/>
                  <a:gd name="T44" fmla="*/ 55 w 123"/>
                  <a:gd name="T45" fmla="*/ 6 h 148"/>
                  <a:gd name="T46" fmla="*/ 62 w 123"/>
                  <a:gd name="T47" fmla="*/ 6 h 148"/>
                  <a:gd name="T48" fmla="*/ 69 w 123"/>
                  <a:gd name="T49" fmla="*/ 6 h 148"/>
                  <a:gd name="T50" fmla="*/ 69 w 123"/>
                  <a:gd name="T51" fmla="*/ 0 h 148"/>
                  <a:gd name="T52" fmla="*/ 61 w 123"/>
                  <a:gd name="T53" fmla="*/ 0 h 148"/>
                  <a:gd name="T54" fmla="*/ 51 w 123"/>
                  <a:gd name="T55" fmla="*/ 0 h 148"/>
                  <a:gd name="T56" fmla="*/ 41 w 123"/>
                  <a:gd name="T57" fmla="*/ 0 h 148"/>
                  <a:gd name="T58" fmla="*/ 33 w 123"/>
                  <a:gd name="T59" fmla="*/ 0 h 148"/>
                  <a:gd name="T60" fmla="*/ 25 w 123"/>
                  <a:gd name="T61" fmla="*/ 0 h 148"/>
                  <a:gd name="T62" fmla="*/ 16 w 123"/>
                  <a:gd name="T63" fmla="*/ 0 h 148"/>
                  <a:gd name="T64" fmla="*/ 7 w 123"/>
                  <a:gd name="T65" fmla="*/ 0 h 148"/>
                  <a:gd name="T66" fmla="*/ 0 w 123"/>
                  <a:gd name="T67" fmla="*/ 0 h 148"/>
                  <a:gd name="T68" fmla="*/ 0 w 123"/>
                  <a:gd name="T69" fmla="*/ 6 h 148"/>
                  <a:gd name="T70" fmla="*/ 5 w 123"/>
                  <a:gd name="T71" fmla="*/ 6 h 148"/>
                  <a:gd name="T72" fmla="*/ 14 w 123"/>
                  <a:gd name="T73" fmla="*/ 7 h 148"/>
                  <a:gd name="T74" fmla="*/ 20 w 123"/>
                  <a:gd name="T75" fmla="*/ 8 h 148"/>
                  <a:gd name="T76" fmla="*/ 22 w 123"/>
                  <a:gd name="T77" fmla="*/ 11 h 148"/>
                  <a:gd name="T78" fmla="*/ 22 w 123"/>
                  <a:gd name="T79" fmla="*/ 16 h 148"/>
                  <a:gd name="T80" fmla="*/ 22 w 123"/>
                  <a:gd name="T81" fmla="*/ 131 h 148"/>
                  <a:gd name="T82" fmla="*/ 22 w 123"/>
                  <a:gd name="T83" fmla="*/ 136 h 148"/>
                  <a:gd name="T84" fmla="*/ 20 w 123"/>
                  <a:gd name="T85" fmla="*/ 139 h 148"/>
                  <a:gd name="T86" fmla="*/ 14 w 123"/>
                  <a:gd name="T87" fmla="*/ 141 h 148"/>
                  <a:gd name="T88" fmla="*/ 5 w 123"/>
                  <a:gd name="T89" fmla="*/ 141 h 148"/>
                  <a:gd name="T90" fmla="*/ 0 w 123"/>
                  <a:gd name="T91" fmla="*/ 141 h 148"/>
                  <a:gd name="T92" fmla="*/ 0 w 123"/>
                  <a:gd name="T93" fmla="*/ 148 h 148"/>
                  <a:gd name="T94" fmla="*/ 117 w 123"/>
                  <a:gd name="T95" fmla="*/ 148 h 148"/>
                  <a:gd name="T96" fmla="*/ 123 w 123"/>
                  <a:gd name="T97" fmla="*/ 9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 h="148">
                    <a:moveTo>
                      <a:pt x="123" y="92"/>
                    </a:moveTo>
                    <a:lnTo>
                      <a:pt x="118" y="92"/>
                    </a:lnTo>
                    <a:lnTo>
                      <a:pt x="117" y="100"/>
                    </a:lnTo>
                    <a:lnTo>
                      <a:pt x="115" y="109"/>
                    </a:lnTo>
                    <a:lnTo>
                      <a:pt x="113" y="117"/>
                    </a:lnTo>
                    <a:lnTo>
                      <a:pt x="109" y="125"/>
                    </a:lnTo>
                    <a:lnTo>
                      <a:pt x="104" y="131"/>
                    </a:lnTo>
                    <a:lnTo>
                      <a:pt x="96" y="136"/>
                    </a:lnTo>
                    <a:lnTo>
                      <a:pt x="86" y="140"/>
                    </a:lnTo>
                    <a:lnTo>
                      <a:pt x="72" y="141"/>
                    </a:lnTo>
                    <a:lnTo>
                      <a:pt x="52" y="141"/>
                    </a:lnTo>
                    <a:lnTo>
                      <a:pt x="46" y="141"/>
                    </a:lnTo>
                    <a:lnTo>
                      <a:pt x="43" y="139"/>
                    </a:lnTo>
                    <a:lnTo>
                      <a:pt x="41" y="137"/>
                    </a:lnTo>
                    <a:lnTo>
                      <a:pt x="41" y="132"/>
                    </a:lnTo>
                    <a:lnTo>
                      <a:pt x="41" y="17"/>
                    </a:lnTo>
                    <a:lnTo>
                      <a:pt x="41" y="14"/>
                    </a:lnTo>
                    <a:lnTo>
                      <a:pt x="42" y="12"/>
                    </a:lnTo>
                    <a:lnTo>
                      <a:pt x="42" y="10"/>
                    </a:lnTo>
                    <a:lnTo>
                      <a:pt x="44" y="9"/>
                    </a:lnTo>
                    <a:lnTo>
                      <a:pt x="46" y="8"/>
                    </a:lnTo>
                    <a:lnTo>
                      <a:pt x="50" y="7"/>
                    </a:lnTo>
                    <a:lnTo>
                      <a:pt x="55" y="6"/>
                    </a:lnTo>
                    <a:lnTo>
                      <a:pt x="62" y="6"/>
                    </a:lnTo>
                    <a:lnTo>
                      <a:pt x="69" y="6"/>
                    </a:lnTo>
                    <a:lnTo>
                      <a:pt x="69" y="0"/>
                    </a:lnTo>
                    <a:lnTo>
                      <a:pt x="61" y="0"/>
                    </a:lnTo>
                    <a:lnTo>
                      <a:pt x="51" y="0"/>
                    </a:lnTo>
                    <a:lnTo>
                      <a:pt x="41" y="0"/>
                    </a:lnTo>
                    <a:lnTo>
                      <a:pt x="33" y="0"/>
                    </a:lnTo>
                    <a:lnTo>
                      <a:pt x="25" y="0"/>
                    </a:lnTo>
                    <a:lnTo>
                      <a:pt x="16" y="0"/>
                    </a:lnTo>
                    <a:lnTo>
                      <a:pt x="7" y="0"/>
                    </a:lnTo>
                    <a:lnTo>
                      <a:pt x="0" y="0"/>
                    </a:lnTo>
                    <a:lnTo>
                      <a:pt x="0" y="6"/>
                    </a:lnTo>
                    <a:lnTo>
                      <a:pt x="5" y="6"/>
                    </a:lnTo>
                    <a:lnTo>
                      <a:pt x="14" y="7"/>
                    </a:lnTo>
                    <a:lnTo>
                      <a:pt x="20" y="8"/>
                    </a:lnTo>
                    <a:lnTo>
                      <a:pt x="22" y="11"/>
                    </a:lnTo>
                    <a:lnTo>
                      <a:pt x="22" y="16"/>
                    </a:lnTo>
                    <a:lnTo>
                      <a:pt x="22" y="131"/>
                    </a:lnTo>
                    <a:lnTo>
                      <a:pt x="22" y="136"/>
                    </a:lnTo>
                    <a:lnTo>
                      <a:pt x="20" y="139"/>
                    </a:lnTo>
                    <a:lnTo>
                      <a:pt x="14" y="141"/>
                    </a:lnTo>
                    <a:lnTo>
                      <a:pt x="5" y="141"/>
                    </a:lnTo>
                    <a:lnTo>
                      <a:pt x="0" y="141"/>
                    </a:lnTo>
                    <a:lnTo>
                      <a:pt x="0" y="148"/>
                    </a:lnTo>
                    <a:lnTo>
                      <a:pt x="117" y="148"/>
                    </a:lnTo>
                    <a:lnTo>
                      <a:pt x="123" y="9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2" name="Freeform 43"/>
              <p:cNvSpPr>
                <a:spLocks noChangeAspect="1"/>
              </p:cNvSpPr>
              <p:nvPr/>
            </p:nvSpPr>
            <p:spPr bwMode="auto">
              <a:xfrm>
                <a:off x="4326" y="1683"/>
                <a:ext cx="48" cy="112"/>
              </a:xfrm>
              <a:custGeom>
                <a:avLst/>
                <a:gdLst>
                  <a:gd name="T0" fmla="*/ 32 w 48"/>
                  <a:gd name="T1" fmla="*/ 16 h 112"/>
                  <a:gd name="T2" fmla="*/ 32 w 48"/>
                  <a:gd name="T3" fmla="*/ 13 h 112"/>
                  <a:gd name="T4" fmla="*/ 32 w 48"/>
                  <a:gd name="T5" fmla="*/ 10 h 112"/>
                  <a:gd name="T6" fmla="*/ 33 w 48"/>
                  <a:gd name="T7" fmla="*/ 9 h 112"/>
                  <a:gd name="T8" fmla="*/ 34 w 48"/>
                  <a:gd name="T9" fmla="*/ 7 h 112"/>
                  <a:gd name="T10" fmla="*/ 36 w 48"/>
                  <a:gd name="T11" fmla="*/ 6 h 112"/>
                  <a:gd name="T12" fmla="*/ 39 w 48"/>
                  <a:gd name="T13" fmla="*/ 6 h 112"/>
                  <a:gd name="T14" fmla="*/ 43 w 48"/>
                  <a:gd name="T15" fmla="*/ 6 h 112"/>
                  <a:gd name="T16" fmla="*/ 48 w 48"/>
                  <a:gd name="T17" fmla="*/ 6 h 112"/>
                  <a:gd name="T18" fmla="*/ 48 w 48"/>
                  <a:gd name="T19" fmla="*/ 0 h 112"/>
                  <a:gd name="T20" fmla="*/ 42 w 48"/>
                  <a:gd name="T21" fmla="*/ 0 h 112"/>
                  <a:gd name="T22" fmla="*/ 35 w 48"/>
                  <a:gd name="T23" fmla="*/ 1 h 112"/>
                  <a:gd name="T24" fmla="*/ 29 w 48"/>
                  <a:gd name="T25" fmla="*/ 1 h 112"/>
                  <a:gd name="T26" fmla="*/ 24 w 48"/>
                  <a:gd name="T27" fmla="*/ 1 h 112"/>
                  <a:gd name="T28" fmla="*/ 19 w 48"/>
                  <a:gd name="T29" fmla="*/ 1 h 112"/>
                  <a:gd name="T30" fmla="*/ 12 w 48"/>
                  <a:gd name="T31" fmla="*/ 1 h 112"/>
                  <a:gd name="T32" fmla="*/ 6 w 48"/>
                  <a:gd name="T33" fmla="*/ 0 h 112"/>
                  <a:gd name="T34" fmla="*/ 0 w 48"/>
                  <a:gd name="T35" fmla="*/ 0 h 112"/>
                  <a:gd name="T36" fmla="*/ 0 w 48"/>
                  <a:gd name="T37" fmla="*/ 6 h 112"/>
                  <a:gd name="T38" fmla="*/ 5 w 48"/>
                  <a:gd name="T39" fmla="*/ 6 h 112"/>
                  <a:gd name="T40" fmla="*/ 9 w 48"/>
                  <a:gd name="T41" fmla="*/ 6 h 112"/>
                  <a:gd name="T42" fmla="*/ 12 w 48"/>
                  <a:gd name="T43" fmla="*/ 6 h 112"/>
                  <a:gd name="T44" fmla="*/ 14 w 48"/>
                  <a:gd name="T45" fmla="*/ 7 h 112"/>
                  <a:gd name="T46" fmla="*/ 15 w 48"/>
                  <a:gd name="T47" fmla="*/ 9 h 112"/>
                  <a:gd name="T48" fmla="*/ 16 w 48"/>
                  <a:gd name="T49" fmla="*/ 10 h 112"/>
                  <a:gd name="T50" fmla="*/ 16 w 48"/>
                  <a:gd name="T51" fmla="*/ 13 h 112"/>
                  <a:gd name="T52" fmla="*/ 16 w 48"/>
                  <a:gd name="T53" fmla="*/ 16 h 112"/>
                  <a:gd name="T54" fmla="*/ 16 w 48"/>
                  <a:gd name="T55" fmla="*/ 96 h 112"/>
                  <a:gd name="T56" fmla="*/ 16 w 48"/>
                  <a:gd name="T57" fmla="*/ 99 h 112"/>
                  <a:gd name="T58" fmla="*/ 16 w 48"/>
                  <a:gd name="T59" fmla="*/ 101 h 112"/>
                  <a:gd name="T60" fmla="*/ 15 w 48"/>
                  <a:gd name="T61" fmla="*/ 103 h 112"/>
                  <a:gd name="T62" fmla="*/ 14 w 48"/>
                  <a:gd name="T63" fmla="*/ 105 h 112"/>
                  <a:gd name="T64" fmla="*/ 12 w 48"/>
                  <a:gd name="T65" fmla="*/ 106 h 112"/>
                  <a:gd name="T66" fmla="*/ 9 w 48"/>
                  <a:gd name="T67" fmla="*/ 106 h 112"/>
                  <a:gd name="T68" fmla="*/ 5 w 48"/>
                  <a:gd name="T69" fmla="*/ 106 h 112"/>
                  <a:gd name="T70" fmla="*/ 0 w 48"/>
                  <a:gd name="T71" fmla="*/ 106 h 112"/>
                  <a:gd name="T72" fmla="*/ 0 w 48"/>
                  <a:gd name="T73" fmla="*/ 112 h 112"/>
                  <a:gd name="T74" fmla="*/ 6 w 48"/>
                  <a:gd name="T75" fmla="*/ 112 h 112"/>
                  <a:gd name="T76" fmla="*/ 12 w 48"/>
                  <a:gd name="T77" fmla="*/ 111 h 112"/>
                  <a:gd name="T78" fmla="*/ 19 w 48"/>
                  <a:gd name="T79" fmla="*/ 111 h 112"/>
                  <a:gd name="T80" fmla="*/ 24 w 48"/>
                  <a:gd name="T81" fmla="*/ 111 h 112"/>
                  <a:gd name="T82" fmla="*/ 29 w 48"/>
                  <a:gd name="T83" fmla="*/ 111 h 112"/>
                  <a:gd name="T84" fmla="*/ 35 w 48"/>
                  <a:gd name="T85" fmla="*/ 111 h 112"/>
                  <a:gd name="T86" fmla="*/ 42 w 48"/>
                  <a:gd name="T87" fmla="*/ 112 h 112"/>
                  <a:gd name="T88" fmla="*/ 48 w 48"/>
                  <a:gd name="T89" fmla="*/ 112 h 112"/>
                  <a:gd name="T90" fmla="*/ 48 w 48"/>
                  <a:gd name="T91" fmla="*/ 106 h 112"/>
                  <a:gd name="T92" fmla="*/ 43 w 48"/>
                  <a:gd name="T93" fmla="*/ 106 h 112"/>
                  <a:gd name="T94" fmla="*/ 39 w 48"/>
                  <a:gd name="T95" fmla="*/ 106 h 112"/>
                  <a:gd name="T96" fmla="*/ 36 w 48"/>
                  <a:gd name="T97" fmla="*/ 106 h 112"/>
                  <a:gd name="T98" fmla="*/ 34 w 48"/>
                  <a:gd name="T99" fmla="*/ 105 h 112"/>
                  <a:gd name="T100" fmla="*/ 33 w 48"/>
                  <a:gd name="T101" fmla="*/ 103 h 112"/>
                  <a:gd name="T102" fmla="*/ 32 w 48"/>
                  <a:gd name="T103" fmla="*/ 101 h 112"/>
                  <a:gd name="T104" fmla="*/ 32 w 48"/>
                  <a:gd name="T105" fmla="*/ 99 h 112"/>
                  <a:gd name="T106" fmla="*/ 32 w 48"/>
                  <a:gd name="T107" fmla="*/ 96 h 112"/>
                  <a:gd name="T108" fmla="*/ 32 w 48"/>
                  <a:gd name="T109"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112">
                    <a:moveTo>
                      <a:pt x="32" y="16"/>
                    </a:moveTo>
                    <a:lnTo>
                      <a:pt x="32" y="13"/>
                    </a:lnTo>
                    <a:lnTo>
                      <a:pt x="32" y="10"/>
                    </a:lnTo>
                    <a:lnTo>
                      <a:pt x="33" y="9"/>
                    </a:lnTo>
                    <a:lnTo>
                      <a:pt x="34" y="7"/>
                    </a:lnTo>
                    <a:lnTo>
                      <a:pt x="36" y="6"/>
                    </a:lnTo>
                    <a:lnTo>
                      <a:pt x="39" y="6"/>
                    </a:lnTo>
                    <a:lnTo>
                      <a:pt x="43" y="6"/>
                    </a:lnTo>
                    <a:lnTo>
                      <a:pt x="48" y="6"/>
                    </a:lnTo>
                    <a:lnTo>
                      <a:pt x="48" y="0"/>
                    </a:lnTo>
                    <a:lnTo>
                      <a:pt x="42" y="0"/>
                    </a:lnTo>
                    <a:lnTo>
                      <a:pt x="35" y="1"/>
                    </a:lnTo>
                    <a:lnTo>
                      <a:pt x="29" y="1"/>
                    </a:lnTo>
                    <a:lnTo>
                      <a:pt x="24" y="1"/>
                    </a:lnTo>
                    <a:lnTo>
                      <a:pt x="19" y="1"/>
                    </a:lnTo>
                    <a:lnTo>
                      <a:pt x="12" y="1"/>
                    </a:lnTo>
                    <a:lnTo>
                      <a:pt x="6" y="0"/>
                    </a:lnTo>
                    <a:lnTo>
                      <a:pt x="0" y="0"/>
                    </a:lnTo>
                    <a:lnTo>
                      <a:pt x="0" y="6"/>
                    </a:lnTo>
                    <a:lnTo>
                      <a:pt x="5" y="6"/>
                    </a:lnTo>
                    <a:lnTo>
                      <a:pt x="9" y="6"/>
                    </a:lnTo>
                    <a:lnTo>
                      <a:pt x="12" y="6"/>
                    </a:lnTo>
                    <a:lnTo>
                      <a:pt x="14" y="7"/>
                    </a:lnTo>
                    <a:lnTo>
                      <a:pt x="15" y="9"/>
                    </a:lnTo>
                    <a:lnTo>
                      <a:pt x="16" y="10"/>
                    </a:lnTo>
                    <a:lnTo>
                      <a:pt x="16" y="13"/>
                    </a:lnTo>
                    <a:lnTo>
                      <a:pt x="16" y="16"/>
                    </a:lnTo>
                    <a:lnTo>
                      <a:pt x="16" y="96"/>
                    </a:lnTo>
                    <a:lnTo>
                      <a:pt x="16" y="99"/>
                    </a:lnTo>
                    <a:lnTo>
                      <a:pt x="16" y="101"/>
                    </a:lnTo>
                    <a:lnTo>
                      <a:pt x="15" y="103"/>
                    </a:lnTo>
                    <a:lnTo>
                      <a:pt x="14" y="105"/>
                    </a:lnTo>
                    <a:lnTo>
                      <a:pt x="12" y="106"/>
                    </a:lnTo>
                    <a:lnTo>
                      <a:pt x="9" y="106"/>
                    </a:lnTo>
                    <a:lnTo>
                      <a:pt x="5" y="106"/>
                    </a:lnTo>
                    <a:lnTo>
                      <a:pt x="0" y="106"/>
                    </a:lnTo>
                    <a:lnTo>
                      <a:pt x="0" y="112"/>
                    </a:lnTo>
                    <a:lnTo>
                      <a:pt x="6" y="112"/>
                    </a:lnTo>
                    <a:lnTo>
                      <a:pt x="12" y="111"/>
                    </a:lnTo>
                    <a:lnTo>
                      <a:pt x="19" y="111"/>
                    </a:lnTo>
                    <a:lnTo>
                      <a:pt x="24" y="111"/>
                    </a:lnTo>
                    <a:lnTo>
                      <a:pt x="29" y="111"/>
                    </a:lnTo>
                    <a:lnTo>
                      <a:pt x="35" y="111"/>
                    </a:lnTo>
                    <a:lnTo>
                      <a:pt x="42" y="112"/>
                    </a:lnTo>
                    <a:lnTo>
                      <a:pt x="48" y="112"/>
                    </a:lnTo>
                    <a:lnTo>
                      <a:pt x="48" y="106"/>
                    </a:lnTo>
                    <a:lnTo>
                      <a:pt x="43" y="106"/>
                    </a:lnTo>
                    <a:lnTo>
                      <a:pt x="39" y="106"/>
                    </a:lnTo>
                    <a:lnTo>
                      <a:pt x="36" y="106"/>
                    </a:lnTo>
                    <a:lnTo>
                      <a:pt x="34" y="105"/>
                    </a:lnTo>
                    <a:lnTo>
                      <a:pt x="33" y="103"/>
                    </a:lnTo>
                    <a:lnTo>
                      <a:pt x="32" y="101"/>
                    </a:lnTo>
                    <a:lnTo>
                      <a:pt x="32" y="99"/>
                    </a:lnTo>
                    <a:lnTo>
                      <a:pt x="32" y="96"/>
                    </a:lnTo>
                    <a:lnTo>
                      <a:pt x="32"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3" name="Freeform 44"/>
              <p:cNvSpPr>
                <a:spLocks noChangeAspect="1"/>
              </p:cNvSpPr>
              <p:nvPr/>
            </p:nvSpPr>
            <p:spPr bwMode="auto">
              <a:xfrm>
                <a:off x="4394" y="1680"/>
                <a:ext cx="77" cy="118"/>
              </a:xfrm>
              <a:custGeom>
                <a:avLst/>
                <a:gdLst>
                  <a:gd name="T0" fmla="*/ 72 w 77"/>
                  <a:gd name="T1" fmla="*/ 1 h 118"/>
                  <a:gd name="T2" fmla="*/ 69 w 77"/>
                  <a:gd name="T3" fmla="*/ 0 h 118"/>
                  <a:gd name="T4" fmla="*/ 67 w 77"/>
                  <a:gd name="T5" fmla="*/ 2 h 118"/>
                  <a:gd name="T6" fmla="*/ 63 w 77"/>
                  <a:gd name="T7" fmla="*/ 8 h 118"/>
                  <a:gd name="T8" fmla="*/ 55 w 77"/>
                  <a:gd name="T9" fmla="*/ 6 h 118"/>
                  <a:gd name="T10" fmla="*/ 41 w 77"/>
                  <a:gd name="T11" fmla="*/ 1 h 118"/>
                  <a:gd name="T12" fmla="*/ 20 w 77"/>
                  <a:gd name="T13" fmla="*/ 3 h 118"/>
                  <a:gd name="T14" fmla="*/ 2 w 77"/>
                  <a:gd name="T15" fmla="*/ 20 h 118"/>
                  <a:gd name="T16" fmla="*/ 1 w 77"/>
                  <a:gd name="T17" fmla="*/ 40 h 118"/>
                  <a:gd name="T18" fmla="*/ 7 w 77"/>
                  <a:gd name="T19" fmla="*/ 51 h 118"/>
                  <a:gd name="T20" fmla="*/ 14 w 77"/>
                  <a:gd name="T21" fmla="*/ 58 h 118"/>
                  <a:gd name="T22" fmla="*/ 28 w 77"/>
                  <a:gd name="T23" fmla="*/ 63 h 118"/>
                  <a:gd name="T24" fmla="*/ 47 w 77"/>
                  <a:gd name="T25" fmla="*/ 67 h 118"/>
                  <a:gd name="T26" fmla="*/ 56 w 77"/>
                  <a:gd name="T27" fmla="*/ 71 h 118"/>
                  <a:gd name="T28" fmla="*/ 61 w 77"/>
                  <a:gd name="T29" fmla="*/ 75 h 118"/>
                  <a:gd name="T30" fmla="*/ 65 w 77"/>
                  <a:gd name="T31" fmla="*/ 83 h 118"/>
                  <a:gd name="T32" fmla="*/ 65 w 77"/>
                  <a:gd name="T33" fmla="*/ 98 h 118"/>
                  <a:gd name="T34" fmla="*/ 53 w 77"/>
                  <a:gd name="T35" fmla="*/ 110 h 118"/>
                  <a:gd name="T36" fmla="*/ 37 w 77"/>
                  <a:gd name="T37" fmla="*/ 112 h 118"/>
                  <a:gd name="T38" fmla="*/ 23 w 77"/>
                  <a:gd name="T39" fmla="*/ 108 h 118"/>
                  <a:gd name="T40" fmla="*/ 10 w 77"/>
                  <a:gd name="T41" fmla="*/ 98 h 118"/>
                  <a:gd name="T42" fmla="*/ 6 w 77"/>
                  <a:gd name="T43" fmla="*/ 85 h 118"/>
                  <a:gd name="T44" fmla="*/ 4 w 77"/>
                  <a:gd name="T45" fmla="*/ 78 h 118"/>
                  <a:gd name="T46" fmla="*/ 0 w 77"/>
                  <a:gd name="T47" fmla="*/ 79 h 118"/>
                  <a:gd name="T48" fmla="*/ 0 w 77"/>
                  <a:gd name="T49" fmla="*/ 113 h 118"/>
                  <a:gd name="T50" fmla="*/ 2 w 77"/>
                  <a:gd name="T51" fmla="*/ 118 h 118"/>
                  <a:gd name="T52" fmla="*/ 4 w 77"/>
                  <a:gd name="T53" fmla="*/ 117 h 118"/>
                  <a:gd name="T54" fmla="*/ 7 w 77"/>
                  <a:gd name="T55" fmla="*/ 113 h 118"/>
                  <a:gd name="T56" fmla="*/ 11 w 77"/>
                  <a:gd name="T57" fmla="*/ 107 h 118"/>
                  <a:gd name="T58" fmla="*/ 24 w 77"/>
                  <a:gd name="T59" fmla="*/ 115 h 118"/>
                  <a:gd name="T60" fmla="*/ 43 w 77"/>
                  <a:gd name="T61" fmla="*/ 118 h 118"/>
                  <a:gd name="T62" fmla="*/ 68 w 77"/>
                  <a:gd name="T63" fmla="*/ 107 h 118"/>
                  <a:gd name="T64" fmla="*/ 77 w 77"/>
                  <a:gd name="T65" fmla="*/ 84 h 118"/>
                  <a:gd name="T66" fmla="*/ 73 w 77"/>
                  <a:gd name="T67" fmla="*/ 68 h 118"/>
                  <a:gd name="T68" fmla="*/ 69 w 77"/>
                  <a:gd name="T69" fmla="*/ 61 h 118"/>
                  <a:gd name="T70" fmla="*/ 63 w 77"/>
                  <a:gd name="T71" fmla="*/ 56 h 118"/>
                  <a:gd name="T72" fmla="*/ 58 w 77"/>
                  <a:gd name="T73" fmla="*/ 53 h 118"/>
                  <a:gd name="T74" fmla="*/ 50 w 77"/>
                  <a:gd name="T75" fmla="*/ 51 h 118"/>
                  <a:gd name="T76" fmla="*/ 39 w 77"/>
                  <a:gd name="T77" fmla="*/ 48 h 118"/>
                  <a:gd name="T78" fmla="*/ 31 w 77"/>
                  <a:gd name="T79" fmla="*/ 46 h 118"/>
                  <a:gd name="T80" fmla="*/ 25 w 77"/>
                  <a:gd name="T81" fmla="*/ 45 h 118"/>
                  <a:gd name="T82" fmla="*/ 14 w 77"/>
                  <a:gd name="T83" fmla="*/ 36 h 118"/>
                  <a:gd name="T84" fmla="*/ 11 w 77"/>
                  <a:gd name="T85" fmla="*/ 26 h 118"/>
                  <a:gd name="T86" fmla="*/ 17 w 77"/>
                  <a:gd name="T87" fmla="*/ 12 h 118"/>
                  <a:gd name="T88" fmla="*/ 34 w 77"/>
                  <a:gd name="T89" fmla="*/ 5 h 118"/>
                  <a:gd name="T90" fmla="*/ 51 w 77"/>
                  <a:gd name="T91" fmla="*/ 9 h 118"/>
                  <a:gd name="T92" fmla="*/ 60 w 77"/>
                  <a:gd name="T93" fmla="*/ 18 h 118"/>
                  <a:gd name="T94" fmla="*/ 65 w 77"/>
                  <a:gd name="T95" fmla="*/ 29 h 118"/>
                  <a:gd name="T96" fmla="*/ 67 w 77"/>
                  <a:gd name="T97" fmla="*/ 37 h 118"/>
                  <a:gd name="T98" fmla="*/ 69 w 77"/>
                  <a:gd name="T99" fmla="*/ 40 h 118"/>
                  <a:gd name="T100" fmla="*/ 72 w 77"/>
                  <a:gd name="T101" fmla="*/ 39 h 118"/>
                  <a:gd name="T102" fmla="*/ 72 w 77"/>
                  <a:gd name="T103" fmla="*/ 3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 h="118">
                    <a:moveTo>
                      <a:pt x="72" y="5"/>
                    </a:moveTo>
                    <a:lnTo>
                      <a:pt x="72" y="1"/>
                    </a:lnTo>
                    <a:lnTo>
                      <a:pt x="70" y="0"/>
                    </a:lnTo>
                    <a:lnTo>
                      <a:pt x="69" y="0"/>
                    </a:lnTo>
                    <a:lnTo>
                      <a:pt x="68" y="1"/>
                    </a:lnTo>
                    <a:lnTo>
                      <a:pt x="67" y="2"/>
                    </a:lnTo>
                    <a:lnTo>
                      <a:pt x="65" y="5"/>
                    </a:lnTo>
                    <a:lnTo>
                      <a:pt x="63" y="8"/>
                    </a:lnTo>
                    <a:lnTo>
                      <a:pt x="61" y="11"/>
                    </a:lnTo>
                    <a:lnTo>
                      <a:pt x="55" y="6"/>
                    </a:lnTo>
                    <a:lnTo>
                      <a:pt x="48" y="2"/>
                    </a:lnTo>
                    <a:lnTo>
                      <a:pt x="41" y="1"/>
                    </a:lnTo>
                    <a:lnTo>
                      <a:pt x="34" y="0"/>
                    </a:lnTo>
                    <a:lnTo>
                      <a:pt x="20" y="3"/>
                    </a:lnTo>
                    <a:lnTo>
                      <a:pt x="10" y="10"/>
                    </a:lnTo>
                    <a:lnTo>
                      <a:pt x="2" y="20"/>
                    </a:lnTo>
                    <a:lnTo>
                      <a:pt x="0" y="32"/>
                    </a:lnTo>
                    <a:lnTo>
                      <a:pt x="1" y="40"/>
                    </a:lnTo>
                    <a:lnTo>
                      <a:pt x="4" y="46"/>
                    </a:lnTo>
                    <a:lnTo>
                      <a:pt x="7" y="51"/>
                    </a:lnTo>
                    <a:lnTo>
                      <a:pt x="9" y="54"/>
                    </a:lnTo>
                    <a:lnTo>
                      <a:pt x="14" y="58"/>
                    </a:lnTo>
                    <a:lnTo>
                      <a:pt x="20" y="61"/>
                    </a:lnTo>
                    <a:lnTo>
                      <a:pt x="28" y="63"/>
                    </a:lnTo>
                    <a:lnTo>
                      <a:pt x="40" y="66"/>
                    </a:lnTo>
                    <a:lnTo>
                      <a:pt x="47" y="67"/>
                    </a:lnTo>
                    <a:lnTo>
                      <a:pt x="52" y="69"/>
                    </a:lnTo>
                    <a:lnTo>
                      <a:pt x="56" y="71"/>
                    </a:lnTo>
                    <a:lnTo>
                      <a:pt x="59" y="74"/>
                    </a:lnTo>
                    <a:lnTo>
                      <a:pt x="61" y="75"/>
                    </a:lnTo>
                    <a:lnTo>
                      <a:pt x="63" y="78"/>
                    </a:lnTo>
                    <a:lnTo>
                      <a:pt x="65" y="83"/>
                    </a:lnTo>
                    <a:lnTo>
                      <a:pt x="66" y="90"/>
                    </a:lnTo>
                    <a:lnTo>
                      <a:pt x="65" y="98"/>
                    </a:lnTo>
                    <a:lnTo>
                      <a:pt x="60" y="105"/>
                    </a:lnTo>
                    <a:lnTo>
                      <a:pt x="53" y="110"/>
                    </a:lnTo>
                    <a:lnTo>
                      <a:pt x="43" y="112"/>
                    </a:lnTo>
                    <a:lnTo>
                      <a:pt x="37" y="112"/>
                    </a:lnTo>
                    <a:lnTo>
                      <a:pt x="31" y="111"/>
                    </a:lnTo>
                    <a:lnTo>
                      <a:pt x="23" y="108"/>
                    </a:lnTo>
                    <a:lnTo>
                      <a:pt x="16" y="104"/>
                    </a:lnTo>
                    <a:lnTo>
                      <a:pt x="10" y="98"/>
                    </a:lnTo>
                    <a:lnTo>
                      <a:pt x="7" y="91"/>
                    </a:lnTo>
                    <a:lnTo>
                      <a:pt x="6" y="85"/>
                    </a:lnTo>
                    <a:lnTo>
                      <a:pt x="5" y="80"/>
                    </a:lnTo>
                    <a:lnTo>
                      <a:pt x="4" y="78"/>
                    </a:lnTo>
                    <a:lnTo>
                      <a:pt x="3" y="78"/>
                    </a:lnTo>
                    <a:lnTo>
                      <a:pt x="0" y="79"/>
                    </a:lnTo>
                    <a:lnTo>
                      <a:pt x="0" y="83"/>
                    </a:lnTo>
                    <a:lnTo>
                      <a:pt x="0" y="113"/>
                    </a:lnTo>
                    <a:lnTo>
                      <a:pt x="0" y="117"/>
                    </a:lnTo>
                    <a:lnTo>
                      <a:pt x="2" y="118"/>
                    </a:lnTo>
                    <a:lnTo>
                      <a:pt x="3" y="118"/>
                    </a:lnTo>
                    <a:lnTo>
                      <a:pt x="4" y="117"/>
                    </a:lnTo>
                    <a:lnTo>
                      <a:pt x="5" y="116"/>
                    </a:lnTo>
                    <a:lnTo>
                      <a:pt x="7" y="113"/>
                    </a:lnTo>
                    <a:lnTo>
                      <a:pt x="9" y="110"/>
                    </a:lnTo>
                    <a:lnTo>
                      <a:pt x="11" y="107"/>
                    </a:lnTo>
                    <a:lnTo>
                      <a:pt x="17" y="111"/>
                    </a:lnTo>
                    <a:lnTo>
                      <a:pt x="24" y="115"/>
                    </a:lnTo>
                    <a:lnTo>
                      <a:pt x="33" y="117"/>
                    </a:lnTo>
                    <a:lnTo>
                      <a:pt x="43" y="118"/>
                    </a:lnTo>
                    <a:lnTo>
                      <a:pt x="57" y="115"/>
                    </a:lnTo>
                    <a:lnTo>
                      <a:pt x="68" y="107"/>
                    </a:lnTo>
                    <a:lnTo>
                      <a:pt x="75" y="96"/>
                    </a:lnTo>
                    <a:lnTo>
                      <a:pt x="77" y="84"/>
                    </a:lnTo>
                    <a:lnTo>
                      <a:pt x="76" y="75"/>
                    </a:lnTo>
                    <a:lnTo>
                      <a:pt x="73" y="68"/>
                    </a:lnTo>
                    <a:lnTo>
                      <a:pt x="70" y="63"/>
                    </a:lnTo>
                    <a:lnTo>
                      <a:pt x="69" y="61"/>
                    </a:lnTo>
                    <a:lnTo>
                      <a:pt x="66" y="59"/>
                    </a:lnTo>
                    <a:lnTo>
                      <a:pt x="63" y="56"/>
                    </a:lnTo>
                    <a:lnTo>
                      <a:pt x="61" y="55"/>
                    </a:lnTo>
                    <a:lnTo>
                      <a:pt x="58" y="53"/>
                    </a:lnTo>
                    <a:lnTo>
                      <a:pt x="54" y="52"/>
                    </a:lnTo>
                    <a:lnTo>
                      <a:pt x="50" y="51"/>
                    </a:lnTo>
                    <a:lnTo>
                      <a:pt x="45" y="50"/>
                    </a:lnTo>
                    <a:lnTo>
                      <a:pt x="39" y="48"/>
                    </a:lnTo>
                    <a:lnTo>
                      <a:pt x="35" y="47"/>
                    </a:lnTo>
                    <a:lnTo>
                      <a:pt x="31" y="46"/>
                    </a:lnTo>
                    <a:lnTo>
                      <a:pt x="27" y="45"/>
                    </a:lnTo>
                    <a:lnTo>
                      <a:pt x="25" y="45"/>
                    </a:lnTo>
                    <a:lnTo>
                      <a:pt x="19" y="41"/>
                    </a:lnTo>
                    <a:lnTo>
                      <a:pt x="14" y="36"/>
                    </a:lnTo>
                    <a:lnTo>
                      <a:pt x="12" y="31"/>
                    </a:lnTo>
                    <a:lnTo>
                      <a:pt x="11" y="26"/>
                    </a:lnTo>
                    <a:lnTo>
                      <a:pt x="13" y="18"/>
                    </a:lnTo>
                    <a:lnTo>
                      <a:pt x="17" y="12"/>
                    </a:lnTo>
                    <a:lnTo>
                      <a:pt x="24" y="7"/>
                    </a:lnTo>
                    <a:lnTo>
                      <a:pt x="34" y="5"/>
                    </a:lnTo>
                    <a:lnTo>
                      <a:pt x="43" y="6"/>
                    </a:lnTo>
                    <a:lnTo>
                      <a:pt x="51" y="9"/>
                    </a:lnTo>
                    <a:lnTo>
                      <a:pt x="56" y="13"/>
                    </a:lnTo>
                    <a:lnTo>
                      <a:pt x="60" y="18"/>
                    </a:lnTo>
                    <a:lnTo>
                      <a:pt x="63" y="24"/>
                    </a:lnTo>
                    <a:lnTo>
                      <a:pt x="65" y="29"/>
                    </a:lnTo>
                    <a:lnTo>
                      <a:pt x="66" y="34"/>
                    </a:lnTo>
                    <a:lnTo>
                      <a:pt x="67" y="37"/>
                    </a:lnTo>
                    <a:lnTo>
                      <a:pt x="67" y="39"/>
                    </a:lnTo>
                    <a:lnTo>
                      <a:pt x="69" y="40"/>
                    </a:lnTo>
                    <a:lnTo>
                      <a:pt x="71" y="40"/>
                    </a:lnTo>
                    <a:lnTo>
                      <a:pt x="72" y="39"/>
                    </a:lnTo>
                    <a:lnTo>
                      <a:pt x="72" y="37"/>
                    </a:lnTo>
                    <a:lnTo>
                      <a:pt x="72" y="35"/>
                    </a:lnTo>
                    <a:lnTo>
                      <a:pt x="72"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4" name="Freeform 45"/>
              <p:cNvSpPr>
                <a:spLocks noChangeAspect="1"/>
              </p:cNvSpPr>
              <p:nvPr/>
            </p:nvSpPr>
            <p:spPr bwMode="auto">
              <a:xfrm>
                <a:off x="4490" y="1684"/>
                <a:ext cx="113" cy="111"/>
              </a:xfrm>
              <a:custGeom>
                <a:avLst/>
                <a:gdLst>
                  <a:gd name="T0" fmla="*/ 110 w 113"/>
                  <a:gd name="T1" fmla="*/ 0 h 111"/>
                  <a:gd name="T2" fmla="*/ 3 w 113"/>
                  <a:gd name="T3" fmla="*/ 0 h 111"/>
                  <a:gd name="T4" fmla="*/ 0 w 113"/>
                  <a:gd name="T5" fmla="*/ 37 h 111"/>
                  <a:gd name="T6" fmla="*/ 5 w 113"/>
                  <a:gd name="T7" fmla="*/ 37 h 111"/>
                  <a:gd name="T8" fmla="*/ 6 w 113"/>
                  <a:gd name="T9" fmla="*/ 28 h 111"/>
                  <a:gd name="T10" fmla="*/ 8 w 113"/>
                  <a:gd name="T11" fmla="*/ 21 h 111"/>
                  <a:gd name="T12" fmla="*/ 10 w 113"/>
                  <a:gd name="T13" fmla="*/ 15 h 111"/>
                  <a:gd name="T14" fmla="*/ 12 w 113"/>
                  <a:gd name="T15" fmla="*/ 11 h 111"/>
                  <a:gd name="T16" fmla="*/ 16 w 113"/>
                  <a:gd name="T17" fmla="*/ 9 h 111"/>
                  <a:gd name="T18" fmla="*/ 21 w 113"/>
                  <a:gd name="T19" fmla="*/ 7 h 111"/>
                  <a:gd name="T20" fmla="*/ 28 w 113"/>
                  <a:gd name="T21" fmla="*/ 6 h 111"/>
                  <a:gd name="T22" fmla="*/ 36 w 113"/>
                  <a:gd name="T23" fmla="*/ 6 h 111"/>
                  <a:gd name="T24" fmla="*/ 43 w 113"/>
                  <a:gd name="T25" fmla="*/ 6 h 111"/>
                  <a:gd name="T26" fmla="*/ 47 w 113"/>
                  <a:gd name="T27" fmla="*/ 7 h 111"/>
                  <a:gd name="T28" fmla="*/ 48 w 113"/>
                  <a:gd name="T29" fmla="*/ 10 h 111"/>
                  <a:gd name="T30" fmla="*/ 49 w 113"/>
                  <a:gd name="T31" fmla="*/ 15 h 111"/>
                  <a:gd name="T32" fmla="*/ 49 w 113"/>
                  <a:gd name="T33" fmla="*/ 94 h 111"/>
                  <a:gd name="T34" fmla="*/ 48 w 113"/>
                  <a:gd name="T35" fmla="*/ 100 h 111"/>
                  <a:gd name="T36" fmla="*/ 46 w 113"/>
                  <a:gd name="T37" fmla="*/ 103 h 111"/>
                  <a:gd name="T38" fmla="*/ 41 w 113"/>
                  <a:gd name="T39" fmla="*/ 105 h 111"/>
                  <a:gd name="T40" fmla="*/ 31 w 113"/>
                  <a:gd name="T41" fmla="*/ 105 h 111"/>
                  <a:gd name="T42" fmla="*/ 27 w 113"/>
                  <a:gd name="T43" fmla="*/ 105 h 111"/>
                  <a:gd name="T44" fmla="*/ 27 w 113"/>
                  <a:gd name="T45" fmla="*/ 111 h 111"/>
                  <a:gd name="T46" fmla="*/ 42 w 113"/>
                  <a:gd name="T47" fmla="*/ 110 h 111"/>
                  <a:gd name="T48" fmla="*/ 57 w 113"/>
                  <a:gd name="T49" fmla="*/ 110 h 111"/>
                  <a:gd name="T50" fmla="*/ 72 w 113"/>
                  <a:gd name="T51" fmla="*/ 110 h 111"/>
                  <a:gd name="T52" fmla="*/ 86 w 113"/>
                  <a:gd name="T53" fmla="*/ 111 h 111"/>
                  <a:gd name="T54" fmla="*/ 86 w 113"/>
                  <a:gd name="T55" fmla="*/ 105 h 111"/>
                  <a:gd name="T56" fmla="*/ 82 w 113"/>
                  <a:gd name="T57" fmla="*/ 105 h 111"/>
                  <a:gd name="T58" fmla="*/ 72 w 113"/>
                  <a:gd name="T59" fmla="*/ 105 h 111"/>
                  <a:gd name="T60" fmla="*/ 67 w 113"/>
                  <a:gd name="T61" fmla="*/ 103 h 111"/>
                  <a:gd name="T62" fmla="*/ 65 w 113"/>
                  <a:gd name="T63" fmla="*/ 100 h 111"/>
                  <a:gd name="T64" fmla="*/ 64 w 113"/>
                  <a:gd name="T65" fmla="*/ 94 h 111"/>
                  <a:gd name="T66" fmla="*/ 64 w 113"/>
                  <a:gd name="T67" fmla="*/ 15 h 111"/>
                  <a:gd name="T68" fmla="*/ 65 w 113"/>
                  <a:gd name="T69" fmla="*/ 10 h 111"/>
                  <a:gd name="T70" fmla="*/ 66 w 113"/>
                  <a:gd name="T71" fmla="*/ 7 h 111"/>
                  <a:gd name="T72" fmla="*/ 70 w 113"/>
                  <a:gd name="T73" fmla="*/ 6 h 111"/>
                  <a:gd name="T74" fmla="*/ 77 w 113"/>
                  <a:gd name="T75" fmla="*/ 6 h 111"/>
                  <a:gd name="T76" fmla="*/ 85 w 113"/>
                  <a:gd name="T77" fmla="*/ 6 h 111"/>
                  <a:gd name="T78" fmla="*/ 91 w 113"/>
                  <a:gd name="T79" fmla="*/ 7 h 111"/>
                  <a:gd name="T80" fmla="*/ 96 w 113"/>
                  <a:gd name="T81" fmla="*/ 9 h 111"/>
                  <a:gd name="T82" fmla="*/ 100 w 113"/>
                  <a:gd name="T83" fmla="*/ 11 h 111"/>
                  <a:gd name="T84" fmla="*/ 103 w 113"/>
                  <a:gd name="T85" fmla="*/ 15 h 111"/>
                  <a:gd name="T86" fmla="*/ 105 w 113"/>
                  <a:gd name="T87" fmla="*/ 21 h 111"/>
                  <a:gd name="T88" fmla="*/ 107 w 113"/>
                  <a:gd name="T89" fmla="*/ 28 h 111"/>
                  <a:gd name="T90" fmla="*/ 107 w 113"/>
                  <a:gd name="T91" fmla="*/ 37 h 111"/>
                  <a:gd name="T92" fmla="*/ 113 w 113"/>
                  <a:gd name="T93" fmla="*/ 37 h 111"/>
                  <a:gd name="T94" fmla="*/ 110 w 113"/>
                  <a:gd name="T9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3" h="111">
                    <a:moveTo>
                      <a:pt x="110" y="0"/>
                    </a:moveTo>
                    <a:lnTo>
                      <a:pt x="3" y="0"/>
                    </a:lnTo>
                    <a:lnTo>
                      <a:pt x="0" y="37"/>
                    </a:lnTo>
                    <a:lnTo>
                      <a:pt x="5" y="37"/>
                    </a:lnTo>
                    <a:lnTo>
                      <a:pt x="6" y="28"/>
                    </a:lnTo>
                    <a:lnTo>
                      <a:pt x="8" y="21"/>
                    </a:lnTo>
                    <a:lnTo>
                      <a:pt x="10" y="15"/>
                    </a:lnTo>
                    <a:lnTo>
                      <a:pt x="12" y="11"/>
                    </a:lnTo>
                    <a:lnTo>
                      <a:pt x="16" y="9"/>
                    </a:lnTo>
                    <a:lnTo>
                      <a:pt x="21" y="7"/>
                    </a:lnTo>
                    <a:lnTo>
                      <a:pt x="28" y="6"/>
                    </a:lnTo>
                    <a:lnTo>
                      <a:pt x="36" y="6"/>
                    </a:lnTo>
                    <a:lnTo>
                      <a:pt x="43" y="6"/>
                    </a:lnTo>
                    <a:lnTo>
                      <a:pt x="47" y="7"/>
                    </a:lnTo>
                    <a:lnTo>
                      <a:pt x="48" y="10"/>
                    </a:lnTo>
                    <a:lnTo>
                      <a:pt x="49" y="15"/>
                    </a:lnTo>
                    <a:lnTo>
                      <a:pt x="49" y="94"/>
                    </a:lnTo>
                    <a:lnTo>
                      <a:pt x="48" y="100"/>
                    </a:lnTo>
                    <a:lnTo>
                      <a:pt x="46" y="103"/>
                    </a:lnTo>
                    <a:lnTo>
                      <a:pt x="41" y="105"/>
                    </a:lnTo>
                    <a:lnTo>
                      <a:pt x="31" y="105"/>
                    </a:lnTo>
                    <a:lnTo>
                      <a:pt x="27" y="105"/>
                    </a:lnTo>
                    <a:lnTo>
                      <a:pt x="27" y="111"/>
                    </a:lnTo>
                    <a:lnTo>
                      <a:pt x="42" y="110"/>
                    </a:lnTo>
                    <a:lnTo>
                      <a:pt x="57" y="110"/>
                    </a:lnTo>
                    <a:lnTo>
                      <a:pt x="72" y="110"/>
                    </a:lnTo>
                    <a:lnTo>
                      <a:pt x="86" y="111"/>
                    </a:lnTo>
                    <a:lnTo>
                      <a:pt x="86" y="105"/>
                    </a:lnTo>
                    <a:lnTo>
                      <a:pt x="82" y="105"/>
                    </a:lnTo>
                    <a:lnTo>
                      <a:pt x="72" y="105"/>
                    </a:lnTo>
                    <a:lnTo>
                      <a:pt x="67" y="103"/>
                    </a:lnTo>
                    <a:lnTo>
                      <a:pt x="65" y="100"/>
                    </a:lnTo>
                    <a:lnTo>
                      <a:pt x="64" y="94"/>
                    </a:lnTo>
                    <a:lnTo>
                      <a:pt x="64" y="15"/>
                    </a:lnTo>
                    <a:lnTo>
                      <a:pt x="65" y="10"/>
                    </a:lnTo>
                    <a:lnTo>
                      <a:pt x="66" y="7"/>
                    </a:lnTo>
                    <a:lnTo>
                      <a:pt x="70" y="6"/>
                    </a:lnTo>
                    <a:lnTo>
                      <a:pt x="77" y="6"/>
                    </a:lnTo>
                    <a:lnTo>
                      <a:pt x="85" y="6"/>
                    </a:lnTo>
                    <a:lnTo>
                      <a:pt x="91" y="7"/>
                    </a:lnTo>
                    <a:lnTo>
                      <a:pt x="96" y="9"/>
                    </a:lnTo>
                    <a:lnTo>
                      <a:pt x="100" y="11"/>
                    </a:lnTo>
                    <a:lnTo>
                      <a:pt x="103" y="15"/>
                    </a:lnTo>
                    <a:lnTo>
                      <a:pt x="105" y="21"/>
                    </a:lnTo>
                    <a:lnTo>
                      <a:pt x="107" y="28"/>
                    </a:lnTo>
                    <a:lnTo>
                      <a:pt x="107" y="37"/>
                    </a:lnTo>
                    <a:lnTo>
                      <a:pt x="113" y="37"/>
                    </a:lnTo>
                    <a:lnTo>
                      <a:pt x="11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5" name="Freeform 46"/>
              <p:cNvSpPr>
                <a:spLocks noChangeAspect="1"/>
              </p:cNvSpPr>
              <p:nvPr/>
            </p:nvSpPr>
            <p:spPr bwMode="auto">
              <a:xfrm>
                <a:off x="4635" y="1632"/>
                <a:ext cx="48" cy="217"/>
              </a:xfrm>
              <a:custGeom>
                <a:avLst/>
                <a:gdLst>
                  <a:gd name="T0" fmla="*/ 47 w 48"/>
                  <a:gd name="T1" fmla="*/ 8 h 217"/>
                  <a:gd name="T2" fmla="*/ 48 w 48"/>
                  <a:gd name="T3" fmla="*/ 6 h 217"/>
                  <a:gd name="T4" fmla="*/ 48 w 48"/>
                  <a:gd name="T5" fmla="*/ 4 h 217"/>
                  <a:gd name="T6" fmla="*/ 47 w 48"/>
                  <a:gd name="T7" fmla="*/ 1 h 217"/>
                  <a:gd name="T8" fmla="*/ 44 w 48"/>
                  <a:gd name="T9" fmla="*/ 0 h 217"/>
                  <a:gd name="T10" fmla="*/ 41 w 48"/>
                  <a:gd name="T11" fmla="*/ 1 h 217"/>
                  <a:gd name="T12" fmla="*/ 39 w 48"/>
                  <a:gd name="T13" fmla="*/ 5 h 217"/>
                  <a:gd name="T14" fmla="*/ 1 w 48"/>
                  <a:gd name="T15" fmla="*/ 105 h 217"/>
                  <a:gd name="T16" fmla="*/ 0 w 48"/>
                  <a:gd name="T17" fmla="*/ 109 h 217"/>
                  <a:gd name="T18" fmla="*/ 0 w 48"/>
                  <a:gd name="T19" fmla="*/ 110 h 217"/>
                  <a:gd name="T20" fmla="*/ 1 w 48"/>
                  <a:gd name="T21" fmla="*/ 112 h 217"/>
                  <a:gd name="T22" fmla="*/ 39 w 48"/>
                  <a:gd name="T23" fmla="*/ 212 h 217"/>
                  <a:gd name="T24" fmla="*/ 40 w 48"/>
                  <a:gd name="T25" fmla="*/ 215 h 217"/>
                  <a:gd name="T26" fmla="*/ 44 w 48"/>
                  <a:gd name="T27" fmla="*/ 217 h 217"/>
                  <a:gd name="T28" fmla="*/ 47 w 48"/>
                  <a:gd name="T29" fmla="*/ 216 h 217"/>
                  <a:gd name="T30" fmla="*/ 48 w 48"/>
                  <a:gd name="T31" fmla="*/ 213 h 217"/>
                  <a:gd name="T32" fmla="*/ 48 w 48"/>
                  <a:gd name="T33" fmla="*/ 212 h 217"/>
                  <a:gd name="T34" fmla="*/ 47 w 48"/>
                  <a:gd name="T35" fmla="*/ 209 h 217"/>
                  <a:gd name="T36" fmla="*/ 8 w 48"/>
                  <a:gd name="T37" fmla="*/ 109 h 217"/>
                  <a:gd name="T38" fmla="*/ 47 w 48"/>
                  <a:gd name="T39" fmla="*/ 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217">
                    <a:moveTo>
                      <a:pt x="47" y="8"/>
                    </a:moveTo>
                    <a:lnTo>
                      <a:pt x="48" y="6"/>
                    </a:lnTo>
                    <a:lnTo>
                      <a:pt x="48" y="4"/>
                    </a:lnTo>
                    <a:lnTo>
                      <a:pt x="47" y="1"/>
                    </a:lnTo>
                    <a:lnTo>
                      <a:pt x="44" y="0"/>
                    </a:lnTo>
                    <a:lnTo>
                      <a:pt x="41" y="1"/>
                    </a:lnTo>
                    <a:lnTo>
                      <a:pt x="39" y="5"/>
                    </a:lnTo>
                    <a:lnTo>
                      <a:pt x="1" y="105"/>
                    </a:lnTo>
                    <a:lnTo>
                      <a:pt x="0" y="109"/>
                    </a:lnTo>
                    <a:lnTo>
                      <a:pt x="0" y="110"/>
                    </a:lnTo>
                    <a:lnTo>
                      <a:pt x="1" y="112"/>
                    </a:lnTo>
                    <a:lnTo>
                      <a:pt x="39" y="212"/>
                    </a:lnTo>
                    <a:lnTo>
                      <a:pt x="40" y="215"/>
                    </a:lnTo>
                    <a:lnTo>
                      <a:pt x="44" y="217"/>
                    </a:lnTo>
                    <a:lnTo>
                      <a:pt x="47" y="216"/>
                    </a:lnTo>
                    <a:lnTo>
                      <a:pt x="48" y="213"/>
                    </a:lnTo>
                    <a:lnTo>
                      <a:pt x="48" y="212"/>
                    </a:lnTo>
                    <a:lnTo>
                      <a:pt x="47" y="209"/>
                    </a:lnTo>
                    <a:lnTo>
                      <a:pt x="8" y="109"/>
                    </a:lnTo>
                    <a:lnTo>
                      <a:pt x="47"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6" name="Freeform 47"/>
              <p:cNvSpPr>
                <a:spLocks noChangeAspect="1"/>
              </p:cNvSpPr>
              <p:nvPr/>
            </p:nvSpPr>
            <p:spPr bwMode="auto">
              <a:xfrm>
                <a:off x="4707" y="1647"/>
                <a:ext cx="153" cy="148"/>
              </a:xfrm>
              <a:custGeom>
                <a:avLst/>
                <a:gdLst>
                  <a:gd name="T0" fmla="*/ 42 w 153"/>
                  <a:gd name="T1" fmla="*/ 1 h 148"/>
                  <a:gd name="T2" fmla="*/ 40 w 153"/>
                  <a:gd name="T3" fmla="*/ 0 h 148"/>
                  <a:gd name="T4" fmla="*/ 0 w 153"/>
                  <a:gd name="T5" fmla="*/ 0 h 148"/>
                  <a:gd name="T6" fmla="*/ 6 w 153"/>
                  <a:gd name="T7" fmla="*/ 6 h 148"/>
                  <a:gd name="T8" fmla="*/ 19 w 153"/>
                  <a:gd name="T9" fmla="*/ 7 h 148"/>
                  <a:gd name="T10" fmla="*/ 22 w 153"/>
                  <a:gd name="T11" fmla="*/ 9 h 148"/>
                  <a:gd name="T12" fmla="*/ 23 w 153"/>
                  <a:gd name="T13" fmla="*/ 125 h 148"/>
                  <a:gd name="T14" fmla="*/ 22 w 153"/>
                  <a:gd name="T15" fmla="*/ 130 h 148"/>
                  <a:gd name="T16" fmla="*/ 20 w 153"/>
                  <a:gd name="T17" fmla="*/ 135 h 148"/>
                  <a:gd name="T18" fmla="*/ 13 w 153"/>
                  <a:gd name="T19" fmla="*/ 139 h 148"/>
                  <a:gd name="T20" fmla="*/ 0 w 153"/>
                  <a:gd name="T21" fmla="*/ 141 h 148"/>
                  <a:gd name="T22" fmla="*/ 13 w 153"/>
                  <a:gd name="T23" fmla="*/ 147 h 148"/>
                  <a:gd name="T24" fmla="*/ 38 w 153"/>
                  <a:gd name="T25" fmla="*/ 147 h 148"/>
                  <a:gd name="T26" fmla="*/ 51 w 153"/>
                  <a:gd name="T27" fmla="*/ 141 h 148"/>
                  <a:gd name="T28" fmla="*/ 38 w 153"/>
                  <a:gd name="T29" fmla="*/ 139 h 148"/>
                  <a:gd name="T30" fmla="*/ 31 w 153"/>
                  <a:gd name="T31" fmla="*/ 135 h 148"/>
                  <a:gd name="T32" fmla="*/ 29 w 153"/>
                  <a:gd name="T33" fmla="*/ 130 h 148"/>
                  <a:gd name="T34" fmla="*/ 29 w 153"/>
                  <a:gd name="T35" fmla="*/ 125 h 148"/>
                  <a:gd name="T36" fmla="*/ 124 w 153"/>
                  <a:gd name="T37" fmla="*/ 145 h 148"/>
                  <a:gd name="T38" fmla="*/ 127 w 153"/>
                  <a:gd name="T39" fmla="*/ 148 h 148"/>
                  <a:gd name="T40" fmla="*/ 130 w 153"/>
                  <a:gd name="T41" fmla="*/ 146 h 148"/>
                  <a:gd name="T42" fmla="*/ 130 w 153"/>
                  <a:gd name="T43" fmla="*/ 142 h 148"/>
                  <a:gd name="T44" fmla="*/ 130 w 153"/>
                  <a:gd name="T45" fmla="*/ 20 h 148"/>
                  <a:gd name="T46" fmla="*/ 132 w 153"/>
                  <a:gd name="T47" fmla="*/ 15 h 148"/>
                  <a:gd name="T48" fmla="*/ 136 w 153"/>
                  <a:gd name="T49" fmla="*/ 10 h 148"/>
                  <a:gd name="T50" fmla="*/ 145 w 153"/>
                  <a:gd name="T51" fmla="*/ 7 h 148"/>
                  <a:gd name="T52" fmla="*/ 153 w 153"/>
                  <a:gd name="T53" fmla="*/ 0 h 148"/>
                  <a:gd name="T54" fmla="*/ 127 w 153"/>
                  <a:gd name="T55" fmla="*/ 0 h 148"/>
                  <a:gd name="T56" fmla="*/ 102 w 153"/>
                  <a:gd name="T57" fmla="*/ 0 h 148"/>
                  <a:gd name="T58" fmla="*/ 109 w 153"/>
                  <a:gd name="T59" fmla="*/ 7 h 148"/>
                  <a:gd name="T60" fmla="*/ 119 w 153"/>
                  <a:gd name="T61" fmla="*/ 10 h 148"/>
                  <a:gd name="T62" fmla="*/ 123 w 153"/>
                  <a:gd name="T63" fmla="*/ 15 h 148"/>
                  <a:gd name="T64" fmla="*/ 124 w 153"/>
                  <a:gd name="T65" fmla="*/ 20 h 148"/>
                  <a:gd name="T66" fmla="*/ 124 w 153"/>
                  <a:gd name="T67" fmla="*/ 11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148">
                    <a:moveTo>
                      <a:pt x="44" y="3"/>
                    </a:moveTo>
                    <a:lnTo>
                      <a:pt x="42" y="1"/>
                    </a:lnTo>
                    <a:lnTo>
                      <a:pt x="41" y="0"/>
                    </a:lnTo>
                    <a:lnTo>
                      <a:pt x="40" y="0"/>
                    </a:lnTo>
                    <a:lnTo>
                      <a:pt x="37" y="0"/>
                    </a:lnTo>
                    <a:lnTo>
                      <a:pt x="0" y="0"/>
                    </a:lnTo>
                    <a:lnTo>
                      <a:pt x="0" y="6"/>
                    </a:lnTo>
                    <a:lnTo>
                      <a:pt x="6" y="6"/>
                    </a:lnTo>
                    <a:lnTo>
                      <a:pt x="13" y="6"/>
                    </a:lnTo>
                    <a:lnTo>
                      <a:pt x="19" y="7"/>
                    </a:lnTo>
                    <a:lnTo>
                      <a:pt x="22" y="8"/>
                    </a:lnTo>
                    <a:lnTo>
                      <a:pt x="22" y="9"/>
                    </a:lnTo>
                    <a:lnTo>
                      <a:pt x="23" y="12"/>
                    </a:lnTo>
                    <a:lnTo>
                      <a:pt x="23" y="125"/>
                    </a:lnTo>
                    <a:lnTo>
                      <a:pt x="22" y="127"/>
                    </a:lnTo>
                    <a:lnTo>
                      <a:pt x="22" y="130"/>
                    </a:lnTo>
                    <a:lnTo>
                      <a:pt x="21" y="133"/>
                    </a:lnTo>
                    <a:lnTo>
                      <a:pt x="20" y="135"/>
                    </a:lnTo>
                    <a:lnTo>
                      <a:pt x="17" y="138"/>
                    </a:lnTo>
                    <a:lnTo>
                      <a:pt x="13" y="139"/>
                    </a:lnTo>
                    <a:lnTo>
                      <a:pt x="8" y="141"/>
                    </a:lnTo>
                    <a:lnTo>
                      <a:pt x="0" y="141"/>
                    </a:lnTo>
                    <a:lnTo>
                      <a:pt x="0" y="148"/>
                    </a:lnTo>
                    <a:lnTo>
                      <a:pt x="13" y="147"/>
                    </a:lnTo>
                    <a:lnTo>
                      <a:pt x="26" y="147"/>
                    </a:lnTo>
                    <a:lnTo>
                      <a:pt x="38" y="147"/>
                    </a:lnTo>
                    <a:lnTo>
                      <a:pt x="51" y="148"/>
                    </a:lnTo>
                    <a:lnTo>
                      <a:pt x="51" y="141"/>
                    </a:lnTo>
                    <a:lnTo>
                      <a:pt x="44" y="141"/>
                    </a:lnTo>
                    <a:lnTo>
                      <a:pt x="38" y="139"/>
                    </a:lnTo>
                    <a:lnTo>
                      <a:pt x="34" y="138"/>
                    </a:lnTo>
                    <a:lnTo>
                      <a:pt x="31" y="135"/>
                    </a:lnTo>
                    <a:lnTo>
                      <a:pt x="30" y="133"/>
                    </a:lnTo>
                    <a:lnTo>
                      <a:pt x="29" y="130"/>
                    </a:lnTo>
                    <a:lnTo>
                      <a:pt x="29" y="127"/>
                    </a:lnTo>
                    <a:lnTo>
                      <a:pt x="29" y="125"/>
                    </a:lnTo>
                    <a:lnTo>
                      <a:pt x="29" y="11"/>
                    </a:lnTo>
                    <a:lnTo>
                      <a:pt x="124" y="145"/>
                    </a:lnTo>
                    <a:lnTo>
                      <a:pt x="126" y="147"/>
                    </a:lnTo>
                    <a:lnTo>
                      <a:pt x="127" y="148"/>
                    </a:lnTo>
                    <a:lnTo>
                      <a:pt x="129" y="147"/>
                    </a:lnTo>
                    <a:lnTo>
                      <a:pt x="130" y="146"/>
                    </a:lnTo>
                    <a:lnTo>
                      <a:pt x="130" y="145"/>
                    </a:lnTo>
                    <a:lnTo>
                      <a:pt x="130" y="142"/>
                    </a:lnTo>
                    <a:lnTo>
                      <a:pt x="130" y="23"/>
                    </a:lnTo>
                    <a:lnTo>
                      <a:pt x="130" y="20"/>
                    </a:lnTo>
                    <a:lnTo>
                      <a:pt x="131" y="17"/>
                    </a:lnTo>
                    <a:lnTo>
                      <a:pt x="132" y="15"/>
                    </a:lnTo>
                    <a:lnTo>
                      <a:pt x="133" y="12"/>
                    </a:lnTo>
                    <a:lnTo>
                      <a:pt x="136" y="10"/>
                    </a:lnTo>
                    <a:lnTo>
                      <a:pt x="140" y="8"/>
                    </a:lnTo>
                    <a:lnTo>
                      <a:pt x="145" y="7"/>
                    </a:lnTo>
                    <a:lnTo>
                      <a:pt x="153" y="6"/>
                    </a:lnTo>
                    <a:lnTo>
                      <a:pt x="153" y="0"/>
                    </a:lnTo>
                    <a:lnTo>
                      <a:pt x="140" y="0"/>
                    </a:lnTo>
                    <a:lnTo>
                      <a:pt x="127" y="0"/>
                    </a:lnTo>
                    <a:lnTo>
                      <a:pt x="115" y="0"/>
                    </a:lnTo>
                    <a:lnTo>
                      <a:pt x="102" y="0"/>
                    </a:lnTo>
                    <a:lnTo>
                      <a:pt x="102" y="6"/>
                    </a:lnTo>
                    <a:lnTo>
                      <a:pt x="109" y="7"/>
                    </a:lnTo>
                    <a:lnTo>
                      <a:pt x="115" y="8"/>
                    </a:lnTo>
                    <a:lnTo>
                      <a:pt x="119" y="10"/>
                    </a:lnTo>
                    <a:lnTo>
                      <a:pt x="122" y="12"/>
                    </a:lnTo>
                    <a:lnTo>
                      <a:pt x="123" y="15"/>
                    </a:lnTo>
                    <a:lnTo>
                      <a:pt x="124" y="17"/>
                    </a:lnTo>
                    <a:lnTo>
                      <a:pt x="124" y="20"/>
                    </a:lnTo>
                    <a:lnTo>
                      <a:pt x="124" y="23"/>
                    </a:lnTo>
                    <a:lnTo>
                      <a:pt x="124" y="116"/>
                    </a:lnTo>
                    <a:lnTo>
                      <a:pt x="4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7" name="Freeform 48"/>
              <p:cNvSpPr>
                <a:spLocks noChangeAspect="1" noEditPoints="1"/>
              </p:cNvSpPr>
              <p:nvPr/>
            </p:nvSpPr>
            <p:spPr bwMode="auto">
              <a:xfrm>
                <a:off x="4883" y="1680"/>
                <a:ext cx="116" cy="118"/>
              </a:xfrm>
              <a:custGeom>
                <a:avLst/>
                <a:gdLst>
                  <a:gd name="T0" fmla="*/ 115 w 116"/>
                  <a:gd name="T1" fmla="*/ 48 h 118"/>
                  <a:gd name="T2" fmla="*/ 106 w 116"/>
                  <a:gd name="T3" fmla="*/ 26 h 118"/>
                  <a:gd name="T4" fmla="*/ 91 w 116"/>
                  <a:gd name="T5" fmla="*/ 10 h 118"/>
                  <a:gd name="T6" fmla="*/ 70 w 116"/>
                  <a:gd name="T7" fmla="*/ 1 h 118"/>
                  <a:gd name="T8" fmla="*/ 46 w 116"/>
                  <a:gd name="T9" fmla="*/ 1 h 118"/>
                  <a:gd name="T10" fmla="*/ 26 w 116"/>
                  <a:gd name="T11" fmla="*/ 10 h 118"/>
                  <a:gd name="T12" fmla="*/ 10 w 116"/>
                  <a:gd name="T13" fmla="*/ 26 h 118"/>
                  <a:gd name="T14" fmla="*/ 1 w 116"/>
                  <a:gd name="T15" fmla="*/ 48 h 118"/>
                  <a:gd name="T16" fmla="*/ 1 w 116"/>
                  <a:gd name="T17" fmla="*/ 71 h 118"/>
                  <a:gd name="T18" fmla="*/ 10 w 116"/>
                  <a:gd name="T19" fmla="*/ 92 h 118"/>
                  <a:gd name="T20" fmla="*/ 26 w 116"/>
                  <a:gd name="T21" fmla="*/ 108 h 118"/>
                  <a:gd name="T22" fmla="*/ 46 w 116"/>
                  <a:gd name="T23" fmla="*/ 117 h 118"/>
                  <a:gd name="T24" fmla="*/ 70 w 116"/>
                  <a:gd name="T25" fmla="*/ 117 h 118"/>
                  <a:gd name="T26" fmla="*/ 90 w 116"/>
                  <a:gd name="T27" fmla="*/ 108 h 118"/>
                  <a:gd name="T28" fmla="*/ 106 w 116"/>
                  <a:gd name="T29" fmla="*/ 92 h 118"/>
                  <a:gd name="T30" fmla="*/ 115 w 116"/>
                  <a:gd name="T31" fmla="*/ 71 h 118"/>
                  <a:gd name="T32" fmla="*/ 58 w 116"/>
                  <a:gd name="T33" fmla="*/ 112 h 118"/>
                  <a:gd name="T34" fmla="*/ 45 w 116"/>
                  <a:gd name="T35" fmla="*/ 110 h 118"/>
                  <a:gd name="T36" fmla="*/ 33 w 116"/>
                  <a:gd name="T37" fmla="*/ 101 h 118"/>
                  <a:gd name="T38" fmla="*/ 23 w 116"/>
                  <a:gd name="T39" fmla="*/ 84 h 118"/>
                  <a:gd name="T40" fmla="*/ 19 w 116"/>
                  <a:gd name="T41" fmla="*/ 57 h 118"/>
                  <a:gd name="T42" fmla="*/ 23 w 116"/>
                  <a:gd name="T43" fmla="*/ 32 h 118"/>
                  <a:gd name="T44" fmla="*/ 33 w 116"/>
                  <a:gd name="T45" fmla="*/ 16 h 118"/>
                  <a:gd name="T46" fmla="*/ 46 w 116"/>
                  <a:gd name="T47" fmla="*/ 8 h 118"/>
                  <a:gd name="T48" fmla="*/ 58 w 116"/>
                  <a:gd name="T49" fmla="*/ 6 h 118"/>
                  <a:gd name="T50" fmla="*/ 70 w 116"/>
                  <a:gd name="T51" fmla="*/ 8 h 118"/>
                  <a:gd name="T52" fmla="*/ 83 w 116"/>
                  <a:gd name="T53" fmla="*/ 16 h 118"/>
                  <a:gd name="T54" fmla="*/ 93 w 116"/>
                  <a:gd name="T55" fmla="*/ 32 h 118"/>
                  <a:gd name="T56" fmla="*/ 97 w 116"/>
                  <a:gd name="T57" fmla="*/ 57 h 118"/>
                  <a:gd name="T58" fmla="*/ 93 w 116"/>
                  <a:gd name="T59" fmla="*/ 84 h 118"/>
                  <a:gd name="T60" fmla="*/ 84 w 116"/>
                  <a:gd name="T61" fmla="*/ 101 h 118"/>
                  <a:gd name="T62" fmla="*/ 71 w 116"/>
                  <a:gd name="T63" fmla="*/ 110 h 118"/>
                  <a:gd name="T64" fmla="*/ 58 w 116"/>
                  <a:gd name="T65" fmla="*/ 11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118">
                    <a:moveTo>
                      <a:pt x="116" y="59"/>
                    </a:moveTo>
                    <a:lnTo>
                      <a:pt x="115" y="48"/>
                    </a:lnTo>
                    <a:lnTo>
                      <a:pt x="111" y="37"/>
                    </a:lnTo>
                    <a:lnTo>
                      <a:pt x="106" y="26"/>
                    </a:lnTo>
                    <a:lnTo>
                      <a:pt x="99" y="18"/>
                    </a:lnTo>
                    <a:lnTo>
                      <a:pt x="91" y="10"/>
                    </a:lnTo>
                    <a:lnTo>
                      <a:pt x="81" y="5"/>
                    </a:lnTo>
                    <a:lnTo>
                      <a:pt x="70" y="1"/>
                    </a:lnTo>
                    <a:lnTo>
                      <a:pt x="58" y="0"/>
                    </a:lnTo>
                    <a:lnTo>
                      <a:pt x="46" y="1"/>
                    </a:lnTo>
                    <a:lnTo>
                      <a:pt x="35" y="5"/>
                    </a:lnTo>
                    <a:lnTo>
                      <a:pt x="26" y="10"/>
                    </a:lnTo>
                    <a:lnTo>
                      <a:pt x="17" y="18"/>
                    </a:lnTo>
                    <a:lnTo>
                      <a:pt x="10" y="26"/>
                    </a:lnTo>
                    <a:lnTo>
                      <a:pt x="5" y="37"/>
                    </a:lnTo>
                    <a:lnTo>
                      <a:pt x="1" y="48"/>
                    </a:lnTo>
                    <a:lnTo>
                      <a:pt x="0" y="59"/>
                    </a:lnTo>
                    <a:lnTo>
                      <a:pt x="1" y="71"/>
                    </a:lnTo>
                    <a:lnTo>
                      <a:pt x="5" y="82"/>
                    </a:lnTo>
                    <a:lnTo>
                      <a:pt x="10" y="92"/>
                    </a:lnTo>
                    <a:lnTo>
                      <a:pt x="17" y="101"/>
                    </a:lnTo>
                    <a:lnTo>
                      <a:pt x="26" y="108"/>
                    </a:lnTo>
                    <a:lnTo>
                      <a:pt x="36" y="113"/>
                    </a:lnTo>
                    <a:lnTo>
                      <a:pt x="46" y="117"/>
                    </a:lnTo>
                    <a:lnTo>
                      <a:pt x="58" y="118"/>
                    </a:lnTo>
                    <a:lnTo>
                      <a:pt x="70" y="117"/>
                    </a:lnTo>
                    <a:lnTo>
                      <a:pt x="81" y="113"/>
                    </a:lnTo>
                    <a:lnTo>
                      <a:pt x="90" y="108"/>
                    </a:lnTo>
                    <a:lnTo>
                      <a:pt x="99" y="101"/>
                    </a:lnTo>
                    <a:lnTo>
                      <a:pt x="106" y="92"/>
                    </a:lnTo>
                    <a:lnTo>
                      <a:pt x="111" y="82"/>
                    </a:lnTo>
                    <a:lnTo>
                      <a:pt x="115" y="71"/>
                    </a:lnTo>
                    <a:lnTo>
                      <a:pt x="116" y="59"/>
                    </a:lnTo>
                    <a:close/>
                    <a:moveTo>
                      <a:pt x="58" y="112"/>
                    </a:moveTo>
                    <a:lnTo>
                      <a:pt x="52" y="112"/>
                    </a:lnTo>
                    <a:lnTo>
                      <a:pt x="45" y="110"/>
                    </a:lnTo>
                    <a:lnTo>
                      <a:pt x="39" y="106"/>
                    </a:lnTo>
                    <a:lnTo>
                      <a:pt x="33" y="101"/>
                    </a:lnTo>
                    <a:lnTo>
                      <a:pt x="27" y="93"/>
                    </a:lnTo>
                    <a:lnTo>
                      <a:pt x="23" y="84"/>
                    </a:lnTo>
                    <a:lnTo>
                      <a:pt x="20" y="72"/>
                    </a:lnTo>
                    <a:lnTo>
                      <a:pt x="19" y="57"/>
                    </a:lnTo>
                    <a:lnTo>
                      <a:pt x="20" y="43"/>
                    </a:lnTo>
                    <a:lnTo>
                      <a:pt x="23" y="32"/>
                    </a:lnTo>
                    <a:lnTo>
                      <a:pt x="27" y="23"/>
                    </a:lnTo>
                    <a:lnTo>
                      <a:pt x="33" y="16"/>
                    </a:lnTo>
                    <a:lnTo>
                      <a:pt x="39" y="11"/>
                    </a:lnTo>
                    <a:lnTo>
                      <a:pt x="46" y="8"/>
                    </a:lnTo>
                    <a:lnTo>
                      <a:pt x="52" y="6"/>
                    </a:lnTo>
                    <a:lnTo>
                      <a:pt x="58" y="6"/>
                    </a:lnTo>
                    <a:lnTo>
                      <a:pt x="64" y="6"/>
                    </a:lnTo>
                    <a:lnTo>
                      <a:pt x="70" y="8"/>
                    </a:lnTo>
                    <a:lnTo>
                      <a:pt x="77" y="11"/>
                    </a:lnTo>
                    <a:lnTo>
                      <a:pt x="83" y="16"/>
                    </a:lnTo>
                    <a:lnTo>
                      <a:pt x="89" y="23"/>
                    </a:lnTo>
                    <a:lnTo>
                      <a:pt x="93" y="32"/>
                    </a:lnTo>
                    <a:lnTo>
                      <a:pt x="96" y="43"/>
                    </a:lnTo>
                    <a:lnTo>
                      <a:pt x="97" y="57"/>
                    </a:lnTo>
                    <a:lnTo>
                      <a:pt x="96" y="72"/>
                    </a:lnTo>
                    <a:lnTo>
                      <a:pt x="93" y="84"/>
                    </a:lnTo>
                    <a:lnTo>
                      <a:pt x="89" y="93"/>
                    </a:lnTo>
                    <a:lnTo>
                      <a:pt x="84" y="101"/>
                    </a:lnTo>
                    <a:lnTo>
                      <a:pt x="77" y="106"/>
                    </a:lnTo>
                    <a:lnTo>
                      <a:pt x="71" y="110"/>
                    </a:lnTo>
                    <a:lnTo>
                      <a:pt x="64" y="112"/>
                    </a:lnTo>
                    <a:lnTo>
                      <a:pt x="58" y="1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8" name="Freeform 49"/>
              <p:cNvSpPr>
                <a:spLocks noChangeAspect="1" noEditPoints="1"/>
              </p:cNvSpPr>
              <p:nvPr/>
            </p:nvSpPr>
            <p:spPr bwMode="auto">
              <a:xfrm>
                <a:off x="5020" y="1683"/>
                <a:ext cx="115" cy="112"/>
              </a:xfrm>
              <a:custGeom>
                <a:avLst/>
                <a:gdLst>
                  <a:gd name="T0" fmla="*/ 16 w 115"/>
                  <a:gd name="T1" fmla="*/ 96 h 112"/>
                  <a:gd name="T2" fmla="*/ 15 w 115"/>
                  <a:gd name="T3" fmla="*/ 101 h 112"/>
                  <a:gd name="T4" fmla="*/ 13 w 115"/>
                  <a:gd name="T5" fmla="*/ 105 h 112"/>
                  <a:gd name="T6" fmla="*/ 9 w 115"/>
                  <a:gd name="T7" fmla="*/ 106 h 112"/>
                  <a:gd name="T8" fmla="*/ 0 w 115"/>
                  <a:gd name="T9" fmla="*/ 106 h 112"/>
                  <a:gd name="T10" fmla="*/ 0 w 115"/>
                  <a:gd name="T11" fmla="*/ 112 h 112"/>
                  <a:gd name="T12" fmla="*/ 61 w 115"/>
                  <a:gd name="T13" fmla="*/ 112 h 112"/>
                  <a:gd name="T14" fmla="*/ 72 w 115"/>
                  <a:gd name="T15" fmla="*/ 111 h 112"/>
                  <a:gd name="T16" fmla="*/ 82 w 115"/>
                  <a:gd name="T17" fmla="*/ 107 h 112"/>
                  <a:gd name="T18" fmla="*/ 91 w 115"/>
                  <a:gd name="T19" fmla="*/ 102 h 112"/>
                  <a:gd name="T20" fmla="*/ 99 w 115"/>
                  <a:gd name="T21" fmla="*/ 95 h 112"/>
                  <a:gd name="T22" fmla="*/ 106 w 115"/>
                  <a:gd name="T23" fmla="*/ 87 h 112"/>
                  <a:gd name="T24" fmla="*/ 111 w 115"/>
                  <a:gd name="T25" fmla="*/ 78 h 112"/>
                  <a:gd name="T26" fmla="*/ 114 w 115"/>
                  <a:gd name="T27" fmla="*/ 68 h 112"/>
                  <a:gd name="T28" fmla="*/ 115 w 115"/>
                  <a:gd name="T29" fmla="*/ 57 h 112"/>
                  <a:gd name="T30" fmla="*/ 114 w 115"/>
                  <a:gd name="T31" fmla="*/ 46 h 112"/>
                  <a:gd name="T32" fmla="*/ 111 w 115"/>
                  <a:gd name="T33" fmla="*/ 35 h 112"/>
                  <a:gd name="T34" fmla="*/ 106 w 115"/>
                  <a:gd name="T35" fmla="*/ 26 h 112"/>
                  <a:gd name="T36" fmla="*/ 100 w 115"/>
                  <a:gd name="T37" fmla="*/ 17 h 112"/>
                  <a:gd name="T38" fmla="*/ 92 w 115"/>
                  <a:gd name="T39" fmla="*/ 10 h 112"/>
                  <a:gd name="T40" fmla="*/ 83 w 115"/>
                  <a:gd name="T41" fmla="*/ 5 h 112"/>
                  <a:gd name="T42" fmla="*/ 72 w 115"/>
                  <a:gd name="T43" fmla="*/ 1 h 112"/>
                  <a:gd name="T44" fmla="*/ 61 w 115"/>
                  <a:gd name="T45" fmla="*/ 0 h 112"/>
                  <a:gd name="T46" fmla="*/ 0 w 115"/>
                  <a:gd name="T47" fmla="*/ 0 h 112"/>
                  <a:gd name="T48" fmla="*/ 0 w 115"/>
                  <a:gd name="T49" fmla="*/ 6 h 112"/>
                  <a:gd name="T50" fmla="*/ 9 w 115"/>
                  <a:gd name="T51" fmla="*/ 6 h 112"/>
                  <a:gd name="T52" fmla="*/ 13 w 115"/>
                  <a:gd name="T53" fmla="*/ 7 h 112"/>
                  <a:gd name="T54" fmla="*/ 15 w 115"/>
                  <a:gd name="T55" fmla="*/ 10 h 112"/>
                  <a:gd name="T56" fmla="*/ 16 w 115"/>
                  <a:gd name="T57" fmla="*/ 16 h 112"/>
                  <a:gd name="T58" fmla="*/ 16 w 115"/>
                  <a:gd name="T59" fmla="*/ 96 h 112"/>
                  <a:gd name="T60" fmla="*/ 39 w 115"/>
                  <a:gd name="T61" fmla="*/ 106 h 112"/>
                  <a:gd name="T62" fmla="*/ 35 w 115"/>
                  <a:gd name="T63" fmla="*/ 106 h 112"/>
                  <a:gd name="T64" fmla="*/ 32 w 115"/>
                  <a:gd name="T65" fmla="*/ 105 h 112"/>
                  <a:gd name="T66" fmla="*/ 31 w 115"/>
                  <a:gd name="T67" fmla="*/ 102 h 112"/>
                  <a:gd name="T68" fmla="*/ 31 w 115"/>
                  <a:gd name="T69" fmla="*/ 97 h 112"/>
                  <a:gd name="T70" fmla="*/ 31 w 115"/>
                  <a:gd name="T71" fmla="*/ 15 h 112"/>
                  <a:gd name="T72" fmla="*/ 31 w 115"/>
                  <a:gd name="T73" fmla="*/ 10 h 112"/>
                  <a:gd name="T74" fmla="*/ 32 w 115"/>
                  <a:gd name="T75" fmla="*/ 7 h 112"/>
                  <a:gd name="T76" fmla="*/ 35 w 115"/>
                  <a:gd name="T77" fmla="*/ 6 h 112"/>
                  <a:gd name="T78" fmla="*/ 39 w 115"/>
                  <a:gd name="T79" fmla="*/ 6 h 112"/>
                  <a:gd name="T80" fmla="*/ 56 w 115"/>
                  <a:gd name="T81" fmla="*/ 6 h 112"/>
                  <a:gd name="T82" fmla="*/ 68 w 115"/>
                  <a:gd name="T83" fmla="*/ 7 h 112"/>
                  <a:gd name="T84" fmla="*/ 77 w 115"/>
                  <a:gd name="T85" fmla="*/ 11 h 112"/>
                  <a:gd name="T86" fmla="*/ 84 w 115"/>
                  <a:gd name="T87" fmla="*/ 16 h 112"/>
                  <a:gd name="T88" fmla="*/ 87 w 115"/>
                  <a:gd name="T89" fmla="*/ 20 h 112"/>
                  <a:gd name="T90" fmla="*/ 91 w 115"/>
                  <a:gd name="T91" fmla="*/ 25 h 112"/>
                  <a:gd name="T92" fmla="*/ 94 w 115"/>
                  <a:gd name="T93" fmla="*/ 32 h 112"/>
                  <a:gd name="T94" fmla="*/ 96 w 115"/>
                  <a:gd name="T95" fmla="*/ 43 h 112"/>
                  <a:gd name="T96" fmla="*/ 97 w 115"/>
                  <a:gd name="T97" fmla="*/ 57 h 112"/>
                  <a:gd name="T98" fmla="*/ 96 w 115"/>
                  <a:gd name="T99" fmla="*/ 69 h 112"/>
                  <a:gd name="T100" fmla="*/ 94 w 115"/>
                  <a:gd name="T101" fmla="*/ 78 h 112"/>
                  <a:gd name="T102" fmla="*/ 92 w 115"/>
                  <a:gd name="T103" fmla="*/ 85 h 112"/>
                  <a:gd name="T104" fmla="*/ 89 w 115"/>
                  <a:gd name="T105" fmla="*/ 91 h 112"/>
                  <a:gd name="T106" fmla="*/ 85 w 115"/>
                  <a:gd name="T107" fmla="*/ 95 h 112"/>
                  <a:gd name="T108" fmla="*/ 79 w 115"/>
                  <a:gd name="T109" fmla="*/ 100 h 112"/>
                  <a:gd name="T110" fmla="*/ 69 w 115"/>
                  <a:gd name="T111" fmla="*/ 105 h 112"/>
                  <a:gd name="T112" fmla="*/ 56 w 115"/>
                  <a:gd name="T113" fmla="*/ 106 h 112"/>
                  <a:gd name="T114" fmla="*/ 39 w 115"/>
                  <a:gd name="T115" fmla="*/ 10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12">
                    <a:moveTo>
                      <a:pt x="16" y="96"/>
                    </a:moveTo>
                    <a:lnTo>
                      <a:pt x="15" y="101"/>
                    </a:lnTo>
                    <a:lnTo>
                      <a:pt x="13" y="105"/>
                    </a:lnTo>
                    <a:lnTo>
                      <a:pt x="9" y="106"/>
                    </a:lnTo>
                    <a:lnTo>
                      <a:pt x="0" y="106"/>
                    </a:lnTo>
                    <a:lnTo>
                      <a:pt x="0" y="112"/>
                    </a:lnTo>
                    <a:lnTo>
                      <a:pt x="61" y="112"/>
                    </a:lnTo>
                    <a:lnTo>
                      <a:pt x="72" y="111"/>
                    </a:lnTo>
                    <a:lnTo>
                      <a:pt x="82" y="107"/>
                    </a:lnTo>
                    <a:lnTo>
                      <a:pt x="91" y="102"/>
                    </a:lnTo>
                    <a:lnTo>
                      <a:pt x="99" y="95"/>
                    </a:lnTo>
                    <a:lnTo>
                      <a:pt x="106" y="87"/>
                    </a:lnTo>
                    <a:lnTo>
                      <a:pt x="111" y="78"/>
                    </a:lnTo>
                    <a:lnTo>
                      <a:pt x="114" y="68"/>
                    </a:lnTo>
                    <a:lnTo>
                      <a:pt x="115" y="57"/>
                    </a:lnTo>
                    <a:lnTo>
                      <a:pt x="114" y="46"/>
                    </a:lnTo>
                    <a:lnTo>
                      <a:pt x="111" y="35"/>
                    </a:lnTo>
                    <a:lnTo>
                      <a:pt x="106" y="26"/>
                    </a:lnTo>
                    <a:lnTo>
                      <a:pt x="100" y="17"/>
                    </a:lnTo>
                    <a:lnTo>
                      <a:pt x="92" y="10"/>
                    </a:lnTo>
                    <a:lnTo>
                      <a:pt x="83" y="5"/>
                    </a:lnTo>
                    <a:lnTo>
                      <a:pt x="72" y="1"/>
                    </a:lnTo>
                    <a:lnTo>
                      <a:pt x="61" y="0"/>
                    </a:lnTo>
                    <a:lnTo>
                      <a:pt x="0" y="0"/>
                    </a:lnTo>
                    <a:lnTo>
                      <a:pt x="0" y="6"/>
                    </a:lnTo>
                    <a:lnTo>
                      <a:pt x="9" y="6"/>
                    </a:lnTo>
                    <a:lnTo>
                      <a:pt x="13" y="7"/>
                    </a:lnTo>
                    <a:lnTo>
                      <a:pt x="15" y="10"/>
                    </a:lnTo>
                    <a:lnTo>
                      <a:pt x="16" y="16"/>
                    </a:lnTo>
                    <a:lnTo>
                      <a:pt x="16" y="96"/>
                    </a:lnTo>
                    <a:close/>
                    <a:moveTo>
                      <a:pt x="39" y="106"/>
                    </a:moveTo>
                    <a:lnTo>
                      <a:pt x="35" y="106"/>
                    </a:lnTo>
                    <a:lnTo>
                      <a:pt x="32" y="105"/>
                    </a:lnTo>
                    <a:lnTo>
                      <a:pt x="31" y="102"/>
                    </a:lnTo>
                    <a:lnTo>
                      <a:pt x="31" y="97"/>
                    </a:lnTo>
                    <a:lnTo>
                      <a:pt x="31" y="15"/>
                    </a:lnTo>
                    <a:lnTo>
                      <a:pt x="31" y="10"/>
                    </a:lnTo>
                    <a:lnTo>
                      <a:pt x="32" y="7"/>
                    </a:lnTo>
                    <a:lnTo>
                      <a:pt x="35" y="6"/>
                    </a:lnTo>
                    <a:lnTo>
                      <a:pt x="39" y="6"/>
                    </a:lnTo>
                    <a:lnTo>
                      <a:pt x="56" y="6"/>
                    </a:lnTo>
                    <a:lnTo>
                      <a:pt x="68" y="7"/>
                    </a:lnTo>
                    <a:lnTo>
                      <a:pt x="77" y="11"/>
                    </a:lnTo>
                    <a:lnTo>
                      <a:pt x="84" y="16"/>
                    </a:lnTo>
                    <a:lnTo>
                      <a:pt x="87" y="20"/>
                    </a:lnTo>
                    <a:lnTo>
                      <a:pt x="91" y="25"/>
                    </a:lnTo>
                    <a:lnTo>
                      <a:pt x="94" y="32"/>
                    </a:lnTo>
                    <a:lnTo>
                      <a:pt x="96" y="43"/>
                    </a:lnTo>
                    <a:lnTo>
                      <a:pt x="97" y="57"/>
                    </a:lnTo>
                    <a:lnTo>
                      <a:pt x="96" y="69"/>
                    </a:lnTo>
                    <a:lnTo>
                      <a:pt x="94" y="78"/>
                    </a:lnTo>
                    <a:lnTo>
                      <a:pt x="92" y="85"/>
                    </a:lnTo>
                    <a:lnTo>
                      <a:pt x="89" y="91"/>
                    </a:lnTo>
                    <a:lnTo>
                      <a:pt x="85" y="95"/>
                    </a:lnTo>
                    <a:lnTo>
                      <a:pt x="79" y="100"/>
                    </a:lnTo>
                    <a:lnTo>
                      <a:pt x="69" y="105"/>
                    </a:lnTo>
                    <a:lnTo>
                      <a:pt x="56" y="106"/>
                    </a:lnTo>
                    <a:lnTo>
                      <a:pt x="39" y="10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9" name="Freeform 50"/>
              <p:cNvSpPr>
                <a:spLocks noChangeAspect="1"/>
              </p:cNvSpPr>
              <p:nvPr/>
            </p:nvSpPr>
            <p:spPr bwMode="auto">
              <a:xfrm>
                <a:off x="5155" y="1684"/>
                <a:ext cx="106" cy="111"/>
              </a:xfrm>
              <a:custGeom>
                <a:avLst/>
                <a:gdLst>
                  <a:gd name="T0" fmla="*/ 97 w 106"/>
                  <a:gd name="T1" fmla="*/ 0 h 111"/>
                  <a:gd name="T2" fmla="*/ 0 w 106"/>
                  <a:gd name="T3" fmla="*/ 0 h 111"/>
                  <a:gd name="T4" fmla="*/ 0 w 106"/>
                  <a:gd name="T5" fmla="*/ 5 h 111"/>
                  <a:gd name="T6" fmla="*/ 9 w 106"/>
                  <a:gd name="T7" fmla="*/ 6 h 111"/>
                  <a:gd name="T8" fmla="*/ 13 w 106"/>
                  <a:gd name="T9" fmla="*/ 7 h 111"/>
                  <a:gd name="T10" fmla="*/ 15 w 106"/>
                  <a:gd name="T11" fmla="*/ 10 h 111"/>
                  <a:gd name="T12" fmla="*/ 16 w 106"/>
                  <a:gd name="T13" fmla="*/ 16 h 111"/>
                  <a:gd name="T14" fmla="*/ 16 w 106"/>
                  <a:gd name="T15" fmla="*/ 95 h 111"/>
                  <a:gd name="T16" fmla="*/ 15 w 106"/>
                  <a:gd name="T17" fmla="*/ 100 h 111"/>
                  <a:gd name="T18" fmla="*/ 13 w 106"/>
                  <a:gd name="T19" fmla="*/ 104 h 111"/>
                  <a:gd name="T20" fmla="*/ 9 w 106"/>
                  <a:gd name="T21" fmla="*/ 105 h 111"/>
                  <a:gd name="T22" fmla="*/ 0 w 106"/>
                  <a:gd name="T23" fmla="*/ 105 h 111"/>
                  <a:gd name="T24" fmla="*/ 0 w 106"/>
                  <a:gd name="T25" fmla="*/ 111 h 111"/>
                  <a:gd name="T26" fmla="*/ 99 w 106"/>
                  <a:gd name="T27" fmla="*/ 111 h 111"/>
                  <a:gd name="T28" fmla="*/ 106 w 106"/>
                  <a:gd name="T29" fmla="*/ 69 h 111"/>
                  <a:gd name="T30" fmla="*/ 100 w 106"/>
                  <a:gd name="T31" fmla="*/ 69 h 111"/>
                  <a:gd name="T32" fmla="*/ 97 w 106"/>
                  <a:gd name="T33" fmla="*/ 86 h 111"/>
                  <a:gd name="T34" fmla="*/ 91 w 106"/>
                  <a:gd name="T35" fmla="*/ 97 h 111"/>
                  <a:gd name="T36" fmla="*/ 81 w 106"/>
                  <a:gd name="T37" fmla="*/ 103 h 111"/>
                  <a:gd name="T38" fmla="*/ 64 w 106"/>
                  <a:gd name="T39" fmla="*/ 105 h 111"/>
                  <a:gd name="T40" fmla="*/ 40 w 106"/>
                  <a:gd name="T41" fmla="*/ 105 h 111"/>
                  <a:gd name="T42" fmla="*/ 36 w 106"/>
                  <a:gd name="T43" fmla="*/ 105 h 111"/>
                  <a:gd name="T44" fmla="*/ 33 w 106"/>
                  <a:gd name="T45" fmla="*/ 104 h 111"/>
                  <a:gd name="T46" fmla="*/ 32 w 106"/>
                  <a:gd name="T47" fmla="*/ 101 h 111"/>
                  <a:gd name="T48" fmla="*/ 32 w 106"/>
                  <a:gd name="T49" fmla="*/ 96 h 111"/>
                  <a:gd name="T50" fmla="*/ 32 w 106"/>
                  <a:gd name="T51" fmla="*/ 56 h 111"/>
                  <a:gd name="T52" fmla="*/ 47 w 106"/>
                  <a:gd name="T53" fmla="*/ 56 h 111"/>
                  <a:gd name="T54" fmla="*/ 52 w 106"/>
                  <a:gd name="T55" fmla="*/ 56 h 111"/>
                  <a:gd name="T56" fmla="*/ 56 w 106"/>
                  <a:gd name="T57" fmla="*/ 57 h 111"/>
                  <a:gd name="T58" fmla="*/ 60 w 106"/>
                  <a:gd name="T59" fmla="*/ 58 h 111"/>
                  <a:gd name="T60" fmla="*/ 62 w 106"/>
                  <a:gd name="T61" fmla="*/ 60 h 111"/>
                  <a:gd name="T62" fmla="*/ 64 w 106"/>
                  <a:gd name="T63" fmla="*/ 62 h 111"/>
                  <a:gd name="T64" fmla="*/ 65 w 106"/>
                  <a:gd name="T65" fmla="*/ 66 h 111"/>
                  <a:gd name="T66" fmla="*/ 65 w 106"/>
                  <a:gd name="T67" fmla="*/ 70 h 111"/>
                  <a:gd name="T68" fmla="*/ 65 w 106"/>
                  <a:gd name="T69" fmla="*/ 75 h 111"/>
                  <a:gd name="T70" fmla="*/ 71 w 106"/>
                  <a:gd name="T71" fmla="*/ 75 h 111"/>
                  <a:gd name="T72" fmla="*/ 71 w 106"/>
                  <a:gd name="T73" fmla="*/ 31 h 111"/>
                  <a:gd name="T74" fmla="*/ 65 w 106"/>
                  <a:gd name="T75" fmla="*/ 31 h 111"/>
                  <a:gd name="T76" fmla="*/ 65 w 106"/>
                  <a:gd name="T77" fmla="*/ 36 h 111"/>
                  <a:gd name="T78" fmla="*/ 65 w 106"/>
                  <a:gd name="T79" fmla="*/ 41 h 111"/>
                  <a:gd name="T80" fmla="*/ 64 w 106"/>
                  <a:gd name="T81" fmla="*/ 44 h 111"/>
                  <a:gd name="T82" fmla="*/ 62 w 106"/>
                  <a:gd name="T83" fmla="*/ 46 h 111"/>
                  <a:gd name="T84" fmla="*/ 60 w 106"/>
                  <a:gd name="T85" fmla="*/ 48 h 111"/>
                  <a:gd name="T86" fmla="*/ 56 w 106"/>
                  <a:gd name="T87" fmla="*/ 49 h 111"/>
                  <a:gd name="T88" fmla="*/ 52 w 106"/>
                  <a:gd name="T89" fmla="*/ 50 h 111"/>
                  <a:gd name="T90" fmla="*/ 47 w 106"/>
                  <a:gd name="T91" fmla="*/ 50 h 111"/>
                  <a:gd name="T92" fmla="*/ 32 w 106"/>
                  <a:gd name="T93" fmla="*/ 50 h 111"/>
                  <a:gd name="T94" fmla="*/ 32 w 106"/>
                  <a:gd name="T95" fmla="*/ 15 h 111"/>
                  <a:gd name="T96" fmla="*/ 32 w 106"/>
                  <a:gd name="T97" fmla="*/ 9 h 111"/>
                  <a:gd name="T98" fmla="*/ 33 w 106"/>
                  <a:gd name="T99" fmla="*/ 7 h 111"/>
                  <a:gd name="T100" fmla="*/ 36 w 106"/>
                  <a:gd name="T101" fmla="*/ 6 h 111"/>
                  <a:gd name="T102" fmla="*/ 40 w 106"/>
                  <a:gd name="T103" fmla="*/ 5 h 111"/>
                  <a:gd name="T104" fmla="*/ 62 w 106"/>
                  <a:gd name="T105" fmla="*/ 5 h 111"/>
                  <a:gd name="T106" fmla="*/ 78 w 106"/>
                  <a:gd name="T107" fmla="*/ 7 h 111"/>
                  <a:gd name="T108" fmla="*/ 87 w 106"/>
                  <a:gd name="T109" fmla="*/ 12 h 111"/>
                  <a:gd name="T110" fmla="*/ 93 w 106"/>
                  <a:gd name="T111" fmla="*/ 22 h 111"/>
                  <a:gd name="T112" fmla="*/ 96 w 106"/>
                  <a:gd name="T113" fmla="*/ 36 h 111"/>
                  <a:gd name="T114" fmla="*/ 101 w 106"/>
                  <a:gd name="T115" fmla="*/ 36 h 111"/>
                  <a:gd name="T116" fmla="*/ 97 w 106"/>
                  <a:gd name="T1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 h="111">
                    <a:moveTo>
                      <a:pt x="97" y="0"/>
                    </a:moveTo>
                    <a:lnTo>
                      <a:pt x="0" y="0"/>
                    </a:lnTo>
                    <a:lnTo>
                      <a:pt x="0" y="5"/>
                    </a:lnTo>
                    <a:lnTo>
                      <a:pt x="9" y="6"/>
                    </a:lnTo>
                    <a:lnTo>
                      <a:pt x="13" y="7"/>
                    </a:lnTo>
                    <a:lnTo>
                      <a:pt x="15" y="10"/>
                    </a:lnTo>
                    <a:lnTo>
                      <a:pt x="16" y="16"/>
                    </a:lnTo>
                    <a:lnTo>
                      <a:pt x="16" y="95"/>
                    </a:lnTo>
                    <a:lnTo>
                      <a:pt x="15" y="100"/>
                    </a:lnTo>
                    <a:lnTo>
                      <a:pt x="13" y="104"/>
                    </a:lnTo>
                    <a:lnTo>
                      <a:pt x="9" y="105"/>
                    </a:lnTo>
                    <a:lnTo>
                      <a:pt x="0" y="105"/>
                    </a:lnTo>
                    <a:lnTo>
                      <a:pt x="0" y="111"/>
                    </a:lnTo>
                    <a:lnTo>
                      <a:pt x="99" y="111"/>
                    </a:lnTo>
                    <a:lnTo>
                      <a:pt x="106" y="69"/>
                    </a:lnTo>
                    <a:lnTo>
                      <a:pt x="100" y="69"/>
                    </a:lnTo>
                    <a:lnTo>
                      <a:pt x="97" y="86"/>
                    </a:lnTo>
                    <a:lnTo>
                      <a:pt x="91" y="97"/>
                    </a:lnTo>
                    <a:lnTo>
                      <a:pt x="81" y="103"/>
                    </a:lnTo>
                    <a:lnTo>
                      <a:pt x="64" y="105"/>
                    </a:lnTo>
                    <a:lnTo>
                      <a:pt x="40" y="105"/>
                    </a:lnTo>
                    <a:lnTo>
                      <a:pt x="36" y="105"/>
                    </a:lnTo>
                    <a:lnTo>
                      <a:pt x="33" y="104"/>
                    </a:lnTo>
                    <a:lnTo>
                      <a:pt x="32" y="101"/>
                    </a:lnTo>
                    <a:lnTo>
                      <a:pt x="32" y="96"/>
                    </a:lnTo>
                    <a:lnTo>
                      <a:pt x="32" y="56"/>
                    </a:lnTo>
                    <a:lnTo>
                      <a:pt x="47" y="56"/>
                    </a:lnTo>
                    <a:lnTo>
                      <a:pt x="52" y="56"/>
                    </a:lnTo>
                    <a:lnTo>
                      <a:pt x="56" y="57"/>
                    </a:lnTo>
                    <a:lnTo>
                      <a:pt x="60" y="58"/>
                    </a:lnTo>
                    <a:lnTo>
                      <a:pt x="62" y="60"/>
                    </a:lnTo>
                    <a:lnTo>
                      <a:pt x="64" y="62"/>
                    </a:lnTo>
                    <a:lnTo>
                      <a:pt x="65" y="66"/>
                    </a:lnTo>
                    <a:lnTo>
                      <a:pt x="65" y="70"/>
                    </a:lnTo>
                    <a:lnTo>
                      <a:pt x="65" y="75"/>
                    </a:lnTo>
                    <a:lnTo>
                      <a:pt x="71" y="75"/>
                    </a:lnTo>
                    <a:lnTo>
                      <a:pt x="71" y="31"/>
                    </a:lnTo>
                    <a:lnTo>
                      <a:pt x="65" y="31"/>
                    </a:lnTo>
                    <a:lnTo>
                      <a:pt x="65" y="36"/>
                    </a:lnTo>
                    <a:lnTo>
                      <a:pt x="65" y="41"/>
                    </a:lnTo>
                    <a:lnTo>
                      <a:pt x="64" y="44"/>
                    </a:lnTo>
                    <a:lnTo>
                      <a:pt x="62" y="46"/>
                    </a:lnTo>
                    <a:lnTo>
                      <a:pt x="60" y="48"/>
                    </a:lnTo>
                    <a:lnTo>
                      <a:pt x="56" y="49"/>
                    </a:lnTo>
                    <a:lnTo>
                      <a:pt x="52" y="50"/>
                    </a:lnTo>
                    <a:lnTo>
                      <a:pt x="47" y="50"/>
                    </a:lnTo>
                    <a:lnTo>
                      <a:pt x="32" y="50"/>
                    </a:lnTo>
                    <a:lnTo>
                      <a:pt x="32" y="15"/>
                    </a:lnTo>
                    <a:lnTo>
                      <a:pt x="32" y="9"/>
                    </a:lnTo>
                    <a:lnTo>
                      <a:pt x="33" y="7"/>
                    </a:lnTo>
                    <a:lnTo>
                      <a:pt x="36" y="6"/>
                    </a:lnTo>
                    <a:lnTo>
                      <a:pt x="40" y="5"/>
                    </a:lnTo>
                    <a:lnTo>
                      <a:pt x="62" y="5"/>
                    </a:lnTo>
                    <a:lnTo>
                      <a:pt x="78" y="7"/>
                    </a:lnTo>
                    <a:lnTo>
                      <a:pt x="87" y="12"/>
                    </a:lnTo>
                    <a:lnTo>
                      <a:pt x="93" y="22"/>
                    </a:lnTo>
                    <a:lnTo>
                      <a:pt x="96" y="36"/>
                    </a:lnTo>
                    <a:lnTo>
                      <a:pt x="101" y="36"/>
                    </a:lnTo>
                    <a:lnTo>
                      <a:pt x="97"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0" name="Freeform 51"/>
              <p:cNvSpPr>
                <a:spLocks noChangeAspect="1"/>
              </p:cNvSpPr>
              <p:nvPr/>
            </p:nvSpPr>
            <p:spPr bwMode="auto">
              <a:xfrm>
                <a:off x="5279" y="1632"/>
                <a:ext cx="48" cy="217"/>
              </a:xfrm>
              <a:custGeom>
                <a:avLst/>
                <a:gdLst>
                  <a:gd name="T0" fmla="*/ 47 w 48"/>
                  <a:gd name="T1" fmla="*/ 112 h 217"/>
                  <a:gd name="T2" fmla="*/ 48 w 48"/>
                  <a:gd name="T3" fmla="*/ 110 h 217"/>
                  <a:gd name="T4" fmla="*/ 48 w 48"/>
                  <a:gd name="T5" fmla="*/ 109 h 217"/>
                  <a:gd name="T6" fmla="*/ 48 w 48"/>
                  <a:gd name="T7" fmla="*/ 107 h 217"/>
                  <a:gd name="T8" fmla="*/ 47 w 48"/>
                  <a:gd name="T9" fmla="*/ 105 h 217"/>
                  <a:gd name="T10" fmla="*/ 9 w 48"/>
                  <a:gd name="T11" fmla="*/ 5 h 217"/>
                  <a:gd name="T12" fmla="*/ 7 w 48"/>
                  <a:gd name="T13" fmla="*/ 1 h 217"/>
                  <a:gd name="T14" fmla="*/ 4 w 48"/>
                  <a:gd name="T15" fmla="*/ 0 h 217"/>
                  <a:gd name="T16" fmla="*/ 1 w 48"/>
                  <a:gd name="T17" fmla="*/ 1 h 217"/>
                  <a:gd name="T18" fmla="*/ 0 w 48"/>
                  <a:gd name="T19" fmla="*/ 4 h 217"/>
                  <a:gd name="T20" fmla="*/ 0 w 48"/>
                  <a:gd name="T21" fmla="*/ 5 h 217"/>
                  <a:gd name="T22" fmla="*/ 1 w 48"/>
                  <a:gd name="T23" fmla="*/ 8 h 217"/>
                  <a:gd name="T24" fmla="*/ 39 w 48"/>
                  <a:gd name="T25" fmla="*/ 109 h 217"/>
                  <a:gd name="T26" fmla="*/ 1 w 48"/>
                  <a:gd name="T27" fmla="*/ 209 h 217"/>
                  <a:gd name="T28" fmla="*/ 0 w 48"/>
                  <a:gd name="T29" fmla="*/ 211 h 217"/>
                  <a:gd name="T30" fmla="*/ 0 w 48"/>
                  <a:gd name="T31" fmla="*/ 213 h 217"/>
                  <a:gd name="T32" fmla="*/ 1 w 48"/>
                  <a:gd name="T33" fmla="*/ 216 h 217"/>
                  <a:gd name="T34" fmla="*/ 4 w 48"/>
                  <a:gd name="T35" fmla="*/ 217 h 217"/>
                  <a:gd name="T36" fmla="*/ 7 w 48"/>
                  <a:gd name="T37" fmla="*/ 216 h 217"/>
                  <a:gd name="T38" fmla="*/ 9 w 48"/>
                  <a:gd name="T39" fmla="*/ 213 h 217"/>
                  <a:gd name="T40" fmla="*/ 47 w 48"/>
                  <a:gd name="T41" fmla="*/ 11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217">
                    <a:moveTo>
                      <a:pt x="47" y="112"/>
                    </a:moveTo>
                    <a:lnTo>
                      <a:pt x="48" y="110"/>
                    </a:lnTo>
                    <a:lnTo>
                      <a:pt x="48" y="109"/>
                    </a:lnTo>
                    <a:lnTo>
                      <a:pt x="48" y="107"/>
                    </a:lnTo>
                    <a:lnTo>
                      <a:pt x="47" y="105"/>
                    </a:lnTo>
                    <a:lnTo>
                      <a:pt x="9" y="5"/>
                    </a:lnTo>
                    <a:lnTo>
                      <a:pt x="7" y="1"/>
                    </a:lnTo>
                    <a:lnTo>
                      <a:pt x="4" y="0"/>
                    </a:lnTo>
                    <a:lnTo>
                      <a:pt x="1" y="1"/>
                    </a:lnTo>
                    <a:lnTo>
                      <a:pt x="0" y="4"/>
                    </a:lnTo>
                    <a:lnTo>
                      <a:pt x="0" y="5"/>
                    </a:lnTo>
                    <a:lnTo>
                      <a:pt x="1" y="8"/>
                    </a:lnTo>
                    <a:lnTo>
                      <a:pt x="39" y="109"/>
                    </a:lnTo>
                    <a:lnTo>
                      <a:pt x="1" y="209"/>
                    </a:lnTo>
                    <a:lnTo>
                      <a:pt x="0" y="211"/>
                    </a:lnTo>
                    <a:lnTo>
                      <a:pt x="0" y="213"/>
                    </a:lnTo>
                    <a:lnTo>
                      <a:pt x="1" y="216"/>
                    </a:lnTo>
                    <a:lnTo>
                      <a:pt x="4" y="217"/>
                    </a:lnTo>
                    <a:lnTo>
                      <a:pt x="7" y="216"/>
                    </a:lnTo>
                    <a:lnTo>
                      <a:pt x="9" y="213"/>
                    </a:lnTo>
                    <a:lnTo>
                      <a:pt x="47" y="1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1" name="Freeform 52"/>
              <p:cNvSpPr>
                <a:spLocks noChangeAspect="1"/>
              </p:cNvSpPr>
              <p:nvPr/>
            </p:nvSpPr>
            <p:spPr bwMode="auto">
              <a:xfrm>
                <a:off x="5364" y="1632"/>
                <a:ext cx="48" cy="217"/>
              </a:xfrm>
              <a:custGeom>
                <a:avLst/>
                <a:gdLst>
                  <a:gd name="T0" fmla="*/ 47 w 48"/>
                  <a:gd name="T1" fmla="*/ 112 h 217"/>
                  <a:gd name="T2" fmla="*/ 48 w 48"/>
                  <a:gd name="T3" fmla="*/ 110 h 217"/>
                  <a:gd name="T4" fmla="*/ 48 w 48"/>
                  <a:gd name="T5" fmla="*/ 109 h 217"/>
                  <a:gd name="T6" fmla="*/ 48 w 48"/>
                  <a:gd name="T7" fmla="*/ 107 h 217"/>
                  <a:gd name="T8" fmla="*/ 47 w 48"/>
                  <a:gd name="T9" fmla="*/ 105 h 217"/>
                  <a:gd name="T10" fmla="*/ 9 w 48"/>
                  <a:gd name="T11" fmla="*/ 5 h 217"/>
                  <a:gd name="T12" fmla="*/ 7 w 48"/>
                  <a:gd name="T13" fmla="*/ 1 h 217"/>
                  <a:gd name="T14" fmla="*/ 4 w 48"/>
                  <a:gd name="T15" fmla="*/ 0 h 217"/>
                  <a:gd name="T16" fmla="*/ 1 w 48"/>
                  <a:gd name="T17" fmla="*/ 1 h 217"/>
                  <a:gd name="T18" fmla="*/ 0 w 48"/>
                  <a:gd name="T19" fmla="*/ 4 h 217"/>
                  <a:gd name="T20" fmla="*/ 0 w 48"/>
                  <a:gd name="T21" fmla="*/ 5 h 217"/>
                  <a:gd name="T22" fmla="*/ 1 w 48"/>
                  <a:gd name="T23" fmla="*/ 8 h 217"/>
                  <a:gd name="T24" fmla="*/ 39 w 48"/>
                  <a:gd name="T25" fmla="*/ 109 h 217"/>
                  <a:gd name="T26" fmla="*/ 1 w 48"/>
                  <a:gd name="T27" fmla="*/ 209 h 217"/>
                  <a:gd name="T28" fmla="*/ 0 w 48"/>
                  <a:gd name="T29" fmla="*/ 211 h 217"/>
                  <a:gd name="T30" fmla="*/ 0 w 48"/>
                  <a:gd name="T31" fmla="*/ 213 h 217"/>
                  <a:gd name="T32" fmla="*/ 1 w 48"/>
                  <a:gd name="T33" fmla="*/ 216 h 217"/>
                  <a:gd name="T34" fmla="*/ 4 w 48"/>
                  <a:gd name="T35" fmla="*/ 217 h 217"/>
                  <a:gd name="T36" fmla="*/ 7 w 48"/>
                  <a:gd name="T37" fmla="*/ 216 h 217"/>
                  <a:gd name="T38" fmla="*/ 9 w 48"/>
                  <a:gd name="T39" fmla="*/ 213 h 217"/>
                  <a:gd name="T40" fmla="*/ 47 w 48"/>
                  <a:gd name="T41" fmla="*/ 11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217">
                    <a:moveTo>
                      <a:pt x="47" y="112"/>
                    </a:moveTo>
                    <a:lnTo>
                      <a:pt x="48" y="110"/>
                    </a:lnTo>
                    <a:lnTo>
                      <a:pt x="48" y="109"/>
                    </a:lnTo>
                    <a:lnTo>
                      <a:pt x="48" y="107"/>
                    </a:lnTo>
                    <a:lnTo>
                      <a:pt x="47" y="105"/>
                    </a:lnTo>
                    <a:lnTo>
                      <a:pt x="9" y="5"/>
                    </a:lnTo>
                    <a:lnTo>
                      <a:pt x="7" y="1"/>
                    </a:lnTo>
                    <a:lnTo>
                      <a:pt x="4" y="0"/>
                    </a:lnTo>
                    <a:lnTo>
                      <a:pt x="1" y="1"/>
                    </a:lnTo>
                    <a:lnTo>
                      <a:pt x="0" y="4"/>
                    </a:lnTo>
                    <a:lnTo>
                      <a:pt x="0" y="5"/>
                    </a:lnTo>
                    <a:lnTo>
                      <a:pt x="1" y="8"/>
                    </a:lnTo>
                    <a:lnTo>
                      <a:pt x="39" y="109"/>
                    </a:lnTo>
                    <a:lnTo>
                      <a:pt x="1" y="209"/>
                    </a:lnTo>
                    <a:lnTo>
                      <a:pt x="0" y="211"/>
                    </a:lnTo>
                    <a:lnTo>
                      <a:pt x="0" y="213"/>
                    </a:lnTo>
                    <a:lnTo>
                      <a:pt x="1" y="216"/>
                    </a:lnTo>
                    <a:lnTo>
                      <a:pt x="4" y="217"/>
                    </a:lnTo>
                    <a:lnTo>
                      <a:pt x="7" y="216"/>
                    </a:lnTo>
                    <a:lnTo>
                      <a:pt x="9" y="213"/>
                    </a:lnTo>
                    <a:lnTo>
                      <a:pt x="47" y="1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2" name="Freeform 53"/>
              <p:cNvSpPr>
                <a:spLocks noChangeAspect="1"/>
              </p:cNvSpPr>
              <p:nvPr/>
            </p:nvSpPr>
            <p:spPr bwMode="auto">
              <a:xfrm>
                <a:off x="1637" y="1940"/>
                <a:ext cx="77" cy="119"/>
              </a:xfrm>
              <a:custGeom>
                <a:avLst/>
                <a:gdLst>
                  <a:gd name="T0" fmla="*/ 46 w 77"/>
                  <a:gd name="T1" fmla="*/ 59 h 119"/>
                  <a:gd name="T2" fmla="*/ 57 w 77"/>
                  <a:gd name="T3" fmla="*/ 74 h 119"/>
                  <a:gd name="T4" fmla="*/ 58 w 77"/>
                  <a:gd name="T5" fmla="*/ 93 h 119"/>
                  <a:gd name="T6" fmla="*/ 54 w 77"/>
                  <a:gd name="T7" fmla="*/ 104 h 119"/>
                  <a:gd name="T8" fmla="*/ 48 w 77"/>
                  <a:gd name="T9" fmla="*/ 111 h 119"/>
                  <a:gd name="T10" fmla="*/ 41 w 77"/>
                  <a:gd name="T11" fmla="*/ 114 h 119"/>
                  <a:gd name="T12" fmla="*/ 29 w 77"/>
                  <a:gd name="T13" fmla="*/ 113 h 119"/>
                  <a:gd name="T14" fmla="*/ 14 w 77"/>
                  <a:gd name="T15" fmla="*/ 107 h 119"/>
                  <a:gd name="T16" fmla="*/ 13 w 77"/>
                  <a:gd name="T17" fmla="*/ 101 h 119"/>
                  <a:gd name="T18" fmla="*/ 18 w 77"/>
                  <a:gd name="T19" fmla="*/ 95 h 119"/>
                  <a:gd name="T20" fmla="*/ 18 w 77"/>
                  <a:gd name="T21" fmla="*/ 88 h 119"/>
                  <a:gd name="T22" fmla="*/ 13 w 77"/>
                  <a:gd name="T23" fmla="*/ 83 h 119"/>
                  <a:gd name="T24" fmla="*/ 6 w 77"/>
                  <a:gd name="T25" fmla="*/ 82 h 119"/>
                  <a:gd name="T26" fmla="*/ 1 w 77"/>
                  <a:gd name="T27" fmla="*/ 87 h 119"/>
                  <a:gd name="T28" fmla="*/ 3 w 77"/>
                  <a:gd name="T29" fmla="*/ 103 h 119"/>
                  <a:gd name="T30" fmla="*/ 23 w 77"/>
                  <a:gd name="T31" fmla="*/ 117 h 119"/>
                  <a:gd name="T32" fmla="*/ 53 w 77"/>
                  <a:gd name="T33" fmla="*/ 116 h 119"/>
                  <a:gd name="T34" fmla="*/ 74 w 77"/>
                  <a:gd name="T35" fmla="*/ 98 h 119"/>
                  <a:gd name="T36" fmla="*/ 75 w 77"/>
                  <a:gd name="T37" fmla="*/ 75 h 119"/>
                  <a:gd name="T38" fmla="*/ 60 w 77"/>
                  <a:gd name="T39" fmla="*/ 59 h 119"/>
                  <a:gd name="T40" fmla="*/ 57 w 77"/>
                  <a:gd name="T41" fmla="*/ 49 h 119"/>
                  <a:gd name="T42" fmla="*/ 70 w 77"/>
                  <a:gd name="T43" fmla="*/ 34 h 119"/>
                  <a:gd name="T44" fmla="*/ 69 w 77"/>
                  <a:gd name="T45" fmla="*/ 14 h 119"/>
                  <a:gd name="T46" fmla="*/ 51 w 77"/>
                  <a:gd name="T47" fmla="*/ 2 h 119"/>
                  <a:gd name="T48" fmla="*/ 31 w 77"/>
                  <a:gd name="T49" fmla="*/ 0 h 119"/>
                  <a:gd name="T50" fmla="*/ 19 w 77"/>
                  <a:gd name="T51" fmla="*/ 4 h 119"/>
                  <a:gd name="T52" fmla="*/ 11 w 77"/>
                  <a:gd name="T53" fmla="*/ 10 h 119"/>
                  <a:gd name="T54" fmla="*/ 6 w 77"/>
                  <a:gd name="T55" fmla="*/ 19 h 119"/>
                  <a:gd name="T56" fmla="*/ 6 w 77"/>
                  <a:gd name="T57" fmla="*/ 27 h 119"/>
                  <a:gd name="T58" fmla="*/ 11 w 77"/>
                  <a:gd name="T59" fmla="*/ 32 h 119"/>
                  <a:gd name="T60" fmla="*/ 18 w 77"/>
                  <a:gd name="T61" fmla="*/ 32 h 119"/>
                  <a:gd name="T62" fmla="*/ 22 w 77"/>
                  <a:gd name="T63" fmla="*/ 27 h 119"/>
                  <a:gd name="T64" fmla="*/ 22 w 77"/>
                  <a:gd name="T65" fmla="*/ 20 h 119"/>
                  <a:gd name="T66" fmla="*/ 17 w 77"/>
                  <a:gd name="T67" fmla="*/ 15 h 119"/>
                  <a:gd name="T68" fmla="*/ 20 w 77"/>
                  <a:gd name="T69" fmla="*/ 9 h 119"/>
                  <a:gd name="T70" fmla="*/ 33 w 77"/>
                  <a:gd name="T71" fmla="*/ 5 h 119"/>
                  <a:gd name="T72" fmla="*/ 39 w 77"/>
                  <a:gd name="T73" fmla="*/ 5 h 119"/>
                  <a:gd name="T74" fmla="*/ 45 w 77"/>
                  <a:gd name="T75" fmla="*/ 6 h 119"/>
                  <a:gd name="T76" fmla="*/ 51 w 77"/>
                  <a:gd name="T77" fmla="*/ 10 h 119"/>
                  <a:gd name="T78" fmla="*/ 54 w 77"/>
                  <a:gd name="T79" fmla="*/ 18 h 119"/>
                  <a:gd name="T80" fmla="*/ 54 w 77"/>
                  <a:gd name="T81" fmla="*/ 32 h 119"/>
                  <a:gd name="T82" fmla="*/ 50 w 77"/>
                  <a:gd name="T83" fmla="*/ 43 h 119"/>
                  <a:gd name="T84" fmla="*/ 44 w 77"/>
                  <a:gd name="T85" fmla="*/ 49 h 119"/>
                  <a:gd name="T86" fmla="*/ 35 w 77"/>
                  <a:gd name="T87" fmla="*/ 52 h 119"/>
                  <a:gd name="T88" fmla="*/ 24 w 77"/>
                  <a:gd name="T89" fmla="*/ 53 h 119"/>
                  <a:gd name="T90" fmla="*/ 24 w 77"/>
                  <a:gd name="T91" fmla="*/ 57 h 119"/>
                  <a:gd name="T92" fmla="*/ 36 w 77"/>
                  <a:gd name="T93" fmla="*/ 5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119">
                    <a:moveTo>
                      <a:pt x="36" y="57"/>
                    </a:moveTo>
                    <a:lnTo>
                      <a:pt x="46" y="59"/>
                    </a:lnTo>
                    <a:lnTo>
                      <a:pt x="53" y="65"/>
                    </a:lnTo>
                    <a:lnTo>
                      <a:pt x="57" y="74"/>
                    </a:lnTo>
                    <a:lnTo>
                      <a:pt x="59" y="86"/>
                    </a:lnTo>
                    <a:lnTo>
                      <a:pt x="58" y="93"/>
                    </a:lnTo>
                    <a:lnTo>
                      <a:pt x="57" y="99"/>
                    </a:lnTo>
                    <a:lnTo>
                      <a:pt x="54" y="104"/>
                    </a:lnTo>
                    <a:lnTo>
                      <a:pt x="51" y="108"/>
                    </a:lnTo>
                    <a:lnTo>
                      <a:pt x="48" y="111"/>
                    </a:lnTo>
                    <a:lnTo>
                      <a:pt x="44" y="113"/>
                    </a:lnTo>
                    <a:lnTo>
                      <a:pt x="41" y="114"/>
                    </a:lnTo>
                    <a:lnTo>
                      <a:pt x="37" y="114"/>
                    </a:lnTo>
                    <a:lnTo>
                      <a:pt x="29" y="113"/>
                    </a:lnTo>
                    <a:lnTo>
                      <a:pt x="21" y="111"/>
                    </a:lnTo>
                    <a:lnTo>
                      <a:pt x="14" y="107"/>
                    </a:lnTo>
                    <a:lnTo>
                      <a:pt x="8" y="101"/>
                    </a:lnTo>
                    <a:lnTo>
                      <a:pt x="13" y="101"/>
                    </a:lnTo>
                    <a:lnTo>
                      <a:pt x="16" y="98"/>
                    </a:lnTo>
                    <a:lnTo>
                      <a:pt x="18" y="95"/>
                    </a:lnTo>
                    <a:lnTo>
                      <a:pt x="19" y="92"/>
                    </a:lnTo>
                    <a:lnTo>
                      <a:pt x="18" y="88"/>
                    </a:lnTo>
                    <a:lnTo>
                      <a:pt x="16" y="85"/>
                    </a:lnTo>
                    <a:lnTo>
                      <a:pt x="13" y="83"/>
                    </a:lnTo>
                    <a:lnTo>
                      <a:pt x="10" y="82"/>
                    </a:lnTo>
                    <a:lnTo>
                      <a:pt x="6" y="82"/>
                    </a:lnTo>
                    <a:lnTo>
                      <a:pt x="3" y="84"/>
                    </a:lnTo>
                    <a:lnTo>
                      <a:pt x="1" y="87"/>
                    </a:lnTo>
                    <a:lnTo>
                      <a:pt x="0" y="92"/>
                    </a:lnTo>
                    <a:lnTo>
                      <a:pt x="3" y="103"/>
                    </a:lnTo>
                    <a:lnTo>
                      <a:pt x="11" y="112"/>
                    </a:lnTo>
                    <a:lnTo>
                      <a:pt x="23" y="117"/>
                    </a:lnTo>
                    <a:lnTo>
                      <a:pt x="37" y="119"/>
                    </a:lnTo>
                    <a:lnTo>
                      <a:pt x="53" y="116"/>
                    </a:lnTo>
                    <a:lnTo>
                      <a:pt x="66" y="109"/>
                    </a:lnTo>
                    <a:lnTo>
                      <a:pt x="74" y="98"/>
                    </a:lnTo>
                    <a:lnTo>
                      <a:pt x="77" y="86"/>
                    </a:lnTo>
                    <a:lnTo>
                      <a:pt x="75" y="75"/>
                    </a:lnTo>
                    <a:lnTo>
                      <a:pt x="69" y="66"/>
                    </a:lnTo>
                    <a:lnTo>
                      <a:pt x="60" y="59"/>
                    </a:lnTo>
                    <a:lnTo>
                      <a:pt x="48" y="54"/>
                    </a:lnTo>
                    <a:lnTo>
                      <a:pt x="57" y="49"/>
                    </a:lnTo>
                    <a:lnTo>
                      <a:pt x="65" y="43"/>
                    </a:lnTo>
                    <a:lnTo>
                      <a:pt x="70" y="34"/>
                    </a:lnTo>
                    <a:lnTo>
                      <a:pt x="72" y="24"/>
                    </a:lnTo>
                    <a:lnTo>
                      <a:pt x="69" y="14"/>
                    </a:lnTo>
                    <a:lnTo>
                      <a:pt x="61" y="7"/>
                    </a:lnTo>
                    <a:lnTo>
                      <a:pt x="51" y="2"/>
                    </a:lnTo>
                    <a:lnTo>
                      <a:pt x="38" y="0"/>
                    </a:lnTo>
                    <a:lnTo>
                      <a:pt x="31" y="0"/>
                    </a:lnTo>
                    <a:lnTo>
                      <a:pt x="25" y="2"/>
                    </a:lnTo>
                    <a:lnTo>
                      <a:pt x="19" y="4"/>
                    </a:lnTo>
                    <a:lnTo>
                      <a:pt x="15" y="7"/>
                    </a:lnTo>
                    <a:lnTo>
                      <a:pt x="11" y="10"/>
                    </a:lnTo>
                    <a:lnTo>
                      <a:pt x="8" y="14"/>
                    </a:lnTo>
                    <a:lnTo>
                      <a:pt x="6" y="19"/>
                    </a:lnTo>
                    <a:lnTo>
                      <a:pt x="5" y="23"/>
                    </a:lnTo>
                    <a:lnTo>
                      <a:pt x="6" y="27"/>
                    </a:lnTo>
                    <a:lnTo>
                      <a:pt x="8" y="30"/>
                    </a:lnTo>
                    <a:lnTo>
                      <a:pt x="11" y="32"/>
                    </a:lnTo>
                    <a:lnTo>
                      <a:pt x="14" y="33"/>
                    </a:lnTo>
                    <a:lnTo>
                      <a:pt x="18" y="32"/>
                    </a:lnTo>
                    <a:lnTo>
                      <a:pt x="21" y="30"/>
                    </a:lnTo>
                    <a:lnTo>
                      <a:pt x="22" y="27"/>
                    </a:lnTo>
                    <a:lnTo>
                      <a:pt x="23" y="24"/>
                    </a:lnTo>
                    <a:lnTo>
                      <a:pt x="22" y="20"/>
                    </a:lnTo>
                    <a:lnTo>
                      <a:pt x="20" y="17"/>
                    </a:lnTo>
                    <a:lnTo>
                      <a:pt x="17" y="15"/>
                    </a:lnTo>
                    <a:lnTo>
                      <a:pt x="14" y="15"/>
                    </a:lnTo>
                    <a:lnTo>
                      <a:pt x="20" y="9"/>
                    </a:lnTo>
                    <a:lnTo>
                      <a:pt x="27" y="6"/>
                    </a:lnTo>
                    <a:lnTo>
                      <a:pt x="33" y="5"/>
                    </a:lnTo>
                    <a:lnTo>
                      <a:pt x="37" y="5"/>
                    </a:lnTo>
                    <a:lnTo>
                      <a:pt x="39" y="5"/>
                    </a:lnTo>
                    <a:lnTo>
                      <a:pt x="42" y="5"/>
                    </a:lnTo>
                    <a:lnTo>
                      <a:pt x="45" y="6"/>
                    </a:lnTo>
                    <a:lnTo>
                      <a:pt x="48" y="7"/>
                    </a:lnTo>
                    <a:lnTo>
                      <a:pt x="51" y="10"/>
                    </a:lnTo>
                    <a:lnTo>
                      <a:pt x="53" y="13"/>
                    </a:lnTo>
                    <a:lnTo>
                      <a:pt x="54" y="18"/>
                    </a:lnTo>
                    <a:lnTo>
                      <a:pt x="55" y="24"/>
                    </a:lnTo>
                    <a:lnTo>
                      <a:pt x="54" y="32"/>
                    </a:lnTo>
                    <a:lnTo>
                      <a:pt x="52" y="38"/>
                    </a:lnTo>
                    <a:lnTo>
                      <a:pt x="50" y="43"/>
                    </a:lnTo>
                    <a:lnTo>
                      <a:pt x="48" y="46"/>
                    </a:lnTo>
                    <a:lnTo>
                      <a:pt x="44" y="49"/>
                    </a:lnTo>
                    <a:lnTo>
                      <a:pt x="40" y="51"/>
                    </a:lnTo>
                    <a:lnTo>
                      <a:pt x="35" y="52"/>
                    </a:lnTo>
                    <a:lnTo>
                      <a:pt x="28" y="52"/>
                    </a:lnTo>
                    <a:lnTo>
                      <a:pt x="24" y="53"/>
                    </a:lnTo>
                    <a:lnTo>
                      <a:pt x="23" y="55"/>
                    </a:lnTo>
                    <a:lnTo>
                      <a:pt x="24" y="57"/>
                    </a:lnTo>
                    <a:lnTo>
                      <a:pt x="28" y="57"/>
                    </a:lnTo>
                    <a:lnTo>
                      <a:pt x="36" y="5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3" name="Freeform 54"/>
              <p:cNvSpPr>
                <a:spLocks noChangeAspect="1" noEditPoints="1"/>
              </p:cNvSpPr>
              <p:nvPr/>
            </p:nvSpPr>
            <p:spPr bwMode="auto">
              <a:xfrm>
                <a:off x="1738" y="1981"/>
                <a:ext cx="19" cy="75"/>
              </a:xfrm>
              <a:custGeom>
                <a:avLst/>
                <a:gdLst>
                  <a:gd name="T0" fmla="*/ 19 w 19"/>
                  <a:gd name="T1" fmla="*/ 9 h 75"/>
                  <a:gd name="T2" fmla="*/ 18 w 19"/>
                  <a:gd name="T3" fmla="*/ 5 h 75"/>
                  <a:gd name="T4" fmla="*/ 16 w 19"/>
                  <a:gd name="T5" fmla="*/ 2 h 75"/>
                  <a:gd name="T6" fmla="*/ 13 w 19"/>
                  <a:gd name="T7" fmla="*/ 0 h 75"/>
                  <a:gd name="T8" fmla="*/ 9 w 19"/>
                  <a:gd name="T9" fmla="*/ 0 h 75"/>
                  <a:gd name="T10" fmla="*/ 5 w 19"/>
                  <a:gd name="T11" fmla="*/ 0 h 75"/>
                  <a:gd name="T12" fmla="*/ 2 w 19"/>
                  <a:gd name="T13" fmla="*/ 3 h 75"/>
                  <a:gd name="T14" fmla="*/ 0 w 19"/>
                  <a:gd name="T15" fmla="*/ 6 h 75"/>
                  <a:gd name="T16" fmla="*/ 0 w 19"/>
                  <a:gd name="T17" fmla="*/ 9 h 75"/>
                  <a:gd name="T18" fmla="*/ 0 w 19"/>
                  <a:gd name="T19" fmla="*/ 13 h 75"/>
                  <a:gd name="T20" fmla="*/ 3 w 19"/>
                  <a:gd name="T21" fmla="*/ 16 h 75"/>
                  <a:gd name="T22" fmla="*/ 6 w 19"/>
                  <a:gd name="T23" fmla="*/ 18 h 75"/>
                  <a:gd name="T24" fmla="*/ 9 w 19"/>
                  <a:gd name="T25" fmla="*/ 19 h 75"/>
                  <a:gd name="T26" fmla="*/ 13 w 19"/>
                  <a:gd name="T27" fmla="*/ 18 h 75"/>
                  <a:gd name="T28" fmla="*/ 16 w 19"/>
                  <a:gd name="T29" fmla="*/ 16 h 75"/>
                  <a:gd name="T30" fmla="*/ 18 w 19"/>
                  <a:gd name="T31" fmla="*/ 13 h 75"/>
                  <a:gd name="T32" fmla="*/ 19 w 19"/>
                  <a:gd name="T33" fmla="*/ 9 h 75"/>
                  <a:gd name="T34" fmla="*/ 19 w 19"/>
                  <a:gd name="T35" fmla="*/ 65 h 75"/>
                  <a:gd name="T36" fmla="*/ 18 w 19"/>
                  <a:gd name="T37" fmla="*/ 61 h 75"/>
                  <a:gd name="T38" fmla="*/ 16 w 19"/>
                  <a:gd name="T39" fmla="*/ 58 h 75"/>
                  <a:gd name="T40" fmla="*/ 13 w 19"/>
                  <a:gd name="T41" fmla="*/ 56 h 75"/>
                  <a:gd name="T42" fmla="*/ 9 w 19"/>
                  <a:gd name="T43" fmla="*/ 55 h 75"/>
                  <a:gd name="T44" fmla="*/ 5 w 19"/>
                  <a:gd name="T45" fmla="*/ 56 h 75"/>
                  <a:gd name="T46" fmla="*/ 2 w 19"/>
                  <a:gd name="T47" fmla="*/ 58 h 75"/>
                  <a:gd name="T48" fmla="*/ 0 w 19"/>
                  <a:gd name="T49" fmla="*/ 61 h 75"/>
                  <a:gd name="T50" fmla="*/ 0 w 19"/>
                  <a:gd name="T51" fmla="*/ 65 h 75"/>
                  <a:gd name="T52" fmla="*/ 0 w 19"/>
                  <a:gd name="T53" fmla="*/ 69 h 75"/>
                  <a:gd name="T54" fmla="*/ 3 w 19"/>
                  <a:gd name="T55" fmla="*/ 72 h 75"/>
                  <a:gd name="T56" fmla="*/ 6 w 19"/>
                  <a:gd name="T57" fmla="*/ 74 h 75"/>
                  <a:gd name="T58" fmla="*/ 9 w 19"/>
                  <a:gd name="T59" fmla="*/ 75 h 75"/>
                  <a:gd name="T60" fmla="*/ 13 w 19"/>
                  <a:gd name="T61" fmla="*/ 74 h 75"/>
                  <a:gd name="T62" fmla="*/ 16 w 19"/>
                  <a:gd name="T63" fmla="*/ 72 h 75"/>
                  <a:gd name="T64" fmla="*/ 18 w 19"/>
                  <a:gd name="T65" fmla="*/ 69 h 75"/>
                  <a:gd name="T66" fmla="*/ 19 w 19"/>
                  <a:gd name="T67"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75">
                    <a:moveTo>
                      <a:pt x="19" y="9"/>
                    </a:moveTo>
                    <a:lnTo>
                      <a:pt x="18" y="5"/>
                    </a:lnTo>
                    <a:lnTo>
                      <a:pt x="16" y="2"/>
                    </a:lnTo>
                    <a:lnTo>
                      <a:pt x="13" y="0"/>
                    </a:lnTo>
                    <a:lnTo>
                      <a:pt x="9" y="0"/>
                    </a:lnTo>
                    <a:lnTo>
                      <a:pt x="5" y="0"/>
                    </a:lnTo>
                    <a:lnTo>
                      <a:pt x="2" y="3"/>
                    </a:lnTo>
                    <a:lnTo>
                      <a:pt x="0" y="6"/>
                    </a:lnTo>
                    <a:lnTo>
                      <a:pt x="0" y="9"/>
                    </a:lnTo>
                    <a:lnTo>
                      <a:pt x="0" y="13"/>
                    </a:lnTo>
                    <a:lnTo>
                      <a:pt x="3" y="16"/>
                    </a:lnTo>
                    <a:lnTo>
                      <a:pt x="6" y="18"/>
                    </a:lnTo>
                    <a:lnTo>
                      <a:pt x="9" y="19"/>
                    </a:lnTo>
                    <a:lnTo>
                      <a:pt x="13" y="18"/>
                    </a:lnTo>
                    <a:lnTo>
                      <a:pt x="16" y="16"/>
                    </a:lnTo>
                    <a:lnTo>
                      <a:pt x="18" y="13"/>
                    </a:lnTo>
                    <a:lnTo>
                      <a:pt x="19" y="9"/>
                    </a:lnTo>
                    <a:close/>
                    <a:moveTo>
                      <a:pt x="19" y="65"/>
                    </a:moveTo>
                    <a:lnTo>
                      <a:pt x="18" y="61"/>
                    </a:lnTo>
                    <a:lnTo>
                      <a:pt x="16" y="58"/>
                    </a:lnTo>
                    <a:lnTo>
                      <a:pt x="13" y="56"/>
                    </a:lnTo>
                    <a:lnTo>
                      <a:pt x="9" y="55"/>
                    </a:lnTo>
                    <a:lnTo>
                      <a:pt x="5" y="56"/>
                    </a:lnTo>
                    <a:lnTo>
                      <a:pt x="2" y="58"/>
                    </a:lnTo>
                    <a:lnTo>
                      <a:pt x="0" y="61"/>
                    </a:lnTo>
                    <a:lnTo>
                      <a:pt x="0" y="65"/>
                    </a:lnTo>
                    <a:lnTo>
                      <a:pt x="0" y="69"/>
                    </a:lnTo>
                    <a:lnTo>
                      <a:pt x="3" y="72"/>
                    </a:lnTo>
                    <a:lnTo>
                      <a:pt x="6" y="74"/>
                    </a:lnTo>
                    <a:lnTo>
                      <a:pt x="9" y="75"/>
                    </a:lnTo>
                    <a:lnTo>
                      <a:pt x="13" y="74"/>
                    </a:lnTo>
                    <a:lnTo>
                      <a:pt x="16" y="72"/>
                    </a:lnTo>
                    <a:lnTo>
                      <a:pt x="18" y="69"/>
                    </a:lnTo>
                    <a:lnTo>
                      <a:pt x="19"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4" name="Freeform 55"/>
              <p:cNvSpPr>
                <a:spLocks noChangeAspect="1"/>
              </p:cNvSpPr>
              <p:nvPr/>
            </p:nvSpPr>
            <p:spPr bwMode="auto">
              <a:xfrm>
                <a:off x="2217" y="1903"/>
                <a:ext cx="85" cy="153"/>
              </a:xfrm>
              <a:custGeom>
                <a:avLst/>
                <a:gdLst>
                  <a:gd name="T0" fmla="*/ 16 w 85"/>
                  <a:gd name="T1" fmla="*/ 56 h 153"/>
                  <a:gd name="T2" fmla="*/ 0 w 85"/>
                  <a:gd name="T3" fmla="*/ 56 h 153"/>
                  <a:gd name="T4" fmla="*/ 0 w 85"/>
                  <a:gd name="T5" fmla="*/ 66 h 153"/>
                  <a:gd name="T6" fmla="*/ 16 w 85"/>
                  <a:gd name="T7" fmla="*/ 66 h 153"/>
                  <a:gd name="T8" fmla="*/ 16 w 85"/>
                  <a:gd name="T9" fmla="*/ 142 h 153"/>
                  <a:gd name="T10" fmla="*/ 1 w 85"/>
                  <a:gd name="T11" fmla="*/ 142 h 153"/>
                  <a:gd name="T12" fmla="*/ 1 w 85"/>
                  <a:gd name="T13" fmla="*/ 153 h 153"/>
                  <a:gd name="T14" fmla="*/ 14 w 85"/>
                  <a:gd name="T15" fmla="*/ 152 h 153"/>
                  <a:gd name="T16" fmla="*/ 28 w 85"/>
                  <a:gd name="T17" fmla="*/ 152 h 153"/>
                  <a:gd name="T18" fmla="*/ 35 w 85"/>
                  <a:gd name="T19" fmla="*/ 152 h 153"/>
                  <a:gd name="T20" fmla="*/ 43 w 85"/>
                  <a:gd name="T21" fmla="*/ 152 h 153"/>
                  <a:gd name="T22" fmla="*/ 51 w 85"/>
                  <a:gd name="T23" fmla="*/ 152 h 153"/>
                  <a:gd name="T24" fmla="*/ 58 w 85"/>
                  <a:gd name="T25" fmla="*/ 153 h 153"/>
                  <a:gd name="T26" fmla="*/ 58 w 85"/>
                  <a:gd name="T27" fmla="*/ 142 h 153"/>
                  <a:gd name="T28" fmla="*/ 39 w 85"/>
                  <a:gd name="T29" fmla="*/ 142 h 153"/>
                  <a:gd name="T30" fmla="*/ 39 w 85"/>
                  <a:gd name="T31" fmla="*/ 66 h 153"/>
                  <a:gd name="T32" fmla="*/ 64 w 85"/>
                  <a:gd name="T33" fmla="*/ 66 h 153"/>
                  <a:gd name="T34" fmla="*/ 64 w 85"/>
                  <a:gd name="T35" fmla="*/ 56 h 153"/>
                  <a:gd name="T36" fmla="*/ 38 w 85"/>
                  <a:gd name="T37" fmla="*/ 56 h 153"/>
                  <a:gd name="T38" fmla="*/ 38 w 85"/>
                  <a:gd name="T39" fmla="*/ 34 h 153"/>
                  <a:gd name="T40" fmla="*/ 39 w 85"/>
                  <a:gd name="T41" fmla="*/ 26 h 153"/>
                  <a:gd name="T42" fmla="*/ 41 w 85"/>
                  <a:gd name="T43" fmla="*/ 20 h 153"/>
                  <a:gd name="T44" fmla="*/ 44 w 85"/>
                  <a:gd name="T45" fmla="*/ 15 h 153"/>
                  <a:gd name="T46" fmla="*/ 47 w 85"/>
                  <a:gd name="T47" fmla="*/ 12 h 153"/>
                  <a:gd name="T48" fmla="*/ 51 w 85"/>
                  <a:gd name="T49" fmla="*/ 10 h 153"/>
                  <a:gd name="T50" fmla="*/ 54 w 85"/>
                  <a:gd name="T51" fmla="*/ 9 h 153"/>
                  <a:gd name="T52" fmla="*/ 58 w 85"/>
                  <a:gd name="T53" fmla="*/ 8 h 153"/>
                  <a:gd name="T54" fmla="*/ 60 w 85"/>
                  <a:gd name="T55" fmla="*/ 8 h 153"/>
                  <a:gd name="T56" fmla="*/ 64 w 85"/>
                  <a:gd name="T57" fmla="*/ 9 h 153"/>
                  <a:gd name="T58" fmla="*/ 60 w 85"/>
                  <a:gd name="T59" fmla="*/ 13 h 153"/>
                  <a:gd name="T60" fmla="*/ 59 w 85"/>
                  <a:gd name="T61" fmla="*/ 19 h 153"/>
                  <a:gd name="T62" fmla="*/ 60 w 85"/>
                  <a:gd name="T63" fmla="*/ 25 h 153"/>
                  <a:gd name="T64" fmla="*/ 63 w 85"/>
                  <a:gd name="T65" fmla="*/ 30 h 153"/>
                  <a:gd name="T66" fmla="*/ 67 w 85"/>
                  <a:gd name="T67" fmla="*/ 32 h 153"/>
                  <a:gd name="T68" fmla="*/ 72 w 85"/>
                  <a:gd name="T69" fmla="*/ 33 h 153"/>
                  <a:gd name="T70" fmla="*/ 77 w 85"/>
                  <a:gd name="T71" fmla="*/ 32 h 153"/>
                  <a:gd name="T72" fmla="*/ 81 w 85"/>
                  <a:gd name="T73" fmla="*/ 29 h 153"/>
                  <a:gd name="T74" fmla="*/ 84 w 85"/>
                  <a:gd name="T75" fmla="*/ 25 h 153"/>
                  <a:gd name="T76" fmla="*/ 85 w 85"/>
                  <a:gd name="T77" fmla="*/ 19 h 153"/>
                  <a:gd name="T78" fmla="*/ 84 w 85"/>
                  <a:gd name="T79" fmla="*/ 13 h 153"/>
                  <a:gd name="T80" fmla="*/ 79 w 85"/>
                  <a:gd name="T81" fmla="*/ 7 h 153"/>
                  <a:gd name="T82" fmla="*/ 72 w 85"/>
                  <a:gd name="T83" fmla="*/ 2 h 153"/>
                  <a:gd name="T84" fmla="*/ 61 w 85"/>
                  <a:gd name="T85" fmla="*/ 0 h 153"/>
                  <a:gd name="T86" fmla="*/ 45 w 85"/>
                  <a:gd name="T87" fmla="*/ 2 h 153"/>
                  <a:gd name="T88" fmla="*/ 30 w 85"/>
                  <a:gd name="T89" fmla="*/ 8 h 153"/>
                  <a:gd name="T90" fmla="*/ 20 w 85"/>
                  <a:gd name="T91" fmla="*/ 19 h 153"/>
                  <a:gd name="T92" fmla="*/ 16 w 85"/>
                  <a:gd name="T93" fmla="*/ 34 h 153"/>
                  <a:gd name="T94" fmla="*/ 16 w 85"/>
                  <a:gd name="T9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 h="153">
                    <a:moveTo>
                      <a:pt x="16" y="56"/>
                    </a:moveTo>
                    <a:lnTo>
                      <a:pt x="0" y="56"/>
                    </a:lnTo>
                    <a:lnTo>
                      <a:pt x="0" y="66"/>
                    </a:lnTo>
                    <a:lnTo>
                      <a:pt x="16" y="66"/>
                    </a:lnTo>
                    <a:lnTo>
                      <a:pt x="16" y="142"/>
                    </a:lnTo>
                    <a:lnTo>
                      <a:pt x="1" y="142"/>
                    </a:lnTo>
                    <a:lnTo>
                      <a:pt x="1" y="153"/>
                    </a:lnTo>
                    <a:lnTo>
                      <a:pt x="14" y="152"/>
                    </a:lnTo>
                    <a:lnTo>
                      <a:pt x="28" y="152"/>
                    </a:lnTo>
                    <a:lnTo>
                      <a:pt x="35" y="152"/>
                    </a:lnTo>
                    <a:lnTo>
                      <a:pt x="43" y="152"/>
                    </a:lnTo>
                    <a:lnTo>
                      <a:pt x="51" y="152"/>
                    </a:lnTo>
                    <a:lnTo>
                      <a:pt x="58" y="153"/>
                    </a:lnTo>
                    <a:lnTo>
                      <a:pt x="58" y="142"/>
                    </a:lnTo>
                    <a:lnTo>
                      <a:pt x="39" y="142"/>
                    </a:lnTo>
                    <a:lnTo>
                      <a:pt x="39" y="66"/>
                    </a:lnTo>
                    <a:lnTo>
                      <a:pt x="64" y="66"/>
                    </a:lnTo>
                    <a:lnTo>
                      <a:pt x="64" y="56"/>
                    </a:lnTo>
                    <a:lnTo>
                      <a:pt x="38" y="56"/>
                    </a:lnTo>
                    <a:lnTo>
                      <a:pt x="38" y="34"/>
                    </a:lnTo>
                    <a:lnTo>
                      <a:pt x="39" y="26"/>
                    </a:lnTo>
                    <a:lnTo>
                      <a:pt x="41" y="20"/>
                    </a:lnTo>
                    <a:lnTo>
                      <a:pt x="44" y="15"/>
                    </a:lnTo>
                    <a:lnTo>
                      <a:pt x="47" y="12"/>
                    </a:lnTo>
                    <a:lnTo>
                      <a:pt x="51" y="10"/>
                    </a:lnTo>
                    <a:lnTo>
                      <a:pt x="54" y="9"/>
                    </a:lnTo>
                    <a:lnTo>
                      <a:pt x="58" y="8"/>
                    </a:lnTo>
                    <a:lnTo>
                      <a:pt x="60" y="8"/>
                    </a:lnTo>
                    <a:lnTo>
                      <a:pt x="64" y="9"/>
                    </a:lnTo>
                    <a:lnTo>
                      <a:pt x="60" y="13"/>
                    </a:lnTo>
                    <a:lnTo>
                      <a:pt x="59" y="19"/>
                    </a:lnTo>
                    <a:lnTo>
                      <a:pt x="60" y="25"/>
                    </a:lnTo>
                    <a:lnTo>
                      <a:pt x="63" y="30"/>
                    </a:lnTo>
                    <a:lnTo>
                      <a:pt x="67" y="32"/>
                    </a:lnTo>
                    <a:lnTo>
                      <a:pt x="72" y="33"/>
                    </a:lnTo>
                    <a:lnTo>
                      <a:pt x="77" y="32"/>
                    </a:lnTo>
                    <a:lnTo>
                      <a:pt x="81" y="29"/>
                    </a:lnTo>
                    <a:lnTo>
                      <a:pt x="84" y="25"/>
                    </a:lnTo>
                    <a:lnTo>
                      <a:pt x="85" y="19"/>
                    </a:lnTo>
                    <a:lnTo>
                      <a:pt x="84" y="13"/>
                    </a:lnTo>
                    <a:lnTo>
                      <a:pt x="79" y="7"/>
                    </a:lnTo>
                    <a:lnTo>
                      <a:pt x="72" y="2"/>
                    </a:lnTo>
                    <a:lnTo>
                      <a:pt x="61" y="0"/>
                    </a:lnTo>
                    <a:lnTo>
                      <a:pt x="45" y="2"/>
                    </a:lnTo>
                    <a:lnTo>
                      <a:pt x="30" y="8"/>
                    </a:lnTo>
                    <a:lnTo>
                      <a:pt x="20" y="19"/>
                    </a:lnTo>
                    <a:lnTo>
                      <a:pt x="16" y="34"/>
                    </a:lnTo>
                    <a:lnTo>
                      <a:pt x="16"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5" name="Freeform 56"/>
              <p:cNvSpPr>
                <a:spLocks noChangeAspect="1" noEditPoints="1"/>
              </p:cNvSpPr>
              <p:nvPr/>
            </p:nvSpPr>
            <p:spPr bwMode="auto">
              <a:xfrm>
                <a:off x="2291" y="1957"/>
                <a:ext cx="111" cy="100"/>
              </a:xfrm>
              <a:custGeom>
                <a:avLst/>
                <a:gdLst>
                  <a:gd name="T0" fmla="*/ 111 w 111"/>
                  <a:gd name="T1" fmla="*/ 51 h 100"/>
                  <a:gd name="T2" fmla="*/ 107 w 111"/>
                  <a:gd name="T3" fmla="*/ 31 h 100"/>
                  <a:gd name="T4" fmla="*/ 96 w 111"/>
                  <a:gd name="T5" fmla="*/ 15 h 100"/>
                  <a:gd name="T6" fmla="*/ 79 w 111"/>
                  <a:gd name="T7" fmla="*/ 4 h 100"/>
                  <a:gd name="T8" fmla="*/ 55 w 111"/>
                  <a:gd name="T9" fmla="*/ 0 h 100"/>
                  <a:gd name="T10" fmla="*/ 32 w 111"/>
                  <a:gd name="T11" fmla="*/ 4 h 100"/>
                  <a:gd name="T12" fmla="*/ 14 w 111"/>
                  <a:gd name="T13" fmla="*/ 15 h 100"/>
                  <a:gd name="T14" fmla="*/ 3 w 111"/>
                  <a:gd name="T15" fmla="*/ 31 h 100"/>
                  <a:gd name="T16" fmla="*/ 0 w 111"/>
                  <a:gd name="T17" fmla="*/ 51 h 100"/>
                  <a:gd name="T18" fmla="*/ 3 w 111"/>
                  <a:gd name="T19" fmla="*/ 70 h 100"/>
                  <a:gd name="T20" fmla="*/ 14 w 111"/>
                  <a:gd name="T21" fmla="*/ 86 h 100"/>
                  <a:gd name="T22" fmla="*/ 31 w 111"/>
                  <a:gd name="T23" fmla="*/ 96 h 100"/>
                  <a:gd name="T24" fmla="*/ 55 w 111"/>
                  <a:gd name="T25" fmla="*/ 100 h 100"/>
                  <a:gd name="T26" fmla="*/ 79 w 111"/>
                  <a:gd name="T27" fmla="*/ 96 h 100"/>
                  <a:gd name="T28" fmla="*/ 97 w 111"/>
                  <a:gd name="T29" fmla="*/ 85 h 100"/>
                  <a:gd name="T30" fmla="*/ 107 w 111"/>
                  <a:gd name="T31" fmla="*/ 70 h 100"/>
                  <a:gd name="T32" fmla="*/ 111 w 111"/>
                  <a:gd name="T33" fmla="*/ 51 h 100"/>
                  <a:gd name="T34" fmla="*/ 55 w 111"/>
                  <a:gd name="T35" fmla="*/ 91 h 100"/>
                  <a:gd name="T36" fmla="*/ 46 w 111"/>
                  <a:gd name="T37" fmla="*/ 90 h 100"/>
                  <a:gd name="T38" fmla="*/ 39 w 111"/>
                  <a:gd name="T39" fmla="*/ 87 h 100"/>
                  <a:gd name="T40" fmla="*/ 34 w 111"/>
                  <a:gd name="T41" fmla="*/ 83 h 100"/>
                  <a:gd name="T42" fmla="*/ 31 w 111"/>
                  <a:gd name="T43" fmla="*/ 77 h 100"/>
                  <a:gd name="T44" fmla="*/ 29 w 111"/>
                  <a:gd name="T45" fmla="*/ 70 h 100"/>
                  <a:gd name="T46" fmla="*/ 28 w 111"/>
                  <a:gd name="T47" fmla="*/ 63 h 100"/>
                  <a:gd name="T48" fmla="*/ 28 w 111"/>
                  <a:gd name="T49" fmla="*/ 56 h 100"/>
                  <a:gd name="T50" fmla="*/ 28 w 111"/>
                  <a:gd name="T51" fmla="*/ 49 h 100"/>
                  <a:gd name="T52" fmla="*/ 28 w 111"/>
                  <a:gd name="T53" fmla="*/ 41 h 100"/>
                  <a:gd name="T54" fmla="*/ 28 w 111"/>
                  <a:gd name="T55" fmla="*/ 34 h 100"/>
                  <a:gd name="T56" fmla="*/ 29 w 111"/>
                  <a:gd name="T57" fmla="*/ 27 h 100"/>
                  <a:gd name="T58" fmla="*/ 31 w 111"/>
                  <a:gd name="T59" fmla="*/ 21 h 100"/>
                  <a:gd name="T60" fmla="*/ 35 w 111"/>
                  <a:gd name="T61" fmla="*/ 15 h 100"/>
                  <a:gd name="T62" fmla="*/ 41 w 111"/>
                  <a:gd name="T63" fmla="*/ 11 h 100"/>
                  <a:gd name="T64" fmla="*/ 48 w 111"/>
                  <a:gd name="T65" fmla="*/ 9 h 100"/>
                  <a:gd name="T66" fmla="*/ 55 w 111"/>
                  <a:gd name="T67" fmla="*/ 8 h 100"/>
                  <a:gd name="T68" fmla="*/ 62 w 111"/>
                  <a:gd name="T69" fmla="*/ 9 h 100"/>
                  <a:gd name="T70" fmla="*/ 68 w 111"/>
                  <a:gd name="T71" fmla="*/ 11 h 100"/>
                  <a:gd name="T72" fmla="*/ 74 w 111"/>
                  <a:gd name="T73" fmla="*/ 14 h 100"/>
                  <a:gd name="T74" fmla="*/ 78 w 111"/>
                  <a:gd name="T75" fmla="*/ 19 h 100"/>
                  <a:gd name="T76" fmla="*/ 81 w 111"/>
                  <a:gd name="T77" fmla="*/ 25 h 100"/>
                  <a:gd name="T78" fmla="*/ 82 w 111"/>
                  <a:gd name="T79" fmla="*/ 33 h 100"/>
                  <a:gd name="T80" fmla="*/ 83 w 111"/>
                  <a:gd name="T81" fmla="*/ 41 h 100"/>
                  <a:gd name="T82" fmla="*/ 83 w 111"/>
                  <a:gd name="T83" fmla="*/ 49 h 100"/>
                  <a:gd name="T84" fmla="*/ 83 w 111"/>
                  <a:gd name="T85" fmla="*/ 56 h 100"/>
                  <a:gd name="T86" fmla="*/ 82 w 111"/>
                  <a:gd name="T87" fmla="*/ 63 h 100"/>
                  <a:gd name="T88" fmla="*/ 81 w 111"/>
                  <a:gd name="T89" fmla="*/ 70 h 100"/>
                  <a:gd name="T90" fmla="*/ 79 w 111"/>
                  <a:gd name="T91" fmla="*/ 77 h 100"/>
                  <a:gd name="T92" fmla="*/ 76 w 111"/>
                  <a:gd name="T93" fmla="*/ 83 h 100"/>
                  <a:gd name="T94" fmla="*/ 71 w 111"/>
                  <a:gd name="T95" fmla="*/ 87 h 100"/>
                  <a:gd name="T96" fmla="*/ 64 w 111"/>
                  <a:gd name="T97" fmla="*/ 90 h 100"/>
                  <a:gd name="T98" fmla="*/ 55 w 111"/>
                  <a:gd name="T99" fmla="*/ 9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100">
                    <a:moveTo>
                      <a:pt x="111" y="51"/>
                    </a:moveTo>
                    <a:lnTo>
                      <a:pt x="107" y="31"/>
                    </a:lnTo>
                    <a:lnTo>
                      <a:pt x="96" y="15"/>
                    </a:lnTo>
                    <a:lnTo>
                      <a:pt x="79" y="4"/>
                    </a:lnTo>
                    <a:lnTo>
                      <a:pt x="55" y="0"/>
                    </a:lnTo>
                    <a:lnTo>
                      <a:pt x="32" y="4"/>
                    </a:lnTo>
                    <a:lnTo>
                      <a:pt x="14" y="15"/>
                    </a:lnTo>
                    <a:lnTo>
                      <a:pt x="3" y="31"/>
                    </a:lnTo>
                    <a:lnTo>
                      <a:pt x="0" y="51"/>
                    </a:lnTo>
                    <a:lnTo>
                      <a:pt x="3" y="70"/>
                    </a:lnTo>
                    <a:lnTo>
                      <a:pt x="14" y="86"/>
                    </a:lnTo>
                    <a:lnTo>
                      <a:pt x="31" y="96"/>
                    </a:lnTo>
                    <a:lnTo>
                      <a:pt x="55" y="100"/>
                    </a:lnTo>
                    <a:lnTo>
                      <a:pt x="79" y="96"/>
                    </a:lnTo>
                    <a:lnTo>
                      <a:pt x="97" y="85"/>
                    </a:lnTo>
                    <a:lnTo>
                      <a:pt x="107" y="70"/>
                    </a:lnTo>
                    <a:lnTo>
                      <a:pt x="111" y="51"/>
                    </a:lnTo>
                    <a:close/>
                    <a:moveTo>
                      <a:pt x="55" y="91"/>
                    </a:moveTo>
                    <a:lnTo>
                      <a:pt x="46" y="90"/>
                    </a:lnTo>
                    <a:lnTo>
                      <a:pt x="39" y="87"/>
                    </a:lnTo>
                    <a:lnTo>
                      <a:pt x="34" y="83"/>
                    </a:lnTo>
                    <a:lnTo>
                      <a:pt x="31" y="77"/>
                    </a:lnTo>
                    <a:lnTo>
                      <a:pt x="29" y="70"/>
                    </a:lnTo>
                    <a:lnTo>
                      <a:pt x="28" y="63"/>
                    </a:lnTo>
                    <a:lnTo>
                      <a:pt x="28" y="56"/>
                    </a:lnTo>
                    <a:lnTo>
                      <a:pt x="28" y="49"/>
                    </a:lnTo>
                    <a:lnTo>
                      <a:pt x="28" y="41"/>
                    </a:lnTo>
                    <a:lnTo>
                      <a:pt x="28" y="34"/>
                    </a:lnTo>
                    <a:lnTo>
                      <a:pt x="29" y="27"/>
                    </a:lnTo>
                    <a:lnTo>
                      <a:pt x="31" y="21"/>
                    </a:lnTo>
                    <a:lnTo>
                      <a:pt x="35" y="15"/>
                    </a:lnTo>
                    <a:lnTo>
                      <a:pt x="41" y="11"/>
                    </a:lnTo>
                    <a:lnTo>
                      <a:pt x="48" y="9"/>
                    </a:lnTo>
                    <a:lnTo>
                      <a:pt x="55" y="8"/>
                    </a:lnTo>
                    <a:lnTo>
                      <a:pt x="62" y="9"/>
                    </a:lnTo>
                    <a:lnTo>
                      <a:pt x="68" y="11"/>
                    </a:lnTo>
                    <a:lnTo>
                      <a:pt x="74" y="14"/>
                    </a:lnTo>
                    <a:lnTo>
                      <a:pt x="78" y="19"/>
                    </a:lnTo>
                    <a:lnTo>
                      <a:pt x="81" y="25"/>
                    </a:lnTo>
                    <a:lnTo>
                      <a:pt x="82" y="33"/>
                    </a:lnTo>
                    <a:lnTo>
                      <a:pt x="83" y="41"/>
                    </a:lnTo>
                    <a:lnTo>
                      <a:pt x="83" y="49"/>
                    </a:lnTo>
                    <a:lnTo>
                      <a:pt x="83" y="56"/>
                    </a:lnTo>
                    <a:lnTo>
                      <a:pt x="82" y="63"/>
                    </a:lnTo>
                    <a:lnTo>
                      <a:pt x="81" y="70"/>
                    </a:lnTo>
                    <a:lnTo>
                      <a:pt x="79" y="77"/>
                    </a:lnTo>
                    <a:lnTo>
                      <a:pt x="76" y="83"/>
                    </a:lnTo>
                    <a:lnTo>
                      <a:pt x="71" y="87"/>
                    </a:lnTo>
                    <a:lnTo>
                      <a:pt x="64" y="90"/>
                    </a:lnTo>
                    <a:lnTo>
                      <a:pt x="55" y="9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6" name="Freeform 57"/>
              <p:cNvSpPr>
                <a:spLocks noChangeAspect="1"/>
              </p:cNvSpPr>
              <p:nvPr/>
            </p:nvSpPr>
            <p:spPr bwMode="auto">
              <a:xfrm>
                <a:off x="2417" y="1958"/>
                <a:ext cx="88" cy="98"/>
              </a:xfrm>
              <a:custGeom>
                <a:avLst/>
                <a:gdLst>
                  <a:gd name="T0" fmla="*/ 36 w 88"/>
                  <a:gd name="T1" fmla="*/ 24 h 98"/>
                  <a:gd name="T2" fmla="*/ 36 w 88"/>
                  <a:gd name="T3" fmla="*/ 0 h 98"/>
                  <a:gd name="T4" fmla="*/ 0 w 88"/>
                  <a:gd name="T5" fmla="*/ 2 h 98"/>
                  <a:gd name="T6" fmla="*/ 0 w 88"/>
                  <a:gd name="T7" fmla="*/ 12 h 98"/>
                  <a:gd name="T8" fmla="*/ 8 w 88"/>
                  <a:gd name="T9" fmla="*/ 12 h 98"/>
                  <a:gd name="T10" fmla="*/ 12 w 88"/>
                  <a:gd name="T11" fmla="*/ 13 h 98"/>
                  <a:gd name="T12" fmla="*/ 14 w 88"/>
                  <a:gd name="T13" fmla="*/ 15 h 98"/>
                  <a:gd name="T14" fmla="*/ 15 w 88"/>
                  <a:gd name="T15" fmla="*/ 20 h 98"/>
                  <a:gd name="T16" fmla="*/ 15 w 88"/>
                  <a:gd name="T17" fmla="*/ 87 h 98"/>
                  <a:gd name="T18" fmla="*/ 0 w 88"/>
                  <a:gd name="T19" fmla="*/ 87 h 98"/>
                  <a:gd name="T20" fmla="*/ 0 w 88"/>
                  <a:gd name="T21" fmla="*/ 98 h 98"/>
                  <a:gd name="T22" fmla="*/ 13 w 88"/>
                  <a:gd name="T23" fmla="*/ 97 h 98"/>
                  <a:gd name="T24" fmla="*/ 27 w 88"/>
                  <a:gd name="T25" fmla="*/ 97 h 98"/>
                  <a:gd name="T26" fmla="*/ 34 w 88"/>
                  <a:gd name="T27" fmla="*/ 97 h 98"/>
                  <a:gd name="T28" fmla="*/ 42 w 88"/>
                  <a:gd name="T29" fmla="*/ 97 h 98"/>
                  <a:gd name="T30" fmla="*/ 50 w 88"/>
                  <a:gd name="T31" fmla="*/ 97 h 98"/>
                  <a:gd name="T32" fmla="*/ 57 w 88"/>
                  <a:gd name="T33" fmla="*/ 98 h 98"/>
                  <a:gd name="T34" fmla="*/ 57 w 88"/>
                  <a:gd name="T35" fmla="*/ 87 h 98"/>
                  <a:gd name="T36" fmla="*/ 38 w 88"/>
                  <a:gd name="T37" fmla="*/ 87 h 98"/>
                  <a:gd name="T38" fmla="*/ 38 w 88"/>
                  <a:gd name="T39" fmla="*/ 49 h 98"/>
                  <a:gd name="T40" fmla="*/ 39 w 88"/>
                  <a:gd name="T41" fmla="*/ 36 h 98"/>
                  <a:gd name="T42" fmla="*/ 44 w 88"/>
                  <a:gd name="T43" fmla="*/ 23 h 98"/>
                  <a:gd name="T44" fmla="*/ 52 w 88"/>
                  <a:gd name="T45" fmla="*/ 12 h 98"/>
                  <a:gd name="T46" fmla="*/ 65 w 88"/>
                  <a:gd name="T47" fmla="*/ 8 h 98"/>
                  <a:gd name="T48" fmla="*/ 65 w 88"/>
                  <a:gd name="T49" fmla="*/ 8 h 98"/>
                  <a:gd name="T50" fmla="*/ 63 w 88"/>
                  <a:gd name="T51" fmla="*/ 10 h 98"/>
                  <a:gd name="T52" fmla="*/ 62 w 88"/>
                  <a:gd name="T53" fmla="*/ 13 h 98"/>
                  <a:gd name="T54" fmla="*/ 61 w 88"/>
                  <a:gd name="T55" fmla="*/ 18 h 98"/>
                  <a:gd name="T56" fmla="*/ 62 w 88"/>
                  <a:gd name="T57" fmla="*/ 23 h 98"/>
                  <a:gd name="T58" fmla="*/ 65 w 88"/>
                  <a:gd name="T59" fmla="*/ 28 h 98"/>
                  <a:gd name="T60" fmla="*/ 70 w 88"/>
                  <a:gd name="T61" fmla="*/ 30 h 98"/>
                  <a:gd name="T62" fmla="*/ 74 w 88"/>
                  <a:gd name="T63" fmla="*/ 31 h 98"/>
                  <a:gd name="T64" fmla="*/ 79 w 88"/>
                  <a:gd name="T65" fmla="*/ 30 h 98"/>
                  <a:gd name="T66" fmla="*/ 83 w 88"/>
                  <a:gd name="T67" fmla="*/ 27 h 98"/>
                  <a:gd name="T68" fmla="*/ 87 w 88"/>
                  <a:gd name="T69" fmla="*/ 23 h 98"/>
                  <a:gd name="T70" fmla="*/ 88 w 88"/>
                  <a:gd name="T71" fmla="*/ 18 h 98"/>
                  <a:gd name="T72" fmla="*/ 86 w 88"/>
                  <a:gd name="T73" fmla="*/ 10 h 98"/>
                  <a:gd name="T74" fmla="*/ 80 w 88"/>
                  <a:gd name="T75" fmla="*/ 4 h 98"/>
                  <a:gd name="T76" fmla="*/ 73 w 88"/>
                  <a:gd name="T77" fmla="*/ 1 h 98"/>
                  <a:gd name="T78" fmla="*/ 65 w 88"/>
                  <a:gd name="T79" fmla="*/ 0 h 98"/>
                  <a:gd name="T80" fmla="*/ 55 w 88"/>
                  <a:gd name="T81" fmla="*/ 2 h 98"/>
                  <a:gd name="T82" fmla="*/ 46 w 88"/>
                  <a:gd name="T83" fmla="*/ 7 h 98"/>
                  <a:gd name="T84" fmla="*/ 40 w 88"/>
                  <a:gd name="T85" fmla="*/ 15 h 98"/>
                  <a:gd name="T86" fmla="*/ 36 w 88"/>
                  <a:gd name="T87" fmla="*/ 2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98">
                    <a:moveTo>
                      <a:pt x="36" y="24"/>
                    </a:moveTo>
                    <a:lnTo>
                      <a:pt x="36" y="0"/>
                    </a:lnTo>
                    <a:lnTo>
                      <a:pt x="0" y="2"/>
                    </a:lnTo>
                    <a:lnTo>
                      <a:pt x="0" y="12"/>
                    </a:lnTo>
                    <a:lnTo>
                      <a:pt x="8" y="12"/>
                    </a:lnTo>
                    <a:lnTo>
                      <a:pt x="12" y="13"/>
                    </a:lnTo>
                    <a:lnTo>
                      <a:pt x="14" y="15"/>
                    </a:lnTo>
                    <a:lnTo>
                      <a:pt x="15" y="20"/>
                    </a:lnTo>
                    <a:lnTo>
                      <a:pt x="15" y="87"/>
                    </a:lnTo>
                    <a:lnTo>
                      <a:pt x="0" y="87"/>
                    </a:lnTo>
                    <a:lnTo>
                      <a:pt x="0" y="98"/>
                    </a:lnTo>
                    <a:lnTo>
                      <a:pt x="13" y="97"/>
                    </a:lnTo>
                    <a:lnTo>
                      <a:pt x="27" y="97"/>
                    </a:lnTo>
                    <a:lnTo>
                      <a:pt x="34" y="97"/>
                    </a:lnTo>
                    <a:lnTo>
                      <a:pt x="42" y="97"/>
                    </a:lnTo>
                    <a:lnTo>
                      <a:pt x="50" y="97"/>
                    </a:lnTo>
                    <a:lnTo>
                      <a:pt x="57" y="98"/>
                    </a:lnTo>
                    <a:lnTo>
                      <a:pt x="57" y="87"/>
                    </a:lnTo>
                    <a:lnTo>
                      <a:pt x="38" y="87"/>
                    </a:lnTo>
                    <a:lnTo>
                      <a:pt x="38" y="49"/>
                    </a:lnTo>
                    <a:lnTo>
                      <a:pt x="39" y="36"/>
                    </a:lnTo>
                    <a:lnTo>
                      <a:pt x="44" y="23"/>
                    </a:lnTo>
                    <a:lnTo>
                      <a:pt x="52" y="12"/>
                    </a:lnTo>
                    <a:lnTo>
                      <a:pt x="65" y="8"/>
                    </a:lnTo>
                    <a:lnTo>
                      <a:pt x="65" y="8"/>
                    </a:lnTo>
                    <a:lnTo>
                      <a:pt x="63" y="10"/>
                    </a:lnTo>
                    <a:lnTo>
                      <a:pt x="62" y="13"/>
                    </a:lnTo>
                    <a:lnTo>
                      <a:pt x="61" y="18"/>
                    </a:lnTo>
                    <a:lnTo>
                      <a:pt x="62" y="23"/>
                    </a:lnTo>
                    <a:lnTo>
                      <a:pt x="65" y="28"/>
                    </a:lnTo>
                    <a:lnTo>
                      <a:pt x="70" y="30"/>
                    </a:lnTo>
                    <a:lnTo>
                      <a:pt x="74" y="31"/>
                    </a:lnTo>
                    <a:lnTo>
                      <a:pt x="79" y="30"/>
                    </a:lnTo>
                    <a:lnTo>
                      <a:pt x="83" y="27"/>
                    </a:lnTo>
                    <a:lnTo>
                      <a:pt x="87" y="23"/>
                    </a:lnTo>
                    <a:lnTo>
                      <a:pt x="88" y="18"/>
                    </a:lnTo>
                    <a:lnTo>
                      <a:pt x="86" y="10"/>
                    </a:lnTo>
                    <a:lnTo>
                      <a:pt x="80" y="4"/>
                    </a:lnTo>
                    <a:lnTo>
                      <a:pt x="73" y="1"/>
                    </a:lnTo>
                    <a:lnTo>
                      <a:pt x="65" y="0"/>
                    </a:lnTo>
                    <a:lnTo>
                      <a:pt x="55" y="2"/>
                    </a:lnTo>
                    <a:lnTo>
                      <a:pt x="46" y="7"/>
                    </a:lnTo>
                    <a:lnTo>
                      <a:pt x="40" y="15"/>
                    </a:lnTo>
                    <a:lnTo>
                      <a:pt x="36"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7" name="Freeform 58"/>
              <p:cNvSpPr>
                <a:spLocks noChangeAspect="1" noEditPoints="1"/>
              </p:cNvSpPr>
              <p:nvPr/>
            </p:nvSpPr>
            <p:spPr bwMode="auto">
              <a:xfrm>
                <a:off x="2602" y="1957"/>
                <a:ext cx="114" cy="100"/>
              </a:xfrm>
              <a:custGeom>
                <a:avLst/>
                <a:gdLst>
                  <a:gd name="T0" fmla="*/ 74 w 114"/>
                  <a:gd name="T1" fmla="*/ 84 h 100"/>
                  <a:gd name="T2" fmla="*/ 75 w 114"/>
                  <a:gd name="T3" fmla="*/ 90 h 100"/>
                  <a:gd name="T4" fmla="*/ 80 w 114"/>
                  <a:gd name="T5" fmla="*/ 95 h 100"/>
                  <a:gd name="T6" fmla="*/ 89 w 114"/>
                  <a:gd name="T7" fmla="*/ 98 h 100"/>
                  <a:gd name="T8" fmla="*/ 107 w 114"/>
                  <a:gd name="T9" fmla="*/ 99 h 100"/>
                  <a:gd name="T10" fmla="*/ 112 w 114"/>
                  <a:gd name="T11" fmla="*/ 98 h 100"/>
                  <a:gd name="T12" fmla="*/ 114 w 114"/>
                  <a:gd name="T13" fmla="*/ 93 h 100"/>
                  <a:gd name="T14" fmla="*/ 112 w 114"/>
                  <a:gd name="T15" fmla="*/ 89 h 100"/>
                  <a:gd name="T16" fmla="*/ 108 w 114"/>
                  <a:gd name="T17" fmla="*/ 88 h 100"/>
                  <a:gd name="T18" fmla="*/ 97 w 114"/>
                  <a:gd name="T19" fmla="*/ 86 h 100"/>
                  <a:gd name="T20" fmla="*/ 95 w 114"/>
                  <a:gd name="T21" fmla="*/ 80 h 100"/>
                  <a:gd name="T22" fmla="*/ 92 w 114"/>
                  <a:gd name="T23" fmla="*/ 20 h 100"/>
                  <a:gd name="T24" fmla="*/ 69 w 114"/>
                  <a:gd name="T25" fmla="*/ 3 h 100"/>
                  <a:gd name="T26" fmla="*/ 42 w 114"/>
                  <a:gd name="T27" fmla="*/ 0 h 100"/>
                  <a:gd name="T28" fmla="*/ 30 w 114"/>
                  <a:gd name="T29" fmla="*/ 1 h 100"/>
                  <a:gd name="T30" fmla="*/ 18 w 114"/>
                  <a:gd name="T31" fmla="*/ 5 h 100"/>
                  <a:gd name="T32" fmla="*/ 10 w 114"/>
                  <a:gd name="T33" fmla="*/ 14 h 100"/>
                  <a:gd name="T34" fmla="*/ 10 w 114"/>
                  <a:gd name="T35" fmla="*/ 26 h 100"/>
                  <a:gd name="T36" fmla="*/ 17 w 114"/>
                  <a:gd name="T37" fmla="*/ 33 h 100"/>
                  <a:gd name="T38" fmla="*/ 27 w 114"/>
                  <a:gd name="T39" fmla="*/ 33 h 100"/>
                  <a:gd name="T40" fmla="*/ 35 w 114"/>
                  <a:gd name="T41" fmla="*/ 26 h 100"/>
                  <a:gd name="T42" fmla="*/ 35 w 114"/>
                  <a:gd name="T43" fmla="*/ 16 h 100"/>
                  <a:gd name="T44" fmla="*/ 32 w 114"/>
                  <a:gd name="T45" fmla="*/ 10 h 100"/>
                  <a:gd name="T46" fmla="*/ 40 w 114"/>
                  <a:gd name="T47" fmla="*/ 8 h 100"/>
                  <a:gd name="T48" fmla="*/ 57 w 114"/>
                  <a:gd name="T49" fmla="*/ 10 h 100"/>
                  <a:gd name="T50" fmla="*/ 69 w 114"/>
                  <a:gd name="T51" fmla="*/ 23 h 100"/>
                  <a:gd name="T52" fmla="*/ 70 w 114"/>
                  <a:gd name="T53" fmla="*/ 41 h 100"/>
                  <a:gd name="T54" fmla="*/ 53 w 114"/>
                  <a:gd name="T55" fmla="*/ 42 h 100"/>
                  <a:gd name="T56" fmla="*/ 29 w 114"/>
                  <a:gd name="T57" fmla="*/ 46 h 100"/>
                  <a:gd name="T58" fmla="*/ 9 w 114"/>
                  <a:gd name="T59" fmla="*/ 56 h 100"/>
                  <a:gd name="T60" fmla="*/ 0 w 114"/>
                  <a:gd name="T61" fmla="*/ 75 h 100"/>
                  <a:gd name="T62" fmla="*/ 15 w 114"/>
                  <a:gd name="T63" fmla="*/ 95 h 100"/>
                  <a:gd name="T64" fmla="*/ 42 w 114"/>
                  <a:gd name="T65" fmla="*/ 100 h 100"/>
                  <a:gd name="T66" fmla="*/ 63 w 114"/>
                  <a:gd name="T67" fmla="*/ 94 h 100"/>
                  <a:gd name="T68" fmla="*/ 74 w 114"/>
                  <a:gd name="T69" fmla="*/ 82 h 100"/>
                  <a:gd name="T70" fmla="*/ 70 w 114"/>
                  <a:gd name="T71" fmla="*/ 68 h 100"/>
                  <a:gd name="T72" fmla="*/ 67 w 114"/>
                  <a:gd name="T73" fmla="*/ 81 h 100"/>
                  <a:gd name="T74" fmla="*/ 60 w 114"/>
                  <a:gd name="T75" fmla="*/ 88 h 100"/>
                  <a:gd name="T76" fmla="*/ 51 w 114"/>
                  <a:gd name="T77" fmla="*/ 91 h 100"/>
                  <a:gd name="T78" fmla="*/ 45 w 114"/>
                  <a:gd name="T79" fmla="*/ 92 h 100"/>
                  <a:gd name="T80" fmla="*/ 31 w 114"/>
                  <a:gd name="T81" fmla="*/ 87 h 100"/>
                  <a:gd name="T82" fmla="*/ 25 w 114"/>
                  <a:gd name="T83" fmla="*/ 75 h 100"/>
                  <a:gd name="T84" fmla="*/ 31 w 114"/>
                  <a:gd name="T85" fmla="*/ 61 h 100"/>
                  <a:gd name="T86" fmla="*/ 44 w 114"/>
                  <a:gd name="T87" fmla="*/ 53 h 100"/>
                  <a:gd name="T88" fmla="*/ 59 w 114"/>
                  <a:gd name="T89" fmla="*/ 49 h 100"/>
                  <a:gd name="T90" fmla="*/ 70 w 114"/>
                  <a:gd name="T91"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0">
                    <a:moveTo>
                      <a:pt x="74" y="82"/>
                    </a:moveTo>
                    <a:lnTo>
                      <a:pt x="74" y="84"/>
                    </a:lnTo>
                    <a:lnTo>
                      <a:pt x="75" y="87"/>
                    </a:lnTo>
                    <a:lnTo>
                      <a:pt x="75" y="90"/>
                    </a:lnTo>
                    <a:lnTo>
                      <a:pt x="77" y="93"/>
                    </a:lnTo>
                    <a:lnTo>
                      <a:pt x="80" y="95"/>
                    </a:lnTo>
                    <a:lnTo>
                      <a:pt x="84" y="97"/>
                    </a:lnTo>
                    <a:lnTo>
                      <a:pt x="89" y="98"/>
                    </a:lnTo>
                    <a:lnTo>
                      <a:pt x="97" y="99"/>
                    </a:lnTo>
                    <a:lnTo>
                      <a:pt x="107" y="99"/>
                    </a:lnTo>
                    <a:lnTo>
                      <a:pt x="110" y="98"/>
                    </a:lnTo>
                    <a:lnTo>
                      <a:pt x="112" y="98"/>
                    </a:lnTo>
                    <a:lnTo>
                      <a:pt x="114" y="96"/>
                    </a:lnTo>
                    <a:lnTo>
                      <a:pt x="114" y="93"/>
                    </a:lnTo>
                    <a:lnTo>
                      <a:pt x="114" y="90"/>
                    </a:lnTo>
                    <a:lnTo>
                      <a:pt x="112" y="89"/>
                    </a:lnTo>
                    <a:lnTo>
                      <a:pt x="110" y="88"/>
                    </a:lnTo>
                    <a:lnTo>
                      <a:pt x="108" y="88"/>
                    </a:lnTo>
                    <a:lnTo>
                      <a:pt x="101" y="88"/>
                    </a:lnTo>
                    <a:lnTo>
                      <a:pt x="97" y="86"/>
                    </a:lnTo>
                    <a:lnTo>
                      <a:pt x="95" y="84"/>
                    </a:lnTo>
                    <a:lnTo>
                      <a:pt x="95" y="80"/>
                    </a:lnTo>
                    <a:lnTo>
                      <a:pt x="95" y="34"/>
                    </a:lnTo>
                    <a:lnTo>
                      <a:pt x="92" y="20"/>
                    </a:lnTo>
                    <a:lnTo>
                      <a:pt x="83" y="10"/>
                    </a:lnTo>
                    <a:lnTo>
                      <a:pt x="69" y="3"/>
                    </a:lnTo>
                    <a:lnTo>
                      <a:pt x="47" y="0"/>
                    </a:lnTo>
                    <a:lnTo>
                      <a:pt x="42" y="0"/>
                    </a:lnTo>
                    <a:lnTo>
                      <a:pt x="36" y="1"/>
                    </a:lnTo>
                    <a:lnTo>
                      <a:pt x="30" y="1"/>
                    </a:lnTo>
                    <a:lnTo>
                      <a:pt x="23" y="3"/>
                    </a:lnTo>
                    <a:lnTo>
                      <a:pt x="18" y="5"/>
                    </a:lnTo>
                    <a:lnTo>
                      <a:pt x="13" y="9"/>
                    </a:lnTo>
                    <a:lnTo>
                      <a:pt x="10" y="14"/>
                    </a:lnTo>
                    <a:lnTo>
                      <a:pt x="9" y="20"/>
                    </a:lnTo>
                    <a:lnTo>
                      <a:pt x="10" y="26"/>
                    </a:lnTo>
                    <a:lnTo>
                      <a:pt x="13" y="30"/>
                    </a:lnTo>
                    <a:lnTo>
                      <a:pt x="17" y="33"/>
                    </a:lnTo>
                    <a:lnTo>
                      <a:pt x="22" y="34"/>
                    </a:lnTo>
                    <a:lnTo>
                      <a:pt x="27" y="33"/>
                    </a:lnTo>
                    <a:lnTo>
                      <a:pt x="31" y="30"/>
                    </a:lnTo>
                    <a:lnTo>
                      <a:pt x="35" y="26"/>
                    </a:lnTo>
                    <a:lnTo>
                      <a:pt x="36" y="20"/>
                    </a:lnTo>
                    <a:lnTo>
                      <a:pt x="35" y="16"/>
                    </a:lnTo>
                    <a:lnTo>
                      <a:pt x="34" y="13"/>
                    </a:lnTo>
                    <a:lnTo>
                      <a:pt x="32" y="10"/>
                    </a:lnTo>
                    <a:lnTo>
                      <a:pt x="31" y="9"/>
                    </a:lnTo>
                    <a:lnTo>
                      <a:pt x="40" y="8"/>
                    </a:lnTo>
                    <a:lnTo>
                      <a:pt x="47" y="8"/>
                    </a:lnTo>
                    <a:lnTo>
                      <a:pt x="57" y="10"/>
                    </a:lnTo>
                    <a:lnTo>
                      <a:pt x="65" y="15"/>
                    </a:lnTo>
                    <a:lnTo>
                      <a:pt x="69" y="23"/>
                    </a:lnTo>
                    <a:lnTo>
                      <a:pt x="70" y="34"/>
                    </a:lnTo>
                    <a:lnTo>
                      <a:pt x="70" y="41"/>
                    </a:lnTo>
                    <a:lnTo>
                      <a:pt x="63" y="41"/>
                    </a:lnTo>
                    <a:lnTo>
                      <a:pt x="53" y="42"/>
                    </a:lnTo>
                    <a:lnTo>
                      <a:pt x="41" y="44"/>
                    </a:lnTo>
                    <a:lnTo>
                      <a:pt x="29" y="46"/>
                    </a:lnTo>
                    <a:lnTo>
                      <a:pt x="18" y="51"/>
                    </a:lnTo>
                    <a:lnTo>
                      <a:pt x="9" y="56"/>
                    </a:lnTo>
                    <a:lnTo>
                      <a:pt x="2" y="65"/>
                    </a:lnTo>
                    <a:lnTo>
                      <a:pt x="0" y="75"/>
                    </a:lnTo>
                    <a:lnTo>
                      <a:pt x="4" y="88"/>
                    </a:lnTo>
                    <a:lnTo>
                      <a:pt x="15" y="95"/>
                    </a:lnTo>
                    <a:lnTo>
                      <a:pt x="29" y="99"/>
                    </a:lnTo>
                    <a:lnTo>
                      <a:pt x="42" y="100"/>
                    </a:lnTo>
                    <a:lnTo>
                      <a:pt x="54" y="98"/>
                    </a:lnTo>
                    <a:lnTo>
                      <a:pt x="63" y="94"/>
                    </a:lnTo>
                    <a:lnTo>
                      <a:pt x="70" y="88"/>
                    </a:lnTo>
                    <a:lnTo>
                      <a:pt x="74" y="82"/>
                    </a:lnTo>
                    <a:close/>
                    <a:moveTo>
                      <a:pt x="70" y="48"/>
                    </a:moveTo>
                    <a:lnTo>
                      <a:pt x="70" y="68"/>
                    </a:lnTo>
                    <a:lnTo>
                      <a:pt x="70" y="75"/>
                    </a:lnTo>
                    <a:lnTo>
                      <a:pt x="67" y="81"/>
                    </a:lnTo>
                    <a:lnTo>
                      <a:pt x="64" y="85"/>
                    </a:lnTo>
                    <a:lnTo>
                      <a:pt x="60" y="88"/>
                    </a:lnTo>
                    <a:lnTo>
                      <a:pt x="55" y="90"/>
                    </a:lnTo>
                    <a:lnTo>
                      <a:pt x="51" y="91"/>
                    </a:lnTo>
                    <a:lnTo>
                      <a:pt x="48" y="92"/>
                    </a:lnTo>
                    <a:lnTo>
                      <a:pt x="45" y="92"/>
                    </a:lnTo>
                    <a:lnTo>
                      <a:pt x="37" y="91"/>
                    </a:lnTo>
                    <a:lnTo>
                      <a:pt x="31" y="87"/>
                    </a:lnTo>
                    <a:lnTo>
                      <a:pt x="27" y="81"/>
                    </a:lnTo>
                    <a:lnTo>
                      <a:pt x="25" y="75"/>
                    </a:lnTo>
                    <a:lnTo>
                      <a:pt x="27" y="67"/>
                    </a:lnTo>
                    <a:lnTo>
                      <a:pt x="31" y="61"/>
                    </a:lnTo>
                    <a:lnTo>
                      <a:pt x="37" y="56"/>
                    </a:lnTo>
                    <a:lnTo>
                      <a:pt x="44" y="53"/>
                    </a:lnTo>
                    <a:lnTo>
                      <a:pt x="51" y="50"/>
                    </a:lnTo>
                    <a:lnTo>
                      <a:pt x="59" y="49"/>
                    </a:lnTo>
                    <a:lnTo>
                      <a:pt x="65" y="48"/>
                    </a:lnTo>
                    <a:lnTo>
                      <a:pt x="70"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8" name="Freeform 59"/>
              <p:cNvSpPr>
                <a:spLocks noChangeAspect="1"/>
              </p:cNvSpPr>
              <p:nvPr/>
            </p:nvSpPr>
            <p:spPr bwMode="auto">
              <a:xfrm>
                <a:off x="2727" y="1905"/>
                <a:ext cx="53" cy="151"/>
              </a:xfrm>
              <a:custGeom>
                <a:avLst/>
                <a:gdLst>
                  <a:gd name="T0" fmla="*/ 38 w 53"/>
                  <a:gd name="T1" fmla="*/ 0 h 151"/>
                  <a:gd name="T2" fmla="*/ 0 w 53"/>
                  <a:gd name="T3" fmla="*/ 2 h 151"/>
                  <a:gd name="T4" fmla="*/ 0 w 53"/>
                  <a:gd name="T5" fmla="*/ 12 h 151"/>
                  <a:gd name="T6" fmla="*/ 8 w 53"/>
                  <a:gd name="T7" fmla="*/ 12 h 151"/>
                  <a:gd name="T8" fmla="*/ 12 w 53"/>
                  <a:gd name="T9" fmla="*/ 13 h 151"/>
                  <a:gd name="T10" fmla="*/ 14 w 53"/>
                  <a:gd name="T11" fmla="*/ 15 h 151"/>
                  <a:gd name="T12" fmla="*/ 15 w 53"/>
                  <a:gd name="T13" fmla="*/ 20 h 151"/>
                  <a:gd name="T14" fmla="*/ 15 w 53"/>
                  <a:gd name="T15" fmla="*/ 140 h 151"/>
                  <a:gd name="T16" fmla="*/ 0 w 53"/>
                  <a:gd name="T17" fmla="*/ 140 h 151"/>
                  <a:gd name="T18" fmla="*/ 0 w 53"/>
                  <a:gd name="T19" fmla="*/ 151 h 151"/>
                  <a:gd name="T20" fmla="*/ 12 w 53"/>
                  <a:gd name="T21" fmla="*/ 150 h 151"/>
                  <a:gd name="T22" fmla="*/ 26 w 53"/>
                  <a:gd name="T23" fmla="*/ 150 h 151"/>
                  <a:gd name="T24" fmla="*/ 40 w 53"/>
                  <a:gd name="T25" fmla="*/ 150 h 151"/>
                  <a:gd name="T26" fmla="*/ 53 w 53"/>
                  <a:gd name="T27" fmla="*/ 151 h 151"/>
                  <a:gd name="T28" fmla="*/ 53 w 53"/>
                  <a:gd name="T29" fmla="*/ 140 h 151"/>
                  <a:gd name="T30" fmla="*/ 38 w 53"/>
                  <a:gd name="T31" fmla="*/ 140 h 151"/>
                  <a:gd name="T32" fmla="*/ 38 w 53"/>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51">
                    <a:moveTo>
                      <a:pt x="38" y="0"/>
                    </a:moveTo>
                    <a:lnTo>
                      <a:pt x="0" y="2"/>
                    </a:lnTo>
                    <a:lnTo>
                      <a:pt x="0" y="12"/>
                    </a:lnTo>
                    <a:lnTo>
                      <a:pt x="8" y="12"/>
                    </a:lnTo>
                    <a:lnTo>
                      <a:pt x="12" y="13"/>
                    </a:lnTo>
                    <a:lnTo>
                      <a:pt x="14" y="15"/>
                    </a:lnTo>
                    <a:lnTo>
                      <a:pt x="15" y="20"/>
                    </a:lnTo>
                    <a:lnTo>
                      <a:pt x="15" y="140"/>
                    </a:lnTo>
                    <a:lnTo>
                      <a:pt x="0" y="140"/>
                    </a:lnTo>
                    <a:lnTo>
                      <a:pt x="0" y="151"/>
                    </a:lnTo>
                    <a:lnTo>
                      <a:pt x="12" y="150"/>
                    </a:lnTo>
                    <a:lnTo>
                      <a:pt x="26" y="150"/>
                    </a:lnTo>
                    <a:lnTo>
                      <a:pt x="40" y="150"/>
                    </a:lnTo>
                    <a:lnTo>
                      <a:pt x="53" y="151"/>
                    </a:lnTo>
                    <a:lnTo>
                      <a:pt x="53" y="140"/>
                    </a:lnTo>
                    <a:lnTo>
                      <a:pt x="38" y="140"/>
                    </a:lnTo>
                    <a:lnTo>
                      <a:pt x="3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9" name="Freeform 60"/>
              <p:cNvSpPr>
                <a:spLocks noChangeAspect="1"/>
              </p:cNvSpPr>
              <p:nvPr/>
            </p:nvSpPr>
            <p:spPr bwMode="auto">
              <a:xfrm>
                <a:off x="2796" y="1905"/>
                <a:ext cx="53" cy="151"/>
              </a:xfrm>
              <a:custGeom>
                <a:avLst/>
                <a:gdLst>
                  <a:gd name="T0" fmla="*/ 38 w 53"/>
                  <a:gd name="T1" fmla="*/ 0 h 151"/>
                  <a:gd name="T2" fmla="*/ 0 w 53"/>
                  <a:gd name="T3" fmla="*/ 2 h 151"/>
                  <a:gd name="T4" fmla="*/ 0 w 53"/>
                  <a:gd name="T5" fmla="*/ 12 h 151"/>
                  <a:gd name="T6" fmla="*/ 8 w 53"/>
                  <a:gd name="T7" fmla="*/ 12 h 151"/>
                  <a:gd name="T8" fmla="*/ 13 w 53"/>
                  <a:gd name="T9" fmla="*/ 13 h 151"/>
                  <a:gd name="T10" fmla="*/ 14 w 53"/>
                  <a:gd name="T11" fmla="*/ 15 h 151"/>
                  <a:gd name="T12" fmla="*/ 15 w 53"/>
                  <a:gd name="T13" fmla="*/ 20 h 151"/>
                  <a:gd name="T14" fmla="*/ 15 w 53"/>
                  <a:gd name="T15" fmla="*/ 140 h 151"/>
                  <a:gd name="T16" fmla="*/ 0 w 53"/>
                  <a:gd name="T17" fmla="*/ 140 h 151"/>
                  <a:gd name="T18" fmla="*/ 0 w 53"/>
                  <a:gd name="T19" fmla="*/ 151 h 151"/>
                  <a:gd name="T20" fmla="*/ 13 w 53"/>
                  <a:gd name="T21" fmla="*/ 150 h 151"/>
                  <a:gd name="T22" fmla="*/ 27 w 53"/>
                  <a:gd name="T23" fmla="*/ 150 h 151"/>
                  <a:gd name="T24" fmla="*/ 41 w 53"/>
                  <a:gd name="T25" fmla="*/ 150 h 151"/>
                  <a:gd name="T26" fmla="*/ 53 w 53"/>
                  <a:gd name="T27" fmla="*/ 151 h 151"/>
                  <a:gd name="T28" fmla="*/ 53 w 53"/>
                  <a:gd name="T29" fmla="*/ 140 h 151"/>
                  <a:gd name="T30" fmla="*/ 38 w 53"/>
                  <a:gd name="T31" fmla="*/ 140 h 151"/>
                  <a:gd name="T32" fmla="*/ 38 w 53"/>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51">
                    <a:moveTo>
                      <a:pt x="38" y="0"/>
                    </a:moveTo>
                    <a:lnTo>
                      <a:pt x="0" y="2"/>
                    </a:lnTo>
                    <a:lnTo>
                      <a:pt x="0" y="12"/>
                    </a:lnTo>
                    <a:lnTo>
                      <a:pt x="8" y="12"/>
                    </a:lnTo>
                    <a:lnTo>
                      <a:pt x="13" y="13"/>
                    </a:lnTo>
                    <a:lnTo>
                      <a:pt x="14" y="15"/>
                    </a:lnTo>
                    <a:lnTo>
                      <a:pt x="15" y="20"/>
                    </a:lnTo>
                    <a:lnTo>
                      <a:pt x="15" y="140"/>
                    </a:lnTo>
                    <a:lnTo>
                      <a:pt x="0" y="140"/>
                    </a:lnTo>
                    <a:lnTo>
                      <a:pt x="0" y="151"/>
                    </a:lnTo>
                    <a:lnTo>
                      <a:pt x="13" y="150"/>
                    </a:lnTo>
                    <a:lnTo>
                      <a:pt x="27" y="150"/>
                    </a:lnTo>
                    <a:lnTo>
                      <a:pt x="41" y="150"/>
                    </a:lnTo>
                    <a:lnTo>
                      <a:pt x="53" y="151"/>
                    </a:lnTo>
                    <a:lnTo>
                      <a:pt x="53" y="140"/>
                    </a:lnTo>
                    <a:lnTo>
                      <a:pt x="38" y="140"/>
                    </a:lnTo>
                    <a:lnTo>
                      <a:pt x="3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0" name="Freeform 61"/>
              <p:cNvSpPr>
                <a:spLocks noChangeAspect="1"/>
              </p:cNvSpPr>
              <p:nvPr/>
            </p:nvSpPr>
            <p:spPr bwMode="auto">
              <a:xfrm>
                <a:off x="2934" y="1960"/>
                <a:ext cx="110" cy="96"/>
              </a:xfrm>
              <a:custGeom>
                <a:avLst/>
                <a:gdLst>
                  <a:gd name="T0" fmla="*/ 18 w 110"/>
                  <a:gd name="T1" fmla="*/ 79 h 96"/>
                  <a:gd name="T2" fmla="*/ 15 w 110"/>
                  <a:gd name="T3" fmla="*/ 88 h 96"/>
                  <a:gd name="T4" fmla="*/ 0 w 110"/>
                  <a:gd name="T5" fmla="*/ 89 h 96"/>
                  <a:gd name="T6" fmla="*/ 7 w 110"/>
                  <a:gd name="T7" fmla="*/ 95 h 96"/>
                  <a:gd name="T8" fmla="*/ 20 w 110"/>
                  <a:gd name="T9" fmla="*/ 95 h 96"/>
                  <a:gd name="T10" fmla="*/ 30 w 110"/>
                  <a:gd name="T11" fmla="*/ 95 h 96"/>
                  <a:gd name="T12" fmla="*/ 43 w 110"/>
                  <a:gd name="T13" fmla="*/ 95 h 96"/>
                  <a:gd name="T14" fmla="*/ 49 w 110"/>
                  <a:gd name="T15" fmla="*/ 89 h 96"/>
                  <a:gd name="T16" fmla="*/ 35 w 110"/>
                  <a:gd name="T17" fmla="*/ 88 h 96"/>
                  <a:gd name="T18" fmla="*/ 32 w 110"/>
                  <a:gd name="T19" fmla="*/ 79 h 96"/>
                  <a:gd name="T20" fmla="*/ 35 w 110"/>
                  <a:gd name="T21" fmla="*/ 24 h 96"/>
                  <a:gd name="T22" fmla="*/ 51 w 110"/>
                  <a:gd name="T23" fmla="*/ 7 h 96"/>
                  <a:gd name="T24" fmla="*/ 66 w 110"/>
                  <a:gd name="T25" fmla="*/ 5 h 96"/>
                  <a:gd name="T26" fmla="*/ 73 w 110"/>
                  <a:gd name="T27" fmla="*/ 9 h 96"/>
                  <a:gd name="T28" fmla="*/ 76 w 110"/>
                  <a:gd name="T29" fmla="*/ 15 h 96"/>
                  <a:gd name="T30" fmla="*/ 78 w 110"/>
                  <a:gd name="T31" fmla="*/ 24 h 96"/>
                  <a:gd name="T32" fmla="*/ 78 w 110"/>
                  <a:gd name="T33" fmla="*/ 79 h 96"/>
                  <a:gd name="T34" fmla="*/ 75 w 110"/>
                  <a:gd name="T35" fmla="*/ 88 h 96"/>
                  <a:gd name="T36" fmla="*/ 61 w 110"/>
                  <a:gd name="T37" fmla="*/ 89 h 96"/>
                  <a:gd name="T38" fmla="*/ 67 w 110"/>
                  <a:gd name="T39" fmla="*/ 95 h 96"/>
                  <a:gd name="T40" fmla="*/ 80 w 110"/>
                  <a:gd name="T41" fmla="*/ 95 h 96"/>
                  <a:gd name="T42" fmla="*/ 91 w 110"/>
                  <a:gd name="T43" fmla="*/ 95 h 96"/>
                  <a:gd name="T44" fmla="*/ 104 w 110"/>
                  <a:gd name="T45" fmla="*/ 95 h 96"/>
                  <a:gd name="T46" fmla="*/ 110 w 110"/>
                  <a:gd name="T47" fmla="*/ 89 h 96"/>
                  <a:gd name="T48" fmla="*/ 97 w 110"/>
                  <a:gd name="T49" fmla="*/ 88 h 96"/>
                  <a:gd name="T50" fmla="*/ 93 w 110"/>
                  <a:gd name="T51" fmla="*/ 82 h 96"/>
                  <a:gd name="T52" fmla="*/ 93 w 110"/>
                  <a:gd name="T53" fmla="*/ 29 h 96"/>
                  <a:gd name="T54" fmla="*/ 90 w 110"/>
                  <a:gd name="T55" fmla="*/ 13 h 96"/>
                  <a:gd name="T56" fmla="*/ 83 w 110"/>
                  <a:gd name="T57" fmla="*/ 5 h 96"/>
                  <a:gd name="T58" fmla="*/ 72 w 110"/>
                  <a:gd name="T59" fmla="*/ 0 h 96"/>
                  <a:gd name="T60" fmla="*/ 52 w 110"/>
                  <a:gd name="T61" fmla="*/ 1 h 96"/>
                  <a:gd name="T62" fmla="*/ 37 w 110"/>
                  <a:gd name="T63" fmla="*/ 13 h 96"/>
                  <a:gd name="T64" fmla="*/ 31 w 110"/>
                  <a:gd name="T65" fmla="*/ 0 h 96"/>
                  <a:gd name="T66" fmla="*/ 0 w 110"/>
                  <a:gd name="T67" fmla="*/ 9 h 96"/>
                  <a:gd name="T68" fmla="*/ 10 w 110"/>
                  <a:gd name="T69" fmla="*/ 9 h 96"/>
                  <a:gd name="T70" fmla="*/ 15 w 110"/>
                  <a:gd name="T71" fmla="*/ 11 h 96"/>
                  <a:gd name="T72" fmla="*/ 17 w 110"/>
                  <a:gd name="T73" fmla="*/ 14 h 96"/>
                  <a:gd name="T74" fmla="*/ 18 w 110"/>
                  <a:gd name="T75"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96">
                    <a:moveTo>
                      <a:pt x="18" y="21"/>
                    </a:moveTo>
                    <a:lnTo>
                      <a:pt x="18" y="79"/>
                    </a:lnTo>
                    <a:lnTo>
                      <a:pt x="17" y="85"/>
                    </a:lnTo>
                    <a:lnTo>
                      <a:pt x="15" y="88"/>
                    </a:lnTo>
                    <a:lnTo>
                      <a:pt x="9" y="89"/>
                    </a:lnTo>
                    <a:lnTo>
                      <a:pt x="0" y="89"/>
                    </a:lnTo>
                    <a:lnTo>
                      <a:pt x="0" y="96"/>
                    </a:lnTo>
                    <a:lnTo>
                      <a:pt x="7" y="95"/>
                    </a:lnTo>
                    <a:lnTo>
                      <a:pt x="13" y="95"/>
                    </a:lnTo>
                    <a:lnTo>
                      <a:pt x="20" y="95"/>
                    </a:lnTo>
                    <a:lnTo>
                      <a:pt x="25" y="95"/>
                    </a:lnTo>
                    <a:lnTo>
                      <a:pt x="30" y="95"/>
                    </a:lnTo>
                    <a:lnTo>
                      <a:pt x="37" y="95"/>
                    </a:lnTo>
                    <a:lnTo>
                      <a:pt x="43" y="95"/>
                    </a:lnTo>
                    <a:lnTo>
                      <a:pt x="49" y="96"/>
                    </a:lnTo>
                    <a:lnTo>
                      <a:pt x="49" y="89"/>
                    </a:lnTo>
                    <a:lnTo>
                      <a:pt x="41" y="89"/>
                    </a:lnTo>
                    <a:lnTo>
                      <a:pt x="35" y="88"/>
                    </a:lnTo>
                    <a:lnTo>
                      <a:pt x="33" y="85"/>
                    </a:lnTo>
                    <a:lnTo>
                      <a:pt x="32" y="79"/>
                    </a:lnTo>
                    <a:lnTo>
                      <a:pt x="32" y="39"/>
                    </a:lnTo>
                    <a:lnTo>
                      <a:pt x="35" y="24"/>
                    </a:lnTo>
                    <a:lnTo>
                      <a:pt x="42" y="13"/>
                    </a:lnTo>
                    <a:lnTo>
                      <a:pt x="51" y="7"/>
                    </a:lnTo>
                    <a:lnTo>
                      <a:pt x="62" y="4"/>
                    </a:lnTo>
                    <a:lnTo>
                      <a:pt x="66" y="5"/>
                    </a:lnTo>
                    <a:lnTo>
                      <a:pt x="70" y="6"/>
                    </a:lnTo>
                    <a:lnTo>
                      <a:pt x="73" y="9"/>
                    </a:lnTo>
                    <a:lnTo>
                      <a:pt x="75" y="12"/>
                    </a:lnTo>
                    <a:lnTo>
                      <a:pt x="76" y="15"/>
                    </a:lnTo>
                    <a:lnTo>
                      <a:pt x="77" y="19"/>
                    </a:lnTo>
                    <a:lnTo>
                      <a:pt x="78" y="24"/>
                    </a:lnTo>
                    <a:lnTo>
                      <a:pt x="78" y="28"/>
                    </a:lnTo>
                    <a:lnTo>
                      <a:pt x="78" y="79"/>
                    </a:lnTo>
                    <a:lnTo>
                      <a:pt x="77" y="85"/>
                    </a:lnTo>
                    <a:lnTo>
                      <a:pt x="75" y="88"/>
                    </a:lnTo>
                    <a:lnTo>
                      <a:pt x="70" y="89"/>
                    </a:lnTo>
                    <a:lnTo>
                      <a:pt x="61" y="89"/>
                    </a:lnTo>
                    <a:lnTo>
                      <a:pt x="61" y="96"/>
                    </a:lnTo>
                    <a:lnTo>
                      <a:pt x="67" y="95"/>
                    </a:lnTo>
                    <a:lnTo>
                      <a:pt x="74" y="95"/>
                    </a:lnTo>
                    <a:lnTo>
                      <a:pt x="80" y="95"/>
                    </a:lnTo>
                    <a:lnTo>
                      <a:pt x="85" y="95"/>
                    </a:lnTo>
                    <a:lnTo>
                      <a:pt x="91" y="95"/>
                    </a:lnTo>
                    <a:lnTo>
                      <a:pt x="97" y="95"/>
                    </a:lnTo>
                    <a:lnTo>
                      <a:pt x="104" y="95"/>
                    </a:lnTo>
                    <a:lnTo>
                      <a:pt x="110" y="96"/>
                    </a:lnTo>
                    <a:lnTo>
                      <a:pt x="110" y="89"/>
                    </a:lnTo>
                    <a:lnTo>
                      <a:pt x="102" y="89"/>
                    </a:lnTo>
                    <a:lnTo>
                      <a:pt x="97" y="88"/>
                    </a:lnTo>
                    <a:lnTo>
                      <a:pt x="94" y="86"/>
                    </a:lnTo>
                    <a:lnTo>
                      <a:pt x="93" y="82"/>
                    </a:lnTo>
                    <a:lnTo>
                      <a:pt x="93" y="41"/>
                    </a:lnTo>
                    <a:lnTo>
                      <a:pt x="93" y="29"/>
                    </a:lnTo>
                    <a:lnTo>
                      <a:pt x="92" y="20"/>
                    </a:lnTo>
                    <a:lnTo>
                      <a:pt x="90" y="13"/>
                    </a:lnTo>
                    <a:lnTo>
                      <a:pt x="86" y="8"/>
                    </a:lnTo>
                    <a:lnTo>
                      <a:pt x="83" y="5"/>
                    </a:lnTo>
                    <a:lnTo>
                      <a:pt x="78" y="2"/>
                    </a:lnTo>
                    <a:lnTo>
                      <a:pt x="72" y="0"/>
                    </a:lnTo>
                    <a:lnTo>
                      <a:pt x="63" y="0"/>
                    </a:lnTo>
                    <a:lnTo>
                      <a:pt x="52" y="1"/>
                    </a:lnTo>
                    <a:lnTo>
                      <a:pt x="44" y="6"/>
                    </a:lnTo>
                    <a:lnTo>
                      <a:pt x="37" y="13"/>
                    </a:lnTo>
                    <a:lnTo>
                      <a:pt x="31" y="22"/>
                    </a:lnTo>
                    <a:lnTo>
                      <a:pt x="31" y="0"/>
                    </a:lnTo>
                    <a:lnTo>
                      <a:pt x="0" y="2"/>
                    </a:lnTo>
                    <a:lnTo>
                      <a:pt x="0" y="9"/>
                    </a:lnTo>
                    <a:lnTo>
                      <a:pt x="6" y="9"/>
                    </a:lnTo>
                    <a:lnTo>
                      <a:pt x="10" y="9"/>
                    </a:lnTo>
                    <a:lnTo>
                      <a:pt x="13" y="10"/>
                    </a:lnTo>
                    <a:lnTo>
                      <a:pt x="15" y="11"/>
                    </a:lnTo>
                    <a:lnTo>
                      <a:pt x="16" y="12"/>
                    </a:lnTo>
                    <a:lnTo>
                      <a:pt x="17" y="14"/>
                    </a:lnTo>
                    <a:lnTo>
                      <a:pt x="17" y="17"/>
                    </a:lnTo>
                    <a:lnTo>
                      <a:pt x="1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1" name="Freeform 62"/>
              <p:cNvSpPr>
                <a:spLocks noChangeAspect="1"/>
              </p:cNvSpPr>
              <p:nvPr/>
            </p:nvSpPr>
            <p:spPr bwMode="auto">
              <a:xfrm>
                <a:off x="3139" y="1938"/>
                <a:ext cx="108" cy="126"/>
              </a:xfrm>
              <a:custGeom>
                <a:avLst/>
                <a:gdLst>
                  <a:gd name="T0" fmla="*/ 101 w 108"/>
                  <a:gd name="T1" fmla="*/ 68 h 126"/>
                  <a:gd name="T2" fmla="*/ 104 w 108"/>
                  <a:gd name="T3" fmla="*/ 67 h 126"/>
                  <a:gd name="T4" fmla="*/ 106 w 108"/>
                  <a:gd name="T5" fmla="*/ 67 h 126"/>
                  <a:gd name="T6" fmla="*/ 108 w 108"/>
                  <a:gd name="T7" fmla="*/ 66 h 126"/>
                  <a:gd name="T8" fmla="*/ 108 w 108"/>
                  <a:gd name="T9" fmla="*/ 63 h 126"/>
                  <a:gd name="T10" fmla="*/ 108 w 108"/>
                  <a:gd name="T11" fmla="*/ 61 h 126"/>
                  <a:gd name="T12" fmla="*/ 106 w 108"/>
                  <a:gd name="T13" fmla="*/ 59 h 126"/>
                  <a:gd name="T14" fmla="*/ 104 w 108"/>
                  <a:gd name="T15" fmla="*/ 59 h 126"/>
                  <a:gd name="T16" fmla="*/ 101 w 108"/>
                  <a:gd name="T17" fmla="*/ 59 h 126"/>
                  <a:gd name="T18" fmla="*/ 9 w 108"/>
                  <a:gd name="T19" fmla="*/ 59 h 126"/>
                  <a:gd name="T20" fmla="*/ 15 w 108"/>
                  <a:gd name="T21" fmla="*/ 39 h 126"/>
                  <a:gd name="T22" fmla="*/ 27 w 108"/>
                  <a:gd name="T23" fmla="*/ 23 h 126"/>
                  <a:gd name="T24" fmla="*/ 45 w 108"/>
                  <a:gd name="T25" fmla="*/ 13 h 126"/>
                  <a:gd name="T26" fmla="*/ 67 w 108"/>
                  <a:gd name="T27" fmla="*/ 9 h 126"/>
                  <a:gd name="T28" fmla="*/ 101 w 108"/>
                  <a:gd name="T29" fmla="*/ 9 h 126"/>
                  <a:gd name="T30" fmla="*/ 104 w 108"/>
                  <a:gd name="T31" fmla="*/ 9 h 126"/>
                  <a:gd name="T32" fmla="*/ 106 w 108"/>
                  <a:gd name="T33" fmla="*/ 8 h 126"/>
                  <a:gd name="T34" fmla="*/ 108 w 108"/>
                  <a:gd name="T35" fmla="*/ 7 h 126"/>
                  <a:gd name="T36" fmla="*/ 108 w 108"/>
                  <a:gd name="T37" fmla="*/ 5 h 126"/>
                  <a:gd name="T38" fmla="*/ 108 w 108"/>
                  <a:gd name="T39" fmla="*/ 2 h 126"/>
                  <a:gd name="T40" fmla="*/ 106 w 108"/>
                  <a:gd name="T41" fmla="*/ 1 h 126"/>
                  <a:gd name="T42" fmla="*/ 104 w 108"/>
                  <a:gd name="T43" fmla="*/ 0 h 126"/>
                  <a:gd name="T44" fmla="*/ 101 w 108"/>
                  <a:gd name="T45" fmla="*/ 0 h 126"/>
                  <a:gd name="T46" fmla="*/ 66 w 108"/>
                  <a:gd name="T47" fmla="*/ 0 h 126"/>
                  <a:gd name="T48" fmla="*/ 53 w 108"/>
                  <a:gd name="T49" fmla="*/ 2 h 126"/>
                  <a:gd name="T50" fmla="*/ 40 w 108"/>
                  <a:gd name="T51" fmla="*/ 5 h 126"/>
                  <a:gd name="T52" fmla="*/ 29 w 108"/>
                  <a:gd name="T53" fmla="*/ 11 h 126"/>
                  <a:gd name="T54" fmla="*/ 19 w 108"/>
                  <a:gd name="T55" fmla="*/ 19 h 126"/>
                  <a:gd name="T56" fmla="*/ 11 w 108"/>
                  <a:gd name="T57" fmla="*/ 28 h 126"/>
                  <a:gd name="T58" fmla="*/ 5 w 108"/>
                  <a:gd name="T59" fmla="*/ 39 h 126"/>
                  <a:gd name="T60" fmla="*/ 1 w 108"/>
                  <a:gd name="T61" fmla="*/ 51 h 126"/>
                  <a:gd name="T62" fmla="*/ 0 w 108"/>
                  <a:gd name="T63" fmla="*/ 63 h 126"/>
                  <a:gd name="T64" fmla="*/ 1 w 108"/>
                  <a:gd name="T65" fmla="*/ 76 h 126"/>
                  <a:gd name="T66" fmla="*/ 5 w 108"/>
                  <a:gd name="T67" fmla="*/ 88 h 126"/>
                  <a:gd name="T68" fmla="*/ 11 w 108"/>
                  <a:gd name="T69" fmla="*/ 98 h 126"/>
                  <a:gd name="T70" fmla="*/ 19 w 108"/>
                  <a:gd name="T71" fmla="*/ 108 h 126"/>
                  <a:gd name="T72" fmla="*/ 29 w 108"/>
                  <a:gd name="T73" fmla="*/ 115 h 126"/>
                  <a:gd name="T74" fmla="*/ 40 w 108"/>
                  <a:gd name="T75" fmla="*/ 121 h 126"/>
                  <a:gd name="T76" fmla="*/ 53 w 108"/>
                  <a:gd name="T77" fmla="*/ 125 h 126"/>
                  <a:gd name="T78" fmla="*/ 66 w 108"/>
                  <a:gd name="T79" fmla="*/ 126 h 126"/>
                  <a:gd name="T80" fmla="*/ 101 w 108"/>
                  <a:gd name="T81" fmla="*/ 126 h 126"/>
                  <a:gd name="T82" fmla="*/ 104 w 108"/>
                  <a:gd name="T83" fmla="*/ 126 h 126"/>
                  <a:gd name="T84" fmla="*/ 106 w 108"/>
                  <a:gd name="T85" fmla="*/ 126 h 126"/>
                  <a:gd name="T86" fmla="*/ 108 w 108"/>
                  <a:gd name="T87" fmla="*/ 124 h 126"/>
                  <a:gd name="T88" fmla="*/ 108 w 108"/>
                  <a:gd name="T89" fmla="*/ 122 h 126"/>
                  <a:gd name="T90" fmla="*/ 108 w 108"/>
                  <a:gd name="T91" fmla="*/ 119 h 126"/>
                  <a:gd name="T92" fmla="*/ 106 w 108"/>
                  <a:gd name="T93" fmla="*/ 118 h 126"/>
                  <a:gd name="T94" fmla="*/ 104 w 108"/>
                  <a:gd name="T95" fmla="*/ 118 h 126"/>
                  <a:gd name="T96" fmla="*/ 101 w 108"/>
                  <a:gd name="T97" fmla="*/ 118 h 126"/>
                  <a:gd name="T98" fmla="*/ 67 w 108"/>
                  <a:gd name="T99" fmla="*/ 118 h 126"/>
                  <a:gd name="T100" fmla="*/ 45 w 108"/>
                  <a:gd name="T101" fmla="*/ 114 h 126"/>
                  <a:gd name="T102" fmla="*/ 27 w 108"/>
                  <a:gd name="T103" fmla="*/ 103 h 126"/>
                  <a:gd name="T104" fmla="*/ 15 w 108"/>
                  <a:gd name="T105" fmla="*/ 88 h 126"/>
                  <a:gd name="T106" fmla="*/ 9 w 108"/>
                  <a:gd name="T107" fmla="*/ 68 h 126"/>
                  <a:gd name="T108" fmla="*/ 101 w 108"/>
                  <a:gd name="T109" fmla="*/ 6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126">
                    <a:moveTo>
                      <a:pt x="101" y="68"/>
                    </a:moveTo>
                    <a:lnTo>
                      <a:pt x="104" y="67"/>
                    </a:lnTo>
                    <a:lnTo>
                      <a:pt x="106" y="67"/>
                    </a:lnTo>
                    <a:lnTo>
                      <a:pt x="108" y="66"/>
                    </a:lnTo>
                    <a:lnTo>
                      <a:pt x="108" y="63"/>
                    </a:lnTo>
                    <a:lnTo>
                      <a:pt x="108" y="61"/>
                    </a:lnTo>
                    <a:lnTo>
                      <a:pt x="106" y="59"/>
                    </a:lnTo>
                    <a:lnTo>
                      <a:pt x="104" y="59"/>
                    </a:lnTo>
                    <a:lnTo>
                      <a:pt x="101" y="59"/>
                    </a:lnTo>
                    <a:lnTo>
                      <a:pt x="9" y="59"/>
                    </a:lnTo>
                    <a:lnTo>
                      <a:pt x="15" y="39"/>
                    </a:lnTo>
                    <a:lnTo>
                      <a:pt x="27" y="23"/>
                    </a:lnTo>
                    <a:lnTo>
                      <a:pt x="45" y="13"/>
                    </a:lnTo>
                    <a:lnTo>
                      <a:pt x="67" y="9"/>
                    </a:lnTo>
                    <a:lnTo>
                      <a:pt x="101" y="9"/>
                    </a:lnTo>
                    <a:lnTo>
                      <a:pt x="104" y="9"/>
                    </a:lnTo>
                    <a:lnTo>
                      <a:pt x="106" y="8"/>
                    </a:lnTo>
                    <a:lnTo>
                      <a:pt x="108" y="7"/>
                    </a:lnTo>
                    <a:lnTo>
                      <a:pt x="108" y="5"/>
                    </a:lnTo>
                    <a:lnTo>
                      <a:pt x="108" y="2"/>
                    </a:lnTo>
                    <a:lnTo>
                      <a:pt x="106" y="1"/>
                    </a:lnTo>
                    <a:lnTo>
                      <a:pt x="104" y="0"/>
                    </a:lnTo>
                    <a:lnTo>
                      <a:pt x="101" y="0"/>
                    </a:lnTo>
                    <a:lnTo>
                      <a:pt x="66" y="0"/>
                    </a:lnTo>
                    <a:lnTo>
                      <a:pt x="53" y="2"/>
                    </a:lnTo>
                    <a:lnTo>
                      <a:pt x="40" y="5"/>
                    </a:lnTo>
                    <a:lnTo>
                      <a:pt x="29" y="11"/>
                    </a:lnTo>
                    <a:lnTo>
                      <a:pt x="19" y="19"/>
                    </a:lnTo>
                    <a:lnTo>
                      <a:pt x="11" y="28"/>
                    </a:lnTo>
                    <a:lnTo>
                      <a:pt x="5" y="39"/>
                    </a:lnTo>
                    <a:lnTo>
                      <a:pt x="1" y="51"/>
                    </a:lnTo>
                    <a:lnTo>
                      <a:pt x="0" y="63"/>
                    </a:lnTo>
                    <a:lnTo>
                      <a:pt x="1" y="76"/>
                    </a:lnTo>
                    <a:lnTo>
                      <a:pt x="5" y="88"/>
                    </a:lnTo>
                    <a:lnTo>
                      <a:pt x="11" y="98"/>
                    </a:lnTo>
                    <a:lnTo>
                      <a:pt x="19" y="108"/>
                    </a:lnTo>
                    <a:lnTo>
                      <a:pt x="29" y="115"/>
                    </a:lnTo>
                    <a:lnTo>
                      <a:pt x="40" y="121"/>
                    </a:lnTo>
                    <a:lnTo>
                      <a:pt x="53" y="125"/>
                    </a:lnTo>
                    <a:lnTo>
                      <a:pt x="66" y="126"/>
                    </a:lnTo>
                    <a:lnTo>
                      <a:pt x="101" y="126"/>
                    </a:lnTo>
                    <a:lnTo>
                      <a:pt x="104" y="126"/>
                    </a:lnTo>
                    <a:lnTo>
                      <a:pt x="106" y="126"/>
                    </a:lnTo>
                    <a:lnTo>
                      <a:pt x="108" y="124"/>
                    </a:lnTo>
                    <a:lnTo>
                      <a:pt x="108" y="122"/>
                    </a:lnTo>
                    <a:lnTo>
                      <a:pt x="108" y="119"/>
                    </a:lnTo>
                    <a:lnTo>
                      <a:pt x="106" y="118"/>
                    </a:lnTo>
                    <a:lnTo>
                      <a:pt x="104" y="118"/>
                    </a:lnTo>
                    <a:lnTo>
                      <a:pt x="101" y="118"/>
                    </a:lnTo>
                    <a:lnTo>
                      <a:pt x="67" y="118"/>
                    </a:lnTo>
                    <a:lnTo>
                      <a:pt x="45" y="114"/>
                    </a:lnTo>
                    <a:lnTo>
                      <a:pt x="27" y="103"/>
                    </a:lnTo>
                    <a:lnTo>
                      <a:pt x="15" y="88"/>
                    </a:lnTo>
                    <a:lnTo>
                      <a:pt x="9" y="68"/>
                    </a:lnTo>
                    <a:lnTo>
                      <a:pt x="101" y="6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2" name="Freeform 63"/>
              <p:cNvSpPr>
                <a:spLocks noChangeAspect="1"/>
              </p:cNvSpPr>
              <p:nvPr/>
            </p:nvSpPr>
            <p:spPr bwMode="auto">
              <a:xfrm>
                <a:off x="3350" y="1902"/>
                <a:ext cx="148" cy="158"/>
              </a:xfrm>
              <a:custGeom>
                <a:avLst/>
                <a:gdLst>
                  <a:gd name="T0" fmla="*/ 120 w 148"/>
                  <a:gd name="T1" fmla="*/ 144 h 158"/>
                  <a:gd name="T2" fmla="*/ 128 w 148"/>
                  <a:gd name="T3" fmla="*/ 152 h 158"/>
                  <a:gd name="T4" fmla="*/ 132 w 148"/>
                  <a:gd name="T5" fmla="*/ 152 h 158"/>
                  <a:gd name="T6" fmla="*/ 133 w 148"/>
                  <a:gd name="T7" fmla="*/ 111 h 158"/>
                  <a:gd name="T8" fmla="*/ 135 w 148"/>
                  <a:gd name="T9" fmla="*/ 103 h 158"/>
                  <a:gd name="T10" fmla="*/ 148 w 148"/>
                  <a:gd name="T11" fmla="*/ 101 h 158"/>
                  <a:gd name="T12" fmla="*/ 141 w 148"/>
                  <a:gd name="T13" fmla="*/ 94 h 158"/>
                  <a:gd name="T14" fmla="*/ 127 w 148"/>
                  <a:gd name="T15" fmla="*/ 95 h 158"/>
                  <a:gd name="T16" fmla="*/ 113 w 148"/>
                  <a:gd name="T17" fmla="*/ 95 h 158"/>
                  <a:gd name="T18" fmla="*/ 94 w 148"/>
                  <a:gd name="T19" fmla="*/ 95 h 158"/>
                  <a:gd name="T20" fmla="*/ 86 w 148"/>
                  <a:gd name="T21" fmla="*/ 101 h 158"/>
                  <a:gd name="T22" fmla="*/ 99 w 148"/>
                  <a:gd name="T23" fmla="*/ 101 h 158"/>
                  <a:gd name="T24" fmla="*/ 108 w 148"/>
                  <a:gd name="T25" fmla="*/ 102 h 158"/>
                  <a:gd name="T26" fmla="*/ 112 w 148"/>
                  <a:gd name="T27" fmla="*/ 105 h 158"/>
                  <a:gd name="T28" fmla="*/ 113 w 148"/>
                  <a:gd name="T29" fmla="*/ 109 h 158"/>
                  <a:gd name="T30" fmla="*/ 113 w 148"/>
                  <a:gd name="T31" fmla="*/ 125 h 158"/>
                  <a:gd name="T32" fmla="*/ 109 w 148"/>
                  <a:gd name="T33" fmla="*/ 140 h 158"/>
                  <a:gd name="T34" fmla="*/ 99 w 148"/>
                  <a:gd name="T35" fmla="*/ 148 h 158"/>
                  <a:gd name="T36" fmla="*/ 87 w 148"/>
                  <a:gd name="T37" fmla="*/ 151 h 158"/>
                  <a:gd name="T38" fmla="*/ 80 w 148"/>
                  <a:gd name="T39" fmla="*/ 152 h 158"/>
                  <a:gd name="T40" fmla="*/ 65 w 148"/>
                  <a:gd name="T41" fmla="*/ 149 h 158"/>
                  <a:gd name="T42" fmla="*/ 46 w 148"/>
                  <a:gd name="T43" fmla="*/ 140 h 158"/>
                  <a:gd name="T44" fmla="*/ 29 w 148"/>
                  <a:gd name="T45" fmla="*/ 118 h 158"/>
                  <a:gd name="T46" fmla="*/ 22 w 148"/>
                  <a:gd name="T47" fmla="*/ 79 h 158"/>
                  <a:gd name="T48" fmla="*/ 29 w 148"/>
                  <a:gd name="T49" fmla="*/ 41 h 158"/>
                  <a:gd name="T50" fmla="*/ 45 w 148"/>
                  <a:gd name="T51" fmla="*/ 19 h 158"/>
                  <a:gd name="T52" fmla="*/ 64 w 148"/>
                  <a:gd name="T53" fmla="*/ 9 h 158"/>
                  <a:gd name="T54" fmla="*/ 78 w 148"/>
                  <a:gd name="T55" fmla="*/ 7 h 158"/>
                  <a:gd name="T56" fmla="*/ 109 w 148"/>
                  <a:gd name="T57" fmla="*/ 21 h 158"/>
                  <a:gd name="T58" fmla="*/ 126 w 148"/>
                  <a:gd name="T59" fmla="*/ 59 h 158"/>
                  <a:gd name="T60" fmla="*/ 129 w 148"/>
                  <a:gd name="T61" fmla="*/ 62 h 158"/>
                  <a:gd name="T62" fmla="*/ 132 w 148"/>
                  <a:gd name="T63" fmla="*/ 61 h 158"/>
                  <a:gd name="T64" fmla="*/ 133 w 148"/>
                  <a:gd name="T65" fmla="*/ 57 h 158"/>
                  <a:gd name="T66" fmla="*/ 132 w 148"/>
                  <a:gd name="T67" fmla="*/ 2 h 158"/>
                  <a:gd name="T68" fmla="*/ 129 w 148"/>
                  <a:gd name="T69" fmla="*/ 1 h 158"/>
                  <a:gd name="T70" fmla="*/ 116 w 148"/>
                  <a:gd name="T71" fmla="*/ 19 h 158"/>
                  <a:gd name="T72" fmla="*/ 101 w 148"/>
                  <a:gd name="T73" fmla="*/ 7 h 158"/>
                  <a:gd name="T74" fmla="*/ 76 w 148"/>
                  <a:gd name="T75" fmla="*/ 0 h 158"/>
                  <a:gd name="T76" fmla="*/ 47 w 148"/>
                  <a:gd name="T77" fmla="*/ 6 h 158"/>
                  <a:gd name="T78" fmla="*/ 23 w 148"/>
                  <a:gd name="T79" fmla="*/ 23 h 158"/>
                  <a:gd name="T80" fmla="*/ 6 w 148"/>
                  <a:gd name="T81" fmla="*/ 48 h 158"/>
                  <a:gd name="T82" fmla="*/ 0 w 148"/>
                  <a:gd name="T83" fmla="*/ 79 h 158"/>
                  <a:gd name="T84" fmla="*/ 6 w 148"/>
                  <a:gd name="T85" fmla="*/ 110 h 158"/>
                  <a:gd name="T86" fmla="*/ 23 w 148"/>
                  <a:gd name="T87" fmla="*/ 135 h 158"/>
                  <a:gd name="T88" fmla="*/ 47 w 148"/>
                  <a:gd name="T89" fmla="*/ 152 h 158"/>
                  <a:gd name="T90" fmla="*/ 76 w 148"/>
                  <a:gd name="T91" fmla="*/ 158 h 158"/>
                  <a:gd name="T92" fmla="*/ 100 w 148"/>
                  <a:gd name="T93" fmla="*/ 154 h 158"/>
                  <a:gd name="T94" fmla="*/ 117 w 148"/>
                  <a:gd name="T95" fmla="*/ 14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158">
                    <a:moveTo>
                      <a:pt x="117" y="140"/>
                    </a:moveTo>
                    <a:lnTo>
                      <a:pt x="120" y="144"/>
                    </a:lnTo>
                    <a:lnTo>
                      <a:pt x="124" y="148"/>
                    </a:lnTo>
                    <a:lnTo>
                      <a:pt x="128" y="152"/>
                    </a:lnTo>
                    <a:lnTo>
                      <a:pt x="131" y="153"/>
                    </a:lnTo>
                    <a:lnTo>
                      <a:pt x="132" y="152"/>
                    </a:lnTo>
                    <a:lnTo>
                      <a:pt x="133" y="148"/>
                    </a:lnTo>
                    <a:lnTo>
                      <a:pt x="133" y="111"/>
                    </a:lnTo>
                    <a:lnTo>
                      <a:pt x="133" y="105"/>
                    </a:lnTo>
                    <a:lnTo>
                      <a:pt x="135" y="103"/>
                    </a:lnTo>
                    <a:lnTo>
                      <a:pt x="139" y="101"/>
                    </a:lnTo>
                    <a:lnTo>
                      <a:pt x="148" y="101"/>
                    </a:lnTo>
                    <a:lnTo>
                      <a:pt x="148" y="94"/>
                    </a:lnTo>
                    <a:lnTo>
                      <a:pt x="141" y="94"/>
                    </a:lnTo>
                    <a:lnTo>
                      <a:pt x="134" y="95"/>
                    </a:lnTo>
                    <a:lnTo>
                      <a:pt x="127" y="95"/>
                    </a:lnTo>
                    <a:lnTo>
                      <a:pt x="121" y="95"/>
                    </a:lnTo>
                    <a:lnTo>
                      <a:pt x="113" y="95"/>
                    </a:lnTo>
                    <a:lnTo>
                      <a:pt x="103" y="95"/>
                    </a:lnTo>
                    <a:lnTo>
                      <a:pt x="94" y="95"/>
                    </a:lnTo>
                    <a:lnTo>
                      <a:pt x="86" y="94"/>
                    </a:lnTo>
                    <a:lnTo>
                      <a:pt x="86" y="101"/>
                    </a:lnTo>
                    <a:lnTo>
                      <a:pt x="93" y="101"/>
                    </a:lnTo>
                    <a:lnTo>
                      <a:pt x="99" y="101"/>
                    </a:lnTo>
                    <a:lnTo>
                      <a:pt x="104" y="101"/>
                    </a:lnTo>
                    <a:lnTo>
                      <a:pt x="108" y="102"/>
                    </a:lnTo>
                    <a:lnTo>
                      <a:pt x="111" y="103"/>
                    </a:lnTo>
                    <a:lnTo>
                      <a:pt x="112" y="105"/>
                    </a:lnTo>
                    <a:lnTo>
                      <a:pt x="113" y="106"/>
                    </a:lnTo>
                    <a:lnTo>
                      <a:pt x="113" y="109"/>
                    </a:lnTo>
                    <a:lnTo>
                      <a:pt x="113" y="111"/>
                    </a:lnTo>
                    <a:lnTo>
                      <a:pt x="113" y="125"/>
                    </a:lnTo>
                    <a:lnTo>
                      <a:pt x="112" y="133"/>
                    </a:lnTo>
                    <a:lnTo>
                      <a:pt x="109" y="140"/>
                    </a:lnTo>
                    <a:lnTo>
                      <a:pt x="104" y="144"/>
                    </a:lnTo>
                    <a:lnTo>
                      <a:pt x="99" y="148"/>
                    </a:lnTo>
                    <a:lnTo>
                      <a:pt x="93" y="150"/>
                    </a:lnTo>
                    <a:lnTo>
                      <a:pt x="87" y="151"/>
                    </a:lnTo>
                    <a:lnTo>
                      <a:pt x="83" y="151"/>
                    </a:lnTo>
                    <a:lnTo>
                      <a:pt x="80" y="152"/>
                    </a:lnTo>
                    <a:lnTo>
                      <a:pt x="73" y="151"/>
                    </a:lnTo>
                    <a:lnTo>
                      <a:pt x="65" y="149"/>
                    </a:lnTo>
                    <a:lnTo>
                      <a:pt x="55" y="146"/>
                    </a:lnTo>
                    <a:lnTo>
                      <a:pt x="46" y="140"/>
                    </a:lnTo>
                    <a:lnTo>
                      <a:pt x="37" y="131"/>
                    </a:lnTo>
                    <a:lnTo>
                      <a:pt x="29" y="118"/>
                    </a:lnTo>
                    <a:lnTo>
                      <a:pt x="24" y="101"/>
                    </a:lnTo>
                    <a:lnTo>
                      <a:pt x="22" y="79"/>
                    </a:lnTo>
                    <a:lnTo>
                      <a:pt x="24" y="57"/>
                    </a:lnTo>
                    <a:lnTo>
                      <a:pt x="29" y="41"/>
                    </a:lnTo>
                    <a:lnTo>
                      <a:pt x="37" y="28"/>
                    </a:lnTo>
                    <a:lnTo>
                      <a:pt x="45" y="19"/>
                    </a:lnTo>
                    <a:lnTo>
                      <a:pt x="55" y="13"/>
                    </a:lnTo>
                    <a:lnTo>
                      <a:pt x="64" y="9"/>
                    </a:lnTo>
                    <a:lnTo>
                      <a:pt x="72" y="8"/>
                    </a:lnTo>
                    <a:lnTo>
                      <a:pt x="78" y="7"/>
                    </a:lnTo>
                    <a:lnTo>
                      <a:pt x="95" y="11"/>
                    </a:lnTo>
                    <a:lnTo>
                      <a:pt x="109" y="21"/>
                    </a:lnTo>
                    <a:lnTo>
                      <a:pt x="120" y="37"/>
                    </a:lnTo>
                    <a:lnTo>
                      <a:pt x="126" y="59"/>
                    </a:lnTo>
                    <a:lnTo>
                      <a:pt x="126" y="62"/>
                    </a:lnTo>
                    <a:lnTo>
                      <a:pt x="129" y="62"/>
                    </a:lnTo>
                    <a:lnTo>
                      <a:pt x="131" y="62"/>
                    </a:lnTo>
                    <a:lnTo>
                      <a:pt x="132" y="61"/>
                    </a:lnTo>
                    <a:lnTo>
                      <a:pt x="133" y="60"/>
                    </a:lnTo>
                    <a:lnTo>
                      <a:pt x="133" y="57"/>
                    </a:lnTo>
                    <a:lnTo>
                      <a:pt x="133" y="6"/>
                    </a:lnTo>
                    <a:lnTo>
                      <a:pt x="132" y="2"/>
                    </a:lnTo>
                    <a:lnTo>
                      <a:pt x="130" y="0"/>
                    </a:lnTo>
                    <a:lnTo>
                      <a:pt x="129" y="1"/>
                    </a:lnTo>
                    <a:lnTo>
                      <a:pt x="127" y="3"/>
                    </a:lnTo>
                    <a:lnTo>
                      <a:pt x="116" y="19"/>
                    </a:lnTo>
                    <a:lnTo>
                      <a:pt x="110" y="13"/>
                    </a:lnTo>
                    <a:lnTo>
                      <a:pt x="101" y="7"/>
                    </a:lnTo>
                    <a:lnTo>
                      <a:pt x="90" y="2"/>
                    </a:lnTo>
                    <a:lnTo>
                      <a:pt x="76" y="0"/>
                    </a:lnTo>
                    <a:lnTo>
                      <a:pt x="61" y="2"/>
                    </a:lnTo>
                    <a:lnTo>
                      <a:pt x="47" y="6"/>
                    </a:lnTo>
                    <a:lnTo>
                      <a:pt x="34" y="14"/>
                    </a:lnTo>
                    <a:lnTo>
                      <a:pt x="23" y="23"/>
                    </a:lnTo>
                    <a:lnTo>
                      <a:pt x="13" y="35"/>
                    </a:lnTo>
                    <a:lnTo>
                      <a:pt x="6" y="48"/>
                    </a:lnTo>
                    <a:lnTo>
                      <a:pt x="2" y="63"/>
                    </a:lnTo>
                    <a:lnTo>
                      <a:pt x="0" y="79"/>
                    </a:lnTo>
                    <a:lnTo>
                      <a:pt x="2" y="95"/>
                    </a:lnTo>
                    <a:lnTo>
                      <a:pt x="6" y="110"/>
                    </a:lnTo>
                    <a:lnTo>
                      <a:pt x="13" y="124"/>
                    </a:lnTo>
                    <a:lnTo>
                      <a:pt x="23" y="135"/>
                    </a:lnTo>
                    <a:lnTo>
                      <a:pt x="34" y="145"/>
                    </a:lnTo>
                    <a:lnTo>
                      <a:pt x="47" y="152"/>
                    </a:lnTo>
                    <a:lnTo>
                      <a:pt x="61" y="157"/>
                    </a:lnTo>
                    <a:lnTo>
                      <a:pt x="76" y="158"/>
                    </a:lnTo>
                    <a:lnTo>
                      <a:pt x="88" y="157"/>
                    </a:lnTo>
                    <a:lnTo>
                      <a:pt x="100" y="154"/>
                    </a:lnTo>
                    <a:lnTo>
                      <a:pt x="109" y="148"/>
                    </a:lnTo>
                    <a:lnTo>
                      <a:pt x="117" y="14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3" name="Freeform 64"/>
              <p:cNvSpPr>
                <a:spLocks noChangeAspect="1"/>
              </p:cNvSpPr>
              <p:nvPr/>
            </p:nvSpPr>
            <p:spPr bwMode="auto">
              <a:xfrm>
                <a:off x="3527" y="2032"/>
                <a:ext cx="23" cy="24"/>
              </a:xfrm>
              <a:custGeom>
                <a:avLst/>
                <a:gdLst>
                  <a:gd name="T0" fmla="*/ 23 w 23"/>
                  <a:gd name="T1" fmla="*/ 12 h 24"/>
                  <a:gd name="T2" fmla="*/ 22 w 23"/>
                  <a:gd name="T3" fmla="*/ 8 h 24"/>
                  <a:gd name="T4" fmla="*/ 20 w 23"/>
                  <a:gd name="T5" fmla="*/ 4 h 24"/>
                  <a:gd name="T6" fmla="*/ 16 w 23"/>
                  <a:gd name="T7" fmla="*/ 1 h 24"/>
                  <a:gd name="T8" fmla="*/ 12 w 23"/>
                  <a:gd name="T9" fmla="*/ 0 h 24"/>
                  <a:gd name="T10" fmla="*/ 7 w 23"/>
                  <a:gd name="T11" fmla="*/ 1 h 24"/>
                  <a:gd name="T12" fmla="*/ 3 w 23"/>
                  <a:gd name="T13" fmla="*/ 4 h 24"/>
                  <a:gd name="T14" fmla="*/ 1 w 23"/>
                  <a:gd name="T15" fmla="*/ 8 h 24"/>
                  <a:gd name="T16" fmla="*/ 0 w 23"/>
                  <a:gd name="T17" fmla="*/ 12 h 24"/>
                  <a:gd name="T18" fmla="*/ 1 w 23"/>
                  <a:gd name="T19" fmla="*/ 16 h 24"/>
                  <a:gd name="T20" fmla="*/ 3 w 23"/>
                  <a:gd name="T21" fmla="*/ 20 h 24"/>
                  <a:gd name="T22" fmla="*/ 7 w 23"/>
                  <a:gd name="T23" fmla="*/ 23 h 24"/>
                  <a:gd name="T24" fmla="*/ 12 w 23"/>
                  <a:gd name="T25" fmla="*/ 24 h 24"/>
                  <a:gd name="T26" fmla="*/ 16 w 23"/>
                  <a:gd name="T27" fmla="*/ 23 h 24"/>
                  <a:gd name="T28" fmla="*/ 20 w 23"/>
                  <a:gd name="T29" fmla="*/ 20 h 24"/>
                  <a:gd name="T30" fmla="*/ 22 w 23"/>
                  <a:gd name="T31" fmla="*/ 16 h 24"/>
                  <a:gd name="T32" fmla="*/ 23 w 23"/>
                  <a:gd name="T3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4">
                    <a:moveTo>
                      <a:pt x="23" y="12"/>
                    </a:moveTo>
                    <a:lnTo>
                      <a:pt x="22" y="8"/>
                    </a:lnTo>
                    <a:lnTo>
                      <a:pt x="20" y="4"/>
                    </a:lnTo>
                    <a:lnTo>
                      <a:pt x="16" y="1"/>
                    </a:lnTo>
                    <a:lnTo>
                      <a:pt x="12" y="0"/>
                    </a:lnTo>
                    <a:lnTo>
                      <a:pt x="7" y="1"/>
                    </a:lnTo>
                    <a:lnTo>
                      <a:pt x="3" y="4"/>
                    </a:lnTo>
                    <a:lnTo>
                      <a:pt x="1" y="8"/>
                    </a:lnTo>
                    <a:lnTo>
                      <a:pt x="0" y="12"/>
                    </a:lnTo>
                    <a:lnTo>
                      <a:pt x="1" y="16"/>
                    </a:lnTo>
                    <a:lnTo>
                      <a:pt x="3" y="20"/>
                    </a:lnTo>
                    <a:lnTo>
                      <a:pt x="7" y="23"/>
                    </a:lnTo>
                    <a:lnTo>
                      <a:pt x="12" y="24"/>
                    </a:lnTo>
                    <a:lnTo>
                      <a:pt x="16" y="23"/>
                    </a:lnTo>
                    <a:lnTo>
                      <a:pt x="20" y="20"/>
                    </a:lnTo>
                    <a:lnTo>
                      <a:pt x="22" y="16"/>
                    </a:lnTo>
                    <a:lnTo>
                      <a:pt x="23"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4" name="Freeform 65"/>
              <p:cNvSpPr>
                <a:spLocks noChangeAspect="1"/>
              </p:cNvSpPr>
              <p:nvPr/>
            </p:nvSpPr>
            <p:spPr bwMode="auto">
              <a:xfrm>
                <a:off x="3576" y="1960"/>
                <a:ext cx="109" cy="96"/>
              </a:xfrm>
              <a:custGeom>
                <a:avLst/>
                <a:gdLst>
                  <a:gd name="T0" fmla="*/ 17 w 109"/>
                  <a:gd name="T1" fmla="*/ 79 h 96"/>
                  <a:gd name="T2" fmla="*/ 14 w 109"/>
                  <a:gd name="T3" fmla="*/ 88 h 96"/>
                  <a:gd name="T4" fmla="*/ 0 w 109"/>
                  <a:gd name="T5" fmla="*/ 89 h 96"/>
                  <a:gd name="T6" fmla="*/ 6 w 109"/>
                  <a:gd name="T7" fmla="*/ 95 h 96"/>
                  <a:gd name="T8" fmla="*/ 19 w 109"/>
                  <a:gd name="T9" fmla="*/ 95 h 96"/>
                  <a:gd name="T10" fmla="*/ 29 w 109"/>
                  <a:gd name="T11" fmla="*/ 95 h 96"/>
                  <a:gd name="T12" fmla="*/ 42 w 109"/>
                  <a:gd name="T13" fmla="*/ 95 h 96"/>
                  <a:gd name="T14" fmla="*/ 48 w 109"/>
                  <a:gd name="T15" fmla="*/ 89 h 96"/>
                  <a:gd name="T16" fmla="*/ 35 w 109"/>
                  <a:gd name="T17" fmla="*/ 88 h 96"/>
                  <a:gd name="T18" fmla="*/ 32 w 109"/>
                  <a:gd name="T19" fmla="*/ 79 h 96"/>
                  <a:gd name="T20" fmla="*/ 34 w 109"/>
                  <a:gd name="T21" fmla="*/ 24 h 96"/>
                  <a:gd name="T22" fmla="*/ 50 w 109"/>
                  <a:gd name="T23" fmla="*/ 7 h 96"/>
                  <a:gd name="T24" fmla="*/ 66 w 109"/>
                  <a:gd name="T25" fmla="*/ 5 h 96"/>
                  <a:gd name="T26" fmla="*/ 72 w 109"/>
                  <a:gd name="T27" fmla="*/ 9 h 96"/>
                  <a:gd name="T28" fmla="*/ 75 w 109"/>
                  <a:gd name="T29" fmla="*/ 15 h 96"/>
                  <a:gd name="T30" fmla="*/ 77 w 109"/>
                  <a:gd name="T31" fmla="*/ 24 h 96"/>
                  <a:gd name="T32" fmla="*/ 77 w 109"/>
                  <a:gd name="T33" fmla="*/ 79 h 96"/>
                  <a:gd name="T34" fmla="*/ 74 w 109"/>
                  <a:gd name="T35" fmla="*/ 88 h 96"/>
                  <a:gd name="T36" fmla="*/ 60 w 109"/>
                  <a:gd name="T37" fmla="*/ 89 h 96"/>
                  <a:gd name="T38" fmla="*/ 66 w 109"/>
                  <a:gd name="T39" fmla="*/ 95 h 96"/>
                  <a:gd name="T40" fmla="*/ 79 w 109"/>
                  <a:gd name="T41" fmla="*/ 95 h 96"/>
                  <a:gd name="T42" fmla="*/ 90 w 109"/>
                  <a:gd name="T43" fmla="*/ 95 h 96"/>
                  <a:gd name="T44" fmla="*/ 103 w 109"/>
                  <a:gd name="T45" fmla="*/ 95 h 96"/>
                  <a:gd name="T46" fmla="*/ 109 w 109"/>
                  <a:gd name="T47" fmla="*/ 89 h 96"/>
                  <a:gd name="T48" fmla="*/ 96 w 109"/>
                  <a:gd name="T49" fmla="*/ 88 h 96"/>
                  <a:gd name="T50" fmla="*/ 92 w 109"/>
                  <a:gd name="T51" fmla="*/ 82 h 96"/>
                  <a:gd name="T52" fmla="*/ 92 w 109"/>
                  <a:gd name="T53" fmla="*/ 29 h 96"/>
                  <a:gd name="T54" fmla="*/ 89 w 109"/>
                  <a:gd name="T55" fmla="*/ 13 h 96"/>
                  <a:gd name="T56" fmla="*/ 82 w 109"/>
                  <a:gd name="T57" fmla="*/ 5 h 96"/>
                  <a:gd name="T58" fmla="*/ 71 w 109"/>
                  <a:gd name="T59" fmla="*/ 0 h 96"/>
                  <a:gd name="T60" fmla="*/ 52 w 109"/>
                  <a:gd name="T61" fmla="*/ 1 h 96"/>
                  <a:gd name="T62" fmla="*/ 36 w 109"/>
                  <a:gd name="T63" fmla="*/ 13 h 96"/>
                  <a:gd name="T64" fmla="*/ 30 w 109"/>
                  <a:gd name="T65" fmla="*/ 0 h 96"/>
                  <a:gd name="T66" fmla="*/ 0 w 109"/>
                  <a:gd name="T67" fmla="*/ 9 h 96"/>
                  <a:gd name="T68" fmla="*/ 9 w 109"/>
                  <a:gd name="T69" fmla="*/ 9 h 96"/>
                  <a:gd name="T70" fmla="*/ 14 w 109"/>
                  <a:gd name="T71" fmla="*/ 11 h 96"/>
                  <a:gd name="T72" fmla="*/ 16 w 109"/>
                  <a:gd name="T73" fmla="*/ 14 h 96"/>
                  <a:gd name="T74" fmla="*/ 17 w 109"/>
                  <a:gd name="T75"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96">
                    <a:moveTo>
                      <a:pt x="17" y="21"/>
                    </a:moveTo>
                    <a:lnTo>
                      <a:pt x="17" y="79"/>
                    </a:lnTo>
                    <a:lnTo>
                      <a:pt x="16" y="85"/>
                    </a:lnTo>
                    <a:lnTo>
                      <a:pt x="14" y="88"/>
                    </a:lnTo>
                    <a:lnTo>
                      <a:pt x="8" y="89"/>
                    </a:lnTo>
                    <a:lnTo>
                      <a:pt x="0" y="89"/>
                    </a:lnTo>
                    <a:lnTo>
                      <a:pt x="0" y="96"/>
                    </a:lnTo>
                    <a:lnTo>
                      <a:pt x="6" y="95"/>
                    </a:lnTo>
                    <a:lnTo>
                      <a:pt x="13" y="95"/>
                    </a:lnTo>
                    <a:lnTo>
                      <a:pt x="19" y="95"/>
                    </a:lnTo>
                    <a:lnTo>
                      <a:pt x="24" y="95"/>
                    </a:lnTo>
                    <a:lnTo>
                      <a:pt x="29" y="95"/>
                    </a:lnTo>
                    <a:lnTo>
                      <a:pt x="36" y="95"/>
                    </a:lnTo>
                    <a:lnTo>
                      <a:pt x="42" y="95"/>
                    </a:lnTo>
                    <a:lnTo>
                      <a:pt x="48" y="96"/>
                    </a:lnTo>
                    <a:lnTo>
                      <a:pt x="48" y="89"/>
                    </a:lnTo>
                    <a:lnTo>
                      <a:pt x="40" y="89"/>
                    </a:lnTo>
                    <a:lnTo>
                      <a:pt x="35" y="88"/>
                    </a:lnTo>
                    <a:lnTo>
                      <a:pt x="32" y="85"/>
                    </a:lnTo>
                    <a:lnTo>
                      <a:pt x="32" y="79"/>
                    </a:lnTo>
                    <a:lnTo>
                      <a:pt x="32" y="39"/>
                    </a:lnTo>
                    <a:lnTo>
                      <a:pt x="34" y="24"/>
                    </a:lnTo>
                    <a:lnTo>
                      <a:pt x="41" y="13"/>
                    </a:lnTo>
                    <a:lnTo>
                      <a:pt x="50" y="7"/>
                    </a:lnTo>
                    <a:lnTo>
                      <a:pt x="61" y="4"/>
                    </a:lnTo>
                    <a:lnTo>
                      <a:pt x="66" y="5"/>
                    </a:lnTo>
                    <a:lnTo>
                      <a:pt x="69" y="6"/>
                    </a:lnTo>
                    <a:lnTo>
                      <a:pt x="72" y="9"/>
                    </a:lnTo>
                    <a:lnTo>
                      <a:pt x="74" y="12"/>
                    </a:lnTo>
                    <a:lnTo>
                      <a:pt x="75" y="15"/>
                    </a:lnTo>
                    <a:lnTo>
                      <a:pt x="76" y="19"/>
                    </a:lnTo>
                    <a:lnTo>
                      <a:pt x="77" y="24"/>
                    </a:lnTo>
                    <a:lnTo>
                      <a:pt x="77" y="28"/>
                    </a:lnTo>
                    <a:lnTo>
                      <a:pt x="77" y="79"/>
                    </a:lnTo>
                    <a:lnTo>
                      <a:pt x="76" y="85"/>
                    </a:lnTo>
                    <a:lnTo>
                      <a:pt x="74" y="88"/>
                    </a:lnTo>
                    <a:lnTo>
                      <a:pt x="69" y="89"/>
                    </a:lnTo>
                    <a:lnTo>
                      <a:pt x="60" y="89"/>
                    </a:lnTo>
                    <a:lnTo>
                      <a:pt x="60" y="96"/>
                    </a:lnTo>
                    <a:lnTo>
                      <a:pt x="66" y="95"/>
                    </a:lnTo>
                    <a:lnTo>
                      <a:pt x="73" y="95"/>
                    </a:lnTo>
                    <a:lnTo>
                      <a:pt x="79" y="95"/>
                    </a:lnTo>
                    <a:lnTo>
                      <a:pt x="85" y="95"/>
                    </a:lnTo>
                    <a:lnTo>
                      <a:pt x="90" y="95"/>
                    </a:lnTo>
                    <a:lnTo>
                      <a:pt x="96" y="95"/>
                    </a:lnTo>
                    <a:lnTo>
                      <a:pt x="103" y="95"/>
                    </a:lnTo>
                    <a:lnTo>
                      <a:pt x="109" y="96"/>
                    </a:lnTo>
                    <a:lnTo>
                      <a:pt x="109" y="89"/>
                    </a:lnTo>
                    <a:lnTo>
                      <a:pt x="101" y="89"/>
                    </a:lnTo>
                    <a:lnTo>
                      <a:pt x="96" y="88"/>
                    </a:lnTo>
                    <a:lnTo>
                      <a:pt x="93" y="86"/>
                    </a:lnTo>
                    <a:lnTo>
                      <a:pt x="92" y="82"/>
                    </a:lnTo>
                    <a:lnTo>
                      <a:pt x="92" y="41"/>
                    </a:lnTo>
                    <a:lnTo>
                      <a:pt x="92" y="29"/>
                    </a:lnTo>
                    <a:lnTo>
                      <a:pt x="91" y="20"/>
                    </a:lnTo>
                    <a:lnTo>
                      <a:pt x="89" y="13"/>
                    </a:lnTo>
                    <a:lnTo>
                      <a:pt x="85" y="8"/>
                    </a:lnTo>
                    <a:lnTo>
                      <a:pt x="82" y="5"/>
                    </a:lnTo>
                    <a:lnTo>
                      <a:pt x="77" y="2"/>
                    </a:lnTo>
                    <a:lnTo>
                      <a:pt x="71" y="0"/>
                    </a:lnTo>
                    <a:lnTo>
                      <a:pt x="62" y="0"/>
                    </a:lnTo>
                    <a:lnTo>
                      <a:pt x="52" y="1"/>
                    </a:lnTo>
                    <a:lnTo>
                      <a:pt x="43" y="6"/>
                    </a:lnTo>
                    <a:lnTo>
                      <a:pt x="36" y="13"/>
                    </a:lnTo>
                    <a:lnTo>
                      <a:pt x="30" y="22"/>
                    </a:lnTo>
                    <a:lnTo>
                      <a:pt x="30" y="0"/>
                    </a:lnTo>
                    <a:lnTo>
                      <a:pt x="0" y="2"/>
                    </a:lnTo>
                    <a:lnTo>
                      <a:pt x="0" y="9"/>
                    </a:lnTo>
                    <a:lnTo>
                      <a:pt x="5" y="9"/>
                    </a:lnTo>
                    <a:lnTo>
                      <a:pt x="9" y="9"/>
                    </a:lnTo>
                    <a:lnTo>
                      <a:pt x="12" y="10"/>
                    </a:lnTo>
                    <a:lnTo>
                      <a:pt x="14" y="11"/>
                    </a:lnTo>
                    <a:lnTo>
                      <a:pt x="15" y="12"/>
                    </a:lnTo>
                    <a:lnTo>
                      <a:pt x="16" y="14"/>
                    </a:lnTo>
                    <a:lnTo>
                      <a:pt x="16" y="17"/>
                    </a:lnTo>
                    <a:lnTo>
                      <a:pt x="17"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5" name="Freeform 66"/>
              <p:cNvSpPr>
                <a:spLocks noChangeAspect="1" noEditPoints="1"/>
              </p:cNvSpPr>
              <p:nvPr/>
            </p:nvSpPr>
            <p:spPr bwMode="auto">
              <a:xfrm>
                <a:off x="3696" y="1958"/>
                <a:ext cx="96" cy="100"/>
              </a:xfrm>
              <a:custGeom>
                <a:avLst/>
                <a:gdLst>
                  <a:gd name="T0" fmla="*/ 96 w 96"/>
                  <a:gd name="T1" fmla="*/ 51 h 100"/>
                  <a:gd name="T2" fmla="*/ 95 w 96"/>
                  <a:gd name="T3" fmla="*/ 41 h 100"/>
                  <a:gd name="T4" fmla="*/ 92 w 96"/>
                  <a:gd name="T5" fmla="*/ 31 h 100"/>
                  <a:gd name="T6" fmla="*/ 87 w 96"/>
                  <a:gd name="T7" fmla="*/ 23 h 100"/>
                  <a:gd name="T8" fmla="*/ 82 w 96"/>
                  <a:gd name="T9" fmla="*/ 15 h 100"/>
                  <a:gd name="T10" fmla="*/ 74 w 96"/>
                  <a:gd name="T11" fmla="*/ 9 h 100"/>
                  <a:gd name="T12" fmla="*/ 66 w 96"/>
                  <a:gd name="T13" fmla="*/ 4 h 100"/>
                  <a:gd name="T14" fmla="*/ 57 w 96"/>
                  <a:gd name="T15" fmla="*/ 1 h 100"/>
                  <a:gd name="T16" fmla="*/ 48 w 96"/>
                  <a:gd name="T17" fmla="*/ 0 h 100"/>
                  <a:gd name="T18" fmla="*/ 38 w 96"/>
                  <a:gd name="T19" fmla="*/ 1 h 100"/>
                  <a:gd name="T20" fmla="*/ 29 w 96"/>
                  <a:gd name="T21" fmla="*/ 4 h 100"/>
                  <a:gd name="T22" fmla="*/ 20 w 96"/>
                  <a:gd name="T23" fmla="*/ 9 h 100"/>
                  <a:gd name="T24" fmla="*/ 13 w 96"/>
                  <a:gd name="T25" fmla="*/ 15 h 100"/>
                  <a:gd name="T26" fmla="*/ 8 w 96"/>
                  <a:gd name="T27" fmla="*/ 23 h 100"/>
                  <a:gd name="T28" fmla="*/ 3 w 96"/>
                  <a:gd name="T29" fmla="*/ 32 h 100"/>
                  <a:gd name="T30" fmla="*/ 0 w 96"/>
                  <a:gd name="T31" fmla="*/ 41 h 100"/>
                  <a:gd name="T32" fmla="*/ 0 w 96"/>
                  <a:gd name="T33" fmla="*/ 51 h 100"/>
                  <a:gd name="T34" fmla="*/ 3 w 96"/>
                  <a:gd name="T35" fmla="*/ 70 h 100"/>
                  <a:gd name="T36" fmla="*/ 14 w 96"/>
                  <a:gd name="T37" fmla="*/ 86 h 100"/>
                  <a:gd name="T38" fmla="*/ 29 w 96"/>
                  <a:gd name="T39" fmla="*/ 96 h 100"/>
                  <a:gd name="T40" fmla="*/ 47 w 96"/>
                  <a:gd name="T41" fmla="*/ 100 h 100"/>
                  <a:gd name="T42" fmla="*/ 66 w 96"/>
                  <a:gd name="T43" fmla="*/ 96 h 100"/>
                  <a:gd name="T44" fmla="*/ 81 w 96"/>
                  <a:gd name="T45" fmla="*/ 86 h 100"/>
                  <a:gd name="T46" fmla="*/ 92 w 96"/>
                  <a:gd name="T47" fmla="*/ 70 h 100"/>
                  <a:gd name="T48" fmla="*/ 96 w 96"/>
                  <a:gd name="T49" fmla="*/ 51 h 100"/>
                  <a:gd name="T50" fmla="*/ 48 w 96"/>
                  <a:gd name="T51" fmla="*/ 94 h 100"/>
                  <a:gd name="T52" fmla="*/ 41 w 96"/>
                  <a:gd name="T53" fmla="*/ 94 h 100"/>
                  <a:gd name="T54" fmla="*/ 34 w 96"/>
                  <a:gd name="T55" fmla="*/ 91 h 100"/>
                  <a:gd name="T56" fmla="*/ 28 w 96"/>
                  <a:gd name="T57" fmla="*/ 86 h 100"/>
                  <a:gd name="T58" fmla="*/ 23 w 96"/>
                  <a:gd name="T59" fmla="*/ 80 h 100"/>
                  <a:gd name="T60" fmla="*/ 20 w 96"/>
                  <a:gd name="T61" fmla="*/ 72 h 100"/>
                  <a:gd name="T62" fmla="*/ 18 w 96"/>
                  <a:gd name="T63" fmla="*/ 64 h 100"/>
                  <a:gd name="T64" fmla="*/ 18 w 96"/>
                  <a:gd name="T65" fmla="*/ 56 h 100"/>
                  <a:gd name="T66" fmla="*/ 18 w 96"/>
                  <a:gd name="T67" fmla="*/ 49 h 100"/>
                  <a:gd name="T68" fmla="*/ 18 w 96"/>
                  <a:gd name="T69" fmla="*/ 42 h 100"/>
                  <a:gd name="T70" fmla="*/ 18 w 96"/>
                  <a:gd name="T71" fmla="*/ 35 h 100"/>
                  <a:gd name="T72" fmla="*/ 20 w 96"/>
                  <a:gd name="T73" fmla="*/ 27 h 100"/>
                  <a:gd name="T74" fmla="*/ 23 w 96"/>
                  <a:gd name="T75" fmla="*/ 20 h 100"/>
                  <a:gd name="T76" fmla="*/ 28 w 96"/>
                  <a:gd name="T77" fmla="*/ 13 h 100"/>
                  <a:gd name="T78" fmla="*/ 34 w 96"/>
                  <a:gd name="T79" fmla="*/ 9 h 100"/>
                  <a:gd name="T80" fmla="*/ 41 w 96"/>
                  <a:gd name="T81" fmla="*/ 6 h 100"/>
                  <a:gd name="T82" fmla="*/ 47 w 96"/>
                  <a:gd name="T83" fmla="*/ 5 h 100"/>
                  <a:gd name="T84" fmla="*/ 55 w 96"/>
                  <a:gd name="T85" fmla="*/ 6 h 100"/>
                  <a:gd name="T86" fmla="*/ 61 w 96"/>
                  <a:gd name="T87" fmla="*/ 9 h 100"/>
                  <a:gd name="T88" fmla="*/ 67 w 96"/>
                  <a:gd name="T89" fmla="*/ 13 h 100"/>
                  <a:gd name="T90" fmla="*/ 72 w 96"/>
                  <a:gd name="T91" fmla="*/ 19 h 100"/>
                  <a:gd name="T92" fmla="*/ 75 w 96"/>
                  <a:gd name="T93" fmla="*/ 27 h 100"/>
                  <a:gd name="T94" fmla="*/ 77 w 96"/>
                  <a:gd name="T95" fmla="*/ 35 h 100"/>
                  <a:gd name="T96" fmla="*/ 78 w 96"/>
                  <a:gd name="T97" fmla="*/ 42 h 100"/>
                  <a:gd name="T98" fmla="*/ 78 w 96"/>
                  <a:gd name="T99" fmla="*/ 49 h 100"/>
                  <a:gd name="T100" fmla="*/ 78 w 96"/>
                  <a:gd name="T101" fmla="*/ 56 h 100"/>
                  <a:gd name="T102" fmla="*/ 77 w 96"/>
                  <a:gd name="T103" fmla="*/ 63 h 100"/>
                  <a:gd name="T104" fmla="*/ 76 w 96"/>
                  <a:gd name="T105" fmla="*/ 71 h 100"/>
                  <a:gd name="T106" fmla="*/ 73 w 96"/>
                  <a:gd name="T107" fmla="*/ 78 h 100"/>
                  <a:gd name="T108" fmla="*/ 68 w 96"/>
                  <a:gd name="T109" fmla="*/ 85 h 100"/>
                  <a:gd name="T110" fmla="*/ 63 w 96"/>
                  <a:gd name="T111" fmla="*/ 90 h 100"/>
                  <a:gd name="T112" fmla="*/ 56 w 96"/>
                  <a:gd name="T113" fmla="*/ 93 h 100"/>
                  <a:gd name="T114" fmla="*/ 48 w 96"/>
                  <a:gd name="T115"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 h="100">
                    <a:moveTo>
                      <a:pt x="96" y="51"/>
                    </a:moveTo>
                    <a:lnTo>
                      <a:pt x="95" y="41"/>
                    </a:lnTo>
                    <a:lnTo>
                      <a:pt x="92" y="31"/>
                    </a:lnTo>
                    <a:lnTo>
                      <a:pt x="87" y="23"/>
                    </a:lnTo>
                    <a:lnTo>
                      <a:pt x="82" y="15"/>
                    </a:lnTo>
                    <a:lnTo>
                      <a:pt x="74" y="9"/>
                    </a:lnTo>
                    <a:lnTo>
                      <a:pt x="66" y="4"/>
                    </a:lnTo>
                    <a:lnTo>
                      <a:pt x="57" y="1"/>
                    </a:lnTo>
                    <a:lnTo>
                      <a:pt x="48" y="0"/>
                    </a:lnTo>
                    <a:lnTo>
                      <a:pt x="38" y="1"/>
                    </a:lnTo>
                    <a:lnTo>
                      <a:pt x="29" y="4"/>
                    </a:lnTo>
                    <a:lnTo>
                      <a:pt x="20" y="9"/>
                    </a:lnTo>
                    <a:lnTo>
                      <a:pt x="13" y="15"/>
                    </a:lnTo>
                    <a:lnTo>
                      <a:pt x="8" y="23"/>
                    </a:lnTo>
                    <a:lnTo>
                      <a:pt x="3" y="32"/>
                    </a:lnTo>
                    <a:lnTo>
                      <a:pt x="0" y="41"/>
                    </a:lnTo>
                    <a:lnTo>
                      <a:pt x="0" y="51"/>
                    </a:lnTo>
                    <a:lnTo>
                      <a:pt x="3" y="70"/>
                    </a:lnTo>
                    <a:lnTo>
                      <a:pt x="14" y="86"/>
                    </a:lnTo>
                    <a:lnTo>
                      <a:pt x="29" y="96"/>
                    </a:lnTo>
                    <a:lnTo>
                      <a:pt x="47" y="100"/>
                    </a:lnTo>
                    <a:lnTo>
                      <a:pt x="66" y="96"/>
                    </a:lnTo>
                    <a:lnTo>
                      <a:pt x="81" y="86"/>
                    </a:lnTo>
                    <a:lnTo>
                      <a:pt x="92" y="70"/>
                    </a:lnTo>
                    <a:lnTo>
                      <a:pt x="96" y="51"/>
                    </a:lnTo>
                    <a:close/>
                    <a:moveTo>
                      <a:pt x="48" y="94"/>
                    </a:moveTo>
                    <a:lnTo>
                      <a:pt x="41" y="94"/>
                    </a:lnTo>
                    <a:lnTo>
                      <a:pt x="34" y="91"/>
                    </a:lnTo>
                    <a:lnTo>
                      <a:pt x="28" y="86"/>
                    </a:lnTo>
                    <a:lnTo>
                      <a:pt x="23" y="80"/>
                    </a:lnTo>
                    <a:lnTo>
                      <a:pt x="20" y="72"/>
                    </a:lnTo>
                    <a:lnTo>
                      <a:pt x="18" y="64"/>
                    </a:lnTo>
                    <a:lnTo>
                      <a:pt x="18" y="56"/>
                    </a:lnTo>
                    <a:lnTo>
                      <a:pt x="18" y="49"/>
                    </a:lnTo>
                    <a:lnTo>
                      <a:pt x="18" y="42"/>
                    </a:lnTo>
                    <a:lnTo>
                      <a:pt x="18" y="35"/>
                    </a:lnTo>
                    <a:lnTo>
                      <a:pt x="20" y="27"/>
                    </a:lnTo>
                    <a:lnTo>
                      <a:pt x="23" y="20"/>
                    </a:lnTo>
                    <a:lnTo>
                      <a:pt x="28" y="13"/>
                    </a:lnTo>
                    <a:lnTo>
                      <a:pt x="34" y="9"/>
                    </a:lnTo>
                    <a:lnTo>
                      <a:pt x="41" y="6"/>
                    </a:lnTo>
                    <a:lnTo>
                      <a:pt x="47" y="5"/>
                    </a:lnTo>
                    <a:lnTo>
                      <a:pt x="55" y="6"/>
                    </a:lnTo>
                    <a:lnTo>
                      <a:pt x="61" y="9"/>
                    </a:lnTo>
                    <a:lnTo>
                      <a:pt x="67" y="13"/>
                    </a:lnTo>
                    <a:lnTo>
                      <a:pt x="72" y="19"/>
                    </a:lnTo>
                    <a:lnTo>
                      <a:pt x="75" y="27"/>
                    </a:lnTo>
                    <a:lnTo>
                      <a:pt x="77" y="35"/>
                    </a:lnTo>
                    <a:lnTo>
                      <a:pt x="78" y="42"/>
                    </a:lnTo>
                    <a:lnTo>
                      <a:pt x="78" y="49"/>
                    </a:lnTo>
                    <a:lnTo>
                      <a:pt x="78" y="56"/>
                    </a:lnTo>
                    <a:lnTo>
                      <a:pt x="77" y="63"/>
                    </a:lnTo>
                    <a:lnTo>
                      <a:pt x="76" y="71"/>
                    </a:lnTo>
                    <a:lnTo>
                      <a:pt x="73" y="78"/>
                    </a:lnTo>
                    <a:lnTo>
                      <a:pt x="68" y="85"/>
                    </a:lnTo>
                    <a:lnTo>
                      <a:pt x="63" y="90"/>
                    </a:lnTo>
                    <a:lnTo>
                      <a:pt x="56" y="93"/>
                    </a:lnTo>
                    <a:lnTo>
                      <a:pt x="48" y="9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6" name="Freeform 67"/>
              <p:cNvSpPr>
                <a:spLocks noChangeAspect="1" noEditPoints="1"/>
              </p:cNvSpPr>
              <p:nvPr/>
            </p:nvSpPr>
            <p:spPr bwMode="auto">
              <a:xfrm>
                <a:off x="3812" y="1905"/>
                <a:ext cx="106" cy="153"/>
              </a:xfrm>
              <a:custGeom>
                <a:avLst/>
                <a:gdLst>
                  <a:gd name="T0" fmla="*/ 75 w 106"/>
                  <a:gd name="T1" fmla="*/ 153 h 153"/>
                  <a:gd name="T2" fmla="*/ 106 w 106"/>
                  <a:gd name="T3" fmla="*/ 144 h 153"/>
                  <a:gd name="T4" fmla="*/ 97 w 106"/>
                  <a:gd name="T5" fmla="*/ 143 h 153"/>
                  <a:gd name="T6" fmla="*/ 92 w 106"/>
                  <a:gd name="T7" fmla="*/ 142 h 153"/>
                  <a:gd name="T8" fmla="*/ 90 w 106"/>
                  <a:gd name="T9" fmla="*/ 138 h 153"/>
                  <a:gd name="T10" fmla="*/ 90 w 106"/>
                  <a:gd name="T11" fmla="*/ 132 h 153"/>
                  <a:gd name="T12" fmla="*/ 58 w 106"/>
                  <a:gd name="T13" fmla="*/ 2 h 153"/>
                  <a:gd name="T14" fmla="*/ 63 w 106"/>
                  <a:gd name="T15" fmla="*/ 9 h 153"/>
                  <a:gd name="T16" fmla="*/ 70 w 106"/>
                  <a:gd name="T17" fmla="*/ 10 h 153"/>
                  <a:gd name="T18" fmla="*/ 74 w 106"/>
                  <a:gd name="T19" fmla="*/ 12 h 153"/>
                  <a:gd name="T20" fmla="*/ 75 w 106"/>
                  <a:gd name="T21" fmla="*/ 17 h 153"/>
                  <a:gd name="T22" fmla="*/ 75 w 106"/>
                  <a:gd name="T23" fmla="*/ 68 h 153"/>
                  <a:gd name="T24" fmla="*/ 64 w 106"/>
                  <a:gd name="T25" fmla="*/ 58 h 153"/>
                  <a:gd name="T26" fmla="*/ 48 w 106"/>
                  <a:gd name="T27" fmla="*/ 55 h 153"/>
                  <a:gd name="T28" fmla="*/ 14 w 106"/>
                  <a:gd name="T29" fmla="*/ 69 h 153"/>
                  <a:gd name="T30" fmla="*/ 0 w 106"/>
                  <a:gd name="T31" fmla="*/ 104 h 153"/>
                  <a:gd name="T32" fmla="*/ 13 w 106"/>
                  <a:gd name="T33" fmla="*/ 139 h 153"/>
                  <a:gd name="T34" fmla="*/ 46 w 106"/>
                  <a:gd name="T35" fmla="*/ 153 h 153"/>
                  <a:gd name="T36" fmla="*/ 63 w 106"/>
                  <a:gd name="T37" fmla="*/ 148 h 153"/>
                  <a:gd name="T38" fmla="*/ 75 w 106"/>
                  <a:gd name="T39" fmla="*/ 139 h 153"/>
                  <a:gd name="T40" fmla="*/ 75 w 106"/>
                  <a:gd name="T41" fmla="*/ 125 h 153"/>
                  <a:gd name="T42" fmla="*/ 74 w 106"/>
                  <a:gd name="T43" fmla="*/ 129 h 153"/>
                  <a:gd name="T44" fmla="*/ 72 w 106"/>
                  <a:gd name="T45" fmla="*/ 133 h 153"/>
                  <a:gd name="T46" fmla="*/ 60 w 106"/>
                  <a:gd name="T47" fmla="*/ 144 h 153"/>
                  <a:gd name="T48" fmla="*/ 47 w 106"/>
                  <a:gd name="T49" fmla="*/ 148 h 153"/>
                  <a:gd name="T50" fmla="*/ 33 w 106"/>
                  <a:gd name="T51" fmla="*/ 144 h 153"/>
                  <a:gd name="T52" fmla="*/ 24 w 106"/>
                  <a:gd name="T53" fmla="*/ 134 h 153"/>
                  <a:gd name="T54" fmla="*/ 19 w 106"/>
                  <a:gd name="T55" fmla="*/ 119 h 153"/>
                  <a:gd name="T56" fmla="*/ 17 w 106"/>
                  <a:gd name="T57" fmla="*/ 104 h 153"/>
                  <a:gd name="T58" fmla="*/ 19 w 106"/>
                  <a:gd name="T59" fmla="*/ 89 h 153"/>
                  <a:gd name="T60" fmla="*/ 24 w 106"/>
                  <a:gd name="T61" fmla="*/ 73 h 153"/>
                  <a:gd name="T62" fmla="*/ 34 w 106"/>
                  <a:gd name="T63" fmla="*/ 64 h 153"/>
                  <a:gd name="T64" fmla="*/ 49 w 106"/>
                  <a:gd name="T65" fmla="*/ 59 h 153"/>
                  <a:gd name="T66" fmla="*/ 61 w 106"/>
                  <a:gd name="T67" fmla="*/ 62 h 153"/>
                  <a:gd name="T68" fmla="*/ 72 w 106"/>
                  <a:gd name="T69" fmla="*/ 72 h 153"/>
                  <a:gd name="T70" fmla="*/ 74 w 106"/>
                  <a:gd name="T71" fmla="*/ 76 h 153"/>
                  <a:gd name="T72" fmla="*/ 75 w 106"/>
                  <a:gd name="T73" fmla="*/ 8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153">
                    <a:moveTo>
                      <a:pt x="75" y="139"/>
                    </a:moveTo>
                    <a:lnTo>
                      <a:pt x="75" y="153"/>
                    </a:lnTo>
                    <a:lnTo>
                      <a:pt x="106" y="151"/>
                    </a:lnTo>
                    <a:lnTo>
                      <a:pt x="106" y="144"/>
                    </a:lnTo>
                    <a:lnTo>
                      <a:pt x="101" y="144"/>
                    </a:lnTo>
                    <a:lnTo>
                      <a:pt x="97" y="143"/>
                    </a:lnTo>
                    <a:lnTo>
                      <a:pt x="94" y="143"/>
                    </a:lnTo>
                    <a:lnTo>
                      <a:pt x="92" y="142"/>
                    </a:lnTo>
                    <a:lnTo>
                      <a:pt x="91" y="140"/>
                    </a:lnTo>
                    <a:lnTo>
                      <a:pt x="90" y="138"/>
                    </a:lnTo>
                    <a:lnTo>
                      <a:pt x="90" y="135"/>
                    </a:lnTo>
                    <a:lnTo>
                      <a:pt x="90" y="132"/>
                    </a:lnTo>
                    <a:lnTo>
                      <a:pt x="90" y="0"/>
                    </a:lnTo>
                    <a:lnTo>
                      <a:pt x="58" y="2"/>
                    </a:lnTo>
                    <a:lnTo>
                      <a:pt x="58" y="9"/>
                    </a:lnTo>
                    <a:lnTo>
                      <a:pt x="63" y="9"/>
                    </a:lnTo>
                    <a:lnTo>
                      <a:pt x="67" y="9"/>
                    </a:lnTo>
                    <a:lnTo>
                      <a:pt x="70" y="10"/>
                    </a:lnTo>
                    <a:lnTo>
                      <a:pt x="72" y="11"/>
                    </a:lnTo>
                    <a:lnTo>
                      <a:pt x="74" y="12"/>
                    </a:lnTo>
                    <a:lnTo>
                      <a:pt x="75" y="15"/>
                    </a:lnTo>
                    <a:lnTo>
                      <a:pt x="75" y="17"/>
                    </a:lnTo>
                    <a:lnTo>
                      <a:pt x="75" y="21"/>
                    </a:lnTo>
                    <a:lnTo>
                      <a:pt x="75" y="68"/>
                    </a:lnTo>
                    <a:lnTo>
                      <a:pt x="70" y="63"/>
                    </a:lnTo>
                    <a:lnTo>
                      <a:pt x="64" y="58"/>
                    </a:lnTo>
                    <a:lnTo>
                      <a:pt x="56" y="55"/>
                    </a:lnTo>
                    <a:lnTo>
                      <a:pt x="48" y="55"/>
                    </a:lnTo>
                    <a:lnTo>
                      <a:pt x="30" y="58"/>
                    </a:lnTo>
                    <a:lnTo>
                      <a:pt x="14" y="69"/>
                    </a:lnTo>
                    <a:lnTo>
                      <a:pt x="3" y="84"/>
                    </a:lnTo>
                    <a:lnTo>
                      <a:pt x="0" y="104"/>
                    </a:lnTo>
                    <a:lnTo>
                      <a:pt x="3" y="123"/>
                    </a:lnTo>
                    <a:lnTo>
                      <a:pt x="13" y="139"/>
                    </a:lnTo>
                    <a:lnTo>
                      <a:pt x="28" y="149"/>
                    </a:lnTo>
                    <a:lnTo>
                      <a:pt x="46" y="153"/>
                    </a:lnTo>
                    <a:lnTo>
                      <a:pt x="55" y="152"/>
                    </a:lnTo>
                    <a:lnTo>
                      <a:pt x="63" y="148"/>
                    </a:lnTo>
                    <a:lnTo>
                      <a:pt x="70" y="144"/>
                    </a:lnTo>
                    <a:lnTo>
                      <a:pt x="75" y="139"/>
                    </a:lnTo>
                    <a:close/>
                    <a:moveTo>
                      <a:pt x="75" y="80"/>
                    </a:moveTo>
                    <a:lnTo>
                      <a:pt x="75" y="125"/>
                    </a:lnTo>
                    <a:lnTo>
                      <a:pt x="74" y="127"/>
                    </a:lnTo>
                    <a:lnTo>
                      <a:pt x="74" y="129"/>
                    </a:lnTo>
                    <a:lnTo>
                      <a:pt x="74" y="131"/>
                    </a:lnTo>
                    <a:lnTo>
                      <a:pt x="72" y="133"/>
                    </a:lnTo>
                    <a:lnTo>
                      <a:pt x="67" y="140"/>
                    </a:lnTo>
                    <a:lnTo>
                      <a:pt x="60" y="144"/>
                    </a:lnTo>
                    <a:lnTo>
                      <a:pt x="54" y="147"/>
                    </a:lnTo>
                    <a:lnTo>
                      <a:pt x="47" y="148"/>
                    </a:lnTo>
                    <a:lnTo>
                      <a:pt x="40" y="147"/>
                    </a:lnTo>
                    <a:lnTo>
                      <a:pt x="33" y="144"/>
                    </a:lnTo>
                    <a:lnTo>
                      <a:pt x="28" y="140"/>
                    </a:lnTo>
                    <a:lnTo>
                      <a:pt x="24" y="134"/>
                    </a:lnTo>
                    <a:lnTo>
                      <a:pt x="20" y="127"/>
                    </a:lnTo>
                    <a:lnTo>
                      <a:pt x="19" y="119"/>
                    </a:lnTo>
                    <a:lnTo>
                      <a:pt x="18" y="111"/>
                    </a:lnTo>
                    <a:lnTo>
                      <a:pt x="17" y="104"/>
                    </a:lnTo>
                    <a:lnTo>
                      <a:pt x="18" y="97"/>
                    </a:lnTo>
                    <a:lnTo>
                      <a:pt x="19" y="89"/>
                    </a:lnTo>
                    <a:lnTo>
                      <a:pt x="20" y="81"/>
                    </a:lnTo>
                    <a:lnTo>
                      <a:pt x="24" y="73"/>
                    </a:lnTo>
                    <a:lnTo>
                      <a:pt x="28" y="68"/>
                    </a:lnTo>
                    <a:lnTo>
                      <a:pt x="34" y="64"/>
                    </a:lnTo>
                    <a:lnTo>
                      <a:pt x="41" y="60"/>
                    </a:lnTo>
                    <a:lnTo>
                      <a:pt x="49" y="59"/>
                    </a:lnTo>
                    <a:lnTo>
                      <a:pt x="55" y="60"/>
                    </a:lnTo>
                    <a:lnTo>
                      <a:pt x="61" y="62"/>
                    </a:lnTo>
                    <a:lnTo>
                      <a:pt x="67" y="66"/>
                    </a:lnTo>
                    <a:lnTo>
                      <a:pt x="72" y="72"/>
                    </a:lnTo>
                    <a:lnTo>
                      <a:pt x="74" y="75"/>
                    </a:lnTo>
                    <a:lnTo>
                      <a:pt x="74" y="76"/>
                    </a:lnTo>
                    <a:lnTo>
                      <a:pt x="74" y="78"/>
                    </a:lnTo>
                    <a:lnTo>
                      <a:pt x="75" y="8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7" name="Freeform 68"/>
              <p:cNvSpPr>
                <a:spLocks noChangeAspect="1" noEditPoints="1"/>
              </p:cNvSpPr>
              <p:nvPr/>
            </p:nvSpPr>
            <p:spPr bwMode="auto">
              <a:xfrm>
                <a:off x="3931" y="1958"/>
                <a:ext cx="84" cy="100"/>
              </a:xfrm>
              <a:custGeom>
                <a:avLst/>
                <a:gdLst>
                  <a:gd name="T0" fmla="*/ 18 w 84"/>
                  <a:gd name="T1" fmla="*/ 43 h 100"/>
                  <a:gd name="T2" fmla="*/ 22 w 84"/>
                  <a:gd name="T3" fmla="*/ 23 h 100"/>
                  <a:gd name="T4" fmla="*/ 29 w 84"/>
                  <a:gd name="T5" fmla="*/ 12 h 100"/>
                  <a:gd name="T6" fmla="*/ 38 w 84"/>
                  <a:gd name="T7" fmla="*/ 6 h 100"/>
                  <a:gd name="T8" fmla="*/ 45 w 84"/>
                  <a:gd name="T9" fmla="*/ 5 h 100"/>
                  <a:gd name="T10" fmla="*/ 53 w 84"/>
                  <a:gd name="T11" fmla="*/ 6 h 100"/>
                  <a:gd name="T12" fmla="*/ 58 w 84"/>
                  <a:gd name="T13" fmla="*/ 10 h 100"/>
                  <a:gd name="T14" fmla="*/ 63 w 84"/>
                  <a:gd name="T15" fmla="*/ 15 h 100"/>
                  <a:gd name="T16" fmla="*/ 66 w 84"/>
                  <a:gd name="T17" fmla="*/ 21 h 100"/>
                  <a:gd name="T18" fmla="*/ 68 w 84"/>
                  <a:gd name="T19" fmla="*/ 27 h 100"/>
                  <a:gd name="T20" fmla="*/ 69 w 84"/>
                  <a:gd name="T21" fmla="*/ 33 h 100"/>
                  <a:gd name="T22" fmla="*/ 70 w 84"/>
                  <a:gd name="T23" fmla="*/ 39 h 100"/>
                  <a:gd name="T24" fmla="*/ 70 w 84"/>
                  <a:gd name="T25" fmla="*/ 43 h 100"/>
                  <a:gd name="T26" fmla="*/ 18 w 84"/>
                  <a:gd name="T27" fmla="*/ 43 h 100"/>
                  <a:gd name="T28" fmla="*/ 18 w 84"/>
                  <a:gd name="T29" fmla="*/ 47 h 100"/>
                  <a:gd name="T30" fmla="*/ 79 w 84"/>
                  <a:gd name="T31" fmla="*/ 47 h 100"/>
                  <a:gd name="T32" fmla="*/ 81 w 84"/>
                  <a:gd name="T33" fmla="*/ 47 h 100"/>
                  <a:gd name="T34" fmla="*/ 83 w 84"/>
                  <a:gd name="T35" fmla="*/ 47 h 100"/>
                  <a:gd name="T36" fmla="*/ 84 w 84"/>
                  <a:gd name="T37" fmla="*/ 45 h 100"/>
                  <a:gd name="T38" fmla="*/ 84 w 84"/>
                  <a:gd name="T39" fmla="*/ 43 h 100"/>
                  <a:gd name="T40" fmla="*/ 82 w 84"/>
                  <a:gd name="T41" fmla="*/ 27 h 100"/>
                  <a:gd name="T42" fmla="*/ 75 w 84"/>
                  <a:gd name="T43" fmla="*/ 13 h 100"/>
                  <a:gd name="T44" fmla="*/ 63 w 84"/>
                  <a:gd name="T45" fmla="*/ 4 h 100"/>
                  <a:gd name="T46" fmla="*/ 45 w 84"/>
                  <a:gd name="T47" fmla="*/ 0 h 100"/>
                  <a:gd name="T48" fmla="*/ 27 w 84"/>
                  <a:gd name="T49" fmla="*/ 4 h 100"/>
                  <a:gd name="T50" fmla="*/ 13 w 84"/>
                  <a:gd name="T51" fmla="*/ 15 h 100"/>
                  <a:gd name="T52" fmla="*/ 3 w 84"/>
                  <a:gd name="T53" fmla="*/ 31 h 100"/>
                  <a:gd name="T54" fmla="*/ 0 w 84"/>
                  <a:gd name="T55" fmla="*/ 50 h 100"/>
                  <a:gd name="T56" fmla="*/ 4 w 84"/>
                  <a:gd name="T57" fmla="*/ 70 h 100"/>
                  <a:gd name="T58" fmla="*/ 14 w 84"/>
                  <a:gd name="T59" fmla="*/ 86 h 100"/>
                  <a:gd name="T60" fmla="*/ 30 w 84"/>
                  <a:gd name="T61" fmla="*/ 96 h 100"/>
                  <a:gd name="T62" fmla="*/ 48 w 84"/>
                  <a:gd name="T63" fmla="*/ 100 h 100"/>
                  <a:gd name="T64" fmla="*/ 65 w 84"/>
                  <a:gd name="T65" fmla="*/ 96 h 100"/>
                  <a:gd name="T66" fmla="*/ 76 w 84"/>
                  <a:gd name="T67" fmla="*/ 87 h 100"/>
                  <a:gd name="T68" fmla="*/ 82 w 84"/>
                  <a:gd name="T69" fmla="*/ 78 h 100"/>
                  <a:gd name="T70" fmla="*/ 84 w 84"/>
                  <a:gd name="T71" fmla="*/ 72 h 100"/>
                  <a:gd name="T72" fmla="*/ 83 w 84"/>
                  <a:gd name="T73" fmla="*/ 69 h 100"/>
                  <a:gd name="T74" fmla="*/ 81 w 84"/>
                  <a:gd name="T75" fmla="*/ 69 h 100"/>
                  <a:gd name="T76" fmla="*/ 79 w 84"/>
                  <a:gd name="T77" fmla="*/ 70 h 100"/>
                  <a:gd name="T78" fmla="*/ 78 w 84"/>
                  <a:gd name="T79" fmla="*/ 72 h 100"/>
                  <a:gd name="T80" fmla="*/ 75 w 84"/>
                  <a:gd name="T81" fmla="*/ 79 h 100"/>
                  <a:gd name="T82" fmla="*/ 71 w 84"/>
                  <a:gd name="T83" fmla="*/ 85 h 100"/>
                  <a:gd name="T84" fmla="*/ 66 w 84"/>
                  <a:gd name="T85" fmla="*/ 89 h 100"/>
                  <a:gd name="T86" fmla="*/ 62 w 84"/>
                  <a:gd name="T87" fmla="*/ 92 h 100"/>
                  <a:gd name="T88" fmla="*/ 57 w 84"/>
                  <a:gd name="T89" fmla="*/ 93 h 100"/>
                  <a:gd name="T90" fmla="*/ 53 w 84"/>
                  <a:gd name="T91" fmla="*/ 94 h 100"/>
                  <a:gd name="T92" fmla="*/ 51 w 84"/>
                  <a:gd name="T93" fmla="*/ 94 h 100"/>
                  <a:gd name="T94" fmla="*/ 49 w 84"/>
                  <a:gd name="T95" fmla="*/ 94 h 100"/>
                  <a:gd name="T96" fmla="*/ 41 w 84"/>
                  <a:gd name="T97" fmla="*/ 93 h 100"/>
                  <a:gd name="T98" fmla="*/ 35 w 84"/>
                  <a:gd name="T99" fmla="*/ 90 h 100"/>
                  <a:gd name="T100" fmla="*/ 29 w 84"/>
                  <a:gd name="T101" fmla="*/ 86 h 100"/>
                  <a:gd name="T102" fmla="*/ 24 w 84"/>
                  <a:gd name="T103" fmla="*/ 80 h 100"/>
                  <a:gd name="T104" fmla="*/ 21 w 84"/>
                  <a:gd name="T105" fmla="*/ 71 h 100"/>
                  <a:gd name="T106" fmla="*/ 19 w 84"/>
                  <a:gd name="T107" fmla="*/ 63 h 100"/>
                  <a:gd name="T108" fmla="*/ 18 w 84"/>
                  <a:gd name="T109" fmla="*/ 54 h 100"/>
                  <a:gd name="T110" fmla="*/ 18 w 84"/>
                  <a:gd name="T111"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8" y="43"/>
                    </a:moveTo>
                    <a:lnTo>
                      <a:pt x="22" y="23"/>
                    </a:lnTo>
                    <a:lnTo>
                      <a:pt x="29" y="12"/>
                    </a:lnTo>
                    <a:lnTo>
                      <a:pt x="38" y="6"/>
                    </a:lnTo>
                    <a:lnTo>
                      <a:pt x="45" y="5"/>
                    </a:lnTo>
                    <a:lnTo>
                      <a:pt x="53" y="6"/>
                    </a:lnTo>
                    <a:lnTo>
                      <a:pt x="58" y="10"/>
                    </a:lnTo>
                    <a:lnTo>
                      <a:pt x="63" y="15"/>
                    </a:lnTo>
                    <a:lnTo>
                      <a:pt x="66" y="21"/>
                    </a:lnTo>
                    <a:lnTo>
                      <a:pt x="68" y="27"/>
                    </a:lnTo>
                    <a:lnTo>
                      <a:pt x="69" y="33"/>
                    </a:lnTo>
                    <a:lnTo>
                      <a:pt x="70" y="39"/>
                    </a:lnTo>
                    <a:lnTo>
                      <a:pt x="70" y="43"/>
                    </a:lnTo>
                    <a:lnTo>
                      <a:pt x="18" y="43"/>
                    </a:lnTo>
                    <a:close/>
                    <a:moveTo>
                      <a:pt x="18" y="47"/>
                    </a:moveTo>
                    <a:lnTo>
                      <a:pt x="79" y="47"/>
                    </a:lnTo>
                    <a:lnTo>
                      <a:pt x="81" y="47"/>
                    </a:lnTo>
                    <a:lnTo>
                      <a:pt x="83" y="47"/>
                    </a:lnTo>
                    <a:lnTo>
                      <a:pt x="84" y="45"/>
                    </a:lnTo>
                    <a:lnTo>
                      <a:pt x="84" y="43"/>
                    </a:lnTo>
                    <a:lnTo>
                      <a:pt x="82" y="27"/>
                    </a:lnTo>
                    <a:lnTo>
                      <a:pt x="75" y="13"/>
                    </a:lnTo>
                    <a:lnTo>
                      <a:pt x="63" y="4"/>
                    </a:lnTo>
                    <a:lnTo>
                      <a:pt x="45" y="0"/>
                    </a:lnTo>
                    <a:lnTo>
                      <a:pt x="27" y="4"/>
                    </a:lnTo>
                    <a:lnTo>
                      <a:pt x="13" y="15"/>
                    </a:lnTo>
                    <a:lnTo>
                      <a:pt x="3" y="31"/>
                    </a:lnTo>
                    <a:lnTo>
                      <a:pt x="0" y="50"/>
                    </a:lnTo>
                    <a:lnTo>
                      <a:pt x="4" y="70"/>
                    </a:lnTo>
                    <a:lnTo>
                      <a:pt x="14" y="86"/>
                    </a:lnTo>
                    <a:lnTo>
                      <a:pt x="30" y="96"/>
                    </a:lnTo>
                    <a:lnTo>
                      <a:pt x="48" y="100"/>
                    </a:lnTo>
                    <a:lnTo>
                      <a:pt x="65" y="96"/>
                    </a:lnTo>
                    <a:lnTo>
                      <a:pt x="76" y="87"/>
                    </a:lnTo>
                    <a:lnTo>
                      <a:pt x="82" y="78"/>
                    </a:lnTo>
                    <a:lnTo>
                      <a:pt x="84" y="72"/>
                    </a:lnTo>
                    <a:lnTo>
                      <a:pt x="83" y="69"/>
                    </a:lnTo>
                    <a:lnTo>
                      <a:pt x="81" y="69"/>
                    </a:lnTo>
                    <a:lnTo>
                      <a:pt x="79" y="70"/>
                    </a:lnTo>
                    <a:lnTo>
                      <a:pt x="78" y="72"/>
                    </a:lnTo>
                    <a:lnTo>
                      <a:pt x="75" y="79"/>
                    </a:lnTo>
                    <a:lnTo>
                      <a:pt x="71" y="85"/>
                    </a:lnTo>
                    <a:lnTo>
                      <a:pt x="66" y="89"/>
                    </a:lnTo>
                    <a:lnTo>
                      <a:pt x="62" y="92"/>
                    </a:lnTo>
                    <a:lnTo>
                      <a:pt x="57" y="93"/>
                    </a:lnTo>
                    <a:lnTo>
                      <a:pt x="53" y="94"/>
                    </a:lnTo>
                    <a:lnTo>
                      <a:pt x="51" y="94"/>
                    </a:lnTo>
                    <a:lnTo>
                      <a:pt x="49" y="94"/>
                    </a:lnTo>
                    <a:lnTo>
                      <a:pt x="41" y="93"/>
                    </a:lnTo>
                    <a:lnTo>
                      <a:pt x="35" y="90"/>
                    </a:lnTo>
                    <a:lnTo>
                      <a:pt x="29" y="86"/>
                    </a:lnTo>
                    <a:lnTo>
                      <a:pt x="24" y="80"/>
                    </a:lnTo>
                    <a:lnTo>
                      <a:pt x="21" y="71"/>
                    </a:lnTo>
                    <a:lnTo>
                      <a:pt x="19" y="63"/>
                    </a:lnTo>
                    <a:lnTo>
                      <a:pt x="18" y="54"/>
                    </a:lnTo>
                    <a:lnTo>
                      <a:pt x="18"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8" name="Freeform 69"/>
              <p:cNvSpPr>
                <a:spLocks noChangeAspect="1"/>
              </p:cNvSpPr>
              <p:nvPr/>
            </p:nvSpPr>
            <p:spPr bwMode="auto">
              <a:xfrm>
                <a:off x="4029" y="1958"/>
                <a:ext cx="70" cy="100"/>
              </a:xfrm>
              <a:custGeom>
                <a:avLst/>
                <a:gdLst>
                  <a:gd name="T0" fmla="*/ 40 w 70"/>
                  <a:gd name="T1" fmla="*/ 56 h 100"/>
                  <a:gd name="T2" fmla="*/ 47 w 70"/>
                  <a:gd name="T3" fmla="*/ 58 h 100"/>
                  <a:gd name="T4" fmla="*/ 54 w 70"/>
                  <a:gd name="T5" fmla="*/ 62 h 100"/>
                  <a:gd name="T6" fmla="*/ 59 w 70"/>
                  <a:gd name="T7" fmla="*/ 70 h 100"/>
                  <a:gd name="T8" fmla="*/ 59 w 70"/>
                  <a:gd name="T9" fmla="*/ 83 h 100"/>
                  <a:gd name="T10" fmla="*/ 47 w 70"/>
                  <a:gd name="T11" fmla="*/ 94 h 100"/>
                  <a:gd name="T12" fmla="*/ 29 w 70"/>
                  <a:gd name="T13" fmla="*/ 95 h 100"/>
                  <a:gd name="T14" fmla="*/ 19 w 70"/>
                  <a:gd name="T15" fmla="*/ 90 h 100"/>
                  <a:gd name="T16" fmla="*/ 12 w 70"/>
                  <a:gd name="T17" fmla="*/ 82 h 100"/>
                  <a:gd name="T18" fmla="*/ 7 w 70"/>
                  <a:gd name="T19" fmla="*/ 71 h 100"/>
                  <a:gd name="T20" fmla="*/ 4 w 70"/>
                  <a:gd name="T21" fmla="*/ 61 h 100"/>
                  <a:gd name="T22" fmla="*/ 0 w 70"/>
                  <a:gd name="T23" fmla="*/ 62 h 100"/>
                  <a:gd name="T24" fmla="*/ 0 w 70"/>
                  <a:gd name="T25" fmla="*/ 95 h 100"/>
                  <a:gd name="T26" fmla="*/ 2 w 70"/>
                  <a:gd name="T27" fmla="*/ 100 h 100"/>
                  <a:gd name="T28" fmla="*/ 4 w 70"/>
                  <a:gd name="T29" fmla="*/ 99 h 100"/>
                  <a:gd name="T30" fmla="*/ 7 w 70"/>
                  <a:gd name="T31" fmla="*/ 96 h 100"/>
                  <a:gd name="T32" fmla="*/ 8 w 70"/>
                  <a:gd name="T33" fmla="*/ 94 h 100"/>
                  <a:gd name="T34" fmla="*/ 12 w 70"/>
                  <a:gd name="T35" fmla="*/ 91 h 100"/>
                  <a:gd name="T36" fmla="*/ 26 w 70"/>
                  <a:gd name="T37" fmla="*/ 99 h 100"/>
                  <a:gd name="T38" fmla="*/ 36 w 70"/>
                  <a:gd name="T39" fmla="*/ 100 h 100"/>
                  <a:gd name="T40" fmla="*/ 62 w 70"/>
                  <a:gd name="T41" fmla="*/ 91 h 100"/>
                  <a:gd name="T42" fmla="*/ 70 w 70"/>
                  <a:gd name="T43" fmla="*/ 70 h 100"/>
                  <a:gd name="T44" fmla="*/ 67 w 70"/>
                  <a:gd name="T45" fmla="*/ 56 h 100"/>
                  <a:gd name="T46" fmla="*/ 61 w 70"/>
                  <a:gd name="T47" fmla="*/ 49 h 100"/>
                  <a:gd name="T48" fmla="*/ 50 w 70"/>
                  <a:gd name="T49" fmla="*/ 42 h 100"/>
                  <a:gd name="T50" fmla="*/ 37 w 70"/>
                  <a:gd name="T51" fmla="*/ 39 h 100"/>
                  <a:gd name="T52" fmla="*/ 27 w 70"/>
                  <a:gd name="T53" fmla="*/ 37 h 100"/>
                  <a:gd name="T54" fmla="*/ 19 w 70"/>
                  <a:gd name="T55" fmla="*/ 34 h 100"/>
                  <a:gd name="T56" fmla="*/ 12 w 70"/>
                  <a:gd name="T57" fmla="*/ 29 h 100"/>
                  <a:gd name="T58" fmla="*/ 10 w 70"/>
                  <a:gd name="T59" fmla="*/ 21 h 100"/>
                  <a:gd name="T60" fmla="*/ 15 w 70"/>
                  <a:gd name="T61" fmla="*/ 10 h 100"/>
                  <a:gd name="T62" fmla="*/ 34 w 70"/>
                  <a:gd name="T63" fmla="*/ 4 h 100"/>
                  <a:gd name="T64" fmla="*/ 48 w 70"/>
                  <a:gd name="T65" fmla="*/ 7 h 100"/>
                  <a:gd name="T66" fmla="*/ 56 w 70"/>
                  <a:gd name="T67" fmla="*/ 15 h 100"/>
                  <a:gd name="T68" fmla="*/ 59 w 70"/>
                  <a:gd name="T69" fmla="*/ 24 h 100"/>
                  <a:gd name="T70" fmla="*/ 60 w 70"/>
                  <a:gd name="T71" fmla="*/ 31 h 100"/>
                  <a:gd name="T72" fmla="*/ 62 w 70"/>
                  <a:gd name="T73" fmla="*/ 33 h 100"/>
                  <a:gd name="T74" fmla="*/ 65 w 70"/>
                  <a:gd name="T75" fmla="*/ 31 h 100"/>
                  <a:gd name="T76" fmla="*/ 65 w 70"/>
                  <a:gd name="T77" fmla="*/ 27 h 100"/>
                  <a:gd name="T78" fmla="*/ 65 w 70"/>
                  <a:gd name="T79" fmla="*/ 1 h 100"/>
                  <a:gd name="T80" fmla="*/ 61 w 70"/>
                  <a:gd name="T81" fmla="*/ 1 h 100"/>
                  <a:gd name="T82" fmla="*/ 57 w 70"/>
                  <a:gd name="T83" fmla="*/ 5 h 100"/>
                  <a:gd name="T84" fmla="*/ 48 w 70"/>
                  <a:gd name="T85" fmla="*/ 3 h 100"/>
                  <a:gd name="T86" fmla="*/ 38 w 70"/>
                  <a:gd name="T87" fmla="*/ 0 h 100"/>
                  <a:gd name="T88" fmla="*/ 18 w 70"/>
                  <a:gd name="T89" fmla="*/ 3 h 100"/>
                  <a:gd name="T90" fmla="*/ 1 w 70"/>
                  <a:gd name="T91" fmla="*/ 18 h 100"/>
                  <a:gd name="T92" fmla="*/ 2 w 70"/>
                  <a:gd name="T93" fmla="*/ 37 h 100"/>
                  <a:gd name="T94" fmla="*/ 14 w 70"/>
                  <a:gd name="T95" fmla="*/ 49 h 100"/>
                  <a:gd name="T96" fmla="*/ 28 w 70"/>
                  <a:gd name="T97" fmla="*/ 5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100">
                    <a:moveTo>
                      <a:pt x="38" y="55"/>
                    </a:moveTo>
                    <a:lnTo>
                      <a:pt x="40" y="56"/>
                    </a:lnTo>
                    <a:lnTo>
                      <a:pt x="43" y="57"/>
                    </a:lnTo>
                    <a:lnTo>
                      <a:pt x="47" y="58"/>
                    </a:lnTo>
                    <a:lnTo>
                      <a:pt x="51" y="60"/>
                    </a:lnTo>
                    <a:lnTo>
                      <a:pt x="54" y="62"/>
                    </a:lnTo>
                    <a:lnTo>
                      <a:pt x="57" y="66"/>
                    </a:lnTo>
                    <a:lnTo>
                      <a:pt x="59" y="70"/>
                    </a:lnTo>
                    <a:lnTo>
                      <a:pt x="60" y="75"/>
                    </a:lnTo>
                    <a:lnTo>
                      <a:pt x="59" y="83"/>
                    </a:lnTo>
                    <a:lnTo>
                      <a:pt x="54" y="89"/>
                    </a:lnTo>
                    <a:lnTo>
                      <a:pt x="47" y="94"/>
                    </a:lnTo>
                    <a:lnTo>
                      <a:pt x="36" y="95"/>
                    </a:lnTo>
                    <a:lnTo>
                      <a:pt x="29" y="95"/>
                    </a:lnTo>
                    <a:lnTo>
                      <a:pt x="24" y="93"/>
                    </a:lnTo>
                    <a:lnTo>
                      <a:pt x="19" y="90"/>
                    </a:lnTo>
                    <a:lnTo>
                      <a:pt x="15" y="87"/>
                    </a:lnTo>
                    <a:lnTo>
                      <a:pt x="12" y="82"/>
                    </a:lnTo>
                    <a:lnTo>
                      <a:pt x="9" y="77"/>
                    </a:lnTo>
                    <a:lnTo>
                      <a:pt x="7" y="71"/>
                    </a:lnTo>
                    <a:lnTo>
                      <a:pt x="5" y="64"/>
                    </a:lnTo>
                    <a:lnTo>
                      <a:pt x="4" y="61"/>
                    </a:lnTo>
                    <a:lnTo>
                      <a:pt x="2" y="61"/>
                    </a:lnTo>
                    <a:lnTo>
                      <a:pt x="0" y="62"/>
                    </a:lnTo>
                    <a:lnTo>
                      <a:pt x="0" y="66"/>
                    </a:lnTo>
                    <a:lnTo>
                      <a:pt x="0" y="95"/>
                    </a:lnTo>
                    <a:lnTo>
                      <a:pt x="0" y="99"/>
                    </a:lnTo>
                    <a:lnTo>
                      <a:pt x="2" y="100"/>
                    </a:lnTo>
                    <a:lnTo>
                      <a:pt x="3" y="100"/>
                    </a:lnTo>
                    <a:lnTo>
                      <a:pt x="4" y="99"/>
                    </a:lnTo>
                    <a:lnTo>
                      <a:pt x="5" y="98"/>
                    </a:lnTo>
                    <a:lnTo>
                      <a:pt x="7" y="96"/>
                    </a:lnTo>
                    <a:lnTo>
                      <a:pt x="8" y="95"/>
                    </a:lnTo>
                    <a:lnTo>
                      <a:pt x="8" y="94"/>
                    </a:lnTo>
                    <a:lnTo>
                      <a:pt x="9" y="93"/>
                    </a:lnTo>
                    <a:lnTo>
                      <a:pt x="12" y="91"/>
                    </a:lnTo>
                    <a:lnTo>
                      <a:pt x="19" y="96"/>
                    </a:lnTo>
                    <a:lnTo>
                      <a:pt x="26" y="99"/>
                    </a:lnTo>
                    <a:lnTo>
                      <a:pt x="31" y="100"/>
                    </a:lnTo>
                    <a:lnTo>
                      <a:pt x="36" y="100"/>
                    </a:lnTo>
                    <a:lnTo>
                      <a:pt x="52" y="97"/>
                    </a:lnTo>
                    <a:lnTo>
                      <a:pt x="62" y="91"/>
                    </a:lnTo>
                    <a:lnTo>
                      <a:pt x="69" y="81"/>
                    </a:lnTo>
                    <a:lnTo>
                      <a:pt x="70" y="70"/>
                    </a:lnTo>
                    <a:lnTo>
                      <a:pt x="69" y="62"/>
                    </a:lnTo>
                    <a:lnTo>
                      <a:pt x="67" y="56"/>
                    </a:lnTo>
                    <a:lnTo>
                      <a:pt x="64" y="52"/>
                    </a:lnTo>
                    <a:lnTo>
                      <a:pt x="61" y="49"/>
                    </a:lnTo>
                    <a:lnTo>
                      <a:pt x="56" y="45"/>
                    </a:lnTo>
                    <a:lnTo>
                      <a:pt x="50" y="42"/>
                    </a:lnTo>
                    <a:lnTo>
                      <a:pt x="43" y="40"/>
                    </a:lnTo>
                    <a:lnTo>
                      <a:pt x="37" y="39"/>
                    </a:lnTo>
                    <a:lnTo>
                      <a:pt x="32" y="38"/>
                    </a:lnTo>
                    <a:lnTo>
                      <a:pt x="27" y="37"/>
                    </a:lnTo>
                    <a:lnTo>
                      <a:pt x="23" y="35"/>
                    </a:lnTo>
                    <a:lnTo>
                      <a:pt x="19" y="34"/>
                    </a:lnTo>
                    <a:lnTo>
                      <a:pt x="15" y="31"/>
                    </a:lnTo>
                    <a:lnTo>
                      <a:pt x="12" y="29"/>
                    </a:lnTo>
                    <a:lnTo>
                      <a:pt x="11" y="25"/>
                    </a:lnTo>
                    <a:lnTo>
                      <a:pt x="10" y="21"/>
                    </a:lnTo>
                    <a:lnTo>
                      <a:pt x="11" y="15"/>
                    </a:lnTo>
                    <a:lnTo>
                      <a:pt x="15" y="10"/>
                    </a:lnTo>
                    <a:lnTo>
                      <a:pt x="23" y="6"/>
                    </a:lnTo>
                    <a:lnTo>
                      <a:pt x="34" y="4"/>
                    </a:lnTo>
                    <a:lnTo>
                      <a:pt x="42" y="5"/>
                    </a:lnTo>
                    <a:lnTo>
                      <a:pt x="48" y="7"/>
                    </a:lnTo>
                    <a:lnTo>
                      <a:pt x="53" y="11"/>
                    </a:lnTo>
                    <a:lnTo>
                      <a:pt x="56" y="15"/>
                    </a:lnTo>
                    <a:lnTo>
                      <a:pt x="58" y="19"/>
                    </a:lnTo>
                    <a:lnTo>
                      <a:pt x="59" y="24"/>
                    </a:lnTo>
                    <a:lnTo>
                      <a:pt x="59" y="28"/>
                    </a:lnTo>
                    <a:lnTo>
                      <a:pt x="60" y="31"/>
                    </a:lnTo>
                    <a:lnTo>
                      <a:pt x="61" y="32"/>
                    </a:lnTo>
                    <a:lnTo>
                      <a:pt x="62" y="33"/>
                    </a:lnTo>
                    <a:lnTo>
                      <a:pt x="64" y="32"/>
                    </a:lnTo>
                    <a:lnTo>
                      <a:pt x="65" y="31"/>
                    </a:lnTo>
                    <a:lnTo>
                      <a:pt x="65" y="30"/>
                    </a:lnTo>
                    <a:lnTo>
                      <a:pt x="65" y="27"/>
                    </a:lnTo>
                    <a:lnTo>
                      <a:pt x="65" y="5"/>
                    </a:lnTo>
                    <a:lnTo>
                      <a:pt x="65" y="1"/>
                    </a:lnTo>
                    <a:lnTo>
                      <a:pt x="63" y="0"/>
                    </a:lnTo>
                    <a:lnTo>
                      <a:pt x="61" y="1"/>
                    </a:lnTo>
                    <a:lnTo>
                      <a:pt x="58" y="3"/>
                    </a:lnTo>
                    <a:lnTo>
                      <a:pt x="57" y="5"/>
                    </a:lnTo>
                    <a:lnTo>
                      <a:pt x="55" y="6"/>
                    </a:lnTo>
                    <a:lnTo>
                      <a:pt x="48" y="3"/>
                    </a:lnTo>
                    <a:lnTo>
                      <a:pt x="43" y="1"/>
                    </a:lnTo>
                    <a:lnTo>
                      <a:pt x="38" y="0"/>
                    </a:lnTo>
                    <a:lnTo>
                      <a:pt x="34" y="0"/>
                    </a:lnTo>
                    <a:lnTo>
                      <a:pt x="18" y="3"/>
                    </a:lnTo>
                    <a:lnTo>
                      <a:pt x="7" y="9"/>
                    </a:lnTo>
                    <a:lnTo>
                      <a:pt x="1" y="18"/>
                    </a:lnTo>
                    <a:lnTo>
                      <a:pt x="0" y="27"/>
                    </a:lnTo>
                    <a:lnTo>
                      <a:pt x="2" y="37"/>
                    </a:lnTo>
                    <a:lnTo>
                      <a:pt x="9" y="45"/>
                    </a:lnTo>
                    <a:lnTo>
                      <a:pt x="14" y="49"/>
                    </a:lnTo>
                    <a:lnTo>
                      <a:pt x="20" y="51"/>
                    </a:lnTo>
                    <a:lnTo>
                      <a:pt x="28" y="53"/>
                    </a:lnTo>
                    <a:lnTo>
                      <a:pt x="38"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9" name="Freeform 70"/>
              <p:cNvSpPr>
                <a:spLocks noChangeAspect="1" noEditPoints="1"/>
              </p:cNvSpPr>
              <p:nvPr/>
            </p:nvSpPr>
            <p:spPr bwMode="auto">
              <a:xfrm>
                <a:off x="4188" y="1905"/>
                <a:ext cx="122" cy="152"/>
              </a:xfrm>
              <a:custGeom>
                <a:avLst/>
                <a:gdLst>
                  <a:gd name="T0" fmla="*/ 82 w 122"/>
                  <a:gd name="T1" fmla="*/ 141 h 152"/>
                  <a:gd name="T2" fmla="*/ 82 w 122"/>
                  <a:gd name="T3" fmla="*/ 152 h 152"/>
                  <a:gd name="T4" fmla="*/ 122 w 122"/>
                  <a:gd name="T5" fmla="*/ 151 h 152"/>
                  <a:gd name="T6" fmla="*/ 122 w 122"/>
                  <a:gd name="T7" fmla="*/ 140 h 152"/>
                  <a:gd name="T8" fmla="*/ 114 w 122"/>
                  <a:gd name="T9" fmla="*/ 140 h 152"/>
                  <a:gd name="T10" fmla="*/ 110 w 122"/>
                  <a:gd name="T11" fmla="*/ 139 h 152"/>
                  <a:gd name="T12" fmla="*/ 107 w 122"/>
                  <a:gd name="T13" fmla="*/ 137 h 152"/>
                  <a:gd name="T14" fmla="*/ 107 w 122"/>
                  <a:gd name="T15" fmla="*/ 132 h 152"/>
                  <a:gd name="T16" fmla="*/ 107 w 122"/>
                  <a:gd name="T17" fmla="*/ 0 h 152"/>
                  <a:gd name="T18" fmla="*/ 69 w 122"/>
                  <a:gd name="T19" fmla="*/ 2 h 152"/>
                  <a:gd name="T20" fmla="*/ 69 w 122"/>
                  <a:gd name="T21" fmla="*/ 12 h 152"/>
                  <a:gd name="T22" fmla="*/ 77 w 122"/>
                  <a:gd name="T23" fmla="*/ 12 h 152"/>
                  <a:gd name="T24" fmla="*/ 81 w 122"/>
                  <a:gd name="T25" fmla="*/ 13 h 152"/>
                  <a:gd name="T26" fmla="*/ 83 w 122"/>
                  <a:gd name="T27" fmla="*/ 15 h 152"/>
                  <a:gd name="T28" fmla="*/ 84 w 122"/>
                  <a:gd name="T29" fmla="*/ 20 h 152"/>
                  <a:gd name="T30" fmla="*/ 84 w 122"/>
                  <a:gd name="T31" fmla="*/ 63 h 152"/>
                  <a:gd name="T32" fmla="*/ 75 w 122"/>
                  <a:gd name="T33" fmla="*/ 57 h 152"/>
                  <a:gd name="T34" fmla="*/ 68 w 122"/>
                  <a:gd name="T35" fmla="*/ 54 h 152"/>
                  <a:gd name="T36" fmla="*/ 60 w 122"/>
                  <a:gd name="T37" fmla="*/ 53 h 152"/>
                  <a:gd name="T38" fmla="*/ 54 w 122"/>
                  <a:gd name="T39" fmla="*/ 53 h 152"/>
                  <a:gd name="T40" fmla="*/ 32 w 122"/>
                  <a:gd name="T41" fmla="*/ 56 h 152"/>
                  <a:gd name="T42" fmla="*/ 15 w 122"/>
                  <a:gd name="T43" fmla="*/ 66 h 152"/>
                  <a:gd name="T44" fmla="*/ 4 w 122"/>
                  <a:gd name="T45" fmla="*/ 82 h 152"/>
                  <a:gd name="T46" fmla="*/ 0 w 122"/>
                  <a:gd name="T47" fmla="*/ 102 h 152"/>
                  <a:gd name="T48" fmla="*/ 3 w 122"/>
                  <a:gd name="T49" fmla="*/ 122 h 152"/>
                  <a:gd name="T50" fmla="*/ 14 w 122"/>
                  <a:gd name="T51" fmla="*/ 138 h 152"/>
                  <a:gd name="T52" fmla="*/ 30 w 122"/>
                  <a:gd name="T53" fmla="*/ 148 h 152"/>
                  <a:gd name="T54" fmla="*/ 52 w 122"/>
                  <a:gd name="T55" fmla="*/ 152 h 152"/>
                  <a:gd name="T56" fmla="*/ 61 w 122"/>
                  <a:gd name="T57" fmla="*/ 151 h 152"/>
                  <a:gd name="T58" fmla="*/ 70 w 122"/>
                  <a:gd name="T59" fmla="*/ 149 h 152"/>
                  <a:gd name="T60" fmla="*/ 77 w 122"/>
                  <a:gd name="T61" fmla="*/ 145 h 152"/>
                  <a:gd name="T62" fmla="*/ 82 w 122"/>
                  <a:gd name="T63" fmla="*/ 141 h 152"/>
                  <a:gd name="T64" fmla="*/ 82 w 122"/>
                  <a:gd name="T65" fmla="*/ 74 h 152"/>
                  <a:gd name="T66" fmla="*/ 82 w 122"/>
                  <a:gd name="T67" fmla="*/ 128 h 152"/>
                  <a:gd name="T68" fmla="*/ 79 w 122"/>
                  <a:gd name="T69" fmla="*/ 132 h 152"/>
                  <a:gd name="T70" fmla="*/ 73 w 122"/>
                  <a:gd name="T71" fmla="*/ 138 h 152"/>
                  <a:gd name="T72" fmla="*/ 65 w 122"/>
                  <a:gd name="T73" fmla="*/ 142 h 152"/>
                  <a:gd name="T74" fmla="*/ 54 w 122"/>
                  <a:gd name="T75" fmla="*/ 144 h 152"/>
                  <a:gd name="T76" fmla="*/ 45 w 122"/>
                  <a:gd name="T77" fmla="*/ 143 h 152"/>
                  <a:gd name="T78" fmla="*/ 39 w 122"/>
                  <a:gd name="T79" fmla="*/ 140 h 152"/>
                  <a:gd name="T80" fmla="*/ 34 w 122"/>
                  <a:gd name="T81" fmla="*/ 135 h 152"/>
                  <a:gd name="T82" fmla="*/ 31 w 122"/>
                  <a:gd name="T83" fmla="*/ 129 h 152"/>
                  <a:gd name="T84" fmla="*/ 29 w 122"/>
                  <a:gd name="T85" fmla="*/ 122 h 152"/>
                  <a:gd name="T86" fmla="*/ 28 w 122"/>
                  <a:gd name="T87" fmla="*/ 115 h 152"/>
                  <a:gd name="T88" fmla="*/ 28 w 122"/>
                  <a:gd name="T89" fmla="*/ 109 h 152"/>
                  <a:gd name="T90" fmla="*/ 28 w 122"/>
                  <a:gd name="T91" fmla="*/ 102 h 152"/>
                  <a:gd name="T92" fmla="*/ 28 w 122"/>
                  <a:gd name="T93" fmla="*/ 94 h 152"/>
                  <a:gd name="T94" fmla="*/ 28 w 122"/>
                  <a:gd name="T95" fmla="*/ 86 h 152"/>
                  <a:gd name="T96" fmla="*/ 30 w 122"/>
                  <a:gd name="T97" fmla="*/ 79 h 152"/>
                  <a:gd name="T98" fmla="*/ 33 w 122"/>
                  <a:gd name="T99" fmla="*/ 72 h 152"/>
                  <a:gd name="T100" fmla="*/ 39 w 122"/>
                  <a:gd name="T101" fmla="*/ 66 h 152"/>
                  <a:gd name="T102" fmla="*/ 45 w 122"/>
                  <a:gd name="T103" fmla="*/ 63 h 152"/>
                  <a:gd name="T104" fmla="*/ 51 w 122"/>
                  <a:gd name="T105" fmla="*/ 61 h 152"/>
                  <a:gd name="T106" fmla="*/ 56 w 122"/>
                  <a:gd name="T107" fmla="*/ 61 h 152"/>
                  <a:gd name="T108" fmla="*/ 65 w 122"/>
                  <a:gd name="T109" fmla="*/ 62 h 152"/>
                  <a:gd name="T110" fmla="*/ 72 w 122"/>
                  <a:gd name="T111" fmla="*/ 65 h 152"/>
                  <a:gd name="T112" fmla="*/ 78 w 122"/>
                  <a:gd name="T113" fmla="*/ 69 h 152"/>
                  <a:gd name="T114" fmla="*/ 82 w 122"/>
                  <a:gd name="T115" fmla="*/ 7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 h="152">
                    <a:moveTo>
                      <a:pt x="82" y="141"/>
                    </a:moveTo>
                    <a:lnTo>
                      <a:pt x="82" y="152"/>
                    </a:lnTo>
                    <a:lnTo>
                      <a:pt x="122" y="151"/>
                    </a:lnTo>
                    <a:lnTo>
                      <a:pt x="122" y="140"/>
                    </a:lnTo>
                    <a:lnTo>
                      <a:pt x="114" y="140"/>
                    </a:lnTo>
                    <a:lnTo>
                      <a:pt x="110" y="139"/>
                    </a:lnTo>
                    <a:lnTo>
                      <a:pt x="107" y="137"/>
                    </a:lnTo>
                    <a:lnTo>
                      <a:pt x="107" y="132"/>
                    </a:lnTo>
                    <a:lnTo>
                      <a:pt x="107" y="0"/>
                    </a:lnTo>
                    <a:lnTo>
                      <a:pt x="69" y="2"/>
                    </a:lnTo>
                    <a:lnTo>
                      <a:pt x="69" y="12"/>
                    </a:lnTo>
                    <a:lnTo>
                      <a:pt x="77" y="12"/>
                    </a:lnTo>
                    <a:lnTo>
                      <a:pt x="81" y="13"/>
                    </a:lnTo>
                    <a:lnTo>
                      <a:pt x="83" y="15"/>
                    </a:lnTo>
                    <a:lnTo>
                      <a:pt x="84" y="20"/>
                    </a:lnTo>
                    <a:lnTo>
                      <a:pt x="84" y="63"/>
                    </a:lnTo>
                    <a:lnTo>
                      <a:pt x="75" y="57"/>
                    </a:lnTo>
                    <a:lnTo>
                      <a:pt x="68" y="54"/>
                    </a:lnTo>
                    <a:lnTo>
                      <a:pt x="60" y="53"/>
                    </a:lnTo>
                    <a:lnTo>
                      <a:pt x="54" y="53"/>
                    </a:lnTo>
                    <a:lnTo>
                      <a:pt x="32" y="56"/>
                    </a:lnTo>
                    <a:lnTo>
                      <a:pt x="15" y="66"/>
                    </a:lnTo>
                    <a:lnTo>
                      <a:pt x="4" y="82"/>
                    </a:lnTo>
                    <a:lnTo>
                      <a:pt x="0" y="102"/>
                    </a:lnTo>
                    <a:lnTo>
                      <a:pt x="3" y="122"/>
                    </a:lnTo>
                    <a:lnTo>
                      <a:pt x="14" y="138"/>
                    </a:lnTo>
                    <a:lnTo>
                      <a:pt x="30" y="148"/>
                    </a:lnTo>
                    <a:lnTo>
                      <a:pt x="52" y="152"/>
                    </a:lnTo>
                    <a:lnTo>
                      <a:pt x="61" y="151"/>
                    </a:lnTo>
                    <a:lnTo>
                      <a:pt x="70" y="149"/>
                    </a:lnTo>
                    <a:lnTo>
                      <a:pt x="77" y="145"/>
                    </a:lnTo>
                    <a:lnTo>
                      <a:pt x="82" y="141"/>
                    </a:lnTo>
                    <a:close/>
                    <a:moveTo>
                      <a:pt x="82" y="74"/>
                    </a:moveTo>
                    <a:lnTo>
                      <a:pt x="82" y="128"/>
                    </a:lnTo>
                    <a:lnTo>
                      <a:pt x="79" y="132"/>
                    </a:lnTo>
                    <a:lnTo>
                      <a:pt x="73" y="138"/>
                    </a:lnTo>
                    <a:lnTo>
                      <a:pt x="65" y="142"/>
                    </a:lnTo>
                    <a:lnTo>
                      <a:pt x="54" y="144"/>
                    </a:lnTo>
                    <a:lnTo>
                      <a:pt x="45" y="143"/>
                    </a:lnTo>
                    <a:lnTo>
                      <a:pt x="39" y="140"/>
                    </a:lnTo>
                    <a:lnTo>
                      <a:pt x="34" y="135"/>
                    </a:lnTo>
                    <a:lnTo>
                      <a:pt x="31" y="129"/>
                    </a:lnTo>
                    <a:lnTo>
                      <a:pt x="29" y="122"/>
                    </a:lnTo>
                    <a:lnTo>
                      <a:pt x="28" y="115"/>
                    </a:lnTo>
                    <a:lnTo>
                      <a:pt x="28" y="109"/>
                    </a:lnTo>
                    <a:lnTo>
                      <a:pt x="28" y="102"/>
                    </a:lnTo>
                    <a:lnTo>
                      <a:pt x="28" y="94"/>
                    </a:lnTo>
                    <a:lnTo>
                      <a:pt x="28" y="86"/>
                    </a:lnTo>
                    <a:lnTo>
                      <a:pt x="30" y="79"/>
                    </a:lnTo>
                    <a:lnTo>
                      <a:pt x="33" y="72"/>
                    </a:lnTo>
                    <a:lnTo>
                      <a:pt x="39" y="66"/>
                    </a:lnTo>
                    <a:lnTo>
                      <a:pt x="45" y="63"/>
                    </a:lnTo>
                    <a:lnTo>
                      <a:pt x="51" y="61"/>
                    </a:lnTo>
                    <a:lnTo>
                      <a:pt x="56" y="61"/>
                    </a:lnTo>
                    <a:lnTo>
                      <a:pt x="65" y="62"/>
                    </a:lnTo>
                    <a:lnTo>
                      <a:pt x="72" y="65"/>
                    </a:lnTo>
                    <a:lnTo>
                      <a:pt x="78" y="69"/>
                    </a:lnTo>
                    <a:lnTo>
                      <a:pt x="82" y="7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0" name="Freeform 71"/>
              <p:cNvSpPr>
                <a:spLocks noChangeAspect="1" noEditPoints="1"/>
              </p:cNvSpPr>
              <p:nvPr/>
            </p:nvSpPr>
            <p:spPr bwMode="auto">
              <a:xfrm>
                <a:off x="4325" y="1957"/>
                <a:ext cx="111" cy="100"/>
              </a:xfrm>
              <a:custGeom>
                <a:avLst/>
                <a:gdLst>
                  <a:gd name="T0" fmla="*/ 111 w 111"/>
                  <a:gd name="T1" fmla="*/ 51 h 100"/>
                  <a:gd name="T2" fmla="*/ 107 w 111"/>
                  <a:gd name="T3" fmla="*/ 31 h 100"/>
                  <a:gd name="T4" fmla="*/ 97 w 111"/>
                  <a:gd name="T5" fmla="*/ 15 h 100"/>
                  <a:gd name="T6" fmla="*/ 79 w 111"/>
                  <a:gd name="T7" fmla="*/ 4 h 100"/>
                  <a:gd name="T8" fmla="*/ 56 w 111"/>
                  <a:gd name="T9" fmla="*/ 0 h 100"/>
                  <a:gd name="T10" fmla="*/ 32 w 111"/>
                  <a:gd name="T11" fmla="*/ 4 h 100"/>
                  <a:gd name="T12" fmla="*/ 15 w 111"/>
                  <a:gd name="T13" fmla="*/ 15 h 100"/>
                  <a:gd name="T14" fmla="*/ 4 w 111"/>
                  <a:gd name="T15" fmla="*/ 31 h 100"/>
                  <a:gd name="T16" fmla="*/ 0 w 111"/>
                  <a:gd name="T17" fmla="*/ 51 h 100"/>
                  <a:gd name="T18" fmla="*/ 4 w 111"/>
                  <a:gd name="T19" fmla="*/ 70 h 100"/>
                  <a:gd name="T20" fmla="*/ 14 w 111"/>
                  <a:gd name="T21" fmla="*/ 86 h 100"/>
                  <a:gd name="T22" fmla="*/ 32 w 111"/>
                  <a:gd name="T23" fmla="*/ 96 h 100"/>
                  <a:gd name="T24" fmla="*/ 56 w 111"/>
                  <a:gd name="T25" fmla="*/ 100 h 100"/>
                  <a:gd name="T26" fmla="*/ 80 w 111"/>
                  <a:gd name="T27" fmla="*/ 96 h 100"/>
                  <a:gd name="T28" fmla="*/ 97 w 111"/>
                  <a:gd name="T29" fmla="*/ 85 h 100"/>
                  <a:gd name="T30" fmla="*/ 108 w 111"/>
                  <a:gd name="T31" fmla="*/ 70 h 100"/>
                  <a:gd name="T32" fmla="*/ 111 w 111"/>
                  <a:gd name="T33" fmla="*/ 51 h 100"/>
                  <a:gd name="T34" fmla="*/ 56 w 111"/>
                  <a:gd name="T35" fmla="*/ 91 h 100"/>
                  <a:gd name="T36" fmla="*/ 47 w 111"/>
                  <a:gd name="T37" fmla="*/ 90 h 100"/>
                  <a:gd name="T38" fmla="*/ 40 w 111"/>
                  <a:gd name="T39" fmla="*/ 87 h 100"/>
                  <a:gd name="T40" fmla="*/ 35 w 111"/>
                  <a:gd name="T41" fmla="*/ 83 h 100"/>
                  <a:gd name="T42" fmla="*/ 32 w 111"/>
                  <a:gd name="T43" fmla="*/ 77 h 100"/>
                  <a:gd name="T44" fmla="*/ 30 w 111"/>
                  <a:gd name="T45" fmla="*/ 70 h 100"/>
                  <a:gd name="T46" fmla="*/ 29 w 111"/>
                  <a:gd name="T47" fmla="*/ 63 h 100"/>
                  <a:gd name="T48" fmla="*/ 28 w 111"/>
                  <a:gd name="T49" fmla="*/ 56 h 100"/>
                  <a:gd name="T50" fmla="*/ 28 w 111"/>
                  <a:gd name="T51" fmla="*/ 49 h 100"/>
                  <a:gd name="T52" fmla="*/ 28 w 111"/>
                  <a:gd name="T53" fmla="*/ 41 h 100"/>
                  <a:gd name="T54" fmla="*/ 29 w 111"/>
                  <a:gd name="T55" fmla="*/ 34 h 100"/>
                  <a:gd name="T56" fmla="*/ 30 w 111"/>
                  <a:gd name="T57" fmla="*/ 27 h 100"/>
                  <a:gd name="T58" fmla="*/ 32 w 111"/>
                  <a:gd name="T59" fmla="*/ 21 h 100"/>
                  <a:gd name="T60" fmla="*/ 36 w 111"/>
                  <a:gd name="T61" fmla="*/ 15 h 100"/>
                  <a:gd name="T62" fmla="*/ 41 w 111"/>
                  <a:gd name="T63" fmla="*/ 11 h 100"/>
                  <a:gd name="T64" fmla="*/ 48 w 111"/>
                  <a:gd name="T65" fmla="*/ 9 h 100"/>
                  <a:gd name="T66" fmla="*/ 56 w 111"/>
                  <a:gd name="T67" fmla="*/ 8 h 100"/>
                  <a:gd name="T68" fmla="*/ 62 w 111"/>
                  <a:gd name="T69" fmla="*/ 9 h 100"/>
                  <a:gd name="T70" fmla="*/ 69 w 111"/>
                  <a:gd name="T71" fmla="*/ 11 h 100"/>
                  <a:gd name="T72" fmla="*/ 74 w 111"/>
                  <a:gd name="T73" fmla="*/ 14 h 100"/>
                  <a:gd name="T74" fmla="*/ 79 w 111"/>
                  <a:gd name="T75" fmla="*/ 19 h 100"/>
                  <a:gd name="T76" fmla="*/ 81 w 111"/>
                  <a:gd name="T77" fmla="*/ 25 h 100"/>
                  <a:gd name="T78" fmla="*/ 83 w 111"/>
                  <a:gd name="T79" fmla="*/ 33 h 100"/>
                  <a:gd name="T80" fmla="*/ 83 w 111"/>
                  <a:gd name="T81" fmla="*/ 41 h 100"/>
                  <a:gd name="T82" fmla="*/ 83 w 111"/>
                  <a:gd name="T83" fmla="*/ 49 h 100"/>
                  <a:gd name="T84" fmla="*/ 83 w 111"/>
                  <a:gd name="T85" fmla="*/ 56 h 100"/>
                  <a:gd name="T86" fmla="*/ 83 w 111"/>
                  <a:gd name="T87" fmla="*/ 63 h 100"/>
                  <a:gd name="T88" fmla="*/ 82 w 111"/>
                  <a:gd name="T89" fmla="*/ 70 h 100"/>
                  <a:gd name="T90" fmla="*/ 80 w 111"/>
                  <a:gd name="T91" fmla="*/ 77 h 100"/>
                  <a:gd name="T92" fmla="*/ 77 w 111"/>
                  <a:gd name="T93" fmla="*/ 83 h 100"/>
                  <a:gd name="T94" fmla="*/ 72 w 111"/>
                  <a:gd name="T95" fmla="*/ 87 h 100"/>
                  <a:gd name="T96" fmla="*/ 65 w 111"/>
                  <a:gd name="T97" fmla="*/ 90 h 100"/>
                  <a:gd name="T98" fmla="*/ 56 w 111"/>
                  <a:gd name="T99" fmla="*/ 9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100">
                    <a:moveTo>
                      <a:pt x="111" y="51"/>
                    </a:moveTo>
                    <a:lnTo>
                      <a:pt x="107" y="31"/>
                    </a:lnTo>
                    <a:lnTo>
                      <a:pt x="97" y="15"/>
                    </a:lnTo>
                    <a:lnTo>
                      <a:pt x="79" y="4"/>
                    </a:lnTo>
                    <a:lnTo>
                      <a:pt x="56" y="0"/>
                    </a:lnTo>
                    <a:lnTo>
                      <a:pt x="32" y="4"/>
                    </a:lnTo>
                    <a:lnTo>
                      <a:pt x="15" y="15"/>
                    </a:lnTo>
                    <a:lnTo>
                      <a:pt x="4" y="31"/>
                    </a:lnTo>
                    <a:lnTo>
                      <a:pt x="0" y="51"/>
                    </a:lnTo>
                    <a:lnTo>
                      <a:pt x="4" y="70"/>
                    </a:lnTo>
                    <a:lnTo>
                      <a:pt x="14" y="86"/>
                    </a:lnTo>
                    <a:lnTo>
                      <a:pt x="32" y="96"/>
                    </a:lnTo>
                    <a:lnTo>
                      <a:pt x="56" y="100"/>
                    </a:lnTo>
                    <a:lnTo>
                      <a:pt x="80" y="96"/>
                    </a:lnTo>
                    <a:lnTo>
                      <a:pt x="97" y="85"/>
                    </a:lnTo>
                    <a:lnTo>
                      <a:pt x="108" y="70"/>
                    </a:lnTo>
                    <a:lnTo>
                      <a:pt x="111" y="51"/>
                    </a:lnTo>
                    <a:close/>
                    <a:moveTo>
                      <a:pt x="56" y="91"/>
                    </a:moveTo>
                    <a:lnTo>
                      <a:pt x="47" y="90"/>
                    </a:lnTo>
                    <a:lnTo>
                      <a:pt x="40" y="87"/>
                    </a:lnTo>
                    <a:lnTo>
                      <a:pt x="35" y="83"/>
                    </a:lnTo>
                    <a:lnTo>
                      <a:pt x="32" y="77"/>
                    </a:lnTo>
                    <a:lnTo>
                      <a:pt x="30" y="70"/>
                    </a:lnTo>
                    <a:lnTo>
                      <a:pt x="29" y="63"/>
                    </a:lnTo>
                    <a:lnTo>
                      <a:pt x="28" y="56"/>
                    </a:lnTo>
                    <a:lnTo>
                      <a:pt x="28" y="49"/>
                    </a:lnTo>
                    <a:lnTo>
                      <a:pt x="28" y="41"/>
                    </a:lnTo>
                    <a:lnTo>
                      <a:pt x="29" y="34"/>
                    </a:lnTo>
                    <a:lnTo>
                      <a:pt x="30" y="27"/>
                    </a:lnTo>
                    <a:lnTo>
                      <a:pt x="32" y="21"/>
                    </a:lnTo>
                    <a:lnTo>
                      <a:pt x="36" y="15"/>
                    </a:lnTo>
                    <a:lnTo>
                      <a:pt x="41" y="11"/>
                    </a:lnTo>
                    <a:lnTo>
                      <a:pt x="48" y="9"/>
                    </a:lnTo>
                    <a:lnTo>
                      <a:pt x="56" y="8"/>
                    </a:lnTo>
                    <a:lnTo>
                      <a:pt x="62" y="9"/>
                    </a:lnTo>
                    <a:lnTo>
                      <a:pt x="69" y="11"/>
                    </a:lnTo>
                    <a:lnTo>
                      <a:pt x="74" y="14"/>
                    </a:lnTo>
                    <a:lnTo>
                      <a:pt x="79" y="19"/>
                    </a:lnTo>
                    <a:lnTo>
                      <a:pt x="81" y="25"/>
                    </a:lnTo>
                    <a:lnTo>
                      <a:pt x="83" y="33"/>
                    </a:lnTo>
                    <a:lnTo>
                      <a:pt x="83" y="41"/>
                    </a:lnTo>
                    <a:lnTo>
                      <a:pt x="83" y="49"/>
                    </a:lnTo>
                    <a:lnTo>
                      <a:pt x="83" y="56"/>
                    </a:lnTo>
                    <a:lnTo>
                      <a:pt x="83" y="63"/>
                    </a:lnTo>
                    <a:lnTo>
                      <a:pt x="82" y="70"/>
                    </a:lnTo>
                    <a:lnTo>
                      <a:pt x="80" y="77"/>
                    </a:lnTo>
                    <a:lnTo>
                      <a:pt x="77" y="83"/>
                    </a:lnTo>
                    <a:lnTo>
                      <a:pt x="72" y="87"/>
                    </a:lnTo>
                    <a:lnTo>
                      <a:pt x="65" y="90"/>
                    </a:lnTo>
                    <a:lnTo>
                      <a:pt x="56" y="9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1" name="Freeform 72"/>
              <p:cNvSpPr>
                <a:spLocks noChangeAspect="1" noEditPoints="1"/>
              </p:cNvSpPr>
              <p:nvPr/>
            </p:nvSpPr>
            <p:spPr bwMode="auto">
              <a:xfrm>
                <a:off x="1635" y="2199"/>
                <a:ext cx="81" cy="117"/>
              </a:xfrm>
              <a:custGeom>
                <a:avLst/>
                <a:gdLst>
                  <a:gd name="T0" fmla="*/ 63 w 81"/>
                  <a:gd name="T1" fmla="*/ 5 h 117"/>
                  <a:gd name="T2" fmla="*/ 63 w 81"/>
                  <a:gd name="T3" fmla="*/ 3 h 117"/>
                  <a:gd name="T4" fmla="*/ 62 w 81"/>
                  <a:gd name="T5" fmla="*/ 1 h 117"/>
                  <a:gd name="T6" fmla="*/ 61 w 81"/>
                  <a:gd name="T7" fmla="*/ 0 h 117"/>
                  <a:gd name="T8" fmla="*/ 59 w 81"/>
                  <a:gd name="T9" fmla="*/ 0 h 117"/>
                  <a:gd name="T10" fmla="*/ 57 w 81"/>
                  <a:gd name="T11" fmla="*/ 0 h 117"/>
                  <a:gd name="T12" fmla="*/ 55 w 81"/>
                  <a:gd name="T13" fmla="*/ 3 h 117"/>
                  <a:gd name="T14" fmla="*/ 0 w 81"/>
                  <a:gd name="T15" fmla="*/ 83 h 117"/>
                  <a:gd name="T16" fmla="*/ 0 w 81"/>
                  <a:gd name="T17" fmla="*/ 89 h 117"/>
                  <a:gd name="T18" fmla="*/ 49 w 81"/>
                  <a:gd name="T19" fmla="*/ 89 h 117"/>
                  <a:gd name="T20" fmla="*/ 49 w 81"/>
                  <a:gd name="T21" fmla="*/ 103 h 117"/>
                  <a:gd name="T22" fmla="*/ 48 w 81"/>
                  <a:gd name="T23" fmla="*/ 107 h 117"/>
                  <a:gd name="T24" fmla="*/ 47 w 81"/>
                  <a:gd name="T25" fmla="*/ 110 h 117"/>
                  <a:gd name="T26" fmla="*/ 42 w 81"/>
                  <a:gd name="T27" fmla="*/ 111 h 117"/>
                  <a:gd name="T28" fmla="*/ 35 w 81"/>
                  <a:gd name="T29" fmla="*/ 112 h 117"/>
                  <a:gd name="T30" fmla="*/ 31 w 81"/>
                  <a:gd name="T31" fmla="*/ 112 h 117"/>
                  <a:gd name="T32" fmla="*/ 31 w 81"/>
                  <a:gd name="T33" fmla="*/ 117 h 117"/>
                  <a:gd name="T34" fmla="*/ 39 w 81"/>
                  <a:gd name="T35" fmla="*/ 117 h 117"/>
                  <a:gd name="T36" fmla="*/ 45 w 81"/>
                  <a:gd name="T37" fmla="*/ 117 h 117"/>
                  <a:gd name="T38" fmla="*/ 50 w 81"/>
                  <a:gd name="T39" fmla="*/ 117 h 117"/>
                  <a:gd name="T40" fmla="*/ 56 w 81"/>
                  <a:gd name="T41" fmla="*/ 117 h 117"/>
                  <a:gd name="T42" fmla="*/ 62 w 81"/>
                  <a:gd name="T43" fmla="*/ 117 h 117"/>
                  <a:gd name="T44" fmla="*/ 66 w 81"/>
                  <a:gd name="T45" fmla="*/ 117 h 117"/>
                  <a:gd name="T46" fmla="*/ 72 w 81"/>
                  <a:gd name="T47" fmla="*/ 117 h 117"/>
                  <a:gd name="T48" fmla="*/ 81 w 81"/>
                  <a:gd name="T49" fmla="*/ 117 h 117"/>
                  <a:gd name="T50" fmla="*/ 81 w 81"/>
                  <a:gd name="T51" fmla="*/ 112 h 117"/>
                  <a:gd name="T52" fmla="*/ 77 w 81"/>
                  <a:gd name="T53" fmla="*/ 112 h 117"/>
                  <a:gd name="T54" fmla="*/ 69 w 81"/>
                  <a:gd name="T55" fmla="*/ 111 h 117"/>
                  <a:gd name="T56" fmla="*/ 65 w 81"/>
                  <a:gd name="T57" fmla="*/ 110 h 117"/>
                  <a:gd name="T58" fmla="*/ 63 w 81"/>
                  <a:gd name="T59" fmla="*/ 107 h 117"/>
                  <a:gd name="T60" fmla="*/ 63 w 81"/>
                  <a:gd name="T61" fmla="*/ 103 h 117"/>
                  <a:gd name="T62" fmla="*/ 63 w 81"/>
                  <a:gd name="T63" fmla="*/ 89 h 117"/>
                  <a:gd name="T64" fmla="*/ 81 w 81"/>
                  <a:gd name="T65" fmla="*/ 89 h 117"/>
                  <a:gd name="T66" fmla="*/ 81 w 81"/>
                  <a:gd name="T67" fmla="*/ 83 h 117"/>
                  <a:gd name="T68" fmla="*/ 63 w 81"/>
                  <a:gd name="T69" fmla="*/ 83 h 117"/>
                  <a:gd name="T70" fmla="*/ 63 w 81"/>
                  <a:gd name="T71" fmla="*/ 5 h 117"/>
                  <a:gd name="T72" fmla="*/ 50 w 81"/>
                  <a:gd name="T73" fmla="*/ 19 h 117"/>
                  <a:gd name="T74" fmla="*/ 50 w 81"/>
                  <a:gd name="T75" fmla="*/ 83 h 117"/>
                  <a:gd name="T76" fmla="*/ 6 w 81"/>
                  <a:gd name="T77" fmla="*/ 83 h 117"/>
                  <a:gd name="T78" fmla="*/ 50 w 81"/>
                  <a:gd name="T79"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117">
                    <a:moveTo>
                      <a:pt x="63" y="5"/>
                    </a:moveTo>
                    <a:lnTo>
                      <a:pt x="63" y="3"/>
                    </a:lnTo>
                    <a:lnTo>
                      <a:pt x="62" y="1"/>
                    </a:lnTo>
                    <a:lnTo>
                      <a:pt x="61" y="0"/>
                    </a:lnTo>
                    <a:lnTo>
                      <a:pt x="59" y="0"/>
                    </a:lnTo>
                    <a:lnTo>
                      <a:pt x="57" y="0"/>
                    </a:lnTo>
                    <a:lnTo>
                      <a:pt x="55" y="3"/>
                    </a:lnTo>
                    <a:lnTo>
                      <a:pt x="0" y="83"/>
                    </a:lnTo>
                    <a:lnTo>
                      <a:pt x="0" y="89"/>
                    </a:lnTo>
                    <a:lnTo>
                      <a:pt x="49" y="89"/>
                    </a:lnTo>
                    <a:lnTo>
                      <a:pt x="49" y="103"/>
                    </a:lnTo>
                    <a:lnTo>
                      <a:pt x="48" y="107"/>
                    </a:lnTo>
                    <a:lnTo>
                      <a:pt x="47" y="110"/>
                    </a:lnTo>
                    <a:lnTo>
                      <a:pt x="42" y="111"/>
                    </a:lnTo>
                    <a:lnTo>
                      <a:pt x="35" y="112"/>
                    </a:lnTo>
                    <a:lnTo>
                      <a:pt x="31" y="112"/>
                    </a:lnTo>
                    <a:lnTo>
                      <a:pt x="31" y="117"/>
                    </a:lnTo>
                    <a:lnTo>
                      <a:pt x="39" y="117"/>
                    </a:lnTo>
                    <a:lnTo>
                      <a:pt x="45" y="117"/>
                    </a:lnTo>
                    <a:lnTo>
                      <a:pt x="50" y="117"/>
                    </a:lnTo>
                    <a:lnTo>
                      <a:pt x="56" y="117"/>
                    </a:lnTo>
                    <a:lnTo>
                      <a:pt x="62" y="117"/>
                    </a:lnTo>
                    <a:lnTo>
                      <a:pt x="66" y="117"/>
                    </a:lnTo>
                    <a:lnTo>
                      <a:pt x="72" y="117"/>
                    </a:lnTo>
                    <a:lnTo>
                      <a:pt x="81" y="117"/>
                    </a:lnTo>
                    <a:lnTo>
                      <a:pt x="81" y="112"/>
                    </a:lnTo>
                    <a:lnTo>
                      <a:pt x="77" y="112"/>
                    </a:lnTo>
                    <a:lnTo>
                      <a:pt x="69" y="111"/>
                    </a:lnTo>
                    <a:lnTo>
                      <a:pt x="65" y="110"/>
                    </a:lnTo>
                    <a:lnTo>
                      <a:pt x="63" y="107"/>
                    </a:lnTo>
                    <a:lnTo>
                      <a:pt x="63" y="103"/>
                    </a:lnTo>
                    <a:lnTo>
                      <a:pt x="63" y="89"/>
                    </a:lnTo>
                    <a:lnTo>
                      <a:pt x="81" y="89"/>
                    </a:lnTo>
                    <a:lnTo>
                      <a:pt x="81" y="83"/>
                    </a:lnTo>
                    <a:lnTo>
                      <a:pt x="63" y="83"/>
                    </a:lnTo>
                    <a:lnTo>
                      <a:pt x="63" y="5"/>
                    </a:lnTo>
                    <a:close/>
                    <a:moveTo>
                      <a:pt x="50" y="19"/>
                    </a:moveTo>
                    <a:lnTo>
                      <a:pt x="50" y="83"/>
                    </a:lnTo>
                    <a:lnTo>
                      <a:pt x="6" y="83"/>
                    </a:lnTo>
                    <a:lnTo>
                      <a:pt x="50"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2" name="Freeform 73"/>
              <p:cNvSpPr>
                <a:spLocks noChangeAspect="1" noEditPoints="1"/>
              </p:cNvSpPr>
              <p:nvPr/>
            </p:nvSpPr>
            <p:spPr bwMode="auto">
              <a:xfrm>
                <a:off x="1738" y="2242"/>
                <a:ext cx="19" cy="74"/>
              </a:xfrm>
              <a:custGeom>
                <a:avLst/>
                <a:gdLst>
                  <a:gd name="T0" fmla="*/ 19 w 19"/>
                  <a:gd name="T1" fmla="*/ 9 h 74"/>
                  <a:gd name="T2" fmla="*/ 18 w 19"/>
                  <a:gd name="T3" fmla="*/ 5 h 74"/>
                  <a:gd name="T4" fmla="*/ 16 w 19"/>
                  <a:gd name="T5" fmla="*/ 2 h 74"/>
                  <a:gd name="T6" fmla="*/ 13 w 19"/>
                  <a:gd name="T7" fmla="*/ 0 h 74"/>
                  <a:gd name="T8" fmla="*/ 9 w 19"/>
                  <a:gd name="T9" fmla="*/ 0 h 74"/>
                  <a:gd name="T10" fmla="*/ 5 w 19"/>
                  <a:gd name="T11" fmla="*/ 0 h 74"/>
                  <a:gd name="T12" fmla="*/ 2 w 19"/>
                  <a:gd name="T13" fmla="*/ 2 h 74"/>
                  <a:gd name="T14" fmla="*/ 0 w 19"/>
                  <a:gd name="T15" fmla="*/ 5 h 74"/>
                  <a:gd name="T16" fmla="*/ 0 w 19"/>
                  <a:gd name="T17" fmla="*/ 9 h 74"/>
                  <a:gd name="T18" fmla="*/ 0 w 19"/>
                  <a:gd name="T19" fmla="*/ 13 h 74"/>
                  <a:gd name="T20" fmla="*/ 3 w 19"/>
                  <a:gd name="T21" fmla="*/ 16 h 74"/>
                  <a:gd name="T22" fmla="*/ 6 w 19"/>
                  <a:gd name="T23" fmla="*/ 18 h 74"/>
                  <a:gd name="T24" fmla="*/ 9 w 19"/>
                  <a:gd name="T25" fmla="*/ 19 h 74"/>
                  <a:gd name="T26" fmla="*/ 13 w 19"/>
                  <a:gd name="T27" fmla="*/ 18 h 74"/>
                  <a:gd name="T28" fmla="*/ 16 w 19"/>
                  <a:gd name="T29" fmla="*/ 16 h 74"/>
                  <a:gd name="T30" fmla="*/ 18 w 19"/>
                  <a:gd name="T31" fmla="*/ 13 h 74"/>
                  <a:gd name="T32" fmla="*/ 19 w 19"/>
                  <a:gd name="T33" fmla="*/ 9 h 74"/>
                  <a:gd name="T34" fmla="*/ 19 w 19"/>
                  <a:gd name="T35" fmla="*/ 65 h 74"/>
                  <a:gd name="T36" fmla="*/ 18 w 19"/>
                  <a:gd name="T37" fmla="*/ 61 h 74"/>
                  <a:gd name="T38" fmla="*/ 16 w 19"/>
                  <a:gd name="T39" fmla="*/ 58 h 74"/>
                  <a:gd name="T40" fmla="*/ 13 w 19"/>
                  <a:gd name="T41" fmla="*/ 56 h 74"/>
                  <a:gd name="T42" fmla="*/ 9 w 19"/>
                  <a:gd name="T43" fmla="*/ 55 h 74"/>
                  <a:gd name="T44" fmla="*/ 5 w 19"/>
                  <a:gd name="T45" fmla="*/ 56 h 74"/>
                  <a:gd name="T46" fmla="*/ 2 w 19"/>
                  <a:gd name="T47" fmla="*/ 58 h 74"/>
                  <a:gd name="T48" fmla="*/ 0 w 19"/>
                  <a:gd name="T49" fmla="*/ 61 h 74"/>
                  <a:gd name="T50" fmla="*/ 0 w 19"/>
                  <a:gd name="T51" fmla="*/ 65 h 74"/>
                  <a:gd name="T52" fmla="*/ 0 w 19"/>
                  <a:gd name="T53" fmla="*/ 69 h 74"/>
                  <a:gd name="T54" fmla="*/ 3 w 19"/>
                  <a:gd name="T55" fmla="*/ 72 h 74"/>
                  <a:gd name="T56" fmla="*/ 6 w 19"/>
                  <a:gd name="T57" fmla="*/ 74 h 74"/>
                  <a:gd name="T58" fmla="*/ 9 w 19"/>
                  <a:gd name="T59" fmla="*/ 74 h 74"/>
                  <a:gd name="T60" fmla="*/ 13 w 19"/>
                  <a:gd name="T61" fmla="*/ 73 h 74"/>
                  <a:gd name="T62" fmla="*/ 16 w 19"/>
                  <a:gd name="T63" fmla="*/ 71 h 74"/>
                  <a:gd name="T64" fmla="*/ 18 w 19"/>
                  <a:gd name="T65" fmla="*/ 68 h 74"/>
                  <a:gd name="T66" fmla="*/ 19 w 19"/>
                  <a:gd name="T67" fmla="*/ 6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74">
                    <a:moveTo>
                      <a:pt x="19" y="9"/>
                    </a:moveTo>
                    <a:lnTo>
                      <a:pt x="18" y="5"/>
                    </a:lnTo>
                    <a:lnTo>
                      <a:pt x="16" y="2"/>
                    </a:lnTo>
                    <a:lnTo>
                      <a:pt x="13" y="0"/>
                    </a:lnTo>
                    <a:lnTo>
                      <a:pt x="9" y="0"/>
                    </a:lnTo>
                    <a:lnTo>
                      <a:pt x="5" y="0"/>
                    </a:lnTo>
                    <a:lnTo>
                      <a:pt x="2" y="2"/>
                    </a:lnTo>
                    <a:lnTo>
                      <a:pt x="0" y="5"/>
                    </a:lnTo>
                    <a:lnTo>
                      <a:pt x="0" y="9"/>
                    </a:lnTo>
                    <a:lnTo>
                      <a:pt x="0" y="13"/>
                    </a:lnTo>
                    <a:lnTo>
                      <a:pt x="3" y="16"/>
                    </a:lnTo>
                    <a:lnTo>
                      <a:pt x="6" y="18"/>
                    </a:lnTo>
                    <a:lnTo>
                      <a:pt x="9" y="19"/>
                    </a:lnTo>
                    <a:lnTo>
                      <a:pt x="13" y="18"/>
                    </a:lnTo>
                    <a:lnTo>
                      <a:pt x="16" y="16"/>
                    </a:lnTo>
                    <a:lnTo>
                      <a:pt x="18" y="13"/>
                    </a:lnTo>
                    <a:lnTo>
                      <a:pt x="19" y="9"/>
                    </a:lnTo>
                    <a:close/>
                    <a:moveTo>
                      <a:pt x="19" y="65"/>
                    </a:moveTo>
                    <a:lnTo>
                      <a:pt x="18" y="61"/>
                    </a:lnTo>
                    <a:lnTo>
                      <a:pt x="16" y="58"/>
                    </a:lnTo>
                    <a:lnTo>
                      <a:pt x="13" y="56"/>
                    </a:lnTo>
                    <a:lnTo>
                      <a:pt x="9" y="55"/>
                    </a:lnTo>
                    <a:lnTo>
                      <a:pt x="5" y="56"/>
                    </a:lnTo>
                    <a:lnTo>
                      <a:pt x="2" y="58"/>
                    </a:lnTo>
                    <a:lnTo>
                      <a:pt x="0" y="61"/>
                    </a:lnTo>
                    <a:lnTo>
                      <a:pt x="0" y="65"/>
                    </a:lnTo>
                    <a:lnTo>
                      <a:pt x="0" y="69"/>
                    </a:lnTo>
                    <a:lnTo>
                      <a:pt x="3" y="72"/>
                    </a:lnTo>
                    <a:lnTo>
                      <a:pt x="6" y="74"/>
                    </a:lnTo>
                    <a:lnTo>
                      <a:pt x="9" y="74"/>
                    </a:lnTo>
                    <a:lnTo>
                      <a:pt x="13" y="73"/>
                    </a:lnTo>
                    <a:lnTo>
                      <a:pt x="16" y="71"/>
                    </a:lnTo>
                    <a:lnTo>
                      <a:pt x="18" y="68"/>
                    </a:lnTo>
                    <a:lnTo>
                      <a:pt x="19"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3" name="Freeform 74"/>
              <p:cNvSpPr>
                <a:spLocks noChangeAspect="1" noEditPoints="1"/>
              </p:cNvSpPr>
              <p:nvPr/>
            </p:nvSpPr>
            <p:spPr bwMode="auto">
              <a:xfrm>
                <a:off x="2544" y="2165"/>
                <a:ext cx="52" cy="151"/>
              </a:xfrm>
              <a:custGeom>
                <a:avLst/>
                <a:gdLst>
                  <a:gd name="T0" fmla="*/ 38 w 52"/>
                  <a:gd name="T1" fmla="*/ 54 h 151"/>
                  <a:gd name="T2" fmla="*/ 0 w 52"/>
                  <a:gd name="T3" fmla="*/ 55 h 151"/>
                  <a:gd name="T4" fmla="*/ 0 w 52"/>
                  <a:gd name="T5" fmla="*/ 66 h 151"/>
                  <a:gd name="T6" fmla="*/ 8 w 52"/>
                  <a:gd name="T7" fmla="*/ 66 h 151"/>
                  <a:gd name="T8" fmla="*/ 12 w 52"/>
                  <a:gd name="T9" fmla="*/ 67 h 151"/>
                  <a:gd name="T10" fmla="*/ 14 w 52"/>
                  <a:gd name="T11" fmla="*/ 69 h 151"/>
                  <a:gd name="T12" fmla="*/ 15 w 52"/>
                  <a:gd name="T13" fmla="*/ 74 h 151"/>
                  <a:gd name="T14" fmla="*/ 15 w 52"/>
                  <a:gd name="T15" fmla="*/ 141 h 151"/>
                  <a:gd name="T16" fmla="*/ 0 w 52"/>
                  <a:gd name="T17" fmla="*/ 141 h 151"/>
                  <a:gd name="T18" fmla="*/ 0 w 52"/>
                  <a:gd name="T19" fmla="*/ 151 h 151"/>
                  <a:gd name="T20" fmla="*/ 12 w 52"/>
                  <a:gd name="T21" fmla="*/ 151 h 151"/>
                  <a:gd name="T22" fmla="*/ 26 w 52"/>
                  <a:gd name="T23" fmla="*/ 151 h 151"/>
                  <a:gd name="T24" fmla="*/ 38 w 52"/>
                  <a:gd name="T25" fmla="*/ 151 h 151"/>
                  <a:gd name="T26" fmla="*/ 52 w 52"/>
                  <a:gd name="T27" fmla="*/ 151 h 151"/>
                  <a:gd name="T28" fmla="*/ 52 w 52"/>
                  <a:gd name="T29" fmla="*/ 141 h 151"/>
                  <a:gd name="T30" fmla="*/ 38 w 52"/>
                  <a:gd name="T31" fmla="*/ 141 h 151"/>
                  <a:gd name="T32" fmla="*/ 38 w 52"/>
                  <a:gd name="T33" fmla="*/ 54 h 151"/>
                  <a:gd name="T34" fmla="*/ 40 w 52"/>
                  <a:gd name="T35" fmla="*/ 17 h 151"/>
                  <a:gd name="T36" fmla="*/ 39 w 52"/>
                  <a:gd name="T37" fmla="*/ 11 h 151"/>
                  <a:gd name="T38" fmla="*/ 35 w 52"/>
                  <a:gd name="T39" fmla="*/ 5 h 151"/>
                  <a:gd name="T40" fmla="*/ 30 w 52"/>
                  <a:gd name="T41" fmla="*/ 2 h 151"/>
                  <a:gd name="T42" fmla="*/ 23 w 52"/>
                  <a:gd name="T43" fmla="*/ 0 h 151"/>
                  <a:gd name="T44" fmla="*/ 17 w 52"/>
                  <a:gd name="T45" fmla="*/ 2 h 151"/>
                  <a:gd name="T46" fmla="*/ 11 w 52"/>
                  <a:gd name="T47" fmla="*/ 5 h 151"/>
                  <a:gd name="T48" fmla="*/ 8 w 52"/>
                  <a:gd name="T49" fmla="*/ 11 h 151"/>
                  <a:gd name="T50" fmla="*/ 6 w 52"/>
                  <a:gd name="T51" fmla="*/ 17 h 151"/>
                  <a:gd name="T52" fmla="*/ 8 w 52"/>
                  <a:gd name="T53" fmla="*/ 24 h 151"/>
                  <a:gd name="T54" fmla="*/ 11 w 52"/>
                  <a:gd name="T55" fmla="*/ 29 h 151"/>
                  <a:gd name="T56" fmla="*/ 17 w 52"/>
                  <a:gd name="T57" fmla="*/ 33 h 151"/>
                  <a:gd name="T58" fmla="*/ 23 w 52"/>
                  <a:gd name="T59" fmla="*/ 34 h 151"/>
                  <a:gd name="T60" fmla="*/ 30 w 52"/>
                  <a:gd name="T61" fmla="*/ 33 h 151"/>
                  <a:gd name="T62" fmla="*/ 35 w 52"/>
                  <a:gd name="T63" fmla="*/ 29 h 151"/>
                  <a:gd name="T64" fmla="*/ 39 w 52"/>
                  <a:gd name="T65" fmla="*/ 24 h 151"/>
                  <a:gd name="T66" fmla="*/ 40 w 52"/>
                  <a:gd name="T67" fmla="*/ 1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51">
                    <a:moveTo>
                      <a:pt x="38" y="54"/>
                    </a:moveTo>
                    <a:lnTo>
                      <a:pt x="0" y="55"/>
                    </a:lnTo>
                    <a:lnTo>
                      <a:pt x="0" y="66"/>
                    </a:lnTo>
                    <a:lnTo>
                      <a:pt x="8" y="66"/>
                    </a:lnTo>
                    <a:lnTo>
                      <a:pt x="12" y="67"/>
                    </a:lnTo>
                    <a:lnTo>
                      <a:pt x="14" y="69"/>
                    </a:lnTo>
                    <a:lnTo>
                      <a:pt x="15" y="74"/>
                    </a:lnTo>
                    <a:lnTo>
                      <a:pt x="15" y="141"/>
                    </a:lnTo>
                    <a:lnTo>
                      <a:pt x="0" y="141"/>
                    </a:lnTo>
                    <a:lnTo>
                      <a:pt x="0" y="151"/>
                    </a:lnTo>
                    <a:lnTo>
                      <a:pt x="12" y="151"/>
                    </a:lnTo>
                    <a:lnTo>
                      <a:pt x="26" y="151"/>
                    </a:lnTo>
                    <a:lnTo>
                      <a:pt x="38" y="151"/>
                    </a:lnTo>
                    <a:lnTo>
                      <a:pt x="52" y="151"/>
                    </a:lnTo>
                    <a:lnTo>
                      <a:pt x="52" y="141"/>
                    </a:lnTo>
                    <a:lnTo>
                      <a:pt x="38" y="141"/>
                    </a:lnTo>
                    <a:lnTo>
                      <a:pt x="38" y="54"/>
                    </a:lnTo>
                    <a:close/>
                    <a:moveTo>
                      <a:pt x="40" y="17"/>
                    </a:moveTo>
                    <a:lnTo>
                      <a:pt x="39" y="11"/>
                    </a:lnTo>
                    <a:lnTo>
                      <a:pt x="35" y="5"/>
                    </a:lnTo>
                    <a:lnTo>
                      <a:pt x="30" y="2"/>
                    </a:lnTo>
                    <a:lnTo>
                      <a:pt x="23" y="0"/>
                    </a:lnTo>
                    <a:lnTo>
                      <a:pt x="17" y="2"/>
                    </a:lnTo>
                    <a:lnTo>
                      <a:pt x="11" y="5"/>
                    </a:lnTo>
                    <a:lnTo>
                      <a:pt x="8" y="11"/>
                    </a:lnTo>
                    <a:lnTo>
                      <a:pt x="6" y="17"/>
                    </a:lnTo>
                    <a:lnTo>
                      <a:pt x="8" y="24"/>
                    </a:lnTo>
                    <a:lnTo>
                      <a:pt x="11" y="29"/>
                    </a:lnTo>
                    <a:lnTo>
                      <a:pt x="17" y="33"/>
                    </a:lnTo>
                    <a:lnTo>
                      <a:pt x="23" y="34"/>
                    </a:lnTo>
                    <a:lnTo>
                      <a:pt x="30" y="33"/>
                    </a:lnTo>
                    <a:lnTo>
                      <a:pt x="35" y="29"/>
                    </a:lnTo>
                    <a:lnTo>
                      <a:pt x="39" y="24"/>
                    </a:lnTo>
                    <a:lnTo>
                      <a:pt x="40"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4" name="Freeform 75"/>
              <p:cNvSpPr>
                <a:spLocks noChangeAspect="1"/>
              </p:cNvSpPr>
              <p:nvPr/>
            </p:nvSpPr>
            <p:spPr bwMode="auto">
              <a:xfrm>
                <a:off x="2612" y="2164"/>
                <a:ext cx="86" cy="152"/>
              </a:xfrm>
              <a:custGeom>
                <a:avLst/>
                <a:gdLst>
                  <a:gd name="T0" fmla="*/ 16 w 86"/>
                  <a:gd name="T1" fmla="*/ 56 h 152"/>
                  <a:gd name="T2" fmla="*/ 0 w 86"/>
                  <a:gd name="T3" fmla="*/ 56 h 152"/>
                  <a:gd name="T4" fmla="*/ 0 w 86"/>
                  <a:gd name="T5" fmla="*/ 66 h 152"/>
                  <a:gd name="T6" fmla="*/ 16 w 86"/>
                  <a:gd name="T7" fmla="*/ 66 h 152"/>
                  <a:gd name="T8" fmla="*/ 16 w 86"/>
                  <a:gd name="T9" fmla="*/ 142 h 152"/>
                  <a:gd name="T10" fmla="*/ 1 w 86"/>
                  <a:gd name="T11" fmla="*/ 142 h 152"/>
                  <a:gd name="T12" fmla="*/ 1 w 86"/>
                  <a:gd name="T13" fmla="*/ 152 h 152"/>
                  <a:gd name="T14" fmla="*/ 14 w 86"/>
                  <a:gd name="T15" fmla="*/ 152 h 152"/>
                  <a:gd name="T16" fmla="*/ 29 w 86"/>
                  <a:gd name="T17" fmla="*/ 152 h 152"/>
                  <a:gd name="T18" fmla="*/ 36 w 86"/>
                  <a:gd name="T19" fmla="*/ 152 h 152"/>
                  <a:gd name="T20" fmla="*/ 44 w 86"/>
                  <a:gd name="T21" fmla="*/ 152 h 152"/>
                  <a:gd name="T22" fmla="*/ 52 w 86"/>
                  <a:gd name="T23" fmla="*/ 152 h 152"/>
                  <a:gd name="T24" fmla="*/ 59 w 86"/>
                  <a:gd name="T25" fmla="*/ 152 h 152"/>
                  <a:gd name="T26" fmla="*/ 59 w 86"/>
                  <a:gd name="T27" fmla="*/ 142 h 152"/>
                  <a:gd name="T28" fmla="*/ 40 w 86"/>
                  <a:gd name="T29" fmla="*/ 142 h 152"/>
                  <a:gd name="T30" fmla="*/ 40 w 86"/>
                  <a:gd name="T31" fmla="*/ 66 h 152"/>
                  <a:gd name="T32" fmla="*/ 65 w 86"/>
                  <a:gd name="T33" fmla="*/ 66 h 152"/>
                  <a:gd name="T34" fmla="*/ 65 w 86"/>
                  <a:gd name="T35" fmla="*/ 56 h 152"/>
                  <a:gd name="T36" fmla="*/ 38 w 86"/>
                  <a:gd name="T37" fmla="*/ 56 h 152"/>
                  <a:gd name="T38" fmla="*/ 38 w 86"/>
                  <a:gd name="T39" fmla="*/ 34 h 152"/>
                  <a:gd name="T40" fmla="*/ 39 w 86"/>
                  <a:gd name="T41" fmla="*/ 26 h 152"/>
                  <a:gd name="T42" fmla="*/ 41 w 86"/>
                  <a:gd name="T43" fmla="*/ 20 h 152"/>
                  <a:gd name="T44" fmla="*/ 44 w 86"/>
                  <a:gd name="T45" fmla="*/ 15 h 152"/>
                  <a:gd name="T46" fmla="*/ 47 w 86"/>
                  <a:gd name="T47" fmla="*/ 12 h 152"/>
                  <a:gd name="T48" fmla="*/ 51 w 86"/>
                  <a:gd name="T49" fmla="*/ 10 h 152"/>
                  <a:gd name="T50" fmla="*/ 55 w 86"/>
                  <a:gd name="T51" fmla="*/ 9 h 152"/>
                  <a:gd name="T52" fmla="*/ 58 w 86"/>
                  <a:gd name="T53" fmla="*/ 8 h 152"/>
                  <a:gd name="T54" fmla="*/ 60 w 86"/>
                  <a:gd name="T55" fmla="*/ 8 h 152"/>
                  <a:gd name="T56" fmla="*/ 64 w 86"/>
                  <a:gd name="T57" fmla="*/ 9 h 152"/>
                  <a:gd name="T58" fmla="*/ 60 w 86"/>
                  <a:gd name="T59" fmla="*/ 13 h 152"/>
                  <a:gd name="T60" fmla="*/ 59 w 86"/>
                  <a:gd name="T61" fmla="*/ 19 h 152"/>
                  <a:gd name="T62" fmla="*/ 60 w 86"/>
                  <a:gd name="T63" fmla="*/ 25 h 152"/>
                  <a:gd name="T64" fmla="*/ 63 w 86"/>
                  <a:gd name="T65" fmla="*/ 29 h 152"/>
                  <a:gd name="T66" fmla="*/ 68 w 86"/>
                  <a:gd name="T67" fmla="*/ 32 h 152"/>
                  <a:gd name="T68" fmla="*/ 72 w 86"/>
                  <a:gd name="T69" fmla="*/ 33 h 152"/>
                  <a:gd name="T70" fmla="*/ 77 w 86"/>
                  <a:gd name="T71" fmla="*/ 32 h 152"/>
                  <a:gd name="T72" fmla="*/ 81 w 86"/>
                  <a:gd name="T73" fmla="*/ 29 h 152"/>
                  <a:gd name="T74" fmla="*/ 85 w 86"/>
                  <a:gd name="T75" fmla="*/ 25 h 152"/>
                  <a:gd name="T76" fmla="*/ 86 w 86"/>
                  <a:gd name="T77" fmla="*/ 19 h 152"/>
                  <a:gd name="T78" fmla="*/ 84 w 86"/>
                  <a:gd name="T79" fmla="*/ 12 h 152"/>
                  <a:gd name="T80" fmla="*/ 80 w 86"/>
                  <a:gd name="T81" fmla="*/ 6 h 152"/>
                  <a:gd name="T82" fmla="*/ 72 w 86"/>
                  <a:gd name="T83" fmla="*/ 2 h 152"/>
                  <a:gd name="T84" fmla="*/ 61 w 86"/>
                  <a:gd name="T85" fmla="*/ 0 h 152"/>
                  <a:gd name="T86" fmla="*/ 45 w 86"/>
                  <a:gd name="T87" fmla="*/ 2 h 152"/>
                  <a:gd name="T88" fmla="*/ 31 w 86"/>
                  <a:gd name="T89" fmla="*/ 8 h 152"/>
                  <a:gd name="T90" fmla="*/ 20 w 86"/>
                  <a:gd name="T91" fmla="*/ 18 h 152"/>
                  <a:gd name="T92" fmla="*/ 16 w 86"/>
                  <a:gd name="T93" fmla="*/ 34 h 152"/>
                  <a:gd name="T94" fmla="*/ 16 w 86"/>
                  <a:gd name="T95" fmla="*/ 5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152">
                    <a:moveTo>
                      <a:pt x="16" y="56"/>
                    </a:moveTo>
                    <a:lnTo>
                      <a:pt x="0" y="56"/>
                    </a:lnTo>
                    <a:lnTo>
                      <a:pt x="0" y="66"/>
                    </a:lnTo>
                    <a:lnTo>
                      <a:pt x="16" y="66"/>
                    </a:lnTo>
                    <a:lnTo>
                      <a:pt x="16" y="142"/>
                    </a:lnTo>
                    <a:lnTo>
                      <a:pt x="1" y="142"/>
                    </a:lnTo>
                    <a:lnTo>
                      <a:pt x="1" y="152"/>
                    </a:lnTo>
                    <a:lnTo>
                      <a:pt x="14" y="152"/>
                    </a:lnTo>
                    <a:lnTo>
                      <a:pt x="29" y="152"/>
                    </a:lnTo>
                    <a:lnTo>
                      <a:pt x="36" y="152"/>
                    </a:lnTo>
                    <a:lnTo>
                      <a:pt x="44" y="152"/>
                    </a:lnTo>
                    <a:lnTo>
                      <a:pt x="52" y="152"/>
                    </a:lnTo>
                    <a:lnTo>
                      <a:pt x="59" y="152"/>
                    </a:lnTo>
                    <a:lnTo>
                      <a:pt x="59" y="142"/>
                    </a:lnTo>
                    <a:lnTo>
                      <a:pt x="40" y="142"/>
                    </a:lnTo>
                    <a:lnTo>
                      <a:pt x="40" y="66"/>
                    </a:lnTo>
                    <a:lnTo>
                      <a:pt x="65" y="66"/>
                    </a:lnTo>
                    <a:lnTo>
                      <a:pt x="65" y="56"/>
                    </a:lnTo>
                    <a:lnTo>
                      <a:pt x="38" y="56"/>
                    </a:lnTo>
                    <a:lnTo>
                      <a:pt x="38" y="34"/>
                    </a:lnTo>
                    <a:lnTo>
                      <a:pt x="39" y="26"/>
                    </a:lnTo>
                    <a:lnTo>
                      <a:pt x="41" y="20"/>
                    </a:lnTo>
                    <a:lnTo>
                      <a:pt x="44" y="15"/>
                    </a:lnTo>
                    <a:lnTo>
                      <a:pt x="47" y="12"/>
                    </a:lnTo>
                    <a:lnTo>
                      <a:pt x="51" y="10"/>
                    </a:lnTo>
                    <a:lnTo>
                      <a:pt x="55" y="9"/>
                    </a:lnTo>
                    <a:lnTo>
                      <a:pt x="58" y="8"/>
                    </a:lnTo>
                    <a:lnTo>
                      <a:pt x="60" y="8"/>
                    </a:lnTo>
                    <a:lnTo>
                      <a:pt x="64" y="9"/>
                    </a:lnTo>
                    <a:lnTo>
                      <a:pt x="60" y="13"/>
                    </a:lnTo>
                    <a:lnTo>
                      <a:pt x="59" y="19"/>
                    </a:lnTo>
                    <a:lnTo>
                      <a:pt x="60" y="25"/>
                    </a:lnTo>
                    <a:lnTo>
                      <a:pt x="63" y="29"/>
                    </a:lnTo>
                    <a:lnTo>
                      <a:pt x="68" y="32"/>
                    </a:lnTo>
                    <a:lnTo>
                      <a:pt x="72" y="33"/>
                    </a:lnTo>
                    <a:lnTo>
                      <a:pt x="77" y="32"/>
                    </a:lnTo>
                    <a:lnTo>
                      <a:pt x="81" y="29"/>
                    </a:lnTo>
                    <a:lnTo>
                      <a:pt x="85" y="25"/>
                    </a:lnTo>
                    <a:lnTo>
                      <a:pt x="86" y="19"/>
                    </a:lnTo>
                    <a:lnTo>
                      <a:pt x="84" y="12"/>
                    </a:lnTo>
                    <a:lnTo>
                      <a:pt x="80" y="6"/>
                    </a:lnTo>
                    <a:lnTo>
                      <a:pt x="72" y="2"/>
                    </a:lnTo>
                    <a:lnTo>
                      <a:pt x="61" y="0"/>
                    </a:lnTo>
                    <a:lnTo>
                      <a:pt x="45" y="2"/>
                    </a:lnTo>
                    <a:lnTo>
                      <a:pt x="31" y="8"/>
                    </a:lnTo>
                    <a:lnTo>
                      <a:pt x="20" y="18"/>
                    </a:lnTo>
                    <a:lnTo>
                      <a:pt x="16" y="34"/>
                    </a:lnTo>
                    <a:lnTo>
                      <a:pt x="16"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5" name="Freeform 76"/>
              <p:cNvSpPr>
                <a:spLocks noChangeAspect="1"/>
              </p:cNvSpPr>
              <p:nvPr/>
            </p:nvSpPr>
            <p:spPr bwMode="auto">
              <a:xfrm>
                <a:off x="2801" y="2153"/>
                <a:ext cx="9" cy="218"/>
              </a:xfrm>
              <a:custGeom>
                <a:avLst/>
                <a:gdLst>
                  <a:gd name="T0" fmla="*/ 9 w 9"/>
                  <a:gd name="T1" fmla="*/ 8 h 218"/>
                  <a:gd name="T2" fmla="*/ 9 w 9"/>
                  <a:gd name="T3" fmla="*/ 5 h 218"/>
                  <a:gd name="T4" fmla="*/ 8 w 9"/>
                  <a:gd name="T5" fmla="*/ 3 h 218"/>
                  <a:gd name="T6" fmla="*/ 7 w 9"/>
                  <a:gd name="T7" fmla="*/ 1 h 218"/>
                  <a:gd name="T8" fmla="*/ 5 w 9"/>
                  <a:gd name="T9" fmla="*/ 0 h 218"/>
                  <a:gd name="T10" fmla="*/ 2 w 9"/>
                  <a:gd name="T11" fmla="*/ 1 h 218"/>
                  <a:gd name="T12" fmla="*/ 1 w 9"/>
                  <a:gd name="T13" fmla="*/ 3 h 218"/>
                  <a:gd name="T14" fmla="*/ 0 w 9"/>
                  <a:gd name="T15" fmla="*/ 5 h 218"/>
                  <a:gd name="T16" fmla="*/ 0 w 9"/>
                  <a:gd name="T17" fmla="*/ 8 h 218"/>
                  <a:gd name="T18" fmla="*/ 0 w 9"/>
                  <a:gd name="T19" fmla="*/ 210 h 218"/>
                  <a:gd name="T20" fmla="*/ 0 w 9"/>
                  <a:gd name="T21" fmla="*/ 213 h 218"/>
                  <a:gd name="T22" fmla="*/ 1 w 9"/>
                  <a:gd name="T23" fmla="*/ 215 h 218"/>
                  <a:gd name="T24" fmla="*/ 2 w 9"/>
                  <a:gd name="T25" fmla="*/ 217 h 218"/>
                  <a:gd name="T26" fmla="*/ 5 w 9"/>
                  <a:gd name="T27" fmla="*/ 218 h 218"/>
                  <a:gd name="T28" fmla="*/ 7 w 9"/>
                  <a:gd name="T29" fmla="*/ 217 h 218"/>
                  <a:gd name="T30" fmla="*/ 8 w 9"/>
                  <a:gd name="T31" fmla="*/ 215 h 218"/>
                  <a:gd name="T32" fmla="*/ 9 w 9"/>
                  <a:gd name="T33" fmla="*/ 213 h 218"/>
                  <a:gd name="T34" fmla="*/ 9 w 9"/>
                  <a:gd name="T35" fmla="*/ 210 h 218"/>
                  <a:gd name="T36" fmla="*/ 9 w 9"/>
                  <a:gd name="T37" fmla="*/ 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18">
                    <a:moveTo>
                      <a:pt x="9" y="8"/>
                    </a:moveTo>
                    <a:lnTo>
                      <a:pt x="9" y="5"/>
                    </a:lnTo>
                    <a:lnTo>
                      <a:pt x="8" y="3"/>
                    </a:lnTo>
                    <a:lnTo>
                      <a:pt x="7" y="1"/>
                    </a:lnTo>
                    <a:lnTo>
                      <a:pt x="5" y="0"/>
                    </a:lnTo>
                    <a:lnTo>
                      <a:pt x="2" y="1"/>
                    </a:lnTo>
                    <a:lnTo>
                      <a:pt x="1" y="3"/>
                    </a:lnTo>
                    <a:lnTo>
                      <a:pt x="0" y="5"/>
                    </a:lnTo>
                    <a:lnTo>
                      <a:pt x="0" y="8"/>
                    </a:lnTo>
                    <a:lnTo>
                      <a:pt x="0" y="210"/>
                    </a:lnTo>
                    <a:lnTo>
                      <a:pt x="0" y="213"/>
                    </a:lnTo>
                    <a:lnTo>
                      <a:pt x="1" y="215"/>
                    </a:lnTo>
                    <a:lnTo>
                      <a:pt x="2" y="217"/>
                    </a:lnTo>
                    <a:lnTo>
                      <a:pt x="5" y="218"/>
                    </a:lnTo>
                    <a:lnTo>
                      <a:pt x="7" y="217"/>
                    </a:lnTo>
                    <a:lnTo>
                      <a:pt x="8" y="215"/>
                    </a:lnTo>
                    <a:lnTo>
                      <a:pt x="9" y="213"/>
                    </a:lnTo>
                    <a:lnTo>
                      <a:pt x="9" y="210"/>
                    </a:lnTo>
                    <a:lnTo>
                      <a:pt x="9"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6" name="Freeform 77"/>
              <p:cNvSpPr>
                <a:spLocks noChangeAspect="1"/>
              </p:cNvSpPr>
              <p:nvPr/>
            </p:nvSpPr>
            <p:spPr bwMode="auto">
              <a:xfrm>
                <a:off x="2843" y="2220"/>
                <a:ext cx="109" cy="96"/>
              </a:xfrm>
              <a:custGeom>
                <a:avLst/>
                <a:gdLst>
                  <a:gd name="T0" fmla="*/ 17 w 109"/>
                  <a:gd name="T1" fmla="*/ 80 h 96"/>
                  <a:gd name="T2" fmla="*/ 14 w 109"/>
                  <a:gd name="T3" fmla="*/ 88 h 96"/>
                  <a:gd name="T4" fmla="*/ 0 w 109"/>
                  <a:gd name="T5" fmla="*/ 90 h 96"/>
                  <a:gd name="T6" fmla="*/ 6 w 109"/>
                  <a:gd name="T7" fmla="*/ 96 h 96"/>
                  <a:gd name="T8" fmla="*/ 19 w 109"/>
                  <a:gd name="T9" fmla="*/ 96 h 96"/>
                  <a:gd name="T10" fmla="*/ 29 w 109"/>
                  <a:gd name="T11" fmla="*/ 96 h 96"/>
                  <a:gd name="T12" fmla="*/ 42 w 109"/>
                  <a:gd name="T13" fmla="*/ 96 h 96"/>
                  <a:gd name="T14" fmla="*/ 48 w 109"/>
                  <a:gd name="T15" fmla="*/ 90 h 96"/>
                  <a:gd name="T16" fmla="*/ 34 w 109"/>
                  <a:gd name="T17" fmla="*/ 88 h 96"/>
                  <a:gd name="T18" fmla="*/ 31 w 109"/>
                  <a:gd name="T19" fmla="*/ 80 h 96"/>
                  <a:gd name="T20" fmla="*/ 34 w 109"/>
                  <a:gd name="T21" fmla="*/ 25 h 96"/>
                  <a:gd name="T22" fmla="*/ 50 w 109"/>
                  <a:gd name="T23" fmla="*/ 7 h 96"/>
                  <a:gd name="T24" fmla="*/ 65 w 109"/>
                  <a:gd name="T25" fmla="*/ 6 h 96"/>
                  <a:gd name="T26" fmla="*/ 72 w 109"/>
                  <a:gd name="T27" fmla="*/ 9 h 96"/>
                  <a:gd name="T28" fmla="*/ 75 w 109"/>
                  <a:gd name="T29" fmla="*/ 16 h 96"/>
                  <a:gd name="T30" fmla="*/ 77 w 109"/>
                  <a:gd name="T31" fmla="*/ 25 h 96"/>
                  <a:gd name="T32" fmla="*/ 77 w 109"/>
                  <a:gd name="T33" fmla="*/ 80 h 96"/>
                  <a:gd name="T34" fmla="*/ 74 w 109"/>
                  <a:gd name="T35" fmla="*/ 88 h 96"/>
                  <a:gd name="T36" fmla="*/ 60 w 109"/>
                  <a:gd name="T37" fmla="*/ 90 h 96"/>
                  <a:gd name="T38" fmla="*/ 66 w 109"/>
                  <a:gd name="T39" fmla="*/ 96 h 96"/>
                  <a:gd name="T40" fmla="*/ 79 w 109"/>
                  <a:gd name="T41" fmla="*/ 96 h 96"/>
                  <a:gd name="T42" fmla="*/ 90 w 109"/>
                  <a:gd name="T43" fmla="*/ 96 h 96"/>
                  <a:gd name="T44" fmla="*/ 103 w 109"/>
                  <a:gd name="T45" fmla="*/ 96 h 96"/>
                  <a:gd name="T46" fmla="*/ 109 w 109"/>
                  <a:gd name="T47" fmla="*/ 90 h 96"/>
                  <a:gd name="T48" fmla="*/ 96 w 109"/>
                  <a:gd name="T49" fmla="*/ 89 h 96"/>
                  <a:gd name="T50" fmla="*/ 92 w 109"/>
                  <a:gd name="T51" fmla="*/ 83 h 96"/>
                  <a:gd name="T52" fmla="*/ 92 w 109"/>
                  <a:gd name="T53" fmla="*/ 30 h 96"/>
                  <a:gd name="T54" fmla="*/ 89 w 109"/>
                  <a:gd name="T55" fmla="*/ 14 h 96"/>
                  <a:gd name="T56" fmla="*/ 82 w 109"/>
                  <a:gd name="T57" fmla="*/ 6 h 96"/>
                  <a:gd name="T58" fmla="*/ 71 w 109"/>
                  <a:gd name="T59" fmla="*/ 1 h 96"/>
                  <a:gd name="T60" fmla="*/ 52 w 109"/>
                  <a:gd name="T61" fmla="*/ 2 h 96"/>
                  <a:gd name="T62" fmla="*/ 36 w 109"/>
                  <a:gd name="T63" fmla="*/ 14 h 96"/>
                  <a:gd name="T64" fmla="*/ 30 w 109"/>
                  <a:gd name="T65" fmla="*/ 0 h 96"/>
                  <a:gd name="T66" fmla="*/ 0 w 109"/>
                  <a:gd name="T67" fmla="*/ 9 h 96"/>
                  <a:gd name="T68" fmla="*/ 9 w 109"/>
                  <a:gd name="T69" fmla="*/ 10 h 96"/>
                  <a:gd name="T70" fmla="*/ 14 w 109"/>
                  <a:gd name="T71" fmla="*/ 12 h 96"/>
                  <a:gd name="T72" fmla="*/ 16 w 109"/>
                  <a:gd name="T73" fmla="*/ 15 h 96"/>
                  <a:gd name="T74" fmla="*/ 17 w 109"/>
                  <a:gd name="T75"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96">
                    <a:moveTo>
                      <a:pt x="17" y="22"/>
                    </a:moveTo>
                    <a:lnTo>
                      <a:pt x="17" y="80"/>
                    </a:lnTo>
                    <a:lnTo>
                      <a:pt x="16" y="86"/>
                    </a:lnTo>
                    <a:lnTo>
                      <a:pt x="14" y="88"/>
                    </a:lnTo>
                    <a:lnTo>
                      <a:pt x="8" y="89"/>
                    </a:lnTo>
                    <a:lnTo>
                      <a:pt x="0" y="90"/>
                    </a:lnTo>
                    <a:lnTo>
                      <a:pt x="0" y="96"/>
                    </a:lnTo>
                    <a:lnTo>
                      <a:pt x="6" y="96"/>
                    </a:lnTo>
                    <a:lnTo>
                      <a:pt x="12" y="96"/>
                    </a:lnTo>
                    <a:lnTo>
                      <a:pt x="19" y="96"/>
                    </a:lnTo>
                    <a:lnTo>
                      <a:pt x="24" y="96"/>
                    </a:lnTo>
                    <a:lnTo>
                      <a:pt x="29" y="96"/>
                    </a:lnTo>
                    <a:lnTo>
                      <a:pt x="36" y="96"/>
                    </a:lnTo>
                    <a:lnTo>
                      <a:pt x="42" y="96"/>
                    </a:lnTo>
                    <a:lnTo>
                      <a:pt x="48" y="96"/>
                    </a:lnTo>
                    <a:lnTo>
                      <a:pt x="48" y="90"/>
                    </a:lnTo>
                    <a:lnTo>
                      <a:pt x="40" y="89"/>
                    </a:lnTo>
                    <a:lnTo>
                      <a:pt x="34" y="88"/>
                    </a:lnTo>
                    <a:lnTo>
                      <a:pt x="32" y="86"/>
                    </a:lnTo>
                    <a:lnTo>
                      <a:pt x="31" y="80"/>
                    </a:lnTo>
                    <a:lnTo>
                      <a:pt x="31" y="40"/>
                    </a:lnTo>
                    <a:lnTo>
                      <a:pt x="34" y="25"/>
                    </a:lnTo>
                    <a:lnTo>
                      <a:pt x="41" y="14"/>
                    </a:lnTo>
                    <a:lnTo>
                      <a:pt x="50" y="7"/>
                    </a:lnTo>
                    <a:lnTo>
                      <a:pt x="61" y="5"/>
                    </a:lnTo>
                    <a:lnTo>
                      <a:pt x="65" y="6"/>
                    </a:lnTo>
                    <a:lnTo>
                      <a:pt x="69" y="7"/>
                    </a:lnTo>
                    <a:lnTo>
                      <a:pt x="72" y="9"/>
                    </a:lnTo>
                    <a:lnTo>
                      <a:pt x="74" y="13"/>
                    </a:lnTo>
                    <a:lnTo>
                      <a:pt x="75" y="16"/>
                    </a:lnTo>
                    <a:lnTo>
                      <a:pt x="76" y="20"/>
                    </a:lnTo>
                    <a:lnTo>
                      <a:pt x="77" y="25"/>
                    </a:lnTo>
                    <a:lnTo>
                      <a:pt x="77" y="29"/>
                    </a:lnTo>
                    <a:lnTo>
                      <a:pt x="77" y="80"/>
                    </a:lnTo>
                    <a:lnTo>
                      <a:pt x="76" y="86"/>
                    </a:lnTo>
                    <a:lnTo>
                      <a:pt x="74" y="88"/>
                    </a:lnTo>
                    <a:lnTo>
                      <a:pt x="69" y="89"/>
                    </a:lnTo>
                    <a:lnTo>
                      <a:pt x="60" y="90"/>
                    </a:lnTo>
                    <a:lnTo>
                      <a:pt x="60" y="96"/>
                    </a:lnTo>
                    <a:lnTo>
                      <a:pt x="66" y="96"/>
                    </a:lnTo>
                    <a:lnTo>
                      <a:pt x="73" y="96"/>
                    </a:lnTo>
                    <a:lnTo>
                      <a:pt x="79" y="96"/>
                    </a:lnTo>
                    <a:lnTo>
                      <a:pt x="84" y="96"/>
                    </a:lnTo>
                    <a:lnTo>
                      <a:pt x="90" y="96"/>
                    </a:lnTo>
                    <a:lnTo>
                      <a:pt x="96" y="96"/>
                    </a:lnTo>
                    <a:lnTo>
                      <a:pt x="103" y="96"/>
                    </a:lnTo>
                    <a:lnTo>
                      <a:pt x="109" y="96"/>
                    </a:lnTo>
                    <a:lnTo>
                      <a:pt x="109" y="90"/>
                    </a:lnTo>
                    <a:lnTo>
                      <a:pt x="101" y="89"/>
                    </a:lnTo>
                    <a:lnTo>
                      <a:pt x="96" y="89"/>
                    </a:lnTo>
                    <a:lnTo>
                      <a:pt x="93" y="87"/>
                    </a:lnTo>
                    <a:lnTo>
                      <a:pt x="92" y="83"/>
                    </a:lnTo>
                    <a:lnTo>
                      <a:pt x="92" y="42"/>
                    </a:lnTo>
                    <a:lnTo>
                      <a:pt x="92" y="30"/>
                    </a:lnTo>
                    <a:lnTo>
                      <a:pt x="91" y="21"/>
                    </a:lnTo>
                    <a:lnTo>
                      <a:pt x="89" y="14"/>
                    </a:lnTo>
                    <a:lnTo>
                      <a:pt x="85" y="8"/>
                    </a:lnTo>
                    <a:lnTo>
                      <a:pt x="82" y="6"/>
                    </a:lnTo>
                    <a:lnTo>
                      <a:pt x="77" y="3"/>
                    </a:lnTo>
                    <a:lnTo>
                      <a:pt x="71" y="1"/>
                    </a:lnTo>
                    <a:lnTo>
                      <a:pt x="62" y="0"/>
                    </a:lnTo>
                    <a:lnTo>
                      <a:pt x="52" y="2"/>
                    </a:lnTo>
                    <a:lnTo>
                      <a:pt x="43" y="7"/>
                    </a:lnTo>
                    <a:lnTo>
                      <a:pt x="36" y="14"/>
                    </a:lnTo>
                    <a:lnTo>
                      <a:pt x="30" y="23"/>
                    </a:lnTo>
                    <a:lnTo>
                      <a:pt x="30" y="0"/>
                    </a:lnTo>
                    <a:lnTo>
                      <a:pt x="0" y="3"/>
                    </a:lnTo>
                    <a:lnTo>
                      <a:pt x="0" y="9"/>
                    </a:lnTo>
                    <a:lnTo>
                      <a:pt x="5" y="10"/>
                    </a:lnTo>
                    <a:lnTo>
                      <a:pt x="9" y="10"/>
                    </a:lnTo>
                    <a:lnTo>
                      <a:pt x="12" y="11"/>
                    </a:lnTo>
                    <a:lnTo>
                      <a:pt x="14" y="12"/>
                    </a:lnTo>
                    <a:lnTo>
                      <a:pt x="15" y="13"/>
                    </a:lnTo>
                    <a:lnTo>
                      <a:pt x="16" y="15"/>
                    </a:lnTo>
                    <a:lnTo>
                      <a:pt x="16" y="18"/>
                    </a:lnTo>
                    <a:lnTo>
                      <a:pt x="17"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7" name="Freeform 78"/>
              <p:cNvSpPr>
                <a:spLocks noChangeAspect="1"/>
              </p:cNvSpPr>
              <p:nvPr/>
            </p:nvSpPr>
            <p:spPr bwMode="auto">
              <a:xfrm>
                <a:off x="2975" y="2293"/>
                <a:ext cx="23" cy="23"/>
              </a:xfrm>
              <a:custGeom>
                <a:avLst/>
                <a:gdLst>
                  <a:gd name="T0" fmla="*/ 23 w 23"/>
                  <a:gd name="T1" fmla="*/ 12 h 23"/>
                  <a:gd name="T2" fmla="*/ 22 w 23"/>
                  <a:gd name="T3" fmla="*/ 7 h 23"/>
                  <a:gd name="T4" fmla="*/ 20 w 23"/>
                  <a:gd name="T5" fmla="*/ 4 h 23"/>
                  <a:gd name="T6" fmla="*/ 16 w 23"/>
                  <a:gd name="T7" fmla="*/ 1 h 23"/>
                  <a:gd name="T8" fmla="*/ 12 w 23"/>
                  <a:gd name="T9" fmla="*/ 0 h 23"/>
                  <a:gd name="T10" fmla="*/ 7 w 23"/>
                  <a:gd name="T11" fmla="*/ 1 h 23"/>
                  <a:gd name="T12" fmla="*/ 3 w 23"/>
                  <a:gd name="T13" fmla="*/ 4 h 23"/>
                  <a:gd name="T14" fmla="*/ 1 w 23"/>
                  <a:gd name="T15" fmla="*/ 7 h 23"/>
                  <a:gd name="T16" fmla="*/ 0 w 23"/>
                  <a:gd name="T17" fmla="*/ 12 h 23"/>
                  <a:gd name="T18" fmla="*/ 1 w 23"/>
                  <a:gd name="T19" fmla="*/ 16 h 23"/>
                  <a:gd name="T20" fmla="*/ 3 w 23"/>
                  <a:gd name="T21" fmla="*/ 20 h 23"/>
                  <a:gd name="T22" fmla="*/ 7 w 23"/>
                  <a:gd name="T23" fmla="*/ 22 h 23"/>
                  <a:gd name="T24" fmla="*/ 12 w 23"/>
                  <a:gd name="T25" fmla="*/ 23 h 23"/>
                  <a:gd name="T26" fmla="*/ 16 w 23"/>
                  <a:gd name="T27" fmla="*/ 22 h 23"/>
                  <a:gd name="T28" fmla="*/ 20 w 23"/>
                  <a:gd name="T29" fmla="*/ 20 h 23"/>
                  <a:gd name="T30" fmla="*/ 22 w 23"/>
                  <a:gd name="T31" fmla="*/ 16 h 23"/>
                  <a:gd name="T32" fmla="*/ 23 w 23"/>
                  <a:gd name="T3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3">
                    <a:moveTo>
                      <a:pt x="23" y="12"/>
                    </a:moveTo>
                    <a:lnTo>
                      <a:pt x="22" y="7"/>
                    </a:lnTo>
                    <a:lnTo>
                      <a:pt x="20" y="4"/>
                    </a:lnTo>
                    <a:lnTo>
                      <a:pt x="16" y="1"/>
                    </a:lnTo>
                    <a:lnTo>
                      <a:pt x="12" y="0"/>
                    </a:lnTo>
                    <a:lnTo>
                      <a:pt x="7" y="1"/>
                    </a:lnTo>
                    <a:lnTo>
                      <a:pt x="3" y="4"/>
                    </a:lnTo>
                    <a:lnTo>
                      <a:pt x="1" y="7"/>
                    </a:lnTo>
                    <a:lnTo>
                      <a:pt x="0" y="12"/>
                    </a:lnTo>
                    <a:lnTo>
                      <a:pt x="1" y="16"/>
                    </a:lnTo>
                    <a:lnTo>
                      <a:pt x="3" y="20"/>
                    </a:lnTo>
                    <a:lnTo>
                      <a:pt x="7" y="22"/>
                    </a:lnTo>
                    <a:lnTo>
                      <a:pt x="12" y="23"/>
                    </a:lnTo>
                    <a:lnTo>
                      <a:pt x="16" y="22"/>
                    </a:lnTo>
                    <a:lnTo>
                      <a:pt x="20" y="20"/>
                    </a:lnTo>
                    <a:lnTo>
                      <a:pt x="22" y="16"/>
                    </a:lnTo>
                    <a:lnTo>
                      <a:pt x="23"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8" name="Freeform 79"/>
              <p:cNvSpPr>
                <a:spLocks noChangeAspect="1"/>
              </p:cNvSpPr>
              <p:nvPr/>
            </p:nvSpPr>
            <p:spPr bwMode="auto">
              <a:xfrm>
                <a:off x="3024" y="2220"/>
                <a:ext cx="109" cy="96"/>
              </a:xfrm>
              <a:custGeom>
                <a:avLst/>
                <a:gdLst>
                  <a:gd name="T0" fmla="*/ 17 w 109"/>
                  <a:gd name="T1" fmla="*/ 80 h 96"/>
                  <a:gd name="T2" fmla="*/ 14 w 109"/>
                  <a:gd name="T3" fmla="*/ 88 h 96"/>
                  <a:gd name="T4" fmla="*/ 0 w 109"/>
                  <a:gd name="T5" fmla="*/ 90 h 96"/>
                  <a:gd name="T6" fmla="*/ 6 w 109"/>
                  <a:gd name="T7" fmla="*/ 96 h 96"/>
                  <a:gd name="T8" fmla="*/ 19 w 109"/>
                  <a:gd name="T9" fmla="*/ 96 h 96"/>
                  <a:gd name="T10" fmla="*/ 29 w 109"/>
                  <a:gd name="T11" fmla="*/ 96 h 96"/>
                  <a:gd name="T12" fmla="*/ 42 w 109"/>
                  <a:gd name="T13" fmla="*/ 96 h 96"/>
                  <a:gd name="T14" fmla="*/ 49 w 109"/>
                  <a:gd name="T15" fmla="*/ 90 h 96"/>
                  <a:gd name="T16" fmla="*/ 35 w 109"/>
                  <a:gd name="T17" fmla="*/ 88 h 96"/>
                  <a:gd name="T18" fmla="*/ 32 w 109"/>
                  <a:gd name="T19" fmla="*/ 80 h 96"/>
                  <a:gd name="T20" fmla="*/ 34 w 109"/>
                  <a:gd name="T21" fmla="*/ 25 h 96"/>
                  <a:gd name="T22" fmla="*/ 50 w 109"/>
                  <a:gd name="T23" fmla="*/ 7 h 96"/>
                  <a:gd name="T24" fmla="*/ 65 w 109"/>
                  <a:gd name="T25" fmla="*/ 6 h 96"/>
                  <a:gd name="T26" fmla="*/ 72 w 109"/>
                  <a:gd name="T27" fmla="*/ 9 h 96"/>
                  <a:gd name="T28" fmla="*/ 76 w 109"/>
                  <a:gd name="T29" fmla="*/ 16 h 96"/>
                  <a:gd name="T30" fmla="*/ 77 w 109"/>
                  <a:gd name="T31" fmla="*/ 25 h 96"/>
                  <a:gd name="T32" fmla="*/ 77 w 109"/>
                  <a:gd name="T33" fmla="*/ 80 h 96"/>
                  <a:gd name="T34" fmla="*/ 74 w 109"/>
                  <a:gd name="T35" fmla="*/ 88 h 96"/>
                  <a:gd name="T36" fmla="*/ 60 w 109"/>
                  <a:gd name="T37" fmla="*/ 90 h 96"/>
                  <a:gd name="T38" fmla="*/ 66 w 109"/>
                  <a:gd name="T39" fmla="*/ 96 h 96"/>
                  <a:gd name="T40" fmla="*/ 79 w 109"/>
                  <a:gd name="T41" fmla="*/ 96 h 96"/>
                  <a:gd name="T42" fmla="*/ 90 w 109"/>
                  <a:gd name="T43" fmla="*/ 96 h 96"/>
                  <a:gd name="T44" fmla="*/ 103 w 109"/>
                  <a:gd name="T45" fmla="*/ 96 h 96"/>
                  <a:gd name="T46" fmla="*/ 109 w 109"/>
                  <a:gd name="T47" fmla="*/ 90 h 96"/>
                  <a:gd name="T48" fmla="*/ 96 w 109"/>
                  <a:gd name="T49" fmla="*/ 89 h 96"/>
                  <a:gd name="T50" fmla="*/ 92 w 109"/>
                  <a:gd name="T51" fmla="*/ 83 h 96"/>
                  <a:gd name="T52" fmla="*/ 92 w 109"/>
                  <a:gd name="T53" fmla="*/ 30 h 96"/>
                  <a:gd name="T54" fmla="*/ 89 w 109"/>
                  <a:gd name="T55" fmla="*/ 14 h 96"/>
                  <a:gd name="T56" fmla="*/ 82 w 109"/>
                  <a:gd name="T57" fmla="*/ 6 h 96"/>
                  <a:gd name="T58" fmla="*/ 71 w 109"/>
                  <a:gd name="T59" fmla="*/ 1 h 96"/>
                  <a:gd name="T60" fmla="*/ 52 w 109"/>
                  <a:gd name="T61" fmla="*/ 2 h 96"/>
                  <a:gd name="T62" fmla="*/ 36 w 109"/>
                  <a:gd name="T63" fmla="*/ 14 h 96"/>
                  <a:gd name="T64" fmla="*/ 30 w 109"/>
                  <a:gd name="T65" fmla="*/ 0 h 96"/>
                  <a:gd name="T66" fmla="*/ 0 w 109"/>
                  <a:gd name="T67" fmla="*/ 9 h 96"/>
                  <a:gd name="T68" fmla="*/ 9 w 109"/>
                  <a:gd name="T69" fmla="*/ 10 h 96"/>
                  <a:gd name="T70" fmla="*/ 14 w 109"/>
                  <a:gd name="T71" fmla="*/ 12 h 96"/>
                  <a:gd name="T72" fmla="*/ 16 w 109"/>
                  <a:gd name="T73" fmla="*/ 15 h 96"/>
                  <a:gd name="T74" fmla="*/ 17 w 109"/>
                  <a:gd name="T75"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96">
                    <a:moveTo>
                      <a:pt x="17" y="22"/>
                    </a:moveTo>
                    <a:lnTo>
                      <a:pt x="17" y="80"/>
                    </a:lnTo>
                    <a:lnTo>
                      <a:pt x="16" y="86"/>
                    </a:lnTo>
                    <a:lnTo>
                      <a:pt x="14" y="88"/>
                    </a:lnTo>
                    <a:lnTo>
                      <a:pt x="8" y="89"/>
                    </a:lnTo>
                    <a:lnTo>
                      <a:pt x="0" y="90"/>
                    </a:lnTo>
                    <a:lnTo>
                      <a:pt x="0" y="96"/>
                    </a:lnTo>
                    <a:lnTo>
                      <a:pt x="6" y="96"/>
                    </a:lnTo>
                    <a:lnTo>
                      <a:pt x="13" y="96"/>
                    </a:lnTo>
                    <a:lnTo>
                      <a:pt x="19" y="96"/>
                    </a:lnTo>
                    <a:lnTo>
                      <a:pt x="24" y="96"/>
                    </a:lnTo>
                    <a:lnTo>
                      <a:pt x="29" y="96"/>
                    </a:lnTo>
                    <a:lnTo>
                      <a:pt x="36" y="96"/>
                    </a:lnTo>
                    <a:lnTo>
                      <a:pt x="42" y="96"/>
                    </a:lnTo>
                    <a:lnTo>
                      <a:pt x="49" y="96"/>
                    </a:lnTo>
                    <a:lnTo>
                      <a:pt x="49" y="90"/>
                    </a:lnTo>
                    <a:lnTo>
                      <a:pt x="40" y="89"/>
                    </a:lnTo>
                    <a:lnTo>
                      <a:pt x="35" y="88"/>
                    </a:lnTo>
                    <a:lnTo>
                      <a:pt x="32" y="86"/>
                    </a:lnTo>
                    <a:lnTo>
                      <a:pt x="32" y="80"/>
                    </a:lnTo>
                    <a:lnTo>
                      <a:pt x="32" y="40"/>
                    </a:lnTo>
                    <a:lnTo>
                      <a:pt x="34" y="25"/>
                    </a:lnTo>
                    <a:lnTo>
                      <a:pt x="41" y="14"/>
                    </a:lnTo>
                    <a:lnTo>
                      <a:pt x="50" y="7"/>
                    </a:lnTo>
                    <a:lnTo>
                      <a:pt x="61" y="5"/>
                    </a:lnTo>
                    <a:lnTo>
                      <a:pt x="65" y="6"/>
                    </a:lnTo>
                    <a:lnTo>
                      <a:pt x="69" y="7"/>
                    </a:lnTo>
                    <a:lnTo>
                      <a:pt x="72" y="9"/>
                    </a:lnTo>
                    <a:lnTo>
                      <a:pt x="74" y="13"/>
                    </a:lnTo>
                    <a:lnTo>
                      <a:pt x="76" y="16"/>
                    </a:lnTo>
                    <a:lnTo>
                      <a:pt x="76" y="20"/>
                    </a:lnTo>
                    <a:lnTo>
                      <a:pt x="77" y="25"/>
                    </a:lnTo>
                    <a:lnTo>
                      <a:pt x="77" y="29"/>
                    </a:lnTo>
                    <a:lnTo>
                      <a:pt x="77" y="80"/>
                    </a:lnTo>
                    <a:lnTo>
                      <a:pt x="76" y="86"/>
                    </a:lnTo>
                    <a:lnTo>
                      <a:pt x="74" y="88"/>
                    </a:lnTo>
                    <a:lnTo>
                      <a:pt x="69" y="89"/>
                    </a:lnTo>
                    <a:lnTo>
                      <a:pt x="60" y="90"/>
                    </a:lnTo>
                    <a:lnTo>
                      <a:pt x="60" y="96"/>
                    </a:lnTo>
                    <a:lnTo>
                      <a:pt x="66" y="96"/>
                    </a:lnTo>
                    <a:lnTo>
                      <a:pt x="73" y="96"/>
                    </a:lnTo>
                    <a:lnTo>
                      <a:pt x="79" y="96"/>
                    </a:lnTo>
                    <a:lnTo>
                      <a:pt x="85" y="96"/>
                    </a:lnTo>
                    <a:lnTo>
                      <a:pt x="90" y="96"/>
                    </a:lnTo>
                    <a:lnTo>
                      <a:pt x="96" y="96"/>
                    </a:lnTo>
                    <a:lnTo>
                      <a:pt x="103" y="96"/>
                    </a:lnTo>
                    <a:lnTo>
                      <a:pt x="109" y="96"/>
                    </a:lnTo>
                    <a:lnTo>
                      <a:pt x="109" y="90"/>
                    </a:lnTo>
                    <a:lnTo>
                      <a:pt x="101" y="89"/>
                    </a:lnTo>
                    <a:lnTo>
                      <a:pt x="96" y="89"/>
                    </a:lnTo>
                    <a:lnTo>
                      <a:pt x="93" y="87"/>
                    </a:lnTo>
                    <a:lnTo>
                      <a:pt x="92" y="83"/>
                    </a:lnTo>
                    <a:lnTo>
                      <a:pt x="92" y="42"/>
                    </a:lnTo>
                    <a:lnTo>
                      <a:pt x="92" y="30"/>
                    </a:lnTo>
                    <a:lnTo>
                      <a:pt x="91" y="21"/>
                    </a:lnTo>
                    <a:lnTo>
                      <a:pt x="89" y="14"/>
                    </a:lnTo>
                    <a:lnTo>
                      <a:pt x="85" y="8"/>
                    </a:lnTo>
                    <a:lnTo>
                      <a:pt x="82" y="6"/>
                    </a:lnTo>
                    <a:lnTo>
                      <a:pt x="77" y="3"/>
                    </a:lnTo>
                    <a:lnTo>
                      <a:pt x="71" y="1"/>
                    </a:lnTo>
                    <a:lnTo>
                      <a:pt x="62" y="0"/>
                    </a:lnTo>
                    <a:lnTo>
                      <a:pt x="52" y="2"/>
                    </a:lnTo>
                    <a:lnTo>
                      <a:pt x="43" y="7"/>
                    </a:lnTo>
                    <a:lnTo>
                      <a:pt x="36" y="14"/>
                    </a:lnTo>
                    <a:lnTo>
                      <a:pt x="30" y="23"/>
                    </a:lnTo>
                    <a:lnTo>
                      <a:pt x="30" y="0"/>
                    </a:lnTo>
                    <a:lnTo>
                      <a:pt x="0" y="3"/>
                    </a:lnTo>
                    <a:lnTo>
                      <a:pt x="0" y="9"/>
                    </a:lnTo>
                    <a:lnTo>
                      <a:pt x="5" y="10"/>
                    </a:lnTo>
                    <a:lnTo>
                      <a:pt x="9" y="10"/>
                    </a:lnTo>
                    <a:lnTo>
                      <a:pt x="12" y="11"/>
                    </a:lnTo>
                    <a:lnTo>
                      <a:pt x="14" y="12"/>
                    </a:lnTo>
                    <a:lnTo>
                      <a:pt x="15" y="13"/>
                    </a:lnTo>
                    <a:lnTo>
                      <a:pt x="16" y="15"/>
                    </a:lnTo>
                    <a:lnTo>
                      <a:pt x="16" y="18"/>
                    </a:lnTo>
                    <a:lnTo>
                      <a:pt x="17"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9" name="Freeform 80"/>
              <p:cNvSpPr>
                <a:spLocks noChangeAspect="1" noEditPoints="1"/>
              </p:cNvSpPr>
              <p:nvPr/>
            </p:nvSpPr>
            <p:spPr bwMode="auto">
              <a:xfrm>
                <a:off x="3144" y="2219"/>
                <a:ext cx="84" cy="100"/>
              </a:xfrm>
              <a:custGeom>
                <a:avLst/>
                <a:gdLst>
                  <a:gd name="T0" fmla="*/ 18 w 84"/>
                  <a:gd name="T1" fmla="*/ 43 h 100"/>
                  <a:gd name="T2" fmla="*/ 21 w 84"/>
                  <a:gd name="T3" fmla="*/ 23 h 100"/>
                  <a:gd name="T4" fmla="*/ 29 w 84"/>
                  <a:gd name="T5" fmla="*/ 12 h 100"/>
                  <a:gd name="T6" fmla="*/ 38 w 84"/>
                  <a:gd name="T7" fmla="*/ 6 h 100"/>
                  <a:gd name="T8" fmla="*/ 45 w 84"/>
                  <a:gd name="T9" fmla="*/ 5 h 100"/>
                  <a:gd name="T10" fmla="*/ 52 w 84"/>
                  <a:gd name="T11" fmla="*/ 6 h 100"/>
                  <a:gd name="T12" fmla="*/ 58 w 84"/>
                  <a:gd name="T13" fmla="*/ 10 h 100"/>
                  <a:gd name="T14" fmla="*/ 62 w 84"/>
                  <a:gd name="T15" fmla="*/ 15 h 100"/>
                  <a:gd name="T16" fmla="*/ 65 w 84"/>
                  <a:gd name="T17" fmla="*/ 21 h 100"/>
                  <a:gd name="T18" fmla="*/ 67 w 84"/>
                  <a:gd name="T19" fmla="*/ 27 h 100"/>
                  <a:gd name="T20" fmla="*/ 69 w 84"/>
                  <a:gd name="T21" fmla="*/ 33 h 100"/>
                  <a:gd name="T22" fmla="*/ 69 w 84"/>
                  <a:gd name="T23" fmla="*/ 39 h 100"/>
                  <a:gd name="T24" fmla="*/ 69 w 84"/>
                  <a:gd name="T25" fmla="*/ 43 h 100"/>
                  <a:gd name="T26" fmla="*/ 18 w 84"/>
                  <a:gd name="T27" fmla="*/ 43 h 100"/>
                  <a:gd name="T28" fmla="*/ 18 w 84"/>
                  <a:gd name="T29" fmla="*/ 47 h 100"/>
                  <a:gd name="T30" fmla="*/ 78 w 84"/>
                  <a:gd name="T31" fmla="*/ 47 h 100"/>
                  <a:gd name="T32" fmla="*/ 81 w 84"/>
                  <a:gd name="T33" fmla="*/ 47 h 100"/>
                  <a:gd name="T34" fmla="*/ 83 w 84"/>
                  <a:gd name="T35" fmla="*/ 47 h 100"/>
                  <a:gd name="T36" fmla="*/ 83 w 84"/>
                  <a:gd name="T37" fmla="*/ 45 h 100"/>
                  <a:gd name="T38" fmla="*/ 84 w 84"/>
                  <a:gd name="T39" fmla="*/ 43 h 100"/>
                  <a:gd name="T40" fmla="*/ 81 w 84"/>
                  <a:gd name="T41" fmla="*/ 27 h 100"/>
                  <a:gd name="T42" fmla="*/ 74 w 84"/>
                  <a:gd name="T43" fmla="*/ 13 h 100"/>
                  <a:gd name="T44" fmla="*/ 62 w 84"/>
                  <a:gd name="T45" fmla="*/ 4 h 100"/>
                  <a:gd name="T46" fmla="*/ 45 w 84"/>
                  <a:gd name="T47" fmla="*/ 0 h 100"/>
                  <a:gd name="T48" fmla="*/ 27 w 84"/>
                  <a:gd name="T49" fmla="*/ 4 h 100"/>
                  <a:gd name="T50" fmla="*/ 13 w 84"/>
                  <a:gd name="T51" fmla="*/ 15 h 100"/>
                  <a:gd name="T52" fmla="*/ 3 w 84"/>
                  <a:gd name="T53" fmla="*/ 30 h 100"/>
                  <a:gd name="T54" fmla="*/ 0 w 84"/>
                  <a:gd name="T55" fmla="*/ 50 h 100"/>
                  <a:gd name="T56" fmla="*/ 3 w 84"/>
                  <a:gd name="T57" fmla="*/ 70 h 100"/>
                  <a:gd name="T58" fmla="*/ 14 w 84"/>
                  <a:gd name="T59" fmla="*/ 86 h 100"/>
                  <a:gd name="T60" fmla="*/ 29 w 84"/>
                  <a:gd name="T61" fmla="*/ 96 h 100"/>
                  <a:gd name="T62" fmla="*/ 47 w 84"/>
                  <a:gd name="T63" fmla="*/ 100 h 100"/>
                  <a:gd name="T64" fmla="*/ 64 w 84"/>
                  <a:gd name="T65" fmla="*/ 96 h 100"/>
                  <a:gd name="T66" fmla="*/ 75 w 84"/>
                  <a:gd name="T67" fmla="*/ 87 h 100"/>
                  <a:gd name="T68" fmla="*/ 82 w 84"/>
                  <a:gd name="T69" fmla="*/ 78 h 100"/>
                  <a:gd name="T70" fmla="*/ 84 w 84"/>
                  <a:gd name="T71" fmla="*/ 71 h 100"/>
                  <a:gd name="T72" fmla="*/ 83 w 84"/>
                  <a:gd name="T73" fmla="*/ 69 h 100"/>
                  <a:gd name="T74" fmla="*/ 81 w 84"/>
                  <a:gd name="T75" fmla="*/ 69 h 100"/>
                  <a:gd name="T76" fmla="*/ 79 w 84"/>
                  <a:gd name="T77" fmla="*/ 70 h 100"/>
                  <a:gd name="T78" fmla="*/ 78 w 84"/>
                  <a:gd name="T79" fmla="*/ 72 h 100"/>
                  <a:gd name="T80" fmla="*/ 75 w 84"/>
                  <a:gd name="T81" fmla="*/ 79 h 100"/>
                  <a:gd name="T82" fmla="*/ 70 w 84"/>
                  <a:gd name="T83" fmla="*/ 85 h 100"/>
                  <a:gd name="T84" fmla="*/ 66 w 84"/>
                  <a:gd name="T85" fmla="*/ 89 h 100"/>
                  <a:gd name="T86" fmla="*/ 61 w 84"/>
                  <a:gd name="T87" fmla="*/ 91 h 100"/>
                  <a:gd name="T88" fmla="*/ 57 w 84"/>
                  <a:gd name="T89" fmla="*/ 93 h 100"/>
                  <a:gd name="T90" fmla="*/ 53 w 84"/>
                  <a:gd name="T91" fmla="*/ 94 h 100"/>
                  <a:gd name="T92" fmla="*/ 50 w 84"/>
                  <a:gd name="T93" fmla="*/ 94 h 100"/>
                  <a:gd name="T94" fmla="*/ 49 w 84"/>
                  <a:gd name="T95" fmla="*/ 94 h 100"/>
                  <a:gd name="T96" fmla="*/ 41 w 84"/>
                  <a:gd name="T97" fmla="*/ 93 h 100"/>
                  <a:gd name="T98" fmla="*/ 34 w 84"/>
                  <a:gd name="T99" fmla="*/ 90 h 100"/>
                  <a:gd name="T100" fmla="*/ 29 w 84"/>
                  <a:gd name="T101" fmla="*/ 85 h 100"/>
                  <a:gd name="T102" fmla="*/ 24 w 84"/>
                  <a:gd name="T103" fmla="*/ 80 h 100"/>
                  <a:gd name="T104" fmla="*/ 20 w 84"/>
                  <a:gd name="T105" fmla="*/ 71 h 100"/>
                  <a:gd name="T106" fmla="*/ 18 w 84"/>
                  <a:gd name="T107" fmla="*/ 63 h 100"/>
                  <a:gd name="T108" fmla="*/ 18 w 84"/>
                  <a:gd name="T109" fmla="*/ 54 h 100"/>
                  <a:gd name="T110" fmla="*/ 18 w 84"/>
                  <a:gd name="T111"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8" y="43"/>
                    </a:moveTo>
                    <a:lnTo>
                      <a:pt x="21" y="23"/>
                    </a:lnTo>
                    <a:lnTo>
                      <a:pt x="29" y="12"/>
                    </a:lnTo>
                    <a:lnTo>
                      <a:pt x="38" y="6"/>
                    </a:lnTo>
                    <a:lnTo>
                      <a:pt x="45" y="5"/>
                    </a:lnTo>
                    <a:lnTo>
                      <a:pt x="52" y="6"/>
                    </a:lnTo>
                    <a:lnTo>
                      <a:pt x="58" y="10"/>
                    </a:lnTo>
                    <a:lnTo>
                      <a:pt x="62" y="15"/>
                    </a:lnTo>
                    <a:lnTo>
                      <a:pt x="65" y="21"/>
                    </a:lnTo>
                    <a:lnTo>
                      <a:pt x="67" y="27"/>
                    </a:lnTo>
                    <a:lnTo>
                      <a:pt x="69" y="33"/>
                    </a:lnTo>
                    <a:lnTo>
                      <a:pt x="69" y="39"/>
                    </a:lnTo>
                    <a:lnTo>
                      <a:pt x="69" y="43"/>
                    </a:lnTo>
                    <a:lnTo>
                      <a:pt x="18" y="43"/>
                    </a:lnTo>
                    <a:close/>
                    <a:moveTo>
                      <a:pt x="18" y="47"/>
                    </a:moveTo>
                    <a:lnTo>
                      <a:pt x="78" y="47"/>
                    </a:lnTo>
                    <a:lnTo>
                      <a:pt x="81" y="47"/>
                    </a:lnTo>
                    <a:lnTo>
                      <a:pt x="83" y="47"/>
                    </a:lnTo>
                    <a:lnTo>
                      <a:pt x="83" y="45"/>
                    </a:lnTo>
                    <a:lnTo>
                      <a:pt x="84" y="43"/>
                    </a:lnTo>
                    <a:lnTo>
                      <a:pt x="81" y="27"/>
                    </a:lnTo>
                    <a:lnTo>
                      <a:pt x="74" y="13"/>
                    </a:lnTo>
                    <a:lnTo>
                      <a:pt x="62" y="4"/>
                    </a:lnTo>
                    <a:lnTo>
                      <a:pt x="45" y="0"/>
                    </a:lnTo>
                    <a:lnTo>
                      <a:pt x="27" y="4"/>
                    </a:lnTo>
                    <a:lnTo>
                      <a:pt x="13" y="15"/>
                    </a:lnTo>
                    <a:lnTo>
                      <a:pt x="3" y="30"/>
                    </a:lnTo>
                    <a:lnTo>
                      <a:pt x="0" y="50"/>
                    </a:lnTo>
                    <a:lnTo>
                      <a:pt x="3" y="70"/>
                    </a:lnTo>
                    <a:lnTo>
                      <a:pt x="14" y="86"/>
                    </a:lnTo>
                    <a:lnTo>
                      <a:pt x="29" y="96"/>
                    </a:lnTo>
                    <a:lnTo>
                      <a:pt x="47" y="100"/>
                    </a:lnTo>
                    <a:lnTo>
                      <a:pt x="64" y="96"/>
                    </a:lnTo>
                    <a:lnTo>
                      <a:pt x="75" y="87"/>
                    </a:lnTo>
                    <a:lnTo>
                      <a:pt x="82" y="78"/>
                    </a:lnTo>
                    <a:lnTo>
                      <a:pt x="84" y="71"/>
                    </a:lnTo>
                    <a:lnTo>
                      <a:pt x="83" y="69"/>
                    </a:lnTo>
                    <a:lnTo>
                      <a:pt x="81" y="69"/>
                    </a:lnTo>
                    <a:lnTo>
                      <a:pt x="79" y="70"/>
                    </a:lnTo>
                    <a:lnTo>
                      <a:pt x="78" y="72"/>
                    </a:lnTo>
                    <a:lnTo>
                      <a:pt x="75" y="79"/>
                    </a:lnTo>
                    <a:lnTo>
                      <a:pt x="70" y="85"/>
                    </a:lnTo>
                    <a:lnTo>
                      <a:pt x="66" y="89"/>
                    </a:lnTo>
                    <a:lnTo>
                      <a:pt x="61" y="91"/>
                    </a:lnTo>
                    <a:lnTo>
                      <a:pt x="57" y="93"/>
                    </a:lnTo>
                    <a:lnTo>
                      <a:pt x="53" y="94"/>
                    </a:lnTo>
                    <a:lnTo>
                      <a:pt x="50" y="94"/>
                    </a:lnTo>
                    <a:lnTo>
                      <a:pt x="49" y="94"/>
                    </a:lnTo>
                    <a:lnTo>
                      <a:pt x="41" y="93"/>
                    </a:lnTo>
                    <a:lnTo>
                      <a:pt x="34" y="90"/>
                    </a:lnTo>
                    <a:lnTo>
                      <a:pt x="29" y="85"/>
                    </a:lnTo>
                    <a:lnTo>
                      <a:pt x="24" y="80"/>
                    </a:lnTo>
                    <a:lnTo>
                      <a:pt x="20" y="71"/>
                    </a:lnTo>
                    <a:lnTo>
                      <a:pt x="18" y="63"/>
                    </a:lnTo>
                    <a:lnTo>
                      <a:pt x="18" y="54"/>
                    </a:lnTo>
                    <a:lnTo>
                      <a:pt x="18"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0" name="Freeform 81"/>
              <p:cNvSpPr>
                <a:spLocks noChangeAspect="1" noEditPoints="1"/>
              </p:cNvSpPr>
              <p:nvPr/>
            </p:nvSpPr>
            <p:spPr bwMode="auto">
              <a:xfrm>
                <a:off x="3241" y="2171"/>
                <a:ext cx="47" cy="145"/>
              </a:xfrm>
              <a:custGeom>
                <a:avLst/>
                <a:gdLst>
                  <a:gd name="T0" fmla="*/ 31 w 47"/>
                  <a:gd name="T1" fmla="*/ 49 h 145"/>
                  <a:gd name="T2" fmla="*/ 1 w 47"/>
                  <a:gd name="T3" fmla="*/ 52 h 145"/>
                  <a:gd name="T4" fmla="*/ 1 w 47"/>
                  <a:gd name="T5" fmla="*/ 58 h 145"/>
                  <a:gd name="T6" fmla="*/ 10 w 47"/>
                  <a:gd name="T7" fmla="*/ 59 h 145"/>
                  <a:gd name="T8" fmla="*/ 14 w 47"/>
                  <a:gd name="T9" fmla="*/ 60 h 145"/>
                  <a:gd name="T10" fmla="*/ 17 w 47"/>
                  <a:gd name="T11" fmla="*/ 64 h 145"/>
                  <a:gd name="T12" fmla="*/ 17 w 47"/>
                  <a:gd name="T13" fmla="*/ 70 h 145"/>
                  <a:gd name="T14" fmla="*/ 17 w 47"/>
                  <a:gd name="T15" fmla="*/ 129 h 145"/>
                  <a:gd name="T16" fmla="*/ 16 w 47"/>
                  <a:gd name="T17" fmla="*/ 135 h 145"/>
                  <a:gd name="T18" fmla="*/ 14 w 47"/>
                  <a:gd name="T19" fmla="*/ 137 h 145"/>
                  <a:gd name="T20" fmla="*/ 9 w 47"/>
                  <a:gd name="T21" fmla="*/ 138 h 145"/>
                  <a:gd name="T22" fmla="*/ 0 w 47"/>
                  <a:gd name="T23" fmla="*/ 139 h 145"/>
                  <a:gd name="T24" fmla="*/ 0 w 47"/>
                  <a:gd name="T25" fmla="*/ 145 h 145"/>
                  <a:gd name="T26" fmla="*/ 6 w 47"/>
                  <a:gd name="T27" fmla="*/ 145 h 145"/>
                  <a:gd name="T28" fmla="*/ 13 w 47"/>
                  <a:gd name="T29" fmla="*/ 145 h 145"/>
                  <a:gd name="T30" fmla="*/ 19 w 47"/>
                  <a:gd name="T31" fmla="*/ 145 h 145"/>
                  <a:gd name="T32" fmla="*/ 24 w 47"/>
                  <a:gd name="T33" fmla="*/ 145 h 145"/>
                  <a:gd name="T34" fmla="*/ 47 w 47"/>
                  <a:gd name="T35" fmla="*/ 145 h 145"/>
                  <a:gd name="T36" fmla="*/ 47 w 47"/>
                  <a:gd name="T37" fmla="*/ 139 h 145"/>
                  <a:gd name="T38" fmla="*/ 38 w 47"/>
                  <a:gd name="T39" fmla="*/ 138 h 145"/>
                  <a:gd name="T40" fmla="*/ 34 w 47"/>
                  <a:gd name="T41" fmla="*/ 137 h 145"/>
                  <a:gd name="T42" fmla="*/ 32 w 47"/>
                  <a:gd name="T43" fmla="*/ 134 h 145"/>
                  <a:gd name="T44" fmla="*/ 31 w 47"/>
                  <a:gd name="T45" fmla="*/ 129 h 145"/>
                  <a:gd name="T46" fmla="*/ 31 w 47"/>
                  <a:gd name="T47" fmla="*/ 49 h 145"/>
                  <a:gd name="T48" fmla="*/ 32 w 47"/>
                  <a:gd name="T49" fmla="*/ 12 h 145"/>
                  <a:gd name="T50" fmla="*/ 31 w 47"/>
                  <a:gd name="T51" fmla="*/ 7 h 145"/>
                  <a:gd name="T52" fmla="*/ 29 w 47"/>
                  <a:gd name="T53" fmla="*/ 3 h 145"/>
                  <a:gd name="T54" fmla="*/ 25 w 47"/>
                  <a:gd name="T55" fmla="*/ 1 h 145"/>
                  <a:gd name="T56" fmla="*/ 21 w 47"/>
                  <a:gd name="T57" fmla="*/ 0 h 145"/>
                  <a:gd name="T58" fmla="*/ 16 w 47"/>
                  <a:gd name="T59" fmla="*/ 1 h 145"/>
                  <a:gd name="T60" fmla="*/ 13 w 47"/>
                  <a:gd name="T61" fmla="*/ 4 h 145"/>
                  <a:gd name="T62" fmla="*/ 10 w 47"/>
                  <a:gd name="T63" fmla="*/ 7 h 145"/>
                  <a:gd name="T64" fmla="*/ 9 w 47"/>
                  <a:gd name="T65" fmla="*/ 12 h 145"/>
                  <a:gd name="T66" fmla="*/ 10 w 47"/>
                  <a:gd name="T67" fmla="*/ 16 h 145"/>
                  <a:gd name="T68" fmla="*/ 13 w 47"/>
                  <a:gd name="T69" fmla="*/ 20 h 145"/>
                  <a:gd name="T70" fmla="*/ 16 w 47"/>
                  <a:gd name="T71" fmla="*/ 22 h 145"/>
                  <a:gd name="T72" fmla="*/ 21 w 47"/>
                  <a:gd name="T73" fmla="*/ 23 h 145"/>
                  <a:gd name="T74" fmla="*/ 25 w 47"/>
                  <a:gd name="T75" fmla="*/ 22 h 145"/>
                  <a:gd name="T76" fmla="*/ 29 w 47"/>
                  <a:gd name="T77" fmla="*/ 20 h 145"/>
                  <a:gd name="T78" fmla="*/ 31 w 47"/>
                  <a:gd name="T79" fmla="*/ 16 h 145"/>
                  <a:gd name="T80" fmla="*/ 32 w 47"/>
                  <a:gd name="T81"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 h="145">
                    <a:moveTo>
                      <a:pt x="31" y="49"/>
                    </a:moveTo>
                    <a:lnTo>
                      <a:pt x="1" y="52"/>
                    </a:lnTo>
                    <a:lnTo>
                      <a:pt x="1" y="58"/>
                    </a:lnTo>
                    <a:lnTo>
                      <a:pt x="10" y="59"/>
                    </a:lnTo>
                    <a:lnTo>
                      <a:pt x="14" y="60"/>
                    </a:lnTo>
                    <a:lnTo>
                      <a:pt x="17" y="64"/>
                    </a:lnTo>
                    <a:lnTo>
                      <a:pt x="17" y="70"/>
                    </a:lnTo>
                    <a:lnTo>
                      <a:pt x="17" y="129"/>
                    </a:lnTo>
                    <a:lnTo>
                      <a:pt x="16" y="135"/>
                    </a:lnTo>
                    <a:lnTo>
                      <a:pt x="14" y="137"/>
                    </a:lnTo>
                    <a:lnTo>
                      <a:pt x="9" y="138"/>
                    </a:lnTo>
                    <a:lnTo>
                      <a:pt x="0" y="139"/>
                    </a:lnTo>
                    <a:lnTo>
                      <a:pt x="0" y="145"/>
                    </a:lnTo>
                    <a:lnTo>
                      <a:pt x="6" y="145"/>
                    </a:lnTo>
                    <a:lnTo>
                      <a:pt x="13" y="145"/>
                    </a:lnTo>
                    <a:lnTo>
                      <a:pt x="19" y="145"/>
                    </a:lnTo>
                    <a:lnTo>
                      <a:pt x="24" y="145"/>
                    </a:lnTo>
                    <a:lnTo>
                      <a:pt x="47" y="145"/>
                    </a:lnTo>
                    <a:lnTo>
                      <a:pt x="47" y="139"/>
                    </a:lnTo>
                    <a:lnTo>
                      <a:pt x="38" y="138"/>
                    </a:lnTo>
                    <a:lnTo>
                      <a:pt x="34" y="137"/>
                    </a:lnTo>
                    <a:lnTo>
                      <a:pt x="32" y="134"/>
                    </a:lnTo>
                    <a:lnTo>
                      <a:pt x="31" y="129"/>
                    </a:lnTo>
                    <a:lnTo>
                      <a:pt x="31" y="49"/>
                    </a:lnTo>
                    <a:close/>
                    <a:moveTo>
                      <a:pt x="32" y="12"/>
                    </a:moveTo>
                    <a:lnTo>
                      <a:pt x="31" y="7"/>
                    </a:lnTo>
                    <a:lnTo>
                      <a:pt x="29" y="3"/>
                    </a:lnTo>
                    <a:lnTo>
                      <a:pt x="25" y="1"/>
                    </a:lnTo>
                    <a:lnTo>
                      <a:pt x="21" y="0"/>
                    </a:lnTo>
                    <a:lnTo>
                      <a:pt x="16" y="1"/>
                    </a:lnTo>
                    <a:lnTo>
                      <a:pt x="13" y="4"/>
                    </a:lnTo>
                    <a:lnTo>
                      <a:pt x="10" y="7"/>
                    </a:lnTo>
                    <a:lnTo>
                      <a:pt x="9" y="12"/>
                    </a:lnTo>
                    <a:lnTo>
                      <a:pt x="10" y="16"/>
                    </a:lnTo>
                    <a:lnTo>
                      <a:pt x="13" y="20"/>
                    </a:lnTo>
                    <a:lnTo>
                      <a:pt x="16" y="22"/>
                    </a:lnTo>
                    <a:lnTo>
                      <a:pt x="21" y="23"/>
                    </a:lnTo>
                    <a:lnTo>
                      <a:pt x="25" y="22"/>
                    </a:lnTo>
                    <a:lnTo>
                      <a:pt x="29" y="20"/>
                    </a:lnTo>
                    <a:lnTo>
                      <a:pt x="31" y="16"/>
                    </a:lnTo>
                    <a:lnTo>
                      <a:pt x="32"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1" name="Freeform 82"/>
              <p:cNvSpPr>
                <a:spLocks noChangeAspect="1" noEditPoints="1"/>
              </p:cNvSpPr>
              <p:nvPr/>
            </p:nvSpPr>
            <p:spPr bwMode="auto">
              <a:xfrm>
                <a:off x="3300" y="2218"/>
                <a:ext cx="100" cy="143"/>
              </a:xfrm>
              <a:custGeom>
                <a:avLst/>
                <a:gdLst>
                  <a:gd name="T0" fmla="*/ 32 w 100"/>
                  <a:gd name="T1" fmla="*/ 57 h 143"/>
                  <a:gd name="T2" fmla="*/ 25 w 100"/>
                  <a:gd name="T3" fmla="*/ 45 h 143"/>
                  <a:gd name="T4" fmla="*/ 24 w 100"/>
                  <a:gd name="T5" fmla="*/ 34 h 143"/>
                  <a:gd name="T6" fmla="*/ 29 w 100"/>
                  <a:gd name="T7" fmla="*/ 14 h 143"/>
                  <a:gd name="T8" fmla="*/ 43 w 100"/>
                  <a:gd name="T9" fmla="*/ 7 h 143"/>
                  <a:gd name="T10" fmla="*/ 57 w 100"/>
                  <a:gd name="T11" fmla="*/ 15 h 143"/>
                  <a:gd name="T12" fmla="*/ 61 w 100"/>
                  <a:gd name="T13" fmla="*/ 28 h 143"/>
                  <a:gd name="T14" fmla="*/ 61 w 100"/>
                  <a:gd name="T15" fmla="*/ 43 h 143"/>
                  <a:gd name="T16" fmla="*/ 53 w 100"/>
                  <a:gd name="T17" fmla="*/ 58 h 143"/>
                  <a:gd name="T18" fmla="*/ 17 w 100"/>
                  <a:gd name="T19" fmla="*/ 69 h 143"/>
                  <a:gd name="T20" fmla="*/ 19 w 100"/>
                  <a:gd name="T21" fmla="*/ 63 h 143"/>
                  <a:gd name="T22" fmla="*/ 33 w 100"/>
                  <a:gd name="T23" fmla="*/ 65 h 143"/>
                  <a:gd name="T24" fmla="*/ 57 w 100"/>
                  <a:gd name="T25" fmla="*/ 63 h 143"/>
                  <a:gd name="T26" fmla="*/ 78 w 100"/>
                  <a:gd name="T27" fmla="*/ 34 h 143"/>
                  <a:gd name="T28" fmla="*/ 72 w 100"/>
                  <a:gd name="T29" fmla="*/ 18 h 143"/>
                  <a:gd name="T30" fmla="*/ 80 w 100"/>
                  <a:gd name="T31" fmla="*/ 6 h 143"/>
                  <a:gd name="T32" fmla="*/ 91 w 100"/>
                  <a:gd name="T33" fmla="*/ 5 h 143"/>
                  <a:gd name="T34" fmla="*/ 89 w 100"/>
                  <a:gd name="T35" fmla="*/ 15 h 143"/>
                  <a:gd name="T36" fmla="*/ 97 w 100"/>
                  <a:gd name="T37" fmla="*/ 16 h 143"/>
                  <a:gd name="T38" fmla="*/ 99 w 100"/>
                  <a:gd name="T39" fmla="*/ 7 h 143"/>
                  <a:gd name="T40" fmla="*/ 89 w 100"/>
                  <a:gd name="T41" fmla="*/ 0 h 143"/>
                  <a:gd name="T42" fmla="*/ 72 w 100"/>
                  <a:gd name="T43" fmla="*/ 5 h 143"/>
                  <a:gd name="T44" fmla="*/ 52 w 100"/>
                  <a:gd name="T45" fmla="*/ 4 h 143"/>
                  <a:gd name="T46" fmla="*/ 29 w 100"/>
                  <a:gd name="T47" fmla="*/ 5 h 143"/>
                  <a:gd name="T48" fmla="*/ 7 w 100"/>
                  <a:gd name="T49" fmla="*/ 34 h 143"/>
                  <a:gd name="T50" fmla="*/ 14 w 100"/>
                  <a:gd name="T51" fmla="*/ 52 h 143"/>
                  <a:gd name="T52" fmla="*/ 13 w 100"/>
                  <a:gd name="T53" fmla="*/ 64 h 143"/>
                  <a:gd name="T54" fmla="*/ 11 w 100"/>
                  <a:gd name="T55" fmla="*/ 80 h 143"/>
                  <a:gd name="T56" fmla="*/ 20 w 100"/>
                  <a:gd name="T57" fmla="*/ 94 h 143"/>
                  <a:gd name="T58" fmla="*/ 2 w 100"/>
                  <a:gd name="T59" fmla="*/ 109 h 143"/>
                  <a:gd name="T60" fmla="*/ 14 w 100"/>
                  <a:gd name="T61" fmla="*/ 135 h 143"/>
                  <a:gd name="T62" fmla="*/ 67 w 100"/>
                  <a:gd name="T63" fmla="*/ 141 h 143"/>
                  <a:gd name="T64" fmla="*/ 97 w 100"/>
                  <a:gd name="T65" fmla="*/ 115 h 143"/>
                  <a:gd name="T66" fmla="*/ 89 w 100"/>
                  <a:gd name="T67" fmla="*/ 96 h 143"/>
                  <a:gd name="T68" fmla="*/ 45 w 100"/>
                  <a:gd name="T69" fmla="*/ 84 h 143"/>
                  <a:gd name="T70" fmla="*/ 31 w 100"/>
                  <a:gd name="T71" fmla="*/ 84 h 143"/>
                  <a:gd name="T72" fmla="*/ 21 w 100"/>
                  <a:gd name="T73" fmla="*/ 79 h 143"/>
                  <a:gd name="T74" fmla="*/ 49 w 100"/>
                  <a:gd name="T75" fmla="*/ 138 h 143"/>
                  <a:gd name="T76" fmla="*/ 14 w 100"/>
                  <a:gd name="T77" fmla="*/ 124 h 143"/>
                  <a:gd name="T78" fmla="*/ 17 w 100"/>
                  <a:gd name="T79" fmla="*/ 103 h 143"/>
                  <a:gd name="T80" fmla="*/ 42 w 100"/>
                  <a:gd name="T81" fmla="*/ 97 h 143"/>
                  <a:gd name="T82" fmla="*/ 81 w 100"/>
                  <a:gd name="T83" fmla="*/ 105 h 143"/>
                  <a:gd name="T84" fmla="*/ 75 w 100"/>
                  <a:gd name="T85" fmla="*/ 13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43">
                    <a:moveTo>
                      <a:pt x="43" y="61"/>
                    </a:moveTo>
                    <a:lnTo>
                      <a:pt x="36" y="60"/>
                    </a:lnTo>
                    <a:lnTo>
                      <a:pt x="32" y="57"/>
                    </a:lnTo>
                    <a:lnTo>
                      <a:pt x="28" y="54"/>
                    </a:lnTo>
                    <a:lnTo>
                      <a:pt x="26" y="50"/>
                    </a:lnTo>
                    <a:lnTo>
                      <a:pt x="25" y="45"/>
                    </a:lnTo>
                    <a:lnTo>
                      <a:pt x="24" y="41"/>
                    </a:lnTo>
                    <a:lnTo>
                      <a:pt x="24" y="37"/>
                    </a:lnTo>
                    <a:lnTo>
                      <a:pt x="24" y="34"/>
                    </a:lnTo>
                    <a:lnTo>
                      <a:pt x="24" y="25"/>
                    </a:lnTo>
                    <a:lnTo>
                      <a:pt x="27" y="16"/>
                    </a:lnTo>
                    <a:lnTo>
                      <a:pt x="29" y="14"/>
                    </a:lnTo>
                    <a:lnTo>
                      <a:pt x="32" y="11"/>
                    </a:lnTo>
                    <a:lnTo>
                      <a:pt x="37" y="8"/>
                    </a:lnTo>
                    <a:lnTo>
                      <a:pt x="43" y="7"/>
                    </a:lnTo>
                    <a:lnTo>
                      <a:pt x="49" y="8"/>
                    </a:lnTo>
                    <a:lnTo>
                      <a:pt x="53" y="11"/>
                    </a:lnTo>
                    <a:lnTo>
                      <a:pt x="57" y="15"/>
                    </a:lnTo>
                    <a:lnTo>
                      <a:pt x="59" y="19"/>
                    </a:lnTo>
                    <a:lnTo>
                      <a:pt x="60" y="23"/>
                    </a:lnTo>
                    <a:lnTo>
                      <a:pt x="61" y="28"/>
                    </a:lnTo>
                    <a:lnTo>
                      <a:pt x="61" y="31"/>
                    </a:lnTo>
                    <a:lnTo>
                      <a:pt x="61" y="34"/>
                    </a:lnTo>
                    <a:lnTo>
                      <a:pt x="61" y="43"/>
                    </a:lnTo>
                    <a:lnTo>
                      <a:pt x="58" y="52"/>
                    </a:lnTo>
                    <a:lnTo>
                      <a:pt x="56" y="55"/>
                    </a:lnTo>
                    <a:lnTo>
                      <a:pt x="53" y="58"/>
                    </a:lnTo>
                    <a:lnTo>
                      <a:pt x="48" y="60"/>
                    </a:lnTo>
                    <a:lnTo>
                      <a:pt x="43" y="61"/>
                    </a:lnTo>
                    <a:close/>
                    <a:moveTo>
                      <a:pt x="17" y="69"/>
                    </a:moveTo>
                    <a:lnTo>
                      <a:pt x="17" y="68"/>
                    </a:lnTo>
                    <a:lnTo>
                      <a:pt x="18" y="66"/>
                    </a:lnTo>
                    <a:lnTo>
                      <a:pt x="19" y="63"/>
                    </a:lnTo>
                    <a:lnTo>
                      <a:pt x="21" y="59"/>
                    </a:lnTo>
                    <a:lnTo>
                      <a:pt x="27" y="63"/>
                    </a:lnTo>
                    <a:lnTo>
                      <a:pt x="33" y="65"/>
                    </a:lnTo>
                    <a:lnTo>
                      <a:pt x="39" y="66"/>
                    </a:lnTo>
                    <a:lnTo>
                      <a:pt x="43" y="66"/>
                    </a:lnTo>
                    <a:lnTo>
                      <a:pt x="57" y="63"/>
                    </a:lnTo>
                    <a:lnTo>
                      <a:pt x="68" y="56"/>
                    </a:lnTo>
                    <a:lnTo>
                      <a:pt x="75" y="46"/>
                    </a:lnTo>
                    <a:lnTo>
                      <a:pt x="78" y="34"/>
                    </a:lnTo>
                    <a:lnTo>
                      <a:pt x="77" y="28"/>
                    </a:lnTo>
                    <a:lnTo>
                      <a:pt x="75" y="23"/>
                    </a:lnTo>
                    <a:lnTo>
                      <a:pt x="72" y="18"/>
                    </a:lnTo>
                    <a:lnTo>
                      <a:pt x="69" y="13"/>
                    </a:lnTo>
                    <a:lnTo>
                      <a:pt x="75" y="9"/>
                    </a:lnTo>
                    <a:lnTo>
                      <a:pt x="80" y="6"/>
                    </a:lnTo>
                    <a:lnTo>
                      <a:pt x="85" y="5"/>
                    </a:lnTo>
                    <a:lnTo>
                      <a:pt x="88" y="5"/>
                    </a:lnTo>
                    <a:lnTo>
                      <a:pt x="91" y="5"/>
                    </a:lnTo>
                    <a:lnTo>
                      <a:pt x="88" y="7"/>
                    </a:lnTo>
                    <a:lnTo>
                      <a:pt x="87" y="11"/>
                    </a:lnTo>
                    <a:lnTo>
                      <a:pt x="89" y="15"/>
                    </a:lnTo>
                    <a:lnTo>
                      <a:pt x="93" y="17"/>
                    </a:lnTo>
                    <a:lnTo>
                      <a:pt x="95" y="17"/>
                    </a:lnTo>
                    <a:lnTo>
                      <a:pt x="97" y="16"/>
                    </a:lnTo>
                    <a:lnTo>
                      <a:pt x="99" y="14"/>
                    </a:lnTo>
                    <a:lnTo>
                      <a:pt x="100" y="11"/>
                    </a:lnTo>
                    <a:lnTo>
                      <a:pt x="99" y="7"/>
                    </a:lnTo>
                    <a:lnTo>
                      <a:pt x="97" y="4"/>
                    </a:lnTo>
                    <a:lnTo>
                      <a:pt x="94" y="1"/>
                    </a:lnTo>
                    <a:lnTo>
                      <a:pt x="89" y="0"/>
                    </a:lnTo>
                    <a:lnTo>
                      <a:pt x="84" y="0"/>
                    </a:lnTo>
                    <a:lnTo>
                      <a:pt x="79" y="2"/>
                    </a:lnTo>
                    <a:lnTo>
                      <a:pt x="72" y="5"/>
                    </a:lnTo>
                    <a:lnTo>
                      <a:pt x="65" y="10"/>
                    </a:lnTo>
                    <a:lnTo>
                      <a:pt x="59" y="6"/>
                    </a:lnTo>
                    <a:lnTo>
                      <a:pt x="52" y="4"/>
                    </a:lnTo>
                    <a:lnTo>
                      <a:pt x="47" y="3"/>
                    </a:lnTo>
                    <a:lnTo>
                      <a:pt x="43" y="2"/>
                    </a:lnTo>
                    <a:lnTo>
                      <a:pt x="29" y="5"/>
                    </a:lnTo>
                    <a:lnTo>
                      <a:pt x="17" y="12"/>
                    </a:lnTo>
                    <a:lnTo>
                      <a:pt x="10" y="22"/>
                    </a:lnTo>
                    <a:lnTo>
                      <a:pt x="7" y="34"/>
                    </a:lnTo>
                    <a:lnTo>
                      <a:pt x="8" y="41"/>
                    </a:lnTo>
                    <a:lnTo>
                      <a:pt x="10" y="47"/>
                    </a:lnTo>
                    <a:lnTo>
                      <a:pt x="14" y="52"/>
                    </a:lnTo>
                    <a:lnTo>
                      <a:pt x="17" y="56"/>
                    </a:lnTo>
                    <a:lnTo>
                      <a:pt x="15" y="60"/>
                    </a:lnTo>
                    <a:lnTo>
                      <a:pt x="13" y="64"/>
                    </a:lnTo>
                    <a:lnTo>
                      <a:pt x="11" y="69"/>
                    </a:lnTo>
                    <a:lnTo>
                      <a:pt x="11" y="74"/>
                    </a:lnTo>
                    <a:lnTo>
                      <a:pt x="11" y="80"/>
                    </a:lnTo>
                    <a:lnTo>
                      <a:pt x="13" y="85"/>
                    </a:lnTo>
                    <a:lnTo>
                      <a:pt x="16" y="90"/>
                    </a:lnTo>
                    <a:lnTo>
                      <a:pt x="20" y="94"/>
                    </a:lnTo>
                    <a:lnTo>
                      <a:pt x="12" y="97"/>
                    </a:lnTo>
                    <a:lnTo>
                      <a:pt x="5" y="103"/>
                    </a:lnTo>
                    <a:lnTo>
                      <a:pt x="2" y="109"/>
                    </a:lnTo>
                    <a:lnTo>
                      <a:pt x="0" y="115"/>
                    </a:lnTo>
                    <a:lnTo>
                      <a:pt x="4" y="126"/>
                    </a:lnTo>
                    <a:lnTo>
                      <a:pt x="14" y="135"/>
                    </a:lnTo>
                    <a:lnTo>
                      <a:pt x="30" y="141"/>
                    </a:lnTo>
                    <a:lnTo>
                      <a:pt x="48" y="143"/>
                    </a:lnTo>
                    <a:lnTo>
                      <a:pt x="67" y="141"/>
                    </a:lnTo>
                    <a:lnTo>
                      <a:pt x="82" y="135"/>
                    </a:lnTo>
                    <a:lnTo>
                      <a:pt x="93" y="127"/>
                    </a:lnTo>
                    <a:lnTo>
                      <a:pt x="97" y="115"/>
                    </a:lnTo>
                    <a:lnTo>
                      <a:pt x="96" y="109"/>
                    </a:lnTo>
                    <a:lnTo>
                      <a:pt x="94" y="102"/>
                    </a:lnTo>
                    <a:lnTo>
                      <a:pt x="89" y="96"/>
                    </a:lnTo>
                    <a:lnTo>
                      <a:pt x="82" y="90"/>
                    </a:lnTo>
                    <a:lnTo>
                      <a:pt x="64" y="85"/>
                    </a:lnTo>
                    <a:lnTo>
                      <a:pt x="45" y="84"/>
                    </a:lnTo>
                    <a:lnTo>
                      <a:pt x="40" y="84"/>
                    </a:lnTo>
                    <a:lnTo>
                      <a:pt x="35" y="84"/>
                    </a:lnTo>
                    <a:lnTo>
                      <a:pt x="31" y="84"/>
                    </a:lnTo>
                    <a:lnTo>
                      <a:pt x="29" y="84"/>
                    </a:lnTo>
                    <a:lnTo>
                      <a:pt x="24" y="82"/>
                    </a:lnTo>
                    <a:lnTo>
                      <a:pt x="21" y="79"/>
                    </a:lnTo>
                    <a:lnTo>
                      <a:pt x="18" y="75"/>
                    </a:lnTo>
                    <a:lnTo>
                      <a:pt x="17" y="69"/>
                    </a:lnTo>
                    <a:close/>
                    <a:moveTo>
                      <a:pt x="49" y="138"/>
                    </a:moveTo>
                    <a:lnTo>
                      <a:pt x="34" y="136"/>
                    </a:lnTo>
                    <a:lnTo>
                      <a:pt x="22" y="131"/>
                    </a:lnTo>
                    <a:lnTo>
                      <a:pt x="14" y="124"/>
                    </a:lnTo>
                    <a:lnTo>
                      <a:pt x="12" y="115"/>
                    </a:lnTo>
                    <a:lnTo>
                      <a:pt x="13" y="108"/>
                    </a:lnTo>
                    <a:lnTo>
                      <a:pt x="17" y="103"/>
                    </a:lnTo>
                    <a:lnTo>
                      <a:pt x="23" y="99"/>
                    </a:lnTo>
                    <a:lnTo>
                      <a:pt x="29" y="97"/>
                    </a:lnTo>
                    <a:lnTo>
                      <a:pt x="42" y="97"/>
                    </a:lnTo>
                    <a:lnTo>
                      <a:pt x="57" y="97"/>
                    </a:lnTo>
                    <a:lnTo>
                      <a:pt x="71" y="99"/>
                    </a:lnTo>
                    <a:lnTo>
                      <a:pt x="81" y="105"/>
                    </a:lnTo>
                    <a:lnTo>
                      <a:pt x="85" y="115"/>
                    </a:lnTo>
                    <a:lnTo>
                      <a:pt x="83" y="124"/>
                    </a:lnTo>
                    <a:lnTo>
                      <a:pt x="75" y="131"/>
                    </a:lnTo>
                    <a:lnTo>
                      <a:pt x="63" y="136"/>
                    </a:lnTo>
                    <a:lnTo>
                      <a:pt x="49" y="1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2" name="Freeform 83"/>
              <p:cNvSpPr>
                <a:spLocks noChangeAspect="1"/>
              </p:cNvSpPr>
              <p:nvPr/>
            </p:nvSpPr>
            <p:spPr bwMode="auto">
              <a:xfrm>
                <a:off x="3410" y="2166"/>
                <a:ext cx="109" cy="150"/>
              </a:xfrm>
              <a:custGeom>
                <a:avLst/>
                <a:gdLst>
                  <a:gd name="T0" fmla="*/ 16 w 109"/>
                  <a:gd name="T1" fmla="*/ 140 h 150"/>
                  <a:gd name="T2" fmla="*/ 9 w 109"/>
                  <a:gd name="T3" fmla="*/ 143 h 150"/>
                  <a:gd name="T4" fmla="*/ 0 w 109"/>
                  <a:gd name="T5" fmla="*/ 150 h 150"/>
                  <a:gd name="T6" fmla="*/ 13 w 109"/>
                  <a:gd name="T7" fmla="*/ 150 h 150"/>
                  <a:gd name="T8" fmla="*/ 24 w 109"/>
                  <a:gd name="T9" fmla="*/ 150 h 150"/>
                  <a:gd name="T10" fmla="*/ 36 w 109"/>
                  <a:gd name="T11" fmla="*/ 150 h 150"/>
                  <a:gd name="T12" fmla="*/ 49 w 109"/>
                  <a:gd name="T13" fmla="*/ 150 h 150"/>
                  <a:gd name="T14" fmla="*/ 40 w 109"/>
                  <a:gd name="T15" fmla="*/ 143 h 150"/>
                  <a:gd name="T16" fmla="*/ 32 w 109"/>
                  <a:gd name="T17" fmla="*/ 140 h 150"/>
                  <a:gd name="T18" fmla="*/ 32 w 109"/>
                  <a:gd name="T19" fmla="*/ 94 h 150"/>
                  <a:gd name="T20" fmla="*/ 41 w 109"/>
                  <a:gd name="T21" fmla="*/ 68 h 150"/>
                  <a:gd name="T22" fmla="*/ 61 w 109"/>
                  <a:gd name="T23" fmla="*/ 59 h 150"/>
                  <a:gd name="T24" fmla="*/ 69 w 109"/>
                  <a:gd name="T25" fmla="*/ 61 h 150"/>
                  <a:gd name="T26" fmla="*/ 74 w 109"/>
                  <a:gd name="T27" fmla="*/ 67 h 150"/>
                  <a:gd name="T28" fmla="*/ 77 w 109"/>
                  <a:gd name="T29" fmla="*/ 74 h 150"/>
                  <a:gd name="T30" fmla="*/ 77 w 109"/>
                  <a:gd name="T31" fmla="*/ 83 h 150"/>
                  <a:gd name="T32" fmla="*/ 77 w 109"/>
                  <a:gd name="T33" fmla="*/ 140 h 150"/>
                  <a:gd name="T34" fmla="*/ 69 w 109"/>
                  <a:gd name="T35" fmla="*/ 143 h 150"/>
                  <a:gd name="T36" fmla="*/ 60 w 109"/>
                  <a:gd name="T37" fmla="*/ 150 h 150"/>
                  <a:gd name="T38" fmla="*/ 73 w 109"/>
                  <a:gd name="T39" fmla="*/ 150 h 150"/>
                  <a:gd name="T40" fmla="*/ 85 w 109"/>
                  <a:gd name="T41" fmla="*/ 150 h 150"/>
                  <a:gd name="T42" fmla="*/ 96 w 109"/>
                  <a:gd name="T43" fmla="*/ 150 h 150"/>
                  <a:gd name="T44" fmla="*/ 109 w 109"/>
                  <a:gd name="T45" fmla="*/ 150 h 150"/>
                  <a:gd name="T46" fmla="*/ 102 w 109"/>
                  <a:gd name="T47" fmla="*/ 143 h 150"/>
                  <a:gd name="T48" fmla="*/ 93 w 109"/>
                  <a:gd name="T49" fmla="*/ 141 h 150"/>
                  <a:gd name="T50" fmla="*/ 92 w 109"/>
                  <a:gd name="T51" fmla="*/ 96 h 150"/>
                  <a:gd name="T52" fmla="*/ 91 w 109"/>
                  <a:gd name="T53" fmla="*/ 75 h 150"/>
                  <a:gd name="T54" fmla="*/ 85 w 109"/>
                  <a:gd name="T55" fmla="*/ 62 h 150"/>
                  <a:gd name="T56" fmla="*/ 78 w 109"/>
                  <a:gd name="T57" fmla="*/ 57 h 150"/>
                  <a:gd name="T58" fmla="*/ 63 w 109"/>
                  <a:gd name="T59" fmla="*/ 54 h 150"/>
                  <a:gd name="T60" fmla="*/ 41 w 109"/>
                  <a:gd name="T61" fmla="*/ 62 h 150"/>
                  <a:gd name="T62" fmla="*/ 31 w 109"/>
                  <a:gd name="T63" fmla="*/ 76 h 150"/>
                  <a:gd name="T64" fmla="*/ 0 w 109"/>
                  <a:gd name="T65" fmla="*/ 2 h 150"/>
                  <a:gd name="T66" fmla="*/ 5 w 109"/>
                  <a:gd name="T67" fmla="*/ 9 h 150"/>
                  <a:gd name="T68" fmla="*/ 12 w 109"/>
                  <a:gd name="T69" fmla="*/ 10 h 150"/>
                  <a:gd name="T70" fmla="*/ 15 w 109"/>
                  <a:gd name="T71" fmla="*/ 12 h 150"/>
                  <a:gd name="T72" fmla="*/ 17 w 109"/>
                  <a:gd name="T73" fmla="*/ 17 h 150"/>
                  <a:gd name="T74" fmla="*/ 17 w 109"/>
                  <a:gd name="T7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50">
                    <a:moveTo>
                      <a:pt x="17" y="134"/>
                    </a:moveTo>
                    <a:lnTo>
                      <a:pt x="16" y="140"/>
                    </a:lnTo>
                    <a:lnTo>
                      <a:pt x="14" y="142"/>
                    </a:lnTo>
                    <a:lnTo>
                      <a:pt x="9" y="143"/>
                    </a:lnTo>
                    <a:lnTo>
                      <a:pt x="0" y="144"/>
                    </a:lnTo>
                    <a:lnTo>
                      <a:pt x="0" y="150"/>
                    </a:lnTo>
                    <a:lnTo>
                      <a:pt x="6" y="150"/>
                    </a:lnTo>
                    <a:lnTo>
                      <a:pt x="13" y="150"/>
                    </a:lnTo>
                    <a:lnTo>
                      <a:pt x="19" y="150"/>
                    </a:lnTo>
                    <a:lnTo>
                      <a:pt x="24" y="150"/>
                    </a:lnTo>
                    <a:lnTo>
                      <a:pt x="30" y="150"/>
                    </a:lnTo>
                    <a:lnTo>
                      <a:pt x="36" y="150"/>
                    </a:lnTo>
                    <a:lnTo>
                      <a:pt x="43" y="150"/>
                    </a:lnTo>
                    <a:lnTo>
                      <a:pt x="49" y="150"/>
                    </a:lnTo>
                    <a:lnTo>
                      <a:pt x="49" y="144"/>
                    </a:lnTo>
                    <a:lnTo>
                      <a:pt x="40" y="143"/>
                    </a:lnTo>
                    <a:lnTo>
                      <a:pt x="35" y="142"/>
                    </a:lnTo>
                    <a:lnTo>
                      <a:pt x="32" y="140"/>
                    </a:lnTo>
                    <a:lnTo>
                      <a:pt x="32" y="134"/>
                    </a:lnTo>
                    <a:lnTo>
                      <a:pt x="32" y="94"/>
                    </a:lnTo>
                    <a:lnTo>
                      <a:pt x="34" y="79"/>
                    </a:lnTo>
                    <a:lnTo>
                      <a:pt x="41" y="68"/>
                    </a:lnTo>
                    <a:lnTo>
                      <a:pt x="51" y="61"/>
                    </a:lnTo>
                    <a:lnTo>
                      <a:pt x="61" y="59"/>
                    </a:lnTo>
                    <a:lnTo>
                      <a:pt x="66" y="60"/>
                    </a:lnTo>
                    <a:lnTo>
                      <a:pt x="69" y="61"/>
                    </a:lnTo>
                    <a:lnTo>
                      <a:pt x="72" y="63"/>
                    </a:lnTo>
                    <a:lnTo>
                      <a:pt x="74" y="67"/>
                    </a:lnTo>
                    <a:lnTo>
                      <a:pt x="76" y="70"/>
                    </a:lnTo>
                    <a:lnTo>
                      <a:pt x="77" y="74"/>
                    </a:lnTo>
                    <a:lnTo>
                      <a:pt x="77" y="79"/>
                    </a:lnTo>
                    <a:lnTo>
                      <a:pt x="77" y="83"/>
                    </a:lnTo>
                    <a:lnTo>
                      <a:pt x="77" y="134"/>
                    </a:lnTo>
                    <a:lnTo>
                      <a:pt x="77" y="140"/>
                    </a:lnTo>
                    <a:lnTo>
                      <a:pt x="74" y="142"/>
                    </a:lnTo>
                    <a:lnTo>
                      <a:pt x="69" y="143"/>
                    </a:lnTo>
                    <a:lnTo>
                      <a:pt x="60" y="144"/>
                    </a:lnTo>
                    <a:lnTo>
                      <a:pt x="60" y="150"/>
                    </a:lnTo>
                    <a:lnTo>
                      <a:pt x="66" y="150"/>
                    </a:lnTo>
                    <a:lnTo>
                      <a:pt x="73" y="150"/>
                    </a:lnTo>
                    <a:lnTo>
                      <a:pt x="80" y="150"/>
                    </a:lnTo>
                    <a:lnTo>
                      <a:pt x="85" y="150"/>
                    </a:lnTo>
                    <a:lnTo>
                      <a:pt x="90" y="150"/>
                    </a:lnTo>
                    <a:lnTo>
                      <a:pt x="96" y="150"/>
                    </a:lnTo>
                    <a:lnTo>
                      <a:pt x="103" y="150"/>
                    </a:lnTo>
                    <a:lnTo>
                      <a:pt x="109" y="150"/>
                    </a:lnTo>
                    <a:lnTo>
                      <a:pt x="109" y="144"/>
                    </a:lnTo>
                    <a:lnTo>
                      <a:pt x="102" y="143"/>
                    </a:lnTo>
                    <a:lnTo>
                      <a:pt x="96" y="143"/>
                    </a:lnTo>
                    <a:lnTo>
                      <a:pt x="93" y="141"/>
                    </a:lnTo>
                    <a:lnTo>
                      <a:pt x="92" y="137"/>
                    </a:lnTo>
                    <a:lnTo>
                      <a:pt x="92" y="96"/>
                    </a:lnTo>
                    <a:lnTo>
                      <a:pt x="92" y="84"/>
                    </a:lnTo>
                    <a:lnTo>
                      <a:pt x="91" y="75"/>
                    </a:lnTo>
                    <a:lnTo>
                      <a:pt x="89" y="68"/>
                    </a:lnTo>
                    <a:lnTo>
                      <a:pt x="85" y="62"/>
                    </a:lnTo>
                    <a:lnTo>
                      <a:pt x="82" y="60"/>
                    </a:lnTo>
                    <a:lnTo>
                      <a:pt x="78" y="57"/>
                    </a:lnTo>
                    <a:lnTo>
                      <a:pt x="71" y="55"/>
                    </a:lnTo>
                    <a:lnTo>
                      <a:pt x="63" y="54"/>
                    </a:lnTo>
                    <a:lnTo>
                      <a:pt x="51" y="57"/>
                    </a:lnTo>
                    <a:lnTo>
                      <a:pt x="41" y="62"/>
                    </a:lnTo>
                    <a:lnTo>
                      <a:pt x="35" y="69"/>
                    </a:lnTo>
                    <a:lnTo>
                      <a:pt x="31" y="76"/>
                    </a:lnTo>
                    <a:lnTo>
                      <a:pt x="31" y="0"/>
                    </a:lnTo>
                    <a:lnTo>
                      <a:pt x="0" y="2"/>
                    </a:lnTo>
                    <a:lnTo>
                      <a:pt x="0" y="9"/>
                    </a:lnTo>
                    <a:lnTo>
                      <a:pt x="5" y="9"/>
                    </a:lnTo>
                    <a:lnTo>
                      <a:pt x="9" y="9"/>
                    </a:lnTo>
                    <a:lnTo>
                      <a:pt x="12" y="10"/>
                    </a:lnTo>
                    <a:lnTo>
                      <a:pt x="14" y="11"/>
                    </a:lnTo>
                    <a:lnTo>
                      <a:pt x="15" y="12"/>
                    </a:lnTo>
                    <a:lnTo>
                      <a:pt x="16" y="15"/>
                    </a:lnTo>
                    <a:lnTo>
                      <a:pt x="17" y="17"/>
                    </a:lnTo>
                    <a:lnTo>
                      <a:pt x="17" y="21"/>
                    </a:lnTo>
                    <a:lnTo>
                      <a:pt x="17" y="1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3" name="Freeform 84"/>
              <p:cNvSpPr>
                <a:spLocks noChangeAspect="1" noEditPoints="1"/>
              </p:cNvSpPr>
              <p:nvPr/>
            </p:nvSpPr>
            <p:spPr bwMode="auto">
              <a:xfrm>
                <a:off x="3524" y="2166"/>
                <a:ext cx="107" cy="153"/>
              </a:xfrm>
              <a:custGeom>
                <a:avLst/>
                <a:gdLst>
                  <a:gd name="T0" fmla="*/ 31 w 107"/>
                  <a:gd name="T1" fmla="*/ 0 h 153"/>
                  <a:gd name="T2" fmla="*/ 0 w 107"/>
                  <a:gd name="T3" fmla="*/ 9 h 153"/>
                  <a:gd name="T4" fmla="*/ 9 w 107"/>
                  <a:gd name="T5" fmla="*/ 9 h 153"/>
                  <a:gd name="T6" fmla="*/ 14 w 107"/>
                  <a:gd name="T7" fmla="*/ 11 h 153"/>
                  <a:gd name="T8" fmla="*/ 16 w 107"/>
                  <a:gd name="T9" fmla="*/ 15 h 153"/>
                  <a:gd name="T10" fmla="*/ 17 w 107"/>
                  <a:gd name="T11" fmla="*/ 21 h 153"/>
                  <a:gd name="T12" fmla="*/ 22 w 107"/>
                  <a:gd name="T13" fmla="*/ 150 h 153"/>
                  <a:gd name="T14" fmla="*/ 24 w 107"/>
                  <a:gd name="T15" fmla="*/ 147 h 153"/>
                  <a:gd name="T16" fmla="*/ 30 w 107"/>
                  <a:gd name="T17" fmla="*/ 137 h 153"/>
                  <a:gd name="T18" fmla="*/ 39 w 107"/>
                  <a:gd name="T19" fmla="*/ 147 h 153"/>
                  <a:gd name="T20" fmla="*/ 58 w 107"/>
                  <a:gd name="T21" fmla="*/ 153 h 153"/>
                  <a:gd name="T22" fmla="*/ 92 w 107"/>
                  <a:gd name="T23" fmla="*/ 139 h 153"/>
                  <a:gd name="T24" fmla="*/ 107 w 107"/>
                  <a:gd name="T25" fmla="*/ 103 h 153"/>
                  <a:gd name="T26" fmla="*/ 93 w 107"/>
                  <a:gd name="T27" fmla="*/ 69 h 153"/>
                  <a:gd name="T28" fmla="*/ 61 w 107"/>
                  <a:gd name="T29" fmla="*/ 54 h 153"/>
                  <a:gd name="T30" fmla="*/ 41 w 107"/>
                  <a:gd name="T31" fmla="*/ 60 h 153"/>
                  <a:gd name="T32" fmla="*/ 31 w 107"/>
                  <a:gd name="T33" fmla="*/ 68 h 153"/>
                  <a:gd name="T34" fmla="*/ 32 w 107"/>
                  <a:gd name="T35" fmla="*/ 81 h 153"/>
                  <a:gd name="T36" fmla="*/ 32 w 107"/>
                  <a:gd name="T37" fmla="*/ 77 h 153"/>
                  <a:gd name="T38" fmla="*/ 34 w 107"/>
                  <a:gd name="T39" fmla="*/ 73 h 153"/>
                  <a:gd name="T40" fmla="*/ 48 w 107"/>
                  <a:gd name="T41" fmla="*/ 62 h 153"/>
                  <a:gd name="T42" fmla="*/ 60 w 107"/>
                  <a:gd name="T43" fmla="*/ 59 h 153"/>
                  <a:gd name="T44" fmla="*/ 73 w 107"/>
                  <a:gd name="T45" fmla="*/ 63 h 153"/>
                  <a:gd name="T46" fmla="*/ 83 w 107"/>
                  <a:gd name="T47" fmla="*/ 73 h 153"/>
                  <a:gd name="T48" fmla="*/ 88 w 107"/>
                  <a:gd name="T49" fmla="*/ 88 h 153"/>
                  <a:gd name="T50" fmla="*/ 89 w 107"/>
                  <a:gd name="T51" fmla="*/ 103 h 153"/>
                  <a:gd name="T52" fmla="*/ 88 w 107"/>
                  <a:gd name="T53" fmla="*/ 118 h 153"/>
                  <a:gd name="T54" fmla="*/ 82 w 107"/>
                  <a:gd name="T55" fmla="*/ 134 h 153"/>
                  <a:gd name="T56" fmla="*/ 73 w 107"/>
                  <a:gd name="T57" fmla="*/ 144 h 153"/>
                  <a:gd name="T58" fmla="*/ 58 w 107"/>
                  <a:gd name="T59" fmla="*/ 148 h 153"/>
                  <a:gd name="T60" fmla="*/ 44 w 107"/>
                  <a:gd name="T61" fmla="*/ 144 h 153"/>
                  <a:gd name="T62" fmla="*/ 35 w 107"/>
                  <a:gd name="T63" fmla="*/ 135 h 153"/>
                  <a:gd name="T64" fmla="*/ 32 w 107"/>
                  <a:gd name="T65" fmla="*/ 130 h 153"/>
                  <a:gd name="T66" fmla="*/ 32 w 107"/>
                  <a:gd name="T67" fmla="*/ 1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53">
                    <a:moveTo>
                      <a:pt x="31" y="68"/>
                    </a:moveTo>
                    <a:lnTo>
                      <a:pt x="31" y="0"/>
                    </a:lnTo>
                    <a:lnTo>
                      <a:pt x="0" y="2"/>
                    </a:lnTo>
                    <a:lnTo>
                      <a:pt x="0" y="9"/>
                    </a:lnTo>
                    <a:lnTo>
                      <a:pt x="5" y="9"/>
                    </a:lnTo>
                    <a:lnTo>
                      <a:pt x="9" y="9"/>
                    </a:lnTo>
                    <a:lnTo>
                      <a:pt x="12" y="10"/>
                    </a:lnTo>
                    <a:lnTo>
                      <a:pt x="14" y="11"/>
                    </a:lnTo>
                    <a:lnTo>
                      <a:pt x="15" y="12"/>
                    </a:lnTo>
                    <a:lnTo>
                      <a:pt x="16" y="15"/>
                    </a:lnTo>
                    <a:lnTo>
                      <a:pt x="17" y="17"/>
                    </a:lnTo>
                    <a:lnTo>
                      <a:pt x="17" y="21"/>
                    </a:lnTo>
                    <a:lnTo>
                      <a:pt x="17" y="150"/>
                    </a:lnTo>
                    <a:lnTo>
                      <a:pt x="22" y="150"/>
                    </a:lnTo>
                    <a:lnTo>
                      <a:pt x="23" y="150"/>
                    </a:lnTo>
                    <a:lnTo>
                      <a:pt x="24" y="147"/>
                    </a:lnTo>
                    <a:lnTo>
                      <a:pt x="26" y="143"/>
                    </a:lnTo>
                    <a:lnTo>
                      <a:pt x="30" y="137"/>
                    </a:lnTo>
                    <a:lnTo>
                      <a:pt x="33" y="141"/>
                    </a:lnTo>
                    <a:lnTo>
                      <a:pt x="39" y="147"/>
                    </a:lnTo>
                    <a:lnTo>
                      <a:pt x="48" y="151"/>
                    </a:lnTo>
                    <a:lnTo>
                      <a:pt x="58" y="153"/>
                    </a:lnTo>
                    <a:lnTo>
                      <a:pt x="77" y="149"/>
                    </a:lnTo>
                    <a:lnTo>
                      <a:pt x="92" y="139"/>
                    </a:lnTo>
                    <a:lnTo>
                      <a:pt x="103" y="123"/>
                    </a:lnTo>
                    <a:lnTo>
                      <a:pt x="107" y="103"/>
                    </a:lnTo>
                    <a:lnTo>
                      <a:pt x="103" y="84"/>
                    </a:lnTo>
                    <a:lnTo>
                      <a:pt x="93" y="69"/>
                    </a:lnTo>
                    <a:lnTo>
                      <a:pt x="78" y="58"/>
                    </a:lnTo>
                    <a:lnTo>
                      <a:pt x="61" y="54"/>
                    </a:lnTo>
                    <a:lnTo>
                      <a:pt x="49" y="56"/>
                    </a:lnTo>
                    <a:lnTo>
                      <a:pt x="41" y="60"/>
                    </a:lnTo>
                    <a:lnTo>
                      <a:pt x="35" y="65"/>
                    </a:lnTo>
                    <a:lnTo>
                      <a:pt x="31" y="68"/>
                    </a:lnTo>
                    <a:close/>
                    <a:moveTo>
                      <a:pt x="32" y="126"/>
                    </a:moveTo>
                    <a:lnTo>
                      <a:pt x="32" y="81"/>
                    </a:lnTo>
                    <a:lnTo>
                      <a:pt x="32" y="78"/>
                    </a:lnTo>
                    <a:lnTo>
                      <a:pt x="32" y="77"/>
                    </a:lnTo>
                    <a:lnTo>
                      <a:pt x="33" y="75"/>
                    </a:lnTo>
                    <a:lnTo>
                      <a:pt x="34" y="73"/>
                    </a:lnTo>
                    <a:lnTo>
                      <a:pt x="41" y="66"/>
                    </a:lnTo>
                    <a:lnTo>
                      <a:pt x="48" y="62"/>
                    </a:lnTo>
                    <a:lnTo>
                      <a:pt x="55" y="60"/>
                    </a:lnTo>
                    <a:lnTo>
                      <a:pt x="60" y="59"/>
                    </a:lnTo>
                    <a:lnTo>
                      <a:pt x="67" y="60"/>
                    </a:lnTo>
                    <a:lnTo>
                      <a:pt x="73" y="63"/>
                    </a:lnTo>
                    <a:lnTo>
                      <a:pt x="78" y="67"/>
                    </a:lnTo>
                    <a:lnTo>
                      <a:pt x="83" y="73"/>
                    </a:lnTo>
                    <a:lnTo>
                      <a:pt x="86" y="80"/>
                    </a:lnTo>
                    <a:lnTo>
                      <a:pt x="88" y="88"/>
                    </a:lnTo>
                    <a:lnTo>
                      <a:pt x="89" y="96"/>
                    </a:lnTo>
                    <a:lnTo>
                      <a:pt x="89" y="103"/>
                    </a:lnTo>
                    <a:lnTo>
                      <a:pt x="89" y="110"/>
                    </a:lnTo>
                    <a:lnTo>
                      <a:pt x="88" y="118"/>
                    </a:lnTo>
                    <a:lnTo>
                      <a:pt x="86" y="126"/>
                    </a:lnTo>
                    <a:lnTo>
                      <a:pt x="82" y="134"/>
                    </a:lnTo>
                    <a:lnTo>
                      <a:pt x="78" y="139"/>
                    </a:lnTo>
                    <a:lnTo>
                      <a:pt x="73" y="144"/>
                    </a:lnTo>
                    <a:lnTo>
                      <a:pt x="66" y="147"/>
                    </a:lnTo>
                    <a:lnTo>
                      <a:pt x="58" y="148"/>
                    </a:lnTo>
                    <a:lnTo>
                      <a:pt x="51" y="147"/>
                    </a:lnTo>
                    <a:lnTo>
                      <a:pt x="44" y="144"/>
                    </a:lnTo>
                    <a:lnTo>
                      <a:pt x="39" y="140"/>
                    </a:lnTo>
                    <a:lnTo>
                      <a:pt x="35" y="135"/>
                    </a:lnTo>
                    <a:lnTo>
                      <a:pt x="33" y="132"/>
                    </a:lnTo>
                    <a:lnTo>
                      <a:pt x="32" y="130"/>
                    </a:lnTo>
                    <a:lnTo>
                      <a:pt x="32" y="128"/>
                    </a:lnTo>
                    <a:lnTo>
                      <a:pt x="32" y="1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4" name="Freeform 85"/>
              <p:cNvSpPr>
                <a:spLocks noChangeAspect="1" noEditPoints="1"/>
              </p:cNvSpPr>
              <p:nvPr/>
            </p:nvSpPr>
            <p:spPr bwMode="auto">
              <a:xfrm>
                <a:off x="3651" y="2219"/>
                <a:ext cx="96" cy="100"/>
              </a:xfrm>
              <a:custGeom>
                <a:avLst/>
                <a:gdLst>
                  <a:gd name="T0" fmla="*/ 96 w 96"/>
                  <a:gd name="T1" fmla="*/ 51 h 100"/>
                  <a:gd name="T2" fmla="*/ 95 w 96"/>
                  <a:gd name="T3" fmla="*/ 41 h 100"/>
                  <a:gd name="T4" fmla="*/ 92 w 96"/>
                  <a:gd name="T5" fmla="*/ 31 h 100"/>
                  <a:gd name="T6" fmla="*/ 88 w 96"/>
                  <a:gd name="T7" fmla="*/ 23 h 100"/>
                  <a:gd name="T8" fmla="*/ 82 w 96"/>
                  <a:gd name="T9" fmla="*/ 15 h 100"/>
                  <a:gd name="T10" fmla="*/ 75 w 96"/>
                  <a:gd name="T11" fmla="*/ 9 h 100"/>
                  <a:gd name="T12" fmla="*/ 66 w 96"/>
                  <a:gd name="T13" fmla="*/ 4 h 100"/>
                  <a:gd name="T14" fmla="*/ 57 w 96"/>
                  <a:gd name="T15" fmla="*/ 1 h 100"/>
                  <a:gd name="T16" fmla="*/ 48 w 96"/>
                  <a:gd name="T17" fmla="*/ 0 h 100"/>
                  <a:gd name="T18" fmla="*/ 38 w 96"/>
                  <a:gd name="T19" fmla="*/ 1 h 100"/>
                  <a:gd name="T20" fmla="*/ 29 w 96"/>
                  <a:gd name="T21" fmla="*/ 4 h 100"/>
                  <a:gd name="T22" fmla="*/ 21 w 96"/>
                  <a:gd name="T23" fmla="*/ 9 h 100"/>
                  <a:gd name="T24" fmla="*/ 13 w 96"/>
                  <a:gd name="T25" fmla="*/ 15 h 100"/>
                  <a:gd name="T26" fmla="*/ 8 w 96"/>
                  <a:gd name="T27" fmla="*/ 23 h 100"/>
                  <a:gd name="T28" fmla="*/ 3 w 96"/>
                  <a:gd name="T29" fmla="*/ 31 h 100"/>
                  <a:gd name="T30" fmla="*/ 0 w 96"/>
                  <a:gd name="T31" fmla="*/ 41 h 100"/>
                  <a:gd name="T32" fmla="*/ 0 w 96"/>
                  <a:gd name="T33" fmla="*/ 51 h 100"/>
                  <a:gd name="T34" fmla="*/ 3 w 96"/>
                  <a:gd name="T35" fmla="*/ 70 h 100"/>
                  <a:gd name="T36" fmla="*/ 14 w 96"/>
                  <a:gd name="T37" fmla="*/ 86 h 100"/>
                  <a:gd name="T38" fmla="*/ 29 w 96"/>
                  <a:gd name="T39" fmla="*/ 96 h 100"/>
                  <a:gd name="T40" fmla="*/ 48 w 96"/>
                  <a:gd name="T41" fmla="*/ 100 h 100"/>
                  <a:gd name="T42" fmla="*/ 66 w 96"/>
                  <a:gd name="T43" fmla="*/ 96 h 100"/>
                  <a:gd name="T44" fmla="*/ 81 w 96"/>
                  <a:gd name="T45" fmla="*/ 86 h 100"/>
                  <a:gd name="T46" fmla="*/ 92 w 96"/>
                  <a:gd name="T47" fmla="*/ 70 h 100"/>
                  <a:gd name="T48" fmla="*/ 96 w 96"/>
                  <a:gd name="T49" fmla="*/ 51 h 100"/>
                  <a:gd name="T50" fmla="*/ 48 w 96"/>
                  <a:gd name="T51" fmla="*/ 94 h 100"/>
                  <a:gd name="T52" fmla="*/ 41 w 96"/>
                  <a:gd name="T53" fmla="*/ 93 h 100"/>
                  <a:gd name="T54" fmla="*/ 34 w 96"/>
                  <a:gd name="T55" fmla="*/ 91 h 100"/>
                  <a:gd name="T56" fmla="*/ 28 w 96"/>
                  <a:gd name="T57" fmla="*/ 86 h 100"/>
                  <a:gd name="T58" fmla="*/ 23 w 96"/>
                  <a:gd name="T59" fmla="*/ 80 h 100"/>
                  <a:gd name="T60" fmla="*/ 20 w 96"/>
                  <a:gd name="T61" fmla="*/ 72 h 100"/>
                  <a:gd name="T62" fmla="*/ 18 w 96"/>
                  <a:gd name="T63" fmla="*/ 64 h 100"/>
                  <a:gd name="T64" fmla="*/ 18 w 96"/>
                  <a:gd name="T65" fmla="*/ 56 h 100"/>
                  <a:gd name="T66" fmla="*/ 18 w 96"/>
                  <a:gd name="T67" fmla="*/ 49 h 100"/>
                  <a:gd name="T68" fmla="*/ 18 w 96"/>
                  <a:gd name="T69" fmla="*/ 42 h 100"/>
                  <a:gd name="T70" fmla="*/ 18 w 96"/>
                  <a:gd name="T71" fmla="*/ 35 h 100"/>
                  <a:gd name="T72" fmla="*/ 20 w 96"/>
                  <a:gd name="T73" fmla="*/ 27 h 100"/>
                  <a:gd name="T74" fmla="*/ 23 w 96"/>
                  <a:gd name="T75" fmla="*/ 19 h 100"/>
                  <a:gd name="T76" fmla="*/ 28 w 96"/>
                  <a:gd name="T77" fmla="*/ 13 h 100"/>
                  <a:gd name="T78" fmla="*/ 34 w 96"/>
                  <a:gd name="T79" fmla="*/ 8 h 100"/>
                  <a:gd name="T80" fmla="*/ 41 w 96"/>
                  <a:gd name="T81" fmla="*/ 6 h 100"/>
                  <a:gd name="T82" fmla="*/ 48 w 96"/>
                  <a:gd name="T83" fmla="*/ 5 h 100"/>
                  <a:gd name="T84" fmla="*/ 55 w 96"/>
                  <a:gd name="T85" fmla="*/ 6 h 100"/>
                  <a:gd name="T86" fmla="*/ 61 w 96"/>
                  <a:gd name="T87" fmla="*/ 8 h 100"/>
                  <a:gd name="T88" fmla="*/ 67 w 96"/>
                  <a:gd name="T89" fmla="*/ 13 h 100"/>
                  <a:gd name="T90" fmla="*/ 72 w 96"/>
                  <a:gd name="T91" fmla="*/ 19 h 100"/>
                  <a:gd name="T92" fmla="*/ 75 w 96"/>
                  <a:gd name="T93" fmla="*/ 26 h 100"/>
                  <a:gd name="T94" fmla="*/ 77 w 96"/>
                  <a:gd name="T95" fmla="*/ 34 h 100"/>
                  <a:gd name="T96" fmla="*/ 78 w 96"/>
                  <a:gd name="T97" fmla="*/ 42 h 100"/>
                  <a:gd name="T98" fmla="*/ 78 w 96"/>
                  <a:gd name="T99" fmla="*/ 49 h 100"/>
                  <a:gd name="T100" fmla="*/ 78 w 96"/>
                  <a:gd name="T101" fmla="*/ 56 h 100"/>
                  <a:gd name="T102" fmla="*/ 77 w 96"/>
                  <a:gd name="T103" fmla="*/ 63 h 100"/>
                  <a:gd name="T104" fmla="*/ 76 w 96"/>
                  <a:gd name="T105" fmla="*/ 71 h 100"/>
                  <a:gd name="T106" fmla="*/ 73 w 96"/>
                  <a:gd name="T107" fmla="*/ 78 h 100"/>
                  <a:gd name="T108" fmla="*/ 69 w 96"/>
                  <a:gd name="T109" fmla="*/ 85 h 100"/>
                  <a:gd name="T110" fmla="*/ 63 w 96"/>
                  <a:gd name="T111" fmla="*/ 90 h 100"/>
                  <a:gd name="T112" fmla="*/ 56 w 96"/>
                  <a:gd name="T113" fmla="*/ 93 h 100"/>
                  <a:gd name="T114" fmla="*/ 48 w 96"/>
                  <a:gd name="T115"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 h="100">
                    <a:moveTo>
                      <a:pt x="96" y="51"/>
                    </a:moveTo>
                    <a:lnTo>
                      <a:pt x="95" y="41"/>
                    </a:lnTo>
                    <a:lnTo>
                      <a:pt x="92" y="31"/>
                    </a:lnTo>
                    <a:lnTo>
                      <a:pt x="88" y="23"/>
                    </a:lnTo>
                    <a:lnTo>
                      <a:pt x="82" y="15"/>
                    </a:lnTo>
                    <a:lnTo>
                      <a:pt x="75" y="9"/>
                    </a:lnTo>
                    <a:lnTo>
                      <a:pt x="66" y="4"/>
                    </a:lnTo>
                    <a:lnTo>
                      <a:pt x="57" y="1"/>
                    </a:lnTo>
                    <a:lnTo>
                      <a:pt x="48" y="0"/>
                    </a:lnTo>
                    <a:lnTo>
                      <a:pt x="38" y="1"/>
                    </a:lnTo>
                    <a:lnTo>
                      <a:pt x="29" y="4"/>
                    </a:lnTo>
                    <a:lnTo>
                      <a:pt x="21" y="9"/>
                    </a:lnTo>
                    <a:lnTo>
                      <a:pt x="13" y="15"/>
                    </a:lnTo>
                    <a:lnTo>
                      <a:pt x="8" y="23"/>
                    </a:lnTo>
                    <a:lnTo>
                      <a:pt x="3" y="31"/>
                    </a:lnTo>
                    <a:lnTo>
                      <a:pt x="0" y="41"/>
                    </a:lnTo>
                    <a:lnTo>
                      <a:pt x="0" y="51"/>
                    </a:lnTo>
                    <a:lnTo>
                      <a:pt x="3" y="70"/>
                    </a:lnTo>
                    <a:lnTo>
                      <a:pt x="14" y="86"/>
                    </a:lnTo>
                    <a:lnTo>
                      <a:pt x="29" y="96"/>
                    </a:lnTo>
                    <a:lnTo>
                      <a:pt x="48" y="100"/>
                    </a:lnTo>
                    <a:lnTo>
                      <a:pt x="66" y="96"/>
                    </a:lnTo>
                    <a:lnTo>
                      <a:pt x="81" y="86"/>
                    </a:lnTo>
                    <a:lnTo>
                      <a:pt x="92" y="70"/>
                    </a:lnTo>
                    <a:lnTo>
                      <a:pt x="96" y="51"/>
                    </a:lnTo>
                    <a:close/>
                    <a:moveTo>
                      <a:pt x="48" y="94"/>
                    </a:moveTo>
                    <a:lnTo>
                      <a:pt x="41" y="93"/>
                    </a:lnTo>
                    <a:lnTo>
                      <a:pt x="34" y="91"/>
                    </a:lnTo>
                    <a:lnTo>
                      <a:pt x="28" y="86"/>
                    </a:lnTo>
                    <a:lnTo>
                      <a:pt x="23" y="80"/>
                    </a:lnTo>
                    <a:lnTo>
                      <a:pt x="20" y="72"/>
                    </a:lnTo>
                    <a:lnTo>
                      <a:pt x="18" y="64"/>
                    </a:lnTo>
                    <a:lnTo>
                      <a:pt x="18" y="56"/>
                    </a:lnTo>
                    <a:lnTo>
                      <a:pt x="18" y="49"/>
                    </a:lnTo>
                    <a:lnTo>
                      <a:pt x="18" y="42"/>
                    </a:lnTo>
                    <a:lnTo>
                      <a:pt x="18" y="35"/>
                    </a:lnTo>
                    <a:lnTo>
                      <a:pt x="20" y="27"/>
                    </a:lnTo>
                    <a:lnTo>
                      <a:pt x="23" y="19"/>
                    </a:lnTo>
                    <a:lnTo>
                      <a:pt x="28" y="13"/>
                    </a:lnTo>
                    <a:lnTo>
                      <a:pt x="34" y="8"/>
                    </a:lnTo>
                    <a:lnTo>
                      <a:pt x="41" y="6"/>
                    </a:lnTo>
                    <a:lnTo>
                      <a:pt x="48" y="5"/>
                    </a:lnTo>
                    <a:lnTo>
                      <a:pt x="55" y="6"/>
                    </a:lnTo>
                    <a:lnTo>
                      <a:pt x="61" y="8"/>
                    </a:lnTo>
                    <a:lnTo>
                      <a:pt x="67" y="13"/>
                    </a:lnTo>
                    <a:lnTo>
                      <a:pt x="72" y="19"/>
                    </a:lnTo>
                    <a:lnTo>
                      <a:pt x="75" y="26"/>
                    </a:lnTo>
                    <a:lnTo>
                      <a:pt x="77" y="34"/>
                    </a:lnTo>
                    <a:lnTo>
                      <a:pt x="78" y="42"/>
                    </a:lnTo>
                    <a:lnTo>
                      <a:pt x="78" y="49"/>
                    </a:lnTo>
                    <a:lnTo>
                      <a:pt x="78" y="56"/>
                    </a:lnTo>
                    <a:lnTo>
                      <a:pt x="77" y="63"/>
                    </a:lnTo>
                    <a:lnTo>
                      <a:pt x="76" y="71"/>
                    </a:lnTo>
                    <a:lnTo>
                      <a:pt x="73" y="78"/>
                    </a:lnTo>
                    <a:lnTo>
                      <a:pt x="69" y="85"/>
                    </a:lnTo>
                    <a:lnTo>
                      <a:pt x="63" y="90"/>
                    </a:lnTo>
                    <a:lnTo>
                      <a:pt x="56" y="93"/>
                    </a:lnTo>
                    <a:lnTo>
                      <a:pt x="48" y="9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5" name="Freeform 86"/>
              <p:cNvSpPr>
                <a:spLocks noChangeAspect="1"/>
              </p:cNvSpPr>
              <p:nvPr/>
            </p:nvSpPr>
            <p:spPr bwMode="auto">
              <a:xfrm>
                <a:off x="3759" y="2220"/>
                <a:ext cx="73" cy="96"/>
              </a:xfrm>
              <a:custGeom>
                <a:avLst/>
                <a:gdLst>
                  <a:gd name="T0" fmla="*/ 30 w 73"/>
                  <a:gd name="T1" fmla="*/ 24 h 96"/>
                  <a:gd name="T2" fmla="*/ 30 w 73"/>
                  <a:gd name="T3" fmla="*/ 0 h 96"/>
                  <a:gd name="T4" fmla="*/ 0 w 73"/>
                  <a:gd name="T5" fmla="*/ 3 h 96"/>
                  <a:gd name="T6" fmla="*/ 0 w 73"/>
                  <a:gd name="T7" fmla="*/ 9 h 96"/>
                  <a:gd name="T8" fmla="*/ 5 w 73"/>
                  <a:gd name="T9" fmla="*/ 10 h 96"/>
                  <a:gd name="T10" fmla="*/ 9 w 73"/>
                  <a:gd name="T11" fmla="*/ 10 h 96"/>
                  <a:gd name="T12" fmla="*/ 12 w 73"/>
                  <a:gd name="T13" fmla="*/ 11 h 96"/>
                  <a:gd name="T14" fmla="*/ 14 w 73"/>
                  <a:gd name="T15" fmla="*/ 12 h 96"/>
                  <a:gd name="T16" fmla="*/ 16 w 73"/>
                  <a:gd name="T17" fmla="*/ 13 h 96"/>
                  <a:gd name="T18" fmla="*/ 17 w 73"/>
                  <a:gd name="T19" fmla="*/ 15 h 96"/>
                  <a:gd name="T20" fmla="*/ 17 w 73"/>
                  <a:gd name="T21" fmla="*/ 18 h 96"/>
                  <a:gd name="T22" fmla="*/ 17 w 73"/>
                  <a:gd name="T23" fmla="*/ 22 h 96"/>
                  <a:gd name="T24" fmla="*/ 17 w 73"/>
                  <a:gd name="T25" fmla="*/ 80 h 96"/>
                  <a:gd name="T26" fmla="*/ 17 w 73"/>
                  <a:gd name="T27" fmla="*/ 86 h 96"/>
                  <a:gd name="T28" fmla="*/ 14 w 73"/>
                  <a:gd name="T29" fmla="*/ 88 h 96"/>
                  <a:gd name="T30" fmla="*/ 9 w 73"/>
                  <a:gd name="T31" fmla="*/ 89 h 96"/>
                  <a:gd name="T32" fmla="*/ 0 w 73"/>
                  <a:gd name="T33" fmla="*/ 90 h 96"/>
                  <a:gd name="T34" fmla="*/ 0 w 73"/>
                  <a:gd name="T35" fmla="*/ 96 h 96"/>
                  <a:gd name="T36" fmla="*/ 13 w 73"/>
                  <a:gd name="T37" fmla="*/ 96 h 96"/>
                  <a:gd name="T38" fmla="*/ 25 w 73"/>
                  <a:gd name="T39" fmla="*/ 96 h 96"/>
                  <a:gd name="T40" fmla="*/ 39 w 73"/>
                  <a:gd name="T41" fmla="*/ 96 h 96"/>
                  <a:gd name="T42" fmla="*/ 53 w 73"/>
                  <a:gd name="T43" fmla="*/ 96 h 96"/>
                  <a:gd name="T44" fmla="*/ 53 w 73"/>
                  <a:gd name="T45" fmla="*/ 90 h 96"/>
                  <a:gd name="T46" fmla="*/ 48 w 73"/>
                  <a:gd name="T47" fmla="*/ 90 h 96"/>
                  <a:gd name="T48" fmla="*/ 39 w 73"/>
                  <a:gd name="T49" fmla="*/ 89 h 96"/>
                  <a:gd name="T50" fmla="*/ 34 w 73"/>
                  <a:gd name="T51" fmla="*/ 87 h 96"/>
                  <a:gd name="T52" fmla="*/ 32 w 73"/>
                  <a:gd name="T53" fmla="*/ 84 h 96"/>
                  <a:gd name="T54" fmla="*/ 31 w 73"/>
                  <a:gd name="T55" fmla="*/ 79 h 96"/>
                  <a:gd name="T56" fmla="*/ 31 w 73"/>
                  <a:gd name="T57" fmla="*/ 46 h 96"/>
                  <a:gd name="T58" fmla="*/ 33 w 73"/>
                  <a:gd name="T59" fmla="*/ 30 h 96"/>
                  <a:gd name="T60" fmla="*/ 38 w 73"/>
                  <a:gd name="T61" fmla="*/ 17 h 96"/>
                  <a:gd name="T62" fmla="*/ 46 w 73"/>
                  <a:gd name="T63" fmla="*/ 8 h 96"/>
                  <a:gd name="T64" fmla="*/ 57 w 73"/>
                  <a:gd name="T65" fmla="*/ 5 h 96"/>
                  <a:gd name="T66" fmla="*/ 59 w 73"/>
                  <a:gd name="T67" fmla="*/ 5 h 96"/>
                  <a:gd name="T68" fmla="*/ 58 w 73"/>
                  <a:gd name="T69" fmla="*/ 6 h 96"/>
                  <a:gd name="T70" fmla="*/ 57 w 73"/>
                  <a:gd name="T71" fmla="*/ 8 h 96"/>
                  <a:gd name="T72" fmla="*/ 55 w 73"/>
                  <a:gd name="T73" fmla="*/ 10 h 96"/>
                  <a:gd name="T74" fmla="*/ 54 w 73"/>
                  <a:gd name="T75" fmla="*/ 14 h 96"/>
                  <a:gd name="T76" fmla="*/ 55 w 73"/>
                  <a:gd name="T77" fmla="*/ 18 h 96"/>
                  <a:gd name="T78" fmla="*/ 57 w 73"/>
                  <a:gd name="T79" fmla="*/ 21 h 96"/>
                  <a:gd name="T80" fmla="*/ 60 w 73"/>
                  <a:gd name="T81" fmla="*/ 23 h 96"/>
                  <a:gd name="T82" fmla="*/ 64 w 73"/>
                  <a:gd name="T83" fmla="*/ 23 h 96"/>
                  <a:gd name="T84" fmla="*/ 67 w 73"/>
                  <a:gd name="T85" fmla="*/ 23 h 96"/>
                  <a:gd name="T86" fmla="*/ 70 w 73"/>
                  <a:gd name="T87" fmla="*/ 21 h 96"/>
                  <a:gd name="T88" fmla="*/ 72 w 73"/>
                  <a:gd name="T89" fmla="*/ 18 h 96"/>
                  <a:gd name="T90" fmla="*/ 73 w 73"/>
                  <a:gd name="T91" fmla="*/ 14 h 96"/>
                  <a:gd name="T92" fmla="*/ 72 w 73"/>
                  <a:gd name="T93" fmla="*/ 9 h 96"/>
                  <a:gd name="T94" fmla="*/ 69 w 73"/>
                  <a:gd name="T95" fmla="*/ 4 h 96"/>
                  <a:gd name="T96" fmla="*/ 64 w 73"/>
                  <a:gd name="T97" fmla="*/ 1 h 96"/>
                  <a:gd name="T98" fmla="*/ 57 w 73"/>
                  <a:gd name="T99" fmla="*/ 0 h 96"/>
                  <a:gd name="T100" fmla="*/ 51 w 73"/>
                  <a:gd name="T101" fmla="*/ 1 h 96"/>
                  <a:gd name="T102" fmla="*/ 47 w 73"/>
                  <a:gd name="T103" fmla="*/ 3 h 96"/>
                  <a:gd name="T104" fmla="*/ 42 w 73"/>
                  <a:gd name="T105" fmla="*/ 5 h 96"/>
                  <a:gd name="T106" fmla="*/ 39 w 73"/>
                  <a:gd name="T107" fmla="*/ 9 h 96"/>
                  <a:gd name="T108" fmla="*/ 36 w 73"/>
                  <a:gd name="T109" fmla="*/ 13 h 96"/>
                  <a:gd name="T110" fmla="*/ 34 w 73"/>
                  <a:gd name="T111" fmla="*/ 17 h 96"/>
                  <a:gd name="T112" fmla="*/ 32 w 73"/>
                  <a:gd name="T113" fmla="*/ 20 h 96"/>
                  <a:gd name="T114" fmla="*/ 30 w 73"/>
                  <a:gd name="T115"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96">
                    <a:moveTo>
                      <a:pt x="30" y="24"/>
                    </a:moveTo>
                    <a:lnTo>
                      <a:pt x="30" y="0"/>
                    </a:lnTo>
                    <a:lnTo>
                      <a:pt x="0" y="3"/>
                    </a:lnTo>
                    <a:lnTo>
                      <a:pt x="0" y="9"/>
                    </a:lnTo>
                    <a:lnTo>
                      <a:pt x="5" y="10"/>
                    </a:lnTo>
                    <a:lnTo>
                      <a:pt x="9" y="10"/>
                    </a:lnTo>
                    <a:lnTo>
                      <a:pt x="12" y="11"/>
                    </a:lnTo>
                    <a:lnTo>
                      <a:pt x="14" y="12"/>
                    </a:lnTo>
                    <a:lnTo>
                      <a:pt x="16" y="13"/>
                    </a:lnTo>
                    <a:lnTo>
                      <a:pt x="17" y="15"/>
                    </a:lnTo>
                    <a:lnTo>
                      <a:pt x="17" y="18"/>
                    </a:lnTo>
                    <a:lnTo>
                      <a:pt x="17" y="22"/>
                    </a:lnTo>
                    <a:lnTo>
                      <a:pt x="17" y="80"/>
                    </a:lnTo>
                    <a:lnTo>
                      <a:pt x="17" y="86"/>
                    </a:lnTo>
                    <a:lnTo>
                      <a:pt x="14" y="88"/>
                    </a:lnTo>
                    <a:lnTo>
                      <a:pt x="9" y="89"/>
                    </a:lnTo>
                    <a:lnTo>
                      <a:pt x="0" y="90"/>
                    </a:lnTo>
                    <a:lnTo>
                      <a:pt x="0" y="96"/>
                    </a:lnTo>
                    <a:lnTo>
                      <a:pt x="13" y="96"/>
                    </a:lnTo>
                    <a:lnTo>
                      <a:pt x="25" y="96"/>
                    </a:lnTo>
                    <a:lnTo>
                      <a:pt x="39" y="96"/>
                    </a:lnTo>
                    <a:lnTo>
                      <a:pt x="53" y="96"/>
                    </a:lnTo>
                    <a:lnTo>
                      <a:pt x="53" y="90"/>
                    </a:lnTo>
                    <a:lnTo>
                      <a:pt x="48" y="90"/>
                    </a:lnTo>
                    <a:lnTo>
                      <a:pt x="39" y="89"/>
                    </a:lnTo>
                    <a:lnTo>
                      <a:pt x="34" y="87"/>
                    </a:lnTo>
                    <a:lnTo>
                      <a:pt x="32" y="84"/>
                    </a:lnTo>
                    <a:lnTo>
                      <a:pt x="31" y="79"/>
                    </a:lnTo>
                    <a:lnTo>
                      <a:pt x="31" y="46"/>
                    </a:lnTo>
                    <a:lnTo>
                      <a:pt x="33" y="30"/>
                    </a:lnTo>
                    <a:lnTo>
                      <a:pt x="38" y="17"/>
                    </a:lnTo>
                    <a:lnTo>
                      <a:pt x="46" y="8"/>
                    </a:lnTo>
                    <a:lnTo>
                      <a:pt x="57" y="5"/>
                    </a:lnTo>
                    <a:lnTo>
                      <a:pt x="59" y="5"/>
                    </a:lnTo>
                    <a:lnTo>
                      <a:pt x="58" y="6"/>
                    </a:lnTo>
                    <a:lnTo>
                      <a:pt x="57" y="8"/>
                    </a:lnTo>
                    <a:lnTo>
                      <a:pt x="55" y="10"/>
                    </a:lnTo>
                    <a:lnTo>
                      <a:pt x="54" y="14"/>
                    </a:lnTo>
                    <a:lnTo>
                      <a:pt x="55" y="18"/>
                    </a:lnTo>
                    <a:lnTo>
                      <a:pt x="57" y="21"/>
                    </a:lnTo>
                    <a:lnTo>
                      <a:pt x="60" y="23"/>
                    </a:lnTo>
                    <a:lnTo>
                      <a:pt x="64" y="23"/>
                    </a:lnTo>
                    <a:lnTo>
                      <a:pt x="67" y="23"/>
                    </a:lnTo>
                    <a:lnTo>
                      <a:pt x="70" y="21"/>
                    </a:lnTo>
                    <a:lnTo>
                      <a:pt x="72" y="18"/>
                    </a:lnTo>
                    <a:lnTo>
                      <a:pt x="73" y="14"/>
                    </a:lnTo>
                    <a:lnTo>
                      <a:pt x="72" y="9"/>
                    </a:lnTo>
                    <a:lnTo>
                      <a:pt x="69" y="4"/>
                    </a:lnTo>
                    <a:lnTo>
                      <a:pt x="64" y="1"/>
                    </a:lnTo>
                    <a:lnTo>
                      <a:pt x="57" y="0"/>
                    </a:lnTo>
                    <a:lnTo>
                      <a:pt x="51" y="1"/>
                    </a:lnTo>
                    <a:lnTo>
                      <a:pt x="47" y="3"/>
                    </a:lnTo>
                    <a:lnTo>
                      <a:pt x="42" y="5"/>
                    </a:lnTo>
                    <a:lnTo>
                      <a:pt x="39" y="9"/>
                    </a:lnTo>
                    <a:lnTo>
                      <a:pt x="36" y="13"/>
                    </a:lnTo>
                    <a:lnTo>
                      <a:pt x="34" y="17"/>
                    </a:lnTo>
                    <a:lnTo>
                      <a:pt x="32" y="20"/>
                    </a:lnTo>
                    <a:lnTo>
                      <a:pt x="30"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6" name="Freeform 87"/>
              <p:cNvSpPr>
                <a:spLocks noChangeAspect="1"/>
              </p:cNvSpPr>
              <p:nvPr/>
            </p:nvSpPr>
            <p:spPr bwMode="auto">
              <a:xfrm>
                <a:off x="3845" y="2219"/>
                <a:ext cx="71" cy="100"/>
              </a:xfrm>
              <a:custGeom>
                <a:avLst/>
                <a:gdLst>
                  <a:gd name="T0" fmla="*/ 41 w 71"/>
                  <a:gd name="T1" fmla="*/ 56 h 100"/>
                  <a:gd name="T2" fmla="*/ 48 w 71"/>
                  <a:gd name="T3" fmla="*/ 58 h 100"/>
                  <a:gd name="T4" fmla="*/ 55 w 71"/>
                  <a:gd name="T5" fmla="*/ 62 h 100"/>
                  <a:gd name="T6" fmla="*/ 60 w 71"/>
                  <a:gd name="T7" fmla="*/ 70 h 100"/>
                  <a:gd name="T8" fmla="*/ 60 w 71"/>
                  <a:gd name="T9" fmla="*/ 83 h 100"/>
                  <a:gd name="T10" fmla="*/ 47 w 71"/>
                  <a:gd name="T11" fmla="*/ 93 h 100"/>
                  <a:gd name="T12" fmla="*/ 30 w 71"/>
                  <a:gd name="T13" fmla="*/ 94 h 100"/>
                  <a:gd name="T14" fmla="*/ 20 w 71"/>
                  <a:gd name="T15" fmla="*/ 90 h 100"/>
                  <a:gd name="T16" fmla="*/ 13 w 71"/>
                  <a:gd name="T17" fmla="*/ 82 h 100"/>
                  <a:gd name="T18" fmla="*/ 8 w 71"/>
                  <a:gd name="T19" fmla="*/ 71 h 100"/>
                  <a:gd name="T20" fmla="*/ 5 w 71"/>
                  <a:gd name="T21" fmla="*/ 61 h 100"/>
                  <a:gd name="T22" fmla="*/ 1 w 71"/>
                  <a:gd name="T23" fmla="*/ 62 h 100"/>
                  <a:gd name="T24" fmla="*/ 0 w 71"/>
                  <a:gd name="T25" fmla="*/ 95 h 100"/>
                  <a:gd name="T26" fmla="*/ 3 w 71"/>
                  <a:gd name="T27" fmla="*/ 100 h 100"/>
                  <a:gd name="T28" fmla="*/ 4 w 71"/>
                  <a:gd name="T29" fmla="*/ 99 h 100"/>
                  <a:gd name="T30" fmla="*/ 8 w 71"/>
                  <a:gd name="T31" fmla="*/ 95 h 100"/>
                  <a:gd name="T32" fmla="*/ 9 w 71"/>
                  <a:gd name="T33" fmla="*/ 94 h 100"/>
                  <a:gd name="T34" fmla="*/ 13 w 71"/>
                  <a:gd name="T35" fmla="*/ 90 h 100"/>
                  <a:gd name="T36" fmla="*/ 26 w 71"/>
                  <a:gd name="T37" fmla="*/ 98 h 100"/>
                  <a:gd name="T38" fmla="*/ 37 w 71"/>
                  <a:gd name="T39" fmla="*/ 100 h 100"/>
                  <a:gd name="T40" fmla="*/ 63 w 71"/>
                  <a:gd name="T41" fmla="*/ 90 h 100"/>
                  <a:gd name="T42" fmla="*/ 71 w 71"/>
                  <a:gd name="T43" fmla="*/ 70 h 100"/>
                  <a:gd name="T44" fmla="*/ 68 w 71"/>
                  <a:gd name="T45" fmla="*/ 56 h 100"/>
                  <a:gd name="T46" fmla="*/ 62 w 71"/>
                  <a:gd name="T47" fmla="*/ 49 h 100"/>
                  <a:gd name="T48" fmla="*/ 51 w 71"/>
                  <a:gd name="T49" fmla="*/ 42 h 100"/>
                  <a:gd name="T50" fmla="*/ 38 w 71"/>
                  <a:gd name="T51" fmla="*/ 39 h 100"/>
                  <a:gd name="T52" fmla="*/ 28 w 71"/>
                  <a:gd name="T53" fmla="*/ 36 h 100"/>
                  <a:gd name="T54" fmla="*/ 20 w 71"/>
                  <a:gd name="T55" fmla="*/ 33 h 100"/>
                  <a:gd name="T56" fmla="*/ 13 w 71"/>
                  <a:gd name="T57" fmla="*/ 28 h 100"/>
                  <a:gd name="T58" fmla="*/ 11 w 71"/>
                  <a:gd name="T59" fmla="*/ 21 h 100"/>
                  <a:gd name="T60" fmla="*/ 16 w 71"/>
                  <a:gd name="T61" fmla="*/ 10 h 100"/>
                  <a:gd name="T62" fmla="*/ 35 w 71"/>
                  <a:gd name="T63" fmla="*/ 4 h 100"/>
                  <a:gd name="T64" fmla="*/ 49 w 71"/>
                  <a:gd name="T65" fmla="*/ 7 h 100"/>
                  <a:gd name="T66" fmla="*/ 57 w 71"/>
                  <a:gd name="T67" fmla="*/ 15 h 100"/>
                  <a:gd name="T68" fmla="*/ 60 w 71"/>
                  <a:gd name="T69" fmla="*/ 23 h 100"/>
                  <a:gd name="T70" fmla="*/ 61 w 71"/>
                  <a:gd name="T71" fmla="*/ 30 h 100"/>
                  <a:gd name="T72" fmla="*/ 63 w 71"/>
                  <a:gd name="T73" fmla="*/ 32 h 100"/>
                  <a:gd name="T74" fmla="*/ 66 w 71"/>
                  <a:gd name="T75" fmla="*/ 31 h 100"/>
                  <a:gd name="T76" fmla="*/ 66 w 71"/>
                  <a:gd name="T77" fmla="*/ 27 h 100"/>
                  <a:gd name="T78" fmla="*/ 66 w 71"/>
                  <a:gd name="T79" fmla="*/ 1 h 100"/>
                  <a:gd name="T80" fmla="*/ 62 w 71"/>
                  <a:gd name="T81" fmla="*/ 0 h 100"/>
                  <a:gd name="T82" fmla="*/ 57 w 71"/>
                  <a:gd name="T83" fmla="*/ 4 h 100"/>
                  <a:gd name="T84" fmla="*/ 49 w 71"/>
                  <a:gd name="T85" fmla="*/ 3 h 100"/>
                  <a:gd name="T86" fmla="*/ 39 w 71"/>
                  <a:gd name="T87" fmla="*/ 0 h 100"/>
                  <a:gd name="T88" fmla="*/ 19 w 71"/>
                  <a:gd name="T89" fmla="*/ 2 h 100"/>
                  <a:gd name="T90" fmla="*/ 2 w 71"/>
                  <a:gd name="T91" fmla="*/ 17 h 100"/>
                  <a:gd name="T92" fmla="*/ 3 w 71"/>
                  <a:gd name="T93" fmla="*/ 37 h 100"/>
                  <a:gd name="T94" fmla="*/ 15 w 71"/>
                  <a:gd name="T95" fmla="*/ 49 h 100"/>
                  <a:gd name="T96" fmla="*/ 28 w 71"/>
                  <a:gd name="T97" fmla="*/ 5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0">
                    <a:moveTo>
                      <a:pt x="38" y="55"/>
                    </a:moveTo>
                    <a:lnTo>
                      <a:pt x="41" y="56"/>
                    </a:lnTo>
                    <a:lnTo>
                      <a:pt x="44" y="56"/>
                    </a:lnTo>
                    <a:lnTo>
                      <a:pt x="48" y="58"/>
                    </a:lnTo>
                    <a:lnTo>
                      <a:pt x="51" y="60"/>
                    </a:lnTo>
                    <a:lnTo>
                      <a:pt x="55" y="62"/>
                    </a:lnTo>
                    <a:lnTo>
                      <a:pt x="58" y="66"/>
                    </a:lnTo>
                    <a:lnTo>
                      <a:pt x="60" y="70"/>
                    </a:lnTo>
                    <a:lnTo>
                      <a:pt x="61" y="75"/>
                    </a:lnTo>
                    <a:lnTo>
                      <a:pt x="60" y="83"/>
                    </a:lnTo>
                    <a:lnTo>
                      <a:pt x="55" y="89"/>
                    </a:lnTo>
                    <a:lnTo>
                      <a:pt x="47" y="93"/>
                    </a:lnTo>
                    <a:lnTo>
                      <a:pt x="37" y="95"/>
                    </a:lnTo>
                    <a:lnTo>
                      <a:pt x="30" y="94"/>
                    </a:lnTo>
                    <a:lnTo>
                      <a:pt x="25" y="93"/>
                    </a:lnTo>
                    <a:lnTo>
                      <a:pt x="20" y="90"/>
                    </a:lnTo>
                    <a:lnTo>
                      <a:pt x="16" y="86"/>
                    </a:lnTo>
                    <a:lnTo>
                      <a:pt x="13" y="82"/>
                    </a:lnTo>
                    <a:lnTo>
                      <a:pt x="10" y="77"/>
                    </a:lnTo>
                    <a:lnTo>
                      <a:pt x="8" y="71"/>
                    </a:lnTo>
                    <a:lnTo>
                      <a:pt x="6" y="64"/>
                    </a:lnTo>
                    <a:lnTo>
                      <a:pt x="5" y="61"/>
                    </a:lnTo>
                    <a:lnTo>
                      <a:pt x="3" y="60"/>
                    </a:lnTo>
                    <a:lnTo>
                      <a:pt x="1" y="62"/>
                    </a:lnTo>
                    <a:lnTo>
                      <a:pt x="0" y="66"/>
                    </a:lnTo>
                    <a:lnTo>
                      <a:pt x="0" y="95"/>
                    </a:lnTo>
                    <a:lnTo>
                      <a:pt x="1" y="98"/>
                    </a:lnTo>
                    <a:lnTo>
                      <a:pt x="3" y="100"/>
                    </a:lnTo>
                    <a:lnTo>
                      <a:pt x="3" y="100"/>
                    </a:lnTo>
                    <a:lnTo>
                      <a:pt x="4" y="99"/>
                    </a:lnTo>
                    <a:lnTo>
                      <a:pt x="6" y="98"/>
                    </a:lnTo>
                    <a:lnTo>
                      <a:pt x="8" y="95"/>
                    </a:lnTo>
                    <a:lnTo>
                      <a:pt x="9" y="95"/>
                    </a:lnTo>
                    <a:lnTo>
                      <a:pt x="9" y="94"/>
                    </a:lnTo>
                    <a:lnTo>
                      <a:pt x="10" y="93"/>
                    </a:lnTo>
                    <a:lnTo>
                      <a:pt x="13" y="90"/>
                    </a:lnTo>
                    <a:lnTo>
                      <a:pt x="20" y="96"/>
                    </a:lnTo>
                    <a:lnTo>
                      <a:pt x="26" y="98"/>
                    </a:lnTo>
                    <a:lnTo>
                      <a:pt x="32" y="100"/>
                    </a:lnTo>
                    <a:lnTo>
                      <a:pt x="37" y="100"/>
                    </a:lnTo>
                    <a:lnTo>
                      <a:pt x="52" y="97"/>
                    </a:lnTo>
                    <a:lnTo>
                      <a:pt x="63" y="90"/>
                    </a:lnTo>
                    <a:lnTo>
                      <a:pt x="69" y="81"/>
                    </a:lnTo>
                    <a:lnTo>
                      <a:pt x="71" y="70"/>
                    </a:lnTo>
                    <a:lnTo>
                      <a:pt x="70" y="62"/>
                    </a:lnTo>
                    <a:lnTo>
                      <a:pt x="68" y="56"/>
                    </a:lnTo>
                    <a:lnTo>
                      <a:pt x="65" y="52"/>
                    </a:lnTo>
                    <a:lnTo>
                      <a:pt x="62" y="49"/>
                    </a:lnTo>
                    <a:lnTo>
                      <a:pt x="57" y="45"/>
                    </a:lnTo>
                    <a:lnTo>
                      <a:pt x="51" y="42"/>
                    </a:lnTo>
                    <a:lnTo>
                      <a:pt x="44" y="40"/>
                    </a:lnTo>
                    <a:lnTo>
                      <a:pt x="38" y="39"/>
                    </a:lnTo>
                    <a:lnTo>
                      <a:pt x="33" y="38"/>
                    </a:lnTo>
                    <a:lnTo>
                      <a:pt x="28" y="36"/>
                    </a:lnTo>
                    <a:lnTo>
                      <a:pt x="24" y="35"/>
                    </a:lnTo>
                    <a:lnTo>
                      <a:pt x="20" y="33"/>
                    </a:lnTo>
                    <a:lnTo>
                      <a:pt x="16" y="31"/>
                    </a:lnTo>
                    <a:lnTo>
                      <a:pt x="13" y="28"/>
                    </a:lnTo>
                    <a:lnTo>
                      <a:pt x="11" y="25"/>
                    </a:lnTo>
                    <a:lnTo>
                      <a:pt x="11" y="21"/>
                    </a:lnTo>
                    <a:lnTo>
                      <a:pt x="12" y="15"/>
                    </a:lnTo>
                    <a:lnTo>
                      <a:pt x="16" y="10"/>
                    </a:lnTo>
                    <a:lnTo>
                      <a:pt x="24" y="6"/>
                    </a:lnTo>
                    <a:lnTo>
                      <a:pt x="35" y="4"/>
                    </a:lnTo>
                    <a:lnTo>
                      <a:pt x="43" y="5"/>
                    </a:lnTo>
                    <a:lnTo>
                      <a:pt x="49" y="7"/>
                    </a:lnTo>
                    <a:lnTo>
                      <a:pt x="54" y="11"/>
                    </a:lnTo>
                    <a:lnTo>
                      <a:pt x="57" y="15"/>
                    </a:lnTo>
                    <a:lnTo>
                      <a:pt x="59" y="19"/>
                    </a:lnTo>
                    <a:lnTo>
                      <a:pt x="60" y="23"/>
                    </a:lnTo>
                    <a:lnTo>
                      <a:pt x="60" y="27"/>
                    </a:lnTo>
                    <a:lnTo>
                      <a:pt x="61" y="30"/>
                    </a:lnTo>
                    <a:lnTo>
                      <a:pt x="62" y="32"/>
                    </a:lnTo>
                    <a:lnTo>
                      <a:pt x="63" y="32"/>
                    </a:lnTo>
                    <a:lnTo>
                      <a:pt x="65" y="32"/>
                    </a:lnTo>
                    <a:lnTo>
                      <a:pt x="66" y="31"/>
                    </a:lnTo>
                    <a:lnTo>
                      <a:pt x="66" y="30"/>
                    </a:lnTo>
                    <a:lnTo>
                      <a:pt x="66" y="27"/>
                    </a:lnTo>
                    <a:lnTo>
                      <a:pt x="66" y="5"/>
                    </a:lnTo>
                    <a:lnTo>
                      <a:pt x="66" y="1"/>
                    </a:lnTo>
                    <a:lnTo>
                      <a:pt x="64" y="0"/>
                    </a:lnTo>
                    <a:lnTo>
                      <a:pt x="62" y="0"/>
                    </a:lnTo>
                    <a:lnTo>
                      <a:pt x="59" y="3"/>
                    </a:lnTo>
                    <a:lnTo>
                      <a:pt x="57" y="4"/>
                    </a:lnTo>
                    <a:lnTo>
                      <a:pt x="56" y="6"/>
                    </a:lnTo>
                    <a:lnTo>
                      <a:pt x="49" y="3"/>
                    </a:lnTo>
                    <a:lnTo>
                      <a:pt x="43" y="1"/>
                    </a:lnTo>
                    <a:lnTo>
                      <a:pt x="39" y="0"/>
                    </a:lnTo>
                    <a:lnTo>
                      <a:pt x="35" y="0"/>
                    </a:lnTo>
                    <a:lnTo>
                      <a:pt x="19" y="2"/>
                    </a:lnTo>
                    <a:lnTo>
                      <a:pt x="8" y="9"/>
                    </a:lnTo>
                    <a:lnTo>
                      <a:pt x="2" y="17"/>
                    </a:lnTo>
                    <a:lnTo>
                      <a:pt x="0" y="27"/>
                    </a:lnTo>
                    <a:lnTo>
                      <a:pt x="3" y="37"/>
                    </a:lnTo>
                    <a:lnTo>
                      <a:pt x="10" y="45"/>
                    </a:lnTo>
                    <a:lnTo>
                      <a:pt x="15" y="49"/>
                    </a:lnTo>
                    <a:lnTo>
                      <a:pt x="21" y="51"/>
                    </a:lnTo>
                    <a:lnTo>
                      <a:pt x="28" y="53"/>
                    </a:lnTo>
                    <a:lnTo>
                      <a:pt x="38"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7" name="Freeform 88"/>
              <p:cNvSpPr>
                <a:spLocks noChangeAspect="1"/>
              </p:cNvSpPr>
              <p:nvPr/>
            </p:nvSpPr>
            <p:spPr bwMode="auto">
              <a:xfrm>
                <a:off x="3950" y="2153"/>
                <a:ext cx="8" cy="218"/>
              </a:xfrm>
              <a:custGeom>
                <a:avLst/>
                <a:gdLst>
                  <a:gd name="T0" fmla="*/ 8 w 8"/>
                  <a:gd name="T1" fmla="*/ 8 h 218"/>
                  <a:gd name="T2" fmla="*/ 8 w 8"/>
                  <a:gd name="T3" fmla="*/ 5 h 218"/>
                  <a:gd name="T4" fmla="*/ 8 w 8"/>
                  <a:gd name="T5" fmla="*/ 3 h 218"/>
                  <a:gd name="T6" fmla="*/ 7 w 8"/>
                  <a:gd name="T7" fmla="*/ 1 h 218"/>
                  <a:gd name="T8" fmla="*/ 4 w 8"/>
                  <a:gd name="T9" fmla="*/ 0 h 218"/>
                  <a:gd name="T10" fmla="*/ 2 w 8"/>
                  <a:gd name="T11" fmla="*/ 1 h 218"/>
                  <a:gd name="T12" fmla="*/ 0 w 8"/>
                  <a:gd name="T13" fmla="*/ 3 h 218"/>
                  <a:gd name="T14" fmla="*/ 0 w 8"/>
                  <a:gd name="T15" fmla="*/ 5 h 218"/>
                  <a:gd name="T16" fmla="*/ 0 w 8"/>
                  <a:gd name="T17" fmla="*/ 8 h 218"/>
                  <a:gd name="T18" fmla="*/ 0 w 8"/>
                  <a:gd name="T19" fmla="*/ 210 h 218"/>
                  <a:gd name="T20" fmla="*/ 0 w 8"/>
                  <a:gd name="T21" fmla="*/ 213 h 218"/>
                  <a:gd name="T22" fmla="*/ 0 w 8"/>
                  <a:gd name="T23" fmla="*/ 215 h 218"/>
                  <a:gd name="T24" fmla="*/ 2 w 8"/>
                  <a:gd name="T25" fmla="*/ 217 h 218"/>
                  <a:gd name="T26" fmla="*/ 4 w 8"/>
                  <a:gd name="T27" fmla="*/ 218 h 218"/>
                  <a:gd name="T28" fmla="*/ 7 w 8"/>
                  <a:gd name="T29" fmla="*/ 217 h 218"/>
                  <a:gd name="T30" fmla="*/ 8 w 8"/>
                  <a:gd name="T31" fmla="*/ 215 h 218"/>
                  <a:gd name="T32" fmla="*/ 8 w 8"/>
                  <a:gd name="T33" fmla="*/ 213 h 218"/>
                  <a:gd name="T34" fmla="*/ 8 w 8"/>
                  <a:gd name="T35" fmla="*/ 210 h 218"/>
                  <a:gd name="T36" fmla="*/ 8 w 8"/>
                  <a:gd name="T37" fmla="*/ 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18">
                    <a:moveTo>
                      <a:pt x="8" y="8"/>
                    </a:moveTo>
                    <a:lnTo>
                      <a:pt x="8" y="5"/>
                    </a:lnTo>
                    <a:lnTo>
                      <a:pt x="8" y="3"/>
                    </a:lnTo>
                    <a:lnTo>
                      <a:pt x="7" y="1"/>
                    </a:lnTo>
                    <a:lnTo>
                      <a:pt x="4" y="0"/>
                    </a:lnTo>
                    <a:lnTo>
                      <a:pt x="2" y="1"/>
                    </a:lnTo>
                    <a:lnTo>
                      <a:pt x="0" y="3"/>
                    </a:lnTo>
                    <a:lnTo>
                      <a:pt x="0" y="5"/>
                    </a:lnTo>
                    <a:lnTo>
                      <a:pt x="0" y="8"/>
                    </a:lnTo>
                    <a:lnTo>
                      <a:pt x="0" y="210"/>
                    </a:lnTo>
                    <a:lnTo>
                      <a:pt x="0" y="213"/>
                    </a:lnTo>
                    <a:lnTo>
                      <a:pt x="0" y="215"/>
                    </a:lnTo>
                    <a:lnTo>
                      <a:pt x="2" y="217"/>
                    </a:lnTo>
                    <a:lnTo>
                      <a:pt x="4" y="218"/>
                    </a:lnTo>
                    <a:lnTo>
                      <a:pt x="7" y="217"/>
                    </a:lnTo>
                    <a:lnTo>
                      <a:pt x="8" y="215"/>
                    </a:lnTo>
                    <a:lnTo>
                      <a:pt x="8" y="213"/>
                    </a:lnTo>
                    <a:lnTo>
                      <a:pt x="8" y="210"/>
                    </a:lnTo>
                    <a:lnTo>
                      <a:pt x="8"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8" name="Freeform 89"/>
              <p:cNvSpPr>
                <a:spLocks noChangeAspect="1" noEditPoints="1"/>
              </p:cNvSpPr>
              <p:nvPr/>
            </p:nvSpPr>
            <p:spPr bwMode="auto">
              <a:xfrm>
                <a:off x="4069" y="2237"/>
                <a:ext cx="144" cy="50"/>
              </a:xfrm>
              <a:custGeom>
                <a:avLst/>
                <a:gdLst>
                  <a:gd name="T0" fmla="*/ 137 w 144"/>
                  <a:gd name="T1" fmla="*/ 8 h 50"/>
                  <a:gd name="T2" fmla="*/ 139 w 144"/>
                  <a:gd name="T3" fmla="*/ 8 h 50"/>
                  <a:gd name="T4" fmla="*/ 142 w 144"/>
                  <a:gd name="T5" fmla="*/ 8 h 50"/>
                  <a:gd name="T6" fmla="*/ 143 w 144"/>
                  <a:gd name="T7" fmla="*/ 7 h 50"/>
                  <a:gd name="T8" fmla="*/ 144 w 144"/>
                  <a:gd name="T9" fmla="*/ 4 h 50"/>
                  <a:gd name="T10" fmla="*/ 143 w 144"/>
                  <a:gd name="T11" fmla="*/ 2 h 50"/>
                  <a:gd name="T12" fmla="*/ 142 w 144"/>
                  <a:gd name="T13" fmla="*/ 0 h 50"/>
                  <a:gd name="T14" fmla="*/ 139 w 144"/>
                  <a:gd name="T15" fmla="*/ 0 h 50"/>
                  <a:gd name="T16" fmla="*/ 137 w 144"/>
                  <a:gd name="T17" fmla="*/ 0 h 50"/>
                  <a:gd name="T18" fmla="*/ 7 w 144"/>
                  <a:gd name="T19" fmla="*/ 0 h 50"/>
                  <a:gd name="T20" fmla="*/ 4 w 144"/>
                  <a:gd name="T21" fmla="*/ 0 h 50"/>
                  <a:gd name="T22" fmla="*/ 2 w 144"/>
                  <a:gd name="T23" fmla="*/ 0 h 50"/>
                  <a:gd name="T24" fmla="*/ 0 w 144"/>
                  <a:gd name="T25" fmla="*/ 2 h 50"/>
                  <a:gd name="T26" fmla="*/ 0 w 144"/>
                  <a:gd name="T27" fmla="*/ 4 h 50"/>
                  <a:gd name="T28" fmla="*/ 0 w 144"/>
                  <a:gd name="T29" fmla="*/ 7 h 50"/>
                  <a:gd name="T30" fmla="*/ 2 w 144"/>
                  <a:gd name="T31" fmla="*/ 8 h 50"/>
                  <a:gd name="T32" fmla="*/ 4 w 144"/>
                  <a:gd name="T33" fmla="*/ 8 h 50"/>
                  <a:gd name="T34" fmla="*/ 7 w 144"/>
                  <a:gd name="T35" fmla="*/ 8 h 50"/>
                  <a:gd name="T36" fmla="*/ 137 w 144"/>
                  <a:gd name="T37" fmla="*/ 8 h 50"/>
                  <a:gd name="T38" fmla="*/ 137 w 144"/>
                  <a:gd name="T39" fmla="*/ 50 h 50"/>
                  <a:gd name="T40" fmla="*/ 139 w 144"/>
                  <a:gd name="T41" fmla="*/ 50 h 50"/>
                  <a:gd name="T42" fmla="*/ 142 w 144"/>
                  <a:gd name="T43" fmla="*/ 50 h 50"/>
                  <a:gd name="T44" fmla="*/ 143 w 144"/>
                  <a:gd name="T45" fmla="*/ 49 h 50"/>
                  <a:gd name="T46" fmla="*/ 144 w 144"/>
                  <a:gd name="T47" fmla="*/ 46 h 50"/>
                  <a:gd name="T48" fmla="*/ 143 w 144"/>
                  <a:gd name="T49" fmla="*/ 44 h 50"/>
                  <a:gd name="T50" fmla="*/ 142 w 144"/>
                  <a:gd name="T51" fmla="*/ 42 h 50"/>
                  <a:gd name="T52" fmla="*/ 139 w 144"/>
                  <a:gd name="T53" fmla="*/ 42 h 50"/>
                  <a:gd name="T54" fmla="*/ 137 w 144"/>
                  <a:gd name="T55" fmla="*/ 42 h 50"/>
                  <a:gd name="T56" fmla="*/ 7 w 144"/>
                  <a:gd name="T57" fmla="*/ 42 h 50"/>
                  <a:gd name="T58" fmla="*/ 4 w 144"/>
                  <a:gd name="T59" fmla="*/ 42 h 50"/>
                  <a:gd name="T60" fmla="*/ 2 w 144"/>
                  <a:gd name="T61" fmla="*/ 42 h 50"/>
                  <a:gd name="T62" fmla="*/ 0 w 144"/>
                  <a:gd name="T63" fmla="*/ 44 h 50"/>
                  <a:gd name="T64" fmla="*/ 0 w 144"/>
                  <a:gd name="T65" fmla="*/ 46 h 50"/>
                  <a:gd name="T66" fmla="*/ 0 w 144"/>
                  <a:gd name="T67" fmla="*/ 49 h 50"/>
                  <a:gd name="T68" fmla="*/ 2 w 144"/>
                  <a:gd name="T69" fmla="*/ 50 h 50"/>
                  <a:gd name="T70" fmla="*/ 4 w 144"/>
                  <a:gd name="T71" fmla="*/ 50 h 50"/>
                  <a:gd name="T72" fmla="*/ 7 w 144"/>
                  <a:gd name="T73" fmla="*/ 50 h 50"/>
                  <a:gd name="T74" fmla="*/ 137 w 144"/>
                  <a:gd name="T7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50">
                    <a:moveTo>
                      <a:pt x="137" y="8"/>
                    </a:moveTo>
                    <a:lnTo>
                      <a:pt x="139" y="8"/>
                    </a:lnTo>
                    <a:lnTo>
                      <a:pt x="142" y="8"/>
                    </a:lnTo>
                    <a:lnTo>
                      <a:pt x="143" y="7"/>
                    </a:lnTo>
                    <a:lnTo>
                      <a:pt x="144" y="4"/>
                    </a:lnTo>
                    <a:lnTo>
                      <a:pt x="143" y="2"/>
                    </a:lnTo>
                    <a:lnTo>
                      <a:pt x="142" y="0"/>
                    </a:lnTo>
                    <a:lnTo>
                      <a:pt x="139" y="0"/>
                    </a:lnTo>
                    <a:lnTo>
                      <a:pt x="137" y="0"/>
                    </a:lnTo>
                    <a:lnTo>
                      <a:pt x="7" y="0"/>
                    </a:lnTo>
                    <a:lnTo>
                      <a:pt x="4" y="0"/>
                    </a:lnTo>
                    <a:lnTo>
                      <a:pt x="2" y="0"/>
                    </a:lnTo>
                    <a:lnTo>
                      <a:pt x="0" y="2"/>
                    </a:lnTo>
                    <a:lnTo>
                      <a:pt x="0" y="4"/>
                    </a:lnTo>
                    <a:lnTo>
                      <a:pt x="0" y="7"/>
                    </a:lnTo>
                    <a:lnTo>
                      <a:pt x="2" y="8"/>
                    </a:lnTo>
                    <a:lnTo>
                      <a:pt x="4" y="8"/>
                    </a:lnTo>
                    <a:lnTo>
                      <a:pt x="7" y="8"/>
                    </a:lnTo>
                    <a:lnTo>
                      <a:pt x="137" y="8"/>
                    </a:lnTo>
                    <a:close/>
                    <a:moveTo>
                      <a:pt x="137" y="50"/>
                    </a:moveTo>
                    <a:lnTo>
                      <a:pt x="139" y="50"/>
                    </a:lnTo>
                    <a:lnTo>
                      <a:pt x="142" y="50"/>
                    </a:lnTo>
                    <a:lnTo>
                      <a:pt x="143" y="49"/>
                    </a:lnTo>
                    <a:lnTo>
                      <a:pt x="144" y="46"/>
                    </a:lnTo>
                    <a:lnTo>
                      <a:pt x="143" y="44"/>
                    </a:lnTo>
                    <a:lnTo>
                      <a:pt x="142" y="42"/>
                    </a:lnTo>
                    <a:lnTo>
                      <a:pt x="139" y="42"/>
                    </a:lnTo>
                    <a:lnTo>
                      <a:pt x="137" y="42"/>
                    </a:lnTo>
                    <a:lnTo>
                      <a:pt x="7" y="42"/>
                    </a:lnTo>
                    <a:lnTo>
                      <a:pt x="4" y="42"/>
                    </a:lnTo>
                    <a:lnTo>
                      <a:pt x="2" y="42"/>
                    </a:lnTo>
                    <a:lnTo>
                      <a:pt x="0" y="44"/>
                    </a:lnTo>
                    <a:lnTo>
                      <a:pt x="0" y="46"/>
                    </a:lnTo>
                    <a:lnTo>
                      <a:pt x="0" y="49"/>
                    </a:lnTo>
                    <a:lnTo>
                      <a:pt x="2" y="50"/>
                    </a:lnTo>
                    <a:lnTo>
                      <a:pt x="4" y="50"/>
                    </a:lnTo>
                    <a:lnTo>
                      <a:pt x="7" y="50"/>
                    </a:lnTo>
                    <a:lnTo>
                      <a:pt x="137"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0" name="Freeform 90"/>
              <p:cNvSpPr>
                <a:spLocks noChangeAspect="1"/>
              </p:cNvSpPr>
              <p:nvPr/>
            </p:nvSpPr>
            <p:spPr bwMode="auto">
              <a:xfrm>
                <a:off x="4317" y="2172"/>
                <a:ext cx="72" cy="144"/>
              </a:xfrm>
              <a:custGeom>
                <a:avLst/>
                <a:gdLst>
                  <a:gd name="T0" fmla="*/ 45 w 72"/>
                  <a:gd name="T1" fmla="*/ 5 h 144"/>
                  <a:gd name="T2" fmla="*/ 45 w 72"/>
                  <a:gd name="T3" fmla="*/ 2 h 144"/>
                  <a:gd name="T4" fmla="*/ 44 w 72"/>
                  <a:gd name="T5" fmla="*/ 1 h 144"/>
                  <a:gd name="T6" fmla="*/ 43 w 72"/>
                  <a:gd name="T7" fmla="*/ 0 h 144"/>
                  <a:gd name="T8" fmla="*/ 40 w 72"/>
                  <a:gd name="T9" fmla="*/ 0 h 144"/>
                  <a:gd name="T10" fmla="*/ 29 w 72"/>
                  <a:gd name="T11" fmla="*/ 8 h 144"/>
                  <a:gd name="T12" fmla="*/ 18 w 72"/>
                  <a:gd name="T13" fmla="*/ 12 h 144"/>
                  <a:gd name="T14" fmla="*/ 7 w 72"/>
                  <a:gd name="T15" fmla="*/ 13 h 144"/>
                  <a:gd name="T16" fmla="*/ 0 w 72"/>
                  <a:gd name="T17" fmla="*/ 14 h 144"/>
                  <a:gd name="T18" fmla="*/ 0 w 72"/>
                  <a:gd name="T19" fmla="*/ 20 h 144"/>
                  <a:gd name="T20" fmla="*/ 5 w 72"/>
                  <a:gd name="T21" fmla="*/ 20 h 144"/>
                  <a:gd name="T22" fmla="*/ 12 w 72"/>
                  <a:gd name="T23" fmla="*/ 20 h 144"/>
                  <a:gd name="T24" fmla="*/ 20 w 72"/>
                  <a:gd name="T25" fmla="*/ 18 h 144"/>
                  <a:gd name="T26" fmla="*/ 29 w 72"/>
                  <a:gd name="T27" fmla="*/ 15 h 144"/>
                  <a:gd name="T28" fmla="*/ 29 w 72"/>
                  <a:gd name="T29" fmla="*/ 127 h 144"/>
                  <a:gd name="T30" fmla="*/ 29 w 72"/>
                  <a:gd name="T31" fmla="*/ 130 h 144"/>
                  <a:gd name="T32" fmla="*/ 28 w 72"/>
                  <a:gd name="T33" fmla="*/ 132 h 144"/>
                  <a:gd name="T34" fmla="*/ 27 w 72"/>
                  <a:gd name="T35" fmla="*/ 134 h 144"/>
                  <a:gd name="T36" fmla="*/ 26 w 72"/>
                  <a:gd name="T37" fmla="*/ 135 h 144"/>
                  <a:gd name="T38" fmla="*/ 23 w 72"/>
                  <a:gd name="T39" fmla="*/ 136 h 144"/>
                  <a:gd name="T40" fmla="*/ 20 w 72"/>
                  <a:gd name="T41" fmla="*/ 137 h 144"/>
                  <a:gd name="T42" fmla="*/ 15 w 72"/>
                  <a:gd name="T43" fmla="*/ 137 h 144"/>
                  <a:gd name="T44" fmla="*/ 8 w 72"/>
                  <a:gd name="T45" fmla="*/ 138 h 144"/>
                  <a:gd name="T46" fmla="*/ 2 w 72"/>
                  <a:gd name="T47" fmla="*/ 138 h 144"/>
                  <a:gd name="T48" fmla="*/ 2 w 72"/>
                  <a:gd name="T49" fmla="*/ 144 h 144"/>
                  <a:gd name="T50" fmla="*/ 9 w 72"/>
                  <a:gd name="T51" fmla="*/ 144 h 144"/>
                  <a:gd name="T52" fmla="*/ 19 w 72"/>
                  <a:gd name="T53" fmla="*/ 144 h 144"/>
                  <a:gd name="T54" fmla="*/ 29 w 72"/>
                  <a:gd name="T55" fmla="*/ 144 h 144"/>
                  <a:gd name="T56" fmla="*/ 37 w 72"/>
                  <a:gd name="T57" fmla="*/ 144 h 144"/>
                  <a:gd name="T58" fmla="*/ 45 w 72"/>
                  <a:gd name="T59" fmla="*/ 144 h 144"/>
                  <a:gd name="T60" fmla="*/ 55 w 72"/>
                  <a:gd name="T61" fmla="*/ 144 h 144"/>
                  <a:gd name="T62" fmla="*/ 64 w 72"/>
                  <a:gd name="T63" fmla="*/ 144 h 144"/>
                  <a:gd name="T64" fmla="*/ 72 w 72"/>
                  <a:gd name="T65" fmla="*/ 144 h 144"/>
                  <a:gd name="T66" fmla="*/ 72 w 72"/>
                  <a:gd name="T67" fmla="*/ 138 h 144"/>
                  <a:gd name="T68" fmla="*/ 65 w 72"/>
                  <a:gd name="T69" fmla="*/ 138 h 144"/>
                  <a:gd name="T70" fmla="*/ 58 w 72"/>
                  <a:gd name="T71" fmla="*/ 137 h 144"/>
                  <a:gd name="T72" fmla="*/ 53 w 72"/>
                  <a:gd name="T73" fmla="*/ 137 h 144"/>
                  <a:gd name="T74" fmla="*/ 50 w 72"/>
                  <a:gd name="T75" fmla="*/ 136 h 144"/>
                  <a:gd name="T76" fmla="*/ 47 w 72"/>
                  <a:gd name="T77" fmla="*/ 135 h 144"/>
                  <a:gd name="T78" fmla="*/ 46 w 72"/>
                  <a:gd name="T79" fmla="*/ 134 h 144"/>
                  <a:gd name="T80" fmla="*/ 45 w 72"/>
                  <a:gd name="T81" fmla="*/ 132 h 144"/>
                  <a:gd name="T82" fmla="*/ 45 w 72"/>
                  <a:gd name="T83" fmla="*/ 130 h 144"/>
                  <a:gd name="T84" fmla="*/ 45 w 72"/>
                  <a:gd name="T85" fmla="*/ 127 h 144"/>
                  <a:gd name="T86" fmla="*/ 45 w 72"/>
                  <a:gd name="T87" fmla="*/ 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 h="144">
                    <a:moveTo>
                      <a:pt x="45" y="5"/>
                    </a:moveTo>
                    <a:lnTo>
                      <a:pt x="45" y="2"/>
                    </a:lnTo>
                    <a:lnTo>
                      <a:pt x="44" y="1"/>
                    </a:lnTo>
                    <a:lnTo>
                      <a:pt x="43" y="0"/>
                    </a:lnTo>
                    <a:lnTo>
                      <a:pt x="40" y="0"/>
                    </a:lnTo>
                    <a:lnTo>
                      <a:pt x="29" y="8"/>
                    </a:lnTo>
                    <a:lnTo>
                      <a:pt x="18" y="12"/>
                    </a:lnTo>
                    <a:lnTo>
                      <a:pt x="7" y="13"/>
                    </a:lnTo>
                    <a:lnTo>
                      <a:pt x="0" y="14"/>
                    </a:lnTo>
                    <a:lnTo>
                      <a:pt x="0" y="20"/>
                    </a:lnTo>
                    <a:lnTo>
                      <a:pt x="5" y="20"/>
                    </a:lnTo>
                    <a:lnTo>
                      <a:pt x="12" y="20"/>
                    </a:lnTo>
                    <a:lnTo>
                      <a:pt x="20" y="18"/>
                    </a:lnTo>
                    <a:lnTo>
                      <a:pt x="29" y="15"/>
                    </a:lnTo>
                    <a:lnTo>
                      <a:pt x="29" y="127"/>
                    </a:lnTo>
                    <a:lnTo>
                      <a:pt x="29" y="130"/>
                    </a:lnTo>
                    <a:lnTo>
                      <a:pt x="28" y="132"/>
                    </a:lnTo>
                    <a:lnTo>
                      <a:pt x="27" y="134"/>
                    </a:lnTo>
                    <a:lnTo>
                      <a:pt x="26" y="135"/>
                    </a:lnTo>
                    <a:lnTo>
                      <a:pt x="23" y="136"/>
                    </a:lnTo>
                    <a:lnTo>
                      <a:pt x="20" y="137"/>
                    </a:lnTo>
                    <a:lnTo>
                      <a:pt x="15" y="137"/>
                    </a:lnTo>
                    <a:lnTo>
                      <a:pt x="8" y="138"/>
                    </a:lnTo>
                    <a:lnTo>
                      <a:pt x="2" y="138"/>
                    </a:lnTo>
                    <a:lnTo>
                      <a:pt x="2" y="144"/>
                    </a:lnTo>
                    <a:lnTo>
                      <a:pt x="9" y="144"/>
                    </a:lnTo>
                    <a:lnTo>
                      <a:pt x="19" y="144"/>
                    </a:lnTo>
                    <a:lnTo>
                      <a:pt x="29" y="144"/>
                    </a:lnTo>
                    <a:lnTo>
                      <a:pt x="37" y="144"/>
                    </a:lnTo>
                    <a:lnTo>
                      <a:pt x="45" y="144"/>
                    </a:lnTo>
                    <a:lnTo>
                      <a:pt x="55" y="144"/>
                    </a:lnTo>
                    <a:lnTo>
                      <a:pt x="64" y="144"/>
                    </a:lnTo>
                    <a:lnTo>
                      <a:pt x="72" y="144"/>
                    </a:lnTo>
                    <a:lnTo>
                      <a:pt x="72" y="138"/>
                    </a:lnTo>
                    <a:lnTo>
                      <a:pt x="65" y="138"/>
                    </a:lnTo>
                    <a:lnTo>
                      <a:pt x="58" y="137"/>
                    </a:lnTo>
                    <a:lnTo>
                      <a:pt x="53" y="137"/>
                    </a:lnTo>
                    <a:lnTo>
                      <a:pt x="50" y="136"/>
                    </a:lnTo>
                    <a:lnTo>
                      <a:pt x="47" y="135"/>
                    </a:lnTo>
                    <a:lnTo>
                      <a:pt x="46" y="134"/>
                    </a:lnTo>
                    <a:lnTo>
                      <a:pt x="45" y="132"/>
                    </a:lnTo>
                    <a:lnTo>
                      <a:pt x="45" y="130"/>
                    </a:lnTo>
                    <a:lnTo>
                      <a:pt x="45" y="127"/>
                    </a:lnTo>
                    <a:lnTo>
                      <a:pt x="45"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1" name="Freeform 91"/>
              <p:cNvSpPr>
                <a:spLocks noChangeAspect="1"/>
              </p:cNvSpPr>
              <p:nvPr/>
            </p:nvSpPr>
            <p:spPr bwMode="auto">
              <a:xfrm>
                <a:off x="4483" y="2178"/>
                <a:ext cx="79" cy="140"/>
              </a:xfrm>
              <a:custGeom>
                <a:avLst/>
                <a:gdLst>
                  <a:gd name="T0" fmla="*/ 18 w 79"/>
                  <a:gd name="T1" fmla="*/ 52 h 140"/>
                  <a:gd name="T2" fmla="*/ 18 w 79"/>
                  <a:gd name="T3" fmla="*/ 112 h 140"/>
                  <a:gd name="T4" fmla="*/ 21 w 79"/>
                  <a:gd name="T5" fmla="*/ 126 h 140"/>
                  <a:gd name="T6" fmla="*/ 30 w 79"/>
                  <a:gd name="T7" fmla="*/ 134 h 140"/>
                  <a:gd name="T8" fmla="*/ 41 w 79"/>
                  <a:gd name="T9" fmla="*/ 139 h 140"/>
                  <a:gd name="T10" fmla="*/ 53 w 79"/>
                  <a:gd name="T11" fmla="*/ 140 h 140"/>
                  <a:gd name="T12" fmla="*/ 64 w 79"/>
                  <a:gd name="T13" fmla="*/ 137 h 140"/>
                  <a:gd name="T14" fmla="*/ 72 w 79"/>
                  <a:gd name="T15" fmla="*/ 131 h 140"/>
                  <a:gd name="T16" fmla="*/ 77 w 79"/>
                  <a:gd name="T17" fmla="*/ 123 h 140"/>
                  <a:gd name="T18" fmla="*/ 79 w 79"/>
                  <a:gd name="T19" fmla="*/ 111 h 140"/>
                  <a:gd name="T20" fmla="*/ 79 w 79"/>
                  <a:gd name="T21" fmla="*/ 100 h 140"/>
                  <a:gd name="T22" fmla="*/ 69 w 79"/>
                  <a:gd name="T23" fmla="*/ 100 h 140"/>
                  <a:gd name="T24" fmla="*/ 69 w 79"/>
                  <a:gd name="T25" fmla="*/ 111 h 140"/>
                  <a:gd name="T26" fmla="*/ 68 w 79"/>
                  <a:gd name="T27" fmla="*/ 120 h 140"/>
                  <a:gd name="T28" fmla="*/ 64 w 79"/>
                  <a:gd name="T29" fmla="*/ 126 h 140"/>
                  <a:gd name="T30" fmla="*/ 60 w 79"/>
                  <a:gd name="T31" fmla="*/ 130 h 140"/>
                  <a:gd name="T32" fmla="*/ 56 w 79"/>
                  <a:gd name="T33" fmla="*/ 131 h 140"/>
                  <a:gd name="T34" fmla="*/ 51 w 79"/>
                  <a:gd name="T35" fmla="*/ 130 h 140"/>
                  <a:gd name="T36" fmla="*/ 48 w 79"/>
                  <a:gd name="T37" fmla="*/ 129 h 140"/>
                  <a:gd name="T38" fmla="*/ 46 w 79"/>
                  <a:gd name="T39" fmla="*/ 126 h 140"/>
                  <a:gd name="T40" fmla="*/ 45 w 79"/>
                  <a:gd name="T41" fmla="*/ 123 h 140"/>
                  <a:gd name="T42" fmla="*/ 44 w 79"/>
                  <a:gd name="T43" fmla="*/ 120 h 140"/>
                  <a:gd name="T44" fmla="*/ 43 w 79"/>
                  <a:gd name="T45" fmla="*/ 117 h 140"/>
                  <a:gd name="T46" fmla="*/ 43 w 79"/>
                  <a:gd name="T47" fmla="*/ 114 h 140"/>
                  <a:gd name="T48" fmla="*/ 43 w 79"/>
                  <a:gd name="T49" fmla="*/ 112 h 140"/>
                  <a:gd name="T50" fmla="*/ 43 w 79"/>
                  <a:gd name="T51" fmla="*/ 52 h 140"/>
                  <a:gd name="T52" fmla="*/ 75 w 79"/>
                  <a:gd name="T53" fmla="*/ 52 h 140"/>
                  <a:gd name="T54" fmla="*/ 75 w 79"/>
                  <a:gd name="T55" fmla="*/ 42 h 140"/>
                  <a:gd name="T56" fmla="*/ 43 w 79"/>
                  <a:gd name="T57" fmla="*/ 42 h 140"/>
                  <a:gd name="T58" fmla="*/ 43 w 79"/>
                  <a:gd name="T59" fmla="*/ 0 h 140"/>
                  <a:gd name="T60" fmla="*/ 33 w 79"/>
                  <a:gd name="T61" fmla="*/ 0 h 140"/>
                  <a:gd name="T62" fmla="*/ 31 w 79"/>
                  <a:gd name="T63" fmla="*/ 16 h 140"/>
                  <a:gd name="T64" fmla="*/ 25 w 79"/>
                  <a:gd name="T65" fmla="*/ 30 h 140"/>
                  <a:gd name="T66" fmla="*/ 15 w 79"/>
                  <a:gd name="T67" fmla="*/ 40 h 140"/>
                  <a:gd name="T68" fmla="*/ 0 w 79"/>
                  <a:gd name="T69" fmla="*/ 44 h 140"/>
                  <a:gd name="T70" fmla="*/ 0 w 79"/>
                  <a:gd name="T71" fmla="*/ 52 h 140"/>
                  <a:gd name="T72" fmla="*/ 18 w 79"/>
                  <a:gd name="T73" fmla="*/ 5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140">
                    <a:moveTo>
                      <a:pt x="18" y="52"/>
                    </a:moveTo>
                    <a:lnTo>
                      <a:pt x="18" y="112"/>
                    </a:lnTo>
                    <a:lnTo>
                      <a:pt x="21" y="126"/>
                    </a:lnTo>
                    <a:lnTo>
                      <a:pt x="30" y="134"/>
                    </a:lnTo>
                    <a:lnTo>
                      <a:pt x="41" y="139"/>
                    </a:lnTo>
                    <a:lnTo>
                      <a:pt x="53" y="140"/>
                    </a:lnTo>
                    <a:lnTo>
                      <a:pt x="64" y="137"/>
                    </a:lnTo>
                    <a:lnTo>
                      <a:pt x="72" y="131"/>
                    </a:lnTo>
                    <a:lnTo>
                      <a:pt x="77" y="123"/>
                    </a:lnTo>
                    <a:lnTo>
                      <a:pt x="79" y="111"/>
                    </a:lnTo>
                    <a:lnTo>
                      <a:pt x="79" y="100"/>
                    </a:lnTo>
                    <a:lnTo>
                      <a:pt x="69" y="100"/>
                    </a:lnTo>
                    <a:lnTo>
                      <a:pt x="69" y="111"/>
                    </a:lnTo>
                    <a:lnTo>
                      <a:pt x="68" y="120"/>
                    </a:lnTo>
                    <a:lnTo>
                      <a:pt x="64" y="126"/>
                    </a:lnTo>
                    <a:lnTo>
                      <a:pt x="60" y="130"/>
                    </a:lnTo>
                    <a:lnTo>
                      <a:pt x="56" y="131"/>
                    </a:lnTo>
                    <a:lnTo>
                      <a:pt x="51" y="130"/>
                    </a:lnTo>
                    <a:lnTo>
                      <a:pt x="48" y="129"/>
                    </a:lnTo>
                    <a:lnTo>
                      <a:pt x="46" y="126"/>
                    </a:lnTo>
                    <a:lnTo>
                      <a:pt x="45" y="123"/>
                    </a:lnTo>
                    <a:lnTo>
                      <a:pt x="44" y="120"/>
                    </a:lnTo>
                    <a:lnTo>
                      <a:pt x="43" y="117"/>
                    </a:lnTo>
                    <a:lnTo>
                      <a:pt x="43" y="114"/>
                    </a:lnTo>
                    <a:lnTo>
                      <a:pt x="43" y="112"/>
                    </a:lnTo>
                    <a:lnTo>
                      <a:pt x="43" y="52"/>
                    </a:lnTo>
                    <a:lnTo>
                      <a:pt x="75" y="52"/>
                    </a:lnTo>
                    <a:lnTo>
                      <a:pt x="75" y="42"/>
                    </a:lnTo>
                    <a:lnTo>
                      <a:pt x="43" y="42"/>
                    </a:lnTo>
                    <a:lnTo>
                      <a:pt x="43" y="0"/>
                    </a:lnTo>
                    <a:lnTo>
                      <a:pt x="33" y="0"/>
                    </a:lnTo>
                    <a:lnTo>
                      <a:pt x="31" y="16"/>
                    </a:lnTo>
                    <a:lnTo>
                      <a:pt x="25" y="30"/>
                    </a:lnTo>
                    <a:lnTo>
                      <a:pt x="15" y="40"/>
                    </a:lnTo>
                    <a:lnTo>
                      <a:pt x="0" y="44"/>
                    </a:lnTo>
                    <a:lnTo>
                      <a:pt x="0" y="52"/>
                    </a:lnTo>
                    <a:lnTo>
                      <a:pt x="18"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2" name="Freeform 92"/>
              <p:cNvSpPr>
                <a:spLocks noChangeAspect="1"/>
              </p:cNvSpPr>
              <p:nvPr/>
            </p:nvSpPr>
            <p:spPr bwMode="auto">
              <a:xfrm>
                <a:off x="4586" y="2166"/>
                <a:ext cx="124" cy="150"/>
              </a:xfrm>
              <a:custGeom>
                <a:avLst/>
                <a:gdLst>
                  <a:gd name="T0" fmla="*/ 15 w 124"/>
                  <a:gd name="T1" fmla="*/ 140 h 150"/>
                  <a:gd name="T2" fmla="*/ 0 w 124"/>
                  <a:gd name="T3" fmla="*/ 140 h 150"/>
                  <a:gd name="T4" fmla="*/ 0 w 124"/>
                  <a:gd name="T5" fmla="*/ 150 h 150"/>
                  <a:gd name="T6" fmla="*/ 5 w 124"/>
                  <a:gd name="T7" fmla="*/ 150 h 150"/>
                  <a:gd name="T8" fmla="*/ 13 w 124"/>
                  <a:gd name="T9" fmla="*/ 150 h 150"/>
                  <a:gd name="T10" fmla="*/ 20 w 124"/>
                  <a:gd name="T11" fmla="*/ 150 h 150"/>
                  <a:gd name="T12" fmla="*/ 27 w 124"/>
                  <a:gd name="T13" fmla="*/ 150 h 150"/>
                  <a:gd name="T14" fmla="*/ 34 w 124"/>
                  <a:gd name="T15" fmla="*/ 150 h 150"/>
                  <a:gd name="T16" fmla="*/ 42 w 124"/>
                  <a:gd name="T17" fmla="*/ 150 h 150"/>
                  <a:gd name="T18" fmla="*/ 49 w 124"/>
                  <a:gd name="T19" fmla="*/ 150 h 150"/>
                  <a:gd name="T20" fmla="*/ 54 w 124"/>
                  <a:gd name="T21" fmla="*/ 150 h 150"/>
                  <a:gd name="T22" fmla="*/ 54 w 124"/>
                  <a:gd name="T23" fmla="*/ 140 h 150"/>
                  <a:gd name="T24" fmla="*/ 40 w 124"/>
                  <a:gd name="T25" fmla="*/ 140 h 150"/>
                  <a:gd name="T26" fmla="*/ 40 w 124"/>
                  <a:gd name="T27" fmla="*/ 95 h 150"/>
                  <a:gd name="T28" fmla="*/ 43 w 124"/>
                  <a:gd name="T29" fmla="*/ 79 h 150"/>
                  <a:gd name="T30" fmla="*/ 51 w 124"/>
                  <a:gd name="T31" fmla="*/ 69 h 150"/>
                  <a:gd name="T32" fmla="*/ 61 w 124"/>
                  <a:gd name="T33" fmla="*/ 62 h 150"/>
                  <a:gd name="T34" fmla="*/ 72 w 124"/>
                  <a:gd name="T35" fmla="*/ 60 h 150"/>
                  <a:gd name="T36" fmla="*/ 77 w 124"/>
                  <a:gd name="T37" fmla="*/ 61 h 150"/>
                  <a:gd name="T38" fmla="*/ 81 w 124"/>
                  <a:gd name="T39" fmla="*/ 65 h 150"/>
                  <a:gd name="T40" fmla="*/ 83 w 124"/>
                  <a:gd name="T41" fmla="*/ 71 h 150"/>
                  <a:gd name="T42" fmla="*/ 84 w 124"/>
                  <a:gd name="T43" fmla="*/ 81 h 150"/>
                  <a:gd name="T44" fmla="*/ 84 w 124"/>
                  <a:gd name="T45" fmla="*/ 140 h 150"/>
                  <a:gd name="T46" fmla="*/ 69 w 124"/>
                  <a:gd name="T47" fmla="*/ 140 h 150"/>
                  <a:gd name="T48" fmla="*/ 69 w 124"/>
                  <a:gd name="T49" fmla="*/ 150 h 150"/>
                  <a:gd name="T50" fmla="*/ 74 w 124"/>
                  <a:gd name="T51" fmla="*/ 150 h 150"/>
                  <a:gd name="T52" fmla="*/ 82 w 124"/>
                  <a:gd name="T53" fmla="*/ 150 h 150"/>
                  <a:gd name="T54" fmla="*/ 89 w 124"/>
                  <a:gd name="T55" fmla="*/ 150 h 150"/>
                  <a:gd name="T56" fmla="*/ 96 w 124"/>
                  <a:gd name="T57" fmla="*/ 150 h 150"/>
                  <a:gd name="T58" fmla="*/ 103 w 124"/>
                  <a:gd name="T59" fmla="*/ 150 h 150"/>
                  <a:gd name="T60" fmla="*/ 111 w 124"/>
                  <a:gd name="T61" fmla="*/ 150 h 150"/>
                  <a:gd name="T62" fmla="*/ 118 w 124"/>
                  <a:gd name="T63" fmla="*/ 150 h 150"/>
                  <a:gd name="T64" fmla="*/ 124 w 124"/>
                  <a:gd name="T65" fmla="*/ 150 h 150"/>
                  <a:gd name="T66" fmla="*/ 124 w 124"/>
                  <a:gd name="T67" fmla="*/ 140 h 150"/>
                  <a:gd name="T68" fmla="*/ 109 w 124"/>
                  <a:gd name="T69" fmla="*/ 140 h 150"/>
                  <a:gd name="T70" fmla="*/ 109 w 124"/>
                  <a:gd name="T71" fmla="*/ 84 h 150"/>
                  <a:gd name="T72" fmla="*/ 106 w 124"/>
                  <a:gd name="T73" fmla="*/ 69 h 150"/>
                  <a:gd name="T74" fmla="*/ 100 w 124"/>
                  <a:gd name="T75" fmla="*/ 60 h 150"/>
                  <a:gd name="T76" fmla="*/ 90 w 124"/>
                  <a:gd name="T77" fmla="*/ 54 h 150"/>
                  <a:gd name="T78" fmla="*/ 75 w 124"/>
                  <a:gd name="T79" fmla="*/ 53 h 150"/>
                  <a:gd name="T80" fmla="*/ 61 w 124"/>
                  <a:gd name="T81" fmla="*/ 55 h 150"/>
                  <a:gd name="T82" fmla="*/ 51 w 124"/>
                  <a:gd name="T83" fmla="*/ 60 h 150"/>
                  <a:gd name="T84" fmla="*/ 43 w 124"/>
                  <a:gd name="T85" fmla="*/ 67 h 150"/>
                  <a:gd name="T86" fmla="*/ 38 w 124"/>
                  <a:gd name="T87" fmla="*/ 74 h 150"/>
                  <a:gd name="T88" fmla="*/ 38 w 124"/>
                  <a:gd name="T89" fmla="*/ 0 h 150"/>
                  <a:gd name="T90" fmla="*/ 0 w 124"/>
                  <a:gd name="T91" fmla="*/ 1 h 150"/>
                  <a:gd name="T92" fmla="*/ 0 w 124"/>
                  <a:gd name="T93" fmla="*/ 12 h 150"/>
                  <a:gd name="T94" fmla="*/ 8 w 124"/>
                  <a:gd name="T95" fmla="*/ 12 h 150"/>
                  <a:gd name="T96" fmla="*/ 12 w 124"/>
                  <a:gd name="T97" fmla="*/ 13 h 150"/>
                  <a:gd name="T98" fmla="*/ 14 w 124"/>
                  <a:gd name="T99" fmla="*/ 15 h 150"/>
                  <a:gd name="T100" fmla="*/ 15 w 124"/>
                  <a:gd name="T101" fmla="*/ 20 h 150"/>
                  <a:gd name="T102" fmla="*/ 15 w 124"/>
                  <a:gd name="T103"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50">
                    <a:moveTo>
                      <a:pt x="15" y="140"/>
                    </a:moveTo>
                    <a:lnTo>
                      <a:pt x="0" y="140"/>
                    </a:lnTo>
                    <a:lnTo>
                      <a:pt x="0" y="150"/>
                    </a:lnTo>
                    <a:lnTo>
                      <a:pt x="5" y="150"/>
                    </a:lnTo>
                    <a:lnTo>
                      <a:pt x="13" y="150"/>
                    </a:lnTo>
                    <a:lnTo>
                      <a:pt x="20" y="150"/>
                    </a:lnTo>
                    <a:lnTo>
                      <a:pt x="27" y="150"/>
                    </a:lnTo>
                    <a:lnTo>
                      <a:pt x="34" y="150"/>
                    </a:lnTo>
                    <a:lnTo>
                      <a:pt x="42" y="150"/>
                    </a:lnTo>
                    <a:lnTo>
                      <a:pt x="49" y="150"/>
                    </a:lnTo>
                    <a:lnTo>
                      <a:pt x="54" y="150"/>
                    </a:lnTo>
                    <a:lnTo>
                      <a:pt x="54" y="140"/>
                    </a:lnTo>
                    <a:lnTo>
                      <a:pt x="40" y="140"/>
                    </a:lnTo>
                    <a:lnTo>
                      <a:pt x="40" y="95"/>
                    </a:lnTo>
                    <a:lnTo>
                      <a:pt x="43" y="79"/>
                    </a:lnTo>
                    <a:lnTo>
                      <a:pt x="51" y="69"/>
                    </a:lnTo>
                    <a:lnTo>
                      <a:pt x="61" y="62"/>
                    </a:lnTo>
                    <a:lnTo>
                      <a:pt x="72" y="60"/>
                    </a:lnTo>
                    <a:lnTo>
                      <a:pt x="77" y="61"/>
                    </a:lnTo>
                    <a:lnTo>
                      <a:pt x="81" y="65"/>
                    </a:lnTo>
                    <a:lnTo>
                      <a:pt x="83" y="71"/>
                    </a:lnTo>
                    <a:lnTo>
                      <a:pt x="84" y="81"/>
                    </a:lnTo>
                    <a:lnTo>
                      <a:pt x="84" y="140"/>
                    </a:lnTo>
                    <a:lnTo>
                      <a:pt x="69" y="140"/>
                    </a:lnTo>
                    <a:lnTo>
                      <a:pt x="69" y="150"/>
                    </a:lnTo>
                    <a:lnTo>
                      <a:pt x="74" y="150"/>
                    </a:lnTo>
                    <a:lnTo>
                      <a:pt x="82" y="150"/>
                    </a:lnTo>
                    <a:lnTo>
                      <a:pt x="89" y="150"/>
                    </a:lnTo>
                    <a:lnTo>
                      <a:pt x="96" y="150"/>
                    </a:lnTo>
                    <a:lnTo>
                      <a:pt x="103" y="150"/>
                    </a:lnTo>
                    <a:lnTo>
                      <a:pt x="111" y="150"/>
                    </a:lnTo>
                    <a:lnTo>
                      <a:pt x="118" y="150"/>
                    </a:lnTo>
                    <a:lnTo>
                      <a:pt x="124" y="150"/>
                    </a:lnTo>
                    <a:lnTo>
                      <a:pt x="124" y="140"/>
                    </a:lnTo>
                    <a:lnTo>
                      <a:pt x="109" y="140"/>
                    </a:lnTo>
                    <a:lnTo>
                      <a:pt x="109" y="84"/>
                    </a:lnTo>
                    <a:lnTo>
                      <a:pt x="106" y="69"/>
                    </a:lnTo>
                    <a:lnTo>
                      <a:pt x="100" y="60"/>
                    </a:lnTo>
                    <a:lnTo>
                      <a:pt x="90" y="54"/>
                    </a:lnTo>
                    <a:lnTo>
                      <a:pt x="75" y="53"/>
                    </a:lnTo>
                    <a:lnTo>
                      <a:pt x="61" y="55"/>
                    </a:lnTo>
                    <a:lnTo>
                      <a:pt x="51" y="60"/>
                    </a:lnTo>
                    <a:lnTo>
                      <a:pt x="43" y="67"/>
                    </a:lnTo>
                    <a:lnTo>
                      <a:pt x="38" y="74"/>
                    </a:lnTo>
                    <a:lnTo>
                      <a:pt x="38" y="0"/>
                    </a:lnTo>
                    <a:lnTo>
                      <a:pt x="0" y="1"/>
                    </a:lnTo>
                    <a:lnTo>
                      <a:pt x="0" y="12"/>
                    </a:lnTo>
                    <a:lnTo>
                      <a:pt x="8" y="12"/>
                    </a:lnTo>
                    <a:lnTo>
                      <a:pt x="12" y="13"/>
                    </a:lnTo>
                    <a:lnTo>
                      <a:pt x="14" y="15"/>
                    </a:lnTo>
                    <a:lnTo>
                      <a:pt x="15" y="20"/>
                    </a:lnTo>
                    <a:lnTo>
                      <a:pt x="15" y="14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3" name="Freeform 93"/>
              <p:cNvSpPr>
                <a:spLocks noChangeAspect="1" noEditPoints="1"/>
              </p:cNvSpPr>
              <p:nvPr/>
            </p:nvSpPr>
            <p:spPr bwMode="auto">
              <a:xfrm>
                <a:off x="4722" y="2218"/>
                <a:ext cx="100" cy="100"/>
              </a:xfrm>
              <a:custGeom>
                <a:avLst/>
                <a:gdLst>
                  <a:gd name="T0" fmla="*/ 96 w 100"/>
                  <a:gd name="T1" fmla="*/ 51 h 100"/>
                  <a:gd name="T2" fmla="*/ 100 w 100"/>
                  <a:gd name="T3" fmla="*/ 49 h 100"/>
                  <a:gd name="T4" fmla="*/ 100 w 100"/>
                  <a:gd name="T5" fmla="*/ 39 h 100"/>
                  <a:gd name="T6" fmla="*/ 94 w 100"/>
                  <a:gd name="T7" fmla="*/ 21 h 100"/>
                  <a:gd name="T8" fmla="*/ 73 w 100"/>
                  <a:gd name="T9" fmla="*/ 3 h 100"/>
                  <a:gd name="T10" fmla="*/ 30 w 100"/>
                  <a:gd name="T11" fmla="*/ 4 h 100"/>
                  <a:gd name="T12" fmla="*/ 3 w 100"/>
                  <a:gd name="T13" fmla="*/ 30 h 100"/>
                  <a:gd name="T14" fmla="*/ 4 w 100"/>
                  <a:gd name="T15" fmla="*/ 70 h 100"/>
                  <a:gd name="T16" fmla="*/ 33 w 100"/>
                  <a:gd name="T17" fmla="*/ 96 h 100"/>
                  <a:gd name="T18" fmla="*/ 68 w 100"/>
                  <a:gd name="T19" fmla="*/ 99 h 100"/>
                  <a:gd name="T20" fmla="*/ 85 w 100"/>
                  <a:gd name="T21" fmla="*/ 92 h 100"/>
                  <a:gd name="T22" fmla="*/ 95 w 100"/>
                  <a:gd name="T23" fmla="*/ 83 h 100"/>
                  <a:gd name="T24" fmla="*/ 100 w 100"/>
                  <a:gd name="T25" fmla="*/ 75 h 100"/>
                  <a:gd name="T26" fmla="*/ 99 w 100"/>
                  <a:gd name="T27" fmla="*/ 71 h 100"/>
                  <a:gd name="T28" fmla="*/ 96 w 100"/>
                  <a:gd name="T29" fmla="*/ 69 h 100"/>
                  <a:gd name="T30" fmla="*/ 93 w 100"/>
                  <a:gd name="T31" fmla="*/ 69 h 100"/>
                  <a:gd name="T32" fmla="*/ 90 w 100"/>
                  <a:gd name="T33" fmla="*/ 71 h 100"/>
                  <a:gd name="T34" fmla="*/ 85 w 100"/>
                  <a:gd name="T35" fmla="*/ 81 h 100"/>
                  <a:gd name="T36" fmla="*/ 69 w 100"/>
                  <a:gd name="T37" fmla="*/ 90 h 100"/>
                  <a:gd name="T38" fmla="*/ 48 w 100"/>
                  <a:gd name="T39" fmla="*/ 90 h 100"/>
                  <a:gd name="T40" fmla="*/ 35 w 100"/>
                  <a:gd name="T41" fmla="*/ 81 h 100"/>
                  <a:gd name="T42" fmla="*/ 29 w 100"/>
                  <a:gd name="T43" fmla="*/ 69 h 100"/>
                  <a:gd name="T44" fmla="*/ 28 w 100"/>
                  <a:gd name="T45" fmla="*/ 56 h 100"/>
                  <a:gd name="T46" fmla="*/ 93 w 100"/>
                  <a:gd name="T47" fmla="*/ 51 h 100"/>
                  <a:gd name="T48" fmla="*/ 28 w 100"/>
                  <a:gd name="T49" fmla="*/ 37 h 100"/>
                  <a:gd name="T50" fmla="*/ 30 w 100"/>
                  <a:gd name="T51" fmla="*/ 25 h 100"/>
                  <a:gd name="T52" fmla="*/ 38 w 100"/>
                  <a:gd name="T53" fmla="*/ 14 h 100"/>
                  <a:gd name="T54" fmla="*/ 48 w 100"/>
                  <a:gd name="T55" fmla="*/ 8 h 100"/>
                  <a:gd name="T56" fmla="*/ 62 w 100"/>
                  <a:gd name="T57" fmla="*/ 9 h 100"/>
                  <a:gd name="T58" fmla="*/ 73 w 100"/>
                  <a:gd name="T59" fmla="*/ 17 h 100"/>
                  <a:gd name="T60" fmla="*/ 78 w 100"/>
                  <a:gd name="T61" fmla="*/ 29 h 100"/>
                  <a:gd name="T62" fmla="*/ 79 w 100"/>
                  <a:gd name="T63" fmla="*/ 40 h 100"/>
                  <a:gd name="T64" fmla="*/ 28 w 100"/>
                  <a:gd name="T65" fmla="*/ 4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00">
                    <a:moveTo>
                      <a:pt x="93" y="51"/>
                    </a:moveTo>
                    <a:lnTo>
                      <a:pt x="96" y="51"/>
                    </a:lnTo>
                    <a:lnTo>
                      <a:pt x="99" y="50"/>
                    </a:lnTo>
                    <a:lnTo>
                      <a:pt x="100" y="49"/>
                    </a:lnTo>
                    <a:lnTo>
                      <a:pt x="100" y="45"/>
                    </a:lnTo>
                    <a:lnTo>
                      <a:pt x="100" y="39"/>
                    </a:lnTo>
                    <a:lnTo>
                      <a:pt x="98" y="30"/>
                    </a:lnTo>
                    <a:lnTo>
                      <a:pt x="94" y="21"/>
                    </a:lnTo>
                    <a:lnTo>
                      <a:pt x="88" y="12"/>
                    </a:lnTo>
                    <a:lnTo>
                      <a:pt x="73" y="3"/>
                    </a:lnTo>
                    <a:lnTo>
                      <a:pt x="53" y="0"/>
                    </a:lnTo>
                    <a:lnTo>
                      <a:pt x="30" y="4"/>
                    </a:lnTo>
                    <a:lnTo>
                      <a:pt x="14" y="15"/>
                    </a:lnTo>
                    <a:lnTo>
                      <a:pt x="3" y="30"/>
                    </a:lnTo>
                    <a:lnTo>
                      <a:pt x="0" y="50"/>
                    </a:lnTo>
                    <a:lnTo>
                      <a:pt x="4" y="70"/>
                    </a:lnTo>
                    <a:lnTo>
                      <a:pt x="15" y="85"/>
                    </a:lnTo>
                    <a:lnTo>
                      <a:pt x="33" y="96"/>
                    </a:lnTo>
                    <a:lnTo>
                      <a:pt x="56" y="100"/>
                    </a:lnTo>
                    <a:lnTo>
                      <a:pt x="68" y="99"/>
                    </a:lnTo>
                    <a:lnTo>
                      <a:pt x="78" y="96"/>
                    </a:lnTo>
                    <a:lnTo>
                      <a:pt x="85" y="92"/>
                    </a:lnTo>
                    <a:lnTo>
                      <a:pt x="91" y="88"/>
                    </a:lnTo>
                    <a:lnTo>
                      <a:pt x="95" y="83"/>
                    </a:lnTo>
                    <a:lnTo>
                      <a:pt x="98" y="79"/>
                    </a:lnTo>
                    <a:lnTo>
                      <a:pt x="100" y="75"/>
                    </a:lnTo>
                    <a:lnTo>
                      <a:pt x="100" y="73"/>
                    </a:lnTo>
                    <a:lnTo>
                      <a:pt x="99" y="71"/>
                    </a:lnTo>
                    <a:lnTo>
                      <a:pt x="98" y="70"/>
                    </a:lnTo>
                    <a:lnTo>
                      <a:pt x="96" y="69"/>
                    </a:lnTo>
                    <a:lnTo>
                      <a:pt x="95" y="69"/>
                    </a:lnTo>
                    <a:lnTo>
                      <a:pt x="93" y="69"/>
                    </a:lnTo>
                    <a:lnTo>
                      <a:pt x="91" y="70"/>
                    </a:lnTo>
                    <a:lnTo>
                      <a:pt x="90" y="71"/>
                    </a:lnTo>
                    <a:lnTo>
                      <a:pt x="89" y="74"/>
                    </a:lnTo>
                    <a:lnTo>
                      <a:pt x="85" y="81"/>
                    </a:lnTo>
                    <a:lnTo>
                      <a:pt x="78" y="86"/>
                    </a:lnTo>
                    <a:lnTo>
                      <a:pt x="69" y="90"/>
                    </a:lnTo>
                    <a:lnTo>
                      <a:pt x="58" y="91"/>
                    </a:lnTo>
                    <a:lnTo>
                      <a:pt x="48" y="90"/>
                    </a:lnTo>
                    <a:lnTo>
                      <a:pt x="41" y="86"/>
                    </a:lnTo>
                    <a:lnTo>
                      <a:pt x="35" y="81"/>
                    </a:lnTo>
                    <a:lnTo>
                      <a:pt x="32" y="75"/>
                    </a:lnTo>
                    <a:lnTo>
                      <a:pt x="29" y="69"/>
                    </a:lnTo>
                    <a:lnTo>
                      <a:pt x="28" y="62"/>
                    </a:lnTo>
                    <a:lnTo>
                      <a:pt x="28" y="56"/>
                    </a:lnTo>
                    <a:lnTo>
                      <a:pt x="28" y="51"/>
                    </a:lnTo>
                    <a:lnTo>
                      <a:pt x="93" y="51"/>
                    </a:lnTo>
                    <a:close/>
                    <a:moveTo>
                      <a:pt x="28" y="44"/>
                    </a:moveTo>
                    <a:lnTo>
                      <a:pt x="28" y="37"/>
                    </a:lnTo>
                    <a:lnTo>
                      <a:pt x="29" y="31"/>
                    </a:lnTo>
                    <a:lnTo>
                      <a:pt x="30" y="25"/>
                    </a:lnTo>
                    <a:lnTo>
                      <a:pt x="33" y="19"/>
                    </a:lnTo>
                    <a:lnTo>
                      <a:pt x="38" y="14"/>
                    </a:lnTo>
                    <a:lnTo>
                      <a:pt x="43" y="10"/>
                    </a:lnTo>
                    <a:lnTo>
                      <a:pt x="48" y="8"/>
                    </a:lnTo>
                    <a:lnTo>
                      <a:pt x="53" y="8"/>
                    </a:lnTo>
                    <a:lnTo>
                      <a:pt x="62" y="9"/>
                    </a:lnTo>
                    <a:lnTo>
                      <a:pt x="68" y="12"/>
                    </a:lnTo>
                    <a:lnTo>
                      <a:pt x="73" y="17"/>
                    </a:lnTo>
                    <a:lnTo>
                      <a:pt x="76" y="23"/>
                    </a:lnTo>
                    <a:lnTo>
                      <a:pt x="78" y="29"/>
                    </a:lnTo>
                    <a:lnTo>
                      <a:pt x="79" y="35"/>
                    </a:lnTo>
                    <a:lnTo>
                      <a:pt x="79" y="40"/>
                    </a:lnTo>
                    <a:lnTo>
                      <a:pt x="80" y="44"/>
                    </a:lnTo>
                    <a:lnTo>
                      <a:pt x="28" y="4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4" name="Freeform 94"/>
              <p:cNvSpPr>
                <a:spLocks noChangeAspect="1"/>
              </p:cNvSpPr>
              <p:nvPr/>
            </p:nvSpPr>
            <p:spPr bwMode="auto">
              <a:xfrm>
                <a:off x="4839" y="2219"/>
                <a:ext cx="124" cy="97"/>
              </a:xfrm>
              <a:custGeom>
                <a:avLst/>
                <a:gdLst>
                  <a:gd name="T0" fmla="*/ 15 w 124"/>
                  <a:gd name="T1" fmla="*/ 20 h 97"/>
                  <a:gd name="T2" fmla="*/ 15 w 124"/>
                  <a:gd name="T3" fmla="*/ 87 h 97"/>
                  <a:gd name="T4" fmla="*/ 0 w 124"/>
                  <a:gd name="T5" fmla="*/ 87 h 97"/>
                  <a:gd name="T6" fmla="*/ 0 w 124"/>
                  <a:gd name="T7" fmla="*/ 97 h 97"/>
                  <a:gd name="T8" fmla="*/ 6 w 124"/>
                  <a:gd name="T9" fmla="*/ 97 h 97"/>
                  <a:gd name="T10" fmla="*/ 13 w 124"/>
                  <a:gd name="T11" fmla="*/ 97 h 97"/>
                  <a:gd name="T12" fmla="*/ 21 w 124"/>
                  <a:gd name="T13" fmla="*/ 97 h 97"/>
                  <a:gd name="T14" fmla="*/ 28 w 124"/>
                  <a:gd name="T15" fmla="*/ 97 h 97"/>
                  <a:gd name="T16" fmla="*/ 34 w 124"/>
                  <a:gd name="T17" fmla="*/ 97 h 97"/>
                  <a:gd name="T18" fmla="*/ 42 w 124"/>
                  <a:gd name="T19" fmla="*/ 97 h 97"/>
                  <a:gd name="T20" fmla="*/ 49 w 124"/>
                  <a:gd name="T21" fmla="*/ 97 h 97"/>
                  <a:gd name="T22" fmla="*/ 55 w 124"/>
                  <a:gd name="T23" fmla="*/ 97 h 97"/>
                  <a:gd name="T24" fmla="*/ 55 w 124"/>
                  <a:gd name="T25" fmla="*/ 87 h 97"/>
                  <a:gd name="T26" fmla="*/ 40 w 124"/>
                  <a:gd name="T27" fmla="*/ 87 h 97"/>
                  <a:gd name="T28" fmla="*/ 40 w 124"/>
                  <a:gd name="T29" fmla="*/ 42 h 97"/>
                  <a:gd name="T30" fmla="*/ 43 w 124"/>
                  <a:gd name="T31" fmla="*/ 26 h 97"/>
                  <a:gd name="T32" fmla="*/ 51 w 124"/>
                  <a:gd name="T33" fmla="*/ 16 h 97"/>
                  <a:gd name="T34" fmla="*/ 61 w 124"/>
                  <a:gd name="T35" fmla="*/ 9 h 97"/>
                  <a:gd name="T36" fmla="*/ 72 w 124"/>
                  <a:gd name="T37" fmla="*/ 7 h 97"/>
                  <a:gd name="T38" fmla="*/ 77 w 124"/>
                  <a:gd name="T39" fmla="*/ 8 h 97"/>
                  <a:gd name="T40" fmla="*/ 81 w 124"/>
                  <a:gd name="T41" fmla="*/ 12 h 97"/>
                  <a:gd name="T42" fmla="*/ 83 w 124"/>
                  <a:gd name="T43" fmla="*/ 18 h 97"/>
                  <a:gd name="T44" fmla="*/ 84 w 124"/>
                  <a:gd name="T45" fmla="*/ 28 h 97"/>
                  <a:gd name="T46" fmla="*/ 84 w 124"/>
                  <a:gd name="T47" fmla="*/ 87 h 97"/>
                  <a:gd name="T48" fmla="*/ 69 w 124"/>
                  <a:gd name="T49" fmla="*/ 87 h 97"/>
                  <a:gd name="T50" fmla="*/ 69 w 124"/>
                  <a:gd name="T51" fmla="*/ 97 h 97"/>
                  <a:gd name="T52" fmla="*/ 75 w 124"/>
                  <a:gd name="T53" fmla="*/ 97 h 97"/>
                  <a:gd name="T54" fmla="*/ 82 w 124"/>
                  <a:gd name="T55" fmla="*/ 97 h 97"/>
                  <a:gd name="T56" fmla="*/ 90 w 124"/>
                  <a:gd name="T57" fmla="*/ 97 h 97"/>
                  <a:gd name="T58" fmla="*/ 97 w 124"/>
                  <a:gd name="T59" fmla="*/ 97 h 97"/>
                  <a:gd name="T60" fmla="*/ 104 w 124"/>
                  <a:gd name="T61" fmla="*/ 97 h 97"/>
                  <a:gd name="T62" fmla="*/ 111 w 124"/>
                  <a:gd name="T63" fmla="*/ 97 h 97"/>
                  <a:gd name="T64" fmla="*/ 118 w 124"/>
                  <a:gd name="T65" fmla="*/ 97 h 97"/>
                  <a:gd name="T66" fmla="*/ 124 w 124"/>
                  <a:gd name="T67" fmla="*/ 97 h 97"/>
                  <a:gd name="T68" fmla="*/ 124 w 124"/>
                  <a:gd name="T69" fmla="*/ 87 h 97"/>
                  <a:gd name="T70" fmla="*/ 109 w 124"/>
                  <a:gd name="T71" fmla="*/ 87 h 97"/>
                  <a:gd name="T72" fmla="*/ 109 w 124"/>
                  <a:gd name="T73" fmla="*/ 31 h 97"/>
                  <a:gd name="T74" fmla="*/ 107 w 124"/>
                  <a:gd name="T75" fmla="*/ 16 h 97"/>
                  <a:gd name="T76" fmla="*/ 100 w 124"/>
                  <a:gd name="T77" fmla="*/ 7 h 97"/>
                  <a:gd name="T78" fmla="*/ 90 w 124"/>
                  <a:gd name="T79" fmla="*/ 1 h 97"/>
                  <a:gd name="T80" fmla="*/ 76 w 124"/>
                  <a:gd name="T81" fmla="*/ 0 h 97"/>
                  <a:gd name="T82" fmla="*/ 62 w 124"/>
                  <a:gd name="T83" fmla="*/ 2 h 97"/>
                  <a:gd name="T84" fmla="*/ 51 w 124"/>
                  <a:gd name="T85" fmla="*/ 7 h 97"/>
                  <a:gd name="T86" fmla="*/ 43 w 124"/>
                  <a:gd name="T87" fmla="*/ 15 h 97"/>
                  <a:gd name="T88" fmla="*/ 38 w 124"/>
                  <a:gd name="T89" fmla="*/ 23 h 97"/>
                  <a:gd name="T90" fmla="*/ 38 w 124"/>
                  <a:gd name="T91" fmla="*/ 0 h 97"/>
                  <a:gd name="T92" fmla="*/ 0 w 124"/>
                  <a:gd name="T93" fmla="*/ 1 h 97"/>
                  <a:gd name="T94" fmla="*/ 0 w 124"/>
                  <a:gd name="T95" fmla="*/ 12 h 97"/>
                  <a:gd name="T96" fmla="*/ 8 w 124"/>
                  <a:gd name="T97" fmla="*/ 12 h 97"/>
                  <a:gd name="T98" fmla="*/ 13 w 124"/>
                  <a:gd name="T99" fmla="*/ 13 h 97"/>
                  <a:gd name="T100" fmla="*/ 15 w 124"/>
                  <a:gd name="T101" fmla="*/ 15 h 97"/>
                  <a:gd name="T102" fmla="*/ 15 w 124"/>
                  <a:gd name="T103" fmla="*/ 2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97">
                    <a:moveTo>
                      <a:pt x="15" y="20"/>
                    </a:moveTo>
                    <a:lnTo>
                      <a:pt x="15" y="87"/>
                    </a:lnTo>
                    <a:lnTo>
                      <a:pt x="0" y="87"/>
                    </a:lnTo>
                    <a:lnTo>
                      <a:pt x="0" y="97"/>
                    </a:lnTo>
                    <a:lnTo>
                      <a:pt x="6" y="97"/>
                    </a:lnTo>
                    <a:lnTo>
                      <a:pt x="13" y="97"/>
                    </a:lnTo>
                    <a:lnTo>
                      <a:pt x="21" y="97"/>
                    </a:lnTo>
                    <a:lnTo>
                      <a:pt x="28" y="97"/>
                    </a:lnTo>
                    <a:lnTo>
                      <a:pt x="34" y="97"/>
                    </a:lnTo>
                    <a:lnTo>
                      <a:pt x="42" y="97"/>
                    </a:lnTo>
                    <a:lnTo>
                      <a:pt x="49" y="97"/>
                    </a:lnTo>
                    <a:lnTo>
                      <a:pt x="55" y="97"/>
                    </a:lnTo>
                    <a:lnTo>
                      <a:pt x="55" y="87"/>
                    </a:lnTo>
                    <a:lnTo>
                      <a:pt x="40" y="87"/>
                    </a:lnTo>
                    <a:lnTo>
                      <a:pt x="40" y="42"/>
                    </a:lnTo>
                    <a:lnTo>
                      <a:pt x="43" y="26"/>
                    </a:lnTo>
                    <a:lnTo>
                      <a:pt x="51" y="16"/>
                    </a:lnTo>
                    <a:lnTo>
                      <a:pt x="61" y="9"/>
                    </a:lnTo>
                    <a:lnTo>
                      <a:pt x="72" y="7"/>
                    </a:lnTo>
                    <a:lnTo>
                      <a:pt x="77" y="8"/>
                    </a:lnTo>
                    <a:lnTo>
                      <a:pt x="81" y="12"/>
                    </a:lnTo>
                    <a:lnTo>
                      <a:pt x="83" y="18"/>
                    </a:lnTo>
                    <a:lnTo>
                      <a:pt x="84" y="28"/>
                    </a:lnTo>
                    <a:lnTo>
                      <a:pt x="84" y="87"/>
                    </a:lnTo>
                    <a:lnTo>
                      <a:pt x="69" y="87"/>
                    </a:lnTo>
                    <a:lnTo>
                      <a:pt x="69" y="97"/>
                    </a:lnTo>
                    <a:lnTo>
                      <a:pt x="75" y="97"/>
                    </a:lnTo>
                    <a:lnTo>
                      <a:pt x="82" y="97"/>
                    </a:lnTo>
                    <a:lnTo>
                      <a:pt x="90" y="97"/>
                    </a:lnTo>
                    <a:lnTo>
                      <a:pt x="97" y="97"/>
                    </a:lnTo>
                    <a:lnTo>
                      <a:pt x="104" y="97"/>
                    </a:lnTo>
                    <a:lnTo>
                      <a:pt x="111" y="97"/>
                    </a:lnTo>
                    <a:lnTo>
                      <a:pt x="118" y="97"/>
                    </a:lnTo>
                    <a:lnTo>
                      <a:pt x="124" y="97"/>
                    </a:lnTo>
                    <a:lnTo>
                      <a:pt x="124" y="87"/>
                    </a:lnTo>
                    <a:lnTo>
                      <a:pt x="109" y="87"/>
                    </a:lnTo>
                    <a:lnTo>
                      <a:pt x="109" y="31"/>
                    </a:lnTo>
                    <a:lnTo>
                      <a:pt x="107" y="16"/>
                    </a:lnTo>
                    <a:lnTo>
                      <a:pt x="100" y="7"/>
                    </a:lnTo>
                    <a:lnTo>
                      <a:pt x="90" y="1"/>
                    </a:lnTo>
                    <a:lnTo>
                      <a:pt x="76" y="0"/>
                    </a:lnTo>
                    <a:lnTo>
                      <a:pt x="62" y="2"/>
                    </a:lnTo>
                    <a:lnTo>
                      <a:pt x="51" y="7"/>
                    </a:lnTo>
                    <a:lnTo>
                      <a:pt x="43" y="15"/>
                    </a:lnTo>
                    <a:lnTo>
                      <a:pt x="38" y="23"/>
                    </a:lnTo>
                    <a:lnTo>
                      <a:pt x="38" y="0"/>
                    </a:lnTo>
                    <a:lnTo>
                      <a:pt x="0" y="1"/>
                    </a:lnTo>
                    <a:lnTo>
                      <a:pt x="0" y="12"/>
                    </a:lnTo>
                    <a:lnTo>
                      <a:pt x="8" y="12"/>
                    </a:lnTo>
                    <a:lnTo>
                      <a:pt x="13" y="13"/>
                    </a:lnTo>
                    <a:lnTo>
                      <a:pt x="15" y="15"/>
                    </a:lnTo>
                    <a:lnTo>
                      <a:pt x="15"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5" name="Freeform 95"/>
              <p:cNvSpPr>
                <a:spLocks noChangeAspect="1"/>
              </p:cNvSpPr>
              <p:nvPr/>
            </p:nvSpPr>
            <p:spPr bwMode="auto">
              <a:xfrm>
                <a:off x="1639" y="2462"/>
                <a:ext cx="73" cy="119"/>
              </a:xfrm>
              <a:custGeom>
                <a:avLst/>
                <a:gdLst>
                  <a:gd name="T0" fmla="*/ 17 w 73"/>
                  <a:gd name="T1" fmla="*/ 18 h 119"/>
                  <a:gd name="T2" fmla="*/ 26 w 73"/>
                  <a:gd name="T3" fmla="*/ 20 h 119"/>
                  <a:gd name="T4" fmla="*/ 46 w 73"/>
                  <a:gd name="T5" fmla="*/ 17 h 119"/>
                  <a:gd name="T6" fmla="*/ 64 w 73"/>
                  <a:gd name="T7" fmla="*/ 6 h 119"/>
                  <a:gd name="T8" fmla="*/ 65 w 73"/>
                  <a:gd name="T9" fmla="*/ 0 h 119"/>
                  <a:gd name="T10" fmla="*/ 63 w 73"/>
                  <a:gd name="T11" fmla="*/ 0 h 119"/>
                  <a:gd name="T12" fmla="*/ 51 w 73"/>
                  <a:gd name="T13" fmla="*/ 4 h 119"/>
                  <a:gd name="T14" fmla="*/ 30 w 73"/>
                  <a:gd name="T15" fmla="*/ 5 h 119"/>
                  <a:gd name="T16" fmla="*/ 18 w 73"/>
                  <a:gd name="T17" fmla="*/ 2 h 119"/>
                  <a:gd name="T18" fmla="*/ 12 w 73"/>
                  <a:gd name="T19" fmla="*/ 0 h 119"/>
                  <a:gd name="T20" fmla="*/ 9 w 73"/>
                  <a:gd name="T21" fmla="*/ 1 h 119"/>
                  <a:gd name="T22" fmla="*/ 9 w 73"/>
                  <a:gd name="T23" fmla="*/ 55 h 119"/>
                  <a:gd name="T24" fmla="*/ 12 w 73"/>
                  <a:gd name="T25" fmla="*/ 61 h 119"/>
                  <a:gd name="T26" fmla="*/ 14 w 73"/>
                  <a:gd name="T27" fmla="*/ 59 h 119"/>
                  <a:gd name="T28" fmla="*/ 21 w 73"/>
                  <a:gd name="T29" fmla="*/ 52 h 119"/>
                  <a:gd name="T30" fmla="*/ 38 w 73"/>
                  <a:gd name="T31" fmla="*/ 47 h 119"/>
                  <a:gd name="T32" fmla="*/ 49 w 73"/>
                  <a:gd name="T33" fmla="*/ 52 h 119"/>
                  <a:gd name="T34" fmla="*/ 54 w 73"/>
                  <a:gd name="T35" fmla="*/ 58 h 119"/>
                  <a:gd name="T36" fmla="*/ 57 w 73"/>
                  <a:gd name="T37" fmla="*/ 79 h 119"/>
                  <a:gd name="T38" fmla="*/ 57 w 73"/>
                  <a:gd name="T39" fmla="*/ 91 h 119"/>
                  <a:gd name="T40" fmla="*/ 52 w 73"/>
                  <a:gd name="T41" fmla="*/ 103 h 119"/>
                  <a:gd name="T42" fmla="*/ 45 w 73"/>
                  <a:gd name="T43" fmla="*/ 110 h 119"/>
                  <a:gd name="T44" fmla="*/ 33 w 73"/>
                  <a:gd name="T45" fmla="*/ 113 h 119"/>
                  <a:gd name="T46" fmla="*/ 17 w 73"/>
                  <a:gd name="T47" fmla="*/ 108 h 119"/>
                  <a:gd name="T48" fmla="*/ 6 w 73"/>
                  <a:gd name="T49" fmla="*/ 95 h 119"/>
                  <a:gd name="T50" fmla="*/ 11 w 73"/>
                  <a:gd name="T51" fmla="*/ 95 h 119"/>
                  <a:gd name="T52" fmla="*/ 16 w 73"/>
                  <a:gd name="T53" fmla="*/ 90 h 119"/>
                  <a:gd name="T54" fmla="*/ 16 w 73"/>
                  <a:gd name="T55" fmla="*/ 83 h 119"/>
                  <a:gd name="T56" fmla="*/ 11 w 73"/>
                  <a:gd name="T57" fmla="*/ 78 h 119"/>
                  <a:gd name="T58" fmla="*/ 6 w 73"/>
                  <a:gd name="T59" fmla="*/ 78 h 119"/>
                  <a:gd name="T60" fmla="*/ 0 w 73"/>
                  <a:gd name="T61" fmla="*/ 83 h 119"/>
                  <a:gd name="T62" fmla="*/ 2 w 73"/>
                  <a:gd name="T63" fmla="*/ 99 h 119"/>
                  <a:gd name="T64" fmla="*/ 19 w 73"/>
                  <a:gd name="T65" fmla="*/ 116 h 119"/>
                  <a:gd name="T66" fmla="*/ 48 w 73"/>
                  <a:gd name="T67" fmla="*/ 116 h 119"/>
                  <a:gd name="T68" fmla="*/ 70 w 73"/>
                  <a:gd name="T69" fmla="*/ 95 h 119"/>
                  <a:gd name="T70" fmla="*/ 71 w 73"/>
                  <a:gd name="T71" fmla="*/ 66 h 119"/>
                  <a:gd name="T72" fmla="*/ 52 w 73"/>
                  <a:gd name="T73" fmla="*/ 45 h 119"/>
                  <a:gd name="T74" fmla="*/ 26 w 73"/>
                  <a:gd name="T75" fmla="*/ 44 h 119"/>
                  <a:gd name="T76" fmla="*/ 15 w 73"/>
                  <a:gd name="T77" fmla="*/ 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119">
                    <a:moveTo>
                      <a:pt x="15" y="17"/>
                    </a:moveTo>
                    <a:lnTo>
                      <a:pt x="17" y="18"/>
                    </a:lnTo>
                    <a:lnTo>
                      <a:pt x="21" y="19"/>
                    </a:lnTo>
                    <a:lnTo>
                      <a:pt x="26" y="20"/>
                    </a:lnTo>
                    <a:lnTo>
                      <a:pt x="31" y="20"/>
                    </a:lnTo>
                    <a:lnTo>
                      <a:pt x="46" y="17"/>
                    </a:lnTo>
                    <a:lnTo>
                      <a:pt x="57" y="12"/>
                    </a:lnTo>
                    <a:lnTo>
                      <a:pt x="64" y="6"/>
                    </a:lnTo>
                    <a:lnTo>
                      <a:pt x="66" y="2"/>
                    </a:lnTo>
                    <a:lnTo>
                      <a:pt x="65" y="0"/>
                    </a:lnTo>
                    <a:lnTo>
                      <a:pt x="64" y="0"/>
                    </a:lnTo>
                    <a:lnTo>
                      <a:pt x="63" y="0"/>
                    </a:lnTo>
                    <a:lnTo>
                      <a:pt x="62" y="0"/>
                    </a:lnTo>
                    <a:lnTo>
                      <a:pt x="51" y="4"/>
                    </a:lnTo>
                    <a:lnTo>
                      <a:pt x="38" y="5"/>
                    </a:lnTo>
                    <a:lnTo>
                      <a:pt x="30" y="5"/>
                    </a:lnTo>
                    <a:lnTo>
                      <a:pt x="24" y="4"/>
                    </a:lnTo>
                    <a:lnTo>
                      <a:pt x="18" y="2"/>
                    </a:lnTo>
                    <a:lnTo>
                      <a:pt x="13" y="0"/>
                    </a:lnTo>
                    <a:lnTo>
                      <a:pt x="12" y="0"/>
                    </a:lnTo>
                    <a:lnTo>
                      <a:pt x="11" y="0"/>
                    </a:lnTo>
                    <a:lnTo>
                      <a:pt x="9" y="1"/>
                    </a:lnTo>
                    <a:lnTo>
                      <a:pt x="9" y="5"/>
                    </a:lnTo>
                    <a:lnTo>
                      <a:pt x="9" y="55"/>
                    </a:lnTo>
                    <a:lnTo>
                      <a:pt x="9" y="59"/>
                    </a:lnTo>
                    <a:lnTo>
                      <a:pt x="12" y="61"/>
                    </a:lnTo>
                    <a:lnTo>
                      <a:pt x="13" y="60"/>
                    </a:lnTo>
                    <a:lnTo>
                      <a:pt x="14" y="59"/>
                    </a:lnTo>
                    <a:lnTo>
                      <a:pt x="17" y="56"/>
                    </a:lnTo>
                    <a:lnTo>
                      <a:pt x="21" y="52"/>
                    </a:lnTo>
                    <a:lnTo>
                      <a:pt x="28" y="49"/>
                    </a:lnTo>
                    <a:lnTo>
                      <a:pt x="38" y="47"/>
                    </a:lnTo>
                    <a:lnTo>
                      <a:pt x="44" y="48"/>
                    </a:lnTo>
                    <a:lnTo>
                      <a:pt x="49" y="52"/>
                    </a:lnTo>
                    <a:lnTo>
                      <a:pt x="52" y="55"/>
                    </a:lnTo>
                    <a:lnTo>
                      <a:pt x="54" y="58"/>
                    </a:lnTo>
                    <a:lnTo>
                      <a:pt x="57" y="69"/>
                    </a:lnTo>
                    <a:lnTo>
                      <a:pt x="57" y="79"/>
                    </a:lnTo>
                    <a:lnTo>
                      <a:pt x="57" y="85"/>
                    </a:lnTo>
                    <a:lnTo>
                      <a:pt x="57" y="91"/>
                    </a:lnTo>
                    <a:lnTo>
                      <a:pt x="55" y="97"/>
                    </a:lnTo>
                    <a:lnTo>
                      <a:pt x="52" y="103"/>
                    </a:lnTo>
                    <a:lnTo>
                      <a:pt x="49" y="107"/>
                    </a:lnTo>
                    <a:lnTo>
                      <a:pt x="45" y="110"/>
                    </a:lnTo>
                    <a:lnTo>
                      <a:pt x="39" y="113"/>
                    </a:lnTo>
                    <a:lnTo>
                      <a:pt x="33" y="113"/>
                    </a:lnTo>
                    <a:lnTo>
                      <a:pt x="24" y="112"/>
                    </a:lnTo>
                    <a:lnTo>
                      <a:pt x="17" y="108"/>
                    </a:lnTo>
                    <a:lnTo>
                      <a:pt x="11" y="103"/>
                    </a:lnTo>
                    <a:lnTo>
                      <a:pt x="6" y="95"/>
                    </a:lnTo>
                    <a:lnTo>
                      <a:pt x="8" y="95"/>
                    </a:lnTo>
                    <a:lnTo>
                      <a:pt x="11" y="95"/>
                    </a:lnTo>
                    <a:lnTo>
                      <a:pt x="14" y="93"/>
                    </a:lnTo>
                    <a:lnTo>
                      <a:pt x="16" y="90"/>
                    </a:lnTo>
                    <a:lnTo>
                      <a:pt x="17" y="87"/>
                    </a:lnTo>
                    <a:lnTo>
                      <a:pt x="16" y="83"/>
                    </a:lnTo>
                    <a:lnTo>
                      <a:pt x="14" y="80"/>
                    </a:lnTo>
                    <a:lnTo>
                      <a:pt x="11" y="78"/>
                    </a:lnTo>
                    <a:lnTo>
                      <a:pt x="8" y="78"/>
                    </a:lnTo>
                    <a:lnTo>
                      <a:pt x="6" y="78"/>
                    </a:lnTo>
                    <a:lnTo>
                      <a:pt x="3" y="80"/>
                    </a:lnTo>
                    <a:lnTo>
                      <a:pt x="0" y="83"/>
                    </a:lnTo>
                    <a:lnTo>
                      <a:pt x="0" y="87"/>
                    </a:lnTo>
                    <a:lnTo>
                      <a:pt x="2" y="99"/>
                    </a:lnTo>
                    <a:lnTo>
                      <a:pt x="9" y="109"/>
                    </a:lnTo>
                    <a:lnTo>
                      <a:pt x="19" y="116"/>
                    </a:lnTo>
                    <a:lnTo>
                      <a:pt x="33" y="119"/>
                    </a:lnTo>
                    <a:lnTo>
                      <a:pt x="48" y="116"/>
                    </a:lnTo>
                    <a:lnTo>
                      <a:pt x="61" y="108"/>
                    </a:lnTo>
                    <a:lnTo>
                      <a:pt x="70" y="95"/>
                    </a:lnTo>
                    <a:lnTo>
                      <a:pt x="73" y="80"/>
                    </a:lnTo>
                    <a:lnTo>
                      <a:pt x="71" y="66"/>
                    </a:lnTo>
                    <a:lnTo>
                      <a:pt x="63" y="54"/>
                    </a:lnTo>
                    <a:lnTo>
                      <a:pt x="52" y="45"/>
                    </a:lnTo>
                    <a:lnTo>
                      <a:pt x="38" y="42"/>
                    </a:lnTo>
                    <a:lnTo>
                      <a:pt x="26" y="44"/>
                    </a:lnTo>
                    <a:lnTo>
                      <a:pt x="15" y="51"/>
                    </a:lnTo>
                    <a:lnTo>
                      <a:pt x="15"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96"/>
              <p:cNvSpPr>
                <a:spLocks noChangeAspect="1" noEditPoints="1"/>
              </p:cNvSpPr>
              <p:nvPr/>
            </p:nvSpPr>
            <p:spPr bwMode="auto">
              <a:xfrm>
                <a:off x="1738" y="2502"/>
                <a:ext cx="19" cy="75"/>
              </a:xfrm>
              <a:custGeom>
                <a:avLst/>
                <a:gdLst>
                  <a:gd name="T0" fmla="*/ 19 w 19"/>
                  <a:gd name="T1" fmla="*/ 10 h 75"/>
                  <a:gd name="T2" fmla="*/ 18 w 19"/>
                  <a:gd name="T3" fmla="*/ 6 h 75"/>
                  <a:gd name="T4" fmla="*/ 16 w 19"/>
                  <a:gd name="T5" fmla="*/ 3 h 75"/>
                  <a:gd name="T6" fmla="*/ 13 w 19"/>
                  <a:gd name="T7" fmla="*/ 1 h 75"/>
                  <a:gd name="T8" fmla="*/ 9 w 19"/>
                  <a:gd name="T9" fmla="*/ 0 h 75"/>
                  <a:gd name="T10" fmla="*/ 5 w 19"/>
                  <a:gd name="T11" fmla="*/ 1 h 75"/>
                  <a:gd name="T12" fmla="*/ 2 w 19"/>
                  <a:gd name="T13" fmla="*/ 3 h 75"/>
                  <a:gd name="T14" fmla="*/ 0 w 19"/>
                  <a:gd name="T15" fmla="*/ 6 h 75"/>
                  <a:gd name="T16" fmla="*/ 0 w 19"/>
                  <a:gd name="T17" fmla="*/ 10 h 75"/>
                  <a:gd name="T18" fmla="*/ 0 w 19"/>
                  <a:gd name="T19" fmla="*/ 14 h 75"/>
                  <a:gd name="T20" fmla="*/ 3 w 19"/>
                  <a:gd name="T21" fmla="*/ 17 h 75"/>
                  <a:gd name="T22" fmla="*/ 6 w 19"/>
                  <a:gd name="T23" fmla="*/ 19 h 75"/>
                  <a:gd name="T24" fmla="*/ 9 w 19"/>
                  <a:gd name="T25" fmla="*/ 19 h 75"/>
                  <a:gd name="T26" fmla="*/ 13 w 19"/>
                  <a:gd name="T27" fmla="*/ 19 h 75"/>
                  <a:gd name="T28" fmla="*/ 16 w 19"/>
                  <a:gd name="T29" fmla="*/ 17 h 75"/>
                  <a:gd name="T30" fmla="*/ 18 w 19"/>
                  <a:gd name="T31" fmla="*/ 14 h 75"/>
                  <a:gd name="T32" fmla="*/ 19 w 19"/>
                  <a:gd name="T33" fmla="*/ 10 h 75"/>
                  <a:gd name="T34" fmla="*/ 19 w 19"/>
                  <a:gd name="T35" fmla="*/ 65 h 75"/>
                  <a:gd name="T36" fmla="*/ 18 w 19"/>
                  <a:gd name="T37" fmla="*/ 61 h 75"/>
                  <a:gd name="T38" fmla="*/ 16 w 19"/>
                  <a:gd name="T39" fmla="*/ 58 h 75"/>
                  <a:gd name="T40" fmla="*/ 13 w 19"/>
                  <a:gd name="T41" fmla="*/ 56 h 75"/>
                  <a:gd name="T42" fmla="*/ 9 w 19"/>
                  <a:gd name="T43" fmla="*/ 56 h 75"/>
                  <a:gd name="T44" fmla="*/ 5 w 19"/>
                  <a:gd name="T45" fmla="*/ 57 h 75"/>
                  <a:gd name="T46" fmla="*/ 2 w 19"/>
                  <a:gd name="T47" fmla="*/ 59 h 75"/>
                  <a:gd name="T48" fmla="*/ 0 w 19"/>
                  <a:gd name="T49" fmla="*/ 62 h 75"/>
                  <a:gd name="T50" fmla="*/ 0 w 19"/>
                  <a:gd name="T51" fmla="*/ 65 h 75"/>
                  <a:gd name="T52" fmla="*/ 0 w 19"/>
                  <a:gd name="T53" fmla="*/ 69 h 75"/>
                  <a:gd name="T54" fmla="*/ 3 w 19"/>
                  <a:gd name="T55" fmla="*/ 72 h 75"/>
                  <a:gd name="T56" fmla="*/ 6 w 19"/>
                  <a:gd name="T57" fmla="*/ 74 h 75"/>
                  <a:gd name="T58" fmla="*/ 9 w 19"/>
                  <a:gd name="T59" fmla="*/ 75 h 75"/>
                  <a:gd name="T60" fmla="*/ 13 w 19"/>
                  <a:gd name="T61" fmla="*/ 74 h 75"/>
                  <a:gd name="T62" fmla="*/ 16 w 19"/>
                  <a:gd name="T63" fmla="*/ 72 h 75"/>
                  <a:gd name="T64" fmla="*/ 18 w 19"/>
                  <a:gd name="T65" fmla="*/ 69 h 75"/>
                  <a:gd name="T66" fmla="*/ 19 w 19"/>
                  <a:gd name="T67"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75">
                    <a:moveTo>
                      <a:pt x="19" y="10"/>
                    </a:moveTo>
                    <a:lnTo>
                      <a:pt x="18" y="6"/>
                    </a:lnTo>
                    <a:lnTo>
                      <a:pt x="16" y="3"/>
                    </a:lnTo>
                    <a:lnTo>
                      <a:pt x="13" y="1"/>
                    </a:lnTo>
                    <a:lnTo>
                      <a:pt x="9" y="0"/>
                    </a:lnTo>
                    <a:lnTo>
                      <a:pt x="5" y="1"/>
                    </a:lnTo>
                    <a:lnTo>
                      <a:pt x="2" y="3"/>
                    </a:lnTo>
                    <a:lnTo>
                      <a:pt x="0" y="6"/>
                    </a:lnTo>
                    <a:lnTo>
                      <a:pt x="0" y="10"/>
                    </a:lnTo>
                    <a:lnTo>
                      <a:pt x="0" y="14"/>
                    </a:lnTo>
                    <a:lnTo>
                      <a:pt x="3" y="17"/>
                    </a:lnTo>
                    <a:lnTo>
                      <a:pt x="6" y="19"/>
                    </a:lnTo>
                    <a:lnTo>
                      <a:pt x="9" y="19"/>
                    </a:lnTo>
                    <a:lnTo>
                      <a:pt x="13" y="19"/>
                    </a:lnTo>
                    <a:lnTo>
                      <a:pt x="16" y="17"/>
                    </a:lnTo>
                    <a:lnTo>
                      <a:pt x="18" y="14"/>
                    </a:lnTo>
                    <a:lnTo>
                      <a:pt x="19" y="10"/>
                    </a:lnTo>
                    <a:close/>
                    <a:moveTo>
                      <a:pt x="19" y="65"/>
                    </a:moveTo>
                    <a:lnTo>
                      <a:pt x="18" y="61"/>
                    </a:lnTo>
                    <a:lnTo>
                      <a:pt x="16" y="58"/>
                    </a:lnTo>
                    <a:lnTo>
                      <a:pt x="13" y="56"/>
                    </a:lnTo>
                    <a:lnTo>
                      <a:pt x="9" y="56"/>
                    </a:lnTo>
                    <a:lnTo>
                      <a:pt x="5" y="57"/>
                    </a:lnTo>
                    <a:lnTo>
                      <a:pt x="2" y="59"/>
                    </a:lnTo>
                    <a:lnTo>
                      <a:pt x="0" y="62"/>
                    </a:lnTo>
                    <a:lnTo>
                      <a:pt x="0" y="65"/>
                    </a:lnTo>
                    <a:lnTo>
                      <a:pt x="0" y="69"/>
                    </a:lnTo>
                    <a:lnTo>
                      <a:pt x="3" y="72"/>
                    </a:lnTo>
                    <a:lnTo>
                      <a:pt x="6" y="74"/>
                    </a:lnTo>
                    <a:lnTo>
                      <a:pt x="9" y="75"/>
                    </a:lnTo>
                    <a:lnTo>
                      <a:pt x="13" y="74"/>
                    </a:lnTo>
                    <a:lnTo>
                      <a:pt x="16" y="72"/>
                    </a:lnTo>
                    <a:lnTo>
                      <a:pt x="18" y="69"/>
                    </a:lnTo>
                    <a:lnTo>
                      <a:pt x="19"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97"/>
              <p:cNvSpPr>
                <a:spLocks noChangeAspect="1"/>
              </p:cNvSpPr>
              <p:nvPr/>
            </p:nvSpPr>
            <p:spPr bwMode="auto">
              <a:xfrm>
                <a:off x="2866" y="2426"/>
                <a:ext cx="109" cy="151"/>
              </a:xfrm>
              <a:custGeom>
                <a:avLst/>
                <a:gdLst>
                  <a:gd name="T0" fmla="*/ 17 w 109"/>
                  <a:gd name="T1" fmla="*/ 140 h 151"/>
                  <a:gd name="T2" fmla="*/ 9 w 109"/>
                  <a:gd name="T3" fmla="*/ 144 h 151"/>
                  <a:gd name="T4" fmla="*/ 0 w 109"/>
                  <a:gd name="T5" fmla="*/ 151 h 151"/>
                  <a:gd name="T6" fmla="*/ 13 w 109"/>
                  <a:gd name="T7" fmla="*/ 151 h 151"/>
                  <a:gd name="T8" fmla="*/ 25 w 109"/>
                  <a:gd name="T9" fmla="*/ 150 h 151"/>
                  <a:gd name="T10" fmla="*/ 36 w 109"/>
                  <a:gd name="T11" fmla="*/ 151 h 151"/>
                  <a:gd name="T12" fmla="*/ 49 w 109"/>
                  <a:gd name="T13" fmla="*/ 151 h 151"/>
                  <a:gd name="T14" fmla="*/ 40 w 109"/>
                  <a:gd name="T15" fmla="*/ 144 h 151"/>
                  <a:gd name="T16" fmla="*/ 33 w 109"/>
                  <a:gd name="T17" fmla="*/ 140 h 151"/>
                  <a:gd name="T18" fmla="*/ 32 w 109"/>
                  <a:gd name="T19" fmla="*/ 95 h 151"/>
                  <a:gd name="T20" fmla="*/ 42 w 109"/>
                  <a:gd name="T21" fmla="*/ 69 h 151"/>
                  <a:gd name="T22" fmla="*/ 61 w 109"/>
                  <a:gd name="T23" fmla="*/ 60 h 151"/>
                  <a:gd name="T24" fmla="*/ 70 w 109"/>
                  <a:gd name="T25" fmla="*/ 62 h 151"/>
                  <a:gd name="T26" fmla="*/ 75 w 109"/>
                  <a:gd name="T27" fmla="*/ 67 h 151"/>
                  <a:gd name="T28" fmla="*/ 77 w 109"/>
                  <a:gd name="T29" fmla="*/ 75 h 151"/>
                  <a:gd name="T30" fmla="*/ 78 w 109"/>
                  <a:gd name="T31" fmla="*/ 84 h 151"/>
                  <a:gd name="T32" fmla="*/ 77 w 109"/>
                  <a:gd name="T33" fmla="*/ 140 h 151"/>
                  <a:gd name="T34" fmla="*/ 69 w 109"/>
                  <a:gd name="T35" fmla="*/ 144 h 151"/>
                  <a:gd name="T36" fmla="*/ 61 w 109"/>
                  <a:gd name="T37" fmla="*/ 151 h 151"/>
                  <a:gd name="T38" fmla="*/ 73 w 109"/>
                  <a:gd name="T39" fmla="*/ 151 h 151"/>
                  <a:gd name="T40" fmla="*/ 85 w 109"/>
                  <a:gd name="T41" fmla="*/ 150 h 151"/>
                  <a:gd name="T42" fmla="*/ 97 w 109"/>
                  <a:gd name="T43" fmla="*/ 151 h 151"/>
                  <a:gd name="T44" fmla="*/ 109 w 109"/>
                  <a:gd name="T45" fmla="*/ 151 h 151"/>
                  <a:gd name="T46" fmla="*/ 102 w 109"/>
                  <a:gd name="T47" fmla="*/ 144 h 151"/>
                  <a:gd name="T48" fmla="*/ 94 w 109"/>
                  <a:gd name="T49" fmla="*/ 142 h 151"/>
                  <a:gd name="T50" fmla="*/ 92 w 109"/>
                  <a:gd name="T51" fmla="*/ 96 h 151"/>
                  <a:gd name="T52" fmla="*/ 92 w 109"/>
                  <a:gd name="T53" fmla="*/ 76 h 151"/>
                  <a:gd name="T54" fmla="*/ 86 w 109"/>
                  <a:gd name="T55" fmla="*/ 63 h 151"/>
                  <a:gd name="T56" fmla="*/ 78 w 109"/>
                  <a:gd name="T57" fmla="*/ 58 h 151"/>
                  <a:gd name="T58" fmla="*/ 63 w 109"/>
                  <a:gd name="T59" fmla="*/ 55 h 151"/>
                  <a:gd name="T60" fmla="*/ 42 w 109"/>
                  <a:gd name="T61" fmla="*/ 63 h 151"/>
                  <a:gd name="T62" fmla="*/ 32 w 109"/>
                  <a:gd name="T63" fmla="*/ 76 h 151"/>
                  <a:gd name="T64" fmla="*/ 0 w 109"/>
                  <a:gd name="T65" fmla="*/ 3 h 151"/>
                  <a:gd name="T66" fmla="*/ 5 w 109"/>
                  <a:gd name="T67" fmla="*/ 10 h 151"/>
                  <a:gd name="T68" fmla="*/ 12 w 109"/>
                  <a:gd name="T69" fmla="*/ 10 h 151"/>
                  <a:gd name="T70" fmla="*/ 16 w 109"/>
                  <a:gd name="T71" fmla="*/ 13 h 151"/>
                  <a:gd name="T72" fmla="*/ 17 w 109"/>
                  <a:gd name="T73" fmla="*/ 18 h 151"/>
                  <a:gd name="T74" fmla="*/ 17 w 109"/>
                  <a:gd name="T75" fmla="*/ 13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51">
                    <a:moveTo>
                      <a:pt x="17" y="135"/>
                    </a:moveTo>
                    <a:lnTo>
                      <a:pt x="17" y="140"/>
                    </a:lnTo>
                    <a:lnTo>
                      <a:pt x="14" y="143"/>
                    </a:lnTo>
                    <a:lnTo>
                      <a:pt x="9" y="144"/>
                    </a:lnTo>
                    <a:lnTo>
                      <a:pt x="0" y="144"/>
                    </a:lnTo>
                    <a:lnTo>
                      <a:pt x="0" y="151"/>
                    </a:lnTo>
                    <a:lnTo>
                      <a:pt x="6" y="151"/>
                    </a:lnTo>
                    <a:lnTo>
                      <a:pt x="13" y="151"/>
                    </a:lnTo>
                    <a:lnTo>
                      <a:pt x="20" y="150"/>
                    </a:lnTo>
                    <a:lnTo>
                      <a:pt x="25" y="150"/>
                    </a:lnTo>
                    <a:lnTo>
                      <a:pt x="30" y="150"/>
                    </a:lnTo>
                    <a:lnTo>
                      <a:pt x="36" y="151"/>
                    </a:lnTo>
                    <a:lnTo>
                      <a:pt x="43" y="151"/>
                    </a:lnTo>
                    <a:lnTo>
                      <a:pt x="49" y="151"/>
                    </a:lnTo>
                    <a:lnTo>
                      <a:pt x="49" y="144"/>
                    </a:lnTo>
                    <a:lnTo>
                      <a:pt x="40" y="144"/>
                    </a:lnTo>
                    <a:lnTo>
                      <a:pt x="35" y="143"/>
                    </a:lnTo>
                    <a:lnTo>
                      <a:pt x="33" y="140"/>
                    </a:lnTo>
                    <a:lnTo>
                      <a:pt x="32" y="135"/>
                    </a:lnTo>
                    <a:lnTo>
                      <a:pt x="32" y="95"/>
                    </a:lnTo>
                    <a:lnTo>
                      <a:pt x="35" y="80"/>
                    </a:lnTo>
                    <a:lnTo>
                      <a:pt x="42" y="69"/>
                    </a:lnTo>
                    <a:lnTo>
                      <a:pt x="51" y="62"/>
                    </a:lnTo>
                    <a:lnTo>
                      <a:pt x="61" y="60"/>
                    </a:lnTo>
                    <a:lnTo>
                      <a:pt x="66" y="60"/>
                    </a:lnTo>
                    <a:lnTo>
                      <a:pt x="70" y="62"/>
                    </a:lnTo>
                    <a:lnTo>
                      <a:pt x="73" y="64"/>
                    </a:lnTo>
                    <a:lnTo>
                      <a:pt x="75" y="67"/>
                    </a:lnTo>
                    <a:lnTo>
                      <a:pt x="76" y="71"/>
                    </a:lnTo>
                    <a:lnTo>
                      <a:pt x="77" y="75"/>
                    </a:lnTo>
                    <a:lnTo>
                      <a:pt x="77" y="79"/>
                    </a:lnTo>
                    <a:lnTo>
                      <a:pt x="78" y="84"/>
                    </a:lnTo>
                    <a:lnTo>
                      <a:pt x="78" y="135"/>
                    </a:lnTo>
                    <a:lnTo>
                      <a:pt x="77" y="140"/>
                    </a:lnTo>
                    <a:lnTo>
                      <a:pt x="75" y="143"/>
                    </a:lnTo>
                    <a:lnTo>
                      <a:pt x="69" y="144"/>
                    </a:lnTo>
                    <a:lnTo>
                      <a:pt x="61" y="144"/>
                    </a:lnTo>
                    <a:lnTo>
                      <a:pt x="61" y="151"/>
                    </a:lnTo>
                    <a:lnTo>
                      <a:pt x="67" y="151"/>
                    </a:lnTo>
                    <a:lnTo>
                      <a:pt x="73" y="151"/>
                    </a:lnTo>
                    <a:lnTo>
                      <a:pt x="80" y="150"/>
                    </a:lnTo>
                    <a:lnTo>
                      <a:pt x="85" y="150"/>
                    </a:lnTo>
                    <a:lnTo>
                      <a:pt x="90" y="150"/>
                    </a:lnTo>
                    <a:lnTo>
                      <a:pt x="97" y="151"/>
                    </a:lnTo>
                    <a:lnTo>
                      <a:pt x="103" y="151"/>
                    </a:lnTo>
                    <a:lnTo>
                      <a:pt x="109" y="151"/>
                    </a:lnTo>
                    <a:lnTo>
                      <a:pt x="109" y="144"/>
                    </a:lnTo>
                    <a:lnTo>
                      <a:pt x="102" y="144"/>
                    </a:lnTo>
                    <a:lnTo>
                      <a:pt x="97" y="144"/>
                    </a:lnTo>
                    <a:lnTo>
                      <a:pt x="94" y="142"/>
                    </a:lnTo>
                    <a:lnTo>
                      <a:pt x="92" y="138"/>
                    </a:lnTo>
                    <a:lnTo>
                      <a:pt x="92" y="96"/>
                    </a:lnTo>
                    <a:lnTo>
                      <a:pt x="92" y="84"/>
                    </a:lnTo>
                    <a:lnTo>
                      <a:pt x="92" y="76"/>
                    </a:lnTo>
                    <a:lnTo>
                      <a:pt x="90" y="69"/>
                    </a:lnTo>
                    <a:lnTo>
                      <a:pt x="86" y="63"/>
                    </a:lnTo>
                    <a:lnTo>
                      <a:pt x="83" y="60"/>
                    </a:lnTo>
                    <a:lnTo>
                      <a:pt x="78" y="58"/>
                    </a:lnTo>
                    <a:lnTo>
                      <a:pt x="72" y="56"/>
                    </a:lnTo>
                    <a:lnTo>
                      <a:pt x="63" y="55"/>
                    </a:lnTo>
                    <a:lnTo>
                      <a:pt x="51" y="57"/>
                    </a:lnTo>
                    <a:lnTo>
                      <a:pt x="42" y="63"/>
                    </a:lnTo>
                    <a:lnTo>
                      <a:pt x="35" y="70"/>
                    </a:lnTo>
                    <a:lnTo>
                      <a:pt x="32" y="76"/>
                    </a:lnTo>
                    <a:lnTo>
                      <a:pt x="32" y="0"/>
                    </a:lnTo>
                    <a:lnTo>
                      <a:pt x="0" y="3"/>
                    </a:lnTo>
                    <a:lnTo>
                      <a:pt x="0" y="9"/>
                    </a:lnTo>
                    <a:lnTo>
                      <a:pt x="5" y="10"/>
                    </a:lnTo>
                    <a:lnTo>
                      <a:pt x="9" y="10"/>
                    </a:lnTo>
                    <a:lnTo>
                      <a:pt x="12" y="10"/>
                    </a:lnTo>
                    <a:lnTo>
                      <a:pt x="14" y="12"/>
                    </a:lnTo>
                    <a:lnTo>
                      <a:pt x="16" y="13"/>
                    </a:lnTo>
                    <a:lnTo>
                      <a:pt x="17" y="15"/>
                    </a:lnTo>
                    <a:lnTo>
                      <a:pt x="17" y="18"/>
                    </a:lnTo>
                    <a:lnTo>
                      <a:pt x="17" y="22"/>
                    </a:lnTo>
                    <a:lnTo>
                      <a:pt x="17" y="1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98"/>
              <p:cNvSpPr>
                <a:spLocks noChangeAspect="1" noEditPoints="1"/>
              </p:cNvSpPr>
              <p:nvPr/>
            </p:nvSpPr>
            <p:spPr bwMode="auto">
              <a:xfrm>
                <a:off x="2986" y="2480"/>
                <a:ext cx="84" cy="99"/>
              </a:xfrm>
              <a:custGeom>
                <a:avLst/>
                <a:gdLst>
                  <a:gd name="T0" fmla="*/ 18 w 84"/>
                  <a:gd name="T1" fmla="*/ 42 h 99"/>
                  <a:gd name="T2" fmla="*/ 22 w 84"/>
                  <a:gd name="T3" fmla="*/ 23 h 99"/>
                  <a:gd name="T4" fmla="*/ 29 w 84"/>
                  <a:gd name="T5" fmla="*/ 11 h 99"/>
                  <a:gd name="T6" fmla="*/ 38 w 84"/>
                  <a:gd name="T7" fmla="*/ 6 h 99"/>
                  <a:gd name="T8" fmla="*/ 45 w 84"/>
                  <a:gd name="T9" fmla="*/ 5 h 99"/>
                  <a:gd name="T10" fmla="*/ 53 w 84"/>
                  <a:gd name="T11" fmla="*/ 6 h 99"/>
                  <a:gd name="T12" fmla="*/ 59 w 84"/>
                  <a:gd name="T13" fmla="*/ 9 h 99"/>
                  <a:gd name="T14" fmla="*/ 63 w 84"/>
                  <a:gd name="T15" fmla="*/ 14 h 99"/>
                  <a:gd name="T16" fmla="*/ 66 w 84"/>
                  <a:gd name="T17" fmla="*/ 20 h 99"/>
                  <a:gd name="T18" fmla="*/ 68 w 84"/>
                  <a:gd name="T19" fmla="*/ 27 h 99"/>
                  <a:gd name="T20" fmla="*/ 69 w 84"/>
                  <a:gd name="T21" fmla="*/ 33 h 99"/>
                  <a:gd name="T22" fmla="*/ 70 w 84"/>
                  <a:gd name="T23" fmla="*/ 38 h 99"/>
                  <a:gd name="T24" fmla="*/ 70 w 84"/>
                  <a:gd name="T25" fmla="*/ 42 h 99"/>
                  <a:gd name="T26" fmla="*/ 18 w 84"/>
                  <a:gd name="T27" fmla="*/ 42 h 99"/>
                  <a:gd name="T28" fmla="*/ 18 w 84"/>
                  <a:gd name="T29" fmla="*/ 47 h 99"/>
                  <a:gd name="T30" fmla="*/ 79 w 84"/>
                  <a:gd name="T31" fmla="*/ 47 h 99"/>
                  <a:gd name="T32" fmla="*/ 82 w 84"/>
                  <a:gd name="T33" fmla="*/ 47 h 99"/>
                  <a:gd name="T34" fmla="*/ 83 w 84"/>
                  <a:gd name="T35" fmla="*/ 46 h 99"/>
                  <a:gd name="T36" fmla="*/ 84 w 84"/>
                  <a:gd name="T37" fmla="*/ 45 h 99"/>
                  <a:gd name="T38" fmla="*/ 84 w 84"/>
                  <a:gd name="T39" fmla="*/ 42 h 99"/>
                  <a:gd name="T40" fmla="*/ 82 w 84"/>
                  <a:gd name="T41" fmla="*/ 27 h 99"/>
                  <a:gd name="T42" fmla="*/ 75 w 84"/>
                  <a:gd name="T43" fmla="*/ 13 h 99"/>
                  <a:gd name="T44" fmla="*/ 63 w 84"/>
                  <a:gd name="T45" fmla="*/ 3 h 99"/>
                  <a:gd name="T46" fmla="*/ 45 w 84"/>
                  <a:gd name="T47" fmla="*/ 0 h 99"/>
                  <a:gd name="T48" fmla="*/ 28 w 84"/>
                  <a:gd name="T49" fmla="*/ 4 h 99"/>
                  <a:gd name="T50" fmla="*/ 13 w 84"/>
                  <a:gd name="T51" fmla="*/ 14 h 99"/>
                  <a:gd name="T52" fmla="*/ 4 w 84"/>
                  <a:gd name="T53" fmla="*/ 30 h 99"/>
                  <a:gd name="T54" fmla="*/ 0 w 84"/>
                  <a:gd name="T55" fmla="*/ 49 h 99"/>
                  <a:gd name="T56" fmla="*/ 4 w 84"/>
                  <a:gd name="T57" fmla="*/ 69 h 99"/>
                  <a:gd name="T58" fmla="*/ 15 w 84"/>
                  <a:gd name="T59" fmla="*/ 85 h 99"/>
                  <a:gd name="T60" fmla="*/ 30 w 84"/>
                  <a:gd name="T61" fmla="*/ 96 h 99"/>
                  <a:gd name="T62" fmla="*/ 48 w 84"/>
                  <a:gd name="T63" fmla="*/ 99 h 99"/>
                  <a:gd name="T64" fmla="*/ 65 w 84"/>
                  <a:gd name="T65" fmla="*/ 96 h 99"/>
                  <a:gd name="T66" fmla="*/ 76 w 84"/>
                  <a:gd name="T67" fmla="*/ 87 h 99"/>
                  <a:gd name="T68" fmla="*/ 82 w 84"/>
                  <a:gd name="T69" fmla="*/ 77 h 99"/>
                  <a:gd name="T70" fmla="*/ 84 w 84"/>
                  <a:gd name="T71" fmla="*/ 71 h 99"/>
                  <a:gd name="T72" fmla="*/ 83 w 84"/>
                  <a:gd name="T73" fmla="*/ 69 h 99"/>
                  <a:gd name="T74" fmla="*/ 81 w 84"/>
                  <a:gd name="T75" fmla="*/ 69 h 99"/>
                  <a:gd name="T76" fmla="*/ 79 w 84"/>
                  <a:gd name="T77" fmla="*/ 69 h 99"/>
                  <a:gd name="T78" fmla="*/ 79 w 84"/>
                  <a:gd name="T79" fmla="*/ 72 h 99"/>
                  <a:gd name="T80" fmla="*/ 75 w 84"/>
                  <a:gd name="T81" fmla="*/ 79 h 99"/>
                  <a:gd name="T82" fmla="*/ 71 w 84"/>
                  <a:gd name="T83" fmla="*/ 85 h 99"/>
                  <a:gd name="T84" fmla="*/ 66 w 84"/>
                  <a:gd name="T85" fmla="*/ 88 h 99"/>
                  <a:gd name="T86" fmla="*/ 62 w 84"/>
                  <a:gd name="T87" fmla="*/ 91 h 99"/>
                  <a:gd name="T88" fmla="*/ 57 w 84"/>
                  <a:gd name="T89" fmla="*/ 93 h 99"/>
                  <a:gd name="T90" fmla="*/ 54 w 84"/>
                  <a:gd name="T91" fmla="*/ 94 h 99"/>
                  <a:gd name="T92" fmla="*/ 51 w 84"/>
                  <a:gd name="T93" fmla="*/ 94 h 99"/>
                  <a:gd name="T94" fmla="*/ 49 w 84"/>
                  <a:gd name="T95" fmla="*/ 94 h 99"/>
                  <a:gd name="T96" fmla="*/ 41 w 84"/>
                  <a:gd name="T97" fmla="*/ 93 h 99"/>
                  <a:gd name="T98" fmla="*/ 35 w 84"/>
                  <a:gd name="T99" fmla="*/ 90 h 99"/>
                  <a:gd name="T100" fmla="*/ 29 w 84"/>
                  <a:gd name="T101" fmla="*/ 85 h 99"/>
                  <a:gd name="T102" fmla="*/ 25 w 84"/>
                  <a:gd name="T103" fmla="*/ 79 h 99"/>
                  <a:gd name="T104" fmla="*/ 21 w 84"/>
                  <a:gd name="T105" fmla="*/ 71 h 99"/>
                  <a:gd name="T106" fmla="*/ 19 w 84"/>
                  <a:gd name="T107" fmla="*/ 62 h 99"/>
                  <a:gd name="T108" fmla="*/ 18 w 84"/>
                  <a:gd name="T109" fmla="*/ 54 h 99"/>
                  <a:gd name="T110" fmla="*/ 18 w 84"/>
                  <a:gd name="T11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99">
                    <a:moveTo>
                      <a:pt x="18" y="42"/>
                    </a:moveTo>
                    <a:lnTo>
                      <a:pt x="22" y="23"/>
                    </a:lnTo>
                    <a:lnTo>
                      <a:pt x="29" y="11"/>
                    </a:lnTo>
                    <a:lnTo>
                      <a:pt x="38" y="6"/>
                    </a:lnTo>
                    <a:lnTo>
                      <a:pt x="45" y="5"/>
                    </a:lnTo>
                    <a:lnTo>
                      <a:pt x="53" y="6"/>
                    </a:lnTo>
                    <a:lnTo>
                      <a:pt x="59" y="9"/>
                    </a:lnTo>
                    <a:lnTo>
                      <a:pt x="63" y="14"/>
                    </a:lnTo>
                    <a:lnTo>
                      <a:pt x="66" y="20"/>
                    </a:lnTo>
                    <a:lnTo>
                      <a:pt x="68" y="27"/>
                    </a:lnTo>
                    <a:lnTo>
                      <a:pt x="69" y="33"/>
                    </a:lnTo>
                    <a:lnTo>
                      <a:pt x="70" y="38"/>
                    </a:lnTo>
                    <a:lnTo>
                      <a:pt x="70" y="42"/>
                    </a:lnTo>
                    <a:lnTo>
                      <a:pt x="18" y="42"/>
                    </a:lnTo>
                    <a:close/>
                    <a:moveTo>
                      <a:pt x="18" y="47"/>
                    </a:moveTo>
                    <a:lnTo>
                      <a:pt x="79" y="47"/>
                    </a:lnTo>
                    <a:lnTo>
                      <a:pt x="82" y="47"/>
                    </a:lnTo>
                    <a:lnTo>
                      <a:pt x="83" y="46"/>
                    </a:lnTo>
                    <a:lnTo>
                      <a:pt x="84" y="45"/>
                    </a:lnTo>
                    <a:lnTo>
                      <a:pt x="84" y="42"/>
                    </a:lnTo>
                    <a:lnTo>
                      <a:pt x="82" y="27"/>
                    </a:lnTo>
                    <a:lnTo>
                      <a:pt x="75" y="13"/>
                    </a:lnTo>
                    <a:lnTo>
                      <a:pt x="63" y="3"/>
                    </a:lnTo>
                    <a:lnTo>
                      <a:pt x="45" y="0"/>
                    </a:lnTo>
                    <a:lnTo>
                      <a:pt x="28" y="4"/>
                    </a:lnTo>
                    <a:lnTo>
                      <a:pt x="13" y="14"/>
                    </a:lnTo>
                    <a:lnTo>
                      <a:pt x="4" y="30"/>
                    </a:lnTo>
                    <a:lnTo>
                      <a:pt x="0" y="49"/>
                    </a:lnTo>
                    <a:lnTo>
                      <a:pt x="4" y="69"/>
                    </a:lnTo>
                    <a:lnTo>
                      <a:pt x="15" y="85"/>
                    </a:lnTo>
                    <a:lnTo>
                      <a:pt x="30" y="96"/>
                    </a:lnTo>
                    <a:lnTo>
                      <a:pt x="48" y="99"/>
                    </a:lnTo>
                    <a:lnTo>
                      <a:pt x="65" y="96"/>
                    </a:lnTo>
                    <a:lnTo>
                      <a:pt x="76" y="87"/>
                    </a:lnTo>
                    <a:lnTo>
                      <a:pt x="82" y="77"/>
                    </a:lnTo>
                    <a:lnTo>
                      <a:pt x="84" y="71"/>
                    </a:lnTo>
                    <a:lnTo>
                      <a:pt x="83" y="69"/>
                    </a:lnTo>
                    <a:lnTo>
                      <a:pt x="81" y="69"/>
                    </a:lnTo>
                    <a:lnTo>
                      <a:pt x="79" y="69"/>
                    </a:lnTo>
                    <a:lnTo>
                      <a:pt x="79" y="72"/>
                    </a:lnTo>
                    <a:lnTo>
                      <a:pt x="75" y="79"/>
                    </a:lnTo>
                    <a:lnTo>
                      <a:pt x="71" y="85"/>
                    </a:lnTo>
                    <a:lnTo>
                      <a:pt x="66" y="88"/>
                    </a:lnTo>
                    <a:lnTo>
                      <a:pt x="62" y="91"/>
                    </a:lnTo>
                    <a:lnTo>
                      <a:pt x="57" y="93"/>
                    </a:lnTo>
                    <a:lnTo>
                      <a:pt x="54" y="94"/>
                    </a:lnTo>
                    <a:lnTo>
                      <a:pt x="51" y="94"/>
                    </a:lnTo>
                    <a:lnTo>
                      <a:pt x="49" y="94"/>
                    </a:lnTo>
                    <a:lnTo>
                      <a:pt x="41" y="93"/>
                    </a:lnTo>
                    <a:lnTo>
                      <a:pt x="35" y="90"/>
                    </a:lnTo>
                    <a:lnTo>
                      <a:pt x="29" y="85"/>
                    </a:lnTo>
                    <a:lnTo>
                      <a:pt x="25" y="79"/>
                    </a:lnTo>
                    <a:lnTo>
                      <a:pt x="21" y="71"/>
                    </a:lnTo>
                    <a:lnTo>
                      <a:pt x="19" y="62"/>
                    </a:lnTo>
                    <a:lnTo>
                      <a:pt x="18" y="54"/>
                    </a:lnTo>
                    <a:lnTo>
                      <a:pt x="18"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99"/>
              <p:cNvSpPr>
                <a:spLocks noChangeAspect="1" noEditPoints="1"/>
              </p:cNvSpPr>
              <p:nvPr/>
            </p:nvSpPr>
            <p:spPr bwMode="auto">
              <a:xfrm>
                <a:off x="3086" y="2480"/>
                <a:ext cx="98" cy="99"/>
              </a:xfrm>
              <a:custGeom>
                <a:avLst/>
                <a:gdLst>
                  <a:gd name="T0" fmla="*/ 65 w 98"/>
                  <a:gd name="T1" fmla="*/ 87 h 99"/>
                  <a:gd name="T2" fmla="*/ 73 w 98"/>
                  <a:gd name="T3" fmla="*/ 97 h 99"/>
                  <a:gd name="T4" fmla="*/ 82 w 98"/>
                  <a:gd name="T5" fmla="*/ 98 h 99"/>
                  <a:gd name="T6" fmla="*/ 87 w 98"/>
                  <a:gd name="T7" fmla="*/ 96 h 99"/>
                  <a:gd name="T8" fmla="*/ 93 w 98"/>
                  <a:gd name="T9" fmla="*/ 92 h 99"/>
                  <a:gd name="T10" fmla="*/ 97 w 98"/>
                  <a:gd name="T11" fmla="*/ 84 h 99"/>
                  <a:gd name="T12" fmla="*/ 98 w 98"/>
                  <a:gd name="T13" fmla="*/ 66 h 99"/>
                  <a:gd name="T14" fmla="*/ 92 w 98"/>
                  <a:gd name="T15" fmla="*/ 78 h 99"/>
                  <a:gd name="T16" fmla="*/ 89 w 98"/>
                  <a:gd name="T17" fmla="*/ 89 h 99"/>
                  <a:gd name="T18" fmla="*/ 84 w 98"/>
                  <a:gd name="T19" fmla="*/ 92 h 99"/>
                  <a:gd name="T20" fmla="*/ 78 w 98"/>
                  <a:gd name="T21" fmla="*/ 87 h 99"/>
                  <a:gd name="T22" fmla="*/ 76 w 98"/>
                  <a:gd name="T23" fmla="*/ 81 h 99"/>
                  <a:gd name="T24" fmla="*/ 76 w 98"/>
                  <a:gd name="T25" fmla="*/ 31 h 99"/>
                  <a:gd name="T26" fmla="*/ 73 w 98"/>
                  <a:gd name="T27" fmla="*/ 18 h 99"/>
                  <a:gd name="T28" fmla="*/ 62 w 98"/>
                  <a:gd name="T29" fmla="*/ 6 h 99"/>
                  <a:gd name="T30" fmla="*/ 47 w 98"/>
                  <a:gd name="T31" fmla="*/ 0 h 99"/>
                  <a:gd name="T32" fmla="*/ 32 w 98"/>
                  <a:gd name="T33" fmla="*/ 0 h 99"/>
                  <a:gd name="T34" fmla="*/ 21 w 98"/>
                  <a:gd name="T35" fmla="*/ 4 h 99"/>
                  <a:gd name="T36" fmla="*/ 12 w 98"/>
                  <a:gd name="T37" fmla="*/ 10 h 99"/>
                  <a:gd name="T38" fmla="*/ 7 w 98"/>
                  <a:gd name="T39" fmla="*/ 19 h 99"/>
                  <a:gd name="T40" fmla="*/ 7 w 98"/>
                  <a:gd name="T41" fmla="*/ 29 h 99"/>
                  <a:gd name="T42" fmla="*/ 12 w 98"/>
                  <a:gd name="T43" fmla="*/ 34 h 99"/>
                  <a:gd name="T44" fmla="*/ 20 w 98"/>
                  <a:gd name="T45" fmla="*/ 34 h 99"/>
                  <a:gd name="T46" fmla="*/ 25 w 98"/>
                  <a:gd name="T47" fmla="*/ 28 h 99"/>
                  <a:gd name="T48" fmla="*/ 26 w 98"/>
                  <a:gd name="T49" fmla="*/ 22 h 99"/>
                  <a:gd name="T50" fmla="*/ 21 w 98"/>
                  <a:gd name="T51" fmla="*/ 16 h 99"/>
                  <a:gd name="T52" fmla="*/ 20 w 98"/>
                  <a:gd name="T53" fmla="*/ 10 h 99"/>
                  <a:gd name="T54" fmla="*/ 33 w 98"/>
                  <a:gd name="T55" fmla="*/ 5 h 99"/>
                  <a:gd name="T56" fmla="*/ 42 w 98"/>
                  <a:gd name="T57" fmla="*/ 5 h 99"/>
                  <a:gd name="T58" fmla="*/ 50 w 98"/>
                  <a:gd name="T59" fmla="*/ 8 h 99"/>
                  <a:gd name="T60" fmla="*/ 57 w 98"/>
                  <a:gd name="T61" fmla="*/ 15 h 99"/>
                  <a:gd name="T62" fmla="*/ 61 w 98"/>
                  <a:gd name="T63" fmla="*/ 26 h 99"/>
                  <a:gd name="T64" fmla="*/ 61 w 98"/>
                  <a:gd name="T65" fmla="*/ 40 h 99"/>
                  <a:gd name="T66" fmla="*/ 21 w 98"/>
                  <a:gd name="T67" fmla="*/ 48 h 99"/>
                  <a:gd name="T68" fmla="*/ 4 w 98"/>
                  <a:gd name="T69" fmla="*/ 61 h 99"/>
                  <a:gd name="T70" fmla="*/ 0 w 98"/>
                  <a:gd name="T71" fmla="*/ 76 h 99"/>
                  <a:gd name="T72" fmla="*/ 12 w 98"/>
                  <a:gd name="T73" fmla="*/ 95 h 99"/>
                  <a:gd name="T74" fmla="*/ 34 w 98"/>
                  <a:gd name="T75" fmla="*/ 99 h 99"/>
                  <a:gd name="T76" fmla="*/ 52 w 98"/>
                  <a:gd name="T77" fmla="*/ 94 h 99"/>
                  <a:gd name="T78" fmla="*/ 63 w 98"/>
                  <a:gd name="T79" fmla="*/ 81 h 99"/>
                  <a:gd name="T80" fmla="*/ 61 w 98"/>
                  <a:gd name="T81" fmla="*/ 67 h 99"/>
                  <a:gd name="T82" fmla="*/ 59 w 98"/>
                  <a:gd name="T83" fmla="*/ 80 h 99"/>
                  <a:gd name="T84" fmla="*/ 52 w 98"/>
                  <a:gd name="T85" fmla="*/ 88 h 99"/>
                  <a:gd name="T86" fmla="*/ 44 w 98"/>
                  <a:gd name="T87" fmla="*/ 93 h 99"/>
                  <a:gd name="T88" fmla="*/ 36 w 98"/>
                  <a:gd name="T89" fmla="*/ 95 h 99"/>
                  <a:gd name="T90" fmla="*/ 22 w 98"/>
                  <a:gd name="T91" fmla="*/ 90 h 99"/>
                  <a:gd name="T92" fmla="*/ 16 w 98"/>
                  <a:gd name="T93" fmla="*/ 76 h 99"/>
                  <a:gd name="T94" fmla="*/ 25 w 98"/>
                  <a:gd name="T95" fmla="*/ 57 h 99"/>
                  <a:gd name="T96" fmla="*/ 61 w 98"/>
                  <a:gd name="T97"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9">
                    <a:moveTo>
                      <a:pt x="63" y="81"/>
                    </a:moveTo>
                    <a:lnTo>
                      <a:pt x="65" y="87"/>
                    </a:lnTo>
                    <a:lnTo>
                      <a:pt x="68" y="93"/>
                    </a:lnTo>
                    <a:lnTo>
                      <a:pt x="73" y="97"/>
                    </a:lnTo>
                    <a:lnTo>
                      <a:pt x="80" y="98"/>
                    </a:lnTo>
                    <a:lnTo>
                      <a:pt x="82" y="98"/>
                    </a:lnTo>
                    <a:lnTo>
                      <a:pt x="85" y="98"/>
                    </a:lnTo>
                    <a:lnTo>
                      <a:pt x="87" y="96"/>
                    </a:lnTo>
                    <a:lnTo>
                      <a:pt x="90" y="95"/>
                    </a:lnTo>
                    <a:lnTo>
                      <a:pt x="93" y="92"/>
                    </a:lnTo>
                    <a:lnTo>
                      <a:pt x="95" y="88"/>
                    </a:lnTo>
                    <a:lnTo>
                      <a:pt x="97" y="84"/>
                    </a:lnTo>
                    <a:lnTo>
                      <a:pt x="98" y="78"/>
                    </a:lnTo>
                    <a:lnTo>
                      <a:pt x="98" y="66"/>
                    </a:lnTo>
                    <a:lnTo>
                      <a:pt x="92" y="66"/>
                    </a:lnTo>
                    <a:lnTo>
                      <a:pt x="92" y="78"/>
                    </a:lnTo>
                    <a:lnTo>
                      <a:pt x="91" y="85"/>
                    </a:lnTo>
                    <a:lnTo>
                      <a:pt x="89" y="89"/>
                    </a:lnTo>
                    <a:lnTo>
                      <a:pt x="87" y="91"/>
                    </a:lnTo>
                    <a:lnTo>
                      <a:pt x="84" y="92"/>
                    </a:lnTo>
                    <a:lnTo>
                      <a:pt x="80" y="90"/>
                    </a:lnTo>
                    <a:lnTo>
                      <a:pt x="78" y="87"/>
                    </a:lnTo>
                    <a:lnTo>
                      <a:pt x="77" y="83"/>
                    </a:lnTo>
                    <a:lnTo>
                      <a:pt x="76" y="81"/>
                    </a:lnTo>
                    <a:lnTo>
                      <a:pt x="76" y="37"/>
                    </a:lnTo>
                    <a:lnTo>
                      <a:pt x="76" y="31"/>
                    </a:lnTo>
                    <a:lnTo>
                      <a:pt x="75" y="24"/>
                    </a:lnTo>
                    <a:lnTo>
                      <a:pt x="73" y="18"/>
                    </a:lnTo>
                    <a:lnTo>
                      <a:pt x="69" y="12"/>
                    </a:lnTo>
                    <a:lnTo>
                      <a:pt x="62" y="6"/>
                    </a:lnTo>
                    <a:lnTo>
                      <a:pt x="54" y="3"/>
                    </a:lnTo>
                    <a:lnTo>
                      <a:pt x="47" y="0"/>
                    </a:lnTo>
                    <a:lnTo>
                      <a:pt x="39" y="0"/>
                    </a:lnTo>
                    <a:lnTo>
                      <a:pt x="32" y="0"/>
                    </a:lnTo>
                    <a:lnTo>
                      <a:pt x="26" y="2"/>
                    </a:lnTo>
                    <a:lnTo>
                      <a:pt x="21" y="4"/>
                    </a:lnTo>
                    <a:lnTo>
                      <a:pt x="16" y="7"/>
                    </a:lnTo>
                    <a:lnTo>
                      <a:pt x="12" y="10"/>
                    </a:lnTo>
                    <a:lnTo>
                      <a:pt x="9" y="14"/>
                    </a:lnTo>
                    <a:lnTo>
                      <a:pt x="7" y="19"/>
                    </a:lnTo>
                    <a:lnTo>
                      <a:pt x="6" y="24"/>
                    </a:lnTo>
                    <a:lnTo>
                      <a:pt x="7" y="29"/>
                    </a:lnTo>
                    <a:lnTo>
                      <a:pt x="9" y="32"/>
                    </a:lnTo>
                    <a:lnTo>
                      <a:pt x="12" y="34"/>
                    </a:lnTo>
                    <a:lnTo>
                      <a:pt x="16" y="34"/>
                    </a:lnTo>
                    <a:lnTo>
                      <a:pt x="20" y="34"/>
                    </a:lnTo>
                    <a:lnTo>
                      <a:pt x="23" y="32"/>
                    </a:lnTo>
                    <a:lnTo>
                      <a:pt x="25" y="28"/>
                    </a:lnTo>
                    <a:lnTo>
                      <a:pt x="26" y="25"/>
                    </a:lnTo>
                    <a:lnTo>
                      <a:pt x="26" y="22"/>
                    </a:lnTo>
                    <a:lnTo>
                      <a:pt x="24" y="19"/>
                    </a:lnTo>
                    <a:lnTo>
                      <a:pt x="21" y="16"/>
                    </a:lnTo>
                    <a:lnTo>
                      <a:pt x="15" y="15"/>
                    </a:lnTo>
                    <a:lnTo>
                      <a:pt x="20" y="10"/>
                    </a:lnTo>
                    <a:lnTo>
                      <a:pt x="26" y="7"/>
                    </a:lnTo>
                    <a:lnTo>
                      <a:pt x="33" y="5"/>
                    </a:lnTo>
                    <a:lnTo>
                      <a:pt x="38" y="5"/>
                    </a:lnTo>
                    <a:lnTo>
                      <a:pt x="42" y="5"/>
                    </a:lnTo>
                    <a:lnTo>
                      <a:pt x="46" y="6"/>
                    </a:lnTo>
                    <a:lnTo>
                      <a:pt x="50" y="8"/>
                    </a:lnTo>
                    <a:lnTo>
                      <a:pt x="54" y="11"/>
                    </a:lnTo>
                    <a:lnTo>
                      <a:pt x="57" y="15"/>
                    </a:lnTo>
                    <a:lnTo>
                      <a:pt x="59" y="20"/>
                    </a:lnTo>
                    <a:lnTo>
                      <a:pt x="61" y="26"/>
                    </a:lnTo>
                    <a:lnTo>
                      <a:pt x="61" y="32"/>
                    </a:lnTo>
                    <a:lnTo>
                      <a:pt x="61" y="40"/>
                    </a:lnTo>
                    <a:lnTo>
                      <a:pt x="42" y="42"/>
                    </a:lnTo>
                    <a:lnTo>
                      <a:pt x="21" y="48"/>
                    </a:lnTo>
                    <a:lnTo>
                      <a:pt x="11" y="54"/>
                    </a:lnTo>
                    <a:lnTo>
                      <a:pt x="4" y="61"/>
                    </a:lnTo>
                    <a:lnTo>
                      <a:pt x="1" y="69"/>
                    </a:lnTo>
                    <a:lnTo>
                      <a:pt x="0" y="76"/>
                    </a:lnTo>
                    <a:lnTo>
                      <a:pt x="3" y="87"/>
                    </a:lnTo>
                    <a:lnTo>
                      <a:pt x="12" y="95"/>
                    </a:lnTo>
                    <a:lnTo>
                      <a:pt x="23" y="98"/>
                    </a:lnTo>
                    <a:lnTo>
                      <a:pt x="34" y="99"/>
                    </a:lnTo>
                    <a:lnTo>
                      <a:pt x="44" y="98"/>
                    </a:lnTo>
                    <a:lnTo>
                      <a:pt x="52" y="94"/>
                    </a:lnTo>
                    <a:lnTo>
                      <a:pt x="59" y="88"/>
                    </a:lnTo>
                    <a:lnTo>
                      <a:pt x="63" y="81"/>
                    </a:lnTo>
                    <a:close/>
                    <a:moveTo>
                      <a:pt x="61" y="45"/>
                    </a:moveTo>
                    <a:lnTo>
                      <a:pt x="61" y="67"/>
                    </a:lnTo>
                    <a:lnTo>
                      <a:pt x="61" y="74"/>
                    </a:lnTo>
                    <a:lnTo>
                      <a:pt x="59" y="80"/>
                    </a:lnTo>
                    <a:lnTo>
                      <a:pt x="56" y="85"/>
                    </a:lnTo>
                    <a:lnTo>
                      <a:pt x="52" y="88"/>
                    </a:lnTo>
                    <a:lnTo>
                      <a:pt x="48" y="91"/>
                    </a:lnTo>
                    <a:lnTo>
                      <a:pt x="44" y="93"/>
                    </a:lnTo>
                    <a:lnTo>
                      <a:pt x="40" y="94"/>
                    </a:lnTo>
                    <a:lnTo>
                      <a:pt x="36" y="95"/>
                    </a:lnTo>
                    <a:lnTo>
                      <a:pt x="28" y="93"/>
                    </a:lnTo>
                    <a:lnTo>
                      <a:pt x="22" y="90"/>
                    </a:lnTo>
                    <a:lnTo>
                      <a:pt x="18" y="84"/>
                    </a:lnTo>
                    <a:lnTo>
                      <a:pt x="16" y="76"/>
                    </a:lnTo>
                    <a:lnTo>
                      <a:pt x="18" y="66"/>
                    </a:lnTo>
                    <a:lnTo>
                      <a:pt x="25" y="57"/>
                    </a:lnTo>
                    <a:lnTo>
                      <a:pt x="39" y="49"/>
                    </a:lnTo>
                    <a:lnTo>
                      <a:pt x="61"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0"/>
              <p:cNvSpPr>
                <a:spLocks noChangeAspect="1" noEditPoints="1"/>
              </p:cNvSpPr>
              <p:nvPr/>
            </p:nvSpPr>
            <p:spPr bwMode="auto">
              <a:xfrm>
                <a:off x="3193" y="2426"/>
                <a:ext cx="107" cy="153"/>
              </a:xfrm>
              <a:custGeom>
                <a:avLst/>
                <a:gdLst>
                  <a:gd name="T0" fmla="*/ 75 w 107"/>
                  <a:gd name="T1" fmla="*/ 153 h 153"/>
                  <a:gd name="T2" fmla="*/ 107 w 107"/>
                  <a:gd name="T3" fmla="*/ 144 h 153"/>
                  <a:gd name="T4" fmla="*/ 98 w 107"/>
                  <a:gd name="T5" fmla="*/ 144 h 153"/>
                  <a:gd name="T6" fmla="*/ 93 w 107"/>
                  <a:gd name="T7" fmla="*/ 142 h 153"/>
                  <a:gd name="T8" fmla="*/ 90 w 107"/>
                  <a:gd name="T9" fmla="*/ 139 h 153"/>
                  <a:gd name="T10" fmla="*/ 90 w 107"/>
                  <a:gd name="T11" fmla="*/ 132 h 153"/>
                  <a:gd name="T12" fmla="*/ 58 w 107"/>
                  <a:gd name="T13" fmla="*/ 3 h 153"/>
                  <a:gd name="T14" fmla="*/ 64 w 107"/>
                  <a:gd name="T15" fmla="*/ 10 h 153"/>
                  <a:gd name="T16" fmla="*/ 70 w 107"/>
                  <a:gd name="T17" fmla="*/ 10 h 153"/>
                  <a:gd name="T18" fmla="*/ 74 w 107"/>
                  <a:gd name="T19" fmla="*/ 13 h 153"/>
                  <a:gd name="T20" fmla="*/ 75 w 107"/>
                  <a:gd name="T21" fmla="*/ 18 h 153"/>
                  <a:gd name="T22" fmla="*/ 75 w 107"/>
                  <a:gd name="T23" fmla="*/ 69 h 153"/>
                  <a:gd name="T24" fmla="*/ 64 w 107"/>
                  <a:gd name="T25" fmla="*/ 59 h 153"/>
                  <a:gd name="T26" fmla="*/ 48 w 107"/>
                  <a:gd name="T27" fmla="*/ 55 h 153"/>
                  <a:gd name="T28" fmla="*/ 14 w 107"/>
                  <a:gd name="T29" fmla="*/ 69 h 153"/>
                  <a:gd name="T30" fmla="*/ 0 w 107"/>
                  <a:gd name="T31" fmla="*/ 104 h 153"/>
                  <a:gd name="T32" fmla="*/ 13 w 107"/>
                  <a:gd name="T33" fmla="*/ 139 h 153"/>
                  <a:gd name="T34" fmla="*/ 46 w 107"/>
                  <a:gd name="T35" fmla="*/ 153 h 153"/>
                  <a:gd name="T36" fmla="*/ 63 w 107"/>
                  <a:gd name="T37" fmla="*/ 149 h 153"/>
                  <a:gd name="T38" fmla="*/ 75 w 107"/>
                  <a:gd name="T39" fmla="*/ 139 h 153"/>
                  <a:gd name="T40" fmla="*/ 75 w 107"/>
                  <a:gd name="T41" fmla="*/ 125 h 153"/>
                  <a:gd name="T42" fmla="*/ 74 w 107"/>
                  <a:gd name="T43" fmla="*/ 129 h 153"/>
                  <a:gd name="T44" fmla="*/ 72 w 107"/>
                  <a:gd name="T45" fmla="*/ 133 h 153"/>
                  <a:gd name="T46" fmla="*/ 61 w 107"/>
                  <a:gd name="T47" fmla="*/ 145 h 153"/>
                  <a:gd name="T48" fmla="*/ 47 w 107"/>
                  <a:gd name="T49" fmla="*/ 149 h 153"/>
                  <a:gd name="T50" fmla="*/ 34 w 107"/>
                  <a:gd name="T51" fmla="*/ 145 h 153"/>
                  <a:gd name="T52" fmla="*/ 24 w 107"/>
                  <a:gd name="T53" fmla="*/ 135 h 153"/>
                  <a:gd name="T54" fmla="*/ 19 w 107"/>
                  <a:gd name="T55" fmla="*/ 120 h 153"/>
                  <a:gd name="T56" fmla="*/ 18 w 107"/>
                  <a:gd name="T57" fmla="*/ 105 h 153"/>
                  <a:gd name="T58" fmla="*/ 19 w 107"/>
                  <a:gd name="T59" fmla="*/ 90 h 153"/>
                  <a:gd name="T60" fmla="*/ 24 w 107"/>
                  <a:gd name="T61" fmla="*/ 74 h 153"/>
                  <a:gd name="T62" fmla="*/ 34 w 107"/>
                  <a:gd name="T63" fmla="*/ 64 h 153"/>
                  <a:gd name="T64" fmla="*/ 49 w 107"/>
                  <a:gd name="T65" fmla="*/ 60 h 153"/>
                  <a:gd name="T66" fmla="*/ 61 w 107"/>
                  <a:gd name="T67" fmla="*/ 63 h 153"/>
                  <a:gd name="T68" fmla="*/ 72 w 107"/>
                  <a:gd name="T69" fmla="*/ 73 h 153"/>
                  <a:gd name="T70" fmla="*/ 74 w 107"/>
                  <a:gd name="T71" fmla="*/ 77 h 153"/>
                  <a:gd name="T72" fmla="*/ 75 w 107"/>
                  <a:gd name="T73" fmla="*/ 8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153">
                    <a:moveTo>
                      <a:pt x="75" y="139"/>
                    </a:moveTo>
                    <a:lnTo>
                      <a:pt x="75" y="153"/>
                    </a:lnTo>
                    <a:lnTo>
                      <a:pt x="107" y="151"/>
                    </a:lnTo>
                    <a:lnTo>
                      <a:pt x="107" y="144"/>
                    </a:lnTo>
                    <a:lnTo>
                      <a:pt x="102" y="144"/>
                    </a:lnTo>
                    <a:lnTo>
                      <a:pt x="98" y="144"/>
                    </a:lnTo>
                    <a:lnTo>
                      <a:pt x="95" y="143"/>
                    </a:lnTo>
                    <a:lnTo>
                      <a:pt x="93" y="142"/>
                    </a:lnTo>
                    <a:lnTo>
                      <a:pt x="91" y="141"/>
                    </a:lnTo>
                    <a:lnTo>
                      <a:pt x="90" y="139"/>
                    </a:lnTo>
                    <a:lnTo>
                      <a:pt x="90" y="136"/>
                    </a:lnTo>
                    <a:lnTo>
                      <a:pt x="90" y="132"/>
                    </a:lnTo>
                    <a:lnTo>
                      <a:pt x="90" y="0"/>
                    </a:lnTo>
                    <a:lnTo>
                      <a:pt x="58" y="3"/>
                    </a:lnTo>
                    <a:lnTo>
                      <a:pt x="58" y="9"/>
                    </a:lnTo>
                    <a:lnTo>
                      <a:pt x="64" y="10"/>
                    </a:lnTo>
                    <a:lnTo>
                      <a:pt x="67" y="10"/>
                    </a:lnTo>
                    <a:lnTo>
                      <a:pt x="70" y="10"/>
                    </a:lnTo>
                    <a:lnTo>
                      <a:pt x="73" y="12"/>
                    </a:lnTo>
                    <a:lnTo>
                      <a:pt x="74" y="13"/>
                    </a:lnTo>
                    <a:lnTo>
                      <a:pt x="75" y="15"/>
                    </a:lnTo>
                    <a:lnTo>
                      <a:pt x="75" y="18"/>
                    </a:lnTo>
                    <a:lnTo>
                      <a:pt x="75" y="22"/>
                    </a:lnTo>
                    <a:lnTo>
                      <a:pt x="75" y="69"/>
                    </a:lnTo>
                    <a:lnTo>
                      <a:pt x="70" y="63"/>
                    </a:lnTo>
                    <a:lnTo>
                      <a:pt x="64" y="59"/>
                    </a:lnTo>
                    <a:lnTo>
                      <a:pt x="56" y="56"/>
                    </a:lnTo>
                    <a:lnTo>
                      <a:pt x="48" y="55"/>
                    </a:lnTo>
                    <a:lnTo>
                      <a:pt x="30" y="59"/>
                    </a:lnTo>
                    <a:lnTo>
                      <a:pt x="14" y="69"/>
                    </a:lnTo>
                    <a:lnTo>
                      <a:pt x="4" y="85"/>
                    </a:lnTo>
                    <a:lnTo>
                      <a:pt x="0" y="104"/>
                    </a:lnTo>
                    <a:lnTo>
                      <a:pt x="3" y="124"/>
                    </a:lnTo>
                    <a:lnTo>
                      <a:pt x="13" y="139"/>
                    </a:lnTo>
                    <a:lnTo>
                      <a:pt x="28" y="150"/>
                    </a:lnTo>
                    <a:lnTo>
                      <a:pt x="46" y="153"/>
                    </a:lnTo>
                    <a:lnTo>
                      <a:pt x="55" y="152"/>
                    </a:lnTo>
                    <a:lnTo>
                      <a:pt x="63" y="149"/>
                    </a:lnTo>
                    <a:lnTo>
                      <a:pt x="70" y="144"/>
                    </a:lnTo>
                    <a:lnTo>
                      <a:pt x="75" y="139"/>
                    </a:lnTo>
                    <a:close/>
                    <a:moveTo>
                      <a:pt x="75" y="81"/>
                    </a:moveTo>
                    <a:lnTo>
                      <a:pt x="75" y="125"/>
                    </a:lnTo>
                    <a:lnTo>
                      <a:pt x="75" y="128"/>
                    </a:lnTo>
                    <a:lnTo>
                      <a:pt x="74" y="129"/>
                    </a:lnTo>
                    <a:lnTo>
                      <a:pt x="74" y="131"/>
                    </a:lnTo>
                    <a:lnTo>
                      <a:pt x="72" y="133"/>
                    </a:lnTo>
                    <a:lnTo>
                      <a:pt x="67" y="140"/>
                    </a:lnTo>
                    <a:lnTo>
                      <a:pt x="61" y="145"/>
                    </a:lnTo>
                    <a:lnTo>
                      <a:pt x="54" y="148"/>
                    </a:lnTo>
                    <a:lnTo>
                      <a:pt x="47" y="149"/>
                    </a:lnTo>
                    <a:lnTo>
                      <a:pt x="40" y="148"/>
                    </a:lnTo>
                    <a:lnTo>
                      <a:pt x="34" y="145"/>
                    </a:lnTo>
                    <a:lnTo>
                      <a:pt x="28" y="140"/>
                    </a:lnTo>
                    <a:lnTo>
                      <a:pt x="24" y="135"/>
                    </a:lnTo>
                    <a:lnTo>
                      <a:pt x="21" y="128"/>
                    </a:lnTo>
                    <a:lnTo>
                      <a:pt x="19" y="120"/>
                    </a:lnTo>
                    <a:lnTo>
                      <a:pt x="18" y="112"/>
                    </a:lnTo>
                    <a:lnTo>
                      <a:pt x="18" y="105"/>
                    </a:lnTo>
                    <a:lnTo>
                      <a:pt x="18" y="98"/>
                    </a:lnTo>
                    <a:lnTo>
                      <a:pt x="19" y="90"/>
                    </a:lnTo>
                    <a:lnTo>
                      <a:pt x="21" y="82"/>
                    </a:lnTo>
                    <a:lnTo>
                      <a:pt x="24" y="74"/>
                    </a:lnTo>
                    <a:lnTo>
                      <a:pt x="29" y="69"/>
                    </a:lnTo>
                    <a:lnTo>
                      <a:pt x="34" y="64"/>
                    </a:lnTo>
                    <a:lnTo>
                      <a:pt x="41" y="61"/>
                    </a:lnTo>
                    <a:lnTo>
                      <a:pt x="49" y="60"/>
                    </a:lnTo>
                    <a:lnTo>
                      <a:pt x="55" y="61"/>
                    </a:lnTo>
                    <a:lnTo>
                      <a:pt x="61" y="63"/>
                    </a:lnTo>
                    <a:lnTo>
                      <a:pt x="67" y="67"/>
                    </a:lnTo>
                    <a:lnTo>
                      <a:pt x="72" y="73"/>
                    </a:lnTo>
                    <a:lnTo>
                      <a:pt x="74" y="75"/>
                    </a:lnTo>
                    <a:lnTo>
                      <a:pt x="74" y="77"/>
                    </a:lnTo>
                    <a:lnTo>
                      <a:pt x="75" y="79"/>
                    </a:lnTo>
                    <a:lnTo>
                      <a:pt x="75" y="8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1"/>
              <p:cNvSpPr>
                <a:spLocks noChangeAspect="1"/>
              </p:cNvSpPr>
              <p:nvPr/>
            </p:nvSpPr>
            <p:spPr bwMode="auto">
              <a:xfrm>
                <a:off x="3391" y="2466"/>
                <a:ext cx="192" cy="113"/>
              </a:xfrm>
              <a:custGeom>
                <a:avLst/>
                <a:gdLst>
                  <a:gd name="T0" fmla="*/ 184 w 192"/>
                  <a:gd name="T1" fmla="*/ 61 h 113"/>
                  <a:gd name="T2" fmla="*/ 187 w 192"/>
                  <a:gd name="T3" fmla="*/ 61 h 113"/>
                  <a:gd name="T4" fmla="*/ 190 w 192"/>
                  <a:gd name="T5" fmla="*/ 61 h 113"/>
                  <a:gd name="T6" fmla="*/ 192 w 192"/>
                  <a:gd name="T7" fmla="*/ 59 h 113"/>
                  <a:gd name="T8" fmla="*/ 192 w 192"/>
                  <a:gd name="T9" fmla="*/ 57 h 113"/>
                  <a:gd name="T10" fmla="*/ 192 w 192"/>
                  <a:gd name="T11" fmla="*/ 54 h 113"/>
                  <a:gd name="T12" fmla="*/ 190 w 192"/>
                  <a:gd name="T13" fmla="*/ 53 h 113"/>
                  <a:gd name="T14" fmla="*/ 187 w 192"/>
                  <a:gd name="T15" fmla="*/ 53 h 113"/>
                  <a:gd name="T16" fmla="*/ 184 w 192"/>
                  <a:gd name="T17" fmla="*/ 52 h 113"/>
                  <a:gd name="T18" fmla="*/ 23 w 192"/>
                  <a:gd name="T19" fmla="*/ 52 h 113"/>
                  <a:gd name="T20" fmla="*/ 31 w 192"/>
                  <a:gd name="T21" fmla="*/ 46 h 113"/>
                  <a:gd name="T22" fmla="*/ 37 w 192"/>
                  <a:gd name="T23" fmla="*/ 40 h 113"/>
                  <a:gd name="T24" fmla="*/ 41 w 192"/>
                  <a:gd name="T25" fmla="*/ 35 h 113"/>
                  <a:gd name="T26" fmla="*/ 43 w 192"/>
                  <a:gd name="T27" fmla="*/ 32 h 113"/>
                  <a:gd name="T28" fmla="*/ 49 w 192"/>
                  <a:gd name="T29" fmla="*/ 21 h 113"/>
                  <a:gd name="T30" fmla="*/ 52 w 192"/>
                  <a:gd name="T31" fmla="*/ 12 h 113"/>
                  <a:gd name="T32" fmla="*/ 54 w 192"/>
                  <a:gd name="T33" fmla="*/ 5 h 113"/>
                  <a:gd name="T34" fmla="*/ 54 w 192"/>
                  <a:gd name="T35" fmla="*/ 3 h 113"/>
                  <a:gd name="T36" fmla="*/ 53 w 192"/>
                  <a:gd name="T37" fmla="*/ 0 h 113"/>
                  <a:gd name="T38" fmla="*/ 50 w 192"/>
                  <a:gd name="T39" fmla="*/ 0 h 113"/>
                  <a:gd name="T40" fmla="*/ 48 w 192"/>
                  <a:gd name="T41" fmla="*/ 0 h 113"/>
                  <a:gd name="T42" fmla="*/ 46 w 192"/>
                  <a:gd name="T43" fmla="*/ 1 h 113"/>
                  <a:gd name="T44" fmla="*/ 46 w 192"/>
                  <a:gd name="T45" fmla="*/ 2 h 113"/>
                  <a:gd name="T46" fmla="*/ 45 w 192"/>
                  <a:gd name="T47" fmla="*/ 4 h 113"/>
                  <a:gd name="T48" fmla="*/ 40 w 192"/>
                  <a:gd name="T49" fmla="*/ 20 h 113"/>
                  <a:gd name="T50" fmla="*/ 31 w 192"/>
                  <a:gd name="T51" fmla="*/ 33 h 113"/>
                  <a:gd name="T52" fmla="*/ 19 w 192"/>
                  <a:gd name="T53" fmla="*/ 45 h 113"/>
                  <a:gd name="T54" fmla="*/ 3 w 192"/>
                  <a:gd name="T55" fmla="*/ 54 h 113"/>
                  <a:gd name="T56" fmla="*/ 0 w 192"/>
                  <a:gd name="T57" fmla="*/ 55 h 113"/>
                  <a:gd name="T58" fmla="*/ 0 w 192"/>
                  <a:gd name="T59" fmla="*/ 57 h 113"/>
                  <a:gd name="T60" fmla="*/ 0 w 192"/>
                  <a:gd name="T61" fmla="*/ 58 h 113"/>
                  <a:gd name="T62" fmla="*/ 3 w 192"/>
                  <a:gd name="T63" fmla="*/ 60 h 113"/>
                  <a:gd name="T64" fmla="*/ 18 w 192"/>
                  <a:gd name="T65" fmla="*/ 68 h 113"/>
                  <a:gd name="T66" fmla="*/ 30 w 192"/>
                  <a:gd name="T67" fmla="*/ 79 h 113"/>
                  <a:gd name="T68" fmla="*/ 39 w 192"/>
                  <a:gd name="T69" fmla="*/ 93 h 113"/>
                  <a:gd name="T70" fmla="*/ 45 w 192"/>
                  <a:gd name="T71" fmla="*/ 110 h 113"/>
                  <a:gd name="T72" fmla="*/ 46 w 192"/>
                  <a:gd name="T73" fmla="*/ 113 h 113"/>
                  <a:gd name="T74" fmla="*/ 50 w 192"/>
                  <a:gd name="T75" fmla="*/ 113 h 113"/>
                  <a:gd name="T76" fmla="*/ 53 w 192"/>
                  <a:gd name="T77" fmla="*/ 113 h 113"/>
                  <a:gd name="T78" fmla="*/ 54 w 192"/>
                  <a:gd name="T79" fmla="*/ 111 h 113"/>
                  <a:gd name="T80" fmla="*/ 54 w 192"/>
                  <a:gd name="T81" fmla="*/ 108 h 113"/>
                  <a:gd name="T82" fmla="*/ 52 w 192"/>
                  <a:gd name="T83" fmla="*/ 102 h 113"/>
                  <a:gd name="T84" fmla="*/ 49 w 192"/>
                  <a:gd name="T85" fmla="*/ 93 h 113"/>
                  <a:gd name="T86" fmla="*/ 43 w 192"/>
                  <a:gd name="T87" fmla="*/ 82 h 113"/>
                  <a:gd name="T88" fmla="*/ 35 w 192"/>
                  <a:gd name="T89" fmla="*/ 72 h 113"/>
                  <a:gd name="T90" fmla="*/ 23 w 192"/>
                  <a:gd name="T91" fmla="*/ 61 h 113"/>
                  <a:gd name="T92" fmla="*/ 184 w 192"/>
                  <a:gd name="T93" fmla="*/ 6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2" h="113">
                    <a:moveTo>
                      <a:pt x="184" y="61"/>
                    </a:moveTo>
                    <a:lnTo>
                      <a:pt x="187" y="61"/>
                    </a:lnTo>
                    <a:lnTo>
                      <a:pt x="190" y="61"/>
                    </a:lnTo>
                    <a:lnTo>
                      <a:pt x="192" y="59"/>
                    </a:lnTo>
                    <a:lnTo>
                      <a:pt x="192" y="57"/>
                    </a:lnTo>
                    <a:lnTo>
                      <a:pt x="192" y="54"/>
                    </a:lnTo>
                    <a:lnTo>
                      <a:pt x="190" y="53"/>
                    </a:lnTo>
                    <a:lnTo>
                      <a:pt x="187" y="53"/>
                    </a:lnTo>
                    <a:lnTo>
                      <a:pt x="184" y="52"/>
                    </a:lnTo>
                    <a:lnTo>
                      <a:pt x="23" y="52"/>
                    </a:lnTo>
                    <a:lnTo>
                      <a:pt x="31" y="46"/>
                    </a:lnTo>
                    <a:lnTo>
                      <a:pt x="37" y="40"/>
                    </a:lnTo>
                    <a:lnTo>
                      <a:pt x="41" y="35"/>
                    </a:lnTo>
                    <a:lnTo>
                      <a:pt x="43" y="32"/>
                    </a:lnTo>
                    <a:lnTo>
                      <a:pt x="49" y="21"/>
                    </a:lnTo>
                    <a:lnTo>
                      <a:pt x="52" y="12"/>
                    </a:lnTo>
                    <a:lnTo>
                      <a:pt x="54" y="5"/>
                    </a:lnTo>
                    <a:lnTo>
                      <a:pt x="54" y="3"/>
                    </a:lnTo>
                    <a:lnTo>
                      <a:pt x="53" y="0"/>
                    </a:lnTo>
                    <a:lnTo>
                      <a:pt x="50" y="0"/>
                    </a:lnTo>
                    <a:lnTo>
                      <a:pt x="48" y="0"/>
                    </a:lnTo>
                    <a:lnTo>
                      <a:pt x="46" y="1"/>
                    </a:lnTo>
                    <a:lnTo>
                      <a:pt x="46" y="2"/>
                    </a:lnTo>
                    <a:lnTo>
                      <a:pt x="45" y="4"/>
                    </a:lnTo>
                    <a:lnTo>
                      <a:pt x="40" y="20"/>
                    </a:lnTo>
                    <a:lnTo>
                      <a:pt x="31" y="33"/>
                    </a:lnTo>
                    <a:lnTo>
                      <a:pt x="19" y="45"/>
                    </a:lnTo>
                    <a:lnTo>
                      <a:pt x="3" y="54"/>
                    </a:lnTo>
                    <a:lnTo>
                      <a:pt x="0" y="55"/>
                    </a:lnTo>
                    <a:lnTo>
                      <a:pt x="0" y="57"/>
                    </a:lnTo>
                    <a:lnTo>
                      <a:pt x="0" y="58"/>
                    </a:lnTo>
                    <a:lnTo>
                      <a:pt x="3" y="60"/>
                    </a:lnTo>
                    <a:lnTo>
                      <a:pt x="18" y="68"/>
                    </a:lnTo>
                    <a:lnTo>
                      <a:pt x="30" y="79"/>
                    </a:lnTo>
                    <a:lnTo>
                      <a:pt x="39" y="93"/>
                    </a:lnTo>
                    <a:lnTo>
                      <a:pt x="45" y="110"/>
                    </a:lnTo>
                    <a:lnTo>
                      <a:pt x="46" y="113"/>
                    </a:lnTo>
                    <a:lnTo>
                      <a:pt x="50" y="113"/>
                    </a:lnTo>
                    <a:lnTo>
                      <a:pt x="53" y="113"/>
                    </a:lnTo>
                    <a:lnTo>
                      <a:pt x="54" y="111"/>
                    </a:lnTo>
                    <a:lnTo>
                      <a:pt x="54" y="108"/>
                    </a:lnTo>
                    <a:lnTo>
                      <a:pt x="52" y="102"/>
                    </a:lnTo>
                    <a:lnTo>
                      <a:pt x="49" y="93"/>
                    </a:lnTo>
                    <a:lnTo>
                      <a:pt x="43" y="82"/>
                    </a:lnTo>
                    <a:lnTo>
                      <a:pt x="35" y="72"/>
                    </a:lnTo>
                    <a:lnTo>
                      <a:pt x="23" y="61"/>
                    </a:lnTo>
                    <a:lnTo>
                      <a:pt x="184"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2"/>
              <p:cNvSpPr>
                <a:spLocks noChangeAspect="1"/>
              </p:cNvSpPr>
              <p:nvPr/>
            </p:nvSpPr>
            <p:spPr bwMode="auto">
              <a:xfrm>
                <a:off x="3675" y="2481"/>
                <a:ext cx="109" cy="96"/>
              </a:xfrm>
              <a:custGeom>
                <a:avLst/>
                <a:gdLst>
                  <a:gd name="T0" fmla="*/ 17 w 109"/>
                  <a:gd name="T1" fmla="*/ 80 h 96"/>
                  <a:gd name="T2" fmla="*/ 14 w 109"/>
                  <a:gd name="T3" fmla="*/ 88 h 96"/>
                  <a:gd name="T4" fmla="*/ 0 w 109"/>
                  <a:gd name="T5" fmla="*/ 89 h 96"/>
                  <a:gd name="T6" fmla="*/ 6 w 109"/>
                  <a:gd name="T7" fmla="*/ 96 h 96"/>
                  <a:gd name="T8" fmla="*/ 19 w 109"/>
                  <a:gd name="T9" fmla="*/ 95 h 96"/>
                  <a:gd name="T10" fmla="*/ 30 w 109"/>
                  <a:gd name="T11" fmla="*/ 95 h 96"/>
                  <a:gd name="T12" fmla="*/ 43 w 109"/>
                  <a:gd name="T13" fmla="*/ 96 h 96"/>
                  <a:gd name="T14" fmla="*/ 49 w 109"/>
                  <a:gd name="T15" fmla="*/ 89 h 96"/>
                  <a:gd name="T16" fmla="*/ 35 w 109"/>
                  <a:gd name="T17" fmla="*/ 88 h 96"/>
                  <a:gd name="T18" fmla="*/ 32 w 109"/>
                  <a:gd name="T19" fmla="*/ 80 h 96"/>
                  <a:gd name="T20" fmla="*/ 35 w 109"/>
                  <a:gd name="T21" fmla="*/ 25 h 96"/>
                  <a:gd name="T22" fmla="*/ 51 w 109"/>
                  <a:gd name="T23" fmla="*/ 7 h 96"/>
                  <a:gd name="T24" fmla="*/ 66 w 109"/>
                  <a:gd name="T25" fmla="*/ 5 h 96"/>
                  <a:gd name="T26" fmla="*/ 72 w 109"/>
                  <a:gd name="T27" fmla="*/ 9 h 96"/>
                  <a:gd name="T28" fmla="*/ 76 w 109"/>
                  <a:gd name="T29" fmla="*/ 16 h 96"/>
                  <a:gd name="T30" fmla="*/ 77 w 109"/>
                  <a:gd name="T31" fmla="*/ 24 h 96"/>
                  <a:gd name="T32" fmla="*/ 77 w 109"/>
                  <a:gd name="T33" fmla="*/ 80 h 96"/>
                  <a:gd name="T34" fmla="*/ 74 w 109"/>
                  <a:gd name="T35" fmla="*/ 88 h 96"/>
                  <a:gd name="T36" fmla="*/ 60 w 109"/>
                  <a:gd name="T37" fmla="*/ 89 h 96"/>
                  <a:gd name="T38" fmla="*/ 67 w 109"/>
                  <a:gd name="T39" fmla="*/ 96 h 96"/>
                  <a:gd name="T40" fmla="*/ 80 w 109"/>
                  <a:gd name="T41" fmla="*/ 95 h 96"/>
                  <a:gd name="T42" fmla="*/ 90 w 109"/>
                  <a:gd name="T43" fmla="*/ 95 h 96"/>
                  <a:gd name="T44" fmla="*/ 103 w 109"/>
                  <a:gd name="T45" fmla="*/ 96 h 96"/>
                  <a:gd name="T46" fmla="*/ 109 w 109"/>
                  <a:gd name="T47" fmla="*/ 89 h 96"/>
                  <a:gd name="T48" fmla="*/ 97 w 109"/>
                  <a:gd name="T49" fmla="*/ 89 h 96"/>
                  <a:gd name="T50" fmla="*/ 92 w 109"/>
                  <a:gd name="T51" fmla="*/ 83 h 96"/>
                  <a:gd name="T52" fmla="*/ 92 w 109"/>
                  <a:gd name="T53" fmla="*/ 29 h 96"/>
                  <a:gd name="T54" fmla="*/ 89 w 109"/>
                  <a:gd name="T55" fmla="*/ 14 h 96"/>
                  <a:gd name="T56" fmla="*/ 82 w 109"/>
                  <a:gd name="T57" fmla="*/ 5 h 96"/>
                  <a:gd name="T58" fmla="*/ 71 w 109"/>
                  <a:gd name="T59" fmla="*/ 1 h 96"/>
                  <a:gd name="T60" fmla="*/ 52 w 109"/>
                  <a:gd name="T61" fmla="*/ 2 h 96"/>
                  <a:gd name="T62" fmla="*/ 36 w 109"/>
                  <a:gd name="T63" fmla="*/ 14 h 96"/>
                  <a:gd name="T64" fmla="*/ 31 w 109"/>
                  <a:gd name="T65" fmla="*/ 0 h 96"/>
                  <a:gd name="T66" fmla="*/ 0 w 109"/>
                  <a:gd name="T67" fmla="*/ 9 h 96"/>
                  <a:gd name="T68" fmla="*/ 9 w 109"/>
                  <a:gd name="T69" fmla="*/ 10 h 96"/>
                  <a:gd name="T70" fmla="*/ 14 w 109"/>
                  <a:gd name="T71" fmla="*/ 11 h 96"/>
                  <a:gd name="T72" fmla="*/ 16 w 109"/>
                  <a:gd name="T73" fmla="*/ 15 h 96"/>
                  <a:gd name="T74" fmla="*/ 17 w 109"/>
                  <a:gd name="T75"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96">
                    <a:moveTo>
                      <a:pt x="17" y="21"/>
                    </a:moveTo>
                    <a:lnTo>
                      <a:pt x="17" y="80"/>
                    </a:lnTo>
                    <a:lnTo>
                      <a:pt x="16" y="85"/>
                    </a:lnTo>
                    <a:lnTo>
                      <a:pt x="14" y="88"/>
                    </a:lnTo>
                    <a:lnTo>
                      <a:pt x="9" y="89"/>
                    </a:lnTo>
                    <a:lnTo>
                      <a:pt x="0" y="89"/>
                    </a:lnTo>
                    <a:lnTo>
                      <a:pt x="0" y="96"/>
                    </a:lnTo>
                    <a:lnTo>
                      <a:pt x="6" y="96"/>
                    </a:lnTo>
                    <a:lnTo>
                      <a:pt x="13" y="96"/>
                    </a:lnTo>
                    <a:lnTo>
                      <a:pt x="19" y="95"/>
                    </a:lnTo>
                    <a:lnTo>
                      <a:pt x="25" y="95"/>
                    </a:lnTo>
                    <a:lnTo>
                      <a:pt x="30" y="95"/>
                    </a:lnTo>
                    <a:lnTo>
                      <a:pt x="36" y="96"/>
                    </a:lnTo>
                    <a:lnTo>
                      <a:pt x="43" y="96"/>
                    </a:lnTo>
                    <a:lnTo>
                      <a:pt x="49" y="96"/>
                    </a:lnTo>
                    <a:lnTo>
                      <a:pt x="49" y="89"/>
                    </a:lnTo>
                    <a:lnTo>
                      <a:pt x="40" y="89"/>
                    </a:lnTo>
                    <a:lnTo>
                      <a:pt x="35" y="88"/>
                    </a:lnTo>
                    <a:lnTo>
                      <a:pt x="33" y="85"/>
                    </a:lnTo>
                    <a:lnTo>
                      <a:pt x="32" y="80"/>
                    </a:lnTo>
                    <a:lnTo>
                      <a:pt x="32" y="40"/>
                    </a:lnTo>
                    <a:lnTo>
                      <a:pt x="35" y="25"/>
                    </a:lnTo>
                    <a:lnTo>
                      <a:pt x="41" y="14"/>
                    </a:lnTo>
                    <a:lnTo>
                      <a:pt x="51" y="7"/>
                    </a:lnTo>
                    <a:lnTo>
                      <a:pt x="61" y="5"/>
                    </a:lnTo>
                    <a:lnTo>
                      <a:pt x="66" y="5"/>
                    </a:lnTo>
                    <a:lnTo>
                      <a:pt x="70" y="7"/>
                    </a:lnTo>
                    <a:lnTo>
                      <a:pt x="72" y="9"/>
                    </a:lnTo>
                    <a:lnTo>
                      <a:pt x="74" y="12"/>
                    </a:lnTo>
                    <a:lnTo>
                      <a:pt x="76" y="16"/>
                    </a:lnTo>
                    <a:lnTo>
                      <a:pt x="77" y="20"/>
                    </a:lnTo>
                    <a:lnTo>
                      <a:pt x="77" y="24"/>
                    </a:lnTo>
                    <a:lnTo>
                      <a:pt x="77" y="29"/>
                    </a:lnTo>
                    <a:lnTo>
                      <a:pt x="77" y="80"/>
                    </a:lnTo>
                    <a:lnTo>
                      <a:pt x="77" y="85"/>
                    </a:lnTo>
                    <a:lnTo>
                      <a:pt x="74" y="88"/>
                    </a:lnTo>
                    <a:lnTo>
                      <a:pt x="69" y="89"/>
                    </a:lnTo>
                    <a:lnTo>
                      <a:pt x="60" y="89"/>
                    </a:lnTo>
                    <a:lnTo>
                      <a:pt x="60" y="96"/>
                    </a:lnTo>
                    <a:lnTo>
                      <a:pt x="67" y="96"/>
                    </a:lnTo>
                    <a:lnTo>
                      <a:pt x="73" y="96"/>
                    </a:lnTo>
                    <a:lnTo>
                      <a:pt x="80" y="95"/>
                    </a:lnTo>
                    <a:lnTo>
                      <a:pt x="85" y="95"/>
                    </a:lnTo>
                    <a:lnTo>
                      <a:pt x="90" y="95"/>
                    </a:lnTo>
                    <a:lnTo>
                      <a:pt x="96" y="96"/>
                    </a:lnTo>
                    <a:lnTo>
                      <a:pt x="103" y="96"/>
                    </a:lnTo>
                    <a:lnTo>
                      <a:pt x="109" y="96"/>
                    </a:lnTo>
                    <a:lnTo>
                      <a:pt x="109" y="89"/>
                    </a:lnTo>
                    <a:lnTo>
                      <a:pt x="102" y="89"/>
                    </a:lnTo>
                    <a:lnTo>
                      <a:pt x="97" y="89"/>
                    </a:lnTo>
                    <a:lnTo>
                      <a:pt x="93" y="87"/>
                    </a:lnTo>
                    <a:lnTo>
                      <a:pt x="92" y="83"/>
                    </a:lnTo>
                    <a:lnTo>
                      <a:pt x="92" y="41"/>
                    </a:lnTo>
                    <a:lnTo>
                      <a:pt x="92" y="29"/>
                    </a:lnTo>
                    <a:lnTo>
                      <a:pt x="91" y="21"/>
                    </a:lnTo>
                    <a:lnTo>
                      <a:pt x="89" y="14"/>
                    </a:lnTo>
                    <a:lnTo>
                      <a:pt x="86" y="8"/>
                    </a:lnTo>
                    <a:lnTo>
                      <a:pt x="82" y="5"/>
                    </a:lnTo>
                    <a:lnTo>
                      <a:pt x="78" y="3"/>
                    </a:lnTo>
                    <a:lnTo>
                      <a:pt x="71" y="1"/>
                    </a:lnTo>
                    <a:lnTo>
                      <a:pt x="63" y="0"/>
                    </a:lnTo>
                    <a:lnTo>
                      <a:pt x="52" y="2"/>
                    </a:lnTo>
                    <a:lnTo>
                      <a:pt x="43" y="6"/>
                    </a:lnTo>
                    <a:lnTo>
                      <a:pt x="36" y="14"/>
                    </a:lnTo>
                    <a:lnTo>
                      <a:pt x="31" y="23"/>
                    </a:lnTo>
                    <a:lnTo>
                      <a:pt x="31" y="0"/>
                    </a:lnTo>
                    <a:lnTo>
                      <a:pt x="0" y="2"/>
                    </a:lnTo>
                    <a:lnTo>
                      <a:pt x="0" y="9"/>
                    </a:lnTo>
                    <a:lnTo>
                      <a:pt x="5" y="9"/>
                    </a:lnTo>
                    <a:lnTo>
                      <a:pt x="9" y="10"/>
                    </a:lnTo>
                    <a:lnTo>
                      <a:pt x="12" y="10"/>
                    </a:lnTo>
                    <a:lnTo>
                      <a:pt x="14" y="11"/>
                    </a:lnTo>
                    <a:lnTo>
                      <a:pt x="16" y="13"/>
                    </a:lnTo>
                    <a:lnTo>
                      <a:pt x="16" y="15"/>
                    </a:lnTo>
                    <a:lnTo>
                      <a:pt x="17" y="18"/>
                    </a:lnTo>
                    <a:lnTo>
                      <a:pt x="17"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3"/>
              <p:cNvSpPr>
                <a:spLocks noChangeAspect="1"/>
              </p:cNvSpPr>
              <p:nvPr/>
            </p:nvSpPr>
            <p:spPr bwMode="auto">
              <a:xfrm>
                <a:off x="3807" y="2554"/>
                <a:ext cx="24" cy="23"/>
              </a:xfrm>
              <a:custGeom>
                <a:avLst/>
                <a:gdLst>
                  <a:gd name="T0" fmla="*/ 24 w 24"/>
                  <a:gd name="T1" fmla="*/ 11 h 23"/>
                  <a:gd name="T2" fmla="*/ 23 w 24"/>
                  <a:gd name="T3" fmla="*/ 7 h 23"/>
                  <a:gd name="T4" fmla="*/ 20 w 24"/>
                  <a:gd name="T5" fmla="*/ 3 h 23"/>
                  <a:gd name="T6" fmla="*/ 16 w 24"/>
                  <a:gd name="T7" fmla="*/ 1 h 23"/>
                  <a:gd name="T8" fmla="*/ 12 w 24"/>
                  <a:gd name="T9" fmla="*/ 0 h 23"/>
                  <a:gd name="T10" fmla="*/ 8 w 24"/>
                  <a:gd name="T11" fmla="*/ 1 h 23"/>
                  <a:gd name="T12" fmla="*/ 4 w 24"/>
                  <a:gd name="T13" fmla="*/ 3 h 23"/>
                  <a:gd name="T14" fmla="*/ 1 w 24"/>
                  <a:gd name="T15" fmla="*/ 7 h 23"/>
                  <a:gd name="T16" fmla="*/ 0 w 24"/>
                  <a:gd name="T17" fmla="*/ 11 h 23"/>
                  <a:gd name="T18" fmla="*/ 1 w 24"/>
                  <a:gd name="T19" fmla="*/ 16 h 23"/>
                  <a:gd name="T20" fmla="*/ 4 w 24"/>
                  <a:gd name="T21" fmla="*/ 20 h 23"/>
                  <a:gd name="T22" fmla="*/ 8 w 24"/>
                  <a:gd name="T23" fmla="*/ 22 h 23"/>
                  <a:gd name="T24" fmla="*/ 12 w 24"/>
                  <a:gd name="T25" fmla="*/ 23 h 23"/>
                  <a:gd name="T26" fmla="*/ 16 w 24"/>
                  <a:gd name="T27" fmla="*/ 22 h 23"/>
                  <a:gd name="T28" fmla="*/ 20 w 24"/>
                  <a:gd name="T29" fmla="*/ 20 h 23"/>
                  <a:gd name="T30" fmla="*/ 23 w 24"/>
                  <a:gd name="T31" fmla="*/ 16 h 23"/>
                  <a:gd name="T32" fmla="*/ 24 w 24"/>
                  <a:gd name="T3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3">
                    <a:moveTo>
                      <a:pt x="24" y="11"/>
                    </a:moveTo>
                    <a:lnTo>
                      <a:pt x="23" y="7"/>
                    </a:lnTo>
                    <a:lnTo>
                      <a:pt x="20" y="3"/>
                    </a:lnTo>
                    <a:lnTo>
                      <a:pt x="16" y="1"/>
                    </a:lnTo>
                    <a:lnTo>
                      <a:pt x="12" y="0"/>
                    </a:lnTo>
                    <a:lnTo>
                      <a:pt x="8" y="1"/>
                    </a:lnTo>
                    <a:lnTo>
                      <a:pt x="4" y="3"/>
                    </a:lnTo>
                    <a:lnTo>
                      <a:pt x="1" y="7"/>
                    </a:lnTo>
                    <a:lnTo>
                      <a:pt x="0" y="11"/>
                    </a:lnTo>
                    <a:lnTo>
                      <a:pt x="1" y="16"/>
                    </a:lnTo>
                    <a:lnTo>
                      <a:pt x="4" y="20"/>
                    </a:lnTo>
                    <a:lnTo>
                      <a:pt x="8" y="22"/>
                    </a:lnTo>
                    <a:lnTo>
                      <a:pt x="12" y="23"/>
                    </a:lnTo>
                    <a:lnTo>
                      <a:pt x="16" y="22"/>
                    </a:lnTo>
                    <a:lnTo>
                      <a:pt x="20" y="20"/>
                    </a:lnTo>
                    <a:lnTo>
                      <a:pt x="23" y="16"/>
                    </a:lnTo>
                    <a:lnTo>
                      <a:pt x="2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4"/>
              <p:cNvSpPr>
                <a:spLocks noChangeAspect="1"/>
              </p:cNvSpPr>
              <p:nvPr/>
            </p:nvSpPr>
            <p:spPr bwMode="auto">
              <a:xfrm>
                <a:off x="3856" y="2481"/>
                <a:ext cx="109" cy="96"/>
              </a:xfrm>
              <a:custGeom>
                <a:avLst/>
                <a:gdLst>
                  <a:gd name="T0" fmla="*/ 17 w 109"/>
                  <a:gd name="T1" fmla="*/ 80 h 96"/>
                  <a:gd name="T2" fmla="*/ 14 w 109"/>
                  <a:gd name="T3" fmla="*/ 88 h 96"/>
                  <a:gd name="T4" fmla="*/ 0 w 109"/>
                  <a:gd name="T5" fmla="*/ 89 h 96"/>
                  <a:gd name="T6" fmla="*/ 6 w 109"/>
                  <a:gd name="T7" fmla="*/ 96 h 96"/>
                  <a:gd name="T8" fmla="*/ 19 w 109"/>
                  <a:gd name="T9" fmla="*/ 95 h 96"/>
                  <a:gd name="T10" fmla="*/ 30 w 109"/>
                  <a:gd name="T11" fmla="*/ 95 h 96"/>
                  <a:gd name="T12" fmla="*/ 43 w 109"/>
                  <a:gd name="T13" fmla="*/ 96 h 96"/>
                  <a:gd name="T14" fmla="*/ 49 w 109"/>
                  <a:gd name="T15" fmla="*/ 89 h 96"/>
                  <a:gd name="T16" fmla="*/ 35 w 109"/>
                  <a:gd name="T17" fmla="*/ 88 h 96"/>
                  <a:gd name="T18" fmla="*/ 32 w 109"/>
                  <a:gd name="T19" fmla="*/ 80 h 96"/>
                  <a:gd name="T20" fmla="*/ 35 w 109"/>
                  <a:gd name="T21" fmla="*/ 25 h 96"/>
                  <a:gd name="T22" fmla="*/ 51 w 109"/>
                  <a:gd name="T23" fmla="*/ 7 h 96"/>
                  <a:gd name="T24" fmla="*/ 66 w 109"/>
                  <a:gd name="T25" fmla="*/ 5 h 96"/>
                  <a:gd name="T26" fmla="*/ 72 w 109"/>
                  <a:gd name="T27" fmla="*/ 9 h 96"/>
                  <a:gd name="T28" fmla="*/ 76 w 109"/>
                  <a:gd name="T29" fmla="*/ 16 h 96"/>
                  <a:gd name="T30" fmla="*/ 77 w 109"/>
                  <a:gd name="T31" fmla="*/ 24 h 96"/>
                  <a:gd name="T32" fmla="*/ 77 w 109"/>
                  <a:gd name="T33" fmla="*/ 80 h 96"/>
                  <a:gd name="T34" fmla="*/ 74 w 109"/>
                  <a:gd name="T35" fmla="*/ 88 h 96"/>
                  <a:gd name="T36" fmla="*/ 60 w 109"/>
                  <a:gd name="T37" fmla="*/ 89 h 96"/>
                  <a:gd name="T38" fmla="*/ 67 w 109"/>
                  <a:gd name="T39" fmla="*/ 96 h 96"/>
                  <a:gd name="T40" fmla="*/ 80 w 109"/>
                  <a:gd name="T41" fmla="*/ 95 h 96"/>
                  <a:gd name="T42" fmla="*/ 90 w 109"/>
                  <a:gd name="T43" fmla="*/ 95 h 96"/>
                  <a:gd name="T44" fmla="*/ 103 w 109"/>
                  <a:gd name="T45" fmla="*/ 96 h 96"/>
                  <a:gd name="T46" fmla="*/ 109 w 109"/>
                  <a:gd name="T47" fmla="*/ 89 h 96"/>
                  <a:gd name="T48" fmla="*/ 97 w 109"/>
                  <a:gd name="T49" fmla="*/ 89 h 96"/>
                  <a:gd name="T50" fmla="*/ 92 w 109"/>
                  <a:gd name="T51" fmla="*/ 83 h 96"/>
                  <a:gd name="T52" fmla="*/ 92 w 109"/>
                  <a:gd name="T53" fmla="*/ 29 h 96"/>
                  <a:gd name="T54" fmla="*/ 89 w 109"/>
                  <a:gd name="T55" fmla="*/ 14 h 96"/>
                  <a:gd name="T56" fmla="*/ 83 w 109"/>
                  <a:gd name="T57" fmla="*/ 5 h 96"/>
                  <a:gd name="T58" fmla="*/ 71 w 109"/>
                  <a:gd name="T59" fmla="*/ 1 h 96"/>
                  <a:gd name="T60" fmla="*/ 52 w 109"/>
                  <a:gd name="T61" fmla="*/ 2 h 96"/>
                  <a:gd name="T62" fmla="*/ 36 w 109"/>
                  <a:gd name="T63" fmla="*/ 14 h 96"/>
                  <a:gd name="T64" fmla="*/ 31 w 109"/>
                  <a:gd name="T65" fmla="*/ 0 h 96"/>
                  <a:gd name="T66" fmla="*/ 0 w 109"/>
                  <a:gd name="T67" fmla="*/ 9 h 96"/>
                  <a:gd name="T68" fmla="*/ 9 w 109"/>
                  <a:gd name="T69" fmla="*/ 10 h 96"/>
                  <a:gd name="T70" fmla="*/ 14 w 109"/>
                  <a:gd name="T71" fmla="*/ 11 h 96"/>
                  <a:gd name="T72" fmla="*/ 16 w 109"/>
                  <a:gd name="T73" fmla="*/ 15 h 96"/>
                  <a:gd name="T74" fmla="*/ 17 w 109"/>
                  <a:gd name="T75"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96">
                    <a:moveTo>
                      <a:pt x="17" y="21"/>
                    </a:moveTo>
                    <a:lnTo>
                      <a:pt x="17" y="80"/>
                    </a:lnTo>
                    <a:lnTo>
                      <a:pt x="16" y="85"/>
                    </a:lnTo>
                    <a:lnTo>
                      <a:pt x="14" y="88"/>
                    </a:lnTo>
                    <a:lnTo>
                      <a:pt x="9" y="89"/>
                    </a:lnTo>
                    <a:lnTo>
                      <a:pt x="0" y="89"/>
                    </a:lnTo>
                    <a:lnTo>
                      <a:pt x="0" y="96"/>
                    </a:lnTo>
                    <a:lnTo>
                      <a:pt x="6" y="96"/>
                    </a:lnTo>
                    <a:lnTo>
                      <a:pt x="13" y="96"/>
                    </a:lnTo>
                    <a:lnTo>
                      <a:pt x="19" y="95"/>
                    </a:lnTo>
                    <a:lnTo>
                      <a:pt x="25" y="95"/>
                    </a:lnTo>
                    <a:lnTo>
                      <a:pt x="30" y="95"/>
                    </a:lnTo>
                    <a:lnTo>
                      <a:pt x="36" y="96"/>
                    </a:lnTo>
                    <a:lnTo>
                      <a:pt x="43" y="96"/>
                    </a:lnTo>
                    <a:lnTo>
                      <a:pt x="49" y="96"/>
                    </a:lnTo>
                    <a:lnTo>
                      <a:pt x="49" y="89"/>
                    </a:lnTo>
                    <a:lnTo>
                      <a:pt x="40" y="89"/>
                    </a:lnTo>
                    <a:lnTo>
                      <a:pt x="35" y="88"/>
                    </a:lnTo>
                    <a:lnTo>
                      <a:pt x="33" y="85"/>
                    </a:lnTo>
                    <a:lnTo>
                      <a:pt x="32" y="80"/>
                    </a:lnTo>
                    <a:lnTo>
                      <a:pt x="32" y="40"/>
                    </a:lnTo>
                    <a:lnTo>
                      <a:pt x="35" y="25"/>
                    </a:lnTo>
                    <a:lnTo>
                      <a:pt x="41" y="14"/>
                    </a:lnTo>
                    <a:lnTo>
                      <a:pt x="51" y="7"/>
                    </a:lnTo>
                    <a:lnTo>
                      <a:pt x="61" y="5"/>
                    </a:lnTo>
                    <a:lnTo>
                      <a:pt x="66" y="5"/>
                    </a:lnTo>
                    <a:lnTo>
                      <a:pt x="70" y="7"/>
                    </a:lnTo>
                    <a:lnTo>
                      <a:pt x="72" y="9"/>
                    </a:lnTo>
                    <a:lnTo>
                      <a:pt x="74" y="12"/>
                    </a:lnTo>
                    <a:lnTo>
                      <a:pt x="76" y="16"/>
                    </a:lnTo>
                    <a:lnTo>
                      <a:pt x="77" y="20"/>
                    </a:lnTo>
                    <a:lnTo>
                      <a:pt x="77" y="24"/>
                    </a:lnTo>
                    <a:lnTo>
                      <a:pt x="77" y="29"/>
                    </a:lnTo>
                    <a:lnTo>
                      <a:pt x="77" y="80"/>
                    </a:lnTo>
                    <a:lnTo>
                      <a:pt x="77" y="85"/>
                    </a:lnTo>
                    <a:lnTo>
                      <a:pt x="74" y="88"/>
                    </a:lnTo>
                    <a:lnTo>
                      <a:pt x="69" y="89"/>
                    </a:lnTo>
                    <a:lnTo>
                      <a:pt x="60" y="89"/>
                    </a:lnTo>
                    <a:lnTo>
                      <a:pt x="60" y="96"/>
                    </a:lnTo>
                    <a:lnTo>
                      <a:pt x="67" y="96"/>
                    </a:lnTo>
                    <a:lnTo>
                      <a:pt x="73" y="96"/>
                    </a:lnTo>
                    <a:lnTo>
                      <a:pt x="80" y="95"/>
                    </a:lnTo>
                    <a:lnTo>
                      <a:pt x="85" y="95"/>
                    </a:lnTo>
                    <a:lnTo>
                      <a:pt x="90" y="95"/>
                    </a:lnTo>
                    <a:lnTo>
                      <a:pt x="96" y="96"/>
                    </a:lnTo>
                    <a:lnTo>
                      <a:pt x="103" y="96"/>
                    </a:lnTo>
                    <a:lnTo>
                      <a:pt x="109" y="96"/>
                    </a:lnTo>
                    <a:lnTo>
                      <a:pt x="109" y="89"/>
                    </a:lnTo>
                    <a:lnTo>
                      <a:pt x="102" y="89"/>
                    </a:lnTo>
                    <a:lnTo>
                      <a:pt x="97" y="89"/>
                    </a:lnTo>
                    <a:lnTo>
                      <a:pt x="93" y="87"/>
                    </a:lnTo>
                    <a:lnTo>
                      <a:pt x="92" y="83"/>
                    </a:lnTo>
                    <a:lnTo>
                      <a:pt x="92" y="41"/>
                    </a:lnTo>
                    <a:lnTo>
                      <a:pt x="92" y="29"/>
                    </a:lnTo>
                    <a:lnTo>
                      <a:pt x="91" y="21"/>
                    </a:lnTo>
                    <a:lnTo>
                      <a:pt x="89" y="14"/>
                    </a:lnTo>
                    <a:lnTo>
                      <a:pt x="86" y="8"/>
                    </a:lnTo>
                    <a:lnTo>
                      <a:pt x="83" y="5"/>
                    </a:lnTo>
                    <a:lnTo>
                      <a:pt x="78" y="3"/>
                    </a:lnTo>
                    <a:lnTo>
                      <a:pt x="71" y="1"/>
                    </a:lnTo>
                    <a:lnTo>
                      <a:pt x="63" y="0"/>
                    </a:lnTo>
                    <a:lnTo>
                      <a:pt x="52" y="2"/>
                    </a:lnTo>
                    <a:lnTo>
                      <a:pt x="43" y="6"/>
                    </a:lnTo>
                    <a:lnTo>
                      <a:pt x="36" y="14"/>
                    </a:lnTo>
                    <a:lnTo>
                      <a:pt x="31" y="23"/>
                    </a:lnTo>
                    <a:lnTo>
                      <a:pt x="31" y="0"/>
                    </a:lnTo>
                    <a:lnTo>
                      <a:pt x="0" y="2"/>
                    </a:lnTo>
                    <a:lnTo>
                      <a:pt x="0" y="9"/>
                    </a:lnTo>
                    <a:lnTo>
                      <a:pt x="5" y="9"/>
                    </a:lnTo>
                    <a:lnTo>
                      <a:pt x="9" y="10"/>
                    </a:lnTo>
                    <a:lnTo>
                      <a:pt x="12" y="10"/>
                    </a:lnTo>
                    <a:lnTo>
                      <a:pt x="14" y="11"/>
                    </a:lnTo>
                    <a:lnTo>
                      <a:pt x="16" y="13"/>
                    </a:lnTo>
                    <a:lnTo>
                      <a:pt x="16" y="15"/>
                    </a:lnTo>
                    <a:lnTo>
                      <a:pt x="17" y="18"/>
                    </a:lnTo>
                    <a:lnTo>
                      <a:pt x="17"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5"/>
              <p:cNvSpPr>
                <a:spLocks noChangeAspect="1" noEditPoints="1"/>
              </p:cNvSpPr>
              <p:nvPr/>
            </p:nvSpPr>
            <p:spPr bwMode="auto">
              <a:xfrm>
                <a:off x="3976" y="2480"/>
                <a:ext cx="84" cy="99"/>
              </a:xfrm>
              <a:custGeom>
                <a:avLst/>
                <a:gdLst>
                  <a:gd name="T0" fmla="*/ 18 w 84"/>
                  <a:gd name="T1" fmla="*/ 42 h 99"/>
                  <a:gd name="T2" fmla="*/ 22 w 84"/>
                  <a:gd name="T3" fmla="*/ 23 h 99"/>
                  <a:gd name="T4" fmla="*/ 29 w 84"/>
                  <a:gd name="T5" fmla="*/ 11 h 99"/>
                  <a:gd name="T6" fmla="*/ 38 w 84"/>
                  <a:gd name="T7" fmla="*/ 6 h 99"/>
                  <a:gd name="T8" fmla="*/ 45 w 84"/>
                  <a:gd name="T9" fmla="*/ 5 h 99"/>
                  <a:gd name="T10" fmla="*/ 53 w 84"/>
                  <a:gd name="T11" fmla="*/ 6 h 99"/>
                  <a:gd name="T12" fmla="*/ 58 w 84"/>
                  <a:gd name="T13" fmla="*/ 9 h 99"/>
                  <a:gd name="T14" fmla="*/ 63 w 84"/>
                  <a:gd name="T15" fmla="*/ 14 h 99"/>
                  <a:gd name="T16" fmla="*/ 66 w 84"/>
                  <a:gd name="T17" fmla="*/ 20 h 99"/>
                  <a:gd name="T18" fmla="*/ 68 w 84"/>
                  <a:gd name="T19" fmla="*/ 27 h 99"/>
                  <a:gd name="T20" fmla="*/ 69 w 84"/>
                  <a:gd name="T21" fmla="*/ 33 h 99"/>
                  <a:gd name="T22" fmla="*/ 69 w 84"/>
                  <a:gd name="T23" fmla="*/ 38 h 99"/>
                  <a:gd name="T24" fmla="*/ 70 w 84"/>
                  <a:gd name="T25" fmla="*/ 42 h 99"/>
                  <a:gd name="T26" fmla="*/ 18 w 84"/>
                  <a:gd name="T27" fmla="*/ 42 h 99"/>
                  <a:gd name="T28" fmla="*/ 18 w 84"/>
                  <a:gd name="T29" fmla="*/ 47 h 99"/>
                  <a:gd name="T30" fmla="*/ 79 w 84"/>
                  <a:gd name="T31" fmla="*/ 47 h 99"/>
                  <a:gd name="T32" fmla="*/ 81 w 84"/>
                  <a:gd name="T33" fmla="*/ 47 h 99"/>
                  <a:gd name="T34" fmla="*/ 83 w 84"/>
                  <a:gd name="T35" fmla="*/ 46 h 99"/>
                  <a:gd name="T36" fmla="*/ 84 w 84"/>
                  <a:gd name="T37" fmla="*/ 45 h 99"/>
                  <a:gd name="T38" fmla="*/ 84 w 84"/>
                  <a:gd name="T39" fmla="*/ 42 h 99"/>
                  <a:gd name="T40" fmla="*/ 82 w 84"/>
                  <a:gd name="T41" fmla="*/ 27 h 99"/>
                  <a:gd name="T42" fmla="*/ 75 w 84"/>
                  <a:gd name="T43" fmla="*/ 13 h 99"/>
                  <a:gd name="T44" fmla="*/ 63 w 84"/>
                  <a:gd name="T45" fmla="*/ 3 h 99"/>
                  <a:gd name="T46" fmla="*/ 45 w 84"/>
                  <a:gd name="T47" fmla="*/ 0 h 99"/>
                  <a:gd name="T48" fmla="*/ 27 w 84"/>
                  <a:gd name="T49" fmla="*/ 4 h 99"/>
                  <a:gd name="T50" fmla="*/ 13 w 84"/>
                  <a:gd name="T51" fmla="*/ 14 h 99"/>
                  <a:gd name="T52" fmla="*/ 3 w 84"/>
                  <a:gd name="T53" fmla="*/ 30 h 99"/>
                  <a:gd name="T54" fmla="*/ 0 w 84"/>
                  <a:gd name="T55" fmla="*/ 49 h 99"/>
                  <a:gd name="T56" fmla="*/ 4 w 84"/>
                  <a:gd name="T57" fmla="*/ 69 h 99"/>
                  <a:gd name="T58" fmla="*/ 14 w 84"/>
                  <a:gd name="T59" fmla="*/ 85 h 99"/>
                  <a:gd name="T60" fmla="*/ 30 w 84"/>
                  <a:gd name="T61" fmla="*/ 96 h 99"/>
                  <a:gd name="T62" fmla="*/ 48 w 84"/>
                  <a:gd name="T63" fmla="*/ 99 h 99"/>
                  <a:gd name="T64" fmla="*/ 65 w 84"/>
                  <a:gd name="T65" fmla="*/ 96 h 99"/>
                  <a:gd name="T66" fmla="*/ 76 w 84"/>
                  <a:gd name="T67" fmla="*/ 87 h 99"/>
                  <a:gd name="T68" fmla="*/ 82 w 84"/>
                  <a:gd name="T69" fmla="*/ 77 h 99"/>
                  <a:gd name="T70" fmla="*/ 84 w 84"/>
                  <a:gd name="T71" fmla="*/ 71 h 99"/>
                  <a:gd name="T72" fmla="*/ 83 w 84"/>
                  <a:gd name="T73" fmla="*/ 69 h 99"/>
                  <a:gd name="T74" fmla="*/ 81 w 84"/>
                  <a:gd name="T75" fmla="*/ 69 h 99"/>
                  <a:gd name="T76" fmla="*/ 79 w 84"/>
                  <a:gd name="T77" fmla="*/ 69 h 99"/>
                  <a:gd name="T78" fmla="*/ 78 w 84"/>
                  <a:gd name="T79" fmla="*/ 72 h 99"/>
                  <a:gd name="T80" fmla="*/ 75 w 84"/>
                  <a:gd name="T81" fmla="*/ 79 h 99"/>
                  <a:gd name="T82" fmla="*/ 71 w 84"/>
                  <a:gd name="T83" fmla="*/ 85 h 99"/>
                  <a:gd name="T84" fmla="*/ 66 w 84"/>
                  <a:gd name="T85" fmla="*/ 88 h 99"/>
                  <a:gd name="T86" fmla="*/ 62 w 84"/>
                  <a:gd name="T87" fmla="*/ 91 h 99"/>
                  <a:gd name="T88" fmla="*/ 57 w 84"/>
                  <a:gd name="T89" fmla="*/ 93 h 99"/>
                  <a:gd name="T90" fmla="*/ 53 w 84"/>
                  <a:gd name="T91" fmla="*/ 94 h 99"/>
                  <a:gd name="T92" fmla="*/ 51 w 84"/>
                  <a:gd name="T93" fmla="*/ 94 h 99"/>
                  <a:gd name="T94" fmla="*/ 49 w 84"/>
                  <a:gd name="T95" fmla="*/ 94 h 99"/>
                  <a:gd name="T96" fmla="*/ 41 w 84"/>
                  <a:gd name="T97" fmla="*/ 93 h 99"/>
                  <a:gd name="T98" fmla="*/ 35 w 84"/>
                  <a:gd name="T99" fmla="*/ 90 h 99"/>
                  <a:gd name="T100" fmla="*/ 29 w 84"/>
                  <a:gd name="T101" fmla="*/ 85 h 99"/>
                  <a:gd name="T102" fmla="*/ 25 w 84"/>
                  <a:gd name="T103" fmla="*/ 79 h 99"/>
                  <a:gd name="T104" fmla="*/ 21 w 84"/>
                  <a:gd name="T105" fmla="*/ 71 h 99"/>
                  <a:gd name="T106" fmla="*/ 19 w 84"/>
                  <a:gd name="T107" fmla="*/ 62 h 99"/>
                  <a:gd name="T108" fmla="*/ 18 w 84"/>
                  <a:gd name="T109" fmla="*/ 54 h 99"/>
                  <a:gd name="T110" fmla="*/ 18 w 84"/>
                  <a:gd name="T11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99">
                    <a:moveTo>
                      <a:pt x="18" y="42"/>
                    </a:moveTo>
                    <a:lnTo>
                      <a:pt x="22" y="23"/>
                    </a:lnTo>
                    <a:lnTo>
                      <a:pt x="29" y="11"/>
                    </a:lnTo>
                    <a:lnTo>
                      <a:pt x="38" y="6"/>
                    </a:lnTo>
                    <a:lnTo>
                      <a:pt x="45" y="5"/>
                    </a:lnTo>
                    <a:lnTo>
                      <a:pt x="53" y="6"/>
                    </a:lnTo>
                    <a:lnTo>
                      <a:pt x="58" y="9"/>
                    </a:lnTo>
                    <a:lnTo>
                      <a:pt x="63" y="14"/>
                    </a:lnTo>
                    <a:lnTo>
                      <a:pt x="66" y="20"/>
                    </a:lnTo>
                    <a:lnTo>
                      <a:pt x="68" y="27"/>
                    </a:lnTo>
                    <a:lnTo>
                      <a:pt x="69" y="33"/>
                    </a:lnTo>
                    <a:lnTo>
                      <a:pt x="69" y="38"/>
                    </a:lnTo>
                    <a:lnTo>
                      <a:pt x="70" y="42"/>
                    </a:lnTo>
                    <a:lnTo>
                      <a:pt x="18" y="42"/>
                    </a:lnTo>
                    <a:close/>
                    <a:moveTo>
                      <a:pt x="18" y="47"/>
                    </a:moveTo>
                    <a:lnTo>
                      <a:pt x="79" y="47"/>
                    </a:lnTo>
                    <a:lnTo>
                      <a:pt x="81" y="47"/>
                    </a:lnTo>
                    <a:lnTo>
                      <a:pt x="83" y="46"/>
                    </a:lnTo>
                    <a:lnTo>
                      <a:pt x="84" y="45"/>
                    </a:lnTo>
                    <a:lnTo>
                      <a:pt x="84" y="42"/>
                    </a:lnTo>
                    <a:lnTo>
                      <a:pt x="82" y="27"/>
                    </a:lnTo>
                    <a:lnTo>
                      <a:pt x="75" y="13"/>
                    </a:lnTo>
                    <a:lnTo>
                      <a:pt x="63" y="3"/>
                    </a:lnTo>
                    <a:lnTo>
                      <a:pt x="45" y="0"/>
                    </a:lnTo>
                    <a:lnTo>
                      <a:pt x="27" y="4"/>
                    </a:lnTo>
                    <a:lnTo>
                      <a:pt x="13" y="14"/>
                    </a:lnTo>
                    <a:lnTo>
                      <a:pt x="3" y="30"/>
                    </a:lnTo>
                    <a:lnTo>
                      <a:pt x="0" y="49"/>
                    </a:lnTo>
                    <a:lnTo>
                      <a:pt x="4" y="69"/>
                    </a:lnTo>
                    <a:lnTo>
                      <a:pt x="14" y="85"/>
                    </a:lnTo>
                    <a:lnTo>
                      <a:pt x="30" y="96"/>
                    </a:lnTo>
                    <a:lnTo>
                      <a:pt x="48" y="99"/>
                    </a:lnTo>
                    <a:lnTo>
                      <a:pt x="65" y="96"/>
                    </a:lnTo>
                    <a:lnTo>
                      <a:pt x="76" y="87"/>
                    </a:lnTo>
                    <a:lnTo>
                      <a:pt x="82" y="77"/>
                    </a:lnTo>
                    <a:lnTo>
                      <a:pt x="84" y="71"/>
                    </a:lnTo>
                    <a:lnTo>
                      <a:pt x="83" y="69"/>
                    </a:lnTo>
                    <a:lnTo>
                      <a:pt x="81" y="69"/>
                    </a:lnTo>
                    <a:lnTo>
                      <a:pt x="79" y="69"/>
                    </a:lnTo>
                    <a:lnTo>
                      <a:pt x="78" y="72"/>
                    </a:lnTo>
                    <a:lnTo>
                      <a:pt x="75" y="79"/>
                    </a:lnTo>
                    <a:lnTo>
                      <a:pt x="71" y="85"/>
                    </a:lnTo>
                    <a:lnTo>
                      <a:pt x="66" y="88"/>
                    </a:lnTo>
                    <a:lnTo>
                      <a:pt x="62" y="91"/>
                    </a:lnTo>
                    <a:lnTo>
                      <a:pt x="57" y="93"/>
                    </a:lnTo>
                    <a:lnTo>
                      <a:pt x="53" y="94"/>
                    </a:lnTo>
                    <a:lnTo>
                      <a:pt x="51" y="94"/>
                    </a:lnTo>
                    <a:lnTo>
                      <a:pt x="49" y="94"/>
                    </a:lnTo>
                    <a:lnTo>
                      <a:pt x="41" y="93"/>
                    </a:lnTo>
                    <a:lnTo>
                      <a:pt x="35" y="90"/>
                    </a:lnTo>
                    <a:lnTo>
                      <a:pt x="29" y="85"/>
                    </a:lnTo>
                    <a:lnTo>
                      <a:pt x="25" y="79"/>
                    </a:lnTo>
                    <a:lnTo>
                      <a:pt x="21" y="71"/>
                    </a:lnTo>
                    <a:lnTo>
                      <a:pt x="19" y="62"/>
                    </a:lnTo>
                    <a:lnTo>
                      <a:pt x="18" y="54"/>
                    </a:lnTo>
                    <a:lnTo>
                      <a:pt x="18"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6"/>
              <p:cNvSpPr>
                <a:spLocks noChangeAspect="1" noEditPoints="1"/>
              </p:cNvSpPr>
              <p:nvPr/>
            </p:nvSpPr>
            <p:spPr bwMode="auto">
              <a:xfrm>
                <a:off x="4074" y="2432"/>
                <a:ext cx="46" cy="145"/>
              </a:xfrm>
              <a:custGeom>
                <a:avLst/>
                <a:gdLst>
                  <a:gd name="T0" fmla="*/ 31 w 46"/>
                  <a:gd name="T1" fmla="*/ 49 h 145"/>
                  <a:gd name="T2" fmla="*/ 0 w 46"/>
                  <a:gd name="T3" fmla="*/ 51 h 145"/>
                  <a:gd name="T4" fmla="*/ 0 w 46"/>
                  <a:gd name="T5" fmla="*/ 58 h 145"/>
                  <a:gd name="T6" fmla="*/ 9 w 46"/>
                  <a:gd name="T7" fmla="*/ 59 h 145"/>
                  <a:gd name="T8" fmla="*/ 14 w 46"/>
                  <a:gd name="T9" fmla="*/ 60 h 145"/>
                  <a:gd name="T10" fmla="*/ 16 w 46"/>
                  <a:gd name="T11" fmla="*/ 64 h 145"/>
                  <a:gd name="T12" fmla="*/ 17 w 46"/>
                  <a:gd name="T13" fmla="*/ 70 h 145"/>
                  <a:gd name="T14" fmla="*/ 17 w 46"/>
                  <a:gd name="T15" fmla="*/ 129 h 145"/>
                  <a:gd name="T16" fmla="*/ 16 w 46"/>
                  <a:gd name="T17" fmla="*/ 134 h 145"/>
                  <a:gd name="T18" fmla="*/ 13 w 46"/>
                  <a:gd name="T19" fmla="*/ 137 h 145"/>
                  <a:gd name="T20" fmla="*/ 8 w 46"/>
                  <a:gd name="T21" fmla="*/ 138 h 145"/>
                  <a:gd name="T22" fmla="*/ 0 w 46"/>
                  <a:gd name="T23" fmla="*/ 138 h 145"/>
                  <a:gd name="T24" fmla="*/ 0 w 46"/>
                  <a:gd name="T25" fmla="*/ 145 h 145"/>
                  <a:gd name="T26" fmla="*/ 5 w 46"/>
                  <a:gd name="T27" fmla="*/ 145 h 145"/>
                  <a:gd name="T28" fmla="*/ 12 w 46"/>
                  <a:gd name="T29" fmla="*/ 145 h 145"/>
                  <a:gd name="T30" fmla="*/ 18 w 46"/>
                  <a:gd name="T31" fmla="*/ 144 h 145"/>
                  <a:gd name="T32" fmla="*/ 23 w 46"/>
                  <a:gd name="T33" fmla="*/ 144 h 145"/>
                  <a:gd name="T34" fmla="*/ 46 w 46"/>
                  <a:gd name="T35" fmla="*/ 145 h 145"/>
                  <a:gd name="T36" fmla="*/ 46 w 46"/>
                  <a:gd name="T37" fmla="*/ 138 h 145"/>
                  <a:gd name="T38" fmla="*/ 38 w 46"/>
                  <a:gd name="T39" fmla="*/ 138 h 145"/>
                  <a:gd name="T40" fmla="*/ 33 w 46"/>
                  <a:gd name="T41" fmla="*/ 137 h 145"/>
                  <a:gd name="T42" fmla="*/ 31 w 46"/>
                  <a:gd name="T43" fmla="*/ 134 h 145"/>
                  <a:gd name="T44" fmla="*/ 31 w 46"/>
                  <a:gd name="T45" fmla="*/ 129 h 145"/>
                  <a:gd name="T46" fmla="*/ 31 w 46"/>
                  <a:gd name="T47" fmla="*/ 49 h 145"/>
                  <a:gd name="T48" fmla="*/ 32 w 46"/>
                  <a:gd name="T49" fmla="*/ 11 h 145"/>
                  <a:gd name="T50" fmla="*/ 31 w 46"/>
                  <a:gd name="T51" fmla="*/ 7 h 145"/>
                  <a:gd name="T52" fmla="*/ 28 w 46"/>
                  <a:gd name="T53" fmla="*/ 3 h 145"/>
                  <a:gd name="T54" fmla="*/ 25 w 46"/>
                  <a:gd name="T55" fmla="*/ 1 h 145"/>
                  <a:gd name="T56" fmla="*/ 20 w 46"/>
                  <a:gd name="T57" fmla="*/ 0 h 145"/>
                  <a:gd name="T58" fmla="*/ 16 w 46"/>
                  <a:gd name="T59" fmla="*/ 1 h 145"/>
                  <a:gd name="T60" fmla="*/ 12 w 46"/>
                  <a:gd name="T61" fmla="*/ 3 h 145"/>
                  <a:gd name="T62" fmla="*/ 10 w 46"/>
                  <a:gd name="T63" fmla="*/ 7 h 145"/>
                  <a:gd name="T64" fmla="*/ 9 w 46"/>
                  <a:gd name="T65" fmla="*/ 11 h 145"/>
                  <a:gd name="T66" fmla="*/ 10 w 46"/>
                  <a:gd name="T67" fmla="*/ 16 h 145"/>
                  <a:gd name="T68" fmla="*/ 12 w 46"/>
                  <a:gd name="T69" fmla="*/ 19 h 145"/>
                  <a:gd name="T70" fmla="*/ 16 w 46"/>
                  <a:gd name="T71" fmla="*/ 22 h 145"/>
                  <a:gd name="T72" fmla="*/ 20 w 46"/>
                  <a:gd name="T73" fmla="*/ 23 h 145"/>
                  <a:gd name="T74" fmla="*/ 25 w 46"/>
                  <a:gd name="T75" fmla="*/ 22 h 145"/>
                  <a:gd name="T76" fmla="*/ 28 w 46"/>
                  <a:gd name="T77" fmla="*/ 20 h 145"/>
                  <a:gd name="T78" fmla="*/ 31 w 46"/>
                  <a:gd name="T79" fmla="*/ 16 h 145"/>
                  <a:gd name="T80" fmla="*/ 32 w 46"/>
                  <a:gd name="T81" fmla="*/ 1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 h="145">
                    <a:moveTo>
                      <a:pt x="31" y="49"/>
                    </a:moveTo>
                    <a:lnTo>
                      <a:pt x="0" y="51"/>
                    </a:lnTo>
                    <a:lnTo>
                      <a:pt x="0" y="58"/>
                    </a:lnTo>
                    <a:lnTo>
                      <a:pt x="9" y="59"/>
                    </a:lnTo>
                    <a:lnTo>
                      <a:pt x="14" y="60"/>
                    </a:lnTo>
                    <a:lnTo>
                      <a:pt x="16" y="64"/>
                    </a:lnTo>
                    <a:lnTo>
                      <a:pt x="17" y="70"/>
                    </a:lnTo>
                    <a:lnTo>
                      <a:pt x="17" y="129"/>
                    </a:lnTo>
                    <a:lnTo>
                      <a:pt x="16" y="134"/>
                    </a:lnTo>
                    <a:lnTo>
                      <a:pt x="13" y="137"/>
                    </a:lnTo>
                    <a:lnTo>
                      <a:pt x="8" y="138"/>
                    </a:lnTo>
                    <a:lnTo>
                      <a:pt x="0" y="138"/>
                    </a:lnTo>
                    <a:lnTo>
                      <a:pt x="0" y="145"/>
                    </a:lnTo>
                    <a:lnTo>
                      <a:pt x="5" y="145"/>
                    </a:lnTo>
                    <a:lnTo>
                      <a:pt x="12" y="145"/>
                    </a:lnTo>
                    <a:lnTo>
                      <a:pt x="18" y="144"/>
                    </a:lnTo>
                    <a:lnTo>
                      <a:pt x="23" y="144"/>
                    </a:lnTo>
                    <a:lnTo>
                      <a:pt x="46" y="145"/>
                    </a:lnTo>
                    <a:lnTo>
                      <a:pt x="46" y="138"/>
                    </a:lnTo>
                    <a:lnTo>
                      <a:pt x="38" y="138"/>
                    </a:lnTo>
                    <a:lnTo>
                      <a:pt x="33" y="137"/>
                    </a:lnTo>
                    <a:lnTo>
                      <a:pt x="31" y="134"/>
                    </a:lnTo>
                    <a:lnTo>
                      <a:pt x="31" y="129"/>
                    </a:lnTo>
                    <a:lnTo>
                      <a:pt x="31" y="49"/>
                    </a:lnTo>
                    <a:close/>
                    <a:moveTo>
                      <a:pt x="32" y="11"/>
                    </a:moveTo>
                    <a:lnTo>
                      <a:pt x="31" y="7"/>
                    </a:lnTo>
                    <a:lnTo>
                      <a:pt x="28" y="3"/>
                    </a:lnTo>
                    <a:lnTo>
                      <a:pt x="25" y="1"/>
                    </a:lnTo>
                    <a:lnTo>
                      <a:pt x="20" y="0"/>
                    </a:lnTo>
                    <a:lnTo>
                      <a:pt x="16" y="1"/>
                    </a:lnTo>
                    <a:lnTo>
                      <a:pt x="12" y="3"/>
                    </a:lnTo>
                    <a:lnTo>
                      <a:pt x="10" y="7"/>
                    </a:lnTo>
                    <a:lnTo>
                      <a:pt x="9" y="11"/>
                    </a:lnTo>
                    <a:lnTo>
                      <a:pt x="10" y="16"/>
                    </a:lnTo>
                    <a:lnTo>
                      <a:pt x="12" y="19"/>
                    </a:lnTo>
                    <a:lnTo>
                      <a:pt x="16" y="22"/>
                    </a:lnTo>
                    <a:lnTo>
                      <a:pt x="20" y="23"/>
                    </a:lnTo>
                    <a:lnTo>
                      <a:pt x="25" y="22"/>
                    </a:lnTo>
                    <a:lnTo>
                      <a:pt x="28" y="20"/>
                    </a:lnTo>
                    <a:lnTo>
                      <a:pt x="31" y="16"/>
                    </a:lnTo>
                    <a:lnTo>
                      <a:pt x="32"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07"/>
              <p:cNvSpPr>
                <a:spLocks noChangeAspect="1" noEditPoints="1"/>
              </p:cNvSpPr>
              <p:nvPr/>
            </p:nvSpPr>
            <p:spPr bwMode="auto">
              <a:xfrm>
                <a:off x="4133" y="2479"/>
                <a:ext cx="99" cy="143"/>
              </a:xfrm>
              <a:custGeom>
                <a:avLst/>
                <a:gdLst>
                  <a:gd name="T0" fmla="*/ 31 w 99"/>
                  <a:gd name="T1" fmla="*/ 57 h 143"/>
                  <a:gd name="T2" fmla="*/ 24 w 99"/>
                  <a:gd name="T3" fmla="*/ 45 h 143"/>
                  <a:gd name="T4" fmla="*/ 23 w 99"/>
                  <a:gd name="T5" fmla="*/ 34 h 143"/>
                  <a:gd name="T6" fmla="*/ 28 w 99"/>
                  <a:gd name="T7" fmla="*/ 13 h 143"/>
                  <a:gd name="T8" fmla="*/ 42 w 99"/>
                  <a:gd name="T9" fmla="*/ 7 h 143"/>
                  <a:gd name="T10" fmla="*/ 56 w 99"/>
                  <a:gd name="T11" fmla="*/ 14 h 143"/>
                  <a:gd name="T12" fmla="*/ 60 w 99"/>
                  <a:gd name="T13" fmla="*/ 27 h 143"/>
                  <a:gd name="T14" fmla="*/ 60 w 99"/>
                  <a:gd name="T15" fmla="*/ 43 h 143"/>
                  <a:gd name="T16" fmla="*/ 52 w 99"/>
                  <a:gd name="T17" fmla="*/ 57 h 143"/>
                  <a:gd name="T18" fmla="*/ 17 w 99"/>
                  <a:gd name="T19" fmla="*/ 69 h 143"/>
                  <a:gd name="T20" fmla="*/ 18 w 99"/>
                  <a:gd name="T21" fmla="*/ 62 h 143"/>
                  <a:gd name="T22" fmla="*/ 33 w 99"/>
                  <a:gd name="T23" fmla="*/ 65 h 143"/>
                  <a:gd name="T24" fmla="*/ 56 w 99"/>
                  <a:gd name="T25" fmla="*/ 63 h 143"/>
                  <a:gd name="T26" fmla="*/ 77 w 99"/>
                  <a:gd name="T27" fmla="*/ 34 h 143"/>
                  <a:gd name="T28" fmla="*/ 72 w 99"/>
                  <a:gd name="T29" fmla="*/ 17 h 143"/>
                  <a:gd name="T30" fmla="*/ 79 w 99"/>
                  <a:gd name="T31" fmla="*/ 6 h 143"/>
                  <a:gd name="T32" fmla="*/ 90 w 99"/>
                  <a:gd name="T33" fmla="*/ 5 h 143"/>
                  <a:gd name="T34" fmla="*/ 88 w 99"/>
                  <a:gd name="T35" fmla="*/ 15 h 143"/>
                  <a:gd name="T36" fmla="*/ 97 w 99"/>
                  <a:gd name="T37" fmla="*/ 15 h 143"/>
                  <a:gd name="T38" fmla="*/ 98 w 99"/>
                  <a:gd name="T39" fmla="*/ 7 h 143"/>
                  <a:gd name="T40" fmla="*/ 88 w 99"/>
                  <a:gd name="T41" fmla="*/ 0 h 143"/>
                  <a:gd name="T42" fmla="*/ 72 w 99"/>
                  <a:gd name="T43" fmla="*/ 5 h 143"/>
                  <a:gd name="T44" fmla="*/ 52 w 99"/>
                  <a:gd name="T45" fmla="*/ 3 h 143"/>
                  <a:gd name="T46" fmla="*/ 28 w 99"/>
                  <a:gd name="T47" fmla="*/ 5 h 143"/>
                  <a:gd name="T48" fmla="*/ 7 w 99"/>
                  <a:gd name="T49" fmla="*/ 34 h 143"/>
                  <a:gd name="T50" fmla="*/ 13 w 99"/>
                  <a:gd name="T51" fmla="*/ 52 h 143"/>
                  <a:gd name="T52" fmla="*/ 13 w 99"/>
                  <a:gd name="T53" fmla="*/ 64 h 143"/>
                  <a:gd name="T54" fmla="*/ 11 w 99"/>
                  <a:gd name="T55" fmla="*/ 79 h 143"/>
                  <a:gd name="T56" fmla="*/ 20 w 99"/>
                  <a:gd name="T57" fmla="*/ 94 h 143"/>
                  <a:gd name="T58" fmla="*/ 1 w 99"/>
                  <a:gd name="T59" fmla="*/ 109 h 143"/>
                  <a:gd name="T60" fmla="*/ 14 w 99"/>
                  <a:gd name="T61" fmla="*/ 135 h 143"/>
                  <a:gd name="T62" fmla="*/ 66 w 99"/>
                  <a:gd name="T63" fmla="*/ 141 h 143"/>
                  <a:gd name="T64" fmla="*/ 96 w 99"/>
                  <a:gd name="T65" fmla="*/ 115 h 143"/>
                  <a:gd name="T66" fmla="*/ 89 w 99"/>
                  <a:gd name="T67" fmla="*/ 95 h 143"/>
                  <a:gd name="T68" fmla="*/ 44 w 99"/>
                  <a:gd name="T69" fmla="*/ 84 h 143"/>
                  <a:gd name="T70" fmla="*/ 31 w 99"/>
                  <a:gd name="T71" fmla="*/ 84 h 143"/>
                  <a:gd name="T72" fmla="*/ 20 w 99"/>
                  <a:gd name="T73" fmla="*/ 79 h 143"/>
                  <a:gd name="T74" fmla="*/ 48 w 99"/>
                  <a:gd name="T75" fmla="*/ 138 h 143"/>
                  <a:gd name="T76" fmla="*/ 14 w 99"/>
                  <a:gd name="T77" fmla="*/ 124 h 143"/>
                  <a:gd name="T78" fmla="*/ 16 w 99"/>
                  <a:gd name="T79" fmla="*/ 102 h 143"/>
                  <a:gd name="T80" fmla="*/ 42 w 99"/>
                  <a:gd name="T81" fmla="*/ 97 h 143"/>
                  <a:gd name="T82" fmla="*/ 81 w 99"/>
                  <a:gd name="T83" fmla="*/ 104 h 143"/>
                  <a:gd name="T84" fmla="*/ 74 w 99"/>
                  <a:gd name="T85" fmla="*/ 13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 h="143">
                    <a:moveTo>
                      <a:pt x="42" y="61"/>
                    </a:moveTo>
                    <a:lnTo>
                      <a:pt x="36" y="60"/>
                    </a:lnTo>
                    <a:lnTo>
                      <a:pt x="31" y="57"/>
                    </a:lnTo>
                    <a:lnTo>
                      <a:pt x="28" y="54"/>
                    </a:lnTo>
                    <a:lnTo>
                      <a:pt x="25" y="49"/>
                    </a:lnTo>
                    <a:lnTo>
                      <a:pt x="24" y="45"/>
                    </a:lnTo>
                    <a:lnTo>
                      <a:pt x="23" y="40"/>
                    </a:lnTo>
                    <a:lnTo>
                      <a:pt x="23" y="37"/>
                    </a:lnTo>
                    <a:lnTo>
                      <a:pt x="23" y="34"/>
                    </a:lnTo>
                    <a:lnTo>
                      <a:pt x="24" y="25"/>
                    </a:lnTo>
                    <a:lnTo>
                      <a:pt x="27" y="16"/>
                    </a:lnTo>
                    <a:lnTo>
                      <a:pt x="28" y="13"/>
                    </a:lnTo>
                    <a:lnTo>
                      <a:pt x="32" y="10"/>
                    </a:lnTo>
                    <a:lnTo>
                      <a:pt x="36" y="8"/>
                    </a:lnTo>
                    <a:lnTo>
                      <a:pt x="42" y="7"/>
                    </a:lnTo>
                    <a:lnTo>
                      <a:pt x="48" y="8"/>
                    </a:lnTo>
                    <a:lnTo>
                      <a:pt x="53" y="11"/>
                    </a:lnTo>
                    <a:lnTo>
                      <a:pt x="56" y="14"/>
                    </a:lnTo>
                    <a:lnTo>
                      <a:pt x="58" y="19"/>
                    </a:lnTo>
                    <a:lnTo>
                      <a:pt x="60" y="23"/>
                    </a:lnTo>
                    <a:lnTo>
                      <a:pt x="60" y="27"/>
                    </a:lnTo>
                    <a:lnTo>
                      <a:pt x="61" y="31"/>
                    </a:lnTo>
                    <a:lnTo>
                      <a:pt x="61" y="34"/>
                    </a:lnTo>
                    <a:lnTo>
                      <a:pt x="60" y="43"/>
                    </a:lnTo>
                    <a:lnTo>
                      <a:pt x="57" y="52"/>
                    </a:lnTo>
                    <a:lnTo>
                      <a:pt x="55" y="54"/>
                    </a:lnTo>
                    <a:lnTo>
                      <a:pt x="52" y="57"/>
                    </a:lnTo>
                    <a:lnTo>
                      <a:pt x="48" y="60"/>
                    </a:lnTo>
                    <a:lnTo>
                      <a:pt x="42" y="61"/>
                    </a:lnTo>
                    <a:close/>
                    <a:moveTo>
                      <a:pt x="17" y="69"/>
                    </a:moveTo>
                    <a:lnTo>
                      <a:pt x="17" y="68"/>
                    </a:lnTo>
                    <a:lnTo>
                      <a:pt x="17" y="65"/>
                    </a:lnTo>
                    <a:lnTo>
                      <a:pt x="18" y="62"/>
                    </a:lnTo>
                    <a:lnTo>
                      <a:pt x="20" y="59"/>
                    </a:lnTo>
                    <a:lnTo>
                      <a:pt x="27" y="63"/>
                    </a:lnTo>
                    <a:lnTo>
                      <a:pt x="33" y="65"/>
                    </a:lnTo>
                    <a:lnTo>
                      <a:pt x="38" y="65"/>
                    </a:lnTo>
                    <a:lnTo>
                      <a:pt x="42" y="66"/>
                    </a:lnTo>
                    <a:lnTo>
                      <a:pt x="56" y="63"/>
                    </a:lnTo>
                    <a:lnTo>
                      <a:pt x="67" y="56"/>
                    </a:lnTo>
                    <a:lnTo>
                      <a:pt x="74" y="46"/>
                    </a:lnTo>
                    <a:lnTo>
                      <a:pt x="77" y="34"/>
                    </a:lnTo>
                    <a:lnTo>
                      <a:pt x="76" y="28"/>
                    </a:lnTo>
                    <a:lnTo>
                      <a:pt x="75" y="22"/>
                    </a:lnTo>
                    <a:lnTo>
                      <a:pt x="72" y="17"/>
                    </a:lnTo>
                    <a:lnTo>
                      <a:pt x="68" y="13"/>
                    </a:lnTo>
                    <a:lnTo>
                      <a:pt x="74" y="8"/>
                    </a:lnTo>
                    <a:lnTo>
                      <a:pt x="79" y="6"/>
                    </a:lnTo>
                    <a:lnTo>
                      <a:pt x="84" y="5"/>
                    </a:lnTo>
                    <a:lnTo>
                      <a:pt x="88" y="4"/>
                    </a:lnTo>
                    <a:lnTo>
                      <a:pt x="90" y="5"/>
                    </a:lnTo>
                    <a:lnTo>
                      <a:pt x="87" y="7"/>
                    </a:lnTo>
                    <a:lnTo>
                      <a:pt x="86" y="11"/>
                    </a:lnTo>
                    <a:lnTo>
                      <a:pt x="88" y="15"/>
                    </a:lnTo>
                    <a:lnTo>
                      <a:pt x="93" y="17"/>
                    </a:lnTo>
                    <a:lnTo>
                      <a:pt x="95" y="16"/>
                    </a:lnTo>
                    <a:lnTo>
                      <a:pt x="97" y="15"/>
                    </a:lnTo>
                    <a:lnTo>
                      <a:pt x="98" y="13"/>
                    </a:lnTo>
                    <a:lnTo>
                      <a:pt x="99" y="10"/>
                    </a:lnTo>
                    <a:lnTo>
                      <a:pt x="98" y="7"/>
                    </a:lnTo>
                    <a:lnTo>
                      <a:pt x="97" y="4"/>
                    </a:lnTo>
                    <a:lnTo>
                      <a:pt x="93" y="1"/>
                    </a:lnTo>
                    <a:lnTo>
                      <a:pt x="88" y="0"/>
                    </a:lnTo>
                    <a:lnTo>
                      <a:pt x="84" y="0"/>
                    </a:lnTo>
                    <a:lnTo>
                      <a:pt x="78" y="1"/>
                    </a:lnTo>
                    <a:lnTo>
                      <a:pt x="72" y="5"/>
                    </a:lnTo>
                    <a:lnTo>
                      <a:pt x="65" y="10"/>
                    </a:lnTo>
                    <a:lnTo>
                      <a:pt x="58" y="6"/>
                    </a:lnTo>
                    <a:lnTo>
                      <a:pt x="52" y="3"/>
                    </a:lnTo>
                    <a:lnTo>
                      <a:pt x="46" y="2"/>
                    </a:lnTo>
                    <a:lnTo>
                      <a:pt x="42" y="2"/>
                    </a:lnTo>
                    <a:lnTo>
                      <a:pt x="28" y="5"/>
                    </a:lnTo>
                    <a:lnTo>
                      <a:pt x="17" y="12"/>
                    </a:lnTo>
                    <a:lnTo>
                      <a:pt x="9" y="22"/>
                    </a:lnTo>
                    <a:lnTo>
                      <a:pt x="7" y="34"/>
                    </a:lnTo>
                    <a:lnTo>
                      <a:pt x="8" y="41"/>
                    </a:lnTo>
                    <a:lnTo>
                      <a:pt x="10" y="47"/>
                    </a:lnTo>
                    <a:lnTo>
                      <a:pt x="13" y="52"/>
                    </a:lnTo>
                    <a:lnTo>
                      <a:pt x="17" y="56"/>
                    </a:lnTo>
                    <a:lnTo>
                      <a:pt x="15" y="59"/>
                    </a:lnTo>
                    <a:lnTo>
                      <a:pt x="13" y="64"/>
                    </a:lnTo>
                    <a:lnTo>
                      <a:pt x="11" y="69"/>
                    </a:lnTo>
                    <a:lnTo>
                      <a:pt x="10" y="74"/>
                    </a:lnTo>
                    <a:lnTo>
                      <a:pt x="11" y="79"/>
                    </a:lnTo>
                    <a:lnTo>
                      <a:pt x="12" y="85"/>
                    </a:lnTo>
                    <a:lnTo>
                      <a:pt x="15" y="90"/>
                    </a:lnTo>
                    <a:lnTo>
                      <a:pt x="20" y="94"/>
                    </a:lnTo>
                    <a:lnTo>
                      <a:pt x="11" y="97"/>
                    </a:lnTo>
                    <a:lnTo>
                      <a:pt x="5" y="102"/>
                    </a:lnTo>
                    <a:lnTo>
                      <a:pt x="1" y="109"/>
                    </a:lnTo>
                    <a:lnTo>
                      <a:pt x="0" y="115"/>
                    </a:lnTo>
                    <a:lnTo>
                      <a:pt x="4" y="126"/>
                    </a:lnTo>
                    <a:lnTo>
                      <a:pt x="14" y="135"/>
                    </a:lnTo>
                    <a:lnTo>
                      <a:pt x="29" y="141"/>
                    </a:lnTo>
                    <a:lnTo>
                      <a:pt x="48" y="143"/>
                    </a:lnTo>
                    <a:lnTo>
                      <a:pt x="66" y="141"/>
                    </a:lnTo>
                    <a:lnTo>
                      <a:pt x="81" y="135"/>
                    </a:lnTo>
                    <a:lnTo>
                      <a:pt x="92" y="126"/>
                    </a:lnTo>
                    <a:lnTo>
                      <a:pt x="96" y="115"/>
                    </a:lnTo>
                    <a:lnTo>
                      <a:pt x="95" y="108"/>
                    </a:lnTo>
                    <a:lnTo>
                      <a:pt x="93" y="102"/>
                    </a:lnTo>
                    <a:lnTo>
                      <a:pt x="89" y="95"/>
                    </a:lnTo>
                    <a:lnTo>
                      <a:pt x="82" y="90"/>
                    </a:lnTo>
                    <a:lnTo>
                      <a:pt x="64" y="85"/>
                    </a:lnTo>
                    <a:lnTo>
                      <a:pt x="44" y="84"/>
                    </a:lnTo>
                    <a:lnTo>
                      <a:pt x="40" y="84"/>
                    </a:lnTo>
                    <a:lnTo>
                      <a:pt x="35" y="84"/>
                    </a:lnTo>
                    <a:lnTo>
                      <a:pt x="31" y="84"/>
                    </a:lnTo>
                    <a:lnTo>
                      <a:pt x="28" y="84"/>
                    </a:lnTo>
                    <a:lnTo>
                      <a:pt x="24" y="82"/>
                    </a:lnTo>
                    <a:lnTo>
                      <a:pt x="20" y="79"/>
                    </a:lnTo>
                    <a:lnTo>
                      <a:pt x="18" y="74"/>
                    </a:lnTo>
                    <a:lnTo>
                      <a:pt x="17" y="69"/>
                    </a:lnTo>
                    <a:close/>
                    <a:moveTo>
                      <a:pt x="48" y="138"/>
                    </a:moveTo>
                    <a:lnTo>
                      <a:pt x="33" y="136"/>
                    </a:lnTo>
                    <a:lnTo>
                      <a:pt x="21" y="131"/>
                    </a:lnTo>
                    <a:lnTo>
                      <a:pt x="14" y="124"/>
                    </a:lnTo>
                    <a:lnTo>
                      <a:pt x="11" y="115"/>
                    </a:lnTo>
                    <a:lnTo>
                      <a:pt x="13" y="108"/>
                    </a:lnTo>
                    <a:lnTo>
                      <a:pt x="16" y="102"/>
                    </a:lnTo>
                    <a:lnTo>
                      <a:pt x="22" y="98"/>
                    </a:lnTo>
                    <a:lnTo>
                      <a:pt x="29" y="97"/>
                    </a:lnTo>
                    <a:lnTo>
                      <a:pt x="42" y="97"/>
                    </a:lnTo>
                    <a:lnTo>
                      <a:pt x="56" y="97"/>
                    </a:lnTo>
                    <a:lnTo>
                      <a:pt x="70" y="99"/>
                    </a:lnTo>
                    <a:lnTo>
                      <a:pt x="81" y="104"/>
                    </a:lnTo>
                    <a:lnTo>
                      <a:pt x="85" y="115"/>
                    </a:lnTo>
                    <a:lnTo>
                      <a:pt x="82" y="124"/>
                    </a:lnTo>
                    <a:lnTo>
                      <a:pt x="74" y="131"/>
                    </a:lnTo>
                    <a:lnTo>
                      <a:pt x="63" y="136"/>
                    </a:lnTo>
                    <a:lnTo>
                      <a:pt x="48" y="1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08"/>
              <p:cNvSpPr>
                <a:spLocks noChangeAspect="1"/>
              </p:cNvSpPr>
              <p:nvPr/>
            </p:nvSpPr>
            <p:spPr bwMode="auto">
              <a:xfrm>
                <a:off x="4242" y="2426"/>
                <a:ext cx="110" cy="151"/>
              </a:xfrm>
              <a:custGeom>
                <a:avLst/>
                <a:gdLst>
                  <a:gd name="T0" fmla="*/ 17 w 110"/>
                  <a:gd name="T1" fmla="*/ 140 h 151"/>
                  <a:gd name="T2" fmla="*/ 9 w 110"/>
                  <a:gd name="T3" fmla="*/ 144 h 151"/>
                  <a:gd name="T4" fmla="*/ 0 w 110"/>
                  <a:gd name="T5" fmla="*/ 151 h 151"/>
                  <a:gd name="T6" fmla="*/ 13 w 110"/>
                  <a:gd name="T7" fmla="*/ 151 h 151"/>
                  <a:gd name="T8" fmla="*/ 25 w 110"/>
                  <a:gd name="T9" fmla="*/ 150 h 151"/>
                  <a:gd name="T10" fmla="*/ 36 w 110"/>
                  <a:gd name="T11" fmla="*/ 151 h 151"/>
                  <a:gd name="T12" fmla="*/ 49 w 110"/>
                  <a:gd name="T13" fmla="*/ 151 h 151"/>
                  <a:gd name="T14" fmla="*/ 40 w 110"/>
                  <a:gd name="T15" fmla="*/ 144 h 151"/>
                  <a:gd name="T16" fmla="*/ 33 w 110"/>
                  <a:gd name="T17" fmla="*/ 140 h 151"/>
                  <a:gd name="T18" fmla="*/ 32 w 110"/>
                  <a:gd name="T19" fmla="*/ 95 h 151"/>
                  <a:gd name="T20" fmla="*/ 42 w 110"/>
                  <a:gd name="T21" fmla="*/ 69 h 151"/>
                  <a:gd name="T22" fmla="*/ 62 w 110"/>
                  <a:gd name="T23" fmla="*/ 60 h 151"/>
                  <a:gd name="T24" fmla="*/ 70 w 110"/>
                  <a:gd name="T25" fmla="*/ 62 h 151"/>
                  <a:gd name="T26" fmla="*/ 75 w 110"/>
                  <a:gd name="T27" fmla="*/ 67 h 151"/>
                  <a:gd name="T28" fmla="*/ 77 w 110"/>
                  <a:gd name="T29" fmla="*/ 75 h 151"/>
                  <a:gd name="T30" fmla="*/ 78 w 110"/>
                  <a:gd name="T31" fmla="*/ 84 h 151"/>
                  <a:gd name="T32" fmla="*/ 77 w 110"/>
                  <a:gd name="T33" fmla="*/ 140 h 151"/>
                  <a:gd name="T34" fmla="*/ 69 w 110"/>
                  <a:gd name="T35" fmla="*/ 144 h 151"/>
                  <a:gd name="T36" fmla="*/ 61 w 110"/>
                  <a:gd name="T37" fmla="*/ 151 h 151"/>
                  <a:gd name="T38" fmla="*/ 74 w 110"/>
                  <a:gd name="T39" fmla="*/ 151 h 151"/>
                  <a:gd name="T40" fmla="*/ 85 w 110"/>
                  <a:gd name="T41" fmla="*/ 150 h 151"/>
                  <a:gd name="T42" fmla="*/ 97 w 110"/>
                  <a:gd name="T43" fmla="*/ 151 h 151"/>
                  <a:gd name="T44" fmla="*/ 110 w 110"/>
                  <a:gd name="T45" fmla="*/ 151 h 151"/>
                  <a:gd name="T46" fmla="*/ 102 w 110"/>
                  <a:gd name="T47" fmla="*/ 144 h 151"/>
                  <a:gd name="T48" fmla="*/ 94 w 110"/>
                  <a:gd name="T49" fmla="*/ 142 h 151"/>
                  <a:gd name="T50" fmla="*/ 93 w 110"/>
                  <a:gd name="T51" fmla="*/ 96 h 151"/>
                  <a:gd name="T52" fmla="*/ 92 w 110"/>
                  <a:gd name="T53" fmla="*/ 76 h 151"/>
                  <a:gd name="T54" fmla="*/ 86 w 110"/>
                  <a:gd name="T55" fmla="*/ 63 h 151"/>
                  <a:gd name="T56" fmla="*/ 78 w 110"/>
                  <a:gd name="T57" fmla="*/ 58 h 151"/>
                  <a:gd name="T58" fmla="*/ 63 w 110"/>
                  <a:gd name="T59" fmla="*/ 55 h 151"/>
                  <a:gd name="T60" fmla="*/ 42 w 110"/>
                  <a:gd name="T61" fmla="*/ 63 h 151"/>
                  <a:gd name="T62" fmla="*/ 32 w 110"/>
                  <a:gd name="T63" fmla="*/ 76 h 151"/>
                  <a:gd name="T64" fmla="*/ 0 w 110"/>
                  <a:gd name="T65" fmla="*/ 3 h 151"/>
                  <a:gd name="T66" fmla="*/ 5 w 110"/>
                  <a:gd name="T67" fmla="*/ 10 h 151"/>
                  <a:gd name="T68" fmla="*/ 12 w 110"/>
                  <a:gd name="T69" fmla="*/ 10 h 151"/>
                  <a:gd name="T70" fmla="*/ 16 w 110"/>
                  <a:gd name="T71" fmla="*/ 13 h 151"/>
                  <a:gd name="T72" fmla="*/ 17 w 110"/>
                  <a:gd name="T73" fmla="*/ 18 h 151"/>
                  <a:gd name="T74" fmla="*/ 17 w 110"/>
                  <a:gd name="T75" fmla="*/ 13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151">
                    <a:moveTo>
                      <a:pt x="17" y="135"/>
                    </a:moveTo>
                    <a:lnTo>
                      <a:pt x="17" y="140"/>
                    </a:lnTo>
                    <a:lnTo>
                      <a:pt x="14" y="143"/>
                    </a:lnTo>
                    <a:lnTo>
                      <a:pt x="9" y="144"/>
                    </a:lnTo>
                    <a:lnTo>
                      <a:pt x="0" y="144"/>
                    </a:lnTo>
                    <a:lnTo>
                      <a:pt x="0" y="151"/>
                    </a:lnTo>
                    <a:lnTo>
                      <a:pt x="7" y="151"/>
                    </a:lnTo>
                    <a:lnTo>
                      <a:pt x="13" y="151"/>
                    </a:lnTo>
                    <a:lnTo>
                      <a:pt x="20" y="150"/>
                    </a:lnTo>
                    <a:lnTo>
                      <a:pt x="25" y="150"/>
                    </a:lnTo>
                    <a:lnTo>
                      <a:pt x="30" y="150"/>
                    </a:lnTo>
                    <a:lnTo>
                      <a:pt x="36" y="151"/>
                    </a:lnTo>
                    <a:lnTo>
                      <a:pt x="43" y="151"/>
                    </a:lnTo>
                    <a:lnTo>
                      <a:pt x="49" y="151"/>
                    </a:lnTo>
                    <a:lnTo>
                      <a:pt x="49" y="144"/>
                    </a:lnTo>
                    <a:lnTo>
                      <a:pt x="40" y="144"/>
                    </a:lnTo>
                    <a:lnTo>
                      <a:pt x="35" y="143"/>
                    </a:lnTo>
                    <a:lnTo>
                      <a:pt x="33" y="140"/>
                    </a:lnTo>
                    <a:lnTo>
                      <a:pt x="32" y="135"/>
                    </a:lnTo>
                    <a:lnTo>
                      <a:pt x="32" y="95"/>
                    </a:lnTo>
                    <a:lnTo>
                      <a:pt x="35" y="80"/>
                    </a:lnTo>
                    <a:lnTo>
                      <a:pt x="42" y="69"/>
                    </a:lnTo>
                    <a:lnTo>
                      <a:pt x="51" y="62"/>
                    </a:lnTo>
                    <a:lnTo>
                      <a:pt x="62" y="60"/>
                    </a:lnTo>
                    <a:lnTo>
                      <a:pt x="66" y="60"/>
                    </a:lnTo>
                    <a:lnTo>
                      <a:pt x="70" y="62"/>
                    </a:lnTo>
                    <a:lnTo>
                      <a:pt x="73" y="64"/>
                    </a:lnTo>
                    <a:lnTo>
                      <a:pt x="75" y="67"/>
                    </a:lnTo>
                    <a:lnTo>
                      <a:pt x="76" y="71"/>
                    </a:lnTo>
                    <a:lnTo>
                      <a:pt x="77" y="75"/>
                    </a:lnTo>
                    <a:lnTo>
                      <a:pt x="77" y="79"/>
                    </a:lnTo>
                    <a:lnTo>
                      <a:pt x="78" y="84"/>
                    </a:lnTo>
                    <a:lnTo>
                      <a:pt x="78" y="135"/>
                    </a:lnTo>
                    <a:lnTo>
                      <a:pt x="77" y="140"/>
                    </a:lnTo>
                    <a:lnTo>
                      <a:pt x="75" y="143"/>
                    </a:lnTo>
                    <a:lnTo>
                      <a:pt x="69" y="144"/>
                    </a:lnTo>
                    <a:lnTo>
                      <a:pt x="61" y="144"/>
                    </a:lnTo>
                    <a:lnTo>
                      <a:pt x="61" y="151"/>
                    </a:lnTo>
                    <a:lnTo>
                      <a:pt x="67" y="151"/>
                    </a:lnTo>
                    <a:lnTo>
                      <a:pt x="74" y="151"/>
                    </a:lnTo>
                    <a:lnTo>
                      <a:pt x="80" y="150"/>
                    </a:lnTo>
                    <a:lnTo>
                      <a:pt x="85" y="150"/>
                    </a:lnTo>
                    <a:lnTo>
                      <a:pt x="90" y="150"/>
                    </a:lnTo>
                    <a:lnTo>
                      <a:pt x="97" y="151"/>
                    </a:lnTo>
                    <a:lnTo>
                      <a:pt x="103" y="151"/>
                    </a:lnTo>
                    <a:lnTo>
                      <a:pt x="110" y="151"/>
                    </a:lnTo>
                    <a:lnTo>
                      <a:pt x="110" y="144"/>
                    </a:lnTo>
                    <a:lnTo>
                      <a:pt x="102" y="144"/>
                    </a:lnTo>
                    <a:lnTo>
                      <a:pt x="97" y="144"/>
                    </a:lnTo>
                    <a:lnTo>
                      <a:pt x="94" y="142"/>
                    </a:lnTo>
                    <a:lnTo>
                      <a:pt x="93" y="138"/>
                    </a:lnTo>
                    <a:lnTo>
                      <a:pt x="93" y="96"/>
                    </a:lnTo>
                    <a:lnTo>
                      <a:pt x="93" y="84"/>
                    </a:lnTo>
                    <a:lnTo>
                      <a:pt x="92" y="76"/>
                    </a:lnTo>
                    <a:lnTo>
                      <a:pt x="90" y="69"/>
                    </a:lnTo>
                    <a:lnTo>
                      <a:pt x="86" y="63"/>
                    </a:lnTo>
                    <a:lnTo>
                      <a:pt x="83" y="60"/>
                    </a:lnTo>
                    <a:lnTo>
                      <a:pt x="78" y="58"/>
                    </a:lnTo>
                    <a:lnTo>
                      <a:pt x="72" y="56"/>
                    </a:lnTo>
                    <a:lnTo>
                      <a:pt x="63" y="55"/>
                    </a:lnTo>
                    <a:lnTo>
                      <a:pt x="51" y="57"/>
                    </a:lnTo>
                    <a:lnTo>
                      <a:pt x="42" y="63"/>
                    </a:lnTo>
                    <a:lnTo>
                      <a:pt x="35" y="70"/>
                    </a:lnTo>
                    <a:lnTo>
                      <a:pt x="32" y="76"/>
                    </a:lnTo>
                    <a:lnTo>
                      <a:pt x="32" y="0"/>
                    </a:lnTo>
                    <a:lnTo>
                      <a:pt x="0" y="3"/>
                    </a:lnTo>
                    <a:lnTo>
                      <a:pt x="0" y="9"/>
                    </a:lnTo>
                    <a:lnTo>
                      <a:pt x="5" y="10"/>
                    </a:lnTo>
                    <a:lnTo>
                      <a:pt x="9" y="10"/>
                    </a:lnTo>
                    <a:lnTo>
                      <a:pt x="12" y="10"/>
                    </a:lnTo>
                    <a:lnTo>
                      <a:pt x="15" y="12"/>
                    </a:lnTo>
                    <a:lnTo>
                      <a:pt x="16" y="13"/>
                    </a:lnTo>
                    <a:lnTo>
                      <a:pt x="17" y="15"/>
                    </a:lnTo>
                    <a:lnTo>
                      <a:pt x="17" y="18"/>
                    </a:lnTo>
                    <a:lnTo>
                      <a:pt x="17" y="22"/>
                    </a:lnTo>
                    <a:lnTo>
                      <a:pt x="17" y="1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09"/>
              <p:cNvSpPr>
                <a:spLocks noChangeAspect="1" noEditPoints="1"/>
              </p:cNvSpPr>
              <p:nvPr/>
            </p:nvSpPr>
            <p:spPr bwMode="auto">
              <a:xfrm>
                <a:off x="4356" y="2426"/>
                <a:ext cx="107" cy="153"/>
              </a:xfrm>
              <a:custGeom>
                <a:avLst/>
                <a:gdLst>
                  <a:gd name="T0" fmla="*/ 31 w 107"/>
                  <a:gd name="T1" fmla="*/ 0 h 153"/>
                  <a:gd name="T2" fmla="*/ 0 w 107"/>
                  <a:gd name="T3" fmla="*/ 9 h 153"/>
                  <a:gd name="T4" fmla="*/ 9 w 107"/>
                  <a:gd name="T5" fmla="*/ 10 h 153"/>
                  <a:gd name="T6" fmla="*/ 14 w 107"/>
                  <a:gd name="T7" fmla="*/ 12 h 153"/>
                  <a:gd name="T8" fmla="*/ 17 w 107"/>
                  <a:gd name="T9" fmla="*/ 15 h 153"/>
                  <a:gd name="T10" fmla="*/ 17 w 107"/>
                  <a:gd name="T11" fmla="*/ 22 h 153"/>
                  <a:gd name="T12" fmla="*/ 23 w 107"/>
                  <a:gd name="T13" fmla="*/ 151 h 153"/>
                  <a:gd name="T14" fmla="*/ 24 w 107"/>
                  <a:gd name="T15" fmla="*/ 148 h 153"/>
                  <a:gd name="T16" fmla="*/ 30 w 107"/>
                  <a:gd name="T17" fmla="*/ 138 h 153"/>
                  <a:gd name="T18" fmla="*/ 40 w 107"/>
                  <a:gd name="T19" fmla="*/ 147 h 153"/>
                  <a:gd name="T20" fmla="*/ 59 w 107"/>
                  <a:gd name="T21" fmla="*/ 153 h 153"/>
                  <a:gd name="T22" fmla="*/ 93 w 107"/>
                  <a:gd name="T23" fmla="*/ 139 h 153"/>
                  <a:gd name="T24" fmla="*/ 107 w 107"/>
                  <a:gd name="T25" fmla="*/ 104 h 153"/>
                  <a:gd name="T26" fmla="*/ 94 w 107"/>
                  <a:gd name="T27" fmla="*/ 69 h 153"/>
                  <a:gd name="T28" fmla="*/ 61 w 107"/>
                  <a:gd name="T29" fmla="*/ 55 h 153"/>
                  <a:gd name="T30" fmla="*/ 41 w 107"/>
                  <a:gd name="T31" fmla="*/ 61 h 153"/>
                  <a:gd name="T32" fmla="*/ 31 w 107"/>
                  <a:gd name="T33" fmla="*/ 69 h 153"/>
                  <a:gd name="T34" fmla="*/ 32 w 107"/>
                  <a:gd name="T35" fmla="*/ 82 h 153"/>
                  <a:gd name="T36" fmla="*/ 32 w 107"/>
                  <a:gd name="T37" fmla="*/ 77 h 153"/>
                  <a:gd name="T38" fmla="*/ 34 w 107"/>
                  <a:gd name="T39" fmla="*/ 74 h 153"/>
                  <a:gd name="T40" fmla="*/ 49 w 107"/>
                  <a:gd name="T41" fmla="*/ 62 h 153"/>
                  <a:gd name="T42" fmla="*/ 60 w 107"/>
                  <a:gd name="T43" fmla="*/ 60 h 153"/>
                  <a:gd name="T44" fmla="*/ 73 w 107"/>
                  <a:gd name="T45" fmla="*/ 64 h 153"/>
                  <a:gd name="T46" fmla="*/ 83 w 107"/>
                  <a:gd name="T47" fmla="*/ 74 h 153"/>
                  <a:gd name="T48" fmla="*/ 88 w 107"/>
                  <a:gd name="T49" fmla="*/ 89 h 153"/>
                  <a:gd name="T50" fmla="*/ 89 w 107"/>
                  <a:gd name="T51" fmla="*/ 104 h 153"/>
                  <a:gd name="T52" fmla="*/ 88 w 107"/>
                  <a:gd name="T53" fmla="*/ 119 h 153"/>
                  <a:gd name="T54" fmla="*/ 82 w 107"/>
                  <a:gd name="T55" fmla="*/ 135 h 153"/>
                  <a:gd name="T56" fmla="*/ 73 w 107"/>
                  <a:gd name="T57" fmla="*/ 144 h 153"/>
                  <a:gd name="T58" fmla="*/ 58 w 107"/>
                  <a:gd name="T59" fmla="*/ 149 h 153"/>
                  <a:gd name="T60" fmla="*/ 45 w 107"/>
                  <a:gd name="T61" fmla="*/ 145 h 153"/>
                  <a:gd name="T62" fmla="*/ 35 w 107"/>
                  <a:gd name="T63" fmla="*/ 135 h 153"/>
                  <a:gd name="T64" fmla="*/ 33 w 107"/>
                  <a:gd name="T65" fmla="*/ 131 h 153"/>
                  <a:gd name="T66" fmla="*/ 32 w 107"/>
                  <a:gd name="T67" fmla="*/ 1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53">
                    <a:moveTo>
                      <a:pt x="31" y="69"/>
                    </a:moveTo>
                    <a:lnTo>
                      <a:pt x="31" y="0"/>
                    </a:lnTo>
                    <a:lnTo>
                      <a:pt x="0" y="3"/>
                    </a:lnTo>
                    <a:lnTo>
                      <a:pt x="0" y="9"/>
                    </a:lnTo>
                    <a:lnTo>
                      <a:pt x="5" y="10"/>
                    </a:lnTo>
                    <a:lnTo>
                      <a:pt x="9" y="10"/>
                    </a:lnTo>
                    <a:lnTo>
                      <a:pt x="12" y="10"/>
                    </a:lnTo>
                    <a:lnTo>
                      <a:pt x="14" y="12"/>
                    </a:lnTo>
                    <a:lnTo>
                      <a:pt x="16" y="13"/>
                    </a:lnTo>
                    <a:lnTo>
                      <a:pt x="17" y="15"/>
                    </a:lnTo>
                    <a:lnTo>
                      <a:pt x="17" y="18"/>
                    </a:lnTo>
                    <a:lnTo>
                      <a:pt x="17" y="22"/>
                    </a:lnTo>
                    <a:lnTo>
                      <a:pt x="17" y="151"/>
                    </a:lnTo>
                    <a:lnTo>
                      <a:pt x="23" y="151"/>
                    </a:lnTo>
                    <a:lnTo>
                      <a:pt x="23" y="150"/>
                    </a:lnTo>
                    <a:lnTo>
                      <a:pt x="24" y="148"/>
                    </a:lnTo>
                    <a:lnTo>
                      <a:pt x="27" y="144"/>
                    </a:lnTo>
                    <a:lnTo>
                      <a:pt x="30" y="138"/>
                    </a:lnTo>
                    <a:lnTo>
                      <a:pt x="34" y="142"/>
                    </a:lnTo>
                    <a:lnTo>
                      <a:pt x="40" y="147"/>
                    </a:lnTo>
                    <a:lnTo>
                      <a:pt x="48" y="152"/>
                    </a:lnTo>
                    <a:lnTo>
                      <a:pt x="59" y="153"/>
                    </a:lnTo>
                    <a:lnTo>
                      <a:pt x="77" y="150"/>
                    </a:lnTo>
                    <a:lnTo>
                      <a:pt x="93" y="139"/>
                    </a:lnTo>
                    <a:lnTo>
                      <a:pt x="103" y="124"/>
                    </a:lnTo>
                    <a:lnTo>
                      <a:pt x="107" y="104"/>
                    </a:lnTo>
                    <a:lnTo>
                      <a:pt x="104" y="85"/>
                    </a:lnTo>
                    <a:lnTo>
                      <a:pt x="94" y="69"/>
                    </a:lnTo>
                    <a:lnTo>
                      <a:pt x="79" y="59"/>
                    </a:lnTo>
                    <a:lnTo>
                      <a:pt x="61" y="55"/>
                    </a:lnTo>
                    <a:lnTo>
                      <a:pt x="50" y="57"/>
                    </a:lnTo>
                    <a:lnTo>
                      <a:pt x="41" y="61"/>
                    </a:lnTo>
                    <a:lnTo>
                      <a:pt x="35" y="65"/>
                    </a:lnTo>
                    <a:lnTo>
                      <a:pt x="31" y="69"/>
                    </a:lnTo>
                    <a:close/>
                    <a:moveTo>
                      <a:pt x="32" y="126"/>
                    </a:moveTo>
                    <a:lnTo>
                      <a:pt x="32" y="82"/>
                    </a:lnTo>
                    <a:lnTo>
                      <a:pt x="32" y="79"/>
                    </a:lnTo>
                    <a:lnTo>
                      <a:pt x="32" y="77"/>
                    </a:lnTo>
                    <a:lnTo>
                      <a:pt x="33" y="76"/>
                    </a:lnTo>
                    <a:lnTo>
                      <a:pt x="34" y="74"/>
                    </a:lnTo>
                    <a:lnTo>
                      <a:pt x="41" y="66"/>
                    </a:lnTo>
                    <a:lnTo>
                      <a:pt x="49" y="62"/>
                    </a:lnTo>
                    <a:lnTo>
                      <a:pt x="55" y="60"/>
                    </a:lnTo>
                    <a:lnTo>
                      <a:pt x="60" y="60"/>
                    </a:lnTo>
                    <a:lnTo>
                      <a:pt x="67" y="61"/>
                    </a:lnTo>
                    <a:lnTo>
                      <a:pt x="73" y="64"/>
                    </a:lnTo>
                    <a:lnTo>
                      <a:pt x="79" y="68"/>
                    </a:lnTo>
                    <a:lnTo>
                      <a:pt x="83" y="74"/>
                    </a:lnTo>
                    <a:lnTo>
                      <a:pt x="86" y="81"/>
                    </a:lnTo>
                    <a:lnTo>
                      <a:pt x="88" y="89"/>
                    </a:lnTo>
                    <a:lnTo>
                      <a:pt x="89" y="97"/>
                    </a:lnTo>
                    <a:lnTo>
                      <a:pt x="89" y="104"/>
                    </a:lnTo>
                    <a:lnTo>
                      <a:pt x="89" y="111"/>
                    </a:lnTo>
                    <a:lnTo>
                      <a:pt x="88" y="119"/>
                    </a:lnTo>
                    <a:lnTo>
                      <a:pt x="86" y="127"/>
                    </a:lnTo>
                    <a:lnTo>
                      <a:pt x="82" y="135"/>
                    </a:lnTo>
                    <a:lnTo>
                      <a:pt x="78" y="140"/>
                    </a:lnTo>
                    <a:lnTo>
                      <a:pt x="73" y="144"/>
                    </a:lnTo>
                    <a:lnTo>
                      <a:pt x="66" y="147"/>
                    </a:lnTo>
                    <a:lnTo>
                      <a:pt x="58" y="149"/>
                    </a:lnTo>
                    <a:lnTo>
                      <a:pt x="51" y="148"/>
                    </a:lnTo>
                    <a:lnTo>
                      <a:pt x="45" y="145"/>
                    </a:lnTo>
                    <a:lnTo>
                      <a:pt x="40" y="141"/>
                    </a:lnTo>
                    <a:lnTo>
                      <a:pt x="35" y="135"/>
                    </a:lnTo>
                    <a:lnTo>
                      <a:pt x="33" y="133"/>
                    </a:lnTo>
                    <a:lnTo>
                      <a:pt x="33" y="131"/>
                    </a:lnTo>
                    <a:lnTo>
                      <a:pt x="32" y="129"/>
                    </a:lnTo>
                    <a:lnTo>
                      <a:pt x="32" y="1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0"/>
              <p:cNvSpPr>
                <a:spLocks noChangeAspect="1" noEditPoints="1"/>
              </p:cNvSpPr>
              <p:nvPr/>
            </p:nvSpPr>
            <p:spPr bwMode="auto">
              <a:xfrm>
                <a:off x="4483" y="2480"/>
                <a:ext cx="96" cy="99"/>
              </a:xfrm>
              <a:custGeom>
                <a:avLst/>
                <a:gdLst>
                  <a:gd name="T0" fmla="*/ 96 w 96"/>
                  <a:gd name="T1" fmla="*/ 51 h 99"/>
                  <a:gd name="T2" fmla="*/ 95 w 96"/>
                  <a:gd name="T3" fmla="*/ 40 h 99"/>
                  <a:gd name="T4" fmla="*/ 92 w 96"/>
                  <a:gd name="T5" fmla="*/ 31 h 99"/>
                  <a:gd name="T6" fmla="*/ 88 w 96"/>
                  <a:gd name="T7" fmla="*/ 22 h 99"/>
                  <a:gd name="T8" fmla="*/ 82 w 96"/>
                  <a:gd name="T9" fmla="*/ 15 h 99"/>
                  <a:gd name="T10" fmla="*/ 75 w 96"/>
                  <a:gd name="T11" fmla="*/ 9 h 99"/>
                  <a:gd name="T12" fmla="*/ 67 w 96"/>
                  <a:gd name="T13" fmla="*/ 4 h 99"/>
                  <a:gd name="T14" fmla="*/ 58 w 96"/>
                  <a:gd name="T15" fmla="*/ 1 h 99"/>
                  <a:gd name="T16" fmla="*/ 48 w 96"/>
                  <a:gd name="T17" fmla="*/ 0 h 99"/>
                  <a:gd name="T18" fmla="*/ 38 w 96"/>
                  <a:gd name="T19" fmla="*/ 1 h 99"/>
                  <a:gd name="T20" fmla="*/ 29 w 96"/>
                  <a:gd name="T21" fmla="*/ 4 h 99"/>
                  <a:gd name="T22" fmla="*/ 21 w 96"/>
                  <a:gd name="T23" fmla="*/ 9 h 99"/>
                  <a:gd name="T24" fmla="*/ 14 w 96"/>
                  <a:gd name="T25" fmla="*/ 15 h 99"/>
                  <a:gd name="T26" fmla="*/ 8 w 96"/>
                  <a:gd name="T27" fmla="*/ 23 h 99"/>
                  <a:gd name="T28" fmla="*/ 4 w 96"/>
                  <a:gd name="T29" fmla="*/ 31 h 99"/>
                  <a:gd name="T30" fmla="*/ 1 w 96"/>
                  <a:gd name="T31" fmla="*/ 41 h 99"/>
                  <a:gd name="T32" fmla="*/ 0 w 96"/>
                  <a:gd name="T33" fmla="*/ 51 h 99"/>
                  <a:gd name="T34" fmla="*/ 4 w 96"/>
                  <a:gd name="T35" fmla="*/ 70 h 99"/>
                  <a:gd name="T36" fmla="*/ 14 w 96"/>
                  <a:gd name="T37" fmla="*/ 85 h 99"/>
                  <a:gd name="T38" fmla="*/ 30 w 96"/>
                  <a:gd name="T39" fmla="*/ 96 h 99"/>
                  <a:gd name="T40" fmla="*/ 48 w 96"/>
                  <a:gd name="T41" fmla="*/ 99 h 99"/>
                  <a:gd name="T42" fmla="*/ 67 w 96"/>
                  <a:gd name="T43" fmla="*/ 96 h 99"/>
                  <a:gd name="T44" fmla="*/ 82 w 96"/>
                  <a:gd name="T45" fmla="*/ 85 h 99"/>
                  <a:gd name="T46" fmla="*/ 92 w 96"/>
                  <a:gd name="T47" fmla="*/ 70 h 99"/>
                  <a:gd name="T48" fmla="*/ 96 w 96"/>
                  <a:gd name="T49" fmla="*/ 51 h 99"/>
                  <a:gd name="T50" fmla="*/ 48 w 96"/>
                  <a:gd name="T51" fmla="*/ 94 h 99"/>
                  <a:gd name="T52" fmla="*/ 41 w 96"/>
                  <a:gd name="T53" fmla="*/ 93 h 99"/>
                  <a:gd name="T54" fmla="*/ 34 w 96"/>
                  <a:gd name="T55" fmla="*/ 90 h 99"/>
                  <a:gd name="T56" fmla="*/ 28 w 96"/>
                  <a:gd name="T57" fmla="*/ 86 h 99"/>
                  <a:gd name="T58" fmla="*/ 23 w 96"/>
                  <a:gd name="T59" fmla="*/ 79 h 99"/>
                  <a:gd name="T60" fmla="*/ 20 w 96"/>
                  <a:gd name="T61" fmla="*/ 72 h 99"/>
                  <a:gd name="T62" fmla="*/ 19 w 96"/>
                  <a:gd name="T63" fmla="*/ 63 h 99"/>
                  <a:gd name="T64" fmla="*/ 18 w 96"/>
                  <a:gd name="T65" fmla="*/ 56 h 99"/>
                  <a:gd name="T66" fmla="*/ 18 w 96"/>
                  <a:gd name="T67" fmla="*/ 49 h 99"/>
                  <a:gd name="T68" fmla="*/ 18 w 96"/>
                  <a:gd name="T69" fmla="*/ 42 h 99"/>
                  <a:gd name="T70" fmla="*/ 19 w 96"/>
                  <a:gd name="T71" fmla="*/ 34 h 99"/>
                  <a:gd name="T72" fmla="*/ 20 w 96"/>
                  <a:gd name="T73" fmla="*/ 27 h 99"/>
                  <a:gd name="T74" fmla="*/ 23 w 96"/>
                  <a:gd name="T75" fmla="*/ 19 h 99"/>
                  <a:gd name="T76" fmla="*/ 28 w 96"/>
                  <a:gd name="T77" fmla="*/ 13 h 99"/>
                  <a:gd name="T78" fmla="*/ 34 w 96"/>
                  <a:gd name="T79" fmla="*/ 8 h 99"/>
                  <a:gd name="T80" fmla="*/ 41 w 96"/>
                  <a:gd name="T81" fmla="*/ 5 h 99"/>
                  <a:gd name="T82" fmla="*/ 48 w 96"/>
                  <a:gd name="T83" fmla="*/ 5 h 99"/>
                  <a:gd name="T84" fmla="*/ 55 w 96"/>
                  <a:gd name="T85" fmla="*/ 5 h 99"/>
                  <a:gd name="T86" fmla="*/ 62 w 96"/>
                  <a:gd name="T87" fmla="*/ 8 h 99"/>
                  <a:gd name="T88" fmla="*/ 68 w 96"/>
                  <a:gd name="T89" fmla="*/ 12 h 99"/>
                  <a:gd name="T90" fmla="*/ 73 w 96"/>
                  <a:gd name="T91" fmla="*/ 19 h 99"/>
                  <a:gd name="T92" fmla="*/ 76 w 96"/>
                  <a:gd name="T93" fmla="*/ 26 h 99"/>
                  <a:gd name="T94" fmla="*/ 77 w 96"/>
                  <a:gd name="T95" fmla="*/ 34 h 99"/>
                  <a:gd name="T96" fmla="*/ 78 w 96"/>
                  <a:gd name="T97" fmla="*/ 42 h 99"/>
                  <a:gd name="T98" fmla="*/ 78 w 96"/>
                  <a:gd name="T99" fmla="*/ 49 h 99"/>
                  <a:gd name="T100" fmla="*/ 78 w 96"/>
                  <a:gd name="T101" fmla="*/ 55 h 99"/>
                  <a:gd name="T102" fmla="*/ 77 w 96"/>
                  <a:gd name="T103" fmla="*/ 63 h 99"/>
                  <a:gd name="T104" fmla="*/ 76 w 96"/>
                  <a:gd name="T105" fmla="*/ 70 h 99"/>
                  <a:gd name="T106" fmla="*/ 73 w 96"/>
                  <a:gd name="T107" fmla="*/ 78 h 99"/>
                  <a:gd name="T108" fmla="*/ 69 w 96"/>
                  <a:gd name="T109" fmla="*/ 85 h 99"/>
                  <a:gd name="T110" fmla="*/ 63 w 96"/>
                  <a:gd name="T111" fmla="*/ 90 h 99"/>
                  <a:gd name="T112" fmla="*/ 56 w 96"/>
                  <a:gd name="T113" fmla="*/ 93 h 99"/>
                  <a:gd name="T114" fmla="*/ 48 w 96"/>
                  <a:gd name="T115" fmla="*/ 9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 h="99">
                    <a:moveTo>
                      <a:pt x="96" y="51"/>
                    </a:moveTo>
                    <a:lnTo>
                      <a:pt x="95" y="40"/>
                    </a:lnTo>
                    <a:lnTo>
                      <a:pt x="92" y="31"/>
                    </a:lnTo>
                    <a:lnTo>
                      <a:pt x="88" y="22"/>
                    </a:lnTo>
                    <a:lnTo>
                      <a:pt x="82" y="15"/>
                    </a:lnTo>
                    <a:lnTo>
                      <a:pt x="75" y="9"/>
                    </a:lnTo>
                    <a:lnTo>
                      <a:pt x="67" y="4"/>
                    </a:lnTo>
                    <a:lnTo>
                      <a:pt x="58" y="1"/>
                    </a:lnTo>
                    <a:lnTo>
                      <a:pt x="48" y="0"/>
                    </a:lnTo>
                    <a:lnTo>
                      <a:pt x="38" y="1"/>
                    </a:lnTo>
                    <a:lnTo>
                      <a:pt x="29" y="4"/>
                    </a:lnTo>
                    <a:lnTo>
                      <a:pt x="21" y="9"/>
                    </a:lnTo>
                    <a:lnTo>
                      <a:pt x="14" y="15"/>
                    </a:lnTo>
                    <a:lnTo>
                      <a:pt x="8" y="23"/>
                    </a:lnTo>
                    <a:lnTo>
                      <a:pt x="4" y="31"/>
                    </a:lnTo>
                    <a:lnTo>
                      <a:pt x="1" y="41"/>
                    </a:lnTo>
                    <a:lnTo>
                      <a:pt x="0" y="51"/>
                    </a:lnTo>
                    <a:lnTo>
                      <a:pt x="4" y="70"/>
                    </a:lnTo>
                    <a:lnTo>
                      <a:pt x="14" y="85"/>
                    </a:lnTo>
                    <a:lnTo>
                      <a:pt x="30" y="96"/>
                    </a:lnTo>
                    <a:lnTo>
                      <a:pt x="48" y="99"/>
                    </a:lnTo>
                    <a:lnTo>
                      <a:pt x="67" y="96"/>
                    </a:lnTo>
                    <a:lnTo>
                      <a:pt x="82" y="85"/>
                    </a:lnTo>
                    <a:lnTo>
                      <a:pt x="92" y="70"/>
                    </a:lnTo>
                    <a:lnTo>
                      <a:pt x="96" y="51"/>
                    </a:lnTo>
                    <a:close/>
                    <a:moveTo>
                      <a:pt x="48" y="94"/>
                    </a:moveTo>
                    <a:lnTo>
                      <a:pt x="41" y="93"/>
                    </a:lnTo>
                    <a:lnTo>
                      <a:pt x="34" y="90"/>
                    </a:lnTo>
                    <a:lnTo>
                      <a:pt x="28" y="86"/>
                    </a:lnTo>
                    <a:lnTo>
                      <a:pt x="23" y="79"/>
                    </a:lnTo>
                    <a:lnTo>
                      <a:pt x="20" y="72"/>
                    </a:lnTo>
                    <a:lnTo>
                      <a:pt x="19" y="63"/>
                    </a:lnTo>
                    <a:lnTo>
                      <a:pt x="18" y="56"/>
                    </a:lnTo>
                    <a:lnTo>
                      <a:pt x="18" y="49"/>
                    </a:lnTo>
                    <a:lnTo>
                      <a:pt x="18" y="42"/>
                    </a:lnTo>
                    <a:lnTo>
                      <a:pt x="19" y="34"/>
                    </a:lnTo>
                    <a:lnTo>
                      <a:pt x="20" y="27"/>
                    </a:lnTo>
                    <a:lnTo>
                      <a:pt x="23" y="19"/>
                    </a:lnTo>
                    <a:lnTo>
                      <a:pt x="28" y="13"/>
                    </a:lnTo>
                    <a:lnTo>
                      <a:pt x="34" y="8"/>
                    </a:lnTo>
                    <a:lnTo>
                      <a:pt x="41" y="5"/>
                    </a:lnTo>
                    <a:lnTo>
                      <a:pt x="48" y="5"/>
                    </a:lnTo>
                    <a:lnTo>
                      <a:pt x="55" y="5"/>
                    </a:lnTo>
                    <a:lnTo>
                      <a:pt x="62" y="8"/>
                    </a:lnTo>
                    <a:lnTo>
                      <a:pt x="68" y="12"/>
                    </a:lnTo>
                    <a:lnTo>
                      <a:pt x="73" y="19"/>
                    </a:lnTo>
                    <a:lnTo>
                      <a:pt x="76" y="26"/>
                    </a:lnTo>
                    <a:lnTo>
                      <a:pt x="77" y="34"/>
                    </a:lnTo>
                    <a:lnTo>
                      <a:pt x="78" y="42"/>
                    </a:lnTo>
                    <a:lnTo>
                      <a:pt x="78" y="49"/>
                    </a:lnTo>
                    <a:lnTo>
                      <a:pt x="78" y="55"/>
                    </a:lnTo>
                    <a:lnTo>
                      <a:pt x="77" y="63"/>
                    </a:lnTo>
                    <a:lnTo>
                      <a:pt x="76" y="70"/>
                    </a:lnTo>
                    <a:lnTo>
                      <a:pt x="73" y="78"/>
                    </a:lnTo>
                    <a:lnTo>
                      <a:pt x="69" y="85"/>
                    </a:lnTo>
                    <a:lnTo>
                      <a:pt x="63" y="90"/>
                    </a:lnTo>
                    <a:lnTo>
                      <a:pt x="56" y="93"/>
                    </a:lnTo>
                    <a:lnTo>
                      <a:pt x="48" y="9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1"/>
              <p:cNvSpPr>
                <a:spLocks noChangeAspect="1"/>
              </p:cNvSpPr>
              <p:nvPr/>
            </p:nvSpPr>
            <p:spPr bwMode="auto">
              <a:xfrm>
                <a:off x="4592" y="2481"/>
                <a:ext cx="73" cy="96"/>
              </a:xfrm>
              <a:custGeom>
                <a:avLst/>
                <a:gdLst>
                  <a:gd name="T0" fmla="*/ 30 w 73"/>
                  <a:gd name="T1" fmla="*/ 24 h 96"/>
                  <a:gd name="T2" fmla="*/ 30 w 73"/>
                  <a:gd name="T3" fmla="*/ 0 h 96"/>
                  <a:gd name="T4" fmla="*/ 0 w 73"/>
                  <a:gd name="T5" fmla="*/ 2 h 96"/>
                  <a:gd name="T6" fmla="*/ 0 w 73"/>
                  <a:gd name="T7" fmla="*/ 9 h 96"/>
                  <a:gd name="T8" fmla="*/ 5 w 73"/>
                  <a:gd name="T9" fmla="*/ 9 h 96"/>
                  <a:gd name="T10" fmla="*/ 9 w 73"/>
                  <a:gd name="T11" fmla="*/ 10 h 96"/>
                  <a:gd name="T12" fmla="*/ 12 w 73"/>
                  <a:gd name="T13" fmla="*/ 10 h 96"/>
                  <a:gd name="T14" fmla="*/ 14 w 73"/>
                  <a:gd name="T15" fmla="*/ 11 h 96"/>
                  <a:gd name="T16" fmla="*/ 15 w 73"/>
                  <a:gd name="T17" fmla="*/ 13 h 96"/>
                  <a:gd name="T18" fmla="*/ 16 w 73"/>
                  <a:gd name="T19" fmla="*/ 15 h 96"/>
                  <a:gd name="T20" fmla="*/ 16 w 73"/>
                  <a:gd name="T21" fmla="*/ 18 h 96"/>
                  <a:gd name="T22" fmla="*/ 17 w 73"/>
                  <a:gd name="T23" fmla="*/ 21 h 96"/>
                  <a:gd name="T24" fmla="*/ 17 w 73"/>
                  <a:gd name="T25" fmla="*/ 80 h 96"/>
                  <a:gd name="T26" fmla="*/ 16 w 73"/>
                  <a:gd name="T27" fmla="*/ 85 h 96"/>
                  <a:gd name="T28" fmla="*/ 14 w 73"/>
                  <a:gd name="T29" fmla="*/ 88 h 96"/>
                  <a:gd name="T30" fmla="*/ 8 w 73"/>
                  <a:gd name="T31" fmla="*/ 89 h 96"/>
                  <a:gd name="T32" fmla="*/ 0 w 73"/>
                  <a:gd name="T33" fmla="*/ 89 h 96"/>
                  <a:gd name="T34" fmla="*/ 0 w 73"/>
                  <a:gd name="T35" fmla="*/ 96 h 96"/>
                  <a:gd name="T36" fmla="*/ 13 w 73"/>
                  <a:gd name="T37" fmla="*/ 96 h 96"/>
                  <a:gd name="T38" fmla="*/ 24 w 73"/>
                  <a:gd name="T39" fmla="*/ 95 h 96"/>
                  <a:gd name="T40" fmla="*/ 38 w 73"/>
                  <a:gd name="T41" fmla="*/ 95 h 96"/>
                  <a:gd name="T42" fmla="*/ 52 w 73"/>
                  <a:gd name="T43" fmla="*/ 96 h 96"/>
                  <a:gd name="T44" fmla="*/ 52 w 73"/>
                  <a:gd name="T45" fmla="*/ 89 h 96"/>
                  <a:gd name="T46" fmla="*/ 47 w 73"/>
                  <a:gd name="T47" fmla="*/ 89 h 96"/>
                  <a:gd name="T48" fmla="*/ 38 w 73"/>
                  <a:gd name="T49" fmla="*/ 89 h 96"/>
                  <a:gd name="T50" fmla="*/ 33 w 73"/>
                  <a:gd name="T51" fmla="*/ 87 h 96"/>
                  <a:gd name="T52" fmla="*/ 31 w 73"/>
                  <a:gd name="T53" fmla="*/ 84 h 96"/>
                  <a:gd name="T54" fmla="*/ 31 w 73"/>
                  <a:gd name="T55" fmla="*/ 79 h 96"/>
                  <a:gd name="T56" fmla="*/ 31 w 73"/>
                  <a:gd name="T57" fmla="*/ 46 h 96"/>
                  <a:gd name="T58" fmla="*/ 33 w 73"/>
                  <a:gd name="T59" fmla="*/ 30 h 96"/>
                  <a:gd name="T60" fmla="*/ 37 w 73"/>
                  <a:gd name="T61" fmla="*/ 17 h 96"/>
                  <a:gd name="T62" fmla="*/ 46 w 73"/>
                  <a:gd name="T63" fmla="*/ 8 h 96"/>
                  <a:gd name="T64" fmla="*/ 56 w 73"/>
                  <a:gd name="T65" fmla="*/ 5 h 96"/>
                  <a:gd name="T66" fmla="*/ 59 w 73"/>
                  <a:gd name="T67" fmla="*/ 5 h 96"/>
                  <a:gd name="T68" fmla="*/ 58 w 73"/>
                  <a:gd name="T69" fmla="*/ 6 h 96"/>
                  <a:gd name="T70" fmla="*/ 56 w 73"/>
                  <a:gd name="T71" fmla="*/ 7 h 96"/>
                  <a:gd name="T72" fmla="*/ 55 w 73"/>
                  <a:gd name="T73" fmla="*/ 10 h 96"/>
                  <a:gd name="T74" fmla="*/ 54 w 73"/>
                  <a:gd name="T75" fmla="*/ 14 h 96"/>
                  <a:gd name="T76" fmla="*/ 55 w 73"/>
                  <a:gd name="T77" fmla="*/ 18 h 96"/>
                  <a:gd name="T78" fmla="*/ 57 w 73"/>
                  <a:gd name="T79" fmla="*/ 20 h 96"/>
                  <a:gd name="T80" fmla="*/ 60 w 73"/>
                  <a:gd name="T81" fmla="*/ 22 h 96"/>
                  <a:gd name="T82" fmla="*/ 63 w 73"/>
                  <a:gd name="T83" fmla="*/ 23 h 96"/>
                  <a:gd name="T84" fmla="*/ 66 w 73"/>
                  <a:gd name="T85" fmla="*/ 22 h 96"/>
                  <a:gd name="T86" fmla="*/ 69 w 73"/>
                  <a:gd name="T87" fmla="*/ 21 h 96"/>
                  <a:gd name="T88" fmla="*/ 72 w 73"/>
                  <a:gd name="T89" fmla="*/ 18 h 96"/>
                  <a:gd name="T90" fmla="*/ 73 w 73"/>
                  <a:gd name="T91" fmla="*/ 13 h 96"/>
                  <a:gd name="T92" fmla="*/ 71 w 73"/>
                  <a:gd name="T93" fmla="*/ 8 h 96"/>
                  <a:gd name="T94" fmla="*/ 68 w 73"/>
                  <a:gd name="T95" fmla="*/ 4 h 96"/>
                  <a:gd name="T96" fmla="*/ 63 w 73"/>
                  <a:gd name="T97" fmla="*/ 1 h 96"/>
                  <a:gd name="T98" fmla="*/ 56 w 73"/>
                  <a:gd name="T99" fmla="*/ 0 h 96"/>
                  <a:gd name="T100" fmla="*/ 51 w 73"/>
                  <a:gd name="T101" fmla="*/ 1 h 96"/>
                  <a:gd name="T102" fmla="*/ 46 w 73"/>
                  <a:gd name="T103" fmla="*/ 3 h 96"/>
                  <a:gd name="T104" fmla="*/ 42 w 73"/>
                  <a:gd name="T105" fmla="*/ 5 h 96"/>
                  <a:gd name="T106" fmla="*/ 38 w 73"/>
                  <a:gd name="T107" fmla="*/ 9 h 96"/>
                  <a:gd name="T108" fmla="*/ 35 w 73"/>
                  <a:gd name="T109" fmla="*/ 12 h 96"/>
                  <a:gd name="T110" fmla="*/ 33 w 73"/>
                  <a:gd name="T111" fmla="*/ 16 h 96"/>
                  <a:gd name="T112" fmla="*/ 31 w 73"/>
                  <a:gd name="T113" fmla="*/ 20 h 96"/>
                  <a:gd name="T114" fmla="*/ 30 w 73"/>
                  <a:gd name="T115"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96">
                    <a:moveTo>
                      <a:pt x="30" y="24"/>
                    </a:moveTo>
                    <a:lnTo>
                      <a:pt x="30" y="0"/>
                    </a:lnTo>
                    <a:lnTo>
                      <a:pt x="0" y="2"/>
                    </a:lnTo>
                    <a:lnTo>
                      <a:pt x="0" y="9"/>
                    </a:lnTo>
                    <a:lnTo>
                      <a:pt x="5" y="9"/>
                    </a:lnTo>
                    <a:lnTo>
                      <a:pt x="9" y="10"/>
                    </a:lnTo>
                    <a:lnTo>
                      <a:pt x="12" y="10"/>
                    </a:lnTo>
                    <a:lnTo>
                      <a:pt x="14" y="11"/>
                    </a:lnTo>
                    <a:lnTo>
                      <a:pt x="15" y="13"/>
                    </a:lnTo>
                    <a:lnTo>
                      <a:pt x="16" y="15"/>
                    </a:lnTo>
                    <a:lnTo>
                      <a:pt x="16" y="18"/>
                    </a:lnTo>
                    <a:lnTo>
                      <a:pt x="17" y="21"/>
                    </a:lnTo>
                    <a:lnTo>
                      <a:pt x="17" y="80"/>
                    </a:lnTo>
                    <a:lnTo>
                      <a:pt x="16" y="85"/>
                    </a:lnTo>
                    <a:lnTo>
                      <a:pt x="14" y="88"/>
                    </a:lnTo>
                    <a:lnTo>
                      <a:pt x="8" y="89"/>
                    </a:lnTo>
                    <a:lnTo>
                      <a:pt x="0" y="89"/>
                    </a:lnTo>
                    <a:lnTo>
                      <a:pt x="0" y="96"/>
                    </a:lnTo>
                    <a:lnTo>
                      <a:pt x="13" y="96"/>
                    </a:lnTo>
                    <a:lnTo>
                      <a:pt x="24" y="95"/>
                    </a:lnTo>
                    <a:lnTo>
                      <a:pt x="38" y="95"/>
                    </a:lnTo>
                    <a:lnTo>
                      <a:pt x="52" y="96"/>
                    </a:lnTo>
                    <a:lnTo>
                      <a:pt x="52" y="89"/>
                    </a:lnTo>
                    <a:lnTo>
                      <a:pt x="47" y="89"/>
                    </a:lnTo>
                    <a:lnTo>
                      <a:pt x="38" y="89"/>
                    </a:lnTo>
                    <a:lnTo>
                      <a:pt x="33" y="87"/>
                    </a:lnTo>
                    <a:lnTo>
                      <a:pt x="31" y="84"/>
                    </a:lnTo>
                    <a:lnTo>
                      <a:pt x="31" y="79"/>
                    </a:lnTo>
                    <a:lnTo>
                      <a:pt x="31" y="46"/>
                    </a:lnTo>
                    <a:lnTo>
                      <a:pt x="33" y="30"/>
                    </a:lnTo>
                    <a:lnTo>
                      <a:pt x="37" y="17"/>
                    </a:lnTo>
                    <a:lnTo>
                      <a:pt x="46" y="8"/>
                    </a:lnTo>
                    <a:lnTo>
                      <a:pt x="56" y="5"/>
                    </a:lnTo>
                    <a:lnTo>
                      <a:pt x="59" y="5"/>
                    </a:lnTo>
                    <a:lnTo>
                      <a:pt x="58" y="6"/>
                    </a:lnTo>
                    <a:lnTo>
                      <a:pt x="56" y="7"/>
                    </a:lnTo>
                    <a:lnTo>
                      <a:pt x="55" y="10"/>
                    </a:lnTo>
                    <a:lnTo>
                      <a:pt x="54" y="14"/>
                    </a:lnTo>
                    <a:lnTo>
                      <a:pt x="55" y="18"/>
                    </a:lnTo>
                    <a:lnTo>
                      <a:pt x="57" y="20"/>
                    </a:lnTo>
                    <a:lnTo>
                      <a:pt x="60" y="22"/>
                    </a:lnTo>
                    <a:lnTo>
                      <a:pt x="63" y="23"/>
                    </a:lnTo>
                    <a:lnTo>
                      <a:pt x="66" y="22"/>
                    </a:lnTo>
                    <a:lnTo>
                      <a:pt x="69" y="21"/>
                    </a:lnTo>
                    <a:lnTo>
                      <a:pt x="72" y="18"/>
                    </a:lnTo>
                    <a:lnTo>
                      <a:pt x="73" y="13"/>
                    </a:lnTo>
                    <a:lnTo>
                      <a:pt x="71" y="8"/>
                    </a:lnTo>
                    <a:lnTo>
                      <a:pt x="68" y="4"/>
                    </a:lnTo>
                    <a:lnTo>
                      <a:pt x="63" y="1"/>
                    </a:lnTo>
                    <a:lnTo>
                      <a:pt x="56" y="0"/>
                    </a:lnTo>
                    <a:lnTo>
                      <a:pt x="51" y="1"/>
                    </a:lnTo>
                    <a:lnTo>
                      <a:pt x="46" y="3"/>
                    </a:lnTo>
                    <a:lnTo>
                      <a:pt x="42" y="5"/>
                    </a:lnTo>
                    <a:lnTo>
                      <a:pt x="38" y="9"/>
                    </a:lnTo>
                    <a:lnTo>
                      <a:pt x="35" y="12"/>
                    </a:lnTo>
                    <a:lnTo>
                      <a:pt x="33" y="16"/>
                    </a:lnTo>
                    <a:lnTo>
                      <a:pt x="31" y="20"/>
                    </a:lnTo>
                    <a:lnTo>
                      <a:pt x="30"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2"/>
              <p:cNvSpPr>
                <a:spLocks noChangeAspect="1"/>
              </p:cNvSpPr>
              <p:nvPr/>
            </p:nvSpPr>
            <p:spPr bwMode="auto">
              <a:xfrm>
                <a:off x="4678" y="2480"/>
                <a:ext cx="71" cy="99"/>
              </a:xfrm>
              <a:custGeom>
                <a:avLst/>
                <a:gdLst>
                  <a:gd name="T0" fmla="*/ 40 w 71"/>
                  <a:gd name="T1" fmla="*/ 55 h 99"/>
                  <a:gd name="T2" fmla="*/ 47 w 71"/>
                  <a:gd name="T3" fmla="*/ 58 h 99"/>
                  <a:gd name="T4" fmla="*/ 55 w 71"/>
                  <a:gd name="T5" fmla="*/ 62 h 99"/>
                  <a:gd name="T6" fmla="*/ 60 w 71"/>
                  <a:gd name="T7" fmla="*/ 70 h 99"/>
                  <a:gd name="T8" fmla="*/ 59 w 71"/>
                  <a:gd name="T9" fmla="*/ 83 h 99"/>
                  <a:gd name="T10" fmla="*/ 47 w 71"/>
                  <a:gd name="T11" fmla="*/ 93 h 99"/>
                  <a:gd name="T12" fmla="*/ 29 w 71"/>
                  <a:gd name="T13" fmla="*/ 94 h 99"/>
                  <a:gd name="T14" fmla="*/ 19 w 71"/>
                  <a:gd name="T15" fmla="*/ 90 h 99"/>
                  <a:gd name="T16" fmla="*/ 12 w 71"/>
                  <a:gd name="T17" fmla="*/ 82 h 99"/>
                  <a:gd name="T18" fmla="*/ 7 w 71"/>
                  <a:gd name="T19" fmla="*/ 70 h 99"/>
                  <a:gd name="T20" fmla="*/ 5 w 71"/>
                  <a:gd name="T21" fmla="*/ 61 h 99"/>
                  <a:gd name="T22" fmla="*/ 0 w 71"/>
                  <a:gd name="T23" fmla="*/ 61 h 99"/>
                  <a:gd name="T24" fmla="*/ 0 w 71"/>
                  <a:gd name="T25" fmla="*/ 94 h 99"/>
                  <a:gd name="T26" fmla="*/ 2 w 71"/>
                  <a:gd name="T27" fmla="*/ 99 h 99"/>
                  <a:gd name="T28" fmla="*/ 4 w 71"/>
                  <a:gd name="T29" fmla="*/ 99 h 99"/>
                  <a:gd name="T30" fmla="*/ 8 w 71"/>
                  <a:gd name="T31" fmla="*/ 95 h 99"/>
                  <a:gd name="T32" fmla="*/ 9 w 71"/>
                  <a:gd name="T33" fmla="*/ 94 h 99"/>
                  <a:gd name="T34" fmla="*/ 12 w 71"/>
                  <a:gd name="T35" fmla="*/ 90 h 99"/>
                  <a:gd name="T36" fmla="*/ 26 w 71"/>
                  <a:gd name="T37" fmla="*/ 98 h 99"/>
                  <a:gd name="T38" fmla="*/ 36 w 71"/>
                  <a:gd name="T39" fmla="*/ 99 h 99"/>
                  <a:gd name="T40" fmla="*/ 63 w 71"/>
                  <a:gd name="T41" fmla="*/ 90 h 99"/>
                  <a:gd name="T42" fmla="*/ 71 w 71"/>
                  <a:gd name="T43" fmla="*/ 69 h 99"/>
                  <a:gd name="T44" fmla="*/ 67 w 71"/>
                  <a:gd name="T45" fmla="*/ 56 h 99"/>
                  <a:gd name="T46" fmla="*/ 62 w 71"/>
                  <a:gd name="T47" fmla="*/ 49 h 99"/>
                  <a:gd name="T48" fmla="*/ 50 w 71"/>
                  <a:gd name="T49" fmla="*/ 41 h 99"/>
                  <a:gd name="T50" fmla="*/ 37 w 71"/>
                  <a:gd name="T51" fmla="*/ 38 h 99"/>
                  <a:gd name="T52" fmla="*/ 28 w 71"/>
                  <a:gd name="T53" fmla="*/ 36 h 99"/>
                  <a:gd name="T54" fmla="*/ 19 w 71"/>
                  <a:gd name="T55" fmla="*/ 33 h 99"/>
                  <a:gd name="T56" fmla="*/ 13 w 71"/>
                  <a:gd name="T57" fmla="*/ 28 h 99"/>
                  <a:gd name="T58" fmla="*/ 10 w 71"/>
                  <a:gd name="T59" fmla="*/ 20 h 99"/>
                  <a:gd name="T60" fmla="*/ 15 w 71"/>
                  <a:gd name="T61" fmla="*/ 9 h 99"/>
                  <a:gd name="T62" fmla="*/ 35 w 71"/>
                  <a:gd name="T63" fmla="*/ 4 h 99"/>
                  <a:gd name="T64" fmla="*/ 49 w 71"/>
                  <a:gd name="T65" fmla="*/ 7 h 99"/>
                  <a:gd name="T66" fmla="*/ 56 w 71"/>
                  <a:gd name="T67" fmla="*/ 15 h 99"/>
                  <a:gd name="T68" fmla="*/ 59 w 71"/>
                  <a:gd name="T69" fmla="*/ 23 h 99"/>
                  <a:gd name="T70" fmla="*/ 60 w 71"/>
                  <a:gd name="T71" fmla="*/ 30 h 99"/>
                  <a:gd name="T72" fmla="*/ 63 w 71"/>
                  <a:gd name="T73" fmla="*/ 32 h 99"/>
                  <a:gd name="T74" fmla="*/ 65 w 71"/>
                  <a:gd name="T75" fmla="*/ 31 h 99"/>
                  <a:gd name="T76" fmla="*/ 65 w 71"/>
                  <a:gd name="T77" fmla="*/ 27 h 99"/>
                  <a:gd name="T78" fmla="*/ 65 w 71"/>
                  <a:gd name="T79" fmla="*/ 1 h 99"/>
                  <a:gd name="T80" fmla="*/ 62 w 71"/>
                  <a:gd name="T81" fmla="*/ 0 h 99"/>
                  <a:gd name="T82" fmla="*/ 57 w 71"/>
                  <a:gd name="T83" fmla="*/ 4 h 99"/>
                  <a:gd name="T84" fmla="*/ 49 w 71"/>
                  <a:gd name="T85" fmla="*/ 2 h 99"/>
                  <a:gd name="T86" fmla="*/ 38 w 71"/>
                  <a:gd name="T87" fmla="*/ 0 h 99"/>
                  <a:gd name="T88" fmla="*/ 18 w 71"/>
                  <a:gd name="T89" fmla="*/ 2 h 99"/>
                  <a:gd name="T90" fmla="*/ 2 w 71"/>
                  <a:gd name="T91" fmla="*/ 17 h 99"/>
                  <a:gd name="T92" fmla="*/ 2 w 71"/>
                  <a:gd name="T93" fmla="*/ 37 h 99"/>
                  <a:gd name="T94" fmla="*/ 14 w 71"/>
                  <a:gd name="T95" fmla="*/ 48 h 99"/>
                  <a:gd name="T96" fmla="*/ 28 w 71"/>
                  <a:gd name="T97"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99">
                    <a:moveTo>
                      <a:pt x="38" y="55"/>
                    </a:moveTo>
                    <a:lnTo>
                      <a:pt x="40" y="55"/>
                    </a:lnTo>
                    <a:lnTo>
                      <a:pt x="43" y="56"/>
                    </a:lnTo>
                    <a:lnTo>
                      <a:pt x="47" y="58"/>
                    </a:lnTo>
                    <a:lnTo>
                      <a:pt x="51" y="59"/>
                    </a:lnTo>
                    <a:lnTo>
                      <a:pt x="55" y="62"/>
                    </a:lnTo>
                    <a:lnTo>
                      <a:pt x="58" y="65"/>
                    </a:lnTo>
                    <a:lnTo>
                      <a:pt x="60" y="70"/>
                    </a:lnTo>
                    <a:lnTo>
                      <a:pt x="60" y="75"/>
                    </a:lnTo>
                    <a:lnTo>
                      <a:pt x="59" y="83"/>
                    </a:lnTo>
                    <a:lnTo>
                      <a:pt x="54" y="89"/>
                    </a:lnTo>
                    <a:lnTo>
                      <a:pt x="47" y="93"/>
                    </a:lnTo>
                    <a:lnTo>
                      <a:pt x="36" y="95"/>
                    </a:lnTo>
                    <a:lnTo>
                      <a:pt x="29" y="94"/>
                    </a:lnTo>
                    <a:lnTo>
                      <a:pt x="24" y="92"/>
                    </a:lnTo>
                    <a:lnTo>
                      <a:pt x="19" y="90"/>
                    </a:lnTo>
                    <a:lnTo>
                      <a:pt x="16" y="86"/>
                    </a:lnTo>
                    <a:lnTo>
                      <a:pt x="12" y="82"/>
                    </a:lnTo>
                    <a:lnTo>
                      <a:pt x="10" y="76"/>
                    </a:lnTo>
                    <a:lnTo>
                      <a:pt x="7" y="70"/>
                    </a:lnTo>
                    <a:lnTo>
                      <a:pt x="6" y="64"/>
                    </a:lnTo>
                    <a:lnTo>
                      <a:pt x="5" y="61"/>
                    </a:lnTo>
                    <a:lnTo>
                      <a:pt x="3" y="60"/>
                    </a:lnTo>
                    <a:lnTo>
                      <a:pt x="0" y="61"/>
                    </a:lnTo>
                    <a:lnTo>
                      <a:pt x="0" y="66"/>
                    </a:lnTo>
                    <a:lnTo>
                      <a:pt x="0" y="94"/>
                    </a:lnTo>
                    <a:lnTo>
                      <a:pt x="0" y="98"/>
                    </a:lnTo>
                    <a:lnTo>
                      <a:pt x="2" y="99"/>
                    </a:lnTo>
                    <a:lnTo>
                      <a:pt x="3" y="99"/>
                    </a:lnTo>
                    <a:lnTo>
                      <a:pt x="4" y="99"/>
                    </a:lnTo>
                    <a:lnTo>
                      <a:pt x="5" y="98"/>
                    </a:lnTo>
                    <a:lnTo>
                      <a:pt x="8" y="95"/>
                    </a:lnTo>
                    <a:lnTo>
                      <a:pt x="8" y="95"/>
                    </a:lnTo>
                    <a:lnTo>
                      <a:pt x="9" y="94"/>
                    </a:lnTo>
                    <a:lnTo>
                      <a:pt x="10" y="93"/>
                    </a:lnTo>
                    <a:lnTo>
                      <a:pt x="12" y="90"/>
                    </a:lnTo>
                    <a:lnTo>
                      <a:pt x="19" y="95"/>
                    </a:lnTo>
                    <a:lnTo>
                      <a:pt x="26" y="98"/>
                    </a:lnTo>
                    <a:lnTo>
                      <a:pt x="32" y="99"/>
                    </a:lnTo>
                    <a:lnTo>
                      <a:pt x="36" y="99"/>
                    </a:lnTo>
                    <a:lnTo>
                      <a:pt x="52" y="97"/>
                    </a:lnTo>
                    <a:lnTo>
                      <a:pt x="63" y="90"/>
                    </a:lnTo>
                    <a:lnTo>
                      <a:pt x="69" y="81"/>
                    </a:lnTo>
                    <a:lnTo>
                      <a:pt x="71" y="69"/>
                    </a:lnTo>
                    <a:lnTo>
                      <a:pt x="70" y="61"/>
                    </a:lnTo>
                    <a:lnTo>
                      <a:pt x="67" y="56"/>
                    </a:lnTo>
                    <a:lnTo>
                      <a:pt x="64" y="51"/>
                    </a:lnTo>
                    <a:lnTo>
                      <a:pt x="62" y="49"/>
                    </a:lnTo>
                    <a:lnTo>
                      <a:pt x="56" y="44"/>
                    </a:lnTo>
                    <a:lnTo>
                      <a:pt x="50" y="41"/>
                    </a:lnTo>
                    <a:lnTo>
                      <a:pt x="44" y="40"/>
                    </a:lnTo>
                    <a:lnTo>
                      <a:pt x="37" y="38"/>
                    </a:lnTo>
                    <a:lnTo>
                      <a:pt x="32" y="37"/>
                    </a:lnTo>
                    <a:lnTo>
                      <a:pt x="28" y="36"/>
                    </a:lnTo>
                    <a:lnTo>
                      <a:pt x="23" y="35"/>
                    </a:lnTo>
                    <a:lnTo>
                      <a:pt x="19" y="33"/>
                    </a:lnTo>
                    <a:lnTo>
                      <a:pt x="16" y="31"/>
                    </a:lnTo>
                    <a:lnTo>
                      <a:pt x="13" y="28"/>
                    </a:lnTo>
                    <a:lnTo>
                      <a:pt x="11" y="25"/>
                    </a:lnTo>
                    <a:lnTo>
                      <a:pt x="10" y="20"/>
                    </a:lnTo>
                    <a:lnTo>
                      <a:pt x="11" y="15"/>
                    </a:lnTo>
                    <a:lnTo>
                      <a:pt x="15" y="9"/>
                    </a:lnTo>
                    <a:lnTo>
                      <a:pt x="23" y="5"/>
                    </a:lnTo>
                    <a:lnTo>
                      <a:pt x="35" y="4"/>
                    </a:lnTo>
                    <a:lnTo>
                      <a:pt x="43" y="5"/>
                    </a:lnTo>
                    <a:lnTo>
                      <a:pt x="49" y="7"/>
                    </a:lnTo>
                    <a:lnTo>
                      <a:pt x="53" y="10"/>
                    </a:lnTo>
                    <a:lnTo>
                      <a:pt x="56" y="15"/>
                    </a:lnTo>
                    <a:lnTo>
                      <a:pt x="58" y="19"/>
                    </a:lnTo>
                    <a:lnTo>
                      <a:pt x="59" y="23"/>
                    </a:lnTo>
                    <a:lnTo>
                      <a:pt x="60" y="27"/>
                    </a:lnTo>
                    <a:lnTo>
                      <a:pt x="60" y="30"/>
                    </a:lnTo>
                    <a:lnTo>
                      <a:pt x="61" y="32"/>
                    </a:lnTo>
                    <a:lnTo>
                      <a:pt x="63" y="32"/>
                    </a:lnTo>
                    <a:lnTo>
                      <a:pt x="64" y="32"/>
                    </a:lnTo>
                    <a:lnTo>
                      <a:pt x="65" y="31"/>
                    </a:lnTo>
                    <a:lnTo>
                      <a:pt x="65" y="29"/>
                    </a:lnTo>
                    <a:lnTo>
                      <a:pt x="65" y="27"/>
                    </a:lnTo>
                    <a:lnTo>
                      <a:pt x="65" y="5"/>
                    </a:lnTo>
                    <a:lnTo>
                      <a:pt x="65" y="1"/>
                    </a:lnTo>
                    <a:lnTo>
                      <a:pt x="63" y="0"/>
                    </a:lnTo>
                    <a:lnTo>
                      <a:pt x="62" y="0"/>
                    </a:lnTo>
                    <a:lnTo>
                      <a:pt x="59" y="2"/>
                    </a:lnTo>
                    <a:lnTo>
                      <a:pt x="57" y="4"/>
                    </a:lnTo>
                    <a:lnTo>
                      <a:pt x="55" y="6"/>
                    </a:lnTo>
                    <a:lnTo>
                      <a:pt x="49" y="2"/>
                    </a:lnTo>
                    <a:lnTo>
                      <a:pt x="43" y="1"/>
                    </a:lnTo>
                    <a:lnTo>
                      <a:pt x="38" y="0"/>
                    </a:lnTo>
                    <a:lnTo>
                      <a:pt x="35" y="0"/>
                    </a:lnTo>
                    <a:lnTo>
                      <a:pt x="18" y="2"/>
                    </a:lnTo>
                    <a:lnTo>
                      <a:pt x="7" y="9"/>
                    </a:lnTo>
                    <a:lnTo>
                      <a:pt x="2" y="17"/>
                    </a:lnTo>
                    <a:lnTo>
                      <a:pt x="0" y="26"/>
                    </a:lnTo>
                    <a:lnTo>
                      <a:pt x="2" y="37"/>
                    </a:lnTo>
                    <a:lnTo>
                      <a:pt x="9" y="45"/>
                    </a:lnTo>
                    <a:lnTo>
                      <a:pt x="14" y="48"/>
                    </a:lnTo>
                    <a:lnTo>
                      <a:pt x="20" y="51"/>
                    </a:lnTo>
                    <a:lnTo>
                      <a:pt x="28" y="53"/>
                    </a:lnTo>
                    <a:lnTo>
                      <a:pt x="38"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3"/>
              <p:cNvSpPr>
                <a:spLocks noChangeAspect="1"/>
              </p:cNvSpPr>
              <p:nvPr/>
            </p:nvSpPr>
            <p:spPr bwMode="auto">
              <a:xfrm>
                <a:off x="4782" y="2414"/>
                <a:ext cx="30" cy="217"/>
              </a:xfrm>
              <a:custGeom>
                <a:avLst/>
                <a:gdLst>
                  <a:gd name="T0" fmla="*/ 30 w 30"/>
                  <a:gd name="T1" fmla="*/ 217 h 217"/>
                  <a:gd name="T2" fmla="*/ 30 w 30"/>
                  <a:gd name="T3" fmla="*/ 209 h 217"/>
                  <a:gd name="T4" fmla="*/ 9 w 30"/>
                  <a:gd name="T5" fmla="*/ 209 h 217"/>
                  <a:gd name="T6" fmla="*/ 9 w 30"/>
                  <a:gd name="T7" fmla="*/ 9 h 217"/>
                  <a:gd name="T8" fmla="*/ 30 w 30"/>
                  <a:gd name="T9" fmla="*/ 9 h 217"/>
                  <a:gd name="T10" fmla="*/ 30 w 30"/>
                  <a:gd name="T11" fmla="*/ 0 h 217"/>
                  <a:gd name="T12" fmla="*/ 0 w 30"/>
                  <a:gd name="T13" fmla="*/ 0 h 217"/>
                  <a:gd name="T14" fmla="*/ 0 w 30"/>
                  <a:gd name="T15" fmla="*/ 217 h 217"/>
                  <a:gd name="T16" fmla="*/ 30 w 30"/>
                  <a:gd name="T17"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7">
                    <a:moveTo>
                      <a:pt x="30" y="217"/>
                    </a:moveTo>
                    <a:lnTo>
                      <a:pt x="30" y="209"/>
                    </a:lnTo>
                    <a:lnTo>
                      <a:pt x="9" y="209"/>
                    </a:lnTo>
                    <a:lnTo>
                      <a:pt x="9" y="9"/>
                    </a:lnTo>
                    <a:lnTo>
                      <a:pt x="30" y="9"/>
                    </a:lnTo>
                    <a:lnTo>
                      <a:pt x="30" y="0"/>
                    </a:lnTo>
                    <a:lnTo>
                      <a:pt x="0" y="0"/>
                    </a:lnTo>
                    <a:lnTo>
                      <a:pt x="0" y="217"/>
                    </a:lnTo>
                    <a:lnTo>
                      <a:pt x="30" y="2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4"/>
              <p:cNvSpPr>
                <a:spLocks noChangeAspect="1" noEditPoints="1"/>
              </p:cNvSpPr>
              <p:nvPr/>
            </p:nvSpPr>
            <p:spPr bwMode="auto">
              <a:xfrm>
                <a:off x="4825" y="2432"/>
                <a:ext cx="92" cy="150"/>
              </a:xfrm>
              <a:custGeom>
                <a:avLst/>
                <a:gdLst>
                  <a:gd name="T0" fmla="*/ 90 w 92"/>
                  <a:gd name="T1" fmla="*/ 50 h 150"/>
                  <a:gd name="T2" fmla="*/ 74 w 92"/>
                  <a:gd name="T3" fmla="*/ 12 h 150"/>
                  <a:gd name="T4" fmla="*/ 54 w 92"/>
                  <a:gd name="T5" fmla="*/ 1 h 150"/>
                  <a:gd name="T6" fmla="*/ 36 w 92"/>
                  <a:gd name="T7" fmla="*/ 2 h 150"/>
                  <a:gd name="T8" fmla="*/ 16 w 92"/>
                  <a:gd name="T9" fmla="*/ 14 h 150"/>
                  <a:gd name="T10" fmla="*/ 2 w 92"/>
                  <a:gd name="T11" fmla="*/ 50 h 150"/>
                  <a:gd name="T12" fmla="*/ 0 w 92"/>
                  <a:gd name="T13" fmla="*/ 88 h 150"/>
                  <a:gd name="T14" fmla="*/ 5 w 92"/>
                  <a:gd name="T15" fmla="*/ 115 h 150"/>
                  <a:gd name="T16" fmla="*/ 18 w 92"/>
                  <a:gd name="T17" fmla="*/ 139 h 150"/>
                  <a:gd name="T18" fmla="*/ 37 w 92"/>
                  <a:gd name="T19" fmla="*/ 149 h 150"/>
                  <a:gd name="T20" fmla="*/ 55 w 92"/>
                  <a:gd name="T21" fmla="*/ 149 h 150"/>
                  <a:gd name="T22" fmla="*/ 75 w 92"/>
                  <a:gd name="T23" fmla="*/ 137 h 150"/>
                  <a:gd name="T24" fmla="*/ 90 w 92"/>
                  <a:gd name="T25" fmla="*/ 101 h 150"/>
                  <a:gd name="T26" fmla="*/ 46 w 92"/>
                  <a:gd name="T27" fmla="*/ 145 h 150"/>
                  <a:gd name="T28" fmla="*/ 39 w 92"/>
                  <a:gd name="T29" fmla="*/ 144 h 150"/>
                  <a:gd name="T30" fmla="*/ 31 w 92"/>
                  <a:gd name="T31" fmla="*/ 140 h 150"/>
                  <a:gd name="T32" fmla="*/ 25 w 92"/>
                  <a:gd name="T33" fmla="*/ 132 h 150"/>
                  <a:gd name="T34" fmla="*/ 21 w 92"/>
                  <a:gd name="T35" fmla="*/ 119 h 150"/>
                  <a:gd name="T36" fmla="*/ 18 w 92"/>
                  <a:gd name="T37" fmla="*/ 73 h 150"/>
                  <a:gd name="T38" fmla="*/ 20 w 92"/>
                  <a:gd name="T39" fmla="*/ 33 h 150"/>
                  <a:gd name="T40" fmla="*/ 25 w 92"/>
                  <a:gd name="T41" fmla="*/ 18 h 150"/>
                  <a:gd name="T42" fmla="*/ 32 w 92"/>
                  <a:gd name="T43" fmla="*/ 9 h 150"/>
                  <a:gd name="T44" fmla="*/ 40 w 92"/>
                  <a:gd name="T45" fmla="*/ 6 h 150"/>
                  <a:gd name="T46" fmla="*/ 46 w 92"/>
                  <a:gd name="T47" fmla="*/ 5 h 150"/>
                  <a:gd name="T48" fmla="*/ 52 w 92"/>
                  <a:gd name="T49" fmla="*/ 6 h 150"/>
                  <a:gd name="T50" fmla="*/ 60 w 92"/>
                  <a:gd name="T51" fmla="*/ 10 h 150"/>
                  <a:gd name="T52" fmla="*/ 67 w 92"/>
                  <a:gd name="T53" fmla="*/ 18 h 150"/>
                  <a:gd name="T54" fmla="*/ 71 w 92"/>
                  <a:gd name="T55" fmla="*/ 31 h 150"/>
                  <a:gd name="T56" fmla="*/ 74 w 92"/>
                  <a:gd name="T57" fmla="*/ 73 h 150"/>
                  <a:gd name="T58" fmla="*/ 71 w 92"/>
                  <a:gd name="T59" fmla="*/ 118 h 150"/>
                  <a:gd name="T60" fmla="*/ 67 w 92"/>
                  <a:gd name="T61" fmla="*/ 131 h 150"/>
                  <a:gd name="T62" fmla="*/ 61 w 92"/>
                  <a:gd name="T63" fmla="*/ 139 h 150"/>
                  <a:gd name="T64" fmla="*/ 53 w 92"/>
                  <a:gd name="T65" fmla="*/ 144 h 150"/>
                  <a:gd name="T66" fmla="*/ 46 w 92"/>
                  <a:gd name="T67" fmla="*/ 14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150">
                    <a:moveTo>
                      <a:pt x="92" y="76"/>
                    </a:moveTo>
                    <a:lnTo>
                      <a:pt x="90" y="50"/>
                    </a:lnTo>
                    <a:lnTo>
                      <a:pt x="83" y="25"/>
                    </a:lnTo>
                    <a:lnTo>
                      <a:pt x="74" y="12"/>
                    </a:lnTo>
                    <a:lnTo>
                      <a:pt x="64" y="5"/>
                    </a:lnTo>
                    <a:lnTo>
                      <a:pt x="54" y="1"/>
                    </a:lnTo>
                    <a:lnTo>
                      <a:pt x="46" y="0"/>
                    </a:lnTo>
                    <a:lnTo>
                      <a:pt x="36" y="2"/>
                    </a:lnTo>
                    <a:lnTo>
                      <a:pt x="26" y="6"/>
                    </a:lnTo>
                    <a:lnTo>
                      <a:pt x="16" y="14"/>
                    </a:lnTo>
                    <a:lnTo>
                      <a:pt x="8" y="26"/>
                    </a:lnTo>
                    <a:lnTo>
                      <a:pt x="2" y="50"/>
                    </a:lnTo>
                    <a:lnTo>
                      <a:pt x="0" y="76"/>
                    </a:lnTo>
                    <a:lnTo>
                      <a:pt x="0" y="88"/>
                    </a:lnTo>
                    <a:lnTo>
                      <a:pt x="2" y="102"/>
                    </a:lnTo>
                    <a:lnTo>
                      <a:pt x="5" y="115"/>
                    </a:lnTo>
                    <a:lnTo>
                      <a:pt x="10" y="128"/>
                    </a:lnTo>
                    <a:lnTo>
                      <a:pt x="18" y="139"/>
                    </a:lnTo>
                    <a:lnTo>
                      <a:pt x="27" y="145"/>
                    </a:lnTo>
                    <a:lnTo>
                      <a:pt x="37" y="149"/>
                    </a:lnTo>
                    <a:lnTo>
                      <a:pt x="46" y="150"/>
                    </a:lnTo>
                    <a:lnTo>
                      <a:pt x="55" y="149"/>
                    </a:lnTo>
                    <a:lnTo>
                      <a:pt x="66" y="145"/>
                    </a:lnTo>
                    <a:lnTo>
                      <a:pt x="75" y="137"/>
                    </a:lnTo>
                    <a:lnTo>
                      <a:pt x="84" y="125"/>
                    </a:lnTo>
                    <a:lnTo>
                      <a:pt x="90" y="101"/>
                    </a:lnTo>
                    <a:lnTo>
                      <a:pt x="92" y="76"/>
                    </a:lnTo>
                    <a:close/>
                    <a:moveTo>
                      <a:pt x="46" y="145"/>
                    </a:moveTo>
                    <a:lnTo>
                      <a:pt x="42" y="145"/>
                    </a:lnTo>
                    <a:lnTo>
                      <a:pt x="39" y="144"/>
                    </a:lnTo>
                    <a:lnTo>
                      <a:pt x="35" y="142"/>
                    </a:lnTo>
                    <a:lnTo>
                      <a:pt x="31" y="140"/>
                    </a:lnTo>
                    <a:lnTo>
                      <a:pt x="28" y="136"/>
                    </a:lnTo>
                    <a:lnTo>
                      <a:pt x="25" y="132"/>
                    </a:lnTo>
                    <a:lnTo>
                      <a:pt x="22" y="126"/>
                    </a:lnTo>
                    <a:lnTo>
                      <a:pt x="21" y="119"/>
                    </a:lnTo>
                    <a:lnTo>
                      <a:pt x="18" y="96"/>
                    </a:lnTo>
                    <a:lnTo>
                      <a:pt x="18" y="73"/>
                    </a:lnTo>
                    <a:lnTo>
                      <a:pt x="18" y="52"/>
                    </a:lnTo>
                    <a:lnTo>
                      <a:pt x="20" y="33"/>
                    </a:lnTo>
                    <a:lnTo>
                      <a:pt x="22" y="24"/>
                    </a:lnTo>
                    <a:lnTo>
                      <a:pt x="25" y="18"/>
                    </a:lnTo>
                    <a:lnTo>
                      <a:pt x="28" y="13"/>
                    </a:lnTo>
                    <a:lnTo>
                      <a:pt x="32" y="9"/>
                    </a:lnTo>
                    <a:lnTo>
                      <a:pt x="36" y="7"/>
                    </a:lnTo>
                    <a:lnTo>
                      <a:pt x="40" y="6"/>
                    </a:lnTo>
                    <a:lnTo>
                      <a:pt x="43" y="5"/>
                    </a:lnTo>
                    <a:lnTo>
                      <a:pt x="46" y="5"/>
                    </a:lnTo>
                    <a:lnTo>
                      <a:pt x="49" y="5"/>
                    </a:lnTo>
                    <a:lnTo>
                      <a:pt x="52" y="6"/>
                    </a:lnTo>
                    <a:lnTo>
                      <a:pt x="56" y="8"/>
                    </a:lnTo>
                    <a:lnTo>
                      <a:pt x="60" y="10"/>
                    </a:lnTo>
                    <a:lnTo>
                      <a:pt x="63" y="13"/>
                    </a:lnTo>
                    <a:lnTo>
                      <a:pt x="67" y="18"/>
                    </a:lnTo>
                    <a:lnTo>
                      <a:pt x="69" y="23"/>
                    </a:lnTo>
                    <a:lnTo>
                      <a:pt x="71" y="31"/>
                    </a:lnTo>
                    <a:lnTo>
                      <a:pt x="73" y="51"/>
                    </a:lnTo>
                    <a:lnTo>
                      <a:pt x="74" y="73"/>
                    </a:lnTo>
                    <a:lnTo>
                      <a:pt x="73" y="96"/>
                    </a:lnTo>
                    <a:lnTo>
                      <a:pt x="71" y="118"/>
                    </a:lnTo>
                    <a:lnTo>
                      <a:pt x="70" y="125"/>
                    </a:lnTo>
                    <a:lnTo>
                      <a:pt x="67" y="131"/>
                    </a:lnTo>
                    <a:lnTo>
                      <a:pt x="64" y="136"/>
                    </a:lnTo>
                    <a:lnTo>
                      <a:pt x="61" y="139"/>
                    </a:lnTo>
                    <a:lnTo>
                      <a:pt x="57" y="142"/>
                    </a:lnTo>
                    <a:lnTo>
                      <a:pt x="53" y="144"/>
                    </a:lnTo>
                    <a:lnTo>
                      <a:pt x="50" y="145"/>
                    </a:lnTo>
                    <a:lnTo>
                      <a:pt x="46" y="1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5"/>
              <p:cNvSpPr>
                <a:spLocks noChangeAspect="1"/>
              </p:cNvSpPr>
              <p:nvPr/>
            </p:nvSpPr>
            <p:spPr bwMode="auto">
              <a:xfrm>
                <a:off x="4930" y="2414"/>
                <a:ext cx="30" cy="217"/>
              </a:xfrm>
              <a:custGeom>
                <a:avLst/>
                <a:gdLst>
                  <a:gd name="T0" fmla="*/ 30 w 30"/>
                  <a:gd name="T1" fmla="*/ 0 h 217"/>
                  <a:gd name="T2" fmla="*/ 0 w 30"/>
                  <a:gd name="T3" fmla="*/ 0 h 217"/>
                  <a:gd name="T4" fmla="*/ 0 w 30"/>
                  <a:gd name="T5" fmla="*/ 9 h 217"/>
                  <a:gd name="T6" fmla="*/ 21 w 30"/>
                  <a:gd name="T7" fmla="*/ 9 h 217"/>
                  <a:gd name="T8" fmla="*/ 21 w 30"/>
                  <a:gd name="T9" fmla="*/ 209 h 217"/>
                  <a:gd name="T10" fmla="*/ 0 w 30"/>
                  <a:gd name="T11" fmla="*/ 209 h 217"/>
                  <a:gd name="T12" fmla="*/ 0 w 30"/>
                  <a:gd name="T13" fmla="*/ 217 h 217"/>
                  <a:gd name="T14" fmla="*/ 30 w 30"/>
                  <a:gd name="T15" fmla="*/ 217 h 217"/>
                  <a:gd name="T16" fmla="*/ 30 w 30"/>
                  <a:gd name="T17"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7">
                    <a:moveTo>
                      <a:pt x="30" y="0"/>
                    </a:moveTo>
                    <a:lnTo>
                      <a:pt x="0" y="0"/>
                    </a:lnTo>
                    <a:lnTo>
                      <a:pt x="0" y="9"/>
                    </a:lnTo>
                    <a:lnTo>
                      <a:pt x="21" y="9"/>
                    </a:lnTo>
                    <a:lnTo>
                      <a:pt x="21" y="209"/>
                    </a:lnTo>
                    <a:lnTo>
                      <a:pt x="0" y="209"/>
                    </a:lnTo>
                    <a:lnTo>
                      <a:pt x="0" y="217"/>
                    </a:lnTo>
                    <a:lnTo>
                      <a:pt x="30" y="217"/>
                    </a:lnTo>
                    <a:lnTo>
                      <a:pt x="3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16"/>
              <p:cNvSpPr>
                <a:spLocks noChangeAspect="1" noEditPoints="1"/>
              </p:cNvSpPr>
              <p:nvPr/>
            </p:nvSpPr>
            <p:spPr bwMode="auto">
              <a:xfrm>
                <a:off x="1637" y="2722"/>
                <a:ext cx="77" cy="119"/>
              </a:xfrm>
              <a:custGeom>
                <a:avLst/>
                <a:gdLst>
                  <a:gd name="T0" fmla="*/ 18 w 77"/>
                  <a:gd name="T1" fmla="*/ 38 h 119"/>
                  <a:gd name="T2" fmla="*/ 28 w 77"/>
                  <a:gd name="T3" fmla="*/ 14 h 119"/>
                  <a:gd name="T4" fmla="*/ 41 w 77"/>
                  <a:gd name="T5" fmla="*/ 6 h 119"/>
                  <a:gd name="T6" fmla="*/ 52 w 77"/>
                  <a:gd name="T7" fmla="*/ 5 h 119"/>
                  <a:gd name="T8" fmla="*/ 61 w 77"/>
                  <a:gd name="T9" fmla="*/ 8 h 119"/>
                  <a:gd name="T10" fmla="*/ 60 w 77"/>
                  <a:gd name="T11" fmla="*/ 13 h 119"/>
                  <a:gd name="T12" fmla="*/ 56 w 77"/>
                  <a:gd name="T13" fmla="*/ 18 h 119"/>
                  <a:gd name="T14" fmla="*/ 56 w 77"/>
                  <a:gd name="T15" fmla="*/ 23 h 119"/>
                  <a:gd name="T16" fmla="*/ 61 w 77"/>
                  <a:gd name="T17" fmla="*/ 27 h 119"/>
                  <a:gd name="T18" fmla="*/ 66 w 77"/>
                  <a:gd name="T19" fmla="*/ 27 h 119"/>
                  <a:gd name="T20" fmla="*/ 71 w 77"/>
                  <a:gd name="T21" fmla="*/ 23 h 119"/>
                  <a:gd name="T22" fmla="*/ 71 w 77"/>
                  <a:gd name="T23" fmla="*/ 12 h 119"/>
                  <a:gd name="T24" fmla="*/ 59 w 77"/>
                  <a:gd name="T25" fmla="*/ 2 h 119"/>
                  <a:gd name="T26" fmla="*/ 40 w 77"/>
                  <a:gd name="T27" fmla="*/ 1 h 119"/>
                  <a:gd name="T28" fmla="*/ 23 w 77"/>
                  <a:gd name="T29" fmla="*/ 9 h 119"/>
                  <a:gd name="T30" fmla="*/ 9 w 77"/>
                  <a:gd name="T31" fmla="*/ 25 h 119"/>
                  <a:gd name="T32" fmla="*/ 1 w 77"/>
                  <a:gd name="T33" fmla="*/ 47 h 119"/>
                  <a:gd name="T34" fmla="*/ 1 w 77"/>
                  <a:gd name="T35" fmla="*/ 77 h 119"/>
                  <a:gd name="T36" fmla="*/ 8 w 77"/>
                  <a:gd name="T37" fmla="*/ 100 h 119"/>
                  <a:gd name="T38" fmla="*/ 19 w 77"/>
                  <a:gd name="T39" fmla="*/ 113 h 119"/>
                  <a:gd name="T40" fmla="*/ 32 w 77"/>
                  <a:gd name="T41" fmla="*/ 119 h 119"/>
                  <a:gd name="T42" fmla="*/ 45 w 77"/>
                  <a:gd name="T43" fmla="*/ 119 h 119"/>
                  <a:gd name="T44" fmla="*/ 58 w 77"/>
                  <a:gd name="T45" fmla="*/ 114 h 119"/>
                  <a:gd name="T46" fmla="*/ 69 w 77"/>
                  <a:gd name="T47" fmla="*/ 104 h 119"/>
                  <a:gd name="T48" fmla="*/ 76 w 77"/>
                  <a:gd name="T49" fmla="*/ 90 h 119"/>
                  <a:gd name="T50" fmla="*/ 74 w 77"/>
                  <a:gd name="T51" fmla="*/ 65 h 119"/>
                  <a:gd name="T52" fmla="*/ 54 w 77"/>
                  <a:gd name="T53" fmla="*/ 45 h 119"/>
                  <a:gd name="T54" fmla="*/ 32 w 77"/>
                  <a:gd name="T55" fmla="*/ 43 h 119"/>
                  <a:gd name="T56" fmla="*/ 20 w 77"/>
                  <a:gd name="T57" fmla="*/ 52 h 119"/>
                  <a:gd name="T58" fmla="*/ 39 w 77"/>
                  <a:gd name="T59" fmla="*/ 114 h 119"/>
                  <a:gd name="T60" fmla="*/ 27 w 77"/>
                  <a:gd name="T61" fmla="*/ 110 h 119"/>
                  <a:gd name="T62" fmla="*/ 21 w 77"/>
                  <a:gd name="T63" fmla="*/ 103 h 119"/>
                  <a:gd name="T64" fmla="*/ 18 w 77"/>
                  <a:gd name="T65" fmla="*/ 89 h 119"/>
                  <a:gd name="T66" fmla="*/ 17 w 77"/>
                  <a:gd name="T67" fmla="*/ 77 h 119"/>
                  <a:gd name="T68" fmla="*/ 18 w 77"/>
                  <a:gd name="T69" fmla="*/ 65 h 119"/>
                  <a:gd name="T70" fmla="*/ 23 w 77"/>
                  <a:gd name="T71" fmla="*/ 55 h 119"/>
                  <a:gd name="T72" fmla="*/ 30 w 77"/>
                  <a:gd name="T73" fmla="*/ 49 h 119"/>
                  <a:gd name="T74" fmla="*/ 40 w 77"/>
                  <a:gd name="T75" fmla="*/ 47 h 119"/>
                  <a:gd name="T76" fmla="*/ 50 w 77"/>
                  <a:gd name="T77" fmla="*/ 50 h 119"/>
                  <a:gd name="T78" fmla="*/ 57 w 77"/>
                  <a:gd name="T79" fmla="*/ 57 h 119"/>
                  <a:gd name="T80" fmla="*/ 60 w 77"/>
                  <a:gd name="T81" fmla="*/ 80 h 119"/>
                  <a:gd name="T82" fmla="*/ 57 w 77"/>
                  <a:gd name="T83" fmla="*/ 103 h 119"/>
                  <a:gd name="T84" fmla="*/ 49 w 77"/>
                  <a:gd name="T85" fmla="*/ 112 h 119"/>
                  <a:gd name="T86" fmla="*/ 39 w 77"/>
                  <a:gd name="T87" fmla="*/ 11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119">
                    <a:moveTo>
                      <a:pt x="16" y="58"/>
                    </a:moveTo>
                    <a:lnTo>
                      <a:pt x="18" y="38"/>
                    </a:lnTo>
                    <a:lnTo>
                      <a:pt x="24" y="21"/>
                    </a:lnTo>
                    <a:lnTo>
                      <a:pt x="28" y="14"/>
                    </a:lnTo>
                    <a:lnTo>
                      <a:pt x="34" y="9"/>
                    </a:lnTo>
                    <a:lnTo>
                      <a:pt x="41" y="6"/>
                    </a:lnTo>
                    <a:lnTo>
                      <a:pt x="49" y="5"/>
                    </a:lnTo>
                    <a:lnTo>
                      <a:pt x="52" y="5"/>
                    </a:lnTo>
                    <a:lnTo>
                      <a:pt x="56" y="6"/>
                    </a:lnTo>
                    <a:lnTo>
                      <a:pt x="61" y="8"/>
                    </a:lnTo>
                    <a:lnTo>
                      <a:pt x="64" y="11"/>
                    </a:lnTo>
                    <a:lnTo>
                      <a:pt x="60" y="13"/>
                    </a:lnTo>
                    <a:lnTo>
                      <a:pt x="57" y="15"/>
                    </a:lnTo>
                    <a:lnTo>
                      <a:pt x="56" y="18"/>
                    </a:lnTo>
                    <a:lnTo>
                      <a:pt x="56" y="20"/>
                    </a:lnTo>
                    <a:lnTo>
                      <a:pt x="56" y="23"/>
                    </a:lnTo>
                    <a:lnTo>
                      <a:pt x="58" y="26"/>
                    </a:lnTo>
                    <a:lnTo>
                      <a:pt x="61" y="27"/>
                    </a:lnTo>
                    <a:lnTo>
                      <a:pt x="64" y="28"/>
                    </a:lnTo>
                    <a:lnTo>
                      <a:pt x="66" y="27"/>
                    </a:lnTo>
                    <a:lnTo>
                      <a:pt x="69" y="26"/>
                    </a:lnTo>
                    <a:lnTo>
                      <a:pt x="71" y="23"/>
                    </a:lnTo>
                    <a:lnTo>
                      <a:pt x="72" y="19"/>
                    </a:lnTo>
                    <a:lnTo>
                      <a:pt x="71" y="12"/>
                    </a:lnTo>
                    <a:lnTo>
                      <a:pt x="66" y="6"/>
                    </a:lnTo>
                    <a:lnTo>
                      <a:pt x="59" y="2"/>
                    </a:lnTo>
                    <a:lnTo>
                      <a:pt x="49" y="0"/>
                    </a:lnTo>
                    <a:lnTo>
                      <a:pt x="40" y="1"/>
                    </a:lnTo>
                    <a:lnTo>
                      <a:pt x="31" y="4"/>
                    </a:lnTo>
                    <a:lnTo>
                      <a:pt x="23" y="9"/>
                    </a:lnTo>
                    <a:lnTo>
                      <a:pt x="15" y="16"/>
                    </a:lnTo>
                    <a:lnTo>
                      <a:pt x="9" y="25"/>
                    </a:lnTo>
                    <a:lnTo>
                      <a:pt x="4" y="35"/>
                    </a:lnTo>
                    <a:lnTo>
                      <a:pt x="1" y="47"/>
                    </a:lnTo>
                    <a:lnTo>
                      <a:pt x="0" y="61"/>
                    </a:lnTo>
                    <a:lnTo>
                      <a:pt x="1" y="77"/>
                    </a:lnTo>
                    <a:lnTo>
                      <a:pt x="4" y="90"/>
                    </a:lnTo>
                    <a:lnTo>
                      <a:pt x="8" y="100"/>
                    </a:lnTo>
                    <a:lnTo>
                      <a:pt x="13" y="108"/>
                    </a:lnTo>
                    <a:lnTo>
                      <a:pt x="19" y="113"/>
                    </a:lnTo>
                    <a:lnTo>
                      <a:pt x="26" y="117"/>
                    </a:lnTo>
                    <a:lnTo>
                      <a:pt x="32" y="119"/>
                    </a:lnTo>
                    <a:lnTo>
                      <a:pt x="39" y="119"/>
                    </a:lnTo>
                    <a:lnTo>
                      <a:pt x="45" y="119"/>
                    </a:lnTo>
                    <a:lnTo>
                      <a:pt x="51" y="117"/>
                    </a:lnTo>
                    <a:lnTo>
                      <a:pt x="58" y="114"/>
                    </a:lnTo>
                    <a:lnTo>
                      <a:pt x="64" y="110"/>
                    </a:lnTo>
                    <a:lnTo>
                      <a:pt x="69" y="104"/>
                    </a:lnTo>
                    <a:lnTo>
                      <a:pt x="73" y="98"/>
                    </a:lnTo>
                    <a:lnTo>
                      <a:pt x="76" y="90"/>
                    </a:lnTo>
                    <a:lnTo>
                      <a:pt x="77" y="80"/>
                    </a:lnTo>
                    <a:lnTo>
                      <a:pt x="74" y="65"/>
                    </a:lnTo>
                    <a:lnTo>
                      <a:pt x="66" y="53"/>
                    </a:lnTo>
                    <a:lnTo>
                      <a:pt x="54" y="45"/>
                    </a:lnTo>
                    <a:lnTo>
                      <a:pt x="40" y="42"/>
                    </a:lnTo>
                    <a:lnTo>
                      <a:pt x="32" y="43"/>
                    </a:lnTo>
                    <a:lnTo>
                      <a:pt x="25" y="47"/>
                    </a:lnTo>
                    <a:lnTo>
                      <a:pt x="20" y="52"/>
                    </a:lnTo>
                    <a:lnTo>
                      <a:pt x="16" y="58"/>
                    </a:lnTo>
                    <a:close/>
                    <a:moveTo>
                      <a:pt x="39" y="114"/>
                    </a:moveTo>
                    <a:lnTo>
                      <a:pt x="32" y="113"/>
                    </a:lnTo>
                    <a:lnTo>
                      <a:pt x="27" y="110"/>
                    </a:lnTo>
                    <a:lnTo>
                      <a:pt x="24" y="107"/>
                    </a:lnTo>
                    <a:lnTo>
                      <a:pt x="21" y="103"/>
                    </a:lnTo>
                    <a:lnTo>
                      <a:pt x="19" y="96"/>
                    </a:lnTo>
                    <a:lnTo>
                      <a:pt x="18" y="89"/>
                    </a:lnTo>
                    <a:lnTo>
                      <a:pt x="17" y="82"/>
                    </a:lnTo>
                    <a:lnTo>
                      <a:pt x="17" y="77"/>
                    </a:lnTo>
                    <a:lnTo>
                      <a:pt x="17" y="70"/>
                    </a:lnTo>
                    <a:lnTo>
                      <a:pt x="18" y="65"/>
                    </a:lnTo>
                    <a:lnTo>
                      <a:pt x="21" y="60"/>
                    </a:lnTo>
                    <a:lnTo>
                      <a:pt x="23" y="55"/>
                    </a:lnTo>
                    <a:lnTo>
                      <a:pt x="26" y="52"/>
                    </a:lnTo>
                    <a:lnTo>
                      <a:pt x="30" y="49"/>
                    </a:lnTo>
                    <a:lnTo>
                      <a:pt x="35" y="47"/>
                    </a:lnTo>
                    <a:lnTo>
                      <a:pt x="40" y="47"/>
                    </a:lnTo>
                    <a:lnTo>
                      <a:pt x="45" y="47"/>
                    </a:lnTo>
                    <a:lnTo>
                      <a:pt x="50" y="50"/>
                    </a:lnTo>
                    <a:lnTo>
                      <a:pt x="54" y="53"/>
                    </a:lnTo>
                    <a:lnTo>
                      <a:pt x="57" y="57"/>
                    </a:lnTo>
                    <a:lnTo>
                      <a:pt x="60" y="68"/>
                    </a:lnTo>
                    <a:lnTo>
                      <a:pt x="60" y="80"/>
                    </a:lnTo>
                    <a:lnTo>
                      <a:pt x="60" y="93"/>
                    </a:lnTo>
                    <a:lnTo>
                      <a:pt x="57" y="103"/>
                    </a:lnTo>
                    <a:lnTo>
                      <a:pt x="53" y="108"/>
                    </a:lnTo>
                    <a:lnTo>
                      <a:pt x="49" y="112"/>
                    </a:lnTo>
                    <a:lnTo>
                      <a:pt x="44" y="114"/>
                    </a:lnTo>
                    <a:lnTo>
                      <a:pt x="39" y="11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17"/>
              <p:cNvSpPr>
                <a:spLocks noChangeAspect="1" noEditPoints="1"/>
              </p:cNvSpPr>
              <p:nvPr/>
            </p:nvSpPr>
            <p:spPr bwMode="auto">
              <a:xfrm>
                <a:off x="1738" y="2763"/>
                <a:ext cx="19" cy="75"/>
              </a:xfrm>
              <a:custGeom>
                <a:avLst/>
                <a:gdLst>
                  <a:gd name="T0" fmla="*/ 19 w 19"/>
                  <a:gd name="T1" fmla="*/ 10 h 75"/>
                  <a:gd name="T2" fmla="*/ 18 w 19"/>
                  <a:gd name="T3" fmla="*/ 6 h 75"/>
                  <a:gd name="T4" fmla="*/ 16 w 19"/>
                  <a:gd name="T5" fmla="*/ 2 h 75"/>
                  <a:gd name="T6" fmla="*/ 13 w 19"/>
                  <a:gd name="T7" fmla="*/ 1 h 75"/>
                  <a:gd name="T8" fmla="*/ 9 w 19"/>
                  <a:gd name="T9" fmla="*/ 0 h 75"/>
                  <a:gd name="T10" fmla="*/ 5 w 19"/>
                  <a:gd name="T11" fmla="*/ 1 h 75"/>
                  <a:gd name="T12" fmla="*/ 2 w 19"/>
                  <a:gd name="T13" fmla="*/ 3 h 75"/>
                  <a:gd name="T14" fmla="*/ 0 w 19"/>
                  <a:gd name="T15" fmla="*/ 6 h 75"/>
                  <a:gd name="T16" fmla="*/ 0 w 19"/>
                  <a:gd name="T17" fmla="*/ 9 h 75"/>
                  <a:gd name="T18" fmla="*/ 0 w 19"/>
                  <a:gd name="T19" fmla="*/ 13 h 75"/>
                  <a:gd name="T20" fmla="*/ 3 w 19"/>
                  <a:gd name="T21" fmla="*/ 17 h 75"/>
                  <a:gd name="T22" fmla="*/ 6 w 19"/>
                  <a:gd name="T23" fmla="*/ 18 h 75"/>
                  <a:gd name="T24" fmla="*/ 9 w 19"/>
                  <a:gd name="T25" fmla="*/ 19 h 75"/>
                  <a:gd name="T26" fmla="*/ 13 w 19"/>
                  <a:gd name="T27" fmla="*/ 18 h 75"/>
                  <a:gd name="T28" fmla="*/ 16 w 19"/>
                  <a:gd name="T29" fmla="*/ 16 h 75"/>
                  <a:gd name="T30" fmla="*/ 18 w 19"/>
                  <a:gd name="T31" fmla="*/ 13 h 75"/>
                  <a:gd name="T32" fmla="*/ 19 w 19"/>
                  <a:gd name="T33" fmla="*/ 10 h 75"/>
                  <a:gd name="T34" fmla="*/ 19 w 19"/>
                  <a:gd name="T35" fmla="*/ 65 h 75"/>
                  <a:gd name="T36" fmla="*/ 18 w 19"/>
                  <a:gd name="T37" fmla="*/ 61 h 75"/>
                  <a:gd name="T38" fmla="*/ 16 w 19"/>
                  <a:gd name="T39" fmla="*/ 58 h 75"/>
                  <a:gd name="T40" fmla="*/ 13 w 19"/>
                  <a:gd name="T41" fmla="*/ 56 h 75"/>
                  <a:gd name="T42" fmla="*/ 9 w 19"/>
                  <a:gd name="T43" fmla="*/ 55 h 75"/>
                  <a:gd name="T44" fmla="*/ 5 w 19"/>
                  <a:gd name="T45" fmla="*/ 56 h 75"/>
                  <a:gd name="T46" fmla="*/ 2 w 19"/>
                  <a:gd name="T47" fmla="*/ 58 h 75"/>
                  <a:gd name="T48" fmla="*/ 0 w 19"/>
                  <a:gd name="T49" fmla="*/ 61 h 75"/>
                  <a:gd name="T50" fmla="*/ 0 w 19"/>
                  <a:gd name="T51" fmla="*/ 65 h 75"/>
                  <a:gd name="T52" fmla="*/ 0 w 19"/>
                  <a:gd name="T53" fmla="*/ 69 h 75"/>
                  <a:gd name="T54" fmla="*/ 3 w 19"/>
                  <a:gd name="T55" fmla="*/ 72 h 75"/>
                  <a:gd name="T56" fmla="*/ 6 w 19"/>
                  <a:gd name="T57" fmla="*/ 74 h 75"/>
                  <a:gd name="T58" fmla="*/ 9 w 19"/>
                  <a:gd name="T59" fmla="*/ 75 h 75"/>
                  <a:gd name="T60" fmla="*/ 13 w 19"/>
                  <a:gd name="T61" fmla="*/ 74 h 75"/>
                  <a:gd name="T62" fmla="*/ 16 w 19"/>
                  <a:gd name="T63" fmla="*/ 72 h 75"/>
                  <a:gd name="T64" fmla="*/ 18 w 19"/>
                  <a:gd name="T65" fmla="*/ 69 h 75"/>
                  <a:gd name="T66" fmla="*/ 19 w 19"/>
                  <a:gd name="T67"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75">
                    <a:moveTo>
                      <a:pt x="19" y="10"/>
                    </a:moveTo>
                    <a:lnTo>
                      <a:pt x="18" y="6"/>
                    </a:lnTo>
                    <a:lnTo>
                      <a:pt x="16" y="2"/>
                    </a:lnTo>
                    <a:lnTo>
                      <a:pt x="13" y="1"/>
                    </a:lnTo>
                    <a:lnTo>
                      <a:pt x="9" y="0"/>
                    </a:lnTo>
                    <a:lnTo>
                      <a:pt x="5" y="1"/>
                    </a:lnTo>
                    <a:lnTo>
                      <a:pt x="2" y="3"/>
                    </a:lnTo>
                    <a:lnTo>
                      <a:pt x="0" y="6"/>
                    </a:lnTo>
                    <a:lnTo>
                      <a:pt x="0" y="9"/>
                    </a:lnTo>
                    <a:lnTo>
                      <a:pt x="0" y="13"/>
                    </a:lnTo>
                    <a:lnTo>
                      <a:pt x="3" y="17"/>
                    </a:lnTo>
                    <a:lnTo>
                      <a:pt x="6" y="18"/>
                    </a:lnTo>
                    <a:lnTo>
                      <a:pt x="9" y="19"/>
                    </a:lnTo>
                    <a:lnTo>
                      <a:pt x="13" y="18"/>
                    </a:lnTo>
                    <a:lnTo>
                      <a:pt x="16" y="16"/>
                    </a:lnTo>
                    <a:lnTo>
                      <a:pt x="18" y="13"/>
                    </a:lnTo>
                    <a:lnTo>
                      <a:pt x="19" y="10"/>
                    </a:lnTo>
                    <a:close/>
                    <a:moveTo>
                      <a:pt x="19" y="65"/>
                    </a:moveTo>
                    <a:lnTo>
                      <a:pt x="18" y="61"/>
                    </a:lnTo>
                    <a:lnTo>
                      <a:pt x="16" y="58"/>
                    </a:lnTo>
                    <a:lnTo>
                      <a:pt x="13" y="56"/>
                    </a:lnTo>
                    <a:lnTo>
                      <a:pt x="9" y="55"/>
                    </a:lnTo>
                    <a:lnTo>
                      <a:pt x="5" y="56"/>
                    </a:lnTo>
                    <a:lnTo>
                      <a:pt x="2" y="58"/>
                    </a:lnTo>
                    <a:lnTo>
                      <a:pt x="0" y="61"/>
                    </a:lnTo>
                    <a:lnTo>
                      <a:pt x="0" y="65"/>
                    </a:lnTo>
                    <a:lnTo>
                      <a:pt x="0" y="69"/>
                    </a:lnTo>
                    <a:lnTo>
                      <a:pt x="3" y="72"/>
                    </a:lnTo>
                    <a:lnTo>
                      <a:pt x="6" y="74"/>
                    </a:lnTo>
                    <a:lnTo>
                      <a:pt x="9" y="75"/>
                    </a:lnTo>
                    <a:lnTo>
                      <a:pt x="13" y="74"/>
                    </a:lnTo>
                    <a:lnTo>
                      <a:pt x="16" y="72"/>
                    </a:lnTo>
                    <a:lnTo>
                      <a:pt x="18" y="69"/>
                    </a:lnTo>
                    <a:lnTo>
                      <a:pt x="19"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18"/>
              <p:cNvSpPr>
                <a:spLocks noChangeAspect="1" noEditPoints="1"/>
              </p:cNvSpPr>
              <p:nvPr/>
            </p:nvSpPr>
            <p:spPr bwMode="auto">
              <a:xfrm>
                <a:off x="2869" y="2687"/>
                <a:ext cx="52" cy="151"/>
              </a:xfrm>
              <a:custGeom>
                <a:avLst/>
                <a:gdLst>
                  <a:gd name="T0" fmla="*/ 39 w 52"/>
                  <a:gd name="T1" fmla="*/ 53 h 151"/>
                  <a:gd name="T2" fmla="*/ 1 w 52"/>
                  <a:gd name="T3" fmla="*/ 55 h 151"/>
                  <a:gd name="T4" fmla="*/ 1 w 52"/>
                  <a:gd name="T5" fmla="*/ 65 h 151"/>
                  <a:gd name="T6" fmla="*/ 9 w 52"/>
                  <a:gd name="T7" fmla="*/ 65 h 151"/>
                  <a:gd name="T8" fmla="*/ 13 w 52"/>
                  <a:gd name="T9" fmla="*/ 66 h 151"/>
                  <a:gd name="T10" fmla="*/ 15 w 52"/>
                  <a:gd name="T11" fmla="*/ 69 h 151"/>
                  <a:gd name="T12" fmla="*/ 16 w 52"/>
                  <a:gd name="T13" fmla="*/ 73 h 151"/>
                  <a:gd name="T14" fmla="*/ 16 w 52"/>
                  <a:gd name="T15" fmla="*/ 141 h 151"/>
                  <a:gd name="T16" fmla="*/ 0 w 52"/>
                  <a:gd name="T17" fmla="*/ 141 h 151"/>
                  <a:gd name="T18" fmla="*/ 0 w 52"/>
                  <a:gd name="T19" fmla="*/ 151 h 151"/>
                  <a:gd name="T20" fmla="*/ 13 w 52"/>
                  <a:gd name="T21" fmla="*/ 150 h 151"/>
                  <a:gd name="T22" fmla="*/ 27 w 52"/>
                  <a:gd name="T23" fmla="*/ 150 h 151"/>
                  <a:gd name="T24" fmla="*/ 39 w 52"/>
                  <a:gd name="T25" fmla="*/ 150 h 151"/>
                  <a:gd name="T26" fmla="*/ 52 w 52"/>
                  <a:gd name="T27" fmla="*/ 151 h 151"/>
                  <a:gd name="T28" fmla="*/ 52 w 52"/>
                  <a:gd name="T29" fmla="*/ 141 h 151"/>
                  <a:gd name="T30" fmla="*/ 39 w 52"/>
                  <a:gd name="T31" fmla="*/ 141 h 151"/>
                  <a:gd name="T32" fmla="*/ 39 w 52"/>
                  <a:gd name="T33" fmla="*/ 53 h 151"/>
                  <a:gd name="T34" fmla="*/ 41 w 52"/>
                  <a:gd name="T35" fmla="*/ 17 h 151"/>
                  <a:gd name="T36" fmla="*/ 40 w 52"/>
                  <a:gd name="T37" fmla="*/ 10 h 151"/>
                  <a:gd name="T38" fmla="*/ 36 w 52"/>
                  <a:gd name="T39" fmla="*/ 5 h 151"/>
                  <a:gd name="T40" fmla="*/ 31 w 52"/>
                  <a:gd name="T41" fmla="*/ 1 h 151"/>
                  <a:gd name="T42" fmla="*/ 24 w 52"/>
                  <a:gd name="T43" fmla="*/ 0 h 151"/>
                  <a:gd name="T44" fmla="*/ 18 w 52"/>
                  <a:gd name="T45" fmla="*/ 1 h 151"/>
                  <a:gd name="T46" fmla="*/ 12 w 52"/>
                  <a:gd name="T47" fmla="*/ 5 h 151"/>
                  <a:gd name="T48" fmla="*/ 9 w 52"/>
                  <a:gd name="T49" fmla="*/ 10 h 151"/>
                  <a:gd name="T50" fmla="*/ 7 w 52"/>
                  <a:gd name="T51" fmla="*/ 17 h 151"/>
                  <a:gd name="T52" fmla="*/ 9 w 52"/>
                  <a:gd name="T53" fmla="*/ 23 h 151"/>
                  <a:gd name="T54" fmla="*/ 12 w 52"/>
                  <a:gd name="T55" fmla="*/ 29 h 151"/>
                  <a:gd name="T56" fmla="*/ 18 w 52"/>
                  <a:gd name="T57" fmla="*/ 32 h 151"/>
                  <a:gd name="T58" fmla="*/ 24 w 52"/>
                  <a:gd name="T59" fmla="*/ 34 h 151"/>
                  <a:gd name="T60" fmla="*/ 31 w 52"/>
                  <a:gd name="T61" fmla="*/ 32 h 151"/>
                  <a:gd name="T62" fmla="*/ 36 w 52"/>
                  <a:gd name="T63" fmla="*/ 29 h 151"/>
                  <a:gd name="T64" fmla="*/ 40 w 52"/>
                  <a:gd name="T65" fmla="*/ 23 h 151"/>
                  <a:gd name="T66" fmla="*/ 41 w 52"/>
                  <a:gd name="T67" fmla="*/ 1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51">
                    <a:moveTo>
                      <a:pt x="39" y="53"/>
                    </a:moveTo>
                    <a:lnTo>
                      <a:pt x="1" y="55"/>
                    </a:lnTo>
                    <a:lnTo>
                      <a:pt x="1" y="65"/>
                    </a:lnTo>
                    <a:lnTo>
                      <a:pt x="9" y="65"/>
                    </a:lnTo>
                    <a:lnTo>
                      <a:pt x="13" y="66"/>
                    </a:lnTo>
                    <a:lnTo>
                      <a:pt x="15" y="69"/>
                    </a:lnTo>
                    <a:lnTo>
                      <a:pt x="16" y="73"/>
                    </a:lnTo>
                    <a:lnTo>
                      <a:pt x="16" y="141"/>
                    </a:lnTo>
                    <a:lnTo>
                      <a:pt x="0" y="141"/>
                    </a:lnTo>
                    <a:lnTo>
                      <a:pt x="0" y="151"/>
                    </a:lnTo>
                    <a:lnTo>
                      <a:pt x="13" y="150"/>
                    </a:lnTo>
                    <a:lnTo>
                      <a:pt x="27" y="150"/>
                    </a:lnTo>
                    <a:lnTo>
                      <a:pt x="39" y="150"/>
                    </a:lnTo>
                    <a:lnTo>
                      <a:pt x="52" y="151"/>
                    </a:lnTo>
                    <a:lnTo>
                      <a:pt x="52" y="141"/>
                    </a:lnTo>
                    <a:lnTo>
                      <a:pt x="39" y="141"/>
                    </a:lnTo>
                    <a:lnTo>
                      <a:pt x="39" y="53"/>
                    </a:lnTo>
                    <a:close/>
                    <a:moveTo>
                      <a:pt x="41" y="17"/>
                    </a:moveTo>
                    <a:lnTo>
                      <a:pt x="40" y="10"/>
                    </a:lnTo>
                    <a:lnTo>
                      <a:pt x="36" y="5"/>
                    </a:lnTo>
                    <a:lnTo>
                      <a:pt x="31" y="1"/>
                    </a:lnTo>
                    <a:lnTo>
                      <a:pt x="24" y="0"/>
                    </a:lnTo>
                    <a:lnTo>
                      <a:pt x="18" y="1"/>
                    </a:lnTo>
                    <a:lnTo>
                      <a:pt x="12" y="5"/>
                    </a:lnTo>
                    <a:lnTo>
                      <a:pt x="9" y="10"/>
                    </a:lnTo>
                    <a:lnTo>
                      <a:pt x="7" y="17"/>
                    </a:lnTo>
                    <a:lnTo>
                      <a:pt x="9" y="23"/>
                    </a:lnTo>
                    <a:lnTo>
                      <a:pt x="12" y="29"/>
                    </a:lnTo>
                    <a:lnTo>
                      <a:pt x="18" y="32"/>
                    </a:lnTo>
                    <a:lnTo>
                      <a:pt x="24" y="34"/>
                    </a:lnTo>
                    <a:lnTo>
                      <a:pt x="31" y="32"/>
                    </a:lnTo>
                    <a:lnTo>
                      <a:pt x="36" y="29"/>
                    </a:lnTo>
                    <a:lnTo>
                      <a:pt x="40" y="23"/>
                    </a:lnTo>
                    <a:lnTo>
                      <a:pt x="41"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19"/>
              <p:cNvSpPr>
                <a:spLocks noChangeAspect="1"/>
              </p:cNvSpPr>
              <p:nvPr/>
            </p:nvSpPr>
            <p:spPr bwMode="auto">
              <a:xfrm>
                <a:off x="2938" y="2686"/>
                <a:ext cx="85" cy="152"/>
              </a:xfrm>
              <a:custGeom>
                <a:avLst/>
                <a:gdLst>
                  <a:gd name="T0" fmla="*/ 16 w 85"/>
                  <a:gd name="T1" fmla="*/ 55 h 152"/>
                  <a:gd name="T2" fmla="*/ 0 w 85"/>
                  <a:gd name="T3" fmla="*/ 55 h 152"/>
                  <a:gd name="T4" fmla="*/ 0 w 85"/>
                  <a:gd name="T5" fmla="*/ 65 h 152"/>
                  <a:gd name="T6" fmla="*/ 16 w 85"/>
                  <a:gd name="T7" fmla="*/ 65 h 152"/>
                  <a:gd name="T8" fmla="*/ 16 w 85"/>
                  <a:gd name="T9" fmla="*/ 142 h 152"/>
                  <a:gd name="T10" fmla="*/ 1 w 85"/>
                  <a:gd name="T11" fmla="*/ 142 h 152"/>
                  <a:gd name="T12" fmla="*/ 1 w 85"/>
                  <a:gd name="T13" fmla="*/ 152 h 152"/>
                  <a:gd name="T14" fmla="*/ 14 w 85"/>
                  <a:gd name="T15" fmla="*/ 151 h 152"/>
                  <a:gd name="T16" fmla="*/ 28 w 85"/>
                  <a:gd name="T17" fmla="*/ 151 h 152"/>
                  <a:gd name="T18" fmla="*/ 35 w 85"/>
                  <a:gd name="T19" fmla="*/ 151 h 152"/>
                  <a:gd name="T20" fmla="*/ 44 w 85"/>
                  <a:gd name="T21" fmla="*/ 151 h 152"/>
                  <a:gd name="T22" fmla="*/ 52 w 85"/>
                  <a:gd name="T23" fmla="*/ 151 h 152"/>
                  <a:gd name="T24" fmla="*/ 58 w 85"/>
                  <a:gd name="T25" fmla="*/ 152 h 152"/>
                  <a:gd name="T26" fmla="*/ 58 w 85"/>
                  <a:gd name="T27" fmla="*/ 142 h 152"/>
                  <a:gd name="T28" fmla="*/ 39 w 85"/>
                  <a:gd name="T29" fmla="*/ 142 h 152"/>
                  <a:gd name="T30" fmla="*/ 39 w 85"/>
                  <a:gd name="T31" fmla="*/ 65 h 152"/>
                  <a:gd name="T32" fmla="*/ 65 w 85"/>
                  <a:gd name="T33" fmla="*/ 65 h 152"/>
                  <a:gd name="T34" fmla="*/ 65 w 85"/>
                  <a:gd name="T35" fmla="*/ 55 h 152"/>
                  <a:gd name="T36" fmla="*/ 38 w 85"/>
                  <a:gd name="T37" fmla="*/ 55 h 152"/>
                  <a:gd name="T38" fmla="*/ 38 w 85"/>
                  <a:gd name="T39" fmla="*/ 33 h 152"/>
                  <a:gd name="T40" fmla="*/ 39 w 85"/>
                  <a:gd name="T41" fmla="*/ 25 h 152"/>
                  <a:gd name="T42" fmla="*/ 41 w 85"/>
                  <a:gd name="T43" fmla="*/ 19 h 152"/>
                  <a:gd name="T44" fmla="*/ 44 w 85"/>
                  <a:gd name="T45" fmla="*/ 15 h 152"/>
                  <a:gd name="T46" fmla="*/ 47 w 85"/>
                  <a:gd name="T47" fmla="*/ 11 h 152"/>
                  <a:gd name="T48" fmla="*/ 51 w 85"/>
                  <a:gd name="T49" fmla="*/ 9 h 152"/>
                  <a:gd name="T50" fmla="*/ 54 w 85"/>
                  <a:gd name="T51" fmla="*/ 8 h 152"/>
                  <a:gd name="T52" fmla="*/ 58 w 85"/>
                  <a:gd name="T53" fmla="*/ 8 h 152"/>
                  <a:gd name="T54" fmla="*/ 60 w 85"/>
                  <a:gd name="T55" fmla="*/ 8 h 152"/>
                  <a:gd name="T56" fmla="*/ 64 w 85"/>
                  <a:gd name="T57" fmla="*/ 8 h 152"/>
                  <a:gd name="T58" fmla="*/ 60 w 85"/>
                  <a:gd name="T59" fmla="*/ 13 h 152"/>
                  <a:gd name="T60" fmla="*/ 59 w 85"/>
                  <a:gd name="T61" fmla="*/ 19 h 152"/>
                  <a:gd name="T62" fmla="*/ 60 w 85"/>
                  <a:gd name="T63" fmla="*/ 25 h 152"/>
                  <a:gd name="T64" fmla="*/ 63 w 85"/>
                  <a:gd name="T65" fmla="*/ 29 h 152"/>
                  <a:gd name="T66" fmla="*/ 68 w 85"/>
                  <a:gd name="T67" fmla="*/ 31 h 152"/>
                  <a:gd name="T68" fmla="*/ 72 w 85"/>
                  <a:gd name="T69" fmla="*/ 32 h 152"/>
                  <a:gd name="T70" fmla="*/ 77 w 85"/>
                  <a:gd name="T71" fmla="*/ 31 h 152"/>
                  <a:gd name="T72" fmla="*/ 81 w 85"/>
                  <a:gd name="T73" fmla="*/ 29 h 152"/>
                  <a:gd name="T74" fmla="*/ 84 w 85"/>
                  <a:gd name="T75" fmla="*/ 24 h 152"/>
                  <a:gd name="T76" fmla="*/ 85 w 85"/>
                  <a:gd name="T77" fmla="*/ 19 h 152"/>
                  <a:gd name="T78" fmla="*/ 84 w 85"/>
                  <a:gd name="T79" fmla="*/ 12 h 152"/>
                  <a:gd name="T80" fmla="*/ 80 w 85"/>
                  <a:gd name="T81" fmla="*/ 6 h 152"/>
                  <a:gd name="T82" fmla="*/ 72 w 85"/>
                  <a:gd name="T83" fmla="*/ 1 h 152"/>
                  <a:gd name="T84" fmla="*/ 61 w 85"/>
                  <a:gd name="T85" fmla="*/ 0 h 152"/>
                  <a:gd name="T86" fmla="*/ 45 w 85"/>
                  <a:gd name="T87" fmla="*/ 2 h 152"/>
                  <a:gd name="T88" fmla="*/ 30 w 85"/>
                  <a:gd name="T89" fmla="*/ 7 h 152"/>
                  <a:gd name="T90" fmla="*/ 20 w 85"/>
                  <a:gd name="T91" fmla="*/ 18 h 152"/>
                  <a:gd name="T92" fmla="*/ 16 w 85"/>
                  <a:gd name="T93" fmla="*/ 33 h 152"/>
                  <a:gd name="T94" fmla="*/ 16 w 85"/>
                  <a:gd name="T95" fmla="*/ 5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 h="152">
                    <a:moveTo>
                      <a:pt x="16" y="55"/>
                    </a:moveTo>
                    <a:lnTo>
                      <a:pt x="0" y="55"/>
                    </a:lnTo>
                    <a:lnTo>
                      <a:pt x="0" y="65"/>
                    </a:lnTo>
                    <a:lnTo>
                      <a:pt x="16" y="65"/>
                    </a:lnTo>
                    <a:lnTo>
                      <a:pt x="16" y="142"/>
                    </a:lnTo>
                    <a:lnTo>
                      <a:pt x="1" y="142"/>
                    </a:lnTo>
                    <a:lnTo>
                      <a:pt x="1" y="152"/>
                    </a:lnTo>
                    <a:lnTo>
                      <a:pt x="14" y="151"/>
                    </a:lnTo>
                    <a:lnTo>
                      <a:pt x="28" y="151"/>
                    </a:lnTo>
                    <a:lnTo>
                      <a:pt x="35" y="151"/>
                    </a:lnTo>
                    <a:lnTo>
                      <a:pt x="44" y="151"/>
                    </a:lnTo>
                    <a:lnTo>
                      <a:pt x="52" y="151"/>
                    </a:lnTo>
                    <a:lnTo>
                      <a:pt x="58" y="152"/>
                    </a:lnTo>
                    <a:lnTo>
                      <a:pt x="58" y="142"/>
                    </a:lnTo>
                    <a:lnTo>
                      <a:pt x="39" y="142"/>
                    </a:lnTo>
                    <a:lnTo>
                      <a:pt x="39" y="65"/>
                    </a:lnTo>
                    <a:lnTo>
                      <a:pt x="65" y="65"/>
                    </a:lnTo>
                    <a:lnTo>
                      <a:pt x="65" y="55"/>
                    </a:lnTo>
                    <a:lnTo>
                      <a:pt x="38" y="55"/>
                    </a:lnTo>
                    <a:lnTo>
                      <a:pt x="38" y="33"/>
                    </a:lnTo>
                    <a:lnTo>
                      <a:pt x="39" y="25"/>
                    </a:lnTo>
                    <a:lnTo>
                      <a:pt x="41" y="19"/>
                    </a:lnTo>
                    <a:lnTo>
                      <a:pt x="44" y="15"/>
                    </a:lnTo>
                    <a:lnTo>
                      <a:pt x="47" y="11"/>
                    </a:lnTo>
                    <a:lnTo>
                      <a:pt x="51" y="9"/>
                    </a:lnTo>
                    <a:lnTo>
                      <a:pt x="54" y="8"/>
                    </a:lnTo>
                    <a:lnTo>
                      <a:pt x="58" y="8"/>
                    </a:lnTo>
                    <a:lnTo>
                      <a:pt x="60" y="8"/>
                    </a:lnTo>
                    <a:lnTo>
                      <a:pt x="64" y="8"/>
                    </a:lnTo>
                    <a:lnTo>
                      <a:pt x="60" y="13"/>
                    </a:lnTo>
                    <a:lnTo>
                      <a:pt x="59" y="19"/>
                    </a:lnTo>
                    <a:lnTo>
                      <a:pt x="60" y="25"/>
                    </a:lnTo>
                    <a:lnTo>
                      <a:pt x="63" y="29"/>
                    </a:lnTo>
                    <a:lnTo>
                      <a:pt x="68" y="31"/>
                    </a:lnTo>
                    <a:lnTo>
                      <a:pt x="72" y="32"/>
                    </a:lnTo>
                    <a:lnTo>
                      <a:pt x="77" y="31"/>
                    </a:lnTo>
                    <a:lnTo>
                      <a:pt x="81" y="29"/>
                    </a:lnTo>
                    <a:lnTo>
                      <a:pt x="84" y="24"/>
                    </a:lnTo>
                    <a:lnTo>
                      <a:pt x="85" y="19"/>
                    </a:lnTo>
                    <a:lnTo>
                      <a:pt x="84" y="12"/>
                    </a:lnTo>
                    <a:lnTo>
                      <a:pt x="80" y="6"/>
                    </a:lnTo>
                    <a:lnTo>
                      <a:pt x="72" y="1"/>
                    </a:lnTo>
                    <a:lnTo>
                      <a:pt x="61" y="0"/>
                    </a:lnTo>
                    <a:lnTo>
                      <a:pt x="45" y="2"/>
                    </a:lnTo>
                    <a:lnTo>
                      <a:pt x="30" y="7"/>
                    </a:lnTo>
                    <a:lnTo>
                      <a:pt x="20" y="18"/>
                    </a:lnTo>
                    <a:lnTo>
                      <a:pt x="16" y="33"/>
                    </a:lnTo>
                    <a:lnTo>
                      <a:pt x="16"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0"/>
              <p:cNvSpPr>
                <a:spLocks noChangeAspect="1"/>
              </p:cNvSpPr>
              <p:nvPr/>
            </p:nvSpPr>
            <p:spPr bwMode="auto">
              <a:xfrm>
                <a:off x="3108" y="2687"/>
                <a:ext cx="109" cy="151"/>
              </a:xfrm>
              <a:custGeom>
                <a:avLst/>
                <a:gdLst>
                  <a:gd name="T0" fmla="*/ 16 w 109"/>
                  <a:gd name="T1" fmla="*/ 140 h 151"/>
                  <a:gd name="T2" fmla="*/ 9 w 109"/>
                  <a:gd name="T3" fmla="*/ 144 h 151"/>
                  <a:gd name="T4" fmla="*/ 0 w 109"/>
                  <a:gd name="T5" fmla="*/ 151 h 151"/>
                  <a:gd name="T6" fmla="*/ 13 w 109"/>
                  <a:gd name="T7" fmla="*/ 150 h 151"/>
                  <a:gd name="T8" fmla="*/ 25 w 109"/>
                  <a:gd name="T9" fmla="*/ 150 h 151"/>
                  <a:gd name="T10" fmla="*/ 36 w 109"/>
                  <a:gd name="T11" fmla="*/ 150 h 151"/>
                  <a:gd name="T12" fmla="*/ 49 w 109"/>
                  <a:gd name="T13" fmla="*/ 151 h 151"/>
                  <a:gd name="T14" fmla="*/ 40 w 109"/>
                  <a:gd name="T15" fmla="*/ 144 h 151"/>
                  <a:gd name="T16" fmla="*/ 33 w 109"/>
                  <a:gd name="T17" fmla="*/ 140 h 151"/>
                  <a:gd name="T18" fmla="*/ 32 w 109"/>
                  <a:gd name="T19" fmla="*/ 94 h 151"/>
                  <a:gd name="T20" fmla="*/ 41 w 109"/>
                  <a:gd name="T21" fmla="*/ 68 h 151"/>
                  <a:gd name="T22" fmla="*/ 61 w 109"/>
                  <a:gd name="T23" fmla="*/ 59 h 151"/>
                  <a:gd name="T24" fmla="*/ 70 w 109"/>
                  <a:gd name="T25" fmla="*/ 62 h 151"/>
                  <a:gd name="T26" fmla="*/ 74 w 109"/>
                  <a:gd name="T27" fmla="*/ 67 h 151"/>
                  <a:gd name="T28" fmla="*/ 77 w 109"/>
                  <a:gd name="T29" fmla="*/ 75 h 151"/>
                  <a:gd name="T30" fmla="*/ 77 w 109"/>
                  <a:gd name="T31" fmla="*/ 84 h 151"/>
                  <a:gd name="T32" fmla="*/ 77 w 109"/>
                  <a:gd name="T33" fmla="*/ 140 h 151"/>
                  <a:gd name="T34" fmla="*/ 69 w 109"/>
                  <a:gd name="T35" fmla="*/ 144 h 151"/>
                  <a:gd name="T36" fmla="*/ 60 w 109"/>
                  <a:gd name="T37" fmla="*/ 151 h 151"/>
                  <a:gd name="T38" fmla="*/ 73 w 109"/>
                  <a:gd name="T39" fmla="*/ 150 h 151"/>
                  <a:gd name="T40" fmla="*/ 85 w 109"/>
                  <a:gd name="T41" fmla="*/ 150 h 151"/>
                  <a:gd name="T42" fmla="*/ 97 w 109"/>
                  <a:gd name="T43" fmla="*/ 150 h 151"/>
                  <a:gd name="T44" fmla="*/ 109 w 109"/>
                  <a:gd name="T45" fmla="*/ 151 h 151"/>
                  <a:gd name="T46" fmla="*/ 102 w 109"/>
                  <a:gd name="T47" fmla="*/ 144 h 151"/>
                  <a:gd name="T48" fmla="*/ 93 w 109"/>
                  <a:gd name="T49" fmla="*/ 141 h 151"/>
                  <a:gd name="T50" fmla="*/ 92 w 109"/>
                  <a:gd name="T51" fmla="*/ 96 h 151"/>
                  <a:gd name="T52" fmla="*/ 92 w 109"/>
                  <a:gd name="T53" fmla="*/ 75 h 151"/>
                  <a:gd name="T54" fmla="*/ 86 w 109"/>
                  <a:gd name="T55" fmla="*/ 63 h 151"/>
                  <a:gd name="T56" fmla="*/ 78 w 109"/>
                  <a:gd name="T57" fmla="*/ 57 h 151"/>
                  <a:gd name="T58" fmla="*/ 63 w 109"/>
                  <a:gd name="T59" fmla="*/ 55 h 151"/>
                  <a:gd name="T60" fmla="*/ 42 w 109"/>
                  <a:gd name="T61" fmla="*/ 62 h 151"/>
                  <a:gd name="T62" fmla="*/ 31 w 109"/>
                  <a:gd name="T63" fmla="*/ 76 h 151"/>
                  <a:gd name="T64" fmla="*/ 0 w 109"/>
                  <a:gd name="T65" fmla="*/ 2 h 151"/>
                  <a:gd name="T66" fmla="*/ 5 w 109"/>
                  <a:gd name="T67" fmla="*/ 9 h 151"/>
                  <a:gd name="T68" fmla="*/ 12 w 109"/>
                  <a:gd name="T69" fmla="*/ 10 h 151"/>
                  <a:gd name="T70" fmla="*/ 16 w 109"/>
                  <a:gd name="T71" fmla="*/ 13 h 151"/>
                  <a:gd name="T72" fmla="*/ 17 w 109"/>
                  <a:gd name="T73" fmla="*/ 18 h 151"/>
                  <a:gd name="T74" fmla="*/ 17 w 109"/>
                  <a:gd name="T75" fmla="*/ 1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51">
                    <a:moveTo>
                      <a:pt x="17" y="134"/>
                    </a:moveTo>
                    <a:lnTo>
                      <a:pt x="16" y="140"/>
                    </a:lnTo>
                    <a:lnTo>
                      <a:pt x="14" y="143"/>
                    </a:lnTo>
                    <a:lnTo>
                      <a:pt x="9" y="144"/>
                    </a:lnTo>
                    <a:lnTo>
                      <a:pt x="0" y="144"/>
                    </a:lnTo>
                    <a:lnTo>
                      <a:pt x="0" y="151"/>
                    </a:lnTo>
                    <a:lnTo>
                      <a:pt x="6" y="151"/>
                    </a:lnTo>
                    <a:lnTo>
                      <a:pt x="13" y="150"/>
                    </a:lnTo>
                    <a:lnTo>
                      <a:pt x="19" y="150"/>
                    </a:lnTo>
                    <a:lnTo>
                      <a:pt x="25" y="150"/>
                    </a:lnTo>
                    <a:lnTo>
                      <a:pt x="30" y="150"/>
                    </a:lnTo>
                    <a:lnTo>
                      <a:pt x="36" y="150"/>
                    </a:lnTo>
                    <a:lnTo>
                      <a:pt x="43" y="151"/>
                    </a:lnTo>
                    <a:lnTo>
                      <a:pt x="49" y="151"/>
                    </a:lnTo>
                    <a:lnTo>
                      <a:pt x="49" y="144"/>
                    </a:lnTo>
                    <a:lnTo>
                      <a:pt x="40" y="144"/>
                    </a:lnTo>
                    <a:lnTo>
                      <a:pt x="35" y="143"/>
                    </a:lnTo>
                    <a:lnTo>
                      <a:pt x="33" y="140"/>
                    </a:lnTo>
                    <a:lnTo>
                      <a:pt x="32" y="134"/>
                    </a:lnTo>
                    <a:lnTo>
                      <a:pt x="32" y="94"/>
                    </a:lnTo>
                    <a:lnTo>
                      <a:pt x="35" y="79"/>
                    </a:lnTo>
                    <a:lnTo>
                      <a:pt x="41" y="68"/>
                    </a:lnTo>
                    <a:lnTo>
                      <a:pt x="51" y="62"/>
                    </a:lnTo>
                    <a:lnTo>
                      <a:pt x="61" y="59"/>
                    </a:lnTo>
                    <a:lnTo>
                      <a:pt x="66" y="60"/>
                    </a:lnTo>
                    <a:lnTo>
                      <a:pt x="70" y="62"/>
                    </a:lnTo>
                    <a:lnTo>
                      <a:pt x="72" y="64"/>
                    </a:lnTo>
                    <a:lnTo>
                      <a:pt x="74" y="67"/>
                    </a:lnTo>
                    <a:lnTo>
                      <a:pt x="76" y="71"/>
                    </a:lnTo>
                    <a:lnTo>
                      <a:pt x="77" y="75"/>
                    </a:lnTo>
                    <a:lnTo>
                      <a:pt x="77" y="79"/>
                    </a:lnTo>
                    <a:lnTo>
                      <a:pt x="77" y="84"/>
                    </a:lnTo>
                    <a:lnTo>
                      <a:pt x="77" y="134"/>
                    </a:lnTo>
                    <a:lnTo>
                      <a:pt x="77" y="140"/>
                    </a:lnTo>
                    <a:lnTo>
                      <a:pt x="74" y="143"/>
                    </a:lnTo>
                    <a:lnTo>
                      <a:pt x="69" y="144"/>
                    </a:lnTo>
                    <a:lnTo>
                      <a:pt x="60" y="144"/>
                    </a:lnTo>
                    <a:lnTo>
                      <a:pt x="60" y="151"/>
                    </a:lnTo>
                    <a:lnTo>
                      <a:pt x="67" y="151"/>
                    </a:lnTo>
                    <a:lnTo>
                      <a:pt x="73" y="150"/>
                    </a:lnTo>
                    <a:lnTo>
                      <a:pt x="80" y="150"/>
                    </a:lnTo>
                    <a:lnTo>
                      <a:pt x="85" y="150"/>
                    </a:lnTo>
                    <a:lnTo>
                      <a:pt x="90" y="150"/>
                    </a:lnTo>
                    <a:lnTo>
                      <a:pt x="97" y="150"/>
                    </a:lnTo>
                    <a:lnTo>
                      <a:pt x="103" y="151"/>
                    </a:lnTo>
                    <a:lnTo>
                      <a:pt x="109" y="151"/>
                    </a:lnTo>
                    <a:lnTo>
                      <a:pt x="109" y="144"/>
                    </a:lnTo>
                    <a:lnTo>
                      <a:pt x="102" y="144"/>
                    </a:lnTo>
                    <a:lnTo>
                      <a:pt x="97" y="143"/>
                    </a:lnTo>
                    <a:lnTo>
                      <a:pt x="93" y="141"/>
                    </a:lnTo>
                    <a:lnTo>
                      <a:pt x="92" y="137"/>
                    </a:lnTo>
                    <a:lnTo>
                      <a:pt x="92" y="96"/>
                    </a:lnTo>
                    <a:lnTo>
                      <a:pt x="92" y="84"/>
                    </a:lnTo>
                    <a:lnTo>
                      <a:pt x="92" y="75"/>
                    </a:lnTo>
                    <a:lnTo>
                      <a:pt x="89" y="69"/>
                    </a:lnTo>
                    <a:lnTo>
                      <a:pt x="86" y="63"/>
                    </a:lnTo>
                    <a:lnTo>
                      <a:pt x="82" y="60"/>
                    </a:lnTo>
                    <a:lnTo>
                      <a:pt x="78" y="57"/>
                    </a:lnTo>
                    <a:lnTo>
                      <a:pt x="71" y="55"/>
                    </a:lnTo>
                    <a:lnTo>
                      <a:pt x="63" y="55"/>
                    </a:lnTo>
                    <a:lnTo>
                      <a:pt x="51" y="57"/>
                    </a:lnTo>
                    <a:lnTo>
                      <a:pt x="42" y="62"/>
                    </a:lnTo>
                    <a:lnTo>
                      <a:pt x="35" y="69"/>
                    </a:lnTo>
                    <a:lnTo>
                      <a:pt x="31" y="76"/>
                    </a:lnTo>
                    <a:lnTo>
                      <a:pt x="31" y="0"/>
                    </a:lnTo>
                    <a:lnTo>
                      <a:pt x="0" y="2"/>
                    </a:lnTo>
                    <a:lnTo>
                      <a:pt x="0" y="9"/>
                    </a:lnTo>
                    <a:lnTo>
                      <a:pt x="5" y="9"/>
                    </a:lnTo>
                    <a:lnTo>
                      <a:pt x="9" y="10"/>
                    </a:lnTo>
                    <a:lnTo>
                      <a:pt x="12" y="10"/>
                    </a:lnTo>
                    <a:lnTo>
                      <a:pt x="14" y="11"/>
                    </a:lnTo>
                    <a:lnTo>
                      <a:pt x="16" y="13"/>
                    </a:lnTo>
                    <a:lnTo>
                      <a:pt x="17" y="15"/>
                    </a:lnTo>
                    <a:lnTo>
                      <a:pt x="17" y="18"/>
                    </a:lnTo>
                    <a:lnTo>
                      <a:pt x="17" y="21"/>
                    </a:lnTo>
                    <a:lnTo>
                      <a:pt x="17" y="1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1"/>
              <p:cNvSpPr>
                <a:spLocks noChangeAspect="1" noEditPoints="1"/>
              </p:cNvSpPr>
              <p:nvPr/>
            </p:nvSpPr>
            <p:spPr bwMode="auto">
              <a:xfrm>
                <a:off x="3228" y="2740"/>
                <a:ext cx="84" cy="100"/>
              </a:xfrm>
              <a:custGeom>
                <a:avLst/>
                <a:gdLst>
                  <a:gd name="T0" fmla="*/ 18 w 84"/>
                  <a:gd name="T1" fmla="*/ 43 h 100"/>
                  <a:gd name="T2" fmla="*/ 22 w 84"/>
                  <a:gd name="T3" fmla="*/ 23 h 100"/>
                  <a:gd name="T4" fmla="*/ 29 w 84"/>
                  <a:gd name="T5" fmla="*/ 12 h 100"/>
                  <a:gd name="T6" fmla="*/ 38 w 84"/>
                  <a:gd name="T7" fmla="*/ 7 h 100"/>
                  <a:gd name="T8" fmla="*/ 45 w 84"/>
                  <a:gd name="T9" fmla="*/ 5 h 100"/>
                  <a:gd name="T10" fmla="*/ 53 w 84"/>
                  <a:gd name="T11" fmla="*/ 6 h 100"/>
                  <a:gd name="T12" fmla="*/ 58 w 84"/>
                  <a:gd name="T13" fmla="*/ 10 h 100"/>
                  <a:gd name="T14" fmla="*/ 63 w 84"/>
                  <a:gd name="T15" fmla="*/ 15 h 100"/>
                  <a:gd name="T16" fmla="*/ 66 w 84"/>
                  <a:gd name="T17" fmla="*/ 21 h 100"/>
                  <a:gd name="T18" fmla="*/ 68 w 84"/>
                  <a:gd name="T19" fmla="*/ 27 h 100"/>
                  <a:gd name="T20" fmla="*/ 69 w 84"/>
                  <a:gd name="T21" fmla="*/ 33 h 100"/>
                  <a:gd name="T22" fmla="*/ 70 w 84"/>
                  <a:gd name="T23" fmla="*/ 39 h 100"/>
                  <a:gd name="T24" fmla="*/ 70 w 84"/>
                  <a:gd name="T25" fmla="*/ 43 h 100"/>
                  <a:gd name="T26" fmla="*/ 18 w 84"/>
                  <a:gd name="T27" fmla="*/ 43 h 100"/>
                  <a:gd name="T28" fmla="*/ 18 w 84"/>
                  <a:gd name="T29" fmla="*/ 48 h 100"/>
                  <a:gd name="T30" fmla="*/ 79 w 84"/>
                  <a:gd name="T31" fmla="*/ 48 h 100"/>
                  <a:gd name="T32" fmla="*/ 81 w 84"/>
                  <a:gd name="T33" fmla="*/ 48 h 100"/>
                  <a:gd name="T34" fmla="*/ 83 w 84"/>
                  <a:gd name="T35" fmla="*/ 47 h 100"/>
                  <a:gd name="T36" fmla="*/ 84 w 84"/>
                  <a:gd name="T37" fmla="*/ 46 h 100"/>
                  <a:gd name="T38" fmla="*/ 84 w 84"/>
                  <a:gd name="T39" fmla="*/ 43 h 100"/>
                  <a:gd name="T40" fmla="*/ 82 w 84"/>
                  <a:gd name="T41" fmla="*/ 27 h 100"/>
                  <a:gd name="T42" fmla="*/ 75 w 84"/>
                  <a:gd name="T43" fmla="*/ 14 h 100"/>
                  <a:gd name="T44" fmla="*/ 63 w 84"/>
                  <a:gd name="T45" fmla="*/ 4 h 100"/>
                  <a:gd name="T46" fmla="*/ 45 w 84"/>
                  <a:gd name="T47" fmla="*/ 0 h 100"/>
                  <a:gd name="T48" fmla="*/ 27 w 84"/>
                  <a:gd name="T49" fmla="*/ 4 h 100"/>
                  <a:gd name="T50" fmla="*/ 13 w 84"/>
                  <a:gd name="T51" fmla="*/ 15 h 100"/>
                  <a:gd name="T52" fmla="*/ 4 w 84"/>
                  <a:gd name="T53" fmla="*/ 31 h 100"/>
                  <a:gd name="T54" fmla="*/ 0 w 84"/>
                  <a:gd name="T55" fmla="*/ 50 h 100"/>
                  <a:gd name="T56" fmla="*/ 4 w 84"/>
                  <a:gd name="T57" fmla="*/ 70 h 100"/>
                  <a:gd name="T58" fmla="*/ 15 w 84"/>
                  <a:gd name="T59" fmla="*/ 86 h 100"/>
                  <a:gd name="T60" fmla="*/ 30 w 84"/>
                  <a:gd name="T61" fmla="*/ 96 h 100"/>
                  <a:gd name="T62" fmla="*/ 48 w 84"/>
                  <a:gd name="T63" fmla="*/ 100 h 100"/>
                  <a:gd name="T64" fmla="*/ 65 w 84"/>
                  <a:gd name="T65" fmla="*/ 96 h 100"/>
                  <a:gd name="T66" fmla="*/ 76 w 84"/>
                  <a:gd name="T67" fmla="*/ 88 h 100"/>
                  <a:gd name="T68" fmla="*/ 82 w 84"/>
                  <a:gd name="T69" fmla="*/ 78 h 100"/>
                  <a:gd name="T70" fmla="*/ 84 w 84"/>
                  <a:gd name="T71" fmla="*/ 72 h 100"/>
                  <a:gd name="T72" fmla="*/ 83 w 84"/>
                  <a:gd name="T73" fmla="*/ 70 h 100"/>
                  <a:gd name="T74" fmla="*/ 81 w 84"/>
                  <a:gd name="T75" fmla="*/ 69 h 100"/>
                  <a:gd name="T76" fmla="*/ 79 w 84"/>
                  <a:gd name="T77" fmla="*/ 70 h 100"/>
                  <a:gd name="T78" fmla="*/ 78 w 84"/>
                  <a:gd name="T79" fmla="*/ 72 h 100"/>
                  <a:gd name="T80" fmla="*/ 75 w 84"/>
                  <a:gd name="T81" fmla="*/ 80 h 100"/>
                  <a:gd name="T82" fmla="*/ 71 w 84"/>
                  <a:gd name="T83" fmla="*/ 85 h 100"/>
                  <a:gd name="T84" fmla="*/ 66 w 84"/>
                  <a:gd name="T85" fmla="*/ 89 h 100"/>
                  <a:gd name="T86" fmla="*/ 62 w 84"/>
                  <a:gd name="T87" fmla="*/ 92 h 100"/>
                  <a:gd name="T88" fmla="*/ 57 w 84"/>
                  <a:gd name="T89" fmla="*/ 94 h 100"/>
                  <a:gd name="T90" fmla="*/ 53 w 84"/>
                  <a:gd name="T91" fmla="*/ 94 h 100"/>
                  <a:gd name="T92" fmla="*/ 51 w 84"/>
                  <a:gd name="T93" fmla="*/ 95 h 100"/>
                  <a:gd name="T94" fmla="*/ 49 w 84"/>
                  <a:gd name="T95" fmla="*/ 95 h 100"/>
                  <a:gd name="T96" fmla="*/ 41 w 84"/>
                  <a:gd name="T97" fmla="*/ 94 h 100"/>
                  <a:gd name="T98" fmla="*/ 35 w 84"/>
                  <a:gd name="T99" fmla="*/ 90 h 100"/>
                  <a:gd name="T100" fmla="*/ 29 w 84"/>
                  <a:gd name="T101" fmla="*/ 86 h 100"/>
                  <a:gd name="T102" fmla="*/ 24 w 84"/>
                  <a:gd name="T103" fmla="*/ 80 h 100"/>
                  <a:gd name="T104" fmla="*/ 21 w 84"/>
                  <a:gd name="T105" fmla="*/ 72 h 100"/>
                  <a:gd name="T106" fmla="*/ 19 w 84"/>
                  <a:gd name="T107" fmla="*/ 63 h 100"/>
                  <a:gd name="T108" fmla="*/ 18 w 84"/>
                  <a:gd name="T109" fmla="*/ 54 h 100"/>
                  <a:gd name="T110" fmla="*/ 18 w 84"/>
                  <a:gd name="T111"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8" y="43"/>
                    </a:moveTo>
                    <a:lnTo>
                      <a:pt x="22" y="23"/>
                    </a:lnTo>
                    <a:lnTo>
                      <a:pt x="29" y="12"/>
                    </a:lnTo>
                    <a:lnTo>
                      <a:pt x="38" y="7"/>
                    </a:lnTo>
                    <a:lnTo>
                      <a:pt x="45" y="5"/>
                    </a:lnTo>
                    <a:lnTo>
                      <a:pt x="53" y="6"/>
                    </a:lnTo>
                    <a:lnTo>
                      <a:pt x="58" y="10"/>
                    </a:lnTo>
                    <a:lnTo>
                      <a:pt x="63" y="15"/>
                    </a:lnTo>
                    <a:lnTo>
                      <a:pt x="66" y="21"/>
                    </a:lnTo>
                    <a:lnTo>
                      <a:pt x="68" y="27"/>
                    </a:lnTo>
                    <a:lnTo>
                      <a:pt x="69" y="33"/>
                    </a:lnTo>
                    <a:lnTo>
                      <a:pt x="70" y="39"/>
                    </a:lnTo>
                    <a:lnTo>
                      <a:pt x="70" y="43"/>
                    </a:lnTo>
                    <a:lnTo>
                      <a:pt x="18" y="43"/>
                    </a:lnTo>
                    <a:close/>
                    <a:moveTo>
                      <a:pt x="18" y="48"/>
                    </a:moveTo>
                    <a:lnTo>
                      <a:pt x="79" y="48"/>
                    </a:lnTo>
                    <a:lnTo>
                      <a:pt x="81" y="48"/>
                    </a:lnTo>
                    <a:lnTo>
                      <a:pt x="83" y="47"/>
                    </a:lnTo>
                    <a:lnTo>
                      <a:pt x="84" y="46"/>
                    </a:lnTo>
                    <a:lnTo>
                      <a:pt x="84" y="43"/>
                    </a:lnTo>
                    <a:lnTo>
                      <a:pt x="82" y="27"/>
                    </a:lnTo>
                    <a:lnTo>
                      <a:pt x="75" y="14"/>
                    </a:lnTo>
                    <a:lnTo>
                      <a:pt x="63" y="4"/>
                    </a:lnTo>
                    <a:lnTo>
                      <a:pt x="45" y="0"/>
                    </a:lnTo>
                    <a:lnTo>
                      <a:pt x="27" y="4"/>
                    </a:lnTo>
                    <a:lnTo>
                      <a:pt x="13" y="15"/>
                    </a:lnTo>
                    <a:lnTo>
                      <a:pt x="4" y="31"/>
                    </a:lnTo>
                    <a:lnTo>
                      <a:pt x="0" y="50"/>
                    </a:lnTo>
                    <a:lnTo>
                      <a:pt x="4" y="70"/>
                    </a:lnTo>
                    <a:lnTo>
                      <a:pt x="15" y="86"/>
                    </a:lnTo>
                    <a:lnTo>
                      <a:pt x="30" y="96"/>
                    </a:lnTo>
                    <a:lnTo>
                      <a:pt x="48" y="100"/>
                    </a:lnTo>
                    <a:lnTo>
                      <a:pt x="65" y="96"/>
                    </a:lnTo>
                    <a:lnTo>
                      <a:pt x="76" y="88"/>
                    </a:lnTo>
                    <a:lnTo>
                      <a:pt x="82" y="78"/>
                    </a:lnTo>
                    <a:lnTo>
                      <a:pt x="84" y="72"/>
                    </a:lnTo>
                    <a:lnTo>
                      <a:pt x="83" y="70"/>
                    </a:lnTo>
                    <a:lnTo>
                      <a:pt x="81" y="69"/>
                    </a:lnTo>
                    <a:lnTo>
                      <a:pt x="79" y="70"/>
                    </a:lnTo>
                    <a:lnTo>
                      <a:pt x="78" y="72"/>
                    </a:lnTo>
                    <a:lnTo>
                      <a:pt x="75" y="80"/>
                    </a:lnTo>
                    <a:lnTo>
                      <a:pt x="71" y="85"/>
                    </a:lnTo>
                    <a:lnTo>
                      <a:pt x="66" y="89"/>
                    </a:lnTo>
                    <a:lnTo>
                      <a:pt x="62" y="92"/>
                    </a:lnTo>
                    <a:lnTo>
                      <a:pt x="57" y="94"/>
                    </a:lnTo>
                    <a:lnTo>
                      <a:pt x="53" y="94"/>
                    </a:lnTo>
                    <a:lnTo>
                      <a:pt x="51" y="95"/>
                    </a:lnTo>
                    <a:lnTo>
                      <a:pt x="49" y="95"/>
                    </a:lnTo>
                    <a:lnTo>
                      <a:pt x="41" y="94"/>
                    </a:lnTo>
                    <a:lnTo>
                      <a:pt x="35" y="90"/>
                    </a:lnTo>
                    <a:lnTo>
                      <a:pt x="29" y="86"/>
                    </a:lnTo>
                    <a:lnTo>
                      <a:pt x="24" y="80"/>
                    </a:lnTo>
                    <a:lnTo>
                      <a:pt x="21" y="72"/>
                    </a:lnTo>
                    <a:lnTo>
                      <a:pt x="19" y="63"/>
                    </a:lnTo>
                    <a:lnTo>
                      <a:pt x="18" y="54"/>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2"/>
              <p:cNvSpPr>
                <a:spLocks noChangeAspect="1" noEditPoints="1"/>
              </p:cNvSpPr>
              <p:nvPr/>
            </p:nvSpPr>
            <p:spPr bwMode="auto">
              <a:xfrm>
                <a:off x="3328" y="2740"/>
                <a:ext cx="97" cy="100"/>
              </a:xfrm>
              <a:custGeom>
                <a:avLst/>
                <a:gdLst>
                  <a:gd name="T0" fmla="*/ 64 w 97"/>
                  <a:gd name="T1" fmla="*/ 88 h 100"/>
                  <a:gd name="T2" fmla="*/ 73 w 97"/>
                  <a:gd name="T3" fmla="*/ 97 h 100"/>
                  <a:gd name="T4" fmla="*/ 82 w 97"/>
                  <a:gd name="T5" fmla="*/ 99 h 100"/>
                  <a:gd name="T6" fmla="*/ 87 w 97"/>
                  <a:gd name="T7" fmla="*/ 97 h 100"/>
                  <a:gd name="T8" fmla="*/ 93 w 97"/>
                  <a:gd name="T9" fmla="*/ 93 h 100"/>
                  <a:gd name="T10" fmla="*/ 97 w 97"/>
                  <a:gd name="T11" fmla="*/ 84 h 100"/>
                  <a:gd name="T12" fmla="*/ 97 w 97"/>
                  <a:gd name="T13" fmla="*/ 66 h 100"/>
                  <a:gd name="T14" fmla="*/ 92 w 97"/>
                  <a:gd name="T15" fmla="*/ 78 h 100"/>
                  <a:gd name="T16" fmla="*/ 89 w 97"/>
                  <a:gd name="T17" fmla="*/ 90 h 100"/>
                  <a:gd name="T18" fmla="*/ 84 w 97"/>
                  <a:gd name="T19" fmla="*/ 92 h 100"/>
                  <a:gd name="T20" fmla="*/ 77 w 97"/>
                  <a:gd name="T21" fmla="*/ 87 h 100"/>
                  <a:gd name="T22" fmla="*/ 76 w 97"/>
                  <a:gd name="T23" fmla="*/ 81 h 100"/>
                  <a:gd name="T24" fmla="*/ 76 w 97"/>
                  <a:gd name="T25" fmla="*/ 31 h 100"/>
                  <a:gd name="T26" fmla="*/ 73 w 97"/>
                  <a:gd name="T27" fmla="*/ 19 h 100"/>
                  <a:gd name="T28" fmla="*/ 62 w 97"/>
                  <a:gd name="T29" fmla="*/ 7 h 100"/>
                  <a:gd name="T30" fmla="*/ 47 w 97"/>
                  <a:gd name="T31" fmla="*/ 1 h 100"/>
                  <a:gd name="T32" fmla="*/ 32 w 97"/>
                  <a:gd name="T33" fmla="*/ 1 h 100"/>
                  <a:gd name="T34" fmla="*/ 20 w 97"/>
                  <a:gd name="T35" fmla="*/ 4 h 100"/>
                  <a:gd name="T36" fmla="*/ 12 w 97"/>
                  <a:gd name="T37" fmla="*/ 11 h 100"/>
                  <a:gd name="T38" fmla="*/ 7 w 97"/>
                  <a:gd name="T39" fmla="*/ 20 h 100"/>
                  <a:gd name="T40" fmla="*/ 7 w 97"/>
                  <a:gd name="T41" fmla="*/ 29 h 100"/>
                  <a:gd name="T42" fmla="*/ 12 w 97"/>
                  <a:gd name="T43" fmla="*/ 35 h 100"/>
                  <a:gd name="T44" fmla="*/ 20 w 97"/>
                  <a:gd name="T45" fmla="*/ 34 h 100"/>
                  <a:gd name="T46" fmla="*/ 25 w 97"/>
                  <a:gd name="T47" fmla="*/ 29 h 100"/>
                  <a:gd name="T48" fmla="*/ 25 w 97"/>
                  <a:gd name="T49" fmla="*/ 23 h 100"/>
                  <a:gd name="T50" fmla="*/ 21 w 97"/>
                  <a:gd name="T51" fmla="*/ 16 h 100"/>
                  <a:gd name="T52" fmla="*/ 20 w 97"/>
                  <a:gd name="T53" fmla="*/ 10 h 100"/>
                  <a:gd name="T54" fmla="*/ 32 w 97"/>
                  <a:gd name="T55" fmla="*/ 6 h 100"/>
                  <a:gd name="T56" fmla="*/ 42 w 97"/>
                  <a:gd name="T57" fmla="*/ 6 h 100"/>
                  <a:gd name="T58" fmla="*/ 50 w 97"/>
                  <a:gd name="T59" fmla="*/ 9 h 100"/>
                  <a:gd name="T60" fmla="*/ 57 w 97"/>
                  <a:gd name="T61" fmla="*/ 16 h 100"/>
                  <a:gd name="T62" fmla="*/ 61 w 97"/>
                  <a:gd name="T63" fmla="*/ 26 h 100"/>
                  <a:gd name="T64" fmla="*/ 61 w 97"/>
                  <a:gd name="T65" fmla="*/ 41 h 100"/>
                  <a:gd name="T66" fmla="*/ 21 w 97"/>
                  <a:gd name="T67" fmla="*/ 49 h 100"/>
                  <a:gd name="T68" fmla="*/ 4 w 97"/>
                  <a:gd name="T69" fmla="*/ 62 h 100"/>
                  <a:gd name="T70" fmla="*/ 0 w 97"/>
                  <a:gd name="T71" fmla="*/ 77 h 100"/>
                  <a:gd name="T72" fmla="*/ 12 w 97"/>
                  <a:gd name="T73" fmla="*/ 95 h 100"/>
                  <a:gd name="T74" fmla="*/ 34 w 97"/>
                  <a:gd name="T75" fmla="*/ 100 h 100"/>
                  <a:gd name="T76" fmla="*/ 52 w 97"/>
                  <a:gd name="T77" fmla="*/ 94 h 100"/>
                  <a:gd name="T78" fmla="*/ 63 w 97"/>
                  <a:gd name="T79" fmla="*/ 81 h 100"/>
                  <a:gd name="T80" fmla="*/ 61 w 97"/>
                  <a:gd name="T81" fmla="*/ 67 h 100"/>
                  <a:gd name="T82" fmla="*/ 59 w 97"/>
                  <a:gd name="T83" fmla="*/ 80 h 100"/>
                  <a:gd name="T84" fmla="*/ 52 w 97"/>
                  <a:gd name="T85" fmla="*/ 89 h 100"/>
                  <a:gd name="T86" fmla="*/ 44 w 97"/>
                  <a:gd name="T87" fmla="*/ 94 h 100"/>
                  <a:gd name="T88" fmla="*/ 36 w 97"/>
                  <a:gd name="T89" fmla="*/ 95 h 100"/>
                  <a:gd name="T90" fmla="*/ 22 w 97"/>
                  <a:gd name="T91" fmla="*/ 90 h 100"/>
                  <a:gd name="T92" fmla="*/ 16 w 97"/>
                  <a:gd name="T93" fmla="*/ 77 h 100"/>
                  <a:gd name="T94" fmla="*/ 25 w 97"/>
                  <a:gd name="T95" fmla="*/ 57 h 100"/>
                  <a:gd name="T96" fmla="*/ 61 w 97"/>
                  <a:gd name="T97" fmla="*/ 4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100">
                    <a:moveTo>
                      <a:pt x="63" y="81"/>
                    </a:moveTo>
                    <a:lnTo>
                      <a:pt x="64" y="88"/>
                    </a:lnTo>
                    <a:lnTo>
                      <a:pt x="68" y="93"/>
                    </a:lnTo>
                    <a:lnTo>
                      <a:pt x="73" y="97"/>
                    </a:lnTo>
                    <a:lnTo>
                      <a:pt x="80" y="99"/>
                    </a:lnTo>
                    <a:lnTo>
                      <a:pt x="82" y="99"/>
                    </a:lnTo>
                    <a:lnTo>
                      <a:pt x="84" y="98"/>
                    </a:lnTo>
                    <a:lnTo>
                      <a:pt x="87" y="97"/>
                    </a:lnTo>
                    <a:lnTo>
                      <a:pt x="90" y="95"/>
                    </a:lnTo>
                    <a:lnTo>
                      <a:pt x="93" y="93"/>
                    </a:lnTo>
                    <a:lnTo>
                      <a:pt x="95" y="89"/>
                    </a:lnTo>
                    <a:lnTo>
                      <a:pt x="97" y="84"/>
                    </a:lnTo>
                    <a:lnTo>
                      <a:pt x="97" y="78"/>
                    </a:lnTo>
                    <a:lnTo>
                      <a:pt x="97" y="66"/>
                    </a:lnTo>
                    <a:lnTo>
                      <a:pt x="92" y="66"/>
                    </a:lnTo>
                    <a:lnTo>
                      <a:pt x="92" y="78"/>
                    </a:lnTo>
                    <a:lnTo>
                      <a:pt x="91" y="86"/>
                    </a:lnTo>
                    <a:lnTo>
                      <a:pt x="89" y="90"/>
                    </a:lnTo>
                    <a:lnTo>
                      <a:pt x="86" y="92"/>
                    </a:lnTo>
                    <a:lnTo>
                      <a:pt x="84" y="92"/>
                    </a:lnTo>
                    <a:lnTo>
                      <a:pt x="80" y="91"/>
                    </a:lnTo>
                    <a:lnTo>
                      <a:pt x="77" y="87"/>
                    </a:lnTo>
                    <a:lnTo>
                      <a:pt x="76" y="84"/>
                    </a:lnTo>
                    <a:lnTo>
                      <a:pt x="76" y="81"/>
                    </a:lnTo>
                    <a:lnTo>
                      <a:pt x="76" y="38"/>
                    </a:lnTo>
                    <a:lnTo>
                      <a:pt x="76" y="31"/>
                    </a:lnTo>
                    <a:lnTo>
                      <a:pt x="75" y="25"/>
                    </a:lnTo>
                    <a:lnTo>
                      <a:pt x="73" y="19"/>
                    </a:lnTo>
                    <a:lnTo>
                      <a:pt x="68" y="12"/>
                    </a:lnTo>
                    <a:lnTo>
                      <a:pt x="62" y="7"/>
                    </a:lnTo>
                    <a:lnTo>
                      <a:pt x="54" y="3"/>
                    </a:lnTo>
                    <a:lnTo>
                      <a:pt x="47" y="1"/>
                    </a:lnTo>
                    <a:lnTo>
                      <a:pt x="39" y="0"/>
                    </a:lnTo>
                    <a:lnTo>
                      <a:pt x="32" y="1"/>
                    </a:lnTo>
                    <a:lnTo>
                      <a:pt x="26" y="2"/>
                    </a:lnTo>
                    <a:lnTo>
                      <a:pt x="20" y="4"/>
                    </a:lnTo>
                    <a:lnTo>
                      <a:pt x="16" y="7"/>
                    </a:lnTo>
                    <a:lnTo>
                      <a:pt x="12" y="11"/>
                    </a:lnTo>
                    <a:lnTo>
                      <a:pt x="8" y="15"/>
                    </a:lnTo>
                    <a:lnTo>
                      <a:pt x="7" y="20"/>
                    </a:lnTo>
                    <a:lnTo>
                      <a:pt x="6" y="25"/>
                    </a:lnTo>
                    <a:lnTo>
                      <a:pt x="7" y="29"/>
                    </a:lnTo>
                    <a:lnTo>
                      <a:pt x="9" y="33"/>
                    </a:lnTo>
                    <a:lnTo>
                      <a:pt x="12" y="35"/>
                    </a:lnTo>
                    <a:lnTo>
                      <a:pt x="16" y="35"/>
                    </a:lnTo>
                    <a:lnTo>
                      <a:pt x="20" y="34"/>
                    </a:lnTo>
                    <a:lnTo>
                      <a:pt x="23" y="32"/>
                    </a:lnTo>
                    <a:lnTo>
                      <a:pt x="25" y="29"/>
                    </a:lnTo>
                    <a:lnTo>
                      <a:pt x="26" y="25"/>
                    </a:lnTo>
                    <a:lnTo>
                      <a:pt x="25" y="23"/>
                    </a:lnTo>
                    <a:lnTo>
                      <a:pt x="24" y="19"/>
                    </a:lnTo>
                    <a:lnTo>
                      <a:pt x="21" y="16"/>
                    </a:lnTo>
                    <a:lnTo>
                      <a:pt x="15" y="15"/>
                    </a:lnTo>
                    <a:lnTo>
                      <a:pt x="20" y="10"/>
                    </a:lnTo>
                    <a:lnTo>
                      <a:pt x="26" y="7"/>
                    </a:lnTo>
                    <a:lnTo>
                      <a:pt x="32" y="6"/>
                    </a:lnTo>
                    <a:lnTo>
                      <a:pt x="38" y="5"/>
                    </a:lnTo>
                    <a:lnTo>
                      <a:pt x="42" y="6"/>
                    </a:lnTo>
                    <a:lnTo>
                      <a:pt x="46" y="7"/>
                    </a:lnTo>
                    <a:lnTo>
                      <a:pt x="50" y="9"/>
                    </a:lnTo>
                    <a:lnTo>
                      <a:pt x="54" y="12"/>
                    </a:lnTo>
                    <a:lnTo>
                      <a:pt x="57" y="16"/>
                    </a:lnTo>
                    <a:lnTo>
                      <a:pt x="59" y="21"/>
                    </a:lnTo>
                    <a:lnTo>
                      <a:pt x="61" y="26"/>
                    </a:lnTo>
                    <a:lnTo>
                      <a:pt x="61" y="33"/>
                    </a:lnTo>
                    <a:lnTo>
                      <a:pt x="61" y="41"/>
                    </a:lnTo>
                    <a:lnTo>
                      <a:pt x="42" y="43"/>
                    </a:lnTo>
                    <a:lnTo>
                      <a:pt x="21" y="49"/>
                    </a:lnTo>
                    <a:lnTo>
                      <a:pt x="11" y="55"/>
                    </a:lnTo>
                    <a:lnTo>
                      <a:pt x="4" y="62"/>
                    </a:lnTo>
                    <a:lnTo>
                      <a:pt x="1" y="70"/>
                    </a:lnTo>
                    <a:lnTo>
                      <a:pt x="0" y="77"/>
                    </a:lnTo>
                    <a:lnTo>
                      <a:pt x="3" y="88"/>
                    </a:lnTo>
                    <a:lnTo>
                      <a:pt x="12" y="95"/>
                    </a:lnTo>
                    <a:lnTo>
                      <a:pt x="23" y="99"/>
                    </a:lnTo>
                    <a:lnTo>
                      <a:pt x="34" y="100"/>
                    </a:lnTo>
                    <a:lnTo>
                      <a:pt x="44" y="99"/>
                    </a:lnTo>
                    <a:lnTo>
                      <a:pt x="52" y="94"/>
                    </a:lnTo>
                    <a:lnTo>
                      <a:pt x="59" y="88"/>
                    </a:lnTo>
                    <a:lnTo>
                      <a:pt x="63" y="81"/>
                    </a:lnTo>
                    <a:close/>
                    <a:moveTo>
                      <a:pt x="61" y="46"/>
                    </a:moveTo>
                    <a:lnTo>
                      <a:pt x="61" y="67"/>
                    </a:lnTo>
                    <a:lnTo>
                      <a:pt x="61" y="74"/>
                    </a:lnTo>
                    <a:lnTo>
                      <a:pt x="59" y="80"/>
                    </a:lnTo>
                    <a:lnTo>
                      <a:pt x="56" y="85"/>
                    </a:lnTo>
                    <a:lnTo>
                      <a:pt x="52" y="89"/>
                    </a:lnTo>
                    <a:lnTo>
                      <a:pt x="48" y="92"/>
                    </a:lnTo>
                    <a:lnTo>
                      <a:pt x="44" y="94"/>
                    </a:lnTo>
                    <a:lnTo>
                      <a:pt x="40" y="95"/>
                    </a:lnTo>
                    <a:lnTo>
                      <a:pt x="36" y="95"/>
                    </a:lnTo>
                    <a:lnTo>
                      <a:pt x="28" y="94"/>
                    </a:lnTo>
                    <a:lnTo>
                      <a:pt x="22" y="90"/>
                    </a:lnTo>
                    <a:lnTo>
                      <a:pt x="18" y="84"/>
                    </a:lnTo>
                    <a:lnTo>
                      <a:pt x="16" y="77"/>
                    </a:lnTo>
                    <a:lnTo>
                      <a:pt x="18" y="67"/>
                    </a:lnTo>
                    <a:lnTo>
                      <a:pt x="25" y="57"/>
                    </a:lnTo>
                    <a:lnTo>
                      <a:pt x="39" y="49"/>
                    </a:lnTo>
                    <a:lnTo>
                      <a:pt x="61" y="4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3"/>
              <p:cNvSpPr>
                <a:spLocks noChangeAspect="1" noEditPoints="1"/>
              </p:cNvSpPr>
              <p:nvPr/>
            </p:nvSpPr>
            <p:spPr bwMode="auto">
              <a:xfrm>
                <a:off x="3434" y="2687"/>
                <a:ext cx="108" cy="153"/>
              </a:xfrm>
              <a:custGeom>
                <a:avLst/>
                <a:gdLst>
                  <a:gd name="T0" fmla="*/ 76 w 108"/>
                  <a:gd name="T1" fmla="*/ 153 h 153"/>
                  <a:gd name="T2" fmla="*/ 108 w 108"/>
                  <a:gd name="T3" fmla="*/ 144 h 153"/>
                  <a:gd name="T4" fmla="*/ 98 w 108"/>
                  <a:gd name="T5" fmla="*/ 144 h 153"/>
                  <a:gd name="T6" fmla="*/ 93 w 108"/>
                  <a:gd name="T7" fmla="*/ 142 h 153"/>
                  <a:gd name="T8" fmla="*/ 91 w 108"/>
                  <a:gd name="T9" fmla="*/ 138 h 153"/>
                  <a:gd name="T10" fmla="*/ 91 w 108"/>
                  <a:gd name="T11" fmla="*/ 132 h 153"/>
                  <a:gd name="T12" fmla="*/ 59 w 108"/>
                  <a:gd name="T13" fmla="*/ 2 h 153"/>
                  <a:gd name="T14" fmla="*/ 64 w 108"/>
                  <a:gd name="T15" fmla="*/ 9 h 153"/>
                  <a:gd name="T16" fmla="*/ 71 w 108"/>
                  <a:gd name="T17" fmla="*/ 10 h 153"/>
                  <a:gd name="T18" fmla="*/ 75 w 108"/>
                  <a:gd name="T19" fmla="*/ 13 h 153"/>
                  <a:gd name="T20" fmla="*/ 76 w 108"/>
                  <a:gd name="T21" fmla="*/ 18 h 153"/>
                  <a:gd name="T22" fmla="*/ 76 w 108"/>
                  <a:gd name="T23" fmla="*/ 68 h 153"/>
                  <a:gd name="T24" fmla="*/ 65 w 108"/>
                  <a:gd name="T25" fmla="*/ 59 h 153"/>
                  <a:gd name="T26" fmla="*/ 49 w 108"/>
                  <a:gd name="T27" fmla="*/ 55 h 153"/>
                  <a:gd name="T28" fmla="*/ 15 w 108"/>
                  <a:gd name="T29" fmla="*/ 69 h 153"/>
                  <a:gd name="T30" fmla="*/ 0 w 108"/>
                  <a:gd name="T31" fmla="*/ 104 h 153"/>
                  <a:gd name="T32" fmla="*/ 14 w 108"/>
                  <a:gd name="T33" fmla="*/ 139 h 153"/>
                  <a:gd name="T34" fmla="*/ 46 w 108"/>
                  <a:gd name="T35" fmla="*/ 153 h 153"/>
                  <a:gd name="T36" fmla="*/ 64 w 108"/>
                  <a:gd name="T37" fmla="*/ 149 h 153"/>
                  <a:gd name="T38" fmla="*/ 76 w 108"/>
                  <a:gd name="T39" fmla="*/ 139 h 153"/>
                  <a:gd name="T40" fmla="*/ 76 w 108"/>
                  <a:gd name="T41" fmla="*/ 125 h 153"/>
                  <a:gd name="T42" fmla="*/ 75 w 108"/>
                  <a:gd name="T43" fmla="*/ 129 h 153"/>
                  <a:gd name="T44" fmla="*/ 73 w 108"/>
                  <a:gd name="T45" fmla="*/ 133 h 153"/>
                  <a:gd name="T46" fmla="*/ 61 w 108"/>
                  <a:gd name="T47" fmla="*/ 145 h 153"/>
                  <a:gd name="T48" fmla="*/ 48 w 108"/>
                  <a:gd name="T49" fmla="*/ 148 h 153"/>
                  <a:gd name="T50" fmla="*/ 34 w 108"/>
                  <a:gd name="T51" fmla="*/ 144 h 153"/>
                  <a:gd name="T52" fmla="*/ 25 w 108"/>
                  <a:gd name="T53" fmla="*/ 134 h 153"/>
                  <a:gd name="T54" fmla="*/ 20 w 108"/>
                  <a:gd name="T55" fmla="*/ 119 h 153"/>
                  <a:gd name="T56" fmla="*/ 19 w 108"/>
                  <a:gd name="T57" fmla="*/ 104 h 153"/>
                  <a:gd name="T58" fmla="*/ 19 w 108"/>
                  <a:gd name="T59" fmla="*/ 90 h 153"/>
                  <a:gd name="T60" fmla="*/ 25 w 108"/>
                  <a:gd name="T61" fmla="*/ 73 h 153"/>
                  <a:gd name="T62" fmla="*/ 35 w 108"/>
                  <a:gd name="T63" fmla="*/ 64 h 153"/>
                  <a:gd name="T64" fmla="*/ 50 w 108"/>
                  <a:gd name="T65" fmla="*/ 59 h 153"/>
                  <a:gd name="T66" fmla="*/ 62 w 108"/>
                  <a:gd name="T67" fmla="*/ 62 h 153"/>
                  <a:gd name="T68" fmla="*/ 73 w 108"/>
                  <a:gd name="T69" fmla="*/ 73 h 153"/>
                  <a:gd name="T70" fmla="*/ 75 w 108"/>
                  <a:gd name="T71" fmla="*/ 77 h 153"/>
                  <a:gd name="T72" fmla="*/ 76 w 108"/>
                  <a:gd name="T73" fmla="*/ 8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153">
                    <a:moveTo>
                      <a:pt x="76" y="139"/>
                    </a:moveTo>
                    <a:lnTo>
                      <a:pt x="76" y="153"/>
                    </a:lnTo>
                    <a:lnTo>
                      <a:pt x="108" y="151"/>
                    </a:lnTo>
                    <a:lnTo>
                      <a:pt x="108" y="144"/>
                    </a:lnTo>
                    <a:lnTo>
                      <a:pt x="102" y="144"/>
                    </a:lnTo>
                    <a:lnTo>
                      <a:pt x="98" y="144"/>
                    </a:lnTo>
                    <a:lnTo>
                      <a:pt x="95" y="143"/>
                    </a:lnTo>
                    <a:lnTo>
                      <a:pt x="93" y="142"/>
                    </a:lnTo>
                    <a:lnTo>
                      <a:pt x="92" y="140"/>
                    </a:lnTo>
                    <a:lnTo>
                      <a:pt x="91" y="138"/>
                    </a:lnTo>
                    <a:lnTo>
                      <a:pt x="91" y="135"/>
                    </a:lnTo>
                    <a:lnTo>
                      <a:pt x="91" y="132"/>
                    </a:lnTo>
                    <a:lnTo>
                      <a:pt x="91" y="0"/>
                    </a:lnTo>
                    <a:lnTo>
                      <a:pt x="59" y="2"/>
                    </a:lnTo>
                    <a:lnTo>
                      <a:pt x="59" y="9"/>
                    </a:lnTo>
                    <a:lnTo>
                      <a:pt x="64" y="9"/>
                    </a:lnTo>
                    <a:lnTo>
                      <a:pt x="68" y="10"/>
                    </a:lnTo>
                    <a:lnTo>
                      <a:pt x="71" y="10"/>
                    </a:lnTo>
                    <a:lnTo>
                      <a:pt x="73" y="11"/>
                    </a:lnTo>
                    <a:lnTo>
                      <a:pt x="75" y="13"/>
                    </a:lnTo>
                    <a:lnTo>
                      <a:pt x="76" y="15"/>
                    </a:lnTo>
                    <a:lnTo>
                      <a:pt x="76" y="18"/>
                    </a:lnTo>
                    <a:lnTo>
                      <a:pt x="76" y="21"/>
                    </a:lnTo>
                    <a:lnTo>
                      <a:pt x="76" y="68"/>
                    </a:lnTo>
                    <a:lnTo>
                      <a:pt x="71" y="63"/>
                    </a:lnTo>
                    <a:lnTo>
                      <a:pt x="65" y="59"/>
                    </a:lnTo>
                    <a:lnTo>
                      <a:pt x="57" y="56"/>
                    </a:lnTo>
                    <a:lnTo>
                      <a:pt x="49" y="55"/>
                    </a:lnTo>
                    <a:lnTo>
                      <a:pt x="30" y="59"/>
                    </a:lnTo>
                    <a:lnTo>
                      <a:pt x="15" y="69"/>
                    </a:lnTo>
                    <a:lnTo>
                      <a:pt x="4" y="85"/>
                    </a:lnTo>
                    <a:lnTo>
                      <a:pt x="0" y="104"/>
                    </a:lnTo>
                    <a:lnTo>
                      <a:pt x="4" y="123"/>
                    </a:lnTo>
                    <a:lnTo>
                      <a:pt x="14" y="139"/>
                    </a:lnTo>
                    <a:lnTo>
                      <a:pt x="29" y="149"/>
                    </a:lnTo>
                    <a:lnTo>
                      <a:pt x="46" y="153"/>
                    </a:lnTo>
                    <a:lnTo>
                      <a:pt x="56" y="152"/>
                    </a:lnTo>
                    <a:lnTo>
                      <a:pt x="64" y="149"/>
                    </a:lnTo>
                    <a:lnTo>
                      <a:pt x="71" y="144"/>
                    </a:lnTo>
                    <a:lnTo>
                      <a:pt x="76" y="139"/>
                    </a:lnTo>
                    <a:close/>
                    <a:moveTo>
                      <a:pt x="76" y="81"/>
                    </a:moveTo>
                    <a:lnTo>
                      <a:pt x="76" y="125"/>
                    </a:lnTo>
                    <a:lnTo>
                      <a:pt x="76" y="128"/>
                    </a:lnTo>
                    <a:lnTo>
                      <a:pt x="75" y="129"/>
                    </a:lnTo>
                    <a:lnTo>
                      <a:pt x="75" y="131"/>
                    </a:lnTo>
                    <a:lnTo>
                      <a:pt x="73" y="133"/>
                    </a:lnTo>
                    <a:lnTo>
                      <a:pt x="68" y="140"/>
                    </a:lnTo>
                    <a:lnTo>
                      <a:pt x="61" y="145"/>
                    </a:lnTo>
                    <a:lnTo>
                      <a:pt x="55" y="147"/>
                    </a:lnTo>
                    <a:lnTo>
                      <a:pt x="48" y="148"/>
                    </a:lnTo>
                    <a:lnTo>
                      <a:pt x="41" y="147"/>
                    </a:lnTo>
                    <a:lnTo>
                      <a:pt x="34" y="144"/>
                    </a:lnTo>
                    <a:lnTo>
                      <a:pt x="29" y="140"/>
                    </a:lnTo>
                    <a:lnTo>
                      <a:pt x="25" y="134"/>
                    </a:lnTo>
                    <a:lnTo>
                      <a:pt x="21" y="127"/>
                    </a:lnTo>
                    <a:lnTo>
                      <a:pt x="20" y="119"/>
                    </a:lnTo>
                    <a:lnTo>
                      <a:pt x="19" y="112"/>
                    </a:lnTo>
                    <a:lnTo>
                      <a:pt x="19" y="104"/>
                    </a:lnTo>
                    <a:lnTo>
                      <a:pt x="19" y="97"/>
                    </a:lnTo>
                    <a:lnTo>
                      <a:pt x="19" y="90"/>
                    </a:lnTo>
                    <a:lnTo>
                      <a:pt x="22" y="81"/>
                    </a:lnTo>
                    <a:lnTo>
                      <a:pt x="25" y="73"/>
                    </a:lnTo>
                    <a:lnTo>
                      <a:pt x="29" y="68"/>
                    </a:lnTo>
                    <a:lnTo>
                      <a:pt x="35" y="64"/>
                    </a:lnTo>
                    <a:lnTo>
                      <a:pt x="42" y="61"/>
                    </a:lnTo>
                    <a:lnTo>
                      <a:pt x="50" y="59"/>
                    </a:lnTo>
                    <a:lnTo>
                      <a:pt x="56" y="60"/>
                    </a:lnTo>
                    <a:lnTo>
                      <a:pt x="62" y="62"/>
                    </a:lnTo>
                    <a:lnTo>
                      <a:pt x="68" y="66"/>
                    </a:lnTo>
                    <a:lnTo>
                      <a:pt x="73" y="73"/>
                    </a:lnTo>
                    <a:lnTo>
                      <a:pt x="75" y="75"/>
                    </a:lnTo>
                    <a:lnTo>
                      <a:pt x="75" y="77"/>
                    </a:lnTo>
                    <a:lnTo>
                      <a:pt x="76" y="78"/>
                    </a:lnTo>
                    <a:lnTo>
                      <a:pt x="76" y="8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4"/>
              <p:cNvSpPr>
                <a:spLocks noChangeAspect="1"/>
              </p:cNvSpPr>
              <p:nvPr/>
            </p:nvSpPr>
            <p:spPr bwMode="auto">
              <a:xfrm>
                <a:off x="3656" y="2675"/>
                <a:ext cx="85" cy="217"/>
              </a:xfrm>
              <a:custGeom>
                <a:avLst/>
                <a:gdLst>
                  <a:gd name="T0" fmla="*/ 84 w 85"/>
                  <a:gd name="T1" fmla="*/ 8 h 217"/>
                  <a:gd name="T2" fmla="*/ 85 w 85"/>
                  <a:gd name="T3" fmla="*/ 5 h 217"/>
                  <a:gd name="T4" fmla="*/ 85 w 85"/>
                  <a:gd name="T5" fmla="*/ 4 h 217"/>
                  <a:gd name="T6" fmla="*/ 83 w 85"/>
                  <a:gd name="T7" fmla="*/ 1 h 217"/>
                  <a:gd name="T8" fmla="*/ 80 w 85"/>
                  <a:gd name="T9" fmla="*/ 0 h 217"/>
                  <a:gd name="T10" fmla="*/ 78 w 85"/>
                  <a:gd name="T11" fmla="*/ 0 h 217"/>
                  <a:gd name="T12" fmla="*/ 77 w 85"/>
                  <a:gd name="T13" fmla="*/ 2 h 217"/>
                  <a:gd name="T14" fmla="*/ 1 w 85"/>
                  <a:gd name="T15" fmla="*/ 209 h 217"/>
                  <a:gd name="T16" fmla="*/ 0 w 85"/>
                  <a:gd name="T17" fmla="*/ 212 h 217"/>
                  <a:gd name="T18" fmla="*/ 0 w 85"/>
                  <a:gd name="T19" fmla="*/ 213 h 217"/>
                  <a:gd name="T20" fmla="*/ 2 w 85"/>
                  <a:gd name="T21" fmla="*/ 216 h 217"/>
                  <a:gd name="T22" fmla="*/ 5 w 85"/>
                  <a:gd name="T23" fmla="*/ 217 h 217"/>
                  <a:gd name="T24" fmla="*/ 8 w 85"/>
                  <a:gd name="T25" fmla="*/ 216 h 217"/>
                  <a:gd name="T26" fmla="*/ 9 w 85"/>
                  <a:gd name="T27" fmla="*/ 212 h 217"/>
                  <a:gd name="T28" fmla="*/ 84 w 85"/>
                  <a:gd name="T29" fmla="*/ 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217">
                    <a:moveTo>
                      <a:pt x="84" y="8"/>
                    </a:moveTo>
                    <a:lnTo>
                      <a:pt x="85" y="5"/>
                    </a:lnTo>
                    <a:lnTo>
                      <a:pt x="85" y="4"/>
                    </a:lnTo>
                    <a:lnTo>
                      <a:pt x="83" y="1"/>
                    </a:lnTo>
                    <a:lnTo>
                      <a:pt x="80" y="0"/>
                    </a:lnTo>
                    <a:lnTo>
                      <a:pt x="78" y="0"/>
                    </a:lnTo>
                    <a:lnTo>
                      <a:pt x="77" y="2"/>
                    </a:lnTo>
                    <a:lnTo>
                      <a:pt x="1" y="209"/>
                    </a:lnTo>
                    <a:lnTo>
                      <a:pt x="0" y="212"/>
                    </a:lnTo>
                    <a:lnTo>
                      <a:pt x="0" y="213"/>
                    </a:lnTo>
                    <a:lnTo>
                      <a:pt x="2" y="216"/>
                    </a:lnTo>
                    <a:lnTo>
                      <a:pt x="5" y="217"/>
                    </a:lnTo>
                    <a:lnTo>
                      <a:pt x="8" y="216"/>
                    </a:lnTo>
                    <a:lnTo>
                      <a:pt x="9" y="212"/>
                    </a:lnTo>
                    <a:lnTo>
                      <a:pt x="84"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5"/>
              <p:cNvSpPr>
                <a:spLocks noChangeAspect="1"/>
              </p:cNvSpPr>
              <p:nvPr/>
            </p:nvSpPr>
            <p:spPr bwMode="auto">
              <a:xfrm>
                <a:off x="3638" y="2720"/>
                <a:ext cx="109" cy="126"/>
              </a:xfrm>
              <a:custGeom>
                <a:avLst/>
                <a:gdLst>
                  <a:gd name="T0" fmla="*/ 101 w 109"/>
                  <a:gd name="T1" fmla="*/ 68 h 126"/>
                  <a:gd name="T2" fmla="*/ 104 w 109"/>
                  <a:gd name="T3" fmla="*/ 68 h 126"/>
                  <a:gd name="T4" fmla="*/ 106 w 109"/>
                  <a:gd name="T5" fmla="*/ 67 h 126"/>
                  <a:gd name="T6" fmla="*/ 108 w 109"/>
                  <a:gd name="T7" fmla="*/ 66 h 126"/>
                  <a:gd name="T8" fmla="*/ 109 w 109"/>
                  <a:gd name="T9" fmla="*/ 63 h 126"/>
                  <a:gd name="T10" fmla="*/ 108 w 109"/>
                  <a:gd name="T11" fmla="*/ 61 h 126"/>
                  <a:gd name="T12" fmla="*/ 106 w 109"/>
                  <a:gd name="T13" fmla="*/ 60 h 126"/>
                  <a:gd name="T14" fmla="*/ 104 w 109"/>
                  <a:gd name="T15" fmla="*/ 59 h 126"/>
                  <a:gd name="T16" fmla="*/ 101 w 109"/>
                  <a:gd name="T17" fmla="*/ 59 h 126"/>
                  <a:gd name="T18" fmla="*/ 9 w 109"/>
                  <a:gd name="T19" fmla="*/ 59 h 126"/>
                  <a:gd name="T20" fmla="*/ 15 w 109"/>
                  <a:gd name="T21" fmla="*/ 39 h 126"/>
                  <a:gd name="T22" fmla="*/ 28 w 109"/>
                  <a:gd name="T23" fmla="*/ 23 h 126"/>
                  <a:gd name="T24" fmla="*/ 46 w 109"/>
                  <a:gd name="T25" fmla="*/ 13 h 126"/>
                  <a:gd name="T26" fmla="*/ 67 w 109"/>
                  <a:gd name="T27" fmla="*/ 9 h 126"/>
                  <a:gd name="T28" fmla="*/ 101 w 109"/>
                  <a:gd name="T29" fmla="*/ 9 h 126"/>
                  <a:gd name="T30" fmla="*/ 104 w 109"/>
                  <a:gd name="T31" fmla="*/ 9 h 126"/>
                  <a:gd name="T32" fmla="*/ 106 w 109"/>
                  <a:gd name="T33" fmla="*/ 9 h 126"/>
                  <a:gd name="T34" fmla="*/ 108 w 109"/>
                  <a:gd name="T35" fmla="*/ 7 h 126"/>
                  <a:gd name="T36" fmla="*/ 109 w 109"/>
                  <a:gd name="T37" fmla="*/ 5 h 126"/>
                  <a:gd name="T38" fmla="*/ 108 w 109"/>
                  <a:gd name="T39" fmla="*/ 2 h 126"/>
                  <a:gd name="T40" fmla="*/ 106 w 109"/>
                  <a:gd name="T41" fmla="*/ 1 h 126"/>
                  <a:gd name="T42" fmla="*/ 104 w 109"/>
                  <a:gd name="T43" fmla="*/ 1 h 126"/>
                  <a:gd name="T44" fmla="*/ 101 w 109"/>
                  <a:gd name="T45" fmla="*/ 0 h 126"/>
                  <a:gd name="T46" fmla="*/ 67 w 109"/>
                  <a:gd name="T47" fmla="*/ 0 h 126"/>
                  <a:gd name="T48" fmla="*/ 53 w 109"/>
                  <a:gd name="T49" fmla="*/ 2 h 126"/>
                  <a:gd name="T50" fmla="*/ 41 w 109"/>
                  <a:gd name="T51" fmla="*/ 5 h 126"/>
                  <a:gd name="T52" fmla="*/ 29 w 109"/>
                  <a:gd name="T53" fmla="*/ 11 h 126"/>
                  <a:gd name="T54" fmla="*/ 20 w 109"/>
                  <a:gd name="T55" fmla="*/ 19 h 126"/>
                  <a:gd name="T56" fmla="*/ 11 w 109"/>
                  <a:gd name="T57" fmla="*/ 28 h 126"/>
                  <a:gd name="T58" fmla="*/ 5 w 109"/>
                  <a:gd name="T59" fmla="*/ 39 h 126"/>
                  <a:gd name="T60" fmla="*/ 1 w 109"/>
                  <a:gd name="T61" fmla="*/ 51 h 126"/>
                  <a:gd name="T62" fmla="*/ 0 w 109"/>
                  <a:gd name="T63" fmla="*/ 63 h 126"/>
                  <a:gd name="T64" fmla="*/ 1 w 109"/>
                  <a:gd name="T65" fmla="*/ 76 h 126"/>
                  <a:gd name="T66" fmla="*/ 5 w 109"/>
                  <a:gd name="T67" fmla="*/ 88 h 126"/>
                  <a:gd name="T68" fmla="*/ 11 w 109"/>
                  <a:gd name="T69" fmla="*/ 99 h 126"/>
                  <a:gd name="T70" fmla="*/ 20 w 109"/>
                  <a:gd name="T71" fmla="*/ 108 h 126"/>
                  <a:gd name="T72" fmla="*/ 29 w 109"/>
                  <a:gd name="T73" fmla="*/ 116 h 126"/>
                  <a:gd name="T74" fmla="*/ 41 w 109"/>
                  <a:gd name="T75" fmla="*/ 121 h 126"/>
                  <a:gd name="T76" fmla="*/ 53 w 109"/>
                  <a:gd name="T77" fmla="*/ 125 h 126"/>
                  <a:gd name="T78" fmla="*/ 67 w 109"/>
                  <a:gd name="T79" fmla="*/ 126 h 126"/>
                  <a:gd name="T80" fmla="*/ 101 w 109"/>
                  <a:gd name="T81" fmla="*/ 126 h 126"/>
                  <a:gd name="T82" fmla="*/ 104 w 109"/>
                  <a:gd name="T83" fmla="*/ 126 h 126"/>
                  <a:gd name="T84" fmla="*/ 106 w 109"/>
                  <a:gd name="T85" fmla="*/ 126 h 126"/>
                  <a:gd name="T86" fmla="*/ 108 w 109"/>
                  <a:gd name="T87" fmla="*/ 125 h 126"/>
                  <a:gd name="T88" fmla="*/ 109 w 109"/>
                  <a:gd name="T89" fmla="*/ 122 h 126"/>
                  <a:gd name="T90" fmla="*/ 108 w 109"/>
                  <a:gd name="T91" fmla="*/ 120 h 126"/>
                  <a:gd name="T92" fmla="*/ 106 w 109"/>
                  <a:gd name="T93" fmla="*/ 118 h 126"/>
                  <a:gd name="T94" fmla="*/ 104 w 109"/>
                  <a:gd name="T95" fmla="*/ 118 h 126"/>
                  <a:gd name="T96" fmla="*/ 101 w 109"/>
                  <a:gd name="T97" fmla="*/ 118 h 126"/>
                  <a:gd name="T98" fmla="*/ 67 w 109"/>
                  <a:gd name="T99" fmla="*/ 118 h 126"/>
                  <a:gd name="T100" fmla="*/ 46 w 109"/>
                  <a:gd name="T101" fmla="*/ 114 h 126"/>
                  <a:gd name="T102" fmla="*/ 28 w 109"/>
                  <a:gd name="T103" fmla="*/ 104 h 126"/>
                  <a:gd name="T104" fmla="*/ 15 w 109"/>
                  <a:gd name="T105" fmla="*/ 88 h 126"/>
                  <a:gd name="T106" fmla="*/ 9 w 109"/>
                  <a:gd name="T107" fmla="*/ 68 h 126"/>
                  <a:gd name="T108" fmla="*/ 101 w 109"/>
                  <a:gd name="T109" fmla="*/ 6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126">
                    <a:moveTo>
                      <a:pt x="101" y="68"/>
                    </a:moveTo>
                    <a:lnTo>
                      <a:pt x="104" y="68"/>
                    </a:lnTo>
                    <a:lnTo>
                      <a:pt x="106" y="67"/>
                    </a:lnTo>
                    <a:lnTo>
                      <a:pt x="108" y="66"/>
                    </a:lnTo>
                    <a:lnTo>
                      <a:pt x="109" y="63"/>
                    </a:lnTo>
                    <a:lnTo>
                      <a:pt x="108" y="61"/>
                    </a:lnTo>
                    <a:lnTo>
                      <a:pt x="106" y="60"/>
                    </a:lnTo>
                    <a:lnTo>
                      <a:pt x="104" y="59"/>
                    </a:lnTo>
                    <a:lnTo>
                      <a:pt x="101" y="59"/>
                    </a:lnTo>
                    <a:lnTo>
                      <a:pt x="9" y="59"/>
                    </a:lnTo>
                    <a:lnTo>
                      <a:pt x="15" y="39"/>
                    </a:lnTo>
                    <a:lnTo>
                      <a:pt x="28" y="23"/>
                    </a:lnTo>
                    <a:lnTo>
                      <a:pt x="46" y="13"/>
                    </a:lnTo>
                    <a:lnTo>
                      <a:pt x="67" y="9"/>
                    </a:lnTo>
                    <a:lnTo>
                      <a:pt x="101" y="9"/>
                    </a:lnTo>
                    <a:lnTo>
                      <a:pt x="104" y="9"/>
                    </a:lnTo>
                    <a:lnTo>
                      <a:pt x="106" y="9"/>
                    </a:lnTo>
                    <a:lnTo>
                      <a:pt x="108" y="7"/>
                    </a:lnTo>
                    <a:lnTo>
                      <a:pt x="109" y="5"/>
                    </a:lnTo>
                    <a:lnTo>
                      <a:pt x="108" y="2"/>
                    </a:lnTo>
                    <a:lnTo>
                      <a:pt x="106" y="1"/>
                    </a:lnTo>
                    <a:lnTo>
                      <a:pt x="104" y="1"/>
                    </a:lnTo>
                    <a:lnTo>
                      <a:pt x="101" y="0"/>
                    </a:lnTo>
                    <a:lnTo>
                      <a:pt x="67" y="0"/>
                    </a:lnTo>
                    <a:lnTo>
                      <a:pt x="53" y="2"/>
                    </a:lnTo>
                    <a:lnTo>
                      <a:pt x="41" y="5"/>
                    </a:lnTo>
                    <a:lnTo>
                      <a:pt x="29" y="11"/>
                    </a:lnTo>
                    <a:lnTo>
                      <a:pt x="20" y="19"/>
                    </a:lnTo>
                    <a:lnTo>
                      <a:pt x="11" y="28"/>
                    </a:lnTo>
                    <a:lnTo>
                      <a:pt x="5" y="39"/>
                    </a:lnTo>
                    <a:lnTo>
                      <a:pt x="1" y="51"/>
                    </a:lnTo>
                    <a:lnTo>
                      <a:pt x="0" y="63"/>
                    </a:lnTo>
                    <a:lnTo>
                      <a:pt x="1" y="76"/>
                    </a:lnTo>
                    <a:lnTo>
                      <a:pt x="5" y="88"/>
                    </a:lnTo>
                    <a:lnTo>
                      <a:pt x="11" y="99"/>
                    </a:lnTo>
                    <a:lnTo>
                      <a:pt x="20" y="108"/>
                    </a:lnTo>
                    <a:lnTo>
                      <a:pt x="29" y="116"/>
                    </a:lnTo>
                    <a:lnTo>
                      <a:pt x="41" y="121"/>
                    </a:lnTo>
                    <a:lnTo>
                      <a:pt x="53" y="125"/>
                    </a:lnTo>
                    <a:lnTo>
                      <a:pt x="67" y="126"/>
                    </a:lnTo>
                    <a:lnTo>
                      <a:pt x="101" y="126"/>
                    </a:lnTo>
                    <a:lnTo>
                      <a:pt x="104" y="126"/>
                    </a:lnTo>
                    <a:lnTo>
                      <a:pt x="106" y="126"/>
                    </a:lnTo>
                    <a:lnTo>
                      <a:pt x="108" y="125"/>
                    </a:lnTo>
                    <a:lnTo>
                      <a:pt x="109" y="122"/>
                    </a:lnTo>
                    <a:lnTo>
                      <a:pt x="108" y="120"/>
                    </a:lnTo>
                    <a:lnTo>
                      <a:pt x="106" y="118"/>
                    </a:lnTo>
                    <a:lnTo>
                      <a:pt x="104" y="118"/>
                    </a:lnTo>
                    <a:lnTo>
                      <a:pt x="101" y="118"/>
                    </a:lnTo>
                    <a:lnTo>
                      <a:pt x="67" y="118"/>
                    </a:lnTo>
                    <a:lnTo>
                      <a:pt x="46" y="114"/>
                    </a:lnTo>
                    <a:lnTo>
                      <a:pt x="28" y="104"/>
                    </a:lnTo>
                    <a:lnTo>
                      <a:pt x="15" y="88"/>
                    </a:lnTo>
                    <a:lnTo>
                      <a:pt x="9" y="68"/>
                    </a:lnTo>
                    <a:lnTo>
                      <a:pt x="101" y="6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26"/>
              <p:cNvSpPr>
                <a:spLocks noChangeAspect="1"/>
              </p:cNvSpPr>
              <p:nvPr/>
            </p:nvSpPr>
            <p:spPr bwMode="auto">
              <a:xfrm>
                <a:off x="3845" y="2685"/>
                <a:ext cx="70" cy="153"/>
              </a:xfrm>
              <a:custGeom>
                <a:avLst/>
                <a:gdLst>
                  <a:gd name="T0" fmla="*/ 30 w 70"/>
                  <a:gd name="T1" fmla="*/ 59 h 153"/>
                  <a:gd name="T2" fmla="*/ 30 w 70"/>
                  <a:gd name="T3" fmla="*/ 34 h 153"/>
                  <a:gd name="T4" fmla="*/ 32 w 70"/>
                  <a:gd name="T5" fmla="*/ 21 h 153"/>
                  <a:gd name="T6" fmla="*/ 37 w 70"/>
                  <a:gd name="T7" fmla="*/ 12 h 153"/>
                  <a:gd name="T8" fmla="*/ 43 w 70"/>
                  <a:gd name="T9" fmla="*/ 6 h 153"/>
                  <a:gd name="T10" fmla="*/ 50 w 70"/>
                  <a:gd name="T11" fmla="*/ 4 h 153"/>
                  <a:gd name="T12" fmla="*/ 53 w 70"/>
                  <a:gd name="T13" fmla="*/ 5 h 153"/>
                  <a:gd name="T14" fmla="*/ 58 w 70"/>
                  <a:gd name="T15" fmla="*/ 6 h 153"/>
                  <a:gd name="T16" fmla="*/ 55 w 70"/>
                  <a:gd name="T17" fmla="*/ 7 h 153"/>
                  <a:gd name="T18" fmla="*/ 53 w 70"/>
                  <a:gd name="T19" fmla="*/ 9 h 153"/>
                  <a:gd name="T20" fmla="*/ 52 w 70"/>
                  <a:gd name="T21" fmla="*/ 11 h 153"/>
                  <a:gd name="T22" fmla="*/ 51 w 70"/>
                  <a:gd name="T23" fmla="*/ 15 h 153"/>
                  <a:gd name="T24" fmla="*/ 52 w 70"/>
                  <a:gd name="T25" fmla="*/ 19 h 153"/>
                  <a:gd name="T26" fmla="*/ 53 w 70"/>
                  <a:gd name="T27" fmla="*/ 22 h 153"/>
                  <a:gd name="T28" fmla="*/ 56 w 70"/>
                  <a:gd name="T29" fmla="*/ 24 h 153"/>
                  <a:gd name="T30" fmla="*/ 60 w 70"/>
                  <a:gd name="T31" fmla="*/ 24 h 153"/>
                  <a:gd name="T32" fmla="*/ 65 w 70"/>
                  <a:gd name="T33" fmla="*/ 24 h 153"/>
                  <a:gd name="T34" fmla="*/ 67 w 70"/>
                  <a:gd name="T35" fmla="*/ 22 h 153"/>
                  <a:gd name="T36" fmla="*/ 69 w 70"/>
                  <a:gd name="T37" fmla="*/ 18 h 153"/>
                  <a:gd name="T38" fmla="*/ 70 w 70"/>
                  <a:gd name="T39" fmla="*/ 15 h 153"/>
                  <a:gd name="T40" fmla="*/ 68 w 70"/>
                  <a:gd name="T41" fmla="*/ 9 h 153"/>
                  <a:gd name="T42" fmla="*/ 64 w 70"/>
                  <a:gd name="T43" fmla="*/ 4 h 153"/>
                  <a:gd name="T44" fmla="*/ 58 w 70"/>
                  <a:gd name="T45" fmla="*/ 1 h 153"/>
                  <a:gd name="T46" fmla="*/ 50 w 70"/>
                  <a:gd name="T47" fmla="*/ 0 h 153"/>
                  <a:gd name="T48" fmla="*/ 39 w 70"/>
                  <a:gd name="T49" fmla="*/ 2 h 153"/>
                  <a:gd name="T50" fmla="*/ 28 w 70"/>
                  <a:gd name="T51" fmla="*/ 8 h 153"/>
                  <a:gd name="T52" fmla="*/ 20 w 70"/>
                  <a:gd name="T53" fmla="*/ 19 h 153"/>
                  <a:gd name="T54" fmla="*/ 17 w 70"/>
                  <a:gd name="T55" fmla="*/ 34 h 153"/>
                  <a:gd name="T56" fmla="*/ 17 w 70"/>
                  <a:gd name="T57" fmla="*/ 59 h 153"/>
                  <a:gd name="T58" fmla="*/ 0 w 70"/>
                  <a:gd name="T59" fmla="*/ 59 h 153"/>
                  <a:gd name="T60" fmla="*/ 0 w 70"/>
                  <a:gd name="T61" fmla="*/ 66 h 153"/>
                  <a:gd name="T62" fmla="*/ 17 w 70"/>
                  <a:gd name="T63" fmla="*/ 66 h 153"/>
                  <a:gd name="T64" fmla="*/ 17 w 70"/>
                  <a:gd name="T65" fmla="*/ 136 h 153"/>
                  <a:gd name="T66" fmla="*/ 16 w 70"/>
                  <a:gd name="T67" fmla="*/ 142 h 153"/>
                  <a:gd name="T68" fmla="*/ 14 w 70"/>
                  <a:gd name="T69" fmla="*/ 145 h 153"/>
                  <a:gd name="T70" fmla="*/ 9 w 70"/>
                  <a:gd name="T71" fmla="*/ 146 h 153"/>
                  <a:gd name="T72" fmla="*/ 0 w 70"/>
                  <a:gd name="T73" fmla="*/ 146 h 153"/>
                  <a:gd name="T74" fmla="*/ 0 w 70"/>
                  <a:gd name="T75" fmla="*/ 153 h 153"/>
                  <a:gd name="T76" fmla="*/ 13 w 70"/>
                  <a:gd name="T77" fmla="*/ 152 h 153"/>
                  <a:gd name="T78" fmla="*/ 25 w 70"/>
                  <a:gd name="T79" fmla="*/ 152 h 153"/>
                  <a:gd name="T80" fmla="*/ 38 w 70"/>
                  <a:gd name="T81" fmla="*/ 152 h 153"/>
                  <a:gd name="T82" fmla="*/ 52 w 70"/>
                  <a:gd name="T83" fmla="*/ 153 h 153"/>
                  <a:gd name="T84" fmla="*/ 52 w 70"/>
                  <a:gd name="T85" fmla="*/ 146 h 153"/>
                  <a:gd name="T86" fmla="*/ 48 w 70"/>
                  <a:gd name="T87" fmla="*/ 146 h 153"/>
                  <a:gd name="T88" fmla="*/ 38 w 70"/>
                  <a:gd name="T89" fmla="*/ 146 h 153"/>
                  <a:gd name="T90" fmla="*/ 33 w 70"/>
                  <a:gd name="T91" fmla="*/ 144 h 153"/>
                  <a:gd name="T92" fmla="*/ 31 w 70"/>
                  <a:gd name="T93" fmla="*/ 141 h 153"/>
                  <a:gd name="T94" fmla="*/ 31 w 70"/>
                  <a:gd name="T95" fmla="*/ 136 h 153"/>
                  <a:gd name="T96" fmla="*/ 31 w 70"/>
                  <a:gd name="T97" fmla="*/ 66 h 153"/>
                  <a:gd name="T98" fmla="*/ 56 w 70"/>
                  <a:gd name="T99" fmla="*/ 66 h 153"/>
                  <a:gd name="T100" fmla="*/ 56 w 70"/>
                  <a:gd name="T101" fmla="*/ 59 h 153"/>
                  <a:gd name="T102" fmla="*/ 30 w 70"/>
                  <a:gd name="T103" fmla="*/ 5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153">
                    <a:moveTo>
                      <a:pt x="30" y="59"/>
                    </a:moveTo>
                    <a:lnTo>
                      <a:pt x="30" y="34"/>
                    </a:lnTo>
                    <a:lnTo>
                      <a:pt x="32" y="21"/>
                    </a:lnTo>
                    <a:lnTo>
                      <a:pt x="37" y="12"/>
                    </a:lnTo>
                    <a:lnTo>
                      <a:pt x="43" y="6"/>
                    </a:lnTo>
                    <a:lnTo>
                      <a:pt x="50" y="4"/>
                    </a:lnTo>
                    <a:lnTo>
                      <a:pt x="53" y="5"/>
                    </a:lnTo>
                    <a:lnTo>
                      <a:pt x="58" y="6"/>
                    </a:lnTo>
                    <a:lnTo>
                      <a:pt x="55" y="7"/>
                    </a:lnTo>
                    <a:lnTo>
                      <a:pt x="53" y="9"/>
                    </a:lnTo>
                    <a:lnTo>
                      <a:pt x="52" y="11"/>
                    </a:lnTo>
                    <a:lnTo>
                      <a:pt x="51" y="15"/>
                    </a:lnTo>
                    <a:lnTo>
                      <a:pt x="52" y="19"/>
                    </a:lnTo>
                    <a:lnTo>
                      <a:pt x="53" y="22"/>
                    </a:lnTo>
                    <a:lnTo>
                      <a:pt x="56" y="24"/>
                    </a:lnTo>
                    <a:lnTo>
                      <a:pt x="60" y="24"/>
                    </a:lnTo>
                    <a:lnTo>
                      <a:pt x="65" y="24"/>
                    </a:lnTo>
                    <a:lnTo>
                      <a:pt x="67" y="22"/>
                    </a:lnTo>
                    <a:lnTo>
                      <a:pt x="69" y="18"/>
                    </a:lnTo>
                    <a:lnTo>
                      <a:pt x="70" y="15"/>
                    </a:lnTo>
                    <a:lnTo>
                      <a:pt x="68" y="9"/>
                    </a:lnTo>
                    <a:lnTo>
                      <a:pt x="64" y="4"/>
                    </a:lnTo>
                    <a:lnTo>
                      <a:pt x="58" y="1"/>
                    </a:lnTo>
                    <a:lnTo>
                      <a:pt x="50" y="0"/>
                    </a:lnTo>
                    <a:lnTo>
                      <a:pt x="39" y="2"/>
                    </a:lnTo>
                    <a:lnTo>
                      <a:pt x="28" y="8"/>
                    </a:lnTo>
                    <a:lnTo>
                      <a:pt x="20" y="19"/>
                    </a:lnTo>
                    <a:lnTo>
                      <a:pt x="17" y="34"/>
                    </a:lnTo>
                    <a:lnTo>
                      <a:pt x="17" y="59"/>
                    </a:lnTo>
                    <a:lnTo>
                      <a:pt x="0" y="59"/>
                    </a:lnTo>
                    <a:lnTo>
                      <a:pt x="0" y="66"/>
                    </a:lnTo>
                    <a:lnTo>
                      <a:pt x="17" y="66"/>
                    </a:lnTo>
                    <a:lnTo>
                      <a:pt x="17" y="136"/>
                    </a:lnTo>
                    <a:lnTo>
                      <a:pt x="16" y="142"/>
                    </a:lnTo>
                    <a:lnTo>
                      <a:pt x="14" y="145"/>
                    </a:lnTo>
                    <a:lnTo>
                      <a:pt x="9" y="146"/>
                    </a:lnTo>
                    <a:lnTo>
                      <a:pt x="0" y="146"/>
                    </a:lnTo>
                    <a:lnTo>
                      <a:pt x="0" y="153"/>
                    </a:lnTo>
                    <a:lnTo>
                      <a:pt x="13" y="152"/>
                    </a:lnTo>
                    <a:lnTo>
                      <a:pt x="25" y="152"/>
                    </a:lnTo>
                    <a:lnTo>
                      <a:pt x="38" y="152"/>
                    </a:lnTo>
                    <a:lnTo>
                      <a:pt x="52" y="153"/>
                    </a:lnTo>
                    <a:lnTo>
                      <a:pt x="52" y="146"/>
                    </a:lnTo>
                    <a:lnTo>
                      <a:pt x="48" y="146"/>
                    </a:lnTo>
                    <a:lnTo>
                      <a:pt x="38" y="146"/>
                    </a:lnTo>
                    <a:lnTo>
                      <a:pt x="33" y="144"/>
                    </a:lnTo>
                    <a:lnTo>
                      <a:pt x="31" y="141"/>
                    </a:lnTo>
                    <a:lnTo>
                      <a:pt x="31" y="136"/>
                    </a:lnTo>
                    <a:lnTo>
                      <a:pt x="31" y="66"/>
                    </a:lnTo>
                    <a:lnTo>
                      <a:pt x="56" y="66"/>
                    </a:lnTo>
                    <a:lnTo>
                      <a:pt x="56" y="59"/>
                    </a:lnTo>
                    <a:lnTo>
                      <a:pt x="30" y="5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7"/>
              <p:cNvSpPr>
                <a:spLocks noChangeAspect="1" noEditPoints="1"/>
              </p:cNvSpPr>
              <p:nvPr/>
            </p:nvSpPr>
            <p:spPr bwMode="auto">
              <a:xfrm>
                <a:off x="3913" y="2740"/>
                <a:ext cx="98" cy="100"/>
              </a:xfrm>
              <a:custGeom>
                <a:avLst/>
                <a:gdLst>
                  <a:gd name="T0" fmla="*/ 65 w 98"/>
                  <a:gd name="T1" fmla="*/ 88 h 100"/>
                  <a:gd name="T2" fmla="*/ 73 w 98"/>
                  <a:gd name="T3" fmla="*/ 97 h 100"/>
                  <a:gd name="T4" fmla="*/ 82 w 98"/>
                  <a:gd name="T5" fmla="*/ 99 h 100"/>
                  <a:gd name="T6" fmla="*/ 88 w 98"/>
                  <a:gd name="T7" fmla="*/ 97 h 100"/>
                  <a:gd name="T8" fmla="*/ 93 w 98"/>
                  <a:gd name="T9" fmla="*/ 93 h 100"/>
                  <a:gd name="T10" fmla="*/ 97 w 98"/>
                  <a:gd name="T11" fmla="*/ 84 h 100"/>
                  <a:gd name="T12" fmla="*/ 98 w 98"/>
                  <a:gd name="T13" fmla="*/ 66 h 100"/>
                  <a:gd name="T14" fmla="*/ 92 w 98"/>
                  <a:gd name="T15" fmla="*/ 78 h 100"/>
                  <a:gd name="T16" fmla="*/ 89 w 98"/>
                  <a:gd name="T17" fmla="*/ 90 h 100"/>
                  <a:gd name="T18" fmla="*/ 85 w 98"/>
                  <a:gd name="T19" fmla="*/ 92 h 100"/>
                  <a:gd name="T20" fmla="*/ 78 w 98"/>
                  <a:gd name="T21" fmla="*/ 87 h 100"/>
                  <a:gd name="T22" fmla="*/ 77 w 98"/>
                  <a:gd name="T23" fmla="*/ 81 h 100"/>
                  <a:gd name="T24" fmla="*/ 77 w 98"/>
                  <a:gd name="T25" fmla="*/ 31 h 100"/>
                  <a:gd name="T26" fmla="*/ 73 w 98"/>
                  <a:gd name="T27" fmla="*/ 19 h 100"/>
                  <a:gd name="T28" fmla="*/ 62 w 98"/>
                  <a:gd name="T29" fmla="*/ 7 h 100"/>
                  <a:gd name="T30" fmla="*/ 47 w 98"/>
                  <a:gd name="T31" fmla="*/ 1 h 100"/>
                  <a:gd name="T32" fmla="*/ 32 w 98"/>
                  <a:gd name="T33" fmla="*/ 1 h 100"/>
                  <a:gd name="T34" fmla="*/ 21 w 98"/>
                  <a:gd name="T35" fmla="*/ 4 h 100"/>
                  <a:gd name="T36" fmla="*/ 12 w 98"/>
                  <a:gd name="T37" fmla="*/ 11 h 100"/>
                  <a:gd name="T38" fmla="*/ 7 w 98"/>
                  <a:gd name="T39" fmla="*/ 20 h 100"/>
                  <a:gd name="T40" fmla="*/ 7 w 98"/>
                  <a:gd name="T41" fmla="*/ 29 h 100"/>
                  <a:gd name="T42" fmla="*/ 12 w 98"/>
                  <a:gd name="T43" fmla="*/ 35 h 100"/>
                  <a:gd name="T44" fmla="*/ 20 w 98"/>
                  <a:gd name="T45" fmla="*/ 34 h 100"/>
                  <a:gd name="T46" fmla="*/ 26 w 98"/>
                  <a:gd name="T47" fmla="*/ 29 h 100"/>
                  <a:gd name="T48" fmla="*/ 26 w 98"/>
                  <a:gd name="T49" fmla="*/ 23 h 100"/>
                  <a:gd name="T50" fmla="*/ 21 w 98"/>
                  <a:gd name="T51" fmla="*/ 16 h 100"/>
                  <a:gd name="T52" fmla="*/ 20 w 98"/>
                  <a:gd name="T53" fmla="*/ 10 h 100"/>
                  <a:gd name="T54" fmla="*/ 33 w 98"/>
                  <a:gd name="T55" fmla="*/ 6 h 100"/>
                  <a:gd name="T56" fmla="*/ 43 w 98"/>
                  <a:gd name="T57" fmla="*/ 6 h 100"/>
                  <a:gd name="T58" fmla="*/ 51 w 98"/>
                  <a:gd name="T59" fmla="*/ 9 h 100"/>
                  <a:gd name="T60" fmla="*/ 57 w 98"/>
                  <a:gd name="T61" fmla="*/ 16 h 100"/>
                  <a:gd name="T62" fmla="*/ 61 w 98"/>
                  <a:gd name="T63" fmla="*/ 26 h 100"/>
                  <a:gd name="T64" fmla="*/ 62 w 98"/>
                  <a:gd name="T65" fmla="*/ 41 h 100"/>
                  <a:gd name="T66" fmla="*/ 22 w 98"/>
                  <a:gd name="T67" fmla="*/ 49 h 100"/>
                  <a:gd name="T68" fmla="*/ 5 w 98"/>
                  <a:gd name="T69" fmla="*/ 62 h 100"/>
                  <a:gd name="T70" fmla="*/ 0 w 98"/>
                  <a:gd name="T71" fmla="*/ 77 h 100"/>
                  <a:gd name="T72" fmla="*/ 12 w 98"/>
                  <a:gd name="T73" fmla="*/ 95 h 100"/>
                  <a:gd name="T74" fmla="*/ 35 w 98"/>
                  <a:gd name="T75" fmla="*/ 100 h 100"/>
                  <a:gd name="T76" fmla="*/ 53 w 98"/>
                  <a:gd name="T77" fmla="*/ 94 h 100"/>
                  <a:gd name="T78" fmla="*/ 63 w 98"/>
                  <a:gd name="T79" fmla="*/ 81 h 100"/>
                  <a:gd name="T80" fmla="*/ 62 w 98"/>
                  <a:gd name="T81" fmla="*/ 67 h 100"/>
                  <a:gd name="T82" fmla="*/ 59 w 98"/>
                  <a:gd name="T83" fmla="*/ 80 h 100"/>
                  <a:gd name="T84" fmla="*/ 53 w 98"/>
                  <a:gd name="T85" fmla="*/ 89 h 100"/>
                  <a:gd name="T86" fmla="*/ 44 w 98"/>
                  <a:gd name="T87" fmla="*/ 94 h 100"/>
                  <a:gd name="T88" fmla="*/ 36 w 98"/>
                  <a:gd name="T89" fmla="*/ 95 h 100"/>
                  <a:gd name="T90" fmla="*/ 23 w 98"/>
                  <a:gd name="T91" fmla="*/ 90 h 100"/>
                  <a:gd name="T92" fmla="*/ 17 w 98"/>
                  <a:gd name="T93" fmla="*/ 77 h 100"/>
                  <a:gd name="T94" fmla="*/ 26 w 98"/>
                  <a:gd name="T95" fmla="*/ 57 h 100"/>
                  <a:gd name="T96" fmla="*/ 62 w 98"/>
                  <a:gd name="T97" fmla="*/ 4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00">
                    <a:moveTo>
                      <a:pt x="63" y="81"/>
                    </a:moveTo>
                    <a:lnTo>
                      <a:pt x="65" y="88"/>
                    </a:lnTo>
                    <a:lnTo>
                      <a:pt x="68" y="93"/>
                    </a:lnTo>
                    <a:lnTo>
                      <a:pt x="73" y="97"/>
                    </a:lnTo>
                    <a:lnTo>
                      <a:pt x="80" y="99"/>
                    </a:lnTo>
                    <a:lnTo>
                      <a:pt x="82" y="99"/>
                    </a:lnTo>
                    <a:lnTo>
                      <a:pt x="85" y="98"/>
                    </a:lnTo>
                    <a:lnTo>
                      <a:pt x="88" y="97"/>
                    </a:lnTo>
                    <a:lnTo>
                      <a:pt x="91" y="95"/>
                    </a:lnTo>
                    <a:lnTo>
                      <a:pt x="93" y="93"/>
                    </a:lnTo>
                    <a:lnTo>
                      <a:pt x="96" y="89"/>
                    </a:lnTo>
                    <a:lnTo>
                      <a:pt x="97" y="84"/>
                    </a:lnTo>
                    <a:lnTo>
                      <a:pt x="98" y="78"/>
                    </a:lnTo>
                    <a:lnTo>
                      <a:pt x="98" y="66"/>
                    </a:lnTo>
                    <a:lnTo>
                      <a:pt x="92" y="66"/>
                    </a:lnTo>
                    <a:lnTo>
                      <a:pt x="92" y="78"/>
                    </a:lnTo>
                    <a:lnTo>
                      <a:pt x="92" y="86"/>
                    </a:lnTo>
                    <a:lnTo>
                      <a:pt x="89" y="90"/>
                    </a:lnTo>
                    <a:lnTo>
                      <a:pt x="87" y="92"/>
                    </a:lnTo>
                    <a:lnTo>
                      <a:pt x="85" y="92"/>
                    </a:lnTo>
                    <a:lnTo>
                      <a:pt x="80" y="91"/>
                    </a:lnTo>
                    <a:lnTo>
                      <a:pt x="78" y="87"/>
                    </a:lnTo>
                    <a:lnTo>
                      <a:pt x="77" y="84"/>
                    </a:lnTo>
                    <a:lnTo>
                      <a:pt x="77" y="81"/>
                    </a:lnTo>
                    <a:lnTo>
                      <a:pt x="77" y="38"/>
                    </a:lnTo>
                    <a:lnTo>
                      <a:pt x="77" y="31"/>
                    </a:lnTo>
                    <a:lnTo>
                      <a:pt x="76" y="25"/>
                    </a:lnTo>
                    <a:lnTo>
                      <a:pt x="73" y="19"/>
                    </a:lnTo>
                    <a:lnTo>
                      <a:pt x="69" y="12"/>
                    </a:lnTo>
                    <a:lnTo>
                      <a:pt x="62" y="7"/>
                    </a:lnTo>
                    <a:lnTo>
                      <a:pt x="55" y="3"/>
                    </a:lnTo>
                    <a:lnTo>
                      <a:pt x="47" y="1"/>
                    </a:lnTo>
                    <a:lnTo>
                      <a:pt x="39" y="0"/>
                    </a:lnTo>
                    <a:lnTo>
                      <a:pt x="32" y="1"/>
                    </a:lnTo>
                    <a:lnTo>
                      <a:pt x="26" y="2"/>
                    </a:lnTo>
                    <a:lnTo>
                      <a:pt x="21" y="4"/>
                    </a:lnTo>
                    <a:lnTo>
                      <a:pt x="16" y="7"/>
                    </a:lnTo>
                    <a:lnTo>
                      <a:pt x="12" y="11"/>
                    </a:lnTo>
                    <a:lnTo>
                      <a:pt x="9" y="15"/>
                    </a:lnTo>
                    <a:lnTo>
                      <a:pt x="7" y="20"/>
                    </a:lnTo>
                    <a:lnTo>
                      <a:pt x="6" y="25"/>
                    </a:lnTo>
                    <a:lnTo>
                      <a:pt x="7" y="29"/>
                    </a:lnTo>
                    <a:lnTo>
                      <a:pt x="9" y="33"/>
                    </a:lnTo>
                    <a:lnTo>
                      <a:pt x="12" y="35"/>
                    </a:lnTo>
                    <a:lnTo>
                      <a:pt x="16" y="35"/>
                    </a:lnTo>
                    <a:lnTo>
                      <a:pt x="20" y="34"/>
                    </a:lnTo>
                    <a:lnTo>
                      <a:pt x="24" y="32"/>
                    </a:lnTo>
                    <a:lnTo>
                      <a:pt x="26" y="29"/>
                    </a:lnTo>
                    <a:lnTo>
                      <a:pt x="26" y="25"/>
                    </a:lnTo>
                    <a:lnTo>
                      <a:pt x="26" y="23"/>
                    </a:lnTo>
                    <a:lnTo>
                      <a:pt x="24" y="19"/>
                    </a:lnTo>
                    <a:lnTo>
                      <a:pt x="21" y="16"/>
                    </a:lnTo>
                    <a:lnTo>
                      <a:pt x="15" y="15"/>
                    </a:lnTo>
                    <a:lnTo>
                      <a:pt x="20" y="10"/>
                    </a:lnTo>
                    <a:lnTo>
                      <a:pt x="26" y="7"/>
                    </a:lnTo>
                    <a:lnTo>
                      <a:pt x="33" y="6"/>
                    </a:lnTo>
                    <a:lnTo>
                      <a:pt x="39" y="5"/>
                    </a:lnTo>
                    <a:lnTo>
                      <a:pt x="43" y="6"/>
                    </a:lnTo>
                    <a:lnTo>
                      <a:pt x="47" y="7"/>
                    </a:lnTo>
                    <a:lnTo>
                      <a:pt x="51" y="9"/>
                    </a:lnTo>
                    <a:lnTo>
                      <a:pt x="54" y="12"/>
                    </a:lnTo>
                    <a:lnTo>
                      <a:pt x="57" y="16"/>
                    </a:lnTo>
                    <a:lnTo>
                      <a:pt x="59" y="21"/>
                    </a:lnTo>
                    <a:lnTo>
                      <a:pt x="61" y="26"/>
                    </a:lnTo>
                    <a:lnTo>
                      <a:pt x="62" y="33"/>
                    </a:lnTo>
                    <a:lnTo>
                      <a:pt x="62" y="41"/>
                    </a:lnTo>
                    <a:lnTo>
                      <a:pt x="43" y="43"/>
                    </a:lnTo>
                    <a:lnTo>
                      <a:pt x="22" y="49"/>
                    </a:lnTo>
                    <a:lnTo>
                      <a:pt x="11" y="55"/>
                    </a:lnTo>
                    <a:lnTo>
                      <a:pt x="5" y="62"/>
                    </a:lnTo>
                    <a:lnTo>
                      <a:pt x="1" y="70"/>
                    </a:lnTo>
                    <a:lnTo>
                      <a:pt x="0" y="77"/>
                    </a:lnTo>
                    <a:lnTo>
                      <a:pt x="4" y="88"/>
                    </a:lnTo>
                    <a:lnTo>
                      <a:pt x="12" y="95"/>
                    </a:lnTo>
                    <a:lnTo>
                      <a:pt x="24" y="99"/>
                    </a:lnTo>
                    <a:lnTo>
                      <a:pt x="35" y="100"/>
                    </a:lnTo>
                    <a:lnTo>
                      <a:pt x="45" y="99"/>
                    </a:lnTo>
                    <a:lnTo>
                      <a:pt x="53" y="94"/>
                    </a:lnTo>
                    <a:lnTo>
                      <a:pt x="59" y="88"/>
                    </a:lnTo>
                    <a:lnTo>
                      <a:pt x="63" y="81"/>
                    </a:lnTo>
                    <a:close/>
                    <a:moveTo>
                      <a:pt x="62" y="46"/>
                    </a:moveTo>
                    <a:lnTo>
                      <a:pt x="62" y="67"/>
                    </a:lnTo>
                    <a:lnTo>
                      <a:pt x="61" y="74"/>
                    </a:lnTo>
                    <a:lnTo>
                      <a:pt x="59" y="80"/>
                    </a:lnTo>
                    <a:lnTo>
                      <a:pt x="56" y="85"/>
                    </a:lnTo>
                    <a:lnTo>
                      <a:pt x="53" y="89"/>
                    </a:lnTo>
                    <a:lnTo>
                      <a:pt x="49" y="92"/>
                    </a:lnTo>
                    <a:lnTo>
                      <a:pt x="44" y="94"/>
                    </a:lnTo>
                    <a:lnTo>
                      <a:pt x="40" y="95"/>
                    </a:lnTo>
                    <a:lnTo>
                      <a:pt x="36" y="95"/>
                    </a:lnTo>
                    <a:lnTo>
                      <a:pt x="29" y="94"/>
                    </a:lnTo>
                    <a:lnTo>
                      <a:pt x="23" y="90"/>
                    </a:lnTo>
                    <a:lnTo>
                      <a:pt x="18" y="84"/>
                    </a:lnTo>
                    <a:lnTo>
                      <a:pt x="17" y="77"/>
                    </a:lnTo>
                    <a:lnTo>
                      <a:pt x="19" y="67"/>
                    </a:lnTo>
                    <a:lnTo>
                      <a:pt x="26" y="57"/>
                    </a:lnTo>
                    <a:lnTo>
                      <a:pt x="39" y="49"/>
                    </a:lnTo>
                    <a:lnTo>
                      <a:pt x="62" y="4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28"/>
              <p:cNvSpPr>
                <a:spLocks noChangeAspect="1"/>
              </p:cNvSpPr>
              <p:nvPr/>
            </p:nvSpPr>
            <p:spPr bwMode="auto">
              <a:xfrm>
                <a:off x="4019" y="2742"/>
                <a:ext cx="110" cy="96"/>
              </a:xfrm>
              <a:custGeom>
                <a:avLst/>
                <a:gdLst>
                  <a:gd name="T0" fmla="*/ 17 w 110"/>
                  <a:gd name="T1" fmla="*/ 79 h 96"/>
                  <a:gd name="T2" fmla="*/ 14 w 110"/>
                  <a:gd name="T3" fmla="*/ 88 h 96"/>
                  <a:gd name="T4" fmla="*/ 0 w 110"/>
                  <a:gd name="T5" fmla="*/ 89 h 96"/>
                  <a:gd name="T6" fmla="*/ 7 w 110"/>
                  <a:gd name="T7" fmla="*/ 96 h 96"/>
                  <a:gd name="T8" fmla="*/ 20 w 110"/>
                  <a:gd name="T9" fmla="*/ 95 h 96"/>
                  <a:gd name="T10" fmla="*/ 30 w 110"/>
                  <a:gd name="T11" fmla="*/ 95 h 96"/>
                  <a:gd name="T12" fmla="*/ 43 w 110"/>
                  <a:gd name="T13" fmla="*/ 96 h 96"/>
                  <a:gd name="T14" fmla="*/ 49 w 110"/>
                  <a:gd name="T15" fmla="*/ 89 h 96"/>
                  <a:gd name="T16" fmla="*/ 35 w 110"/>
                  <a:gd name="T17" fmla="*/ 88 h 96"/>
                  <a:gd name="T18" fmla="*/ 32 w 110"/>
                  <a:gd name="T19" fmla="*/ 79 h 96"/>
                  <a:gd name="T20" fmla="*/ 35 w 110"/>
                  <a:gd name="T21" fmla="*/ 24 h 96"/>
                  <a:gd name="T22" fmla="*/ 51 w 110"/>
                  <a:gd name="T23" fmla="*/ 7 h 96"/>
                  <a:gd name="T24" fmla="*/ 66 w 110"/>
                  <a:gd name="T25" fmla="*/ 5 h 96"/>
                  <a:gd name="T26" fmla="*/ 73 w 110"/>
                  <a:gd name="T27" fmla="*/ 9 h 96"/>
                  <a:gd name="T28" fmla="*/ 76 w 110"/>
                  <a:gd name="T29" fmla="*/ 16 h 96"/>
                  <a:gd name="T30" fmla="*/ 78 w 110"/>
                  <a:gd name="T31" fmla="*/ 24 h 96"/>
                  <a:gd name="T32" fmla="*/ 78 w 110"/>
                  <a:gd name="T33" fmla="*/ 79 h 96"/>
                  <a:gd name="T34" fmla="*/ 75 w 110"/>
                  <a:gd name="T35" fmla="*/ 88 h 96"/>
                  <a:gd name="T36" fmla="*/ 61 w 110"/>
                  <a:gd name="T37" fmla="*/ 89 h 96"/>
                  <a:gd name="T38" fmla="*/ 67 w 110"/>
                  <a:gd name="T39" fmla="*/ 96 h 96"/>
                  <a:gd name="T40" fmla="*/ 80 w 110"/>
                  <a:gd name="T41" fmla="*/ 95 h 96"/>
                  <a:gd name="T42" fmla="*/ 90 w 110"/>
                  <a:gd name="T43" fmla="*/ 95 h 96"/>
                  <a:gd name="T44" fmla="*/ 104 w 110"/>
                  <a:gd name="T45" fmla="*/ 96 h 96"/>
                  <a:gd name="T46" fmla="*/ 110 w 110"/>
                  <a:gd name="T47" fmla="*/ 89 h 96"/>
                  <a:gd name="T48" fmla="*/ 97 w 110"/>
                  <a:gd name="T49" fmla="*/ 88 h 96"/>
                  <a:gd name="T50" fmla="*/ 93 w 110"/>
                  <a:gd name="T51" fmla="*/ 82 h 96"/>
                  <a:gd name="T52" fmla="*/ 93 w 110"/>
                  <a:gd name="T53" fmla="*/ 29 h 96"/>
                  <a:gd name="T54" fmla="*/ 90 w 110"/>
                  <a:gd name="T55" fmla="*/ 14 h 96"/>
                  <a:gd name="T56" fmla="*/ 83 w 110"/>
                  <a:gd name="T57" fmla="*/ 5 h 96"/>
                  <a:gd name="T58" fmla="*/ 72 w 110"/>
                  <a:gd name="T59" fmla="*/ 0 h 96"/>
                  <a:gd name="T60" fmla="*/ 52 w 110"/>
                  <a:gd name="T61" fmla="*/ 1 h 96"/>
                  <a:gd name="T62" fmla="*/ 36 w 110"/>
                  <a:gd name="T63" fmla="*/ 13 h 96"/>
                  <a:gd name="T64" fmla="*/ 31 w 110"/>
                  <a:gd name="T65" fmla="*/ 0 h 96"/>
                  <a:gd name="T66" fmla="*/ 0 w 110"/>
                  <a:gd name="T67" fmla="*/ 9 h 96"/>
                  <a:gd name="T68" fmla="*/ 9 w 110"/>
                  <a:gd name="T69" fmla="*/ 9 h 96"/>
                  <a:gd name="T70" fmla="*/ 15 w 110"/>
                  <a:gd name="T71" fmla="*/ 11 h 96"/>
                  <a:gd name="T72" fmla="*/ 17 w 110"/>
                  <a:gd name="T73" fmla="*/ 15 h 96"/>
                  <a:gd name="T74" fmla="*/ 17 w 110"/>
                  <a:gd name="T75"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96">
                    <a:moveTo>
                      <a:pt x="17" y="21"/>
                    </a:moveTo>
                    <a:lnTo>
                      <a:pt x="17" y="79"/>
                    </a:lnTo>
                    <a:lnTo>
                      <a:pt x="17" y="85"/>
                    </a:lnTo>
                    <a:lnTo>
                      <a:pt x="14" y="88"/>
                    </a:lnTo>
                    <a:lnTo>
                      <a:pt x="9" y="89"/>
                    </a:lnTo>
                    <a:lnTo>
                      <a:pt x="0" y="89"/>
                    </a:lnTo>
                    <a:lnTo>
                      <a:pt x="0" y="96"/>
                    </a:lnTo>
                    <a:lnTo>
                      <a:pt x="7" y="96"/>
                    </a:lnTo>
                    <a:lnTo>
                      <a:pt x="13" y="95"/>
                    </a:lnTo>
                    <a:lnTo>
                      <a:pt x="20" y="95"/>
                    </a:lnTo>
                    <a:lnTo>
                      <a:pt x="25" y="95"/>
                    </a:lnTo>
                    <a:lnTo>
                      <a:pt x="30" y="95"/>
                    </a:lnTo>
                    <a:lnTo>
                      <a:pt x="36" y="95"/>
                    </a:lnTo>
                    <a:lnTo>
                      <a:pt x="43" y="96"/>
                    </a:lnTo>
                    <a:lnTo>
                      <a:pt x="49" y="96"/>
                    </a:lnTo>
                    <a:lnTo>
                      <a:pt x="49" y="89"/>
                    </a:lnTo>
                    <a:lnTo>
                      <a:pt x="41" y="89"/>
                    </a:lnTo>
                    <a:lnTo>
                      <a:pt x="35" y="88"/>
                    </a:lnTo>
                    <a:lnTo>
                      <a:pt x="33" y="85"/>
                    </a:lnTo>
                    <a:lnTo>
                      <a:pt x="32" y="79"/>
                    </a:lnTo>
                    <a:lnTo>
                      <a:pt x="32" y="39"/>
                    </a:lnTo>
                    <a:lnTo>
                      <a:pt x="35" y="24"/>
                    </a:lnTo>
                    <a:lnTo>
                      <a:pt x="42" y="13"/>
                    </a:lnTo>
                    <a:lnTo>
                      <a:pt x="51" y="7"/>
                    </a:lnTo>
                    <a:lnTo>
                      <a:pt x="62" y="4"/>
                    </a:lnTo>
                    <a:lnTo>
                      <a:pt x="66" y="5"/>
                    </a:lnTo>
                    <a:lnTo>
                      <a:pt x="70" y="7"/>
                    </a:lnTo>
                    <a:lnTo>
                      <a:pt x="73" y="9"/>
                    </a:lnTo>
                    <a:lnTo>
                      <a:pt x="75" y="12"/>
                    </a:lnTo>
                    <a:lnTo>
                      <a:pt x="76" y="16"/>
                    </a:lnTo>
                    <a:lnTo>
                      <a:pt x="77" y="20"/>
                    </a:lnTo>
                    <a:lnTo>
                      <a:pt x="78" y="24"/>
                    </a:lnTo>
                    <a:lnTo>
                      <a:pt x="78" y="29"/>
                    </a:lnTo>
                    <a:lnTo>
                      <a:pt x="78" y="79"/>
                    </a:lnTo>
                    <a:lnTo>
                      <a:pt x="77" y="85"/>
                    </a:lnTo>
                    <a:lnTo>
                      <a:pt x="75" y="88"/>
                    </a:lnTo>
                    <a:lnTo>
                      <a:pt x="70" y="89"/>
                    </a:lnTo>
                    <a:lnTo>
                      <a:pt x="61" y="89"/>
                    </a:lnTo>
                    <a:lnTo>
                      <a:pt x="61" y="96"/>
                    </a:lnTo>
                    <a:lnTo>
                      <a:pt x="67" y="96"/>
                    </a:lnTo>
                    <a:lnTo>
                      <a:pt x="74" y="95"/>
                    </a:lnTo>
                    <a:lnTo>
                      <a:pt x="80" y="95"/>
                    </a:lnTo>
                    <a:lnTo>
                      <a:pt x="85" y="95"/>
                    </a:lnTo>
                    <a:lnTo>
                      <a:pt x="90" y="95"/>
                    </a:lnTo>
                    <a:lnTo>
                      <a:pt x="97" y="95"/>
                    </a:lnTo>
                    <a:lnTo>
                      <a:pt x="104" y="96"/>
                    </a:lnTo>
                    <a:lnTo>
                      <a:pt x="110" y="96"/>
                    </a:lnTo>
                    <a:lnTo>
                      <a:pt x="110" y="89"/>
                    </a:lnTo>
                    <a:lnTo>
                      <a:pt x="102" y="89"/>
                    </a:lnTo>
                    <a:lnTo>
                      <a:pt x="97" y="88"/>
                    </a:lnTo>
                    <a:lnTo>
                      <a:pt x="94" y="86"/>
                    </a:lnTo>
                    <a:lnTo>
                      <a:pt x="93" y="82"/>
                    </a:lnTo>
                    <a:lnTo>
                      <a:pt x="93" y="41"/>
                    </a:lnTo>
                    <a:lnTo>
                      <a:pt x="93" y="29"/>
                    </a:lnTo>
                    <a:lnTo>
                      <a:pt x="92" y="20"/>
                    </a:lnTo>
                    <a:lnTo>
                      <a:pt x="90" y="14"/>
                    </a:lnTo>
                    <a:lnTo>
                      <a:pt x="86" y="8"/>
                    </a:lnTo>
                    <a:lnTo>
                      <a:pt x="83" y="5"/>
                    </a:lnTo>
                    <a:lnTo>
                      <a:pt x="78" y="2"/>
                    </a:lnTo>
                    <a:lnTo>
                      <a:pt x="72" y="0"/>
                    </a:lnTo>
                    <a:lnTo>
                      <a:pt x="63" y="0"/>
                    </a:lnTo>
                    <a:lnTo>
                      <a:pt x="52" y="1"/>
                    </a:lnTo>
                    <a:lnTo>
                      <a:pt x="43" y="6"/>
                    </a:lnTo>
                    <a:lnTo>
                      <a:pt x="36" y="13"/>
                    </a:lnTo>
                    <a:lnTo>
                      <a:pt x="31" y="23"/>
                    </a:lnTo>
                    <a:lnTo>
                      <a:pt x="31" y="0"/>
                    </a:lnTo>
                    <a:lnTo>
                      <a:pt x="0" y="2"/>
                    </a:lnTo>
                    <a:lnTo>
                      <a:pt x="0" y="9"/>
                    </a:lnTo>
                    <a:lnTo>
                      <a:pt x="6" y="9"/>
                    </a:lnTo>
                    <a:lnTo>
                      <a:pt x="9" y="9"/>
                    </a:lnTo>
                    <a:lnTo>
                      <a:pt x="12" y="10"/>
                    </a:lnTo>
                    <a:lnTo>
                      <a:pt x="15" y="11"/>
                    </a:lnTo>
                    <a:lnTo>
                      <a:pt x="16" y="12"/>
                    </a:lnTo>
                    <a:lnTo>
                      <a:pt x="17" y="15"/>
                    </a:lnTo>
                    <a:lnTo>
                      <a:pt x="17" y="17"/>
                    </a:lnTo>
                    <a:lnTo>
                      <a:pt x="17"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29"/>
              <p:cNvSpPr>
                <a:spLocks noChangeAspect="1"/>
              </p:cNvSpPr>
              <p:nvPr/>
            </p:nvSpPr>
            <p:spPr bwMode="auto">
              <a:xfrm>
                <a:off x="4140" y="2740"/>
                <a:ext cx="71" cy="100"/>
              </a:xfrm>
              <a:custGeom>
                <a:avLst/>
                <a:gdLst>
                  <a:gd name="T0" fmla="*/ 41 w 71"/>
                  <a:gd name="T1" fmla="*/ 56 h 100"/>
                  <a:gd name="T2" fmla="*/ 48 w 71"/>
                  <a:gd name="T3" fmla="*/ 58 h 100"/>
                  <a:gd name="T4" fmla="*/ 55 w 71"/>
                  <a:gd name="T5" fmla="*/ 63 h 100"/>
                  <a:gd name="T6" fmla="*/ 60 w 71"/>
                  <a:gd name="T7" fmla="*/ 70 h 100"/>
                  <a:gd name="T8" fmla="*/ 60 w 71"/>
                  <a:gd name="T9" fmla="*/ 83 h 100"/>
                  <a:gd name="T10" fmla="*/ 47 w 71"/>
                  <a:gd name="T11" fmla="*/ 94 h 100"/>
                  <a:gd name="T12" fmla="*/ 30 w 71"/>
                  <a:gd name="T13" fmla="*/ 95 h 100"/>
                  <a:gd name="T14" fmla="*/ 20 w 71"/>
                  <a:gd name="T15" fmla="*/ 90 h 100"/>
                  <a:gd name="T16" fmla="*/ 13 w 71"/>
                  <a:gd name="T17" fmla="*/ 82 h 100"/>
                  <a:gd name="T18" fmla="*/ 8 w 71"/>
                  <a:gd name="T19" fmla="*/ 71 h 100"/>
                  <a:gd name="T20" fmla="*/ 5 w 71"/>
                  <a:gd name="T21" fmla="*/ 62 h 100"/>
                  <a:gd name="T22" fmla="*/ 1 w 71"/>
                  <a:gd name="T23" fmla="*/ 62 h 100"/>
                  <a:gd name="T24" fmla="*/ 0 w 71"/>
                  <a:gd name="T25" fmla="*/ 95 h 100"/>
                  <a:gd name="T26" fmla="*/ 3 w 71"/>
                  <a:gd name="T27" fmla="*/ 100 h 100"/>
                  <a:gd name="T28" fmla="*/ 4 w 71"/>
                  <a:gd name="T29" fmla="*/ 100 h 100"/>
                  <a:gd name="T30" fmla="*/ 8 w 71"/>
                  <a:gd name="T31" fmla="*/ 96 h 100"/>
                  <a:gd name="T32" fmla="*/ 9 w 71"/>
                  <a:gd name="T33" fmla="*/ 95 h 100"/>
                  <a:gd name="T34" fmla="*/ 13 w 71"/>
                  <a:gd name="T35" fmla="*/ 91 h 100"/>
                  <a:gd name="T36" fmla="*/ 26 w 71"/>
                  <a:gd name="T37" fmla="*/ 99 h 100"/>
                  <a:gd name="T38" fmla="*/ 36 w 71"/>
                  <a:gd name="T39" fmla="*/ 100 h 100"/>
                  <a:gd name="T40" fmla="*/ 63 w 71"/>
                  <a:gd name="T41" fmla="*/ 91 h 100"/>
                  <a:gd name="T42" fmla="*/ 71 w 71"/>
                  <a:gd name="T43" fmla="*/ 70 h 100"/>
                  <a:gd name="T44" fmla="*/ 68 w 71"/>
                  <a:gd name="T45" fmla="*/ 56 h 100"/>
                  <a:gd name="T46" fmla="*/ 62 w 71"/>
                  <a:gd name="T47" fmla="*/ 49 h 100"/>
                  <a:gd name="T48" fmla="*/ 51 w 71"/>
                  <a:gd name="T49" fmla="*/ 42 h 100"/>
                  <a:gd name="T50" fmla="*/ 38 w 71"/>
                  <a:gd name="T51" fmla="*/ 39 h 100"/>
                  <a:gd name="T52" fmla="*/ 28 w 71"/>
                  <a:gd name="T53" fmla="*/ 37 h 100"/>
                  <a:gd name="T54" fmla="*/ 20 w 71"/>
                  <a:gd name="T55" fmla="*/ 34 h 100"/>
                  <a:gd name="T56" fmla="*/ 13 w 71"/>
                  <a:gd name="T57" fmla="*/ 29 h 100"/>
                  <a:gd name="T58" fmla="*/ 11 w 71"/>
                  <a:gd name="T59" fmla="*/ 21 h 100"/>
                  <a:gd name="T60" fmla="*/ 16 w 71"/>
                  <a:gd name="T61" fmla="*/ 10 h 100"/>
                  <a:gd name="T62" fmla="*/ 35 w 71"/>
                  <a:gd name="T63" fmla="*/ 5 h 100"/>
                  <a:gd name="T64" fmla="*/ 49 w 71"/>
                  <a:gd name="T65" fmla="*/ 8 h 100"/>
                  <a:gd name="T66" fmla="*/ 57 w 71"/>
                  <a:gd name="T67" fmla="*/ 15 h 100"/>
                  <a:gd name="T68" fmla="*/ 60 w 71"/>
                  <a:gd name="T69" fmla="*/ 24 h 100"/>
                  <a:gd name="T70" fmla="*/ 61 w 71"/>
                  <a:gd name="T71" fmla="*/ 31 h 100"/>
                  <a:gd name="T72" fmla="*/ 63 w 71"/>
                  <a:gd name="T73" fmla="*/ 33 h 100"/>
                  <a:gd name="T74" fmla="*/ 66 w 71"/>
                  <a:gd name="T75" fmla="*/ 32 h 100"/>
                  <a:gd name="T76" fmla="*/ 66 w 71"/>
                  <a:gd name="T77" fmla="*/ 28 h 100"/>
                  <a:gd name="T78" fmla="*/ 66 w 71"/>
                  <a:gd name="T79" fmla="*/ 2 h 100"/>
                  <a:gd name="T80" fmla="*/ 62 w 71"/>
                  <a:gd name="T81" fmla="*/ 1 h 100"/>
                  <a:gd name="T82" fmla="*/ 58 w 71"/>
                  <a:gd name="T83" fmla="*/ 5 h 100"/>
                  <a:gd name="T84" fmla="*/ 49 w 71"/>
                  <a:gd name="T85" fmla="*/ 3 h 100"/>
                  <a:gd name="T86" fmla="*/ 39 w 71"/>
                  <a:gd name="T87" fmla="*/ 1 h 100"/>
                  <a:gd name="T88" fmla="*/ 19 w 71"/>
                  <a:gd name="T89" fmla="*/ 3 h 100"/>
                  <a:gd name="T90" fmla="*/ 2 w 71"/>
                  <a:gd name="T91" fmla="*/ 18 h 100"/>
                  <a:gd name="T92" fmla="*/ 3 w 71"/>
                  <a:gd name="T93" fmla="*/ 37 h 100"/>
                  <a:gd name="T94" fmla="*/ 15 w 71"/>
                  <a:gd name="T95" fmla="*/ 49 h 100"/>
                  <a:gd name="T96" fmla="*/ 28 w 71"/>
                  <a:gd name="T97" fmla="*/ 5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0">
                    <a:moveTo>
                      <a:pt x="38" y="56"/>
                    </a:moveTo>
                    <a:lnTo>
                      <a:pt x="41" y="56"/>
                    </a:lnTo>
                    <a:lnTo>
                      <a:pt x="44" y="57"/>
                    </a:lnTo>
                    <a:lnTo>
                      <a:pt x="48" y="58"/>
                    </a:lnTo>
                    <a:lnTo>
                      <a:pt x="52" y="60"/>
                    </a:lnTo>
                    <a:lnTo>
                      <a:pt x="55" y="63"/>
                    </a:lnTo>
                    <a:lnTo>
                      <a:pt x="58" y="66"/>
                    </a:lnTo>
                    <a:lnTo>
                      <a:pt x="60" y="70"/>
                    </a:lnTo>
                    <a:lnTo>
                      <a:pt x="61" y="76"/>
                    </a:lnTo>
                    <a:lnTo>
                      <a:pt x="60" y="83"/>
                    </a:lnTo>
                    <a:lnTo>
                      <a:pt x="55" y="90"/>
                    </a:lnTo>
                    <a:lnTo>
                      <a:pt x="47" y="94"/>
                    </a:lnTo>
                    <a:lnTo>
                      <a:pt x="36" y="95"/>
                    </a:lnTo>
                    <a:lnTo>
                      <a:pt x="30" y="95"/>
                    </a:lnTo>
                    <a:lnTo>
                      <a:pt x="25" y="93"/>
                    </a:lnTo>
                    <a:lnTo>
                      <a:pt x="20" y="90"/>
                    </a:lnTo>
                    <a:lnTo>
                      <a:pt x="16" y="87"/>
                    </a:lnTo>
                    <a:lnTo>
                      <a:pt x="13" y="82"/>
                    </a:lnTo>
                    <a:lnTo>
                      <a:pt x="10" y="77"/>
                    </a:lnTo>
                    <a:lnTo>
                      <a:pt x="8" y="71"/>
                    </a:lnTo>
                    <a:lnTo>
                      <a:pt x="6" y="64"/>
                    </a:lnTo>
                    <a:lnTo>
                      <a:pt x="5" y="62"/>
                    </a:lnTo>
                    <a:lnTo>
                      <a:pt x="3" y="61"/>
                    </a:lnTo>
                    <a:lnTo>
                      <a:pt x="1" y="62"/>
                    </a:lnTo>
                    <a:lnTo>
                      <a:pt x="0" y="66"/>
                    </a:lnTo>
                    <a:lnTo>
                      <a:pt x="0" y="95"/>
                    </a:lnTo>
                    <a:lnTo>
                      <a:pt x="1" y="99"/>
                    </a:lnTo>
                    <a:lnTo>
                      <a:pt x="3" y="100"/>
                    </a:lnTo>
                    <a:lnTo>
                      <a:pt x="4" y="100"/>
                    </a:lnTo>
                    <a:lnTo>
                      <a:pt x="4" y="100"/>
                    </a:lnTo>
                    <a:lnTo>
                      <a:pt x="6" y="98"/>
                    </a:lnTo>
                    <a:lnTo>
                      <a:pt x="8" y="96"/>
                    </a:lnTo>
                    <a:lnTo>
                      <a:pt x="9" y="95"/>
                    </a:lnTo>
                    <a:lnTo>
                      <a:pt x="9" y="95"/>
                    </a:lnTo>
                    <a:lnTo>
                      <a:pt x="10" y="93"/>
                    </a:lnTo>
                    <a:lnTo>
                      <a:pt x="13" y="91"/>
                    </a:lnTo>
                    <a:lnTo>
                      <a:pt x="20" y="96"/>
                    </a:lnTo>
                    <a:lnTo>
                      <a:pt x="26" y="99"/>
                    </a:lnTo>
                    <a:lnTo>
                      <a:pt x="32" y="100"/>
                    </a:lnTo>
                    <a:lnTo>
                      <a:pt x="36" y="100"/>
                    </a:lnTo>
                    <a:lnTo>
                      <a:pt x="52" y="98"/>
                    </a:lnTo>
                    <a:lnTo>
                      <a:pt x="63" y="91"/>
                    </a:lnTo>
                    <a:lnTo>
                      <a:pt x="69" y="81"/>
                    </a:lnTo>
                    <a:lnTo>
                      <a:pt x="71" y="70"/>
                    </a:lnTo>
                    <a:lnTo>
                      <a:pt x="70" y="62"/>
                    </a:lnTo>
                    <a:lnTo>
                      <a:pt x="68" y="56"/>
                    </a:lnTo>
                    <a:lnTo>
                      <a:pt x="65" y="52"/>
                    </a:lnTo>
                    <a:lnTo>
                      <a:pt x="62" y="49"/>
                    </a:lnTo>
                    <a:lnTo>
                      <a:pt x="57" y="45"/>
                    </a:lnTo>
                    <a:lnTo>
                      <a:pt x="51" y="42"/>
                    </a:lnTo>
                    <a:lnTo>
                      <a:pt x="44" y="40"/>
                    </a:lnTo>
                    <a:lnTo>
                      <a:pt x="38" y="39"/>
                    </a:lnTo>
                    <a:lnTo>
                      <a:pt x="33" y="38"/>
                    </a:lnTo>
                    <a:lnTo>
                      <a:pt x="28" y="37"/>
                    </a:lnTo>
                    <a:lnTo>
                      <a:pt x="24" y="35"/>
                    </a:lnTo>
                    <a:lnTo>
                      <a:pt x="20" y="34"/>
                    </a:lnTo>
                    <a:lnTo>
                      <a:pt x="16" y="32"/>
                    </a:lnTo>
                    <a:lnTo>
                      <a:pt x="13" y="29"/>
                    </a:lnTo>
                    <a:lnTo>
                      <a:pt x="12" y="25"/>
                    </a:lnTo>
                    <a:lnTo>
                      <a:pt x="11" y="21"/>
                    </a:lnTo>
                    <a:lnTo>
                      <a:pt x="12" y="15"/>
                    </a:lnTo>
                    <a:lnTo>
                      <a:pt x="16" y="10"/>
                    </a:lnTo>
                    <a:lnTo>
                      <a:pt x="23" y="6"/>
                    </a:lnTo>
                    <a:lnTo>
                      <a:pt x="35" y="5"/>
                    </a:lnTo>
                    <a:lnTo>
                      <a:pt x="43" y="5"/>
                    </a:lnTo>
                    <a:lnTo>
                      <a:pt x="49" y="8"/>
                    </a:lnTo>
                    <a:lnTo>
                      <a:pt x="54" y="11"/>
                    </a:lnTo>
                    <a:lnTo>
                      <a:pt x="57" y="15"/>
                    </a:lnTo>
                    <a:lnTo>
                      <a:pt x="59" y="20"/>
                    </a:lnTo>
                    <a:lnTo>
                      <a:pt x="60" y="24"/>
                    </a:lnTo>
                    <a:lnTo>
                      <a:pt x="60" y="28"/>
                    </a:lnTo>
                    <a:lnTo>
                      <a:pt x="61" y="31"/>
                    </a:lnTo>
                    <a:lnTo>
                      <a:pt x="62" y="33"/>
                    </a:lnTo>
                    <a:lnTo>
                      <a:pt x="63" y="33"/>
                    </a:lnTo>
                    <a:lnTo>
                      <a:pt x="65" y="33"/>
                    </a:lnTo>
                    <a:lnTo>
                      <a:pt x="66" y="32"/>
                    </a:lnTo>
                    <a:lnTo>
                      <a:pt x="66" y="30"/>
                    </a:lnTo>
                    <a:lnTo>
                      <a:pt x="66" y="28"/>
                    </a:lnTo>
                    <a:lnTo>
                      <a:pt x="66" y="6"/>
                    </a:lnTo>
                    <a:lnTo>
                      <a:pt x="66" y="2"/>
                    </a:lnTo>
                    <a:lnTo>
                      <a:pt x="64" y="0"/>
                    </a:lnTo>
                    <a:lnTo>
                      <a:pt x="62" y="1"/>
                    </a:lnTo>
                    <a:lnTo>
                      <a:pt x="59" y="3"/>
                    </a:lnTo>
                    <a:lnTo>
                      <a:pt x="58" y="5"/>
                    </a:lnTo>
                    <a:lnTo>
                      <a:pt x="56" y="6"/>
                    </a:lnTo>
                    <a:lnTo>
                      <a:pt x="49" y="3"/>
                    </a:lnTo>
                    <a:lnTo>
                      <a:pt x="44" y="1"/>
                    </a:lnTo>
                    <a:lnTo>
                      <a:pt x="39" y="1"/>
                    </a:lnTo>
                    <a:lnTo>
                      <a:pt x="35" y="0"/>
                    </a:lnTo>
                    <a:lnTo>
                      <a:pt x="19" y="3"/>
                    </a:lnTo>
                    <a:lnTo>
                      <a:pt x="8" y="9"/>
                    </a:lnTo>
                    <a:lnTo>
                      <a:pt x="2" y="18"/>
                    </a:lnTo>
                    <a:lnTo>
                      <a:pt x="0" y="27"/>
                    </a:lnTo>
                    <a:lnTo>
                      <a:pt x="3" y="37"/>
                    </a:lnTo>
                    <a:lnTo>
                      <a:pt x="10" y="46"/>
                    </a:lnTo>
                    <a:lnTo>
                      <a:pt x="15" y="49"/>
                    </a:lnTo>
                    <a:lnTo>
                      <a:pt x="21" y="52"/>
                    </a:lnTo>
                    <a:lnTo>
                      <a:pt x="28" y="54"/>
                    </a:lnTo>
                    <a:lnTo>
                      <a:pt x="38"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0"/>
              <p:cNvSpPr>
                <a:spLocks noChangeAspect="1"/>
              </p:cNvSpPr>
              <p:nvPr/>
            </p:nvSpPr>
            <p:spPr bwMode="auto">
              <a:xfrm>
                <a:off x="4296" y="2700"/>
                <a:ext cx="78" cy="139"/>
              </a:xfrm>
              <a:custGeom>
                <a:avLst/>
                <a:gdLst>
                  <a:gd name="T0" fmla="*/ 18 w 78"/>
                  <a:gd name="T1" fmla="*/ 51 h 139"/>
                  <a:gd name="T2" fmla="*/ 18 w 78"/>
                  <a:gd name="T3" fmla="*/ 111 h 139"/>
                  <a:gd name="T4" fmla="*/ 21 w 78"/>
                  <a:gd name="T5" fmla="*/ 125 h 139"/>
                  <a:gd name="T6" fmla="*/ 29 w 78"/>
                  <a:gd name="T7" fmla="*/ 134 h 139"/>
                  <a:gd name="T8" fmla="*/ 40 w 78"/>
                  <a:gd name="T9" fmla="*/ 138 h 139"/>
                  <a:gd name="T10" fmla="*/ 52 w 78"/>
                  <a:gd name="T11" fmla="*/ 139 h 139"/>
                  <a:gd name="T12" fmla="*/ 63 w 78"/>
                  <a:gd name="T13" fmla="*/ 137 h 139"/>
                  <a:gd name="T14" fmla="*/ 71 w 78"/>
                  <a:gd name="T15" fmla="*/ 131 h 139"/>
                  <a:gd name="T16" fmla="*/ 76 w 78"/>
                  <a:gd name="T17" fmla="*/ 122 h 139"/>
                  <a:gd name="T18" fmla="*/ 78 w 78"/>
                  <a:gd name="T19" fmla="*/ 111 h 139"/>
                  <a:gd name="T20" fmla="*/ 78 w 78"/>
                  <a:gd name="T21" fmla="*/ 99 h 139"/>
                  <a:gd name="T22" fmla="*/ 68 w 78"/>
                  <a:gd name="T23" fmla="*/ 99 h 139"/>
                  <a:gd name="T24" fmla="*/ 68 w 78"/>
                  <a:gd name="T25" fmla="*/ 110 h 139"/>
                  <a:gd name="T26" fmla="*/ 67 w 78"/>
                  <a:gd name="T27" fmla="*/ 120 h 139"/>
                  <a:gd name="T28" fmla="*/ 64 w 78"/>
                  <a:gd name="T29" fmla="*/ 126 h 139"/>
                  <a:gd name="T30" fmla="*/ 60 w 78"/>
                  <a:gd name="T31" fmla="*/ 129 h 139"/>
                  <a:gd name="T32" fmla="*/ 55 w 78"/>
                  <a:gd name="T33" fmla="*/ 130 h 139"/>
                  <a:gd name="T34" fmla="*/ 51 w 78"/>
                  <a:gd name="T35" fmla="*/ 130 h 139"/>
                  <a:gd name="T36" fmla="*/ 48 w 78"/>
                  <a:gd name="T37" fmla="*/ 128 h 139"/>
                  <a:gd name="T38" fmla="*/ 45 w 78"/>
                  <a:gd name="T39" fmla="*/ 126 h 139"/>
                  <a:gd name="T40" fmla="*/ 44 w 78"/>
                  <a:gd name="T41" fmla="*/ 123 h 139"/>
                  <a:gd name="T42" fmla="*/ 43 w 78"/>
                  <a:gd name="T43" fmla="*/ 120 h 139"/>
                  <a:gd name="T44" fmla="*/ 43 w 78"/>
                  <a:gd name="T45" fmla="*/ 116 h 139"/>
                  <a:gd name="T46" fmla="*/ 42 w 78"/>
                  <a:gd name="T47" fmla="*/ 114 h 139"/>
                  <a:gd name="T48" fmla="*/ 42 w 78"/>
                  <a:gd name="T49" fmla="*/ 111 h 139"/>
                  <a:gd name="T50" fmla="*/ 42 w 78"/>
                  <a:gd name="T51" fmla="*/ 51 h 139"/>
                  <a:gd name="T52" fmla="*/ 74 w 78"/>
                  <a:gd name="T53" fmla="*/ 51 h 139"/>
                  <a:gd name="T54" fmla="*/ 74 w 78"/>
                  <a:gd name="T55" fmla="*/ 41 h 139"/>
                  <a:gd name="T56" fmla="*/ 42 w 78"/>
                  <a:gd name="T57" fmla="*/ 41 h 139"/>
                  <a:gd name="T58" fmla="*/ 42 w 78"/>
                  <a:gd name="T59" fmla="*/ 0 h 139"/>
                  <a:gd name="T60" fmla="*/ 32 w 78"/>
                  <a:gd name="T61" fmla="*/ 0 h 139"/>
                  <a:gd name="T62" fmla="*/ 30 w 78"/>
                  <a:gd name="T63" fmla="*/ 16 h 139"/>
                  <a:gd name="T64" fmla="*/ 24 w 78"/>
                  <a:gd name="T65" fmla="*/ 30 h 139"/>
                  <a:gd name="T66" fmla="*/ 14 w 78"/>
                  <a:gd name="T67" fmla="*/ 40 h 139"/>
                  <a:gd name="T68" fmla="*/ 0 w 78"/>
                  <a:gd name="T69" fmla="*/ 44 h 139"/>
                  <a:gd name="T70" fmla="*/ 0 w 78"/>
                  <a:gd name="T71" fmla="*/ 51 h 139"/>
                  <a:gd name="T72" fmla="*/ 18 w 78"/>
                  <a:gd name="T73" fmla="*/ 5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139">
                    <a:moveTo>
                      <a:pt x="18" y="51"/>
                    </a:moveTo>
                    <a:lnTo>
                      <a:pt x="18" y="111"/>
                    </a:lnTo>
                    <a:lnTo>
                      <a:pt x="21" y="125"/>
                    </a:lnTo>
                    <a:lnTo>
                      <a:pt x="29" y="134"/>
                    </a:lnTo>
                    <a:lnTo>
                      <a:pt x="40" y="138"/>
                    </a:lnTo>
                    <a:lnTo>
                      <a:pt x="52" y="139"/>
                    </a:lnTo>
                    <a:lnTo>
                      <a:pt x="63" y="137"/>
                    </a:lnTo>
                    <a:lnTo>
                      <a:pt x="71" y="131"/>
                    </a:lnTo>
                    <a:lnTo>
                      <a:pt x="76" y="122"/>
                    </a:lnTo>
                    <a:lnTo>
                      <a:pt x="78" y="111"/>
                    </a:lnTo>
                    <a:lnTo>
                      <a:pt x="78" y="99"/>
                    </a:lnTo>
                    <a:lnTo>
                      <a:pt x="68" y="99"/>
                    </a:lnTo>
                    <a:lnTo>
                      <a:pt x="68" y="110"/>
                    </a:lnTo>
                    <a:lnTo>
                      <a:pt x="67" y="120"/>
                    </a:lnTo>
                    <a:lnTo>
                      <a:pt x="64" y="126"/>
                    </a:lnTo>
                    <a:lnTo>
                      <a:pt x="60" y="129"/>
                    </a:lnTo>
                    <a:lnTo>
                      <a:pt x="55" y="130"/>
                    </a:lnTo>
                    <a:lnTo>
                      <a:pt x="51" y="130"/>
                    </a:lnTo>
                    <a:lnTo>
                      <a:pt x="48" y="128"/>
                    </a:lnTo>
                    <a:lnTo>
                      <a:pt x="45" y="126"/>
                    </a:lnTo>
                    <a:lnTo>
                      <a:pt x="44" y="123"/>
                    </a:lnTo>
                    <a:lnTo>
                      <a:pt x="43" y="120"/>
                    </a:lnTo>
                    <a:lnTo>
                      <a:pt x="43" y="116"/>
                    </a:lnTo>
                    <a:lnTo>
                      <a:pt x="42" y="114"/>
                    </a:lnTo>
                    <a:lnTo>
                      <a:pt x="42" y="111"/>
                    </a:lnTo>
                    <a:lnTo>
                      <a:pt x="42" y="51"/>
                    </a:lnTo>
                    <a:lnTo>
                      <a:pt x="74" y="51"/>
                    </a:lnTo>
                    <a:lnTo>
                      <a:pt x="74" y="41"/>
                    </a:lnTo>
                    <a:lnTo>
                      <a:pt x="42" y="41"/>
                    </a:lnTo>
                    <a:lnTo>
                      <a:pt x="42" y="0"/>
                    </a:lnTo>
                    <a:lnTo>
                      <a:pt x="32" y="0"/>
                    </a:lnTo>
                    <a:lnTo>
                      <a:pt x="30" y="16"/>
                    </a:lnTo>
                    <a:lnTo>
                      <a:pt x="24" y="30"/>
                    </a:lnTo>
                    <a:lnTo>
                      <a:pt x="14" y="40"/>
                    </a:lnTo>
                    <a:lnTo>
                      <a:pt x="0" y="44"/>
                    </a:lnTo>
                    <a:lnTo>
                      <a:pt x="0" y="51"/>
                    </a:lnTo>
                    <a:lnTo>
                      <a:pt x="18"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1"/>
              <p:cNvSpPr>
                <a:spLocks noChangeAspect="1"/>
              </p:cNvSpPr>
              <p:nvPr/>
            </p:nvSpPr>
            <p:spPr bwMode="auto">
              <a:xfrm>
                <a:off x="4398" y="2687"/>
                <a:ext cx="124" cy="151"/>
              </a:xfrm>
              <a:custGeom>
                <a:avLst/>
                <a:gdLst>
                  <a:gd name="T0" fmla="*/ 15 w 124"/>
                  <a:gd name="T1" fmla="*/ 141 h 151"/>
                  <a:gd name="T2" fmla="*/ 0 w 124"/>
                  <a:gd name="T3" fmla="*/ 141 h 151"/>
                  <a:gd name="T4" fmla="*/ 0 w 124"/>
                  <a:gd name="T5" fmla="*/ 151 h 151"/>
                  <a:gd name="T6" fmla="*/ 6 w 124"/>
                  <a:gd name="T7" fmla="*/ 151 h 151"/>
                  <a:gd name="T8" fmla="*/ 13 w 124"/>
                  <a:gd name="T9" fmla="*/ 150 h 151"/>
                  <a:gd name="T10" fmla="*/ 21 w 124"/>
                  <a:gd name="T11" fmla="*/ 150 h 151"/>
                  <a:gd name="T12" fmla="*/ 27 w 124"/>
                  <a:gd name="T13" fmla="*/ 150 h 151"/>
                  <a:gd name="T14" fmla="*/ 35 w 124"/>
                  <a:gd name="T15" fmla="*/ 150 h 151"/>
                  <a:gd name="T16" fmla="*/ 42 w 124"/>
                  <a:gd name="T17" fmla="*/ 150 h 151"/>
                  <a:gd name="T18" fmla="*/ 49 w 124"/>
                  <a:gd name="T19" fmla="*/ 151 h 151"/>
                  <a:gd name="T20" fmla="*/ 55 w 124"/>
                  <a:gd name="T21" fmla="*/ 151 h 151"/>
                  <a:gd name="T22" fmla="*/ 55 w 124"/>
                  <a:gd name="T23" fmla="*/ 141 h 151"/>
                  <a:gd name="T24" fmla="*/ 40 w 124"/>
                  <a:gd name="T25" fmla="*/ 141 h 151"/>
                  <a:gd name="T26" fmla="*/ 40 w 124"/>
                  <a:gd name="T27" fmla="*/ 95 h 151"/>
                  <a:gd name="T28" fmla="*/ 43 w 124"/>
                  <a:gd name="T29" fmla="*/ 80 h 151"/>
                  <a:gd name="T30" fmla="*/ 51 w 124"/>
                  <a:gd name="T31" fmla="*/ 69 h 151"/>
                  <a:gd name="T32" fmla="*/ 61 w 124"/>
                  <a:gd name="T33" fmla="*/ 63 h 151"/>
                  <a:gd name="T34" fmla="*/ 72 w 124"/>
                  <a:gd name="T35" fmla="*/ 61 h 151"/>
                  <a:gd name="T36" fmla="*/ 77 w 124"/>
                  <a:gd name="T37" fmla="*/ 62 h 151"/>
                  <a:gd name="T38" fmla="*/ 81 w 124"/>
                  <a:gd name="T39" fmla="*/ 65 h 151"/>
                  <a:gd name="T40" fmla="*/ 83 w 124"/>
                  <a:gd name="T41" fmla="*/ 72 h 151"/>
                  <a:gd name="T42" fmla="*/ 84 w 124"/>
                  <a:gd name="T43" fmla="*/ 82 h 151"/>
                  <a:gd name="T44" fmla="*/ 84 w 124"/>
                  <a:gd name="T45" fmla="*/ 141 h 151"/>
                  <a:gd name="T46" fmla="*/ 69 w 124"/>
                  <a:gd name="T47" fmla="*/ 141 h 151"/>
                  <a:gd name="T48" fmla="*/ 69 w 124"/>
                  <a:gd name="T49" fmla="*/ 151 h 151"/>
                  <a:gd name="T50" fmla="*/ 75 w 124"/>
                  <a:gd name="T51" fmla="*/ 151 h 151"/>
                  <a:gd name="T52" fmla="*/ 82 w 124"/>
                  <a:gd name="T53" fmla="*/ 150 h 151"/>
                  <a:gd name="T54" fmla="*/ 90 w 124"/>
                  <a:gd name="T55" fmla="*/ 150 h 151"/>
                  <a:gd name="T56" fmla="*/ 97 w 124"/>
                  <a:gd name="T57" fmla="*/ 150 h 151"/>
                  <a:gd name="T58" fmla="*/ 104 w 124"/>
                  <a:gd name="T59" fmla="*/ 150 h 151"/>
                  <a:gd name="T60" fmla="*/ 111 w 124"/>
                  <a:gd name="T61" fmla="*/ 150 h 151"/>
                  <a:gd name="T62" fmla="*/ 118 w 124"/>
                  <a:gd name="T63" fmla="*/ 151 h 151"/>
                  <a:gd name="T64" fmla="*/ 124 w 124"/>
                  <a:gd name="T65" fmla="*/ 151 h 151"/>
                  <a:gd name="T66" fmla="*/ 124 w 124"/>
                  <a:gd name="T67" fmla="*/ 141 h 151"/>
                  <a:gd name="T68" fmla="*/ 109 w 124"/>
                  <a:gd name="T69" fmla="*/ 141 h 151"/>
                  <a:gd name="T70" fmla="*/ 109 w 124"/>
                  <a:gd name="T71" fmla="*/ 84 h 151"/>
                  <a:gd name="T72" fmla="*/ 107 w 124"/>
                  <a:gd name="T73" fmla="*/ 70 h 151"/>
                  <a:gd name="T74" fmla="*/ 100 w 124"/>
                  <a:gd name="T75" fmla="*/ 60 h 151"/>
                  <a:gd name="T76" fmla="*/ 90 w 124"/>
                  <a:gd name="T77" fmla="*/ 55 h 151"/>
                  <a:gd name="T78" fmla="*/ 76 w 124"/>
                  <a:gd name="T79" fmla="*/ 53 h 151"/>
                  <a:gd name="T80" fmla="*/ 62 w 124"/>
                  <a:gd name="T81" fmla="*/ 55 h 151"/>
                  <a:gd name="T82" fmla="*/ 51 w 124"/>
                  <a:gd name="T83" fmla="*/ 60 h 151"/>
                  <a:gd name="T84" fmla="*/ 43 w 124"/>
                  <a:gd name="T85" fmla="*/ 67 h 151"/>
                  <a:gd name="T86" fmla="*/ 39 w 124"/>
                  <a:gd name="T87" fmla="*/ 74 h 151"/>
                  <a:gd name="T88" fmla="*/ 39 w 124"/>
                  <a:gd name="T89" fmla="*/ 0 h 151"/>
                  <a:gd name="T90" fmla="*/ 0 w 124"/>
                  <a:gd name="T91" fmla="*/ 2 h 151"/>
                  <a:gd name="T92" fmla="*/ 0 w 124"/>
                  <a:gd name="T93" fmla="*/ 12 h 151"/>
                  <a:gd name="T94" fmla="*/ 8 w 124"/>
                  <a:gd name="T95" fmla="*/ 12 h 151"/>
                  <a:gd name="T96" fmla="*/ 13 w 124"/>
                  <a:gd name="T97" fmla="*/ 13 h 151"/>
                  <a:gd name="T98" fmla="*/ 15 w 124"/>
                  <a:gd name="T99" fmla="*/ 16 h 151"/>
                  <a:gd name="T100" fmla="*/ 15 w 124"/>
                  <a:gd name="T101" fmla="*/ 20 h 151"/>
                  <a:gd name="T102" fmla="*/ 15 w 124"/>
                  <a:gd name="T103" fmla="*/ 14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51">
                    <a:moveTo>
                      <a:pt x="15" y="141"/>
                    </a:moveTo>
                    <a:lnTo>
                      <a:pt x="0" y="141"/>
                    </a:lnTo>
                    <a:lnTo>
                      <a:pt x="0" y="151"/>
                    </a:lnTo>
                    <a:lnTo>
                      <a:pt x="6" y="151"/>
                    </a:lnTo>
                    <a:lnTo>
                      <a:pt x="13" y="150"/>
                    </a:lnTo>
                    <a:lnTo>
                      <a:pt x="21" y="150"/>
                    </a:lnTo>
                    <a:lnTo>
                      <a:pt x="27" y="150"/>
                    </a:lnTo>
                    <a:lnTo>
                      <a:pt x="35" y="150"/>
                    </a:lnTo>
                    <a:lnTo>
                      <a:pt x="42" y="150"/>
                    </a:lnTo>
                    <a:lnTo>
                      <a:pt x="49" y="151"/>
                    </a:lnTo>
                    <a:lnTo>
                      <a:pt x="55" y="151"/>
                    </a:lnTo>
                    <a:lnTo>
                      <a:pt x="55" y="141"/>
                    </a:lnTo>
                    <a:lnTo>
                      <a:pt x="40" y="141"/>
                    </a:lnTo>
                    <a:lnTo>
                      <a:pt x="40" y="95"/>
                    </a:lnTo>
                    <a:lnTo>
                      <a:pt x="43" y="80"/>
                    </a:lnTo>
                    <a:lnTo>
                      <a:pt x="51" y="69"/>
                    </a:lnTo>
                    <a:lnTo>
                      <a:pt x="61" y="63"/>
                    </a:lnTo>
                    <a:lnTo>
                      <a:pt x="72" y="61"/>
                    </a:lnTo>
                    <a:lnTo>
                      <a:pt x="77" y="62"/>
                    </a:lnTo>
                    <a:lnTo>
                      <a:pt x="81" y="65"/>
                    </a:lnTo>
                    <a:lnTo>
                      <a:pt x="83" y="72"/>
                    </a:lnTo>
                    <a:lnTo>
                      <a:pt x="84" y="82"/>
                    </a:lnTo>
                    <a:lnTo>
                      <a:pt x="84" y="141"/>
                    </a:lnTo>
                    <a:lnTo>
                      <a:pt x="69" y="141"/>
                    </a:lnTo>
                    <a:lnTo>
                      <a:pt x="69" y="151"/>
                    </a:lnTo>
                    <a:lnTo>
                      <a:pt x="75" y="151"/>
                    </a:lnTo>
                    <a:lnTo>
                      <a:pt x="82" y="150"/>
                    </a:lnTo>
                    <a:lnTo>
                      <a:pt x="90" y="150"/>
                    </a:lnTo>
                    <a:lnTo>
                      <a:pt x="97" y="150"/>
                    </a:lnTo>
                    <a:lnTo>
                      <a:pt x="104" y="150"/>
                    </a:lnTo>
                    <a:lnTo>
                      <a:pt x="111" y="150"/>
                    </a:lnTo>
                    <a:lnTo>
                      <a:pt x="118" y="151"/>
                    </a:lnTo>
                    <a:lnTo>
                      <a:pt x="124" y="151"/>
                    </a:lnTo>
                    <a:lnTo>
                      <a:pt x="124" y="141"/>
                    </a:lnTo>
                    <a:lnTo>
                      <a:pt x="109" y="141"/>
                    </a:lnTo>
                    <a:lnTo>
                      <a:pt x="109" y="84"/>
                    </a:lnTo>
                    <a:lnTo>
                      <a:pt x="107" y="70"/>
                    </a:lnTo>
                    <a:lnTo>
                      <a:pt x="100" y="60"/>
                    </a:lnTo>
                    <a:lnTo>
                      <a:pt x="90" y="55"/>
                    </a:lnTo>
                    <a:lnTo>
                      <a:pt x="76" y="53"/>
                    </a:lnTo>
                    <a:lnTo>
                      <a:pt x="62" y="55"/>
                    </a:lnTo>
                    <a:lnTo>
                      <a:pt x="51" y="60"/>
                    </a:lnTo>
                    <a:lnTo>
                      <a:pt x="43" y="67"/>
                    </a:lnTo>
                    <a:lnTo>
                      <a:pt x="39" y="74"/>
                    </a:lnTo>
                    <a:lnTo>
                      <a:pt x="39" y="0"/>
                    </a:lnTo>
                    <a:lnTo>
                      <a:pt x="0" y="2"/>
                    </a:lnTo>
                    <a:lnTo>
                      <a:pt x="0" y="12"/>
                    </a:lnTo>
                    <a:lnTo>
                      <a:pt x="8" y="12"/>
                    </a:lnTo>
                    <a:lnTo>
                      <a:pt x="13" y="13"/>
                    </a:lnTo>
                    <a:lnTo>
                      <a:pt x="15" y="16"/>
                    </a:lnTo>
                    <a:lnTo>
                      <a:pt x="15" y="20"/>
                    </a:lnTo>
                    <a:lnTo>
                      <a:pt x="15" y="1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2"/>
              <p:cNvSpPr>
                <a:spLocks noChangeAspect="1" noEditPoints="1"/>
              </p:cNvSpPr>
              <p:nvPr/>
            </p:nvSpPr>
            <p:spPr bwMode="auto">
              <a:xfrm>
                <a:off x="4534" y="2739"/>
                <a:ext cx="101" cy="100"/>
              </a:xfrm>
              <a:custGeom>
                <a:avLst/>
                <a:gdLst>
                  <a:gd name="T0" fmla="*/ 97 w 101"/>
                  <a:gd name="T1" fmla="*/ 51 h 100"/>
                  <a:gd name="T2" fmla="*/ 100 w 101"/>
                  <a:gd name="T3" fmla="*/ 49 h 100"/>
                  <a:gd name="T4" fmla="*/ 100 w 101"/>
                  <a:gd name="T5" fmla="*/ 39 h 100"/>
                  <a:gd name="T6" fmla="*/ 95 w 101"/>
                  <a:gd name="T7" fmla="*/ 21 h 100"/>
                  <a:gd name="T8" fmla="*/ 74 w 101"/>
                  <a:gd name="T9" fmla="*/ 3 h 100"/>
                  <a:gd name="T10" fmla="*/ 31 w 101"/>
                  <a:gd name="T11" fmla="*/ 4 h 100"/>
                  <a:gd name="T12" fmla="*/ 4 w 101"/>
                  <a:gd name="T13" fmla="*/ 31 h 100"/>
                  <a:gd name="T14" fmla="*/ 4 w 101"/>
                  <a:gd name="T15" fmla="*/ 70 h 100"/>
                  <a:gd name="T16" fmla="*/ 33 w 101"/>
                  <a:gd name="T17" fmla="*/ 96 h 100"/>
                  <a:gd name="T18" fmla="*/ 69 w 101"/>
                  <a:gd name="T19" fmla="*/ 99 h 100"/>
                  <a:gd name="T20" fmla="*/ 86 w 101"/>
                  <a:gd name="T21" fmla="*/ 93 h 100"/>
                  <a:gd name="T22" fmla="*/ 96 w 101"/>
                  <a:gd name="T23" fmla="*/ 83 h 100"/>
                  <a:gd name="T24" fmla="*/ 100 w 101"/>
                  <a:gd name="T25" fmla="*/ 76 h 100"/>
                  <a:gd name="T26" fmla="*/ 100 w 101"/>
                  <a:gd name="T27" fmla="*/ 71 h 100"/>
                  <a:gd name="T28" fmla="*/ 97 w 101"/>
                  <a:gd name="T29" fmla="*/ 69 h 100"/>
                  <a:gd name="T30" fmla="*/ 93 w 101"/>
                  <a:gd name="T31" fmla="*/ 70 h 100"/>
                  <a:gd name="T32" fmla="*/ 91 w 101"/>
                  <a:gd name="T33" fmla="*/ 72 h 100"/>
                  <a:gd name="T34" fmla="*/ 85 w 101"/>
                  <a:gd name="T35" fmla="*/ 81 h 100"/>
                  <a:gd name="T36" fmla="*/ 69 w 101"/>
                  <a:gd name="T37" fmla="*/ 90 h 100"/>
                  <a:gd name="T38" fmla="*/ 49 w 101"/>
                  <a:gd name="T39" fmla="*/ 90 h 100"/>
                  <a:gd name="T40" fmla="*/ 36 w 101"/>
                  <a:gd name="T41" fmla="*/ 82 h 100"/>
                  <a:gd name="T42" fmla="*/ 30 w 101"/>
                  <a:gd name="T43" fmla="*/ 69 h 100"/>
                  <a:gd name="T44" fmla="*/ 28 w 101"/>
                  <a:gd name="T45" fmla="*/ 56 h 100"/>
                  <a:gd name="T46" fmla="*/ 94 w 101"/>
                  <a:gd name="T47" fmla="*/ 51 h 100"/>
                  <a:gd name="T48" fmla="*/ 28 w 101"/>
                  <a:gd name="T49" fmla="*/ 38 h 100"/>
                  <a:gd name="T50" fmla="*/ 31 w 101"/>
                  <a:gd name="T51" fmla="*/ 25 h 100"/>
                  <a:gd name="T52" fmla="*/ 38 w 101"/>
                  <a:gd name="T53" fmla="*/ 14 h 100"/>
                  <a:gd name="T54" fmla="*/ 49 w 101"/>
                  <a:gd name="T55" fmla="*/ 9 h 100"/>
                  <a:gd name="T56" fmla="*/ 62 w 101"/>
                  <a:gd name="T57" fmla="*/ 9 h 100"/>
                  <a:gd name="T58" fmla="*/ 73 w 101"/>
                  <a:gd name="T59" fmla="*/ 18 h 100"/>
                  <a:gd name="T60" fmla="*/ 78 w 101"/>
                  <a:gd name="T61" fmla="*/ 30 h 100"/>
                  <a:gd name="T62" fmla="*/ 80 w 101"/>
                  <a:gd name="T63" fmla="*/ 41 h 100"/>
                  <a:gd name="T64" fmla="*/ 28 w 101"/>
                  <a:gd name="T65" fmla="*/ 4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100">
                    <a:moveTo>
                      <a:pt x="94" y="51"/>
                    </a:moveTo>
                    <a:lnTo>
                      <a:pt x="97" y="51"/>
                    </a:lnTo>
                    <a:lnTo>
                      <a:pt x="99" y="51"/>
                    </a:lnTo>
                    <a:lnTo>
                      <a:pt x="100" y="49"/>
                    </a:lnTo>
                    <a:lnTo>
                      <a:pt x="101" y="46"/>
                    </a:lnTo>
                    <a:lnTo>
                      <a:pt x="100" y="39"/>
                    </a:lnTo>
                    <a:lnTo>
                      <a:pt x="99" y="30"/>
                    </a:lnTo>
                    <a:lnTo>
                      <a:pt x="95" y="21"/>
                    </a:lnTo>
                    <a:lnTo>
                      <a:pt x="88" y="12"/>
                    </a:lnTo>
                    <a:lnTo>
                      <a:pt x="74" y="3"/>
                    </a:lnTo>
                    <a:lnTo>
                      <a:pt x="54" y="0"/>
                    </a:lnTo>
                    <a:lnTo>
                      <a:pt x="31" y="4"/>
                    </a:lnTo>
                    <a:lnTo>
                      <a:pt x="14" y="15"/>
                    </a:lnTo>
                    <a:lnTo>
                      <a:pt x="4" y="31"/>
                    </a:lnTo>
                    <a:lnTo>
                      <a:pt x="0" y="50"/>
                    </a:lnTo>
                    <a:lnTo>
                      <a:pt x="4" y="70"/>
                    </a:lnTo>
                    <a:lnTo>
                      <a:pt x="15" y="86"/>
                    </a:lnTo>
                    <a:lnTo>
                      <a:pt x="33" y="96"/>
                    </a:lnTo>
                    <a:lnTo>
                      <a:pt x="57" y="100"/>
                    </a:lnTo>
                    <a:lnTo>
                      <a:pt x="69" y="99"/>
                    </a:lnTo>
                    <a:lnTo>
                      <a:pt x="78" y="96"/>
                    </a:lnTo>
                    <a:lnTo>
                      <a:pt x="86" y="93"/>
                    </a:lnTo>
                    <a:lnTo>
                      <a:pt x="92" y="88"/>
                    </a:lnTo>
                    <a:lnTo>
                      <a:pt x="96" y="83"/>
                    </a:lnTo>
                    <a:lnTo>
                      <a:pt x="99" y="79"/>
                    </a:lnTo>
                    <a:lnTo>
                      <a:pt x="100" y="76"/>
                    </a:lnTo>
                    <a:lnTo>
                      <a:pt x="101" y="73"/>
                    </a:lnTo>
                    <a:lnTo>
                      <a:pt x="100" y="71"/>
                    </a:lnTo>
                    <a:lnTo>
                      <a:pt x="98" y="70"/>
                    </a:lnTo>
                    <a:lnTo>
                      <a:pt x="97" y="69"/>
                    </a:lnTo>
                    <a:lnTo>
                      <a:pt x="95" y="69"/>
                    </a:lnTo>
                    <a:lnTo>
                      <a:pt x="93" y="70"/>
                    </a:lnTo>
                    <a:lnTo>
                      <a:pt x="92" y="70"/>
                    </a:lnTo>
                    <a:lnTo>
                      <a:pt x="91" y="72"/>
                    </a:lnTo>
                    <a:lnTo>
                      <a:pt x="90" y="74"/>
                    </a:lnTo>
                    <a:lnTo>
                      <a:pt x="85" y="81"/>
                    </a:lnTo>
                    <a:lnTo>
                      <a:pt x="78" y="87"/>
                    </a:lnTo>
                    <a:lnTo>
                      <a:pt x="69" y="90"/>
                    </a:lnTo>
                    <a:lnTo>
                      <a:pt x="59" y="91"/>
                    </a:lnTo>
                    <a:lnTo>
                      <a:pt x="49" y="90"/>
                    </a:lnTo>
                    <a:lnTo>
                      <a:pt x="41" y="87"/>
                    </a:lnTo>
                    <a:lnTo>
                      <a:pt x="36" y="82"/>
                    </a:lnTo>
                    <a:lnTo>
                      <a:pt x="32" y="76"/>
                    </a:lnTo>
                    <a:lnTo>
                      <a:pt x="30" y="69"/>
                    </a:lnTo>
                    <a:lnTo>
                      <a:pt x="28" y="62"/>
                    </a:lnTo>
                    <a:lnTo>
                      <a:pt x="28" y="56"/>
                    </a:lnTo>
                    <a:lnTo>
                      <a:pt x="28" y="51"/>
                    </a:lnTo>
                    <a:lnTo>
                      <a:pt x="94" y="51"/>
                    </a:lnTo>
                    <a:close/>
                    <a:moveTo>
                      <a:pt x="28" y="44"/>
                    </a:moveTo>
                    <a:lnTo>
                      <a:pt x="28" y="38"/>
                    </a:lnTo>
                    <a:lnTo>
                      <a:pt x="29" y="31"/>
                    </a:lnTo>
                    <a:lnTo>
                      <a:pt x="31" y="25"/>
                    </a:lnTo>
                    <a:lnTo>
                      <a:pt x="33" y="19"/>
                    </a:lnTo>
                    <a:lnTo>
                      <a:pt x="38" y="14"/>
                    </a:lnTo>
                    <a:lnTo>
                      <a:pt x="43" y="11"/>
                    </a:lnTo>
                    <a:lnTo>
                      <a:pt x="49" y="9"/>
                    </a:lnTo>
                    <a:lnTo>
                      <a:pt x="54" y="8"/>
                    </a:lnTo>
                    <a:lnTo>
                      <a:pt x="62" y="9"/>
                    </a:lnTo>
                    <a:lnTo>
                      <a:pt x="69" y="13"/>
                    </a:lnTo>
                    <a:lnTo>
                      <a:pt x="73" y="18"/>
                    </a:lnTo>
                    <a:lnTo>
                      <a:pt x="76" y="23"/>
                    </a:lnTo>
                    <a:lnTo>
                      <a:pt x="78" y="30"/>
                    </a:lnTo>
                    <a:lnTo>
                      <a:pt x="79" y="35"/>
                    </a:lnTo>
                    <a:lnTo>
                      <a:pt x="80" y="41"/>
                    </a:lnTo>
                    <a:lnTo>
                      <a:pt x="80" y="44"/>
                    </a:lnTo>
                    <a:lnTo>
                      <a:pt x="28" y="4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3"/>
              <p:cNvSpPr>
                <a:spLocks noChangeAspect="1"/>
              </p:cNvSpPr>
              <p:nvPr/>
            </p:nvSpPr>
            <p:spPr bwMode="auto">
              <a:xfrm>
                <a:off x="4652" y="2740"/>
                <a:ext cx="123" cy="98"/>
              </a:xfrm>
              <a:custGeom>
                <a:avLst/>
                <a:gdLst>
                  <a:gd name="T0" fmla="*/ 15 w 123"/>
                  <a:gd name="T1" fmla="*/ 20 h 98"/>
                  <a:gd name="T2" fmla="*/ 15 w 123"/>
                  <a:gd name="T3" fmla="*/ 88 h 98"/>
                  <a:gd name="T4" fmla="*/ 0 w 123"/>
                  <a:gd name="T5" fmla="*/ 88 h 98"/>
                  <a:gd name="T6" fmla="*/ 0 w 123"/>
                  <a:gd name="T7" fmla="*/ 98 h 98"/>
                  <a:gd name="T8" fmla="*/ 5 w 123"/>
                  <a:gd name="T9" fmla="*/ 98 h 98"/>
                  <a:gd name="T10" fmla="*/ 12 w 123"/>
                  <a:gd name="T11" fmla="*/ 97 h 98"/>
                  <a:gd name="T12" fmla="*/ 20 w 123"/>
                  <a:gd name="T13" fmla="*/ 97 h 98"/>
                  <a:gd name="T14" fmla="*/ 27 w 123"/>
                  <a:gd name="T15" fmla="*/ 97 h 98"/>
                  <a:gd name="T16" fmla="*/ 34 w 123"/>
                  <a:gd name="T17" fmla="*/ 97 h 98"/>
                  <a:gd name="T18" fmla="*/ 41 w 123"/>
                  <a:gd name="T19" fmla="*/ 97 h 98"/>
                  <a:gd name="T20" fmla="*/ 49 w 123"/>
                  <a:gd name="T21" fmla="*/ 98 h 98"/>
                  <a:gd name="T22" fmla="*/ 54 w 123"/>
                  <a:gd name="T23" fmla="*/ 98 h 98"/>
                  <a:gd name="T24" fmla="*/ 54 w 123"/>
                  <a:gd name="T25" fmla="*/ 88 h 98"/>
                  <a:gd name="T26" fmla="*/ 39 w 123"/>
                  <a:gd name="T27" fmla="*/ 88 h 98"/>
                  <a:gd name="T28" fmla="*/ 39 w 123"/>
                  <a:gd name="T29" fmla="*/ 42 h 98"/>
                  <a:gd name="T30" fmla="*/ 42 w 123"/>
                  <a:gd name="T31" fmla="*/ 27 h 98"/>
                  <a:gd name="T32" fmla="*/ 50 w 123"/>
                  <a:gd name="T33" fmla="*/ 16 h 98"/>
                  <a:gd name="T34" fmla="*/ 61 w 123"/>
                  <a:gd name="T35" fmla="*/ 10 h 98"/>
                  <a:gd name="T36" fmla="*/ 72 w 123"/>
                  <a:gd name="T37" fmla="*/ 8 h 98"/>
                  <a:gd name="T38" fmla="*/ 77 w 123"/>
                  <a:gd name="T39" fmla="*/ 9 h 98"/>
                  <a:gd name="T40" fmla="*/ 80 w 123"/>
                  <a:gd name="T41" fmla="*/ 12 h 98"/>
                  <a:gd name="T42" fmla="*/ 83 w 123"/>
                  <a:gd name="T43" fmla="*/ 19 h 98"/>
                  <a:gd name="T44" fmla="*/ 84 w 123"/>
                  <a:gd name="T45" fmla="*/ 29 h 98"/>
                  <a:gd name="T46" fmla="*/ 84 w 123"/>
                  <a:gd name="T47" fmla="*/ 88 h 98"/>
                  <a:gd name="T48" fmla="*/ 69 w 123"/>
                  <a:gd name="T49" fmla="*/ 88 h 98"/>
                  <a:gd name="T50" fmla="*/ 69 w 123"/>
                  <a:gd name="T51" fmla="*/ 98 h 98"/>
                  <a:gd name="T52" fmla="*/ 74 w 123"/>
                  <a:gd name="T53" fmla="*/ 98 h 98"/>
                  <a:gd name="T54" fmla="*/ 81 w 123"/>
                  <a:gd name="T55" fmla="*/ 97 h 98"/>
                  <a:gd name="T56" fmla="*/ 89 w 123"/>
                  <a:gd name="T57" fmla="*/ 97 h 98"/>
                  <a:gd name="T58" fmla="*/ 96 w 123"/>
                  <a:gd name="T59" fmla="*/ 97 h 98"/>
                  <a:gd name="T60" fmla="*/ 103 w 123"/>
                  <a:gd name="T61" fmla="*/ 97 h 98"/>
                  <a:gd name="T62" fmla="*/ 110 w 123"/>
                  <a:gd name="T63" fmla="*/ 97 h 98"/>
                  <a:gd name="T64" fmla="*/ 118 w 123"/>
                  <a:gd name="T65" fmla="*/ 98 h 98"/>
                  <a:gd name="T66" fmla="*/ 123 w 123"/>
                  <a:gd name="T67" fmla="*/ 98 h 98"/>
                  <a:gd name="T68" fmla="*/ 123 w 123"/>
                  <a:gd name="T69" fmla="*/ 88 h 98"/>
                  <a:gd name="T70" fmla="*/ 108 w 123"/>
                  <a:gd name="T71" fmla="*/ 88 h 98"/>
                  <a:gd name="T72" fmla="*/ 108 w 123"/>
                  <a:gd name="T73" fmla="*/ 31 h 98"/>
                  <a:gd name="T74" fmla="*/ 106 w 123"/>
                  <a:gd name="T75" fmla="*/ 17 h 98"/>
                  <a:gd name="T76" fmla="*/ 100 w 123"/>
                  <a:gd name="T77" fmla="*/ 7 h 98"/>
                  <a:gd name="T78" fmla="*/ 89 w 123"/>
                  <a:gd name="T79" fmla="*/ 2 h 98"/>
                  <a:gd name="T80" fmla="*/ 75 w 123"/>
                  <a:gd name="T81" fmla="*/ 0 h 98"/>
                  <a:gd name="T82" fmla="*/ 61 w 123"/>
                  <a:gd name="T83" fmla="*/ 2 h 98"/>
                  <a:gd name="T84" fmla="*/ 50 w 123"/>
                  <a:gd name="T85" fmla="*/ 8 h 98"/>
                  <a:gd name="T86" fmla="*/ 42 w 123"/>
                  <a:gd name="T87" fmla="*/ 15 h 98"/>
                  <a:gd name="T88" fmla="*/ 37 w 123"/>
                  <a:gd name="T89" fmla="*/ 23 h 98"/>
                  <a:gd name="T90" fmla="*/ 37 w 123"/>
                  <a:gd name="T91" fmla="*/ 0 h 98"/>
                  <a:gd name="T92" fmla="*/ 0 w 123"/>
                  <a:gd name="T93" fmla="*/ 2 h 98"/>
                  <a:gd name="T94" fmla="*/ 0 w 123"/>
                  <a:gd name="T95" fmla="*/ 12 h 98"/>
                  <a:gd name="T96" fmla="*/ 8 w 123"/>
                  <a:gd name="T97" fmla="*/ 12 h 98"/>
                  <a:gd name="T98" fmla="*/ 12 w 123"/>
                  <a:gd name="T99" fmla="*/ 13 h 98"/>
                  <a:gd name="T100" fmla="*/ 14 w 123"/>
                  <a:gd name="T101" fmla="*/ 16 h 98"/>
                  <a:gd name="T102" fmla="*/ 15 w 123"/>
                  <a:gd name="T103" fmla="*/ 2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98">
                    <a:moveTo>
                      <a:pt x="15" y="20"/>
                    </a:moveTo>
                    <a:lnTo>
                      <a:pt x="15" y="88"/>
                    </a:lnTo>
                    <a:lnTo>
                      <a:pt x="0" y="88"/>
                    </a:lnTo>
                    <a:lnTo>
                      <a:pt x="0" y="98"/>
                    </a:lnTo>
                    <a:lnTo>
                      <a:pt x="5" y="98"/>
                    </a:lnTo>
                    <a:lnTo>
                      <a:pt x="12" y="97"/>
                    </a:lnTo>
                    <a:lnTo>
                      <a:pt x="20" y="97"/>
                    </a:lnTo>
                    <a:lnTo>
                      <a:pt x="27" y="97"/>
                    </a:lnTo>
                    <a:lnTo>
                      <a:pt x="34" y="97"/>
                    </a:lnTo>
                    <a:lnTo>
                      <a:pt x="41" y="97"/>
                    </a:lnTo>
                    <a:lnTo>
                      <a:pt x="49" y="98"/>
                    </a:lnTo>
                    <a:lnTo>
                      <a:pt x="54" y="98"/>
                    </a:lnTo>
                    <a:lnTo>
                      <a:pt x="54" y="88"/>
                    </a:lnTo>
                    <a:lnTo>
                      <a:pt x="39" y="88"/>
                    </a:lnTo>
                    <a:lnTo>
                      <a:pt x="39" y="42"/>
                    </a:lnTo>
                    <a:lnTo>
                      <a:pt x="42" y="27"/>
                    </a:lnTo>
                    <a:lnTo>
                      <a:pt x="50" y="16"/>
                    </a:lnTo>
                    <a:lnTo>
                      <a:pt x="61" y="10"/>
                    </a:lnTo>
                    <a:lnTo>
                      <a:pt x="72" y="8"/>
                    </a:lnTo>
                    <a:lnTo>
                      <a:pt x="77" y="9"/>
                    </a:lnTo>
                    <a:lnTo>
                      <a:pt x="80" y="12"/>
                    </a:lnTo>
                    <a:lnTo>
                      <a:pt x="83" y="19"/>
                    </a:lnTo>
                    <a:lnTo>
                      <a:pt x="84" y="29"/>
                    </a:lnTo>
                    <a:lnTo>
                      <a:pt x="84" y="88"/>
                    </a:lnTo>
                    <a:lnTo>
                      <a:pt x="69" y="88"/>
                    </a:lnTo>
                    <a:lnTo>
                      <a:pt x="69" y="98"/>
                    </a:lnTo>
                    <a:lnTo>
                      <a:pt x="74" y="98"/>
                    </a:lnTo>
                    <a:lnTo>
                      <a:pt x="81" y="97"/>
                    </a:lnTo>
                    <a:lnTo>
                      <a:pt x="89" y="97"/>
                    </a:lnTo>
                    <a:lnTo>
                      <a:pt x="96" y="97"/>
                    </a:lnTo>
                    <a:lnTo>
                      <a:pt x="103" y="97"/>
                    </a:lnTo>
                    <a:lnTo>
                      <a:pt x="110" y="97"/>
                    </a:lnTo>
                    <a:lnTo>
                      <a:pt x="118" y="98"/>
                    </a:lnTo>
                    <a:lnTo>
                      <a:pt x="123" y="98"/>
                    </a:lnTo>
                    <a:lnTo>
                      <a:pt x="123" y="88"/>
                    </a:lnTo>
                    <a:lnTo>
                      <a:pt x="108" y="88"/>
                    </a:lnTo>
                    <a:lnTo>
                      <a:pt x="108" y="31"/>
                    </a:lnTo>
                    <a:lnTo>
                      <a:pt x="106" y="17"/>
                    </a:lnTo>
                    <a:lnTo>
                      <a:pt x="100" y="7"/>
                    </a:lnTo>
                    <a:lnTo>
                      <a:pt x="89" y="2"/>
                    </a:lnTo>
                    <a:lnTo>
                      <a:pt x="75" y="0"/>
                    </a:lnTo>
                    <a:lnTo>
                      <a:pt x="61" y="2"/>
                    </a:lnTo>
                    <a:lnTo>
                      <a:pt x="50" y="8"/>
                    </a:lnTo>
                    <a:lnTo>
                      <a:pt x="42" y="15"/>
                    </a:lnTo>
                    <a:lnTo>
                      <a:pt x="37" y="23"/>
                    </a:lnTo>
                    <a:lnTo>
                      <a:pt x="37" y="0"/>
                    </a:lnTo>
                    <a:lnTo>
                      <a:pt x="0" y="2"/>
                    </a:lnTo>
                    <a:lnTo>
                      <a:pt x="0" y="12"/>
                    </a:lnTo>
                    <a:lnTo>
                      <a:pt x="8" y="12"/>
                    </a:lnTo>
                    <a:lnTo>
                      <a:pt x="12" y="13"/>
                    </a:lnTo>
                    <a:lnTo>
                      <a:pt x="14" y="16"/>
                    </a:lnTo>
                    <a:lnTo>
                      <a:pt x="15"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4"/>
              <p:cNvSpPr>
                <a:spLocks noChangeAspect="1"/>
              </p:cNvSpPr>
              <p:nvPr/>
            </p:nvSpPr>
            <p:spPr bwMode="auto">
              <a:xfrm>
                <a:off x="1640" y="2981"/>
                <a:ext cx="79" cy="121"/>
              </a:xfrm>
              <a:custGeom>
                <a:avLst/>
                <a:gdLst>
                  <a:gd name="T0" fmla="*/ 77 w 79"/>
                  <a:gd name="T1" fmla="*/ 12 h 121"/>
                  <a:gd name="T2" fmla="*/ 79 w 79"/>
                  <a:gd name="T3" fmla="*/ 9 h 121"/>
                  <a:gd name="T4" fmla="*/ 79 w 79"/>
                  <a:gd name="T5" fmla="*/ 6 h 121"/>
                  <a:gd name="T6" fmla="*/ 35 w 79"/>
                  <a:gd name="T7" fmla="*/ 6 h 121"/>
                  <a:gd name="T8" fmla="*/ 21 w 79"/>
                  <a:gd name="T9" fmla="*/ 5 h 121"/>
                  <a:gd name="T10" fmla="*/ 15 w 79"/>
                  <a:gd name="T11" fmla="*/ 5 h 121"/>
                  <a:gd name="T12" fmla="*/ 13 w 79"/>
                  <a:gd name="T13" fmla="*/ 4 h 121"/>
                  <a:gd name="T14" fmla="*/ 11 w 79"/>
                  <a:gd name="T15" fmla="*/ 2 h 121"/>
                  <a:gd name="T16" fmla="*/ 11 w 79"/>
                  <a:gd name="T17" fmla="*/ 0 h 121"/>
                  <a:gd name="T18" fmla="*/ 5 w 79"/>
                  <a:gd name="T19" fmla="*/ 0 h 121"/>
                  <a:gd name="T20" fmla="*/ 0 w 79"/>
                  <a:gd name="T21" fmla="*/ 37 h 121"/>
                  <a:gd name="T22" fmla="*/ 5 w 79"/>
                  <a:gd name="T23" fmla="*/ 37 h 121"/>
                  <a:gd name="T24" fmla="*/ 5 w 79"/>
                  <a:gd name="T25" fmla="*/ 33 h 121"/>
                  <a:gd name="T26" fmla="*/ 7 w 79"/>
                  <a:gd name="T27" fmla="*/ 28 h 121"/>
                  <a:gd name="T28" fmla="*/ 8 w 79"/>
                  <a:gd name="T29" fmla="*/ 24 h 121"/>
                  <a:gd name="T30" fmla="*/ 10 w 79"/>
                  <a:gd name="T31" fmla="*/ 21 h 121"/>
                  <a:gd name="T32" fmla="*/ 13 w 79"/>
                  <a:gd name="T33" fmla="*/ 20 h 121"/>
                  <a:gd name="T34" fmla="*/ 18 w 79"/>
                  <a:gd name="T35" fmla="*/ 20 h 121"/>
                  <a:gd name="T36" fmla="*/ 24 w 79"/>
                  <a:gd name="T37" fmla="*/ 20 h 121"/>
                  <a:gd name="T38" fmla="*/ 27 w 79"/>
                  <a:gd name="T39" fmla="*/ 20 h 121"/>
                  <a:gd name="T40" fmla="*/ 64 w 79"/>
                  <a:gd name="T41" fmla="*/ 20 h 121"/>
                  <a:gd name="T42" fmla="*/ 46 w 79"/>
                  <a:gd name="T43" fmla="*/ 44 h 121"/>
                  <a:gd name="T44" fmla="*/ 34 w 79"/>
                  <a:gd name="T45" fmla="*/ 64 h 121"/>
                  <a:gd name="T46" fmla="*/ 27 w 79"/>
                  <a:gd name="T47" fmla="*/ 82 h 121"/>
                  <a:gd name="T48" fmla="*/ 23 w 79"/>
                  <a:gd name="T49" fmla="*/ 99 h 121"/>
                  <a:gd name="T50" fmla="*/ 22 w 79"/>
                  <a:gd name="T51" fmla="*/ 112 h 121"/>
                  <a:gd name="T52" fmla="*/ 22 w 79"/>
                  <a:gd name="T53" fmla="*/ 114 h 121"/>
                  <a:gd name="T54" fmla="*/ 23 w 79"/>
                  <a:gd name="T55" fmla="*/ 117 h 121"/>
                  <a:gd name="T56" fmla="*/ 26 w 79"/>
                  <a:gd name="T57" fmla="*/ 120 h 121"/>
                  <a:gd name="T58" fmla="*/ 30 w 79"/>
                  <a:gd name="T59" fmla="*/ 121 h 121"/>
                  <a:gd name="T60" fmla="*/ 35 w 79"/>
                  <a:gd name="T61" fmla="*/ 120 h 121"/>
                  <a:gd name="T62" fmla="*/ 37 w 79"/>
                  <a:gd name="T63" fmla="*/ 117 h 121"/>
                  <a:gd name="T64" fmla="*/ 38 w 79"/>
                  <a:gd name="T65" fmla="*/ 114 h 121"/>
                  <a:gd name="T66" fmla="*/ 39 w 79"/>
                  <a:gd name="T67" fmla="*/ 111 h 121"/>
                  <a:gd name="T68" fmla="*/ 39 w 79"/>
                  <a:gd name="T69" fmla="*/ 103 h 121"/>
                  <a:gd name="T70" fmla="*/ 39 w 79"/>
                  <a:gd name="T71" fmla="*/ 85 h 121"/>
                  <a:gd name="T72" fmla="*/ 42 w 79"/>
                  <a:gd name="T73" fmla="*/ 69 h 121"/>
                  <a:gd name="T74" fmla="*/ 46 w 79"/>
                  <a:gd name="T75" fmla="*/ 56 h 121"/>
                  <a:gd name="T76" fmla="*/ 51 w 79"/>
                  <a:gd name="T77" fmla="*/ 46 h 121"/>
                  <a:gd name="T78" fmla="*/ 77 w 79"/>
                  <a:gd name="T79"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21">
                    <a:moveTo>
                      <a:pt x="77" y="12"/>
                    </a:moveTo>
                    <a:lnTo>
                      <a:pt x="79" y="9"/>
                    </a:lnTo>
                    <a:lnTo>
                      <a:pt x="79" y="6"/>
                    </a:lnTo>
                    <a:lnTo>
                      <a:pt x="35" y="6"/>
                    </a:lnTo>
                    <a:lnTo>
                      <a:pt x="21" y="5"/>
                    </a:lnTo>
                    <a:lnTo>
                      <a:pt x="15" y="5"/>
                    </a:lnTo>
                    <a:lnTo>
                      <a:pt x="13" y="4"/>
                    </a:lnTo>
                    <a:lnTo>
                      <a:pt x="11" y="2"/>
                    </a:lnTo>
                    <a:lnTo>
                      <a:pt x="11" y="0"/>
                    </a:lnTo>
                    <a:lnTo>
                      <a:pt x="5" y="0"/>
                    </a:lnTo>
                    <a:lnTo>
                      <a:pt x="0" y="37"/>
                    </a:lnTo>
                    <a:lnTo>
                      <a:pt x="5" y="37"/>
                    </a:lnTo>
                    <a:lnTo>
                      <a:pt x="5" y="33"/>
                    </a:lnTo>
                    <a:lnTo>
                      <a:pt x="7" y="28"/>
                    </a:lnTo>
                    <a:lnTo>
                      <a:pt x="8" y="24"/>
                    </a:lnTo>
                    <a:lnTo>
                      <a:pt x="10" y="21"/>
                    </a:lnTo>
                    <a:lnTo>
                      <a:pt x="13" y="20"/>
                    </a:lnTo>
                    <a:lnTo>
                      <a:pt x="18" y="20"/>
                    </a:lnTo>
                    <a:lnTo>
                      <a:pt x="24" y="20"/>
                    </a:lnTo>
                    <a:lnTo>
                      <a:pt x="27" y="20"/>
                    </a:lnTo>
                    <a:lnTo>
                      <a:pt x="64" y="20"/>
                    </a:lnTo>
                    <a:lnTo>
                      <a:pt x="46" y="44"/>
                    </a:lnTo>
                    <a:lnTo>
                      <a:pt x="34" y="64"/>
                    </a:lnTo>
                    <a:lnTo>
                      <a:pt x="27" y="82"/>
                    </a:lnTo>
                    <a:lnTo>
                      <a:pt x="23" y="99"/>
                    </a:lnTo>
                    <a:lnTo>
                      <a:pt x="22" y="112"/>
                    </a:lnTo>
                    <a:lnTo>
                      <a:pt x="22" y="114"/>
                    </a:lnTo>
                    <a:lnTo>
                      <a:pt x="23" y="117"/>
                    </a:lnTo>
                    <a:lnTo>
                      <a:pt x="26" y="120"/>
                    </a:lnTo>
                    <a:lnTo>
                      <a:pt x="30" y="121"/>
                    </a:lnTo>
                    <a:lnTo>
                      <a:pt x="35" y="120"/>
                    </a:lnTo>
                    <a:lnTo>
                      <a:pt x="37" y="117"/>
                    </a:lnTo>
                    <a:lnTo>
                      <a:pt x="38" y="114"/>
                    </a:lnTo>
                    <a:lnTo>
                      <a:pt x="39" y="111"/>
                    </a:lnTo>
                    <a:lnTo>
                      <a:pt x="39" y="103"/>
                    </a:lnTo>
                    <a:lnTo>
                      <a:pt x="39" y="85"/>
                    </a:lnTo>
                    <a:lnTo>
                      <a:pt x="42" y="69"/>
                    </a:lnTo>
                    <a:lnTo>
                      <a:pt x="46" y="56"/>
                    </a:lnTo>
                    <a:lnTo>
                      <a:pt x="51" y="46"/>
                    </a:lnTo>
                    <a:lnTo>
                      <a:pt x="77"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5"/>
              <p:cNvSpPr>
                <a:spLocks noChangeAspect="1" noEditPoints="1"/>
              </p:cNvSpPr>
              <p:nvPr/>
            </p:nvSpPr>
            <p:spPr bwMode="auto">
              <a:xfrm>
                <a:off x="1738" y="3024"/>
                <a:ext cx="19" cy="75"/>
              </a:xfrm>
              <a:custGeom>
                <a:avLst/>
                <a:gdLst>
                  <a:gd name="T0" fmla="*/ 19 w 19"/>
                  <a:gd name="T1" fmla="*/ 9 h 75"/>
                  <a:gd name="T2" fmla="*/ 18 w 19"/>
                  <a:gd name="T3" fmla="*/ 5 h 75"/>
                  <a:gd name="T4" fmla="*/ 16 w 19"/>
                  <a:gd name="T5" fmla="*/ 2 h 75"/>
                  <a:gd name="T6" fmla="*/ 13 w 19"/>
                  <a:gd name="T7" fmla="*/ 0 h 75"/>
                  <a:gd name="T8" fmla="*/ 9 w 19"/>
                  <a:gd name="T9" fmla="*/ 0 h 75"/>
                  <a:gd name="T10" fmla="*/ 5 w 19"/>
                  <a:gd name="T11" fmla="*/ 1 h 75"/>
                  <a:gd name="T12" fmla="*/ 2 w 19"/>
                  <a:gd name="T13" fmla="*/ 3 h 75"/>
                  <a:gd name="T14" fmla="*/ 0 w 19"/>
                  <a:gd name="T15" fmla="*/ 6 h 75"/>
                  <a:gd name="T16" fmla="*/ 0 w 19"/>
                  <a:gd name="T17" fmla="*/ 9 h 75"/>
                  <a:gd name="T18" fmla="*/ 0 w 19"/>
                  <a:gd name="T19" fmla="*/ 13 h 75"/>
                  <a:gd name="T20" fmla="*/ 3 w 19"/>
                  <a:gd name="T21" fmla="*/ 16 h 75"/>
                  <a:gd name="T22" fmla="*/ 6 w 19"/>
                  <a:gd name="T23" fmla="*/ 18 h 75"/>
                  <a:gd name="T24" fmla="*/ 9 w 19"/>
                  <a:gd name="T25" fmla="*/ 19 h 75"/>
                  <a:gd name="T26" fmla="*/ 13 w 19"/>
                  <a:gd name="T27" fmla="*/ 18 h 75"/>
                  <a:gd name="T28" fmla="*/ 16 w 19"/>
                  <a:gd name="T29" fmla="*/ 16 h 75"/>
                  <a:gd name="T30" fmla="*/ 18 w 19"/>
                  <a:gd name="T31" fmla="*/ 13 h 75"/>
                  <a:gd name="T32" fmla="*/ 19 w 19"/>
                  <a:gd name="T33" fmla="*/ 9 h 75"/>
                  <a:gd name="T34" fmla="*/ 19 w 19"/>
                  <a:gd name="T35" fmla="*/ 65 h 75"/>
                  <a:gd name="T36" fmla="*/ 18 w 19"/>
                  <a:gd name="T37" fmla="*/ 61 h 75"/>
                  <a:gd name="T38" fmla="*/ 16 w 19"/>
                  <a:gd name="T39" fmla="*/ 58 h 75"/>
                  <a:gd name="T40" fmla="*/ 13 w 19"/>
                  <a:gd name="T41" fmla="*/ 56 h 75"/>
                  <a:gd name="T42" fmla="*/ 9 w 19"/>
                  <a:gd name="T43" fmla="*/ 55 h 75"/>
                  <a:gd name="T44" fmla="*/ 5 w 19"/>
                  <a:gd name="T45" fmla="*/ 56 h 75"/>
                  <a:gd name="T46" fmla="*/ 2 w 19"/>
                  <a:gd name="T47" fmla="*/ 58 h 75"/>
                  <a:gd name="T48" fmla="*/ 0 w 19"/>
                  <a:gd name="T49" fmla="*/ 61 h 75"/>
                  <a:gd name="T50" fmla="*/ 0 w 19"/>
                  <a:gd name="T51" fmla="*/ 65 h 75"/>
                  <a:gd name="T52" fmla="*/ 0 w 19"/>
                  <a:gd name="T53" fmla="*/ 69 h 75"/>
                  <a:gd name="T54" fmla="*/ 3 w 19"/>
                  <a:gd name="T55" fmla="*/ 72 h 75"/>
                  <a:gd name="T56" fmla="*/ 6 w 19"/>
                  <a:gd name="T57" fmla="*/ 74 h 75"/>
                  <a:gd name="T58" fmla="*/ 9 w 19"/>
                  <a:gd name="T59" fmla="*/ 75 h 75"/>
                  <a:gd name="T60" fmla="*/ 13 w 19"/>
                  <a:gd name="T61" fmla="*/ 74 h 75"/>
                  <a:gd name="T62" fmla="*/ 16 w 19"/>
                  <a:gd name="T63" fmla="*/ 72 h 75"/>
                  <a:gd name="T64" fmla="*/ 18 w 19"/>
                  <a:gd name="T65" fmla="*/ 69 h 75"/>
                  <a:gd name="T66" fmla="*/ 19 w 19"/>
                  <a:gd name="T67"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75">
                    <a:moveTo>
                      <a:pt x="19" y="9"/>
                    </a:moveTo>
                    <a:lnTo>
                      <a:pt x="18" y="5"/>
                    </a:lnTo>
                    <a:lnTo>
                      <a:pt x="16" y="2"/>
                    </a:lnTo>
                    <a:lnTo>
                      <a:pt x="13" y="0"/>
                    </a:lnTo>
                    <a:lnTo>
                      <a:pt x="9" y="0"/>
                    </a:lnTo>
                    <a:lnTo>
                      <a:pt x="5" y="1"/>
                    </a:lnTo>
                    <a:lnTo>
                      <a:pt x="2" y="3"/>
                    </a:lnTo>
                    <a:lnTo>
                      <a:pt x="0" y="6"/>
                    </a:lnTo>
                    <a:lnTo>
                      <a:pt x="0" y="9"/>
                    </a:lnTo>
                    <a:lnTo>
                      <a:pt x="0" y="13"/>
                    </a:lnTo>
                    <a:lnTo>
                      <a:pt x="3" y="16"/>
                    </a:lnTo>
                    <a:lnTo>
                      <a:pt x="6" y="18"/>
                    </a:lnTo>
                    <a:lnTo>
                      <a:pt x="9" y="19"/>
                    </a:lnTo>
                    <a:lnTo>
                      <a:pt x="13" y="18"/>
                    </a:lnTo>
                    <a:lnTo>
                      <a:pt x="16" y="16"/>
                    </a:lnTo>
                    <a:lnTo>
                      <a:pt x="18" y="13"/>
                    </a:lnTo>
                    <a:lnTo>
                      <a:pt x="19" y="9"/>
                    </a:lnTo>
                    <a:close/>
                    <a:moveTo>
                      <a:pt x="19" y="65"/>
                    </a:moveTo>
                    <a:lnTo>
                      <a:pt x="18" y="61"/>
                    </a:lnTo>
                    <a:lnTo>
                      <a:pt x="16" y="58"/>
                    </a:lnTo>
                    <a:lnTo>
                      <a:pt x="13" y="56"/>
                    </a:lnTo>
                    <a:lnTo>
                      <a:pt x="9" y="55"/>
                    </a:lnTo>
                    <a:lnTo>
                      <a:pt x="5" y="56"/>
                    </a:lnTo>
                    <a:lnTo>
                      <a:pt x="2" y="58"/>
                    </a:lnTo>
                    <a:lnTo>
                      <a:pt x="0" y="61"/>
                    </a:lnTo>
                    <a:lnTo>
                      <a:pt x="0" y="65"/>
                    </a:lnTo>
                    <a:lnTo>
                      <a:pt x="0" y="69"/>
                    </a:lnTo>
                    <a:lnTo>
                      <a:pt x="3" y="72"/>
                    </a:lnTo>
                    <a:lnTo>
                      <a:pt x="6" y="74"/>
                    </a:lnTo>
                    <a:lnTo>
                      <a:pt x="9" y="75"/>
                    </a:lnTo>
                    <a:lnTo>
                      <a:pt x="13" y="74"/>
                    </a:lnTo>
                    <a:lnTo>
                      <a:pt x="16" y="72"/>
                    </a:lnTo>
                    <a:lnTo>
                      <a:pt x="18" y="69"/>
                    </a:lnTo>
                    <a:lnTo>
                      <a:pt x="19"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36"/>
              <p:cNvSpPr>
                <a:spLocks noChangeAspect="1"/>
              </p:cNvSpPr>
              <p:nvPr/>
            </p:nvSpPr>
            <p:spPr bwMode="auto">
              <a:xfrm>
                <a:off x="3192" y="2945"/>
                <a:ext cx="71" cy="154"/>
              </a:xfrm>
              <a:custGeom>
                <a:avLst/>
                <a:gdLst>
                  <a:gd name="T0" fmla="*/ 31 w 71"/>
                  <a:gd name="T1" fmla="*/ 60 h 154"/>
                  <a:gd name="T2" fmla="*/ 31 w 71"/>
                  <a:gd name="T3" fmla="*/ 35 h 154"/>
                  <a:gd name="T4" fmla="*/ 33 w 71"/>
                  <a:gd name="T5" fmla="*/ 22 h 154"/>
                  <a:gd name="T6" fmla="*/ 38 w 71"/>
                  <a:gd name="T7" fmla="*/ 13 h 154"/>
                  <a:gd name="T8" fmla="*/ 44 w 71"/>
                  <a:gd name="T9" fmla="*/ 7 h 154"/>
                  <a:gd name="T10" fmla="*/ 51 w 71"/>
                  <a:gd name="T11" fmla="*/ 5 h 154"/>
                  <a:gd name="T12" fmla="*/ 54 w 71"/>
                  <a:gd name="T13" fmla="*/ 5 h 154"/>
                  <a:gd name="T14" fmla="*/ 58 w 71"/>
                  <a:gd name="T15" fmla="*/ 7 h 154"/>
                  <a:gd name="T16" fmla="*/ 56 w 71"/>
                  <a:gd name="T17" fmla="*/ 8 h 154"/>
                  <a:gd name="T18" fmla="*/ 54 w 71"/>
                  <a:gd name="T19" fmla="*/ 10 h 154"/>
                  <a:gd name="T20" fmla="*/ 52 w 71"/>
                  <a:gd name="T21" fmla="*/ 12 h 154"/>
                  <a:gd name="T22" fmla="*/ 52 w 71"/>
                  <a:gd name="T23" fmla="*/ 16 h 154"/>
                  <a:gd name="T24" fmla="*/ 52 w 71"/>
                  <a:gd name="T25" fmla="*/ 19 h 154"/>
                  <a:gd name="T26" fmla="*/ 54 w 71"/>
                  <a:gd name="T27" fmla="*/ 22 h 154"/>
                  <a:gd name="T28" fmla="*/ 57 w 71"/>
                  <a:gd name="T29" fmla="*/ 24 h 154"/>
                  <a:gd name="T30" fmla="*/ 61 w 71"/>
                  <a:gd name="T31" fmla="*/ 25 h 154"/>
                  <a:gd name="T32" fmla="*/ 65 w 71"/>
                  <a:gd name="T33" fmla="*/ 24 h 154"/>
                  <a:gd name="T34" fmla="*/ 68 w 71"/>
                  <a:gd name="T35" fmla="*/ 22 h 154"/>
                  <a:gd name="T36" fmla="*/ 70 w 71"/>
                  <a:gd name="T37" fmla="*/ 19 h 154"/>
                  <a:gd name="T38" fmla="*/ 71 w 71"/>
                  <a:gd name="T39" fmla="*/ 16 h 154"/>
                  <a:gd name="T40" fmla="*/ 69 w 71"/>
                  <a:gd name="T41" fmla="*/ 10 h 154"/>
                  <a:gd name="T42" fmla="*/ 65 w 71"/>
                  <a:gd name="T43" fmla="*/ 5 h 154"/>
                  <a:gd name="T44" fmla="*/ 59 w 71"/>
                  <a:gd name="T45" fmla="*/ 2 h 154"/>
                  <a:gd name="T46" fmla="*/ 51 w 71"/>
                  <a:gd name="T47" fmla="*/ 0 h 154"/>
                  <a:gd name="T48" fmla="*/ 40 w 71"/>
                  <a:gd name="T49" fmla="*/ 3 h 154"/>
                  <a:gd name="T50" fmla="*/ 29 w 71"/>
                  <a:gd name="T51" fmla="*/ 9 h 154"/>
                  <a:gd name="T52" fmla="*/ 21 w 71"/>
                  <a:gd name="T53" fmla="*/ 20 h 154"/>
                  <a:gd name="T54" fmla="*/ 18 w 71"/>
                  <a:gd name="T55" fmla="*/ 35 h 154"/>
                  <a:gd name="T56" fmla="*/ 18 w 71"/>
                  <a:gd name="T57" fmla="*/ 60 h 154"/>
                  <a:gd name="T58" fmla="*/ 0 w 71"/>
                  <a:gd name="T59" fmla="*/ 60 h 154"/>
                  <a:gd name="T60" fmla="*/ 0 w 71"/>
                  <a:gd name="T61" fmla="*/ 67 h 154"/>
                  <a:gd name="T62" fmla="*/ 18 w 71"/>
                  <a:gd name="T63" fmla="*/ 67 h 154"/>
                  <a:gd name="T64" fmla="*/ 18 w 71"/>
                  <a:gd name="T65" fmla="*/ 137 h 154"/>
                  <a:gd name="T66" fmla="*/ 17 w 71"/>
                  <a:gd name="T67" fmla="*/ 143 h 154"/>
                  <a:gd name="T68" fmla="*/ 15 w 71"/>
                  <a:gd name="T69" fmla="*/ 146 h 154"/>
                  <a:gd name="T70" fmla="*/ 9 w 71"/>
                  <a:gd name="T71" fmla="*/ 147 h 154"/>
                  <a:gd name="T72" fmla="*/ 1 w 71"/>
                  <a:gd name="T73" fmla="*/ 147 h 154"/>
                  <a:gd name="T74" fmla="*/ 1 w 71"/>
                  <a:gd name="T75" fmla="*/ 154 h 154"/>
                  <a:gd name="T76" fmla="*/ 14 w 71"/>
                  <a:gd name="T77" fmla="*/ 153 h 154"/>
                  <a:gd name="T78" fmla="*/ 25 w 71"/>
                  <a:gd name="T79" fmla="*/ 153 h 154"/>
                  <a:gd name="T80" fmla="*/ 39 w 71"/>
                  <a:gd name="T81" fmla="*/ 153 h 154"/>
                  <a:gd name="T82" fmla="*/ 53 w 71"/>
                  <a:gd name="T83" fmla="*/ 154 h 154"/>
                  <a:gd name="T84" fmla="*/ 53 w 71"/>
                  <a:gd name="T85" fmla="*/ 147 h 154"/>
                  <a:gd name="T86" fmla="*/ 48 w 71"/>
                  <a:gd name="T87" fmla="*/ 147 h 154"/>
                  <a:gd name="T88" fmla="*/ 39 w 71"/>
                  <a:gd name="T89" fmla="*/ 146 h 154"/>
                  <a:gd name="T90" fmla="*/ 34 w 71"/>
                  <a:gd name="T91" fmla="*/ 145 h 154"/>
                  <a:gd name="T92" fmla="*/ 32 w 71"/>
                  <a:gd name="T93" fmla="*/ 142 h 154"/>
                  <a:gd name="T94" fmla="*/ 32 w 71"/>
                  <a:gd name="T95" fmla="*/ 137 h 154"/>
                  <a:gd name="T96" fmla="*/ 32 w 71"/>
                  <a:gd name="T97" fmla="*/ 67 h 154"/>
                  <a:gd name="T98" fmla="*/ 57 w 71"/>
                  <a:gd name="T99" fmla="*/ 67 h 154"/>
                  <a:gd name="T100" fmla="*/ 57 w 71"/>
                  <a:gd name="T101" fmla="*/ 60 h 154"/>
                  <a:gd name="T102" fmla="*/ 31 w 71"/>
                  <a:gd name="T103" fmla="*/ 6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154">
                    <a:moveTo>
                      <a:pt x="31" y="60"/>
                    </a:moveTo>
                    <a:lnTo>
                      <a:pt x="31" y="35"/>
                    </a:lnTo>
                    <a:lnTo>
                      <a:pt x="33" y="22"/>
                    </a:lnTo>
                    <a:lnTo>
                      <a:pt x="38" y="13"/>
                    </a:lnTo>
                    <a:lnTo>
                      <a:pt x="44" y="7"/>
                    </a:lnTo>
                    <a:lnTo>
                      <a:pt x="51" y="5"/>
                    </a:lnTo>
                    <a:lnTo>
                      <a:pt x="54" y="5"/>
                    </a:lnTo>
                    <a:lnTo>
                      <a:pt x="58" y="7"/>
                    </a:lnTo>
                    <a:lnTo>
                      <a:pt x="56" y="8"/>
                    </a:lnTo>
                    <a:lnTo>
                      <a:pt x="54" y="10"/>
                    </a:lnTo>
                    <a:lnTo>
                      <a:pt x="52" y="12"/>
                    </a:lnTo>
                    <a:lnTo>
                      <a:pt x="52" y="16"/>
                    </a:lnTo>
                    <a:lnTo>
                      <a:pt x="52" y="19"/>
                    </a:lnTo>
                    <a:lnTo>
                      <a:pt x="54" y="22"/>
                    </a:lnTo>
                    <a:lnTo>
                      <a:pt x="57" y="24"/>
                    </a:lnTo>
                    <a:lnTo>
                      <a:pt x="61" y="25"/>
                    </a:lnTo>
                    <a:lnTo>
                      <a:pt x="65" y="24"/>
                    </a:lnTo>
                    <a:lnTo>
                      <a:pt x="68" y="22"/>
                    </a:lnTo>
                    <a:lnTo>
                      <a:pt x="70" y="19"/>
                    </a:lnTo>
                    <a:lnTo>
                      <a:pt x="71" y="16"/>
                    </a:lnTo>
                    <a:lnTo>
                      <a:pt x="69" y="10"/>
                    </a:lnTo>
                    <a:lnTo>
                      <a:pt x="65" y="5"/>
                    </a:lnTo>
                    <a:lnTo>
                      <a:pt x="59" y="2"/>
                    </a:lnTo>
                    <a:lnTo>
                      <a:pt x="51" y="0"/>
                    </a:lnTo>
                    <a:lnTo>
                      <a:pt x="40" y="3"/>
                    </a:lnTo>
                    <a:lnTo>
                      <a:pt x="29" y="9"/>
                    </a:lnTo>
                    <a:lnTo>
                      <a:pt x="21" y="20"/>
                    </a:lnTo>
                    <a:lnTo>
                      <a:pt x="18" y="35"/>
                    </a:lnTo>
                    <a:lnTo>
                      <a:pt x="18" y="60"/>
                    </a:lnTo>
                    <a:lnTo>
                      <a:pt x="0" y="60"/>
                    </a:lnTo>
                    <a:lnTo>
                      <a:pt x="0" y="67"/>
                    </a:lnTo>
                    <a:lnTo>
                      <a:pt x="18" y="67"/>
                    </a:lnTo>
                    <a:lnTo>
                      <a:pt x="18" y="137"/>
                    </a:lnTo>
                    <a:lnTo>
                      <a:pt x="17" y="143"/>
                    </a:lnTo>
                    <a:lnTo>
                      <a:pt x="15" y="146"/>
                    </a:lnTo>
                    <a:lnTo>
                      <a:pt x="9" y="147"/>
                    </a:lnTo>
                    <a:lnTo>
                      <a:pt x="1" y="147"/>
                    </a:lnTo>
                    <a:lnTo>
                      <a:pt x="1" y="154"/>
                    </a:lnTo>
                    <a:lnTo>
                      <a:pt x="14" y="153"/>
                    </a:lnTo>
                    <a:lnTo>
                      <a:pt x="25" y="153"/>
                    </a:lnTo>
                    <a:lnTo>
                      <a:pt x="39" y="153"/>
                    </a:lnTo>
                    <a:lnTo>
                      <a:pt x="53" y="154"/>
                    </a:lnTo>
                    <a:lnTo>
                      <a:pt x="53" y="147"/>
                    </a:lnTo>
                    <a:lnTo>
                      <a:pt x="48" y="147"/>
                    </a:lnTo>
                    <a:lnTo>
                      <a:pt x="39" y="146"/>
                    </a:lnTo>
                    <a:lnTo>
                      <a:pt x="34" y="145"/>
                    </a:lnTo>
                    <a:lnTo>
                      <a:pt x="32" y="142"/>
                    </a:lnTo>
                    <a:lnTo>
                      <a:pt x="32" y="137"/>
                    </a:lnTo>
                    <a:lnTo>
                      <a:pt x="32" y="67"/>
                    </a:lnTo>
                    <a:lnTo>
                      <a:pt x="57" y="67"/>
                    </a:lnTo>
                    <a:lnTo>
                      <a:pt x="57" y="60"/>
                    </a:lnTo>
                    <a:lnTo>
                      <a:pt x="31"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37"/>
              <p:cNvSpPr>
                <a:spLocks noChangeAspect="1" noEditPoints="1"/>
              </p:cNvSpPr>
              <p:nvPr/>
            </p:nvSpPr>
            <p:spPr bwMode="auto">
              <a:xfrm>
                <a:off x="3261" y="3001"/>
                <a:ext cx="98" cy="100"/>
              </a:xfrm>
              <a:custGeom>
                <a:avLst/>
                <a:gdLst>
                  <a:gd name="T0" fmla="*/ 65 w 98"/>
                  <a:gd name="T1" fmla="*/ 87 h 100"/>
                  <a:gd name="T2" fmla="*/ 73 w 98"/>
                  <a:gd name="T3" fmla="*/ 97 h 100"/>
                  <a:gd name="T4" fmla="*/ 82 w 98"/>
                  <a:gd name="T5" fmla="*/ 99 h 100"/>
                  <a:gd name="T6" fmla="*/ 88 w 98"/>
                  <a:gd name="T7" fmla="*/ 97 h 100"/>
                  <a:gd name="T8" fmla="*/ 93 w 98"/>
                  <a:gd name="T9" fmla="*/ 92 h 100"/>
                  <a:gd name="T10" fmla="*/ 97 w 98"/>
                  <a:gd name="T11" fmla="*/ 84 h 100"/>
                  <a:gd name="T12" fmla="*/ 98 w 98"/>
                  <a:gd name="T13" fmla="*/ 66 h 100"/>
                  <a:gd name="T14" fmla="*/ 92 w 98"/>
                  <a:gd name="T15" fmla="*/ 78 h 100"/>
                  <a:gd name="T16" fmla="*/ 89 w 98"/>
                  <a:gd name="T17" fmla="*/ 90 h 100"/>
                  <a:gd name="T18" fmla="*/ 84 w 98"/>
                  <a:gd name="T19" fmla="*/ 92 h 100"/>
                  <a:gd name="T20" fmla="*/ 78 w 98"/>
                  <a:gd name="T21" fmla="*/ 87 h 100"/>
                  <a:gd name="T22" fmla="*/ 76 w 98"/>
                  <a:gd name="T23" fmla="*/ 81 h 100"/>
                  <a:gd name="T24" fmla="*/ 76 w 98"/>
                  <a:gd name="T25" fmla="*/ 31 h 100"/>
                  <a:gd name="T26" fmla="*/ 73 w 98"/>
                  <a:gd name="T27" fmla="*/ 18 h 100"/>
                  <a:gd name="T28" fmla="*/ 62 w 98"/>
                  <a:gd name="T29" fmla="*/ 7 h 100"/>
                  <a:gd name="T30" fmla="*/ 47 w 98"/>
                  <a:gd name="T31" fmla="*/ 1 h 100"/>
                  <a:gd name="T32" fmla="*/ 32 w 98"/>
                  <a:gd name="T33" fmla="*/ 1 h 100"/>
                  <a:gd name="T34" fmla="*/ 21 w 98"/>
                  <a:gd name="T35" fmla="*/ 4 h 100"/>
                  <a:gd name="T36" fmla="*/ 12 w 98"/>
                  <a:gd name="T37" fmla="*/ 11 h 100"/>
                  <a:gd name="T38" fmla="*/ 7 w 98"/>
                  <a:gd name="T39" fmla="*/ 20 h 100"/>
                  <a:gd name="T40" fmla="*/ 7 w 98"/>
                  <a:gd name="T41" fmla="*/ 29 h 100"/>
                  <a:gd name="T42" fmla="*/ 12 w 98"/>
                  <a:gd name="T43" fmla="*/ 34 h 100"/>
                  <a:gd name="T44" fmla="*/ 20 w 98"/>
                  <a:gd name="T45" fmla="*/ 34 h 100"/>
                  <a:gd name="T46" fmla="*/ 25 w 98"/>
                  <a:gd name="T47" fmla="*/ 29 h 100"/>
                  <a:gd name="T48" fmla="*/ 26 w 98"/>
                  <a:gd name="T49" fmla="*/ 22 h 100"/>
                  <a:gd name="T50" fmla="*/ 21 w 98"/>
                  <a:gd name="T51" fmla="*/ 16 h 100"/>
                  <a:gd name="T52" fmla="*/ 20 w 98"/>
                  <a:gd name="T53" fmla="*/ 10 h 100"/>
                  <a:gd name="T54" fmla="*/ 33 w 98"/>
                  <a:gd name="T55" fmla="*/ 6 h 100"/>
                  <a:gd name="T56" fmla="*/ 42 w 98"/>
                  <a:gd name="T57" fmla="*/ 5 h 100"/>
                  <a:gd name="T58" fmla="*/ 50 w 98"/>
                  <a:gd name="T59" fmla="*/ 9 h 100"/>
                  <a:gd name="T60" fmla="*/ 57 w 98"/>
                  <a:gd name="T61" fmla="*/ 16 h 100"/>
                  <a:gd name="T62" fmla="*/ 61 w 98"/>
                  <a:gd name="T63" fmla="*/ 26 h 100"/>
                  <a:gd name="T64" fmla="*/ 61 w 98"/>
                  <a:gd name="T65" fmla="*/ 41 h 100"/>
                  <a:gd name="T66" fmla="*/ 21 w 98"/>
                  <a:gd name="T67" fmla="*/ 49 h 100"/>
                  <a:gd name="T68" fmla="*/ 5 w 98"/>
                  <a:gd name="T69" fmla="*/ 62 h 100"/>
                  <a:gd name="T70" fmla="*/ 0 w 98"/>
                  <a:gd name="T71" fmla="*/ 77 h 100"/>
                  <a:gd name="T72" fmla="*/ 12 w 98"/>
                  <a:gd name="T73" fmla="*/ 95 h 100"/>
                  <a:gd name="T74" fmla="*/ 35 w 98"/>
                  <a:gd name="T75" fmla="*/ 100 h 100"/>
                  <a:gd name="T76" fmla="*/ 53 w 98"/>
                  <a:gd name="T77" fmla="*/ 94 h 100"/>
                  <a:gd name="T78" fmla="*/ 63 w 98"/>
                  <a:gd name="T79" fmla="*/ 81 h 100"/>
                  <a:gd name="T80" fmla="*/ 61 w 98"/>
                  <a:gd name="T81" fmla="*/ 67 h 100"/>
                  <a:gd name="T82" fmla="*/ 59 w 98"/>
                  <a:gd name="T83" fmla="*/ 80 h 100"/>
                  <a:gd name="T84" fmla="*/ 52 w 98"/>
                  <a:gd name="T85" fmla="*/ 89 h 100"/>
                  <a:gd name="T86" fmla="*/ 44 w 98"/>
                  <a:gd name="T87" fmla="*/ 94 h 100"/>
                  <a:gd name="T88" fmla="*/ 36 w 98"/>
                  <a:gd name="T89" fmla="*/ 95 h 100"/>
                  <a:gd name="T90" fmla="*/ 22 w 98"/>
                  <a:gd name="T91" fmla="*/ 90 h 100"/>
                  <a:gd name="T92" fmla="*/ 17 w 98"/>
                  <a:gd name="T93" fmla="*/ 77 h 100"/>
                  <a:gd name="T94" fmla="*/ 26 w 98"/>
                  <a:gd name="T95" fmla="*/ 57 h 100"/>
                  <a:gd name="T96" fmla="*/ 61 w 98"/>
                  <a:gd name="T97"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00">
                    <a:moveTo>
                      <a:pt x="63" y="81"/>
                    </a:moveTo>
                    <a:lnTo>
                      <a:pt x="65" y="87"/>
                    </a:lnTo>
                    <a:lnTo>
                      <a:pt x="68" y="93"/>
                    </a:lnTo>
                    <a:lnTo>
                      <a:pt x="73" y="97"/>
                    </a:lnTo>
                    <a:lnTo>
                      <a:pt x="80" y="99"/>
                    </a:lnTo>
                    <a:lnTo>
                      <a:pt x="82" y="99"/>
                    </a:lnTo>
                    <a:lnTo>
                      <a:pt x="85" y="98"/>
                    </a:lnTo>
                    <a:lnTo>
                      <a:pt x="88" y="97"/>
                    </a:lnTo>
                    <a:lnTo>
                      <a:pt x="91" y="95"/>
                    </a:lnTo>
                    <a:lnTo>
                      <a:pt x="93" y="92"/>
                    </a:lnTo>
                    <a:lnTo>
                      <a:pt x="96" y="89"/>
                    </a:lnTo>
                    <a:lnTo>
                      <a:pt x="97" y="84"/>
                    </a:lnTo>
                    <a:lnTo>
                      <a:pt x="98" y="78"/>
                    </a:lnTo>
                    <a:lnTo>
                      <a:pt x="98" y="66"/>
                    </a:lnTo>
                    <a:lnTo>
                      <a:pt x="92" y="66"/>
                    </a:lnTo>
                    <a:lnTo>
                      <a:pt x="92" y="78"/>
                    </a:lnTo>
                    <a:lnTo>
                      <a:pt x="91" y="86"/>
                    </a:lnTo>
                    <a:lnTo>
                      <a:pt x="89" y="90"/>
                    </a:lnTo>
                    <a:lnTo>
                      <a:pt x="87" y="92"/>
                    </a:lnTo>
                    <a:lnTo>
                      <a:pt x="84" y="92"/>
                    </a:lnTo>
                    <a:lnTo>
                      <a:pt x="80" y="91"/>
                    </a:lnTo>
                    <a:lnTo>
                      <a:pt x="78" y="87"/>
                    </a:lnTo>
                    <a:lnTo>
                      <a:pt x="77" y="83"/>
                    </a:lnTo>
                    <a:lnTo>
                      <a:pt x="76" y="81"/>
                    </a:lnTo>
                    <a:lnTo>
                      <a:pt x="76" y="38"/>
                    </a:lnTo>
                    <a:lnTo>
                      <a:pt x="76" y="31"/>
                    </a:lnTo>
                    <a:lnTo>
                      <a:pt x="76" y="25"/>
                    </a:lnTo>
                    <a:lnTo>
                      <a:pt x="73" y="18"/>
                    </a:lnTo>
                    <a:lnTo>
                      <a:pt x="69" y="12"/>
                    </a:lnTo>
                    <a:lnTo>
                      <a:pt x="62" y="7"/>
                    </a:lnTo>
                    <a:lnTo>
                      <a:pt x="55" y="3"/>
                    </a:lnTo>
                    <a:lnTo>
                      <a:pt x="47" y="1"/>
                    </a:lnTo>
                    <a:lnTo>
                      <a:pt x="39" y="0"/>
                    </a:lnTo>
                    <a:lnTo>
                      <a:pt x="32" y="1"/>
                    </a:lnTo>
                    <a:lnTo>
                      <a:pt x="26" y="2"/>
                    </a:lnTo>
                    <a:lnTo>
                      <a:pt x="21" y="4"/>
                    </a:lnTo>
                    <a:lnTo>
                      <a:pt x="16" y="7"/>
                    </a:lnTo>
                    <a:lnTo>
                      <a:pt x="12" y="11"/>
                    </a:lnTo>
                    <a:lnTo>
                      <a:pt x="9" y="15"/>
                    </a:lnTo>
                    <a:lnTo>
                      <a:pt x="7" y="20"/>
                    </a:lnTo>
                    <a:lnTo>
                      <a:pt x="6" y="25"/>
                    </a:lnTo>
                    <a:lnTo>
                      <a:pt x="7" y="29"/>
                    </a:lnTo>
                    <a:lnTo>
                      <a:pt x="9" y="32"/>
                    </a:lnTo>
                    <a:lnTo>
                      <a:pt x="12" y="34"/>
                    </a:lnTo>
                    <a:lnTo>
                      <a:pt x="16" y="35"/>
                    </a:lnTo>
                    <a:lnTo>
                      <a:pt x="20" y="34"/>
                    </a:lnTo>
                    <a:lnTo>
                      <a:pt x="23" y="32"/>
                    </a:lnTo>
                    <a:lnTo>
                      <a:pt x="25" y="29"/>
                    </a:lnTo>
                    <a:lnTo>
                      <a:pt x="26" y="25"/>
                    </a:lnTo>
                    <a:lnTo>
                      <a:pt x="26" y="22"/>
                    </a:lnTo>
                    <a:lnTo>
                      <a:pt x="24" y="19"/>
                    </a:lnTo>
                    <a:lnTo>
                      <a:pt x="21" y="16"/>
                    </a:lnTo>
                    <a:lnTo>
                      <a:pt x="15" y="15"/>
                    </a:lnTo>
                    <a:lnTo>
                      <a:pt x="20" y="10"/>
                    </a:lnTo>
                    <a:lnTo>
                      <a:pt x="26" y="7"/>
                    </a:lnTo>
                    <a:lnTo>
                      <a:pt x="33" y="6"/>
                    </a:lnTo>
                    <a:lnTo>
                      <a:pt x="39" y="5"/>
                    </a:lnTo>
                    <a:lnTo>
                      <a:pt x="42" y="5"/>
                    </a:lnTo>
                    <a:lnTo>
                      <a:pt x="47" y="7"/>
                    </a:lnTo>
                    <a:lnTo>
                      <a:pt x="50" y="9"/>
                    </a:lnTo>
                    <a:lnTo>
                      <a:pt x="54" y="12"/>
                    </a:lnTo>
                    <a:lnTo>
                      <a:pt x="57" y="16"/>
                    </a:lnTo>
                    <a:lnTo>
                      <a:pt x="59" y="20"/>
                    </a:lnTo>
                    <a:lnTo>
                      <a:pt x="61" y="26"/>
                    </a:lnTo>
                    <a:lnTo>
                      <a:pt x="61" y="33"/>
                    </a:lnTo>
                    <a:lnTo>
                      <a:pt x="61" y="41"/>
                    </a:lnTo>
                    <a:lnTo>
                      <a:pt x="42" y="43"/>
                    </a:lnTo>
                    <a:lnTo>
                      <a:pt x="21" y="49"/>
                    </a:lnTo>
                    <a:lnTo>
                      <a:pt x="11" y="55"/>
                    </a:lnTo>
                    <a:lnTo>
                      <a:pt x="5" y="62"/>
                    </a:lnTo>
                    <a:lnTo>
                      <a:pt x="1" y="70"/>
                    </a:lnTo>
                    <a:lnTo>
                      <a:pt x="0" y="77"/>
                    </a:lnTo>
                    <a:lnTo>
                      <a:pt x="3" y="88"/>
                    </a:lnTo>
                    <a:lnTo>
                      <a:pt x="12" y="95"/>
                    </a:lnTo>
                    <a:lnTo>
                      <a:pt x="23" y="99"/>
                    </a:lnTo>
                    <a:lnTo>
                      <a:pt x="35" y="100"/>
                    </a:lnTo>
                    <a:lnTo>
                      <a:pt x="44" y="98"/>
                    </a:lnTo>
                    <a:lnTo>
                      <a:pt x="53" y="94"/>
                    </a:lnTo>
                    <a:lnTo>
                      <a:pt x="59" y="88"/>
                    </a:lnTo>
                    <a:lnTo>
                      <a:pt x="63" y="81"/>
                    </a:lnTo>
                    <a:close/>
                    <a:moveTo>
                      <a:pt x="61" y="45"/>
                    </a:moveTo>
                    <a:lnTo>
                      <a:pt x="61" y="67"/>
                    </a:lnTo>
                    <a:lnTo>
                      <a:pt x="61" y="74"/>
                    </a:lnTo>
                    <a:lnTo>
                      <a:pt x="59" y="80"/>
                    </a:lnTo>
                    <a:lnTo>
                      <a:pt x="56" y="85"/>
                    </a:lnTo>
                    <a:lnTo>
                      <a:pt x="52" y="89"/>
                    </a:lnTo>
                    <a:lnTo>
                      <a:pt x="48" y="92"/>
                    </a:lnTo>
                    <a:lnTo>
                      <a:pt x="44" y="94"/>
                    </a:lnTo>
                    <a:lnTo>
                      <a:pt x="40" y="95"/>
                    </a:lnTo>
                    <a:lnTo>
                      <a:pt x="36" y="95"/>
                    </a:lnTo>
                    <a:lnTo>
                      <a:pt x="29" y="94"/>
                    </a:lnTo>
                    <a:lnTo>
                      <a:pt x="22" y="90"/>
                    </a:lnTo>
                    <a:lnTo>
                      <a:pt x="18" y="84"/>
                    </a:lnTo>
                    <a:lnTo>
                      <a:pt x="17" y="77"/>
                    </a:lnTo>
                    <a:lnTo>
                      <a:pt x="18" y="67"/>
                    </a:lnTo>
                    <a:lnTo>
                      <a:pt x="26" y="57"/>
                    </a:lnTo>
                    <a:lnTo>
                      <a:pt x="39" y="49"/>
                    </a:lnTo>
                    <a:lnTo>
                      <a:pt x="61"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38"/>
              <p:cNvSpPr>
                <a:spLocks noChangeAspect="1"/>
              </p:cNvSpPr>
              <p:nvPr/>
            </p:nvSpPr>
            <p:spPr bwMode="auto">
              <a:xfrm>
                <a:off x="3367" y="3003"/>
                <a:ext cx="109" cy="96"/>
              </a:xfrm>
              <a:custGeom>
                <a:avLst/>
                <a:gdLst>
                  <a:gd name="T0" fmla="*/ 17 w 109"/>
                  <a:gd name="T1" fmla="*/ 79 h 96"/>
                  <a:gd name="T2" fmla="*/ 14 w 109"/>
                  <a:gd name="T3" fmla="*/ 88 h 96"/>
                  <a:gd name="T4" fmla="*/ 0 w 109"/>
                  <a:gd name="T5" fmla="*/ 89 h 96"/>
                  <a:gd name="T6" fmla="*/ 6 w 109"/>
                  <a:gd name="T7" fmla="*/ 95 h 96"/>
                  <a:gd name="T8" fmla="*/ 20 w 109"/>
                  <a:gd name="T9" fmla="*/ 95 h 96"/>
                  <a:gd name="T10" fmla="*/ 30 w 109"/>
                  <a:gd name="T11" fmla="*/ 95 h 96"/>
                  <a:gd name="T12" fmla="*/ 43 w 109"/>
                  <a:gd name="T13" fmla="*/ 95 h 96"/>
                  <a:gd name="T14" fmla="*/ 49 w 109"/>
                  <a:gd name="T15" fmla="*/ 89 h 96"/>
                  <a:gd name="T16" fmla="*/ 35 w 109"/>
                  <a:gd name="T17" fmla="*/ 88 h 96"/>
                  <a:gd name="T18" fmla="*/ 32 w 109"/>
                  <a:gd name="T19" fmla="*/ 79 h 96"/>
                  <a:gd name="T20" fmla="*/ 35 w 109"/>
                  <a:gd name="T21" fmla="*/ 24 h 96"/>
                  <a:gd name="T22" fmla="*/ 51 w 109"/>
                  <a:gd name="T23" fmla="*/ 7 h 96"/>
                  <a:gd name="T24" fmla="*/ 66 w 109"/>
                  <a:gd name="T25" fmla="*/ 5 h 96"/>
                  <a:gd name="T26" fmla="*/ 73 w 109"/>
                  <a:gd name="T27" fmla="*/ 9 h 96"/>
                  <a:gd name="T28" fmla="*/ 76 w 109"/>
                  <a:gd name="T29" fmla="*/ 15 h 96"/>
                  <a:gd name="T30" fmla="*/ 77 w 109"/>
                  <a:gd name="T31" fmla="*/ 24 h 96"/>
                  <a:gd name="T32" fmla="*/ 78 w 109"/>
                  <a:gd name="T33" fmla="*/ 79 h 96"/>
                  <a:gd name="T34" fmla="*/ 75 w 109"/>
                  <a:gd name="T35" fmla="*/ 88 h 96"/>
                  <a:gd name="T36" fmla="*/ 61 w 109"/>
                  <a:gd name="T37" fmla="*/ 89 h 96"/>
                  <a:gd name="T38" fmla="*/ 67 w 109"/>
                  <a:gd name="T39" fmla="*/ 95 h 96"/>
                  <a:gd name="T40" fmla="*/ 80 w 109"/>
                  <a:gd name="T41" fmla="*/ 95 h 96"/>
                  <a:gd name="T42" fmla="*/ 90 w 109"/>
                  <a:gd name="T43" fmla="*/ 95 h 96"/>
                  <a:gd name="T44" fmla="*/ 103 w 109"/>
                  <a:gd name="T45" fmla="*/ 95 h 96"/>
                  <a:gd name="T46" fmla="*/ 109 w 109"/>
                  <a:gd name="T47" fmla="*/ 89 h 96"/>
                  <a:gd name="T48" fmla="*/ 97 w 109"/>
                  <a:gd name="T49" fmla="*/ 88 h 96"/>
                  <a:gd name="T50" fmla="*/ 93 w 109"/>
                  <a:gd name="T51" fmla="*/ 82 h 96"/>
                  <a:gd name="T52" fmla="*/ 92 w 109"/>
                  <a:gd name="T53" fmla="*/ 29 h 96"/>
                  <a:gd name="T54" fmla="*/ 90 w 109"/>
                  <a:gd name="T55" fmla="*/ 14 h 96"/>
                  <a:gd name="T56" fmla="*/ 83 w 109"/>
                  <a:gd name="T57" fmla="*/ 5 h 96"/>
                  <a:gd name="T58" fmla="*/ 71 w 109"/>
                  <a:gd name="T59" fmla="*/ 0 h 96"/>
                  <a:gd name="T60" fmla="*/ 52 w 109"/>
                  <a:gd name="T61" fmla="*/ 1 h 96"/>
                  <a:gd name="T62" fmla="*/ 36 w 109"/>
                  <a:gd name="T63" fmla="*/ 13 h 96"/>
                  <a:gd name="T64" fmla="*/ 31 w 109"/>
                  <a:gd name="T65" fmla="*/ 0 h 96"/>
                  <a:gd name="T66" fmla="*/ 0 w 109"/>
                  <a:gd name="T67" fmla="*/ 9 h 96"/>
                  <a:gd name="T68" fmla="*/ 9 w 109"/>
                  <a:gd name="T69" fmla="*/ 9 h 96"/>
                  <a:gd name="T70" fmla="*/ 14 w 109"/>
                  <a:gd name="T71" fmla="*/ 11 h 96"/>
                  <a:gd name="T72" fmla="*/ 17 w 109"/>
                  <a:gd name="T73" fmla="*/ 14 h 96"/>
                  <a:gd name="T74" fmla="*/ 17 w 109"/>
                  <a:gd name="T75"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96">
                    <a:moveTo>
                      <a:pt x="17" y="21"/>
                    </a:moveTo>
                    <a:lnTo>
                      <a:pt x="17" y="79"/>
                    </a:lnTo>
                    <a:lnTo>
                      <a:pt x="17" y="85"/>
                    </a:lnTo>
                    <a:lnTo>
                      <a:pt x="14" y="88"/>
                    </a:lnTo>
                    <a:lnTo>
                      <a:pt x="9" y="89"/>
                    </a:lnTo>
                    <a:lnTo>
                      <a:pt x="0" y="89"/>
                    </a:lnTo>
                    <a:lnTo>
                      <a:pt x="0" y="96"/>
                    </a:lnTo>
                    <a:lnTo>
                      <a:pt x="6" y="95"/>
                    </a:lnTo>
                    <a:lnTo>
                      <a:pt x="13" y="95"/>
                    </a:lnTo>
                    <a:lnTo>
                      <a:pt x="20" y="95"/>
                    </a:lnTo>
                    <a:lnTo>
                      <a:pt x="25" y="95"/>
                    </a:lnTo>
                    <a:lnTo>
                      <a:pt x="30" y="95"/>
                    </a:lnTo>
                    <a:lnTo>
                      <a:pt x="36" y="95"/>
                    </a:lnTo>
                    <a:lnTo>
                      <a:pt x="43" y="95"/>
                    </a:lnTo>
                    <a:lnTo>
                      <a:pt x="49" y="96"/>
                    </a:lnTo>
                    <a:lnTo>
                      <a:pt x="49" y="89"/>
                    </a:lnTo>
                    <a:lnTo>
                      <a:pt x="40" y="89"/>
                    </a:lnTo>
                    <a:lnTo>
                      <a:pt x="35" y="88"/>
                    </a:lnTo>
                    <a:lnTo>
                      <a:pt x="33" y="85"/>
                    </a:lnTo>
                    <a:lnTo>
                      <a:pt x="32" y="79"/>
                    </a:lnTo>
                    <a:lnTo>
                      <a:pt x="32" y="39"/>
                    </a:lnTo>
                    <a:lnTo>
                      <a:pt x="35" y="24"/>
                    </a:lnTo>
                    <a:lnTo>
                      <a:pt x="42" y="13"/>
                    </a:lnTo>
                    <a:lnTo>
                      <a:pt x="51" y="7"/>
                    </a:lnTo>
                    <a:lnTo>
                      <a:pt x="62" y="4"/>
                    </a:lnTo>
                    <a:lnTo>
                      <a:pt x="66" y="5"/>
                    </a:lnTo>
                    <a:lnTo>
                      <a:pt x="70" y="6"/>
                    </a:lnTo>
                    <a:lnTo>
                      <a:pt x="73" y="9"/>
                    </a:lnTo>
                    <a:lnTo>
                      <a:pt x="75" y="12"/>
                    </a:lnTo>
                    <a:lnTo>
                      <a:pt x="76" y="15"/>
                    </a:lnTo>
                    <a:lnTo>
                      <a:pt x="77" y="19"/>
                    </a:lnTo>
                    <a:lnTo>
                      <a:pt x="77" y="24"/>
                    </a:lnTo>
                    <a:lnTo>
                      <a:pt x="78" y="28"/>
                    </a:lnTo>
                    <a:lnTo>
                      <a:pt x="78" y="79"/>
                    </a:lnTo>
                    <a:lnTo>
                      <a:pt x="77" y="85"/>
                    </a:lnTo>
                    <a:lnTo>
                      <a:pt x="75" y="88"/>
                    </a:lnTo>
                    <a:lnTo>
                      <a:pt x="69" y="89"/>
                    </a:lnTo>
                    <a:lnTo>
                      <a:pt x="61" y="89"/>
                    </a:lnTo>
                    <a:lnTo>
                      <a:pt x="61" y="96"/>
                    </a:lnTo>
                    <a:lnTo>
                      <a:pt x="67" y="95"/>
                    </a:lnTo>
                    <a:lnTo>
                      <a:pt x="74" y="95"/>
                    </a:lnTo>
                    <a:lnTo>
                      <a:pt x="80" y="95"/>
                    </a:lnTo>
                    <a:lnTo>
                      <a:pt x="85" y="95"/>
                    </a:lnTo>
                    <a:lnTo>
                      <a:pt x="90" y="95"/>
                    </a:lnTo>
                    <a:lnTo>
                      <a:pt x="97" y="95"/>
                    </a:lnTo>
                    <a:lnTo>
                      <a:pt x="103" y="95"/>
                    </a:lnTo>
                    <a:lnTo>
                      <a:pt x="109" y="96"/>
                    </a:lnTo>
                    <a:lnTo>
                      <a:pt x="109" y="89"/>
                    </a:lnTo>
                    <a:lnTo>
                      <a:pt x="102" y="89"/>
                    </a:lnTo>
                    <a:lnTo>
                      <a:pt x="97" y="88"/>
                    </a:lnTo>
                    <a:lnTo>
                      <a:pt x="94" y="86"/>
                    </a:lnTo>
                    <a:lnTo>
                      <a:pt x="93" y="82"/>
                    </a:lnTo>
                    <a:lnTo>
                      <a:pt x="93" y="41"/>
                    </a:lnTo>
                    <a:lnTo>
                      <a:pt x="92" y="29"/>
                    </a:lnTo>
                    <a:lnTo>
                      <a:pt x="92" y="20"/>
                    </a:lnTo>
                    <a:lnTo>
                      <a:pt x="90" y="14"/>
                    </a:lnTo>
                    <a:lnTo>
                      <a:pt x="86" y="8"/>
                    </a:lnTo>
                    <a:lnTo>
                      <a:pt x="83" y="5"/>
                    </a:lnTo>
                    <a:lnTo>
                      <a:pt x="78" y="2"/>
                    </a:lnTo>
                    <a:lnTo>
                      <a:pt x="71" y="0"/>
                    </a:lnTo>
                    <a:lnTo>
                      <a:pt x="63" y="0"/>
                    </a:lnTo>
                    <a:lnTo>
                      <a:pt x="52" y="1"/>
                    </a:lnTo>
                    <a:lnTo>
                      <a:pt x="43" y="6"/>
                    </a:lnTo>
                    <a:lnTo>
                      <a:pt x="36" y="13"/>
                    </a:lnTo>
                    <a:lnTo>
                      <a:pt x="31" y="22"/>
                    </a:lnTo>
                    <a:lnTo>
                      <a:pt x="31" y="0"/>
                    </a:lnTo>
                    <a:lnTo>
                      <a:pt x="0" y="2"/>
                    </a:lnTo>
                    <a:lnTo>
                      <a:pt x="0" y="9"/>
                    </a:lnTo>
                    <a:lnTo>
                      <a:pt x="5" y="9"/>
                    </a:lnTo>
                    <a:lnTo>
                      <a:pt x="9" y="9"/>
                    </a:lnTo>
                    <a:lnTo>
                      <a:pt x="12" y="10"/>
                    </a:lnTo>
                    <a:lnTo>
                      <a:pt x="14" y="11"/>
                    </a:lnTo>
                    <a:lnTo>
                      <a:pt x="16" y="12"/>
                    </a:lnTo>
                    <a:lnTo>
                      <a:pt x="17" y="14"/>
                    </a:lnTo>
                    <a:lnTo>
                      <a:pt x="17" y="17"/>
                    </a:lnTo>
                    <a:lnTo>
                      <a:pt x="17"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39"/>
              <p:cNvSpPr>
                <a:spLocks noChangeAspect="1"/>
              </p:cNvSpPr>
              <p:nvPr/>
            </p:nvSpPr>
            <p:spPr bwMode="auto">
              <a:xfrm>
                <a:off x="3488" y="3001"/>
                <a:ext cx="71" cy="100"/>
              </a:xfrm>
              <a:custGeom>
                <a:avLst/>
                <a:gdLst>
                  <a:gd name="T0" fmla="*/ 41 w 71"/>
                  <a:gd name="T1" fmla="*/ 56 h 100"/>
                  <a:gd name="T2" fmla="*/ 47 w 71"/>
                  <a:gd name="T3" fmla="*/ 58 h 100"/>
                  <a:gd name="T4" fmla="*/ 55 w 71"/>
                  <a:gd name="T5" fmla="*/ 62 h 100"/>
                  <a:gd name="T6" fmla="*/ 60 w 71"/>
                  <a:gd name="T7" fmla="*/ 70 h 100"/>
                  <a:gd name="T8" fmla="*/ 59 w 71"/>
                  <a:gd name="T9" fmla="*/ 83 h 100"/>
                  <a:gd name="T10" fmla="*/ 47 w 71"/>
                  <a:gd name="T11" fmla="*/ 94 h 100"/>
                  <a:gd name="T12" fmla="*/ 30 w 71"/>
                  <a:gd name="T13" fmla="*/ 95 h 100"/>
                  <a:gd name="T14" fmla="*/ 20 w 71"/>
                  <a:gd name="T15" fmla="*/ 90 h 100"/>
                  <a:gd name="T16" fmla="*/ 13 w 71"/>
                  <a:gd name="T17" fmla="*/ 82 h 100"/>
                  <a:gd name="T18" fmla="*/ 8 w 71"/>
                  <a:gd name="T19" fmla="*/ 71 h 100"/>
                  <a:gd name="T20" fmla="*/ 5 w 71"/>
                  <a:gd name="T21" fmla="*/ 61 h 100"/>
                  <a:gd name="T22" fmla="*/ 1 w 71"/>
                  <a:gd name="T23" fmla="*/ 62 h 100"/>
                  <a:gd name="T24" fmla="*/ 0 w 71"/>
                  <a:gd name="T25" fmla="*/ 95 h 100"/>
                  <a:gd name="T26" fmla="*/ 3 w 71"/>
                  <a:gd name="T27" fmla="*/ 100 h 100"/>
                  <a:gd name="T28" fmla="*/ 4 w 71"/>
                  <a:gd name="T29" fmla="*/ 99 h 100"/>
                  <a:gd name="T30" fmla="*/ 8 w 71"/>
                  <a:gd name="T31" fmla="*/ 96 h 100"/>
                  <a:gd name="T32" fmla="*/ 9 w 71"/>
                  <a:gd name="T33" fmla="*/ 94 h 100"/>
                  <a:gd name="T34" fmla="*/ 12 w 71"/>
                  <a:gd name="T35" fmla="*/ 91 h 100"/>
                  <a:gd name="T36" fmla="*/ 26 w 71"/>
                  <a:gd name="T37" fmla="*/ 99 h 100"/>
                  <a:gd name="T38" fmla="*/ 36 w 71"/>
                  <a:gd name="T39" fmla="*/ 100 h 100"/>
                  <a:gd name="T40" fmla="*/ 63 w 71"/>
                  <a:gd name="T41" fmla="*/ 91 h 100"/>
                  <a:gd name="T42" fmla="*/ 71 w 71"/>
                  <a:gd name="T43" fmla="*/ 70 h 100"/>
                  <a:gd name="T44" fmla="*/ 68 w 71"/>
                  <a:gd name="T45" fmla="*/ 56 h 100"/>
                  <a:gd name="T46" fmla="*/ 62 w 71"/>
                  <a:gd name="T47" fmla="*/ 49 h 100"/>
                  <a:gd name="T48" fmla="*/ 50 w 71"/>
                  <a:gd name="T49" fmla="*/ 42 h 100"/>
                  <a:gd name="T50" fmla="*/ 37 w 71"/>
                  <a:gd name="T51" fmla="*/ 39 h 100"/>
                  <a:gd name="T52" fmla="*/ 28 w 71"/>
                  <a:gd name="T53" fmla="*/ 37 h 100"/>
                  <a:gd name="T54" fmla="*/ 19 w 71"/>
                  <a:gd name="T55" fmla="*/ 34 h 100"/>
                  <a:gd name="T56" fmla="*/ 13 w 71"/>
                  <a:gd name="T57" fmla="*/ 29 h 100"/>
                  <a:gd name="T58" fmla="*/ 11 w 71"/>
                  <a:gd name="T59" fmla="*/ 21 h 100"/>
                  <a:gd name="T60" fmla="*/ 16 w 71"/>
                  <a:gd name="T61" fmla="*/ 10 h 100"/>
                  <a:gd name="T62" fmla="*/ 35 w 71"/>
                  <a:gd name="T63" fmla="*/ 4 h 100"/>
                  <a:gd name="T64" fmla="*/ 49 w 71"/>
                  <a:gd name="T65" fmla="*/ 8 h 100"/>
                  <a:gd name="T66" fmla="*/ 57 w 71"/>
                  <a:gd name="T67" fmla="*/ 15 h 100"/>
                  <a:gd name="T68" fmla="*/ 60 w 71"/>
                  <a:gd name="T69" fmla="*/ 24 h 100"/>
                  <a:gd name="T70" fmla="*/ 60 w 71"/>
                  <a:gd name="T71" fmla="*/ 31 h 100"/>
                  <a:gd name="T72" fmla="*/ 63 w 71"/>
                  <a:gd name="T73" fmla="*/ 33 h 100"/>
                  <a:gd name="T74" fmla="*/ 65 w 71"/>
                  <a:gd name="T75" fmla="*/ 32 h 100"/>
                  <a:gd name="T76" fmla="*/ 66 w 71"/>
                  <a:gd name="T77" fmla="*/ 27 h 100"/>
                  <a:gd name="T78" fmla="*/ 66 w 71"/>
                  <a:gd name="T79" fmla="*/ 2 h 100"/>
                  <a:gd name="T80" fmla="*/ 62 w 71"/>
                  <a:gd name="T81" fmla="*/ 1 h 100"/>
                  <a:gd name="T82" fmla="*/ 57 w 71"/>
                  <a:gd name="T83" fmla="*/ 5 h 100"/>
                  <a:gd name="T84" fmla="*/ 49 w 71"/>
                  <a:gd name="T85" fmla="*/ 3 h 100"/>
                  <a:gd name="T86" fmla="*/ 38 w 71"/>
                  <a:gd name="T87" fmla="*/ 0 h 100"/>
                  <a:gd name="T88" fmla="*/ 18 w 71"/>
                  <a:gd name="T89" fmla="*/ 3 h 100"/>
                  <a:gd name="T90" fmla="*/ 2 w 71"/>
                  <a:gd name="T91" fmla="*/ 18 h 100"/>
                  <a:gd name="T92" fmla="*/ 3 w 71"/>
                  <a:gd name="T93" fmla="*/ 37 h 100"/>
                  <a:gd name="T94" fmla="*/ 15 w 71"/>
                  <a:gd name="T95" fmla="*/ 49 h 100"/>
                  <a:gd name="T96" fmla="*/ 28 w 71"/>
                  <a:gd name="T97" fmla="*/ 5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0">
                    <a:moveTo>
                      <a:pt x="38" y="55"/>
                    </a:moveTo>
                    <a:lnTo>
                      <a:pt x="41" y="56"/>
                    </a:lnTo>
                    <a:lnTo>
                      <a:pt x="44" y="57"/>
                    </a:lnTo>
                    <a:lnTo>
                      <a:pt x="47" y="58"/>
                    </a:lnTo>
                    <a:lnTo>
                      <a:pt x="51" y="60"/>
                    </a:lnTo>
                    <a:lnTo>
                      <a:pt x="55" y="62"/>
                    </a:lnTo>
                    <a:lnTo>
                      <a:pt x="58" y="66"/>
                    </a:lnTo>
                    <a:lnTo>
                      <a:pt x="60" y="70"/>
                    </a:lnTo>
                    <a:lnTo>
                      <a:pt x="61" y="75"/>
                    </a:lnTo>
                    <a:lnTo>
                      <a:pt x="59" y="83"/>
                    </a:lnTo>
                    <a:lnTo>
                      <a:pt x="55" y="89"/>
                    </a:lnTo>
                    <a:lnTo>
                      <a:pt x="47" y="94"/>
                    </a:lnTo>
                    <a:lnTo>
                      <a:pt x="36" y="95"/>
                    </a:lnTo>
                    <a:lnTo>
                      <a:pt x="30" y="95"/>
                    </a:lnTo>
                    <a:lnTo>
                      <a:pt x="24" y="93"/>
                    </a:lnTo>
                    <a:lnTo>
                      <a:pt x="20" y="90"/>
                    </a:lnTo>
                    <a:lnTo>
                      <a:pt x="16" y="87"/>
                    </a:lnTo>
                    <a:lnTo>
                      <a:pt x="13" y="82"/>
                    </a:lnTo>
                    <a:lnTo>
                      <a:pt x="10" y="77"/>
                    </a:lnTo>
                    <a:lnTo>
                      <a:pt x="8" y="71"/>
                    </a:lnTo>
                    <a:lnTo>
                      <a:pt x="6" y="64"/>
                    </a:lnTo>
                    <a:lnTo>
                      <a:pt x="5" y="61"/>
                    </a:lnTo>
                    <a:lnTo>
                      <a:pt x="3" y="61"/>
                    </a:lnTo>
                    <a:lnTo>
                      <a:pt x="1" y="62"/>
                    </a:lnTo>
                    <a:lnTo>
                      <a:pt x="0" y="66"/>
                    </a:lnTo>
                    <a:lnTo>
                      <a:pt x="0" y="95"/>
                    </a:lnTo>
                    <a:lnTo>
                      <a:pt x="1" y="99"/>
                    </a:lnTo>
                    <a:lnTo>
                      <a:pt x="3" y="100"/>
                    </a:lnTo>
                    <a:lnTo>
                      <a:pt x="3" y="100"/>
                    </a:lnTo>
                    <a:lnTo>
                      <a:pt x="4" y="99"/>
                    </a:lnTo>
                    <a:lnTo>
                      <a:pt x="6" y="98"/>
                    </a:lnTo>
                    <a:lnTo>
                      <a:pt x="8" y="96"/>
                    </a:lnTo>
                    <a:lnTo>
                      <a:pt x="8" y="95"/>
                    </a:lnTo>
                    <a:lnTo>
                      <a:pt x="9" y="94"/>
                    </a:lnTo>
                    <a:lnTo>
                      <a:pt x="10" y="93"/>
                    </a:lnTo>
                    <a:lnTo>
                      <a:pt x="12" y="91"/>
                    </a:lnTo>
                    <a:lnTo>
                      <a:pt x="20" y="96"/>
                    </a:lnTo>
                    <a:lnTo>
                      <a:pt x="26" y="99"/>
                    </a:lnTo>
                    <a:lnTo>
                      <a:pt x="32" y="100"/>
                    </a:lnTo>
                    <a:lnTo>
                      <a:pt x="36" y="100"/>
                    </a:lnTo>
                    <a:lnTo>
                      <a:pt x="52" y="97"/>
                    </a:lnTo>
                    <a:lnTo>
                      <a:pt x="63" y="91"/>
                    </a:lnTo>
                    <a:lnTo>
                      <a:pt x="69" y="81"/>
                    </a:lnTo>
                    <a:lnTo>
                      <a:pt x="71" y="70"/>
                    </a:lnTo>
                    <a:lnTo>
                      <a:pt x="70" y="62"/>
                    </a:lnTo>
                    <a:lnTo>
                      <a:pt x="68" y="56"/>
                    </a:lnTo>
                    <a:lnTo>
                      <a:pt x="65" y="52"/>
                    </a:lnTo>
                    <a:lnTo>
                      <a:pt x="62" y="49"/>
                    </a:lnTo>
                    <a:lnTo>
                      <a:pt x="57" y="45"/>
                    </a:lnTo>
                    <a:lnTo>
                      <a:pt x="50" y="42"/>
                    </a:lnTo>
                    <a:lnTo>
                      <a:pt x="44" y="40"/>
                    </a:lnTo>
                    <a:lnTo>
                      <a:pt x="37" y="39"/>
                    </a:lnTo>
                    <a:lnTo>
                      <a:pt x="33" y="38"/>
                    </a:lnTo>
                    <a:lnTo>
                      <a:pt x="28" y="37"/>
                    </a:lnTo>
                    <a:lnTo>
                      <a:pt x="24" y="35"/>
                    </a:lnTo>
                    <a:lnTo>
                      <a:pt x="19" y="34"/>
                    </a:lnTo>
                    <a:lnTo>
                      <a:pt x="16" y="31"/>
                    </a:lnTo>
                    <a:lnTo>
                      <a:pt x="13" y="29"/>
                    </a:lnTo>
                    <a:lnTo>
                      <a:pt x="11" y="25"/>
                    </a:lnTo>
                    <a:lnTo>
                      <a:pt x="11" y="21"/>
                    </a:lnTo>
                    <a:lnTo>
                      <a:pt x="12" y="15"/>
                    </a:lnTo>
                    <a:lnTo>
                      <a:pt x="16" y="10"/>
                    </a:lnTo>
                    <a:lnTo>
                      <a:pt x="23" y="6"/>
                    </a:lnTo>
                    <a:lnTo>
                      <a:pt x="35" y="4"/>
                    </a:lnTo>
                    <a:lnTo>
                      <a:pt x="43" y="5"/>
                    </a:lnTo>
                    <a:lnTo>
                      <a:pt x="49" y="8"/>
                    </a:lnTo>
                    <a:lnTo>
                      <a:pt x="53" y="11"/>
                    </a:lnTo>
                    <a:lnTo>
                      <a:pt x="57" y="15"/>
                    </a:lnTo>
                    <a:lnTo>
                      <a:pt x="58" y="19"/>
                    </a:lnTo>
                    <a:lnTo>
                      <a:pt x="60" y="24"/>
                    </a:lnTo>
                    <a:lnTo>
                      <a:pt x="60" y="28"/>
                    </a:lnTo>
                    <a:lnTo>
                      <a:pt x="60" y="31"/>
                    </a:lnTo>
                    <a:lnTo>
                      <a:pt x="62" y="32"/>
                    </a:lnTo>
                    <a:lnTo>
                      <a:pt x="63" y="33"/>
                    </a:lnTo>
                    <a:lnTo>
                      <a:pt x="65" y="32"/>
                    </a:lnTo>
                    <a:lnTo>
                      <a:pt x="65" y="32"/>
                    </a:lnTo>
                    <a:lnTo>
                      <a:pt x="66" y="30"/>
                    </a:lnTo>
                    <a:lnTo>
                      <a:pt x="66" y="27"/>
                    </a:lnTo>
                    <a:lnTo>
                      <a:pt x="66" y="5"/>
                    </a:lnTo>
                    <a:lnTo>
                      <a:pt x="66" y="2"/>
                    </a:lnTo>
                    <a:lnTo>
                      <a:pt x="63" y="0"/>
                    </a:lnTo>
                    <a:lnTo>
                      <a:pt x="62" y="1"/>
                    </a:lnTo>
                    <a:lnTo>
                      <a:pt x="59" y="3"/>
                    </a:lnTo>
                    <a:lnTo>
                      <a:pt x="57" y="5"/>
                    </a:lnTo>
                    <a:lnTo>
                      <a:pt x="55" y="6"/>
                    </a:lnTo>
                    <a:lnTo>
                      <a:pt x="49" y="3"/>
                    </a:lnTo>
                    <a:lnTo>
                      <a:pt x="43" y="1"/>
                    </a:lnTo>
                    <a:lnTo>
                      <a:pt x="38" y="0"/>
                    </a:lnTo>
                    <a:lnTo>
                      <a:pt x="35" y="0"/>
                    </a:lnTo>
                    <a:lnTo>
                      <a:pt x="18" y="3"/>
                    </a:lnTo>
                    <a:lnTo>
                      <a:pt x="8" y="9"/>
                    </a:lnTo>
                    <a:lnTo>
                      <a:pt x="2" y="18"/>
                    </a:lnTo>
                    <a:lnTo>
                      <a:pt x="0" y="27"/>
                    </a:lnTo>
                    <a:lnTo>
                      <a:pt x="3" y="37"/>
                    </a:lnTo>
                    <a:lnTo>
                      <a:pt x="10" y="45"/>
                    </a:lnTo>
                    <a:lnTo>
                      <a:pt x="15" y="49"/>
                    </a:lnTo>
                    <a:lnTo>
                      <a:pt x="21" y="51"/>
                    </a:lnTo>
                    <a:lnTo>
                      <a:pt x="28" y="53"/>
                    </a:lnTo>
                    <a:lnTo>
                      <a:pt x="38"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0"/>
              <p:cNvSpPr>
                <a:spLocks noChangeAspect="1"/>
              </p:cNvSpPr>
              <p:nvPr/>
            </p:nvSpPr>
            <p:spPr bwMode="auto">
              <a:xfrm>
                <a:off x="3592" y="2936"/>
                <a:ext cx="30" cy="217"/>
              </a:xfrm>
              <a:custGeom>
                <a:avLst/>
                <a:gdLst>
                  <a:gd name="T0" fmla="*/ 30 w 30"/>
                  <a:gd name="T1" fmla="*/ 217 h 217"/>
                  <a:gd name="T2" fmla="*/ 30 w 30"/>
                  <a:gd name="T3" fmla="*/ 208 h 217"/>
                  <a:gd name="T4" fmla="*/ 9 w 30"/>
                  <a:gd name="T5" fmla="*/ 208 h 217"/>
                  <a:gd name="T6" fmla="*/ 9 w 30"/>
                  <a:gd name="T7" fmla="*/ 8 h 217"/>
                  <a:gd name="T8" fmla="*/ 30 w 30"/>
                  <a:gd name="T9" fmla="*/ 8 h 217"/>
                  <a:gd name="T10" fmla="*/ 30 w 30"/>
                  <a:gd name="T11" fmla="*/ 0 h 217"/>
                  <a:gd name="T12" fmla="*/ 0 w 30"/>
                  <a:gd name="T13" fmla="*/ 0 h 217"/>
                  <a:gd name="T14" fmla="*/ 0 w 30"/>
                  <a:gd name="T15" fmla="*/ 217 h 217"/>
                  <a:gd name="T16" fmla="*/ 30 w 30"/>
                  <a:gd name="T17"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7">
                    <a:moveTo>
                      <a:pt x="30" y="217"/>
                    </a:moveTo>
                    <a:lnTo>
                      <a:pt x="30" y="208"/>
                    </a:lnTo>
                    <a:lnTo>
                      <a:pt x="9" y="208"/>
                    </a:lnTo>
                    <a:lnTo>
                      <a:pt x="9" y="8"/>
                    </a:lnTo>
                    <a:lnTo>
                      <a:pt x="30" y="8"/>
                    </a:lnTo>
                    <a:lnTo>
                      <a:pt x="30" y="0"/>
                    </a:lnTo>
                    <a:lnTo>
                      <a:pt x="0" y="0"/>
                    </a:lnTo>
                    <a:lnTo>
                      <a:pt x="0" y="217"/>
                    </a:lnTo>
                    <a:lnTo>
                      <a:pt x="30" y="2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1"/>
              <p:cNvSpPr>
                <a:spLocks noChangeAspect="1"/>
              </p:cNvSpPr>
              <p:nvPr/>
            </p:nvSpPr>
            <p:spPr bwMode="auto">
              <a:xfrm>
                <a:off x="3634" y="2948"/>
                <a:ext cx="109" cy="151"/>
              </a:xfrm>
              <a:custGeom>
                <a:avLst/>
                <a:gdLst>
                  <a:gd name="T0" fmla="*/ 16 w 109"/>
                  <a:gd name="T1" fmla="*/ 140 h 151"/>
                  <a:gd name="T2" fmla="*/ 9 w 109"/>
                  <a:gd name="T3" fmla="*/ 144 h 151"/>
                  <a:gd name="T4" fmla="*/ 0 w 109"/>
                  <a:gd name="T5" fmla="*/ 151 h 151"/>
                  <a:gd name="T6" fmla="*/ 13 w 109"/>
                  <a:gd name="T7" fmla="*/ 150 h 151"/>
                  <a:gd name="T8" fmla="*/ 25 w 109"/>
                  <a:gd name="T9" fmla="*/ 150 h 151"/>
                  <a:gd name="T10" fmla="*/ 36 w 109"/>
                  <a:gd name="T11" fmla="*/ 150 h 151"/>
                  <a:gd name="T12" fmla="*/ 49 w 109"/>
                  <a:gd name="T13" fmla="*/ 151 h 151"/>
                  <a:gd name="T14" fmla="*/ 40 w 109"/>
                  <a:gd name="T15" fmla="*/ 144 h 151"/>
                  <a:gd name="T16" fmla="*/ 33 w 109"/>
                  <a:gd name="T17" fmla="*/ 140 h 151"/>
                  <a:gd name="T18" fmla="*/ 32 w 109"/>
                  <a:gd name="T19" fmla="*/ 94 h 151"/>
                  <a:gd name="T20" fmla="*/ 41 w 109"/>
                  <a:gd name="T21" fmla="*/ 68 h 151"/>
                  <a:gd name="T22" fmla="*/ 61 w 109"/>
                  <a:gd name="T23" fmla="*/ 59 h 151"/>
                  <a:gd name="T24" fmla="*/ 70 w 109"/>
                  <a:gd name="T25" fmla="*/ 61 h 151"/>
                  <a:gd name="T26" fmla="*/ 74 w 109"/>
                  <a:gd name="T27" fmla="*/ 67 h 151"/>
                  <a:gd name="T28" fmla="*/ 77 w 109"/>
                  <a:gd name="T29" fmla="*/ 74 h 151"/>
                  <a:gd name="T30" fmla="*/ 77 w 109"/>
                  <a:gd name="T31" fmla="*/ 83 h 151"/>
                  <a:gd name="T32" fmla="*/ 77 w 109"/>
                  <a:gd name="T33" fmla="*/ 140 h 151"/>
                  <a:gd name="T34" fmla="*/ 69 w 109"/>
                  <a:gd name="T35" fmla="*/ 144 h 151"/>
                  <a:gd name="T36" fmla="*/ 60 w 109"/>
                  <a:gd name="T37" fmla="*/ 151 h 151"/>
                  <a:gd name="T38" fmla="*/ 73 w 109"/>
                  <a:gd name="T39" fmla="*/ 150 h 151"/>
                  <a:gd name="T40" fmla="*/ 85 w 109"/>
                  <a:gd name="T41" fmla="*/ 150 h 151"/>
                  <a:gd name="T42" fmla="*/ 97 w 109"/>
                  <a:gd name="T43" fmla="*/ 150 h 151"/>
                  <a:gd name="T44" fmla="*/ 109 w 109"/>
                  <a:gd name="T45" fmla="*/ 151 h 151"/>
                  <a:gd name="T46" fmla="*/ 102 w 109"/>
                  <a:gd name="T47" fmla="*/ 144 h 151"/>
                  <a:gd name="T48" fmla="*/ 94 w 109"/>
                  <a:gd name="T49" fmla="*/ 141 h 151"/>
                  <a:gd name="T50" fmla="*/ 92 w 109"/>
                  <a:gd name="T51" fmla="*/ 96 h 151"/>
                  <a:gd name="T52" fmla="*/ 92 w 109"/>
                  <a:gd name="T53" fmla="*/ 75 h 151"/>
                  <a:gd name="T54" fmla="*/ 86 w 109"/>
                  <a:gd name="T55" fmla="*/ 63 h 151"/>
                  <a:gd name="T56" fmla="*/ 78 w 109"/>
                  <a:gd name="T57" fmla="*/ 57 h 151"/>
                  <a:gd name="T58" fmla="*/ 63 w 109"/>
                  <a:gd name="T59" fmla="*/ 55 h 151"/>
                  <a:gd name="T60" fmla="*/ 42 w 109"/>
                  <a:gd name="T61" fmla="*/ 62 h 151"/>
                  <a:gd name="T62" fmla="*/ 31 w 109"/>
                  <a:gd name="T63" fmla="*/ 76 h 151"/>
                  <a:gd name="T64" fmla="*/ 0 w 109"/>
                  <a:gd name="T65" fmla="*/ 2 h 151"/>
                  <a:gd name="T66" fmla="*/ 5 w 109"/>
                  <a:gd name="T67" fmla="*/ 9 h 151"/>
                  <a:gd name="T68" fmla="*/ 12 w 109"/>
                  <a:gd name="T69" fmla="*/ 10 h 151"/>
                  <a:gd name="T70" fmla="*/ 16 w 109"/>
                  <a:gd name="T71" fmla="*/ 13 h 151"/>
                  <a:gd name="T72" fmla="*/ 17 w 109"/>
                  <a:gd name="T73" fmla="*/ 18 h 151"/>
                  <a:gd name="T74" fmla="*/ 17 w 109"/>
                  <a:gd name="T75" fmla="*/ 1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51">
                    <a:moveTo>
                      <a:pt x="17" y="134"/>
                    </a:moveTo>
                    <a:lnTo>
                      <a:pt x="16" y="140"/>
                    </a:lnTo>
                    <a:lnTo>
                      <a:pt x="14" y="143"/>
                    </a:lnTo>
                    <a:lnTo>
                      <a:pt x="9" y="144"/>
                    </a:lnTo>
                    <a:lnTo>
                      <a:pt x="0" y="144"/>
                    </a:lnTo>
                    <a:lnTo>
                      <a:pt x="0" y="151"/>
                    </a:lnTo>
                    <a:lnTo>
                      <a:pt x="6" y="150"/>
                    </a:lnTo>
                    <a:lnTo>
                      <a:pt x="13" y="150"/>
                    </a:lnTo>
                    <a:lnTo>
                      <a:pt x="19" y="150"/>
                    </a:lnTo>
                    <a:lnTo>
                      <a:pt x="25" y="150"/>
                    </a:lnTo>
                    <a:lnTo>
                      <a:pt x="30" y="150"/>
                    </a:lnTo>
                    <a:lnTo>
                      <a:pt x="36" y="150"/>
                    </a:lnTo>
                    <a:lnTo>
                      <a:pt x="43" y="150"/>
                    </a:lnTo>
                    <a:lnTo>
                      <a:pt x="49" y="151"/>
                    </a:lnTo>
                    <a:lnTo>
                      <a:pt x="49" y="144"/>
                    </a:lnTo>
                    <a:lnTo>
                      <a:pt x="40" y="144"/>
                    </a:lnTo>
                    <a:lnTo>
                      <a:pt x="35" y="143"/>
                    </a:lnTo>
                    <a:lnTo>
                      <a:pt x="33" y="140"/>
                    </a:lnTo>
                    <a:lnTo>
                      <a:pt x="32" y="134"/>
                    </a:lnTo>
                    <a:lnTo>
                      <a:pt x="32" y="94"/>
                    </a:lnTo>
                    <a:lnTo>
                      <a:pt x="35" y="79"/>
                    </a:lnTo>
                    <a:lnTo>
                      <a:pt x="41" y="68"/>
                    </a:lnTo>
                    <a:lnTo>
                      <a:pt x="51" y="62"/>
                    </a:lnTo>
                    <a:lnTo>
                      <a:pt x="61" y="59"/>
                    </a:lnTo>
                    <a:lnTo>
                      <a:pt x="66" y="60"/>
                    </a:lnTo>
                    <a:lnTo>
                      <a:pt x="70" y="61"/>
                    </a:lnTo>
                    <a:lnTo>
                      <a:pt x="72" y="64"/>
                    </a:lnTo>
                    <a:lnTo>
                      <a:pt x="74" y="67"/>
                    </a:lnTo>
                    <a:lnTo>
                      <a:pt x="76" y="70"/>
                    </a:lnTo>
                    <a:lnTo>
                      <a:pt x="77" y="74"/>
                    </a:lnTo>
                    <a:lnTo>
                      <a:pt x="77" y="79"/>
                    </a:lnTo>
                    <a:lnTo>
                      <a:pt x="77" y="83"/>
                    </a:lnTo>
                    <a:lnTo>
                      <a:pt x="77" y="134"/>
                    </a:lnTo>
                    <a:lnTo>
                      <a:pt x="77" y="140"/>
                    </a:lnTo>
                    <a:lnTo>
                      <a:pt x="74" y="143"/>
                    </a:lnTo>
                    <a:lnTo>
                      <a:pt x="69" y="144"/>
                    </a:lnTo>
                    <a:lnTo>
                      <a:pt x="60" y="144"/>
                    </a:lnTo>
                    <a:lnTo>
                      <a:pt x="60" y="151"/>
                    </a:lnTo>
                    <a:lnTo>
                      <a:pt x="67" y="150"/>
                    </a:lnTo>
                    <a:lnTo>
                      <a:pt x="73" y="150"/>
                    </a:lnTo>
                    <a:lnTo>
                      <a:pt x="80" y="150"/>
                    </a:lnTo>
                    <a:lnTo>
                      <a:pt x="85" y="150"/>
                    </a:lnTo>
                    <a:lnTo>
                      <a:pt x="90" y="150"/>
                    </a:lnTo>
                    <a:lnTo>
                      <a:pt x="97" y="150"/>
                    </a:lnTo>
                    <a:lnTo>
                      <a:pt x="103" y="150"/>
                    </a:lnTo>
                    <a:lnTo>
                      <a:pt x="109" y="151"/>
                    </a:lnTo>
                    <a:lnTo>
                      <a:pt x="109" y="144"/>
                    </a:lnTo>
                    <a:lnTo>
                      <a:pt x="102" y="144"/>
                    </a:lnTo>
                    <a:lnTo>
                      <a:pt x="97" y="143"/>
                    </a:lnTo>
                    <a:lnTo>
                      <a:pt x="94" y="141"/>
                    </a:lnTo>
                    <a:lnTo>
                      <a:pt x="92" y="137"/>
                    </a:lnTo>
                    <a:lnTo>
                      <a:pt x="92" y="96"/>
                    </a:lnTo>
                    <a:lnTo>
                      <a:pt x="92" y="84"/>
                    </a:lnTo>
                    <a:lnTo>
                      <a:pt x="92" y="75"/>
                    </a:lnTo>
                    <a:lnTo>
                      <a:pt x="90" y="69"/>
                    </a:lnTo>
                    <a:lnTo>
                      <a:pt x="86" y="63"/>
                    </a:lnTo>
                    <a:lnTo>
                      <a:pt x="83" y="60"/>
                    </a:lnTo>
                    <a:lnTo>
                      <a:pt x="78" y="57"/>
                    </a:lnTo>
                    <a:lnTo>
                      <a:pt x="71" y="55"/>
                    </a:lnTo>
                    <a:lnTo>
                      <a:pt x="63" y="55"/>
                    </a:lnTo>
                    <a:lnTo>
                      <a:pt x="51" y="57"/>
                    </a:lnTo>
                    <a:lnTo>
                      <a:pt x="42" y="62"/>
                    </a:lnTo>
                    <a:lnTo>
                      <a:pt x="35" y="69"/>
                    </a:lnTo>
                    <a:lnTo>
                      <a:pt x="31" y="76"/>
                    </a:lnTo>
                    <a:lnTo>
                      <a:pt x="31" y="0"/>
                    </a:lnTo>
                    <a:lnTo>
                      <a:pt x="0" y="2"/>
                    </a:lnTo>
                    <a:lnTo>
                      <a:pt x="0" y="9"/>
                    </a:lnTo>
                    <a:lnTo>
                      <a:pt x="5" y="9"/>
                    </a:lnTo>
                    <a:lnTo>
                      <a:pt x="9" y="9"/>
                    </a:lnTo>
                    <a:lnTo>
                      <a:pt x="12" y="10"/>
                    </a:lnTo>
                    <a:lnTo>
                      <a:pt x="14" y="11"/>
                    </a:lnTo>
                    <a:lnTo>
                      <a:pt x="16" y="13"/>
                    </a:lnTo>
                    <a:lnTo>
                      <a:pt x="17" y="15"/>
                    </a:lnTo>
                    <a:lnTo>
                      <a:pt x="17" y="18"/>
                    </a:lnTo>
                    <a:lnTo>
                      <a:pt x="17" y="21"/>
                    </a:lnTo>
                    <a:lnTo>
                      <a:pt x="17" y="1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2"/>
              <p:cNvSpPr>
                <a:spLocks noChangeAspect="1" noEditPoints="1"/>
              </p:cNvSpPr>
              <p:nvPr/>
            </p:nvSpPr>
            <p:spPr bwMode="auto">
              <a:xfrm>
                <a:off x="3754" y="3001"/>
                <a:ext cx="84" cy="100"/>
              </a:xfrm>
              <a:custGeom>
                <a:avLst/>
                <a:gdLst>
                  <a:gd name="T0" fmla="*/ 18 w 84"/>
                  <a:gd name="T1" fmla="*/ 43 h 100"/>
                  <a:gd name="T2" fmla="*/ 22 w 84"/>
                  <a:gd name="T3" fmla="*/ 23 h 100"/>
                  <a:gd name="T4" fmla="*/ 29 w 84"/>
                  <a:gd name="T5" fmla="*/ 12 h 100"/>
                  <a:gd name="T6" fmla="*/ 38 w 84"/>
                  <a:gd name="T7" fmla="*/ 6 h 100"/>
                  <a:gd name="T8" fmla="*/ 45 w 84"/>
                  <a:gd name="T9" fmla="*/ 5 h 100"/>
                  <a:gd name="T10" fmla="*/ 53 w 84"/>
                  <a:gd name="T11" fmla="*/ 6 h 100"/>
                  <a:gd name="T12" fmla="*/ 58 w 84"/>
                  <a:gd name="T13" fmla="*/ 10 h 100"/>
                  <a:gd name="T14" fmla="*/ 63 w 84"/>
                  <a:gd name="T15" fmla="*/ 15 h 100"/>
                  <a:gd name="T16" fmla="*/ 66 w 84"/>
                  <a:gd name="T17" fmla="*/ 21 h 100"/>
                  <a:gd name="T18" fmla="*/ 68 w 84"/>
                  <a:gd name="T19" fmla="*/ 27 h 100"/>
                  <a:gd name="T20" fmla="*/ 69 w 84"/>
                  <a:gd name="T21" fmla="*/ 33 h 100"/>
                  <a:gd name="T22" fmla="*/ 70 w 84"/>
                  <a:gd name="T23" fmla="*/ 39 h 100"/>
                  <a:gd name="T24" fmla="*/ 70 w 84"/>
                  <a:gd name="T25" fmla="*/ 43 h 100"/>
                  <a:gd name="T26" fmla="*/ 18 w 84"/>
                  <a:gd name="T27" fmla="*/ 43 h 100"/>
                  <a:gd name="T28" fmla="*/ 18 w 84"/>
                  <a:gd name="T29" fmla="*/ 47 h 100"/>
                  <a:gd name="T30" fmla="*/ 79 w 84"/>
                  <a:gd name="T31" fmla="*/ 47 h 100"/>
                  <a:gd name="T32" fmla="*/ 81 w 84"/>
                  <a:gd name="T33" fmla="*/ 47 h 100"/>
                  <a:gd name="T34" fmla="*/ 83 w 84"/>
                  <a:gd name="T35" fmla="*/ 47 h 100"/>
                  <a:gd name="T36" fmla="*/ 84 w 84"/>
                  <a:gd name="T37" fmla="*/ 46 h 100"/>
                  <a:gd name="T38" fmla="*/ 84 w 84"/>
                  <a:gd name="T39" fmla="*/ 43 h 100"/>
                  <a:gd name="T40" fmla="*/ 82 w 84"/>
                  <a:gd name="T41" fmla="*/ 27 h 100"/>
                  <a:gd name="T42" fmla="*/ 75 w 84"/>
                  <a:gd name="T43" fmla="*/ 14 h 100"/>
                  <a:gd name="T44" fmla="*/ 63 w 84"/>
                  <a:gd name="T45" fmla="*/ 4 h 100"/>
                  <a:gd name="T46" fmla="*/ 45 w 84"/>
                  <a:gd name="T47" fmla="*/ 0 h 100"/>
                  <a:gd name="T48" fmla="*/ 28 w 84"/>
                  <a:gd name="T49" fmla="*/ 4 h 100"/>
                  <a:gd name="T50" fmla="*/ 13 w 84"/>
                  <a:gd name="T51" fmla="*/ 15 h 100"/>
                  <a:gd name="T52" fmla="*/ 4 w 84"/>
                  <a:gd name="T53" fmla="*/ 31 h 100"/>
                  <a:gd name="T54" fmla="*/ 0 w 84"/>
                  <a:gd name="T55" fmla="*/ 50 h 100"/>
                  <a:gd name="T56" fmla="*/ 4 w 84"/>
                  <a:gd name="T57" fmla="*/ 70 h 100"/>
                  <a:gd name="T58" fmla="*/ 15 w 84"/>
                  <a:gd name="T59" fmla="*/ 86 h 100"/>
                  <a:gd name="T60" fmla="*/ 30 w 84"/>
                  <a:gd name="T61" fmla="*/ 96 h 100"/>
                  <a:gd name="T62" fmla="*/ 48 w 84"/>
                  <a:gd name="T63" fmla="*/ 100 h 100"/>
                  <a:gd name="T64" fmla="*/ 65 w 84"/>
                  <a:gd name="T65" fmla="*/ 96 h 100"/>
                  <a:gd name="T66" fmla="*/ 76 w 84"/>
                  <a:gd name="T67" fmla="*/ 87 h 100"/>
                  <a:gd name="T68" fmla="*/ 82 w 84"/>
                  <a:gd name="T69" fmla="*/ 78 h 100"/>
                  <a:gd name="T70" fmla="*/ 84 w 84"/>
                  <a:gd name="T71" fmla="*/ 72 h 100"/>
                  <a:gd name="T72" fmla="*/ 83 w 84"/>
                  <a:gd name="T73" fmla="*/ 70 h 100"/>
                  <a:gd name="T74" fmla="*/ 81 w 84"/>
                  <a:gd name="T75" fmla="*/ 69 h 100"/>
                  <a:gd name="T76" fmla="*/ 79 w 84"/>
                  <a:gd name="T77" fmla="*/ 70 h 100"/>
                  <a:gd name="T78" fmla="*/ 78 w 84"/>
                  <a:gd name="T79" fmla="*/ 72 h 100"/>
                  <a:gd name="T80" fmla="*/ 75 w 84"/>
                  <a:gd name="T81" fmla="*/ 79 h 100"/>
                  <a:gd name="T82" fmla="*/ 71 w 84"/>
                  <a:gd name="T83" fmla="*/ 85 h 100"/>
                  <a:gd name="T84" fmla="*/ 66 w 84"/>
                  <a:gd name="T85" fmla="*/ 89 h 100"/>
                  <a:gd name="T86" fmla="*/ 62 w 84"/>
                  <a:gd name="T87" fmla="*/ 92 h 100"/>
                  <a:gd name="T88" fmla="*/ 57 w 84"/>
                  <a:gd name="T89" fmla="*/ 93 h 100"/>
                  <a:gd name="T90" fmla="*/ 53 w 84"/>
                  <a:gd name="T91" fmla="*/ 94 h 100"/>
                  <a:gd name="T92" fmla="*/ 51 w 84"/>
                  <a:gd name="T93" fmla="*/ 94 h 100"/>
                  <a:gd name="T94" fmla="*/ 49 w 84"/>
                  <a:gd name="T95" fmla="*/ 95 h 100"/>
                  <a:gd name="T96" fmla="*/ 41 w 84"/>
                  <a:gd name="T97" fmla="*/ 93 h 100"/>
                  <a:gd name="T98" fmla="*/ 35 w 84"/>
                  <a:gd name="T99" fmla="*/ 90 h 100"/>
                  <a:gd name="T100" fmla="*/ 29 w 84"/>
                  <a:gd name="T101" fmla="*/ 86 h 100"/>
                  <a:gd name="T102" fmla="*/ 24 w 84"/>
                  <a:gd name="T103" fmla="*/ 80 h 100"/>
                  <a:gd name="T104" fmla="*/ 21 w 84"/>
                  <a:gd name="T105" fmla="*/ 72 h 100"/>
                  <a:gd name="T106" fmla="*/ 19 w 84"/>
                  <a:gd name="T107" fmla="*/ 63 h 100"/>
                  <a:gd name="T108" fmla="*/ 18 w 84"/>
                  <a:gd name="T109" fmla="*/ 54 h 100"/>
                  <a:gd name="T110" fmla="*/ 18 w 84"/>
                  <a:gd name="T111"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8" y="43"/>
                    </a:moveTo>
                    <a:lnTo>
                      <a:pt x="22" y="23"/>
                    </a:lnTo>
                    <a:lnTo>
                      <a:pt x="29" y="12"/>
                    </a:lnTo>
                    <a:lnTo>
                      <a:pt x="38" y="6"/>
                    </a:lnTo>
                    <a:lnTo>
                      <a:pt x="45" y="5"/>
                    </a:lnTo>
                    <a:lnTo>
                      <a:pt x="53" y="6"/>
                    </a:lnTo>
                    <a:lnTo>
                      <a:pt x="58" y="10"/>
                    </a:lnTo>
                    <a:lnTo>
                      <a:pt x="63" y="15"/>
                    </a:lnTo>
                    <a:lnTo>
                      <a:pt x="66" y="21"/>
                    </a:lnTo>
                    <a:lnTo>
                      <a:pt x="68" y="27"/>
                    </a:lnTo>
                    <a:lnTo>
                      <a:pt x="69" y="33"/>
                    </a:lnTo>
                    <a:lnTo>
                      <a:pt x="70" y="39"/>
                    </a:lnTo>
                    <a:lnTo>
                      <a:pt x="70" y="43"/>
                    </a:lnTo>
                    <a:lnTo>
                      <a:pt x="18" y="43"/>
                    </a:lnTo>
                    <a:close/>
                    <a:moveTo>
                      <a:pt x="18" y="47"/>
                    </a:moveTo>
                    <a:lnTo>
                      <a:pt x="79" y="47"/>
                    </a:lnTo>
                    <a:lnTo>
                      <a:pt x="81" y="47"/>
                    </a:lnTo>
                    <a:lnTo>
                      <a:pt x="83" y="47"/>
                    </a:lnTo>
                    <a:lnTo>
                      <a:pt x="84" y="46"/>
                    </a:lnTo>
                    <a:lnTo>
                      <a:pt x="84" y="43"/>
                    </a:lnTo>
                    <a:lnTo>
                      <a:pt x="82" y="27"/>
                    </a:lnTo>
                    <a:lnTo>
                      <a:pt x="75" y="14"/>
                    </a:lnTo>
                    <a:lnTo>
                      <a:pt x="63" y="4"/>
                    </a:lnTo>
                    <a:lnTo>
                      <a:pt x="45" y="0"/>
                    </a:lnTo>
                    <a:lnTo>
                      <a:pt x="28" y="4"/>
                    </a:lnTo>
                    <a:lnTo>
                      <a:pt x="13" y="15"/>
                    </a:lnTo>
                    <a:lnTo>
                      <a:pt x="4" y="31"/>
                    </a:lnTo>
                    <a:lnTo>
                      <a:pt x="0" y="50"/>
                    </a:lnTo>
                    <a:lnTo>
                      <a:pt x="4" y="70"/>
                    </a:lnTo>
                    <a:lnTo>
                      <a:pt x="15" y="86"/>
                    </a:lnTo>
                    <a:lnTo>
                      <a:pt x="30" y="96"/>
                    </a:lnTo>
                    <a:lnTo>
                      <a:pt x="48" y="100"/>
                    </a:lnTo>
                    <a:lnTo>
                      <a:pt x="65" y="96"/>
                    </a:lnTo>
                    <a:lnTo>
                      <a:pt x="76" y="87"/>
                    </a:lnTo>
                    <a:lnTo>
                      <a:pt x="82" y="78"/>
                    </a:lnTo>
                    <a:lnTo>
                      <a:pt x="84" y="72"/>
                    </a:lnTo>
                    <a:lnTo>
                      <a:pt x="83" y="70"/>
                    </a:lnTo>
                    <a:lnTo>
                      <a:pt x="81" y="69"/>
                    </a:lnTo>
                    <a:lnTo>
                      <a:pt x="79" y="70"/>
                    </a:lnTo>
                    <a:lnTo>
                      <a:pt x="78" y="72"/>
                    </a:lnTo>
                    <a:lnTo>
                      <a:pt x="75" y="79"/>
                    </a:lnTo>
                    <a:lnTo>
                      <a:pt x="71" y="85"/>
                    </a:lnTo>
                    <a:lnTo>
                      <a:pt x="66" y="89"/>
                    </a:lnTo>
                    <a:lnTo>
                      <a:pt x="62" y="92"/>
                    </a:lnTo>
                    <a:lnTo>
                      <a:pt x="57" y="93"/>
                    </a:lnTo>
                    <a:lnTo>
                      <a:pt x="53" y="94"/>
                    </a:lnTo>
                    <a:lnTo>
                      <a:pt x="51" y="94"/>
                    </a:lnTo>
                    <a:lnTo>
                      <a:pt x="49" y="95"/>
                    </a:lnTo>
                    <a:lnTo>
                      <a:pt x="41" y="93"/>
                    </a:lnTo>
                    <a:lnTo>
                      <a:pt x="35" y="90"/>
                    </a:lnTo>
                    <a:lnTo>
                      <a:pt x="29" y="86"/>
                    </a:lnTo>
                    <a:lnTo>
                      <a:pt x="24" y="80"/>
                    </a:lnTo>
                    <a:lnTo>
                      <a:pt x="21" y="72"/>
                    </a:lnTo>
                    <a:lnTo>
                      <a:pt x="19" y="63"/>
                    </a:lnTo>
                    <a:lnTo>
                      <a:pt x="18" y="54"/>
                    </a:lnTo>
                    <a:lnTo>
                      <a:pt x="18"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3"/>
              <p:cNvSpPr>
                <a:spLocks noChangeAspect="1" noEditPoints="1"/>
              </p:cNvSpPr>
              <p:nvPr/>
            </p:nvSpPr>
            <p:spPr bwMode="auto">
              <a:xfrm>
                <a:off x="3854" y="3001"/>
                <a:ext cx="98" cy="100"/>
              </a:xfrm>
              <a:custGeom>
                <a:avLst/>
                <a:gdLst>
                  <a:gd name="T0" fmla="*/ 64 w 98"/>
                  <a:gd name="T1" fmla="*/ 87 h 100"/>
                  <a:gd name="T2" fmla="*/ 73 w 98"/>
                  <a:gd name="T3" fmla="*/ 97 h 100"/>
                  <a:gd name="T4" fmla="*/ 82 w 98"/>
                  <a:gd name="T5" fmla="*/ 99 h 100"/>
                  <a:gd name="T6" fmla="*/ 87 w 98"/>
                  <a:gd name="T7" fmla="*/ 97 h 100"/>
                  <a:gd name="T8" fmla="*/ 93 w 98"/>
                  <a:gd name="T9" fmla="*/ 92 h 100"/>
                  <a:gd name="T10" fmla="*/ 97 w 98"/>
                  <a:gd name="T11" fmla="*/ 84 h 100"/>
                  <a:gd name="T12" fmla="*/ 98 w 98"/>
                  <a:gd name="T13" fmla="*/ 66 h 100"/>
                  <a:gd name="T14" fmla="*/ 92 w 98"/>
                  <a:gd name="T15" fmla="*/ 78 h 100"/>
                  <a:gd name="T16" fmla="*/ 89 w 98"/>
                  <a:gd name="T17" fmla="*/ 90 h 100"/>
                  <a:gd name="T18" fmla="*/ 84 w 98"/>
                  <a:gd name="T19" fmla="*/ 92 h 100"/>
                  <a:gd name="T20" fmla="*/ 78 w 98"/>
                  <a:gd name="T21" fmla="*/ 87 h 100"/>
                  <a:gd name="T22" fmla="*/ 76 w 98"/>
                  <a:gd name="T23" fmla="*/ 81 h 100"/>
                  <a:gd name="T24" fmla="*/ 76 w 98"/>
                  <a:gd name="T25" fmla="*/ 31 h 100"/>
                  <a:gd name="T26" fmla="*/ 73 w 98"/>
                  <a:gd name="T27" fmla="*/ 18 h 100"/>
                  <a:gd name="T28" fmla="*/ 62 w 98"/>
                  <a:gd name="T29" fmla="*/ 7 h 100"/>
                  <a:gd name="T30" fmla="*/ 47 w 98"/>
                  <a:gd name="T31" fmla="*/ 1 h 100"/>
                  <a:gd name="T32" fmla="*/ 32 w 98"/>
                  <a:gd name="T33" fmla="*/ 1 h 100"/>
                  <a:gd name="T34" fmla="*/ 20 w 98"/>
                  <a:gd name="T35" fmla="*/ 4 h 100"/>
                  <a:gd name="T36" fmla="*/ 12 w 98"/>
                  <a:gd name="T37" fmla="*/ 11 h 100"/>
                  <a:gd name="T38" fmla="*/ 7 w 98"/>
                  <a:gd name="T39" fmla="*/ 20 h 100"/>
                  <a:gd name="T40" fmla="*/ 7 w 98"/>
                  <a:gd name="T41" fmla="*/ 29 h 100"/>
                  <a:gd name="T42" fmla="*/ 12 w 98"/>
                  <a:gd name="T43" fmla="*/ 34 h 100"/>
                  <a:gd name="T44" fmla="*/ 20 w 98"/>
                  <a:gd name="T45" fmla="*/ 34 h 100"/>
                  <a:gd name="T46" fmla="*/ 25 w 98"/>
                  <a:gd name="T47" fmla="*/ 29 h 100"/>
                  <a:gd name="T48" fmla="*/ 26 w 98"/>
                  <a:gd name="T49" fmla="*/ 22 h 100"/>
                  <a:gd name="T50" fmla="*/ 21 w 98"/>
                  <a:gd name="T51" fmla="*/ 16 h 100"/>
                  <a:gd name="T52" fmla="*/ 20 w 98"/>
                  <a:gd name="T53" fmla="*/ 10 h 100"/>
                  <a:gd name="T54" fmla="*/ 32 w 98"/>
                  <a:gd name="T55" fmla="*/ 6 h 100"/>
                  <a:gd name="T56" fmla="*/ 42 w 98"/>
                  <a:gd name="T57" fmla="*/ 5 h 100"/>
                  <a:gd name="T58" fmla="*/ 50 w 98"/>
                  <a:gd name="T59" fmla="*/ 9 h 100"/>
                  <a:gd name="T60" fmla="*/ 57 w 98"/>
                  <a:gd name="T61" fmla="*/ 16 h 100"/>
                  <a:gd name="T62" fmla="*/ 61 w 98"/>
                  <a:gd name="T63" fmla="*/ 26 h 100"/>
                  <a:gd name="T64" fmla="*/ 61 w 98"/>
                  <a:gd name="T65" fmla="*/ 41 h 100"/>
                  <a:gd name="T66" fmla="*/ 21 w 98"/>
                  <a:gd name="T67" fmla="*/ 49 h 100"/>
                  <a:gd name="T68" fmla="*/ 4 w 98"/>
                  <a:gd name="T69" fmla="*/ 62 h 100"/>
                  <a:gd name="T70" fmla="*/ 0 w 98"/>
                  <a:gd name="T71" fmla="*/ 77 h 100"/>
                  <a:gd name="T72" fmla="*/ 12 w 98"/>
                  <a:gd name="T73" fmla="*/ 95 h 100"/>
                  <a:gd name="T74" fmla="*/ 34 w 98"/>
                  <a:gd name="T75" fmla="*/ 100 h 100"/>
                  <a:gd name="T76" fmla="*/ 52 w 98"/>
                  <a:gd name="T77" fmla="*/ 94 h 100"/>
                  <a:gd name="T78" fmla="*/ 63 w 98"/>
                  <a:gd name="T79" fmla="*/ 81 h 100"/>
                  <a:gd name="T80" fmla="*/ 61 w 98"/>
                  <a:gd name="T81" fmla="*/ 67 h 100"/>
                  <a:gd name="T82" fmla="*/ 59 w 98"/>
                  <a:gd name="T83" fmla="*/ 80 h 100"/>
                  <a:gd name="T84" fmla="*/ 52 w 98"/>
                  <a:gd name="T85" fmla="*/ 89 h 100"/>
                  <a:gd name="T86" fmla="*/ 44 w 98"/>
                  <a:gd name="T87" fmla="*/ 94 h 100"/>
                  <a:gd name="T88" fmla="*/ 36 w 98"/>
                  <a:gd name="T89" fmla="*/ 95 h 100"/>
                  <a:gd name="T90" fmla="*/ 22 w 98"/>
                  <a:gd name="T91" fmla="*/ 90 h 100"/>
                  <a:gd name="T92" fmla="*/ 16 w 98"/>
                  <a:gd name="T93" fmla="*/ 77 h 100"/>
                  <a:gd name="T94" fmla="*/ 25 w 98"/>
                  <a:gd name="T95" fmla="*/ 57 h 100"/>
                  <a:gd name="T96" fmla="*/ 61 w 98"/>
                  <a:gd name="T97"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00">
                    <a:moveTo>
                      <a:pt x="63" y="81"/>
                    </a:moveTo>
                    <a:lnTo>
                      <a:pt x="64" y="87"/>
                    </a:lnTo>
                    <a:lnTo>
                      <a:pt x="68" y="93"/>
                    </a:lnTo>
                    <a:lnTo>
                      <a:pt x="73" y="97"/>
                    </a:lnTo>
                    <a:lnTo>
                      <a:pt x="80" y="99"/>
                    </a:lnTo>
                    <a:lnTo>
                      <a:pt x="82" y="99"/>
                    </a:lnTo>
                    <a:lnTo>
                      <a:pt x="84" y="98"/>
                    </a:lnTo>
                    <a:lnTo>
                      <a:pt x="87" y="97"/>
                    </a:lnTo>
                    <a:lnTo>
                      <a:pt x="90" y="95"/>
                    </a:lnTo>
                    <a:lnTo>
                      <a:pt x="93" y="92"/>
                    </a:lnTo>
                    <a:lnTo>
                      <a:pt x="95" y="89"/>
                    </a:lnTo>
                    <a:lnTo>
                      <a:pt x="97" y="84"/>
                    </a:lnTo>
                    <a:lnTo>
                      <a:pt x="98" y="78"/>
                    </a:lnTo>
                    <a:lnTo>
                      <a:pt x="98" y="66"/>
                    </a:lnTo>
                    <a:lnTo>
                      <a:pt x="92" y="66"/>
                    </a:lnTo>
                    <a:lnTo>
                      <a:pt x="92" y="78"/>
                    </a:lnTo>
                    <a:lnTo>
                      <a:pt x="91" y="86"/>
                    </a:lnTo>
                    <a:lnTo>
                      <a:pt x="89" y="90"/>
                    </a:lnTo>
                    <a:lnTo>
                      <a:pt x="86" y="92"/>
                    </a:lnTo>
                    <a:lnTo>
                      <a:pt x="84" y="92"/>
                    </a:lnTo>
                    <a:lnTo>
                      <a:pt x="80" y="91"/>
                    </a:lnTo>
                    <a:lnTo>
                      <a:pt x="78" y="87"/>
                    </a:lnTo>
                    <a:lnTo>
                      <a:pt x="76" y="83"/>
                    </a:lnTo>
                    <a:lnTo>
                      <a:pt x="76" y="81"/>
                    </a:lnTo>
                    <a:lnTo>
                      <a:pt x="76" y="38"/>
                    </a:lnTo>
                    <a:lnTo>
                      <a:pt x="76" y="31"/>
                    </a:lnTo>
                    <a:lnTo>
                      <a:pt x="75" y="25"/>
                    </a:lnTo>
                    <a:lnTo>
                      <a:pt x="73" y="18"/>
                    </a:lnTo>
                    <a:lnTo>
                      <a:pt x="68" y="12"/>
                    </a:lnTo>
                    <a:lnTo>
                      <a:pt x="62" y="7"/>
                    </a:lnTo>
                    <a:lnTo>
                      <a:pt x="54" y="3"/>
                    </a:lnTo>
                    <a:lnTo>
                      <a:pt x="47" y="1"/>
                    </a:lnTo>
                    <a:lnTo>
                      <a:pt x="39" y="0"/>
                    </a:lnTo>
                    <a:lnTo>
                      <a:pt x="32" y="1"/>
                    </a:lnTo>
                    <a:lnTo>
                      <a:pt x="26" y="2"/>
                    </a:lnTo>
                    <a:lnTo>
                      <a:pt x="20" y="4"/>
                    </a:lnTo>
                    <a:lnTo>
                      <a:pt x="16" y="7"/>
                    </a:lnTo>
                    <a:lnTo>
                      <a:pt x="12" y="11"/>
                    </a:lnTo>
                    <a:lnTo>
                      <a:pt x="9" y="15"/>
                    </a:lnTo>
                    <a:lnTo>
                      <a:pt x="7" y="20"/>
                    </a:lnTo>
                    <a:lnTo>
                      <a:pt x="6" y="25"/>
                    </a:lnTo>
                    <a:lnTo>
                      <a:pt x="7" y="29"/>
                    </a:lnTo>
                    <a:lnTo>
                      <a:pt x="9" y="32"/>
                    </a:lnTo>
                    <a:lnTo>
                      <a:pt x="12" y="34"/>
                    </a:lnTo>
                    <a:lnTo>
                      <a:pt x="16" y="35"/>
                    </a:lnTo>
                    <a:lnTo>
                      <a:pt x="20" y="34"/>
                    </a:lnTo>
                    <a:lnTo>
                      <a:pt x="23" y="32"/>
                    </a:lnTo>
                    <a:lnTo>
                      <a:pt x="25" y="29"/>
                    </a:lnTo>
                    <a:lnTo>
                      <a:pt x="26" y="25"/>
                    </a:lnTo>
                    <a:lnTo>
                      <a:pt x="26" y="22"/>
                    </a:lnTo>
                    <a:lnTo>
                      <a:pt x="24" y="19"/>
                    </a:lnTo>
                    <a:lnTo>
                      <a:pt x="21" y="16"/>
                    </a:lnTo>
                    <a:lnTo>
                      <a:pt x="15" y="15"/>
                    </a:lnTo>
                    <a:lnTo>
                      <a:pt x="20" y="10"/>
                    </a:lnTo>
                    <a:lnTo>
                      <a:pt x="26" y="7"/>
                    </a:lnTo>
                    <a:lnTo>
                      <a:pt x="32" y="6"/>
                    </a:lnTo>
                    <a:lnTo>
                      <a:pt x="38" y="5"/>
                    </a:lnTo>
                    <a:lnTo>
                      <a:pt x="42" y="5"/>
                    </a:lnTo>
                    <a:lnTo>
                      <a:pt x="46" y="7"/>
                    </a:lnTo>
                    <a:lnTo>
                      <a:pt x="50" y="9"/>
                    </a:lnTo>
                    <a:lnTo>
                      <a:pt x="54" y="12"/>
                    </a:lnTo>
                    <a:lnTo>
                      <a:pt x="57" y="16"/>
                    </a:lnTo>
                    <a:lnTo>
                      <a:pt x="59" y="20"/>
                    </a:lnTo>
                    <a:lnTo>
                      <a:pt x="61" y="26"/>
                    </a:lnTo>
                    <a:lnTo>
                      <a:pt x="61" y="33"/>
                    </a:lnTo>
                    <a:lnTo>
                      <a:pt x="61" y="41"/>
                    </a:lnTo>
                    <a:lnTo>
                      <a:pt x="42" y="43"/>
                    </a:lnTo>
                    <a:lnTo>
                      <a:pt x="21" y="49"/>
                    </a:lnTo>
                    <a:lnTo>
                      <a:pt x="11" y="55"/>
                    </a:lnTo>
                    <a:lnTo>
                      <a:pt x="4" y="62"/>
                    </a:lnTo>
                    <a:lnTo>
                      <a:pt x="1" y="70"/>
                    </a:lnTo>
                    <a:lnTo>
                      <a:pt x="0" y="77"/>
                    </a:lnTo>
                    <a:lnTo>
                      <a:pt x="3" y="88"/>
                    </a:lnTo>
                    <a:lnTo>
                      <a:pt x="12" y="95"/>
                    </a:lnTo>
                    <a:lnTo>
                      <a:pt x="23" y="99"/>
                    </a:lnTo>
                    <a:lnTo>
                      <a:pt x="34" y="100"/>
                    </a:lnTo>
                    <a:lnTo>
                      <a:pt x="44" y="98"/>
                    </a:lnTo>
                    <a:lnTo>
                      <a:pt x="52" y="94"/>
                    </a:lnTo>
                    <a:lnTo>
                      <a:pt x="59" y="88"/>
                    </a:lnTo>
                    <a:lnTo>
                      <a:pt x="63" y="81"/>
                    </a:lnTo>
                    <a:close/>
                    <a:moveTo>
                      <a:pt x="61" y="45"/>
                    </a:moveTo>
                    <a:lnTo>
                      <a:pt x="61" y="67"/>
                    </a:lnTo>
                    <a:lnTo>
                      <a:pt x="61" y="74"/>
                    </a:lnTo>
                    <a:lnTo>
                      <a:pt x="59" y="80"/>
                    </a:lnTo>
                    <a:lnTo>
                      <a:pt x="56" y="85"/>
                    </a:lnTo>
                    <a:lnTo>
                      <a:pt x="52" y="89"/>
                    </a:lnTo>
                    <a:lnTo>
                      <a:pt x="48" y="92"/>
                    </a:lnTo>
                    <a:lnTo>
                      <a:pt x="44" y="94"/>
                    </a:lnTo>
                    <a:lnTo>
                      <a:pt x="40" y="95"/>
                    </a:lnTo>
                    <a:lnTo>
                      <a:pt x="36" y="95"/>
                    </a:lnTo>
                    <a:lnTo>
                      <a:pt x="28" y="94"/>
                    </a:lnTo>
                    <a:lnTo>
                      <a:pt x="22" y="90"/>
                    </a:lnTo>
                    <a:lnTo>
                      <a:pt x="18" y="84"/>
                    </a:lnTo>
                    <a:lnTo>
                      <a:pt x="16" y="77"/>
                    </a:lnTo>
                    <a:lnTo>
                      <a:pt x="18" y="67"/>
                    </a:lnTo>
                    <a:lnTo>
                      <a:pt x="25" y="57"/>
                    </a:lnTo>
                    <a:lnTo>
                      <a:pt x="39" y="49"/>
                    </a:lnTo>
                    <a:lnTo>
                      <a:pt x="61"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4"/>
              <p:cNvSpPr>
                <a:spLocks noChangeAspect="1" noEditPoints="1"/>
              </p:cNvSpPr>
              <p:nvPr/>
            </p:nvSpPr>
            <p:spPr bwMode="auto">
              <a:xfrm>
                <a:off x="3960" y="2948"/>
                <a:ext cx="108" cy="153"/>
              </a:xfrm>
              <a:custGeom>
                <a:avLst/>
                <a:gdLst>
                  <a:gd name="T0" fmla="*/ 76 w 108"/>
                  <a:gd name="T1" fmla="*/ 153 h 153"/>
                  <a:gd name="T2" fmla="*/ 108 w 108"/>
                  <a:gd name="T3" fmla="*/ 144 h 153"/>
                  <a:gd name="T4" fmla="*/ 98 w 108"/>
                  <a:gd name="T5" fmla="*/ 143 h 153"/>
                  <a:gd name="T6" fmla="*/ 93 w 108"/>
                  <a:gd name="T7" fmla="*/ 142 h 153"/>
                  <a:gd name="T8" fmla="*/ 91 w 108"/>
                  <a:gd name="T9" fmla="*/ 138 h 153"/>
                  <a:gd name="T10" fmla="*/ 91 w 108"/>
                  <a:gd name="T11" fmla="*/ 132 h 153"/>
                  <a:gd name="T12" fmla="*/ 59 w 108"/>
                  <a:gd name="T13" fmla="*/ 2 h 153"/>
                  <a:gd name="T14" fmla="*/ 64 w 108"/>
                  <a:gd name="T15" fmla="*/ 9 h 153"/>
                  <a:gd name="T16" fmla="*/ 71 w 108"/>
                  <a:gd name="T17" fmla="*/ 10 h 153"/>
                  <a:gd name="T18" fmla="*/ 75 w 108"/>
                  <a:gd name="T19" fmla="*/ 13 h 153"/>
                  <a:gd name="T20" fmla="*/ 76 w 108"/>
                  <a:gd name="T21" fmla="*/ 18 h 153"/>
                  <a:gd name="T22" fmla="*/ 76 w 108"/>
                  <a:gd name="T23" fmla="*/ 68 h 153"/>
                  <a:gd name="T24" fmla="*/ 65 w 108"/>
                  <a:gd name="T25" fmla="*/ 58 h 153"/>
                  <a:gd name="T26" fmla="*/ 49 w 108"/>
                  <a:gd name="T27" fmla="*/ 55 h 153"/>
                  <a:gd name="T28" fmla="*/ 15 w 108"/>
                  <a:gd name="T29" fmla="*/ 69 h 153"/>
                  <a:gd name="T30" fmla="*/ 0 w 108"/>
                  <a:gd name="T31" fmla="*/ 104 h 153"/>
                  <a:gd name="T32" fmla="*/ 14 w 108"/>
                  <a:gd name="T33" fmla="*/ 139 h 153"/>
                  <a:gd name="T34" fmla="*/ 46 w 108"/>
                  <a:gd name="T35" fmla="*/ 153 h 153"/>
                  <a:gd name="T36" fmla="*/ 64 w 108"/>
                  <a:gd name="T37" fmla="*/ 148 h 153"/>
                  <a:gd name="T38" fmla="*/ 76 w 108"/>
                  <a:gd name="T39" fmla="*/ 139 h 153"/>
                  <a:gd name="T40" fmla="*/ 76 w 108"/>
                  <a:gd name="T41" fmla="*/ 125 h 153"/>
                  <a:gd name="T42" fmla="*/ 75 w 108"/>
                  <a:gd name="T43" fmla="*/ 129 h 153"/>
                  <a:gd name="T44" fmla="*/ 73 w 108"/>
                  <a:gd name="T45" fmla="*/ 133 h 153"/>
                  <a:gd name="T46" fmla="*/ 62 w 108"/>
                  <a:gd name="T47" fmla="*/ 144 h 153"/>
                  <a:gd name="T48" fmla="*/ 48 w 108"/>
                  <a:gd name="T49" fmla="*/ 148 h 153"/>
                  <a:gd name="T50" fmla="*/ 35 w 108"/>
                  <a:gd name="T51" fmla="*/ 144 h 153"/>
                  <a:gd name="T52" fmla="*/ 25 w 108"/>
                  <a:gd name="T53" fmla="*/ 134 h 153"/>
                  <a:gd name="T54" fmla="*/ 20 w 108"/>
                  <a:gd name="T55" fmla="*/ 119 h 153"/>
                  <a:gd name="T56" fmla="*/ 19 w 108"/>
                  <a:gd name="T57" fmla="*/ 104 h 153"/>
                  <a:gd name="T58" fmla="*/ 19 w 108"/>
                  <a:gd name="T59" fmla="*/ 89 h 153"/>
                  <a:gd name="T60" fmla="*/ 25 w 108"/>
                  <a:gd name="T61" fmla="*/ 73 h 153"/>
                  <a:gd name="T62" fmla="*/ 35 w 108"/>
                  <a:gd name="T63" fmla="*/ 64 h 153"/>
                  <a:gd name="T64" fmla="*/ 50 w 108"/>
                  <a:gd name="T65" fmla="*/ 59 h 153"/>
                  <a:gd name="T66" fmla="*/ 62 w 108"/>
                  <a:gd name="T67" fmla="*/ 62 h 153"/>
                  <a:gd name="T68" fmla="*/ 73 w 108"/>
                  <a:gd name="T69" fmla="*/ 72 h 153"/>
                  <a:gd name="T70" fmla="*/ 75 w 108"/>
                  <a:gd name="T71" fmla="*/ 76 h 153"/>
                  <a:gd name="T72" fmla="*/ 76 w 108"/>
                  <a:gd name="T73" fmla="*/ 8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153">
                    <a:moveTo>
                      <a:pt x="76" y="139"/>
                    </a:moveTo>
                    <a:lnTo>
                      <a:pt x="76" y="153"/>
                    </a:lnTo>
                    <a:lnTo>
                      <a:pt x="108" y="151"/>
                    </a:lnTo>
                    <a:lnTo>
                      <a:pt x="108" y="144"/>
                    </a:lnTo>
                    <a:lnTo>
                      <a:pt x="102" y="144"/>
                    </a:lnTo>
                    <a:lnTo>
                      <a:pt x="98" y="143"/>
                    </a:lnTo>
                    <a:lnTo>
                      <a:pt x="95" y="143"/>
                    </a:lnTo>
                    <a:lnTo>
                      <a:pt x="93" y="142"/>
                    </a:lnTo>
                    <a:lnTo>
                      <a:pt x="92" y="140"/>
                    </a:lnTo>
                    <a:lnTo>
                      <a:pt x="91" y="138"/>
                    </a:lnTo>
                    <a:lnTo>
                      <a:pt x="91" y="135"/>
                    </a:lnTo>
                    <a:lnTo>
                      <a:pt x="91" y="132"/>
                    </a:lnTo>
                    <a:lnTo>
                      <a:pt x="91" y="0"/>
                    </a:lnTo>
                    <a:lnTo>
                      <a:pt x="59" y="2"/>
                    </a:lnTo>
                    <a:lnTo>
                      <a:pt x="59" y="9"/>
                    </a:lnTo>
                    <a:lnTo>
                      <a:pt x="64" y="9"/>
                    </a:lnTo>
                    <a:lnTo>
                      <a:pt x="68" y="9"/>
                    </a:lnTo>
                    <a:lnTo>
                      <a:pt x="71" y="10"/>
                    </a:lnTo>
                    <a:lnTo>
                      <a:pt x="73" y="11"/>
                    </a:lnTo>
                    <a:lnTo>
                      <a:pt x="75" y="13"/>
                    </a:lnTo>
                    <a:lnTo>
                      <a:pt x="76" y="15"/>
                    </a:lnTo>
                    <a:lnTo>
                      <a:pt x="76" y="18"/>
                    </a:lnTo>
                    <a:lnTo>
                      <a:pt x="76" y="21"/>
                    </a:lnTo>
                    <a:lnTo>
                      <a:pt x="76" y="68"/>
                    </a:lnTo>
                    <a:lnTo>
                      <a:pt x="71" y="63"/>
                    </a:lnTo>
                    <a:lnTo>
                      <a:pt x="65" y="58"/>
                    </a:lnTo>
                    <a:lnTo>
                      <a:pt x="57" y="56"/>
                    </a:lnTo>
                    <a:lnTo>
                      <a:pt x="49" y="55"/>
                    </a:lnTo>
                    <a:lnTo>
                      <a:pt x="31" y="58"/>
                    </a:lnTo>
                    <a:lnTo>
                      <a:pt x="15" y="69"/>
                    </a:lnTo>
                    <a:lnTo>
                      <a:pt x="4" y="84"/>
                    </a:lnTo>
                    <a:lnTo>
                      <a:pt x="0" y="104"/>
                    </a:lnTo>
                    <a:lnTo>
                      <a:pt x="4" y="123"/>
                    </a:lnTo>
                    <a:lnTo>
                      <a:pt x="14" y="139"/>
                    </a:lnTo>
                    <a:lnTo>
                      <a:pt x="29" y="149"/>
                    </a:lnTo>
                    <a:lnTo>
                      <a:pt x="46" y="153"/>
                    </a:lnTo>
                    <a:lnTo>
                      <a:pt x="56" y="152"/>
                    </a:lnTo>
                    <a:lnTo>
                      <a:pt x="64" y="148"/>
                    </a:lnTo>
                    <a:lnTo>
                      <a:pt x="71" y="144"/>
                    </a:lnTo>
                    <a:lnTo>
                      <a:pt x="76" y="139"/>
                    </a:lnTo>
                    <a:close/>
                    <a:moveTo>
                      <a:pt x="76" y="80"/>
                    </a:moveTo>
                    <a:lnTo>
                      <a:pt x="76" y="125"/>
                    </a:lnTo>
                    <a:lnTo>
                      <a:pt x="76" y="127"/>
                    </a:lnTo>
                    <a:lnTo>
                      <a:pt x="75" y="129"/>
                    </a:lnTo>
                    <a:lnTo>
                      <a:pt x="75" y="131"/>
                    </a:lnTo>
                    <a:lnTo>
                      <a:pt x="73" y="133"/>
                    </a:lnTo>
                    <a:lnTo>
                      <a:pt x="68" y="140"/>
                    </a:lnTo>
                    <a:lnTo>
                      <a:pt x="62" y="144"/>
                    </a:lnTo>
                    <a:lnTo>
                      <a:pt x="55" y="147"/>
                    </a:lnTo>
                    <a:lnTo>
                      <a:pt x="48" y="148"/>
                    </a:lnTo>
                    <a:lnTo>
                      <a:pt x="41" y="147"/>
                    </a:lnTo>
                    <a:lnTo>
                      <a:pt x="35" y="144"/>
                    </a:lnTo>
                    <a:lnTo>
                      <a:pt x="29" y="140"/>
                    </a:lnTo>
                    <a:lnTo>
                      <a:pt x="25" y="134"/>
                    </a:lnTo>
                    <a:lnTo>
                      <a:pt x="21" y="127"/>
                    </a:lnTo>
                    <a:lnTo>
                      <a:pt x="20" y="119"/>
                    </a:lnTo>
                    <a:lnTo>
                      <a:pt x="19" y="111"/>
                    </a:lnTo>
                    <a:lnTo>
                      <a:pt x="19" y="104"/>
                    </a:lnTo>
                    <a:lnTo>
                      <a:pt x="19" y="97"/>
                    </a:lnTo>
                    <a:lnTo>
                      <a:pt x="19" y="89"/>
                    </a:lnTo>
                    <a:lnTo>
                      <a:pt x="22" y="81"/>
                    </a:lnTo>
                    <a:lnTo>
                      <a:pt x="25" y="73"/>
                    </a:lnTo>
                    <a:lnTo>
                      <a:pt x="29" y="68"/>
                    </a:lnTo>
                    <a:lnTo>
                      <a:pt x="35" y="64"/>
                    </a:lnTo>
                    <a:lnTo>
                      <a:pt x="42" y="61"/>
                    </a:lnTo>
                    <a:lnTo>
                      <a:pt x="50" y="59"/>
                    </a:lnTo>
                    <a:lnTo>
                      <a:pt x="56" y="60"/>
                    </a:lnTo>
                    <a:lnTo>
                      <a:pt x="62" y="62"/>
                    </a:lnTo>
                    <a:lnTo>
                      <a:pt x="68" y="66"/>
                    </a:lnTo>
                    <a:lnTo>
                      <a:pt x="73" y="72"/>
                    </a:lnTo>
                    <a:lnTo>
                      <a:pt x="75" y="75"/>
                    </a:lnTo>
                    <a:lnTo>
                      <a:pt x="75" y="76"/>
                    </a:lnTo>
                    <a:lnTo>
                      <a:pt x="76" y="78"/>
                    </a:lnTo>
                    <a:lnTo>
                      <a:pt x="76" y="8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5"/>
              <p:cNvSpPr>
                <a:spLocks noChangeAspect="1"/>
              </p:cNvSpPr>
              <p:nvPr/>
            </p:nvSpPr>
            <p:spPr bwMode="auto">
              <a:xfrm>
                <a:off x="4079" y="2936"/>
                <a:ext cx="29" cy="217"/>
              </a:xfrm>
              <a:custGeom>
                <a:avLst/>
                <a:gdLst>
                  <a:gd name="T0" fmla="*/ 29 w 29"/>
                  <a:gd name="T1" fmla="*/ 0 h 217"/>
                  <a:gd name="T2" fmla="*/ 0 w 29"/>
                  <a:gd name="T3" fmla="*/ 0 h 217"/>
                  <a:gd name="T4" fmla="*/ 0 w 29"/>
                  <a:gd name="T5" fmla="*/ 8 h 217"/>
                  <a:gd name="T6" fmla="*/ 21 w 29"/>
                  <a:gd name="T7" fmla="*/ 8 h 217"/>
                  <a:gd name="T8" fmla="*/ 21 w 29"/>
                  <a:gd name="T9" fmla="*/ 208 h 217"/>
                  <a:gd name="T10" fmla="*/ 0 w 29"/>
                  <a:gd name="T11" fmla="*/ 208 h 217"/>
                  <a:gd name="T12" fmla="*/ 0 w 29"/>
                  <a:gd name="T13" fmla="*/ 217 h 217"/>
                  <a:gd name="T14" fmla="*/ 29 w 29"/>
                  <a:gd name="T15" fmla="*/ 217 h 217"/>
                  <a:gd name="T16" fmla="*/ 29 w 29"/>
                  <a:gd name="T17"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17">
                    <a:moveTo>
                      <a:pt x="29" y="0"/>
                    </a:moveTo>
                    <a:lnTo>
                      <a:pt x="0" y="0"/>
                    </a:lnTo>
                    <a:lnTo>
                      <a:pt x="0" y="8"/>
                    </a:lnTo>
                    <a:lnTo>
                      <a:pt x="21" y="8"/>
                    </a:lnTo>
                    <a:lnTo>
                      <a:pt x="21" y="208"/>
                    </a:lnTo>
                    <a:lnTo>
                      <a:pt x="0" y="208"/>
                    </a:lnTo>
                    <a:lnTo>
                      <a:pt x="0" y="217"/>
                    </a:lnTo>
                    <a:lnTo>
                      <a:pt x="29" y="217"/>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46"/>
              <p:cNvSpPr>
                <a:spLocks noChangeAspect="1"/>
              </p:cNvSpPr>
              <p:nvPr/>
            </p:nvSpPr>
            <p:spPr bwMode="auto">
              <a:xfrm>
                <a:off x="4219" y="2988"/>
                <a:ext cx="192" cy="113"/>
              </a:xfrm>
              <a:custGeom>
                <a:avLst/>
                <a:gdLst>
                  <a:gd name="T0" fmla="*/ 184 w 192"/>
                  <a:gd name="T1" fmla="*/ 61 h 113"/>
                  <a:gd name="T2" fmla="*/ 187 w 192"/>
                  <a:gd name="T3" fmla="*/ 61 h 113"/>
                  <a:gd name="T4" fmla="*/ 190 w 192"/>
                  <a:gd name="T5" fmla="*/ 60 h 113"/>
                  <a:gd name="T6" fmla="*/ 192 w 192"/>
                  <a:gd name="T7" fmla="*/ 59 h 113"/>
                  <a:gd name="T8" fmla="*/ 192 w 192"/>
                  <a:gd name="T9" fmla="*/ 56 h 113"/>
                  <a:gd name="T10" fmla="*/ 192 w 192"/>
                  <a:gd name="T11" fmla="*/ 54 h 113"/>
                  <a:gd name="T12" fmla="*/ 190 w 192"/>
                  <a:gd name="T13" fmla="*/ 53 h 113"/>
                  <a:gd name="T14" fmla="*/ 187 w 192"/>
                  <a:gd name="T15" fmla="*/ 52 h 113"/>
                  <a:gd name="T16" fmla="*/ 184 w 192"/>
                  <a:gd name="T17" fmla="*/ 52 h 113"/>
                  <a:gd name="T18" fmla="*/ 23 w 192"/>
                  <a:gd name="T19" fmla="*/ 52 h 113"/>
                  <a:gd name="T20" fmla="*/ 31 w 192"/>
                  <a:gd name="T21" fmla="*/ 45 h 113"/>
                  <a:gd name="T22" fmla="*/ 37 w 192"/>
                  <a:gd name="T23" fmla="*/ 39 h 113"/>
                  <a:gd name="T24" fmla="*/ 41 w 192"/>
                  <a:gd name="T25" fmla="*/ 34 h 113"/>
                  <a:gd name="T26" fmla="*/ 43 w 192"/>
                  <a:gd name="T27" fmla="*/ 31 h 113"/>
                  <a:gd name="T28" fmla="*/ 49 w 192"/>
                  <a:gd name="T29" fmla="*/ 20 h 113"/>
                  <a:gd name="T30" fmla="*/ 52 w 192"/>
                  <a:gd name="T31" fmla="*/ 11 h 113"/>
                  <a:gd name="T32" fmla="*/ 54 w 192"/>
                  <a:gd name="T33" fmla="*/ 5 h 113"/>
                  <a:gd name="T34" fmla="*/ 54 w 192"/>
                  <a:gd name="T35" fmla="*/ 2 h 113"/>
                  <a:gd name="T36" fmla="*/ 53 w 192"/>
                  <a:gd name="T37" fmla="*/ 0 h 113"/>
                  <a:gd name="T38" fmla="*/ 50 w 192"/>
                  <a:gd name="T39" fmla="*/ 0 h 113"/>
                  <a:gd name="T40" fmla="*/ 48 w 192"/>
                  <a:gd name="T41" fmla="*/ 0 h 113"/>
                  <a:gd name="T42" fmla="*/ 46 w 192"/>
                  <a:gd name="T43" fmla="*/ 0 h 113"/>
                  <a:gd name="T44" fmla="*/ 46 w 192"/>
                  <a:gd name="T45" fmla="*/ 2 h 113"/>
                  <a:gd name="T46" fmla="*/ 45 w 192"/>
                  <a:gd name="T47" fmla="*/ 4 h 113"/>
                  <a:gd name="T48" fmla="*/ 40 w 192"/>
                  <a:gd name="T49" fmla="*/ 19 h 113"/>
                  <a:gd name="T50" fmla="*/ 31 w 192"/>
                  <a:gd name="T51" fmla="*/ 33 h 113"/>
                  <a:gd name="T52" fmla="*/ 19 w 192"/>
                  <a:gd name="T53" fmla="*/ 44 h 113"/>
                  <a:gd name="T54" fmla="*/ 3 w 192"/>
                  <a:gd name="T55" fmla="*/ 53 h 113"/>
                  <a:gd name="T56" fmla="*/ 0 w 192"/>
                  <a:gd name="T57" fmla="*/ 55 h 113"/>
                  <a:gd name="T58" fmla="*/ 0 w 192"/>
                  <a:gd name="T59" fmla="*/ 56 h 113"/>
                  <a:gd name="T60" fmla="*/ 0 w 192"/>
                  <a:gd name="T61" fmla="*/ 58 h 113"/>
                  <a:gd name="T62" fmla="*/ 3 w 192"/>
                  <a:gd name="T63" fmla="*/ 59 h 113"/>
                  <a:gd name="T64" fmla="*/ 18 w 192"/>
                  <a:gd name="T65" fmla="*/ 68 h 113"/>
                  <a:gd name="T66" fmla="*/ 30 w 192"/>
                  <a:gd name="T67" fmla="*/ 79 h 113"/>
                  <a:gd name="T68" fmla="*/ 39 w 192"/>
                  <a:gd name="T69" fmla="*/ 93 h 113"/>
                  <a:gd name="T70" fmla="*/ 45 w 192"/>
                  <a:gd name="T71" fmla="*/ 110 h 113"/>
                  <a:gd name="T72" fmla="*/ 46 w 192"/>
                  <a:gd name="T73" fmla="*/ 112 h 113"/>
                  <a:gd name="T74" fmla="*/ 50 w 192"/>
                  <a:gd name="T75" fmla="*/ 113 h 113"/>
                  <a:gd name="T76" fmla="*/ 53 w 192"/>
                  <a:gd name="T77" fmla="*/ 113 h 113"/>
                  <a:gd name="T78" fmla="*/ 54 w 192"/>
                  <a:gd name="T79" fmla="*/ 110 h 113"/>
                  <a:gd name="T80" fmla="*/ 54 w 192"/>
                  <a:gd name="T81" fmla="*/ 108 h 113"/>
                  <a:gd name="T82" fmla="*/ 52 w 192"/>
                  <a:gd name="T83" fmla="*/ 101 h 113"/>
                  <a:gd name="T84" fmla="*/ 49 w 192"/>
                  <a:gd name="T85" fmla="*/ 92 h 113"/>
                  <a:gd name="T86" fmla="*/ 43 w 192"/>
                  <a:gd name="T87" fmla="*/ 82 h 113"/>
                  <a:gd name="T88" fmla="*/ 35 w 192"/>
                  <a:gd name="T89" fmla="*/ 71 h 113"/>
                  <a:gd name="T90" fmla="*/ 23 w 192"/>
                  <a:gd name="T91" fmla="*/ 61 h 113"/>
                  <a:gd name="T92" fmla="*/ 184 w 192"/>
                  <a:gd name="T93" fmla="*/ 6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2" h="113">
                    <a:moveTo>
                      <a:pt x="184" y="61"/>
                    </a:moveTo>
                    <a:lnTo>
                      <a:pt x="187" y="61"/>
                    </a:lnTo>
                    <a:lnTo>
                      <a:pt x="190" y="60"/>
                    </a:lnTo>
                    <a:lnTo>
                      <a:pt x="192" y="59"/>
                    </a:lnTo>
                    <a:lnTo>
                      <a:pt x="192" y="56"/>
                    </a:lnTo>
                    <a:lnTo>
                      <a:pt x="192" y="54"/>
                    </a:lnTo>
                    <a:lnTo>
                      <a:pt x="190" y="53"/>
                    </a:lnTo>
                    <a:lnTo>
                      <a:pt x="187" y="52"/>
                    </a:lnTo>
                    <a:lnTo>
                      <a:pt x="184" y="52"/>
                    </a:lnTo>
                    <a:lnTo>
                      <a:pt x="23" y="52"/>
                    </a:lnTo>
                    <a:lnTo>
                      <a:pt x="31" y="45"/>
                    </a:lnTo>
                    <a:lnTo>
                      <a:pt x="37" y="39"/>
                    </a:lnTo>
                    <a:lnTo>
                      <a:pt x="41" y="34"/>
                    </a:lnTo>
                    <a:lnTo>
                      <a:pt x="43" y="31"/>
                    </a:lnTo>
                    <a:lnTo>
                      <a:pt x="49" y="20"/>
                    </a:lnTo>
                    <a:lnTo>
                      <a:pt x="52" y="11"/>
                    </a:lnTo>
                    <a:lnTo>
                      <a:pt x="54" y="5"/>
                    </a:lnTo>
                    <a:lnTo>
                      <a:pt x="54" y="2"/>
                    </a:lnTo>
                    <a:lnTo>
                      <a:pt x="53" y="0"/>
                    </a:lnTo>
                    <a:lnTo>
                      <a:pt x="50" y="0"/>
                    </a:lnTo>
                    <a:lnTo>
                      <a:pt x="48" y="0"/>
                    </a:lnTo>
                    <a:lnTo>
                      <a:pt x="46" y="0"/>
                    </a:lnTo>
                    <a:lnTo>
                      <a:pt x="46" y="2"/>
                    </a:lnTo>
                    <a:lnTo>
                      <a:pt x="45" y="4"/>
                    </a:lnTo>
                    <a:lnTo>
                      <a:pt x="40" y="19"/>
                    </a:lnTo>
                    <a:lnTo>
                      <a:pt x="31" y="33"/>
                    </a:lnTo>
                    <a:lnTo>
                      <a:pt x="19" y="44"/>
                    </a:lnTo>
                    <a:lnTo>
                      <a:pt x="3" y="53"/>
                    </a:lnTo>
                    <a:lnTo>
                      <a:pt x="0" y="55"/>
                    </a:lnTo>
                    <a:lnTo>
                      <a:pt x="0" y="56"/>
                    </a:lnTo>
                    <a:lnTo>
                      <a:pt x="0" y="58"/>
                    </a:lnTo>
                    <a:lnTo>
                      <a:pt x="3" y="59"/>
                    </a:lnTo>
                    <a:lnTo>
                      <a:pt x="18" y="68"/>
                    </a:lnTo>
                    <a:lnTo>
                      <a:pt x="30" y="79"/>
                    </a:lnTo>
                    <a:lnTo>
                      <a:pt x="39" y="93"/>
                    </a:lnTo>
                    <a:lnTo>
                      <a:pt x="45" y="110"/>
                    </a:lnTo>
                    <a:lnTo>
                      <a:pt x="46" y="112"/>
                    </a:lnTo>
                    <a:lnTo>
                      <a:pt x="50" y="113"/>
                    </a:lnTo>
                    <a:lnTo>
                      <a:pt x="53" y="113"/>
                    </a:lnTo>
                    <a:lnTo>
                      <a:pt x="54" y="110"/>
                    </a:lnTo>
                    <a:lnTo>
                      <a:pt x="54" y="108"/>
                    </a:lnTo>
                    <a:lnTo>
                      <a:pt x="52" y="101"/>
                    </a:lnTo>
                    <a:lnTo>
                      <a:pt x="49" y="92"/>
                    </a:lnTo>
                    <a:lnTo>
                      <a:pt x="43" y="82"/>
                    </a:lnTo>
                    <a:lnTo>
                      <a:pt x="35" y="71"/>
                    </a:lnTo>
                    <a:lnTo>
                      <a:pt x="23" y="61"/>
                    </a:lnTo>
                    <a:lnTo>
                      <a:pt x="184"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47"/>
              <p:cNvSpPr>
                <a:spLocks noChangeAspect="1"/>
              </p:cNvSpPr>
              <p:nvPr/>
            </p:nvSpPr>
            <p:spPr bwMode="auto">
              <a:xfrm>
                <a:off x="4503" y="2950"/>
                <a:ext cx="119" cy="149"/>
              </a:xfrm>
              <a:custGeom>
                <a:avLst/>
                <a:gdLst>
                  <a:gd name="T0" fmla="*/ 119 w 119"/>
                  <a:gd name="T1" fmla="*/ 93 h 149"/>
                  <a:gd name="T2" fmla="*/ 114 w 119"/>
                  <a:gd name="T3" fmla="*/ 93 h 149"/>
                  <a:gd name="T4" fmla="*/ 113 w 119"/>
                  <a:gd name="T5" fmla="*/ 101 h 149"/>
                  <a:gd name="T6" fmla="*/ 111 w 119"/>
                  <a:gd name="T7" fmla="*/ 110 h 149"/>
                  <a:gd name="T8" fmla="*/ 109 w 119"/>
                  <a:gd name="T9" fmla="*/ 118 h 149"/>
                  <a:gd name="T10" fmla="*/ 106 w 119"/>
                  <a:gd name="T11" fmla="*/ 126 h 149"/>
                  <a:gd name="T12" fmla="*/ 100 w 119"/>
                  <a:gd name="T13" fmla="*/ 132 h 149"/>
                  <a:gd name="T14" fmla="*/ 93 w 119"/>
                  <a:gd name="T15" fmla="*/ 137 h 149"/>
                  <a:gd name="T16" fmla="*/ 83 w 119"/>
                  <a:gd name="T17" fmla="*/ 141 h 149"/>
                  <a:gd name="T18" fmla="*/ 70 w 119"/>
                  <a:gd name="T19" fmla="*/ 142 h 149"/>
                  <a:gd name="T20" fmla="*/ 53 w 119"/>
                  <a:gd name="T21" fmla="*/ 142 h 149"/>
                  <a:gd name="T22" fmla="*/ 47 w 119"/>
                  <a:gd name="T23" fmla="*/ 142 h 149"/>
                  <a:gd name="T24" fmla="*/ 43 w 119"/>
                  <a:gd name="T25" fmla="*/ 140 h 149"/>
                  <a:gd name="T26" fmla="*/ 42 w 119"/>
                  <a:gd name="T27" fmla="*/ 138 h 149"/>
                  <a:gd name="T28" fmla="*/ 42 w 119"/>
                  <a:gd name="T29" fmla="*/ 133 h 149"/>
                  <a:gd name="T30" fmla="*/ 42 w 119"/>
                  <a:gd name="T31" fmla="*/ 17 h 149"/>
                  <a:gd name="T32" fmla="*/ 42 w 119"/>
                  <a:gd name="T33" fmla="*/ 15 h 149"/>
                  <a:gd name="T34" fmla="*/ 42 w 119"/>
                  <a:gd name="T35" fmla="*/ 13 h 149"/>
                  <a:gd name="T36" fmla="*/ 43 w 119"/>
                  <a:gd name="T37" fmla="*/ 11 h 149"/>
                  <a:gd name="T38" fmla="*/ 44 w 119"/>
                  <a:gd name="T39" fmla="*/ 9 h 149"/>
                  <a:gd name="T40" fmla="*/ 47 w 119"/>
                  <a:gd name="T41" fmla="*/ 8 h 149"/>
                  <a:gd name="T42" fmla="*/ 51 w 119"/>
                  <a:gd name="T43" fmla="*/ 8 h 149"/>
                  <a:gd name="T44" fmla="*/ 56 w 119"/>
                  <a:gd name="T45" fmla="*/ 7 h 149"/>
                  <a:gd name="T46" fmla="*/ 63 w 119"/>
                  <a:gd name="T47" fmla="*/ 7 h 149"/>
                  <a:gd name="T48" fmla="*/ 70 w 119"/>
                  <a:gd name="T49" fmla="*/ 7 h 149"/>
                  <a:gd name="T50" fmla="*/ 70 w 119"/>
                  <a:gd name="T51" fmla="*/ 0 h 149"/>
                  <a:gd name="T52" fmla="*/ 62 w 119"/>
                  <a:gd name="T53" fmla="*/ 1 h 149"/>
                  <a:gd name="T54" fmla="*/ 52 w 119"/>
                  <a:gd name="T55" fmla="*/ 1 h 149"/>
                  <a:gd name="T56" fmla="*/ 42 w 119"/>
                  <a:gd name="T57" fmla="*/ 1 h 149"/>
                  <a:gd name="T58" fmla="*/ 33 w 119"/>
                  <a:gd name="T59" fmla="*/ 1 h 149"/>
                  <a:gd name="T60" fmla="*/ 26 w 119"/>
                  <a:gd name="T61" fmla="*/ 1 h 149"/>
                  <a:gd name="T62" fmla="*/ 16 w 119"/>
                  <a:gd name="T63" fmla="*/ 1 h 149"/>
                  <a:gd name="T64" fmla="*/ 7 w 119"/>
                  <a:gd name="T65" fmla="*/ 1 h 149"/>
                  <a:gd name="T66" fmla="*/ 0 w 119"/>
                  <a:gd name="T67" fmla="*/ 0 h 149"/>
                  <a:gd name="T68" fmla="*/ 0 w 119"/>
                  <a:gd name="T69" fmla="*/ 7 h 149"/>
                  <a:gd name="T70" fmla="*/ 5 w 119"/>
                  <a:gd name="T71" fmla="*/ 7 h 149"/>
                  <a:gd name="T72" fmla="*/ 15 w 119"/>
                  <a:gd name="T73" fmla="*/ 8 h 149"/>
                  <a:gd name="T74" fmla="*/ 20 w 119"/>
                  <a:gd name="T75" fmla="*/ 9 h 149"/>
                  <a:gd name="T76" fmla="*/ 22 w 119"/>
                  <a:gd name="T77" fmla="*/ 12 h 149"/>
                  <a:gd name="T78" fmla="*/ 23 w 119"/>
                  <a:gd name="T79" fmla="*/ 17 h 149"/>
                  <a:gd name="T80" fmla="*/ 23 w 119"/>
                  <a:gd name="T81" fmla="*/ 132 h 149"/>
                  <a:gd name="T82" fmla="*/ 22 w 119"/>
                  <a:gd name="T83" fmla="*/ 137 h 149"/>
                  <a:gd name="T84" fmla="*/ 20 w 119"/>
                  <a:gd name="T85" fmla="*/ 140 h 149"/>
                  <a:gd name="T86" fmla="*/ 15 w 119"/>
                  <a:gd name="T87" fmla="*/ 141 h 149"/>
                  <a:gd name="T88" fmla="*/ 5 w 119"/>
                  <a:gd name="T89" fmla="*/ 142 h 149"/>
                  <a:gd name="T90" fmla="*/ 0 w 119"/>
                  <a:gd name="T91" fmla="*/ 142 h 149"/>
                  <a:gd name="T92" fmla="*/ 0 w 119"/>
                  <a:gd name="T93" fmla="*/ 149 h 149"/>
                  <a:gd name="T94" fmla="*/ 113 w 119"/>
                  <a:gd name="T95" fmla="*/ 149 h 149"/>
                  <a:gd name="T96" fmla="*/ 119 w 119"/>
                  <a:gd name="T97" fmla="*/ 9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49">
                    <a:moveTo>
                      <a:pt x="119" y="93"/>
                    </a:moveTo>
                    <a:lnTo>
                      <a:pt x="114" y="93"/>
                    </a:lnTo>
                    <a:lnTo>
                      <a:pt x="113" y="101"/>
                    </a:lnTo>
                    <a:lnTo>
                      <a:pt x="111" y="110"/>
                    </a:lnTo>
                    <a:lnTo>
                      <a:pt x="109" y="118"/>
                    </a:lnTo>
                    <a:lnTo>
                      <a:pt x="106" y="126"/>
                    </a:lnTo>
                    <a:lnTo>
                      <a:pt x="100" y="132"/>
                    </a:lnTo>
                    <a:lnTo>
                      <a:pt x="93" y="137"/>
                    </a:lnTo>
                    <a:lnTo>
                      <a:pt x="83" y="141"/>
                    </a:lnTo>
                    <a:lnTo>
                      <a:pt x="70" y="142"/>
                    </a:lnTo>
                    <a:lnTo>
                      <a:pt x="53" y="142"/>
                    </a:lnTo>
                    <a:lnTo>
                      <a:pt x="47" y="142"/>
                    </a:lnTo>
                    <a:lnTo>
                      <a:pt x="43" y="140"/>
                    </a:lnTo>
                    <a:lnTo>
                      <a:pt x="42" y="138"/>
                    </a:lnTo>
                    <a:lnTo>
                      <a:pt x="42" y="133"/>
                    </a:lnTo>
                    <a:lnTo>
                      <a:pt x="42" y="17"/>
                    </a:lnTo>
                    <a:lnTo>
                      <a:pt x="42" y="15"/>
                    </a:lnTo>
                    <a:lnTo>
                      <a:pt x="42" y="13"/>
                    </a:lnTo>
                    <a:lnTo>
                      <a:pt x="43" y="11"/>
                    </a:lnTo>
                    <a:lnTo>
                      <a:pt x="44" y="9"/>
                    </a:lnTo>
                    <a:lnTo>
                      <a:pt x="47" y="8"/>
                    </a:lnTo>
                    <a:lnTo>
                      <a:pt x="51" y="8"/>
                    </a:lnTo>
                    <a:lnTo>
                      <a:pt x="56" y="7"/>
                    </a:lnTo>
                    <a:lnTo>
                      <a:pt x="63" y="7"/>
                    </a:lnTo>
                    <a:lnTo>
                      <a:pt x="70" y="7"/>
                    </a:lnTo>
                    <a:lnTo>
                      <a:pt x="70" y="0"/>
                    </a:lnTo>
                    <a:lnTo>
                      <a:pt x="62" y="1"/>
                    </a:lnTo>
                    <a:lnTo>
                      <a:pt x="52" y="1"/>
                    </a:lnTo>
                    <a:lnTo>
                      <a:pt x="42" y="1"/>
                    </a:lnTo>
                    <a:lnTo>
                      <a:pt x="33" y="1"/>
                    </a:lnTo>
                    <a:lnTo>
                      <a:pt x="26" y="1"/>
                    </a:lnTo>
                    <a:lnTo>
                      <a:pt x="16" y="1"/>
                    </a:lnTo>
                    <a:lnTo>
                      <a:pt x="7" y="1"/>
                    </a:lnTo>
                    <a:lnTo>
                      <a:pt x="0" y="0"/>
                    </a:lnTo>
                    <a:lnTo>
                      <a:pt x="0" y="7"/>
                    </a:lnTo>
                    <a:lnTo>
                      <a:pt x="5" y="7"/>
                    </a:lnTo>
                    <a:lnTo>
                      <a:pt x="15" y="8"/>
                    </a:lnTo>
                    <a:lnTo>
                      <a:pt x="20" y="9"/>
                    </a:lnTo>
                    <a:lnTo>
                      <a:pt x="22" y="12"/>
                    </a:lnTo>
                    <a:lnTo>
                      <a:pt x="23" y="17"/>
                    </a:lnTo>
                    <a:lnTo>
                      <a:pt x="23" y="132"/>
                    </a:lnTo>
                    <a:lnTo>
                      <a:pt x="22" y="137"/>
                    </a:lnTo>
                    <a:lnTo>
                      <a:pt x="20" y="140"/>
                    </a:lnTo>
                    <a:lnTo>
                      <a:pt x="15" y="141"/>
                    </a:lnTo>
                    <a:lnTo>
                      <a:pt x="5" y="142"/>
                    </a:lnTo>
                    <a:lnTo>
                      <a:pt x="0" y="142"/>
                    </a:lnTo>
                    <a:lnTo>
                      <a:pt x="0" y="149"/>
                    </a:lnTo>
                    <a:lnTo>
                      <a:pt x="113" y="149"/>
                    </a:lnTo>
                    <a:lnTo>
                      <a:pt x="119" y="9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48"/>
              <p:cNvSpPr>
                <a:spLocks noChangeAspect="1" noEditPoints="1"/>
              </p:cNvSpPr>
              <p:nvPr/>
            </p:nvSpPr>
            <p:spPr bwMode="auto">
              <a:xfrm>
                <a:off x="4639" y="2953"/>
                <a:ext cx="46" cy="146"/>
              </a:xfrm>
              <a:custGeom>
                <a:avLst/>
                <a:gdLst>
                  <a:gd name="T0" fmla="*/ 31 w 46"/>
                  <a:gd name="T1" fmla="*/ 50 h 146"/>
                  <a:gd name="T2" fmla="*/ 1 w 46"/>
                  <a:gd name="T3" fmla="*/ 52 h 146"/>
                  <a:gd name="T4" fmla="*/ 1 w 46"/>
                  <a:gd name="T5" fmla="*/ 59 h 146"/>
                  <a:gd name="T6" fmla="*/ 9 w 46"/>
                  <a:gd name="T7" fmla="*/ 59 h 146"/>
                  <a:gd name="T8" fmla="*/ 14 w 46"/>
                  <a:gd name="T9" fmla="*/ 61 h 146"/>
                  <a:gd name="T10" fmla="*/ 16 w 46"/>
                  <a:gd name="T11" fmla="*/ 64 h 146"/>
                  <a:gd name="T12" fmla="*/ 17 w 46"/>
                  <a:gd name="T13" fmla="*/ 71 h 146"/>
                  <a:gd name="T14" fmla="*/ 17 w 46"/>
                  <a:gd name="T15" fmla="*/ 129 h 146"/>
                  <a:gd name="T16" fmla="*/ 16 w 46"/>
                  <a:gd name="T17" fmla="*/ 135 h 146"/>
                  <a:gd name="T18" fmla="*/ 14 w 46"/>
                  <a:gd name="T19" fmla="*/ 138 h 146"/>
                  <a:gd name="T20" fmla="*/ 9 w 46"/>
                  <a:gd name="T21" fmla="*/ 139 h 146"/>
                  <a:gd name="T22" fmla="*/ 0 w 46"/>
                  <a:gd name="T23" fmla="*/ 139 h 146"/>
                  <a:gd name="T24" fmla="*/ 0 w 46"/>
                  <a:gd name="T25" fmla="*/ 146 h 146"/>
                  <a:gd name="T26" fmla="*/ 6 w 46"/>
                  <a:gd name="T27" fmla="*/ 145 h 146"/>
                  <a:gd name="T28" fmla="*/ 13 w 46"/>
                  <a:gd name="T29" fmla="*/ 145 h 146"/>
                  <a:gd name="T30" fmla="*/ 19 w 46"/>
                  <a:gd name="T31" fmla="*/ 145 h 146"/>
                  <a:gd name="T32" fmla="*/ 24 w 46"/>
                  <a:gd name="T33" fmla="*/ 145 h 146"/>
                  <a:gd name="T34" fmla="*/ 46 w 46"/>
                  <a:gd name="T35" fmla="*/ 146 h 146"/>
                  <a:gd name="T36" fmla="*/ 46 w 46"/>
                  <a:gd name="T37" fmla="*/ 139 h 146"/>
                  <a:gd name="T38" fmla="*/ 38 w 46"/>
                  <a:gd name="T39" fmla="*/ 139 h 146"/>
                  <a:gd name="T40" fmla="*/ 34 w 46"/>
                  <a:gd name="T41" fmla="*/ 137 h 146"/>
                  <a:gd name="T42" fmla="*/ 32 w 46"/>
                  <a:gd name="T43" fmla="*/ 134 h 146"/>
                  <a:gd name="T44" fmla="*/ 31 w 46"/>
                  <a:gd name="T45" fmla="*/ 129 h 146"/>
                  <a:gd name="T46" fmla="*/ 31 w 46"/>
                  <a:gd name="T47" fmla="*/ 50 h 146"/>
                  <a:gd name="T48" fmla="*/ 32 w 46"/>
                  <a:gd name="T49" fmla="*/ 12 h 146"/>
                  <a:gd name="T50" fmla="*/ 31 w 46"/>
                  <a:gd name="T51" fmla="*/ 7 h 146"/>
                  <a:gd name="T52" fmla="*/ 29 w 46"/>
                  <a:gd name="T53" fmla="*/ 3 h 146"/>
                  <a:gd name="T54" fmla="*/ 25 w 46"/>
                  <a:gd name="T55" fmla="*/ 1 h 146"/>
                  <a:gd name="T56" fmla="*/ 21 w 46"/>
                  <a:gd name="T57" fmla="*/ 0 h 146"/>
                  <a:gd name="T58" fmla="*/ 16 w 46"/>
                  <a:gd name="T59" fmla="*/ 1 h 146"/>
                  <a:gd name="T60" fmla="*/ 12 w 46"/>
                  <a:gd name="T61" fmla="*/ 4 h 146"/>
                  <a:gd name="T62" fmla="*/ 10 w 46"/>
                  <a:gd name="T63" fmla="*/ 8 h 146"/>
                  <a:gd name="T64" fmla="*/ 9 w 46"/>
                  <a:gd name="T65" fmla="*/ 12 h 146"/>
                  <a:gd name="T66" fmla="*/ 10 w 46"/>
                  <a:gd name="T67" fmla="*/ 16 h 146"/>
                  <a:gd name="T68" fmla="*/ 12 w 46"/>
                  <a:gd name="T69" fmla="*/ 20 h 146"/>
                  <a:gd name="T70" fmla="*/ 16 w 46"/>
                  <a:gd name="T71" fmla="*/ 22 h 146"/>
                  <a:gd name="T72" fmla="*/ 21 w 46"/>
                  <a:gd name="T73" fmla="*/ 23 h 146"/>
                  <a:gd name="T74" fmla="*/ 25 w 46"/>
                  <a:gd name="T75" fmla="*/ 22 h 146"/>
                  <a:gd name="T76" fmla="*/ 29 w 46"/>
                  <a:gd name="T77" fmla="*/ 20 h 146"/>
                  <a:gd name="T78" fmla="*/ 31 w 46"/>
                  <a:gd name="T79" fmla="*/ 17 h 146"/>
                  <a:gd name="T80" fmla="*/ 32 w 46"/>
                  <a:gd name="T81" fmla="*/ 1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 h="146">
                    <a:moveTo>
                      <a:pt x="31" y="50"/>
                    </a:moveTo>
                    <a:lnTo>
                      <a:pt x="1" y="52"/>
                    </a:lnTo>
                    <a:lnTo>
                      <a:pt x="1" y="59"/>
                    </a:lnTo>
                    <a:lnTo>
                      <a:pt x="9" y="59"/>
                    </a:lnTo>
                    <a:lnTo>
                      <a:pt x="14" y="61"/>
                    </a:lnTo>
                    <a:lnTo>
                      <a:pt x="16" y="64"/>
                    </a:lnTo>
                    <a:lnTo>
                      <a:pt x="17" y="71"/>
                    </a:lnTo>
                    <a:lnTo>
                      <a:pt x="17" y="129"/>
                    </a:lnTo>
                    <a:lnTo>
                      <a:pt x="16" y="135"/>
                    </a:lnTo>
                    <a:lnTo>
                      <a:pt x="14" y="138"/>
                    </a:lnTo>
                    <a:lnTo>
                      <a:pt x="9" y="139"/>
                    </a:lnTo>
                    <a:lnTo>
                      <a:pt x="0" y="139"/>
                    </a:lnTo>
                    <a:lnTo>
                      <a:pt x="0" y="146"/>
                    </a:lnTo>
                    <a:lnTo>
                      <a:pt x="6" y="145"/>
                    </a:lnTo>
                    <a:lnTo>
                      <a:pt x="13" y="145"/>
                    </a:lnTo>
                    <a:lnTo>
                      <a:pt x="19" y="145"/>
                    </a:lnTo>
                    <a:lnTo>
                      <a:pt x="24" y="145"/>
                    </a:lnTo>
                    <a:lnTo>
                      <a:pt x="46" y="146"/>
                    </a:lnTo>
                    <a:lnTo>
                      <a:pt x="46" y="139"/>
                    </a:lnTo>
                    <a:lnTo>
                      <a:pt x="38" y="139"/>
                    </a:lnTo>
                    <a:lnTo>
                      <a:pt x="34" y="137"/>
                    </a:lnTo>
                    <a:lnTo>
                      <a:pt x="32" y="134"/>
                    </a:lnTo>
                    <a:lnTo>
                      <a:pt x="31" y="129"/>
                    </a:lnTo>
                    <a:lnTo>
                      <a:pt x="31" y="50"/>
                    </a:lnTo>
                    <a:close/>
                    <a:moveTo>
                      <a:pt x="32" y="12"/>
                    </a:moveTo>
                    <a:lnTo>
                      <a:pt x="31" y="7"/>
                    </a:lnTo>
                    <a:lnTo>
                      <a:pt x="29" y="3"/>
                    </a:lnTo>
                    <a:lnTo>
                      <a:pt x="25" y="1"/>
                    </a:lnTo>
                    <a:lnTo>
                      <a:pt x="21" y="0"/>
                    </a:lnTo>
                    <a:lnTo>
                      <a:pt x="16" y="1"/>
                    </a:lnTo>
                    <a:lnTo>
                      <a:pt x="12" y="4"/>
                    </a:lnTo>
                    <a:lnTo>
                      <a:pt x="10" y="8"/>
                    </a:lnTo>
                    <a:lnTo>
                      <a:pt x="9" y="12"/>
                    </a:lnTo>
                    <a:lnTo>
                      <a:pt x="10" y="16"/>
                    </a:lnTo>
                    <a:lnTo>
                      <a:pt x="12" y="20"/>
                    </a:lnTo>
                    <a:lnTo>
                      <a:pt x="16" y="22"/>
                    </a:lnTo>
                    <a:lnTo>
                      <a:pt x="21" y="23"/>
                    </a:lnTo>
                    <a:lnTo>
                      <a:pt x="25" y="22"/>
                    </a:lnTo>
                    <a:lnTo>
                      <a:pt x="29" y="20"/>
                    </a:lnTo>
                    <a:lnTo>
                      <a:pt x="31" y="17"/>
                    </a:lnTo>
                    <a:lnTo>
                      <a:pt x="32"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49"/>
              <p:cNvSpPr>
                <a:spLocks noChangeAspect="1"/>
              </p:cNvSpPr>
              <p:nvPr/>
            </p:nvSpPr>
            <p:spPr bwMode="auto">
              <a:xfrm>
                <a:off x="4699" y="3001"/>
                <a:ext cx="71" cy="100"/>
              </a:xfrm>
              <a:custGeom>
                <a:avLst/>
                <a:gdLst>
                  <a:gd name="T0" fmla="*/ 41 w 71"/>
                  <a:gd name="T1" fmla="*/ 56 h 100"/>
                  <a:gd name="T2" fmla="*/ 48 w 71"/>
                  <a:gd name="T3" fmla="*/ 58 h 100"/>
                  <a:gd name="T4" fmla="*/ 55 w 71"/>
                  <a:gd name="T5" fmla="*/ 62 h 100"/>
                  <a:gd name="T6" fmla="*/ 60 w 71"/>
                  <a:gd name="T7" fmla="*/ 70 h 100"/>
                  <a:gd name="T8" fmla="*/ 59 w 71"/>
                  <a:gd name="T9" fmla="*/ 83 h 100"/>
                  <a:gd name="T10" fmla="*/ 47 w 71"/>
                  <a:gd name="T11" fmla="*/ 94 h 100"/>
                  <a:gd name="T12" fmla="*/ 30 w 71"/>
                  <a:gd name="T13" fmla="*/ 95 h 100"/>
                  <a:gd name="T14" fmla="*/ 20 w 71"/>
                  <a:gd name="T15" fmla="*/ 90 h 100"/>
                  <a:gd name="T16" fmla="*/ 13 w 71"/>
                  <a:gd name="T17" fmla="*/ 82 h 100"/>
                  <a:gd name="T18" fmla="*/ 8 w 71"/>
                  <a:gd name="T19" fmla="*/ 71 h 100"/>
                  <a:gd name="T20" fmla="*/ 5 w 71"/>
                  <a:gd name="T21" fmla="*/ 61 h 100"/>
                  <a:gd name="T22" fmla="*/ 1 w 71"/>
                  <a:gd name="T23" fmla="*/ 62 h 100"/>
                  <a:gd name="T24" fmla="*/ 0 w 71"/>
                  <a:gd name="T25" fmla="*/ 95 h 100"/>
                  <a:gd name="T26" fmla="*/ 3 w 71"/>
                  <a:gd name="T27" fmla="*/ 100 h 100"/>
                  <a:gd name="T28" fmla="*/ 4 w 71"/>
                  <a:gd name="T29" fmla="*/ 99 h 100"/>
                  <a:gd name="T30" fmla="*/ 8 w 71"/>
                  <a:gd name="T31" fmla="*/ 96 h 100"/>
                  <a:gd name="T32" fmla="*/ 9 w 71"/>
                  <a:gd name="T33" fmla="*/ 94 h 100"/>
                  <a:gd name="T34" fmla="*/ 12 w 71"/>
                  <a:gd name="T35" fmla="*/ 91 h 100"/>
                  <a:gd name="T36" fmla="*/ 26 w 71"/>
                  <a:gd name="T37" fmla="*/ 99 h 100"/>
                  <a:gd name="T38" fmla="*/ 36 w 71"/>
                  <a:gd name="T39" fmla="*/ 100 h 100"/>
                  <a:gd name="T40" fmla="*/ 63 w 71"/>
                  <a:gd name="T41" fmla="*/ 91 h 100"/>
                  <a:gd name="T42" fmla="*/ 71 w 71"/>
                  <a:gd name="T43" fmla="*/ 70 h 100"/>
                  <a:gd name="T44" fmla="*/ 68 w 71"/>
                  <a:gd name="T45" fmla="*/ 56 h 100"/>
                  <a:gd name="T46" fmla="*/ 62 w 71"/>
                  <a:gd name="T47" fmla="*/ 49 h 100"/>
                  <a:gd name="T48" fmla="*/ 50 w 71"/>
                  <a:gd name="T49" fmla="*/ 42 h 100"/>
                  <a:gd name="T50" fmla="*/ 37 w 71"/>
                  <a:gd name="T51" fmla="*/ 39 h 100"/>
                  <a:gd name="T52" fmla="*/ 28 w 71"/>
                  <a:gd name="T53" fmla="*/ 37 h 100"/>
                  <a:gd name="T54" fmla="*/ 20 w 71"/>
                  <a:gd name="T55" fmla="*/ 34 h 100"/>
                  <a:gd name="T56" fmla="*/ 13 w 71"/>
                  <a:gd name="T57" fmla="*/ 29 h 100"/>
                  <a:gd name="T58" fmla="*/ 11 w 71"/>
                  <a:gd name="T59" fmla="*/ 21 h 100"/>
                  <a:gd name="T60" fmla="*/ 16 w 71"/>
                  <a:gd name="T61" fmla="*/ 10 h 100"/>
                  <a:gd name="T62" fmla="*/ 35 w 71"/>
                  <a:gd name="T63" fmla="*/ 4 h 100"/>
                  <a:gd name="T64" fmla="*/ 49 w 71"/>
                  <a:gd name="T65" fmla="*/ 8 h 100"/>
                  <a:gd name="T66" fmla="*/ 57 w 71"/>
                  <a:gd name="T67" fmla="*/ 15 h 100"/>
                  <a:gd name="T68" fmla="*/ 60 w 71"/>
                  <a:gd name="T69" fmla="*/ 24 h 100"/>
                  <a:gd name="T70" fmla="*/ 60 w 71"/>
                  <a:gd name="T71" fmla="*/ 31 h 100"/>
                  <a:gd name="T72" fmla="*/ 63 w 71"/>
                  <a:gd name="T73" fmla="*/ 33 h 100"/>
                  <a:gd name="T74" fmla="*/ 66 w 71"/>
                  <a:gd name="T75" fmla="*/ 32 h 100"/>
                  <a:gd name="T76" fmla="*/ 66 w 71"/>
                  <a:gd name="T77" fmla="*/ 27 h 100"/>
                  <a:gd name="T78" fmla="*/ 66 w 71"/>
                  <a:gd name="T79" fmla="*/ 2 h 100"/>
                  <a:gd name="T80" fmla="*/ 62 w 71"/>
                  <a:gd name="T81" fmla="*/ 1 h 100"/>
                  <a:gd name="T82" fmla="*/ 57 w 71"/>
                  <a:gd name="T83" fmla="*/ 5 h 100"/>
                  <a:gd name="T84" fmla="*/ 49 w 71"/>
                  <a:gd name="T85" fmla="*/ 3 h 100"/>
                  <a:gd name="T86" fmla="*/ 38 w 71"/>
                  <a:gd name="T87" fmla="*/ 0 h 100"/>
                  <a:gd name="T88" fmla="*/ 19 w 71"/>
                  <a:gd name="T89" fmla="*/ 3 h 100"/>
                  <a:gd name="T90" fmla="*/ 2 w 71"/>
                  <a:gd name="T91" fmla="*/ 18 h 100"/>
                  <a:gd name="T92" fmla="*/ 3 w 71"/>
                  <a:gd name="T93" fmla="*/ 37 h 100"/>
                  <a:gd name="T94" fmla="*/ 15 w 71"/>
                  <a:gd name="T95" fmla="*/ 49 h 100"/>
                  <a:gd name="T96" fmla="*/ 28 w 71"/>
                  <a:gd name="T97" fmla="*/ 5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0">
                    <a:moveTo>
                      <a:pt x="38" y="55"/>
                    </a:moveTo>
                    <a:lnTo>
                      <a:pt x="41" y="56"/>
                    </a:lnTo>
                    <a:lnTo>
                      <a:pt x="44" y="57"/>
                    </a:lnTo>
                    <a:lnTo>
                      <a:pt x="48" y="58"/>
                    </a:lnTo>
                    <a:lnTo>
                      <a:pt x="51" y="60"/>
                    </a:lnTo>
                    <a:lnTo>
                      <a:pt x="55" y="62"/>
                    </a:lnTo>
                    <a:lnTo>
                      <a:pt x="58" y="66"/>
                    </a:lnTo>
                    <a:lnTo>
                      <a:pt x="60" y="70"/>
                    </a:lnTo>
                    <a:lnTo>
                      <a:pt x="61" y="75"/>
                    </a:lnTo>
                    <a:lnTo>
                      <a:pt x="59" y="83"/>
                    </a:lnTo>
                    <a:lnTo>
                      <a:pt x="55" y="89"/>
                    </a:lnTo>
                    <a:lnTo>
                      <a:pt x="47" y="94"/>
                    </a:lnTo>
                    <a:lnTo>
                      <a:pt x="36" y="95"/>
                    </a:lnTo>
                    <a:lnTo>
                      <a:pt x="30" y="95"/>
                    </a:lnTo>
                    <a:lnTo>
                      <a:pt x="25" y="93"/>
                    </a:lnTo>
                    <a:lnTo>
                      <a:pt x="20" y="90"/>
                    </a:lnTo>
                    <a:lnTo>
                      <a:pt x="16" y="87"/>
                    </a:lnTo>
                    <a:lnTo>
                      <a:pt x="13" y="82"/>
                    </a:lnTo>
                    <a:lnTo>
                      <a:pt x="10" y="77"/>
                    </a:lnTo>
                    <a:lnTo>
                      <a:pt x="8" y="71"/>
                    </a:lnTo>
                    <a:lnTo>
                      <a:pt x="6" y="64"/>
                    </a:lnTo>
                    <a:lnTo>
                      <a:pt x="5" y="61"/>
                    </a:lnTo>
                    <a:lnTo>
                      <a:pt x="3" y="61"/>
                    </a:lnTo>
                    <a:lnTo>
                      <a:pt x="1" y="62"/>
                    </a:lnTo>
                    <a:lnTo>
                      <a:pt x="0" y="66"/>
                    </a:lnTo>
                    <a:lnTo>
                      <a:pt x="0" y="95"/>
                    </a:lnTo>
                    <a:lnTo>
                      <a:pt x="1" y="99"/>
                    </a:lnTo>
                    <a:lnTo>
                      <a:pt x="3" y="100"/>
                    </a:lnTo>
                    <a:lnTo>
                      <a:pt x="3" y="100"/>
                    </a:lnTo>
                    <a:lnTo>
                      <a:pt x="4" y="99"/>
                    </a:lnTo>
                    <a:lnTo>
                      <a:pt x="6" y="98"/>
                    </a:lnTo>
                    <a:lnTo>
                      <a:pt x="8" y="96"/>
                    </a:lnTo>
                    <a:lnTo>
                      <a:pt x="8" y="95"/>
                    </a:lnTo>
                    <a:lnTo>
                      <a:pt x="9" y="94"/>
                    </a:lnTo>
                    <a:lnTo>
                      <a:pt x="10" y="93"/>
                    </a:lnTo>
                    <a:lnTo>
                      <a:pt x="12" y="91"/>
                    </a:lnTo>
                    <a:lnTo>
                      <a:pt x="20" y="96"/>
                    </a:lnTo>
                    <a:lnTo>
                      <a:pt x="26" y="99"/>
                    </a:lnTo>
                    <a:lnTo>
                      <a:pt x="32" y="100"/>
                    </a:lnTo>
                    <a:lnTo>
                      <a:pt x="36" y="100"/>
                    </a:lnTo>
                    <a:lnTo>
                      <a:pt x="52" y="97"/>
                    </a:lnTo>
                    <a:lnTo>
                      <a:pt x="63" y="91"/>
                    </a:lnTo>
                    <a:lnTo>
                      <a:pt x="69" y="81"/>
                    </a:lnTo>
                    <a:lnTo>
                      <a:pt x="71" y="70"/>
                    </a:lnTo>
                    <a:lnTo>
                      <a:pt x="70" y="62"/>
                    </a:lnTo>
                    <a:lnTo>
                      <a:pt x="68" y="56"/>
                    </a:lnTo>
                    <a:lnTo>
                      <a:pt x="65" y="52"/>
                    </a:lnTo>
                    <a:lnTo>
                      <a:pt x="62" y="49"/>
                    </a:lnTo>
                    <a:lnTo>
                      <a:pt x="57" y="45"/>
                    </a:lnTo>
                    <a:lnTo>
                      <a:pt x="50" y="42"/>
                    </a:lnTo>
                    <a:lnTo>
                      <a:pt x="44" y="40"/>
                    </a:lnTo>
                    <a:lnTo>
                      <a:pt x="37" y="39"/>
                    </a:lnTo>
                    <a:lnTo>
                      <a:pt x="33" y="38"/>
                    </a:lnTo>
                    <a:lnTo>
                      <a:pt x="28" y="37"/>
                    </a:lnTo>
                    <a:lnTo>
                      <a:pt x="24" y="35"/>
                    </a:lnTo>
                    <a:lnTo>
                      <a:pt x="20" y="34"/>
                    </a:lnTo>
                    <a:lnTo>
                      <a:pt x="16" y="31"/>
                    </a:lnTo>
                    <a:lnTo>
                      <a:pt x="13" y="29"/>
                    </a:lnTo>
                    <a:lnTo>
                      <a:pt x="11" y="25"/>
                    </a:lnTo>
                    <a:lnTo>
                      <a:pt x="11" y="21"/>
                    </a:lnTo>
                    <a:lnTo>
                      <a:pt x="12" y="15"/>
                    </a:lnTo>
                    <a:lnTo>
                      <a:pt x="16" y="10"/>
                    </a:lnTo>
                    <a:lnTo>
                      <a:pt x="23" y="6"/>
                    </a:lnTo>
                    <a:lnTo>
                      <a:pt x="35" y="4"/>
                    </a:lnTo>
                    <a:lnTo>
                      <a:pt x="43" y="5"/>
                    </a:lnTo>
                    <a:lnTo>
                      <a:pt x="49" y="8"/>
                    </a:lnTo>
                    <a:lnTo>
                      <a:pt x="54" y="11"/>
                    </a:lnTo>
                    <a:lnTo>
                      <a:pt x="57" y="15"/>
                    </a:lnTo>
                    <a:lnTo>
                      <a:pt x="58" y="19"/>
                    </a:lnTo>
                    <a:lnTo>
                      <a:pt x="60" y="24"/>
                    </a:lnTo>
                    <a:lnTo>
                      <a:pt x="60" y="28"/>
                    </a:lnTo>
                    <a:lnTo>
                      <a:pt x="60" y="31"/>
                    </a:lnTo>
                    <a:lnTo>
                      <a:pt x="62" y="32"/>
                    </a:lnTo>
                    <a:lnTo>
                      <a:pt x="63" y="33"/>
                    </a:lnTo>
                    <a:lnTo>
                      <a:pt x="65" y="32"/>
                    </a:lnTo>
                    <a:lnTo>
                      <a:pt x="66" y="32"/>
                    </a:lnTo>
                    <a:lnTo>
                      <a:pt x="66" y="30"/>
                    </a:lnTo>
                    <a:lnTo>
                      <a:pt x="66" y="27"/>
                    </a:lnTo>
                    <a:lnTo>
                      <a:pt x="66" y="5"/>
                    </a:lnTo>
                    <a:lnTo>
                      <a:pt x="66" y="2"/>
                    </a:lnTo>
                    <a:lnTo>
                      <a:pt x="63" y="0"/>
                    </a:lnTo>
                    <a:lnTo>
                      <a:pt x="62" y="1"/>
                    </a:lnTo>
                    <a:lnTo>
                      <a:pt x="59" y="3"/>
                    </a:lnTo>
                    <a:lnTo>
                      <a:pt x="57" y="5"/>
                    </a:lnTo>
                    <a:lnTo>
                      <a:pt x="55" y="6"/>
                    </a:lnTo>
                    <a:lnTo>
                      <a:pt x="49" y="3"/>
                    </a:lnTo>
                    <a:lnTo>
                      <a:pt x="43" y="1"/>
                    </a:lnTo>
                    <a:lnTo>
                      <a:pt x="38" y="0"/>
                    </a:lnTo>
                    <a:lnTo>
                      <a:pt x="35" y="0"/>
                    </a:lnTo>
                    <a:lnTo>
                      <a:pt x="19" y="3"/>
                    </a:lnTo>
                    <a:lnTo>
                      <a:pt x="8" y="9"/>
                    </a:lnTo>
                    <a:lnTo>
                      <a:pt x="2" y="18"/>
                    </a:lnTo>
                    <a:lnTo>
                      <a:pt x="0" y="27"/>
                    </a:lnTo>
                    <a:lnTo>
                      <a:pt x="3" y="37"/>
                    </a:lnTo>
                    <a:lnTo>
                      <a:pt x="10" y="45"/>
                    </a:lnTo>
                    <a:lnTo>
                      <a:pt x="15" y="49"/>
                    </a:lnTo>
                    <a:lnTo>
                      <a:pt x="21" y="51"/>
                    </a:lnTo>
                    <a:lnTo>
                      <a:pt x="28" y="53"/>
                    </a:lnTo>
                    <a:lnTo>
                      <a:pt x="38"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0"/>
              <p:cNvSpPr>
                <a:spLocks noChangeAspect="1"/>
              </p:cNvSpPr>
              <p:nvPr/>
            </p:nvSpPr>
            <p:spPr bwMode="auto">
              <a:xfrm>
                <a:off x="4782" y="2965"/>
                <a:ext cx="68" cy="136"/>
              </a:xfrm>
              <a:custGeom>
                <a:avLst/>
                <a:gdLst>
                  <a:gd name="T0" fmla="*/ 33 w 68"/>
                  <a:gd name="T1" fmla="*/ 47 h 136"/>
                  <a:gd name="T2" fmla="*/ 64 w 68"/>
                  <a:gd name="T3" fmla="*/ 47 h 136"/>
                  <a:gd name="T4" fmla="*/ 64 w 68"/>
                  <a:gd name="T5" fmla="*/ 40 h 136"/>
                  <a:gd name="T6" fmla="*/ 33 w 68"/>
                  <a:gd name="T7" fmla="*/ 40 h 136"/>
                  <a:gd name="T8" fmla="*/ 33 w 68"/>
                  <a:gd name="T9" fmla="*/ 0 h 136"/>
                  <a:gd name="T10" fmla="*/ 28 w 68"/>
                  <a:gd name="T11" fmla="*/ 0 h 136"/>
                  <a:gd name="T12" fmla="*/ 26 w 68"/>
                  <a:gd name="T13" fmla="*/ 14 h 136"/>
                  <a:gd name="T14" fmla="*/ 22 w 68"/>
                  <a:gd name="T15" fmla="*/ 27 h 136"/>
                  <a:gd name="T16" fmla="*/ 13 w 68"/>
                  <a:gd name="T17" fmla="*/ 38 h 136"/>
                  <a:gd name="T18" fmla="*/ 0 w 68"/>
                  <a:gd name="T19" fmla="*/ 42 h 136"/>
                  <a:gd name="T20" fmla="*/ 0 w 68"/>
                  <a:gd name="T21" fmla="*/ 47 h 136"/>
                  <a:gd name="T22" fmla="*/ 18 w 68"/>
                  <a:gd name="T23" fmla="*/ 47 h 136"/>
                  <a:gd name="T24" fmla="*/ 18 w 68"/>
                  <a:gd name="T25" fmla="*/ 107 h 136"/>
                  <a:gd name="T26" fmla="*/ 19 w 68"/>
                  <a:gd name="T27" fmla="*/ 116 h 136"/>
                  <a:gd name="T28" fmla="*/ 22 w 68"/>
                  <a:gd name="T29" fmla="*/ 122 h 136"/>
                  <a:gd name="T30" fmla="*/ 25 w 68"/>
                  <a:gd name="T31" fmla="*/ 128 h 136"/>
                  <a:gd name="T32" fmla="*/ 29 w 68"/>
                  <a:gd name="T33" fmla="*/ 131 h 136"/>
                  <a:gd name="T34" fmla="*/ 34 w 68"/>
                  <a:gd name="T35" fmla="*/ 134 h 136"/>
                  <a:gd name="T36" fmla="*/ 39 w 68"/>
                  <a:gd name="T37" fmla="*/ 135 h 136"/>
                  <a:gd name="T38" fmla="*/ 43 w 68"/>
                  <a:gd name="T39" fmla="*/ 136 h 136"/>
                  <a:gd name="T40" fmla="*/ 46 w 68"/>
                  <a:gd name="T41" fmla="*/ 136 h 136"/>
                  <a:gd name="T42" fmla="*/ 52 w 68"/>
                  <a:gd name="T43" fmla="*/ 135 h 136"/>
                  <a:gd name="T44" fmla="*/ 56 w 68"/>
                  <a:gd name="T45" fmla="*/ 133 h 136"/>
                  <a:gd name="T46" fmla="*/ 60 w 68"/>
                  <a:gd name="T47" fmla="*/ 130 h 136"/>
                  <a:gd name="T48" fmla="*/ 63 w 68"/>
                  <a:gd name="T49" fmla="*/ 127 h 136"/>
                  <a:gd name="T50" fmla="*/ 65 w 68"/>
                  <a:gd name="T51" fmla="*/ 122 h 136"/>
                  <a:gd name="T52" fmla="*/ 67 w 68"/>
                  <a:gd name="T53" fmla="*/ 117 h 136"/>
                  <a:gd name="T54" fmla="*/ 68 w 68"/>
                  <a:gd name="T55" fmla="*/ 112 h 136"/>
                  <a:gd name="T56" fmla="*/ 68 w 68"/>
                  <a:gd name="T57" fmla="*/ 107 h 136"/>
                  <a:gd name="T58" fmla="*/ 68 w 68"/>
                  <a:gd name="T59" fmla="*/ 94 h 136"/>
                  <a:gd name="T60" fmla="*/ 63 w 68"/>
                  <a:gd name="T61" fmla="*/ 94 h 136"/>
                  <a:gd name="T62" fmla="*/ 63 w 68"/>
                  <a:gd name="T63" fmla="*/ 106 h 136"/>
                  <a:gd name="T64" fmla="*/ 61 w 68"/>
                  <a:gd name="T65" fmla="*/ 117 h 136"/>
                  <a:gd name="T66" fmla="*/ 58 w 68"/>
                  <a:gd name="T67" fmla="*/ 124 h 136"/>
                  <a:gd name="T68" fmla="*/ 54 w 68"/>
                  <a:gd name="T69" fmla="*/ 129 h 136"/>
                  <a:gd name="T70" fmla="*/ 48 w 68"/>
                  <a:gd name="T71" fmla="*/ 131 h 136"/>
                  <a:gd name="T72" fmla="*/ 43 w 68"/>
                  <a:gd name="T73" fmla="*/ 130 h 136"/>
                  <a:gd name="T74" fmla="*/ 40 w 68"/>
                  <a:gd name="T75" fmla="*/ 127 h 136"/>
                  <a:gd name="T76" fmla="*/ 37 w 68"/>
                  <a:gd name="T77" fmla="*/ 124 h 136"/>
                  <a:gd name="T78" fmla="*/ 35 w 68"/>
                  <a:gd name="T79" fmla="*/ 120 h 136"/>
                  <a:gd name="T80" fmla="*/ 34 w 68"/>
                  <a:gd name="T81" fmla="*/ 116 h 136"/>
                  <a:gd name="T82" fmla="*/ 34 w 68"/>
                  <a:gd name="T83" fmla="*/ 112 h 136"/>
                  <a:gd name="T84" fmla="*/ 33 w 68"/>
                  <a:gd name="T85" fmla="*/ 109 h 136"/>
                  <a:gd name="T86" fmla="*/ 33 w 68"/>
                  <a:gd name="T87" fmla="*/ 107 h 136"/>
                  <a:gd name="T88" fmla="*/ 33 w 68"/>
                  <a:gd name="T89" fmla="*/ 4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136">
                    <a:moveTo>
                      <a:pt x="33" y="47"/>
                    </a:moveTo>
                    <a:lnTo>
                      <a:pt x="64" y="47"/>
                    </a:lnTo>
                    <a:lnTo>
                      <a:pt x="64" y="40"/>
                    </a:lnTo>
                    <a:lnTo>
                      <a:pt x="33" y="40"/>
                    </a:lnTo>
                    <a:lnTo>
                      <a:pt x="33" y="0"/>
                    </a:lnTo>
                    <a:lnTo>
                      <a:pt x="28" y="0"/>
                    </a:lnTo>
                    <a:lnTo>
                      <a:pt x="26" y="14"/>
                    </a:lnTo>
                    <a:lnTo>
                      <a:pt x="22" y="27"/>
                    </a:lnTo>
                    <a:lnTo>
                      <a:pt x="13" y="38"/>
                    </a:lnTo>
                    <a:lnTo>
                      <a:pt x="0" y="42"/>
                    </a:lnTo>
                    <a:lnTo>
                      <a:pt x="0" y="47"/>
                    </a:lnTo>
                    <a:lnTo>
                      <a:pt x="18" y="47"/>
                    </a:lnTo>
                    <a:lnTo>
                      <a:pt x="18" y="107"/>
                    </a:lnTo>
                    <a:lnTo>
                      <a:pt x="19" y="116"/>
                    </a:lnTo>
                    <a:lnTo>
                      <a:pt x="22" y="122"/>
                    </a:lnTo>
                    <a:lnTo>
                      <a:pt x="25" y="128"/>
                    </a:lnTo>
                    <a:lnTo>
                      <a:pt x="29" y="131"/>
                    </a:lnTo>
                    <a:lnTo>
                      <a:pt x="34" y="134"/>
                    </a:lnTo>
                    <a:lnTo>
                      <a:pt x="39" y="135"/>
                    </a:lnTo>
                    <a:lnTo>
                      <a:pt x="43" y="136"/>
                    </a:lnTo>
                    <a:lnTo>
                      <a:pt x="46" y="136"/>
                    </a:lnTo>
                    <a:lnTo>
                      <a:pt x="52" y="135"/>
                    </a:lnTo>
                    <a:lnTo>
                      <a:pt x="56" y="133"/>
                    </a:lnTo>
                    <a:lnTo>
                      <a:pt x="60" y="130"/>
                    </a:lnTo>
                    <a:lnTo>
                      <a:pt x="63" y="127"/>
                    </a:lnTo>
                    <a:lnTo>
                      <a:pt x="65" y="122"/>
                    </a:lnTo>
                    <a:lnTo>
                      <a:pt x="67" y="117"/>
                    </a:lnTo>
                    <a:lnTo>
                      <a:pt x="68" y="112"/>
                    </a:lnTo>
                    <a:lnTo>
                      <a:pt x="68" y="107"/>
                    </a:lnTo>
                    <a:lnTo>
                      <a:pt x="68" y="94"/>
                    </a:lnTo>
                    <a:lnTo>
                      <a:pt x="63" y="94"/>
                    </a:lnTo>
                    <a:lnTo>
                      <a:pt x="63" y="106"/>
                    </a:lnTo>
                    <a:lnTo>
                      <a:pt x="61" y="117"/>
                    </a:lnTo>
                    <a:lnTo>
                      <a:pt x="58" y="124"/>
                    </a:lnTo>
                    <a:lnTo>
                      <a:pt x="54" y="129"/>
                    </a:lnTo>
                    <a:lnTo>
                      <a:pt x="48" y="131"/>
                    </a:lnTo>
                    <a:lnTo>
                      <a:pt x="43" y="130"/>
                    </a:lnTo>
                    <a:lnTo>
                      <a:pt x="40" y="127"/>
                    </a:lnTo>
                    <a:lnTo>
                      <a:pt x="37" y="124"/>
                    </a:lnTo>
                    <a:lnTo>
                      <a:pt x="35" y="120"/>
                    </a:lnTo>
                    <a:lnTo>
                      <a:pt x="34" y="116"/>
                    </a:lnTo>
                    <a:lnTo>
                      <a:pt x="34" y="112"/>
                    </a:lnTo>
                    <a:lnTo>
                      <a:pt x="33" y="109"/>
                    </a:lnTo>
                    <a:lnTo>
                      <a:pt x="33" y="107"/>
                    </a:lnTo>
                    <a:lnTo>
                      <a:pt x="33"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1"/>
              <p:cNvSpPr>
                <a:spLocks noChangeAspect="1"/>
              </p:cNvSpPr>
              <p:nvPr/>
            </p:nvSpPr>
            <p:spPr bwMode="auto">
              <a:xfrm>
                <a:off x="4886" y="2936"/>
                <a:ext cx="49" cy="217"/>
              </a:xfrm>
              <a:custGeom>
                <a:avLst/>
                <a:gdLst>
                  <a:gd name="T0" fmla="*/ 48 w 49"/>
                  <a:gd name="T1" fmla="*/ 8 h 217"/>
                  <a:gd name="T2" fmla="*/ 49 w 49"/>
                  <a:gd name="T3" fmla="*/ 6 h 217"/>
                  <a:gd name="T4" fmla="*/ 49 w 49"/>
                  <a:gd name="T5" fmla="*/ 4 h 217"/>
                  <a:gd name="T6" fmla="*/ 48 w 49"/>
                  <a:gd name="T7" fmla="*/ 1 h 217"/>
                  <a:gd name="T8" fmla="*/ 44 w 49"/>
                  <a:gd name="T9" fmla="*/ 0 h 217"/>
                  <a:gd name="T10" fmla="*/ 42 w 49"/>
                  <a:gd name="T11" fmla="*/ 1 h 217"/>
                  <a:gd name="T12" fmla="*/ 39 w 49"/>
                  <a:gd name="T13" fmla="*/ 5 h 217"/>
                  <a:gd name="T14" fmla="*/ 1 w 49"/>
                  <a:gd name="T15" fmla="*/ 104 h 217"/>
                  <a:gd name="T16" fmla="*/ 0 w 49"/>
                  <a:gd name="T17" fmla="*/ 108 h 217"/>
                  <a:gd name="T18" fmla="*/ 0 w 49"/>
                  <a:gd name="T19" fmla="*/ 109 h 217"/>
                  <a:gd name="T20" fmla="*/ 1 w 49"/>
                  <a:gd name="T21" fmla="*/ 112 h 217"/>
                  <a:gd name="T22" fmla="*/ 39 w 49"/>
                  <a:gd name="T23" fmla="*/ 212 h 217"/>
                  <a:gd name="T24" fmla="*/ 41 w 49"/>
                  <a:gd name="T25" fmla="*/ 215 h 217"/>
                  <a:gd name="T26" fmla="*/ 44 w 49"/>
                  <a:gd name="T27" fmla="*/ 217 h 217"/>
                  <a:gd name="T28" fmla="*/ 48 w 49"/>
                  <a:gd name="T29" fmla="*/ 216 h 217"/>
                  <a:gd name="T30" fmla="*/ 49 w 49"/>
                  <a:gd name="T31" fmla="*/ 213 h 217"/>
                  <a:gd name="T32" fmla="*/ 49 w 49"/>
                  <a:gd name="T33" fmla="*/ 211 h 217"/>
                  <a:gd name="T34" fmla="*/ 48 w 49"/>
                  <a:gd name="T35" fmla="*/ 209 h 217"/>
                  <a:gd name="T36" fmla="*/ 9 w 49"/>
                  <a:gd name="T37" fmla="*/ 108 h 217"/>
                  <a:gd name="T38" fmla="*/ 48 w 49"/>
                  <a:gd name="T39" fmla="*/ 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217">
                    <a:moveTo>
                      <a:pt x="48" y="8"/>
                    </a:moveTo>
                    <a:lnTo>
                      <a:pt x="49" y="6"/>
                    </a:lnTo>
                    <a:lnTo>
                      <a:pt x="49" y="4"/>
                    </a:lnTo>
                    <a:lnTo>
                      <a:pt x="48" y="1"/>
                    </a:lnTo>
                    <a:lnTo>
                      <a:pt x="44" y="0"/>
                    </a:lnTo>
                    <a:lnTo>
                      <a:pt x="42" y="1"/>
                    </a:lnTo>
                    <a:lnTo>
                      <a:pt x="39" y="5"/>
                    </a:lnTo>
                    <a:lnTo>
                      <a:pt x="1" y="104"/>
                    </a:lnTo>
                    <a:lnTo>
                      <a:pt x="0" y="108"/>
                    </a:lnTo>
                    <a:lnTo>
                      <a:pt x="0" y="109"/>
                    </a:lnTo>
                    <a:lnTo>
                      <a:pt x="1" y="112"/>
                    </a:lnTo>
                    <a:lnTo>
                      <a:pt x="39" y="212"/>
                    </a:lnTo>
                    <a:lnTo>
                      <a:pt x="41" y="215"/>
                    </a:lnTo>
                    <a:lnTo>
                      <a:pt x="44" y="217"/>
                    </a:lnTo>
                    <a:lnTo>
                      <a:pt x="48" y="216"/>
                    </a:lnTo>
                    <a:lnTo>
                      <a:pt x="49" y="213"/>
                    </a:lnTo>
                    <a:lnTo>
                      <a:pt x="49" y="211"/>
                    </a:lnTo>
                    <a:lnTo>
                      <a:pt x="48" y="209"/>
                    </a:lnTo>
                    <a:lnTo>
                      <a:pt x="9" y="108"/>
                    </a:lnTo>
                    <a:lnTo>
                      <a:pt x="48"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2"/>
              <p:cNvSpPr>
                <a:spLocks noChangeAspect="1"/>
              </p:cNvSpPr>
              <p:nvPr/>
            </p:nvSpPr>
            <p:spPr bwMode="auto">
              <a:xfrm>
                <a:off x="4959" y="2950"/>
                <a:ext cx="153" cy="149"/>
              </a:xfrm>
              <a:custGeom>
                <a:avLst/>
                <a:gdLst>
                  <a:gd name="T0" fmla="*/ 42 w 153"/>
                  <a:gd name="T1" fmla="*/ 2 h 149"/>
                  <a:gd name="T2" fmla="*/ 39 w 153"/>
                  <a:gd name="T3" fmla="*/ 0 h 149"/>
                  <a:gd name="T4" fmla="*/ 0 w 153"/>
                  <a:gd name="T5" fmla="*/ 0 h 149"/>
                  <a:gd name="T6" fmla="*/ 6 w 153"/>
                  <a:gd name="T7" fmla="*/ 7 h 149"/>
                  <a:gd name="T8" fmla="*/ 19 w 153"/>
                  <a:gd name="T9" fmla="*/ 8 h 149"/>
                  <a:gd name="T10" fmla="*/ 22 w 153"/>
                  <a:gd name="T11" fmla="*/ 10 h 149"/>
                  <a:gd name="T12" fmla="*/ 22 w 153"/>
                  <a:gd name="T13" fmla="*/ 125 h 149"/>
                  <a:gd name="T14" fmla="*/ 22 w 153"/>
                  <a:gd name="T15" fmla="*/ 131 h 149"/>
                  <a:gd name="T16" fmla="*/ 19 w 153"/>
                  <a:gd name="T17" fmla="*/ 136 h 149"/>
                  <a:gd name="T18" fmla="*/ 13 w 153"/>
                  <a:gd name="T19" fmla="*/ 140 h 149"/>
                  <a:gd name="T20" fmla="*/ 0 w 153"/>
                  <a:gd name="T21" fmla="*/ 142 h 149"/>
                  <a:gd name="T22" fmla="*/ 13 w 153"/>
                  <a:gd name="T23" fmla="*/ 148 h 149"/>
                  <a:gd name="T24" fmla="*/ 38 w 153"/>
                  <a:gd name="T25" fmla="*/ 148 h 149"/>
                  <a:gd name="T26" fmla="*/ 51 w 153"/>
                  <a:gd name="T27" fmla="*/ 142 h 149"/>
                  <a:gd name="T28" fmla="*/ 38 w 153"/>
                  <a:gd name="T29" fmla="*/ 140 h 149"/>
                  <a:gd name="T30" fmla="*/ 31 w 153"/>
                  <a:gd name="T31" fmla="*/ 136 h 149"/>
                  <a:gd name="T32" fmla="*/ 29 w 153"/>
                  <a:gd name="T33" fmla="*/ 131 h 149"/>
                  <a:gd name="T34" fmla="*/ 28 w 153"/>
                  <a:gd name="T35" fmla="*/ 125 h 149"/>
                  <a:gd name="T36" fmla="*/ 123 w 153"/>
                  <a:gd name="T37" fmla="*/ 146 h 149"/>
                  <a:gd name="T38" fmla="*/ 127 w 153"/>
                  <a:gd name="T39" fmla="*/ 149 h 149"/>
                  <a:gd name="T40" fmla="*/ 130 w 153"/>
                  <a:gd name="T41" fmla="*/ 147 h 149"/>
                  <a:gd name="T42" fmla="*/ 130 w 153"/>
                  <a:gd name="T43" fmla="*/ 143 h 149"/>
                  <a:gd name="T44" fmla="*/ 130 w 153"/>
                  <a:gd name="T45" fmla="*/ 21 h 149"/>
                  <a:gd name="T46" fmla="*/ 131 w 153"/>
                  <a:gd name="T47" fmla="*/ 15 h 149"/>
                  <a:gd name="T48" fmla="*/ 136 w 153"/>
                  <a:gd name="T49" fmla="*/ 11 h 149"/>
                  <a:gd name="T50" fmla="*/ 145 w 153"/>
                  <a:gd name="T51" fmla="*/ 7 h 149"/>
                  <a:gd name="T52" fmla="*/ 153 w 153"/>
                  <a:gd name="T53" fmla="*/ 0 h 149"/>
                  <a:gd name="T54" fmla="*/ 127 w 153"/>
                  <a:gd name="T55" fmla="*/ 1 h 149"/>
                  <a:gd name="T56" fmla="*/ 102 w 153"/>
                  <a:gd name="T57" fmla="*/ 0 h 149"/>
                  <a:gd name="T58" fmla="*/ 109 w 153"/>
                  <a:gd name="T59" fmla="*/ 7 h 149"/>
                  <a:gd name="T60" fmla="*/ 119 w 153"/>
                  <a:gd name="T61" fmla="*/ 11 h 149"/>
                  <a:gd name="T62" fmla="*/ 123 w 153"/>
                  <a:gd name="T63" fmla="*/ 15 h 149"/>
                  <a:gd name="T64" fmla="*/ 124 w 153"/>
                  <a:gd name="T65" fmla="*/ 21 h 149"/>
                  <a:gd name="T66" fmla="*/ 124 w 153"/>
                  <a:gd name="T67" fmla="*/ 11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149">
                    <a:moveTo>
                      <a:pt x="44" y="3"/>
                    </a:moveTo>
                    <a:lnTo>
                      <a:pt x="42" y="2"/>
                    </a:lnTo>
                    <a:lnTo>
                      <a:pt x="41" y="1"/>
                    </a:lnTo>
                    <a:lnTo>
                      <a:pt x="39" y="0"/>
                    </a:lnTo>
                    <a:lnTo>
                      <a:pt x="37" y="0"/>
                    </a:lnTo>
                    <a:lnTo>
                      <a:pt x="0" y="0"/>
                    </a:lnTo>
                    <a:lnTo>
                      <a:pt x="0" y="7"/>
                    </a:lnTo>
                    <a:lnTo>
                      <a:pt x="6" y="7"/>
                    </a:lnTo>
                    <a:lnTo>
                      <a:pt x="13" y="7"/>
                    </a:lnTo>
                    <a:lnTo>
                      <a:pt x="19" y="8"/>
                    </a:lnTo>
                    <a:lnTo>
                      <a:pt x="22" y="9"/>
                    </a:lnTo>
                    <a:lnTo>
                      <a:pt x="22" y="10"/>
                    </a:lnTo>
                    <a:lnTo>
                      <a:pt x="22" y="13"/>
                    </a:lnTo>
                    <a:lnTo>
                      <a:pt x="22" y="125"/>
                    </a:lnTo>
                    <a:lnTo>
                      <a:pt x="22" y="128"/>
                    </a:lnTo>
                    <a:lnTo>
                      <a:pt x="22" y="131"/>
                    </a:lnTo>
                    <a:lnTo>
                      <a:pt x="21" y="133"/>
                    </a:lnTo>
                    <a:lnTo>
                      <a:pt x="19" y="136"/>
                    </a:lnTo>
                    <a:lnTo>
                      <a:pt x="17" y="138"/>
                    </a:lnTo>
                    <a:lnTo>
                      <a:pt x="13" y="140"/>
                    </a:lnTo>
                    <a:lnTo>
                      <a:pt x="7" y="141"/>
                    </a:lnTo>
                    <a:lnTo>
                      <a:pt x="0" y="142"/>
                    </a:lnTo>
                    <a:lnTo>
                      <a:pt x="0" y="149"/>
                    </a:lnTo>
                    <a:lnTo>
                      <a:pt x="13" y="148"/>
                    </a:lnTo>
                    <a:lnTo>
                      <a:pt x="25" y="148"/>
                    </a:lnTo>
                    <a:lnTo>
                      <a:pt x="38" y="148"/>
                    </a:lnTo>
                    <a:lnTo>
                      <a:pt x="51" y="149"/>
                    </a:lnTo>
                    <a:lnTo>
                      <a:pt x="51" y="142"/>
                    </a:lnTo>
                    <a:lnTo>
                      <a:pt x="43" y="141"/>
                    </a:lnTo>
                    <a:lnTo>
                      <a:pt x="38" y="140"/>
                    </a:lnTo>
                    <a:lnTo>
                      <a:pt x="34" y="138"/>
                    </a:lnTo>
                    <a:lnTo>
                      <a:pt x="31" y="136"/>
                    </a:lnTo>
                    <a:lnTo>
                      <a:pt x="30" y="133"/>
                    </a:lnTo>
                    <a:lnTo>
                      <a:pt x="29" y="131"/>
                    </a:lnTo>
                    <a:lnTo>
                      <a:pt x="28" y="128"/>
                    </a:lnTo>
                    <a:lnTo>
                      <a:pt x="28" y="125"/>
                    </a:lnTo>
                    <a:lnTo>
                      <a:pt x="28" y="12"/>
                    </a:lnTo>
                    <a:lnTo>
                      <a:pt x="123" y="146"/>
                    </a:lnTo>
                    <a:lnTo>
                      <a:pt x="125" y="148"/>
                    </a:lnTo>
                    <a:lnTo>
                      <a:pt x="127" y="149"/>
                    </a:lnTo>
                    <a:lnTo>
                      <a:pt x="129" y="148"/>
                    </a:lnTo>
                    <a:lnTo>
                      <a:pt x="130" y="147"/>
                    </a:lnTo>
                    <a:lnTo>
                      <a:pt x="130" y="145"/>
                    </a:lnTo>
                    <a:lnTo>
                      <a:pt x="130" y="143"/>
                    </a:lnTo>
                    <a:lnTo>
                      <a:pt x="130" y="24"/>
                    </a:lnTo>
                    <a:lnTo>
                      <a:pt x="130" y="21"/>
                    </a:lnTo>
                    <a:lnTo>
                      <a:pt x="131" y="18"/>
                    </a:lnTo>
                    <a:lnTo>
                      <a:pt x="131" y="15"/>
                    </a:lnTo>
                    <a:lnTo>
                      <a:pt x="133" y="13"/>
                    </a:lnTo>
                    <a:lnTo>
                      <a:pt x="136" y="11"/>
                    </a:lnTo>
                    <a:lnTo>
                      <a:pt x="140" y="9"/>
                    </a:lnTo>
                    <a:lnTo>
                      <a:pt x="145" y="7"/>
                    </a:lnTo>
                    <a:lnTo>
                      <a:pt x="153" y="7"/>
                    </a:lnTo>
                    <a:lnTo>
                      <a:pt x="153" y="0"/>
                    </a:lnTo>
                    <a:lnTo>
                      <a:pt x="140" y="1"/>
                    </a:lnTo>
                    <a:lnTo>
                      <a:pt x="127" y="1"/>
                    </a:lnTo>
                    <a:lnTo>
                      <a:pt x="115" y="1"/>
                    </a:lnTo>
                    <a:lnTo>
                      <a:pt x="102" y="0"/>
                    </a:lnTo>
                    <a:lnTo>
                      <a:pt x="102" y="7"/>
                    </a:lnTo>
                    <a:lnTo>
                      <a:pt x="109" y="7"/>
                    </a:lnTo>
                    <a:lnTo>
                      <a:pt x="115" y="9"/>
                    </a:lnTo>
                    <a:lnTo>
                      <a:pt x="119" y="11"/>
                    </a:lnTo>
                    <a:lnTo>
                      <a:pt x="121" y="13"/>
                    </a:lnTo>
                    <a:lnTo>
                      <a:pt x="123" y="15"/>
                    </a:lnTo>
                    <a:lnTo>
                      <a:pt x="124" y="18"/>
                    </a:lnTo>
                    <a:lnTo>
                      <a:pt x="124" y="21"/>
                    </a:lnTo>
                    <a:lnTo>
                      <a:pt x="124" y="24"/>
                    </a:lnTo>
                    <a:lnTo>
                      <a:pt x="124" y="117"/>
                    </a:lnTo>
                    <a:lnTo>
                      <a:pt x="4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53"/>
              <p:cNvSpPr>
                <a:spLocks noChangeAspect="1" noEditPoints="1"/>
              </p:cNvSpPr>
              <p:nvPr/>
            </p:nvSpPr>
            <p:spPr bwMode="auto">
              <a:xfrm>
                <a:off x="5135" y="2984"/>
                <a:ext cx="116" cy="118"/>
              </a:xfrm>
              <a:custGeom>
                <a:avLst/>
                <a:gdLst>
                  <a:gd name="T0" fmla="*/ 115 w 116"/>
                  <a:gd name="T1" fmla="*/ 47 h 118"/>
                  <a:gd name="T2" fmla="*/ 106 w 116"/>
                  <a:gd name="T3" fmla="*/ 26 h 118"/>
                  <a:gd name="T4" fmla="*/ 90 w 116"/>
                  <a:gd name="T5" fmla="*/ 10 h 118"/>
                  <a:gd name="T6" fmla="*/ 70 w 116"/>
                  <a:gd name="T7" fmla="*/ 1 h 118"/>
                  <a:gd name="T8" fmla="*/ 46 w 116"/>
                  <a:gd name="T9" fmla="*/ 1 h 118"/>
                  <a:gd name="T10" fmla="*/ 25 w 116"/>
                  <a:gd name="T11" fmla="*/ 10 h 118"/>
                  <a:gd name="T12" fmla="*/ 10 w 116"/>
                  <a:gd name="T13" fmla="*/ 26 h 118"/>
                  <a:gd name="T14" fmla="*/ 1 w 116"/>
                  <a:gd name="T15" fmla="*/ 47 h 118"/>
                  <a:gd name="T16" fmla="*/ 1 w 116"/>
                  <a:gd name="T17" fmla="*/ 71 h 118"/>
                  <a:gd name="T18" fmla="*/ 10 w 116"/>
                  <a:gd name="T19" fmla="*/ 92 h 118"/>
                  <a:gd name="T20" fmla="*/ 26 w 116"/>
                  <a:gd name="T21" fmla="*/ 108 h 118"/>
                  <a:gd name="T22" fmla="*/ 46 w 116"/>
                  <a:gd name="T23" fmla="*/ 116 h 118"/>
                  <a:gd name="T24" fmla="*/ 69 w 116"/>
                  <a:gd name="T25" fmla="*/ 116 h 118"/>
                  <a:gd name="T26" fmla="*/ 90 w 116"/>
                  <a:gd name="T27" fmla="*/ 108 h 118"/>
                  <a:gd name="T28" fmla="*/ 106 w 116"/>
                  <a:gd name="T29" fmla="*/ 92 h 118"/>
                  <a:gd name="T30" fmla="*/ 115 w 116"/>
                  <a:gd name="T31" fmla="*/ 71 h 118"/>
                  <a:gd name="T32" fmla="*/ 58 w 116"/>
                  <a:gd name="T33" fmla="*/ 112 h 118"/>
                  <a:gd name="T34" fmla="*/ 45 w 116"/>
                  <a:gd name="T35" fmla="*/ 109 h 118"/>
                  <a:gd name="T36" fmla="*/ 33 w 116"/>
                  <a:gd name="T37" fmla="*/ 100 h 118"/>
                  <a:gd name="T38" fmla="*/ 23 w 116"/>
                  <a:gd name="T39" fmla="*/ 84 h 118"/>
                  <a:gd name="T40" fmla="*/ 19 w 116"/>
                  <a:gd name="T41" fmla="*/ 57 h 118"/>
                  <a:gd name="T42" fmla="*/ 23 w 116"/>
                  <a:gd name="T43" fmla="*/ 32 h 118"/>
                  <a:gd name="T44" fmla="*/ 33 w 116"/>
                  <a:gd name="T45" fmla="*/ 16 h 118"/>
                  <a:gd name="T46" fmla="*/ 46 w 116"/>
                  <a:gd name="T47" fmla="*/ 8 h 118"/>
                  <a:gd name="T48" fmla="*/ 58 w 116"/>
                  <a:gd name="T49" fmla="*/ 5 h 118"/>
                  <a:gd name="T50" fmla="*/ 70 w 116"/>
                  <a:gd name="T51" fmla="*/ 8 h 118"/>
                  <a:gd name="T52" fmla="*/ 83 w 116"/>
                  <a:gd name="T53" fmla="*/ 16 h 118"/>
                  <a:gd name="T54" fmla="*/ 93 w 116"/>
                  <a:gd name="T55" fmla="*/ 32 h 118"/>
                  <a:gd name="T56" fmla="*/ 97 w 116"/>
                  <a:gd name="T57" fmla="*/ 57 h 118"/>
                  <a:gd name="T58" fmla="*/ 93 w 116"/>
                  <a:gd name="T59" fmla="*/ 84 h 118"/>
                  <a:gd name="T60" fmla="*/ 83 w 116"/>
                  <a:gd name="T61" fmla="*/ 100 h 118"/>
                  <a:gd name="T62" fmla="*/ 71 w 116"/>
                  <a:gd name="T63" fmla="*/ 109 h 118"/>
                  <a:gd name="T64" fmla="*/ 58 w 116"/>
                  <a:gd name="T65" fmla="*/ 11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118">
                    <a:moveTo>
                      <a:pt x="116" y="59"/>
                    </a:moveTo>
                    <a:lnTo>
                      <a:pt x="115" y="47"/>
                    </a:lnTo>
                    <a:lnTo>
                      <a:pt x="111" y="36"/>
                    </a:lnTo>
                    <a:lnTo>
                      <a:pt x="106" y="26"/>
                    </a:lnTo>
                    <a:lnTo>
                      <a:pt x="99" y="17"/>
                    </a:lnTo>
                    <a:lnTo>
                      <a:pt x="90" y="10"/>
                    </a:lnTo>
                    <a:lnTo>
                      <a:pt x="80" y="5"/>
                    </a:lnTo>
                    <a:lnTo>
                      <a:pt x="70" y="1"/>
                    </a:lnTo>
                    <a:lnTo>
                      <a:pt x="58" y="0"/>
                    </a:lnTo>
                    <a:lnTo>
                      <a:pt x="46" y="1"/>
                    </a:lnTo>
                    <a:lnTo>
                      <a:pt x="35" y="5"/>
                    </a:lnTo>
                    <a:lnTo>
                      <a:pt x="25" y="10"/>
                    </a:lnTo>
                    <a:lnTo>
                      <a:pt x="17" y="17"/>
                    </a:lnTo>
                    <a:lnTo>
                      <a:pt x="10" y="26"/>
                    </a:lnTo>
                    <a:lnTo>
                      <a:pt x="4" y="36"/>
                    </a:lnTo>
                    <a:lnTo>
                      <a:pt x="1" y="47"/>
                    </a:lnTo>
                    <a:lnTo>
                      <a:pt x="0" y="59"/>
                    </a:lnTo>
                    <a:lnTo>
                      <a:pt x="1" y="71"/>
                    </a:lnTo>
                    <a:lnTo>
                      <a:pt x="4" y="82"/>
                    </a:lnTo>
                    <a:lnTo>
                      <a:pt x="10" y="92"/>
                    </a:lnTo>
                    <a:lnTo>
                      <a:pt x="17" y="101"/>
                    </a:lnTo>
                    <a:lnTo>
                      <a:pt x="26" y="108"/>
                    </a:lnTo>
                    <a:lnTo>
                      <a:pt x="36" y="113"/>
                    </a:lnTo>
                    <a:lnTo>
                      <a:pt x="46" y="116"/>
                    </a:lnTo>
                    <a:lnTo>
                      <a:pt x="58" y="118"/>
                    </a:lnTo>
                    <a:lnTo>
                      <a:pt x="69" y="116"/>
                    </a:lnTo>
                    <a:lnTo>
                      <a:pt x="80" y="113"/>
                    </a:lnTo>
                    <a:lnTo>
                      <a:pt x="90" y="108"/>
                    </a:lnTo>
                    <a:lnTo>
                      <a:pt x="99" y="101"/>
                    </a:lnTo>
                    <a:lnTo>
                      <a:pt x="106" y="92"/>
                    </a:lnTo>
                    <a:lnTo>
                      <a:pt x="111" y="82"/>
                    </a:lnTo>
                    <a:lnTo>
                      <a:pt x="115" y="71"/>
                    </a:lnTo>
                    <a:lnTo>
                      <a:pt x="116" y="59"/>
                    </a:lnTo>
                    <a:close/>
                    <a:moveTo>
                      <a:pt x="58" y="112"/>
                    </a:moveTo>
                    <a:lnTo>
                      <a:pt x="52" y="111"/>
                    </a:lnTo>
                    <a:lnTo>
                      <a:pt x="45" y="109"/>
                    </a:lnTo>
                    <a:lnTo>
                      <a:pt x="39" y="106"/>
                    </a:lnTo>
                    <a:lnTo>
                      <a:pt x="33" y="100"/>
                    </a:lnTo>
                    <a:lnTo>
                      <a:pt x="27" y="93"/>
                    </a:lnTo>
                    <a:lnTo>
                      <a:pt x="23" y="84"/>
                    </a:lnTo>
                    <a:lnTo>
                      <a:pt x="20" y="71"/>
                    </a:lnTo>
                    <a:lnTo>
                      <a:pt x="19" y="57"/>
                    </a:lnTo>
                    <a:lnTo>
                      <a:pt x="20" y="43"/>
                    </a:lnTo>
                    <a:lnTo>
                      <a:pt x="23" y="32"/>
                    </a:lnTo>
                    <a:lnTo>
                      <a:pt x="27" y="23"/>
                    </a:lnTo>
                    <a:lnTo>
                      <a:pt x="33" y="16"/>
                    </a:lnTo>
                    <a:lnTo>
                      <a:pt x="39" y="11"/>
                    </a:lnTo>
                    <a:lnTo>
                      <a:pt x="46" y="8"/>
                    </a:lnTo>
                    <a:lnTo>
                      <a:pt x="52" y="6"/>
                    </a:lnTo>
                    <a:lnTo>
                      <a:pt x="58" y="5"/>
                    </a:lnTo>
                    <a:lnTo>
                      <a:pt x="64" y="6"/>
                    </a:lnTo>
                    <a:lnTo>
                      <a:pt x="70" y="8"/>
                    </a:lnTo>
                    <a:lnTo>
                      <a:pt x="77" y="11"/>
                    </a:lnTo>
                    <a:lnTo>
                      <a:pt x="83" y="16"/>
                    </a:lnTo>
                    <a:lnTo>
                      <a:pt x="89" y="23"/>
                    </a:lnTo>
                    <a:lnTo>
                      <a:pt x="93" y="32"/>
                    </a:lnTo>
                    <a:lnTo>
                      <a:pt x="96" y="43"/>
                    </a:lnTo>
                    <a:lnTo>
                      <a:pt x="97" y="57"/>
                    </a:lnTo>
                    <a:lnTo>
                      <a:pt x="96" y="71"/>
                    </a:lnTo>
                    <a:lnTo>
                      <a:pt x="93" y="84"/>
                    </a:lnTo>
                    <a:lnTo>
                      <a:pt x="89" y="93"/>
                    </a:lnTo>
                    <a:lnTo>
                      <a:pt x="83" y="100"/>
                    </a:lnTo>
                    <a:lnTo>
                      <a:pt x="77" y="106"/>
                    </a:lnTo>
                    <a:lnTo>
                      <a:pt x="71" y="109"/>
                    </a:lnTo>
                    <a:lnTo>
                      <a:pt x="64" y="111"/>
                    </a:lnTo>
                    <a:lnTo>
                      <a:pt x="58" y="1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54"/>
              <p:cNvSpPr>
                <a:spLocks noChangeAspect="1" noEditPoints="1"/>
              </p:cNvSpPr>
              <p:nvPr/>
            </p:nvSpPr>
            <p:spPr bwMode="auto">
              <a:xfrm>
                <a:off x="5272" y="2987"/>
                <a:ext cx="114" cy="112"/>
              </a:xfrm>
              <a:custGeom>
                <a:avLst/>
                <a:gdLst>
                  <a:gd name="T0" fmla="*/ 15 w 114"/>
                  <a:gd name="T1" fmla="*/ 96 h 112"/>
                  <a:gd name="T2" fmla="*/ 15 w 114"/>
                  <a:gd name="T3" fmla="*/ 101 h 112"/>
                  <a:gd name="T4" fmla="*/ 13 w 114"/>
                  <a:gd name="T5" fmla="*/ 104 h 112"/>
                  <a:gd name="T6" fmla="*/ 8 w 114"/>
                  <a:gd name="T7" fmla="*/ 106 h 112"/>
                  <a:gd name="T8" fmla="*/ 0 w 114"/>
                  <a:gd name="T9" fmla="*/ 106 h 112"/>
                  <a:gd name="T10" fmla="*/ 0 w 114"/>
                  <a:gd name="T11" fmla="*/ 112 h 112"/>
                  <a:gd name="T12" fmla="*/ 61 w 114"/>
                  <a:gd name="T13" fmla="*/ 112 h 112"/>
                  <a:gd name="T14" fmla="*/ 72 w 114"/>
                  <a:gd name="T15" fmla="*/ 110 h 112"/>
                  <a:gd name="T16" fmla="*/ 82 w 114"/>
                  <a:gd name="T17" fmla="*/ 107 h 112"/>
                  <a:gd name="T18" fmla="*/ 91 w 114"/>
                  <a:gd name="T19" fmla="*/ 102 h 112"/>
                  <a:gd name="T20" fmla="*/ 99 w 114"/>
                  <a:gd name="T21" fmla="*/ 95 h 112"/>
                  <a:gd name="T22" fmla="*/ 105 w 114"/>
                  <a:gd name="T23" fmla="*/ 87 h 112"/>
                  <a:gd name="T24" fmla="*/ 110 w 114"/>
                  <a:gd name="T25" fmla="*/ 78 h 112"/>
                  <a:gd name="T26" fmla="*/ 113 w 114"/>
                  <a:gd name="T27" fmla="*/ 68 h 112"/>
                  <a:gd name="T28" fmla="*/ 114 w 114"/>
                  <a:gd name="T29" fmla="*/ 57 h 112"/>
                  <a:gd name="T30" fmla="*/ 113 w 114"/>
                  <a:gd name="T31" fmla="*/ 46 h 112"/>
                  <a:gd name="T32" fmla="*/ 110 w 114"/>
                  <a:gd name="T33" fmla="*/ 35 h 112"/>
                  <a:gd name="T34" fmla="*/ 106 w 114"/>
                  <a:gd name="T35" fmla="*/ 26 h 112"/>
                  <a:gd name="T36" fmla="*/ 99 w 114"/>
                  <a:gd name="T37" fmla="*/ 17 h 112"/>
                  <a:gd name="T38" fmla="*/ 91 w 114"/>
                  <a:gd name="T39" fmla="*/ 10 h 112"/>
                  <a:gd name="T40" fmla="*/ 82 w 114"/>
                  <a:gd name="T41" fmla="*/ 5 h 112"/>
                  <a:gd name="T42" fmla="*/ 72 w 114"/>
                  <a:gd name="T43" fmla="*/ 1 h 112"/>
                  <a:gd name="T44" fmla="*/ 61 w 114"/>
                  <a:gd name="T45" fmla="*/ 0 h 112"/>
                  <a:gd name="T46" fmla="*/ 0 w 114"/>
                  <a:gd name="T47" fmla="*/ 0 h 112"/>
                  <a:gd name="T48" fmla="*/ 0 w 114"/>
                  <a:gd name="T49" fmla="*/ 5 h 112"/>
                  <a:gd name="T50" fmla="*/ 8 w 114"/>
                  <a:gd name="T51" fmla="*/ 6 h 112"/>
                  <a:gd name="T52" fmla="*/ 13 w 114"/>
                  <a:gd name="T53" fmla="*/ 7 h 112"/>
                  <a:gd name="T54" fmla="*/ 15 w 114"/>
                  <a:gd name="T55" fmla="*/ 10 h 112"/>
                  <a:gd name="T56" fmla="*/ 15 w 114"/>
                  <a:gd name="T57" fmla="*/ 16 h 112"/>
                  <a:gd name="T58" fmla="*/ 15 w 114"/>
                  <a:gd name="T59" fmla="*/ 96 h 112"/>
                  <a:gd name="T60" fmla="*/ 39 w 114"/>
                  <a:gd name="T61" fmla="*/ 106 h 112"/>
                  <a:gd name="T62" fmla="*/ 35 w 114"/>
                  <a:gd name="T63" fmla="*/ 106 h 112"/>
                  <a:gd name="T64" fmla="*/ 32 w 114"/>
                  <a:gd name="T65" fmla="*/ 105 h 112"/>
                  <a:gd name="T66" fmla="*/ 31 w 114"/>
                  <a:gd name="T67" fmla="*/ 102 h 112"/>
                  <a:gd name="T68" fmla="*/ 30 w 114"/>
                  <a:gd name="T69" fmla="*/ 97 h 112"/>
                  <a:gd name="T70" fmla="*/ 30 w 114"/>
                  <a:gd name="T71" fmla="*/ 15 h 112"/>
                  <a:gd name="T72" fmla="*/ 31 w 114"/>
                  <a:gd name="T73" fmla="*/ 10 h 112"/>
                  <a:gd name="T74" fmla="*/ 32 w 114"/>
                  <a:gd name="T75" fmla="*/ 7 h 112"/>
                  <a:gd name="T76" fmla="*/ 35 w 114"/>
                  <a:gd name="T77" fmla="*/ 6 h 112"/>
                  <a:gd name="T78" fmla="*/ 39 w 114"/>
                  <a:gd name="T79" fmla="*/ 5 h 112"/>
                  <a:gd name="T80" fmla="*/ 56 w 114"/>
                  <a:gd name="T81" fmla="*/ 5 h 112"/>
                  <a:gd name="T82" fmla="*/ 68 w 114"/>
                  <a:gd name="T83" fmla="*/ 7 h 112"/>
                  <a:gd name="T84" fmla="*/ 77 w 114"/>
                  <a:gd name="T85" fmla="*/ 11 h 112"/>
                  <a:gd name="T86" fmla="*/ 83 w 114"/>
                  <a:gd name="T87" fmla="*/ 16 h 112"/>
                  <a:gd name="T88" fmla="*/ 87 w 114"/>
                  <a:gd name="T89" fmla="*/ 19 h 112"/>
                  <a:gd name="T90" fmla="*/ 90 w 114"/>
                  <a:gd name="T91" fmla="*/ 25 h 112"/>
                  <a:gd name="T92" fmla="*/ 93 w 114"/>
                  <a:gd name="T93" fmla="*/ 32 h 112"/>
                  <a:gd name="T94" fmla="*/ 96 w 114"/>
                  <a:gd name="T95" fmla="*/ 42 h 112"/>
                  <a:gd name="T96" fmla="*/ 96 w 114"/>
                  <a:gd name="T97" fmla="*/ 57 h 112"/>
                  <a:gd name="T98" fmla="*/ 96 w 114"/>
                  <a:gd name="T99" fmla="*/ 68 h 112"/>
                  <a:gd name="T100" fmla="*/ 94 w 114"/>
                  <a:gd name="T101" fmla="*/ 78 h 112"/>
                  <a:gd name="T102" fmla="*/ 92 w 114"/>
                  <a:gd name="T103" fmla="*/ 85 h 112"/>
                  <a:gd name="T104" fmla="*/ 89 w 114"/>
                  <a:gd name="T105" fmla="*/ 90 h 112"/>
                  <a:gd name="T106" fmla="*/ 85 w 114"/>
                  <a:gd name="T107" fmla="*/ 95 h 112"/>
                  <a:gd name="T108" fmla="*/ 78 w 114"/>
                  <a:gd name="T109" fmla="*/ 100 h 112"/>
                  <a:gd name="T110" fmla="*/ 69 w 114"/>
                  <a:gd name="T111" fmla="*/ 104 h 112"/>
                  <a:gd name="T112" fmla="*/ 56 w 114"/>
                  <a:gd name="T113" fmla="*/ 106 h 112"/>
                  <a:gd name="T114" fmla="*/ 39 w 114"/>
                  <a:gd name="T115" fmla="*/ 10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 h="112">
                    <a:moveTo>
                      <a:pt x="15" y="96"/>
                    </a:moveTo>
                    <a:lnTo>
                      <a:pt x="15" y="101"/>
                    </a:lnTo>
                    <a:lnTo>
                      <a:pt x="13" y="104"/>
                    </a:lnTo>
                    <a:lnTo>
                      <a:pt x="8" y="106"/>
                    </a:lnTo>
                    <a:lnTo>
                      <a:pt x="0" y="106"/>
                    </a:lnTo>
                    <a:lnTo>
                      <a:pt x="0" y="112"/>
                    </a:lnTo>
                    <a:lnTo>
                      <a:pt x="61" y="112"/>
                    </a:lnTo>
                    <a:lnTo>
                      <a:pt x="72" y="110"/>
                    </a:lnTo>
                    <a:lnTo>
                      <a:pt x="82" y="107"/>
                    </a:lnTo>
                    <a:lnTo>
                      <a:pt x="91" y="102"/>
                    </a:lnTo>
                    <a:lnTo>
                      <a:pt x="99" y="95"/>
                    </a:lnTo>
                    <a:lnTo>
                      <a:pt x="105" y="87"/>
                    </a:lnTo>
                    <a:lnTo>
                      <a:pt x="110" y="78"/>
                    </a:lnTo>
                    <a:lnTo>
                      <a:pt x="113" y="68"/>
                    </a:lnTo>
                    <a:lnTo>
                      <a:pt x="114" y="57"/>
                    </a:lnTo>
                    <a:lnTo>
                      <a:pt x="113" y="46"/>
                    </a:lnTo>
                    <a:lnTo>
                      <a:pt x="110" y="35"/>
                    </a:lnTo>
                    <a:lnTo>
                      <a:pt x="106" y="26"/>
                    </a:lnTo>
                    <a:lnTo>
                      <a:pt x="99" y="17"/>
                    </a:lnTo>
                    <a:lnTo>
                      <a:pt x="91" y="10"/>
                    </a:lnTo>
                    <a:lnTo>
                      <a:pt x="82" y="5"/>
                    </a:lnTo>
                    <a:lnTo>
                      <a:pt x="72" y="1"/>
                    </a:lnTo>
                    <a:lnTo>
                      <a:pt x="61" y="0"/>
                    </a:lnTo>
                    <a:lnTo>
                      <a:pt x="0" y="0"/>
                    </a:lnTo>
                    <a:lnTo>
                      <a:pt x="0" y="5"/>
                    </a:lnTo>
                    <a:lnTo>
                      <a:pt x="8" y="6"/>
                    </a:lnTo>
                    <a:lnTo>
                      <a:pt x="13" y="7"/>
                    </a:lnTo>
                    <a:lnTo>
                      <a:pt x="15" y="10"/>
                    </a:lnTo>
                    <a:lnTo>
                      <a:pt x="15" y="16"/>
                    </a:lnTo>
                    <a:lnTo>
                      <a:pt x="15" y="96"/>
                    </a:lnTo>
                    <a:close/>
                    <a:moveTo>
                      <a:pt x="39" y="106"/>
                    </a:moveTo>
                    <a:lnTo>
                      <a:pt x="35" y="106"/>
                    </a:lnTo>
                    <a:lnTo>
                      <a:pt x="32" y="105"/>
                    </a:lnTo>
                    <a:lnTo>
                      <a:pt x="31" y="102"/>
                    </a:lnTo>
                    <a:lnTo>
                      <a:pt x="30" y="97"/>
                    </a:lnTo>
                    <a:lnTo>
                      <a:pt x="30" y="15"/>
                    </a:lnTo>
                    <a:lnTo>
                      <a:pt x="31" y="10"/>
                    </a:lnTo>
                    <a:lnTo>
                      <a:pt x="32" y="7"/>
                    </a:lnTo>
                    <a:lnTo>
                      <a:pt x="35" y="6"/>
                    </a:lnTo>
                    <a:lnTo>
                      <a:pt x="39" y="5"/>
                    </a:lnTo>
                    <a:lnTo>
                      <a:pt x="56" y="5"/>
                    </a:lnTo>
                    <a:lnTo>
                      <a:pt x="68" y="7"/>
                    </a:lnTo>
                    <a:lnTo>
                      <a:pt x="77" y="11"/>
                    </a:lnTo>
                    <a:lnTo>
                      <a:pt x="83" y="16"/>
                    </a:lnTo>
                    <a:lnTo>
                      <a:pt x="87" y="19"/>
                    </a:lnTo>
                    <a:lnTo>
                      <a:pt x="90" y="25"/>
                    </a:lnTo>
                    <a:lnTo>
                      <a:pt x="93" y="32"/>
                    </a:lnTo>
                    <a:lnTo>
                      <a:pt x="96" y="42"/>
                    </a:lnTo>
                    <a:lnTo>
                      <a:pt x="96" y="57"/>
                    </a:lnTo>
                    <a:lnTo>
                      <a:pt x="96" y="68"/>
                    </a:lnTo>
                    <a:lnTo>
                      <a:pt x="94" y="78"/>
                    </a:lnTo>
                    <a:lnTo>
                      <a:pt x="92" y="85"/>
                    </a:lnTo>
                    <a:lnTo>
                      <a:pt x="89" y="90"/>
                    </a:lnTo>
                    <a:lnTo>
                      <a:pt x="85" y="95"/>
                    </a:lnTo>
                    <a:lnTo>
                      <a:pt x="78" y="100"/>
                    </a:lnTo>
                    <a:lnTo>
                      <a:pt x="69" y="104"/>
                    </a:lnTo>
                    <a:lnTo>
                      <a:pt x="56" y="106"/>
                    </a:lnTo>
                    <a:lnTo>
                      <a:pt x="39" y="10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55"/>
              <p:cNvSpPr>
                <a:spLocks noChangeAspect="1"/>
              </p:cNvSpPr>
              <p:nvPr/>
            </p:nvSpPr>
            <p:spPr bwMode="auto">
              <a:xfrm>
                <a:off x="5407" y="2988"/>
                <a:ext cx="105" cy="111"/>
              </a:xfrm>
              <a:custGeom>
                <a:avLst/>
                <a:gdLst>
                  <a:gd name="T0" fmla="*/ 97 w 105"/>
                  <a:gd name="T1" fmla="*/ 0 h 111"/>
                  <a:gd name="T2" fmla="*/ 0 w 105"/>
                  <a:gd name="T3" fmla="*/ 0 h 111"/>
                  <a:gd name="T4" fmla="*/ 0 w 105"/>
                  <a:gd name="T5" fmla="*/ 5 h 111"/>
                  <a:gd name="T6" fmla="*/ 9 w 105"/>
                  <a:gd name="T7" fmla="*/ 5 h 111"/>
                  <a:gd name="T8" fmla="*/ 13 w 105"/>
                  <a:gd name="T9" fmla="*/ 7 h 111"/>
                  <a:gd name="T10" fmla="*/ 15 w 105"/>
                  <a:gd name="T11" fmla="*/ 10 h 111"/>
                  <a:gd name="T12" fmla="*/ 16 w 105"/>
                  <a:gd name="T13" fmla="*/ 15 h 111"/>
                  <a:gd name="T14" fmla="*/ 16 w 105"/>
                  <a:gd name="T15" fmla="*/ 95 h 111"/>
                  <a:gd name="T16" fmla="*/ 15 w 105"/>
                  <a:gd name="T17" fmla="*/ 100 h 111"/>
                  <a:gd name="T18" fmla="*/ 13 w 105"/>
                  <a:gd name="T19" fmla="*/ 103 h 111"/>
                  <a:gd name="T20" fmla="*/ 9 w 105"/>
                  <a:gd name="T21" fmla="*/ 105 h 111"/>
                  <a:gd name="T22" fmla="*/ 0 w 105"/>
                  <a:gd name="T23" fmla="*/ 105 h 111"/>
                  <a:gd name="T24" fmla="*/ 0 w 105"/>
                  <a:gd name="T25" fmla="*/ 111 h 111"/>
                  <a:gd name="T26" fmla="*/ 99 w 105"/>
                  <a:gd name="T27" fmla="*/ 111 h 111"/>
                  <a:gd name="T28" fmla="*/ 105 w 105"/>
                  <a:gd name="T29" fmla="*/ 68 h 111"/>
                  <a:gd name="T30" fmla="*/ 100 w 105"/>
                  <a:gd name="T31" fmla="*/ 68 h 111"/>
                  <a:gd name="T32" fmla="*/ 97 w 105"/>
                  <a:gd name="T33" fmla="*/ 85 h 111"/>
                  <a:gd name="T34" fmla="*/ 91 w 105"/>
                  <a:gd name="T35" fmla="*/ 97 h 111"/>
                  <a:gd name="T36" fmla="*/ 80 w 105"/>
                  <a:gd name="T37" fmla="*/ 103 h 111"/>
                  <a:gd name="T38" fmla="*/ 63 w 105"/>
                  <a:gd name="T39" fmla="*/ 105 h 111"/>
                  <a:gd name="T40" fmla="*/ 40 w 105"/>
                  <a:gd name="T41" fmla="*/ 105 h 111"/>
                  <a:gd name="T42" fmla="*/ 35 w 105"/>
                  <a:gd name="T43" fmla="*/ 105 h 111"/>
                  <a:gd name="T44" fmla="*/ 33 w 105"/>
                  <a:gd name="T45" fmla="*/ 104 h 111"/>
                  <a:gd name="T46" fmla="*/ 32 w 105"/>
                  <a:gd name="T47" fmla="*/ 101 h 111"/>
                  <a:gd name="T48" fmla="*/ 31 w 105"/>
                  <a:gd name="T49" fmla="*/ 96 h 111"/>
                  <a:gd name="T50" fmla="*/ 31 w 105"/>
                  <a:gd name="T51" fmla="*/ 56 h 111"/>
                  <a:gd name="T52" fmla="*/ 47 w 105"/>
                  <a:gd name="T53" fmla="*/ 56 h 111"/>
                  <a:gd name="T54" fmla="*/ 52 w 105"/>
                  <a:gd name="T55" fmla="*/ 56 h 111"/>
                  <a:gd name="T56" fmla="*/ 56 w 105"/>
                  <a:gd name="T57" fmla="*/ 57 h 111"/>
                  <a:gd name="T58" fmla="*/ 59 w 105"/>
                  <a:gd name="T59" fmla="*/ 58 h 111"/>
                  <a:gd name="T60" fmla="*/ 62 w 105"/>
                  <a:gd name="T61" fmla="*/ 60 h 111"/>
                  <a:gd name="T62" fmla="*/ 63 w 105"/>
                  <a:gd name="T63" fmla="*/ 62 h 111"/>
                  <a:gd name="T64" fmla="*/ 64 w 105"/>
                  <a:gd name="T65" fmla="*/ 65 h 111"/>
                  <a:gd name="T66" fmla="*/ 65 w 105"/>
                  <a:gd name="T67" fmla="*/ 70 h 111"/>
                  <a:gd name="T68" fmla="*/ 65 w 105"/>
                  <a:gd name="T69" fmla="*/ 75 h 111"/>
                  <a:gd name="T70" fmla="*/ 71 w 105"/>
                  <a:gd name="T71" fmla="*/ 75 h 111"/>
                  <a:gd name="T72" fmla="*/ 71 w 105"/>
                  <a:gd name="T73" fmla="*/ 31 h 111"/>
                  <a:gd name="T74" fmla="*/ 65 w 105"/>
                  <a:gd name="T75" fmla="*/ 31 h 111"/>
                  <a:gd name="T76" fmla="*/ 65 w 105"/>
                  <a:gd name="T77" fmla="*/ 36 h 111"/>
                  <a:gd name="T78" fmla="*/ 64 w 105"/>
                  <a:gd name="T79" fmla="*/ 40 h 111"/>
                  <a:gd name="T80" fmla="*/ 63 w 105"/>
                  <a:gd name="T81" fmla="*/ 44 h 111"/>
                  <a:gd name="T82" fmla="*/ 62 w 105"/>
                  <a:gd name="T83" fmla="*/ 46 h 111"/>
                  <a:gd name="T84" fmla="*/ 59 w 105"/>
                  <a:gd name="T85" fmla="*/ 48 h 111"/>
                  <a:gd name="T86" fmla="*/ 56 w 105"/>
                  <a:gd name="T87" fmla="*/ 49 h 111"/>
                  <a:gd name="T88" fmla="*/ 52 w 105"/>
                  <a:gd name="T89" fmla="*/ 50 h 111"/>
                  <a:gd name="T90" fmla="*/ 47 w 105"/>
                  <a:gd name="T91" fmla="*/ 50 h 111"/>
                  <a:gd name="T92" fmla="*/ 31 w 105"/>
                  <a:gd name="T93" fmla="*/ 50 h 111"/>
                  <a:gd name="T94" fmla="*/ 31 w 105"/>
                  <a:gd name="T95" fmla="*/ 14 h 111"/>
                  <a:gd name="T96" fmla="*/ 32 w 105"/>
                  <a:gd name="T97" fmla="*/ 9 h 111"/>
                  <a:gd name="T98" fmla="*/ 33 w 105"/>
                  <a:gd name="T99" fmla="*/ 7 h 111"/>
                  <a:gd name="T100" fmla="*/ 35 w 105"/>
                  <a:gd name="T101" fmla="*/ 5 h 111"/>
                  <a:gd name="T102" fmla="*/ 40 w 105"/>
                  <a:gd name="T103" fmla="*/ 5 h 111"/>
                  <a:gd name="T104" fmla="*/ 62 w 105"/>
                  <a:gd name="T105" fmla="*/ 5 h 111"/>
                  <a:gd name="T106" fmla="*/ 78 w 105"/>
                  <a:gd name="T107" fmla="*/ 7 h 111"/>
                  <a:gd name="T108" fmla="*/ 87 w 105"/>
                  <a:gd name="T109" fmla="*/ 12 h 111"/>
                  <a:gd name="T110" fmla="*/ 93 w 105"/>
                  <a:gd name="T111" fmla="*/ 21 h 111"/>
                  <a:gd name="T112" fmla="*/ 95 w 105"/>
                  <a:gd name="T113" fmla="*/ 36 h 111"/>
                  <a:gd name="T114" fmla="*/ 101 w 105"/>
                  <a:gd name="T115" fmla="*/ 36 h 111"/>
                  <a:gd name="T116" fmla="*/ 97 w 105"/>
                  <a:gd name="T1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5" h="111">
                    <a:moveTo>
                      <a:pt x="97" y="0"/>
                    </a:moveTo>
                    <a:lnTo>
                      <a:pt x="0" y="0"/>
                    </a:lnTo>
                    <a:lnTo>
                      <a:pt x="0" y="5"/>
                    </a:lnTo>
                    <a:lnTo>
                      <a:pt x="9" y="5"/>
                    </a:lnTo>
                    <a:lnTo>
                      <a:pt x="13" y="7"/>
                    </a:lnTo>
                    <a:lnTo>
                      <a:pt x="15" y="10"/>
                    </a:lnTo>
                    <a:lnTo>
                      <a:pt x="16" y="15"/>
                    </a:lnTo>
                    <a:lnTo>
                      <a:pt x="16" y="95"/>
                    </a:lnTo>
                    <a:lnTo>
                      <a:pt x="15" y="100"/>
                    </a:lnTo>
                    <a:lnTo>
                      <a:pt x="13" y="103"/>
                    </a:lnTo>
                    <a:lnTo>
                      <a:pt x="9" y="105"/>
                    </a:lnTo>
                    <a:lnTo>
                      <a:pt x="0" y="105"/>
                    </a:lnTo>
                    <a:lnTo>
                      <a:pt x="0" y="111"/>
                    </a:lnTo>
                    <a:lnTo>
                      <a:pt x="99" y="111"/>
                    </a:lnTo>
                    <a:lnTo>
                      <a:pt x="105" y="68"/>
                    </a:lnTo>
                    <a:lnTo>
                      <a:pt x="100" y="68"/>
                    </a:lnTo>
                    <a:lnTo>
                      <a:pt x="97" y="85"/>
                    </a:lnTo>
                    <a:lnTo>
                      <a:pt x="91" y="97"/>
                    </a:lnTo>
                    <a:lnTo>
                      <a:pt x="80" y="103"/>
                    </a:lnTo>
                    <a:lnTo>
                      <a:pt x="63" y="105"/>
                    </a:lnTo>
                    <a:lnTo>
                      <a:pt x="40" y="105"/>
                    </a:lnTo>
                    <a:lnTo>
                      <a:pt x="35" y="105"/>
                    </a:lnTo>
                    <a:lnTo>
                      <a:pt x="33" y="104"/>
                    </a:lnTo>
                    <a:lnTo>
                      <a:pt x="32" y="101"/>
                    </a:lnTo>
                    <a:lnTo>
                      <a:pt x="31" y="96"/>
                    </a:lnTo>
                    <a:lnTo>
                      <a:pt x="31" y="56"/>
                    </a:lnTo>
                    <a:lnTo>
                      <a:pt x="47" y="56"/>
                    </a:lnTo>
                    <a:lnTo>
                      <a:pt x="52" y="56"/>
                    </a:lnTo>
                    <a:lnTo>
                      <a:pt x="56" y="57"/>
                    </a:lnTo>
                    <a:lnTo>
                      <a:pt x="59" y="58"/>
                    </a:lnTo>
                    <a:lnTo>
                      <a:pt x="62" y="60"/>
                    </a:lnTo>
                    <a:lnTo>
                      <a:pt x="63" y="62"/>
                    </a:lnTo>
                    <a:lnTo>
                      <a:pt x="64" y="65"/>
                    </a:lnTo>
                    <a:lnTo>
                      <a:pt x="65" y="70"/>
                    </a:lnTo>
                    <a:lnTo>
                      <a:pt x="65" y="75"/>
                    </a:lnTo>
                    <a:lnTo>
                      <a:pt x="71" y="75"/>
                    </a:lnTo>
                    <a:lnTo>
                      <a:pt x="71" y="31"/>
                    </a:lnTo>
                    <a:lnTo>
                      <a:pt x="65" y="31"/>
                    </a:lnTo>
                    <a:lnTo>
                      <a:pt x="65" y="36"/>
                    </a:lnTo>
                    <a:lnTo>
                      <a:pt x="64" y="40"/>
                    </a:lnTo>
                    <a:lnTo>
                      <a:pt x="63" y="44"/>
                    </a:lnTo>
                    <a:lnTo>
                      <a:pt x="62" y="46"/>
                    </a:lnTo>
                    <a:lnTo>
                      <a:pt x="59" y="48"/>
                    </a:lnTo>
                    <a:lnTo>
                      <a:pt x="56" y="49"/>
                    </a:lnTo>
                    <a:lnTo>
                      <a:pt x="52" y="50"/>
                    </a:lnTo>
                    <a:lnTo>
                      <a:pt x="47" y="50"/>
                    </a:lnTo>
                    <a:lnTo>
                      <a:pt x="31" y="50"/>
                    </a:lnTo>
                    <a:lnTo>
                      <a:pt x="31" y="14"/>
                    </a:lnTo>
                    <a:lnTo>
                      <a:pt x="32" y="9"/>
                    </a:lnTo>
                    <a:lnTo>
                      <a:pt x="33" y="7"/>
                    </a:lnTo>
                    <a:lnTo>
                      <a:pt x="35" y="5"/>
                    </a:lnTo>
                    <a:lnTo>
                      <a:pt x="40" y="5"/>
                    </a:lnTo>
                    <a:lnTo>
                      <a:pt x="62" y="5"/>
                    </a:lnTo>
                    <a:lnTo>
                      <a:pt x="78" y="7"/>
                    </a:lnTo>
                    <a:lnTo>
                      <a:pt x="87" y="12"/>
                    </a:lnTo>
                    <a:lnTo>
                      <a:pt x="93" y="21"/>
                    </a:lnTo>
                    <a:lnTo>
                      <a:pt x="95" y="36"/>
                    </a:lnTo>
                    <a:lnTo>
                      <a:pt x="101" y="36"/>
                    </a:lnTo>
                    <a:lnTo>
                      <a:pt x="97"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56"/>
              <p:cNvSpPr>
                <a:spLocks noChangeAspect="1"/>
              </p:cNvSpPr>
              <p:nvPr/>
            </p:nvSpPr>
            <p:spPr bwMode="auto">
              <a:xfrm>
                <a:off x="5531" y="2936"/>
                <a:ext cx="48" cy="217"/>
              </a:xfrm>
              <a:custGeom>
                <a:avLst/>
                <a:gdLst>
                  <a:gd name="T0" fmla="*/ 47 w 48"/>
                  <a:gd name="T1" fmla="*/ 112 h 217"/>
                  <a:gd name="T2" fmla="*/ 48 w 48"/>
                  <a:gd name="T3" fmla="*/ 109 h 217"/>
                  <a:gd name="T4" fmla="*/ 48 w 48"/>
                  <a:gd name="T5" fmla="*/ 108 h 217"/>
                  <a:gd name="T6" fmla="*/ 48 w 48"/>
                  <a:gd name="T7" fmla="*/ 107 h 217"/>
                  <a:gd name="T8" fmla="*/ 47 w 48"/>
                  <a:gd name="T9" fmla="*/ 105 h 217"/>
                  <a:gd name="T10" fmla="*/ 9 w 48"/>
                  <a:gd name="T11" fmla="*/ 5 h 217"/>
                  <a:gd name="T12" fmla="*/ 7 w 48"/>
                  <a:gd name="T13" fmla="*/ 1 h 217"/>
                  <a:gd name="T14" fmla="*/ 4 w 48"/>
                  <a:gd name="T15" fmla="*/ 0 h 217"/>
                  <a:gd name="T16" fmla="*/ 1 w 48"/>
                  <a:gd name="T17" fmla="*/ 1 h 217"/>
                  <a:gd name="T18" fmla="*/ 0 w 48"/>
                  <a:gd name="T19" fmla="*/ 4 h 217"/>
                  <a:gd name="T20" fmla="*/ 0 w 48"/>
                  <a:gd name="T21" fmla="*/ 5 h 217"/>
                  <a:gd name="T22" fmla="*/ 1 w 48"/>
                  <a:gd name="T23" fmla="*/ 8 h 217"/>
                  <a:gd name="T24" fmla="*/ 39 w 48"/>
                  <a:gd name="T25" fmla="*/ 108 h 217"/>
                  <a:gd name="T26" fmla="*/ 1 w 48"/>
                  <a:gd name="T27" fmla="*/ 209 h 217"/>
                  <a:gd name="T28" fmla="*/ 0 w 48"/>
                  <a:gd name="T29" fmla="*/ 211 h 217"/>
                  <a:gd name="T30" fmla="*/ 0 w 48"/>
                  <a:gd name="T31" fmla="*/ 213 h 217"/>
                  <a:gd name="T32" fmla="*/ 1 w 48"/>
                  <a:gd name="T33" fmla="*/ 216 h 217"/>
                  <a:gd name="T34" fmla="*/ 4 w 48"/>
                  <a:gd name="T35" fmla="*/ 217 h 217"/>
                  <a:gd name="T36" fmla="*/ 7 w 48"/>
                  <a:gd name="T37" fmla="*/ 216 h 217"/>
                  <a:gd name="T38" fmla="*/ 9 w 48"/>
                  <a:gd name="T39" fmla="*/ 213 h 217"/>
                  <a:gd name="T40" fmla="*/ 47 w 48"/>
                  <a:gd name="T41" fmla="*/ 11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217">
                    <a:moveTo>
                      <a:pt x="47" y="112"/>
                    </a:moveTo>
                    <a:lnTo>
                      <a:pt x="48" y="109"/>
                    </a:lnTo>
                    <a:lnTo>
                      <a:pt x="48" y="108"/>
                    </a:lnTo>
                    <a:lnTo>
                      <a:pt x="48" y="107"/>
                    </a:lnTo>
                    <a:lnTo>
                      <a:pt x="47" y="105"/>
                    </a:lnTo>
                    <a:lnTo>
                      <a:pt x="9" y="5"/>
                    </a:lnTo>
                    <a:lnTo>
                      <a:pt x="7" y="1"/>
                    </a:lnTo>
                    <a:lnTo>
                      <a:pt x="4" y="0"/>
                    </a:lnTo>
                    <a:lnTo>
                      <a:pt x="1" y="1"/>
                    </a:lnTo>
                    <a:lnTo>
                      <a:pt x="0" y="4"/>
                    </a:lnTo>
                    <a:lnTo>
                      <a:pt x="0" y="5"/>
                    </a:lnTo>
                    <a:lnTo>
                      <a:pt x="1" y="8"/>
                    </a:lnTo>
                    <a:lnTo>
                      <a:pt x="39" y="108"/>
                    </a:lnTo>
                    <a:lnTo>
                      <a:pt x="1" y="209"/>
                    </a:lnTo>
                    <a:lnTo>
                      <a:pt x="0" y="211"/>
                    </a:lnTo>
                    <a:lnTo>
                      <a:pt x="0" y="213"/>
                    </a:lnTo>
                    <a:lnTo>
                      <a:pt x="1" y="216"/>
                    </a:lnTo>
                    <a:lnTo>
                      <a:pt x="4" y="217"/>
                    </a:lnTo>
                    <a:lnTo>
                      <a:pt x="7" y="216"/>
                    </a:lnTo>
                    <a:lnTo>
                      <a:pt x="9" y="213"/>
                    </a:lnTo>
                    <a:lnTo>
                      <a:pt x="47" y="1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57"/>
              <p:cNvSpPr>
                <a:spLocks noChangeAspect="1" noEditPoints="1"/>
              </p:cNvSpPr>
              <p:nvPr/>
            </p:nvSpPr>
            <p:spPr bwMode="auto">
              <a:xfrm>
                <a:off x="1637" y="3298"/>
                <a:ext cx="77" cy="119"/>
              </a:xfrm>
              <a:custGeom>
                <a:avLst/>
                <a:gdLst>
                  <a:gd name="T0" fmla="*/ 58 w 77"/>
                  <a:gd name="T1" fmla="*/ 49 h 119"/>
                  <a:gd name="T2" fmla="*/ 70 w 77"/>
                  <a:gd name="T3" fmla="*/ 35 h 119"/>
                  <a:gd name="T4" fmla="*/ 71 w 77"/>
                  <a:gd name="T5" fmla="*/ 20 h 119"/>
                  <a:gd name="T6" fmla="*/ 65 w 77"/>
                  <a:gd name="T7" fmla="*/ 11 h 119"/>
                  <a:gd name="T8" fmla="*/ 56 w 77"/>
                  <a:gd name="T9" fmla="*/ 4 h 119"/>
                  <a:gd name="T10" fmla="*/ 45 w 77"/>
                  <a:gd name="T11" fmla="*/ 1 h 119"/>
                  <a:gd name="T12" fmla="*/ 26 w 77"/>
                  <a:gd name="T13" fmla="*/ 2 h 119"/>
                  <a:gd name="T14" fmla="*/ 8 w 77"/>
                  <a:gd name="T15" fmla="*/ 18 h 119"/>
                  <a:gd name="T16" fmla="*/ 7 w 77"/>
                  <a:gd name="T17" fmla="*/ 38 h 119"/>
                  <a:gd name="T18" fmla="*/ 14 w 77"/>
                  <a:gd name="T19" fmla="*/ 49 h 119"/>
                  <a:gd name="T20" fmla="*/ 20 w 77"/>
                  <a:gd name="T21" fmla="*/ 53 h 119"/>
                  <a:gd name="T22" fmla="*/ 13 w 77"/>
                  <a:gd name="T23" fmla="*/ 65 h 119"/>
                  <a:gd name="T24" fmla="*/ 1 w 77"/>
                  <a:gd name="T25" fmla="*/ 82 h 119"/>
                  <a:gd name="T26" fmla="*/ 3 w 77"/>
                  <a:gd name="T27" fmla="*/ 102 h 119"/>
                  <a:gd name="T28" fmla="*/ 24 w 77"/>
                  <a:gd name="T29" fmla="*/ 117 h 119"/>
                  <a:gd name="T30" fmla="*/ 53 w 77"/>
                  <a:gd name="T31" fmla="*/ 117 h 119"/>
                  <a:gd name="T32" fmla="*/ 74 w 77"/>
                  <a:gd name="T33" fmla="*/ 99 h 119"/>
                  <a:gd name="T34" fmla="*/ 76 w 77"/>
                  <a:gd name="T35" fmla="*/ 79 h 119"/>
                  <a:gd name="T36" fmla="*/ 71 w 77"/>
                  <a:gd name="T37" fmla="*/ 68 h 119"/>
                  <a:gd name="T38" fmla="*/ 67 w 77"/>
                  <a:gd name="T39" fmla="*/ 64 h 119"/>
                  <a:gd name="T40" fmla="*/ 65 w 77"/>
                  <a:gd name="T41" fmla="*/ 63 h 119"/>
                  <a:gd name="T42" fmla="*/ 61 w 77"/>
                  <a:gd name="T43" fmla="*/ 60 h 119"/>
                  <a:gd name="T44" fmla="*/ 55 w 77"/>
                  <a:gd name="T45" fmla="*/ 56 h 119"/>
                  <a:gd name="T46" fmla="*/ 23 w 77"/>
                  <a:gd name="T47" fmla="*/ 37 h 119"/>
                  <a:gd name="T48" fmla="*/ 17 w 77"/>
                  <a:gd name="T49" fmla="*/ 31 h 119"/>
                  <a:gd name="T50" fmla="*/ 14 w 77"/>
                  <a:gd name="T51" fmla="*/ 23 h 119"/>
                  <a:gd name="T52" fmla="*/ 21 w 77"/>
                  <a:gd name="T53" fmla="*/ 9 h 119"/>
                  <a:gd name="T54" fmla="*/ 38 w 77"/>
                  <a:gd name="T55" fmla="*/ 5 h 119"/>
                  <a:gd name="T56" fmla="*/ 56 w 77"/>
                  <a:gd name="T57" fmla="*/ 11 h 119"/>
                  <a:gd name="T58" fmla="*/ 63 w 77"/>
                  <a:gd name="T59" fmla="*/ 26 h 119"/>
                  <a:gd name="T60" fmla="*/ 58 w 77"/>
                  <a:gd name="T61" fmla="*/ 40 h 119"/>
                  <a:gd name="T62" fmla="*/ 45 w 77"/>
                  <a:gd name="T63" fmla="*/ 50 h 119"/>
                  <a:gd name="T64" fmla="*/ 32 w 77"/>
                  <a:gd name="T65" fmla="*/ 60 h 119"/>
                  <a:gd name="T66" fmla="*/ 35 w 77"/>
                  <a:gd name="T67" fmla="*/ 62 h 119"/>
                  <a:gd name="T68" fmla="*/ 42 w 77"/>
                  <a:gd name="T69" fmla="*/ 67 h 119"/>
                  <a:gd name="T70" fmla="*/ 50 w 77"/>
                  <a:gd name="T71" fmla="*/ 72 h 119"/>
                  <a:gd name="T72" fmla="*/ 55 w 77"/>
                  <a:gd name="T73" fmla="*/ 75 h 119"/>
                  <a:gd name="T74" fmla="*/ 62 w 77"/>
                  <a:gd name="T75" fmla="*/ 80 h 119"/>
                  <a:gd name="T76" fmla="*/ 67 w 77"/>
                  <a:gd name="T77" fmla="*/ 92 h 119"/>
                  <a:gd name="T78" fmla="*/ 64 w 77"/>
                  <a:gd name="T79" fmla="*/ 101 h 119"/>
                  <a:gd name="T80" fmla="*/ 58 w 77"/>
                  <a:gd name="T81" fmla="*/ 108 h 119"/>
                  <a:gd name="T82" fmla="*/ 49 w 77"/>
                  <a:gd name="T83" fmla="*/ 113 h 119"/>
                  <a:gd name="T84" fmla="*/ 39 w 77"/>
                  <a:gd name="T85" fmla="*/ 114 h 119"/>
                  <a:gd name="T86" fmla="*/ 27 w 77"/>
                  <a:gd name="T87" fmla="*/ 112 h 119"/>
                  <a:gd name="T88" fmla="*/ 18 w 77"/>
                  <a:gd name="T89" fmla="*/ 107 h 119"/>
                  <a:gd name="T90" fmla="*/ 12 w 77"/>
                  <a:gd name="T91" fmla="*/ 99 h 119"/>
                  <a:gd name="T92" fmla="*/ 10 w 77"/>
                  <a:gd name="T93" fmla="*/ 89 h 119"/>
                  <a:gd name="T94" fmla="*/ 16 w 77"/>
                  <a:gd name="T95" fmla="*/ 72 h 119"/>
                  <a:gd name="T96" fmla="*/ 32 w 77"/>
                  <a:gd name="T97" fmla="*/ 6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119">
                    <a:moveTo>
                      <a:pt x="50" y="53"/>
                    </a:moveTo>
                    <a:lnTo>
                      <a:pt x="58" y="49"/>
                    </a:lnTo>
                    <a:lnTo>
                      <a:pt x="64" y="43"/>
                    </a:lnTo>
                    <a:lnTo>
                      <a:pt x="70" y="35"/>
                    </a:lnTo>
                    <a:lnTo>
                      <a:pt x="72" y="26"/>
                    </a:lnTo>
                    <a:lnTo>
                      <a:pt x="71" y="20"/>
                    </a:lnTo>
                    <a:lnTo>
                      <a:pt x="69" y="15"/>
                    </a:lnTo>
                    <a:lnTo>
                      <a:pt x="65" y="11"/>
                    </a:lnTo>
                    <a:lnTo>
                      <a:pt x="61" y="7"/>
                    </a:lnTo>
                    <a:lnTo>
                      <a:pt x="56" y="4"/>
                    </a:lnTo>
                    <a:lnTo>
                      <a:pt x="51" y="2"/>
                    </a:lnTo>
                    <a:lnTo>
                      <a:pt x="45" y="1"/>
                    </a:lnTo>
                    <a:lnTo>
                      <a:pt x="39" y="0"/>
                    </a:lnTo>
                    <a:lnTo>
                      <a:pt x="26" y="2"/>
                    </a:lnTo>
                    <a:lnTo>
                      <a:pt x="15" y="8"/>
                    </a:lnTo>
                    <a:lnTo>
                      <a:pt x="8" y="18"/>
                    </a:lnTo>
                    <a:lnTo>
                      <a:pt x="5" y="29"/>
                    </a:lnTo>
                    <a:lnTo>
                      <a:pt x="7" y="38"/>
                    </a:lnTo>
                    <a:lnTo>
                      <a:pt x="12" y="47"/>
                    </a:lnTo>
                    <a:lnTo>
                      <a:pt x="14" y="49"/>
                    </a:lnTo>
                    <a:lnTo>
                      <a:pt x="16" y="51"/>
                    </a:lnTo>
                    <a:lnTo>
                      <a:pt x="20" y="53"/>
                    </a:lnTo>
                    <a:lnTo>
                      <a:pt x="26" y="57"/>
                    </a:lnTo>
                    <a:lnTo>
                      <a:pt x="13" y="65"/>
                    </a:lnTo>
                    <a:lnTo>
                      <a:pt x="5" y="73"/>
                    </a:lnTo>
                    <a:lnTo>
                      <a:pt x="1" y="82"/>
                    </a:lnTo>
                    <a:lnTo>
                      <a:pt x="0" y="89"/>
                    </a:lnTo>
                    <a:lnTo>
                      <a:pt x="3" y="102"/>
                    </a:lnTo>
                    <a:lnTo>
                      <a:pt x="12" y="111"/>
                    </a:lnTo>
                    <a:lnTo>
                      <a:pt x="24" y="117"/>
                    </a:lnTo>
                    <a:lnTo>
                      <a:pt x="38" y="119"/>
                    </a:lnTo>
                    <a:lnTo>
                      <a:pt x="53" y="117"/>
                    </a:lnTo>
                    <a:lnTo>
                      <a:pt x="66" y="110"/>
                    </a:lnTo>
                    <a:lnTo>
                      <a:pt x="74" y="99"/>
                    </a:lnTo>
                    <a:lnTo>
                      <a:pt x="77" y="86"/>
                    </a:lnTo>
                    <a:lnTo>
                      <a:pt x="76" y="79"/>
                    </a:lnTo>
                    <a:lnTo>
                      <a:pt x="73" y="73"/>
                    </a:lnTo>
                    <a:lnTo>
                      <a:pt x="71" y="68"/>
                    </a:lnTo>
                    <a:lnTo>
                      <a:pt x="68" y="65"/>
                    </a:lnTo>
                    <a:lnTo>
                      <a:pt x="67" y="64"/>
                    </a:lnTo>
                    <a:lnTo>
                      <a:pt x="66" y="63"/>
                    </a:lnTo>
                    <a:lnTo>
                      <a:pt x="65" y="63"/>
                    </a:lnTo>
                    <a:lnTo>
                      <a:pt x="64" y="62"/>
                    </a:lnTo>
                    <a:lnTo>
                      <a:pt x="61" y="60"/>
                    </a:lnTo>
                    <a:lnTo>
                      <a:pt x="59" y="58"/>
                    </a:lnTo>
                    <a:lnTo>
                      <a:pt x="55" y="56"/>
                    </a:lnTo>
                    <a:lnTo>
                      <a:pt x="50" y="53"/>
                    </a:lnTo>
                    <a:close/>
                    <a:moveTo>
                      <a:pt x="23" y="37"/>
                    </a:moveTo>
                    <a:lnTo>
                      <a:pt x="20" y="34"/>
                    </a:lnTo>
                    <a:lnTo>
                      <a:pt x="17" y="31"/>
                    </a:lnTo>
                    <a:lnTo>
                      <a:pt x="15" y="27"/>
                    </a:lnTo>
                    <a:lnTo>
                      <a:pt x="14" y="23"/>
                    </a:lnTo>
                    <a:lnTo>
                      <a:pt x="16" y="15"/>
                    </a:lnTo>
                    <a:lnTo>
                      <a:pt x="21" y="9"/>
                    </a:lnTo>
                    <a:lnTo>
                      <a:pt x="29" y="6"/>
                    </a:lnTo>
                    <a:lnTo>
                      <a:pt x="38" y="5"/>
                    </a:lnTo>
                    <a:lnTo>
                      <a:pt x="48" y="6"/>
                    </a:lnTo>
                    <a:lnTo>
                      <a:pt x="56" y="11"/>
                    </a:lnTo>
                    <a:lnTo>
                      <a:pt x="61" y="18"/>
                    </a:lnTo>
                    <a:lnTo>
                      <a:pt x="63" y="26"/>
                    </a:lnTo>
                    <a:lnTo>
                      <a:pt x="61" y="33"/>
                    </a:lnTo>
                    <a:lnTo>
                      <a:pt x="58" y="40"/>
                    </a:lnTo>
                    <a:lnTo>
                      <a:pt x="52" y="45"/>
                    </a:lnTo>
                    <a:lnTo>
                      <a:pt x="45" y="50"/>
                    </a:lnTo>
                    <a:lnTo>
                      <a:pt x="23" y="37"/>
                    </a:lnTo>
                    <a:close/>
                    <a:moveTo>
                      <a:pt x="32" y="60"/>
                    </a:moveTo>
                    <a:lnTo>
                      <a:pt x="33" y="61"/>
                    </a:lnTo>
                    <a:lnTo>
                      <a:pt x="35" y="62"/>
                    </a:lnTo>
                    <a:lnTo>
                      <a:pt x="39" y="65"/>
                    </a:lnTo>
                    <a:lnTo>
                      <a:pt x="42" y="67"/>
                    </a:lnTo>
                    <a:lnTo>
                      <a:pt x="47" y="69"/>
                    </a:lnTo>
                    <a:lnTo>
                      <a:pt x="50" y="72"/>
                    </a:lnTo>
                    <a:lnTo>
                      <a:pt x="53" y="74"/>
                    </a:lnTo>
                    <a:lnTo>
                      <a:pt x="55" y="75"/>
                    </a:lnTo>
                    <a:lnTo>
                      <a:pt x="58" y="77"/>
                    </a:lnTo>
                    <a:lnTo>
                      <a:pt x="62" y="80"/>
                    </a:lnTo>
                    <a:lnTo>
                      <a:pt x="65" y="85"/>
                    </a:lnTo>
                    <a:lnTo>
                      <a:pt x="67" y="92"/>
                    </a:lnTo>
                    <a:lnTo>
                      <a:pt x="66" y="97"/>
                    </a:lnTo>
                    <a:lnTo>
                      <a:pt x="64" y="101"/>
                    </a:lnTo>
                    <a:lnTo>
                      <a:pt x="62" y="105"/>
                    </a:lnTo>
                    <a:lnTo>
                      <a:pt x="58" y="108"/>
                    </a:lnTo>
                    <a:lnTo>
                      <a:pt x="54" y="111"/>
                    </a:lnTo>
                    <a:lnTo>
                      <a:pt x="49" y="113"/>
                    </a:lnTo>
                    <a:lnTo>
                      <a:pt x="44" y="114"/>
                    </a:lnTo>
                    <a:lnTo>
                      <a:pt x="39" y="114"/>
                    </a:lnTo>
                    <a:lnTo>
                      <a:pt x="33" y="114"/>
                    </a:lnTo>
                    <a:lnTo>
                      <a:pt x="27" y="112"/>
                    </a:lnTo>
                    <a:lnTo>
                      <a:pt x="23" y="110"/>
                    </a:lnTo>
                    <a:lnTo>
                      <a:pt x="18" y="107"/>
                    </a:lnTo>
                    <a:lnTo>
                      <a:pt x="15" y="103"/>
                    </a:lnTo>
                    <a:lnTo>
                      <a:pt x="12" y="99"/>
                    </a:lnTo>
                    <a:lnTo>
                      <a:pt x="10" y="94"/>
                    </a:lnTo>
                    <a:lnTo>
                      <a:pt x="10" y="89"/>
                    </a:lnTo>
                    <a:lnTo>
                      <a:pt x="12" y="80"/>
                    </a:lnTo>
                    <a:lnTo>
                      <a:pt x="16" y="72"/>
                    </a:lnTo>
                    <a:lnTo>
                      <a:pt x="23" y="65"/>
                    </a:lnTo>
                    <a:lnTo>
                      <a:pt x="32"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58"/>
              <p:cNvSpPr>
                <a:spLocks noChangeAspect="1" noEditPoints="1"/>
              </p:cNvSpPr>
              <p:nvPr/>
            </p:nvSpPr>
            <p:spPr bwMode="auto">
              <a:xfrm>
                <a:off x="1738" y="3339"/>
                <a:ext cx="19" cy="75"/>
              </a:xfrm>
              <a:custGeom>
                <a:avLst/>
                <a:gdLst>
                  <a:gd name="T0" fmla="*/ 19 w 19"/>
                  <a:gd name="T1" fmla="*/ 9 h 75"/>
                  <a:gd name="T2" fmla="*/ 18 w 19"/>
                  <a:gd name="T3" fmla="*/ 6 h 75"/>
                  <a:gd name="T4" fmla="*/ 16 w 19"/>
                  <a:gd name="T5" fmla="*/ 2 h 75"/>
                  <a:gd name="T6" fmla="*/ 13 w 19"/>
                  <a:gd name="T7" fmla="*/ 0 h 75"/>
                  <a:gd name="T8" fmla="*/ 9 w 19"/>
                  <a:gd name="T9" fmla="*/ 0 h 75"/>
                  <a:gd name="T10" fmla="*/ 5 w 19"/>
                  <a:gd name="T11" fmla="*/ 1 h 75"/>
                  <a:gd name="T12" fmla="*/ 2 w 19"/>
                  <a:gd name="T13" fmla="*/ 3 h 75"/>
                  <a:gd name="T14" fmla="*/ 0 w 19"/>
                  <a:gd name="T15" fmla="*/ 6 h 75"/>
                  <a:gd name="T16" fmla="*/ 0 w 19"/>
                  <a:gd name="T17" fmla="*/ 9 h 75"/>
                  <a:gd name="T18" fmla="*/ 0 w 19"/>
                  <a:gd name="T19" fmla="*/ 13 h 75"/>
                  <a:gd name="T20" fmla="*/ 3 w 19"/>
                  <a:gd name="T21" fmla="*/ 16 h 75"/>
                  <a:gd name="T22" fmla="*/ 6 w 19"/>
                  <a:gd name="T23" fmla="*/ 18 h 75"/>
                  <a:gd name="T24" fmla="*/ 9 w 19"/>
                  <a:gd name="T25" fmla="*/ 19 h 75"/>
                  <a:gd name="T26" fmla="*/ 13 w 19"/>
                  <a:gd name="T27" fmla="*/ 18 h 75"/>
                  <a:gd name="T28" fmla="*/ 16 w 19"/>
                  <a:gd name="T29" fmla="*/ 16 h 75"/>
                  <a:gd name="T30" fmla="*/ 18 w 19"/>
                  <a:gd name="T31" fmla="*/ 13 h 75"/>
                  <a:gd name="T32" fmla="*/ 19 w 19"/>
                  <a:gd name="T33" fmla="*/ 9 h 75"/>
                  <a:gd name="T34" fmla="*/ 19 w 19"/>
                  <a:gd name="T35" fmla="*/ 65 h 75"/>
                  <a:gd name="T36" fmla="*/ 18 w 19"/>
                  <a:gd name="T37" fmla="*/ 61 h 75"/>
                  <a:gd name="T38" fmla="*/ 16 w 19"/>
                  <a:gd name="T39" fmla="*/ 58 h 75"/>
                  <a:gd name="T40" fmla="*/ 13 w 19"/>
                  <a:gd name="T41" fmla="*/ 56 h 75"/>
                  <a:gd name="T42" fmla="*/ 9 w 19"/>
                  <a:gd name="T43" fmla="*/ 55 h 75"/>
                  <a:gd name="T44" fmla="*/ 5 w 19"/>
                  <a:gd name="T45" fmla="*/ 56 h 75"/>
                  <a:gd name="T46" fmla="*/ 2 w 19"/>
                  <a:gd name="T47" fmla="*/ 58 h 75"/>
                  <a:gd name="T48" fmla="*/ 0 w 19"/>
                  <a:gd name="T49" fmla="*/ 61 h 75"/>
                  <a:gd name="T50" fmla="*/ 0 w 19"/>
                  <a:gd name="T51" fmla="*/ 65 h 75"/>
                  <a:gd name="T52" fmla="*/ 0 w 19"/>
                  <a:gd name="T53" fmla="*/ 69 h 75"/>
                  <a:gd name="T54" fmla="*/ 3 w 19"/>
                  <a:gd name="T55" fmla="*/ 72 h 75"/>
                  <a:gd name="T56" fmla="*/ 6 w 19"/>
                  <a:gd name="T57" fmla="*/ 74 h 75"/>
                  <a:gd name="T58" fmla="*/ 9 w 19"/>
                  <a:gd name="T59" fmla="*/ 75 h 75"/>
                  <a:gd name="T60" fmla="*/ 13 w 19"/>
                  <a:gd name="T61" fmla="*/ 74 h 75"/>
                  <a:gd name="T62" fmla="*/ 16 w 19"/>
                  <a:gd name="T63" fmla="*/ 72 h 75"/>
                  <a:gd name="T64" fmla="*/ 18 w 19"/>
                  <a:gd name="T65" fmla="*/ 69 h 75"/>
                  <a:gd name="T66" fmla="*/ 19 w 19"/>
                  <a:gd name="T67"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75">
                    <a:moveTo>
                      <a:pt x="19" y="9"/>
                    </a:moveTo>
                    <a:lnTo>
                      <a:pt x="18" y="6"/>
                    </a:lnTo>
                    <a:lnTo>
                      <a:pt x="16" y="2"/>
                    </a:lnTo>
                    <a:lnTo>
                      <a:pt x="13" y="0"/>
                    </a:lnTo>
                    <a:lnTo>
                      <a:pt x="9" y="0"/>
                    </a:lnTo>
                    <a:lnTo>
                      <a:pt x="5" y="1"/>
                    </a:lnTo>
                    <a:lnTo>
                      <a:pt x="2" y="3"/>
                    </a:lnTo>
                    <a:lnTo>
                      <a:pt x="0" y="6"/>
                    </a:lnTo>
                    <a:lnTo>
                      <a:pt x="0" y="9"/>
                    </a:lnTo>
                    <a:lnTo>
                      <a:pt x="0" y="13"/>
                    </a:lnTo>
                    <a:lnTo>
                      <a:pt x="3" y="16"/>
                    </a:lnTo>
                    <a:lnTo>
                      <a:pt x="6" y="18"/>
                    </a:lnTo>
                    <a:lnTo>
                      <a:pt x="9" y="19"/>
                    </a:lnTo>
                    <a:lnTo>
                      <a:pt x="13" y="18"/>
                    </a:lnTo>
                    <a:lnTo>
                      <a:pt x="16" y="16"/>
                    </a:lnTo>
                    <a:lnTo>
                      <a:pt x="18" y="13"/>
                    </a:lnTo>
                    <a:lnTo>
                      <a:pt x="19" y="9"/>
                    </a:lnTo>
                    <a:close/>
                    <a:moveTo>
                      <a:pt x="19" y="65"/>
                    </a:moveTo>
                    <a:lnTo>
                      <a:pt x="18" y="61"/>
                    </a:lnTo>
                    <a:lnTo>
                      <a:pt x="16" y="58"/>
                    </a:lnTo>
                    <a:lnTo>
                      <a:pt x="13" y="56"/>
                    </a:lnTo>
                    <a:lnTo>
                      <a:pt x="9" y="55"/>
                    </a:lnTo>
                    <a:lnTo>
                      <a:pt x="5" y="56"/>
                    </a:lnTo>
                    <a:lnTo>
                      <a:pt x="2" y="58"/>
                    </a:lnTo>
                    <a:lnTo>
                      <a:pt x="0" y="61"/>
                    </a:lnTo>
                    <a:lnTo>
                      <a:pt x="0" y="65"/>
                    </a:lnTo>
                    <a:lnTo>
                      <a:pt x="0" y="69"/>
                    </a:lnTo>
                    <a:lnTo>
                      <a:pt x="3" y="72"/>
                    </a:lnTo>
                    <a:lnTo>
                      <a:pt x="6" y="74"/>
                    </a:lnTo>
                    <a:lnTo>
                      <a:pt x="9" y="75"/>
                    </a:lnTo>
                    <a:lnTo>
                      <a:pt x="13" y="74"/>
                    </a:lnTo>
                    <a:lnTo>
                      <a:pt x="16" y="72"/>
                    </a:lnTo>
                    <a:lnTo>
                      <a:pt x="18" y="69"/>
                    </a:lnTo>
                    <a:lnTo>
                      <a:pt x="19"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59"/>
              <p:cNvSpPr>
                <a:spLocks noChangeAspect="1"/>
              </p:cNvSpPr>
              <p:nvPr/>
            </p:nvSpPr>
            <p:spPr bwMode="auto">
              <a:xfrm>
                <a:off x="2866" y="3260"/>
                <a:ext cx="71" cy="154"/>
              </a:xfrm>
              <a:custGeom>
                <a:avLst/>
                <a:gdLst>
                  <a:gd name="T0" fmla="*/ 31 w 71"/>
                  <a:gd name="T1" fmla="*/ 60 h 154"/>
                  <a:gd name="T2" fmla="*/ 31 w 71"/>
                  <a:gd name="T3" fmla="*/ 35 h 154"/>
                  <a:gd name="T4" fmla="*/ 33 w 71"/>
                  <a:gd name="T5" fmla="*/ 22 h 154"/>
                  <a:gd name="T6" fmla="*/ 38 w 71"/>
                  <a:gd name="T7" fmla="*/ 13 h 154"/>
                  <a:gd name="T8" fmla="*/ 44 w 71"/>
                  <a:gd name="T9" fmla="*/ 7 h 154"/>
                  <a:gd name="T10" fmla="*/ 51 w 71"/>
                  <a:gd name="T11" fmla="*/ 5 h 154"/>
                  <a:gd name="T12" fmla="*/ 54 w 71"/>
                  <a:gd name="T13" fmla="*/ 5 h 154"/>
                  <a:gd name="T14" fmla="*/ 58 w 71"/>
                  <a:gd name="T15" fmla="*/ 7 h 154"/>
                  <a:gd name="T16" fmla="*/ 56 w 71"/>
                  <a:gd name="T17" fmla="*/ 8 h 154"/>
                  <a:gd name="T18" fmla="*/ 54 w 71"/>
                  <a:gd name="T19" fmla="*/ 10 h 154"/>
                  <a:gd name="T20" fmla="*/ 53 w 71"/>
                  <a:gd name="T21" fmla="*/ 12 h 154"/>
                  <a:gd name="T22" fmla="*/ 52 w 71"/>
                  <a:gd name="T23" fmla="*/ 16 h 154"/>
                  <a:gd name="T24" fmla="*/ 53 w 71"/>
                  <a:gd name="T25" fmla="*/ 19 h 154"/>
                  <a:gd name="T26" fmla="*/ 54 w 71"/>
                  <a:gd name="T27" fmla="*/ 23 h 154"/>
                  <a:gd name="T28" fmla="*/ 57 w 71"/>
                  <a:gd name="T29" fmla="*/ 24 h 154"/>
                  <a:gd name="T30" fmla="*/ 61 w 71"/>
                  <a:gd name="T31" fmla="*/ 25 h 154"/>
                  <a:gd name="T32" fmla="*/ 65 w 71"/>
                  <a:gd name="T33" fmla="*/ 24 h 154"/>
                  <a:gd name="T34" fmla="*/ 68 w 71"/>
                  <a:gd name="T35" fmla="*/ 23 h 154"/>
                  <a:gd name="T36" fmla="*/ 70 w 71"/>
                  <a:gd name="T37" fmla="*/ 19 h 154"/>
                  <a:gd name="T38" fmla="*/ 71 w 71"/>
                  <a:gd name="T39" fmla="*/ 16 h 154"/>
                  <a:gd name="T40" fmla="*/ 69 w 71"/>
                  <a:gd name="T41" fmla="*/ 10 h 154"/>
                  <a:gd name="T42" fmla="*/ 65 w 71"/>
                  <a:gd name="T43" fmla="*/ 5 h 154"/>
                  <a:gd name="T44" fmla="*/ 59 w 71"/>
                  <a:gd name="T45" fmla="*/ 2 h 154"/>
                  <a:gd name="T46" fmla="*/ 51 w 71"/>
                  <a:gd name="T47" fmla="*/ 0 h 154"/>
                  <a:gd name="T48" fmla="*/ 40 w 71"/>
                  <a:gd name="T49" fmla="*/ 3 h 154"/>
                  <a:gd name="T50" fmla="*/ 29 w 71"/>
                  <a:gd name="T51" fmla="*/ 9 h 154"/>
                  <a:gd name="T52" fmla="*/ 21 w 71"/>
                  <a:gd name="T53" fmla="*/ 20 h 154"/>
                  <a:gd name="T54" fmla="*/ 18 w 71"/>
                  <a:gd name="T55" fmla="*/ 35 h 154"/>
                  <a:gd name="T56" fmla="*/ 18 w 71"/>
                  <a:gd name="T57" fmla="*/ 60 h 154"/>
                  <a:gd name="T58" fmla="*/ 0 w 71"/>
                  <a:gd name="T59" fmla="*/ 60 h 154"/>
                  <a:gd name="T60" fmla="*/ 0 w 71"/>
                  <a:gd name="T61" fmla="*/ 67 h 154"/>
                  <a:gd name="T62" fmla="*/ 18 w 71"/>
                  <a:gd name="T63" fmla="*/ 67 h 154"/>
                  <a:gd name="T64" fmla="*/ 18 w 71"/>
                  <a:gd name="T65" fmla="*/ 137 h 154"/>
                  <a:gd name="T66" fmla="*/ 17 w 71"/>
                  <a:gd name="T67" fmla="*/ 143 h 154"/>
                  <a:gd name="T68" fmla="*/ 15 w 71"/>
                  <a:gd name="T69" fmla="*/ 146 h 154"/>
                  <a:gd name="T70" fmla="*/ 10 w 71"/>
                  <a:gd name="T71" fmla="*/ 147 h 154"/>
                  <a:gd name="T72" fmla="*/ 1 w 71"/>
                  <a:gd name="T73" fmla="*/ 147 h 154"/>
                  <a:gd name="T74" fmla="*/ 1 w 71"/>
                  <a:gd name="T75" fmla="*/ 154 h 154"/>
                  <a:gd name="T76" fmla="*/ 14 w 71"/>
                  <a:gd name="T77" fmla="*/ 153 h 154"/>
                  <a:gd name="T78" fmla="*/ 25 w 71"/>
                  <a:gd name="T79" fmla="*/ 153 h 154"/>
                  <a:gd name="T80" fmla="*/ 39 w 71"/>
                  <a:gd name="T81" fmla="*/ 153 h 154"/>
                  <a:gd name="T82" fmla="*/ 53 w 71"/>
                  <a:gd name="T83" fmla="*/ 154 h 154"/>
                  <a:gd name="T84" fmla="*/ 53 w 71"/>
                  <a:gd name="T85" fmla="*/ 147 h 154"/>
                  <a:gd name="T86" fmla="*/ 48 w 71"/>
                  <a:gd name="T87" fmla="*/ 147 h 154"/>
                  <a:gd name="T88" fmla="*/ 39 w 71"/>
                  <a:gd name="T89" fmla="*/ 146 h 154"/>
                  <a:gd name="T90" fmla="*/ 34 w 71"/>
                  <a:gd name="T91" fmla="*/ 145 h 154"/>
                  <a:gd name="T92" fmla="*/ 32 w 71"/>
                  <a:gd name="T93" fmla="*/ 142 h 154"/>
                  <a:gd name="T94" fmla="*/ 32 w 71"/>
                  <a:gd name="T95" fmla="*/ 137 h 154"/>
                  <a:gd name="T96" fmla="*/ 32 w 71"/>
                  <a:gd name="T97" fmla="*/ 67 h 154"/>
                  <a:gd name="T98" fmla="*/ 57 w 71"/>
                  <a:gd name="T99" fmla="*/ 67 h 154"/>
                  <a:gd name="T100" fmla="*/ 57 w 71"/>
                  <a:gd name="T101" fmla="*/ 60 h 154"/>
                  <a:gd name="T102" fmla="*/ 31 w 71"/>
                  <a:gd name="T103" fmla="*/ 6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154">
                    <a:moveTo>
                      <a:pt x="31" y="60"/>
                    </a:moveTo>
                    <a:lnTo>
                      <a:pt x="31" y="35"/>
                    </a:lnTo>
                    <a:lnTo>
                      <a:pt x="33" y="22"/>
                    </a:lnTo>
                    <a:lnTo>
                      <a:pt x="38" y="13"/>
                    </a:lnTo>
                    <a:lnTo>
                      <a:pt x="44" y="7"/>
                    </a:lnTo>
                    <a:lnTo>
                      <a:pt x="51" y="5"/>
                    </a:lnTo>
                    <a:lnTo>
                      <a:pt x="54" y="5"/>
                    </a:lnTo>
                    <a:lnTo>
                      <a:pt x="58" y="7"/>
                    </a:lnTo>
                    <a:lnTo>
                      <a:pt x="56" y="8"/>
                    </a:lnTo>
                    <a:lnTo>
                      <a:pt x="54" y="10"/>
                    </a:lnTo>
                    <a:lnTo>
                      <a:pt x="53" y="12"/>
                    </a:lnTo>
                    <a:lnTo>
                      <a:pt x="52" y="16"/>
                    </a:lnTo>
                    <a:lnTo>
                      <a:pt x="53" y="19"/>
                    </a:lnTo>
                    <a:lnTo>
                      <a:pt x="54" y="23"/>
                    </a:lnTo>
                    <a:lnTo>
                      <a:pt x="57" y="24"/>
                    </a:lnTo>
                    <a:lnTo>
                      <a:pt x="61" y="25"/>
                    </a:lnTo>
                    <a:lnTo>
                      <a:pt x="65" y="24"/>
                    </a:lnTo>
                    <a:lnTo>
                      <a:pt x="68" y="23"/>
                    </a:lnTo>
                    <a:lnTo>
                      <a:pt x="70" y="19"/>
                    </a:lnTo>
                    <a:lnTo>
                      <a:pt x="71" y="16"/>
                    </a:lnTo>
                    <a:lnTo>
                      <a:pt x="69" y="10"/>
                    </a:lnTo>
                    <a:lnTo>
                      <a:pt x="65" y="5"/>
                    </a:lnTo>
                    <a:lnTo>
                      <a:pt x="59" y="2"/>
                    </a:lnTo>
                    <a:lnTo>
                      <a:pt x="51" y="0"/>
                    </a:lnTo>
                    <a:lnTo>
                      <a:pt x="40" y="3"/>
                    </a:lnTo>
                    <a:lnTo>
                      <a:pt x="29" y="9"/>
                    </a:lnTo>
                    <a:lnTo>
                      <a:pt x="21" y="20"/>
                    </a:lnTo>
                    <a:lnTo>
                      <a:pt x="18" y="35"/>
                    </a:lnTo>
                    <a:lnTo>
                      <a:pt x="18" y="60"/>
                    </a:lnTo>
                    <a:lnTo>
                      <a:pt x="0" y="60"/>
                    </a:lnTo>
                    <a:lnTo>
                      <a:pt x="0" y="67"/>
                    </a:lnTo>
                    <a:lnTo>
                      <a:pt x="18" y="67"/>
                    </a:lnTo>
                    <a:lnTo>
                      <a:pt x="18" y="137"/>
                    </a:lnTo>
                    <a:lnTo>
                      <a:pt x="17" y="143"/>
                    </a:lnTo>
                    <a:lnTo>
                      <a:pt x="15" y="146"/>
                    </a:lnTo>
                    <a:lnTo>
                      <a:pt x="10" y="147"/>
                    </a:lnTo>
                    <a:lnTo>
                      <a:pt x="1" y="147"/>
                    </a:lnTo>
                    <a:lnTo>
                      <a:pt x="1" y="154"/>
                    </a:lnTo>
                    <a:lnTo>
                      <a:pt x="14" y="153"/>
                    </a:lnTo>
                    <a:lnTo>
                      <a:pt x="25" y="153"/>
                    </a:lnTo>
                    <a:lnTo>
                      <a:pt x="39" y="153"/>
                    </a:lnTo>
                    <a:lnTo>
                      <a:pt x="53" y="154"/>
                    </a:lnTo>
                    <a:lnTo>
                      <a:pt x="53" y="147"/>
                    </a:lnTo>
                    <a:lnTo>
                      <a:pt x="48" y="147"/>
                    </a:lnTo>
                    <a:lnTo>
                      <a:pt x="39" y="146"/>
                    </a:lnTo>
                    <a:lnTo>
                      <a:pt x="34" y="145"/>
                    </a:lnTo>
                    <a:lnTo>
                      <a:pt x="32" y="142"/>
                    </a:lnTo>
                    <a:lnTo>
                      <a:pt x="32" y="137"/>
                    </a:lnTo>
                    <a:lnTo>
                      <a:pt x="32" y="67"/>
                    </a:lnTo>
                    <a:lnTo>
                      <a:pt x="57" y="67"/>
                    </a:lnTo>
                    <a:lnTo>
                      <a:pt x="57" y="60"/>
                    </a:lnTo>
                    <a:lnTo>
                      <a:pt x="31"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60"/>
              <p:cNvSpPr>
                <a:spLocks noChangeAspect="1" noEditPoints="1"/>
              </p:cNvSpPr>
              <p:nvPr/>
            </p:nvSpPr>
            <p:spPr bwMode="auto">
              <a:xfrm>
                <a:off x="2935" y="3316"/>
                <a:ext cx="98" cy="100"/>
              </a:xfrm>
              <a:custGeom>
                <a:avLst/>
                <a:gdLst>
                  <a:gd name="T0" fmla="*/ 65 w 98"/>
                  <a:gd name="T1" fmla="*/ 88 h 100"/>
                  <a:gd name="T2" fmla="*/ 73 w 98"/>
                  <a:gd name="T3" fmla="*/ 97 h 100"/>
                  <a:gd name="T4" fmla="*/ 82 w 98"/>
                  <a:gd name="T5" fmla="*/ 99 h 100"/>
                  <a:gd name="T6" fmla="*/ 88 w 98"/>
                  <a:gd name="T7" fmla="*/ 97 h 100"/>
                  <a:gd name="T8" fmla="*/ 93 w 98"/>
                  <a:gd name="T9" fmla="*/ 92 h 100"/>
                  <a:gd name="T10" fmla="*/ 97 w 98"/>
                  <a:gd name="T11" fmla="*/ 84 h 100"/>
                  <a:gd name="T12" fmla="*/ 98 w 98"/>
                  <a:gd name="T13" fmla="*/ 66 h 100"/>
                  <a:gd name="T14" fmla="*/ 92 w 98"/>
                  <a:gd name="T15" fmla="*/ 78 h 100"/>
                  <a:gd name="T16" fmla="*/ 89 w 98"/>
                  <a:gd name="T17" fmla="*/ 90 h 100"/>
                  <a:gd name="T18" fmla="*/ 85 w 98"/>
                  <a:gd name="T19" fmla="*/ 92 h 100"/>
                  <a:gd name="T20" fmla="*/ 78 w 98"/>
                  <a:gd name="T21" fmla="*/ 87 h 100"/>
                  <a:gd name="T22" fmla="*/ 77 w 98"/>
                  <a:gd name="T23" fmla="*/ 81 h 100"/>
                  <a:gd name="T24" fmla="*/ 76 w 98"/>
                  <a:gd name="T25" fmla="*/ 31 h 100"/>
                  <a:gd name="T26" fmla="*/ 73 w 98"/>
                  <a:gd name="T27" fmla="*/ 18 h 100"/>
                  <a:gd name="T28" fmla="*/ 62 w 98"/>
                  <a:gd name="T29" fmla="*/ 7 h 100"/>
                  <a:gd name="T30" fmla="*/ 47 w 98"/>
                  <a:gd name="T31" fmla="*/ 1 h 100"/>
                  <a:gd name="T32" fmla="*/ 32 w 98"/>
                  <a:gd name="T33" fmla="*/ 1 h 100"/>
                  <a:gd name="T34" fmla="*/ 21 w 98"/>
                  <a:gd name="T35" fmla="*/ 4 h 100"/>
                  <a:gd name="T36" fmla="*/ 12 w 98"/>
                  <a:gd name="T37" fmla="*/ 11 h 100"/>
                  <a:gd name="T38" fmla="*/ 7 w 98"/>
                  <a:gd name="T39" fmla="*/ 20 h 100"/>
                  <a:gd name="T40" fmla="*/ 7 w 98"/>
                  <a:gd name="T41" fmla="*/ 29 h 100"/>
                  <a:gd name="T42" fmla="*/ 12 w 98"/>
                  <a:gd name="T43" fmla="*/ 34 h 100"/>
                  <a:gd name="T44" fmla="*/ 20 w 98"/>
                  <a:gd name="T45" fmla="*/ 34 h 100"/>
                  <a:gd name="T46" fmla="*/ 25 w 98"/>
                  <a:gd name="T47" fmla="*/ 29 h 100"/>
                  <a:gd name="T48" fmla="*/ 26 w 98"/>
                  <a:gd name="T49" fmla="*/ 22 h 100"/>
                  <a:gd name="T50" fmla="*/ 21 w 98"/>
                  <a:gd name="T51" fmla="*/ 16 h 100"/>
                  <a:gd name="T52" fmla="*/ 20 w 98"/>
                  <a:gd name="T53" fmla="*/ 10 h 100"/>
                  <a:gd name="T54" fmla="*/ 33 w 98"/>
                  <a:gd name="T55" fmla="*/ 6 h 100"/>
                  <a:gd name="T56" fmla="*/ 43 w 98"/>
                  <a:gd name="T57" fmla="*/ 6 h 100"/>
                  <a:gd name="T58" fmla="*/ 50 w 98"/>
                  <a:gd name="T59" fmla="*/ 9 h 100"/>
                  <a:gd name="T60" fmla="*/ 57 w 98"/>
                  <a:gd name="T61" fmla="*/ 16 h 100"/>
                  <a:gd name="T62" fmla="*/ 61 w 98"/>
                  <a:gd name="T63" fmla="*/ 26 h 100"/>
                  <a:gd name="T64" fmla="*/ 61 w 98"/>
                  <a:gd name="T65" fmla="*/ 41 h 100"/>
                  <a:gd name="T66" fmla="*/ 22 w 98"/>
                  <a:gd name="T67" fmla="*/ 49 h 100"/>
                  <a:gd name="T68" fmla="*/ 5 w 98"/>
                  <a:gd name="T69" fmla="*/ 62 h 100"/>
                  <a:gd name="T70" fmla="*/ 0 w 98"/>
                  <a:gd name="T71" fmla="*/ 77 h 100"/>
                  <a:gd name="T72" fmla="*/ 12 w 98"/>
                  <a:gd name="T73" fmla="*/ 95 h 100"/>
                  <a:gd name="T74" fmla="*/ 35 w 98"/>
                  <a:gd name="T75" fmla="*/ 100 h 100"/>
                  <a:gd name="T76" fmla="*/ 53 w 98"/>
                  <a:gd name="T77" fmla="*/ 94 h 100"/>
                  <a:gd name="T78" fmla="*/ 63 w 98"/>
                  <a:gd name="T79" fmla="*/ 81 h 100"/>
                  <a:gd name="T80" fmla="*/ 61 w 98"/>
                  <a:gd name="T81" fmla="*/ 67 h 100"/>
                  <a:gd name="T82" fmla="*/ 59 w 98"/>
                  <a:gd name="T83" fmla="*/ 80 h 100"/>
                  <a:gd name="T84" fmla="*/ 52 w 98"/>
                  <a:gd name="T85" fmla="*/ 89 h 100"/>
                  <a:gd name="T86" fmla="*/ 44 w 98"/>
                  <a:gd name="T87" fmla="*/ 94 h 100"/>
                  <a:gd name="T88" fmla="*/ 36 w 98"/>
                  <a:gd name="T89" fmla="*/ 95 h 100"/>
                  <a:gd name="T90" fmla="*/ 22 w 98"/>
                  <a:gd name="T91" fmla="*/ 90 h 100"/>
                  <a:gd name="T92" fmla="*/ 17 w 98"/>
                  <a:gd name="T93" fmla="*/ 77 h 100"/>
                  <a:gd name="T94" fmla="*/ 26 w 98"/>
                  <a:gd name="T95" fmla="*/ 57 h 100"/>
                  <a:gd name="T96" fmla="*/ 61 w 98"/>
                  <a:gd name="T97"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00">
                    <a:moveTo>
                      <a:pt x="63" y="81"/>
                    </a:moveTo>
                    <a:lnTo>
                      <a:pt x="65" y="88"/>
                    </a:lnTo>
                    <a:lnTo>
                      <a:pt x="68" y="93"/>
                    </a:lnTo>
                    <a:lnTo>
                      <a:pt x="73" y="97"/>
                    </a:lnTo>
                    <a:lnTo>
                      <a:pt x="80" y="99"/>
                    </a:lnTo>
                    <a:lnTo>
                      <a:pt x="82" y="99"/>
                    </a:lnTo>
                    <a:lnTo>
                      <a:pt x="85" y="98"/>
                    </a:lnTo>
                    <a:lnTo>
                      <a:pt x="88" y="97"/>
                    </a:lnTo>
                    <a:lnTo>
                      <a:pt x="91" y="95"/>
                    </a:lnTo>
                    <a:lnTo>
                      <a:pt x="93" y="92"/>
                    </a:lnTo>
                    <a:lnTo>
                      <a:pt x="96" y="89"/>
                    </a:lnTo>
                    <a:lnTo>
                      <a:pt x="97" y="84"/>
                    </a:lnTo>
                    <a:lnTo>
                      <a:pt x="98" y="78"/>
                    </a:lnTo>
                    <a:lnTo>
                      <a:pt x="98" y="66"/>
                    </a:lnTo>
                    <a:lnTo>
                      <a:pt x="92" y="66"/>
                    </a:lnTo>
                    <a:lnTo>
                      <a:pt x="92" y="78"/>
                    </a:lnTo>
                    <a:lnTo>
                      <a:pt x="92" y="86"/>
                    </a:lnTo>
                    <a:lnTo>
                      <a:pt x="89" y="90"/>
                    </a:lnTo>
                    <a:lnTo>
                      <a:pt x="87" y="92"/>
                    </a:lnTo>
                    <a:lnTo>
                      <a:pt x="85" y="92"/>
                    </a:lnTo>
                    <a:lnTo>
                      <a:pt x="80" y="91"/>
                    </a:lnTo>
                    <a:lnTo>
                      <a:pt x="78" y="87"/>
                    </a:lnTo>
                    <a:lnTo>
                      <a:pt x="77" y="83"/>
                    </a:lnTo>
                    <a:lnTo>
                      <a:pt x="77" y="81"/>
                    </a:lnTo>
                    <a:lnTo>
                      <a:pt x="77" y="38"/>
                    </a:lnTo>
                    <a:lnTo>
                      <a:pt x="76" y="31"/>
                    </a:lnTo>
                    <a:lnTo>
                      <a:pt x="76" y="25"/>
                    </a:lnTo>
                    <a:lnTo>
                      <a:pt x="73" y="18"/>
                    </a:lnTo>
                    <a:lnTo>
                      <a:pt x="69" y="12"/>
                    </a:lnTo>
                    <a:lnTo>
                      <a:pt x="62" y="7"/>
                    </a:lnTo>
                    <a:lnTo>
                      <a:pt x="55" y="3"/>
                    </a:lnTo>
                    <a:lnTo>
                      <a:pt x="47" y="1"/>
                    </a:lnTo>
                    <a:lnTo>
                      <a:pt x="39" y="0"/>
                    </a:lnTo>
                    <a:lnTo>
                      <a:pt x="32" y="1"/>
                    </a:lnTo>
                    <a:lnTo>
                      <a:pt x="26" y="2"/>
                    </a:lnTo>
                    <a:lnTo>
                      <a:pt x="21" y="4"/>
                    </a:lnTo>
                    <a:lnTo>
                      <a:pt x="16" y="7"/>
                    </a:lnTo>
                    <a:lnTo>
                      <a:pt x="12" y="11"/>
                    </a:lnTo>
                    <a:lnTo>
                      <a:pt x="9" y="15"/>
                    </a:lnTo>
                    <a:lnTo>
                      <a:pt x="7" y="20"/>
                    </a:lnTo>
                    <a:lnTo>
                      <a:pt x="6" y="25"/>
                    </a:lnTo>
                    <a:lnTo>
                      <a:pt x="7" y="29"/>
                    </a:lnTo>
                    <a:lnTo>
                      <a:pt x="9" y="32"/>
                    </a:lnTo>
                    <a:lnTo>
                      <a:pt x="12" y="34"/>
                    </a:lnTo>
                    <a:lnTo>
                      <a:pt x="16" y="35"/>
                    </a:lnTo>
                    <a:lnTo>
                      <a:pt x="20" y="34"/>
                    </a:lnTo>
                    <a:lnTo>
                      <a:pt x="23" y="32"/>
                    </a:lnTo>
                    <a:lnTo>
                      <a:pt x="25" y="29"/>
                    </a:lnTo>
                    <a:lnTo>
                      <a:pt x="26" y="25"/>
                    </a:lnTo>
                    <a:lnTo>
                      <a:pt x="26" y="22"/>
                    </a:lnTo>
                    <a:lnTo>
                      <a:pt x="24" y="19"/>
                    </a:lnTo>
                    <a:lnTo>
                      <a:pt x="21" y="16"/>
                    </a:lnTo>
                    <a:lnTo>
                      <a:pt x="15" y="15"/>
                    </a:lnTo>
                    <a:lnTo>
                      <a:pt x="20" y="10"/>
                    </a:lnTo>
                    <a:lnTo>
                      <a:pt x="26" y="7"/>
                    </a:lnTo>
                    <a:lnTo>
                      <a:pt x="33" y="6"/>
                    </a:lnTo>
                    <a:lnTo>
                      <a:pt x="39" y="5"/>
                    </a:lnTo>
                    <a:lnTo>
                      <a:pt x="43" y="6"/>
                    </a:lnTo>
                    <a:lnTo>
                      <a:pt x="47" y="7"/>
                    </a:lnTo>
                    <a:lnTo>
                      <a:pt x="50" y="9"/>
                    </a:lnTo>
                    <a:lnTo>
                      <a:pt x="54" y="12"/>
                    </a:lnTo>
                    <a:lnTo>
                      <a:pt x="57" y="16"/>
                    </a:lnTo>
                    <a:lnTo>
                      <a:pt x="59" y="20"/>
                    </a:lnTo>
                    <a:lnTo>
                      <a:pt x="61" y="26"/>
                    </a:lnTo>
                    <a:lnTo>
                      <a:pt x="61" y="33"/>
                    </a:lnTo>
                    <a:lnTo>
                      <a:pt x="61" y="41"/>
                    </a:lnTo>
                    <a:lnTo>
                      <a:pt x="42" y="43"/>
                    </a:lnTo>
                    <a:lnTo>
                      <a:pt x="22" y="49"/>
                    </a:lnTo>
                    <a:lnTo>
                      <a:pt x="11" y="55"/>
                    </a:lnTo>
                    <a:lnTo>
                      <a:pt x="5" y="62"/>
                    </a:lnTo>
                    <a:lnTo>
                      <a:pt x="1" y="70"/>
                    </a:lnTo>
                    <a:lnTo>
                      <a:pt x="0" y="77"/>
                    </a:lnTo>
                    <a:lnTo>
                      <a:pt x="3" y="88"/>
                    </a:lnTo>
                    <a:lnTo>
                      <a:pt x="12" y="95"/>
                    </a:lnTo>
                    <a:lnTo>
                      <a:pt x="23" y="99"/>
                    </a:lnTo>
                    <a:lnTo>
                      <a:pt x="35" y="100"/>
                    </a:lnTo>
                    <a:lnTo>
                      <a:pt x="44" y="99"/>
                    </a:lnTo>
                    <a:lnTo>
                      <a:pt x="53" y="94"/>
                    </a:lnTo>
                    <a:lnTo>
                      <a:pt x="59" y="88"/>
                    </a:lnTo>
                    <a:lnTo>
                      <a:pt x="63" y="81"/>
                    </a:lnTo>
                    <a:close/>
                    <a:moveTo>
                      <a:pt x="61" y="45"/>
                    </a:moveTo>
                    <a:lnTo>
                      <a:pt x="61" y="67"/>
                    </a:lnTo>
                    <a:lnTo>
                      <a:pt x="61" y="74"/>
                    </a:lnTo>
                    <a:lnTo>
                      <a:pt x="59" y="80"/>
                    </a:lnTo>
                    <a:lnTo>
                      <a:pt x="56" y="85"/>
                    </a:lnTo>
                    <a:lnTo>
                      <a:pt x="52" y="89"/>
                    </a:lnTo>
                    <a:lnTo>
                      <a:pt x="48" y="92"/>
                    </a:lnTo>
                    <a:lnTo>
                      <a:pt x="44" y="94"/>
                    </a:lnTo>
                    <a:lnTo>
                      <a:pt x="40" y="95"/>
                    </a:lnTo>
                    <a:lnTo>
                      <a:pt x="36" y="95"/>
                    </a:lnTo>
                    <a:lnTo>
                      <a:pt x="29" y="94"/>
                    </a:lnTo>
                    <a:lnTo>
                      <a:pt x="22" y="90"/>
                    </a:lnTo>
                    <a:lnTo>
                      <a:pt x="18" y="84"/>
                    </a:lnTo>
                    <a:lnTo>
                      <a:pt x="17" y="77"/>
                    </a:lnTo>
                    <a:lnTo>
                      <a:pt x="19" y="67"/>
                    </a:lnTo>
                    <a:lnTo>
                      <a:pt x="26" y="57"/>
                    </a:lnTo>
                    <a:lnTo>
                      <a:pt x="39" y="49"/>
                    </a:lnTo>
                    <a:lnTo>
                      <a:pt x="61"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61"/>
              <p:cNvSpPr>
                <a:spLocks noChangeAspect="1"/>
              </p:cNvSpPr>
              <p:nvPr/>
            </p:nvSpPr>
            <p:spPr bwMode="auto">
              <a:xfrm>
                <a:off x="3041" y="3318"/>
                <a:ext cx="110" cy="96"/>
              </a:xfrm>
              <a:custGeom>
                <a:avLst/>
                <a:gdLst>
                  <a:gd name="T0" fmla="*/ 17 w 110"/>
                  <a:gd name="T1" fmla="*/ 79 h 96"/>
                  <a:gd name="T2" fmla="*/ 14 w 110"/>
                  <a:gd name="T3" fmla="*/ 88 h 96"/>
                  <a:gd name="T4" fmla="*/ 0 w 110"/>
                  <a:gd name="T5" fmla="*/ 89 h 96"/>
                  <a:gd name="T6" fmla="*/ 7 w 110"/>
                  <a:gd name="T7" fmla="*/ 95 h 96"/>
                  <a:gd name="T8" fmla="*/ 20 w 110"/>
                  <a:gd name="T9" fmla="*/ 95 h 96"/>
                  <a:gd name="T10" fmla="*/ 30 w 110"/>
                  <a:gd name="T11" fmla="*/ 95 h 96"/>
                  <a:gd name="T12" fmla="*/ 43 w 110"/>
                  <a:gd name="T13" fmla="*/ 95 h 96"/>
                  <a:gd name="T14" fmla="*/ 49 w 110"/>
                  <a:gd name="T15" fmla="*/ 89 h 96"/>
                  <a:gd name="T16" fmla="*/ 35 w 110"/>
                  <a:gd name="T17" fmla="*/ 88 h 96"/>
                  <a:gd name="T18" fmla="*/ 32 w 110"/>
                  <a:gd name="T19" fmla="*/ 79 h 96"/>
                  <a:gd name="T20" fmla="*/ 35 w 110"/>
                  <a:gd name="T21" fmla="*/ 24 h 96"/>
                  <a:gd name="T22" fmla="*/ 51 w 110"/>
                  <a:gd name="T23" fmla="*/ 7 h 96"/>
                  <a:gd name="T24" fmla="*/ 66 w 110"/>
                  <a:gd name="T25" fmla="*/ 5 h 96"/>
                  <a:gd name="T26" fmla="*/ 73 w 110"/>
                  <a:gd name="T27" fmla="*/ 9 h 96"/>
                  <a:gd name="T28" fmla="*/ 76 w 110"/>
                  <a:gd name="T29" fmla="*/ 15 h 96"/>
                  <a:gd name="T30" fmla="*/ 78 w 110"/>
                  <a:gd name="T31" fmla="*/ 24 h 96"/>
                  <a:gd name="T32" fmla="*/ 78 w 110"/>
                  <a:gd name="T33" fmla="*/ 79 h 96"/>
                  <a:gd name="T34" fmla="*/ 75 w 110"/>
                  <a:gd name="T35" fmla="*/ 88 h 96"/>
                  <a:gd name="T36" fmla="*/ 61 w 110"/>
                  <a:gd name="T37" fmla="*/ 89 h 96"/>
                  <a:gd name="T38" fmla="*/ 67 w 110"/>
                  <a:gd name="T39" fmla="*/ 95 h 96"/>
                  <a:gd name="T40" fmla="*/ 80 w 110"/>
                  <a:gd name="T41" fmla="*/ 95 h 96"/>
                  <a:gd name="T42" fmla="*/ 90 w 110"/>
                  <a:gd name="T43" fmla="*/ 95 h 96"/>
                  <a:gd name="T44" fmla="*/ 103 w 110"/>
                  <a:gd name="T45" fmla="*/ 95 h 96"/>
                  <a:gd name="T46" fmla="*/ 110 w 110"/>
                  <a:gd name="T47" fmla="*/ 89 h 96"/>
                  <a:gd name="T48" fmla="*/ 97 w 110"/>
                  <a:gd name="T49" fmla="*/ 88 h 96"/>
                  <a:gd name="T50" fmla="*/ 93 w 110"/>
                  <a:gd name="T51" fmla="*/ 82 h 96"/>
                  <a:gd name="T52" fmla="*/ 92 w 110"/>
                  <a:gd name="T53" fmla="*/ 29 h 96"/>
                  <a:gd name="T54" fmla="*/ 90 w 110"/>
                  <a:gd name="T55" fmla="*/ 14 h 96"/>
                  <a:gd name="T56" fmla="*/ 83 w 110"/>
                  <a:gd name="T57" fmla="*/ 5 h 96"/>
                  <a:gd name="T58" fmla="*/ 71 w 110"/>
                  <a:gd name="T59" fmla="*/ 0 h 96"/>
                  <a:gd name="T60" fmla="*/ 52 w 110"/>
                  <a:gd name="T61" fmla="*/ 1 h 96"/>
                  <a:gd name="T62" fmla="*/ 36 w 110"/>
                  <a:gd name="T63" fmla="*/ 13 h 96"/>
                  <a:gd name="T64" fmla="*/ 31 w 110"/>
                  <a:gd name="T65" fmla="*/ 0 h 96"/>
                  <a:gd name="T66" fmla="*/ 0 w 110"/>
                  <a:gd name="T67" fmla="*/ 9 h 96"/>
                  <a:gd name="T68" fmla="*/ 9 w 110"/>
                  <a:gd name="T69" fmla="*/ 9 h 96"/>
                  <a:gd name="T70" fmla="*/ 14 w 110"/>
                  <a:gd name="T71" fmla="*/ 11 h 96"/>
                  <a:gd name="T72" fmla="*/ 17 w 110"/>
                  <a:gd name="T73" fmla="*/ 15 h 96"/>
                  <a:gd name="T74" fmla="*/ 17 w 110"/>
                  <a:gd name="T75"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96">
                    <a:moveTo>
                      <a:pt x="17" y="21"/>
                    </a:moveTo>
                    <a:lnTo>
                      <a:pt x="17" y="79"/>
                    </a:lnTo>
                    <a:lnTo>
                      <a:pt x="17" y="85"/>
                    </a:lnTo>
                    <a:lnTo>
                      <a:pt x="14" y="88"/>
                    </a:lnTo>
                    <a:lnTo>
                      <a:pt x="9" y="89"/>
                    </a:lnTo>
                    <a:lnTo>
                      <a:pt x="0" y="89"/>
                    </a:lnTo>
                    <a:lnTo>
                      <a:pt x="0" y="96"/>
                    </a:lnTo>
                    <a:lnTo>
                      <a:pt x="7" y="95"/>
                    </a:lnTo>
                    <a:lnTo>
                      <a:pt x="13" y="95"/>
                    </a:lnTo>
                    <a:lnTo>
                      <a:pt x="20" y="95"/>
                    </a:lnTo>
                    <a:lnTo>
                      <a:pt x="25" y="95"/>
                    </a:lnTo>
                    <a:lnTo>
                      <a:pt x="30" y="95"/>
                    </a:lnTo>
                    <a:lnTo>
                      <a:pt x="36" y="95"/>
                    </a:lnTo>
                    <a:lnTo>
                      <a:pt x="43" y="95"/>
                    </a:lnTo>
                    <a:lnTo>
                      <a:pt x="49" y="96"/>
                    </a:lnTo>
                    <a:lnTo>
                      <a:pt x="49" y="89"/>
                    </a:lnTo>
                    <a:lnTo>
                      <a:pt x="40" y="89"/>
                    </a:lnTo>
                    <a:lnTo>
                      <a:pt x="35" y="88"/>
                    </a:lnTo>
                    <a:lnTo>
                      <a:pt x="33" y="85"/>
                    </a:lnTo>
                    <a:lnTo>
                      <a:pt x="32" y="79"/>
                    </a:lnTo>
                    <a:lnTo>
                      <a:pt x="32" y="39"/>
                    </a:lnTo>
                    <a:lnTo>
                      <a:pt x="35" y="24"/>
                    </a:lnTo>
                    <a:lnTo>
                      <a:pt x="42" y="13"/>
                    </a:lnTo>
                    <a:lnTo>
                      <a:pt x="51" y="7"/>
                    </a:lnTo>
                    <a:lnTo>
                      <a:pt x="62" y="4"/>
                    </a:lnTo>
                    <a:lnTo>
                      <a:pt x="66" y="5"/>
                    </a:lnTo>
                    <a:lnTo>
                      <a:pt x="70" y="6"/>
                    </a:lnTo>
                    <a:lnTo>
                      <a:pt x="73" y="9"/>
                    </a:lnTo>
                    <a:lnTo>
                      <a:pt x="75" y="12"/>
                    </a:lnTo>
                    <a:lnTo>
                      <a:pt x="76" y="15"/>
                    </a:lnTo>
                    <a:lnTo>
                      <a:pt x="77" y="20"/>
                    </a:lnTo>
                    <a:lnTo>
                      <a:pt x="78" y="24"/>
                    </a:lnTo>
                    <a:lnTo>
                      <a:pt x="78" y="28"/>
                    </a:lnTo>
                    <a:lnTo>
                      <a:pt x="78" y="79"/>
                    </a:lnTo>
                    <a:lnTo>
                      <a:pt x="77" y="85"/>
                    </a:lnTo>
                    <a:lnTo>
                      <a:pt x="75" y="88"/>
                    </a:lnTo>
                    <a:lnTo>
                      <a:pt x="70" y="89"/>
                    </a:lnTo>
                    <a:lnTo>
                      <a:pt x="61" y="89"/>
                    </a:lnTo>
                    <a:lnTo>
                      <a:pt x="61" y="96"/>
                    </a:lnTo>
                    <a:lnTo>
                      <a:pt x="67" y="95"/>
                    </a:lnTo>
                    <a:lnTo>
                      <a:pt x="74" y="95"/>
                    </a:lnTo>
                    <a:lnTo>
                      <a:pt x="80" y="95"/>
                    </a:lnTo>
                    <a:lnTo>
                      <a:pt x="85" y="95"/>
                    </a:lnTo>
                    <a:lnTo>
                      <a:pt x="90" y="95"/>
                    </a:lnTo>
                    <a:lnTo>
                      <a:pt x="97" y="95"/>
                    </a:lnTo>
                    <a:lnTo>
                      <a:pt x="103" y="95"/>
                    </a:lnTo>
                    <a:lnTo>
                      <a:pt x="110" y="96"/>
                    </a:lnTo>
                    <a:lnTo>
                      <a:pt x="110" y="89"/>
                    </a:lnTo>
                    <a:lnTo>
                      <a:pt x="102" y="89"/>
                    </a:lnTo>
                    <a:lnTo>
                      <a:pt x="97" y="88"/>
                    </a:lnTo>
                    <a:lnTo>
                      <a:pt x="94" y="86"/>
                    </a:lnTo>
                    <a:lnTo>
                      <a:pt x="93" y="82"/>
                    </a:lnTo>
                    <a:lnTo>
                      <a:pt x="93" y="41"/>
                    </a:lnTo>
                    <a:lnTo>
                      <a:pt x="92" y="29"/>
                    </a:lnTo>
                    <a:lnTo>
                      <a:pt x="92" y="20"/>
                    </a:lnTo>
                    <a:lnTo>
                      <a:pt x="90" y="14"/>
                    </a:lnTo>
                    <a:lnTo>
                      <a:pt x="86" y="8"/>
                    </a:lnTo>
                    <a:lnTo>
                      <a:pt x="83" y="5"/>
                    </a:lnTo>
                    <a:lnTo>
                      <a:pt x="78" y="2"/>
                    </a:lnTo>
                    <a:lnTo>
                      <a:pt x="71" y="0"/>
                    </a:lnTo>
                    <a:lnTo>
                      <a:pt x="63" y="0"/>
                    </a:lnTo>
                    <a:lnTo>
                      <a:pt x="52" y="1"/>
                    </a:lnTo>
                    <a:lnTo>
                      <a:pt x="43" y="6"/>
                    </a:lnTo>
                    <a:lnTo>
                      <a:pt x="36" y="13"/>
                    </a:lnTo>
                    <a:lnTo>
                      <a:pt x="31" y="22"/>
                    </a:lnTo>
                    <a:lnTo>
                      <a:pt x="31" y="0"/>
                    </a:lnTo>
                    <a:lnTo>
                      <a:pt x="0" y="2"/>
                    </a:lnTo>
                    <a:lnTo>
                      <a:pt x="0" y="9"/>
                    </a:lnTo>
                    <a:lnTo>
                      <a:pt x="5" y="9"/>
                    </a:lnTo>
                    <a:lnTo>
                      <a:pt x="9" y="9"/>
                    </a:lnTo>
                    <a:lnTo>
                      <a:pt x="12" y="10"/>
                    </a:lnTo>
                    <a:lnTo>
                      <a:pt x="14" y="11"/>
                    </a:lnTo>
                    <a:lnTo>
                      <a:pt x="16" y="12"/>
                    </a:lnTo>
                    <a:lnTo>
                      <a:pt x="17" y="15"/>
                    </a:lnTo>
                    <a:lnTo>
                      <a:pt x="17" y="17"/>
                    </a:lnTo>
                    <a:lnTo>
                      <a:pt x="17"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62"/>
              <p:cNvSpPr>
                <a:spLocks noChangeAspect="1"/>
              </p:cNvSpPr>
              <p:nvPr/>
            </p:nvSpPr>
            <p:spPr bwMode="auto">
              <a:xfrm>
                <a:off x="3162" y="3316"/>
                <a:ext cx="71" cy="100"/>
              </a:xfrm>
              <a:custGeom>
                <a:avLst/>
                <a:gdLst>
                  <a:gd name="T0" fmla="*/ 41 w 71"/>
                  <a:gd name="T1" fmla="*/ 56 h 100"/>
                  <a:gd name="T2" fmla="*/ 48 w 71"/>
                  <a:gd name="T3" fmla="*/ 58 h 100"/>
                  <a:gd name="T4" fmla="*/ 55 w 71"/>
                  <a:gd name="T5" fmla="*/ 62 h 100"/>
                  <a:gd name="T6" fmla="*/ 60 w 71"/>
                  <a:gd name="T7" fmla="*/ 70 h 100"/>
                  <a:gd name="T8" fmla="*/ 59 w 71"/>
                  <a:gd name="T9" fmla="*/ 83 h 100"/>
                  <a:gd name="T10" fmla="*/ 47 w 71"/>
                  <a:gd name="T11" fmla="*/ 94 h 100"/>
                  <a:gd name="T12" fmla="*/ 30 w 71"/>
                  <a:gd name="T13" fmla="*/ 95 h 100"/>
                  <a:gd name="T14" fmla="*/ 20 w 71"/>
                  <a:gd name="T15" fmla="*/ 90 h 100"/>
                  <a:gd name="T16" fmla="*/ 13 w 71"/>
                  <a:gd name="T17" fmla="*/ 82 h 100"/>
                  <a:gd name="T18" fmla="*/ 8 w 71"/>
                  <a:gd name="T19" fmla="*/ 71 h 100"/>
                  <a:gd name="T20" fmla="*/ 5 w 71"/>
                  <a:gd name="T21" fmla="*/ 61 h 100"/>
                  <a:gd name="T22" fmla="*/ 1 w 71"/>
                  <a:gd name="T23" fmla="*/ 62 h 100"/>
                  <a:gd name="T24" fmla="*/ 0 w 71"/>
                  <a:gd name="T25" fmla="*/ 95 h 100"/>
                  <a:gd name="T26" fmla="*/ 3 w 71"/>
                  <a:gd name="T27" fmla="*/ 100 h 100"/>
                  <a:gd name="T28" fmla="*/ 4 w 71"/>
                  <a:gd name="T29" fmla="*/ 99 h 100"/>
                  <a:gd name="T30" fmla="*/ 8 w 71"/>
                  <a:gd name="T31" fmla="*/ 96 h 100"/>
                  <a:gd name="T32" fmla="*/ 9 w 71"/>
                  <a:gd name="T33" fmla="*/ 95 h 100"/>
                  <a:gd name="T34" fmla="*/ 12 w 71"/>
                  <a:gd name="T35" fmla="*/ 91 h 100"/>
                  <a:gd name="T36" fmla="*/ 26 w 71"/>
                  <a:gd name="T37" fmla="*/ 99 h 100"/>
                  <a:gd name="T38" fmla="*/ 36 w 71"/>
                  <a:gd name="T39" fmla="*/ 100 h 100"/>
                  <a:gd name="T40" fmla="*/ 63 w 71"/>
                  <a:gd name="T41" fmla="*/ 91 h 100"/>
                  <a:gd name="T42" fmla="*/ 71 w 71"/>
                  <a:gd name="T43" fmla="*/ 70 h 100"/>
                  <a:gd name="T44" fmla="*/ 68 w 71"/>
                  <a:gd name="T45" fmla="*/ 56 h 100"/>
                  <a:gd name="T46" fmla="*/ 62 w 71"/>
                  <a:gd name="T47" fmla="*/ 49 h 100"/>
                  <a:gd name="T48" fmla="*/ 51 w 71"/>
                  <a:gd name="T49" fmla="*/ 42 h 100"/>
                  <a:gd name="T50" fmla="*/ 37 w 71"/>
                  <a:gd name="T51" fmla="*/ 39 h 100"/>
                  <a:gd name="T52" fmla="*/ 28 w 71"/>
                  <a:gd name="T53" fmla="*/ 37 h 100"/>
                  <a:gd name="T54" fmla="*/ 20 w 71"/>
                  <a:gd name="T55" fmla="*/ 34 h 100"/>
                  <a:gd name="T56" fmla="*/ 13 w 71"/>
                  <a:gd name="T57" fmla="*/ 29 h 100"/>
                  <a:gd name="T58" fmla="*/ 11 w 71"/>
                  <a:gd name="T59" fmla="*/ 21 h 100"/>
                  <a:gd name="T60" fmla="*/ 16 w 71"/>
                  <a:gd name="T61" fmla="*/ 10 h 100"/>
                  <a:gd name="T62" fmla="*/ 35 w 71"/>
                  <a:gd name="T63" fmla="*/ 4 h 100"/>
                  <a:gd name="T64" fmla="*/ 49 w 71"/>
                  <a:gd name="T65" fmla="*/ 8 h 100"/>
                  <a:gd name="T66" fmla="*/ 57 w 71"/>
                  <a:gd name="T67" fmla="*/ 15 h 100"/>
                  <a:gd name="T68" fmla="*/ 60 w 71"/>
                  <a:gd name="T69" fmla="*/ 24 h 100"/>
                  <a:gd name="T70" fmla="*/ 60 w 71"/>
                  <a:gd name="T71" fmla="*/ 31 h 100"/>
                  <a:gd name="T72" fmla="*/ 63 w 71"/>
                  <a:gd name="T73" fmla="*/ 33 h 100"/>
                  <a:gd name="T74" fmla="*/ 66 w 71"/>
                  <a:gd name="T75" fmla="*/ 32 h 100"/>
                  <a:gd name="T76" fmla="*/ 66 w 71"/>
                  <a:gd name="T77" fmla="*/ 27 h 100"/>
                  <a:gd name="T78" fmla="*/ 66 w 71"/>
                  <a:gd name="T79" fmla="*/ 2 h 100"/>
                  <a:gd name="T80" fmla="*/ 62 w 71"/>
                  <a:gd name="T81" fmla="*/ 1 h 100"/>
                  <a:gd name="T82" fmla="*/ 57 w 71"/>
                  <a:gd name="T83" fmla="*/ 5 h 100"/>
                  <a:gd name="T84" fmla="*/ 49 w 71"/>
                  <a:gd name="T85" fmla="*/ 3 h 100"/>
                  <a:gd name="T86" fmla="*/ 38 w 71"/>
                  <a:gd name="T87" fmla="*/ 0 h 100"/>
                  <a:gd name="T88" fmla="*/ 18 w 71"/>
                  <a:gd name="T89" fmla="*/ 3 h 100"/>
                  <a:gd name="T90" fmla="*/ 2 w 71"/>
                  <a:gd name="T91" fmla="*/ 18 h 100"/>
                  <a:gd name="T92" fmla="*/ 3 w 71"/>
                  <a:gd name="T93" fmla="*/ 37 h 100"/>
                  <a:gd name="T94" fmla="*/ 15 w 71"/>
                  <a:gd name="T95" fmla="*/ 49 h 100"/>
                  <a:gd name="T96" fmla="*/ 28 w 71"/>
                  <a:gd name="T97" fmla="*/ 5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0">
                    <a:moveTo>
                      <a:pt x="38" y="56"/>
                    </a:moveTo>
                    <a:lnTo>
                      <a:pt x="41" y="56"/>
                    </a:lnTo>
                    <a:lnTo>
                      <a:pt x="44" y="57"/>
                    </a:lnTo>
                    <a:lnTo>
                      <a:pt x="48" y="58"/>
                    </a:lnTo>
                    <a:lnTo>
                      <a:pt x="51" y="60"/>
                    </a:lnTo>
                    <a:lnTo>
                      <a:pt x="55" y="62"/>
                    </a:lnTo>
                    <a:lnTo>
                      <a:pt x="58" y="66"/>
                    </a:lnTo>
                    <a:lnTo>
                      <a:pt x="60" y="70"/>
                    </a:lnTo>
                    <a:lnTo>
                      <a:pt x="61" y="75"/>
                    </a:lnTo>
                    <a:lnTo>
                      <a:pt x="59" y="83"/>
                    </a:lnTo>
                    <a:lnTo>
                      <a:pt x="55" y="89"/>
                    </a:lnTo>
                    <a:lnTo>
                      <a:pt x="47" y="94"/>
                    </a:lnTo>
                    <a:lnTo>
                      <a:pt x="36" y="95"/>
                    </a:lnTo>
                    <a:lnTo>
                      <a:pt x="30" y="95"/>
                    </a:lnTo>
                    <a:lnTo>
                      <a:pt x="25" y="93"/>
                    </a:lnTo>
                    <a:lnTo>
                      <a:pt x="20" y="90"/>
                    </a:lnTo>
                    <a:lnTo>
                      <a:pt x="16" y="87"/>
                    </a:lnTo>
                    <a:lnTo>
                      <a:pt x="13" y="82"/>
                    </a:lnTo>
                    <a:lnTo>
                      <a:pt x="10" y="77"/>
                    </a:lnTo>
                    <a:lnTo>
                      <a:pt x="8" y="71"/>
                    </a:lnTo>
                    <a:lnTo>
                      <a:pt x="6" y="64"/>
                    </a:lnTo>
                    <a:lnTo>
                      <a:pt x="5" y="61"/>
                    </a:lnTo>
                    <a:lnTo>
                      <a:pt x="3" y="61"/>
                    </a:lnTo>
                    <a:lnTo>
                      <a:pt x="1" y="62"/>
                    </a:lnTo>
                    <a:lnTo>
                      <a:pt x="0" y="66"/>
                    </a:lnTo>
                    <a:lnTo>
                      <a:pt x="0" y="95"/>
                    </a:lnTo>
                    <a:lnTo>
                      <a:pt x="1" y="99"/>
                    </a:lnTo>
                    <a:lnTo>
                      <a:pt x="3" y="100"/>
                    </a:lnTo>
                    <a:lnTo>
                      <a:pt x="3" y="100"/>
                    </a:lnTo>
                    <a:lnTo>
                      <a:pt x="4" y="99"/>
                    </a:lnTo>
                    <a:lnTo>
                      <a:pt x="6" y="98"/>
                    </a:lnTo>
                    <a:lnTo>
                      <a:pt x="8" y="96"/>
                    </a:lnTo>
                    <a:lnTo>
                      <a:pt x="8" y="95"/>
                    </a:lnTo>
                    <a:lnTo>
                      <a:pt x="9" y="95"/>
                    </a:lnTo>
                    <a:lnTo>
                      <a:pt x="10" y="93"/>
                    </a:lnTo>
                    <a:lnTo>
                      <a:pt x="12" y="91"/>
                    </a:lnTo>
                    <a:lnTo>
                      <a:pt x="20" y="96"/>
                    </a:lnTo>
                    <a:lnTo>
                      <a:pt x="26" y="99"/>
                    </a:lnTo>
                    <a:lnTo>
                      <a:pt x="32" y="100"/>
                    </a:lnTo>
                    <a:lnTo>
                      <a:pt x="36" y="100"/>
                    </a:lnTo>
                    <a:lnTo>
                      <a:pt x="52" y="97"/>
                    </a:lnTo>
                    <a:lnTo>
                      <a:pt x="63" y="91"/>
                    </a:lnTo>
                    <a:lnTo>
                      <a:pt x="69" y="81"/>
                    </a:lnTo>
                    <a:lnTo>
                      <a:pt x="71" y="70"/>
                    </a:lnTo>
                    <a:lnTo>
                      <a:pt x="70" y="62"/>
                    </a:lnTo>
                    <a:lnTo>
                      <a:pt x="68" y="56"/>
                    </a:lnTo>
                    <a:lnTo>
                      <a:pt x="65" y="52"/>
                    </a:lnTo>
                    <a:lnTo>
                      <a:pt x="62" y="49"/>
                    </a:lnTo>
                    <a:lnTo>
                      <a:pt x="57" y="45"/>
                    </a:lnTo>
                    <a:lnTo>
                      <a:pt x="51" y="42"/>
                    </a:lnTo>
                    <a:lnTo>
                      <a:pt x="44" y="40"/>
                    </a:lnTo>
                    <a:lnTo>
                      <a:pt x="37" y="39"/>
                    </a:lnTo>
                    <a:lnTo>
                      <a:pt x="33" y="38"/>
                    </a:lnTo>
                    <a:lnTo>
                      <a:pt x="28" y="37"/>
                    </a:lnTo>
                    <a:lnTo>
                      <a:pt x="24" y="35"/>
                    </a:lnTo>
                    <a:lnTo>
                      <a:pt x="20" y="34"/>
                    </a:lnTo>
                    <a:lnTo>
                      <a:pt x="16" y="32"/>
                    </a:lnTo>
                    <a:lnTo>
                      <a:pt x="13" y="29"/>
                    </a:lnTo>
                    <a:lnTo>
                      <a:pt x="11" y="25"/>
                    </a:lnTo>
                    <a:lnTo>
                      <a:pt x="11" y="21"/>
                    </a:lnTo>
                    <a:lnTo>
                      <a:pt x="12" y="15"/>
                    </a:lnTo>
                    <a:lnTo>
                      <a:pt x="16" y="10"/>
                    </a:lnTo>
                    <a:lnTo>
                      <a:pt x="23" y="6"/>
                    </a:lnTo>
                    <a:lnTo>
                      <a:pt x="35" y="4"/>
                    </a:lnTo>
                    <a:lnTo>
                      <a:pt x="43" y="5"/>
                    </a:lnTo>
                    <a:lnTo>
                      <a:pt x="49" y="8"/>
                    </a:lnTo>
                    <a:lnTo>
                      <a:pt x="54" y="11"/>
                    </a:lnTo>
                    <a:lnTo>
                      <a:pt x="57" y="15"/>
                    </a:lnTo>
                    <a:lnTo>
                      <a:pt x="59" y="19"/>
                    </a:lnTo>
                    <a:lnTo>
                      <a:pt x="60" y="24"/>
                    </a:lnTo>
                    <a:lnTo>
                      <a:pt x="60" y="28"/>
                    </a:lnTo>
                    <a:lnTo>
                      <a:pt x="60" y="31"/>
                    </a:lnTo>
                    <a:lnTo>
                      <a:pt x="62" y="32"/>
                    </a:lnTo>
                    <a:lnTo>
                      <a:pt x="63" y="33"/>
                    </a:lnTo>
                    <a:lnTo>
                      <a:pt x="65" y="32"/>
                    </a:lnTo>
                    <a:lnTo>
                      <a:pt x="66" y="32"/>
                    </a:lnTo>
                    <a:lnTo>
                      <a:pt x="66" y="30"/>
                    </a:lnTo>
                    <a:lnTo>
                      <a:pt x="66" y="27"/>
                    </a:lnTo>
                    <a:lnTo>
                      <a:pt x="66" y="6"/>
                    </a:lnTo>
                    <a:lnTo>
                      <a:pt x="66" y="2"/>
                    </a:lnTo>
                    <a:lnTo>
                      <a:pt x="63" y="0"/>
                    </a:lnTo>
                    <a:lnTo>
                      <a:pt x="62" y="1"/>
                    </a:lnTo>
                    <a:lnTo>
                      <a:pt x="59" y="3"/>
                    </a:lnTo>
                    <a:lnTo>
                      <a:pt x="57" y="5"/>
                    </a:lnTo>
                    <a:lnTo>
                      <a:pt x="55" y="6"/>
                    </a:lnTo>
                    <a:lnTo>
                      <a:pt x="49" y="3"/>
                    </a:lnTo>
                    <a:lnTo>
                      <a:pt x="43" y="1"/>
                    </a:lnTo>
                    <a:lnTo>
                      <a:pt x="38" y="0"/>
                    </a:lnTo>
                    <a:lnTo>
                      <a:pt x="35" y="0"/>
                    </a:lnTo>
                    <a:lnTo>
                      <a:pt x="18" y="3"/>
                    </a:lnTo>
                    <a:lnTo>
                      <a:pt x="8" y="9"/>
                    </a:lnTo>
                    <a:lnTo>
                      <a:pt x="2" y="18"/>
                    </a:lnTo>
                    <a:lnTo>
                      <a:pt x="0" y="27"/>
                    </a:lnTo>
                    <a:lnTo>
                      <a:pt x="3" y="37"/>
                    </a:lnTo>
                    <a:lnTo>
                      <a:pt x="10" y="45"/>
                    </a:lnTo>
                    <a:lnTo>
                      <a:pt x="15" y="49"/>
                    </a:lnTo>
                    <a:lnTo>
                      <a:pt x="21" y="51"/>
                    </a:lnTo>
                    <a:lnTo>
                      <a:pt x="28" y="53"/>
                    </a:lnTo>
                    <a:lnTo>
                      <a:pt x="38"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63"/>
              <p:cNvSpPr>
                <a:spLocks noChangeAspect="1"/>
              </p:cNvSpPr>
              <p:nvPr/>
            </p:nvSpPr>
            <p:spPr bwMode="auto">
              <a:xfrm>
                <a:off x="3267" y="3251"/>
                <a:ext cx="29" cy="217"/>
              </a:xfrm>
              <a:custGeom>
                <a:avLst/>
                <a:gdLst>
                  <a:gd name="T0" fmla="*/ 29 w 29"/>
                  <a:gd name="T1" fmla="*/ 217 h 217"/>
                  <a:gd name="T2" fmla="*/ 29 w 29"/>
                  <a:gd name="T3" fmla="*/ 208 h 217"/>
                  <a:gd name="T4" fmla="*/ 8 w 29"/>
                  <a:gd name="T5" fmla="*/ 208 h 217"/>
                  <a:gd name="T6" fmla="*/ 8 w 29"/>
                  <a:gd name="T7" fmla="*/ 8 h 217"/>
                  <a:gd name="T8" fmla="*/ 29 w 29"/>
                  <a:gd name="T9" fmla="*/ 8 h 217"/>
                  <a:gd name="T10" fmla="*/ 29 w 29"/>
                  <a:gd name="T11" fmla="*/ 0 h 217"/>
                  <a:gd name="T12" fmla="*/ 0 w 29"/>
                  <a:gd name="T13" fmla="*/ 0 h 217"/>
                  <a:gd name="T14" fmla="*/ 0 w 29"/>
                  <a:gd name="T15" fmla="*/ 217 h 217"/>
                  <a:gd name="T16" fmla="*/ 29 w 29"/>
                  <a:gd name="T17"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17">
                    <a:moveTo>
                      <a:pt x="29" y="217"/>
                    </a:moveTo>
                    <a:lnTo>
                      <a:pt x="29" y="208"/>
                    </a:lnTo>
                    <a:lnTo>
                      <a:pt x="8" y="208"/>
                    </a:lnTo>
                    <a:lnTo>
                      <a:pt x="8" y="8"/>
                    </a:lnTo>
                    <a:lnTo>
                      <a:pt x="29" y="8"/>
                    </a:lnTo>
                    <a:lnTo>
                      <a:pt x="29" y="0"/>
                    </a:lnTo>
                    <a:lnTo>
                      <a:pt x="0" y="0"/>
                    </a:lnTo>
                    <a:lnTo>
                      <a:pt x="0" y="217"/>
                    </a:lnTo>
                    <a:lnTo>
                      <a:pt x="29" y="2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64"/>
              <p:cNvSpPr>
                <a:spLocks noChangeAspect="1"/>
              </p:cNvSpPr>
              <p:nvPr/>
            </p:nvSpPr>
            <p:spPr bwMode="auto">
              <a:xfrm>
                <a:off x="3308" y="3263"/>
                <a:ext cx="109" cy="151"/>
              </a:xfrm>
              <a:custGeom>
                <a:avLst/>
                <a:gdLst>
                  <a:gd name="T0" fmla="*/ 16 w 109"/>
                  <a:gd name="T1" fmla="*/ 140 h 151"/>
                  <a:gd name="T2" fmla="*/ 9 w 109"/>
                  <a:gd name="T3" fmla="*/ 144 h 151"/>
                  <a:gd name="T4" fmla="*/ 0 w 109"/>
                  <a:gd name="T5" fmla="*/ 151 h 151"/>
                  <a:gd name="T6" fmla="*/ 13 w 109"/>
                  <a:gd name="T7" fmla="*/ 150 h 151"/>
                  <a:gd name="T8" fmla="*/ 25 w 109"/>
                  <a:gd name="T9" fmla="*/ 150 h 151"/>
                  <a:gd name="T10" fmla="*/ 36 w 109"/>
                  <a:gd name="T11" fmla="*/ 150 h 151"/>
                  <a:gd name="T12" fmla="*/ 49 w 109"/>
                  <a:gd name="T13" fmla="*/ 151 h 151"/>
                  <a:gd name="T14" fmla="*/ 40 w 109"/>
                  <a:gd name="T15" fmla="*/ 144 h 151"/>
                  <a:gd name="T16" fmla="*/ 33 w 109"/>
                  <a:gd name="T17" fmla="*/ 140 h 151"/>
                  <a:gd name="T18" fmla="*/ 32 w 109"/>
                  <a:gd name="T19" fmla="*/ 94 h 151"/>
                  <a:gd name="T20" fmla="*/ 41 w 109"/>
                  <a:gd name="T21" fmla="*/ 68 h 151"/>
                  <a:gd name="T22" fmla="*/ 61 w 109"/>
                  <a:gd name="T23" fmla="*/ 59 h 151"/>
                  <a:gd name="T24" fmla="*/ 70 w 109"/>
                  <a:gd name="T25" fmla="*/ 61 h 151"/>
                  <a:gd name="T26" fmla="*/ 75 w 109"/>
                  <a:gd name="T27" fmla="*/ 67 h 151"/>
                  <a:gd name="T28" fmla="*/ 77 w 109"/>
                  <a:gd name="T29" fmla="*/ 75 h 151"/>
                  <a:gd name="T30" fmla="*/ 77 w 109"/>
                  <a:gd name="T31" fmla="*/ 83 h 151"/>
                  <a:gd name="T32" fmla="*/ 77 w 109"/>
                  <a:gd name="T33" fmla="*/ 140 h 151"/>
                  <a:gd name="T34" fmla="*/ 69 w 109"/>
                  <a:gd name="T35" fmla="*/ 144 h 151"/>
                  <a:gd name="T36" fmla="*/ 60 w 109"/>
                  <a:gd name="T37" fmla="*/ 151 h 151"/>
                  <a:gd name="T38" fmla="*/ 73 w 109"/>
                  <a:gd name="T39" fmla="*/ 150 h 151"/>
                  <a:gd name="T40" fmla="*/ 85 w 109"/>
                  <a:gd name="T41" fmla="*/ 150 h 151"/>
                  <a:gd name="T42" fmla="*/ 97 w 109"/>
                  <a:gd name="T43" fmla="*/ 150 h 151"/>
                  <a:gd name="T44" fmla="*/ 109 w 109"/>
                  <a:gd name="T45" fmla="*/ 151 h 151"/>
                  <a:gd name="T46" fmla="*/ 102 w 109"/>
                  <a:gd name="T47" fmla="*/ 144 h 151"/>
                  <a:gd name="T48" fmla="*/ 94 w 109"/>
                  <a:gd name="T49" fmla="*/ 141 h 151"/>
                  <a:gd name="T50" fmla="*/ 92 w 109"/>
                  <a:gd name="T51" fmla="*/ 96 h 151"/>
                  <a:gd name="T52" fmla="*/ 92 w 109"/>
                  <a:gd name="T53" fmla="*/ 75 h 151"/>
                  <a:gd name="T54" fmla="*/ 86 w 109"/>
                  <a:gd name="T55" fmla="*/ 63 h 151"/>
                  <a:gd name="T56" fmla="*/ 78 w 109"/>
                  <a:gd name="T57" fmla="*/ 57 h 151"/>
                  <a:gd name="T58" fmla="*/ 63 w 109"/>
                  <a:gd name="T59" fmla="*/ 55 h 151"/>
                  <a:gd name="T60" fmla="*/ 42 w 109"/>
                  <a:gd name="T61" fmla="*/ 62 h 151"/>
                  <a:gd name="T62" fmla="*/ 31 w 109"/>
                  <a:gd name="T63" fmla="*/ 76 h 151"/>
                  <a:gd name="T64" fmla="*/ 0 w 109"/>
                  <a:gd name="T65" fmla="*/ 2 h 151"/>
                  <a:gd name="T66" fmla="*/ 5 w 109"/>
                  <a:gd name="T67" fmla="*/ 9 h 151"/>
                  <a:gd name="T68" fmla="*/ 12 w 109"/>
                  <a:gd name="T69" fmla="*/ 10 h 151"/>
                  <a:gd name="T70" fmla="*/ 16 w 109"/>
                  <a:gd name="T71" fmla="*/ 13 h 151"/>
                  <a:gd name="T72" fmla="*/ 17 w 109"/>
                  <a:gd name="T73" fmla="*/ 18 h 151"/>
                  <a:gd name="T74" fmla="*/ 17 w 109"/>
                  <a:gd name="T75" fmla="*/ 1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51">
                    <a:moveTo>
                      <a:pt x="17" y="134"/>
                    </a:moveTo>
                    <a:lnTo>
                      <a:pt x="16" y="140"/>
                    </a:lnTo>
                    <a:lnTo>
                      <a:pt x="14" y="143"/>
                    </a:lnTo>
                    <a:lnTo>
                      <a:pt x="9" y="144"/>
                    </a:lnTo>
                    <a:lnTo>
                      <a:pt x="0" y="144"/>
                    </a:lnTo>
                    <a:lnTo>
                      <a:pt x="0" y="151"/>
                    </a:lnTo>
                    <a:lnTo>
                      <a:pt x="6" y="150"/>
                    </a:lnTo>
                    <a:lnTo>
                      <a:pt x="13" y="150"/>
                    </a:lnTo>
                    <a:lnTo>
                      <a:pt x="19" y="150"/>
                    </a:lnTo>
                    <a:lnTo>
                      <a:pt x="25" y="150"/>
                    </a:lnTo>
                    <a:lnTo>
                      <a:pt x="30" y="150"/>
                    </a:lnTo>
                    <a:lnTo>
                      <a:pt x="36" y="150"/>
                    </a:lnTo>
                    <a:lnTo>
                      <a:pt x="43" y="150"/>
                    </a:lnTo>
                    <a:lnTo>
                      <a:pt x="49" y="151"/>
                    </a:lnTo>
                    <a:lnTo>
                      <a:pt x="49" y="144"/>
                    </a:lnTo>
                    <a:lnTo>
                      <a:pt x="40" y="144"/>
                    </a:lnTo>
                    <a:lnTo>
                      <a:pt x="35" y="143"/>
                    </a:lnTo>
                    <a:lnTo>
                      <a:pt x="33" y="140"/>
                    </a:lnTo>
                    <a:lnTo>
                      <a:pt x="32" y="134"/>
                    </a:lnTo>
                    <a:lnTo>
                      <a:pt x="32" y="94"/>
                    </a:lnTo>
                    <a:lnTo>
                      <a:pt x="35" y="79"/>
                    </a:lnTo>
                    <a:lnTo>
                      <a:pt x="41" y="68"/>
                    </a:lnTo>
                    <a:lnTo>
                      <a:pt x="51" y="62"/>
                    </a:lnTo>
                    <a:lnTo>
                      <a:pt x="61" y="59"/>
                    </a:lnTo>
                    <a:lnTo>
                      <a:pt x="66" y="60"/>
                    </a:lnTo>
                    <a:lnTo>
                      <a:pt x="70" y="61"/>
                    </a:lnTo>
                    <a:lnTo>
                      <a:pt x="72" y="64"/>
                    </a:lnTo>
                    <a:lnTo>
                      <a:pt x="75" y="67"/>
                    </a:lnTo>
                    <a:lnTo>
                      <a:pt x="76" y="70"/>
                    </a:lnTo>
                    <a:lnTo>
                      <a:pt x="77" y="75"/>
                    </a:lnTo>
                    <a:lnTo>
                      <a:pt x="77" y="79"/>
                    </a:lnTo>
                    <a:lnTo>
                      <a:pt x="77" y="83"/>
                    </a:lnTo>
                    <a:lnTo>
                      <a:pt x="77" y="134"/>
                    </a:lnTo>
                    <a:lnTo>
                      <a:pt x="77" y="140"/>
                    </a:lnTo>
                    <a:lnTo>
                      <a:pt x="74" y="143"/>
                    </a:lnTo>
                    <a:lnTo>
                      <a:pt x="69" y="144"/>
                    </a:lnTo>
                    <a:lnTo>
                      <a:pt x="60" y="144"/>
                    </a:lnTo>
                    <a:lnTo>
                      <a:pt x="60" y="151"/>
                    </a:lnTo>
                    <a:lnTo>
                      <a:pt x="67" y="150"/>
                    </a:lnTo>
                    <a:lnTo>
                      <a:pt x="73" y="150"/>
                    </a:lnTo>
                    <a:lnTo>
                      <a:pt x="80" y="150"/>
                    </a:lnTo>
                    <a:lnTo>
                      <a:pt x="85" y="150"/>
                    </a:lnTo>
                    <a:lnTo>
                      <a:pt x="90" y="150"/>
                    </a:lnTo>
                    <a:lnTo>
                      <a:pt x="97" y="150"/>
                    </a:lnTo>
                    <a:lnTo>
                      <a:pt x="103" y="150"/>
                    </a:lnTo>
                    <a:lnTo>
                      <a:pt x="109" y="151"/>
                    </a:lnTo>
                    <a:lnTo>
                      <a:pt x="109" y="144"/>
                    </a:lnTo>
                    <a:lnTo>
                      <a:pt x="102" y="144"/>
                    </a:lnTo>
                    <a:lnTo>
                      <a:pt x="97" y="143"/>
                    </a:lnTo>
                    <a:lnTo>
                      <a:pt x="94" y="141"/>
                    </a:lnTo>
                    <a:lnTo>
                      <a:pt x="92" y="137"/>
                    </a:lnTo>
                    <a:lnTo>
                      <a:pt x="92" y="96"/>
                    </a:lnTo>
                    <a:lnTo>
                      <a:pt x="92" y="84"/>
                    </a:lnTo>
                    <a:lnTo>
                      <a:pt x="92" y="75"/>
                    </a:lnTo>
                    <a:lnTo>
                      <a:pt x="90" y="69"/>
                    </a:lnTo>
                    <a:lnTo>
                      <a:pt x="86" y="63"/>
                    </a:lnTo>
                    <a:lnTo>
                      <a:pt x="83" y="60"/>
                    </a:lnTo>
                    <a:lnTo>
                      <a:pt x="78" y="57"/>
                    </a:lnTo>
                    <a:lnTo>
                      <a:pt x="71" y="55"/>
                    </a:lnTo>
                    <a:lnTo>
                      <a:pt x="63" y="55"/>
                    </a:lnTo>
                    <a:lnTo>
                      <a:pt x="51" y="57"/>
                    </a:lnTo>
                    <a:lnTo>
                      <a:pt x="42" y="62"/>
                    </a:lnTo>
                    <a:lnTo>
                      <a:pt x="35" y="69"/>
                    </a:lnTo>
                    <a:lnTo>
                      <a:pt x="31" y="76"/>
                    </a:lnTo>
                    <a:lnTo>
                      <a:pt x="31" y="0"/>
                    </a:lnTo>
                    <a:lnTo>
                      <a:pt x="0" y="2"/>
                    </a:lnTo>
                    <a:lnTo>
                      <a:pt x="0" y="9"/>
                    </a:lnTo>
                    <a:lnTo>
                      <a:pt x="5" y="9"/>
                    </a:lnTo>
                    <a:lnTo>
                      <a:pt x="9" y="9"/>
                    </a:lnTo>
                    <a:lnTo>
                      <a:pt x="12" y="10"/>
                    </a:lnTo>
                    <a:lnTo>
                      <a:pt x="14" y="11"/>
                    </a:lnTo>
                    <a:lnTo>
                      <a:pt x="16" y="13"/>
                    </a:lnTo>
                    <a:lnTo>
                      <a:pt x="17" y="15"/>
                    </a:lnTo>
                    <a:lnTo>
                      <a:pt x="17" y="18"/>
                    </a:lnTo>
                    <a:lnTo>
                      <a:pt x="17" y="21"/>
                    </a:lnTo>
                    <a:lnTo>
                      <a:pt x="17" y="1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65"/>
              <p:cNvSpPr>
                <a:spLocks noChangeAspect="1" noEditPoints="1"/>
              </p:cNvSpPr>
              <p:nvPr/>
            </p:nvSpPr>
            <p:spPr bwMode="auto">
              <a:xfrm>
                <a:off x="3428" y="3316"/>
                <a:ext cx="84" cy="100"/>
              </a:xfrm>
              <a:custGeom>
                <a:avLst/>
                <a:gdLst>
                  <a:gd name="T0" fmla="*/ 18 w 84"/>
                  <a:gd name="T1" fmla="*/ 43 h 100"/>
                  <a:gd name="T2" fmla="*/ 22 w 84"/>
                  <a:gd name="T3" fmla="*/ 23 h 100"/>
                  <a:gd name="T4" fmla="*/ 29 w 84"/>
                  <a:gd name="T5" fmla="*/ 12 h 100"/>
                  <a:gd name="T6" fmla="*/ 38 w 84"/>
                  <a:gd name="T7" fmla="*/ 6 h 100"/>
                  <a:gd name="T8" fmla="*/ 45 w 84"/>
                  <a:gd name="T9" fmla="*/ 5 h 100"/>
                  <a:gd name="T10" fmla="*/ 53 w 84"/>
                  <a:gd name="T11" fmla="*/ 6 h 100"/>
                  <a:gd name="T12" fmla="*/ 58 w 84"/>
                  <a:gd name="T13" fmla="*/ 10 h 100"/>
                  <a:gd name="T14" fmla="*/ 63 w 84"/>
                  <a:gd name="T15" fmla="*/ 15 h 100"/>
                  <a:gd name="T16" fmla="*/ 66 w 84"/>
                  <a:gd name="T17" fmla="*/ 21 h 100"/>
                  <a:gd name="T18" fmla="*/ 68 w 84"/>
                  <a:gd name="T19" fmla="*/ 27 h 100"/>
                  <a:gd name="T20" fmla="*/ 69 w 84"/>
                  <a:gd name="T21" fmla="*/ 33 h 100"/>
                  <a:gd name="T22" fmla="*/ 70 w 84"/>
                  <a:gd name="T23" fmla="*/ 39 h 100"/>
                  <a:gd name="T24" fmla="*/ 70 w 84"/>
                  <a:gd name="T25" fmla="*/ 43 h 100"/>
                  <a:gd name="T26" fmla="*/ 18 w 84"/>
                  <a:gd name="T27" fmla="*/ 43 h 100"/>
                  <a:gd name="T28" fmla="*/ 18 w 84"/>
                  <a:gd name="T29" fmla="*/ 48 h 100"/>
                  <a:gd name="T30" fmla="*/ 79 w 84"/>
                  <a:gd name="T31" fmla="*/ 48 h 100"/>
                  <a:gd name="T32" fmla="*/ 82 w 84"/>
                  <a:gd name="T33" fmla="*/ 47 h 100"/>
                  <a:gd name="T34" fmla="*/ 83 w 84"/>
                  <a:gd name="T35" fmla="*/ 47 h 100"/>
                  <a:gd name="T36" fmla="*/ 84 w 84"/>
                  <a:gd name="T37" fmla="*/ 46 h 100"/>
                  <a:gd name="T38" fmla="*/ 84 w 84"/>
                  <a:gd name="T39" fmla="*/ 43 h 100"/>
                  <a:gd name="T40" fmla="*/ 82 w 84"/>
                  <a:gd name="T41" fmla="*/ 27 h 100"/>
                  <a:gd name="T42" fmla="*/ 75 w 84"/>
                  <a:gd name="T43" fmla="*/ 14 h 100"/>
                  <a:gd name="T44" fmla="*/ 63 w 84"/>
                  <a:gd name="T45" fmla="*/ 4 h 100"/>
                  <a:gd name="T46" fmla="*/ 45 w 84"/>
                  <a:gd name="T47" fmla="*/ 0 h 100"/>
                  <a:gd name="T48" fmla="*/ 28 w 84"/>
                  <a:gd name="T49" fmla="*/ 4 h 100"/>
                  <a:gd name="T50" fmla="*/ 13 w 84"/>
                  <a:gd name="T51" fmla="*/ 15 h 100"/>
                  <a:gd name="T52" fmla="*/ 4 w 84"/>
                  <a:gd name="T53" fmla="*/ 31 h 100"/>
                  <a:gd name="T54" fmla="*/ 0 w 84"/>
                  <a:gd name="T55" fmla="*/ 50 h 100"/>
                  <a:gd name="T56" fmla="*/ 4 w 84"/>
                  <a:gd name="T57" fmla="*/ 70 h 100"/>
                  <a:gd name="T58" fmla="*/ 15 w 84"/>
                  <a:gd name="T59" fmla="*/ 86 h 100"/>
                  <a:gd name="T60" fmla="*/ 30 w 84"/>
                  <a:gd name="T61" fmla="*/ 96 h 100"/>
                  <a:gd name="T62" fmla="*/ 48 w 84"/>
                  <a:gd name="T63" fmla="*/ 100 h 100"/>
                  <a:gd name="T64" fmla="*/ 65 w 84"/>
                  <a:gd name="T65" fmla="*/ 96 h 100"/>
                  <a:gd name="T66" fmla="*/ 76 w 84"/>
                  <a:gd name="T67" fmla="*/ 87 h 100"/>
                  <a:gd name="T68" fmla="*/ 82 w 84"/>
                  <a:gd name="T69" fmla="*/ 78 h 100"/>
                  <a:gd name="T70" fmla="*/ 84 w 84"/>
                  <a:gd name="T71" fmla="*/ 72 h 100"/>
                  <a:gd name="T72" fmla="*/ 83 w 84"/>
                  <a:gd name="T73" fmla="*/ 70 h 100"/>
                  <a:gd name="T74" fmla="*/ 81 w 84"/>
                  <a:gd name="T75" fmla="*/ 69 h 100"/>
                  <a:gd name="T76" fmla="*/ 79 w 84"/>
                  <a:gd name="T77" fmla="*/ 70 h 100"/>
                  <a:gd name="T78" fmla="*/ 78 w 84"/>
                  <a:gd name="T79" fmla="*/ 72 h 100"/>
                  <a:gd name="T80" fmla="*/ 75 w 84"/>
                  <a:gd name="T81" fmla="*/ 80 h 100"/>
                  <a:gd name="T82" fmla="*/ 71 w 84"/>
                  <a:gd name="T83" fmla="*/ 85 h 100"/>
                  <a:gd name="T84" fmla="*/ 66 w 84"/>
                  <a:gd name="T85" fmla="*/ 89 h 100"/>
                  <a:gd name="T86" fmla="*/ 62 w 84"/>
                  <a:gd name="T87" fmla="*/ 92 h 100"/>
                  <a:gd name="T88" fmla="*/ 57 w 84"/>
                  <a:gd name="T89" fmla="*/ 93 h 100"/>
                  <a:gd name="T90" fmla="*/ 53 w 84"/>
                  <a:gd name="T91" fmla="*/ 94 h 100"/>
                  <a:gd name="T92" fmla="*/ 51 w 84"/>
                  <a:gd name="T93" fmla="*/ 94 h 100"/>
                  <a:gd name="T94" fmla="*/ 49 w 84"/>
                  <a:gd name="T95" fmla="*/ 95 h 100"/>
                  <a:gd name="T96" fmla="*/ 41 w 84"/>
                  <a:gd name="T97" fmla="*/ 93 h 100"/>
                  <a:gd name="T98" fmla="*/ 35 w 84"/>
                  <a:gd name="T99" fmla="*/ 90 h 100"/>
                  <a:gd name="T100" fmla="*/ 29 w 84"/>
                  <a:gd name="T101" fmla="*/ 86 h 100"/>
                  <a:gd name="T102" fmla="*/ 25 w 84"/>
                  <a:gd name="T103" fmla="*/ 80 h 100"/>
                  <a:gd name="T104" fmla="*/ 21 w 84"/>
                  <a:gd name="T105" fmla="*/ 72 h 100"/>
                  <a:gd name="T106" fmla="*/ 19 w 84"/>
                  <a:gd name="T107" fmla="*/ 63 h 100"/>
                  <a:gd name="T108" fmla="*/ 18 w 84"/>
                  <a:gd name="T109" fmla="*/ 54 h 100"/>
                  <a:gd name="T110" fmla="*/ 18 w 84"/>
                  <a:gd name="T111"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8" y="43"/>
                    </a:moveTo>
                    <a:lnTo>
                      <a:pt x="22" y="23"/>
                    </a:lnTo>
                    <a:lnTo>
                      <a:pt x="29" y="12"/>
                    </a:lnTo>
                    <a:lnTo>
                      <a:pt x="38" y="6"/>
                    </a:lnTo>
                    <a:lnTo>
                      <a:pt x="45" y="5"/>
                    </a:lnTo>
                    <a:lnTo>
                      <a:pt x="53" y="6"/>
                    </a:lnTo>
                    <a:lnTo>
                      <a:pt x="58" y="10"/>
                    </a:lnTo>
                    <a:lnTo>
                      <a:pt x="63" y="15"/>
                    </a:lnTo>
                    <a:lnTo>
                      <a:pt x="66" y="21"/>
                    </a:lnTo>
                    <a:lnTo>
                      <a:pt x="68" y="27"/>
                    </a:lnTo>
                    <a:lnTo>
                      <a:pt x="69" y="33"/>
                    </a:lnTo>
                    <a:lnTo>
                      <a:pt x="70" y="39"/>
                    </a:lnTo>
                    <a:lnTo>
                      <a:pt x="70" y="43"/>
                    </a:lnTo>
                    <a:lnTo>
                      <a:pt x="18" y="43"/>
                    </a:lnTo>
                    <a:close/>
                    <a:moveTo>
                      <a:pt x="18" y="48"/>
                    </a:moveTo>
                    <a:lnTo>
                      <a:pt x="79" y="48"/>
                    </a:lnTo>
                    <a:lnTo>
                      <a:pt x="82" y="47"/>
                    </a:lnTo>
                    <a:lnTo>
                      <a:pt x="83" y="47"/>
                    </a:lnTo>
                    <a:lnTo>
                      <a:pt x="84" y="46"/>
                    </a:lnTo>
                    <a:lnTo>
                      <a:pt x="84" y="43"/>
                    </a:lnTo>
                    <a:lnTo>
                      <a:pt x="82" y="27"/>
                    </a:lnTo>
                    <a:lnTo>
                      <a:pt x="75" y="14"/>
                    </a:lnTo>
                    <a:lnTo>
                      <a:pt x="63" y="4"/>
                    </a:lnTo>
                    <a:lnTo>
                      <a:pt x="45" y="0"/>
                    </a:lnTo>
                    <a:lnTo>
                      <a:pt x="28" y="4"/>
                    </a:lnTo>
                    <a:lnTo>
                      <a:pt x="13" y="15"/>
                    </a:lnTo>
                    <a:lnTo>
                      <a:pt x="4" y="31"/>
                    </a:lnTo>
                    <a:lnTo>
                      <a:pt x="0" y="50"/>
                    </a:lnTo>
                    <a:lnTo>
                      <a:pt x="4" y="70"/>
                    </a:lnTo>
                    <a:lnTo>
                      <a:pt x="15" y="86"/>
                    </a:lnTo>
                    <a:lnTo>
                      <a:pt x="30" y="96"/>
                    </a:lnTo>
                    <a:lnTo>
                      <a:pt x="48" y="100"/>
                    </a:lnTo>
                    <a:lnTo>
                      <a:pt x="65" y="96"/>
                    </a:lnTo>
                    <a:lnTo>
                      <a:pt x="76" y="87"/>
                    </a:lnTo>
                    <a:lnTo>
                      <a:pt x="82" y="78"/>
                    </a:lnTo>
                    <a:lnTo>
                      <a:pt x="84" y="72"/>
                    </a:lnTo>
                    <a:lnTo>
                      <a:pt x="83" y="70"/>
                    </a:lnTo>
                    <a:lnTo>
                      <a:pt x="81" y="69"/>
                    </a:lnTo>
                    <a:lnTo>
                      <a:pt x="79" y="70"/>
                    </a:lnTo>
                    <a:lnTo>
                      <a:pt x="78" y="72"/>
                    </a:lnTo>
                    <a:lnTo>
                      <a:pt x="75" y="80"/>
                    </a:lnTo>
                    <a:lnTo>
                      <a:pt x="71" y="85"/>
                    </a:lnTo>
                    <a:lnTo>
                      <a:pt x="66" y="89"/>
                    </a:lnTo>
                    <a:lnTo>
                      <a:pt x="62" y="92"/>
                    </a:lnTo>
                    <a:lnTo>
                      <a:pt x="57" y="93"/>
                    </a:lnTo>
                    <a:lnTo>
                      <a:pt x="53" y="94"/>
                    </a:lnTo>
                    <a:lnTo>
                      <a:pt x="51" y="94"/>
                    </a:lnTo>
                    <a:lnTo>
                      <a:pt x="49" y="95"/>
                    </a:lnTo>
                    <a:lnTo>
                      <a:pt x="41" y="93"/>
                    </a:lnTo>
                    <a:lnTo>
                      <a:pt x="35" y="90"/>
                    </a:lnTo>
                    <a:lnTo>
                      <a:pt x="29" y="86"/>
                    </a:lnTo>
                    <a:lnTo>
                      <a:pt x="25" y="80"/>
                    </a:lnTo>
                    <a:lnTo>
                      <a:pt x="21" y="72"/>
                    </a:lnTo>
                    <a:lnTo>
                      <a:pt x="19" y="63"/>
                    </a:lnTo>
                    <a:lnTo>
                      <a:pt x="18" y="54"/>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66"/>
              <p:cNvSpPr>
                <a:spLocks noChangeAspect="1" noEditPoints="1"/>
              </p:cNvSpPr>
              <p:nvPr/>
            </p:nvSpPr>
            <p:spPr bwMode="auto">
              <a:xfrm>
                <a:off x="3528" y="3316"/>
                <a:ext cx="98" cy="100"/>
              </a:xfrm>
              <a:custGeom>
                <a:avLst/>
                <a:gdLst>
                  <a:gd name="T0" fmla="*/ 64 w 98"/>
                  <a:gd name="T1" fmla="*/ 88 h 100"/>
                  <a:gd name="T2" fmla="*/ 73 w 98"/>
                  <a:gd name="T3" fmla="*/ 97 h 100"/>
                  <a:gd name="T4" fmla="*/ 82 w 98"/>
                  <a:gd name="T5" fmla="*/ 99 h 100"/>
                  <a:gd name="T6" fmla="*/ 87 w 98"/>
                  <a:gd name="T7" fmla="*/ 97 h 100"/>
                  <a:gd name="T8" fmla="*/ 93 w 98"/>
                  <a:gd name="T9" fmla="*/ 92 h 100"/>
                  <a:gd name="T10" fmla="*/ 97 w 98"/>
                  <a:gd name="T11" fmla="*/ 84 h 100"/>
                  <a:gd name="T12" fmla="*/ 98 w 98"/>
                  <a:gd name="T13" fmla="*/ 66 h 100"/>
                  <a:gd name="T14" fmla="*/ 92 w 98"/>
                  <a:gd name="T15" fmla="*/ 78 h 100"/>
                  <a:gd name="T16" fmla="*/ 89 w 98"/>
                  <a:gd name="T17" fmla="*/ 90 h 100"/>
                  <a:gd name="T18" fmla="*/ 84 w 98"/>
                  <a:gd name="T19" fmla="*/ 92 h 100"/>
                  <a:gd name="T20" fmla="*/ 78 w 98"/>
                  <a:gd name="T21" fmla="*/ 87 h 100"/>
                  <a:gd name="T22" fmla="*/ 76 w 98"/>
                  <a:gd name="T23" fmla="*/ 81 h 100"/>
                  <a:gd name="T24" fmla="*/ 76 w 98"/>
                  <a:gd name="T25" fmla="*/ 31 h 100"/>
                  <a:gd name="T26" fmla="*/ 73 w 98"/>
                  <a:gd name="T27" fmla="*/ 18 h 100"/>
                  <a:gd name="T28" fmla="*/ 62 w 98"/>
                  <a:gd name="T29" fmla="*/ 7 h 100"/>
                  <a:gd name="T30" fmla="*/ 47 w 98"/>
                  <a:gd name="T31" fmla="*/ 1 h 100"/>
                  <a:gd name="T32" fmla="*/ 32 w 98"/>
                  <a:gd name="T33" fmla="*/ 1 h 100"/>
                  <a:gd name="T34" fmla="*/ 20 w 98"/>
                  <a:gd name="T35" fmla="*/ 4 h 100"/>
                  <a:gd name="T36" fmla="*/ 12 w 98"/>
                  <a:gd name="T37" fmla="*/ 11 h 100"/>
                  <a:gd name="T38" fmla="*/ 7 w 98"/>
                  <a:gd name="T39" fmla="*/ 20 h 100"/>
                  <a:gd name="T40" fmla="*/ 7 w 98"/>
                  <a:gd name="T41" fmla="*/ 29 h 100"/>
                  <a:gd name="T42" fmla="*/ 12 w 98"/>
                  <a:gd name="T43" fmla="*/ 34 h 100"/>
                  <a:gd name="T44" fmla="*/ 20 w 98"/>
                  <a:gd name="T45" fmla="*/ 34 h 100"/>
                  <a:gd name="T46" fmla="*/ 25 w 98"/>
                  <a:gd name="T47" fmla="*/ 29 h 100"/>
                  <a:gd name="T48" fmla="*/ 26 w 98"/>
                  <a:gd name="T49" fmla="*/ 22 h 100"/>
                  <a:gd name="T50" fmla="*/ 21 w 98"/>
                  <a:gd name="T51" fmla="*/ 16 h 100"/>
                  <a:gd name="T52" fmla="*/ 20 w 98"/>
                  <a:gd name="T53" fmla="*/ 10 h 100"/>
                  <a:gd name="T54" fmla="*/ 33 w 98"/>
                  <a:gd name="T55" fmla="*/ 6 h 100"/>
                  <a:gd name="T56" fmla="*/ 42 w 98"/>
                  <a:gd name="T57" fmla="*/ 6 h 100"/>
                  <a:gd name="T58" fmla="*/ 50 w 98"/>
                  <a:gd name="T59" fmla="*/ 9 h 100"/>
                  <a:gd name="T60" fmla="*/ 57 w 98"/>
                  <a:gd name="T61" fmla="*/ 16 h 100"/>
                  <a:gd name="T62" fmla="*/ 61 w 98"/>
                  <a:gd name="T63" fmla="*/ 26 h 100"/>
                  <a:gd name="T64" fmla="*/ 61 w 98"/>
                  <a:gd name="T65" fmla="*/ 41 h 100"/>
                  <a:gd name="T66" fmla="*/ 21 w 98"/>
                  <a:gd name="T67" fmla="*/ 49 h 100"/>
                  <a:gd name="T68" fmla="*/ 4 w 98"/>
                  <a:gd name="T69" fmla="*/ 62 h 100"/>
                  <a:gd name="T70" fmla="*/ 0 w 98"/>
                  <a:gd name="T71" fmla="*/ 77 h 100"/>
                  <a:gd name="T72" fmla="*/ 12 w 98"/>
                  <a:gd name="T73" fmla="*/ 95 h 100"/>
                  <a:gd name="T74" fmla="*/ 34 w 98"/>
                  <a:gd name="T75" fmla="*/ 100 h 100"/>
                  <a:gd name="T76" fmla="*/ 52 w 98"/>
                  <a:gd name="T77" fmla="*/ 94 h 100"/>
                  <a:gd name="T78" fmla="*/ 63 w 98"/>
                  <a:gd name="T79" fmla="*/ 81 h 100"/>
                  <a:gd name="T80" fmla="*/ 61 w 98"/>
                  <a:gd name="T81" fmla="*/ 67 h 100"/>
                  <a:gd name="T82" fmla="*/ 59 w 98"/>
                  <a:gd name="T83" fmla="*/ 80 h 100"/>
                  <a:gd name="T84" fmla="*/ 52 w 98"/>
                  <a:gd name="T85" fmla="*/ 89 h 100"/>
                  <a:gd name="T86" fmla="*/ 44 w 98"/>
                  <a:gd name="T87" fmla="*/ 94 h 100"/>
                  <a:gd name="T88" fmla="*/ 36 w 98"/>
                  <a:gd name="T89" fmla="*/ 95 h 100"/>
                  <a:gd name="T90" fmla="*/ 22 w 98"/>
                  <a:gd name="T91" fmla="*/ 90 h 100"/>
                  <a:gd name="T92" fmla="*/ 16 w 98"/>
                  <a:gd name="T93" fmla="*/ 77 h 100"/>
                  <a:gd name="T94" fmla="*/ 25 w 98"/>
                  <a:gd name="T95" fmla="*/ 57 h 100"/>
                  <a:gd name="T96" fmla="*/ 61 w 98"/>
                  <a:gd name="T97"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00">
                    <a:moveTo>
                      <a:pt x="63" y="81"/>
                    </a:moveTo>
                    <a:lnTo>
                      <a:pt x="64" y="88"/>
                    </a:lnTo>
                    <a:lnTo>
                      <a:pt x="68" y="93"/>
                    </a:lnTo>
                    <a:lnTo>
                      <a:pt x="73" y="97"/>
                    </a:lnTo>
                    <a:lnTo>
                      <a:pt x="80" y="99"/>
                    </a:lnTo>
                    <a:lnTo>
                      <a:pt x="82" y="99"/>
                    </a:lnTo>
                    <a:lnTo>
                      <a:pt x="84" y="98"/>
                    </a:lnTo>
                    <a:lnTo>
                      <a:pt x="87" y="97"/>
                    </a:lnTo>
                    <a:lnTo>
                      <a:pt x="90" y="95"/>
                    </a:lnTo>
                    <a:lnTo>
                      <a:pt x="93" y="92"/>
                    </a:lnTo>
                    <a:lnTo>
                      <a:pt x="95" y="89"/>
                    </a:lnTo>
                    <a:lnTo>
                      <a:pt x="97" y="84"/>
                    </a:lnTo>
                    <a:lnTo>
                      <a:pt x="98" y="78"/>
                    </a:lnTo>
                    <a:lnTo>
                      <a:pt x="98" y="66"/>
                    </a:lnTo>
                    <a:lnTo>
                      <a:pt x="92" y="66"/>
                    </a:lnTo>
                    <a:lnTo>
                      <a:pt x="92" y="78"/>
                    </a:lnTo>
                    <a:lnTo>
                      <a:pt x="91" y="86"/>
                    </a:lnTo>
                    <a:lnTo>
                      <a:pt x="89" y="90"/>
                    </a:lnTo>
                    <a:lnTo>
                      <a:pt x="87" y="92"/>
                    </a:lnTo>
                    <a:lnTo>
                      <a:pt x="84" y="92"/>
                    </a:lnTo>
                    <a:lnTo>
                      <a:pt x="80" y="91"/>
                    </a:lnTo>
                    <a:lnTo>
                      <a:pt x="78" y="87"/>
                    </a:lnTo>
                    <a:lnTo>
                      <a:pt x="77" y="83"/>
                    </a:lnTo>
                    <a:lnTo>
                      <a:pt x="76" y="81"/>
                    </a:lnTo>
                    <a:lnTo>
                      <a:pt x="76" y="38"/>
                    </a:lnTo>
                    <a:lnTo>
                      <a:pt x="76" y="31"/>
                    </a:lnTo>
                    <a:lnTo>
                      <a:pt x="75" y="25"/>
                    </a:lnTo>
                    <a:lnTo>
                      <a:pt x="73" y="18"/>
                    </a:lnTo>
                    <a:lnTo>
                      <a:pt x="68" y="12"/>
                    </a:lnTo>
                    <a:lnTo>
                      <a:pt x="62" y="7"/>
                    </a:lnTo>
                    <a:lnTo>
                      <a:pt x="54" y="3"/>
                    </a:lnTo>
                    <a:lnTo>
                      <a:pt x="47" y="1"/>
                    </a:lnTo>
                    <a:lnTo>
                      <a:pt x="39" y="0"/>
                    </a:lnTo>
                    <a:lnTo>
                      <a:pt x="32" y="1"/>
                    </a:lnTo>
                    <a:lnTo>
                      <a:pt x="26" y="2"/>
                    </a:lnTo>
                    <a:lnTo>
                      <a:pt x="20" y="4"/>
                    </a:lnTo>
                    <a:lnTo>
                      <a:pt x="16" y="7"/>
                    </a:lnTo>
                    <a:lnTo>
                      <a:pt x="12" y="11"/>
                    </a:lnTo>
                    <a:lnTo>
                      <a:pt x="9" y="15"/>
                    </a:lnTo>
                    <a:lnTo>
                      <a:pt x="7" y="20"/>
                    </a:lnTo>
                    <a:lnTo>
                      <a:pt x="6" y="25"/>
                    </a:lnTo>
                    <a:lnTo>
                      <a:pt x="7" y="29"/>
                    </a:lnTo>
                    <a:lnTo>
                      <a:pt x="9" y="32"/>
                    </a:lnTo>
                    <a:lnTo>
                      <a:pt x="12" y="34"/>
                    </a:lnTo>
                    <a:lnTo>
                      <a:pt x="16" y="35"/>
                    </a:lnTo>
                    <a:lnTo>
                      <a:pt x="20" y="34"/>
                    </a:lnTo>
                    <a:lnTo>
                      <a:pt x="23" y="32"/>
                    </a:lnTo>
                    <a:lnTo>
                      <a:pt x="25" y="29"/>
                    </a:lnTo>
                    <a:lnTo>
                      <a:pt x="26" y="25"/>
                    </a:lnTo>
                    <a:lnTo>
                      <a:pt x="26" y="22"/>
                    </a:lnTo>
                    <a:lnTo>
                      <a:pt x="24" y="19"/>
                    </a:lnTo>
                    <a:lnTo>
                      <a:pt x="21" y="16"/>
                    </a:lnTo>
                    <a:lnTo>
                      <a:pt x="15" y="15"/>
                    </a:lnTo>
                    <a:lnTo>
                      <a:pt x="20" y="10"/>
                    </a:lnTo>
                    <a:lnTo>
                      <a:pt x="26" y="7"/>
                    </a:lnTo>
                    <a:lnTo>
                      <a:pt x="33" y="6"/>
                    </a:lnTo>
                    <a:lnTo>
                      <a:pt x="38" y="5"/>
                    </a:lnTo>
                    <a:lnTo>
                      <a:pt x="42" y="6"/>
                    </a:lnTo>
                    <a:lnTo>
                      <a:pt x="46" y="7"/>
                    </a:lnTo>
                    <a:lnTo>
                      <a:pt x="50" y="9"/>
                    </a:lnTo>
                    <a:lnTo>
                      <a:pt x="54" y="12"/>
                    </a:lnTo>
                    <a:lnTo>
                      <a:pt x="57" y="16"/>
                    </a:lnTo>
                    <a:lnTo>
                      <a:pt x="59" y="20"/>
                    </a:lnTo>
                    <a:lnTo>
                      <a:pt x="61" y="26"/>
                    </a:lnTo>
                    <a:lnTo>
                      <a:pt x="61" y="33"/>
                    </a:lnTo>
                    <a:lnTo>
                      <a:pt x="61" y="41"/>
                    </a:lnTo>
                    <a:lnTo>
                      <a:pt x="42" y="43"/>
                    </a:lnTo>
                    <a:lnTo>
                      <a:pt x="21" y="49"/>
                    </a:lnTo>
                    <a:lnTo>
                      <a:pt x="11" y="55"/>
                    </a:lnTo>
                    <a:lnTo>
                      <a:pt x="4" y="62"/>
                    </a:lnTo>
                    <a:lnTo>
                      <a:pt x="1" y="70"/>
                    </a:lnTo>
                    <a:lnTo>
                      <a:pt x="0" y="77"/>
                    </a:lnTo>
                    <a:lnTo>
                      <a:pt x="3" y="88"/>
                    </a:lnTo>
                    <a:lnTo>
                      <a:pt x="12" y="95"/>
                    </a:lnTo>
                    <a:lnTo>
                      <a:pt x="23" y="99"/>
                    </a:lnTo>
                    <a:lnTo>
                      <a:pt x="34" y="100"/>
                    </a:lnTo>
                    <a:lnTo>
                      <a:pt x="44" y="99"/>
                    </a:lnTo>
                    <a:lnTo>
                      <a:pt x="52" y="94"/>
                    </a:lnTo>
                    <a:lnTo>
                      <a:pt x="59" y="88"/>
                    </a:lnTo>
                    <a:lnTo>
                      <a:pt x="63" y="81"/>
                    </a:lnTo>
                    <a:close/>
                    <a:moveTo>
                      <a:pt x="61" y="45"/>
                    </a:moveTo>
                    <a:lnTo>
                      <a:pt x="61" y="67"/>
                    </a:lnTo>
                    <a:lnTo>
                      <a:pt x="61" y="74"/>
                    </a:lnTo>
                    <a:lnTo>
                      <a:pt x="59" y="80"/>
                    </a:lnTo>
                    <a:lnTo>
                      <a:pt x="56" y="85"/>
                    </a:lnTo>
                    <a:lnTo>
                      <a:pt x="52" y="89"/>
                    </a:lnTo>
                    <a:lnTo>
                      <a:pt x="48" y="92"/>
                    </a:lnTo>
                    <a:lnTo>
                      <a:pt x="44" y="94"/>
                    </a:lnTo>
                    <a:lnTo>
                      <a:pt x="40" y="95"/>
                    </a:lnTo>
                    <a:lnTo>
                      <a:pt x="36" y="95"/>
                    </a:lnTo>
                    <a:lnTo>
                      <a:pt x="28" y="94"/>
                    </a:lnTo>
                    <a:lnTo>
                      <a:pt x="22" y="90"/>
                    </a:lnTo>
                    <a:lnTo>
                      <a:pt x="18" y="84"/>
                    </a:lnTo>
                    <a:lnTo>
                      <a:pt x="16" y="77"/>
                    </a:lnTo>
                    <a:lnTo>
                      <a:pt x="18" y="67"/>
                    </a:lnTo>
                    <a:lnTo>
                      <a:pt x="25" y="57"/>
                    </a:lnTo>
                    <a:lnTo>
                      <a:pt x="39" y="49"/>
                    </a:lnTo>
                    <a:lnTo>
                      <a:pt x="61"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67"/>
              <p:cNvSpPr>
                <a:spLocks noChangeAspect="1" noEditPoints="1"/>
              </p:cNvSpPr>
              <p:nvPr/>
            </p:nvSpPr>
            <p:spPr bwMode="auto">
              <a:xfrm>
                <a:off x="3634" y="3263"/>
                <a:ext cx="108" cy="153"/>
              </a:xfrm>
              <a:custGeom>
                <a:avLst/>
                <a:gdLst>
                  <a:gd name="T0" fmla="*/ 76 w 108"/>
                  <a:gd name="T1" fmla="*/ 153 h 153"/>
                  <a:gd name="T2" fmla="*/ 108 w 108"/>
                  <a:gd name="T3" fmla="*/ 144 h 153"/>
                  <a:gd name="T4" fmla="*/ 98 w 108"/>
                  <a:gd name="T5" fmla="*/ 144 h 153"/>
                  <a:gd name="T6" fmla="*/ 93 w 108"/>
                  <a:gd name="T7" fmla="*/ 142 h 153"/>
                  <a:gd name="T8" fmla="*/ 91 w 108"/>
                  <a:gd name="T9" fmla="*/ 138 h 153"/>
                  <a:gd name="T10" fmla="*/ 91 w 108"/>
                  <a:gd name="T11" fmla="*/ 132 h 153"/>
                  <a:gd name="T12" fmla="*/ 59 w 108"/>
                  <a:gd name="T13" fmla="*/ 2 h 153"/>
                  <a:gd name="T14" fmla="*/ 64 w 108"/>
                  <a:gd name="T15" fmla="*/ 9 h 153"/>
                  <a:gd name="T16" fmla="*/ 71 w 108"/>
                  <a:gd name="T17" fmla="*/ 10 h 153"/>
                  <a:gd name="T18" fmla="*/ 75 w 108"/>
                  <a:gd name="T19" fmla="*/ 13 h 153"/>
                  <a:gd name="T20" fmla="*/ 76 w 108"/>
                  <a:gd name="T21" fmla="*/ 18 h 153"/>
                  <a:gd name="T22" fmla="*/ 76 w 108"/>
                  <a:gd name="T23" fmla="*/ 68 h 153"/>
                  <a:gd name="T24" fmla="*/ 65 w 108"/>
                  <a:gd name="T25" fmla="*/ 58 h 153"/>
                  <a:gd name="T26" fmla="*/ 49 w 108"/>
                  <a:gd name="T27" fmla="*/ 55 h 153"/>
                  <a:gd name="T28" fmla="*/ 15 w 108"/>
                  <a:gd name="T29" fmla="*/ 69 h 153"/>
                  <a:gd name="T30" fmla="*/ 0 w 108"/>
                  <a:gd name="T31" fmla="*/ 104 h 153"/>
                  <a:gd name="T32" fmla="*/ 14 w 108"/>
                  <a:gd name="T33" fmla="*/ 139 h 153"/>
                  <a:gd name="T34" fmla="*/ 47 w 108"/>
                  <a:gd name="T35" fmla="*/ 153 h 153"/>
                  <a:gd name="T36" fmla="*/ 64 w 108"/>
                  <a:gd name="T37" fmla="*/ 148 h 153"/>
                  <a:gd name="T38" fmla="*/ 76 w 108"/>
                  <a:gd name="T39" fmla="*/ 139 h 153"/>
                  <a:gd name="T40" fmla="*/ 76 w 108"/>
                  <a:gd name="T41" fmla="*/ 125 h 153"/>
                  <a:gd name="T42" fmla="*/ 75 w 108"/>
                  <a:gd name="T43" fmla="*/ 129 h 153"/>
                  <a:gd name="T44" fmla="*/ 73 w 108"/>
                  <a:gd name="T45" fmla="*/ 133 h 153"/>
                  <a:gd name="T46" fmla="*/ 62 w 108"/>
                  <a:gd name="T47" fmla="*/ 145 h 153"/>
                  <a:gd name="T48" fmla="*/ 48 w 108"/>
                  <a:gd name="T49" fmla="*/ 148 h 153"/>
                  <a:gd name="T50" fmla="*/ 35 w 108"/>
                  <a:gd name="T51" fmla="*/ 144 h 153"/>
                  <a:gd name="T52" fmla="*/ 25 w 108"/>
                  <a:gd name="T53" fmla="*/ 134 h 153"/>
                  <a:gd name="T54" fmla="*/ 20 w 108"/>
                  <a:gd name="T55" fmla="*/ 119 h 153"/>
                  <a:gd name="T56" fmla="*/ 19 w 108"/>
                  <a:gd name="T57" fmla="*/ 104 h 153"/>
                  <a:gd name="T58" fmla="*/ 20 w 108"/>
                  <a:gd name="T59" fmla="*/ 89 h 153"/>
                  <a:gd name="T60" fmla="*/ 25 w 108"/>
                  <a:gd name="T61" fmla="*/ 73 h 153"/>
                  <a:gd name="T62" fmla="*/ 35 w 108"/>
                  <a:gd name="T63" fmla="*/ 64 h 153"/>
                  <a:gd name="T64" fmla="*/ 50 w 108"/>
                  <a:gd name="T65" fmla="*/ 59 h 153"/>
                  <a:gd name="T66" fmla="*/ 62 w 108"/>
                  <a:gd name="T67" fmla="*/ 62 h 153"/>
                  <a:gd name="T68" fmla="*/ 73 w 108"/>
                  <a:gd name="T69" fmla="*/ 72 h 153"/>
                  <a:gd name="T70" fmla="*/ 75 w 108"/>
                  <a:gd name="T71" fmla="*/ 76 h 153"/>
                  <a:gd name="T72" fmla="*/ 76 w 108"/>
                  <a:gd name="T73" fmla="*/ 8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153">
                    <a:moveTo>
                      <a:pt x="76" y="139"/>
                    </a:moveTo>
                    <a:lnTo>
                      <a:pt x="76" y="153"/>
                    </a:lnTo>
                    <a:lnTo>
                      <a:pt x="108" y="151"/>
                    </a:lnTo>
                    <a:lnTo>
                      <a:pt x="108" y="144"/>
                    </a:lnTo>
                    <a:lnTo>
                      <a:pt x="102" y="144"/>
                    </a:lnTo>
                    <a:lnTo>
                      <a:pt x="98" y="144"/>
                    </a:lnTo>
                    <a:lnTo>
                      <a:pt x="95" y="143"/>
                    </a:lnTo>
                    <a:lnTo>
                      <a:pt x="93" y="142"/>
                    </a:lnTo>
                    <a:lnTo>
                      <a:pt x="92" y="140"/>
                    </a:lnTo>
                    <a:lnTo>
                      <a:pt x="91" y="138"/>
                    </a:lnTo>
                    <a:lnTo>
                      <a:pt x="91" y="135"/>
                    </a:lnTo>
                    <a:lnTo>
                      <a:pt x="91" y="132"/>
                    </a:lnTo>
                    <a:lnTo>
                      <a:pt x="91" y="0"/>
                    </a:lnTo>
                    <a:lnTo>
                      <a:pt x="59" y="2"/>
                    </a:lnTo>
                    <a:lnTo>
                      <a:pt x="59" y="9"/>
                    </a:lnTo>
                    <a:lnTo>
                      <a:pt x="64" y="9"/>
                    </a:lnTo>
                    <a:lnTo>
                      <a:pt x="68" y="9"/>
                    </a:lnTo>
                    <a:lnTo>
                      <a:pt x="71" y="10"/>
                    </a:lnTo>
                    <a:lnTo>
                      <a:pt x="74" y="11"/>
                    </a:lnTo>
                    <a:lnTo>
                      <a:pt x="75" y="13"/>
                    </a:lnTo>
                    <a:lnTo>
                      <a:pt x="76" y="15"/>
                    </a:lnTo>
                    <a:lnTo>
                      <a:pt x="76" y="18"/>
                    </a:lnTo>
                    <a:lnTo>
                      <a:pt x="76" y="21"/>
                    </a:lnTo>
                    <a:lnTo>
                      <a:pt x="76" y="68"/>
                    </a:lnTo>
                    <a:lnTo>
                      <a:pt x="71" y="63"/>
                    </a:lnTo>
                    <a:lnTo>
                      <a:pt x="65" y="58"/>
                    </a:lnTo>
                    <a:lnTo>
                      <a:pt x="57" y="56"/>
                    </a:lnTo>
                    <a:lnTo>
                      <a:pt x="49" y="55"/>
                    </a:lnTo>
                    <a:lnTo>
                      <a:pt x="31" y="58"/>
                    </a:lnTo>
                    <a:lnTo>
                      <a:pt x="15" y="69"/>
                    </a:lnTo>
                    <a:lnTo>
                      <a:pt x="5" y="84"/>
                    </a:lnTo>
                    <a:lnTo>
                      <a:pt x="0" y="104"/>
                    </a:lnTo>
                    <a:lnTo>
                      <a:pt x="4" y="123"/>
                    </a:lnTo>
                    <a:lnTo>
                      <a:pt x="14" y="139"/>
                    </a:lnTo>
                    <a:lnTo>
                      <a:pt x="29" y="149"/>
                    </a:lnTo>
                    <a:lnTo>
                      <a:pt x="47" y="153"/>
                    </a:lnTo>
                    <a:lnTo>
                      <a:pt x="56" y="152"/>
                    </a:lnTo>
                    <a:lnTo>
                      <a:pt x="64" y="148"/>
                    </a:lnTo>
                    <a:lnTo>
                      <a:pt x="71" y="144"/>
                    </a:lnTo>
                    <a:lnTo>
                      <a:pt x="76" y="139"/>
                    </a:lnTo>
                    <a:close/>
                    <a:moveTo>
                      <a:pt x="76" y="80"/>
                    </a:moveTo>
                    <a:lnTo>
                      <a:pt x="76" y="125"/>
                    </a:lnTo>
                    <a:lnTo>
                      <a:pt x="76" y="127"/>
                    </a:lnTo>
                    <a:lnTo>
                      <a:pt x="75" y="129"/>
                    </a:lnTo>
                    <a:lnTo>
                      <a:pt x="75" y="131"/>
                    </a:lnTo>
                    <a:lnTo>
                      <a:pt x="73" y="133"/>
                    </a:lnTo>
                    <a:lnTo>
                      <a:pt x="68" y="140"/>
                    </a:lnTo>
                    <a:lnTo>
                      <a:pt x="62" y="145"/>
                    </a:lnTo>
                    <a:lnTo>
                      <a:pt x="55" y="147"/>
                    </a:lnTo>
                    <a:lnTo>
                      <a:pt x="48" y="148"/>
                    </a:lnTo>
                    <a:lnTo>
                      <a:pt x="41" y="147"/>
                    </a:lnTo>
                    <a:lnTo>
                      <a:pt x="35" y="144"/>
                    </a:lnTo>
                    <a:lnTo>
                      <a:pt x="29" y="140"/>
                    </a:lnTo>
                    <a:lnTo>
                      <a:pt x="25" y="134"/>
                    </a:lnTo>
                    <a:lnTo>
                      <a:pt x="21" y="127"/>
                    </a:lnTo>
                    <a:lnTo>
                      <a:pt x="20" y="119"/>
                    </a:lnTo>
                    <a:lnTo>
                      <a:pt x="19" y="111"/>
                    </a:lnTo>
                    <a:lnTo>
                      <a:pt x="19" y="104"/>
                    </a:lnTo>
                    <a:lnTo>
                      <a:pt x="19" y="97"/>
                    </a:lnTo>
                    <a:lnTo>
                      <a:pt x="20" y="89"/>
                    </a:lnTo>
                    <a:lnTo>
                      <a:pt x="22" y="81"/>
                    </a:lnTo>
                    <a:lnTo>
                      <a:pt x="25" y="73"/>
                    </a:lnTo>
                    <a:lnTo>
                      <a:pt x="29" y="68"/>
                    </a:lnTo>
                    <a:lnTo>
                      <a:pt x="35" y="64"/>
                    </a:lnTo>
                    <a:lnTo>
                      <a:pt x="42" y="61"/>
                    </a:lnTo>
                    <a:lnTo>
                      <a:pt x="50" y="59"/>
                    </a:lnTo>
                    <a:lnTo>
                      <a:pt x="56" y="60"/>
                    </a:lnTo>
                    <a:lnTo>
                      <a:pt x="62" y="62"/>
                    </a:lnTo>
                    <a:lnTo>
                      <a:pt x="68" y="66"/>
                    </a:lnTo>
                    <a:lnTo>
                      <a:pt x="73" y="72"/>
                    </a:lnTo>
                    <a:lnTo>
                      <a:pt x="75" y="75"/>
                    </a:lnTo>
                    <a:lnTo>
                      <a:pt x="75" y="76"/>
                    </a:lnTo>
                    <a:lnTo>
                      <a:pt x="76" y="78"/>
                    </a:lnTo>
                    <a:lnTo>
                      <a:pt x="76" y="8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68"/>
              <p:cNvSpPr>
                <a:spLocks noChangeAspect="1"/>
              </p:cNvSpPr>
              <p:nvPr/>
            </p:nvSpPr>
            <p:spPr bwMode="auto">
              <a:xfrm>
                <a:off x="3753" y="3251"/>
                <a:ext cx="29" cy="217"/>
              </a:xfrm>
              <a:custGeom>
                <a:avLst/>
                <a:gdLst>
                  <a:gd name="T0" fmla="*/ 29 w 29"/>
                  <a:gd name="T1" fmla="*/ 0 h 217"/>
                  <a:gd name="T2" fmla="*/ 0 w 29"/>
                  <a:gd name="T3" fmla="*/ 0 h 217"/>
                  <a:gd name="T4" fmla="*/ 0 w 29"/>
                  <a:gd name="T5" fmla="*/ 8 h 217"/>
                  <a:gd name="T6" fmla="*/ 21 w 29"/>
                  <a:gd name="T7" fmla="*/ 8 h 217"/>
                  <a:gd name="T8" fmla="*/ 21 w 29"/>
                  <a:gd name="T9" fmla="*/ 208 h 217"/>
                  <a:gd name="T10" fmla="*/ 0 w 29"/>
                  <a:gd name="T11" fmla="*/ 208 h 217"/>
                  <a:gd name="T12" fmla="*/ 0 w 29"/>
                  <a:gd name="T13" fmla="*/ 217 h 217"/>
                  <a:gd name="T14" fmla="*/ 29 w 29"/>
                  <a:gd name="T15" fmla="*/ 217 h 217"/>
                  <a:gd name="T16" fmla="*/ 29 w 29"/>
                  <a:gd name="T17"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17">
                    <a:moveTo>
                      <a:pt x="29" y="0"/>
                    </a:moveTo>
                    <a:lnTo>
                      <a:pt x="0" y="0"/>
                    </a:lnTo>
                    <a:lnTo>
                      <a:pt x="0" y="8"/>
                    </a:lnTo>
                    <a:lnTo>
                      <a:pt x="21" y="8"/>
                    </a:lnTo>
                    <a:lnTo>
                      <a:pt x="21" y="208"/>
                    </a:lnTo>
                    <a:lnTo>
                      <a:pt x="0" y="208"/>
                    </a:lnTo>
                    <a:lnTo>
                      <a:pt x="0" y="217"/>
                    </a:lnTo>
                    <a:lnTo>
                      <a:pt x="29" y="217"/>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69"/>
              <p:cNvSpPr>
                <a:spLocks noChangeAspect="1"/>
              </p:cNvSpPr>
              <p:nvPr/>
            </p:nvSpPr>
            <p:spPr bwMode="auto">
              <a:xfrm>
                <a:off x="3827" y="3391"/>
                <a:ext cx="23" cy="23"/>
              </a:xfrm>
              <a:custGeom>
                <a:avLst/>
                <a:gdLst>
                  <a:gd name="T0" fmla="*/ 23 w 23"/>
                  <a:gd name="T1" fmla="*/ 11 h 23"/>
                  <a:gd name="T2" fmla="*/ 22 w 23"/>
                  <a:gd name="T3" fmla="*/ 7 h 23"/>
                  <a:gd name="T4" fmla="*/ 20 w 23"/>
                  <a:gd name="T5" fmla="*/ 3 h 23"/>
                  <a:gd name="T6" fmla="*/ 16 w 23"/>
                  <a:gd name="T7" fmla="*/ 1 h 23"/>
                  <a:gd name="T8" fmla="*/ 11 w 23"/>
                  <a:gd name="T9" fmla="*/ 0 h 23"/>
                  <a:gd name="T10" fmla="*/ 7 w 23"/>
                  <a:gd name="T11" fmla="*/ 1 h 23"/>
                  <a:gd name="T12" fmla="*/ 3 w 23"/>
                  <a:gd name="T13" fmla="*/ 3 h 23"/>
                  <a:gd name="T14" fmla="*/ 1 w 23"/>
                  <a:gd name="T15" fmla="*/ 7 h 23"/>
                  <a:gd name="T16" fmla="*/ 0 w 23"/>
                  <a:gd name="T17" fmla="*/ 11 h 23"/>
                  <a:gd name="T18" fmla="*/ 1 w 23"/>
                  <a:gd name="T19" fmla="*/ 16 h 23"/>
                  <a:gd name="T20" fmla="*/ 3 w 23"/>
                  <a:gd name="T21" fmla="*/ 19 h 23"/>
                  <a:gd name="T22" fmla="*/ 7 w 23"/>
                  <a:gd name="T23" fmla="*/ 22 h 23"/>
                  <a:gd name="T24" fmla="*/ 11 w 23"/>
                  <a:gd name="T25" fmla="*/ 23 h 23"/>
                  <a:gd name="T26" fmla="*/ 16 w 23"/>
                  <a:gd name="T27" fmla="*/ 22 h 23"/>
                  <a:gd name="T28" fmla="*/ 20 w 23"/>
                  <a:gd name="T29" fmla="*/ 19 h 23"/>
                  <a:gd name="T30" fmla="*/ 22 w 23"/>
                  <a:gd name="T31" fmla="*/ 16 h 23"/>
                  <a:gd name="T32" fmla="*/ 23 w 23"/>
                  <a:gd name="T3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3">
                    <a:moveTo>
                      <a:pt x="23" y="11"/>
                    </a:moveTo>
                    <a:lnTo>
                      <a:pt x="22" y="7"/>
                    </a:lnTo>
                    <a:lnTo>
                      <a:pt x="20" y="3"/>
                    </a:lnTo>
                    <a:lnTo>
                      <a:pt x="16" y="1"/>
                    </a:lnTo>
                    <a:lnTo>
                      <a:pt x="11" y="0"/>
                    </a:lnTo>
                    <a:lnTo>
                      <a:pt x="7" y="1"/>
                    </a:lnTo>
                    <a:lnTo>
                      <a:pt x="3" y="3"/>
                    </a:lnTo>
                    <a:lnTo>
                      <a:pt x="1" y="7"/>
                    </a:lnTo>
                    <a:lnTo>
                      <a:pt x="0" y="11"/>
                    </a:lnTo>
                    <a:lnTo>
                      <a:pt x="1" y="16"/>
                    </a:lnTo>
                    <a:lnTo>
                      <a:pt x="3" y="19"/>
                    </a:lnTo>
                    <a:lnTo>
                      <a:pt x="7" y="22"/>
                    </a:lnTo>
                    <a:lnTo>
                      <a:pt x="11" y="23"/>
                    </a:lnTo>
                    <a:lnTo>
                      <a:pt x="16" y="22"/>
                    </a:lnTo>
                    <a:lnTo>
                      <a:pt x="20" y="19"/>
                    </a:lnTo>
                    <a:lnTo>
                      <a:pt x="22" y="16"/>
                    </a:lnTo>
                    <a:lnTo>
                      <a:pt x="23"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70"/>
              <p:cNvSpPr>
                <a:spLocks noChangeAspect="1" noEditPoints="1"/>
              </p:cNvSpPr>
              <p:nvPr/>
            </p:nvSpPr>
            <p:spPr bwMode="auto">
              <a:xfrm>
                <a:off x="3878" y="3316"/>
                <a:ext cx="97" cy="100"/>
              </a:xfrm>
              <a:custGeom>
                <a:avLst/>
                <a:gdLst>
                  <a:gd name="T0" fmla="*/ 64 w 97"/>
                  <a:gd name="T1" fmla="*/ 88 h 100"/>
                  <a:gd name="T2" fmla="*/ 73 w 97"/>
                  <a:gd name="T3" fmla="*/ 97 h 100"/>
                  <a:gd name="T4" fmla="*/ 82 w 97"/>
                  <a:gd name="T5" fmla="*/ 99 h 100"/>
                  <a:gd name="T6" fmla="*/ 87 w 97"/>
                  <a:gd name="T7" fmla="*/ 97 h 100"/>
                  <a:gd name="T8" fmla="*/ 93 w 97"/>
                  <a:gd name="T9" fmla="*/ 92 h 100"/>
                  <a:gd name="T10" fmla="*/ 97 w 97"/>
                  <a:gd name="T11" fmla="*/ 84 h 100"/>
                  <a:gd name="T12" fmla="*/ 97 w 97"/>
                  <a:gd name="T13" fmla="*/ 66 h 100"/>
                  <a:gd name="T14" fmla="*/ 92 w 97"/>
                  <a:gd name="T15" fmla="*/ 78 h 100"/>
                  <a:gd name="T16" fmla="*/ 89 w 97"/>
                  <a:gd name="T17" fmla="*/ 90 h 100"/>
                  <a:gd name="T18" fmla="*/ 84 w 97"/>
                  <a:gd name="T19" fmla="*/ 92 h 100"/>
                  <a:gd name="T20" fmla="*/ 78 w 97"/>
                  <a:gd name="T21" fmla="*/ 87 h 100"/>
                  <a:gd name="T22" fmla="*/ 76 w 97"/>
                  <a:gd name="T23" fmla="*/ 81 h 100"/>
                  <a:gd name="T24" fmla="*/ 76 w 97"/>
                  <a:gd name="T25" fmla="*/ 31 h 100"/>
                  <a:gd name="T26" fmla="*/ 73 w 97"/>
                  <a:gd name="T27" fmla="*/ 18 h 100"/>
                  <a:gd name="T28" fmla="*/ 62 w 97"/>
                  <a:gd name="T29" fmla="*/ 7 h 100"/>
                  <a:gd name="T30" fmla="*/ 47 w 97"/>
                  <a:gd name="T31" fmla="*/ 1 h 100"/>
                  <a:gd name="T32" fmla="*/ 32 w 97"/>
                  <a:gd name="T33" fmla="*/ 1 h 100"/>
                  <a:gd name="T34" fmla="*/ 21 w 97"/>
                  <a:gd name="T35" fmla="*/ 4 h 100"/>
                  <a:gd name="T36" fmla="*/ 12 w 97"/>
                  <a:gd name="T37" fmla="*/ 11 h 100"/>
                  <a:gd name="T38" fmla="*/ 7 w 97"/>
                  <a:gd name="T39" fmla="*/ 20 h 100"/>
                  <a:gd name="T40" fmla="*/ 7 w 97"/>
                  <a:gd name="T41" fmla="*/ 29 h 100"/>
                  <a:gd name="T42" fmla="*/ 12 w 97"/>
                  <a:gd name="T43" fmla="*/ 34 h 100"/>
                  <a:gd name="T44" fmla="*/ 20 w 97"/>
                  <a:gd name="T45" fmla="*/ 34 h 100"/>
                  <a:gd name="T46" fmla="*/ 25 w 97"/>
                  <a:gd name="T47" fmla="*/ 29 h 100"/>
                  <a:gd name="T48" fmla="*/ 26 w 97"/>
                  <a:gd name="T49" fmla="*/ 22 h 100"/>
                  <a:gd name="T50" fmla="*/ 21 w 97"/>
                  <a:gd name="T51" fmla="*/ 16 h 100"/>
                  <a:gd name="T52" fmla="*/ 20 w 97"/>
                  <a:gd name="T53" fmla="*/ 10 h 100"/>
                  <a:gd name="T54" fmla="*/ 32 w 97"/>
                  <a:gd name="T55" fmla="*/ 6 h 100"/>
                  <a:gd name="T56" fmla="*/ 42 w 97"/>
                  <a:gd name="T57" fmla="*/ 6 h 100"/>
                  <a:gd name="T58" fmla="*/ 50 w 97"/>
                  <a:gd name="T59" fmla="*/ 9 h 100"/>
                  <a:gd name="T60" fmla="*/ 57 w 97"/>
                  <a:gd name="T61" fmla="*/ 16 h 100"/>
                  <a:gd name="T62" fmla="*/ 61 w 97"/>
                  <a:gd name="T63" fmla="*/ 26 h 100"/>
                  <a:gd name="T64" fmla="*/ 61 w 97"/>
                  <a:gd name="T65" fmla="*/ 41 h 100"/>
                  <a:gd name="T66" fmla="*/ 21 w 97"/>
                  <a:gd name="T67" fmla="*/ 49 h 100"/>
                  <a:gd name="T68" fmla="*/ 4 w 97"/>
                  <a:gd name="T69" fmla="*/ 62 h 100"/>
                  <a:gd name="T70" fmla="*/ 0 w 97"/>
                  <a:gd name="T71" fmla="*/ 77 h 100"/>
                  <a:gd name="T72" fmla="*/ 12 w 97"/>
                  <a:gd name="T73" fmla="*/ 95 h 100"/>
                  <a:gd name="T74" fmla="*/ 34 w 97"/>
                  <a:gd name="T75" fmla="*/ 100 h 100"/>
                  <a:gd name="T76" fmla="*/ 52 w 97"/>
                  <a:gd name="T77" fmla="*/ 94 h 100"/>
                  <a:gd name="T78" fmla="*/ 63 w 97"/>
                  <a:gd name="T79" fmla="*/ 81 h 100"/>
                  <a:gd name="T80" fmla="*/ 61 w 97"/>
                  <a:gd name="T81" fmla="*/ 67 h 100"/>
                  <a:gd name="T82" fmla="*/ 59 w 97"/>
                  <a:gd name="T83" fmla="*/ 80 h 100"/>
                  <a:gd name="T84" fmla="*/ 52 w 97"/>
                  <a:gd name="T85" fmla="*/ 89 h 100"/>
                  <a:gd name="T86" fmla="*/ 44 w 97"/>
                  <a:gd name="T87" fmla="*/ 94 h 100"/>
                  <a:gd name="T88" fmla="*/ 36 w 97"/>
                  <a:gd name="T89" fmla="*/ 95 h 100"/>
                  <a:gd name="T90" fmla="*/ 22 w 97"/>
                  <a:gd name="T91" fmla="*/ 90 h 100"/>
                  <a:gd name="T92" fmla="*/ 16 w 97"/>
                  <a:gd name="T93" fmla="*/ 77 h 100"/>
                  <a:gd name="T94" fmla="*/ 25 w 97"/>
                  <a:gd name="T95" fmla="*/ 57 h 100"/>
                  <a:gd name="T96" fmla="*/ 61 w 97"/>
                  <a:gd name="T97"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100">
                    <a:moveTo>
                      <a:pt x="63" y="81"/>
                    </a:moveTo>
                    <a:lnTo>
                      <a:pt x="64" y="88"/>
                    </a:lnTo>
                    <a:lnTo>
                      <a:pt x="68" y="93"/>
                    </a:lnTo>
                    <a:lnTo>
                      <a:pt x="73" y="97"/>
                    </a:lnTo>
                    <a:lnTo>
                      <a:pt x="80" y="99"/>
                    </a:lnTo>
                    <a:lnTo>
                      <a:pt x="82" y="99"/>
                    </a:lnTo>
                    <a:lnTo>
                      <a:pt x="84" y="98"/>
                    </a:lnTo>
                    <a:lnTo>
                      <a:pt x="87" y="97"/>
                    </a:lnTo>
                    <a:lnTo>
                      <a:pt x="90" y="95"/>
                    </a:lnTo>
                    <a:lnTo>
                      <a:pt x="93" y="92"/>
                    </a:lnTo>
                    <a:lnTo>
                      <a:pt x="95" y="89"/>
                    </a:lnTo>
                    <a:lnTo>
                      <a:pt x="97" y="84"/>
                    </a:lnTo>
                    <a:lnTo>
                      <a:pt x="97" y="78"/>
                    </a:lnTo>
                    <a:lnTo>
                      <a:pt x="97" y="66"/>
                    </a:lnTo>
                    <a:lnTo>
                      <a:pt x="92" y="66"/>
                    </a:lnTo>
                    <a:lnTo>
                      <a:pt x="92" y="78"/>
                    </a:lnTo>
                    <a:lnTo>
                      <a:pt x="91" y="86"/>
                    </a:lnTo>
                    <a:lnTo>
                      <a:pt x="89" y="90"/>
                    </a:lnTo>
                    <a:lnTo>
                      <a:pt x="86" y="92"/>
                    </a:lnTo>
                    <a:lnTo>
                      <a:pt x="84" y="92"/>
                    </a:lnTo>
                    <a:lnTo>
                      <a:pt x="80" y="91"/>
                    </a:lnTo>
                    <a:lnTo>
                      <a:pt x="78" y="87"/>
                    </a:lnTo>
                    <a:lnTo>
                      <a:pt x="77" y="83"/>
                    </a:lnTo>
                    <a:lnTo>
                      <a:pt x="76" y="81"/>
                    </a:lnTo>
                    <a:lnTo>
                      <a:pt x="76" y="38"/>
                    </a:lnTo>
                    <a:lnTo>
                      <a:pt x="76" y="31"/>
                    </a:lnTo>
                    <a:lnTo>
                      <a:pt x="75" y="25"/>
                    </a:lnTo>
                    <a:lnTo>
                      <a:pt x="73" y="18"/>
                    </a:lnTo>
                    <a:lnTo>
                      <a:pt x="68" y="12"/>
                    </a:lnTo>
                    <a:lnTo>
                      <a:pt x="62" y="7"/>
                    </a:lnTo>
                    <a:lnTo>
                      <a:pt x="54" y="3"/>
                    </a:lnTo>
                    <a:lnTo>
                      <a:pt x="47" y="1"/>
                    </a:lnTo>
                    <a:lnTo>
                      <a:pt x="39" y="0"/>
                    </a:lnTo>
                    <a:lnTo>
                      <a:pt x="32" y="1"/>
                    </a:lnTo>
                    <a:lnTo>
                      <a:pt x="26" y="2"/>
                    </a:lnTo>
                    <a:lnTo>
                      <a:pt x="21" y="4"/>
                    </a:lnTo>
                    <a:lnTo>
                      <a:pt x="16" y="7"/>
                    </a:lnTo>
                    <a:lnTo>
                      <a:pt x="12" y="11"/>
                    </a:lnTo>
                    <a:lnTo>
                      <a:pt x="8" y="15"/>
                    </a:lnTo>
                    <a:lnTo>
                      <a:pt x="7" y="20"/>
                    </a:lnTo>
                    <a:lnTo>
                      <a:pt x="6" y="25"/>
                    </a:lnTo>
                    <a:lnTo>
                      <a:pt x="7" y="29"/>
                    </a:lnTo>
                    <a:lnTo>
                      <a:pt x="9" y="32"/>
                    </a:lnTo>
                    <a:lnTo>
                      <a:pt x="12" y="34"/>
                    </a:lnTo>
                    <a:lnTo>
                      <a:pt x="16" y="35"/>
                    </a:lnTo>
                    <a:lnTo>
                      <a:pt x="20" y="34"/>
                    </a:lnTo>
                    <a:lnTo>
                      <a:pt x="23" y="32"/>
                    </a:lnTo>
                    <a:lnTo>
                      <a:pt x="25" y="29"/>
                    </a:lnTo>
                    <a:lnTo>
                      <a:pt x="26" y="25"/>
                    </a:lnTo>
                    <a:lnTo>
                      <a:pt x="26" y="22"/>
                    </a:lnTo>
                    <a:lnTo>
                      <a:pt x="24" y="19"/>
                    </a:lnTo>
                    <a:lnTo>
                      <a:pt x="21" y="16"/>
                    </a:lnTo>
                    <a:lnTo>
                      <a:pt x="15" y="15"/>
                    </a:lnTo>
                    <a:lnTo>
                      <a:pt x="20" y="10"/>
                    </a:lnTo>
                    <a:lnTo>
                      <a:pt x="26" y="7"/>
                    </a:lnTo>
                    <a:lnTo>
                      <a:pt x="32" y="6"/>
                    </a:lnTo>
                    <a:lnTo>
                      <a:pt x="38" y="5"/>
                    </a:lnTo>
                    <a:lnTo>
                      <a:pt x="42" y="6"/>
                    </a:lnTo>
                    <a:lnTo>
                      <a:pt x="46" y="7"/>
                    </a:lnTo>
                    <a:lnTo>
                      <a:pt x="50" y="9"/>
                    </a:lnTo>
                    <a:lnTo>
                      <a:pt x="54" y="12"/>
                    </a:lnTo>
                    <a:lnTo>
                      <a:pt x="57" y="16"/>
                    </a:lnTo>
                    <a:lnTo>
                      <a:pt x="59" y="20"/>
                    </a:lnTo>
                    <a:lnTo>
                      <a:pt x="61" y="26"/>
                    </a:lnTo>
                    <a:lnTo>
                      <a:pt x="61" y="33"/>
                    </a:lnTo>
                    <a:lnTo>
                      <a:pt x="61" y="41"/>
                    </a:lnTo>
                    <a:lnTo>
                      <a:pt x="42" y="43"/>
                    </a:lnTo>
                    <a:lnTo>
                      <a:pt x="21" y="49"/>
                    </a:lnTo>
                    <a:lnTo>
                      <a:pt x="11" y="55"/>
                    </a:lnTo>
                    <a:lnTo>
                      <a:pt x="4" y="62"/>
                    </a:lnTo>
                    <a:lnTo>
                      <a:pt x="1" y="70"/>
                    </a:lnTo>
                    <a:lnTo>
                      <a:pt x="0" y="77"/>
                    </a:lnTo>
                    <a:lnTo>
                      <a:pt x="3" y="88"/>
                    </a:lnTo>
                    <a:lnTo>
                      <a:pt x="12" y="95"/>
                    </a:lnTo>
                    <a:lnTo>
                      <a:pt x="23" y="99"/>
                    </a:lnTo>
                    <a:lnTo>
                      <a:pt x="34" y="100"/>
                    </a:lnTo>
                    <a:lnTo>
                      <a:pt x="44" y="99"/>
                    </a:lnTo>
                    <a:lnTo>
                      <a:pt x="52" y="94"/>
                    </a:lnTo>
                    <a:lnTo>
                      <a:pt x="59" y="88"/>
                    </a:lnTo>
                    <a:lnTo>
                      <a:pt x="63" y="81"/>
                    </a:lnTo>
                    <a:close/>
                    <a:moveTo>
                      <a:pt x="61" y="45"/>
                    </a:moveTo>
                    <a:lnTo>
                      <a:pt x="61" y="67"/>
                    </a:lnTo>
                    <a:lnTo>
                      <a:pt x="61" y="74"/>
                    </a:lnTo>
                    <a:lnTo>
                      <a:pt x="59" y="80"/>
                    </a:lnTo>
                    <a:lnTo>
                      <a:pt x="56" y="85"/>
                    </a:lnTo>
                    <a:lnTo>
                      <a:pt x="52" y="89"/>
                    </a:lnTo>
                    <a:lnTo>
                      <a:pt x="48" y="92"/>
                    </a:lnTo>
                    <a:lnTo>
                      <a:pt x="44" y="94"/>
                    </a:lnTo>
                    <a:lnTo>
                      <a:pt x="40" y="95"/>
                    </a:lnTo>
                    <a:lnTo>
                      <a:pt x="36" y="95"/>
                    </a:lnTo>
                    <a:lnTo>
                      <a:pt x="28" y="94"/>
                    </a:lnTo>
                    <a:lnTo>
                      <a:pt x="22" y="90"/>
                    </a:lnTo>
                    <a:lnTo>
                      <a:pt x="18" y="84"/>
                    </a:lnTo>
                    <a:lnTo>
                      <a:pt x="16" y="77"/>
                    </a:lnTo>
                    <a:lnTo>
                      <a:pt x="18" y="67"/>
                    </a:lnTo>
                    <a:lnTo>
                      <a:pt x="25" y="57"/>
                    </a:lnTo>
                    <a:lnTo>
                      <a:pt x="39" y="49"/>
                    </a:lnTo>
                    <a:lnTo>
                      <a:pt x="61"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71"/>
              <p:cNvSpPr>
                <a:spLocks noChangeAspect="1" noEditPoints="1"/>
              </p:cNvSpPr>
              <p:nvPr/>
            </p:nvSpPr>
            <p:spPr bwMode="auto">
              <a:xfrm>
                <a:off x="3985" y="3263"/>
                <a:ext cx="107" cy="153"/>
              </a:xfrm>
              <a:custGeom>
                <a:avLst/>
                <a:gdLst>
                  <a:gd name="T0" fmla="*/ 75 w 107"/>
                  <a:gd name="T1" fmla="*/ 153 h 153"/>
                  <a:gd name="T2" fmla="*/ 107 w 107"/>
                  <a:gd name="T3" fmla="*/ 144 h 153"/>
                  <a:gd name="T4" fmla="*/ 98 w 107"/>
                  <a:gd name="T5" fmla="*/ 144 h 153"/>
                  <a:gd name="T6" fmla="*/ 92 w 107"/>
                  <a:gd name="T7" fmla="*/ 142 h 153"/>
                  <a:gd name="T8" fmla="*/ 90 w 107"/>
                  <a:gd name="T9" fmla="*/ 138 h 153"/>
                  <a:gd name="T10" fmla="*/ 90 w 107"/>
                  <a:gd name="T11" fmla="*/ 132 h 153"/>
                  <a:gd name="T12" fmla="*/ 58 w 107"/>
                  <a:gd name="T13" fmla="*/ 2 h 153"/>
                  <a:gd name="T14" fmla="*/ 64 w 107"/>
                  <a:gd name="T15" fmla="*/ 9 h 153"/>
                  <a:gd name="T16" fmla="*/ 70 w 107"/>
                  <a:gd name="T17" fmla="*/ 10 h 153"/>
                  <a:gd name="T18" fmla="*/ 74 w 107"/>
                  <a:gd name="T19" fmla="*/ 13 h 153"/>
                  <a:gd name="T20" fmla="*/ 75 w 107"/>
                  <a:gd name="T21" fmla="*/ 18 h 153"/>
                  <a:gd name="T22" fmla="*/ 75 w 107"/>
                  <a:gd name="T23" fmla="*/ 68 h 153"/>
                  <a:gd name="T24" fmla="*/ 64 w 107"/>
                  <a:gd name="T25" fmla="*/ 58 h 153"/>
                  <a:gd name="T26" fmla="*/ 48 w 107"/>
                  <a:gd name="T27" fmla="*/ 55 h 153"/>
                  <a:gd name="T28" fmla="*/ 14 w 107"/>
                  <a:gd name="T29" fmla="*/ 69 h 153"/>
                  <a:gd name="T30" fmla="*/ 0 w 107"/>
                  <a:gd name="T31" fmla="*/ 104 h 153"/>
                  <a:gd name="T32" fmla="*/ 13 w 107"/>
                  <a:gd name="T33" fmla="*/ 139 h 153"/>
                  <a:gd name="T34" fmla="*/ 46 w 107"/>
                  <a:gd name="T35" fmla="*/ 153 h 153"/>
                  <a:gd name="T36" fmla="*/ 63 w 107"/>
                  <a:gd name="T37" fmla="*/ 148 h 153"/>
                  <a:gd name="T38" fmla="*/ 75 w 107"/>
                  <a:gd name="T39" fmla="*/ 139 h 153"/>
                  <a:gd name="T40" fmla="*/ 75 w 107"/>
                  <a:gd name="T41" fmla="*/ 125 h 153"/>
                  <a:gd name="T42" fmla="*/ 74 w 107"/>
                  <a:gd name="T43" fmla="*/ 129 h 153"/>
                  <a:gd name="T44" fmla="*/ 72 w 107"/>
                  <a:gd name="T45" fmla="*/ 133 h 153"/>
                  <a:gd name="T46" fmla="*/ 60 w 107"/>
                  <a:gd name="T47" fmla="*/ 145 h 153"/>
                  <a:gd name="T48" fmla="*/ 47 w 107"/>
                  <a:gd name="T49" fmla="*/ 148 h 153"/>
                  <a:gd name="T50" fmla="*/ 33 w 107"/>
                  <a:gd name="T51" fmla="*/ 144 h 153"/>
                  <a:gd name="T52" fmla="*/ 24 w 107"/>
                  <a:gd name="T53" fmla="*/ 134 h 153"/>
                  <a:gd name="T54" fmla="*/ 19 w 107"/>
                  <a:gd name="T55" fmla="*/ 119 h 153"/>
                  <a:gd name="T56" fmla="*/ 18 w 107"/>
                  <a:gd name="T57" fmla="*/ 104 h 153"/>
                  <a:gd name="T58" fmla="*/ 19 w 107"/>
                  <a:gd name="T59" fmla="*/ 89 h 153"/>
                  <a:gd name="T60" fmla="*/ 24 w 107"/>
                  <a:gd name="T61" fmla="*/ 73 h 153"/>
                  <a:gd name="T62" fmla="*/ 34 w 107"/>
                  <a:gd name="T63" fmla="*/ 64 h 153"/>
                  <a:gd name="T64" fmla="*/ 49 w 107"/>
                  <a:gd name="T65" fmla="*/ 59 h 153"/>
                  <a:gd name="T66" fmla="*/ 61 w 107"/>
                  <a:gd name="T67" fmla="*/ 62 h 153"/>
                  <a:gd name="T68" fmla="*/ 72 w 107"/>
                  <a:gd name="T69" fmla="*/ 72 h 153"/>
                  <a:gd name="T70" fmla="*/ 74 w 107"/>
                  <a:gd name="T71" fmla="*/ 76 h 153"/>
                  <a:gd name="T72" fmla="*/ 75 w 107"/>
                  <a:gd name="T73" fmla="*/ 8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153">
                    <a:moveTo>
                      <a:pt x="75" y="139"/>
                    </a:moveTo>
                    <a:lnTo>
                      <a:pt x="75" y="153"/>
                    </a:lnTo>
                    <a:lnTo>
                      <a:pt x="107" y="151"/>
                    </a:lnTo>
                    <a:lnTo>
                      <a:pt x="107" y="144"/>
                    </a:lnTo>
                    <a:lnTo>
                      <a:pt x="102" y="144"/>
                    </a:lnTo>
                    <a:lnTo>
                      <a:pt x="98" y="144"/>
                    </a:lnTo>
                    <a:lnTo>
                      <a:pt x="95" y="143"/>
                    </a:lnTo>
                    <a:lnTo>
                      <a:pt x="92" y="142"/>
                    </a:lnTo>
                    <a:lnTo>
                      <a:pt x="91" y="140"/>
                    </a:lnTo>
                    <a:lnTo>
                      <a:pt x="90" y="138"/>
                    </a:lnTo>
                    <a:lnTo>
                      <a:pt x="90" y="135"/>
                    </a:lnTo>
                    <a:lnTo>
                      <a:pt x="90" y="132"/>
                    </a:lnTo>
                    <a:lnTo>
                      <a:pt x="90" y="0"/>
                    </a:lnTo>
                    <a:lnTo>
                      <a:pt x="58" y="2"/>
                    </a:lnTo>
                    <a:lnTo>
                      <a:pt x="58" y="9"/>
                    </a:lnTo>
                    <a:lnTo>
                      <a:pt x="64" y="9"/>
                    </a:lnTo>
                    <a:lnTo>
                      <a:pt x="67" y="9"/>
                    </a:lnTo>
                    <a:lnTo>
                      <a:pt x="70" y="10"/>
                    </a:lnTo>
                    <a:lnTo>
                      <a:pt x="73" y="11"/>
                    </a:lnTo>
                    <a:lnTo>
                      <a:pt x="74" y="13"/>
                    </a:lnTo>
                    <a:lnTo>
                      <a:pt x="75" y="15"/>
                    </a:lnTo>
                    <a:lnTo>
                      <a:pt x="75" y="18"/>
                    </a:lnTo>
                    <a:lnTo>
                      <a:pt x="75" y="21"/>
                    </a:lnTo>
                    <a:lnTo>
                      <a:pt x="75" y="68"/>
                    </a:lnTo>
                    <a:lnTo>
                      <a:pt x="70" y="63"/>
                    </a:lnTo>
                    <a:lnTo>
                      <a:pt x="64" y="58"/>
                    </a:lnTo>
                    <a:lnTo>
                      <a:pt x="56" y="56"/>
                    </a:lnTo>
                    <a:lnTo>
                      <a:pt x="48" y="55"/>
                    </a:lnTo>
                    <a:lnTo>
                      <a:pt x="30" y="58"/>
                    </a:lnTo>
                    <a:lnTo>
                      <a:pt x="14" y="69"/>
                    </a:lnTo>
                    <a:lnTo>
                      <a:pt x="3" y="84"/>
                    </a:lnTo>
                    <a:lnTo>
                      <a:pt x="0" y="104"/>
                    </a:lnTo>
                    <a:lnTo>
                      <a:pt x="3" y="123"/>
                    </a:lnTo>
                    <a:lnTo>
                      <a:pt x="13" y="139"/>
                    </a:lnTo>
                    <a:lnTo>
                      <a:pt x="28" y="149"/>
                    </a:lnTo>
                    <a:lnTo>
                      <a:pt x="46" y="153"/>
                    </a:lnTo>
                    <a:lnTo>
                      <a:pt x="55" y="152"/>
                    </a:lnTo>
                    <a:lnTo>
                      <a:pt x="63" y="148"/>
                    </a:lnTo>
                    <a:lnTo>
                      <a:pt x="70" y="144"/>
                    </a:lnTo>
                    <a:lnTo>
                      <a:pt x="75" y="139"/>
                    </a:lnTo>
                    <a:close/>
                    <a:moveTo>
                      <a:pt x="75" y="80"/>
                    </a:moveTo>
                    <a:lnTo>
                      <a:pt x="75" y="125"/>
                    </a:lnTo>
                    <a:lnTo>
                      <a:pt x="75" y="127"/>
                    </a:lnTo>
                    <a:lnTo>
                      <a:pt x="74" y="129"/>
                    </a:lnTo>
                    <a:lnTo>
                      <a:pt x="74" y="131"/>
                    </a:lnTo>
                    <a:lnTo>
                      <a:pt x="72" y="133"/>
                    </a:lnTo>
                    <a:lnTo>
                      <a:pt x="67" y="140"/>
                    </a:lnTo>
                    <a:lnTo>
                      <a:pt x="60" y="145"/>
                    </a:lnTo>
                    <a:lnTo>
                      <a:pt x="54" y="147"/>
                    </a:lnTo>
                    <a:lnTo>
                      <a:pt x="47" y="148"/>
                    </a:lnTo>
                    <a:lnTo>
                      <a:pt x="40" y="147"/>
                    </a:lnTo>
                    <a:lnTo>
                      <a:pt x="33" y="144"/>
                    </a:lnTo>
                    <a:lnTo>
                      <a:pt x="28" y="140"/>
                    </a:lnTo>
                    <a:lnTo>
                      <a:pt x="24" y="134"/>
                    </a:lnTo>
                    <a:lnTo>
                      <a:pt x="21" y="127"/>
                    </a:lnTo>
                    <a:lnTo>
                      <a:pt x="19" y="119"/>
                    </a:lnTo>
                    <a:lnTo>
                      <a:pt x="18" y="111"/>
                    </a:lnTo>
                    <a:lnTo>
                      <a:pt x="18" y="104"/>
                    </a:lnTo>
                    <a:lnTo>
                      <a:pt x="18" y="97"/>
                    </a:lnTo>
                    <a:lnTo>
                      <a:pt x="19" y="89"/>
                    </a:lnTo>
                    <a:lnTo>
                      <a:pt x="21" y="81"/>
                    </a:lnTo>
                    <a:lnTo>
                      <a:pt x="24" y="73"/>
                    </a:lnTo>
                    <a:lnTo>
                      <a:pt x="28" y="68"/>
                    </a:lnTo>
                    <a:lnTo>
                      <a:pt x="34" y="64"/>
                    </a:lnTo>
                    <a:lnTo>
                      <a:pt x="41" y="61"/>
                    </a:lnTo>
                    <a:lnTo>
                      <a:pt x="49" y="59"/>
                    </a:lnTo>
                    <a:lnTo>
                      <a:pt x="55" y="60"/>
                    </a:lnTo>
                    <a:lnTo>
                      <a:pt x="61" y="62"/>
                    </a:lnTo>
                    <a:lnTo>
                      <a:pt x="67" y="66"/>
                    </a:lnTo>
                    <a:lnTo>
                      <a:pt x="72" y="72"/>
                    </a:lnTo>
                    <a:lnTo>
                      <a:pt x="74" y="75"/>
                    </a:lnTo>
                    <a:lnTo>
                      <a:pt x="74" y="76"/>
                    </a:lnTo>
                    <a:lnTo>
                      <a:pt x="75" y="78"/>
                    </a:lnTo>
                    <a:lnTo>
                      <a:pt x="75" y="8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72"/>
              <p:cNvSpPr>
                <a:spLocks noChangeAspect="1" noEditPoints="1"/>
              </p:cNvSpPr>
              <p:nvPr/>
            </p:nvSpPr>
            <p:spPr bwMode="auto">
              <a:xfrm>
                <a:off x="4105" y="3263"/>
                <a:ext cx="107" cy="153"/>
              </a:xfrm>
              <a:custGeom>
                <a:avLst/>
                <a:gdLst>
                  <a:gd name="T0" fmla="*/ 75 w 107"/>
                  <a:gd name="T1" fmla="*/ 153 h 153"/>
                  <a:gd name="T2" fmla="*/ 107 w 107"/>
                  <a:gd name="T3" fmla="*/ 144 h 153"/>
                  <a:gd name="T4" fmla="*/ 98 w 107"/>
                  <a:gd name="T5" fmla="*/ 144 h 153"/>
                  <a:gd name="T6" fmla="*/ 93 w 107"/>
                  <a:gd name="T7" fmla="*/ 142 h 153"/>
                  <a:gd name="T8" fmla="*/ 91 w 107"/>
                  <a:gd name="T9" fmla="*/ 138 h 153"/>
                  <a:gd name="T10" fmla="*/ 90 w 107"/>
                  <a:gd name="T11" fmla="*/ 132 h 153"/>
                  <a:gd name="T12" fmla="*/ 59 w 107"/>
                  <a:gd name="T13" fmla="*/ 2 h 153"/>
                  <a:gd name="T14" fmla="*/ 64 w 107"/>
                  <a:gd name="T15" fmla="*/ 9 h 153"/>
                  <a:gd name="T16" fmla="*/ 71 w 107"/>
                  <a:gd name="T17" fmla="*/ 10 h 153"/>
                  <a:gd name="T18" fmla="*/ 75 w 107"/>
                  <a:gd name="T19" fmla="*/ 13 h 153"/>
                  <a:gd name="T20" fmla="*/ 76 w 107"/>
                  <a:gd name="T21" fmla="*/ 18 h 153"/>
                  <a:gd name="T22" fmla="*/ 76 w 107"/>
                  <a:gd name="T23" fmla="*/ 68 h 153"/>
                  <a:gd name="T24" fmla="*/ 64 w 107"/>
                  <a:gd name="T25" fmla="*/ 58 h 153"/>
                  <a:gd name="T26" fmla="*/ 49 w 107"/>
                  <a:gd name="T27" fmla="*/ 55 h 153"/>
                  <a:gd name="T28" fmla="*/ 15 w 107"/>
                  <a:gd name="T29" fmla="*/ 69 h 153"/>
                  <a:gd name="T30" fmla="*/ 0 w 107"/>
                  <a:gd name="T31" fmla="*/ 104 h 153"/>
                  <a:gd name="T32" fmla="*/ 14 w 107"/>
                  <a:gd name="T33" fmla="*/ 139 h 153"/>
                  <a:gd name="T34" fmla="*/ 46 w 107"/>
                  <a:gd name="T35" fmla="*/ 153 h 153"/>
                  <a:gd name="T36" fmla="*/ 64 w 107"/>
                  <a:gd name="T37" fmla="*/ 148 h 153"/>
                  <a:gd name="T38" fmla="*/ 75 w 107"/>
                  <a:gd name="T39" fmla="*/ 139 h 153"/>
                  <a:gd name="T40" fmla="*/ 75 w 107"/>
                  <a:gd name="T41" fmla="*/ 125 h 153"/>
                  <a:gd name="T42" fmla="*/ 75 w 107"/>
                  <a:gd name="T43" fmla="*/ 129 h 153"/>
                  <a:gd name="T44" fmla="*/ 73 w 107"/>
                  <a:gd name="T45" fmla="*/ 133 h 153"/>
                  <a:gd name="T46" fmla="*/ 61 w 107"/>
                  <a:gd name="T47" fmla="*/ 145 h 153"/>
                  <a:gd name="T48" fmla="*/ 47 w 107"/>
                  <a:gd name="T49" fmla="*/ 148 h 153"/>
                  <a:gd name="T50" fmla="*/ 34 w 107"/>
                  <a:gd name="T51" fmla="*/ 144 h 153"/>
                  <a:gd name="T52" fmla="*/ 25 w 107"/>
                  <a:gd name="T53" fmla="*/ 134 h 153"/>
                  <a:gd name="T54" fmla="*/ 19 w 107"/>
                  <a:gd name="T55" fmla="*/ 119 h 153"/>
                  <a:gd name="T56" fmla="*/ 18 w 107"/>
                  <a:gd name="T57" fmla="*/ 104 h 153"/>
                  <a:gd name="T58" fmla="*/ 19 w 107"/>
                  <a:gd name="T59" fmla="*/ 89 h 153"/>
                  <a:gd name="T60" fmla="*/ 25 w 107"/>
                  <a:gd name="T61" fmla="*/ 73 h 153"/>
                  <a:gd name="T62" fmla="*/ 35 w 107"/>
                  <a:gd name="T63" fmla="*/ 64 h 153"/>
                  <a:gd name="T64" fmla="*/ 50 w 107"/>
                  <a:gd name="T65" fmla="*/ 59 h 153"/>
                  <a:gd name="T66" fmla="*/ 62 w 107"/>
                  <a:gd name="T67" fmla="*/ 62 h 153"/>
                  <a:gd name="T68" fmla="*/ 73 w 107"/>
                  <a:gd name="T69" fmla="*/ 72 h 153"/>
                  <a:gd name="T70" fmla="*/ 75 w 107"/>
                  <a:gd name="T71" fmla="*/ 76 h 153"/>
                  <a:gd name="T72" fmla="*/ 75 w 107"/>
                  <a:gd name="T73" fmla="*/ 8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153">
                    <a:moveTo>
                      <a:pt x="75" y="139"/>
                    </a:moveTo>
                    <a:lnTo>
                      <a:pt x="75" y="153"/>
                    </a:lnTo>
                    <a:lnTo>
                      <a:pt x="107" y="151"/>
                    </a:lnTo>
                    <a:lnTo>
                      <a:pt x="107" y="144"/>
                    </a:lnTo>
                    <a:lnTo>
                      <a:pt x="102" y="144"/>
                    </a:lnTo>
                    <a:lnTo>
                      <a:pt x="98" y="144"/>
                    </a:lnTo>
                    <a:lnTo>
                      <a:pt x="95" y="143"/>
                    </a:lnTo>
                    <a:lnTo>
                      <a:pt x="93" y="142"/>
                    </a:lnTo>
                    <a:lnTo>
                      <a:pt x="92" y="140"/>
                    </a:lnTo>
                    <a:lnTo>
                      <a:pt x="91" y="138"/>
                    </a:lnTo>
                    <a:lnTo>
                      <a:pt x="90" y="135"/>
                    </a:lnTo>
                    <a:lnTo>
                      <a:pt x="90" y="132"/>
                    </a:lnTo>
                    <a:lnTo>
                      <a:pt x="90" y="0"/>
                    </a:lnTo>
                    <a:lnTo>
                      <a:pt x="59" y="2"/>
                    </a:lnTo>
                    <a:lnTo>
                      <a:pt x="59" y="9"/>
                    </a:lnTo>
                    <a:lnTo>
                      <a:pt x="64" y="9"/>
                    </a:lnTo>
                    <a:lnTo>
                      <a:pt x="68" y="9"/>
                    </a:lnTo>
                    <a:lnTo>
                      <a:pt x="71" y="10"/>
                    </a:lnTo>
                    <a:lnTo>
                      <a:pt x="73" y="11"/>
                    </a:lnTo>
                    <a:lnTo>
                      <a:pt x="75" y="13"/>
                    </a:lnTo>
                    <a:lnTo>
                      <a:pt x="76" y="15"/>
                    </a:lnTo>
                    <a:lnTo>
                      <a:pt x="76" y="18"/>
                    </a:lnTo>
                    <a:lnTo>
                      <a:pt x="76" y="21"/>
                    </a:lnTo>
                    <a:lnTo>
                      <a:pt x="76" y="68"/>
                    </a:lnTo>
                    <a:lnTo>
                      <a:pt x="71" y="63"/>
                    </a:lnTo>
                    <a:lnTo>
                      <a:pt x="64" y="58"/>
                    </a:lnTo>
                    <a:lnTo>
                      <a:pt x="57" y="56"/>
                    </a:lnTo>
                    <a:lnTo>
                      <a:pt x="49" y="55"/>
                    </a:lnTo>
                    <a:lnTo>
                      <a:pt x="30" y="58"/>
                    </a:lnTo>
                    <a:lnTo>
                      <a:pt x="15" y="69"/>
                    </a:lnTo>
                    <a:lnTo>
                      <a:pt x="4" y="84"/>
                    </a:lnTo>
                    <a:lnTo>
                      <a:pt x="0" y="104"/>
                    </a:lnTo>
                    <a:lnTo>
                      <a:pt x="4" y="123"/>
                    </a:lnTo>
                    <a:lnTo>
                      <a:pt x="14" y="139"/>
                    </a:lnTo>
                    <a:lnTo>
                      <a:pt x="29" y="149"/>
                    </a:lnTo>
                    <a:lnTo>
                      <a:pt x="46" y="153"/>
                    </a:lnTo>
                    <a:lnTo>
                      <a:pt x="56" y="152"/>
                    </a:lnTo>
                    <a:lnTo>
                      <a:pt x="64" y="148"/>
                    </a:lnTo>
                    <a:lnTo>
                      <a:pt x="71" y="144"/>
                    </a:lnTo>
                    <a:lnTo>
                      <a:pt x="75" y="139"/>
                    </a:lnTo>
                    <a:close/>
                    <a:moveTo>
                      <a:pt x="75" y="80"/>
                    </a:moveTo>
                    <a:lnTo>
                      <a:pt x="75" y="125"/>
                    </a:lnTo>
                    <a:lnTo>
                      <a:pt x="75" y="127"/>
                    </a:lnTo>
                    <a:lnTo>
                      <a:pt x="75" y="129"/>
                    </a:lnTo>
                    <a:lnTo>
                      <a:pt x="74" y="131"/>
                    </a:lnTo>
                    <a:lnTo>
                      <a:pt x="73" y="133"/>
                    </a:lnTo>
                    <a:lnTo>
                      <a:pt x="68" y="140"/>
                    </a:lnTo>
                    <a:lnTo>
                      <a:pt x="61" y="145"/>
                    </a:lnTo>
                    <a:lnTo>
                      <a:pt x="54" y="147"/>
                    </a:lnTo>
                    <a:lnTo>
                      <a:pt x="47" y="148"/>
                    </a:lnTo>
                    <a:lnTo>
                      <a:pt x="40" y="147"/>
                    </a:lnTo>
                    <a:lnTo>
                      <a:pt x="34" y="144"/>
                    </a:lnTo>
                    <a:lnTo>
                      <a:pt x="29" y="140"/>
                    </a:lnTo>
                    <a:lnTo>
                      <a:pt x="25" y="134"/>
                    </a:lnTo>
                    <a:lnTo>
                      <a:pt x="21" y="127"/>
                    </a:lnTo>
                    <a:lnTo>
                      <a:pt x="19" y="119"/>
                    </a:lnTo>
                    <a:lnTo>
                      <a:pt x="18" y="111"/>
                    </a:lnTo>
                    <a:lnTo>
                      <a:pt x="18" y="104"/>
                    </a:lnTo>
                    <a:lnTo>
                      <a:pt x="18" y="97"/>
                    </a:lnTo>
                    <a:lnTo>
                      <a:pt x="19" y="89"/>
                    </a:lnTo>
                    <a:lnTo>
                      <a:pt x="21" y="81"/>
                    </a:lnTo>
                    <a:lnTo>
                      <a:pt x="25" y="73"/>
                    </a:lnTo>
                    <a:lnTo>
                      <a:pt x="29" y="68"/>
                    </a:lnTo>
                    <a:lnTo>
                      <a:pt x="35" y="64"/>
                    </a:lnTo>
                    <a:lnTo>
                      <a:pt x="41" y="61"/>
                    </a:lnTo>
                    <a:lnTo>
                      <a:pt x="50" y="59"/>
                    </a:lnTo>
                    <a:lnTo>
                      <a:pt x="55" y="60"/>
                    </a:lnTo>
                    <a:lnTo>
                      <a:pt x="62" y="62"/>
                    </a:lnTo>
                    <a:lnTo>
                      <a:pt x="68" y="66"/>
                    </a:lnTo>
                    <a:lnTo>
                      <a:pt x="73" y="72"/>
                    </a:lnTo>
                    <a:lnTo>
                      <a:pt x="74" y="75"/>
                    </a:lnTo>
                    <a:lnTo>
                      <a:pt x="75" y="76"/>
                    </a:lnTo>
                    <a:lnTo>
                      <a:pt x="75" y="78"/>
                    </a:lnTo>
                    <a:lnTo>
                      <a:pt x="75" y="8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73"/>
              <p:cNvSpPr>
                <a:spLocks noChangeAspect="1"/>
              </p:cNvSpPr>
              <p:nvPr/>
            </p:nvSpPr>
            <p:spPr bwMode="auto">
              <a:xfrm>
                <a:off x="4240" y="3251"/>
                <a:ext cx="50" cy="217"/>
              </a:xfrm>
              <a:custGeom>
                <a:avLst/>
                <a:gdLst>
                  <a:gd name="T0" fmla="*/ 50 w 50"/>
                  <a:gd name="T1" fmla="*/ 215 h 217"/>
                  <a:gd name="T2" fmla="*/ 50 w 50"/>
                  <a:gd name="T3" fmla="*/ 214 h 217"/>
                  <a:gd name="T4" fmla="*/ 50 w 50"/>
                  <a:gd name="T5" fmla="*/ 213 h 217"/>
                  <a:gd name="T6" fmla="*/ 49 w 50"/>
                  <a:gd name="T7" fmla="*/ 212 h 217"/>
                  <a:gd name="T8" fmla="*/ 47 w 50"/>
                  <a:gd name="T9" fmla="*/ 210 h 217"/>
                  <a:gd name="T10" fmla="*/ 30 w 50"/>
                  <a:gd name="T11" fmla="*/ 187 h 217"/>
                  <a:gd name="T12" fmla="*/ 20 w 50"/>
                  <a:gd name="T13" fmla="*/ 161 h 217"/>
                  <a:gd name="T14" fmla="*/ 14 w 50"/>
                  <a:gd name="T15" fmla="*/ 134 h 217"/>
                  <a:gd name="T16" fmla="*/ 13 w 50"/>
                  <a:gd name="T17" fmla="*/ 108 h 217"/>
                  <a:gd name="T18" fmla="*/ 14 w 50"/>
                  <a:gd name="T19" fmla="*/ 80 h 217"/>
                  <a:gd name="T20" fmla="*/ 20 w 50"/>
                  <a:gd name="T21" fmla="*/ 53 h 217"/>
                  <a:gd name="T22" fmla="*/ 31 w 50"/>
                  <a:gd name="T23" fmla="*/ 28 h 217"/>
                  <a:gd name="T24" fmla="*/ 48 w 50"/>
                  <a:gd name="T25" fmla="*/ 6 h 217"/>
                  <a:gd name="T26" fmla="*/ 50 w 50"/>
                  <a:gd name="T27" fmla="*/ 3 h 217"/>
                  <a:gd name="T28" fmla="*/ 50 w 50"/>
                  <a:gd name="T29" fmla="*/ 2 h 217"/>
                  <a:gd name="T30" fmla="*/ 50 w 50"/>
                  <a:gd name="T31" fmla="*/ 0 h 217"/>
                  <a:gd name="T32" fmla="*/ 48 w 50"/>
                  <a:gd name="T33" fmla="*/ 0 h 217"/>
                  <a:gd name="T34" fmla="*/ 44 w 50"/>
                  <a:gd name="T35" fmla="*/ 3 h 217"/>
                  <a:gd name="T36" fmla="*/ 35 w 50"/>
                  <a:gd name="T37" fmla="*/ 11 h 217"/>
                  <a:gd name="T38" fmla="*/ 24 w 50"/>
                  <a:gd name="T39" fmla="*/ 24 h 217"/>
                  <a:gd name="T40" fmla="*/ 14 w 50"/>
                  <a:gd name="T41" fmla="*/ 42 h 217"/>
                  <a:gd name="T42" fmla="*/ 7 w 50"/>
                  <a:gd name="T43" fmla="*/ 60 h 217"/>
                  <a:gd name="T44" fmla="*/ 3 w 50"/>
                  <a:gd name="T45" fmla="*/ 77 h 217"/>
                  <a:gd name="T46" fmla="*/ 1 w 50"/>
                  <a:gd name="T47" fmla="*/ 94 h 217"/>
                  <a:gd name="T48" fmla="*/ 0 w 50"/>
                  <a:gd name="T49" fmla="*/ 108 h 217"/>
                  <a:gd name="T50" fmla="*/ 1 w 50"/>
                  <a:gd name="T51" fmla="*/ 123 h 217"/>
                  <a:gd name="T52" fmla="*/ 3 w 50"/>
                  <a:gd name="T53" fmla="*/ 139 h 217"/>
                  <a:gd name="T54" fmla="*/ 7 w 50"/>
                  <a:gd name="T55" fmla="*/ 157 h 217"/>
                  <a:gd name="T56" fmla="*/ 15 w 50"/>
                  <a:gd name="T57" fmla="*/ 176 h 217"/>
                  <a:gd name="T58" fmla="*/ 25 w 50"/>
                  <a:gd name="T59" fmla="*/ 194 h 217"/>
                  <a:gd name="T60" fmla="*/ 36 w 50"/>
                  <a:gd name="T61" fmla="*/ 207 h 217"/>
                  <a:gd name="T62" fmla="*/ 44 w 50"/>
                  <a:gd name="T63" fmla="*/ 214 h 217"/>
                  <a:gd name="T64" fmla="*/ 48 w 50"/>
                  <a:gd name="T65" fmla="*/ 217 h 217"/>
                  <a:gd name="T66" fmla="*/ 50 w 50"/>
                  <a:gd name="T67" fmla="*/ 216 h 217"/>
                  <a:gd name="T68" fmla="*/ 50 w 50"/>
                  <a:gd name="T69" fmla="*/ 21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217">
                    <a:moveTo>
                      <a:pt x="50" y="215"/>
                    </a:moveTo>
                    <a:lnTo>
                      <a:pt x="50" y="214"/>
                    </a:lnTo>
                    <a:lnTo>
                      <a:pt x="50" y="213"/>
                    </a:lnTo>
                    <a:lnTo>
                      <a:pt x="49" y="212"/>
                    </a:lnTo>
                    <a:lnTo>
                      <a:pt x="47" y="210"/>
                    </a:lnTo>
                    <a:lnTo>
                      <a:pt x="30" y="187"/>
                    </a:lnTo>
                    <a:lnTo>
                      <a:pt x="20" y="161"/>
                    </a:lnTo>
                    <a:lnTo>
                      <a:pt x="14" y="134"/>
                    </a:lnTo>
                    <a:lnTo>
                      <a:pt x="13" y="108"/>
                    </a:lnTo>
                    <a:lnTo>
                      <a:pt x="14" y="80"/>
                    </a:lnTo>
                    <a:lnTo>
                      <a:pt x="20" y="53"/>
                    </a:lnTo>
                    <a:lnTo>
                      <a:pt x="31" y="28"/>
                    </a:lnTo>
                    <a:lnTo>
                      <a:pt x="48" y="6"/>
                    </a:lnTo>
                    <a:lnTo>
                      <a:pt x="50" y="3"/>
                    </a:lnTo>
                    <a:lnTo>
                      <a:pt x="50" y="2"/>
                    </a:lnTo>
                    <a:lnTo>
                      <a:pt x="50" y="0"/>
                    </a:lnTo>
                    <a:lnTo>
                      <a:pt x="48" y="0"/>
                    </a:lnTo>
                    <a:lnTo>
                      <a:pt x="44" y="3"/>
                    </a:lnTo>
                    <a:lnTo>
                      <a:pt x="35" y="11"/>
                    </a:lnTo>
                    <a:lnTo>
                      <a:pt x="24" y="24"/>
                    </a:lnTo>
                    <a:lnTo>
                      <a:pt x="14" y="42"/>
                    </a:lnTo>
                    <a:lnTo>
                      <a:pt x="7" y="60"/>
                    </a:lnTo>
                    <a:lnTo>
                      <a:pt x="3" y="77"/>
                    </a:lnTo>
                    <a:lnTo>
                      <a:pt x="1" y="94"/>
                    </a:lnTo>
                    <a:lnTo>
                      <a:pt x="0" y="108"/>
                    </a:lnTo>
                    <a:lnTo>
                      <a:pt x="1" y="123"/>
                    </a:lnTo>
                    <a:lnTo>
                      <a:pt x="3" y="139"/>
                    </a:lnTo>
                    <a:lnTo>
                      <a:pt x="7" y="157"/>
                    </a:lnTo>
                    <a:lnTo>
                      <a:pt x="15" y="176"/>
                    </a:lnTo>
                    <a:lnTo>
                      <a:pt x="25" y="194"/>
                    </a:lnTo>
                    <a:lnTo>
                      <a:pt x="36" y="207"/>
                    </a:lnTo>
                    <a:lnTo>
                      <a:pt x="44" y="214"/>
                    </a:lnTo>
                    <a:lnTo>
                      <a:pt x="48" y="217"/>
                    </a:lnTo>
                    <a:lnTo>
                      <a:pt x="50" y="216"/>
                    </a:lnTo>
                    <a:lnTo>
                      <a:pt x="50" y="2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74"/>
              <p:cNvSpPr>
                <a:spLocks noChangeAspect="1"/>
              </p:cNvSpPr>
              <p:nvPr/>
            </p:nvSpPr>
            <p:spPr bwMode="auto">
              <a:xfrm>
                <a:off x="4310" y="3318"/>
                <a:ext cx="109" cy="96"/>
              </a:xfrm>
              <a:custGeom>
                <a:avLst/>
                <a:gdLst>
                  <a:gd name="T0" fmla="*/ 17 w 109"/>
                  <a:gd name="T1" fmla="*/ 79 h 96"/>
                  <a:gd name="T2" fmla="*/ 14 w 109"/>
                  <a:gd name="T3" fmla="*/ 88 h 96"/>
                  <a:gd name="T4" fmla="*/ 0 w 109"/>
                  <a:gd name="T5" fmla="*/ 89 h 96"/>
                  <a:gd name="T6" fmla="*/ 6 w 109"/>
                  <a:gd name="T7" fmla="*/ 95 h 96"/>
                  <a:gd name="T8" fmla="*/ 19 w 109"/>
                  <a:gd name="T9" fmla="*/ 95 h 96"/>
                  <a:gd name="T10" fmla="*/ 30 w 109"/>
                  <a:gd name="T11" fmla="*/ 95 h 96"/>
                  <a:gd name="T12" fmla="*/ 43 w 109"/>
                  <a:gd name="T13" fmla="*/ 95 h 96"/>
                  <a:gd name="T14" fmla="*/ 49 w 109"/>
                  <a:gd name="T15" fmla="*/ 89 h 96"/>
                  <a:gd name="T16" fmla="*/ 35 w 109"/>
                  <a:gd name="T17" fmla="*/ 88 h 96"/>
                  <a:gd name="T18" fmla="*/ 32 w 109"/>
                  <a:gd name="T19" fmla="*/ 79 h 96"/>
                  <a:gd name="T20" fmla="*/ 35 w 109"/>
                  <a:gd name="T21" fmla="*/ 24 h 96"/>
                  <a:gd name="T22" fmla="*/ 51 w 109"/>
                  <a:gd name="T23" fmla="*/ 7 h 96"/>
                  <a:gd name="T24" fmla="*/ 66 w 109"/>
                  <a:gd name="T25" fmla="*/ 5 h 96"/>
                  <a:gd name="T26" fmla="*/ 72 w 109"/>
                  <a:gd name="T27" fmla="*/ 9 h 96"/>
                  <a:gd name="T28" fmla="*/ 76 w 109"/>
                  <a:gd name="T29" fmla="*/ 15 h 96"/>
                  <a:gd name="T30" fmla="*/ 77 w 109"/>
                  <a:gd name="T31" fmla="*/ 24 h 96"/>
                  <a:gd name="T32" fmla="*/ 77 w 109"/>
                  <a:gd name="T33" fmla="*/ 79 h 96"/>
                  <a:gd name="T34" fmla="*/ 74 w 109"/>
                  <a:gd name="T35" fmla="*/ 88 h 96"/>
                  <a:gd name="T36" fmla="*/ 61 w 109"/>
                  <a:gd name="T37" fmla="*/ 89 h 96"/>
                  <a:gd name="T38" fmla="*/ 67 w 109"/>
                  <a:gd name="T39" fmla="*/ 95 h 96"/>
                  <a:gd name="T40" fmla="*/ 80 w 109"/>
                  <a:gd name="T41" fmla="*/ 95 h 96"/>
                  <a:gd name="T42" fmla="*/ 90 w 109"/>
                  <a:gd name="T43" fmla="*/ 95 h 96"/>
                  <a:gd name="T44" fmla="*/ 103 w 109"/>
                  <a:gd name="T45" fmla="*/ 95 h 96"/>
                  <a:gd name="T46" fmla="*/ 109 w 109"/>
                  <a:gd name="T47" fmla="*/ 89 h 96"/>
                  <a:gd name="T48" fmla="*/ 97 w 109"/>
                  <a:gd name="T49" fmla="*/ 88 h 96"/>
                  <a:gd name="T50" fmla="*/ 92 w 109"/>
                  <a:gd name="T51" fmla="*/ 82 h 96"/>
                  <a:gd name="T52" fmla="*/ 92 w 109"/>
                  <a:gd name="T53" fmla="*/ 29 h 96"/>
                  <a:gd name="T54" fmla="*/ 90 w 109"/>
                  <a:gd name="T55" fmla="*/ 14 h 96"/>
                  <a:gd name="T56" fmla="*/ 83 w 109"/>
                  <a:gd name="T57" fmla="*/ 5 h 96"/>
                  <a:gd name="T58" fmla="*/ 71 w 109"/>
                  <a:gd name="T59" fmla="*/ 0 h 96"/>
                  <a:gd name="T60" fmla="*/ 52 w 109"/>
                  <a:gd name="T61" fmla="*/ 1 h 96"/>
                  <a:gd name="T62" fmla="*/ 36 w 109"/>
                  <a:gd name="T63" fmla="*/ 13 h 96"/>
                  <a:gd name="T64" fmla="*/ 31 w 109"/>
                  <a:gd name="T65" fmla="*/ 0 h 96"/>
                  <a:gd name="T66" fmla="*/ 0 w 109"/>
                  <a:gd name="T67" fmla="*/ 9 h 96"/>
                  <a:gd name="T68" fmla="*/ 9 w 109"/>
                  <a:gd name="T69" fmla="*/ 9 h 96"/>
                  <a:gd name="T70" fmla="*/ 14 w 109"/>
                  <a:gd name="T71" fmla="*/ 11 h 96"/>
                  <a:gd name="T72" fmla="*/ 17 w 109"/>
                  <a:gd name="T73" fmla="*/ 15 h 96"/>
                  <a:gd name="T74" fmla="*/ 17 w 109"/>
                  <a:gd name="T75"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96">
                    <a:moveTo>
                      <a:pt x="17" y="21"/>
                    </a:moveTo>
                    <a:lnTo>
                      <a:pt x="17" y="79"/>
                    </a:lnTo>
                    <a:lnTo>
                      <a:pt x="17" y="85"/>
                    </a:lnTo>
                    <a:lnTo>
                      <a:pt x="14" y="88"/>
                    </a:lnTo>
                    <a:lnTo>
                      <a:pt x="9" y="89"/>
                    </a:lnTo>
                    <a:lnTo>
                      <a:pt x="0" y="89"/>
                    </a:lnTo>
                    <a:lnTo>
                      <a:pt x="0" y="96"/>
                    </a:lnTo>
                    <a:lnTo>
                      <a:pt x="6" y="95"/>
                    </a:lnTo>
                    <a:lnTo>
                      <a:pt x="13" y="95"/>
                    </a:lnTo>
                    <a:lnTo>
                      <a:pt x="19" y="95"/>
                    </a:lnTo>
                    <a:lnTo>
                      <a:pt x="25" y="95"/>
                    </a:lnTo>
                    <a:lnTo>
                      <a:pt x="30" y="95"/>
                    </a:lnTo>
                    <a:lnTo>
                      <a:pt x="36" y="95"/>
                    </a:lnTo>
                    <a:lnTo>
                      <a:pt x="43" y="95"/>
                    </a:lnTo>
                    <a:lnTo>
                      <a:pt x="49" y="96"/>
                    </a:lnTo>
                    <a:lnTo>
                      <a:pt x="49" y="89"/>
                    </a:lnTo>
                    <a:lnTo>
                      <a:pt x="40" y="89"/>
                    </a:lnTo>
                    <a:lnTo>
                      <a:pt x="35" y="88"/>
                    </a:lnTo>
                    <a:lnTo>
                      <a:pt x="33" y="85"/>
                    </a:lnTo>
                    <a:lnTo>
                      <a:pt x="32" y="79"/>
                    </a:lnTo>
                    <a:lnTo>
                      <a:pt x="32" y="39"/>
                    </a:lnTo>
                    <a:lnTo>
                      <a:pt x="35" y="24"/>
                    </a:lnTo>
                    <a:lnTo>
                      <a:pt x="42" y="13"/>
                    </a:lnTo>
                    <a:lnTo>
                      <a:pt x="51" y="7"/>
                    </a:lnTo>
                    <a:lnTo>
                      <a:pt x="61" y="4"/>
                    </a:lnTo>
                    <a:lnTo>
                      <a:pt x="66" y="5"/>
                    </a:lnTo>
                    <a:lnTo>
                      <a:pt x="70" y="6"/>
                    </a:lnTo>
                    <a:lnTo>
                      <a:pt x="72" y="9"/>
                    </a:lnTo>
                    <a:lnTo>
                      <a:pt x="75" y="12"/>
                    </a:lnTo>
                    <a:lnTo>
                      <a:pt x="76" y="15"/>
                    </a:lnTo>
                    <a:lnTo>
                      <a:pt x="77" y="20"/>
                    </a:lnTo>
                    <a:lnTo>
                      <a:pt x="77" y="24"/>
                    </a:lnTo>
                    <a:lnTo>
                      <a:pt x="77" y="28"/>
                    </a:lnTo>
                    <a:lnTo>
                      <a:pt x="77" y="79"/>
                    </a:lnTo>
                    <a:lnTo>
                      <a:pt x="77" y="85"/>
                    </a:lnTo>
                    <a:lnTo>
                      <a:pt x="74" y="88"/>
                    </a:lnTo>
                    <a:lnTo>
                      <a:pt x="69" y="89"/>
                    </a:lnTo>
                    <a:lnTo>
                      <a:pt x="61" y="89"/>
                    </a:lnTo>
                    <a:lnTo>
                      <a:pt x="61" y="96"/>
                    </a:lnTo>
                    <a:lnTo>
                      <a:pt x="67" y="95"/>
                    </a:lnTo>
                    <a:lnTo>
                      <a:pt x="73" y="95"/>
                    </a:lnTo>
                    <a:lnTo>
                      <a:pt x="80" y="95"/>
                    </a:lnTo>
                    <a:lnTo>
                      <a:pt x="85" y="95"/>
                    </a:lnTo>
                    <a:lnTo>
                      <a:pt x="90" y="95"/>
                    </a:lnTo>
                    <a:lnTo>
                      <a:pt x="97" y="95"/>
                    </a:lnTo>
                    <a:lnTo>
                      <a:pt x="103" y="95"/>
                    </a:lnTo>
                    <a:lnTo>
                      <a:pt x="109" y="96"/>
                    </a:lnTo>
                    <a:lnTo>
                      <a:pt x="109" y="89"/>
                    </a:lnTo>
                    <a:lnTo>
                      <a:pt x="102" y="89"/>
                    </a:lnTo>
                    <a:lnTo>
                      <a:pt x="97" y="88"/>
                    </a:lnTo>
                    <a:lnTo>
                      <a:pt x="94" y="86"/>
                    </a:lnTo>
                    <a:lnTo>
                      <a:pt x="92" y="82"/>
                    </a:lnTo>
                    <a:lnTo>
                      <a:pt x="92" y="41"/>
                    </a:lnTo>
                    <a:lnTo>
                      <a:pt x="92" y="29"/>
                    </a:lnTo>
                    <a:lnTo>
                      <a:pt x="92" y="20"/>
                    </a:lnTo>
                    <a:lnTo>
                      <a:pt x="90" y="14"/>
                    </a:lnTo>
                    <a:lnTo>
                      <a:pt x="86" y="8"/>
                    </a:lnTo>
                    <a:lnTo>
                      <a:pt x="83" y="5"/>
                    </a:lnTo>
                    <a:lnTo>
                      <a:pt x="78" y="2"/>
                    </a:lnTo>
                    <a:lnTo>
                      <a:pt x="71" y="0"/>
                    </a:lnTo>
                    <a:lnTo>
                      <a:pt x="63" y="0"/>
                    </a:lnTo>
                    <a:lnTo>
                      <a:pt x="52" y="1"/>
                    </a:lnTo>
                    <a:lnTo>
                      <a:pt x="43" y="6"/>
                    </a:lnTo>
                    <a:lnTo>
                      <a:pt x="36" y="13"/>
                    </a:lnTo>
                    <a:lnTo>
                      <a:pt x="31" y="22"/>
                    </a:lnTo>
                    <a:lnTo>
                      <a:pt x="31" y="0"/>
                    </a:lnTo>
                    <a:lnTo>
                      <a:pt x="0" y="2"/>
                    </a:lnTo>
                    <a:lnTo>
                      <a:pt x="0" y="9"/>
                    </a:lnTo>
                    <a:lnTo>
                      <a:pt x="5" y="9"/>
                    </a:lnTo>
                    <a:lnTo>
                      <a:pt x="9" y="9"/>
                    </a:lnTo>
                    <a:lnTo>
                      <a:pt x="12" y="10"/>
                    </a:lnTo>
                    <a:lnTo>
                      <a:pt x="14" y="11"/>
                    </a:lnTo>
                    <a:lnTo>
                      <a:pt x="16" y="12"/>
                    </a:lnTo>
                    <a:lnTo>
                      <a:pt x="17" y="15"/>
                    </a:lnTo>
                    <a:lnTo>
                      <a:pt x="17" y="17"/>
                    </a:lnTo>
                    <a:lnTo>
                      <a:pt x="17"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75"/>
              <p:cNvSpPr>
                <a:spLocks noChangeAspect="1"/>
              </p:cNvSpPr>
              <p:nvPr/>
            </p:nvSpPr>
            <p:spPr bwMode="auto">
              <a:xfrm>
                <a:off x="4436" y="3251"/>
                <a:ext cx="51" cy="217"/>
              </a:xfrm>
              <a:custGeom>
                <a:avLst/>
                <a:gdLst>
                  <a:gd name="T0" fmla="*/ 51 w 51"/>
                  <a:gd name="T1" fmla="*/ 108 h 217"/>
                  <a:gd name="T2" fmla="*/ 50 w 51"/>
                  <a:gd name="T3" fmla="*/ 94 h 217"/>
                  <a:gd name="T4" fmla="*/ 48 w 51"/>
                  <a:gd name="T5" fmla="*/ 77 h 217"/>
                  <a:gd name="T6" fmla="*/ 44 w 51"/>
                  <a:gd name="T7" fmla="*/ 59 h 217"/>
                  <a:gd name="T8" fmla="*/ 36 w 51"/>
                  <a:gd name="T9" fmla="*/ 41 h 217"/>
                  <a:gd name="T10" fmla="*/ 26 w 51"/>
                  <a:gd name="T11" fmla="*/ 23 h 217"/>
                  <a:gd name="T12" fmla="*/ 15 w 51"/>
                  <a:gd name="T13" fmla="*/ 10 h 217"/>
                  <a:gd name="T14" fmla="*/ 7 w 51"/>
                  <a:gd name="T15" fmla="*/ 2 h 217"/>
                  <a:gd name="T16" fmla="*/ 3 w 51"/>
                  <a:gd name="T17" fmla="*/ 0 h 217"/>
                  <a:gd name="T18" fmla="*/ 1 w 51"/>
                  <a:gd name="T19" fmla="*/ 0 h 217"/>
                  <a:gd name="T20" fmla="*/ 0 w 51"/>
                  <a:gd name="T21" fmla="*/ 2 h 217"/>
                  <a:gd name="T22" fmla="*/ 0 w 51"/>
                  <a:gd name="T23" fmla="*/ 2 h 217"/>
                  <a:gd name="T24" fmla="*/ 1 w 51"/>
                  <a:gd name="T25" fmla="*/ 3 h 217"/>
                  <a:gd name="T26" fmla="*/ 2 w 51"/>
                  <a:gd name="T27" fmla="*/ 5 h 217"/>
                  <a:gd name="T28" fmla="*/ 4 w 51"/>
                  <a:gd name="T29" fmla="*/ 7 h 217"/>
                  <a:gd name="T30" fmla="*/ 19 w 51"/>
                  <a:gd name="T31" fmla="*/ 25 h 217"/>
                  <a:gd name="T32" fmla="*/ 29 w 51"/>
                  <a:gd name="T33" fmla="*/ 49 h 217"/>
                  <a:gd name="T34" fmla="*/ 36 w 51"/>
                  <a:gd name="T35" fmla="*/ 76 h 217"/>
                  <a:gd name="T36" fmla="*/ 38 w 51"/>
                  <a:gd name="T37" fmla="*/ 108 h 217"/>
                  <a:gd name="T38" fmla="*/ 37 w 51"/>
                  <a:gd name="T39" fmla="*/ 136 h 217"/>
                  <a:gd name="T40" fmla="*/ 31 w 51"/>
                  <a:gd name="T41" fmla="*/ 163 h 217"/>
                  <a:gd name="T42" fmla="*/ 20 w 51"/>
                  <a:gd name="T43" fmla="*/ 189 h 217"/>
                  <a:gd name="T44" fmla="*/ 3 w 51"/>
                  <a:gd name="T45" fmla="*/ 211 h 217"/>
                  <a:gd name="T46" fmla="*/ 1 w 51"/>
                  <a:gd name="T47" fmla="*/ 214 h 217"/>
                  <a:gd name="T48" fmla="*/ 0 w 51"/>
                  <a:gd name="T49" fmla="*/ 215 h 217"/>
                  <a:gd name="T50" fmla="*/ 1 w 51"/>
                  <a:gd name="T51" fmla="*/ 216 h 217"/>
                  <a:gd name="T52" fmla="*/ 3 w 51"/>
                  <a:gd name="T53" fmla="*/ 217 h 217"/>
                  <a:gd name="T54" fmla="*/ 7 w 51"/>
                  <a:gd name="T55" fmla="*/ 214 h 217"/>
                  <a:gd name="T56" fmla="*/ 16 w 51"/>
                  <a:gd name="T57" fmla="*/ 206 h 217"/>
                  <a:gd name="T58" fmla="*/ 27 w 51"/>
                  <a:gd name="T59" fmla="*/ 193 h 217"/>
                  <a:gd name="T60" fmla="*/ 37 w 51"/>
                  <a:gd name="T61" fmla="*/ 175 h 217"/>
                  <a:gd name="T62" fmla="*/ 44 w 51"/>
                  <a:gd name="T63" fmla="*/ 157 h 217"/>
                  <a:gd name="T64" fmla="*/ 48 w 51"/>
                  <a:gd name="T65" fmla="*/ 139 h 217"/>
                  <a:gd name="T66" fmla="*/ 50 w 51"/>
                  <a:gd name="T67" fmla="*/ 123 h 217"/>
                  <a:gd name="T68" fmla="*/ 51 w 51"/>
                  <a:gd name="T69" fmla="*/ 10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217">
                    <a:moveTo>
                      <a:pt x="51" y="108"/>
                    </a:moveTo>
                    <a:lnTo>
                      <a:pt x="50" y="94"/>
                    </a:lnTo>
                    <a:lnTo>
                      <a:pt x="48" y="77"/>
                    </a:lnTo>
                    <a:lnTo>
                      <a:pt x="44" y="59"/>
                    </a:lnTo>
                    <a:lnTo>
                      <a:pt x="36" y="41"/>
                    </a:lnTo>
                    <a:lnTo>
                      <a:pt x="26" y="23"/>
                    </a:lnTo>
                    <a:lnTo>
                      <a:pt x="15" y="10"/>
                    </a:lnTo>
                    <a:lnTo>
                      <a:pt x="7" y="2"/>
                    </a:lnTo>
                    <a:lnTo>
                      <a:pt x="3" y="0"/>
                    </a:lnTo>
                    <a:lnTo>
                      <a:pt x="1" y="0"/>
                    </a:lnTo>
                    <a:lnTo>
                      <a:pt x="0" y="2"/>
                    </a:lnTo>
                    <a:lnTo>
                      <a:pt x="0" y="2"/>
                    </a:lnTo>
                    <a:lnTo>
                      <a:pt x="1" y="3"/>
                    </a:lnTo>
                    <a:lnTo>
                      <a:pt x="2" y="5"/>
                    </a:lnTo>
                    <a:lnTo>
                      <a:pt x="4" y="7"/>
                    </a:lnTo>
                    <a:lnTo>
                      <a:pt x="19" y="25"/>
                    </a:lnTo>
                    <a:lnTo>
                      <a:pt x="29" y="49"/>
                    </a:lnTo>
                    <a:lnTo>
                      <a:pt x="36" y="76"/>
                    </a:lnTo>
                    <a:lnTo>
                      <a:pt x="38" y="108"/>
                    </a:lnTo>
                    <a:lnTo>
                      <a:pt x="37" y="136"/>
                    </a:lnTo>
                    <a:lnTo>
                      <a:pt x="31" y="163"/>
                    </a:lnTo>
                    <a:lnTo>
                      <a:pt x="20" y="189"/>
                    </a:lnTo>
                    <a:lnTo>
                      <a:pt x="3" y="211"/>
                    </a:lnTo>
                    <a:lnTo>
                      <a:pt x="1" y="214"/>
                    </a:lnTo>
                    <a:lnTo>
                      <a:pt x="0" y="215"/>
                    </a:lnTo>
                    <a:lnTo>
                      <a:pt x="1" y="216"/>
                    </a:lnTo>
                    <a:lnTo>
                      <a:pt x="3" y="217"/>
                    </a:lnTo>
                    <a:lnTo>
                      <a:pt x="7" y="214"/>
                    </a:lnTo>
                    <a:lnTo>
                      <a:pt x="16" y="206"/>
                    </a:lnTo>
                    <a:lnTo>
                      <a:pt x="27" y="193"/>
                    </a:lnTo>
                    <a:lnTo>
                      <a:pt x="37" y="175"/>
                    </a:lnTo>
                    <a:lnTo>
                      <a:pt x="44" y="157"/>
                    </a:lnTo>
                    <a:lnTo>
                      <a:pt x="48" y="139"/>
                    </a:lnTo>
                    <a:lnTo>
                      <a:pt x="50" y="123"/>
                    </a:lnTo>
                    <a:lnTo>
                      <a:pt x="51" y="10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76"/>
              <p:cNvSpPr>
                <a:spLocks noChangeAspect="1" noEditPoints="1"/>
              </p:cNvSpPr>
              <p:nvPr/>
            </p:nvSpPr>
            <p:spPr bwMode="auto">
              <a:xfrm>
                <a:off x="1637" y="3613"/>
                <a:ext cx="77" cy="119"/>
              </a:xfrm>
              <a:custGeom>
                <a:avLst/>
                <a:gdLst>
                  <a:gd name="T0" fmla="*/ 59 w 77"/>
                  <a:gd name="T1" fmla="*/ 79 h 119"/>
                  <a:gd name="T2" fmla="*/ 53 w 77"/>
                  <a:gd name="T3" fmla="*/ 99 h 119"/>
                  <a:gd name="T4" fmla="*/ 44 w 77"/>
                  <a:gd name="T5" fmla="*/ 110 h 119"/>
                  <a:gd name="T6" fmla="*/ 34 w 77"/>
                  <a:gd name="T7" fmla="*/ 114 h 119"/>
                  <a:gd name="T8" fmla="*/ 27 w 77"/>
                  <a:gd name="T9" fmla="*/ 114 h 119"/>
                  <a:gd name="T10" fmla="*/ 17 w 77"/>
                  <a:gd name="T11" fmla="*/ 111 h 119"/>
                  <a:gd name="T12" fmla="*/ 17 w 77"/>
                  <a:gd name="T13" fmla="*/ 107 h 119"/>
                  <a:gd name="T14" fmla="*/ 21 w 77"/>
                  <a:gd name="T15" fmla="*/ 102 h 119"/>
                  <a:gd name="T16" fmla="*/ 20 w 77"/>
                  <a:gd name="T17" fmla="*/ 97 h 119"/>
                  <a:gd name="T18" fmla="*/ 16 w 77"/>
                  <a:gd name="T19" fmla="*/ 92 h 119"/>
                  <a:gd name="T20" fmla="*/ 10 w 77"/>
                  <a:gd name="T21" fmla="*/ 92 h 119"/>
                  <a:gd name="T22" fmla="*/ 5 w 77"/>
                  <a:gd name="T23" fmla="*/ 96 h 119"/>
                  <a:gd name="T24" fmla="*/ 6 w 77"/>
                  <a:gd name="T25" fmla="*/ 108 h 119"/>
                  <a:gd name="T26" fmla="*/ 20 w 77"/>
                  <a:gd name="T27" fmla="*/ 118 h 119"/>
                  <a:gd name="T28" fmla="*/ 39 w 77"/>
                  <a:gd name="T29" fmla="*/ 118 h 119"/>
                  <a:gd name="T30" fmla="*/ 56 w 77"/>
                  <a:gd name="T31" fmla="*/ 110 h 119"/>
                  <a:gd name="T32" fmla="*/ 68 w 77"/>
                  <a:gd name="T33" fmla="*/ 94 h 119"/>
                  <a:gd name="T34" fmla="*/ 76 w 77"/>
                  <a:gd name="T35" fmla="*/ 72 h 119"/>
                  <a:gd name="T36" fmla="*/ 76 w 77"/>
                  <a:gd name="T37" fmla="*/ 43 h 119"/>
                  <a:gd name="T38" fmla="*/ 69 w 77"/>
                  <a:gd name="T39" fmla="*/ 20 h 119"/>
                  <a:gd name="T40" fmla="*/ 59 w 77"/>
                  <a:gd name="T41" fmla="*/ 7 h 119"/>
                  <a:gd name="T42" fmla="*/ 46 w 77"/>
                  <a:gd name="T43" fmla="*/ 1 h 119"/>
                  <a:gd name="T44" fmla="*/ 24 w 77"/>
                  <a:gd name="T45" fmla="*/ 3 h 119"/>
                  <a:gd name="T46" fmla="*/ 3 w 77"/>
                  <a:gd name="T47" fmla="*/ 23 h 119"/>
                  <a:gd name="T48" fmla="*/ 3 w 77"/>
                  <a:gd name="T49" fmla="*/ 54 h 119"/>
                  <a:gd name="T50" fmla="*/ 23 w 77"/>
                  <a:gd name="T51" fmla="*/ 75 h 119"/>
                  <a:gd name="T52" fmla="*/ 45 w 77"/>
                  <a:gd name="T53" fmla="*/ 76 h 119"/>
                  <a:gd name="T54" fmla="*/ 57 w 77"/>
                  <a:gd name="T55" fmla="*/ 67 h 119"/>
                  <a:gd name="T56" fmla="*/ 60 w 77"/>
                  <a:gd name="T57" fmla="*/ 64 h 119"/>
                  <a:gd name="T58" fmla="*/ 32 w 77"/>
                  <a:gd name="T59" fmla="*/ 72 h 119"/>
                  <a:gd name="T60" fmla="*/ 23 w 77"/>
                  <a:gd name="T61" fmla="*/ 67 h 119"/>
                  <a:gd name="T62" fmla="*/ 18 w 77"/>
                  <a:gd name="T63" fmla="*/ 58 h 119"/>
                  <a:gd name="T64" fmla="*/ 16 w 77"/>
                  <a:gd name="T65" fmla="*/ 46 h 119"/>
                  <a:gd name="T66" fmla="*/ 16 w 77"/>
                  <a:gd name="T67" fmla="*/ 32 h 119"/>
                  <a:gd name="T68" fmla="*/ 18 w 77"/>
                  <a:gd name="T69" fmla="*/ 20 h 119"/>
                  <a:gd name="T70" fmla="*/ 24 w 77"/>
                  <a:gd name="T71" fmla="*/ 10 h 119"/>
                  <a:gd name="T72" fmla="*/ 33 w 77"/>
                  <a:gd name="T73" fmla="*/ 5 h 119"/>
                  <a:gd name="T74" fmla="*/ 47 w 77"/>
                  <a:gd name="T75" fmla="*/ 7 h 119"/>
                  <a:gd name="T76" fmla="*/ 55 w 77"/>
                  <a:gd name="T77" fmla="*/ 15 h 119"/>
                  <a:gd name="T78" fmla="*/ 58 w 77"/>
                  <a:gd name="T79" fmla="*/ 24 h 119"/>
                  <a:gd name="T80" fmla="*/ 60 w 77"/>
                  <a:gd name="T81" fmla="*/ 38 h 119"/>
                  <a:gd name="T82" fmla="*/ 60 w 77"/>
                  <a:gd name="T83" fmla="*/ 48 h 119"/>
                  <a:gd name="T84" fmla="*/ 57 w 77"/>
                  <a:gd name="T85" fmla="*/ 58 h 119"/>
                  <a:gd name="T86" fmla="*/ 51 w 77"/>
                  <a:gd name="T87" fmla="*/ 67 h 119"/>
                  <a:gd name="T88" fmla="*/ 43 w 77"/>
                  <a:gd name="T89" fmla="*/ 7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19">
                    <a:moveTo>
                      <a:pt x="60" y="64"/>
                    </a:moveTo>
                    <a:lnTo>
                      <a:pt x="59" y="79"/>
                    </a:lnTo>
                    <a:lnTo>
                      <a:pt x="57" y="90"/>
                    </a:lnTo>
                    <a:lnTo>
                      <a:pt x="53" y="99"/>
                    </a:lnTo>
                    <a:lnTo>
                      <a:pt x="49" y="105"/>
                    </a:lnTo>
                    <a:lnTo>
                      <a:pt x="44" y="110"/>
                    </a:lnTo>
                    <a:lnTo>
                      <a:pt x="39" y="112"/>
                    </a:lnTo>
                    <a:lnTo>
                      <a:pt x="34" y="114"/>
                    </a:lnTo>
                    <a:lnTo>
                      <a:pt x="30" y="114"/>
                    </a:lnTo>
                    <a:lnTo>
                      <a:pt x="27" y="114"/>
                    </a:lnTo>
                    <a:lnTo>
                      <a:pt x="22" y="113"/>
                    </a:lnTo>
                    <a:lnTo>
                      <a:pt x="17" y="111"/>
                    </a:lnTo>
                    <a:lnTo>
                      <a:pt x="13" y="108"/>
                    </a:lnTo>
                    <a:lnTo>
                      <a:pt x="17" y="107"/>
                    </a:lnTo>
                    <a:lnTo>
                      <a:pt x="20" y="104"/>
                    </a:lnTo>
                    <a:lnTo>
                      <a:pt x="21" y="102"/>
                    </a:lnTo>
                    <a:lnTo>
                      <a:pt x="21" y="100"/>
                    </a:lnTo>
                    <a:lnTo>
                      <a:pt x="20" y="97"/>
                    </a:lnTo>
                    <a:lnTo>
                      <a:pt x="18" y="94"/>
                    </a:lnTo>
                    <a:lnTo>
                      <a:pt x="16" y="92"/>
                    </a:lnTo>
                    <a:lnTo>
                      <a:pt x="13" y="92"/>
                    </a:lnTo>
                    <a:lnTo>
                      <a:pt x="10" y="92"/>
                    </a:lnTo>
                    <a:lnTo>
                      <a:pt x="8" y="94"/>
                    </a:lnTo>
                    <a:lnTo>
                      <a:pt x="5" y="96"/>
                    </a:lnTo>
                    <a:lnTo>
                      <a:pt x="5" y="100"/>
                    </a:lnTo>
                    <a:lnTo>
                      <a:pt x="6" y="108"/>
                    </a:lnTo>
                    <a:lnTo>
                      <a:pt x="12" y="114"/>
                    </a:lnTo>
                    <a:lnTo>
                      <a:pt x="20" y="118"/>
                    </a:lnTo>
                    <a:lnTo>
                      <a:pt x="30" y="119"/>
                    </a:lnTo>
                    <a:lnTo>
                      <a:pt x="39" y="118"/>
                    </a:lnTo>
                    <a:lnTo>
                      <a:pt x="48" y="115"/>
                    </a:lnTo>
                    <a:lnTo>
                      <a:pt x="56" y="110"/>
                    </a:lnTo>
                    <a:lnTo>
                      <a:pt x="62" y="103"/>
                    </a:lnTo>
                    <a:lnTo>
                      <a:pt x="68" y="94"/>
                    </a:lnTo>
                    <a:lnTo>
                      <a:pt x="73" y="84"/>
                    </a:lnTo>
                    <a:lnTo>
                      <a:pt x="76" y="72"/>
                    </a:lnTo>
                    <a:lnTo>
                      <a:pt x="77" y="59"/>
                    </a:lnTo>
                    <a:lnTo>
                      <a:pt x="76" y="43"/>
                    </a:lnTo>
                    <a:lnTo>
                      <a:pt x="73" y="30"/>
                    </a:lnTo>
                    <a:lnTo>
                      <a:pt x="69" y="20"/>
                    </a:lnTo>
                    <a:lnTo>
                      <a:pt x="64" y="12"/>
                    </a:lnTo>
                    <a:lnTo>
                      <a:pt x="59" y="7"/>
                    </a:lnTo>
                    <a:lnTo>
                      <a:pt x="52" y="3"/>
                    </a:lnTo>
                    <a:lnTo>
                      <a:pt x="46" y="1"/>
                    </a:lnTo>
                    <a:lnTo>
                      <a:pt x="39" y="0"/>
                    </a:lnTo>
                    <a:lnTo>
                      <a:pt x="24" y="3"/>
                    </a:lnTo>
                    <a:lnTo>
                      <a:pt x="12" y="11"/>
                    </a:lnTo>
                    <a:lnTo>
                      <a:pt x="3" y="23"/>
                    </a:lnTo>
                    <a:lnTo>
                      <a:pt x="0" y="39"/>
                    </a:lnTo>
                    <a:lnTo>
                      <a:pt x="3" y="54"/>
                    </a:lnTo>
                    <a:lnTo>
                      <a:pt x="11" y="67"/>
                    </a:lnTo>
                    <a:lnTo>
                      <a:pt x="23" y="75"/>
                    </a:lnTo>
                    <a:lnTo>
                      <a:pt x="36" y="78"/>
                    </a:lnTo>
                    <a:lnTo>
                      <a:pt x="45" y="76"/>
                    </a:lnTo>
                    <a:lnTo>
                      <a:pt x="51" y="73"/>
                    </a:lnTo>
                    <a:lnTo>
                      <a:pt x="57" y="67"/>
                    </a:lnTo>
                    <a:lnTo>
                      <a:pt x="60" y="61"/>
                    </a:lnTo>
                    <a:lnTo>
                      <a:pt x="60" y="64"/>
                    </a:lnTo>
                    <a:close/>
                    <a:moveTo>
                      <a:pt x="37" y="73"/>
                    </a:moveTo>
                    <a:lnTo>
                      <a:pt x="32" y="72"/>
                    </a:lnTo>
                    <a:lnTo>
                      <a:pt x="27" y="70"/>
                    </a:lnTo>
                    <a:lnTo>
                      <a:pt x="23" y="67"/>
                    </a:lnTo>
                    <a:lnTo>
                      <a:pt x="20" y="63"/>
                    </a:lnTo>
                    <a:lnTo>
                      <a:pt x="18" y="58"/>
                    </a:lnTo>
                    <a:lnTo>
                      <a:pt x="17" y="52"/>
                    </a:lnTo>
                    <a:lnTo>
                      <a:pt x="16" y="46"/>
                    </a:lnTo>
                    <a:lnTo>
                      <a:pt x="16" y="39"/>
                    </a:lnTo>
                    <a:lnTo>
                      <a:pt x="16" y="32"/>
                    </a:lnTo>
                    <a:lnTo>
                      <a:pt x="17" y="26"/>
                    </a:lnTo>
                    <a:lnTo>
                      <a:pt x="18" y="20"/>
                    </a:lnTo>
                    <a:lnTo>
                      <a:pt x="21" y="14"/>
                    </a:lnTo>
                    <a:lnTo>
                      <a:pt x="24" y="10"/>
                    </a:lnTo>
                    <a:lnTo>
                      <a:pt x="29" y="7"/>
                    </a:lnTo>
                    <a:lnTo>
                      <a:pt x="33" y="5"/>
                    </a:lnTo>
                    <a:lnTo>
                      <a:pt x="39" y="5"/>
                    </a:lnTo>
                    <a:lnTo>
                      <a:pt x="47" y="7"/>
                    </a:lnTo>
                    <a:lnTo>
                      <a:pt x="52" y="10"/>
                    </a:lnTo>
                    <a:lnTo>
                      <a:pt x="55" y="15"/>
                    </a:lnTo>
                    <a:lnTo>
                      <a:pt x="56" y="17"/>
                    </a:lnTo>
                    <a:lnTo>
                      <a:pt x="58" y="24"/>
                    </a:lnTo>
                    <a:lnTo>
                      <a:pt x="59" y="32"/>
                    </a:lnTo>
                    <a:lnTo>
                      <a:pt x="60" y="38"/>
                    </a:lnTo>
                    <a:lnTo>
                      <a:pt x="60" y="43"/>
                    </a:lnTo>
                    <a:lnTo>
                      <a:pt x="60" y="48"/>
                    </a:lnTo>
                    <a:lnTo>
                      <a:pt x="59" y="53"/>
                    </a:lnTo>
                    <a:lnTo>
                      <a:pt x="57" y="58"/>
                    </a:lnTo>
                    <a:lnTo>
                      <a:pt x="54" y="63"/>
                    </a:lnTo>
                    <a:lnTo>
                      <a:pt x="51" y="67"/>
                    </a:lnTo>
                    <a:lnTo>
                      <a:pt x="47" y="70"/>
                    </a:lnTo>
                    <a:lnTo>
                      <a:pt x="43" y="72"/>
                    </a:lnTo>
                    <a:lnTo>
                      <a:pt x="37" y="7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77"/>
              <p:cNvSpPr>
                <a:spLocks noChangeAspect="1" noEditPoints="1"/>
              </p:cNvSpPr>
              <p:nvPr/>
            </p:nvSpPr>
            <p:spPr bwMode="auto">
              <a:xfrm>
                <a:off x="1738" y="3654"/>
                <a:ext cx="19" cy="75"/>
              </a:xfrm>
              <a:custGeom>
                <a:avLst/>
                <a:gdLst>
                  <a:gd name="T0" fmla="*/ 19 w 19"/>
                  <a:gd name="T1" fmla="*/ 10 h 75"/>
                  <a:gd name="T2" fmla="*/ 18 w 19"/>
                  <a:gd name="T3" fmla="*/ 6 h 75"/>
                  <a:gd name="T4" fmla="*/ 16 w 19"/>
                  <a:gd name="T5" fmla="*/ 2 h 75"/>
                  <a:gd name="T6" fmla="*/ 13 w 19"/>
                  <a:gd name="T7" fmla="*/ 1 h 75"/>
                  <a:gd name="T8" fmla="*/ 9 w 19"/>
                  <a:gd name="T9" fmla="*/ 0 h 75"/>
                  <a:gd name="T10" fmla="*/ 5 w 19"/>
                  <a:gd name="T11" fmla="*/ 1 h 75"/>
                  <a:gd name="T12" fmla="*/ 2 w 19"/>
                  <a:gd name="T13" fmla="*/ 3 h 75"/>
                  <a:gd name="T14" fmla="*/ 0 w 19"/>
                  <a:gd name="T15" fmla="*/ 6 h 75"/>
                  <a:gd name="T16" fmla="*/ 0 w 19"/>
                  <a:gd name="T17" fmla="*/ 9 h 75"/>
                  <a:gd name="T18" fmla="*/ 0 w 19"/>
                  <a:gd name="T19" fmla="*/ 13 h 75"/>
                  <a:gd name="T20" fmla="*/ 3 w 19"/>
                  <a:gd name="T21" fmla="*/ 16 h 75"/>
                  <a:gd name="T22" fmla="*/ 6 w 19"/>
                  <a:gd name="T23" fmla="*/ 18 h 75"/>
                  <a:gd name="T24" fmla="*/ 9 w 19"/>
                  <a:gd name="T25" fmla="*/ 19 h 75"/>
                  <a:gd name="T26" fmla="*/ 13 w 19"/>
                  <a:gd name="T27" fmla="*/ 18 h 75"/>
                  <a:gd name="T28" fmla="*/ 16 w 19"/>
                  <a:gd name="T29" fmla="*/ 16 h 75"/>
                  <a:gd name="T30" fmla="*/ 18 w 19"/>
                  <a:gd name="T31" fmla="*/ 13 h 75"/>
                  <a:gd name="T32" fmla="*/ 19 w 19"/>
                  <a:gd name="T33" fmla="*/ 10 h 75"/>
                  <a:gd name="T34" fmla="*/ 19 w 19"/>
                  <a:gd name="T35" fmla="*/ 65 h 75"/>
                  <a:gd name="T36" fmla="*/ 18 w 19"/>
                  <a:gd name="T37" fmla="*/ 61 h 75"/>
                  <a:gd name="T38" fmla="*/ 16 w 19"/>
                  <a:gd name="T39" fmla="*/ 58 h 75"/>
                  <a:gd name="T40" fmla="*/ 13 w 19"/>
                  <a:gd name="T41" fmla="*/ 56 h 75"/>
                  <a:gd name="T42" fmla="*/ 9 w 19"/>
                  <a:gd name="T43" fmla="*/ 55 h 75"/>
                  <a:gd name="T44" fmla="*/ 5 w 19"/>
                  <a:gd name="T45" fmla="*/ 56 h 75"/>
                  <a:gd name="T46" fmla="*/ 2 w 19"/>
                  <a:gd name="T47" fmla="*/ 58 h 75"/>
                  <a:gd name="T48" fmla="*/ 0 w 19"/>
                  <a:gd name="T49" fmla="*/ 61 h 75"/>
                  <a:gd name="T50" fmla="*/ 0 w 19"/>
                  <a:gd name="T51" fmla="*/ 65 h 75"/>
                  <a:gd name="T52" fmla="*/ 0 w 19"/>
                  <a:gd name="T53" fmla="*/ 69 h 75"/>
                  <a:gd name="T54" fmla="*/ 3 w 19"/>
                  <a:gd name="T55" fmla="*/ 72 h 75"/>
                  <a:gd name="T56" fmla="*/ 6 w 19"/>
                  <a:gd name="T57" fmla="*/ 74 h 75"/>
                  <a:gd name="T58" fmla="*/ 9 w 19"/>
                  <a:gd name="T59" fmla="*/ 75 h 75"/>
                  <a:gd name="T60" fmla="*/ 13 w 19"/>
                  <a:gd name="T61" fmla="*/ 74 h 75"/>
                  <a:gd name="T62" fmla="*/ 16 w 19"/>
                  <a:gd name="T63" fmla="*/ 72 h 75"/>
                  <a:gd name="T64" fmla="*/ 18 w 19"/>
                  <a:gd name="T65" fmla="*/ 69 h 75"/>
                  <a:gd name="T66" fmla="*/ 19 w 19"/>
                  <a:gd name="T67"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75">
                    <a:moveTo>
                      <a:pt x="19" y="10"/>
                    </a:moveTo>
                    <a:lnTo>
                      <a:pt x="18" y="6"/>
                    </a:lnTo>
                    <a:lnTo>
                      <a:pt x="16" y="2"/>
                    </a:lnTo>
                    <a:lnTo>
                      <a:pt x="13" y="1"/>
                    </a:lnTo>
                    <a:lnTo>
                      <a:pt x="9" y="0"/>
                    </a:lnTo>
                    <a:lnTo>
                      <a:pt x="5" y="1"/>
                    </a:lnTo>
                    <a:lnTo>
                      <a:pt x="2" y="3"/>
                    </a:lnTo>
                    <a:lnTo>
                      <a:pt x="0" y="6"/>
                    </a:lnTo>
                    <a:lnTo>
                      <a:pt x="0" y="9"/>
                    </a:lnTo>
                    <a:lnTo>
                      <a:pt x="0" y="13"/>
                    </a:lnTo>
                    <a:lnTo>
                      <a:pt x="3" y="16"/>
                    </a:lnTo>
                    <a:lnTo>
                      <a:pt x="6" y="18"/>
                    </a:lnTo>
                    <a:lnTo>
                      <a:pt x="9" y="19"/>
                    </a:lnTo>
                    <a:lnTo>
                      <a:pt x="13" y="18"/>
                    </a:lnTo>
                    <a:lnTo>
                      <a:pt x="16" y="16"/>
                    </a:lnTo>
                    <a:lnTo>
                      <a:pt x="18" y="13"/>
                    </a:lnTo>
                    <a:lnTo>
                      <a:pt x="19" y="10"/>
                    </a:lnTo>
                    <a:close/>
                    <a:moveTo>
                      <a:pt x="19" y="65"/>
                    </a:moveTo>
                    <a:lnTo>
                      <a:pt x="18" y="61"/>
                    </a:lnTo>
                    <a:lnTo>
                      <a:pt x="16" y="58"/>
                    </a:lnTo>
                    <a:lnTo>
                      <a:pt x="13" y="56"/>
                    </a:lnTo>
                    <a:lnTo>
                      <a:pt x="9" y="55"/>
                    </a:lnTo>
                    <a:lnTo>
                      <a:pt x="5" y="56"/>
                    </a:lnTo>
                    <a:lnTo>
                      <a:pt x="2" y="58"/>
                    </a:lnTo>
                    <a:lnTo>
                      <a:pt x="0" y="61"/>
                    </a:lnTo>
                    <a:lnTo>
                      <a:pt x="0" y="65"/>
                    </a:lnTo>
                    <a:lnTo>
                      <a:pt x="0" y="69"/>
                    </a:lnTo>
                    <a:lnTo>
                      <a:pt x="3" y="72"/>
                    </a:lnTo>
                    <a:lnTo>
                      <a:pt x="6" y="74"/>
                    </a:lnTo>
                    <a:lnTo>
                      <a:pt x="9" y="75"/>
                    </a:lnTo>
                    <a:lnTo>
                      <a:pt x="13" y="74"/>
                    </a:lnTo>
                    <a:lnTo>
                      <a:pt x="16" y="72"/>
                    </a:lnTo>
                    <a:lnTo>
                      <a:pt x="18" y="69"/>
                    </a:lnTo>
                    <a:lnTo>
                      <a:pt x="19"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78"/>
              <p:cNvSpPr>
                <a:spLocks noChangeAspect="1"/>
              </p:cNvSpPr>
              <p:nvPr/>
            </p:nvSpPr>
            <p:spPr bwMode="auto">
              <a:xfrm>
                <a:off x="2217" y="3577"/>
                <a:ext cx="85" cy="152"/>
              </a:xfrm>
              <a:custGeom>
                <a:avLst/>
                <a:gdLst>
                  <a:gd name="T0" fmla="*/ 16 w 85"/>
                  <a:gd name="T1" fmla="*/ 55 h 152"/>
                  <a:gd name="T2" fmla="*/ 0 w 85"/>
                  <a:gd name="T3" fmla="*/ 55 h 152"/>
                  <a:gd name="T4" fmla="*/ 0 w 85"/>
                  <a:gd name="T5" fmla="*/ 65 h 152"/>
                  <a:gd name="T6" fmla="*/ 16 w 85"/>
                  <a:gd name="T7" fmla="*/ 65 h 152"/>
                  <a:gd name="T8" fmla="*/ 16 w 85"/>
                  <a:gd name="T9" fmla="*/ 141 h 152"/>
                  <a:gd name="T10" fmla="*/ 1 w 85"/>
                  <a:gd name="T11" fmla="*/ 141 h 152"/>
                  <a:gd name="T12" fmla="*/ 1 w 85"/>
                  <a:gd name="T13" fmla="*/ 152 h 152"/>
                  <a:gd name="T14" fmla="*/ 14 w 85"/>
                  <a:gd name="T15" fmla="*/ 151 h 152"/>
                  <a:gd name="T16" fmla="*/ 28 w 85"/>
                  <a:gd name="T17" fmla="*/ 151 h 152"/>
                  <a:gd name="T18" fmla="*/ 35 w 85"/>
                  <a:gd name="T19" fmla="*/ 151 h 152"/>
                  <a:gd name="T20" fmla="*/ 43 w 85"/>
                  <a:gd name="T21" fmla="*/ 151 h 152"/>
                  <a:gd name="T22" fmla="*/ 51 w 85"/>
                  <a:gd name="T23" fmla="*/ 151 h 152"/>
                  <a:gd name="T24" fmla="*/ 58 w 85"/>
                  <a:gd name="T25" fmla="*/ 152 h 152"/>
                  <a:gd name="T26" fmla="*/ 58 w 85"/>
                  <a:gd name="T27" fmla="*/ 141 h 152"/>
                  <a:gd name="T28" fmla="*/ 39 w 85"/>
                  <a:gd name="T29" fmla="*/ 141 h 152"/>
                  <a:gd name="T30" fmla="*/ 39 w 85"/>
                  <a:gd name="T31" fmla="*/ 65 h 152"/>
                  <a:gd name="T32" fmla="*/ 64 w 85"/>
                  <a:gd name="T33" fmla="*/ 65 h 152"/>
                  <a:gd name="T34" fmla="*/ 64 w 85"/>
                  <a:gd name="T35" fmla="*/ 55 h 152"/>
                  <a:gd name="T36" fmla="*/ 38 w 85"/>
                  <a:gd name="T37" fmla="*/ 55 h 152"/>
                  <a:gd name="T38" fmla="*/ 38 w 85"/>
                  <a:gd name="T39" fmla="*/ 33 h 152"/>
                  <a:gd name="T40" fmla="*/ 39 w 85"/>
                  <a:gd name="T41" fmla="*/ 25 h 152"/>
                  <a:gd name="T42" fmla="*/ 41 w 85"/>
                  <a:gd name="T43" fmla="*/ 19 h 152"/>
                  <a:gd name="T44" fmla="*/ 44 w 85"/>
                  <a:gd name="T45" fmla="*/ 15 h 152"/>
                  <a:gd name="T46" fmla="*/ 47 w 85"/>
                  <a:gd name="T47" fmla="*/ 11 h 152"/>
                  <a:gd name="T48" fmla="*/ 51 w 85"/>
                  <a:gd name="T49" fmla="*/ 9 h 152"/>
                  <a:gd name="T50" fmla="*/ 54 w 85"/>
                  <a:gd name="T51" fmla="*/ 8 h 152"/>
                  <a:gd name="T52" fmla="*/ 58 w 85"/>
                  <a:gd name="T53" fmla="*/ 8 h 152"/>
                  <a:gd name="T54" fmla="*/ 60 w 85"/>
                  <a:gd name="T55" fmla="*/ 7 h 152"/>
                  <a:gd name="T56" fmla="*/ 64 w 85"/>
                  <a:gd name="T57" fmla="*/ 8 h 152"/>
                  <a:gd name="T58" fmla="*/ 60 w 85"/>
                  <a:gd name="T59" fmla="*/ 13 h 152"/>
                  <a:gd name="T60" fmla="*/ 59 w 85"/>
                  <a:gd name="T61" fmla="*/ 19 h 152"/>
                  <a:gd name="T62" fmla="*/ 60 w 85"/>
                  <a:gd name="T63" fmla="*/ 25 h 152"/>
                  <a:gd name="T64" fmla="*/ 63 w 85"/>
                  <a:gd name="T65" fmla="*/ 29 h 152"/>
                  <a:gd name="T66" fmla="*/ 67 w 85"/>
                  <a:gd name="T67" fmla="*/ 31 h 152"/>
                  <a:gd name="T68" fmla="*/ 72 w 85"/>
                  <a:gd name="T69" fmla="*/ 32 h 152"/>
                  <a:gd name="T70" fmla="*/ 77 w 85"/>
                  <a:gd name="T71" fmla="*/ 31 h 152"/>
                  <a:gd name="T72" fmla="*/ 81 w 85"/>
                  <a:gd name="T73" fmla="*/ 29 h 152"/>
                  <a:gd name="T74" fmla="*/ 84 w 85"/>
                  <a:gd name="T75" fmla="*/ 24 h 152"/>
                  <a:gd name="T76" fmla="*/ 85 w 85"/>
                  <a:gd name="T77" fmla="*/ 19 h 152"/>
                  <a:gd name="T78" fmla="*/ 84 w 85"/>
                  <a:gd name="T79" fmla="*/ 12 h 152"/>
                  <a:gd name="T80" fmla="*/ 79 w 85"/>
                  <a:gd name="T81" fmla="*/ 6 h 152"/>
                  <a:gd name="T82" fmla="*/ 72 w 85"/>
                  <a:gd name="T83" fmla="*/ 1 h 152"/>
                  <a:gd name="T84" fmla="*/ 61 w 85"/>
                  <a:gd name="T85" fmla="*/ 0 h 152"/>
                  <a:gd name="T86" fmla="*/ 45 w 85"/>
                  <a:gd name="T87" fmla="*/ 1 h 152"/>
                  <a:gd name="T88" fmla="*/ 30 w 85"/>
                  <a:gd name="T89" fmla="*/ 7 h 152"/>
                  <a:gd name="T90" fmla="*/ 20 w 85"/>
                  <a:gd name="T91" fmla="*/ 18 h 152"/>
                  <a:gd name="T92" fmla="*/ 16 w 85"/>
                  <a:gd name="T93" fmla="*/ 33 h 152"/>
                  <a:gd name="T94" fmla="*/ 16 w 85"/>
                  <a:gd name="T95" fmla="*/ 5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 h="152">
                    <a:moveTo>
                      <a:pt x="16" y="55"/>
                    </a:moveTo>
                    <a:lnTo>
                      <a:pt x="0" y="55"/>
                    </a:lnTo>
                    <a:lnTo>
                      <a:pt x="0" y="65"/>
                    </a:lnTo>
                    <a:lnTo>
                      <a:pt x="16" y="65"/>
                    </a:lnTo>
                    <a:lnTo>
                      <a:pt x="16" y="141"/>
                    </a:lnTo>
                    <a:lnTo>
                      <a:pt x="1" y="141"/>
                    </a:lnTo>
                    <a:lnTo>
                      <a:pt x="1" y="152"/>
                    </a:lnTo>
                    <a:lnTo>
                      <a:pt x="14" y="151"/>
                    </a:lnTo>
                    <a:lnTo>
                      <a:pt x="28" y="151"/>
                    </a:lnTo>
                    <a:lnTo>
                      <a:pt x="35" y="151"/>
                    </a:lnTo>
                    <a:lnTo>
                      <a:pt x="43" y="151"/>
                    </a:lnTo>
                    <a:lnTo>
                      <a:pt x="51" y="151"/>
                    </a:lnTo>
                    <a:lnTo>
                      <a:pt x="58" y="152"/>
                    </a:lnTo>
                    <a:lnTo>
                      <a:pt x="58" y="141"/>
                    </a:lnTo>
                    <a:lnTo>
                      <a:pt x="39" y="141"/>
                    </a:lnTo>
                    <a:lnTo>
                      <a:pt x="39" y="65"/>
                    </a:lnTo>
                    <a:lnTo>
                      <a:pt x="64" y="65"/>
                    </a:lnTo>
                    <a:lnTo>
                      <a:pt x="64" y="55"/>
                    </a:lnTo>
                    <a:lnTo>
                      <a:pt x="38" y="55"/>
                    </a:lnTo>
                    <a:lnTo>
                      <a:pt x="38" y="33"/>
                    </a:lnTo>
                    <a:lnTo>
                      <a:pt x="39" y="25"/>
                    </a:lnTo>
                    <a:lnTo>
                      <a:pt x="41" y="19"/>
                    </a:lnTo>
                    <a:lnTo>
                      <a:pt x="44" y="15"/>
                    </a:lnTo>
                    <a:lnTo>
                      <a:pt x="47" y="11"/>
                    </a:lnTo>
                    <a:lnTo>
                      <a:pt x="51" y="9"/>
                    </a:lnTo>
                    <a:lnTo>
                      <a:pt x="54" y="8"/>
                    </a:lnTo>
                    <a:lnTo>
                      <a:pt x="58" y="8"/>
                    </a:lnTo>
                    <a:lnTo>
                      <a:pt x="60" y="7"/>
                    </a:lnTo>
                    <a:lnTo>
                      <a:pt x="64" y="8"/>
                    </a:lnTo>
                    <a:lnTo>
                      <a:pt x="60" y="13"/>
                    </a:lnTo>
                    <a:lnTo>
                      <a:pt x="59" y="19"/>
                    </a:lnTo>
                    <a:lnTo>
                      <a:pt x="60" y="25"/>
                    </a:lnTo>
                    <a:lnTo>
                      <a:pt x="63" y="29"/>
                    </a:lnTo>
                    <a:lnTo>
                      <a:pt x="67" y="31"/>
                    </a:lnTo>
                    <a:lnTo>
                      <a:pt x="72" y="32"/>
                    </a:lnTo>
                    <a:lnTo>
                      <a:pt x="77" y="31"/>
                    </a:lnTo>
                    <a:lnTo>
                      <a:pt x="81" y="29"/>
                    </a:lnTo>
                    <a:lnTo>
                      <a:pt x="84" y="24"/>
                    </a:lnTo>
                    <a:lnTo>
                      <a:pt x="85" y="19"/>
                    </a:lnTo>
                    <a:lnTo>
                      <a:pt x="84" y="12"/>
                    </a:lnTo>
                    <a:lnTo>
                      <a:pt x="79" y="6"/>
                    </a:lnTo>
                    <a:lnTo>
                      <a:pt x="72" y="1"/>
                    </a:lnTo>
                    <a:lnTo>
                      <a:pt x="61" y="0"/>
                    </a:lnTo>
                    <a:lnTo>
                      <a:pt x="45" y="1"/>
                    </a:lnTo>
                    <a:lnTo>
                      <a:pt x="30" y="7"/>
                    </a:lnTo>
                    <a:lnTo>
                      <a:pt x="20" y="18"/>
                    </a:lnTo>
                    <a:lnTo>
                      <a:pt x="16" y="33"/>
                    </a:lnTo>
                    <a:lnTo>
                      <a:pt x="16"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79"/>
              <p:cNvSpPr>
                <a:spLocks noChangeAspect="1" noEditPoints="1"/>
              </p:cNvSpPr>
              <p:nvPr/>
            </p:nvSpPr>
            <p:spPr bwMode="auto">
              <a:xfrm>
                <a:off x="2291" y="3630"/>
                <a:ext cx="111" cy="100"/>
              </a:xfrm>
              <a:custGeom>
                <a:avLst/>
                <a:gdLst>
                  <a:gd name="T0" fmla="*/ 111 w 111"/>
                  <a:gd name="T1" fmla="*/ 51 h 100"/>
                  <a:gd name="T2" fmla="*/ 107 w 111"/>
                  <a:gd name="T3" fmla="*/ 31 h 100"/>
                  <a:gd name="T4" fmla="*/ 96 w 111"/>
                  <a:gd name="T5" fmla="*/ 15 h 100"/>
                  <a:gd name="T6" fmla="*/ 79 w 111"/>
                  <a:gd name="T7" fmla="*/ 4 h 100"/>
                  <a:gd name="T8" fmla="*/ 55 w 111"/>
                  <a:gd name="T9" fmla="*/ 0 h 100"/>
                  <a:gd name="T10" fmla="*/ 32 w 111"/>
                  <a:gd name="T11" fmla="*/ 4 h 100"/>
                  <a:gd name="T12" fmla="*/ 14 w 111"/>
                  <a:gd name="T13" fmla="*/ 15 h 100"/>
                  <a:gd name="T14" fmla="*/ 3 w 111"/>
                  <a:gd name="T15" fmla="*/ 31 h 100"/>
                  <a:gd name="T16" fmla="*/ 0 w 111"/>
                  <a:gd name="T17" fmla="*/ 51 h 100"/>
                  <a:gd name="T18" fmla="*/ 3 w 111"/>
                  <a:gd name="T19" fmla="*/ 70 h 100"/>
                  <a:gd name="T20" fmla="*/ 14 w 111"/>
                  <a:gd name="T21" fmla="*/ 86 h 100"/>
                  <a:gd name="T22" fmla="*/ 31 w 111"/>
                  <a:gd name="T23" fmla="*/ 96 h 100"/>
                  <a:gd name="T24" fmla="*/ 55 w 111"/>
                  <a:gd name="T25" fmla="*/ 100 h 100"/>
                  <a:gd name="T26" fmla="*/ 79 w 111"/>
                  <a:gd name="T27" fmla="*/ 96 h 100"/>
                  <a:gd name="T28" fmla="*/ 97 w 111"/>
                  <a:gd name="T29" fmla="*/ 86 h 100"/>
                  <a:gd name="T30" fmla="*/ 107 w 111"/>
                  <a:gd name="T31" fmla="*/ 70 h 100"/>
                  <a:gd name="T32" fmla="*/ 111 w 111"/>
                  <a:gd name="T33" fmla="*/ 51 h 100"/>
                  <a:gd name="T34" fmla="*/ 55 w 111"/>
                  <a:gd name="T35" fmla="*/ 91 h 100"/>
                  <a:gd name="T36" fmla="*/ 46 w 111"/>
                  <a:gd name="T37" fmla="*/ 90 h 100"/>
                  <a:gd name="T38" fmla="*/ 39 w 111"/>
                  <a:gd name="T39" fmla="*/ 87 h 100"/>
                  <a:gd name="T40" fmla="*/ 34 w 111"/>
                  <a:gd name="T41" fmla="*/ 83 h 100"/>
                  <a:gd name="T42" fmla="*/ 31 w 111"/>
                  <a:gd name="T43" fmla="*/ 77 h 100"/>
                  <a:gd name="T44" fmla="*/ 29 w 111"/>
                  <a:gd name="T45" fmla="*/ 71 h 100"/>
                  <a:gd name="T46" fmla="*/ 28 w 111"/>
                  <a:gd name="T47" fmla="*/ 63 h 100"/>
                  <a:gd name="T48" fmla="*/ 28 w 111"/>
                  <a:gd name="T49" fmla="*/ 56 h 100"/>
                  <a:gd name="T50" fmla="*/ 28 w 111"/>
                  <a:gd name="T51" fmla="*/ 49 h 100"/>
                  <a:gd name="T52" fmla="*/ 28 w 111"/>
                  <a:gd name="T53" fmla="*/ 41 h 100"/>
                  <a:gd name="T54" fmla="*/ 28 w 111"/>
                  <a:gd name="T55" fmla="*/ 34 h 100"/>
                  <a:gd name="T56" fmla="*/ 29 w 111"/>
                  <a:gd name="T57" fmla="*/ 27 h 100"/>
                  <a:gd name="T58" fmla="*/ 31 w 111"/>
                  <a:gd name="T59" fmla="*/ 21 h 100"/>
                  <a:gd name="T60" fmla="*/ 35 w 111"/>
                  <a:gd name="T61" fmla="*/ 15 h 100"/>
                  <a:gd name="T62" fmla="*/ 41 w 111"/>
                  <a:gd name="T63" fmla="*/ 11 h 100"/>
                  <a:gd name="T64" fmla="*/ 48 w 111"/>
                  <a:gd name="T65" fmla="*/ 9 h 100"/>
                  <a:gd name="T66" fmla="*/ 55 w 111"/>
                  <a:gd name="T67" fmla="*/ 8 h 100"/>
                  <a:gd name="T68" fmla="*/ 62 w 111"/>
                  <a:gd name="T69" fmla="*/ 9 h 100"/>
                  <a:gd name="T70" fmla="*/ 68 w 111"/>
                  <a:gd name="T71" fmla="*/ 11 h 100"/>
                  <a:gd name="T72" fmla="*/ 74 w 111"/>
                  <a:gd name="T73" fmla="*/ 14 h 100"/>
                  <a:gd name="T74" fmla="*/ 78 w 111"/>
                  <a:gd name="T75" fmla="*/ 19 h 100"/>
                  <a:gd name="T76" fmla="*/ 81 w 111"/>
                  <a:gd name="T77" fmla="*/ 25 h 100"/>
                  <a:gd name="T78" fmla="*/ 82 w 111"/>
                  <a:gd name="T79" fmla="*/ 33 h 100"/>
                  <a:gd name="T80" fmla="*/ 83 w 111"/>
                  <a:gd name="T81" fmla="*/ 41 h 100"/>
                  <a:gd name="T82" fmla="*/ 83 w 111"/>
                  <a:gd name="T83" fmla="*/ 49 h 100"/>
                  <a:gd name="T84" fmla="*/ 83 w 111"/>
                  <a:gd name="T85" fmla="*/ 56 h 100"/>
                  <a:gd name="T86" fmla="*/ 82 w 111"/>
                  <a:gd name="T87" fmla="*/ 63 h 100"/>
                  <a:gd name="T88" fmla="*/ 81 w 111"/>
                  <a:gd name="T89" fmla="*/ 71 h 100"/>
                  <a:gd name="T90" fmla="*/ 79 w 111"/>
                  <a:gd name="T91" fmla="*/ 77 h 100"/>
                  <a:gd name="T92" fmla="*/ 76 w 111"/>
                  <a:gd name="T93" fmla="*/ 83 h 100"/>
                  <a:gd name="T94" fmla="*/ 71 w 111"/>
                  <a:gd name="T95" fmla="*/ 87 h 100"/>
                  <a:gd name="T96" fmla="*/ 64 w 111"/>
                  <a:gd name="T97" fmla="*/ 90 h 100"/>
                  <a:gd name="T98" fmla="*/ 55 w 111"/>
                  <a:gd name="T99" fmla="*/ 9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100">
                    <a:moveTo>
                      <a:pt x="111" y="51"/>
                    </a:moveTo>
                    <a:lnTo>
                      <a:pt x="107" y="31"/>
                    </a:lnTo>
                    <a:lnTo>
                      <a:pt x="96" y="15"/>
                    </a:lnTo>
                    <a:lnTo>
                      <a:pt x="79" y="4"/>
                    </a:lnTo>
                    <a:lnTo>
                      <a:pt x="55" y="0"/>
                    </a:lnTo>
                    <a:lnTo>
                      <a:pt x="32" y="4"/>
                    </a:lnTo>
                    <a:lnTo>
                      <a:pt x="14" y="15"/>
                    </a:lnTo>
                    <a:lnTo>
                      <a:pt x="3" y="31"/>
                    </a:lnTo>
                    <a:lnTo>
                      <a:pt x="0" y="51"/>
                    </a:lnTo>
                    <a:lnTo>
                      <a:pt x="3" y="70"/>
                    </a:lnTo>
                    <a:lnTo>
                      <a:pt x="14" y="86"/>
                    </a:lnTo>
                    <a:lnTo>
                      <a:pt x="31" y="96"/>
                    </a:lnTo>
                    <a:lnTo>
                      <a:pt x="55" y="100"/>
                    </a:lnTo>
                    <a:lnTo>
                      <a:pt x="79" y="96"/>
                    </a:lnTo>
                    <a:lnTo>
                      <a:pt x="97" y="86"/>
                    </a:lnTo>
                    <a:lnTo>
                      <a:pt x="107" y="70"/>
                    </a:lnTo>
                    <a:lnTo>
                      <a:pt x="111" y="51"/>
                    </a:lnTo>
                    <a:close/>
                    <a:moveTo>
                      <a:pt x="55" y="91"/>
                    </a:moveTo>
                    <a:lnTo>
                      <a:pt x="46" y="90"/>
                    </a:lnTo>
                    <a:lnTo>
                      <a:pt x="39" y="87"/>
                    </a:lnTo>
                    <a:lnTo>
                      <a:pt x="34" y="83"/>
                    </a:lnTo>
                    <a:lnTo>
                      <a:pt x="31" y="77"/>
                    </a:lnTo>
                    <a:lnTo>
                      <a:pt x="29" y="71"/>
                    </a:lnTo>
                    <a:lnTo>
                      <a:pt x="28" y="63"/>
                    </a:lnTo>
                    <a:lnTo>
                      <a:pt x="28" y="56"/>
                    </a:lnTo>
                    <a:lnTo>
                      <a:pt x="28" y="49"/>
                    </a:lnTo>
                    <a:lnTo>
                      <a:pt x="28" y="41"/>
                    </a:lnTo>
                    <a:lnTo>
                      <a:pt x="28" y="34"/>
                    </a:lnTo>
                    <a:lnTo>
                      <a:pt x="29" y="27"/>
                    </a:lnTo>
                    <a:lnTo>
                      <a:pt x="31" y="21"/>
                    </a:lnTo>
                    <a:lnTo>
                      <a:pt x="35" y="15"/>
                    </a:lnTo>
                    <a:lnTo>
                      <a:pt x="41" y="11"/>
                    </a:lnTo>
                    <a:lnTo>
                      <a:pt x="48" y="9"/>
                    </a:lnTo>
                    <a:lnTo>
                      <a:pt x="55" y="8"/>
                    </a:lnTo>
                    <a:lnTo>
                      <a:pt x="62" y="9"/>
                    </a:lnTo>
                    <a:lnTo>
                      <a:pt x="68" y="11"/>
                    </a:lnTo>
                    <a:lnTo>
                      <a:pt x="74" y="14"/>
                    </a:lnTo>
                    <a:lnTo>
                      <a:pt x="78" y="19"/>
                    </a:lnTo>
                    <a:lnTo>
                      <a:pt x="81" y="25"/>
                    </a:lnTo>
                    <a:lnTo>
                      <a:pt x="82" y="33"/>
                    </a:lnTo>
                    <a:lnTo>
                      <a:pt x="83" y="41"/>
                    </a:lnTo>
                    <a:lnTo>
                      <a:pt x="83" y="49"/>
                    </a:lnTo>
                    <a:lnTo>
                      <a:pt x="83" y="56"/>
                    </a:lnTo>
                    <a:lnTo>
                      <a:pt x="82" y="63"/>
                    </a:lnTo>
                    <a:lnTo>
                      <a:pt x="81" y="71"/>
                    </a:lnTo>
                    <a:lnTo>
                      <a:pt x="79" y="77"/>
                    </a:lnTo>
                    <a:lnTo>
                      <a:pt x="76" y="83"/>
                    </a:lnTo>
                    <a:lnTo>
                      <a:pt x="71" y="87"/>
                    </a:lnTo>
                    <a:lnTo>
                      <a:pt x="64" y="90"/>
                    </a:lnTo>
                    <a:lnTo>
                      <a:pt x="55" y="9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80"/>
              <p:cNvSpPr>
                <a:spLocks noChangeAspect="1"/>
              </p:cNvSpPr>
              <p:nvPr/>
            </p:nvSpPr>
            <p:spPr bwMode="auto">
              <a:xfrm>
                <a:off x="2417" y="3631"/>
                <a:ext cx="88" cy="98"/>
              </a:xfrm>
              <a:custGeom>
                <a:avLst/>
                <a:gdLst>
                  <a:gd name="T0" fmla="*/ 36 w 88"/>
                  <a:gd name="T1" fmla="*/ 24 h 98"/>
                  <a:gd name="T2" fmla="*/ 36 w 88"/>
                  <a:gd name="T3" fmla="*/ 0 h 98"/>
                  <a:gd name="T4" fmla="*/ 0 w 88"/>
                  <a:gd name="T5" fmla="*/ 2 h 98"/>
                  <a:gd name="T6" fmla="*/ 0 w 88"/>
                  <a:gd name="T7" fmla="*/ 12 h 98"/>
                  <a:gd name="T8" fmla="*/ 8 w 88"/>
                  <a:gd name="T9" fmla="*/ 12 h 98"/>
                  <a:gd name="T10" fmla="*/ 12 w 88"/>
                  <a:gd name="T11" fmla="*/ 13 h 98"/>
                  <a:gd name="T12" fmla="*/ 14 w 88"/>
                  <a:gd name="T13" fmla="*/ 15 h 98"/>
                  <a:gd name="T14" fmla="*/ 15 w 88"/>
                  <a:gd name="T15" fmla="*/ 20 h 98"/>
                  <a:gd name="T16" fmla="*/ 15 w 88"/>
                  <a:gd name="T17" fmla="*/ 87 h 98"/>
                  <a:gd name="T18" fmla="*/ 0 w 88"/>
                  <a:gd name="T19" fmla="*/ 87 h 98"/>
                  <a:gd name="T20" fmla="*/ 0 w 88"/>
                  <a:gd name="T21" fmla="*/ 98 h 98"/>
                  <a:gd name="T22" fmla="*/ 13 w 88"/>
                  <a:gd name="T23" fmla="*/ 97 h 98"/>
                  <a:gd name="T24" fmla="*/ 27 w 88"/>
                  <a:gd name="T25" fmla="*/ 97 h 98"/>
                  <a:gd name="T26" fmla="*/ 34 w 88"/>
                  <a:gd name="T27" fmla="*/ 97 h 98"/>
                  <a:gd name="T28" fmla="*/ 42 w 88"/>
                  <a:gd name="T29" fmla="*/ 97 h 98"/>
                  <a:gd name="T30" fmla="*/ 50 w 88"/>
                  <a:gd name="T31" fmla="*/ 97 h 98"/>
                  <a:gd name="T32" fmla="*/ 57 w 88"/>
                  <a:gd name="T33" fmla="*/ 98 h 98"/>
                  <a:gd name="T34" fmla="*/ 57 w 88"/>
                  <a:gd name="T35" fmla="*/ 87 h 98"/>
                  <a:gd name="T36" fmla="*/ 38 w 88"/>
                  <a:gd name="T37" fmla="*/ 87 h 98"/>
                  <a:gd name="T38" fmla="*/ 38 w 88"/>
                  <a:gd name="T39" fmla="*/ 49 h 98"/>
                  <a:gd name="T40" fmla="*/ 39 w 88"/>
                  <a:gd name="T41" fmla="*/ 37 h 98"/>
                  <a:gd name="T42" fmla="*/ 44 w 88"/>
                  <a:gd name="T43" fmla="*/ 23 h 98"/>
                  <a:gd name="T44" fmla="*/ 52 w 88"/>
                  <a:gd name="T45" fmla="*/ 12 h 98"/>
                  <a:gd name="T46" fmla="*/ 65 w 88"/>
                  <a:gd name="T47" fmla="*/ 8 h 98"/>
                  <a:gd name="T48" fmla="*/ 65 w 88"/>
                  <a:gd name="T49" fmla="*/ 8 h 98"/>
                  <a:gd name="T50" fmla="*/ 63 w 88"/>
                  <a:gd name="T51" fmla="*/ 10 h 98"/>
                  <a:gd name="T52" fmla="*/ 62 w 88"/>
                  <a:gd name="T53" fmla="*/ 14 h 98"/>
                  <a:gd name="T54" fmla="*/ 61 w 88"/>
                  <a:gd name="T55" fmla="*/ 18 h 98"/>
                  <a:gd name="T56" fmla="*/ 62 w 88"/>
                  <a:gd name="T57" fmla="*/ 24 h 98"/>
                  <a:gd name="T58" fmla="*/ 65 w 88"/>
                  <a:gd name="T59" fmla="*/ 28 h 98"/>
                  <a:gd name="T60" fmla="*/ 70 w 88"/>
                  <a:gd name="T61" fmla="*/ 30 h 98"/>
                  <a:gd name="T62" fmla="*/ 74 w 88"/>
                  <a:gd name="T63" fmla="*/ 31 h 98"/>
                  <a:gd name="T64" fmla="*/ 79 w 88"/>
                  <a:gd name="T65" fmla="*/ 30 h 98"/>
                  <a:gd name="T66" fmla="*/ 83 w 88"/>
                  <a:gd name="T67" fmla="*/ 28 h 98"/>
                  <a:gd name="T68" fmla="*/ 87 w 88"/>
                  <a:gd name="T69" fmla="*/ 23 h 98"/>
                  <a:gd name="T70" fmla="*/ 88 w 88"/>
                  <a:gd name="T71" fmla="*/ 18 h 98"/>
                  <a:gd name="T72" fmla="*/ 86 w 88"/>
                  <a:gd name="T73" fmla="*/ 10 h 98"/>
                  <a:gd name="T74" fmla="*/ 80 w 88"/>
                  <a:gd name="T75" fmla="*/ 5 h 98"/>
                  <a:gd name="T76" fmla="*/ 73 w 88"/>
                  <a:gd name="T77" fmla="*/ 1 h 98"/>
                  <a:gd name="T78" fmla="*/ 65 w 88"/>
                  <a:gd name="T79" fmla="*/ 0 h 98"/>
                  <a:gd name="T80" fmla="*/ 55 w 88"/>
                  <a:gd name="T81" fmla="*/ 2 h 98"/>
                  <a:gd name="T82" fmla="*/ 46 w 88"/>
                  <a:gd name="T83" fmla="*/ 7 h 98"/>
                  <a:gd name="T84" fmla="*/ 40 w 88"/>
                  <a:gd name="T85" fmla="*/ 15 h 98"/>
                  <a:gd name="T86" fmla="*/ 36 w 88"/>
                  <a:gd name="T87" fmla="*/ 2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98">
                    <a:moveTo>
                      <a:pt x="36" y="24"/>
                    </a:moveTo>
                    <a:lnTo>
                      <a:pt x="36" y="0"/>
                    </a:lnTo>
                    <a:lnTo>
                      <a:pt x="0" y="2"/>
                    </a:lnTo>
                    <a:lnTo>
                      <a:pt x="0" y="12"/>
                    </a:lnTo>
                    <a:lnTo>
                      <a:pt x="8" y="12"/>
                    </a:lnTo>
                    <a:lnTo>
                      <a:pt x="12" y="13"/>
                    </a:lnTo>
                    <a:lnTo>
                      <a:pt x="14" y="15"/>
                    </a:lnTo>
                    <a:lnTo>
                      <a:pt x="15" y="20"/>
                    </a:lnTo>
                    <a:lnTo>
                      <a:pt x="15" y="87"/>
                    </a:lnTo>
                    <a:lnTo>
                      <a:pt x="0" y="87"/>
                    </a:lnTo>
                    <a:lnTo>
                      <a:pt x="0" y="98"/>
                    </a:lnTo>
                    <a:lnTo>
                      <a:pt x="13" y="97"/>
                    </a:lnTo>
                    <a:lnTo>
                      <a:pt x="27" y="97"/>
                    </a:lnTo>
                    <a:lnTo>
                      <a:pt x="34" y="97"/>
                    </a:lnTo>
                    <a:lnTo>
                      <a:pt x="42" y="97"/>
                    </a:lnTo>
                    <a:lnTo>
                      <a:pt x="50" y="97"/>
                    </a:lnTo>
                    <a:lnTo>
                      <a:pt x="57" y="98"/>
                    </a:lnTo>
                    <a:lnTo>
                      <a:pt x="57" y="87"/>
                    </a:lnTo>
                    <a:lnTo>
                      <a:pt x="38" y="87"/>
                    </a:lnTo>
                    <a:lnTo>
                      <a:pt x="38" y="49"/>
                    </a:lnTo>
                    <a:lnTo>
                      <a:pt x="39" y="37"/>
                    </a:lnTo>
                    <a:lnTo>
                      <a:pt x="44" y="23"/>
                    </a:lnTo>
                    <a:lnTo>
                      <a:pt x="52" y="12"/>
                    </a:lnTo>
                    <a:lnTo>
                      <a:pt x="65" y="8"/>
                    </a:lnTo>
                    <a:lnTo>
                      <a:pt x="65" y="8"/>
                    </a:lnTo>
                    <a:lnTo>
                      <a:pt x="63" y="10"/>
                    </a:lnTo>
                    <a:lnTo>
                      <a:pt x="62" y="14"/>
                    </a:lnTo>
                    <a:lnTo>
                      <a:pt x="61" y="18"/>
                    </a:lnTo>
                    <a:lnTo>
                      <a:pt x="62" y="24"/>
                    </a:lnTo>
                    <a:lnTo>
                      <a:pt x="65" y="28"/>
                    </a:lnTo>
                    <a:lnTo>
                      <a:pt x="70" y="30"/>
                    </a:lnTo>
                    <a:lnTo>
                      <a:pt x="74" y="31"/>
                    </a:lnTo>
                    <a:lnTo>
                      <a:pt x="79" y="30"/>
                    </a:lnTo>
                    <a:lnTo>
                      <a:pt x="83" y="28"/>
                    </a:lnTo>
                    <a:lnTo>
                      <a:pt x="87" y="23"/>
                    </a:lnTo>
                    <a:lnTo>
                      <a:pt x="88" y="18"/>
                    </a:lnTo>
                    <a:lnTo>
                      <a:pt x="86" y="10"/>
                    </a:lnTo>
                    <a:lnTo>
                      <a:pt x="80" y="5"/>
                    </a:lnTo>
                    <a:lnTo>
                      <a:pt x="73" y="1"/>
                    </a:lnTo>
                    <a:lnTo>
                      <a:pt x="65" y="0"/>
                    </a:lnTo>
                    <a:lnTo>
                      <a:pt x="55" y="2"/>
                    </a:lnTo>
                    <a:lnTo>
                      <a:pt x="46" y="7"/>
                    </a:lnTo>
                    <a:lnTo>
                      <a:pt x="40" y="15"/>
                    </a:lnTo>
                    <a:lnTo>
                      <a:pt x="36"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81"/>
              <p:cNvSpPr>
                <a:spLocks noChangeAspect="1" noEditPoints="1"/>
              </p:cNvSpPr>
              <p:nvPr/>
            </p:nvSpPr>
            <p:spPr bwMode="auto">
              <a:xfrm>
                <a:off x="2602" y="3630"/>
                <a:ext cx="114" cy="100"/>
              </a:xfrm>
              <a:custGeom>
                <a:avLst/>
                <a:gdLst>
                  <a:gd name="T0" fmla="*/ 74 w 114"/>
                  <a:gd name="T1" fmla="*/ 85 h 100"/>
                  <a:gd name="T2" fmla="*/ 75 w 114"/>
                  <a:gd name="T3" fmla="*/ 90 h 100"/>
                  <a:gd name="T4" fmla="*/ 80 w 114"/>
                  <a:gd name="T5" fmla="*/ 95 h 100"/>
                  <a:gd name="T6" fmla="*/ 89 w 114"/>
                  <a:gd name="T7" fmla="*/ 98 h 100"/>
                  <a:gd name="T8" fmla="*/ 107 w 114"/>
                  <a:gd name="T9" fmla="*/ 99 h 100"/>
                  <a:gd name="T10" fmla="*/ 112 w 114"/>
                  <a:gd name="T11" fmla="*/ 98 h 100"/>
                  <a:gd name="T12" fmla="*/ 114 w 114"/>
                  <a:gd name="T13" fmla="*/ 93 h 100"/>
                  <a:gd name="T14" fmla="*/ 112 w 114"/>
                  <a:gd name="T15" fmla="*/ 89 h 100"/>
                  <a:gd name="T16" fmla="*/ 108 w 114"/>
                  <a:gd name="T17" fmla="*/ 88 h 100"/>
                  <a:gd name="T18" fmla="*/ 97 w 114"/>
                  <a:gd name="T19" fmla="*/ 86 h 100"/>
                  <a:gd name="T20" fmla="*/ 95 w 114"/>
                  <a:gd name="T21" fmla="*/ 80 h 100"/>
                  <a:gd name="T22" fmla="*/ 92 w 114"/>
                  <a:gd name="T23" fmla="*/ 20 h 100"/>
                  <a:gd name="T24" fmla="*/ 69 w 114"/>
                  <a:gd name="T25" fmla="*/ 3 h 100"/>
                  <a:gd name="T26" fmla="*/ 42 w 114"/>
                  <a:gd name="T27" fmla="*/ 0 h 100"/>
                  <a:gd name="T28" fmla="*/ 30 w 114"/>
                  <a:gd name="T29" fmla="*/ 2 h 100"/>
                  <a:gd name="T30" fmla="*/ 18 w 114"/>
                  <a:gd name="T31" fmla="*/ 6 h 100"/>
                  <a:gd name="T32" fmla="*/ 10 w 114"/>
                  <a:gd name="T33" fmla="*/ 14 h 100"/>
                  <a:gd name="T34" fmla="*/ 10 w 114"/>
                  <a:gd name="T35" fmla="*/ 26 h 100"/>
                  <a:gd name="T36" fmla="*/ 17 w 114"/>
                  <a:gd name="T37" fmla="*/ 33 h 100"/>
                  <a:gd name="T38" fmla="*/ 27 w 114"/>
                  <a:gd name="T39" fmla="*/ 33 h 100"/>
                  <a:gd name="T40" fmla="*/ 35 w 114"/>
                  <a:gd name="T41" fmla="*/ 26 h 100"/>
                  <a:gd name="T42" fmla="*/ 35 w 114"/>
                  <a:gd name="T43" fmla="*/ 16 h 100"/>
                  <a:gd name="T44" fmla="*/ 32 w 114"/>
                  <a:gd name="T45" fmla="*/ 10 h 100"/>
                  <a:gd name="T46" fmla="*/ 40 w 114"/>
                  <a:gd name="T47" fmla="*/ 8 h 100"/>
                  <a:gd name="T48" fmla="*/ 57 w 114"/>
                  <a:gd name="T49" fmla="*/ 10 h 100"/>
                  <a:gd name="T50" fmla="*/ 69 w 114"/>
                  <a:gd name="T51" fmla="*/ 23 h 100"/>
                  <a:gd name="T52" fmla="*/ 70 w 114"/>
                  <a:gd name="T53" fmla="*/ 41 h 100"/>
                  <a:gd name="T54" fmla="*/ 53 w 114"/>
                  <a:gd name="T55" fmla="*/ 42 h 100"/>
                  <a:gd name="T56" fmla="*/ 29 w 114"/>
                  <a:gd name="T57" fmla="*/ 47 h 100"/>
                  <a:gd name="T58" fmla="*/ 9 w 114"/>
                  <a:gd name="T59" fmla="*/ 57 h 100"/>
                  <a:gd name="T60" fmla="*/ 0 w 114"/>
                  <a:gd name="T61" fmla="*/ 75 h 100"/>
                  <a:gd name="T62" fmla="*/ 15 w 114"/>
                  <a:gd name="T63" fmla="*/ 95 h 100"/>
                  <a:gd name="T64" fmla="*/ 42 w 114"/>
                  <a:gd name="T65" fmla="*/ 100 h 100"/>
                  <a:gd name="T66" fmla="*/ 63 w 114"/>
                  <a:gd name="T67" fmla="*/ 94 h 100"/>
                  <a:gd name="T68" fmla="*/ 74 w 114"/>
                  <a:gd name="T69" fmla="*/ 82 h 100"/>
                  <a:gd name="T70" fmla="*/ 70 w 114"/>
                  <a:gd name="T71" fmla="*/ 68 h 100"/>
                  <a:gd name="T72" fmla="*/ 67 w 114"/>
                  <a:gd name="T73" fmla="*/ 81 h 100"/>
                  <a:gd name="T74" fmla="*/ 60 w 114"/>
                  <a:gd name="T75" fmla="*/ 88 h 100"/>
                  <a:gd name="T76" fmla="*/ 51 w 114"/>
                  <a:gd name="T77" fmla="*/ 91 h 100"/>
                  <a:gd name="T78" fmla="*/ 45 w 114"/>
                  <a:gd name="T79" fmla="*/ 92 h 100"/>
                  <a:gd name="T80" fmla="*/ 31 w 114"/>
                  <a:gd name="T81" fmla="*/ 87 h 100"/>
                  <a:gd name="T82" fmla="*/ 25 w 114"/>
                  <a:gd name="T83" fmla="*/ 75 h 100"/>
                  <a:gd name="T84" fmla="*/ 31 w 114"/>
                  <a:gd name="T85" fmla="*/ 61 h 100"/>
                  <a:gd name="T86" fmla="*/ 44 w 114"/>
                  <a:gd name="T87" fmla="*/ 53 h 100"/>
                  <a:gd name="T88" fmla="*/ 59 w 114"/>
                  <a:gd name="T89" fmla="*/ 49 h 100"/>
                  <a:gd name="T90" fmla="*/ 70 w 114"/>
                  <a:gd name="T91"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0">
                    <a:moveTo>
                      <a:pt x="74" y="82"/>
                    </a:moveTo>
                    <a:lnTo>
                      <a:pt x="74" y="85"/>
                    </a:lnTo>
                    <a:lnTo>
                      <a:pt x="75" y="87"/>
                    </a:lnTo>
                    <a:lnTo>
                      <a:pt x="75" y="90"/>
                    </a:lnTo>
                    <a:lnTo>
                      <a:pt x="77" y="93"/>
                    </a:lnTo>
                    <a:lnTo>
                      <a:pt x="80" y="95"/>
                    </a:lnTo>
                    <a:lnTo>
                      <a:pt x="84" y="97"/>
                    </a:lnTo>
                    <a:lnTo>
                      <a:pt x="89" y="98"/>
                    </a:lnTo>
                    <a:lnTo>
                      <a:pt x="97" y="99"/>
                    </a:lnTo>
                    <a:lnTo>
                      <a:pt x="107" y="99"/>
                    </a:lnTo>
                    <a:lnTo>
                      <a:pt x="110" y="99"/>
                    </a:lnTo>
                    <a:lnTo>
                      <a:pt x="112" y="98"/>
                    </a:lnTo>
                    <a:lnTo>
                      <a:pt x="114" y="96"/>
                    </a:lnTo>
                    <a:lnTo>
                      <a:pt x="114" y="93"/>
                    </a:lnTo>
                    <a:lnTo>
                      <a:pt x="114" y="91"/>
                    </a:lnTo>
                    <a:lnTo>
                      <a:pt x="112" y="89"/>
                    </a:lnTo>
                    <a:lnTo>
                      <a:pt x="110" y="88"/>
                    </a:lnTo>
                    <a:lnTo>
                      <a:pt x="108" y="88"/>
                    </a:lnTo>
                    <a:lnTo>
                      <a:pt x="101" y="88"/>
                    </a:lnTo>
                    <a:lnTo>
                      <a:pt x="97" y="86"/>
                    </a:lnTo>
                    <a:lnTo>
                      <a:pt x="95" y="84"/>
                    </a:lnTo>
                    <a:lnTo>
                      <a:pt x="95" y="80"/>
                    </a:lnTo>
                    <a:lnTo>
                      <a:pt x="95" y="34"/>
                    </a:lnTo>
                    <a:lnTo>
                      <a:pt x="92" y="20"/>
                    </a:lnTo>
                    <a:lnTo>
                      <a:pt x="83" y="10"/>
                    </a:lnTo>
                    <a:lnTo>
                      <a:pt x="69" y="3"/>
                    </a:lnTo>
                    <a:lnTo>
                      <a:pt x="47" y="0"/>
                    </a:lnTo>
                    <a:lnTo>
                      <a:pt x="42" y="0"/>
                    </a:lnTo>
                    <a:lnTo>
                      <a:pt x="36" y="1"/>
                    </a:lnTo>
                    <a:lnTo>
                      <a:pt x="30" y="2"/>
                    </a:lnTo>
                    <a:lnTo>
                      <a:pt x="23" y="3"/>
                    </a:lnTo>
                    <a:lnTo>
                      <a:pt x="18" y="6"/>
                    </a:lnTo>
                    <a:lnTo>
                      <a:pt x="13" y="9"/>
                    </a:lnTo>
                    <a:lnTo>
                      <a:pt x="10" y="14"/>
                    </a:lnTo>
                    <a:lnTo>
                      <a:pt x="9" y="20"/>
                    </a:lnTo>
                    <a:lnTo>
                      <a:pt x="10" y="26"/>
                    </a:lnTo>
                    <a:lnTo>
                      <a:pt x="13" y="31"/>
                    </a:lnTo>
                    <a:lnTo>
                      <a:pt x="17" y="33"/>
                    </a:lnTo>
                    <a:lnTo>
                      <a:pt x="22" y="34"/>
                    </a:lnTo>
                    <a:lnTo>
                      <a:pt x="27" y="33"/>
                    </a:lnTo>
                    <a:lnTo>
                      <a:pt x="31" y="31"/>
                    </a:lnTo>
                    <a:lnTo>
                      <a:pt x="35" y="26"/>
                    </a:lnTo>
                    <a:lnTo>
                      <a:pt x="36" y="20"/>
                    </a:lnTo>
                    <a:lnTo>
                      <a:pt x="35" y="16"/>
                    </a:lnTo>
                    <a:lnTo>
                      <a:pt x="34" y="13"/>
                    </a:lnTo>
                    <a:lnTo>
                      <a:pt x="32" y="10"/>
                    </a:lnTo>
                    <a:lnTo>
                      <a:pt x="31" y="10"/>
                    </a:lnTo>
                    <a:lnTo>
                      <a:pt x="40" y="8"/>
                    </a:lnTo>
                    <a:lnTo>
                      <a:pt x="47" y="8"/>
                    </a:lnTo>
                    <a:lnTo>
                      <a:pt x="57" y="10"/>
                    </a:lnTo>
                    <a:lnTo>
                      <a:pt x="65" y="15"/>
                    </a:lnTo>
                    <a:lnTo>
                      <a:pt x="69" y="23"/>
                    </a:lnTo>
                    <a:lnTo>
                      <a:pt x="70" y="34"/>
                    </a:lnTo>
                    <a:lnTo>
                      <a:pt x="70" y="41"/>
                    </a:lnTo>
                    <a:lnTo>
                      <a:pt x="63" y="41"/>
                    </a:lnTo>
                    <a:lnTo>
                      <a:pt x="53" y="42"/>
                    </a:lnTo>
                    <a:lnTo>
                      <a:pt x="41" y="44"/>
                    </a:lnTo>
                    <a:lnTo>
                      <a:pt x="29" y="47"/>
                    </a:lnTo>
                    <a:lnTo>
                      <a:pt x="18" y="51"/>
                    </a:lnTo>
                    <a:lnTo>
                      <a:pt x="9" y="57"/>
                    </a:lnTo>
                    <a:lnTo>
                      <a:pt x="2" y="65"/>
                    </a:lnTo>
                    <a:lnTo>
                      <a:pt x="0" y="75"/>
                    </a:lnTo>
                    <a:lnTo>
                      <a:pt x="4" y="88"/>
                    </a:lnTo>
                    <a:lnTo>
                      <a:pt x="15" y="95"/>
                    </a:lnTo>
                    <a:lnTo>
                      <a:pt x="29" y="99"/>
                    </a:lnTo>
                    <a:lnTo>
                      <a:pt x="42" y="100"/>
                    </a:lnTo>
                    <a:lnTo>
                      <a:pt x="54" y="98"/>
                    </a:lnTo>
                    <a:lnTo>
                      <a:pt x="63" y="94"/>
                    </a:lnTo>
                    <a:lnTo>
                      <a:pt x="70" y="89"/>
                    </a:lnTo>
                    <a:lnTo>
                      <a:pt x="74" y="82"/>
                    </a:lnTo>
                    <a:close/>
                    <a:moveTo>
                      <a:pt x="70" y="48"/>
                    </a:moveTo>
                    <a:lnTo>
                      <a:pt x="70" y="68"/>
                    </a:lnTo>
                    <a:lnTo>
                      <a:pt x="70" y="75"/>
                    </a:lnTo>
                    <a:lnTo>
                      <a:pt x="67" y="81"/>
                    </a:lnTo>
                    <a:lnTo>
                      <a:pt x="64" y="85"/>
                    </a:lnTo>
                    <a:lnTo>
                      <a:pt x="60" y="88"/>
                    </a:lnTo>
                    <a:lnTo>
                      <a:pt x="55" y="90"/>
                    </a:lnTo>
                    <a:lnTo>
                      <a:pt x="51" y="91"/>
                    </a:lnTo>
                    <a:lnTo>
                      <a:pt x="48" y="92"/>
                    </a:lnTo>
                    <a:lnTo>
                      <a:pt x="45" y="92"/>
                    </a:lnTo>
                    <a:lnTo>
                      <a:pt x="37" y="91"/>
                    </a:lnTo>
                    <a:lnTo>
                      <a:pt x="31" y="87"/>
                    </a:lnTo>
                    <a:lnTo>
                      <a:pt x="27" y="82"/>
                    </a:lnTo>
                    <a:lnTo>
                      <a:pt x="25" y="75"/>
                    </a:lnTo>
                    <a:lnTo>
                      <a:pt x="27" y="67"/>
                    </a:lnTo>
                    <a:lnTo>
                      <a:pt x="31" y="61"/>
                    </a:lnTo>
                    <a:lnTo>
                      <a:pt x="37" y="56"/>
                    </a:lnTo>
                    <a:lnTo>
                      <a:pt x="44" y="53"/>
                    </a:lnTo>
                    <a:lnTo>
                      <a:pt x="51" y="50"/>
                    </a:lnTo>
                    <a:lnTo>
                      <a:pt x="59" y="49"/>
                    </a:lnTo>
                    <a:lnTo>
                      <a:pt x="65" y="48"/>
                    </a:lnTo>
                    <a:lnTo>
                      <a:pt x="70"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82"/>
              <p:cNvSpPr>
                <a:spLocks noChangeAspect="1"/>
              </p:cNvSpPr>
              <p:nvPr/>
            </p:nvSpPr>
            <p:spPr bwMode="auto">
              <a:xfrm>
                <a:off x="2727" y="3578"/>
                <a:ext cx="53" cy="151"/>
              </a:xfrm>
              <a:custGeom>
                <a:avLst/>
                <a:gdLst>
                  <a:gd name="T0" fmla="*/ 38 w 53"/>
                  <a:gd name="T1" fmla="*/ 0 h 151"/>
                  <a:gd name="T2" fmla="*/ 0 w 53"/>
                  <a:gd name="T3" fmla="*/ 2 h 151"/>
                  <a:gd name="T4" fmla="*/ 0 w 53"/>
                  <a:gd name="T5" fmla="*/ 12 h 151"/>
                  <a:gd name="T6" fmla="*/ 8 w 53"/>
                  <a:gd name="T7" fmla="*/ 12 h 151"/>
                  <a:gd name="T8" fmla="*/ 12 w 53"/>
                  <a:gd name="T9" fmla="*/ 13 h 151"/>
                  <a:gd name="T10" fmla="*/ 14 w 53"/>
                  <a:gd name="T11" fmla="*/ 15 h 151"/>
                  <a:gd name="T12" fmla="*/ 15 w 53"/>
                  <a:gd name="T13" fmla="*/ 20 h 151"/>
                  <a:gd name="T14" fmla="*/ 15 w 53"/>
                  <a:gd name="T15" fmla="*/ 140 h 151"/>
                  <a:gd name="T16" fmla="*/ 0 w 53"/>
                  <a:gd name="T17" fmla="*/ 140 h 151"/>
                  <a:gd name="T18" fmla="*/ 0 w 53"/>
                  <a:gd name="T19" fmla="*/ 151 h 151"/>
                  <a:gd name="T20" fmla="*/ 12 w 53"/>
                  <a:gd name="T21" fmla="*/ 150 h 151"/>
                  <a:gd name="T22" fmla="*/ 26 w 53"/>
                  <a:gd name="T23" fmla="*/ 150 h 151"/>
                  <a:gd name="T24" fmla="*/ 40 w 53"/>
                  <a:gd name="T25" fmla="*/ 150 h 151"/>
                  <a:gd name="T26" fmla="*/ 53 w 53"/>
                  <a:gd name="T27" fmla="*/ 151 h 151"/>
                  <a:gd name="T28" fmla="*/ 53 w 53"/>
                  <a:gd name="T29" fmla="*/ 140 h 151"/>
                  <a:gd name="T30" fmla="*/ 38 w 53"/>
                  <a:gd name="T31" fmla="*/ 140 h 151"/>
                  <a:gd name="T32" fmla="*/ 38 w 53"/>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51">
                    <a:moveTo>
                      <a:pt x="38" y="0"/>
                    </a:moveTo>
                    <a:lnTo>
                      <a:pt x="0" y="2"/>
                    </a:lnTo>
                    <a:lnTo>
                      <a:pt x="0" y="12"/>
                    </a:lnTo>
                    <a:lnTo>
                      <a:pt x="8" y="12"/>
                    </a:lnTo>
                    <a:lnTo>
                      <a:pt x="12" y="13"/>
                    </a:lnTo>
                    <a:lnTo>
                      <a:pt x="14" y="15"/>
                    </a:lnTo>
                    <a:lnTo>
                      <a:pt x="15" y="20"/>
                    </a:lnTo>
                    <a:lnTo>
                      <a:pt x="15" y="140"/>
                    </a:lnTo>
                    <a:lnTo>
                      <a:pt x="0" y="140"/>
                    </a:lnTo>
                    <a:lnTo>
                      <a:pt x="0" y="151"/>
                    </a:lnTo>
                    <a:lnTo>
                      <a:pt x="12" y="150"/>
                    </a:lnTo>
                    <a:lnTo>
                      <a:pt x="26" y="150"/>
                    </a:lnTo>
                    <a:lnTo>
                      <a:pt x="40" y="150"/>
                    </a:lnTo>
                    <a:lnTo>
                      <a:pt x="53" y="151"/>
                    </a:lnTo>
                    <a:lnTo>
                      <a:pt x="53" y="140"/>
                    </a:lnTo>
                    <a:lnTo>
                      <a:pt x="38" y="140"/>
                    </a:lnTo>
                    <a:lnTo>
                      <a:pt x="3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83"/>
              <p:cNvSpPr>
                <a:spLocks noChangeAspect="1"/>
              </p:cNvSpPr>
              <p:nvPr/>
            </p:nvSpPr>
            <p:spPr bwMode="auto">
              <a:xfrm>
                <a:off x="2796" y="3578"/>
                <a:ext cx="53" cy="151"/>
              </a:xfrm>
              <a:custGeom>
                <a:avLst/>
                <a:gdLst>
                  <a:gd name="T0" fmla="*/ 38 w 53"/>
                  <a:gd name="T1" fmla="*/ 0 h 151"/>
                  <a:gd name="T2" fmla="*/ 0 w 53"/>
                  <a:gd name="T3" fmla="*/ 2 h 151"/>
                  <a:gd name="T4" fmla="*/ 0 w 53"/>
                  <a:gd name="T5" fmla="*/ 12 h 151"/>
                  <a:gd name="T6" fmla="*/ 8 w 53"/>
                  <a:gd name="T7" fmla="*/ 12 h 151"/>
                  <a:gd name="T8" fmla="*/ 13 w 53"/>
                  <a:gd name="T9" fmla="*/ 13 h 151"/>
                  <a:gd name="T10" fmla="*/ 14 w 53"/>
                  <a:gd name="T11" fmla="*/ 15 h 151"/>
                  <a:gd name="T12" fmla="*/ 15 w 53"/>
                  <a:gd name="T13" fmla="*/ 20 h 151"/>
                  <a:gd name="T14" fmla="*/ 15 w 53"/>
                  <a:gd name="T15" fmla="*/ 140 h 151"/>
                  <a:gd name="T16" fmla="*/ 0 w 53"/>
                  <a:gd name="T17" fmla="*/ 140 h 151"/>
                  <a:gd name="T18" fmla="*/ 0 w 53"/>
                  <a:gd name="T19" fmla="*/ 151 h 151"/>
                  <a:gd name="T20" fmla="*/ 13 w 53"/>
                  <a:gd name="T21" fmla="*/ 150 h 151"/>
                  <a:gd name="T22" fmla="*/ 27 w 53"/>
                  <a:gd name="T23" fmla="*/ 150 h 151"/>
                  <a:gd name="T24" fmla="*/ 41 w 53"/>
                  <a:gd name="T25" fmla="*/ 150 h 151"/>
                  <a:gd name="T26" fmla="*/ 53 w 53"/>
                  <a:gd name="T27" fmla="*/ 151 h 151"/>
                  <a:gd name="T28" fmla="*/ 53 w 53"/>
                  <a:gd name="T29" fmla="*/ 140 h 151"/>
                  <a:gd name="T30" fmla="*/ 38 w 53"/>
                  <a:gd name="T31" fmla="*/ 140 h 151"/>
                  <a:gd name="T32" fmla="*/ 38 w 53"/>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51">
                    <a:moveTo>
                      <a:pt x="38" y="0"/>
                    </a:moveTo>
                    <a:lnTo>
                      <a:pt x="0" y="2"/>
                    </a:lnTo>
                    <a:lnTo>
                      <a:pt x="0" y="12"/>
                    </a:lnTo>
                    <a:lnTo>
                      <a:pt x="8" y="12"/>
                    </a:lnTo>
                    <a:lnTo>
                      <a:pt x="13" y="13"/>
                    </a:lnTo>
                    <a:lnTo>
                      <a:pt x="14" y="15"/>
                    </a:lnTo>
                    <a:lnTo>
                      <a:pt x="15" y="20"/>
                    </a:lnTo>
                    <a:lnTo>
                      <a:pt x="15" y="140"/>
                    </a:lnTo>
                    <a:lnTo>
                      <a:pt x="0" y="140"/>
                    </a:lnTo>
                    <a:lnTo>
                      <a:pt x="0" y="151"/>
                    </a:lnTo>
                    <a:lnTo>
                      <a:pt x="13" y="150"/>
                    </a:lnTo>
                    <a:lnTo>
                      <a:pt x="27" y="150"/>
                    </a:lnTo>
                    <a:lnTo>
                      <a:pt x="41" y="150"/>
                    </a:lnTo>
                    <a:lnTo>
                      <a:pt x="53" y="151"/>
                    </a:lnTo>
                    <a:lnTo>
                      <a:pt x="53" y="140"/>
                    </a:lnTo>
                    <a:lnTo>
                      <a:pt x="38" y="140"/>
                    </a:lnTo>
                    <a:lnTo>
                      <a:pt x="3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84"/>
              <p:cNvSpPr>
                <a:spLocks noChangeAspect="1"/>
              </p:cNvSpPr>
              <p:nvPr/>
            </p:nvSpPr>
            <p:spPr bwMode="auto">
              <a:xfrm>
                <a:off x="2934" y="3578"/>
                <a:ext cx="110" cy="151"/>
              </a:xfrm>
              <a:custGeom>
                <a:avLst/>
                <a:gdLst>
                  <a:gd name="T0" fmla="*/ 17 w 110"/>
                  <a:gd name="T1" fmla="*/ 140 h 151"/>
                  <a:gd name="T2" fmla="*/ 9 w 110"/>
                  <a:gd name="T3" fmla="*/ 144 h 151"/>
                  <a:gd name="T4" fmla="*/ 0 w 110"/>
                  <a:gd name="T5" fmla="*/ 151 h 151"/>
                  <a:gd name="T6" fmla="*/ 13 w 110"/>
                  <a:gd name="T7" fmla="*/ 150 h 151"/>
                  <a:gd name="T8" fmla="*/ 25 w 110"/>
                  <a:gd name="T9" fmla="*/ 150 h 151"/>
                  <a:gd name="T10" fmla="*/ 37 w 110"/>
                  <a:gd name="T11" fmla="*/ 150 h 151"/>
                  <a:gd name="T12" fmla="*/ 49 w 110"/>
                  <a:gd name="T13" fmla="*/ 151 h 151"/>
                  <a:gd name="T14" fmla="*/ 41 w 110"/>
                  <a:gd name="T15" fmla="*/ 144 h 151"/>
                  <a:gd name="T16" fmla="*/ 33 w 110"/>
                  <a:gd name="T17" fmla="*/ 140 h 151"/>
                  <a:gd name="T18" fmla="*/ 32 w 110"/>
                  <a:gd name="T19" fmla="*/ 94 h 151"/>
                  <a:gd name="T20" fmla="*/ 42 w 110"/>
                  <a:gd name="T21" fmla="*/ 68 h 151"/>
                  <a:gd name="T22" fmla="*/ 62 w 110"/>
                  <a:gd name="T23" fmla="*/ 59 h 151"/>
                  <a:gd name="T24" fmla="*/ 70 w 110"/>
                  <a:gd name="T25" fmla="*/ 61 h 151"/>
                  <a:gd name="T26" fmla="*/ 75 w 110"/>
                  <a:gd name="T27" fmla="*/ 67 h 151"/>
                  <a:gd name="T28" fmla="*/ 77 w 110"/>
                  <a:gd name="T29" fmla="*/ 75 h 151"/>
                  <a:gd name="T30" fmla="*/ 78 w 110"/>
                  <a:gd name="T31" fmla="*/ 84 h 151"/>
                  <a:gd name="T32" fmla="*/ 77 w 110"/>
                  <a:gd name="T33" fmla="*/ 140 h 151"/>
                  <a:gd name="T34" fmla="*/ 70 w 110"/>
                  <a:gd name="T35" fmla="*/ 144 h 151"/>
                  <a:gd name="T36" fmla="*/ 61 w 110"/>
                  <a:gd name="T37" fmla="*/ 151 h 151"/>
                  <a:gd name="T38" fmla="*/ 74 w 110"/>
                  <a:gd name="T39" fmla="*/ 150 h 151"/>
                  <a:gd name="T40" fmla="*/ 85 w 110"/>
                  <a:gd name="T41" fmla="*/ 150 h 151"/>
                  <a:gd name="T42" fmla="*/ 97 w 110"/>
                  <a:gd name="T43" fmla="*/ 150 h 151"/>
                  <a:gd name="T44" fmla="*/ 110 w 110"/>
                  <a:gd name="T45" fmla="*/ 151 h 151"/>
                  <a:gd name="T46" fmla="*/ 102 w 110"/>
                  <a:gd name="T47" fmla="*/ 144 h 151"/>
                  <a:gd name="T48" fmla="*/ 94 w 110"/>
                  <a:gd name="T49" fmla="*/ 141 h 151"/>
                  <a:gd name="T50" fmla="*/ 93 w 110"/>
                  <a:gd name="T51" fmla="*/ 96 h 151"/>
                  <a:gd name="T52" fmla="*/ 92 w 110"/>
                  <a:gd name="T53" fmla="*/ 75 h 151"/>
                  <a:gd name="T54" fmla="*/ 86 w 110"/>
                  <a:gd name="T55" fmla="*/ 63 h 151"/>
                  <a:gd name="T56" fmla="*/ 78 w 110"/>
                  <a:gd name="T57" fmla="*/ 57 h 151"/>
                  <a:gd name="T58" fmla="*/ 63 w 110"/>
                  <a:gd name="T59" fmla="*/ 55 h 151"/>
                  <a:gd name="T60" fmla="*/ 42 w 110"/>
                  <a:gd name="T61" fmla="*/ 62 h 151"/>
                  <a:gd name="T62" fmla="*/ 32 w 110"/>
                  <a:gd name="T63" fmla="*/ 76 h 151"/>
                  <a:gd name="T64" fmla="*/ 0 w 110"/>
                  <a:gd name="T65" fmla="*/ 2 h 151"/>
                  <a:gd name="T66" fmla="*/ 6 w 110"/>
                  <a:gd name="T67" fmla="*/ 9 h 151"/>
                  <a:gd name="T68" fmla="*/ 13 w 110"/>
                  <a:gd name="T69" fmla="*/ 10 h 151"/>
                  <a:gd name="T70" fmla="*/ 16 w 110"/>
                  <a:gd name="T71" fmla="*/ 13 h 151"/>
                  <a:gd name="T72" fmla="*/ 17 w 110"/>
                  <a:gd name="T73" fmla="*/ 18 h 151"/>
                  <a:gd name="T74" fmla="*/ 18 w 110"/>
                  <a:gd name="T75" fmla="*/ 1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151">
                    <a:moveTo>
                      <a:pt x="18" y="134"/>
                    </a:moveTo>
                    <a:lnTo>
                      <a:pt x="17" y="140"/>
                    </a:lnTo>
                    <a:lnTo>
                      <a:pt x="15" y="143"/>
                    </a:lnTo>
                    <a:lnTo>
                      <a:pt x="9" y="144"/>
                    </a:lnTo>
                    <a:lnTo>
                      <a:pt x="0" y="144"/>
                    </a:lnTo>
                    <a:lnTo>
                      <a:pt x="0" y="151"/>
                    </a:lnTo>
                    <a:lnTo>
                      <a:pt x="7" y="150"/>
                    </a:lnTo>
                    <a:lnTo>
                      <a:pt x="13" y="150"/>
                    </a:lnTo>
                    <a:lnTo>
                      <a:pt x="20" y="150"/>
                    </a:lnTo>
                    <a:lnTo>
                      <a:pt x="25" y="150"/>
                    </a:lnTo>
                    <a:lnTo>
                      <a:pt x="30" y="150"/>
                    </a:lnTo>
                    <a:lnTo>
                      <a:pt x="37" y="150"/>
                    </a:lnTo>
                    <a:lnTo>
                      <a:pt x="43" y="150"/>
                    </a:lnTo>
                    <a:lnTo>
                      <a:pt x="49" y="151"/>
                    </a:lnTo>
                    <a:lnTo>
                      <a:pt x="49" y="144"/>
                    </a:lnTo>
                    <a:lnTo>
                      <a:pt x="41" y="144"/>
                    </a:lnTo>
                    <a:lnTo>
                      <a:pt x="35" y="143"/>
                    </a:lnTo>
                    <a:lnTo>
                      <a:pt x="33" y="140"/>
                    </a:lnTo>
                    <a:lnTo>
                      <a:pt x="32" y="134"/>
                    </a:lnTo>
                    <a:lnTo>
                      <a:pt x="32" y="94"/>
                    </a:lnTo>
                    <a:lnTo>
                      <a:pt x="35" y="79"/>
                    </a:lnTo>
                    <a:lnTo>
                      <a:pt x="42" y="68"/>
                    </a:lnTo>
                    <a:lnTo>
                      <a:pt x="51" y="62"/>
                    </a:lnTo>
                    <a:lnTo>
                      <a:pt x="62" y="59"/>
                    </a:lnTo>
                    <a:lnTo>
                      <a:pt x="66" y="60"/>
                    </a:lnTo>
                    <a:lnTo>
                      <a:pt x="70" y="61"/>
                    </a:lnTo>
                    <a:lnTo>
                      <a:pt x="73" y="64"/>
                    </a:lnTo>
                    <a:lnTo>
                      <a:pt x="75" y="67"/>
                    </a:lnTo>
                    <a:lnTo>
                      <a:pt x="76" y="70"/>
                    </a:lnTo>
                    <a:lnTo>
                      <a:pt x="77" y="75"/>
                    </a:lnTo>
                    <a:lnTo>
                      <a:pt x="78" y="79"/>
                    </a:lnTo>
                    <a:lnTo>
                      <a:pt x="78" y="84"/>
                    </a:lnTo>
                    <a:lnTo>
                      <a:pt x="78" y="134"/>
                    </a:lnTo>
                    <a:lnTo>
                      <a:pt x="77" y="140"/>
                    </a:lnTo>
                    <a:lnTo>
                      <a:pt x="75" y="143"/>
                    </a:lnTo>
                    <a:lnTo>
                      <a:pt x="70" y="144"/>
                    </a:lnTo>
                    <a:lnTo>
                      <a:pt x="61" y="144"/>
                    </a:lnTo>
                    <a:lnTo>
                      <a:pt x="61" y="151"/>
                    </a:lnTo>
                    <a:lnTo>
                      <a:pt x="67" y="150"/>
                    </a:lnTo>
                    <a:lnTo>
                      <a:pt x="74" y="150"/>
                    </a:lnTo>
                    <a:lnTo>
                      <a:pt x="80" y="150"/>
                    </a:lnTo>
                    <a:lnTo>
                      <a:pt x="85" y="150"/>
                    </a:lnTo>
                    <a:lnTo>
                      <a:pt x="91" y="150"/>
                    </a:lnTo>
                    <a:lnTo>
                      <a:pt x="97" y="150"/>
                    </a:lnTo>
                    <a:lnTo>
                      <a:pt x="104" y="150"/>
                    </a:lnTo>
                    <a:lnTo>
                      <a:pt x="110" y="151"/>
                    </a:lnTo>
                    <a:lnTo>
                      <a:pt x="110" y="144"/>
                    </a:lnTo>
                    <a:lnTo>
                      <a:pt x="102" y="144"/>
                    </a:lnTo>
                    <a:lnTo>
                      <a:pt x="97" y="143"/>
                    </a:lnTo>
                    <a:lnTo>
                      <a:pt x="94" y="141"/>
                    </a:lnTo>
                    <a:lnTo>
                      <a:pt x="93" y="137"/>
                    </a:lnTo>
                    <a:lnTo>
                      <a:pt x="93" y="96"/>
                    </a:lnTo>
                    <a:lnTo>
                      <a:pt x="93" y="84"/>
                    </a:lnTo>
                    <a:lnTo>
                      <a:pt x="92" y="75"/>
                    </a:lnTo>
                    <a:lnTo>
                      <a:pt x="90" y="69"/>
                    </a:lnTo>
                    <a:lnTo>
                      <a:pt x="86" y="63"/>
                    </a:lnTo>
                    <a:lnTo>
                      <a:pt x="83" y="60"/>
                    </a:lnTo>
                    <a:lnTo>
                      <a:pt x="78" y="57"/>
                    </a:lnTo>
                    <a:lnTo>
                      <a:pt x="72" y="55"/>
                    </a:lnTo>
                    <a:lnTo>
                      <a:pt x="63" y="55"/>
                    </a:lnTo>
                    <a:lnTo>
                      <a:pt x="51" y="57"/>
                    </a:lnTo>
                    <a:lnTo>
                      <a:pt x="42" y="62"/>
                    </a:lnTo>
                    <a:lnTo>
                      <a:pt x="36" y="69"/>
                    </a:lnTo>
                    <a:lnTo>
                      <a:pt x="32" y="76"/>
                    </a:lnTo>
                    <a:lnTo>
                      <a:pt x="32" y="0"/>
                    </a:lnTo>
                    <a:lnTo>
                      <a:pt x="0" y="2"/>
                    </a:lnTo>
                    <a:lnTo>
                      <a:pt x="0" y="9"/>
                    </a:lnTo>
                    <a:lnTo>
                      <a:pt x="6" y="9"/>
                    </a:lnTo>
                    <a:lnTo>
                      <a:pt x="10" y="9"/>
                    </a:lnTo>
                    <a:lnTo>
                      <a:pt x="13" y="10"/>
                    </a:lnTo>
                    <a:lnTo>
                      <a:pt x="15" y="11"/>
                    </a:lnTo>
                    <a:lnTo>
                      <a:pt x="16" y="13"/>
                    </a:lnTo>
                    <a:lnTo>
                      <a:pt x="17" y="15"/>
                    </a:lnTo>
                    <a:lnTo>
                      <a:pt x="17" y="18"/>
                    </a:lnTo>
                    <a:lnTo>
                      <a:pt x="18" y="21"/>
                    </a:lnTo>
                    <a:lnTo>
                      <a:pt x="18" y="1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85"/>
              <p:cNvSpPr>
                <a:spLocks noChangeAspect="1" noEditPoints="1"/>
              </p:cNvSpPr>
              <p:nvPr/>
            </p:nvSpPr>
            <p:spPr bwMode="auto">
              <a:xfrm>
                <a:off x="3054" y="3631"/>
                <a:ext cx="84" cy="100"/>
              </a:xfrm>
              <a:custGeom>
                <a:avLst/>
                <a:gdLst>
                  <a:gd name="T0" fmla="*/ 19 w 84"/>
                  <a:gd name="T1" fmla="*/ 43 h 100"/>
                  <a:gd name="T2" fmla="*/ 22 w 84"/>
                  <a:gd name="T3" fmla="*/ 23 h 100"/>
                  <a:gd name="T4" fmla="*/ 30 w 84"/>
                  <a:gd name="T5" fmla="*/ 12 h 100"/>
                  <a:gd name="T6" fmla="*/ 38 w 84"/>
                  <a:gd name="T7" fmla="*/ 6 h 100"/>
                  <a:gd name="T8" fmla="*/ 46 w 84"/>
                  <a:gd name="T9" fmla="*/ 5 h 100"/>
                  <a:gd name="T10" fmla="*/ 53 w 84"/>
                  <a:gd name="T11" fmla="*/ 6 h 100"/>
                  <a:gd name="T12" fmla="*/ 59 w 84"/>
                  <a:gd name="T13" fmla="*/ 10 h 100"/>
                  <a:gd name="T14" fmla="*/ 63 w 84"/>
                  <a:gd name="T15" fmla="*/ 15 h 100"/>
                  <a:gd name="T16" fmla="*/ 66 w 84"/>
                  <a:gd name="T17" fmla="*/ 21 h 100"/>
                  <a:gd name="T18" fmla="*/ 68 w 84"/>
                  <a:gd name="T19" fmla="*/ 27 h 100"/>
                  <a:gd name="T20" fmla="*/ 70 w 84"/>
                  <a:gd name="T21" fmla="*/ 33 h 100"/>
                  <a:gd name="T22" fmla="*/ 70 w 84"/>
                  <a:gd name="T23" fmla="*/ 39 h 100"/>
                  <a:gd name="T24" fmla="*/ 70 w 84"/>
                  <a:gd name="T25" fmla="*/ 43 h 100"/>
                  <a:gd name="T26" fmla="*/ 19 w 84"/>
                  <a:gd name="T27" fmla="*/ 43 h 100"/>
                  <a:gd name="T28" fmla="*/ 19 w 84"/>
                  <a:gd name="T29" fmla="*/ 48 h 100"/>
                  <a:gd name="T30" fmla="*/ 79 w 84"/>
                  <a:gd name="T31" fmla="*/ 48 h 100"/>
                  <a:gd name="T32" fmla="*/ 82 w 84"/>
                  <a:gd name="T33" fmla="*/ 47 h 100"/>
                  <a:gd name="T34" fmla="*/ 84 w 84"/>
                  <a:gd name="T35" fmla="*/ 47 h 100"/>
                  <a:gd name="T36" fmla="*/ 84 w 84"/>
                  <a:gd name="T37" fmla="*/ 46 h 100"/>
                  <a:gd name="T38" fmla="*/ 84 w 84"/>
                  <a:gd name="T39" fmla="*/ 43 h 100"/>
                  <a:gd name="T40" fmla="*/ 82 w 84"/>
                  <a:gd name="T41" fmla="*/ 27 h 100"/>
                  <a:gd name="T42" fmla="*/ 75 w 84"/>
                  <a:gd name="T43" fmla="*/ 14 h 100"/>
                  <a:gd name="T44" fmla="*/ 63 w 84"/>
                  <a:gd name="T45" fmla="*/ 4 h 100"/>
                  <a:gd name="T46" fmla="*/ 46 w 84"/>
                  <a:gd name="T47" fmla="*/ 0 h 100"/>
                  <a:gd name="T48" fmla="*/ 28 w 84"/>
                  <a:gd name="T49" fmla="*/ 4 h 100"/>
                  <a:gd name="T50" fmla="*/ 14 w 84"/>
                  <a:gd name="T51" fmla="*/ 15 h 100"/>
                  <a:gd name="T52" fmla="*/ 4 w 84"/>
                  <a:gd name="T53" fmla="*/ 31 h 100"/>
                  <a:gd name="T54" fmla="*/ 0 w 84"/>
                  <a:gd name="T55" fmla="*/ 50 h 100"/>
                  <a:gd name="T56" fmla="*/ 4 w 84"/>
                  <a:gd name="T57" fmla="*/ 70 h 100"/>
                  <a:gd name="T58" fmla="*/ 15 w 84"/>
                  <a:gd name="T59" fmla="*/ 86 h 100"/>
                  <a:gd name="T60" fmla="*/ 30 w 84"/>
                  <a:gd name="T61" fmla="*/ 96 h 100"/>
                  <a:gd name="T62" fmla="*/ 48 w 84"/>
                  <a:gd name="T63" fmla="*/ 100 h 100"/>
                  <a:gd name="T64" fmla="*/ 65 w 84"/>
                  <a:gd name="T65" fmla="*/ 96 h 100"/>
                  <a:gd name="T66" fmla="*/ 76 w 84"/>
                  <a:gd name="T67" fmla="*/ 87 h 100"/>
                  <a:gd name="T68" fmla="*/ 82 w 84"/>
                  <a:gd name="T69" fmla="*/ 78 h 100"/>
                  <a:gd name="T70" fmla="*/ 84 w 84"/>
                  <a:gd name="T71" fmla="*/ 72 h 100"/>
                  <a:gd name="T72" fmla="*/ 83 w 84"/>
                  <a:gd name="T73" fmla="*/ 70 h 100"/>
                  <a:gd name="T74" fmla="*/ 82 w 84"/>
                  <a:gd name="T75" fmla="*/ 69 h 100"/>
                  <a:gd name="T76" fmla="*/ 80 w 84"/>
                  <a:gd name="T77" fmla="*/ 70 h 100"/>
                  <a:gd name="T78" fmla="*/ 79 w 84"/>
                  <a:gd name="T79" fmla="*/ 72 h 100"/>
                  <a:gd name="T80" fmla="*/ 75 w 84"/>
                  <a:gd name="T81" fmla="*/ 80 h 100"/>
                  <a:gd name="T82" fmla="*/ 71 w 84"/>
                  <a:gd name="T83" fmla="*/ 85 h 100"/>
                  <a:gd name="T84" fmla="*/ 67 w 84"/>
                  <a:gd name="T85" fmla="*/ 89 h 100"/>
                  <a:gd name="T86" fmla="*/ 62 w 84"/>
                  <a:gd name="T87" fmla="*/ 92 h 100"/>
                  <a:gd name="T88" fmla="*/ 58 w 84"/>
                  <a:gd name="T89" fmla="*/ 93 h 100"/>
                  <a:gd name="T90" fmla="*/ 54 w 84"/>
                  <a:gd name="T91" fmla="*/ 94 h 100"/>
                  <a:gd name="T92" fmla="*/ 51 w 84"/>
                  <a:gd name="T93" fmla="*/ 95 h 100"/>
                  <a:gd name="T94" fmla="*/ 49 w 84"/>
                  <a:gd name="T95" fmla="*/ 95 h 100"/>
                  <a:gd name="T96" fmla="*/ 42 w 84"/>
                  <a:gd name="T97" fmla="*/ 93 h 100"/>
                  <a:gd name="T98" fmla="*/ 35 w 84"/>
                  <a:gd name="T99" fmla="*/ 90 h 100"/>
                  <a:gd name="T100" fmla="*/ 29 w 84"/>
                  <a:gd name="T101" fmla="*/ 86 h 100"/>
                  <a:gd name="T102" fmla="*/ 25 w 84"/>
                  <a:gd name="T103" fmla="*/ 80 h 100"/>
                  <a:gd name="T104" fmla="*/ 21 w 84"/>
                  <a:gd name="T105" fmla="*/ 72 h 100"/>
                  <a:gd name="T106" fmla="*/ 19 w 84"/>
                  <a:gd name="T107" fmla="*/ 63 h 100"/>
                  <a:gd name="T108" fmla="*/ 19 w 84"/>
                  <a:gd name="T109" fmla="*/ 54 h 100"/>
                  <a:gd name="T110" fmla="*/ 19 w 84"/>
                  <a:gd name="T111"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9" y="43"/>
                    </a:moveTo>
                    <a:lnTo>
                      <a:pt x="22" y="23"/>
                    </a:lnTo>
                    <a:lnTo>
                      <a:pt x="30" y="12"/>
                    </a:lnTo>
                    <a:lnTo>
                      <a:pt x="38" y="6"/>
                    </a:lnTo>
                    <a:lnTo>
                      <a:pt x="46" y="5"/>
                    </a:lnTo>
                    <a:lnTo>
                      <a:pt x="53" y="6"/>
                    </a:lnTo>
                    <a:lnTo>
                      <a:pt x="59" y="10"/>
                    </a:lnTo>
                    <a:lnTo>
                      <a:pt x="63" y="15"/>
                    </a:lnTo>
                    <a:lnTo>
                      <a:pt x="66" y="21"/>
                    </a:lnTo>
                    <a:lnTo>
                      <a:pt x="68" y="27"/>
                    </a:lnTo>
                    <a:lnTo>
                      <a:pt x="70" y="33"/>
                    </a:lnTo>
                    <a:lnTo>
                      <a:pt x="70" y="39"/>
                    </a:lnTo>
                    <a:lnTo>
                      <a:pt x="70" y="43"/>
                    </a:lnTo>
                    <a:lnTo>
                      <a:pt x="19" y="43"/>
                    </a:lnTo>
                    <a:close/>
                    <a:moveTo>
                      <a:pt x="19" y="48"/>
                    </a:moveTo>
                    <a:lnTo>
                      <a:pt x="79" y="48"/>
                    </a:lnTo>
                    <a:lnTo>
                      <a:pt x="82" y="47"/>
                    </a:lnTo>
                    <a:lnTo>
                      <a:pt x="84" y="47"/>
                    </a:lnTo>
                    <a:lnTo>
                      <a:pt x="84" y="46"/>
                    </a:lnTo>
                    <a:lnTo>
                      <a:pt x="84" y="43"/>
                    </a:lnTo>
                    <a:lnTo>
                      <a:pt x="82" y="27"/>
                    </a:lnTo>
                    <a:lnTo>
                      <a:pt x="75" y="14"/>
                    </a:lnTo>
                    <a:lnTo>
                      <a:pt x="63" y="4"/>
                    </a:lnTo>
                    <a:lnTo>
                      <a:pt x="46" y="0"/>
                    </a:lnTo>
                    <a:lnTo>
                      <a:pt x="28" y="4"/>
                    </a:lnTo>
                    <a:lnTo>
                      <a:pt x="14" y="15"/>
                    </a:lnTo>
                    <a:lnTo>
                      <a:pt x="4" y="31"/>
                    </a:lnTo>
                    <a:lnTo>
                      <a:pt x="0" y="50"/>
                    </a:lnTo>
                    <a:lnTo>
                      <a:pt x="4" y="70"/>
                    </a:lnTo>
                    <a:lnTo>
                      <a:pt x="15" y="86"/>
                    </a:lnTo>
                    <a:lnTo>
                      <a:pt x="30" y="96"/>
                    </a:lnTo>
                    <a:lnTo>
                      <a:pt x="48" y="100"/>
                    </a:lnTo>
                    <a:lnTo>
                      <a:pt x="65" y="96"/>
                    </a:lnTo>
                    <a:lnTo>
                      <a:pt x="76" y="87"/>
                    </a:lnTo>
                    <a:lnTo>
                      <a:pt x="82" y="78"/>
                    </a:lnTo>
                    <a:lnTo>
                      <a:pt x="84" y="72"/>
                    </a:lnTo>
                    <a:lnTo>
                      <a:pt x="83" y="70"/>
                    </a:lnTo>
                    <a:lnTo>
                      <a:pt x="82" y="69"/>
                    </a:lnTo>
                    <a:lnTo>
                      <a:pt x="80" y="70"/>
                    </a:lnTo>
                    <a:lnTo>
                      <a:pt x="79" y="72"/>
                    </a:lnTo>
                    <a:lnTo>
                      <a:pt x="75" y="80"/>
                    </a:lnTo>
                    <a:lnTo>
                      <a:pt x="71" y="85"/>
                    </a:lnTo>
                    <a:lnTo>
                      <a:pt x="67" y="89"/>
                    </a:lnTo>
                    <a:lnTo>
                      <a:pt x="62" y="92"/>
                    </a:lnTo>
                    <a:lnTo>
                      <a:pt x="58" y="93"/>
                    </a:lnTo>
                    <a:lnTo>
                      <a:pt x="54" y="94"/>
                    </a:lnTo>
                    <a:lnTo>
                      <a:pt x="51" y="95"/>
                    </a:lnTo>
                    <a:lnTo>
                      <a:pt x="49" y="95"/>
                    </a:lnTo>
                    <a:lnTo>
                      <a:pt x="42" y="93"/>
                    </a:lnTo>
                    <a:lnTo>
                      <a:pt x="35" y="90"/>
                    </a:lnTo>
                    <a:lnTo>
                      <a:pt x="29" y="86"/>
                    </a:lnTo>
                    <a:lnTo>
                      <a:pt x="25" y="80"/>
                    </a:lnTo>
                    <a:lnTo>
                      <a:pt x="21" y="72"/>
                    </a:lnTo>
                    <a:lnTo>
                      <a:pt x="19" y="63"/>
                    </a:lnTo>
                    <a:lnTo>
                      <a:pt x="19" y="54"/>
                    </a:lnTo>
                    <a:lnTo>
                      <a:pt x="19"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86"/>
              <p:cNvSpPr>
                <a:spLocks noChangeAspect="1" noEditPoints="1"/>
              </p:cNvSpPr>
              <p:nvPr/>
            </p:nvSpPr>
            <p:spPr bwMode="auto">
              <a:xfrm>
                <a:off x="3154" y="3631"/>
                <a:ext cx="98" cy="100"/>
              </a:xfrm>
              <a:custGeom>
                <a:avLst/>
                <a:gdLst>
                  <a:gd name="T0" fmla="*/ 65 w 98"/>
                  <a:gd name="T1" fmla="*/ 88 h 100"/>
                  <a:gd name="T2" fmla="*/ 73 w 98"/>
                  <a:gd name="T3" fmla="*/ 97 h 100"/>
                  <a:gd name="T4" fmla="*/ 82 w 98"/>
                  <a:gd name="T5" fmla="*/ 99 h 100"/>
                  <a:gd name="T6" fmla="*/ 88 w 98"/>
                  <a:gd name="T7" fmla="*/ 97 h 100"/>
                  <a:gd name="T8" fmla="*/ 94 w 98"/>
                  <a:gd name="T9" fmla="*/ 93 h 100"/>
                  <a:gd name="T10" fmla="*/ 97 w 98"/>
                  <a:gd name="T11" fmla="*/ 84 h 100"/>
                  <a:gd name="T12" fmla="*/ 98 w 98"/>
                  <a:gd name="T13" fmla="*/ 66 h 100"/>
                  <a:gd name="T14" fmla="*/ 92 w 98"/>
                  <a:gd name="T15" fmla="*/ 78 h 100"/>
                  <a:gd name="T16" fmla="*/ 89 w 98"/>
                  <a:gd name="T17" fmla="*/ 90 h 100"/>
                  <a:gd name="T18" fmla="*/ 85 w 98"/>
                  <a:gd name="T19" fmla="*/ 92 h 100"/>
                  <a:gd name="T20" fmla="*/ 78 w 98"/>
                  <a:gd name="T21" fmla="*/ 87 h 100"/>
                  <a:gd name="T22" fmla="*/ 77 w 98"/>
                  <a:gd name="T23" fmla="*/ 81 h 100"/>
                  <a:gd name="T24" fmla="*/ 77 w 98"/>
                  <a:gd name="T25" fmla="*/ 31 h 100"/>
                  <a:gd name="T26" fmla="*/ 73 w 98"/>
                  <a:gd name="T27" fmla="*/ 18 h 100"/>
                  <a:gd name="T28" fmla="*/ 62 w 98"/>
                  <a:gd name="T29" fmla="*/ 7 h 100"/>
                  <a:gd name="T30" fmla="*/ 47 w 98"/>
                  <a:gd name="T31" fmla="*/ 1 h 100"/>
                  <a:gd name="T32" fmla="*/ 33 w 98"/>
                  <a:gd name="T33" fmla="*/ 1 h 100"/>
                  <a:gd name="T34" fmla="*/ 21 w 98"/>
                  <a:gd name="T35" fmla="*/ 4 h 100"/>
                  <a:gd name="T36" fmla="*/ 12 w 98"/>
                  <a:gd name="T37" fmla="*/ 11 h 100"/>
                  <a:gd name="T38" fmla="*/ 7 w 98"/>
                  <a:gd name="T39" fmla="*/ 20 h 100"/>
                  <a:gd name="T40" fmla="*/ 7 w 98"/>
                  <a:gd name="T41" fmla="*/ 29 h 100"/>
                  <a:gd name="T42" fmla="*/ 12 w 98"/>
                  <a:gd name="T43" fmla="*/ 34 h 100"/>
                  <a:gd name="T44" fmla="*/ 20 w 98"/>
                  <a:gd name="T45" fmla="*/ 34 h 100"/>
                  <a:gd name="T46" fmla="*/ 26 w 98"/>
                  <a:gd name="T47" fmla="*/ 29 h 100"/>
                  <a:gd name="T48" fmla="*/ 26 w 98"/>
                  <a:gd name="T49" fmla="*/ 22 h 100"/>
                  <a:gd name="T50" fmla="*/ 21 w 98"/>
                  <a:gd name="T51" fmla="*/ 16 h 100"/>
                  <a:gd name="T52" fmla="*/ 20 w 98"/>
                  <a:gd name="T53" fmla="*/ 10 h 100"/>
                  <a:gd name="T54" fmla="*/ 33 w 98"/>
                  <a:gd name="T55" fmla="*/ 6 h 100"/>
                  <a:gd name="T56" fmla="*/ 43 w 98"/>
                  <a:gd name="T57" fmla="*/ 6 h 100"/>
                  <a:gd name="T58" fmla="*/ 51 w 98"/>
                  <a:gd name="T59" fmla="*/ 9 h 100"/>
                  <a:gd name="T60" fmla="*/ 57 w 98"/>
                  <a:gd name="T61" fmla="*/ 16 h 100"/>
                  <a:gd name="T62" fmla="*/ 61 w 98"/>
                  <a:gd name="T63" fmla="*/ 26 h 100"/>
                  <a:gd name="T64" fmla="*/ 62 w 98"/>
                  <a:gd name="T65" fmla="*/ 41 h 100"/>
                  <a:gd name="T66" fmla="*/ 22 w 98"/>
                  <a:gd name="T67" fmla="*/ 49 h 100"/>
                  <a:gd name="T68" fmla="*/ 5 w 98"/>
                  <a:gd name="T69" fmla="*/ 62 h 100"/>
                  <a:gd name="T70" fmla="*/ 0 w 98"/>
                  <a:gd name="T71" fmla="*/ 77 h 100"/>
                  <a:gd name="T72" fmla="*/ 12 w 98"/>
                  <a:gd name="T73" fmla="*/ 95 h 100"/>
                  <a:gd name="T74" fmla="*/ 35 w 98"/>
                  <a:gd name="T75" fmla="*/ 100 h 100"/>
                  <a:gd name="T76" fmla="*/ 53 w 98"/>
                  <a:gd name="T77" fmla="*/ 94 h 100"/>
                  <a:gd name="T78" fmla="*/ 63 w 98"/>
                  <a:gd name="T79" fmla="*/ 81 h 100"/>
                  <a:gd name="T80" fmla="*/ 62 w 98"/>
                  <a:gd name="T81" fmla="*/ 67 h 100"/>
                  <a:gd name="T82" fmla="*/ 59 w 98"/>
                  <a:gd name="T83" fmla="*/ 80 h 100"/>
                  <a:gd name="T84" fmla="*/ 53 w 98"/>
                  <a:gd name="T85" fmla="*/ 89 h 100"/>
                  <a:gd name="T86" fmla="*/ 44 w 98"/>
                  <a:gd name="T87" fmla="*/ 94 h 100"/>
                  <a:gd name="T88" fmla="*/ 36 w 98"/>
                  <a:gd name="T89" fmla="*/ 95 h 100"/>
                  <a:gd name="T90" fmla="*/ 22 w 98"/>
                  <a:gd name="T91" fmla="*/ 90 h 100"/>
                  <a:gd name="T92" fmla="*/ 17 w 98"/>
                  <a:gd name="T93" fmla="*/ 77 h 100"/>
                  <a:gd name="T94" fmla="*/ 26 w 98"/>
                  <a:gd name="T95" fmla="*/ 57 h 100"/>
                  <a:gd name="T96" fmla="*/ 62 w 98"/>
                  <a:gd name="T97" fmla="*/ 4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00">
                    <a:moveTo>
                      <a:pt x="63" y="81"/>
                    </a:moveTo>
                    <a:lnTo>
                      <a:pt x="65" y="88"/>
                    </a:lnTo>
                    <a:lnTo>
                      <a:pt x="68" y="93"/>
                    </a:lnTo>
                    <a:lnTo>
                      <a:pt x="73" y="97"/>
                    </a:lnTo>
                    <a:lnTo>
                      <a:pt x="80" y="99"/>
                    </a:lnTo>
                    <a:lnTo>
                      <a:pt x="82" y="99"/>
                    </a:lnTo>
                    <a:lnTo>
                      <a:pt x="85" y="98"/>
                    </a:lnTo>
                    <a:lnTo>
                      <a:pt x="88" y="97"/>
                    </a:lnTo>
                    <a:lnTo>
                      <a:pt x="91" y="95"/>
                    </a:lnTo>
                    <a:lnTo>
                      <a:pt x="94" y="93"/>
                    </a:lnTo>
                    <a:lnTo>
                      <a:pt x="96" y="89"/>
                    </a:lnTo>
                    <a:lnTo>
                      <a:pt x="97" y="84"/>
                    </a:lnTo>
                    <a:lnTo>
                      <a:pt x="98" y="78"/>
                    </a:lnTo>
                    <a:lnTo>
                      <a:pt x="98" y="66"/>
                    </a:lnTo>
                    <a:lnTo>
                      <a:pt x="92" y="66"/>
                    </a:lnTo>
                    <a:lnTo>
                      <a:pt x="92" y="78"/>
                    </a:lnTo>
                    <a:lnTo>
                      <a:pt x="92" y="86"/>
                    </a:lnTo>
                    <a:lnTo>
                      <a:pt x="89" y="90"/>
                    </a:lnTo>
                    <a:lnTo>
                      <a:pt x="87" y="92"/>
                    </a:lnTo>
                    <a:lnTo>
                      <a:pt x="85" y="92"/>
                    </a:lnTo>
                    <a:lnTo>
                      <a:pt x="80" y="91"/>
                    </a:lnTo>
                    <a:lnTo>
                      <a:pt x="78" y="87"/>
                    </a:lnTo>
                    <a:lnTo>
                      <a:pt x="77" y="84"/>
                    </a:lnTo>
                    <a:lnTo>
                      <a:pt x="77" y="81"/>
                    </a:lnTo>
                    <a:lnTo>
                      <a:pt x="77" y="38"/>
                    </a:lnTo>
                    <a:lnTo>
                      <a:pt x="77" y="31"/>
                    </a:lnTo>
                    <a:lnTo>
                      <a:pt x="76" y="25"/>
                    </a:lnTo>
                    <a:lnTo>
                      <a:pt x="73" y="18"/>
                    </a:lnTo>
                    <a:lnTo>
                      <a:pt x="69" y="12"/>
                    </a:lnTo>
                    <a:lnTo>
                      <a:pt x="62" y="7"/>
                    </a:lnTo>
                    <a:lnTo>
                      <a:pt x="55" y="3"/>
                    </a:lnTo>
                    <a:lnTo>
                      <a:pt x="47" y="1"/>
                    </a:lnTo>
                    <a:lnTo>
                      <a:pt x="39" y="0"/>
                    </a:lnTo>
                    <a:lnTo>
                      <a:pt x="33" y="1"/>
                    </a:lnTo>
                    <a:lnTo>
                      <a:pt x="27" y="2"/>
                    </a:lnTo>
                    <a:lnTo>
                      <a:pt x="21" y="4"/>
                    </a:lnTo>
                    <a:lnTo>
                      <a:pt x="16" y="7"/>
                    </a:lnTo>
                    <a:lnTo>
                      <a:pt x="12" y="11"/>
                    </a:lnTo>
                    <a:lnTo>
                      <a:pt x="9" y="15"/>
                    </a:lnTo>
                    <a:lnTo>
                      <a:pt x="7" y="20"/>
                    </a:lnTo>
                    <a:lnTo>
                      <a:pt x="6" y="25"/>
                    </a:lnTo>
                    <a:lnTo>
                      <a:pt x="7" y="29"/>
                    </a:lnTo>
                    <a:lnTo>
                      <a:pt x="9" y="32"/>
                    </a:lnTo>
                    <a:lnTo>
                      <a:pt x="12" y="34"/>
                    </a:lnTo>
                    <a:lnTo>
                      <a:pt x="16" y="35"/>
                    </a:lnTo>
                    <a:lnTo>
                      <a:pt x="20" y="34"/>
                    </a:lnTo>
                    <a:lnTo>
                      <a:pt x="24" y="32"/>
                    </a:lnTo>
                    <a:lnTo>
                      <a:pt x="26" y="29"/>
                    </a:lnTo>
                    <a:lnTo>
                      <a:pt x="26" y="25"/>
                    </a:lnTo>
                    <a:lnTo>
                      <a:pt x="26" y="22"/>
                    </a:lnTo>
                    <a:lnTo>
                      <a:pt x="24" y="19"/>
                    </a:lnTo>
                    <a:lnTo>
                      <a:pt x="21" y="16"/>
                    </a:lnTo>
                    <a:lnTo>
                      <a:pt x="15" y="15"/>
                    </a:lnTo>
                    <a:lnTo>
                      <a:pt x="20" y="10"/>
                    </a:lnTo>
                    <a:lnTo>
                      <a:pt x="27" y="7"/>
                    </a:lnTo>
                    <a:lnTo>
                      <a:pt x="33" y="6"/>
                    </a:lnTo>
                    <a:lnTo>
                      <a:pt x="39" y="5"/>
                    </a:lnTo>
                    <a:lnTo>
                      <a:pt x="43" y="6"/>
                    </a:lnTo>
                    <a:lnTo>
                      <a:pt x="47" y="7"/>
                    </a:lnTo>
                    <a:lnTo>
                      <a:pt x="51" y="9"/>
                    </a:lnTo>
                    <a:lnTo>
                      <a:pt x="54" y="12"/>
                    </a:lnTo>
                    <a:lnTo>
                      <a:pt x="57" y="16"/>
                    </a:lnTo>
                    <a:lnTo>
                      <a:pt x="60" y="20"/>
                    </a:lnTo>
                    <a:lnTo>
                      <a:pt x="61" y="26"/>
                    </a:lnTo>
                    <a:lnTo>
                      <a:pt x="62" y="33"/>
                    </a:lnTo>
                    <a:lnTo>
                      <a:pt x="62" y="41"/>
                    </a:lnTo>
                    <a:lnTo>
                      <a:pt x="43" y="43"/>
                    </a:lnTo>
                    <a:lnTo>
                      <a:pt x="22" y="49"/>
                    </a:lnTo>
                    <a:lnTo>
                      <a:pt x="11" y="55"/>
                    </a:lnTo>
                    <a:lnTo>
                      <a:pt x="5" y="62"/>
                    </a:lnTo>
                    <a:lnTo>
                      <a:pt x="1" y="70"/>
                    </a:lnTo>
                    <a:lnTo>
                      <a:pt x="0" y="77"/>
                    </a:lnTo>
                    <a:lnTo>
                      <a:pt x="3" y="88"/>
                    </a:lnTo>
                    <a:lnTo>
                      <a:pt x="12" y="95"/>
                    </a:lnTo>
                    <a:lnTo>
                      <a:pt x="24" y="99"/>
                    </a:lnTo>
                    <a:lnTo>
                      <a:pt x="35" y="100"/>
                    </a:lnTo>
                    <a:lnTo>
                      <a:pt x="45" y="99"/>
                    </a:lnTo>
                    <a:lnTo>
                      <a:pt x="53" y="94"/>
                    </a:lnTo>
                    <a:lnTo>
                      <a:pt x="59" y="88"/>
                    </a:lnTo>
                    <a:lnTo>
                      <a:pt x="63" y="81"/>
                    </a:lnTo>
                    <a:close/>
                    <a:moveTo>
                      <a:pt x="62" y="46"/>
                    </a:moveTo>
                    <a:lnTo>
                      <a:pt x="62" y="67"/>
                    </a:lnTo>
                    <a:lnTo>
                      <a:pt x="61" y="74"/>
                    </a:lnTo>
                    <a:lnTo>
                      <a:pt x="59" y="80"/>
                    </a:lnTo>
                    <a:lnTo>
                      <a:pt x="56" y="85"/>
                    </a:lnTo>
                    <a:lnTo>
                      <a:pt x="53" y="89"/>
                    </a:lnTo>
                    <a:lnTo>
                      <a:pt x="49" y="92"/>
                    </a:lnTo>
                    <a:lnTo>
                      <a:pt x="44" y="94"/>
                    </a:lnTo>
                    <a:lnTo>
                      <a:pt x="40" y="95"/>
                    </a:lnTo>
                    <a:lnTo>
                      <a:pt x="36" y="95"/>
                    </a:lnTo>
                    <a:lnTo>
                      <a:pt x="29" y="94"/>
                    </a:lnTo>
                    <a:lnTo>
                      <a:pt x="22" y="90"/>
                    </a:lnTo>
                    <a:lnTo>
                      <a:pt x="18" y="84"/>
                    </a:lnTo>
                    <a:lnTo>
                      <a:pt x="17" y="77"/>
                    </a:lnTo>
                    <a:lnTo>
                      <a:pt x="19" y="67"/>
                    </a:lnTo>
                    <a:lnTo>
                      <a:pt x="26" y="57"/>
                    </a:lnTo>
                    <a:lnTo>
                      <a:pt x="39" y="49"/>
                    </a:lnTo>
                    <a:lnTo>
                      <a:pt x="62" y="4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87"/>
              <p:cNvSpPr>
                <a:spLocks noChangeAspect="1" noEditPoints="1"/>
              </p:cNvSpPr>
              <p:nvPr/>
            </p:nvSpPr>
            <p:spPr bwMode="auto">
              <a:xfrm>
                <a:off x="3261" y="3578"/>
                <a:ext cx="107" cy="153"/>
              </a:xfrm>
              <a:custGeom>
                <a:avLst/>
                <a:gdLst>
                  <a:gd name="T0" fmla="*/ 75 w 107"/>
                  <a:gd name="T1" fmla="*/ 153 h 153"/>
                  <a:gd name="T2" fmla="*/ 107 w 107"/>
                  <a:gd name="T3" fmla="*/ 144 h 153"/>
                  <a:gd name="T4" fmla="*/ 98 w 107"/>
                  <a:gd name="T5" fmla="*/ 144 h 153"/>
                  <a:gd name="T6" fmla="*/ 93 w 107"/>
                  <a:gd name="T7" fmla="*/ 142 h 153"/>
                  <a:gd name="T8" fmla="*/ 91 w 107"/>
                  <a:gd name="T9" fmla="*/ 138 h 153"/>
                  <a:gd name="T10" fmla="*/ 90 w 107"/>
                  <a:gd name="T11" fmla="*/ 132 h 153"/>
                  <a:gd name="T12" fmla="*/ 59 w 107"/>
                  <a:gd name="T13" fmla="*/ 2 h 153"/>
                  <a:gd name="T14" fmla="*/ 64 w 107"/>
                  <a:gd name="T15" fmla="*/ 9 h 153"/>
                  <a:gd name="T16" fmla="*/ 71 w 107"/>
                  <a:gd name="T17" fmla="*/ 10 h 153"/>
                  <a:gd name="T18" fmla="*/ 74 w 107"/>
                  <a:gd name="T19" fmla="*/ 13 h 153"/>
                  <a:gd name="T20" fmla="*/ 76 w 107"/>
                  <a:gd name="T21" fmla="*/ 18 h 153"/>
                  <a:gd name="T22" fmla="*/ 76 w 107"/>
                  <a:gd name="T23" fmla="*/ 68 h 153"/>
                  <a:gd name="T24" fmla="*/ 64 w 107"/>
                  <a:gd name="T25" fmla="*/ 58 h 153"/>
                  <a:gd name="T26" fmla="*/ 48 w 107"/>
                  <a:gd name="T27" fmla="*/ 55 h 153"/>
                  <a:gd name="T28" fmla="*/ 15 w 107"/>
                  <a:gd name="T29" fmla="*/ 69 h 153"/>
                  <a:gd name="T30" fmla="*/ 0 w 107"/>
                  <a:gd name="T31" fmla="*/ 104 h 153"/>
                  <a:gd name="T32" fmla="*/ 14 w 107"/>
                  <a:gd name="T33" fmla="*/ 139 h 153"/>
                  <a:gd name="T34" fmla="*/ 46 w 107"/>
                  <a:gd name="T35" fmla="*/ 153 h 153"/>
                  <a:gd name="T36" fmla="*/ 64 w 107"/>
                  <a:gd name="T37" fmla="*/ 148 h 153"/>
                  <a:gd name="T38" fmla="*/ 75 w 107"/>
                  <a:gd name="T39" fmla="*/ 139 h 153"/>
                  <a:gd name="T40" fmla="*/ 75 w 107"/>
                  <a:gd name="T41" fmla="*/ 125 h 153"/>
                  <a:gd name="T42" fmla="*/ 75 w 107"/>
                  <a:gd name="T43" fmla="*/ 129 h 153"/>
                  <a:gd name="T44" fmla="*/ 73 w 107"/>
                  <a:gd name="T45" fmla="*/ 133 h 153"/>
                  <a:gd name="T46" fmla="*/ 61 w 107"/>
                  <a:gd name="T47" fmla="*/ 145 h 153"/>
                  <a:gd name="T48" fmla="*/ 47 w 107"/>
                  <a:gd name="T49" fmla="*/ 148 h 153"/>
                  <a:gd name="T50" fmla="*/ 34 w 107"/>
                  <a:gd name="T51" fmla="*/ 144 h 153"/>
                  <a:gd name="T52" fmla="*/ 24 w 107"/>
                  <a:gd name="T53" fmla="*/ 134 h 153"/>
                  <a:gd name="T54" fmla="*/ 19 w 107"/>
                  <a:gd name="T55" fmla="*/ 119 h 153"/>
                  <a:gd name="T56" fmla="*/ 18 w 107"/>
                  <a:gd name="T57" fmla="*/ 104 h 153"/>
                  <a:gd name="T58" fmla="*/ 19 w 107"/>
                  <a:gd name="T59" fmla="*/ 89 h 153"/>
                  <a:gd name="T60" fmla="*/ 25 w 107"/>
                  <a:gd name="T61" fmla="*/ 73 h 153"/>
                  <a:gd name="T62" fmla="*/ 34 w 107"/>
                  <a:gd name="T63" fmla="*/ 64 h 153"/>
                  <a:gd name="T64" fmla="*/ 49 w 107"/>
                  <a:gd name="T65" fmla="*/ 59 h 153"/>
                  <a:gd name="T66" fmla="*/ 61 w 107"/>
                  <a:gd name="T67" fmla="*/ 62 h 153"/>
                  <a:gd name="T68" fmla="*/ 73 w 107"/>
                  <a:gd name="T69" fmla="*/ 72 h 153"/>
                  <a:gd name="T70" fmla="*/ 75 w 107"/>
                  <a:gd name="T71" fmla="*/ 76 h 153"/>
                  <a:gd name="T72" fmla="*/ 75 w 107"/>
                  <a:gd name="T73" fmla="*/ 8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153">
                    <a:moveTo>
                      <a:pt x="75" y="139"/>
                    </a:moveTo>
                    <a:lnTo>
                      <a:pt x="75" y="153"/>
                    </a:lnTo>
                    <a:lnTo>
                      <a:pt x="107" y="151"/>
                    </a:lnTo>
                    <a:lnTo>
                      <a:pt x="107" y="144"/>
                    </a:lnTo>
                    <a:lnTo>
                      <a:pt x="102" y="144"/>
                    </a:lnTo>
                    <a:lnTo>
                      <a:pt x="98" y="144"/>
                    </a:lnTo>
                    <a:lnTo>
                      <a:pt x="95" y="143"/>
                    </a:lnTo>
                    <a:lnTo>
                      <a:pt x="93" y="142"/>
                    </a:lnTo>
                    <a:lnTo>
                      <a:pt x="91" y="140"/>
                    </a:lnTo>
                    <a:lnTo>
                      <a:pt x="91" y="138"/>
                    </a:lnTo>
                    <a:lnTo>
                      <a:pt x="90" y="135"/>
                    </a:lnTo>
                    <a:lnTo>
                      <a:pt x="90" y="132"/>
                    </a:lnTo>
                    <a:lnTo>
                      <a:pt x="90" y="0"/>
                    </a:lnTo>
                    <a:lnTo>
                      <a:pt x="59" y="2"/>
                    </a:lnTo>
                    <a:lnTo>
                      <a:pt x="59" y="9"/>
                    </a:lnTo>
                    <a:lnTo>
                      <a:pt x="64" y="9"/>
                    </a:lnTo>
                    <a:lnTo>
                      <a:pt x="68" y="9"/>
                    </a:lnTo>
                    <a:lnTo>
                      <a:pt x="71" y="10"/>
                    </a:lnTo>
                    <a:lnTo>
                      <a:pt x="73" y="11"/>
                    </a:lnTo>
                    <a:lnTo>
                      <a:pt x="74" y="13"/>
                    </a:lnTo>
                    <a:lnTo>
                      <a:pt x="75" y="15"/>
                    </a:lnTo>
                    <a:lnTo>
                      <a:pt x="76" y="18"/>
                    </a:lnTo>
                    <a:lnTo>
                      <a:pt x="76" y="21"/>
                    </a:lnTo>
                    <a:lnTo>
                      <a:pt x="76" y="68"/>
                    </a:lnTo>
                    <a:lnTo>
                      <a:pt x="70" y="63"/>
                    </a:lnTo>
                    <a:lnTo>
                      <a:pt x="64" y="58"/>
                    </a:lnTo>
                    <a:lnTo>
                      <a:pt x="57" y="56"/>
                    </a:lnTo>
                    <a:lnTo>
                      <a:pt x="48" y="55"/>
                    </a:lnTo>
                    <a:lnTo>
                      <a:pt x="30" y="58"/>
                    </a:lnTo>
                    <a:lnTo>
                      <a:pt x="15" y="69"/>
                    </a:lnTo>
                    <a:lnTo>
                      <a:pt x="4" y="84"/>
                    </a:lnTo>
                    <a:lnTo>
                      <a:pt x="0" y="104"/>
                    </a:lnTo>
                    <a:lnTo>
                      <a:pt x="4" y="123"/>
                    </a:lnTo>
                    <a:lnTo>
                      <a:pt x="14" y="139"/>
                    </a:lnTo>
                    <a:lnTo>
                      <a:pt x="28" y="149"/>
                    </a:lnTo>
                    <a:lnTo>
                      <a:pt x="46" y="153"/>
                    </a:lnTo>
                    <a:lnTo>
                      <a:pt x="56" y="152"/>
                    </a:lnTo>
                    <a:lnTo>
                      <a:pt x="64" y="148"/>
                    </a:lnTo>
                    <a:lnTo>
                      <a:pt x="70" y="144"/>
                    </a:lnTo>
                    <a:lnTo>
                      <a:pt x="75" y="139"/>
                    </a:lnTo>
                    <a:close/>
                    <a:moveTo>
                      <a:pt x="75" y="80"/>
                    </a:moveTo>
                    <a:lnTo>
                      <a:pt x="75" y="125"/>
                    </a:lnTo>
                    <a:lnTo>
                      <a:pt x="75" y="127"/>
                    </a:lnTo>
                    <a:lnTo>
                      <a:pt x="75" y="129"/>
                    </a:lnTo>
                    <a:lnTo>
                      <a:pt x="74" y="131"/>
                    </a:lnTo>
                    <a:lnTo>
                      <a:pt x="73" y="133"/>
                    </a:lnTo>
                    <a:lnTo>
                      <a:pt x="67" y="140"/>
                    </a:lnTo>
                    <a:lnTo>
                      <a:pt x="61" y="145"/>
                    </a:lnTo>
                    <a:lnTo>
                      <a:pt x="54" y="147"/>
                    </a:lnTo>
                    <a:lnTo>
                      <a:pt x="47" y="148"/>
                    </a:lnTo>
                    <a:lnTo>
                      <a:pt x="40" y="147"/>
                    </a:lnTo>
                    <a:lnTo>
                      <a:pt x="34" y="144"/>
                    </a:lnTo>
                    <a:lnTo>
                      <a:pt x="29" y="140"/>
                    </a:lnTo>
                    <a:lnTo>
                      <a:pt x="24" y="134"/>
                    </a:lnTo>
                    <a:lnTo>
                      <a:pt x="21" y="127"/>
                    </a:lnTo>
                    <a:lnTo>
                      <a:pt x="19" y="119"/>
                    </a:lnTo>
                    <a:lnTo>
                      <a:pt x="18" y="111"/>
                    </a:lnTo>
                    <a:lnTo>
                      <a:pt x="18" y="104"/>
                    </a:lnTo>
                    <a:lnTo>
                      <a:pt x="18" y="97"/>
                    </a:lnTo>
                    <a:lnTo>
                      <a:pt x="19" y="89"/>
                    </a:lnTo>
                    <a:lnTo>
                      <a:pt x="21" y="81"/>
                    </a:lnTo>
                    <a:lnTo>
                      <a:pt x="25" y="73"/>
                    </a:lnTo>
                    <a:lnTo>
                      <a:pt x="29" y="68"/>
                    </a:lnTo>
                    <a:lnTo>
                      <a:pt x="34" y="64"/>
                    </a:lnTo>
                    <a:lnTo>
                      <a:pt x="41" y="61"/>
                    </a:lnTo>
                    <a:lnTo>
                      <a:pt x="49" y="59"/>
                    </a:lnTo>
                    <a:lnTo>
                      <a:pt x="55" y="60"/>
                    </a:lnTo>
                    <a:lnTo>
                      <a:pt x="61" y="62"/>
                    </a:lnTo>
                    <a:lnTo>
                      <a:pt x="67" y="66"/>
                    </a:lnTo>
                    <a:lnTo>
                      <a:pt x="73" y="72"/>
                    </a:lnTo>
                    <a:lnTo>
                      <a:pt x="74" y="75"/>
                    </a:lnTo>
                    <a:lnTo>
                      <a:pt x="75" y="76"/>
                    </a:lnTo>
                    <a:lnTo>
                      <a:pt x="75" y="78"/>
                    </a:lnTo>
                    <a:lnTo>
                      <a:pt x="75" y="8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88"/>
              <p:cNvSpPr>
                <a:spLocks noChangeAspect="1"/>
              </p:cNvSpPr>
              <p:nvPr/>
            </p:nvSpPr>
            <p:spPr bwMode="auto">
              <a:xfrm>
                <a:off x="3393" y="3706"/>
                <a:ext cx="25" cy="65"/>
              </a:xfrm>
              <a:custGeom>
                <a:avLst/>
                <a:gdLst>
                  <a:gd name="T0" fmla="*/ 25 w 25"/>
                  <a:gd name="T1" fmla="*/ 22 h 65"/>
                  <a:gd name="T2" fmla="*/ 24 w 25"/>
                  <a:gd name="T3" fmla="*/ 13 h 65"/>
                  <a:gd name="T4" fmla="*/ 22 w 25"/>
                  <a:gd name="T5" fmla="*/ 6 h 65"/>
                  <a:gd name="T6" fmla="*/ 17 w 25"/>
                  <a:gd name="T7" fmla="*/ 1 h 65"/>
                  <a:gd name="T8" fmla="*/ 12 w 25"/>
                  <a:gd name="T9" fmla="*/ 0 h 65"/>
                  <a:gd name="T10" fmla="*/ 6 w 25"/>
                  <a:gd name="T11" fmla="*/ 1 h 65"/>
                  <a:gd name="T12" fmla="*/ 3 w 25"/>
                  <a:gd name="T13" fmla="*/ 3 h 65"/>
                  <a:gd name="T14" fmla="*/ 1 w 25"/>
                  <a:gd name="T15" fmla="*/ 7 h 65"/>
                  <a:gd name="T16" fmla="*/ 0 w 25"/>
                  <a:gd name="T17" fmla="*/ 11 h 65"/>
                  <a:gd name="T18" fmla="*/ 1 w 25"/>
                  <a:gd name="T19" fmla="*/ 15 h 65"/>
                  <a:gd name="T20" fmla="*/ 3 w 25"/>
                  <a:gd name="T21" fmla="*/ 19 h 65"/>
                  <a:gd name="T22" fmla="*/ 6 w 25"/>
                  <a:gd name="T23" fmla="*/ 22 h 65"/>
                  <a:gd name="T24" fmla="*/ 12 w 25"/>
                  <a:gd name="T25" fmla="*/ 23 h 65"/>
                  <a:gd name="T26" fmla="*/ 16 w 25"/>
                  <a:gd name="T27" fmla="*/ 22 h 65"/>
                  <a:gd name="T28" fmla="*/ 20 w 25"/>
                  <a:gd name="T29" fmla="*/ 20 h 65"/>
                  <a:gd name="T30" fmla="*/ 20 w 25"/>
                  <a:gd name="T31" fmla="*/ 19 h 65"/>
                  <a:gd name="T32" fmla="*/ 20 w 25"/>
                  <a:gd name="T33" fmla="*/ 20 h 65"/>
                  <a:gd name="T34" fmla="*/ 21 w 25"/>
                  <a:gd name="T35" fmla="*/ 22 h 65"/>
                  <a:gd name="T36" fmla="*/ 16 w 25"/>
                  <a:gd name="T37" fmla="*/ 43 h 65"/>
                  <a:gd name="T38" fmla="*/ 5 w 25"/>
                  <a:gd name="T39" fmla="*/ 60 h 65"/>
                  <a:gd name="T40" fmla="*/ 4 w 25"/>
                  <a:gd name="T41" fmla="*/ 61 h 65"/>
                  <a:gd name="T42" fmla="*/ 3 w 25"/>
                  <a:gd name="T43" fmla="*/ 62 h 65"/>
                  <a:gd name="T44" fmla="*/ 4 w 25"/>
                  <a:gd name="T45" fmla="*/ 64 h 65"/>
                  <a:gd name="T46" fmla="*/ 6 w 25"/>
                  <a:gd name="T47" fmla="*/ 65 h 65"/>
                  <a:gd name="T48" fmla="*/ 10 w 25"/>
                  <a:gd name="T49" fmla="*/ 62 h 65"/>
                  <a:gd name="T50" fmla="*/ 17 w 25"/>
                  <a:gd name="T51" fmla="*/ 53 h 65"/>
                  <a:gd name="T52" fmla="*/ 23 w 25"/>
                  <a:gd name="T53" fmla="*/ 39 h 65"/>
                  <a:gd name="T54" fmla="*/ 25 w 25"/>
                  <a:gd name="T55" fmla="*/ 2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65">
                    <a:moveTo>
                      <a:pt x="25" y="22"/>
                    </a:moveTo>
                    <a:lnTo>
                      <a:pt x="24" y="13"/>
                    </a:lnTo>
                    <a:lnTo>
                      <a:pt x="22" y="6"/>
                    </a:lnTo>
                    <a:lnTo>
                      <a:pt x="17" y="1"/>
                    </a:lnTo>
                    <a:lnTo>
                      <a:pt x="12" y="0"/>
                    </a:lnTo>
                    <a:lnTo>
                      <a:pt x="6" y="1"/>
                    </a:lnTo>
                    <a:lnTo>
                      <a:pt x="3" y="3"/>
                    </a:lnTo>
                    <a:lnTo>
                      <a:pt x="1" y="7"/>
                    </a:lnTo>
                    <a:lnTo>
                      <a:pt x="0" y="11"/>
                    </a:lnTo>
                    <a:lnTo>
                      <a:pt x="1" y="15"/>
                    </a:lnTo>
                    <a:lnTo>
                      <a:pt x="3" y="19"/>
                    </a:lnTo>
                    <a:lnTo>
                      <a:pt x="6" y="22"/>
                    </a:lnTo>
                    <a:lnTo>
                      <a:pt x="12" y="23"/>
                    </a:lnTo>
                    <a:lnTo>
                      <a:pt x="16" y="22"/>
                    </a:lnTo>
                    <a:lnTo>
                      <a:pt x="20" y="20"/>
                    </a:lnTo>
                    <a:lnTo>
                      <a:pt x="20" y="19"/>
                    </a:lnTo>
                    <a:lnTo>
                      <a:pt x="20" y="20"/>
                    </a:lnTo>
                    <a:lnTo>
                      <a:pt x="21" y="22"/>
                    </a:lnTo>
                    <a:lnTo>
                      <a:pt x="16" y="43"/>
                    </a:lnTo>
                    <a:lnTo>
                      <a:pt x="5" y="60"/>
                    </a:lnTo>
                    <a:lnTo>
                      <a:pt x="4" y="61"/>
                    </a:lnTo>
                    <a:lnTo>
                      <a:pt x="3" y="62"/>
                    </a:lnTo>
                    <a:lnTo>
                      <a:pt x="4" y="64"/>
                    </a:lnTo>
                    <a:lnTo>
                      <a:pt x="6" y="65"/>
                    </a:lnTo>
                    <a:lnTo>
                      <a:pt x="10" y="62"/>
                    </a:lnTo>
                    <a:lnTo>
                      <a:pt x="17" y="53"/>
                    </a:lnTo>
                    <a:lnTo>
                      <a:pt x="23" y="39"/>
                    </a:lnTo>
                    <a:lnTo>
                      <a:pt x="25"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89"/>
              <p:cNvSpPr>
                <a:spLocks noChangeAspect="1"/>
              </p:cNvSpPr>
              <p:nvPr/>
            </p:nvSpPr>
            <p:spPr bwMode="auto">
              <a:xfrm>
                <a:off x="3514" y="3578"/>
                <a:ext cx="48" cy="151"/>
              </a:xfrm>
              <a:custGeom>
                <a:avLst/>
                <a:gdLst>
                  <a:gd name="T0" fmla="*/ 31 w 48"/>
                  <a:gd name="T1" fmla="*/ 0 h 151"/>
                  <a:gd name="T2" fmla="*/ 0 w 48"/>
                  <a:gd name="T3" fmla="*/ 2 h 151"/>
                  <a:gd name="T4" fmla="*/ 0 w 48"/>
                  <a:gd name="T5" fmla="*/ 9 h 151"/>
                  <a:gd name="T6" fmla="*/ 5 w 48"/>
                  <a:gd name="T7" fmla="*/ 9 h 151"/>
                  <a:gd name="T8" fmla="*/ 9 w 48"/>
                  <a:gd name="T9" fmla="*/ 9 h 151"/>
                  <a:gd name="T10" fmla="*/ 12 w 48"/>
                  <a:gd name="T11" fmla="*/ 10 h 151"/>
                  <a:gd name="T12" fmla="*/ 14 w 48"/>
                  <a:gd name="T13" fmla="*/ 11 h 151"/>
                  <a:gd name="T14" fmla="*/ 16 w 48"/>
                  <a:gd name="T15" fmla="*/ 13 h 151"/>
                  <a:gd name="T16" fmla="*/ 17 w 48"/>
                  <a:gd name="T17" fmla="*/ 15 h 151"/>
                  <a:gd name="T18" fmla="*/ 17 w 48"/>
                  <a:gd name="T19" fmla="*/ 18 h 151"/>
                  <a:gd name="T20" fmla="*/ 17 w 48"/>
                  <a:gd name="T21" fmla="*/ 21 h 151"/>
                  <a:gd name="T22" fmla="*/ 17 w 48"/>
                  <a:gd name="T23" fmla="*/ 134 h 151"/>
                  <a:gd name="T24" fmla="*/ 17 w 48"/>
                  <a:gd name="T25" fmla="*/ 140 h 151"/>
                  <a:gd name="T26" fmla="*/ 14 w 48"/>
                  <a:gd name="T27" fmla="*/ 143 h 151"/>
                  <a:gd name="T28" fmla="*/ 9 w 48"/>
                  <a:gd name="T29" fmla="*/ 144 h 151"/>
                  <a:gd name="T30" fmla="*/ 0 w 48"/>
                  <a:gd name="T31" fmla="*/ 144 h 151"/>
                  <a:gd name="T32" fmla="*/ 0 w 48"/>
                  <a:gd name="T33" fmla="*/ 151 h 151"/>
                  <a:gd name="T34" fmla="*/ 6 w 48"/>
                  <a:gd name="T35" fmla="*/ 150 h 151"/>
                  <a:gd name="T36" fmla="*/ 13 w 48"/>
                  <a:gd name="T37" fmla="*/ 150 h 151"/>
                  <a:gd name="T38" fmla="*/ 19 w 48"/>
                  <a:gd name="T39" fmla="*/ 150 h 151"/>
                  <a:gd name="T40" fmla="*/ 24 w 48"/>
                  <a:gd name="T41" fmla="*/ 150 h 151"/>
                  <a:gd name="T42" fmla="*/ 29 w 48"/>
                  <a:gd name="T43" fmla="*/ 150 h 151"/>
                  <a:gd name="T44" fmla="*/ 35 w 48"/>
                  <a:gd name="T45" fmla="*/ 150 h 151"/>
                  <a:gd name="T46" fmla="*/ 42 w 48"/>
                  <a:gd name="T47" fmla="*/ 150 h 151"/>
                  <a:gd name="T48" fmla="*/ 48 w 48"/>
                  <a:gd name="T49" fmla="*/ 151 h 151"/>
                  <a:gd name="T50" fmla="*/ 48 w 48"/>
                  <a:gd name="T51" fmla="*/ 144 h 151"/>
                  <a:gd name="T52" fmla="*/ 40 w 48"/>
                  <a:gd name="T53" fmla="*/ 144 h 151"/>
                  <a:gd name="T54" fmla="*/ 34 w 48"/>
                  <a:gd name="T55" fmla="*/ 143 h 151"/>
                  <a:gd name="T56" fmla="*/ 32 w 48"/>
                  <a:gd name="T57" fmla="*/ 140 h 151"/>
                  <a:gd name="T58" fmla="*/ 31 w 48"/>
                  <a:gd name="T59" fmla="*/ 134 h 151"/>
                  <a:gd name="T60" fmla="*/ 31 w 48"/>
                  <a:gd name="T6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151">
                    <a:moveTo>
                      <a:pt x="31" y="0"/>
                    </a:moveTo>
                    <a:lnTo>
                      <a:pt x="0" y="2"/>
                    </a:lnTo>
                    <a:lnTo>
                      <a:pt x="0" y="9"/>
                    </a:lnTo>
                    <a:lnTo>
                      <a:pt x="5" y="9"/>
                    </a:lnTo>
                    <a:lnTo>
                      <a:pt x="9" y="9"/>
                    </a:lnTo>
                    <a:lnTo>
                      <a:pt x="12" y="10"/>
                    </a:lnTo>
                    <a:lnTo>
                      <a:pt x="14" y="11"/>
                    </a:lnTo>
                    <a:lnTo>
                      <a:pt x="16" y="13"/>
                    </a:lnTo>
                    <a:lnTo>
                      <a:pt x="17" y="15"/>
                    </a:lnTo>
                    <a:lnTo>
                      <a:pt x="17" y="18"/>
                    </a:lnTo>
                    <a:lnTo>
                      <a:pt x="17" y="21"/>
                    </a:lnTo>
                    <a:lnTo>
                      <a:pt x="17" y="134"/>
                    </a:lnTo>
                    <a:lnTo>
                      <a:pt x="17" y="140"/>
                    </a:lnTo>
                    <a:lnTo>
                      <a:pt x="14" y="143"/>
                    </a:lnTo>
                    <a:lnTo>
                      <a:pt x="9" y="144"/>
                    </a:lnTo>
                    <a:lnTo>
                      <a:pt x="0" y="144"/>
                    </a:lnTo>
                    <a:lnTo>
                      <a:pt x="0" y="151"/>
                    </a:lnTo>
                    <a:lnTo>
                      <a:pt x="6" y="150"/>
                    </a:lnTo>
                    <a:lnTo>
                      <a:pt x="13" y="150"/>
                    </a:lnTo>
                    <a:lnTo>
                      <a:pt x="19" y="150"/>
                    </a:lnTo>
                    <a:lnTo>
                      <a:pt x="24" y="150"/>
                    </a:lnTo>
                    <a:lnTo>
                      <a:pt x="29" y="150"/>
                    </a:lnTo>
                    <a:lnTo>
                      <a:pt x="35" y="150"/>
                    </a:lnTo>
                    <a:lnTo>
                      <a:pt x="42" y="150"/>
                    </a:lnTo>
                    <a:lnTo>
                      <a:pt x="48" y="151"/>
                    </a:lnTo>
                    <a:lnTo>
                      <a:pt x="48" y="144"/>
                    </a:lnTo>
                    <a:lnTo>
                      <a:pt x="40" y="144"/>
                    </a:lnTo>
                    <a:lnTo>
                      <a:pt x="34" y="143"/>
                    </a:lnTo>
                    <a:lnTo>
                      <a:pt x="32" y="140"/>
                    </a:lnTo>
                    <a:lnTo>
                      <a:pt x="31" y="134"/>
                    </a:lnTo>
                    <a:lnTo>
                      <a:pt x="31"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90"/>
              <p:cNvSpPr>
                <a:spLocks noChangeAspect="1" noEditPoints="1"/>
              </p:cNvSpPr>
              <p:nvPr/>
            </p:nvSpPr>
            <p:spPr bwMode="auto">
              <a:xfrm>
                <a:off x="3573" y="3631"/>
                <a:ext cx="84" cy="100"/>
              </a:xfrm>
              <a:custGeom>
                <a:avLst/>
                <a:gdLst>
                  <a:gd name="T0" fmla="*/ 19 w 84"/>
                  <a:gd name="T1" fmla="*/ 43 h 100"/>
                  <a:gd name="T2" fmla="*/ 22 w 84"/>
                  <a:gd name="T3" fmla="*/ 23 h 100"/>
                  <a:gd name="T4" fmla="*/ 30 w 84"/>
                  <a:gd name="T5" fmla="*/ 12 h 100"/>
                  <a:gd name="T6" fmla="*/ 38 w 84"/>
                  <a:gd name="T7" fmla="*/ 6 h 100"/>
                  <a:gd name="T8" fmla="*/ 46 w 84"/>
                  <a:gd name="T9" fmla="*/ 5 h 100"/>
                  <a:gd name="T10" fmla="*/ 53 w 84"/>
                  <a:gd name="T11" fmla="*/ 6 h 100"/>
                  <a:gd name="T12" fmla="*/ 59 w 84"/>
                  <a:gd name="T13" fmla="*/ 10 h 100"/>
                  <a:gd name="T14" fmla="*/ 63 w 84"/>
                  <a:gd name="T15" fmla="*/ 15 h 100"/>
                  <a:gd name="T16" fmla="*/ 66 w 84"/>
                  <a:gd name="T17" fmla="*/ 21 h 100"/>
                  <a:gd name="T18" fmla="*/ 68 w 84"/>
                  <a:gd name="T19" fmla="*/ 27 h 100"/>
                  <a:gd name="T20" fmla="*/ 69 w 84"/>
                  <a:gd name="T21" fmla="*/ 33 h 100"/>
                  <a:gd name="T22" fmla="*/ 70 w 84"/>
                  <a:gd name="T23" fmla="*/ 39 h 100"/>
                  <a:gd name="T24" fmla="*/ 70 w 84"/>
                  <a:gd name="T25" fmla="*/ 43 h 100"/>
                  <a:gd name="T26" fmla="*/ 19 w 84"/>
                  <a:gd name="T27" fmla="*/ 43 h 100"/>
                  <a:gd name="T28" fmla="*/ 18 w 84"/>
                  <a:gd name="T29" fmla="*/ 48 h 100"/>
                  <a:gd name="T30" fmla="*/ 79 w 84"/>
                  <a:gd name="T31" fmla="*/ 48 h 100"/>
                  <a:gd name="T32" fmla="*/ 82 w 84"/>
                  <a:gd name="T33" fmla="*/ 47 h 100"/>
                  <a:gd name="T34" fmla="*/ 83 w 84"/>
                  <a:gd name="T35" fmla="*/ 47 h 100"/>
                  <a:gd name="T36" fmla="*/ 84 w 84"/>
                  <a:gd name="T37" fmla="*/ 46 h 100"/>
                  <a:gd name="T38" fmla="*/ 84 w 84"/>
                  <a:gd name="T39" fmla="*/ 43 h 100"/>
                  <a:gd name="T40" fmla="*/ 82 w 84"/>
                  <a:gd name="T41" fmla="*/ 27 h 100"/>
                  <a:gd name="T42" fmla="*/ 75 w 84"/>
                  <a:gd name="T43" fmla="*/ 14 h 100"/>
                  <a:gd name="T44" fmla="*/ 63 w 84"/>
                  <a:gd name="T45" fmla="*/ 4 h 100"/>
                  <a:gd name="T46" fmla="*/ 46 w 84"/>
                  <a:gd name="T47" fmla="*/ 0 h 100"/>
                  <a:gd name="T48" fmla="*/ 28 w 84"/>
                  <a:gd name="T49" fmla="*/ 4 h 100"/>
                  <a:gd name="T50" fmla="*/ 14 w 84"/>
                  <a:gd name="T51" fmla="*/ 15 h 100"/>
                  <a:gd name="T52" fmla="*/ 4 w 84"/>
                  <a:gd name="T53" fmla="*/ 31 h 100"/>
                  <a:gd name="T54" fmla="*/ 0 w 84"/>
                  <a:gd name="T55" fmla="*/ 50 h 100"/>
                  <a:gd name="T56" fmla="*/ 4 w 84"/>
                  <a:gd name="T57" fmla="*/ 70 h 100"/>
                  <a:gd name="T58" fmla="*/ 15 w 84"/>
                  <a:gd name="T59" fmla="*/ 86 h 100"/>
                  <a:gd name="T60" fmla="*/ 30 w 84"/>
                  <a:gd name="T61" fmla="*/ 96 h 100"/>
                  <a:gd name="T62" fmla="*/ 48 w 84"/>
                  <a:gd name="T63" fmla="*/ 100 h 100"/>
                  <a:gd name="T64" fmla="*/ 65 w 84"/>
                  <a:gd name="T65" fmla="*/ 96 h 100"/>
                  <a:gd name="T66" fmla="*/ 76 w 84"/>
                  <a:gd name="T67" fmla="*/ 87 h 100"/>
                  <a:gd name="T68" fmla="*/ 83 w 84"/>
                  <a:gd name="T69" fmla="*/ 78 h 100"/>
                  <a:gd name="T70" fmla="*/ 84 w 84"/>
                  <a:gd name="T71" fmla="*/ 72 h 100"/>
                  <a:gd name="T72" fmla="*/ 83 w 84"/>
                  <a:gd name="T73" fmla="*/ 70 h 100"/>
                  <a:gd name="T74" fmla="*/ 82 w 84"/>
                  <a:gd name="T75" fmla="*/ 69 h 100"/>
                  <a:gd name="T76" fmla="*/ 80 w 84"/>
                  <a:gd name="T77" fmla="*/ 70 h 100"/>
                  <a:gd name="T78" fmla="*/ 79 w 84"/>
                  <a:gd name="T79" fmla="*/ 72 h 100"/>
                  <a:gd name="T80" fmla="*/ 75 w 84"/>
                  <a:gd name="T81" fmla="*/ 80 h 100"/>
                  <a:gd name="T82" fmla="*/ 71 w 84"/>
                  <a:gd name="T83" fmla="*/ 85 h 100"/>
                  <a:gd name="T84" fmla="*/ 67 w 84"/>
                  <a:gd name="T85" fmla="*/ 89 h 100"/>
                  <a:gd name="T86" fmla="*/ 62 w 84"/>
                  <a:gd name="T87" fmla="*/ 92 h 100"/>
                  <a:gd name="T88" fmla="*/ 58 w 84"/>
                  <a:gd name="T89" fmla="*/ 93 h 100"/>
                  <a:gd name="T90" fmla="*/ 54 w 84"/>
                  <a:gd name="T91" fmla="*/ 94 h 100"/>
                  <a:gd name="T92" fmla="*/ 51 w 84"/>
                  <a:gd name="T93" fmla="*/ 95 h 100"/>
                  <a:gd name="T94" fmla="*/ 50 w 84"/>
                  <a:gd name="T95" fmla="*/ 95 h 100"/>
                  <a:gd name="T96" fmla="*/ 42 w 84"/>
                  <a:gd name="T97" fmla="*/ 93 h 100"/>
                  <a:gd name="T98" fmla="*/ 35 w 84"/>
                  <a:gd name="T99" fmla="*/ 90 h 100"/>
                  <a:gd name="T100" fmla="*/ 29 w 84"/>
                  <a:gd name="T101" fmla="*/ 86 h 100"/>
                  <a:gd name="T102" fmla="*/ 25 w 84"/>
                  <a:gd name="T103" fmla="*/ 80 h 100"/>
                  <a:gd name="T104" fmla="*/ 21 w 84"/>
                  <a:gd name="T105" fmla="*/ 72 h 100"/>
                  <a:gd name="T106" fmla="*/ 19 w 84"/>
                  <a:gd name="T107" fmla="*/ 63 h 100"/>
                  <a:gd name="T108" fmla="*/ 19 w 84"/>
                  <a:gd name="T109" fmla="*/ 54 h 100"/>
                  <a:gd name="T110" fmla="*/ 18 w 84"/>
                  <a:gd name="T111"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9" y="43"/>
                    </a:moveTo>
                    <a:lnTo>
                      <a:pt x="22" y="23"/>
                    </a:lnTo>
                    <a:lnTo>
                      <a:pt x="30" y="12"/>
                    </a:lnTo>
                    <a:lnTo>
                      <a:pt x="38" y="6"/>
                    </a:lnTo>
                    <a:lnTo>
                      <a:pt x="46" y="5"/>
                    </a:lnTo>
                    <a:lnTo>
                      <a:pt x="53" y="6"/>
                    </a:lnTo>
                    <a:lnTo>
                      <a:pt x="59" y="10"/>
                    </a:lnTo>
                    <a:lnTo>
                      <a:pt x="63" y="15"/>
                    </a:lnTo>
                    <a:lnTo>
                      <a:pt x="66" y="21"/>
                    </a:lnTo>
                    <a:lnTo>
                      <a:pt x="68" y="27"/>
                    </a:lnTo>
                    <a:lnTo>
                      <a:pt x="69" y="33"/>
                    </a:lnTo>
                    <a:lnTo>
                      <a:pt x="70" y="39"/>
                    </a:lnTo>
                    <a:lnTo>
                      <a:pt x="70" y="43"/>
                    </a:lnTo>
                    <a:lnTo>
                      <a:pt x="19" y="43"/>
                    </a:lnTo>
                    <a:close/>
                    <a:moveTo>
                      <a:pt x="18" y="48"/>
                    </a:moveTo>
                    <a:lnTo>
                      <a:pt x="79" y="48"/>
                    </a:lnTo>
                    <a:lnTo>
                      <a:pt x="82" y="47"/>
                    </a:lnTo>
                    <a:lnTo>
                      <a:pt x="83" y="47"/>
                    </a:lnTo>
                    <a:lnTo>
                      <a:pt x="84" y="46"/>
                    </a:lnTo>
                    <a:lnTo>
                      <a:pt x="84" y="43"/>
                    </a:lnTo>
                    <a:lnTo>
                      <a:pt x="82" y="27"/>
                    </a:lnTo>
                    <a:lnTo>
                      <a:pt x="75" y="14"/>
                    </a:lnTo>
                    <a:lnTo>
                      <a:pt x="63" y="4"/>
                    </a:lnTo>
                    <a:lnTo>
                      <a:pt x="46" y="0"/>
                    </a:lnTo>
                    <a:lnTo>
                      <a:pt x="28" y="4"/>
                    </a:lnTo>
                    <a:lnTo>
                      <a:pt x="14" y="15"/>
                    </a:lnTo>
                    <a:lnTo>
                      <a:pt x="4" y="31"/>
                    </a:lnTo>
                    <a:lnTo>
                      <a:pt x="0" y="50"/>
                    </a:lnTo>
                    <a:lnTo>
                      <a:pt x="4" y="70"/>
                    </a:lnTo>
                    <a:lnTo>
                      <a:pt x="15" y="86"/>
                    </a:lnTo>
                    <a:lnTo>
                      <a:pt x="30" y="96"/>
                    </a:lnTo>
                    <a:lnTo>
                      <a:pt x="48" y="100"/>
                    </a:lnTo>
                    <a:lnTo>
                      <a:pt x="65" y="96"/>
                    </a:lnTo>
                    <a:lnTo>
                      <a:pt x="76" y="87"/>
                    </a:lnTo>
                    <a:lnTo>
                      <a:pt x="83" y="78"/>
                    </a:lnTo>
                    <a:lnTo>
                      <a:pt x="84" y="72"/>
                    </a:lnTo>
                    <a:lnTo>
                      <a:pt x="83" y="70"/>
                    </a:lnTo>
                    <a:lnTo>
                      <a:pt x="82" y="69"/>
                    </a:lnTo>
                    <a:lnTo>
                      <a:pt x="80" y="70"/>
                    </a:lnTo>
                    <a:lnTo>
                      <a:pt x="79" y="72"/>
                    </a:lnTo>
                    <a:lnTo>
                      <a:pt x="75" y="80"/>
                    </a:lnTo>
                    <a:lnTo>
                      <a:pt x="71" y="85"/>
                    </a:lnTo>
                    <a:lnTo>
                      <a:pt x="67" y="89"/>
                    </a:lnTo>
                    <a:lnTo>
                      <a:pt x="62" y="92"/>
                    </a:lnTo>
                    <a:lnTo>
                      <a:pt x="58" y="93"/>
                    </a:lnTo>
                    <a:lnTo>
                      <a:pt x="54" y="94"/>
                    </a:lnTo>
                    <a:lnTo>
                      <a:pt x="51" y="95"/>
                    </a:lnTo>
                    <a:lnTo>
                      <a:pt x="50" y="95"/>
                    </a:lnTo>
                    <a:lnTo>
                      <a:pt x="42" y="93"/>
                    </a:lnTo>
                    <a:lnTo>
                      <a:pt x="35" y="90"/>
                    </a:lnTo>
                    <a:lnTo>
                      <a:pt x="29" y="86"/>
                    </a:lnTo>
                    <a:lnTo>
                      <a:pt x="25" y="80"/>
                    </a:lnTo>
                    <a:lnTo>
                      <a:pt x="21" y="72"/>
                    </a:lnTo>
                    <a:lnTo>
                      <a:pt x="19" y="63"/>
                    </a:lnTo>
                    <a:lnTo>
                      <a:pt x="19" y="54"/>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91"/>
              <p:cNvSpPr>
                <a:spLocks noChangeAspect="1" noEditPoints="1"/>
              </p:cNvSpPr>
              <p:nvPr/>
            </p:nvSpPr>
            <p:spPr bwMode="auto">
              <a:xfrm>
                <a:off x="3673" y="3631"/>
                <a:ext cx="98" cy="100"/>
              </a:xfrm>
              <a:custGeom>
                <a:avLst/>
                <a:gdLst>
                  <a:gd name="T0" fmla="*/ 65 w 98"/>
                  <a:gd name="T1" fmla="*/ 88 h 100"/>
                  <a:gd name="T2" fmla="*/ 73 w 98"/>
                  <a:gd name="T3" fmla="*/ 97 h 100"/>
                  <a:gd name="T4" fmla="*/ 82 w 98"/>
                  <a:gd name="T5" fmla="*/ 99 h 100"/>
                  <a:gd name="T6" fmla="*/ 88 w 98"/>
                  <a:gd name="T7" fmla="*/ 97 h 100"/>
                  <a:gd name="T8" fmla="*/ 93 w 98"/>
                  <a:gd name="T9" fmla="*/ 93 h 100"/>
                  <a:gd name="T10" fmla="*/ 97 w 98"/>
                  <a:gd name="T11" fmla="*/ 84 h 100"/>
                  <a:gd name="T12" fmla="*/ 98 w 98"/>
                  <a:gd name="T13" fmla="*/ 66 h 100"/>
                  <a:gd name="T14" fmla="*/ 93 w 98"/>
                  <a:gd name="T15" fmla="*/ 78 h 100"/>
                  <a:gd name="T16" fmla="*/ 89 w 98"/>
                  <a:gd name="T17" fmla="*/ 90 h 100"/>
                  <a:gd name="T18" fmla="*/ 85 w 98"/>
                  <a:gd name="T19" fmla="*/ 92 h 100"/>
                  <a:gd name="T20" fmla="*/ 78 w 98"/>
                  <a:gd name="T21" fmla="*/ 87 h 100"/>
                  <a:gd name="T22" fmla="*/ 77 w 98"/>
                  <a:gd name="T23" fmla="*/ 81 h 100"/>
                  <a:gd name="T24" fmla="*/ 77 w 98"/>
                  <a:gd name="T25" fmla="*/ 31 h 100"/>
                  <a:gd name="T26" fmla="*/ 73 w 98"/>
                  <a:gd name="T27" fmla="*/ 18 h 100"/>
                  <a:gd name="T28" fmla="*/ 62 w 98"/>
                  <a:gd name="T29" fmla="*/ 7 h 100"/>
                  <a:gd name="T30" fmla="*/ 47 w 98"/>
                  <a:gd name="T31" fmla="*/ 1 h 100"/>
                  <a:gd name="T32" fmla="*/ 33 w 98"/>
                  <a:gd name="T33" fmla="*/ 1 h 100"/>
                  <a:gd name="T34" fmla="*/ 21 w 98"/>
                  <a:gd name="T35" fmla="*/ 4 h 100"/>
                  <a:gd name="T36" fmla="*/ 12 w 98"/>
                  <a:gd name="T37" fmla="*/ 11 h 100"/>
                  <a:gd name="T38" fmla="*/ 7 w 98"/>
                  <a:gd name="T39" fmla="*/ 20 h 100"/>
                  <a:gd name="T40" fmla="*/ 7 w 98"/>
                  <a:gd name="T41" fmla="*/ 29 h 100"/>
                  <a:gd name="T42" fmla="*/ 12 w 98"/>
                  <a:gd name="T43" fmla="*/ 34 h 100"/>
                  <a:gd name="T44" fmla="*/ 20 w 98"/>
                  <a:gd name="T45" fmla="*/ 34 h 100"/>
                  <a:gd name="T46" fmla="*/ 26 w 98"/>
                  <a:gd name="T47" fmla="*/ 29 h 100"/>
                  <a:gd name="T48" fmla="*/ 26 w 98"/>
                  <a:gd name="T49" fmla="*/ 22 h 100"/>
                  <a:gd name="T50" fmla="*/ 21 w 98"/>
                  <a:gd name="T51" fmla="*/ 16 h 100"/>
                  <a:gd name="T52" fmla="*/ 20 w 98"/>
                  <a:gd name="T53" fmla="*/ 10 h 100"/>
                  <a:gd name="T54" fmla="*/ 33 w 98"/>
                  <a:gd name="T55" fmla="*/ 6 h 100"/>
                  <a:gd name="T56" fmla="*/ 43 w 98"/>
                  <a:gd name="T57" fmla="*/ 6 h 100"/>
                  <a:gd name="T58" fmla="*/ 51 w 98"/>
                  <a:gd name="T59" fmla="*/ 9 h 100"/>
                  <a:gd name="T60" fmla="*/ 57 w 98"/>
                  <a:gd name="T61" fmla="*/ 16 h 100"/>
                  <a:gd name="T62" fmla="*/ 61 w 98"/>
                  <a:gd name="T63" fmla="*/ 26 h 100"/>
                  <a:gd name="T64" fmla="*/ 62 w 98"/>
                  <a:gd name="T65" fmla="*/ 41 h 100"/>
                  <a:gd name="T66" fmla="*/ 22 w 98"/>
                  <a:gd name="T67" fmla="*/ 49 h 100"/>
                  <a:gd name="T68" fmla="*/ 5 w 98"/>
                  <a:gd name="T69" fmla="*/ 62 h 100"/>
                  <a:gd name="T70" fmla="*/ 0 w 98"/>
                  <a:gd name="T71" fmla="*/ 77 h 100"/>
                  <a:gd name="T72" fmla="*/ 12 w 98"/>
                  <a:gd name="T73" fmla="*/ 95 h 100"/>
                  <a:gd name="T74" fmla="*/ 35 w 98"/>
                  <a:gd name="T75" fmla="*/ 100 h 100"/>
                  <a:gd name="T76" fmla="*/ 53 w 98"/>
                  <a:gd name="T77" fmla="*/ 94 h 100"/>
                  <a:gd name="T78" fmla="*/ 63 w 98"/>
                  <a:gd name="T79" fmla="*/ 81 h 100"/>
                  <a:gd name="T80" fmla="*/ 62 w 98"/>
                  <a:gd name="T81" fmla="*/ 67 h 100"/>
                  <a:gd name="T82" fmla="*/ 59 w 98"/>
                  <a:gd name="T83" fmla="*/ 80 h 100"/>
                  <a:gd name="T84" fmla="*/ 53 w 98"/>
                  <a:gd name="T85" fmla="*/ 89 h 100"/>
                  <a:gd name="T86" fmla="*/ 44 w 98"/>
                  <a:gd name="T87" fmla="*/ 94 h 100"/>
                  <a:gd name="T88" fmla="*/ 36 w 98"/>
                  <a:gd name="T89" fmla="*/ 95 h 100"/>
                  <a:gd name="T90" fmla="*/ 23 w 98"/>
                  <a:gd name="T91" fmla="*/ 90 h 100"/>
                  <a:gd name="T92" fmla="*/ 17 w 98"/>
                  <a:gd name="T93" fmla="*/ 77 h 100"/>
                  <a:gd name="T94" fmla="*/ 26 w 98"/>
                  <a:gd name="T95" fmla="*/ 57 h 100"/>
                  <a:gd name="T96" fmla="*/ 62 w 98"/>
                  <a:gd name="T97" fmla="*/ 4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00">
                    <a:moveTo>
                      <a:pt x="63" y="81"/>
                    </a:moveTo>
                    <a:lnTo>
                      <a:pt x="65" y="88"/>
                    </a:lnTo>
                    <a:lnTo>
                      <a:pt x="68" y="93"/>
                    </a:lnTo>
                    <a:lnTo>
                      <a:pt x="73" y="97"/>
                    </a:lnTo>
                    <a:lnTo>
                      <a:pt x="80" y="99"/>
                    </a:lnTo>
                    <a:lnTo>
                      <a:pt x="82" y="99"/>
                    </a:lnTo>
                    <a:lnTo>
                      <a:pt x="85" y="98"/>
                    </a:lnTo>
                    <a:lnTo>
                      <a:pt x="88" y="97"/>
                    </a:lnTo>
                    <a:lnTo>
                      <a:pt x="91" y="95"/>
                    </a:lnTo>
                    <a:lnTo>
                      <a:pt x="93" y="93"/>
                    </a:lnTo>
                    <a:lnTo>
                      <a:pt x="96" y="89"/>
                    </a:lnTo>
                    <a:lnTo>
                      <a:pt x="97" y="84"/>
                    </a:lnTo>
                    <a:lnTo>
                      <a:pt x="98" y="78"/>
                    </a:lnTo>
                    <a:lnTo>
                      <a:pt x="98" y="66"/>
                    </a:lnTo>
                    <a:lnTo>
                      <a:pt x="93" y="66"/>
                    </a:lnTo>
                    <a:lnTo>
                      <a:pt x="93" y="78"/>
                    </a:lnTo>
                    <a:lnTo>
                      <a:pt x="92" y="86"/>
                    </a:lnTo>
                    <a:lnTo>
                      <a:pt x="89" y="90"/>
                    </a:lnTo>
                    <a:lnTo>
                      <a:pt x="87" y="92"/>
                    </a:lnTo>
                    <a:lnTo>
                      <a:pt x="85" y="92"/>
                    </a:lnTo>
                    <a:lnTo>
                      <a:pt x="80" y="91"/>
                    </a:lnTo>
                    <a:lnTo>
                      <a:pt x="78" y="87"/>
                    </a:lnTo>
                    <a:lnTo>
                      <a:pt x="77" y="84"/>
                    </a:lnTo>
                    <a:lnTo>
                      <a:pt x="77" y="81"/>
                    </a:lnTo>
                    <a:lnTo>
                      <a:pt x="77" y="38"/>
                    </a:lnTo>
                    <a:lnTo>
                      <a:pt x="77" y="31"/>
                    </a:lnTo>
                    <a:lnTo>
                      <a:pt x="76" y="25"/>
                    </a:lnTo>
                    <a:lnTo>
                      <a:pt x="73" y="18"/>
                    </a:lnTo>
                    <a:lnTo>
                      <a:pt x="69" y="12"/>
                    </a:lnTo>
                    <a:lnTo>
                      <a:pt x="62" y="7"/>
                    </a:lnTo>
                    <a:lnTo>
                      <a:pt x="55" y="3"/>
                    </a:lnTo>
                    <a:lnTo>
                      <a:pt x="47" y="1"/>
                    </a:lnTo>
                    <a:lnTo>
                      <a:pt x="39" y="0"/>
                    </a:lnTo>
                    <a:lnTo>
                      <a:pt x="33" y="1"/>
                    </a:lnTo>
                    <a:lnTo>
                      <a:pt x="26" y="2"/>
                    </a:lnTo>
                    <a:lnTo>
                      <a:pt x="21" y="4"/>
                    </a:lnTo>
                    <a:lnTo>
                      <a:pt x="16" y="7"/>
                    </a:lnTo>
                    <a:lnTo>
                      <a:pt x="12" y="11"/>
                    </a:lnTo>
                    <a:lnTo>
                      <a:pt x="9" y="15"/>
                    </a:lnTo>
                    <a:lnTo>
                      <a:pt x="7" y="20"/>
                    </a:lnTo>
                    <a:lnTo>
                      <a:pt x="6" y="25"/>
                    </a:lnTo>
                    <a:lnTo>
                      <a:pt x="7" y="29"/>
                    </a:lnTo>
                    <a:lnTo>
                      <a:pt x="9" y="32"/>
                    </a:lnTo>
                    <a:lnTo>
                      <a:pt x="12" y="34"/>
                    </a:lnTo>
                    <a:lnTo>
                      <a:pt x="16" y="35"/>
                    </a:lnTo>
                    <a:lnTo>
                      <a:pt x="20" y="34"/>
                    </a:lnTo>
                    <a:lnTo>
                      <a:pt x="24" y="32"/>
                    </a:lnTo>
                    <a:lnTo>
                      <a:pt x="26" y="29"/>
                    </a:lnTo>
                    <a:lnTo>
                      <a:pt x="26" y="25"/>
                    </a:lnTo>
                    <a:lnTo>
                      <a:pt x="26" y="22"/>
                    </a:lnTo>
                    <a:lnTo>
                      <a:pt x="24" y="19"/>
                    </a:lnTo>
                    <a:lnTo>
                      <a:pt x="21" y="16"/>
                    </a:lnTo>
                    <a:lnTo>
                      <a:pt x="15" y="15"/>
                    </a:lnTo>
                    <a:lnTo>
                      <a:pt x="20" y="10"/>
                    </a:lnTo>
                    <a:lnTo>
                      <a:pt x="27" y="7"/>
                    </a:lnTo>
                    <a:lnTo>
                      <a:pt x="33" y="6"/>
                    </a:lnTo>
                    <a:lnTo>
                      <a:pt x="39" y="5"/>
                    </a:lnTo>
                    <a:lnTo>
                      <a:pt x="43" y="6"/>
                    </a:lnTo>
                    <a:lnTo>
                      <a:pt x="47" y="7"/>
                    </a:lnTo>
                    <a:lnTo>
                      <a:pt x="51" y="9"/>
                    </a:lnTo>
                    <a:lnTo>
                      <a:pt x="54" y="12"/>
                    </a:lnTo>
                    <a:lnTo>
                      <a:pt x="57" y="16"/>
                    </a:lnTo>
                    <a:lnTo>
                      <a:pt x="60" y="20"/>
                    </a:lnTo>
                    <a:lnTo>
                      <a:pt x="61" y="26"/>
                    </a:lnTo>
                    <a:lnTo>
                      <a:pt x="62" y="33"/>
                    </a:lnTo>
                    <a:lnTo>
                      <a:pt x="62" y="41"/>
                    </a:lnTo>
                    <a:lnTo>
                      <a:pt x="43" y="43"/>
                    </a:lnTo>
                    <a:lnTo>
                      <a:pt x="22" y="49"/>
                    </a:lnTo>
                    <a:lnTo>
                      <a:pt x="11" y="55"/>
                    </a:lnTo>
                    <a:lnTo>
                      <a:pt x="5" y="62"/>
                    </a:lnTo>
                    <a:lnTo>
                      <a:pt x="1" y="70"/>
                    </a:lnTo>
                    <a:lnTo>
                      <a:pt x="0" y="77"/>
                    </a:lnTo>
                    <a:lnTo>
                      <a:pt x="4" y="88"/>
                    </a:lnTo>
                    <a:lnTo>
                      <a:pt x="12" y="95"/>
                    </a:lnTo>
                    <a:lnTo>
                      <a:pt x="24" y="99"/>
                    </a:lnTo>
                    <a:lnTo>
                      <a:pt x="35" y="100"/>
                    </a:lnTo>
                    <a:lnTo>
                      <a:pt x="45" y="99"/>
                    </a:lnTo>
                    <a:lnTo>
                      <a:pt x="53" y="94"/>
                    </a:lnTo>
                    <a:lnTo>
                      <a:pt x="59" y="88"/>
                    </a:lnTo>
                    <a:lnTo>
                      <a:pt x="63" y="81"/>
                    </a:lnTo>
                    <a:close/>
                    <a:moveTo>
                      <a:pt x="62" y="46"/>
                    </a:moveTo>
                    <a:lnTo>
                      <a:pt x="62" y="67"/>
                    </a:lnTo>
                    <a:lnTo>
                      <a:pt x="61" y="74"/>
                    </a:lnTo>
                    <a:lnTo>
                      <a:pt x="59" y="80"/>
                    </a:lnTo>
                    <a:lnTo>
                      <a:pt x="56" y="85"/>
                    </a:lnTo>
                    <a:lnTo>
                      <a:pt x="53" y="89"/>
                    </a:lnTo>
                    <a:lnTo>
                      <a:pt x="49" y="92"/>
                    </a:lnTo>
                    <a:lnTo>
                      <a:pt x="44" y="94"/>
                    </a:lnTo>
                    <a:lnTo>
                      <a:pt x="40" y="95"/>
                    </a:lnTo>
                    <a:lnTo>
                      <a:pt x="36" y="95"/>
                    </a:lnTo>
                    <a:lnTo>
                      <a:pt x="29" y="94"/>
                    </a:lnTo>
                    <a:lnTo>
                      <a:pt x="23" y="90"/>
                    </a:lnTo>
                    <a:lnTo>
                      <a:pt x="18" y="84"/>
                    </a:lnTo>
                    <a:lnTo>
                      <a:pt x="17" y="77"/>
                    </a:lnTo>
                    <a:lnTo>
                      <a:pt x="19" y="67"/>
                    </a:lnTo>
                    <a:lnTo>
                      <a:pt x="26" y="57"/>
                    </a:lnTo>
                    <a:lnTo>
                      <a:pt x="40" y="49"/>
                    </a:lnTo>
                    <a:lnTo>
                      <a:pt x="62" y="4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92"/>
              <p:cNvSpPr>
                <a:spLocks noChangeAspect="1"/>
              </p:cNvSpPr>
              <p:nvPr/>
            </p:nvSpPr>
            <p:spPr bwMode="auto">
              <a:xfrm>
                <a:off x="3771" y="3635"/>
                <a:ext cx="106" cy="96"/>
              </a:xfrm>
              <a:custGeom>
                <a:avLst/>
                <a:gdLst>
                  <a:gd name="T0" fmla="*/ 86 w 106"/>
                  <a:gd name="T1" fmla="*/ 21 h 96"/>
                  <a:gd name="T2" fmla="*/ 88 w 106"/>
                  <a:gd name="T3" fmla="*/ 17 h 96"/>
                  <a:gd name="T4" fmla="*/ 91 w 106"/>
                  <a:gd name="T5" fmla="*/ 12 h 96"/>
                  <a:gd name="T6" fmla="*/ 97 w 106"/>
                  <a:gd name="T7" fmla="*/ 8 h 96"/>
                  <a:gd name="T8" fmla="*/ 106 w 106"/>
                  <a:gd name="T9" fmla="*/ 7 h 96"/>
                  <a:gd name="T10" fmla="*/ 106 w 106"/>
                  <a:gd name="T11" fmla="*/ 0 h 96"/>
                  <a:gd name="T12" fmla="*/ 98 w 106"/>
                  <a:gd name="T13" fmla="*/ 1 h 96"/>
                  <a:gd name="T14" fmla="*/ 90 w 106"/>
                  <a:gd name="T15" fmla="*/ 1 h 96"/>
                  <a:gd name="T16" fmla="*/ 85 w 106"/>
                  <a:gd name="T17" fmla="*/ 1 h 96"/>
                  <a:gd name="T18" fmla="*/ 80 w 106"/>
                  <a:gd name="T19" fmla="*/ 0 h 96"/>
                  <a:gd name="T20" fmla="*/ 74 w 106"/>
                  <a:gd name="T21" fmla="*/ 0 h 96"/>
                  <a:gd name="T22" fmla="*/ 71 w 106"/>
                  <a:gd name="T23" fmla="*/ 0 h 96"/>
                  <a:gd name="T24" fmla="*/ 71 w 106"/>
                  <a:gd name="T25" fmla="*/ 7 h 96"/>
                  <a:gd name="T26" fmla="*/ 76 w 106"/>
                  <a:gd name="T27" fmla="*/ 8 h 96"/>
                  <a:gd name="T28" fmla="*/ 79 w 106"/>
                  <a:gd name="T29" fmla="*/ 10 h 96"/>
                  <a:gd name="T30" fmla="*/ 81 w 106"/>
                  <a:gd name="T31" fmla="*/ 13 h 96"/>
                  <a:gd name="T32" fmla="*/ 81 w 106"/>
                  <a:gd name="T33" fmla="*/ 16 h 96"/>
                  <a:gd name="T34" fmla="*/ 81 w 106"/>
                  <a:gd name="T35" fmla="*/ 19 h 96"/>
                  <a:gd name="T36" fmla="*/ 80 w 106"/>
                  <a:gd name="T37" fmla="*/ 21 h 96"/>
                  <a:gd name="T38" fmla="*/ 58 w 106"/>
                  <a:gd name="T39" fmla="*/ 77 h 96"/>
                  <a:gd name="T40" fmla="*/ 33 w 106"/>
                  <a:gd name="T41" fmla="*/ 16 h 96"/>
                  <a:gd name="T42" fmla="*/ 32 w 106"/>
                  <a:gd name="T43" fmla="*/ 13 h 96"/>
                  <a:gd name="T44" fmla="*/ 32 w 106"/>
                  <a:gd name="T45" fmla="*/ 12 h 96"/>
                  <a:gd name="T46" fmla="*/ 33 w 106"/>
                  <a:gd name="T47" fmla="*/ 9 h 96"/>
                  <a:gd name="T48" fmla="*/ 37 w 106"/>
                  <a:gd name="T49" fmla="*/ 7 h 96"/>
                  <a:gd name="T50" fmla="*/ 41 w 106"/>
                  <a:gd name="T51" fmla="*/ 7 h 96"/>
                  <a:gd name="T52" fmla="*/ 44 w 106"/>
                  <a:gd name="T53" fmla="*/ 7 h 96"/>
                  <a:gd name="T54" fmla="*/ 44 w 106"/>
                  <a:gd name="T55" fmla="*/ 0 h 96"/>
                  <a:gd name="T56" fmla="*/ 39 w 106"/>
                  <a:gd name="T57" fmla="*/ 0 h 96"/>
                  <a:gd name="T58" fmla="*/ 32 w 106"/>
                  <a:gd name="T59" fmla="*/ 0 h 96"/>
                  <a:gd name="T60" fmla="*/ 26 w 106"/>
                  <a:gd name="T61" fmla="*/ 1 h 96"/>
                  <a:gd name="T62" fmla="*/ 21 w 106"/>
                  <a:gd name="T63" fmla="*/ 1 h 96"/>
                  <a:gd name="T64" fmla="*/ 10 w 106"/>
                  <a:gd name="T65" fmla="*/ 1 h 96"/>
                  <a:gd name="T66" fmla="*/ 0 w 106"/>
                  <a:gd name="T67" fmla="*/ 0 h 96"/>
                  <a:gd name="T68" fmla="*/ 0 w 106"/>
                  <a:gd name="T69" fmla="*/ 7 h 96"/>
                  <a:gd name="T70" fmla="*/ 8 w 106"/>
                  <a:gd name="T71" fmla="*/ 7 h 96"/>
                  <a:gd name="T72" fmla="*/ 12 w 106"/>
                  <a:gd name="T73" fmla="*/ 8 h 96"/>
                  <a:gd name="T74" fmla="*/ 15 w 106"/>
                  <a:gd name="T75" fmla="*/ 11 h 96"/>
                  <a:gd name="T76" fmla="*/ 17 w 106"/>
                  <a:gd name="T77" fmla="*/ 15 h 96"/>
                  <a:gd name="T78" fmla="*/ 48 w 106"/>
                  <a:gd name="T79" fmla="*/ 92 h 96"/>
                  <a:gd name="T80" fmla="*/ 50 w 106"/>
                  <a:gd name="T81" fmla="*/ 95 h 96"/>
                  <a:gd name="T82" fmla="*/ 53 w 106"/>
                  <a:gd name="T83" fmla="*/ 96 h 96"/>
                  <a:gd name="T84" fmla="*/ 56 w 106"/>
                  <a:gd name="T85" fmla="*/ 95 h 96"/>
                  <a:gd name="T86" fmla="*/ 57 w 106"/>
                  <a:gd name="T87" fmla="*/ 92 h 96"/>
                  <a:gd name="T88" fmla="*/ 86 w 106"/>
                  <a:gd name="T89"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96">
                    <a:moveTo>
                      <a:pt x="86" y="21"/>
                    </a:moveTo>
                    <a:lnTo>
                      <a:pt x="88" y="17"/>
                    </a:lnTo>
                    <a:lnTo>
                      <a:pt x="91" y="12"/>
                    </a:lnTo>
                    <a:lnTo>
                      <a:pt x="97" y="8"/>
                    </a:lnTo>
                    <a:lnTo>
                      <a:pt x="106" y="7"/>
                    </a:lnTo>
                    <a:lnTo>
                      <a:pt x="106" y="0"/>
                    </a:lnTo>
                    <a:lnTo>
                      <a:pt x="98" y="1"/>
                    </a:lnTo>
                    <a:lnTo>
                      <a:pt x="90" y="1"/>
                    </a:lnTo>
                    <a:lnTo>
                      <a:pt x="85" y="1"/>
                    </a:lnTo>
                    <a:lnTo>
                      <a:pt x="80" y="0"/>
                    </a:lnTo>
                    <a:lnTo>
                      <a:pt x="74" y="0"/>
                    </a:lnTo>
                    <a:lnTo>
                      <a:pt x="71" y="0"/>
                    </a:lnTo>
                    <a:lnTo>
                      <a:pt x="71" y="7"/>
                    </a:lnTo>
                    <a:lnTo>
                      <a:pt x="76" y="8"/>
                    </a:lnTo>
                    <a:lnTo>
                      <a:pt x="79" y="10"/>
                    </a:lnTo>
                    <a:lnTo>
                      <a:pt x="81" y="13"/>
                    </a:lnTo>
                    <a:lnTo>
                      <a:pt x="81" y="16"/>
                    </a:lnTo>
                    <a:lnTo>
                      <a:pt x="81" y="19"/>
                    </a:lnTo>
                    <a:lnTo>
                      <a:pt x="80" y="21"/>
                    </a:lnTo>
                    <a:lnTo>
                      <a:pt x="58" y="77"/>
                    </a:lnTo>
                    <a:lnTo>
                      <a:pt x="33" y="16"/>
                    </a:lnTo>
                    <a:lnTo>
                      <a:pt x="32" y="13"/>
                    </a:lnTo>
                    <a:lnTo>
                      <a:pt x="32" y="12"/>
                    </a:lnTo>
                    <a:lnTo>
                      <a:pt x="33" y="9"/>
                    </a:lnTo>
                    <a:lnTo>
                      <a:pt x="37" y="7"/>
                    </a:lnTo>
                    <a:lnTo>
                      <a:pt x="41" y="7"/>
                    </a:lnTo>
                    <a:lnTo>
                      <a:pt x="44" y="7"/>
                    </a:lnTo>
                    <a:lnTo>
                      <a:pt x="44" y="0"/>
                    </a:lnTo>
                    <a:lnTo>
                      <a:pt x="39" y="0"/>
                    </a:lnTo>
                    <a:lnTo>
                      <a:pt x="32" y="0"/>
                    </a:lnTo>
                    <a:lnTo>
                      <a:pt x="26" y="1"/>
                    </a:lnTo>
                    <a:lnTo>
                      <a:pt x="21" y="1"/>
                    </a:lnTo>
                    <a:lnTo>
                      <a:pt x="10" y="1"/>
                    </a:lnTo>
                    <a:lnTo>
                      <a:pt x="0" y="0"/>
                    </a:lnTo>
                    <a:lnTo>
                      <a:pt x="0" y="7"/>
                    </a:lnTo>
                    <a:lnTo>
                      <a:pt x="8" y="7"/>
                    </a:lnTo>
                    <a:lnTo>
                      <a:pt x="12" y="8"/>
                    </a:lnTo>
                    <a:lnTo>
                      <a:pt x="15" y="11"/>
                    </a:lnTo>
                    <a:lnTo>
                      <a:pt x="17" y="15"/>
                    </a:lnTo>
                    <a:lnTo>
                      <a:pt x="48" y="92"/>
                    </a:lnTo>
                    <a:lnTo>
                      <a:pt x="50" y="95"/>
                    </a:lnTo>
                    <a:lnTo>
                      <a:pt x="53" y="96"/>
                    </a:lnTo>
                    <a:lnTo>
                      <a:pt x="56" y="95"/>
                    </a:lnTo>
                    <a:lnTo>
                      <a:pt x="57" y="92"/>
                    </a:lnTo>
                    <a:lnTo>
                      <a:pt x="8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93"/>
              <p:cNvSpPr>
                <a:spLocks noChangeAspect="1" noEditPoints="1"/>
              </p:cNvSpPr>
              <p:nvPr/>
            </p:nvSpPr>
            <p:spPr bwMode="auto">
              <a:xfrm>
                <a:off x="3881" y="3631"/>
                <a:ext cx="84" cy="100"/>
              </a:xfrm>
              <a:custGeom>
                <a:avLst/>
                <a:gdLst>
                  <a:gd name="T0" fmla="*/ 18 w 84"/>
                  <a:gd name="T1" fmla="*/ 43 h 100"/>
                  <a:gd name="T2" fmla="*/ 22 w 84"/>
                  <a:gd name="T3" fmla="*/ 23 h 100"/>
                  <a:gd name="T4" fmla="*/ 30 w 84"/>
                  <a:gd name="T5" fmla="*/ 12 h 100"/>
                  <a:gd name="T6" fmla="*/ 38 w 84"/>
                  <a:gd name="T7" fmla="*/ 6 h 100"/>
                  <a:gd name="T8" fmla="*/ 45 w 84"/>
                  <a:gd name="T9" fmla="*/ 5 h 100"/>
                  <a:gd name="T10" fmla="*/ 53 w 84"/>
                  <a:gd name="T11" fmla="*/ 6 h 100"/>
                  <a:gd name="T12" fmla="*/ 59 w 84"/>
                  <a:gd name="T13" fmla="*/ 10 h 100"/>
                  <a:gd name="T14" fmla="*/ 63 w 84"/>
                  <a:gd name="T15" fmla="*/ 15 h 100"/>
                  <a:gd name="T16" fmla="*/ 66 w 84"/>
                  <a:gd name="T17" fmla="*/ 21 h 100"/>
                  <a:gd name="T18" fmla="*/ 68 w 84"/>
                  <a:gd name="T19" fmla="*/ 27 h 100"/>
                  <a:gd name="T20" fmla="*/ 69 w 84"/>
                  <a:gd name="T21" fmla="*/ 33 h 100"/>
                  <a:gd name="T22" fmla="*/ 70 w 84"/>
                  <a:gd name="T23" fmla="*/ 39 h 100"/>
                  <a:gd name="T24" fmla="*/ 70 w 84"/>
                  <a:gd name="T25" fmla="*/ 43 h 100"/>
                  <a:gd name="T26" fmla="*/ 18 w 84"/>
                  <a:gd name="T27" fmla="*/ 43 h 100"/>
                  <a:gd name="T28" fmla="*/ 18 w 84"/>
                  <a:gd name="T29" fmla="*/ 48 h 100"/>
                  <a:gd name="T30" fmla="*/ 79 w 84"/>
                  <a:gd name="T31" fmla="*/ 48 h 100"/>
                  <a:gd name="T32" fmla="*/ 82 w 84"/>
                  <a:gd name="T33" fmla="*/ 47 h 100"/>
                  <a:gd name="T34" fmla="*/ 83 w 84"/>
                  <a:gd name="T35" fmla="*/ 47 h 100"/>
                  <a:gd name="T36" fmla="*/ 84 w 84"/>
                  <a:gd name="T37" fmla="*/ 46 h 100"/>
                  <a:gd name="T38" fmla="*/ 84 w 84"/>
                  <a:gd name="T39" fmla="*/ 43 h 100"/>
                  <a:gd name="T40" fmla="*/ 82 w 84"/>
                  <a:gd name="T41" fmla="*/ 27 h 100"/>
                  <a:gd name="T42" fmla="*/ 75 w 84"/>
                  <a:gd name="T43" fmla="*/ 14 h 100"/>
                  <a:gd name="T44" fmla="*/ 63 w 84"/>
                  <a:gd name="T45" fmla="*/ 4 h 100"/>
                  <a:gd name="T46" fmla="*/ 45 w 84"/>
                  <a:gd name="T47" fmla="*/ 0 h 100"/>
                  <a:gd name="T48" fmla="*/ 28 w 84"/>
                  <a:gd name="T49" fmla="*/ 4 h 100"/>
                  <a:gd name="T50" fmla="*/ 13 w 84"/>
                  <a:gd name="T51" fmla="*/ 15 h 100"/>
                  <a:gd name="T52" fmla="*/ 4 w 84"/>
                  <a:gd name="T53" fmla="*/ 31 h 100"/>
                  <a:gd name="T54" fmla="*/ 0 w 84"/>
                  <a:gd name="T55" fmla="*/ 50 h 100"/>
                  <a:gd name="T56" fmla="*/ 4 w 84"/>
                  <a:gd name="T57" fmla="*/ 70 h 100"/>
                  <a:gd name="T58" fmla="*/ 15 w 84"/>
                  <a:gd name="T59" fmla="*/ 86 h 100"/>
                  <a:gd name="T60" fmla="*/ 30 w 84"/>
                  <a:gd name="T61" fmla="*/ 96 h 100"/>
                  <a:gd name="T62" fmla="*/ 48 w 84"/>
                  <a:gd name="T63" fmla="*/ 100 h 100"/>
                  <a:gd name="T64" fmla="*/ 65 w 84"/>
                  <a:gd name="T65" fmla="*/ 96 h 100"/>
                  <a:gd name="T66" fmla="*/ 76 w 84"/>
                  <a:gd name="T67" fmla="*/ 87 h 100"/>
                  <a:gd name="T68" fmla="*/ 82 w 84"/>
                  <a:gd name="T69" fmla="*/ 78 h 100"/>
                  <a:gd name="T70" fmla="*/ 84 w 84"/>
                  <a:gd name="T71" fmla="*/ 72 h 100"/>
                  <a:gd name="T72" fmla="*/ 83 w 84"/>
                  <a:gd name="T73" fmla="*/ 70 h 100"/>
                  <a:gd name="T74" fmla="*/ 82 w 84"/>
                  <a:gd name="T75" fmla="*/ 69 h 100"/>
                  <a:gd name="T76" fmla="*/ 80 w 84"/>
                  <a:gd name="T77" fmla="*/ 70 h 100"/>
                  <a:gd name="T78" fmla="*/ 79 w 84"/>
                  <a:gd name="T79" fmla="*/ 72 h 100"/>
                  <a:gd name="T80" fmla="*/ 75 w 84"/>
                  <a:gd name="T81" fmla="*/ 80 h 100"/>
                  <a:gd name="T82" fmla="*/ 71 w 84"/>
                  <a:gd name="T83" fmla="*/ 85 h 100"/>
                  <a:gd name="T84" fmla="*/ 67 w 84"/>
                  <a:gd name="T85" fmla="*/ 89 h 100"/>
                  <a:gd name="T86" fmla="*/ 62 w 84"/>
                  <a:gd name="T87" fmla="*/ 92 h 100"/>
                  <a:gd name="T88" fmla="*/ 58 w 84"/>
                  <a:gd name="T89" fmla="*/ 93 h 100"/>
                  <a:gd name="T90" fmla="*/ 54 w 84"/>
                  <a:gd name="T91" fmla="*/ 94 h 100"/>
                  <a:gd name="T92" fmla="*/ 51 w 84"/>
                  <a:gd name="T93" fmla="*/ 95 h 100"/>
                  <a:gd name="T94" fmla="*/ 49 w 84"/>
                  <a:gd name="T95" fmla="*/ 95 h 100"/>
                  <a:gd name="T96" fmla="*/ 42 w 84"/>
                  <a:gd name="T97" fmla="*/ 93 h 100"/>
                  <a:gd name="T98" fmla="*/ 35 w 84"/>
                  <a:gd name="T99" fmla="*/ 90 h 100"/>
                  <a:gd name="T100" fmla="*/ 29 w 84"/>
                  <a:gd name="T101" fmla="*/ 86 h 100"/>
                  <a:gd name="T102" fmla="*/ 25 w 84"/>
                  <a:gd name="T103" fmla="*/ 80 h 100"/>
                  <a:gd name="T104" fmla="*/ 21 w 84"/>
                  <a:gd name="T105" fmla="*/ 72 h 100"/>
                  <a:gd name="T106" fmla="*/ 19 w 84"/>
                  <a:gd name="T107" fmla="*/ 63 h 100"/>
                  <a:gd name="T108" fmla="*/ 18 w 84"/>
                  <a:gd name="T109" fmla="*/ 54 h 100"/>
                  <a:gd name="T110" fmla="*/ 18 w 84"/>
                  <a:gd name="T111"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8" y="43"/>
                    </a:moveTo>
                    <a:lnTo>
                      <a:pt x="22" y="23"/>
                    </a:lnTo>
                    <a:lnTo>
                      <a:pt x="30" y="12"/>
                    </a:lnTo>
                    <a:lnTo>
                      <a:pt x="38" y="6"/>
                    </a:lnTo>
                    <a:lnTo>
                      <a:pt x="45" y="5"/>
                    </a:lnTo>
                    <a:lnTo>
                      <a:pt x="53" y="6"/>
                    </a:lnTo>
                    <a:lnTo>
                      <a:pt x="59" y="10"/>
                    </a:lnTo>
                    <a:lnTo>
                      <a:pt x="63" y="15"/>
                    </a:lnTo>
                    <a:lnTo>
                      <a:pt x="66" y="21"/>
                    </a:lnTo>
                    <a:lnTo>
                      <a:pt x="68" y="27"/>
                    </a:lnTo>
                    <a:lnTo>
                      <a:pt x="69" y="33"/>
                    </a:lnTo>
                    <a:lnTo>
                      <a:pt x="70" y="39"/>
                    </a:lnTo>
                    <a:lnTo>
                      <a:pt x="70" y="43"/>
                    </a:lnTo>
                    <a:lnTo>
                      <a:pt x="18" y="43"/>
                    </a:lnTo>
                    <a:close/>
                    <a:moveTo>
                      <a:pt x="18" y="48"/>
                    </a:moveTo>
                    <a:lnTo>
                      <a:pt x="79" y="48"/>
                    </a:lnTo>
                    <a:lnTo>
                      <a:pt x="82" y="47"/>
                    </a:lnTo>
                    <a:lnTo>
                      <a:pt x="83" y="47"/>
                    </a:lnTo>
                    <a:lnTo>
                      <a:pt x="84" y="46"/>
                    </a:lnTo>
                    <a:lnTo>
                      <a:pt x="84" y="43"/>
                    </a:lnTo>
                    <a:lnTo>
                      <a:pt x="82" y="27"/>
                    </a:lnTo>
                    <a:lnTo>
                      <a:pt x="75" y="14"/>
                    </a:lnTo>
                    <a:lnTo>
                      <a:pt x="63" y="4"/>
                    </a:lnTo>
                    <a:lnTo>
                      <a:pt x="45" y="0"/>
                    </a:lnTo>
                    <a:lnTo>
                      <a:pt x="28" y="4"/>
                    </a:lnTo>
                    <a:lnTo>
                      <a:pt x="13" y="15"/>
                    </a:lnTo>
                    <a:lnTo>
                      <a:pt x="4" y="31"/>
                    </a:lnTo>
                    <a:lnTo>
                      <a:pt x="0" y="50"/>
                    </a:lnTo>
                    <a:lnTo>
                      <a:pt x="4" y="70"/>
                    </a:lnTo>
                    <a:lnTo>
                      <a:pt x="15" y="86"/>
                    </a:lnTo>
                    <a:lnTo>
                      <a:pt x="30" y="96"/>
                    </a:lnTo>
                    <a:lnTo>
                      <a:pt x="48" y="100"/>
                    </a:lnTo>
                    <a:lnTo>
                      <a:pt x="65" y="96"/>
                    </a:lnTo>
                    <a:lnTo>
                      <a:pt x="76" y="87"/>
                    </a:lnTo>
                    <a:lnTo>
                      <a:pt x="82" y="78"/>
                    </a:lnTo>
                    <a:lnTo>
                      <a:pt x="84" y="72"/>
                    </a:lnTo>
                    <a:lnTo>
                      <a:pt x="83" y="70"/>
                    </a:lnTo>
                    <a:lnTo>
                      <a:pt x="82" y="69"/>
                    </a:lnTo>
                    <a:lnTo>
                      <a:pt x="80" y="70"/>
                    </a:lnTo>
                    <a:lnTo>
                      <a:pt x="79" y="72"/>
                    </a:lnTo>
                    <a:lnTo>
                      <a:pt x="75" y="80"/>
                    </a:lnTo>
                    <a:lnTo>
                      <a:pt x="71" y="85"/>
                    </a:lnTo>
                    <a:lnTo>
                      <a:pt x="67" y="89"/>
                    </a:lnTo>
                    <a:lnTo>
                      <a:pt x="62" y="92"/>
                    </a:lnTo>
                    <a:lnTo>
                      <a:pt x="58" y="93"/>
                    </a:lnTo>
                    <a:lnTo>
                      <a:pt x="54" y="94"/>
                    </a:lnTo>
                    <a:lnTo>
                      <a:pt x="51" y="95"/>
                    </a:lnTo>
                    <a:lnTo>
                      <a:pt x="49" y="95"/>
                    </a:lnTo>
                    <a:lnTo>
                      <a:pt x="42" y="93"/>
                    </a:lnTo>
                    <a:lnTo>
                      <a:pt x="35" y="90"/>
                    </a:lnTo>
                    <a:lnTo>
                      <a:pt x="29" y="86"/>
                    </a:lnTo>
                    <a:lnTo>
                      <a:pt x="25" y="80"/>
                    </a:lnTo>
                    <a:lnTo>
                      <a:pt x="21" y="72"/>
                    </a:lnTo>
                    <a:lnTo>
                      <a:pt x="19" y="63"/>
                    </a:lnTo>
                    <a:lnTo>
                      <a:pt x="18" y="54"/>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94"/>
              <p:cNvSpPr>
                <a:spLocks noChangeAspect="1"/>
              </p:cNvSpPr>
              <p:nvPr/>
            </p:nvSpPr>
            <p:spPr bwMode="auto">
              <a:xfrm>
                <a:off x="3979" y="3631"/>
                <a:ext cx="71" cy="100"/>
              </a:xfrm>
              <a:custGeom>
                <a:avLst/>
                <a:gdLst>
                  <a:gd name="T0" fmla="*/ 40 w 71"/>
                  <a:gd name="T1" fmla="*/ 56 h 100"/>
                  <a:gd name="T2" fmla="*/ 47 w 71"/>
                  <a:gd name="T3" fmla="*/ 58 h 100"/>
                  <a:gd name="T4" fmla="*/ 55 w 71"/>
                  <a:gd name="T5" fmla="*/ 63 h 100"/>
                  <a:gd name="T6" fmla="*/ 60 w 71"/>
                  <a:gd name="T7" fmla="*/ 70 h 100"/>
                  <a:gd name="T8" fmla="*/ 59 w 71"/>
                  <a:gd name="T9" fmla="*/ 83 h 100"/>
                  <a:gd name="T10" fmla="*/ 47 w 71"/>
                  <a:gd name="T11" fmla="*/ 94 h 100"/>
                  <a:gd name="T12" fmla="*/ 30 w 71"/>
                  <a:gd name="T13" fmla="*/ 95 h 100"/>
                  <a:gd name="T14" fmla="*/ 19 w 71"/>
                  <a:gd name="T15" fmla="*/ 90 h 100"/>
                  <a:gd name="T16" fmla="*/ 12 w 71"/>
                  <a:gd name="T17" fmla="*/ 82 h 100"/>
                  <a:gd name="T18" fmla="*/ 8 w 71"/>
                  <a:gd name="T19" fmla="*/ 71 h 100"/>
                  <a:gd name="T20" fmla="*/ 5 w 71"/>
                  <a:gd name="T21" fmla="*/ 62 h 100"/>
                  <a:gd name="T22" fmla="*/ 0 w 71"/>
                  <a:gd name="T23" fmla="*/ 62 h 100"/>
                  <a:gd name="T24" fmla="*/ 0 w 71"/>
                  <a:gd name="T25" fmla="*/ 95 h 100"/>
                  <a:gd name="T26" fmla="*/ 2 w 71"/>
                  <a:gd name="T27" fmla="*/ 100 h 100"/>
                  <a:gd name="T28" fmla="*/ 4 w 71"/>
                  <a:gd name="T29" fmla="*/ 99 h 100"/>
                  <a:gd name="T30" fmla="*/ 8 w 71"/>
                  <a:gd name="T31" fmla="*/ 96 h 100"/>
                  <a:gd name="T32" fmla="*/ 9 w 71"/>
                  <a:gd name="T33" fmla="*/ 95 h 100"/>
                  <a:gd name="T34" fmla="*/ 12 w 71"/>
                  <a:gd name="T35" fmla="*/ 91 h 100"/>
                  <a:gd name="T36" fmla="*/ 26 w 71"/>
                  <a:gd name="T37" fmla="*/ 99 h 100"/>
                  <a:gd name="T38" fmla="*/ 36 w 71"/>
                  <a:gd name="T39" fmla="*/ 100 h 100"/>
                  <a:gd name="T40" fmla="*/ 63 w 71"/>
                  <a:gd name="T41" fmla="*/ 91 h 100"/>
                  <a:gd name="T42" fmla="*/ 71 w 71"/>
                  <a:gd name="T43" fmla="*/ 70 h 100"/>
                  <a:gd name="T44" fmla="*/ 67 w 71"/>
                  <a:gd name="T45" fmla="*/ 56 h 100"/>
                  <a:gd name="T46" fmla="*/ 62 w 71"/>
                  <a:gd name="T47" fmla="*/ 49 h 100"/>
                  <a:gd name="T48" fmla="*/ 50 w 71"/>
                  <a:gd name="T49" fmla="*/ 42 h 100"/>
                  <a:gd name="T50" fmla="*/ 37 w 71"/>
                  <a:gd name="T51" fmla="*/ 39 h 100"/>
                  <a:gd name="T52" fmla="*/ 28 w 71"/>
                  <a:gd name="T53" fmla="*/ 37 h 100"/>
                  <a:gd name="T54" fmla="*/ 19 w 71"/>
                  <a:gd name="T55" fmla="*/ 34 h 100"/>
                  <a:gd name="T56" fmla="*/ 13 w 71"/>
                  <a:gd name="T57" fmla="*/ 29 h 100"/>
                  <a:gd name="T58" fmla="*/ 10 w 71"/>
                  <a:gd name="T59" fmla="*/ 21 h 100"/>
                  <a:gd name="T60" fmla="*/ 16 w 71"/>
                  <a:gd name="T61" fmla="*/ 10 h 100"/>
                  <a:gd name="T62" fmla="*/ 35 w 71"/>
                  <a:gd name="T63" fmla="*/ 5 h 100"/>
                  <a:gd name="T64" fmla="*/ 49 w 71"/>
                  <a:gd name="T65" fmla="*/ 8 h 100"/>
                  <a:gd name="T66" fmla="*/ 56 w 71"/>
                  <a:gd name="T67" fmla="*/ 15 h 100"/>
                  <a:gd name="T68" fmla="*/ 59 w 71"/>
                  <a:gd name="T69" fmla="*/ 24 h 100"/>
                  <a:gd name="T70" fmla="*/ 60 w 71"/>
                  <a:gd name="T71" fmla="*/ 31 h 100"/>
                  <a:gd name="T72" fmla="*/ 63 w 71"/>
                  <a:gd name="T73" fmla="*/ 33 h 100"/>
                  <a:gd name="T74" fmla="*/ 65 w 71"/>
                  <a:gd name="T75" fmla="*/ 32 h 100"/>
                  <a:gd name="T76" fmla="*/ 65 w 71"/>
                  <a:gd name="T77" fmla="*/ 27 h 100"/>
                  <a:gd name="T78" fmla="*/ 65 w 71"/>
                  <a:gd name="T79" fmla="*/ 2 h 100"/>
                  <a:gd name="T80" fmla="*/ 62 w 71"/>
                  <a:gd name="T81" fmla="*/ 1 h 100"/>
                  <a:gd name="T82" fmla="*/ 57 w 71"/>
                  <a:gd name="T83" fmla="*/ 5 h 100"/>
                  <a:gd name="T84" fmla="*/ 49 w 71"/>
                  <a:gd name="T85" fmla="*/ 3 h 100"/>
                  <a:gd name="T86" fmla="*/ 38 w 71"/>
                  <a:gd name="T87" fmla="*/ 0 h 100"/>
                  <a:gd name="T88" fmla="*/ 18 w 71"/>
                  <a:gd name="T89" fmla="*/ 3 h 100"/>
                  <a:gd name="T90" fmla="*/ 2 w 71"/>
                  <a:gd name="T91" fmla="*/ 18 h 100"/>
                  <a:gd name="T92" fmla="*/ 2 w 71"/>
                  <a:gd name="T93" fmla="*/ 37 h 100"/>
                  <a:gd name="T94" fmla="*/ 14 w 71"/>
                  <a:gd name="T95" fmla="*/ 49 h 100"/>
                  <a:gd name="T96" fmla="*/ 28 w 71"/>
                  <a:gd name="T97" fmla="*/ 5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0">
                    <a:moveTo>
                      <a:pt x="38" y="56"/>
                    </a:moveTo>
                    <a:lnTo>
                      <a:pt x="40" y="56"/>
                    </a:lnTo>
                    <a:lnTo>
                      <a:pt x="43" y="57"/>
                    </a:lnTo>
                    <a:lnTo>
                      <a:pt x="47" y="58"/>
                    </a:lnTo>
                    <a:lnTo>
                      <a:pt x="51" y="60"/>
                    </a:lnTo>
                    <a:lnTo>
                      <a:pt x="55" y="63"/>
                    </a:lnTo>
                    <a:lnTo>
                      <a:pt x="58" y="66"/>
                    </a:lnTo>
                    <a:lnTo>
                      <a:pt x="60" y="70"/>
                    </a:lnTo>
                    <a:lnTo>
                      <a:pt x="60" y="75"/>
                    </a:lnTo>
                    <a:lnTo>
                      <a:pt x="59" y="83"/>
                    </a:lnTo>
                    <a:lnTo>
                      <a:pt x="55" y="89"/>
                    </a:lnTo>
                    <a:lnTo>
                      <a:pt x="47" y="94"/>
                    </a:lnTo>
                    <a:lnTo>
                      <a:pt x="36" y="95"/>
                    </a:lnTo>
                    <a:lnTo>
                      <a:pt x="30" y="95"/>
                    </a:lnTo>
                    <a:lnTo>
                      <a:pt x="24" y="93"/>
                    </a:lnTo>
                    <a:lnTo>
                      <a:pt x="19" y="90"/>
                    </a:lnTo>
                    <a:lnTo>
                      <a:pt x="16" y="87"/>
                    </a:lnTo>
                    <a:lnTo>
                      <a:pt x="12" y="82"/>
                    </a:lnTo>
                    <a:lnTo>
                      <a:pt x="10" y="77"/>
                    </a:lnTo>
                    <a:lnTo>
                      <a:pt x="8" y="71"/>
                    </a:lnTo>
                    <a:lnTo>
                      <a:pt x="6" y="64"/>
                    </a:lnTo>
                    <a:lnTo>
                      <a:pt x="5" y="62"/>
                    </a:lnTo>
                    <a:lnTo>
                      <a:pt x="3" y="61"/>
                    </a:lnTo>
                    <a:lnTo>
                      <a:pt x="0" y="62"/>
                    </a:lnTo>
                    <a:lnTo>
                      <a:pt x="0" y="66"/>
                    </a:lnTo>
                    <a:lnTo>
                      <a:pt x="0" y="95"/>
                    </a:lnTo>
                    <a:lnTo>
                      <a:pt x="0" y="99"/>
                    </a:lnTo>
                    <a:lnTo>
                      <a:pt x="2" y="100"/>
                    </a:lnTo>
                    <a:lnTo>
                      <a:pt x="3" y="100"/>
                    </a:lnTo>
                    <a:lnTo>
                      <a:pt x="4" y="99"/>
                    </a:lnTo>
                    <a:lnTo>
                      <a:pt x="5" y="98"/>
                    </a:lnTo>
                    <a:lnTo>
                      <a:pt x="8" y="96"/>
                    </a:lnTo>
                    <a:lnTo>
                      <a:pt x="8" y="95"/>
                    </a:lnTo>
                    <a:lnTo>
                      <a:pt x="9" y="95"/>
                    </a:lnTo>
                    <a:lnTo>
                      <a:pt x="10" y="93"/>
                    </a:lnTo>
                    <a:lnTo>
                      <a:pt x="12" y="91"/>
                    </a:lnTo>
                    <a:lnTo>
                      <a:pt x="19" y="96"/>
                    </a:lnTo>
                    <a:lnTo>
                      <a:pt x="26" y="99"/>
                    </a:lnTo>
                    <a:lnTo>
                      <a:pt x="32" y="100"/>
                    </a:lnTo>
                    <a:lnTo>
                      <a:pt x="36" y="100"/>
                    </a:lnTo>
                    <a:lnTo>
                      <a:pt x="52" y="97"/>
                    </a:lnTo>
                    <a:lnTo>
                      <a:pt x="63" y="91"/>
                    </a:lnTo>
                    <a:lnTo>
                      <a:pt x="69" y="81"/>
                    </a:lnTo>
                    <a:lnTo>
                      <a:pt x="71" y="70"/>
                    </a:lnTo>
                    <a:lnTo>
                      <a:pt x="70" y="62"/>
                    </a:lnTo>
                    <a:lnTo>
                      <a:pt x="67" y="56"/>
                    </a:lnTo>
                    <a:lnTo>
                      <a:pt x="64" y="52"/>
                    </a:lnTo>
                    <a:lnTo>
                      <a:pt x="62" y="49"/>
                    </a:lnTo>
                    <a:lnTo>
                      <a:pt x="56" y="45"/>
                    </a:lnTo>
                    <a:lnTo>
                      <a:pt x="50" y="42"/>
                    </a:lnTo>
                    <a:lnTo>
                      <a:pt x="44" y="40"/>
                    </a:lnTo>
                    <a:lnTo>
                      <a:pt x="37" y="39"/>
                    </a:lnTo>
                    <a:lnTo>
                      <a:pt x="32" y="38"/>
                    </a:lnTo>
                    <a:lnTo>
                      <a:pt x="28" y="37"/>
                    </a:lnTo>
                    <a:lnTo>
                      <a:pt x="23" y="35"/>
                    </a:lnTo>
                    <a:lnTo>
                      <a:pt x="19" y="34"/>
                    </a:lnTo>
                    <a:lnTo>
                      <a:pt x="16" y="32"/>
                    </a:lnTo>
                    <a:lnTo>
                      <a:pt x="13" y="29"/>
                    </a:lnTo>
                    <a:lnTo>
                      <a:pt x="11" y="25"/>
                    </a:lnTo>
                    <a:lnTo>
                      <a:pt x="10" y="21"/>
                    </a:lnTo>
                    <a:lnTo>
                      <a:pt x="11" y="15"/>
                    </a:lnTo>
                    <a:lnTo>
                      <a:pt x="16" y="10"/>
                    </a:lnTo>
                    <a:lnTo>
                      <a:pt x="23" y="6"/>
                    </a:lnTo>
                    <a:lnTo>
                      <a:pt x="35" y="5"/>
                    </a:lnTo>
                    <a:lnTo>
                      <a:pt x="43" y="5"/>
                    </a:lnTo>
                    <a:lnTo>
                      <a:pt x="49" y="8"/>
                    </a:lnTo>
                    <a:lnTo>
                      <a:pt x="53" y="11"/>
                    </a:lnTo>
                    <a:lnTo>
                      <a:pt x="56" y="15"/>
                    </a:lnTo>
                    <a:lnTo>
                      <a:pt x="58" y="19"/>
                    </a:lnTo>
                    <a:lnTo>
                      <a:pt x="59" y="24"/>
                    </a:lnTo>
                    <a:lnTo>
                      <a:pt x="60" y="28"/>
                    </a:lnTo>
                    <a:lnTo>
                      <a:pt x="60" y="31"/>
                    </a:lnTo>
                    <a:lnTo>
                      <a:pt x="61" y="32"/>
                    </a:lnTo>
                    <a:lnTo>
                      <a:pt x="63" y="33"/>
                    </a:lnTo>
                    <a:lnTo>
                      <a:pt x="64" y="32"/>
                    </a:lnTo>
                    <a:lnTo>
                      <a:pt x="65" y="32"/>
                    </a:lnTo>
                    <a:lnTo>
                      <a:pt x="65" y="30"/>
                    </a:lnTo>
                    <a:lnTo>
                      <a:pt x="65" y="27"/>
                    </a:lnTo>
                    <a:lnTo>
                      <a:pt x="65" y="6"/>
                    </a:lnTo>
                    <a:lnTo>
                      <a:pt x="65" y="2"/>
                    </a:lnTo>
                    <a:lnTo>
                      <a:pt x="63" y="0"/>
                    </a:lnTo>
                    <a:lnTo>
                      <a:pt x="62" y="1"/>
                    </a:lnTo>
                    <a:lnTo>
                      <a:pt x="59" y="3"/>
                    </a:lnTo>
                    <a:lnTo>
                      <a:pt x="57" y="5"/>
                    </a:lnTo>
                    <a:lnTo>
                      <a:pt x="55" y="6"/>
                    </a:lnTo>
                    <a:lnTo>
                      <a:pt x="49" y="3"/>
                    </a:lnTo>
                    <a:lnTo>
                      <a:pt x="43" y="1"/>
                    </a:lnTo>
                    <a:lnTo>
                      <a:pt x="38" y="0"/>
                    </a:lnTo>
                    <a:lnTo>
                      <a:pt x="35" y="0"/>
                    </a:lnTo>
                    <a:lnTo>
                      <a:pt x="18" y="3"/>
                    </a:lnTo>
                    <a:lnTo>
                      <a:pt x="7" y="9"/>
                    </a:lnTo>
                    <a:lnTo>
                      <a:pt x="2" y="18"/>
                    </a:lnTo>
                    <a:lnTo>
                      <a:pt x="0" y="27"/>
                    </a:lnTo>
                    <a:lnTo>
                      <a:pt x="2" y="37"/>
                    </a:lnTo>
                    <a:lnTo>
                      <a:pt x="9" y="46"/>
                    </a:lnTo>
                    <a:lnTo>
                      <a:pt x="14" y="49"/>
                    </a:lnTo>
                    <a:lnTo>
                      <a:pt x="20" y="51"/>
                    </a:lnTo>
                    <a:lnTo>
                      <a:pt x="28" y="53"/>
                    </a:lnTo>
                    <a:lnTo>
                      <a:pt x="38"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95"/>
              <p:cNvSpPr>
                <a:spLocks noChangeAspect="1"/>
              </p:cNvSpPr>
              <p:nvPr/>
            </p:nvSpPr>
            <p:spPr bwMode="auto">
              <a:xfrm>
                <a:off x="4148" y="3611"/>
                <a:ext cx="108" cy="126"/>
              </a:xfrm>
              <a:custGeom>
                <a:avLst/>
                <a:gdLst>
                  <a:gd name="T0" fmla="*/ 101 w 108"/>
                  <a:gd name="T1" fmla="*/ 68 h 126"/>
                  <a:gd name="T2" fmla="*/ 103 w 108"/>
                  <a:gd name="T3" fmla="*/ 68 h 126"/>
                  <a:gd name="T4" fmla="*/ 106 w 108"/>
                  <a:gd name="T5" fmla="*/ 67 h 126"/>
                  <a:gd name="T6" fmla="*/ 108 w 108"/>
                  <a:gd name="T7" fmla="*/ 66 h 126"/>
                  <a:gd name="T8" fmla="*/ 108 w 108"/>
                  <a:gd name="T9" fmla="*/ 63 h 126"/>
                  <a:gd name="T10" fmla="*/ 108 w 108"/>
                  <a:gd name="T11" fmla="*/ 61 h 126"/>
                  <a:gd name="T12" fmla="*/ 106 w 108"/>
                  <a:gd name="T13" fmla="*/ 60 h 126"/>
                  <a:gd name="T14" fmla="*/ 103 w 108"/>
                  <a:gd name="T15" fmla="*/ 59 h 126"/>
                  <a:gd name="T16" fmla="*/ 101 w 108"/>
                  <a:gd name="T17" fmla="*/ 59 h 126"/>
                  <a:gd name="T18" fmla="*/ 9 w 108"/>
                  <a:gd name="T19" fmla="*/ 59 h 126"/>
                  <a:gd name="T20" fmla="*/ 15 w 108"/>
                  <a:gd name="T21" fmla="*/ 39 h 126"/>
                  <a:gd name="T22" fmla="*/ 27 w 108"/>
                  <a:gd name="T23" fmla="*/ 23 h 126"/>
                  <a:gd name="T24" fmla="*/ 45 w 108"/>
                  <a:gd name="T25" fmla="*/ 13 h 126"/>
                  <a:gd name="T26" fmla="*/ 67 w 108"/>
                  <a:gd name="T27" fmla="*/ 9 h 126"/>
                  <a:gd name="T28" fmla="*/ 101 w 108"/>
                  <a:gd name="T29" fmla="*/ 9 h 126"/>
                  <a:gd name="T30" fmla="*/ 103 w 108"/>
                  <a:gd name="T31" fmla="*/ 9 h 126"/>
                  <a:gd name="T32" fmla="*/ 106 w 108"/>
                  <a:gd name="T33" fmla="*/ 9 h 126"/>
                  <a:gd name="T34" fmla="*/ 108 w 108"/>
                  <a:gd name="T35" fmla="*/ 7 h 126"/>
                  <a:gd name="T36" fmla="*/ 108 w 108"/>
                  <a:gd name="T37" fmla="*/ 5 h 126"/>
                  <a:gd name="T38" fmla="*/ 108 w 108"/>
                  <a:gd name="T39" fmla="*/ 2 h 126"/>
                  <a:gd name="T40" fmla="*/ 106 w 108"/>
                  <a:gd name="T41" fmla="*/ 1 h 126"/>
                  <a:gd name="T42" fmla="*/ 103 w 108"/>
                  <a:gd name="T43" fmla="*/ 0 h 126"/>
                  <a:gd name="T44" fmla="*/ 101 w 108"/>
                  <a:gd name="T45" fmla="*/ 0 h 126"/>
                  <a:gd name="T46" fmla="*/ 66 w 108"/>
                  <a:gd name="T47" fmla="*/ 0 h 126"/>
                  <a:gd name="T48" fmla="*/ 53 w 108"/>
                  <a:gd name="T49" fmla="*/ 2 h 126"/>
                  <a:gd name="T50" fmla="*/ 40 w 108"/>
                  <a:gd name="T51" fmla="*/ 5 h 126"/>
                  <a:gd name="T52" fmla="*/ 29 w 108"/>
                  <a:gd name="T53" fmla="*/ 11 h 126"/>
                  <a:gd name="T54" fmla="*/ 19 w 108"/>
                  <a:gd name="T55" fmla="*/ 19 h 126"/>
                  <a:gd name="T56" fmla="*/ 11 w 108"/>
                  <a:gd name="T57" fmla="*/ 28 h 126"/>
                  <a:gd name="T58" fmla="*/ 5 w 108"/>
                  <a:gd name="T59" fmla="*/ 39 h 126"/>
                  <a:gd name="T60" fmla="*/ 1 w 108"/>
                  <a:gd name="T61" fmla="*/ 51 h 126"/>
                  <a:gd name="T62" fmla="*/ 0 w 108"/>
                  <a:gd name="T63" fmla="*/ 63 h 126"/>
                  <a:gd name="T64" fmla="*/ 1 w 108"/>
                  <a:gd name="T65" fmla="*/ 76 h 126"/>
                  <a:gd name="T66" fmla="*/ 5 w 108"/>
                  <a:gd name="T67" fmla="*/ 88 h 126"/>
                  <a:gd name="T68" fmla="*/ 11 w 108"/>
                  <a:gd name="T69" fmla="*/ 99 h 126"/>
                  <a:gd name="T70" fmla="*/ 19 w 108"/>
                  <a:gd name="T71" fmla="*/ 108 h 126"/>
                  <a:gd name="T72" fmla="*/ 29 w 108"/>
                  <a:gd name="T73" fmla="*/ 116 h 126"/>
                  <a:gd name="T74" fmla="*/ 40 w 108"/>
                  <a:gd name="T75" fmla="*/ 121 h 126"/>
                  <a:gd name="T76" fmla="*/ 53 w 108"/>
                  <a:gd name="T77" fmla="*/ 125 h 126"/>
                  <a:gd name="T78" fmla="*/ 66 w 108"/>
                  <a:gd name="T79" fmla="*/ 126 h 126"/>
                  <a:gd name="T80" fmla="*/ 101 w 108"/>
                  <a:gd name="T81" fmla="*/ 126 h 126"/>
                  <a:gd name="T82" fmla="*/ 103 w 108"/>
                  <a:gd name="T83" fmla="*/ 126 h 126"/>
                  <a:gd name="T84" fmla="*/ 106 w 108"/>
                  <a:gd name="T85" fmla="*/ 126 h 126"/>
                  <a:gd name="T86" fmla="*/ 108 w 108"/>
                  <a:gd name="T87" fmla="*/ 125 h 126"/>
                  <a:gd name="T88" fmla="*/ 108 w 108"/>
                  <a:gd name="T89" fmla="*/ 122 h 126"/>
                  <a:gd name="T90" fmla="*/ 108 w 108"/>
                  <a:gd name="T91" fmla="*/ 119 h 126"/>
                  <a:gd name="T92" fmla="*/ 106 w 108"/>
                  <a:gd name="T93" fmla="*/ 118 h 126"/>
                  <a:gd name="T94" fmla="*/ 103 w 108"/>
                  <a:gd name="T95" fmla="*/ 118 h 126"/>
                  <a:gd name="T96" fmla="*/ 101 w 108"/>
                  <a:gd name="T97" fmla="*/ 118 h 126"/>
                  <a:gd name="T98" fmla="*/ 67 w 108"/>
                  <a:gd name="T99" fmla="*/ 118 h 126"/>
                  <a:gd name="T100" fmla="*/ 45 w 108"/>
                  <a:gd name="T101" fmla="*/ 114 h 126"/>
                  <a:gd name="T102" fmla="*/ 27 w 108"/>
                  <a:gd name="T103" fmla="*/ 104 h 126"/>
                  <a:gd name="T104" fmla="*/ 15 w 108"/>
                  <a:gd name="T105" fmla="*/ 88 h 126"/>
                  <a:gd name="T106" fmla="*/ 9 w 108"/>
                  <a:gd name="T107" fmla="*/ 68 h 126"/>
                  <a:gd name="T108" fmla="*/ 101 w 108"/>
                  <a:gd name="T109" fmla="*/ 6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126">
                    <a:moveTo>
                      <a:pt x="101" y="68"/>
                    </a:moveTo>
                    <a:lnTo>
                      <a:pt x="103" y="68"/>
                    </a:lnTo>
                    <a:lnTo>
                      <a:pt x="106" y="67"/>
                    </a:lnTo>
                    <a:lnTo>
                      <a:pt x="108" y="66"/>
                    </a:lnTo>
                    <a:lnTo>
                      <a:pt x="108" y="63"/>
                    </a:lnTo>
                    <a:lnTo>
                      <a:pt x="108" y="61"/>
                    </a:lnTo>
                    <a:lnTo>
                      <a:pt x="106" y="60"/>
                    </a:lnTo>
                    <a:lnTo>
                      <a:pt x="103" y="59"/>
                    </a:lnTo>
                    <a:lnTo>
                      <a:pt x="101" y="59"/>
                    </a:lnTo>
                    <a:lnTo>
                      <a:pt x="9" y="59"/>
                    </a:lnTo>
                    <a:lnTo>
                      <a:pt x="15" y="39"/>
                    </a:lnTo>
                    <a:lnTo>
                      <a:pt x="27" y="23"/>
                    </a:lnTo>
                    <a:lnTo>
                      <a:pt x="45" y="13"/>
                    </a:lnTo>
                    <a:lnTo>
                      <a:pt x="67" y="9"/>
                    </a:lnTo>
                    <a:lnTo>
                      <a:pt x="101" y="9"/>
                    </a:lnTo>
                    <a:lnTo>
                      <a:pt x="103" y="9"/>
                    </a:lnTo>
                    <a:lnTo>
                      <a:pt x="106" y="9"/>
                    </a:lnTo>
                    <a:lnTo>
                      <a:pt x="108" y="7"/>
                    </a:lnTo>
                    <a:lnTo>
                      <a:pt x="108" y="5"/>
                    </a:lnTo>
                    <a:lnTo>
                      <a:pt x="108" y="2"/>
                    </a:lnTo>
                    <a:lnTo>
                      <a:pt x="106" y="1"/>
                    </a:lnTo>
                    <a:lnTo>
                      <a:pt x="103" y="0"/>
                    </a:lnTo>
                    <a:lnTo>
                      <a:pt x="101" y="0"/>
                    </a:lnTo>
                    <a:lnTo>
                      <a:pt x="66" y="0"/>
                    </a:lnTo>
                    <a:lnTo>
                      <a:pt x="53" y="2"/>
                    </a:lnTo>
                    <a:lnTo>
                      <a:pt x="40" y="5"/>
                    </a:lnTo>
                    <a:lnTo>
                      <a:pt x="29" y="11"/>
                    </a:lnTo>
                    <a:lnTo>
                      <a:pt x="19" y="19"/>
                    </a:lnTo>
                    <a:lnTo>
                      <a:pt x="11" y="28"/>
                    </a:lnTo>
                    <a:lnTo>
                      <a:pt x="5" y="39"/>
                    </a:lnTo>
                    <a:lnTo>
                      <a:pt x="1" y="51"/>
                    </a:lnTo>
                    <a:lnTo>
                      <a:pt x="0" y="63"/>
                    </a:lnTo>
                    <a:lnTo>
                      <a:pt x="1" y="76"/>
                    </a:lnTo>
                    <a:lnTo>
                      <a:pt x="5" y="88"/>
                    </a:lnTo>
                    <a:lnTo>
                      <a:pt x="11" y="99"/>
                    </a:lnTo>
                    <a:lnTo>
                      <a:pt x="19" y="108"/>
                    </a:lnTo>
                    <a:lnTo>
                      <a:pt x="29" y="116"/>
                    </a:lnTo>
                    <a:lnTo>
                      <a:pt x="40" y="121"/>
                    </a:lnTo>
                    <a:lnTo>
                      <a:pt x="53" y="125"/>
                    </a:lnTo>
                    <a:lnTo>
                      <a:pt x="66" y="126"/>
                    </a:lnTo>
                    <a:lnTo>
                      <a:pt x="101" y="126"/>
                    </a:lnTo>
                    <a:lnTo>
                      <a:pt x="103" y="126"/>
                    </a:lnTo>
                    <a:lnTo>
                      <a:pt x="106" y="126"/>
                    </a:lnTo>
                    <a:lnTo>
                      <a:pt x="108" y="125"/>
                    </a:lnTo>
                    <a:lnTo>
                      <a:pt x="108" y="122"/>
                    </a:lnTo>
                    <a:lnTo>
                      <a:pt x="108" y="119"/>
                    </a:lnTo>
                    <a:lnTo>
                      <a:pt x="106" y="118"/>
                    </a:lnTo>
                    <a:lnTo>
                      <a:pt x="103" y="118"/>
                    </a:lnTo>
                    <a:lnTo>
                      <a:pt x="101" y="118"/>
                    </a:lnTo>
                    <a:lnTo>
                      <a:pt x="67" y="118"/>
                    </a:lnTo>
                    <a:lnTo>
                      <a:pt x="45" y="114"/>
                    </a:lnTo>
                    <a:lnTo>
                      <a:pt x="27" y="104"/>
                    </a:lnTo>
                    <a:lnTo>
                      <a:pt x="15" y="88"/>
                    </a:lnTo>
                    <a:lnTo>
                      <a:pt x="9" y="68"/>
                    </a:lnTo>
                    <a:lnTo>
                      <a:pt x="101" y="6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96"/>
              <p:cNvSpPr>
                <a:spLocks noChangeAspect="1"/>
              </p:cNvSpPr>
              <p:nvPr/>
            </p:nvSpPr>
            <p:spPr bwMode="auto">
              <a:xfrm>
                <a:off x="4354" y="3576"/>
                <a:ext cx="71" cy="153"/>
              </a:xfrm>
              <a:custGeom>
                <a:avLst/>
                <a:gdLst>
                  <a:gd name="T0" fmla="*/ 31 w 71"/>
                  <a:gd name="T1" fmla="*/ 59 h 153"/>
                  <a:gd name="T2" fmla="*/ 31 w 71"/>
                  <a:gd name="T3" fmla="*/ 34 h 153"/>
                  <a:gd name="T4" fmla="*/ 33 w 71"/>
                  <a:gd name="T5" fmla="*/ 21 h 153"/>
                  <a:gd name="T6" fmla="*/ 37 w 71"/>
                  <a:gd name="T7" fmla="*/ 12 h 153"/>
                  <a:gd name="T8" fmla="*/ 44 w 71"/>
                  <a:gd name="T9" fmla="*/ 6 h 153"/>
                  <a:gd name="T10" fmla="*/ 51 w 71"/>
                  <a:gd name="T11" fmla="*/ 4 h 153"/>
                  <a:gd name="T12" fmla="*/ 54 w 71"/>
                  <a:gd name="T13" fmla="*/ 5 h 153"/>
                  <a:gd name="T14" fmla="*/ 58 w 71"/>
                  <a:gd name="T15" fmla="*/ 6 h 153"/>
                  <a:gd name="T16" fmla="*/ 56 w 71"/>
                  <a:gd name="T17" fmla="*/ 7 h 153"/>
                  <a:gd name="T18" fmla="*/ 54 w 71"/>
                  <a:gd name="T19" fmla="*/ 9 h 153"/>
                  <a:gd name="T20" fmla="*/ 52 w 71"/>
                  <a:gd name="T21" fmla="*/ 11 h 153"/>
                  <a:gd name="T22" fmla="*/ 52 w 71"/>
                  <a:gd name="T23" fmla="*/ 15 h 153"/>
                  <a:gd name="T24" fmla="*/ 52 w 71"/>
                  <a:gd name="T25" fmla="*/ 18 h 153"/>
                  <a:gd name="T26" fmla="*/ 54 w 71"/>
                  <a:gd name="T27" fmla="*/ 22 h 153"/>
                  <a:gd name="T28" fmla="*/ 57 w 71"/>
                  <a:gd name="T29" fmla="*/ 24 h 153"/>
                  <a:gd name="T30" fmla="*/ 61 w 71"/>
                  <a:gd name="T31" fmla="*/ 24 h 153"/>
                  <a:gd name="T32" fmla="*/ 65 w 71"/>
                  <a:gd name="T33" fmla="*/ 24 h 153"/>
                  <a:gd name="T34" fmla="*/ 68 w 71"/>
                  <a:gd name="T35" fmla="*/ 22 h 153"/>
                  <a:gd name="T36" fmla="*/ 70 w 71"/>
                  <a:gd name="T37" fmla="*/ 18 h 153"/>
                  <a:gd name="T38" fmla="*/ 71 w 71"/>
                  <a:gd name="T39" fmla="*/ 15 h 153"/>
                  <a:gd name="T40" fmla="*/ 69 w 71"/>
                  <a:gd name="T41" fmla="*/ 9 h 153"/>
                  <a:gd name="T42" fmla="*/ 65 w 71"/>
                  <a:gd name="T43" fmla="*/ 4 h 153"/>
                  <a:gd name="T44" fmla="*/ 59 w 71"/>
                  <a:gd name="T45" fmla="*/ 1 h 153"/>
                  <a:gd name="T46" fmla="*/ 51 w 71"/>
                  <a:gd name="T47" fmla="*/ 0 h 153"/>
                  <a:gd name="T48" fmla="*/ 39 w 71"/>
                  <a:gd name="T49" fmla="*/ 2 h 153"/>
                  <a:gd name="T50" fmla="*/ 28 w 71"/>
                  <a:gd name="T51" fmla="*/ 8 h 153"/>
                  <a:gd name="T52" fmla="*/ 20 w 71"/>
                  <a:gd name="T53" fmla="*/ 19 h 153"/>
                  <a:gd name="T54" fmla="*/ 17 w 71"/>
                  <a:gd name="T55" fmla="*/ 34 h 153"/>
                  <a:gd name="T56" fmla="*/ 17 w 71"/>
                  <a:gd name="T57" fmla="*/ 59 h 153"/>
                  <a:gd name="T58" fmla="*/ 0 w 71"/>
                  <a:gd name="T59" fmla="*/ 59 h 153"/>
                  <a:gd name="T60" fmla="*/ 0 w 71"/>
                  <a:gd name="T61" fmla="*/ 66 h 153"/>
                  <a:gd name="T62" fmla="*/ 17 w 71"/>
                  <a:gd name="T63" fmla="*/ 66 h 153"/>
                  <a:gd name="T64" fmla="*/ 17 w 71"/>
                  <a:gd name="T65" fmla="*/ 136 h 153"/>
                  <a:gd name="T66" fmla="*/ 17 w 71"/>
                  <a:gd name="T67" fmla="*/ 142 h 153"/>
                  <a:gd name="T68" fmla="*/ 14 w 71"/>
                  <a:gd name="T69" fmla="*/ 145 h 153"/>
                  <a:gd name="T70" fmla="*/ 9 w 71"/>
                  <a:gd name="T71" fmla="*/ 146 h 153"/>
                  <a:gd name="T72" fmla="*/ 0 w 71"/>
                  <a:gd name="T73" fmla="*/ 146 h 153"/>
                  <a:gd name="T74" fmla="*/ 0 w 71"/>
                  <a:gd name="T75" fmla="*/ 153 h 153"/>
                  <a:gd name="T76" fmla="*/ 14 w 71"/>
                  <a:gd name="T77" fmla="*/ 152 h 153"/>
                  <a:gd name="T78" fmla="*/ 25 w 71"/>
                  <a:gd name="T79" fmla="*/ 152 h 153"/>
                  <a:gd name="T80" fmla="*/ 39 w 71"/>
                  <a:gd name="T81" fmla="*/ 152 h 153"/>
                  <a:gd name="T82" fmla="*/ 53 w 71"/>
                  <a:gd name="T83" fmla="*/ 153 h 153"/>
                  <a:gd name="T84" fmla="*/ 53 w 71"/>
                  <a:gd name="T85" fmla="*/ 146 h 153"/>
                  <a:gd name="T86" fmla="*/ 48 w 71"/>
                  <a:gd name="T87" fmla="*/ 146 h 153"/>
                  <a:gd name="T88" fmla="*/ 39 w 71"/>
                  <a:gd name="T89" fmla="*/ 145 h 153"/>
                  <a:gd name="T90" fmla="*/ 34 w 71"/>
                  <a:gd name="T91" fmla="*/ 144 h 153"/>
                  <a:gd name="T92" fmla="*/ 32 w 71"/>
                  <a:gd name="T93" fmla="*/ 141 h 153"/>
                  <a:gd name="T94" fmla="*/ 32 w 71"/>
                  <a:gd name="T95" fmla="*/ 136 h 153"/>
                  <a:gd name="T96" fmla="*/ 32 w 71"/>
                  <a:gd name="T97" fmla="*/ 66 h 153"/>
                  <a:gd name="T98" fmla="*/ 56 w 71"/>
                  <a:gd name="T99" fmla="*/ 66 h 153"/>
                  <a:gd name="T100" fmla="*/ 56 w 71"/>
                  <a:gd name="T101" fmla="*/ 59 h 153"/>
                  <a:gd name="T102" fmla="*/ 31 w 71"/>
                  <a:gd name="T103" fmla="*/ 5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153">
                    <a:moveTo>
                      <a:pt x="31" y="59"/>
                    </a:moveTo>
                    <a:lnTo>
                      <a:pt x="31" y="34"/>
                    </a:lnTo>
                    <a:lnTo>
                      <a:pt x="33" y="21"/>
                    </a:lnTo>
                    <a:lnTo>
                      <a:pt x="37" y="12"/>
                    </a:lnTo>
                    <a:lnTo>
                      <a:pt x="44" y="6"/>
                    </a:lnTo>
                    <a:lnTo>
                      <a:pt x="51" y="4"/>
                    </a:lnTo>
                    <a:lnTo>
                      <a:pt x="54" y="5"/>
                    </a:lnTo>
                    <a:lnTo>
                      <a:pt x="58" y="6"/>
                    </a:lnTo>
                    <a:lnTo>
                      <a:pt x="56" y="7"/>
                    </a:lnTo>
                    <a:lnTo>
                      <a:pt x="54" y="9"/>
                    </a:lnTo>
                    <a:lnTo>
                      <a:pt x="52" y="11"/>
                    </a:lnTo>
                    <a:lnTo>
                      <a:pt x="52" y="15"/>
                    </a:lnTo>
                    <a:lnTo>
                      <a:pt x="52" y="18"/>
                    </a:lnTo>
                    <a:lnTo>
                      <a:pt x="54" y="22"/>
                    </a:lnTo>
                    <a:lnTo>
                      <a:pt x="57" y="24"/>
                    </a:lnTo>
                    <a:lnTo>
                      <a:pt x="61" y="24"/>
                    </a:lnTo>
                    <a:lnTo>
                      <a:pt x="65" y="24"/>
                    </a:lnTo>
                    <a:lnTo>
                      <a:pt x="68" y="22"/>
                    </a:lnTo>
                    <a:lnTo>
                      <a:pt x="70" y="18"/>
                    </a:lnTo>
                    <a:lnTo>
                      <a:pt x="71" y="15"/>
                    </a:lnTo>
                    <a:lnTo>
                      <a:pt x="69" y="9"/>
                    </a:lnTo>
                    <a:lnTo>
                      <a:pt x="65" y="4"/>
                    </a:lnTo>
                    <a:lnTo>
                      <a:pt x="59" y="1"/>
                    </a:lnTo>
                    <a:lnTo>
                      <a:pt x="51" y="0"/>
                    </a:lnTo>
                    <a:lnTo>
                      <a:pt x="39" y="2"/>
                    </a:lnTo>
                    <a:lnTo>
                      <a:pt x="28" y="8"/>
                    </a:lnTo>
                    <a:lnTo>
                      <a:pt x="20" y="19"/>
                    </a:lnTo>
                    <a:lnTo>
                      <a:pt x="17" y="34"/>
                    </a:lnTo>
                    <a:lnTo>
                      <a:pt x="17" y="59"/>
                    </a:lnTo>
                    <a:lnTo>
                      <a:pt x="0" y="59"/>
                    </a:lnTo>
                    <a:lnTo>
                      <a:pt x="0" y="66"/>
                    </a:lnTo>
                    <a:lnTo>
                      <a:pt x="17" y="66"/>
                    </a:lnTo>
                    <a:lnTo>
                      <a:pt x="17" y="136"/>
                    </a:lnTo>
                    <a:lnTo>
                      <a:pt x="17" y="142"/>
                    </a:lnTo>
                    <a:lnTo>
                      <a:pt x="14" y="145"/>
                    </a:lnTo>
                    <a:lnTo>
                      <a:pt x="9" y="146"/>
                    </a:lnTo>
                    <a:lnTo>
                      <a:pt x="0" y="146"/>
                    </a:lnTo>
                    <a:lnTo>
                      <a:pt x="0" y="153"/>
                    </a:lnTo>
                    <a:lnTo>
                      <a:pt x="14" y="152"/>
                    </a:lnTo>
                    <a:lnTo>
                      <a:pt x="25" y="152"/>
                    </a:lnTo>
                    <a:lnTo>
                      <a:pt x="39" y="152"/>
                    </a:lnTo>
                    <a:lnTo>
                      <a:pt x="53" y="153"/>
                    </a:lnTo>
                    <a:lnTo>
                      <a:pt x="53" y="146"/>
                    </a:lnTo>
                    <a:lnTo>
                      <a:pt x="48" y="146"/>
                    </a:lnTo>
                    <a:lnTo>
                      <a:pt x="39" y="145"/>
                    </a:lnTo>
                    <a:lnTo>
                      <a:pt x="34" y="144"/>
                    </a:lnTo>
                    <a:lnTo>
                      <a:pt x="32" y="141"/>
                    </a:lnTo>
                    <a:lnTo>
                      <a:pt x="32" y="136"/>
                    </a:lnTo>
                    <a:lnTo>
                      <a:pt x="32" y="66"/>
                    </a:lnTo>
                    <a:lnTo>
                      <a:pt x="56" y="66"/>
                    </a:lnTo>
                    <a:lnTo>
                      <a:pt x="56" y="59"/>
                    </a:lnTo>
                    <a:lnTo>
                      <a:pt x="31" y="5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97"/>
              <p:cNvSpPr>
                <a:spLocks noChangeAspect="1" noEditPoints="1"/>
              </p:cNvSpPr>
              <p:nvPr/>
            </p:nvSpPr>
            <p:spPr bwMode="auto">
              <a:xfrm>
                <a:off x="4423" y="3631"/>
                <a:ext cx="98" cy="100"/>
              </a:xfrm>
              <a:custGeom>
                <a:avLst/>
                <a:gdLst>
                  <a:gd name="T0" fmla="*/ 64 w 98"/>
                  <a:gd name="T1" fmla="*/ 88 h 100"/>
                  <a:gd name="T2" fmla="*/ 73 w 98"/>
                  <a:gd name="T3" fmla="*/ 97 h 100"/>
                  <a:gd name="T4" fmla="*/ 82 w 98"/>
                  <a:gd name="T5" fmla="*/ 99 h 100"/>
                  <a:gd name="T6" fmla="*/ 87 w 98"/>
                  <a:gd name="T7" fmla="*/ 97 h 100"/>
                  <a:gd name="T8" fmla="*/ 93 w 98"/>
                  <a:gd name="T9" fmla="*/ 93 h 100"/>
                  <a:gd name="T10" fmla="*/ 97 w 98"/>
                  <a:gd name="T11" fmla="*/ 84 h 100"/>
                  <a:gd name="T12" fmla="*/ 98 w 98"/>
                  <a:gd name="T13" fmla="*/ 66 h 100"/>
                  <a:gd name="T14" fmla="*/ 92 w 98"/>
                  <a:gd name="T15" fmla="*/ 78 h 100"/>
                  <a:gd name="T16" fmla="*/ 89 w 98"/>
                  <a:gd name="T17" fmla="*/ 90 h 100"/>
                  <a:gd name="T18" fmla="*/ 84 w 98"/>
                  <a:gd name="T19" fmla="*/ 92 h 100"/>
                  <a:gd name="T20" fmla="*/ 78 w 98"/>
                  <a:gd name="T21" fmla="*/ 87 h 100"/>
                  <a:gd name="T22" fmla="*/ 76 w 98"/>
                  <a:gd name="T23" fmla="*/ 81 h 100"/>
                  <a:gd name="T24" fmla="*/ 76 w 98"/>
                  <a:gd name="T25" fmla="*/ 31 h 100"/>
                  <a:gd name="T26" fmla="*/ 73 w 98"/>
                  <a:gd name="T27" fmla="*/ 18 h 100"/>
                  <a:gd name="T28" fmla="*/ 62 w 98"/>
                  <a:gd name="T29" fmla="*/ 7 h 100"/>
                  <a:gd name="T30" fmla="*/ 47 w 98"/>
                  <a:gd name="T31" fmla="*/ 1 h 100"/>
                  <a:gd name="T32" fmla="*/ 32 w 98"/>
                  <a:gd name="T33" fmla="*/ 1 h 100"/>
                  <a:gd name="T34" fmla="*/ 20 w 98"/>
                  <a:gd name="T35" fmla="*/ 4 h 100"/>
                  <a:gd name="T36" fmla="*/ 12 w 98"/>
                  <a:gd name="T37" fmla="*/ 11 h 100"/>
                  <a:gd name="T38" fmla="*/ 7 w 98"/>
                  <a:gd name="T39" fmla="*/ 20 h 100"/>
                  <a:gd name="T40" fmla="*/ 7 w 98"/>
                  <a:gd name="T41" fmla="*/ 29 h 100"/>
                  <a:gd name="T42" fmla="*/ 12 w 98"/>
                  <a:gd name="T43" fmla="*/ 34 h 100"/>
                  <a:gd name="T44" fmla="*/ 20 w 98"/>
                  <a:gd name="T45" fmla="*/ 34 h 100"/>
                  <a:gd name="T46" fmla="*/ 25 w 98"/>
                  <a:gd name="T47" fmla="*/ 29 h 100"/>
                  <a:gd name="T48" fmla="*/ 26 w 98"/>
                  <a:gd name="T49" fmla="*/ 22 h 100"/>
                  <a:gd name="T50" fmla="*/ 21 w 98"/>
                  <a:gd name="T51" fmla="*/ 16 h 100"/>
                  <a:gd name="T52" fmla="*/ 20 w 98"/>
                  <a:gd name="T53" fmla="*/ 10 h 100"/>
                  <a:gd name="T54" fmla="*/ 32 w 98"/>
                  <a:gd name="T55" fmla="*/ 6 h 100"/>
                  <a:gd name="T56" fmla="*/ 42 w 98"/>
                  <a:gd name="T57" fmla="*/ 6 h 100"/>
                  <a:gd name="T58" fmla="*/ 50 w 98"/>
                  <a:gd name="T59" fmla="*/ 9 h 100"/>
                  <a:gd name="T60" fmla="*/ 57 w 98"/>
                  <a:gd name="T61" fmla="*/ 16 h 100"/>
                  <a:gd name="T62" fmla="*/ 61 w 98"/>
                  <a:gd name="T63" fmla="*/ 26 h 100"/>
                  <a:gd name="T64" fmla="*/ 61 w 98"/>
                  <a:gd name="T65" fmla="*/ 41 h 100"/>
                  <a:gd name="T66" fmla="*/ 21 w 98"/>
                  <a:gd name="T67" fmla="*/ 49 h 100"/>
                  <a:gd name="T68" fmla="*/ 4 w 98"/>
                  <a:gd name="T69" fmla="*/ 62 h 100"/>
                  <a:gd name="T70" fmla="*/ 0 w 98"/>
                  <a:gd name="T71" fmla="*/ 77 h 100"/>
                  <a:gd name="T72" fmla="*/ 12 w 98"/>
                  <a:gd name="T73" fmla="*/ 95 h 100"/>
                  <a:gd name="T74" fmla="*/ 34 w 98"/>
                  <a:gd name="T75" fmla="*/ 100 h 100"/>
                  <a:gd name="T76" fmla="*/ 52 w 98"/>
                  <a:gd name="T77" fmla="*/ 94 h 100"/>
                  <a:gd name="T78" fmla="*/ 63 w 98"/>
                  <a:gd name="T79" fmla="*/ 81 h 100"/>
                  <a:gd name="T80" fmla="*/ 61 w 98"/>
                  <a:gd name="T81" fmla="*/ 67 h 100"/>
                  <a:gd name="T82" fmla="*/ 59 w 98"/>
                  <a:gd name="T83" fmla="*/ 80 h 100"/>
                  <a:gd name="T84" fmla="*/ 52 w 98"/>
                  <a:gd name="T85" fmla="*/ 89 h 100"/>
                  <a:gd name="T86" fmla="*/ 44 w 98"/>
                  <a:gd name="T87" fmla="*/ 94 h 100"/>
                  <a:gd name="T88" fmla="*/ 36 w 98"/>
                  <a:gd name="T89" fmla="*/ 95 h 100"/>
                  <a:gd name="T90" fmla="*/ 22 w 98"/>
                  <a:gd name="T91" fmla="*/ 90 h 100"/>
                  <a:gd name="T92" fmla="*/ 16 w 98"/>
                  <a:gd name="T93" fmla="*/ 77 h 100"/>
                  <a:gd name="T94" fmla="*/ 25 w 98"/>
                  <a:gd name="T95" fmla="*/ 57 h 100"/>
                  <a:gd name="T96" fmla="*/ 61 w 98"/>
                  <a:gd name="T97" fmla="*/ 4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00">
                    <a:moveTo>
                      <a:pt x="63" y="81"/>
                    </a:moveTo>
                    <a:lnTo>
                      <a:pt x="64" y="88"/>
                    </a:lnTo>
                    <a:lnTo>
                      <a:pt x="68" y="93"/>
                    </a:lnTo>
                    <a:lnTo>
                      <a:pt x="73" y="97"/>
                    </a:lnTo>
                    <a:lnTo>
                      <a:pt x="80" y="99"/>
                    </a:lnTo>
                    <a:lnTo>
                      <a:pt x="82" y="99"/>
                    </a:lnTo>
                    <a:lnTo>
                      <a:pt x="84" y="98"/>
                    </a:lnTo>
                    <a:lnTo>
                      <a:pt x="87" y="97"/>
                    </a:lnTo>
                    <a:lnTo>
                      <a:pt x="90" y="95"/>
                    </a:lnTo>
                    <a:lnTo>
                      <a:pt x="93" y="93"/>
                    </a:lnTo>
                    <a:lnTo>
                      <a:pt x="95" y="89"/>
                    </a:lnTo>
                    <a:lnTo>
                      <a:pt x="97" y="84"/>
                    </a:lnTo>
                    <a:lnTo>
                      <a:pt x="98" y="78"/>
                    </a:lnTo>
                    <a:lnTo>
                      <a:pt x="98" y="66"/>
                    </a:lnTo>
                    <a:lnTo>
                      <a:pt x="92" y="66"/>
                    </a:lnTo>
                    <a:lnTo>
                      <a:pt x="92" y="78"/>
                    </a:lnTo>
                    <a:lnTo>
                      <a:pt x="91" y="86"/>
                    </a:lnTo>
                    <a:lnTo>
                      <a:pt x="89" y="90"/>
                    </a:lnTo>
                    <a:lnTo>
                      <a:pt x="87" y="92"/>
                    </a:lnTo>
                    <a:lnTo>
                      <a:pt x="84" y="92"/>
                    </a:lnTo>
                    <a:lnTo>
                      <a:pt x="80" y="91"/>
                    </a:lnTo>
                    <a:lnTo>
                      <a:pt x="78" y="87"/>
                    </a:lnTo>
                    <a:lnTo>
                      <a:pt x="77" y="84"/>
                    </a:lnTo>
                    <a:lnTo>
                      <a:pt x="76" y="81"/>
                    </a:lnTo>
                    <a:lnTo>
                      <a:pt x="76" y="38"/>
                    </a:lnTo>
                    <a:lnTo>
                      <a:pt x="76" y="31"/>
                    </a:lnTo>
                    <a:lnTo>
                      <a:pt x="75" y="25"/>
                    </a:lnTo>
                    <a:lnTo>
                      <a:pt x="73" y="18"/>
                    </a:lnTo>
                    <a:lnTo>
                      <a:pt x="68" y="12"/>
                    </a:lnTo>
                    <a:lnTo>
                      <a:pt x="62" y="7"/>
                    </a:lnTo>
                    <a:lnTo>
                      <a:pt x="54" y="3"/>
                    </a:lnTo>
                    <a:lnTo>
                      <a:pt x="47" y="1"/>
                    </a:lnTo>
                    <a:lnTo>
                      <a:pt x="39" y="0"/>
                    </a:lnTo>
                    <a:lnTo>
                      <a:pt x="32" y="1"/>
                    </a:lnTo>
                    <a:lnTo>
                      <a:pt x="26" y="2"/>
                    </a:lnTo>
                    <a:lnTo>
                      <a:pt x="20" y="4"/>
                    </a:lnTo>
                    <a:lnTo>
                      <a:pt x="16" y="7"/>
                    </a:lnTo>
                    <a:lnTo>
                      <a:pt x="12" y="11"/>
                    </a:lnTo>
                    <a:lnTo>
                      <a:pt x="9" y="15"/>
                    </a:lnTo>
                    <a:lnTo>
                      <a:pt x="7" y="20"/>
                    </a:lnTo>
                    <a:lnTo>
                      <a:pt x="6" y="25"/>
                    </a:lnTo>
                    <a:lnTo>
                      <a:pt x="7" y="29"/>
                    </a:lnTo>
                    <a:lnTo>
                      <a:pt x="9" y="32"/>
                    </a:lnTo>
                    <a:lnTo>
                      <a:pt x="12" y="34"/>
                    </a:lnTo>
                    <a:lnTo>
                      <a:pt x="16" y="35"/>
                    </a:lnTo>
                    <a:lnTo>
                      <a:pt x="20" y="34"/>
                    </a:lnTo>
                    <a:lnTo>
                      <a:pt x="23" y="32"/>
                    </a:lnTo>
                    <a:lnTo>
                      <a:pt x="25" y="29"/>
                    </a:lnTo>
                    <a:lnTo>
                      <a:pt x="26" y="25"/>
                    </a:lnTo>
                    <a:lnTo>
                      <a:pt x="26" y="22"/>
                    </a:lnTo>
                    <a:lnTo>
                      <a:pt x="24" y="19"/>
                    </a:lnTo>
                    <a:lnTo>
                      <a:pt x="21" y="16"/>
                    </a:lnTo>
                    <a:lnTo>
                      <a:pt x="15" y="15"/>
                    </a:lnTo>
                    <a:lnTo>
                      <a:pt x="20" y="10"/>
                    </a:lnTo>
                    <a:lnTo>
                      <a:pt x="26" y="7"/>
                    </a:lnTo>
                    <a:lnTo>
                      <a:pt x="32" y="6"/>
                    </a:lnTo>
                    <a:lnTo>
                      <a:pt x="38" y="5"/>
                    </a:lnTo>
                    <a:lnTo>
                      <a:pt x="42" y="6"/>
                    </a:lnTo>
                    <a:lnTo>
                      <a:pt x="46" y="7"/>
                    </a:lnTo>
                    <a:lnTo>
                      <a:pt x="50" y="9"/>
                    </a:lnTo>
                    <a:lnTo>
                      <a:pt x="54" y="12"/>
                    </a:lnTo>
                    <a:lnTo>
                      <a:pt x="57" y="16"/>
                    </a:lnTo>
                    <a:lnTo>
                      <a:pt x="59" y="20"/>
                    </a:lnTo>
                    <a:lnTo>
                      <a:pt x="61" y="26"/>
                    </a:lnTo>
                    <a:lnTo>
                      <a:pt x="61" y="33"/>
                    </a:lnTo>
                    <a:lnTo>
                      <a:pt x="61" y="41"/>
                    </a:lnTo>
                    <a:lnTo>
                      <a:pt x="42" y="43"/>
                    </a:lnTo>
                    <a:lnTo>
                      <a:pt x="21" y="49"/>
                    </a:lnTo>
                    <a:lnTo>
                      <a:pt x="11" y="55"/>
                    </a:lnTo>
                    <a:lnTo>
                      <a:pt x="4" y="62"/>
                    </a:lnTo>
                    <a:lnTo>
                      <a:pt x="1" y="70"/>
                    </a:lnTo>
                    <a:lnTo>
                      <a:pt x="0" y="77"/>
                    </a:lnTo>
                    <a:lnTo>
                      <a:pt x="3" y="88"/>
                    </a:lnTo>
                    <a:lnTo>
                      <a:pt x="12" y="95"/>
                    </a:lnTo>
                    <a:lnTo>
                      <a:pt x="23" y="99"/>
                    </a:lnTo>
                    <a:lnTo>
                      <a:pt x="34" y="100"/>
                    </a:lnTo>
                    <a:lnTo>
                      <a:pt x="44" y="99"/>
                    </a:lnTo>
                    <a:lnTo>
                      <a:pt x="52" y="94"/>
                    </a:lnTo>
                    <a:lnTo>
                      <a:pt x="59" y="88"/>
                    </a:lnTo>
                    <a:lnTo>
                      <a:pt x="63" y="81"/>
                    </a:lnTo>
                    <a:close/>
                    <a:moveTo>
                      <a:pt x="61" y="46"/>
                    </a:moveTo>
                    <a:lnTo>
                      <a:pt x="61" y="67"/>
                    </a:lnTo>
                    <a:lnTo>
                      <a:pt x="61" y="74"/>
                    </a:lnTo>
                    <a:lnTo>
                      <a:pt x="59" y="80"/>
                    </a:lnTo>
                    <a:lnTo>
                      <a:pt x="56" y="85"/>
                    </a:lnTo>
                    <a:lnTo>
                      <a:pt x="52" y="89"/>
                    </a:lnTo>
                    <a:lnTo>
                      <a:pt x="48" y="92"/>
                    </a:lnTo>
                    <a:lnTo>
                      <a:pt x="44" y="94"/>
                    </a:lnTo>
                    <a:lnTo>
                      <a:pt x="40" y="95"/>
                    </a:lnTo>
                    <a:lnTo>
                      <a:pt x="36" y="95"/>
                    </a:lnTo>
                    <a:lnTo>
                      <a:pt x="28" y="94"/>
                    </a:lnTo>
                    <a:lnTo>
                      <a:pt x="22" y="90"/>
                    </a:lnTo>
                    <a:lnTo>
                      <a:pt x="18" y="84"/>
                    </a:lnTo>
                    <a:lnTo>
                      <a:pt x="16" y="77"/>
                    </a:lnTo>
                    <a:lnTo>
                      <a:pt x="18" y="67"/>
                    </a:lnTo>
                    <a:lnTo>
                      <a:pt x="25" y="57"/>
                    </a:lnTo>
                    <a:lnTo>
                      <a:pt x="39" y="49"/>
                    </a:lnTo>
                    <a:lnTo>
                      <a:pt x="61" y="4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98"/>
              <p:cNvSpPr>
                <a:spLocks noChangeAspect="1"/>
              </p:cNvSpPr>
              <p:nvPr/>
            </p:nvSpPr>
            <p:spPr bwMode="auto">
              <a:xfrm>
                <a:off x="4529" y="3633"/>
                <a:ext cx="109" cy="96"/>
              </a:xfrm>
              <a:custGeom>
                <a:avLst/>
                <a:gdLst>
                  <a:gd name="T0" fmla="*/ 17 w 109"/>
                  <a:gd name="T1" fmla="*/ 79 h 96"/>
                  <a:gd name="T2" fmla="*/ 14 w 109"/>
                  <a:gd name="T3" fmla="*/ 88 h 96"/>
                  <a:gd name="T4" fmla="*/ 0 w 109"/>
                  <a:gd name="T5" fmla="*/ 89 h 96"/>
                  <a:gd name="T6" fmla="*/ 6 w 109"/>
                  <a:gd name="T7" fmla="*/ 95 h 96"/>
                  <a:gd name="T8" fmla="*/ 19 w 109"/>
                  <a:gd name="T9" fmla="*/ 95 h 96"/>
                  <a:gd name="T10" fmla="*/ 30 w 109"/>
                  <a:gd name="T11" fmla="*/ 95 h 96"/>
                  <a:gd name="T12" fmla="*/ 43 w 109"/>
                  <a:gd name="T13" fmla="*/ 95 h 96"/>
                  <a:gd name="T14" fmla="*/ 49 w 109"/>
                  <a:gd name="T15" fmla="*/ 89 h 96"/>
                  <a:gd name="T16" fmla="*/ 35 w 109"/>
                  <a:gd name="T17" fmla="*/ 88 h 96"/>
                  <a:gd name="T18" fmla="*/ 32 w 109"/>
                  <a:gd name="T19" fmla="*/ 79 h 96"/>
                  <a:gd name="T20" fmla="*/ 35 w 109"/>
                  <a:gd name="T21" fmla="*/ 24 h 96"/>
                  <a:gd name="T22" fmla="*/ 51 w 109"/>
                  <a:gd name="T23" fmla="*/ 7 h 96"/>
                  <a:gd name="T24" fmla="*/ 66 w 109"/>
                  <a:gd name="T25" fmla="*/ 5 h 96"/>
                  <a:gd name="T26" fmla="*/ 72 w 109"/>
                  <a:gd name="T27" fmla="*/ 9 h 96"/>
                  <a:gd name="T28" fmla="*/ 76 w 109"/>
                  <a:gd name="T29" fmla="*/ 15 h 96"/>
                  <a:gd name="T30" fmla="*/ 77 w 109"/>
                  <a:gd name="T31" fmla="*/ 24 h 96"/>
                  <a:gd name="T32" fmla="*/ 77 w 109"/>
                  <a:gd name="T33" fmla="*/ 79 h 96"/>
                  <a:gd name="T34" fmla="*/ 74 w 109"/>
                  <a:gd name="T35" fmla="*/ 88 h 96"/>
                  <a:gd name="T36" fmla="*/ 60 w 109"/>
                  <a:gd name="T37" fmla="*/ 89 h 96"/>
                  <a:gd name="T38" fmla="*/ 67 w 109"/>
                  <a:gd name="T39" fmla="*/ 95 h 96"/>
                  <a:gd name="T40" fmla="*/ 80 w 109"/>
                  <a:gd name="T41" fmla="*/ 95 h 96"/>
                  <a:gd name="T42" fmla="*/ 90 w 109"/>
                  <a:gd name="T43" fmla="*/ 95 h 96"/>
                  <a:gd name="T44" fmla="*/ 103 w 109"/>
                  <a:gd name="T45" fmla="*/ 95 h 96"/>
                  <a:gd name="T46" fmla="*/ 109 w 109"/>
                  <a:gd name="T47" fmla="*/ 89 h 96"/>
                  <a:gd name="T48" fmla="*/ 97 w 109"/>
                  <a:gd name="T49" fmla="*/ 88 h 96"/>
                  <a:gd name="T50" fmla="*/ 92 w 109"/>
                  <a:gd name="T51" fmla="*/ 82 h 96"/>
                  <a:gd name="T52" fmla="*/ 92 w 109"/>
                  <a:gd name="T53" fmla="*/ 29 h 96"/>
                  <a:gd name="T54" fmla="*/ 90 w 109"/>
                  <a:gd name="T55" fmla="*/ 14 h 96"/>
                  <a:gd name="T56" fmla="*/ 83 w 109"/>
                  <a:gd name="T57" fmla="*/ 5 h 96"/>
                  <a:gd name="T58" fmla="*/ 71 w 109"/>
                  <a:gd name="T59" fmla="*/ 0 h 96"/>
                  <a:gd name="T60" fmla="*/ 52 w 109"/>
                  <a:gd name="T61" fmla="*/ 1 h 96"/>
                  <a:gd name="T62" fmla="*/ 36 w 109"/>
                  <a:gd name="T63" fmla="*/ 13 h 96"/>
                  <a:gd name="T64" fmla="*/ 31 w 109"/>
                  <a:gd name="T65" fmla="*/ 0 h 96"/>
                  <a:gd name="T66" fmla="*/ 0 w 109"/>
                  <a:gd name="T67" fmla="*/ 9 h 96"/>
                  <a:gd name="T68" fmla="*/ 9 w 109"/>
                  <a:gd name="T69" fmla="*/ 9 h 96"/>
                  <a:gd name="T70" fmla="*/ 14 w 109"/>
                  <a:gd name="T71" fmla="*/ 11 h 96"/>
                  <a:gd name="T72" fmla="*/ 16 w 109"/>
                  <a:gd name="T73" fmla="*/ 15 h 96"/>
                  <a:gd name="T74" fmla="*/ 17 w 109"/>
                  <a:gd name="T75"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96">
                    <a:moveTo>
                      <a:pt x="17" y="21"/>
                    </a:moveTo>
                    <a:lnTo>
                      <a:pt x="17" y="79"/>
                    </a:lnTo>
                    <a:lnTo>
                      <a:pt x="16" y="85"/>
                    </a:lnTo>
                    <a:lnTo>
                      <a:pt x="14" y="88"/>
                    </a:lnTo>
                    <a:lnTo>
                      <a:pt x="9" y="89"/>
                    </a:lnTo>
                    <a:lnTo>
                      <a:pt x="0" y="89"/>
                    </a:lnTo>
                    <a:lnTo>
                      <a:pt x="0" y="96"/>
                    </a:lnTo>
                    <a:lnTo>
                      <a:pt x="6" y="95"/>
                    </a:lnTo>
                    <a:lnTo>
                      <a:pt x="13" y="95"/>
                    </a:lnTo>
                    <a:lnTo>
                      <a:pt x="19" y="95"/>
                    </a:lnTo>
                    <a:lnTo>
                      <a:pt x="25" y="95"/>
                    </a:lnTo>
                    <a:lnTo>
                      <a:pt x="30" y="95"/>
                    </a:lnTo>
                    <a:lnTo>
                      <a:pt x="36" y="95"/>
                    </a:lnTo>
                    <a:lnTo>
                      <a:pt x="43" y="95"/>
                    </a:lnTo>
                    <a:lnTo>
                      <a:pt x="49" y="96"/>
                    </a:lnTo>
                    <a:lnTo>
                      <a:pt x="49" y="89"/>
                    </a:lnTo>
                    <a:lnTo>
                      <a:pt x="40" y="89"/>
                    </a:lnTo>
                    <a:lnTo>
                      <a:pt x="35" y="88"/>
                    </a:lnTo>
                    <a:lnTo>
                      <a:pt x="33" y="85"/>
                    </a:lnTo>
                    <a:lnTo>
                      <a:pt x="32" y="79"/>
                    </a:lnTo>
                    <a:lnTo>
                      <a:pt x="32" y="39"/>
                    </a:lnTo>
                    <a:lnTo>
                      <a:pt x="35" y="24"/>
                    </a:lnTo>
                    <a:lnTo>
                      <a:pt x="41" y="13"/>
                    </a:lnTo>
                    <a:lnTo>
                      <a:pt x="51" y="7"/>
                    </a:lnTo>
                    <a:lnTo>
                      <a:pt x="61" y="4"/>
                    </a:lnTo>
                    <a:lnTo>
                      <a:pt x="66" y="5"/>
                    </a:lnTo>
                    <a:lnTo>
                      <a:pt x="70" y="6"/>
                    </a:lnTo>
                    <a:lnTo>
                      <a:pt x="72" y="9"/>
                    </a:lnTo>
                    <a:lnTo>
                      <a:pt x="74" y="12"/>
                    </a:lnTo>
                    <a:lnTo>
                      <a:pt x="76" y="15"/>
                    </a:lnTo>
                    <a:lnTo>
                      <a:pt x="77" y="20"/>
                    </a:lnTo>
                    <a:lnTo>
                      <a:pt x="77" y="24"/>
                    </a:lnTo>
                    <a:lnTo>
                      <a:pt x="77" y="29"/>
                    </a:lnTo>
                    <a:lnTo>
                      <a:pt x="77" y="79"/>
                    </a:lnTo>
                    <a:lnTo>
                      <a:pt x="77" y="85"/>
                    </a:lnTo>
                    <a:lnTo>
                      <a:pt x="74" y="88"/>
                    </a:lnTo>
                    <a:lnTo>
                      <a:pt x="69" y="89"/>
                    </a:lnTo>
                    <a:lnTo>
                      <a:pt x="60" y="89"/>
                    </a:lnTo>
                    <a:lnTo>
                      <a:pt x="60" y="96"/>
                    </a:lnTo>
                    <a:lnTo>
                      <a:pt x="67" y="95"/>
                    </a:lnTo>
                    <a:lnTo>
                      <a:pt x="73" y="95"/>
                    </a:lnTo>
                    <a:lnTo>
                      <a:pt x="80" y="95"/>
                    </a:lnTo>
                    <a:lnTo>
                      <a:pt x="85" y="95"/>
                    </a:lnTo>
                    <a:lnTo>
                      <a:pt x="90" y="95"/>
                    </a:lnTo>
                    <a:lnTo>
                      <a:pt x="97" y="95"/>
                    </a:lnTo>
                    <a:lnTo>
                      <a:pt x="103" y="95"/>
                    </a:lnTo>
                    <a:lnTo>
                      <a:pt x="109" y="96"/>
                    </a:lnTo>
                    <a:lnTo>
                      <a:pt x="109" y="89"/>
                    </a:lnTo>
                    <a:lnTo>
                      <a:pt x="102" y="89"/>
                    </a:lnTo>
                    <a:lnTo>
                      <a:pt x="97" y="88"/>
                    </a:lnTo>
                    <a:lnTo>
                      <a:pt x="93" y="86"/>
                    </a:lnTo>
                    <a:lnTo>
                      <a:pt x="92" y="82"/>
                    </a:lnTo>
                    <a:lnTo>
                      <a:pt x="92" y="41"/>
                    </a:lnTo>
                    <a:lnTo>
                      <a:pt x="92" y="29"/>
                    </a:lnTo>
                    <a:lnTo>
                      <a:pt x="92" y="20"/>
                    </a:lnTo>
                    <a:lnTo>
                      <a:pt x="90" y="14"/>
                    </a:lnTo>
                    <a:lnTo>
                      <a:pt x="86" y="8"/>
                    </a:lnTo>
                    <a:lnTo>
                      <a:pt x="83" y="5"/>
                    </a:lnTo>
                    <a:lnTo>
                      <a:pt x="78" y="2"/>
                    </a:lnTo>
                    <a:lnTo>
                      <a:pt x="71" y="0"/>
                    </a:lnTo>
                    <a:lnTo>
                      <a:pt x="63" y="0"/>
                    </a:lnTo>
                    <a:lnTo>
                      <a:pt x="52" y="1"/>
                    </a:lnTo>
                    <a:lnTo>
                      <a:pt x="43" y="6"/>
                    </a:lnTo>
                    <a:lnTo>
                      <a:pt x="36" y="13"/>
                    </a:lnTo>
                    <a:lnTo>
                      <a:pt x="31" y="22"/>
                    </a:lnTo>
                    <a:lnTo>
                      <a:pt x="31" y="0"/>
                    </a:lnTo>
                    <a:lnTo>
                      <a:pt x="0" y="2"/>
                    </a:lnTo>
                    <a:lnTo>
                      <a:pt x="0" y="9"/>
                    </a:lnTo>
                    <a:lnTo>
                      <a:pt x="5" y="9"/>
                    </a:lnTo>
                    <a:lnTo>
                      <a:pt x="9" y="9"/>
                    </a:lnTo>
                    <a:lnTo>
                      <a:pt x="12" y="10"/>
                    </a:lnTo>
                    <a:lnTo>
                      <a:pt x="14" y="11"/>
                    </a:lnTo>
                    <a:lnTo>
                      <a:pt x="16" y="12"/>
                    </a:lnTo>
                    <a:lnTo>
                      <a:pt x="16" y="15"/>
                    </a:lnTo>
                    <a:lnTo>
                      <a:pt x="17" y="17"/>
                    </a:lnTo>
                    <a:lnTo>
                      <a:pt x="17"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99"/>
              <p:cNvSpPr>
                <a:spLocks noChangeAspect="1"/>
              </p:cNvSpPr>
              <p:nvPr/>
            </p:nvSpPr>
            <p:spPr bwMode="auto">
              <a:xfrm>
                <a:off x="4650" y="3631"/>
                <a:ext cx="71" cy="100"/>
              </a:xfrm>
              <a:custGeom>
                <a:avLst/>
                <a:gdLst>
                  <a:gd name="T0" fmla="*/ 40 w 71"/>
                  <a:gd name="T1" fmla="*/ 56 h 100"/>
                  <a:gd name="T2" fmla="*/ 47 w 71"/>
                  <a:gd name="T3" fmla="*/ 58 h 100"/>
                  <a:gd name="T4" fmla="*/ 55 w 71"/>
                  <a:gd name="T5" fmla="*/ 63 h 100"/>
                  <a:gd name="T6" fmla="*/ 60 w 71"/>
                  <a:gd name="T7" fmla="*/ 70 h 100"/>
                  <a:gd name="T8" fmla="*/ 59 w 71"/>
                  <a:gd name="T9" fmla="*/ 83 h 100"/>
                  <a:gd name="T10" fmla="*/ 47 w 71"/>
                  <a:gd name="T11" fmla="*/ 94 h 100"/>
                  <a:gd name="T12" fmla="*/ 30 w 71"/>
                  <a:gd name="T13" fmla="*/ 95 h 100"/>
                  <a:gd name="T14" fmla="*/ 20 w 71"/>
                  <a:gd name="T15" fmla="*/ 90 h 100"/>
                  <a:gd name="T16" fmla="*/ 12 w 71"/>
                  <a:gd name="T17" fmla="*/ 82 h 100"/>
                  <a:gd name="T18" fmla="*/ 8 w 71"/>
                  <a:gd name="T19" fmla="*/ 71 h 100"/>
                  <a:gd name="T20" fmla="*/ 5 w 71"/>
                  <a:gd name="T21" fmla="*/ 62 h 100"/>
                  <a:gd name="T22" fmla="*/ 0 w 71"/>
                  <a:gd name="T23" fmla="*/ 62 h 100"/>
                  <a:gd name="T24" fmla="*/ 0 w 71"/>
                  <a:gd name="T25" fmla="*/ 95 h 100"/>
                  <a:gd name="T26" fmla="*/ 2 w 71"/>
                  <a:gd name="T27" fmla="*/ 100 h 100"/>
                  <a:gd name="T28" fmla="*/ 4 w 71"/>
                  <a:gd name="T29" fmla="*/ 99 h 100"/>
                  <a:gd name="T30" fmla="*/ 8 w 71"/>
                  <a:gd name="T31" fmla="*/ 96 h 100"/>
                  <a:gd name="T32" fmla="*/ 9 w 71"/>
                  <a:gd name="T33" fmla="*/ 95 h 100"/>
                  <a:gd name="T34" fmla="*/ 12 w 71"/>
                  <a:gd name="T35" fmla="*/ 91 h 100"/>
                  <a:gd name="T36" fmla="*/ 26 w 71"/>
                  <a:gd name="T37" fmla="*/ 99 h 100"/>
                  <a:gd name="T38" fmla="*/ 36 w 71"/>
                  <a:gd name="T39" fmla="*/ 100 h 100"/>
                  <a:gd name="T40" fmla="*/ 63 w 71"/>
                  <a:gd name="T41" fmla="*/ 91 h 100"/>
                  <a:gd name="T42" fmla="*/ 71 w 71"/>
                  <a:gd name="T43" fmla="*/ 70 h 100"/>
                  <a:gd name="T44" fmla="*/ 68 w 71"/>
                  <a:gd name="T45" fmla="*/ 56 h 100"/>
                  <a:gd name="T46" fmla="*/ 62 w 71"/>
                  <a:gd name="T47" fmla="*/ 49 h 100"/>
                  <a:gd name="T48" fmla="*/ 50 w 71"/>
                  <a:gd name="T49" fmla="*/ 42 h 100"/>
                  <a:gd name="T50" fmla="*/ 37 w 71"/>
                  <a:gd name="T51" fmla="*/ 39 h 100"/>
                  <a:gd name="T52" fmla="*/ 28 w 71"/>
                  <a:gd name="T53" fmla="*/ 37 h 100"/>
                  <a:gd name="T54" fmla="*/ 19 w 71"/>
                  <a:gd name="T55" fmla="*/ 34 h 100"/>
                  <a:gd name="T56" fmla="*/ 13 w 71"/>
                  <a:gd name="T57" fmla="*/ 29 h 100"/>
                  <a:gd name="T58" fmla="*/ 10 w 71"/>
                  <a:gd name="T59" fmla="*/ 21 h 100"/>
                  <a:gd name="T60" fmla="*/ 16 w 71"/>
                  <a:gd name="T61" fmla="*/ 10 h 100"/>
                  <a:gd name="T62" fmla="*/ 35 w 71"/>
                  <a:gd name="T63" fmla="*/ 5 h 100"/>
                  <a:gd name="T64" fmla="*/ 49 w 71"/>
                  <a:gd name="T65" fmla="*/ 8 h 100"/>
                  <a:gd name="T66" fmla="*/ 56 w 71"/>
                  <a:gd name="T67" fmla="*/ 15 h 100"/>
                  <a:gd name="T68" fmla="*/ 59 w 71"/>
                  <a:gd name="T69" fmla="*/ 24 h 100"/>
                  <a:gd name="T70" fmla="*/ 60 w 71"/>
                  <a:gd name="T71" fmla="*/ 31 h 100"/>
                  <a:gd name="T72" fmla="*/ 63 w 71"/>
                  <a:gd name="T73" fmla="*/ 33 h 100"/>
                  <a:gd name="T74" fmla="*/ 65 w 71"/>
                  <a:gd name="T75" fmla="*/ 32 h 100"/>
                  <a:gd name="T76" fmla="*/ 66 w 71"/>
                  <a:gd name="T77" fmla="*/ 27 h 100"/>
                  <a:gd name="T78" fmla="*/ 65 w 71"/>
                  <a:gd name="T79" fmla="*/ 2 h 100"/>
                  <a:gd name="T80" fmla="*/ 62 w 71"/>
                  <a:gd name="T81" fmla="*/ 1 h 100"/>
                  <a:gd name="T82" fmla="*/ 57 w 71"/>
                  <a:gd name="T83" fmla="*/ 5 h 100"/>
                  <a:gd name="T84" fmla="*/ 49 w 71"/>
                  <a:gd name="T85" fmla="*/ 3 h 100"/>
                  <a:gd name="T86" fmla="*/ 38 w 71"/>
                  <a:gd name="T87" fmla="*/ 0 h 100"/>
                  <a:gd name="T88" fmla="*/ 18 w 71"/>
                  <a:gd name="T89" fmla="*/ 3 h 100"/>
                  <a:gd name="T90" fmla="*/ 2 w 71"/>
                  <a:gd name="T91" fmla="*/ 18 h 100"/>
                  <a:gd name="T92" fmla="*/ 3 w 71"/>
                  <a:gd name="T93" fmla="*/ 37 h 100"/>
                  <a:gd name="T94" fmla="*/ 15 w 71"/>
                  <a:gd name="T95" fmla="*/ 49 h 100"/>
                  <a:gd name="T96" fmla="*/ 28 w 71"/>
                  <a:gd name="T97" fmla="*/ 5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0">
                    <a:moveTo>
                      <a:pt x="38" y="56"/>
                    </a:moveTo>
                    <a:lnTo>
                      <a:pt x="40" y="56"/>
                    </a:lnTo>
                    <a:lnTo>
                      <a:pt x="44" y="57"/>
                    </a:lnTo>
                    <a:lnTo>
                      <a:pt x="47" y="58"/>
                    </a:lnTo>
                    <a:lnTo>
                      <a:pt x="51" y="60"/>
                    </a:lnTo>
                    <a:lnTo>
                      <a:pt x="55" y="63"/>
                    </a:lnTo>
                    <a:lnTo>
                      <a:pt x="58" y="66"/>
                    </a:lnTo>
                    <a:lnTo>
                      <a:pt x="60" y="70"/>
                    </a:lnTo>
                    <a:lnTo>
                      <a:pt x="61" y="75"/>
                    </a:lnTo>
                    <a:lnTo>
                      <a:pt x="59" y="83"/>
                    </a:lnTo>
                    <a:lnTo>
                      <a:pt x="55" y="89"/>
                    </a:lnTo>
                    <a:lnTo>
                      <a:pt x="47" y="94"/>
                    </a:lnTo>
                    <a:lnTo>
                      <a:pt x="36" y="95"/>
                    </a:lnTo>
                    <a:lnTo>
                      <a:pt x="30" y="95"/>
                    </a:lnTo>
                    <a:lnTo>
                      <a:pt x="24" y="93"/>
                    </a:lnTo>
                    <a:lnTo>
                      <a:pt x="20" y="90"/>
                    </a:lnTo>
                    <a:lnTo>
                      <a:pt x="16" y="87"/>
                    </a:lnTo>
                    <a:lnTo>
                      <a:pt x="12" y="82"/>
                    </a:lnTo>
                    <a:lnTo>
                      <a:pt x="10" y="77"/>
                    </a:lnTo>
                    <a:lnTo>
                      <a:pt x="8" y="71"/>
                    </a:lnTo>
                    <a:lnTo>
                      <a:pt x="6" y="64"/>
                    </a:lnTo>
                    <a:lnTo>
                      <a:pt x="5" y="62"/>
                    </a:lnTo>
                    <a:lnTo>
                      <a:pt x="3" y="61"/>
                    </a:lnTo>
                    <a:lnTo>
                      <a:pt x="0" y="62"/>
                    </a:lnTo>
                    <a:lnTo>
                      <a:pt x="0" y="66"/>
                    </a:lnTo>
                    <a:lnTo>
                      <a:pt x="0" y="95"/>
                    </a:lnTo>
                    <a:lnTo>
                      <a:pt x="0" y="99"/>
                    </a:lnTo>
                    <a:lnTo>
                      <a:pt x="2" y="100"/>
                    </a:lnTo>
                    <a:lnTo>
                      <a:pt x="3" y="100"/>
                    </a:lnTo>
                    <a:lnTo>
                      <a:pt x="4" y="99"/>
                    </a:lnTo>
                    <a:lnTo>
                      <a:pt x="5" y="98"/>
                    </a:lnTo>
                    <a:lnTo>
                      <a:pt x="8" y="96"/>
                    </a:lnTo>
                    <a:lnTo>
                      <a:pt x="8" y="95"/>
                    </a:lnTo>
                    <a:lnTo>
                      <a:pt x="9" y="95"/>
                    </a:lnTo>
                    <a:lnTo>
                      <a:pt x="10" y="93"/>
                    </a:lnTo>
                    <a:lnTo>
                      <a:pt x="12" y="91"/>
                    </a:lnTo>
                    <a:lnTo>
                      <a:pt x="19" y="96"/>
                    </a:lnTo>
                    <a:lnTo>
                      <a:pt x="26" y="99"/>
                    </a:lnTo>
                    <a:lnTo>
                      <a:pt x="32" y="100"/>
                    </a:lnTo>
                    <a:lnTo>
                      <a:pt x="36" y="100"/>
                    </a:lnTo>
                    <a:lnTo>
                      <a:pt x="52" y="97"/>
                    </a:lnTo>
                    <a:lnTo>
                      <a:pt x="63" y="91"/>
                    </a:lnTo>
                    <a:lnTo>
                      <a:pt x="69" y="81"/>
                    </a:lnTo>
                    <a:lnTo>
                      <a:pt x="71" y="70"/>
                    </a:lnTo>
                    <a:lnTo>
                      <a:pt x="70" y="62"/>
                    </a:lnTo>
                    <a:lnTo>
                      <a:pt x="68" y="56"/>
                    </a:lnTo>
                    <a:lnTo>
                      <a:pt x="65" y="52"/>
                    </a:lnTo>
                    <a:lnTo>
                      <a:pt x="62" y="49"/>
                    </a:lnTo>
                    <a:lnTo>
                      <a:pt x="56" y="45"/>
                    </a:lnTo>
                    <a:lnTo>
                      <a:pt x="50" y="42"/>
                    </a:lnTo>
                    <a:lnTo>
                      <a:pt x="44" y="40"/>
                    </a:lnTo>
                    <a:lnTo>
                      <a:pt x="37" y="39"/>
                    </a:lnTo>
                    <a:lnTo>
                      <a:pt x="33" y="38"/>
                    </a:lnTo>
                    <a:lnTo>
                      <a:pt x="28" y="37"/>
                    </a:lnTo>
                    <a:lnTo>
                      <a:pt x="23" y="35"/>
                    </a:lnTo>
                    <a:lnTo>
                      <a:pt x="19" y="34"/>
                    </a:lnTo>
                    <a:lnTo>
                      <a:pt x="16" y="32"/>
                    </a:lnTo>
                    <a:lnTo>
                      <a:pt x="13" y="29"/>
                    </a:lnTo>
                    <a:lnTo>
                      <a:pt x="11" y="25"/>
                    </a:lnTo>
                    <a:lnTo>
                      <a:pt x="10" y="21"/>
                    </a:lnTo>
                    <a:lnTo>
                      <a:pt x="12" y="15"/>
                    </a:lnTo>
                    <a:lnTo>
                      <a:pt x="16" y="10"/>
                    </a:lnTo>
                    <a:lnTo>
                      <a:pt x="23" y="6"/>
                    </a:lnTo>
                    <a:lnTo>
                      <a:pt x="35" y="5"/>
                    </a:lnTo>
                    <a:lnTo>
                      <a:pt x="43" y="5"/>
                    </a:lnTo>
                    <a:lnTo>
                      <a:pt x="49" y="8"/>
                    </a:lnTo>
                    <a:lnTo>
                      <a:pt x="53" y="11"/>
                    </a:lnTo>
                    <a:lnTo>
                      <a:pt x="56" y="15"/>
                    </a:lnTo>
                    <a:lnTo>
                      <a:pt x="58" y="19"/>
                    </a:lnTo>
                    <a:lnTo>
                      <a:pt x="59" y="24"/>
                    </a:lnTo>
                    <a:lnTo>
                      <a:pt x="60" y="28"/>
                    </a:lnTo>
                    <a:lnTo>
                      <a:pt x="60" y="31"/>
                    </a:lnTo>
                    <a:lnTo>
                      <a:pt x="61" y="32"/>
                    </a:lnTo>
                    <a:lnTo>
                      <a:pt x="63" y="33"/>
                    </a:lnTo>
                    <a:lnTo>
                      <a:pt x="64" y="32"/>
                    </a:lnTo>
                    <a:lnTo>
                      <a:pt x="65" y="32"/>
                    </a:lnTo>
                    <a:lnTo>
                      <a:pt x="66" y="30"/>
                    </a:lnTo>
                    <a:lnTo>
                      <a:pt x="66" y="27"/>
                    </a:lnTo>
                    <a:lnTo>
                      <a:pt x="66" y="6"/>
                    </a:lnTo>
                    <a:lnTo>
                      <a:pt x="65" y="2"/>
                    </a:lnTo>
                    <a:lnTo>
                      <a:pt x="63" y="0"/>
                    </a:lnTo>
                    <a:lnTo>
                      <a:pt x="62" y="1"/>
                    </a:lnTo>
                    <a:lnTo>
                      <a:pt x="59" y="3"/>
                    </a:lnTo>
                    <a:lnTo>
                      <a:pt x="57" y="5"/>
                    </a:lnTo>
                    <a:lnTo>
                      <a:pt x="55" y="6"/>
                    </a:lnTo>
                    <a:lnTo>
                      <a:pt x="49" y="3"/>
                    </a:lnTo>
                    <a:lnTo>
                      <a:pt x="43" y="1"/>
                    </a:lnTo>
                    <a:lnTo>
                      <a:pt x="38" y="0"/>
                    </a:lnTo>
                    <a:lnTo>
                      <a:pt x="35" y="0"/>
                    </a:lnTo>
                    <a:lnTo>
                      <a:pt x="18" y="3"/>
                    </a:lnTo>
                    <a:lnTo>
                      <a:pt x="7" y="9"/>
                    </a:lnTo>
                    <a:lnTo>
                      <a:pt x="2" y="18"/>
                    </a:lnTo>
                    <a:lnTo>
                      <a:pt x="0" y="27"/>
                    </a:lnTo>
                    <a:lnTo>
                      <a:pt x="3" y="37"/>
                    </a:lnTo>
                    <a:lnTo>
                      <a:pt x="9" y="46"/>
                    </a:lnTo>
                    <a:lnTo>
                      <a:pt x="15" y="49"/>
                    </a:lnTo>
                    <a:lnTo>
                      <a:pt x="20" y="51"/>
                    </a:lnTo>
                    <a:lnTo>
                      <a:pt x="28" y="53"/>
                    </a:lnTo>
                    <a:lnTo>
                      <a:pt x="38"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00"/>
              <p:cNvSpPr>
                <a:spLocks noChangeAspect="1" noEditPoints="1"/>
              </p:cNvSpPr>
              <p:nvPr/>
            </p:nvSpPr>
            <p:spPr bwMode="auto">
              <a:xfrm>
                <a:off x="4809" y="3578"/>
                <a:ext cx="122" cy="152"/>
              </a:xfrm>
              <a:custGeom>
                <a:avLst/>
                <a:gdLst>
                  <a:gd name="T0" fmla="*/ 83 w 122"/>
                  <a:gd name="T1" fmla="*/ 141 h 152"/>
                  <a:gd name="T2" fmla="*/ 83 w 122"/>
                  <a:gd name="T3" fmla="*/ 152 h 152"/>
                  <a:gd name="T4" fmla="*/ 122 w 122"/>
                  <a:gd name="T5" fmla="*/ 151 h 152"/>
                  <a:gd name="T6" fmla="*/ 122 w 122"/>
                  <a:gd name="T7" fmla="*/ 140 h 152"/>
                  <a:gd name="T8" fmla="*/ 114 w 122"/>
                  <a:gd name="T9" fmla="*/ 140 h 152"/>
                  <a:gd name="T10" fmla="*/ 110 w 122"/>
                  <a:gd name="T11" fmla="*/ 139 h 152"/>
                  <a:gd name="T12" fmla="*/ 108 w 122"/>
                  <a:gd name="T13" fmla="*/ 137 h 152"/>
                  <a:gd name="T14" fmla="*/ 107 w 122"/>
                  <a:gd name="T15" fmla="*/ 132 h 152"/>
                  <a:gd name="T16" fmla="*/ 107 w 122"/>
                  <a:gd name="T17" fmla="*/ 0 h 152"/>
                  <a:gd name="T18" fmla="*/ 69 w 122"/>
                  <a:gd name="T19" fmla="*/ 2 h 152"/>
                  <a:gd name="T20" fmla="*/ 69 w 122"/>
                  <a:gd name="T21" fmla="*/ 12 h 152"/>
                  <a:gd name="T22" fmla="*/ 77 w 122"/>
                  <a:gd name="T23" fmla="*/ 12 h 152"/>
                  <a:gd name="T24" fmla="*/ 82 w 122"/>
                  <a:gd name="T25" fmla="*/ 13 h 152"/>
                  <a:gd name="T26" fmla="*/ 84 w 122"/>
                  <a:gd name="T27" fmla="*/ 15 h 152"/>
                  <a:gd name="T28" fmla="*/ 84 w 122"/>
                  <a:gd name="T29" fmla="*/ 20 h 152"/>
                  <a:gd name="T30" fmla="*/ 84 w 122"/>
                  <a:gd name="T31" fmla="*/ 63 h 152"/>
                  <a:gd name="T32" fmla="*/ 76 w 122"/>
                  <a:gd name="T33" fmla="*/ 58 h 152"/>
                  <a:gd name="T34" fmla="*/ 68 w 122"/>
                  <a:gd name="T35" fmla="*/ 55 h 152"/>
                  <a:gd name="T36" fmla="*/ 61 w 122"/>
                  <a:gd name="T37" fmla="*/ 53 h 152"/>
                  <a:gd name="T38" fmla="*/ 55 w 122"/>
                  <a:gd name="T39" fmla="*/ 53 h 152"/>
                  <a:gd name="T40" fmla="*/ 33 w 122"/>
                  <a:gd name="T41" fmla="*/ 56 h 152"/>
                  <a:gd name="T42" fmla="*/ 15 w 122"/>
                  <a:gd name="T43" fmla="*/ 66 h 152"/>
                  <a:gd name="T44" fmla="*/ 4 w 122"/>
                  <a:gd name="T45" fmla="*/ 82 h 152"/>
                  <a:gd name="T46" fmla="*/ 0 w 122"/>
                  <a:gd name="T47" fmla="*/ 103 h 152"/>
                  <a:gd name="T48" fmla="*/ 4 w 122"/>
                  <a:gd name="T49" fmla="*/ 122 h 152"/>
                  <a:gd name="T50" fmla="*/ 14 w 122"/>
                  <a:gd name="T51" fmla="*/ 138 h 152"/>
                  <a:gd name="T52" fmla="*/ 31 w 122"/>
                  <a:gd name="T53" fmla="*/ 148 h 152"/>
                  <a:gd name="T54" fmla="*/ 52 w 122"/>
                  <a:gd name="T55" fmla="*/ 152 h 152"/>
                  <a:gd name="T56" fmla="*/ 62 w 122"/>
                  <a:gd name="T57" fmla="*/ 151 h 152"/>
                  <a:gd name="T58" fmla="*/ 70 w 122"/>
                  <a:gd name="T59" fmla="*/ 149 h 152"/>
                  <a:gd name="T60" fmla="*/ 77 w 122"/>
                  <a:gd name="T61" fmla="*/ 145 h 152"/>
                  <a:gd name="T62" fmla="*/ 83 w 122"/>
                  <a:gd name="T63" fmla="*/ 141 h 152"/>
                  <a:gd name="T64" fmla="*/ 83 w 122"/>
                  <a:gd name="T65" fmla="*/ 74 h 152"/>
                  <a:gd name="T66" fmla="*/ 83 w 122"/>
                  <a:gd name="T67" fmla="*/ 128 h 152"/>
                  <a:gd name="T68" fmla="*/ 79 w 122"/>
                  <a:gd name="T69" fmla="*/ 132 h 152"/>
                  <a:gd name="T70" fmla="*/ 74 w 122"/>
                  <a:gd name="T71" fmla="*/ 138 h 152"/>
                  <a:gd name="T72" fmla="*/ 65 w 122"/>
                  <a:gd name="T73" fmla="*/ 142 h 152"/>
                  <a:gd name="T74" fmla="*/ 54 w 122"/>
                  <a:gd name="T75" fmla="*/ 144 h 152"/>
                  <a:gd name="T76" fmla="*/ 46 w 122"/>
                  <a:gd name="T77" fmla="*/ 143 h 152"/>
                  <a:gd name="T78" fmla="*/ 39 w 122"/>
                  <a:gd name="T79" fmla="*/ 140 h 152"/>
                  <a:gd name="T80" fmla="*/ 34 w 122"/>
                  <a:gd name="T81" fmla="*/ 135 h 152"/>
                  <a:gd name="T82" fmla="*/ 31 w 122"/>
                  <a:gd name="T83" fmla="*/ 129 h 152"/>
                  <a:gd name="T84" fmla="*/ 29 w 122"/>
                  <a:gd name="T85" fmla="*/ 122 h 152"/>
                  <a:gd name="T86" fmla="*/ 28 w 122"/>
                  <a:gd name="T87" fmla="*/ 116 h 152"/>
                  <a:gd name="T88" fmla="*/ 28 w 122"/>
                  <a:gd name="T89" fmla="*/ 109 h 152"/>
                  <a:gd name="T90" fmla="*/ 28 w 122"/>
                  <a:gd name="T91" fmla="*/ 103 h 152"/>
                  <a:gd name="T92" fmla="*/ 28 w 122"/>
                  <a:gd name="T93" fmla="*/ 95 h 152"/>
                  <a:gd name="T94" fmla="*/ 29 w 122"/>
                  <a:gd name="T95" fmla="*/ 87 h 152"/>
                  <a:gd name="T96" fmla="*/ 30 w 122"/>
                  <a:gd name="T97" fmla="*/ 79 h 152"/>
                  <a:gd name="T98" fmla="*/ 34 w 122"/>
                  <a:gd name="T99" fmla="*/ 72 h 152"/>
                  <a:gd name="T100" fmla="*/ 39 w 122"/>
                  <a:gd name="T101" fmla="*/ 66 h 152"/>
                  <a:gd name="T102" fmla="*/ 45 w 122"/>
                  <a:gd name="T103" fmla="*/ 63 h 152"/>
                  <a:gd name="T104" fmla="*/ 51 w 122"/>
                  <a:gd name="T105" fmla="*/ 61 h 152"/>
                  <a:gd name="T106" fmla="*/ 57 w 122"/>
                  <a:gd name="T107" fmla="*/ 61 h 152"/>
                  <a:gd name="T108" fmla="*/ 65 w 122"/>
                  <a:gd name="T109" fmla="*/ 62 h 152"/>
                  <a:gd name="T110" fmla="*/ 73 w 122"/>
                  <a:gd name="T111" fmla="*/ 65 h 152"/>
                  <a:gd name="T112" fmla="*/ 78 w 122"/>
                  <a:gd name="T113" fmla="*/ 69 h 152"/>
                  <a:gd name="T114" fmla="*/ 83 w 122"/>
                  <a:gd name="T115" fmla="*/ 7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 h="152">
                    <a:moveTo>
                      <a:pt x="83" y="141"/>
                    </a:moveTo>
                    <a:lnTo>
                      <a:pt x="83" y="152"/>
                    </a:lnTo>
                    <a:lnTo>
                      <a:pt x="122" y="151"/>
                    </a:lnTo>
                    <a:lnTo>
                      <a:pt x="122" y="140"/>
                    </a:lnTo>
                    <a:lnTo>
                      <a:pt x="114" y="140"/>
                    </a:lnTo>
                    <a:lnTo>
                      <a:pt x="110" y="139"/>
                    </a:lnTo>
                    <a:lnTo>
                      <a:pt x="108" y="137"/>
                    </a:lnTo>
                    <a:lnTo>
                      <a:pt x="107" y="132"/>
                    </a:lnTo>
                    <a:lnTo>
                      <a:pt x="107" y="0"/>
                    </a:lnTo>
                    <a:lnTo>
                      <a:pt x="69" y="2"/>
                    </a:lnTo>
                    <a:lnTo>
                      <a:pt x="69" y="12"/>
                    </a:lnTo>
                    <a:lnTo>
                      <a:pt x="77" y="12"/>
                    </a:lnTo>
                    <a:lnTo>
                      <a:pt x="82" y="13"/>
                    </a:lnTo>
                    <a:lnTo>
                      <a:pt x="84" y="15"/>
                    </a:lnTo>
                    <a:lnTo>
                      <a:pt x="84" y="20"/>
                    </a:lnTo>
                    <a:lnTo>
                      <a:pt x="84" y="63"/>
                    </a:lnTo>
                    <a:lnTo>
                      <a:pt x="76" y="58"/>
                    </a:lnTo>
                    <a:lnTo>
                      <a:pt x="68" y="55"/>
                    </a:lnTo>
                    <a:lnTo>
                      <a:pt x="61" y="53"/>
                    </a:lnTo>
                    <a:lnTo>
                      <a:pt x="55" y="53"/>
                    </a:lnTo>
                    <a:lnTo>
                      <a:pt x="33" y="56"/>
                    </a:lnTo>
                    <a:lnTo>
                      <a:pt x="15" y="66"/>
                    </a:lnTo>
                    <a:lnTo>
                      <a:pt x="4" y="82"/>
                    </a:lnTo>
                    <a:lnTo>
                      <a:pt x="0" y="103"/>
                    </a:lnTo>
                    <a:lnTo>
                      <a:pt x="4" y="122"/>
                    </a:lnTo>
                    <a:lnTo>
                      <a:pt x="14" y="138"/>
                    </a:lnTo>
                    <a:lnTo>
                      <a:pt x="31" y="148"/>
                    </a:lnTo>
                    <a:lnTo>
                      <a:pt x="52" y="152"/>
                    </a:lnTo>
                    <a:lnTo>
                      <a:pt x="62" y="151"/>
                    </a:lnTo>
                    <a:lnTo>
                      <a:pt x="70" y="149"/>
                    </a:lnTo>
                    <a:lnTo>
                      <a:pt x="77" y="145"/>
                    </a:lnTo>
                    <a:lnTo>
                      <a:pt x="83" y="141"/>
                    </a:lnTo>
                    <a:close/>
                    <a:moveTo>
                      <a:pt x="83" y="74"/>
                    </a:moveTo>
                    <a:lnTo>
                      <a:pt x="83" y="128"/>
                    </a:lnTo>
                    <a:lnTo>
                      <a:pt x="79" y="132"/>
                    </a:lnTo>
                    <a:lnTo>
                      <a:pt x="74" y="138"/>
                    </a:lnTo>
                    <a:lnTo>
                      <a:pt x="65" y="142"/>
                    </a:lnTo>
                    <a:lnTo>
                      <a:pt x="54" y="144"/>
                    </a:lnTo>
                    <a:lnTo>
                      <a:pt x="46" y="143"/>
                    </a:lnTo>
                    <a:lnTo>
                      <a:pt x="39" y="140"/>
                    </a:lnTo>
                    <a:lnTo>
                      <a:pt x="34" y="135"/>
                    </a:lnTo>
                    <a:lnTo>
                      <a:pt x="31" y="129"/>
                    </a:lnTo>
                    <a:lnTo>
                      <a:pt x="29" y="122"/>
                    </a:lnTo>
                    <a:lnTo>
                      <a:pt x="28" y="116"/>
                    </a:lnTo>
                    <a:lnTo>
                      <a:pt x="28" y="109"/>
                    </a:lnTo>
                    <a:lnTo>
                      <a:pt x="28" y="103"/>
                    </a:lnTo>
                    <a:lnTo>
                      <a:pt x="28" y="95"/>
                    </a:lnTo>
                    <a:lnTo>
                      <a:pt x="29" y="87"/>
                    </a:lnTo>
                    <a:lnTo>
                      <a:pt x="30" y="79"/>
                    </a:lnTo>
                    <a:lnTo>
                      <a:pt x="34" y="72"/>
                    </a:lnTo>
                    <a:lnTo>
                      <a:pt x="39" y="66"/>
                    </a:lnTo>
                    <a:lnTo>
                      <a:pt x="45" y="63"/>
                    </a:lnTo>
                    <a:lnTo>
                      <a:pt x="51" y="61"/>
                    </a:lnTo>
                    <a:lnTo>
                      <a:pt x="57" y="61"/>
                    </a:lnTo>
                    <a:lnTo>
                      <a:pt x="65" y="62"/>
                    </a:lnTo>
                    <a:lnTo>
                      <a:pt x="73" y="65"/>
                    </a:lnTo>
                    <a:lnTo>
                      <a:pt x="78" y="69"/>
                    </a:lnTo>
                    <a:lnTo>
                      <a:pt x="83" y="7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01"/>
              <p:cNvSpPr>
                <a:spLocks noChangeAspect="1" noEditPoints="1"/>
              </p:cNvSpPr>
              <p:nvPr/>
            </p:nvSpPr>
            <p:spPr bwMode="auto">
              <a:xfrm>
                <a:off x="4947" y="3630"/>
                <a:ext cx="110" cy="100"/>
              </a:xfrm>
              <a:custGeom>
                <a:avLst/>
                <a:gdLst>
                  <a:gd name="T0" fmla="*/ 110 w 110"/>
                  <a:gd name="T1" fmla="*/ 51 h 100"/>
                  <a:gd name="T2" fmla="*/ 107 w 110"/>
                  <a:gd name="T3" fmla="*/ 31 h 100"/>
                  <a:gd name="T4" fmla="*/ 96 w 110"/>
                  <a:gd name="T5" fmla="*/ 15 h 100"/>
                  <a:gd name="T6" fmla="*/ 79 w 110"/>
                  <a:gd name="T7" fmla="*/ 4 h 100"/>
                  <a:gd name="T8" fmla="*/ 55 w 110"/>
                  <a:gd name="T9" fmla="*/ 0 h 100"/>
                  <a:gd name="T10" fmla="*/ 31 w 110"/>
                  <a:gd name="T11" fmla="*/ 4 h 100"/>
                  <a:gd name="T12" fmla="*/ 14 w 110"/>
                  <a:gd name="T13" fmla="*/ 15 h 100"/>
                  <a:gd name="T14" fmla="*/ 3 w 110"/>
                  <a:gd name="T15" fmla="*/ 31 h 100"/>
                  <a:gd name="T16" fmla="*/ 0 w 110"/>
                  <a:gd name="T17" fmla="*/ 51 h 100"/>
                  <a:gd name="T18" fmla="*/ 3 w 110"/>
                  <a:gd name="T19" fmla="*/ 70 h 100"/>
                  <a:gd name="T20" fmla="*/ 14 w 110"/>
                  <a:gd name="T21" fmla="*/ 86 h 100"/>
                  <a:gd name="T22" fmla="*/ 31 w 110"/>
                  <a:gd name="T23" fmla="*/ 96 h 100"/>
                  <a:gd name="T24" fmla="*/ 55 w 110"/>
                  <a:gd name="T25" fmla="*/ 100 h 100"/>
                  <a:gd name="T26" fmla="*/ 79 w 110"/>
                  <a:gd name="T27" fmla="*/ 96 h 100"/>
                  <a:gd name="T28" fmla="*/ 96 w 110"/>
                  <a:gd name="T29" fmla="*/ 86 h 100"/>
                  <a:gd name="T30" fmla="*/ 107 w 110"/>
                  <a:gd name="T31" fmla="*/ 70 h 100"/>
                  <a:gd name="T32" fmla="*/ 110 w 110"/>
                  <a:gd name="T33" fmla="*/ 51 h 100"/>
                  <a:gd name="T34" fmla="*/ 55 w 110"/>
                  <a:gd name="T35" fmla="*/ 91 h 100"/>
                  <a:gd name="T36" fmla="*/ 46 w 110"/>
                  <a:gd name="T37" fmla="*/ 90 h 100"/>
                  <a:gd name="T38" fmla="*/ 39 w 110"/>
                  <a:gd name="T39" fmla="*/ 87 h 100"/>
                  <a:gd name="T40" fmla="*/ 34 w 110"/>
                  <a:gd name="T41" fmla="*/ 83 h 100"/>
                  <a:gd name="T42" fmla="*/ 31 w 110"/>
                  <a:gd name="T43" fmla="*/ 77 h 100"/>
                  <a:gd name="T44" fmla="*/ 29 w 110"/>
                  <a:gd name="T45" fmla="*/ 71 h 100"/>
                  <a:gd name="T46" fmla="*/ 28 w 110"/>
                  <a:gd name="T47" fmla="*/ 63 h 100"/>
                  <a:gd name="T48" fmla="*/ 28 w 110"/>
                  <a:gd name="T49" fmla="*/ 56 h 100"/>
                  <a:gd name="T50" fmla="*/ 28 w 110"/>
                  <a:gd name="T51" fmla="*/ 49 h 100"/>
                  <a:gd name="T52" fmla="*/ 28 w 110"/>
                  <a:gd name="T53" fmla="*/ 41 h 100"/>
                  <a:gd name="T54" fmla="*/ 28 w 110"/>
                  <a:gd name="T55" fmla="*/ 34 h 100"/>
                  <a:gd name="T56" fmla="*/ 29 w 110"/>
                  <a:gd name="T57" fmla="*/ 27 h 100"/>
                  <a:gd name="T58" fmla="*/ 31 w 110"/>
                  <a:gd name="T59" fmla="*/ 21 h 100"/>
                  <a:gd name="T60" fmla="*/ 35 w 110"/>
                  <a:gd name="T61" fmla="*/ 15 h 100"/>
                  <a:gd name="T62" fmla="*/ 41 w 110"/>
                  <a:gd name="T63" fmla="*/ 11 h 100"/>
                  <a:gd name="T64" fmla="*/ 47 w 110"/>
                  <a:gd name="T65" fmla="*/ 9 h 100"/>
                  <a:gd name="T66" fmla="*/ 55 w 110"/>
                  <a:gd name="T67" fmla="*/ 8 h 100"/>
                  <a:gd name="T68" fmla="*/ 62 w 110"/>
                  <a:gd name="T69" fmla="*/ 9 h 100"/>
                  <a:gd name="T70" fmla="*/ 68 w 110"/>
                  <a:gd name="T71" fmla="*/ 11 h 100"/>
                  <a:gd name="T72" fmla="*/ 74 w 110"/>
                  <a:gd name="T73" fmla="*/ 14 h 100"/>
                  <a:gd name="T74" fmla="*/ 78 w 110"/>
                  <a:gd name="T75" fmla="*/ 19 h 100"/>
                  <a:gd name="T76" fmla="*/ 81 w 110"/>
                  <a:gd name="T77" fmla="*/ 25 h 100"/>
                  <a:gd name="T78" fmla="*/ 82 w 110"/>
                  <a:gd name="T79" fmla="*/ 33 h 100"/>
                  <a:gd name="T80" fmla="*/ 83 w 110"/>
                  <a:gd name="T81" fmla="*/ 41 h 100"/>
                  <a:gd name="T82" fmla="*/ 83 w 110"/>
                  <a:gd name="T83" fmla="*/ 49 h 100"/>
                  <a:gd name="T84" fmla="*/ 83 w 110"/>
                  <a:gd name="T85" fmla="*/ 56 h 100"/>
                  <a:gd name="T86" fmla="*/ 82 w 110"/>
                  <a:gd name="T87" fmla="*/ 63 h 100"/>
                  <a:gd name="T88" fmla="*/ 81 w 110"/>
                  <a:gd name="T89" fmla="*/ 71 h 100"/>
                  <a:gd name="T90" fmla="*/ 79 w 110"/>
                  <a:gd name="T91" fmla="*/ 77 h 100"/>
                  <a:gd name="T92" fmla="*/ 76 w 110"/>
                  <a:gd name="T93" fmla="*/ 83 h 100"/>
                  <a:gd name="T94" fmla="*/ 71 w 110"/>
                  <a:gd name="T95" fmla="*/ 87 h 100"/>
                  <a:gd name="T96" fmla="*/ 64 w 110"/>
                  <a:gd name="T97" fmla="*/ 90 h 100"/>
                  <a:gd name="T98" fmla="*/ 55 w 110"/>
                  <a:gd name="T99" fmla="*/ 9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 h="100">
                    <a:moveTo>
                      <a:pt x="110" y="51"/>
                    </a:moveTo>
                    <a:lnTo>
                      <a:pt x="107" y="31"/>
                    </a:lnTo>
                    <a:lnTo>
                      <a:pt x="96" y="15"/>
                    </a:lnTo>
                    <a:lnTo>
                      <a:pt x="79" y="4"/>
                    </a:lnTo>
                    <a:lnTo>
                      <a:pt x="55" y="0"/>
                    </a:lnTo>
                    <a:lnTo>
                      <a:pt x="31" y="4"/>
                    </a:lnTo>
                    <a:lnTo>
                      <a:pt x="14" y="15"/>
                    </a:lnTo>
                    <a:lnTo>
                      <a:pt x="3" y="31"/>
                    </a:lnTo>
                    <a:lnTo>
                      <a:pt x="0" y="51"/>
                    </a:lnTo>
                    <a:lnTo>
                      <a:pt x="3" y="70"/>
                    </a:lnTo>
                    <a:lnTo>
                      <a:pt x="14" y="86"/>
                    </a:lnTo>
                    <a:lnTo>
                      <a:pt x="31" y="96"/>
                    </a:lnTo>
                    <a:lnTo>
                      <a:pt x="55" y="100"/>
                    </a:lnTo>
                    <a:lnTo>
                      <a:pt x="79" y="96"/>
                    </a:lnTo>
                    <a:lnTo>
                      <a:pt x="96" y="86"/>
                    </a:lnTo>
                    <a:lnTo>
                      <a:pt x="107" y="70"/>
                    </a:lnTo>
                    <a:lnTo>
                      <a:pt x="110" y="51"/>
                    </a:lnTo>
                    <a:close/>
                    <a:moveTo>
                      <a:pt x="55" y="91"/>
                    </a:moveTo>
                    <a:lnTo>
                      <a:pt x="46" y="90"/>
                    </a:lnTo>
                    <a:lnTo>
                      <a:pt x="39" y="87"/>
                    </a:lnTo>
                    <a:lnTo>
                      <a:pt x="34" y="83"/>
                    </a:lnTo>
                    <a:lnTo>
                      <a:pt x="31" y="77"/>
                    </a:lnTo>
                    <a:lnTo>
                      <a:pt x="29" y="71"/>
                    </a:lnTo>
                    <a:lnTo>
                      <a:pt x="28" y="63"/>
                    </a:lnTo>
                    <a:lnTo>
                      <a:pt x="28" y="56"/>
                    </a:lnTo>
                    <a:lnTo>
                      <a:pt x="28" y="49"/>
                    </a:lnTo>
                    <a:lnTo>
                      <a:pt x="28" y="41"/>
                    </a:lnTo>
                    <a:lnTo>
                      <a:pt x="28" y="34"/>
                    </a:lnTo>
                    <a:lnTo>
                      <a:pt x="29" y="27"/>
                    </a:lnTo>
                    <a:lnTo>
                      <a:pt x="31" y="21"/>
                    </a:lnTo>
                    <a:lnTo>
                      <a:pt x="35" y="15"/>
                    </a:lnTo>
                    <a:lnTo>
                      <a:pt x="41" y="11"/>
                    </a:lnTo>
                    <a:lnTo>
                      <a:pt x="47" y="9"/>
                    </a:lnTo>
                    <a:lnTo>
                      <a:pt x="55" y="8"/>
                    </a:lnTo>
                    <a:lnTo>
                      <a:pt x="62" y="9"/>
                    </a:lnTo>
                    <a:lnTo>
                      <a:pt x="68" y="11"/>
                    </a:lnTo>
                    <a:lnTo>
                      <a:pt x="74" y="14"/>
                    </a:lnTo>
                    <a:lnTo>
                      <a:pt x="78" y="19"/>
                    </a:lnTo>
                    <a:lnTo>
                      <a:pt x="81" y="25"/>
                    </a:lnTo>
                    <a:lnTo>
                      <a:pt x="82" y="33"/>
                    </a:lnTo>
                    <a:lnTo>
                      <a:pt x="83" y="41"/>
                    </a:lnTo>
                    <a:lnTo>
                      <a:pt x="83" y="49"/>
                    </a:lnTo>
                    <a:lnTo>
                      <a:pt x="83" y="56"/>
                    </a:lnTo>
                    <a:lnTo>
                      <a:pt x="82" y="63"/>
                    </a:lnTo>
                    <a:lnTo>
                      <a:pt x="81" y="71"/>
                    </a:lnTo>
                    <a:lnTo>
                      <a:pt x="79" y="77"/>
                    </a:lnTo>
                    <a:lnTo>
                      <a:pt x="76" y="83"/>
                    </a:lnTo>
                    <a:lnTo>
                      <a:pt x="71" y="87"/>
                    </a:lnTo>
                    <a:lnTo>
                      <a:pt x="64" y="90"/>
                    </a:lnTo>
                    <a:lnTo>
                      <a:pt x="55" y="9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02"/>
              <p:cNvSpPr>
                <a:spLocks noChangeAspect="1"/>
              </p:cNvSpPr>
              <p:nvPr/>
            </p:nvSpPr>
            <p:spPr bwMode="auto">
              <a:xfrm>
                <a:off x="1554" y="3874"/>
                <a:ext cx="61" cy="115"/>
              </a:xfrm>
              <a:custGeom>
                <a:avLst/>
                <a:gdLst>
                  <a:gd name="T0" fmla="*/ 37 w 61"/>
                  <a:gd name="T1" fmla="*/ 5 h 115"/>
                  <a:gd name="T2" fmla="*/ 37 w 61"/>
                  <a:gd name="T3" fmla="*/ 2 h 115"/>
                  <a:gd name="T4" fmla="*/ 37 w 61"/>
                  <a:gd name="T5" fmla="*/ 1 h 115"/>
                  <a:gd name="T6" fmla="*/ 35 w 61"/>
                  <a:gd name="T7" fmla="*/ 0 h 115"/>
                  <a:gd name="T8" fmla="*/ 32 w 61"/>
                  <a:gd name="T9" fmla="*/ 0 h 115"/>
                  <a:gd name="T10" fmla="*/ 27 w 61"/>
                  <a:gd name="T11" fmla="*/ 5 h 115"/>
                  <a:gd name="T12" fmla="*/ 20 w 61"/>
                  <a:gd name="T13" fmla="*/ 8 h 115"/>
                  <a:gd name="T14" fmla="*/ 11 w 61"/>
                  <a:gd name="T15" fmla="*/ 10 h 115"/>
                  <a:gd name="T16" fmla="*/ 0 w 61"/>
                  <a:gd name="T17" fmla="*/ 11 h 115"/>
                  <a:gd name="T18" fmla="*/ 0 w 61"/>
                  <a:gd name="T19" fmla="*/ 17 h 115"/>
                  <a:gd name="T20" fmla="*/ 4 w 61"/>
                  <a:gd name="T21" fmla="*/ 17 h 115"/>
                  <a:gd name="T22" fmla="*/ 10 w 61"/>
                  <a:gd name="T23" fmla="*/ 16 h 115"/>
                  <a:gd name="T24" fmla="*/ 16 w 61"/>
                  <a:gd name="T25" fmla="*/ 15 h 115"/>
                  <a:gd name="T26" fmla="*/ 24 w 61"/>
                  <a:gd name="T27" fmla="*/ 12 h 115"/>
                  <a:gd name="T28" fmla="*/ 24 w 61"/>
                  <a:gd name="T29" fmla="*/ 101 h 115"/>
                  <a:gd name="T30" fmla="*/ 23 w 61"/>
                  <a:gd name="T31" fmla="*/ 105 h 115"/>
                  <a:gd name="T32" fmla="*/ 21 w 61"/>
                  <a:gd name="T33" fmla="*/ 108 h 115"/>
                  <a:gd name="T34" fmla="*/ 16 w 61"/>
                  <a:gd name="T35" fmla="*/ 109 h 115"/>
                  <a:gd name="T36" fmla="*/ 7 w 61"/>
                  <a:gd name="T37" fmla="*/ 110 h 115"/>
                  <a:gd name="T38" fmla="*/ 1 w 61"/>
                  <a:gd name="T39" fmla="*/ 110 h 115"/>
                  <a:gd name="T40" fmla="*/ 1 w 61"/>
                  <a:gd name="T41" fmla="*/ 115 h 115"/>
                  <a:gd name="T42" fmla="*/ 7 w 61"/>
                  <a:gd name="T43" fmla="*/ 115 h 115"/>
                  <a:gd name="T44" fmla="*/ 15 w 61"/>
                  <a:gd name="T45" fmla="*/ 115 h 115"/>
                  <a:gd name="T46" fmla="*/ 23 w 61"/>
                  <a:gd name="T47" fmla="*/ 115 h 115"/>
                  <a:gd name="T48" fmla="*/ 31 w 61"/>
                  <a:gd name="T49" fmla="*/ 115 h 115"/>
                  <a:gd name="T50" fmla="*/ 37 w 61"/>
                  <a:gd name="T51" fmla="*/ 115 h 115"/>
                  <a:gd name="T52" fmla="*/ 46 w 61"/>
                  <a:gd name="T53" fmla="*/ 115 h 115"/>
                  <a:gd name="T54" fmla="*/ 54 w 61"/>
                  <a:gd name="T55" fmla="*/ 115 h 115"/>
                  <a:gd name="T56" fmla="*/ 61 w 61"/>
                  <a:gd name="T57" fmla="*/ 115 h 115"/>
                  <a:gd name="T58" fmla="*/ 61 w 61"/>
                  <a:gd name="T59" fmla="*/ 110 h 115"/>
                  <a:gd name="T60" fmla="*/ 54 w 61"/>
                  <a:gd name="T61" fmla="*/ 110 h 115"/>
                  <a:gd name="T62" fmla="*/ 45 w 61"/>
                  <a:gd name="T63" fmla="*/ 109 h 115"/>
                  <a:gd name="T64" fmla="*/ 40 w 61"/>
                  <a:gd name="T65" fmla="*/ 108 h 115"/>
                  <a:gd name="T66" fmla="*/ 38 w 61"/>
                  <a:gd name="T67" fmla="*/ 105 h 115"/>
                  <a:gd name="T68" fmla="*/ 37 w 61"/>
                  <a:gd name="T69" fmla="*/ 101 h 115"/>
                  <a:gd name="T70" fmla="*/ 37 w 61"/>
                  <a:gd name="T71" fmla="*/ 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115">
                    <a:moveTo>
                      <a:pt x="37" y="5"/>
                    </a:moveTo>
                    <a:lnTo>
                      <a:pt x="37" y="2"/>
                    </a:lnTo>
                    <a:lnTo>
                      <a:pt x="37" y="1"/>
                    </a:lnTo>
                    <a:lnTo>
                      <a:pt x="35" y="0"/>
                    </a:lnTo>
                    <a:lnTo>
                      <a:pt x="32" y="0"/>
                    </a:lnTo>
                    <a:lnTo>
                      <a:pt x="27" y="5"/>
                    </a:lnTo>
                    <a:lnTo>
                      <a:pt x="20" y="8"/>
                    </a:lnTo>
                    <a:lnTo>
                      <a:pt x="11" y="10"/>
                    </a:lnTo>
                    <a:lnTo>
                      <a:pt x="0" y="11"/>
                    </a:lnTo>
                    <a:lnTo>
                      <a:pt x="0" y="17"/>
                    </a:lnTo>
                    <a:lnTo>
                      <a:pt x="4" y="17"/>
                    </a:lnTo>
                    <a:lnTo>
                      <a:pt x="10" y="16"/>
                    </a:lnTo>
                    <a:lnTo>
                      <a:pt x="16" y="15"/>
                    </a:lnTo>
                    <a:lnTo>
                      <a:pt x="24" y="12"/>
                    </a:lnTo>
                    <a:lnTo>
                      <a:pt x="24" y="101"/>
                    </a:lnTo>
                    <a:lnTo>
                      <a:pt x="23" y="105"/>
                    </a:lnTo>
                    <a:lnTo>
                      <a:pt x="21" y="108"/>
                    </a:lnTo>
                    <a:lnTo>
                      <a:pt x="16" y="109"/>
                    </a:lnTo>
                    <a:lnTo>
                      <a:pt x="7" y="110"/>
                    </a:lnTo>
                    <a:lnTo>
                      <a:pt x="1" y="110"/>
                    </a:lnTo>
                    <a:lnTo>
                      <a:pt x="1" y="115"/>
                    </a:lnTo>
                    <a:lnTo>
                      <a:pt x="7" y="115"/>
                    </a:lnTo>
                    <a:lnTo>
                      <a:pt x="15" y="115"/>
                    </a:lnTo>
                    <a:lnTo>
                      <a:pt x="23" y="115"/>
                    </a:lnTo>
                    <a:lnTo>
                      <a:pt x="31" y="115"/>
                    </a:lnTo>
                    <a:lnTo>
                      <a:pt x="37" y="115"/>
                    </a:lnTo>
                    <a:lnTo>
                      <a:pt x="46" y="115"/>
                    </a:lnTo>
                    <a:lnTo>
                      <a:pt x="54" y="115"/>
                    </a:lnTo>
                    <a:lnTo>
                      <a:pt x="61" y="115"/>
                    </a:lnTo>
                    <a:lnTo>
                      <a:pt x="61" y="110"/>
                    </a:lnTo>
                    <a:lnTo>
                      <a:pt x="54" y="110"/>
                    </a:lnTo>
                    <a:lnTo>
                      <a:pt x="45" y="109"/>
                    </a:lnTo>
                    <a:lnTo>
                      <a:pt x="40" y="108"/>
                    </a:lnTo>
                    <a:lnTo>
                      <a:pt x="38" y="105"/>
                    </a:lnTo>
                    <a:lnTo>
                      <a:pt x="37" y="101"/>
                    </a:lnTo>
                    <a:lnTo>
                      <a:pt x="37"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03"/>
              <p:cNvSpPr>
                <a:spLocks noChangeAspect="1" noEditPoints="1"/>
              </p:cNvSpPr>
              <p:nvPr/>
            </p:nvSpPr>
            <p:spPr bwMode="auto">
              <a:xfrm>
                <a:off x="1636" y="3874"/>
                <a:ext cx="78" cy="119"/>
              </a:xfrm>
              <a:custGeom>
                <a:avLst/>
                <a:gdLst>
                  <a:gd name="T0" fmla="*/ 76 w 78"/>
                  <a:gd name="T1" fmla="*/ 37 h 119"/>
                  <a:gd name="T2" fmla="*/ 64 w 78"/>
                  <a:gd name="T3" fmla="*/ 10 h 119"/>
                  <a:gd name="T4" fmla="*/ 47 w 78"/>
                  <a:gd name="T5" fmla="*/ 1 h 119"/>
                  <a:gd name="T6" fmla="*/ 32 w 78"/>
                  <a:gd name="T7" fmla="*/ 1 h 119"/>
                  <a:gd name="T8" fmla="*/ 20 w 78"/>
                  <a:gd name="T9" fmla="*/ 5 h 119"/>
                  <a:gd name="T10" fmla="*/ 12 w 78"/>
                  <a:gd name="T11" fmla="*/ 12 h 119"/>
                  <a:gd name="T12" fmla="*/ 8 w 78"/>
                  <a:gd name="T13" fmla="*/ 19 h 119"/>
                  <a:gd name="T14" fmla="*/ 3 w 78"/>
                  <a:gd name="T15" fmla="*/ 31 h 119"/>
                  <a:gd name="T16" fmla="*/ 0 w 78"/>
                  <a:gd name="T17" fmla="*/ 52 h 119"/>
                  <a:gd name="T18" fmla="*/ 1 w 78"/>
                  <a:gd name="T19" fmla="*/ 70 h 119"/>
                  <a:gd name="T20" fmla="*/ 4 w 78"/>
                  <a:gd name="T21" fmla="*/ 92 h 119"/>
                  <a:gd name="T22" fmla="*/ 16 w 78"/>
                  <a:gd name="T23" fmla="*/ 111 h 119"/>
                  <a:gd name="T24" fmla="*/ 32 w 78"/>
                  <a:gd name="T25" fmla="*/ 118 h 119"/>
                  <a:gd name="T26" fmla="*/ 46 w 78"/>
                  <a:gd name="T27" fmla="*/ 118 h 119"/>
                  <a:gd name="T28" fmla="*/ 64 w 78"/>
                  <a:gd name="T29" fmla="*/ 110 h 119"/>
                  <a:gd name="T30" fmla="*/ 77 w 78"/>
                  <a:gd name="T31" fmla="*/ 79 h 119"/>
                  <a:gd name="T32" fmla="*/ 39 w 78"/>
                  <a:gd name="T33" fmla="*/ 114 h 119"/>
                  <a:gd name="T34" fmla="*/ 34 w 78"/>
                  <a:gd name="T35" fmla="*/ 113 h 119"/>
                  <a:gd name="T36" fmla="*/ 28 w 78"/>
                  <a:gd name="T37" fmla="*/ 110 h 119"/>
                  <a:gd name="T38" fmla="*/ 22 w 78"/>
                  <a:gd name="T39" fmla="*/ 104 h 119"/>
                  <a:gd name="T40" fmla="*/ 18 w 78"/>
                  <a:gd name="T41" fmla="*/ 93 h 119"/>
                  <a:gd name="T42" fmla="*/ 16 w 78"/>
                  <a:gd name="T43" fmla="*/ 58 h 119"/>
                  <a:gd name="T44" fmla="*/ 18 w 78"/>
                  <a:gd name="T45" fmla="*/ 24 h 119"/>
                  <a:gd name="T46" fmla="*/ 22 w 78"/>
                  <a:gd name="T47" fmla="*/ 14 h 119"/>
                  <a:gd name="T48" fmla="*/ 28 w 78"/>
                  <a:gd name="T49" fmla="*/ 8 h 119"/>
                  <a:gd name="T50" fmla="*/ 35 w 78"/>
                  <a:gd name="T51" fmla="*/ 5 h 119"/>
                  <a:gd name="T52" fmla="*/ 39 w 78"/>
                  <a:gd name="T53" fmla="*/ 5 h 119"/>
                  <a:gd name="T54" fmla="*/ 51 w 78"/>
                  <a:gd name="T55" fmla="*/ 8 h 119"/>
                  <a:gd name="T56" fmla="*/ 61 w 78"/>
                  <a:gd name="T57" fmla="*/ 23 h 119"/>
                  <a:gd name="T58" fmla="*/ 63 w 78"/>
                  <a:gd name="T59" fmla="*/ 58 h 119"/>
                  <a:gd name="T60" fmla="*/ 61 w 78"/>
                  <a:gd name="T61" fmla="*/ 93 h 119"/>
                  <a:gd name="T62" fmla="*/ 57 w 78"/>
                  <a:gd name="T63" fmla="*/ 104 h 119"/>
                  <a:gd name="T64" fmla="*/ 51 w 78"/>
                  <a:gd name="T65" fmla="*/ 111 h 119"/>
                  <a:gd name="T66" fmla="*/ 44 w 78"/>
                  <a:gd name="T67" fmla="*/ 113 h 119"/>
                  <a:gd name="T68" fmla="*/ 39 w 78"/>
                  <a:gd name="T69" fmla="*/ 11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119">
                    <a:moveTo>
                      <a:pt x="78" y="60"/>
                    </a:moveTo>
                    <a:lnTo>
                      <a:pt x="76" y="37"/>
                    </a:lnTo>
                    <a:lnTo>
                      <a:pt x="70" y="19"/>
                    </a:lnTo>
                    <a:lnTo>
                      <a:pt x="64" y="10"/>
                    </a:lnTo>
                    <a:lnTo>
                      <a:pt x="56" y="4"/>
                    </a:lnTo>
                    <a:lnTo>
                      <a:pt x="47" y="1"/>
                    </a:lnTo>
                    <a:lnTo>
                      <a:pt x="39" y="0"/>
                    </a:lnTo>
                    <a:lnTo>
                      <a:pt x="32" y="1"/>
                    </a:lnTo>
                    <a:lnTo>
                      <a:pt x="25" y="2"/>
                    </a:lnTo>
                    <a:lnTo>
                      <a:pt x="20" y="5"/>
                    </a:lnTo>
                    <a:lnTo>
                      <a:pt x="16" y="9"/>
                    </a:lnTo>
                    <a:lnTo>
                      <a:pt x="12" y="12"/>
                    </a:lnTo>
                    <a:lnTo>
                      <a:pt x="10" y="16"/>
                    </a:lnTo>
                    <a:lnTo>
                      <a:pt x="8" y="19"/>
                    </a:lnTo>
                    <a:lnTo>
                      <a:pt x="7" y="21"/>
                    </a:lnTo>
                    <a:lnTo>
                      <a:pt x="3" y="31"/>
                    </a:lnTo>
                    <a:lnTo>
                      <a:pt x="1" y="42"/>
                    </a:lnTo>
                    <a:lnTo>
                      <a:pt x="0" y="52"/>
                    </a:lnTo>
                    <a:lnTo>
                      <a:pt x="0" y="60"/>
                    </a:lnTo>
                    <a:lnTo>
                      <a:pt x="1" y="70"/>
                    </a:lnTo>
                    <a:lnTo>
                      <a:pt x="2" y="80"/>
                    </a:lnTo>
                    <a:lnTo>
                      <a:pt x="4" y="92"/>
                    </a:lnTo>
                    <a:lnTo>
                      <a:pt x="9" y="103"/>
                    </a:lnTo>
                    <a:lnTo>
                      <a:pt x="16" y="111"/>
                    </a:lnTo>
                    <a:lnTo>
                      <a:pt x="24" y="116"/>
                    </a:lnTo>
                    <a:lnTo>
                      <a:pt x="32" y="118"/>
                    </a:lnTo>
                    <a:lnTo>
                      <a:pt x="39" y="119"/>
                    </a:lnTo>
                    <a:lnTo>
                      <a:pt x="46" y="118"/>
                    </a:lnTo>
                    <a:lnTo>
                      <a:pt x="55" y="116"/>
                    </a:lnTo>
                    <a:lnTo>
                      <a:pt x="64" y="110"/>
                    </a:lnTo>
                    <a:lnTo>
                      <a:pt x="71" y="99"/>
                    </a:lnTo>
                    <a:lnTo>
                      <a:pt x="77" y="79"/>
                    </a:lnTo>
                    <a:lnTo>
                      <a:pt x="78" y="60"/>
                    </a:lnTo>
                    <a:close/>
                    <a:moveTo>
                      <a:pt x="39" y="114"/>
                    </a:moveTo>
                    <a:lnTo>
                      <a:pt x="37" y="114"/>
                    </a:lnTo>
                    <a:lnTo>
                      <a:pt x="34" y="113"/>
                    </a:lnTo>
                    <a:lnTo>
                      <a:pt x="31" y="112"/>
                    </a:lnTo>
                    <a:lnTo>
                      <a:pt x="28" y="110"/>
                    </a:lnTo>
                    <a:lnTo>
                      <a:pt x="25" y="108"/>
                    </a:lnTo>
                    <a:lnTo>
                      <a:pt x="22" y="104"/>
                    </a:lnTo>
                    <a:lnTo>
                      <a:pt x="19" y="99"/>
                    </a:lnTo>
                    <a:lnTo>
                      <a:pt x="18" y="93"/>
                    </a:lnTo>
                    <a:lnTo>
                      <a:pt x="16" y="75"/>
                    </a:lnTo>
                    <a:lnTo>
                      <a:pt x="16" y="58"/>
                    </a:lnTo>
                    <a:lnTo>
                      <a:pt x="16" y="40"/>
                    </a:lnTo>
                    <a:lnTo>
                      <a:pt x="18" y="24"/>
                    </a:lnTo>
                    <a:lnTo>
                      <a:pt x="19" y="18"/>
                    </a:lnTo>
                    <a:lnTo>
                      <a:pt x="22" y="14"/>
                    </a:lnTo>
                    <a:lnTo>
                      <a:pt x="25" y="10"/>
                    </a:lnTo>
                    <a:lnTo>
                      <a:pt x="28" y="8"/>
                    </a:lnTo>
                    <a:lnTo>
                      <a:pt x="32" y="6"/>
                    </a:lnTo>
                    <a:lnTo>
                      <a:pt x="35" y="5"/>
                    </a:lnTo>
                    <a:lnTo>
                      <a:pt x="37" y="5"/>
                    </a:lnTo>
                    <a:lnTo>
                      <a:pt x="39" y="5"/>
                    </a:lnTo>
                    <a:lnTo>
                      <a:pt x="45" y="5"/>
                    </a:lnTo>
                    <a:lnTo>
                      <a:pt x="51" y="8"/>
                    </a:lnTo>
                    <a:lnTo>
                      <a:pt x="57" y="14"/>
                    </a:lnTo>
                    <a:lnTo>
                      <a:pt x="61" y="23"/>
                    </a:lnTo>
                    <a:lnTo>
                      <a:pt x="62" y="40"/>
                    </a:lnTo>
                    <a:lnTo>
                      <a:pt x="63" y="58"/>
                    </a:lnTo>
                    <a:lnTo>
                      <a:pt x="62" y="76"/>
                    </a:lnTo>
                    <a:lnTo>
                      <a:pt x="61" y="93"/>
                    </a:lnTo>
                    <a:lnTo>
                      <a:pt x="59" y="100"/>
                    </a:lnTo>
                    <a:lnTo>
                      <a:pt x="57" y="104"/>
                    </a:lnTo>
                    <a:lnTo>
                      <a:pt x="54" y="108"/>
                    </a:lnTo>
                    <a:lnTo>
                      <a:pt x="51" y="111"/>
                    </a:lnTo>
                    <a:lnTo>
                      <a:pt x="48" y="112"/>
                    </a:lnTo>
                    <a:lnTo>
                      <a:pt x="44" y="113"/>
                    </a:lnTo>
                    <a:lnTo>
                      <a:pt x="42" y="114"/>
                    </a:lnTo>
                    <a:lnTo>
                      <a:pt x="39" y="11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04"/>
              <p:cNvSpPr>
                <a:spLocks noChangeAspect="1" noEditPoints="1"/>
              </p:cNvSpPr>
              <p:nvPr/>
            </p:nvSpPr>
            <p:spPr bwMode="auto">
              <a:xfrm>
                <a:off x="1738" y="3914"/>
                <a:ext cx="19" cy="75"/>
              </a:xfrm>
              <a:custGeom>
                <a:avLst/>
                <a:gdLst>
                  <a:gd name="T0" fmla="*/ 19 w 19"/>
                  <a:gd name="T1" fmla="*/ 10 h 75"/>
                  <a:gd name="T2" fmla="*/ 18 w 19"/>
                  <a:gd name="T3" fmla="*/ 6 h 75"/>
                  <a:gd name="T4" fmla="*/ 16 w 19"/>
                  <a:gd name="T5" fmla="*/ 3 h 75"/>
                  <a:gd name="T6" fmla="*/ 13 w 19"/>
                  <a:gd name="T7" fmla="*/ 1 h 75"/>
                  <a:gd name="T8" fmla="*/ 9 w 19"/>
                  <a:gd name="T9" fmla="*/ 0 h 75"/>
                  <a:gd name="T10" fmla="*/ 5 w 19"/>
                  <a:gd name="T11" fmla="*/ 1 h 75"/>
                  <a:gd name="T12" fmla="*/ 2 w 19"/>
                  <a:gd name="T13" fmla="*/ 3 h 75"/>
                  <a:gd name="T14" fmla="*/ 0 w 19"/>
                  <a:gd name="T15" fmla="*/ 6 h 75"/>
                  <a:gd name="T16" fmla="*/ 0 w 19"/>
                  <a:gd name="T17" fmla="*/ 10 h 75"/>
                  <a:gd name="T18" fmla="*/ 0 w 19"/>
                  <a:gd name="T19" fmla="*/ 14 h 75"/>
                  <a:gd name="T20" fmla="*/ 2 w 19"/>
                  <a:gd name="T21" fmla="*/ 17 h 75"/>
                  <a:gd name="T22" fmla="*/ 5 w 19"/>
                  <a:gd name="T23" fmla="*/ 19 h 75"/>
                  <a:gd name="T24" fmla="*/ 9 w 19"/>
                  <a:gd name="T25" fmla="*/ 20 h 75"/>
                  <a:gd name="T26" fmla="*/ 13 w 19"/>
                  <a:gd name="T27" fmla="*/ 19 h 75"/>
                  <a:gd name="T28" fmla="*/ 16 w 19"/>
                  <a:gd name="T29" fmla="*/ 17 h 75"/>
                  <a:gd name="T30" fmla="*/ 18 w 19"/>
                  <a:gd name="T31" fmla="*/ 14 h 75"/>
                  <a:gd name="T32" fmla="*/ 19 w 19"/>
                  <a:gd name="T33" fmla="*/ 10 h 75"/>
                  <a:gd name="T34" fmla="*/ 19 w 19"/>
                  <a:gd name="T35" fmla="*/ 66 h 75"/>
                  <a:gd name="T36" fmla="*/ 18 w 19"/>
                  <a:gd name="T37" fmla="*/ 62 h 75"/>
                  <a:gd name="T38" fmla="*/ 16 w 19"/>
                  <a:gd name="T39" fmla="*/ 59 h 75"/>
                  <a:gd name="T40" fmla="*/ 13 w 19"/>
                  <a:gd name="T41" fmla="*/ 57 h 75"/>
                  <a:gd name="T42" fmla="*/ 9 w 19"/>
                  <a:gd name="T43" fmla="*/ 56 h 75"/>
                  <a:gd name="T44" fmla="*/ 5 w 19"/>
                  <a:gd name="T45" fmla="*/ 57 h 75"/>
                  <a:gd name="T46" fmla="*/ 2 w 19"/>
                  <a:gd name="T47" fmla="*/ 59 h 75"/>
                  <a:gd name="T48" fmla="*/ 0 w 19"/>
                  <a:gd name="T49" fmla="*/ 62 h 75"/>
                  <a:gd name="T50" fmla="*/ 0 w 19"/>
                  <a:gd name="T51" fmla="*/ 66 h 75"/>
                  <a:gd name="T52" fmla="*/ 0 w 19"/>
                  <a:gd name="T53" fmla="*/ 70 h 75"/>
                  <a:gd name="T54" fmla="*/ 2 w 19"/>
                  <a:gd name="T55" fmla="*/ 73 h 75"/>
                  <a:gd name="T56" fmla="*/ 5 w 19"/>
                  <a:gd name="T57" fmla="*/ 75 h 75"/>
                  <a:gd name="T58" fmla="*/ 9 w 19"/>
                  <a:gd name="T59" fmla="*/ 75 h 75"/>
                  <a:gd name="T60" fmla="*/ 13 w 19"/>
                  <a:gd name="T61" fmla="*/ 75 h 75"/>
                  <a:gd name="T62" fmla="*/ 16 w 19"/>
                  <a:gd name="T63" fmla="*/ 72 h 75"/>
                  <a:gd name="T64" fmla="*/ 18 w 19"/>
                  <a:gd name="T65" fmla="*/ 69 h 75"/>
                  <a:gd name="T66" fmla="*/ 19 w 19"/>
                  <a:gd name="T6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75">
                    <a:moveTo>
                      <a:pt x="19" y="10"/>
                    </a:moveTo>
                    <a:lnTo>
                      <a:pt x="18" y="6"/>
                    </a:lnTo>
                    <a:lnTo>
                      <a:pt x="16" y="3"/>
                    </a:lnTo>
                    <a:lnTo>
                      <a:pt x="13" y="1"/>
                    </a:lnTo>
                    <a:lnTo>
                      <a:pt x="9" y="0"/>
                    </a:lnTo>
                    <a:lnTo>
                      <a:pt x="5" y="1"/>
                    </a:lnTo>
                    <a:lnTo>
                      <a:pt x="2" y="3"/>
                    </a:lnTo>
                    <a:lnTo>
                      <a:pt x="0" y="6"/>
                    </a:lnTo>
                    <a:lnTo>
                      <a:pt x="0" y="10"/>
                    </a:lnTo>
                    <a:lnTo>
                      <a:pt x="0" y="14"/>
                    </a:lnTo>
                    <a:lnTo>
                      <a:pt x="2" y="17"/>
                    </a:lnTo>
                    <a:lnTo>
                      <a:pt x="5" y="19"/>
                    </a:lnTo>
                    <a:lnTo>
                      <a:pt x="9" y="20"/>
                    </a:lnTo>
                    <a:lnTo>
                      <a:pt x="13" y="19"/>
                    </a:lnTo>
                    <a:lnTo>
                      <a:pt x="16" y="17"/>
                    </a:lnTo>
                    <a:lnTo>
                      <a:pt x="18" y="14"/>
                    </a:lnTo>
                    <a:lnTo>
                      <a:pt x="19" y="10"/>
                    </a:lnTo>
                    <a:close/>
                    <a:moveTo>
                      <a:pt x="19" y="66"/>
                    </a:moveTo>
                    <a:lnTo>
                      <a:pt x="18" y="62"/>
                    </a:lnTo>
                    <a:lnTo>
                      <a:pt x="16" y="59"/>
                    </a:lnTo>
                    <a:lnTo>
                      <a:pt x="13" y="57"/>
                    </a:lnTo>
                    <a:lnTo>
                      <a:pt x="9" y="56"/>
                    </a:lnTo>
                    <a:lnTo>
                      <a:pt x="5" y="57"/>
                    </a:lnTo>
                    <a:lnTo>
                      <a:pt x="2" y="59"/>
                    </a:lnTo>
                    <a:lnTo>
                      <a:pt x="0" y="62"/>
                    </a:lnTo>
                    <a:lnTo>
                      <a:pt x="0" y="66"/>
                    </a:lnTo>
                    <a:lnTo>
                      <a:pt x="0" y="70"/>
                    </a:lnTo>
                    <a:lnTo>
                      <a:pt x="2" y="73"/>
                    </a:lnTo>
                    <a:lnTo>
                      <a:pt x="5" y="75"/>
                    </a:lnTo>
                    <a:lnTo>
                      <a:pt x="9" y="75"/>
                    </a:lnTo>
                    <a:lnTo>
                      <a:pt x="13" y="75"/>
                    </a:lnTo>
                    <a:lnTo>
                      <a:pt x="16" y="72"/>
                    </a:lnTo>
                    <a:lnTo>
                      <a:pt x="18" y="69"/>
                    </a:lnTo>
                    <a:lnTo>
                      <a:pt x="19" y="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206"/>
            <p:cNvSpPr>
              <a:spLocks noChangeAspect="1" noEditPoints="1"/>
            </p:cNvSpPr>
            <p:nvPr/>
          </p:nvSpPr>
          <p:spPr bwMode="auto">
            <a:xfrm>
              <a:off x="2544" y="3838"/>
              <a:ext cx="52" cy="151"/>
            </a:xfrm>
            <a:custGeom>
              <a:avLst/>
              <a:gdLst>
                <a:gd name="T0" fmla="*/ 38 w 52"/>
                <a:gd name="T1" fmla="*/ 54 h 151"/>
                <a:gd name="T2" fmla="*/ 0 w 52"/>
                <a:gd name="T3" fmla="*/ 55 h 151"/>
                <a:gd name="T4" fmla="*/ 0 w 52"/>
                <a:gd name="T5" fmla="*/ 66 h 151"/>
                <a:gd name="T6" fmla="*/ 8 w 52"/>
                <a:gd name="T7" fmla="*/ 66 h 151"/>
                <a:gd name="T8" fmla="*/ 12 w 52"/>
                <a:gd name="T9" fmla="*/ 67 h 151"/>
                <a:gd name="T10" fmla="*/ 14 w 52"/>
                <a:gd name="T11" fmla="*/ 69 h 151"/>
                <a:gd name="T12" fmla="*/ 15 w 52"/>
                <a:gd name="T13" fmla="*/ 74 h 151"/>
                <a:gd name="T14" fmla="*/ 15 w 52"/>
                <a:gd name="T15" fmla="*/ 141 h 151"/>
                <a:gd name="T16" fmla="*/ 0 w 52"/>
                <a:gd name="T17" fmla="*/ 141 h 151"/>
                <a:gd name="T18" fmla="*/ 0 w 52"/>
                <a:gd name="T19" fmla="*/ 151 h 151"/>
                <a:gd name="T20" fmla="*/ 12 w 52"/>
                <a:gd name="T21" fmla="*/ 151 h 151"/>
                <a:gd name="T22" fmla="*/ 26 w 52"/>
                <a:gd name="T23" fmla="*/ 151 h 151"/>
                <a:gd name="T24" fmla="*/ 38 w 52"/>
                <a:gd name="T25" fmla="*/ 151 h 151"/>
                <a:gd name="T26" fmla="*/ 52 w 52"/>
                <a:gd name="T27" fmla="*/ 151 h 151"/>
                <a:gd name="T28" fmla="*/ 52 w 52"/>
                <a:gd name="T29" fmla="*/ 141 h 151"/>
                <a:gd name="T30" fmla="*/ 38 w 52"/>
                <a:gd name="T31" fmla="*/ 141 h 151"/>
                <a:gd name="T32" fmla="*/ 38 w 52"/>
                <a:gd name="T33" fmla="*/ 54 h 151"/>
                <a:gd name="T34" fmla="*/ 40 w 52"/>
                <a:gd name="T35" fmla="*/ 17 h 151"/>
                <a:gd name="T36" fmla="*/ 39 w 52"/>
                <a:gd name="T37" fmla="*/ 11 h 151"/>
                <a:gd name="T38" fmla="*/ 35 w 52"/>
                <a:gd name="T39" fmla="*/ 5 h 151"/>
                <a:gd name="T40" fmla="*/ 30 w 52"/>
                <a:gd name="T41" fmla="*/ 2 h 151"/>
                <a:gd name="T42" fmla="*/ 23 w 52"/>
                <a:gd name="T43" fmla="*/ 0 h 151"/>
                <a:gd name="T44" fmla="*/ 17 w 52"/>
                <a:gd name="T45" fmla="*/ 2 h 151"/>
                <a:gd name="T46" fmla="*/ 11 w 52"/>
                <a:gd name="T47" fmla="*/ 5 h 151"/>
                <a:gd name="T48" fmla="*/ 8 w 52"/>
                <a:gd name="T49" fmla="*/ 11 h 151"/>
                <a:gd name="T50" fmla="*/ 6 w 52"/>
                <a:gd name="T51" fmla="*/ 17 h 151"/>
                <a:gd name="T52" fmla="*/ 8 w 52"/>
                <a:gd name="T53" fmla="*/ 24 h 151"/>
                <a:gd name="T54" fmla="*/ 11 w 52"/>
                <a:gd name="T55" fmla="*/ 29 h 151"/>
                <a:gd name="T56" fmla="*/ 17 w 52"/>
                <a:gd name="T57" fmla="*/ 33 h 151"/>
                <a:gd name="T58" fmla="*/ 23 w 52"/>
                <a:gd name="T59" fmla="*/ 34 h 151"/>
                <a:gd name="T60" fmla="*/ 30 w 52"/>
                <a:gd name="T61" fmla="*/ 33 h 151"/>
                <a:gd name="T62" fmla="*/ 35 w 52"/>
                <a:gd name="T63" fmla="*/ 29 h 151"/>
                <a:gd name="T64" fmla="*/ 39 w 52"/>
                <a:gd name="T65" fmla="*/ 24 h 151"/>
                <a:gd name="T66" fmla="*/ 40 w 52"/>
                <a:gd name="T67" fmla="*/ 1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51">
                  <a:moveTo>
                    <a:pt x="38" y="54"/>
                  </a:moveTo>
                  <a:lnTo>
                    <a:pt x="0" y="55"/>
                  </a:lnTo>
                  <a:lnTo>
                    <a:pt x="0" y="66"/>
                  </a:lnTo>
                  <a:lnTo>
                    <a:pt x="8" y="66"/>
                  </a:lnTo>
                  <a:lnTo>
                    <a:pt x="12" y="67"/>
                  </a:lnTo>
                  <a:lnTo>
                    <a:pt x="14" y="69"/>
                  </a:lnTo>
                  <a:lnTo>
                    <a:pt x="15" y="74"/>
                  </a:lnTo>
                  <a:lnTo>
                    <a:pt x="15" y="141"/>
                  </a:lnTo>
                  <a:lnTo>
                    <a:pt x="0" y="141"/>
                  </a:lnTo>
                  <a:lnTo>
                    <a:pt x="0" y="151"/>
                  </a:lnTo>
                  <a:lnTo>
                    <a:pt x="12" y="151"/>
                  </a:lnTo>
                  <a:lnTo>
                    <a:pt x="26" y="151"/>
                  </a:lnTo>
                  <a:lnTo>
                    <a:pt x="38" y="151"/>
                  </a:lnTo>
                  <a:lnTo>
                    <a:pt x="52" y="151"/>
                  </a:lnTo>
                  <a:lnTo>
                    <a:pt x="52" y="141"/>
                  </a:lnTo>
                  <a:lnTo>
                    <a:pt x="38" y="141"/>
                  </a:lnTo>
                  <a:lnTo>
                    <a:pt x="38" y="54"/>
                  </a:lnTo>
                  <a:close/>
                  <a:moveTo>
                    <a:pt x="40" y="17"/>
                  </a:moveTo>
                  <a:lnTo>
                    <a:pt x="39" y="11"/>
                  </a:lnTo>
                  <a:lnTo>
                    <a:pt x="35" y="5"/>
                  </a:lnTo>
                  <a:lnTo>
                    <a:pt x="30" y="2"/>
                  </a:lnTo>
                  <a:lnTo>
                    <a:pt x="23" y="0"/>
                  </a:lnTo>
                  <a:lnTo>
                    <a:pt x="17" y="2"/>
                  </a:lnTo>
                  <a:lnTo>
                    <a:pt x="11" y="5"/>
                  </a:lnTo>
                  <a:lnTo>
                    <a:pt x="8" y="11"/>
                  </a:lnTo>
                  <a:lnTo>
                    <a:pt x="6" y="17"/>
                  </a:lnTo>
                  <a:lnTo>
                    <a:pt x="8" y="24"/>
                  </a:lnTo>
                  <a:lnTo>
                    <a:pt x="11" y="29"/>
                  </a:lnTo>
                  <a:lnTo>
                    <a:pt x="17" y="33"/>
                  </a:lnTo>
                  <a:lnTo>
                    <a:pt x="23" y="34"/>
                  </a:lnTo>
                  <a:lnTo>
                    <a:pt x="30" y="33"/>
                  </a:lnTo>
                  <a:lnTo>
                    <a:pt x="35" y="29"/>
                  </a:lnTo>
                  <a:lnTo>
                    <a:pt x="39" y="24"/>
                  </a:lnTo>
                  <a:lnTo>
                    <a:pt x="40"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207"/>
            <p:cNvSpPr>
              <a:spLocks noChangeAspect="1"/>
            </p:cNvSpPr>
            <p:nvPr/>
          </p:nvSpPr>
          <p:spPr bwMode="auto">
            <a:xfrm>
              <a:off x="2612" y="3837"/>
              <a:ext cx="86" cy="152"/>
            </a:xfrm>
            <a:custGeom>
              <a:avLst/>
              <a:gdLst>
                <a:gd name="T0" fmla="*/ 16 w 86"/>
                <a:gd name="T1" fmla="*/ 56 h 152"/>
                <a:gd name="T2" fmla="*/ 0 w 86"/>
                <a:gd name="T3" fmla="*/ 56 h 152"/>
                <a:gd name="T4" fmla="*/ 0 w 86"/>
                <a:gd name="T5" fmla="*/ 66 h 152"/>
                <a:gd name="T6" fmla="*/ 16 w 86"/>
                <a:gd name="T7" fmla="*/ 66 h 152"/>
                <a:gd name="T8" fmla="*/ 16 w 86"/>
                <a:gd name="T9" fmla="*/ 142 h 152"/>
                <a:gd name="T10" fmla="*/ 1 w 86"/>
                <a:gd name="T11" fmla="*/ 142 h 152"/>
                <a:gd name="T12" fmla="*/ 1 w 86"/>
                <a:gd name="T13" fmla="*/ 152 h 152"/>
                <a:gd name="T14" fmla="*/ 14 w 86"/>
                <a:gd name="T15" fmla="*/ 152 h 152"/>
                <a:gd name="T16" fmla="*/ 29 w 86"/>
                <a:gd name="T17" fmla="*/ 152 h 152"/>
                <a:gd name="T18" fmla="*/ 36 w 86"/>
                <a:gd name="T19" fmla="*/ 152 h 152"/>
                <a:gd name="T20" fmla="*/ 44 w 86"/>
                <a:gd name="T21" fmla="*/ 152 h 152"/>
                <a:gd name="T22" fmla="*/ 52 w 86"/>
                <a:gd name="T23" fmla="*/ 152 h 152"/>
                <a:gd name="T24" fmla="*/ 59 w 86"/>
                <a:gd name="T25" fmla="*/ 152 h 152"/>
                <a:gd name="T26" fmla="*/ 59 w 86"/>
                <a:gd name="T27" fmla="*/ 142 h 152"/>
                <a:gd name="T28" fmla="*/ 40 w 86"/>
                <a:gd name="T29" fmla="*/ 142 h 152"/>
                <a:gd name="T30" fmla="*/ 40 w 86"/>
                <a:gd name="T31" fmla="*/ 66 h 152"/>
                <a:gd name="T32" fmla="*/ 65 w 86"/>
                <a:gd name="T33" fmla="*/ 66 h 152"/>
                <a:gd name="T34" fmla="*/ 65 w 86"/>
                <a:gd name="T35" fmla="*/ 56 h 152"/>
                <a:gd name="T36" fmla="*/ 38 w 86"/>
                <a:gd name="T37" fmla="*/ 56 h 152"/>
                <a:gd name="T38" fmla="*/ 38 w 86"/>
                <a:gd name="T39" fmla="*/ 34 h 152"/>
                <a:gd name="T40" fmla="*/ 39 w 86"/>
                <a:gd name="T41" fmla="*/ 26 h 152"/>
                <a:gd name="T42" fmla="*/ 41 w 86"/>
                <a:gd name="T43" fmla="*/ 20 h 152"/>
                <a:gd name="T44" fmla="*/ 44 w 86"/>
                <a:gd name="T45" fmla="*/ 15 h 152"/>
                <a:gd name="T46" fmla="*/ 47 w 86"/>
                <a:gd name="T47" fmla="*/ 12 h 152"/>
                <a:gd name="T48" fmla="*/ 51 w 86"/>
                <a:gd name="T49" fmla="*/ 10 h 152"/>
                <a:gd name="T50" fmla="*/ 55 w 86"/>
                <a:gd name="T51" fmla="*/ 9 h 152"/>
                <a:gd name="T52" fmla="*/ 58 w 86"/>
                <a:gd name="T53" fmla="*/ 8 h 152"/>
                <a:gd name="T54" fmla="*/ 60 w 86"/>
                <a:gd name="T55" fmla="*/ 8 h 152"/>
                <a:gd name="T56" fmla="*/ 64 w 86"/>
                <a:gd name="T57" fmla="*/ 9 h 152"/>
                <a:gd name="T58" fmla="*/ 60 w 86"/>
                <a:gd name="T59" fmla="*/ 13 h 152"/>
                <a:gd name="T60" fmla="*/ 59 w 86"/>
                <a:gd name="T61" fmla="*/ 19 h 152"/>
                <a:gd name="T62" fmla="*/ 60 w 86"/>
                <a:gd name="T63" fmla="*/ 25 h 152"/>
                <a:gd name="T64" fmla="*/ 63 w 86"/>
                <a:gd name="T65" fmla="*/ 29 h 152"/>
                <a:gd name="T66" fmla="*/ 68 w 86"/>
                <a:gd name="T67" fmla="*/ 32 h 152"/>
                <a:gd name="T68" fmla="*/ 72 w 86"/>
                <a:gd name="T69" fmla="*/ 33 h 152"/>
                <a:gd name="T70" fmla="*/ 77 w 86"/>
                <a:gd name="T71" fmla="*/ 32 h 152"/>
                <a:gd name="T72" fmla="*/ 81 w 86"/>
                <a:gd name="T73" fmla="*/ 29 h 152"/>
                <a:gd name="T74" fmla="*/ 85 w 86"/>
                <a:gd name="T75" fmla="*/ 25 h 152"/>
                <a:gd name="T76" fmla="*/ 86 w 86"/>
                <a:gd name="T77" fmla="*/ 19 h 152"/>
                <a:gd name="T78" fmla="*/ 84 w 86"/>
                <a:gd name="T79" fmla="*/ 12 h 152"/>
                <a:gd name="T80" fmla="*/ 80 w 86"/>
                <a:gd name="T81" fmla="*/ 6 h 152"/>
                <a:gd name="T82" fmla="*/ 72 w 86"/>
                <a:gd name="T83" fmla="*/ 2 h 152"/>
                <a:gd name="T84" fmla="*/ 61 w 86"/>
                <a:gd name="T85" fmla="*/ 0 h 152"/>
                <a:gd name="T86" fmla="*/ 45 w 86"/>
                <a:gd name="T87" fmla="*/ 2 h 152"/>
                <a:gd name="T88" fmla="*/ 31 w 86"/>
                <a:gd name="T89" fmla="*/ 8 h 152"/>
                <a:gd name="T90" fmla="*/ 20 w 86"/>
                <a:gd name="T91" fmla="*/ 18 h 152"/>
                <a:gd name="T92" fmla="*/ 16 w 86"/>
                <a:gd name="T93" fmla="*/ 34 h 152"/>
                <a:gd name="T94" fmla="*/ 16 w 86"/>
                <a:gd name="T95" fmla="*/ 5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152">
                  <a:moveTo>
                    <a:pt x="16" y="56"/>
                  </a:moveTo>
                  <a:lnTo>
                    <a:pt x="0" y="56"/>
                  </a:lnTo>
                  <a:lnTo>
                    <a:pt x="0" y="66"/>
                  </a:lnTo>
                  <a:lnTo>
                    <a:pt x="16" y="66"/>
                  </a:lnTo>
                  <a:lnTo>
                    <a:pt x="16" y="142"/>
                  </a:lnTo>
                  <a:lnTo>
                    <a:pt x="1" y="142"/>
                  </a:lnTo>
                  <a:lnTo>
                    <a:pt x="1" y="152"/>
                  </a:lnTo>
                  <a:lnTo>
                    <a:pt x="14" y="152"/>
                  </a:lnTo>
                  <a:lnTo>
                    <a:pt x="29" y="152"/>
                  </a:lnTo>
                  <a:lnTo>
                    <a:pt x="36" y="152"/>
                  </a:lnTo>
                  <a:lnTo>
                    <a:pt x="44" y="152"/>
                  </a:lnTo>
                  <a:lnTo>
                    <a:pt x="52" y="152"/>
                  </a:lnTo>
                  <a:lnTo>
                    <a:pt x="59" y="152"/>
                  </a:lnTo>
                  <a:lnTo>
                    <a:pt x="59" y="142"/>
                  </a:lnTo>
                  <a:lnTo>
                    <a:pt x="40" y="142"/>
                  </a:lnTo>
                  <a:lnTo>
                    <a:pt x="40" y="66"/>
                  </a:lnTo>
                  <a:lnTo>
                    <a:pt x="65" y="66"/>
                  </a:lnTo>
                  <a:lnTo>
                    <a:pt x="65" y="56"/>
                  </a:lnTo>
                  <a:lnTo>
                    <a:pt x="38" y="56"/>
                  </a:lnTo>
                  <a:lnTo>
                    <a:pt x="38" y="34"/>
                  </a:lnTo>
                  <a:lnTo>
                    <a:pt x="39" y="26"/>
                  </a:lnTo>
                  <a:lnTo>
                    <a:pt x="41" y="20"/>
                  </a:lnTo>
                  <a:lnTo>
                    <a:pt x="44" y="15"/>
                  </a:lnTo>
                  <a:lnTo>
                    <a:pt x="47" y="12"/>
                  </a:lnTo>
                  <a:lnTo>
                    <a:pt x="51" y="10"/>
                  </a:lnTo>
                  <a:lnTo>
                    <a:pt x="55" y="9"/>
                  </a:lnTo>
                  <a:lnTo>
                    <a:pt x="58" y="8"/>
                  </a:lnTo>
                  <a:lnTo>
                    <a:pt x="60" y="8"/>
                  </a:lnTo>
                  <a:lnTo>
                    <a:pt x="64" y="9"/>
                  </a:lnTo>
                  <a:lnTo>
                    <a:pt x="60" y="13"/>
                  </a:lnTo>
                  <a:lnTo>
                    <a:pt x="59" y="19"/>
                  </a:lnTo>
                  <a:lnTo>
                    <a:pt x="60" y="25"/>
                  </a:lnTo>
                  <a:lnTo>
                    <a:pt x="63" y="29"/>
                  </a:lnTo>
                  <a:lnTo>
                    <a:pt x="68" y="32"/>
                  </a:lnTo>
                  <a:lnTo>
                    <a:pt x="72" y="33"/>
                  </a:lnTo>
                  <a:lnTo>
                    <a:pt x="77" y="32"/>
                  </a:lnTo>
                  <a:lnTo>
                    <a:pt x="81" y="29"/>
                  </a:lnTo>
                  <a:lnTo>
                    <a:pt x="85" y="25"/>
                  </a:lnTo>
                  <a:lnTo>
                    <a:pt x="86" y="19"/>
                  </a:lnTo>
                  <a:lnTo>
                    <a:pt x="84" y="12"/>
                  </a:lnTo>
                  <a:lnTo>
                    <a:pt x="80" y="6"/>
                  </a:lnTo>
                  <a:lnTo>
                    <a:pt x="72" y="2"/>
                  </a:lnTo>
                  <a:lnTo>
                    <a:pt x="61" y="0"/>
                  </a:lnTo>
                  <a:lnTo>
                    <a:pt x="45" y="2"/>
                  </a:lnTo>
                  <a:lnTo>
                    <a:pt x="31" y="8"/>
                  </a:lnTo>
                  <a:lnTo>
                    <a:pt x="20" y="18"/>
                  </a:lnTo>
                  <a:lnTo>
                    <a:pt x="16" y="34"/>
                  </a:lnTo>
                  <a:lnTo>
                    <a:pt x="16"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208"/>
            <p:cNvSpPr>
              <a:spLocks noChangeAspect="1"/>
            </p:cNvSpPr>
            <p:nvPr/>
          </p:nvSpPr>
          <p:spPr bwMode="auto">
            <a:xfrm>
              <a:off x="2801" y="3827"/>
              <a:ext cx="9" cy="217"/>
            </a:xfrm>
            <a:custGeom>
              <a:avLst/>
              <a:gdLst>
                <a:gd name="T0" fmla="*/ 9 w 9"/>
                <a:gd name="T1" fmla="*/ 7 h 217"/>
                <a:gd name="T2" fmla="*/ 9 w 9"/>
                <a:gd name="T3" fmla="*/ 4 h 217"/>
                <a:gd name="T4" fmla="*/ 8 w 9"/>
                <a:gd name="T5" fmla="*/ 2 h 217"/>
                <a:gd name="T6" fmla="*/ 7 w 9"/>
                <a:gd name="T7" fmla="*/ 0 h 217"/>
                <a:gd name="T8" fmla="*/ 5 w 9"/>
                <a:gd name="T9" fmla="*/ 0 h 217"/>
                <a:gd name="T10" fmla="*/ 2 w 9"/>
                <a:gd name="T11" fmla="*/ 0 h 217"/>
                <a:gd name="T12" fmla="*/ 1 w 9"/>
                <a:gd name="T13" fmla="*/ 2 h 217"/>
                <a:gd name="T14" fmla="*/ 0 w 9"/>
                <a:gd name="T15" fmla="*/ 4 h 217"/>
                <a:gd name="T16" fmla="*/ 0 w 9"/>
                <a:gd name="T17" fmla="*/ 7 h 217"/>
                <a:gd name="T18" fmla="*/ 0 w 9"/>
                <a:gd name="T19" fmla="*/ 209 h 217"/>
                <a:gd name="T20" fmla="*/ 0 w 9"/>
                <a:gd name="T21" fmla="*/ 212 h 217"/>
                <a:gd name="T22" fmla="*/ 1 w 9"/>
                <a:gd name="T23" fmla="*/ 214 h 217"/>
                <a:gd name="T24" fmla="*/ 2 w 9"/>
                <a:gd name="T25" fmla="*/ 216 h 217"/>
                <a:gd name="T26" fmla="*/ 5 w 9"/>
                <a:gd name="T27" fmla="*/ 217 h 217"/>
                <a:gd name="T28" fmla="*/ 7 w 9"/>
                <a:gd name="T29" fmla="*/ 216 h 217"/>
                <a:gd name="T30" fmla="*/ 8 w 9"/>
                <a:gd name="T31" fmla="*/ 214 h 217"/>
                <a:gd name="T32" fmla="*/ 9 w 9"/>
                <a:gd name="T33" fmla="*/ 212 h 217"/>
                <a:gd name="T34" fmla="*/ 9 w 9"/>
                <a:gd name="T35" fmla="*/ 209 h 217"/>
                <a:gd name="T36" fmla="*/ 9 w 9"/>
                <a:gd name="T37" fmla="*/ 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17">
                  <a:moveTo>
                    <a:pt x="9" y="7"/>
                  </a:moveTo>
                  <a:lnTo>
                    <a:pt x="9" y="4"/>
                  </a:lnTo>
                  <a:lnTo>
                    <a:pt x="8" y="2"/>
                  </a:lnTo>
                  <a:lnTo>
                    <a:pt x="7" y="0"/>
                  </a:lnTo>
                  <a:lnTo>
                    <a:pt x="5" y="0"/>
                  </a:lnTo>
                  <a:lnTo>
                    <a:pt x="2" y="0"/>
                  </a:lnTo>
                  <a:lnTo>
                    <a:pt x="1" y="2"/>
                  </a:lnTo>
                  <a:lnTo>
                    <a:pt x="0" y="4"/>
                  </a:lnTo>
                  <a:lnTo>
                    <a:pt x="0" y="7"/>
                  </a:lnTo>
                  <a:lnTo>
                    <a:pt x="0" y="209"/>
                  </a:lnTo>
                  <a:lnTo>
                    <a:pt x="0" y="212"/>
                  </a:lnTo>
                  <a:lnTo>
                    <a:pt x="1" y="214"/>
                  </a:lnTo>
                  <a:lnTo>
                    <a:pt x="2" y="216"/>
                  </a:lnTo>
                  <a:lnTo>
                    <a:pt x="5" y="217"/>
                  </a:lnTo>
                  <a:lnTo>
                    <a:pt x="7" y="216"/>
                  </a:lnTo>
                  <a:lnTo>
                    <a:pt x="8" y="214"/>
                  </a:lnTo>
                  <a:lnTo>
                    <a:pt x="9" y="212"/>
                  </a:lnTo>
                  <a:lnTo>
                    <a:pt x="9" y="209"/>
                  </a:lnTo>
                  <a:lnTo>
                    <a:pt x="9"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209"/>
            <p:cNvSpPr>
              <a:spLocks noChangeAspect="1"/>
            </p:cNvSpPr>
            <p:nvPr/>
          </p:nvSpPr>
          <p:spPr bwMode="auto">
            <a:xfrm>
              <a:off x="2843" y="3839"/>
              <a:ext cx="48" cy="150"/>
            </a:xfrm>
            <a:custGeom>
              <a:avLst/>
              <a:gdLst>
                <a:gd name="T0" fmla="*/ 31 w 48"/>
                <a:gd name="T1" fmla="*/ 0 h 150"/>
                <a:gd name="T2" fmla="*/ 0 w 48"/>
                <a:gd name="T3" fmla="*/ 2 h 150"/>
                <a:gd name="T4" fmla="*/ 0 w 48"/>
                <a:gd name="T5" fmla="*/ 9 h 150"/>
                <a:gd name="T6" fmla="*/ 5 w 48"/>
                <a:gd name="T7" fmla="*/ 9 h 150"/>
                <a:gd name="T8" fmla="*/ 9 w 48"/>
                <a:gd name="T9" fmla="*/ 9 h 150"/>
                <a:gd name="T10" fmla="*/ 12 w 48"/>
                <a:gd name="T11" fmla="*/ 10 h 150"/>
                <a:gd name="T12" fmla="*/ 14 w 48"/>
                <a:gd name="T13" fmla="*/ 11 h 150"/>
                <a:gd name="T14" fmla="*/ 15 w 48"/>
                <a:gd name="T15" fmla="*/ 12 h 150"/>
                <a:gd name="T16" fmla="*/ 16 w 48"/>
                <a:gd name="T17" fmla="*/ 15 h 150"/>
                <a:gd name="T18" fmla="*/ 17 w 48"/>
                <a:gd name="T19" fmla="*/ 17 h 150"/>
                <a:gd name="T20" fmla="*/ 17 w 48"/>
                <a:gd name="T21" fmla="*/ 21 h 150"/>
                <a:gd name="T22" fmla="*/ 17 w 48"/>
                <a:gd name="T23" fmla="*/ 134 h 150"/>
                <a:gd name="T24" fmla="*/ 16 w 48"/>
                <a:gd name="T25" fmla="*/ 139 h 150"/>
                <a:gd name="T26" fmla="*/ 14 w 48"/>
                <a:gd name="T27" fmla="*/ 142 h 150"/>
                <a:gd name="T28" fmla="*/ 9 w 48"/>
                <a:gd name="T29" fmla="*/ 144 h 150"/>
                <a:gd name="T30" fmla="*/ 0 w 48"/>
                <a:gd name="T31" fmla="*/ 144 h 150"/>
                <a:gd name="T32" fmla="*/ 0 w 48"/>
                <a:gd name="T33" fmla="*/ 150 h 150"/>
                <a:gd name="T34" fmla="*/ 6 w 48"/>
                <a:gd name="T35" fmla="*/ 150 h 150"/>
                <a:gd name="T36" fmla="*/ 12 w 48"/>
                <a:gd name="T37" fmla="*/ 150 h 150"/>
                <a:gd name="T38" fmla="*/ 19 w 48"/>
                <a:gd name="T39" fmla="*/ 150 h 150"/>
                <a:gd name="T40" fmla="*/ 24 w 48"/>
                <a:gd name="T41" fmla="*/ 150 h 150"/>
                <a:gd name="T42" fmla="*/ 29 w 48"/>
                <a:gd name="T43" fmla="*/ 150 h 150"/>
                <a:gd name="T44" fmla="*/ 35 w 48"/>
                <a:gd name="T45" fmla="*/ 150 h 150"/>
                <a:gd name="T46" fmla="*/ 42 w 48"/>
                <a:gd name="T47" fmla="*/ 150 h 150"/>
                <a:gd name="T48" fmla="*/ 48 w 48"/>
                <a:gd name="T49" fmla="*/ 150 h 150"/>
                <a:gd name="T50" fmla="*/ 48 w 48"/>
                <a:gd name="T51" fmla="*/ 144 h 150"/>
                <a:gd name="T52" fmla="*/ 39 w 48"/>
                <a:gd name="T53" fmla="*/ 144 h 150"/>
                <a:gd name="T54" fmla="*/ 34 w 48"/>
                <a:gd name="T55" fmla="*/ 142 h 150"/>
                <a:gd name="T56" fmla="*/ 32 w 48"/>
                <a:gd name="T57" fmla="*/ 139 h 150"/>
                <a:gd name="T58" fmla="*/ 31 w 48"/>
                <a:gd name="T59" fmla="*/ 134 h 150"/>
                <a:gd name="T60" fmla="*/ 31 w 48"/>
                <a:gd name="T6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150">
                  <a:moveTo>
                    <a:pt x="31" y="0"/>
                  </a:moveTo>
                  <a:lnTo>
                    <a:pt x="0" y="2"/>
                  </a:lnTo>
                  <a:lnTo>
                    <a:pt x="0" y="9"/>
                  </a:lnTo>
                  <a:lnTo>
                    <a:pt x="5" y="9"/>
                  </a:lnTo>
                  <a:lnTo>
                    <a:pt x="9" y="9"/>
                  </a:lnTo>
                  <a:lnTo>
                    <a:pt x="12" y="10"/>
                  </a:lnTo>
                  <a:lnTo>
                    <a:pt x="14" y="11"/>
                  </a:lnTo>
                  <a:lnTo>
                    <a:pt x="15" y="12"/>
                  </a:lnTo>
                  <a:lnTo>
                    <a:pt x="16" y="15"/>
                  </a:lnTo>
                  <a:lnTo>
                    <a:pt x="17" y="17"/>
                  </a:lnTo>
                  <a:lnTo>
                    <a:pt x="17" y="21"/>
                  </a:lnTo>
                  <a:lnTo>
                    <a:pt x="17" y="134"/>
                  </a:lnTo>
                  <a:lnTo>
                    <a:pt x="16" y="139"/>
                  </a:lnTo>
                  <a:lnTo>
                    <a:pt x="14" y="142"/>
                  </a:lnTo>
                  <a:lnTo>
                    <a:pt x="9" y="144"/>
                  </a:lnTo>
                  <a:lnTo>
                    <a:pt x="0" y="144"/>
                  </a:lnTo>
                  <a:lnTo>
                    <a:pt x="0" y="150"/>
                  </a:lnTo>
                  <a:lnTo>
                    <a:pt x="6" y="150"/>
                  </a:lnTo>
                  <a:lnTo>
                    <a:pt x="12" y="150"/>
                  </a:lnTo>
                  <a:lnTo>
                    <a:pt x="19" y="150"/>
                  </a:lnTo>
                  <a:lnTo>
                    <a:pt x="24" y="150"/>
                  </a:lnTo>
                  <a:lnTo>
                    <a:pt x="29" y="150"/>
                  </a:lnTo>
                  <a:lnTo>
                    <a:pt x="35" y="150"/>
                  </a:lnTo>
                  <a:lnTo>
                    <a:pt x="42" y="150"/>
                  </a:lnTo>
                  <a:lnTo>
                    <a:pt x="48" y="150"/>
                  </a:lnTo>
                  <a:lnTo>
                    <a:pt x="48" y="144"/>
                  </a:lnTo>
                  <a:lnTo>
                    <a:pt x="39" y="144"/>
                  </a:lnTo>
                  <a:lnTo>
                    <a:pt x="34" y="142"/>
                  </a:lnTo>
                  <a:lnTo>
                    <a:pt x="32" y="139"/>
                  </a:lnTo>
                  <a:lnTo>
                    <a:pt x="31" y="134"/>
                  </a:lnTo>
                  <a:lnTo>
                    <a:pt x="31"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210"/>
            <p:cNvSpPr>
              <a:spLocks noChangeAspect="1" noEditPoints="1"/>
            </p:cNvSpPr>
            <p:nvPr/>
          </p:nvSpPr>
          <p:spPr bwMode="auto">
            <a:xfrm>
              <a:off x="2902" y="3892"/>
              <a:ext cx="84" cy="100"/>
            </a:xfrm>
            <a:custGeom>
              <a:avLst/>
              <a:gdLst>
                <a:gd name="T0" fmla="*/ 18 w 84"/>
                <a:gd name="T1" fmla="*/ 43 h 100"/>
                <a:gd name="T2" fmla="*/ 22 w 84"/>
                <a:gd name="T3" fmla="*/ 23 h 100"/>
                <a:gd name="T4" fmla="*/ 29 w 84"/>
                <a:gd name="T5" fmla="*/ 12 h 100"/>
                <a:gd name="T6" fmla="*/ 38 w 84"/>
                <a:gd name="T7" fmla="*/ 6 h 100"/>
                <a:gd name="T8" fmla="*/ 45 w 84"/>
                <a:gd name="T9" fmla="*/ 5 h 100"/>
                <a:gd name="T10" fmla="*/ 53 w 84"/>
                <a:gd name="T11" fmla="*/ 6 h 100"/>
                <a:gd name="T12" fmla="*/ 58 w 84"/>
                <a:gd name="T13" fmla="*/ 10 h 100"/>
                <a:gd name="T14" fmla="*/ 63 w 84"/>
                <a:gd name="T15" fmla="*/ 15 h 100"/>
                <a:gd name="T16" fmla="*/ 66 w 84"/>
                <a:gd name="T17" fmla="*/ 21 h 100"/>
                <a:gd name="T18" fmla="*/ 68 w 84"/>
                <a:gd name="T19" fmla="*/ 27 h 100"/>
                <a:gd name="T20" fmla="*/ 69 w 84"/>
                <a:gd name="T21" fmla="*/ 33 h 100"/>
                <a:gd name="T22" fmla="*/ 70 w 84"/>
                <a:gd name="T23" fmla="*/ 39 h 100"/>
                <a:gd name="T24" fmla="*/ 70 w 84"/>
                <a:gd name="T25" fmla="*/ 43 h 100"/>
                <a:gd name="T26" fmla="*/ 18 w 84"/>
                <a:gd name="T27" fmla="*/ 43 h 100"/>
                <a:gd name="T28" fmla="*/ 18 w 84"/>
                <a:gd name="T29" fmla="*/ 47 h 100"/>
                <a:gd name="T30" fmla="*/ 79 w 84"/>
                <a:gd name="T31" fmla="*/ 47 h 100"/>
                <a:gd name="T32" fmla="*/ 81 w 84"/>
                <a:gd name="T33" fmla="*/ 47 h 100"/>
                <a:gd name="T34" fmla="*/ 83 w 84"/>
                <a:gd name="T35" fmla="*/ 47 h 100"/>
                <a:gd name="T36" fmla="*/ 84 w 84"/>
                <a:gd name="T37" fmla="*/ 45 h 100"/>
                <a:gd name="T38" fmla="*/ 84 w 84"/>
                <a:gd name="T39" fmla="*/ 43 h 100"/>
                <a:gd name="T40" fmla="*/ 82 w 84"/>
                <a:gd name="T41" fmla="*/ 27 h 100"/>
                <a:gd name="T42" fmla="*/ 75 w 84"/>
                <a:gd name="T43" fmla="*/ 13 h 100"/>
                <a:gd name="T44" fmla="*/ 63 w 84"/>
                <a:gd name="T45" fmla="*/ 4 h 100"/>
                <a:gd name="T46" fmla="*/ 45 w 84"/>
                <a:gd name="T47" fmla="*/ 0 h 100"/>
                <a:gd name="T48" fmla="*/ 28 w 84"/>
                <a:gd name="T49" fmla="*/ 4 h 100"/>
                <a:gd name="T50" fmla="*/ 13 w 84"/>
                <a:gd name="T51" fmla="*/ 15 h 100"/>
                <a:gd name="T52" fmla="*/ 4 w 84"/>
                <a:gd name="T53" fmla="*/ 30 h 100"/>
                <a:gd name="T54" fmla="*/ 0 w 84"/>
                <a:gd name="T55" fmla="*/ 50 h 100"/>
                <a:gd name="T56" fmla="*/ 4 w 84"/>
                <a:gd name="T57" fmla="*/ 70 h 100"/>
                <a:gd name="T58" fmla="*/ 15 w 84"/>
                <a:gd name="T59" fmla="*/ 86 h 100"/>
                <a:gd name="T60" fmla="*/ 30 w 84"/>
                <a:gd name="T61" fmla="*/ 96 h 100"/>
                <a:gd name="T62" fmla="*/ 48 w 84"/>
                <a:gd name="T63" fmla="*/ 100 h 100"/>
                <a:gd name="T64" fmla="*/ 65 w 84"/>
                <a:gd name="T65" fmla="*/ 96 h 100"/>
                <a:gd name="T66" fmla="*/ 76 w 84"/>
                <a:gd name="T67" fmla="*/ 87 h 100"/>
                <a:gd name="T68" fmla="*/ 82 w 84"/>
                <a:gd name="T69" fmla="*/ 78 h 100"/>
                <a:gd name="T70" fmla="*/ 84 w 84"/>
                <a:gd name="T71" fmla="*/ 71 h 100"/>
                <a:gd name="T72" fmla="*/ 83 w 84"/>
                <a:gd name="T73" fmla="*/ 69 h 100"/>
                <a:gd name="T74" fmla="*/ 81 w 84"/>
                <a:gd name="T75" fmla="*/ 69 h 100"/>
                <a:gd name="T76" fmla="*/ 79 w 84"/>
                <a:gd name="T77" fmla="*/ 70 h 100"/>
                <a:gd name="T78" fmla="*/ 78 w 84"/>
                <a:gd name="T79" fmla="*/ 72 h 100"/>
                <a:gd name="T80" fmla="*/ 75 w 84"/>
                <a:gd name="T81" fmla="*/ 79 h 100"/>
                <a:gd name="T82" fmla="*/ 71 w 84"/>
                <a:gd name="T83" fmla="*/ 85 h 100"/>
                <a:gd name="T84" fmla="*/ 66 w 84"/>
                <a:gd name="T85" fmla="*/ 89 h 100"/>
                <a:gd name="T86" fmla="*/ 62 w 84"/>
                <a:gd name="T87" fmla="*/ 92 h 100"/>
                <a:gd name="T88" fmla="*/ 57 w 84"/>
                <a:gd name="T89" fmla="*/ 93 h 100"/>
                <a:gd name="T90" fmla="*/ 53 w 84"/>
                <a:gd name="T91" fmla="*/ 94 h 100"/>
                <a:gd name="T92" fmla="*/ 51 w 84"/>
                <a:gd name="T93" fmla="*/ 94 h 100"/>
                <a:gd name="T94" fmla="*/ 49 w 84"/>
                <a:gd name="T95" fmla="*/ 94 h 100"/>
                <a:gd name="T96" fmla="*/ 41 w 84"/>
                <a:gd name="T97" fmla="*/ 93 h 100"/>
                <a:gd name="T98" fmla="*/ 35 w 84"/>
                <a:gd name="T99" fmla="*/ 90 h 100"/>
                <a:gd name="T100" fmla="*/ 29 w 84"/>
                <a:gd name="T101" fmla="*/ 85 h 100"/>
                <a:gd name="T102" fmla="*/ 24 w 84"/>
                <a:gd name="T103" fmla="*/ 80 h 100"/>
                <a:gd name="T104" fmla="*/ 21 w 84"/>
                <a:gd name="T105" fmla="*/ 71 h 100"/>
                <a:gd name="T106" fmla="*/ 19 w 84"/>
                <a:gd name="T107" fmla="*/ 62 h 100"/>
                <a:gd name="T108" fmla="*/ 18 w 84"/>
                <a:gd name="T109" fmla="*/ 54 h 100"/>
                <a:gd name="T110" fmla="*/ 18 w 84"/>
                <a:gd name="T111"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8" y="43"/>
                  </a:moveTo>
                  <a:lnTo>
                    <a:pt x="22" y="23"/>
                  </a:lnTo>
                  <a:lnTo>
                    <a:pt x="29" y="12"/>
                  </a:lnTo>
                  <a:lnTo>
                    <a:pt x="38" y="6"/>
                  </a:lnTo>
                  <a:lnTo>
                    <a:pt x="45" y="5"/>
                  </a:lnTo>
                  <a:lnTo>
                    <a:pt x="53" y="6"/>
                  </a:lnTo>
                  <a:lnTo>
                    <a:pt x="58" y="10"/>
                  </a:lnTo>
                  <a:lnTo>
                    <a:pt x="63" y="15"/>
                  </a:lnTo>
                  <a:lnTo>
                    <a:pt x="66" y="21"/>
                  </a:lnTo>
                  <a:lnTo>
                    <a:pt x="68" y="27"/>
                  </a:lnTo>
                  <a:lnTo>
                    <a:pt x="69" y="33"/>
                  </a:lnTo>
                  <a:lnTo>
                    <a:pt x="70" y="39"/>
                  </a:lnTo>
                  <a:lnTo>
                    <a:pt x="70" y="43"/>
                  </a:lnTo>
                  <a:lnTo>
                    <a:pt x="18" y="43"/>
                  </a:lnTo>
                  <a:close/>
                  <a:moveTo>
                    <a:pt x="18" y="47"/>
                  </a:moveTo>
                  <a:lnTo>
                    <a:pt x="79" y="47"/>
                  </a:lnTo>
                  <a:lnTo>
                    <a:pt x="81" y="47"/>
                  </a:lnTo>
                  <a:lnTo>
                    <a:pt x="83" y="47"/>
                  </a:lnTo>
                  <a:lnTo>
                    <a:pt x="84" y="45"/>
                  </a:lnTo>
                  <a:lnTo>
                    <a:pt x="84" y="43"/>
                  </a:lnTo>
                  <a:lnTo>
                    <a:pt x="82" y="27"/>
                  </a:lnTo>
                  <a:lnTo>
                    <a:pt x="75" y="13"/>
                  </a:lnTo>
                  <a:lnTo>
                    <a:pt x="63" y="4"/>
                  </a:lnTo>
                  <a:lnTo>
                    <a:pt x="45" y="0"/>
                  </a:lnTo>
                  <a:lnTo>
                    <a:pt x="28" y="4"/>
                  </a:lnTo>
                  <a:lnTo>
                    <a:pt x="13" y="15"/>
                  </a:lnTo>
                  <a:lnTo>
                    <a:pt x="4" y="30"/>
                  </a:lnTo>
                  <a:lnTo>
                    <a:pt x="0" y="50"/>
                  </a:lnTo>
                  <a:lnTo>
                    <a:pt x="4" y="70"/>
                  </a:lnTo>
                  <a:lnTo>
                    <a:pt x="15" y="86"/>
                  </a:lnTo>
                  <a:lnTo>
                    <a:pt x="30" y="96"/>
                  </a:lnTo>
                  <a:lnTo>
                    <a:pt x="48" y="100"/>
                  </a:lnTo>
                  <a:lnTo>
                    <a:pt x="65" y="96"/>
                  </a:lnTo>
                  <a:lnTo>
                    <a:pt x="76" y="87"/>
                  </a:lnTo>
                  <a:lnTo>
                    <a:pt x="82" y="78"/>
                  </a:lnTo>
                  <a:lnTo>
                    <a:pt x="84" y="71"/>
                  </a:lnTo>
                  <a:lnTo>
                    <a:pt x="83" y="69"/>
                  </a:lnTo>
                  <a:lnTo>
                    <a:pt x="81" y="69"/>
                  </a:lnTo>
                  <a:lnTo>
                    <a:pt x="79" y="70"/>
                  </a:lnTo>
                  <a:lnTo>
                    <a:pt x="78" y="72"/>
                  </a:lnTo>
                  <a:lnTo>
                    <a:pt x="75" y="79"/>
                  </a:lnTo>
                  <a:lnTo>
                    <a:pt x="71" y="85"/>
                  </a:lnTo>
                  <a:lnTo>
                    <a:pt x="66" y="89"/>
                  </a:lnTo>
                  <a:lnTo>
                    <a:pt x="62" y="92"/>
                  </a:lnTo>
                  <a:lnTo>
                    <a:pt x="57" y="93"/>
                  </a:lnTo>
                  <a:lnTo>
                    <a:pt x="53" y="94"/>
                  </a:lnTo>
                  <a:lnTo>
                    <a:pt x="51" y="94"/>
                  </a:lnTo>
                  <a:lnTo>
                    <a:pt x="49" y="94"/>
                  </a:lnTo>
                  <a:lnTo>
                    <a:pt x="41" y="93"/>
                  </a:lnTo>
                  <a:lnTo>
                    <a:pt x="35" y="90"/>
                  </a:lnTo>
                  <a:lnTo>
                    <a:pt x="29" y="85"/>
                  </a:lnTo>
                  <a:lnTo>
                    <a:pt x="24" y="80"/>
                  </a:lnTo>
                  <a:lnTo>
                    <a:pt x="21" y="71"/>
                  </a:lnTo>
                  <a:lnTo>
                    <a:pt x="19" y="62"/>
                  </a:lnTo>
                  <a:lnTo>
                    <a:pt x="18" y="54"/>
                  </a:lnTo>
                  <a:lnTo>
                    <a:pt x="18"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211"/>
            <p:cNvSpPr>
              <a:spLocks noChangeAspect="1" noEditPoints="1"/>
            </p:cNvSpPr>
            <p:nvPr/>
          </p:nvSpPr>
          <p:spPr bwMode="auto">
            <a:xfrm>
              <a:off x="3002" y="3892"/>
              <a:ext cx="98" cy="100"/>
            </a:xfrm>
            <a:custGeom>
              <a:avLst/>
              <a:gdLst>
                <a:gd name="T0" fmla="*/ 64 w 98"/>
                <a:gd name="T1" fmla="*/ 87 h 100"/>
                <a:gd name="T2" fmla="*/ 73 w 98"/>
                <a:gd name="T3" fmla="*/ 97 h 100"/>
                <a:gd name="T4" fmla="*/ 82 w 98"/>
                <a:gd name="T5" fmla="*/ 99 h 100"/>
                <a:gd name="T6" fmla="*/ 87 w 98"/>
                <a:gd name="T7" fmla="*/ 97 h 100"/>
                <a:gd name="T8" fmla="*/ 93 w 98"/>
                <a:gd name="T9" fmla="*/ 92 h 100"/>
                <a:gd name="T10" fmla="*/ 97 w 98"/>
                <a:gd name="T11" fmla="*/ 84 h 100"/>
                <a:gd name="T12" fmla="*/ 98 w 98"/>
                <a:gd name="T13" fmla="*/ 66 h 100"/>
                <a:gd name="T14" fmla="*/ 92 w 98"/>
                <a:gd name="T15" fmla="*/ 78 h 100"/>
                <a:gd name="T16" fmla="*/ 89 w 98"/>
                <a:gd name="T17" fmla="*/ 90 h 100"/>
                <a:gd name="T18" fmla="*/ 84 w 98"/>
                <a:gd name="T19" fmla="*/ 92 h 100"/>
                <a:gd name="T20" fmla="*/ 78 w 98"/>
                <a:gd name="T21" fmla="*/ 87 h 100"/>
                <a:gd name="T22" fmla="*/ 76 w 98"/>
                <a:gd name="T23" fmla="*/ 81 h 100"/>
                <a:gd name="T24" fmla="*/ 76 w 98"/>
                <a:gd name="T25" fmla="*/ 31 h 100"/>
                <a:gd name="T26" fmla="*/ 73 w 98"/>
                <a:gd name="T27" fmla="*/ 18 h 100"/>
                <a:gd name="T28" fmla="*/ 62 w 98"/>
                <a:gd name="T29" fmla="*/ 7 h 100"/>
                <a:gd name="T30" fmla="*/ 47 w 98"/>
                <a:gd name="T31" fmla="*/ 1 h 100"/>
                <a:gd name="T32" fmla="*/ 32 w 98"/>
                <a:gd name="T33" fmla="*/ 1 h 100"/>
                <a:gd name="T34" fmla="*/ 20 w 98"/>
                <a:gd name="T35" fmla="*/ 4 h 100"/>
                <a:gd name="T36" fmla="*/ 12 w 98"/>
                <a:gd name="T37" fmla="*/ 11 h 100"/>
                <a:gd name="T38" fmla="*/ 7 w 98"/>
                <a:gd name="T39" fmla="*/ 19 h 100"/>
                <a:gd name="T40" fmla="*/ 7 w 98"/>
                <a:gd name="T41" fmla="*/ 29 h 100"/>
                <a:gd name="T42" fmla="*/ 12 w 98"/>
                <a:gd name="T43" fmla="*/ 34 h 100"/>
                <a:gd name="T44" fmla="*/ 20 w 98"/>
                <a:gd name="T45" fmla="*/ 34 h 100"/>
                <a:gd name="T46" fmla="*/ 25 w 98"/>
                <a:gd name="T47" fmla="*/ 29 h 100"/>
                <a:gd name="T48" fmla="*/ 25 w 98"/>
                <a:gd name="T49" fmla="*/ 22 h 100"/>
                <a:gd name="T50" fmla="*/ 21 w 98"/>
                <a:gd name="T51" fmla="*/ 16 h 100"/>
                <a:gd name="T52" fmla="*/ 20 w 98"/>
                <a:gd name="T53" fmla="*/ 10 h 100"/>
                <a:gd name="T54" fmla="*/ 32 w 98"/>
                <a:gd name="T55" fmla="*/ 5 h 100"/>
                <a:gd name="T56" fmla="*/ 42 w 98"/>
                <a:gd name="T57" fmla="*/ 5 h 100"/>
                <a:gd name="T58" fmla="*/ 50 w 98"/>
                <a:gd name="T59" fmla="*/ 9 h 100"/>
                <a:gd name="T60" fmla="*/ 57 w 98"/>
                <a:gd name="T61" fmla="*/ 15 h 100"/>
                <a:gd name="T62" fmla="*/ 61 w 98"/>
                <a:gd name="T63" fmla="*/ 26 h 100"/>
                <a:gd name="T64" fmla="*/ 61 w 98"/>
                <a:gd name="T65" fmla="*/ 41 h 100"/>
                <a:gd name="T66" fmla="*/ 21 w 98"/>
                <a:gd name="T67" fmla="*/ 49 h 100"/>
                <a:gd name="T68" fmla="*/ 4 w 98"/>
                <a:gd name="T69" fmla="*/ 62 h 100"/>
                <a:gd name="T70" fmla="*/ 0 w 98"/>
                <a:gd name="T71" fmla="*/ 77 h 100"/>
                <a:gd name="T72" fmla="*/ 12 w 98"/>
                <a:gd name="T73" fmla="*/ 95 h 100"/>
                <a:gd name="T74" fmla="*/ 34 w 98"/>
                <a:gd name="T75" fmla="*/ 100 h 100"/>
                <a:gd name="T76" fmla="*/ 52 w 98"/>
                <a:gd name="T77" fmla="*/ 94 h 100"/>
                <a:gd name="T78" fmla="*/ 63 w 98"/>
                <a:gd name="T79" fmla="*/ 81 h 100"/>
                <a:gd name="T80" fmla="*/ 61 w 98"/>
                <a:gd name="T81" fmla="*/ 67 h 100"/>
                <a:gd name="T82" fmla="*/ 59 w 98"/>
                <a:gd name="T83" fmla="*/ 80 h 100"/>
                <a:gd name="T84" fmla="*/ 52 w 98"/>
                <a:gd name="T85" fmla="*/ 89 h 100"/>
                <a:gd name="T86" fmla="*/ 44 w 98"/>
                <a:gd name="T87" fmla="*/ 93 h 100"/>
                <a:gd name="T88" fmla="*/ 36 w 98"/>
                <a:gd name="T89" fmla="*/ 95 h 100"/>
                <a:gd name="T90" fmla="*/ 22 w 98"/>
                <a:gd name="T91" fmla="*/ 90 h 100"/>
                <a:gd name="T92" fmla="*/ 16 w 98"/>
                <a:gd name="T93" fmla="*/ 76 h 100"/>
                <a:gd name="T94" fmla="*/ 25 w 98"/>
                <a:gd name="T95" fmla="*/ 57 h 100"/>
                <a:gd name="T96" fmla="*/ 61 w 98"/>
                <a:gd name="T97"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00">
                  <a:moveTo>
                    <a:pt x="63" y="81"/>
                  </a:moveTo>
                  <a:lnTo>
                    <a:pt x="64" y="87"/>
                  </a:lnTo>
                  <a:lnTo>
                    <a:pt x="68" y="93"/>
                  </a:lnTo>
                  <a:lnTo>
                    <a:pt x="73" y="97"/>
                  </a:lnTo>
                  <a:lnTo>
                    <a:pt x="80" y="99"/>
                  </a:lnTo>
                  <a:lnTo>
                    <a:pt x="82" y="99"/>
                  </a:lnTo>
                  <a:lnTo>
                    <a:pt x="84" y="98"/>
                  </a:lnTo>
                  <a:lnTo>
                    <a:pt x="87" y="97"/>
                  </a:lnTo>
                  <a:lnTo>
                    <a:pt x="90" y="95"/>
                  </a:lnTo>
                  <a:lnTo>
                    <a:pt x="93" y="92"/>
                  </a:lnTo>
                  <a:lnTo>
                    <a:pt x="95" y="89"/>
                  </a:lnTo>
                  <a:lnTo>
                    <a:pt x="97" y="84"/>
                  </a:lnTo>
                  <a:lnTo>
                    <a:pt x="98" y="78"/>
                  </a:lnTo>
                  <a:lnTo>
                    <a:pt x="98" y="66"/>
                  </a:lnTo>
                  <a:lnTo>
                    <a:pt x="92" y="66"/>
                  </a:lnTo>
                  <a:lnTo>
                    <a:pt x="92" y="78"/>
                  </a:lnTo>
                  <a:lnTo>
                    <a:pt x="91" y="86"/>
                  </a:lnTo>
                  <a:lnTo>
                    <a:pt x="89" y="90"/>
                  </a:lnTo>
                  <a:lnTo>
                    <a:pt x="87" y="92"/>
                  </a:lnTo>
                  <a:lnTo>
                    <a:pt x="84" y="92"/>
                  </a:lnTo>
                  <a:lnTo>
                    <a:pt x="80" y="90"/>
                  </a:lnTo>
                  <a:lnTo>
                    <a:pt x="78" y="87"/>
                  </a:lnTo>
                  <a:lnTo>
                    <a:pt x="76" y="83"/>
                  </a:lnTo>
                  <a:lnTo>
                    <a:pt x="76" y="81"/>
                  </a:lnTo>
                  <a:lnTo>
                    <a:pt x="76" y="38"/>
                  </a:lnTo>
                  <a:lnTo>
                    <a:pt x="76" y="31"/>
                  </a:lnTo>
                  <a:lnTo>
                    <a:pt x="75" y="24"/>
                  </a:lnTo>
                  <a:lnTo>
                    <a:pt x="73" y="18"/>
                  </a:lnTo>
                  <a:lnTo>
                    <a:pt x="68" y="12"/>
                  </a:lnTo>
                  <a:lnTo>
                    <a:pt x="62" y="7"/>
                  </a:lnTo>
                  <a:lnTo>
                    <a:pt x="54" y="3"/>
                  </a:lnTo>
                  <a:lnTo>
                    <a:pt x="47" y="1"/>
                  </a:lnTo>
                  <a:lnTo>
                    <a:pt x="39" y="0"/>
                  </a:lnTo>
                  <a:lnTo>
                    <a:pt x="32" y="1"/>
                  </a:lnTo>
                  <a:lnTo>
                    <a:pt x="26" y="2"/>
                  </a:lnTo>
                  <a:lnTo>
                    <a:pt x="20" y="4"/>
                  </a:lnTo>
                  <a:lnTo>
                    <a:pt x="16" y="7"/>
                  </a:lnTo>
                  <a:lnTo>
                    <a:pt x="12" y="11"/>
                  </a:lnTo>
                  <a:lnTo>
                    <a:pt x="9" y="15"/>
                  </a:lnTo>
                  <a:lnTo>
                    <a:pt x="7" y="19"/>
                  </a:lnTo>
                  <a:lnTo>
                    <a:pt x="6" y="25"/>
                  </a:lnTo>
                  <a:lnTo>
                    <a:pt x="7" y="29"/>
                  </a:lnTo>
                  <a:lnTo>
                    <a:pt x="9" y="32"/>
                  </a:lnTo>
                  <a:lnTo>
                    <a:pt x="12" y="34"/>
                  </a:lnTo>
                  <a:lnTo>
                    <a:pt x="16" y="35"/>
                  </a:lnTo>
                  <a:lnTo>
                    <a:pt x="20" y="34"/>
                  </a:lnTo>
                  <a:lnTo>
                    <a:pt x="23" y="32"/>
                  </a:lnTo>
                  <a:lnTo>
                    <a:pt x="25" y="29"/>
                  </a:lnTo>
                  <a:lnTo>
                    <a:pt x="26" y="25"/>
                  </a:lnTo>
                  <a:lnTo>
                    <a:pt x="25" y="22"/>
                  </a:lnTo>
                  <a:lnTo>
                    <a:pt x="24" y="19"/>
                  </a:lnTo>
                  <a:lnTo>
                    <a:pt x="21" y="16"/>
                  </a:lnTo>
                  <a:lnTo>
                    <a:pt x="15" y="15"/>
                  </a:lnTo>
                  <a:lnTo>
                    <a:pt x="20" y="10"/>
                  </a:lnTo>
                  <a:lnTo>
                    <a:pt x="26" y="7"/>
                  </a:lnTo>
                  <a:lnTo>
                    <a:pt x="32" y="5"/>
                  </a:lnTo>
                  <a:lnTo>
                    <a:pt x="38" y="5"/>
                  </a:lnTo>
                  <a:lnTo>
                    <a:pt x="42" y="5"/>
                  </a:lnTo>
                  <a:lnTo>
                    <a:pt x="46" y="6"/>
                  </a:lnTo>
                  <a:lnTo>
                    <a:pt x="50" y="9"/>
                  </a:lnTo>
                  <a:lnTo>
                    <a:pt x="54" y="11"/>
                  </a:lnTo>
                  <a:lnTo>
                    <a:pt x="57" y="15"/>
                  </a:lnTo>
                  <a:lnTo>
                    <a:pt x="59" y="20"/>
                  </a:lnTo>
                  <a:lnTo>
                    <a:pt x="61" y="26"/>
                  </a:lnTo>
                  <a:lnTo>
                    <a:pt x="61" y="33"/>
                  </a:lnTo>
                  <a:lnTo>
                    <a:pt x="61" y="41"/>
                  </a:lnTo>
                  <a:lnTo>
                    <a:pt x="42" y="42"/>
                  </a:lnTo>
                  <a:lnTo>
                    <a:pt x="21" y="49"/>
                  </a:lnTo>
                  <a:lnTo>
                    <a:pt x="11" y="55"/>
                  </a:lnTo>
                  <a:lnTo>
                    <a:pt x="4" y="62"/>
                  </a:lnTo>
                  <a:lnTo>
                    <a:pt x="1" y="69"/>
                  </a:lnTo>
                  <a:lnTo>
                    <a:pt x="0" y="77"/>
                  </a:lnTo>
                  <a:lnTo>
                    <a:pt x="3" y="88"/>
                  </a:lnTo>
                  <a:lnTo>
                    <a:pt x="12" y="95"/>
                  </a:lnTo>
                  <a:lnTo>
                    <a:pt x="23" y="99"/>
                  </a:lnTo>
                  <a:lnTo>
                    <a:pt x="34" y="100"/>
                  </a:lnTo>
                  <a:lnTo>
                    <a:pt x="44" y="98"/>
                  </a:lnTo>
                  <a:lnTo>
                    <a:pt x="52" y="94"/>
                  </a:lnTo>
                  <a:lnTo>
                    <a:pt x="59" y="88"/>
                  </a:lnTo>
                  <a:lnTo>
                    <a:pt x="63" y="81"/>
                  </a:lnTo>
                  <a:close/>
                  <a:moveTo>
                    <a:pt x="61" y="45"/>
                  </a:moveTo>
                  <a:lnTo>
                    <a:pt x="61" y="67"/>
                  </a:lnTo>
                  <a:lnTo>
                    <a:pt x="61" y="74"/>
                  </a:lnTo>
                  <a:lnTo>
                    <a:pt x="59" y="80"/>
                  </a:lnTo>
                  <a:lnTo>
                    <a:pt x="56" y="85"/>
                  </a:lnTo>
                  <a:lnTo>
                    <a:pt x="52" y="89"/>
                  </a:lnTo>
                  <a:lnTo>
                    <a:pt x="48" y="92"/>
                  </a:lnTo>
                  <a:lnTo>
                    <a:pt x="44" y="93"/>
                  </a:lnTo>
                  <a:lnTo>
                    <a:pt x="40" y="95"/>
                  </a:lnTo>
                  <a:lnTo>
                    <a:pt x="36" y="95"/>
                  </a:lnTo>
                  <a:lnTo>
                    <a:pt x="28" y="94"/>
                  </a:lnTo>
                  <a:lnTo>
                    <a:pt x="22" y="90"/>
                  </a:lnTo>
                  <a:lnTo>
                    <a:pt x="18" y="84"/>
                  </a:lnTo>
                  <a:lnTo>
                    <a:pt x="16" y="76"/>
                  </a:lnTo>
                  <a:lnTo>
                    <a:pt x="18" y="67"/>
                  </a:lnTo>
                  <a:lnTo>
                    <a:pt x="25" y="57"/>
                  </a:lnTo>
                  <a:lnTo>
                    <a:pt x="39" y="49"/>
                  </a:lnTo>
                  <a:lnTo>
                    <a:pt x="61"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212"/>
            <p:cNvSpPr>
              <a:spLocks noChangeAspect="1"/>
            </p:cNvSpPr>
            <p:nvPr/>
          </p:nvSpPr>
          <p:spPr bwMode="auto">
            <a:xfrm>
              <a:off x="3099" y="3896"/>
              <a:ext cx="106" cy="96"/>
            </a:xfrm>
            <a:custGeom>
              <a:avLst/>
              <a:gdLst>
                <a:gd name="T0" fmla="*/ 86 w 106"/>
                <a:gd name="T1" fmla="*/ 21 h 96"/>
                <a:gd name="T2" fmla="*/ 88 w 106"/>
                <a:gd name="T3" fmla="*/ 17 h 96"/>
                <a:gd name="T4" fmla="*/ 92 w 106"/>
                <a:gd name="T5" fmla="*/ 12 h 96"/>
                <a:gd name="T6" fmla="*/ 98 w 106"/>
                <a:gd name="T7" fmla="*/ 8 h 96"/>
                <a:gd name="T8" fmla="*/ 106 w 106"/>
                <a:gd name="T9" fmla="*/ 7 h 96"/>
                <a:gd name="T10" fmla="*/ 106 w 106"/>
                <a:gd name="T11" fmla="*/ 0 h 96"/>
                <a:gd name="T12" fmla="*/ 98 w 106"/>
                <a:gd name="T13" fmla="*/ 0 h 96"/>
                <a:gd name="T14" fmla="*/ 90 w 106"/>
                <a:gd name="T15" fmla="*/ 0 h 96"/>
                <a:gd name="T16" fmla="*/ 85 w 106"/>
                <a:gd name="T17" fmla="*/ 0 h 96"/>
                <a:gd name="T18" fmla="*/ 80 w 106"/>
                <a:gd name="T19" fmla="*/ 0 h 96"/>
                <a:gd name="T20" fmla="*/ 75 w 106"/>
                <a:gd name="T21" fmla="*/ 0 h 96"/>
                <a:gd name="T22" fmla="*/ 71 w 106"/>
                <a:gd name="T23" fmla="*/ 0 h 96"/>
                <a:gd name="T24" fmla="*/ 71 w 106"/>
                <a:gd name="T25" fmla="*/ 7 h 96"/>
                <a:gd name="T26" fmla="*/ 76 w 106"/>
                <a:gd name="T27" fmla="*/ 7 h 96"/>
                <a:gd name="T28" fmla="*/ 79 w 106"/>
                <a:gd name="T29" fmla="*/ 10 h 96"/>
                <a:gd name="T30" fmla="*/ 81 w 106"/>
                <a:gd name="T31" fmla="*/ 13 h 96"/>
                <a:gd name="T32" fmla="*/ 82 w 106"/>
                <a:gd name="T33" fmla="*/ 16 h 96"/>
                <a:gd name="T34" fmla="*/ 81 w 106"/>
                <a:gd name="T35" fmla="*/ 18 h 96"/>
                <a:gd name="T36" fmla="*/ 80 w 106"/>
                <a:gd name="T37" fmla="*/ 21 h 96"/>
                <a:gd name="T38" fmla="*/ 58 w 106"/>
                <a:gd name="T39" fmla="*/ 76 h 96"/>
                <a:gd name="T40" fmla="*/ 34 w 106"/>
                <a:gd name="T41" fmla="*/ 16 h 96"/>
                <a:gd name="T42" fmla="*/ 33 w 106"/>
                <a:gd name="T43" fmla="*/ 13 h 96"/>
                <a:gd name="T44" fmla="*/ 33 w 106"/>
                <a:gd name="T45" fmla="*/ 12 h 96"/>
                <a:gd name="T46" fmla="*/ 34 w 106"/>
                <a:gd name="T47" fmla="*/ 9 h 96"/>
                <a:gd name="T48" fmla="*/ 37 w 106"/>
                <a:gd name="T49" fmla="*/ 7 h 96"/>
                <a:gd name="T50" fmla="*/ 41 w 106"/>
                <a:gd name="T51" fmla="*/ 7 h 96"/>
                <a:gd name="T52" fmla="*/ 45 w 106"/>
                <a:gd name="T53" fmla="*/ 7 h 96"/>
                <a:gd name="T54" fmla="*/ 45 w 106"/>
                <a:gd name="T55" fmla="*/ 0 h 96"/>
                <a:gd name="T56" fmla="*/ 39 w 106"/>
                <a:gd name="T57" fmla="*/ 0 h 96"/>
                <a:gd name="T58" fmla="*/ 33 w 106"/>
                <a:gd name="T59" fmla="*/ 0 h 96"/>
                <a:gd name="T60" fmla="*/ 26 w 106"/>
                <a:gd name="T61" fmla="*/ 0 h 96"/>
                <a:gd name="T62" fmla="*/ 21 w 106"/>
                <a:gd name="T63" fmla="*/ 0 h 96"/>
                <a:gd name="T64" fmla="*/ 11 w 106"/>
                <a:gd name="T65" fmla="*/ 0 h 96"/>
                <a:gd name="T66" fmla="*/ 0 w 106"/>
                <a:gd name="T67" fmla="*/ 0 h 96"/>
                <a:gd name="T68" fmla="*/ 0 w 106"/>
                <a:gd name="T69" fmla="*/ 7 h 96"/>
                <a:gd name="T70" fmla="*/ 8 w 106"/>
                <a:gd name="T71" fmla="*/ 7 h 96"/>
                <a:gd name="T72" fmla="*/ 13 w 106"/>
                <a:gd name="T73" fmla="*/ 8 h 96"/>
                <a:gd name="T74" fmla="*/ 16 w 106"/>
                <a:gd name="T75" fmla="*/ 10 h 96"/>
                <a:gd name="T76" fmla="*/ 18 w 106"/>
                <a:gd name="T77" fmla="*/ 15 h 96"/>
                <a:gd name="T78" fmla="*/ 49 w 106"/>
                <a:gd name="T79" fmla="*/ 92 h 96"/>
                <a:gd name="T80" fmla="*/ 51 w 106"/>
                <a:gd name="T81" fmla="*/ 95 h 96"/>
                <a:gd name="T82" fmla="*/ 53 w 106"/>
                <a:gd name="T83" fmla="*/ 96 h 96"/>
                <a:gd name="T84" fmla="*/ 56 w 106"/>
                <a:gd name="T85" fmla="*/ 95 h 96"/>
                <a:gd name="T86" fmla="*/ 58 w 106"/>
                <a:gd name="T87" fmla="*/ 92 h 96"/>
                <a:gd name="T88" fmla="*/ 86 w 106"/>
                <a:gd name="T89"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96">
                  <a:moveTo>
                    <a:pt x="86" y="21"/>
                  </a:moveTo>
                  <a:lnTo>
                    <a:pt x="88" y="17"/>
                  </a:lnTo>
                  <a:lnTo>
                    <a:pt x="92" y="12"/>
                  </a:lnTo>
                  <a:lnTo>
                    <a:pt x="98" y="8"/>
                  </a:lnTo>
                  <a:lnTo>
                    <a:pt x="106" y="7"/>
                  </a:lnTo>
                  <a:lnTo>
                    <a:pt x="106" y="0"/>
                  </a:lnTo>
                  <a:lnTo>
                    <a:pt x="98" y="0"/>
                  </a:lnTo>
                  <a:lnTo>
                    <a:pt x="90" y="0"/>
                  </a:lnTo>
                  <a:lnTo>
                    <a:pt x="85" y="0"/>
                  </a:lnTo>
                  <a:lnTo>
                    <a:pt x="80" y="0"/>
                  </a:lnTo>
                  <a:lnTo>
                    <a:pt x="75" y="0"/>
                  </a:lnTo>
                  <a:lnTo>
                    <a:pt x="71" y="0"/>
                  </a:lnTo>
                  <a:lnTo>
                    <a:pt x="71" y="7"/>
                  </a:lnTo>
                  <a:lnTo>
                    <a:pt x="76" y="7"/>
                  </a:lnTo>
                  <a:lnTo>
                    <a:pt x="79" y="10"/>
                  </a:lnTo>
                  <a:lnTo>
                    <a:pt x="81" y="13"/>
                  </a:lnTo>
                  <a:lnTo>
                    <a:pt x="82" y="16"/>
                  </a:lnTo>
                  <a:lnTo>
                    <a:pt x="81" y="18"/>
                  </a:lnTo>
                  <a:lnTo>
                    <a:pt x="80" y="21"/>
                  </a:lnTo>
                  <a:lnTo>
                    <a:pt x="58" y="76"/>
                  </a:lnTo>
                  <a:lnTo>
                    <a:pt x="34" y="16"/>
                  </a:lnTo>
                  <a:lnTo>
                    <a:pt x="33" y="13"/>
                  </a:lnTo>
                  <a:lnTo>
                    <a:pt x="33" y="12"/>
                  </a:lnTo>
                  <a:lnTo>
                    <a:pt x="34" y="9"/>
                  </a:lnTo>
                  <a:lnTo>
                    <a:pt x="37" y="7"/>
                  </a:lnTo>
                  <a:lnTo>
                    <a:pt x="41" y="7"/>
                  </a:lnTo>
                  <a:lnTo>
                    <a:pt x="45" y="7"/>
                  </a:lnTo>
                  <a:lnTo>
                    <a:pt x="45" y="0"/>
                  </a:lnTo>
                  <a:lnTo>
                    <a:pt x="39" y="0"/>
                  </a:lnTo>
                  <a:lnTo>
                    <a:pt x="33" y="0"/>
                  </a:lnTo>
                  <a:lnTo>
                    <a:pt x="26" y="0"/>
                  </a:lnTo>
                  <a:lnTo>
                    <a:pt x="21" y="0"/>
                  </a:lnTo>
                  <a:lnTo>
                    <a:pt x="11" y="0"/>
                  </a:lnTo>
                  <a:lnTo>
                    <a:pt x="0" y="0"/>
                  </a:lnTo>
                  <a:lnTo>
                    <a:pt x="0" y="7"/>
                  </a:lnTo>
                  <a:lnTo>
                    <a:pt x="8" y="7"/>
                  </a:lnTo>
                  <a:lnTo>
                    <a:pt x="13" y="8"/>
                  </a:lnTo>
                  <a:lnTo>
                    <a:pt x="16" y="10"/>
                  </a:lnTo>
                  <a:lnTo>
                    <a:pt x="18" y="15"/>
                  </a:lnTo>
                  <a:lnTo>
                    <a:pt x="49" y="92"/>
                  </a:lnTo>
                  <a:lnTo>
                    <a:pt x="51" y="95"/>
                  </a:lnTo>
                  <a:lnTo>
                    <a:pt x="53" y="96"/>
                  </a:lnTo>
                  <a:lnTo>
                    <a:pt x="56" y="95"/>
                  </a:lnTo>
                  <a:lnTo>
                    <a:pt x="58" y="92"/>
                  </a:lnTo>
                  <a:lnTo>
                    <a:pt x="8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13"/>
            <p:cNvSpPr>
              <a:spLocks noChangeAspect="1" noEditPoints="1"/>
            </p:cNvSpPr>
            <p:nvPr/>
          </p:nvSpPr>
          <p:spPr bwMode="auto">
            <a:xfrm>
              <a:off x="3210" y="3892"/>
              <a:ext cx="84" cy="100"/>
            </a:xfrm>
            <a:custGeom>
              <a:avLst/>
              <a:gdLst>
                <a:gd name="T0" fmla="*/ 18 w 84"/>
                <a:gd name="T1" fmla="*/ 43 h 100"/>
                <a:gd name="T2" fmla="*/ 22 w 84"/>
                <a:gd name="T3" fmla="*/ 23 h 100"/>
                <a:gd name="T4" fmla="*/ 29 w 84"/>
                <a:gd name="T5" fmla="*/ 12 h 100"/>
                <a:gd name="T6" fmla="*/ 38 w 84"/>
                <a:gd name="T7" fmla="*/ 6 h 100"/>
                <a:gd name="T8" fmla="*/ 45 w 84"/>
                <a:gd name="T9" fmla="*/ 5 h 100"/>
                <a:gd name="T10" fmla="*/ 52 w 84"/>
                <a:gd name="T11" fmla="*/ 6 h 100"/>
                <a:gd name="T12" fmla="*/ 58 w 84"/>
                <a:gd name="T13" fmla="*/ 10 h 100"/>
                <a:gd name="T14" fmla="*/ 63 w 84"/>
                <a:gd name="T15" fmla="*/ 15 h 100"/>
                <a:gd name="T16" fmla="*/ 66 w 84"/>
                <a:gd name="T17" fmla="*/ 21 h 100"/>
                <a:gd name="T18" fmla="*/ 68 w 84"/>
                <a:gd name="T19" fmla="*/ 27 h 100"/>
                <a:gd name="T20" fmla="*/ 69 w 84"/>
                <a:gd name="T21" fmla="*/ 33 h 100"/>
                <a:gd name="T22" fmla="*/ 69 w 84"/>
                <a:gd name="T23" fmla="*/ 39 h 100"/>
                <a:gd name="T24" fmla="*/ 69 w 84"/>
                <a:gd name="T25" fmla="*/ 43 h 100"/>
                <a:gd name="T26" fmla="*/ 18 w 84"/>
                <a:gd name="T27" fmla="*/ 43 h 100"/>
                <a:gd name="T28" fmla="*/ 18 w 84"/>
                <a:gd name="T29" fmla="*/ 47 h 100"/>
                <a:gd name="T30" fmla="*/ 78 w 84"/>
                <a:gd name="T31" fmla="*/ 47 h 100"/>
                <a:gd name="T32" fmla="*/ 81 w 84"/>
                <a:gd name="T33" fmla="*/ 47 h 100"/>
                <a:gd name="T34" fmla="*/ 83 w 84"/>
                <a:gd name="T35" fmla="*/ 47 h 100"/>
                <a:gd name="T36" fmla="*/ 84 w 84"/>
                <a:gd name="T37" fmla="*/ 45 h 100"/>
                <a:gd name="T38" fmla="*/ 84 w 84"/>
                <a:gd name="T39" fmla="*/ 43 h 100"/>
                <a:gd name="T40" fmla="*/ 82 w 84"/>
                <a:gd name="T41" fmla="*/ 27 h 100"/>
                <a:gd name="T42" fmla="*/ 75 w 84"/>
                <a:gd name="T43" fmla="*/ 13 h 100"/>
                <a:gd name="T44" fmla="*/ 63 w 84"/>
                <a:gd name="T45" fmla="*/ 4 h 100"/>
                <a:gd name="T46" fmla="*/ 45 w 84"/>
                <a:gd name="T47" fmla="*/ 0 h 100"/>
                <a:gd name="T48" fmla="*/ 27 w 84"/>
                <a:gd name="T49" fmla="*/ 4 h 100"/>
                <a:gd name="T50" fmla="*/ 13 w 84"/>
                <a:gd name="T51" fmla="*/ 15 h 100"/>
                <a:gd name="T52" fmla="*/ 3 w 84"/>
                <a:gd name="T53" fmla="*/ 30 h 100"/>
                <a:gd name="T54" fmla="*/ 0 w 84"/>
                <a:gd name="T55" fmla="*/ 50 h 100"/>
                <a:gd name="T56" fmla="*/ 4 w 84"/>
                <a:gd name="T57" fmla="*/ 70 h 100"/>
                <a:gd name="T58" fmla="*/ 14 w 84"/>
                <a:gd name="T59" fmla="*/ 86 h 100"/>
                <a:gd name="T60" fmla="*/ 30 w 84"/>
                <a:gd name="T61" fmla="*/ 96 h 100"/>
                <a:gd name="T62" fmla="*/ 48 w 84"/>
                <a:gd name="T63" fmla="*/ 100 h 100"/>
                <a:gd name="T64" fmla="*/ 64 w 84"/>
                <a:gd name="T65" fmla="*/ 96 h 100"/>
                <a:gd name="T66" fmla="*/ 76 w 84"/>
                <a:gd name="T67" fmla="*/ 87 h 100"/>
                <a:gd name="T68" fmla="*/ 82 w 84"/>
                <a:gd name="T69" fmla="*/ 78 h 100"/>
                <a:gd name="T70" fmla="*/ 84 w 84"/>
                <a:gd name="T71" fmla="*/ 71 h 100"/>
                <a:gd name="T72" fmla="*/ 83 w 84"/>
                <a:gd name="T73" fmla="*/ 69 h 100"/>
                <a:gd name="T74" fmla="*/ 81 w 84"/>
                <a:gd name="T75" fmla="*/ 69 h 100"/>
                <a:gd name="T76" fmla="*/ 79 w 84"/>
                <a:gd name="T77" fmla="*/ 70 h 100"/>
                <a:gd name="T78" fmla="*/ 78 w 84"/>
                <a:gd name="T79" fmla="*/ 72 h 100"/>
                <a:gd name="T80" fmla="*/ 75 w 84"/>
                <a:gd name="T81" fmla="*/ 79 h 100"/>
                <a:gd name="T82" fmla="*/ 71 w 84"/>
                <a:gd name="T83" fmla="*/ 85 h 100"/>
                <a:gd name="T84" fmla="*/ 66 w 84"/>
                <a:gd name="T85" fmla="*/ 89 h 100"/>
                <a:gd name="T86" fmla="*/ 61 w 84"/>
                <a:gd name="T87" fmla="*/ 92 h 100"/>
                <a:gd name="T88" fmla="*/ 57 w 84"/>
                <a:gd name="T89" fmla="*/ 93 h 100"/>
                <a:gd name="T90" fmla="*/ 53 w 84"/>
                <a:gd name="T91" fmla="*/ 94 h 100"/>
                <a:gd name="T92" fmla="*/ 50 w 84"/>
                <a:gd name="T93" fmla="*/ 94 h 100"/>
                <a:gd name="T94" fmla="*/ 49 w 84"/>
                <a:gd name="T95" fmla="*/ 94 h 100"/>
                <a:gd name="T96" fmla="*/ 41 w 84"/>
                <a:gd name="T97" fmla="*/ 93 h 100"/>
                <a:gd name="T98" fmla="*/ 34 w 84"/>
                <a:gd name="T99" fmla="*/ 90 h 100"/>
                <a:gd name="T100" fmla="*/ 29 w 84"/>
                <a:gd name="T101" fmla="*/ 85 h 100"/>
                <a:gd name="T102" fmla="*/ 24 w 84"/>
                <a:gd name="T103" fmla="*/ 80 h 100"/>
                <a:gd name="T104" fmla="*/ 21 w 84"/>
                <a:gd name="T105" fmla="*/ 71 h 100"/>
                <a:gd name="T106" fmla="*/ 19 w 84"/>
                <a:gd name="T107" fmla="*/ 62 h 100"/>
                <a:gd name="T108" fmla="*/ 18 w 84"/>
                <a:gd name="T109" fmla="*/ 54 h 100"/>
                <a:gd name="T110" fmla="*/ 18 w 84"/>
                <a:gd name="T111"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8" y="43"/>
                  </a:moveTo>
                  <a:lnTo>
                    <a:pt x="22" y="23"/>
                  </a:lnTo>
                  <a:lnTo>
                    <a:pt x="29" y="12"/>
                  </a:lnTo>
                  <a:lnTo>
                    <a:pt x="38" y="6"/>
                  </a:lnTo>
                  <a:lnTo>
                    <a:pt x="45" y="5"/>
                  </a:lnTo>
                  <a:lnTo>
                    <a:pt x="52" y="6"/>
                  </a:lnTo>
                  <a:lnTo>
                    <a:pt x="58" y="10"/>
                  </a:lnTo>
                  <a:lnTo>
                    <a:pt x="63" y="15"/>
                  </a:lnTo>
                  <a:lnTo>
                    <a:pt x="66" y="21"/>
                  </a:lnTo>
                  <a:lnTo>
                    <a:pt x="68" y="27"/>
                  </a:lnTo>
                  <a:lnTo>
                    <a:pt x="69" y="33"/>
                  </a:lnTo>
                  <a:lnTo>
                    <a:pt x="69" y="39"/>
                  </a:lnTo>
                  <a:lnTo>
                    <a:pt x="69" y="43"/>
                  </a:lnTo>
                  <a:lnTo>
                    <a:pt x="18" y="43"/>
                  </a:lnTo>
                  <a:close/>
                  <a:moveTo>
                    <a:pt x="18" y="47"/>
                  </a:moveTo>
                  <a:lnTo>
                    <a:pt x="78" y="47"/>
                  </a:lnTo>
                  <a:lnTo>
                    <a:pt x="81" y="47"/>
                  </a:lnTo>
                  <a:lnTo>
                    <a:pt x="83" y="47"/>
                  </a:lnTo>
                  <a:lnTo>
                    <a:pt x="84" y="45"/>
                  </a:lnTo>
                  <a:lnTo>
                    <a:pt x="84" y="43"/>
                  </a:lnTo>
                  <a:lnTo>
                    <a:pt x="82" y="27"/>
                  </a:lnTo>
                  <a:lnTo>
                    <a:pt x="75" y="13"/>
                  </a:lnTo>
                  <a:lnTo>
                    <a:pt x="63" y="4"/>
                  </a:lnTo>
                  <a:lnTo>
                    <a:pt x="45" y="0"/>
                  </a:lnTo>
                  <a:lnTo>
                    <a:pt x="27" y="4"/>
                  </a:lnTo>
                  <a:lnTo>
                    <a:pt x="13" y="15"/>
                  </a:lnTo>
                  <a:lnTo>
                    <a:pt x="3" y="30"/>
                  </a:lnTo>
                  <a:lnTo>
                    <a:pt x="0" y="50"/>
                  </a:lnTo>
                  <a:lnTo>
                    <a:pt x="4" y="70"/>
                  </a:lnTo>
                  <a:lnTo>
                    <a:pt x="14" y="86"/>
                  </a:lnTo>
                  <a:lnTo>
                    <a:pt x="30" y="96"/>
                  </a:lnTo>
                  <a:lnTo>
                    <a:pt x="48" y="100"/>
                  </a:lnTo>
                  <a:lnTo>
                    <a:pt x="64" y="96"/>
                  </a:lnTo>
                  <a:lnTo>
                    <a:pt x="76" y="87"/>
                  </a:lnTo>
                  <a:lnTo>
                    <a:pt x="82" y="78"/>
                  </a:lnTo>
                  <a:lnTo>
                    <a:pt x="84" y="71"/>
                  </a:lnTo>
                  <a:lnTo>
                    <a:pt x="83" y="69"/>
                  </a:lnTo>
                  <a:lnTo>
                    <a:pt x="81" y="69"/>
                  </a:lnTo>
                  <a:lnTo>
                    <a:pt x="79" y="70"/>
                  </a:lnTo>
                  <a:lnTo>
                    <a:pt x="78" y="72"/>
                  </a:lnTo>
                  <a:lnTo>
                    <a:pt x="75" y="79"/>
                  </a:lnTo>
                  <a:lnTo>
                    <a:pt x="71" y="85"/>
                  </a:lnTo>
                  <a:lnTo>
                    <a:pt x="66" y="89"/>
                  </a:lnTo>
                  <a:lnTo>
                    <a:pt x="61" y="92"/>
                  </a:lnTo>
                  <a:lnTo>
                    <a:pt x="57" y="93"/>
                  </a:lnTo>
                  <a:lnTo>
                    <a:pt x="53" y="94"/>
                  </a:lnTo>
                  <a:lnTo>
                    <a:pt x="50" y="94"/>
                  </a:lnTo>
                  <a:lnTo>
                    <a:pt x="49" y="94"/>
                  </a:lnTo>
                  <a:lnTo>
                    <a:pt x="41" y="93"/>
                  </a:lnTo>
                  <a:lnTo>
                    <a:pt x="34" y="90"/>
                  </a:lnTo>
                  <a:lnTo>
                    <a:pt x="29" y="85"/>
                  </a:lnTo>
                  <a:lnTo>
                    <a:pt x="24" y="80"/>
                  </a:lnTo>
                  <a:lnTo>
                    <a:pt x="21" y="71"/>
                  </a:lnTo>
                  <a:lnTo>
                    <a:pt x="19" y="62"/>
                  </a:lnTo>
                  <a:lnTo>
                    <a:pt x="18" y="54"/>
                  </a:lnTo>
                  <a:lnTo>
                    <a:pt x="18"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214"/>
            <p:cNvSpPr>
              <a:spLocks noChangeAspect="1"/>
            </p:cNvSpPr>
            <p:nvPr/>
          </p:nvSpPr>
          <p:spPr bwMode="auto">
            <a:xfrm>
              <a:off x="3307" y="3892"/>
              <a:ext cx="71" cy="100"/>
            </a:xfrm>
            <a:custGeom>
              <a:avLst/>
              <a:gdLst>
                <a:gd name="T0" fmla="*/ 41 w 71"/>
                <a:gd name="T1" fmla="*/ 56 h 100"/>
                <a:gd name="T2" fmla="*/ 48 w 71"/>
                <a:gd name="T3" fmla="*/ 58 h 100"/>
                <a:gd name="T4" fmla="*/ 55 w 71"/>
                <a:gd name="T5" fmla="*/ 62 h 100"/>
                <a:gd name="T6" fmla="*/ 60 w 71"/>
                <a:gd name="T7" fmla="*/ 70 h 100"/>
                <a:gd name="T8" fmla="*/ 60 w 71"/>
                <a:gd name="T9" fmla="*/ 83 h 100"/>
                <a:gd name="T10" fmla="*/ 47 w 71"/>
                <a:gd name="T11" fmla="*/ 93 h 100"/>
                <a:gd name="T12" fmla="*/ 30 w 71"/>
                <a:gd name="T13" fmla="*/ 94 h 100"/>
                <a:gd name="T14" fmla="*/ 20 w 71"/>
                <a:gd name="T15" fmla="*/ 90 h 100"/>
                <a:gd name="T16" fmla="*/ 13 w 71"/>
                <a:gd name="T17" fmla="*/ 82 h 100"/>
                <a:gd name="T18" fmla="*/ 8 w 71"/>
                <a:gd name="T19" fmla="*/ 71 h 100"/>
                <a:gd name="T20" fmla="*/ 5 w 71"/>
                <a:gd name="T21" fmla="*/ 61 h 100"/>
                <a:gd name="T22" fmla="*/ 1 w 71"/>
                <a:gd name="T23" fmla="*/ 62 h 100"/>
                <a:gd name="T24" fmla="*/ 0 w 71"/>
                <a:gd name="T25" fmla="*/ 94 h 100"/>
                <a:gd name="T26" fmla="*/ 3 w 71"/>
                <a:gd name="T27" fmla="*/ 100 h 100"/>
                <a:gd name="T28" fmla="*/ 4 w 71"/>
                <a:gd name="T29" fmla="*/ 99 h 100"/>
                <a:gd name="T30" fmla="*/ 8 w 71"/>
                <a:gd name="T31" fmla="*/ 95 h 100"/>
                <a:gd name="T32" fmla="*/ 9 w 71"/>
                <a:gd name="T33" fmla="*/ 94 h 100"/>
                <a:gd name="T34" fmla="*/ 13 w 71"/>
                <a:gd name="T35" fmla="*/ 90 h 100"/>
                <a:gd name="T36" fmla="*/ 26 w 71"/>
                <a:gd name="T37" fmla="*/ 99 h 100"/>
                <a:gd name="T38" fmla="*/ 36 w 71"/>
                <a:gd name="T39" fmla="*/ 100 h 100"/>
                <a:gd name="T40" fmla="*/ 63 w 71"/>
                <a:gd name="T41" fmla="*/ 91 h 100"/>
                <a:gd name="T42" fmla="*/ 71 w 71"/>
                <a:gd name="T43" fmla="*/ 70 h 100"/>
                <a:gd name="T44" fmla="*/ 68 w 71"/>
                <a:gd name="T45" fmla="*/ 56 h 100"/>
                <a:gd name="T46" fmla="*/ 62 w 71"/>
                <a:gd name="T47" fmla="*/ 49 h 100"/>
                <a:gd name="T48" fmla="*/ 51 w 71"/>
                <a:gd name="T49" fmla="*/ 42 h 100"/>
                <a:gd name="T50" fmla="*/ 38 w 71"/>
                <a:gd name="T51" fmla="*/ 38 h 100"/>
                <a:gd name="T52" fmla="*/ 28 w 71"/>
                <a:gd name="T53" fmla="*/ 36 h 100"/>
                <a:gd name="T54" fmla="*/ 20 w 71"/>
                <a:gd name="T55" fmla="*/ 33 h 100"/>
                <a:gd name="T56" fmla="*/ 13 w 71"/>
                <a:gd name="T57" fmla="*/ 28 h 100"/>
                <a:gd name="T58" fmla="*/ 11 w 71"/>
                <a:gd name="T59" fmla="*/ 21 h 100"/>
                <a:gd name="T60" fmla="*/ 16 w 71"/>
                <a:gd name="T61" fmla="*/ 10 h 100"/>
                <a:gd name="T62" fmla="*/ 35 w 71"/>
                <a:gd name="T63" fmla="*/ 4 h 100"/>
                <a:gd name="T64" fmla="*/ 49 w 71"/>
                <a:gd name="T65" fmla="*/ 7 h 100"/>
                <a:gd name="T66" fmla="*/ 57 w 71"/>
                <a:gd name="T67" fmla="*/ 15 h 100"/>
                <a:gd name="T68" fmla="*/ 60 w 71"/>
                <a:gd name="T69" fmla="*/ 24 h 100"/>
                <a:gd name="T70" fmla="*/ 61 w 71"/>
                <a:gd name="T71" fmla="*/ 30 h 100"/>
                <a:gd name="T72" fmla="*/ 63 w 71"/>
                <a:gd name="T73" fmla="*/ 32 h 100"/>
                <a:gd name="T74" fmla="*/ 66 w 71"/>
                <a:gd name="T75" fmla="*/ 31 h 100"/>
                <a:gd name="T76" fmla="*/ 66 w 71"/>
                <a:gd name="T77" fmla="*/ 27 h 100"/>
                <a:gd name="T78" fmla="*/ 66 w 71"/>
                <a:gd name="T79" fmla="*/ 1 h 100"/>
                <a:gd name="T80" fmla="*/ 62 w 71"/>
                <a:gd name="T81" fmla="*/ 0 h 100"/>
                <a:gd name="T82" fmla="*/ 58 w 71"/>
                <a:gd name="T83" fmla="*/ 5 h 100"/>
                <a:gd name="T84" fmla="*/ 49 w 71"/>
                <a:gd name="T85" fmla="*/ 3 h 100"/>
                <a:gd name="T86" fmla="*/ 39 w 71"/>
                <a:gd name="T87" fmla="*/ 0 h 100"/>
                <a:gd name="T88" fmla="*/ 19 w 71"/>
                <a:gd name="T89" fmla="*/ 3 h 100"/>
                <a:gd name="T90" fmla="*/ 2 w 71"/>
                <a:gd name="T91" fmla="*/ 17 h 100"/>
                <a:gd name="T92" fmla="*/ 3 w 71"/>
                <a:gd name="T93" fmla="*/ 37 h 100"/>
                <a:gd name="T94" fmla="*/ 15 w 71"/>
                <a:gd name="T95" fmla="*/ 49 h 100"/>
                <a:gd name="T96" fmla="*/ 28 w 71"/>
                <a:gd name="T97" fmla="*/ 5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0">
                  <a:moveTo>
                    <a:pt x="38" y="55"/>
                  </a:moveTo>
                  <a:lnTo>
                    <a:pt x="41" y="56"/>
                  </a:lnTo>
                  <a:lnTo>
                    <a:pt x="44" y="57"/>
                  </a:lnTo>
                  <a:lnTo>
                    <a:pt x="48" y="58"/>
                  </a:lnTo>
                  <a:lnTo>
                    <a:pt x="52" y="60"/>
                  </a:lnTo>
                  <a:lnTo>
                    <a:pt x="55" y="62"/>
                  </a:lnTo>
                  <a:lnTo>
                    <a:pt x="58" y="66"/>
                  </a:lnTo>
                  <a:lnTo>
                    <a:pt x="60" y="70"/>
                  </a:lnTo>
                  <a:lnTo>
                    <a:pt x="61" y="75"/>
                  </a:lnTo>
                  <a:lnTo>
                    <a:pt x="60" y="83"/>
                  </a:lnTo>
                  <a:lnTo>
                    <a:pt x="55" y="89"/>
                  </a:lnTo>
                  <a:lnTo>
                    <a:pt x="47" y="93"/>
                  </a:lnTo>
                  <a:lnTo>
                    <a:pt x="36" y="95"/>
                  </a:lnTo>
                  <a:lnTo>
                    <a:pt x="30" y="94"/>
                  </a:lnTo>
                  <a:lnTo>
                    <a:pt x="25" y="93"/>
                  </a:lnTo>
                  <a:lnTo>
                    <a:pt x="20" y="90"/>
                  </a:lnTo>
                  <a:lnTo>
                    <a:pt x="16" y="86"/>
                  </a:lnTo>
                  <a:lnTo>
                    <a:pt x="13" y="82"/>
                  </a:lnTo>
                  <a:lnTo>
                    <a:pt x="10" y="77"/>
                  </a:lnTo>
                  <a:lnTo>
                    <a:pt x="8" y="71"/>
                  </a:lnTo>
                  <a:lnTo>
                    <a:pt x="6" y="64"/>
                  </a:lnTo>
                  <a:lnTo>
                    <a:pt x="5" y="61"/>
                  </a:lnTo>
                  <a:lnTo>
                    <a:pt x="3" y="60"/>
                  </a:lnTo>
                  <a:lnTo>
                    <a:pt x="1" y="62"/>
                  </a:lnTo>
                  <a:lnTo>
                    <a:pt x="0" y="66"/>
                  </a:lnTo>
                  <a:lnTo>
                    <a:pt x="0" y="94"/>
                  </a:lnTo>
                  <a:lnTo>
                    <a:pt x="1" y="99"/>
                  </a:lnTo>
                  <a:lnTo>
                    <a:pt x="3" y="100"/>
                  </a:lnTo>
                  <a:lnTo>
                    <a:pt x="4" y="100"/>
                  </a:lnTo>
                  <a:lnTo>
                    <a:pt x="4" y="99"/>
                  </a:lnTo>
                  <a:lnTo>
                    <a:pt x="6" y="98"/>
                  </a:lnTo>
                  <a:lnTo>
                    <a:pt x="8" y="95"/>
                  </a:lnTo>
                  <a:lnTo>
                    <a:pt x="9" y="95"/>
                  </a:lnTo>
                  <a:lnTo>
                    <a:pt x="9" y="94"/>
                  </a:lnTo>
                  <a:lnTo>
                    <a:pt x="10" y="93"/>
                  </a:lnTo>
                  <a:lnTo>
                    <a:pt x="13" y="90"/>
                  </a:lnTo>
                  <a:lnTo>
                    <a:pt x="20" y="96"/>
                  </a:lnTo>
                  <a:lnTo>
                    <a:pt x="26" y="99"/>
                  </a:lnTo>
                  <a:lnTo>
                    <a:pt x="32" y="100"/>
                  </a:lnTo>
                  <a:lnTo>
                    <a:pt x="36" y="100"/>
                  </a:lnTo>
                  <a:lnTo>
                    <a:pt x="52" y="97"/>
                  </a:lnTo>
                  <a:lnTo>
                    <a:pt x="63" y="91"/>
                  </a:lnTo>
                  <a:lnTo>
                    <a:pt x="69" y="81"/>
                  </a:lnTo>
                  <a:lnTo>
                    <a:pt x="71" y="70"/>
                  </a:lnTo>
                  <a:lnTo>
                    <a:pt x="70" y="62"/>
                  </a:lnTo>
                  <a:lnTo>
                    <a:pt x="68" y="56"/>
                  </a:lnTo>
                  <a:lnTo>
                    <a:pt x="65" y="52"/>
                  </a:lnTo>
                  <a:lnTo>
                    <a:pt x="62" y="49"/>
                  </a:lnTo>
                  <a:lnTo>
                    <a:pt x="57" y="45"/>
                  </a:lnTo>
                  <a:lnTo>
                    <a:pt x="51" y="42"/>
                  </a:lnTo>
                  <a:lnTo>
                    <a:pt x="44" y="40"/>
                  </a:lnTo>
                  <a:lnTo>
                    <a:pt x="38" y="38"/>
                  </a:lnTo>
                  <a:lnTo>
                    <a:pt x="33" y="38"/>
                  </a:lnTo>
                  <a:lnTo>
                    <a:pt x="28" y="36"/>
                  </a:lnTo>
                  <a:lnTo>
                    <a:pt x="24" y="35"/>
                  </a:lnTo>
                  <a:lnTo>
                    <a:pt x="20" y="33"/>
                  </a:lnTo>
                  <a:lnTo>
                    <a:pt x="16" y="31"/>
                  </a:lnTo>
                  <a:lnTo>
                    <a:pt x="13" y="28"/>
                  </a:lnTo>
                  <a:lnTo>
                    <a:pt x="12" y="25"/>
                  </a:lnTo>
                  <a:lnTo>
                    <a:pt x="11" y="21"/>
                  </a:lnTo>
                  <a:lnTo>
                    <a:pt x="12" y="15"/>
                  </a:lnTo>
                  <a:lnTo>
                    <a:pt x="16" y="10"/>
                  </a:lnTo>
                  <a:lnTo>
                    <a:pt x="23" y="6"/>
                  </a:lnTo>
                  <a:lnTo>
                    <a:pt x="35" y="4"/>
                  </a:lnTo>
                  <a:lnTo>
                    <a:pt x="43" y="5"/>
                  </a:lnTo>
                  <a:lnTo>
                    <a:pt x="49" y="7"/>
                  </a:lnTo>
                  <a:lnTo>
                    <a:pt x="54" y="11"/>
                  </a:lnTo>
                  <a:lnTo>
                    <a:pt x="57" y="15"/>
                  </a:lnTo>
                  <a:lnTo>
                    <a:pt x="59" y="19"/>
                  </a:lnTo>
                  <a:lnTo>
                    <a:pt x="60" y="24"/>
                  </a:lnTo>
                  <a:lnTo>
                    <a:pt x="60" y="27"/>
                  </a:lnTo>
                  <a:lnTo>
                    <a:pt x="61" y="30"/>
                  </a:lnTo>
                  <a:lnTo>
                    <a:pt x="62" y="32"/>
                  </a:lnTo>
                  <a:lnTo>
                    <a:pt x="63" y="32"/>
                  </a:lnTo>
                  <a:lnTo>
                    <a:pt x="65" y="32"/>
                  </a:lnTo>
                  <a:lnTo>
                    <a:pt x="66" y="31"/>
                  </a:lnTo>
                  <a:lnTo>
                    <a:pt x="66" y="30"/>
                  </a:lnTo>
                  <a:lnTo>
                    <a:pt x="66" y="27"/>
                  </a:lnTo>
                  <a:lnTo>
                    <a:pt x="66" y="5"/>
                  </a:lnTo>
                  <a:lnTo>
                    <a:pt x="66" y="1"/>
                  </a:lnTo>
                  <a:lnTo>
                    <a:pt x="64" y="0"/>
                  </a:lnTo>
                  <a:lnTo>
                    <a:pt x="62" y="0"/>
                  </a:lnTo>
                  <a:lnTo>
                    <a:pt x="59" y="3"/>
                  </a:lnTo>
                  <a:lnTo>
                    <a:pt x="58" y="5"/>
                  </a:lnTo>
                  <a:lnTo>
                    <a:pt x="56" y="6"/>
                  </a:lnTo>
                  <a:lnTo>
                    <a:pt x="49" y="3"/>
                  </a:lnTo>
                  <a:lnTo>
                    <a:pt x="44" y="1"/>
                  </a:lnTo>
                  <a:lnTo>
                    <a:pt x="39" y="0"/>
                  </a:lnTo>
                  <a:lnTo>
                    <a:pt x="35" y="0"/>
                  </a:lnTo>
                  <a:lnTo>
                    <a:pt x="19" y="3"/>
                  </a:lnTo>
                  <a:lnTo>
                    <a:pt x="8" y="9"/>
                  </a:lnTo>
                  <a:lnTo>
                    <a:pt x="2" y="17"/>
                  </a:lnTo>
                  <a:lnTo>
                    <a:pt x="0" y="27"/>
                  </a:lnTo>
                  <a:lnTo>
                    <a:pt x="3" y="37"/>
                  </a:lnTo>
                  <a:lnTo>
                    <a:pt x="10" y="45"/>
                  </a:lnTo>
                  <a:lnTo>
                    <a:pt x="15" y="49"/>
                  </a:lnTo>
                  <a:lnTo>
                    <a:pt x="21" y="51"/>
                  </a:lnTo>
                  <a:lnTo>
                    <a:pt x="28" y="53"/>
                  </a:lnTo>
                  <a:lnTo>
                    <a:pt x="38"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215"/>
            <p:cNvSpPr>
              <a:spLocks noChangeAspect="1"/>
            </p:cNvSpPr>
            <p:nvPr/>
          </p:nvSpPr>
          <p:spPr bwMode="auto">
            <a:xfrm>
              <a:off x="3412" y="3827"/>
              <a:ext cx="9" cy="217"/>
            </a:xfrm>
            <a:custGeom>
              <a:avLst/>
              <a:gdLst>
                <a:gd name="T0" fmla="*/ 9 w 9"/>
                <a:gd name="T1" fmla="*/ 7 h 217"/>
                <a:gd name="T2" fmla="*/ 9 w 9"/>
                <a:gd name="T3" fmla="*/ 4 h 217"/>
                <a:gd name="T4" fmla="*/ 8 w 9"/>
                <a:gd name="T5" fmla="*/ 2 h 217"/>
                <a:gd name="T6" fmla="*/ 7 w 9"/>
                <a:gd name="T7" fmla="*/ 0 h 217"/>
                <a:gd name="T8" fmla="*/ 4 w 9"/>
                <a:gd name="T9" fmla="*/ 0 h 217"/>
                <a:gd name="T10" fmla="*/ 2 w 9"/>
                <a:gd name="T11" fmla="*/ 0 h 217"/>
                <a:gd name="T12" fmla="*/ 0 w 9"/>
                <a:gd name="T13" fmla="*/ 2 h 217"/>
                <a:gd name="T14" fmla="*/ 0 w 9"/>
                <a:gd name="T15" fmla="*/ 4 h 217"/>
                <a:gd name="T16" fmla="*/ 0 w 9"/>
                <a:gd name="T17" fmla="*/ 7 h 217"/>
                <a:gd name="T18" fmla="*/ 0 w 9"/>
                <a:gd name="T19" fmla="*/ 209 h 217"/>
                <a:gd name="T20" fmla="*/ 0 w 9"/>
                <a:gd name="T21" fmla="*/ 212 h 217"/>
                <a:gd name="T22" fmla="*/ 0 w 9"/>
                <a:gd name="T23" fmla="*/ 214 h 217"/>
                <a:gd name="T24" fmla="*/ 2 w 9"/>
                <a:gd name="T25" fmla="*/ 216 h 217"/>
                <a:gd name="T26" fmla="*/ 4 w 9"/>
                <a:gd name="T27" fmla="*/ 217 h 217"/>
                <a:gd name="T28" fmla="*/ 7 w 9"/>
                <a:gd name="T29" fmla="*/ 216 h 217"/>
                <a:gd name="T30" fmla="*/ 8 w 9"/>
                <a:gd name="T31" fmla="*/ 214 h 217"/>
                <a:gd name="T32" fmla="*/ 9 w 9"/>
                <a:gd name="T33" fmla="*/ 212 h 217"/>
                <a:gd name="T34" fmla="*/ 9 w 9"/>
                <a:gd name="T35" fmla="*/ 209 h 217"/>
                <a:gd name="T36" fmla="*/ 9 w 9"/>
                <a:gd name="T37" fmla="*/ 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17">
                  <a:moveTo>
                    <a:pt x="9" y="7"/>
                  </a:moveTo>
                  <a:lnTo>
                    <a:pt x="9" y="4"/>
                  </a:lnTo>
                  <a:lnTo>
                    <a:pt x="8" y="2"/>
                  </a:lnTo>
                  <a:lnTo>
                    <a:pt x="7" y="0"/>
                  </a:lnTo>
                  <a:lnTo>
                    <a:pt x="4" y="0"/>
                  </a:lnTo>
                  <a:lnTo>
                    <a:pt x="2" y="0"/>
                  </a:lnTo>
                  <a:lnTo>
                    <a:pt x="0" y="2"/>
                  </a:lnTo>
                  <a:lnTo>
                    <a:pt x="0" y="4"/>
                  </a:lnTo>
                  <a:lnTo>
                    <a:pt x="0" y="7"/>
                  </a:lnTo>
                  <a:lnTo>
                    <a:pt x="0" y="209"/>
                  </a:lnTo>
                  <a:lnTo>
                    <a:pt x="0" y="212"/>
                  </a:lnTo>
                  <a:lnTo>
                    <a:pt x="0" y="214"/>
                  </a:lnTo>
                  <a:lnTo>
                    <a:pt x="2" y="216"/>
                  </a:lnTo>
                  <a:lnTo>
                    <a:pt x="4" y="217"/>
                  </a:lnTo>
                  <a:lnTo>
                    <a:pt x="7" y="216"/>
                  </a:lnTo>
                  <a:lnTo>
                    <a:pt x="8" y="214"/>
                  </a:lnTo>
                  <a:lnTo>
                    <a:pt x="9" y="212"/>
                  </a:lnTo>
                  <a:lnTo>
                    <a:pt x="9" y="209"/>
                  </a:lnTo>
                  <a:lnTo>
                    <a:pt x="9"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16"/>
            <p:cNvSpPr>
              <a:spLocks noChangeAspect="1" noEditPoints="1"/>
            </p:cNvSpPr>
            <p:nvPr/>
          </p:nvSpPr>
          <p:spPr bwMode="auto">
            <a:xfrm>
              <a:off x="3525" y="3851"/>
              <a:ext cx="132" cy="168"/>
            </a:xfrm>
            <a:custGeom>
              <a:avLst/>
              <a:gdLst>
                <a:gd name="T0" fmla="*/ 128 w 132"/>
                <a:gd name="T1" fmla="*/ 68 h 168"/>
                <a:gd name="T2" fmla="*/ 131 w 132"/>
                <a:gd name="T3" fmla="*/ 66 h 168"/>
                <a:gd name="T4" fmla="*/ 132 w 132"/>
                <a:gd name="T5" fmla="*/ 63 h 168"/>
                <a:gd name="T6" fmla="*/ 131 w 132"/>
                <a:gd name="T7" fmla="*/ 60 h 168"/>
                <a:gd name="T8" fmla="*/ 128 w 132"/>
                <a:gd name="T9" fmla="*/ 58 h 168"/>
                <a:gd name="T10" fmla="*/ 8 w 132"/>
                <a:gd name="T11" fmla="*/ 2 h 168"/>
                <a:gd name="T12" fmla="*/ 5 w 132"/>
                <a:gd name="T13" fmla="*/ 0 h 168"/>
                <a:gd name="T14" fmla="*/ 4 w 132"/>
                <a:gd name="T15" fmla="*/ 0 h 168"/>
                <a:gd name="T16" fmla="*/ 1 w 132"/>
                <a:gd name="T17" fmla="*/ 1 h 168"/>
                <a:gd name="T18" fmla="*/ 0 w 132"/>
                <a:gd name="T19" fmla="*/ 5 h 168"/>
                <a:gd name="T20" fmla="*/ 1 w 132"/>
                <a:gd name="T21" fmla="*/ 7 h 168"/>
                <a:gd name="T22" fmla="*/ 4 w 132"/>
                <a:gd name="T23" fmla="*/ 9 h 168"/>
                <a:gd name="T24" fmla="*/ 118 w 132"/>
                <a:gd name="T25" fmla="*/ 63 h 168"/>
                <a:gd name="T26" fmla="*/ 4 w 132"/>
                <a:gd name="T27" fmla="*/ 117 h 168"/>
                <a:gd name="T28" fmla="*/ 0 w 132"/>
                <a:gd name="T29" fmla="*/ 119 h 168"/>
                <a:gd name="T30" fmla="*/ 0 w 132"/>
                <a:gd name="T31" fmla="*/ 122 h 168"/>
                <a:gd name="T32" fmla="*/ 1 w 132"/>
                <a:gd name="T33" fmla="*/ 125 h 168"/>
                <a:gd name="T34" fmla="*/ 4 w 132"/>
                <a:gd name="T35" fmla="*/ 126 h 168"/>
                <a:gd name="T36" fmla="*/ 5 w 132"/>
                <a:gd name="T37" fmla="*/ 126 h 168"/>
                <a:gd name="T38" fmla="*/ 8 w 132"/>
                <a:gd name="T39" fmla="*/ 124 h 168"/>
                <a:gd name="T40" fmla="*/ 128 w 132"/>
                <a:gd name="T41" fmla="*/ 68 h 168"/>
                <a:gd name="T42" fmla="*/ 125 w 132"/>
                <a:gd name="T43" fmla="*/ 168 h 168"/>
                <a:gd name="T44" fmla="*/ 128 w 132"/>
                <a:gd name="T45" fmla="*/ 168 h 168"/>
                <a:gd name="T46" fmla="*/ 130 w 132"/>
                <a:gd name="T47" fmla="*/ 168 h 168"/>
                <a:gd name="T48" fmla="*/ 132 w 132"/>
                <a:gd name="T49" fmla="*/ 166 h 168"/>
                <a:gd name="T50" fmla="*/ 132 w 132"/>
                <a:gd name="T51" fmla="*/ 164 h 168"/>
                <a:gd name="T52" fmla="*/ 132 w 132"/>
                <a:gd name="T53" fmla="*/ 161 h 168"/>
                <a:gd name="T54" fmla="*/ 130 w 132"/>
                <a:gd name="T55" fmla="*/ 160 h 168"/>
                <a:gd name="T56" fmla="*/ 127 w 132"/>
                <a:gd name="T57" fmla="*/ 159 h 168"/>
                <a:gd name="T58" fmla="*/ 125 w 132"/>
                <a:gd name="T59" fmla="*/ 159 h 168"/>
                <a:gd name="T60" fmla="*/ 7 w 132"/>
                <a:gd name="T61" fmla="*/ 159 h 168"/>
                <a:gd name="T62" fmla="*/ 5 w 132"/>
                <a:gd name="T63" fmla="*/ 159 h 168"/>
                <a:gd name="T64" fmla="*/ 2 w 132"/>
                <a:gd name="T65" fmla="*/ 160 h 168"/>
                <a:gd name="T66" fmla="*/ 0 w 132"/>
                <a:gd name="T67" fmla="*/ 161 h 168"/>
                <a:gd name="T68" fmla="*/ 0 w 132"/>
                <a:gd name="T69" fmla="*/ 164 h 168"/>
                <a:gd name="T70" fmla="*/ 0 w 132"/>
                <a:gd name="T71" fmla="*/ 166 h 168"/>
                <a:gd name="T72" fmla="*/ 2 w 132"/>
                <a:gd name="T73" fmla="*/ 168 h 168"/>
                <a:gd name="T74" fmla="*/ 5 w 132"/>
                <a:gd name="T75" fmla="*/ 168 h 168"/>
                <a:gd name="T76" fmla="*/ 7 w 132"/>
                <a:gd name="T77" fmla="*/ 168 h 168"/>
                <a:gd name="T78" fmla="*/ 125 w 132"/>
                <a:gd name="T7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68">
                  <a:moveTo>
                    <a:pt x="128" y="68"/>
                  </a:moveTo>
                  <a:lnTo>
                    <a:pt x="131" y="66"/>
                  </a:lnTo>
                  <a:lnTo>
                    <a:pt x="132" y="63"/>
                  </a:lnTo>
                  <a:lnTo>
                    <a:pt x="131" y="60"/>
                  </a:lnTo>
                  <a:lnTo>
                    <a:pt x="128" y="58"/>
                  </a:lnTo>
                  <a:lnTo>
                    <a:pt x="8" y="2"/>
                  </a:lnTo>
                  <a:lnTo>
                    <a:pt x="5" y="0"/>
                  </a:lnTo>
                  <a:lnTo>
                    <a:pt x="4" y="0"/>
                  </a:lnTo>
                  <a:lnTo>
                    <a:pt x="1" y="1"/>
                  </a:lnTo>
                  <a:lnTo>
                    <a:pt x="0" y="5"/>
                  </a:lnTo>
                  <a:lnTo>
                    <a:pt x="1" y="7"/>
                  </a:lnTo>
                  <a:lnTo>
                    <a:pt x="4" y="9"/>
                  </a:lnTo>
                  <a:lnTo>
                    <a:pt x="118" y="63"/>
                  </a:lnTo>
                  <a:lnTo>
                    <a:pt x="4" y="117"/>
                  </a:lnTo>
                  <a:lnTo>
                    <a:pt x="0" y="119"/>
                  </a:lnTo>
                  <a:lnTo>
                    <a:pt x="0" y="122"/>
                  </a:lnTo>
                  <a:lnTo>
                    <a:pt x="1" y="125"/>
                  </a:lnTo>
                  <a:lnTo>
                    <a:pt x="4" y="126"/>
                  </a:lnTo>
                  <a:lnTo>
                    <a:pt x="5" y="126"/>
                  </a:lnTo>
                  <a:lnTo>
                    <a:pt x="8" y="124"/>
                  </a:lnTo>
                  <a:lnTo>
                    <a:pt x="128" y="68"/>
                  </a:lnTo>
                  <a:close/>
                  <a:moveTo>
                    <a:pt x="125" y="168"/>
                  </a:moveTo>
                  <a:lnTo>
                    <a:pt x="128" y="168"/>
                  </a:lnTo>
                  <a:lnTo>
                    <a:pt x="130" y="168"/>
                  </a:lnTo>
                  <a:lnTo>
                    <a:pt x="132" y="166"/>
                  </a:lnTo>
                  <a:lnTo>
                    <a:pt x="132" y="164"/>
                  </a:lnTo>
                  <a:lnTo>
                    <a:pt x="132" y="161"/>
                  </a:lnTo>
                  <a:lnTo>
                    <a:pt x="130" y="160"/>
                  </a:lnTo>
                  <a:lnTo>
                    <a:pt x="127" y="159"/>
                  </a:lnTo>
                  <a:lnTo>
                    <a:pt x="125" y="159"/>
                  </a:lnTo>
                  <a:lnTo>
                    <a:pt x="7" y="159"/>
                  </a:lnTo>
                  <a:lnTo>
                    <a:pt x="5" y="159"/>
                  </a:lnTo>
                  <a:lnTo>
                    <a:pt x="2" y="160"/>
                  </a:lnTo>
                  <a:lnTo>
                    <a:pt x="0" y="161"/>
                  </a:lnTo>
                  <a:lnTo>
                    <a:pt x="0" y="164"/>
                  </a:lnTo>
                  <a:lnTo>
                    <a:pt x="0" y="166"/>
                  </a:lnTo>
                  <a:lnTo>
                    <a:pt x="2" y="168"/>
                  </a:lnTo>
                  <a:lnTo>
                    <a:pt x="5" y="168"/>
                  </a:lnTo>
                  <a:lnTo>
                    <a:pt x="7" y="168"/>
                  </a:lnTo>
                  <a:lnTo>
                    <a:pt x="125" y="16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7"/>
            <p:cNvSpPr>
              <a:spLocks noChangeAspect="1"/>
            </p:cNvSpPr>
            <p:nvPr/>
          </p:nvSpPr>
          <p:spPr bwMode="auto">
            <a:xfrm>
              <a:off x="3747" y="3845"/>
              <a:ext cx="87" cy="144"/>
            </a:xfrm>
            <a:custGeom>
              <a:avLst/>
              <a:gdLst>
                <a:gd name="T0" fmla="*/ 17 w 87"/>
                <a:gd name="T1" fmla="*/ 128 h 144"/>
                <a:gd name="T2" fmla="*/ 40 w 87"/>
                <a:gd name="T3" fmla="*/ 105 h 144"/>
                <a:gd name="T4" fmla="*/ 61 w 87"/>
                <a:gd name="T5" fmla="*/ 86 h 144"/>
                <a:gd name="T6" fmla="*/ 76 w 87"/>
                <a:gd name="T7" fmla="*/ 71 h 144"/>
                <a:gd name="T8" fmla="*/ 84 w 87"/>
                <a:gd name="T9" fmla="*/ 57 h 144"/>
                <a:gd name="T10" fmla="*/ 87 w 87"/>
                <a:gd name="T11" fmla="*/ 42 h 144"/>
                <a:gd name="T12" fmla="*/ 83 w 87"/>
                <a:gd name="T13" fmla="*/ 25 h 144"/>
                <a:gd name="T14" fmla="*/ 73 w 87"/>
                <a:gd name="T15" fmla="*/ 12 h 144"/>
                <a:gd name="T16" fmla="*/ 59 w 87"/>
                <a:gd name="T17" fmla="*/ 3 h 144"/>
                <a:gd name="T18" fmla="*/ 41 w 87"/>
                <a:gd name="T19" fmla="*/ 0 h 144"/>
                <a:gd name="T20" fmla="*/ 24 w 87"/>
                <a:gd name="T21" fmla="*/ 3 h 144"/>
                <a:gd name="T22" fmla="*/ 11 w 87"/>
                <a:gd name="T23" fmla="*/ 12 h 144"/>
                <a:gd name="T24" fmla="*/ 3 w 87"/>
                <a:gd name="T25" fmla="*/ 25 h 144"/>
                <a:gd name="T26" fmla="*/ 0 w 87"/>
                <a:gd name="T27" fmla="*/ 39 h 144"/>
                <a:gd name="T28" fmla="*/ 0 w 87"/>
                <a:gd name="T29" fmla="*/ 43 h 144"/>
                <a:gd name="T30" fmla="*/ 2 w 87"/>
                <a:gd name="T31" fmla="*/ 46 h 144"/>
                <a:gd name="T32" fmla="*/ 3 w 87"/>
                <a:gd name="T33" fmla="*/ 48 h 144"/>
                <a:gd name="T34" fmla="*/ 5 w 87"/>
                <a:gd name="T35" fmla="*/ 50 h 144"/>
                <a:gd name="T36" fmla="*/ 8 w 87"/>
                <a:gd name="T37" fmla="*/ 51 h 144"/>
                <a:gd name="T38" fmla="*/ 9 w 87"/>
                <a:gd name="T39" fmla="*/ 51 h 144"/>
                <a:gd name="T40" fmla="*/ 11 w 87"/>
                <a:gd name="T41" fmla="*/ 51 h 144"/>
                <a:gd name="T42" fmla="*/ 11 w 87"/>
                <a:gd name="T43" fmla="*/ 51 h 144"/>
                <a:gd name="T44" fmla="*/ 15 w 87"/>
                <a:gd name="T45" fmla="*/ 51 h 144"/>
                <a:gd name="T46" fmla="*/ 19 w 87"/>
                <a:gd name="T47" fmla="*/ 49 h 144"/>
                <a:gd name="T48" fmla="*/ 21 w 87"/>
                <a:gd name="T49" fmla="*/ 45 h 144"/>
                <a:gd name="T50" fmla="*/ 23 w 87"/>
                <a:gd name="T51" fmla="*/ 40 h 144"/>
                <a:gd name="T52" fmla="*/ 22 w 87"/>
                <a:gd name="T53" fmla="*/ 36 h 144"/>
                <a:gd name="T54" fmla="*/ 20 w 87"/>
                <a:gd name="T55" fmla="*/ 32 h 144"/>
                <a:gd name="T56" fmla="*/ 16 w 87"/>
                <a:gd name="T57" fmla="*/ 29 h 144"/>
                <a:gd name="T58" fmla="*/ 11 w 87"/>
                <a:gd name="T59" fmla="*/ 28 h 144"/>
                <a:gd name="T60" fmla="*/ 9 w 87"/>
                <a:gd name="T61" fmla="*/ 28 h 144"/>
                <a:gd name="T62" fmla="*/ 8 w 87"/>
                <a:gd name="T63" fmla="*/ 29 h 144"/>
                <a:gd name="T64" fmla="*/ 13 w 87"/>
                <a:gd name="T65" fmla="*/ 19 h 144"/>
                <a:gd name="T66" fmla="*/ 20 w 87"/>
                <a:gd name="T67" fmla="*/ 12 h 144"/>
                <a:gd name="T68" fmla="*/ 28 w 87"/>
                <a:gd name="T69" fmla="*/ 8 h 144"/>
                <a:gd name="T70" fmla="*/ 38 w 87"/>
                <a:gd name="T71" fmla="*/ 6 h 144"/>
                <a:gd name="T72" fmla="*/ 51 w 87"/>
                <a:gd name="T73" fmla="*/ 9 h 144"/>
                <a:gd name="T74" fmla="*/ 60 w 87"/>
                <a:gd name="T75" fmla="*/ 17 h 144"/>
                <a:gd name="T76" fmla="*/ 65 w 87"/>
                <a:gd name="T77" fmla="*/ 29 h 144"/>
                <a:gd name="T78" fmla="*/ 67 w 87"/>
                <a:gd name="T79" fmla="*/ 42 h 144"/>
                <a:gd name="T80" fmla="*/ 65 w 87"/>
                <a:gd name="T81" fmla="*/ 55 h 144"/>
                <a:gd name="T82" fmla="*/ 60 w 87"/>
                <a:gd name="T83" fmla="*/ 67 h 144"/>
                <a:gd name="T84" fmla="*/ 53 w 87"/>
                <a:gd name="T85" fmla="*/ 79 h 144"/>
                <a:gd name="T86" fmla="*/ 44 w 87"/>
                <a:gd name="T87" fmla="*/ 90 h 144"/>
                <a:gd name="T88" fmla="*/ 2 w 87"/>
                <a:gd name="T89" fmla="*/ 136 h 144"/>
                <a:gd name="T90" fmla="*/ 1 w 87"/>
                <a:gd name="T91" fmla="*/ 138 h 144"/>
                <a:gd name="T92" fmla="*/ 0 w 87"/>
                <a:gd name="T93" fmla="*/ 139 h 144"/>
                <a:gd name="T94" fmla="*/ 0 w 87"/>
                <a:gd name="T95" fmla="*/ 141 h 144"/>
                <a:gd name="T96" fmla="*/ 0 w 87"/>
                <a:gd name="T97" fmla="*/ 144 h 144"/>
                <a:gd name="T98" fmla="*/ 81 w 87"/>
                <a:gd name="T99" fmla="*/ 144 h 144"/>
                <a:gd name="T100" fmla="*/ 87 w 87"/>
                <a:gd name="T101" fmla="*/ 107 h 144"/>
                <a:gd name="T102" fmla="*/ 81 w 87"/>
                <a:gd name="T103" fmla="*/ 107 h 144"/>
                <a:gd name="T104" fmla="*/ 80 w 87"/>
                <a:gd name="T105" fmla="*/ 112 h 144"/>
                <a:gd name="T106" fmla="*/ 79 w 87"/>
                <a:gd name="T107" fmla="*/ 117 h 144"/>
                <a:gd name="T108" fmla="*/ 78 w 87"/>
                <a:gd name="T109" fmla="*/ 122 h 144"/>
                <a:gd name="T110" fmla="*/ 76 w 87"/>
                <a:gd name="T111" fmla="*/ 126 h 144"/>
                <a:gd name="T112" fmla="*/ 73 w 87"/>
                <a:gd name="T113" fmla="*/ 127 h 144"/>
                <a:gd name="T114" fmla="*/ 67 w 87"/>
                <a:gd name="T115" fmla="*/ 127 h 144"/>
                <a:gd name="T116" fmla="*/ 61 w 87"/>
                <a:gd name="T117" fmla="*/ 128 h 144"/>
                <a:gd name="T118" fmla="*/ 56 w 87"/>
                <a:gd name="T119" fmla="*/ 128 h 144"/>
                <a:gd name="T120" fmla="*/ 17 w 87"/>
                <a:gd name="T121" fmla="*/ 12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144">
                  <a:moveTo>
                    <a:pt x="17" y="128"/>
                  </a:moveTo>
                  <a:lnTo>
                    <a:pt x="40" y="105"/>
                  </a:lnTo>
                  <a:lnTo>
                    <a:pt x="61" y="86"/>
                  </a:lnTo>
                  <a:lnTo>
                    <a:pt x="76" y="71"/>
                  </a:lnTo>
                  <a:lnTo>
                    <a:pt x="84" y="57"/>
                  </a:lnTo>
                  <a:lnTo>
                    <a:pt x="87" y="42"/>
                  </a:lnTo>
                  <a:lnTo>
                    <a:pt x="83" y="25"/>
                  </a:lnTo>
                  <a:lnTo>
                    <a:pt x="73" y="12"/>
                  </a:lnTo>
                  <a:lnTo>
                    <a:pt x="59" y="3"/>
                  </a:lnTo>
                  <a:lnTo>
                    <a:pt x="41" y="0"/>
                  </a:lnTo>
                  <a:lnTo>
                    <a:pt x="24" y="3"/>
                  </a:lnTo>
                  <a:lnTo>
                    <a:pt x="11" y="12"/>
                  </a:lnTo>
                  <a:lnTo>
                    <a:pt x="3" y="25"/>
                  </a:lnTo>
                  <a:lnTo>
                    <a:pt x="0" y="39"/>
                  </a:lnTo>
                  <a:lnTo>
                    <a:pt x="0" y="43"/>
                  </a:lnTo>
                  <a:lnTo>
                    <a:pt x="2" y="46"/>
                  </a:lnTo>
                  <a:lnTo>
                    <a:pt x="3" y="48"/>
                  </a:lnTo>
                  <a:lnTo>
                    <a:pt x="5" y="50"/>
                  </a:lnTo>
                  <a:lnTo>
                    <a:pt x="8" y="51"/>
                  </a:lnTo>
                  <a:lnTo>
                    <a:pt x="9" y="51"/>
                  </a:lnTo>
                  <a:lnTo>
                    <a:pt x="11" y="51"/>
                  </a:lnTo>
                  <a:lnTo>
                    <a:pt x="11" y="51"/>
                  </a:lnTo>
                  <a:lnTo>
                    <a:pt x="15" y="51"/>
                  </a:lnTo>
                  <a:lnTo>
                    <a:pt x="19" y="49"/>
                  </a:lnTo>
                  <a:lnTo>
                    <a:pt x="21" y="45"/>
                  </a:lnTo>
                  <a:lnTo>
                    <a:pt x="23" y="40"/>
                  </a:lnTo>
                  <a:lnTo>
                    <a:pt x="22" y="36"/>
                  </a:lnTo>
                  <a:lnTo>
                    <a:pt x="20" y="32"/>
                  </a:lnTo>
                  <a:lnTo>
                    <a:pt x="16" y="29"/>
                  </a:lnTo>
                  <a:lnTo>
                    <a:pt x="11" y="28"/>
                  </a:lnTo>
                  <a:lnTo>
                    <a:pt x="9" y="28"/>
                  </a:lnTo>
                  <a:lnTo>
                    <a:pt x="8" y="29"/>
                  </a:lnTo>
                  <a:lnTo>
                    <a:pt x="13" y="19"/>
                  </a:lnTo>
                  <a:lnTo>
                    <a:pt x="20" y="12"/>
                  </a:lnTo>
                  <a:lnTo>
                    <a:pt x="28" y="8"/>
                  </a:lnTo>
                  <a:lnTo>
                    <a:pt x="38" y="6"/>
                  </a:lnTo>
                  <a:lnTo>
                    <a:pt x="51" y="9"/>
                  </a:lnTo>
                  <a:lnTo>
                    <a:pt x="60" y="17"/>
                  </a:lnTo>
                  <a:lnTo>
                    <a:pt x="65" y="29"/>
                  </a:lnTo>
                  <a:lnTo>
                    <a:pt x="67" y="42"/>
                  </a:lnTo>
                  <a:lnTo>
                    <a:pt x="65" y="55"/>
                  </a:lnTo>
                  <a:lnTo>
                    <a:pt x="60" y="67"/>
                  </a:lnTo>
                  <a:lnTo>
                    <a:pt x="53" y="79"/>
                  </a:lnTo>
                  <a:lnTo>
                    <a:pt x="44" y="90"/>
                  </a:lnTo>
                  <a:lnTo>
                    <a:pt x="2" y="136"/>
                  </a:lnTo>
                  <a:lnTo>
                    <a:pt x="1" y="138"/>
                  </a:lnTo>
                  <a:lnTo>
                    <a:pt x="0" y="139"/>
                  </a:lnTo>
                  <a:lnTo>
                    <a:pt x="0" y="141"/>
                  </a:lnTo>
                  <a:lnTo>
                    <a:pt x="0" y="144"/>
                  </a:lnTo>
                  <a:lnTo>
                    <a:pt x="81" y="144"/>
                  </a:lnTo>
                  <a:lnTo>
                    <a:pt x="87" y="107"/>
                  </a:lnTo>
                  <a:lnTo>
                    <a:pt x="81" y="107"/>
                  </a:lnTo>
                  <a:lnTo>
                    <a:pt x="80" y="112"/>
                  </a:lnTo>
                  <a:lnTo>
                    <a:pt x="79" y="117"/>
                  </a:lnTo>
                  <a:lnTo>
                    <a:pt x="78" y="122"/>
                  </a:lnTo>
                  <a:lnTo>
                    <a:pt x="76" y="126"/>
                  </a:lnTo>
                  <a:lnTo>
                    <a:pt x="73" y="127"/>
                  </a:lnTo>
                  <a:lnTo>
                    <a:pt x="67" y="127"/>
                  </a:lnTo>
                  <a:lnTo>
                    <a:pt x="61" y="128"/>
                  </a:lnTo>
                  <a:lnTo>
                    <a:pt x="56" y="128"/>
                  </a:lnTo>
                  <a:lnTo>
                    <a:pt x="17" y="1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8"/>
            <p:cNvSpPr>
              <a:spLocks noChangeAspect="1"/>
            </p:cNvSpPr>
            <p:nvPr/>
          </p:nvSpPr>
          <p:spPr bwMode="auto">
            <a:xfrm>
              <a:off x="3922" y="3851"/>
              <a:ext cx="78" cy="140"/>
            </a:xfrm>
            <a:custGeom>
              <a:avLst/>
              <a:gdLst>
                <a:gd name="T0" fmla="*/ 17 w 78"/>
                <a:gd name="T1" fmla="*/ 52 h 140"/>
                <a:gd name="T2" fmla="*/ 17 w 78"/>
                <a:gd name="T3" fmla="*/ 112 h 140"/>
                <a:gd name="T4" fmla="*/ 21 w 78"/>
                <a:gd name="T5" fmla="*/ 126 h 140"/>
                <a:gd name="T6" fmla="*/ 29 w 78"/>
                <a:gd name="T7" fmla="*/ 134 h 140"/>
                <a:gd name="T8" fmla="*/ 40 w 78"/>
                <a:gd name="T9" fmla="*/ 139 h 140"/>
                <a:gd name="T10" fmla="*/ 52 w 78"/>
                <a:gd name="T11" fmla="*/ 140 h 140"/>
                <a:gd name="T12" fmla="*/ 63 w 78"/>
                <a:gd name="T13" fmla="*/ 137 h 140"/>
                <a:gd name="T14" fmla="*/ 71 w 78"/>
                <a:gd name="T15" fmla="*/ 132 h 140"/>
                <a:gd name="T16" fmla="*/ 76 w 78"/>
                <a:gd name="T17" fmla="*/ 122 h 140"/>
                <a:gd name="T18" fmla="*/ 78 w 78"/>
                <a:gd name="T19" fmla="*/ 111 h 140"/>
                <a:gd name="T20" fmla="*/ 78 w 78"/>
                <a:gd name="T21" fmla="*/ 100 h 140"/>
                <a:gd name="T22" fmla="*/ 68 w 78"/>
                <a:gd name="T23" fmla="*/ 100 h 140"/>
                <a:gd name="T24" fmla="*/ 68 w 78"/>
                <a:gd name="T25" fmla="*/ 111 h 140"/>
                <a:gd name="T26" fmla="*/ 67 w 78"/>
                <a:gd name="T27" fmla="*/ 120 h 140"/>
                <a:gd name="T28" fmla="*/ 64 w 78"/>
                <a:gd name="T29" fmla="*/ 127 h 140"/>
                <a:gd name="T30" fmla="*/ 59 w 78"/>
                <a:gd name="T31" fmla="*/ 130 h 140"/>
                <a:gd name="T32" fmla="*/ 55 w 78"/>
                <a:gd name="T33" fmla="*/ 131 h 140"/>
                <a:gd name="T34" fmla="*/ 51 w 78"/>
                <a:gd name="T35" fmla="*/ 130 h 140"/>
                <a:gd name="T36" fmla="*/ 48 w 78"/>
                <a:gd name="T37" fmla="*/ 129 h 140"/>
                <a:gd name="T38" fmla="*/ 45 w 78"/>
                <a:gd name="T39" fmla="*/ 126 h 140"/>
                <a:gd name="T40" fmla="*/ 44 w 78"/>
                <a:gd name="T41" fmla="*/ 123 h 140"/>
                <a:gd name="T42" fmla="*/ 43 w 78"/>
                <a:gd name="T43" fmla="*/ 120 h 140"/>
                <a:gd name="T44" fmla="*/ 42 w 78"/>
                <a:gd name="T45" fmla="*/ 117 h 140"/>
                <a:gd name="T46" fmla="*/ 42 w 78"/>
                <a:gd name="T47" fmla="*/ 114 h 140"/>
                <a:gd name="T48" fmla="*/ 42 w 78"/>
                <a:gd name="T49" fmla="*/ 112 h 140"/>
                <a:gd name="T50" fmla="*/ 42 w 78"/>
                <a:gd name="T51" fmla="*/ 52 h 140"/>
                <a:gd name="T52" fmla="*/ 74 w 78"/>
                <a:gd name="T53" fmla="*/ 52 h 140"/>
                <a:gd name="T54" fmla="*/ 74 w 78"/>
                <a:gd name="T55" fmla="*/ 42 h 140"/>
                <a:gd name="T56" fmla="*/ 42 w 78"/>
                <a:gd name="T57" fmla="*/ 42 h 140"/>
                <a:gd name="T58" fmla="*/ 42 w 78"/>
                <a:gd name="T59" fmla="*/ 0 h 140"/>
                <a:gd name="T60" fmla="*/ 32 w 78"/>
                <a:gd name="T61" fmla="*/ 0 h 140"/>
                <a:gd name="T62" fmla="*/ 30 w 78"/>
                <a:gd name="T63" fmla="*/ 16 h 140"/>
                <a:gd name="T64" fmla="*/ 24 w 78"/>
                <a:gd name="T65" fmla="*/ 30 h 140"/>
                <a:gd name="T66" fmla="*/ 14 w 78"/>
                <a:gd name="T67" fmla="*/ 40 h 140"/>
                <a:gd name="T68" fmla="*/ 0 w 78"/>
                <a:gd name="T69" fmla="*/ 44 h 140"/>
                <a:gd name="T70" fmla="*/ 0 w 78"/>
                <a:gd name="T71" fmla="*/ 52 h 140"/>
                <a:gd name="T72" fmla="*/ 17 w 78"/>
                <a:gd name="T73" fmla="*/ 5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140">
                  <a:moveTo>
                    <a:pt x="17" y="52"/>
                  </a:moveTo>
                  <a:lnTo>
                    <a:pt x="17" y="112"/>
                  </a:lnTo>
                  <a:lnTo>
                    <a:pt x="21" y="126"/>
                  </a:lnTo>
                  <a:lnTo>
                    <a:pt x="29" y="134"/>
                  </a:lnTo>
                  <a:lnTo>
                    <a:pt x="40" y="139"/>
                  </a:lnTo>
                  <a:lnTo>
                    <a:pt x="52" y="140"/>
                  </a:lnTo>
                  <a:lnTo>
                    <a:pt x="63" y="137"/>
                  </a:lnTo>
                  <a:lnTo>
                    <a:pt x="71" y="132"/>
                  </a:lnTo>
                  <a:lnTo>
                    <a:pt x="76" y="122"/>
                  </a:lnTo>
                  <a:lnTo>
                    <a:pt x="78" y="111"/>
                  </a:lnTo>
                  <a:lnTo>
                    <a:pt x="78" y="100"/>
                  </a:lnTo>
                  <a:lnTo>
                    <a:pt x="68" y="100"/>
                  </a:lnTo>
                  <a:lnTo>
                    <a:pt x="68" y="111"/>
                  </a:lnTo>
                  <a:lnTo>
                    <a:pt x="67" y="120"/>
                  </a:lnTo>
                  <a:lnTo>
                    <a:pt x="64" y="127"/>
                  </a:lnTo>
                  <a:lnTo>
                    <a:pt x="59" y="130"/>
                  </a:lnTo>
                  <a:lnTo>
                    <a:pt x="55" y="131"/>
                  </a:lnTo>
                  <a:lnTo>
                    <a:pt x="51" y="130"/>
                  </a:lnTo>
                  <a:lnTo>
                    <a:pt x="48" y="129"/>
                  </a:lnTo>
                  <a:lnTo>
                    <a:pt x="45" y="126"/>
                  </a:lnTo>
                  <a:lnTo>
                    <a:pt x="44" y="123"/>
                  </a:lnTo>
                  <a:lnTo>
                    <a:pt x="43" y="120"/>
                  </a:lnTo>
                  <a:lnTo>
                    <a:pt x="42" y="117"/>
                  </a:lnTo>
                  <a:lnTo>
                    <a:pt x="42" y="114"/>
                  </a:lnTo>
                  <a:lnTo>
                    <a:pt x="42" y="112"/>
                  </a:lnTo>
                  <a:lnTo>
                    <a:pt x="42" y="52"/>
                  </a:lnTo>
                  <a:lnTo>
                    <a:pt x="74" y="52"/>
                  </a:lnTo>
                  <a:lnTo>
                    <a:pt x="74" y="42"/>
                  </a:lnTo>
                  <a:lnTo>
                    <a:pt x="42" y="42"/>
                  </a:lnTo>
                  <a:lnTo>
                    <a:pt x="42" y="0"/>
                  </a:lnTo>
                  <a:lnTo>
                    <a:pt x="32" y="0"/>
                  </a:lnTo>
                  <a:lnTo>
                    <a:pt x="30" y="16"/>
                  </a:lnTo>
                  <a:lnTo>
                    <a:pt x="24" y="30"/>
                  </a:lnTo>
                  <a:lnTo>
                    <a:pt x="14" y="40"/>
                  </a:lnTo>
                  <a:lnTo>
                    <a:pt x="0" y="44"/>
                  </a:lnTo>
                  <a:lnTo>
                    <a:pt x="0" y="52"/>
                  </a:lnTo>
                  <a:lnTo>
                    <a:pt x="17"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9"/>
            <p:cNvSpPr>
              <a:spLocks noChangeAspect="1"/>
            </p:cNvSpPr>
            <p:nvPr/>
          </p:nvSpPr>
          <p:spPr bwMode="auto">
            <a:xfrm>
              <a:off x="4024" y="3839"/>
              <a:ext cx="124" cy="150"/>
            </a:xfrm>
            <a:custGeom>
              <a:avLst/>
              <a:gdLst>
                <a:gd name="T0" fmla="*/ 15 w 124"/>
                <a:gd name="T1" fmla="*/ 140 h 150"/>
                <a:gd name="T2" fmla="*/ 0 w 124"/>
                <a:gd name="T3" fmla="*/ 140 h 150"/>
                <a:gd name="T4" fmla="*/ 0 w 124"/>
                <a:gd name="T5" fmla="*/ 150 h 150"/>
                <a:gd name="T6" fmla="*/ 6 w 124"/>
                <a:gd name="T7" fmla="*/ 150 h 150"/>
                <a:gd name="T8" fmla="*/ 13 w 124"/>
                <a:gd name="T9" fmla="*/ 150 h 150"/>
                <a:gd name="T10" fmla="*/ 20 w 124"/>
                <a:gd name="T11" fmla="*/ 150 h 150"/>
                <a:gd name="T12" fmla="*/ 27 w 124"/>
                <a:gd name="T13" fmla="*/ 150 h 150"/>
                <a:gd name="T14" fmla="*/ 34 w 124"/>
                <a:gd name="T15" fmla="*/ 150 h 150"/>
                <a:gd name="T16" fmla="*/ 42 w 124"/>
                <a:gd name="T17" fmla="*/ 150 h 150"/>
                <a:gd name="T18" fmla="*/ 49 w 124"/>
                <a:gd name="T19" fmla="*/ 150 h 150"/>
                <a:gd name="T20" fmla="*/ 55 w 124"/>
                <a:gd name="T21" fmla="*/ 150 h 150"/>
                <a:gd name="T22" fmla="*/ 55 w 124"/>
                <a:gd name="T23" fmla="*/ 140 h 150"/>
                <a:gd name="T24" fmla="*/ 40 w 124"/>
                <a:gd name="T25" fmla="*/ 140 h 150"/>
                <a:gd name="T26" fmla="*/ 40 w 124"/>
                <a:gd name="T27" fmla="*/ 95 h 150"/>
                <a:gd name="T28" fmla="*/ 43 w 124"/>
                <a:gd name="T29" fmla="*/ 79 h 150"/>
                <a:gd name="T30" fmla="*/ 51 w 124"/>
                <a:gd name="T31" fmla="*/ 69 h 150"/>
                <a:gd name="T32" fmla="*/ 61 w 124"/>
                <a:gd name="T33" fmla="*/ 62 h 150"/>
                <a:gd name="T34" fmla="*/ 72 w 124"/>
                <a:gd name="T35" fmla="*/ 60 h 150"/>
                <a:gd name="T36" fmla="*/ 77 w 124"/>
                <a:gd name="T37" fmla="*/ 61 h 150"/>
                <a:gd name="T38" fmla="*/ 81 w 124"/>
                <a:gd name="T39" fmla="*/ 65 h 150"/>
                <a:gd name="T40" fmla="*/ 83 w 124"/>
                <a:gd name="T41" fmla="*/ 71 h 150"/>
                <a:gd name="T42" fmla="*/ 84 w 124"/>
                <a:gd name="T43" fmla="*/ 81 h 150"/>
                <a:gd name="T44" fmla="*/ 84 w 124"/>
                <a:gd name="T45" fmla="*/ 140 h 150"/>
                <a:gd name="T46" fmla="*/ 69 w 124"/>
                <a:gd name="T47" fmla="*/ 140 h 150"/>
                <a:gd name="T48" fmla="*/ 69 w 124"/>
                <a:gd name="T49" fmla="*/ 150 h 150"/>
                <a:gd name="T50" fmla="*/ 75 w 124"/>
                <a:gd name="T51" fmla="*/ 150 h 150"/>
                <a:gd name="T52" fmla="*/ 82 w 124"/>
                <a:gd name="T53" fmla="*/ 150 h 150"/>
                <a:gd name="T54" fmla="*/ 90 w 124"/>
                <a:gd name="T55" fmla="*/ 150 h 150"/>
                <a:gd name="T56" fmla="*/ 96 w 124"/>
                <a:gd name="T57" fmla="*/ 150 h 150"/>
                <a:gd name="T58" fmla="*/ 103 w 124"/>
                <a:gd name="T59" fmla="*/ 150 h 150"/>
                <a:gd name="T60" fmla="*/ 111 w 124"/>
                <a:gd name="T61" fmla="*/ 150 h 150"/>
                <a:gd name="T62" fmla="*/ 118 w 124"/>
                <a:gd name="T63" fmla="*/ 150 h 150"/>
                <a:gd name="T64" fmla="*/ 124 w 124"/>
                <a:gd name="T65" fmla="*/ 150 h 150"/>
                <a:gd name="T66" fmla="*/ 124 w 124"/>
                <a:gd name="T67" fmla="*/ 140 h 150"/>
                <a:gd name="T68" fmla="*/ 109 w 124"/>
                <a:gd name="T69" fmla="*/ 140 h 150"/>
                <a:gd name="T70" fmla="*/ 109 w 124"/>
                <a:gd name="T71" fmla="*/ 84 h 150"/>
                <a:gd name="T72" fmla="*/ 107 w 124"/>
                <a:gd name="T73" fmla="*/ 69 h 150"/>
                <a:gd name="T74" fmla="*/ 100 w 124"/>
                <a:gd name="T75" fmla="*/ 60 h 150"/>
                <a:gd name="T76" fmla="*/ 90 w 124"/>
                <a:gd name="T77" fmla="*/ 54 h 150"/>
                <a:gd name="T78" fmla="*/ 75 w 124"/>
                <a:gd name="T79" fmla="*/ 53 h 150"/>
                <a:gd name="T80" fmla="*/ 61 w 124"/>
                <a:gd name="T81" fmla="*/ 55 h 150"/>
                <a:gd name="T82" fmla="*/ 51 w 124"/>
                <a:gd name="T83" fmla="*/ 60 h 150"/>
                <a:gd name="T84" fmla="*/ 43 w 124"/>
                <a:gd name="T85" fmla="*/ 67 h 150"/>
                <a:gd name="T86" fmla="*/ 38 w 124"/>
                <a:gd name="T87" fmla="*/ 74 h 150"/>
                <a:gd name="T88" fmla="*/ 38 w 124"/>
                <a:gd name="T89" fmla="*/ 0 h 150"/>
                <a:gd name="T90" fmla="*/ 0 w 124"/>
                <a:gd name="T91" fmla="*/ 1 h 150"/>
                <a:gd name="T92" fmla="*/ 0 w 124"/>
                <a:gd name="T93" fmla="*/ 12 h 150"/>
                <a:gd name="T94" fmla="*/ 8 w 124"/>
                <a:gd name="T95" fmla="*/ 12 h 150"/>
                <a:gd name="T96" fmla="*/ 13 w 124"/>
                <a:gd name="T97" fmla="*/ 13 h 150"/>
                <a:gd name="T98" fmla="*/ 15 w 124"/>
                <a:gd name="T99" fmla="*/ 15 h 150"/>
                <a:gd name="T100" fmla="*/ 15 w 124"/>
                <a:gd name="T101" fmla="*/ 20 h 150"/>
                <a:gd name="T102" fmla="*/ 15 w 124"/>
                <a:gd name="T103"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50">
                  <a:moveTo>
                    <a:pt x="15" y="140"/>
                  </a:moveTo>
                  <a:lnTo>
                    <a:pt x="0" y="140"/>
                  </a:lnTo>
                  <a:lnTo>
                    <a:pt x="0" y="150"/>
                  </a:lnTo>
                  <a:lnTo>
                    <a:pt x="6" y="150"/>
                  </a:lnTo>
                  <a:lnTo>
                    <a:pt x="13" y="150"/>
                  </a:lnTo>
                  <a:lnTo>
                    <a:pt x="20" y="150"/>
                  </a:lnTo>
                  <a:lnTo>
                    <a:pt x="27" y="150"/>
                  </a:lnTo>
                  <a:lnTo>
                    <a:pt x="34" y="150"/>
                  </a:lnTo>
                  <a:lnTo>
                    <a:pt x="42" y="150"/>
                  </a:lnTo>
                  <a:lnTo>
                    <a:pt x="49" y="150"/>
                  </a:lnTo>
                  <a:lnTo>
                    <a:pt x="55" y="150"/>
                  </a:lnTo>
                  <a:lnTo>
                    <a:pt x="55" y="140"/>
                  </a:lnTo>
                  <a:lnTo>
                    <a:pt x="40" y="140"/>
                  </a:lnTo>
                  <a:lnTo>
                    <a:pt x="40" y="95"/>
                  </a:lnTo>
                  <a:lnTo>
                    <a:pt x="43" y="79"/>
                  </a:lnTo>
                  <a:lnTo>
                    <a:pt x="51" y="69"/>
                  </a:lnTo>
                  <a:lnTo>
                    <a:pt x="61" y="62"/>
                  </a:lnTo>
                  <a:lnTo>
                    <a:pt x="72" y="60"/>
                  </a:lnTo>
                  <a:lnTo>
                    <a:pt x="77" y="61"/>
                  </a:lnTo>
                  <a:lnTo>
                    <a:pt x="81" y="65"/>
                  </a:lnTo>
                  <a:lnTo>
                    <a:pt x="83" y="71"/>
                  </a:lnTo>
                  <a:lnTo>
                    <a:pt x="84" y="81"/>
                  </a:lnTo>
                  <a:lnTo>
                    <a:pt x="84" y="140"/>
                  </a:lnTo>
                  <a:lnTo>
                    <a:pt x="69" y="140"/>
                  </a:lnTo>
                  <a:lnTo>
                    <a:pt x="69" y="150"/>
                  </a:lnTo>
                  <a:lnTo>
                    <a:pt x="75" y="150"/>
                  </a:lnTo>
                  <a:lnTo>
                    <a:pt x="82" y="150"/>
                  </a:lnTo>
                  <a:lnTo>
                    <a:pt x="90" y="150"/>
                  </a:lnTo>
                  <a:lnTo>
                    <a:pt x="96" y="150"/>
                  </a:lnTo>
                  <a:lnTo>
                    <a:pt x="103" y="150"/>
                  </a:lnTo>
                  <a:lnTo>
                    <a:pt x="111" y="150"/>
                  </a:lnTo>
                  <a:lnTo>
                    <a:pt x="118" y="150"/>
                  </a:lnTo>
                  <a:lnTo>
                    <a:pt x="124" y="150"/>
                  </a:lnTo>
                  <a:lnTo>
                    <a:pt x="124" y="140"/>
                  </a:lnTo>
                  <a:lnTo>
                    <a:pt x="109" y="140"/>
                  </a:lnTo>
                  <a:lnTo>
                    <a:pt x="109" y="84"/>
                  </a:lnTo>
                  <a:lnTo>
                    <a:pt x="107" y="69"/>
                  </a:lnTo>
                  <a:lnTo>
                    <a:pt x="100" y="60"/>
                  </a:lnTo>
                  <a:lnTo>
                    <a:pt x="90" y="54"/>
                  </a:lnTo>
                  <a:lnTo>
                    <a:pt x="75" y="53"/>
                  </a:lnTo>
                  <a:lnTo>
                    <a:pt x="61" y="55"/>
                  </a:lnTo>
                  <a:lnTo>
                    <a:pt x="51" y="60"/>
                  </a:lnTo>
                  <a:lnTo>
                    <a:pt x="43" y="67"/>
                  </a:lnTo>
                  <a:lnTo>
                    <a:pt x="38" y="74"/>
                  </a:lnTo>
                  <a:lnTo>
                    <a:pt x="38" y="0"/>
                  </a:lnTo>
                  <a:lnTo>
                    <a:pt x="0" y="1"/>
                  </a:lnTo>
                  <a:lnTo>
                    <a:pt x="0" y="12"/>
                  </a:lnTo>
                  <a:lnTo>
                    <a:pt x="8" y="12"/>
                  </a:lnTo>
                  <a:lnTo>
                    <a:pt x="13" y="13"/>
                  </a:lnTo>
                  <a:lnTo>
                    <a:pt x="15" y="15"/>
                  </a:lnTo>
                  <a:lnTo>
                    <a:pt x="15" y="20"/>
                  </a:lnTo>
                  <a:lnTo>
                    <a:pt x="15" y="14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20"/>
            <p:cNvSpPr>
              <a:spLocks noChangeAspect="1" noEditPoints="1"/>
            </p:cNvSpPr>
            <p:nvPr/>
          </p:nvSpPr>
          <p:spPr bwMode="auto">
            <a:xfrm>
              <a:off x="4160" y="3891"/>
              <a:ext cx="100" cy="100"/>
            </a:xfrm>
            <a:custGeom>
              <a:avLst/>
              <a:gdLst>
                <a:gd name="T0" fmla="*/ 97 w 100"/>
                <a:gd name="T1" fmla="*/ 51 h 100"/>
                <a:gd name="T2" fmla="*/ 100 w 100"/>
                <a:gd name="T3" fmla="*/ 49 h 100"/>
                <a:gd name="T4" fmla="*/ 100 w 100"/>
                <a:gd name="T5" fmla="*/ 39 h 100"/>
                <a:gd name="T6" fmla="*/ 95 w 100"/>
                <a:gd name="T7" fmla="*/ 21 h 100"/>
                <a:gd name="T8" fmla="*/ 74 w 100"/>
                <a:gd name="T9" fmla="*/ 3 h 100"/>
                <a:gd name="T10" fmla="*/ 31 w 100"/>
                <a:gd name="T11" fmla="*/ 4 h 100"/>
                <a:gd name="T12" fmla="*/ 4 w 100"/>
                <a:gd name="T13" fmla="*/ 30 h 100"/>
                <a:gd name="T14" fmla="*/ 4 w 100"/>
                <a:gd name="T15" fmla="*/ 70 h 100"/>
                <a:gd name="T16" fmla="*/ 33 w 100"/>
                <a:gd name="T17" fmla="*/ 96 h 100"/>
                <a:gd name="T18" fmla="*/ 68 w 100"/>
                <a:gd name="T19" fmla="*/ 99 h 100"/>
                <a:gd name="T20" fmla="*/ 86 w 100"/>
                <a:gd name="T21" fmla="*/ 92 h 100"/>
                <a:gd name="T22" fmla="*/ 96 w 100"/>
                <a:gd name="T23" fmla="*/ 83 h 100"/>
                <a:gd name="T24" fmla="*/ 100 w 100"/>
                <a:gd name="T25" fmla="*/ 75 h 100"/>
                <a:gd name="T26" fmla="*/ 100 w 100"/>
                <a:gd name="T27" fmla="*/ 71 h 100"/>
                <a:gd name="T28" fmla="*/ 96 w 100"/>
                <a:gd name="T29" fmla="*/ 69 h 100"/>
                <a:gd name="T30" fmla="*/ 93 w 100"/>
                <a:gd name="T31" fmla="*/ 69 h 100"/>
                <a:gd name="T32" fmla="*/ 91 w 100"/>
                <a:gd name="T33" fmla="*/ 71 h 100"/>
                <a:gd name="T34" fmla="*/ 85 w 100"/>
                <a:gd name="T35" fmla="*/ 81 h 100"/>
                <a:gd name="T36" fmla="*/ 69 w 100"/>
                <a:gd name="T37" fmla="*/ 90 h 100"/>
                <a:gd name="T38" fmla="*/ 49 w 100"/>
                <a:gd name="T39" fmla="*/ 90 h 100"/>
                <a:gd name="T40" fmla="*/ 35 w 100"/>
                <a:gd name="T41" fmla="*/ 81 h 100"/>
                <a:gd name="T42" fmla="*/ 30 w 100"/>
                <a:gd name="T43" fmla="*/ 69 h 100"/>
                <a:gd name="T44" fmla="*/ 28 w 100"/>
                <a:gd name="T45" fmla="*/ 56 h 100"/>
                <a:gd name="T46" fmla="*/ 93 w 100"/>
                <a:gd name="T47" fmla="*/ 51 h 100"/>
                <a:gd name="T48" fmla="*/ 28 w 100"/>
                <a:gd name="T49" fmla="*/ 37 h 100"/>
                <a:gd name="T50" fmla="*/ 30 w 100"/>
                <a:gd name="T51" fmla="*/ 25 h 100"/>
                <a:gd name="T52" fmla="*/ 38 w 100"/>
                <a:gd name="T53" fmla="*/ 14 h 100"/>
                <a:gd name="T54" fmla="*/ 49 w 100"/>
                <a:gd name="T55" fmla="*/ 8 h 100"/>
                <a:gd name="T56" fmla="*/ 62 w 100"/>
                <a:gd name="T57" fmla="*/ 9 h 100"/>
                <a:gd name="T58" fmla="*/ 73 w 100"/>
                <a:gd name="T59" fmla="*/ 17 h 100"/>
                <a:gd name="T60" fmla="*/ 78 w 100"/>
                <a:gd name="T61" fmla="*/ 29 h 100"/>
                <a:gd name="T62" fmla="*/ 80 w 100"/>
                <a:gd name="T63" fmla="*/ 40 h 100"/>
                <a:gd name="T64" fmla="*/ 28 w 100"/>
                <a:gd name="T65" fmla="*/ 4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00">
                  <a:moveTo>
                    <a:pt x="93" y="51"/>
                  </a:moveTo>
                  <a:lnTo>
                    <a:pt x="97" y="51"/>
                  </a:lnTo>
                  <a:lnTo>
                    <a:pt x="99" y="50"/>
                  </a:lnTo>
                  <a:lnTo>
                    <a:pt x="100" y="49"/>
                  </a:lnTo>
                  <a:lnTo>
                    <a:pt x="100" y="45"/>
                  </a:lnTo>
                  <a:lnTo>
                    <a:pt x="100" y="39"/>
                  </a:lnTo>
                  <a:lnTo>
                    <a:pt x="98" y="30"/>
                  </a:lnTo>
                  <a:lnTo>
                    <a:pt x="95" y="21"/>
                  </a:lnTo>
                  <a:lnTo>
                    <a:pt x="88" y="12"/>
                  </a:lnTo>
                  <a:lnTo>
                    <a:pt x="74" y="3"/>
                  </a:lnTo>
                  <a:lnTo>
                    <a:pt x="54" y="0"/>
                  </a:lnTo>
                  <a:lnTo>
                    <a:pt x="31" y="4"/>
                  </a:lnTo>
                  <a:lnTo>
                    <a:pt x="14" y="15"/>
                  </a:lnTo>
                  <a:lnTo>
                    <a:pt x="4" y="30"/>
                  </a:lnTo>
                  <a:lnTo>
                    <a:pt x="0" y="50"/>
                  </a:lnTo>
                  <a:lnTo>
                    <a:pt x="4" y="70"/>
                  </a:lnTo>
                  <a:lnTo>
                    <a:pt x="15" y="85"/>
                  </a:lnTo>
                  <a:lnTo>
                    <a:pt x="33" y="96"/>
                  </a:lnTo>
                  <a:lnTo>
                    <a:pt x="57" y="100"/>
                  </a:lnTo>
                  <a:lnTo>
                    <a:pt x="68" y="99"/>
                  </a:lnTo>
                  <a:lnTo>
                    <a:pt x="78" y="96"/>
                  </a:lnTo>
                  <a:lnTo>
                    <a:pt x="86" y="92"/>
                  </a:lnTo>
                  <a:lnTo>
                    <a:pt x="91" y="88"/>
                  </a:lnTo>
                  <a:lnTo>
                    <a:pt x="96" y="83"/>
                  </a:lnTo>
                  <a:lnTo>
                    <a:pt x="98" y="79"/>
                  </a:lnTo>
                  <a:lnTo>
                    <a:pt x="100" y="75"/>
                  </a:lnTo>
                  <a:lnTo>
                    <a:pt x="100" y="73"/>
                  </a:lnTo>
                  <a:lnTo>
                    <a:pt x="100" y="71"/>
                  </a:lnTo>
                  <a:lnTo>
                    <a:pt x="98" y="69"/>
                  </a:lnTo>
                  <a:lnTo>
                    <a:pt x="96" y="69"/>
                  </a:lnTo>
                  <a:lnTo>
                    <a:pt x="95" y="69"/>
                  </a:lnTo>
                  <a:lnTo>
                    <a:pt x="93" y="69"/>
                  </a:lnTo>
                  <a:lnTo>
                    <a:pt x="92" y="70"/>
                  </a:lnTo>
                  <a:lnTo>
                    <a:pt x="91" y="71"/>
                  </a:lnTo>
                  <a:lnTo>
                    <a:pt x="90" y="74"/>
                  </a:lnTo>
                  <a:lnTo>
                    <a:pt x="85" y="81"/>
                  </a:lnTo>
                  <a:lnTo>
                    <a:pt x="78" y="86"/>
                  </a:lnTo>
                  <a:lnTo>
                    <a:pt x="69" y="90"/>
                  </a:lnTo>
                  <a:lnTo>
                    <a:pt x="59" y="91"/>
                  </a:lnTo>
                  <a:lnTo>
                    <a:pt x="49" y="90"/>
                  </a:lnTo>
                  <a:lnTo>
                    <a:pt x="41" y="86"/>
                  </a:lnTo>
                  <a:lnTo>
                    <a:pt x="35" y="81"/>
                  </a:lnTo>
                  <a:lnTo>
                    <a:pt x="32" y="75"/>
                  </a:lnTo>
                  <a:lnTo>
                    <a:pt x="30" y="69"/>
                  </a:lnTo>
                  <a:lnTo>
                    <a:pt x="28" y="62"/>
                  </a:lnTo>
                  <a:lnTo>
                    <a:pt x="28" y="56"/>
                  </a:lnTo>
                  <a:lnTo>
                    <a:pt x="28" y="51"/>
                  </a:lnTo>
                  <a:lnTo>
                    <a:pt x="93" y="51"/>
                  </a:lnTo>
                  <a:close/>
                  <a:moveTo>
                    <a:pt x="28" y="44"/>
                  </a:moveTo>
                  <a:lnTo>
                    <a:pt x="28" y="37"/>
                  </a:lnTo>
                  <a:lnTo>
                    <a:pt x="29" y="31"/>
                  </a:lnTo>
                  <a:lnTo>
                    <a:pt x="30" y="25"/>
                  </a:lnTo>
                  <a:lnTo>
                    <a:pt x="33" y="19"/>
                  </a:lnTo>
                  <a:lnTo>
                    <a:pt x="38" y="14"/>
                  </a:lnTo>
                  <a:lnTo>
                    <a:pt x="43" y="10"/>
                  </a:lnTo>
                  <a:lnTo>
                    <a:pt x="49" y="8"/>
                  </a:lnTo>
                  <a:lnTo>
                    <a:pt x="54" y="8"/>
                  </a:lnTo>
                  <a:lnTo>
                    <a:pt x="62" y="9"/>
                  </a:lnTo>
                  <a:lnTo>
                    <a:pt x="68" y="12"/>
                  </a:lnTo>
                  <a:lnTo>
                    <a:pt x="73" y="17"/>
                  </a:lnTo>
                  <a:lnTo>
                    <a:pt x="76" y="23"/>
                  </a:lnTo>
                  <a:lnTo>
                    <a:pt x="78" y="29"/>
                  </a:lnTo>
                  <a:lnTo>
                    <a:pt x="79" y="35"/>
                  </a:lnTo>
                  <a:lnTo>
                    <a:pt x="80" y="40"/>
                  </a:lnTo>
                  <a:lnTo>
                    <a:pt x="80" y="44"/>
                  </a:lnTo>
                  <a:lnTo>
                    <a:pt x="28" y="4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21"/>
            <p:cNvSpPr>
              <a:spLocks noChangeAspect="1"/>
            </p:cNvSpPr>
            <p:nvPr/>
          </p:nvSpPr>
          <p:spPr bwMode="auto">
            <a:xfrm>
              <a:off x="4277" y="3892"/>
              <a:ext cx="124" cy="97"/>
            </a:xfrm>
            <a:custGeom>
              <a:avLst/>
              <a:gdLst>
                <a:gd name="T0" fmla="*/ 15 w 124"/>
                <a:gd name="T1" fmla="*/ 20 h 97"/>
                <a:gd name="T2" fmla="*/ 15 w 124"/>
                <a:gd name="T3" fmla="*/ 87 h 97"/>
                <a:gd name="T4" fmla="*/ 0 w 124"/>
                <a:gd name="T5" fmla="*/ 87 h 97"/>
                <a:gd name="T6" fmla="*/ 0 w 124"/>
                <a:gd name="T7" fmla="*/ 97 h 97"/>
                <a:gd name="T8" fmla="*/ 6 w 124"/>
                <a:gd name="T9" fmla="*/ 97 h 97"/>
                <a:gd name="T10" fmla="*/ 13 w 124"/>
                <a:gd name="T11" fmla="*/ 97 h 97"/>
                <a:gd name="T12" fmla="*/ 21 w 124"/>
                <a:gd name="T13" fmla="*/ 97 h 97"/>
                <a:gd name="T14" fmla="*/ 28 w 124"/>
                <a:gd name="T15" fmla="*/ 97 h 97"/>
                <a:gd name="T16" fmla="*/ 35 w 124"/>
                <a:gd name="T17" fmla="*/ 97 h 97"/>
                <a:gd name="T18" fmla="*/ 42 w 124"/>
                <a:gd name="T19" fmla="*/ 97 h 97"/>
                <a:gd name="T20" fmla="*/ 50 w 124"/>
                <a:gd name="T21" fmla="*/ 97 h 97"/>
                <a:gd name="T22" fmla="*/ 55 w 124"/>
                <a:gd name="T23" fmla="*/ 97 h 97"/>
                <a:gd name="T24" fmla="*/ 55 w 124"/>
                <a:gd name="T25" fmla="*/ 87 h 97"/>
                <a:gd name="T26" fmla="*/ 40 w 124"/>
                <a:gd name="T27" fmla="*/ 87 h 97"/>
                <a:gd name="T28" fmla="*/ 40 w 124"/>
                <a:gd name="T29" fmla="*/ 42 h 97"/>
                <a:gd name="T30" fmla="*/ 43 w 124"/>
                <a:gd name="T31" fmla="*/ 26 h 97"/>
                <a:gd name="T32" fmla="*/ 51 w 124"/>
                <a:gd name="T33" fmla="*/ 16 h 97"/>
                <a:gd name="T34" fmla="*/ 62 w 124"/>
                <a:gd name="T35" fmla="*/ 9 h 97"/>
                <a:gd name="T36" fmla="*/ 72 w 124"/>
                <a:gd name="T37" fmla="*/ 7 h 97"/>
                <a:gd name="T38" fmla="*/ 77 w 124"/>
                <a:gd name="T39" fmla="*/ 8 h 97"/>
                <a:gd name="T40" fmla="*/ 81 w 124"/>
                <a:gd name="T41" fmla="*/ 12 h 97"/>
                <a:gd name="T42" fmla="*/ 84 w 124"/>
                <a:gd name="T43" fmla="*/ 18 h 97"/>
                <a:gd name="T44" fmla="*/ 84 w 124"/>
                <a:gd name="T45" fmla="*/ 28 h 97"/>
                <a:gd name="T46" fmla="*/ 84 w 124"/>
                <a:gd name="T47" fmla="*/ 87 h 97"/>
                <a:gd name="T48" fmla="*/ 69 w 124"/>
                <a:gd name="T49" fmla="*/ 87 h 97"/>
                <a:gd name="T50" fmla="*/ 69 w 124"/>
                <a:gd name="T51" fmla="*/ 97 h 97"/>
                <a:gd name="T52" fmla="*/ 75 w 124"/>
                <a:gd name="T53" fmla="*/ 97 h 97"/>
                <a:gd name="T54" fmla="*/ 82 w 124"/>
                <a:gd name="T55" fmla="*/ 97 h 97"/>
                <a:gd name="T56" fmla="*/ 90 w 124"/>
                <a:gd name="T57" fmla="*/ 97 h 97"/>
                <a:gd name="T58" fmla="*/ 97 w 124"/>
                <a:gd name="T59" fmla="*/ 97 h 97"/>
                <a:gd name="T60" fmla="*/ 104 w 124"/>
                <a:gd name="T61" fmla="*/ 97 h 97"/>
                <a:gd name="T62" fmla="*/ 111 w 124"/>
                <a:gd name="T63" fmla="*/ 97 h 97"/>
                <a:gd name="T64" fmla="*/ 118 w 124"/>
                <a:gd name="T65" fmla="*/ 97 h 97"/>
                <a:gd name="T66" fmla="*/ 124 w 124"/>
                <a:gd name="T67" fmla="*/ 97 h 97"/>
                <a:gd name="T68" fmla="*/ 124 w 124"/>
                <a:gd name="T69" fmla="*/ 87 h 97"/>
                <a:gd name="T70" fmla="*/ 109 w 124"/>
                <a:gd name="T71" fmla="*/ 87 h 97"/>
                <a:gd name="T72" fmla="*/ 109 w 124"/>
                <a:gd name="T73" fmla="*/ 31 h 97"/>
                <a:gd name="T74" fmla="*/ 107 w 124"/>
                <a:gd name="T75" fmla="*/ 16 h 97"/>
                <a:gd name="T76" fmla="*/ 101 w 124"/>
                <a:gd name="T77" fmla="*/ 7 h 97"/>
                <a:gd name="T78" fmla="*/ 90 w 124"/>
                <a:gd name="T79" fmla="*/ 1 h 97"/>
                <a:gd name="T80" fmla="*/ 76 w 124"/>
                <a:gd name="T81" fmla="*/ 0 h 97"/>
                <a:gd name="T82" fmla="*/ 62 w 124"/>
                <a:gd name="T83" fmla="*/ 2 h 97"/>
                <a:gd name="T84" fmla="*/ 51 w 124"/>
                <a:gd name="T85" fmla="*/ 7 h 97"/>
                <a:gd name="T86" fmla="*/ 43 w 124"/>
                <a:gd name="T87" fmla="*/ 15 h 97"/>
                <a:gd name="T88" fmla="*/ 38 w 124"/>
                <a:gd name="T89" fmla="*/ 23 h 97"/>
                <a:gd name="T90" fmla="*/ 38 w 124"/>
                <a:gd name="T91" fmla="*/ 0 h 97"/>
                <a:gd name="T92" fmla="*/ 0 w 124"/>
                <a:gd name="T93" fmla="*/ 1 h 97"/>
                <a:gd name="T94" fmla="*/ 0 w 124"/>
                <a:gd name="T95" fmla="*/ 12 h 97"/>
                <a:gd name="T96" fmla="*/ 8 w 124"/>
                <a:gd name="T97" fmla="*/ 12 h 97"/>
                <a:gd name="T98" fmla="*/ 13 w 124"/>
                <a:gd name="T99" fmla="*/ 13 h 97"/>
                <a:gd name="T100" fmla="*/ 15 w 124"/>
                <a:gd name="T101" fmla="*/ 15 h 97"/>
                <a:gd name="T102" fmla="*/ 15 w 124"/>
                <a:gd name="T103" fmla="*/ 2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97">
                  <a:moveTo>
                    <a:pt x="15" y="20"/>
                  </a:moveTo>
                  <a:lnTo>
                    <a:pt x="15" y="87"/>
                  </a:lnTo>
                  <a:lnTo>
                    <a:pt x="0" y="87"/>
                  </a:lnTo>
                  <a:lnTo>
                    <a:pt x="0" y="97"/>
                  </a:lnTo>
                  <a:lnTo>
                    <a:pt x="6" y="97"/>
                  </a:lnTo>
                  <a:lnTo>
                    <a:pt x="13" y="97"/>
                  </a:lnTo>
                  <a:lnTo>
                    <a:pt x="21" y="97"/>
                  </a:lnTo>
                  <a:lnTo>
                    <a:pt x="28" y="97"/>
                  </a:lnTo>
                  <a:lnTo>
                    <a:pt x="35" y="97"/>
                  </a:lnTo>
                  <a:lnTo>
                    <a:pt x="42" y="97"/>
                  </a:lnTo>
                  <a:lnTo>
                    <a:pt x="50" y="97"/>
                  </a:lnTo>
                  <a:lnTo>
                    <a:pt x="55" y="97"/>
                  </a:lnTo>
                  <a:lnTo>
                    <a:pt x="55" y="87"/>
                  </a:lnTo>
                  <a:lnTo>
                    <a:pt x="40" y="87"/>
                  </a:lnTo>
                  <a:lnTo>
                    <a:pt x="40" y="42"/>
                  </a:lnTo>
                  <a:lnTo>
                    <a:pt x="43" y="26"/>
                  </a:lnTo>
                  <a:lnTo>
                    <a:pt x="51" y="16"/>
                  </a:lnTo>
                  <a:lnTo>
                    <a:pt x="62" y="9"/>
                  </a:lnTo>
                  <a:lnTo>
                    <a:pt x="72" y="7"/>
                  </a:lnTo>
                  <a:lnTo>
                    <a:pt x="77" y="8"/>
                  </a:lnTo>
                  <a:lnTo>
                    <a:pt x="81" y="12"/>
                  </a:lnTo>
                  <a:lnTo>
                    <a:pt x="84" y="18"/>
                  </a:lnTo>
                  <a:lnTo>
                    <a:pt x="84" y="28"/>
                  </a:lnTo>
                  <a:lnTo>
                    <a:pt x="84" y="87"/>
                  </a:lnTo>
                  <a:lnTo>
                    <a:pt x="69" y="87"/>
                  </a:lnTo>
                  <a:lnTo>
                    <a:pt x="69" y="97"/>
                  </a:lnTo>
                  <a:lnTo>
                    <a:pt x="75" y="97"/>
                  </a:lnTo>
                  <a:lnTo>
                    <a:pt x="82" y="97"/>
                  </a:lnTo>
                  <a:lnTo>
                    <a:pt x="90" y="97"/>
                  </a:lnTo>
                  <a:lnTo>
                    <a:pt x="97" y="97"/>
                  </a:lnTo>
                  <a:lnTo>
                    <a:pt x="104" y="97"/>
                  </a:lnTo>
                  <a:lnTo>
                    <a:pt x="111" y="97"/>
                  </a:lnTo>
                  <a:lnTo>
                    <a:pt x="118" y="97"/>
                  </a:lnTo>
                  <a:lnTo>
                    <a:pt x="124" y="97"/>
                  </a:lnTo>
                  <a:lnTo>
                    <a:pt x="124" y="87"/>
                  </a:lnTo>
                  <a:lnTo>
                    <a:pt x="109" y="87"/>
                  </a:lnTo>
                  <a:lnTo>
                    <a:pt x="109" y="31"/>
                  </a:lnTo>
                  <a:lnTo>
                    <a:pt x="107" y="16"/>
                  </a:lnTo>
                  <a:lnTo>
                    <a:pt x="101" y="7"/>
                  </a:lnTo>
                  <a:lnTo>
                    <a:pt x="90" y="1"/>
                  </a:lnTo>
                  <a:lnTo>
                    <a:pt x="76" y="0"/>
                  </a:lnTo>
                  <a:lnTo>
                    <a:pt x="62" y="2"/>
                  </a:lnTo>
                  <a:lnTo>
                    <a:pt x="51" y="7"/>
                  </a:lnTo>
                  <a:lnTo>
                    <a:pt x="43" y="15"/>
                  </a:lnTo>
                  <a:lnTo>
                    <a:pt x="38" y="23"/>
                  </a:lnTo>
                  <a:lnTo>
                    <a:pt x="38" y="0"/>
                  </a:lnTo>
                  <a:lnTo>
                    <a:pt x="0" y="1"/>
                  </a:lnTo>
                  <a:lnTo>
                    <a:pt x="0" y="12"/>
                  </a:lnTo>
                  <a:lnTo>
                    <a:pt x="8" y="12"/>
                  </a:lnTo>
                  <a:lnTo>
                    <a:pt x="13" y="13"/>
                  </a:lnTo>
                  <a:lnTo>
                    <a:pt x="15" y="15"/>
                  </a:lnTo>
                  <a:lnTo>
                    <a:pt x="15"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2"/>
            <p:cNvSpPr>
              <a:spLocks noChangeAspect="1"/>
            </p:cNvSpPr>
            <p:nvPr/>
          </p:nvSpPr>
          <p:spPr bwMode="auto">
            <a:xfrm>
              <a:off x="1554" y="4135"/>
              <a:ext cx="61" cy="115"/>
            </a:xfrm>
            <a:custGeom>
              <a:avLst/>
              <a:gdLst>
                <a:gd name="T0" fmla="*/ 37 w 61"/>
                <a:gd name="T1" fmla="*/ 5 h 115"/>
                <a:gd name="T2" fmla="*/ 37 w 61"/>
                <a:gd name="T3" fmla="*/ 2 h 115"/>
                <a:gd name="T4" fmla="*/ 37 w 61"/>
                <a:gd name="T5" fmla="*/ 0 h 115"/>
                <a:gd name="T6" fmla="*/ 35 w 61"/>
                <a:gd name="T7" fmla="*/ 0 h 115"/>
                <a:gd name="T8" fmla="*/ 32 w 61"/>
                <a:gd name="T9" fmla="*/ 0 h 115"/>
                <a:gd name="T10" fmla="*/ 27 w 61"/>
                <a:gd name="T11" fmla="*/ 4 h 115"/>
                <a:gd name="T12" fmla="*/ 20 w 61"/>
                <a:gd name="T13" fmla="*/ 8 h 115"/>
                <a:gd name="T14" fmla="*/ 11 w 61"/>
                <a:gd name="T15" fmla="*/ 10 h 115"/>
                <a:gd name="T16" fmla="*/ 0 w 61"/>
                <a:gd name="T17" fmla="*/ 11 h 115"/>
                <a:gd name="T18" fmla="*/ 0 w 61"/>
                <a:gd name="T19" fmla="*/ 17 h 115"/>
                <a:gd name="T20" fmla="*/ 4 w 61"/>
                <a:gd name="T21" fmla="*/ 16 h 115"/>
                <a:gd name="T22" fmla="*/ 10 w 61"/>
                <a:gd name="T23" fmla="*/ 16 h 115"/>
                <a:gd name="T24" fmla="*/ 16 w 61"/>
                <a:gd name="T25" fmla="*/ 15 h 115"/>
                <a:gd name="T26" fmla="*/ 24 w 61"/>
                <a:gd name="T27" fmla="*/ 12 h 115"/>
                <a:gd name="T28" fmla="*/ 24 w 61"/>
                <a:gd name="T29" fmla="*/ 101 h 115"/>
                <a:gd name="T30" fmla="*/ 23 w 61"/>
                <a:gd name="T31" fmla="*/ 105 h 115"/>
                <a:gd name="T32" fmla="*/ 21 w 61"/>
                <a:gd name="T33" fmla="*/ 108 h 115"/>
                <a:gd name="T34" fmla="*/ 16 w 61"/>
                <a:gd name="T35" fmla="*/ 109 h 115"/>
                <a:gd name="T36" fmla="*/ 7 w 61"/>
                <a:gd name="T37" fmla="*/ 109 h 115"/>
                <a:gd name="T38" fmla="*/ 1 w 61"/>
                <a:gd name="T39" fmla="*/ 109 h 115"/>
                <a:gd name="T40" fmla="*/ 1 w 61"/>
                <a:gd name="T41" fmla="*/ 115 h 115"/>
                <a:gd name="T42" fmla="*/ 7 w 61"/>
                <a:gd name="T43" fmla="*/ 115 h 115"/>
                <a:gd name="T44" fmla="*/ 15 w 61"/>
                <a:gd name="T45" fmla="*/ 115 h 115"/>
                <a:gd name="T46" fmla="*/ 23 w 61"/>
                <a:gd name="T47" fmla="*/ 115 h 115"/>
                <a:gd name="T48" fmla="*/ 31 w 61"/>
                <a:gd name="T49" fmla="*/ 115 h 115"/>
                <a:gd name="T50" fmla="*/ 37 w 61"/>
                <a:gd name="T51" fmla="*/ 115 h 115"/>
                <a:gd name="T52" fmla="*/ 46 w 61"/>
                <a:gd name="T53" fmla="*/ 115 h 115"/>
                <a:gd name="T54" fmla="*/ 54 w 61"/>
                <a:gd name="T55" fmla="*/ 115 h 115"/>
                <a:gd name="T56" fmla="*/ 61 w 61"/>
                <a:gd name="T57" fmla="*/ 115 h 115"/>
                <a:gd name="T58" fmla="*/ 61 w 61"/>
                <a:gd name="T59" fmla="*/ 109 h 115"/>
                <a:gd name="T60" fmla="*/ 54 w 61"/>
                <a:gd name="T61" fmla="*/ 109 h 115"/>
                <a:gd name="T62" fmla="*/ 45 w 61"/>
                <a:gd name="T63" fmla="*/ 109 h 115"/>
                <a:gd name="T64" fmla="*/ 40 w 61"/>
                <a:gd name="T65" fmla="*/ 108 h 115"/>
                <a:gd name="T66" fmla="*/ 38 w 61"/>
                <a:gd name="T67" fmla="*/ 105 h 115"/>
                <a:gd name="T68" fmla="*/ 37 w 61"/>
                <a:gd name="T69" fmla="*/ 101 h 115"/>
                <a:gd name="T70" fmla="*/ 37 w 61"/>
                <a:gd name="T71" fmla="*/ 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115">
                  <a:moveTo>
                    <a:pt x="37" y="5"/>
                  </a:moveTo>
                  <a:lnTo>
                    <a:pt x="37" y="2"/>
                  </a:lnTo>
                  <a:lnTo>
                    <a:pt x="37" y="0"/>
                  </a:lnTo>
                  <a:lnTo>
                    <a:pt x="35" y="0"/>
                  </a:lnTo>
                  <a:lnTo>
                    <a:pt x="32" y="0"/>
                  </a:lnTo>
                  <a:lnTo>
                    <a:pt x="27" y="4"/>
                  </a:lnTo>
                  <a:lnTo>
                    <a:pt x="20" y="8"/>
                  </a:lnTo>
                  <a:lnTo>
                    <a:pt x="11" y="10"/>
                  </a:lnTo>
                  <a:lnTo>
                    <a:pt x="0" y="11"/>
                  </a:lnTo>
                  <a:lnTo>
                    <a:pt x="0" y="17"/>
                  </a:lnTo>
                  <a:lnTo>
                    <a:pt x="4" y="16"/>
                  </a:lnTo>
                  <a:lnTo>
                    <a:pt x="10" y="16"/>
                  </a:lnTo>
                  <a:lnTo>
                    <a:pt x="16" y="15"/>
                  </a:lnTo>
                  <a:lnTo>
                    <a:pt x="24" y="12"/>
                  </a:lnTo>
                  <a:lnTo>
                    <a:pt x="24" y="101"/>
                  </a:lnTo>
                  <a:lnTo>
                    <a:pt x="23" y="105"/>
                  </a:lnTo>
                  <a:lnTo>
                    <a:pt x="21" y="108"/>
                  </a:lnTo>
                  <a:lnTo>
                    <a:pt x="16" y="109"/>
                  </a:lnTo>
                  <a:lnTo>
                    <a:pt x="7" y="109"/>
                  </a:lnTo>
                  <a:lnTo>
                    <a:pt x="1" y="109"/>
                  </a:lnTo>
                  <a:lnTo>
                    <a:pt x="1" y="115"/>
                  </a:lnTo>
                  <a:lnTo>
                    <a:pt x="7" y="115"/>
                  </a:lnTo>
                  <a:lnTo>
                    <a:pt x="15" y="115"/>
                  </a:lnTo>
                  <a:lnTo>
                    <a:pt x="23" y="115"/>
                  </a:lnTo>
                  <a:lnTo>
                    <a:pt x="31" y="115"/>
                  </a:lnTo>
                  <a:lnTo>
                    <a:pt x="37" y="115"/>
                  </a:lnTo>
                  <a:lnTo>
                    <a:pt x="46" y="115"/>
                  </a:lnTo>
                  <a:lnTo>
                    <a:pt x="54" y="115"/>
                  </a:lnTo>
                  <a:lnTo>
                    <a:pt x="61" y="115"/>
                  </a:lnTo>
                  <a:lnTo>
                    <a:pt x="61" y="109"/>
                  </a:lnTo>
                  <a:lnTo>
                    <a:pt x="54" y="109"/>
                  </a:lnTo>
                  <a:lnTo>
                    <a:pt x="45" y="109"/>
                  </a:lnTo>
                  <a:lnTo>
                    <a:pt x="40" y="108"/>
                  </a:lnTo>
                  <a:lnTo>
                    <a:pt x="38" y="105"/>
                  </a:lnTo>
                  <a:lnTo>
                    <a:pt x="37" y="101"/>
                  </a:lnTo>
                  <a:lnTo>
                    <a:pt x="37"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3"/>
            <p:cNvSpPr>
              <a:spLocks noChangeAspect="1"/>
            </p:cNvSpPr>
            <p:nvPr/>
          </p:nvSpPr>
          <p:spPr bwMode="auto">
            <a:xfrm>
              <a:off x="1646" y="4135"/>
              <a:ext cx="61" cy="115"/>
            </a:xfrm>
            <a:custGeom>
              <a:avLst/>
              <a:gdLst>
                <a:gd name="T0" fmla="*/ 38 w 61"/>
                <a:gd name="T1" fmla="*/ 5 h 115"/>
                <a:gd name="T2" fmla="*/ 38 w 61"/>
                <a:gd name="T3" fmla="*/ 2 h 115"/>
                <a:gd name="T4" fmla="*/ 37 w 61"/>
                <a:gd name="T5" fmla="*/ 0 h 115"/>
                <a:gd name="T6" fmla="*/ 35 w 61"/>
                <a:gd name="T7" fmla="*/ 0 h 115"/>
                <a:gd name="T8" fmla="*/ 33 w 61"/>
                <a:gd name="T9" fmla="*/ 0 h 115"/>
                <a:gd name="T10" fmla="*/ 27 w 61"/>
                <a:gd name="T11" fmla="*/ 4 h 115"/>
                <a:gd name="T12" fmla="*/ 20 w 61"/>
                <a:gd name="T13" fmla="*/ 8 h 115"/>
                <a:gd name="T14" fmla="*/ 11 w 61"/>
                <a:gd name="T15" fmla="*/ 10 h 115"/>
                <a:gd name="T16" fmla="*/ 0 w 61"/>
                <a:gd name="T17" fmla="*/ 11 h 115"/>
                <a:gd name="T18" fmla="*/ 0 w 61"/>
                <a:gd name="T19" fmla="*/ 17 h 115"/>
                <a:gd name="T20" fmla="*/ 4 w 61"/>
                <a:gd name="T21" fmla="*/ 16 h 115"/>
                <a:gd name="T22" fmla="*/ 10 w 61"/>
                <a:gd name="T23" fmla="*/ 16 h 115"/>
                <a:gd name="T24" fmla="*/ 17 w 61"/>
                <a:gd name="T25" fmla="*/ 15 h 115"/>
                <a:gd name="T26" fmla="*/ 24 w 61"/>
                <a:gd name="T27" fmla="*/ 12 h 115"/>
                <a:gd name="T28" fmla="*/ 24 w 61"/>
                <a:gd name="T29" fmla="*/ 101 h 115"/>
                <a:gd name="T30" fmla="*/ 24 w 61"/>
                <a:gd name="T31" fmla="*/ 105 h 115"/>
                <a:gd name="T32" fmla="*/ 22 w 61"/>
                <a:gd name="T33" fmla="*/ 108 h 115"/>
                <a:gd name="T34" fmla="*/ 17 w 61"/>
                <a:gd name="T35" fmla="*/ 109 h 115"/>
                <a:gd name="T36" fmla="*/ 7 w 61"/>
                <a:gd name="T37" fmla="*/ 109 h 115"/>
                <a:gd name="T38" fmla="*/ 1 w 61"/>
                <a:gd name="T39" fmla="*/ 109 h 115"/>
                <a:gd name="T40" fmla="*/ 1 w 61"/>
                <a:gd name="T41" fmla="*/ 115 h 115"/>
                <a:gd name="T42" fmla="*/ 7 w 61"/>
                <a:gd name="T43" fmla="*/ 115 h 115"/>
                <a:gd name="T44" fmla="*/ 16 w 61"/>
                <a:gd name="T45" fmla="*/ 115 h 115"/>
                <a:gd name="T46" fmla="*/ 24 w 61"/>
                <a:gd name="T47" fmla="*/ 115 h 115"/>
                <a:gd name="T48" fmla="*/ 31 w 61"/>
                <a:gd name="T49" fmla="*/ 115 h 115"/>
                <a:gd name="T50" fmla="*/ 38 w 61"/>
                <a:gd name="T51" fmla="*/ 115 h 115"/>
                <a:gd name="T52" fmla="*/ 46 w 61"/>
                <a:gd name="T53" fmla="*/ 115 h 115"/>
                <a:gd name="T54" fmla="*/ 54 w 61"/>
                <a:gd name="T55" fmla="*/ 115 h 115"/>
                <a:gd name="T56" fmla="*/ 61 w 61"/>
                <a:gd name="T57" fmla="*/ 115 h 115"/>
                <a:gd name="T58" fmla="*/ 61 w 61"/>
                <a:gd name="T59" fmla="*/ 109 h 115"/>
                <a:gd name="T60" fmla="*/ 55 w 61"/>
                <a:gd name="T61" fmla="*/ 109 h 115"/>
                <a:gd name="T62" fmla="*/ 45 w 61"/>
                <a:gd name="T63" fmla="*/ 109 h 115"/>
                <a:gd name="T64" fmla="*/ 40 w 61"/>
                <a:gd name="T65" fmla="*/ 108 h 115"/>
                <a:gd name="T66" fmla="*/ 38 w 61"/>
                <a:gd name="T67" fmla="*/ 105 h 115"/>
                <a:gd name="T68" fmla="*/ 38 w 61"/>
                <a:gd name="T69" fmla="*/ 101 h 115"/>
                <a:gd name="T70" fmla="*/ 38 w 61"/>
                <a:gd name="T71" fmla="*/ 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115">
                  <a:moveTo>
                    <a:pt x="38" y="5"/>
                  </a:moveTo>
                  <a:lnTo>
                    <a:pt x="38" y="2"/>
                  </a:lnTo>
                  <a:lnTo>
                    <a:pt x="37" y="0"/>
                  </a:lnTo>
                  <a:lnTo>
                    <a:pt x="35" y="0"/>
                  </a:lnTo>
                  <a:lnTo>
                    <a:pt x="33" y="0"/>
                  </a:lnTo>
                  <a:lnTo>
                    <a:pt x="27" y="4"/>
                  </a:lnTo>
                  <a:lnTo>
                    <a:pt x="20" y="8"/>
                  </a:lnTo>
                  <a:lnTo>
                    <a:pt x="11" y="10"/>
                  </a:lnTo>
                  <a:lnTo>
                    <a:pt x="0" y="11"/>
                  </a:lnTo>
                  <a:lnTo>
                    <a:pt x="0" y="17"/>
                  </a:lnTo>
                  <a:lnTo>
                    <a:pt x="4" y="16"/>
                  </a:lnTo>
                  <a:lnTo>
                    <a:pt x="10" y="16"/>
                  </a:lnTo>
                  <a:lnTo>
                    <a:pt x="17" y="15"/>
                  </a:lnTo>
                  <a:lnTo>
                    <a:pt x="24" y="12"/>
                  </a:lnTo>
                  <a:lnTo>
                    <a:pt x="24" y="101"/>
                  </a:lnTo>
                  <a:lnTo>
                    <a:pt x="24" y="105"/>
                  </a:lnTo>
                  <a:lnTo>
                    <a:pt x="22" y="108"/>
                  </a:lnTo>
                  <a:lnTo>
                    <a:pt x="17" y="109"/>
                  </a:lnTo>
                  <a:lnTo>
                    <a:pt x="7" y="109"/>
                  </a:lnTo>
                  <a:lnTo>
                    <a:pt x="1" y="109"/>
                  </a:lnTo>
                  <a:lnTo>
                    <a:pt x="1" y="115"/>
                  </a:lnTo>
                  <a:lnTo>
                    <a:pt x="7" y="115"/>
                  </a:lnTo>
                  <a:lnTo>
                    <a:pt x="16" y="115"/>
                  </a:lnTo>
                  <a:lnTo>
                    <a:pt x="24" y="115"/>
                  </a:lnTo>
                  <a:lnTo>
                    <a:pt x="31" y="115"/>
                  </a:lnTo>
                  <a:lnTo>
                    <a:pt x="38" y="115"/>
                  </a:lnTo>
                  <a:lnTo>
                    <a:pt x="46" y="115"/>
                  </a:lnTo>
                  <a:lnTo>
                    <a:pt x="54" y="115"/>
                  </a:lnTo>
                  <a:lnTo>
                    <a:pt x="61" y="115"/>
                  </a:lnTo>
                  <a:lnTo>
                    <a:pt x="61" y="109"/>
                  </a:lnTo>
                  <a:lnTo>
                    <a:pt x="55" y="109"/>
                  </a:lnTo>
                  <a:lnTo>
                    <a:pt x="45" y="109"/>
                  </a:lnTo>
                  <a:lnTo>
                    <a:pt x="40" y="108"/>
                  </a:lnTo>
                  <a:lnTo>
                    <a:pt x="38" y="105"/>
                  </a:lnTo>
                  <a:lnTo>
                    <a:pt x="38" y="101"/>
                  </a:lnTo>
                  <a:lnTo>
                    <a:pt x="38"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4"/>
            <p:cNvSpPr>
              <a:spLocks noChangeAspect="1" noEditPoints="1"/>
            </p:cNvSpPr>
            <p:nvPr/>
          </p:nvSpPr>
          <p:spPr bwMode="auto">
            <a:xfrm>
              <a:off x="1738" y="4175"/>
              <a:ext cx="19" cy="75"/>
            </a:xfrm>
            <a:custGeom>
              <a:avLst/>
              <a:gdLst>
                <a:gd name="T0" fmla="*/ 19 w 19"/>
                <a:gd name="T1" fmla="*/ 10 h 75"/>
                <a:gd name="T2" fmla="*/ 18 w 19"/>
                <a:gd name="T3" fmla="*/ 6 h 75"/>
                <a:gd name="T4" fmla="*/ 16 w 19"/>
                <a:gd name="T5" fmla="*/ 3 h 75"/>
                <a:gd name="T6" fmla="*/ 13 w 19"/>
                <a:gd name="T7" fmla="*/ 1 h 75"/>
                <a:gd name="T8" fmla="*/ 9 w 19"/>
                <a:gd name="T9" fmla="*/ 0 h 75"/>
                <a:gd name="T10" fmla="*/ 5 w 19"/>
                <a:gd name="T11" fmla="*/ 1 h 75"/>
                <a:gd name="T12" fmla="*/ 2 w 19"/>
                <a:gd name="T13" fmla="*/ 3 h 75"/>
                <a:gd name="T14" fmla="*/ 0 w 19"/>
                <a:gd name="T15" fmla="*/ 6 h 75"/>
                <a:gd name="T16" fmla="*/ 0 w 19"/>
                <a:gd name="T17" fmla="*/ 10 h 75"/>
                <a:gd name="T18" fmla="*/ 0 w 19"/>
                <a:gd name="T19" fmla="*/ 14 h 75"/>
                <a:gd name="T20" fmla="*/ 2 w 19"/>
                <a:gd name="T21" fmla="*/ 17 h 75"/>
                <a:gd name="T22" fmla="*/ 5 w 19"/>
                <a:gd name="T23" fmla="*/ 19 h 75"/>
                <a:gd name="T24" fmla="*/ 9 w 19"/>
                <a:gd name="T25" fmla="*/ 20 h 75"/>
                <a:gd name="T26" fmla="*/ 13 w 19"/>
                <a:gd name="T27" fmla="*/ 19 h 75"/>
                <a:gd name="T28" fmla="*/ 16 w 19"/>
                <a:gd name="T29" fmla="*/ 17 h 75"/>
                <a:gd name="T30" fmla="*/ 18 w 19"/>
                <a:gd name="T31" fmla="*/ 14 h 75"/>
                <a:gd name="T32" fmla="*/ 19 w 19"/>
                <a:gd name="T33" fmla="*/ 10 h 75"/>
                <a:gd name="T34" fmla="*/ 19 w 19"/>
                <a:gd name="T35" fmla="*/ 66 h 75"/>
                <a:gd name="T36" fmla="*/ 18 w 19"/>
                <a:gd name="T37" fmla="*/ 62 h 75"/>
                <a:gd name="T38" fmla="*/ 16 w 19"/>
                <a:gd name="T39" fmla="*/ 59 h 75"/>
                <a:gd name="T40" fmla="*/ 13 w 19"/>
                <a:gd name="T41" fmla="*/ 57 h 75"/>
                <a:gd name="T42" fmla="*/ 9 w 19"/>
                <a:gd name="T43" fmla="*/ 56 h 75"/>
                <a:gd name="T44" fmla="*/ 5 w 19"/>
                <a:gd name="T45" fmla="*/ 57 h 75"/>
                <a:gd name="T46" fmla="*/ 2 w 19"/>
                <a:gd name="T47" fmla="*/ 59 h 75"/>
                <a:gd name="T48" fmla="*/ 0 w 19"/>
                <a:gd name="T49" fmla="*/ 62 h 75"/>
                <a:gd name="T50" fmla="*/ 0 w 19"/>
                <a:gd name="T51" fmla="*/ 65 h 75"/>
                <a:gd name="T52" fmla="*/ 0 w 19"/>
                <a:gd name="T53" fmla="*/ 69 h 75"/>
                <a:gd name="T54" fmla="*/ 2 w 19"/>
                <a:gd name="T55" fmla="*/ 73 h 75"/>
                <a:gd name="T56" fmla="*/ 5 w 19"/>
                <a:gd name="T57" fmla="*/ 75 h 75"/>
                <a:gd name="T58" fmla="*/ 9 w 19"/>
                <a:gd name="T59" fmla="*/ 75 h 75"/>
                <a:gd name="T60" fmla="*/ 13 w 19"/>
                <a:gd name="T61" fmla="*/ 74 h 75"/>
                <a:gd name="T62" fmla="*/ 16 w 19"/>
                <a:gd name="T63" fmla="*/ 72 h 75"/>
                <a:gd name="T64" fmla="*/ 18 w 19"/>
                <a:gd name="T65" fmla="*/ 69 h 75"/>
                <a:gd name="T66" fmla="*/ 19 w 19"/>
                <a:gd name="T6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75">
                  <a:moveTo>
                    <a:pt x="19" y="10"/>
                  </a:moveTo>
                  <a:lnTo>
                    <a:pt x="18" y="6"/>
                  </a:lnTo>
                  <a:lnTo>
                    <a:pt x="16" y="3"/>
                  </a:lnTo>
                  <a:lnTo>
                    <a:pt x="13" y="1"/>
                  </a:lnTo>
                  <a:lnTo>
                    <a:pt x="9" y="0"/>
                  </a:lnTo>
                  <a:lnTo>
                    <a:pt x="5" y="1"/>
                  </a:lnTo>
                  <a:lnTo>
                    <a:pt x="2" y="3"/>
                  </a:lnTo>
                  <a:lnTo>
                    <a:pt x="0" y="6"/>
                  </a:lnTo>
                  <a:lnTo>
                    <a:pt x="0" y="10"/>
                  </a:lnTo>
                  <a:lnTo>
                    <a:pt x="0" y="14"/>
                  </a:lnTo>
                  <a:lnTo>
                    <a:pt x="2" y="17"/>
                  </a:lnTo>
                  <a:lnTo>
                    <a:pt x="5" y="19"/>
                  </a:lnTo>
                  <a:lnTo>
                    <a:pt x="9" y="20"/>
                  </a:lnTo>
                  <a:lnTo>
                    <a:pt x="13" y="19"/>
                  </a:lnTo>
                  <a:lnTo>
                    <a:pt x="16" y="17"/>
                  </a:lnTo>
                  <a:lnTo>
                    <a:pt x="18" y="14"/>
                  </a:lnTo>
                  <a:lnTo>
                    <a:pt x="19" y="10"/>
                  </a:lnTo>
                  <a:close/>
                  <a:moveTo>
                    <a:pt x="19" y="66"/>
                  </a:moveTo>
                  <a:lnTo>
                    <a:pt x="18" y="62"/>
                  </a:lnTo>
                  <a:lnTo>
                    <a:pt x="16" y="59"/>
                  </a:lnTo>
                  <a:lnTo>
                    <a:pt x="13" y="57"/>
                  </a:lnTo>
                  <a:lnTo>
                    <a:pt x="9" y="56"/>
                  </a:lnTo>
                  <a:lnTo>
                    <a:pt x="5" y="57"/>
                  </a:lnTo>
                  <a:lnTo>
                    <a:pt x="2" y="59"/>
                  </a:lnTo>
                  <a:lnTo>
                    <a:pt x="0" y="62"/>
                  </a:lnTo>
                  <a:lnTo>
                    <a:pt x="0" y="65"/>
                  </a:lnTo>
                  <a:lnTo>
                    <a:pt x="0" y="69"/>
                  </a:lnTo>
                  <a:lnTo>
                    <a:pt x="2" y="73"/>
                  </a:lnTo>
                  <a:lnTo>
                    <a:pt x="5" y="75"/>
                  </a:lnTo>
                  <a:lnTo>
                    <a:pt x="9" y="75"/>
                  </a:lnTo>
                  <a:lnTo>
                    <a:pt x="13" y="74"/>
                  </a:lnTo>
                  <a:lnTo>
                    <a:pt x="16" y="72"/>
                  </a:lnTo>
                  <a:lnTo>
                    <a:pt x="18" y="69"/>
                  </a:lnTo>
                  <a:lnTo>
                    <a:pt x="19" y="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5"/>
            <p:cNvSpPr>
              <a:spLocks noChangeAspect="1" noEditPoints="1"/>
            </p:cNvSpPr>
            <p:nvPr/>
          </p:nvSpPr>
          <p:spPr bwMode="auto">
            <a:xfrm>
              <a:off x="2872" y="4102"/>
              <a:ext cx="157" cy="153"/>
            </a:xfrm>
            <a:custGeom>
              <a:avLst/>
              <a:gdLst>
                <a:gd name="T0" fmla="*/ 41 w 157"/>
                <a:gd name="T1" fmla="*/ 15 h 153"/>
                <a:gd name="T2" fmla="*/ 42 w 157"/>
                <a:gd name="T3" fmla="*/ 9 h 153"/>
                <a:gd name="T4" fmla="*/ 46 w 157"/>
                <a:gd name="T5" fmla="*/ 7 h 153"/>
                <a:gd name="T6" fmla="*/ 59 w 157"/>
                <a:gd name="T7" fmla="*/ 7 h 153"/>
                <a:gd name="T8" fmla="*/ 75 w 157"/>
                <a:gd name="T9" fmla="*/ 7 h 153"/>
                <a:gd name="T10" fmla="*/ 90 w 157"/>
                <a:gd name="T11" fmla="*/ 11 h 153"/>
                <a:gd name="T12" fmla="*/ 102 w 157"/>
                <a:gd name="T13" fmla="*/ 20 h 153"/>
                <a:gd name="T14" fmla="*/ 107 w 157"/>
                <a:gd name="T15" fmla="*/ 39 h 153"/>
                <a:gd name="T16" fmla="*/ 96 w 157"/>
                <a:gd name="T17" fmla="*/ 64 h 153"/>
                <a:gd name="T18" fmla="*/ 67 w 157"/>
                <a:gd name="T19" fmla="*/ 71 h 153"/>
                <a:gd name="T20" fmla="*/ 89 w 157"/>
                <a:gd name="T21" fmla="*/ 74 h 153"/>
                <a:gd name="T22" fmla="*/ 119 w 157"/>
                <a:gd name="T23" fmla="*/ 60 h 153"/>
                <a:gd name="T24" fmla="*/ 129 w 157"/>
                <a:gd name="T25" fmla="*/ 39 h 153"/>
                <a:gd name="T26" fmla="*/ 125 w 157"/>
                <a:gd name="T27" fmla="*/ 24 h 153"/>
                <a:gd name="T28" fmla="*/ 112 w 157"/>
                <a:gd name="T29" fmla="*/ 11 h 153"/>
                <a:gd name="T30" fmla="*/ 93 w 157"/>
                <a:gd name="T31" fmla="*/ 3 h 153"/>
                <a:gd name="T32" fmla="*/ 70 w 157"/>
                <a:gd name="T33" fmla="*/ 0 h 153"/>
                <a:gd name="T34" fmla="*/ 0 w 157"/>
                <a:gd name="T35" fmla="*/ 7 h 153"/>
                <a:gd name="T36" fmla="*/ 15 w 157"/>
                <a:gd name="T37" fmla="*/ 7 h 153"/>
                <a:gd name="T38" fmla="*/ 22 w 157"/>
                <a:gd name="T39" fmla="*/ 12 h 153"/>
                <a:gd name="T40" fmla="*/ 22 w 157"/>
                <a:gd name="T41" fmla="*/ 131 h 153"/>
                <a:gd name="T42" fmla="*/ 20 w 157"/>
                <a:gd name="T43" fmla="*/ 139 h 153"/>
                <a:gd name="T44" fmla="*/ 5 w 157"/>
                <a:gd name="T45" fmla="*/ 141 h 153"/>
                <a:gd name="T46" fmla="*/ 0 w 157"/>
                <a:gd name="T47" fmla="*/ 148 h 153"/>
                <a:gd name="T48" fmla="*/ 15 w 157"/>
                <a:gd name="T49" fmla="*/ 148 h 153"/>
                <a:gd name="T50" fmla="*/ 31 w 157"/>
                <a:gd name="T51" fmla="*/ 148 h 153"/>
                <a:gd name="T52" fmla="*/ 47 w 157"/>
                <a:gd name="T53" fmla="*/ 148 h 153"/>
                <a:gd name="T54" fmla="*/ 63 w 157"/>
                <a:gd name="T55" fmla="*/ 148 h 153"/>
                <a:gd name="T56" fmla="*/ 58 w 157"/>
                <a:gd name="T57" fmla="*/ 141 h 153"/>
                <a:gd name="T58" fmla="*/ 43 w 157"/>
                <a:gd name="T59" fmla="*/ 139 h 153"/>
                <a:gd name="T60" fmla="*/ 41 w 157"/>
                <a:gd name="T61" fmla="*/ 131 h 153"/>
                <a:gd name="T62" fmla="*/ 68 w 157"/>
                <a:gd name="T63" fmla="*/ 76 h 153"/>
                <a:gd name="T64" fmla="*/ 82 w 157"/>
                <a:gd name="T65" fmla="*/ 79 h 153"/>
                <a:gd name="T66" fmla="*/ 90 w 157"/>
                <a:gd name="T67" fmla="*/ 84 h 153"/>
                <a:gd name="T68" fmla="*/ 97 w 157"/>
                <a:gd name="T69" fmla="*/ 96 h 153"/>
                <a:gd name="T70" fmla="*/ 98 w 157"/>
                <a:gd name="T71" fmla="*/ 113 h 153"/>
                <a:gd name="T72" fmla="*/ 100 w 157"/>
                <a:gd name="T73" fmla="*/ 131 h 153"/>
                <a:gd name="T74" fmla="*/ 108 w 157"/>
                <a:gd name="T75" fmla="*/ 144 h 153"/>
                <a:gd name="T76" fmla="*/ 122 w 157"/>
                <a:gd name="T77" fmla="*/ 151 h 153"/>
                <a:gd name="T78" fmla="*/ 136 w 157"/>
                <a:gd name="T79" fmla="*/ 153 h 153"/>
                <a:gd name="T80" fmla="*/ 146 w 157"/>
                <a:gd name="T81" fmla="*/ 150 h 153"/>
                <a:gd name="T82" fmla="*/ 153 w 157"/>
                <a:gd name="T83" fmla="*/ 143 h 153"/>
                <a:gd name="T84" fmla="*/ 156 w 157"/>
                <a:gd name="T85" fmla="*/ 135 h 153"/>
                <a:gd name="T86" fmla="*/ 157 w 157"/>
                <a:gd name="T87" fmla="*/ 129 h 153"/>
                <a:gd name="T88" fmla="*/ 154 w 157"/>
                <a:gd name="T89" fmla="*/ 125 h 153"/>
                <a:gd name="T90" fmla="*/ 152 w 157"/>
                <a:gd name="T91" fmla="*/ 129 h 153"/>
                <a:gd name="T92" fmla="*/ 145 w 157"/>
                <a:gd name="T93" fmla="*/ 145 h 153"/>
                <a:gd name="T94" fmla="*/ 136 w 157"/>
                <a:gd name="T95" fmla="*/ 148 h 153"/>
                <a:gd name="T96" fmla="*/ 125 w 157"/>
                <a:gd name="T97" fmla="*/ 140 h 153"/>
                <a:gd name="T98" fmla="*/ 120 w 157"/>
                <a:gd name="T99" fmla="*/ 113 h 153"/>
                <a:gd name="T100" fmla="*/ 116 w 157"/>
                <a:gd name="T101" fmla="*/ 96 h 153"/>
                <a:gd name="T102" fmla="*/ 109 w 157"/>
                <a:gd name="T103" fmla="*/ 86 h 153"/>
                <a:gd name="T104" fmla="*/ 89 w 157"/>
                <a:gd name="T105" fmla="*/ 7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7" h="153">
                  <a:moveTo>
                    <a:pt x="41" y="71"/>
                  </a:moveTo>
                  <a:lnTo>
                    <a:pt x="41" y="15"/>
                  </a:lnTo>
                  <a:lnTo>
                    <a:pt x="41" y="12"/>
                  </a:lnTo>
                  <a:lnTo>
                    <a:pt x="42" y="9"/>
                  </a:lnTo>
                  <a:lnTo>
                    <a:pt x="43" y="8"/>
                  </a:lnTo>
                  <a:lnTo>
                    <a:pt x="46" y="7"/>
                  </a:lnTo>
                  <a:lnTo>
                    <a:pt x="52" y="7"/>
                  </a:lnTo>
                  <a:lnTo>
                    <a:pt x="59" y="7"/>
                  </a:lnTo>
                  <a:lnTo>
                    <a:pt x="67" y="7"/>
                  </a:lnTo>
                  <a:lnTo>
                    <a:pt x="75" y="7"/>
                  </a:lnTo>
                  <a:lnTo>
                    <a:pt x="83" y="8"/>
                  </a:lnTo>
                  <a:lnTo>
                    <a:pt x="90" y="11"/>
                  </a:lnTo>
                  <a:lnTo>
                    <a:pt x="97" y="14"/>
                  </a:lnTo>
                  <a:lnTo>
                    <a:pt x="102" y="20"/>
                  </a:lnTo>
                  <a:lnTo>
                    <a:pt x="106" y="28"/>
                  </a:lnTo>
                  <a:lnTo>
                    <a:pt x="107" y="39"/>
                  </a:lnTo>
                  <a:lnTo>
                    <a:pt x="104" y="54"/>
                  </a:lnTo>
                  <a:lnTo>
                    <a:pt x="96" y="64"/>
                  </a:lnTo>
                  <a:lnTo>
                    <a:pt x="84" y="70"/>
                  </a:lnTo>
                  <a:lnTo>
                    <a:pt x="67" y="71"/>
                  </a:lnTo>
                  <a:lnTo>
                    <a:pt x="41" y="71"/>
                  </a:lnTo>
                  <a:close/>
                  <a:moveTo>
                    <a:pt x="89" y="74"/>
                  </a:moveTo>
                  <a:lnTo>
                    <a:pt x="107" y="68"/>
                  </a:lnTo>
                  <a:lnTo>
                    <a:pt x="119" y="60"/>
                  </a:lnTo>
                  <a:lnTo>
                    <a:pt x="127" y="50"/>
                  </a:lnTo>
                  <a:lnTo>
                    <a:pt x="129" y="39"/>
                  </a:lnTo>
                  <a:lnTo>
                    <a:pt x="128" y="31"/>
                  </a:lnTo>
                  <a:lnTo>
                    <a:pt x="125" y="24"/>
                  </a:lnTo>
                  <a:lnTo>
                    <a:pt x="119" y="17"/>
                  </a:lnTo>
                  <a:lnTo>
                    <a:pt x="112" y="11"/>
                  </a:lnTo>
                  <a:lnTo>
                    <a:pt x="103" y="7"/>
                  </a:lnTo>
                  <a:lnTo>
                    <a:pt x="93" y="3"/>
                  </a:lnTo>
                  <a:lnTo>
                    <a:pt x="82" y="1"/>
                  </a:lnTo>
                  <a:lnTo>
                    <a:pt x="70" y="0"/>
                  </a:lnTo>
                  <a:lnTo>
                    <a:pt x="0" y="0"/>
                  </a:lnTo>
                  <a:lnTo>
                    <a:pt x="0" y="7"/>
                  </a:lnTo>
                  <a:lnTo>
                    <a:pt x="5" y="7"/>
                  </a:lnTo>
                  <a:lnTo>
                    <a:pt x="15" y="7"/>
                  </a:lnTo>
                  <a:lnTo>
                    <a:pt x="20" y="9"/>
                  </a:lnTo>
                  <a:lnTo>
                    <a:pt x="22" y="12"/>
                  </a:lnTo>
                  <a:lnTo>
                    <a:pt x="22" y="17"/>
                  </a:lnTo>
                  <a:lnTo>
                    <a:pt x="22" y="131"/>
                  </a:lnTo>
                  <a:lnTo>
                    <a:pt x="22" y="136"/>
                  </a:lnTo>
                  <a:lnTo>
                    <a:pt x="20" y="139"/>
                  </a:lnTo>
                  <a:lnTo>
                    <a:pt x="15" y="141"/>
                  </a:lnTo>
                  <a:lnTo>
                    <a:pt x="5" y="141"/>
                  </a:lnTo>
                  <a:lnTo>
                    <a:pt x="0" y="141"/>
                  </a:lnTo>
                  <a:lnTo>
                    <a:pt x="0" y="148"/>
                  </a:lnTo>
                  <a:lnTo>
                    <a:pt x="7" y="148"/>
                  </a:lnTo>
                  <a:lnTo>
                    <a:pt x="15" y="148"/>
                  </a:lnTo>
                  <a:lnTo>
                    <a:pt x="24" y="148"/>
                  </a:lnTo>
                  <a:lnTo>
                    <a:pt x="31" y="148"/>
                  </a:lnTo>
                  <a:lnTo>
                    <a:pt x="39" y="148"/>
                  </a:lnTo>
                  <a:lnTo>
                    <a:pt x="47" y="148"/>
                  </a:lnTo>
                  <a:lnTo>
                    <a:pt x="56" y="148"/>
                  </a:lnTo>
                  <a:lnTo>
                    <a:pt x="63" y="148"/>
                  </a:lnTo>
                  <a:lnTo>
                    <a:pt x="63" y="141"/>
                  </a:lnTo>
                  <a:lnTo>
                    <a:pt x="58" y="141"/>
                  </a:lnTo>
                  <a:lnTo>
                    <a:pt x="48" y="141"/>
                  </a:lnTo>
                  <a:lnTo>
                    <a:pt x="43" y="139"/>
                  </a:lnTo>
                  <a:lnTo>
                    <a:pt x="41" y="136"/>
                  </a:lnTo>
                  <a:lnTo>
                    <a:pt x="41" y="131"/>
                  </a:lnTo>
                  <a:lnTo>
                    <a:pt x="41" y="76"/>
                  </a:lnTo>
                  <a:lnTo>
                    <a:pt x="68" y="76"/>
                  </a:lnTo>
                  <a:lnTo>
                    <a:pt x="76" y="77"/>
                  </a:lnTo>
                  <a:lnTo>
                    <a:pt x="82" y="79"/>
                  </a:lnTo>
                  <a:lnTo>
                    <a:pt x="87" y="81"/>
                  </a:lnTo>
                  <a:lnTo>
                    <a:pt x="90" y="84"/>
                  </a:lnTo>
                  <a:lnTo>
                    <a:pt x="95" y="90"/>
                  </a:lnTo>
                  <a:lnTo>
                    <a:pt x="97" y="96"/>
                  </a:lnTo>
                  <a:lnTo>
                    <a:pt x="98" y="103"/>
                  </a:lnTo>
                  <a:lnTo>
                    <a:pt x="98" y="113"/>
                  </a:lnTo>
                  <a:lnTo>
                    <a:pt x="99" y="123"/>
                  </a:lnTo>
                  <a:lnTo>
                    <a:pt x="100" y="131"/>
                  </a:lnTo>
                  <a:lnTo>
                    <a:pt x="102" y="138"/>
                  </a:lnTo>
                  <a:lnTo>
                    <a:pt x="108" y="144"/>
                  </a:lnTo>
                  <a:lnTo>
                    <a:pt x="114" y="148"/>
                  </a:lnTo>
                  <a:lnTo>
                    <a:pt x="122" y="151"/>
                  </a:lnTo>
                  <a:lnTo>
                    <a:pt x="129" y="153"/>
                  </a:lnTo>
                  <a:lnTo>
                    <a:pt x="136" y="153"/>
                  </a:lnTo>
                  <a:lnTo>
                    <a:pt x="142" y="152"/>
                  </a:lnTo>
                  <a:lnTo>
                    <a:pt x="146" y="150"/>
                  </a:lnTo>
                  <a:lnTo>
                    <a:pt x="150" y="147"/>
                  </a:lnTo>
                  <a:lnTo>
                    <a:pt x="153" y="143"/>
                  </a:lnTo>
                  <a:lnTo>
                    <a:pt x="155" y="139"/>
                  </a:lnTo>
                  <a:lnTo>
                    <a:pt x="156" y="135"/>
                  </a:lnTo>
                  <a:lnTo>
                    <a:pt x="157" y="132"/>
                  </a:lnTo>
                  <a:lnTo>
                    <a:pt x="157" y="129"/>
                  </a:lnTo>
                  <a:lnTo>
                    <a:pt x="157" y="127"/>
                  </a:lnTo>
                  <a:lnTo>
                    <a:pt x="154" y="125"/>
                  </a:lnTo>
                  <a:lnTo>
                    <a:pt x="152" y="127"/>
                  </a:lnTo>
                  <a:lnTo>
                    <a:pt x="152" y="129"/>
                  </a:lnTo>
                  <a:lnTo>
                    <a:pt x="149" y="139"/>
                  </a:lnTo>
                  <a:lnTo>
                    <a:pt x="145" y="145"/>
                  </a:lnTo>
                  <a:lnTo>
                    <a:pt x="140" y="148"/>
                  </a:lnTo>
                  <a:lnTo>
                    <a:pt x="136" y="148"/>
                  </a:lnTo>
                  <a:lnTo>
                    <a:pt x="129" y="146"/>
                  </a:lnTo>
                  <a:lnTo>
                    <a:pt x="125" y="140"/>
                  </a:lnTo>
                  <a:lnTo>
                    <a:pt x="122" y="129"/>
                  </a:lnTo>
                  <a:lnTo>
                    <a:pt x="120" y="113"/>
                  </a:lnTo>
                  <a:lnTo>
                    <a:pt x="118" y="103"/>
                  </a:lnTo>
                  <a:lnTo>
                    <a:pt x="116" y="96"/>
                  </a:lnTo>
                  <a:lnTo>
                    <a:pt x="113" y="91"/>
                  </a:lnTo>
                  <a:lnTo>
                    <a:pt x="109" y="86"/>
                  </a:lnTo>
                  <a:lnTo>
                    <a:pt x="101" y="79"/>
                  </a:lnTo>
                  <a:lnTo>
                    <a:pt x="89" y="7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26"/>
            <p:cNvSpPr>
              <a:spLocks noChangeAspect="1"/>
            </p:cNvSpPr>
            <p:nvPr/>
          </p:nvSpPr>
          <p:spPr bwMode="auto">
            <a:xfrm>
              <a:off x="3042" y="4139"/>
              <a:ext cx="106" cy="111"/>
            </a:xfrm>
            <a:custGeom>
              <a:avLst/>
              <a:gdLst>
                <a:gd name="T0" fmla="*/ 97 w 106"/>
                <a:gd name="T1" fmla="*/ 0 h 111"/>
                <a:gd name="T2" fmla="*/ 0 w 106"/>
                <a:gd name="T3" fmla="*/ 0 h 111"/>
                <a:gd name="T4" fmla="*/ 0 w 106"/>
                <a:gd name="T5" fmla="*/ 6 h 111"/>
                <a:gd name="T6" fmla="*/ 9 w 106"/>
                <a:gd name="T7" fmla="*/ 6 h 111"/>
                <a:gd name="T8" fmla="*/ 14 w 106"/>
                <a:gd name="T9" fmla="*/ 7 h 111"/>
                <a:gd name="T10" fmla="*/ 16 w 106"/>
                <a:gd name="T11" fmla="*/ 11 h 111"/>
                <a:gd name="T12" fmla="*/ 16 w 106"/>
                <a:gd name="T13" fmla="*/ 16 h 111"/>
                <a:gd name="T14" fmla="*/ 16 w 106"/>
                <a:gd name="T15" fmla="*/ 96 h 111"/>
                <a:gd name="T16" fmla="*/ 16 w 106"/>
                <a:gd name="T17" fmla="*/ 101 h 111"/>
                <a:gd name="T18" fmla="*/ 14 w 106"/>
                <a:gd name="T19" fmla="*/ 104 h 111"/>
                <a:gd name="T20" fmla="*/ 9 w 106"/>
                <a:gd name="T21" fmla="*/ 105 h 111"/>
                <a:gd name="T22" fmla="*/ 0 w 106"/>
                <a:gd name="T23" fmla="*/ 106 h 111"/>
                <a:gd name="T24" fmla="*/ 0 w 106"/>
                <a:gd name="T25" fmla="*/ 111 h 111"/>
                <a:gd name="T26" fmla="*/ 100 w 106"/>
                <a:gd name="T27" fmla="*/ 111 h 111"/>
                <a:gd name="T28" fmla="*/ 106 w 106"/>
                <a:gd name="T29" fmla="*/ 69 h 111"/>
                <a:gd name="T30" fmla="*/ 101 w 106"/>
                <a:gd name="T31" fmla="*/ 69 h 111"/>
                <a:gd name="T32" fmla="*/ 97 w 106"/>
                <a:gd name="T33" fmla="*/ 86 h 111"/>
                <a:gd name="T34" fmla="*/ 91 w 106"/>
                <a:gd name="T35" fmla="*/ 97 h 111"/>
                <a:gd name="T36" fmla="*/ 81 w 106"/>
                <a:gd name="T37" fmla="*/ 104 h 111"/>
                <a:gd name="T38" fmla="*/ 64 w 106"/>
                <a:gd name="T39" fmla="*/ 106 h 111"/>
                <a:gd name="T40" fmla="*/ 40 w 106"/>
                <a:gd name="T41" fmla="*/ 106 h 111"/>
                <a:gd name="T42" fmla="*/ 36 w 106"/>
                <a:gd name="T43" fmla="*/ 106 h 111"/>
                <a:gd name="T44" fmla="*/ 33 w 106"/>
                <a:gd name="T45" fmla="*/ 104 h 111"/>
                <a:gd name="T46" fmla="*/ 32 w 106"/>
                <a:gd name="T47" fmla="*/ 102 h 111"/>
                <a:gd name="T48" fmla="*/ 32 w 106"/>
                <a:gd name="T49" fmla="*/ 96 h 111"/>
                <a:gd name="T50" fmla="*/ 32 w 106"/>
                <a:gd name="T51" fmla="*/ 56 h 111"/>
                <a:gd name="T52" fmla="*/ 47 w 106"/>
                <a:gd name="T53" fmla="*/ 56 h 111"/>
                <a:gd name="T54" fmla="*/ 52 w 106"/>
                <a:gd name="T55" fmla="*/ 56 h 111"/>
                <a:gd name="T56" fmla="*/ 57 w 106"/>
                <a:gd name="T57" fmla="*/ 57 h 111"/>
                <a:gd name="T58" fmla="*/ 60 w 106"/>
                <a:gd name="T59" fmla="*/ 58 h 111"/>
                <a:gd name="T60" fmla="*/ 62 w 106"/>
                <a:gd name="T61" fmla="*/ 60 h 111"/>
                <a:gd name="T62" fmla="*/ 64 w 106"/>
                <a:gd name="T63" fmla="*/ 63 h 111"/>
                <a:gd name="T64" fmla="*/ 65 w 106"/>
                <a:gd name="T65" fmla="*/ 66 h 111"/>
                <a:gd name="T66" fmla="*/ 65 w 106"/>
                <a:gd name="T67" fmla="*/ 70 h 111"/>
                <a:gd name="T68" fmla="*/ 66 w 106"/>
                <a:gd name="T69" fmla="*/ 75 h 111"/>
                <a:gd name="T70" fmla="*/ 71 w 106"/>
                <a:gd name="T71" fmla="*/ 75 h 111"/>
                <a:gd name="T72" fmla="*/ 71 w 106"/>
                <a:gd name="T73" fmla="*/ 32 h 111"/>
                <a:gd name="T74" fmla="*/ 66 w 106"/>
                <a:gd name="T75" fmla="*/ 32 h 111"/>
                <a:gd name="T76" fmla="*/ 65 w 106"/>
                <a:gd name="T77" fmla="*/ 37 h 111"/>
                <a:gd name="T78" fmla="*/ 65 w 106"/>
                <a:gd name="T79" fmla="*/ 41 h 111"/>
                <a:gd name="T80" fmla="*/ 64 w 106"/>
                <a:gd name="T81" fmla="*/ 44 h 111"/>
                <a:gd name="T82" fmla="*/ 62 w 106"/>
                <a:gd name="T83" fmla="*/ 47 h 111"/>
                <a:gd name="T84" fmla="*/ 60 w 106"/>
                <a:gd name="T85" fmla="*/ 49 h 111"/>
                <a:gd name="T86" fmla="*/ 57 w 106"/>
                <a:gd name="T87" fmla="*/ 50 h 111"/>
                <a:gd name="T88" fmla="*/ 52 w 106"/>
                <a:gd name="T89" fmla="*/ 51 h 111"/>
                <a:gd name="T90" fmla="*/ 47 w 106"/>
                <a:gd name="T91" fmla="*/ 51 h 111"/>
                <a:gd name="T92" fmla="*/ 32 w 106"/>
                <a:gd name="T93" fmla="*/ 51 h 111"/>
                <a:gd name="T94" fmla="*/ 32 w 106"/>
                <a:gd name="T95" fmla="*/ 15 h 111"/>
                <a:gd name="T96" fmla="*/ 32 w 106"/>
                <a:gd name="T97" fmla="*/ 10 h 111"/>
                <a:gd name="T98" fmla="*/ 33 w 106"/>
                <a:gd name="T99" fmla="*/ 7 h 111"/>
                <a:gd name="T100" fmla="*/ 36 w 106"/>
                <a:gd name="T101" fmla="*/ 6 h 111"/>
                <a:gd name="T102" fmla="*/ 40 w 106"/>
                <a:gd name="T103" fmla="*/ 6 h 111"/>
                <a:gd name="T104" fmla="*/ 62 w 106"/>
                <a:gd name="T105" fmla="*/ 6 h 111"/>
                <a:gd name="T106" fmla="*/ 78 w 106"/>
                <a:gd name="T107" fmla="*/ 7 h 111"/>
                <a:gd name="T108" fmla="*/ 88 w 106"/>
                <a:gd name="T109" fmla="*/ 12 h 111"/>
                <a:gd name="T110" fmla="*/ 93 w 106"/>
                <a:gd name="T111" fmla="*/ 22 h 111"/>
                <a:gd name="T112" fmla="*/ 96 w 106"/>
                <a:gd name="T113" fmla="*/ 37 h 111"/>
                <a:gd name="T114" fmla="*/ 101 w 106"/>
                <a:gd name="T115" fmla="*/ 37 h 111"/>
                <a:gd name="T116" fmla="*/ 97 w 106"/>
                <a:gd name="T1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 h="111">
                  <a:moveTo>
                    <a:pt x="97" y="0"/>
                  </a:moveTo>
                  <a:lnTo>
                    <a:pt x="0" y="0"/>
                  </a:lnTo>
                  <a:lnTo>
                    <a:pt x="0" y="6"/>
                  </a:lnTo>
                  <a:lnTo>
                    <a:pt x="9" y="6"/>
                  </a:lnTo>
                  <a:lnTo>
                    <a:pt x="14" y="7"/>
                  </a:lnTo>
                  <a:lnTo>
                    <a:pt x="16" y="11"/>
                  </a:lnTo>
                  <a:lnTo>
                    <a:pt x="16" y="16"/>
                  </a:lnTo>
                  <a:lnTo>
                    <a:pt x="16" y="96"/>
                  </a:lnTo>
                  <a:lnTo>
                    <a:pt x="16" y="101"/>
                  </a:lnTo>
                  <a:lnTo>
                    <a:pt x="14" y="104"/>
                  </a:lnTo>
                  <a:lnTo>
                    <a:pt x="9" y="105"/>
                  </a:lnTo>
                  <a:lnTo>
                    <a:pt x="0" y="106"/>
                  </a:lnTo>
                  <a:lnTo>
                    <a:pt x="0" y="111"/>
                  </a:lnTo>
                  <a:lnTo>
                    <a:pt x="100" y="111"/>
                  </a:lnTo>
                  <a:lnTo>
                    <a:pt x="106" y="69"/>
                  </a:lnTo>
                  <a:lnTo>
                    <a:pt x="101" y="69"/>
                  </a:lnTo>
                  <a:lnTo>
                    <a:pt x="97" y="86"/>
                  </a:lnTo>
                  <a:lnTo>
                    <a:pt x="91" y="97"/>
                  </a:lnTo>
                  <a:lnTo>
                    <a:pt x="81" y="104"/>
                  </a:lnTo>
                  <a:lnTo>
                    <a:pt x="64" y="106"/>
                  </a:lnTo>
                  <a:lnTo>
                    <a:pt x="40" y="106"/>
                  </a:lnTo>
                  <a:lnTo>
                    <a:pt x="36" y="106"/>
                  </a:lnTo>
                  <a:lnTo>
                    <a:pt x="33" y="104"/>
                  </a:lnTo>
                  <a:lnTo>
                    <a:pt x="32" y="102"/>
                  </a:lnTo>
                  <a:lnTo>
                    <a:pt x="32" y="96"/>
                  </a:lnTo>
                  <a:lnTo>
                    <a:pt x="32" y="56"/>
                  </a:lnTo>
                  <a:lnTo>
                    <a:pt x="47" y="56"/>
                  </a:lnTo>
                  <a:lnTo>
                    <a:pt x="52" y="56"/>
                  </a:lnTo>
                  <a:lnTo>
                    <a:pt x="57" y="57"/>
                  </a:lnTo>
                  <a:lnTo>
                    <a:pt x="60" y="58"/>
                  </a:lnTo>
                  <a:lnTo>
                    <a:pt x="62" y="60"/>
                  </a:lnTo>
                  <a:lnTo>
                    <a:pt x="64" y="63"/>
                  </a:lnTo>
                  <a:lnTo>
                    <a:pt x="65" y="66"/>
                  </a:lnTo>
                  <a:lnTo>
                    <a:pt x="65" y="70"/>
                  </a:lnTo>
                  <a:lnTo>
                    <a:pt x="66" y="75"/>
                  </a:lnTo>
                  <a:lnTo>
                    <a:pt x="71" y="75"/>
                  </a:lnTo>
                  <a:lnTo>
                    <a:pt x="71" y="32"/>
                  </a:lnTo>
                  <a:lnTo>
                    <a:pt x="66" y="32"/>
                  </a:lnTo>
                  <a:lnTo>
                    <a:pt x="65" y="37"/>
                  </a:lnTo>
                  <a:lnTo>
                    <a:pt x="65" y="41"/>
                  </a:lnTo>
                  <a:lnTo>
                    <a:pt x="64" y="44"/>
                  </a:lnTo>
                  <a:lnTo>
                    <a:pt x="62" y="47"/>
                  </a:lnTo>
                  <a:lnTo>
                    <a:pt x="60" y="49"/>
                  </a:lnTo>
                  <a:lnTo>
                    <a:pt x="57" y="50"/>
                  </a:lnTo>
                  <a:lnTo>
                    <a:pt x="52" y="51"/>
                  </a:lnTo>
                  <a:lnTo>
                    <a:pt x="47" y="51"/>
                  </a:lnTo>
                  <a:lnTo>
                    <a:pt x="32" y="51"/>
                  </a:lnTo>
                  <a:lnTo>
                    <a:pt x="32" y="15"/>
                  </a:lnTo>
                  <a:lnTo>
                    <a:pt x="32" y="10"/>
                  </a:lnTo>
                  <a:lnTo>
                    <a:pt x="33" y="7"/>
                  </a:lnTo>
                  <a:lnTo>
                    <a:pt x="36" y="6"/>
                  </a:lnTo>
                  <a:lnTo>
                    <a:pt x="40" y="6"/>
                  </a:lnTo>
                  <a:lnTo>
                    <a:pt x="62" y="6"/>
                  </a:lnTo>
                  <a:lnTo>
                    <a:pt x="78" y="7"/>
                  </a:lnTo>
                  <a:lnTo>
                    <a:pt x="88" y="12"/>
                  </a:lnTo>
                  <a:lnTo>
                    <a:pt x="93" y="22"/>
                  </a:lnTo>
                  <a:lnTo>
                    <a:pt x="96" y="37"/>
                  </a:lnTo>
                  <a:lnTo>
                    <a:pt x="101" y="37"/>
                  </a:lnTo>
                  <a:lnTo>
                    <a:pt x="97"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27"/>
            <p:cNvSpPr>
              <a:spLocks noChangeAspect="1"/>
            </p:cNvSpPr>
            <p:nvPr/>
          </p:nvSpPr>
          <p:spPr bwMode="auto">
            <a:xfrm>
              <a:off x="3165" y="4135"/>
              <a:ext cx="106" cy="118"/>
            </a:xfrm>
            <a:custGeom>
              <a:avLst/>
              <a:gdLst>
                <a:gd name="T0" fmla="*/ 88 w 106"/>
                <a:gd name="T1" fmla="*/ 10 h 118"/>
                <a:gd name="T2" fmla="*/ 72 w 106"/>
                <a:gd name="T3" fmla="*/ 2 h 118"/>
                <a:gd name="T4" fmla="*/ 49 w 106"/>
                <a:gd name="T5" fmla="*/ 2 h 118"/>
                <a:gd name="T6" fmla="*/ 27 w 106"/>
                <a:gd name="T7" fmla="*/ 10 h 118"/>
                <a:gd name="T8" fmla="*/ 11 w 106"/>
                <a:gd name="T9" fmla="*/ 26 h 118"/>
                <a:gd name="T10" fmla="*/ 2 w 106"/>
                <a:gd name="T11" fmla="*/ 47 h 118"/>
                <a:gd name="T12" fmla="*/ 2 w 106"/>
                <a:gd name="T13" fmla="*/ 71 h 118"/>
                <a:gd name="T14" fmla="*/ 11 w 106"/>
                <a:gd name="T15" fmla="*/ 93 h 118"/>
                <a:gd name="T16" fmla="*/ 27 w 106"/>
                <a:gd name="T17" fmla="*/ 108 h 118"/>
                <a:gd name="T18" fmla="*/ 49 w 106"/>
                <a:gd name="T19" fmla="*/ 117 h 118"/>
                <a:gd name="T20" fmla="*/ 80 w 106"/>
                <a:gd name="T21" fmla="*/ 114 h 118"/>
                <a:gd name="T22" fmla="*/ 103 w 106"/>
                <a:gd name="T23" fmla="*/ 91 h 118"/>
                <a:gd name="T24" fmla="*/ 106 w 106"/>
                <a:gd name="T25" fmla="*/ 74 h 118"/>
                <a:gd name="T26" fmla="*/ 102 w 106"/>
                <a:gd name="T27" fmla="*/ 74 h 118"/>
                <a:gd name="T28" fmla="*/ 97 w 106"/>
                <a:gd name="T29" fmla="*/ 92 h 118"/>
                <a:gd name="T30" fmla="*/ 76 w 106"/>
                <a:gd name="T31" fmla="*/ 110 h 118"/>
                <a:gd name="T32" fmla="*/ 58 w 106"/>
                <a:gd name="T33" fmla="*/ 112 h 118"/>
                <a:gd name="T34" fmla="*/ 44 w 106"/>
                <a:gd name="T35" fmla="*/ 108 h 118"/>
                <a:gd name="T36" fmla="*/ 30 w 106"/>
                <a:gd name="T37" fmla="*/ 97 h 118"/>
                <a:gd name="T38" fmla="*/ 21 w 106"/>
                <a:gd name="T39" fmla="*/ 75 h 118"/>
                <a:gd name="T40" fmla="*/ 21 w 106"/>
                <a:gd name="T41" fmla="*/ 43 h 118"/>
                <a:gd name="T42" fmla="*/ 30 w 106"/>
                <a:gd name="T43" fmla="*/ 21 h 118"/>
                <a:gd name="T44" fmla="*/ 44 w 106"/>
                <a:gd name="T45" fmla="*/ 10 h 118"/>
                <a:gd name="T46" fmla="*/ 58 w 106"/>
                <a:gd name="T47" fmla="*/ 6 h 118"/>
                <a:gd name="T48" fmla="*/ 75 w 106"/>
                <a:gd name="T49" fmla="*/ 8 h 118"/>
                <a:gd name="T50" fmla="*/ 95 w 106"/>
                <a:gd name="T51" fmla="*/ 27 h 118"/>
                <a:gd name="T52" fmla="*/ 102 w 106"/>
                <a:gd name="T53" fmla="*/ 47 h 118"/>
                <a:gd name="T54" fmla="*/ 105 w 106"/>
                <a:gd name="T55" fmla="*/ 47 h 118"/>
                <a:gd name="T56" fmla="*/ 106 w 106"/>
                <a:gd name="T57" fmla="*/ 45 h 118"/>
                <a:gd name="T58" fmla="*/ 106 w 106"/>
                <a:gd name="T59" fmla="*/ 6 h 118"/>
                <a:gd name="T60" fmla="*/ 104 w 106"/>
                <a:gd name="T61" fmla="*/ 0 h 118"/>
                <a:gd name="T62" fmla="*/ 101 w 106"/>
                <a:gd name="T63"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118">
                  <a:moveTo>
                    <a:pt x="93" y="14"/>
                  </a:moveTo>
                  <a:lnTo>
                    <a:pt x="88" y="10"/>
                  </a:lnTo>
                  <a:lnTo>
                    <a:pt x="81" y="6"/>
                  </a:lnTo>
                  <a:lnTo>
                    <a:pt x="72" y="2"/>
                  </a:lnTo>
                  <a:lnTo>
                    <a:pt x="61" y="0"/>
                  </a:lnTo>
                  <a:lnTo>
                    <a:pt x="49" y="2"/>
                  </a:lnTo>
                  <a:lnTo>
                    <a:pt x="38" y="5"/>
                  </a:lnTo>
                  <a:lnTo>
                    <a:pt x="27" y="10"/>
                  </a:lnTo>
                  <a:lnTo>
                    <a:pt x="18" y="18"/>
                  </a:lnTo>
                  <a:lnTo>
                    <a:pt x="11" y="26"/>
                  </a:lnTo>
                  <a:lnTo>
                    <a:pt x="5" y="36"/>
                  </a:lnTo>
                  <a:lnTo>
                    <a:pt x="2" y="47"/>
                  </a:lnTo>
                  <a:lnTo>
                    <a:pt x="0" y="59"/>
                  </a:lnTo>
                  <a:lnTo>
                    <a:pt x="2" y="71"/>
                  </a:lnTo>
                  <a:lnTo>
                    <a:pt x="5" y="83"/>
                  </a:lnTo>
                  <a:lnTo>
                    <a:pt x="11" y="93"/>
                  </a:lnTo>
                  <a:lnTo>
                    <a:pt x="18" y="101"/>
                  </a:lnTo>
                  <a:lnTo>
                    <a:pt x="27" y="108"/>
                  </a:lnTo>
                  <a:lnTo>
                    <a:pt x="38" y="114"/>
                  </a:lnTo>
                  <a:lnTo>
                    <a:pt x="49" y="117"/>
                  </a:lnTo>
                  <a:lnTo>
                    <a:pt x="61" y="118"/>
                  </a:lnTo>
                  <a:lnTo>
                    <a:pt x="80" y="114"/>
                  </a:lnTo>
                  <a:lnTo>
                    <a:pt x="94" y="105"/>
                  </a:lnTo>
                  <a:lnTo>
                    <a:pt x="103" y="91"/>
                  </a:lnTo>
                  <a:lnTo>
                    <a:pt x="106" y="77"/>
                  </a:lnTo>
                  <a:lnTo>
                    <a:pt x="106" y="74"/>
                  </a:lnTo>
                  <a:lnTo>
                    <a:pt x="104" y="73"/>
                  </a:lnTo>
                  <a:lnTo>
                    <a:pt x="102" y="74"/>
                  </a:lnTo>
                  <a:lnTo>
                    <a:pt x="101" y="77"/>
                  </a:lnTo>
                  <a:lnTo>
                    <a:pt x="97" y="92"/>
                  </a:lnTo>
                  <a:lnTo>
                    <a:pt x="88" y="103"/>
                  </a:lnTo>
                  <a:lnTo>
                    <a:pt x="76" y="110"/>
                  </a:lnTo>
                  <a:lnTo>
                    <a:pt x="63" y="113"/>
                  </a:lnTo>
                  <a:lnTo>
                    <a:pt x="58" y="112"/>
                  </a:lnTo>
                  <a:lnTo>
                    <a:pt x="51" y="111"/>
                  </a:lnTo>
                  <a:lnTo>
                    <a:pt x="44" y="108"/>
                  </a:lnTo>
                  <a:lnTo>
                    <a:pt x="37" y="104"/>
                  </a:lnTo>
                  <a:lnTo>
                    <a:pt x="30" y="97"/>
                  </a:lnTo>
                  <a:lnTo>
                    <a:pt x="24" y="88"/>
                  </a:lnTo>
                  <a:lnTo>
                    <a:pt x="21" y="75"/>
                  </a:lnTo>
                  <a:lnTo>
                    <a:pt x="19" y="59"/>
                  </a:lnTo>
                  <a:lnTo>
                    <a:pt x="21" y="43"/>
                  </a:lnTo>
                  <a:lnTo>
                    <a:pt x="24" y="31"/>
                  </a:lnTo>
                  <a:lnTo>
                    <a:pt x="30" y="21"/>
                  </a:lnTo>
                  <a:lnTo>
                    <a:pt x="37" y="15"/>
                  </a:lnTo>
                  <a:lnTo>
                    <a:pt x="44" y="10"/>
                  </a:lnTo>
                  <a:lnTo>
                    <a:pt x="52" y="8"/>
                  </a:lnTo>
                  <a:lnTo>
                    <a:pt x="58" y="6"/>
                  </a:lnTo>
                  <a:lnTo>
                    <a:pt x="62" y="6"/>
                  </a:lnTo>
                  <a:lnTo>
                    <a:pt x="75" y="8"/>
                  </a:lnTo>
                  <a:lnTo>
                    <a:pt x="86" y="15"/>
                  </a:lnTo>
                  <a:lnTo>
                    <a:pt x="95" y="27"/>
                  </a:lnTo>
                  <a:lnTo>
                    <a:pt x="101" y="45"/>
                  </a:lnTo>
                  <a:lnTo>
                    <a:pt x="102" y="47"/>
                  </a:lnTo>
                  <a:lnTo>
                    <a:pt x="104" y="48"/>
                  </a:lnTo>
                  <a:lnTo>
                    <a:pt x="105" y="47"/>
                  </a:lnTo>
                  <a:lnTo>
                    <a:pt x="106" y="47"/>
                  </a:lnTo>
                  <a:lnTo>
                    <a:pt x="106" y="45"/>
                  </a:lnTo>
                  <a:lnTo>
                    <a:pt x="106" y="42"/>
                  </a:lnTo>
                  <a:lnTo>
                    <a:pt x="106" y="6"/>
                  </a:lnTo>
                  <a:lnTo>
                    <a:pt x="106" y="2"/>
                  </a:lnTo>
                  <a:lnTo>
                    <a:pt x="104" y="0"/>
                  </a:lnTo>
                  <a:lnTo>
                    <a:pt x="103" y="1"/>
                  </a:lnTo>
                  <a:lnTo>
                    <a:pt x="101" y="3"/>
                  </a:lnTo>
                  <a:lnTo>
                    <a:pt x="93" y="1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28"/>
            <p:cNvSpPr>
              <a:spLocks noChangeAspect="1" noEditPoints="1"/>
            </p:cNvSpPr>
            <p:nvPr/>
          </p:nvSpPr>
          <p:spPr bwMode="auto">
            <a:xfrm>
              <a:off x="3294" y="4135"/>
              <a:ext cx="116" cy="118"/>
            </a:xfrm>
            <a:custGeom>
              <a:avLst/>
              <a:gdLst>
                <a:gd name="T0" fmla="*/ 114 w 116"/>
                <a:gd name="T1" fmla="*/ 48 h 118"/>
                <a:gd name="T2" fmla="*/ 106 w 116"/>
                <a:gd name="T3" fmla="*/ 27 h 118"/>
                <a:gd name="T4" fmla="*/ 90 w 116"/>
                <a:gd name="T5" fmla="*/ 11 h 118"/>
                <a:gd name="T6" fmla="*/ 69 w 116"/>
                <a:gd name="T7" fmla="*/ 2 h 118"/>
                <a:gd name="T8" fmla="*/ 46 w 116"/>
                <a:gd name="T9" fmla="*/ 2 h 118"/>
                <a:gd name="T10" fmla="*/ 25 w 116"/>
                <a:gd name="T11" fmla="*/ 11 h 118"/>
                <a:gd name="T12" fmla="*/ 10 w 116"/>
                <a:gd name="T13" fmla="*/ 27 h 118"/>
                <a:gd name="T14" fmla="*/ 1 w 116"/>
                <a:gd name="T15" fmla="*/ 48 h 118"/>
                <a:gd name="T16" fmla="*/ 1 w 116"/>
                <a:gd name="T17" fmla="*/ 72 h 118"/>
                <a:gd name="T18" fmla="*/ 10 w 116"/>
                <a:gd name="T19" fmla="*/ 93 h 118"/>
                <a:gd name="T20" fmla="*/ 25 w 116"/>
                <a:gd name="T21" fmla="*/ 108 h 118"/>
                <a:gd name="T22" fmla="*/ 46 w 116"/>
                <a:gd name="T23" fmla="*/ 117 h 118"/>
                <a:gd name="T24" fmla="*/ 69 w 116"/>
                <a:gd name="T25" fmla="*/ 117 h 118"/>
                <a:gd name="T26" fmla="*/ 90 w 116"/>
                <a:gd name="T27" fmla="*/ 108 h 118"/>
                <a:gd name="T28" fmla="*/ 106 w 116"/>
                <a:gd name="T29" fmla="*/ 93 h 118"/>
                <a:gd name="T30" fmla="*/ 114 w 116"/>
                <a:gd name="T31" fmla="*/ 72 h 118"/>
                <a:gd name="T32" fmla="*/ 58 w 116"/>
                <a:gd name="T33" fmla="*/ 113 h 118"/>
                <a:gd name="T34" fmla="*/ 45 w 116"/>
                <a:gd name="T35" fmla="*/ 110 h 118"/>
                <a:gd name="T36" fmla="*/ 32 w 116"/>
                <a:gd name="T37" fmla="*/ 101 h 118"/>
                <a:gd name="T38" fmla="*/ 22 w 116"/>
                <a:gd name="T39" fmla="*/ 84 h 118"/>
                <a:gd name="T40" fmla="*/ 18 w 116"/>
                <a:gd name="T41" fmla="*/ 57 h 118"/>
                <a:gd name="T42" fmla="*/ 22 w 116"/>
                <a:gd name="T43" fmla="*/ 32 h 118"/>
                <a:gd name="T44" fmla="*/ 33 w 116"/>
                <a:gd name="T45" fmla="*/ 16 h 118"/>
                <a:gd name="T46" fmla="*/ 45 w 116"/>
                <a:gd name="T47" fmla="*/ 8 h 118"/>
                <a:gd name="T48" fmla="*/ 58 w 116"/>
                <a:gd name="T49" fmla="*/ 6 h 118"/>
                <a:gd name="T50" fmla="*/ 70 w 116"/>
                <a:gd name="T51" fmla="*/ 8 h 118"/>
                <a:gd name="T52" fmla="*/ 83 w 116"/>
                <a:gd name="T53" fmla="*/ 16 h 118"/>
                <a:gd name="T54" fmla="*/ 93 w 116"/>
                <a:gd name="T55" fmla="*/ 32 h 118"/>
                <a:gd name="T56" fmla="*/ 97 w 116"/>
                <a:gd name="T57" fmla="*/ 57 h 118"/>
                <a:gd name="T58" fmla="*/ 93 w 116"/>
                <a:gd name="T59" fmla="*/ 84 h 118"/>
                <a:gd name="T60" fmla="*/ 83 w 116"/>
                <a:gd name="T61" fmla="*/ 101 h 118"/>
                <a:gd name="T62" fmla="*/ 70 w 116"/>
                <a:gd name="T63" fmla="*/ 110 h 118"/>
                <a:gd name="T64" fmla="*/ 58 w 116"/>
                <a:gd name="T65"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118">
                  <a:moveTo>
                    <a:pt x="116" y="60"/>
                  </a:moveTo>
                  <a:lnTo>
                    <a:pt x="114" y="48"/>
                  </a:lnTo>
                  <a:lnTo>
                    <a:pt x="111" y="37"/>
                  </a:lnTo>
                  <a:lnTo>
                    <a:pt x="106" y="27"/>
                  </a:lnTo>
                  <a:lnTo>
                    <a:pt x="99" y="18"/>
                  </a:lnTo>
                  <a:lnTo>
                    <a:pt x="90" y="11"/>
                  </a:lnTo>
                  <a:lnTo>
                    <a:pt x="80" y="5"/>
                  </a:lnTo>
                  <a:lnTo>
                    <a:pt x="69" y="2"/>
                  </a:lnTo>
                  <a:lnTo>
                    <a:pt x="58" y="0"/>
                  </a:lnTo>
                  <a:lnTo>
                    <a:pt x="46" y="2"/>
                  </a:lnTo>
                  <a:lnTo>
                    <a:pt x="35" y="5"/>
                  </a:lnTo>
                  <a:lnTo>
                    <a:pt x="25" y="11"/>
                  </a:lnTo>
                  <a:lnTo>
                    <a:pt x="17" y="18"/>
                  </a:lnTo>
                  <a:lnTo>
                    <a:pt x="10" y="27"/>
                  </a:lnTo>
                  <a:lnTo>
                    <a:pt x="4" y="37"/>
                  </a:lnTo>
                  <a:lnTo>
                    <a:pt x="1" y="48"/>
                  </a:lnTo>
                  <a:lnTo>
                    <a:pt x="0" y="60"/>
                  </a:lnTo>
                  <a:lnTo>
                    <a:pt x="1" y="72"/>
                  </a:lnTo>
                  <a:lnTo>
                    <a:pt x="4" y="83"/>
                  </a:lnTo>
                  <a:lnTo>
                    <a:pt x="10" y="93"/>
                  </a:lnTo>
                  <a:lnTo>
                    <a:pt x="17" y="101"/>
                  </a:lnTo>
                  <a:lnTo>
                    <a:pt x="25" y="108"/>
                  </a:lnTo>
                  <a:lnTo>
                    <a:pt x="35" y="114"/>
                  </a:lnTo>
                  <a:lnTo>
                    <a:pt x="46" y="117"/>
                  </a:lnTo>
                  <a:lnTo>
                    <a:pt x="58" y="118"/>
                  </a:lnTo>
                  <a:lnTo>
                    <a:pt x="69" y="117"/>
                  </a:lnTo>
                  <a:lnTo>
                    <a:pt x="80" y="114"/>
                  </a:lnTo>
                  <a:lnTo>
                    <a:pt x="90" y="108"/>
                  </a:lnTo>
                  <a:lnTo>
                    <a:pt x="99" y="101"/>
                  </a:lnTo>
                  <a:lnTo>
                    <a:pt x="106" y="93"/>
                  </a:lnTo>
                  <a:lnTo>
                    <a:pt x="111" y="83"/>
                  </a:lnTo>
                  <a:lnTo>
                    <a:pt x="114" y="72"/>
                  </a:lnTo>
                  <a:lnTo>
                    <a:pt x="116" y="60"/>
                  </a:lnTo>
                  <a:close/>
                  <a:moveTo>
                    <a:pt x="58" y="113"/>
                  </a:moveTo>
                  <a:lnTo>
                    <a:pt x="52" y="112"/>
                  </a:lnTo>
                  <a:lnTo>
                    <a:pt x="45" y="110"/>
                  </a:lnTo>
                  <a:lnTo>
                    <a:pt x="38" y="106"/>
                  </a:lnTo>
                  <a:lnTo>
                    <a:pt x="32" y="101"/>
                  </a:lnTo>
                  <a:lnTo>
                    <a:pt x="27" y="94"/>
                  </a:lnTo>
                  <a:lnTo>
                    <a:pt x="22" y="84"/>
                  </a:lnTo>
                  <a:lnTo>
                    <a:pt x="19" y="72"/>
                  </a:lnTo>
                  <a:lnTo>
                    <a:pt x="18" y="57"/>
                  </a:lnTo>
                  <a:lnTo>
                    <a:pt x="20" y="43"/>
                  </a:lnTo>
                  <a:lnTo>
                    <a:pt x="22" y="32"/>
                  </a:lnTo>
                  <a:lnTo>
                    <a:pt x="27" y="23"/>
                  </a:lnTo>
                  <a:lnTo>
                    <a:pt x="33" y="16"/>
                  </a:lnTo>
                  <a:lnTo>
                    <a:pt x="39" y="11"/>
                  </a:lnTo>
                  <a:lnTo>
                    <a:pt x="45" y="8"/>
                  </a:lnTo>
                  <a:lnTo>
                    <a:pt x="52" y="7"/>
                  </a:lnTo>
                  <a:lnTo>
                    <a:pt x="58" y="6"/>
                  </a:lnTo>
                  <a:lnTo>
                    <a:pt x="64" y="7"/>
                  </a:lnTo>
                  <a:lnTo>
                    <a:pt x="70" y="8"/>
                  </a:lnTo>
                  <a:lnTo>
                    <a:pt x="77" y="11"/>
                  </a:lnTo>
                  <a:lnTo>
                    <a:pt x="83" y="16"/>
                  </a:lnTo>
                  <a:lnTo>
                    <a:pt x="88" y="23"/>
                  </a:lnTo>
                  <a:lnTo>
                    <a:pt x="93" y="32"/>
                  </a:lnTo>
                  <a:lnTo>
                    <a:pt x="96" y="44"/>
                  </a:lnTo>
                  <a:lnTo>
                    <a:pt x="97" y="57"/>
                  </a:lnTo>
                  <a:lnTo>
                    <a:pt x="96" y="72"/>
                  </a:lnTo>
                  <a:lnTo>
                    <a:pt x="93" y="84"/>
                  </a:lnTo>
                  <a:lnTo>
                    <a:pt x="89" y="94"/>
                  </a:lnTo>
                  <a:lnTo>
                    <a:pt x="83" y="101"/>
                  </a:lnTo>
                  <a:lnTo>
                    <a:pt x="77" y="106"/>
                  </a:lnTo>
                  <a:lnTo>
                    <a:pt x="70" y="110"/>
                  </a:lnTo>
                  <a:lnTo>
                    <a:pt x="64" y="112"/>
                  </a:lnTo>
                  <a:lnTo>
                    <a:pt x="58" y="1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29"/>
            <p:cNvSpPr>
              <a:spLocks noChangeAspect="1" noEditPoints="1"/>
            </p:cNvSpPr>
            <p:nvPr/>
          </p:nvSpPr>
          <p:spPr bwMode="auto">
            <a:xfrm>
              <a:off x="3431" y="4139"/>
              <a:ext cx="119" cy="114"/>
            </a:xfrm>
            <a:custGeom>
              <a:avLst/>
              <a:gdLst>
                <a:gd name="T0" fmla="*/ 31 w 119"/>
                <a:gd name="T1" fmla="*/ 8 h 114"/>
                <a:gd name="T2" fmla="*/ 37 w 119"/>
                <a:gd name="T3" fmla="*/ 5 h 114"/>
                <a:gd name="T4" fmla="*/ 56 w 119"/>
                <a:gd name="T5" fmla="*/ 6 h 114"/>
                <a:gd name="T6" fmla="*/ 75 w 119"/>
                <a:gd name="T7" fmla="*/ 15 h 114"/>
                <a:gd name="T8" fmla="*/ 79 w 119"/>
                <a:gd name="T9" fmla="*/ 32 h 114"/>
                <a:gd name="T10" fmla="*/ 77 w 119"/>
                <a:gd name="T11" fmla="*/ 40 h 114"/>
                <a:gd name="T12" fmla="*/ 71 w 119"/>
                <a:gd name="T13" fmla="*/ 48 h 114"/>
                <a:gd name="T14" fmla="*/ 59 w 119"/>
                <a:gd name="T15" fmla="*/ 52 h 114"/>
                <a:gd name="T16" fmla="*/ 30 w 119"/>
                <a:gd name="T17" fmla="*/ 53 h 114"/>
                <a:gd name="T18" fmla="*/ 69 w 119"/>
                <a:gd name="T19" fmla="*/ 56 h 114"/>
                <a:gd name="T20" fmla="*/ 89 w 119"/>
                <a:gd name="T21" fmla="*/ 46 h 114"/>
                <a:gd name="T22" fmla="*/ 97 w 119"/>
                <a:gd name="T23" fmla="*/ 29 h 114"/>
                <a:gd name="T24" fmla="*/ 84 w 119"/>
                <a:gd name="T25" fmla="*/ 9 h 114"/>
                <a:gd name="T26" fmla="*/ 52 w 119"/>
                <a:gd name="T27" fmla="*/ 0 h 114"/>
                <a:gd name="T28" fmla="*/ 0 w 119"/>
                <a:gd name="T29" fmla="*/ 5 h 114"/>
                <a:gd name="T30" fmla="*/ 13 w 119"/>
                <a:gd name="T31" fmla="*/ 7 h 114"/>
                <a:gd name="T32" fmla="*/ 15 w 119"/>
                <a:gd name="T33" fmla="*/ 15 h 114"/>
                <a:gd name="T34" fmla="*/ 15 w 119"/>
                <a:gd name="T35" fmla="*/ 101 h 114"/>
                <a:gd name="T36" fmla="*/ 8 w 119"/>
                <a:gd name="T37" fmla="*/ 105 h 114"/>
                <a:gd name="T38" fmla="*/ 0 w 119"/>
                <a:gd name="T39" fmla="*/ 111 h 114"/>
                <a:gd name="T40" fmla="*/ 23 w 119"/>
                <a:gd name="T41" fmla="*/ 111 h 114"/>
                <a:gd name="T42" fmla="*/ 34 w 119"/>
                <a:gd name="T43" fmla="*/ 111 h 114"/>
                <a:gd name="T44" fmla="*/ 46 w 119"/>
                <a:gd name="T45" fmla="*/ 111 h 114"/>
                <a:gd name="T46" fmla="*/ 37 w 119"/>
                <a:gd name="T47" fmla="*/ 105 h 114"/>
                <a:gd name="T48" fmla="*/ 31 w 119"/>
                <a:gd name="T49" fmla="*/ 101 h 114"/>
                <a:gd name="T50" fmla="*/ 30 w 119"/>
                <a:gd name="T51" fmla="*/ 58 h 114"/>
                <a:gd name="T52" fmla="*/ 54 w 119"/>
                <a:gd name="T53" fmla="*/ 58 h 114"/>
                <a:gd name="T54" fmla="*/ 63 w 119"/>
                <a:gd name="T55" fmla="*/ 61 h 114"/>
                <a:gd name="T56" fmla="*/ 70 w 119"/>
                <a:gd name="T57" fmla="*/ 68 h 114"/>
                <a:gd name="T58" fmla="*/ 72 w 119"/>
                <a:gd name="T59" fmla="*/ 78 h 114"/>
                <a:gd name="T60" fmla="*/ 72 w 119"/>
                <a:gd name="T61" fmla="*/ 92 h 114"/>
                <a:gd name="T62" fmla="*/ 75 w 119"/>
                <a:gd name="T63" fmla="*/ 102 h 114"/>
                <a:gd name="T64" fmla="*/ 83 w 119"/>
                <a:gd name="T65" fmla="*/ 110 h 114"/>
                <a:gd name="T66" fmla="*/ 94 w 119"/>
                <a:gd name="T67" fmla="*/ 114 h 114"/>
                <a:gd name="T68" fmla="*/ 106 w 119"/>
                <a:gd name="T69" fmla="*/ 114 h 114"/>
                <a:gd name="T70" fmla="*/ 113 w 119"/>
                <a:gd name="T71" fmla="*/ 110 h 114"/>
                <a:gd name="T72" fmla="*/ 117 w 119"/>
                <a:gd name="T73" fmla="*/ 104 h 114"/>
                <a:gd name="T74" fmla="*/ 118 w 119"/>
                <a:gd name="T75" fmla="*/ 98 h 114"/>
                <a:gd name="T76" fmla="*/ 118 w 119"/>
                <a:gd name="T77" fmla="*/ 94 h 114"/>
                <a:gd name="T78" fmla="*/ 114 w 119"/>
                <a:gd name="T79" fmla="*/ 94 h 114"/>
                <a:gd name="T80" fmla="*/ 111 w 119"/>
                <a:gd name="T81" fmla="*/ 104 h 114"/>
                <a:gd name="T82" fmla="*/ 104 w 119"/>
                <a:gd name="T83" fmla="*/ 109 h 114"/>
                <a:gd name="T84" fmla="*/ 97 w 119"/>
                <a:gd name="T85" fmla="*/ 108 h 114"/>
                <a:gd name="T86" fmla="*/ 93 w 119"/>
                <a:gd name="T87" fmla="*/ 101 h 114"/>
                <a:gd name="T88" fmla="*/ 91 w 119"/>
                <a:gd name="T89" fmla="*/ 90 h 114"/>
                <a:gd name="T90" fmla="*/ 87 w 119"/>
                <a:gd name="T91" fmla="*/ 75 h 114"/>
                <a:gd name="T92" fmla="*/ 78 w 119"/>
                <a:gd name="T93" fmla="*/ 6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 h="114">
                  <a:moveTo>
                    <a:pt x="30" y="14"/>
                  </a:moveTo>
                  <a:lnTo>
                    <a:pt x="31" y="8"/>
                  </a:lnTo>
                  <a:lnTo>
                    <a:pt x="33" y="6"/>
                  </a:lnTo>
                  <a:lnTo>
                    <a:pt x="37" y="5"/>
                  </a:lnTo>
                  <a:lnTo>
                    <a:pt x="44" y="5"/>
                  </a:lnTo>
                  <a:lnTo>
                    <a:pt x="56" y="6"/>
                  </a:lnTo>
                  <a:lnTo>
                    <a:pt x="67" y="8"/>
                  </a:lnTo>
                  <a:lnTo>
                    <a:pt x="75" y="15"/>
                  </a:lnTo>
                  <a:lnTo>
                    <a:pt x="79" y="29"/>
                  </a:lnTo>
                  <a:lnTo>
                    <a:pt x="79" y="32"/>
                  </a:lnTo>
                  <a:lnTo>
                    <a:pt x="78" y="36"/>
                  </a:lnTo>
                  <a:lnTo>
                    <a:pt x="77" y="40"/>
                  </a:lnTo>
                  <a:lnTo>
                    <a:pt x="75" y="44"/>
                  </a:lnTo>
                  <a:lnTo>
                    <a:pt x="71" y="48"/>
                  </a:lnTo>
                  <a:lnTo>
                    <a:pt x="66" y="50"/>
                  </a:lnTo>
                  <a:lnTo>
                    <a:pt x="59" y="52"/>
                  </a:lnTo>
                  <a:lnTo>
                    <a:pt x="49" y="53"/>
                  </a:lnTo>
                  <a:lnTo>
                    <a:pt x="30" y="53"/>
                  </a:lnTo>
                  <a:lnTo>
                    <a:pt x="30" y="14"/>
                  </a:lnTo>
                  <a:close/>
                  <a:moveTo>
                    <a:pt x="69" y="56"/>
                  </a:moveTo>
                  <a:lnTo>
                    <a:pt x="80" y="52"/>
                  </a:lnTo>
                  <a:lnTo>
                    <a:pt x="89" y="46"/>
                  </a:lnTo>
                  <a:lnTo>
                    <a:pt x="95" y="38"/>
                  </a:lnTo>
                  <a:lnTo>
                    <a:pt x="97" y="29"/>
                  </a:lnTo>
                  <a:lnTo>
                    <a:pt x="94" y="18"/>
                  </a:lnTo>
                  <a:lnTo>
                    <a:pt x="84" y="9"/>
                  </a:lnTo>
                  <a:lnTo>
                    <a:pt x="70" y="2"/>
                  </a:lnTo>
                  <a:lnTo>
                    <a:pt x="52" y="0"/>
                  </a:lnTo>
                  <a:lnTo>
                    <a:pt x="0" y="0"/>
                  </a:lnTo>
                  <a:lnTo>
                    <a:pt x="0" y="5"/>
                  </a:lnTo>
                  <a:lnTo>
                    <a:pt x="8" y="5"/>
                  </a:lnTo>
                  <a:lnTo>
                    <a:pt x="13" y="7"/>
                  </a:lnTo>
                  <a:lnTo>
                    <a:pt x="15" y="10"/>
                  </a:lnTo>
                  <a:lnTo>
                    <a:pt x="15" y="15"/>
                  </a:lnTo>
                  <a:lnTo>
                    <a:pt x="15" y="96"/>
                  </a:lnTo>
                  <a:lnTo>
                    <a:pt x="15" y="101"/>
                  </a:lnTo>
                  <a:lnTo>
                    <a:pt x="13" y="104"/>
                  </a:lnTo>
                  <a:lnTo>
                    <a:pt x="8" y="105"/>
                  </a:lnTo>
                  <a:lnTo>
                    <a:pt x="0" y="106"/>
                  </a:lnTo>
                  <a:lnTo>
                    <a:pt x="0" y="111"/>
                  </a:lnTo>
                  <a:lnTo>
                    <a:pt x="11" y="111"/>
                  </a:lnTo>
                  <a:lnTo>
                    <a:pt x="23" y="111"/>
                  </a:lnTo>
                  <a:lnTo>
                    <a:pt x="28" y="111"/>
                  </a:lnTo>
                  <a:lnTo>
                    <a:pt x="34" y="111"/>
                  </a:lnTo>
                  <a:lnTo>
                    <a:pt x="41" y="111"/>
                  </a:lnTo>
                  <a:lnTo>
                    <a:pt x="46" y="111"/>
                  </a:lnTo>
                  <a:lnTo>
                    <a:pt x="46" y="106"/>
                  </a:lnTo>
                  <a:lnTo>
                    <a:pt x="37" y="105"/>
                  </a:lnTo>
                  <a:lnTo>
                    <a:pt x="33" y="104"/>
                  </a:lnTo>
                  <a:lnTo>
                    <a:pt x="31" y="101"/>
                  </a:lnTo>
                  <a:lnTo>
                    <a:pt x="30" y="96"/>
                  </a:lnTo>
                  <a:lnTo>
                    <a:pt x="30" y="58"/>
                  </a:lnTo>
                  <a:lnTo>
                    <a:pt x="50" y="58"/>
                  </a:lnTo>
                  <a:lnTo>
                    <a:pt x="54" y="58"/>
                  </a:lnTo>
                  <a:lnTo>
                    <a:pt x="58" y="59"/>
                  </a:lnTo>
                  <a:lnTo>
                    <a:pt x="63" y="61"/>
                  </a:lnTo>
                  <a:lnTo>
                    <a:pt x="68" y="65"/>
                  </a:lnTo>
                  <a:lnTo>
                    <a:pt x="70" y="68"/>
                  </a:lnTo>
                  <a:lnTo>
                    <a:pt x="72" y="73"/>
                  </a:lnTo>
                  <a:lnTo>
                    <a:pt x="72" y="78"/>
                  </a:lnTo>
                  <a:lnTo>
                    <a:pt x="72" y="84"/>
                  </a:lnTo>
                  <a:lnTo>
                    <a:pt x="72" y="92"/>
                  </a:lnTo>
                  <a:lnTo>
                    <a:pt x="73" y="98"/>
                  </a:lnTo>
                  <a:lnTo>
                    <a:pt x="75" y="102"/>
                  </a:lnTo>
                  <a:lnTo>
                    <a:pt x="79" y="107"/>
                  </a:lnTo>
                  <a:lnTo>
                    <a:pt x="83" y="110"/>
                  </a:lnTo>
                  <a:lnTo>
                    <a:pt x="88" y="112"/>
                  </a:lnTo>
                  <a:lnTo>
                    <a:pt x="94" y="114"/>
                  </a:lnTo>
                  <a:lnTo>
                    <a:pt x="101" y="114"/>
                  </a:lnTo>
                  <a:lnTo>
                    <a:pt x="106" y="114"/>
                  </a:lnTo>
                  <a:lnTo>
                    <a:pt x="110" y="112"/>
                  </a:lnTo>
                  <a:lnTo>
                    <a:pt x="113" y="110"/>
                  </a:lnTo>
                  <a:lnTo>
                    <a:pt x="115" y="107"/>
                  </a:lnTo>
                  <a:lnTo>
                    <a:pt x="117" y="104"/>
                  </a:lnTo>
                  <a:lnTo>
                    <a:pt x="118" y="101"/>
                  </a:lnTo>
                  <a:lnTo>
                    <a:pt x="118" y="98"/>
                  </a:lnTo>
                  <a:lnTo>
                    <a:pt x="119" y="96"/>
                  </a:lnTo>
                  <a:lnTo>
                    <a:pt x="118" y="94"/>
                  </a:lnTo>
                  <a:lnTo>
                    <a:pt x="116" y="93"/>
                  </a:lnTo>
                  <a:lnTo>
                    <a:pt x="114" y="94"/>
                  </a:lnTo>
                  <a:lnTo>
                    <a:pt x="113" y="96"/>
                  </a:lnTo>
                  <a:lnTo>
                    <a:pt x="111" y="104"/>
                  </a:lnTo>
                  <a:lnTo>
                    <a:pt x="108" y="108"/>
                  </a:lnTo>
                  <a:lnTo>
                    <a:pt x="104" y="109"/>
                  </a:lnTo>
                  <a:lnTo>
                    <a:pt x="102" y="109"/>
                  </a:lnTo>
                  <a:lnTo>
                    <a:pt x="97" y="108"/>
                  </a:lnTo>
                  <a:lnTo>
                    <a:pt x="95" y="104"/>
                  </a:lnTo>
                  <a:lnTo>
                    <a:pt x="93" y="101"/>
                  </a:lnTo>
                  <a:lnTo>
                    <a:pt x="92" y="96"/>
                  </a:lnTo>
                  <a:lnTo>
                    <a:pt x="91" y="90"/>
                  </a:lnTo>
                  <a:lnTo>
                    <a:pt x="89" y="81"/>
                  </a:lnTo>
                  <a:lnTo>
                    <a:pt x="87" y="75"/>
                  </a:lnTo>
                  <a:lnTo>
                    <a:pt x="84" y="68"/>
                  </a:lnTo>
                  <a:lnTo>
                    <a:pt x="78" y="61"/>
                  </a:lnTo>
                  <a:lnTo>
                    <a:pt x="69"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30"/>
            <p:cNvSpPr>
              <a:spLocks noChangeAspect="1" noEditPoints="1"/>
            </p:cNvSpPr>
            <p:nvPr/>
          </p:nvSpPr>
          <p:spPr bwMode="auto">
            <a:xfrm>
              <a:off x="3561" y="4139"/>
              <a:ext cx="115" cy="111"/>
            </a:xfrm>
            <a:custGeom>
              <a:avLst/>
              <a:gdLst>
                <a:gd name="T0" fmla="*/ 16 w 115"/>
                <a:gd name="T1" fmla="*/ 96 h 111"/>
                <a:gd name="T2" fmla="*/ 16 w 115"/>
                <a:gd name="T3" fmla="*/ 101 h 111"/>
                <a:gd name="T4" fmla="*/ 14 w 115"/>
                <a:gd name="T5" fmla="*/ 104 h 111"/>
                <a:gd name="T6" fmla="*/ 9 w 115"/>
                <a:gd name="T7" fmla="*/ 105 h 111"/>
                <a:gd name="T8" fmla="*/ 0 w 115"/>
                <a:gd name="T9" fmla="*/ 106 h 111"/>
                <a:gd name="T10" fmla="*/ 0 w 115"/>
                <a:gd name="T11" fmla="*/ 111 h 111"/>
                <a:gd name="T12" fmla="*/ 61 w 115"/>
                <a:gd name="T13" fmla="*/ 111 h 111"/>
                <a:gd name="T14" fmla="*/ 73 w 115"/>
                <a:gd name="T15" fmla="*/ 110 h 111"/>
                <a:gd name="T16" fmla="*/ 83 w 115"/>
                <a:gd name="T17" fmla="*/ 107 h 111"/>
                <a:gd name="T18" fmla="*/ 92 w 115"/>
                <a:gd name="T19" fmla="*/ 102 h 111"/>
                <a:gd name="T20" fmla="*/ 100 w 115"/>
                <a:gd name="T21" fmla="*/ 95 h 111"/>
                <a:gd name="T22" fmla="*/ 106 w 115"/>
                <a:gd name="T23" fmla="*/ 87 h 111"/>
                <a:gd name="T24" fmla="*/ 111 w 115"/>
                <a:gd name="T25" fmla="*/ 77 h 111"/>
                <a:gd name="T26" fmla="*/ 114 w 115"/>
                <a:gd name="T27" fmla="*/ 67 h 111"/>
                <a:gd name="T28" fmla="*/ 115 w 115"/>
                <a:gd name="T29" fmla="*/ 56 h 111"/>
                <a:gd name="T30" fmla="*/ 114 w 115"/>
                <a:gd name="T31" fmla="*/ 45 h 111"/>
                <a:gd name="T32" fmla="*/ 111 w 115"/>
                <a:gd name="T33" fmla="*/ 35 h 111"/>
                <a:gd name="T34" fmla="*/ 106 w 115"/>
                <a:gd name="T35" fmla="*/ 25 h 111"/>
                <a:gd name="T36" fmla="*/ 100 w 115"/>
                <a:gd name="T37" fmla="*/ 17 h 111"/>
                <a:gd name="T38" fmla="*/ 92 w 115"/>
                <a:gd name="T39" fmla="*/ 10 h 111"/>
                <a:gd name="T40" fmla="*/ 83 w 115"/>
                <a:gd name="T41" fmla="*/ 4 h 111"/>
                <a:gd name="T42" fmla="*/ 73 w 115"/>
                <a:gd name="T43" fmla="*/ 1 h 111"/>
                <a:gd name="T44" fmla="*/ 61 w 115"/>
                <a:gd name="T45" fmla="*/ 0 h 111"/>
                <a:gd name="T46" fmla="*/ 0 w 115"/>
                <a:gd name="T47" fmla="*/ 0 h 111"/>
                <a:gd name="T48" fmla="*/ 0 w 115"/>
                <a:gd name="T49" fmla="*/ 5 h 111"/>
                <a:gd name="T50" fmla="*/ 9 w 115"/>
                <a:gd name="T51" fmla="*/ 5 h 111"/>
                <a:gd name="T52" fmla="*/ 14 w 115"/>
                <a:gd name="T53" fmla="*/ 7 h 111"/>
                <a:gd name="T54" fmla="*/ 16 w 115"/>
                <a:gd name="T55" fmla="*/ 10 h 111"/>
                <a:gd name="T56" fmla="*/ 16 w 115"/>
                <a:gd name="T57" fmla="*/ 15 h 111"/>
                <a:gd name="T58" fmla="*/ 16 w 115"/>
                <a:gd name="T59" fmla="*/ 96 h 111"/>
                <a:gd name="T60" fmla="*/ 40 w 115"/>
                <a:gd name="T61" fmla="*/ 106 h 111"/>
                <a:gd name="T62" fmla="*/ 35 w 115"/>
                <a:gd name="T63" fmla="*/ 106 h 111"/>
                <a:gd name="T64" fmla="*/ 33 w 115"/>
                <a:gd name="T65" fmla="*/ 104 h 111"/>
                <a:gd name="T66" fmla="*/ 31 w 115"/>
                <a:gd name="T67" fmla="*/ 102 h 111"/>
                <a:gd name="T68" fmla="*/ 31 w 115"/>
                <a:gd name="T69" fmla="*/ 96 h 111"/>
                <a:gd name="T70" fmla="*/ 31 w 115"/>
                <a:gd name="T71" fmla="*/ 14 h 111"/>
                <a:gd name="T72" fmla="*/ 31 w 115"/>
                <a:gd name="T73" fmla="*/ 9 h 111"/>
                <a:gd name="T74" fmla="*/ 33 w 115"/>
                <a:gd name="T75" fmla="*/ 6 h 111"/>
                <a:gd name="T76" fmla="*/ 35 w 115"/>
                <a:gd name="T77" fmla="*/ 5 h 111"/>
                <a:gd name="T78" fmla="*/ 40 w 115"/>
                <a:gd name="T79" fmla="*/ 5 h 111"/>
                <a:gd name="T80" fmla="*/ 56 w 115"/>
                <a:gd name="T81" fmla="*/ 5 h 111"/>
                <a:gd name="T82" fmla="*/ 69 w 115"/>
                <a:gd name="T83" fmla="*/ 7 h 111"/>
                <a:gd name="T84" fmla="*/ 78 w 115"/>
                <a:gd name="T85" fmla="*/ 11 h 111"/>
                <a:gd name="T86" fmla="*/ 84 w 115"/>
                <a:gd name="T87" fmla="*/ 15 h 111"/>
                <a:gd name="T88" fmla="*/ 87 w 115"/>
                <a:gd name="T89" fmla="*/ 19 h 111"/>
                <a:gd name="T90" fmla="*/ 91 w 115"/>
                <a:gd name="T91" fmla="*/ 24 h 111"/>
                <a:gd name="T92" fmla="*/ 94 w 115"/>
                <a:gd name="T93" fmla="*/ 32 h 111"/>
                <a:gd name="T94" fmla="*/ 96 w 115"/>
                <a:gd name="T95" fmla="*/ 42 h 111"/>
                <a:gd name="T96" fmla="*/ 97 w 115"/>
                <a:gd name="T97" fmla="*/ 56 h 111"/>
                <a:gd name="T98" fmla="*/ 97 w 115"/>
                <a:gd name="T99" fmla="*/ 68 h 111"/>
                <a:gd name="T100" fmla="*/ 95 w 115"/>
                <a:gd name="T101" fmla="*/ 77 h 111"/>
                <a:gd name="T102" fmla="*/ 92 w 115"/>
                <a:gd name="T103" fmla="*/ 84 h 111"/>
                <a:gd name="T104" fmla="*/ 89 w 115"/>
                <a:gd name="T105" fmla="*/ 90 h 111"/>
                <a:gd name="T106" fmla="*/ 85 w 115"/>
                <a:gd name="T107" fmla="*/ 95 h 111"/>
                <a:gd name="T108" fmla="*/ 79 w 115"/>
                <a:gd name="T109" fmla="*/ 100 h 111"/>
                <a:gd name="T110" fmla="*/ 70 w 115"/>
                <a:gd name="T111" fmla="*/ 104 h 111"/>
                <a:gd name="T112" fmla="*/ 56 w 115"/>
                <a:gd name="T113" fmla="*/ 106 h 111"/>
                <a:gd name="T114" fmla="*/ 40 w 115"/>
                <a:gd name="T115"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11">
                  <a:moveTo>
                    <a:pt x="16" y="96"/>
                  </a:moveTo>
                  <a:lnTo>
                    <a:pt x="16" y="101"/>
                  </a:lnTo>
                  <a:lnTo>
                    <a:pt x="14" y="104"/>
                  </a:lnTo>
                  <a:lnTo>
                    <a:pt x="9" y="105"/>
                  </a:lnTo>
                  <a:lnTo>
                    <a:pt x="0" y="106"/>
                  </a:lnTo>
                  <a:lnTo>
                    <a:pt x="0" y="111"/>
                  </a:lnTo>
                  <a:lnTo>
                    <a:pt x="61" y="111"/>
                  </a:lnTo>
                  <a:lnTo>
                    <a:pt x="73" y="110"/>
                  </a:lnTo>
                  <a:lnTo>
                    <a:pt x="83" y="107"/>
                  </a:lnTo>
                  <a:lnTo>
                    <a:pt x="92" y="102"/>
                  </a:lnTo>
                  <a:lnTo>
                    <a:pt x="100" y="95"/>
                  </a:lnTo>
                  <a:lnTo>
                    <a:pt x="106" y="87"/>
                  </a:lnTo>
                  <a:lnTo>
                    <a:pt x="111" y="77"/>
                  </a:lnTo>
                  <a:lnTo>
                    <a:pt x="114" y="67"/>
                  </a:lnTo>
                  <a:lnTo>
                    <a:pt x="115" y="56"/>
                  </a:lnTo>
                  <a:lnTo>
                    <a:pt x="114" y="45"/>
                  </a:lnTo>
                  <a:lnTo>
                    <a:pt x="111" y="35"/>
                  </a:lnTo>
                  <a:lnTo>
                    <a:pt x="106" y="25"/>
                  </a:lnTo>
                  <a:lnTo>
                    <a:pt x="100" y="17"/>
                  </a:lnTo>
                  <a:lnTo>
                    <a:pt x="92" y="10"/>
                  </a:lnTo>
                  <a:lnTo>
                    <a:pt x="83" y="4"/>
                  </a:lnTo>
                  <a:lnTo>
                    <a:pt x="73" y="1"/>
                  </a:lnTo>
                  <a:lnTo>
                    <a:pt x="61" y="0"/>
                  </a:lnTo>
                  <a:lnTo>
                    <a:pt x="0" y="0"/>
                  </a:lnTo>
                  <a:lnTo>
                    <a:pt x="0" y="5"/>
                  </a:lnTo>
                  <a:lnTo>
                    <a:pt x="9" y="5"/>
                  </a:lnTo>
                  <a:lnTo>
                    <a:pt x="14" y="7"/>
                  </a:lnTo>
                  <a:lnTo>
                    <a:pt x="16" y="10"/>
                  </a:lnTo>
                  <a:lnTo>
                    <a:pt x="16" y="15"/>
                  </a:lnTo>
                  <a:lnTo>
                    <a:pt x="16" y="96"/>
                  </a:lnTo>
                  <a:close/>
                  <a:moveTo>
                    <a:pt x="40" y="106"/>
                  </a:moveTo>
                  <a:lnTo>
                    <a:pt x="35" y="106"/>
                  </a:lnTo>
                  <a:lnTo>
                    <a:pt x="33" y="104"/>
                  </a:lnTo>
                  <a:lnTo>
                    <a:pt x="31" y="102"/>
                  </a:lnTo>
                  <a:lnTo>
                    <a:pt x="31" y="96"/>
                  </a:lnTo>
                  <a:lnTo>
                    <a:pt x="31" y="14"/>
                  </a:lnTo>
                  <a:lnTo>
                    <a:pt x="31" y="9"/>
                  </a:lnTo>
                  <a:lnTo>
                    <a:pt x="33" y="6"/>
                  </a:lnTo>
                  <a:lnTo>
                    <a:pt x="35" y="5"/>
                  </a:lnTo>
                  <a:lnTo>
                    <a:pt x="40" y="5"/>
                  </a:lnTo>
                  <a:lnTo>
                    <a:pt x="56" y="5"/>
                  </a:lnTo>
                  <a:lnTo>
                    <a:pt x="69" y="7"/>
                  </a:lnTo>
                  <a:lnTo>
                    <a:pt x="78" y="11"/>
                  </a:lnTo>
                  <a:lnTo>
                    <a:pt x="84" y="15"/>
                  </a:lnTo>
                  <a:lnTo>
                    <a:pt x="87" y="19"/>
                  </a:lnTo>
                  <a:lnTo>
                    <a:pt x="91" y="24"/>
                  </a:lnTo>
                  <a:lnTo>
                    <a:pt x="94" y="32"/>
                  </a:lnTo>
                  <a:lnTo>
                    <a:pt x="96" y="42"/>
                  </a:lnTo>
                  <a:lnTo>
                    <a:pt x="97" y="56"/>
                  </a:lnTo>
                  <a:lnTo>
                    <a:pt x="97" y="68"/>
                  </a:lnTo>
                  <a:lnTo>
                    <a:pt x="95" y="77"/>
                  </a:lnTo>
                  <a:lnTo>
                    <a:pt x="92" y="84"/>
                  </a:lnTo>
                  <a:lnTo>
                    <a:pt x="89" y="90"/>
                  </a:lnTo>
                  <a:lnTo>
                    <a:pt x="85" y="95"/>
                  </a:lnTo>
                  <a:lnTo>
                    <a:pt x="79" y="100"/>
                  </a:lnTo>
                  <a:lnTo>
                    <a:pt x="70" y="104"/>
                  </a:lnTo>
                  <a:lnTo>
                    <a:pt x="56" y="106"/>
                  </a:lnTo>
                  <a:lnTo>
                    <a:pt x="40" y="10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31"/>
            <p:cNvSpPr>
              <a:spLocks noChangeAspect="1"/>
            </p:cNvSpPr>
            <p:nvPr/>
          </p:nvSpPr>
          <p:spPr bwMode="auto">
            <a:xfrm>
              <a:off x="3699" y="4103"/>
              <a:ext cx="130" cy="147"/>
            </a:xfrm>
            <a:custGeom>
              <a:avLst/>
              <a:gdLst>
                <a:gd name="T0" fmla="*/ 0 w 130"/>
                <a:gd name="T1" fmla="*/ 0 h 147"/>
                <a:gd name="T2" fmla="*/ 5 w 130"/>
                <a:gd name="T3" fmla="*/ 6 h 147"/>
                <a:gd name="T4" fmla="*/ 20 w 130"/>
                <a:gd name="T5" fmla="*/ 8 h 147"/>
                <a:gd name="T6" fmla="*/ 23 w 130"/>
                <a:gd name="T7" fmla="*/ 16 h 147"/>
                <a:gd name="T8" fmla="*/ 22 w 130"/>
                <a:gd name="T9" fmla="*/ 135 h 147"/>
                <a:gd name="T10" fmla="*/ 15 w 130"/>
                <a:gd name="T11" fmla="*/ 140 h 147"/>
                <a:gd name="T12" fmla="*/ 0 w 130"/>
                <a:gd name="T13" fmla="*/ 140 h 147"/>
                <a:gd name="T14" fmla="*/ 7 w 130"/>
                <a:gd name="T15" fmla="*/ 147 h 147"/>
                <a:gd name="T16" fmla="*/ 26 w 130"/>
                <a:gd name="T17" fmla="*/ 147 h 147"/>
                <a:gd name="T18" fmla="*/ 42 w 130"/>
                <a:gd name="T19" fmla="*/ 147 h 147"/>
                <a:gd name="T20" fmla="*/ 62 w 130"/>
                <a:gd name="T21" fmla="*/ 147 h 147"/>
                <a:gd name="T22" fmla="*/ 70 w 130"/>
                <a:gd name="T23" fmla="*/ 140 h 147"/>
                <a:gd name="T24" fmla="*/ 56 w 130"/>
                <a:gd name="T25" fmla="*/ 140 h 147"/>
                <a:gd name="T26" fmla="*/ 47 w 130"/>
                <a:gd name="T27" fmla="*/ 139 h 147"/>
                <a:gd name="T28" fmla="*/ 43 w 130"/>
                <a:gd name="T29" fmla="*/ 137 h 147"/>
                <a:gd name="T30" fmla="*/ 42 w 130"/>
                <a:gd name="T31" fmla="*/ 133 h 147"/>
                <a:gd name="T32" fmla="*/ 42 w 130"/>
                <a:gd name="T33" fmla="*/ 77 h 147"/>
                <a:gd name="T34" fmla="*/ 69 w 130"/>
                <a:gd name="T35" fmla="*/ 77 h 147"/>
                <a:gd name="T36" fmla="*/ 79 w 130"/>
                <a:gd name="T37" fmla="*/ 80 h 147"/>
                <a:gd name="T38" fmla="*/ 84 w 130"/>
                <a:gd name="T39" fmla="*/ 86 h 147"/>
                <a:gd name="T40" fmla="*/ 86 w 130"/>
                <a:gd name="T41" fmla="*/ 96 h 147"/>
                <a:gd name="T42" fmla="*/ 92 w 130"/>
                <a:gd name="T43" fmla="*/ 102 h 147"/>
                <a:gd name="T44" fmla="*/ 86 w 130"/>
                <a:gd name="T45" fmla="*/ 44 h 147"/>
                <a:gd name="T46" fmla="*/ 86 w 130"/>
                <a:gd name="T47" fmla="*/ 56 h 147"/>
                <a:gd name="T48" fmla="*/ 82 w 130"/>
                <a:gd name="T49" fmla="*/ 64 h 147"/>
                <a:gd name="T50" fmla="*/ 75 w 130"/>
                <a:gd name="T51" fmla="*/ 69 h 147"/>
                <a:gd name="T52" fmla="*/ 62 w 130"/>
                <a:gd name="T53" fmla="*/ 70 h 147"/>
                <a:gd name="T54" fmla="*/ 42 w 130"/>
                <a:gd name="T55" fmla="*/ 15 h 147"/>
                <a:gd name="T56" fmla="*/ 43 w 130"/>
                <a:gd name="T57" fmla="*/ 8 h 147"/>
                <a:gd name="T58" fmla="*/ 53 w 130"/>
                <a:gd name="T59" fmla="*/ 6 h 147"/>
                <a:gd name="T60" fmla="*/ 93 w 130"/>
                <a:gd name="T61" fmla="*/ 7 h 147"/>
                <a:gd name="T62" fmla="*/ 109 w 130"/>
                <a:gd name="T63" fmla="*/ 12 h 147"/>
                <a:gd name="T64" fmla="*/ 118 w 130"/>
                <a:gd name="T65" fmla="*/ 22 h 147"/>
                <a:gd name="T66" fmla="*/ 123 w 130"/>
                <a:gd name="T67" fmla="*/ 38 h 147"/>
                <a:gd name="T68" fmla="*/ 130 w 130"/>
                <a:gd name="T69" fmla="*/ 4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47">
                  <a:moveTo>
                    <a:pt x="124" y="0"/>
                  </a:moveTo>
                  <a:lnTo>
                    <a:pt x="0" y="0"/>
                  </a:lnTo>
                  <a:lnTo>
                    <a:pt x="0" y="6"/>
                  </a:lnTo>
                  <a:lnTo>
                    <a:pt x="5" y="6"/>
                  </a:lnTo>
                  <a:lnTo>
                    <a:pt x="15" y="7"/>
                  </a:lnTo>
                  <a:lnTo>
                    <a:pt x="20" y="8"/>
                  </a:lnTo>
                  <a:lnTo>
                    <a:pt x="22" y="12"/>
                  </a:lnTo>
                  <a:lnTo>
                    <a:pt x="23" y="16"/>
                  </a:lnTo>
                  <a:lnTo>
                    <a:pt x="23" y="130"/>
                  </a:lnTo>
                  <a:lnTo>
                    <a:pt x="22" y="135"/>
                  </a:lnTo>
                  <a:lnTo>
                    <a:pt x="20" y="138"/>
                  </a:lnTo>
                  <a:lnTo>
                    <a:pt x="15" y="140"/>
                  </a:lnTo>
                  <a:lnTo>
                    <a:pt x="5" y="140"/>
                  </a:lnTo>
                  <a:lnTo>
                    <a:pt x="0" y="140"/>
                  </a:lnTo>
                  <a:lnTo>
                    <a:pt x="0" y="147"/>
                  </a:lnTo>
                  <a:lnTo>
                    <a:pt x="7" y="147"/>
                  </a:lnTo>
                  <a:lnTo>
                    <a:pt x="16" y="147"/>
                  </a:lnTo>
                  <a:lnTo>
                    <a:pt x="26" y="147"/>
                  </a:lnTo>
                  <a:lnTo>
                    <a:pt x="33" y="147"/>
                  </a:lnTo>
                  <a:lnTo>
                    <a:pt x="42" y="147"/>
                  </a:lnTo>
                  <a:lnTo>
                    <a:pt x="52" y="147"/>
                  </a:lnTo>
                  <a:lnTo>
                    <a:pt x="62" y="147"/>
                  </a:lnTo>
                  <a:lnTo>
                    <a:pt x="70" y="147"/>
                  </a:lnTo>
                  <a:lnTo>
                    <a:pt x="70" y="140"/>
                  </a:lnTo>
                  <a:lnTo>
                    <a:pt x="63" y="140"/>
                  </a:lnTo>
                  <a:lnTo>
                    <a:pt x="56" y="140"/>
                  </a:lnTo>
                  <a:lnTo>
                    <a:pt x="51" y="140"/>
                  </a:lnTo>
                  <a:lnTo>
                    <a:pt x="47" y="139"/>
                  </a:lnTo>
                  <a:lnTo>
                    <a:pt x="44" y="138"/>
                  </a:lnTo>
                  <a:lnTo>
                    <a:pt x="43" y="137"/>
                  </a:lnTo>
                  <a:lnTo>
                    <a:pt x="42" y="135"/>
                  </a:lnTo>
                  <a:lnTo>
                    <a:pt x="42" y="133"/>
                  </a:lnTo>
                  <a:lnTo>
                    <a:pt x="42" y="130"/>
                  </a:lnTo>
                  <a:lnTo>
                    <a:pt x="42" y="77"/>
                  </a:lnTo>
                  <a:lnTo>
                    <a:pt x="62" y="77"/>
                  </a:lnTo>
                  <a:lnTo>
                    <a:pt x="69" y="77"/>
                  </a:lnTo>
                  <a:lnTo>
                    <a:pt x="75" y="78"/>
                  </a:lnTo>
                  <a:lnTo>
                    <a:pt x="79" y="80"/>
                  </a:lnTo>
                  <a:lnTo>
                    <a:pt x="82" y="82"/>
                  </a:lnTo>
                  <a:lnTo>
                    <a:pt x="84" y="86"/>
                  </a:lnTo>
                  <a:lnTo>
                    <a:pt x="86" y="90"/>
                  </a:lnTo>
                  <a:lnTo>
                    <a:pt x="86" y="96"/>
                  </a:lnTo>
                  <a:lnTo>
                    <a:pt x="86" y="102"/>
                  </a:lnTo>
                  <a:lnTo>
                    <a:pt x="92" y="102"/>
                  </a:lnTo>
                  <a:lnTo>
                    <a:pt x="92" y="44"/>
                  </a:lnTo>
                  <a:lnTo>
                    <a:pt x="86" y="44"/>
                  </a:lnTo>
                  <a:lnTo>
                    <a:pt x="86" y="51"/>
                  </a:lnTo>
                  <a:lnTo>
                    <a:pt x="86" y="56"/>
                  </a:lnTo>
                  <a:lnTo>
                    <a:pt x="84" y="61"/>
                  </a:lnTo>
                  <a:lnTo>
                    <a:pt x="82" y="64"/>
                  </a:lnTo>
                  <a:lnTo>
                    <a:pt x="79" y="67"/>
                  </a:lnTo>
                  <a:lnTo>
                    <a:pt x="75" y="69"/>
                  </a:lnTo>
                  <a:lnTo>
                    <a:pt x="69" y="70"/>
                  </a:lnTo>
                  <a:lnTo>
                    <a:pt x="62" y="70"/>
                  </a:lnTo>
                  <a:lnTo>
                    <a:pt x="42" y="70"/>
                  </a:lnTo>
                  <a:lnTo>
                    <a:pt x="42" y="15"/>
                  </a:lnTo>
                  <a:lnTo>
                    <a:pt x="42" y="11"/>
                  </a:lnTo>
                  <a:lnTo>
                    <a:pt x="43" y="8"/>
                  </a:lnTo>
                  <a:lnTo>
                    <a:pt x="47" y="7"/>
                  </a:lnTo>
                  <a:lnTo>
                    <a:pt x="53" y="6"/>
                  </a:lnTo>
                  <a:lnTo>
                    <a:pt x="81" y="6"/>
                  </a:lnTo>
                  <a:lnTo>
                    <a:pt x="93" y="7"/>
                  </a:lnTo>
                  <a:lnTo>
                    <a:pt x="102" y="9"/>
                  </a:lnTo>
                  <a:lnTo>
                    <a:pt x="109" y="12"/>
                  </a:lnTo>
                  <a:lnTo>
                    <a:pt x="114" y="16"/>
                  </a:lnTo>
                  <a:lnTo>
                    <a:pt x="118" y="22"/>
                  </a:lnTo>
                  <a:lnTo>
                    <a:pt x="121" y="29"/>
                  </a:lnTo>
                  <a:lnTo>
                    <a:pt x="123" y="38"/>
                  </a:lnTo>
                  <a:lnTo>
                    <a:pt x="125" y="48"/>
                  </a:lnTo>
                  <a:lnTo>
                    <a:pt x="130" y="48"/>
                  </a:lnTo>
                  <a:lnTo>
                    <a:pt x="12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32"/>
            <p:cNvSpPr>
              <a:spLocks noChangeAspect="1" noEditPoints="1"/>
            </p:cNvSpPr>
            <p:nvPr/>
          </p:nvSpPr>
          <p:spPr bwMode="auto">
            <a:xfrm>
              <a:off x="3824" y="4135"/>
              <a:ext cx="118" cy="115"/>
            </a:xfrm>
            <a:custGeom>
              <a:avLst/>
              <a:gdLst>
                <a:gd name="T0" fmla="*/ 64 w 118"/>
                <a:gd name="T1" fmla="*/ 5 h 115"/>
                <a:gd name="T2" fmla="*/ 62 w 118"/>
                <a:gd name="T3" fmla="*/ 1 h 115"/>
                <a:gd name="T4" fmla="*/ 59 w 118"/>
                <a:gd name="T5" fmla="*/ 0 h 115"/>
                <a:gd name="T6" fmla="*/ 56 w 118"/>
                <a:gd name="T7" fmla="*/ 1 h 115"/>
                <a:gd name="T8" fmla="*/ 55 w 118"/>
                <a:gd name="T9" fmla="*/ 4 h 115"/>
                <a:gd name="T10" fmla="*/ 20 w 118"/>
                <a:gd name="T11" fmla="*/ 94 h 115"/>
                <a:gd name="T12" fmla="*/ 18 w 118"/>
                <a:gd name="T13" fmla="*/ 99 h 115"/>
                <a:gd name="T14" fmla="*/ 14 w 118"/>
                <a:gd name="T15" fmla="*/ 104 h 115"/>
                <a:gd name="T16" fmla="*/ 9 w 118"/>
                <a:gd name="T17" fmla="*/ 108 h 115"/>
                <a:gd name="T18" fmla="*/ 0 w 118"/>
                <a:gd name="T19" fmla="*/ 110 h 115"/>
                <a:gd name="T20" fmla="*/ 0 w 118"/>
                <a:gd name="T21" fmla="*/ 115 h 115"/>
                <a:gd name="T22" fmla="*/ 8 w 118"/>
                <a:gd name="T23" fmla="*/ 115 h 115"/>
                <a:gd name="T24" fmla="*/ 16 w 118"/>
                <a:gd name="T25" fmla="*/ 115 h 115"/>
                <a:gd name="T26" fmla="*/ 20 w 118"/>
                <a:gd name="T27" fmla="*/ 115 h 115"/>
                <a:gd name="T28" fmla="*/ 25 w 118"/>
                <a:gd name="T29" fmla="*/ 115 h 115"/>
                <a:gd name="T30" fmla="*/ 30 w 118"/>
                <a:gd name="T31" fmla="*/ 115 h 115"/>
                <a:gd name="T32" fmla="*/ 34 w 118"/>
                <a:gd name="T33" fmla="*/ 115 h 115"/>
                <a:gd name="T34" fmla="*/ 34 w 118"/>
                <a:gd name="T35" fmla="*/ 110 h 115"/>
                <a:gd name="T36" fmla="*/ 29 w 118"/>
                <a:gd name="T37" fmla="*/ 108 h 115"/>
                <a:gd name="T38" fmla="*/ 26 w 118"/>
                <a:gd name="T39" fmla="*/ 105 h 115"/>
                <a:gd name="T40" fmla="*/ 24 w 118"/>
                <a:gd name="T41" fmla="*/ 102 h 115"/>
                <a:gd name="T42" fmla="*/ 24 w 118"/>
                <a:gd name="T43" fmla="*/ 100 h 115"/>
                <a:gd name="T44" fmla="*/ 24 w 118"/>
                <a:gd name="T45" fmla="*/ 99 h 115"/>
                <a:gd name="T46" fmla="*/ 24 w 118"/>
                <a:gd name="T47" fmla="*/ 99 h 115"/>
                <a:gd name="T48" fmla="*/ 25 w 118"/>
                <a:gd name="T49" fmla="*/ 97 h 115"/>
                <a:gd name="T50" fmla="*/ 25 w 118"/>
                <a:gd name="T51" fmla="*/ 96 h 115"/>
                <a:gd name="T52" fmla="*/ 26 w 118"/>
                <a:gd name="T53" fmla="*/ 93 h 115"/>
                <a:gd name="T54" fmla="*/ 27 w 118"/>
                <a:gd name="T55" fmla="*/ 90 h 115"/>
                <a:gd name="T56" fmla="*/ 29 w 118"/>
                <a:gd name="T57" fmla="*/ 85 h 115"/>
                <a:gd name="T58" fmla="*/ 32 w 118"/>
                <a:gd name="T59" fmla="*/ 78 h 115"/>
                <a:gd name="T60" fmla="*/ 77 w 118"/>
                <a:gd name="T61" fmla="*/ 78 h 115"/>
                <a:gd name="T62" fmla="*/ 81 w 118"/>
                <a:gd name="T63" fmla="*/ 91 h 115"/>
                <a:gd name="T64" fmla="*/ 83 w 118"/>
                <a:gd name="T65" fmla="*/ 94 h 115"/>
                <a:gd name="T66" fmla="*/ 84 w 118"/>
                <a:gd name="T67" fmla="*/ 98 h 115"/>
                <a:gd name="T68" fmla="*/ 85 w 118"/>
                <a:gd name="T69" fmla="*/ 102 h 115"/>
                <a:gd name="T70" fmla="*/ 86 w 118"/>
                <a:gd name="T71" fmla="*/ 104 h 115"/>
                <a:gd name="T72" fmla="*/ 85 w 118"/>
                <a:gd name="T73" fmla="*/ 107 h 115"/>
                <a:gd name="T74" fmla="*/ 82 w 118"/>
                <a:gd name="T75" fmla="*/ 109 h 115"/>
                <a:gd name="T76" fmla="*/ 78 w 118"/>
                <a:gd name="T77" fmla="*/ 110 h 115"/>
                <a:gd name="T78" fmla="*/ 74 w 118"/>
                <a:gd name="T79" fmla="*/ 110 h 115"/>
                <a:gd name="T80" fmla="*/ 74 w 118"/>
                <a:gd name="T81" fmla="*/ 115 h 115"/>
                <a:gd name="T82" fmla="*/ 80 w 118"/>
                <a:gd name="T83" fmla="*/ 115 h 115"/>
                <a:gd name="T84" fmla="*/ 86 w 118"/>
                <a:gd name="T85" fmla="*/ 115 h 115"/>
                <a:gd name="T86" fmla="*/ 93 w 118"/>
                <a:gd name="T87" fmla="*/ 115 h 115"/>
                <a:gd name="T88" fmla="*/ 97 w 118"/>
                <a:gd name="T89" fmla="*/ 115 h 115"/>
                <a:gd name="T90" fmla="*/ 109 w 118"/>
                <a:gd name="T91" fmla="*/ 115 h 115"/>
                <a:gd name="T92" fmla="*/ 118 w 118"/>
                <a:gd name="T93" fmla="*/ 115 h 115"/>
                <a:gd name="T94" fmla="*/ 118 w 118"/>
                <a:gd name="T95" fmla="*/ 110 h 115"/>
                <a:gd name="T96" fmla="*/ 111 w 118"/>
                <a:gd name="T97" fmla="*/ 109 h 115"/>
                <a:gd name="T98" fmla="*/ 106 w 118"/>
                <a:gd name="T99" fmla="*/ 108 h 115"/>
                <a:gd name="T100" fmla="*/ 104 w 118"/>
                <a:gd name="T101" fmla="*/ 106 h 115"/>
                <a:gd name="T102" fmla="*/ 101 w 118"/>
                <a:gd name="T103" fmla="*/ 101 h 115"/>
                <a:gd name="T104" fmla="*/ 64 w 118"/>
                <a:gd name="T105" fmla="*/ 5 h 115"/>
                <a:gd name="T106" fmla="*/ 74 w 118"/>
                <a:gd name="T107" fmla="*/ 73 h 115"/>
                <a:gd name="T108" fmla="*/ 34 w 118"/>
                <a:gd name="T109" fmla="*/ 73 h 115"/>
                <a:gd name="T110" fmla="*/ 54 w 118"/>
                <a:gd name="T111" fmla="*/ 21 h 115"/>
                <a:gd name="T112" fmla="*/ 74 w 118"/>
                <a:gd name="T113" fmla="*/ 7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15">
                  <a:moveTo>
                    <a:pt x="64" y="5"/>
                  </a:moveTo>
                  <a:lnTo>
                    <a:pt x="62" y="1"/>
                  </a:lnTo>
                  <a:lnTo>
                    <a:pt x="59" y="0"/>
                  </a:lnTo>
                  <a:lnTo>
                    <a:pt x="56" y="1"/>
                  </a:lnTo>
                  <a:lnTo>
                    <a:pt x="55" y="4"/>
                  </a:lnTo>
                  <a:lnTo>
                    <a:pt x="20" y="94"/>
                  </a:lnTo>
                  <a:lnTo>
                    <a:pt x="18" y="99"/>
                  </a:lnTo>
                  <a:lnTo>
                    <a:pt x="14" y="104"/>
                  </a:lnTo>
                  <a:lnTo>
                    <a:pt x="9" y="108"/>
                  </a:lnTo>
                  <a:lnTo>
                    <a:pt x="0" y="110"/>
                  </a:lnTo>
                  <a:lnTo>
                    <a:pt x="0" y="115"/>
                  </a:lnTo>
                  <a:lnTo>
                    <a:pt x="8" y="115"/>
                  </a:lnTo>
                  <a:lnTo>
                    <a:pt x="16" y="115"/>
                  </a:lnTo>
                  <a:lnTo>
                    <a:pt x="20" y="115"/>
                  </a:lnTo>
                  <a:lnTo>
                    <a:pt x="25" y="115"/>
                  </a:lnTo>
                  <a:lnTo>
                    <a:pt x="30" y="115"/>
                  </a:lnTo>
                  <a:lnTo>
                    <a:pt x="34" y="115"/>
                  </a:lnTo>
                  <a:lnTo>
                    <a:pt x="34" y="110"/>
                  </a:lnTo>
                  <a:lnTo>
                    <a:pt x="29" y="108"/>
                  </a:lnTo>
                  <a:lnTo>
                    <a:pt x="26" y="105"/>
                  </a:lnTo>
                  <a:lnTo>
                    <a:pt x="24" y="102"/>
                  </a:lnTo>
                  <a:lnTo>
                    <a:pt x="24" y="100"/>
                  </a:lnTo>
                  <a:lnTo>
                    <a:pt x="24" y="99"/>
                  </a:lnTo>
                  <a:lnTo>
                    <a:pt x="24" y="99"/>
                  </a:lnTo>
                  <a:lnTo>
                    <a:pt x="25" y="97"/>
                  </a:lnTo>
                  <a:lnTo>
                    <a:pt x="25" y="96"/>
                  </a:lnTo>
                  <a:lnTo>
                    <a:pt x="26" y="93"/>
                  </a:lnTo>
                  <a:lnTo>
                    <a:pt x="27" y="90"/>
                  </a:lnTo>
                  <a:lnTo>
                    <a:pt x="29" y="85"/>
                  </a:lnTo>
                  <a:lnTo>
                    <a:pt x="32" y="78"/>
                  </a:lnTo>
                  <a:lnTo>
                    <a:pt x="77" y="78"/>
                  </a:lnTo>
                  <a:lnTo>
                    <a:pt x="81" y="91"/>
                  </a:lnTo>
                  <a:lnTo>
                    <a:pt x="83" y="94"/>
                  </a:lnTo>
                  <a:lnTo>
                    <a:pt x="84" y="98"/>
                  </a:lnTo>
                  <a:lnTo>
                    <a:pt x="85" y="102"/>
                  </a:lnTo>
                  <a:lnTo>
                    <a:pt x="86" y="104"/>
                  </a:lnTo>
                  <a:lnTo>
                    <a:pt x="85" y="107"/>
                  </a:lnTo>
                  <a:lnTo>
                    <a:pt x="82" y="109"/>
                  </a:lnTo>
                  <a:lnTo>
                    <a:pt x="78" y="110"/>
                  </a:lnTo>
                  <a:lnTo>
                    <a:pt x="74" y="110"/>
                  </a:lnTo>
                  <a:lnTo>
                    <a:pt x="74" y="115"/>
                  </a:lnTo>
                  <a:lnTo>
                    <a:pt x="80" y="115"/>
                  </a:lnTo>
                  <a:lnTo>
                    <a:pt x="86" y="115"/>
                  </a:lnTo>
                  <a:lnTo>
                    <a:pt x="93" y="115"/>
                  </a:lnTo>
                  <a:lnTo>
                    <a:pt x="97" y="115"/>
                  </a:lnTo>
                  <a:lnTo>
                    <a:pt x="109" y="115"/>
                  </a:lnTo>
                  <a:lnTo>
                    <a:pt x="118" y="115"/>
                  </a:lnTo>
                  <a:lnTo>
                    <a:pt x="118" y="110"/>
                  </a:lnTo>
                  <a:lnTo>
                    <a:pt x="111" y="109"/>
                  </a:lnTo>
                  <a:lnTo>
                    <a:pt x="106" y="108"/>
                  </a:lnTo>
                  <a:lnTo>
                    <a:pt x="104" y="106"/>
                  </a:lnTo>
                  <a:lnTo>
                    <a:pt x="101" y="101"/>
                  </a:lnTo>
                  <a:lnTo>
                    <a:pt x="64" y="5"/>
                  </a:lnTo>
                  <a:close/>
                  <a:moveTo>
                    <a:pt x="74" y="73"/>
                  </a:moveTo>
                  <a:lnTo>
                    <a:pt x="34" y="73"/>
                  </a:lnTo>
                  <a:lnTo>
                    <a:pt x="54" y="21"/>
                  </a:lnTo>
                  <a:lnTo>
                    <a:pt x="74" y="7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33"/>
            <p:cNvSpPr>
              <a:spLocks noChangeAspect="1"/>
            </p:cNvSpPr>
            <p:nvPr/>
          </p:nvSpPr>
          <p:spPr bwMode="auto">
            <a:xfrm>
              <a:off x="3959" y="4139"/>
              <a:ext cx="115" cy="111"/>
            </a:xfrm>
            <a:custGeom>
              <a:avLst/>
              <a:gdLst>
                <a:gd name="T0" fmla="*/ 32 w 115"/>
                <a:gd name="T1" fmla="*/ 1 h 111"/>
                <a:gd name="T2" fmla="*/ 29 w 115"/>
                <a:gd name="T3" fmla="*/ 0 h 111"/>
                <a:gd name="T4" fmla="*/ 0 w 115"/>
                <a:gd name="T5" fmla="*/ 0 h 111"/>
                <a:gd name="T6" fmla="*/ 8 w 115"/>
                <a:gd name="T7" fmla="*/ 5 h 111"/>
                <a:gd name="T8" fmla="*/ 16 w 115"/>
                <a:gd name="T9" fmla="*/ 89 h 111"/>
                <a:gd name="T10" fmla="*/ 16 w 115"/>
                <a:gd name="T11" fmla="*/ 94 h 111"/>
                <a:gd name="T12" fmla="*/ 14 w 115"/>
                <a:gd name="T13" fmla="*/ 99 h 111"/>
                <a:gd name="T14" fmla="*/ 9 w 115"/>
                <a:gd name="T15" fmla="*/ 104 h 111"/>
                <a:gd name="T16" fmla="*/ 0 w 115"/>
                <a:gd name="T17" fmla="*/ 106 h 111"/>
                <a:gd name="T18" fmla="*/ 4 w 115"/>
                <a:gd name="T19" fmla="*/ 111 h 111"/>
                <a:gd name="T20" fmla="*/ 15 w 115"/>
                <a:gd name="T21" fmla="*/ 111 h 111"/>
                <a:gd name="T22" fmla="*/ 22 w 115"/>
                <a:gd name="T23" fmla="*/ 111 h 111"/>
                <a:gd name="T24" fmla="*/ 33 w 115"/>
                <a:gd name="T25" fmla="*/ 111 h 111"/>
                <a:gd name="T26" fmla="*/ 38 w 115"/>
                <a:gd name="T27" fmla="*/ 106 h 111"/>
                <a:gd name="T28" fmla="*/ 29 w 115"/>
                <a:gd name="T29" fmla="*/ 104 h 111"/>
                <a:gd name="T30" fmla="*/ 24 w 115"/>
                <a:gd name="T31" fmla="*/ 99 h 111"/>
                <a:gd name="T32" fmla="*/ 22 w 115"/>
                <a:gd name="T33" fmla="*/ 94 h 111"/>
                <a:gd name="T34" fmla="*/ 22 w 115"/>
                <a:gd name="T35" fmla="*/ 89 h 111"/>
                <a:gd name="T36" fmla="*/ 24 w 115"/>
                <a:gd name="T37" fmla="*/ 14 h 111"/>
                <a:gd name="T38" fmla="*/ 94 w 115"/>
                <a:gd name="T39" fmla="*/ 111 h 111"/>
                <a:gd name="T40" fmla="*/ 98 w 115"/>
                <a:gd name="T41" fmla="*/ 111 h 111"/>
                <a:gd name="T42" fmla="*/ 99 w 115"/>
                <a:gd name="T43" fmla="*/ 108 h 111"/>
                <a:gd name="T44" fmla="*/ 99 w 115"/>
                <a:gd name="T45" fmla="*/ 22 h 111"/>
                <a:gd name="T46" fmla="*/ 99 w 115"/>
                <a:gd name="T47" fmla="*/ 17 h 111"/>
                <a:gd name="T48" fmla="*/ 101 w 115"/>
                <a:gd name="T49" fmla="*/ 11 h 111"/>
                <a:gd name="T50" fmla="*/ 106 w 115"/>
                <a:gd name="T51" fmla="*/ 7 h 111"/>
                <a:gd name="T52" fmla="*/ 115 w 115"/>
                <a:gd name="T53" fmla="*/ 5 h 111"/>
                <a:gd name="T54" fmla="*/ 110 w 115"/>
                <a:gd name="T55" fmla="*/ 0 h 111"/>
                <a:gd name="T56" fmla="*/ 100 w 115"/>
                <a:gd name="T57" fmla="*/ 0 h 111"/>
                <a:gd name="T58" fmla="*/ 92 w 115"/>
                <a:gd name="T59" fmla="*/ 0 h 111"/>
                <a:gd name="T60" fmla="*/ 82 w 115"/>
                <a:gd name="T61" fmla="*/ 0 h 111"/>
                <a:gd name="T62" fmla="*/ 77 w 115"/>
                <a:gd name="T63" fmla="*/ 5 h 111"/>
                <a:gd name="T64" fmla="*/ 86 w 115"/>
                <a:gd name="T65" fmla="*/ 7 h 111"/>
                <a:gd name="T66" fmla="*/ 91 w 115"/>
                <a:gd name="T67" fmla="*/ 11 h 111"/>
                <a:gd name="T68" fmla="*/ 93 w 115"/>
                <a:gd name="T69" fmla="*/ 17 h 111"/>
                <a:gd name="T70" fmla="*/ 93 w 115"/>
                <a:gd name="T71" fmla="*/ 22 h 111"/>
                <a:gd name="T72" fmla="*/ 33 w 115"/>
                <a:gd name="T7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1">
                  <a:moveTo>
                    <a:pt x="33" y="2"/>
                  </a:moveTo>
                  <a:lnTo>
                    <a:pt x="32" y="1"/>
                  </a:lnTo>
                  <a:lnTo>
                    <a:pt x="30" y="0"/>
                  </a:lnTo>
                  <a:lnTo>
                    <a:pt x="29" y="0"/>
                  </a:lnTo>
                  <a:lnTo>
                    <a:pt x="26" y="0"/>
                  </a:lnTo>
                  <a:lnTo>
                    <a:pt x="0" y="0"/>
                  </a:lnTo>
                  <a:lnTo>
                    <a:pt x="0" y="5"/>
                  </a:lnTo>
                  <a:lnTo>
                    <a:pt x="8" y="5"/>
                  </a:lnTo>
                  <a:lnTo>
                    <a:pt x="16" y="7"/>
                  </a:lnTo>
                  <a:lnTo>
                    <a:pt x="16" y="89"/>
                  </a:lnTo>
                  <a:lnTo>
                    <a:pt x="16" y="91"/>
                  </a:lnTo>
                  <a:lnTo>
                    <a:pt x="16" y="94"/>
                  </a:lnTo>
                  <a:lnTo>
                    <a:pt x="15" y="97"/>
                  </a:lnTo>
                  <a:lnTo>
                    <a:pt x="14" y="99"/>
                  </a:lnTo>
                  <a:lnTo>
                    <a:pt x="12" y="102"/>
                  </a:lnTo>
                  <a:lnTo>
                    <a:pt x="9" y="104"/>
                  </a:lnTo>
                  <a:lnTo>
                    <a:pt x="5" y="105"/>
                  </a:lnTo>
                  <a:lnTo>
                    <a:pt x="0" y="106"/>
                  </a:lnTo>
                  <a:lnTo>
                    <a:pt x="0" y="111"/>
                  </a:lnTo>
                  <a:lnTo>
                    <a:pt x="4" y="111"/>
                  </a:lnTo>
                  <a:lnTo>
                    <a:pt x="10" y="111"/>
                  </a:lnTo>
                  <a:lnTo>
                    <a:pt x="15" y="111"/>
                  </a:lnTo>
                  <a:lnTo>
                    <a:pt x="19" y="111"/>
                  </a:lnTo>
                  <a:lnTo>
                    <a:pt x="22" y="111"/>
                  </a:lnTo>
                  <a:lnTo>
                    <a:pt x="27" y="111"/>
                  </a:lnTo>
                  <a:lnTo>
                    <a:pt x="33" y="111"/>
                  </a:lnTo>
                  <a:lnTo>
                    <a:pt x="38" y="111"/>
                  </a:lnTo>
                  <a:lnTo>
                    <a:pt x="38" y="106"/>
                  </a:lnTo>
                  <a:lnTo>
                    <a:pt x="32" y="105"/>
                  </a:lnTo>
                  <a:lnTo>
                    <a:pt x="29" y="104"/>
                  </a:lnTo>
                  <a:lnTo>
                    <a:pt x="26" y="102"/>
                  </a:lnTo>
                  <a:lnTo>
                    <a:pt x="24" y="99"/>
                  </a:lnTo>
                  <a:lnTo>
                    <a:pt x="23" y="97"/>
                  </a:lnTo>
                  <a:lnTo>
                    <a:pt x="22" y="94"/>
                  </a:lnTo>
                  <a:lnTo>
                    <a:pt x="22" y="91"/>
                  </a:lnTo>
                  <a:lnTo>
                    <a:pt x="22" y="89"/>
                  </a:lnTo>
                  <a:lnTo>
                    <a:pt x="22" y="12"/>
                  </a:lnTo>
                  <a:lnTo>
                    <a:pt x="24" y="14"/>
                  </a:lnTo>
                  <a:lnTo>
                    <a:pt x="92" y="109"/>
                  </a:lnTo>
                  <a:lnTo>
                    <a:pt x="94" y="111"/>
                  </a:lnTo>
                  <a:lnTo>
                    <a:pt x="96" y="111"/>
                  </a:lnTo>
                  <a:lnTo>
                    <a:pt x="98" y="111"/>
                  </a:lnTo>
                  <a:lnTo>
                    <a:pt x="99" y="110"/>
                  </a:lnTo>
                  <a:lnTo>
                    <a:pt x="99" y="108"/>
                  </a:lnTo>
                  <a:lnTo>
                    <a:pt x="99" y="106"/>
                  </a:lnTo>
                  <a:lnTo>
                    <a:pt x="99" y="22"/>
                  </a:lnTo>
                  <a:lnTo>
                    <a:pt x="99" y="19"/>
                  </a:lnTo>
                  <a:lnTo>
                    <a:pt x="99" y="17"/>
                  </a:lnTo>
                  <a:lnTo>
                    <a:pt x="100" y="14"/>
                  </a:lnTo>
                  <a:lnTo>
                    <a:pt x="101" y="11"/>
                  </a:lnTo>
                  <a:lnTo>
                    <a:pt x="103" y="9"/>
                  </a:lnTo>
                  <a:lnTo>
                    <a:pt x="106" y="7"/>
                  </a:lnTo>
                  <a:lnTo>
                    <a:pt x="109" y="6"/>
                  </a:lnTo>
                  <a:lnTo>
                    <a:pt x="115" y="5"/>
                  </a:lnTo>
                  <a:lnTo>
                    <a:pt x="115" y="0"/>
                  </a:lnTo>
                  <a:lnTo>
                    <a:pt x="110" y="0"/>
                  </a:lnTo>
                  <a:lnTo>
                    <a:pt x="105" y="0"/>
                  </a:lnTo>
                  <a:lnTo>
                    <a:pt x="100" y="0"/>
                  </a:lnTo>
                  <a:lnTo>
                    <a:pt x="96" y="0"/>
                  </a:lnTo>
                  <a:lnTo>
                    <a:pt x="92" y="0"/>
                  </a:lnTo>
                  <a:lnTo>
                    <a:pt x="87" y="0"/>
                  </a:lnTo>
                  <a:lnTo>
                    <a:pt x="82" y="0"/>
                  </a:lnTo>
                  <a:lnTo>
                    <a:pt x="77" y="0"/>
                  </a:lnTo>
                  <a:lnTo>
                    <a:pt x="77" y="5"/>
                  </a:lnTo>
                  <a:lnTo>
                    <a:pt x="82" y="6"/>
                  </a:lnTo>
                  <a:lnTo>
                    <a:pt x="86" y="7"/>
                  </a:lnTo>
                  <a:lnTo>
                    <a:pt x="89" y="9"/>
                  </a:lnTo>
                  <a:lnTo>
                    <a:pt x="91" y="11"/>
                  </a:lnTo>
                  <a:lnTo>
                    <a:pt x="92" y="14"/>
                  </a:lnTo>
                  <a:lnTo>
                    <a:pt x="93" y="17"/>
                  </a:lnTo>
                  <a:lnTo>
                    <a:pt x="93" y="19"/>
                  </a:lnTo>
                  <a:lnTo>
                    <a:pt x="93" y="22"/>
                  </a:lnTo>
                  <a:lnTo>
                    <a:pt x="93" y="86"/>
                  </a:lnTo>
                  <a:lnTo>
                    <a:pt x="33"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34"/>
            <p:cNvSpPr>
              <a:spLocks noChangeAspect="1"/>
            </p:cNvSpPr>
            <p:nvPr/>
          </p:nvSpPr>
          <p:spPr bwMode="auto">
            <a:xfrm>
              <a:off x="4105" y="4087"/>
              <a:ext cx="50" cy="217"/>
            </a:xfrm>
            <a:custGeom>
              <a:avLst/>
              <a:gdLst>
                <a:gd name="T0" fmla="*/ 50 w 50"/>
                <a:gd name="T1" fmla="*/ 215 h 217"/>
                <a:gd name="T2" fmla="*/ 50 w 50"/>
                <a:gd name="T3" fmla="*/ 215 h 217"/>
                <a:gd name="T4" fmla="*/ 49 w 50"/>
                <a:gd name="T5" fmla="*/ 214 h 217"/>
                <a:gd name="T6" fmla="*/ 48 w 50"/>
                <a:gd name="T7" fmla="*/ 213 h 217"/>
                <a:gd name="T8" fmla="*/ 46 w 50"/>
                <a:gd name="T9" fmla="*/ 211 h 217"/>
                <a:gd name="T10" fmla="*/ 29 w 50"/>
                <a:gd name="T11" fmla="*/ 188 h 217"/>
                <a:gd name="T12" fmla="*/ 19 w 50"/>
                <a:gd name="T13" fmla="*/ 162 h 217"/>
                <a:gd name="T14" fmla="*/ 14 w 50"/>
                <a:gd name="T15" fmla="*/ 135 h 217"/>
                <a:gd name="T16" fmla="*/ 12 w 50"/>
                <a:gd name="T17" fmla="*/ 109 h 217"/>
                <a:gd name="T18" fmla="*/ 14 w 50"/>
                <a:gd name="T19" fmla="*/ 81 h 217"/>
                <a:gd name="T20" fmla="*/ 20 w 50"/>
                <a:gd name="T21" fmla="*/ 54 h 217"/>
                <a:gd name="T22" fmla="*/ 30 w 50"/>
                <a:gd name="T23" fmla="*/ 28 h 217"/>
                <a:gd name="T24" fmla="*/ 47 w 50"/>
                <a:gd name="T25" fmla="*/ 6 h 217"/>
                <a:gd name="T26" fmla="*/ 50 w 50"/>
                <a:gd name="T27" fmla="*/ 4 h 217"/>
                <a:gd name="T28" fmla="*/ 50 w 50"/>
                <a:gd name="T29" fmla="*/ 2 h 217"/>
                <a:gd name="T30" fmla="*/ 49 w 50"/>
                <a:gd name="T31" fmla="*/ 1 h 217"/>
                <a:gd name="T32" fmla="*/ 48 w 50"/>
                <a:gd name="T33" fmla="*/ 0 h 217"/>
                <a:gd name="T34" fmla="*/ 43 w 50"/>
                <a:gd name="T35" fmla="*/ 3 h 217"/>
                <a:gd name="T36" fmla="*/ 34 w 50"/>
                <a:gd name="T37" fmla="*/ 11 h 217"/>
                <a:gd name="T38" fmla="*/ 24 w 50"/>
                <a:gd name="T39" fmla="*/ 24 h 217"/>
                <a:gd name="T40" fmla="*/ 13 w 50"/>
                <a:gd name="T41" fmla="*/ 43 h 217"/>
                <a:gd name="T42" fmla="*/ 6 w 50"/>
                <a:gd name="T43" fmla="*/ 61 h 217"/>
                <a:gd name="T44" fmla="*/ 2 w 50"/>
                <a:gd name="T45" fmla="*/ 78 h 217"/>
                <a:gd name="T46" fmla="*/ 0 w 50"/>
                <a:gd name="T47" fmla="*/ 94 h 217"/>
                <a:gd name="T48" fmla="*/ 0 w 50"/>
                <a:gd name="T49" fmla="*/ 109 h 217"/>
                <a:gd name="T50" fmla="*/ 0 w 50"/>
                <a:gd name="T51" fmla="*/ 123 h 217"/>
                <a:gd name="T52" fmla="*/ 2 w 50"/>
                <a:gd name="T53" fmla="*/ 140 h 217"/>
                <a:gd name="T54" fmla="*/ 7 w 50"/>
                <a:gd name="T55" fmla="*/ 158 h 217"/>
                <a:gd name="T56" fmla="*/ 14 w 50"/>
                <a:gd name="T57" fmla="*/ 177 h 217"/>
                <a:gd name="T58" fmla="*/ 24 w 50"/>
                <a:gd name="T59" fmla="*/ 194 h 217"/>
                <a:gd name="T60" fmla="*/ 35 w 50"/>
                <a:gd name="T61" fmla="*/ 207 h 217"/>
                <a:gd name="T62" fmla="*/ 43 w 50"/>
                <a:gd name="T63" fmla="*/ 215 h 217"/>
                <a:gd name="T64" fmla="*/ 48 w 50"/>
                <a:gd name="T65" fmla="*/ 217 h 217"/>
                <a:gd name="T66" fmla="*/ 49 w 50"/>
                <a:gd name="T67" fmla="*/ 217 h 217"/>
                <a:gd name="T68" fmla="*/ 50 w 50"/>
                <a:gd name="T69" fmla="*/ 21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217">
                  <a:moveTo>
                    <a:pt x="50" y="215"/>
                  </a:moveTo>
                  <a:lnTo>
                    <a:pt x="50" y="215"/>
                  </a:lnTo>
                  <a:lnTo>
                    <a:pt x="49" y="214"/>
                  </a:lnTo>
                  <a:lnTo>
                    <a:pt x="48" y="213"/>
                  </a:lnTo>
                  <a:lnTo>
                    <a:pt x="46" y="211"/>
                  </a:lnTo>
                  <a:lnTo>
                    <a:pt x="29" y="188"/>
                  </a:lnTo>
                  <a:lnTo>
                    <a:pt x="19" y="162"/>
                  </a:lnTo>
                  <a:lnTo>
                    <a:pt x="14" y="135"/>
                  </a:lnTo>
                  <a:lnTo>
                    <a:pt x="12" y="109"/>
                  </a:lnTo>
                  <a:lnTo>
                    <a:pt x="14" y="81"/>
                  </a:lnTo>
                  <a:lnTo>
                    <a:pt x="20" y="54"/>
                  </a:lnTo>
                  <a:lnTo>
                    <a:pt x="30" y="28"/>
                  </a:lnTo>
                  <a:lnTo>
                    <a:pt x="47" y="6"/>
                  </a:lnTo>
                  <a:lnTo>
                    <a:pt x="50" y="4"/>
                  </a:lnTo>
                  <a:lnTo>
                    <a:pt x="50" y="2"/>
                  </a:lnTo>
                  <a:lnTo>
                    <a:pt x="49" y="1"/>
                  </a:lnTo>
                  <a:lnTo>
                    <a:pt x="48" y="0"/>
                  </a:lnTo>
                  <a:lnTo>
                    <a:pt x="43" y="3"/>
                  </a:lnTo>
                  <a:lnTo>
                    <a:pt x="34" y="11"/>
                  </a:lnTo>
                  <a:lnTo>
                    <a:pt x="24" y="24"/>
                  </a:lnTo>
                  <a:lnTo>
                    <a:pt x="13" y="43"/>
                  </a:lnTo>
                  <a:lnTo>
                    <a:pt x="6" y="61"/>
                  </a:lnTo>
                  <a:lnTo>
                    <a:pt x="2" y="78"/>
                  </a:lnTo>
                  <a:lnTo>
                    <a:pt x="0" y="94"/>
                  </a:lnTo>
                  <a:lnTo>
                    <a:pt x="0" y="109"/>
                  </a:lnTo>
                  <a:lnTo>
                    <a:pt x="0" y="123"/>
                  </a:lnTo>
                  <a:lnTo>
                    <a:pt x="2" y="140"/>
                  </a:lnTo>
                  <a:lnTo>
                    <a:pt x="7" y="158"/>
                  </a:lnTo>
                  <a:lnTo>
                    <a:pt x="14" y="177"/>
                  </a:lnTo>
                  <a:lnTo>
                    <a:pt x="24" y="194"/>
                  </a:lnTo>
                  <a:lnTo>
                    <a:pt x="35" y="207"/>
                  </a:lnTo>
                  <a:lnTo>
                    <a:pt x="43" y="215"/>
                  </a:lnTo>
                  <a:lnTo>
                    <a:pt x="48" y="217"/>
                  </a:lnTo>
                  <a:lnTo>
                    <a:pt x="49" y="217"/>
                  </a:lnTo>
                  <a:lnTo>
                    <a:pt x="50" y="2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35"/>
            <p:cNvSpPr>
              <a:spLocks noChangeAspect="1"/>
            </p:cNvSpPr>
            <p:nvPr/>
          </p:nvSpPr>
          <p:spPr bwMode="auto">
            <a:xfrm>
              <a:off x="4175" y="4099"/>
              <a:ext cx="109" cy="151"/>
            </a:xfrm>
            <a:custGeom>
              <a:avLst/>
              <a:gdLst>
                <a:gd name="T0" fmla="*/ 16 w 109"/>
                <a:gd name="T1" fmla="*/ 140 h 151"/>
                <a:gd name="T2" fmla="*/ 8 w 109"/>
                <a:gd name="T3" fmla="*/ 144 h 151"/>
                <a:gd name="T4" fmla="*/ 0 w 109"/>
                <a:gd name="T5" fmla="*/ 151 h 151"/>
                <a:gd name="T6" fmla="*/ 12 w 109"/>
                <a:gd name="T7" fmla="*/ 151 h 151"/>
                <a:gd name="T8" fmla="*/ 24 w 109"/>
                <a:gd name="T9" fmla="*/ 151 h 151"/>
                <a:gd name="T10" fmla="*/ 36 w 109"/>
                <a:gd name="T11" fmla="*/ 151 h 151"/>
                <a:gd name="T12" fmla="*/ 48 w 109"/>
                <a:gd name="T13" fmla="*/ 151 h 151"/>
                <a:gd name="T14" fmla="*/ 40 w 109"/>
                <a:gd name="T15" fmla="*/ 144 h 151"/>
                <a:gd name="T16" fmla="*/ 32 w 109"/>
                <a:gd name="T17" fmla="*/ 140 h 151"/>
                <a:gd name="T18" fmla="*/ 32 w 109"/>
                <a:gd name="T19" fmla="*/ 95 h 151"/>
                <a:gd name="T20" fmla="*/ 41 w 109"/>
                <a:gd name="T21" fmla="*/ 69 h 151"/>
                <a:gd name="T22" fmla="*/ 61 w 109"/>
                <a:gd name="T23" fmla="*/ 60 h 151"/>
                <a:gd name="T24" fmla="*/ 69 w 109"/>
                <a:gd name="T25" fmla="*/ 62 h 151"/>
                <a:gd name="T26" fmla="*/ 74 w 109"/>
                <a:gd name="T27" fmla="*/ 67 h 151"/>
                <a:gd name="T28" fmla="*/ 76 w 109"/>
                <a:gd name="T29" fmla="*/ 75 h 151"/>
                <a:gd name="T30" fmla="*/ 77 w 109"/>
                <a:gd name="T31" fmla="*/ 84 h 151"/>
                <a:gd name="T32" fmla="*/ 76 w 109"/>
                <a:gd name="T33" fmla="*/ 140 h 151"/>
                <a:gd name="T34" fmla="*/ 69 w 109"/>
                <a:gd name="T35" fmla="*/ 144 h 151"/>
                <a:gd name="T36" fmla="*/ 60 w 109"/>
                <a:gd name="T37" fmla="*/ 151 h 151"/>
                <a:gd name="T38" fmla="*/ 73 w 109"/>
                <a:gd name="T39" fmla="*/ 151 h 151"/>
                <a:gd name="T40" fmla="*/ 85 w 109"/>
                <a:gd name="T41" fmla="*/ 151 h 151"/>
                <a:gd name="T42" fmla="*/ 96 w 109"/>
                <a:gd name="T43" fmla="*/ 151 h 151"/>
                <a:gd name="T44" fmla="*/ 109 w 109"/>
                <a:gd name="T45" fmla="*/ 151 h 151"/>
                <a:gd name="T46" fmla="*/ 101 w 109"/>
                <a:gd name="T47" fmla="*/ 144 h 151"/>
                <a:gd name="T48" fmla="*/ 93 w 109"/>
                <a:gd name="T49" fmla="*/ 142 h 151"/>
                <a:gd name="T50" fmla="*/ 92 w 109"/>
                <a:gd name="T51" fmla="*/ 97 h 151"/>
                <a:gd name="T52" fmla="*/ 91 w 109"/>
                <a:gd name="T53" fmla="*/ 76 h 151"/>
                <a:gd name="T54" fmla="*/ 85 w 109"/>
                <a:gd name="T55" fmla="*/ 63 h 151"/>
                <a:gd name="T56" fmla="*/ 77 w 109"/>
                <a:gd name="T57" fmla="*/ 58 h 151"/>
                <a:gd name="T58" fmla="*/ 62 w 109"/>
                <a:gd name="T59" fmla="*/ 55 h 151"/>
                <a:gd name="T60" fmla="*/ 41 w 109"/>
                <a:gd name="T61" fmla="*/ 63 h 151"/>
                <a:gd name="T62" fmla="*/ 31 w 109"/>
                <a:gd name="T63" fmla="*/ 76 h 151"/>
                <a:gd name="T64" fmla="*/ 0 w 109"/>
                <a:gd name="T65" fmla="*/ 3 h 151"/>
                <a:gd name="T66" fmla="*/ 5 w 109"/>
                <a:gd name="T67" fmla="*/ 10 h 151"/>
                <a:gd name="T68" fmla="*/ 12 w 109"/>
                <a:gd name="T69" fmla="*/ 11 h 151"/>
                <a:gd name="T70" fmla="*/ 15 w 109"/>
                <a:gd name="T71" fmla="*/ 13 h 151"/>
                <a:gd name="T72" fmla="*/ 16 w 109"/>
                <a:gd name="T73" fmla="*/ 18 h 151"/>
                <a:gd name="T74" fmla="*/ 17 w 109"/>
                <a:gd name="T75" fmla="*/ 13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51">
                  <a:moveTo>
                    <a:pt x="17" y="135"/>
                  </a:moveTo>
                  <a:lnTo>
                    <a:pt x="16" y="140"/>
                  </a:lnTo>
                  <a:lnTo>
                    <a:pt x="13" y="143"/>
                  </a:lnTo>
                  <a:lnTo>
                    <a:pt x="8" y="144"/>
                  </a:lnTo>
                  <a:lnTo>
                    <a:pt x="0" y="144"/>
                  </a:lnTo>
                  <a:lnTo>
                    <a:pt x="0" y="151"/>
                  </a:lnTo>
                  <a:lnTo>
                    <a:pt x="6" y="151"/>
                  </a:lnTo>
                  <a:lnTo>
                    <a:pt x="12" y="151"/>
                  </a:lnTo>
                  <a:lnTo>
                    <a:pt x="19" y="151"/>
                  </a:lnTo>
                  <a:lnTo>
                    <a:pt x="24" y="151"/>
                  </a:lnTo>
                  <a:lnTo>
                    <a:pt x="29" y="151"/>
                  </a:lnTo>
                  <a:lnTo>
                    <a:pt x="36" y="151"/>
                  </a:lnTo>
                  <a:lnTo>
                    <a:pt x="42" y="151"/>
                  </a:lnTo>
                  <a:lnTo>
                    <a:pt x="48" y="151"/>
                  </a:lnTo>
                  <a:lnTo>
                    <a:pt x="48" y="144"/>
                  </a:lnTo>
                  <a:lnTo>
                    <a:pt x="40" y="144"/>
                  </a:lnTo>
                  <a:lnTo>
                    <a:pt x="34" y="143"/>
                  </a:lnTo>
                  <a:lnTo>
                    <a:pt x="32" y="140"/>
                  </a:lnTo>
                  <a:lnTo>
                    <a:pt x="32" y="135"/>
                  </a:lnTo>
                  <a:lnTo>
                    <a:pt x="32" y="95"/>
                  </a:lnTo>
                  <a:lnTo>
                    <a:pt x="34" y="80"/>
                  </a:lnTo>
                  <a:lnTo>
                    <a:pt x="41" y="69"/>
                  </a:lnTo>
                  <a:lnTo>
                    <a:pt x="50" y="62"/>
                  </a:lnTo>
                  <a:lnTo>
                    <a:pt x="61" y="60"/>
                  </a:lnTo>
                  <a:lnTo>
                    <a:pt x="65" y="60"/>
                  </a:lnTo>
                  <a:lnTo>
                    <a:pt x="69" y="62"/>
                  </a:lnTo>
                  <a:lnTo>
                    <a:pt x="72" y="64"/>
                  </a:lnTo>
                  <a:lnTo>
                    <a:pt x="74" y="67"/>
                  </a:lnTo>
                  <a:lnTo>
                    <a:pt x="75" y="71"/>
                  </a:lnTo>
                  <a:lnTo>
                    <a:pt x="76" y="75"/>
                  </a:lnTo>
                  <a:lnTo>
                    <a:pt x="77" y="79"/>
                  </a:lnTo>
                  <a:lnTo>
                    <a:pt x="77" y="84"/>
                  </a:lnTo>
                  <a:lnTo>
                    <a:pt x="77" y="135"/>
                  </a:lnTo>
                  <a:lnTo>
                    <a:pt x="76" y="140"/>
                  </a:lnTo>
                  <a:lnTo>
                    <a:pt x="74" y="143"/>
                  </a:lnTo>
                  <a:lnTo>
                    <a:pt x="69" y="144"/>
                  </a:lnTo>
                  <a:lnTo>
                    <a:pt x="60" y="144"/>
                  </a:lnTo>
                  <a:lnTo>
                    <a:pt x="60" y="151"/>
                  </a:lnTo>
                  <a:lnTo>
                    <a:pt x="66" y="151"/>
                  </a:lnTo>
                  <a:lnTo>
                    <a:pt x="73" y="151"/>
                  </a:lnTo>
                  <a:lnTo>
                    <a:pt x="79" y="151"/>
                  </a:lnTo>
                  <a:lnTo>
                    <a:pt x="85" y="151"/>
                  </a:lnTo>
                  <a:lnTo>
                    <a:pt x="90" y="151"/>
                  </a:lnTo>
                  <a:lnTo>
                    <a:pt x="96" y="151"/>
                  </a:lnTo>
                  <a:lnTo>
                    <a:pt x="103" y="151"/>
                  </a:lnTo>
                  <a:lnTo>
                    <a:pt x="109" y="151"/>
                  </a:lnTo>
                  <a:lnTo>
                    <a:pt x="109" y="144"/>
                  </a:lnTo>
                  <a:lnTo>
                    <a:pt x="101" y="144"/>
                  </a:lnTo>
                  <a:lnTo>
                    <a:pt x="96" y="144"/>
                  </a:lnTo>
                  <a:lnTo>
                    <a:pt x="93" y="142"/>
                  </a:lnTo>
                  <a:lnTo>
                    <a:pt x="92" y="138"/>
                  </a:lnTo>
                  <a:lnTo>
                    <a:pt x="92" y="97"/>
                  </a:lnTo>
                  <a:lnTo>
                    <a:pt x="92" y="84"/>
                  </a:lnTo>
                  <a:lnTo>
                    <a:pt x="91" y="76"/>
                  </a:lnTo>
                  <a:lnTo>
                    <a:pt x="89" y="69"/>
                  </a:lnTo>
                  <a:lnTo>
                    <a:pt x="85" y="63"/>
                  </a:lnTo>
                  <a:lnTo>
                    <a:pt x="82" y="60"/>
                  </a:lnTo>
                  <a:lnTo>
                    <a:pt x="77" y="58"/>
                  </a:lnTo>
                  <a:lnTo>
                    <a:pt x="71" y="56"/>
                  </a:lnTo>
                  <a:lnTo>
                    <a:pt x="62" y="55"/>
                  </a:lnTo>
                  <a:lnTo>
                    <a:pt x="50" y="57"/>
                  </a:lnTo>
                  <a:lnTo>
                    <a:pt x="41" y="63"/>
                  </a:lnTo>
                  <a:lnTo>
                    <a:pt x="35" y="70"/>
                  </a:lnTo>
                  <a:lnTo>
                    <a:pt x="31" y="76"/>
                  </a:lnTo>
                  <a:lnTo>
                    <a:pt x="31" y="0"/>
                  </a:lnTo>
                  <a:lnTo>
                    <a:pt x="0" y="3"/>
                  </a:lnTo>
                  <a:lnTo>
                    <a:pt x="0" y="10"/>
                  </a:lnTo>
                  <a:lnTo>
                    <a:pt x="5" y="10"/>
                  </a:lnTo>
                  <a:lnTo>
                    <a:pt x="9" y="10"/>
                  </a:lnTo>
                  <a:lnTo>
                    <a:pt x="12" y="11"/>
                  </a:lnTo>
                  <a:lnTo>
                    <a:pt x="14" y="12"/>
                  </a:lnTo>
                  <a:lnTo>
                    <a:pt x="15" y="13"/>
                  </a:lnTo>
                  <a:lnTo>
                    <a:pt x="16" y="15"/>
                  </a:lnTo>
                  <a:lnTo>
                    <a:pt x="16" y="18"/>
                  </a:lnTo>
                  <a:lnTo>
                    <a:pt x="17" y="22"/>
                  </a:lnTo>
                  <a:lnTo>
                    <a:pt x="17" y="1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36"/>
            <p:cNvSpPr>
              <a:spLocks noChangeAspect="1" noEditPoints="1"/>
            </p:cNvSpPr>
            <p:nvPr/>
          </p:nvSpPr>
          <p:spPr bwMode="auto">
            <a:xfrm>
              <a:off x="4294" y="4153"/>
              <a:ext cx="85" cy="100"/>
            </a:xfrm>
            <a:custGeom>
              <a:avLst/>
              <a:gdLst>
                <a:gd name="T0" fmla="*/ 19 w 85"/>
                <a:gd name="T1" fmla="*/ 43 h 100"/>
                <a:gd name="T2" fmla="*/ 22 w 85"/>
                <a:gd name="T3" fmla="*/ 23 h 100"/>
                <a:gd name="T4" fmla="*/ 30 w 85"/>
                <a:gd name="T5" fmla="*/ 11 h 100"/>
                <a:gd name="T6" fmla="*/ 38 w 85"/>
                <a:gd name="T7" fmla="*/ 6 h 100"/>
                <a:gd name="T8" fmla="*/ 46 w 85"/>
                <a:gd name="T9" fmla="*/ 5 h 100"/>
                <a:gd name="T10" fmla="*/ 53 w 85"/>
                <a:gd name="T11" fmla="*/ 6 h 100"/>
                <a:gd name="T12" fmla="*/ 59 w 85"/>
                <a:gd name="T13" fmla="*/ 9 h 100"/>
                <a:gd name="T14" fmla="*/ 63 w 85"/>
                <a:gd name="T15" fmla="*/ 14 h 100"/>
                <a:gd name="T16" fmla="*/ 66 w 85"/>
                <a:gd name="T17" fmla="*/ 20 h 100"/>
                <a:gd name="T18" fmla="*/ 68 w 85"/>
                <a:gd name="T19" fmla="*/ 27 h 100"/>
                <a:gd name="T20" fmla="*/ 69 w 85"/>
                <a:gd name="T21" fmla="*/ 33 h 100"/>
                <a:gd name="T22" fmla="*/ 70 w 85"/>
                <a:gd name="T23" fmla="*/ 38 h 100"/>
                <a:gd name="T24" fmla="*/ 70 w 85"/>
                <a:gd name="T25" fmla="*/ 43 h 100"/>
                <a:gd name="T26" fmla="*/ 19 w 85"/>
                <a:gd name="T27" fmla="*/ 43 h 100"/>
                <a:gd name="T28" fmla="*/ 18 w 85"/>
                <a:gd name="T29" fmla="*/ 47 h 100"/>
                <a:gd name="T30" fmla="*/ 79 w 85"/>
                <a:gd name="T31" fmla="*/ 47 h 100"/>
                <a:gd name="T32" fmla="*/ 82 w 85"/>
                <a:gd name="T33" fmla="*/ 47 h 100"/>
                <a:gd name="T34" fmla="*/ 84 w 85"/>
                <a:gd name="T35" fmla="*/ 46 h 100"/>
                <a:gd name="T36" fmla="*/ 84 w 85"/>
                <a:gd name="T37" fmla="*/ 45 h 100"/>
                <a:gd name="T38" fmla="*/ 85 w 85"/>
                <a:gd name="T39" fmla="*/ 43 h 100"/>
                <a:gd name="T40" fmla="*/ 82 w 85"/>
                <a:gd name="T41" fmla="*/ 27 h 100"/>
                <a:gd name="T42" fmla="*/ 75 w 85"/>
                <a:gd name="T43" fmla="*/ 13 h 100"/>
                <a:gd name="T44" fmla="*/ 63 w 85"/>
                <a:gd name="T45" fmla="*/ 4 h 100"/>
                <a:gd name="T46" fmla="*/ 46 w 85"/>
                <a:gd name="T47" fmla="*/ 0 h 100"/>
                <a:gd name="T48" fmla="*/ 28 w 85"/>
                <a:gd name="T49" fmla="*/ 4 h 100"/>
                <a:gd name="T50" fmla="*/ 14 w 85"/>
                <a:gd name="T51" fmla="*/ 14 h 100"/>
                <a:gd name="T52" fmla="*/ 4 w 85"/>
                <a:gd name="T53" fmla="*/ 30 h 100"/>
                <a:gd name="T54" fmla="*/ 0 w 85"/>
                <a:gd name="T55" fmla="*/ 49 h 100"/>
                <a:gd name="T56" fmla="*/ 4 w 85"/>
                <a:gd name="T57" fmla="*/ 70 h 100"/>
                <a:gd name="T58" fmla="*/ 15 w 85"/>
                <a:gd name="T59" fmla="*/ 85 h 100"/>
                <a:gd name="T60" fmla="*/ 30 w 85"/>
                <a:gd name="T61" fmla="*/ 96 h 100"/>
                <a:gd name="T62" fmla="*/ 48 w 85"/>
                <a:gd name="T63" fmla="*/ 100 h 100"/>
                <a:gd name="T64" fmla="*/ 65 w 85"/>
                <a:gd name="T65" fmla="*/ 96 h 100"/>
                <a:gd name="T66" fmla="*/ 76 w 85"/>
                <a:gd name="T67" fmla="*/ 87 h 100"/>
                <a:gd name="T68" fmla="*/ 83 w 85"/>
                <a:gd name="T69" fmla="*/ 78 h 100"/>
                <a:gd name="T70" fmla="*/ 85 w 85"/>
                <a:gd name="T71" fmla="*/ 71 h 100"/>
                <a:gd name="T72" fmla="*/ 84 w 85"/>
                <a:gd name="T73" fmla="*/ 69 h 100"/>
                <a:gd name="T74" fmla="*/ 82 w 85"/>
                <a:gd name="T75" fmla="*/ 69 h 100"/>
                <a:gd name="T76" fmla="*/ 80 w 85"/>
                <a:gd name="T77" fmla="*/ 70 h 100"/>
                <a:gd name="T78" fmla="*/ 79 w 85"/>
                <a:gd name="T79" fmla="*/ 72 h 100"/>
                <a:gd name="T80" fmla="*/ 76 w 85"/>
                <a:gd name="T81" fmla="*/ 79 h 100"/>
                <a:gd name="T82" fmla="*/ 71 w 85"/>
                <a:gd name="T83" fmla="*/ 85 h 100"/>
                <a:gd name="T84" fmla="*/ 67 w 85"/>
                <a:gd name="T85" fmla="*/ 89 h 100"/>
                <a:gd name="T86" fmla="*/ 62 w 85"/>
                <a:gd name="T87" fmla="*/ 91 h 100"/>
                <a:gd name="T88" fmla="*/ 58 w 85"/>
                <a:gd name="T89" fmla="*/ 93 h 100"/>
                <a:gd name="T90" fmla="*/ 54 w 85"/>
                <a:gd name="T91" fmla="*/ 94 h 100"/>
                <a:gd name="T92" fmla="*/ 51 w 85"/>
                <a:gd name="T93" fmla="*/ 94 h 100"/>
                <a:gd name="T94" fmla="*/ 50 w 85"/>
                <a:gd name="T95" fmla="*/ 94 h 100"/>
                <a:gd name="T96" fmla="*/ 42 w 85"/>
                <a:gd name="T97" fmla="*/ 93 h 100"/>
                <a:gd name="T98" fmla="*/ 35 w 85"/>
                <a:gd name="T99" fmla="*/ 90 h 100"/>
                <a:gd name="T100" fmla="*/ 29 w 85"/>
                <a:gd name="T101" fmla="*/ 85 h 100"/>
                <a:gd name="T102" fmla="*/ 25 w 85"/>
                <a:gd name="T103" fmla="*/ 80 h 100"/>
                <a:gd name="T104" fmla="*/ 21 w 85"/>
                <a:gd name="T105" fmla="*/ 71 h 100"/>
                <a:gd name="T106" fmla="*/ 19 w 85"/>
                <a:gd name="T107" fmla="*/ 62 h 100"/>
                <a:gd name="T108" fmla="*/ 19 w 85"/>
                <a:gd name="T109" fmla="*/ 54 h 100"/>
                <a:gd name="T110" fmla="*/ 18 w 85"/>
                <a:gd name="T111"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 h="100">
                  <a:moveTo>
                    <a:pt x="19" y="43"/>
                  </a:moveTo>
                  <a:lnTo>
                    <a:pt x="22" y="23"/>
                  </a:lnTo>
                  <a:lnTo>
                    <a:pt x="30" y="11"/>
                  </a:lnTo>
                  <a:lnTo>
                    <a:pt x="38" y="6"/>
                  </a:lnTo>
                  <a:lnTo>
                    <a:pt x="46" y="5"/>
                  </a:lnTo>
                  <a:lnTo>
                    <a:pt x="53" y="6"/>
                  </a:lnTo>
                  <a:lnTo>
                    <a:pt x="59" y="9"/>
                  </a:lnTo>
                  <a:lnTo>
                    <a:pt x="63" y="14"/>
                  </a:lnTo>
                  <a:lnTo>
                    <a:pt x="66" y="20"/>
                  </a:lnTo>
                  <a:lnTo>
                    <a:pt x="68" y="27"/>
                  </a:lnTo>
                  <a:lnTo>
                    <a:pt x="69" y="33"/>
                  </a:lnTo>
                  <a:lnTo>
                    <a:pt x="70" y="38"/>
                  </a:lnTo>
                  <a:lnTo>
                    <a:pt x="70" y="43"/>
                  </a:lnTo>
                  <a:lnTo>
                    <a:pt x="19" y="43"/>
                  </a:lnTo>
                  <a:close/>
                  <a:moveTo>
                    <a:pt x="18" y="47"/>
                  </a:moveTo>
                  <a:lnTo>
                    <a:pt x="79" y="47"/>
                  </a:lnTo>
                  <a:lnTo>
                    <a:pt x="82" y="47"/>
                  </a:lnTo>
                  <a:lnTo>
                    <a:pt x="84" y="46"/>
                  </a:lnTo>
                  <a:lnTo>
                    <a:pt x="84" y="45"/>
                  </a:lnTo>
                  <a:lnTo>
                    <a:pt x="85" y="43"/>
                  </a:lnTo>
                  <a:lnTo>
                    <a:pt x="82" y="27"/>
                  </a:lnTo>
                  <a:lnTo>
                    <a:pt x="75" y="13"/>
                  </a:lnTo>
                  <a:lnTo>
                    <a:pt x="63" y="4"/>
                  </a:lnTo>
                  <a:lnTo>
                    <a:pt x="46" y="0"/>
                  </a:lnTo>
                  <a:lnTo>
                    <a:pt x="28" y="4"/>
                  </a:lnTo>
                  <a:lnTo>
                    <a:pt x="14" y="14"/>
                  </a:lnTo>
                  <a:lnTo>
                    <a:pt x="4" y="30"/>
                  </a:lnTo>
                  <a:lnTo>
                    <a:pt x="0" y="49"/>
                  </a:lnTo>
                  <a:lnTo>
                    <a:pt x="4" y="70"/>
                  </a:lnTo>
                  <a:lnTo>
                    <a:pt x="15" y="85"/>
                  </a:lnTo>
                  <a:lnTo>
                    <a:pt x="30" y="96"/>
                  </a:lnTo>
                  <a:lnTo>
                    <a:pt x="48" y="100"/>
                  </a:lnTo>
                  <a:lnTo>
                    <a:pt x="65" y="96"/>
                  </a:lnTo>
                  <a:lnTo>
                    <a:pt x="76" y="87"/>
                  </a:lnTo>
                  <a:lnTo>
                    <a:pt x="83" y="78"/>
                  </a:lnTo>
                  <a:lnTo>
                    <a:pt x="85" y="71"/>
                  </a:lnTo>
                  <a:lnTo>
                    <a:pt x="84" y="69"/>
                  </a:lnTo>
                  <a:lnTo>
                    <a:pt x="82" y="69"/>
                  </a:lnTo>
                  <a:lnTo>
                    <a:pt x="80" y="70"/>
                  </a:lnTo>
                  <a:lnTo>
                    <a:pt x="79" y="72"/>
                  </a:lnTo>
                  <a:lnTo>
                    <a:pt x="76" y="79"/>
                  </a:lnTo>
                  <a:lnTo>
                    <a:pt x="71" y="85"/>
                  </a:lnTo>
                  <a:lnTo>
                    <a:pt x="67" y="89"/>
                  </a:lnTo>
                  <a:lnTo>
                    <a:pt x="62" y="91"/>
                  </a:lnTo>
                  <a:lnTo>
                    <a:pt x="58" y="93"/>
                  </a:lnTo>
                  <a:lnTo>
                    <a:pt x="54" y="94"/>
                  </a:lnTo>
                  <a:lnTo>
                    <a:pt x="51" y="94"/>
                  </a:lnTo>
                  <a:lnTo>
                    <a:pt x="50" y="94"/>
                  </a:lnTo>
                  <a:lnTo>
                    <a:pt x="42" y="93"/>
                  </a:lnTo>
                  <a:lnTo>
                    <a:pt x="35" y="90"/>
                  </a:lnTo>
                  <a:lnTo>
                    <a:pt x="29" y="85"/>
                  </a:lnTo>
                  <a:lnTo>
                    <a:pt x="25" y="80"/>
                  </a:lnTo>
                  <a:lnTo>
                    <a:pt x="21" y="71"/>
                  </a:lnTo>
                  <a:lnTo>
                    <a:pt x="19" y="62"/>
                  </a:lnTo>
                  <a:lnTo>
                    <a:pt x="19" y="54"/>
                  </a:lnTo>
                  <a:lnTo>
                    <a:pt x="18"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7"/>
            <p:cNvSpPr>
              <a:spLocks noChangeAspect="1" noEditPoints="1"/>
            </p:cNvSpPr>
            <p:nvPr/>
          </p:nvSpPr>
          <p:spPr bwMode="auto">
            <a:xfrm>
              <a:off x="4394" y="4153"/>
              <a:ext cx="98" cy="100"/>
            </a:xfrm>
            <a:custGeom>
              <a:avLst/>
              <a:gdLst>
                <a:gd name="T0" fmla="*/ 65 w 98"/>
                <a:gd name="T1" fmla="*/ 87 h 100"/>
                <a:gd name="T2" fmla="*/ 73 w 98"/>
                <a:gd name="T3" fmla="*/ 97 h 100"/>
                <a:gd name="T4" fmla="*/ 82 w 98"/>
                <a:gd name="T5" fmla="*/ 98 h 100"/>
                <a:gd name="T6" fmla="*/ 88 w 98"/>
                <a:gd name="T7" fmla="*/ 97 h 100"/>
                <a:gd name="T8" fmla="*/ 93 w 98"/>
                <a:gd name="T9" fmla="*/ 92 h 100"/>
                <a:gd name="T10" fmla="*/ 97 w 98"/>
                <a:gd name="T11" fmla="*/ 84 h 100"/>
                <a:gd name="T12" fmla="*/ 98 w 98"/>
                <a:gd name="T13" fmla="*/ 66 h 100"/>
                <a:gd name="T14" fmla="*/ 93 w 98"/>
                <a:gd name="T15" fmla="*/ 78 h 100"/>
                <a:gd name="T16" fmla="*/ 90 w 98"/>
                <a:gd name="T17" fmla="*/ 90 h 100"/>
                <a:gd name="T18" fmla="*/ 85 w 98"/>
                <a:gd name="T19" fmla="*/ 92 h 100"/>
                <a:gd name="T20" fmla="*/ 78 w 98"/>
                <a:gd name="T21" fmla="*/ 87 h 100"/>
                <a:gd name="T22" fmla="*/ 77 w 98"/>
                <a:gd name="T23" fmla="*/ 81 h 100"/>
                <a:gd name="T24" fmla="*/ 77 w 98"/>
                <a:gd name="T25" fmla="*/ 31 h 100"/>
                <a:gd name="T26" fmla="*/ 73 w 98"/>
                <a:gd name="T27" fmla="*/ 18 h 100"/>
                <a:gd name="T28" fmla="*/ 62 w 98"/>
                <a:gd name="T29" fmla="*/ 6 h 100"/>
                <a:gd name="T30" fmla="*/ 47 w 98"/>
                <a:gd name="T31" fmla="*/ 1 h 100"/>
                <a:gd name="T32" fmla="*/ 33 w 98"/>
                <a:gd name="T33" fmla="*/ 0 h 100"/>
                <a:gd name="T34" fmla="*/ 21 w 98"/>
                <a:gd name="T35" fmla="*/ 4 h 100"/>
                <a:gd name="T36" fmla="*/ 12 w 98"/>
                <a:gd name="T37" fmla="*/ 10 h 100"/>
                <a:gd name="T38" fmla="*/ 7 w 98"/>
                <a:gd name="T39" fmla="*/ 19 h 100"/>
                <a:gd name="T40" fmla="*/ 7 w 98"/>
                <a:gd name="T41" fmla="*/ 29 h 100"/>
                <a:gd name="T42" fmla="*/ 12 w 98"/>
                <a:gd name="T43" fmla="*/ 34 h 100"/>
                <a:gd name="T44" fmla="*/ 20 w 98"/>
                <a:gd name="T45" fmla="*/ 34 h 100"/>
                <a:gd name="T46" fmla="*/ 26 w 98"/>
                <a:gd name="T47" fmla="*/ 29 h 100"/>
                <a:gd name="T48" fmla="*/ 26 w 98"/>
                <a:gd name="T49" fmla="*/ 22 h 100"/>
                <a:gd name="T50" fmla="*/ 21 w 98"/>
                <a:gd name="T51" fmla="*/ 16 h 100"/>
                <a:gd name="T52" fmla="*/ 20 w 98"/>
                <a:gd name="T53" fmla="*/ 10 h 100"/>
                <a:gd name="T54" fmla="*/ 33 w 98"/>
                <a:gd name="T55" fmla="*/ 5 h 100"/>
                <a:gd name="T56" fmla="*/ 43 w 98"/>
                <a:gd name="T57" fmla="*/ 5 h 100"/>
                <a:gd name="T58" fmla="*/ 51 w 98"/>
                <a:gd name="T59" fmla="*/ 8 h 100"/>
                <a:gd name="T60" fmla="*/ 57 w 98"/>
                <a:gd name="T61" fmla="*/ 15 h 100"/>
                <a:gd name="T62" fmla="*/ 61 w 98"/>
                <a:gd name="T63" fmla="*/ 26 h 100"/>
                <a:gd name="T64" fmla="*/ 62 w 98"/>
                <a:gd name="T65" fmla="*/ 41 h 100"/>
                <a:gd name="T66" fmla="*/ 22 w 98"/>
                <a:gd name="T67" fmla="*/ 48 h 100"/>
                <a:gd name="T68" fmla="*/ 5 w 98"/>
                <a:gd name="T69" fmla="*/ 62 h 100"/>
                <a:gd name="T70" fmla="*/ 0 w 98"/>
                <a:gd name="T71" fmla="*/ 76 h 100"/>
                <a:gd name="T72" fmla="*/ 12 w 98"/>
                <a:gd name="T73" fmla="*/ 95 h 100"/>
                <a:gd name="T74" fmla="*/ 35 w 98"/>
                <a:gd name="T75" fmla="*/ 100 h 100"/>
                <a:gd name="T76" fmla="*/ 53 w 98"/>
                <a:gd name="T77" fmla="*/ 94 h 100"/>
                <a:gd name="T78" fmla="*/ 63 w 98"/>
                <a:gd name="T79" fmla="*/ 81 h 100"/>
                <a:gd name="T80" fmla="*/ 62 w 98"/>
                <a:gd name="T81" fmla="*/ 67 h 100"/>
                <a:gd name="T82" fmla="*/ 59 w 98"/>
                <a:gd name="T83" fmla="*/ 80 h 100"/>
                <a:gd name="T84" fmla="*/ 53 w 98"/>
                <a:gd name="T85" fmla="*/ 89 h 100"/>
                <a:gd name="T86" fmla="*/ 44 w 98"/>
                <a:gd name="T87" fmla="*/ 93 h 100"/>
                <a:gd name="T88" fmla="*/ 36 w 98"/>
                <a:gd name="T89" fmla="*/ 95 h 100"/>
                <a:gd name="T90" fmla="*/ 23 w 98"/>
                <a:gd name="T91" fmla="*/ 90 h 100"/>
                <a:gd name="T92" fmla="*/ 17 w 98"/>
                <a:gd name="T93" fmla="*/ 76 h 100"/>
                <a:gd name="T94" fmla="*/ 26 w 98"/>
                <a:gd name="T95" fmla="*/ 57 h 100"/>
                <a:gd name="T96" fmla="*/ 62 w 98"/>
                <a:gd name="T97"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00">
                  <a:moveTo>
                    <a:pt x="63" y="81"/>
                  </a:moveTo>
                  <a:lnTo>
                    <a:pt x="65" y="87"/>
                  </a:lnTo>
                  <a:lnTo>
                    <a:pt x="68" y="93"/>
                  </a:lnTo>
                  <a:lnTo>
                    <a:pt x="73" y="97"/>
                  </a:lnTo>
                  <a:lnTo>
                    <a:pt x="80" y="98"/>
                  </a:lnTo>
                  <a:lnTo>
                    <a:pt x="82" y="98"/>
                  </a:lnTo>
                  <a:lnTo>
                    <a:pt x="85" y="98"/>
                  </a:lnTo>
                  <a:lnTo>
                    <a:pt x="88" y="97"/>
                  </a:lnTo>
                  <a:lnTo>
                    <a:pt x="91" y="95"/>
                  </a:lnTo>
                  <a:lnTo>
                    <a:pt x="93" y="92"/>
                  </a:lnTo>
                  <a:lnTo>
                    <a:pt x="96" y="89"/>
                  </a:lnTo>
                  <a:lnTo>
                    <a:pt x="97" y="84"/>
                  </a:lnTo>
                  <a:lnTo>
                    <a:pt x="98" y="78"/>
                  </a:lnTo>
                  <a:lnTo>
                    <a:pt x="98" y="66"/>
                  </a:lnTo>
                  <a:lnTo>
                    <a:pt x="93" y="66"/>
                  </a:lnTo>
                  <a:lnTo>
                    <a:pt x="93" y="78"/>
                  </a:lnTo>
                  <a:lnTo>
                    <a:pt x="92" y="85"/>
                  </a:lnTo>
                  <a:lnTo>
                    <a:pt x="90" y="90"/>
                  </a:lnTo>
                  <a:lnTo>
                    <a:pt x="87" y="91"/>
                  </a:lnTo>
                  <a:lnTo>
                    <a:pt x="85" y="92"/>
                  </a:lnTo>
                  <a:lnTo>
                    <a:pt x="80" y="90"/>
                  </a:lnTo>
                  <a:lnTo>
                    <a:pt x="78" y="87"/>
                  </a:lnTo>
                  <a:lnTo>
                    <a:pt x="77" y="83"/>
                  </a:lnTo>
                  <a:lnTo>
                    <a:pt x="77" y="81"/>
                  </a:lnTo>
                  <a:lnTo>
                    <a:pt x="77" y="37"/>
                  </a:lnTo>
                  <a:lnTo>
                    <a:pt x="77" y="31"/>
                  </a:lnTo>
                  <a:lnTo>
                    <a:pt x="76" y="24"/>
                  </a:lnTo>
                  <a:lnTo>
                    <a:pt x="73" y="18"/>
                  </a:lnTo>
                  <a:lnTo>
                    <a:pt x="69" y="12"/>
                  </a:lnTo>
                  <a:lnTo>
                    <a:pt x="62" y="6"/>
                  </a:lnTo>
                  <a:lnTo>
                    <a:pt x="55" y="3"/>
                  </a:lnTo>
                  <a:lnTo>
                    <a:pt x="47" y="1"/>
                  </a:lnTo>
                  <a:lnTo>
                    <a:pt x="39" y="0"/>
                  </a:lnTo>
                  <a:lnTo>
                    <a:pt x="33" y="0"/>
                  </a:lnTo>
                  <a:lnTo>
                    <a:pt x="26" y="2"/>
                  </a:lnTo>
                  <a:lnTo>
                    <a:pt x="21" y="4"/>
                  </a:lnTo>
                  <a:lnTo>
                    <a:pt x="16" y="7"/>
                  </a:lnTo>
                  <a:lnTo>
                    <a:pt x="12" y="10"/>
                  </a:lnTo>
                  <a:lnTo>
                    <a:pt x="9" y="15"/>
                  </a:lnTo>
                  <a:lnTo>
                    <a:pt x="7" y="19"/>
                  </a:lnTo>
                  <a:lnTo>
                    <a:pt x="6" y="24"/>
                  </a:lnTo>
                  <a:lnTo>
                    <a:pt x="7" y="29"/>
                  </a:lnTo>
                  <a:lnTo>
                    <a:pt x="9" y="32"/>
                  </a:lnTo>
                  <a:lnTo>
                    <a:pt x="12" y="34"/>
                  </a:lnTo>
                  <a:lnTo>
                    <a:pt x="16" y="35"/>
                  </a:lnTo>
                  <a:lnTo>
                    <a:pt x="20" y="34"/>
                  </a:lnTo>
                  <a:lnTo>
                    <a:pt x="24" y="32"/>
                  </a:lnTo>
                  <a:lnTo>
                    <a:pt x="26" y="29"/>
                  </a:lnTo>
                  <a:lnTo>
                    <a:pt x="26" y="25"/>
                  </a:lnTo>
                  <a:lnTo>
                    <a:pt x="26" y="22"/>
                  </a:lnTo>
                  <a:lnTo>
                    <a:pt x="25" y="19"/>
                  </a:lnTo>
                  <a:lnTo>
                    <a:pt x="21" y="16"/>
                  </a:lnTo>
                  <a:lnTo>
                    <a:pt x="15" y="15"/>
                  </a:lnTo>
                  <a:lnTo>
                    <a:pt x="20" y="10"/>
                  </a:lnTo>
                  <a:lnTo>
                    <a:pt x="27" y="7"/>
                  </a:lnTo>
                  <a:lnTo>
                    <a:pt x="33" y="5"/>
                  </a:lnTo>
                  <a:lnTo>
                    <a:pt x="39" y="5"/>
                  </a:lnTo>
                  <a:lnTo>
                    <a:pt x="43" y="5"/>
                  </a:lnTo>
                  <a:lnTo>
                    <a:pt x="47" y="6"/>
                  </a:lnTo>
                  <a:lnTo>
                    <a:pt x="51" y="8"/>
                  </a:lnTo>
                  <a:lnTo>
                    <a:pt x="54" y="11"/>
                  </a:lnTo>
                  <a:lnTo>
                    <a:pt x="57" y="15"/>
                  </a:lnTo>
                  <a:lnTo>
                    <a:pt x="60" y="20"/>
                  </a:lnTo>
                  <a:lnTo>
                    <a:pt x="61" y="26"/>
                  </a:lnTo>
                  <a:lnTo>
                    <a:pt x="62" y="32"/>
                  </a:lnTo>
                  <a:lnTo>
                    <a:pt x="62" y="41"/>
                  </a:lnTo>
                  <a:lnTo>
                    <a:pt x="43" y="42"/>
                  </a:lnTo>
                  <a:lnTo>
                    <a:pt x="22" y="48"/>
                  </a:lnTo>
                  <a:lnTo>
                    <a:pt x="11" y="54"/>
                  </a:lnTo>
                  <a:lnTo>
                    <a:pt x="5" y="62"/>
                  </a:lnTo>
                  <a:lnTo>
                    <a:pt x="1" y="69"/>
                  </a:lnTo>
                  <a:lnTo>
                    <a:pt x="0" y="76"/>
                  </a:lnTo>
                  <a:lnTo>
                    <a:pt x="4" y="88"/>
                  </a:lnTo>
                  <a:lnTo>
                    <a:pt x="12" y="95"/>
                  </a:lnTo>
                  <a:lnTo>
                    <a:pt x="24" y="98"/>
                  </a:lnTo>
                  <a:lnTo>
                    <a:pt x="35" y="100"/>
                  </a:lnTo>
                  <a:lnTo>
                    <a:pt x="45" y="98"/>
                  </a:lnTo>
                  <a:lnTo>
                    <a:pt x="53" y="94"/>
                  </a:lnTo>
                  <a:lnTo>
                    <a:pt x="59" y="88"/>
                  </a:lnTo>
                  <a:lnTo>
                    <a:pt x="63" y="81"/>
                  </a:lnTo>
                  <a:close/>
                  <a:moveTo>
                    <a:pt x="62" y="45"/>
                  </a:moveTo>
                  <a:lnTo>
                    <a:pt x="62" y="67"/>
                  </a:lnTo>
                  <a:lnTo>
                    <a:pt x="61" y="74"/>
                  </a:lnTo>
                  <a:lnTo>
                    <a:pt x="59" y="80"/>
                  </a:lnTo>
                  <a:lnTo>
                    <a:pt x="56" y="85"/>
                  </a:lnTo>
                  <a:lnTo>
                    <a:pt x="53" y="89"/>
                  </a:lnTo>
                  <a:lnTo>
                    <a:pt x="49" y="91"/>
                  </a:lnTo>
                  <a:lnTo>
                    <a:pt x="44" y="93"/>
                  </a:lnTo>
                  <a:lnTo>
                    <a:pt x="40" y="94"/>
                  </a:lnTo>
                  <a:lnTo>
                    <a:pt x="36" y="95"/>
                  </a:lnTo>
                  <a:lnTo>
                    <a:pt x="29" y="93"/>
                  </a:lnTo>
                  <a:lnTo>
                    <a:pt x="23" y="90"/>
                  </a:lnTo>
                  <a:lnTo>
                    <a:pt x="18" y="84"/>
                  </a:lnTo>
                  <a:lnTo>
                    <a:pt x="17" y="76"/>
                  </a:lnTo>
                  <a:lnTo>
                    <a:pt x="19" y="67"/>
                  </a:lnTo>
                  <a:lnTo>
                    <a:pt x="26" y="57"/>
                  </a:lnTo>
                  <a:lnTo>
                    <a:pt x="40" y="49"/>
                  </a:lnTo>
                  <a:lnTo>
                    <a:pt x="62"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38"/>
            <p:cNvSpPr>
              <a:spLocks noChangeAspect="1" noEditPoints="1"/>
            </p:cNvSpPr>
            <p:nvPr/>
          </p:nvSpPr>
          <p:spPr bwMode="auto">
            <a:xfrm>
              <a:off x="4501" y="4099"/>
              <a:ext cx="107" cy="154"/>
            </a:xfrm>
            <a:custGeom>
              <a:avLst/>
              <a:gdLst>
                <a:gd name="T0" fmla="*/ 75 w 107"/>
                <a:gd name="T1" fmla="*/ 154 h 154"/>
                <a:gd name="T2" fmla="*/ 107 w 107"/>
                <a:gd name="T3" fmla="*/ 144 h 154"/>
                <a:gd name="T4" fmla="*/ 98 w 107"/>
                <a:gd name="T5" fmla="*/ 144 h 154"/>
                <a:gd name="T6" fmla="*/ 93 w 107"/>
                <a:gd name="T7" fmla="*/ 142 h 154"/>
                <a:gd name="T8" fmla="*/ 91 w 107"/>
                <a:gd name="T9" fmla="*/ 139 h 154"/>
                <a:gd name="T10" fmla="*/ 90 w 107"/>
                <a:gd name="T11" fmla="*/ 132 h 154"/>
                <a:gd name="T12" fmla="*/ 59 w 107"/>
                <a:gd name="T13" fmla="*/ 3 h 154"/>
                <a:gd name="T14" fmla="*/ 64 w 107"/>
                <a:gd name="T15" fmla="*/ 10 h 154"/>
                <a:gd name="T16" fmla="*/ 71 w 107"/>
                <a:gd name="T17" fmla="*/ 11 h 154"/>
                <a:gd name="T18" fmla="*/ 74 w 107"/>
                <a:gd name="T19" fmla="*/ 13 h 154"/>
                <a:gd name="T20" fmla="*/ 76 w 107"/>
                <a:gd name="T21" fmla="*/ 18 h 154"/>
                <a:gd name="T22" fmla="*/ 76 w 107"/>
                <a:gd name="T23" fmla="*/ 69 h 154"/>
                <a:gd name="T24" fmla="*/ 64 w 107"/>
                <a:gd name="T25" fmla="*/ 59 h 154"/>
                <a:gd name="T26" fmla="*/ 48 w 107"/>
                <a:gd name="T27" fmla="*/ 55 h 154"/>
                <a:gd name="T28" fmla="*/ 15 w 107"/>
                <a:gd name="T29" fmla="*/ 69 h 154"/>
                <a:gd name="T30" fmla="*/ 0 w 107"/>
                <a:gd name="T31" fmla="*/ 105 h 154"/>
                <a:gd name="T32" fmla="*/ 14 w 107"/>
                <a:gd name="T33" fmla="*/ 139 h 154"/>
                <a:gd name="T34" fmla="*/ 46 w 107"/>
                <a:gd name="T35" fmla="*/ 154 h 154"/>
                <a:gd name="T36" fmla="*/ 64 w 107"/>
                <a:gd name="T37" fmla="*/ 149 h 154"/>
                <a:gd name="T38" fmla="*/ 75 w 107"/>
                <a:gd name="T39" fmla="*/ 139 h 154"/>
                <a:gd name="T40" fmla="*/ 75 w 107"/>
                <a:gd name="T41" fmla="*/ 126 h 154"/>
                <a:gd name="T42" fmla="*/ 75 w 107"/>
                <a:gd name="T43" fmla="*/ 130 h 154"/>
                <a:gd name="T44" fmla="*/ 73 w 107"/>
                <a:gd name="T45" fmla="*/ 134 h 154"/>
                <a:gd name="T46" fmla="*/ 61 w 107"/>
                <a:gd name="T47" fmla="*/ 145 h 154"/>
                <a:gd name="T48" fmla="*/ 47 w 107"/>
                <a:gd name="T49" fmla="*/ 149 h 154"/>
                <a:gd name="T50" fmla="*/ 34 w 107"/>
                <a:gd name="T51" fmla="*/ 145 h 154"/>
                <a:gd name="T52" fmla="*/ 24 w 107"/>
                <a:gd name="T53" fmla="*/ 135 h 154"/>
                <a:gd name="T54" fmla="*/ 19 w 107"/>
                <a:gd name="T55" fmla="*/ 120 h 154"/>
                <a:gd name="T56" fmla="*/ 18 w 107"/>
                <a:gd name="T57" fmla="*/ 105 h 154"/>
                <a:gd name="T58" fmla="*/ 19 w 107"/>
                <a:gd name="T59" fmla="*/ 90 h 154"/>
                <a:gd name="T60" fmla="*/ 25 w 107"/>
                <a:gd name="T61" fmla="*/ 74 h 154"/>
                <a:gd name="T62" fmla="*/ 34 w 107"/>
                <a:gd name="T63" fmla="*/ 64 h 154"/>
                <a:gd name="T64" fmla="*/ 49 w 107"/>
                <a:gd name="T65" fmla="*/ 60 h 154"/>
                <a:gd name="T66" fmla="*/ 61 w 107"/>
                <a:gd name="T67" fmla="*/ 63 h 154"/>
                <a:gd name="T68" fmla="*/ 73 w 107"/>
                <a:gd name="T69" fmla="*/ 73 h 154"/>
                <a:gd name="T70" fmla="*/ 75 w 107"/>
                <a:gd name="T71" fmla="*/ 77 h 154"/>
                <a:gd name="T72" fmla="*/ 75 w 107"/>
                <a:gd name="T73" fmla="*/ 8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154">
                  <a:moveTo>
                    <a:pt x="75" y="139"/>
                  </a:moveTo>
                  <a:lnTo>
                    <a:pt x="75" y="154"/>
                  </a:lnTo>
                  <a:lnTo>
                    <a:pt x="107" y="151"/>
                  </a:lnTo>
                  <a:lnTo>
                    <a:pt x="107" y="144"/>
                  </a:lnTo>
                  <a:lnTo>
                    <a:pt x="102" y="144"/>
                  </a:lnTo>
                  <a:lnTo>
                    <a:pt x="98" y="144"/>
                  </a:lnTo>
                  <a:lnTo>
                    <a:pt x="95" y="143"/>
                  </a:lnTo>
                  <a:lnTo>
                    <a:pt x="93" y="142"/>
                  </a:lnTo>
                  <a:lnTo>
                    <a:pt x="91" y="141"/>
                  </a:lnTo>
                  <a:lnTo>
                    <a:pt x="91" y="139"/>
                  </a:lnTo>
                  <a:lnTo>
                    <a:pt x="90" y="136"/>
                  </a:lnTo>
                  <a:lnTo>
                    <a:pt x="90" y="132"/>
                  </a:lnTo>
                  <a:lnTo>
                    <a:pt x="90" y="0"/>
                  </a:lnTo>
                  <a:lnTo>
                    <a:pt x="59" y="3"/>
                  </a:lnTo>
                  <a:lnTo>
                    <a:pt x="59" y="10"/>
                  </a:lnTo>
                  <a:lnTo>
                    <a:pt x="64" y="10"/>
                  </a:lnTo>
                  <a:lnTo>
                    <a:pt x="68" y="10"/>
                  </a:lnTo>
                  <a:lnTo>
                    <a:pt x="71" y="11"/>
                  </a:lnTo>
                  <a:lnTo>
                    <a:pt x="73" y="12"/>
                  </a:lnTo>
                  <a:lnTo>
                    <a:pt x="74" y="13"/>
                  </a:lnTo>
                  <a:lnTo>
                    <a:pt x="75" y="15"/>
                  </a:lnTo>
                  <a:lnTo>
                    <a:pt x="76" y="18"/>
                  </a:lnTo>
                  <a:lnTo>
                    <a:pt x="76" y="22"/>
                  </a:lnTo>
                  <a:lnTo>
                    <a:pt x="76" y="69"/>
                  </a:lnTo>
                  <a:lnTo>
                    <a:pt x="70" y="63"/>
                  </a:lnTo>
                  <a:lnTo>
                    <a:pt x="64" y="59"/>
                  </a:lnTo>
                  <a:lnTo>
                    <a:pt x="57" y="56"/>
                  </a:lnTo>
                  <a:lnTo>
                    <a:pt x="48" y="55"/>
                  </a:lnTo>
                  <a:lnTo>
                    <a:pt x="30" y="59"/>
                  </a:lnTo>
                  <a:lnTo>
                    <a:pt x="15" y="69"/>
                  </a:lnTo>
                  <a:lnTo>
                    <a:pt x="4" y="85"/>
                  </a:lnTo>
                  <a:lnTo>
                    <a:pt x="0" y="105"/>
                  </a:lnTo>
                  <a:lnTo>
                    <a:pt x="4" y="124"/>
                  </a:lnTo>
                  <a:lnTo>
                    <a:pt x="14" y="139"/>
                  </a:lnTo>
                  <a:lnTo>
                    <a:pt x="28" y="150"/>
                  </a:lnTo>
                  <a:lnTo>
                    <a:pt x="46" y="154"/>
                  </a:lnTo>
                  <a:lnTo>
                    <a:pt x="56" y="152"/>
                  </a:lnTo>
                  <a:lnTo>
                    <a:pt x="64" y="149"/>
                  </a:lnTo>
                  <a:lnTo>
                    <a:pt x="70" y="144"/>
                  </a:lnTo>
                  <a:lnTo>
                    <a:pt x="75" y="139"/>
                  </a:lnTo>
                  <a:close/>
                  <a:moveTo>
                    <a:pt x="75" y="81"/>
                  </a:moveTo>
                  <a:lnTo>
                    <a:pt x="75" y="126"/>
                  </a:lnTo>
                  <a:lnTo>
                    <a:pt x="75" y="128"/>
                  </a:lnTo>
                  <a:lnTo>
                    <a:pt x="75" y="130"/>
                  </a:lnTo>
                  <a:lnTo>
                    <a:pt x="74" y="131"/>
                  </a:lnTo>
                  <a:lnTo>
                    <a:pt x="73" y="134"/>
                  </a:lnTo>
                  <a:lnTo>
                    <a:pt x="67" y="140"/>
                  </a:lnTo>
                  <a:lnTo>
                    <a:pt x="61" y="145"/>
                  </a:lnTo>
                  <a:lnTo>
                    <a:pt x="54" y="148"/>
                  </a:lnTo>
                  <a:lnTo>
                    <a:pt x="47" y="149"/>
                  </a:lnTo>
                  <a:lnTo>
                    <a:pt x="40" y="148"/>
                  </a:lnTo>
                  <a:lnTo>
                    <a:pt x="34" y="145"/>
                  </a:lnTo>
                  <a:lnTo>
                    <a:pt x="29" y="141"/>
                  </a:lnTo>
                  <a:lnTo>
                    <a:pt x="24" y="135"/>
                  </a:lnTo>
                  <a:lnTo>
                    <a:pt x="21" y="128"/>
                  </a:lnTo>
                  <a:lnTo>
                    <a:pt x="19" y="120"/>
                  </a:lnTo>
                  <a:lnTo>
                    <a:pt x="18" y="112"/>
                  </a:lnTo>
                  <a:lnTo>
                    <a:pt x="18" y="105"/>
                  </a:lnTo>
                  <a:lnTo>
                    <a:pt x="18" y="98"/>
                  </a:lnTo>
                  <a:lnTo>
                    <a:pt x="19" y="90"/>
                  </a:lnTo>
                  <a:lnTo>
                    <a:pt x="21" y="82"/>
                  </a:lnTo>
                  <a:lnTo>
                    <a:pt x="25" y="74"/>
                  </a:lnTo>
                  <a:lnTo>
                    <a:pt x="29" y="69"/>
                  </a:lnTo>
                  <a:lnTo>
                    <a:pt x="34" y="64"/>
                  </a:lnTo>
                  <a:lnTo>
                    <a:pt x="41" y="61"/>
                  </a:lnTo>
                  <a:lnTo>
                    <a:pt x="49" y="60"/>
                  </a:lnTo>
                  <a:lnTo>
                    <a:pt x="55" y="61"/>
                  </a:lnTo>
                  <a:lnTo>
                    <a:pt x="61" y="63"/>
                  </a:lnTo>
                  <a:lnTo>
                    <a:pt x="67" y="67"/>
                  </a:lnTo>
                  <a:lnTo>
                    <a:pt x="73" y="73"/>
                  </a:lnTo>
                  <a:lnTo>
                    <a:pt x="74" y="75"/>
                  </a:lnTo>
                  <a:lnTo>
                    <a:pt x="75" y="77"/>
                  </a:lnTo>
                  <a:lnTo>
                    <a:pt x="75" y="79"/>
                  </a:lnTo>
                  <a:lnTo>
                    <a:pt x="75" y="8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39"/>
            <p:cNvSpPr>
              <a:spLocks noChangeAspect="1"/>
            </p:cNvSpPr>
            <p:nvPr/>
          </p:nvSpPr>
          <p:spPr bwMode="auto">
            <a:xfrm>
              <a:off x="4633" y="4227"/>
              <a:ext cx="25" cy="65"/>
            </a:xfrm>
            <a:custGeom>
              <a:avLst/>
              <a:gdLst>
                <a:gd name="T0" fmla="*/ 25 w 25"/>
                <a:gd name="T1" fmla="*/ 23 h 65"/>
                <a:gd name="T2" fmla="*/ 24 w 25"/>
                <a:gd name="T3" fmla="*/ 14 h 65"/>
                <a:gd name="T4" fmla="*/ 22 w 25"/>
                <a:gd name="T5" fmla="*/ 6 h 65"/>
                <a:gd name="T6" fmla="*/ 17 w 25"/>
                <a:gd name="T7" fmla="*/ 2 h 65"/>
                <a:gd name="T8" fmla="*/ 12 w 25"/>
                <a:gd name="T9" fmla="*/ 0 h 65"/>
                <a:gd name="T10" fmla="*/ 7 w 25"/>
                <a:gd name="T11" fmla="*/ 1 h 65"/>
                <a:gd name="T12" fmla="*/ 3 w 25"/>
                <a:gd name="T13" fmla="*/ 4 h 65"/>
                <a:gd name="T14" fmla="*/ 1 w 25"/>
                <a:gd name="T15" fmla="*/ 7 h 65"/>
                <a:gd name="T16" fmla="*/ 0 w 25"/>
                <a:gd name="T17" fmla="*/ 12 h 65"/>
                <a:gd name="T18" fmla="*/ 1 w 25"/>
                <a:gd name="T19" fmla="*/ 16 h 65"/>
                <a:gd name="T20" fmla="*/ 3 w 25"/>
                <a:gd name="T21" fmla="*/ 20 h 65"/>
                <a:gd name="T22" fmla="*/ 6 w 25"/>
                <a:gd name="T23" fmla="*/ 22 h 65"/>
                <a:gd name="T24" fmla="*/ 12 w 25"/>
                <a:gd name="T25" fmla="*/ 23 h 65"/>
                <a:gd name="T26" fmla="*/ 16 w 25"/>
                <a:gd name="T27" fmla="*/ 22 h 65"/>
                <a:gd name="T28" fmla="*/ 20 w 25"/>
                <a:gd name="T29" fmla="*/ 20 h 65"/>
                <a:gd name="T30" fmla="*/ 20 w 25"/>
                <a:gd name="T31" fmla="*/ 20 h 65"/>
                <a:gd name="T32" fmla="*/ 20 w 25"/>
                <a:gd name="T33" fmla="*/ 20 h 65"/>
                <a:gd name="T34" fmla="*/ 21 w 25"/>
                <a:gd name="T35" fmla="*/ 23 h 65"/>
                <a:gd name="T36" fmla="*/ 16 w 25"/>
                <a:gd name="T37" fmla="*/ 43 h 65"/>
                <a:gd name="T38" fmla="*/ 5 w 25"/>
                <a:gd name="T39" fmla="*/ 60 h 65"/>
                <a:gd name="T40" fmla="*/ 4 w 25"/>
                <a:gd name="T41" fmla="*/ 62 h 65"/>
                <a:gd name="T42" fmla="*/ 4 w 25"/>
                <a:gd name="T43" fmla="*/ 63 h 65"/>
                <a:gd name="T44" fmla="*/ 4 w 25"/>
                <a:gd name="T45" fmla="*/ 64 h 65"/>
                <a:gd name="T46" fmla="*/ 6 w 25"/>
                <a:gd name="T47" fmla="*/ 65 h 65"/>
                <a:gd name="T48" fmla="*/ 10 w 25"/>
                <a:gd name="T49" fmla="*/ 62 h 65"/>
                <a:gd name="T50" fmla="*/ 16 w 25"/>
                <a:gd name="T51" fmla="*/ 53 h 65"/>
                <a:gd name="T52" fmla="*/ 23 w 25"/>
                <a:gd name="T53" fmla="*/ 40 h 65"/>
                <a:gd name="T54" fmla="*/ 25 w 25"/>
                <a:gd name="T55" fmla="*/ 2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65">
                  <a:moveTo>
                    <a:pt x="25" y="23"/>
                  </a:moveTo>
                  <a:lnTo>
                    <a:pt x="24" y="14"/>
                  </a:lnTo>
                  <a:lnTo>
                    <a:pt x="22" y="6"/>
                  </a:lnTo>
                  <a:lnTo>
                    <a:pt x="17" y="2"/>
                  </a:lnTo>
                  <a:lnTo>
                    <a:pt x="12" y="0"/>
                  </a:lnTo>
                  <a:lnTo>
                    <a:pt x="7" y="1"/>
                  </a:lnTo>
                  <a:lnTo>
                    <a:pt x="3" y="4"/>
                  </a:lnTo>
                  <a:lnTo>
                    <a:pt x="1" y="7"/>
                  </a:lnTo>
                  <a:lnTo>
                    <a:pt x="0" y="12"/>
                  </a:lnTo>
                  <a:lnTo>
                    <a:pt x="1" y="16"/>
                  </a:lnTo>
                  <a:lnTo>
                    <a:pt x="3" y="20"/>
                  </a:lnTo>
                  <a:lnTo>
                    <a:pt x="6" y="22"/>
                  </a:lnTo>
                  <a:lnTo>
                    <a:pt x="12" y="23"/>
                  </a:lnTo>
                  <a:lnTo>
                    <a:pt x="16" y="22"/>
                  </a:lnTo>
                  <a:lnTo>
                    <a:pt x="20" y="20"/>
                  </a:lnTo>
                  <a:lnTo>
                    <a:pt x="20" y="20"/>
                  </a:lnTo>
                  <a:lnTo>
                    <a:pt x="20" y="20"/>
                  </a:lnTo>
                  <a:lnTo>
                    <a:pt x="21" y="23"/>
                  </a:lnTo>
                  <a:lnTo>
                    <a:pt x="16" y="43"/>
                  </a:lnTo>
                  <a:lnTo>
                    <a:pt x="5" y="60"/>
                  </a:lnTo>
                  <a:lnTo>
                    <a:pt x="4" y="62"/>
                  </a:lnTo>
                  <a:lnTo>
                    <a:pt x="4" y="63"/>
                  </a:lnTo>
                  <a:lnTo>
                    <a:pt x="4" y="64"/>
                  </a:lnTo>
                  <a:lnTo>
                    <a:pt x="6" y="65"/>
                  </a:lnTo>
                  <a:lnTo>
                    <a:pt x="10" y="62"/>
                  </a:lnTo>
                  <a:lnTo>
                    <a:pt x="16" y="53"/>
                  </a:lnTo>
                  <a:lnTo>
                    <a:pt x="23" y="40"/>
                  </a:lnTo>
                  <a:lnTo>
                    <a:pt x="25"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0"/>
            <p:cNvSpPr>
              <a:spLocks noChangeAspect="1"/>
            </p:cNvSpPr>
            <p:nvPr/>
          </p:nvSpPr>
          <p:spPr bwMode="auto">
            <a:xfrm>
              <a:off x="4754" y="4099"/>
              <a:ext cx="48" cy="151"/>
            </a:xfrm>
            <a:custGeom>
              <a:avLst/>
              <a:gdLst>
                <a:gd name="T0" fmla="*/ 32 w 48"/>
                <a:gd name="T1" fmla="*/ 0 h 151"/>
                <a:gd name="T2" fmla="*/ 0 w 48"/>
                <a:gd name="T3" fmla="*/ 3 h 151"/>
                <a:gd name="T4" fmla="*/ 0 w 48"/>
                <a:gd name="T5" fmla="*/ 10 h 151"/>
                <a:gd name="T6" fmla="*/ 5 w 48"/>
                <a:gd name="T7" fmla="*/ 10 h 151"/>
                <a:gd name="T8" fmla="*/ 9 w 48"/>
                <a:gd name="T9" fmla="*/ 10 h 151"/>
                <a:gd name="T10" fmla="*/ 12 w 48"/>
                <a:gd name="T11" fmla="*/ 11 h 151"/>
                <a:gd name="T12" fmla="*/ 14 w 48"/>
                <a:gd name="T13" fmla="*/ 12 h 151"/>
                <a:gd name="T14" fmla="*/ 16 w 48"/>
                <a:gd name="T15" fmla="*/ 13 h 151"/>
                <a:gd name="T16" fmla="*/ 17 w 48"/>
                <a:gd name="T17" fmla="*/ 15 h 151"/>
                <a:gd name="T18" fmla="*/ 17 w 48"/>
                <a:gd name="T19" fmla="*/ 18 h 151"/>
                <a:gd name="T20" fmla="*/ 17 w 48"/>
                <a:gd name="T21" fmla="*/ 22 h 151"/>
                <a:gd name="T22" fmla="*/ 17 w 48"/>
                <a:gd name="T23" fmla="*/ 135 h 151"/>
                <a:gd name="T24" fmla="*/ 17 w 48"/>
                <a:gd name="T25" fmla="*/ 140 h 151"/>
                <a:gd name="T26" fmla="*/ 14 w 48"/>
                <a:gd name="T27" fmla="*/ 143 h 151"/>
                <a:gd name="T28" fmla="*/ 9 w 48"/>
                <a:gd name="T29" fmla="*/ 144 h 151"/>
                <a:gd name="T30" fmla="*/ 0 w 48"/>
                <a:gd name="T31" fmla="*/ 144 h 151"/>
                <a:gd name="T32" fmla="*/ 0 w 48"/>
                <a:gd name="T33" fmla="*/ 151 h 151"/>
                <a:gd name="T34" fmla="*/ 6 w 48"/>
                <a:gd name="T35" fmla="*/ 151 h 151"/>
                <a:gd name="T36" fmla="*/ 13 w 48"/>
                <a:gd name="T37" fmla="*/ 151 h 151"/>
                <a:gd name="T38" fmla="*/ 19 w 48"/>
                <a:gd name="T39" fmla="*/ 151 h 151"/>
                <a:gd name="T40" fmla="*/ 24 w 48"/>
                <a:gd name="T41" fmla="*/ 151 h 151"/>
                <a:gd name="T42" fmla="*/ 29 w 48"/>
                <a:gd name="T43" fmla="*/ 151 h 151"/>
                <a:gd name="T44" fmla="*/ 35 w 48"/>
                <a:gd name="T45" fmla="*/ 151 h 151"/>
                <a:gd name="T46" fmla="*/ 42 w 48"/>
                <a:gd name="T47" fmla="*/ 151 h 151"/>
                <a:gd name="T48" fmla="*/ 48 w 48"/>
                <a:gd name="T49" fmla="*/ 151 h 151"/>
                <a:gd name="T50" fmla="*/ 48 w 48"/>
                <a:gd name="T51" fmla="*/ 144 h 151"/>
                <a:gd name="T52" fmla="*/ 40 w 48"/>
                <a:gd name="T53" fmla="*/ 144 h 151"/>
                <a:gd name="T54" fmla="*/ 35 w 48"/>
                <a:gd name="T55" fmla="*/ 143 h 151"/>
                <a:gd name="T56" fmla="*/ 32 w 48"/>
                <a:gd name="T57" fmla="*/ 140 h 151"/>
                <a:gd name="T58" fmla="*/ 32 w 48"/>
                <a:gd name="T59" fmla="*/ 135 h 151"/>
                <a:gd name="T60" fmla="*/ 32 w 48"/>
                <a:gd name="T6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151">
                  <a:moveTo>
                    <a:pt x="32" y="0"/>
                  </a:moveTo>
                  <a:lnTo>
                    <a:pt x="0" y="3"/>
                  </a:lnTo>
                  <a:lnTo>
                    <a:pt x="0" y="10"/>
                  </a:lnTo>
                  <a:lnTo>
                    <a:pt x="5" y="10"/>
                  </a:lnTo>
                  <a:lnTo>
                    <a:pt x="9" y="10"/>
                  </a:lnTo>
                  <a:lnTo>
                    <a:pt x="12" y="11"/>
                  </a:lnTo>
                  <a:lnTo>
                    <a:pt x="14" y="12"/>
                  </a:lnTo>
                  <a:lnTo>
                    <a:pt x="16" y="13"/>
                  </a:lnTo>
                  <a:lnTo>
                    <a:pt x="17" y="15"/>
                  </a:lnTo>
                  <a:lnTo>
                    <a:pt x="17" y="18"/>
                  </a:lnTo>
                  <a:lnTo>
                    <a:pt x="17" y="22"/>
                  </a:lnTo>
                  <a:lnTo>
                    <a:pt x="17" y="135"/>
                  </a:lnTo>
                  <a:lnTo>
                    <a:pt x="17" y="140"/>
                  </a:lnTo>
                  <a:lnTo>
                    <a:pt x="14" y="143"/>
                  </a:lnTo>
                  <a:lnTo>
                    <a:pt x="9" y="144"/>
                  </a:lnTo>
                  <a:lnTo>
                    <a:pt x="0" y="144"/>
                  </a:lnTo>
                  <a:lnTo>
                    <a:pt x="0" y="151"/>
                  </a:lnTo>
                  <a:lnTo>
                    <a:pt x="6" y="151"/>
                  </a:lnTo>
                  <a:lnTo>
                    <a:pt x="13" y="151"/>
                  </a:lnTo>
                  <a:lnTo>
                    <a:pt x="19" y="151"/>
                  </a:lnTo>
                  <a:lnTo>
                    <a:pt x="24" y="151"/>
                  </a:lnTo>
                  <a:lnTo>
                    <a:pt x="29" y="151"/>
                  </a:lnTo>
                  <a:lnTo>
                    <a:pt x="35" y="151"/>
                  </a:lnTo>
                  <a:lnTo>
                    <a:pt x="42" y="151"/>
                  </a:lnTo>
                  <a:lnTo>
                    <a:pt x="48" y="151"/>
                  </a:lnTo>
                  <a:lnTo>
                    <a:pt x="48" y="144"/>
                  </a:lnTo>
                  <a:lnTo>
                    <a:pt x="40" y="144"/>
                  </a:lnTo>
                  <a:lnTo>
                    <a:pt x="35" y="143"/>
                  </a:lnTo>
                  <a:lnTo>
                    <a:pt x="32" y="140"/>
                  </a:lnTo>
                  <a:lnTo>
                    <a:pt x="32" y="135"/>
                  </a:lnTo>
                  <a:lnTo>
                    <a:pt x="32"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1"/>
            <p:cNvSpPr>
              <a:spLocks noChangeAspect="1" noEditPoints="1"/>
            </p:cNvSpPr>
            <p:nvPr/>
          </p:nvSpPr>
          <p:spPr bwMode="auto">
            <a:xfrm>
              <a:off x="4813" y="4153"/>
              <a:ext cx="84" cy="100"/>
            </a:xfrm>
            <a:custGeom>
              <a:avLst/>
              <a:gdLst>
                <a:gd name="T0" fmla="*/ 19 w 84"/>
                <a:gd name="T1" fmla="*/ 43 h 100"/>
                <a:gd name="T2" fmla="*/ 22 w 84"/>
                <a:gd name="T3" fmla="*/ 23 h 100"/>
                <a:gd name="T4" fmla="*/ 30 w 84"/>
                <a:gd name="T5" fmla="*/ 11 h 100"/>
                <a:gd name="T6" fmla="*/ 38 w 84"/>
                <a:gd name="T7" fmla="*/ 6 h 100"/>
                <a:gd name="T8" fmla="*/ 46 w 84"/>
                <a:gd name="T9" fmla="*/ 5 h 100"/>
                <a:gd name="T10" fmla="*/ 53 w 84"/>
                <a:gd name="T11" fmla="*/ 6 h 100"/>
                <a:gd name="T12" fmla="*/ 59 w 84"/>
                <a:gd name="T13" fmla="*/ 9 h 100"/>
                <a:gd name="T14" fmla="*/ 63 w 84"/>
                <a:gd name="T15" fmla="*/ 14 h 100"/>
                <a:gd name="T16" fmla="*/ 66 w 84"/>
                <a:gd name="T17" fmla="*/ 20 h 100"/>
                <a:gd name="T18" fmla="*/ 68 w 84"/>
                <a:gd name="T19" fmla="*/ 27 h 100"/>
                <a:gd name="T20" fmla="*/ 69 w 84"/>
                <a:gd name="T21" fmla="*/ 33 h 100"/>
                <a:gd name="T22" fmla="*/ 70 w 84"/>
                <a:gd name="T23" fmla="*/ 38 h 100"/>
                <a:gd name="T24" fmla="*/ 70 w 84"/>
                <a:gd name="T25" fmla="*/ 43 h 100"/>
                <a:gd name="T26" fmla="*/ 19 w 84"/>
                <a:gd name="T27" fmla="*/ 43 h 100"/>
                <a:gd name="T28" fmla="*/ 18 w 84"/>
                <a:gd name="T29" fmla="*/ 47 h 100"/>
                <a:gd name="T30" fmla="*/ 79 w 84"/>
                <a:gd name="T31" fmla="*/ 47 h 100"/>
                <a:gd name="T32" fmla="*/ 82 w 84"/>
                <a:gd name="T33" fmla="*/ 47 h 100"/>
                <a:gd name="T34" fmla="*/ 84 w 84"/>
                <a:gd name="T35" fmla="*/ 46 h 100"/>
                <a:gd name="T36" fmla="*/ 84 w 84"/>
                <a:gd name="T37" fmla="*/ 45 h 100"/>
                <a:gd name="T38" fmla="*/ 84 w 84"/>
                <a:gd name="T39" fmla="*/ 43 h 100"/>
                <a:gd name="T40" fmla="*/ 82 w 84"/>
                <a:gd name="T41" fmla="*/ 27 h 100"/>
                <a:gd name="T42" fmla="*/ 75 w 84"/>
                <a:gd name="T43" fmla="*/ 13 h 100"/>
                <a:gd name="T44" fmla="*/ 63 w 84"/>
                <a:gd name="T45" fmla="*/ 4 h 100"/>
                <a:gd name="T46" fmla="*/ 46 w 84"/>
                <a:gd name="T47" fmla="*/ 0 h 100"/>
                <a:gd name="T48" fmla="*/ 28 w 84"/>
                <a:gd name="T49" fmla="*/ 4 h 100"/>
                <a:gd name="T50" fmla="*/ 14 w 84"/>
                <a:gd name="T51" fmla="*/ 14 h 100"/>
                <a:gd name="T52" fmla="*/ 4 w 84"/>
                <a:gd name="T53" fmla="*/ 30 h 100"/>
                <a:gd name="T54" fmla="*/ 0 w 84"/>
                <a:gd name="T55" fmla="*/ 49 h 100"/>
                <a:gd name="T56" fmla="*/ 4 w 84"/>
                <a:gd name="T57" fmla="*/ 70 h 100"/>
                <a:gd name="T58" fmla="*/ 15 w 84"/>
                <a:gd name="T59" fmla="*/ 85 h 100"/>
                <a:gd name="T60" fmla="*/ 30 w 84"/>
                <a:gd name="T61" fmla="*/ 96 h 100"/>
                <a:gd name="T62" fmla="*/ 48 w 84"/>
                <a:gd name="T63" fmla="*/ 100 h 100"/>
                <a:gd name="T64" fmla="*/ 65 w 84"/>
                <a:gd name="T65" fmla="*/ 96 h 100"/>
                <a:gd name="T66" fmla="*/ 76 w 84"/>
                <a:gd name="T67" fmla="*/ 87 h 100"/>
                <a:gd name="T68" fmla="*/ 83 w 84"/>
                <a:gd name="T69" fmla="*/ 78 h 100"/>
                <a:gd name="T70" fmla="*/ 84 w 84"/>
                <a:gd name="T71" fmla="*/ 71 h 100"/>
                <a:gd name="T72" fmla="*/ 83 w 84"/>
                <a:gd name="T73" fmla="*/ 69 h 100"/>
                <a:gd name="T74" fmla="*/ 82 w 84"/>
                <a:gd name="T75" fmla="*/ 69 h 100"/>
                <a:gd name="T76" fmla="*/ 80 w 84"/>
                <a:gd name="T77" fmla="*/ 70 h 100"/>
                <a:gd name="T78" fmla="*/ 79 w 84"/>
                <a:gd name="T79" fmla="*/ 72 h 100"/>
                <a:gd name="T80" fmla="*/ 75 w 84"/>
                <a:gd name="T81" fmla="*/ 79 h 100"/>
                <a:gd name="T82" fmla="*/ 71 w 84"/>
                <a:gd name="T83" fmla="*/ 85 h 100"/>
                <a:gd name="T84" fmla="*/ 67 w 84"/>
                <a:gd name="T85" fmla="*/ 89 h 100"/>
                <a:gd name="T86" fmla="*/ 62 w 84"/>
                <a:gd name="T87" fmla="*/ 91 h 100"/>
                <a:gd name="T88" fmla="*/ 58 w 84"/>
                <a:gd name="T89" fmla="*/ 93 h 100"/>
                <a:gd name="T90" fmla="*/ 54 w 84"/>
                <a:gd name="T91" fmla="*/ 94 h 100"/>
                <a:gd name="T92" fmla="*/ 51 w 84"/>
                <a:gd name="T93" fmla="*/ 94 h 100"/>
                <a:gd name="T94" fmla="*/ 49 w 84"/>
                <a:gd name="T95" fmla="*/ 94 h 100"/>
                <a:gd name="T96" fmla="*/ 42 w 84"/>
                <a:gd name="T97" fmla="*/ 93 h 100"/>
                <a:gd name="T98" fmla="*/ 35 w 84"/>
                <a:gd name="T99" fmla="*/ 90 h 100"/>
                <a:gd name="T100" fmla="*/ 29 w 84"/>
                <a:gd name="T101" fmla="*/ 85 h 100"/>
                <a:gd name="T102" fmla="*/ 25 w 84"/>
                <a:gd name="T103" fmla="*/ 80 h 100"/>
                <a:gd name="T104" fmla="*/ 21 w 84"/>
                <a:gd name="T105" fmla="*/ 71 h 100"/>
                <a:gd name="T106" fmla="*/ 19 w 84"/>
                <a:gd name="T107" fmla="*/ 62 h 100"/>
                <a:gd name="T108" fmla="*/ 19 w 84"/>
                <a:gd name="T109" fmla="*/ 54 h 100"/>
                <a:gd name="T110" fmla="*/ 18 w 84"/>
                <a:gd name="T111"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9" y="43"/>
                  </a:moveTo>
                  <a:lnTo>
                    <a:pt x="22" y="23"/>
                  </a:lnTo>
                  <a:lnTo>
                    <a:pt x="30" y="11"/>
                  </a:lnTo>
                  <a:lnTo>
                    <a:pt x="38" y="6"/>
                  </a:lnTo>
                  <a:lnTo>
                    <a:pt x="46" y="5"/>
                  </a:lnTo>
                  <a:lnTo>
                    <a:pt x="53" y="6"/>
                  </a:lnTo>
                  <a:lnTo>
                    <a:pt x="59" y="9"/>
                  </a:lnTo>
                  <a:lnTo>
                    <a:pt x="63" y="14"/>
                  </a:lnTo>
                  <a:lnTo>
                    <a:pt x="66" y="20"/>
                  </a:lnTo>
                  <a:lnTo>
                    <a:pt x="68" y="27"/>
                  </a:lnTo>
                  <a:lnTo>
                    <a:pt x="69" y="33"/>
                  </a:lnTo>
                  <a:lnTo>
                    <a:pt x="70" y="38"/>
                  </a:lnTo>
                  <a:lnTo>
                    <a:pt x="70" y="43"/>
                  </a:lnTo>
                  <a:lnTo>
                    <a:pt x="19" y="43"/>
                  </a:lnTo>
                  <a:close/>
                  <a:moveTo>
                    <a:pt x="18" y="47"/>
                  </a:moveTo>
                  <a:lnTo>
                    <a:pt x="79" y="47"/>
                  </a:lnTo>
                  <a:lnTo>
                    <a:pt x="82" y="47"/>
                  </a:lnTo>
                  <a:lnTo>
                    <a:pt x="84" y="46"/>
                  </a:lnTo>
                  <a:lnTo>
                    <a:pt x="84" y="45"/>
                  </a:lnTo>
                  <a:lnTo>
                    <a:pt x="84" y="43"/>
                  </a:lnTo>
                  <a:lnTo>
                    <a:pt x="82" y="27"/>
                  </a:lnTo>
                  <a:lnTo>
                    <a:pt x="75" y="13"/>
                  </a:lnTo>
                  <a:lnTo>
                    <a:pt x="63" y="4"/>
                  </a:lnTo>
                  <a:lnTo>
                    <a:pt x="46" y="0"/>
                  </a:lnTo>
                  <a:lnTo>
                    <a:pt x="28" y="4"/>
                  </a:lnTo>
                  <a:lnTo>
                    <a:pt x="14" y="14"/>
                  </a:lnTo>
                  <a:lnTo>
                    <a:pt x="4" y="30"/>
                  </a:lnTo>
                  <a:lnTo>
                    <a:pt x="0" y="49"/>
                  </a:lnTo>
                  <a:lnTo>
                    <a:pt x="4" y="70"/>
                  </a:lnTo>
                  <a:lnTo>
                    <a:pt x="15" y="85"/>
                  </a:lnTo>
                  <a:lnTo>
                    <a:pt x="30" y="96"/>
                  </a:lnTo>
                  <a:lnTo>
                    <a:pt x="48" y="100"/>
                  </a:lnTo>
                  <a:lnTo>
                    <a:pt x="65" y="96"/>
                  </a:lnTo>
                  <a:lnTo>
                    <a:pt x="76" y="87"/>
                  </a:lnTo>
                  <a:lnTo>
                    <a:pt x="83" y="78"/>
                  </a:lnTo>
                  <a:lnTo>
                    <a:pt x="84" y="71"/>
                  </a:lnTo>
                  <a:lnTo>
                    <a:pt x="83" y="69"/>
                  </a:lnTo>
                  <a:lnTo>
                    <a:pt x="82" y="69"/>
                  </a:lnTo>
                  <a:lnTo>
                    <a:pt x="80" y="70"/>
                  </a:lnTo>
                  <a:lnTo>
                    <a:pt x="79" y="72"/>
                  </a:lnTo>
                  <a:lnTo>
                    <a:pt x="75" y="79"/>
                  </a:lnTo>
                  <a:lnTo>
                    <a:pt x="71" y="85"/>
                  </a:lnTo>
                  <a:lnTo>
                    <a:pt x="67" y="89"/>
                  </a:lnTo>
                  <a:lnTo>
                    <a:pt x="62" y="91"/>
                  </a:lnTo>
                  <a:lnTo>
                    <a:pt x="58" y="93"/>
                  </a:lnTo>
                  <a:lnTo>
                    <a:pt x="54" y="94"/>
                  </a:lnTo>
                  <a:lnTo>
                    <a:pt x="51" y="94"/>
                  </a:lnTo>
                  <a:lnTo>
                    <a:pt x="49" y="94"/>
                  </a:lnTo>
                  <a:lnTo>
                    <a:pt x="42" y="93"/>
                  </a:lnTo>
                  <a:lnTo>
                    <a:pt x="35" y="90"/>
                  </a:lnTo>
                  <a:lnTo>
                    <a:pt x="29" y="85"/>
                  </a:lnTo>
                  <a:lnTo>
                    <a:pt x="25" y="80"/>
                  </a:lnTo>
                  <a:lnTo>
                    <a:pt x="21" y="71"/>
                  </a:lnTo>
                  <a:lnTo>
                    <a:pt x="19" y="62"/>
                  </a:lnTo>
                  <a:lnTo>
                    <a:pt x="19" y="54"/>
                  </a:lnTo>
                  <a:lnTo>
                    <a:pt x="18"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2"/>
            <p:cNvSpPr>
              <a:spLocks noChangeAspect="1" noEditPoints="1"/>
            </p:cNvSpPr>
            <p:nvPr/>
          </p:nvSpPr>
          <p:spPr bwMode="auto">
            <a:xfrm>
              <a:off x="4913" y="4153"/>
              <a:ext cx="98" cy="100"/>
            </a:xfrm>
            <a:custGeom>
              <a:avLst/>
              <a:gdLst>
                <a:gd name="T0" fmla="*/ 65 w 98"/>
                <a:gd name="T1" fmla="*/ 87 h 100"/>
                <a:gd name="T2" fmla="*/ 73 w 98"/>
                <a:gd name="T3" fmla="*/ 97 h 100"/>
                <a:gd name="T4" fmla="*/ 82 w 98"/>
                <a:gd name="T5" fmla="*/ 98 h 100"/>
                <a:gd name="T6" fmla="*/ 88 w 98"/>
                <a:gd name="T7" fmla="*/ 97 h 100"/>
                <a:gd name="T8" fmla="*/ 94 w 98"/>
                <a:gd name="T9" fmla="*/ 92 h 100"/>
                <a:gd name="T10" fmla="*/ 97 w 98"/>
                <a:gd name="T11" fmla="*/ 84 h 100"/>
                <a:gd name="T12" fmla="*/ 98 w 98"/>
                <a:gd name="T13" fmla="*/ 66 h 100"/>
                <a:gd name="T14" fmla="*/ 92 w 98"/>
                <a:gd name="T15" fmla="*/ 78 h 100"/>
                <a:gd name="T16" fmla="*/ 89 w 98"/>
                <a:gd name="T17" fmla="*/ 90 h 100"/>
                <a:gd name="T18" fmla="*/ 85 w 98"/>
                <a:gd name="T19" fmla="*/ 92 h 100"/>
                <a:gd name="T20" fmla="*/ 78 w 98"/>
                <a:gd name="T21" fmla="*/ 87 h 100"/>
                <a:gd name="T22" fmla="*/ 77 w 98"/>
                <a:gd name="T23" fmla="*/ 81 h 100"/>
                <a:gd name="T24" fmla="*/ 77 w 98"/>
                <a:gd name="T25" fmla="*/ 31 h 100"/>
                <a:gd name="T26" fmla="*/ 73 w 98"/>
                <a:gd name="T27" fmla="*/ 18 h 100"/>
                <a:gd name="T28" fmla="*/ 62 w 98"/>
                <a:gd name="T29" fmla="*/ 6 h 100"/>
                <a:gd name="T30" fmla="*/ 47 w 98"/>
                <a:gd name="T31" fmla="*/ 1 h 100"/>
                <a:gd name="T32" fmla="*/ 33 w 98"/>
                <a:gd name="T33" fmla="*/ 0 h 100"/>
                <a:gd name="T34" fmla="*/ 21 w 98"/>
                <a:gd name="T35" fmla="*/ 4 h 100"/>
                <a:gd name="T36" fmla="*/ 12 w 98"/>
                <a:gd name="T37" fmla="*/ 10 h 100"/>
                <a:gd name="T38" fmla="*/ 7 w 98"/>
                <a:gd name="T39" fmla="*/ 19 h 100"/>
                <a:gd name="T40" fmla="*/ 7 w 98"/>
                <a:gd name="T41" fmla="*/ 29 h 100"/>
                <a:gd name="T42" fmla="*/ 12 w 98"/>
                <a:gd name="T43" fmla="*/ 34 h 100"/>
                <a:gd name="T44" fmla="*/ 20 w 98"/>
                <a:gd name="T45" fmla="*/ 34 h 100"/>
                <a:gd name="T46" fmla="*/ 26 w 98"/>
                <a:gd name="T47" fmla="*/ 29 h 100"/>
                <a:gd name="T48" fmla="*/ 26 w 98"/>
                <a:gd name="T49" fmla="*/ 22 h 100"/>
                <a:gd name="T50" fmla="*/ 21 w 98"/>
                <a:gd name="T51" fmla="*/ 16 h 100"/>
                <a:gd name="T52" fmla="*/ 20 w 98"/>
                <a:gd name="T53" fmla="*/ 10 h 100"/>
                <a:gd name="T54" fmla="*/ 33 w 98"/>
                <a:gd name="T55" fmla="*/ 5 h 100"/>
                <a:gd name="T56" fmla="*/ 43 w 98"/>
                <a:gd name="T57" fmla="*/ 5 h 100"/>
                <a:gd name="T58" fmla="*/ 51 w 98"/>
                <a:gd name="T59" fmla="*/ 8 h 100"/>
                <a:gd name="T60" fmla="*/ 57 w 98"/>
                <a:gd name="T61" fmla="*/ 15 h 100"/>
                <a:gd name="T62" fmla="*/ 61 w 98"/>
                <a:gd name="T63" fmla="*/ 26 h 100"/>
                <a:gd name="T64" fmla="*/ 62 w 98"/>
                <a:gd name="T65" fmla="*/ 41 h 100"/>
                <a:gd name="T66" fmla="*/ 22 w 98"/>
                <a:gd name="T67" fmla="*/ 48 h 100"/>
                <a:gd name="T68" fmla="*/ 5 w 98"/>
                <a:gd name="T69" fmla="*/ 62 h 100"/>
                <a:gd name="T70" fmla="*/ 0 w 98"/>
                <a:gd name="T71" fmla="*/ 76 h 100"/>
                <a:gd name="T72" fmla="*/ 12 w 98"/>
                <a:gd name="T73" fmla="*/ 95 h 100"/>
                <a:gd name="T74" fmla="*/ 35 w 98"/>
                <a:gd name="T75" fmla="*/ 100 h 100"/>
                <a:gd name="T76" fmla="*/ 53 w 98"/>
                <a:gd name="T77" fmla="*/ 94 h 100"/>
                <a:gd name="T78" fmla="*/ 63 w 98"/>
                <a:gd name="T79" fmla="*/ 81 h 100"/>
                <a:gd name="T80" fmla="*/ 62 w 98"/>
                <a:gd name="T81" fmla="*/ 67 h 100"/>
                <a:gd name="T82" fmla="*/ 59 w 98"/>
                <a:gd name="T83" fmla="*/ 80 h 100"/>
                <a:gd name="T84" fmla="*/ 53 w 98"/>
                <a:gd name="T85" fmla="*/ 89 h 100"/>
                <a:gd name="T86" fmla="*/ 44 w 98"/>
                <a:gd name="T87" fmla="*/ 93 h 100"/>
                <a:gd name="T88" fmla="*/ 36 w 98"/>
                <a:gd name="T89" fmla="*/ 95 h 100"/>
                <a:gd name="T90" fmla="*/ 22 w 98"/>
                <a:gd name="T91" fmla="*/ 90 h 100"/>
                <a:gd name="T92" fmla="*/ 17 w 98"/>
                <a:gd name="T93" fmla="*/ 76 h 100"/>
                <a:gd name="T94" fmla="*/ 26 w 98"/>
                <a:gd name="T95" fmla="*/ 57 h 100"/>
                <a:gd name="T96" fmla="*/ 62 w 98"/>
                <a:gd name="T97"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00">
                  <a:moveTo>
                    <a:pt x="63" y="81"/>
                  </a:moveTo>
                  <a:lnTo>
                    <a:pt x="65" y="87"/>
                  </a:lnTo>
                  <a:lnTo>
                    <a:pt x="68" y="93"/>
                  </a:lnTo>
                  <a:lnTo>
                    <a:pt x="73" y="97"/>
                  </a:lnTo>
                  <a:lnTo>
                    <a:pt x="80" y="98"/>
                  </a:lnTo>
                  <a:lnTo>
                    <a:pt x="82" y="98"/>
                  </a:lnTo>
                  <a:lnTo>
                    <a:pt x="85" y="98"/>
                  </a:lnTo>
                  <a:lnTo>
                    <a:pt x="88" y="97"/>
                  </a:lnTo>
                  <a:lnTo>
                    <a:pt x="91" y="95"/>
                  </a:lnTo>
                  <a:lnTo>
                    <a:pt x="94" y="92"/>
                  </a:lnTo>
                  <a:lnTo>
                    <a:pt x="96" y="89"/>
                  </a:lnTo>
                  <a:lnTo>
                    <a:pt x="97" y="84"/>
                  </a:lnTo>
                  <a:lnTo>
                    <a:pt x="98" y="78"/>
                  </a:lnTo>
                  <a:lnTo>
                    <a:pt x="98" y="66"/>
                  </a:lnTo>
                  <a:lnTo>
                    <a:pt x="92" y="66"/>
                  </a:lnTo>
                  <a:lnTo>
                    <a:pt x="92" y="78"/>
                  </a:lnTo>
                  <a:lnTo>
                    <a:pt x="92" y="85"/>
                  </a:lnTo>
                  <a:lnTo>
                    <a:pt x="89" y="90"/>
                  </a:lnTo>
                  <a:lnTo>
                    <a:pt x="87" y="91"/>
                  </a:lnTo>
                  <a:lnTo>
                    <a:pt x="85" y="92"/>
                  </a:lnTo>
                  <a:lnTo>
                    <a:pt x="80" y="90"/>
                  </a:lnTo>
                  <a:lnTo>
                    <a:pt x="78" y="87"/>
                  </a:lnTo>
                  <a:lnTo>
                    <a:pt x="77" y="83"/>
                  </a:lnTo>
                  <a:lnTo>
                    <a:pt x="77" y="81"/>
                  </a:lnTo>
                  <a:lnTo>
                    <a:pt x="77" y="37"/>
                  </a:lnTo>
                  <a:lnTo>
                    <a:pt x="77" y="31"/>
                  </a:lnTo>
                  <a:lnTo>
                    <a:pt x="76" y="24"/>
                  </a:lnTo>
                  <a:lnTo>
                    <a:pt x="73" y="18"/>
                  </a:lnTo>
                  <a:lnTo>
                    <a:pt x="69" y="12"/>
                  </a:lnTo>
                  <a:lnTo>
                    <a:pt x="62" y="6"/>
                  </a:lnTo>
                  <a:lnTo>
                    <a:pt x="55" y="3"/>
                  </a:lnTo>
                  <a:lnTo>
                    <a:pt x="47" y="1"/>
                  </a:lnTo>
                  <a:lnTo>
                    <a:pt x="39" y="0"/>
                  </a:lnTo>
                  <a:lnTo>
                    <a:pt x="33" y="0"/>
                  </a:lnTo>
                  <a:lnTo>
                    <a:pt x="26" y="2"/>
                  </a:lnTo>
                  <a:lnTo>
                    <a:pt x="21" y="4"/>
                  </a:lnTo>
                  <a:lnTo>
                    <a:pt x="16" y="7"/>
                  </a:lnTo>
                  <a:lnTo>
                    <a:pt x="12" y="10"/>
                  </a:lnTo>
                  <a:lnTo>
                    <a:pt x="9" y="15"/>
                  </a:lnTo>
                  <a:lnTo>
                    <a:pt x="7" y="19"/>
                  </a:lnTo>
                  <a:lnTo>
                    <a:pt x="6" y="24"/>
                  </a:lnTo>
                  <a:lnTo>
                    <a:pt x="7" y="29"/>
                  </a:lnTo>
                  <a:lnTo>
                    <a:pt x="9" y="32"/>
                  </a:lnTo>
                  <a:lnTo>
                    <a:pt x="12" y="34"/>
                  </a:lnTo>
                  <a:lnTo>
                    <a:pt x="16" y="35"/>
                  </a:lnTo>
                  <a:lnTo>
                    <a:pt x="20" y="34"/>
                  </a:lnTo>
                  <a:lnTo>
                    <a:pt x="24" y="32"/>
                  </a:lnTo>
                  <a:lnTo>
                    <a:pt x="26" y="29"/>
                  </a:lnTo>
                  <a:lnTo>
                    <a:pt x="26" y="25"/>
                  </a:lnTo>
                  <a:lnTo>
                    <a:pt x="26" y="22"/>
                  </a:lnTo>
                  <a:lnTo>
                    <a:pt x="24" y="19"/>
                  </a:lnTo>
                  <a:lnTo>
                    <a:pt x="21" y="16"/>
                  </a:lnTo>
                  <a:lnTo>
                    <a:pt x="15" y="15"/>
                  </a:lnTo>
                  <a:lnTo>
                    <a:pt x="20" y="10"/>
                  </a:lnTo>
                  <a:lnTo>
                    <a:pt x="27" y="7"/>
                  </a:lnTo>
                  <a:lnTo>
                    <a:pt x="33" y="5"/>
                  </a:lnTo>
                  <a:lnTo>
                    <a:pt x="39" y="5"/>
                  </a:lnTo>
                  <a:lnTo>
                    <a:pt x="43" y="5"/>
                  </a:lnTo>
                  <a:lnTo>
                    <a:pt x="47" y="6"/>
                  </a:lnTo>
                  <a:lnTo>
                    <a:pt x="51" y="8"/>
                  </a:lnTo>
                  <a:lnTo>
                    <a:pt x="54" y="11"/>
                  </a:lnTo>
                  <a:lnTo>
                    <a:pt x="57" y="15"/>
                  </a:lnTo>
                  <a:lnTo>
                    <a:pt x="60" y="20"/>
                  </a:lnTo>
                  <a:lnTo>
                    <a:pt x="61" y="26"/>
                  </a:lnTo>
                  <a:lnTo>
                    <a:pt x="62" y="32"/>
                  </a:lnTo>
                  <a:lnTo>
                    <a:pt x="62" y="41"/>
                  </a:lnTo>
                  <a:lnTo>
                    <a:pt x="43" y="42"/>
                  </a:lnTo>
                  <a:lnTo>
                    <a:pt x="22" y="48"/>
                  </a:lnTo>
                  <a:lnTo>
                    <a:pt x="11" y="54"/>
                  </a:lnTo>
                  <a:lnTo>
                    <a:pt x="5" y="62"/>
                  </a:lnTo>
                  <a:lnTo>
                    <a:pt x="1" y="69"/>
                  </a:lnTo>
                  <a:lnTo>
                    <a:pt x="0" y="76"/>
                  </a:lnTo>
                  <a:lnTo>
                    <a:pt x="3" y="88"/>
                  </a:lnTo>
                  <a:lnTo>
                    <a:pt x="12" y="95"/>
                  </a:lnTo>
                  <a:lnTo>
                    <a:pt x="24" y="98"/>
                  </a:lnTo>
                  <a:lnTo>
                    <a:pt x="35" y="100"/>
                  </a:lnTo>
                  <a:lnTo>
                    <a:pt x="45" y="98"/>
                  </a:lnTo>
                  <a:lnTo>
                    <a:pt x="53" y="94"/>
                  </a:lnTo>
                  <a:lnTo>
                    <a:pt x="59" y="88"/>
                  </a:lnTo>
                  <a:lnTo>
                    <a:pt x="63" y="81"/>
                  </a:lnTo>
                  <a:close/>
                  <a:moveTo>
                    <a:pt x="62" y="45"/>
                  </a:moveTo>
                  <a:lnTo>
                    <a:pt x="62" y="67"/>
                  </a:lnTo>
                  <a:lnTo>
                    <a:pt x="61" y="74"/>
                  </a:lnTo>
                  <a:lnTo>
                    <a:pt x="59" y="80"/>
                  </a:lnTo>
                  <a:lnTo>
                    <a:pt x="56" y="85"/>
                  </a:lnTo>
                  <a:lnTo>
                    <a:pt x="53" y="89"/>
                  </a:lnTo>
                  <a:lnTo>
                    <a:pt x="49" y="91"/>
                  </a:lnTo>
                  <a:lnTo>
                    <a:pt x="44" y="93"/>
                  </a:lnTo>
                  <a:lnTo>
                    <a:pt x="40" y="94"/>
                  </a:lnTo>
                  <a:lnTo>
                    <a:pt x="36" y="95"/>
                  </a:lnTo>
                  <a:lnTo>
                    <a:pt x="29" y="93"/>
                  </a:lnTo>
                  <a:lnTo>
                    <a:pt x="22" y="90"/>
                  </a:lnTo>
                  <a:lnTo>
                    <a:pt x="18" y="84"/>
                  </a:lnTo>
                  <a:lnTo>
                    <a:pt x="17" y="76"/>
                  </a:lnTo>
                  <a:lnTo>
                    <a:pt x="19" y="67"/>
                  </a:lnTo>
                  <a:lnTo>
                    <a:pt x="26" y="57"/>
                  </a:lnTo>
                  <a:lnTo>
                    <a:pt x="40" y="49"/>
                  </a:lnTo>
                  <a:lnTo>
                    <a:pt x="62"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3"/>
            <p:cNvSpPr>
              <a:spLocks noChangeAspect="1"/>
            </p:cNvSpPr>
            <p:nvPr/>
          </p:nvSpPr>
          <p:spPr bwMode="auto">
            <a:xfrm>
              <a:off x="5011" y="4157"/>
              <a:ext cx="106" cy="96"/>
            </a:xfrm>
            <a:custGeom>
              <a:avLst/>
              <a:gdLst>
                <a:gd name="T0" fmla="*/ 86 w 106"/>
                <a:gd name="T1" fmla="*/ 21 h 96"/>
                <a:gd name="T2" fmla="*/ 88 w 106"/>
                <a:gd name="T3" fmla="*/ 16 h 96"/>
                <a:gd name="T4" fmla="*/ 91 w 106"/>
                <a:gd name="T5" fmla="*/ 12 h 96"/>
                <a:gd name="T6" fmla="*/ 97 w 106"/>
                <a:gd name="T7" fmla="*/ 8 h 96"/>
                <a:gd name="T8" fmla="*/ 106 w 106"/>
                <a:gd name="T9" fmla="*/ 6 h 96"/>
                <a:gd name="T10" fmla="*/ 106 w 106"/>
                <a:gd name="T11" fmla="*/ 0 h 96"/>
                <a:gd name="T12" fmla="*/ 98 w 106"/>
                <a:gd name="T13" fmla="*/ 0 h 96"/>
                <a:gd name="T14" fmla="*/ 90 w 106"/>
                <a:gd name="T15" fmla="*/ 0 h 96"/>
                <a:gd name="T16" fmla="*/ 85 w 106"/>
                <a:gd name="T17" fmla="*/ 0 h 96"/>
                <a:gd name="T18" fmla="*/ 80 w 106"/>
                <a:gd name="T19" fmla="*/ 0 h 96"/>
                <a:gd name="T20" fmla="*/ 74 w 106"/>
                <a:gd name="T21" fmla="*/ 0 h 96"/>
                <a:gd name="T22" fmla="*/ 71 w 106"/>
                <a:gd name="T23" fmla="*/ 0 h 96"/>
                <a:gd name="T24" fmla="*/ 71 w 106"/>
                <a:gd name="T25" fmla="*/ 6 h 96"/>
                <a:gd name="T26" fmla="*/ 76 w 106"/>
                <a:gd name="T27" fmla="*/ 7 h 96"/>
                <a:gd name="T28" fmla="*/ 79 w 106"/>
                <a:gd name="T29" fmla="*/ 10 h 96"/>
                <a:gd name="T30" fmla="*/ 81 w 106"/>
                <a:gd name="T31" fmla="*/ 13 h 96"/>
                <a:gd name="T32" fmla="*/ 81 w 106"/>
                <a:gd name="T33" fmla="*/ 16 h 96"/>
                <a:gd name="T34" fmla="*/ 81 w 106"/>
                <a:gd name="T35" fmla="*/ 18 h 96"/>
                <a:gd name="T36" fmla="*/ 80 w 106"/>
                <a:gd name="T37" fmla="*/ 21 h 96"/>
                <a:gd name="T38" fmla="*/ 58 w 106"/>
                <a:gd name="T39" fmla="*/ 76 h 96"/>
                <a:gd name="T40" fmla="*/ 33 w 106"/>
                <a:gd name="T41" fmla="*/ 16 h 96"/>
                <a:gd name="T42" fmla="*/ 32 w 106"/>
                <a:gd name="T43" fmla="*/ 13 h 96"/>
                <a:gd name="T44" fmla="*/ 32 w 106"/>
                <a:gd name="T45" fmla="*/ 12 h 96"/>
                <a:gd name="T46" fmla="*/ 33 w 106"/>
                <a:gd name="T47" fmla="*/ 9 h 96"/>
                <a:gd name="T48" fmla="*/ 37 w 106"/>
                <a:gd name="T49" fmla="*/ 7 h 96"/>
                <a:gd name="T50" fmla="*/ 41 w 106"/>
                <a:gd name="T51" fmla="*/ 6 h 96"/>
                <a:gd name="T52" fmla="*/ 44 w 106"/>
                <a:gd name="T53" fmla="*/ 6 h 96"/>
                <a:gd name="T54" fmla="*/ 44 w 106"/>
                <a:gd name="T55" fmla="*/ 0 h 96"/>
                <a:gd name="T56" fmla="*/ 39 w 106"/>
                <a:gd name="T57" fmla="*/ 0 h 96"/>
                <a:gd name="T58" fmla="*/ 32 w 106"/>
                <a:gd name="T59" fmla="*/ 0 h 96"/>
                <a:gd name="T60" fmla="*/ 26 w 106"/>
                <a:gd name="T61" fmla="*/ 0 h 96"/>
                <a:gd name="T62" fmla="*/ 21 w 106"/>
                <a:gd name="T63" fmla="*/ 0 h 96"/>
                <a:gd name="T64" fmla="*/ 10 w 106"/>
                <a:gd name="T65" fmla="*/ 0 h 96"/>
                <a:gd name="T66" fmla="*/ 0 w 106"/>
                <a:gd name="T67" fmla="*/ 0 h 96"/>
                <a:gd name="T68" fmla="*/ 0 w 106"/>
                <a:gd name="T69" fmla="*/ 6 h 96"/>
                <a:gd name="T70" fmla="*/ 8 w 106"/>
                <a:gd name="T71" fmla="*/ 7 h 96"/>
                <a:gd name="T72" fmla="*/ 12 w 106"/>
                <a:gd name="T73" fmla="*/ 8 h 96"/>
                <a:gd name="T74" fmla="*/ 15 w 106"/>
                <a:gd name="T75" fmla="*/ 10 h 96"/>
                <a:gd name="T76" fmla="*/ 17 w 106"/>
                <a:gd name="T77" fmla="*/ 14 h 96"/>
                <a:gd name="T78" fmla="*/ 48 w 106"/>
                <a:gd name="T79" fmla="*/ 91 h 96"/>
                <a:gd name="T80" fmla="*/ 50 w 106"/>
                <a:gd name="T81" fmla="*/ 95 h 96"/>
                <a:gd name="T82" fmla="*/ 53 w 106"/>
                <a:gd name="T83" fmla="*/ 96 h 96"/>
                <a:gd name="T84" fmla="*/ 56 w 106"/>
                <a:gd name="T85" fmla="*/ 94 h 96"/>
                <a:gd name="T86" fmla="*/ 57 w 106"/>
                <a:gd name="T87" fmla="*/ 91 h 96"/>
                <a:gd name="T88" fmla="*/ 86 w 106"/>
                <a:gd name="T89"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96">
                  <a:moveTo>
                    <a:pt x="86" y="21"/>
                  </a:moveTo>
                  <a:lnTo>
                    <a:pt x="88" y="16"/>
                  </a:lnTo>
                  <a:lnTo>
                    <a:pt x="91" y="12"/>
                  </a:lnTo>
                  <a:lnTo>
                    <a:pt x="97" y="8"/>
                  </a:lnTo>
                  <a:lnTo>
                    <a:pt x="106" y="6"/>
                  </a:lnTo>
                  <a:lnTo>
                    <a:pt x="106" y="0"/>
                  </a:lnTo>
                  <a:lnTo>
                    <a:pt x="98" y="0"/>
                  </a:lnTo>
                  <a:lnTo>
                    <a:pt x="90" y="0"/>
                  </a:lnTo>
                  <a:lnTo>
                    <a:pt x="85" y="0"/>
                  </a:lnTo>
                  <a:lnTo>
                    <a:pt x="80" y="0"/>
                  </a:lnTo>
                  <a:lnTo>
                    <a:pt x="74" y="0"/>
                  </a:lnTo>
                  <a:lnTo>
                    <a:pt x="71" y="0"/>
                  </a:lnTo>
                  <a:lnTo>
                    <a:pt x="71" y="6"/>
                  </a:lnTo>
                  <a:lnTo>
                    <a:pt x="76" y="7"/>
                  </a:lnTo>
                  <a:lnTo>
                    <a:pt x="79" y="10"/>
                  </a:lnTo>
                  <a:lnTo>
                    <a:pt x="81" y="13"/>
                  </a:lnTo>
                  <a:lnTo>
                    <a:pt x="81" y="16"/>
                  </a:lnTo>
                  <a:lnTo>
                    <a:pt x="81" y="18"/>
                  </a:lnTo>
                  <a:lnTo>
                    <a:pt x="80" y="21"/>
                  </a:lnTo>
                  <a:lnTo>
                    <a:pt x="58" y="76"/>
                  </a:lnTo>
                  <a:lnTo>
                    <a:pt x="33" y="16"/>
                  </a:lnTo>
                  <a:lnTo>
                    <a:pt x="32" y="13"/>
                  </a:lnTo>
                  <a:lnTo>
                    <a:pt x="32" y="12"/>
                  </a:lnTo>
                  <a:lnTo>
                    <a:pt x="33" y="9"/>
                  </a:lnTo>
                  <a:lnTo>
                    <a:pt x="37" y="7"/>
                  </a:lnTo>
                  <a:lnTo>
                    <a:pt x="41" y="6"/>
                  </a:lnTo>
                  <a:lnTo>
                    <a:pt x="44" y="6"/>
                  </a:lnTo>
                  <a:lnTo>
                    <a:pt x="44" y="0"/>
                  </a:lnTo>
                  <a:lnTo>
                    <a:pt x="39" y="0"/>
                  </a:lnTo>
                  <a:lnTo>
                    <a:pt x="32" y="0"/>
                  </a:lnTo>
                  <a:lnTo>
                    <a:pt x="26" y="0"/>
                  </a:lnTo>
                  <a:lnTo>
                    <a:pt x="21" y="0"/>
                  </a:lnTo>
                  <a:lnTo>
                    <a:pt x="10" y="0"/>
                  </a:lnTo>
                  <a:lnTo>
                    <a:pt x="0" y="0"/>
                  </a:lnTo>
                  <a:lnTo>
                    <a:pt x="0" y="6"/>
                  </a:lnTo>
                  <a:lnTo>
                    <a:pt x="8" y="7"/>
                  </a:lnTo>
                  <a:lnTo>
                    <a:pt x="12" y="8"/>
                  </a:lnTo>
                  <a:lnTo>
                    <a:pt x="15" y="10"/>
                  </a:lnTo>
                  <a:lnTo>
                    <a:pt x="17" y="14"/>
                  </a:lnTo>
                  <a:lnTo>
                    <a:pt x="48" y="91"/>
                  </a:lnTo>
                  <a:lnTo>
                    <a:pt x="50" y="95"/>
                  </a:lnTo>
                  <a:lnTo>
                    <a:pt x="53" y="96"/>
                  </a:lnTo>
                  <a:lnTo>
                    <a:pt x="56" y="94"/>
                  </a:lnTo>
                  <a:lnTo>
                    <a:pt x="57" y="91"/>
                  </a:lnTo>
                  <a:lnTo>
                    <a:pt x="8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4"/>
            <p:cNvSpPr>
              <a:spLocks noChangeAspect="1" noEditPoints="1"/>
            </p:cNvSpPr>
            <p:nvPr/>
          </p:nvSpPr>
          <p:spPr bwMode="auto">
            <a:xfrm>
              <a:off x="5121" y="4153"/>
              <a:ext cx="84" cy="100"/>
            </a:xfrm>
            <a:custGeom>
              <a:avLst/>
              <a:gdLst>
                <a:gd name="T0" fmla="*/ 19 w 84"/>
                <a:gd name="T1" fmla="*/ 43 h 100"/>
                <a:gd name="T2" fmla="*/ 22 w 84"/>
                <a:gd name="T3" fmla="*/ 23 h 100"/>
                <a:gd name="T4" fmla="*/ 30 w 84"/>
                <a:gd name="T5" fmla="*/ 11 h 100"/>
                <a:gd name="T6" fmla="*/ 38 w 84"/>
                <a:gd name="T7" fmla="*/ 6 h 100"/>
                <a:gd name="T8" fmla="*/ 45 w 84"/>
                <a:gd name="T9" fmla="*/ 5 h 100"/>
                <a:gd name="T10" fmla="*/ 53 w 84"/>
                <a:gd name="T11" fmla="*/ 6 h 100"/>
                <a:gd name="T12" fmla="*/ 59 w 84"/>
                <a:gd name="T13" fmla="*/ 9 h 100"/>
                <a:gd name="T14" fmla="*/ 63 w 84"/>
                <a:gd name="T15" fmla="*/ 14 h 100"/>
                <a:gd name="T16" fmla="*/ 66 w 84"/>
                <a:gd name="T17" fmla="*/ 20 h 100"/>
                <a:gd name="T18" fmla="*/ 68 w 84"/>
                <a:gd name="T19" fmla="*/ 27 h 100"/>
                <a:gd name="T20" fmla="*/ 69 w 84"/>
                <a:gd name="T21" fmla="*/ 33 h 100"/>
                <a:gd name="T22" fmla="*/ 70 w 84"/>
                <a:gd name="T23" fmla="*/ 38 h 100"/>
                <a:gd name="T24" fmla="*/ 70 w 84"/>
                <a:gd name="T25" fmla="*/ 43 h 100"/>
                <a:gd name="T26" fmla="*/ 19 w 84"/>
                <a:gd name="T27" fmla="*/ 43 h 100"/>
                <a:gd name="T28" fmla="*/ 18 w 84"/>
                <a:gd name="T29" fmla="*/ 47 h 100"/>
                <a:gd name="T30" fmla="*/ 79 w 84"/>
                <a:gd name="T31" fmla="*/ 47 h 100"/>
                <a:gd name="T32" fmla="*/ 82 w 84"/>
                <a:gd name="T33" fmla="*/ 47 h 100"/>
                <a:gd name="T34" fmla="*/ 83 w 84"/>
                <a:gd name="T35" fmla="*/ 46 h 100"/>
                <a:gd name="T36" fmla="*/ 84 w 84"/>
                <a:gd name="T37" fmla="*/ 45 h 100"/>
                <a:gd name="T38" fmla="*/ 84 w 84"/>
                <a:gd name="T39" fmla="*/ 43 h 100"/>
                <a:gd name="T40" fmla="*/ 82 w 84"/>
                <a:gd name="T41" fmla="*/ 27 h 100"/>
                <a:gd name="T42" fmla="*/ 75 w 84"/>
                <a:gd name="T43" fmla="*/ 13 h 100"/>
                <a:gd name="T44" fmla="*/ 63 w 84"/>
                <a:gd name="T45" fmla="*/ 4 h 100"/>
                <a:gd name="T46" fmla="*/ 45 w 84"/>
                <a:gd name="T47" fmla="*/ 0 h 100"/>
                <a:gd name="T48" fmla="*/ 28 w 84"/>
                <a:gd name="T49" fmla="*/ 4 h 100"/>
                <a:gd name="T50" fmla="*/ 13 w 84"/>
                <a:gd name="T51" fmla="*/ 14 h 100"/>
                <a:gd name="T52" fmla="*/ 4 w 84"/>
                <a:gd name="T53" fmla="*/ 30 h 100"/>
                <a:gd name="T54" fmla="*/ 0 w 84"/>
                <a:gd name="T55" fmla="*/ 49 h 100"/>
                <a:gd name="T56" fmla="*/ 4 w 84"/>
                <a:gd name="T57" fmla="*/ 70 h 100"/>
                <a:gd name="T58" fmla="*/ 15 w 84"/>
                <a:gd name="T59" fmla="*/ 85 h 100"/>
                <a:gd name="T60" fmla="*/ 30 w 84"/>
                <a:gd name="T61" fmla="*/ 96 h 100"/>
                <a:gd name="T62" fmla="*/ 48 w 84"/>
                <a:gd name="T63" fmla="*/ 100 h 100"/>
                <a:gd name="T64" fmla="*/ 65 w 84"/>
                <a:gd name="T65" fmla="*/ 96 h 100"/>
                <a:gd name="T66" fmla="*/ 76 w 84"/>
                <a:gd name="T67" fmla="*/ 87 h 100"/>
                <a:gd name="T68" fmla="*/ 82 w 84"/>
                <a:gd name="T69" fmla="*/ 78 h 100"/>
                <a:gd name="T70" fmla="*/ 84 w 84"/>
                <a:gd name="T71" fmla="*/ 71 h 100"/>
                <a:gd name="T72" fmla="*/ 83 w 84"/>
                <a:gd name="T73" fmla="*/ 69 h 100"/>
                <a:gd name="T74" fmla="*/ 81 w 84"/>
                <a:gd name="T75" fmla="*/ 69 h 100"/>
                <a:gd name="T76" fmla="*/ 80 w 84"/>
                <a:gd name="T77" fmla="*/ 70 h 100"/>
                <a:gd name="T78" fmla="*/ 79 w 84"/>
                <a:gd name="T79" fmla="*/ 72 h 100"/>
                <a:gd name="T80" fmla="*/ 75 w 84"/>
                <a:gd name="T81" fmla="*/ 79 h 100"/>
                <a:gd name="T82" fmla="*/ 71 w 84"/>
                <a:gd name="T83" fmla="*/ 85 h 100"/>
                <a:gd name="T84" fmla="*/ 67 w 84"/>
                <a:gd name="T85" fmla="*/ 89 h 100"/>
                <a:gd name="T86" fmla="*/ 62 w 84"/>
                <a:gd name="T87" fmla="*/ 91 h 100"/>
                <a:gd name="T88" fmla="*/ 58 w 84"/>
                <a:gd name="T89" fmla="*/ 93 h 100"/>
                <a:gd name="T90" fmla="*/ 54 w 84"/>
                <a:gd name="T91" fmla="*/ 94 h 100"/>
                <a:gd name="T92" fmla="*/ 51 w 84"/>
                <a:gd name="T93" fmla="*/ 94 h 100"/>
                <a:gd name="T94" fmla="*/ 49 w 84"/>
                <a:gd name="T95" fmla="*/ 94 h 100"/>
                <a:gd name="T96" fmla="*/ 42 w 84"/>
                <a:gd name="T97" fmla="*/ 93 h 100"/>
                <a:gd name="T98" fmla="*/ 35 w 84"/>
                <a:gd name="T99" fmla="*/ 90 h 100"/>
                <a:gd name="T100" fmla="*/ 29 w 84"/>
                <a:gd name="T101" fmla="*/ 85 h 100"/>
                <a:gd name="T102" fmla="*/ 25 w 84"/>
                <a:gd name="T103" fmla="*/ 80 h 100"/>
                <a:gd name="T104" fmla="*/ 21 w 84"/>
                <a:gd name="T105" fmla="*/ 71 h 100"/>
                <a:gd name="T106" fmla="*/ 19 w 84"/>
                <a:gd name="T107" fmla="*/ 62 h 100"/>
                <a:gd name="T108" fmla="*/ 18 w 84"/>
                <a:gd name="T109" fmla="*/ 54 h 100"/>
                <a:gd name="T110" fmla="*/ 18 w 84"/>
                <a:gd name="T111"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 h="100">
                  <a:moveTo>
                    <a:pt x="19" y="43"/>
                  </a:moveTo>
                  <a:lnTo>
                    <a:pt x="22" y="23"/>
                  </a:lnTo>
                  <a:lnTo>
                    <a:pt x="30" y="11"/>
                  </a:lnTo>
                  <a:lnTo>
                    <a:pt x="38" y="6"/>
                  </a:lnTo>
                  <a:lnTo>
                    <a:pt x="45" y="5"/>
                  </a:lnTo>
                  <a:lnTo>
                    <a:pt x="53" y="6"/>
                  </a:lnTo>
                  <a:lnTo>
                    <a:pt x="59" y="9"/>
                  </a:lnTo>
                  <a:lnTo>
                    <a:pt x="63" y="14"/>
                  </a:lnTo>
                  <a:lnTo>
                    <a:pt x="66" y="20"/>
                  </a:lnTo>
                  <a:lnTo>
                    <a:pt x="68" y="27"/>
                  </a:lnTo>
                  <a:lnTo>
                    <a:pt x="69" y="33"/>
                  </a:lnTo>
                  <a:lnTo>
                    <a:pt x="70" y="38"/>
                  </a:lnTo>
                  <a:lnTo>
                    <a:pt x="70" y="43"/>
                  </a:lnTo>
                  <a:lnTo>
                    <a:pt x="19" y="43"/>
                  </a:lnTo>
                  <a:close/>
                  <a:moveTo>
                    <a:pt x="18" y="47"/>
                  </a:moveTo>
                  <a:lnTo>
                    <a:pt x="79" y="47"/>
                  </a:lnTo>
                  <a:lnTo>
                    <a:pt x="82" y="47"/>
                  </a:lnTo>
                  <a:lnTo>
                    <a:pt x="83" y="46"/>
                  </a:lnTo>
                  <a:lnTo>
                    <a:pt x="84" y="45"/>
                  </a:lnTo>
                  <a:lnTo>
                    <a:pt x="84" y="43"/>
                  </a:lnTo>
                  <a:lnTo>
                    <a:pt x="82" y="27"/>
                  </a:lnTo>
                  <a:lnTo>
                    <a:pt x="75" y="13"/>
                  </a:lnTo>
                  <a:lnTo>
                    <a:pt x="63" y="4"/>
                  </a:lnTo>
                  <a:lnTo>
                    <a:pt x="45" y="0"/>
                  </a:lnTo>
                  <a:lnTo>
                    <a:pt x="28" y="4"/>
                  </a:lnTo>
                  <a:lnTo>
                    <a:pt x="13" y="14"/>
                  </a:lnTo>
                  <a:lnTo>
                    <a:pt x="4" y="30"/>
                  </a:lnTo>
                  <a:lnTo>
                    <a:pt x="0" y="49"/>
                  </a:lnTo>
                  <a:lnTo>
                    <a:pt x="4" y="70"/>
                  </a:lnTo>
                  <a:lnTo>
                    <a:pt x="15" y="85"/>
                  </a:lnTo>
                  <a:lnTo>
                    <a:pt x="30" y="96"/>
                  </a:lnTo>
                  <a:lnTo>
                    <a:pt x="48" y="100"/>
                  </a:lnTo>
                  <a:lnTo>
                    <a:pt x="65" y="96"/>
                  </a:lnTo>
                  <a:lnTo>
                    <a:pt x="76" y="87"/>
                  </a:lnTo>
                  <a:lnTo>
                    <a:pt x="82" y="78"/>
                  </a:lnTo>
                  <a:lnTo>
                    <a:pt x="84" y="71"/>
                  </a:lnTo>
                  <a:lnTo>
                    <a:pt x="83" y="69"/>
                  </a:lnTo>
                  <a:lnTo>
                    <a:pt x="81" y="69"/>
                  </a:lnTo>
                  <a:lnTo>
                    <a:pt x="80" y="70"/>
                  </a:lnTo>
                  <a:lnTo>
                    <a:pt x="79" y="72"/>
                  </a:lnTo>
                  <a:lnTo>
                    <a:pt x="75" y="79"/>
                  </a:lnTo>
                  <a:lnTo>
                    <a:pt x="71" y="85"/>
                  </a:lnTo>
                  <a:lnTo>
                    <a:pt x="67" y="89"/>
                  </a:lnTo>
                  <a:lnTo>
                    <a:pt x="62" y="91"/>
                  </a:lnTo>
                  <a:lnTo>
                    <a:pt x="58" y="93"/>
                  </a:lnTo>
                  <a:lnTo>
                    <a:pt x="54" y="94"/>
                  </a:lnTo>
                  <a:lnTo>
                    <a:pt x="51" y="94"/>
                  </a:lnTo>
                  <a:lnTo>
                    <a:pt x="49" y="94"/>
                  </a:lnTo>
                  <a:lnTo>
                    <a:pt x="42" y="93"/>
                  </a:lnTo>
                  <a:lnTo>
                    <a:pt x="35" y="90"/>
                  </a:lnTo>
                  <a:lnTo>
                    <a:pt x="29" y="85"/>
                  </a:lnTo>
                  <a:lnTo>
                    <a:pt x="25" y="80"/>
                  </a:lnTo>
                  <a:lnTo>
                    <a:pt x="21" y="71"/>
                  </a:lnTo>
                  <a:lnTo>
                    <a:pt x="19" y="62"/>
                  </a:lnTo>
                  <a:lnTo>
                    <a:pt x="18" y="54"/>
                  </a:lnTo>
                  <a:lnTo>
                    <a:pt x="18"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45"/>
            <p:cNvSpPr>
              <a:spLocks noChangeAspect="1"/>
            </p:cNvSpPr>
            <p:nvPr/>
          </p:nvSpPr>
          <p:spPr bwMode="auto">
            <a:xfrm>
              <a:off x="5219" y="4153"/>
              <a:ext cx="71" cy="100"/>
            </a:xfrm>
            <a:custGeom>
              <a:avLst/>
              <a:gdLst>
                <a:gd name="T0" fmla="*/ 40 w 71"/>
                <a:gd name="T1" fmla="*/ 55 h 100"/>
                <a:gd name="T2" fmla="*/ 47 w 71"/>
                <a:gd name="T3" fmla="*/ 58 h 100"/>
                <a:gd name="T4" fmla="*/ 55 w 71"/>
                <a:gd name="T5" fmla="*/ 62 h 100"/>
                <a:gd name="T6" fmla="*/ 60 w 71"/>
                <a:gd name="T7" fmla="*/ 70 h 100"/>
                <a:gd name="T8" fmla="*/ 59 w 71"/>
                <a:gd name="T9" fmla="*/ 83 h 100"/>
                <a:gd name="T10" fmla="*/ 47 w 71"/>
                <a:gd name="T11" fmla="*/ 93 h 100"/>
                <a:gd name="T12" fmla="*/ 30 w 71"/>
                <a:gd name="T13" fmla="*/ 94 h 100"/>
                <a:gd name="T14" fmla="*/ 19 w 71"/>
                <a:gd name="T15" fmla="*/ 90 h 100"/>
                <a:gd name="T16" fmla="*/ 12 w 71"/>
                <a:gd name="T17" fmla="*/ 82 h 100"/>
                <a:gd name="T18" fmla="*/ 7 w 71"/>
                <a:gd name="T19" fmla="*/ 71 h 100"/>
                <a:gd name="T20" fmla="*/ 5 w 71"/>
                <a:gd name="T21" fmla="*/ 61 h 100"/>
                <a:gd name="T22" fmla="*/ 0 w 71"/>
                <a:gd name="T23" fmla="*/ 62 h 100"/>
                <a:gd name="T24" fmla="*/ 0 w 71"/>
                <a:gd name="T25" fmla="*/ 94 h 100"/>
                <a:gd name="T26" fmla="*/ 2 w 71"/>
                <a:gd name="T27" fmla="*/ 100 h 100"/>
                <a:gd name="T28" fmla="*/ 4 w 71"/>
                <a:gd name="T29" fmla="*/ 99 h 100"/>
                <a:gd name="T30" fmla="*/ 8 w 71"/>
                <a:gd name="T31" fmla="*/ 95 h 100"/>
                <a:gd name="T32" fmla="*/ 9 w 71"/>
                <a:gd name="T33" fmla="*/ 94 h 100"/>
                <a:gd name="T34" fmla="*/ 12 w 71"/>
                <a:gd name="T35" fmla="*/ 90 h 100"/>
                <a:gd name="T36" fmla="*/ 26 w 71"/>
                <a:gd name="T37" fmla="*/ 98 h 100"/>
                <a:gd name="T38" fmla="*/ 36 w 71"/>
                <a:gd name="T39" fmla="*/ 100 h 100"/>
                <a:gd name="T40" fmla="*/ 63 w 71"/>
                <a:gd name="T41" fmla="*/ 90 h 100"/>
                <a:gd name="T42" fmla="*/ 71 w 71"/>
                <a:gd name="T43" fmla="*/ 69 h 100"/>
                <a:gd name="T44" fmla="*/ 67 w 71"/>
                <a:gd name="T45" fmla="*/ 56 h 100"/>
                <a:gd name="T46" fmla="*/ 62 w 71"/>
                <a:gd name="T47" fmla="*/ 49 h 100"/>
                <a:gd name="T48" fmla="*/ 50 w 71"/>
                <a:gd name="T49" fmla="*/ 42 h 100"/>
                <a:gd name="T50" fmla="*/ 37 w 71"/>
                <a:gd name="T51" fmla="*/ 38 h 100"/>
                <a:gd name="T52" fmla="*/ 28 w 71"/>
                <a:gd name="T53" fmla="*/ 36 h 100"/>
                <a:gd name="T54" fmla="*/ 19 w 71"/>
                <a:gd name="T55" fmla="*/ 33 h 100"/>
                <a:gd name="T56" fmla="*/ 13 w 71"/>
                <a:gd name="T57" fmla="*/ 28 h 100"/>
                <a:gd name="T58" fmla="*/ 10 w 71"/>
                <a:gd name="T59" fmla="*/ 20 h 100"/>
                <a:gd name="T60" fmla="*/ 15 w 71"/>
                <a:gd name="T61" fmla="*/ 9 h 100"/>
                <a:gd name="T62" fmla="*/ 35 w 71"/>
                <a:gd name="T63" fmla="*/ 4 h 100"/>
                <a:gd name="T64" fmla="*/ 49 w 71"/>
                <a:gd name="T65" fmla="*/ 7 h 100"/>
                <a:gd name="T66" fmla="*/ 56 w 71"/>
                <a:gd name="T67" fmla="*/ 15 h 100"/>
                <a:gd name="T68" fmla="*/ 59 w 71"/>
                <a:gd name="T69" fmla="*/ 23 h 100"/>
                <a:gd name="T70" fmla="*/ 60 w 71"/>
                <a:gd name="T71" fmla="*/ 30 h 100"/>
                <a:gd name="T72" fmla="*/ 63 w 71"/>
                <a:gd name="T73" fmla="*/ 32 h 100"/>
                <a:gd name="T74" fmla="*/ 65 w 71"/>
                <a:gd name="T75" fmla="*/ 31 h 100"/>
                <a:gd name="T76" fmla="*/ 65 w 71"/>
                <a:gd name="T77" fmla="*/ 27 h 100"/>
                <a:gd name="T78" fmla="*/ 65 w 71"/>
                <a:gd name="T79" fmla="*/ 1 h 100"/>
                <a:gd name="T80" fmla="*/ 62 w 71"/>
                <a:gd name="T81" fmla="*/ 0 h 100"/>
                <a:gd name="T82" fmla="*/ 57 w 71"/>
                <a:gd name="T83" fmla="*/ 4 h 100"/>
                <a:gd name="T84" fmla="*/ 49 w 71"/>
                <a:gd name="T85" fmla="*/ 2 h 100"/>
                <a:gd name="T86" fmla="*/ 38 w 71"/>
                <a:gd name="T87" fmla="*/ 0 h 100"/>
                <a:gd name="T88" fmla="*/ 18 w 71"/>
                <a:gd name="T89" fmla="*/ 2 h 100"/>
                <a:gd name="T90" fmla="*/ 2 w 71"/>
                <a:gd name="T91" fmla="*/ 17 h 100"/>
                <a:gd name="T92" fmla="*/ 2 w 71"/>
                <a:gd name="T93" fmla="*/ 37 h 100"/>
                <a:gd name="T94" fmla="*/ 14 w 71"/>
                <a:gd name="T95" fmla="*/ 49 h 100"/>
                <a:gd name="T96" fmla="*/ 28 w 71"/>
                <a:gd name="T97" fmla="*/ 5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0">
                  <a:moveTo>
                    <a:pt x="38" y="55"/>
                  </a:moveTo>
                  <a:lnTo>
                    <a:pt x="40" y="55"/>
                  </a:lnTo>
                  <a:lnTo>
                    <a:pt x="43" y="56"/>
                  </a:lnTo>
                  <a:lnTo>
                    <a:pt x="47" y="58"/>
                  </a:lnTo>
                  <a:lnTo>
                    <a:pt x="51" y="60"/>
                  </a:lnTo>
                  <a:lnTo>
                    <a:pt x="55" y="62"/>
                  </a:lnTo>
                  <a:lnTo>
                    <a:pt x="58" y="65"/>
                  </a:lnTo>
                  <a:lnTo>
                    <a:pt x="60" y="70"/>
                  </a:lnTo>
                  <a:lnTo>
                    <a:pt x="60" y="75"/>
                  </a:lnTo>
                  <a:lnTo>
                    <a:pt x="59" y="83"/>
                  </a:lnTo>
                  <a:lnTo>
                    <a:pt x="55" y="89"/>
                  </a:lnTo>
                  <a:lnTo>
                    <a:pt x="47" y="93"/>
                  </a:lnTo>
                  <a:lnTo>
                    <a:pt x="36" y="95"/>
                  </a:lnTo>
                  <a:lnTo>
                    <a:pt x="30" y="94"/>
                  </a:lnTo>
                  <a:lnTo>
                    <a:pt x="24" y="93"/>
                  </a:lnTo>
                  <a:lnTo>
                    <a:pt x="19" y="90"/>
                  </a:lnTo>
                  <a:lnTo>
                    <a:pt x="16" y="86"/>
                  </a:lnTo>
                  <a:lnTo>
                    <a:pt x="12" y="82"/>
                  </a:lnTo>
                  <a:lnTo>
                    <a:pt x="10" y="77"/>
                  </a:lnTo>
                  <a:lnTo>
                    <a:pt x="7" y="71"/>
                  </a:lnTo>
                  <a:lnTo>
                    <a:pt x="6" y="64"/>
                  </a:lnTo>
                  <a:lnTo>
                    <a:pt x="5" y="61"/>
                  </a:lnTo>
                  <a:lnTo>
                    <a:pt x="3" y="60"/>
                  </a:lnTo>
                  <a:lnTo>
                    <a:pt x="0" y="62"/>
                  </a:lnTo>
                  <a:lnTo>
                    <a:pt x="0" y="66"/>
                  </a:lnTo>
                  <a:lnTo>
                    <a:pt x="0" y="94"/>
                  </a:lnTo>
                  <a:lnTo>
                    <a:pt x="0" y="98"/>
                  </a:lnTo>
                  <a:lnTo>
                    <a:pt x="2" y="100"/>
                  </a:lnTo>
                  <a:lnTo>
                    <a:pt x="3" y="100"/>
                  </a:lnTo>
                  <a:lnTo>
                    <a:pt x="4" y="99"/>
                  </a:lnTo>
                  <a:lnTo>
                    <a:pt x="5" y="98"/>
                  </a:lnTo>
                  <a:lnTo>
                    <a:pt x="8" y="95"/>
                  </a:lnTo>
                  <a:lnTo>
                    <a:pt x="8" y="95"/>
                  </a:lnTo>
                  <a:lnTo>
                    <a:pt x="9" y="94"/>
                  </a:lnTo>
                  <a:lnTo>
                    <a:pt x="10" y="93"/>
                  </a:lnTo>
                  <a:lnTo>
                    <a:pt x="12" y="90"/>
                  </a:lnTo>
                  <a:lnTo>
                    <a:pt x="19" y="95"/>
                  </a:lnTo>
                  <a:lnTo>
                    <a:pt x="26" y="98"/>
                  </a:lnTo>
                  <a:lnTo>
                    <a:pt x="32" y="99"/>
                  </a:lnTo>
                  <a:lnTo>
                    <a:pt x="36" y="100"/>
                  </a:lnTo>
                  <a:lnTo>
                    <a:pt x="52" y="97"/>
                  </a:lnTo>
                  <a:lnTo>
                    <a:pt x="63" y="90"/>
                  </a:lnTo>
                  <a:lnTo>
                    <a:pt x="69" y="81"/>
                  </a:lnTo>
                  <a:lnTo>
                    <a:pt x="71" y="69"/>
                  </a:lnTo>
                  <a:lnTo>
                    <a:pt x="70" y="62"/>
                  </a:lnTo>
                  <a:lnTo>
                    <a:pt x="67" y="56"/>
                  </a:lnTo>
                  <a:lnTo>
                    <a:pt x="64" y="51"/>
                  </a:lnTo>
                  <a:lnTo>
                    <a:pt x="62" y="49"/>
                  </a:lnTo>
                  <a:lnTo>
                    <a:pt x="56" y="44"/>
                  </a:lnTo>
                  <a:lnTo>
                    <a:pt x="50" y="42"/>
                  </a:lnTo>
                  <a:lnTo>
                    <a:pt x="44" y="40"/>
                  </a:lnTo>
                  <a:lnTo>
                    <a:pt x="37" y="38"/>
                  </a:lnTo>
                  <a:lnTo>
                    <a:pt x="32" y="37"/>
                  </a:lnTo>
                  <a:lnTo>
                    <a:pt x="28" y="36"/>
                  </a:lnTo>
                  <a:lnTo>
                    <a:pt x="23" y="35"/>
                  </a:lnTo>
                  <a:lnTo>
                    <a:pt x="19" y="33"/>
                  </a:lnTo>
                  <a:lnTo>
                    <a:pt x="16" y="31"/>
                  </a:lnTo>
                  <a:lnTo>
                    <a:pt x="13" y="28"/>
                  </a:lnTo>
                  <a:lnTo>
                    <a:pt x="11" y="25"/>
                  </a:lnTo>
                  <a:lnTo>
                    <a:pt x="10" y="20"/>
                  </a:lnTo>
                  <a:lnTo>
                    <a:pt x="12" y="15"/>
                  </a:lnTo>
                  <a:lnTo>
                    <a:pt x="15" y="9"/>
                  </a:lnTo>
                  <a:lnTo>
                    <a:pt x="23" y="6"/>
                  </a:lnTo>
                  <a:lnTo>
                    <a:pt x="35" y="4"/>
                  </a:lnTo>
                  <a:lnTo>
                    <a:pt x="43" y="5"/>
                  </a:lnTo>
                  <a:lnTo>
                    <a:pt x="49" y="7"/>
                  </a:lnTo>
                  <a:lnTo>
                    <a:pt x="53" y="11"/>
                  </a:lnTo>
                  <a:lnTo>
                    <a:pt x="56" y="15"/>
                  </a:lnTo>
                  <a:lnTo>
                    <a:pt x="58" y="19"/>
                  </a:lnTo>
                  <a:lnTo>
                    <a:pt x="59" y="23"/>
                  </a:lnTo>
                  <a:lnTo>
                    <a:pt x="60" y="27"/>
                  </a:lnTo>
                  <a:lnTo>
                    <a:pt x="60" y="30"/>
                  </a:lnTo>
                  <a:lnTo>
                    <a:pt x="61" y="32"/>
                  </a:lnTo>
                  <a:lnTo>
                    <a:pt x="63" y="32"/>
                  </a:lnTo>
                  <a:lnTo>
                    <a:pt x="64" y="32"/>
                  </a:lnTo>
                  <a:lnTo>
                    <a:pt x="65" y="31"/>
                  </a:lnTo>
                  <a:lnTo>
                    <a:pt x="65" y="30"/>
                  </a:lnTo>
                  <a:lnTo>
                    <a:pt x="65" y="27"/>
                  </a:lnTo>
                  <a:lnTo>
                    <a:pt x="65" y="5"/>
                  </a:lnTo>
                  <a:lnTo>
                    <a:pt x="65" y="1"/>
                  </a:lnTo>
                  <a:lnTo>
                    <a:pt x="63" y="0"/>
                  </a:lnTo>
                  <a:lnTo>
                    <a:pt x="62" y="0"/>
                  </a:lnTo>
                  <a:lnTo>
                    <a:pt x="59" y="3"/>
                  </a:lnTo>
                  <a:lnTo>
                    <a:pt x="57" y="4"/>
                  </a:lnTo>
                  <a:lnTo>
                    <a:pt x="55" y="6"/>
                  </a:lnTo>
                  <a:lnTo>
                    <a:pt x="49" y="2"/>
                  </a:lnTo>
                  <a:lnTo>
                    <a:pt x="43" y="1"/>
                  </a:lnTo>
                  <a:lnTo>
                    <a:pt x="38" y="0"/>
                  </a:lnTo>
                  <a:lnTo>
                    <a:pt x="35" y="0"/>
                  </a:lnTo>
                  <a:lnTo>
                    <a:pt x="18" y="2"/>
                  </a:lnTo>
                  <a:lnTo>
                    <a:pt x="7" y="9"/>
                  </a:lnTo>
                  <a:lnTo>
                    <a:pt x="2" y="17"/>
                  </a:lnTo>
                  <a:lnTo>
                    <a:pt x="0" y="27"/>
                  </a:lnTo>
                  <a:lnTo>
                    <a:pt x="2" y="37"/>
                  </a:lnTo>
                  <a:lnTo>
                    <a:pt x="9" y="45"/>
                  </a:lnTo>
                  <a:lnTo>
                    <a:pt x="14" y="49"/>
                  </a:lnTo>
                  <a:lnTo>
                    <a:pt x="20" y="51"/>
                  </a:lnTo>
                  <a:lnTo>
                    <a:pt x="28" y="53"/>
                  </a:lnTo>
                  <a:lnTo>
                    <a:pt x="38"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6"/>
            <p:cNvSpPr>
              <a:spLocks noChangeAspect="1"/>
            </p:cNvSpPr>
            <p:nvPr/>
          </p:nvSpPr>
          <p:spPr bwMode="auto">
            <a:xfrm>
              <a:off x="5310" y="4087"/>
              <a:ext cx="50" cy="217"/>
            </a:xfrm>
            <a:custGeom>
              <a:avLst/>
              <a:gdLst>
                <a:gd name="T0" fmla="*/ 50 w 50"/>
                <a:gd name="T1" fmla="*/ 109 h 217"/>
                <a:gd name="T2" fmla="*/ 50 w 50"/>
                <a:gd name="T3" fmla="*/ 95 h 217"/>
                <a:gd name="T4" fmla="*/ 48 w 50"/>
                <a:gd name="T5" fmla="*/ 78 h 217"/>
                <a:gd name="T6" fmla="*/ 43 w 50"/>
                <a:gd name="T7" fmla="*/ 60 h 217"/>
                <a:gd name="T8" fmla="*/ 36 w 50"/>
                <a:gd name="T9" fmla="*/ 41 h 217"/>
                <a:gd name="T10" fmla="*/ 25 w 50"/>
                <a:gd name="T11" fmla="*/ 23 h 217"/>
                <a:gd name="T12" fmla="*/ 15 w 50"/>
                <a:gd name="T13" fmla="*/ 11 h 217"/>
                <a:gd name="T14" fmla="*/ 6 w 50"/>
                <a:gd name="T15" fmla="*/ 3 h 217"/>
                <a:gd name="T16" fmla="*/ 2 w 50"/>
                <a:gd name="T17" fmla="*/ 0 h 217"/>
                <a:gd name="T18" fmla="*/ 0 w 50"/>
                <a:gd name="T19" fmla="*/ 1 h 217"/>
                <a:gd name="T20" fmla="*/ 0 w 50"/>
                <a:gd name="T21" fmla="*/ 2 h 217"/>
                <a:gd name="T22" fmla="*/ 0 w 50"/>
                <a:gd name="T23" fmla="*/ 3 h 217"/>
                <a:gd name="T24" fmla="*/ 0 w 50"/>
                <a:gd name="T25" fmla="*/ 4 h 217"/>
                <a:gd name="T26" fmla="*/ 2 w 50"/>
                <a:gd name="T27" fmla="*/ 5 h 217"/>
                <a:gd name="T28" fmla="*/ 4 w 50"/>
                <a:gd name="T29" fmla="*/ 7 h 217"/>
                <a:gd name="T30" fmla="*/ 18 w 50"/>
                <a:gd name="T31" fmla="*/ 26 h 217"/>
                <a:gd name="T32" fmla="*/ 29 w 50"/>
                <a:gd name="T33" fmla="*/ 49 h 217"/>
                <a:gd name="T34" fmla="*/ 35 w 50"/>
                <a:gd name="T35" fmla="*/ 77 h 217"/>
                <a:gd name="T36" fmla="*/ 38 w 50"/>
                <a:gd name="T37" fmla="*/ 109 h 217"/>
                <a:gd name="T38" fmla="*/ 36 w 50"/>
                <a:gd name="T39" fmla="*/ 137 h 217"/>
                <a:gd name="T40" fmla="*/ 30 w 50"/>
                <a:gd name="T41" fmla="*/ 164 h 217"/>
                <a:gd name="T42" fmla="*/ 20 w 50"/>
                <a:gd name="T43" fmla="*/ 189 h 217"/>
                <a:gd name="T44" fmla="*/ 3 w 50"/>
                <a:gd name="T45" fmla="*/ 212 h 217"/>
                <a:gd name="T46" fmla="*/ 0 w 50"/>
                <a:gd name="T47" fmla="*/ 214 h 217"/>
                <a:gd name="T48" fmla="*/ 0 w 50"/>
                <a:gd name="T49" fmla="*/ 215 h 217"/>
                <a:gd name="T50" fmla="*/ 0 w 50"/>
                <a:gd name="T51" fmla="*/ 217 h 217"/>
                <a:gd name="T52" fmla="*/ 2 w 50"/>
                <a:gd name="T53" fmla="*/ 217 h 217"/>
                <a:gd name="T54" fmla="*/ 7 w 50"/>
                <a:gd name="T55" fmla="*/ 215 h 217"/>
                <a:gd name="T56" fmla="*/ 15 w 50"/>
                <a:gd name="T57" fmla="*/ 207 h 217"/>
                <a:gd name="T58" fmla="*/ 26 w 50"/>
                <a:gd name="T59" fmla="*/ 193 h 217"/>
                <a:gd name="T60" fmla="*/ 37 w 50"/>
                <a:gd name="T61" fmla="*/ 175 h 217"/>
                <a:gd name="T62" fmla="*/ 43 w 50"/>
                <a:gd name="T63" fmla="*/ 157 h 217"/>
                <a:gd name="T64" fmla="*/ 48 w 50"/>
                <a:gd name="T65" fmla="*/ 140 h 217"/>
                <a:gd name="T66" fmla="*/ 50 w 50"/>
                <a:gd name="T67" fmla="*/ 124 h 217"/>
                <a:gd name="T68" fmla="*/ 50 w 50"/>
                <a:gd name="T69" fmla="*/ 10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217">
                  <a:moveTo>
                    <a:pt x="50" y="109"/>
                  </a:moveTo>
                  <a:lnTo>
                    <a:pt x="50" y="95"/>
                  </a:lnTo>
                  <a:lnTo>
                    <a:pt x="48" y="78"/>
                  </a:lnTo>
                  <a:lnTo>
                    <a:pt x="43" y="60"/>
                  </a:lnTo>
                  <a:lnTo>
                    <a:pt x="36" y="41"/>
                  </a:lnTo>
                  <a:lnTo>
                    <a:pt x="25" y="23"/>
                  </a:lnTo>
                  <a:lnTo>
                    <a:pt x="15" y="11"/>
                  </a:lnTo>
                  <a:lnTo>
                    <a:pt x="6" y="3"/>
                  </a:lnTo>
                  <a:lnTo>
                    <a:pt x="2" y="0"/>
                  </a:lnTo>
                  <a:lnTo>
                    <a:pt x="0" y="1"/>
                  </a:lnTo>
                  <a:lnTo>
                    <a:pt x="0" y="2"/>
                  </a:lnTo>
                  <a:lnTo>
                    <a:pt x="0" y="3"/>
                  </a:lnTo>
                  <a:lnTo>
                    <a:pt x="0" y="4"/>
                  </a:lnTo>
                  <a:lnTo>
                    <a:pt x="2" y="5"/>
                  </a:lnTo>
                  <a:lnTo>
                    <a:pt x="4" y="7"/>
                  </a:lnTo>
                  <a:lnTo>
                    <a:pt x="18" y="26"/>
                  </a:lnTo>
                  <a:lnTo>
                    <a:pt x="29" y="49"/>
                  </a:lnTo>
                  <a:lnTo>
                    <a:pt x="35" y="77"/>
                  </a:lnTo>
                  <a:lnTo>
                    <a:pt x="38" y="109"/>
                  </a:lnTo>
                  <a:lnTo>
                    <a:pt x="36" y="137"/>
                  </a:lnTo>
                  <a:lnTo>
                    <a:pt x="30" y="164"/>
                  </a:lnTo>
                  <a:lnTo>
                    <a:pt x="20" y="189"/>
                  </a:lnTo>
                  <a:lnTo>
                    <a:pt x="3" y="212"/>
                  </a:lnTo>
                  <a:lnTo>
                    <a:pt x="0" y="214"/>
                  </a:lnTo>
                  <a:lnTo>
                    <a:pt x="0" y="215"/>
                  </a:lnTo>
                  <a:lnTo>
                    <a:pt x="0" y="217"/>
                  </a:lnTo>
                  <a:lnTo>
                    <a:pt x="2" y="217"/>
                  </a:lnTo>
                  <a:lnTo>
                    <a:pt x="7" y="215"/>
                  </a:lnTo>
                  <a:lnTo>
                    <a:pt x="15" y="207"/>
                  </a:lnTo>
                  <a:lnTo>
                    <a:pt x="26" y="193"/>
                  </a:lnTo>
                  <a:lnTo>
                    <a:pt x="37" y="175"/>
                  </a:lnTo>
                  <a:lnTo>
                    <a:pt x="43" y="157"/>
                  </a:lnTo>
                  <a:lnTo>
                    <a:pt x="48" y="140"/>
                  </a:lnTo>
                  <a:lnTo>
                    <a:pt x="50" y="124"/>
                  </a:lnTo>
                  <a:lnTo>
                    <a:pt x="50" y="10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0" name="Rectangle 439"/>
          <p:cNvSpPr/>
          <p:nvPr/>
        </p:nvSpPr>
        <p:spPr>
          <a:xfrm>
            <a:off x="562093" y="339717"/>
            <a:ext cx="5469280" cy="454035"/>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Rectangle 440"/>
          <p:cNvSpPr/>
          <p:nvPr/>
        </p:nvSpPr>
        <p:spPr>
          <a:xfrm>
            <a:off x="562093" y="752755"/>
            <a:ext cx="5469280" cy="2287354"/>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Rectangle 441"/>
          <p:cNvSpPr/>
          <p:nvPr/>
        </p:nvSpPr>
        <p:spPr>
          <a:xfrm>
            <a:off x="1396432" y="1468723"/>
            <a:ext cx="4569158" cy="1527842"/>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Rectangle 442"/>
          <p:cNvSpPr/>
          <p:nvPr/>
        </p:nvSpPr>
        <p:spPr>
          <a:xfrm>
            <a:off x="562093" y="3103437"/>
            <a:ext cx="5469280" cy="1082858"/>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550565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40"/>
                                        </p:tgtEl>
                                        <p:attrNameLst>
                                          <p:attrName>style.visibility</p:attrName>
                                        </p:attrNameLst>
                                      </p:cBhvr>
                                      <p:to>
                                        <p:strVal val="visible"/>
                                      </p:to>
                                    </p:set>
                                    <p:animEffect transition="in" filter="fade">
                                      <p:cBhvr>
                                        <p:cTn id="7" dur="500"/>
                                        <p:tgtEl>
                                          <p:spTgt spid="44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440"/>
                                        </p:tgtEl>
                                      </p:cBhvr>
                                    </p:animEffect>
                                    <p:set>
                                      <p:cBhvr>
                                        <p:cTn id="12" dur="1" fill="hold">
                                          <p:stCondLst>
                                            <p:cond delay="499"/>
                                          </p:stCondLst>
                                        </p:cTn>
                                        <p:tgtEl>
                                          <p:spTgt spid="440"/>
                                        </p:tgtEl>
                                        <p:attrNameLst>
                                          <p:attrName>style.visibility</p:attrName>
                                        </p:attrNameLst>
                                      </p:cBhvr>
                                      <p:to>
                                        <p:strVal val="hidden"/>
                                      </p:to>
                                    </p:set>
                                  </p:childTnLst>
                                </p:cTn>
                              </p:par>
                              <p:par>
                                <p:cTn id="13" presetID="10" presetClass="entr" presetSubtype="0" fill="hold" grpId="0" nodeType="withEffect">
                                  <p:stCondLst>
                                    <p:cond delay="0"/>
                                  </p:stCondLst>
                                  <p:childTnLst>
                                    <p:set>
                                      <p:cBhvr>
                                        <p:cTn id="14" dur="1" fill="hold">
                                          <p:stCondLst>
                                            <p:cond delay="0"/>
                                          </p:stCondLst>
                                        </p:cTn>
                                        <p:tgtEl>
                                          <p:spTgt spid="441"/>
                                        </p:tgtEl>
                                        <p:attrNameLst>
                                          <p:attrName>style.visibility</p:attrName>
                                        </p:attrNameLst>
                                      </p:cBhvr>
                                      <p:to>
                                        <p:strVal val="visible"/>
                                      </p:to>
                                    </p:set>
                                    <p:animEffect transition="in" filter="fade">
                                      <p:cBhvr>
                                        <p:cTn id="15" dur="500"/>
                                        <p:tgtEl>
                                          <p:spTgt spid="44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87"/>
                                        </p:tgtEl>
                                        <p:attrNameLst>
                                          <p:attrName>style.visibility</p:attrName>
                                        </p:attrNameLst>
                                      </p:cBhvr>
                                      <p:to>
                                        <p:strVal val="visible"/>
                                      </p:to>
                                    </p:set>
                                    <p:animEffect transition="in" filter="fade">
                                      <p:cBhvr>
                                        <p:cTn id="20" dur="500"/>
                                        <p:tgtEl>
                                          <p:spTgt spid="18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42"/>
                                        </p:tgtEl>
                                        <p:attrNameLst>
                                          <p:attrName>style.visibility</p:attrName>
                                        </p:attrNameLst>
                                      </p:cBhvr>
                                      <p:to>
                                        <p:strVal val="visible"/>
                                      </p:to>
                                    </p:set>
                                    <p:animEffect transition="in" filter="fade">
                                      <p:cBhvr>
                                        <p:cTn id="25" dur="500"/>
                                        <p:tgtEl>
                                          <p:spTgt spid="44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6"/>
                                        </p:tgtEl>
                                        <p:attrNameLst>
                                          <p:attrName>style.visibility</p:attrName>
                                        </p:attrNameLst>
                                      </p:cBhvr>
                                      <p:to>
                                        <p:strVal val="visible"/>
                                      </p:to>
                                    </p:set>
                                    <p:animEffect transition="in" filter="fade">
                                      <p:cBhvr>
                                        <p:cTn id="28" dur="500"/>
                                        <p:tgtEl>
                                          <p:spTgt spid="186"/>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88"/>
                                        </p:tgtEl>
                                        <p:attrNameLst>
                                          <p:attrName>style.visibility</p:attrName>
                                        </p:attrNameLst>
                                      </p:cBhvr>
                                      <p:to>
                                        <p:strVal val="visible"/>
                                      </p:to>
                                    </p:set>
                                    <p:animEffect transition="in" filter="fade">
                                      <p:cBhvr>
                                        <p:cTn id="33" dur="500"/>
                                        <p:tgtEl>
                                          <p:spTgt spid="18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89"/>
                                        </p:tgtEl>
                                        <p:attrNameLst>
                                          <p:attrName>style.visibility</p:attrName>
                                        </p:attrNameLst>
                                      </p:cBhvr>
                                      <p:to>
                                        <p:strVal val="visible"/>
                                      </p:to>
                                    </p:set>
                                    <p:animEffect transition="in" filter="fade">
                                      <p:cBhvr>
                                        <p:cTn id="38" dur="500"/>
                                        <p:tgtEl>
                                          <p:spTgt spid="18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90"/>
                                        </p:tgtEl>
                                        <p:attrNameLst>
                                          <p:attrName>style.visibility</p:attrName>
                                        </p:attrNameLst>
                                      </p:cBhvr>
                                      <p:to>
                                        <p:strVal val="visible"/>
                                      </p:to>
                                    </p:set>
                                    <p:animEffect transition="in" filter="fade">
                                      <p:cBhvr>
                                        <p:cTn id="43" dur="500"/>
                                        <p:tgtEl>
                                          <p:spTgt spid="190"/>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xit" presetSubtype="0" fill="hold" grpId="1" nodeType="clickEffect">
                                  <p:stCondLst>
                                    <p:cond delay="0"/>
                                  </p:stCondLst>
                                  <p:childTnLst>
                                    <p:animEffect transition="out" filter="fade">
                                      <p:cBhvr>
                                        <p:cTn id="47" dur="500"/>
                                        <p:tgtEl>
                                          <p:spTgt spid="441"/>
                                        </p:tgtEl>
                                      </p:cBhvr>
                                    </p:animEffect>
                                    <p:set>
                                      <p:cBhvr>
                                        <p:cTn id="48" dur="1" fill="hold">
                                          <p:stCondLst>
                                            <p:cond delay="499"/>
                                          </p:stCondLst>
                                        </p:cTn>
                                        <p:tgtEl>
                                          <p:spTgt spid="441"/>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187"/>
                                        </p:tgtEl>
                                      </p:cBhvr>
                                    </p:animEffect>
                                    <p:set>
                                      <p:cBhvr>
                                        <p:cTn id="51" dur="1" fill="hold">
                                          <p:stCondLst>
                                            <p:cond delay="499"/>
                                          </p:stCondLst>
                                        </p:cTn>
                                        <p:tgtEl>
                                          <p:spTgt spid="187"/>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500"/>
                                        <p:tgtEl>
                                          <p:spTgt spid="442"/>
                                        </p:tgtEl>
                                      </p:cBhvr>
                                    </p:animEffect>
                                    <p:set>
                                      <p:cBhvr>
                                        <p:cTn id="54" dur="1" fill="hold">
                                          <p:stCondLst>
                                            <p:cond delay="499"/>
                                          </p:stCondLst>
                                        </p:cTn>
                                        <p:tgtEl>
                                          <p:spTgt spid="442"/>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500"/>
                                        <p:tgtEl>
                                          <p:spTgt spid="186"/>
                                        </p:tgtEl>
                                      </p:cBhvr>
                                    </p:animEffect>
                                    <p:set>
                                      <p:cBhvr>
                                        <p:cTn id="57" dur="1" fill="hold">
                                          <p:stCondLst>
                                            <p:cond delay="499"/>
                                          </p:stCondLst>
                                        </p:cTn>
                                        <p:tgtEl>
                                          <p:spTgt spid="186"/>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500"/>
                                        <p:tgtEl>
                                          <p:spTgt spid="188"/>
                                        </p:tgtEl>
                                      </p:cBhvr>
                                    </p:animEffect>
                                    <p:set>
                                      <p:cBhvr>
                                        <p:cTn id="60" dur="1" fill="hold">
                                          <p:stCondLst>
                                            <p:cond delay="499"/>
                                          </p:stCondLst>
                                        </p:cTn>
                                        <p:tgtEl>
                                          <p:spTgt spid="188"/>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189"/>
                                        </p:tgtEl>
                                      </p:cBhvr>
                                    </p:animEffect>
                                    <p:set>
                                      <p:cBhvr>
                                        <p:cTn id="63" dur="1" fill="hold">
                                          <p:stCondLst>
                                            <p:cond delay="499"/>
                                          </p:stCondLst>
                                        </p:cTn>
                                        <p:tgtEl>
                                          <p:spTgt spid="189"/>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500"/>
                                        <p:tgtEl>
                                          <p:spTgt spid="190"/>
                                        </p:tgtEl>
                                      </p:cBhvr>
                                    </p:animEffect>
                                    <p:set>
                                      <p:cBhvr>
                                        <p:cTn id="66" dur="1" fill="hold">
                                          <p:stCondLst>
                                            <p:cond delay="499"/>
                                          </p:stCondLst>
                                        </p:cTn>
                                        <p:tgtEl>
                                          <p:spTgt spid="190"/>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443"/>
                                        </p:tgtEl>
                                        <p:attrNameLst>
                                          <p:attrName>style.visibility</p:attrName>
                                        </p:attrNameLst>
                                      </p:cBhvr>
                                      <p:to>
                                        <p:strVal val="visible"/>
                                      </p:to>
                                    </p:set>
                                    <p:animEffect transition="in" filter="fade">
                                      <p:cBhvr>
                                        <p:cTn id="71" dur="500"/>
                                        <p:tgtEl>
                                          <p:spTgt spid="443"/>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xit" presetSubtype="0" fill="hold" grpId="1" nodeType="clickEffect">
                                  <p:stCondLst>
                                    <p:cond delay="0"/>
                                  </p:stCondLst>
                                  <p:childTnLst>
                                    <p:animEffect transition="out" filter="fade">
                                      <p:cBhvr>
                                        <p:cTn id="75" dur="500"/>
                                        <p:tgtEl>
                                          <p:spTgt spid="443"/>
                                        </p:tgtEl>
                                      </p:cBhvr>
                                    </p:animEffect>
                                    <p:set>
                                      <p:cBhvr>
                                        <p:cTn id="76" dur="1" fill="hold">
                                          <p:stCondLst>
                                            <p:cond delay="499"/>
                                          </p:stCondLst>
                                        </p:cTn>
                                        <p:tgtEl>
                                          <p:spTgt spid="4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7" grpId="0" animBg="1"/>
      <p:bldP spid="187" grpId="1" animBg="1"/>
      <p:bldP spid="188" grpId="0" animBg="1"/>
      <p:bldP spid="188" grpId="1" animBg="1"/>
      <p:bldP spid="189" grpId="0" animBg="1"/>
      <p:bldP spid="189" grpId="1" animBg="1"/>
      <p:bldP spid="190" grpId="0" animBg="1"/>
      <p:bldP spid="190" grpId="1" animBg="1"/>
      <p:bldP spid="440" grpId="0" animBg="1"/>
      <p:bldP spid="440" grpId="1" animBg="1"/>
      <p:bldP spid="441" grpId="0" animBg="1"/>
      <p:bldP spid="441" grpId="1" animBg="1"/>
      <p:bldP spid="442" grpId="0" animBg="1"/>
      <p:bldP spid="442" grpId="1" animBg="1"/>
      <p:bldP spid="443" grpId="0" animBg="1"/>
      <p:bldP spid="443" grpId="1"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265" name="Group 6"/>
          <p:cNvGrpSpPr>
            <a:grpSpLocks noChangeAspect="1"/>
          </p:cNvGrpSpPr>
          <p:nvPr>
            <p:custDataLst>
              <p:tags r:id="rId1"/>
            </p:custDataLst>
          </p:nvPr>
        </p:nvGrpSpPr>
        <p:grpSpPr bwMode="auto">
          <a:xfrm>
            <a:off x="95929" y="94744"/>
            <a:ext cx="5925697" cy="8659368"/>
            <a:chOff x="710" y="629"/>
            <a:chExt cx="2521" cy="3684"/>
          </a:xfrm>
        </p:grpSpPr>
        <p:grpSp>
          <p:nvGrpSpPr>
            <p:cNvPr id="44267" name="Group 207"/>
            <p:cNvGrpSpPr>
              <a:grpSpLocks/>
            </p:cNvGrpSpPr>
            <p:nvPr/>
          </p:nvGrpSpPr>
          <p:grpSpPr bwMode="auto">
            <a:xfrm>
              <a:off x="750" y="629"/>
              <a:ext cx="2325" cy="914"/>
              <a:chOff x="750" y="629"/>
              <a:chExt cx="2325" cy="914"/>
            </a:xfrm>
          </p:grpSpPr>
          <p:sp>
            <p:nvSpPr>
              <p:cNvPr id="5331" name="Freeform 7"/>
              <p:cNvSpPr>
                <a:spLocks noChangeAspect="1"/>
              </p:cNvSpPr>
              <p:nvPr/>
            </p:nvSpPr>
            <p:spPr bwMode="auto">
              <a:xfrm>
                <a:off x="755" y="651"/>
                <a:ext cx="28" cy="53"/>
              </a:xfrm>
              <a:custGeom>
                <a:avLst/>
                <a:gdLst>
                  <a:gd name="T0" fmla="*/ 18 w 28"/>
                  <a:gd name="T1" fmla="*/ 2 h 53"/>
                  <a:gd name="T2" fmla="*/ 18 w 28"/>
                  <a:gd name="T3" fmla="*/ 1 h 53"/>
                  <a:gd name="T4" fmla="*/ 17 w 28"/>
                  <a:gd name="T5" fmla="*/ 0 h 53"/>
                  <a:gd name="T6" fmla="*/ 17 w 28"/>
                  <a:gd name="T7" fmla="*/ 0 h 53"/>
                  <a:gd name="T8" fmla="*/ 16 w 28"/>
                  <a:gd name="T9" fmla="*/ 0 h 53"/>
                  <a:gd name="T10" fmla="*/ 13 w 28"/>
                  <a:gd name="T11" fmla="*/ 2 h 53"/>
                  <a:gd name="T12" fmla="*/ 10 w 28"/>
                  <a:gd name="T13" fmla="*/ 4 h 53"/>
                  <a:gd name="T14" fmla="*/ 6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2 w 28"/>
                  <a:gd name="T27" fmla="*/ 6 h 53"/>
                  <a:gd name="T28" fmla="*/ 12 w 28"/>
                  <a:gd name="T29" fmla="*/ 47 h 53"/>
                  <a:gd name="T30" fmla="*/ 11 w 28"/>
                  <a:gd name="T31" fmla="*/ 48 h 53"/>
                  <a:gd name="T32" fmla="*/ 10 w 28"/>
                  <a:gd name="T33" fmla="*/ 50 h 53"/>
                  <a:gd name="T34" fmla="*/ 8 w 28"/>
                  <a:gd name="T35" fmla="*/ 50 h 53"/>
                  <a:gd name="T36" fmla="*/ 4 w 28"/>
                  <a:gd name="T37" fmla="*/ 50 h 53"/>
                  <a:gd name="T38" fmla="*/ 1 w 28"/>
                  <a:gd name="T39" fmla="*/ 50 h 53"/>
                  <a:gd name="T40" fmla="*/ 1 w 28"/>
                  <a:gd name="T41" fmla="*/ 53 h 53"/>
                  <a:gd name="T42" fmla="*/ 4 w 28"/>
                  <a:gd name="T43" fmla="*/ 53 h 53"/>
                  <a:gd name="T44" fmla="*/ 8 w 28"/>
                  <a:gd name="T45" fmla="*/ 53 h 53"/>
                  <a:gd name="T46" fmla="*/ 11 w 28"/>
                  <a:gd name="T47" fmla="*/ 53 h 53"/>
                  <a:gd name="T48" fmla="*/ 15 w 28"/>
                  <a:gd name="T49" fmla="*/ 53 h 53"/>
                  <a:gd name="T50" fmla="*/ 18 w 28"/>
                  <a:gd name="T51" fmla="*/ 53 h 53"/>
                  <a:gd name="T52" fmla="*/ 22 w 28"/>
                  <a:gd name="T53" fmla="*/ 53 h 53"/>
                  <a:gd name="T54" fmla="*/ 25 w 28"/>
                  <a:gd name="T55" fmla="*/ 53 h 53"/>
                  <a:gd name="T56" fmla="*/ 28 w 28"/>
                  <a:gd name="T57" fmla="*/ 53 h 53"/>
                  <a:gd name="T58" fmla="*/ 28 w 28"/>
                  <a:gd name="T59" fmla="*/ 50 h 53"/>
                  <a:gd name="T60" fmla="*/ 26 w 28"/>
                  <a:gd name="T61" fmla="*/ 50 h 53"/>
                  <a:gd name="T62" fmla="*/ 21 w 28"/>
                  <a:gd name="T63" fmla="*/ 50 h 53"/>
                  <a:gd name="T64" fmla="*/ 19 w 28"/>
                  <a:gd name="T65" fmla="*/ 50 h 53"/>
                  <a:gd name="T66" fmla="*/ 18 w 28"/>
                  <a:gd name="T67" fmla="*/ 48 h 53"/>
                  <a:gd name="T68" fmla="*/ 18 w 28"/>
                  <a:gd name="T69" fmla="*/ 47 h 53"/>
                  <a:gd name="T70" fmla="*/ 18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8" y="2"/>
                    </a:moveTo>
                    <a:lnTo>
                      <a:pt x="18" y="1"/>
                    </a:lnTo>
                    <a:lnTo>
                      <a:pt x="17" y="0"/>
                    </a:lnTo>
                    <a:lnTo>
                      <a:pt x="17" y="0"/>
                    </a:lnTo>
                    <a:lnTo>
                      <a:pt x="16" y="0"/>
                    </a:lnTo>
                    <a:lnTo>
                      <a:pt x="13" y="2"/>
                    </a:lnTo>
                    <a:lnTo>
                      <a:pt x="10" y="4"/>
                    </a:lnTo>
                    <a:lnTo>
                      <a:pt x="6" y="5"/>
                    </a:lnTo>
                    <a:lnTo>
                      <a:pt x="0" y="5"/>
                    </a:lnTo>
                    <a:lnTo>
                      <a:pt x="0" y="8"/>
                    </a:lnTo>
                    <a:lnTo>
                      <a:pt x="2" y="8"/>
                    </a:lnTo>
                    <a:lnTo>
                      <a:pt x="5" y="8"/>
                    </a:lnTo>
                    <a:lnTo>
                      <a:pt x="8" y="7"/>
                    </a:lnTo>
                    <a:lnTo>
                      <a:pt x="12" y="6"/>
                    </a:lnTo>
                    <a:lnTo>
                      <a:pt x="12" y="47"/>
                    </a:lnTo>
                    <a:lnTo>
                      <a:pt x="11" y="48"/>
                    </a:lnTo>
                    <a:lnTo>
                      <a:pt x="10" y="50"/>
                    </a:lnTo>
                    <a:lnTo>
                      <a:pt x="8" y="50"/>
                    </a:lnTo>
                    <a:lnTo>
                      <a:pt x="4" y="50"/>
                    </a:lnTo>
                    <a:lnTo>
                      <a:pt x="1" y="50"/>
                    </a:lnTo>
                    <a:lnTo>
                      <a:pt x="1" y="53"/>
                    </a:lnTo>
                    <a:lnTo>
                      <a:pt x="4" y="53"/>
                    </a:lnTo>
                    <a:lnTo>
                      <a:pt x="8" y="53"/>
                    </a:lnTo>
                    <a:lnTo>
                      <a:pt x="11" y="53"/>
                    </a:lnTo>
                    <a:lnTo>
                      <a:pt x="15" y="53"/>
                    </a:lnTo>
                    <a:lnTo>
                      <a:pt x="18" y="53"/>
                    </a:lnTo>
                    <a:lnTo>
                      <a:pt x="22" y="53"/>
                    </a:lnTo>
                    <a:lnTo>
                      <a:pt x="25" y="53"/>
                    </a:lnTo>
                    <a:lnTo>
                      <a:pt x="28" y="53"/>
                    </a:lnTo>
                    <a:lnTo>
                      <a:pt x="28" y="50"/>
                    </a:lnTo>
                    <a:lnTo>
                      <a:pt x="26" y="50"/>
                    </a:lnTo>
                    <a:lnTo>
                      <a:pt x="21" y="50"/>
                    </a:lnTo>
                    <a:lnTo>
                      <a:pt x="19" y="50"/>
                    </a:lnTo>
                    <a:lnTo>
                      <a:pt x="18" y="48"/>
                    </a:lnTo>
                    <a:lnTo>
                      <a:pt x="18" y="47"/>
                    </a:lnTo>
                    <a:lnTo>
                      <a:pt x="18"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2" name="Freeform 8"/>
              <p:cNvSpPr>
                <a:spLocks noChangeAspect="1" noEditPoints="1"/>
              </p:cNvSpPr>
              <p:nvPr/>
            </p:nvSpPr>
            <p:spPr bwMode="auto">
              <a:xfrm>
                <a:off x="798" y="670"/>
                <a:ext cx="8" cy="34"/>
              </a:xfrm>
              <a:custGeom>
                <a:avLst/>
                <a:gdLst>
                  <a:gd name="T0" fmla="*/ 8 w 8"/>
                  <a:gd name="T1" fmla="*/ 4 h 34"/>
                  <a:gd name="T2" fmla="*/ 8 w 8"/>
                  <a:gd name="T3" fmla="*/ 2 h 34"/>
                  <a:gd name="T4" fmla="*/ 7 w 8"/>
                  <a:gd name="T5" fmla="*/ 1 h 34"/>
                  <a:gd name="T6" fmla="*/ 6 w 8"/>
                  <a:gd name="T7" fmla="*/ 0 h 34"/>
                  <a:gd name="T8" fmla="*/ 4 w 8"/>
                  <a:gd name="T9" fmla="*/ 0 h 34"/>
                  <a:gd name="T10" fmla="*/ 2 w 8"/>
                  <a:gd name="T11" fmla="*/ 0 h 34"/>
                  <a:gd name="T12" fmla="*/ 1 w 8"/>
                  <a:gd name="T13" fmla="*/ 1 h 34"/>
                  <a:gd name="T14" fmla="*/ 0 w 8"/>
                  <a:gd name="T15" fmla="*/ 2 h 34"/>
                  <a:gd name="T16" fmla="*/ 0 w 8"/>
                  <a:gd name="T17" fmla="*/ 4 h 34"/>
                  <a:gd name="T18" fmla="*/ 0 w 8"/>
                  <a:gd name="T19" fmla="*/ 6 h 34"/>
                  <a:gd name="T20" fmla="*/ 1 w 8"/>
                  <a:gd name="T21" fmla="*/ 7 h 34"/>
                  <a:gd name="T22" fmla="*/ 2 w 8"/>
                  <a:gd name="T23" fmla="*/ 8 h 34"/>
                  <a:gd name="T24" fmla="*/ 4 w 8"/>
                  <a:gd name="T25" fmla="*/ 9 h 34"/>
                  <a:gd name="T26" fmla="*/ 6 w 8"/>
                  <a:gd name="T27" fmla="*/ 8 h 34"/>
                  <a:gd name="T28" fmla="*/ 7 w 8"/>
                  <a:gd name="T29" fmla="*/ 7 h 34"/>
                  <a:gd name="T30" fmla="*/ 8 w 8"/>
                  <a:gd name="T31" fmla="*/ 6 h 34"/>
                  <a:gd name="T32" fmla="*/ 8 w 8"/>
                  <a:gd name="T33" fmla="*/ 4 h 34"/>
                  <a:gd name="T34" fmla="*/ 8 w 8"/>
                  <a:gd name="T35" fmla="*/ 30 h 34"/>
                  <a:gd name="T36" fmla="*/ 8 w 8"/>
                  <a:gd name="T37" fmla="*/ 28 h 34"/>
                  <a:gd name="T38" fmla="*/ 7 w 8"/>
                  <a:gd name="T39" fmla="*/ 26 h 34"/>
                  <a:gd name="T40" fmla="*/ 6 w 8"/>
                  <a:gd name="T41" fmla="*/ 26 h 34"/>
                  <a:gd name="T42" fmla="*/ 4 w 8"/>
                  <a:gd name="T43" fmla="*/ 25 h 34"/>
                  <a:gd name="T44" fmla="*/ 2 w 8"/>
                  <a:gd name="T45" fmla="*/ 26 h 34"/>
                  <a:gd name="T46" fmla="*/ 1 w 8"/>
                  <a:gd name="T47" fmla="*/ 27 h 34"/>
                  <a:gd name="T48" fmla="*/ 0 w 8"/>
                  <a:gd name="T49" fmla="*/ 28 h 34"/>
                  <a:gd name="T50" fmla="*/ 0 w 8"/>
                  <a:gd name="T51" fmla="*/ 30 h 34"/>
                  <a:gd name="T52" fmla="*/ 0 w 8"/>
                  <a:gd name="T53" fmla="*/ 31 h 34"/>
                  <a:gd name="T54" fmla="*/ 1 w 8"/>
                  <a:gd name="T55" fmla="*/ 33 h 34"/>
                  <a:gd name="T56" fmla="*/ 2 w 8"/>
                  <a:gd name="T57" fmla="*/ 34 h 34"/>
                  <a:gd name="T58" fmla="*/ 4 w 8"/>
                  <a:gd name="T59" fmla="*/ 34 h 34"/>
                  <a:gd name="T60" fmla="*/ 6 w 8"/>
                  <a:gd name="T61" fmla="*/ 34 h 34"/>
                  <a:gd name="T62" fmla="*/ 7 w 8"/>
                  <a:gd name="T63" fmla="*/ 33 h 34"/>
                  <a:gd name="T64" fmla="*/ 8 w 8"/>
                  <a:gd name="T65" fmla="*/ 31 h 34"/>
                  <a:gd name="T66" fmla="*/ 8 w 8"/>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4"/>
                    </a:moveTo>
                    <a:lnTo>
                      <a:pt x="8" y="2"/>
                    </a:lnTo>
                    <a:lnTo>
                      <a:pt x="7" y="1"/>
                    </a:lnTo>
                    <a:lnTo>
                      <a:pt x="6" y="0"/>
                    </a:lnTo>
                    <a:lnTo>
                      <a:pt x="4" y="0"/>
                    </a:lnTo>
                    <a:lnTo>
                      <a:pt x="2" y="0"/>
                    </a:lnTo>
                    <a:lnTo>
                      <a:pt x="1" y="1"/>
                    </a:lnTo>
                    <a:lnTo>
                      <a:pt x="0" y="2"/>
                    </a:lnTo>
                    <a:lnTo>
                      <a:pt x="0" y="4"/>
                    </a:lnTo>
                    <a:lnTo>
                      <a:pt x="0" y="6"/>
                    </a:lnTo>
                    <a:lnTo>
                      <a:pt x="1" y="7"/>
                    </a:lnTo>
                    <a:lnTo>
                      <a:pt x="2" y="8"/>
                    </a:lnTo>
                    <a:lnTo>
                      <a:pt x="4" y="9"/>
                    </a:lnTo>
                    <a:lnTo>
                      <a:pt x="6" y="8"/>
                    </a:lnTo>
                    <a:lnTo>
                      <a:pt x="7" y="7"/>
                    </a:lnTo>
                    <a:lnTo>
                      <a:pt x="8" y="6"/>
                    </a:lnTo>
                    <a:lnTo>
                      <a:pt x="8" y="4"/>
                    </a:lnTo>
                    <a:close/>
                    <a:moveTo>
                      <a:pt x="8" y="30"/>
                    </a:moveTo>
                    <a:lnTo>
                      <a:pt x="8" y="28"/>
                    </a:lnTo>
                    <a:lnTo>
                      <a:pt x="7" y="26"/>
                    </a:lnTo>
                    <a:lnTo>
                      <a:pt x="6" y="26"/>
                    </a:lnTo>
                    <a:lnTo>
                      <a:pt x="4" y="25"/>
                    </a:lnTo>
                    <a:lnTo>
                      <a:pt x="2" y="26"/>
                    </a:lnTo>
                    <a:lnTo>
                      <a:pt x="1" y="27"/>
                    </a:lnTo>
                    <a:lnTo>
                      <a:pt x="0" y="28"/>
                    </a:lnTo>
                    <a:lnTo>
                      <a:pt x="0" y="30"/>
                    </a:lnTo>
                    <a:lnTo>
                      <a:pt x="0" y="31"/>
                    </a:lnTo>
                    <a:lnTo>
                      <a:pt x="1" y="33"/>
                    </a:lnTo>
                    <a:lnTo>
                      <a:pt x="2" y="34"/>
                    </a:lnTo>
                    <a:lnTo>
                      <a:pt x="4" y="34"/>
                    </a:lnTo>
                    <a:lnTo>
                      <a:pt x="6" y="34"/>
                    </a:lnTo>
                    <a:lnTo>
                      <a:pt x="7" y="33"/>
                    </a:lnTo>
                    <a:lnTo>
                      <a:pt x="8" y="31"/>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3" name="Freeform 9"/>
              <p:cNvSpPr>
                <a:spLocks noChangeAspect="1" noEditPoints="1"/>
              </p:cNvSpPr>
              <p:nvPr/>
            </p:nvSpPr>
            <p:spPr bwMode="auto">
              <a:xfrm>
                <a:off x="867" y="659"/>
                <a:ext cx="56" cy="64"/>
              </a:xfrm>
              <a:custGeom>
                <a:avLst/>
                <a:gdLst>
                  <a:gd name="T0" fmla="*/ 19 w 56"/>
                  <a:gd name="T1" fmla="*/ 11 h 64"/>
                  <a:gd name="T2" fmla="*/ 19 w 56"/>
                  <a:gd name="T3" fmla="*/ 10 h 64"/>
                  <a:gd name="T4" fmla="*/ 23 w 56"/>
                  <a:gd name="T5" fmla="*/ 6 h 64"/>
                  <a:gd name="T6" fmla="*/ 29 w 56"/>
                  <a:gd name="T7" fmla="*/ 4 h 64"/>
                  <a:gd name="T8" fmla="*/ 36 w 56"/>
                  <a:gd name="T9" fmla="*/ 5 h 64"/>
                  <a:gd name="T10" fmla="*/ 43 w 56"/>
                  <a:gd name="T11" fmla="*/ 15 h 64"/>
                  <a:gd name="T12" fmla="*/ 42 w 56"/>
                  <a:gd name="T13" fmla="*/ 32 h 64"/>
                  <a:gd name="T14" fmla="*/ 35 w 56"/>
                  <a:gd name="T15" fmla="*/ 41 h 64"/>
                  <a:gd name="T16" fmla="*/ 29 w 56"/>
                  <a:gd name="T17" fmla="*/ 42 h 64"/>
                  <a:gd name="T18" fmla="*/ 23 w 56"/>
                  <a:gd name="T19" fmla="*/ 40 h 64"/>
                  <a:gd name="T20" fmla="*/ 19 w 56"/>
                  <a:gd name="T21" fmla="*/ 36 h 64"/>
                  <a:gd name="T22" fmla="*/ 19 w 56"/>
                  <a:gd name="T23" fmla="*/ 35 h 64"/>
                  <a:gd name="T24" fmla="*/ 19 w 56"/>
                  <a:gd name="T25" fmla="*/ 12 h 64"/>
                  <a:gd name="T26" fmla="*/ 22 w 56"/>
                  <a:gd name="T27" fmla="*/ 43 h 64"/>
                  <a:gd name="T28" fmla="*/ 28 w 56"/>
                  <a:gd name="T29" fmla="*/ 45 h 64"/>
                  <a:gd name="T30" fmla="*/ 41 w 56"/>
                  <a:gd name="T31" fmla="*/ 44 h 64"/>
                  <a:gd name="T32" fmla="*/ 55 w 56"/>
                  <a:gd name="T33" fmla="*/ 32 h 64"/>
                  <a:gd name="T34" fmla="*/ 55 w 56"/>
                  <a:gd name="T35" fmla="*/ 14 h 64"/>
                  <a:gd name="T36" fmla="*/ 43 w 56"/>
                  <a:gd name="T37" fmla="*/ 2 h 64"/>
                  <a:gd name="T38" fmla="*/ 28 w 56"/>
                  <a:gd name="T39" fmla="*/ 1 h 64"/>
                  <a:gd name="T40" fmla="*/ 20 w 56"/>
                  <a:gd name="T41" fmla="*/ 4 h 64"/>
                  <a:gd name="T42" fmla="*/ 18 w 56"/>
                  <a:gd name="T43" fmla="*/ 0 h 64"/>
                  <a:gd name="T44" fmla="*/ 0 w 56"/>
                  <a:gd name="T45" fmla="*/ 6 h 64"/>
                  <a:gd name="T46" fmla="*/ 6 w 56"/>
                  <a:gd name="T47" fmla="*/ 6 h 64"/>
                  <a:gd name="T48" fmla="*/ 7 w 56"/>
                  <a:gd name="T49" fmla="*/ 10 h 64"/>
                  <a:gd name="T50" fmla="*/ 0 w 56"/>
                  <a:gd name="T51" fmla="*/ 60 h 64"/>
                  <a:gd name="T52" fmla="*/ 3 w 56"/>
                  <a:gd name="T53" fmla="*/ 64 h 64"/>
                  <a:gd name="T54" fmla="*/ 10 w 56"/>
                  <a:gd name="T55" fmla="*/ 64 h 64"/>
                  <a:gd name="T56" fmla="*/ 16 w 56"/>
                  <a:gd name="T57" fmla="*/ 64 h 64"/>
                  <a:gd name="T58" fmla="*/ 23 w 56"/>
                  <a:gd name="T59" fmla="*/ 64 h 64"/>
                  <a:gd name="T60" fmla="*/ 25 w 56"/>
                  <a:gd name="T61" fmla="*/ 60 h 64"/>
                  <a:gd name="T62" fmla="*/ 19 w 56"/>
                  <a:gd name="T63"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64">
                    <a:moveTo>
                      <a:pt x="19" y="12"/>
                    </a:moveTo>
                    <a:lnTo>
                      <a:pt x="19" y="11"/>
                    </a:lnTo>
                    <a:lnTo>
                      <a:pt x="19" y="10"/>
                    </a:lnTo>
                    <a:lnTo>
                      <a:pt x="19" y="10"/>
                    </a:lnTo>
                    <a:lnTo>
                      <a:pt x="20" y="9"/>
                    </a:lnTo>
                    <a:lnTo>
                      <a:pt x="23" y="6"/>
                    </a:lnTo>
                    <a:lnTo>
                      <a:pt x="26" y="5"/>
                    </a:lnTo>
                    <a:lnTo>
                      <a:pt x="29" y="4"/>
                    </a:lnTo>
                    <a:lnTo>
                      <a:pt x="31" y="4"/>
                    </a:lnTo>
                    <a:lnTo>
                      <a:pt x="36" y="5"/>
                    </a:lnTo>
                    <a:lnTo>
                      <a:pt x="40" y="9"/>
                    </a:lnTo>
                    <a:lnTo>
                      <a:pt x="43" y="15"/>
                    </a:lnTo>
                    <a:lnTo>
                      <a:pt x="44" y="23"/>
                    </a:lnTo>
                    <a:lnTo>
                      <a:pt x="42" y="32"/>
                    </a:lnTo>
                    <a:lnTo>
                      <a:pt x="39" y="38"/>
                    </a:lnTo>
                    <a:lnTo>
                      <a:pt x="35" y="41"/>
                    </a:lnTo>
                    <a:lnTo>
                      <a:pt x="30" y="42"/>
                    </a:lnTo>
                    <a:lnTo>
                      <a:pt x="29" y="42"/>
                    </a:lnTo>
                    <a:lnTo>
                      <a:pt x="26" y="41"/>
                    </a:lnTo>
                    <a:lnTo>
                      <a:pt x="23" y="40"/>
                    </a:lnTo>
                    <a:lnTo>
                      <a:pt x="20" y="37"/>
                    </a:lnTo>
                    <a:lnTo>
                      <a:pt x="19" y="36"/>
                    </a:lnTo>
                    <a:lnTo>
                      <a:pt x="19" y="35"/>
                    </a:lnTo>
                    <a:lnTo>
                      <a:pt x="19" y="35"/>
                    </a:lnTo>
                    <a:lnTo>
                      <a:pt x="19" y="33"/>
                    </a:lnTo>
                    <a:lnTo>
                      <a:pt x="19" y="12"/>
                    </a:lnTo>
                    <a:close/>
                    <a:moveTo>
                      <a:pt x="19" y="41"/>
                    </a:moveTo>
                    <a:lnTo>
                      <a:pt x="22" y="43"/>
                    </a:lnTo>
                    <a:lnTo>
                      <a:pt x="25" y="45"/>
                    </a:lnTo>
                    <a:lnTo>
                      <a:pt x="28" y="45"/>
                    </a:lnTo>
                    <a:lnTo>
                      <a:pt x="31" y="46"/>
                    </a:lnTo>
                    <a:lnTo>
                      <a:pt x="41" y="44"/>
                    </a:lnTo>
                    <a:lnTo>
                      <a:pt x="49" y="39"/>
                    </a:lnTo>
                    <a:lnTo>
                      <a:pt x="55" y="32"/>
                    </a:lnTo>
                    <a:lnTo>
                      <a:pt x="56" y="23"/>
                    </a:lnTo>
                    <a:lnTo>
                      <a:pt x="55" y="14"/>
                    </a:lnTo>
                    <a:lnTo>
                      <a:pt x="50" y="7"/>
                    </a:lnTo>
                    <a:lnTo>
                      <a:pt x="43" y="2"/>
                    </a:lnTo>
                    <a:lnTo>
                      <a:pt x="33" y="0"/>
                    </a:lnTo>
                    <a:lnTo>
                      <a:pt x="28" y="1"/>
                    </a:lnTo>
                    <a:lnTo>
                      <a:pt x="24" y="2"/>
                    </a:lnTo>
                    <a:lnTo>
                      <a:pt x="20" y="4"/>
                    </a:lnTo>
                    <a:lnTo>
                      <a:pt x="18" y="5"/>
                    </a:lnTo>
                    <a:lnTo>
                      <a:pt x="18" y="0"/>
                    </a:lnTo>
                    <a:lnTo>
                      <a:pt x="0" y="1"/>
                    </a:lnTo>
                    <a:lnTo>
                      <a:pt x="0" y="6"/>
                    </a:lnTo>
                    <a:lnTo>
                      <a:pt x="4" y="6"/>
                    </a:lnTo>
                    <a:lnTo>
                      <a:pt x="6" y="6"/>
                    </a:lnTo>
                    <a:lnTo>
                      <a:pt x="7" y="7"/>
                    </a:lnTo>
                    <a:lnTo>
                      <a:pt x="7" y="10"/>
                    </a:lnTo>
                    <a:lnTo>
                      <a:pt x="7" y="60"/>
                    </a:lnTo>
                    <a:lnTo>
                      <a:pt x="0" y="60"/>
                    </a:lnTo>
                    <a:lnTo>
                      <a:pt x="0" y="64"/>
                    </a:lnTo>
                    <a:lnTo>
                      <a:pt x="3" y="64"/>
                    </a:lnTo>
                    <a:lnTo>
                      <a:pt x="6" y="64"/>
                    </a:lnTo>
                    <a:lnTo>
                      <a:pt x="10" y="64"/>
                    </a:lnTo>
                    <a:lnTo>
                      <a:pt x="13" y="64"/>
                    </a:lnTo>
                    <a:lnTo>
                      <a:pt x="16" y="64"/>
                    </a:lnTo>
                    <a:lnTo>
                      <a:pt x="20" y="64"/>
                    </a:lnTo>
                    <a:lnTo>
                      <a:pt x="23" y="64"/>
                    </a:lnTo>
                    <a:lnTo>
                      <a:pt x="25" y="64"/>
                    </a:lnTo>
                    <a:lnTo>
                      <a:pt x="25" y="60"/>
                    </a:lnTo>
                    <a:lnTo>
                      <a:pt x="19" y="60"/>
                    </a:lnTo>
                    <a:lnTo>
                      <a:pt x="19"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4" name="Freeform 10"/>
              <p:cNvSpPr>
                <a:spLocks noChangeAspect="1"/>
              </p:cNvSpPr>
              <p:nvPr/>
            </p:nvSpPr>
            <p:spPr bwMode="auto">
              <a:xfrm>
                <a:off x="931" y="659"/>
                <a:ext cx="40" cy="45"/>
              </a:xfrm>
              <a:custGeom>
                <a:avLst/>
                <a:gdLst>
                  <a:gd name="T0" fmla="*/ 17 w 40"/>
                  <a:gd name="T1" fmla="*/ 12 h 45"/>
                  <a:gd name="T2" fmla="*/ 17 w 40"/>
                  <a:gd name="T3" fmla="*/ 0 h 45"/>
                  <a:gd name="T4" fmla="*/ 0 w 40"/>
                  <a:gd name="T5" fmla="*/ 1 h 45"/>
                  <a:gd name="T6" fmla="*/ 0 w 40"/>
                  <a:gd name="T7" fmla="*/ 6 h 45"/>
                  <a:gd name="T8" fmla="*/ 4 w 40"/>
                  <a:gd name="T9" fmla="*/ 6 h 45"/>
                  <a:gd name="T10" fmla="*/ 6 w 40"/>
                  <a:gd name="T11" fmla="*/ 6 h 45"/>
                  <a:gd name="T12" fmla="*/ 7 w 40"/>
                  <a:gd name="T13" fmla="*/ 7 h 45"/>
                  <a:gd name="T14" fmla="*/ 7 w 40"/>
                  <a:gd name="T15" fmla="*/ 10 h 45"/>
                  <a:gd name="T16" fmla="*/ 7 w 40"/>
                  <a:gd name="T17" fmla="*/ 40 h 45"/>
                  <a:gd name="T18" fmla="*/ 0 w 40"/>
                  <a:gd name="T19" fmla="*/ 40 h 45"/>
                  <a:gd name="T20" fmla="*/ 0 w 40"/>
                  <a:gd name="T21" fmla="*/ 45 h 45"/>
                  <a:gd name="T22" fmla="*/ 6 w 40"/>
                  <a:gd name="T23" fmla="*/ 45 h 45"/>
                  <a:gd name="T24" fmla="*/ 13 w 40"/>
                  <a:gd name="T25" fmla="*/ 45 h 45"/>
                  <a:gd name="T26" fmla="*/ 16 w 40"/>
                  <a:gd name="T27" fmla="*/ 45 h 45"/>
                  <a:gd name="T28" fmla="*/ 20 w 40"/>
                  <a:gd name="T29" fmla="*/ 45 h 45"/>
                  <a:gd name="T30" fmla="*/ 23 w 40"/>
                  <a:gd name="T31" fmla="*/ 45 h 45"/>
                  <a:gd name="T32" fmla="*/ 26 w 40"/>
                  <a:gd name="T33" fmla="*/ 45 h 45"/>
                  <a:gd name="T34" fmla="*/ 26 w 40"/>
                  <a:gd name="T35" fmla="*/ 40 h 45"/>
                  <a:gd name="T36" fmla="*/ 18 w 40"/>
                  <a:gd name="T37" fmla="*/ 40 h 45"/>
                  <a:gd name="T38" fmla="*/ 18 w 40"/>
                  <a:gd name="T39" fmla="*/ 23 h 45"/>
                  <a:gd name="T40" fmla="*/ 18 w 40"/>
                  <a:gd name="T41" fmla="*/ 17 h 45"/>
                  <a:gd name="T42" fmla="*/ 20 w 40"/>
                  <a:gd name="T43" fmla="*/ 11 h 45"/>
                  <a:gd name="T44" fmla="*/ 24 w 40"/>
                  <a:gd name="T45" fmla="*/ 6 h 45"/>
                  <a:gd name="T46" fmla="*/ 30 w 40"/>
                  <a:gd name="T47" fmla="*/ 4 h 45"/>
                  <a:gd name="T48" fmla="*/ 30 w 40"/>
                  <a:gd name="T49" fmla="*/ 4 h 45"/>
                  <a:gd name="T50" fmla="*/ 29 w 40"/>
                  <a:gd name="T51" fmla="*/ 5 h 45"/>
                  <a:gd name="T52" fmla="*/ 28 w 40"/>
                  <a:gd name="T53" fmla="*/ 7 h 45"/>
                  <a:gd name="T54" fmla="*/ 28 w 40"/>
                  <a:gd name="T55" fmla="*/ 8 h 45"/>
                  <a:gd name="T56" fmla="*/ 29 w 40"/>
                  <a:gd name="T57" fmla="*/ 11 h 45"/>
                  <a:gd name="T58" fmla="*/ 30 w 40"/>
                  <a:gd name="T59" fmla="*/ 13 h 45"/>
                  <a:gd name="T60" fmla="*/ 32 w 40"/>
                  <a:gd name="T61" fmla="*/ 14 h 45"/>
                  <a:gd name="T62" fmla="*/ 34 w 40"/>
                  <a:gd name="T63" fmla="*/ 14 h 45"/>
                  <a:gd name="T64" fmla="*/ 36 w 40"/>
                  <a:gd name="T65" fmla="*/ 14 h 45"/>
                  <a:gd name="T66" fmla="*/ 38 w 40"/>
                  <a:gd name="T67" fmla="*/ 13 h 45"/>
                  <a:gd name="T68" fmla="*/ 40 w 40"/>
                  <a:gd name="T69" fmla="*/ 11 h 45"/>
                  <a:gd name="T70" fmla="*/ 40 w 40"/>
                  <a:gd name="T71" fmla="*/ 8 h 45"/>
                  <a:gd name="T72" fmla="*/ 39 w 40"/>
                  <a:gd name="T73" fmla="*/ 5 h 45"/>
                  <a:gd name="T74" fmla="*/ 37 w 40"/>
                  <a:gd name="T75" fmla="*/ 2 h 45"/>
                  <a:gd name="T76" fmla="*/ 34 w 40"/>
                  <a:gd name="T77" fmla="*/ 1 h 45"/>
                  <a:gd name="T78" fmla="*/ 30 w 40"/>
                  <a:gd name="T79" fmla="*/ 0 h 45"/>
                  <a:gd name="T80" fmla="*/ 25 w 40"/>
                  <a:gd name="T81" fmla="*/ 1 h 45"/>
                  <a:gd name="T82" fmla="*/ 21 w 40"/>
                  <a:gd name="T83" fmla="*/ 4 h 45"/>
                  <a:gd name="T84" fmla="*/ 19 w 40"/>
                  <a:gd name="T85" fmla="*/ 7 h 45"/>
                  <a:gd name="T86" fmla="*/ 17 w 40"/>
                  <a:gd name="T87"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5">
                    <a:moveTo>
                      <a:pt x="17" y="12"/>
                    </a:moveTo>
                    <a:lnTo>
                      <a:pt x="17" y="0"/>
                    </a:lnTo>
                    <a:lnTo>
                      <a:pt x="0" y="1"/>
                    </a:lnTo>
                    <a:lnTo>
                      <a:pt x="0" y="6"/>
                    </a:lnTo>
                    <a:lnTo>
                      <a:pt x="4" y="6"/>
                    </a:lnTo>
                    <a:lnTo>
                      <a:pt x="6" y="6"/>
                    </a:lnTo>
                    <a:lnTo>
                      <a:pt x="7" y="7"/>
                    </a:lnTo>
                    <a:lnTo>
                      <a:pt x="7" y="10"/>
                    </a:lnTo>
                    <a:lnTo>
                      <a:pt x="7" y="40"/>
                    </a:lnTo>
                    <a:lnTo>
                      <a:pt x="0" y="40"/>
                    </a:lnTo>
                    <a:lnTo>
                      <a:pt x="0" y="45"/>
                    </a:lnTo>
                    <a:lnTo>
                      <a:pt x="6" y="45"/>
                    </a:lnTo>
                    <a:lnTo>
                      <a:pt x="13" y="45"/>
                    </a:lnTo>
                    <a:lnTo>
                      <a:pt x="16" y="45"/>
                    </a:lnTo>
                    <a:lnTo>
                      <a:pt x="20" y="45"/>
                    </a:lnTo>
                    <a:lnTo>
                      <a:pt x="23" y="45"/>
                    </a:lnTo>
                    <a:lnTo>
                      <a:pt x="26" y="45"/>
                    </a:lnTo>
                    <a:lnTo>
                      <a:pt x="26" y="40"/>
                    </a:lnTo>
                    <a:lnTo>
                      <a:pt x="18" y="40"/>
                    </a:lnTo>
                    <a:lnTo>
                      <a:pt x="18" y="23"/>
                    </a:lnTo>
                    <a:lnTo>
                      <a:pt x="18" y="17"/>
                    </a:lnTo>
                    <a:lnTo>
                      <a:pt x="20" y="11"/>
                    </a:lnTo>
                    <a:lnTo>
                      <a:pt x="24" y="6"/>
                    </a:lnTo>
                    <a:lnTo>
                      <a:pt x="30" y="4"/>
                    </a:lnTo>
                    <a:lnTo>
                      <a:pt x="30" y="4"/>
                    </a:lnTo>
                    <a:lnTo>
                      <a:pt x="29" y="5"/>
                    </a:lnTo>
                    <a:lnTo>
                      <a:pt x="28" y="7"/>
                    </a:lnTo>
                    <a:lnTo>
                      <a:pt x="28" y="8"/>
                    </a:lnTo>
                    <a:lnTo>
                      <a:pt x="29" y="11"/>
                    </a:lnTo>
                    <a:lnTo>
                      <a:pt x="30" y="13"/>
                    </a:lnTo>
                    <a:lnTo>
                      <a:pt x="32" y="14"/>
                    </a:lnTo>
                    <a:lnTo>
                      <a:pt x="34" y="14"/>
                    </a:lnTo>
                    <a:lnTo>
                      <a:pt x="36" y="14"/>
                    </a:lnTo>
                    <a:lnTo>
                      <a:pt x="38" y="13"/>
                    </a:lnTo>
                    <a:lnTo>
                      <a:pt x="40" y="11"/>
                    </a:lnTo>
                    <a:lnTo>
                      <a:pt x="40" y="8"/>
                    </a:lnTo>
                    <a:lnTo>
                      <a:pt x="39" y="5"/>
                    </a:lnTo>
                    <a:lnTo>
                      <a:pt x="37" y="2"/>
                    </a:lnTo>
                    <a:lnTo>
                      <a:pt x="34" y="1"/>
                    </a:lnTo>
                    <a:lnTo>
                      <a:pt x="30" y="0"/>
                    </a:lnTo>
                    <a:lnTo>
                      <a:pt x="25" y="1"/>
                    </a:lnTo>
                    <a:lnTo>
                      <a:pt x="21" y="4"/>
                    </a:lnTo>
                    <a:lnTo>
                      <a:pt x="19" y="7"/>
                    </a:lnTo>
                    <a:lnTo>
                      <a:pt x="17"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5" name="Freeform 11"/>
              <p:cNvSpPr>
                <a:spLocks noChangeAspect="1" noEditPoints="1"/>
              </p:cNvSpPr>
              <p:nvPr/>
            </p:nvSpPr>
            <p:spPr bwMode="auto">
              <a:xfrm>
                <a:off x="978" y="659"/>
                <a:ext cx="51" cy="46"/>
              </a:xfrm>
              <a:custGeom>
                <a:avLst/>
                <a:gdLst>
                  <a:gd name="T0" fmla="*/ 51 w 51"/>
                  <a:gd name="T1" fmla="*/ 23 h 46"/>
                  <a:gd name="T2" fmla="*/ 49 w 51"/>
                  <a:gd name="T3" fmla="*/ 14 h 46"/>
                  <a:gd name="T4" fmla="*/ 44 w 51"/>
                  <a:gd name="T5" fmla="*/ 7 h 46"/>
                  <a:gd name="T6" fmla="*/ 36 w 51"/>
                  <a:gd name="T7" fmla="*/ 2 h 46"/>
                  <a:gd name="T8" fmla="*/ 25 w 51"/>
                  <a:gd name="T9" fmla="*/ 0 h 46"/>
                  <a:gd name="T10" fmla="*/ 14 w 51"/>
                  <a:gd name="T11" fmla="*/ 2 h 46"/>
                  <a:gd name="T12" fmla="*/ 6 w 51"/>
                  <a:gd name="T13" fmla="*/ 7 h 46"/>
                  <a:gd name="T14" fmla="*/ 1 w 51"/>
                  <a:gd name="T15" fmla="*/ 14 h 46"/>
                  <a:gd name="T16" fmla="*/ 0 w 51"/>
                  <a:gd name="T17" fmla="*/ 23 h 46"/>
                  <a:gd name="T18" fmla="*/ 1 w 51"/>
                  <a:gd name="T19" fmla="*/ 32 h 46"/>
                  <a:gd name="T20" fmla="*/ 6 w 51"/>
                  <a:gd name="T21" fmla="*/ 39 h 46"/>
                  <a:gd name="T22" fmla="*/ 14 w 51"/>
                  <a:gd name="T23" fmla="*/ 44 h 46"/>
                  <a:gd name="T24" fmla="*/ 25 w 51"/>
                  <a:gd name="T25" fmla="*/ 46 h 46"/>
                  <a:gd name="T26" fmla="*/ 36 w 51"/>
                  <a:gd name="T27" fmla="*/ 44 h 46"/>
                  <a:gd name="T28" fmla="*/ 44 w 51"/>
                  <a:gd name="T29" fmla="*/ 39 h 46"/>
                  <a:gd name="T30" fmla="*/ 49 w 51"/>
                  <a:gd name="T31" fmla="*/ 32 h 46"/>
                  <a:gd name="T32" fmla="*/ 51 w 51"/>
                  <a:gd name="T33" fmla="*/ 23 h 46"/>
                  <a:gd name="T34" fmla="*/ 25 w 51"/>
                  <a:gd name="T35" fmla="*/ 42 h 46"/>
                  <a:gd name="T36" fmla="*/ 21 w 51"/>
                  <a:gd name="T37" fmla="*/ 41 h 46"/>
                  <a:gd name="T38" fmla="*/ 18 w 51"/>
                  <a:gd name="T39" fmla="*/ 40 h 46"/>
                  <a:gd name="T40" fmla="*/ 16 w 51"/>
                  <a:gd name="T41" fmla="*/ 38 h 46"/>
                  <a:gd name="T42" fmla="*/ 14 w 51"/>
                  <a:gd name="T43" fmla="*/ 35 h 46"/>
                  <a:gd name="T44" fmla="*/ 13 w 51"/>
                  <a:gd name="T45" fmla="*/ 32 h 46"/>
                  <a:gd name="T46" fmla="*/ 13 w 51"/>
                  <a:gd name="T47" fmla="*/ 29 h 46"/>
                  <a:gd name="T48" fmla="*/ 13 w 51"/>
                  <a:gd name="T49" fmla="*/ 26 h 46"/>
                  <a:gd name="T50" fmla="*/ 13 w 51"/>
                  <a:gd name="T51" fmla="*/ 22 h 46"/>
                  <a:gd name="T52" fmla="*/ 13 w 51"/>
                  <a:gd name="T53" fmla="*/ 19 h 46"/>
                  <a:gd name="T54" fmla="*/ 13 w 51"/>
                  <a:gd name="T55" fmla="*/ 15 h 46"/>
                  <a:gd name="T56" fmla="*/ 13 w 51"/>
                  <a:gd name="T57" fmla="*/ 12 h 46"/>
                  <a:gd name="T58" fmla="*/ 14 w 51"/>
                  <a:gd name="T59" fmla="*/ 9 h 46"/>
                  <a:gd name="T60" fmla="*/ 16 w 51"/>
                  <a:gd name="T61" fmla="*/ 7 h 46"/>
                  <a:gd name="T62" fmla="*/ 19 w 51"/>
                  <a:gd name="T63" fmla="*/ 5 h 46"/>
                  <a:gd name="T64" fmla="*/ 22 w 51"/>
                  <a:gd name="T65" fmla="*/ 4 h 46"/>
                  <a:gd name="T66" fmla="*/ 25 w 51"/>
                  <a:gd name="T67" fmla="*/ 4 h 46"/>
                  <a:gd name="T68" fmla="*/ 28 w 51"/>
                  <a:gd name="T69" fmla="*/ 4 h 46"/>
                  <a:gd name="T70" fmla="*/ 31 w 51"/>
                  <a:gd name="T71" fmla="*/ 5 h 46"/>
                  <a:gd name="T72" fmla="*/ 34 w 51"/>
                  <a:gd name="T73" fmla="*/ 6 h 46"/>
                  <a:gd name="T74" fmla="*/ 36 w 51"/>
                  <a:gd name="T75" fmla="*/ 9 h 46"/>
                  <a:gd name="T76" fmla="*/ 37 w 51"/>
                  <a:gd name="T77" fmla="*/ 12 h 46"/>
                  <a:gd name="T78" fmla="*/ 38 w 51"/>
                  <a:gd name="T79" fmla="*/ 15 h 46"/>
                  <a:gd name="T80" fmla="*/ 38 w 51"/>
                  <a:gd name="T81" fmla="*/ 19 h 46"/>
                  <a:gd name="T82" fmla="*/ 38 w 51"/>
                  <a:gd name="T83" fmla="*/ 22 h 46"/>
                  <a:gd name="T84" fmla="*/ 38 w 51"/>
                  <a:gd name="T85" fmla="*/ 26 h 46"/>
                  <a:gd name="T86" fmla="*/ 38 w 51"/>
                  <a:gd name="T87" fmla="*/ 29 h 46"/>
                  <a:gd name="T88" fmla="*/ 37 w 51"/>
                  <a:gd name="T89" fmla="*/ 32 h 46"/>
                  <a:gd name="T90" fmla="*/ 36 w 51"/>
                  <a:gd name="T91" fmla="*/ 35 h 46"/>
                  <a:gd name="T92" fmla="*/ 35 w 51"/>
                  <a:gd name="T93" fmla="*/ 38 h 46"/>
                  <a:gd name="T94" fmla="*/ 32 w 51"/>
                  <a:gd name="T95" fmla="*/ 40 h 46"/>
                  <a:gd name="T96" fmla="*/ 29 w 51"/>
                  <a:gd name="T97" fmla="*/ 41 h 46"/>
                  <a:gd name="T98" fmla="*/ 25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3"/>
                    </a:moveTo>
                    <a:lnTo>
                      <a:pt x="49" y="14"/>
                    </a:lnTo>
                    <a:lnTo>
                      <a:pt x="44" y="7"/>
                    </a:lnTo>
                    <a:lnTo>
                      <a:pt x="36" y="2"/>
                    </a:lnTo>
                    <a:lnTo>
                      <a:pt x="25" y="0"/>
                    </a:lnTo>
                    <a:lnTo>
                      <a:pt x="14" y="2"/>
                    </a:lnTo>
                    <a:lnTo>
                      <a:pt x="6" y="7"/>
                    </a:lnTo>
                    <a:lnTo>
                      <a:pt x="1" y="14"/>
                    </a:lnTo>
                    <a:lnTo>
                      <a:pt x="0" y="23"/>
                    </a:lnTo>
                    <a:lnTo>
                      <a:pt x="1" y="32"/>
                    </a:lnTo>
                    <a:lnTo>
                      <a:pt x="6" y="39"/>
                    </a:lnTo>
                    <a:lnTo>
                      <a:pt x="14" y="44"/>
                    </a:lnTo>
                    <a:lnTo>
                      <a:pt x="25" y="46"/>
                    </a:lnTo>
                    <a:lnTo>
                      <a:pt x="36" y="44"/>
                    </a:lnTo>
                    <a:lnTo>
                      <a:pt x="44" y="39"/>
                    </a:lnTo>
                    <a:lnTo>
                      <a:pt x="49" y="32"/>
                    </a:lnTo>
                    <a:lnTo>
                      <a:pt x="51" y="23"/>
                    </a:lnTo>
                    <a:close/>
                    <a:moveTo>
                      <a:pt x="25" y="42"/>
                    </a:moveTo>
                    <a:lnTo>
                      <a:pt x="21" y="41"/>
                    </a:lnTo>
                    <a:lnTo>
                      <a:pt x="18" y="40"/>
                    </a:lnTo>
                    <a:lnTo>
                      <a:pt x="16" y="38"/>
                    </a:lnTo>
                    <a:lnTo>
                      <a:pt x="14" y="35"/>
                    </a:lnTo>
                    <a:lnTo>
                      <a:pt x="13" y="32"/>
                    </a:lnTo>
                    <a:lnTo>
                      <a:pt x="13" y="29"/>
                    </a:lnTo>
                    <a:lnTo>
                      <a:pt x="13" y="26"/>
                    </a:lnTo>
                    <a:lnTo>
                      <a:pt x="13" y="22"/>
                    </a:lnTo>
                    <a:lnTo>
                      <a:pt x="13" y="19"/>
                    </a:lnTo>
                    <a:lnTo>
                      <a:pt x="13" y="15"/>
                    </a:lnTo>
                    <a:lnTo>
                      <a:pt x="13" y="12"/>
                    </a:lnTo>
                    <a:lnTo>
                      <a:pt x="14" y="9"/>
                    </a:lnTo>
                    <a:lnTo>
                      <a:pt x="16" y="7"/>
                    </a:lnTo>
                    <a:lnTo>
                      <a:pt x="19" y="5"/>
                    </a:lnTo>
                    <a:lnTo>
                      <a:pt x="22" y="4"/>
                    </a:lnTo>
                    <a:lnTo>
                      <a:pt x="25" y="4"/>
                    </a:lnTo>
                    <a:lnTo>
                      <a:pt x="28" y="4"/>
                    </a:lnTo>
                    <a:lnTo>
                      <a:pt x="31" y="5"/>
                    </a:lnTo>
                    <a:lnTo>
                      <a:pt x="34" y="6"/>
                    </a:lnTo>
                    <a:lnTo>
                      <a:pt x="36" y="9"/>
                    </a:lnTo>
                    <a:lnTo>
                      <a:pt x="37" y="12"/>
                    </a:lnTo>
                    <a:lnTo>
                      <a:pt x="38" y="15"/>
                    </a:lnTo>
                    <a:lnTo>
                      <a:pt x="38" y="19"/>
                    </a:lnTo>
                    <a:lnTo>
                      <a:pt x="38" y="22"/>
                    </a:lnTo>
                    <a:lnTo>
                      <a:pt x="38" y="26"/>
                    </a:lnTo>
                    <a:lnTo>
                      <a:pt x="38" y="29"/>
                    </a:lnTo>
                    <a:lnTo>
                      <a:pt x="37" y="32"/>
                    </a:lnTo>
                    <a:lnTo>
                      <a:pt x="36" y="35"/>
                    </a:lnTo>
                    <a:lnTo>
                      <a:pt x="35" y="38"/>
                    </a:lnTo>
                    <a:lnTo>
                      <a:pt x="32" y="40"/>
                    </a:lnTo>
                    <a:lnTo>
                      <a:pt x="29" y="41"/>
                    </a:lnTo>
                    <a:lnTo>
                      <a:pt x="25"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6" name="Freeform 12"/>
              <p:cNvSpPr>
                <a:spLocks noChangeAspect="1"/>
              </p:cNvSpPr>
              <p:nvPr/>
            </p:nvSpPr>
            <p:spPr bwMode="auto">
              <a:xfrm>
                <a:off x="1039" y="659"/>
                <a:ext cx="44" cy="46"/>
              </a:xfrm>
              <a:custGeom>
                <a:avLst/>
                <a:gdLst>
                  <a:gd name="T0" fmla="*/ 31 w 44"/>
                  <a:gd name="T1" fmla="*/ 6 h 46"/>
                  <a:gd name="T2" fmla="*/ 30 w 44"/>
                  <a:gd name="T3" fmla="*/ 8 h 46"/>
                  <a:gd name="T4" fmla="*/ 31 w 44"/>
                  <a:gd name="T5" fmla="*/ 12 h 46"/>
                  <a:gd name="T6" fmla="*/ 34 w 44"/>
                  <a:gd name="T7" fmla="*/ 15 h 46"/>
                  <a:gd name="T8" fmla="*/ 38 w 44"/>
                  <a:gd name="T9" fmla="*/ 15 h 46"/>
                  <a:gd name="T10" fmla="*/ 42 w 44"/>
                  <a:gd name="T11" fmla="*/ 12 h 46"/>
                  <a:gd name="T12" fmla="*/ 41 w 44"/>
                  <a:gd name="T13" fmla="*/ 4 h 46"/>
                  <a:gd name="T14" fmla="*/ 30 w 44"/>
                  <a:gd name="T15" fmla="*/ 0 h 46"/>
                  <a:gd name="T16" fmla="*/ 19 w 44"/>
                  <a:gd name="T17" fmla="*/ 0 h 46"/>
                  <a:gd name="T18" fmla="*/ 9 w 44"/>
                  <a:gd name="T19" fmla="*/ 4 h 46"/>
                  <a:gd name="T20" fmla="*/ 3 w 44"/>
                  <a:gd name="T21" fmla="*/ 11 h 46"/>
                  <a:gd name="T22" fmla="*/ 0 w 44"/>
                  <a:gd name="T23" fmla="*/ 19 h 46"/>
                  <a:gd name="T24" fmla="*/ 2 w 44"/>
                  <a:gd name="T25" fmla="*/ 32 h 46"/>
                  <a:gd name="T26" fmla="*/ 14 w 44"/>
                  <a:gd name="T27" fmla="*/ 44 h 46"/>
                  <a:gd name="T28" fmla="*/ 30 w 44"/>
                  <a:gd name="T29" fmla="*/ 45 h 46"/>
                  <a:gd name="T30" fmla="*/ 38 w 44"/>
                  <a:gd name="T31" fmla="*/ 42 h 46"/>
                  <a:gd name="T32" fmla="*/ 42 w 44"/>
                  <a:gd name="T33" fmla="*/ 38 h 46"/>
                  <a:gd name="T34" fmla="*/ 44 w 44"/>
                  <a:gd name="T35" fmla="*/ 34 h 46"/>
                  <a:gd name="T36" fmla="*/ 43 w 44"/>
                  <a:gd name="T37" fmla="*/ 33 h 46"/>
                  <a:gd name="T38" fmla="*/ 42 w 44"/>
                  <a:gd name="T39" fmla="*/ 32 h 46"/>
                  <a:gd name="T40" fmla="*/ 40 w 44"/>
                  <a:gd name="T41" fmla="*/ 32 h 46"/>
                  <a:gd name="T42" fmla="*/ 39 w 44"/>
                  <a:gd name="T43" fmla="*/ 33 h 46"/>
                  <a:gd name="T44" fmla="*/ 37 w 44"/>
                  <a:gd name="T45" fmla="*/ 37 h 46"/>
                  <a:gd name="T46" fmla="*/ 30 w 44"/>
                  <a:gd name="T47" fmla="*/ 41 h 46"/>
                  <a:gd name="T48" fmla="*/ 22 w 44"/>
                  <a:gd name="T49" fmla="*/ 41 h 46"/>
                  <a:gd name="T50" fmla="*/ 16 w 44"/>
                  <a:gd name="T51" fmla="*/ 37 h 46"/>
                  <a:gd name="T52" fmla="*/ 13 w 44"/>
                  <a:gd name="T53" fmla="*/ 31 h 46"/>
                  <a:gd name="T54" fmla="*/ 13 w 44"/>
                  <a:gd name="T55" fmla="*/ 25 h 46"/>
                  <a:gd name="T56" fmla="*/ 13 w 44"/>
                  <a:gd name="T57" fmla="*/ 20 h 46"/>
                  <a:gd name="T58" fmla="*/ 13 w 44"/>
                  <a:gd name="T59" fmla="*/ 14 h 46"/>
                  <a:gd name="T60" fmla="*/ 16 w 44"/>
                  <a:gd name="T61" fmla="*/ 8 h 46"/>
                  <a:gd name="T62" fmla="*/ 21 w 44"/>
                  <a:gd name="T63" fmla="*/ 5 h 46"/>
                  <a:gd name="T64" fmla="*/ 30 w 44"/>
                  <a:gd name="T6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6">
                    <a:moveTo>
                      <a:pt x="32" y="5"/>
                    </a:moveTo>
                    <a:lnTo>
                      <a:pt x="31" y="6"/>
                    </a:lnTo>
                    <a:lnTo>
                      <a:pt x="30" y="7"/>
                    </a:lnTo>
                    <a:lnTo>
                      <a:pt x="30" y="8"/>
                    </a:lnTo>
                    <a:lnTo>
                      <a:pt x="30" y="9"/>
                    </a:lnTo>
                    <a:lnTo>
                      <a:pt x="31" y="12"/>
                    </a:lnTo>
                    <a:lnTo>
                      <a:pt x="32" y="14"/>
                    </a:lnTo>
                    <a:lnTo>
                      <a:pt x="34" y="15"/>
                    </a:lnTo>
                    <a:lnTo>
                      <a:pt x="36" y="15"/>
                    </a:lnTo>
                    <a:lnTo>
                      <a:pt x="38" y="15"/>
                    </a:lnTo>
                    <a:lnTo>
                      <a:pt x="40" y="14"/>
                    </a:lnTo>
                    <a:lnTo>
                      <a:pt x="42" y="12"/>
                    </a:lnTo>
                    <a:lnTo>
                      <a:pt x="42" y="9"/>
                    </a:lnTo>
                    <a:lnTo>
                      <a:pt x="41" y="4"/>
                    </a:lnTo>
                    <a:lnTo>
                      <a:pt x="36" y="1"/>
                    </a:lnTo>
                    <a:lnTo>
                      <a:pt x="30" y="0"/>
                    </a:lnTo>
                    <a:lnTo>
                      <a:pt x="25" y="0"/>
                    </a:lnTo>
                    <a:lnTo>
                      <a:pt x="19" y="0"/>
                    </a:lnTo>
                    <a:lnTo>
                      <a:pt x="14" y="2"/>
                    </a:lnTo>
                    <a:lnTo>
                      <a:pt x="9" y="4"/>
                    </a:lnTo>
                    <a:lnTo>
                      <a:pt x="6" y="7"/>
                    </a:lnTo>
                    <a:lnTo>
                      <a:pt x="3" y="11"/>
                    </a:lnTo>
                    <a:lnTo>
                      <a:pt x="1" y="14"/>
                    </a:lnTo>
                    <a:lnTo>
                      <a:pt x="0" y="19"/>
                    </a:lnTo>
                    <a:lnTo>
                      <a:pt x="0" y="23"/>
                    </a:lnTo>
                    <a:lnTo>
                      <a:pt x="2" y="32"/>
                    </a:lnTo>
                    <a:lnTo>
                      <a:pt x="6" y="39"/>
                    </a:lnTo>
                    <a:lnTo>
                      <a:pt x="14" y="44"/>
                    </a:lnTo>
                    <a:lnTo>
                      <a:pt x="25" y="46"/>
                    </a:lnTo>
                    <a:lnTo>
                      <a:pt x="30" y="45"/>
                    </a:lnTo>
                    <a:lnTo>
                      <a:pt x="34" y="44"/>
                    </a:lnTo>
                    <a:lnTo>
                      <a:pt x="38" y="42"/>
                    </a:lnTo>
                    <a:lnTo>
                      <a:pt x="40" y="40"/>
                    </a:lnTo>
                    <a:lnTo>
                      <a:pt x="42" y="38"/>
                    </a:lnTo>
                    <a:lnTo>
                      <a:pt x="43" y="36"/>
                    </a:lnTo>
                    <a:lnTo>
                      <a:pt x="44" y="34"/>
                    </a:lnTo>
                    <a:lnTo>
                      <a:pt x="44" y="33"/>
                    </a:lnTo>
                    <a:lnTo>
                      <a:pt x="43" y="33"/>
                    </a:lnTo>
                    <a:lnTo>
                      <a:pt x="43" y="32"/>
                    </a:lnTo>
                    <a:lnTo>
                      <a:pt x="42" y="32"/>
                    </a:lnTo>
                    <a:lnTo>
                      <a:pt x="41" y="32"/>
                    </a:lnTo>
                    <a:lnTo>
                      <a:pt x="40" y="32"/>
                    </a:lnTo>
                    <a:lnTo>
                      <a:pt x="40" y="32"/>
                    </a:lnTo>
                    <a:lnTo>
                      <a:pt x="39" y="33"/>
                    </a:lnTo>
                    <a:lnTo>
                      <a:pt x="39" y="34"/>
                    </a:lnTo>
                    <a:lnTo>
                      <a:pt x="37" y="37"/>
                    </a:lnTo>
                    <a:lnTo>
                      <a:pt x="34" y="40"/>
                    </a:lnTo>
                    <a:lnTo>
                      <a:pt x="30" y="41"/>
                    </a:lnTo>
                    <a:lnTo>
                      <a:pt x="26" y="42"/>
                    </a:lnTo>
                    <a:lnTo>
                      <a:pt x="22" y="41"/>
                    </a:lnTo>
                    <a:lnTo>
                      <a:pt x="18" y="39"/>
                    </a:lnTo>
                    <a:lnTo>
                      <a:pt x="16" y="37"/>
                    </a:lnTo>
                    <a:lnTo>
                      <a:pt x="14" y="34"/>
                    </a:lnTo>
                    <a:lnTo>
                      <a:pt x="13" y="31"/>
                    </a:lnTo>
                    <a:lnTo>
                      <a:pt x="13" y="27"/>
                    </a:lnTo>
                    <a:lnTo>
                      <a:pt x="13" y="25"/>
                    </a:lnTo>
                    <a:lnTo>
                      <a:pt x="13" y="23"/>
                    </a:lnTo>
                    <a:lnTo>
                      <a:pt x="13" y="20"/>
                    </a:lnTo>
                    <a:lnTo>
                      <a:pt x="13" y="17"/>
                    </a:lnTo>
                    <a:lnTo>
                      <a:pt x="13" y="14"/>
                    </a:lnTo>
                    <a:lnTo>
                      <a:pt x="14" y="11"/>
                    </a:lnTo>
                    <a:lnTo>
                      <a:pt x="16" y="8"/>
                    </a:lnTo>
                    <a:lnTo>
                      <a:pt x="18" y="6"/>
                    </a:lnTo>
                    <a:lnTo>
                      <a:pt x="21" y="5"/>
                    </a:lnTo>
                    <a:lnTo>
                      <a:pt x="25" y="4"/>
                    </a:lnTo>
                    <a:lnTo>
                      <a:pt x="30" y="4"/>
                    </a:lnTo>
                    <a:lnTo>
                      <a:pt x="32"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7" name="Freeform 13"/>
              <p:cNvSpPr>
                <a:spLocks noChangeAspect="1" noEditPoints="1"/>
              </p:cNvSpPr>
              <p:nvPr/>
            </p:nvSpPr>
            <p:spPr bwMode="auto">
              <a:xfrm>
                <a:off x="1089" y="659"/>
                <a:ext cx="46" cy="46"/>
              </a:xfrm>
              <a:custGeom>
                <a:avLst/>
                <a:gdLst>
                  <a:gd name="T0" fmla="*/ 44 w 46"/>
                  <a:gd name="T1" fmla="*/ 23 h 46"/>
                  <a:gd name="T2" fmla="*/ 46 w 46"/>
                  <a:gd name="T3" fmla="*/ 22 h 46"/>
                  <a:gd name="T4" fmla="*/ 46 w 46"/>
                  <a:gd name="T5" fmla="*/ 18 h 46"/>
                  <a:gd name="T6" fmla="*/ 44 w 46"/>
                  <a:gd name="T7" fmla="*/ 9 h 46"/>
                  <a:gd name="T8" fmla="*/ 34 w 46"/>
                  <a:gd name="T9" fmla="*/ 1 h 46"/>
                  <a:gd name="T10" fmla="*/ 14 w 46"/>
                  <a:gd name="T11" fmla="*/ 2 h 46"/>
                  <a:gd name="T12" fmla="*/ 2 w 46"/>
                  <a:gd name="T13" fmla="*/ 14 h 46"/>
                  <a:gd name="T14" fmla="*/ 2 w 46"/>
                  <a:gd name="T15" fmla="*/ 32 h 46"/>
                  <a:gd name="T16" fmla="*/ 15 w 46"/>
                  <a:gd name="T17" fmla="*/ 44 h 46"/>
                  <a:gd name="T18" fmla="*/ 32 w 46"/>
                  <a:gd name="T19" fmla="*/ 45 h 46"/>
                  <a:gd name="T20" fmla="*/ 39 w 46"/>
                  <a:gd name="T21" fmla="*/ 42 h 46"/>
                  <a:gd name="T22" fmla="*/ 44 w 46"/>
                  <a:gd name="T23" fmla="*/ 38 h 46"/>
                  <a:gd name="T24" fmla="*/ 46 w 46"/>
                  <a:gd name="T25" fmla="*/ 34 h 46"/>
                  <a:gd name="T26" fmla="*/ 46 w 46"/>
                  <a:gd name="T27" fmla="*/ 32 h 46"/>
                  <a:gd name="T28" fmla="*/ 44 w 46"/>
                  <a:gd name="T29" fmla="*/ 32 h 46"/>
                  <a:gd name="T30" fmla="*/ 43 w 46"/>
                  <a:gd name="T31" fmla="*/ 32 h 46"/>
                  <a:gd name="T32" fmla="*/ 42 w 46"/>
                  <a:gd name="T33" fmla="*/ 33 h 46"/>
                  <a:gd name="T34" fmla="*/ 39 w 46"/>
                  <a:gd name="T35" fmla="*/ 37 h 46"/>
                  <a:gd name="T36" fmla="*/ 32 w 46"/>
                  <a:gd name="T37" fmla="*/ 41 h 46"/>
                  <a:gd name="T38" fmla="*/ 22 w 46"/>
                  <a:gd name="T39" fmla="*/ 41 h 46"/>
                  <a:gd name="T40" fmla="*/ 16 w 46"/>
                  <a:gd name="T41" fmla="*/ 37 h 46"/>
                  <a:gd name="T42" fmla="*/ 14 w 46"/>
                  <a:gd name="T43" fmla="*/ 31 h 46"/>
                  <a:gd name="T44" fmla="*/ 13 w 46"/>
                  <a:gd name="T45" fmla="*/ 26 h 46"/>
                  <a:gd name="T46" fmla="*/ 43 w 46"/>
                  <a:gd name="T47" fmla="*/ 23 h 46"/>
                  <a:gd name="T48" fmla="*/ 13 w 46"/>
                  <a:gd name="T49" fmla="*/ 17 h 46"/>
                  <a:gd name="T50" fmla="*/ 14 w 46"/>
                  <a:gd name="T51" fmla="*/ 11 h 46"/>
                  <a:gd name="T52" fmla="*/ 18 w 46"/>
                  <a:gd name="T53" fmla="*/ 6 h 46"/>
                  <a:gd name="T54" fmla="*/ 22 w 46"/>
                  <a:gd name="T55" fmla="*/ 4 h 46"/>
                  <a:gd name="T56" fmla="*/ 29 w 46"/>
                  <a:gd name="T57" fmla="*/ 4 h 46"/>
                  <a:gd name="T58" fmla="*/ 34 w 46"/>
                  <a:gd name="T59" fmla="*/ 8 h 46"/>
                  <a:gd name="T60" fmla="*/ 36 w 46"/>
                  <a:gd name="T61" fmla="*/ 13 h 46"/>
                  <a:gd name="T62" fmla="*/ 37 w 46"/>
                  <a:gd name="T63" fmla="*/ 18 h 46"/>
                  <a:gd name="T64" fmla="*/ 13 w 46"/>
                  <a:gd name="T6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6">
                    <a:moveTo>
                      <a:pt x="43" y="23"/>
                    </a:moveTo>
                    <a:lnTo>
                      <a:pt x="44" y="23"/>
                    </a:lnTo>
                    <a:lnTo>
                      <a:pt x="45" y="23"/>
                    </a:lnTo>
                    <a:lnTo>
                      <a:pt x="46" y="22"/>
                    </a:lnTo>
                    <a:lnTo>
                      <a:pt x="46" y="21"/>
                    </a:lnTo>
                    <a:lnTo>
                      <a:pt x="46" y="18"/>
                    </a:lnTo>
                    <a:lnTo>
                      <a:pt x="45" y="14"/>
                    </a:lnTo>
                    <a:lnTo>
                      <a:pt x="44" y="9"/>
                    </a:lnTo>
                    <a:lnTo>
                      <a:pt x="41" y="5"/>
                    </a:lnTo>
                    <a:lnTo>
                      <a:pt x="34" y="1"/>
                    </a:lnTo>
                    <a:lnTo>
                      <a:pt x="25" y="0"/>
                    </a:lnTo>
                    <a:lnTo>
                      <a:pt x="14" y="2"/>
                    </a:lnTo>
                    <a:lnTo>
                      <a:pt x="7" y="7"/>
                    </a:lnTo>
                    <a:lnTo>
                      <a:pt x="2" y="14"/>
                    </a:lnTo>
                    <a:lnTo>
                      <a:pt x="0" y="23"/>
                    </a:lnTo>
                    <a:lnTo>
                      <a:pt x="2" y="32"/>
                    </a:lnTo>
                    <a:lnTo>
                      <a:pt x="7" y="39"/>
                    </a:lnTo>
                    <a:lnTo>
                      <a:pt x="15" y="44"/>
                    </a:lnTo>
                    <a:lnTo>
                      <a:pt x="26" y="46"/>
                    </a:lnTo>
                    <a:lnTo>
                      <a:pt x="32" y="45"/>
                    </a:lnTo>
                    <a:lnTo>
                      <a:pt x="36" y="44"/>
                    </a:lnTo>
                    <a:lnTo>
                      <a:pt x="39" y="42"/>
                    </a:lnTo>
                    <a:lnTo>
                      <a:pt x="42" y="40"/>
                    </a:lnTo>
                    <a:lnTo>
                      <a:pt x="44" y="38"/>
                    </a:lnTo>
                    <a:lnTo>
                      <a:pt x="45" y="36"/>
                    </a:lnTo>
                    <a:lnTo>
                      <a:pt x="46" y="34"/>
                    </a:lnTo>
                    <a:lnTo>
                      <a:pt x="46" y="33"/>
                    </a:lnTo>
                    <a:lnTo>
                      <a:pt x="46" y="32"/>
                    </a:lnTo>
                    <a:lnTo>
                      <a:pt x="45" y="32"/>
                    </a:lnTo>
                    <a:lnTo>
                      <a:pt x="44" y="32"/>
                    </a:lnTo>
                    <a:lnTo>
                      <a:pt x="44" y="32"/>
                    </a:lnTo>
                    <a:lnTo>
                      <a:pt x="43" y="32"/>
                    </a:lnTo>
                    <a:lnTo>
                      <a:pt x="42" y="32"/>
                    </a:lnTo>
                    <a:lnTo>
                      <a:pt x="42" y="33"/>
                    </a:lnTo>
                    <a:lnTo>
                      <a:pt x="41" y="34"/>
                    </a:lnTo>
                    <a:lnTo>
                      <a:pt x="39" y="37"/>
                    </a:lnTo>
                    <a:lnTo>
                      <a:pt x="36" y="40"/>
                    </a:lnTo>
                    <a:lnTo>
                      <a:pt x="32" y="41"/>
                    </a:lnTo>
                    <a:lnTo>
                      <a:pt x="27" y="42"/>
                    </a:lnTo>
                    <a:lnTo>
                      <a:pt x="22" y="41"/>
                    </a:lnTo>
                    <a:lnTo>
                      <a:pt x="19" y="40"/>
                    </a:lnTo>
                    <a:lnTo>
                      <a:pt x="16" y="37"/>
                    </a:lnTo>
                    <a:lnTo>
                      <a:pt x="15" y="34"/>
                    </a:lnTo>
                    <a:lnTo>
                      <a:pt x="14" y="31"/>
                    </a:lnTo>
                    <a:lnTo>
                      <a:pt x="13" y="28"/>
                    </a:lnTo>
                    <a:lnTo>
                      <a:pt x="13" y="26"/>
                    </a:lnTo>
                    <a:lnTo>
                      <a:pt x="13" y="23"/>
                    </a:lnTo>
                    <a:lnTo>
                      <a:pt x="43" y="23"/>
                    </a:lnTo>
                    <a:close/>
                    <a:moveTo>
                      <a:pt x="13" y="20"/>
                    </a:moveTo>
                    <a:lnTo>
                      <a:pt x="13" y="17"/>
                    </a:lnTo>
                    <a:lnTo>
                      <a:pt x="13" y="14"/>
                    </a:lnTo>
                    <a:lnTo>
                      <a:pt x="14" y="11"/>
                    </a:lnTo>
                    <a:lnTo>
                      <a:pt x="15" y="9"/>
                    </a:lnTo>
                    <a:lnTo>
                      <a:pt x="18" y="6"/>
                    </a:lnTo>
                    <a:lnTo>
                      <a:pt x="20" y="5"/>
                    </a:lnTo>
                    <a:lnTo>
                      <a:pt x="22" y="4"/>
                    </a:lnTo>
                    <a:lnTo>
                      <a:pt x="25" y="4"/>
                    </a:lnTo>
                    <a:lnTo>
                      <a:pt x="29" y="4"/>
                    </a:lnTo>
                    <a:lnTo>
                      <a:pt x="32" y="6"/>
                    </a:lnTo>
                    <a:lnTo>
                      <a:pt x="34" y="8"/>
                    </a:lnTo>
                    <a:lnTo>
                      <a:pt x="35" y="11"/>
                    </a:lnTo>
                    <a:lnTo>
                      <a:pt x="36" y="13"/>
                    </a:lnTo>
                    <a:lnTo>
                      <a:pt x="37"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8" name="Freeform 14"/>
              <p:cNvSpPr>
                <a:spLocks noChangeAspect="1" noEditPoints="1"/>
              </p:cNvSpPr>
              <p:nvPr/>
            </p:nvSpPr>
            <p:spPr bwMode="auto">
              <a:xfrm>
                <a:off x="1142" y="635"/>
                <a:ext cx="56" cy="70"/>
              </a:xfrm>
              <a:custGeom>
                <a:avLst/>
                <a:gdLst>
                  <a:gd name="T0" fmla="*/ 38 w 56"/>
                  <a:gd name="T1" fmla="*/ 65 h 70"/>
                  <a:gd name="T2" fmla="*/ 38 w 56"/>
                  <a:gd name="T3" fmla="*/ 70 h 70"/>
                  <a:gd name="T4" fmla="*/ 56 w 56"/>
                  <a:gd name="T5" fmla="*/ 69 h 70"/>
                  <a:gd name="T6" fmla="*/ 56 w 56"/>
                  <a:gd name="T7" fmla="*/ 64 h 70"/>
                  <a:gd name="T8" fmla="*/ 53 w 56"/>
                  <a:gd name="T9" fmla="*/ 64 h 70"/>
                  <a:gd name="T10" fmla="*/ 51 w 56"/>
                  <a:gd name="T11" fmla="*/ 64 h 70"/>
                  <a:gd name="T12" fmla="*/ 50 w 56"/>
                  <a:gd name="T13" fmla="*/ 63 h 70"/>
                  <a:gd name="T14" fmla="*/ 50 w 56"/>
                  <a:gd name="T15" fmla="*/ 61 h 70"/>
                  <a:gd name="T16" fmla="*/ 50 w 56"/>
                  <a:gd name="T17" fmla="*/ 0 h 70"/>
                  <a:gd name="T18" fmla="*/ 32 w 56"/>
                  <a:gd name="T19" fmla="*/ 1 h 70"/>
                  <a:gd name="T20" fmla="*/ 32 w 56"/>
                  <a:gd name="T21" fmla="*/ 5 h 70"/>
                  <a:gd name="T22" fmla="*/ 36 w 56"/>
                  <a:gd name="T23" fmla="*/ 6 h 70"/>
                  <a:gd name="T24" fmla="*/ 38 w 56"/>
                  <a:gd name="T25" fmla="*/ 6 h 70"/>
                  <a:gd name="T26" fmla="*/ 39 w 56"/>
                  <a:gd name="T27" fmla="*/ 7 h 70"/>
                  <a:gd name="T28" fmla="*/ 39 w 56"/>
                  <a:gd name="T29" fmla="*/ 9 h 70"/>
                  <a:gd name="T30" fmla="*/ 39 w 56"/>
                  <a:gd name="T31" fmla="*/ 29 h 70"/>
                  <a:gd name="T32" fmla="*/ 35 w 56"/>
                  <a:gd name="T33" fmla="*/ 26 h 70"/>
                  <a:gd name="T34" fmla="*/ 31 w 56"/>
                  <a:gd name="T35" fmla="*/ 25 h 70"/>
                  <a:gd name="T36" fmla="*/ 28 w 56"/>
                  <a:gd name="T37" fmla="*/ 24 h 70"/>
                  <a:gd name="T38" fmla="*/ 25 w 56"/>
                  <a:gd name="T39" fmla="*/ 24 h 70"/>
                  <a:gd name="T40" fmla="*/ 15 w 56"/>
                  <a:gd name="T41" fmla="*/ 26 h 70"/>
                  <a:gd name="T42" fmla="*/ 7 w 56"/>
                  <a:gd name="T43" fmla="*/ 30 h 70"/>
                  <a:gd name="T44" fmla="*/ 2 w 56"/>
                  <a:gd name="T45" fmla="*/ 38 h 70"/>
                  <a:gd name="T46" fmla="*/ 0 w 56"/>
                  <a:gd name="T47" fmla="*/ 47 h 70"/>
                  <a:gd name="T48" fmla="*/ 2 w 56"/>
                  <a:gd name="T49" fmla="*/ 56 h 70"/>
                  <a:gd name="T50" fmla="*/ 7 w 56"/>
                  <a:gd name="T51" fmla="*/ 63 h 70"/>
                  <a:gd name="T52" fmla="*/ 14 w 56"/>
                  <a:gd name="T53" fmla="*/ 68 h 70"/>
                  <a:gd name="T54" fmla="*/ 24 w 56"/>
                  <a:gd name="T55" fmla="*/ 70 h 70"/>
                  <a:gd name="T56" fmla="*/ 29 w 56"/>
                  <a:gd name="T57" fmla="*/ 69 h 70"/>
                  <a:gd name="T58" fmla="*/ 32 w 56"/>
                  <a:gd name="T59" fmla="*/ 68 h 70"/>
                  <a:gd name="T60" fmla="*/ 36 w 56"/>
                  <a:gd name="T61" fmla="*/ 67 h 70"/>
                  <a:gd name="T62" fmla="*/ 38 w 56"/>
                  <a:gd name="T63" fmla="*/ 65 h 70"/>
                  <a:gd name="T64" fmla="*/ 38 w 56"/>
                  <a:gd name="T65" fmla="*/ 34 h 70"/>
                  <a:gd name="T66" fmla="*/ 38 w 56"/>
                  <a:gd name="T67" fmla="*/ 59 h 70"/>
                  <a:gd name="T68" fmla="*/ 37 w 56"/>
                  <a:gd name="T69" fmla="*/ 61 h 70"/>
                  <a:gd name="T70" fmla="*/ 34 w 56"/>
                  <a:gd name="T71" fmla="*/ 63 h 70"/>
                  <a:gd name="T72" fmla="*/ 30 w 56"/>
                  <a:gd name="T73" fmla="*/ 65 h 70"/>
                  <a:gd name="T74" fmla="*/ 25 w 56"/>
                  <a:gd name="T75" fmla="*/ 66 h 70"/>
                  <a:gd name="T76" fmla="*/ 21 w 56"/>
                  <a:gd name="T77" fmla="*/ 66 h 70"/>
                  <a:gd name="T78" fmla="*/ 18 w 56"/>
                  <a:gd name="T79" fmla="*/ 64 h 70"/>
                  <a:gd name="T80" fmla="*/ 16 w 56"/>
                  <a:gd name="T81" fmla="*/ 62 h 70"/>
                  <a:gd name="T82" fmla="*/ 15 w 56"/>
                  <a:gd name="T83" fmla="*/ 59 h 70"/>
                  <a:gd name="T84" fmla="*/ 14 w 56"/>
                  <a:gd name="T85" fmla="*/ 56 h 70"/>
                  <a:gd name="T86" fmla="*/ 13 w 56"/>
                  <a:gd name="T87" fmla="*/ 53 h 70"/>
                  <a:gd name="T88" fmla="*/ 13 w 56"/>
                  <a:gd name="T89" fmla="*/ 50 h 70"/>
                  <a:gd name="T90" fmla="*/ 13 w 56"/>
                  <a:gd name="T91" fmla="*/ 47 h 70"/>
                  <a:gd name="T92" fmla="*/ 13 w 56"/>
                  <a:gd name="T93" fmla="*/ 43 h 70"/>
                  <a:gd name="T94" fmla="*/ 13 w 56"/>
                  <a:gd name="T95" fmla="*/ 40 h 70"/>
                  <a:gd name="T96" fmla="*/ 14 w 56"/>
                  <a:gd name="T97" fmla="*/ 36 h 70"/>
                  <a:gd name="T98" fmla="*/ 16 w 56"/>
                  <a:gd name="T99" fmla="*/ 33 h 70"/>
                  <a:gd name="T100" fmla="*/ 18 w 56"/>
                  <a:gd name="T101" fmla="*/ 30 h 70"/>
                  <a:gd name="T102" fmla="*/ 21 w 56"/>
                  <a:gd name="T103" fmla="*/ 29 h 70"/>
                  <a:gd name="T104" fmla="*/ 24 w 56"/>
                  <a:gd name="T105" fmla="*/ 28 h 70"/>
                  <a:gd name="T106" fmla="*/ 26 w 56"/>
                  <a:gd name="T107" fmla="*/ 28 h 70"/>
                  <a:gd name="T108" fmla="*/ 30 w 56"/>
                  <a:gd name="T109" fmla="*/ 28 h 70"/>
                  <a:gd name="T110" fmla="*/ 34 w 56"/>
                  <a:gd name="T111" fmla="*/ 30 h 70"/>
                  <a:gd name="T112" fmla="*/ 36 w 56"/>
                  <a:gd name="T113" fmla="*/ 32 h 70"/>
                  <a:gd name="T114" fmla="*/ 38 w 56"/>
                  <a:gd name="T11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0">
                    <a:moveTo>
                      <a:pt x="38" y="65"/>
                    </a:moveTo>
                    <a:lnTo>
                      <a:pt x="38" y="70"/>
                    </a:lnTo>
                    <a:lnTo>
                      <a:pt x="56" y="69"/>
                    </a:lnTo>
                    <a:lnTo>
                      <a:pt x="56" y="64"/>
                    </a:lnTo>
                    <a:lnTo>
                      <a:pt x="53" y="64"/>
                    </a:lnTo>
                    <a:lnTo>
                      <a:pt x="51" y="64"/>
                    </a:lnTo>
                    <a:lnTo>
                      <a:pt x="50" y="63"/>
                    </a:lnTo>
                    <a:lnTo>
                      <a:pt x="50" y="61"/>
                    </a:lnTo>
                    <a:lnTo>
                      <a:pt x="50" y="0"/>
                    </a:lnTo>
                    <a:lnTo>
                      <a:pt x="32" y="1"/>
                    </a:lnTo>
                    <a:lnTo>
                      <a:pt x="32" y="5"/>
                    </a:lnTo>
                    <a:lnTo>
                      <a:pt x="36" y="6"/>
                    </a:lnTo>
                    <a:lnTo>
                      <a:pt x="38" y="6"/>
                    </a:lnTo>
                    <a:lnTo>
                      <a:pt x="39" y="7"/>
                    </a:lnTo>
                    <a:lnTo>
                      <a:pt x="39" y="9"/>
                    </a:lnTo>
                    <a:lnTo>
                      <a:pt x="39" y="29"/>
                    </a:lnTo>
                    <a:lnTo>
                      <a:pt x="35" y="26"/>
                    </a:lnTo>
                    <a:lnTo>
                      <a:pt x="31" y="25"/>
                    </a:lnTo>
                    <a:lnTo>
                      <a:pt x="28" y="24"/>
                    </a:lnTo>
                    <a:lnTo>
                      <a:pt x="25" y="24"/>
                    </a:lnTo>
                    <a:lnTo>
                      <a:pt x="15" y="26"/>
                    </a:lnTo>
                    <a:lnTo>
                      <a:pt x="7" y="30"/>
                    </a:lnTo>
                    <a:lnTo>
                      <a:pt x="2" y="38"/>
                    </a:lnTo>
                    <a:lnTo>
                      <a:pt x="0" y="47"/>
                    </a:lnTo>
                    <a:lnTo>
                      <a:pt x="2" y="56"/>
                    </a:lnTo>
                    <a:lnTo>
                      <a:pt x="7" y="63"/>
                    </a:lnTo>
                    <a:lnTo>
                      <a:pt x="14" y="68"/>
                    </a:lnTo>
                    <a:lnTo>
                      <a:pt x="24" y="70"/>
                    </a:lnTo>
                    <a:lnTo>
                      <a:pt x="29" y="69"/>
                    </a:lnTo>
                    <a:lnTo>
                      <a:pt x="32" y="68"/>
                    </a:lnTo>
                    <a:lnTo>
                      <a:pt x="36" y="67"/>
                    </a:lnTo>
                    <a:lnTo>
                      <a:pt x="38" y="65"/>
                    </a:lnTo>
                    <a:close/>
                    <a:moveTo>
                      <a:pt x="38" y="34"/>
                    </a:moveTo>
                    <a:lnTo>
                      <a:pt x="38" y="59"/>
                    </a:lnTo>
                    <a:lnTo>
                      <a:pt x="37" y="61"/>
                    </a:lnTo>
                    <a:lnTo>
                      <a:pt x="34" y="63"/>
                    </a:lnTo>
                    <a:lnTo>
                      <a:pt x="30" y="65"/>
                    </a:lnTo>
                    <a:lnTo>
                      <a:pt x="25" y="66"/>
                    </a:lnTo>
                    <a:lnTo>
                      <a:pt x="21" y="66"/>
                    </a:lnTo>
                    <a:lnTo>
                      <a:pt x="18" y="64"/>
                    </a:lnTo>
                    <a:lnTo>
                      <a:pt x="16" y="62"/>
                    </a:lnTo>
                    <a:lnTo>
                      <a:pt x="15" y="59"/>
                    </a:lnTo>
                    <a:lnTo>
                      <a:pt x="14" y="56"/>
                    </a:lnTo>
                    <a:lnTo>
                      <a:pt x="13" y="53"/>
                    </a:lnTo>
                    <a:lnTo>
                      <a:pt x="13" y="50"/>
                    </a:lnTo>
                    <a:lnTo>
                      <a:pt x="13" y="47"/>
                    </a:lnTo>
                    <a:lnTo>
                      <a:pt x="13" y="43"/>
                    </a:lnTo>
                    <a:lnTo>
                      <a:pt x="13" y="40"/>
                    </a:lnTo>
                    <a:lnTo>
                      <a:pt x="14" y="36"/>
                    </a:lnTo>
                    <a:lnTo>
                      <a:pt x="16" y="33"/>
                    </a:lnTo>
                    <a:lnTo>
                      <a:pt x="18" y="30"/>
                    </a:lnTo>
                    <a:lnTo>
                      <a:pt x="21" y="29"/>
                    </a:lnTo>
                    <a:lnTo>
                      <a:pt x="24" y="28"/>
                    </a:lnTo>
                    <a:lnTo>
                      <a:pt x="26" y="28"/>
                    </a:lnTo>
                    <a:lnTo>
                      <a:pt x="30" y="28"/>
                    </a:lnTo>
                    <a:lnTo>
                      <a:pt x="34" y="30"/>
                    </a:lnTo>
                    <a:lnTo>
                      <a:pt x="36" y="32"/>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9" name="Freeform 15"/>
              <p:cNvSpPr>
                <a:spLocks noChangeAspect="1"/>
              </p:cNvSpPr>
              <p:nvPr/>
            </p:nvSpPr>
            <p:spPr bwMode="auto">
              <a:xfrm>
                <a:off x="1207" y="659"/>
                <a:ext cx="57" cy="46"/>
              </a:xfrm>
              <a:custGeom>
                <a:avLst/>
                <a:gdLst>
                  <a:gd name="T0" fmla="*/ 39 w 57"/>
                  <a:gd name="T1" fmla="*/ 38 h 46"/>
                  <a:gd name="T2" fmla="*/ 39 w 57"/>
                  <a:gd name="T3" fmla="*/ 46 h 46"/>
                  <a:gd name="T4" fmla="*/ 57 w 57"/>
                  <a:gd name="T5" fmla="*/ 45 h 46"/>
                  <a:gd name="T6" fmla="*/ 57 w 57"/>
                  <a:gd name="T7" fmla="*/ 40 h 46"/>
                  <a:gd name="T8" fmla="*/ 53 w 57"/>
                  <a:gd name="T9" fmla="*/ 40 h 46"/>
                  <a:gd name="T10" fmla="*/ 51 w 57"/>
                  <a:gd name="T11" fmla="*/ 40 h 46"/>
                  <a:gd name="T12" fmla="*/ 50 w 57"/>
                  <a:gd name="T13" fmla="*/ 39 h 46"/>
                  <a:gd name="T14" fmla="*/ 50 w 57"/>
                  <a:gd name="T15" fmla="*/ 37 h 46"/>
                  <a:gd name="T16" fmla="*/ 50 w 57"/>
                  <a:gd name="T17" fmla="*/ 0 h 46"/>
                  <a:gd name="T18" fmla="*/ 31 w 57"/>
                  <a:gd name="T19" fmla="*/ 1 h 46"/>
                  <a:gd name="T20" fmla="*/ 31 w 57"/>
                  <a:gd name="T21" fmla="*/ 6 h 46"/>
                  <a:gd name="T22" fmla="*/ 35 w 57"/>
                  <a:gd name="T23" fmla="*/ 6 h 46"/>
                  <a:gd name="T24" fmla="*/ 37 w 57"/>
                  <a:gd name="T25" fmla="*/ 6 h 46"/>
                  <a:gd name="T26" fmla="*/ 38 w 57"/>
                  <a:gd name="T27" fmla="*/ 7 h 46"/>
                  <a:gd name="T28" fmla="*/ 38 w 57"/>
                  <a:gd name="T29" fmla="*/ 10 h 46"/>
                  <a:gd name="T30" fmla="*/ 38 w 57"/>
                  <a:gd name="T31" fmla="*/ 29 h 46"/>
                  <a:gd name="T32" fmla="*/ 38 w 57"/>
                  <a:gd name="T33" fmla="*/ 32 h 46"/>
                  <a:gd name="T34" fmla="*/ 37 w 57"/>
                  <a:gd name="T35" fmla="*/ 34 h 46"/>
                  <a:gd name="T36" fmla="*/ 36 w 57"/>
                  <a:gd name="T37" fmla="*/ 37 h 46"/>
                  <a:gd name="T38" fmla="*/ 35 w 57"/>
                  <a:gd name="T39" fmla="*/ 38 h 46"/>
                  <a:gd name="T40" fmla="*/ 33 w 57"/>
                  <a:gd name="T41" fmla="*/ 40 h 46"/>
                  <a:gd name="T42" fmla="*/ 31 w 57"/>
                  <a:gd name="T43" fmla="*/ 41 h 46"/>
                  <a:gd name="T44" fmla="*/ 29 w 57"/>
                  <a:gd name="T45" fmla="*/ 42 h 46"/>
                  <a:gd name="T46" fmla="*/ 26 w 57"/>
                  <a:gd name="T47" fmla="*/ 42 h 46"/>
                  <a:gd name="T48" fmla="*/ 23 w 57"/>
                  <a:gd name="T49" fmla="*/ 42 h 46"/>
                  <a:gd name="T50" fmla="*/ 22 w 57"/>
                  <a:gd name="T51" fmla="*/ 42 h 46"/>
                  <a:gd name="T52" fmla="*/ 20 w 57"/>
                  <a:gd name="T53" fmla="*/ 41 h 46"/>
                  <a:gd name="T54" fmla="*/ 19 w 57"/>
                  <a:gd name="T55" fmla="*/ 40 h 46"/>
                  <a:gd name="T56" fmla="*/ 19 w 57"/>
                  <a:gd name="T57" fmla="*/ 39 h 46"/>
                  <a:gd name="T58" fmla="*/ 18 w 57"/>
                  <a:gd name="T59" fmla="*/ 38 h 46"/>
                  <a:gd name="T60" fmla="*/ 18 w 57"/>
                  <a:gd name="T61" fmla="*/ 36 h 46"/>
                  <a:gd name="T62" fmla="*/ 18 w 57"/>
                  <a:gd name="T63" fmla="*/ 34 h 46"/>
                  <a:gd name="T64" fmla="*/ 18 w 57"/>
                  <a:gd name="T65" fmla="*/ 0 h 46"/>
                  <a:gd name="T66" fmla="*/ 0 w 57"/>
                  <a:gd name="T67" fmla="*/ 1 h 46"/>
                  <a:gd name="T68" fmla="*/ 0 w 57"/>
                  <a:gd name="T69" fmla="*/ 6 h 46"/>
                  <a:gd name="T70" fmla="*/ 3 w 57"/>
                  <a:gd name="T71" fmla="*/ 6 h 46"/>
                  <a:gd name="T72" fmla="*/ 6 w 57"/>
                  <a:gd name="T73" fmla="*/ 6 h 46"/>
                  <a:gd name="T74" fmla="*/ 6 w 57"/>
                  <a:gd name="T75" fmla="*/ 7 h 46"/>
                  <a:gd name="T76" fmla="*/ 7 w 57"/>
                  <a:gd name="T77" fmla="*/ 10 h 46"/>
                  <a:gd name="T78" fmla="*/ 7 w 57"/>
                  <a:gd name="T79" fmla="*/ 33 h 46"/>
                  <a:gd name="T80" fmla="*/ 8 w 57"/>
                  <a:gd name="T81" fmla="*/ 39 h 46"/>
                  <a:gd name="T82" fmla="*/ 12 w 57"/>
                  <a:gd name="T83" fmla="*/ 43 h 46"/>
                  <a:gd name="T84" fmla="*/ 18 w 57"/>
                  <a:gd name="T85" fmla="*/ 45 h 46"/>
                  <a:gd name="T86" fmla="*/ 25 w 57"/>
                  <a:gd name="T87" fmla="*/ 46 h 46"/>
                  <a:gd name="T88" fmla="*/ 26 w 57"/>
                  <a:gd name="T89" fmla="*/ 46 h 46"/>
                  <a:gd name="T90" fmla="*/ 27 w 57"/>
                  <a:gd name="T91" fmla="*/ 46 h 46"/>
                  <a:gd name="T92" fmla="*/ 29 w 57"/>
                  <a:gd name="T93" fmla="*/ 45 h 46"/>
                  <a:gd name="T94" fmla="*/ 31 w 57"/>
                  <a:gd name="T95" fmla="*/ 45 h 46"/>
                  <a:gd name="T96" fmla="*/ 33 w 57"/>
                  <a:gd name="T97" fmla="*/ 44 h 46"/>
                  <a:gd name="T98" fmla="*/ 35 w 57"/>
                  <a:gd name="T99" fmla="*/ 42 h 46"/>
                  <a:gd name="T100" fmla="*/ 37 w 57"/>
                  <a:gd name="T101" fmla="*/ 40 h 46"/>
                  <a:gd name="T102" fmla="*/ 39 w 57"/>
                  <a:gd name="T103"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6">
                    <a:moveTo>
                      <a:pt x="39" y="38"/>
                    </a:moveTo>
                    <a:lnTo>
                      <a:pt x="39" y="46"/>
                    </a:lnTo>
                    <a:lnTo>
                      <a:pt x="57" y="45"/>
                    </a:lnTo>
                    <a:lnTo>
                      <a:pt x="57" y="40"/>
                    </a:lnTo>
                    <a:lnTo>
                      <a:pt x="53" y="40"/>
                    </a:lnTo>
                    <a:lnTo>
                      <a:pt x="51" y="40"/>
                    </a:lnTo>
                    <a:lnTo>
                      <a:pt x="50" y="39"/>
                    </a:lnTo>
                    <a:lnTo>
                      <a:pt x="50" y="37"/>
                    </a:lnTo>
                    <a:lnTo>
                      <a:pt x="50" y="0"/>
                    </a:lnTo>
                    <a:lnTo>
                      <a:pt x="31" y="1"/>
                    </a:lnTo>
                    <a:lnTo>
                      <a:pt x="31" y="6"/>
                    </a:lnTo>
                    <a:lnTo>
                      <a:pt x="35" y="6"/>
                    </a:lnTo>
                    <a:lnTo>
                      <a:pt x="37" y="6"/>
                    </a:lnTo>
                    <a:lnTo>
                      <a:pt x="38" y="7"/>
                    </a:lnTo>
                    <a:lnTo>
                      <a:pt x="38" y="10"/>
                    </a:lnTo>
                    <a:lnTo>
                      <a:pt x="38" y="29"/>
                    </a:lnTo>
                    <a:lnTo>
                      <a:pt x="38" y="32"/>
                    </a:lnTo>
                    <a:lnTo>
                      <a:pt x="37" y="34"/>
                    </a:lnTo>
                    <a:lnTo>
                      <a:pt x="36" y="37"/>
                    </a:lnTo>
                    <a:lnTo>
                      <a:pt x="35" y="38"/>
                    </a:lnTo>
                    <a:lnTo>
                      <a:pt x="33" y="40"/>
                    </a:lnTo>
                    <a:lnTo>
                      <a:pt x="31" y="41"/>
                    </a:lnTo>
                    <a:lnTo>
                      <a:pt x="29" y="42"/>
                    </a:lnTo>
                    <a:lnTo>
                      <a:pt x="26" y="42"/>
                    </a:lnTo>
                    <a:lnTo>
                      <a:pt x="23" y="42"/>
                    </a:lnTo>
                    <a:lnTo>
                      <a:pt x="22" y="42"/>
                    </a:lnTo>
                    <a:lnTo>
                      <a:pt x="20" y="41"/>
                    </a:lnTo>
                    <a:lnTo>
                      <a:pt x="19" y="40"/>
                    </a:lnTo>
                    <a:lnTo>
                      <a:pt x="19" y="39"/>
                    </a:lnTo>
                    <a:lnTo>
                      <a:pt x="18" y="38"/>
                    </a:lnTo>
                    <a:lnTo>
                      <a:pt x="18" y="36"/>
                    </a:lnTo>
                    <a:lnTo>
                      <a:pt x="18" y="34"/>
                    </a:lnTo>
                    <a:lnTo>
                      <a:pt x="18" y="0"/>
                    </a:lnTo>
                    <a:lnTo>
                      <a:pt x="0" y="1"/>
                    </a:lnTo>
                    <a:lnTo>
                      <a:pt x="0" y="6"/>
                    </a:lnTo>
                    <a:lnTo>
                      <a:pt x="3" y="6"/>
                    </a:lnTo>
                    <a:lnTo>
                      <a:pt x="6" y="6"/>
                    </a:lnTo>
                    <a:lnTo>
                      <a:pt x="6" y="7"/>
                    </a:lnTo>
                    <a:lnTo>
                      <a:pt x="7" y="10"/>
                    </a:lnTo>
                    <a:lnTo>
                      <a:pt x="7" y="33"/>
                    </a:lnTo>
                    <a:lnTo>
                      <a:pt x="8" y="39"/>
                    </a:lnTo>
                    <a:lnTo>
                      <a:pt x="12" y="43"/>
                    </a:lnTo>
                    <a:lnTo>
                      <a:pt x="18" y="45"/>
                    </a:lnTo>
                    <a:lnTo>
                      <a:pt x="25" y="46"/>
                    </a:lnTo>
                    <a:lnTo>
                      <a:pt x="26" y="46"/>
                    </a:lnTo>
                    <a:lnTo>
                      <a:pt x="27" y="46"/>
                    </a:lnTo>
                    <a:lnTo>
                      <a:pt x="29" y="45"/>
                    </a:lnTo>
                    <a:lnTo>
                      <a:pt x="31" y="45"/>
                    </a:lnTo>
                    <a:lnTo>
                      <a:pt x="33" y="44"/>
                    </a:lnTo>
                    <a:lnTo>
                      <a:pt x="35" y="42"/>
                    </a:lnTo>
                    <a:lnTo>
                      <a:pt x="37" y="40"/>
                    </a:lnTo>
                    <a:lnTo>
                      <a:pt x="39"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0" name="Freeform 16"/>
              <p:cNvSpPr>
                <a:spLocks noChangeAspect="1"/>
              </p:cNvSpPr>
              <p:nvPr/>
            </p:nvSpPr>
            <p:spPr bwMode="auto">
              <a:xfrm>
                <a:off x="1270" y="659"/>
                <a:ext cx="40" cy="45"/>
              </a:xfrm>
              <a:custGeom>
                <a:avLst/>
                <a:gdLst>
                  <a:gd name="T0" fmla="*/ 16 w 40"/>
                  <a:gd name="T1" fmla="*/ 12 h 45"/>
                  <a:gd name="T2" fmla="*/ 16 w 40"/>
                  <a:gd name="T3" fmla="*/ 0 h 45"/>
                  <a:gd name="T4" fmla="*/ 0 w 40"/>
                  <a:gd name="T5" fmla="*/ 1 h 45"/>
                  <a:gd name="T6" fmla="*/ 0 w 40"/>
                  <a:gd name="T7" fmla="*/ 6 h 45"/>
                  <a:gd name="T8" fmla="*/ 3 w 40"/>
                  <a:gd name="T9" fmla="*/ 6 h 45"/>
                  <a:gd name="T10" fmla="*/ 5 w 40"/>
                  <a:gd name="T11" fmla="*/ 6 h 45"/>
                  <a:gd name="T12" fmla="*/ 6 w 40"/>
                  <a:gd name="T13" fmla="*/ 7 h 45"/>
                  <a:gd name="T14" fmla="*/ 7 w 40"/>
                  <a:gd name="T15" fmla="*/ 10 h 45"/>
                  <a:gd name="T16" fmla="*/ 7 w 40"/>
                  <a:gd name="T17" fmla="*/ 40 h 45"/>
                  <a:gd name="T18" fmla="*/ 0 w 40"/>
                  <a:gd name="T19" fmla="*/ 40 h 45"/>
                  <a:gd name="T20" fmla="*/ 0 w 40"/>
                  <a:gd name="T21" fmla="*/ 45 h 45"/>
                  <a:gd name="T22" fmla="*/ 6 w 40"/>
                  <a:gd name="T23" fmla="*/ 45 h 45"/>
                  <a:gd name="T24" fmla="*/ 12 w 40"/>
                  <a:gd name="T25" fmla="*/ 45 h 45"/>
                  <a:gd name="T26" fmla="*/ 16 w 40"/>
                  <a:gd name="T27" fmla="*/ 45 h 45"/>
                  <a:gd name="T28" fmla="*/ 19 w 40"/>
                  <a:gd name="T29" fmla="*/ 45 h 45"/>
                  <a:gd name="T30" fmla="*/ 23 w 40"/>
                  <a:gd name="T31" fmla="*/ 45 h 45"/>
                  <a:gd name="T32" fmla="*/ 26 w 40"/>
                  <a:gd name="T33" fmla="*/ 45 h 45"/>
                  <a:gd name="T34" fmla="*/ 26 w 40"/>
                  <a:gd name="T35" fmla="*/ 40 h 45"/>
                  <a:gd name="T36" fmla="*/ 17 w 40"/>
                  <a:gd name="T37" fmla="*/ 40 h 45"/>
                  <a:gd name="T38" fmla="*/ 17 w 40"/>
                  <a:gd name="T39" fmla="*/ 23 h 45"/>
                  <a:gd name="T40" fmla="*/ 18 w 40"/>
                  <a:gd name="T41" fmla="*/ 17 h 45"/>
                  <a:gd name="T42" fmla="*/ 20 w 40"/>
                  <a:gd name="T43" fmla="*/ 11 h 45"/>
                  <a:gd name="T44" fmla="*/ 24 w 40"/>
                  <a:gd name="T45" fmla="*/ 6 h 45"/>
                  <a:gd name="T46" fmla="*/ 30 w 40"/>
                  <a:gd name="T47" fmla="*/ 4 h 45"/>
                  <a:gd name="T48" fmla="*/ 30 w 40"/>
                  <a:gd name="T49" fmla="*/ 4 h 45"/>
                  <a:gd name="T50" fmla="*/ 29 w 40"/>
                  <a:gd name="T51" fmla="*/ 5 h 45"/>
                  <a:gd name="T52" fmla="*/ 28 w 40"/>
                  <a:gd name="T53" fmla="*/ 7 h 45"/>
                  <a:gd name="T54" fmla="*/ 28 w 40"/>
                  <a:gd name="T55" fmla="*/ 8 h 45"/>
                  <a:gd name="T56" fmla="*/ 28 w 40"/>
                  <a:gd name="T57" fmla="*/ 11 h 45"/>
                  <a:gd name="T58" fmla="*/ 30 w 40"/>
                  <a:gd name="T59" fmla="*/ 13 h 45"/>
                  <a:gd name="T60" fmla="*/ 32 w 40"/>
                  <a:gd name="T61" fmla="*/ 14 h 45"/>
                  <a:gd name="T62" fmla="*/ 34 w 40"/>
                  <a:gd name="T63" fmla="*/ 14 h 45"/>
                  <a:gd name="T64" fmla="*/ 36 w 40"/>
                  <a:gd name="T65" fmla="*/ 14 h 45"/>
                  <a:gd name="T66" fmla="*/ 38 w 40"/>
                  <a:gd name="T67" fmla="*/ 13 h 45"/>
                  <a:gd name="T68" fmla="*/ 40 w 40"/>
                  <a:gd name="T69" fmla="*/ 11 h 45"/>
                  <a:gd name="T70" fmla="*/ 40 w 40"/>
                  <a:gd name="T71" fmla="*/ 8 h 45"/>
                  <a:gd name="T72" fmla="*/ 39 w 40"/>
                  <a:gd name="T73" fmla="*/ 5 h 45"/>
                  <a:gd name="T74" fmla="*/ 37 w 40"/>
                  <a:gd name="T75" fmla="*/ 2 h 45"/>
                  <a:gd name="T76" fmla="*/ 33 w 40"/>
                  <a:gd name="T77" fmla="*/ 1 h 45"/>
                  <a:gd name="T78" fmla="*/ 30 w 40"/>
                  <a:gd name="T79" fmla="*/ 0 h 45"/>
                  <a:gd name="T80" fmla="*/ 25 w 40"/>
                  <a:gd name="T81" fmla="*/ 1 h 45"/>
                  <a:gd name="T82" fmla="*/ 21 w 40"/>
                  <a:gd name="T83" fmla="*/ 4 h 45"/>
                  <a:gd name="T84" fmla="*/ 18 w 40"/>
                  <a:gd name="T85" fmla="*/ 7 h 45"/>
                  <a:gd name="T86" fmla="*/ 16 w 40"/>
                  <a:gd name="T87"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5">
                    <a:moveTo>
                      <a:pt x="16" y="12"/>
                    </a:moveTo>
                    <a:lnTo>
                      <a:pt x="16" y="0"/>
                    </a:lnTo>
                    <a:lnTo>
                      <a:pt x="0" y="1"/>
                    </a:lnTo>
                    <a:lnTo>
                      <a:pt x="0" y="6"/>
                    </a:lnTo>
                    <a:lnTo>
                      <a:pt x="3" y="6"/>
                    </a:lnTo>
                    <a:lnTo>
                      <a:pt x="5" y="6"/>
                    </a:lnTo>
                    <a:lnTo>
                      <a:pt x="6" y="7"/>
                    </a:lnTo>
                    <a:lnTo>
                      <a:pt x="7" y="10"/>
                    </a:lnTo>
                    <a:lnTo>
                      <a:pt x="7" y="40"/>
                    </a:lnTo>
                    <a:lnTo>
                      <a:pt x="0" y="40"/>
                    </a:lnTo>
                    <a:lnTo>
                      <a:pt x="0" y="45"/>
                    </a:lnTo>
                    <a:lnTo>
                      <a:pt x="6" y="45"/>
                    </a:lnTo>
                    <a:lnTo>
                      <a:pt x="12" y="45"/>
                    </a:lnTo>
                    <a:lnTo>
                      <a:pt x="16" y="45"/>
                    </a:lnTo>
                    <a:lnTo>
                      <a:pt x="19" y="45"/>
                    </a:lnTo>
                    <a:lnTo>
                      <a:pt x="23" y="45"/>
                    </a:lnTo>
                    <a:lnTo>
                      <a:pt x="26" y="45"/>
                    </a:lnTo>
                    <a:lnTo>
                      <a:pt x="26" y="40"/>
                    </a:lnTo>
                    <a:lnTo>
                      <a:pt x="17" y="40"/>
                    </a:lnTo>
                    <a:lnTo>
                      <a:pt x="17" y="23"/>
                    </a:lnTo>
                    <a:lnTo>
                      <a:pt x="18" y="17"/>
                    </a:lnTo>
                    <a:lnTo>
                      <a:pt x="20" y="11"/>
                    </a:lnTo>
                    <a:lnTo>
                      <a:pt x="24" y="6"/>
                    </a:lnTo>
                    <a:lnTo>
                      <a:pt x="30" y="4"/>
                    </a:lnTo>
                    <a:lnTo>
                      <a:pt x="30" y="4"/>
                    </a:lnTo>
                    <a:lnTo>
                      <a:pt x="29" y="5"/>
                    </a:lnTo>
                    <a:lnTo>
                      <a:pt x="28" y="7"/>
                    </a:lnTo>
                    <a:lnTo>
                      <a:pt x="28" y="8"/>
                    </a:lnTo>
                    <a:lnTo>
                      <a:pt x="28" y="11"/>
                    </a:lnTo>
                    <a:lnTo>
                      <a:pt x="30" y="13"/>
                    </a:lnTo>
                    <a:lnTo>
                      <a:pt x="32" y="14"/>
                    </a:lnTo>
                    <a:lnTo>
                      <a:pt x="34" y="14"/>
                    </a:lnTo>
                    <a:lnTo>
                      <a:pt x="36" y="14"/>
                    </a:lnTo>
                    <a:lnTo>
                      <a:pt x="38" y="13"/>
                    </a:lnTo>
                    <a:lnTo>
                      <a:pt x="40" y="11"/>
                    </a:lnTo>
                    <a:lnTo>
                      <a:pt x="40" y="8"/>
                    </a:lnTo>
                    <a:lnTo>
                      <a:pt x="39" y="5"/>
                    </a:lnTo>
                    <a:lnTo>
                      <a:pt x="37" y="2"/>
                    </a:lnTo>
                    <a:lnTo>
                      <a:pt x="33" y="1"/>
                    </a:lnTo>
                    <a:lnTo>
                      <a:pt x="30" y="0"/>
                    </a:lnTo>
                    <a:lnTo>
                      <a:pt x="25" y="1"/>
                    </a:lnTo>
                    <a:lnTo>
                      <a:pt x="21" y="4"/>
                    </a:lnTo>
                    <a:lnTo>
                      <a:pt x="18" y="7"/>
                    </a:lnTo>
                    <a:lnTo>
                      <a:pt x="16"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1" name="Freeform 17"/>
              <p:cNvSpPr>
                <a:spLocks noChangeAspect="1" noEditPoints="1"/>
              </p:cNvSpPr>
              <p:nvPr/>
            </p:nvSpPr>
            <p:spPr bwMode="auto">
              <a:xfrm>
                <a:off x="1316" y="659"/>
                <a:ext cx="47" cy="46"/>
              </a:xfrm>
              <a:custGeom>
                <a:avLst/>
                <a:gdLst>
                  <a:gd name="T0" fmla="*/ 45 w 47"/>
                  <a:gd name="T1" fmla="*/ 23 h 46"/>
                  <a:gd name="T2" fmla="*/ 46 w 47"/>
                  <a:gd name="T3" fmla="*/ 22 h 46"/>
                  <a:gd name="T4" fmla="*/ 46 w 47"/>
                  <a:gd name="T5" fmla="*/ 18 h 46"/>
                  <a:gd name="T6" fmla="*/ 44 w 47"/>
                  <a:gd name="T7" fmla="*/ 9 h 46"/>
                  <a:gd name="T8" fmla="*/ 34 w 47"/>
                  <a:gd name="T9" fmla="*/ 1 h 46"/>
                  <a:gd name="T10" fmla="*/ 15 w 47"/>
                  <a:gd name="T11" fmla="*/ 2 h 46"/>
                  <a:gd name="T12" fmla="*/ 2 w 47"/>
                  <a:gd name="T13" fmla="*/ 14 h 46"/>
                  <a:gd name="T14" fmla="*/ 2 w 47"/>
                  <a:gd name="T15" fmla="*/ 32 h 46"/>
                  <a:gd name="T16" fmla="*/ 16 w 47"/>
                  <a:gd name="T17" fmla="*/ 44 h 46"/>
                  <a:gd name="T18" fmla="*/ 32 w 47"/>
                  <a:gd name="T19" fmla="*/ 45 h 46"/>
                  <a:gd name="T20" fmla="*/ 40 w 47"/>
                  <a:gd name="T21" fmla="*/ 42 h 46"/>
                  <a:gd name="T22" fmla="*/ 44 w 47"/>
                  <a:gd name="T23" fmla="*/ 38 h 46"/>
                  <a:gd name="T24" fmla="*/ 46 w 47"/>
                  <a:gd name="T25" fmla="*/ 34 h 46"/>
                  <a:gd name="T26" fmla="*/ 46 w 47"/>
                  <a:gd name="T27" fmla="*/ 32 h 46"/>
                  <a:gd name="T28" fmla="*/ 45 w 47"/>
                  <a:gd name="T29" fmla="*/ 32 h 46"/>
                  <a:gd name="T30" fmla="*/ 43 w 47"/>
                  <a:gd name="T31" fmla="*/ 32 h 46"/>
                  <a:gd name="T32" fmla="*/ 42 w 47"/>
                  <a:gd name="T33" fmla="*/ 33 h 46"/>
                  <a:gd name="T34" fmla="*/ 39 w 47"/>
                  <a:gd name="T35" fmla="*/ 37 h 46"/>
                  <a:gd name="T36" fmla="*/ 32 w 47"/>
                  <a:gd name="T37" fmla="*/ 41 h 46"/>
                  <a:gd name="T38" fmla="*/ 23 w 47"/>
                  <a:gd name="T39" fmla="*/ 41 h 46"/>
                  <a:gd name="T40" fmla="*/ 17 w 47"/>
                  <a:gd name="T41" fmla="*/ 37 h 46"/>
                  <a:gd name="T42" fmla="*/ 14 w 47"/>
                  <a:gd name="T43" fmla="*/ 31 h 46"/>
                  <a:gd name="T44" fmla="*/ 13 w 47"/>
                  <a:gd name="T45" fmla="*/ 26 h 46"/>
                  <a:gd name="T46" fmla="*/ 43 w 47"/>
                  <a:gd name="T47" fmla="*/ 23 h 46"/>
                  <a:gd name="T48" fmla="*/ 13 w 47"/>
                  <a:gd name="T49" fmla="*/ 17 h 46"/>
                  <a:gd name="T50" fmla="*/ 14 w 47"/>
                  <a:gd name="T51" fmla="*/ 11 h 46"/>
                  <a:gd name="T52" fmla="*/ 18 w 47"/>
                  <a:gd name="T53" fmla="*/ 6 h 46"/>
                  <a:gd name="T54" fmla="*/ 23 w 47"/>
                  <a:gd name="T55" fmla="*/ 4 h 46"/>
                  <a:gd name="T56" fmla="*/ 29 w 47"/>
                  <a:gd name="T57" fmla="*/ 4 h 46"/>
                  <a:gd name="T58" fmla="*/ 34 w 47"/>
                  <a:gd name="T59" fmla="*/ 8 h 46"/>
                  <a:gd name="T60" fmla="*/ 36 w 47"/>
                  <a:gd name="T61" fmla="*/ 13 h 46"/>
                  <a:gd name="T62" fmla="*/ 37 w 47"/>
                  <a:gd name="T63" fmla="*/ 18 h 46"/>
                  <a:gd name="T64" fmla="*/ 13 w 47"/>
                  <a:gd name="T6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43" y="23"/>
                    </a:moveTo>
                    <a:lnTo>
                      <a:pt x="45" y="23"/>
                    </a:lnTo>
                    <a:lnTo>
                      <a:pt x="46" y="23"/>
                    </a:lnTo>
                    <a:lnTo>
                      <a:pt x="46" y="22"/>
                    </a:lnTo>
                    <a:lnTo>
                      <a:pt x="47" y="21"/>
                    </a:lnTo>
                    <a:lnTo>
                      <a:pt x="46" y="18"/>
                    </a:lnTo>
                    <a:lnTo>
                      <a:pt x="46" y="14"/>
                    </a:lnTo>
                    <a:lnTo>
                      <a:pt x="44" y="9"/>
                    </a:lnTo>
                    <a:lnTo>
                      <a:pt x="41" y="5"/>
                    </a:lnTo>
                    <a:lnTo>
                      <a:pt x="34" y="1"/>
                    </a:lnTo>
                    <a:lnTo>
                      <a:pt x="25" y="0"/>
                    </a:lnTo>
                    <a:lnTo>
                      <a:pt x="15" y="2"/>
                    </a:lnTo>
                    <a:lnTo>
                      <a:pt x="7" y="7"/>
                    </a:lnTo>
                    <a:lnTo>
                      <a:pt x="2" y="14"/>
                    </a:lnTo>
                    <a:lnTo>
                      <a:pt x="0" y="23"/>
                    </a:lnTo>
                    <a:lnTo>
                      <a:pt x="2" y="32"/>
                    </a:lnTo>
                    <a:lnTo>
                      <a:pt x="7" y="39"/>
                    </a:lnTo>
                    <a:lnTo>
                      <a:pt x="16" y="44"/>
                    </a:lnTo>
                    <a:lnTo>
                      <a:pt x="26" y="46"/>
                    </a:lnTo>
                    <a:lnTo>
                      <a:pt x="32" y="45"/>
                    </a:lnTo>
                    <a:lnTo>
                      <a:pt x="36" y="44"/>
                    </a:lnTo>
                    <a:lnTo>
                      <a:pt x="40" y="42"/>
                    </a:lnTo>
                    <a:lnTo>
                      <a:pt x="42" y="40"/>
                    </a:lnTo>
                    <a:lnTo>
                      <a:pt x="44" y="38"/>
                    </a:lnTo>
                    <a:lnTo>
                      <a:pt x="46" y="36"/>
                    </a:lnTo>
                    <a:lnTo>
                      <a:pt x="46" y="34"/>
                    </a:lnTo>
                    <a:lnTo>
                      <a:pt x="47" y="33"/>
                    </a:lnTo>
                    <a:lnTo>
                      <a:pt x="46" y="32"/>
                    </a:lnTo>
                    <a:lnTo>
                      <a:pt x="46" y="32"/>
                    </a:lnTo>
                    <a:lnTo>
                      <a:pt x="45" y="32"/>
                    </a:lnTo>
                    <a:lnTo>
                      <a:pt x="44" y="32"/>
                    </a:lnTo>
                    <a:lnTo>
                      <a:pt x="43" y="32"/>
                    </a:lnTo>
                    <a:lnTo>
                      <a:pt x="42" y="32"/>
                    </a:lnTo>
                    <a:lnTo>
                      <a:pt x="42" y="33"/>
                    </a:lnTo>
                    <a:lnTo>
                      <a:pt x="42" y="34"/>
                    </a:lnTo>
                    <a:lnTo>
                      <a:pt x="39" y="37"/>
                    </a:lnTo>
                    <a:lnTo>
                      <a:pt x="36" y="40"/>
                    </a:lnTo>
                    <a:lnTo>
                      <a:pt x="32" y="41"/>
                    </a:lnTo>
                    <a:lnTo>
                      <a:pt x="27" y="42"/>
                    </a:lnTo>
                    <a:lnTo>
                      <a:pt x="23" y="41"/>
                    </a:lnTo>
                    <a:lnTo>
                      <a:pt x="19" y="40"/>
                    </a:lnTo>
                    <a:lnTo>
                      <a:pt x="17" y="37"/>
                    </a:lnTo>
                    <a:lnTo>
                      <a:pt x="15" y="34"/>
                    </a:lnTo>
                    <a:lnTo>
                      <a:pt x="14" y="31"/>
                    </a:lnTo>
                    <a:lnTo>
                      <a:pt x="13" y="28"/>
                    </a:lnTo>
                    <a:lnTo>
                      <a:pt x="13" y="26"/>
                    </a:lnTo>
                    <a:lnTo>
                      <a:pt x="13" y="23"/>
                    </a:lnTo>
                    <a:lnTo>
                      <a:pt x="43" y="23"/>
                    </a:lnTo>
                    <a:close/>
                    <a:moveTo>
                      <a:pt x="13" y="20"/>
                    </a:moveTo>
                    <a:lnTo>
                      <a:pt x="13" y="17"/>
                    </a:lnTo>
                    <a:lnTo>
                      <a:pt x="14" y="14"/>
                    </a:lnTo>
                    <a:lnTo>
                      <a:pt x="14" y="11"/>
                    </a:lnTo>
                    <a:lnTo>
                      <a:pt x="16" y="9"/>
                    </a:lnTo>
                    <a:lnTo>
                      <a:pt x="18" y="6"/>
                    </a:lnTo>
                    <a:lnTo>
                      <a:pt x="20" y="5"/>
                    </a:lnTo>
                    <a:lnTo>
                      <a:pt x="23" y="4"/>
                    </a:lnTo>
                    <a:lnTo>
                      <a:pt x="25" y="4"/>
                    </a:lnTo>
                    <a:lnTo>
                      <a:pt x="29" y="4"/>
                    </a:lnTo>
                    <a:lnTo>
                      <a:pt x="32" y="6"/>
                    </a:lnTo>
                    <a:lnTo>
                      <a:pt x="34" y="8"/>
                    </a:lnTo>
                    <a:lnTo>
                      <a:pt x="35" y="11"/>
                    </a:lnTo>
                    <a:lnTo>
                      <a:pt x="36" y="13"/>
                    </a:lnTo>
                    <a:lnTo>
                      <a:pt x="37"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2" name="Freeform 18"/>
              <p:cNvSpPr>
                <a:spLocks noChangeAspect="1" noEditPoints="1"/>
              </p:cNvSpPr>
              <p:nvPr/>
            </p:nvSpPr>
            <p:spPr bwMode="auto">
              <a:xfrm>
                <a:off x="1405" y="636"/>
                <a:ext cx="69" cy="68"/>
              </a:xfrm>
              <a:custGeom>
                <a:avLst/>
                <a:gdLst>
                  <a:gd name="T0" fmla="*/ 2 w 69"/>
                  <a:gd name="T1" fmla="*/ 3 h 68"/>
                  <a:gd name="T2" fmla="*/ 7 w 69"/>
                  <a:gd name="T3" fmla="*/ 3 h 68"/>
                  <a:gd name="T4" fmla="*/ 9 w 69"/>
                  <a:gd name="T5" fmla="*/ 4 h 68"/>
                  <a:gd name="T6" fmla="*/ 10 w 69"/>
                  <a:gd name="T7" fmla="*/ 6 h 68"/>
                  <a:gd name="T8" fmla="*/ 10 w 69"/>
                  <a:gd name="T9" fmla="*/ 8 h 68"/>
                  <a:gd name="T10" fmla="*/ 10 w 69"/>
                  <a:gd name="T11" fmla="*/ 60 h 68"/>
                  <a:gd name="T12" fmla="*/ 10 w 69"/>
                  <a:gd name="T13" fmla="*/ 63 h 68"/>
                  <a:gd name="T14" fmla="*/ 9 w 69"/>
                  <a:gd name="T15" fmla="*/ 64 h 68"/>
                  <a:gd name="T16" fmla="*/ 7 w 69"/>
                  <a:gd name="T17" fmla="*/ 65 h 68"/>
                  <a:gd name="T18" fmla="*/ 2 w 69"/>
                  <a:gd name="T19" fmla="*/ 65 h 68"/>
                  <a:gd name="T20" fmla="*/ 0 w 69"/>
                  <a:gd name="T21" fmla="*/ 65 h 68"/>
                  <a:gd name="T22" fmla="*/ 0 w 69"/>
                  <a:gd name="T23" fmla="*/ 68 h 68"/>
                  <a:gd name="T24" fmla="*/ 37 w 69"/>
                  <a:gd name="T25" fmla="*/ 68 h 68"/>
                  <a:gd name="T26" fmla="*/ 44 w 69"/>
                  <a:gd name="T27" fmla="*/ 67 h 68"/>
                  <a:gd name="T28" fmla="*/ 50 w 69"/>
                  <a:gd name="T29" fmla="*/ 66 h 68"/>
                  <a:gd name="T30" fmla="*/ 55 w 69"/>
                  <a:gd name="T31" fmla="*/ 62 h 68"/>
                  <a:gd name="T32" fmla="*/ 60 w 69"/>
                  <a:gd name="T33" fmla="*/ 58 h 68"/>
                  <a:gd name="T34" fmla="*/ 64 w 69"/>
                  <a:gd name="T35" fmla="*/ 53 h 68"/>
                  <a:gd name="T36" fmla="*/ 67 w 69"/>
                  <a:gd name="T37" fmla="*/ 48 h 68"/>
                  <a:gd name="T38" fmla="*/ 69 w 69"/>
                  <a:gd name="T39" fmla="*/ 41 h 68"/>
                  <a:gd name="T40" fmla="*/ 69 w 69"/>
                  <a:gd name="T41" fmla="*/ 35 h 68"/>
                  <a:gd name="T42" fmla="*/ 69 w 69"/>
                  <a:gd name="T43" fmla="*/ 28 h 68"/>
                  <a:gd name="T44" fmla="*/ 67 w 69"/>
                  <a:gd name="T45" fmla="*/ 21 h 68"/>
                  <a:gd name="T46" fmla="*/ 64 w 69"/>
                  <a:gd name="T47" fmla="*/ 15 h 68"/>
                  <a:gd name="T48" fmla="*/ 60 w 69"/>
                  <a:gd name="T49" fmla="*/ 10 h 68"/>
                  <a:gd name="T50" fmla="*/ 55 w 69"/>
                  <a:gd name="T51" fmla="*/ 6 h 68"/>
                  <a:gd name="T52" fmla="*/ 50 w 69"/>
                  <a:gd name="T53" fmla="*/ 3 h 68"/>
                  <a:gd name="T54" fmla="*/ 44 w 69"/>
                  <a:gd name="T55" fmla="*/ 1 h 68"/>
                  <a:gd name="T56" fmla="*/ 37 w 69"/>
                  <a:gd name="T57" fmla="*/ 0 h 68"/>
                  <a:gd name="T58" fmla="*/ 0 w 69"/>
                  <a:gd name="T59" fmla="*/ 0 h 68"/>
                  <a:gd name="T60" fmla="*/ 0 w 69"/>
                  <a:gd name="T61" fmla="*/ 3 h 68"/>
                  <a:gd name="T62" fmla="*/ 2 w 69"/>
                  <a:gd name="T63" fmla="*/ 3 h 68"/>
                  <a:gd name="T64" fmla="*/ 23 w 69"/>
                  <a:gd name="T65" fmla="*/ 65 h 68"/>
                  <a:gd name="T66" fmla="*/ 21 w 69"/>
                  <a:gd name="T67" fmla="*/ 65 h 68"/>
                  <a:gd name="T68" fmla="*/ 19 w 69"/>
                  <a:gd name="T69" fmla="*/ 64 h 68"/>
                  <a:gd name="T70" fmla="*/ 19 w 69"/>
                  <a:gd name="T71" fmla="*/ 63 h 68"/>
                  <a:gd name="T72" fmla="*/ 19 w 69"/>
                  <a:gd name="T73" fmla="*/ 61 h 68"/>
                  <a:gd name="T74" fmla="*/ 19 w 69"/>
                  <a:gd name="T75" fmla="*/ 7 h 68"/>
                  <a:gd name="T76" fmla="*/ 19 w 69"/>
                  <a:gd name="T77" fmla="*/ 5 h 68"/>
                  <a:gd name="T78" fmla="*/ 19 w 69"/>
                  <a:gd name="T79" fmla="*/ 4 h 68"/>
                  <a:gd name="T80" fmla="*/ 21 w 69"/>
                  <a:gd name="T81" fmla="*/ 3 h 68"/>
                  <a:gd name="T82" fmla="*/ 23 w 69"/>
                  <a:gd name="T83" fmla="*/ 3 h 68"/>
                  <a:gd name="T84" fmla="*/ 35 w 69"/>
                  <a:gd name="T85" fmla="*/ 3 h 68"/>
                  <a:gd name="T86" fmla="*/ 39 w 69"/>
                  <a:gd name="T87" fmla="*/ 4 h 68"/>
                  <a:gd name="T88" fmla="*/ 44 w 69"/>
                  <a:gd name="T89" fmla="*/ 5 h 68"/>
                  <a:gd name="T90" fmla="*/ 49 w 69"/>
                  <a:gd name="T91" fmla="*/ 8 h 68"/>
                  <a:gd name="T92" fmla="*/ 54 w 69"/>
                  <a:gd name="T93" fmla="*/ 13 h 68"/>
                  <a:gd name="T94" fmla="*/ 57 w 69"/>
                  <a:gd name="T95" fmla="*/ 17 h 68"/>
                  <a:gd name="T96" fmla="*/ 58 w 69"/>
                  <a:gd name="T97" fmla="*/ 23 h 68"/>
                  <a:gd name="T98" fmla="*/ 59 w 69"/>
                  <a:gd name="T99" fmla="*/ 29 h 68"/>
                  <a:gd name="T100" fmla="*/ 59 w 69"/>
                  <a:gd name="T101" fmla="*/ 35 h 68"/>
                  <a:gd name="T102" fmla="*/ 59 w 69"/>
                  <a:gd name="T103" fmla="*/ 42 h 68"/>
                  <a:gd name="T104" fmla="*/ 58 w 69"/>
                  <a:gd name="T105" fmla="*/ 48 h 68"/>
                  <a:gd name="T106" fmla="*/ 56 w 69"/>
                  <a:gd name="T107" fmla="*/ 53 h 68"/>
                  <a:gd name="T108" fmla="*/ 53 w 69"/>
                  <a:gd name="T109" fmla="*/ 57 h 68"/>
                  <a:gd name="T110" fmla="*/ 49 w 69"/>
                  <a:gd name="T111" fmla="*/ 60 h 68"/>
                  <a:gd name="T112" fmla="*/ 45 w 69"/>
                  <a:gd name="T113" fmla="*/ 63 h 68"/>
                  <a:gd name="T114" fmla="*/ 40 w 69"/>
                  <a:gd name="T115" fmla="*/ 64 h 68"/>
                  <a:gd name="T116" fmla="*/ 35 w 69"/>
                  <a:gd name="T117" fmla="*/ 65 h 68"/>
                  <a:gd name="T118" fmla="*/ 23 w 69"/>
                  <a:gd name="T11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 h="68">
                    <a:moveTo>
                      <a:pt x="2" y="3"/>
                    </a:moveTo>
                    <a:lnTo>
                      <a:pt x="7" y="3"/>
                    </a:lnTo>
                    <a:lnTo>
                      <a:pt x="9" y="4"/>
                    </a:lnTo>
                    <a:lnTo>
                      <a:pt x="10" y="6"/>
                    </a:lnTo>
                    <a:lnTo>
                      <a:pt x="10" y="8"/>
                    </a:lnTo>
                    <a:lnTo>
                      <a:pt x="10" y="60"/>
                    </a:lnTo>
                    <a:lnTo>
                      <a:pt x="10" y="63"/>
                    </a:lnTo>
                    <a:lnTo>
                      <a:pt x="9" y="64"/>
                    </a:lnTo>
                    <a:lnTo>
                      <a:pt x="7" y="65"/>
                    </a:lnTo>
                    <a:lnTo>
                      <a:pt x="2" y="65"/>
                    </a:lnTo>
                    <a:lnTo>
                      <a:pt x="0" y="65"/>
                    </a:lnTo>
                    <a:lnTo>
                      <a:pt x="0" y="68"/>
                    </a:lnTo>
                    <a:lnTo>
                      <a:pt x="37" y="68"/>
                    </a:lnTo>
                    <a:lnTo>
                      <a:pt x="44" y="67"/>
                    </a:lnTo>
                    <a:lnTo>
                      <a:pt x="50" y="66"/>
                    </a:lnTo>
                    <a:lnTo>
                      <a:pt x="55" y="62"/>
                    </a:lnTo>
                    <a:lnTo>
                      <a:pt x="60" y="58"/>
                    </a:lnTo>
                    <a:lnTo>
                      <a:pt x="64" y="53"/>
                    </a:lnTo>
                    <a:lnTo>
                      <a:pt x="67" y="48"/>
                    </a:lnTo>
                    <a:lnTo>
                      <a:pt x="69" y="41"/>
                    </a:lnTo>
                    <a:lnTo>
                      <a:pt x="69" y="35"/>
                    </a:lnTo>
                    <a:lnTo>
                      <a:pt x="69" y="28"/>
                    </a:lnTo>
                    <a:lnTo>
                      <a:pt x="67" y="21"/>
                    </a:lnTo>
                    <a:lnTo>
                      <a:pt x="64" y="15"/>
                    </a:lnTo>
                    <a:lnTo>
                      <a:pt x="60" y="10"/>
                    </a:lnTo>
                    <a:lnTo>
                      <a:pt x="55" y="6"/>
                    </a:lnTo>
                    <a:lnTo>
                      <a:pt x="50" y="3"/>
                    </a:lnTo>
                    <a:lnTo>
                      <a:pt x="44" y="1"/>
                    </a:lnTo>
                    <a:lnTo>
                      <a:pt x="37" y="0"/>
                    </a:lnTo>
                    <a:lnTo>
                      <a:pt x="0" y="0"/>
                    </a:lnTo>
                    <a:lnTo>
                      <a:pt x="0" y="3"/>
                    </a:lnTo>
                    <a:lnTo>
                      <a:pt x="2" y="3"/>
                    </a:lnTo>
                    <a:close/>
                    <a:moveTo>
                      <a:pt x="23" y="65"/>
                    </a:moveTo>
                    <a:lnTo>
                      <a:pt x="21" y="65"/>
                    </a:lnTo>
                    <a:lnTo>
                      <a:pt x="19" y="64"/>
                    </a:lnTo>
                    <a:lnTo>
                      <a:pt x="19" y="63"/>
                    </a:lnTo>
                    <a:lnTo>
                      <a:pt x="19" y="61"/>
                    </a:lnTo>
                    <a:lnTo>
                      <a:pt x="19" y="7"/>
                    </a:lnTo>
                    <a:lnTo>
                      <a:pt x="19" y="5"/>
                    </a:lnTo>
                    <a:lnTo>
                      <a:pt x="19" y="4"/>
                    </a:lnTo>
                    <a:lnTo>
                      <a:pt x="21" y="3"/>
                    </a:lnTo>
                    <a:lnTo>
                      <a:pt x="23" y="3"/>
                    </a:lnTo>
                    <a:lnTo>
                      <a:pt x="35" y="3"/>
                    </a:lnTo>
                    <a:lnTo>
                      <a:pt x="39" y="4"/>
                    </a:lnTo>
                    <a:lnTo>
                      <a:pt x="44" y="5"/>
                    </a:lnTo>
                    <a:lnTo>
                      <a:pt x="49" y="8"/>
                    </a:lnTo>
                    <a:lnTo>
                      <a:pt x="54" y="13"/>
                    </a:lnTo>
                    <a:lnTo>
                      <a:pt x="57" y="17"/>
                    </a:lnTo>
                    <a:lnTo>
                      <a:pt x="58" y="23"/>
                    </a:lnTo>
                    <a:lnTo>
                      <a:pt x="59" y="29"/>
                    </a:lnTo>
                    <a:lnTo>
                      <a:pt x="59" y="35"/>
                    </a:lnTo>
                    <a:lnTo>
                      <a:pt x="59" y="42"/>
                    </a:lnTo>
                    <a:lnTo>
                      <a:pt x="58" y="48"/>
                    </a:lnTo>
                    <a:lnTo>
                      <a:pt x="56" y="53"/>
                    </a:lnTo>
                    <a:lnTo>
                      <a:pt x="53" y="57"/>
                    </a:lnTo>
                    <a:lnTo>
                      <a:pt x="49" y="60"/>
                    </a:lnTo>
                    <a:lnTo>
                      <a:pt x="45" y="63"/>
                    </a:lnTo>
                    <a:lnTo>
                      <a:pt x="40" y="64"/>
                    </a:lnTo>
                    <a:lnTo>
                      <a:pt x="35" y="65"/>
                    </a:lnTo>
                    <a:lnTo>
                      <a:pt x="23"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3" name="Freeform 19"/>
              <p:cNvSpPr>
                <a:spLocks noChangeAspect="1"/>
              </p:cNvSpPr>
              <p:nvPr/>
            </p:nvSpPr>
            <p:spPr bwMode="auto">
              <a:xfrm>
                <a:off x="1486" y="653"/>
                <a:ext cx="48" cy="51"/>
              </a:xfrm>
              <a:custGeom>
                <a:avLst/>
                <a:gdLst>
                  <a:gd name="T0" fmla="*/ 44 w 48"/>
                  <a:gd name="T1" fmla="*/ 0 h 51"/>
                  <a:gd name="T2" fmla="*/ 0 w 48"/>
                  <a:gd name="T3" fmla="*/ 0 h 51"/>
                  <a:gd name="T4" fmla="*/ 0 w 48"/>
                  <a:gd name="T5" fmla="*/ 3 h 51"/>
                  <a:gd name="T6" fmla="*/ 4 w 48"/>
                  <a:gd name="T7" fmla="*/ 3 h 51"/>
                  <a:gd name="T8" fmla="*/ 6 w 48"/>
                  <a:gd name="T9" fmla="*/ 3 h 51"/>
                  <a:gd name="T10" fmla="*/ 7 w 48"/>
                  <a:gd name="T11" fmla="*/ 5 h 51"/>
                  <a:gd name="T12" fmla="*/ 7 w 48"/>
                  <a:gd name="T13" fmla="*/ 7 h 51"/>
                  <a:gd name="T14" fmla="*/ 7 w 48"/>
                  <a:gd name="T15" fmla="*/ 44 h 51"/>
                  <a:gd name="T16" fmla="*/ 7 w 48"/>
                  <a:gd name="T17" fmla="*/ 46 h 51"/>
                  <a:gd name="T18" fmla="*/ 6 w 48"/>
                  <a:gd name="T19" fmla="*/ 48 h 51"/>
                  <a:gd name="T20" fmla="*/ 4 w 48"/>
                  <a:gd name="T21" fmla="*/ 48 h 51"/>
                  <a:gd name="T22" fmla="*/ 0 w 48"/>
                  <a:gd name="T23" fmla="*/ 49 h 51"/>
                  <a:gd name="T24" fmla="*/ 0 w 48"/>
                  <a:gd name="T25" fmla="*/ 51 h 51"/>
                  <a:gd name="T26" fmla="*/ 46 w 48"/>
                  <a:gd name="T27" fmla="*/ 51 h 51"/>
                  <a:gd name="T28" fmla="*/ 48 w 48"/>
                  <a:gd name="T29" fmla="*/ 32 h 51"/>
                  <a:gd name="T30" fmla="*/ 46 w 48"/>
                  <a:gd name="T31" fmla="*/ 32 h 51"/>
                  <a:gd name="T32" fmla="*/ 44 w 48"/>
                  <a:gd name="T33" fmla="*/ 40 h 51"/>
                  <a:gd name="T34" fmla="*/ 42 w 48"/>
                  <a:gd name="T35" fmla="*/ 45 h 51"/>
                  <a:gd name="T36" fmla="*/ 37 w 48"/>
                  <a:gd name="T37" fmla="*/ 48 h 51"/>
                  <a:gd name="T38" fmla="*/ 29 w 48"/>
                  <a:gd name="T39" fmla="*/ 49 h 51"/>
                  <a:gd name="T40" fmla="*/ 18 w 48"/>
                  <a:gd name="T41" fmla="*/ 49 h 51"/>
                  <a:gd name="T42" fmla="*/ 16 w 48"/>
                  <a:gd name="T43" fmla="*/ 49 h 51"/>
                  <a:gd name="T44" fmla="*/ 15 w 48"/>
                  <a:gd name="T45" fmla="*/ 48 h 51"/>
                  <a:gd name="T46" fmla="*/ 14 w 48"/>
                  <a:gd name="T47" fmla="*/ 47 h 51"/>
                  <a:gd name="T48" fmla="*/ 14 w 48"/>
                  <a:gd name="T49" fmla="*/ 44 h 51"/>
                  <a:gd name="T50" fmla="*/ 14 w 48"/>
                  <a:gd name="T51" fmla="*/ 26 h 51"/>
                  <a:gd name="T52" fmla="*/ 21 w 48"/>
                  <a:gd name="T53" fmla="*/ 26 h 51"/>
                  <a:gd name="T54" fmla="*/ 24 w 48"/>
                  <a:gd name="T55" fmla="*/ 26 h 51"/>
                  <a:gd name="T56" fmla="*/ 26 w 48"/>
                  <a:gd name="T57" fmla="*/ 26 h 51"/>
                  <a:gd name="T58" fmla="*/ 27 w 48"/>
                  <a:gd name="T59" fmla="*/ 27 h 51"/>
                  <a:gd name="T60" fmla="*/ 28 w 48"/>
                  <a:gd name="T61" fmla="*/ 28 h 51"/>
                  <a:gd name="T62" fmla="*/ 29 w 48"/>
                  <a:gd name="T63" fmla="*/ 29 h 51"/>
                  <a:gd name="T64" fmla="*/ 30 w 48"/>
                  <a:gd name="T65" fmla="*/ 30 h 51"/>
                  <a:gd name="T66" fmla="*/ 30 w 48"/>
                  <a:gd name="T67" fmla="*/ 32 h 51"/>
                  <a:gd name="T68" fmla="*/ 30 w 48"/>
                  <a:gd name="T69" fmla="*/ 35 h 51"/>
                  <a:gd name="T70" fmla="*/ 32 w 48"/>
                  <a:gd name="T71" fmla="*/ 35 h 51"/>
                  <a:gd name="T72" fmla="*/ 32 w 48"/>
                  <a:gd name="T73" fmla="*/ 15 h 51"/>
                  <a:gd name="T74" fmla="*/ 30 w 48"/>
                  <a:gd name="T75" fmla="*/ 15 h 51"/>
                  <a:gd name="T76" fmla="*/ 30 w 48"/>
                  <a:gd name="T77" fmla="*/ 17 h 51"/>
                  <a:gd name="T78" fmla="*/ 30 w 48"/>
                  <a:gd name="T79" fmla="*/ 19 h 51"/>
                  <a:gd name="T80" fmla="*/ 29 w 48"/>
                  <a:gd name="T81" fmla="*/ 20 h 51"/>
                  <a:gd name="T82" fmla="*/ 28 w 48"/>
                  <a:gd name="T83" fmla="*/ 22 h 51"/>
                  <a:gd name="T84" fmla="*/ 27 w 48"/>
                  <a:gd name="T85" fmla="*/ 22 h 51"/>
                  <a:gd name="T86" fmla="*/ 26 w 48"/>
                  <a:gd name="T87" fmla="*/ 23 h 51"/>
                  <a:gd name="T88" fmla="*/ 24 w 48"/>
                  <a:gd name="T89" fmla="*/ 23 h 51"/>
                  <a:gd name="T90" fmla="*/ 21 w 48"/>
                  <a:gd name="T91" fmla="*/ 23 h 51"/>
                  <a:gd name="T92" fmla="*/ 14 w 48"/>
                  <a:gd name="T93" fmla="*/ 23 h 51"/>
                  <a:gd name="T94" fmla="*/ 14 w 48"/>
                  <a:gd name="T95" fmla="*/ 7 h 51"/>
                  <a:gd name="T96" fmla="*/ 14 w 48"/>
                  <a:gd name="T97" fmla="*/ 5 h 51"/>
                  <a:gd name="T98" fmla="*/ 15 w 48"/>
                  <a:gd name="T99" fmla="*/ 3 h 51"/>
                  <a:gd name="T100" fmla="*/ 16 w 48"/>
                  <a:gd name="T101" fmla="*/ 3 h 51"/>
                  <a:gd name="T102" fmla="*/ 18 w 48"/>
                  <a:gd name="T103" fmla="*/ 3 h 51"/>
                  <a:gd name="T104" fmla="*/ 29 w 48"/>
                  <a:gd name="T105" fmla="*/ 3 h 51"/>
                  <a:gd name="T106" fmla="*/ 36 w 48"/>
                  <a:gd name="T107" fmla="*/ 3 h 51"/>
                  <a:gd name="T108" fmla="*/ 40 w 48"/>
                  <a:gd name="T109" fmla="*/ 6 h 51"/>
                  <a:gd name="T110" fmla="*/ 43 w 48"/>
                  <a:gd name="T111" fmla="*/ 10 h 51"/>
                  <a:gd name="T112" fmla="*/ 44 w 48"/>
                  <a:gd name="T113" fmla="*/ 17 h 51"/>
                  <a:gd name="T114" fmla="*/ 46 w 48"/>
                  <a:gd name="T115" fmla="*/ 17 h 51"/>
                  <a:gd name="T116" fmla="*/ 44 w 4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1">
                    <a:moveTo>
                      <a:pt x="44" y="0"/>
                    </a:moveTo>
                    <a:lnTo>
                      <a:pt x="0" y="0"/>
                    </a:lnTo>
                    <a:lnTo>
                      <a:pt x="0" y="3"/>
                    </a:lnTo>
                    <a:lnTo>
                      <a:pt x="4" y="3"/>
                    </a:lnTo>
                    <a:lnTo>
                      <a:pt x="6" y="3"/>
                    </a:lnTo>
                    <a:lnTo>
                      <a:pt x="7" y="5"/>
                    </a:lnTo>
                    <a:lnTo>
                      <a:pt x="7" y="7"/>
                    </a:lnTo>
                    <a:lnTo>
                      <a:pt x="7" y="44"/>
                    </a:lnTo>
                    <a:lnTo>
                      <a:pt x="7" y="46"/>
                    </a:lnTo>
                    <a:lnTo>
                      <a:pt x="6" y="48"/>
                    </a:lnTo>
                    <a:lnTo>
                      <a:pt x="4" y="48"/>
                    </a:lnTo>
                    <a:lnTo>
                      <a:pt x="0" y="49"/>
                    </a:lnTo>
                    <a:lnTo>
                      <a:pt x="0" y="51"/>
                    </a:lnTo>
                    <a:lnTo>
                      <a:pt x="46" y="51"/>
                    </a:lnTo>
                    <a:lnTo>
                      <a:pt x="48" y="32"/>
                    </a:lnTo>
                    <a:lnTo>
                      <a:pt x="46" y="32"/>
                    </a:lnTo>
                    <a:lnTo>
                      <a:pt x="44" y="40"/>
                    </a:lnTo>
                    <a:lnTo>
                      <a:pt x="42" y="45"/>
                    </a:lnTo>
                    <a:lnTo>
                      <a:pt x="37" y="48"/>
                    </a:lnTo>
                    <a:lnTo>
                      <a:pt x="29" y="49"/>
                    </a:lnTo>
                    <a:lnTo>
                      <a:pt x="18" y="49"/>
                    </a:lnTo>
                    <a:lnTo>
                      <a:pt x="16" y="49"/>
                    </a:lnTo>
                    <a:lnTo>
                      <a:pt x="15" y="48"/>
                    </a:lnTo>
                    <a:lnTo>
                      <a:pt x="14" y="47"/>
                    </a:lnTo>
                    <a:lnTo>
                      <a:pt x="14" y="44"/>
                    </a:lnTo>
                    <a:lnTo>
                      <a:pt x="14" y="26"/>
                    </a:lnTo>
                    <a:lnTo>
                      <a:pt x="21" y="26"/>
                    </a:lnTo>
                    <a:lnTo>
                      <a:pt x="24" y="26"/>
                    </a:lnTo>
                    <a:lnTo>
                      <a:pt x="26" y="26"/>
                    </a:lnTo>
                    <a:lnTo>
                      <a:pt x="27" y="27"/>
                    </a:lnTo>
                    <a:lnTo>
                      <a:pt x="28" y="28"/>
                    </a:lnTo>
                    <a:lnTo>
                      <a:pt x="29" y="29"/>
                    </a:lnTo>
                    <a:lnTo>
                      <a:pt x="30" y="30"/>
                    </a:lnTo>
                    <a:lnTo>
                      <a:pt x="30" y="32"/>
                    </a:lnTo>
                    <a:lnTo>
                      <a:pt x="30" y="35"/>
                    </a:lnTo>
                    <a:lnTo>
                      <a:pt x="32" y="35"/>
                    </a:lnTo>
                    <a:lnTo>
                      <a:pt x="32" y="15"/>
                    </a:lnTo>
                    <a:lnTo>
                      <a:pt x="30" y="15"/>
                    </a:lnTo>
                    <a:lnTo>
                      <a:pt x="30" y="17"/>
                    </a:lnTo>
                    <a:lnTo>
                      <a:pt x="30" y="19"/>
                    </a:lnTo>
                    <a:lnTo>
                      <a:pt x="29" y="20"/>
                    </a:lnTo>
                    <a:lnTo>
                      <a:pt x="28" y="22"/>
                    </a:lnTo>
                    <a:lnTo>
                      <a:pt x="27" y="22"/>
                    </a:lnTo>
                    <a:lnTo>
                      <a:pt x="26" y="23"/>
                    </a:lnTo>
                    <a:lnTo>
                      <a:pt x="24" y="23"/>
                    </a:lnTo>
                    <a:lnTo>
                      <a:pt x="21" y="23"/>
                    </a:lnTo>
                    <a:lnTo>
                      <a:pt x="14" y="23"/>
                    </a:lnTo>
                    <a:lnTo>
                      <a:pt x="14" y="7"/>
                    </a:lnTo>
                    <a:lnTo>
                      <a:pt x="14" y="5"/>
                    </a:lnTo>
                    <a:lnTo>
                      <a:pt x="15" y="3"/>
                    </a:lnTo>
                    <a:lnTo>
                      <a:pt x="16" y="3"/>
                    </a:lnTo>
                    <a:lnTo>
                      <a:pt x="18" y="3"/>
                    </a:lnTo>
                    <a:lnTo>
                      <a:pt x="29" y="3"/>
                    </a:lnTo>
                    <a:lnTo>
                      <a:pt x="36" y="3"/>
                    </a:lnTo>
                    <a:lnTo>
                      <a:pt x="40" y="6"/>
                    </a:lnTo>
                    <a:lnTo>
                      <a:pt x="43"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4" name="Freeform 20"/>
              <p:cNvSpPr>
                <a:spLocks noChangeAspect="1"/>
              </p:cNvSpPr>
              <p:nvPr/>
            </p:nvSpPr>
            <p:spPr bwMode="auto">
              <a:xfrm>
                <a:off x="1541" y="653"/>
                <a:ext cx="52" cy="51"/>
              </a:xfrm>
              <a:custGeom>
                <a:avLst/>
                <a:gdLst>
                  <a:gd name="T0" fmla="*/ 50 w 52"/>
                  <a:gd name="T1" fmla="*/ 0 h 51"/>
                  <a:gd name="T2" fmla="*/ 1 w 52"/>
                  <a:gd name="T3" fmla="*/ 0 h 51"/>
                  <a:gd name="T4" fmla="*/ 0 w 52"/>
                  <a:gd name="T5" fmla="*/ 17 h 51"/>
                  <a:gd name="T6" fmla="*/ 2 w 52"/>
                  <a:gd name="T7" fmla="*/ 17 h 51"/>
                  <a:gd name="T8" fmla="*/ 3 w 52"/>
                  <a:gd name="T9" fmla="*/ 13 h 51"/>
                  <a:gd name="T10" fmla="*/ 3 w 52"/>
                  <a:gd name="T11" fmla="*/ 10 h 51"/>
                  <a:gd name="T12" fmla="*/ 4 w 52"/>
                  <a:gd name="T13" fmla="*/ 7 h 51"/>
                  <a:gd name="T14" fmla="*/ 6 w 52"/>
                  <a:gd name="T15" fmla="*/ 5 h 51"/>
                  <a:gd name="T16" fmla="*/ 7 w 52"/>
                  <a:gd name="T17" fmla="*/ 4 h 51"/>
                  <a:gd name="T18" fmla="*/ 10 w 52"/>
                  <a:gd name="T19" fmla="*/ 3 h 51"/>
                  <a:gd name="T20" fmla="*/ 13 w 52"/>
                  <a:gd name="T21" fmla="*/ 3 h 51"/>
                  <a:gd name="T22" fmla="*/ 16 w 52"/>
                  <a:gd name="T23" fmla="*/ 3 h 51"/>
                  <a:gd name="T24" fmla="*/ 20 w 52"/>
                  <a:gd name="T25" fmla="*/ 3 h 51"/>
                  <a:gd name="T26" fmla="*/ 21 w 52"/>
                  <a:gd name="T27" fmla="*/ 4 h 51"/>
                  <a:gd name="T28" fmla="*/ 22 w 52"/>
                  <a:gd name="T29" fmla="*/ 5 h 51"/>
                  <a:gd name="T30" fmla="*/ 22 w 52"/>
                  <a:gd name="T31" fmla="*/ 7 h 51"/>
                  <a:gd name="T32" fmla="*/ 22 w 52"/>
                  <a:gd name="T33" fmla="*/ 44 h 51"/>
                  <a:gd name="T34" fmla="*/ 22 w 52"/>
                  <a:gd name="T35" fmla="*/ 46 h 51"/>
                  <a:gd name="T36" fmla="*/ 21 w 52"/>
                  <a:gd name="T37" fmla="*/ 48 h 51"/>
                  <a:gd name="T38" fmla="*/ 19 w 52"/>
                  <a:gd name="T39" fmla="*/ 48 h 51"/>
                  <a:gd name="T40" fmla="*/ 14 w 52"/>
                  <a:gd name="T41" fmla="*/ 49 h 51"/>
                  <a:gd name="T42" fmla="*/ 12 w 52"/>
                  <a:gd name="T43" fmla="*/ 49 h 51"/>
                  <a:gd name="T44" fmla="*/ 12 w 52"/>
                  <a:gd name="T45" fmla="*/ 51 h 51"/>
                  <a:gd name="T46" fmla="*/ 19 w 52"/>
                  <a:gd name="T47" fmla="*/ 51 h 51"/>
                  <a:gd name="T48" fmla="*/ 26 w 52"/>
                  <a:gd name="T49" fmla="*/ 51 h 51"/>
                  <a:gd name="T50" fmla="*/ 33 w 52"/>
                  <a:gd name="T51" fmla="*/ 51 h 51"/>
                  <a:gd name="T52" fmla="*/ 40 w 52"/>
                  <a:gd name="T53" fmla="*/ 51 h 51"/>
                  <a:gd name="T54" fmla="*/ 40 w 52"/>
                  <a:gd name="T55" fmla="*/ 49 h 51"/>
                  <a:gd name="T56" fmla="*/ 38 w 52"/>
                  <a:gd name="T57" fmla="*/ 49 h 51"/>
                  <a:gd name="T58" fmla="*/ 33 w 52"/>
                  <a:gd name="T59" fmla="*/ 48 h 51"/>
                  <a:gd name="T60" fmla="*/ 31 w 52"/>
                  <a:gd name="T61" fmla="*/ 48 h 51"/>
                  <a:gd name="T62" fmla="*/ 30 w 52"/>
                  <a:gd name="T63" fmla="*/ 46 h 51"/>
                  <a:gd name="T64" fmla="*/ 29 w 52"/>
                  <a:gd name="T65" fmla="*/ 44 h 51"/>
                  <a:gd name="T66" fmla="*/ 29 w 52"/>
                  <a:gd name="T67" fmla="*/ 7 h 51"/>
                  <a:gd name="T68" fmla="*/ 30 w 52"/>
                  <a:gd name="T69" fmla="*/ 5 h 51"/>
                  <a:gd name="T70" fmla="*/ 30 w 52"/>
                  <a:gd name="T71" fmla="*/ 4 h 51"/>
                  <a:gd name="T72" fmla="*/ 32 w 52"/>
                  <a:gd name="T73" fmla="*/ 3 h 51"/>
                  <a:gd name="T74" fmla="*/ 35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10 h 51"/>
                  <a:gd name="T88" fmla="*/ 49 w 52"/>
                  <a:gd name="T89" fmla="*/ 13 h 51"/>
                  <a:gd name="T90" fmla="*/ 49 w 52"/>
                  <a:gd name="T91" fmla="*/ 17 h 51"/>
                  <a:gd name="T92" fmla="*/ 52 w 52"/>
                  <a:gd name="T93" fmla="*/ 17 h 51"/>
                  <a:gd name="T94" fmla="*/ 50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0" y="0"/>
                    </a:moveTo>
                    <a:lnTo>
                      <a:pt x="1" y="0"/>
                    </a:lnTo>
                    <a:lnTo>
                      <a:pt x="0" y="17"/>
                    </a:lnTo>
                    <a:lnTo>
                      <a:pt x="2" y="17"/>
                    </a:lnTo>
                    <a:lnTo>
                      <a:pt x="3" y="13"/>
                    </a:lnTo>
                    <a:lnTo>
                      <a:pt x="3" y="10"/>
                    </a:lnTo>
                    <a:lnTo>
                      <a:pt x="4" y="7"/>
                    </a:lnTo>
                    <a:lnTo>
                      <a:pt x="6" y="5"/>
                    </a:lnTo>
                    <a:lnTo>
                      <a:pt x="7" y="4"/>
                    </a:lnTo>
                    <a:lnTo>
                      <a:pt x="10" y="3"/>
                    </a:lnTo>
                    <a:lnTo>
                      <a:pt x="13" y="3"/>
                    </a:lnTo>
                    <a:lnTo>
                      <a:pt x="16" y="3"/>
                    </a:lnTo>
                    <a:lnTo>
                      <a:pt x="20" y="3"/>
                    </a:lnTo>
                    <a:lnTo>
                      <a:pt x="21" y="4"/>
                    </a:lnTo>
                    <a:lnTo>
                      <a:pt x="22" y="5"/>
                    </a:lnTo>
                    <a:lnTo>
                      <a:pt x="22" y="7"/>
                    </a:lnTo>
                    <a:lnTo>
                      <a:pt x="22" y="44"/>
                    </a:lnTo>
                    <a:lnTo>
                      <a:pt x="22" y="46"/>
                    </a:lnTo>
                    <a:lnTo>
                      <a:pt x="21" y="48"/>
                    </a:lnTo>
                    <a:lnTo>
                      <a:pt x="19" y="48"/>
                    </a:lnTo>
                    <a:lnTo>
                      <a:pt x="14" y="49"/>
                    </a:lnTo>
                    <a:lnTo>
                      <a:pt x="12" y="49"/>
                    </a:lnTo>
                    <a:lnTo>
                      <a:pt x="12" y="51"/>
                    </a:lnTo>
                    <a:lnTo>
                      <a:pt x="19" y="51"/>
                    </a:lnTo>
                    <a:lnTo>
                      <a:pt x="26" y="51"/>
                    </a:lnTo>
                    <a:lnTo>
                      <a:pt x="33" y="51"/>
                    </a:lnTo>
                    <a:lnTo>
                      <a:pt x="40" y="51"/>
                    </a:lnTo>
                    <a:lnTo>
                      <a:pt x="40" y="49"/>
                    </a:lnTo>
                    <a:lnTo>
                      <a:pt x="38" y="49"/>
                    </a:lnTo>
                    <a:lnTo>
                      <a:pt x="33" y="48"/>
                    </a:lnTo>
                    <a:lnTo>
                      <a:pt x="31" y="48"/>
                    </a:lnTo>
                    <a:lnTo>
                      <a:pt x="30" y="46"/>
                    </a:lnTo>
                    <a:lnTo>
                      <a:pt x="29" y="44"/>
                    </a:lnTo>
                    <a:lnTo>
                      <a:pt x="29" y="7"/>
                    </a:lnTo>
                    <a:lnTo>
                      <a:pt x="30" y="5"/>
                    </a:lnTo>
                    <a:lnTo>
                      <a:pt x="30" y="4"/>
                    </a:lnTo>
                    <a:lnTo>
                      <a:pt x="32" y="3"/>
                    </a:lnTo>
                    <a:lnTo>
                      <a:pt x="35" y="3"/>
                    </a:lnTo>
                    <a:lnTo>
                      <a:pt x="39" y="3"/>
                    </a:lnTo>
                    <a:lnTo>
                      <a:pt x="42" y="3"/>
                    </a:lnTo>
                    <a:lnTo>
                      <a:pt x="44" y="4"/>
                    </a:lnTo>
                    <a:lnTo>
                      <a:pt x="46" y="5"/>
                    </a:lnTo>
                    <a:lnTo>
                      <a:pt x="47" y="7"/>
                    </a:lnTo>
                    <a:lnTo>
                      <a:pt x="48" y="10"/>
                    </a:lnTo>
                    <a:lnTo>
                      <a:pt x="49" y="13"/>
                    </a:lnTo>
                    <a:lnTo>
                      <a:pt x="49" y="17"/>
                    </a:lnTo>
                    <a:lnTo>
                      <a:pt x="52"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5" name="Freeform 21"/>
              <p:cNvSpPr>
                <a:spLocks noChangeAspect="1"/>
              </p:cNvSpPr>
              <p:nvPr/>
            </p:nvSpPr>
            <p:spPr bwMode="auto">
              <a:xfrm>
                <a:off x="1601" y="653"/>
                <a:ext cx="48" cy="51"/>
              </a:xfrm>
              <a:custGeom>
                <a:avLst/>
                <a:gdLst>
                  <a:gd name="T0" fmla="*/ 44 w 48"/>
                  <a:gd name="T1" fmla="*/ 0 h 51"/>
                  <a:gd name="T2" fmla="*/ 0 w 48"/>
                  <a:gd name="T3" fmla="*/ 0 h 51"/>
                  <a:gd name="T4" fmla="*/ 0 w 48"/>
                  <a:gd name="T5" fmla="*/ 3 h 51"/>
                  <a:gd name="T6" fmla="*/ 3 w 48"/>
                  <a:gd name="T7" fmla="*/ 3 h 51"/>
                  <a:gd name="T8" fmla="*/ 6 w 48"/>
                  <a:gd name="T9" fmla="*/ 3 h 51"/>
                  <a:gd name="T10" fmla="*/ 7 w 48"/>
                  <a:gd name="T11" fmla="*/ 5 h 51"/>
                  <a:gd name="T12" fmla="*/ 7 w 48"/>
                  <a:gd name="T13" fmla="*/ 7 h 51"/>
                  <a:gd name="T14" fmla="*/ 7 w 48"/>
                  <a:gd name="T15" fmla="*/ 44 h 51"/>
                  <a:gd name="T16" fmla="*/ 7 w 48"/>
                  <a:gd name="T17" fmla="*/ 46 h 51"/>
                  <a:gd name="T18" fmla="*/ 6 w 48"/>
                  <a:gd name="T19" fmla="*/ 48 h 51"/>
                  <a:gd name="T20" fmla="*/ 3 w 48"/>
                  <a:gd name="T21" fmla="*/ 48 h 51"/>
                  <a:gd name="T22" fmla="*/ 0 w 48"/>
                  <a:gd name="T23" fmla="*/ 49 h 51"/>
                  <a:gd name="T24" fmla="*/ 0 w 48"/>
                  <a:gd name="T25" fmla="*/ 51 h 51"/>
                  <a:gd name="T26" fmla="*/ 45 w 48"/>
                  <a:gd name="T27" fmla="*/ 51 h 51"/>
                  <a:gd name="T28" fmla="*/ 48 w 48"/>
                  <a:gd name="T29" fmla="*/ 32 h 51"/>
                  <a:gd name="T30" fmla="*/ 45 w 48"/>
                  <a:gd name="T31" fmla="*/ 32 h 51"/>
                  <a:gd name="T32" fmla="*/ 44 w 48"/>
                  <a:gd name="T33" fmla="*/ 40 h 51"/>
                  <a:gd name="T34" fmla="*/ 41 w 48"/>
                  <a:gd name="T35" fmla="*/ 45 h 51"/>
                  <a:gd name="T36" fmla="*/ 36 w 48"/>
                  <a:gd name="T37" fmla="*/ 48 h 51"/>
                  <a:gd name="T38" fmla="*/ 29 w 48"/>
                  <a:gd name="T39" fmla="*/ 49 h 51"/>
                  <a:gd name="T40" fmla="*/ 18 w 48"/>
                  <a:gd name="T41" fmla="*/ 49 h 51"/>
                  <a:gd name="T42" fmla="*/ 16 w 48"/>
                  <a:gd name="T43" fmla="*/ 49 h 51"/>
                  <a:gd name="T44" fmla="*/ 15 w 48"/>
                  <a:gd name="T45" fmla="*/ 48 h 51"/>
                  <a:gd name="T46" fmla="*/ 14 w 48"/>
                  <a:gd name="T47" fmla="*/ 47 h 51"/>
                  <a:gd name="T48" fmla="*/ 14 w 48"/>
                  <a:gd name="T49" fmla="*/ 44 h 51"/>
                  <a:gd name="T50" fmla="*/ 14 w 48"/>
                  <a:gd name="T51" fmla="*/ 26 h 51"/>
                  <a:gd name="T52" fmla="*/ 21 w 48"/>
                  <a:gd name="T53" fmla="*/ 26 h 51"/>
                  <a:gd name="T54" fmla="*/ 23 w 48"/>
                  <a:gd name="T55" fmla="*/ 26 h 51"/>
                  <a:gd name="T56" fmla="*/ 25 w 48"/>
                  <a:gd name="T57" fmla="*/ 26 h 51"/>
                  <a:gd name="T58" fmla="*/ 27 w 48"/>
                  <a:gd name="T59" fmla="*/ 27 h 51"/>
                  <a:gd name="T60" fmla="*/ 28 w 48"/>
                  <a:gd name="T61" fmla="*/ 28 h 51"/>
                  <a:gd name="T62" fmla="*/ 29 w 48"/>
                  <a:gd name="T63" fmla="*/ 29 h 51"/>
                  <a:gd name="T64" fmla="*/ 29 w 48"/>
                  <a:gd name="T65" fmla="*/ 30 h 51"/>
                  <a:gd name="T66" fmla="*/ 29 w 48"/>
                  <a:gd name="T67" fmla="*/ 32 h 51"/>
                  <a:gd name="T68" fmla="*/ 29 w 48"/>
                  <a:gd name="T69" fmla="*/ 35 h 51"/>
                  <a:gd name="T70" fmla="*/ 32 w 48"/>
                  <a:gd name="T71" fmla="*/ 35 h 51"/>
                  <a:gd name="T72" fmla="*/ 32 w 48"/>
                  <a:gd name="T73" fmla="*/ 15 h 51"/>
                  <a:gd name="T74" fmla="*/ 29 w 48"/>
                  <a:gd name="T75" fmla="*/ 15 h 51"/>
                  <a:gd name="T76" fmla="*/ 29 w 48"/>
                  <a:gd name="T77" fmla="*/ 17 h 51"/>
                  <a:gd name="T78" fmla="*/ 29 w 48"/>
                  <a:gd name="T79" fmla="*/ 19 h 51"/>
                  <a:gd name="T80" fmla="*/ 29 w 48"/>
                  <a:gd name="T81" fmla="*/ 20 h 51"/>
                  <a:gd name="T82" fmla="*/ 28 w 48"/>
                  <a:gd name="T83" fmla="*/ 22 h 51"/>
                  <a:gd name="T84" fmla="*/ 27 w 48"/>
                  <a:gd name="T85" fmla="*/ 22 h 51"/>
                  <a:gd name="T86" fmla="*/ 25 w 48"/>
                  <a:gd name="T87" fmla="*/ 23 h 51"/>
                  <a:gd name="T88" fmla="*/ 23 w 48"/>
                  <a:gd name="T89" fmla="*/ 23 h 51"/>
                  <a:gd name="T90" fmla="*/ 21 w 48"/>
                  <a:gd name="T91" fmla="*/ 23 h 51"/>
                  <a:gd name="T92" fmla="*/ 14 w 48"/>
                  <a:gd name="T93" fmla="*/ 23 h 51"/>
                  <a:gd name="T94" fmla="*/ 14 w 48"/>
                  <a:gd name="T95" fmla="*/ 7 h 51"/>
                  <a:gd name="T96" fmla="*/ 14 w 48"/>
                  <a:gd name="T97" fmla="*/ 5 h 51"/>
                  <a:gd name="T98" fmla="*/ 15 w 48"/>
                  <a:gd name="T99" fmla="*/ 3 h 51"/>
                  <a:gd name="T100" fmla="*/ 16 w 48"/>
                  <a:gd name="T101" fmla="*/ 3 h 51"/>
                  <a:gd name="T102" fmla="*/ 18 w 48"/>
                  <a:gd name="T103" fmla="*/ 3 h 51"/>
                  <a:gd name="T104" fmla="*/ 28 w 48"/>
                  <a:gd name="T105" fmla="*/ 3 h 51"/>
                  <a:gd name="T106" fmla="*/ 35 w 48"/>
                  <a:gd name="T107" fmla="*/ 3 h 51"/>
                  <a:gd name="T108" fmla="*/ 40 w 48"/>
                  <a:gd name="T109" fmla="*/ 6 h 51"/>
                  <a:gd name="T110" fmla="*/ 42 w 48"/>
                  <a:gd name="T111" fmla="*/ 10 h 51"/>
                  <a:gd name="T112" fmla="*/ 43 w 48"/>
                  <a:gd name="T113" fmla="*/ 17 h 51"/>
                  <a:gd name="T114" fmla="*/ 46 w 48"/>
                  <a:gd name="T115" fmla="*/ 17 h 51"/>
                  <a:gd name="T116" fmla="*/ 44 w 4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1">
                    <a:moveTo>
                      <a:pt x="44" y="0"/>
                    </a:moveTo>
                    <a:lnTo>
                      <a:pt x="0" y="0"/>
                    </a:lnTo>
                    <a:lnTo>
                      <a:pt x="0" y="3"/>
                    </a:lnTo>
                    <a:lnTo>
                      <a:pt x="3" y="3"/>
                    </a:lnTo>
                    <a:lnTo>
                      <a:pt x="6" y="3"/>
                    </a:lnTo>
                    <a:lnTo>
                      <a:pt x="7" y="5"/>
                    </a:lnTo>
                    <a:lnTo>
                      <a:pt x="7" y="7"/>
                    </a:lnTo>
                    <a:lnTo>
                      <a:pt x="7" y="44"/>
                    </a:lnTo>
                    <a:lnTo>
                      <a:pt x="7" y="46"/>
                    </a:lnTo>
                    <a:lnTo>
                      <a:pt x="6" y="48"/>
                    </a:lnTo>
                    <a:lnTo>
                      <a:pt x="3" y="48"/>
                    </a:lnTo>
                    <a:lnTo>
                      <a:pt x="0" y="49"/>
                    </a:lnTo>
                    <a:lnTo>
                      <a:pt x="0" y="51"/>
                    </a:lnTo>
                    <a:lnTo>
                      <a:pt x="45" y="51"/>
                    </a:lnTo>
                    <a:lnTo>
                      <a:pt x="48" y="32"/>
                    </a:lnTo>
                    <a:lnTo>
                      <a:pt x="45" y="32"/>
                    </a:lnTo>
                    <a:lnTo>
                      <a:pt x="44" y="40"/>
                    </a:lnTo>
                    <a:lnTo>
                      <a:pt x="41" y="45"/>
                    </a:lnTo>
                    <a:lnTo>
                      <a:pt x="36" y="48"/>
                    </a:lnTo>
                    <a:lnTo>
                      <a:pt x="29" y="49"/>
                    </a:lnTo>
                    <a:lnTo>
                      <a:pt x="18" y="49"/>
                    </a:lnTo>
                    <a:lnTo>
                      <a:pt x="16" y="49"/>
                    </a:lnTo>
                    <a:lnTo>
                      <a:pt x="15" y="48"/>
                    </a:lnTo>
                    <a:lnTo>
                      <a:pt x="14" y="47"/>
                    </a:lnTo>
                    <a:lnTo>
                      <a:pt x="14" y="44"/>
                    </a:lnTo>
                    <a:lnTo>
                      <a:pt x="14" y="26"/>
                    </a:lnTo>
                    <a:lnTo>
                      <a:pt x="21" y="26"/>
                    </a:lnTo>
                    <a:lnTo>
                      <a:pt x="23" y="26"/>
                    </a:lnTo>
                    <a:lnTo>
                      <a:pt x="25" y="26"/>
                    </a:lnTo>
                    <a:lnTo>
                      <a:pt x="27" y="27"/>
                    </a:lnTo>
                    <a:lnTo>
                      <a:pt x="28" y="28"/>
                    </a:lnTo>
                    <a:lnTo>
                      <a:pt x="29" y="29"/>
                    </a:lnTo>
                    <a:lnTo>
                      <a:pt x="29" y="30"/>
                    </a:lnTo>
                    <a:lnTo>
                      <a:pt x="29" y="32"/>
                    </a:lnTo>
                    <a:lnTo>
                      <a:pt x="29" y="35"/>
                    </a:lnTo>
                    <a:lnTo>
                      <a:pt x="32" y="35"/>
                    </a:lnTo>
                    <a:lnTo>
                      <a:pt x="32" y="15"/>
                    </a:lnTo>
                    <a:lnTo>
                      <a:pt x="29" y="15"/>
                    </a:lnTo>
                    <a:lnTo>
                      <a:pt x="29" y="17"/>
                    </a:lnTo>
                    <a:lnTo>
                      <a:pt x="29" y="19"/>
                    </a:lnTo>
                    <a:lnTo>
                      <a:pt x="29" y="20"/>
                    </a:lnTo>
                    <a:lnTo>
                      <a:pt x="28" y="22"/>
                    </a:lnTo>
                    <a:lnTo>
                      <a:pt x="27" y="22"/>
                    </a:lnTo>
                    <a:lnTo>
                      <a:pt x="25" y="23"/>
                    </a:lnTo>
                    <a:lnTo>
                      <a:pt x="23" y="23"/>
                    </a:lnTo>
                    <a:lnTo>
                      <a:pt x="21" y="23"/>
                    </a:lnTo>
                    <a:lnTo>
                      <a:pt x="14" y="23"/>
                    </a:lnTo>
                    <a:lnTo>
                      <a:pt x="14" y="7"/>
                    </a:lnTo>
                    <a:lnTo>
                      <a:pt x="14" y="5"/>
                    </a:lnTo>
                    <a:lnTo>
                      <a:pt x="15" y="3"/>
                    </a:lnTo>
                    <a:lnTo>
                      <a:pt x="16" y="3"/>
                    </a:lnTo>
                    <a:lnTo>
                      <a:pt x="18" y="3"/>
                    </a:lnTo>
                    <a:lnTo>
                      <a:pt x="28" y="3"/>
                    </a:lnTo>
                    <a:lnTo>
                      <a:pt x="35" y="3"/>
                    </a:lnTo>
                    <a:lnTo>
                      <a:pt x="40" y="6"/>
                    </a:lnTo>
                    <a:lnTo>
                      <a:pt x="42" y="10"/>
                    </a:lnTo>
                    <a:lnTo>
                      <a:pt x="43"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6" name="Freeform 22"/>
              <p:cNvSpPr>
                <a:spLocks noChangeAspect="1"/>
              </p:cNvSpPr>
              <p:nvPr/>
            </p:nvSpPr>
            <p:spPr bwMode="auto">
              <a:xfrm>
                <a:off x="1657" y="652"/>
                <a:ext cx="49" cy="54"/>
              </a:xfrm>
              <a:custGeom>
                <a:avLst/>
                <a:gdLst>
                  <a:gd name="T0" fmla="*/ 40 w 49"/>
                  <a:gd name="T1" fmla="*/ 4 h 54"/>
                  <a:gd name="T2" fmla="*/ 33 w 49"/>
                  <a:gd name="T3" fmla="*/ 0 h 54"/>
                  <a:gd name="T4" fmla="*/ 22 w 49"/>
                  <a:gd name="T5" fmla="*/ 0 h 54"/>
                  <a:gd name="T6" fmla="*/ 12 w 49"/>
                  <a:gd name="T7" fmla="*/ 4 h 54"/>
                  <a:gd name="T8" fmla="*/ 5 w 49"/>
                  <a:gd name="T9" fmla="*/ 11 h 54"/>
                  <a:gd name="T10" fmla="*/ 1 w 49"/>
                  <a:gd name="T11" fmla="*/ 21 h 54"/>
                  <a:gd name="T12" fmla="*/ 1 w 49"/>
                  <a:gd name="T13" fmla="*/ 32 h 54"/>
                  <a:gd name="T14" fmla="*/ 5 w 49"/>
                  <a:gd name="T15" fmla="*/ 42 h 54"/>
                  <a:gd name="T16" fmla="*/ 12 w 49"/>
                  <a:gd name="T17" fmla="*/ 49 h 54"/>
                  <a:gd name="T18" fmla="*/ 22 w 49"/>
                  <a:gd name="T19" fmla="*/ 53 h 54"/>
                  <a:gd name="T20" fmla="*/ 37 w 49"/>
                  <a:gd name="T21" fmla="*/ 52 h 54"/>
                  <a:gd name="T22" fmla="*/ 47 w 49"/>
                  <a:gd name="T23" fmla="*/ 41 h 54"/>
                  <a:gd name="T24" fmla="*/ 49 w 49"/>
                  <a:gd name="T25" fmla="*/ 33 h 54"/>
                  <a:gd name="T26" fmla="*/ 46 w 49"/>
                  <a:gd name="T27" fmla="*/ 33 h 54"/>
                  <a:gd name="T28" fmla="*/ 44 w 49"/>
                  <a:gd name="T29" fmla="*/ 42 h 54"/>
                  <a:gd name="T30" fmla="*/ 35 w 49"/>
                  <a:gd name="T31" fmla="*/ 50 h 54"/>
                  <a:gd name="T32" fmla="*/ 26 w 49"/>
                  <a:gd name="T33" fmla="*/ 51 h 54"/>
                  <a:gd name="T34" fmla="*/ 20 w 49"/>
                  <a:gd name="T35" fmla="*/ 49 h 54"/>
                  <a:gd name="T36" fmla="*/ 14 w 49"/>
                  <a:gd name="T37" fmla="*/ 44 h 54"/>
                  <a:gd name="T38" fmla="*/ 9 w 49"/>
                  <a:gd name="T39" fmla="*/ 34 h 54"/>
                  <a:gd name="T40" fmla="*/ 9 w 49"/>
                  <a:gd name="T41" fmla="*/ 19 h 54"/>
                  <a:gd name="T42" fmla="*/ 14 w 49"/>
                  <a:gd name="T43" fmla="*/ 9 h 54"/>
                  <a:gd name="T44" fmla="*/ 20 w 49"/>
                  <a:gd name="T45" fmla="*/ 4 h 54"/>
                  <a:gd name="T46" fmla="*/ 26 w 49"/>
                  <a:gd name="T47" fmla="*/ 2 h 54"/>
                  <a:gd name="T48" fmla="*/ 34 w 49"/>
                  <a:gd name="T49" fmla="*/ 3 h 54"/>
                  <a:gd name="T50" fmla="*/ 44 w 49"/>
                  <a:gd name="T51" fmla="*/ 12 h 54"/>
                  <a:gd name="T52" fmla="*/ 46 w 49"/>
                  <a:gd name="T53" fmla="*/ 21 h 54"/>
                  <a:gd name="T54" fmla="*/ 48 w 49"/>
                  <a:gd name="T55" fmla="*/ 21 h 54"/>
                  <a:gd name="T56" fmla="*/ 49 w 49"/>
                  <a:gd name="T57" fmla="*/ 20 h 54"/>
                  <a:gd name="T58" fmla="*/ 49 w 49"/>
                  <a:gd name="T59" fmla="*/ 2 h 54"/>
                  <a:gd name="T60" fmla="*/ 48 w 49"/>
                  <a:gd name="T61" fmla="*/ 0 h 54"/>
                  <a:gd name="T62" fmla="*/ 46 w 49"/>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4">
                    <a:moveTo>
                      <a:pt x="42" y="6"/>
                    </a:moveTo>
                    <a:lnTo>
                      <a:pt x="40" y="4"/>
                    </a:lnTo>
                    <a:lnTo>
                      <a:pt x="37" y="2"/>
                    </a:lnTo>
                    <a:lnTo>
                      <a:pt x="33" y="0"/>
                    </a:lnTo>
                    <a:lnTo>
                      <a:pt x="28" y="0"/>
                    </a:lnTo>
                    <a:lnTo>
                      <a:pt x="22" y="0"/>
                    </a:lnTo>
                    <a:lnTo>
                      <a:pt x="17" y="2"/>
                    </a:lnTo>
                    <a:lnTo>
                      <a:pt x="12" y="4"/>
                    </a:lnTo>
                    <a:lnTo>
                      <a:pt x="8" y="7"/>
                    </a:lnTo>
                    <a:lnTo>
                      <a:pt x="5" y="11"/>
                    </a:lnTo>
                    <a:lnTo>
                      <a:pt x="2" y="16"/>
                    </a:lnTo>
                    <a:lnTo>
                      <a:pt x="1" y="21"/>
                    </a:lnTo>
                    <a:lnTo>
                      <a:pt x="0" y="27"/>
                    </a:lnTo>
                    <a:lnTo>
                      <a:pt x="1" y="32"/>
                    </a:lnTo>
                    <a:lnTo>
                      <a:pt x="2" y="37"/>
                    </a:lnTo>
                    <a:lnTo>
                      <a:pt x="5" y="42"/>
                    </a:lnTo>
                    <a:lnTo>
                      <a:pt x="8" y="46"/>
                    </a:lnTo>
                    <a:lnTo>
                      <a:pt x="12" y="49"/>
                    </a:lnTo>
                    <a:lnTo>
                      <a:pt x="17" y="51"/>
                    </a:lnTo>
                    <a:lnTo>
                      <a:pt x="22" y="53"/>
                    </a:lnTo>
                    <a:lnTo>
                      <a:pt x="28" y="54"/>
                    </a:lnTo>
                    <a:lnTo>
                      <a:pt x="37" y="52"/>
                    </a:lnTo>
                    <a:lnTo>
                      <a:pt x="43" y="47"/>
                    </a:lnTo>
                    <a:lnTo>
                      <a:pt x="47" y="41"/>
                    </a:lnTo>
                    <a:lnTo>
                      <a:pt x="49" y="34"/>
                    </a:lnTo>
                    <a:lnTo>
                      <a:pt x="49" y="33"/>
                    </a:lnTo>
                    <a:lnTo>
                      <a:pt x="47" y="33"/>
                    </a:lnTo>
                    <a:lnTo>
                      <a:pt x="46" y="33"/>
                    </a:lnTo>
                    <a:lnTo>
                      <a:pt x="46" y="34"/>
                    </a:lnTo>
                    <a:lnTo>
                      <a:pt x="44" y="42"/>
                    </a:lnTo>
                    <a:lnTo>
                      <a:pt x="40" y="47"/>
                    </a:lnTo>
                    <a:lnTo>
                      <a:pt x="35" y="50"/>
                    </a:lnTo>
                    <a:lnTo>
                      <a:pt x="29" y="51"/>
                    </a:lnTo>
                    <a:lnTo>
                      <a:pt x="26" y="51"/>
                    </a:lnTo>
                    <a:lnTo>
                      <a:pt x="23" y="50"/>
                    </a:lnTo>
                    <a:lnTo>
                      <a:pt x="20" y="49"/>
                    </a:lnTo>
                    <a:lnTo>
                      <a:pt x="17" y="47"/>
                    </a:lnTo>
                    <a:lnTo>
                      <a:pt x="14" y="44"/>
                    </a:lnTo>
                    <a:lnTo>
                      <a:pt x="11" y="40"/>
                    </a:lnTo>
                    <a:lnTo>
                      <a:pt x="9" y="34"/>
                    </a:lnTo>
                    <a:lnTo>
                      <a:pt x="9" y="27"/>
                    </a:lnTo>
                    <a:lnTo>
                      <a:pt x="9" y="19"/>
                    </a:lnTo>
                    <a:lnTo>
                      <a:pt x="11" y="13"/>
                    </a:lnTo>
                    <a:lnTo>
                      <a:pt x="14" y="9"/>
                    </a:lnTo>
                    <a:lnTo>
                      <a:pt x="17" y="6"/>
                    </a:lnTo>
                    <a:lnTo>
                      <a:pt x="20" y="4"/>
                    </a:lnTo>
                    <a:lnTo>
                      <a:pt x="23" y="3"/>
                    </a:lnTo>
                    <a:lnTo>
                      <a:pt x="26" y="2"/>
                    </a:lnTo>
                    <a:lnTo>
                      <a:pt x="28" y="2"/>
                    </a:lnTo>
                    <a:lnTo>
                      <a:pt x="34" y="3"/>
                    </a:lnTo>
                    <a:lnTo>
                      <a:pt x="39" y="6"/>
                    </a:lnTo>
                    <a:lnTo>
                      <a:pt x="44" y="12"/>
                    </a:lnTo>
                    <a:lnTo>
                      <a:pt x="46" y="20"/>
                    </a:lnTo>
                    <a:lnTo>
                      <a:pt x="46" y="21"/>
                    </a:lnTo>
                    <a:lnTo>
                      <a:pt x="47" y="21"/>
                    </a:lnTo>
                    <a:lnTo>
                      <a:pt x="48" y="21"/>
                    </a:lnTo>
                    <a:lnTo>
                      <a:pt x="49" y="21"/>
                    </a:lnTo>
                    <a:lnTo>
                      <a:pt x="49" y="20"/>
                    </a:lnTo>
                    <a:lnTo>
                      <a:pt x="49" y="19"/>
                    </a:lnTo>
                    <a:lnTo>
                      <a:pt x="49" y="2"/>
                    </a:lnTo>
                    <a:lnTo>
                      <a:pt x="49" y="0"/>
                    </a:lnTo>
                    <a:lnTo>
                      <a:pt x="48" y="0"/>
                    </a:lnTo>
                    <a:lnTo>
                      <a:pt x="47" y="0"/>
                    </a:lnTo>
                    <a:lnTo>
                      <a:pt x="46" y="1"/>
                    </a:lnTo>
                    <a:lnTo>
                      <a:pt x="42"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7" name="Freeform 23"/>
              <p:cNvSpPr>
                <a:spLocks noChangeAspect="1"/>
              </p:cNvSpPr>
              <p:nvPr/>
            </p:nvSpPr>
            <p:spPr bwMode="auto">
              <a:xfrm>
                <a:off x="1714" y="653"/>
                <a:ext cx="52" cy="51"/>
              </a:xfrm>
              <a:custGeom>
                <a:avLst/>
                <a:gdLst>
                  <a:gd name="T0" fmla="*/ 51 w 52"/>
                  <a:gd name="T1" fmla="*/ 0 h 51"/>
                  <a:gd name="T2" fmla="*/ 2 w 52"/>
                  <a:gd name="T3" fmla="*/ 0 h 51"/>
                  <a:gd name="T4" fmla="*/ 0 w 52"/>
                  <a:gd name="T5" fmla="*/ 17 h 51"/>
                  <a:gd name="T6" fmla="*/ 3 w 52"/>
                  <a:gd name="T7" fmla="*/ 17 h 51"/>
                  <a:gd name="T8" fmla="*/ 3 w 52"/>
                  <a:gd name="T9" fmla="*/ 13 h 51"/>
                  <a:gd name="T10" fmla="*/ 4 w 52"/>
                  <a:gd name="T11" fmla="*/ 10 h 51"/>
                  <a:gd name="T12" fmla="*/ 5 w 52"/>
                  <a:gd name="T13" fmla="*/ 7 h 51"/>
                  <a:gd name="T14" fmla="*/ 6 w 52"/>
                  <a:gd name="T15" fmla="*/ 5 h 51"/>
                  <a:gd name="T16" fmla="*/ 8 w 52"/>
                  <a:gd name="T17" fmla="*/ 4 h 51"/>
                  <a:gd name="T18" fmla="*/ 10 w 52"/>
                  <a:gd name="T19" fmla="*/ 3 h 51"/>
                  <a:gd name="T20" fmla="*/ 13 w 52"/>
                  <a:gd name="T21" fmla="*/ 3 h 51"/>
                  <a:gd name="T22" fmla="*/ 17 w 52"/>
                  <a:gd name="T23" fmla="*/ 3 h 51"/>
                  <a:gd name="T24" fmla="*/ 20 w 52"/>
                  <a:gd name="T25" fmla="*/ 3 h 51"/>
                  <a:gd name="T26" fmla="*/ 22 w 52"/>
                  <a:gd name="T27" fmla="*/ 4 h 51"/>
                  <a:gd name="T28" fmla="*/ 23 w 52"/>
                  <a:gd name="T29" fmla="*/ 5 h 51"/>
                  <a:gd name="T30" fmla="*/ 23 w 52"/>
                  <a:gd name="T31" fmla="*/ 7 h 51"/>
                  <a:gd name="T32" fmla="*/ 23 w 52"/>
                  <a:gd name="T33" fmla="*/ 44 h 51"/>
                  <a:gd name="T34" fmla="*/ 23 w 52"/>
                  <a:gd name="T35" fmla="*/ 46 h 51"/>
                  <a:gd name="T36" fmla="*/ 22 w 52"/>
                  <a:gd name="T37" fmla="*/ 48 h 51"/>
                  <a:gd name="T38" fmla="*/ 19 w 52"/>
                  <a:gd name="T39" fmla="*/ 48 h 51"/>
                  <a:gd name="T40" fmla="*/ 15 w 52"/>
                  <a:gd name="T41" fmla="*/ 49 h 51"/>
                  <a:gd name="T42" fmla="*/ 13 w 52"/>
                  <a:gd name="T43" fmla="*/ 49 h 51"/>
                  <a:gd name="T44" fmla="*/ 13 w 52"/>
                  <a:gd name="T45" fmla="*/ 51 h 51"/>
                  <a:gd name="T46" fmla="*/ 19 w 52"/>
                  <a:gd name="T47" fmla="*/ 51 h 51"/>
                  <a:gd name="T48" fmla="*/ 26 w 52"/>
                  <a:gd name="T49" fmla="*/ 51 h 51"/>
                  <a:gd name="T50" fmla="*/ 33 w 52"/>
                  <a:gd name="T51" fmla="*/ 51 h 51"/>
                  <a:gd name="T52" fmla="*/ 40 w 52"/>
                  <a:gd name="T53" fmla="*/ 51 h 51"/>
                  <a:gd name="T54" fmla="*/ 40 w 52"/>
                  <a:gd name="T55" fmla="*/ 49 h 51"/>
                  <a:gd name="T56" fmla="*/ 38 w 52"/>
                  <a:gd name="T57" fmla="*/ 49 h 51"/>
                  <a:gd name="T58" fmla="*/ 33 w 52"/>
                  <a:gd name="T59" fmla="*/ 48 h 51"/>
                  <a:gd name="T60" fmla="*/ 31 w 52"/>
                  <a:gd name="T61" fmla="*/ 48 h 51"/>
                  <a:gd name="T62" fmla="*/ 30 w 52"/>
                  <a:gd name="T63" fmla="*/ 46 h 51"/>
                  <a:gd name="T64" fmla="*/ 30 w 52"/>
                  <a:gd name="T65" fmla="*/ 44 h 51"/>
                  <a:gd name="T66" fmla="*/ 30 w 52"/>
                  <a:gd name="T67" fmla="*/ 7 h 51"/>
                  <a:gd name="T68" fmla="*/ 30 w 52"/>
                  <a:gd name="T69" fmla="*/ 5 h 51"/>
                  <a:gd name="T70" fmla="*/ 31 w 52"/>
                  <a:gd name="T71" fmla="*/ 4 h 51"/>
                  <a:gd name="T72" fmla="*/ 32 w 52"/>
                  <a:gd name="T73" fmla="*/ 3 h 51"/>
                  <a:gd name="T74" fmla="*/ 36 w 52"/>
                  <a:gd name="T75" fmla="*/ 3 h 51"/>
                  <a:gd name="T76" fmla="*/ 39 w 52"/>
                  <a:gd name="T77" fmla="*/ 3 h 51"/>
                  <a:gd name="T78" fmla="*/ 42 w 52"/>
                  <a:gd name="T79" fmla="*/ 3 h 51"/>
                  <a:gd name="T80" fmla="*/ 45 w 52"/>
                  <a:gd name="T81" fmla="*/ 4 h 51"/>
                  <a:gd name="T82" fmla="*/ 46 w 52"/>
                  <a:gd name="T83" fmla="*/ 5 h 51"/>
                  <a:gd name="T84" fmla="*/ 48 w 52"/>
                  <a:gd name="T85" fmla="*/ 7 h 51"/>
                  <a:gd name="T86" fmla="*/ 49 w 52"/>
                  <a:gd name="T87" fmla="*/ 10 h 51"/>
                  <a:gd name="T88" fmla="*/ 49 w 52"/>
                  <a:gd name="T89" fmla="*/ 13 h 51"/>
                  <a:gd name="T90" fmla="*/ 50 w 52"/>
                  <a:gd name="T91" fmla="*/ 17 h 51"/>
                  <a:gd name="T92" fmla="*/ 52 w 52"/>
                  <a:gd name="T93" fmla="*/ 17 h 51"/>
                  <a:gd name="T94" fmla="*/ 51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1" y="0"/>
                    </a:moveTo>
                    <a:lnTo>
                      <a:pt x="2" y="0"/>
                    </a:lnTo>
                    <a:lnTo>
                      <a:pt x="0" y="17"/>
                    </a:lnTo>
                    <a:lnTo>
                      <a:pt x="3" y="17"/>
                    </a:lnTo>
                    <a:lnTo>
                      <a:pt x="3" y="13"/>
                    </a:lnTo>
                    <a:lnTo>
                      <a:pt x="4" y="10"/>
                    </a:lnTo>
                    <a:lnTo>
                      <a:pt x="5" y="7"/>
                    </a:lnTo>
                    <a:lnTo>
                      <a:pt x="6" y="5"/>
                    </a:lnTo>
                    <a:lnTo>
                      <a:pt x="8" y="4"/>
                    </a:lnTo>
                    <a:lnTo>
                      <a:pt x="10" y="3"/>
                    </a:lnTo>
                    <a:lnTo>
                      <a:pt x="13" y="3"/>
                    </a:lnTo>
                    <a:lnTo>
                      <a:pt x="17" y="3"/>
                    </a:lnTo>
                    <a:lnTo>
                      <a:pt x="20" y="3"/>
                    </a:lnTo>
                    <a:lnTo>
                      <a:pt x="22" y="4"/>
                    </a:lnTo>
                    <a:lnTo>
                      <a:pt x="23" y="5"/>
                    </a:lnTo>
                    <a:lnTo>
                      <a:pt x="23" y="7"/>
                    </a:lnTo>
                    <a:lnTo>
                      <a:pt x="23" y="44"/>
                    </a:lnTo>
                    <a:lnTo>
                      <a:pt x="23" y="46"/>
                    </a:lnTo>
                    <a:lnTo>
                      <a:pt x="22" y="48"/>
                    </a:lnTo>
                    <a:lnTo>
                      <a:pt x="19" y="48"/>
                    </a:lnTo>
                    <a:lnTo>
                      <a:pt x="15" y="49"/>
                    </a:lnTo>
                    <a:lnTo>
                      <a:pt x="13" y="49"/>
                    </a:lnTo>
                    <a:lnTo>
                      <a:pt x="13" y="51"/>
                    </a:lnTo>
                    <a:lnTo>
                      <a:pt x="19" y="51"/>
                    </a:lnTo>
                    <a:lnTo>
                      <a:pt x="26" y="51"/>
                    </a:lnTo>
                    <a:lnTo>
                      <a:pt x="33" y="51"/>
                    </a:lnTo>
                    <a:lnTo>
                      <a:pt x="40" y="51"/>
                    </a:lnTo>
                    <a:lnTo>
                      <a:pt x="40" y="49"/>
                    </a:lnTo>
                    <a:lnTo>
                      <a:pt x="38" y="49"/>
                    </a:lnTo>
                    <a:lnTo>
                      <a:pt x="33" y="48"/>
                    </a:lnTo>
                    <a:lnTo>
                      <a:pt x="31" y="48"/>
                    </a:lnTo>
                    <a:lnTo>
                      <a:pt x="30" y="46"/>
                    </a:lnTo>
                    <a:lnTo>
                      <a:pt x="30" y="44"/>
                    </a:lnTo>
                    <a:lnTo>
                      <a:pt x="30" y="7"/>
                    </a:lnTo>
                    <a:lnTo>
                      <a:pt x="30" y="5"/>
                    </a:lnTo>
                    <a:lnTo>
                      <a:pt x="31" y="4"/>
                    </a:lnTo>
                    <a:lnTo>
                      <a:pt x="32" y="3"/>
                    </a:lnTo>
                    <a:lnTo>
                      <a:pt x="36" y="3"/>
                    </a:lnTo>
                    <a:lnTo>
                      <a:pt x="39" y="3"/>
                    </a:lnTo>
                    <a:lnTo>
                      <a:pt x="42" y="3"/>
                    </a:lnTo>
                    <a:lnTo>
                      <a:pt x="45" y="4"/>
                    </a:lnTo>
                    <a:lnTo>
                      <a:pt x="46" y="5"/>
                    </a:lnTo>
                    <a:lnTo>
                      <a:pt x="48" y="7"/>
                    </a:lnTo>
                    <a:lnTo>
                      <a:pt x="49" y="10"/>
                    </a:lnTo>
                    <a:lnTo>
                      <a:pt x="49" y="13"/>
                    </a:lnTo>
                    <a:lnTo>
                      <a:pt x="50" y="17"/>
                    </a:lnTo>
                    <a:lnTo>
                      <a:pt x="52" y="17"/>
                    </a:lnTo>
                    <a:lnTo>
                      <a:pt x="51"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8" name="Freeform 24"/>
              <p:cNvSpPr>
                <a:spLocks noChangeAspect="1"/>
              </p:cNvSpPr>
              <p:nvPr/>
            </p:nvSpPr>
            <p:spPr bwMode="auto">
              <a:xfrm>
                <a:off x="1777" y="634"/>
                <a:ext cx="64" cy="72"/>
              </a:xfrm>
              <a:custGeom>
                <a:avLst/>
                <a:gdLst>
                  <a:gd name="T0" fmla="*/ 53 w 64"/>
                  <a:gd name="T1" fmla="*/ 6 h 72"/>
                  <a:gd name="T2" fmla="*/ 43 w 64"/>
                  <a:gd name="T3" fmla="*/ 1 h 72"/>
                  <a:gd name="T4" fmla="*/ 29 w 64"/>
                  <a:gd name="T5" fmla="*/ 1 h 72"/>
                  <a:gd name="T6" fmla="*/ 16 w 64"/>
                  <a:gd name="T7" fmla="*/ 6 h 72"/>
                  <a:gd name="T8" fmla="*/ 6 w 64"/>
                  <a:gd name="T9" fmla="*/ 16 h 72"/>
                  <a:gd name="T10" fmla="*/ 1 w 64"/>
                  <a:gd name="T11" fmla="*/ 29 h 72"/>
                  <a:gd name="T12" fmla="*/ 1 w 64"/>
                  <a:gd name="T13" fmla="*/ 43 h 72"/>
                  <a:gd name="T14" fmla="*/ 6 w 64"/>
                  <a:gd name="T15" fmla="*/ 56 h 72"/>
                  <a:gd name="T16" fmla="*/ 16 w 64"/>
                  <a:gd name="T17" fmla="*/ 66 h 72"/>
                  <a:gd name="T18" fmla="*/ 29 w 64"/>
                  <a:gd name="T19" fmla="*/ 72 h 72"/>
                  <a:gd name="T20" fmla="*/ 42 w 64"/>
                  <a:gd name="T21" fmla="*/ 72 h 72"/>
                  <a:gd name="T22" fmla="*/ 52 w 64"/>
                  <a:gd name="T23" fmla="*/ 67 h 72"/>
                  <a:gd name="T24" fmla="*/ 60 w 64"/>
                  <a:gd name="T25" fmla="*/ 60 h 72"/>
                  <a:gd name="T26" fmla="*/ 63 w 64"/>
                  <a:gd name="T27" fmla="*/ 51 h 72"/>
                  <a:gd name="T28" fmla="*/ 64 w 64"/>
                  <a:gd name="T29" fmla="*/ 46 h 72"/>
                  <a:gd name="T30" fmla="*/ 61 w 64"/>
                  <a:gd name="T31" fmla="*/ 46 h 72"/>
                  <a:gd name="T32" fmla="*/ 59 w 64"/>
                  <a:gd name="T33" fmla="*/ 56 h 72"/>
                  <a:gd name="T34" fmla="*/ 46 w 64"/>
                  <a:gd name="T35" fmla="*/ 68 h 72"/>
                  <a:gd name="T36" fmla="*/ 34 w 64"/>
                  <a:gd name="T37" fmla="*/ 69 h 72"/>
                  <a:gd name="T38" fmla="*/ 25 w 64"/>
                  <a:gd name="T39" fmla="*/ 66 h 72"/>
                  <a:gd name="T40" fmla="*/ 17 w 64"/>
                  <a:gd name="T41" fmla="*/ 59 h 72"/>
                  <a:gd name="T42" fmla="*/ 11 w 64"/>
                  <a:gd name="T43" fmla="*/ 46 h 72"/>
                  <a:gd name="T44" fmla="*/ 11 w 64"/>
                  <a:gd name="T45" fmla="*/ 26 h 72"/>
                  <a:gd name="T46" fmla="*/ 17 w 64"/>
                  <a:gd name="T47" fmla="*/ 13 h 72"/>
                  <a:gd name="T48" fmla="*/ 26 w 64"/>
                  <a:gd name="T49" fmla="*/ 6 h 72"/>
                  <a:gd name="T50" fmla="*/ 34 w 64"/>
                  <a:gd name="T51" fmla="*/ 3 h 72"/>
                  <a:gd name="T52" fmla="*/ 45 w 64"/>
                  <a:gd name="T53" fmla="*/ 4 h 72"/>
                  <a:gd name="T54" fmla="*/ 58 w 64"/>
                  <a:gd name="T55" fmla="*/ 16 h 72"/>
                  <a:gd name="T56" fmla="*/ 61 w 64"/>
                  <a:gd name="T57" fmla="*/ 28 h 72"/>
                  <a:gd name="T58" fmla="*/ 63 w 64"/>
                  <a:gd name="T59" fmla="*/ 28 h 72"/>
                  <a:gd name="T60" fmla="*/ 64 w 64"/>
                  <a:gd name="T61" fmla="*/ 27 h 72"/>
                  <a:gd name="T62" fmla="*/ 64 w 64"/>
                  <a:gd name="T63" fmla="*/ 2 h 72"/>
                  <a:gd name="T64" fmla="*/ 63 w 64"/>
                  <a:gd name="T65" fmla="*/ 0 h 72"/>
                  <a:gd name="T66" fmla="*/ 61 w 64"/>
                  <a:gd name="T6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72">
                    <a:moveTo>
                      <a:pt x="56" y="9"/>
                    </a:moveTo>
                    <a:lnTo>
                      <a:pt x="53" y="6"/>
                    </a:lnTo>
                    <a:lnTo>
                      <a:pt x="49" y="3"/>
                    </a:lnTo>
                    <a:lnTo>
                      <a:pt x="43" y="1"/>
                    </a:lnTo>
                    <a:lnTo>
                      <a:pt x="36" y="0"/>
                    </a:lnTo>
                    <a:lnTo>
                      <a:pt x="29" y="1"/>
                    </a:lnTo>
                    <a:lnTo>
                      <a:pt x="22" y="3"/>
                    </a:lnTo>
                    <a:lnTo>
                      <a:pt x="16" y="6"/>
                    </a:lnTo>
                    <a:lnTo>
                      <a:pt x="11" y="10"/>
                    </a:lnTo>
                    <a:lnTo>
                      <a:pt x="6" y="16"/>
                    </a:lnTo>
                    <a:lnTo>
                      <a:pt x="3" y="22"/>
                    </a:lnTo>
                    <a:lnTo>
                      <a:pt x="1" y="29"/>
                    </a:lnTo>
                    <a:lnTo>
                      <a:pt x="0" y="36"/>
                    </a:lnTo>
                    <a:lnTo>
                      <a:pt x="1" y="43"/>
                    </a:lnTo>
                    <a:lnTo>
                      <a:pt x="3" y="50"/>
                    </a:lnTo>
                    <a:lnTo>
                      <a:pt x="6" y="56"/>
                    </a:lnTo>
                    <a:lnTo>
                      <a:pt x="11" y="62"/>
                    </a:lnTo>
                    <a:lnTo>
                      <a:pt x="16" y="66"/>
                    </a:lnTo>
                    <a:lnTo>
                      <a:pt x="22" y="69"/>
                    </a:lnTo>
                    <a:lnTo>
                      <a:pt x="29" y="72"/>
                    </a:lnTo>
                    <a:lnTo>
                      <a:pt x="36" y="72"/>
                    </a:lnTo>
                    <a:lnTo>
                      <a:pt x="42" y="72"/>
                    </a:lnTo>
                    <a:lnTo>
                      <a:pt x="48" y="70"/>
                    </a:lnTo>
                    <a:lnTo>
                      <a:pt x="52" y="67"/>
                    </a:lnTo>
                    <a:lnTo>
                      <a:pt x="56" y="64"/>
                    </a:lnTo>
                    <a:lnTo>
                      <a:pt x="60" y="60"/>
                    </a:lnTo>
                    <a:lnTo>
                      <a:pt x="62" y="56"/>
                    </a:lnTo>
                    <a:lnTo>
                      <a:pt x="63" y="51"/>
                    </a:lnTo>
                    <a:lnTo>
                      <a:pt x="64" y="47"/>
                    </a:lnTo>
                    <a:lnTo>
                      <a:pt x="64" y="46"/>
                    </a:lnTo>
                    <a:lnTo>
                      <a:pt x="62" y="45"/>
                    </a:lnTo>
                    <a:lnTo>
                      <a:pt x="61" y="46"/>
                    </a:lnTo>
                    <a:lnTo>
                      <a:pt x="61" y="47"/>
                    </a:lnTo>
                    <a:lnTo>
                      <a:pt x="59" y="56"/>
                    </a:lnTo>
                    <a:lnTo>
                      <a:pt x="53" y="63"/>
                    </a:lnTo>
                    <a:lnTo>
                      <a:pt x="46" y="68"/>
                    </a:lnTo>
                    <a:lnTo>
                      <a:pt x="38" y="69"/>
                    </a:lnTo>
                    <a:lnTo>
                      <a:pt x="34" y="69"/>
                    </a:lnTo>
                    <a:lnTo>
                      <a:pt x="30" y="68"/>
                    </a:lnTo>
                    <a:lnTo>
                      <a:pt x="25" y="66"/>
                    </a:lnTo>
                    <a:lnTo>
                      <a:pt x="21" y="63"/>
                    </a:lnTo>
                    <a:lnTo>
                      <a:pt x="17" y="59"/>
                    </a:lnTo>
                    <a:lnTo>
                      <a:pt x="13" y="53"/>
                    </a:lnTo>
                    <a:lnTo>
                      <a:pt x="11" y="46"/>
                    </a:lnTo>
                    <a:lnTo>
                      <a:pt x="10" y="36"/>
                    </a:lnTo>
                    <a:lnTo>
                      <a:pt x="11" y="26"/>
                    </a:lnTo>
                    <a:lnTo>
                      <a:pt x="13" y="19"/>
                    </a:lnTo>
                    <a:lnTo>
                      <a:pt x="17" y="13"/>
                    </a:lnTo>
                    <a:lnTo>
                      <a:pt x="21" y="9"/>
                    </a:lnTo>
                    <a:lnTo>
                      <a:pt x="26" y="6"/>
                    </a:lnTo>
                    <a:lnTo>
                      <a:pt x="30" y="4"/>
                    </a:lnTo>
                    <a:lnTo>
                      <a:pt x="34" y="3"/>
                    </a:lnTo>
                    <a:lnTo>
                      <a:pt x="37" y="3"/>
                    </a:lnTo>
                    <a:lnTo>
                      <a:pt x="45" y="4"/>
                    </a:lnTo>
                    <a:lnTo>
                      <a:pt x="52" y="9"/>
                    </a:lnTo>
                    <a:lnTo>
                      <a:pt x="58" y="16"/>
                    </a:lnTo>
                    <a:lnTo>
                      <a:pt x="61" y="27"/>
                    </a:lnTo>
                    <a:lnTo>
                      <a:pt x="61" y="28"/>
                    </a:lnTo>
                    <a:lnTo>
                      <a:pt x="62" y="28"/>
                    </a:lnTo>
                    <a:lnTo>
                      <a:pt x="63" y="28"/>
                    </a:lnTo>
                    <a:lnTo>
                      <a:pt x="64" y="28"/>
                    </a:lnTo>
                    <a:lnTo>
                      <a:pt x="64" y="27"/>
                    </a:lnTo>
                    <a:lnTo>
                      <a:pt x="64" y="26"/>
                    </a:lnTo>
                    <a:lnTo>
                      <a:pt x="64" y="2"/>
                    </a:lnTo>
                    <a:lnTo>
                      <a:pt x="64" y="0"/>
                    </a:lnTo>
                    <a:lnTo>
                      <a:pt x="63" y="0"/>
                    </a:lnTo>
                    <a:lnTo>
                      <a:pt x="62" y="0"/>
                    </a:lnTo>
                    <a:lnTo>
                      <a:pt x="61" y="1"/>
                    </a:lnTo>
                    <a:lnTo>
                      <a:pt x="5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9" name="Freeform 25"/>
              <p:cNvSpPr>
                <a:spLocks noChangeAspect="1" noEditPoints="1"/>
              </p:cNvSpPr>
              <p:nvPr/>
            </p:nvSpPr>
            <p:spPr bwMode="auto">
              <a:xfrm>
                <a:off x="1853" y="652"/>
                <a:ext cx="53" cy="54"/>
              </a:xfrm>
              <a:custGeom>
                <a:avLst/>
                <a:gdLst>
                  <a:gd name="T0" fmla="*/ 53 w 53"/>
                  <a:gd name="T1" fmla="*/ 21 h 54"/>
                  <a:gd name="T2" fmla="*/ 49 w 53"/>
                  <a:gd name="T3" fmla="*/ 12 h 54"/>
                  <a:gd name="T4" fmla="*/ 42 w 53"/>
                  <a:gd name="T5" fmla="*/ 4 h 54"/>
                  <a:gd name="T6" fmla="*/ 32 w 53"/>
                  <a:gd name="T7" fmla="*/ 0 h 54"/>
                  <a:gd name="T8" fmla="*/ 21 w 53"/>
                  <a:gd name="T9" fmla="*/ 0 h 54"/>
                  <a:gd name="T10" fmla="*/ 12 w 53"/>
                  <a:gd name="T11" fmla="*/ 4 h 54"/>
                  <a:gd name="T12" fmla="*/ 5 w 53"/>
                  <a:gd name="T13" fmla="*/ 12 h 54"/>
                  <a:gd name="T14" fmla="*/ 1 w 53"/>
                  <a:gd name="T15" fmla="*/ 21 h 54"/>
                  <a:gd name="T16" fmla="*/ 1 w 53"/>
                  <a:gd name="T17" fmla="*/ 32 h 54"/>
                  <a:gd name="T18" fmla="*/ 5 w 53"/>
                  <a:gd name="T19" fmla="*/ 42 h 54"/>
                  <a:gd name="T20" fmla="*/ 12 w 53"/>
                  <a:gd name="T21" fmla="*/ 49 h 54"/>
                  <a:gd name="T22" fmla="*/ 22 w 53"/>
                  <a:gd name="T23" fmla="*/ 53 h 54"/>
                  <a:gd name="T24" fmla="*/ 32 w 53"/>
                  <a:gd name="T25" fmla="*/ 53 h 54"/>
                  <a:gd name="T26" fmla="*/ 42 w 53"/>
                  <a:gd name="T27" fmla="*/ 49 h 54"/>
                  <a:gd name="T28" fmla="*/ 49 w 53"/>
                  <a:gd name="T29" fmla="*/ 42 h 54"/>
                  <a:gd name="T30" fmla="*/ 53 w 53"/>
                  <a:gd name="T31" fmla="*/ 32 h 54"/>
                  <a:gd name="T32" fmla="*/ 27 w 53"/>
                  <a:gd name="T33" fmla="*/ 51 h 54"/>
                  <a:gd name="T34" fmla="*/ 21 w 53"/>
                  <a:gd name="T35" fmla="*/ 50 h 54"/>
                  <a:gd name="T36" fmla="*/ 15 w 53"/>
                  <a:gd name="T37" fmla="*/ 46 h 54"/>
                  <a:gd name="T38" fmla="*/ 11 w 53"/>
                  <a:gd name="T39" fmla="*/ 38 h 54"/>
                  <a:gd name="T40" fmla="*/ 9 w 53"/>
                  <a:gd name="T41" fmla="*/ 26 h 54"/>
                  <a:gd name="T42" fmla="*/ 11 w 53"/>
                  <a:gd name="T43" fmla="*/ 14 h 54"/>
                  <a:gd name="T44" fmla="*/ 15 w 53"/>
                  <a:gd name="T45" fmla="*/ 7 h 54"/>
                  <a:gd name="T46" fmla="*/ 21 w 53"/>
                  <a:gd name="T47" fmla="*/ 3 h 54"/>
                  <a:gd name="T48" fmla="*/ 27 w 53"/>
                  <a:gd name="T49" fmla="*/ 2 h 54"/>
                  <a:gd name="T50" fmla="*/ 33 w 53"/>
                  <a:gd name="T51" fmla="*/ 3 h 54"/>
                  <a:gd name="T52" fmla="*/ 38 w 53"/>
                  <a:gd name="T53" fmla="*/ 7 h 54"/>
                  <a:gd name="T54" fmla="*/ 43 w 53"/>
                  <a:gd name="T55" fmla="*/ 14 h 54"/>
                  <a:gd name="T56" fmla="*/ 45 w 53"/>
                  <a:gd name="T57" fmla="*/ 26 h 54"/>
                  <a:gd name="T58" fmla="*/ 43 w 53"/>
                  <a:gd name="T59" fmla="*/ 38 h 54"/>
                  <a:gd name="T60" fmla="*/ 38 w 53"/>
                  <a:gd name="T61" fmla="*/ 46 h 54"/>
                  <a:gd name="T62" fmla="*/ 33 w 53"/>
                  <a:gd name="T63" fmla="*/ 50 h 54"/>
                  <a:gd name="T64" fmla="*/ 27 w 53"/>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1"/>
                    </a:lnTo>
                    <a:lnTo>
                      <a:pt x="51" y="16"/>
                    </a:lnTo>
                    <a:lnTo>
                      <a:pt x="49" y="12"/>
                    </a:lnTo>
                    <a:lnTo>
                      <a:pt x="46" y="8"/>
                    </a:lnTo>
                    <a:lnTo>
                      <a:pt x="42" y="4"/>
                    </a:lnTo>
                    <a:lnTo>
                      <a:pt x="37" y="2"/>
                    </a:lnTo>
                    <a:lnTo>
                      <a:pt x="32" y="0"/>
                    </a:lnTo>
                    <a:lnTo>
                      <a:pt x="27" y="0"/>
                    </a:lnTo>
                    <a:lnTo>
                      <a:pt x="21" y="0"/>
                    </a:lnTo>
                    <a:lnTo>
                      <a:pt x="16" y="2"/>
                    </a:lnTo>
                    <a:lnTo>
                      <a:pt x="12" y="4"/>
                    </a:lnTo>
                    <a:lnTo>
                      <a:pt x="8" y="8"/>
                    </a:lnTo>
                    <a:lnTo>
                      <a:pt x="5" y="12"/>
                    </a:lnTo>
                    <a:lnTo>
                      <a:pt x="2" y="16"/>
                    </a:lnTo>
                    <a:lnTo>
                      <a:pt x="1" y="21"/>
                    </a:lnTo>
                    <a:lnTo>
                      <a:pt x="0" y="27"/>
                    </a:lnTo>
                    <a:lnTo>
                      <a:pt x="1" y="32"/>
                    </a:lnTo>
                    <a:lnTo>
                      <a:pt x="2" y="37"/>
                    </a:lnTo>
                    <a:lnTo>
                      <a:pt x="5" y="42"/>
                    </a:lnTo>
                    <a:lnTo>
                      <a:pt x="8" y="46"/>
                    </a:lnTo>
                    <a:lnTo>
                      <a:pt x="12" y="49"/>
                    </a:lnTo>
                    <a:lnTo>
                      <a:pt x="17" y="51"/>
                    </a:lnTo>
                    <a:lnTo>
                      <a:pt x="22" y="53"/>
                    </a:lnTo>
                    <a:lnTo>
                      <a:pt x="27" y="54"/>
                    </a:lnTo>
                    <a:lnTo>
                      <a:pt x="32" y="53"/>
                    </a:lnTo>
                    <a:lnTo>
                      <a:pt x="37" y="51"/>
                    </a:lnTo>
                    <a:lnTo>
                      <a:pt x="42" y="49"/>
                    </a:lnTo>
                    <a:lnTo>
                      <a:pt x="46" y="46"/>
                    </a:lnTo>
                    <a:lnTo>
                      <a:pt x="49" y="42"/>
                    </a:lnTo>
                    <a:lnTo>
                      <a:pt x="51" y="37"/>
                    </a:lnTo>
                    <a:lnTo>
                      <a:pt x="53" y="32"/>
                    </a:lnTo>
                    <a:lnTo>
                      <a:pt x="53"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30" y="2"/>
                    </a:lnTo>
                    <a:lnTo>
                      <a:pt x="33" y="3"/>
                    </a:lnTo>
                    <a:lnTo>
                      <a:pt x="36" y="5"/>
                    </a:lnTo>
                    <a:lnTo>
                      <a:pt x="38" y="7"/>
                    </a:lnTo>
                    <a:lnTo>
                      <a:pt x="41" y="10"/>
                    </a:lnTo>
                    <a:lnTo>
                      <a:pt x="43" y="14"/>
                    </a:lnTo>
                    <a:lnTo>
                      <a:pt x="44" y="19"/>
                    </a:lnTo>
                    <a:lnTo>
                      <a:pt x="45" y="26"/>
                    </a:lnTo>
                    <a:lnTo>
                      <a:pt x="44" y="32"/>
                    </a:lnTo>
                    <a:lnTo>
                      <a:pt x="43" y="38"/>
                    </a:lnTo>
                    <a:lnTo>
                      <a:pt x="41" y="42"/>
                    </a:lnTo>
                    <a:lnTo>
                      <a:pt x="38"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0" name="Freeform 26"/>
              <p:cNvSpPr>
                <a:spLocks noChangeAspect="1"/>
              </p:cNvSpPr>
              <p:nvPr/>
            </p:nvSpPr>
            <p:spPr bwMode="auto">
              <a:xfrm>
                <a:off x="1916" y="653"/>
                <a:ext cx="52" cy="51"/>
              </a:xfrm>
              <a:custGeom>
                <a:avLst/>
                <a:gdLst>
                  <a:gd name="T0" fmla="*/ 14 w 52"/>
                  <a:gd name="T1" fmla="*/ 0 h 51"/>
                  <a:gd name="T2" fmla="*/ 13 w 52"/>
                  <a:gd name="T3" fmla="*/ 0 h 51"/>
                  <a:gd name="T4" fmla="*/ 0 w 52"/>
                  <a:gd name="T5" fmla="*/ 0 h 51"/>
                  <a:gd name="T6" fmla="*/ 4 w 52"/>
                  <a:gd name="T7" fmla="*/ 2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7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1 w 52"/>
                  <a:gd name="T67" fmla="*/ 5 h 51"/>
                  <a:gd name="T68" fmla="*/ 42 w 52"/>
                  <a:gd name="T69" fmla="*/ 8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7" y="51"/>
                    </a:lnTo>
                    <a:lnTo>
                      <a:pt x="8" y="51"/>
                    </a:lnTo>
                    <a:lnTo>
                      <a:pt x="10" y="51"/>
                    </a:lnTo>
                    <a:lnTo>
                      <a:pt x="12" y="51"/>
                    </a:lnTo>
                    <a:lnTo>
                      <a:pt x="15" y="51"/>
                    </a:lnTo>
                    <a:lnTo>
                      <a:pt x="17" y="51"/>
                    </a:lnTo>
                    <a:lnTo>
                      <a:pt x="17" y="49"/>
                    </a:lnTo>
                    <a:lnTo>
                      <a:pt x="15" y="48"/>
                    </a:lnTo>
                    <a:lnTo>
                      <a:pt x="13" y="48"/>
                    </a:lnTo>
                    <a:lnTo>
                      <a:pt x="12"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2" y="2"/>
                    </a:lnTo>
                    <a:lnTo>
                      <a:pt x="52" y="0"/>
                    </a:lnTo>
                    <a:lnTo>
                      <a:pt x="50" y="0"/>
                    </a:lnTo>
                    <a:lnTo>
                      <a:pt x="48" y="0"/>
                    </a:lnTo>
                    <a:lnTo>
                      <a:pt x="46" y="0"/>
                    </a:lnTo>
                    <a:lnTo>
                      <a:pt x="44" y="0"/>
                    </a:lnTo>
                    <a:lnTo>
                      <a:pt x="42" y="0"/>
                    </a:lnTo>
                    <a:lnTo>
                      <a:pt x="40" y="0"/>
                    </a:lnTo>
                    <a:lnTo>
                      <a:pt x="37" y="0"/>
                    </a:lnTo>
                    <a:lnTo>
                      <a:pt x="35" y="0"/>
                    </a:lnTo>
                    <a:lnTo>
                      <a:pt x="35" y="2"/>
                    </a:lnTo>
                    <a:lnTo>
                      <a:pt x="38" y="3"/>
                    </a:lnTo>
                    <a:lnTo>
                      <a:pt x="39" y="3"/>
                    </a:lnTo>
                    <a:lnTo>
                      <a:pt x="41" y="4"/>
                    </a:lnTo>
                    <a:lnTo>
                      <a:pt x="41" y="5"/>
                    </a:lnTo>
                    <a:lnTo>
                      <a:pt x="42" y="7"/>
                    </a:lnTo>
                    <a:lnTo>
                      <a:pt x="42" y="8"/>
                    </a:lnTo>
                    <a:lnTo>
                      <a:pt x="42" y="9"/>
                    </a:lnTo>
                    <a:lnTo>
                      <a:pt x="42" y="10"/>
                    </a:lnTo>
                    <a:lnTo>
                      <a:pt x="42"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1" name="Freeform 27"/>
              <p:cNvSpPr>
                <a:spLocks noChangeAspect="1"/>
              </p:cNvSpPr>
              <p:nvPr/>
            </p:nvSpPr>
            <p:spPr bwMode="auto">
              <a:xfrm>
                <a:off x="1977" y="653"/>
                <a:ext cx="52" cy="51"/>
              </a:xfrm>
              <a:custGeom>
                <a:avLst/>
                <a:gdLst>
                  <a:gd name="T0" fmla="*/ 14 w 52"/>
                  <a:gd name="T1" fmla="*/ 0 h 51"/>
                  <a:gd name="T2" fmla="*/ 13 w 52"/>
                  <a:gd name="T3" fmla="*/ 0 h 51"/>
                  <a:gd name="T4" fmla="*/ 0 w 52"/>
                  <a:gd name="T5" fmla="*/ 0 h 51"/>
                  <a:gd name="T6" fmla="*/ 4 w 52"/>
                  <a:gd name="T7" fmla="*/ 2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7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1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2 w 52"/>
                  <a:gd name="T67" fmla="*/ 5 h 51"/>
                  <a:gd name="T68" fmla="*/ 42 w 52"/>
                  <a:gd name="T69" fmla="*/ 8 h 51"/>
                  <a:gd name="T70" fmla="*/ 43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7" y="51"/>
                    </a:lnTo>
                    <a:lnTo>
                      <a:pt x="9" y="51"/>
                    </a:lnTo>
                    <a:lnTo>
                      <a:pt x="10" y="51"/>
                    </a:lnTo>
                    <a:lnTo>
                      <a:pt x="12" y="51"/>
                    </a:lnTo>
                    <a:lnTo>
                      <a:pt x="15" y="51"/>
                    </a:lnTo>
                    <a:lnTo>
                      <a:pt x="17" y="51"/>
                    </a:lnTo>
                    <a:lnTo>
                      <a:pt x="17" y="49"/>
                    </a:lnTo>
                    <a:lnTo>
                      <a:pt x="15" y="48"/>
                    </a:lnTo>
                    <a:lnTo>
                      <a:pt x="13" y="48"/>
                    </a:lnTo>
                    <a:lnTo>
                      <a:pt x="12"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2" y="2"/>
                    </a:lnTo>
                    <a:lnTo>
                      <a:pt x="52" y="0"/>
                    </a:lnTo>
                    <a:lnTo>
                      <a:pt x="51" y="0"/>
                    </a:lnTo>
                    <a:lnTo>
                      <a:pt x="48" y="0"/>
                    </a:lnTo>
                    <a:lnTo>
                      <a:pt x="46" y="0"/>
                    </a:lnTo>
                    <a:lnTo>
                      <a:pt x="44" y="0"/>
                    </a:lnTo>
                    <a:lnTo>
                      <a:pt x="42" y="0"/>
                    </a:lnTo>
                    <a:lnTo>
                      <a:pt x="40" y="0"/>
                    </a:lnTo>
                    <a:lnTo>
                      <a:pt x="37" y="0"/>
                    </a:lnTo>
                    <a:lnTo>
                      <a:pt x="35" y="0"/>
                    </a:lnTo>
                    <a:lnTo>
                      <a:pt x="35" y="2"/>
                    </a:lnTo>
                    <a:lnTo>
                      <a:pt x="38" y="3"/>
                    </a:lnTo>
                    <a:lnTo>
                      <a:pt x="39" y="3"/>
                    </a:lnTo>
                    <a:lnTo>
                      <a:pt x="41" y="4"/>
                    </a:lnTo>
                    <a:lnTo>
                      <a:pt x="42" y="5"/>
                    </a:lnTo>
                    <a:lnTo>
                      <a:pt x="42" y="7"/>
                    </a:lnTo>
                    <a:lnTo>
                      <a:pt x="42" y="8"/>
                    </a:lnTo>
                    <a:lnTo>
                      <a:pt x="43" y="9"/>
                    </a:lnTo>
                    <a:lnTo>
                      <a:pt x="43" y="10"/>
                    </a:lnTo>
                    <a:lnTo>
                      <a:pt x="43"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2" name="Freeform 28"/>
              <p:cNvSpPr>
                <a:spLocks noChangeAspect="1"/>
              </p:cNvSpPr>
              <p:nvPr/>
            </p:nvSpPr>
            <p:spPr bwMode="auto">
              <a:xfrm>
                <a:off x="2038" y="653"/>
                <a:ext cx="49" cy="51"/>
              </a:xfrm>
              <a:custGeom>
                <a:avLst/>
                <a:gdLst>
                  <a:gd name="T0" fmla="*/ 44 w 49"/>
                  <a:gd name="T1" fmla="*/ 0 h 51"/>
                  <a:gd name="T2" fmla="*/ 0 w 49"/>
                  <a:gd name="T3" fmla="*/ 0 h 51"/>
                  <a:gd name="T4" fmla="*/ 0 w 49"/>
                  <a:gd name="T5" fmla="*/ 3 h 51"/>
                  <a:gd name="T6" fmla="*/ 4 w 49"/>
                  <a:gd name="T7" fmla="*/ 3 h 51"/>
                  <a:gd name="T8" fmla="*/ 6 w 49"/>
                  <a:gd name="T9" fmla="*/ 3 h 51"/>
                  <a:gd name="T10" fmla="*/ 7 w 49"/>
                  <a:gd name="T11" fmla="*/ 5 h 51"/>
                  <a:gd name="T12" fmla="*/ 7 w 49"/>
                  <a:gd name="T13" fmla="*/ 7 h 51"/>
                  <a:gd name="T14" fmla="*/ 7 w 49"/>
                  <a:gd name="T15" fmla="*/ 44 h 51"/>
                  <a:gd name="T16" fmla="*/ 7 w 49"/>
                  <a:gd name="T17" fmla="*/ 46 h 51"/>
                  <a:gd name="T18" fmla="*/ 6 w 49"/>
                  <a:gd name="T19" fmla="*/ 48 h 51"/>
                  <a:gd name="T20" fmla="*/ 4 w 49"/>
                  <a:gd name="T21" fmla="*/ 48 h 51"/>
                  <a:gd name="T22" fmla="*/ 0 w 49"/>
                  <a:gd name="T23" fmla="*/ 49 h 51"/>
                  <a:gd name="T24" fmla="*/ 0 w 49"/>
                  <a:gd name="T25" fmla="*/ 51 h 51"/>
                  <a:gd name="T26" fmla="*/ 46 w 49"/>
                  <a:gd name="T27" fmla="*/ 51 h 51"/>
                  <a:gd name="T28" fmla="*/ 49 w 49"/>
                  <a:gd name="T29" fmla="*/ 32 h 51"/>
                  <a:gd name="T30" fmla="*/ 46 w 49"/>
                  <a:gd name="T31" fmla="*/ 32 h 51"/>
                  <a:gd name="T32" fmla="*/ 44 w 49"/>
                  <a:gd name="T33" fmla="*/ 40 h 51"/>
                  <a:gd name="T34" fmla="*/ 42 w 49"/>
                  <a:gd name="T35" fmla="*/ 45 h 51"/>
                  <a:gd name="T36" fmla="*/ 37 w 49"/>
                  <a:gd name="T37" fmla="*/ 48 h 51"/>
                  <a:gd name="T38" fmla="*/ 29 w 49"/>
                  <a:gd name="T39" fmla="*/ 49 h 51"/>
                  <a:gd name="T40" fmla="*/ 18 w 49"/>
                  <a:gd name="T41" fmla="*/ 49 h 51"/>
                  <a:gd name="T42" fmla="*/ 16 w 49"/>
                  <a:gd name="T43" fmla="*/ 49 h 51"/>
                  <a:gd name="T44" fmla="*/ 15 w 49"/>
                  <a:gd name="T45" fmla="*/ 48 h 51"/>
                  <a:gd name="T46" fmla="*/ 15 w 49"/>
                  <a:gd name="T47" fmla="*/ 47 h 51"/>
                  <a:gd name="T48" fmla="*/ 14 w 49"/>
                  <a:gd name="T49" fmla="*/ 44 h 51"/>
                  <a:gd name="T50" fmla="*/ 14 w 49"/>
                  <a:gd name="T51" fmla="*/ 26 h 51"/>
                  <a:gd name="T52" fmla="*/ 21 w 49"/>
                  <a:gd name="T53" fmla="*/ 26 h 51"/>
                  <a:gd name="T54" fmla="*/ 24 w 49"/>
                  <a:gd name="T55" fmla="*/ 26 h 51"/>
                  <a:gd name="T56" fmla="*/ 26 w 49"/>
                  <a:gd name="T57" fmla="*/ 26 h 51"/>
                  <a:gd name="T58" fmla="*/ 27 w 49"/>
                  <a:gd name="T59" fmla="*/ 27 h 51"/>
                  <a:gd name="T60" fmla="*/ 28 w 49"/>
                  <a:gd name="T61" fmla="*/ 28 h 51"/>
                  <a:gd name="T62" fmla="*/ 29 w 49"/>
                  <a:gd name="T63" fmla="*/ 29 h 51"/>
                  <a:gd name="T64" fmla="*/ 30 w 49"/>
                  <a:gd name="T65" fmla="*/ 30 h 51"/>
                  <a:gd name="T66" fmla="*/ 30 w 49"/>
                  <a:gd name="T67" fmla="*/ 32 h 51"/>
                  <a:gd name="T68" fmla="*/ 30 w 49"/>
                  <a:gd name="T69" fmla="*/ 35 h 51"/>
                  <a:gd name="T70" fmla="*/ 32 w 49"/>
                  <a:gd name="T71" fmla="*/ 35 h 51"/>
                  <a:gd name="T72" fmla="*/ 32 w 49"/>
                  <a:gd name="T73" fmla="*/ 15 h 51"/>
                  <a:gd name="T74" fmla="*/ 30 w 49"/>
                  <a:gd name="T75" fmla="*/ 15 h 51"/>
                  <a:gd name="T76" fmla="*/ 30 w 49"/>
                  <a:gd name="T77" fmla="*/ 17 h 51"/>
                  <a:gd name="T78" fmla="*/ 30 w 49"/>
                  <a:gd name="T79" fmla="*/ 19 h 51"/>
                  <a:gd name="T80" fmla="*/ 29 w 49"/>
                  <a:gd name="T81" fmla="*/ 20 h 51"/>
                  <a:gd name="T82" fmla="*/ 28 w 49"/>
                  <a:gd name="T83" fmla="*/ 22 h 51"/>
                  <a:gd name="T84" fmla="*/ 27 w 49"/>
                  <a:gd name="T85" fmla="*/ 22 h 51"/>
                  <a:gd name="T86" fmla="*/ 26 w 49"/>
                  <a:gd name="T87" fmla="*/ 23 h 51"/>
                  <a:gd name="T88" fmla="*/ 24 w 49"/>
                  <a:gd name="T89" fmla="*/ 23 h 51"/>
                  <a:gd name="T90" fmla="*/ 21 w 49"/>
                  <a:gd name="T91" fmla="*/ 23 h 51"/>
                  <a:gd name="T92" fmla="*/ 14 w 49"/>
                  <a:gd name="T93" fmla="*/ 23 h 51"/>
                  <a:gd name="T94" fmla="*/ 14 w 49"/>
                  <a:gd name="T95" fmla="*/ 7 h 51"/>
                  <a:gd name="T96" fmla="*/ 15 w 49"/>
                  <a:gd name="T97" fmla="*/ 5 h 51"/>
                  <a:gd name="T98" fmla="*/ 15 w 49"/>
                  <a:gd name="T99" fmla="*/ 3 h 51"/>
                  <a:gd name="T100" fmla="*/ 16 w 49"/>
                  <a:gd name="T101" fmla="*/ 3 h 51"/>
                  <a:gd name="T102" fmla="*/ 18 w 49"/>
                  <a:gd name="T103" fmla="*/ 3 h 51"/>
                  <a:gd name="T104" fmla="*/ 29 w 49"/>
                  <a:gd name="T105" fmla="*/ 3 h 51"/>
                  <a:gd name="T106" fmla="*/ 36 w 49"/>
                  <a:gd name="T107" fmla="*/ 3 h 51"/>
                  <a:gd name="T108" fmla="*/ 40 w 49"/>
                  <a:gd name="T109" fmla="*/ 6 h 51"/>
                  <a:gd name="T110" fmla="*/ 43 w 49"/>
                  <a:gd name="T111" fmla="*/ 10 h 51"/>
                  <a:gd name="T112" fmla="*/ 44 w 49"/>
                  <a:gd name="T113" fmla="*/ 17 h 51"/>
                  <a:gd name="T114" fmla="*/ 46 w 49"/>
                  <a:gd name="T115" fmla="*/ 17 h 51"/>
                  <a:gd name="T116" fmla="*/ 44 w 49"/>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1">
                    <a:moveTo>
                      <a:pt x="44" y="0"/>
                    </a:moveTo>
                    <a:lnTo>
                      <a:pt x="0" y="0"/>
                    </a:lnTo>
                    <a:lnTo>
                      <a:pt x="0" y="3"/>
                    </a:lnTo>
                    <a:lnTo>
                      <a:pt x="4" y="3"/>
                    </a:lnTo>
                    <a:lnTo>
                      <a:pt x="6" y="3"/>
                    </a:lnTo>
                    <a:lnTo>
                      <a:pt x="7" y="5"/>
                    </a:lnTo>
                    <a:lnTo>
                      <a:pt x="7" y="7"/>
                    </a:lnTo>
                    <a:lnTo>
                      <a:pt x="7" y="44"/>
                    </a:lnTo>
                    <a:lnTo>
                      <a:pt x="7" y="46"/>
                    </a:lnTo>
                    <a:lnTo>
                      <a:pt x="6" y="48"/>
                    </a:lnTo>
                    <a:lnTo>
                      <a:pt x="4" y="48"/>
                    </a:lnTo>
                    <a:lnTo>
                      <a:pt x="0" y="49"/>
                    </a:lnTo>
                    <a:lnTo>
                      <a:pt x="0" y="51"/>
                    </a:lnTo>
                    <a:lnTo>
                      <a:pt x="46" y="51"/>
                    </a:lnTo>
                    <a:lnTo>
                      <a:pt x="49" y="32"/>
                    </a:lnTo>
                    <a:lnTo>
                      <a:pt x="46" y="32"/>
                    </a:lnTo>
                    <a:lnTo>
                      <a:pt x="44" y="40"/>
                    </a:lnTo>
                    <a:lnTo>
                      <a:pt x="42" y="45"/>
                    </a:lnTo>
                    <a:lnTo>
                      <a:pt x="37" y="48"/>
                    </a:lnTo>
                    <a:lnTo>
                      <a:pt x="29" y="49"/>
                    </a:lnTo>
                    <a:lnTo>
                      <a:pt x="18" y="49"/>
                    </a:lnTo>
                    <a:lnTo>
                      <a:pt x="16" y="49"/>
                    </a:lnTo>
                    <a:lnTo>
                      <a:pt x="15" y="48"/>
                    </a:lnTo>
                    <a:lnTo>
                      <a:pt x="15" y="47"/>
                    </a:lnTo>
                    <a:lnTo>
                      <a:pt x="14" y="44"/>
                    </a:lnTo>
                    <a:lnTo>
                      <a:pt x="14" y="26"/>
                    </a:lnTo>
                    <a:lnTo>
                      <a:pt x="21" y="26"/>
                    </a:lnTo>
                    <a:lnTo>
                      <a:pt x="24" y="26"/>
                    </a:lnTo>
                    <a:lnTo>
                      <a:pt x="26" y="26"/>
                    </a:lnTo>
                    <a:lnTo>
                      <a:pt x="27" y="27"/>
                    </a:lnTo>
                    <a:lnTo>
                      <a:pt x="28" y="28"/>
                    </a:lnTo>
                    <a:lnTo>
                      <a:pt x="29" y="29"/>
                    </a:lnTo>
                    <a:lnTo>
                      <a:pt x="30" y="30"/>
                    </a:lnTo>
                    <a:lnTo>
                      <a:pt x="30" y="32"/>
                    </a:lnTo>
                    <a:lnTo>
                      <a:pt x="30" y="35"/>
                    </a:lnTo>
                    <a:lnTo>
                      <a:pt x="32" y="35"/>
                    </a:lnTo>
                    <a:lnTo>
                      <a:pt x="32" y="15"/>
                    </a:lnTo>
                    <a:lnTo>
                      <a:pt x="30" y="15"/>
                    </a:lnTo>
                    <a:lnTo>
                      <a:pt x="30" y="17"/>
                    </a:lnTo>
                    <a:lnTo>
                      <a:pt x="30" y="19"/>
                    </a:lnTo>
                    <a:lnTo>
                      <a:pt x="29" y="20"/>
                    </a:lnTo>
                    <a:lnTo>
                      <a:pt x="28" y="22"/>
                    </a:lnTo>
                    <a:lnTo>
                      <a:pt x="27" y="22"/>
                    </a:lnTo>
                    <a:lnTo>
                      <a:pt x="26" y="23"/>
                    </a:lnTo>
                    <a:lnTo>
                      <a:pt x="24" y="23"/>
                    </a:lnTo>
                    <a:lnTo>
                      <a:pt x="21" y="23"/>
                    </a:lnTo>
                    <a:lnTo>
                      <a:pt x="14" y="23"/>
                    </a:lnTo>
                    <a:lnTo>
                      <a:pt x="14" y="7"/>
                    </a:lnTo>
                    <a:lnTo>
                      <a:pt x="15" y="5"/>
                    </a:lnTo>
                    <a:lnTo>
                      <a:pt x="15" y="3"/>
                    </a:lnTo>
                    <a:lnTo>
                      <a:pt x="16" y="3"/>
                    </a:lnTo>
                    <a:lnTo>
                      <a:pt x="18" y="3"/>
                    </a:lnTo>
                    <a:lnTo>
                      <a:pt x="29" y="3"/>
                    </a:lnTo>
                    <a:lnTo>
                      <a:pt x="36" y="3"/>
                    </a:lnTo>
                    <a:lnTo>
                      <a:pt x="40" y="6"/>
                    </a:lnTo>
                    <a:lnTo>
                      <a:pt x="43"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3" name="Freeform 29"/>
              <p:cNvSpPr>
                <a:spLocks noChangeAspect="1"/>
              </p:cNvSpPr>
              <p:nvPr/>
            </p:nvSpPr>
            <p:spPr bwMode="auto">
              <a:xfrm>
                <a:off x="2095" y="652"/>
                <a:ext cx="48" cy="54"/>
              </a:xfrm>
              <a:custGeom>
                <a:avLst/>
                <a:gdLst>
                  <a:gd name="T0" fmla="*/ 40 w 48"/>
                  <a:gd name="T1" fmla="*/ 4 h 54"/>
                  <a:gd name="T2" fmla="*/ 33 w 48"/>
                  <a:gd name="T3" fmla="*/ 0 h 54"/>
                  <a:gd name="T4" fmla="*/ 22 w 48"/>
                  <a:gd name="T5" fmla="*/ 0 h 54"/>
                  <a:gd name="T6" fmla="*/ 12 w 48"/>
                  <a:gd name="T7" fmla="*/ 4 h 54"/>
                  <a:gd name="T8" fmla="*/ 4 w 48"/>
                  <a:gd name="T9" fmla="*/ 11 h 54"/>
                  <a:gd name="T10" fmla="*/ 0 w 48"/>
                  <a:gd name="T11" fmla="*/ 21 h 54"/>
                  <a:gd name="T12" fmla="*/ 0 w 48"/>
                  <a:gd name="T13" fmla="*/ 32 h 54"/>
                  <a:gd name="T14" fmla="*/ 4 w 48"/>
                  <a:gd name="T15" fmla="*/ 42 h 54"/>
                  <a:gd name="T16" fmla="*/ 12 w 48"/>
                  <a:gd name="T17" fmla="*/ 49 h 54"/>
                  <a:gd name="T18" fmla="*/ 22 w 48"/>
                  <a:gd name="T19" fmla="*/ 53 h 54"/>
                  <a:gd name="T20" fmla="*/ 36 w 48"/>
                  <a:gd name="T21" fmla="*/ 52 h 54"/>
                  <a:gd name="T22" fmla="*/ 47 w 48"/>
                  <a:gd name="T23" fmla="*/ 41 h 54"/>
                  <a:gd name="T24" fmla="*/ 48 w 48"/>
                  <a:gd name="T25" fmla="*/ 33 h 54"/>
                  <a:gd name="T26" fmla="*/ 46 w 48"/>
                  <a:gd name="T27" fmla="*/ 33 h 54"/>
                  <a:gd name="T28" fmla="*/ 44 w 48"/>
                  <a:gd name="T29" fmla="*/ 42 h 54"/>
                  <a:gd name="T30" fmla="*/ 34 w 48"/>
                  <a:gd name="T31" fmla="*/ 50 h 54"/>
                  <a:gd name="T32" fmla="*/ 26 w 48"/>
                  <a:gd name="T33" fmla="*/ 51 h 54"/>
                  <a:gd name="T34" fmla="*/ 20 w 48"/>
                  <a:gd name="T35" fmla="*/ 49 h 54"/>
                  <a:gd name="T36" fmla="*/ 13 w 48"/>
                  <a:gd name="T37" fmla="*/ 44 h 54"/>
                  <a:gd name="T38" fmla="*/ 9 w 48"/>
                  <a:gd name="T39" fmla="*/ 34 h 54"/>
                  <a:gd name="T40" fmla="*/ 9 w 48"/>
                  <a:gd name="T41" fmla="*/ 19 h 54"/>
                  <a:gd name="T42" fmla="*/ 13 w 48"/>
                  <a:gd name="T43" fmla="*/ 9 h 54"/>
                  <a:gd name="T44" fmla="*/ 20 w 48"/>
                  <a:gd name="T45" fmla="*/ 4 h 54"/>
                  <a:gd name="T46" fmla="*/ 26 w 48"/>
                  <a:gd name="T47" fmla="*/ 2 h 54"/>
                  <a:gd name="T48" fmla="*/ 34 w 48"/>
                  <a:gd name="T49" fmla="*/ 3 h 54"/>
                  <a:gd name="T50" fmla="*/ 43 w 48"/>
                  <a:gd name="T51" fmla="*/ 12 h 54"/>
                  <a:gd name="T52" fmla="*/ 46 w 48"/>
                  <a:gd name="T53" fmla="*/ 21 h 54"/>
                  <a:gd name="T54" fmla="*/ 48 w 48"/>
                  <a:gd name="T55" fmla="*/ 21 h 54"/>
                  <a:gd name="T56" fmla="*/ 48 w 48"/>
                  <a:gd name="T57" fmla="*/ 20 h 54"/>
                  <a:gd name="T58" fmla="*/ 48 w 48"/>
                  <a:gd name="T59" fmla="*/ 2 h 54"/>
                  <a:gd name="T60" fmla="*/ 47 w 48"/>
                  <a:gd name="T61" fmla="*/ 0 h 54"/>
                  <a:gd name="T62" fmla="*/ 46 w 48"/>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54">
                    <a:moveTo>
                      <a:pt x="42" y="6"/>
                    </a:moveTo>
                    <a:lnTo>
                      <a:pt x="40" y="4"/>
                    </a:lnTo>
                    <a:lnTo>
                      <a:pt x="37" y="2"/>
                    </a:lnTo>
                    <a:lnTo>
                      <a:pt x="33" y="0"/>
                    </a:lnTo>
                    <a:lnTo>
                      <a:pt x="27" y="0"/>
                    </a:lnTo>
                    <a:lnTo>
                      <a:pt x="22" y="0"/>
                    </a:lnTo>
                    <a:lnTo>
                      <a:pt x="17" y="2"/>
                    </a:lnTo>
                    <a:lnTo>
                      <a:pt x="12" y="4"/>
                    </a:lnTo>
                    <a:lnTo>
                      <a:pt x="8" y="7"/>
                    </a:lnTo>
                    <a:lnTo>
                      <a:pt x="4" y="11"/>
                    </a:lnTo>
                    <a:lnTo>
                      <a:pt x="2" y="16"/>
                    </a:lnTo>
                    <a:lnTo>
                      <a:pt x="0" y="21"/>
                    </a:lnTo>
                    <a:lnTo>
                      <a:pt x="0" y="27"/>
                    </a:lnTo>
                    <a:lnTo>
                      <a:pt x="0" y="32"/>
                    </a:lnTo>
                    <a:lnTo>
                      <a:pt x="2" y="37"/>
                    </a:lnTo>
                    <a:lnTo>
                      <a:pt x="4" y="42"/>
                    </a:lnTo>
                    <a:lnTo>
                      <a:pt x="8" y="46"/>
                    </a:lnTo>
                    <a:lnTo>
                      <a:pt x="12" y="49"/>
                    </a:lnTo>
                    <a:lnTo>
                      <a:pt x="17" y="51"/>
                    </a:lnTo>
                    <a:lnTo>
                      <a:pt x="22" y="53"/>
                    </a:lnTo>
                    <a:lnTo>
                      <a:pt x="27" y="54"/>
                    </a:lnTo>
                    <a:lnTo>
                      <a:pt x="36" y="52"/>
                    </a:lnTo>
                    <a:lnTo>
                      <a:pt x="43" y="47"/>
                    </a:lnTo>
                    <a:lnTo>
                      <a:pt x="47" y="41"/>
                    </a:lnTo>
                    <a:lnTo>
                      <a:pt x="48" y="34"/>
                    </a:lnTo>
                    <a:lnTo>
                      <a:pt x="48" y="33"/>
                    </a:lnTo>
                    <a:lnTo>
                      <a:pt x="47" y="33"/>
                    </a:lnTo>
                    <a:lnTo>
                      <a:pt x="46" y="33"/>
                    </a:lnTo>
                    <a:lnTo>
                      <a:pt x="46" y="34"/>
                    </a:lnTo>
                    <a:lnTo>
                      <a:pt x="44" y="42"/>
                    </a:lnTo>
                    <a:lnTo>
                      <a:pt x="40" y="47"/>
                    </a:lnTo>
                    <a:lnTo>
                      <a:pt x="34" y="50"/>
                    </a:lnTo>
                    <a:lnTo>
                      <a:pt x="28" y="51"/>
                    </a:lnTo>
                    <a:lnTo>
                      <a:pt x="26" y="51"/>
                    </a:lnTo>
                    <a:lnTo>
                      <a:pt x="23" y="50"/>
                    </a:lnTo>
                    <a:lnTo>
                      <a:pt x="20" y="49"/>
                    </a:lnTo>
                    <a:lnTo>
                      <a:pt x="16" y="47"/>
                    </a:lnTo>
                    <a:lnTo>
                      <a:pt x="13" y="44"/>
                    </a:lnTo>
                    <a:lnTo>
                      <a:pt x="10" y="40"/>
                    </a:lnTo>
                    <a:lnTo>
                      <a:pt x="9" y="34"/>
                    </a:lnTo>
                    <a:lnTo>
                      <a:pt x="8" y="27"/>
                    </a:lnTo>
                    <a:lnTo>
                      <a:pt x="9" y="19"/>
                    </a:lnTo>
                    <a:lnTo>
                      <a:pt x="11" y="13"/>
                    </a:lnTo>
                    <a:lnTo>
                      <a:pt x="13" y="9"/>
                    </a:lnTo>
                    <a:lnTo>
                      <a:pt x="16" y="6"/>
                    </a:lnTo>
                    <a:lnTo>
                      <a:pt x="20" y="4"/>
                    </a:lnTo>
                    <a:lnTo>
                      <a:pt x="23" y="3"/>
                    </a:lnTo>
                    <a:lnTo>
                      <a:pt x="26" y="2"/>
                    </a:lnTo>
                    <a:lnTo>
                      <a:pt x="28" y="2"/>
                    </a:lnTo>
                    <a:lnTo>
                      <a:pt x="34" y="3"/>
                    </a:lnTo>
                    <a:lnTo>
                      <a:pt x="39" y="6"/>
                    </a:lnTo>
                    <a:lnTo>
                      <a:pt x="43" y="12"/>
                    </a:lnTo>
                    <a:lnTo>
                      <a:pt x="46" y="20"/>
                    </a:lnTo>
                    <a:lnTo>
                      <a:pt x="46" y="21"/>
                    </a:lnTo>
                    <a:lnTo>
                      <a:pt x="47" y="21"/>
                    </a:lnTo>
                    <a:lnTo>
                      <a:pt x="48" y="21"/>
                    </a:lnTo>
                    <a:lnTo>
                      <a:pt x="48" y="21"/>
                    </a:lnTo>
                    <a:lnTo>
                      <a:pt x="48" y="20"/>
                    </a:lnTo>
                    <a:lnTo>
                      <a:pt x="48" y="19"/>
                    </a:lnTo>
                    <a:lnTo>
                      <a:pt x="48" y="2"/>
                    </a:lnTo>
                    <a:lnTo>
                      <a:pt x="48" y="0"/>
                    </a:lnTo>
                    <a:lnTo>
                      <a:pt x="47" y="0"/>
                    </a:lnTo>
                    <a:lnTo>
                      <a:pt x="47" y="0"/>
                    </a:lnTo>
                    <a:lnTo>
                      <a:pt x="46" y="1"/>
                    </a:lnTo>
                    <a:lnTo>
                      <a:pt x="42"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4" name="Freeform 30"/>
              <p:cNvSpPr>
                <a:spLocks noChangeAspect="1"/>
              </p:cNvSpPr>
              <p:nvPr/>
            </p:nvSpPr>
            <p:spPr bwMode="auto">
              <a:xfrm>
                <a:off x="2152" y="653"/>
                <a:ext cx="52" cy="51"/>
              </a:xfrm>
              <a:custGeom>
                <a:avLst/>
                <a:gdLst>
                  <a:gd name="T0" fmla="*/ 50 w 52"/>
                  <a:gd name="T1" fmla="*/ 0 h 51"/>
                  <a:gd name="T2" fmla="*/ 1 w 52"/>
                  <a:gd name="T3" fmla="*/ 0 h 51"/>
                  <a:gd name="T4" fmla="*/ 0 w 52"/>
                  <a:gd name="T5" fmla="*/ 17 h 51"/>
                  <a:gd name="T6" fmla="*/ 2 w 52"/>
                  <a:gd name="T7" fmla="*/ 17 h 51"/>
                  <a:gd name="T8" fmla="*/ 3 w 52"/>
                  <a:gd name="T9" fmla="*/ 13 h 51"/>
                  <a:gd name="T10" fmla="*/ 3 w 52"/>
                  <a:gd name="T11" fmla="*/ 10 h 51"/>
                  <a:gd name="T12" fmla="*/ 4 w 52"/>
                  <a:gd name="T13" fmla="*/ 7 h 51"/>
                  <a:gd name="T14" fmla="*/ 6 w 52"/>
                  <a:gd name="T15" fmla="*/ 5 h 51"/>
                  <a:gd name="T16" fmla="*/ 7 w 52"/>
                  <a:gd name="T17" fmla="*/ 4 h 51"/>
                  <a:gd name="T18" fmla="*/ 10 w 52"/>
                  <a:gd name="T19" fmla="*/ 3 h 51"/>
                  <a:gd name="T20" fmla="*/ 13 w 52"/>
                  <a:gd name="T21" fmla="*/ 3 h 51"/>
                  <a:gd name="T22" fmla="*/ 16 w 52"/>
                  <a:gd name="T23" fmla="*/ 3 h 51"/>
                  <a:gd name="T24" fmla="*/ 20 w 52"/>
                  <a:gd name="T25" fmla="*/ 3 h 51"/>
                  <a:gd name="T26" fmla="*/ 21 w 52"/>
                  <a:gd name="T27" fmla="*/ 4 h 51"/>
                  <a:gd name="T28" fmla="*/ 22 w 52"/>
                  <a:gd name="T29" fmla="*/ 5 h 51"/>
                  <a:gd name="T30" fmla="*/ 22 w 52"/>
                  <a:gd name="T31" fmla="*/ 7 h 51"/>
                  <a:gd name="T32" fmla="*/ 22 w 52"/>
                  <a:gd name="T33" fmla="*/ 44 h 51"/>
                  <a:gd name="T34" fmla="*/ 22 w 52"/>
                  <a:gd name="T35" fmla="*/ 46 h 51"/>
                  <a:gd name="T36" fmla="*/ 21 w 52"/>
                  <a:gd name="T37" fmla="*/ 48 h 51"/>
                  <a:gd name="T38" fmla="*/ 19 w 52"/>
                  <a:gd name="T39" fmla="*/ 48 h 51"/>
                  <a:gd name="T40" fmla="*/ 14 w 52"/>
                  <a:gd name="T41" fmla="*/ 49 h 51"/>
                  <a:gd name="T42" fmla="*/ 12 w 52"/>
                  <a:gd name="T43" fmla="*/ 49 h 51"/>
                  <a:gd name="T44" fmla="*/ 12 w 52"/>
                  <a:gd name="T45" fmla="*/ 51 h 51"/>
                  <a:gd name="T46" fmla="*/ 19 w 52"/>
                  <a:gd name="T47" fmla="*/ 51 h 51"/>
                  <a:gd name="T48" fmla="*/ 26 w 52"/>
                  <a:gd name="T49" fmla="*/ 51 h 51"/>
                  <a:gd name="T50" fmla="*/ 33 w 52"/>
                  <a:gd name="T51" fmla="*/ 51 h 51"/>
                  <a:gd name="T52" fmla="*/ 40 w 52"/>
                  <a:gd name="T53" fmla="*/ 51 h 51"/>
                  <a:gd name="T54" fmla="*/ 40 w 52"/>
                  <a:gd name="T55" fmla="*/ 49 h 51"/>
                  <a:gd name="T56" fmla="*/ 38 w 52"/>
                  <a:gd name="T57" fmla="*/ 49 h 51"/>
                  <a:gd name="T58" fmla="*/ 33 w 52"/>
                  <a:gd name="T59" fmla="*/ 48 h 51"/>
                  <a:gd name="T60" fmla="*/ 31 w 52"/>
                  <a:gd name="T61" fmla="*/ 48 h 51"/>
                  <a:gd name="T62" fmla="*/ 30 w 52"/>
                  <a:gd name="T63" fmla="*/ 46 h 51"/>
                  <a:gd name="T64" fmla="*/ 29 w 52"/>
                  <a:gd name="T65" fmla="*/ 44 h 51"/>
                  <a:gd name="T66" fmla="*/ 29 w 52"/>
                  <a:gd name="T67" fmla="*/ 7 h 51"/>
                  <a:gd name="T68" fmla="*/ 30 w 52"/>
                  <a:gd name="T69" fmla="*/ 5 h 51"/>
                  <a:gd name="T70" fmla="*/ 30 w 52"/>
                  <a:gd name="T71" fmla="*/ 4 h 51"/>
                  <a:gd name="T72" fmla="*/ 32 w 52"/>
                  <a:gd name="T73" fmla="*/ 3 h 51"/>
                  <a:gd name="T74" fmla="*/ 35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10 h 51"/>
                  <a:gd name="T88" fmla="*/ 49 w 52"/>
                  <a:gd name="T89" fmla="*/ 13 h 51"/>
                  <a:gd name="T90" fmla="*/ 49 w 52"/>
                  <a:gd name="T91" fmla="*/ 17 h 51"/>
                  <a:gd name="T92" fmla="*/ 52 w 52"/>
                  <a:gd name="T93" fmla="*/ 17 h 51"/>
                  <a:gd name="T94" fmla="*/ 50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0" y="0"/>
                    </a:moveTo>
                    <a:lnTo>
                      <a:pt x="1" y="0"/>
                    </a:lnTo>
                    <a:lnTo>
                      <a:pt x="0" y="17"/>
                    </a:lnTo>
                    <a:lnTo>
                      <a:pt x="2" y="17"/>
                    </a:lnTo>
                    <a:lnTo>
                      <a:pt x="3" y="13"/>
                    </a:lnTo>
                    <a:lnTo>
                      <a:pt x="3" y="10"/>
                    </a:lnTo>
                    <a:lnTo>
                      <a:pt x="4" y="7"/>
                    </a:lnTo>
                    <a:lnTo>
                      <a:pt x="6" y="5"/>
                    </a:lnTo>
                    <a:lnTo>
                      <a:pt x="7" y="4"/>
                    </a:lnTo>
                    <a:lnTo>
                      <a:pt x="10" y="3"/>
                    </a:lnTo>
                    <a:lnTo>
                      <a:pt x="13" y="3"/>
                    </a:lnTo>
                    <a:lnTo>
                      <a:pt x="16" y="3"/>
                    </a:lnTo>
                    <a:lnTo>
                      <a:pt x="20" y="3"/>
                    </a:lnTo>
                    <a:lnTo>
                      <a:pt x="21" y="4"/>
                    </a:lnTo>
                    <a:lnTo>
                      <a:pt x="22" y="5"/>
                    </a:lnTo>
                    <a:lnTo>
                      <a:pt x="22" y="7"/>
                    </a:lnTo>
                    <a:lnTo>
                      <a:pt x="22" y="44"/>
                    </a:lnTo>
                    <a:lnTo>
                      <a:pt x="22" y="46"/>
                    </a:lnTo>
                    <a:lnTo>
                      <a:pt x="21" y="48"/>
                    </a:lnTo>
                    <a:lnTo>
                      <a:pt x="19" y="48"/>
                    </a:lnTo>
                    <a:lnTo>
                      <a:pt x="14" y="49"/>
                    </a:lnTo>
                    <a:lnTo>
                      <a:pt x="12" y="49"/>
                    </a:lnTo>
                    <a:lnTo>
                      <a:pt x="12" y="51"/>
                    </a:lnTo>
                    <a:lnTo>
                      <a:pt x="19" y="51"/>
                    </a:lnTo>
                    <a:lnTo>
                      <a:pt x="26" y="51"/>
                    </a:lnTo>
                    <a:lnTo>
                      <a:pt x="33" y="51"/>
                    </a:lnTo>
                    <a:lnTo>
                      <a:pt x="40" y="51"/>
                    </a:lnTo>
                    <a:lnTo>
                      <a:pt x="40" y="49"/>
                    </a:lnTo>
                    <a:lnTo>
                      <a:pt x="38" y="49"/>
                    </a:lnTo>
                    <a:lnTo>
                      <a:pt x="33" y="48"/>
                    </a:lnTo>
                    <a:lnTo>
                      <a:pt x="31" y="48"/>
                    </a:lnTo>
                    <a:lnTo>
                      <a:pt x="30" y="46"/>
                    </a:lnTo>
                    <a:lnTo>
                      <a:pt x="29" y="44"/>
                    </a:lnTo>
                    <a:lnTo>
                      <a:pt x="29" y="7"/>
                    </a:lnTo>
                    <a:lnTo>
                      <a:pt x="30" y="5"/>
                    </a:lnTo>
                    <a:lnTo>
                      <a:pt x="30" y="4"/>
                    </a:lnTo>
                    <a:lnTo>
                      <a:pt x="32" y="3"/>
                    </a:lnTo>
                    <a:lnTo>
                      <a:pt x="35" y="3"/>
                    </a:lnTo>
                    <a:lnTo>
                      <a:pt x="39" y="3"/>
                    </a:lnTo>
                    <a:lnTo>
                      <a:pt x="42" y="3"/>
                    </a:lnTo>
                    <a:lnTo>
                      <a:pt x="44" y="4"/>
                    </a:lnTo>
                    <a:lnTo>
                      <a:pt x="46" y="5"/>
                    </a:lnTo>
                    <a:lnTo>
                      <a:pt x="47" y="7"/>
                    </a:lnTo>
                    <a:lnTo>
                      <a:pt x="48" y="10"/>
                    </a:lnTo>
                    <a:lnTo>
                      <a:pt x="49" y="13"/>
                    </a:lnTo>
                    <a:lnTo>
                      <a:pt x="49" y="17"/>
                    </a:lnTo>
                    <a:lnTo>
                      <a:pt x="52"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5" name="Freeform 31"/>
              <p:cNvSpPr>
                <a:spLocks noChangeAspect="1" noEditPoints="1"/>
              </p:cNvSpPr>
              <p:nvPr/>
            </p:nvSpPr>
            <p:spPr bwMode="auto">
              <a:xfrm>
                <a:off x="2212" y="652"/>
                <a:ext cx="54" cy="54"/>
              </a:xfrm>
              <a:custGeom>
                <a:avLst/>
                <a:gdLst>
                  <a:gd name="T0" fmla="*/ 53 w 54"/>
                  <a:gd name="T1" fmla="*/ 21 h 54"/>
                  <a:gd name="T2" fmla="*/ 49 w 54"/>
                  <a:gd name="T3" fmla="*/ 12 h 54"/>
                  <a:gd name="T4" fmla="*/ 42 w 54"/>
                  <a:gd name="T5" fmla="*/ 4 h 54"/>
                  <a:gd name="T6" fmla="*/ 32 w 54"/>
                  <a:gd name="T7" fmla="*/ 0 h 54"/>
                  <a:gd name="T8" fmla="*/ 22 w 54"/>
                  <a:gd name="T9" fmla="*/ 0 h 54"/>
                  <a:gd name="T10" fmla="*/ 12 w 54"/>
                  <a:gd name="T11" fmla="*/ 4 h 54"/>
                  <a:gd name="T12" fmla="*/ 5 w 54"/>
                  <a:gd name="T13" fmla="*/ 12 h 54"/>
                  <a:gd name="T14" fmla="*/ 1 w 54"/>
                  <a:gd name="T15" fmla="*/ 21 h 54"/>
                  <a:gd name="T16" fmla="*/ 1 w 54"/>
                  <a:gd name="T17" fmla="*/ 32 h 54"/>
                  <a:gd name="T18" fmla="*/ 5 w 54"/>
                  <a:gd name="T19" fmla="*/ 42 h 54"/>
                  <a:gd name="T20" fmla="*/ 12 w 54"/>
                  <a:gd name="T21" fmla="*/ 49 h 54"/>
                  <a:gd name="T22" fmla="*/ 22 w 54"/>
                  <a:gd name="T23" fmla="*/ 53 h 54"/>
                  <a:gd name="T24" fmla="*/ 32 w 54"/>
                  <a:gd name="T25" fmla="*/ 53 h 54"/>
                  <a:gd name="T26" fmla="*/ 42 w 54"/>
                  <a:gd name="T27" fmla="*/ 49 h 54"/>
                  <a:gd name="T28" fmla="*/ 49 w 54"/>
                  <a:gd name="T29" fmla="*/ 42 h 54"/>
                  <a:gd name="T30" fmla="*/ 53 w 54"/>
                  <a:gd name="T31" fmla="*/ 32 h 54"/>
                  <a:gd name="T32" fmla="*/ 27 w 54"/>
                  <a:gd name="T33" fmla="*/ 51 h 54"/>
                  <a:gd name="T34" fmla="*/ 21 w 54"/>
                  <a:gd name="T35" fmla="*/ 50 h 54"/>
                  <a:gd name="T36" fmla="*/ 15 w 54"/>
                  <a:gd name="T37" fmla="*/ 46 h 54"/>
                  <a:gd name="T38" fmla="*/ 11 w 54"/>
                  <a:gd name="T39" fmla="*/ 38 h 54"/>
                  <a:gd name="T40" fmla="*/ 9 w 54"/>
                  <a:gd name="T41" fmla="*/ 26 h 54"/>
                  <a:gd name="T42" fmla="*/ 11 w 54"/>
                  <a:gd name="T43" fmla="*/ 14 h 54"/>
                  <a:gd name="T44" fmla="*/ 15 w 54"/>
                  <a:gd name="T45" fmla="*/ 7 h 54"/>
                  <a:gd name="T46" fmla="*/ 21 w 54"/>
                  <a:gd name="T47" fmla="*/ 3 h 54"/>
                  <a:gd name="T48" fmla="*/ 27 w 54"/>
                  <a:gd name="T49" fmla="*/ 2 h 54"/>
                  <a:gd name="T50" fmla="*/ 33 w 54"/>
                  <a:gd name="T51" fmla="*/ 3 h 54"/>
                  <a:gd name="T52" fmla="*/ 38 w 54"/>
                  <a:gd name="T53" fmla="*/ 7 h 54"/>
                  <a:gd name="T54" fmla="*/ 43 w 54"/>
                  <a:gd name="T55" fmla="*/ 14 h 54"/>
                  <a:gd name="T56" fmla="*/ 45 w 54"/>
                  <a:gd name="T57" fmla="*/ 26 h 54"/>
                  <a:gd name="T58" fmla="*/ 43 w 54"/>
                  <a:gd name="T59" fmla="*/ 38 h 54"/>
                  <a:gd name="T60" fmla="*/ 39 w 54"/>
                  <a:gd name="T61" fmla="*/ 46 h 54"/>
                  <a:gd name="T62" fmla="*/ 33 w 54"/>
                  <a:gd name="T63" fmla="*/ 50 h 54"/>
                  <a:gd name="T64" fmla="*/ 27 w 54"/>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54" y="27"/>
                    </a:moveTo>
                    <a:lnTo>
                      <a:pt x="53" y="21"/>
                    </a:lnTo>
                    <a:lnTo>
                      <a:pt x="51" y="16"/>
                    </a:lnTo>
                    <a:lnTo>
                      <a:pt x="49" y="12"/>
                    </a:lnTo>
                    <a:lnTo>
                      <a:pt x="46" y="8"/>
                    </a:lnTo>
                    <a:lnTo>
                      <a:pt x="42" y="4"/>
                    </a:lnTo>
                    <a:lnTo>
                      <a:pt x="37" y="2"/>
                    </a:lnTo>
                    <a:lnTo>
                      <a:pt x="32" y="0"/>
                    </a:lnTo>
                    <a:lnTo>
                      <a:pt x="27" y="0"/>
                    </a:lnTo>
                    <a:lnTo>
                      <a:pt x="22" y="0"/>
                    </a:lnTo>
                    <a:lnTo>
                      <a:pt x="17" y="2"/>
                    </a:lnTo>
                    <a:lnTo>
                      <a:pt x="12" y="4"/>
                    </a:lnTo>
                    <a:lnTo>
                      <a:pt x="8" y="8"/>
                    </a:lnTo>
                    <a:lnTo>
                      <a:pt x="5" y="12"/>
                    </a:lnTo>
                    <a:lnTo>
                      <a:pt x="2" y="16"/>
                    </a:lnTo>
                    <a:lnTo>
                      <a:pt x="1" y="21"/>
                    </a:lnTo>
                    <a:lnTo>
                      <a:pt x="0" y="27"/>
                    </a:lnTo>
                    <a:lnTo>
                      <a:pt x="1" y="32"/>
                    </a:lnTo>
                    <a:lnTo>
                      <a:pt x="2" y="37"/>
                    </a:lnTo>
                    <a:lnTo>
                      <a:pt x="5" y="42"/>
                    </a:lnTo>
                    <a:lnTo>
                      <a:pt x="8" y="46"/>
                    </a:lnTo>
                    <a:lnTo>
                      <a:pt x="12" y="49"/>
                    </a:lnTo>
                    <a:lnTo>
                      <a:pt x="17" y="51"/>
                    </a:lnTo>
                    <a:lnTo>
                      <a:pt x="22" y="53"/>
                    </a:lnTo>
                    <a:lnTo>
                      <a:pt x="27" y="54"/>
                    </a:lnTo>
                    <a:lnTo>
                      <a:pt x="32" y="53"/>
                    </a:lnTo>
                    <a:lnTo>
                      <a:pt x="37" y="51"/>
                    </a:lnTo>
                    <a:lnTo>
                      <a:pt x="42" y="49"/>
                    </a:lnTo>
                    <a:lnTo>
                      <a:pt x="46" y="46"/>
                    </a:lnTo>
                    <a:lnTo>
                      <a:pt x="49" y="42"/>
                    </a:lnTo>
                    <a:lnTo>
                      <a:pt x="51" y="37"/>
                    </a:lnTo>
                    <a:lnTo>
                      <a:pt x="53" y="32"/>
                    </a:lnTo>
                    <a:lnTo>
                      <a:pt x="54"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30" y="2"/>
                    </a:lnTo>
                    <a:lnTo>
                      <a:pt x="33" y="3"/>
                    </a:lnTo>
                    <a:lnTo>
                      <a:pt x="36" y="5"/>
                    </a:lnTo>
                    <a:lnTo>
                      <a:pt x="38" y="7"/>
                    </a:lnTo>
                    <a:lnTo>
                      <a:pt x="41" y="10"/>
                    </a:lnTo>
                    <a:lnTo>
                      <a:pt x="43" y="14"/>
                    </a:lnTo>
                    <a:lnTo>
                      <a:pt x="44" y="19"/>
                    </a:lnTo>
                    <a:lnTo>
                      <a:pt x="45" y="26"/>
                    </a:lnTo>
                    <a:lnTo>
                      <a:pt x="44" y="32"/>
                    </a:lnTo>
                    <a:lnTo>
                      <a:pt x="43" y="38"/>
                    </a:lnTo>
                    <a:lnTo>
                      <a:pt x="41" y="42"/>
                    </a:lnTo>
                    <a:lnTo>
                      <a:pt x="39"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6" name="Freeform 32"/>
              <p:cNvSpPr>
                <a:spLocks noChangeAspect="1" noEditPoints="1"/>
              </p:cNvSpPr>
              <p:nvPr/>
            </p:nvSpPr>
            <p:spPr bwMode="auto">
              <a:xfrm>
                <a:off x="2275" y="653"/>
                <a:ext cx="55" cy="53"/>
              </a:xfrm>
              <a:custGeom>
                <a:avLst/>
                <a:gdLst>
                  <a:gd name="T0" fmla="*/ 14 w 55"/>
                  <a:gd name="T1" fmla="*/ 4 h 53"/>
                  <a:gd name="T2" fmla="*/ 18 w 55"/>
                  <a:gd name="T3" fmla="*/ 2 h 53"/>
                  <a:gd name="T4" fmla="*/ 26 w 55"/>
                  <a:gd name="T5" fmla="*/ 3 h 53"/>
                  <a:gd name="T6" fmla="*/ 35 w 55"/>
                  <a:gd name="T7" fmla="*/ 7 h 53"/>
                  <a:gd name="T8" fmla="*/ 36 w 55"/>
                  <a:gd name="T9" fmla="*/ 15 h 53"/>
                  <a:gd name="T10" fmla="*/ 36 w 55"/>
                  <a:gd name="T11" fmla="*/ 19 h 53"/>
                  <a:gd name="T12" fmla="*/ 33 w 55"/>
                  <a:gd name="T13" fmla="*/ 22 h 53"/>
                  <a:gd name="T14" fmla="*/ 27 w 55"/>
                  <a:gd name="T15" fmla="*/ 24 h 53"/>
                  <a:gd name="T16" fmla="*/ 14 w 55"/>
                  <a:gd name="T17" fmla="*/ 24 h 53"/>
                  <a:gd name="T18" fmla="*/ 32 w 55"/>
                  <a:gd name="T19" fmla="*/ 26 h 53"/>
                  <a:gd name="T20" fmla="*/ 41 w 55"/>
                  <a:gd name="T21" fmla="*/ 21 h 53"/>
                  <a:gd name="T22" fmla="*/ 45 w 55"/>
                  <a:gd name="T23" fmla="*/ 13 h 53"/>
                  <a:gd name="T24" fmla="*/ 39 w 55"/>
                  <a:gd name="T25" fmla="*/ 4 h 53"/>
                  <a:gd name="T26" fmla="*/ 24 w 55"/>
                  <a:gd name="T27" fmla="*/ 0 h 53"/>
                  <a:gd name="T28" fmla="*/ 0 w 55"/>
                  <a:gd name="T29" fmla="*/ 2 h 53"/>
                  <a:gd name="T30" fmla="*/ 6 w 55"/>
                  <a:gd name="T31" fmla="*/ 3 h 53"/>
                  <a:gd name="T32" fmla="*/ 7 w 55"/>
                  <a:gd name="T33" fmla="*/ 7 h 53"/>
                  <a:gd name="T34" fmla="*/ 7 w 55"/>
                  <a:gd name="T35" fmla="*/ 46 h 53"/>
                  <a:gd name="T36" fmla="*/ 4 w 55"/>
                  <a:gd name="T37" fmla="*/ 48 h 53"/>
                  <a:gd name="T38" fmla="*/ 0 w 55"/>
                  <a:gd name="T39" fmla="*/ 51 h 53"/>
                  <a:gd name="T40" fmla="*/ 11 w 55"/>
                  <a:gd name="T41" fmla="*/ 51 h 53"/>
                  <a:gd name="T42" fmla="*/ 16 w 55"/>
                  <a:gd name="T43" fmla="*/ 51 h 53"/>
                  <a:gd name="T44" fmla="*/ 21 w 55"/>
                  <a:gd name="T45" fmla="*/ 51 h 53"/>
                  <a:gd name="T46" fmla="*/ 17 w 55"/>
                  <a:gd name="T47" fmla="*/ 48 h 53"/>
                  <a:gd name="T48" fmla="*/ 14 w 55"/>
                  <a:gd name="T49" fmla="*/ 46 h 53"/>
                  <a:gd name="T50" fmla="*/ 14 w 55"/>
                  <a:gd name="T51" fmla="*/ 27 h 53"/>
                  <a:gd name="T52" fmla="*/ 25 w 55"/>
                  <a:gd name="T53" fmla="*/ 27 h 53"/>
                  <a:gd name="T54" fmla="*/ 29 w 55"/>
                  <a:gd name="T55" fmla="*/ 28 h 53"/>
                  <a:gd name="T56" fmla="*/ 33 w 55"/>
                  <a:gd name="T57" fmla="*/ 32 h 53"/>
                  <a:gd name="T58" fmla="*/ 33 w 55"/>
                  <a:gd name="T59" fmla="*/ 36 h 53"/>
                  <a:gd name="T60" fmla="*/ 33 w 55"/>
                  <a:gd name="T61" fmla="*/ 42 h 53"/>
                  <a:gd name="T62" fmla="*/ 35 w 55"/>
                  <a:gd name="T63" fmla="*/ 47 h 53"/>
                  <a:gd name="T64" fmla="*/ 38 w 55"/>
                  <a:gd name="T65" fmla="*/ 50 h 53"/>
                  <a:gd name="T66" fmla="*/ 44 w 55"/>
                  <a:gd name="T67" fmla="*/ 52 h 53"/>
                  <a:gd name="T68" fmla="*/ 49 w 55"/>
                  <a:gd name="T69" fmla="*/ 52 h 53"/>
                  <a:gd name="T70" fmla="*/ 52 w 55"/>
                  <a:gd name="T71" fmla="*/ 50 h 53"/>
                  <a:gd name="T72" fmla="*/ 54 w 55"/>
                  <a:gd name="T73" fmla="*/ 48 h 53"/>
                  <a:gd name="T74" fmla="*/ 55 w 55"/>
                  <a:gd name="T75" fmla="*/ 45 h 53"/>
                  <a:gd name="T76" fmla="*/ 55 w 55"/>
                  <a:gd name="T77" fmla="*/ 43 h 53"/>
                  <a:gd name="T78" fmla="*/ 52 w 55"/>
                  <a:gd name="T79" fmla="*/ 43 h 53"/>
                  <a:gd name="T80" fmla="*/ 51 w 55"/>
                  <a:gd name="T81" fmla="*/ 48 h 53"/>
                  <a:gd name="T82" fmla="*/ 48 w 55"/>
                  <a:gd name="T83" fmla="*/ 50 h 53"/>
                  <a:gd name="T84" fmla="*/ 45 w 55"/>
                  <a:gd name="T85" fmla="*/ 50 h 53"/>
                  <a:gd name="T86" fmla="*/ 43 w 55"/>
                  <a:gd name="T87" fmla="*/ 46 h 53"/>
                  <a:gd name="T88" fmla="*/ 42 w 55"/>
                  <a:gd name="T89" fmla="*/ 41 h 53"/>
                  <a:gd name="T90" fmla="*/ 40 w 55"/>
                  <a:gd name="T91" fmla="*/ 34 h 53"/>
                  <a:gd name="T92" fmla="*/ 36 w 55"/>
                  <a:gd name="T93"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3">
                    <a:moveTo>
                      <a:pt x="14" y="7"/>
                    </a:moveTo>
                    <a:lnTo>
                      <a:pt x="14" y="4"/>
                    </a:lnTo>
                    <a:lnTo>
                      <a:pt x="15" y="3"/>
                    </a:lnTo>
                    <a:lnTo>
                      <a:pt x="18" y="2"/>
                    </a:lnTo>
                    <a:lnTo>
                      <a:pt x="21" y="2"/>
                    </a:lnTo>
                    <a:lnTo>
                      <a:pt x="26" y="3"/>
                    </a:lnTo>
                    <a:lnTo>
                      <a:pt x="31" y="4"/>
                    </a:lnTo>
                    <a:lnTo>
                      <a:pt x="35" y="7"/>
                    </a:lnTo>
                    <a:lnTo>
                      <a:pt x="36" y="13"/>
                    </a:lnTo>
                    <a:lnTo>
                      <a:pt x="36" y="15"/>
                    </a:lnTo>
                    <a:lnTo>
                      <a:pt x="36" y="17"/>
                    </a:lnTo>
                    <a:lnTo>
                      <a:pt x="36" y="19"/>
                    </a:lnTo>
                    <a:lnTo>
                      <a:pt x="35" y="20"/>
                    </a:lnTo>
                    <a:lnTo>
                      <a:pt x="33" y="22"/>
                    </a:lnTo>
                    <a:lnTo>
                      <a:pt x="31" y="23"/>
                    </a:lnTo>
                    <a:lnTo>
                      <a:pt x="27" y="24"/>
                    </a:lnTo>
                    <a:lnTo>
                      <a:pt x="23" y="24"/>
                    </a:lnTo>
                    <a:lnTo>
                      <a:pt x="14" y="24"/>
                    </a:lnTo>
                    <a:lnTo>
                      <a:pt x="14" y="7"/>
                    </a:lnTo>
                    <a:close/>
                    <a:moveTo>
                      <a:pt x="32" y="26"/>
                    </a:moveTo>
                    <a:lnTo>
                      <a:pt x="37" y="24"/>
                    </a:lnTo>
                    <a:lnTo>
                      <a:pt x="41" y="21"/>
                    </a:lnTo>
                    <a:lnTo>
                      <a:pt x="44" y="18"/>
                    </a:lnTo>
                    <a:lnTo>
                      <a:pt x="45" y="13"/>
                    </a:lnTo>
                    <a:lnTo>
                      <a:pt x="43" y="8"/>
                    </a:lnTo>
                    <a:lnTo>
                      <a:pt x="39" y="4"/>
                    </a:lnTo>
                    <a:lnTo>
                      <a:pt x="32" y="1"/>
                    </a:lnTo>
                    <a:lnTo>
                      <a:pt x="24" y="0"/>
                    </a:lnTo>
                    <a:lnTo>
                      <a:pt x="0" y="0"/>
                    </a:lnTo>
                    <a:lnTo>
                      <a:pt x="0" y="2"/>
                    </a:lnTo>
                    <a:lnTo>
                      <a:pt x="4" y="3"/>
                    </a:lnTo>
                    <a:lnTo>
                      <a:pt x="6" y="3"/>
                    </a:lnTo>
                    <a:lnTo>
                      <a:pt x="7" y="5"/>
                    </a:lnTo>
                    <a:lnTo>
                      <a:pt x="7" y="7"/>
                    </a:lnTo>
                    <a:lnTo>
                      <a:pt x="7" y="44"/>
                    </a:lnTo>
                    <a:lnTo>
                      <a:pt x="7" y="46"/>
                    </a:lnTo>
                    <a:lnTo>
                      <a:pt x="6" y="48"/>
                    </a:lnTo>
                    <a:lnTo>
                      <a:pt x="4" y="48"/>
                    </a:lnTo>
                    <a:lnTo>
                      <a:pt x="0" y="49"/>
                    </a:lnTo>
                    <a:lnTo>
                      <a:pt x="0" y="51"/>
                    </a:lnTo>
                    <a:lnTo>
                      <a:pt x="6" y="51"/>
                    </a:lnTo>
                    <a:lnTo>
                      <a:pt x="11" y="51"/>
                    </a:lnTo>
                    <a:lnTo>
                      <a:pt x="13" y="51"/>
                    </a:lnTo>
                    <a:lnTo>
                      <a:pt x="16" y="51"/>
                    </a:lnTo>
                    <a:lnTo>
                      <a:pt x="19" y="51"/>
                    </a:lnTo>
                    <a:lnTo>
                      <a:pt x="21" y="51"/>
                    </a:lnTo>
                    <a:lnTo>
                      <a:pt x="21" y="49"/>
                    </a:lnTo>
                    <a:lnTo>
                      <a:pt x="17" y="48"/>
                    </a:lnTo>
                    <a:lnTo>
                      <a:pt x="15" y="48"/>
                    </a:lnTo>
                    <a:lnTo>
                      <a:pt x="14" y="46"/>
                    </a:lnTo>
                    <a:lnTo>
                      <a:pt x="14" y="44"/>
                    </a:lnTo>
                    <a:lnTo>
                      <a:pt x="14" y="27"/>
                    </a:lnTo>
                    <a:lnTo>
                      <a:pt x="23" y="27"/>
                    </a:lnTo>
                    <a:lnTo>
                      <a:pt x="25" y="27"/>
                    </a:lnTo>
                    <a:lnTo>
                      <a:pt x="27" y="27"/>
                    </a:lnTo>
                    <a:lnTo>
                      <a:pt x="29" y="28"/>
                    </a:lnTo>
                    <a:lnTo>
                      <a:pt x="31" y="30"/>
                    </a:lnTo>
                    <a:lnTo>
                      <a:pt x="33" y="32"/>
                    </a:lnTo>
                    <a:lnTo>
                      <a:pt x="33" y="33"/>
                    </a:lnTo>
                    <a:lnTo>
                      <a:pt x="33" y="36"/>
                    </a:lnTo>
                    <a:lnTo>
                      <a:pt x="33" y="39"/>
                    </a:lnTo>
                    <a:lnTo>
                      <a:pt x="33" y="42"/>
                    </a:lnTo>
                    <a:lnTo>
                      <a:pt x="34" y="45"/>
                    </a:lnTo>
                    <a:lnTo>
                      <a:pt x="35" y="47"/>
                    </a:lnTo>
                    <a:lnTo>
                      <a:pt x="37" y="49"/>
                    </a:lnTo>
                    <a:lnTo>
                      <a:pt x="38" y="50"/>
                    </a:lnTo>
                    <a:lnTo>
                      <a:pt x="41" y="52"/>
                    </a:lnTo>
                    <a:lnTo>
                      <a:pt x="44" y="52"/>
                    </a:lnTo>
                    <a:lnTo>
                      <a:pt x="47" y="53"/>
                    </a:lnTo>
                    <a:lnTo>
                      <a:pt x="49" y="52"/>
                    </a:lnTo>
                    <a:lnTo>
                      <a:pt x="51" y="52"/>
                    </a:lnTo>
                    <a:lnTo>
                      <a:pt x="52" y="50"/>
                    </a:lnTo>
                    <a:lnTo>
                      <a:pt x="53" y="49"/>
                    </a:lnTo>
                    <a:lnTo>
                      <a:pt x="54" y="48"/>
                    </a:lnTo>
                    <a:lnTo>
                      <a:pt x="54" y="46"/>
                    </a:lnTo>
                    <a:lnTo>
                      <a:pt x="55" y="45"/>
                    </a:lnTo>
                    <a:lnTo>
                      <a:pt x="55" y="44"/>
                    </a:lnTo>
                    <a:lnTo>
                      <a:pt x="55" y="43"/>
                    </a:lnTo>
                    <a:lnTo>
                      <a:pt x="53" y="43"/>
                    </a:lnTo>
                    <a:lnTo>
                      <a:pt x="52" y="43"/>
                    </a:lnTo>
                    <a:lnTo>
                      <a:pt x="52" y="44"/>
                    </a:lnTo>
                    <a:lnTo>
                      <a:pt x="51" y="48"/>
                    </a:lnTo>
                    <a:lnTo>
                      <a:pt x="50" y="50"/>
                    </a:lnTo>
                    <a:lnTo>
                      <a:pt x="48" y="50"/>
                    </a:lnTo>
                    <a:lnTo>
                      <a:pt x="47" y="50"/>
                    </a:lnTo>
                    <a:lnTo>
                      <a:pt x="45" y="50"/>
                    </a:lnTo>
                    <a:lnTo>
                      <a:pt x="44" y="48"/>
                    </a:lnTo>
                    <a:lnTo>
                      <a:pt x="43" y="46"/>
                    </a:lnTo>
                    <a:lnTo>
                      <a:pt x="43" y="44"/>
                    </a:lnTo>
                    <a:lnTo>
                      <a:pt x="42" y="41"/>
                    </a:lnTo>
                    <a:lnTo>
                      <a:pt x="41" y="37"/>
                    </a:lnTo>
                    <a:lnTo>
                      <a:pt x="40" y="34"/>
                    </a:lnTo>
                    <a:lnTo>
                      <a:pt x="39" y="31"/>
                    </a:lnTo>
                    <a:lnTo>
                      <a:pt x="36" y="28"/>
                    </a:lnTo>
                    <a:lnTo>
                      <a:pt x="32"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7" name="Freeform 33"/>
              <p:cNvSpPr>
                <a:spLocks noChangeAspect="1"/>
              </p:cNvSpPr>
              <p:nvPr/>
            </p:nvSpPr>
            <p:spPr bwMode="auto">
              <a:xfrm>
                <a:off x="2336" y="652"/>
                <a:ext cx="35" cy="54"/>
              </a:xfrm>
              <a:custGeom>
                <a:avLst/>
                <a:gdLst>
                  <a:gd name="T0" fmla="*/ 33 w 35"/>
                  <a:gd name="T1" fmla="*/ 0 h 54"/>
                  <a:gd name="T2" fmla="*/ 32 w 35"/>
                  <a:gd name="T3" fmla="*/ 0 h 54"/>
                  <a:gd name="T4" fmla="*/ 31 w 35"/>
                  <a:gd name="T5" fmla="*/ 0 h 54"/>
                  <a:gd name="T6" fmla="*/ 29 w 35"/>
                  <a:gd name="T7" fmla="*/ 3 h 54"/>
                  <a:gd name="T8" fmla="*/ 25 w 35"/>
                  <a:gd name="T9" fmla="*/ 2 h 54"/>
                  <a:gd name="T10" fmla="*/ 19 w 35"/>
                  <a:gd name="T11" fmla="*/ 0 h 54"/>
                  <a:gd name="T12" fmla="*/ 9 w 35"/>
                  <a:gd name="T13" fmla="*/ 1 h 54"/>
                  <a:gd name="T14" fmla="*/ 1 w 35"/>
                  <a:gd name="T15" fmla="*/ 8 h 54"/>
                  <a:gd name="T16" fmla="*/ 0 w 35"/>
                  <a:gd name="T17" fmla="*/ 18 h 54"/>
                  <a:gd name="T18" fmla="*/ 3 w 35"/>
                  <a:gd name="T19" fmla="*/ 23 h 54"/>
                  <a:gd name="T20" fmla="*/ 6 w 35"/>
                  <a:gd name="T21" fmla="*/ 26 h 54"/>
                  <a:gd name="T22" fmla="*/ 13 w 35"/>
                  <a:gd name="T23" fmla="*/ 28 h 54"/>
                  <a:gd name="T24" fmla="*/ 22 w 35"/>
                  <a:gd name="T25" fmla="*/ 30 h 54"/>
                  <a:gd name="T26" fmla="*/ 25 w 35"/>
                  <a:gd name="T27" fmla="*/ 32 h 54"/>
                  <a:gd name="T28" fmla="*/ 28 w 35"/>
                  <a:gd name="T29" fmla="*/ 34 h 54"/>
                  <a:gd name="T30" fmla="*/ 30 w 35"/>
                  <a:gd name="T31" fmla="*/ 38 h 54"/>
                  <a:gd name="T32" fmla="*/ 29 w 35"/>
                  <a:gd name="T33" fmla="*/ 44 h 54"/>
                  <a:gd name="T34" fmla="*/ 24 w 35"/>
                  <a:gd name="T35" fmla="*/ 50 h 54"/>
                  <a:gd name="T36" fmla="*/ 17 w 35"/>
                  <a:gd name="T37" fmla="*/ 51 h 54"/>
                  <a:gd name="T38" fmla="*/ 11 w 35"/>
                  <a:gd name="T39" fmla="*/ 49 h 54"/>
                  <a:gd name="T40" fmla="*/ 5 w 35"/>
                  <a:gd name="T41" fmla="*/ 44 h 54"/>
                  <a:gd name="T42" fmla="*/ 2 w 35"/>
                  <a:gd name="T43" fmla="*/ 38 h 54"/>
                  <a:gd name="T44" fmla="*/ 2 w 35"/>
                  <a:gd name="T45" fmla="*/ 35 h 54"/>
                  <a:gd name="T46" fmla="*/ 0 w 35"/>
                  <a:gd name="T47" fmla="*/ 36 h 54"/>
                  <a:gd name="T48" fmla="*/ 0 w 35"/>
                  <a:gd name="T49" fmla="*/ 51 h 54"/>
                  <a:gd name="T50" fmla="*/ 1 w 35"/>
                  <a:gd name="T51" fmla="*/ 54 h 54"/>
                  <a:gd name="T52" fmla="*/ 2 w 35"/>
                  <a:gd name="T53" fmla="*/ 53 h 54"/>
                  <a:gd name="T54" fmla="*/ 3 w 35"/>
                  <a:gd name="T55" fmla="*/ 51 h 54"/>
                  <a:gd name="T56" fmla="*/ 5 w 35"/>
                  <a:gd name="T57" fmla="*/ 49 h 54"/>
                  <a:gd name="T58" fmla="*/ 11 w 35"/>
                  <a:gd name="T59" fmla="*/ 52 h 54"/>
                  <a:gd name="T60" fmla="*/ 19 w 35"/>
                  <a:gd name="T61" fmla="*/ 54 h 54"/>
                  <a:gd name="T62" fmla="*/ 31 w 35"/>
                  <a:gd name="T63" fmla="*/ 49 h 54"/>
                  <a:gd name="T64" fmla="*/ 35 w 35"/>
                  <a:gd name="T65" fmla="*/ 38 h 54"/>
                  <a:gd name="T66" fmla="*/ 33 w 35"/>
                  <a:gd name="T67" fmla="*/ 30 h 54"/>
                  <a:gd name="T68" fmla="*/ 31 w 35"/>
                  <a:gd name="T69" fmla="*/ 28 h 54"/>
                  <a:gd name="T70" fmla="*/ 29 w 35"/>
                  <a:gd name="T71" fmla="*/ 25 h 54"/>
                  <a:gd name="T72" fmla="*/ 26 w 35"/>
                  <a:gd name="T73" fmla="*/ 24 h 54"/>
                  <a:gd name="T74" fmla="*/ 23 w 35"/>
                  <a:gd name="T75" fmla="*/ 23 h 54"/>
                  <a:gd name="T76" fmla="*/ 18 w 35"/>
                  <a:gd name="T77" fmla="*/ 21 h 54"/>
                  <a:gd name="T78" fmla="*/ 14 w 35"/>
                  <a:gd name="T79" fmla="*/ 21 h 54"/>
                  <a:gd name="T80" fmla="*/ 11 w 35"/>
                  <a:gd name="T81" fmla="*/ 20 h 54"/>
                  <a:gd name="T82" fmla="*/ 6 w 35"/>
                  <a:gd name="T83" fmla="*/ 16 h 54"/>
                  <a:gd name="T84" fmla="*/ 5 w 35"/>
                  <a:gd name="T85" fmla="*/ 11 h 54"/>
                  <a:gd name="T86" fmla="*/ 8 w 35"/>
                  <a:gd name="T87" fmla="*/ 5 h 54"/>
                  <a:gd name="T88" fmla="*/ 16 w 35"/>
                  <a:gd name="T89" fmla="*/ 2 h 54"/>
                  <a:gd name="T90" fmla="*/ 23 w 35"/>
                  <a:gd name="T91" fmla="*/ 4 h 54"/>
                  <a:gd name="T92" fmla="*/ 28 w 35"/>
                  <a:gd name="T93" fmla="*/ 8 h 54"/>
                  <a:gd name="T94" fmla="*/ 30 w 35"/>
                  <a:gd name="T95" fmla="*/ 13 h 54"/>
                  <a:gd name="T96" fmla="*/ 30 w 35"/>
                  <a:gd name="T97" fmla="*/ 17 h 54"/>
                  <a:gd name="T98" fmla="*/ 32 w 35"/>
                  <a:gd name="T99" fmla="*/ 18 h 54"/>
                  <a:gd name="T100" fmla="*/ 33 w 35"/>
                  <a:gd name="T101" fmla="*/ 17 h 54"/>
                  <a:gd name="T102" fmla="*/ 33 w 35"/>
                  <a:gd name="T103"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54">
                    <a:moveTo>
                      <a:pt x="33" y="2"/>
                    </a:moveTo>
                    <a:lnTo>
                      <a:pt x="33" y="0"/>
                    </a:lnTo>
                    <a:lnTo>
                      <a:pt x="32" y="0"/>
                    </a:lnTo>
                    <a:lnTo>
                      <a:pt x="32" y="0"/>
                    </a:lnTo>
                    <a:lnTo>
                      <a:pt x="31" y="0"/>
                    </a:lnTo>
                    <a:lnTo>
                      <a:pt x="31" y="0"/>
                    </a:lnTo>
                    <a:lnTo>
                      <a:pt x="30" y="2"/>
                    </a:lnTo>
                    <a:lnTo>
                      <a:pt x="29" y="3"/>
                    </a:lnTo>
                    <a:lnTo>
                      <a:pt x="28" y="4"/>
                    </a:lnTo>
                    <a:lnTo>
                      <a:pt x="25" y="2"/>
                    </a:lnTo>
                    <a:lnTo>
                      <a:pt x="22" y="1"/>
                    </a:lnTo>
                    <a:lnTo>
                      <a:pt x="19" y="0"/>
                    </a:lnTo>
                    <a:lnTo>
                      <a:pt x="15" y="0"/>
                    </a:lnTo>
                    <a:lnTo>
                      <a:pt x="9" y="1"/>
                    </a:lnTo>
                    <a:lnTo>
                      <a:pt x="4" y="4"/>
                    </a:lnTo>
                    <a:lnTo>
                      <a:pt x="1" y="8"/>
                    </a:lnTo>
                    <a:lnTo>
                      <a:pt x="0" y="14"/>
                    </a:lnTo>
                    <a:lnTo>
                      <a:pt x="0" y="18"/>
                    </a:lnTo>
                    <a:lnTo>
                      <a:pt x="2" y="21"/>
                    </a:lnTo>
                    <a:lnTo>
                      <a:pt x="3" y="23"/>
                    </a:lnTo>
                    <a:lnTo>
                      <a:pt x="4" y="24"/>
                    </a:lnTo>
                    <a:lnTo>
                      <a:pt x="6" y="26"/>
                    </a:lnTo>
                    <a:lnTo>
                      <a:pt x="9" y="27"/>
                    </a:lnTo>
                    <a:lnTo>
                      <a:pt x="13" y="28"/>
                    </a:lnTo>
                    <a:lnTo>
                      <a:pt x="18" y="30"/>
                    </a:lnTo>
                    <a:lnTo>
                      <a:pt x="22" y="30"/>
                    </a:lnTo>
                    <a:lnTo>
                      <a:pt x="24" y="31"/>
                    </a:lnTo>
                    <a:lnTo>
                      <a:pt x="25" y="32"/>
                    </a:lnTo>
                    <a:lnTo>
                      <a:pt x="27" y="33"/>
                    </a:lnTo>
                    <a:lnTo>
                      <a:pt x="28" y="34"/>
                    </a:lnTo>
                    <a:lnTo>
                      <a:pt x="29" y="35"/>
                    </a:lnTo>
                    <a:lnTo>
                      <a:pt x="30" y="38"/>
                    </a:lnTo>
                    <a:lnTo>
                      <a:pt x="30" y="41"/>
                    </a:lnTo>
                    <a:lnTo>
                      <a:pt x="29" y="44"/>
                    </a:lnTo>
                    <a:lnTo>
                      <a:pt x="27" y="48"/>
                    </a:lnTo>
                    <a:lnTo>
                      <a:pt x="24" y="50"/>
                    </a:lnTo>
                    <a:lnTo>
                      <a:pt x="19" y="51"/>
                    </a:lnTo>
                    <a:lnTo>
                      <a:pt x="17" y="51"/>
                    </a:lnTo>
                    <a:lnTo>
                      <a:pt x="14" y="50"/>
                    </a:lnTo>
                    <a:lnTo>
                      <a:pt x="11" y="49"/>
                    </a:lnTo>
                    <a:lnTo>
                      <a:pt x="7" y="47"/>
                    </a:lnTo>
                    <a:lnTo>
                      <a:pt x="5" y="44"/>
                    </a:lnTo>
                    <a:lnTo>
                      <a:pt x="3" y="41"/>
                    </a:lnTo>
                    <a:lnTo>
                      <a:pt x="2" y="38"/>
                    </a:lnTo>
                    <a:lnTo>
                      <a:pt x="2" y="36"/>
                    </a:lnTo>
                    <a:lnTo>
                      <a:pt x="2" y="35"/>
                    </a:lnTo>
                    <a:lnTo>
                      <a:pt x="1" y="35"/>
                    </a:lnTo>
                    <a:lnTo>
                      <a:pt x="0" y="36"/>
                    </a:lnTo>
                    <a:lnTo>
                      <a:pt x="0" y="38"/>
                    </a:lnTo>
                    <a:lnTo>
                      <a:pt x="0" y="51"/>
                    </a:lnTo>
                    <a:lnTo>
                      <a:pt x="0" y="53"/>
                    </a:lnTo>
                    <a:lnTo>
                      <a:pt x="1" y="54"/>
                    </a:lnTo>
                    <a:lnTo>
                      <a:pt x="1" y="53"/>
                    </a:lnTo>
                    <a:lnTo>
                      <a:pt x="2" y="53"/>
                    </a:lnTo>
                    <a:lnTo>
                      <a:pt x="2" y="52"/>
                    </a:lnTo>
                    <a:lnTo>
                      <a:pt x="3" y="51"/>
                    </a:lnTo>
                    <a:lnTo>
                      <a:pt x="4" y="50"/>
                    </a:lnTo>
                    <a:lnTo>
                      <a:pt x="5" y="49"/>
                    </a:lnTo>
                    <a:lnTo>
                      <a:pt x="7" y="50"/>
                    </a:lnTo>
                    <a:lnTo>
                      <a:pt x="11" y="52"/>
                    </a:lnTo>
                    <a:lnTo>
                      <a:pt x="15" y="53"/>
                    </a:lnTo>
                    <a:lnTo>
                      <a:pt x="19" y="54"/>
                    </a:lnTo>
                    <a:lnTo>
                      <a:pt x="26" y="52"/>
                    </a:lnTo>
                    <a:lnTo>
                      <a:pt x="31" y="49"/>
                    </a:lnTo>
                    <a:lnTo>
                      <a:pt x="34" y="44"/>
                    </a:lnTo>
                    <a:lnTo>
                      <a:pt x="35" y="38"/>
                    </a:lnTo>
                    <a:lnTo>
                      <a:pt x="35" y="34"/>
                    </a:lnTo>
                    <a:lnTo>
                      <a:pt x="33" y="30"/>
                    </a:lnTo>
                    <a:lnTo>
                      <a:pt x="32" y="28"/>
                    </a:lnTo>
                    <a:lnTo>
                      <a:pt x="31" y="28"/>
                    </a:lnTo>
                    <a:lnTo>
                      <a:pt x="30" y="26"/>
                    </a:lnTo>
                    <a:lnTo>
                      <a:pt x="29" y="25"/>
                    </a:lnTo>
                    <a:lnTo>
                      <a:pt x="28" y="25"/>
                    </a:lnTo>
                    <a:lnTo>
                      <a:pt x="26" y="24"/>
                    </a:lnTo>
                    <a:lnTo>
                      <a:pt x="25" y="23"/>
                    </a:lnTo>
                    <a:lnTo>
                      <a:pt x="23" y="23"/>
                    </a:lnTo>
                    <a:lnTo>
                      <a:pt x="21" y="22"/>
                    </a:lnTo>
                    <a:lnTo>
                      <a:pt x="18" y="21"/>
                    </a:lnTo>
                    <a:lnTo>
                      <a:pt x="16" y="21"/>
                    </a:lnTo>
                    <a:lnTo>
                      <a:pt x="14" y="21"/>
                    </a:lnTo>
                    <a:lnTo>
                      <a:pt x="12" y="20"/>
                    </a:lnTo>
                    <a:lnTo>
                      <a:pt x="11" y="20"/>
                    </a:lnTo>
                    <a:lnTo>
                      <a:pt x="8" y="18"/>
                    </a:lnTo>
                    <a:lnTo>
                      <a:pt x="6" y="16"/>
                    </a:lnTo>
                    <a:lnTo>
                      <a:pt x="5" y="14"/>
                    </a:lnTo>
                    <a:lnTo>
                      <a:pt x="5" y="11"/>
                    </a:lnTo>
                    <a:lnTo>
                      <a:pt x="6" y="8"/>
                    </a:lnTo>
                    <a:lnTo>
                      <a:pt x="8" y="5"/>
                    </a:lnTo>
                    <a:lnTo>
                      <a:pt x="11" y="3"/>
                    </a:lnTo>
                    <a:lnTo>
                      <a:pt x="16" y="2"/>
                    </a:lnTo>
                    <a:lnTo>
                      <a:pt x="20" y="2"/>
                    </a:lnTo>
                    <a:lnTo>
                      <a:pt x="23" y="4"/>
                    </a:lnTo>
                    <a:lnTo>
                      <a:pt x="26" y="6"/>
                    </a:lnTo>
                    <a:lnTo>
                      <a:pt x="28" y="8"/>
                    </a:lnTo>
                    <a:lnTo>
                      <a:pt x="29" y="10"/>
                    </a:lnTo>
                    <a:lnTo>
                      <a:pt x="30" y="13"/>
                    </a:lnTo>
                    <a:lnTo>
                      <a:pt x="30" y="15"/>
                    </a:lnTo>
                    <a:lnTo>
                      <a:pt x="30" y="17"/>
                    </a:lnTo>
                    <a:lnTo>
                      <a:pt x="31" y="17"/>
                    </a:lnTo>
                    <a:lnTo>
                      <a:pt x="32" y="18"/>
                    </a:lnTo>
                    <a:lnTo>
                      <a:pt x="32" y="18"/>
                    </a:lnTo>
                    <a:lnTo>
                      <a:pt x="33" y="17"/>
                    </a:lnTo>
                    <a:lnTo>
                      <a:pt x="33" y="17"/>
                    </a:lnTo>
                    <a:lnTo>
                      <a:pt x="33" y="15"/>
                    </a:lnTo>
                    <a:lnTo>
                      <a:pt x="33"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8" name="Freeform 34"/>
              <p:cNvSpPr>
                <a:spLocks noChangeAspect="1"/>
              </p:cNvSpPr>
              <p:nvPr/>
            </p:nvSpPr>
            <p:spPr bwMode="auto">
              <a:xfrm>
                <a:off x="2386" y="629"/>
                <a:ext cx="23" cy="100"/>
              </a:xfrm>
              <a:custGeom>
                <a:avLst/>
                <a:gdLst>
                  <a:gd name="T0" fmla="*/ 23 w 23"/>
                  <a:gd name="T1" fmla="*/ 99 h 100"/>
                  <a:gd name="T2" fmla="*/ 23 w 23"/>
                  <a:gd name="T3" fmla="*/ 99 h 100"/>
                  <a:gd name="T4" fmla="*/ 23 w 23"/>
                  <a:gd name="T5" fmla="*/ 98 h 100"/>
                  <a:gd name="T6" fmla="*/ 23 w 23"/>
                  <a:gd name="T7" fmla="*/ 98 h 100"/>
                  <a:gd name="T8" fmla="*/ 22 w 23"/>
                  <a:gd name="T9" fmla="*/ 97 h 100"/>
                  <a:gd name="T10" fmla="*/ 14 w 23"/>
                  <a:gd name="T11" fmla="*/ 86 h 100"/>
                  <a:gd name="T12" fmla="*/ 9 w 23"/>
                  <a:gd name="T13" fmla="*/ 75 h 100"/>
                  <a:gd name="T14" fmla="*/ 7 w 23"/>
                  <a:gd name="T15" fmla="*/ 62 h 100"/>
                  <a:gd name="T16" fmla="*/ 6 w 23"/>
                  <a:gd name="T17" fmla="*/ 50 h 100"/>
                  <a:gd name="T18" fmla="*/ 7 w 23"/>
                  <a:gd name="T19" fmla="*/ 37 h 100"/>
                  <a:gd name="T20" fmla="*/ 9 w 23"/>
                  <a:gd name="T21" fmla="*/ 25 h 100"/>
                  <a:gd name="T22" fmla="*/ 14 w 23"/>
                  <a:gd name="T23" fmla="*/ 13 h 100"/>
                  <a:gd name="T24" fmla="*/ 22 w 23"/>
                  <a:gd name="T25" fmla="*/ 3 h 100"/>
                  <a:gd name="T26" fmla="*/ 23 w 23"/>
                  <a:gd name="T27" fmla="*/ 2 h 100"/>
                  <a:gd name="T28" fmla="*/ 23 w 23"/>
                  <a:gd name="T29" fmla="*/ 1 h 100"/>
                  <a:gd name="T30" fmla="*/ 23 w 23"/>
                  <a:gd name="T31" fmla="*/ 1 h 100"/>
                  <a:gd name="T32" fmla="*/ 22 w 23"/>
                  <a:gd name="T33" fmla="*/ 0 h 100"/>
                  <a:gd name="T34" fmla="*/ 20 w 23"/>
                  <a:gd name="T35" fmla="*/ 2 h 100"/>
                  <a:gd name="T36" fmla="*/ 16 w 23"/>
                  <a:gd name="T37" fmla="*/ 5 h 100"/>
                  <a:gd name="T38" fmla="*/ 11 w 23"/>
                  <a:gd name="T39" fmla="*/ 11 h 100"/>
                  <a:gd name="T40" fmla="*/ 7 w 23"/>
                  <a:gd name="T41" fmla="*/ 20 h 100"/>
                  <a:gd name="T42" fmla="*/ 3 w 23"/>
                  <a:gd name="T43" fmla="*/ 28 h 100"/>
                  <a:gd name="T44" fmla="*/ 1 w 23"/>
                  <a:gd name="T45" fmla="*/ 36 h 100"/>
                  <a:gd name="T46" fmla="*/ 0 w 23"/>
                  <a:gd name="T47" fmla="*/ 43 h 100"/>
                  <a:gd name="T48" fmla="*/ 0 w 23"/>
                  <a:gd name="T49" fmla="*/ 50 h 100"/>
                  <a:gd name="T50" fmla="*/ 0 w 23"/>
                  <a:gd name="T51" fmla="*/ 57 h 100"/>
                  <a:gd name="T52" fmla="*/ 1 w 23"/>
                  <a:gd name="T53" fmla="*/ 64 h 100"/>
                  <a:gd name="T54" fmla="*/ 3 w 23"/>
                  <a:gd name="T55" fmla="*/ 73 h 100"/>
                  <a:gd name="T56" fmla="*/ 7 w 23"/>
                  <a:gd name="T57" fmla="*/ 81 h 100"/>
                  <a:gd name="T58" fmla="*/ 12 w 23"/>
                  <a:gd name="T59" fmla="*/ 89 h 100"/>
                  <a:gd name="T60" fmla="*/ 16 w 23"/>
                  <a:gd name="T61" fmla="*/ 95 h 100"/>
                  <a:gd name="T62" fmla="*/ 20 w 23"/>
                  <a:gd name="T63" fmla="*/ 99 h 100"/>
                  <a:gd name="T64" fmla="*/ 22 w 23"/>
                  <a:gd name="T65" fmla="*/ 100 h 100"/>
                  <a:gd name="T66" fmla="*/ 23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8"/>
                    </a:lnTo>
                    <a:lnTo>
                      <a:pt x="23" y="98"/>
                    </a:lnTo>
                    <a:lnTo>
                      <a:pt x="22" y="97"/>
                    </a:lnTo>
                    <a:lnTo>
                      <a:pt x="14" y="86"/>
                    </a:lnTo>
                    <a:lnTo>
                      <a:pt x="9" y="75"/>
                    </a:lnTo>
                    <a:lnTo>
                      <a:pt x="7" y="62"/>
                    </a:lnTo>
                    <a:lnTo>
                      <a:pt x="6" y="50"/>
                    </a:lnTo>
                    <a:lnTo>
                      <a:pt x="7" y="37"/>
                    </a:lnTo>
                    <a:lnTo>
                      <a:pt x="9" y="25"/>
                    </a:lnTo>
                    <a:lnTo>
                      <a:pt x="14" y="13"/>
                    </a:lnTo>
                    <a:lnTo>
                      <a:pt x="22" y="3"/>
                    </a:lnTo>
                    <a:lnTo>
                      <a:pt x="23" y="2"/>
                    </a:lnTo>
                    <a:lnTo>
                      <a:pt x="23" y="1"/>
                    </a:lnTo>
                    <a:lnTo>
                      <a:pt x="23" y="1"/>
                    </a:lnTo>
                    <a:lnTo>
                      <a:pt x="22" y="0"/>
                    </a:lnTo>
                    <a:lnTo>
                      <a:pt x="20" y="2"/>
                    </a:lnTo>
                    <a:lnTo>
                      <a:pt x="16" y="5"/>
                    </a:lnTo>
                    <a:lnTo>
                      <a:pt x="11" y="11"/>
                    </a:lnTo>
                    <a:lnTo>
                      <a:pt x="7" y="20"/>
                    </a:lnTo>
                    <a:lnTo>
                      <a:pt x="3" y="28"/>
                    </a:lnTo>
                    <a:lnTo>
                      <a:pt x="1" y="36"/>
                    </a:lnTo>
                    <a:lnTo>
                      <a:pt x="0" y="43"/>
                    </a:lnTo>
                    <a:lnTo>
                      <a:pt x="0" y="50"/>
                    </a:lnTo>
                    <a:lnTo>
                      <a:pt x="0" y="57"/>
                    </a:lnTo>
                    <a:lnTo>
                      <a:pt x="1" y="64"/>
                    </a:lnTo>
                    <a:lnTo>
                      <a:pt x="3" y="73"/>
                    </a:lnTo>
                    <a:lnTo>
                      <a:pt x="7" y="81"/>
                    </a:lnTo>
                    <a:lnTo>
                      <a:pt x="12" y="89"/>
                    </a:lnTo>
                    <a:lnTo>
                      <a:pt x="16" y="95"/>
                    </a:lnTo>
                    <a:lnTo>
                      <a:pt x="20" y="99"/>
                    </a:lnTo>
                    <a:lnTo>
                      <a:pt x="22" y="100"/>
                    </a:lnTo>
                    <a:lnTo>
                      <a:pt x="23"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9" name="Freeform 35"/>
              <p:cNvSpPr>
                <a:spLocks noChangeAspect="1" noEditPoints="1"/>
              </p:cNvSpPr>
              <p:nvPr/>
            </p:nvSpPr>
            <p:spPr bwMode="auto">
              <a:xfrm>
                <a:off x="2419" y="636"/>
                <a:ext cx="67" cy="68"/>
              </a:xfrm>
              <a:custGeom>
                <a:avLst/>
                <a:gdLst>
                  <a:gd name="T0" fmla="*/ 0 w 67"/>
                  <a:gd name="T1" fmla="*/ 0 h 68"/>
                  <a:gd name="T2" fmla="*/ 0 w 67"/>
                  <a:gd name="T3" fmla="*/ 3 h 68"/>
                  <a:gd name="T4" fmla="*/ 2 w 67"/>
                  <a:gd name="T5" fmla="*/ 3 h 68"/>
                  <a:gd name="T6" fmla="*/ 6 w 67"/>
                  <a:gd name="T7" fmla="*/ 3 h 68"/>
                  <a:gd name="T8" fmla="*/ 9 w 67"/>
                  <a:gd name="T9" fmla="*/ 4 h 68"/>
                  <a:gd name="T10" fmla="*/ 10 w 67"/>
                  <a:gd name="T11" fmla="*/ 6 h 68"/>
                  <a:gd name="T12" fmla="*/ 10 w 67"/>
                  <a:gd name="T13" fmla="*/ 8 h 68"/>
                  <a:gd name="T14" fmla="*/ 10 w 67"/>
                  <a:gd name="T15" fmla="*/ 60 h 68"/>
                  <a:gd name="T16" fmla="*/ 10 w 67"/>
                  <a:gd name="T17" fmla="*/ 63 h 68"/>
                  <a:gd name="T18" fmla="*/ 9 w 67"/>
                  <a:gd name="T19" fmla="*/ 64 h 68"/>
                  <a:gd name="T20" fmla="*/ 6 w 67"/>
                  <a:gd name="T21" fmla="*/ 65 h 68"/>
                  <a:gd name="T22" fmla="*/ 2 w 67"/>
                  <a:gd name="T23" fmla="*/ 65 h 68"/>
                  <a:gd name="T24" fmla="*/ 0 w 67"/>
                  <a:gd name="T25" fmla="*/ 65 h 68"/>
                  <a:gd name="T26" fmla="*/ 0 w 67"/>
                  <a:gd name="T27" fmla="*/ 68 h 68"/>
                  <a:gd name="T28" fmla="*/ 36 w 67"/>
                  <a:gd name="T29" fmla="*/ 68 h 68"/>
                  <a:gd name="T30" fmla="*/ 42 w 67"/>
                  <a:gd name="T31" fmla="*/ 67 h 68"/>
                  <a:gd name="T32" fmla="*/ 48 w 67"/>
                  <a:gd name="T33" fmla="*/ 66 h 68"/>
                  <a:gd name="T34" fmla="*/ 53 w 67"/>
                  <a:gd name="T35" fmla="*/ 62 h 68"/>
                  <a:gd name="T36" fmla="*/ 58 w 67"/>
                  <a:gd name="T37" fmla="*/ 58 h 68"/>
                  <a:gd name="T38" fmla="*/ 61 w 67"/>
                  <a:gd name="T39" fmla="*/ 53 h 68"/>
                  <a:gd name="T40" fmla="*/ 64 w 67"/>
                  <a:gd name="T41" fmla="*/ 48 h 68"/>
                  <a:gd name="T42" fmla="*/ 66 w 67"/>
                  <a:gd name="T43" fmla="*/ 41 h 68"/>
                  <a:gd name="T44" fmla="*/ 67 w 67"/>
                  <a:gd name="T45" fmla="*/ 35 h 68"/>
                  <a:gd name="T46" fmla="*/ 66 w 67"/>
                  <a:gd name="T47" fmla="*/ 28 h 68"/>
                  <a:gd name="T48" fmla="*/ 64 w 67"/>
                  <a:gd name="T49" fmla="*/ 21 h 68"/>
                  <a:gd name="T50" fmla="*/ 61 w 67"/>
                  <a:gd name="T51" fmla="*/ 15 h 68"/>
                  <a:gd name="T52" fmla="*/ 58 w 67"/>
                  <a:gd name="T53" fmla="*/ 10 h 68"/>
                  <a:gd name="T54" fmla="*/ 53 w 67"/>
                  <a:gd name="T55" fmla="*/ 6 h 68"/>
                  <a:gd name="T56" fmla="*/ 48 w 67"/>
                  <a:gd name="T57" fmla="*/ 3 h 68"/>
                  <a:gd name="T58" fmla="*/ 42 w 67"/>
                  <a:gd name="T59" fmla="*/ 1 h 68"/>
                  <a:gd name="T60" fmla="*/ 36 w 67"/>
                  <a:gd name="T61" fmla="*/ 0 h 68"/>
                  <a:gd name="T62" fmla="*/ 0 w 67"/>
                  <a:gd name="T63" fmla="*/ 0 h 68"/>
                  <a:gd name="T64" fmla="*/ 23 w 67"/>
                  <a:gd name="T65" fmla="*/ 65 h 68"/>
                  <a:gd name="T66" fmla="*/ 21 w 67"/>
                  <a:gd name="T67" fmla="*/ 65 h 68"/>
                  <a:gd name="T68" fmla="*/ 19 w 67"/>
                  <a:gd name="T69" fmla="*/ 64 h 68"/>
                  <a:gd name="T70" fmla="*/ 19 w 67"/>
                  <a:gd name="T71" fmla="*/ 63 h 68"/>
                  <a:gd name="T72" fmla="*/ 19 w 67"/>
                  <a:gd name="T73" fmla="*/ 61 h 68"/>
                  <a:gd name="T74" fmla="*/ 19 w 67"/>
                  <a:gd name="T75" fmla="*/ 7 h 68"/>
                  <a:gd name="T76" fmla="*/ 19 w 67"/>
                  <a:gd name="T77" fmla="*/ 5 h 68"/>
                  <a:gd name="T78" fmla="*/ 19 w 67"/>
                  <a:gd name="T79" fmla="*/ 4 h 68"/>
                  <a:gd name="T80" fmla="*/ 21 w 67"/>
                  <a:gd name="T81" fmla="*/ 3 h 68"/>
                  <a:gd name="T82" fmla="*/ 23 w 67"/>
                  <a:gd name="T83" fmla="*/ 3 h 68"/>
                  <a:gd name="T84" fmla="*/ 33 w 67"/>
                  <a:gd name="T85" fmla="*/ 3 h 68"/>
                  <a:gd name="T86" fmla="*/ 38 w 67"/>
                  <a:gd name="T87" fmla="*/ 4 h 68"/>
                  <a:gd name="T88" fmla="*/ 43 w 67"/>
                  <a:gd name="T89" fmla="*/ 5 h 68"/>
                  <a:gd name="T90" fmla="*/ 47 w 67"/>
                  <a:gd name="T91" fmla="*/ 8 h 68"/>
                  <a:gd name="T92" fmla="*/ 51 w 67"/>
                  <a:gd name="T93" fmla="*/ 12 h 68"/>
                  <a:gd name="T94" fmla="*/ 54 w 67"/>
                  <a:gd name="T95" fmla="*/ 17 h 68"/>
                  <a:gd name="T96" fmla="*/ 56 w 67"/>
                  <a:gd name="T97" fmla="*/ 23 h 68"/>
                  <a:gd name="T98" fmla="*/ 56 w 67"/>
                  <a:gd name="T99" fmla="*/ 29 h 68"/>
                  <a:gd name="T100" fmla="*/ 57 w 67"/>
                  <a:gd name="T101" fmla="*/ 35 h 68"/>
                  <a:gd name="T102" fmla="*/ 56 w 67"/>
                  <a:gd name="T103" fmla="*/ 42 h 68"/>
                  <a:gd name="T104" fmla="*/ 55 w 67"/>
                  <a:gd name="T105" fmla="*/ 48 h 68"/>
                  <a:gd name="T106" fmla="*/ 54 w 67"/>
                  <a:gd name="T107" fmla="*/ 53 h 68"/>
                  <a:gd name="T108" fmla="*/ 51 w 67"/>
                  <a:gd name="T109" fmla="*/ 57 h 68"/>
                  <a:gd name="T110" fmla="*/ 49 w 67"/>
                  <a:gd name="T111" fmla="*/ 59 h 68"/>
                  <a:gd name="T112" fmla="*/ 45 w 67"/>
                  <a:gd name="T113" fmla="*/ 62 h 68"/>
                  <a:gd name="T114" fmla="*/ 40 w 67"/>
                  <a:gd name="T115" fmla="*/ 64 h 68"/>
                  <a:gd name="T116" fmla="*/ 33 w 67"/>
                  <a:gd name="T117" fmla="*/ 65 h 68"/>
                  <a:gd name="T118" fmla="*/ 23 w 67"/>
                  <a:gd name="T11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68">
                    <a:moveTo>
                      <a:pt x="0" y="0"/>
                    </a:moveTo>
                    <a:lnTo>
                      <a:pt x="0" y="3"/>
                    </a:lnTo>
                    <a:lnTo>
                      <a:pt x="2" y="3"/>
                    </a:lnTo>
                    <a:lnTo>
                      <a:pt x="6" y="3"/>
                    </a:lnTo>
                    <a:lnTo>
                      <a:pt x="9" y="4"/>
                    </a:lnTo>
                    <a:lnTo>
                      <a:pt x="10" y="6"/>
                    </a:lnTo>
                    <a:lnTo>
                      <a:pt x="10" y="8"/>
                    </a:lnTo>
                    <a:lnTo>
                      <a:pt x="10" y="60"/>
                    </a:lnTo>
                    <a:lnTo>
                      <a:pt x="10" y="63"/>
                    </a:lnTo>
                    <a:lnTo>
                      <a:pt x="9" y="64"/>
                    </a:lnTo>
                    <a:lnTo>
                      <a:pt x="6" y="65"/>
                    </a:lnTo>
                    <a:lnTo>
                      <a:pt x="2" y="65"/>
                    </a:lnTo>
                    <a:lnTo>
                      <a:pt x="0" y="65"/>
                    </a:lnTo>
                    <a:lnTo>
                      <a:pt x="0" y="68"/>
                    </a:lnTo>
                    <a:lnTo>
                      <a:pt x="36" y="68"/>
                    </a:lnTo>
                    <a:lnTo>
                      <a:pt x="42" y="67"/>
                    </a:lnTo>
                    <a:lnTo>
                      <a:pt x="48" y="66"/>
                    </a:lnTo>
                    <a:lnTo>
                      <a:pt x="53" y="62"/>
                    </a:lnTo>
                    <a:lnTo>
                      <a:pt x="58" y="58"/>
                    </a:lnTo>
                    <a:lnTo>
                      <a:pt x="61" y="53"/>
                    </a:lnTo>
                    <a:lnTo>
                      <a:pt x="64" y="48"/>
                    </a:lnTo>
                    <a:lnTo>
                      <a:pt x="66" y="41"/>
                    </a:lnTo>
                    <a:lnTo>
                      <a:pt x="67" y="35"/>
                    </a:lnTo>
                    <a:lnTo>
                      <a:pt x="66" y="28"/>
                    </a:lnTo>
                    <a:lnTo>
                      <a:pt x="64" y="21"/>
                    </a:lnTo>
                    <a:lnTo>
                      <a:pt x="61" y="15"/>
                    </a:lnTo>
                    <a:lnTo>
                      <a:pt x="58" y="10"/>
                    </a:lnTo>
                    <a:lnTo>
                      <a:pt x="53" y="6"/>
                    </a:lnTo>
                    <a:lnTo>
                      <a:pt x="48" y="3"/>
                    </a:lnTo>
                    <a:lnTo>
                      <a:pt x="42" y="1"/>
                    </a:lnTo>
                    <a:lnTo>
                      <a:pt x="36" y="0"/>
                    </a:lnTo>
                    <a:lnTo>
                      <a:pt x="0" y="0"/>
                    </a:lnTo>
                    <a:close/>
                    <a:moveTo>
                      <a:pt x="23" y="65"/>
                    </a:moveTo>
                    <a:lnTo>
                      <a:pt x="21" y="65"/>
                    </a:lnTo>
                    <a:lnTo>
                      <a:pt x="19" y="64"/>
                    </a:lnTo>
                    <a:lnTo>
                      <a:pt x="19" y="63"/>
                    </a:lnTo>
                    <a:lnTo>
                      <a:pt x="19" y="61"/>
                    </a:lnTo>
                    <a:lnTo>
                      <a:pt x="19" y="7"/>
                    </a:lnTo>
                    <a:lnTo>
                      <a:pt x="19" y="5"/>
                    </a:lnTo>
                    <a:lnTo>
                      <a:pt x="19" y="4"/>
                    </a:lnTo>
                    <a:lnTo>
                      <a:pt x="21" y="3"/>
                    </a:lnTo>
                    <a:lnTo>
                      <a:pt x="23" y="3"/>
                    </a:lnTo>
                    <a:lnTo>
                      <a:pt x="33" y="3"/>
                    </a:lnTo>
                    <a:lnTo>
                      <a:pt x="38" y="4"/>
                    </a:lnTo>
                    <a:lnTo>
                      <a:pt x="43" y="5"/>
                    </a:lnTo>
                    <a:lnTo>
                      <a:pt x="47" y="8"/>
                    </a:lnTo>
                    <a:lnTo>
                      <a:pt x="51" y="12"/>
                    </a:lnTo>
                    <a:lnTo>
                      <a:pt x="54" y="17"/>
                    </a:lnTo>
                    <a:lnTo>
                      <a:pt x="56" y="23"/>
                    </a:lnTo>
                    <a:lnTo>
                      <a:pt x="56" y="29"/>
                    </a:lnTo>
                    <a:lnTo>
                      <a:pt x="57" y="35"/>
                    </a:lnTo>
                    <a:lnTo>
                      <a:pt x="56" y="42"/>
                    </a:lnTo>
                    <a:lnTo>
                      <a:pt x="55" y="48"/>
                    </a:lnTo>
                    <a:lnTo>
                      <a:pt x="54" y="53"/>
                    </a:lnTo>
                    <a:lnTo>
                      <a:pt x="51" y="57"/>
                    </a:lnTo>
                    <a:lnTo>
                      <a:pt x="49" y="59"/>
                    </a:lnTo>
                    <a:lnTo>
                      <a:pt x="45" y="62"/>
                    </a:lnTo>
                    <a:lnTo>
                      <a:pt x="40" y="64"/>
                    </a:lnTo>
                    <a:lnTo>
                      <a:pt x="33" y="65"/>
                    </a:lnTo>
                    <a:lnTo>
                      <a:pt x="23"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0" name="Rectangle 36"/>
              <p:cNvSpPr>
                <a:spLocks noChangeAspect="1" noChangeArrowheads="1"/>
              </p:cNvSpPr>
              <p:nvPr/>
            </p:nvSpPr>
            <p:spPr bwMode="auto">
              <a:xfrm>
                <a:off x="2492" y="680"/>
                <a:ext cx="27" cy="5"/>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1" name="Freeform 37"/>
              <p:cNvSpPr>
                <a:spLocks noChangeAspect="1"/>
              </p:cNvSpPr>
              <p:nvPr/>
            </p:nvSpPr>
            <p:spPr bwMode="auto">
              <a:xfrm>
                <a:off x="2528" y="660"/>
                <a:ext cx="78" cy="44"/>
              </a:xfrm>
              <a:custGeom>
                <a:avLst/>
                <a:gdLst>
                  <a:gd name="T0" fmla="*/ 8 w 78"/>
                  <a:gd name="T1" fmla="*/ 37 h 44"/>
                  <a:gd name="T2" fmla="*/ 6 w 78"/>
                  <a:gd name="T3" fmla="*/ 40 h 44"/>
                  <a:gd name="T4" fmla="*/ 0 w 78"/>
                  <a:gd name="T5" fmla="*/ 41 h 44"/>
                  <a:gd name="T6" fmla="*/ 3 w 78"/>
                  <a:gd name="T7" fmla="*/ 44 h 44"/>
                  <a:gd name="T8" fmla="*/ 9 w 78"/>
                  <a:gd name="T9" fmla="*/ 44 h 44"/>
                  <a:gd name="T10" fmla="*/ 13 w 78"/>
                  <a:gd name="T11" fmla="*/ 44 h 44"/>
                  <a:gd name="T12" fmla="*/ 19 w 78"/>
                  <a:gd name="T13" fmla="*/ 44 h 44"/>
                  <a:gd name="T14" fmla="*/ 22 w 78"/>
                  <a:gd name="T15" fmla="*/ 41 h 44"/>
                  <a:gd name="T16" fmla="*/ 16 w 78"/>
                  <a:gd name="T17" fmla="*/ 40 h 44"/>
                  <a:gd name="T18" fmla="*/ 14 w 78"/>
                  <a:gd name="T19" fmla="*/ 37 h 44"/>
                  <a:gd name="T20" fmla="*/ 16 w 78"/>
                  <a:gd name="T21" fmla="*/ 11 h 44"/>
                  <a:gd name="T22" fmla="*/ 23 w 78"/>
                  <a:gd name="T23" fmla="*/ 3 h 44"/>
                  <a:gd name="T24" fmla="*/ 30 w 78"/>
                  <a:gd name="T25" fmla="*/ 2 h 44"/>
                  <a:gd name="T26" fmla="*/ 33 w 78"/>
                  <a:gd name="T27" fmla="*/ 4 h 44"/>
                  <a:gd name="T28" fmla="*/ 35 w 78"/>
                  <a:gd name="T29" fmla="*/ 7 h 44"/>
                  <a:gd name="T30" fmla="*/ 35 w 78"/>
                  <a:gd name="T31" fmla="*/ 11 h 44"/>
                  <a:gd name="T32" fmla="*/ 35 w 78"/>
                  <a:gd name="T33" fmla="*/ 37 h 44"/>
                  <a:gd name="T34" fmla="*/ 34 w 78"/>
                  <a:gd name="T35" fmla="*/ 40 h 44"/>
                  <a:gd name="T36" fmla="*/ 27 w 78"/>
                  <a:gd name="T37" fmla="*/ 41 h 44"/>
                  <a:gd name="T38" fmla="*/ 30 w 78"/>
                  <a:gd name="T39" fmla="*/ 44 h 44"/>
                  <a:gd name="T40" fmla="*/ 36 w 78"/>
                  <a:gd name="T41" fmla="*/ 44 h 44"/>
                  <a:gd name="T42" fmla="*/ 41 w 78"/>
                  <a:gd name="T43" fmla="*/ 44 h 44"/>
                  <a:gd name="T44" fmla="*/ 47 w 78"/>
                  <a:gd name="T45" fmla="*/ 44 h 44"/>
                  <a:gd name="T46" fmla="*/ 50 w 78"/>
                  <a:gd name="T47" fmla="*/ 41 h 44"/>
                  <a:gd name="T48" fmla="*/ 43 w 78"/>
                  <a:gd name="T49" fmla="*/ 40 h 44"/>
                  <a:gd name="T50" fmla="*/ 42 w 78"/>
                  <a:gd name="T51" fmla="*/ 37 h 44"/>
                  <a:gd name="T52" fmla="*/ 43 w 78"/>
                  <a:gd name="T53" fmla="*/ 11 h 44"/>
                  <a:gd name="T54" fmla="*/ 51 w 78"/>
                  <a:gd name="T55" fmla="*/ 3 h 44"/>
                  <a:gd name="T56" fmla="*/ 58 w 78"/>
                  <a:gd name="T57" fmla="*/ 2 h 44"/>
                  <a:gd name="T58" fmla="*/ 61 w 78"/>
                  <a:gd name="T59" fmla="*/ 4 h 44"/>
                  <a:gd name="T60" fmla="*/ 62 w 78"/>
                  <a:gd name="T61" fmla="*/ 7 h 44"/>
                  <a:gd name="T62" fmla="*/ 63 w 78"/>
                  <a:gd name="T63" fmla="*/ 11 h 44"/>
                  <a:gd name="T64" fmla="*/ 63 w 78"/>
                  <a:gd name="T65" fmla="*/ 37 h 44"/>
                  <a:gd name="T66" fmla="*/ 62 w 78"/>
                  <a:gd name="T67" fmla="*/ 40 h 44"/>
                  <a:gd name="T68" fmla="*/ 55 w 78"/>
                  <a:gd name="T69" fmla="*/ 41 h 44"/>
                  <a:gd name="T70" fmla="*/ 58 w 78"/>
                  <a:gd name="T71" fmla="*/ 44 h 44"/>
                  <a:gd name="T72" fmla="*/ 64 w 78"/>
                  <a:gd name="T73" fmla="*/ 44 h 44"/>
                  <a:gd name="T74" fmla="*/ 69 w 78"/>
                  <a:gd name="T75" fmla="*/ 44 h 44"/>
                  <a:gd name="T76" fmla="*/ 75 w 78"/>
                  <a:gd name="T77" fmla="*/ 44 h 44"/>
                  <a:gd name="T78" fmla="*/ 78 w 78"/>
                  <a:gd name="T79" fmla="*/ 41 h 44"/>
                  <a:gd name="T80" fmla="*/ 72 w 78"/>
                  <a:gd name="T81" fmla="*/ 41 h 44"/>
                  <a:gd name="T82" fmla="*/ 70 w 78"/>
                  <a:gd name="T83" fmla="*/ 38 h 44"/>
                  <a:gd name="T84" fmla="*/ 70 w 78"/>
                  <a:gd name="T85" fmla="*/ 13 h 44"/>
                  <a:gd name="T86" fmla="*/ 68 w 78"/>
                  <a:gd name="T87" fmla="*/ 6 h 44"/>
                  <a:gd name="T88" fmla="*/ 65 w 78"/>
                  <a:gd name="T89" fmla="*/ 2 h 44"/>
                  <a:gd name="T90" fmla="*/ 60 w 78"/>
                  <a:gd name="T91" fmla="*/ 0 h 44"/>
                  <a:gd name="T92" fmla="*/ 51 w 78"/>
                  <a:gd name="T93" fmla="*/ 1 h 44"/>
                  <a:gd name="T94" fmla="*/ 44 w 78"/>
                  <a:gd name="T95" fmla="*/ 7 h 44"/>
                  <a:gd name="T96" fmla="*/ 41 w 78"/>
                  <a:gd name="T97" fmla="*/ 7 h 44"/>
                  <a:gd name="T98" fmla="*/ 38 w 78"/>
                  <a:gd name="T99" fmla="*/ 3 h 44"/>
                  <a:gd name="T100" fmla="*/ 34 w 78"/>
                  <a:gd name="T101" fmla="*/ 1 h 44"/>
                  <a:gd name="T102" fmla="*/ 30 w 78"/>
                  <a:gd name="T103" fmla="*/ 0 h 44"/>
                  <a:gd name="T104" fmla="*/ 24 w 78"/>
                  <a:gd name="T105" fmla="*/ 1 h 44"/>
                  <a:gd name="T106" fmla="*/ 16 w 78"/>
                  <a:gd name="T107" fmla="*/ 6 h 44"/>
                  <a:gd name="T108" fmla="*/ 14 w 78"/>
                  <a:gd name="T109" fmla="*/ 0 h 44"/>
                  <a:gd name="T110" fmla="*/ 0 w 78"/>
                  <a:gd name="T111" fmla="*/ 4 h 44"/>
                  <a:gd name="T112" fmla="*/ 4 w 78"/>
                  <a:gd name="T113" fmla="*/ 4 h 44"/>
                  <a:gd name="T114" fmla="*/ 6 w 78"/>
                  <a:gd name="T115" fmla="*/ 5 h 44"/>
                  <a:gd name="T116" fmla="*/ 7 w 78"/>
                  <a:gd name="T117" fmla="*/ 7 h 44"/>
                  <a:gd name="T118" fmla="*/ 8 w 78"/>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10"/>
                    </a:moveTo>
                    <a:lnTo>
                      <a:pt x="8" y="37"/>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7"/>
                    </a:lnTo>
                    <a:lnTo>
                      <a:pt x="14" y="18"/>
                    </a:lnTo>
                    <a:lnTo>
                      <a:pt x="16" y="11"/>
                    </a:lnTo>
                    <a:lnTo>
                      <a:pt x="19" y="6"/>
                    </a:lnTo>
                    <a:lnTo>
                      <a:pt x="23" y="3"/>
                    </a:lnTo>
                    <a:lnTo>
                      <a:pt x="28" y="2"/>
                    </a:lnTo>
                    <a:lnTo>
                      <a:pt x="30" y="2"/>
                    </a:lnTo>
                    <a:lnTo>
                      <a:pt x="32" y="3"/>
                    </a:lnTo>
                    <a:lnTo>
                      <a:pt x="33" y="4"/>
                    </a:lnTo>
                    <a:lnTo>
                      <a:pt x="34" y="6"/>
                    </a:lnTo>
                    <a:lnTo>
                      <a:pt x="35" y="7"/>
                    </a:lnTo>
                    <a:lnTo>
                      <a:pt x="35" y="9"/>
                    </a:lnTo>
                    <a:lnTo>
                      <a:pt x="35" y="11"/>
                    </a:lnTo>
                    <a:lnTo>
                      <a:pt x="35" y="13"/>
                    </a:lnTo>
                    <a:lnTo>
                      <a:pt x="35" y="37"/>
                    </a:lnTo>
                    <a:lnTo>
                      <a:pt x="35" y="39"/>
                    </a:lnTo>
                    <a:lnTo>
                      <a:pt x="34" y="40"/>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3" y="40"/>
                    </a:lnTo>
                    <a:lnTo>
                      <a:pt x="42" y="39"/>
                    </a:lnTo>
                    <a:lnTo>
                      <a:pt x="42" y="37"/>
                    </a:lnTo>
                    <a:lnTo>
                      <a:pt x="42" y="18"/>
                    </a:lnTo>
                    <a:lnTo>
                      <a:pt x="43" y="11"/>
                    </a:lnTo>
                    <a:lnTo>
                      <a:pt x="46" y="6"/>
                    </a:lnTo>
                    <a:lnTo>
                      <a:pt x="51" y="3"/>
                    </a:lnTo>
                    <a:lnTo>
                      <a:pt x="56" y="2"/>
                    </a:lnTo>
                    <a:lnTo>
                      <a:pt x="58" y="2"/>
                    </a:lnTo>
                    <a:lnTo>
                      <a:pt x="59" y="3"/>
                    </a:lnTo>
                    <a:lnTo>
                      <a:pt x="61" y="4"/>
                    </a:lnTo>
                    <a:lnTo>
                      <a:pt x="62" y="6"/>
                    </a:lnTo>
                    <a:lnTo>
                      <a:pt x="62" y="7"/>
                    </a:lnTo>
                    <a:lnTo>
                      <a:pt x="63" y="9"/>
                    </a:lnTo>
                    <a:lnTo>
                      <a:pt x="63" y="11"/>
                    </a:lnTo>
                    <a:lnTo>
                      <a:pt x="63" y="13"/>
                    </a:lnTo>
                    <a:lnTo>
                      <a:pt x="63" y="37"/>
                    </a:lnTo>
                    <a:lnTo>
                      <a:pt x="63" y="39"/>
                    </a:lnTo>
                    <a:lnTo>
                      <a:pt x="62" y="40"/>
                    </a:lnTo>
                    <a:lnTo>
                      <a:pt x="59" y="41"/>
                    </a:lnTo>
                    <a:lnTo>
                      <a:pt x="55" y="41"/>
                    </a:lnTo>
                    <a:lnTo>
                      <a:pt x="55" y="44"/>
                    </a:lnTo>
                    <a:lnTo>
                      <a:pt x="58" y="44"/>
                    </a:lnTo>
                    <a:lnTo>
                      <a:pt x="61" y="44"/>
                    </a:lnTo>
                    <a:lnTo>
                      <a:pt x="64" y="44"/>
                    </a:lnTo>
                    <a:lnTo>
                      <a:pt x="66" y="44"/>
                    </a:lnTo>
                    <a:lnTo>
                      <a:pt x="69" y="44"/>
                    </a:lnTo>
                    <a:lnTo>
                      <a:pt x="72" y="44"/>
                    </a:lnTo>
                    <a:lnTo>
                      <a:pt x="75" y="44"/>
                    </a:lnTo>
                    <a:lnTo>
                      <a:pt x="78" y="44"/>
                    </a:lnTo>
                    <a:lnTo>
                      <a:pt x="78" y="41"/>
                    </a:lnTo>
                    <a:lnTo>
                      <a:pt x="74" y="41"/>
                    </a:lnTo>
                    <a:lnTo>
                      <a:pt x="72" y="41"/>
                    </a:lnTo>
                    <a:lnTo>
                      <a:pt x="70" y="40"/>
                    </a:lnTo>
                    <a:lnTo>
                      <a:pt x="70" y="38"/>
                    </a:lnTo>
                    <a:lnTo>
                      <a:pt x="70" y="19"/>
                    </a:lnTo>
                    <a:lnTo>
                      <a:pt x="70" y="13"/>
                    </a:lnTo>
                    <a:lnTo>
                      <a:pt x="69" y="9"/>
                    </a:lnTo>
                    <a:lnTo>
                      <a:pt x="68" y="6"/>
                    </a:lnTo>
                    <a:lnTo>
                      <a:pt x="67" y="4"/>
                    </a:lnTo>
                    <a:lnTo>
                      <a:pt x="65" y="2"/>
                    </a:lnTo>
                    <a:lnTo>
                      <a:pt x="63" y="1"/>
                    </a:lnTo>
                    <a:lnTo>
                      <a:pt x="60" y="0"/>
                    </a:lnTo>
                    <a:lnTo>
                      <a:pt x="56" y="0"/>
                    </a:lnTo>
                    <a:lnTo>
                      <a:pt x="51" y="1"/>
                    </a:lnTo>
                    <a:lnTo>
                      <a:pt x="46" y="4"/>
                    </a:lnTo>
                    <a:lnTo>
                      <a:pt x="44" y="7"/>
                    </a:lnTo>
                    <a:lnTo>
                      <a:pt x="42" y="10"/>
                    </a:lnTo>
                    <a:lnTo>
                      <a:pt x="41" y="7"/>
                    </a:lnTo>
                    <a:lnTo>
                      <a:pt x="40" y="5"/>
                    </a:lnTo>
                    <a:lnTo>
                      <a:pt x="38" y="3"/>
                    </a:lnTo>
                    <a:lnTo>
                      <a:pt x="36" y="2"/>
                    </a:lnTo>
                    <a:lnTo>
                      <a:pt x="34" y="1"/>
                    </a:lnTo>
                    <a:lnTo>
                      <a:pt x="32" y="0"/>
                    </a:lnTo>
                    <a:lnTo>
                      <a:pt x="30" y="0"/>
                    </a:lnTo>
                    <a:lnTo>
                      <a:pt x="29" y="0"/>
                    </a:lnTo>
                    <a:lnTo>
                      <a:pt x="24"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2" name="Freeform 38"/>
              <p:cNvSpPr>
                <a:spLocks noChangeAspect="1" noEditPoints="1"/>
              </p:cNvSpPr>
              <p:nvPr/>
            </p:nvSpPr>
            <p:spPr bwMode="auto">
              <a:xfrm>
                <a:off x="2611" y="637"/>
                <a:ext cx="21" cy="67"/>
              </a:xfrm>
              <a:custGeom>
                <a:avLst/>
                <a:gdLst>
                  <a:gd name="T0" fmla="*/ 14 w 21"/>
                  <a:gd name="T1" fmla="*/ 23 h 67"/>
                  <a:gd name="T2" fmla="*/ 0 w 21"/>
                  <a:gd name="T3" fmla="*/ 24 h 67"/>
                  <a:gd name="T4" fmla="*/ 0 w 21"/>
                  <a:gd name="T5" fmla="*/ 27 h 67"/>
                  <a:gd name="T6" fmla="*/ 4 w 21"/>
                  <a:gd name="T7" fmla="*/ 27 h 67"/>
                  <a:gd name="T8" fmla="*/ 6 w 21"/>
                  <a:gd name="T9" fmla="*/ 28 h 67"/>
                  <a:gd name="T10" fmla="*/ 7 w 21"/>
                  <a:gd name="T11" fmla="*/ 30 h 67"/>
                  <a:gd name="T12" fmla="*/ 8 w 21"/>
                  <a:gd name="T13" fmla="*/ 33 h 67"/>
                  <a:gd name="T14" fmla="*/ 8 w 21"/>
                  <a:gd name="T15" fmla="*/ 60 h 67"/>
                  <a:gd name="T16" fmla="*/ 7 w 21"/>
                  <a:gd name="T17" fmla="*/ 62 h 67"/>
                  <a:gd name="T18" fmla="*/ 6 w 21"/>
                  <a:gd name="T19" fmla="*/ 63 h 67"/>
                  <a:gd name="T20" fmla="*/ 4 w 21"/>
                  <a:gd name="T21" fmla="*/ 64 h 67"/>
                  <a:gd name="T22" fmla="*/ 0 w 21"/>
                  <a:gd name="T23" fmla="*/ 64 h 67"/>
                  <a:gd name="T24" fmla="*/ 0 w 21"/>
                  <a:gd name="T25" fmla="*/ 67 h 67"/>
                  <a:gd name="T26" fmla="*/ 3 w 21"/>
                  <a:gd name="T27" fmla="*/ 67 h 67"/>
                  <a:gd name="T28" fmla="*/ 6 w 21"/>
                  <a:gd name="T29" fmla="*/ 67 h 67"/>
                  <a:gd name="T30" fmla="*/ 9 w 21"/>
                  <a:gd name="T31" fmla="*/ 67 h 67"/>
                  <a:gd name="T32" fmla="*/ 11 w 21"/>
                  <a:gd name="T33" fmla="*/ 67 h 67"/>
                  <a:gd name="T34" fmla="*/ 21 w 21"/>
                  <a:gd name="T35" fmla="*/ 67 h 67"/>
                  <a:gd name="T36" fmla="*/ 21 w 21"/>
                  <a:gd name="T37" fmla="*/ 64 h 67"/>
                  <a:gd name="T38" fmla="*/ 17 w 21"/>
                  <a:gd name="T39" fmla="*/ 64 h 67"/>
                  <a:gd name="T40" fmla="*/ 15 w 21"/>
                  <a:gd name="T41" fmla="*/ 63 h 67"/>
                  <a:gd name="T42" fmla="*/ 14 w 21"/>
                  <a:gd name="T43" fmla="*/ 62 h 67"/>
                  <a:gd name="T44" fmla="*/ 14 w 21"/>
                  <a:gd name="T45" fmla="*/ 60 h 67"/>
                  <a:gd name="T46" fmla="*/ 14 w 21"/>
                  <a:gd name="T47" fmla="*/ 23 h 67"/>
                  <a:gd name="T48" fmla="*/ 15 w 21"/>
                  <a:gd name="T49" fmla="*/ 6 h 67"/>
                  <a:gd name="T50" fmla="*/ 14 w 21"/>
                  <a:gd name="T51" fmla="*/ 4 h 67"/>
                  <a:gd name="T52" fmla="*/ 13 w 21"/>
                  <a:gd name="T53" fmla="*/ 2 h 67"/>
                  <a:gd name="T54" fmla="*/ 11 w 21"/>
                  <a:gd name="T55" fmla="*/ 1 h 67"/>
                  <a:gd name="T56" fmla="*/ 9 w 21"/>
                  <a:gd name="T57" fmla="*/ 0 h 67"/>
                  <a:gd name="T58" fmla="*/ 7 w 21"/>
                  <a:gd name="T59" fmla="*/ 1 h 67"/>
                  <a:gd name="T60" fmla="*/ 6 w 21"/>
                  <a:gd name="T61" fmla="*/ 2 h 67"/>
                  <a:gd name="T62" fmla="*/ 5 w 21"/>
                  <a:gd name="T63" fmla="*/ 4 h 67"/>
                  <a:gd name="T64" fmla="*/ 4 w 21"/>
                  <a:gd name="T65" fmla="*/ 6 h 67"/>
                  <a:gd name="T66" fmla="*/ 5 w 21"/>
                  <a:gd name="T67" fmla="*/ 8 h 67"/>
                  <a:gd name="T68" fmla="*/ 6 w 21"/>
                  <a:gd name="T69" fmla="*/ 9 h 67"/>
                  <a:gd name="T70" fmla="*/ 7 w 21"/>
                  <a:gd name="T71" fmla="*/ 11 h 67"/>
                  <a:gd name="T72" fmla="*/ 9 w 21"/>
                  <a:gd name="T73" fmla="*/ 11 h 67"/>
                  <a:gd name="T74" fmla="*/ 11 w 21"/>
                  <a:gd name="T75" fmla="*/ 11 h 67"/>
                  <a:gd name="T76" fmla="*/ 13 w 21"/>
                  <a:gd name="T77" fmla="*/ 10 h 67"/>
                  <a:gd name="T78" fmla="*/ 14 w 21"/>
                  <a:gd name="T79" fmla="*/ 8 h 67"/>
                  <a:gd name="T80" fmla="*/ 15 w 21"/>
                  <a:gd name="T8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67">
                    <a:moveTo>
                      <a:pt x="14" y="23"/>
                    </a:moveTo>
                    <a:lnTo>
                      <a:pt x="0" y="24"/>
                    </a:lnTo>
                    <a:lnTo>
                      <a:pt x="0" y="27"/>
                    </a:lnTo>
                    <a:lnTo>
                      <a:pt x="4" y="27"/>
                    </a:lnTo>
                    <a:lnTo>
                      <a:pt x="6" y="28"/>
                    </a:lnTo>
                    <a:lnTo>
                      <a:pt x="7" y="30"/>
                    </a:lnTo>
                    <a:lnTo>
                      <a:pt x="8" y="33"/>
                    </a:lnTo>
                    <a:lnTo>
                      <a:pt x="8" y="60"/>
                    </a:lnTo>
                    <a:lnTo>
                      <a:pt x="7" y="62"/>
                    </a:lnTo>
                    <a:lnTo>
                      <a:pt x="6" y="63"/>
                    </a:lnTo>
                    <a:lnTo>
                      <a:pt x="4" y="64"/>
                    </a:lnTo>
                    <a:lnTo>
                      <a:pt x="0" y="64"/>
                    </a:lnTo>
                    <a:lnTo>
                      <a:pt x="0" y="67"/>
                    </a:lnTo>
                    <a:lnTo>
                      <a:pt x="3" y="67"/>
                    </a:lnTo>
                    <a:lnTo>
                      <a:pt x="6" y="67"/>
                    </a:lnTo>
                    <a:lnTo>
                      <a:pt x="9" y="67"/>
                    </a:lnTo>
                    <a:lnTo>
                      <a:pt x="11" y="67"/>
                    </a:lnTo>
                    <a:lnTo>
                      <a:pt x="21" y="67"/>
                    </a:lnTo>
                    <a:lnTo>
                      <a:pt x="21" y="64"/>
                    </a:lnTo>
                    <a:lnTo>
                      <a:pt x="17" y="64"/>
                    </a:lnTo>
                    <a:lnTo>
                      <a:pt x="15" y="63"/>
                    </a:lnTo>
                    <a:lnTo>
                      <a:pt x="14" y="62"/>
                    </a:lnTo>
                    <a:lnTo>
                      <a:pt x="14" y="60"/>
                    </a:lnTo>
                    <a:lnTo>
                      <a:pt x="14" y="23"/>
                    </a:lnTo>
                    <a:close/>
                    <a:moveTo>
                      <a:pt x="15" y="6"/>
                    </a:moveTo>
                    <a:lnTo>
                      <a:pt x="14" y="4"/>
                    </a:lnTo>
                    <a:lnTo>
                      <a:pt x="13" y="2"/>
                    </a:lnTo>
                    <a:lnTo>
                      <a:pt x="11" y="1"/>
                    </a:lnTo>
                    <a:lnTo>
                      <a:pt x="9" y="0"/>
                    </a:lnTo>
                    <a:lnTo>
                      <a:pt x="7" y="1"/>
                    </a:lnTo>
                    <a:lnTo>
                      <a:pt x="6" y="2"/>
                    </a:lnTo>
                    <a:lnTo>
                      <a:pt x="5" y="4"/>
                    </a:lnTo>
                    <a:lnTo>
                      <a:pt x="4" y="6"/>
                    </a:lnTo>
                    <a:lnTo>
                      <a:pt x="5" y="8"/>
                    </a:lnTo>
                    <a:lnTo>
                      <a:pt x="6" y="9"/>
                    </a:lnTo>
                    <a:lnTo>
                      <a:pt x="7" y="11"/>
                    </a:lnTo>
                    <a:lnTo>
                      <a:pt x="9" y="11"/>
                    </a:lnTo>
                    <a:lnTo>
                      <a:pt x="11" y="11"/>
                    </a:lnTo>
                    <a:lnTo>
                      <a:pt x="13" y="10"/>
                    </a:lnTo>
                    <a:lnTo>
                      <a:pt x="14" y="8"/>
                    </a:lnTo>
                    <a:lnTo>
                      <a:pt x="15"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3" name="Freeform 39"/>
              <p:cNvSpPr>
                <a:spLocks noChangeAspect="1"/>
              </p:cNvSpPr>
              <p:nvPr/>
            </p:nvSpPr>
            <p:spPr bwMode="auto">
              <a:xfrm>
                <a:off x="2639" y="660"/>
                <a:ext cx="50" cy="44"/>
              </a:xfrm>
              <a:custGeom>
                <a:avLst/>
                <a:gdLst>
                  <a:gd name="T0" fmla="*/ 7 w 50"/>
                  <a:gd name="T1" fmla="*/ 37 h 44"/>
                  <a:gd name="T2" fmla="*/ 6 w 50"/>
                  <a:gd name="T3" fmla="*/ 40 h 44"/>
                  <a:gd name="T4" fmla="*/ 0 w 50"/>
                  <a:gd name="T5" fmla="*/ 41 h 44"/>
                  <a:gd name="T6" fmla="*/ 2 w 50"/>
                  <a:gd name="T7" fmla="*/ 44 h 44"/>
                  <a:gd name="T8" fmla="*/ 8 w 50"/>
                  <a:gd name="T9" fmla="*/ 44 h 44"/>
                  <a:gd name="T10" fmla="*/ 13 w 50"/>
                  <a:gd name="T11" fmla="*/ 44 h 44"/>
                  <a:gd name="T12" fmla="*/ 19 w 50"/>
                  <a:gd name="T13" fmla="*/ 44 h 44"/>
                  <a:gd name="T14" fmla="*/ 22 w 50"/>
                  <a:gd name="T15" fmla="*/ 41 h 44"/>
                  <a:gd name="T16" fmla="*/ 16 w 50"/>
                  <a:gd name="T17" fmla="*/ 40 h 44"/>
                  <a:gd name="T18" fmla="*/ 14 w 50"/>
                  <a:gd name="T19" fmla="*/ 37 h 44"/>
                  <a:gd name="T20" fmla="*/ 15 w 50"/>
                  <a:gd name="T21" fmla="*/ 11 h 44"/>
                  <a:gd name="T22" fmla="*/ 23 w 50"/>
                  <a:gd name="T23" fmla="*/ 3 h 44"/>
                  <a:gd name="T24" fmla="*/ 30 w 50"/>
                  <a:gd name="T25" fmla="*/ 2 h 44"/>
                  <a:gd name="T26" fmla="*/ 33 w 50"/>
                  <a:gd name="T27" fmla="*/ 4 h 44"/>
                  <a:gd name="T28" fmla="*/ 34 w 50"/>
                  <a:gd name="T29" fmla="*/ 7 h 44"/>
                  <a:gd name="T30" fmla="*/ 35 w 50"/>
                  <a:gd name="T31" fmla="*/ 11 h 44"/>
                  <a:gd name="T32" fmla="*/ 35 w 50"/>
                  <a:gd name="T33" fmla="*/ 37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3 h 44"/>
                  <a:gd name="T54" fmla="*/ 41 w 50"/>
                  <a:gd name="T55" fmla="*/ 6 h 44"/>
                  <a:gd name="T56" fmla="*/ 37 w 50"/>
                  <a:gd name="T57" fmla="*/ 2 h 44"/>
                  <a:gd name="T58" fmla="*/ 32 w 50"/>
                  <a:gd name="T59" fmla="*/ 0 h 44"/>
                  <a:gd name="T60" fmla="*/ 23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0"/>
                    </a:lnTo>
                    <a:lnTo>
                      <a:pt x="4" y="41"/>
                    </a:lnTo>
                    <a:lnTo>
                      <a:pt x="0" y="41"/>
                    </a:lnTo>
                    <a:lnTo>
                      <a:pt x="0" y="44"/>
                    </a:lnTo>
                    <a:lnTo>
                      <a:pt x="2" y="44"/>
                    </a:lnTo>
                    <a:lnTo>
                      <a:pt x="5" y="44"/>
                    </a:lnTo>
                    <a:lnTo>
                      <a:pt x="8" y="44"/>
                    </a:lnTo>
                    <a:lnTo>
                      <a:pt x="11" y="44"/>
                    </a:lnTo>
                    <a:lnTo>
                      <a:pt x="13" y="44"/>
                    </a:lnTo>
                    <a:lnTo>
                      <a:pt x="16" y="44"/>
                    </a:lnTo>
                    <a:lnTo>
                      <a:pt x="19" y="44"/>
                    </a:lnTo>
                    <a:lnTo>
                      <a:pt x="22" y="44"/>
                    </a:lnTo>
                    <a:lnTo>
                      <a:pt x="22" y="41"/>
                    </a:lnTo>
                    <a:lnTo>
                      <a:pt x="18" y="41"/>
                    </a:lnTo>
                    <a:lnTo>
                      <a:pt x="16" y="40"/>
                    </a:lnTo>
                    <a:lnTo>
                      <a:pt x="14" y="39"/>
                    </a:lnTo>
                    <a:lnTo>
                      <a:pt x="14" y="37"/>
                    </a:lnTo>
                    <a:lnTo>
                      <a:pt x="14" y="18"/>
                    </a:lnTo>
                    <a:lnTo>
                      <a:pt x="15" y="11"/>
                    </a:lnTo>
                    <a:lnTo>
                      <a:pt x="19" y="6"/>
                    </a:lnTo>
                    <a:lnTo>
                      <a:pt x="23" y="3"/>
                    </a:lnTo>
                    <a:lnTo>
                      <a:pt x="28" y="2"/>
                    </a:lnTo>
                    <a:lnTo>
                      <a:pt x="30" y="2"/>
                    </a:lnTo>
                    <a:lnTo>
                      <a:pt x="31" y="3"/>
                    </a:lnTo>
                    <a:lnTo>
                      <a:pt x="33" y="4"/>
                    </a:lnTo>
                    <a:lnTo>
                      <a:pt x="34" y="6"/>
                    </a:lnTo>
                    <a:lnTo>
                      <a:pt x="34" y="7"/>
                    </a:lnTo>
                    <a:lnTo>
                      <a:pt x="35" y="9"/>
                    </a:lnTo>
                    <a:lnTo>
                      <a:pt x="35" y="11"/>
                    </a:lnTo>
                    <a:lnTo>
                      <a:pt x="35" y="13"/>
                    </a:lnTo>
                    <a:lnTo>
                      <a:pt x="35" y="37"/>
                    </a:lnTo>
                    <a:lnTo>
                      <a:pt x="35" y="39"/>
                    </a:lnTo>
                    <a:lnTo>
                      <a:pt x="34" y="40"/>
                    </a:lnTo>
                    <a:lnTo>
                      <a:pt x="31" y="41"/>
                    </a:lnTo>
                    <a:lnTo>
                      <a:pt x="27" y="41"/>
                    </a:lnTo>
                    <a:lnTo>
                      <a:pt x="27" y="44"/>
                    </a:lnTo>
                    <a:lnTo>
                      <a:pt x="30" y="44"/>
                    </a:lnTo>
                    <a:lnTo>
                      <a:pt x="33" y="44"/>
                    </a:lnTo>
                    <a:lnTo>
                      <a:pt x="36" y="44"/>
                    </a:lnTo>
                    <a:lnTo>
                      <a:pt x="38" y="44"/>
                    </a:lnTo>
                    <a:lnTo>
                      <a:pt x="41" y="44"/>
                    </a:lnTo>
                    <a:lnTo>
                      <a:pt x="44" y="44"/>
                    </a:lnTo>
                    <a:lnTo>
                      <a:pt x="47" y="44"/>
                    </a:lnTo>
                    <a:lnTo>
                      <a:pt x="50" y="44"/>
                    </a:lnTo>
                    <a:lnTo>
                      <a:pt x="50" y="41"/>
                    </a:lnTo>
                    <a:lnTo>
                      <a:pt x="46" y="41"/>
                    </a:lnTo>
                    <a:lnTo>
                      <a:pt x="44" y="41"/>
                    </a:lnTo>
                    <a:lnTo>
                      <a:pt x="42" y="40"/>
                    </a:lnTo>
                    <a:lnTo>
                      <a:pt x="42" y="38"/>
                    </a:lnTo>
                    <a:lnTo>
                      <a:pt x="42" y="19"/>
                    </a:lnTo>
                    <a:lnTo>
                      <a:pt x="42" y="13"/>
                    </a:lnTo>
                    <a:lnTo>
                      <a:pt x="41" y="9"/>
                    </a:lnTo>
                    <a:lnTo>
                      <a:pt x="41" y="6"/>
                    </a:lnTo>
                    <a:lnTo>
                      <a:pt x="39" y="4"/>
                    </a:lnTo>
                    <a:lnTo>
                      <a:pt x="37" y="2"/>
                    </a:lnTo>
                    <a:lnTo>
                      <a:pt x="35" y="1"/>
                    </a:lnTo>
                    <a:lnTo>
                      <a:pt x="32" y="0"/>
                    </a:lnTo>
                    <a:lnTo>
                      <a:pt x="28" y="0"/>
                    </a:lnTo>
                    <a:lnTo>
                      <a:pt x="23"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4" name="Freeform 40"/>
              <p:cNvSpPr>
                <a:spLocks noChangeAspect="1"/>
              </p:cNvSpPr>
              <p:nvPr/>
            </p:nvSpPr>
            <p:spPr bwMode="auto">
              <a:xfrm>
                <a:off x="2699" y="694"/>
                <a:ext cx="12" cy="29"/>
              </a:xfrm>
              <a:custGeom>
                <a:avLst/>
                <a:gdLst>
                  <a:gd name="T0" fmla="*/ 12 w 12"/>
                  <a:gd name="T1" fmla="*/ 10 h 29"/>
                  <a:gd name="T2" fmla="*/ 12 w 12"/>
                  <a:gd name="T3" fmla="*/ 6 h 29"/>
                  <a:gd name="T4" fmla="*/ 10 w 12"/>
                  <a:gd name="T5" fmla="*/ 2 h 29"/>
                  <a:gd name="T6" fmla="*/ 8 w 12"/>
                  <a:gd name="T7" fmla="*/ 0 h 29"/>
                  <a:gd name="T8" fmla="*/ 6 w 12"/>
                  <a:gd name="T9" fmla="*/ 0 h 29"/>
                  <a:gd name="T10" fmla="*/ 3 w 12"/>
                  <a:gd name="T11" fmla="*/ 0 h 29"/>
                  <a:gd name="T12" fmla="*/ 2 w 12"/>
                  <a:gd name="T13" fmla="*/ 1 h 29"/>
                  <a:gd name="T14" fmla="*/ 1 w 12"/>
                  <a:gd name="T15" fmla="*/ 3 h 29"/>
                  <a:gd name="T16" fmla="*/ 0 w 12"/>
                  <a:gd name="T17" fmla="*/ 5 h 29"/>
                  <a:gd name="T18" fmla="*/ 1 w 12"/>
                  <a:gd name="T19" fmla="*/ 7 h 29"/>
                  <a:gd name="T20" fmla="*/ 2 w 12"/>
                  <a:gd name="T21" fmla="*/ 8 h 29"/>
                  <a:gd name="T22" fmla="*/ 3 w 12"/>
                  <a:gd name="T23" fmla="*/ 10 h 29"/>
                  <a:gd name="T24" fmla="*/ 6 w 12"/>
                  <a:gd name="T25" fmla="*/ 10 h 29"/>
                  <a:gd name="T26" fmla="*/ 8 w 12"/>
                  <a:gd name="T27" fmla="*/ 10 h 29"/>
                  <a:gd name="T28" fmla="*/ 9 w 12"/>
                  <a:gd name="T29" fmla="*/ 9 h 29"/>
                  <a:gd name="T30" fmla="*/ 10 w 12"/>
                  <a:gd name="T31" fmla="*/ 9 h 29"/>
                  <a:gd name="T32" fmla="*/ 10 w 12"/>
                  <a:gd name="T33" fmla="*/ 9 h 29"/>
                  <a:gd name="T34" fmla="*/ 10 w 12"/>
                  <a:gd name="T35" fmla="*/ 10 h 29"/>
                  <a:gd name="T36" fmla="*/ 8 w 12"/>
                  <a:gd name="T37" fmla="*/ 19 h 29"/>
                  <a:gd name="T38" fmla="*/ 3 w 12"/>
                  <a:gd name="T39" fmla="*/ 27 h 29"/>
                  <a:gd name="T40" fmla="*/ 2 w 12"/>
                  <a:gd name="T41" fmla="*/ 28 h 29"/>
                  <a:gd name="T42" fmla="*/ 2 w 12"/>
                  <a:gd name="T43" fmla="*/ 28 h 29"/>
                  <a:gd name="T44" fmla="*/ 2 w 12"/>
                  <a:gd name="T45" fmla="*/ 29 h 29"/>
                  <a:gd name="T46" fmla="*/ 3 w 12"/>
                  <a:gd name="T47" fmla="*/ 29 h 29"/>
                  <a:gd name="T48" fmla="*/ 5 w 12"/>
                  <a:gd name="T49" fmla="*/ 28 h 29"/>
                  <a:gd name="T50" fmla="*/ 8 w 12"/>
                  <a:gd name="T51" fmla="*/ 24 h 29"/>
                  <a:gd name="T52" fmla="*/ 11 w 12"/>
                  <a:gd name="T53" fmla="*/ 18 h 29"/>
                  <a:gd name="T54" fmla="*/ 12 w 12"/>
                  <a:gd name="T5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29">
                    <a:moveTo>
                      <a:pt x="12" y="10"/>
                    </a:moveTo>
                    <a:lnTo>
                      <a:pt x="12" y="6"/>
                    </a:lnTo>
                    <a:lnTo>
                      <a:pt x="10" y="2"/>
                    </a:lnTo>
                    <a:lnTo>
                      <a:pt x="8" y="0"/>
                    </a:lnTo>
                    <a:lnTo>
                      <a:pt x="6" y="0"/>
                    </a:lnTo>
                    <a:lnTo>
                      <a:pt x="3" y="0"/>
                    </a:lnTo>
                    <a:lnTo>
                      <a:pt x="2" y="1"/>
                    </a:lnTo>
                    <a:lnTo>
                      <a:pt x="1" y="3"/>
                    </a:lnTo>
                    <a:lnTo>
                      <a:pt x="0" y="5"/>
                    </a:lnTo>
                    <a:lnTo>
                      <a:pt x="1" y="7"/>
                    </a:lnTo>
                    <a:lnTo>
                      <a:pt x="2" y="8"/>
                    </a:lnTo>
                    <a:lnTo>
                      <a:pt x="3" y="10"/>
                    </a:lnTo>
                    <a:lnTo>
                      <a:pt x="6" y="10"/>
                    </a:lnTo>
                    <a:lnTo>
                      <a:pt x="8" y="10"/>
                    </a:lnTo>
                    <a:lnTo>
                      <a:pt x="9" y="9"/>
                    </a:lnTo>
                    <a:lnTo>
                      <a:pt x="10" y="9"/>
                    </a:lnTo>
                    <a:lnTo>
                      <a:pt x="10" y="9"/>
                    </a:lnTo>
                    <a:lnTo>
                      <a:pt x="10" y="10"/>
                    </a:lnTo>
                    <a:lnTo>
                      <a:pt x="8" y="19"/>
                    </a:lnTo>
                    <a:lnTo>
                      <a:pt x="3" y="27"/>
                    </a:lnTo>
                    <a:lnTo>
                      <a:pt x="2" y="28"/>
                    </a:lnTo>
                    <a:lnTo>
                      <a:pt x="2" y="28"/>
                    </a:lnTo>
                    <a:lnTo>
                      <a:pt x="2" y="29"/>
                    </a:lnTo>
                    <a:lnTo>
                      <a:pt x="3" y="29"/>
                    </a:lnTo>
                    <a:lnTo>
                      <a:pt x="5" y="28"/>
                    </a:lnTo>
                    <a:lnTo>
                      <a:pt x="8" y="24"/>
                    </a:lnTo>
                    <a:lnTo>
                      <a:pt x="11" y="18"/>
                    </a:lnTo>
                    <a:lnTo>
                      <a:pt x="12"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5" name="Freeform 41"/>
              <p:cNvSpPr>
                <a:spLocks noChangeAspect="1" noEditPoints="1"/>
              </p:cNvSpPr>
              <p:nvPr/>
            </p:nvSpPr>
            <p:spPr bwMode="auto">
              <a:xfrm>
                <a:off x="2755" y="636"/>
                <a:ext cx="67" cy="68"/>
              </a:xfrm>
              <a:custGeom>
                <a:avLst/>
                <a:gdLst>
                  <a:gd name="T0" fmla="*/ 0 w 67"/>
                  <a:gd name="T1" fmla="*/ 0 h 68"/>
                  <a:gd name="T2" fmla="*/ 0 w 67"/>
                  <a:gd name="T3" fmla="*/ 3 h 68"/>
                  <a:gd name="T4" fmla="*/ 3 w 67"/>
                  <a:gd name="T5" fmla="*/ 3 h 68"/>
                  <a:gd name="T6" fmla="*/ 7 w 67"/>
                  <a:gd name="T7" fmla="*/ 3 h 68"/>
                  <a:gd name="T8" fmla="*/ 9 w 67"/>
                  <a:gd name="T9" fmla="*/ 4 h 68"/>
                  <a:gd name="T10" fmla="*/ 10 w 67"/>
                  <a:gd name="T11" fmla="*/ 6 h 68"/>
                  <a:gd name="T12" fmla="*/ 10 w 67"/>
                  <a:gd name="T13" fmla="*/ 8 h 68"/>
                  <a:gd name="T14" fmla="*/ 10 w 67"/>
                  <a:gd name="T15" fmla="*/ 60 h 68"/>
                  <a:gd name="T16" fmla="*/ 10 w 67"/>
                  <a:gd name="T17" fmla="*/ 63 h 68"/>
                  <a:gd name="T18" fmla="*/ 9 w 67"/>
                  <a:gd name="T19" fmla="*/ 64 h 68"/>
                  <a:gd name="T20" fmla="*/ 7 w 67"/>
                  <a:gd name="T21" fmla="*/ 65 h 68"/>
                  <a:gd name="T22" fmla="*/ 3 w 67"/>
                  <a:gd name="T23" fmla="*/ 65 h 68"/>
                  <a:gd name="T24" fmla="*/ 0 w 67"/>
                  <a:gd name="T25" fmla="*/ 65 h 68"/>
                  <a:gd name="T26" fmla="*/ 0 w 67"/>
                  <a:gd name="T27" fmla="*/ 68 h 68"/>
                  <a:gd name="T28" fmla="*/ 37 w 67"/>
                  <a:gd name="T29" fmla="*/ 68 h 68"/>
                  <a:gd name="T30" fmla="*/ 43 w 67"/>
                  <a:gd name="T31" fmla="*/ 67 h 68"/>
                  <a:gd name="T32" fmla="*/ 48 w 67"/>
                  <a:gd name="T33" fmla="*/ 66 h 68"/>
                  <a:gd name="T34" fmla="*/ 54 w 67"/>
                  <a:gd name="T35" fmla="*/ 62 h 68"/>
                  <a:gd name="T36" fmla="*/ 58 w 67"/>
                  <a:gd name="T37" fmla="*/ 58 h 68"/>
                  <a:gd name="T38" fmla="*/ 62 w 67"/>
                  <a:gd name="T39" fmla="*/ 53 h 68"/>
                  <a:gd name="T40" fmla="*/ 65 w 67"/>
                  <a:gd name="T41" fmla="*/ 48 h 68"/>
                  <a:gd name="T42" fmla="*/ 67 w 67"/>
                  <a:gd name="T43" fmla="*/ 41 h 68"/>
                  <a:gd name="T44" fmla="*/ 67 w 67"/>
                  <a:gd name="T45" fmla="*/ 35 h 68"/>
                  <a:gd name="T46" fmla="*/ 67 w 67"/>
                  <a:gd name="T47" fmla="*/ 28 h 68"/>
                  <a:gd name="T48" fmla="*/ 65 w 67"/>
                  <a:gd name="T49" fmla="*/ 21 h 68"/>
                  <a:gd name="T50" fmla="*/ 62 w 67"/>
                  <a:gd name="T51" fmla="*/ 15 h 68"/>
                  <a:gd name="T52" fmla="*/ 58 w 67"/>
                  <a:gd name="T53" fmla="*/ 10 h 68"/>
                  <a:gd name="T54" fmla="*/ 54 w 67"/>
                  <a:gd name="T55" fmla="*/ 6 h 68"/>
                  <a:gd name="T56" fmla="*/ 49 w 67"/>
                  <a:gd name="T57" fmla="*/ 3 h 68"/>
                  <a:gd name="T58" fmla="*/ 43 w 67"/>
                  <a:gd name="T59" fmla="*/ 1 h 68"/>
                  <a:gd name="T60" fmla="*/ 37 w 67"/>
                  <a:gd name="T61" fmla="*/ 0 h 68"/>
                  <a:gd name="T62" fmla="*/ 0 w 67"/>
                  <a:gd name="T63" fmla="*/ 0 h 68"/>
                  <a:gd name="T64" fmla="*/ 24 w 67"/>
                  <a:gd name="T65" fmla="*/ 65 h 68"/>
                  <a:gd name="T66" fmla="*/ 21 w 67"/>
                  <a:gd name="T67" fmla="*/ 65 h 68"/>
                  <a:gd name="T68" fmla="*/ 20 w 67"/>
                  <a:gd name="T69" fmla="*/ 64 h 68"/>
                  <a:gd name="T70" fmla="*/ 19 w 67"/>
                  <a:gd name="T71" fmla="*/ 63 h 68"/>
                  <a:gd name="T72" fmla="*/ 19 w 67"/>
                  <a:gd name="T73" fmla="*/ 61 h 68"/>
                  <a:gd name="T74" fmla="*/ 19 w 67"/>
                  <a:gd name="T75" fmla="*/ 7 h 68"/>
                  <a:gd name="T76" fmla="*/ 19 w 67"/>
                  <a:gd name="T77" fmla="*/ 5 h 68"/>
                  <a:gd name="T78" fmla="*/ 20 w 67"/>
                  <a:gd name="T79" fmla="*/ 4 h 68"/>
                  <a:gd name="T80" fmla="*/ 21 w 67"/>
                  <a:gd name="T81" fmla="*/ 3 h 68"/>
                  <a:gd name="T82" fmla="*/ 24 w 67"/>
                  <a:gd name="T83" fmla="*/ 3 h 68"/>
                  <a:gd name="T84" fmla="*/ 34 w 67"/>
                  <a:gd name="T85" fmla="*/ 3 h 68"/>
                  <a:gd name="T86" fmla="*/ 39 w 67"/>
                  <a:gd name="T87" fmla="*/ 4 h 68"/>
                  <a:gd name="T88" fmla="*/ 43 w 67"/>
                  <a:gd name="T89" fmla="*/ 5 h 68"/>
                  <a:gd name="T90" fmla="*/ 48 w 67"/>
                  <a:gd name="T91" fmla="*/ 8 h 68"/>
                  <a:gd name="T92" fmla="*/ 52 w 67"/>
                  <a:gd name="T93" fmla="*/ 12 h 68"/>
                  <a:gd name="T94" fmla="*/ 55 w 67"/>
                  <a:gd name="T95" fmla="*/ 17 h 68"/>
                  <a:gd name="T96" fmla="*/ 56 w 67"/>
                  <a:gd name="T97" fmla="*/ 23 h 68"/>
                  <a:gd name="T98" fmla="*/ 57 w 67"/>
                  <a:gd name="T99" fmla="*/ 29 h 68"/>
                  <a:gd name="T100" fmla="*/ 57 w 67"/>
                  <a:gd name="T101" fmla="*/ 35 h 68"/>
                  <a:gd name="T102" fmla="*/ 57 w 67"/>
                  <a:gd name="T103" fmla="*/ 42 h 68"/>
                  <a:gd name="T104" fmla="*/ 56 w 67"/>
                  <a:gd name="T105" fmla="*/ 48 h 68"/>
                  <a:gd name="T106" fmla="*/ 54 w 67"/>
                  <a:gd name="T107" fmla="*/ 53 h 68"/>
                  <a:gd name="T108" fmla="*/ 52 w 67"/>
                  <a:gd name="T109" fmla="*/ 57 h 68"/>
                  <a:gd name="T110" fmla="*/ 49 w 67"/>
                  <a:gd name="T111" fmla="*/ 59 h 68"/>
                  <a:gd name="T112" fmla="*/ 46 w 67"/>
                  <a:gd name="T113" fmla="*/ 62 h 68"/>
                  <a:gd name="T114" fmla="*/ 41 w 67"/>
                  <a:gd name="T115" fmla="*/ 64 h 68"/>
                  <a:gd name="T116" fmla="*/ 34 w 67"/>
                  <a:gd name="T117" fmla="*/ 65 h 68"/>
                  <a:gd name="T118" fmla="*/ 24 w 67"/>
                  <a:gd name="T11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68">
                    <a:moveTo>
                      <a:pt x="0" y="0"/>
                    </a:moveTo>
                    <a:lnTo>
                      <a:pt x="0" y="3"/>
                    </a:lnTo>
                    <a:lnTo>
                      <a:pt x="3" y="3"/>
                    </a:lnTo>
                    <a:lnTo>
                      <a:pt x="7" y="3"/>
                    </a:lnTo>
                    <a:lnTo>
                      <a:pt x="9" y="4"/>
                    </a:lnTo>
                    <a:lnTo>
                      <a:pt x="10" y="6"/>
                    </a:lnTo>
                    <a:lnTo>
                      <a:pt x="10" y="8"/>
                    </a:lnTo>
                    <a:lnTo>
                      <a:pt x="10" y="60"/>
                    </a:lnTo>
                    <a:lnTo>
                      <a:pt x="10" y="63"/>
                    </a:lnTo>
                    <a:lnTo>
                      <a:pt x="9" y="64"/>
                    </a:lnTo>
                    <a:lnTo>
                      <a:pt x="7" y="65"/>
                    </a:lnTo>
                    <a:lnTo>
                      <a:pt x="3" y="65"/>
                    </a:lnTo>
                    <a:lnTo>
                      <a:pt x="0" y="65"/>
                    </a:lnTo>
                    <a:lnTo>
                      <a:pt x="0" y="68"/>
                    </a:lnTo>
                    <a:lnTo>
                      <a:pt x="37" y="68"/>
                    </a:lnTo>
                    <a:lnTo>
                      <a:pt x="43" y="67"/>
                    </a:lnTo>
                    <a:lnTo>
                      <a:pt x="48" y="66"/>
                    </a:lnTo>
                    <a:lnTo>
                      <a:pt x="54" y="62"/>
                    </a:lnTo>
                    <a:lnTo>
                      <a:pt x="58" y="58"/>
                    </a:lnTo>
                    <a:lnTo>
                      <a:pt x="62" y="53"/>
                    </a:lnTo>
                    <a:lnTo>
                      <a:pt x="65" y="48"/>
                    </a:lnTo>
                    <a:lnTo>
                      <a:pt x="67" y="41"/>
                    </a:lnTo>
                    <a:lnTo>
                      <a:pt x="67" y="35"/>
                    </a:lnTo>
                    <a:lnTo>
                      <a:pt x="67" y="28"/>
                    </a:lnTo>
                    <a:lnTo>
                      <a:pt x="65" y="21"/>
                    </a:lnTo>
                    <a:lnTo>
                      <a:pt x="62" y="15"/>
                    </a:lnTo>
                    <a:lnTo>
                      <a:pt x="58" y="10"/>
                    </a:lnTo>
                    <a:lnTo>
                      <a:pt x="54" y="6"/>
                    </a:lnTo>
                    <a:lnTo>
                      <a:pt x="49" y="3"/>
                    </a:lnTo>
                    <a:lnTo>
                      <a:pt x="43" y="1"/>
                    </a:lnTo>
                    <a:lnTo>
                      <a:pt x="37" y="0"/>
                    </a:lnTo>
                    <a:lnTo>
                      <a:pt x="0" y="0"/>
                    </a:lnTo>
                    <a:close/>
                    <a:moveTo>
                      <a:pt x="24" y="65"/>
                    </a:moveTo>
                    <a:lnTo>
                      <a:pt x="21" y="65"/>
                    </a:lnTo>
                    <a:lnTo>
                      <a:pt x="20" y="64"/>
                    </a:lnTo>
                    <a:lnTo>
                      <a:pt x="19" y="63"/>
                    </a:lnTo>
                    <a:lnTo>
                      <a:pt x="19" y="61"/>
                    </a:lnTo>
                    <a:lnTo>
                      <a:pt x="19" y="7"/>
                    </a:lnTo>
                    <a:lnTo>
                      <a:pt x="19" y="5"/>
                    </a:lnTo>
                    <a:lnTo>
                      <a:pt x="20" y="4"/>
                    </a:lnTo>
                    <a:lnTo>
                      <a:pt x="21" y="3"/>
                    </a:lnTo>
                    <a:lnTo>
                      <a:pt x="24" y="3"/>
                    </a:lnTo>
                    <a:lnTo>
                      <a:pt x="34" y="3"/>
                    </a:lnTo>
                    <a:lnTo>
                      <a:pt x="39" y="4"/>
                    </a:lnTo>
                    <a:lnTo>
                      <a:pt x="43" y="5"/>
                    </a:lnTo>
                    <a:lnTo>
                      <a:pt x="48" y="8"/>
                    </a:lnTo>
                    <a:lnTo>
                      <a:pt x="52" y="12"/>
                    </a:lnTo>
                    <a:lnTo>
                      <a:pt x="55" y="17"/>
                    </a:lnTo>
                    <a:lnTo>
                      <a:pt x="56" y="23"/>
                    </a:lnTo>
                    <a:lnTo>
                      <a:pt x="57" y="29"/>
                    </a:lnTo>
                    <a:lnTo>
                      <a:pt x="57" y="35"/>
                    </a:lnTo>
                    <a:lnTo>
                      <a:pt x="57" y="42"/>
                    </a:lnTo>
                    <a:lnTo>
                      <a:pt x="56" y="48"/>
                    </a:lnTo>
                    <a:lnTo>
                      <a:pt x="54" y="53"/>
                    </a:lnTo>
                    <a:lnTo>
                      <a:pt x="52" y="57"/>
                    </a:lnTo>
                    <a:lnTo>
                      <a:pt x="49" y="59"/>
                    </a:lnTo>
                    <a:lnTo>
                      <a:pt x="46" y="62"/>
                    </a:lnTo>
                    <a:lnTo>
                      <a:pt x="41" y="64"/>
                    </a:lnTo>
                    <a:lnTo>
                      <a:pt x="34" y="65"/>
                    </a:lnTo>
                    <a:lnTo>
                      <a:pt x="24"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6" name="Rectangle 42"/>
              <p:cNvSpPr>
                <a:spLocks noChangeAspect="1" noChangeArrowheads="1"/>
              </p:cNvSpPr>
              <p:nvPr/>
            </p:nvSpPr>
            <p:spPr bwMode="auto">
              <a:xfrm>
                <a:off x="2829" y="680"/>
                <a:ext cx="26" cy="5"/>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7" name="Freeform 43"/>
              <p:cNvSpPr>
                <a:spLocks noChangeAspect="1"/>
              </p:cNvSpPr>
              <p:nvPr/>
            </p:nvSpPr>
            <p:spPr bwMode="auto">
              <a:xfrm>
                <a:off x="2864" y="660"/>
                <a:ext cx="78" cy="44"/>
              </a:xfrm>
              <a:custGeom>
                <a:avLst/>
                <a:gdLst>
                  <a:gd name="T0" fmla="*/ 8 w 78"/>
                  <a:gd name="T1" fmla="*/ 37 h 44"/>
                  <a:gd name="T2" fmla="*/ 7 w 78"/>
                  <a:gd name="T3" fmla="*/ 40 h 44"/>
                  <a:gd name="T4" fmla="*/ 0 w 78"/>
                  <a:gd name="T5" fmla="*/ 41 h 44"/>
                  <a:gd name="T6" fmla="*/ 3 w 78"/>
                  <a:gd name="T7" fmla="*/ 44 h 44"/>
                  <a:gd name="T8" fmla="*/ 9 w 78"/>
                  <a:gd name="T9" fmla="*/ 44 h 44"/>
                  <a:gd name="T10" fmla="*/ 14 w 78"/>
                  <a:gd name="T11" fmla="*/ 44 h 44"/>
                  <a:gd name="T12" fmla="*/ 20 w 78"/>
                  <a:gd name="T13" fmla="*/ 44 h 44"/>
                  <a:gd name="T14" fmla="*/ 23 w 78"/>
                  <a:gd name="T15" fmla="*/ 41 h 44"/>
                  <a:gd name="T16" fmla="*/ 16 w 78"/>
                  <a:gd name="T17" fmla="*/ 40 h 44"/>
                  <a:gd name="T18" fmla="*/ 15 w 78"/>
                  <a:gd name="T19" fmla="*/ 37 h 44"/>
                  <a:gd name="T20" fmla="*/ 16 w 78"/>
                  <a:gd name="T21" fmla="*/ 11 h 44"/>
                  <a:gd name="T22" fmla="*/ 24 w 78"/>
                  <a:gd name="T23" fmla="*/ 3 h 44"/>
                  <a:gd name="T24" fmla="*/ 30 w 78"/>
                  <a:gd name="T25" fmla="*/ 2 h 44"/>
                  <a:gd name="T26" fmla="*/ 33 w 78"/>
                  <a:gd name="T27" fmla="*/ 4 h 44"/>
                  <a:gd name="T28" fmla="*/ 35 w 78"/>
                  <a:gd name="T29" fmla="*/ 7 h 44"/>
                  <a:gd name="T30" fmla="*/ 36 w 78"/>
                  <a:gd name="T31" fmla="*/ 11 h 44"/>
                  <a:gd name="T32" fmla="*/ 36 w 78"/>
                  <a:gd name="T33" fmla="*/ 37 h 44"/>
                  <a:gd name="T34" fmla="*/ 34 w 78"/>
                  <a:gd name="T35" fmla="*/ 40 h 44"/>
                  <a:gd name="T36" fmla="*/ 28 w 78"/>
                  <a:gd name="T37" fmla="*/ 41 h 44"/>
                  <a:gd name="T38" fmla="*/ 31 w 78"/>
                  <a:gd name="T39" fmla="*/ 44 h 44"/>
                  <a:gd name="T40" fmla="*/ 37 w 78"/>
                  <a:gd name="T41" fmla="*/ 44 h 44"/>
                  <a:gd name="T42" fmla="*/ 42 w 78"/>
                  <a:gd name="T43" fmla="*/ 44 h 44"/>
                  <a:gd name="T44" fmla="*/ 48 w 78"/>
                  <a:gd name="T45" fmla="*/ 44 h 44"/>
                  <a:gd name="T46" fmla="*/ 50 w 78"/>
                  <a:gd name="T47" fmla="*/ 41 h 44"/>
                  <a:gd name="T48" fmla="*/ 44 w 78"/>
                  <a:gd name="T49" fmla="*/ 40 h 44"/>
                  <a:gd name="T50" fmla="*/ 43 w 78"/>
                  <a:gd name="T51" fmla="*/ 37 h 44"/>
                  <a:gd name="T52" fmla="*/ 44 w 78"/>
                  <a:gd name="T53" fmla="*/ 11 h 44"/>
                  <a:gd name="T54" fmla="*/ 51 w 78"/>
                  <a:gd name="T55" fmla="*/ 3 h 44"/>
                  <a:gd name="T56" fmla="*/ 58 w 78"/>
                  <a:gd name="T57" fmla="*/ 2 h 44"/>
                  <a:gd name="T58" fmla="*/ 61 w 78"/>
                  <a:gd name="T59" fmla="*/ 4 h 44"/>
                  <a:gd name="T60" fmla="*/ 63 w 78"/>
                  <a:gd name="T61" fmla="*/ 7 h 44"/>
                  <a:gd name="T62" fmla="*/ 63 w 78"/>
                  <a:gd name="T63" fmla="*/ 11 h 44"/>
                  <a:gd name="T64" fmla="*/ 63 w 78"/>
                  <a:gd name="T65" fmla="*/ 37 h 44"/>
                  <a:gd name="T66" fmla="*/ 62 w 78"/>
                  <a:gd name="T67" fmla="*/ 40 h 44"/>
                  <a:gd name="T68" fmla="*/ 56 w 78"/>
                  <a:gd name="T69" fmla="*/ 41 h 44"/>
                  <a:gd name="T70" fmla="*/ 59 w 78"/>
                  <a:gd name="T71" fmla="*/ 44 h 44"/>
                  <a:gd name="T72" fmla="*/ 65 w 78"/>
                  <a:gd name="T73" fmla="*/ 44 h 44"/>
                  <a:gd name="T74" fmla="*/ 69 w 78"/>
                  <a:gd name="T75" fmla="*/ 44 h 44"/>
                  <a:gd name="T76" fmla="*/ 75 w 78"/>
                  <a:gd name="T77" fmla="*/ 44 h 44"/>
                  <a:gd name="T78" fmla="*/ 78 w 78"/>
                  <a:gd name="T79" fmla="*/ 41 h 44"/>
                  <a:gd name="T80" fmla="*/ 72 w 78"/>
                  <a:gd name="T81" fmla="*/ 41 h 44"/>
                  <a:gd name="T82" fmla="*/ 70 w 78"/>
                  <a:gd name="T83" fmla="*/ 38 h 44"/>
                  <a:gd name="T84" fmla="*/ 70 w 78"/>
                  <a:gd name="T85" fmla="*/ 13 h 44"/>
                  <a:gd name="T86" fmla="*/ 69 w 78"/>
                  <a:gd name="T87" fmla="*/ 6 h 44"/>
                  <a:gd name="T88" fmla="*/ 66 w 78"/>
                  <a:gd name="T89" fmla="*/ 2 h 44"/>
                  <a:gd name="T90" fmla="*/ 61 w 78"/>
                  <a:gd name="T91" fmla="*/ 0 h 44"/>
                  <a:gd name="T92" fmla="*/ 51 w 78"/>
                  <a:gd name="T93" fmla="*/ 1 h 44"/>
                  <a:gd name="T94" fmla="*/ 44 w 78"/>
                  <a:gd name="T95" fmla="*/ 7 h 44"/>
                  <a:gd name="T96" fmla="*/ 42 w 78"/>
                  <a:gd name="T97" fmla="*/ 7 h 44"/>
                  <a:gd name="T98" fmla="*/ 39 w 78"/>
                  <a:gd name="T99" fmla="*/ 3 h 44"/>
                  <a:gd name="T100" fmla="*/ 35 w 78"/>
                  <a:gd name="T101" fmla="*/ 1 h 44"/>
                  <a:gd name="T102" fmla="*/ 31 w 78"/>
                  <a:gd name="T103" fmla="*/ 0 h 44"/>
                  <a:gd name="T104" fmla="*/ 24 w 78"/>
                  <a:gd name="T105" fmla="*/ 1 h 44"/>
                  <a:gd name="T106" fmla="*/ 17 w 78"/>
                  <a:gd name="T107" fmla="*/ 6 h 44"/>
                  <a:gd name="T108" fmla="*/ 14 w 78"/>
                  <a:gd name="T109" fmla="*/ 0 h 44"/>
                  <a:gd name="T110" fmla="*/ 0 w 78"/>
                  <a:gd name="T111" fmla="*/ 4 h 44"/>
                  <a:gd name="T112" fmla="*/ 4 w 78"/>
                  <a:gd name="T113" fmla="*/ 4 h 44"/>
                  <a:gd name="T114" fmla="*/ 7 w 78"/>
                  <a:gd name="T115" fmla="*/ 5 h 44"/>
                  <a:gd name="T116" fmla="*/ 8 w 78"/>
                  <a:gd name="T117" fmla="*/ 7 h 44"/>
                  <a:gd name="T118" fmla="*/ 8 w 78"/>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10"/>
                    </a:moveTo>
                    <a:lnTo>
                      <a:pt x="8" y="37"/>
                    </a:lnTo>
                    <a:lnTo>
                      <a:pt x="8" y="39"/>
                    </a:lnTo>
                    <a:lnTo>
                      <a:pt x="7" y="40"/>
                    </a:lnTo>
                    <a:lnTo>
                      <a:pt x="4" y="41"/>
                    </a:lnTo>
                    <a:lnTo>
                      <a:pt x="0" y="41"/>
                    </a:lnTo>
                    <a:lnTo>
                      <a:pt x="0" y="44"/>
                    </a:lnTo>
                    <a:lnTo>
                      <a:pt x="3" y="44"/>
                    </a:lnTo>
                    <a:lnTo>
                      <a:pt x="6" y="44"/>
                    </a:lnTo>
                    <a:lnTo>
                      <a:pt x="9" y="44"/>
                    </a:lnTo>
                    <a:lnTo>
                      <a:pt x="12" y="44"/>
                    </a:lnTo>
                    <a:lnTo>
                      <a:pt x="14" y="44"/>
                    </a:lnTo>
                    <a:lnTo>
                      <a:pt x="17" y="44"/>
                    </a:lnTo>
                    <a:lnTo>
                      <a:pt x="20" y="44"/>
                    </a:lnTo>
                    <a:lnTo>
                      <a:pt x="23" y="44"/>
                    </a:lnTo>
                    <a:lnTo>
                      <a:pt x="23" y="41"/>
                    </a:lnTo>
                    <a:lnTo>
                      <a:pt x="19" y="41"/>
                    </a:lnTo>
                    <a:lnTo>
                      <a:pt x="16" y="40"/>
                    </a:lnTo>
                    <a:lnTo>
                      <a:pt x="15" y="39"/>
                    </a:lnTo>
                    <a:lnTo>
                      <a:pt x="15" y="37"/>
                    </a:lnTo>
                    <a:lnTo>
                      <a:pt x="15" y="18"/>
                    </a:lnTo>
                    <a:lnTo>
                      <a:pt x="16" y="11"/>
                    </a:lnTo>
                    <a:lnTo>
                      <a:pt x="19" y="6"/>
                    </a:lnTo>
                    <a:lnTo>
                      <a:pt x="24" y="3"/>
                    </a:lnTo>
                    <a:lnTo>
                      <a:pt x="28" y="2"/>
                    </a:lnTo>
                    <a:lnTo>
                      <a:pt x="30" y="2"/>
                    </a:lnTo>
                    <a:lnTo>
                      <a:pt x="32" y="3"/>
                    </a:lnTo>
                    <a:lnTo>
                      <a:pt x="33" y="4"/>
                    </a:lnTo>
                    <a:lnTo>
                      <a:pt x="34" y="6"/>
                    </a:lnTo>
                    <a:lnTo>
                      <a:pt x="35" y="7"/>
                    </a:lnTo>
                    <a:lnTo>
                      <a:pt x="35" y="9"/>
                    </a:lnTo>
                    <a:lnTo>
                      <a:pt x="36" y="11"/>
                    </a:lnTo>
                    <a:lnTo>
                      <a:pt x="36" y="13"/>
                    </a:lnTo>
                    <a:lnTo>
                      <a:pt x="36" y="37"/>
                    </a:lnTo>
                    <a:lnTo>
                      <a:pt x="35" y="39"/>
                    </a:lnTo>
                    <a:lnTo>
                      <a:pt x="34" y="40"/>
                    </a:lnTo>
                    <a:lnTo>
                      <a:pt x="32" y="41"/>
                    </a:lnTo>
                    <a:lnTo>
                      <a:pt x="28" y="41"/>
                    </a:lnTo>
                    <a:lnTo>
                      <a:pt x="28" y="44"/>
                    </a:lnTo>
                    <a:lnTo>
                      <a:pt x="31" y="44"/>
                    </a:lnTo>
                    <a:lnTo>
                      <a:pt x="34" y="44"/>
                    </a:lnTo>
                    <a:lnTo>
                      <a:pt x="37" y="44"/>
                    </a:lnTo>
                    <a:lnTo>
                      <a:pt x="39" y="44"/>
                    </a:lnTo>
                    <a:lnTo>
                      <a:pt x="42" y="44"/>
                    </a:lnTo>
                    <a:lnTo>
                      <a:pt x="45" y="44"/>
                    </a:lnTo>
                    <a:lnTo>
                      <a:pt x="48" y="44"/>
                    </a:lnTo>
                    <a:lnTo>
                      <a:pt x="50" y="44"/>
                    </a:lnTo>
                    <a:lnTo>
                      <a:pt x="50" y="41"/>
                    </a:lnTo>
                    <a:lnTo>
                      <a:pt x="46" y="41"/>
                    </a:lnTo>
                    <a:lnTo>
                      <a:pt x="44" y="40"/>
                    </a:lnTo>
                    <a:lnTo>
                      <a:pt x="43" y="39"/>
                    </a:lnTo>
                    <a:lnTo>
                      <a:pt x="43" y="37"/>
                    </a:lnTo>
                    <a:lnTo>
                      <a:pt x="43" y="18"/>
                    </a:lnTo>
                    <a:lnTo>
                      <a:pt x="44" y="11"/>
                    </a:lnTo>
                    <a:lnTo>
                      <a:pt x="47" y="6"/>
                    </a:lnTo>
                    <a:lnTo>
                      <a:pt x="51" y="3"/>
                    </a:lnTo>
                    <a:lnTo>
                      <a:pt x="56" y="2"/>
                    </a:lnTo>
                    <a:lnTo>
                      <a:pt x="58" y="2"/>
                    </a:lnTo>
                    <a:lnTo>
                      <a:pt x="60" y="3"/>
                    </a:lnTo>
                    <a:lnTo>
                      <a:pt x="61" y="4"/>
                    </a:lnTo>
                    <a:lnTo>
                      <a:pt x="62" y="6"/>
                    </a:lnTo>
                    <a:lnTo>
                      <a:pt x="63" y="7"/>
                    </a:lnTo>
                    <a:lnTo>
                      <a:pt x="63" y="9"/>
                    </a:lnTo>
                    <a:lnTo>
                      <a:pt x="63" y="11"/>
                    </a:lnTo>
                    <a:lnTo>
                      <a:pt x="63" y="13"/>
                    </a:lnTo>
                    <a:lnTo>
                      <a:pt x="63" y="37"/>
                    </a:lnTo>
                    <a:lnTo>
                      <a:pt x="63" y="39"/>
                    </a:lnTo>
                    <a:lnTo>
                      <a:pt x="62" y="40"/>
                    </a:lnTo>
                    <a:lnTo>
                      <a:pt x="60" y="41"/>
                    </a:lnTo>
                    <a:lnTo>
                      <a:pt x="56" y="41"/>
                    </a:lnTo>
                    <a:lnTo>
                      <a:pt x="56" y="44"/>
                    </a:lnTo>
                    <a:lnTo>
                      <a:pt x="59" y="44"/>
                    </a:lnTo>
                    <a:lnTo>
                      <a:pt x="62" y="44"/>
                    </a:lnTo>
                    <a:lnTo>
                      <a:pt x="65" y="44"/>
                    </a:lnTo>
                    <a:lnTo>
                      <a:pt x="67" y="44"/>
                    </a:lnTo>
                    <a:lnTo>
                      <a:pt x="69" y="44"/>
                    </a:lnTo>
                    <a:lnTo>
                      <a:pt x="72" y="44"/>
                    </a:lnTo>
                    <a:lnTo>
                      <a:pt x="75" y="44"/>
                    </a:lnTo>
                    <a:lnTo>
                      <a:pt x="78" y="44"/>
                    </a:lnTo>
                    <a:lnTo>
                      <a:pt x="78" y="41"/>
                    </a:lnTo>
                    <a:lnTo>
                      <a:pt x="75" y="41"/>
                    </a:lnTo>
                    <a:lnTo>
                      <a:pt x="72" y="41"/>
                    </a:lnTo>
                    <a:lnTo>
                      <a:pt x="71" y="40"/>
                    </a:lnTo>
                    <a:lnTo>
                      <a:pt x="70" y="38"/>
                    </a:lnTo>
                    <a:lnTo>
                      <a:pt x="70" y="19"/>
                    </a:lnTo>
                    <a:lnTo>
                      <a:pt x="70" y="13"/>
                    </a:lnTo>
                    <a:lnTo>
                      <a:pt x="70" y="9"/>
                    </a:lnTo>
                    <a:lnTo>
                      <a:pt x="69" y="6"/>
                    </a:lnTo>
                    <a:lnTo>
                      <a:pt x="67" y="4"/>
                    </a:lnTo>
                    <a:lnTo>
                      <a:pt x="66" y="2"/>
                    </a:lnTo>
                    <a:lnTo>
                      <a:pt x="64" y="1"/>
                    </a:lnTo>
                    <a:lnTo>
                      <a:pt x="61" y="0"/>
                    </a:lnTo>
                    <a:lnTo>
                      <a:pt x="57" y="0"/>
                    </a:lnTo>
                    <a:lnTo>
                      <a:pt x="51" y="1"/>
                    </a:lnTo>
                    <a:lnTo>
                      <a:pt x="47" y="4"/>
                    </a:lnTo>
                    <a:lnTo>
                      <a:pt x="44" y="7"/>
                    </a:lnTo>
                    <a:lnTo>
                      <a:pt x="42" y="10"/>
                    </a:lnTo>
                    <a:lnTo>
                      <a:pt x="42" y="7"/>
                    </a:lnTo>
                    <a:lnTo>
                      <a:pt x="40" y="5"/>
                    </a:lnTo>
                    <a:lnTo>
                      <a:pt x="39" y="3"/>
                    </a:lnTo>
                    <a:lnTo>
                      <a:pt x="37" y="2"/>
                    </a:lnTo>
                    <a:lnTo>
                      <a:pt x="35" y="1"/>
                    </a:lnTo>
                    <a:lnTo>
                      <a:pt x="33" y="0"/>
                    </a:lnTo>
                    <a:lnTo>
                      <a:pt x="31" y="0"/>
                    </a:lnTo>
                    <a:lnTo>
                      <a:pt x="29" y="0"/>
                    </a:lnTo>
                    <a:lnTo>
                      <a:pt x="24" y="1"/>
                    </a:lnTo>
                    <a:lnTo>
                      <a:pt x="20" y="3"/>
                    </a:lnTo>
                    <a:lnTo>
                      <a:pt x="17" y="6"/>
                    </a:lnTo>
                    <a:lnTo>
                      <a:pt x="14" y="11"/>
                    </a:lnTo>
                    <a:lnTo>
                      <a:pt x="14" y="0"/>
                    </a:lnTo>
                    <a:lnTo>
                      <a:pt x="0" y="1"/>
                    </a:lnTo>
                    <a:lnTo>
                      <a:pt x="0" y="4"/>
                    </a:lnTo>
                    <a:lnTo>
                      <a:pt x="3" y="4"/>
                    </a:lnTo>
                    <a:lnTo>
                      <a:pt x="4" y="4"/>
                    </a:lnTo>
                    <a:lnTo>
                      <a:pt x="6" y="5"/>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8" name="Freeform 44"/>
              <p:cNvSpPr>
                <a:spLocks noChangeAspect="1" noEditPoints="1"/>
              </p:cNvSpPr>
              <p:nvPr/>
            </p:nvSpPr>
            <p:spPr bwMode="auto">
              <a:xfrm>
                <a:off x="2948" y="659"/>
                <a:ext cx="45" cy="46"/>
              </a:xfrm>
              <a:custGeom>
                <a:avLst/>
                <a:gdLst>
                  <a:gd name="T0" fmla="*/ 30 w 45"/>
                  <a:gd name="T1" fmla="*/ 40 h 46"/>
                  <a:gd name="T2" fmla="*/ 34 w 45"/>
                  <a:gd name="T3" fmla="*/ 45 h 46"/>
                  <a:gd name="T4" fmla="*/ 38 w 45"/>
                  <a:gd name="T5" fmla="*/ 46 h 46"/>
                  <a:gd name="T6" fmla="*/ 41 w 45"/>
                  <a:gd name="T7" fmla="*/ 45 h 46"/>
                  <a:gd name="T8" fmla="*/ 43 w 45"/>
                  <a:gd name="T9" fmla="*/ 43 h 46"/>
                  <a:gd name="T10" fmla="*/ 45 w 45"/>
                  <a:gd name="T11" fmla="*/ 39 h 46"/>
                  <a:gd name="T12" fmla="*/ 45 w 45"/>
                  <a:gd name="T13" fmla="*/ 31 h 46"/>
                  <a:gd name="T14" fmla="*/ 43 w 45"/>
                  <a:gd name="T15" fmla="*/ 36 h 46"/>
                  <a:gd name="T16" fmla="*/ 41 w 45"/>
                  <a:gd name="T17" fmla="*/ 42 h 46"/>
                  <a:gd name="T18" fmla="*/ 39 w 45"/>
                  <a:gd name="T19" fmla="*/ 43 h 46"/>
                  <a:gd name="T20" fmla="*/ 36 w 45"/>
                  <a:gd name="T21" fmla="*/ 40 h 46"/>
                  <a:gd name="T22" fmla="*/ 36 w 45"/>
                  <a:gd name="T23" fmla="*/ 38 h 46"/>
                  <a:gd name="T24" fmla="*/ 35 w 45"/>
                  <a:gd name="T25" fmla="*/ 15 h 46"/>
                  <a:gd name="T26" fmla="*/ 34 w 45"/>
                  <a:gd name="T27" fmla="*/ 9 h 46"/>
                  <a:gd name="T28" fmla="*/ 29 w 45"/>
                  <a:gd name="T29" fmla="*/ 3 h 46"/>
                  <a:gd name="T30" fmla="*/ 22 w 45"/>
                  <a:gd name="T31" fmla="*/ 1 h 46"/>
                  <a:gd name="T32" fmla="*/ 15 w 45"/>
                  <a:gd name="T33" fmla="*/ 1 h 46"/>
                  <a:gd name="T34" fmla="*/ 10 w 45"/>
                  <a:gd name="T35" fmla="*/ 2 h 46"/>
                  <a:gd name="T36" fmla="*/ 6 w 45"/>
                  <a:gd name="T37" fmla="*/ 5 h 46"/>
                  <a:gd name="T38" fmla="*/ 4 w 45"/>
                  <a:gd name="T39" fmla="*/ 9 h 46"/>
                  <a:gd name="T40" fmla="*/ 4 w 45"/>
                  <a:gd name="T41" fmla="*/ 14 h 46"/>
                  <a:gd name="T42" fmla="*/ 6 w 45"/>
                  <a:gd name="T43" fmla="*/ 16 h 46"/>
                  <a:gd name="T44" fmla="*/ 10 w 45"/>
                  <a:gd name="T45" fmla="*/ 16 h 46"/>
                  <a:gd name="T46" fmla="*/ 12 w 45"/>
                  <a:gd name="T47" fmla="*/ 14 h 46"/>
                  <a:gd name="T48" fmla="*/ 12 w 45"/>
                  <a:gd name="T49" fmla="*/ 11 h 46"/>
                  <a:gd name="T50" fmla="*/ 10 w 45"/>
                  <a:gd name="T51" fmla="*/ 8 h 46"/>
                  <a:gd name="T52" fmla="*/ 10 w 45"/>
                  <a:gd name="T53" fmla="*/ 5 h 46"/>
                  <a:gd name="T54" fmla="*/ 15 w 45"/>
                  <a:gd name="T55" fmla="*/ 3 h 46"/>
                  <a:gd name="T56" fmla="*/ 20 w 45"/>
                  <a:gd name="T57" fmla="*/ 3 h 46"/>
                  <a:gd name="T58" fmla="*/ 24 w 45"/>
                  <a:gd name="T59" fmla="*/ 4 h 46"/>
                  <a:gd name="T60" fmla="*/ 27 w 45"/>
                  <a:gd name="T61" fmla="*/ 7 h 46"/>
                  <a:gd name="T62" fmla="*/ 28 w 45"/>
                  <a:gd name="T63" fmla="*/ 12 h 46"/>
                  <a:gd name="T64" fmla="*/ 29 w 45"/>
                  <a:gd name="T65" fmla="*/ 19 h 46"/>
                  <a:gd name="T66" fmla="*/ 10 w 45"/>
                  <a:gd name="T67" fmla="*/ 23 h 46"/>
                  <a:gd name="T68" fmla="*/ 3 w 45"/>
                  <a:gd name="T69" fmla="*/ 29 h 46"/>
                  <a:gd name="T70" fmla="*/ 0 w 45"/>
                  <a:gd name="T71" fmla="*/ 36 h 46"/>
                  <a:gd name="T72" fmla="*/ 6 w 45"/>
                  <a:gd name="T73" fmla="*/ 44 h 46"/>
                  <a:gd name="T74" fmla="*/ 16 w 45"/>
                  <a:gd name="T75" fmla="*/ 46 h 46"/>
                  <a:gd name="T76" fmla="*/ 25 w 45"/>
                  <a:gd name="T77" fmla="*/ 44 h 46"/>
                  <a:gd name="T78" fmla="*/ 29 w 45"/>
                  <a:gd name="T79" fmla="*/ 38 h 46"/>
                  <a:gd name="T80" fmla="*/ 29 w 45"/>
                  <a:gd name="T81" fmla="*/ 31 h 46"/>
                  <a:gd name="T82" fmla="*/ 27 w 45"/>
                  <a:gd name="T83" fmla="*/ 37 h 46"/>
                  <a:gd name="T84" fmla="*/ 25 w 45"/>
                  <a:gd name="T85" fmla="*/ 41 h 46"/>
                  <a:gd name="T86" fmla="*/ 21 w 45"/>
                  <a:gd name="T87" fmla="*/ 43 h 46"/>
                  <a:gd name="T88" fmla="*/ 17 w 45"/>
                  <a:gd name="T89" fmla="*/ 44 h 46"/>
                  <a:gd name="T90" fmla="*/ 11 w 45"/>
                  <a:gd name="T91" fmla="*/ 42 h 46"/>
                  <a:gd name="T92" fmla="*/ 8 w 45"/>
                  <a:gd name="T93" fmla="*/ 36 h 46"/>
                  <a:gd name="T94" fmla="*/ 12 w 45"/>
                  <a:gd name="T95" fmla="*/ 27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8"/>
                    </a:moveTo>
                    <a:lnTo>
                      <a:pt x="30" y="40"/>
                    </a:lnTo>
                    <a:lnTo>
                      <a:pt x="32" y="43"/>
                    </a:lnTo>
                    <a:lnTo>
                      <a:pt x="34" y="45"/>
                    </a:lnTo>
                    <a:lnTo>
                      <a:pt x="37" y="46"/>
                    </a:lnTo>
                    <a:lnTo>
                      <a:pt x="38" y="46"/>
                    </a:lnTo>
                    <a:lnTo>
                      <a:pt x="39" y="45"/>
                    </a:lnTo>
                    <a:lnTo>
                      <a:pt x="41" y="45"/>
                    </a:lnTo>
                    <a:lnTo>
                      <a:pt x="42" y="44"/>
                    </a:lnTo>
                    <a:lnTo>
                      <a:pt x="43" y="43"/>
                    </a:lnTo>
                    <a:lnTo>
                      <a:pt x="44" y="41"/>
                    </a:lnTo>
                    <a:lnTo>
                      <a:pt x="45" y="39"/>
                    </a:lnTo>
                    <a:lnTo>
                      <a:pt x="45" y="36"/>
                    </a:lnTo>
                    <a:lnTo>
                      <a:pt x="45" y="31"/>
                    </a:lnTo>
                    <a:lnTo>
                      <a:pt x="43" y="31"/>
                    </a:lnTo>
                    <a:lnTo>
                      <a:pt x="43" y="36"/>
                    </a:lnTo>
                    <a:lnTo>
                      <a:pt x="42" y="40"/>
                    </a:lnTo>
                    <a:lnTo>
                      <a:pt x="41" y="42"/>
                    </a:lnTo>
                    <a:lnTo>
                      <a:pt x="40" y="42"/>
                    </a:lnTo>
                    <a:lnTo>
                      <a:pt x="39" y="43"/>
                    </a:lnTo>
                    <a:lnTo>
                      <a:pt x="37" y="42"/>
                    </a:lnTo>
                    <a:lnTo>
                      <a:pt x="36" y="40"/>
                    </a:lnTo>
                    <a:lnTo>
                      <a:pt x="36" y="39"/>
                    </a:lnTo>
                    <a:lnTo>
                      <a:pt x="36" y="38"/>
                    </a:lnTo>
                    <a:lnTo>
                      <a:pt x="36" y="18"/>
                    </a:lnTo>
                    <a:lnTo>
                      <a:pt x="35" y="15"/>
                    </a:lnTo>
                    <a:lnTo>
                      <a:pt x="35" y="12"/>
                    </a:lnTo>
                    <a:lnTo>
                      <a:pt x="34" y="9"/>
                    </a:lnTo>
                    <a:lnTo>
                      <a:pt x="32" y="6"/>
                    </a:lnTo>
                    <a:lnTo>
                      <a:pt x="29" y="3"/>
                    </a:lnTo>
                    <a:lnTo>
                      <a:pt x="25" y="2"/>
                    </a:lnTo>
                    <a:lnTo>
                      <a:pt x="22" y="1"/>
                    </a:lnTo>
                    <a:lnTo>
                      <a:pt x="18" y="0"/>
                    </a:lnTo>
                    <a:lnTo>
                      <a:pt x="15" y="1"/>
                    </a:lnTo>
                    <a:lnTo>
                      <a:pt x="13" y="1"/>
                    </a:lnTo>
                    <a:lnTo>
                      <a:pt x="10" y="2"/>
                    </a:lnTo>
                    <a:lnTo>
                      <a:pt x="8" y="4"/>
                    </a:lnTo>
                    <a:lnTo>
                      <a:pt x="6" y="5"/>
                    </a:lnTo>
                    <a:lnTo>
                      <a:pt x="4" y="7"/>
                    </a:lnTo>
                    <a:lnTo>
                      <a:pt x="4" y="9"/>
                    </a:lnTo>
                    <a:lnTo>
                      <a:pt x="3" y="12"/>
                    </a:lnTo>
                    <a:lnTo>
                      <a:pt x="4" y="14"/>
                    </a:lnTo>
                    <a:lnTo>
                      <a:pt x="5" y="15"/>
                    </a:lnTo>
                    <a:lnTo>
                      <a:pt x="6" y="16"/>
                    </a:lnTo>
                    <a:lnTo>
                      <a:pt x="8" y="16"/>
                    </a:lnTo>
                    <a:lnTo>
                      <a:pt x="10" y="16"/>
                    </a:lnTo>
                    <a:lnTo>
                      <a:pt x="11" y="15"/>
                    </a:lnTo>
                    <a:lnTo>
                      <a:pt x="12" y="14"/>
                    </a:lnTo>
                    <a:lnTo>
                      <a:pt x="12" y="12"/>
                    </a:lnTo>
                    <a:lnTo>
                      <a:pt x="12" y="11"/>
                    </a:lnTo>
                    <a:lnTo>
                      <a:pt x="12" y="9"/>
                    </a:lnTo>
                    <a:lnTo>
                      <a:pt x="10" y="8"/>
                    </a:lnTo>
                    <a:lnTo>
                      <a:pt x="7" y="7"/>
                    </a:lnTo>
                    <a:lnTo>
                      <a:pt x="10" y="5"/>
                    </a:lnTo>
                    <a:lnTo>
                      <a:pt x="13" y="4"/>
                    </a:lnTo>
                    <a:lnTo>
                      <a:pt x="15" y="3"/>
                    </a:lnTo>
                    <a:lnTo>
                      <a:pt x="18" y="3"/>
                    </a:lnTo>
                    <a:lnTo>
                      <a:pt x="20" y="3"/>
                    </a:lnTo>
                    <a:lnTo>
                      <a:pt x="22" y="3"/>
                    </a:lnTo>
                    <a:lnTo>
                      <a:pt x="24" y="4"/>
                    </a:lnTo>
                    <a:lnTo>
                      <a:pt x="25" y="6"/>
                    </a:lnTo>
                    <a:lnTo>
                      <a:pt x="27" y="7"/>
                    </a:lnTo>
                    <a:lnTo>
                      <a:pt x="28" y="10"/>
                    </a:lnTo>
                    <a:lnTo>
                      <a:pt x="28" y="12"/>
                    </a:lnTo>
                    <a:lnTo>
                      <a:pt x="29" y="15"/>
                    </a:lnTo>
                    <a:lnTo>
                      <a:pt x="29" y="19"/>
                    </a:lnTo>
                    <a:lnTo>
                      <a:pt x="20" y="20"/>
                    </a:lnTo>
                    <a:lnTo>
                      <a:pt x="10" y="23"/>
                    </a:lnTo>
                    <a:lnTo>
                      <a:pt x="6" y="26"/>
                    </a:lnTo>
                    <a:lnTo>
                      <a:pt x="3" y="29"/>
                    </a:lnTo>
                    <a:lnTo>
                      <a:pt x="1" y="32"/>
                    </a:lnTo>
                    <a:lnTo>
                      <a:pt x="0" y="36"/>
                    </a:lnTo>
                    <a:lnTo>
                      <a:pt x="2" y="41"/>
                    </a:lnTo>
                    <a:lnTo>
                      <a:pt x="6" y="44"/>
                    </a:lnTo>
                    <a:lnTo>
                      <a:pt x="11" y="46"/>
                    </a:lnTo>
                    <a:lnTo>
                      <a:pt x="16" y="46"/>
                    </a:lnTo>
                    <a:lnTo>
                      <a:pt x="21" y="46"/>
                    </a:lnTo>
                    <a:lnTo>
                      <a:pt x="25" y="44"/>
                    </a:lnTo>
                    <a:lnTo>
                      <a:pt x="27" y="41"/>
                    </a:lnTo>
                    <a:lnTo>
                      <a:pt x="29" y="38"/>
                    </a:lnTo>
                    <a:close/>
                    <a:moveTo>
                      <a:pt x="29" y="21"/>
                    </a:moveTo>
                    <a:lnTo>
                      <a:pt x="29" y="31"/>
                    </a:lnTo>
                    <a:lnTo>
                      <a:pt x="28" y="34"/>
                    </a:lnTo>
                    <a:lnTo>
                      <a:pt x="27" y="37"/>
                    </a:lnTo>
                    <a:lnTo>
                      <a:pt x="26" y="39"/>
                    </a:lnTo>
                    <a:lnTo>
                      <a:pt x="25" y="41"/>
                    </a:lnTo>
                    <a:lnTo>
                      <a:pt x="23" y="42"/>
                    </a:lnTo>
                    <a:lnTo>
                      <a:pt x="21" y="43"/>
                    </a:lnTo>
                    <a:lnTo>
                      <a:pt x="19" y="44"/>
                    </a:lnTo>
                    <a:lnTo>
                      <a:pt x="17" y="44"/>
                    </a:lnTo>
                    <a:lnTo>
                      <a:pt x="14" y="43"/>
                    </a:lnTo>
                    <a:lnTo>
                      <a:pt x="11" y="42"/>
                    </a:lnTo>
                    <a:lnTo>
                      <a:pt x="9" y="39"/>
                    </a:lnTo>
                    <a:lnTo>
                      <a:pt x="8" y="36"/>
                    </a:lnTo>
                    <a:lnTo>
                      <a:pt x="9" y="31"/>
                    </a:lnTo>
                    <a:lnTo>
                      <a:pt x="12" y="27"/>
                    </a:lnTo>
                    <a:lnTo>
                      <a:pt x="19"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9" name="Freeform 45"/>
              <p:cNvSpPr>
                <a:spLocks noChangeAspect="1"/>
              </p:cNvSpPr>
              <p:nvPr/>
            </p:nvSpPr>
            <p:spPr bwMode="auto">
              <a:xfrm>
                <a:off x="2995" y="661"/>
                <a:ext cx="50" cy="43"/>
              </a:xfrm>
              <a:custGeom>
                <a:avLst/>
                <a:gdLst>
                  <a:gd name="T0" fmla="*/ 30 w 50"/>
                  <a:gd name="T1" fmla="*/ 17 h 43"/>
                  <a:gd name="T2" fmla="*/ 35 w 50"/>
                  <a:gd name="T3" fmla="*/ 11 h 43"/>
                  <a:gd name="T4" fmla="*/ 39 w 50"/>
                  <a:gd name="T5" fmla="*/ 6 h 43"/>
                  <a:gd name="T6" fmla="*/ 45 w 50"/>
                  <a:gd name="T7" fmla="*/ 4 h 43"/>
                  <a:gd name="T8" fmla="*/ 49 w 50"/>
                  <a:gd name="T9" fmla="*/ 0 h 43"/>
                  <a:gd name="T10" fmla="*/ 38 w 50"/>
                  <a:gd name="T11" fmla="*/ 0 h 43"/>
                  <a:gd name="T12" fmla="*/ 33 w 50"/>
                  <a:gd name="T13" fmla="*/ 0 h 43"/>
                  <a:gd name="T14" fmla="*/ 31 w 50"/>
                  <a:gd name="T15" fmla="*/ 3 h 43"/>
                  <a:gd name="T16" fmla="*/ 34 w 50"/>
                  <a:gd name="T17" fmla="*/ 6 h 43"/>
                  <a:gd name="T18" fmla="*/ 32 w 50"/>
                  <a:gd name="T19" fmla="*/ 10 h 43"/>
                  <a:gd name="T20" fmla="*/ 18 w 50"/>
                  <a:gd name="T21" fmla="*/ 8 h 43"/>
                  <a:gd name="T22" fmla="*/ 17 w 50"/>
                  <a:gd name="T23" fmla="*/ 6 h 43"/>
                  <a:gd name="T24" fmla="*/ 21 w 50"/>
                  <a:gd name="T25" fmla="*/ 3 h 43"/>
                  <a:gd name="T26" fmla="*/ 18 w 50"/>
                  <a:gd name="T27" fmla="*/ 0 h 43"/>
                  <a:gd name="T28" fmla="*/ 12 w 50"/>
                  <a:gd name="T29" fmla="*/ 0 h 43"/>
                  <a:gd name="T30" fmla="*/ 8 w 50"/>
                  <a:gd name="T31" fmla="*/ 0 h 43"/>
                  <a:gd name="T32" fmla="*/ 3 w 50"/>
                  <a:gd name="T33" fmla="*/ 0 h 43"/>
                  <a:gd name="T34" fmla="*/ 1 w 50"/>
                  <a:gd name="T35" fmla="*/ 3 h 43"/>
                  <a:gd name="T36" fmla="*/ 5 w 50"/>
                  <a:gd name="T37" fmla="*/ 3 h 43"/>
                  <a:gd name="T38" fmla="*/ 7 w 50"/>
                  <a:gd name="T39" fmla="*/ 4 h 43"/>
                  <a:gd name="T40" fmla="*/ 10 w 50"/>
                  <a:gd name="T41" fmla="*/ 6 h 43"/>
                  <a:gd name="T42" fmla="*/ 13 w 50"/>
                  <a:gd name="T43" fmla="*/ 9 h 43"/>
                  <a:gd name="T44" fmla="*/ 13 w 50"/>
                  <a:gd name="T45" fmla="*/ 34 h 43"/>
                  <a:gd name="T46" fmla="*/ 6 w 50"/>
                  <a:gd name="T47" fmla="*/ 39 h 43"/>
                  <a:gd name="T48" fmla="*/ 0 w 50"/>
                  <a:gd name="T49" fmla="*/ 40 h 43"/>
                  <a:gd name="T50" fmla="*/ 9 w 50"/>
                  <a:gd name="T51" fmla="*/ 43 h 43"/>
                  <a:gd name="T52" fmla="*/ 18 w 50"/>
                  <a:gd name="T53" fmla="*/ 43 h 43"/>
                  <a:gd name="T54" fmla="*/ 16 w 50"/>
                  <a:gd name="T55" fmla="*/ 39 h 43"/>
                  <a:gd name="T56" fmla="*/ 16 w 50"/>
                  <a:gd name="T57" fmla="*/ 35 h 43"/>
                  <a:gd name="T58" fmla="*/ 20 w 50"/>
                  <a:gd name="T59" fmla="*/ 29 h 43"/>
                  <a:gd name="T60" fmla="*/ 32 w 50"/>
                  <a:gd name="T61" fmla="*/ 34 h 43"/>
                  <a:gd name="T62" fmla="*/ 34 w 50"/>
                  <a:gd name="T63" fmla="*/ 38 h 43"/>
                  <a:gd name="T64" fmla="*/ 33 w 50"/>
                  <a:gd name="T65" fmla="*/ 39 h 43"/>
                  <a:gd name="T66" fmla="*/ 30 w 50"/>
                  <a:gd name="T67" fmla="*/ 40 h 43"/>
                  <a:gd name="T68" fmla="*/ 33 w 50"/>
                  <a:gd name="T69" fmla="*/ 43 h 43"/>
                  <a:gd name="T70" fmla="*/ 39 w 50"/>
                  <a:gd name="T71" fmla="*/ 43 h 43"/>
                  <a:gd name="T72" fmla="*/ 46 w 50"/>
                  <a:gd name="T73" fmla="*/ 43 h 43"/>
                  <a:gd name="T74" fmla="*/ 50 w 50"/>
                  <a:gd name="T75" fmla="*/ 40 h 43"/>
                  <a:gd name="T76" fmla="*/ 45 w 50"/>
                  <a:gd name="T77" fmla="*/ 40 h 43"/>
                  <a:gd name="T78" fmla="*/ 41 w 50"/>
                  <a:gd name="T7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43">
                    <a:moveTo>
                      <a:pt x="28" y="20"/>
                    </a:moveTo>
                    <a:lnTo>
                      <a:pt x="30" y="17"/>
                    </a:lnTo>
                    <a:lnTo>
                      <a:pt x="32" y="14"/>
                    </a:lnTo>
                    <a:lnTo>
                      <a:pt x="35" y="11"/>
                    </a:lnTo>
                    <a:lnTo>
                      <a:pt x="37" y="8"/>
                    </a:lnTo>
                    <a:lnTo>
                      <a:pt x="39" y="6"/>
                    </a:lnTo>
                    <a:lnTo>
                      <a:pt x="42" y="5"/>
                    </a:lnTo>
                    <a:lnTo>
                      <a:pt x="45" y="4"/>
                    </a:lnTo>
                    <a:lnTo>
                      <a:pt x="49" y="3"/>
                    </a:lnTo>
                    <a:lnTo>
                      <a:pt x="49" y="0"/>
                    </a:lnTo>
                    <a:lnTo>
                      <a:pt x="40" y="0"/>
                    </a:lnTo>
                    <a:lnTo>
                      <a:pt x="38" y="0"/>
                    </a:lnTo>
                    <a:lnTo>
                      <a:pt x="35" y="0"/>
                    </a:lnTo>
                    <a:lnTo>
                      <a:pt x="33" y="0"/>
                    </a:lnTo>
                    <a:lnTo>
                      <a:pt x="31" y="0"/>
                    </a:lnTo>
                    <a:lnTo>
                      <a:pt x="31" y="3"/>
                    </a:lnTo>
                    <a:lnTo>
                      <a:pt x="33" y="4"/>
                    </a:lnTo>
                    <a:lnTo>
                      <a:pt x="34" y="6"/>
                    </a:lnTo>
                    <a:lnTo>
                      <a:pt x="33" y="8"/>
                    </a:lnTo>
                    <a:lnTo>
                      <a:pt x="32" y="10"/>
                    </a:lnTo>
                    <a:lnTo>
                      <a:pt x="26" y="18"/>
                    </a:lnTo>
                    <a:lnTo>
                      <a:pt x="18" y="8"/>
                    </a:lnTo>
                    <a:lnTo>
                      <a:pt x="18" y="6"/>
                    </a:lnTo>
                    <a:lnTo>
                      <a:pt x="17" y="6"/>
                    </a:lnTo>
                    <a:lnTo>
                      <a:pt x="18" y="4"/>
                    </a:lnTo>
                    <a:lnTo>
                      <a:pt x="21" y="3"/>
                    </a:lnTo>
                    <a:lnTo>
                      <a:pt x="21" y="0"/>
                    </a:lnTo>
                    <a:lnTo>
                      <a:pt x="18" y="0"/>
                    </a:lnTo>
                    <a:lnTo>
                      <a:pt x="15" y="0"/>
                    </a:lnTo>
                    <a:lnTo>
                      <a:pt x="12" y="0"/>
                    </a:lnTo>
                    <a:lnTo>
                      <a:pt x="10" y="0"/>
                    </a:lnTo>
                    <a:lnTo>
                      <a:pt x="8" y="0"/>
                    </a:lnTo>
                    <a:lnTo>
                      <a:pt x="6" y="0"/>
                    </a:lnTo>
                    <a:lnTo>
                      <a:pt x="3" y="0"/>
                    </a:lnTo>
                    <a:lnTo>
                      <a:pt x="1" y="0"/>
                    </a:lnTo>
                    <a:lnTo>
                      <a:pt x="1" y="3"/>
                    </a:lnTo>
                    <a:lnTo>
                      <a:pt x="3" y="3"/>
                    </a:lnTo>
                    <a:lnTo>
                      <a:pt x="5" y="3"/>
                    </a:lnTo>
                    <a:lnTo>
                      <a:pt x="6" y="4"/>
                    </a:lnTo>
                    <a:lnTo>
                      <a:pt x="7" y="4"/>
                    </a:lnTo>
                    <a:lnTo>
                      <a:pt x="9" y="5"/>
                    </a:lnTo>
                    <a:lnTo>
                      <a:pt x="10" y="6"/>
                    </a:lnTo>
                    <a:lnTo>
                      <a:pt x="11" y="7"/>
                    </a:lnTo>
                    <a:lnTo>
                      <a:pt x="13" y="9"/>
                    </a:lnTo>
                    <a:lnTo>
                      <a:pt x="22" y="22"/>
                    </a:lnTo>
                    <a:lnTo>
                      <a:pt x="13" y="34"/>
                    </a:lnTo>
                    <a:lnTo>
                      <a:pt x="9" y="37"/>
                    </a:lnTo>
                    <a:lnTo>
                      <a:pt x="6" y="39"/>
                    </a:lnTo>
                    <a:lnTo>
                      <a:pt x="2" y="40"/>
                    </a:lnTo>
                    <a:lnTo>
                      <a:pt x="0" y="40"/>
                    </a:lnTo>
                    <a:lnTo>
                      <a:pt x="0" y="43"/>
                    </a:lnTo>
                    <a:lnTo>
                      <a:pt x="9" y="43"/>
                    </a:lnTo>
                    <a:lnTo>
                      <a:pt x="13" y="43"/>
                    </a:lnTo>
                    <a:lnTo>
                      <a:pt x="18" y="43"/>
                    </a:lnTo>
                    <a:lnTo>
                      <a:pt x="18" y="40"/>
                    </a:lnTo>
                    <a:lnTo>
                      <a:pt x="16" y="39"/>
                    </a:lnTo>
                    <a:lnTo>
                      <a:pt x="15" y="37"/>
                    </a:lnTo>
                    <a:lnTo>
                      <a:pt x="16" y="35"/>
                    </a:lnTo>
                    <a:lnTo>
                      <a:pt x="17" y="32"/>
                    </a:lnTo>
                    <a:lnTo>
                      <a:pt x="20" y="29"/>
                    </a:lnTo>
                    <a:lnTo>
                      <a:pt x="24" y="24"/>
                    </a:lnTo>
                    <a:lnTo>
                      <a:pt x="32" y="34"/>
                    </a:lnTo>
                    <a:lnTo>
                      <a:pt x="33" y="36"/>
                    </a:lnTo>
                    <a:lnTo>
                      <a:pt x="34" y="38"/>
                    </a:lnTo>
                    <a:lnTo>
                      <a:pt x="34" y="38"/>
                    </a:lnTo>
                    <a:lnTo>
                      <a:pt x="33" y="39"/>
                    </a:lnTo>
                    <a:lnTo>
                      <a:pt x="32" y="40"/>
                    </a:lnTo>
                    <a:lnTo>
                      <a:pt x="30" y="40"/>
                    </a:lnTo>
                    <a:lnTo>
                      <a:pt x="30" y="43"/>
                    </a:lnTo>
                    <a:lnTo>
                      <a:pt x="33" y="43"/>
                    </a:lnTo>
                    <a:lnTo>
                      <a:pt x="36" y="43"/>
                    </a:lnTo>
                    <a:lnTo>
                      <a:pt x="39" y="43"/>
                    </a:lnTo>
                    <a:lnTo>
                      <a:pt x="41" y="43"/>
                    </a:lnTo>
                    <a:lnTo>
                      <a:pt x="46" y="43"/>
                    </a:lnTo>
                    <a:lnTo>
                      <a:pt x="50" y="43"/>
                    </a:lnTo>
                    <a:lnTo>
                      <a:pt x="50" y="40"/>
                    </a:lnTo>
                    <a:lnTo>
                      <a:pt x="47" y="40"/>
                    </a:lnTo>
                    <a:lnTo>
                      <a:pt x="45" y="40"/>
                    </a:lnTo>
                    <a:lnTo>
                      <a:pt x="43" y="39"/>
                    </a:lnTo>
                    <a:lnTo>
                      <a:pt x="41" y="37"/>
                    </a:lnTo>
                    <a:lnTo>
                      <a:pt x="28"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0" name="Freeform 46"/>
              <p:cNvSpPr>
                <a:spLocks noChangeAspect="1"/>
              </p:cNvSpPr>
              <p:nvPr/>
            </p:nvSpPr>
            <p:spPr bwMode="auto">
              <a:xfrm>
                <a:off x="3052" y="629"/>
                <a:ext cx="23" cy="100"/>
              </a:xfrm>
              <a:custGeom>
                <a:avLst/>
                <a:gdLst>
                  <a:gd name="T0" fmla="*/ 23 w 23"/>
                  <a:gd name="T1" fmla="*/ 50 h 100"/>
                  <a:gd name="T2" fmla="*/ 23 w 23"/>
                  <a:gd name="T3" fmla="*/ 44 h 100"/>
                  <a:gd name="T4" fmla="*/ 22 w 23"/>
                  <a:gd name="T5" fmla="*/ 36 h 100"/>
                  <a:gd name="T6" fmla="*/ 20 w 23"/>
                  <a:gd name="T7" fmla="*/ 28 h 100"/>
                  <a:gd name="T8" fmla="*/ 17 w 23"/>
                  <a:gd name="T9" fmla="*/ 19 h 100"/>
                  <a:gd name="T10" fmla="*/ 12 w 23"/>
                  <a:gd name="T11" fmla="*/ 11 h 100"/>
                  <a:gd name="T12" fmla="*/ 7 w 23"/>
                  <a:gd name="T13" fmla="*/ 5 h 100"/>
                  <a:gd name="T14" fmla="*/ 3 w 23"/>
                  <a:gd name="T15" fmla="*/ 2 h 100"/>
                  <a:gd name="T16" fmla="*/ 1 w 23"/>
                  <a:gd name="T17" fmla="*/ 0 h 100"/>
                  <a:gd name="T18" fmla="*/ 1 w 23"/>
                  <a:gd name="T19" fmla="*/ 1 h 100"/>
                  <a:gd name="T20" fmla="*/ 0 w 23"/>
                  <a:gd name="T21" fmla="*/ 1 h 100"/>
                  <a:gd name="T22" fmla="*/ 0 w 23"/>
                  <a:gd name="T23" fmla="*/ 2 h 100"/>
                  <a:gd name="T24" fmla="*/ 1 w 23"/>
                  <a:gd name="T25" fmla="*/ 2 h 100"/>
                  <a:gd name="T26" fmla="*/ 1 w 23"/>
                  <a:gd name="T27" fmla="*/ 3 h 100"/>
                  <a:gd name="T28" fmla="*/ 2 w 23"/>
                  <a:gd name="T29" fmla="*/ 4 h 100"/>
                  <a:gd name="T30" fmla="*/ 9 w 23"/>
                  <a:gd name="T31" fmla="*/ 12 h 100"/>
                  <a:gd name="T32" fmla="*/ 14 w 23"/>
                  <a:gd name="T33" fmla="*/ 23 h 100"/>
                  <a:gd name="T34" fmla="*/ 17 w 23"/>
                  <a:gd name="T35" fmla="*/ 36 h 100"/>
                  <a:gd name="T36" fmla="*/ 18 w 23"/>
                  <a:gd name="T37" fmla="*/ 50 h 100"/>
                  <a:gd name="T38" fmla="*/ 17 w 23"/>
                  <a:gd name="T39" fmla="*/ 63 h 100"/>
                  <a:gd name="T40" fmla="*/ 14 w 23"/>
                  <a:gd name="T41" fmla="*/ 75 h 100"/>
                  <a:gd name="T42" fmla="*/ 9 w 23"/>
                  <a:gd name="T43" fmla="*/ 87 h 100"/>
                  <a:gd name="T44" fmla="*/ 2 w 23"/>
                  <a:gd name="T45" fmla="*/ 97 h 100"/>
                  <a:gd name="T46" fmla="*/ 1 w 23"/>
                  <a:gd name="T47" fmla="*/ 99 h 100"/>
                  <a:gd name="T48" fmla="*/ 0 w 23"/>
                  <a:gd name="T49" fmla="*/ 99 h 100"/>
                  <a:gd name="T50" fmla="*/ 1 w 23"/>
                  <a:gd name="T51" fmla="*/ 100 h 100"/>
                  <a:gd name="T52" fmla="*/ 1 w 23"/>
                  <a:gd name="T53" fmla="*/ 100 h 100"/>
                  <a:gd name="T54" fmla="*/ 3 w 23"/>
                  <a:gd name="T55" fmla="*/ 99 h 100"/>
                  <a:gd name="T56" fmla="*/ 7 w 23"/>
                  <a:gd name="T57" fmla="*/ 95 h 100"/>
                  <a:gd name="T58" fmla="*/ 12 w 23"/>
                  <a:gd name="T59" fmla="*/ 89 h 100"/>
                  <a:gd name="T60" fmla="*/ 17 w 23"/>
                  <a:gd name="T61" fmla="*/ 81 h 100"/>
                  <a:gd name="T62" fmla="*/ 20 w 23"/>
                  <a:gd name="T63" fmla="*/ 72 h 100"/>
                  <a:gd name="T64" fmla="*/ 22 w 23"/>
                  <a:gd name="T65" fmla="*/ 64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4"/>
                    </a:lnTo>
                    <a:lnTo>
                      <a:pt x="22" y="36"/>
                    </a:lnTo>
                    <a:lnTo>
                      <a:pt x="20" y="28"/>
                    </a:lnTo>
                    <a:lnTo>
                      <a:pt x="17" y="19"/>
                    </a:lnTo>
                    <a:lnTo>
                      <a:pt x="12" y="11"/>
                    </a:lnTo>
                    <a:lnTo>
                      <a:pt x="7" y="5"/>
                    </a:lnTo>
                    <a:lnTo>
                      <a:pt x="3" y="2"/>
                    </a:lnTo>
                    <a:lnTo>
                      <a:pt x="1" y="0"/>
                    </a:lnTo>
                    <a:lnTo>
                      <a:pt x="1" y="1"/>
                    </a:lnTo>
                    <a:lnTo>
                      <a:pt x="0" y="1"/>
                    </a:lnTo>
                    <a:lnTo>
                      <a:pt x="0" y="2"/>
                    </a:lnTo>
                    <a:lnTo>
                      <a:pt x="1" y="2"/>
                    </a:lnTo>
                    <a:lnTo>
                      <a:pt x="1" y="3"/>
                    </a:lnTo>
                    <a:lnTo>
                      <a:pt x="2" y="4"/>
                    </a:lnTo>
                    <a:lnTo>
                      <a:pt x="9" y="12"/>
                    </a:lnTo>
                    <a:lnTo>
                      <a:pt x="14" y="23"/>
                    </a:lnTo>
                    <a:lnTo>
                      <a:pt x="17" y="36"/>
                    </a:lnTo>
                    <a:lnTo>
                      <a:pt x="18" y="50"/>
                    </a:lnTo>
                    <a:lnTo>
                      <a:pt x="17" y="63"/>
                    </a:lnTo>
                    <a:lnTo>
                      <a:pt x="14" y="75"/>
                    </a:lnTo>
                    <a:lnTo>
                      <a:pt x="9" y="87"/>
                    </a:lnTo>
                    <a:lnTo>
                      <a:pt x="2" y="97"/>
                    </a:lnTo>
                    <a:lnTo>
                      <a:pt x="1" y="99"/>
                    </a:lnTo>
                    <a:lnTo>
                      <a:pt x="0" y="99"/>
                    </a:lnTo>
                    <a:lnTo>
                      <a:pt x="1" y="100"/>
                    </a:lnTo>
                    <a:lnTo>
                      <a:pt x="1" y="100"/>
                    </a:lnTo>
                    <a:lnTo>
                      <a:pt x="3" y="99"/>
                    </a:lnTo>
                    <a:lnTo>
                      <a:pt x="7" y="95"/>
                    </a:lnTo>
                    <a:lnTo>
                      <a:pt x="12" y="89"/>
                    </a:lnTo>
                    <a:lnTo>
                      <a:pt x="17" y="81"/>
                    </a:lnTo>
                    <a:lnTo>
                      <a:pt x="20" y="72"/>
                    </a:lnTo>
                    <a:lnTo>
                      <a:pt x="22" y="64"/>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1" name="Freeform 47"/>
              <p:cNvSpPr>
                <a:spLocks noChangeAspect="1"/>
              </p:cNvSpPr>
              <p:nvPr/>
            </p:nvSpPr>
            <p:spPr bwMode="auto">
              <a:xfrm>
                <a:off x="752" y="771"/>
                <a:ext cx="34" cy="53"/>
              </a:xfrm>
              <a:custGeom>
                <a:avLst/>
                <a:gdLst>
                  <a:gd name="T0" fmla="*/ 18 w 34"/>
                  <a:gd name="T1" fmla="*/ 37 h 53"/>
                  <a:gd name="T2" fmla="*/ 20 w 34"/>
                  <a:gd name="T3" fmla="*/ 35 h 53"/>
                  <a:gd name="T4" fmla="*/ 21 w 34"/>
                  <a:gd name="T5" fmla="*/ 34 h 53"/>
                  <a:gd name="T6" fmla="*/ 23 w 34"/>
                  <a:gd name="T7" fmla="*/ 33 h 53"/>
                  <a:gd name="T8" fmla="*/ 24 w 34"/>
                  <a:gd name="T9" fmla="*/ 32 h 53"/>
                  <a:gd name="T10" fmla="*/ 28 w 34"/>
                  <a:gd name="T11" fmla="*/ 28 h 53"/>
                  <a:gd name="T12" fmla="*/ 31 w 34"/>
                  <a:gd name="T13" fmla="*/ 24 h 53"/>
                  <a:gd name="T14" fmla="*/ 33 w 34"/>
                  <a:gd name="T15" fmla="*/ 20 h 53"/>
                  <a:gd name="T16" fmla="*/ 34 w 34"/>
                  <a:gd name="T17" fmla="*/ 15 h 53"/>
                  <a:gd name="T18" fmla="*/ 32 w 34"/>
                  <a:gd name="T19" fmla="*/ 9 h 53"/>
                  <a:gd name="T20" fmla="*/ 29 w 34"/>
                  <a:gd name="T21" fmla="*/ 4 h 53"/>
                  <a:gd name="T22" fmla="*/ 23 w 34"/>
                  <a:gd name="T23" fmla="*/ 1 h 53"/>
                  <a:gd name="T24" fmla="*/ 16 w 34"/>
                  <a:gd name="T25" fmla="*/ 0 h 53"/>
                  <a:gd name="T26" fmla="*/ 9 w 34"/>
                  <a:gd name="T27" fmla="*/ 1 h 53"/>
                  <a:gd name="T28" fmla="*/ 4 w 34"/>
                  <a:gd name="T29" fmla="*/ 4 h 53"/>
                  <a:gd name="T30" fmla="*/ 1 w 34"/>
                  <a:gd name="T31" fmla="*/ 9 h 53"/>
                  <a:gd name="T32" fmla="*/ 0 w 34"/>
                  <a:gd name="T33" fmla="*/ 14 h 53"/>
                  <a:gd name="T34" fmla="*/ 1 w 34"/>
                  <a:gd name="T35" fmla="*/ 16 h 53"/>
                  <a:gd name="T36" fmla="*/ 2 w 34"/>
                  <a:gd name="T37" fmla="*/ 18 h 53"/>
                  <a:gd name="T38" fmla="*/ 3 w 34"/>
                  <a:gd name="T39" fmla="*/ 18 h 53"/>
                  <a:gd name="T40" fmla="*/ 4 w 34"/>
                  <a:gd name="T41" fmla="*/ 19 h 53"/>
                  <a:gd name="T42" fmla="*/ 6 w 34"/>
                  <a:gd name="T43" fmla="*/ 18 h 53"/>
                  <a:gd name="T44" fmla="*/ 7 w 34"/>
                  <a:gd name="T45" fmla="*/ 18 h 53"/>
                  <a:gd name="T46" fmla="*/ 8 w 34"/>
                  <a:gd name="T47" fmla="*/ 16 h 53"/>
                  <a:gd name="T48" fmla="*/ 8 w 34"/>
                  <a:gd name="T49" fmla="*/ 14 h 53"/>
                  <a:gd name="T50" fmla="*/ 8 w 34"/>
                  <a:gd name="T51" fmla="*/ 12 h 53"/>
                  <a:gd name="T52" fmla="*/ 6 w 34"/>
                  <a:gd name="T53" fmla="*/ 11 h 53"/>
                  <a:gd name="T54" fmla="*/ 5 w 34"/>
                  <a:gd name="T55" fmla="*/ 10 h 53"/>
                  <a:gd name="T56" fmla="*/ 3 w 34"/>
                  <a:gd name="T57" fmla="*/ 10 h 53"/>
                  <a:gd name="T58" fmla="*/ 6 w 34"/>
                  <a:gd name="T59" fmla="*/ 7 h 53"/>
                  <a:gd name="T60" fmla="*/ 9 w 34"/>
                  <a:gd name="T61" fmla="*/ 4 h 53"/>
                  <a:gd name="T62" fmla="*/ 12 w 34"/>
                  <a:gd name="T63" fmla="*/ 3 h 53"/>
                  <a:gd name="T64" fmla="*/ 15 w 34"/>
                  <a:gd name="T65" fmla="*/ 2 h 53"/>
                  <a:gd name="T66" fmla="*/ 20 w 34"/>
                  <a:gd name="T67" fmla="*/ 4 h 53"/>
                  <a:gd name="T68" fmla="*/ 23 w 34"/>
                  <a:gd name="T69" fmla="*/ 6 h 53"/>
                  <a:gd name="T70" fmla="*/ 26 w 34"/>
                  <a:gd name="T71" fmla="*/ 11 h 53"/>
                  <a:gd name="T72" fmla="*/ 26 w 34"/>
                  <a:gd name="T73" fmla="*/ 15 h 53"/>
                  <a:gd name="T74" fmla="*/ 25 w 34"/>
                  <a:gd name="T75" fmla="*/ 21 h 53"/>
                  <a:gd name="T76" fmla="*/ 22 w 34"/>
                  <a:gd name="T77" fmla="*/ 27 h 53"/>
                  <a:gd name="T78" fmla="*/ 17 w 34"/>
                  <a:gd name="T79" fmla="*/ 33 h 53"/>
                  <a:gd name="T80" fmla="*/ 11 w 34"/>
                  <a:gd name="T81" fmla="*/ 39 h 53"/>
                  <a:gd name="T82" fmla="*/ 1 w 34"/>
                  <a:gd name="T83" fmla="*/ 50 h 53"/>
                  <a:gd name="T84" fmla="*/ 0 w 34"/>
                  <a:gd name="T85" fmla="*/ 50 h 53"/>
                  <a:gd name="T86" fmla="*/ 0 w 34"/>
                  <a:gd name="T87" fmla="*/ 51 h 53"/>
                  <a:gd name="T88" fmla="*/ 0 w 34"/>
                  <a:gd name="T89" fmla="*/ 52 h 53"/>
                  <a:gd name="T90" fmla="*/ 0 w 34"/>
                  <a:gd name="T91" fmla="*/ 53 h 53"/>
                  <a:gd name="T92" fmla="*/ 32 w 34"/>
                  <a:gd name="T93" fmla="*/ 53 h 53"/>
                  <a:gd name="T94" fmla="*/ 34 w 34"/>
                  <a:gd name="T95" fmla="*/ 38 h 53"/>
                  <a:gd name="T96" fmla="*/ 31 w 34"/>
                  <a:gd name="T97" fmla="*/ 38 h 53"/>
                  <a:gd name="T98" fmla="*/ 31 w 34"/>
                  <a:gd name="T99" fmla="*/ 40 h 53"/>
                  <a:gd name="T100" fmla="*/ 31 w 34"/>
                  <a:gd name="T101" fmla="*/ 42 h 53"/>
                  <a:gd name="T102" fmla="*/ 30 w 34"/>
                  <a:gd name="T103" fmla="*/ 44 h 53"/>
                  <a:gd name="T104" fmla="*/ 30 w 34"/>
                  <a:gd name="T105" fmla="*/ 46 h 53"/>
                  <a:gd name="T106" fmla="*/ 28 w 34"/>
                  <a:gd name="T107" fmla="*/ 46 h 53"/>
                  <a:gd name="T108" fmla="*/ 26 w 34"/>
                  <a:gd name="T109" fmla="*/ 46 h 53"/>
                  <a:gd name="T110" fmla="*/ 23 w 34"/>
                  <a:gd name="T111" fmla="*/ 46 h 53"/>
                  <a:gd name="T112" fmla="*/ 22 w 34"/>
                  <a:gd name="T113" fmla="*/ 46 h 53"/>
                  <a:gd name="T114" fmla="*/ 8 w 34"/>
                  <a:gd name="T115" fmla="*/ 46 h 53"/>
                  <a:gd name="T116" fmla="*/ 18 w 34"/>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53">
                    <a:moveTo>
                      <a:pt x="18" y="37"/>
                    </a:moveTo>
                    <a:lnTo>
                      <a:pt x="20" y="35"/>
                    </a:lnTo>
                    <a:lnTo>
                      <a:pt x="21" y="34"/>
                    </a:lnTo>
                    <a:lnTo>
                      <a:pt x="23" y="33"/>
                    </a:lnTo>
                    <a:lnTo>
                      <a:pt x="24" y="32"/>
                    </a:lnTo>
                    <a:lnTo>
                      <a:pt x="28" y="28"/>
                    </a:lnTo>
                    <a:lnTo>
                      <a:pt x="31" y="24"/>
                    </a:lnTo>
                    <a:lnTo>
                      <a:pt x="33" y="20"/>
                    </a:lnTo>
                    <a:lnTo>
                      <a:pt x="34" y="15"/>
                    </a:lnTo>
                    <a:lnTo>
                      <a:pt x="32" y="9"/>
                    </a:lnTo>
                    <a:lnTo>
                      <a:pt x="29" y="4"/>
                    </a:lnTo>
                    <a:lnTo>
                      <a:pt x="23" y="1"/>
                    </a:lnTo>
                    <a:lnTo>
                      <a:pt x="16" y="0"/>
                    </a:lnTo>
                    <a:lnTo>
                      <a:pt x="9" y="1"/>
                    </a:lnTo>
                    <a:lnTo>
                      <a:pt x="4" y="4"/>
                    </a:lnTo>
                    <a:lnTo>
                      <a:pt x="1" y="9"/>
                    </a:lnTo>
                    <a:lnTo>
                      <a:pt x="0" y="14"/>
                    </a:lnTo>
                    <a:lnTo>
                      <a:pt x="1" y="16"/>
                    </a:lnTo>
                    <a:lnTo>
                      <a:pt x="2" y="18"/>
                    </a:lnTo>
                    <a:lnTo>
                      <a:pt x="3" y="18"/>
                    </a:lnTo>
                    <a:lnTo>
                      <a:pt x="4" y="19"/>
                    </a:lnTo>
                    <a:lnTo>
                      <a:pt x="6" y="18"/>
                    </a:lnTo>
                    <a:lnTo>
                      <a:pt x="7" y="18"/>
                    </a:lnTo>
                    <a:lnTo>
                      <a:pt x="8" y="16"/>
                    </a:lnTo>
                    <a:lnTo>
                      <a:pt x="8" y="14"/>
                    </a:lnTo>
                    <a:lnTo>
                      <a:pt x="8" y="12"/>
                    </a:lnTo>
                    <a:lnTo>
                      <a:pt x="6" y="11"/>
                    </a:lnTo>
                    <a:lnTo>
                      <a:pt x="5" y="10"/>
                    </a:lnTo>
                    <a:lnTo>
                      <a:pt x="3" y="10"/>
                    </a:lnTo>
                    <a:lnTo>
                      <a:pt x="6" y="7"/>
                    </a:lnTo>
                    <a:lnTo>
                      <a:pt x="9" y="4"/>
                    </a:lnTo>
                    <a:lnTo>
                      <a:pt x="12" y="3"/>
                    </a:lnTo>
                    <a:lnTo>
                      <a:pt x="15" y="2"/>
                    </a:lnTo>
                    <a:lnTo>
                      <a:pt x="20" y="4"/>
                    </a:lnTo>
                    <a:lnTo>
                      <a:pt x="23" y="6"/>
                    </a:lnTo>
                    <a:lnTo>
                      <a:pt x="26" y="11"/>
                    </a:lnTo>
                    <a:lnTo>
                      <a:pt x="26" y="15"/>
                    </a:lnTo>
                    <a:lnTo>
                      <a:pt x="25" y="21"/>
                    </a:lnTo>
                    <a:lnTo>
                      <a:pt x="22" y="27"/>
                    </a:lnTo>
                    <a:lnTo>
                      <a:pt x="17" y="33"/>
                    </a:lnTo>
                    <a:lnTo>
                      <a:pt x="11" y="39"/>
                    </a:lnTo>
                    <a:lnTo>
                      <a:pt x="1" y="50"/>
                    </a:lnTo>
                    <a:lnTo>
                      <a:pt x="0" y="50"/>
                    </a:lnTo>
                    <a:lnTo>
                      <a:pt x="0" y="51"/>
                    </a:lnTo>
                    <a:lnTo>
                      <a:pt x="0" y="52"/>
                    </a:lnTo>
                    <a:lnTo>
                      <a:pt x="0" y="53"/>
                    </a:lnTo>
                    <a:lnTo>
                      <a:pt x="32" y="53"/>
                    </a:lnTo>
                    <a:lnTo>
                      <a:pt x="34" y="38"/>
                    </a:lnTo>
                    <a:lnTo>
                      <a:pt x="31" y="38"/>
                    </a:lnTo>
                    <a:lnTo>
                      <a:pt x="31" y="40"/>
                    </a:lnTo>
                    <a:lnTo>
                      <a:pt x="31" y="42"/>
                    </a:lnTo>
                    <a:lnTo>
                      <a:pt x="30" y="44"/>
                    </a:lnTo>
                    <a:lnTo>
                      <a:pt x="30" y="46"/>
                    </a:lnTo>
                    <a:lnTo>
                      <a:pt x="28" y="46"/>
                    </a:lnTo>
                    <a:lnTo>
                      <a:pt x="26" y="46"/>
                    </a:lnTo>
                    <a:lnTo>
                      <a:pt x="23" y="46"/>
                    </a:lnTo>
                    <a:lnTo>
                      <a:pt x="22" y="46"/>
                    </a:lnTo>
                    <a:lnTo>
                      <a:pt x="8"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2" name="Freeform 48"/>
              <p:cNvSpPr>
                <a:spLocks noChangeAspect="1" noEditPoints="1"/>
              </p:cNvSpPr>
              <p:nvPr/>
            </p:nvSpPr>
            <p:spPr bwMode="auto">
              <a:xfrm>
                <a:off x="798" y="789"/>
                <a:ext cx="8" cy="35"/>
              </a:xfrm>
              <a:custGeom>
                <a:avLst/>
                <a:gdLst>
                  <a:gd name="T0" fmla="*/ 8 w 8"/>
                  <a:gd name="T1" fmla="*/ 5 h 35"/>
                  <a:gd name="T2" fmla="*/ 8 w 8"/>
                  <a:gd name="T3" fmla="*/ 3 h 35"/>
                  <a:gd name="T4" fmla="*/ 7 w 8"/>
                  <a:gd name="T5" fmla="*/ 2 h 35"/>
                  <a:gd name="T6" fmla="*/ 6 w 8"/>
                  <a:gd name="T7" fmla="*/ 1 h 35"/>
                  <a:gd name="T8" fmla="*/ 4 w 8"/>
                  <a:gd name="T9" fmla="*/ 0 h 35"/>
                  <a:gd name="T10" fmla="*/ 2 w 8"/>
                  <a:gd name="T11" fmla="*/ 1 h 35"/>
                  <a:gd name="T12" fmla="*/ 1 w 8"/>
                  <a:gd name="T13" fmla="*/ 2 h 35"/>
                  <a:gd name="T14" fmla="*/ 0 w 8"/>
                  <a:gd name="T15" fmla="*/ 3 h 35"/>
                  <a:gd name="T16" fmla="*/ 0 w 8"/>
                  <a:gd name="T17" fmla="*/ 5 h 35"/>
                  <a:gd name="T18" fmla="*/ 0 w 8"/>
                  <a:gd name="T19" fmla="*/ 7 h 35"/>
                  <a:gd name="T20" fmla="*/ 1 w 8"/>
                  <a:gd name="T21" fmla="*/ 8 h 35"/>
                  <a:gd name="T22" fmla="*/ 2 w 8"/>
                  <a:gd name="T23" fmla="*/ 9 h 35"/>
                  <a:gd name="T24" fmla="*/ 4 w 8"/>
                  <a:gd name="T25" fmla="*/ 9 h 35"/>
                  <a:gd name="T26" fmla="*/ 6 w 8"/>
                  <a:gd name="T27" fmla="*/ 9 h 35"/>
                  <a:gd name="T28" fmla="*/ 7 w 8"/>
                  <a:gd name="T29" fmla="*/ 8 h 35"/>
                  <a:gd name="T30" fmla="*/ 8 w 8"/>
                  <a:gd name="T31" fmla="*/ 7 h 35"/>
                  <a:gd name="T32" fmla="*/ 8 w 8"/>
                  <a:gd name="T33" fmla="*/ 5 h 35"/>
                  <a:gd name="T34" fmla="*/ 8 w 8"/>
                  <a:gd name="T35" fmla="*/ 30 h 35"/>
                  <a:gd name="T36" fmla="*/ 8 w 8"/>
                  <a:gd name="T37" fmla="*/ 29 h 35"/>
                  <a:gd name="T38" fmla="*/ 7 w 8"/>
                  <a:gd name="T39" fmla="*/ 27 h 35"/>
                  <a:gd name="T40" fmla="*/ 6 w 8"/>
                  <a:gd name="T41" fmla="*/ 26 h 35"/>
                  <a:gd name="T42" fmla="*/ 4 w 8"/>
                  <a:gd name="T43" fmla="*/ 26 h 35"/>
                  <a:gd name="T44" fmla="*/ 2 w 8"/>
                  <a:gd name="T45" fmla="*/ 26 h 35"/>
                  <a:gd name="T46" fmla="*/ 1 w 8"/>
                  <a:gd name="T47" fmla="*/ 27 h 35"/>
                  <a:gd name="T48" fmla="*/ 0 w 8"/>
                  <a:gd name="T49" fmla="*/ 29 h 35"/>
                  <a:gd name="T50" fmla="*/ 0 w 8"/>
                  <a:gd name="T51" fmla="*/ 30 h 35"/>
                  <a:gd name="T52" fmla="*/ 0 w 8"/>
                  <a:gd name="T53" fmla="*/ 32 h 35"/>
                  <a:gd name="T54" fmla="*/ 1 w 8"/>
                  <a:gd name="T55" fmla="*/ 34 h 35"/>
                  <a:gd name="T56" fmla="*/ 2 w 8"/>
                  <a:gd name="T57" fmla="*/ 34 h 35"/>
                  <a:gd name="T58" fmla="*/ 4 w 8"/>
                  <a:gd name="T59" fmla="*/ 35 h 35"/>
                  <a:gd name="T60" fmla="*/ 6 w 8"/>
                  <a:gd name="T61" fmla="*/ 34 h 35"/>
                  <a:gd name="T62" fmla="*/ 7 w 8"/>
                  <a:gd name="T63" fmla="*/ 33 h 35"/>
                  <a:gd name="T64" fmla="*/ 8 w 8"/>
                  <a:gd name="T65" fmla="*/ 32 h 35"/>
                  <a:gd name="T66" fmla="*/ 8 w 8"/>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5">
                    <a:moveTo>
                      <a:pt x="8" y="5"/>
                    </a:moveTo>
                    <a:lnTo>
                      <a:pt x="8" y="3"/>
                    </a:lnTo>
                    <a:lnTo>
                      <a:pt x="7" y="2"/>
                    </a:lnTo>
                    <a:lnTo>
                      <a:pt x="6" y="1"/>
                    </a:lnTo>
                    <a:lnTo>
                      <a:pt x="4" y="0"/>
                    </a:lnTo>
                    <a:lnTo>
                      <a:pt x="2" y="1"/>
                    </a:lnTo>
                    <a:lnTo>
                      <a:pt x="1" y="2"/>
                    </a:lnTo>
                    <a:lnTo>
                      <a:pt x="0" y="3"/>
                    </a:lnTo>
                    <a:lnTo>
                      <a:pt x="0" y="5"/>
                    </a:lnTo>
                    <a:lnTo>
                      <a:pt x="0" y="7"/>
                    </a:lnTo>
                    <a:lnTo>
                      <a:pt x="1" y="8"/>
                    </a:lnTo>
                    <a:lnTo>
                      <a:pt x="2" y="9"/>
                    </a:lnTo>
                    <a:lnTo>
                      <a:pt x="4" y="9"/>
                    </a:lnTo>
                    <a:lnTo>
                      <a:pt x="6" y="9"/>
                    </a:lnTo>
                    <a:lnTo>
                      <a:pt x="7" y="8"/>
                    </a:lnTo>
                    <a:lnTo>
                      <a:pt x="8" y="7"/>
                    </a:lnTo>
                    <a:lnTo>
                      <a:pt x="8" y="5"/>
                    </a:lnTo>
                    <a:close/>
                    <a:moveTo>
                      <a:pt x="8" y="30"/>
                    </a:moveTo>
                    <a:lnTo>
                      <a:pt x="8" y="29"/>
                    </a:lnTo>
                    <a:lnTo>
                      <a:pt x="7" y="27"/>
                    </a:lnTo>
                    <a:lnTo>
                      <a:pt x="6" y="26"/>
                    </a:lnTo>
                    <a:lnTo>
                      <a:pt x="4" y="26"/>
                    </a:lnTo>
                    <a:lnTo>
                      <a:pt x="2" y="26"/>
                    </a:lnTo>
                    <a:lnTo>
                      <a:pt x="1" y="27"/>
                    </a:lnTo>
                    <a:lnTo>
                      <a:pt x="0" y="29"/>
                    </a:lnTo>
                    <a:lnTo>
                      <a:pt x="0" y="30"/>
                    </a:lnTo>
                    <a:lnTo>
                      <a:pt x="0" y="32"/>
                    </a:lnTo>
                    <a:lnTo>
                      <a:pt x="1" y="34"/>
                    </a:lnTo>
                    <a:lnTo>
                      <a:pt x="2" y="34"/>
                    </a:lnTo>
                    <a:lnTo>
                      <a:pt x="4" y="35"/>
                    </a:lnTo>
                    <a:lnTo>
                      <a:pt x="6" y="34"/>
                    </a:lnTo>
                    <a:lnTo>
                      <a:pt x="7" y="33"/>
                    </a:lnTo>
                    <a:lnTo>
                      <a:pt x="8" y="32"/>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3" name="Freeform 49"/>
              <p:cNvSpPr>
                <a:spLocks noChangeAspect="1"/>
              </p:cNvSpPr>
              <p:nvPr/>
            </p:nvSpPr>
            <p:spPr bwMode="auto">
              <a:xfrm>
                <a:off x="1016" y="753"/>
                <a:ext cx="33" cy="71"/>
              </a:xfrm>
              <a:custGeom>
                <a:avLst/>
                <a:gdLst>
                  <a:gd name="T0" fmla="*/ 15 w 33"/>
                  <a:gd name="T1" fmla="*/ 28 h 71"/>
                  <a:gd name="T2" fmla="*/ 15 w 33"/>
                  <a:gd name="T3" fmla="*/ 16 h 71"/>
                  <a:gd name="T4" fmla="*/ 15 w 33"/>
                  <a:gd name="T5" fmla="*/ 10 h 71"/>
                  <a:gd name="T6" fmla="*/ 18 w 33"/>
                  <a:gd name="T7" fmla="*/ 6 h 71"/>
                  <a:gd name="T8" fmla="*/ 21 w 33"/>
                  <a:gd name="T9" fmla="*/ 4 h 71"/>
                  <a:gd name="T10" fmla="*/ 24 w 33"/>
                  <a:gd name="T11" fmla="*/ 3 h 71"/>
                  <a:gd name="T12" fmla="*/ 25 w 33"/>
                  <a:gd name="T13" fmla="*/ 3 h 71"/>
                  <a:gd name="T14" fmla="*/ 27 w 33"/>
                  <a:gd name="T15" fmla="*/ 3 h 71"/>
                  <a:gd name="T16" fmla="*/ 26 w 33"/>
                  <a:gd name="T17" fmla="*/ 4 h 71"/>
                  <a:gd name="T18" fmla="*/ 25 w 33"/>
                  <a:gd name="T19" fmla="*/ 5 h 71"/>
                  <a:gd name="T20" fmla="*/ 24 w 33"/>
                  <a:gd name="T21" fmla="*/ 6 h 71"/>
                  <a:gd name="T22" fmla="*/ 24 w 33"/>
                  <a:gd name="T23" fmla="*/ 8 h 71"/>
                  <a:gd name="T24" fmla="*/ 24 w 33"/>
                  <a:gd name="T25" fmla="*/ 9 h 71"/>
                  <a:gd name="T26" fmla="*/ 25 w 33"/>
                  <a:gd name="T27" fmla="*/ 11 h 71"/>
                  <a:gd name="T28" fmla="*/ 27 w 33"/>
                  <a:gd name="T29" fmla="*/ 11 h 71"/>
                  <a:gd name="T30" fmla="*/ 28 w 33"/>
                  <a:gd name="T31" fmla="*/ 12 h 71"/>
                  <a:gd name="T32" fmla="*/ 30 w 33"/>
                  <a:gd name="T33" fmla="*/ 11 h 71"/>
                  <a:gd name="T34" fmla="*/ 32 w 33"/>
                  <a:gd name="T35" fmla="*/ 11 h 71"/>
                  <a:gd name="T36" fmla="*/ 32 w 33"/>
                  <a:gd name="T37" fmla="*/ 9 h 71"/>
                  <a:gd name="T38" fmla="*/ 33 w 33"/>
                  <a:gd name="T39" fmla="*/ 7 h 71"/>
                  <a:gd name="T40" fmla="*/ 32 w 33"/>
                  <a:gd name="T41" fmla="*/ 5 h 71"/>
                  <a:gd name="T42" fmla="*/ 30 w 33"/>
                  <a:gd name="T43" fmla="*/ 3 h 71"/>
                  <a:gd name="T44" fmla="*/ 27 w 33"/>
                  <a:gd name="T45" fmla="*/ 1 h 71"/>
                  <a:gd name="T46" fmla="*/ 24 w 33"/>
                  <a:gd name="T47" fmla="*/ 0 h 71"/>
                  <a:gd name="T48" fmla="*/ 18 w 33"/>
                  <a:gd name="T49" fmla="*/ 1 h 71"/>
                  <a:gd name="T50" fmla="*/ 13 w 33"/>
                  <a:gd name="T51" fmla="*/ 4 h 71"/>
                  <a:gd name="T52" fmla="*/ 10 w 33"/>
                  <a:gd name="T53" fmla="*/ 9 h 71"/>
                  <a:gd name="T54" fmla="*/ 8 w 33"/>
                  <a:gd name="T55" fmla="*/ 16 h 71"/>
                  <a:gd name="T56" fmla="*/ 8 w 33"/>
                  <a:gd name="T57" fmla="*/ 28 h 71"/>
                  <a:gd name="T58" fmla="*/ 0 w 33"/>
                  <a:gd name="T59" fmla="*/ 28 h 71"/>
                  <a:gd name="T60" fmla="*/ 0 w 33"/>
                  <a:gd name="T61" fmla="*/ 31 h 71"/>
                  <a:gd name="T62" fmla="*/ 8 w 33"/>
                  <a:gd name="T63" fmla="*/ 31 h 71"/>
                  <a:gd name="T64" fmla="*/ 8 w 33"/>
                  <a:gd name="T65" fmla="*/ 63 h 71"/>
                  <a:gd name="T66" fmla="*/ 8 w 33"/>
                  <a:gd name="T67" fmla="*/ 66 h 71"/>
                  <a:gd name="T68" fmla="*/ 7 w 33"/>
                  <a:gd name="T69" fmla="*/ 67 h 71"/>
                  <a:gd name="T70" fmla="*/ 5 w 33"/>
                  <a:gd name="T71" fmla="*/ 68 h 71"/>
                  <a:gd name="T72" fmla="*/ 1 w 33"/>
                  <a:gd name="T73" fmla="*/ 68 h 71"/>
                  <a:gd name="T74" fmla="*/ 1 w 33"/>
                  <a:gd name="T75" fmla="*/ 71 h 71"/>
                  <a:gd name="T76" fmla="*/ 7 w 33"/>
                  <a:gd name="T77" fmla="*/ 71 h 71"/>
                  <a:gd name="T78" fmla="*/ 12 w 33"/>
                  <a:gd name="T79" fmla="*/ 70 h 71"/>
                  <a:gd name="T80" fmla="*/ 18 w 33"/>
                  <a:gd name="T81" fmla="*/ 71 h 71"/>
                  <a:gd name="T82" fmla="*/ 25 w 33"/>
                  <a:gd name="T83" fmla="*/ 71 h 71"/>
                  <a:gd name="T84" fmla="*/ 25 w 33"/>
                  <a:gd name="T85" fmla="*/ 68 h 71"/>
                  <a:gd name="T86" fmla="*/ 23 w 33"/>
                  <a:gd name="T87" fmla="*/ 68 h 71"/>
                  <a:gd name="T88" fmla="*/ 18 w 33"/>
                  <a:gd name="T89" fmla="*/ 67 h 71"/>
                  <a:gd name="T90" fmla="*/ 16 w 33"/>
                  <a:gd name="T91" fmla="*/ 67 h 71"/>
                  <a:gd name="T92" fmla="*/ 15 w 33"/>
                  <a:gd name="T93" fmla="*/ 65 h 71"/>
                  <a:gd name="T94" fmla="*/ 15 w 33"/>
                  <a:gd name="T95" fmla="*/ 63 h 71"/>
                  <a:gd name="T96" fmla="*/ 15 w 33"/>
                  <a:gd name="T97" fmla="*/ 31 h 71"/>
                  <a:gd name="T98" fmla="*/ 26 w 33"/>
                  <a:gd name="T99" fmla="*/ 31 h 71"/>
                  <a:gd name="T100" fmla="*/ 26 w 33"/>
                  <a:gd name="T101" fmla="*/ 28 h 71"/>
                  <a:gd name="T102" fmla="*/ 15 w 33"/>
                  <a:gd name="T103" fmla="*/ 2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71">
                    <a:moveTo>
                      <a:pt x="15" y="28"/>
                    </a:moveTo>
                    <a:lnTo>
                      <a:pt x="15" y="16"/>
                    </a:lnTo>
                    <a:lnTo>
                      <a:pt x="15" y="10"/>
                    </a:lnTo>
                    <a:lnTo>
                      <a:pt x="18" y="6"/>
                    </a:lnTo>
                    <a:lnTo>
                      <a:pt x="21" y="4"/>
                    </a:lnTo>
                    <a:lnTo>
                      <a:pt x="24" y="3"/>
                    </a:lnTo>
                    <a:lnTo>
                      <a:pt x="25" y="3"/>
                    </a:lnTo>
                    <a:lnTo>
                      <a:pt x="27" y="3"/>
                    </a:lnTo>
                    <a:lnTo>
                      <a:pt x="26" y="4"/>
                    </a:lnTo>
                    <a:lnTo>
                      <a:pt x="25" y="5"/>
                    </a:lnTo>
                    <a:lnTo>
                      <a:pt x="24" y="6"/>
                    </a:lnTo>
                    <a:lnTo>
                      <a:pt x="24" y="8"/>
                    </a:lnTo>
                    <a:lnTo>
                      <a:pt x="24" y="9"/>
                    </a:lnTo>
                    <a:lnTo>
                      <a:pt x="25" y="11"/>
                    </a:lnTo>
                    <a:lnTo>
                      <a:pt x="27" y="11"/>
                    </a:lnTo>
                    <a:lnTo>
                      <a:pt x="28" y="12"/>
                    </a:lnTo>
                    <a:lnTo>
                      <a:pt x="30" y="11"/>
                    </a:lnTo>
                    <a:lnTo>
                      <a:pt x="32" y="11"/>
                    </a:lnTo>
                    <a:lnTo>
                      <a:pt x="32" y="9"/>
                    </a:lnTo>
                    <a:lnTo>
                      <a:pt x="33" y="7"/>
                    </a:lnTo>
                    <a:lnTo>
                      <a:pt x="32" y="5"/>
                    </a:lnTo>
                    <a:lnTo>
                      <a:pt x="30" y="3"/>
                    </a:lnTo>
                    <a:lnTo>
                      <a:pt x="27" y="1"/>
                    </a:lnTo>
                    <a:lnTo>
                      <a:pt x="24" y="0"/>
                    </a:lnTo>
                    <a:lnTo>
                      <a:pt x="18" y="1"/>
                    </a:lnTo>
                    <a:lnTo>
                      <a:pt x="13" y="4"/>
                    </a:lnTo>
                    <a:lnTo>
                      <a:pt x="10" y="9"/>
                    </a:lnTo>
                    <a:lnTo>
                      <a:pt x="8" y="16"/>
                    </a:lnTo>
                    <a:lnTo>
                      <a:pt x="8" y="28"/>
                    </a:lnTo>
                    <a:lnTo>
                      <a:pt x="0" y="28"/>
                    </a:lnTo>
                    <a:lnTo>
                      <a:pt x="0" y="31"/>
                    </a:lnTo>
                    <a:lnTo>
                      <a:pt x="8" y="31"/>
                    </a:lnTo>
                    <a:lnTo>
                      <a:pt x="8" y="63"/>
                    </a:lnTo>
                    <a:lnTo>
                      <a:pt x="8" y="66"/>
                    </a:lnTo>
                    <a:lnTo>
                      <a:pt x="7" y="67"/>
                    </a:lnTo>
                    <a:lnTo>
                      <a:pt x="5" y="68"/>
                    </a:lnTo>
                    <a:lnTo>
                      <a:pt x="1" y="68"/>
                    </a:lnTo>
                    <a:lnTo>
                      <a:pt x="1" y="71"/>
                    </a:lnTo>
                    <a:lnTo>
                      <a:pt x="7" y="71"/>
                    </a:lnTo>
                    <a:lnTo>
                      <a:pt x="12" y="70"/>
                    </a:lnTo>
                    <a:lnTo>
                      <a:pt x="18" y="71"/>
                    </a:lnTo>
                    <a:lnTo>
                      <a:pt x="25" y="71"/>
                    </a:lnTo>
                    <a:lnTo>
                      <a:pt x="25" y="68"/>
                    </a:lnTo>
                    <a:lnTo>
                      <a:pt x="23" y="68"/>
                    </a:lnTo>
                    <a:lnTo>
                      <a:pt x="18" y="67"/>
                    </a:lnTo>
                    <a:lnTo>
                      <a:pt x="16" y="67"/>
                    </a:lnTo>
                    <a:lnTo>
                      <a:pt x="15" y="65"/>
                    </a:lnTo>
                    <a:lnTo>
                      <a:pt x="15" y="63"/>
                    </a:lnTo>
                    <a:lnTo>
                      <a:pt x="15" y="31"/>
                    </a:lnTo>
                    <a:lnTo>
                      <a:pt x="26" y="31"/>
                    </a:lnTo>
                    <a:lnTo>
                      <a:pt x="26" y="28"/>
                    </a:lnTo>
                    <a:lnTo>
                      <a:pt x="15"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4" name="Freeform 50"/>
              <p:cNvSpPr>
                <a:spLocks noChangeAspect="1" noEditPoints="1"/>
              </p:cNvSpPr>
              <p:nvPr/>
            </p:nvSpPr>
            <p:spPr bwMode="auto">
              <a:xfrm>
                <a:off x="1046" y="779"/>
                <a:ext cx="45" cy="46"/>
              </a:xfrm>
              <a:custGeom>
                <a:avLst/>
                <a:gdLst>
                  <a:gd name="T0" fmla="*/ 45 w 45"/>
                  <a:gd name="T1" fmla="*/ 23 h 46"/>
                  <a:gd name="T2" fmla="*/ 44 w 45"/>
                  <a:gd name="T3" fmla="*/ 19 h 46"/>
                  <a:gd name="T4" fmla="*/ 43 w 45"/>
                  <a:gd name="T5" fmla="*/ 14 h 46"/>
                  <a:gd name="T6" fmla="*/ 41 w 45"/>
                  <a:gd name="T7" fmla="*/ 10 h 46"/>
                  <a:gd name="T8" fmla="*/ 38 w 45"/>
                  <a:gd name="T9" fmla="*/ 7 h 46"/>
                  <a:gd name="T10" fmla="*/ 35 w 45"/>
                  <a:gd name="T11" fmla="*/ 4 h 46"/>
                  <a:gd name="T12" fmla="*/ 31 w 45"/>
                  <a:gd name="T13" fmla="*/ 2 h 46"/>
                  <a:gd name="T14" fmla="*/ 27 w 45"/>
                  <a:gd name="T15" fmla="*/ 1 h 46"/>
                  <a:gd name="T16" fmla="*/ 23 w 45"/>
                  <a:gd name="T17" fmla="*/ 0 h 46"/>
                  <a:gd name="T18" fmla="*/ 18 w 45"/>
                  <a:gd name="T19" fmla="*/ 1 h 46"/>
                  <a:gd name="T20" fmla="*/ 14 w 45"/>
                  <a:gd name="T21" fmla="*/ 2 h 46"/>
                  <a:gd name="T22" fmla="*/ 10 w 45"/>
                  <a:gd name="T23" fmla="*/ 4 h 46"/>
                  <a:gd name="T24" fmla="*/ 7 w 45"/>
                  <a:gd name="T25" fmla="*/ 7 h 46"/>
                  <a:gd name="T26" fmla="*/ 4 w 45"/>
                  <a:gd name="T27" fmla="*/ 11 h 46"/>
                  <a:gd name="T28" fmla="*/ 2 w 45"/>
                  <a:gd name="T29" fmla="*/ 15 h 46"/>
                  <a:gd name="T30" fmla="*/ 1 w 45"/>
                  <a:gd name="T31" fmla="*/ 19 h 46"/>
                  <a:gd name="T32" fmla="*/ 0 w 45"/>
                  <a:gd name="T33" fmla="*/ 23 h 46"/>
                  <a:gd name="T34" fmla="*/ 2 w 45"/>
                  <a:gd name="T35" fmla="*/ 32 h 46"/>
                  <a:gd name="T36" fmla="*/ 7 w 45"/>
                  <a:gd name="T37" fmla="*/ 39 h 46"/>
                  <a:gd name="T38" fmla="*/ 14 w 45"/>
                  <a:gd name="T39" fmla="*/ 44 h 46"/>
                  <a:gd name="T40" fmla="*/ 22 w 45"/>
                  <a:gd name="T41" fmla="*/ 46 h 46"/>
                  <a:gd name="T42" fmla="*/ 31 w 45"/>
                  <a:gd name="T43" fmla="*/ 44 h 46"/>
                  <a:gd name="T44" fmla="*/ 38 w 45"/>
                  <a:gd name="T45" fmla="*/ 39 h 46"/>
                  <a:gd name="T46" fmla="*/ 43 w 45"/>
                  <a:gd name="T47" fmla="*/ 32 h 46"/>
                  <a:gd name="T48" fmla="*/ 45 w 45"/>
                  <a:gd name="T49" fmla="*/ 23 h 46"/>
                  <a:gd name="T50" fmla="*/ 23 w 45"/>
                  <a:gd name="T51" fmla="*/ 43 h 46"/>
                  <a:gd name="T52" fmla="*/ 19 w 45"/>
                  <a:gd name="T53" fmla="*/ 43 h 46"/>
                  <a:gd name="T54" fmla="*/ 16 w 45"/>
                  <a:gd name="T55" fmla="*/ 42 h 46"/>
                  <a:gd name="T56" fmla="*/ 14 w 45"/>
                  <a:gd name="T57" fmla="*/ 40 h 46"/>
                  <a:gd name="T58" fmla="*/ 11 w 45"/>
                  <a:gd name="T59" fmla="*/ 37 h 46"/>
                  <a:gd name="T60" fmla="*/ 10 w 45"/>
                  <a:gd name="T61" fmla="*/ 33 h 46"/>
                  <a:gd name="T62" fmla="*/ 9 w 45"/>
                  <a:gd name="T63" fmla="*/ 29 h 46"/>
                  <a:gd name="T64" fmla="*/ 9 w 45"/>
                  <a:gd name="T65" fmla="*/ 26 h 46"/>
                  <a:gd name="T66" fmla="*/ 9 w 45"/>
                  <a:gd name="T67" fmla="*/ 23 h 46"/>
                  <a:gd name="T68" fmla="*/ 9 w 45"/>
                  <a:gd name="T69" fmla="*/ 19 h 46"/>
                  <a:gd name="T70" fmla="*/ 9 w 45"/>
                  <a:gd name="T71" fmla="*/ 16 h 46"/>
                  <a:gd name="T72" fmla="*/ 10 w 45"/>
                  <a:gd name="T73" fmla="*/ 12 h 46"/>
                  <a:gd name="T74" fmla="*/ 11 w 45"/>
                  <a:gd name="T75" fmla="*/ 9 h 46"/>
                  <a:gd name="T76" fmla="*/ 13 w 45"/>
                  <a:gd name="T77" fmla="*/ 6 h 46"/>
                  <a:gd name="T78" fmla="*/ 16 w 45"/>
                  <a:gd name="T79" fmla="*/ 4 h 46"/>
                  <a:gd name="T80" fmla="*/ 19 w 45"/>
                  <a:gd name="T81" fmla="*/ 3 h 46"/>
                  <a:gd name="T82" fmla="*/ 22 w 45"/>
                  <a:gd name="T83" fmla="*/ 2 h 46"/>
                  <a:gd name="T84" fmla="*/ 26 w 45"/>
                  <a:gd name="T85" fmla="*/ 3 h 46"/>
                  <a:gd name="T86" fmla="*/ 29 w 45"/>
                  <a:gd name="T87" fmla="*/ 4 h 46"/>
                  <a:gd name="T88" fmla="*/ 32 w 45"/>
                  <a:gd name="T89" fmla="*/ 6 h 46"/>
                  <a:gd name="T90" fmla="*/ 34 w 45"/>
                  <a:gd name="T91" fmla="*/ 9 h 46"/>
                  <a:gd name="T92" fmla="*/ 35 w 45"/>
                  <a:gd name="T93" fmla="*/ 12 h 46"/>
                  <a:gd name="T94" fmla="*/ 36 w 45"/>
                  <a:gd name="T95" fmla="*/ 16 h 46"/>
                  <a:gd name="T96" fmla="*/ 36 w 45"/>
                  <a:gd name="T97" fmla="*/ 19 h 46"/>
                  <a:gd name="T98" fmla="*/ 36 w 45"/>
                  <a:gd name="T99" fmla="*/ 23 h 46"/>
                  <a:gd name="T100" fmla="*/ 36 w 45"/>
                  <a:gd name="T101" fmla="*/ 26 h 46"/>
                  <a:gd name="T102" fmla="*/ 36 w 45"/>
                  <a:gd name="T103" fmla="*/ 29 h 46"/>
                  <a:gd name="T104" fmla="*/ 35 w 45"/>
                  <a:gd name="T105" fmla="*/ 33 h 46"/>
                  <a:gd name="T106" fmla="*/ 34 w 45"/>
                  <a:gd name="T107" fmla="*/ 36 h 46"/>
                  <a:gd name="T108" fmla="*/ 32 w 45"/>
                  <a:gd name="T109" fmla="*/ 39 h 46"/>
                  <a:gd name="T110" fmla="*/ 29 w 45"/>
                  <a:gd name="T111" fmla="*/ 41 h 46"/>
                  <a:gd name="T112" fmla="*/ 26 w 45"/>
                  <a:gd name="T113" fmla="*/ 43 h 46"/>
                  <a:gd name="T114" fmla="*/ 23 w 45"/>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46">
                    <a:moveTo>
                      <a:pt x="45" y="23"/>
                    </a:moveTo>
                    <a:lnTo>
                      <a:pt x="44" y="19"/>
                    </a:lnTo>
                    <a:lnTo>
                      <a:pt x="43" y="14"/>
                    </a:lnTo>
                    <a:lnTo>
                      <a:pt x="41" y="10"/>
                    </a:lnTo>
                    <a:lnTo>
                      <a:pt x="38" y="7"/>
                    </a:lnTo>
                    <a:lnTo>
                      <a:pt x="35" y="4"/>
                    </a:lnTo>
                    <a:lnTo>
                      <a:pt x="31" y="2"/>
                    </a:lnTo>
                    <a:lnTo>
                      <a:pt x="27" y="1"/>
                    </a:lnTo>
                    <a:lnTo>
                      <a:pt x="23"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3" y="32"/>
                    </a:lnTo>
                    <a:lnTo>
                      <a:pt x="45" y="23"/>
                    </a:lnTo>
                    <a:close/>
                    <a:moveTo>
                      <a:pt x="23" y="43"/>
                    </a:moveTo>
                    <a:lnTo>
                      <a:pt x="19" y="43"/>
                    </a:lnTo>
                    <a:lnTo>
                      <a:pt x="16" y="42"/>
                    </a:lnTo>
                    <a:lnTo>
                      <a:pt x="14" y="40"/>
                    </a:lnTo>
                    <a:lnTo>
                      <a:pt x="11" y="37"/>
                    </a:lnTo>
                    <a:lnTo>
                      <a:pt x="10" y="33"/>
                    </a:lnTo>
                    <a:lnTo>
                      <a:pt x="9" y="29"/>
                    </a:lnTo>
                    <a:lnTo>
                      <a:pt x="9" y="26"/>
                    </a:lnTo>
                    <a:lnTo>
                      <a:pt x="9" y="23"/>
                    </a:lnTo>
                    <a:lnTo>
                      <a:pt x="9" y="19"/>
                    </a:lnTo>
                    <a:lnTo>
                      <a:pt x="9" y="16"/>
                    </a:lnTo>
                    <a:lnTo>
                      <a:pt x="10" y="12"/>
                    </a:lnTo>
                    <a:lnTo>
                      <a:pt x="11" y="9"/>
                    </a:lnTo>
                    <a:lnTo>
                      <a:pt x="13" y="6"/>
                    </a:lnTo>
                    <a:lnTo>
                      <a:pt x="16" y="4"/>
                    </a:lnTo>
                    <a:lnTo>
                      <a:pt x="19" y="3"/>
                    </a:lnTo>
                    <a:lnTo>
                      <a:pt x="22" y="2"/>
                    </a:lnTo>
                    <a:lnTo>
                      <a:pt x="26" y="3"/>
                    </a:lnTo>
                    <a:lnTo>
                      <a:pt x="29" y="4"/>
                    </a:lnTo>
                    <a:lnTo>
                      <a:pt x="32" y="6"/>
                    </a:lnTo>
                    <a:lnTo>
                      <a:pt x="34" y="9"/>
                    </a:lnTo>
                    <a:lnTo>
                      <a:pt x="35" y="12"/>
                    </a:lnTo>
                    <a:lnTo>
                      <a:pt x="36" y="16"/>
                    </a:lnTo>
                    <a:lnTo>
                      <a:pt x="36" y="19"/>
                    </a:lnTo>
                    <a:lnTo>
                      <a:pt x="36" y="23"/>
                    </a:lnTo>
                    <a:lnTo>
                      <a:pt x="36" y="26"/>
                    </a:lnTo>
                    <a:lnTo>
                      <a:pt x="36" y="29"/>
                    </a:lnTo>
                    <a:lnTo>
                      <a:pt x="35" y="33"/>
                    </a:lnTo>
                    <a:lnTo>
                      <a:pt x="34" y="36"/>
                    </a:lnTo>
                    <a:lnTo>
                      <a:pt x="32" y="39"/>
                    </a:lnTo>
                    <a:lnTo>
                      <a:pt x="29" y="41"/>
                    </a:lnTo>
                    <a:lnTo>
                      <a:pt x="26" y="43"/>
                    </a:lnTo>
                    <a:lnTo>
                      <a:pt x="2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5" name="Freeform 51"/>
              <p:cNvSpPr>
                <a:spLocks noChangeAspect="1"/>
              </p:cNvSpPr>
              <p:nvPr/>
            </p:nvSpPr>
            <p:spPr bwMode="auto">
              <a:xfrm>
                <a:off x="1097" y="780"/>
                <a:ext cx="50" cy="45"/>
              </a:xfrm>
              <a:custGeom>
                <a:avLst/>
                <a:gdLst>
                  <a:gd name="T0" fmla="*/ 35 w 50"/>
                  <a:gd name="T1" fmla="*/ 36 h 45"/>
                  <a:gd name="T2" fmla="*/ 35 w 50"/>
                  <a:gd name="T3" fmla="*/ 45 h 45"/>
                  <a:gd name="T4" fmla="*/ 50 w 50"/>
                  <a:gd name="T5" fmla="*/ 44 h 45"/>
                  <a:gd name="T6" fmla="*/ 50 w 50"/>
                  <a:gd name="T7" fmla="*/ 41 h 45"/>
                  <a:gd name="T8" fmla="*/ 48 w 50"/>
                  <a:gd name="T9" fmla="*/ 41 h 45"/>
                  <a:gd name="T10" fmla="*/ 46 w 50"/>
                  <a:gd name="T11" fmla="*/ 40 h 45"/>
                  <a:gd name="T12" fmla="*/ 44 w 50"/>
                  <a:gd name="T13" fmla="*/ 40 h 45"/>
                  <a:gd name="T14" fmla="*/ 43 w 50"/>
                  <a:gd name="T15" fmla="*/ 40 h 45"/>
                  <a:gd name="T16" fmla="*/ 43 w 50"/>
                  <a:gd name="T17" fmla="*/ 39 h 45"/>
                  <a:gd name="T18" fmla="*/ 42 w 50"/>
                  <a:gd name="T19" fmla="*/ 38 h 45"/>
                  <a:gd name="T20" fmla="*/ 42 w 50"/>
                  <a:gd name="T21" fmla="*/ 37 h 45"/>
                  <a:gd name="T22" fmla="*/ 42 w 50"/>
                  <a:gd name="T23" fmla="*/ 35 h 45"/>
                  <a:gd name="T24" fmla="*/ 42 w 50"/>
                  <a:gd name="T25" fmla="*/ 0 h 45"/>
                  <a:gd name="T26" fmla="*/ 27 w 50"/>
                  <a:gd name="T27" fmla="*/ 1 h 45"/>
                  <a:gd name="T28" fmla="*/ 27 w 50"/>
                  <a:gd name="T29" fmla="*/ 4 h 45"/>
                  <a:gd name="T30" fmla="*/ 30 w 50"/>
                  <a:gd name="T31" fmla="*/ 4 h 45"/>
                  <a:gd name="T32" fmla="*/ 32 w 50"/>
                  <a:gd name="T33" fmla="*/ 4 h 45"/>
                  <a:gd name="T34" fmla="*/ 33 w 50"/>
                  <a:gd name="T35" fmla="*/ 4 h 45"/>
                  <a:gd name="T36" fmla="*/ 34 w 50"/>
                  <a:gd name="T37" fmla="*/ 5 h 45"/>
                  <a:gd name="T38" fmla="*/ 35 w 50"/>
                  <a:gd name="T39" fmla="*/ 6 h 45"/>
                  <a:gd name="T40" fmla="*/ 35 w 50"/>
                  <a:gd name="T41" fmla="*/ 7 h 45"/>
                  <a:gd name="T42" fmla="*/ 35 w 50"/>
                  <a:gd name="T43" fmla="*/ 8 h 45"/>
                  <a:gd name="T44" fmla="*/ 35 w 50"/>
                  <a:gd name="T45" fmla="*/ 9 h 45"/>
                  <a:gd name="T46" fmla="*/ 35 w 50"/>
                  <a:gd name="T47" fmla="*/ 27 h 45"/>
                  <a:gd name="T48" fmla="*/ 34 w 50"/>
                  <a:gd name="T49" fmla="*/ 33 h 45"/>
                  <a:gd name="T50" fmla="*/ 32 w 50"/>
                  <a:gd name="T51" fmla="*/ 38 h 45"/>
                  <a:gd name="T52" fmla="*/ 28 w 50"/>
                  <a:gd name="T53" fmla="*/ 41 h 45"/>
                  <a:gd name="T54" fmla="*/ 23 w 50"/>
                  <a:gd name="T55" fmla="*/ 43 h 45"/>
                  <a:gd name="T56" fmla="*/ 20 w 50"/>
                  <a:gd name="T57" fmla="*/ 42 h 45"/>
                  <a:gd name="T58" fmla="*/ 18 w 50"/>
                  <a:gd name="T59" fmla="*/ 42 h 45"/>
                  <a:gd name="T60" fmla="*/ 17 w 50"/>
                  <a:gd name="T61" fmla="*/ 41 h 45"/>
                  <a:gd name="T62" fmla="*/ 16 w 50"/>
                  <a:gd name="T63" fmla="*/ 40 h 45"/>
                  <a:gd name="T64" fmla="*/ 15 w 50"/>
                  <a:gd name="T65" fmla="*/ 38 h 45"/>
                  <a:gd name="T66" fmla="*/ 15 w 50"/>
                  <a:gd name="T67" fmla="*/ 37 h 45"/>
                  <a:gd name="T68" fmla="*/ 14 w 50"/>
                  <a:gd name="T69" fmla="*/ 35 h 45"/>
                  <a:gd name="T70" fmla="*/ 14 w 50"/>
                  <a:gd name="T71" fmla="*/ 33 h 45"/>
                  <a:gd name="T72" fmla="*/ 14 w 50"/>
                  <a:gd name="T73" fmla="*/ 0 h 45"/>
                  <a:gd name="T74" fmla="*/ 0 w 50"/>
                  <a:gd name="T75" fmla="*/ 1 h 45"/>
                  <a:gd name="T76" fmla="*/ 0 w 50"/>
                  <a:gd name="T77" fmla="*/ 4 h 45"/>
                  <a:gd name="T78" fmla="*/ 2 w 50"/>
                  <a:gd name="T79" fmla="*/ 4 h 45"/>
                  <a:gd name="T80" fmla="*/ 4 w 50"/>
                  <a:gd name="T81" fmla="*/ 4 h 45"/>
                  <a:gd name="T82" fmla="*/ 6 w 50"/>
                  <a:gd name="T83" fmla="*/ 4 h 45"/>
                  <a:gd name="T84" fmla="*/ 7 w 50"/>
                  <a:gd name="T85" fmla="*/ 5 h 45"/>
                  <a:gd name="T86" fmla="*/ 7 w 50"/>
                  <a:gd name="T87" fmla="*/ 6 h 45"/>
                  <a:gd name="T88" fmla="*/ 7 w 50"/>
                  <a:gd name="T89" fmla="*/ 8 h 45"/>
                  <a:gd name="T90" fmla="*/ 7 w 50"/>
                  <a:gd name="T91" fmla="*/ 10 h 45"/>
                  <a:gd name="T92" fmla="*/ 8 w 50"/>
                  <a:gd name="T93" fmla="*/ 13 h 45"/>
                  <a:gd name="T94" fmla="*/ 8 w 50"/>
                  <a:gd name="T95" fmla="*/ 28 h 45"/>
                  <a:gd name="T96" fmla="*/ 8 w 50"/>
                  <a:gd name="T97" fmla="*/ 31 h 45"/>
                  <a:gd name="T98" fmla="*/ 8 w 50"/>
                  <a:gd name="T99" fmla="*/ 34 h 45"/>
                  <a:gd name="T100" fmla="*/ 8 w 50"/>
                  <a:gd name="T101" fmla="*/ 37 h 45"/>
                  <a:gd name="T102" fmla="*/ 9 w 50"/>
                  <a:gd name="T103" fmla="*/ 39 h 45"/>
                  <a:gd name="T104" fmla="*/ 11 w 50"/>
                  <a:gd name="T105" fmla="*/ 42 h 45"/>
                  <a:gd name="T106" fmla="*/ 14 w 50"/>
                  <a:gd name="T107" fmla="*/ 43 h 45"/>
                  <a:gd name="T108" fmla="*/ 18 w 50"/>
                  <a:gd name="T109" fmla="*/ 44 h 45"/>
                  <a:gd name="T110" fmla="*/ 23 w 50"/>
                  <a:gd name="T111" fmla="*/ 45 h 45"/>
                  <a:gd name="T112" fmla="*/ 27 w 50"/>
                  <a:gd name="T113" fmla="*/ 44 h 45"/>
                  <a:gd name="T114" fmla="*/ 30 w 50"/>
                  <a:gd name="T115" fmla="*/ 43 h 45"/>
                  <a:gd name="T116" fmla="*/ 33 w 50"/>
                  <a:gd name="T117" fmla="*/ 40 h 45"/>
                  <a:gd name="T118" fmla="*/ 35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5" y="36"/>
                    </a:moveTo>
                    <a:lnTo>
                      <a:pt x="35" y="45"/>
                    </a:lnTo>
                    <a:lnTo>
                      <a:pt x="50" y="44"/>
                    </a:lnTo>
                    <a:lnTo>
                      <a:pt x="50" y="41"/>
                    </a:lnTo>
                    <a:lnTo>
                      <a:pt x="48" y="41"/>
                    </a:lnTo>
                    <a:lnTo>
                      <a:pt x="46" y="40"/>
                    </a:lnTo>
                    <a:lnTo>
                      <a:pt x="44" y="40"/>
                    </a:lnTo>
                    <a:lnTo>
                      <a:pt x="43" y="40"/>
                    </a:lnTo>
                    <a:lnTo>
                      <a:pt x="43" y="39"/>
                    </a:lnTo>
                    <a:lnTo>
                      <a:pt x="42" y="38"/>
                    </a:lnTo>
                    <a:lnTo>
                      <a:pt x="42" y="37"/>
                    </a:lnTo>
                    <a:lnTo>
                      <a:pt x="42" y="35"/>
                    </a:lnTo>
                    <a:lnTo>
                      <a:pt x="42" y="0"/>
                    </a:lnTo>
                    <a:lnTo>
                      <a:pt x="27" y="1"/>
                    </a:lnTo>
                    <a:lnTo>
                      <a:pt x="27" y="4"/>
                    </a:lnTo>
                    <a:lnTo>
                      <a:pt x="30" y="4"/>
                    </a:lnTo>
                    <a:lnTo>
                      <a:pt x="32" y="4"/>
                    </a:lnTo>
                    <a:lnTo>
                      <a:pt x="33" y="4"/>
                    </a:lnTo>
                    <a:lnTo>
                      <a:pt x="34" y="5"/>
                    </a:lnTo>
                    <a:lnTo>
                      <a:pt x="35" y="6"/>
                    </a:lnTo>
                    <a:lnTo>
                      <a:pt x="35" y="7"/>
                    </a:lnTo>
                    <a:lnTo>
                      <a:pt x="35" y="8"/>
                    </a:lnTo>
                    <a:lnTo>
                      <a:pt x="35" y="9"/>
                    </a:lnTo>
                    <a:lnTo>
                      <a:pt x="35" y="27"/>
                    </a:lnTo>
                    <a:lnTo>
                      <a:pt x="34" y="33"/>
                    </a:lnTo>
                    <a:lnTo>
                      <a:pt x="32" y="38"/>
                    </a:lnTo>
                    <a:lnTo>
                      <a:pt x="28" y="41"/>
                    </a:lnTo>
                    <a:lnTo>
                      <a:pt x="23" y="43"/>
                    </a:lnTo>
                    <a:lnTo>
                      <a:pt x="20" y="42"/>
                    </a:lnTo>
                    <a:lnTo>
                      <a:pt x="18" y="42"/>
                    </a:lnTo>
                    <a:lnTo>
                      <a:pt x="17" y="41"/>
                    </a:lnTo>
                    <a:lnTo>
                      <a:pt x="16" y="40"/>
                    </a:lnTo>
                    <a:lnTo>
                      <a:pt x="15" y="38"/>
                    </a:lnTo>
                    <a:lnTo>
                      <a:pt x="15" y="37"/>
                    </a:lnTo>
                    <a:lnTo>
                      <a:pt x="14" y="35"/>
                    </a:lnTo>
                    <a:lnTo>
                      <a:pt x="14" y="33"/>
                    </a:lnTo>
                    <a:lnTo>
                      <a:pt x="14" y="0"/>
                    </a:lnTo>
                    <a:lnTo>
                      <a:pt x="0" y="1"/>
                    </a:lnTo>
                    <a:lnTo>
                      <a:pt x="0" y="4"/>
                    </a:lnTo>
                    <a:lnTo>
                      <a:pt x="2" y="4"/>
                    </a:lnTo>
                    <a:lnTo>
                      <a:pt x="4" y="4"/>
                    </a:lnTo>
                    <a:lnTo>
                      <a:pt x="6" y="4"/>
                    </a:lnTo>
                    <a:lnTo>
                      <a:pt x="7" y="5"/>
                    </a:lnTo>
                    <a:lnTo>
                      <a:pt x="7" y="6"/>
                    </a:lnTo>
                    <a:lnTo>
                      <a:pt x="7" y="8"/>
                    </a:lnTo>
                    <a:lnTo>
                      <a:pt x="7" y="10"/>
                    </a:lnTo>
                    <a:lnTo>
                      <a:pt x="8" y="13"/>
                    </a:lnTo>
                    <a:lnTo>
                      <a:pt x="8" y="28"/>
                    </a:lnTo>
                    <a:lnTo>
                      <a:pt x="8" y="31"/>
                    </a:lnTo>
                    <a:lnTo>
                      <a:pt x="8" y="34"/>
                    </a:lnTo>
                    <a:lnTo>
                      <a:pt x="8" y="37"/>
                    </a:lnTo>
                    <a:lnTo>
                      <a:pt x="9" y="39"/>
                    </a:lnTo>
                    <a:lnTo>
                      <a:pt x="11" y="42"/>
                    </a:lnTo>
                    <a:lnTo>
                      <a:pt x="14" y="43"/>
                    </a:lnTo>
                    <a:lnTo>
                      <a:pt x="18" y="44"/>
                    </a:lnTo>
                    <a:lnTo>
                      <a:pt x="23" y="45"/>
                    </a:lnTo>
                    <a:lnTo>
                      <a:pt x="27" y="44"/>
                    </a:lnTo>
                    <a:lnTo>
                      <a:pt x="30" y="43"/>
                    </a:lnTo>
                    <a:lnTo>
                      <a:pt x="33" y="40"/>
                    </a:lnTo>
                    <a:lnTo>
                      <a:pt x="35"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2" name="Freeform 52"/>
              <p:cNvSpPr>
                <a:spLocks noChangeAspect="1"/>
              </p:cNvSpPr>
              <p:nvPr/>
            </p:nvSpPr>
            <p:spPr bwMode="auto">
              <a:xfrm>
                <a:off x="1152" y="780"/>
                <a:ext cx="50" cy="44"/>
              </a:xfrm>
              <a:custGeom>
                <a:avLst/>
                <a:gdLst>
                  <a:gd name="T0" fmla="*/ 8 w 50"/>
                  <a:gd name="T1" fmla="*/ 36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6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0 h 44"/>
                  <a:gd name="T50" fmla="*/ 43 w 50"/>
                  <a:gd name="T51" fmla="*/ 38 h 44"/>
                  <a:gd name="T52" fmla="*/ 42 w 50"/>
                  <a:gd name="T53" fmla="*/ 13 h 44"/>
                  <a:gd name="T54" fmla="*/ 41 w 50"/>
                  <a:gd name="T55" fmla="*/ 6 h 44"/>
                  <a:gd name="T56" fmla="*/ 38 w 50"/>
                  <a:gd name="T57" fmla="*/ 2 h 44"/>
                  <a:gd name="T58" fmla="*/ 33 w 50"/>
                  <a:gd name="T59" fmla="*/ 0 h 44"/>
                  <a:gd name="T60" fmla="*/ 24 w 50"/>
                  <a:gd name="T61" fmla="*/ 0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9"/>
                    </a:moveTo>
                    <a:lnTo>
                      <a:pt x="8" y="36"/>
                    </a:lnTo>
                    <a:lnTo>
                      <a:pt x="8" y="39"/>
                    </a:lnTo>
                    <a:lnTo>
                      <a:pt x="7" y="40"/>
                    </a:lnTo>
                    <a:lnTo>
                      <a:pt x="4" y="41"/>
                    </a:lnTo>
                    <a:lnTo>
                      <a:pt x="0" y="41"/>
                    </a:lnTo>
                    <a:lnTo>
                      <a:pt x="0" y="44"/>
                    </a:lnTo>
                    <a:lnTo>
                      <a:pt x="3" y="44"/>
                    </a:lnTo>
                    <a:lnTo>
                      <a:pt x="6" y="44"/>
                    </a:lnTo>
                    <a:lnTo>
                      <a:pt x="9" y="44"/>
                    </a:lnTo>
                    <a:lnTo>
                      <a:pt x="11" y="43"/>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3" y="3"/>
                    </a:lnTo>
                    <a:lnTo>
                      <a:pt x="28" y="2"/>
                    </a:lnTo>
                    <a:lnTo>
                      <a:pt x="30" y="2"/>
                    </a:lnTo>
                    <a:lnTo>
                      <a:pt x="32" y="3"/>
                    </a:lnTo>
                    <a:lnTo>
                      <a:pt x="33" y="4"/>
                    </a:lnTo>
                    <a:lnTo>
                      <a:pt x="34" y="5"/>
                    </a:lnTo>
                    <a:lnTo>
                      <a:pt x="35" y="7"/>
                    </a:lnTo>
                    <a:lnTo>
                      <a:pt x="35" y="9"/>
                    </a:lnTo>
                    <a:lnTo>
                      <a:pt x="36" y="11"/>
                    </a:lnTo>
                    <a:lnTo>
                      <a:pt x="36" y="13"/>
                    </a:lnTo>
                    <a:lnTo>
                      <a:pt x="36" y="36"/>
                    </a:lnTo>
                    <a:lnTo>
                      <a:pt x="35" y="39"/>
                    </a:lnTo>
                    <a:lnTo>
                      <a:pt x="34" y="40"/>
                    </a:lnTo>
                    <a:lnTo>
                      <a:pt x="32" y="41"/>
                    </a:lnTo>
                    <a:lnTo>
                      <a:pt x="28" y="41"/>
                    </a:lnTo>
                    <a:lnTo>
                      <a:pt x="28" y="44"/>
                    </a:lnTo>
                    <a:lnTo>
                      <a:pt x="31" y="44"/>
                    </a:lnTo>
                    <a:lnTo>
                      <a:pt x="34" y="44"/>
                    </a:lnTo>
                    <a:lnTo>
                      <a:pt x="37" y="44"/>
                    </a:lnTo>
                    <a:lnTo>
                      <a:pt x="39" y="43"/>
                    </a:lnTo>
                    <a:lnTo>
                      <a:pt x="41" y="44"/>
                    </a:lnTo>
                    <a:lnTo>
                      <a:pt x="44" y="44"/>
                    </a:lnTo>
                    <a:lnTo>
                      <a:pt x="47" y="44"/>
                    </a:lnTo>
                    <a:lnTo>
                      <a:pt x="50" y="44"/>
                    </a:lnTo>
                    <a:lnTo>
                      <a:pt x="50" y="41"/>
                    </a:lnTo>
                    <a:lnTo>
                      <a:pt x="47" y="41"/>
                    </a:lnTo>
                    <a:lnTo>
                      <a:pt x="44" y="40"/>
                    </a:lnTo>
                    <a:lnTo>
                      <a:pt x="43" y="39"/>
                    </a:lnTo>
                    <a:lnTo>
                      <a:pt x="43" y="38"/>
                    </a:lnTo>
                    <a:lnTo>
                      <a:pt x="43" y="19"/>
                    </a:lnTo>
                    <a:lnTo>
                      <a:pt x="42" y="13"/>
                    </a:lnTo>
                    <a:lnTo>
                      <a:pt x="42" y="9"/>
                    </a:lnTo>
                    <a:lnTo>
                      <a:pt x="41" y="6"/>
                    </a:lnTo>
                    <a:lnTo>
                      <a:pt x="39" y="3"/>
                    </a:lnTo>
                    <a:lnTo>
                      <a:pt x="38" y="2"/>
                    </a:lnTo>
                    <a:lnTo>
                      <a:pt x="36" y="1"/>
                    </a:lnTo>
                    <a:lnTo>
                      <a:pt x="33" y="0"/>
                    </a:lnTo>
                    <a:lnTo>
                      <a:pt x="29" y="0"/>
                    </a:lnTo>
                    <a:lnTo>
                      <a:pt x="24" y="0"/>
                    </a:lnTo>
                    <a:lnTo>
                      <a:pt x="20" y="3"/>
                    </a:lnTo>
                    <a:lnTo>
                      <a:pt x="17" y="6"/>
                    </a:lnTo>
                    <a:lnTo>
                      <a:pt x="14" y="10"/>
                    </a:lnTo>
                    <a:lnTo>
                      <a:pt x="14" y="0"/>
                    </a:lnTo>
                    <a:lnTo>
                      <a:pt x="0" y="1"/>
                    </a:lnTo>
                    <a:lnTo>
                      <a:pt x="0" y="4"/>
                    </a:lnTo>
                    <a:lnTo>
                      <a:pt x="3" y="4"/>
                    </a:lnTo>
                    <a:lnTo>
                      <a:pt x="4" y="4"/>
                    </a:lnTo>
                    <a:lnTo>
                      <a:pt x="6" y="4"/>
                    </a:lnTo>
                    <a:lnTo>
                      <a:pt x="7" y="5"/>
                    </a:lnTo>
                    <a:lnTo>
                      <a:pt x="7" y="6"/>
                    </a:lnTo>
                    <a:lnTo>
                      <a:pt x="8" y="7"/>
                    </a:lnTo>
                    <a:lnTo>
                      <a:pt x="8" y="8"/>
                    </a:lnTo>
                    <a:lnTo>
                      <a:pt x="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3" name="Freeform 53"/>
              <p:cNvSpPr>
                <a:spLocks noChangeAspect="1" noEditPoints="1"/>
              </p:cNvSpPr>
              <p:nvPr/>
            </p:nvSpPr>
            <p:spPr bwMode="auto">
              <a:xfrm>
                <a:off x="1208" y="755"/>
                <a:ext cx="49" cy="70"/>
              </a:xfrm>
              <a:custGeom>
                <a:avLst/>
                <a:gdLst>
                  <a:gd name="T0" fmla="*/ 34 w 49"/>
                  <a:gd name="T1" fmla="*/ 70 h 70"/>
                  <a:gd name="T2" fmla="*/ 49 w 49"/>
                  <a:gd name="T3" fmla="*/ 66 h 70"/>
                  <a:gd name="T4" fmla="*/ 45 w 49"/>
                  <a:gd name="T5" fmla="*/ 65 h 70"/>
                  <a:gd name="T6" fmla="*/ 42 w 49"/>
                  <a:gd name="T7" fmla="*/ 65 h 70"/>
                  <a:gd name="T8" fmla="*/ 41 w 49"/>
                  <a:gd name="T9" fmla="*/ 63 h 70"/>
                  <a:gd name="T10" fmla="*/ 41 w 49"/>
                  <a:gd name="T11" fmla="*/ 60 h 70"/>
                  <a:gd name="T12" fmla="*/ 27 w 49"/>
                  <a:gd name="T13" fmla="*/ 1 h 70"/>
                  <a:gd name="T14" fmla="*/ 29 w 49"/>
                  <a:gd name="T15" fmla="*/ 4 h 70"/>
                  <a:gd name="T16" fmla="*/ 32 w 49"/>
                  <a:gd name="T17" fmla="*/ 4 h 70"/>
                  <a:gd name="T18" fmla="*/ 34 w 49"/>
                  <a:gd name="T19" fmla="*/ 5 h 70"/>
                  <a:gd name="T20" fmla="*/ 34 w 49"/>
                  <a:gd name="T21" fmla="*/ 8 h 70"/>
                  <a:gd name="T22" fmla="*/ 35 w 49"/>
                  <a:gd name="T23" fmla="*/ 31 h 70"/>
                  <a:gd name="T24" fmla="*/ 29 w 49"/>
                  <a:gd name="T25" fmla="*/ 26 h 70"/>
                  <a:gd name="T26" fmla="*/ 22 w 49"/>
                  <a:gd name="T27" fmla="*/ 25 h 70"/>
                  <a:gd name="T28" fmla="*/ 6 w 49"/>
                  <a:gd name="T29" fmla="*/ 31 h 70"/>
                  <a:gd name="T30" fmla="*/ 0 w 49"/>
                  <a:gd name="T31" fmla="*/ 47 h 70"/>
                  <a:gd name="T32" fmla="*/ 6 w 49"/>
                  <a:gd name="T33" fmla="*/ 63 h 70"/>
                  <a:gd name="T34" fmla="*/ 21 w 49"/>
                  <a:gd name="T35" fmla="*/ 70 h 70"/>
                  <a:gd name="T36" fmla="*/ 29 w 49"/>
                  <a:gd name="T37" fmla="*/ 68 h 70"/>
                  <a:gd name="T38" fmla="*/ 34 w 49"/>
                  <a:gd name="T39" fmla="*/ 63 h 70"/>
                  <a:gd name="T40" fmla="*/ 34 w 49"/>
                  <a:gd name="T41" fmla="*/ 57 h 70"/>
                  <a:gd name="T42" fmla="*/ 34 w 49"/>
                  <a:gd name="T43" fmla="*/ 59 h 70"/>
                  <a:gd name="T44" fmla="*/ 33 w 49"/>
                  <a:gd name="T45" fmla="*/ 61 h 70"/>
                  <a:gd name="T46" fmla="*/ 28 w 49"/>
                  <a:gd name="T47" fmla="*/ 66 h 70"/>
                  <a:gd name="T48" fmla="*/ 21 w 49"/>
                  <a:gd name="T49" fmla="*/ 68 h 70"/>
                  <a:gd name="T50" fmla="*/ 15 w 49"/>
                  <a:gd name="T51" fmla="*/ 66 h 70"/>
                  <a:gd name="T52" fmla="*/ 11 w 49"/>
                  <a:gd name="T53" fmla="*/ 61 h 70"/>
                  <a:gd name="T54" fmla="*/ 9 w 49"/>
                  <a:gd name="T55" fmla="*/ 54 h 70"/>
                  <a:gd name="T56" fmla="*/ 8 w 49"/>
                  <a:gd name="T57" fmla="*/ 47 h 70"/>
                  <a:gd name="T58" fmla="*/ 9 w 49"/>
                  <a:gd name="T59" fmla="*/ 41 h 70"/>
                  <a:gd name="T60" fmla="*/ 11 w 49"/>
                  <a:gd name="T61" fmla="*/ 33 h 70"/>
                  <a:gd name="T62" fmla="*/ 16 w 49"/>
                  <a:gd name="T63" fmla="*/ 29 h 70"/>
                  <a:gd name="T64" fmla="*/ 22 w 49"/>
                  <a:gd name="T65" fmla="*/ 27 h 70"/>
                  <a:gd name="T66" fmla="*/ 28 w 49"/>
                  <a:gd name="T67" fmla="*/ 28 h 70"/>
                  <a:gd name="T68" fmla="*/ 33 w 49"/>
                  <a:gd name="T69" fmla="*/ 33 h 70"/>
                  <a:gd name="T70" fmla="*/ 34 w 49"/>
                  <a:gd name="T71" fmla="*/ 35 h 70"/>
                  <a:gd name="T72" fmla="*/ 34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4" y="63"/>
                    </a:moveTo>
                    <a:lnTo>
                      <a:pt x="34" y="70"/>
                    </a:lnTo>
                    <a:lnTo>
                      <a:pt x="49" y="69"/>
                    </a:lnTo>
                    <a:lnTo>
                      <a:pt x="49" y="66"/>
                    </a:lnTo>
                    <a:lnTo>
                      <a:pt x="47" y="66"/>
                    </a:lnTo>
                    <a:lnTo>
                      <a:pt x="45" y="65"/>
                    </a:lnTo>
                    <a:lnTo>
                      <a:pt x="43" y="65"/>
                    </a:lnTo>
                    <a:lnTo>
                      <a:pt x="42" y="65"/>
                    </a:lnTo>
                    <a:lnTo>
                      <a:pt x="42" y="64"/>
                    </a:lnTo>
                    <a:lnTo>
                      <a:pt x="41" y="63"/>
                    </a:lnTo>
                    <a:lnTo>
                      <a:pt x="41" y="62"/>
                    </a:lnTo>
                    <a:lnTo>
                      <a:pt x="41" y="60"/>
                    </a:lnTo>
                    <a:lnTo>
                      <a:pt x="41" y="0"/>
                    </a:lnTo>
                    <a:lnTo>
                      <a:pt x="27" y="1"/>
                    </a:lnTo>
                    <a:lnTo>
                      <a:pt x="27" y="4"/>
                    </a:lnTo>
                    <a:lnTo>
                      <a:pt x="29" y="4"/>
                    </a:lnTo>
                    <a:lnTo>
                      <a:pt x="31" y="4"/>
                    </a:lnTo>
                    <a:lnTo>
                      <a:pt x="32" y="4"/>
                    </a:lnTo>
                    <a:lnTo>
                      <a:pt x="33" y="5"/>
                    </a:lnTo>
                    <a:lnTo>
                      <a:pt x="34" y="5"/>
                    </a:lnTo>
                    <a:lnTo>
                      <a:pt x="34" y="6"/>
                    </a:lnTo>
                    <a:lnTo>
                      <a:pt x="34" y="8"/>
                    </a:lnTo>
                    <a:lnTo>
                      <a:pt x="35" y="9"/>
                    </a:lnTo>
                    <a:lnTo>
                      <a:pt x="35" y="31"/>
                    </a:lnTo>
                    <a:lnTo>
                      <a:pt x="32" y="28"/>
                    </a:lnTo>
                    <a:lnTo>
                      <a:pt x="29" y="26"/>
                    </a:lnTo>
                    <a:lnTo>
                      <a:pt x="26" y="25"/>
                    </a:lnTo>
                    <a:lnTo>
                      <a:pt x="22" y="25"/>
                    </a:lnTo>
                    <a:lnTo>
                      <a:pt x="14" y="26"/>
                    </a:lnTo>
                    <a:lnTo>
                      <a:pt x="6" y="31"/>
                    </a:lnTo>
                    <a:lnTo>
                      <a:pt x="2" y="38"/>
                    </a:lnTo>
                    <a:lnTo>
                      <a:pt x="0" y="47"/>
                    </a:lnTo>
                    <a:lnTo>
                      <a:pt x="1" y="56"/>
                    </a:lnTo>
                    <a:lnTo>
                      <a:pt x="6" y="63"/>
                    </a:lnTo>
                    <a:lnTo>
                      <a:pt x="13" y="68"/>
                    </a:lnTo>
                    <a:lnTo>
                      <a:pt x="21" y="70"/>
                    </a:lnTo>
                    <a:lnTo>
                      <a:pt x="25" y="69"/>
                    </a:lnTo>
                    <a:lnTo>
                      <a:pt x="29" y="68"/>
                    </a:lnTo>
                    <a:lnTo>
                      <a:pt x="32" y="66"/>
                    </a:lnTo>
                    <a:lnTo>
                      <a:pt x="34" y="63"/>
                    </a:lnTo>
                    <a:close/>
                    <a:moveTo>
                      <a:pt x="34" y="37"/>
                    </a:moveTo>
                    <a:lnTo>
                      <a:pt x="34" y="57"/>
                    </a:lnTo>
                    <a:lnTo>
                      <a:pt x="34" y="58"/>
                    </a:lnTo>
                    <a:lnTo>
                      <a:pt x="34" y="59"/>
                    </a:lnTo>
                    <a:lnTo>
                      <a:pt x="34" y="60"/>
                    </a:lnTo>
                    <a:lnTo>
                      <a:pt x="33" y="61"/>
                    </a:lnTo>
                    <a:lnTo>
                      <a:pt x="31" y="64"/>
                    </a:lnTo>
                    <a:lnTo>
                      <a:pt x="28" y="66"/>
                    </a:lnTo>
                    <a:lnTo>
                      <a:pt x="25" y="67"/>
                    </a:lnTo>
                    <a:lnTo>
                      <a:pt x="21" y="68"/>
                    </a:lnTo>
                    <a:lnTo>
                      <a:pt x="18" y="67"/>
                    </a:lnTo>
                    <a:lnTo>
                      <a:pt x="15" y="66"/>
                    </a:lnTo>
                    <a:lnTo>
                      <a:pt x="13" y="64"/>
                    </a:lnTo>
                    <a:lnTo>
                      <a:pt x="11" y="61"/>
                    </a:lnTo>
                    <a:lnTo>
                      <a:pt x="9" y="58"/>
                    </a:lnTo>
                    <a:lnTo>
                      <a:pt x="9" y="54"/>
                    </a:lnTo>
                    <a:lnTo>
                      <a:pt x="8" y="51"/>
                    </a:lnTo>
                    <a:lnTo>
                      <a:pt x="8" y="47"/>
                    </a:lnTo>
                    <a:lnTo>
                      <a:pt x="8" y="44"/>
                    </a:lnTo>
                    <a:lnTo>
                      <a:pt x="9" y="41"/>
                    </a:lnTo>
                    <a:lnTo>
                      <a:pt x="9" y="37"/>
                    </a:lnTo>
                    <a:lnTo>
                      <a:pt x="11" y="33"/>
                    </a:lnTo>
                    <a:lnTo>
                      <a:pt x="13" y="31"/>
                    </a:lnTo>
                    <a:lnTo>
                      <a:pt x="16" y="29"/>
                    </a:lnTo>
                    <a:lnTo>
                      <a:pt x="19" y="27"/>
                    </a:lnTo>
                    <a:lnTo>
                      <a:pt x="22" y="27"/>
                    </a:lnTo>
                    <a:lnTo>
                      <a:pt x="25" y="27"/>
                    </a:lnTo>
                    <a:lnTo>
                      <a:pt x="28" y="28"/>
                    </a:lnTo>
                    <a:lnTo>
                      <a:pt x="31" y="30"/>
                    </a:lnTo>
                    <a:lnTo>
                      <a:pt x="33" y="33"/>
                    </a:lnTo>
                    <a:lnTo>
                      <a:pt x="34" y="34"/>
                    </a:lnTo>
                    <a:lnTo>
                      <a:pt x="34" y="35"/>
                    </a:lnTo>
                    <a:lnTo>
                      <a:pt x="34" y="35"/>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6" name="Freeform 54"/>
              <p:cNvSpPr>
                <a:spLocks noChangeAspect="1"/>
              </p:cNvSpPr>
              <p:nvPr/>
            </p:nvSpPr>
            <p:spPr bwMode="auto">
              <a:xfrm>
                <a:off x="1299" y="773"/>
                <a:ext cx="88" cy="52"/>
              </a:xfrm>
              <a:custGeom>
                <a:avLst/>
                <a:gdLst>
                  <a:gd name="T0" fmla="*/ 84 w 88"/>
                  <a:gd name="T1" fmla="*/ 28 h 52"/>
                  <a:gd name="T2" fmla="*/ 86 w 88"/>
                  <a:gd name="T3" fmla="*/ 28 h 52"/>
                  <a:gd name="T4" fmla="*/ 87 w 88"/>
                  <a:gd name="T5" fmla="*/ 28 h 52"/>
                  <a:gd name="T6" fmla="*/ 88 w 88"/>
                  <a:gd name="T7" fmla="*/ 27 h 52"/>
                  <a:gd name="T8" fmla="*/ 88 w 88"/>
                  <a:gd name="T9" fmla="*/ 26 h 52"/>
                  <a:gd name="T10" fmla="*/ 88 w 88"/>
                  <a:gd name="T11" fmla="*/ 25 h 52"/>
                  <a:gd name="T12" fmla="*/ 87 w 88"/>
                  <a:gd name="T13" fmla="*/ 24 h 52"/>
                  <a:gd name="T14" fmla="*/ 86 w 88"/>
                  <a:gd name="T15" fmla="*/ 24 h 52"/>
                  <a:gd name="T16" fmla="*/ 84 w 88"/>
                  <a:gd name="T17" fmla="*/ 24 h 52"/>
                  <a:gd name="T18" fmla="*/ 10 w 88"/>
                  <a:gd name="T19" fmla="*/ 24 h 52"/>
                  <a:gd name="T20" fmla="*/ 14 w 88"/>
                  <a:gd name="T21" fmla="*/ 21 h 52"/>
                  <a:gd name="T22" fmla="*/ 17 w 88"/>
                  <a:gd name="T23" fmla="*/ 18 h 52"/>
                  <a:gd name="T24" fmla="*/ 18 w 88"/>
                  <a:gd name="T25" fmla="*/ 16 h 52"/>
                  <a:gd name="T26" fmla="*/ 19 w 88"/>
                  <a:gd name="T27" fmla="*/ 14 h 52"/>
                  <a:gd name="T28" fmla="*/ 22 w 88"/>
                  <a:gd name="T29" fmla="*/ 9 h 52"/>
                  <a:gd name="T30" fmla="*/ 24 w 88"/>
                  <a:gd name="T31" fmla="*/ 5 h 52"/>
                  <a:gd name="T32" fmla="*/ 24 w 88"/>
                  <a:gd name="T33" fmla="*/ 2 h 52"/>
                  <a:gd name="T34" fmla="*/ 25 w 88"/>
                  <a:gd name="T35" fmla="*/ 1 h 52"/>
                  <a:gd name="T36" fmla="*/ 24 w 88"/>
                  <a:gd name="T37" fmla="*/ 0 h 52"/>
                  <a:gd name="T38" fmla="*/ 23 w 88"/>
                  <a:gd name="T39" fmla="*/ 0 h 52"/>
                  <a:gd name="T40" fmla="*/ 22 w 88"/>
                  <a:gd name="T41" fmla="*/ 0 h 52"/>
                  <a:gd name="T42" fmla="*/ 21 w 88"/>
                  <a:gd name="T43" fmla="*/ 0 h 52"/>
                  <a:gd name="T44" fmla="*/ 21 w 88"/>
                  <a:gd name="T45" fmla="*/ 1 h 52"/>
                  <a:gd name="T46" fmla="*/ 20 w 88"/>
                  <a:gd name="T47" fmla="*/ 2 h 52"/>
                  <a:gd name="T48" fmla="*/ 18 w 88"/>
                  <a:gd name="T49" fmla="*/ 9 h 52"/>
                  <a:gd name="T50" fmla="*/ 14 w 88"/>
                  <a:gd name="T51" fmla="*/ 15 h 52"/>
                  <a:gd name="T52" fmla="*/ 8 w 88"/>
                  <a:gd name="T53" fmla="*/ 20 h 52"/>
                  <a:gd name="T54" fmla="*/ 1 w 88"/>
                  <a:gd name="T55" fmla="*/ 25 h 52"/>
                  <a:gd name="T56" fmla="*/ 0 w 88"/>
                  <a:gd name="T57" fmla="*/ 25 h 52"/>
                  <a:gd name="T58" fmla="*/ 0 w 88"/>
                  <a:gd name="T59" fmla="*/ 26 h 52"/>
                  <a:gd name="T60" fmla="*/ 0 w 88"/>
                  <a:gd name="T61" fmla="*/ 27 h 52"/>
                  <a:gd name="T62" fmla="*/ 1 w 88"/>
                  <a:gd name="T63" fmla="*/ 27 h 52"/>
                  <a:gd name="T64" fmla="*/ 8 w 88"/>
                  <a:gd name="T65" fmla="*/ 31 h 52"/>
                  <a:gd name="T66" fmla="*/ 14 w 88"/>
                  <a:gd name="T67" fmla="*/ 36 h 52"/>
                  <a:gd name="T68" fmla="*/ 18 w 88"/>
                  <a:gd name="T69" fmla="*/ 43 h 52"/>
                  <a:gd name="T70" fmla="*/ 21 w 88"/>
                  <a:gd name="T71" fmla="*/ 50 h 52"/>
                  <a:gd name="T72" fmla="*/ 21 w 88"/>
                  <a:gd name="T73" fmla="*/ 52 h 52"/>
                  <a:gd name="T74" fmla="*/ 23 w 88"/>
                  <a:gd name="T75" fmla="*/ 52 h 52"/>
                  <a:gd name="T76" fmla="*/ 24 w 88"/>
                  <a:gd name="T77" fmla="*/ 52 h 52"/>
                  <a:gd name="T78" fmla="*/ 25 w 88"/>
                  <a:gd name="T79" fmla="*/ 51 h 52"/>
                  <a:gd name="T80" fmla="*/ 24 w 88"/>
                  <a:gd name="T81" fmla="*/ 49 h 52"/>
                  <a:gd name="T82" fmla="*/ 24 w 88"/>
                  <a:gd name="T83" fmla="*/ 46 h 52"/>
                  <a:gd name="T84" fmla="*/ 22 w 88"/>
                  <a:gd name="T85" fmla="*/ 42 h 52"/>
                  <a:gd name="T86" fmla="*/ 20 w 88"/>
                  <a:gd name="T87" fmla="*/ 37 h 52"/>
                  <a:gd name="T88" fmla="*/ 16 w 88"/>
                  <a:gd name="T89" fmla="*/ 33 h 52"/>
                  <a:gd name="T90" fmla="*/ 10 w 88"/>
                  <a:gd name="T91" fmla="*/ 28 h 52"/>
                  <a:gd name="T92" fmla="*/ 84 w 88"/>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52">
                    <a:moveTo>
                      <a:pt x="84" y="28"/>
                    </a:moveTo>
                    <a:lnTo>
                      <a:pt x="86" y="28"/>
                    </a:lnTo>
                    <a:lnTo>
                      <a:pt x="87" y="28"/>
                    </a:lnTo>
                    <a:lnTo>
                      <a:pt x="88" y="27"/>
                    </a:lnTo>
                    <a:lnTo>
                      <a:pt x="88" y="26"/>
                    </a:lnTo>
                    <a:lnTo>
                      <a:pt x="88" y="25"/>
                    </a:lnTo>
                    <a:lnTo>
                      <a:pt x="87" y="24"/>
                    </a:lnTo>
                    <a:lnTo>
                      <a:pt x="86" y="24"/>
                    </a:lnTo>
                    <a:lnTo>
                      <a:pt x="84" y="24"/>
                    </a:lnTo>
                    <a:lnTo>
                      <a:pt x="10" y="24"/>
                    </a:lnTo>
                    <a:lnTo>
                      <a:pt x="14" y="21"/>
                    </a:lnTo>
                    <a:lnTo>
                      <a:pt x="17" y="18"/>
                    </a:lnTo>
                    <a:lnTo>
                      <a:pt x="18" y="16"/>
                    </a:lnTo>
                    <a:lnTo>
                      <a:pt x="19" y="14"/>
                    </a:lnTo>
                    <a:lnTo>
                      <a:pt x="22" y="9"/>
                    </a:lnTo>
                    <a:lnTo>
                      <a:pt x="24" y="5"/>
                    </a:lnTo>
                    <a:lnTo>
                      <a:pt x="24" y="2"/>
                    </a:lnTo>
                    <a:lnTo>
                      <a:pt x="25" y="1"/>
                    </a:lnTo>
                    <a:lnTo>
                      <a:pt x="24" y="0"/>
                    </a:lnTo>
                    <a:lnTo>
                      <a:pt x="23" y="0"/>
                    </a:lnTo>
                    <a:lnTo>
                      <a:pt x="22" y="0"/>
                    </a:lnTo>
                    <a:lnTo>
                      <a:pt x="21" y="0"/>
                    </a:lnTo>
                    <a:lnTo>
                      <a:pt x="21" y="1"/>
                    </a:lnTo>
                    <a:lnTo>
                      <a:pt x="20" y="2"/>
                    </a:lnTo>
                    <a:lnTo>
                      <a:pt x="18" y="9"/>
                    </a:lnTo>
                    <a:lnTo>
                      <a:pt x="14" y="15"/>
                    </a:lnTo>
                    <a:lnTo>
                      <a:pt x="8" y="20"/>
                    </a:lnTo>
                    <a:lnTo>
                      <a:pt x="1" y="25"/>
                    </a:lnTo>
                    <a:lnTo>
                      <a:pt x="0" y="25"/>
                    </a:lnTo>
                    <a:lnTo>
                      <a:pt x="0" y="26"/>
                    </a:lnTo>
                    <a:lnTo>
                      <a:pt x="0" y="27"/>
                    </a:lnTo>
                    <a:lnTo>
                      <a:pt x="1" y="27"/>
                    </a:lnTo>
                    <a:lnTo>
                      <a:pt x="8" y="31"/>
                    </a:lnTo>
                    <a:lnTo>
                      <a:pt x="14" y="36"/>
                    </a:lnTo>
                    <a:lnTo>
                      <a:pt x="18" y="43"/>
                    </a:lnTo>
                    <a:lnTo>
                      <a:pt x="21" y="50"/>
                    </a:lnTo>
                    <a:lnTo>
                      <a:pt x="21" y="52"/>
                    </a:lnTo>
                    <a:lnTo>
                      <a:pt x="23" y="52"/>
                    </a:lnTo>
                    <a:lnTo>
                      <a:pt x="24" y="52"/>
                    </a:lnTo>
                    <a:lnTo>
                      <a:pt x="25" y="51"/>
                    </a:lnTo>
                    <a:lnTo>
                      <a:pt x="24" y="49"/>
                    </a:lnTo>
                    <a:lnTo>
                      <a:pt x="24" y="46"/>
                    </a:lnTo>
                    <a:lnTo>
                      <a:pt x="22" y="42"/>
                    </a:lnTo>
                    <a:lnTo>
                      <a:pt x="20" y="37"/>
                    </a:lnTo>
                    <a:lnTo>
                      <a:pt x="16" y="33"/>
                    </a:lnTo>
                    <a:lnTo>
                      <a:pt x="10" y="28"/>
                    </a:lnTo>
                    <a:lnTo>
                      <a:pt x="84"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7" name="Freeform 55"/>
              <p:cNvSpPr>
                <a:spLocks noChangeAspect="1"/>
              </p:cNvSpPr>
              <p:nvPr/>
            </p:nvSpPr>
            <p:spPr bwMode="auto">
              <a:xfrm>
                <a:off x="1430" y="756"/>
                <a:ext cx="84" cy="68"/>
              </a:xfrm>
              <a:custGeom>
                <a:avLst/>
                <a:gdLst>
                  <a:gd name="T0" fmla="*/ 19 w 84"/>
                  <a:gd name="T1" fmla="*/ 1 h 68"/>
                  <a:gd name="T2" fmla="*/ 18 w 84"/>
                  <a:gd name="T3" fmla="*/ 0 h 68"/>
                  <a:gd name="T4" fmla="*/ 0 w 84"/>
                  <a:gd name="T5" fmla="*/ 0 h 68"/>
                  <a:gd name="T6" fmla="*/ 2 w 84"/>
                  <a:gd name="T7" fmla="*/ 3 h 68"/>
                  <a:gd name="T8" fmla="*/ 9 w 84"/>
                  <a:gd name="T9" fmla="*/ 4 h 68"/>
                  <a:gd name="T10" fmla="*/ 10 w 84"/>
                  <a:gd name="T11" fmla="*/ 7 h 68"/>
                  <a:gd name="T12" fmla="*/ 10 w 84"/>
                  <a:gd name="T13" fmla="*/ 58 h 68"/>
                  <a:gd name="T14" fmla="*/ 9 w 84"/>
                  <a:gd name="T15" fmla="*/ 61 h 68"/>
                  <a:gd name="T16" fmla="*/ 7 w 84"/>
                  <a:gd name="T17" fmla="*/ 63 h 68"/>
                  <a:gd name="T18" fmla="*/ 3 w 84"/>
                  <a:gd name="T19" fmla="*/ 64 h 68"/>
                  <a:gd name="T20" fmla="*/ 0 w 84"/>
                  <a:gd name="T21" fmla="*/ 68 h 68"/>
                  <a:gd name="T22" fmla="*/ 11 w 84"/>
                  <a:gd name="T23" fmla="*/ 67 h 68"/>
                  <a:gd name="T24" fmla="*/ 23 w 84"/>
                  <a:gd name="T25" fmla="*/ 68 h 68"/>
                  <a:gd name="T26" fmla="*/ 20 w 84"/>
                  <a:gd name="T27" fmla="*/ 64 h 68"/>
                  <a:gd name="T28" fmla="*/ 15 w 84"/>
                  <a:gd name="T29" fmla="*/ 63 h 68"/>
                  <a:gd name="T30" fmla="*/ 13 w 84"/>
                  <a:gd name="T31" fmla="*/ 61 h 68"/>
                  <a:gd name="T32" fmla="*/ 13 w 84"/>
                  <a:gd name="T33" fmla="*/ 58 h 68"/>
                  <a:gd name="T34" fmla="*/ 13 w 84"/>
                  <a:gd name="T35" fmla="*/ 4 h 68"/>
                  <a:gd name="T36" fmla="*/ 37 w 84"/>
                  <a:gd name="T37" fmla="*/ 66 h 68"/>
                  <a:gd name="T38" fmla="*/ 39 w 84"/>
                  <a:gd name="T39" fmla="*/ 68 h 68"/>
                  <a:gd name="T40" fmla="*/ 41 w 84"/>
                  <a:gd name="T41" fmla="*/ 66 h 68"/>
                  <a:gd name="T42" fmla="*/ 65 w 84"/>
                  <a:gd name="T43" fmla="*/ 3 h 68"/>
                  <a:gd name="T44" fmla="*/ 65 w 84"/>
                  <a:gd name="T45" fmla="*/ 62 h 68"/>
                  <a:gd name="T46" fmla="*/ 62 w 84"/>
                  <a:gd name="T47" fmla="*/ 64 h 68"/>
                  <a:gd name="T48" fmla="*/ 55 w 84"/>
                  <a:gd name="T49" fmla="*/ 65 h 68"/>
                  <a:gd name="T50" fmla="*/ 58 w 84"/>
                  <a:gd name="T51" fmla="*/ 68 h 68"/>
                  <a:gd name="T52" fmla="*/ 66 w 84"/>
                  <a:gd name="T53" fmla="*/ 67 h 68"/>
                  <a:gd name="T54" fmla="*/ 73 w 84"/>
                  <a:gd name="T55" fmla="*/ 67 h 68"/>
                  <a:gd name="T56" fmla="*/ 80 w 84"/>
                  <a:gd name="T57" fmla="*/ 68 h 68"/>
                  <a:gd name="T58" fmla="*/ 84 w 84"/>
                  <a:gd name="T59" fmla="*/ 65 h 68"/>
                  <a:gd name="T60" fmla="*/ 77 w 84"/>
                  <a:gd name="T61" fmla="*/ 64 h 68"/>
                  <a:gd name="T62" fmla="*/ 73 w 84"/>
                  <a:gd name="T63" fmla="*/ 62 h 68"/>
                  <a:gd name="T64" fmla="*/ 73 w 84"/>
                  <a:gd name="T65" fmla="*/ 7 h 68"/>
                  <a:gd name="T66" fmla="*/ 74 w 84"/>
                  <a:gd name="T67" fmla="*/ 4 h 68"/>
                  <a:gd name="T68" fmla="*/ 81 w 84"/>
                  <a:gd name="T69" fmla="*/ 3 h 68"/>
                  <a:gd name="T70" fmla="*/ 84 w 84"/>
                  <a:gd name="T71" fmla="*/ 0 h 68"/>
                  <a:gd name="T72" fmla="*/ 65 w 84"/>
                  <a:gd name="T73" fmla="*/ 0 h 68"/>
                  <a:gd name="T74" fmla="*/ 64 w 84"/>
                  <a:gd name="T75" fmla="*/ 1 h 68"/>
                  <a:gd name="T76" fmla="*/ 42 w 84"/>
                  <a:gd name="T77"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 h="68">
                    <a:moveTo>
                      <a:pt x="20" y="2"/>
                    </a:moveTo>
                    <a:lnTo>
                      <a:pt x="19" y="1"/>
                    </a:lnTo>
                    <a:lnTo>
                      <a:pt x="19" y="0"/>
                    </a:lnTo>
                    <a:lnTo>
                      <a:pt x="18" y="0"/>
                    </a:lnTo>
                    <a:lnTo>
                      <a:pt x="16" y="0"/>
                    </a:lnTo>
                    <a:lnTo>
                      <a:pt x="0" y="0"/>
                    </a:lnTo>
                    <a:lnTo>
                      <a:pt x="0" y="3"/>
                    </a:lnTo>
                    <a:lnTo>
                      <a:pt x="2" y="3"/>
                    </a:lnTo>
                    <a:lnTo>
                      <a:pt x="6" y="3"/>
                    </a:lnTo>
                    <a:lnTo>
                      <a:pt x="9" y="4"/>
                    </a:lnTo>
                    <a:lnTo>
                      <a:pt x="10" y="5"/>
                    </a:lnTo>
                    <a:lnTo>
                      <a:pt x="10" y="7"/>
                    </a:lnTo>
                    <a:lnTo>
                      <a:pt x="10" y="57"/>
                    </a:lnTo>
                    <a:lnTo>
                      <a:pt x="10" y="58"/>
                    </a:lnTo>
                    <a:lnTo>
                      <a:pt x="10" y="60"/>
                    </a:lnTo>
                    <a:lnTo>
                      <a:pt x="9" y="61"/>
                    </a:lnTo>
                    <a:lnTo>
                      <a:pt x="9" y="62"/>
                    </a:lnTo>
                    <a:lnTo>
                      <a:pt x="7" y="63"/>
                    </a:lnTo>
                    <a:lnTo>
                      <a:pt x="6" y="64"/>
                    </a:lnTo>
                    <a:lnTo>
                      <a:pt x="3" y="64"/>
                    </a:lnTo>
                    <a:lnTo>
                      <a:pt x="0" y="65"/>
                    </a:lnTo>
                    <a:lnTo>
                      <a:pt x="0" y="68"/>
                    </a:lnTo>
                    <a:lnTo>
                      <a:pt x="5" y="68"/>
                    </a:lnTo>
                    <a:lnTo>
                      <a:pt x="11" y="67"/>
                    </a:lnTo>
                    <a:lnTo>
                      <a:pt x="17" y="68"/>
                    </a:lnTo>
                    <a:lnTo>
                      <a:pt x="23" y="68"/>
                    </a:lnTo>
                    <a:lnTo>
                      <a:pt x="23" y="65"/>
                    </a:lnTo>
                    <a:lnTo>
                      <a:pt x="20" y="64"/>
                    </a:lnTo>
                    <a:lnTo>
                      <a:pt x="17" y="64"/>
                    </a:lnTo>
                    <a:lnTo>
                      <a:pt x="15" y="63"/>
                    </a:lnTo>
                    <a:lnTo>
                      <a:pt x="14" y="62"/>
                    </a:lnTo>
                    <a:lnTo>
                      <a:pt x="13" y="61"/>
                    </a:lnTo>
                    <a:lnTo>
                      <a:pt x="13" y="60"/>
                    </a:lnTo>
                    <a:lnTo>
                      <a:pt x="13" y="58"/>
                    </a:lnTo>
                    <a:lnTo>
                      <a:pt x="13" y="57"/>
                    </a:lnTo>
                    <a:lnTo>
                      <a:pt x="13" y="4"/>
                    </a:lnTo>
                    <a:lnTo>
                      <a:pt x="13" y="4"/>
                    </a:lnTo>
                    <a:lnTo>
                      <a:pt x="37" y="66"/>
                    </a:lnTo>
                    <a:lnTo>
                      <a:pt x="38" y="67"/>
                    </a:lnTo>
                    <a:lnTo>
                      <a:pt x="39" y="68"/>
                    </a:lnTo>
                    <a:lnTo>
                      <a:pt x="40" y="67"/>
                    </a:lnTo>
                    <a:lnTo>
                      <a:pt x="41" y="66"/>
                    </a:lnTo>
                    <a:lnTo>
                      <a:pt x="65" y="3"/>
                    </a:lnTo>
                    <a:lnTo>
                      <a:pt x="65" y="3"/>
                    </a:lnTo>
                    <a:lnTo>
                      <a:pt x="65" y="60"/>
                    </a:lnTo>
                    <a:lnTo>
                      <a:pt x="65" y="62"/>
                    </a:lnTo>
                    <a:lnTo>
                      <a:pt x="64" y="64"/>
                    </a:lnTo>
                    <a:lnTo>
                      <a:pt x="62" y="64"/>
                    </a:lnTo>
                    <a:lnTo>
                      <a:pt x="57" y="65"/>
                    </a:lnTo>
                    <a:lnTo>
                      <a:pt x="55" y="65"/>
                    </a:lnTo>
                    <a:lnTo>
                      <a:pt x="55" y="68"/>
                    </a:lnTo>
                    <a:lnTo>
                      <a:pt x="58" y="68"/>
                    </a:lnTo>
                    <a:lnTo>
                      <a:pt x="62" y="68"/>
                    </a:lnTo>
                    <a:lnTo>
                      <a:pt x="66" y="67"/>
                    </a:lnTo>
                    <a:lnTo>
                      <a:pt x="69" y="67"/>
                    </a:lnTo>
                    <a:lnTo>
                      <a:pt x="73" y="67"/>
                    </a:lnTo>
                    <a:lnTo>
                      <a:pt x="76" y="68"/>
                    </a:lnTo>
                    <a:lnTo>
                      <a:pt x="80" y="68"/>
                    </a:lnTo>
                    <a:lnTo>
                      <a:pt x="84" y="68"/>
                    </a:lnTo>
                    <a:lnTo>
                      <a:pt x="84" y="65"/>
                    </a:lnTo>
                    <a:lnTo>
                      <a:pt x="81" y="65"/>
                    </a:lnTo>
                    <a:lnTo>
                      <a:pt x="77" y="64"/>
                    </a:lnTo>
                    <a:lnTo>
                      <a:pt x="74" y="64"/>
                    </a:lnTo>
                    <a:lnTo>
                      <a:pt x="73" y="62"/>
                    </a:lnTo>
                    <a:lnTo>
                      <a:pt x="73" y="60"/>
                    </a:lnTo>
                    <a:lnTo>
                      <a:pt x="73" y="7"/>
                    </a:lnTo>
                    <a:lnTo>
                      <a:pt x="73" y="5"/>
                    </a:lnTo>
                    <a:lnTo>
                      <a:pt x="74" y="4"/>
                    </a:lnTo>
                    <a:lnTo>
                      <a:pt x="77" y="3"/>
                    </a:lnTo>
                    <a:lnTo>
                      <a:pt x="81" y="3"/>
                    </a:lnTo>
                    <a:lnTo>
                      <a:pt x="84" y="3"/>
                    </a:lnTo>
                    <a:lnTo>
                      <a:pt x="84" y="0"/>
                    </a:lnTo>
                    <a:lnTo>
                      <a:pt x="67" y="0"/>
                    </a:lnTo>
                    <a:lnTo>
                      <a:pt x="65" y="0"/>
                    </a:lnTo>
                    <a:lnTo>
                      <a:pt x="64" y="0"/>
                    </a:lnTo>
                    <a:lnTo>
                      <a:pt x="64" y="1"/>
                    </a:lnTo>
                    <a:lnTo>
                      <a:pt x="63" y="2"/>
                    </a:lnTo>
                    <a:lnTo>
                      <a:pt x="42" y="58"/>
                    </a:lnTo>
                    <a:lnTo>
                      <a:pt x="20"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8" name="Freeform 56"/>
              <p:cNvSpPr>
                <a:spLocks noChangeAspect="1" noEditPoints="1"/>
              </p:cNvSpPr>
              <p:nvPr/>
            </p:nvSpPr>
            <p:spPr bwMode="auto">
              <a:xfrm>
                <a:off x="1522" y="779"/>
                <a:ext cx="44" cy="46"/>
              </a:xfrm>
              <a:custGeom>
                <a:avLst/>
                <a:gdLst>
                  <a:gd name="T0" fmla="*/ 29 w 44"/>
                  <a:gd name="T1" fmla="*/ 40 h 46"/>
                  <a:gd name="T2" fmla="*/ 33 w 44"/>
                  <a:gd name="T3" fmla="*/ 45 h 46"/>
                  <a:gd name="T4" fmla="*/ 37 w 44"/>
                  <a:gd name="T5" fmla="*/ 45 h 46"/>
                  <a:gd name="T6" fmla="*/ 40 w 44"/>
                  <a:gd name="T7" fmla="*/ 45 h 46"/>
                  <a:gd name="T8" fmla="*/ 42 w 44"/>
                  <a:gd name="T9" fmla="*/ 42 h 46"/>
                  <a:gd name="T10" fmla="*/ 44 w 44"/>
                  <a:gd name="T11" fmla="*/ 39 h 46"/>
                  <a:gd name="T12" fmla="*/ 44 w 44"/>
                  <a:gd name="T13" fmla="*/ 30 h 46"/>
                  <a:gd name="T14" fmla="*/ 42 w 44"/>
                  <a:gd name="T15" fmla="*/ 36 h 46"/>
                  <a:gd name="T16" fmla="*/ 41 w 44"/>
                  <a:gd name="T17" fmla="*/ 41 h 46"/>
                  <a:gd name="T18" fmla="*/ 38 w 44"/>
                  <a:gd name="T19" fmla="*/ 42 h 46"/>
                  <a:gd name="T20" fmla="*/ 35 w 44"/>
                  <a:gd name="T21" fmla="*/ 40 h 46"/>
                  <a:gd name="T22" fmla="*/ 35 w 44"/>
                  <a:gd name="T23" fmla="*/ 37 h 46"/>
                  <a:gd name="T24" fmla="*/ 35 w 44"/>
                  <a:gd name="T25" fmla="*/ 14 h 46"/>
                  <a:gd name="T26" fmla="*/ 33 w 44"/>
                  <a:gd name="T27" fmla="*/ 8 h 46"/>
                  <a:gd name="T28" fmla="*/ 28 w 44"/>
                  <a:gd name="T29" fmla="*/ 3 h 46"/>
                  <a:gd name="T30" fmla="*/ 21 w 44"/>
                  <a:gd name="T31" fmla="*/ 0 h 46"/>
                  <a:gd name="T32" fmla="*/ 14 w 44"/>
                  <a:gd name="T33" fmla="*/ 0 h 46"/>
                  <a:gd name="T34" fmla="*/ 9 w 44"/>
                  <a:gd name="T35" fmla="*/ 2 h 46"/>
                  <a:gd name="T36" fmla="*/ 5 w 44"/>
                  <a:gd name="T37" fmla="*/ 5 h 46"/>
                  <a:gd name="T38" fmla="*/ 3 w 44"/>
                  <a:gd name="T39" fmla="*/ 9 h 46"/>
                  <a:gd name="T40" fmla="*/ 3 w 44"/>
                  <a:gd name="T41" fmla="*/ 13 h 46"/>
                  <a:gd name="T42" fmla="*/ 5 w 44"/>
                  <a:gd name="T43" fmla="*/ 16 h 46"/>
                  <a:gd name="T44" fmla="*/ 9 w 44"/>
                  <a:gd name="T45" fmla="*/ 16 h 46"/>
                  <a:gd name="T46" fmla="*/ 11 w 44"/>
                  <a:gd name="T47" fmla="*/ 13 h 46"/>
                  <a:gd name="T48" fmla="*/ 11 w 44"/>
                  <a:gd name="T49" fmla="*/ 10 h 46"/>
                  <a:gd name="T50" fmla="*/ 9 w 44"/>
                  <a:gd name="T51" fmla="*/ 7 h 46"/>
                  <a:gd name="T52" fmla="*/ 9 w 44"/>
                  <a:gd name="T53" fmla="*/ 5 h 46"/>
                  <a:gd name="T54" fmla="*/ 15 w 44"/>
                  <a:gd name="T55" fmla="*/ 3 h 46"/>
                  <a:gd name="T56" fmla="*/ 19 w 44"/>
                  <a:gd name="T57" fmla="*/ 3 h 46"/>
                  <a:gd name="T58" fmla="*/ 23 w 44"/>
                  <a:gd name="T59" fmla="*/ 4 h 46"/>
                  <a:gd name="T60" fmla="*/ 26 w 44"/>
                  <a:gd name="T61" fmla="*/ 7 h 46"/>
                  <a:gd name="T62" fmla="*/ 28 w 44"/>
                  <a:gd name="T63" fmla="*/ 12 h 46"/>
                  <a:gd name="T64" fmla="*/ 28 w 44"/>
                  <a:gd name="T65" fmla="*/ 19 h 46"/>
                  <a:gd name="T66" fmla="*/ 9 w 44"/>
                  <a:gd name="T67" fmla="*/ 22 h 46"/>
                  <a:gd name="T68" fmla="*/ 2 w 44"/>
                  <a:gd name="T69" fmla="*/ 28 h 46"/>
                  <a:gd name="T70" fmla="*/ 0 w 44"/>
                  <a:gd name="T71" fmla="*/ 35 h 46"/>
                  <a:gd name="T72" fmla="*/ 5 w 44"/>
                  <a:gd name="T73" fmla="*/ 44 h 46"/>
                  <a:gd name="T74" fmla="*/ 15 w 44"/>
                  <a:gd name="T75" fmla="*/ 46 h 46"/>
                  <a:gd name="T76" fmla="*/ 24 w 44"/>
                  <a:gd name="T77" fmla="*/ 43 h 46"/>
                  <a:gd name="T78" fmla="*/ 28 w 44"/>
                  <a:gd name="T79" fmla="*/ 37 h 46"/>
                  <a:gd name="T80" fmla="*/ 28 w 44"/>
                  <a:gd name="T81" fmla="*/ 31 h 46"/>
                  <a:gd name="T82" fmla="*/ 27 w 44"/>
                  <a:gd name="T83" fmla="*/ 37 h 46"/>
                  <a:gd name="T84" fmla="*/ 24 w 44"/>
                  <a:gd name="T85" fmla="*/ 41 h 46"/>
                  <a:gd name="T86" fmla="*/ 20 w 44"/>
                  <a:gd name="T87" fmla="*/ 43 h 46"/>
                  <a:gd name="T88" fmla="*/ 16 w 44"/>
                  <a:gd name="T89" fmla="*/ 44 h 46"/>
                  <a:gd name="T90" fmla="*/ 10 w 44"/>
                  <a:gd name="T91" fmla="*/ 41 h 46"/>
                  <a:gd name="T92" fmla="*/ 7 w 44"/>
                  <a:gd name="T93" fmla="*/ 35 h 46"/>
                  <a:gd name="T94" fmla="*/ 11 w 44"/>
                  <a:gd name="T95" fmla="*/ 26 h 46"/>
                  <a:gd name="T96" fmla="*/ 28 w 44"/>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46">
                    <a:moveTo>
                      <a:pt x="28" y="37"/>
                    </a:moveTo>
                    <a:lnTo>
                      <a:pt x="29" y="40"/>
                    </a:lnTo>
                    <a:lnTo>
                      <a:pt x="31" y="43"/>
                    </a:lnTo>
                    <a:lnTo>
                      <a:pt x="33" y="45"/>
                    </a:lnTo>
                    <a:lnTo>
                      <a:pt x="36" y="45"/>
                    </a:lnTo>
                    <a:lnTo>
                      <a:pt x="37" y="45"/>
                    </a:lnTo>
                    <a:lnTo>
                      <a:pt x="38" y="45"/>
                    </a:lnTo>
                    <a:lnTo>
                      <a:pt x="40" y="45"/>
                    </a:lnTo>
                    <a:lnTo>
                      <a:pt x="41" y="44"/>
                    </a:lnTo>
                    <a:lnTo>
                      <a:pt x="42" y="42"/>
                    </a:lnTo>
                    <a:lnTo>
                      <a:pt x="43" y="41"/>
                    </a:lnTo>
                    <a:lnTo>
                      <a:pt x="44" y="39"/>
                    </a:lnTo>
                    <a:lnTo>
                      <a:pt x="44" y="36"/>
                    </a:lnTo>
                    <a:lnTo>
                      <a:pt x="44" y="30"/>
                    </a:lnTo>
                    <a:lnTo>
                      <a:pt x="42" y="30"/>
                    </a:lnTo>
                    <a:lnTo>
                      <a:pt x="42" y="36"/>
                    </a:lnTo>
                    <a:lnTo>
                      <a:pt x="42" y="39"/>
                    </a:lnTo>
                    <a:lnTo>
                      <a:pt x="41" y="41"/>
                    </a:lnTo>
                    <a:lnTo>
                      <a:pt x="39" y="42"/>
                    </a:lnTo>
                    <a:lnTo>
                      <a:pt x="38" y="42"/>
                    </a:lnTo>
                    <a:lnTo>
                      <a:pt x="36" y="42"/>
                    </a:lnTo>
                    <a:lnTo>
                      <a:pt x="35" y="40"/>
                    </a:lnTo>
                    <a:lnTo>
                      <a:pt x="35" y="38"/>
                    </a:lnTo>
                    <a:lnTo>
                      <a:pt x="35" y="37"/>
                    </a:lnTo>
                    <a:lnTo>
                      <a:pt x="35" y="17"/>
                    </a:lnTo>
                    <a:lnTo>
                      <a:pt x="35" y="14"/>
                    </a:lnTo>
                    <a:lnTo>
                      <a:pt x="34" y="11"/>
                    </a:lnTo>
                    <a:lnTo>
                      <a:pt x="33" y="8"/>
                    </a:lnTo>
                    <a:lnTo>
                      <a:pt x="31" y="6"/>
                    </a:lnTo>
                    <a:lnTo>
                      <a:pt x="28" y="3"/>
                    </a:lnTo>
                    <a:lnTo>
                      <a:pt x="25" y="1"/>
                    </a:lnTo>
                    <a:lnTo>
                      <a:pt x="21" y="0"/>
                    </a:lnTo>
                    <a:lnTo>
                      <a:pt x="17" y="0"/>
                    </a:lnTo>
                    <a:lnTo>
                      <a:pt x="14" y="0"/>
                    </a:lnTo>
                    <a:lnTo>
                      <a:pt x="12" y="1"/>
                    </a:lnTo>
                    <a:lnTo>
                      <a:pt x="9" y="2"/>
                    </a:lnTo>
                    <a:lnTo>
                      <a:pt x="7" y="3"/>
                    </a:lnTo>
                    <a:lnTo>
                      <a:pt x="5" y="5"/>
                    </a:lnTo>
                    <a:lnTo>
                      <a:pt x="4" y="7"/>
                    </a:lnTo>
                    <a:lnTo>
                      <a:pt x="3" y="9"/>
                    </a:lnTo>
                    <a:lnTo>
                      <a:pt x="2" y="11"/>
                    </a:lnTo>
                    <a:lnTo>
                      <a:pt x="3" y="13"/>
                    </a:lnTo>
                    <a:lnTo>
                      <a:pt x="4" y="15"/>
                    </a:lnTo>
                    <a:lnTo>
                      <a:pt x="5" y="16"/>
                    </a:lnTo>
                    <a:lnTo>
                      <a:pt x="7" y="16"/>
                    </a:lnTo>
                    <a:lnTo>
                      <a:pt x="9" y="16"/>
                    </a:lnTo>
                    <a:lnTo>
                      <a:pt x="10" y="15"/>
                    </a:lnTo>
                    <a:lnTo>
                      <a:pt x="11" y="13"/>
                    </a:lnTo>
                    <a:lnTo>
                      <a:pt x="12" y="11"/>
                    </a:lnTo>
                    <a:lnTo>
                      <a:pt x="11" y="10"/>
                    </a:lnTo>
                    <a:lnTo>
                      <a:pt x="11" y="9"/>
                    </a:lnTo>
                    <a:lnTo>
                      <a:pt x="9" y="7"/>
                    </a:lnTo>
                    <a:lnTo>
                      <a:pt x="6" y="7"/>
                    </a:lnTo>
                    <a:lnTo>
                      <a:pt x="9" y="5"/>
                    </a:lnTo>
                    <a:lnTo>
                      <a:pt x="12" y="3"/>
                    </a:lnTo>
                    <a:lnTo>
                      <a:pt x="15" y="3"/>
                    </a:lnTo>
                    <a:lnTo>
                      <a:pt x="17" y="2"/>
                    </a:lnTo>
                    <a:lnTo>
                      <a:pt x="19" y="3"/>
                    </a:lnTo>
                    <a:lnTo>
                      <a:pt x="21" y="3"/>
                    </a:lnTo>
                    <a:lnTo>
                      <a:pt x="23" y="4"/>
                    </a:lnTo>
                    <a:lnTo>
                      <a:pt x="24" y="5"/>
                    </a:lnTo>
                    <a:lnTo>
                      <a:pt x="26" y="7"/>
                    </a:lnTo>
                    <a:lnTo>
                      <a:pt x="27" y="9"/>
                    </a:lnTo>
                    <a:lnTo>
                      <a:pt x="28" y="12"/>
                    </a:lnTo>
                    <a:lnTo>
                      <a:pt x="28" y="15"/>
                    </a:lnTo>
                    <a:lnTo>
                      <a:pt x="28" y="19"/>
                    </a:lnTo>
                    <a:lnTo>
                      <a:pt x="19" y="20"/>
                    </a:lnTo>
                    <a:lnTo>
                      <a:pt x="9" y="22"/>
                    </a:lnTo>
                    <a:lnTo>
                      <a:pt x="5" y="25"/>
                    </a:lnTo>
                    <a:lnTo>
                      <a:pt x="2" y="28"/>
                    </a:lnTo>
                    <a:lnTo>
                      <a:pt x="0" y="32"/>
                    </a:lnTo>
                    <a:lnTo>
                      <a:pt x="0" y="35"/>
                    </a:lnTo>
                    <a:lnTo>
                      <a:pt x="1" y="40"/>
                    </a:lnTo>
                    <a:lnTo>
                      <a:pt x="5" y="44"/>
                    </a:lnTo>
                    <a:lnTo>
                      <a:pt x="10" y="45"/>
                    </a:lnTo>
                    <a:lnTo>
                      <a:pt x="15" y="46"/>
                    </a:lnTo>
                    <a:lnTo>
                      <a:pt x="20" y="45"/>
                    </a:lnTo>
                    <a:lnTo>
                      <a:pt x="24" y="43"/>
                    </a:lnTo>
                    <a:lnTo>
                      <a:pt x="27" y="40"/>
                    </a:lnTo>
                    <a:lnTo>
                      <a:pt x="28" y="37"/>
                    </a:lnTo>
                    <a:close/>
                    <a:moveTo>
                      <a:pt x="28" y="21"/>
                    </a:moveTo>
                    <a:lnTo>
                      <a:pt x="28" y="31"/>
                    </a:lnTo>
                    <a:lnTo>
                      <a:pt x="27" y="34"/>
                    </a:lnTo>
                    <a:lnTo>
                      <a:pt x="27" y="37"/>
                    </a:lnTo>
                    <a:lnTo>
                      <a:pt x="25" y="39"/>
                    </a:lnTo>
                    <a:lnTo>
                      <a:pt x="24" y="41"/>
                    </a:lnTo>
                    <a:lnTo>
                      <a:pt x="22" y="42"/>
                    </a:lnTo>
                    <a:lnTo>
                      <a:pt x="20" y="43"/>
                    </a:lnTo>
                    <a:lnTo>
                      <a:pt x="18" y="44"/>
                    </a:lnTo>
                    <a:lnTo>
                      <a:pt x="16" y="44"/>
                    </a:lnTo>
                    <a:lnTo>
                      <a:pt x="13" y="43"/>
                    </a:lnTo>
                    <a:lnTo>
                      <a:pt x="10" y="41"/>
                    </a:lnTo>
                    <a:lnTo>
                      <a:pt x="8" y="39"/>
                    </a:lnTo>
                    <a:lnTo>
                      <a:pt x="7" y="35"/>
                    </a:lnTo>
                    <a:lnTo>
                      <a:pt x="8" y="31"/>
                    </a:lnTo>
                    <a:lnTo>
                      <a:pt x="11" y="26"/>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9" name="Freeform 57"/>
              <p:cNvSpPr>
                <a:spLocks noChangeAspect="1" noEditPoints="1"/>
              </p:cNvSpPr>
              <p:nvPr/>
            </p:nvSpPr>
            <p:spPr bwMode="auto">
              <a:xfrm>
                <a:off x="1570" y="780"/>
                <a:ext cx="49" cy="63"/>
              </a:xfrm>
              <a:custGeom>
                <a:avLst/>
                <a:gdLst>
                  <a:gd name="T0" fmla="*/ 14 w 49"/>
                  <a:gd name="T1" fmla="*/ 0 h 63"/>
                  <a:gd name="T2" fmla="*/ 0 w 49"/>
                  <a:gd name="T3" fmla="*/ 4 h 63"/>
                  <a:gd name="T4" fmla="*/ 7 w 49"/>
                  <a:gd name="T5" fmla="*/ 5 h 63"/>
                  <a:gd name="T6" fmla="*/ 8 w 49"/>
                  <a:gd name="T7" fmla="*/ 9 h 63"/>
                  <a:gd name="T8" fmla="*/ 7 w 49"/>
                  <a:gd name="T9" fmla="*/ 58 h 63"/>
                  <a:gd name="T10" fmla="*/ 4 w 49"/>
                  <a:gd name="T11" fmla="*/ 60 h 63"/>
                  <a:gd name="T12" fmla="*/ 0 w 49"/>
                  <a:gd name="T13" fmla="*/ 63 h 63"/>
                  <a:gd name="T14" fmla="*/ 6 w 49"/>
                  <a:gd name="T15" fmla="*/ 63 h 63"/>
                  <a:gd name="T16" fmla="*/ 11 w 49"/>
                  <a:gd name="T17" fmla="*/ 63 h 63"/>
                  <a:gd name="T18" fmla="*/ 16 w 49"/>
                  <a:gd name="T19" fmla="*/ 63 h 63"/>
                  <a:gd name="T20" fmla="*/ 22 w 49"/>
                  <a:gd name="T21" fmla="*/ 63 h 63"/>
                  <a:gd name="T22" fmla="*/ 18 w 49"/>
                  <a:gd name="T23" fmla="*/ 60 h 63"/>
                  <a:gd name="T24" fmla="*/ 15 w 49"/>
                  <a:gd name="T25" fmla="*/ 58 h 63"/>
                  <a:gd name="T26" fmla="*/ 15 w 49"/>
                  <a:gd name="T27" fmla="*/ 39 h 63"/>
                  <a:gd name="T28" fmla="*/ 16 w 49"/>
                  <a:gd name="T29" fmla="*/ 40 h 63"/>
                  <a:gd name="T30" fmla="*/ 22 w 49"/>
                  <a:gd name="T31" fmla="*/ 44 h 63"/>
                  <a:gd name="T32" fmla="*/ 35 w 49"/>
                  <a:gd name="T33" fmla="*/ 43 h 63"/>
                  <a:gd name="T34" fmla="*/ 47 w 49"/>
                  <a:gd name="T35" fmla="*/ 31 h 63"/>
                  <a:gd name="T36" fmla="*/ 47 w 49"/>
                  <a:gd name="T37" fmla="*/ 13 h 63"/>
                  <a:gd name="T38" fmla="*/ 36 w 49"/>
                  <a:gd name="T39" fmla="*/ 1 h 63"/>
                  <a:gd name="T40" fmla="*/ 23 w 49"/>
                  <a:gd name="T41" fmla="*/ 0 h 63"/>
                  <a:gd name="T42" fmla="*/ 16 w 49"/>
                  <a:gd name="T43" fmla="*/ 4 h 63"/>
                  <a:gd name="T44" fmla="*/ 15 w 49"/>
                  <a:gd name="T45" fmla="*/ 32 h 63"/>
                  <a:gd name="T46" fmla="*/ 17 w 49"/>
                  <a:gd name="T47" fmla="*/ 7 h 63"/>
                  <a:gd name="T48" fmla="*/ 24 w 49"/>
                  <a:gd name="T49" fmla="*/ 3 h 63"/>
                  <a:gd name="T50" fmla="*/ 33 w 49"/>
                  <a:gd name="T51" fmla="*/ 4 h 63"/>
                  <a:gd name="T52" fmla="*/ 40 w 49"/>
                  <a:gd name="T53" fmla="*/ 14 h 63"/>
                  <a:gd name="T54" fmla="*/ 40 w 49"/>
                  <a:gd name="T55" fmla="*/ 30 h 63"/>
                  <a:gd name="T56" fmla="*/ 32 w 49"/>
                  <a:gd name="T57" fmla="*/ 41 h 63"/>
                  <a:gd name="T58" fmla="*/ 24 w 49"/>
                  <a:gd name="T59" fmla="*/ 42 h 63"/>
                  <a:gd name="T60" fmla="*/ 18 w 49"/>
                  <a:gd name="T61" fmla="*/ 39 h 63"/>
                  <a:gd name="T62" fmla="*/ 15 w 49"/>
                  <a:gd name="T63" fmla="*/ 35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6"/>
                    </a:moveTo>
                    <a:lnTo>
                      <a:pt x="14" y="0"/>
                    </a:lnTo>
                    <a:lnTo>
                      <a:pt x="0" y="1"/>
                    </a:lnTo>
                    <a:lnTo>
                      <a:pt x="0" y="4"/>
                    </a:lnTo>
                    <a:lnTo>
                      <a:pt x="4" y="4"/>
                    </a:lnTo>
                    <a:lnTo>
                      <a:pt x="7" y="5"/>
                    </a:lnTo>
                    <a:lnTo>
                      <a:pt x="8" y="6"/>
                    </a:lnTo>
                    <a:lnTo>
                      <a:pt x="8" y="9"/>
                    </a:lnTo>
                    <a:lnTo>
                      <a:pt x="8" y="56"/>
                    </a:lnTo>
                    <a:lnTo>
                      <a:pt x="7" y="58"/>
                    </a:lnTo>
                    <a:lnTo>
                      <a:pt x="6" y="59"/>
                    </a:lnTo>
                    <a:lnTo>
                      <a:pt x="4" y="60"/>
                    </a:lnTo>
                    <a:lnTo>
                      <a:pt x="0" y="60"/>
                    </a:lnTo>
                    <a:lnTo>
                      <a:pt x="0" y="63"/>
                    </a:lnTo>
                    <a:lnTo>
                      <a:pt x="3" y="63"/>
                    </a:lnTo>
                    <a:lnTo>
                      <a:pt x="6" y="63"/>
                    </a:lnTo>
                    <a:lnTo>
                      <a:pt x="9" y="63"/>
                    </a:lnTo>
                    <a:lnTo>
                      <a:pt x="11" y="63"/>
                    </a:lnTo>
                    <a:lnTo>
                      <a:pt x="14" y="63"/>
                    </a:lnTo>
                    <a:lnTo>
                      <a:pt x="16" y="63"/>
                    </a:lnTo>
                    <a:lnTo>
                      <a:pt x="20" y="63"/>
                    </a:lnTo>
                    <a:lnTo>
                      <a:pt x="22" y="63"/>
                    </a:lnTo>
                    <a:lnTo>
                      <a:pt x="22" y="60"/>
                    </a:lnTo>
                    <a:lnTo>
                      <a:pt x="18" y="60"/>
                    </a:lnTo>
                    <a:lnTo>
                      <a:pt x="16" y="59"/>
                    </a:lnTo>
                    <a:lnTo>
                      <a:pt x="15" y="58"/>
                    </a:lnTo>
                    <a:lnTo>
                      <a:pt x="15" y="56"/>
                    </a:lnTo>
                    <a:lnTo>
                      <a:pt x="15" y="39"/>
                    </a:lnTo>
                    <a:lnTo>
                      <a:pt x="15" y="38"/>
                    </a:lnTo>
                    <a:lnTo>
                      <a:pt x="16" y="40"/>
                    </a:lnTo>
                    <a:lnTo>
                      <a:pt x="18" y="42"/>
                    </a:lnTo>
                    <a:lnTo>
                      <a:pt x="22" y="44"/>
                    </a:lnTo>
                    <a:lnTo>
                      <a:pt x="27" y="45"/>
                    </a:lnTo>
                    <a:lnTo>
                      <a:pt x="35" y="43"/>
                    </a:lnTo>
                    <a:lnTo>
                      <a:pt x="42" y="38"/>
                    </a:lnTo>
                    <a:lnTo>
                      <a:pt x="47" y="31"/>
                    </a:lnTo>
                    <a:lnTo>
                      <a:pt x="49" y="22"/>
                    </a:lnTo>
                    <a:lnTo>
                      <a:pt x="47" y="13"/>
                    </a:lnTo>
                    <a:lnTo>
                      <a:pt x="43" y="6"/>
                    </a:lnTo>
                    <a:lnTo>
                      <a:pt x="36" y="1"/>
                    </a:lnTo>
                    <a:lnTo>
                      <a:pt x="28" y="0"/>
                    </a:lnTo>
                    <a:lnTo>
                      <a:pt x="23" y="0"/>
                    </a:lnTo>
                    <a:lnTo>
                      <a:pt x="19" y="2"/>
                    </a:lnTo>
                    <a:lnTo>
                      <a:pt x="16" y="4"/>
                    </a:lnTo>
                    <a:lnTo>
                      <a:pt x="14" y="6"/>
                    </a:lnTo>
                    <a:close/>
                    <a:moveTo>
                      <a:pt x="15" y="32"/>
                    </a:moveTo>
                    <a:lnTo>
                      <a:pt x="15" y="10"/>
                    </a:lnTo>
                    <a:lnTo>
                      <a:pt x="17" y="7"/>
                    </a:lnTo>
                    <a:lnTo>
                      <a:pt x="20" y="4"/>
                    </a:lnTo>
                    <a:lnTo>
                      <a:pt x="24" y="3"/>
                    </a:lnTo>
                    <a:lnTo>
                      <a:pt x="27" y="2"/>
                    </a:lnTo>
                    <a:lnTo>
                      <a:pt x="33" y="4"/>
                    </a:lnTo>
                    <a:lnTo>
                      <a:pt x="37" y="8"/>
                    </a:lnTo>
                    <a:lnTo>
                      <a:pt x="40" y="14"/>
                    </a:lnTo>
                    <a:lnTo>
                      <a:pt x="41" y="22"/>
                    </a:lnTo>
                    <a:lnTo>
                      <a:pt x="40" y="30"/>
                    </a:lnTo>
                    <a:lnTo>
                      <a:pt x="36" y="37"/>
                    </a:lnTo>
                    <a:lnTo>
                      <a:pt x="32" y="41"/>
                    </a:lnTo>
                    <a:lnTo>
                      <a:pt x="26" y="43"/>
                    </a:lnTo>
                    <a:lnTo>
                      <a:pt x="24" y="42"/>
                    </a:lnTo>
                    <a:lnTo>
                      <a:pt x="21" y="41"/>
                    </a:lnTo>
                    <a:lnTo>
                      <a:pt x="18" y="39"/>
                    </a:lnTo>
                    <a:lnTo>
                      <a:pt x="16" y="37"/>
                    </a:lnTo>
                    <a:lnTo>
                      <a:pt x="15" y="35"/>
                    </a:lnTo>
                    <a:lnTo>
                      <a:pt x="15" y="34"/>
                    </a:lnTo>
                    <a:lnTo>
                      <a:pt x="15" y="34"/>
                    </a:lnTo>
                    <a:lnTo>
                      <a:pt x="15"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0" name="Freeform 58"/>
              <p:cNvSpPr>
                <a:spLocks noChangeAspect="1"/>
              </p:cNvSpPr>
              <p:nvPr/>
            </p:nvSpPr>
            <p:spPr bwMode="auto">
              <a:xfrm>
                <a:off x="1634" y="749"/>
                <a:ext cx="22" cy="100"/>
              </a:xfrm>
              <a:custGeom>
                <a:avLst/>
                <a:gdLst>
                  <a:gd name="T0" fmla="*/ 21 w 22"/>
                  <a:gd name="T1" fmla="*/ 4 h 100"/>
                  <a:gd name="T2" fmla="*/ 22 w 22"/>
                  <a:gd name="T3" fmla="*/ 3 h 100"/>
                  <a:gd name="T4" fmla="*/ 22 w 22"/>
                  <a:gd name="T5" fmla="*/ 2 h 100"/>
                  <a:gd name="T6" fmla="*/ 21 w 22"/>
                  <a:gd name="T7" fmla="*/ 1 h 100"/>
                  <a:gd name="T8" fmla="*/ 20 w 22"/>
                  <a:gd name="T9" fmla="*/ 0 h 100"/>
                  <a:gd name="T10" fmla="*/ 19 w 22"/>
                  <a:gd name="T11" fmla="*/ 0 h 100"/>
                  <a:gd name="T12" fmla="*/ 17 w 22"/>
                  <a:gd name="T13" fmla="*/ 2 h 100"/>
                  <a:gd name="T14" fmla="*/ 0 w 22"/>
                  <a:gd name="T15" fmla="*/ 48 h 100"/>
                  <a:gd name="T16" fmla="*/ 0 w 22"/>
                  <a:gd name="T17" fmla="*/ 50 h 100"/>
                  <a:gd name="T18" fmla="*/ 0 w 22"/>
                  <a:gd name="T19" fmla="*/ 50 h 100"/>
                  <a:gd name="T20" fmla="*/ 0 w 22"/>
                  <a:gd name="T21" fmla="*/ 52 h 100"/>
                  <a:gd name="T22" fmla="*/ 17 w 22"/>
                  <a:gd name="T23" fmla="*/ 97 h 100"/>
                  <a:gd name="T24" fmla="*/ 18 w 22"/>
                  <a:gd name="T25" fmla="*/ 99 h 100"/>
                  <a:gd name="T26" fmla="*/ 20 w 22"/>
                  <a:gd name="T27" fmla="*/ 100 h 100"/>
                  <a:gd name="T28" fmla="*/ 21 w 22"/>
                  <a:gd name="T29" fmla="*/ 99 h 100"/>
                  <a:gd name="T30" fmla="*/ 22 w 22"/>
                  <a:gd name="T31" fmla="*/ 98 h 100"/>
                  <a:gd name="T32" fmla="*/ 22 w 22"/>
                  <a:gd name="T33" fmla="*/ 97 h 100"/>
                  <a:gd name="T34" fmla="*/ 21 w 22"/>
                  <a:gd name="T35" fmla="*/ 96 h 100"/>
                  <a:gd name="T36" fmla="*/ 4 w 22"/>
                  <a:gd name="T37" fmla="*/ 50 h 100"/>
                  <a:gd name="T38" fmla="*/ 21 w 22"/>
                  <a:gd name="T39"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00">
                    <a:moveTo>
                      <a:pt x="21" y="4"/>
                    </a:moveTo>
                    <a:lnTo>
                      <a:pt x="22" y="3"/>
                    </a:lnTo>
                    <a:lnTo>
                      <a:pt x="22" y="2"/>
                    </a:lnTo>
                    <a:lnTo>
                      <a:pt x="21" y="1"/>
                    </a:lnTo>
                    <a:lnTo>
                      <a:pt x="20" y="0"/>
                    </a:lnTo>
                    <a:lnTo>
                      <a:pt x="19" y="0"/>
                    </a:lnTo>
                    <a:lnTo>
                      <a:pt x="17" y="2"/>
                    </a:lnTo>
                    <a:lnTo>
                      <a:pt x="0" y="48"/>
                    </a:lnTo>
                    <a:lnTo>
                      <a:pt x="0" y="50"/>
                    </a:lnTo>
                    <a:lnTo>
                      <a:pt x="0" y="50"/>
                    </a:lnTo>
                    <a:lnTo>
                      <a:pt x="0" y="52"/>
                    </a:lnTo>
                    <a:lnTo>
                      <a:pt x="17" y="97"/>
                    </a:lnTo>
                    <a:lnTo>
                      <a:pt x="18" y="99"/>
                    </a:lnTo>
                    <a:lnTo>
                      <a:pt x="20" y="100"/>
                    </a:lnTo>
                    <a:lnTo>
                      <a:pt x="21" y="99"/>
                    </a:lnTo>
                    <a:lnTo>
                      <a:pt x="22" y="98"/>
                    </a:lnTo>
                    <a:lnTo>
                      <a:pt x="22" y="97"/>
                    </a:lnTo>
                    <a:lnTo>
                      <a:pt x="21" y="96"/>
                    </a:lnTo>
                    <a:lnTo>
                      <a:pt x="4" y="50"/>
                    </a:lnTo>
                    <a:lnTo>
                      <a:pt x="21"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1" name="Freeform 59"/>
              <p:cNvSpPr>
                <a:spLocks noChangeAspect="1"/>
              </p:cNvSpPr>
              <p:nvPr/>
            </p:nvSpPr>
            <p:spPr bwMode="auto">
              <a:xfrm>
                <a:off x="1669" y="753"/>
                <a:ext cx="46" cy="73"/>
              </a:xfrm>
              <a:custGeom>
                <a:avLst/>
                <a:gdLst>
                  <a:gd name="T0" fmla="*/ 14 w 46"/>
                  <a:gd name="T1" fmla="*/ 28 h 73"/>
                  <a:gd name="T2" fmla="*/ 10 w 46"/>
                  <a:gd name="T3" fmla="*/ 25 h 73"/>
                  <a:gd name="T4" fmla="*/ 7 w 46"/>
                  <a:gd name="T5" fmla="*/ 21 h 73"/>
                  <a:gd name="T6" fmla="*/ 6 w 46"/>
                  <a:gd name="T7" fmla="*/ 18 h 73"/>
                  <a:gd name="T8" fmla="*/ 6 w 46"/>
                  <a:gd name="T9" fmla="*/ 14 h 73"/>
                  <a:gd name="T10" fmla="*/ 8 w 46"/>
                  <a:gd name="T11" fmla="*/ 9 h 73"/>
                  <a:gd name="T12" fmla="*/ 12 w 46"/>
                  <a:gd name="T13" fmla="*/ 6 h 73"/>
                  <a:gd name="T14" fmla="*/ 17 w 46"/>
                  <a:gd name="T15" fmla="*/ 4 h 73"/>
                  <a:gd name="T16" fmla="*/ 29 w 46"/>
                  <a:gd name="T17" fmla="*/ 5 h 73"/>
                  <a:gd name="T18" fmla="*/ 39 w 46"/>
                  <a:gd name="T19" fmla="*/ 16 h 73"/>
                  <a:gd name="T20" fmla="*/ 41 w 46"/>
                  <a:gd name="T21" fmla="*/ 25 h 73"/>
                  <a:gd name="T22" fmla="*/ 43 w 46"/>
                  <a:gd name="T23" fmla="*/ 25 h 73"/>
                  <a:gd name="T24" fmla="*/ 43 w 46"/>
                  <a:gd name="T25" fmla="*/ 24 h 73"/>
                  <a:gd name="T26" fmla="*/ 43 w 46"/>
                  <a:gd name="T27" fmla="*/ 3 h 73"/>
                  <a:gd name="T28" fmla="*/ 42 w 46"/>
                  <a:gd name="T29" fmla="*/ 0 h 73"/>
                  <a:gd name="T30" fmla="*/ 41 w 46"/>
                  <a:gd name="T31" fmla="*/ 2 h 73"/>
                  <a:gd name="T32" fmla="*/ 34 w 46"/>
                  <a:gd name="T33" fmla="*/ 5 h 73"/>
                  <a:gd name="T34" fmla="*/ 26 w 46"/>
                  <a:gd name="T35" fmla="*/ 1 h 73"/>
                  <a:gd name="T36" fmla="*/ 12 w 46"/>
                  <a:gd name="T37" fmla="*/ 2 h 73"/>
                  <a:gd name="T38" fmla="*/ 1 w 46"/>
                  <a:gd name="T39" fmla="*/ 12 h 73"/>
                  <a:gd name="T40" fmla="*/ 0 w 46"/>
                  <a:gd name="T41" fmla="*/ 24 h 73"/>
                  <a:gd name="T42" fmla="*/ 3 w 46"/>
                  <a:gd name="T43" fmla="*/ 31 h 73"/>
                  <a:gd name="T44" fmla="*/ 8 w 46"/>
                  <a:gd name="T45" fmla="*/ 35 h 73"/>
                  <a:gd name="T46" fmla="*/ 15 w 46"/>
                  <a:gd name="T47" fmla="*/ 38 h 73"/>
                  <a:gd name="T48" fmla="*/ 25 w 46"/>
                  <a:gd name="T49" fmla="*/ 41 h 73"/>
                  <a:gd name="T50" fmla="*/ 32 w 46"/>
                  <a:gd name="T51" fmla="*/ 43 h 73"/>
                  <a:gd name="T52" fmla="*/ 36 w 46"/>
                  <a:gd name="T53" fmla="*/ 46 h 73"/>
                  <a:gd name="T54" fmla="*/ 38 w 46"/>
                  <a:gd name="T55" fmla="*/ 49 h 73"/>
                  <a:gd name="T56" fmla="*/ 40 w 46"/>
                  <a:gd name="T57" fmla="*/ 56 h 73"/>
                  <a:gd name="T58" fmla="*/ 39 w 46"/>
                  <a:gd name="T59" fmla="*/ 61 h 73"/>
                  <a:gd name="T60" fmla="*/ 36 w 46"/>
                  <a:gd name="T61" fmla="*/ 65 h 73"/>
                  <a:gd name="T62" fmla="*/ 31 w 46"/>
                  <a:gd name="T63" fmla="*/ 69 h 73"/>
                  <a:gd name="T64" fmla="*/ 25 w 46"/>
                  <a:gd name="T65" fmla="*/ 70 h 73"/>
                  <a:gd name="T66" fmla="*/ 18 w 46"/>
                  <a:gd name="T67" fmla="*/ 69 h 73"/>
                  <a:gd name="T68" fmla="*/ 9 w 46"/>
                  <a:gd name="T69" fmla="*/ 65 h 73"/>
                  <a:gd name="T70" fmla="*/ 3 w 46"/>
                  <a:gd name="T71" fmla="*/ 56 h 73"/>
                  <a:gd name="T72" fmla="*/ 2 w 46"/>
                  <a:gd name="T73" fmla="*/ 49 h 73"/>
                  <a:gd name="T74" fmla="*/ 1 w 46"/>
                  <a:gd name="T75" fmla="*/ 48 h 73"/>
                  <a:gd name="T76" fmla="*/ 0 w 46"/>
                  <a:gd name="T77" fmla="*/ 51 h 73"/>
                  <a:gd name="T78" fmla="*/ 0 w 46"/>
                  <a:gd name="T79" fmla="*/ 72 h 73"/>
                  <a:gd name="T80" fmla="*/ 1 w 46"/>
                  <a:gd name="T81" fmla="*/ 73 h 73"/>
                  <a:gd name="T82" fmla="*/ 6 w 46"/>
                  <a:gd name="T83" fmla="*/ 66 h 73"/>
                  <a:gd name="T84" fmla="*/ 13 w 46"/>
                  <a:gd name="T85" fmla="*/ 70 h 73"/>
                  <a:gd name="T86" fmla="*/ 25 w 46"/>
                  <a:gd name="T87" fmla="*/ 73 h 73"/>
                  <a:gd name="T88" fmla="*/ 40 w 46"/>
                  <a:gd name="T89" fmla="*/ 67 h 73"/>
                  <a:gd name="T90" fmla="*/ 46 w 46"/>
                  <a:gd name="T91" fmla="*/ 52 h 73"/>
                  <a:gd name="T92" fmla="*/ 42 w 46"/>
                  <a:gd name="T93" fmla="*/ 40 h 73"/>
                  <a:gd name="T94" fmla="*/ 30 w 46"/>
                  <a:gd name="T95" fmla="*/ 3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73">
                    <a:moveTo>
                      <a:pt x="17" y="29"/>
                    </a:moveTo>
                    <a:lnTo>
                      <a:pt x="14" y="28"/>
                    </a:lnTo>
                    <a:lnTo>
                      <a:pt x="11" y="27"/>
                    </a:lnTo>
                    <a:lnTo>
                      <a:pt x="10" y="25"/>
                    </a:lnTo>
                    <a:lnTo>
                      <a:pt x="8" y="23"/>
                    </a:lnTo>
                    <a:lnTo>
                      <a:pt x="7" y="21"/>
                    </a:lnTo>
                    <a:lnTo>
                      <a:pt x="6" y="20"/>
                    </a:lnTo>
                    <a:lnTo>
                      <a:pt x="6" y="18"/>
                    </a:lnTo>
                    <a:lnTo>
                      <a:pt x="6" y="16"/>
                    </a:lnTo>
                    <a:lnTo>
                      <a:pt x="6" y="14"/>
                    </a:lnTo>
                    <a:lnTo>
                      <a:pt x="7" y="11"/>
                    </a:lnTo>
                    <a:lnTo>
                      <a:pt x="8" y="9"/>
                    </a:lnTo>
                    <a:lnTo>
                      <a:pt x="10" y="7"/>
                    </a:lnTo>
                    <a:lnTo>
                      <a:pt x="12" y="6"/>
                    </a:lnTo>
                    <a:lnTo>
                      <a:pt x="14" y="4"/>
                    </a:lnTo>
                    <a:lnTo>
                      <a:pt x="17" y="4"/>
                    </a:lnTo>
                    <a:lnTo>
                      <a:pt x="20" y="3"/>
                    </a:lnTo>
                    <a:lnTo>
                      <a:pt x="29" y="5"/>
                    </a:lnTo>
                    <a:lnTo>
                      <a:pt x="35" y="10"/>
                    </a:lnTo>
                    <a:lnTo>
                      <a:pt x="39" y="16"/>
                    </a:lnTo>
                    <a:lnTo>
                      <a:pt x="41" y="24"/>
                    </a:lnTo>
                    <a:lnTo>
                      <a:pt x="41" y="25"/>
                    </a:lnTo>
                    <a:lnTo>
                      <a:pt x="42" y="25"/>
                    </a:lnTo>
                    <a:lnTo>
                      <a:pt x="43" y="25"/>
                    </a:lnTo>
                    <a:lnTo>
                      <a:pt x="43" y="25"/>
                    </a:lnTo>
                    <a:lnTo>
                      <a:pt x="43" y="24"/>
                    </a:lnTo>
                    <a:lnTo>
                      <a:pt x="43" y="23"/>
                    </a:lnTo>
                    <a:lnTo>
                      <a:pt x="43" y="3"/>
                    </a:lnTo>
                    <a:lnTo>
                      <a:pt x="43" y="1"/>
                    </a:lnTo>
                    <a:lnTo>
                      <a:pt x="42" y="0"/>
                    </a:lnTo>
                    <a:lnTo>
                      <a:pt x="41" y="1"/>
                    </a:lnTo>
                    <a:lnTo>
                      <a:pt x="41" y="2"/>
                    </a:lnTo>
                    <a:lnTo>
                      <a:pt x="37" y="8"/>
                    </a:lnTo>
                    <a:lnTo>
                      <a:pt x="34" y="5"/>
                    </a:lnTo>
                    <a:lnTo>
                      <a:pt x="31" y="3"/>
                    </a:lnTo>
                    <a:lnTo>
                      <a:pt x="26" y="1"/>
                    </a:lnTo>
                    <a:lnTo>
                      <a:pt x="20" y="0"/>
                    </a:lnTo>
                    <a:lnTo>
                      <a:pt x="12" y="2"/>
                    </a:lnTo>
                    <a:lnTo>
                      <a:pt x="5" y="6"/>
                    </a:lnTo>
                    <a:lnTo>
                      <a:pt x="1" y="12"/>
                    </a:lnTo>
                    <a:lnTo>
                      <a:pt x="0" y="20"/>
                    </a:lnTo>
                    <a:lnTo>
                      <a:pt x="0" y="24"/>
                    </a:lnTo>
                    <a:lnTo>
                      <a:pt x="1" y="28"/>
                    </a:lnTo>
                    <a:lnTo>
                      <a:pt x="3" y="31"/>
                    </a:lnTo>
                    <a:lnTo>
                      <a:pt x="4" y="32"/>
                    </a:lnTo>
                    <a:lnTo>
                      <a:pt x="8" y="35"/>
                    </a:lnTo>
                    <a:lnTo>
                      <a:pt x="11" y="37"/>
                    </a:lnTo>
                    <a:lnTo>
                      <a:pt x="15" y="38"/>
                    </a:lnTo>
                    <a:lnTo>
                      <a:pt x="20" y="40"/>
                    </a:lnTo>
                    <a:lnTo>
                      <a:pt x="25" y="41"/>
                    </a:lnTo>
                    <a:lnTo>
                      <a:pt x="29" y="42"/>
                    </a:lnTo>
                    <a:lnTo>
                      <a:pt x="32" y="43"/>
                    </a:lnTo>
                    <a:lnTo>
                      <a:pt x="34" y="44"/>
                    </a:lnTo>
                    <a:lnTo>
                      <a:pt x="36" y="46"/>
                    </a:lnTo>
                    <a:lnTo>
                      <a:pt x="37" y="47"/>
                    </a:lnTo>
                    <a:lnTo>
                      <a:pt x="38" y="49"/>
                    </a:lnTo>
                    <a:lnTo>
                      <a:pt x="39" y="52"/>
                    </a:lnTo>
                    <a:lnTo>
                      <a:pt x="40" y="56"/>
                    </a:lnTo>
                    <a:lnTo>
                      <a:pt x="39" y="58"/>
                    </a:lnTo>
                    <a:lnTo>
                      <a:pt x="39" y="61"/>
                    </a:lnTo>
                    <a:lnTo>
                      <a:pt x="37" y="63"/>
                    </a:lnTo>
                    <a:lnTo>
                      <a:pt x="36" y="65"/>
                    </a:lnTo>
                    <a:lnTo>
                      <a:pt x="34" y="67"/>
                    </a:lnTo>
                    <a:lnTo>
                      <a:pt x="31" y="69"/>
                    </a:lnTo>
                    <a:lnTo>
                      <a:pt x="29" y="70"/>
                    </a:lnTo>
                    <a:lnTo>
                      <a:pt x="25" y="70"/>
                    </a:lnTo>
                    <a:lnTo>
                      <a:pt x="22" y="70"/>
                    </a:lnTo>
                    <a:lnTo>
                      <a:pt x="18" y="69"/>
                    </a:lnTo>
                    <a:lnTo>
                      <a:pt x="13" y="67"/>
                    </a:lnTo>
                    <a:lnTo>
                      <a:pt x="9" y="65"/>
                    </a:lnTo>
                    <a:lnTo>
                      <a:pt x="5" y="61"/>
                    </a:lnTo>
                    <a:lnTo>
                      <a:pt x="3" y="56"/>
                    </a:lnTo>
                    <a:lnTo>
                      <a:pt x="2" y="52"/>
                    </a:lnTo>
                    <a:lnTo>
                      <a:pt x="2" y="49"/>
                    </a:lnTo>
                    <a:lnTo>
                      <a:pt x="2" y="48"/>
                    </a:lnTo>
                    <a:lnTo>
                      <a:pt x="1" y="48"/>
                    </a:lnTo>
                    <a:lnTo>
                      <a:pt x="0" y="49"/>
                    </a:lnTo>
                    <a:lnTo>
                      <a:pt x="0" y="51"/>
                    </a:lnTo>
                    <a:lnTo>
                      <a:pt x="0" y="71"/>
                    </a:lnTo>
                    <a:lnTo>
                      <a:pt x="0" y="72"/>
                    </a:lnTo>
                    <a:lnTo>
                      <a:pt x="1" y="73"/>
                    </a:lnTo>
                    <a:lnTo>
                      <a:pt x="1" y="73"/>
                    </a:lnTo>
                    <a:lnTo>
                      <a:pt x="2" y="72"/>
                    </a:lnTo>
                    <a:lnTo>
                      <a:pt x="6" y="66"/>
                    </a:lnTo>
                    <a:lnTo>
                      <a:pt x="9" y="68"/>
                    </a:lnTo>
                    <a:lnTo>
                      <a:pt x="13" y="70"/>
                    </a:lnTo>
                    <a:lnTo>
                      <a:pt x="18" y="72"/>
                    </a:lnTo>
                    <a:lnTo>
                      <a:pt x="25" y="73"/>
                    </a:lnTo>
                    <a:lnTo>
                      <a:pt x="34" y="71"/>
                    </a:lnTo>
                    <a:lnTo>
                      <a:pt x="40" y="67"/>
                    </a:lnTo>
                    <a:lnTo>
                      <a:pt x="45" y="60"/>
                    </a:lnTo>
                    <a:lnTo>
                      <a:pt x="46" y="52"/>
                    </a:lnTo>
                    <a:lnTo>
                      <a:pt x="45" y="46"/>
                    </a:lnTo>
                    <a:lnTo>
                      <a:pt x="42" y="40"/>
                    </a:lnTo>
                    <a:lnTo>
                      <a:pt x="37" y="35"/>
                    </a:lnTo>
                    <a:lnTo>
                      <a:pt x="30" y="32"/>
                    </a:lnTo>
                    <a:lnTo>
                      <a:pt x="17" y="2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2" name="Freeform 60"/>
              <p:cNvSpPr>
                <a:spLocks noChangeAspect="1"/>
              </p:cNvSpPr>
              <p:nvPr/>
            </p:nvSpPr>
            <p:spPr bwMode="auto">
              <a:xfrm>
                <a:off x="1726" y="773"/>
                <a:ext cx="52" cy="51"/>
              </a:xfrm>
              <a:custGeom>
                <a:avLst/>
                <a:gdLst>
                  <a:gd name="T0" fmla="*/ 50 w 52"/>
                  <a:gd name="T1" fmla="*/ 0 h 51"/>
                  <a:gd name="T2" fmla="*/ 1 w 52"/>
                  <a:gd name="T3" fmla="*/ 0 h 51"/>
                  <a:gd name="T4" fmla="*/ 0 w 52"/>
                  <a:gd name="T5" fmla="*/ 17 h 51"/>
                  <a:gd name="T6" fmla="*/ 2 w 52"/>
                  <a:gd name="T7" fmla="*/ 17 h 51"/>
                  <a:gd name="T8" fmla="*/ 3 w 52"/>
                  <a:gd name="T9" fmla="*/ 13 h 51"/>
                  <a:gd name="T10" fmla="*/ 3 w 52"/>
                  <a:gd name="T11" fmla="*/ 9 h 51"/>
                  <a:gd name="T12" fmla="*/ 4 w 52"/>
                  <a:gd name="T13" fmla="*/ 7 h 51"/>
                  <a:gd name="T14" fmla="*/ 6 w 52"/>
                  <a:gd name="T15" fmla="*/ 5 h 51"/>
                  <a:gd name="T16" fmla="*/ 7 w 52"/>
                  <a:gd name="T17" fmla="*/ 4 h 51"/>
                  <a:gd name="T18" fmla="*/ 10 w 52"/>
                  <a:gd name="T19" fmla="*/ 3 h 51"/>
                  <a:gd name="T20" fmla="*/ 13 w 52"/>
                  <a:gd name="T21" fmla="*/ 3 h 51"/>
                  <a:gd name="T22" fmla="*/ 16 w 52"/>
                  <a:gd name="T23" fmla="*/ 3 h 51"/>
                  <a:gd name="T24" fmla="*/ 20 w 52"/>
                  <a:gd name="T25" fmla="*/ 3 h 51"/>
                  <a:gd name="T26" fmla="*/ 21 w 52"/>
                  <a:gd name="T27" fmla="*/ 3 h 51"/>
                  <a:gd name="T28" fmla="*/ 22 w 52"/>
                  <a:gd name="T29" fmla="*/ 4 h 51"/>
                  <a:gd name="T30" fmla="*/ 22 w 52"/>
                  <a:gd name="T31" fmla="*/ 7 h 51"/>
                  <a:gd name="T32" fmla="*/ 22 w 52"/>
                  <a:gd name="T33" fmla="*/ 43 h 51"/>
                  <a:gd name="T34" fmla="*/ 22 w 52"/>
                  <a:gd name="T35" fmla="*/ 46 h 51"/>
                  <a:gd name="T36" fmla="*/ 21 w 52"/>
                  <a:gd name="T37" fmla="*/ 47 h 51"/>
                  <a:gd name="T38" fmla="*/ 19 w 52"/>
                  <a:gd name="T39" fmla="*/ 48 h 51"/>
                  <a:gd name="T40" fmla="*/ 14 w 52"/>
                  <a:gd name="T41" fmla="*/ 48 h 51"/>
                  <a:gd name="T42" fmla="*/ 12 w 52"/>
                  <a:gd name="T43" fmla="*/ 48 h 51"/>
                  <a:gd name="T44" fmla="*/ 12 w 52"/>
                  <a:gd name="T45" fmla="*/ 51 h 51"/>
                  <a:gd name="T46" fmla="*/ 19 w 52"/>
                  <a:gd name="T47" fmla="*/ 51 h 51"/>
                  <a:gd name="T48" fmla="*/ 26 w 52"/>
                  <a:gd name="T49" fmla="*/ 50 h 51"/>
                  <a:gd name="T50" fmla="*/ 33 w 52"/>
                  <a:gd name="T51" fmla="*/ 51 h 51"/>
                  <a:gd name="T52" fmla="*/ 40 w 52"/>
                  <a:gd name="T53" fmla="*/ 51 h 51"/>
                  <a:gd name="T54" fmla="*/ 40 w 52"/>
                  <a:gd name="T55" fmla="*/ 48 h 51"/>
                  <a:gd name="T56" fmla="*/ 38 w 52"/>
                  <a:gd name="T57" fmla="*/ 48 h 51"/>
                  <a:gd name="T58" fmla="*/ 33 w 52"/>
                  <a:gd name="T59" fmla="*/ 48 h 51"/>
                  <a:gd name="T60" fmla="*/ 31 w 52"/>
                  <a:gd name="T61" fmla="*/ 47 h 51"/>
                  <a:gd name="T62" fmla="*/ 30 w 52"/>
                  <a:gd name="T63" fmla="*/ 46 h 51"/>
                  <a:gd name="T64" fmla="*/ 29 w 52"/>
                  <a:gd name="T65" fmla="*/ 43 h 51"/>
                  <a:gd name="T66" fmla="*/ 29 w 52"/>
                  <a:gd name="T67" fmla="*/ 7 h 51"/>
                  <a:gd name="T68" fmla="*/ 30 w 52"/>
                  <a:gd name="T69" fmla="*/ 4 h 51"/>
                  <a:gd name="T70" fmla="*/ 30 w 52"/>
                  <a:gd name="T71" fmla="*/ 3 h 51"/>
                  <a:gd name="T72" fmla="*/ 32 w 52"/>
                  <a:gd name="T73" fmla="*/ 3 h 51"/>
                  <a:gd name="T74" fmla="*/ 35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9 h 51"/>
                  <a:gd name="T88" fmla="*/ 49 w 52"/>
                  <a:gd name="T89" fmla="*/ 13 h 51"/>
                  <a:gd name="T90" fmla="*/ 49 w 52"/>
                  <a:gd name="T91" fmla="*/ 17 h 51"/>
                  <a:gd name="T92" fmla="*/ 52 w 52"/>
                  <a:gd name="T93" fmla="*/ 17 h 51"/>
                  <a:gd name="T94" fmla="*/ 50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0" y="0"/>
                    </a:moveTo>
                    <a:lnTo>
                      <a:pt x="1" y="0"/>
                    </a:lnTo>
                    <a:lnTo>
                      <a:pt x="0" y="17"/>
                    </a:lnTo>
                    <a:lnTo>
                      <a:pt x="2" y="17"/>
                    </a:lnTo>
                    <a:lnTo>
                      <a:pt x="3" y="13"/>
                    </a:lnTo>
                    <a:lnTo>
                      <a:pt x="3" y="9"/>
                    </a:lnTo>
                    <a:lnTo>
                      <a:pt x="4" y="7"/>
                    </a:lnTo>
                    <a:lnTo>
                      <a:pt x="6" y="5"/>
                    </a:lnTo>
                    <a:lnTo>
                      <a:pt x="7" y="4"/>
                    </a:lnTo>
                    <a:lnTo>
                      <a:pt x="10" y="3"/>
                    </a:lnTo>
                    <a:lnTo>
                      <a:pt x="13" y="3"/>
                    </a:lnTo>
                    <a:lnTo>
                      <a:pt x="16" y="3"/>
                    </a:lnTo>
                    <a:lnTo>
                      <a:pt x="20" y="3"/>
                    </a:lnTo>
                    <a:lnTo>
                      <a:pt x="21" y="3"/>
                    </a:lnTo>
                    <a:lnTo>
                      <a:pt x="22" y="4"/>
                    </a:lnTo>
                    <a:lnTo>
                      <a:pt x="22" y="7"/>
                    </a:lnTo>
                    <a:lnTo>
                      <a:pt x="22" y="43"/>
                    </a:lnTo>
                    <a:lnTo>
                      <a:pt x="22" y="46"/>
                    </a:lnTo>
                    <a:lnTo>
                      <a:pt x="21" y="47"/>
                    </a:lnTo>
                    <a:lnTo>
                      <a:pt x="19" y="48"/>
                    </a:lnTo>
                    <a:lnTo>
                      <a:pt x="14" y="48"/>
                    </a:lnTo>
                    <a:lnTo>
                      <a:pt x="12" y="48"/>
                    </a:lnTo>
                    <a:lnTo>
                      <a:pt x="12" y="51"/>
                    </a:lnTo>
                    <a:lnTo>
                      <a:pt x="19" y="51"/>
                    </a:lnTo>
                    <a:lnTo>
                      <a:pt x="26" y="50"/>
                    </a:lnTo>
                    <a:lnTo>
                      <a:pt x="33" y="51"/>
                    </a:lnTo>
                    <a:lnTo>
                      <a:pt x="40" y="51"/>
                    </a:lnTo>
                    <a:lnTo>
                      <a:pt x="40" y="48"/>
                    </a:lnTo>
                    <a:lnTo>
                      <a:pt x="38" y="48"/>
                    </a:lnTo>
                    <a:lnTo>
                      <a:pt x="33" y="48"/>
                    </a:lnTo>
                    <a:lnTo>
                      <a:pt x="31" y="47"/>
                    </a:lnTo>
                    <a:lnTo>
                      <a:pt x="30" y="46"/>
                    </a:lnTo>
                    <a:lnTo>
                      <a:pt x="29" y="43"/>
                    </a:lnTo>
                    <a:lnTo>
                      <a:pt x="29" y="7"/>
                    </a:lnTo>
                    <a:lnTo>
                      <a:pt x="30" y="4"/>
                    </a:lnTo>
                    <a:lnTo>
                      <a:pt x="30" y="3"/>
                    </a:lnTo>
                    <a:lnTo>
                      <a:pt x="32" y="3"/>
                    </a:lnTo>
                    <a:lnTo>
                      <a:pt x="35" y="3"/>
                    </a:lnTo>
                    <a:lnTo>
                      <a:pt x="39" y="3"/>
                    </a:lnTo>
                    <a:lnTo>
                      <a:pt x="42" y="3"/>
                    </a:lnTo>
                    <a:lnTo>
                      <a:pt x="44" y="4"/>
                    </a:lnTo>
                    <a:lnTo>
                      <a:pt x="46" y="5"/>
                    </a:lnTo>
                    <a:lnTo>
                      <a:pt x="47" y="7"/>
                    </a:lnTo>
                    <a:lnTo>
                      <a:pt x="48" y="9"/>
                    </a:lnTo>
                    <a:lnTo>
                      <a:pt x="49" y="13"/>
                    </a:lnTo>
                    <a:lnTo>
                      <a:pt x="49" y="17"/>
                    </a:lnTo>
                    <a:lnTo>
                      <a:pt x="52"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3" name="Freeform 61"/>
              <p:cNvSpPr>
                <a:spLocks noChangeAspect="1" noEditPoints="1"/>
              </p:cNvSpPr>
              <p:nvPr/>
            </p:nvSpPr>
            <p:spPr bwMode="auto">
              <a:xfrm>
                <a:off x="1786" y="773"/>
                <a:ext cx="54" cy="52"/>
              </a:xfrm>
              <a:custGeom>
                <a:avLst/>
                <a:gdLst>
                  <a:gd name="T0" fmla="*/ 14 w 54"/>
                  <a:gd name="T1" fmla="*/ 4 h 52"/>
                  <a:gd name="T2" fmla="*/ 17 w 54"/>
                  <a:gd name="T3" fmla="*/ 2 h 52"/>
                  <a:gd name="T4" fmla="*/ 26 w 54"/>
                  <a:gd name="T5" fmla="*/ 2 h 52"/>
                  <a:gd name="T6" fmla="*/ 35 w 54"/>
                  <a:gd name="T7" fmla="*/ 7 h 52"/>
                  <a:gd name="T8" fmla="*/ 36 w 54"/>
                  <a:gd name="T9" fmla="*/ 15 h 52"/>
                  <a:gd name="T10" fmla="*/ 35 w 54"/>
                  <a:gd name="T11" fmla="*/ 18 h 52"/>
                  <a:gd name="T12" fmla="*/ 33 w 54"/>
                  <a:gd name="T13" fmla="*/ 22 h 52"/>
                  <a:gd name="T14" fmla="*/ 27 w 54"/>
                  <a:gd name="T15" fmla="*/ 24 h 52"/>
                  <a:gd name="T16" fmla="*/ 14 w 54"/>
                  <a:gd name="T17" fmla="*/ 24 h 52"/>
                  <a:gd name="T18" fmla="*/ 31 w 54"/>
                  <a:gd name="T19" fmla="*/ 25 h 52"/>
                  <a:gd name="T20" fmla="*/ 41 w 54"/>
                  <a:gd name="T21" fmla="*/ 21 h 52"/>
                  <a:gd name="T22" fmla="*/ 45 w 54"/>
                  <a:gd name="T23" fmla="*/ 13 h 52"/>
                  <a:gd name="T24" fmla="*/ 39 w 54"/>
                  <a:gd name="T25" fmla="*/ 4 h 52"/>
                  <a:gd name="T26" fmla="*/ 24 w 54"/>
                  <a:gd name="T27" fmla="*/ 0 h 52"/>
                  <a:gd name="T28" fmla="*/ 0 w 54"/>
                  <a:gd name="T29" fmla="*/ 2 h 52"/>
                  <a:gd name="T30" fmla="*/ 6 w 54"/>
                  <a:gd name="T31" fmla="*/ 3 h 52"/>
                  <a:gd name="T32" fmla="*/ 7 w 54"/>
                  <a:gd name="T33" fmla="*/ 7 h 52"/>
                  <a:gd name="T34" fmla="*/ 7 w 54"/>
                  <a:gd name="T35" fmla="*/ 46 h 52"/>
                  <a:gd name="T36" fmla="*/ 4 w 54"/>
                  <a:gd name="T37" fmla="*/ 48 h 52"/>
                  <a:gd name="T38" fmla="*/ 0 w 54"/>
                  <a:gd name="T39" fmla="*/ 51 h 52"/>
                  <a:gd name="T40" fmla="*/ 10 w 54"/>
                  <a:gd name="T41" fmla="*/ 50 h 52"/>
                  <a:gd name="T42" fmla="*/ 16 w 54"/>
                  <a:gd name="T43" fmla="*/ 51 h 52"/>
                  <a:gd name="T44" fmla="*/ 21 w 54"/>
                  <a:gd name="T45" fmla="*/ 51 h 52"/>
                  <a:gd name="T46" fmla="*/ 17 w 54"/>
                  <a:gd name="T47" fmla="*/ 48 h 52"/>
                  <a:gd name="T48" fmla="*/ 14 w 54"/>
                  <a:gd name="T49" fmla="*/ 46 h 52"/>
                  <a:gd name="T50" fmla="*/ 14 w 54"/>
                  <a:gd name="T51" fmla="*/ 26 h 52"/>
                  <a:gd name="T52" fmla="*/ 25 w 54"/>
                  <a:gd name="T53" fmla="*/ 26 h 52"/>
                  <a:gd name="T54" fmla="*/ 29 w 54"/>
                  <a:gd name="T55" fmla="*/ 28 h 52"/>
                  <a:gd name="T56" fmla="*/ 32 w 54"/>
                  <a:gd name="T57" fmla="*/ 31 h 52"/>
                  <a:gd name="T58" fmla="*/ 33 w 54"/>
                  <a:gd name="T59" fmla="*/ 35 h 52"/>
                  <a:gd name="T60" fmla="*/ 33 w 54"/>
                  <a:gd name="T61" fmla="*/ 42 h 52"/>
                  <a:gd name="T62" fmla="*/ 34 w 54"/>
                  <a:gd name="T63" fmla="*/ 47 h 52"/>
                  <a:gd name="T64" fmla="*/ 38 w 54"/>
                  <a:gd name="T65" fmla="*/ 50 h 52"/>
                  <a:gd name="T66" fmla="*/ 43 w 54"/>
                  <a:gd name="T67" fmla="*/ 52 h 52"/>
                  <a:gd name="T68" fmla="*/ 49 w 54"/>
                  <a:gd name="T69" fmla="*/ 52 h 52"/>
                  <a:gd name="T70" fmla="*/ 52 w 54"/>
                  <a:gd name="T71" fmla="*/ 50 h 52"/>
                  <a:gd name="T72" fmla="*/ 54 w 54"/>
                  <a:gd name="T73" fmla="*/ 47 h 52"/>
                  <a:gd name="T74" fmla="*/ 54 w 54"/>
                  <a:gd name="T75" fmla="*/ 45 h 52"/>
                  <a:gd name="T76" fmla="*/ 54 w 54"/>
                  <a:gd name="T77" fmla="*/ 43 h 52"/>
                  <a:gd name="T78" fmla="*/ 52 w 54"/>
                  <a:gd name="T79" fmla="*/ 43 h 52"/>
                  <a:gd name="T80" fmla="*/ 51 w 54"/>
                  <a:gd name="T81" fmla="*/ 47 h 52"/>
                  <a:gd name="T82" fmla="*/ 48 w 54"/>
                  <a:gd name="T83" fmla="*/ 50 h 52"/>
                  <a:gd name="T84" fmla="*/ 45 w 54"/>
                  <a:gd name="T85" fmla="*/ 49 h 52"/>
                  <a:gd name="T86" fmla="*/ 43 w 54"/>
                  <a:gd name="T87" fmla="*/ 46 h 52"/>
                  <a:gd name="T88" fmla="*/ 42 w 54"/>
                  <a:gd name="T89" fmla="*/ 41 h 52"/>
                  <a:gd name="T90" fmla="*/ 40 w 54"/>
                  <a:gd name="T91" fmla="*/ 34 h 52"/>
                  <a:gd name="T92" fmla="*/ 36 w 54"/>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 h="52">
                    <a:moveTo>
                      <a:pt x="14" y="6"/>
                    </a:moveTo>
                    <a:lnTo>
                      <a:pt x="14" y="4"/>
                    </a:lnTo>
                    <a:lnTo>
                      <a:pt x="15" y="2"/>
                    </a:lnTo>
                    <a:lnTo>
                      <a:pt x="17" y="2"/>
                    </a:lnTo>
                    <a:lnTo>
                      <a:pt x="20" y="2"/>
                    </a:lnTo>
                    <a:lnTo>
                      <a:pt x="26" y="2"/>
                    </a:lnTo>
                    <a:lnTo>
                      <a:pt x="31" y="4"/>
                    </a:lnTo>
                    <a:lnTo>
                      <a:pt x="35" y="7"/>
                    </a:lnTo>
                    <a:lnTo>
                      <a:pt x="36" y="13"/>
                    </a:lnTo>
                    <a:lnTo>
                      <a:pt x="36" y="15"/>
                    </a:lnTo>
                    <a:lnTo>
                      <a:pt x="36" y="16"/>
                    </a:lnTo>
                    <a:lnTo>
                      <a:pt x="35" y="18"/>
                    </a:lnTo>
                    <a:lnTo>
                      <a:pt x="34" y="20"/>
                    </a:lnTo>
                    <a:lnTo>
                      <a:pt x="33" y="22"/>
                    </a:lnTo>
                    <a:lnTo>
                      <a:pt x="30" y="23"/>
                    </a:lnTo>
                    <a:lnTo>
                      <a:pt x="27" y="24"/>
                    </a:lnTo>
                    <a:lnTo>
                      <a:pt x="23" y="24"/>
                    </a:lnTo>
                    <a:lnTo>
                      <a:pt x="14" y="24"/>
                    </a:lnTo>
                    <a:lnTo>
                      <a:pt x="14" y="6"/>
                    </a:lnTo>
                    <a:close/>
                    <a:moveTo>
                      <a:pt x="31" y="25"/>
                    </a:moveTo>
                    <a:lnTo>
                      <a:pt x="36" y="24"/>
                    </a:lnTo>
                    <a:lnTo>
                      <a:pt x="41" y="21"/>
                    </a:lnTo>
                    <a:lnTo>
                      <a:pt x="44" y="17"/>
                    </a:lnTo>
                    <a:lnTo>
                      <a:pt x="45" y="13"/>
                    </a:lnTo>
                    <a:lnTo>
                      <a:pt x="43" y="8"/>
                    </a:lnTo>
                    <a:lnTo>
                      <a:pt x="39" y="4"/>
                    </a:lnTo>
                    <a:lnTo>
                      <a:pt x="32" y="1"/>
                    </a:lnTo>
                    <a:lnTo>
                      <a:pt x="24" y="0"/>
                    </a:lnTo>
                    <a:lnTo>
                      <a:pt x="0" y="0"/>
                    </a:lnTo>
                    <a:lnTo>
                      <a:pt x="0" y="2"/>
                    </a:lnTo>
                    <a:lnTo>
                      <a:pt x="4" y="2"/>
                    </a:lnTo>
                    <a:lnTo>
                      <a:pt x="6" y="3"/>
                    </a:lnTo>
                    <a:lnTo>
                      <a:pt x="7" y="4"/>
                    </a:lnTo>
                    <a:lnTo>
                      <a:pt x="7" y="7"/>
                    </a:lnTo>
                    <a:lnTo>
                      <a:pt x="7" y="44"/>
                    </a:lnTo>
                    <a:lnTo>
                      <a:pt x="7" y="46"/>
                    </a:lnTo>
                    <a:lnTo>
                      <a:pt x="6" y="47"/>
                    </a:lnTo>
                    <a:lnTo>
                      <a:pt x="4" y="48"/>
                    </a:lnTo>
                    <a:lnTo>
                      <a:pt x="0" y="48"/>
                    </a:lnTo>
                    <a:lnTo>
                      <a:pt x="0" y="51"/>
                    </a:lnTo>
                    <a:lnTo>
                      <a:pt x="5" y="51"/>
                    </a:lnTo>
                    <a:lnTo>
                      <a:pt x="10" y="50"/>
                    </a:lnTo>
                    <a:lnTo>
                      <a:pt x="13" y="51"/>
                    </a:lnTo>
                    <a:lnTo>
                      <a:pt x="16" y="51"/>
                    </a:lnTo>
                    <a:lnTo>
                      <a:pt x="19" y="51"/>
                    </a:lnTo>
                    <a:lnTo>
                      <a:pt x="21" y="51"/>
                    </a:lnTo>
                    <a:lnTo>
                      <a:pt x="21" y="48"/>
                    </a:lnTo>
                    <a:lnTo>
                      <a:pt x="17" y="48"/>
                    </a:lnTo>
                    <a:lnTo>
                      <a:pt x="15" y="47"/>
                    </a:lnTo>
                    <a:lnTo>
                      <a:pt x="14" y="46"/>
                    </a:lnTo>
                    <a:lnTo>
                      <a:pt x="14" y="44"/>
                    </a:lnTo>
                    <a:lnTo>
                      <a:pt x="14" y="26"/>
                    </a:lnTo>
                    <a:lnTo>
                      <a:pt x="23" y="26"/>
                    </a:lnTo>
                    <a:lnTo>
                      <a:pt x="25" y="26"/>
                    </a:lnTo>
                    <a:lnTo>
                      <a:pt x="27" y="27"/>
                    </a:lnTo>
                    <a:lnTo>
                      <a:pt x="29" y="28"/>
                    </a:lnTo>
                    <a:lnTo>
                      <a:pt x="31" y="29"/>
                    </a:lnTo>
                    <a:lnTo>
                      <a:pt x="32" y="31"/>
                    </a:lnTo>
                    <a:lnTo>
                      <a:pt x="33" y="33"/>
                    </a:lnTo>
                    <a:lnTo>
                      <a:pt x="33" y="35"/>
                    </a:lnTo>
                    <a:lnTo>
                      <a:pt x="33" y="38"/>
                    </a:lnTo>
                    <a:lnTo>
                      <a:pt x="33" y="42"/>
                    </a:lnTo>
                    <a:lnTo>
                      <a:pt x="33" y="45"/>
                    </a:lnTo>
                    <a:lnTo>
                      <a:pt x="34" y="47"/>
                    </a:lnTo>
                    <a:lnTo>
                      <a:pt x="36" y="49"/>
                    </a:lnTo>
                    <a:lnTo>
                      <a:pt x="38" y="50"/>
                    </a:lnTo>
                    <a:lnTo>
                      <a:pt x="40" y="51"/>
                    </a:lnTo>
                    <a:lnTo>
                      <a:pt x="43" y="52"/>
                    </a:lnTo>
                    <a:lnTo>
                      <a:pt x="46" y="52"/>
                    </a:lnTo>
                    <a:lnTo>
                      <a:pt x="49" y="52"/>
                    </a:lnTo>
                    <a:lnTo>
                      <a:pt x="50" y="51"/>
                    </a:lnTo>
                    <a:lnTo>
                      <a:pt x="52" y="50"/>
                    </a:lnTo>
                    <a:lnTo>
                      <a:pt x="53" y="49"/>
                    </a:lnTo>
                    <a:lnTo>
                      <a:pt x="54" y="47"/>
                    </a:lnTo>
                    <a:lnTo>
                      <a:pt x="54" y="46"/>
                    </a:lnTo>
                    <a:lnTo>
                      <a:pt x="54" y="45"/>
                    </a:lnTo>
                    <a:lnTo>
                      <a:pt x="54" y="44"/>
                    </a:lnTo>
                    <a:lnTo>
                      <a:pt x="54" y="43"/>
                    </a:lnTo>
                    <a:lnTo>
                      <a:pt x="53" y="42"/>
                    </a:lnTo>
                    <a:lnTo>
                      <a:pt x="52" y="43"/>
                    </a:lnTo>
                    <a:lnTo>
                      <a:pt x="52" y="44"/>
                    </a:lnTo>
                    <a:lnTo>
                      <a:pt x="51" y="47"/>
                    </a:lnTo>
                    <a:lnTo>
                      <a:pt x="49" y="49"/>
                    </a:lnTo>
                    <a:lnTo>
                      <a:pt x="48" y="50"/>
                    </a:lnTo>
                    <a:lnTo>
                      <a:pt x="47" y="50"/>
                    </a:lnTo>
                    <a:lnTo>
                      <a:pt x="45" y="49"/>
                    </a:lnTo>
                    <a:lnTo>
                      <a:pt x="43" y="48"/>
                    </a:lnTo>
                    <a:lnTo>
                      <a:pt x="43" y="46"/>
                    </a:lnTo>
                    <a:lnTo>
                      <a:pt x="42" y="44"/>
                    </a:lnTo>
                    <a:lnTo>
                      <a:pt x="42" y="41"/>
                    </a:lnTo>
                    <a:lnTo>
                      <a:pt x="41" y="37"/>
                    </a:lnTo>
                    <a:lnTo>
                      <a:pt x="40" y="34"/>
                    </a:lnTo>
                    <a:lnTo>
                      <a:pt x="39" y="31"/>
                    </a:lnTo>
                    <a:lnTo>
                      <a:pt x="36" y="28"/>
                    </a:lnTo>
                    <a:lnTo>
                      <a:pt x="31"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4" name="Freeform 62"/>
              <p:cNvSpPr>
                <a:spLocks noChangeAspect="1"/>
              </p:cNvSpPr>
              <p:nvPr/>
            </p:nvSpPr>
            <p:spPr bwMode="auto">
              <a:xfrm>
                <a:off x="1845" y="773"/>
                <a:ext cx="23" cy="51"/>
              </a:xfrm>
              <a:custGeom>
                <a:avLst/>
                <a:gdLst>
                  <a:gd name="T0" fmla="*/ 15 w 23"/>
                  <a:gd name="T1" fmla="*/ 7 h 51"/>
                  <a:gd name="T2" fmla="*/ 15 w 23"/>
                  <a:gd name="T3" fmla="*/ 5 h 51"/>
                  <a:gd name="T4" fmla="*/ 15 w 23"/>
                  <a:gd name="T5" fmla="*/ 4 h 51"/>
                  <a:gd name="T6" fmla="*/ 15 w 23"/>
                  <a:gd name="T7" fmla="*/ 3 h 51"/>
                  <a:gd name="T8" fmla="*/ 16 w 23"/>
                  <a:gd name="T9" fmla="*/ 3 h 51"/>
                  <a:gd name="T10" fmla="*/ 17 w 23"/>
                  <a:gd name="T11" fmla="*/ 2 h 51"/>
                  <a:gd name="T12" fmla="*/ 18 w 23"/>
                  <a:gd name="T13" fmla="*/ 2 h 51"/>
                  <a:gd name="T14" fmla="*/ 20 w 23"/>
                  <a:gd name="T15" fmla="*/ 2 h 51"/>
                  <a:gd name="T16" fmla="*/ 23 w 23"/>
                  <a:gd name="T17" fmla="*/ 2 h 51"/>
                  <a:gd name="T18" fmla="*/ 23 w 23"/>
                  <a:gd name="T19" fmla="*/ 0 h 51"/>
                  <a:gd name="T20" fmla="*/ 20 w 23"/>
                  <a:gd name="T21" fmla="*/ 0 h 51"/>
                  <a:gd name="T22" fmla="*/ 17 w 23"/>
                  <a:gd name="T23" fmla="*/ 0 h 51"/>
                  <a:gd name="T24" fmla="*/ 14 w 23"/>
                  <a:gd name="T25" fmla="*/ 0 h 51"/>
                  <a:gd name="T26" fmla="*/ 11 w 23"/>
                  <a:gd name="T27" fmla="*/ 0 h 51"/>
                  <a:gd name="T28" fmla="*/ 9 w 23"/>
                  <a:gd name="T29" fmla="*/ 0 h 51"/>
                  <a:gd name="T30" fmla="*/ 6 w 23"/>
                  <a:gd name="T31" fmla="*/ 0 h 51"/>
                  <a:gd name="T32" fmla="*/ 3 w 23"/>
                  <a:gd name="T33" fmla="*/ 0 h 51"/>
                  <a:gd name="T34" fmla="*/ 0 w 23"/>
                  <a:gd name="T35" fmla="*/ 0 h 51"/>
                  <a:gd name="T36" fmla="*/ 0 w 23"/>
                  <a:gd name="T37" fmla="*/ 2 h 51"/>
                  <a:gd name="T38" fmla="*/ 3 w 23"/>
                  <a:gd name="T39" fmla="*/ 2 h 51"/>
                  <a:gd name="T40" fmla="*/ 4 w 23"/>
                  <a:gd name="T41" fmla="*/ 2 h 51"/>
                  <a:gd name="T42" fmla="*/ 6 w 23"/>
                  <a:gd name="T43" fmla="*/ 2 h 51"/>
                  <a:gd name="T44" fmla="*/ 7 w 23"/>
                  <a:gd name="T45" fmla="*/ 3 h 51"/>
                  <a:gd name="T46" fmla="*/ 7 w 23"/>
                  <a:gd name="T47" fmla="*/ 3 h 51"/>
                  <a:gd name="T48" fmla="*/ 8 w 23"/>
                  <a:gd name="T49" fmla="*/ 4 h 51"/>
                  <a:gd name="T50" fmla="*/ 8 w 23"/>
                  <a:gd name="T51" fmla="*/ 5 h 51"/>
                  <a:gd name="T52" fmla="*/ 8 w 23"/>
                  <a:gd name="T53" fmla="*/ 7 h 51"/>
                  <a:gd name="T54" fmla="*/ 8 w 23"/>
                  <a:gd name="T55" fmla="*/ 43 h 51"/>
                  <a:gd name="T56" fmla="*/ 8 w 23"/>
                  <a:gd name="T57" fmla="*/ 45 h 51"/>
                  <a:gd name="T58" fmla="*/ 8 w 23"/>
                  <a:gd name="T59" fmla="*/ 46 h 51"/>
                  <a:gd name="T60" fmla="*/ 7 w 23"/>
                  <a:gd name="T61" fmla="*/ 47 h 51"/>
                  <a:gd name="T62" fmla="*/ 7 w 23"/>
                  <a:gd name="T63" fmla="*/ 47 h 51"/>
                  <a:gd name="T64" fmla="*/ 6 w 23"/>
                  <a:gd name="T65" fmla="*/ 48 h 51"/>
                  <a:gd name="T66" fmla="*/ 4 w 23"/>
                  <a:gd name="T67" fmla="*/ 48 h 51"/>
                  <a:gd name="T68" fmla="*/ 3 w 23"/>
                  <a:gd name="T69" fmla="*/ 48 h 51"/>
                  <a:gd name="T70" fmla="*/ 0 w 23"/>
                  <a:gd name="T71" fmla="*/ 48 h 51"/>
                  <a:gd name="T72" fmla="*/ 0 w 23"/>
                  <a:gd name="T73" fmla="*/ 51 h 51"/>
                  <a:gd name="T74" fmla="*/ 3 w 23"/>
                  <a:gd name="T75" fmla="*/ 51 h 51"/>
                  <a:gd name="T76" fmla="*/ 6 w 23"/>
                  <a:gd name="T77" fmla="*/ 51 h 51"/>
                  <a:gd name="T78" fmla="*/ 9 w 23"/>
                  <a:gd name="T79" fmla="*/ 51 h 51"/>
                  <a:gd name="T80" fmla="*/ 11 w 23"/>
                  <a:gd name="T81" fmla="*/ 50 h 51"/>
                  <a:gd name="T82" fmla="*/ 14 w 23"/>
                  <a:gd name="T83" fmla="*/ 51 h 51"/>
                  <a:gd name="T84" fmla="*/ 17 w 23"/>
                  <a:gd name="T85" fmla="*/ 51 h 51"/>
                  <a:gd name="T86" fmla="*/ 20 w 23"/>
                  <a:gd name="T87" fmla="*/ 51 h 51"/>
                  <a:gd name="T88" fmla="*/ 23 w 23"/>
                  <a:gd name="T89" fmla="*/ 51 h 51"/>
                  <a:gd name="T90" fmla="*/ 23 w 23"/>
                  <a:gd name="T91" fmla="*/ 48 h 51"/>
                  <a:gd name="T92" fmla="*/ 20 w 23"/>
                  <a:gd name="T93" fmla="*/ 48 h 51"/>
                  <a:gd name="T94" fmla="*/ 18 w 23"/>
                  <a:gd name="T95" fmla="*/ 48 h 51"/>
                  <a:gd name="T96" fmla="*/ 17 w 23"/>
                  <a:gd name="T97" fmla="*/ 48 h 51"/>
                  <a:gd name="T98" fmla="*/ 16 w 23"/>
                  <a:gd name="T99" fmla="*/ 47 h 51"/>
                  <a:gd name="T100" fmla="*/ 15 w 23"/>
                  <a:gd name="T101" fmla="*/ 47 h 51"/>
                  <a:gd name="T102" fmla="*/ 15 w 23"/>
                  <a:gd name="T103" fmla="*/ 46 h 51"/>
                  <a:gd name="T104" fmla="*/ 15 w 23"/>
                  <a:gd name="T105" fmla="*/ 45 h 51"/>
                  <a:gd name="T106" fmla="*/ 15 w 23"/>
                  <a:gd name="T107" fmla="*/ 43 h 51"/>
                  <a:gd name="T108" fmla="*/ 15 w 23"/>
                  <a:gd name="T10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51">
                    <a:moveTo>
                      <a:pt x="15" y="7"/>
                    </a:moveTo>
                    <a:lnTo>
                      <a:pt x="15" y="5"/>
                    </a:lnTo>
                    <a:lnTo>
                      <a:pt x="15" y="4"/>
                    </a:lnTo>
                    <a:lnTo>
                      <a:pt x="15" y="3"/>
                    </a:lnTo>
                    <a:lnTo>
                      <a:pt x="16" y="3"/>
                    </a:lnTo>
                    <a:lnTo>
                      <a:pt x="17" y="2"/>
                    </a:lnTo>
                    <a:lnTo>
                      <a:pt x="18" y="2"/>
                    </a:lnTo>
                    <a:lnTo>
                      <a:pt x="20" y="2"/>
                    </a:lnTo>
                    <a:lnTo>
                      <a:pt x="23" y="2"/>
                    </a:lnTo>
                    <a:lnTo>
                      <a:pt x="23" y="0"/>
                    </a:lnTo>
                    <a:lnTo>
                      <a:pt x="20" y="0"/>
                    </a:lnTo>
                    <a:lnTo>
                      <a:pt x="17" y="0"/>
                    </a:lnTo>
                    <a:lnTo>
                      <a:pt x="14" y="0"/>
                    </a:lnTo>
                    <a:lnTo>
                      <a:pt x="11" y="0"/>
                    </a:lnTo>
                    <a:lnTo>
                      <a:pt x="9" y="0"/>
                    </a:lnTo>
                    <a:lnTo>
                      <a:pt x="6" y="0"/>
                    </a:lnTo>
                    <a:lnTo>
                      <a:pt x="3" y="0"/>
                    </a:lnTo>
                    <a:lnTo>
                      <a:pt x="0" y="0"/>
                    </a:lnTo>
                    <a:lnTo>
                      <a:pt x="0" y="2"/>
                    </a:lnTo>
                    <a:lnTo>
                      <a:pt x="3" y="2"/>
                    </a:lnTo>
                    <a:lnTo>
                      <a:pt x="4" y="2"/>
                    </a:lnTo>
                    <a:lnTo>
                      <a:pt x="6" y="2"/>
                    </a:lnTo>
                    <a:lnTo>
                      <a:pt x="7" y="3"/>
                    </a:lnTo>
                    <a:lnTo>
                      <a:pt x="7" y="3"/>
                    </a:lnTo>
                    <a:lnTo>
                      <a:pt x="8" y="4"/>
                    </a:lnTo>
                    <a:lnTo>
                      <a:pt x="8" y="5"/>
                    </a:lnTo>
                    <a:lnTo>
                      <a:pt x="8" y="7"/>
                    </a:lnTo>
                    <a:lnTo>
                      <a:pt x="8" y="43"/>
                    </a:lnTo>
                    <a:lnTo>
                      <a:pt x="8" y="45"/>
                    </a:lnTo>
                    <a:lnTo>
                      <a:pt x="8" y="46"/>
                    </a:lnTo>
                    <a:lnTo>
                      <a:pt x="7" y="47"/>
                    </a:lnTo>
                    <a:lnTo>
                      <a:pt x="7" y="47"/>
                    </a:lnTo>
                    <a:lnTo>
                      <a:pt x="6" y="48"/>
                    </a:lnTo>
                    <a:lnTo>
                      <a:pt x="4" y="48"/>
                    </a:lnTo>
                    <a:lnTo>
                      <a:pt x="3" y="48"/>
                    </a:lnTo>
                    <a:lnTo>
                      <a:pt x="0" y="48"/>
                    </a:lnTo>
                    <a:lnTo>
                      <a:pt x="0" y="51"/>
                    </a:lnTo>
                    <a:lnTo>
                      <a:pt x="3" y="51"/>
                    </a:lnTo>
                    <a:lnTo>
                      <a:pt x="6" y="51"/>
                    </a:lnTo>
                    <a:lnTo>
                      <a:pt x="9" y="51"/>
                    </a:lnTo>
                    <a:lnTo>
                      <a:pt x="11" y="50"/>
                    </a:lnTo>
                    <a:lnTo>
                      <a:pt x="14" y="51"/>
                    </a:lnTo>
                    <a:lnTo>
                      <a:pt x="17" y="51"/>
                    </a:lnTo>
                    <a:lnTo>
                      <a:pt x="20" y="51"/>
                    </a:lnTo>
                    <a:lnTo>
                      <a:pt x="23" y="51"/>
                    </a:lnTo>
                    <a:lnTo>
                      <a:pt x="23" y="48"/>
                    </a:lnTo>
                    <a:lnTo>
                      <a:pt x="20" y="48"/>
                    </a:lnTo>
                    <a:lnTo>
                      <a:pt x="18" y="48"/>
                    </a:lnTo>
                    <a:lnTo>
                      <a:pt x="17" y="48"/>
                    </a:lnTo>
                    <a:lnTo>
                      <a:pt x="16" y="47"/>
                    </a:lnTo>
                    <a:lnTo>
                      <a:pt x="15" y="47"/>
                    </a:lnTo>
                    <a:lnTo>
                      <a:pt x="15" y="46"/>
                    </a:lnTo>
                    <a:lnTo>
                      <a:pt x="15" y="45"/>
                    </a:lnTo>
                    <a:lnTo>
                      <a:pt x="15" y="43"/>
                    </a:lnTo>
                    <a:lnTo>
                      <a:pt x="15"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5" name="Freeform 63"/>
              <p:cNvSpPr>
                <a:spLocks noChangeAspect="1"/>
              </p:cNvSpPr>
              <p:nvPr/>
            </p:nvSpPr>
            <p:spPr bwMode="auto">
              <a:xfrm>
                <a:off x="1876" y="773"/>
                <a:ext cx="52" cy="51"/>
              </a:xfrm>
              <a:custGeom>
                <a:avLst/>
                <a:gdLst>
                  <a:gd name="T0" fmla="*/ 14 w 52"/>
                  <a:gd name="T1" fmla="*/ 0 h 51"/>
                  <a:gd name="T2" fmla="*/ 13 w 52"/>
                  <a:gd name="T3" fmla="*/ 0 h 51"/>
                  <a:gd name="T4" fmla="*/ 0 w 52"/>
                  <a:gd name="T5" fmla="*/ 0 h 51"/>
                  <a:gd name="T6" fmla="*/ 4 w 52"/>
                  <a:gd name="T7" fmla="*/ 2 h 51"/>
                  <a:gd name="T8" fmla="*/ 7 w 52"/>
                  <a:gd name="T9" fmla="*/ 41 h 51"/>
                  <a:gd name="T10" fmla="*/ 7 w 52"/>
                  <a:gd name="T11" fmla="*/ 43 h 51"/>
                  <a:gd name="T12" fmla="*/ 6 w 52"/>
                  <a:gd name="T13" fmla="*/ 45 h 51"/>
                  <a:gd name="T14" fmla="*/ 4 w 52"/>
                  <a:gd name="T15" fmla="*/ 47 h 51"/>
                  <a:gd name="T16" fmla="*/ 0 w 52"/>
                  <a:gd name="T17" fmla="*/ 48 h 51"/>
                  <a:gd name="T18" fmla="*/ 2 w 52"/>
                  <a:gd name="T19" fmla="*/ 51 h 51"/>
                  <a:gd name="T20" fmla="*/ 6 w 52"/>
                  <a:gd name="T21" fmla="*/ 51 h 51"/>
                  <a:gd name="T22" fmla="*/ 10 w 52"/>
                  <a:gd name="T23" fmla="*/ 51 h 51"/>
                  <a:gd name="T24" fmla="*/ 15 w 52"/>
                  <a:gd name="T25" fmla="*/ 51 h 51"/>
                  <a:gd name="T26" fmla="*/ 17 w 52"/>
                  <a:gd name="T27" fmla="*/ 48 h 51"/>
                  <a:gd name="T28" fmla="*/ 13 w 52"/>
                  <a:gd name="T29" fmla="*/ 47 h 51"/>
                  <a:gd name="T30" fmla="*/ 11 w 52"/>
                  <a:gd name="T31" fmla="*/ 45 h 51"/>
                  <a:gd name="T32" fmla="*/ 10 w 52"/>
                  <a:gd name="T33" fmla="*/ 43 h 51"/>
                  <a:gd name="T34" fmla="*/ 10 w 52"/>
                  <a:gd name="T35" fmla="*/ 41 h 51"/>
                  <a:gd name="T36" fmla="*/ 11 w 52"/>
                  <a:gd name="T37" fmla="*/ 6 h 51"/>
                  <a:gd name="T38" fmla="*/ 43 w 52"/>
                  <a:gd name="T39" fmla="*/ 51 h 51"/>
                  <a:gd name="T40" fmla="*/ 45 w 52"/>
                  <a:gd name="T41" fmla="*/ 51 h 51"/>
                  <a:gd name="T42" fmla="*/ 45 w 52"/>
                  <a:gd name="T43" fmla="*/ 49 h 51"/>
                  <a:gd name="T44" fmla="*/ 45 w 52"/>
                  <a:gd name="T45" fmla="*/ 10 h 51"/>
                  <a:gd name="T46" fmla="*/ 45 w 52"/>
                  <a:gd name="T47" fmla="*/ 7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1 w 52"/>
                  <a:gd name="T67" fmla="*/ 5 h 51"/>
                  <a:gd name="T68" fmla="*/ 42 w 52"/>
                  <a:gd name="T69" fmla="*/ 7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5"/>
                    </a:lnTo>
                    <a:lnTo>
                      <a:pt x="5" y="46"/>
                    </a:lnTo>
                    <a:lnTo>
                      <a:pt x="4" y="47"/>
                    </a:lnTo>
                    <a:lnTo>
                      <a:pt x="2" y="48"/>
                    </a:lnTo>
                    <a:lnTo>
                      <a:pt x="0" y="48"/>
                    </a:lnTo>
                    <a:lnTo>
                      <a:pt x="0" y="51"/>
                    </a:lnTo>
                    <a:lnTo>
                      <a:pt x="2" y="51"/>
                    </a:lnTo>
                    <a:lnTo>
                      <a:pt x="4" y="51"/>
                    </a:lnTo>
                    <a:lnTo>
                      <a:pt x="6" y="51"/>
                    </a:lnTo>
                    <a:lnTo>
                      <a:pt x="8" y="50"/>
                    </a:lnTo>
                    <a:lnTo>
                      <a:pt x="10" y="51"/>
                    </a:lnTo>
                    <a:lnTo>
                      <a:pt x="12" y="51"/>
                    </a:lnTo>
                    <a:lnTo>
                      <a:pt x="15" y="51"/>
                    </a:lnTo>
                    <a:lnTo>
                      <a:pt x="17" y="51"/>
                    </a:lnTo>
                    <a:lnTo>
                      <a:pt x="17" y="48"/>
                    </a:lnTo>
                    <a:lnTo>
                      <a:pt x="15" y="48"/>
                    </a:lnTo>
                    <a:lnTo>
                      <a:pt x="13" y="47"/>
                    </a:lnTo>
                    <a:lnTo>
                      <a:pt x="11" y="46"/>
                    </a:lnTo>
                    <a:lnTo>
                      <a:pt x="11" y="45"/>
                    </a:lnTo>
                    <a:lnTo>
                      <a:pt x="10" y="44"/>
                    </a:lnTo>
                    <a:lnTo>
                      <a:pt x="10" y="43"/>
                    </a:lnTo>
                    <a:lnTo>
                      <a:pt x="10" y="42"/>
                    </a:lnTo>
                    <a:lnTo>
                      <a:pt x="10" y="41"/>
                    </a:lnTo>
                    <a:lnTo>
                      <a:pt x="10" y="5"/>
                    </a:lnTo>
                    <a:lnTo>
                      <a:pt x="11" y="6"/>
                    </a:lnTo>
                    <a:lnTo>
                      <a:pt x="42" y="50"/>
                    </a:lnTo>
                    <a:lnTo>
                      <a:pt x="43" y="51"/>
                    </a:lnTo>
                    <a:lnTo>
                      <a:pt x="44" y="51"/>
                    </a:lnTo>
                    <a:lnTo>
                      <a:pt x="45" y="51"/>
                    </a:lnTo>
                    <a:lnTo>
                      <a:pt x="45" y="50"/>
                    </a:lnTo>
                    <a:lnTo>
                      <a:pt x="45" y="49"/>
                    </a:lnTo>
                    <a:lnTo>
                      <a:pt x="45" y="48"/>
                    </a:lnTo>
                    <a:lnTo>
                      <a:pt x="45" y="10"/>
                    </a:lnTo>
                    <a:lnTo>
                      <a:pt x="45" y="9"/>
                    </a:lnTo>
                    <a:lnTo>
                      <a:pt x="45" y="7"/>
                    </a:lnTo>
                    <a:lnTo>
                      <a:pt x="46" y="6"/>
                    </a:lnTo>
                    <a:lnTo>
                      <a:pt x="46" y="5"/>
                    </a:lnTo>
                    <a:lnTo>
                      <a:pt x="47" y="4"/>
                    </a:lnTo>
                    <a:lnTo>
                      <a:pt x="48" y="3"/>
                    </a:lnTo>
                    <a:lnTo>
                      <a:pt x="50" y="2"/>
                    </a:lnTo>
                    <a:lnTo>
                      <a:pt x="52" y="2"/>
                    </a:lnTo>
                    <a:lnTo>
                      <a:pt x="52" y="0"/>
                    </a:lnTo>
                    <a:lnTo>
                      <a:pt x="50" y="0"/>
                    </a:lnTo>
                    <a:lnTo>
                      <a:pt x="48" y="0"/>
                    </a:lnTo>
                    <a:lnTo>
                      <a:pt x="46" y="0"/>
                    </a:lnTo>
                    <a:lnTo>
                      <a:pt x="44" y="0"/>
                    </a:lnTo>
                    <a:lnTo>
                      <a:pt x="42" y="0"/>
                    </a:lnTo>
                    <a:lnTo>
                      <a:pt x="40" y="0"/>
                    </a:lnTo>
                    <a:lnTo>
                      <a:pt x="37" y="0"/>
                    </a:lnTo>
                    <a:lnTo>
                      <a:pt x="35" y="0"/>
                    </a:lnTo>
                    <a:lnTo>
                      <a:pt x="35" y="2"/>
                    </a:lnTo>
                    <a:lnTo>
                      <a:pt x="37" y="2"/>
                    </a:lnTo>
                    <a:lnTo>
                      <a:pt x="39" y="3"/>
                    </a:lnTo>
                    <a:lnTo>
                      <a:pt x="41" y="4"/>
                    </a:lnTo>
                    <a:lnTo>
                      <a:pt x="41" y="5"/>
                    </a:lnTo>
                    <a:lnTo>
                      <a:pt x="42" y="6"/>
                    </a:lnTo>
                    <a:lnTo>
                      <a:pt x="42" y="7"/>
                    </a:lnTo>
                    <a:lnTo>
                      <a:pt x="42" y="9"/>
                    </a:lnTo>
                    <a:lnTo>
                      <a:pt x="42" y="10"/>
                    </a:lnTo>
                    <a:lnTo>
                      <a:pt x="42" y="39"/>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6" name="Freeform 64"/>
              <p:cNvSpPr>
                <a:spLocks noChangeAspect="1"/>
              </p:cNvSpPr>
              <p:nvPr/>
            </p:nvSpPr>
            <p:spPr bwMode="auto">
              <a:xfrm>
                <a:off x="1938" y="771"/>
                <a:ext cx="54" cy="54"/>
              </a:xfrm>
              <a:custGeom>
                <a:avLst/>
                <a:gdLst>
                  <a:gd name="T0" fmla="*/ 48 w 54"/>
                  <a:gd name="T1" fmla="*/ 1 h 54"/>
                  <a:gd name="T2" fmla="*/ 47 w 54"/>
                  <a:gd name="T3" fmla="*/ 0 h 54"/>
                  <a:gd name="T4" fmla="*/ 42 w 54"/>
                  <a:gd name="T5" fmla="*/ 6 h 54"/>
                  <a:gd name="T6" fmla="*/ 35 w 54"/>
                  <a:gd name="T7" fmla="*/ 2 h 54"/>
                  <a:gd name="T8" fmla="*/ 27 w 54"/>
                  <a:gd name="T9" fmla="*/ 0 h 54"/>
                  <a:gd name="T10" fmla="*/ 17 w 54"/>
                  <a:gd name="T11" fmla="*/ 2 h 54"/>
                  <a:gd name="T12" fmla="*/ 8 w 54"/>
                  <a:gd name="T13" fmla="*/ 8 h 54"/>
                  <a:gd name="T14" fmla="*/ 2 w 54"/>
                  <a:gd name="T15" fmla="*/ 17 h 54"/>
                  <a:gd name="T16" fmla="*/ 0 w 54"/>
                  <a:gd name="T17" fmla="*/ 27 h 54"/>
                  <a:gd name="T18" fmla="*/ 2 w 54"/>
                  <a:gd name="T19" fmla="*/ 38 h 54"/>
                  <a:gd name="T20" fmla="*/ 8 w 54"/>
                  <a:gd name="T21" fmla="*/ 46 h 54"/>
                  <a:gd name="T22" fmla="*/ 17 w 54"/>
                  <a:gd name="T23" fmla="*/ 52 h 54"/>
                  <a:gd name="T24" fmla="*/ 28 w 54"/>
                  <a:gd name="T25" fmla="*/ 54 h 54"/>
                  <a:gd name="T26" fmla="*/ 35 w 54"/>
                  <a:gd name="T27" fmla="*/ 53 h 54"/>
                  <a:gd name="T28" fmla="*/ 42 w 54"/>
                  <a:gd name="T29" fmla="*/ 48 h 54"/>
                  <a:gd name="T30" fmla="*/ 45 w 54"/>
                  <a:gd name="T31" fmla="*/ 51 h 54"/>
                  <a:gd name="T32" fmla="*/ 47 w 54"/>
                  <a:gd name="T33" fmla="*/ 53 h 54"/>
                  <a:gd name="T34" fmla="*/ 48 w 54"/>
                  <a:gd name="T35" fmla="*/ 50 h 54"/>
                  <a:gd name="T36" fmla="*/ 48 w 54"/>
                  <a:gd name="T37" fmla="*/ 37 h 54"/>
                  <a:gd name="T38" fmla="*/ 51 w 54"/>
                  <a:gd name="T39" fmla="*/ 35 h 54"/>
                  <a:gd name="T40" fmla="*/ 54 w 54"/>
                  <a:gd name="T41" fmla="*/ 32 h 54"/>
                  <a:gd name="T42" fmla="*/ 44 w 54"/>
                  <a:gd name="T43" fmla="*/ 32 h 54"/>
                  <a:gd name="T44" fmla="*/ 38 w 54"/>
                  <a:gd name="T45" fmla="*/ 32 h 54"/>
                  <a:gd name="T46" fmla="*/ 31 w 54"/>
                  <a:gd name="T47" fmla="*/ 32 h 54"/>
                  <a:gd name="T48" fmla="*/ 33 w 54"/>
                  <a:gd name="T49" fmla="*/ 35 h 54"/>
                  <a:gd name="T50" fmla="*/ 40 w 54"/>
                  <a:gd name="T51" fmla="*/ 36 h 54"/>
                  <a:gd name="T52" fmla="*/ 41 w 54"/>
                  <a:gd name="T53" fmla="*/ 40 h 54"/>
                  <a:gd name="T54" fmla="*/ 41 w 54"/>
                  <a:gd name="T55" fmla="*/ 44 h 54"/>
                  <a:gd name="T56" fmla="*/ 39 w 54"/>
                  <a:gd name="T57" fmla="*/ 48 h 54"/>
                  <a:gd name="T58" fmla="*/ 33 w 54"/>
                  <a:gd name="T59" fmla="*/ 51 h 54"/>
                  <a:gd name="T60" fmla="*/ 26 w 54"/>
                  <a:gd name="T61" fmla="*/ 51 h 54"/>
                  <a:gd name="T62" fmla="*/ 20 w 54"/>
                  <a:gd name="T63" fmla="*/ 49 h 54"/>
                  <a:gd name="T64" fmla="*/ 13 w 54"/>
                  <a:gd name="T65" fmla="*/ 44 h 54"/>
                  <a:gd name="T66" fmla="*/ 9 w 54"/>
                  <a:gd name="T67" fmla="*/ 34 h 54"/>
                  <a:gd name="T68" fmla="*/ 9 w 54"/>
                  <a:gd name="T69" fmla="*/ 20 h 54"/>
                  <a:gd name="T70" fmla="*/ 13 w 54"/>
                  <a:gd name="T71" fmla="*/ 10 h 54"/>
                  <a:gd name="T72" fmla="*/ 20 w 54"/>
                  <a:gd name="T73" fmla="*/ 5 h 54"/>
                  <a:gd name="T74" fmla="*/ 26 w 54"/>
                  <a:gd name="T75" fmla="*/ 3 h 54"/>
                  <a:gd name="T76" fmla="*/ 34 w 54"/>
                  <a:gd name="T77" fmla="*/ 4 h 54"/>
                  <a:gd name="T78" fmla="*/ 43 w 54"/>
                  <a:gd name="T79" fmla="*/ 12 h 54"/>
                  <a:gd name="T80" fmla="*/ 46 w 54"/>
                  <a:gd name="T81" fmla="*/ 21 h 54"/>
                  <a:gd name="T82" fmla="*/ 48 w 54"/>
                  <a:gd name="T83" fmla="*/ 22 h 54"/>
                  <a:gd name="T84" fmla="*/ 48 w 54"/>
                  <a:gd name="T85" fmla="*/ 21 h 54"/>
                  <a:gd name="T86" fmla="*/ 48 w 54"/>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48" y="3"/>
                    </a:moveTo>
                    <a:lnTo>
                      <a:pt x="48" y="1"/>
                    </a:lnTo>
                    <a:lnTo>
                      <a:pt x="47" y="0"/>
                    </a:lnTo>
                    <a:lnTo>
                      <a:pt x="47" y="0"/>
                    </a:lnTo>
                    <a:lnTo>
                      <a:pt x="46" y="1"/>
                    </a:lnTo>
                    <a:lnTo>
                      <a:pt x="42" y="6"/>
                    </a:lnTo>
                    <a:lnTo>
                      <a:pt x="39" y="4"/>
                    </a:lnTo>
                    <a:lnTo>
                      <a:pt x="35" y="2"/>
                    </a:lnTo>
                    <a:lnTo>
                      <a:pt x="32" y="1"/>
                    </a:lnTo>
                    <a:lnTo>
                      <a:pt x="27" y="0"/>
                    </a:lnTo>
                    <a:lnTo>
                      <a:pt x="22" y="1"/>
                    </a:lnTo>
                    <a:lnTo>
                      <a:pt x="17" y="2"/>
                    </a:lnTo>
                    <a:lnTo>
                      <a:pt x="12" y="5"/>
                    </a:lnTo>
                    <a:lnTo>
                      <a:pt x="8" y="8"/>
                    </a:lnTo>
                    <a:lnTo>
                      <a:pt x="5" y="12"/>
                    </a:lnTo>
                    <a:lnTo>
                      <a:pt x="2" y="17"/>
                    </a:lnTo>
                    <a:lnTo>
                      <a:pt x="0" y="22"/>
                    </a:lnTo>
                    <a:lnTo>
                      <a:pt x="0" y="27"/>
                    </a:lnTo>
                    <a:lnTo>
                      <a:pt x="0" y="33"/>
                    </a:lnTo>
                    <a:lnTo>
                      <a:pt x="2" y="38"/>
                    </a:lnTo>
                    <a:lnTo>
                      <a:pt x="4" y="42"/>
                    </a:lnTo>
                    <a:lnTo>
                      <a:pt x="8" y="46"/>
                    </a:lnTo>
                    <a:lnTo>
                      <a:pt x="12" y="50"/>
                    </a:lnTo>
                    <a:lnTo>
                      <a:pt x="17" y="52"/>
                    </a:lnTo>
                    <a:lnTo>
                      <a:pt x="22" y="54"/>
                    </a:lnTo>
                    <a:lnTo>
                      <a:pt x="28" y="54"/>
                    </a:lnTo>
                    <a:lnTo>
                      <a:pt x="31" y="54"/>
                    </a:lnTo>
                    <a:lnTo>
                      <a:pt x="35" y="53"/>
                    </a:lnTo>
                    <a:lnTo>
                      <a:pt x="39" y="51"/>
                    </a:lnTo>
                    <a:lnTo>
                      <a:pt x="42" y="48"/>
                    </a:lnTo>
                    <a:lnTo>
                      <a:pt x="43" y="49"/>
                    </a:lnTo>
                    <a:lnTo>
                      <a:pt x="45" y="51"/>
                    </a:lnTo>
                    <a:lnTo>
                      <a:pt x="46" y="52"/>
                    </a:lnTo>
                    <a:lnTo>
                      <a:pt x="47" y="53"/>
                    </a:lnTo>
                    <a:lnTo>
                      <a:pt x="48" y="52"/>
                    </a:lnTo>
                    <a:lnTo>
                      <a:pt x="48" y="50"/>
                    </a:lnTo>
                    <a:lnTo>
                      <a:pt x="48" y="39"/>
                    </a:lnTo>
                    <a:lnTo>
                      <a:pt x="48" y="37"/>
                    </a:lnTo>
                    <a:lnTo>
                      <a:pt x="49" y="35"/>
                    </a:lnTo>
                    <a:lnTo>
                      <a:pt x="51" y="35"/>
                    </a:lnTo>
                    <a:lnTo>
                      <a:pt x="54" y="35"/>
                    </a:lnTo>
                    <a:lnTo>
                      <a:pt x="54" y="32"/>
                    </a:lnTo>
                    <a:lnTo>
                      <a:pt x="49" y="32"/>
                    </a:lnTo>
                    <a:lnTo>
                      <a:pt x="44" y="32"/>
                    </a:lnTo>
                    <a:lnTo>
                      <a:pt x="41" y="32"/>
                    </a:lnTo>
                    <a:lnTo>
                      <a:pt x="38" y="32"/>
                    </a:lnTo>
                    <a:lnTo>
                      <a:pt x="34" y="32"/>
                    </a:lnTo>
                    <a:lnTo>
                      <a:pt x="31" y="32"/>
                    </a:lnTo>
                    <a:lnTo>
                      <a:pt x="31" y="35"/>
                    </a:lnTo>
                    <a:lnTo>
                      <a:pt x="33" y="35"/>
                    </a:lnTo>
                    <a:lnTo>
                      <a:pt x="38" y="35"/>
                    </a:lnTo>
                    <a:lnTo>
                      <a:pt x="40" y="36"/>
                    </a:lnTo>
                    <a:lnTo>
                      <a:pt x="41" y="37"/>
                    </a:lnTo>
                    <a:lnTo>
                      <a:pt x="41" y="40"/>
                    </a:lnTo>
                    <a:lnTo>
                      <a:pt x="41" y="43"/>
                    </a:lnTo>
                    <a:lnTo>
                      <a:pt x="41" y="44"/>
                    </a:lnTo>
                    <a:lnTo>
                      <a:pt x="41" y="46"/>
                    </a:lnTo>
                    <a:lnTo>
                      <a:pt x="39" y="48"/>
                    </a:lnTo>
                    <a:lnTo>
                      <a:pt x="37" y="50"/>
                    </a:lnTo>
                    <a:lnTo>
                      <a:pt x="33" y="51"/>
                    </a:lnTo>
                    <a:lnTo>
                      <a:pt x="29" y="52"/>
                    </a:lnTo>
                    <a:lnTo>
                      <a:pt x="26" y="51"/>
                    </a:lnTo>
                    <a:lnTo>
                      <a:pt x="23" y="51"/>
                    </a:lnTo>
                    <a:lnTo>
                      <a:pt x="20" y="49"/>
                    </a:lnTo>
                    <a:lnTo>
                      <a:pt x="16" y="47"/>
                    </a:lnTo>
                    <a:lnTo>
                      <a:pt x="13" y="44"/>
                    </a:lnTo>
                    <a:lnTo>
                      <a:pt x="11" y="40"/>
                    </a:lnTo>
                    <a:lnTo>
                      <a:pt x="9" y="34"/>
                    </a:lnTo>
                    <a:lnTo>
                      <a:pt x="8" y="27"/>
                    </a:lnTo>
                    <a:lnTo>
                      <a:pt x="9" y="20"/>
                    </a:lnTo>
                    <a:lnTo>
                      <a:pt x="11" y="14"/>
                    </a:lnTo>
                    <a:lnTo>
                      <a:pt x="13" y="10"/>
                    </a:lnTo>
                    <a:lnTo>
                      <a:pt x="16" y="7"/>
                    </a:lnTo>
                    <a:lnTo>
                      <a:pt x="20" y="5"/>
                    </a:lnTo>
                    <a:lnTo>
                      <a:pt x="23" y="3"/>
                    </a:lnTo>
                    <a:lnTo>
                      <a:pt x="26" y="3"/>
                    </a:lnTo>
                    <a:lnTo>
                      <a:pt x="28" y="3"/>
                    </a:lnTo>
                    <a:lnTo>
                      <a:pt x="34" y="4"/>
                    </a:lnTo>
                    <a:lnTo>
                      <a:pt x="39" y="7"/>
                    </a:lnTo>
                    <a:lnTo>
                      <a:pt x="43" y="12"/>
                    </a:lnTo>
                    <a:lnTo>
                      <a:pt x="46" y="20"/>
                    </a:lnTo>
                    <a:lnTo>
                      <a:pt x="46" y="21"/>
                    </a:lnTo>
                    <a:lnTo>
                      <a:pt x="47" y="22"/>
                    </a:lnTo>
                    <a:lnTo>
                      <a:pt x="48" y="22"/>
                    </a:lnTo>
                    <a:lnTo>
                      <a:pt x="48" y="21"/>
                    </a:lnTo>
                    <a:lnTo>
                      <a:pt x="48" y="21"/>
                    </a:lnTo>
                    <a:lnTo>
                      <a:pt x="48" y="19"/>
                    </a:lnTo>
                    <a:lnTo>
                      <a:pt x="48"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7" name="Freeform 65"/>
              <p:cNvSpPr>
                <a:spLocks noChangeAspect="1"/>
              </p:cNvSpPr>
              <p:nvPr/>
            </p:nvSpPr>
            <p:spPr bwMode="auto">
              <a:xfrm>
                <a:off x="2005" y="813"/>
                <a:ext cx="12" cy="30"/>
              </a:xfrm>
              <a:custGeom>
                <a:avLst/>
                <a:gdLst>
                  <a:gd name="T0" fmla="*/ 12 w 12"/>
                  <a:gd name="T1" fmla="*/ 11 h 30"/>
                  <a:gd name="T2" fmla="*/ 11 w 12"/>
                  <a:gd name="T3" fmla="*/ 6 h 30"/>
                  <a:gd name="T4" fmla="*/ 10 w 12"/>
                  <a:gd name="T5" fmla="*/ 3 h 30"/>
                  <a:gd name="T6" fmla="*/ 8 w 12"/>
                  <a:gd name="T7" fmla="*/ 1 h 30"/>
                  <a:gd name="T8" fmla="*/ 5 w 12"/>
                  <a:gd name="T9" fmla="*/ 0 h 30"/>
                  <a:gd name="T10" fmla="*/ 3 w 12"/>
                  <a:gd name="T11" fmla="*/ 1 h 30"/>
                  <a:gd name="T12" fmla="*/ 1 w 12"/>
                  <a:gd name="T13" fmla="*/ 2 h 30"/>
                  <a:gd name="T14" fmla="*/ 0 w 12"/>
                  <a:gd name="T15" fmla="*/ 4 h 30"/>
                  <a:gd name="T16" fmla="*/ 0 w 12"/>
                  <a:gd name="T17" fmla="*/ 5 h 30"/>
                  <a:gd name="T18" fmla="*/ 0 w 12"/>
                  <a:gd name="T19" fmla="*/ 7 h 30"/>
                  <a:gd name="T20" fmla="*/ 1 w 12"/>
                  <a:gd name="T21" fmla="*/ 9 h 30"/>
                  <a:gd name="T22" fmla="*/ 3 w 12"/>
                  <a:gd name="T23" fmla="*/ 10 h 30"/>
                  <a:gd name="T24" fmla="*/ 5 w 12"/>
                  <a:gd name="T25" fmla="*/ 11 h 30"/>
                  <a:gd name="T26" fmla="*/ 7 w 12"/>
                  <a:gd name="T27" fmla="*/ 10 h 30"/>
                  <a:gd name="T28" fmla="*/ 9 w 12"/>
                  <a:gd name="T29" fmla="*/ 9 h 30"/>
                  <a:gd name="T30" fmla="*/ 9 w 12"/>
                  <a:gd name="T31" fmla="*/ 9 h 30"/>
                  <a:gd name="T32" fmla="*/ 10 w 12"/>
                  <a:gd name="T33" fmla="*/ 9 h 30"/>
                  <a:gd name="T34" fmla="*/ 10 w 12"/>
                  <a:gd name="T35" fmla="*/ 11 h 30"/>
                  <a:gd name="T36" fmla="*/ 8 w 12"/>
                  <a:gd name="T37" fmla="*/ 20 h 30"/>
                  <a:gd name="T38" fmla="*/ 2 w 12"/>
                  <a:gd name="T39" fmla="*/ 28 h 30"/>
                  <a:gd name="T40" fmla="*/ 2 w 12"/>
                  <a:gd name="T41" fmla="*/ 28 h 30"/>
                  <a:gd name="T42" fmla="*/ 2 w 12"/>
                  <a:gd name="T43" fmla="*/ 29 h 30"/>
                  <a:gd name="T44" fmla="*/ 2 w 12"/>
                  <a:gd name="T45" fmla="*/ 30 h 30"/>
                  <a:gd name="T46" fmla="*/ 3 w 12"/>
                  <a:gd name="T47" fmla="*/ 30 h 30"/>
                  <a:gd name="T48" fmla="*/ 5 w 12"/>
                  <a:gd name="T49" fmla="*/ 29 h 30"/>
                  <a:gd name="T50" fmla="*/ 8 w 12"/>
                  <a:gd name="T51" fmla="*/ 25 h 30"/>
                  <a:gd name="T52" fmla="*/ 11 w 12"/>
                  <a:gd name="T53" fmla="*/ 19 h 30"/>
                  <a:gd name="T54" fmla="*/ 12 w 12"/>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0">
                    <a:moveTo>
                      <a:pt x="12" y="11"/>
                    </a:moveTo>
                    <a:lnTo>
                      <a:pt x="11" y="6"/>
                    </a:lnTo>
                    <a:lnTo>
                      <a:pt x="10" y="3"/>
                    </a:lnTo>
                    <a:lnTo>
                      <a:pt x="8" y="1"/>
                    </a:lnTo>
                    <a:lnTo>
                      <a:pt x="5" y="0"/>
                    </a:lnTo>
                    <a:lnTo>
                      <a:pt x="3" y="1"/>
                    </a:lnTo>
                    <a:lnTo>
                      <a:pt x="1" y="2"/>
                    </a:lnTo>
                    <a:lnTo>
                      <a:pt x="0" y="4"/>
                    </a:lnTo>
                    <a:lnTo>
                      <a:pt x="0" y="5"/>
                    </a:lnTo>
                    <a:lnTo>
                      <a:pt x="0" y="7"/>
                    </a:lnTo>
                    <a:lnTo>
                      <a:pt x="1" y="9"/>
                    </a:lnTo>
                    <a:lnTo>
                      <a:pt x="3" y="10"/>
                    </a:lnTo>
                    <a:lnTo>
                      <a:pt x="5" y="11"/>
                    </a:lnTo>
                    <a:lnTo>
                      <a:pt x="7" y="10"/>
                    </a:lnTo>
                    <a:lnTo>
                      <a:pt x="9" y="9"/>
                    </a:lnTo>
                    <a:lnTo>
                      <a:pt x="9" y="9"/>
                    </a:lnTo>
                    <a:lnTo>
                      <a:pt x="10" y="9"/>
                    </a:lnTo>
                    <a:lnTo>
                      <a:pt x="10" y="11"/>
                    </a:lnTo>
                    <a:lnTo>
                      <a:pt x="8" y="20"/>
                    </a:lnTo>
                    <a:lnTo>
                      <a:pt x="2" y="28"/>
                    </a:lnTo>
                    <a:lnTo>
                      <a:pt x="2" y="28"/>
                    </a:lnTo>
                    <a:lnTo>
                      <a:pt x="2" y="29"/>
                    </a:lnTo>
                    <a:lnTo>
                      <a:pt x="2" y="30"/>
                    </a:lnTo>
                    <a:lnTo>
                      <a:pt x="3" y="30"/>
                    </a:lnTo>
                    <a:lnTo>
                      <a:pt x="5" y="29"/>
                    </a:lnTo>
                    <a:lnTo>
                      <a:pt x="8" y="25"/>
                    </a:lnTo>
                    <a:lnTo>
                      <a:pt x="11" y="19"/>
                    </a:lnTo>
                    <a:lnTo>
                      <a:pt x="12"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8" name="Freeform 66"/>
              <p:cNvSpPr>
                <a:spLocks noChangeAspect="1"/>
              </p:cNvSpPr>
              <p:nvPr/>
            </p:nvSpPr>
            <p:spPr bwMode="auto">
              <a:xfrm>
                <a:off x="2065" y="753"/>
                <a:ext cx="63" cy="73"/>
              </a:xfrm>
              <a:custGeom>
                <a:avLst/>
                <a:gdLst>
                  <a:gd name="T0" fmla="*/ 53 w 63"/>
                  <a:gd name="T1" fmla="*/ 7 h 73"/>
                  <a:gd name="T2" fmla="*/ 43 w 63"/>
                  <a:gd name="T3" fmla="*/ 1 h 73"/>
                  <a:gd name="T4" fmla="*/ 29 w 63"/>
                  <a:gd name="T5" fmla="*/ 1 h 73"/>
                  <a:gd name="T6" fmla="*/ 16 w 63"/>
                  <a:gd name="T7" fmla="*/ 7 h 73"/>
                  <a:gd name="T8" fmla="*/ 6 w 63"/>
                  <a:gd name="T9" fmla="*/ 16 h 73"/>
                  <a:gd name="T10" fmla="*/ 0 w 63"/>
                  <a:gd name="T11" fmla="*/ 29 h 73"/>
                  <a:gd name="T12" fmla="*/ 0 w 63"/>
                  <a:gd name="T13" fmla="*/ 44 h 73"/>
                  <a:gd name="T14" fmla="*/ 6 w 63"/>
                  <a:gd name="T15" fmla="*/ 57 h 73"/>
                  <a:gd name="T16" fmla="*/ 16 w 63"/>
                  <a:gd name="T17" fmla="*/ 67 h 73"/>
                  <a:gd name="T18" fmla="*/ 29 w 63"/>
                  <a:gd name="T19" fmla="*/ 72 h 73"/>
                  <a:gd name="T20" fmla="*/ 42 w 63"/>
                  <a:gd name="T21" fmla="*/ 72 h 73"/>
                  <a:gd name="T22" fmla="*/ 52 w 63"/>
                  <a:gd name="T23" fmla="*/ 68 h 73"/>
                  <a:gd name="T24" fmla="*/ 59 w 63"/>
                  <a:gd name="T25" fmla="*/ 61 h 73"/>
                  <a:gd name="T26" fmla="*/ 63 w 63"/>
                  <a:gd name="T27" fmla="*/ 52 h 73"/>
                  <a:gd name="T28" fmla="*/ 63 w 63"/>
                  <a:gd name="T29" fmla="*/ 46 h 73"/>
                  <a:gd name="T30" fmla="*/ 61 w 63"/>
                  <a:gd name="T31" fmla="*/ 46 h 73"/>
                  <a:gd name="T32" fmla="*/ 59 w 63"/>
                  <a:gd name="T33" fmla="*/ 57 h 73"/>
                  <a:gd name="T34" fmla="*/ 46 w 63"/>
                  <a:gd name="T35" fmla="*/ 68 h 73"/>
                  <a:gd name="T36" fmla="*/ 34 w 63"/>
                  <a:gd name="T37" fmla="*/ 70 h 73"/>
                  <a:gd name="T38" fmla="*/ 25 w 63"/>
                  <a:gd name="T39" fmla="*/ 67 h 73"/>
                  <a:gd name="T40" fmla="*/ 16 w 63"/>
                  <a:gd name="T41" fmla="*/ 59 h 73"/>
                  <a:gd name="T42" fmla="*/ 11 w 63"/>
                  <a:gd name="T43" fmla="*/ 46 h 73"/>
                  <a:gd name="T44" fmla="*/ 11 w 63"/>
                  <a:gd name="T45" fmla="*/ 27 h 73"/>
                  <a:gd name="T46" fmla="*/ 17 w 63"/>
                  <a:gd name="T47" fmla="*/ 13 h 73"/>
                  <a:gd name="T48" fmla="*/ 25 w 63"/>
                  <a:gd name="T49" fmla="*/ 6 h 73"/>
                  <a:gd name="T50" fmla="*/ 34 w 63"/>
                  <a:gd name="T51" fmla="*/ 4 h 73"/>
                  <a:gd name="T52" fmla="*/ 45 w 63"/>
                  <a:gd name="T53" fmla="*/ 5 h 73"/>
                  <a:gd name="T54" fmla="*/ 57 w 63"/>
                  <a:gd name="T55" fmla="*/ 17 h 73"/>
                  <a:gd name="T56" fmla="*/ 61 w 63"/>
                  <a:gd name="T57" fmla="*/ 29 h 73"/>
                  <a:gd name="T58" fmla="*/ 63 w 63"/>
                  <a:gd name="T59" fmla="*/ 29 h 73"/>
                  <a:gd name="T60" fmla="*/ 63 w 63"/>
                  <a:gd name="T61" fmla="*/ 28 h 73"/>
                  <a:gd name="T62" fmla="*/ 63 w 63"/>
                  <a:gd name="T63" fmla="*/ 3 h 73"/>
                  <a:gd name="T64" fmla="*/ 62 w 63"/>
                  <a:gd name="T65" fmla="*/ 0 h 73"/>
                  <a:gd name="T66" fmla="*/ 61 w 63"/>
                  <a:gd name="T6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73">
                    <a:moveTo>
                      <a:pt x="56" y="9"/>
                    </a:moveTo>
                    <a:lnTo>
                      <a:pt x="53" y="7"/>
                    </a:lnTo>
                    <a:lnTo>
                      <a:pt x="48" y="4"/>
                    </a:lnTo>
                    <a:lnTo>
                      <a:pt x="43" y="1"/>
                    </a:lnTo>
                    <a:lnTo>
                      <a:pt x="36" y="0"/>
                    </a:lnTo>
                    <a:lnTo>
                      <a:pt x="29" y="1"/>
                    </a:lnTo>
                    <a:lnTo>
                      <a:pt x="22" y="3"/>
                    </a:lnTo>
                    <a:lnTo>
                      <a:pt x="16" y="7"/>
                    </a:lnTo>
                    <a:lnTo>
                      <a:pt x="10" y="11"/>
                    </a:lnTo>
                    <a:lnTo>
                      <a:pt x="6" y="16"/>
                    </a:lnTo>
                    <a:lnTo>
                      <a:pt x="2" y="23"/>
                    </a:lnTo>
                    <a:lnTo>
                      <a:pt x="0" y="29"/>
                    </a:lnTo>
                    <a:lnTo>
                      <a:pt x="0" y="37"/>
                    </a:lnTo>
                    <a:lnTo>
                      <a:pt x="0" y="44"/>
                    </a:lnTo>
                    <a:lnTo>
                      <a:pt x="2" y="51"/>
                    </a:lnTo>
                    <a:lnTo>
                      <a:pt x="6" y="57"/>
                    </a:lnTo>
                    <a:lnTo>
                      <a:pt x="10" y="62"/>
                    </a:lnTo>
                    <a:lnTo>
                      <a:pt x="16" y="67"/>
                    </a:lnTo>
                    <a:lnTo>
                      <a:pt x="22" y="70"/>
                    </a:lnTo>
                    <a:lnTo>
                      <a:pt x="29" y="72"/>
                    </a:lnTo>
                    <a:lnTo>
                      <a:pt x="36" y="73"/>
                    </a:lnTo>
                    <a:lnTo>
                      <a:pt x="42" y="72"/>
                    </a:lnTo>
                    <a:lnTo>
                      <a:pt x="47" y="71"/>
                    </a:lnTo>
                    <a:lnTo>
                      <a:pt x="52" y="68"/>
                    </a:lnTo>
                    <a:lnTo>
                      <a:pt x="56" y="65"/>
                    </a:lnTo>
                    <a:lnTo>
                      <a:pt x="59" y="61"/>
                    </a:lnTo>
                    <a:lnTo>
                      <a:pt x="62" y="56"/>
                    </a:lnTo>
                    <a:lnTo>
                      <a:pt x="63" y="52"/>
                    </a:lnTo>
                    <a:lnTo>
                      <a:pt x="63" y="48"/>
                    </a:lnTo>
                    <a:lnTo>
                      <a:pt x="63" y="46"/>
                    </a:lnTo>
                    <a:lnTo>
                      <a:pt x="62" y="46"/>
                    </a:lnTo>
                    <a:lnTo>
                      <a:pt x="61" y="46"/>
                    </a:lnTo>
                    <a:lnTo>
                      <a:pt x="61" y="47"/>
                    </a:lnTo>
                    <a:lnTo>
                      <a:pt x="59" y="57"/>
                    </a:lnTo>
                    <a:lnTo>
                      <a:pt x="53" y="64"/>
                    </a:lnTo>
                    <a:lnTo>
                      <a:pt x="46" y="68"/>
                    </a:lnTo>
                    <a:lnTo>
                      <a:pt x="37" y="70"/>
                    </a:lnTo>
                    <a:lnTo>
                      <a:pt x="34" y="70"/>
                    </a:lnTo>
                    <a:lnTo>
                      <a:pt x="29" y="69"/>
                    </a:lnTo>
                    <a:lnTo>
                      <a:pt x="25" y="67"/>
                    </a:lnTo>
                    <a:lnTo>
                      <a:pt x="20" y="64"/>
                    </a:lnTo>
                    <a:lnTo>
                      <a:pt x="16" y="59"/>
                    </a:lnTo>
                    <a:lnTo>
                      <a:pt x="13" y="54"/>
                    </a:lnTo>
                    <a:lnTo>
                      <a:pt x="11" y="46"/>
                    </a:lnTo>
                    <a:lnTo>
                      <a:pt x="10" y="37"/>
                    </a:lnTo>
                    <a:lnTo>
                      <a:pt x="11" y="27"/>
                    </a:lnTo>
                    <a:lnTo>
                      <a:pt x="13" y="19"/>
                    </a:lnTo>
                    <a:lnTo>
                      <a:pt x="17" y="13"/>
                    </a:lnTo>
                    <a:lnTo>
                      <a:pt x="21" y="9"/>
                    </a:lnTo>
                    <a:lnTo>
                      <a:pt x="25" y="6"/>
                    </a:lnTo>
                    <a:lnTo>
                      <a:pt x="30" y="5"/>
                    </a:lnTo>
                    <a:lnTo>
                      <a:pt x="34" y="4"/>
                    </a:lnTo>
                    <a:lnTo>
                      <a:pt x="37" y="4"/>
                    </a:lnTo>
                    <a:lnTo>
                      <a:pt x="45" y="5"/>
                    </a:lnTo>
                    <a:lnTo>
                      <a:pt x="52" y="10"/>
                    </a:lnTo>
                    <a:lnTo>
                      <a:pt x="57" y="17"/>
                    </a:lnTo>
                    <a:lnTo>
                      <a:pt x="60" y="27"/>
                    </a:lnTo>
                    <a:lnTo>
                      <a:pt x="61" y="29"/>
                    </a:lnTo>
                    <a:lnTo>
                      <a:pt x="62" y="29"/>
                    </a:lnTo>
                    <a:lnTo>
                      <a:pt x="63" y="29"/>
                    </a:lnTo>
                    <a:lnTo>
                      <a:pt x="63" y="29"/>
                    </a:lnTo>
                    <a:lnTo>
                      <a:pt x="63" y="28"/>
                    </a:lnTo>
                    <a:lnTo>
                      <a:pt x="63" y="27"/>
                    </a:lnTo>
                    <a:lnTo>
                      <a:pt x="63" y="3"/>
                    </a:lnTo>
                    <a:lnTo>
                      <a:pt x="63" y="1"/>
                    </a:lnTo>
                    <a:lnTo>
                      <a:pt x="62" y="0"/>
                    </a:lnTo>
                    <a:lnTo>
                      <a:pt x="62" y="1"/>
                    </a:lnTo>
                    <a:lnTo>
                      <a:pt x="61" y="2"/>
                    </a:lnTo>
                    <a:lnTo>
                      <a:pt x="5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9" name="Freeform 67"/>
              <p:cNvSpPr>
                <a:spLocks noChangeAspect="1" noEditPoints="1"/>
              </p:cNvSpPr>
              <p:nvPr/>
            </p:nvSpPr>
            <p:spPr bwMode="auto">
              <a:xfrm>
                <a:off x="2141" y="771"/>
                <a:ext cx="53" cy="54"/>
              </a:xfrm>
              <a:custGeom>
                <a:avLst/>
                <a:gdLst>
                  <a:gd name="T0" fmla="*/ 53 w 53"/>
                  <a:gd name="T1" fmla="*/ 22 h 54"/>
                  <a:gd name="T2" fmla="*/ 49 w 53"/>
                  <a:gd name="T3" fmla="*/ 12 h 54"/>
                  <a:gd name="T4" fmla="*/ 41 w 53"/>
                  <a:gd name="T5" fmla="*/ 5 h 54"/>
                  <a:gd name="T6" fmla="*/ 32 w 53"/>
                  <a:gd name="T7" fmla="*/ 1 h 54"/>
                  <a:gd name="T8" fmla="*/ 21 w 53"/>
                  <a:gd name="T9" fmla="*/ 1 h 54"/>
                  <a:gd name="T10" fmla="*/ 12 w 53"/>
                  <a:gd name="T11" fmla="*/ 5 h 54"/>
                  <a:gd name="T12" fmla="*/ 4 w 53"/>
                  <a:gd name="T13" fmla="*/ 12 h 54"/>
                  <a:gd name="T14" fmla="*/ 0 w 53"/>
                  <a:gd name="T15" fmla="*/ 22 h 54"/>
                  <a:gd name="T16" fmla="*/ 0 w 53"/>
                  <a:gd name="T17" fmla="*/ 33 h 54"/>
                  <a:gd name="T18" fmla="*/ 4 w 53"/>
                  <a:gd name="T19" fmla="*/ 42 h 54"/>
                  <a:gd name="T20" fmla="*/ 12 w 53"/>
                  <a:gd name="T21" fmla="*/ 50 h 54"/>
                  <a:gd name="T22" fmla="*/ 21 w 53"/>
                  <a:gd name="T23" fmla="*/ 54 h 54"/>
                  <a:gd name="T24" fmla="*/ 32 w 53"/>
                  <a:gd name="T25" fmla="*/ 54 h 54"/>
                  <a:gd name="T26" fmla="*/ 41 w 53"/>
                  <a:gd name="T27" fmla="*/ 50 h 54"/>
                  <a:gd name="T28" fmla="*/ 49 w 53"/>
                  <a:gd name="T29" fmla="*/ 42 h 54"/>
                  <a:gd name="T30" fmla="*/ 53 w 53"/>
                  <a:gd name="T31" fmla="*/ 33 h 54"/>
                  <a:gd name="T32" fmla="*/ 26 w 53"/>
                  <a:gd name="T33" fmla="*/ 52 h 54"/>
                  <a:gd name="T34" fmla="*/ 21 w 53"/>
                  <a:gd name="T35" fmla="*/ 50 h 54"/>
                  <a:gd name="T36" fmla="*/ 15 w 53"/>
                  <a:gd name="T37" fmla="*/ 46 h 54"/>
                  <a:gd name="T38" fmla="*/ 10 w 53"/>
                  <a:gd name="T39" fmla="*/ 38 h 54"/>
                  <a:gd name="T40" fmla="*/ 8 w 53"/>
                  <a:gd name="T41" fmla="*/ 26 h 54"/>
                  <a:gd name="T42" fmla="*/ 10 w 53"/>
                  <a:gd name="T43" fmla="*/ 15 h 54"/>
                  <a:gd name="T44" fmla="*/ 15 w 53"/>
                  <a:gd name="T45" fmla="*/ 7 h 54"/>
                  <a:gd name="T46" fmla="*/ 21 w 53"/>
                  <a:gd name="T47" fmla="*/ 4 h 54"/>
                  <a:gd name="T48" fmla="*/ 26 w 53"/>
                  <a:gd name="T49" fmla="*/ 3 h 54"/>
                  <a:gd name="T50" fmla="*/ 32 w 53"/>
                  <a:gd name="T51" fmla="*/ 4 h 54"/>
                  <a:gd name="T52" fmla="*/ 38 w 53"/>
                  <a:gd name="T53" fmla="*/ 7 h 54"/>
                  <a:gd name="T54" fmla="*/ 43 w 53"/>
                  <a:gd name="T55" fmla="*/ 15 h 54"/>
                  <a:gd name="T56" fmla="*/ 45 w 53"/>
                  <a:gd name="T57" fmla="*/ 26 h 54"/>
                  <a:gd name="T58" fmla="*/ 43 w 53"/>
                  <a:gd name="T59" fmla="*/ 38 h 54"/>
                  <a:gd name="T60" fmla="*/ 38 w 53"/>
                  <a:gd name="T61" fmla="*/ 46 h 54"/>
                  <a:gd name="T62" fmla="*/ 32 w 53"/>
                  <a:gd name="T63" fmla="*/ 50 h 54"/>
                  <a:gd name="T64" fmla="*/ 26 w 53"/>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2"/>
                    </a:lnTo>
                    <a:lnTo>
                      <a:pt x="51" y="17"/>
                    </a:lnTo>
                    <a:lnTo>
                      <a:pt x="49" y="12"/>
                    </a:lnTo>
                    <a:lnTo>
                      <a:pt x="45" y="8"/>
                    </a:lnTo>
                    <a:lnTo>
                      <a:pt x="41" y="5"/>
                    </a:lnTo>
                    <a:lnTo>
                      <a:pt x="37" y="2"/>
                    </a:lnTo>
                    <a:lnTo>
                      <a:pt x="32" y="1"/>
                    </a:lnTo>
                    <a:lnTo>
                      <a:pt x="26" y="0"/>
                    </a:lnTo>
                    <a:lnTo>
                      <a:pt x="21" y="1"/>
                    </a:lnTo>
                    <a:lnTo>
                      <a:pt x="16" y="2"/>
                    </a:lnTo>
                    <a:lnTo>
                      <a:pt x="12" y="5"/>
                    </a:lnTo>
                    <a:lnTo>
                      <a:pt x="8" y="8"/>
                    </a:lnTo>
                    <a:lnTo>
                      <a:pt x="4" y="12"/>
                    </a:lnTo>
                    <a:lnTo>
                      <a:pt x="2" y="17"/>
                    </a:lnTo>
                    <a:lnTo>
                      <a:pt x="0" y="22"/>
                    </a:lnTo>
                    <a:lnTo>
                      <a:pt x="0" y="27"/>
                    </a:lnTo>
                    <a:lnTo>
                      <a:pt x="0" y="33"/>
                    </a:lnTo>
                    <a:lnTo>
                      <a:pt x="2" y="38"/>
                    </a:lnTo>
                    <a:lnTo>
                      <a:pt x="4" y="42"/>
                    </a:lnTo>
                    <a:lnTo>
                      <a:pt x="8" y="46"/>
                    </a:lnTo>
                    <a:lnTo>
                      <a:pt x="12" y="50"/>
                    </a:lnTo>
                    <a:lnTo>
                      <a:pt x="16" y="52"/>
                    </a:lnTo>
                    <a:lnTo>
                      <a:pt x="21" y="54"/>
                    </a:lnTo>
                    <a:lnTo>
                      <a:pt x="26" y="54"/>
                    </a:lnTo>
                    <a:lnTo>
                      <a:pt x="32" y="54"/>
                    </a:lnTo>
                    <a:lnTo>
                      <a:pt x="37" y="52"/>
                    </a:lnTo>
                    <a:lnTo>
                      <a:pt x="41" y="50"/>
                    </a:lnTo>
                    <a:lnTo>
                      <a:pt x="45" y="46"/>
                    </a:lnTo>
                    <a:lnTo>
                      <a:pt x="49" y="42"/>
                    </a:lnTo>
                    <a:lnTo>
                      <a:pt x="51" y="38"/>
                    </a:lnTo>
                    <a:lnTo>
                      <a:pt x="53" y="33"/>
                    </a:lnTo>
                    <a:lnTo>
                      <a:pt x="53" y="27"/>
                    </a:lnTo>
                    <a:close/>
                    <a:moveTo>
                      <a:pt x="26" y="52"/>
                    </a:moveTo>
                    <a:lnTo>
                      <a:pt x="24" y="51"/>
                    </a:lnTo>
                    <a:lnTo>
                      <a:pt x="21" y="50"/>
                    </a:lnTo>
                    <a:lnTo>
                      <a:pt x="18" y="49"/>
                    </a:lnTo>
                    <a:lnTo>
                      <a:pt x="15" y="46"/>
                    </a:lnTo>
                    <a:lnTo>
                      <a:pt x="12" y="43"/>
                    </a:lnTo>
                    <a:lnTo>
                      <a:pt x="10" y="38"/>
                    </a:lnTo>
                    <a:lnTo>
                      <a:pt x="9" y="33"/>
                    </a:lnTo>
                    <a:lnTo>
                      <a:pt x="8" y="26"/>
                    </a:lnTo>
                    <a:lnTo>
                      <a:pt x="9" y="20"/>
                    </a:lnTo>
                    <a:lnTo>
                      <a:pt x="10" y="15"/>
                    </a:lnTo>
                    <a:lnTo>
                      <a:pt x="12" y="11"/>
                    </a:lnTo>
                    <a:lnTo>
                      <a:pt x="15" y="7"/>
                    </a:lnTo>
                    <a:lnTo>
                      <a:pt x="18" y="5"/>
                    </a:lnTo>
                    <a:lnTo>
                      <a:pt x="21" y="4"/>
                    </a:lnTo>
                    <a:lnTo>
                      <a:pt x="24" y="3"/>
                    </a:lnTo>
                    <a:lnTo>
                      <a:pt x="26" y="3"/>
                    </a:lnTo>
                    <a:lnTo>
                      <a:pt x="29" y="3"/>
                    </a:lnTo>
                    <a:lnTo>
                      <a:pt x="32" y="4"/>
                    </a:lnTo>
                    <a:lnTo>
                      <a:pt x="35" y="5"/>
                    </a:lnTo>
                    <a:lnTo>
                      <a:pt x="38" y="7"/>
                    </a:lnTo>
                    <a:lnTo>
                      <a:pt x="41" y="11"/>
                    </a:lnTo>
                    <a:lnTo>
                      <a:pt x="43" y="15"/>
                    </a:lnTo>
                    <a:lnTo>
                      <a:pt x="44" y="20"/>
                    </a:lnTo>
                    <a:lnTo>
                      <a:pt x="45" y="26"/>
                    </a:lnTo>
                    <a:lnTo>
                      <a:pt x="44" y="33"/>
                    </a:lnTo>
                    <a:lnTo>
                      <a:pt x="43" y="38"/>
                    </a:lnTo>
                    <a:lnTo>
                      <a:pt x="41" y="43"/>
                    </a:lnTo>
                    <a:lnTo>
                      <a:pt x="38" y="46"/>
                    </a:lnTo>
                    <a:lnTo>
                      <a:pt x="35" y="49"/>
                    </a:lnTo>
                    <a:lnTo>
                      <a:pt x="32" y="50"/>
                    </a:lnTo>
                    <a:lnTo>
                      <a:pt x="29" y="51"/>
                    </a:lnTo>
                    <a:lnTo>
                      <a:pt x="26"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0" name="Freeform 68"/>
              <p:cNvSpPr>
                <a:spLocks noChangeAspect="1"/>
              </p:cNvSpPr>
              <p:nvPr/>
            </p:nvSpPr>
            <p:spPr bwMode="auto">
              <a:xfrm>
                <a:off x="2204" y="773"/>
                <a:ext cx="52" cy="51"/>
              </a:xfrm>
              <a:custGeom>
                <a:avLst/>
                <a:gdLst>
                  <a:gd name="T0" fmla="*/ 14 w 52"/>
                  <a:gd name="T1" fmla="*/ 0 h 51"/>
                  <a:gd name="T2" fmla="*/ 13 w 52"/>
                  <a:gd name="T3" fmla="*/ 0 h 51"/>
                  <a:gd name="T4" fmla="*/ 0 w 52"/>
                  <a:gd name="T5" fmla="*/ 0 h 51"/>
                  <a:gd name="T6" fmla="*/ 3 w 52"/>
                  <a:gd name="T7" fmla="*/ 2 h 51"/>
                  <a:gd name="T8" fmla="*/ 7 w 52"/>
                  <a:gd name="T9" fmla="*/ 41 h 51"/>
                  <a:gd name="T10" fmla="*/ 7 w 52"/>
                  <a:gd name="T11" fmla="*/ 43 h 51"/>
                  <a:gd name="T12" fmla="*/ 6 w 52"/>
                  <a:gd name="T13" fmla="*/ 45 h 51"/>
                  <a:gd name="T14" fmla="*/ 4 w 52"/>
                  <a:gd name="T15" fmla="*/ 47 h 51"/>
                  <a:gd name="T16" fmla="*/ 0 w 52"/>
                  <a:gd name="T17" fmla="*/ 48 h 51"/>
                  <a:gd name="T18" fmla="*/ 1 w 52"/>
                  <a:gd name="T19" fmla="*/ 51 h 51"/>
                  <a:gd name="T20" fmla="*/ 6 w 52"/>
                  <a:gd name="T21" fmla="*/ 51 h 51"/>
                  <a:gd name="T22" fmla="*/ 10 w 52"/>
                  <a:gd name="T23" fmla="*/ 51 h 51"/>
                  <a:gd name="T24" fmla="*/ 14 w 52"/>
                  <a:gd name="T25" fmla="*/ 51 h 51"/>
                  <a:gd name="T26" fmla="*/ 17 w 52"/>
                  <a:gd name="T27" fmla="*/ 48 h 51"/>
                  <a:gd name="T28" fmla="*/ 12 w 52"/>
                  <a:gd name="T29" fmla="*/ 47 h 51"/>
                  <a:gd name="T30" fmla="*/ 10 w 52"/>
                  <a:gd name="T31" fmla="*/ 45 h 51"/>
                  <a:gd name="T32" fmla="*/ 10 w 52"/>
                  <a:gd name="T33" fmla="*/ 43 h 51"/>
                  <a:gd name="T34" fmla="*/ 9 w 52"/>
                  <a:gd name="T35" fmla="*/ 41 h 51"/>
                  <a:gd name="T36" fmla="*/ 10 w 52"/>
                  <a:gd name="T37" fmla="*/ 6 h 51"/>
                  <a:gd name="T38" fmla="*/ 43 w 52"/>
                  <a:gd name="T39" fmla="*/ 51 h 51"/>
                  <a:gd name="T40" fmla="*/ 44 w 52"/>
                  <a:gd name="T41" fmla="*/ 51 h 51"/>
                  <a:gd name="T42" fmla="*/ 45 w 52"/>
                  <a:gd name="T43" fmla="*/ 49 h 51"/>
                  <a:gd name="T44" fmla="*/ 45 w 52"/>
                  <a:gd name="T45" fmla="*/ 10 h 51"/>
                  <a:gd name="T46" fmla="*/ 45 w 52"/>
                  <a:gd name="T47" fmla="*/ 7 h 51"/>
                  <a:gd name="T48" fmla="*/ 46 w 52"/>
                  <a:gd name="T49" fmla="*/ 5 h 51"/>
                  <a:gd name="T50" fmla="*/ 48 w 52"/>
                  <a:gd name="T51" fmla="*/ 3 h 51"/>
                  <a:gd name="T52" fmla="*/ 52 w 52"/>
                  <a:gd name="T53" fmla="*/ 2 h 51"/>
                  <a:gd name="T54" fmla="*/ 50 w 52"/>
                  <a:gd name="T55" fmla="*/ 0 h 51"/>
                  <a:gd name="T56" fmla="*/ 45 w 52"/>
                  <a:gd name="T57" fmla="*/ 0 h 51"/>
                  <a:gd name="T58" fmla="*/ 42 w 52"/>
                  <a:gd name="T59" fmla="*/ 0 h 51"/>
                  <a:gd name="T60" fmla="*/ 37 w 52"/>
                  <a:gd name="T61" fmla="*/ 0 h 51"/>
                  <a:gd name="T62" fmla="*/ 35 w 52"/>
                  <a:gd name="T63" fmla="*/ 2 h 51"/>
                  <a:gd name="T64" fmla="*/ 39 w 52"/>
                  <a:gd name="T65" fmla="*/ 3 h 51"/>
                  <a:gd name="T66" fmla="*/ 41 w 52"/>
                  <a:gd name="T67" fmla="*/ 5 h 51"/>
                  <a:gd name="T68" fmla="*/ 42 w 52"/>
                  <a:gd name="T69" fmla="*/ 7 h 51"/>
                  <a:gd name="T70" fmla="*/ 42 w 52"/>
                  <a:gd name="T71" fmla="*/ 10 h 51"/>
                  <a:gd name="T72" fmla="*/ 14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4" y="1"/>
                    </a:moveTo>
                    <a:lnTo>
                      <a:pt x="14" y="0"/>
                    </a:lnTo>
                    <a:lnTo>
                      <a:pt x="13" y="0"/>
                    </a:lnTo>
                    <a:lnTo>
                      <a:pt x="13" y="0"/>
                    </a:lnTo>
                    <a:lnTo>
                      <a:pt x="11" y="0"/>
                    </a:lnTo>
                    <a:lnTo>
                      <a:pt x="0" y="0"/>
                    </a:lnTo>
                    <a:lnTo>
                      <a:pt x="0" y="2"/>
                    </a:lnTo>
                    <a:lnTo>
                      <a:pt x="3" y="2"/>
                    </a:lnTo>
                    <a:lnTo>
                      <a:pt x="7" y="3"/>
                    </a:lnTo>
                    <a:lnTo>
                      <a:pt x="7" y="41"/>
                    </a:lnTo>
                    <a:lnTo>
                      <a:pt x="7" y="42"/>
                    </a:lnTo>
                    <a:lnTo>
                      <a:pt x="7" y="43"/>
                    </a:lnTo>
                    <a:lnTo>
                      <a:pt x="6" y="44"/>
                    </a:lnTo>
                    <a:lnTo>
                      <a:pt x="6" y="45"/>
                    </a:lnTo>
                    <a:lnTo>
                      <a:pt x="5" y="46"/>
                    </a:lnTo>
                    <a:lnTo>
                      <a:pt x="4" y="47"/>
                    </a:lnTo>
                    <a:lnTo>
                      <a:pt x="2" y="48"/>
                    </a:lnTo>
                    <a:lnTo>
                      <a:pt x="0" y="48"/>
                    </a:lnTo>
                    <a:lnTo>
                      <a:pt x="0" y="51"/>
                    </a:lnTo>
                    <a:lnTo>
                      <a:pt x="1" y="51"/>
                    </a:lnTo>
                    <a:lnTo>
                      <a:pt x="4" y="51"/>
                    </a:lnTo>
                    <a:lnTo>
                      <a:pt x="6" y="51"/>
                    </a:lnTo>
                    <a:lnTo>
                      <a:pt x="8" y="50"/>
                    </a:lnTo>
                    <a:lnTo>
                      <a:pt x="10" y="51"/>
                    </a:lnTo>
                    <a:lnTo>
                      <a:pt x="12" y="51"/>
                    </a:lnTo>
                    <a:lnTo>
                      <a:pt x="14" y="51"/>
                    </a:lnTo>
                    <a:lnTo>
                      <a:pt x="17" y="51"/>
                    </a:lnTo>
                    <a:lnTo>
                      <a:pt x="17" y="48"/>
                    </a:lnTo>
                    <a:lnTo>
                      <a:pt x="14" y="48"/>
                    </a:lnTo>
                    <a:lnTo>
                      <a:pt x="12" y="47"/>
                    </a:lnTo>
                    <a:lnTo>
                      <a:pt x="11" y="46"/>
                    </a:lnTo>
                    <a:lnTo>
                      <a:pt x="10" y="45"/>
                    </a:lnTo>
                    <a:lnTo>
                      <a:pt x="10" y="44"/>
                    </a:lnTo>
                    <a:lnTo>
                      <a:pt x="10" y="43"/>
                    </a:lnTo>
                    <a:lnTo>
                      <a:pt x="9" y="42"/>
                    </a:lnTo>
                    <a:lnTo>
                      <a:pt x="9" y="41"/>
                    </a:lnTo>
                    <a:lnTo>
                      <a:pt x="9" y="5"/>
                    </a:lnTo>
                    <a:lnTo>
                      <a:pt x="10" y="6"/>
                    </a:lnTo>
                    <a:lnTo>
                      <a:pt x="42" y="50"/>
                    </a:lnTo>
                    <a:lnTo>
                      <a:pt x="43" y="51"/>
                    </a:lnTo>
                    <a:lnTo>
                      <a:pt x="43" y="51"/>
                    </a:lnTo>
                    <a:lnTo>
                      <a:pt x="44" y="51"/>
                    </a:lnTo>
                    <a:lnTo>
                      <a:pt x="45" y="50"/>
                    </a:lnTo>
                    <a:lnTo>
                      <a:pt x="45" y="49"/>
                    </a:lnTo>
                    <a:lnTo>
                      <a:pt x="45" y="48"/>
                    </a:lnTo>
                    <a:lnTo>
                      <a:pt x="45" y="10"/>
                    </a:lnTo>
                    <a:lnTo>
                      <a:pt x="45" y="9"/>
                    </a:lnTo>
                    <a:lnTo>
                      <a:pt x="45" y="7"/>
                    </a:lnTo>
                    <a:lnTo>
                      <a:pt x="45" y="6"/>
                    </a:lnTo>
                    <a:lnTo>
                      <a:pt x="46" y="5"/>
                    </a:lnTo>
                    <a:lnTo>
                      <a:pt x="47" y="4"/>
                    </a:lnTo>
                    <a:lnTo>
                      <a:pt x="48" y="3"/>
                    </a:lnTo>
                    <a:lnTo>
                      <a:pt x="50" y="2"/>
                    </a:lnTo>
                    <a:lnTo>
                      <a:pt x="52" y="2"/>
                    </a:lnTo>
                    <a:lnTo>
                      <a:pt x="52" y="0"/>
                    </a:lnTo>
                    <a:lnTo>
                      <a:pt x="50" y="0"/>
                    </a:lnTo>
                    <a:lnTo>
                      <a:pt x="48" y="0"/>
                    </a:lnTo>
                    <a:lnTo>
                      <a:pt x="45" y="0"/>
                    </a:lnTo>
                    <a:lnTo>
                      <a:pt x="43" y="0"/>
                    </a:lnTo>
                    <a:lnTo>
                      <a:pt x="42" y="0"/>
                    </a:lnTo>
                    <a:lnTo>
                      <a:pt x="40" y="0"/>
                    </a:lnTo>
                    <a:lnTo>
                      <a:pt x="37" y="0"/>
                    </a:lnTo>
                    <a:lnTo>
                      <a:pt x="35" y="0"/>
                    </a:lnTo>
                    <a:lnTo>
                      <a:pt x="35" y="2"/>
                    </a:lnTo>
                    <a:lnTo>
                      <a:pt x="37" y="2"/>
                    </a:lnTo>
                    <a:lnTo>
                      <a:pt x="39" y="3"/>
                    </a:lnTo>
                    <a:lnTo>
                      <a:pt x="40" y="4"/>
                    </a:lnTo>
                    <a:lnTo>
                      <a:pt x="41" y="5"/>
                    </a:lnTo>
                    <a:lnTo>
                      <a:pt x="42" y="6"/>
                    </a:lnTo>
                    <a:lnTo>
                      <a:pt x="42" y="7"/>
                    </a:lnTo>
                    <a:lnTo>
                      <a:pt x="42" y="9"/>
                    </a:lnTo>
                    <a:lnTo>
                      <a:pt x="42" y="10"/>
                    </a:lnTo>
                    <a:lnTo>
                      <a:pt x="42" y="39"/>
                    </a:lnTo>
                    <a:lnTo>
                      <a:pt x="14"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1" name="Freeform 69"/>
              <p:cNvSpPr>
                <a:spLocks noChangeAspect="1"/>
              </p:cNvSpPr>
              <p:nvPr/>
            </p:nvSpPr>
            <p:spPr bwMode="auto">
              <a:xfrm>
                <a:off x="2265" y="773"/>
                <a:ext cx="52" cy="51"/>
              </a:xfrm>
              <a:custGeom>
                <a:avLst/>
                <a:gdLst>
                  <a:gd name="T0" fmla="*/ 14 w 52"/>
                  <a:gd name="T1" fmla="*/ 0 h 51"/>
                  <a:gd name="T2" fmla="*/ 13 w 52"/>
                  <a:gd name="T3" fmla="*/ 0 h 51"/>
                  <a:gd name="T4" fmla="*/ 0 w 52"/>
                  <a:gd name="T5" fmla="*/ 0 h 51"/>
                  <a:gd name="T6" fmla="*/ 3 w 52"/>
                  <a:gd name="T7" fmla="*/ 2 h 51"/>
                  <a:gd name="T8" fmla="*/ 7 w 52"/>
                  <a:gd name="T9" fmla="*/ 41 h 51"/>
                  <a:gd name="T10" fmla="*/ 7 w 52"/>
                  <a:gd name="T11" fmla="*/ 43 h 51"/>
                  <a:gd name="T12" fmla="*/ 6 w 52"/>
                  <a:gd name="T13" fmla="*/ 45 h 51"/>
                  <a:gd name="T14" fmla="*/ 4 w 52"/>
                  <a:gd name="T15" fmla="*/ 47 h 51"/>
                  <a:gd name="T16" fmla="*/ 0 w 52"/>
                  <a:gd name="T17" fmla="*/ 48 h 51"/>
                  <a:gd name="T18" fmla="*/ 2 w 52"/>
                  <a:gd name="T19" fmla="*/ 51 h 51"/>
                  <a:gd name="T20" fmla="*/ 6 w 52"/>
                  <a:gd name="T21" fmla="*/ 51 h 51"/>
                  <a:gd name="T22" fmla="*/ 10 w 52"/>
                  <a:gd name="T23" fmla="*/ 51 h 51"/>
                  <a:gd name="T24" fmla="*/ 15 w 52"/>
                  <a:gd name="T25" fmla="*/ 51 h 51"/>
                  <a:gd name="T26" fmla="*/ 17 w 52"/>
                  <a:gd name="T27" fmla="*/ 48 h 51"/>
                  <a:gd name="T28" fmla="*/ 13 w 52"/>
                  <a:gd name="T29" fmla="*/ 47 h 51"/>
                  <a:gd name="T30" fmla="*/ 10 w 52"/>
                  <a:gd name="T31" fmla="*/ 45 h 51"/>
                  <a:gd name="T32" fmla="*/ 10 w 52"/>
                  <a:gd name="T33" fmla="*/ 43 h 51"/>
                  <a:gd name="T34" fmla="*/ 10 w 52"/>
                  <a:gd name="T35" fmla="*/ 41 h 51"/>
                  <a:gd name="T36" fmla="*/ 11 w 52"/>
                  <a:gd name="T37" fmla="*/ 6 h 51"/>
                  <a:gd name="T38" fmla="*/ 43 w 52"/>
                  <a:gd name="T39" fmla="*/ 51 h 51"/>
                  <a:gd name="T40" fmla="*/ 44 w 52"/>
                  <a:gd name="T41" fmla="*/ 51 h 51"/>
                  <a:gd name="T42" fmla="*/ 45 w 52"/>
                  <a:gd name="T43" fmla="*/ 49 h 51"/>
                  <a:gd name="T44" fmla="*/ 45 w 52"/>
                  <a:gd name="T45" fmla="*/ 10 h 51"/>
                  <a:gd name="T46" fmla="*/ 45 w 52"/>
                  <a:gd name="T47" fmla="*/ 7 h 51"/>
                  <a:gd name="T48" fmla="*/ 46 w 52"/>
                  <a:gd name="T49" fmla="*/ 5 h 51"/>
                  <a:gd name="T50" fmla="*/ 48 w 52"/>
                  <a:gd name="T51" fmla="*/ 3 h 51"/>
                  <a:gd name="T52" fmla="*/ 52 w 52"/>
                  <a:gd name="T53" fmla="*/ 2 h 51"/>
                  <a:gd name="T54" fmla="*/ 50 w 52"/>
                  <a:gd name="T55" fmla="*/ 0 h 51"/>
                  <a:gd name="T56" fmla="*/ 45 w 52"/>
                  <a:gd name="T57" fmla="*/ 0 h 51"/>
                  <a:gd name="T58" fmla="*/ 42 w 52"/>
                  <a:gd name="T59" fmla="*/ 0 h 51"/>
                  <a:gd name="T60" fmla="*/ 37 w 52"/>
                  <a:gd name="T61" fmla="*/ 0 h 51"/>
                  <a:gd name="T62" fmla="*/ 35 w 52"/>
                  <a:gd name="T63" fmla="*/ 2 h 51"/>
                  <a:gd name="T64" fmla="*/ 39 w 52"/>
                  <a:gd name="T65" fmla="*/ 3 h 51"/>
                  <a:gd name="T66" fmla="*/ 41 w 52"/>
                  <a:gd name="T67" fmla="*/ 5 h 51"/>
                  <a:gd name="T68" fmla="*/ 42 w 52"/>
                  <a:gd name="T69" fmla="*/ 7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3" y="0"/>
                    </a:lnTo>
                    <a:lnTo>
                      <a:pt x="13" y="0"/>
                    </a:lnTo>
                    <a:lnTo>
                      <a:pt x="12" y="0"/>
                    </a:lnTo>
                    <a:lnTo>
                      <a:pt x="0" y="0"/>
                    </a:lnTo>
                    <a:lnTo>
                      <a:pt x="0" y="2"/>
                    </a:lnTo>
                    <a:lnTo>
                      <a:pt x="3" y="2"/>
                    </a:lnTo>
                    <a:lnTo>
                      <a:pt x="7" y="3"/>
                    </a:lnTo>
                    <a:lnTo>
                      <a:pt x="7" y="41"/>
                    </a:lnTo>
                    <a:lnTo>
                      <a:pt x="7" y="42"/>
                    </a:lnTo>
                    <a:lnTo>
                      <a:pt x="7" y="43"/>
                    </a:lnTo>
                    <a:lnTo>
                      <a:pt x="6" y="44"/>
                    </a:lnTo>
                    <a:lnTo>
                      <a:pt x="6" y="45"/>
                    </a:lnTo>
                    <a:lnTo>
                      <a:pt x="5" y="46"/>
                    </a:lnTo>
                    <a:lnTo>
                      <a:pt x="4" y="47"/>
                    </a:lnTo>
                    <a:lnTo>
                      <a:pt x="2" y="48"/>
                    </a:lnTo>
                    <a:lnTo>
                      <a:pt x="0" y="48"/>
                    </a:lnTo>
                    <a:lnTo>
                      <a:pt x="0" y="51"/>
                    </a:lnTo>
                    <a:lnTo>
                      <a:pt x="2" y="51"/>
                    </a:lnTo>
                    <a:lnTo>
                      <a:pt x="4" y="51"/>
                    </a:lnTo>
                    <a:lnTo>
                      <a:pt x="6" y="51"/>
                    </a:lnTo>
                    <a:lnTo>
                      <a:pt x="8" y="50"/>
                    </a:lnTo>
                    <a:lnTo>
                      <a:pt x="10" y="51"/>
                    </a:lnTo>
                    <a:lnTo>
                      <a:pt x="12" y="51"/>
                    </a:lnTo>
                    <a:lnTo>
                      <a:pt x="15" y="51"/>
                    </a:lnTo>
                    <a:lnTo>
                      <a:pt x="17" y="51"/>
                    </a:lnTo>
                    <a:lnTo>
                      <a:pt x="17" y="48"/>
                    </a:lnTo>
                    <a:lnTo>
                      <a:pt x="14" y="48"/>
                    </a:lnTo>
                    <a:lnTo>
                      <a:pt x="13" y="47"/>
                    </a:lnTo>
                    <a:lnTo>
                      <a:pt x="11" y="46"/>
                    </a:lnTo>
                    <a:lnTo>
                      <a:pt x="10" y="45"/>
                    </a:lnTo>
                    <a:lnTo>
                      <a:pt x="10" y="44"/>
                    </a:lnTo>
                    <a:lnTo>
                      <a:pt x="10" y="43"/>
                    </a:lnTo>
                    <a:lnTo>
                      <a:pt x="10" y="42"/>
                    </a:lnTo>
                    <a:lnTo>
                      <a:pt x="10" y="41"/>
                    </a:lnTo>
                    <a:lnTo>
                      <a:pt x="10" y="5"/>
                    </a:lnTo>
                    <a:lnTo>
                      <a:pt x="11" y="6"/>
                    </a:lnTo>
                    <a:lnTo>
                      <a:pt x="42" y="50"/>
                    </a:lnTo>
                    <a:lnTo>
                      <a:pt x="43" y="51"/>
                    </a:lnTo>
                    <a:lnTo>
                      <a:pt x="44" y="51"/>
                    </a:lnTo>
                    <a:lnTo>
                      <a:pt x="44" y="51"/>
                    </a:lnTo>
                    <a:lnTo>
                      <a:pt x="45" y="50"/>
                    </a:lnTo>
                    <a:lnTo>
                      <a:pt x="45" y="49"/>
                    </a:lnTo>
                    <a:lnTo>
                      <a:pt x="45" y="48"/>
                    </a:lnTo>
                    <a:lnTo>
                      <a:pt x="45" y="10"/>
                    </a:lnTo>
                    <a:lnTo>
                      <a:pt x="45" y="9"/>
                    </a:lnTo>
                    <a:lnTo>
                      <a:pt x="45" y="7"/>
                    </a:lnTo>
                    <a:lnTo>
                      <a:pt x="45" y="6"/>
                    </a:lnTo>
                    <a:lnTo>
                      <a:pt x="46" y="5"/>
                    </a:lnTo>
                    <a:lnTo>
                      <a:pt x="47" y="4"/>
                    </a:lnTo>
                    <a:lnTo>
                      <a:pt x="48" y="3"/>
                    </a:lnTo>
                    <a:lnTo>
                      <a:pt x="50" y="2"/>
                    </a:lnTo>
                    <a:lnTo>
                      <a:pt x="52" y="2"/>
                    </a:lnTo>
                    <a:lnTo>
                      <a:pt x="52" y="0"/>
                    </a:lnTo>
                    <a:lnTo>
                      <a:pt x="50" y="0"/>
                    </a:lnTo>
                    <a:lnTo>
                      <a:pt x="48" y="0"/>
                    </a:lnTo>
                    <a:lnTo>
                      <a:pt x="45" y="0"/>
                    </a:lnTo>
                    <a:lnTo>
                      <a:pt x="44" y="0"/>
                    </a:lnTo>
                    <a:lnTo>
                      <a:pt x="42" y="0"/>
                    </a:lnTo>
                    <a:lnTo>
                      <a:pt x="40" y="0"/>
                    </a:lnTo>
                    <a:lnTo>
                      <a:pt x="37" y="0"/>
                    </a:lnTo>
                    <a:lnTo>
                      <a:pt x="35" y="0"/>
                    </a:lnTo>
                    <a:lnTo>
                      <a:pt x="35" y="2"/>
                    </a:lnTo>
                    <a:lnTo>
                      <a:pt x="37" y="2"/>
                    </a:lnTo>
                    <a:lnTo>
                      <a:pt x="39" y="3"/>
                    </a:lnTo>
                    <a:lnTo>
                      <a:pt x="40" y="4"/>
                    </a:lnTo>
                    <a:lnTo>
                      <a:pt x="41" y="5"/>
                    </a:lnTo>
                    <a:lnTo>
                      <a:pt x="42" y="6"/>
                    </a:lnTo>
                    <a:lnTo>
                      <a:pt x="42" y="7"/>
                    </a:lnTo>
                    <a:lnTo>
                      <a:pt x="42" y="9"/>
                    </a:lnTo>
                    <a:lnTo>
                      <a:pt x="42" y="10"/>
                    </a:lnTo>
                    <a:lnTo>
                      <a:pt x="42" y="39"/>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2" name="Freeform 70"/>
              <p:cNvSpPr>
                <a:spLocks noChangeAspect="1"/>
              </p:cNvSpPr>
              <p:nvPr/>
            </p:nvSpPr>
            <p:spPr bwMode="auto">
              <a:xfrm>
                <a:off x="2326" y="773"/>
                <a:ext cx="48" cy="51"/>
              </a:xfrm>
              <a:custGeom>
                <a:avLst/>
                <a:gdLst>
                  <a:gd name="T0" fmla="*/ 44 w 48"/>
                  <a:gd name="T1" fmla="*/ 0 h 51"/>
                  <a:gd name="T2" fmla="*/ 0 w 48"/>
                  <a:gd name="T3" fmla="*/ 0 h 51"/>
                  <a:gd name="T4" fmla="*/ 0 w 48"/>
                  <a:gd name="T5" fmla="*/ 2 h 51"/>
                  <a:gd name="T6" fmla="*/ 4 w 48"/>
                  <a:gd name="T7" fmla="*/ 3 h 51"/>
                  <a:gd name="T8" fmla="*/ 6 w 48"/>
                  <a:gd name="T9" fmla="*/ 3 h 51"/>
                  <a:gd name="T10" fmla="*/ 7 w 48"/>
                  <a:gd name="T11" fmla="*/ 5 h 51"/>
                  <a:gd name="T12" fmla="*/ 7 w 48"/>
                  <a:gd name="T13" fmla="*/ 7 h 51"/>
                  <a:gd name="T14" fmla="*/ 7 w 48"/>
                  <a:gd name="T15" fmla="*/ 44 h 51"/>
                  <a:gd name="T16" fmla="*/ 7 w 48"/>
                  <a:gd name="T17" fmla="*/ 46 h 51"/>
                  <a:gd name="T18" fmla="*/ 6 w 48"/>
                  <a:gd name="T19" fmla="*/ 47 h 51"/>
                  <a:gd name="T20" fmla="*/ 4 w 48"/>
                  <a:gd name="T21" fmla="*/ 48 h 51"/>
                  <a:gd name="T22" fmla="*/ 0 w 48"/>
                  <a:gd name="T23" fmla="*/ 48 h 51"/>
                  <a:gd name="T24" fmla="*/ 0 w 48"/>
                  <a:gd name="T25" fmla="*/ 51 h 51"/>
                  <a:gd name="T26" fmla="*/ 45 w 48"/>
                  <a:gd name="T27" fmla="*/ 51 h 51"/>
                  <a:gd name="T28" fmla="*/ 48 w 48"/>
                  <a:gd name="T29" fmla="*/ 31 h 51"/>
                  <a:gd name="T30" fmla="*/ 46 w 48"/>
                  <a:gd name="T31" fmla="*/ 31 h 51"/>
                  <a:gd name="T32" fmla="*/ 44 w 48"/>
                  <a:gd name="T33" fmla="*/ 39 h 51"/>
                  <a:gd name="T34" fmla="*/ 41 w 48"/>
                  <a:gd name="T35" fmla="*/ 44 h 51"/>
                  <a:gd name="T36" fmla="*/ 37 w 48"/>
                  <a:gd name="T37" fmla="*/ 47 h 51"/>
                  <a:gd name="T38" fmla="*/ 29 w 48"/>
                  <a:gd name="T39" fmla="*/ 48 h 51"/>
                  <a:gd name="T40" fmla="*/ 18 w 48"/>
                  <a:gd name="T41" fmla="*/ 48 h 51"/>
                  <a:gd name="T42" fmla="*/ 16 w 48"/>
                  <a:gd name="T43" fmla="*/ 48 h 51"/>
                  <a:gd name="T44" fmla="*/ 15 w 48"/>
                  <a:gd name="T45" fmla="*/ 48 h 51"/>
                  <a:gd name="T46" fmla="*/ 14 w 48"/>
                  <a:gd name="T47" fmla="*/ 46 h 51"/>
                  <a:gd name="T48" fmla="*/ 14 w 48"/>
                  <a:gd name="T49" fmla="*/ 44 h 51"/>
                  <a:gd name="T50" fmla="*/ 14 w 48"/>
                  <a:gd name="T51" fmla="*/ 26 h 51"/>
                  <a:gd name="T52" fmla="*/ 21 w 48"/>
                  <a:gd name="T53" fmla="*/ 26 h 51"/>
                  <a:gd name="T54" fmla="*/ 24 w 48"/>
                  <a:gd name="T55" fmla="*/ 26 h 51"/>
                  <a:gd name="T56" fmla="*/ 26 w 48"/>
                  <a:gd name="T57" fmla="*/ 26 h 51"/>
                  <a:gd name="T58" fmla="*/ 27 w 48"/>
                  <a:gd name="T59" fmla="*/ 27 h 51"/>
                  <a:gd name="T60" fmla="*/ 28 w 48"/>
                  <a:gd name="T61" fmla="*/ 27 h 51"/>
                  <a:gd name="T62" fmla="*/ 29 w 48"/>
                  <a:gd name="T63" fmla="*/ 29 h 51"/>
                  <a:gd name="T64" fmla="*/ 29 w 48"/>
                  <a:gd name="T65" fmla="*/ 30 h 51"/>
                  <a:gd name="T66" fmla="*/ 30 w 48"/>
                  <a:gd name="T67" fmla="*/ 32 h 51"/>
                  <a:gd name="T68" fmla="*/ 30 w 48"/>
                  <a:gd name="T69" fmla="*/ 34 h 51"/>
                  <a:gd name="T70" fmla="*/ 32 w 48"/>
                  <a:gd name="T71" fmla="*/ 34 h 51"/>
                  <a:gd name="T72" fmla="*/ 32 w 48"/>
                  <a:gd name="T73" fmla="*/ 14 h 51"/>
                  <a:gd name="T74" fmla="*/ 30 w 48"/>
                  <a:gd name="T75" fmla="*/ 14 h 51"/>
                  <a:gd name="T76" fmla="*/ 30 w 48"/>
                  <a:gd name="T77" fmla="*/ 17 h 51"/>
                  <a:gd name="T78" fmla="*/ 29 w 48"/>
                  <a:gd name="T79" fmla="*/ 19 h 51"/>
                  <a:gd name="T80" fmla="*/ 29 w 48"/>
                  <a:gd name="T81" fmla="*/ 20 h 51"/>
                  <a:gd name="T82" fmla="*/ 28 w 48"/>
                  <a:gd name="T83" fmla="*/ 21 h 51"/>
                  <a:gd name="T84" fmla="*/ 27 w 48"/>
                  <a:gd name="T85" fmla="*/ 22 h 51"/>
                  <a:gd name="T86" fmla="*/ 26 w 48"/>
                  <a:gd name="T87" fmla="*/ 23 h 51"/>
                  <a:gd name="T88" fmla="*/ 24 w 48"/>
                  <a:gd name="T89" fmla="*/ 23 h 51"/>
                  <a:gd name="T90" fmla="*/ 21 w 48"/>
                  <a:gd name="T91" fmla="*/ 23 h 51"/>
                  <a:gd name="T92" fmla="*/ 14 w 48"/>
                  <a:gd name="T93" fmla="*/ 23 h 51"/>
                  <a:gd name="T94" fmla="*/ 14 w 48"/>
                  <a:gd name="T95" fmla="*/ 7 h 51"/>
                  <a:gd name="T96" fmla="*/ 14 w 48"/>
                  <a:gd name="T97" fmla="*/ 4 h 51"/>
                  <a:gd name="T98" fmla="*/ 15 w 48"/>
                  <a:gd name="T99" fmla="*/ 3 h 51"/>
                  <a:gd name="T100" fmla="*/ 16 w 48"/>
                  <a:gd name="T101" fmla="*/ 2 h 51"/>
                  <a:gd name="T102" fmla="*/ 18 w 48"/>
                  <a:gd name="T103" fmla="*/ 2 h 51"/>
                  <a:gd name="T104" fmla="*/ 28 w 48"/>
                  <a:gd name="T105" fmla="*/ 2 h 51"/>
                  <a:gd name="T106" fmla="*/ 35 w 48"/>
                  <a:gd name="T107" fmla="*/ 3 h 51"/>
                  <a:gd name="T108" fmla="*/ 40 w 48"/>
                  <a:gd name="T109" fmla="*/ 5 h 51"/>
                  <a:gd name="T110" fmla="*/ 42 w 48"/>
                  <a:gd name="T111" fmla="*/ 10 h 51"/>
                  <a:gd name="T112" fmla="*/ 43 w 48"/>
                  <a:gd name="T113" fmla="*/ 17 h 51"/>
                  <a:gd name="T114" fmla="*/ 46 w 48"/>
                  <a:gd name="T115" fmla="*/ 17 h 51"/>
                  <a:gd name="T116" fmla="*/ 44 w 4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1">
                    <a:moveTo>
                      <a:pt x="44" y="0"/>
                    </a:moveTo>
                    <a:lnTo>
                      <a:pt x="0" y="0"/>
                    </a:lnTo>
                    <a:lnTo>
                      <a:pt x="0" y="2"/>
                    </a:lnTo>
                    <a:lnTo>
                      <a:pt x="4" y="3"/>
                    </a:lnTo>
                    <a:lnTo>
                      <a:pt x="6" y="3"/>
                    </a:lnTo>
                    <a:lnTo>
                      <a:pt x="7" y="5"/>
                    </a:lnTo>
                    <a:lnTo>
                      <a:pt x="7" y="7"/>
                    </a:lnTo>
                    <a:lnTo>
                      <a:pt x="7" y="44"/>
                    </a:lnTo>
                    <a:lnTo>
                      <a:pt x="7" y="46"/>
                    </a:lnTo>
                    <a:lnTo>
                      <a:pt x="6" y="47"/>
                    </a:lnTo>
                    <a:lnTo>
                      <a:pt x="4" y="48"/>
                    </a:lnTo>
                    <a:lnTo>
                      <a:pt x="0" y="48"/>
                    </a:lnTo>
                    <a:lnTo>
                      <a:pt x="0" y="51"/>
                    </a:lnTo>
                    <a:lnTo>
                      <a:pt x="45" y="51"/>
                    </a:lnTo>
                    <a:lnTo>
                      <a:pt x="48" y="31"/>
                    </a:lnTo>
                    <a:lnTo>
                      <a:pt x="46" y="31"/>
                    </a:lnTo>
                    <a:lnTo>
                      <a:pt x="44" y="39"/>
                    </a:lnTo>
                    <a:lnTo>
                      <a:pt x="41" y="44"/>
                    </a:lnTo>
                    <a:lnTo>
                      <a:pt x="37" y="47"/>
                    </a:lnTo>
                    <a:lnTo>
                      <a:pt x="29" y="48"/>
                    </a:lnTo>
                    <a:lnTo>
                      <a:pt x="18" y="48"/>
                    </a:lnTo>
                    <a:lnTo>
                      <a:pt x="16" y="48"/>
                    </a:lnTo>
                    <a:lnTo>
                      <a:pt x="15" y="48"/>
                    </a:lnTo>
                    <a:lnTo>
                      <a:pt x="14" y="46"/>
                    </a:lnTo>
                    <a:lnTo>
                      <a:pt x="14" y="44"/>
                    </a:lnTo>
                    <a:lnTo>
                      <a:pt x="14" y="26"/>
                    </a:lnTo>
                    <a:lnTo>
                      <a:pt x="21" y="26"/>
                    </a:lnTo>
                    <a:lnTo>
                      <a:pt x="24" y="26"/>
                    </a:lnTo>
                    <a:lnTo>
                      <a:pt x="26" y="26"/>
                    </a:lnTo>
                    <a:lnTo>
                      <a:pt x="27" y="27"/>
                    </a:lnTo>
                    <a:lnTo>
                      <a:pt x="28" y="27"/>
                    </a:lnTo>
                    <a:lnTo>
                      <a:pt x="29" y="29"/>
                    </a:lnTo>
                    <a:lnTo>
                      <a:pt x="29" y="30"/>
                    </a:lnTo>
                    <a:lnTo>
                      <a:pt x="30" y="32"/>
                    </a:lnTo>
                    <a:lnTo>
                      <a:pt x="30" y="34"/>
                    </a:lnTo>
                    <a:lnTo>
                      <a:pt x="32" y="34"/>
                    </a:lnTo>
                    <a:lnTo>
                      <a:pt x="32" y="14"/>
                    </a:lnTo>
                    <a:lnTo>
                      <a:pt x="30" y="14"/>
                    </a:lnTo>
                    <a:lnTo>
                      <a:pt x="30" y="17"/>
                    </a:lnTo>
                    <a:lnTo>
                      <a:pt x="29" y="19"/>
                    </a:lnTo>
                    <a:lnTo>
                      <a:pt x="29" y="20"/>
                    </a:lnTo>
                    <a:lnTo>
                      <a:pt x="28" y="21"/>
                    </a:lnTo>
                    <a:lnTo>
                      <a:pt x="27" y="22"/>
                    </a:lnTo>
                    <a:lnTo>
                      <a:pt x="26" y="23"/>
                    </a:lnTo>
                    <a:lnTo>
                      <a:pt x="24" y="23"/>
                    </a:lnTo>
                    <a:lnTo>
                      <a:pt x="21" y="23"/>
                    </a:lnTo>
                    <a:lnTo>
                      <a:pt x="14" y="23"/>
                    </a:lnTo>
                    <a:lnTo>
                      <a:pt x="14" y="7"/>
                    </a:lnTo>
                    <a:lnTo>
                      <a:pt x="14" y="4"/>
                    </a:lnTo>
                    <a:lnTo>
                      <a:pt x="15" y="3"/>
                    </a:lnTo>
                    <a:lnTo>
                      <a:pt x="16" y="2"/>
                    </a:lnTo>
                    <a:lnTo>
                      <a:pt x="18" y="2"/>
                    </a:lnTo>
                    <a:lnTo>
                      <a:pt x="28" y="2"/>
                    </a:lnTo>
                    <a:lnTo>
                      <a:pt x="35" y="3"/>
                    </a:lnTo>
                    <a:lnTo>
                      <a:pt x="40" y="5"/>
                    </a:lnTo>
                    <a:lnTo>
                      <a:pt x="42" y="10"/>
                    </a:lnTo>
                    <a:lnTo>
                      <a:pt x="43"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3" name="Freeform 71"/>
              <p:cNvSpPr>
                <a:spLocks noChangeAspect="1"/>
              </p:cNvSpPr>
              <p:nvPr/>
            </p:nvSpPr>
            <p:spPr bwMode="auto">
              <a:xfrm>
                <a:off x="2382" y="771"/>
                <a:ext cx="49" cy="54"/>
              </a:xfrm>
              <a:custGeom>
                <a:avLst/>
                <a:gdLst>
                  <a:gd name="T0" fmla="*/ 40 w 49"/>
                  <a:gd name="T1" fmla="*/ 5 h 54"/>
                  <a:gd name="T2" fmla="*/ 33 w 49"/>
                  <a:gd name="T3" fmla="*/ 1 h 54"/>
                  <a:gd name="T4" fmla="*/ 23 w 49"/>
                  <a:gd name="T5" fmla="*/ 1 h 54"/>
                  <a:gd name="T6" fmla="*/ 13 w 49"/>
                  <a:gd name="T7" fmla="*/ 5 h 54"/>
                  <a:gd name="T8" fmla="*/ 5 w 49"/>
                  <a:gd name="T9" fmla="*/ 12 h 54"/>
                  <a:gd name="T10" fmla="*/ 1 w 49"/>
                  <a:gd name="T11" fmla="*/ 22 h 54"/>
                  <a:gd name="T12" fmla="*/ 1 w 49"/>
                  <a:gd name="T13" fmla="*/ 33 h 54"/>
                  <a:gd name="T14" fmla="*/ 5 w 49"/>
                  <a:gd name="T15" fmla="*/ 42 h 54"/>
                  <a:gd name="T16" fmla="*/ 13 w 49"/>
                  <a:gd name="T17" fmla="*/ 50 h 54"/>
                  <a:gd name="T18" fmla="*/ 23 w 49"/>
                  <a:gd name="T19" fmla="*/ 54 h 54"/>
                  <a:gd name="T20" fmla="*/ 37 w 49"/>
                  <a:gd name="T21" fmla="*/ 52 h 54"/>
                  <a:gd name="T22" fmla="*/ 47 w 49"/>
                  <a:gd name="T23" fmla="*/ 42 h 54"/>
                  <a:gd name="T24" fmla="*/ 49 w 49"/>
                  <a:gd name="T25" fmla="*/ 34 h 54"/>
                  <a:gd name="T26" fmla="*/ 47 w 49"/>
                  <a:gd name="T27" fmla="*/ 34 h 54"/>
                  <a:gd name="T28" fmla="*/ 45 w 49"/>
                  <a:gd name="T29" fmla="*/ 42 h 54"/>
                  <a:gd name="T30" fmla="*/ 35 w 49"/>
                  <a:gd name="T31" fmla="*/ 51 h 54"/>
                  <a:gd name="T32" fmla="*/ 26 w 49"/>
                  <a:gd name="T33" fmla="*/ 52 h 54"/>
                  <a:gd name="T34" fmla="*/ 20 w 49"/>
                  <a:gd name="T35" fmla="*/ 50 h 54"/>
                  <a:gd name="T36" fmla="*/ 14 w 49"/>
                  <a:gd name="T37" fmla="*/ 44 h 54"/>
                  <a:gd name="T38" fmla="*/ 9 w 49"/>
                  <a:gd name="T39" fmla="*/ 34 h 54"/>
                  <a:gd name="T40" fmla="*/ 9 w 49"/>
                  <a:gd name="T41" fmla="*/ 20 h 54"/>
                  <a:gd name="T42" fmla="*/ 14 w 49"/>
                  <a:gd name="T43" fmla="*/ 10 h 54"/>
                  <a:gd name="T44" fmla="*/ 20 w 49"/>
                  <a:gd name="T45" fmla="*/ 5 h 54"/>
                  <a:gd name="T46" fmla="*/ 27 w 49"/>
                  <a:gd name="T47" fmla="*/ 3 h 54"/>
                  <a:gd name="T48" fmla="*/ 34 w 49"/>
                  <a:gd name="T49" fmla="*/ 4 h 54"/>
                  <a:gd name="T50" fmla="*/ 44 w 49"/>
                  <a:gd name="T51" fmla="*/ 12 h 54"/>
                  <a:gd name="T52" fmla="*/ 47 w 49"/>
                  <a:gd name="T53" fmla="*/ 21 h 54"/>
                  <a:gd name="T54" fmla="*/ 48 w 49"/>
                  <a:gd name="T55" fmla="*/ 22 h 54"/>
                  <a:gd name="T56" fmla="*/ 49 w 49"/>
                  <a:gd name="T57" fmla="*/ 21 h 54"/>
                  <a:gd name="T58" fmla="*/ 49 w 49"/>
                  <a:gd name="T59" fmla="*/ 3 h 54"/>
                  <a:gd name="T60" fmla="*/ 48 w 49"/>
                  <a:gd name="T61" fmla="*/ 0 h 54"/>
                  <a:gd name="T62" fmla="*/ 46 w 49"/>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4">
                    <a:moveTo>
                      <a:pt x="43" y="6"/>
                    </a:moveTo>
                    <a:lnTo>
                      <a:pt x="40" y="5"/>
                    </a:lnTo>
                    <a:lnTo>
                      <a:pt x="37" y="2"/>
                    </a:lnTo>
                    <a:lnTo>
                      <a:pt x="33" y="1"/>
                    </a:lnTo>
                    <a:lnTo>
                      <a:pt x="28" y="0"/>
                    </a:lnTo>
                    <a:lnTo>
                      <a:pt x="23" y="1"/>
                    </a:lnTo>
                    <a:lnTo>
                      <a:pt x="17" y="2"/>
                    </a:lnTo>
                    <a:lnTo>
                      <a:pt x="13" y="5"/>
                    </a:lnTo>
                    <a:lnTo>
                      <a:pt x="8" y="8"/>
                    </a:lnTo>
                    <a:lnTo>
                      <a:pt x="5" y="12"/>
                    </a:lnTo>
                    <a:lnTo>
                      <a:pt x="2" y="17"/>
                    </a:lnTo>
                    <a:lnTo>
                      <a:pt x="1" y="22"/>
                    </a:lnTo>
                    <a:lnTo>
                      <a:pt x="0" y="27"/>
                    </a:lnTo>
                    <a:lnTo>
                      <a:pt x="1" y="33"/>
                    </a:lnTo>
                    <a:lnTo>
                      <a:pt x="2" y="38"/>
                    </a:lnTo>
                    <a:lnTo>
                      <a:pt x="5" y="42"/>
                    </a:lnTo>
                    <a:lnTo>
                      <a:pt x="8" y="46"/>
                    </a:lnTo>
                    <a:lnTo>
                      <a:pt x="13" y="50"/>
                    </a:lnTo>
                    <a:lnTo>
                      <a:pt x="17" y="52"/>
                    </a:lnTo>
                    <a:lnTo>
                      <a:pt x="23" y="54"/>
                    </a:lnTo>
                    <a:lnTo>
                      <a:pt x="28" y="54"/>
                    </a:lnTo>
                    <a:lnTo>
                      <a:pt x="37" y="52"/>
                    </a:lnTo>
                    <a:lnTo>
                      <a:pt x="43" y="48"/>
                    </a:lnTo>
                    <a:lnTo>
                      <a:pt x="47" y="42"/>
                    </a:lnTo>
                    <a:lnTo>
                      <a:pt x="49" y="35"/>
                    </a:lnTo>
                    <a:lnTo>
                      <a:pt x="49" y="34"/>
                    </a:lnTo>
                    <a:lnTo>
                      <a:pt x="48" y="34"/>
                    </a:lnTo>
                    <a:lnTo>
                      <a:pt x="47" y="34"/>
                    </a:lnTo>
                    <a:lnTo>
                      <a:pt x="46" y="35"/>
                    </a:lnTo>
                    <a:lnTo>
                      <a:pt x="45" y="42"/>
                    </a:lnTo>
                    <a:lnTo>
                      <a:pt x="40" y="47"/>
                    </a:lnTo>
                    <a:lnTo>
                      <a:pt x="35" y="51"/>
                    </a:lnTo>
                    <a:lnTo>
                      <a:pt x="29" y="52"/>
                    </a:lnTo>
                    <a:lnTo>
                      <a:pt x="26" y="52"/>
                    </a:lnTo>
                    <a:lnTo>
                      <a:pt x="24" y="51"/>
                    </a:lnTo>
                    <a:lnTo>
                      <a:pt x="20" y="50"/>
                    </a:lnTo>
                    <a:lnTo>
                      <a:pt x="17" y="48"/>
                    </a:lnTo>
                    <a:lnTo>
                      <a:pt x="14" y="44"/>
                    </a:lnTo>
                    <a:lnTo>
                      <a:pt x="11" y="40"/>
                    </a:lnTo>
                    <a:lnTo>
                      <a:pt x="9" y="34"/>
                    </a:lnTo>
                    <a:lnTo>
                      <a:pt x="9" y="27"/>
                    </a:lnTo>
                    <a:lnTo>
                      <a:pt x="9" y="20"/>
                    </a:lnTo>
                    <a:lnTo>
                      <a:pt x="11" y="14"/>
                    </a:lnTo>
                    <a:lnTo>
                      <a:pt x="14" y="10"/>
                    </a:lnTo>
                    <a:lnTo>
                      <a:pt x="17" y="7"/>
                    </a:lnTo>
                    <a:lnTo>
                      <a:pt x="20" y="5"/>
                    </a:lnTo>
                    <a:lnTo>
                      <a:pt x="24" y="3"/>
                    </a:lnTo>
                    <a:lnTo>
                      <a:pt x="27" y="3"/>
                    </a:lnTo>
                    <a:lnTo>
                      <a:pt x="29" y="3"/>
                    </a:lnTo>
                    <a:lnTo>
                      <a:pt x="34" y="4"/>
                    </a:lnTo>
                    <a:lnTo>
                      <a:pt x="40" y="7"/>
                    </a:lnTo>
                    <a:lnTo>
                      <a:pt x="44" y="12"/>
                    </a:lnTo>
                    <a:lnTo>
                      <a:pt x="46" y="20"/>
                    </a:lnTo>
                    <a:lnTo>
                      <a:pt x="47" y="21"/>
                    </a:lnTo>
                    <a:lnTo>
                      <a:pt x="48" y="22"/>
                    </a:lnTo>
                    <a:lnTo>
                      <a:pt x="48" y="22"/>
                    </a:lnTo>
                    <a:lnTo>
                      <a:pt x="49" y="21"/>
                    </a:lnTo>
                    <a:lnTo>
                      <a:pt x="49" y="21"/>
                    </a:lnTo>
                    <a:lnTo>
                      <a:pt x="49" y="19"/>
                    </a:lnTo>
                    <a:lnTo>
                      <a:pt x="49" y="3"/>
                    </a:lnTo>
                    <a:lnTo>
                      <a:pt x="49" y="1"/>
                    </a:lnTo>
                    <a:lnTo>
                      <a:pt x="48" y="0"/>
                    </a:lnTo>
                    <a:lnTo>
                      <a:pt x="47" y="0"/>
                    </a:lnTo>
                    <a:lnTo>
                      <a:pt x="46" y="1"/>
                    </a:lnTo>
                    <a:lnTo>
                      <a:pt x="43"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4" name="Freeform 72"/>
              <p:cNvSpPr>
                <a:spLocks noChangeAspect="1"/>
              </p:cNvSpPr>
              <p:nvPr/>
            </p:nvSpPr>
            <p:spPr bwMode="auto">
              <a:xfrm>
                <a:off x="2440" y="773"/>
                <a:ext cx="51" cy="51"/>
              </a:xfrm>
              <a:custGeom>
                <a:avLst/>
                <a:gdLst>
                  <a:gd name="T0" fmla="*/ 50 w 51"/>
                  <a:gd name="T1" fmla="*/ 0 h 51"/>
                  <a:gd name="T2" fmla="*/ 1 w 51"/>
                  <a:gd name="T3" fmla="*/ 0 h 51"/>
                  <a:gd name="T4" fmla="*/ 0 w 51"/>
                  <a:gd name="T5" fmla="*/ 17 h 51"/>
                  <a:gd name="T6" fmla="*/ 2 w 51"/>
                  <a:gd name="T7" fmla="*/ 17 h 51"/>
                  <a:gd name="T8" fmla="*/ 3 w 51"/>
                  <a:gd name="T9" fmla="*/ 13 h 51"/>
                  <a:gd name="T10" fmla="*/ 3 w 51"/>
                  <a:gd name="T11" fmla="*/ 9 h 51"/>
                  <a:gd name="T12" fmla="*/ 4 w 51"/>
                  <a:gd name="T13" fmla="*/ 7 h 51"/>
                  <a:gd name="T14" fmla="*/ 5 w 51"/>
                  <a:gd name="T15" fmla="*/ 5 h 51"/>
                  <a:gd name="T16" fmla="*/ 7 w 51"/>
                  <a:gd name="T17" fmla="*/ 4 h 51"/>
                  <a:gd name="T18" fmla="*/ 9 w 51"/>
                  <a:gd name="T19" fmla="*/ 3 h 51"/>
                  <a:gd name="T20" fmla="*/ 12 w 51"/>
                  <a:gd name="T21" fmla="*/ 3 h 51"/>
                  <a:gd name="T22" fmla="*/ 16 w 51"/>
                  <a:gd name="T23" fmla="*/ 3 h 51"/>
                  <a:gd name="T24" fmla="*/ 19 w 51"/>
                  <a:gd name="T25" fmla="*/ 3 h 51"/>
                  <a:gd name="T26" fmla="*/ 21 w 51"/>
                  <a:gd name="T27" fmla="*/ 3 h 51"/>
                  <a:gd name="T28" fmla="*/ 22 w 51"/>
                  <a:gd name="T29" fmla="*/ 4 h 51"/>
                  <a:gd name="T30" fmla="*/ 22 w 51"/>
                  <a:gd name="T31" fmla="*/ 7 h 51"/>
                  <a:gd name="T32" fmla="*/ 22 w 51"/>
                  <a:gd name="T33" fmla="*/ 43 h 51"/>
                  <a:gd name="T34" fmla="*/ 22 w 51"/>
                  <a:gd name="T35" fmla="*/ 46 h 51"/>
                  <a:gd name="T36" fmla="*/ 21 w 51"/>
                  <a:gd name="T37" fmla="*/ 47 h 51"/>
                  <a:gd name="T38" fmla="*/ 18 w 51"/>
                  <a:gd name="T39" fmla="*/ 48 h 51"/>
                  <a:gd name="T40" fmla="*/ 14 w 51"/>
                  <a:gd name="T41" fmla="*/ 48 h 51"/>
                  <a:gd name="T42" fmla="*/ 12 w 51"/>
                  <a:gd name="T43" fmla="*/ 48 h 51"/>
                  <a:gd name="T44" fmla="*/ 12 w 51"/>
                  <a:gd name="T45" fmla="*/ 51 h 51"/>
                  <a:gd name="T46" fmla="*/ 19 w 51"/>
                  <a:gd name="T47" fmla="*/ 51 h 51"/>
                  <a:gd name="T48" fmla="*/ 26 w 51"/>
                  <a:gd name="T49" fmla="*/ 50 h 51"/>
                  <a:gd name="T50" fmla="*/ 32 w 51"/>
                  <a:gd name="T51" fmla="*/ 51 h 51"/>
                  <a:gd name="T52" fmla="*/ 39 w 51"/>
                  <a:gd name="T53" fmla="*/ 51 h 51"/>
                  <a:gd name="T54" fmla="*/ 39 w 51"/>
                  <a:gd name="T55" fmla="*/ 48 h 51"/>
                  <a:gd name="T56" fmla="*/ 37 w 51"/>
                  <a:gd name="T57" fmla="*/ 48 h 51"/>
                  <a:gd name="T58" fmla="*/ 33 w 51"/>
                  <a:gd name="T59" fmla="*/ 48 h 51"/>
                  <a:gd name="T60" fmla="*/ 30 w 51"/>
                  <a:gd name="T61" fmla="*/ 47 h 51"/>
                  <a:gd name="T62" fmla="*/ 29 w 51"/>
                  <a:gd name="T63" fmla="*/ 46 h 51"/>
                  <a:gd name="T64" fmla="*/ 29 w 51"/>
                  <a:gd name="T65" fmla="*/ 43 h 51"/>
                  <a:gd name="T66" fmla="*/ 29 w 51"/>
                  <a:gd name="T67" fmla="*/ 7 h 51"/>
                  <a:gd name="T68" fmla="*/ 29 w 51"/>
                  <a:gd name="T69" fmla="*/ 4 h 51"/>
                  <a:gd name="T70" fmla="*/ 30 w 51"/>
                  <a:gd name="T71" fmla="*/ 3 h 51"/>
                  <a:gd name="T72" fmla="*/ 32 w 51"/>
                  <a:gd name="T73" fmla="*/ 3 h 51"/>
                  <a:gd name="T74" fmla="*/ 35 w 51"/>
                  <a:gd name="T75" fmla="*/ 3 h 51"/>
                  <a:gd name="T76" fmla="*/ 39 w 51"/>
                  <a:gd name="T77" fmla="*/ 3 h 51"/>
                  <a:gd name="T78" fmla="*/ 42 w 51"/>
                  <a:gd name="T79" fmla="*/ 3 h 51"/>
                  <a:gd name="T80" fmla="*/ 44 w 51"/>
                  <a:gd name="T81" fmla="*/ 4 h 51"/>
                  <a:gd name="T82" fmla="*/ 46 w 51"/>
                  <a:gd name="T83" fmla="*/ 5 h 51"/>
                  <a:gd name="T84" fmla="*/ 47 w 51"/>
                  <a:gd name="T85" fmla="*/ 7 h 51"/>
                  <a:gd name="T86" fmla="*/ 48 w 51"/>
                  <a:gd name="T87" fmla="*/ 9 h 51"/>
                  <a:gd name="T88" fmla="*/ 48 w 51"/>
                  <a:gd name="T89" fmla="*/ 13 h 51"/>
                  <a:gd name="T90" fmla="*/ 49 w 51"/>
                  <a:gd name="T91" fmla="*/ 17 h 51"/>
                  <a:gd name="T92" fmla="*/ 51 w 51"/>
                  <a:gd name="T93" fmla="*/ 17 h 51"/>
                  <a:gd name="T94" fmla="*/ 50 w 51"/>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51">
                    <a:moveTo>
                      <a:pt x="50" y="0"/>
                    </a:moveTo>
                    <a:lnTo>
                      <a:pt x="1" y="0"/>
                    </a:lnTo>
                    <a:lnTo>
                      <a:pt x="0" y="17"/>
                    </a:lnTo>
                    <a:lnTo>
                      <a:pt x="2" y="17"/>
                    </a:lnTo>
                    <a:lnTo>
                      <a:pt x="3" y="13"/>
                    </a:lnTo>
                    <a:lnTo>
                      <a:pt x="3" y="9"/>
                    </a:lnTo>
                    <a:lnTo>
                      <a:pt x="4" y="7"/>
                    </a:lnTo>
                    <a:lnTo>
                      <a:pt x="5" y="5"/>
                    </a:lnTo>
                    <a:lnTo>
                      <a:pt x="7" y="4"/>
                    </a:lnTo>
                    <a:lnTo>
                      <a:pt x="9" y="3"/>
                    </a:lnTo>
                    <a:lnTo>
                      <a:pt x="12" y="3"/>
                    </a:lnTo>
                    <a:lnTo>
                      <a:pt x="16" y="3"/>
                    </a:lnTo>
                    <a:lnTo>
                      <a:pt x="19" y="3"/>
                    </a:lnTo>
                    <a:lnTo>
                      <a:pt x="21" y="3"/>
                    </a:lnTo>
                    <a:lnTo>
                      <a:pt x="22" y="4"/>
                    </a:lnTo>
                    <a:lnTo>
                      <a:pt x="22" y="7"/>
                    </a:lnTo>
                    <a:lnTo>
                      <a:pt x="22" y="43"/>
                    </a:lnTo>
                    <a:lnTo>
                      <a:pt x="22" y="46"/>
                    </a:lnTo>
                    <a:lnTo>
                      <a:pt x="21" y="47"/>
                    </a:lnTo>
                    <a:lnTo>
                      <a:pt x="18" y="48"/>
                    </a:lnTo>
                    <a:lnTo>
                      <a:pt x="14" y="48"/>
                    </a:lnTo>
                    <a:lnTo>
                      <a:pt x="12" y="48"/>
                    </a:lnTo>
                    <a:lnTo>
                      <a:pt x="12" y="51"/>
                    </a:lnTo>
                    <a:lnTo>
                      <a:pt x="19" y="51"/>
                    </a:lnTo>
                    <a:lnTo>
                      <a:pt x="26" y="50"/>
                    </a:lnTo>
                    <a:lnTo>
                      <a:pt x="32" y="51"/>
                    </a:lnTo>
                    <a:lnTo>
                      <a:pt x="39" y="51"/>
                    </a:lnTo>
                    <a:lnTo>
                      <a:pt x="39" y="48"/>
                    </a:lnTo>
                    <a:lnTo>
                      <a:pt x="37" y="48"/>
                    </a:lnTo>
                    <a:lnTo>
                      <a:pt x="33" y="48"/>
                    </a:lnTo>
                    <a:lnTo>
                      <a:pt x="30" y="47"/>
                    </a:lnTo>
                    <a:lnTo>
                      <a:pt x="29" y="46"/>
                    </a:lnTo>
                    <a:lnTo>
                      <a:pt x="29" y="43"/>
                    </a:lnTo>
                    <a:lnTo>
                      <a:pt x="29" y="7"/>
                    </a:lnTo>
                    <a:lnTo>
                      <a:pt x="29" y="4"/>
                    </a:lnTo>
                    <a:lnTo>
                      <a:pt x="30" y="3"/>
                    </a:lnTo>
                    <a:lnTo>
                      <a:pt x="32" y="3"/>
                    </a:lnTo>
                    <a:lnTo>
                      <a:pt x="35" y="3"/>
                    </a:lnTo>
                    <a:lnTo>
                      <a:pt x="39" y="3"/>
                    </a:lnTo>
                    <a:lnTo>
                      <a:pt x="42" y="3"/>
                    </a:lnTo>
                    <a:lnTo>
                      <a:pt x="44" y="4"/>
                    </a:lnTo>
                    <a:lnTo>
                      <a:pt x="46" y="5"/>
                    </a:lnTo>
                    <a:lnTo>
                      <a:pt x="47" y="7"/>
                    </a:lnTo>
                    <a:lnTo>
                      <a:pt x="48" y="9"/>
                    </a:lnTo>
                    <a:lnTo>
                      <a:pt x="48" y="13"/>
                    </a:lnTo>
                    <a:lnTo>
                      <a:pt x="49" y="17"/>
                    </a:lnTo>
                    <a:lnTo>
                      <a:pt x="51"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5" name="Freeform 73"/>
              <p:cNvSpPr>
                <a:spLocks noChangeAspect="1" noEditPoints="1"/>
              </p:cNvSpPr>
              <p:nvPr/>
            </p:nvSpPr>
            <p:spPr bwMode="auto">
              <a:xfrm>
                <a:off x="2500" y="771"/>
                <a:ext cx="53" cy="54"/>
              </a:xfrm>
              <a:custGeom>
                <a:avLst/>
                <a:gdLst>
                  <a:gd name="T0" fmla="*/ 53 w 53"/>
                  <a:gd name="T1" fmla="*/ 22 h 54"/>
                  <a:gd name="T2" fmla="*/ 49 w 53"/>
                  <a:gd name="T3" fmla="*/ 12 h 54"/>
                  <a:gd name="T4" fmla="*/ 42 w 53"/>
                  <a:gd name="T5" fmla="*/ 5 h 54"/>
                  <a:gd name="T6" fmla="*/ 32 w 53"/>
                  <a:gd name="T7" fmla="*/ 1 h 54"/>
                  <a:gd name="T8" fmla="*/ 21 w 53"/>
                  <a:gd name="T9" fmla="*/ 1 h 54"/>
                  <a:gd name="T10" fmla="*/ 12 w 53"/>
                  <a:gd name="T11" fmla="*/ 5 h 54"/>
                  <a:gd name="T12" fmla="*/ 5 w 53"/>
                  <a:gd name="T13" fmla="*/ 12 h 54"/>
                  <a:gd name="T14" fmla="*/ 1 w 53"/>
                  <a:gd name="T15" fmla="*/ 22 h 54"/>
                  <a:gd name="T16" fmla="*/ 1 w 53"/>
                  <a:gd name="T17" fmla="*/ 33 h 54"/>
                  <a:gd name="T18" fmla="*/ 5 w 53"/>
                  <a:gd name="T19" fmla="*/ 42 h 54"/>
                  <a:gd name="T20" fmla="*/ 12 w 53"/>
                  <a:gd name="T21" fmla="*/ 50 h 54"/>
                  <a:gd name="T22" fmla="*/ 21 w 53"/>
                  <a:gd name="T23" fmla="*/ 54 h 54"/>
                  <a:gd name="T24" fmla="*/ 32 w 53"/>
                  <a:gd name="T25" fmla="*/ 54 h 54"/>
                  <a:gd name="T26" fmla="*/ 41 w 53"/>
                  <a:gd name="T27" fmla="*/ 50 h 54"/>
                  <a:gd name="T28" fmla="*/ 49 w 53"/>
                  <a:gd name="T29" fmla="*/ 42 h 54"/>
                  <a:gd name="T30" fmla="*/ 53 w 53"/>
                  <a:gd name="T31" fmla="*/ 33 h 54"/>
                  <a:gd name="T32" fmla="*/ 27 w 53"/>
                  <a:gd name="T33" fmla="*/ 52 h 54"/>
                  <a:gd name="T34" fmla="*/ 21 w 53"/>
                  <a:gd name="T35" fmla="*/ 50 h 54"/>
                  <a:gd name="T36" fmla="*/ 15 w 53"/>
                  <a:gd name="T37" fmla="*/ 46 h 54"/>
                  <a:gd name="T38" fmla="*/ 10 w 53"/>
                  <a:gd name="T39" fmla="*/ 38 h 54"/>
                  <a:gd name="T40" fmla="*/ 9 w 53"/>
                  <a:gd name="T41" fmla="*/ 26 h 54"/>
                  <a:gd name="T42" fmla="*/ 10 w 53"/>
                  <a:gd name="T43" fmla="*/ 15 h 54"/>
                  <a:gd name="T44" fmla="*/ 15 w 53"/>
                  <a:gd name="T45" fmla="*/ 7 h 54"/>
                  <a:gd name="T46" fmla="*/ 21 w 53"/>
                  <a:gd name="T47" fmla="*/ 4 h 54"/>
                  <a:gd name="T48" fmla="*/ 27 w 53"/>
                  <a:gd name="T49" fmla="*/ 3 h 54"/>
                  <a:gd name="T50" fmla="*/ 32 w 53"/>
                  <a:gd name="T51" fmla="*/ 4 h 54"/>
                  <a:gd name="T52" fmla="*/ 38 w 53"/>
                  <a:gd name="T53" fmla="*/ 7 h 54"/>
                  <a:gd name="T54" fmla="*/ 43 w 53"/>
                  <a:gd name="T55" fmla="*/ 15 h 54"/>
                  <a:gd name="T56" fmla="*/ 45 w 53"/>
                  <a:gd name="T57" fmla="*/ 26 h 54"/>
                  <a:gd name="T58" fmla="*/ 43 w 53"/>
                  <a:gd name="T59" fmla="*/ 38 h 54"/>
                  <a:gd name="T60" fmla="*/ 38 w 53"/>
                  <a:gd name="T61" fmla="*/ 46 h 54"/>
                  <a:gd name="T62" fmla="*/ 32 w 53"/>
                  <a:gd name="T63" fmla="*/ 50 h 54"/>
                  <a:gd name="T64" fmla="*/ 27 w 53"/>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2"/>
                    </a:lnTo>
                    <a:lnTo>
                      <a:pt x="51" y="17"/>
                    </a:lnTo>
                    <a:lnTo>
                      <a:pt x="49" y="12"/>
                    </a:lnTo>
                    <a:lnTo>
                      <a:pt x="45" y="8"/>
                    </a:lnTo>
                    <a:lnTo>
                      <a:pt x="42" y="5"/>
                    </a:lnTo>
                    <a:lnTo>
                      <a:pt x="37" y="2"/>
                    </a:lnTo>
                    <a:lnTo>
                      <a:pt x="32" y="1"/>
                    </a:lnTo>
                    <a:lnTo>
                      <a:pt x="27" y="0"/>
                    </a:lnTo>
                    <a:lnTo>
                      <a:pt x="21" y="1"/>
                    </a:lnTo>
                    <a:lnTo>
                      <a:pt x="16" y="2"/>
                    </a:lnTo>
                    <a:lnTo>
                      <a:pt x="12" y="5"/>
                    </a:lnTo>
                    <a:lnTo>
                      <a:pt x="8" y="8"/>
                    </a:lnTo>
                    <a:lnTo>
                      <a:pt x="5" y="12"/>
                    </a:lnTo>
                    <a:lnTo>
                      <a:pt x="2" y="17"/>
                    </a:lnTo>
                    <a:lnTo>
                      <a:pt x="1" y="22"/>
                    </a:lnTo>
                    <a:lnTo>
                      <a:pt x="0" y="27"/>
                    </a:lnTo>
                    <a:lnTo>
                      <a:pt x="1" y="33"/>
                    </a:lnTo>
                    <a:lnTo>
                      <a:pt x="2" y="38"/>
                    </a:lnTo>
                    <a:lnTo>
                      <a:pt x="5" y="42"/>
                    </a:lnTo>
                    <a:lnTo>
                      <a:pt x="8" y="46"/>
                    </a:lnTo>
                    <a:lnTo>
                      <a:pt x="12" y="50"/>
                    </a:lnTo>
                    <a:lnTo>
                      <a:pt x="16" y="52"/>
                    </a:lnTo>
                    <a:lnTo>
                      <a:pt x="21" y="54"/>
                    </a:lnTo>
                    <a:lnTo>
                      <a:pt x="27" y="54"/>
                    </a:lnTo>
                    <a:lnTo>
                      <a:pt x="32" y="54"/>
                    </a:lnTo>
                    <a:lnTo>
                      <a:pt x="37" y="52"/>
                    </a:lnTo>
                    <a:lnTo>
                      <a:pt x="41" y="50"/>
                    </a:lnTo>
                    <a:lnTo>
                      <a:pt x="45" y="46"/>
                    </a:lnTo>
                    <a:lnTo>
                      <a:pt x="49" y="42"/>
                    </a:lnTo>
                    <a:lnTo>
                      <a:pt x="51" y="38"/>
                    </a:lnTo>
                    <a:lnTo>
                      <a:pt x="53" y="33"/>
                    </a:lnTo>
                    <a:lnTo>
                      <a:pt x="53" y="27"/>
                    </a:lnTo>
                    <a:close/>
                    <a:moveTo>
                      <a:pt x="27" y="52"/>
                    </a:moveTo>
                    <a:lnTo>
                      <a:pt x="24" y="51"/>
                    </a:lnTo>
                    <a:lnTo>
                      <a:pt x="21" y="50"/>
                    </a:lnTo>
                    <a:lnTo>
                      <a:pt x="18" y="49"/>
                    </a:lnTo>
                    <a:lnTo>
                      <a:pt x="15" y="46"/>
                    </a:lnTo>
                    <a:lnTo>
                      <a:pt x="12" y="43"/>
                    </a:lnTo>
                    <a:lnTo>
                      <a:pt x="10" y="38"/>
                    </a:lnTo>
                    <a:lnTo>
                      <a:pt x="9" y="33"/>
                    </a:lnTo>
                    <a:lnTo>
                      <a:pt x="9" y="26"/>
                    </a:lnTo>
                    <a:lnTo>
                      <a:pt x="9" y="20"/>
                    </a:lnTo>
                    <a:lnTo>
                      <a:pt x="10" y="15"/>
                    </a:lnTo>
                    <a:lnTo>
                      <a:pt x="13" y="11"/>
                    </a:lnTo>
                    <a:lnTo>
                      <a:pt x="15" y="7"/>
                    </a:lnTo>
                    <a:lnTo>
                      <a:pt x="18" y="5"/>
                    </a:lnTo>
                    <a:lnTo>
                      <a:pt x="21" y="4"/>
                    </a:lnTo>
                    <a:lnTo>
                      <a:pt x="24" y="3"/>
                    </a:lnTo>
                    <a:lnTo>
                      <a:pt x="27" y="3"/>
                    </a:lnTo>
                    <a:lnTo>
                      <a:pt x="29" y="3"/>
                    </a:lnTo>
                    <a:lnTo>
                      <a:pt x="32" y="4"/>
                    </a:lnTo>
                    <a:lnTo>
                      <a:pt x="35" y="5"/>
                    </a:lnTo>
                    <a:lnTo>
                      <a:pt x="38" y="7"/>
                    </a:lnTo>
                    <a:lnTo>
                      <a:pt x="41" y="11"/>
                    </a:lnTo>
                    <a:lnTo>
                      <a:pt x="43" y="15"/>
                    </a:lnTo>
                    <a:lnTo>
                      <a:pt x="44" y="20"/>
                    </a:lnTo>
                    <a:lnTo>
                      <a:pt x="45" y="26"/>
                    </a:lnTo>
                    <a:lnTo>
                      <a:pt x="44" y="33"/>
                    </a:lnTo>
                    <a:lnTo>
                      <a:pt x="43" y="38"/>
                    </a:lnTo>
                    <a:lnTo>
                      <a:pt x="41" y="43"/>
                    </a:lnTo>
                    <a:lnTo>
                      <a:pt x="38" y="46"/>
                    </a:lnTo>
                    <a:lnTo>
                      <a:pt x="35" y="49"/>
                    </a:lnTo>
                    <a:lnTo>
                      <a:pt x="32" y="50"/>
                    </a:lnTo>
                    <a:lnTo>
                      <a:pt x="29" y="51"/>
                    </a:lnTo>
                    <a:lnTo>
                      <a:pt x="27"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6" name="Freeform 74"/>
              <p:cNvSpPr>
                <a:spLocks noChangeAspect="1" noEditPoints="1"/>
              </p:cNvSpPr>
              <p:nvPr/>
            </p:nvSpPr>
            <p:spPr bwMode="auto">
              <a:xfrm>
                <a:off x="2563" y="773"/>
                <a:ext cx="54" cy="52"/>
              </a:xfrm>
              <a:custGeom>
                <a:avLst/>
                <a:gdLst>
                  <a:gd name="T0" fmla="*/ 14 w 54"/>
                  <a:gd name="T1" fmla="*/ 4 h 52"/>
                  <a:gd name="T2" fmla="*/ 17 w 54"/>
                  <a:gd name="T3" fmla="*/ 2 h 52"/>
                  <a:gd name="T4" fmla="*/ 26 w 54"/>
                  <a:gd name="T5" fmla="*/ 2 h 52"/>
                  <a:gd name="T6" fmla="*/ 35 w 54"/>
                  <a:gd name="T7" fmla="*/ 7 h 52"/>
                  <a:gd name="T8" fmla="*/ 36 w 54"/>
                  <a:gd name="T9" fmla="*/ 15 h 52"/>
                  <a:gd name="T10" fmla="*/ 35 w 54"/>
                  <a:gd name="T11" fmla="*/ 18 h 52"/>
                  <a:gd name="T12" fmla="*/ 33 w 54"/>
                  <a:gd name="T13" fmla="*/ 22 h 52"/>
                  <a:gd name="T14" fmla="*/ 27 w 54"/>
                  <a:gd name="T15" fmla="*/ 24 h 52"/>
                  <a:gd name="T16" fmla="*/ 14 w 54"/>
                  <a:gd name="T17" fmla="*/ 24 h 52"/>
                  <a:gd name="T18" fmla="*/ 32 w 54"/>
                  <a:gd name="T19" fmla="*/ 25 h 52"/>
                  <a:gd name="T20" fmla="*/ 41 w 54"/>
                  <a:gd name="T21" fmla="*/ 21 h 52"/>
                  <a:gd name="T22" fmla="*/ 45 w 54"/>
                  <a:gd name="T23" fmla="*/ 13 h 52"/>
                  <a:gd name="T24" fmla="*/ 39 w 54"/>
                  <a:gd name="T25" fmla="*/ 4 h 52"/>
                  <a:gd name="T26" fmla="*/ 24 w 54"/>
                  <a:gd name="T27" fmla="*/ 0 h 52"/>
                  <a:gd name="T28" fmla="*/ 0 w 54"/>
                  <a:gd name="T29" fmla="*/ 2 h 52"/>
                  <a:gd name="T30" fmla="*/ 6 w 54"/>
                  <a:gd name="T31" fmla="*/ 3 h 52"/>
                  <a:gd name="T32" fmla="*/ 7 w 54"/>
                  <a:gd name="T33" fmla="*/ 7 h 52"/>
                  <a:gd name="T34" fmla="*/ 7 w 54"/>
                  <a:gd name="T35" fmla="*/ 46 h 52"/>
                  <a:gd name="T36" fmla="*/ 4 w 54"/>
                  <a:gd name="T37" fmla="*/ 48 h 52"/>
                  <a:gd name="T38" fmla="*/ 0 w 54"/>
                  <a:gd name="T39" fmla="*/ 51 h 52"/>
                  <a:gd name="T40" fmla="*/ 10 w 54"/>
                  <a:gd name="T41" fmla="*/ 50 h 52"/>
                  <a:gd name="T42" fmla="*/ 16 w 54"/>
                  <a:gd name="T43" fmla="*/ 51 h 52"/>
                  <a:gd name="T44" fmla="*/ 21 w 54"/>
                  <a:gd name="T45" fmla="*/ 51 h 52"/>
                  <a:gd name="T46" fmla="*/ 17 w 54"/>
                  <a:gd name="T47" fmla="*/ 48 h 52"/>
                  <a:gd name="T48" fmla="*/ 14 w 54"/>
                  <a:gd name="T49" fmla="*/ 46 h 52"/>
                  <a:gd name="T50" fmla="*/ 14 w 54"/>
                  <a:gd name="T51" fmla="*/ 26 h 52"/>
                  <a:gd name="T52" fmla="*/ 25 w 54"/>
                  <a:gd name="T53" fmla="*/ 26 h 52"/>
                  <a:gd name="T54" fmla="*/ 29 w 54"/>
                  <a:gd name="T55" fmla="*/ 28 h 52"/>
                  <a:gd name="T56" fmla="*/ 32 w 54"/>
                  <a:gd name="T57" fmla="*/ 31 h 52"/>
                  <a:gd name="T58" fmla="*/ 33 w 54"/>
                  <a:gd name="T59" fmla="*/ 35 h 52"/>
                  <a:gd name="T60" fmla="*/ 33 w 54"/>
                  <a:gd name="T61" fmla="*/ 42 h 52"/>
                  <a:gd name="T62" fmla="*/ 34 w 54"/>
                  <a:gd name="T63" fmla="*/ 47 h 52"/>
                  <a:gd name="T64" fmla="*/ 38 w 54"/>
                  <a:gd name="T65" fmla="*/ 50 h 52"/>
                  <a:gd name="T66" fmla="*/ 43 w 54"/>
                  <a:gd name="T67" fmla="*/ 52 h 52"/>
                  <a:gd name="T68" fmla="*/ 49 w 54"/>
                  <a:gd name="T69" fmla="*/ 52 h 52"/>
                  <a:gd name="T70" fmla="*/ 52 w 54"/>
                  <a:gd name="T71" fmla="*/ 50 h 52"/>
                  <a:gd name="T72" fmla="*/ 54 w 54"/>
                  <a:gd name="T73" fmla="*/ 47 h 52"/>
                  <a:gd name="T74" fmla="*/ 54 w 54"/>
                  <a:gd name="T75" fmla="*/ 45 h 52"/>
                  <a:gd name="T76" fmla="*/ 54 w 54"/>
                  <a:gd name="T77" fmla="*/ 43 h 52"/>
                  <a:gd name="T78" fmla="*/ 52 w 54"/>
                  <a:gd name="T79" fmla="*/ 43 h 52"/>
                  <a:gd name="T80" fmla="*/ 51 w 54"/>
                  <a:gd name="T81" fmla="*/ 47 h 52"/>
                  <a:gd name="T82" fmla="*/ 48 w 54"/>
                  <a:gd name="T83" fmla="*/ 50 h 52"/>
                  <a:gd name="T84" fmla="*/ 45 w 54"/>
                  <a:gd name="T85" fmla="*/ 49 h 52"/>
                  <a:gd name="T86" fmla="*/ 43 w 54"/>
                  <a:gd name="T87" fmla="*/ 46 h 52"/>
                  <a:gd name="T88" fmla="*/ 42 w 54"/>
                  <a:gd name="T89" fmla="*/ 41 h 52"/>
                  <a:gd name="T90" fmla="*/ 40 w 54"/>
                  <a:gd name="T91" fmla="*/ 34 h 52"/>
                  <a:gd name="T92" fmla="*/ 36 w 54"/>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 h="52">
                    <a:moveTo>
                      <a:pt x="14" y="6"/>
                    </a:moveTo>
                    <a:lnTo>
                      <a:pt x="14" y="4"/>
                    </a:lnTo>
                    <a:lnTo>
                      <a:pt x="15" y="2"/>
                    </a:lnTo>
                    <a:lnTo>
                      <a:pt x="17" y="2"/>
                    </a:lnTo>
                    <a:lnTo>
                      <a:pt x="20" y="2"/>
                    </a:lnTo>
                    <a:lnTo>
                      <a:pt x="26" y="2"/>
                    </a:lnTo>
                    <a:lnTo>
                      <a:pt x="31" y="4"/>
                    </a:lnTo>
                    <a:lnTo>
                      <a:pt x="35" y="7"/>
                    </a:lnTo>
                    <a:lnTo>
                      <a:pt x="36" y="13"/>
                    </a:lnTo>
                    <a:lnTo>
                      <a:pt x="36" y="15"/>
                    </a:lnTo>
                    <a:lnTo>
                      <a:pt x="36" y="16"/>
                    </a:lnTo>
                    <a:lnTo>
                      <a:pt x="35" y="18"/>
                    </a:lnTo>
                    <a:lnTo>
                      <a:pt x="34" y="20"/>
                    </a:lnTo>
                    <a:lnTo>
                      <a:pt x="33" y="22"/>
                    </a:lnTo>
                    <a:lnTo>
                      <a:pt x="30" y="23"/>
                    </a:lnTo>
                    <a:lnTo>
                      <a:pt x="27" y="24"/>
                    </a:lnTo>
                    <a:lnTo>
                      <a:pt x="23" y="24"/>
                    </a:lnTo>
                    <a:lnTo>
                      <a:pt x="14" y="24"/>
                    </a:lnTo>
                    <a:lnTo>
                      <a:pt x="14" y="6"/>
                    </a:lnTo>
                    <a:close/>
                    <a:moveTo>
                      <a:pt x="32" y="25"/>
                    </a:moveTo>
                    <a:lnTo>
                      <a:pt x="37" y="24"/>
                    </a:lnTo>
                    <a:lnTo>
                      <a:pt x="41" y="21"/>
                    </a:lnTo>
                    <a:lnTo>
                      <a:pt x="44" y="17"/>
                    </a:lnTo>
                    <a:lnTo>
                      <a:pt x="45" y="13"/>
                    </a:lnTo>
                    <a:lnTo>
                      <a:pt x="43" y="8"/>
                    </a:lnTo>
                    <a:lnTo>
                      <a:pt x="39" y="4"/>
                    </a:lnTo>
                    <a:lnTo>
                      <a:pt x="32" y="1"/>
                    </a:lnTo>
                    <a:lnTo>
                      <a:pt x="24" y="0"/>
                    </a:lnTo>
                    <a:lnTo>
                      <a:pt x="0" y="0"/>
                    </a:lnTo>
                    <a:lnTo>
                      <a:pt x="0" y="2"/>
                    </a:lnTo>
                    <a:lnTo>
                      <a:pt x="4" y="2"/>
                    </a:lnTo>
                    <a:lnTo>
                      <a:pt x="6" y="3"/>
                    </a:lnTo>
                    <a:lnTo>
                      <a:pt x="7" y="4"/>
                    </a:lnTo>
                    <a:lnTo>
                      <a:pt x="7" y="7"/>
                    </a:lnTo>
                    <a:lnTo>
                      <a:pt x="7" y="44"/>
                    </a:lnTo>
                    <a:lnTo>
                      <a:pt x="7" y="46"/>
                    </a:lnTo>
                    <a:lnTo>
                      <a:pt x="6" y="47"/>
                    </a:lnTo>
                    <a:lnTo>
                      <a:pt x="4" y="48"/>
                    </a:lnTo>
                    <a:lnTo>
                      <a:pt x="0" y="48"/>
                    </a:lnTo>
                    <a:lnTo>
                      <a:pt x="0" y="51"/>
                    </a:lnTo>
                    <a:lnTo>
                      <a:pt x="5" y="51"/>
                    </a:lnTo>
                    <a:lnTo>
                      <a:pt x="10" y="50"/>
                    </a:lnTo>
                    <a:lnTo>
                      <a:pt x="13" y="51"/>
                    </a:lnTo>
                    <a:lnTo>
                      <a:pt x="16" y="51"/>
                    </a:lnTo>
                    <a:lnTo>
                      <a:pt x="19" y="51"/>
                    </a:lnTo>
                    <a:lnTo>
                      <a:pt x="21" y="51"/>
                    </a:lnTo>
                    <a:lnTo>
                      <a:pt x="21" y="48"/>
                    </a:lnTo>
                    <a:lnTo>
                      <a:pt x="17" y="48"/>
                    </a:lnTo>
                    <a:lnTo>
                      <a:pt x="15" y="47"/>
                    </a:lnTo>
                    <a:lnTo>
                      <a:pt x="14" y="46"/>
                    </a:lnTo>
                    <a:lnTo>
                      <a:pt x="14" y="44"/>
                    </a:lnTo>
                    <a:lnTo>
                      <a:pt x="14" y="26"/>
                    </a:lnTo>
                    <a:lnTo>
                      <a:pt x="23" y="26"/>
                    </a:lnTo>
                    <a:lnTo>
                      <a:pt x="25" y="26"/>
                    </a:lnTo>
                    <a:lnTo>
                      <a:pt x="27" y="27"/>
                    </a:lnTo>
                    <a:lnTo>
                      <a:pt x="29" y="28"/>
                    </a:lnTo>
                    <a:lnTo>
                      <a:pt x="31" y="29"/>
                    </a:lnTo>
                    <a:lnTo>
                      <a:pt x="32" y="31"/>
                    </a:lnTo>
                    <a:lnTo>
                      <a:pt x="33" y="33"/>
                    </a:lnTo>
                    <a:lnTo>
                      <a:pt x="33" y="35"/>
                    </a:lnTo>
                    <a:lnTo>
                      <a:pt x="33" y="38"/>
                    </a:lnTo>
                    <a:lnTo>
                      <a:pt x="33" y="42"/>
                    </a:lnTo>
                    <a:lnTo>
                      <a:pt x="34" y="45"/>
                    </a:lnTo>
                    <a:lnTo>
                      <a:pt x="34" y="47"/>
                    </a:lnTo>
                    <a:lnTo>
                      <a:pt x="36" y="49"/>
                    </a:lnTo>
                    <a:lnTo>
                      <a:pt x="38" y="50"/>
                    </a:lnTo>
                    <a:lnTo>
                      <a:pt x="40" y="51"/>
                    </a:lnTo>
                    <a:lnTo>
                      <a:pt x="43" y="52"/>
                    </a:lnTo>
                    <a:lnTo>
                      <a:pt x="47" y="52"/>
                    </a:lnTo>
                    <a:lnTo>
                      <a:pt x="49" y="52"/>
                    </a:lnTo>
                    <a:lnTo>
                      <a:pt x="50" y="51"/>
                    </a:lnTo>
                    <a:lnTo>
                      <a:pt x="52" y="50"/>
                    </a:lnTo>
                    <a:lnTo>
                      <a:pt x="53" y="49"/>
                    </a:lnTo>
                    <a:lnTo>
                      <a:pt x="54" y="47"/>
                    </a:lnTo>
                    <a:lnTo>
                      <a:pt x="54" y="46"/>
                    </a:lnTo>
                    <a:lnTo>
                      <a:pt x="54" y="45"/>
                    </a:lnTo>
                    <a:lnTo>
                      <a:pt x="54" y="44"/>
                    </a:lnTo>
                    <a:lnTo>
                      <a:pt x="54" y="43"/>
                    </a:lnTo>
                    <a:lnTo>
                      <a:pt x="53" y="42"/>
                    </a:lnTo>
                    <a:lnTo>
                      <a:pt x="52" y="43"/>
                    </a:lnTo>
                    <a:lnTo>
                      <a:pt x="52" y="44"/>
                    </a:lnTo>
                    <a:lnTo>
                      <a:pt x="51" y="47"/>
                    </a:lnTo>
                    <a:lnTo>
                      <a:pt x="49" y="49"/>
                    </a:lnTo>
                    <a:lnTo>
                      <a:pt x="48" y="50"/>
                    </a:lnTo>
                    <a:lnTo>
                      <a:pt x="47" y="50"/>
                    </a:lnTo>
                    <a:lnTo>
                      <a:pt x="45" y="49"/>
                    </a:lnTo>
                    <a:lnTo>
                      <a:pt x="43" y="48"/>
                    </a:lnTo>
                    <a:lnTo>
                      <a:pt x="43" y="46"/>
                    </a:lnTo>
                    <a:lnTo>
                      <a:pt x="42" y="44"/>
                    </a:lnTo>
                    <a:lnTo>
                      <a:pt x="42" y="41"/>
                    </a:lnTo>
                    <a:lnTo>
                      <a:pt x="41" y="37"/>
                    </a:lnTo>
                    <a:lnTo>
                      <a:pt x="40" y="34"/>
                    </a:lnTo>
                    <a:lnTo>
                      <a:pt x="39" y="31"/>
                    </a:lnTo>
                    <a:lnTo>
                      <a:pt x="36" y="28"/>
                    </a:lnTo>
                    <a:lnTo>
                      <a:pt x="32"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7" name="Freeform 75"/>
              <p:cNvSpPr>
                <a:spLocks noChangeAspect="1"/>
              </p:cNvSpPr>
              <p:nvPr/>
            </p:nvSpPr>
            <p:spPr bwMode="auto">
              <a:xfrm>
                <a:off x="2624" y="749"/>
                <a:ext cx="22" cy="100"/>
              </a:xfrm>
              <a:custGeom>
                <a:avLst/>
                <a:gdLst>
                  <a:gd name="T0" fmla="*/ 22 w 22"/>
                  <a:gd name="T1" fmla="*/ 52 h 100"/>
                  <a:gd name="T2" fmla="*/ 22 w 22"/>
                  <a:gd name="T3" fmla="*/ 50 h 100"/>
                  <a:gd name="T4" fmla="*/ 22 w 22"/>
                  <a:gd name="T5" fmla="*/ 50 h 100"/>
                  <a:gd name="T6" fmla="*/ 22 w 22"/>
                  <a:gd name="T7" fmla="*/ 49 h 100"/>
                  <a:gd name="T8" fmla="*/ 22 w 22"/>
                  <a:gd name="T9" fmla="*/ 48 h 100"/>
                  <a:gd name="T10" fmla="*/ 4 w 22"/>
                  <a:gd name="T11" fmla="*/ 2 h 100"/>
                  <a:gd name="T12" fmla="*/ 3 w 22"/>
                  <a:gd name="T13" fmla="*/ 1 h 100"/>
                  <a:gd name="T14" fmla="*/ 2 w 22"/>
                  <a:gd name="T15" fmla="*/ 0 h 100"/>
                  <a:gd name="T16" fmla="*/ 0 w 22"/>
                  <a:gd name="T17" fmla="*/ 1 h 100"/>
                  <a:gd name="T18" fmla="*/ 0 w 22"/>
                  <a:gd name="T19" fmla="*/ 2 h 100"/>
                  <a:gd name="T20" fmla="*/ 0 w 22"/>
                  <a:gd name="T21" fmla="*/ 3 h 100"/>
                  <a:gd name="T22" fmla="*/ 0 w 22"/>
                  <a:gd name="T23" fmla="*/ 4 h 100"/>
                  <a:gd name="T24" fmla="*/ 18 w 22"/>
                  <a:gd name="T25" fmla="*/ 50 h 100"/>
                  <a:gd name="T26" fmla="*/ 0 w 22"/>
                  <a:gd name="T27" fmla="*/ 96 h 100"/>
                  <a:gd name="T28" fmla="*/ 0 w 22"/>
                  <a:gd name="T29" fmla="*/ 97 h 100"/>
                  <a:gd name="T30" fmla="*/ 0 w 22"/>
                  <a:gd name="T31" fmla="*/ 98 h 100"/>
                  <a:gd name="T32" fmla="*/ 0 w 22"/>
                  <a:gd name="T33" fmla="*/ 99 h 100"/>
                  <a:gd name="T34" fmla="*/ 2 w 22"/>
                  <a:gd name="T35" fmla="*/ 100 h 100"/>
                  <a:gd name="T36" fmla="*/ 3 w 22"/>
                  <a:gd name="T37" fmla="*/ 99 h 100"/>
                  <a:gd name="T38" fmla="*/ 4 w 22"/>
                  <a:gd name="T39" fmla="*/ 98 h 100"/>
                  <a:gd name="T40" fmla="*/ 22 w 22"/>
                  <a:gd name="T41" fmla="*/ 5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00">
                    <a:moveTo>
                      <a:pt x="22" y="52"/>
                    </a:moveTo>
                    <a:lnTo>
                      <a:pt x="22" y="50"/>
                    </a:lnTo>
                    <a:lnTo>
                      <a:pt x="22" y="50"/>
                    </a:lnTo>
                    <a:lnTo>
                      <a:pt x="22" y="49"/>
                    </a:lnTo>
                    <a:lnTo>
                      <a:pt x="22" y="48"/>
                    </a:lnTo>
                    <a:lnTo>
                      <a:pt x="4" y="2"/>
                    </a:lnTo>
                    <a:lnTo>
                      <a:pt x="3" y="1"/>
                    </a:lnTo>
                    <a:lnTo>
                      <a:pt x="2" y="0"/>
                    </a:lnTo>
                    <a:lnTo>
                      <a:pt x="0" y="1"/>
                    </a:lnTo>
                    <a:lnTo>
                      <a:pt x="0" y="2"/>
                    </a:lnTo>
                    <a:lnTo>
                      <a:pt x="0" y="3"/>
                    </a:lnTo>
                    <a:lnTo>
                      <a:pt x="0" y="4"/>
                    </a:lnTo>
                    <a:lnTo>
                      <a:pt x="18" y="50"/>
                    </a:lnTo>
                    <a:lnTo>
                      <a:pt x="0" y="96"/>
                    </a:lnTo>
                    <a:lnTo>
                      <a:pt x="0" y="97"/>
                    </a:lnTo>
                    <a:lnTo>
                      <a:pt x="0" y="98"/>
                    </a:lnTo>
                    <a:lnTo>
                      <a:pt x="0" y="99"/>
                    </a:lnTo>
                    <a:lnTo>
                      <a:pt x="2" y="100"/>
                    </a:lnTo>
                    <a:lnTo>
                      <a:pt x="3" y="99"/>
                    </a:lnTo>
                    <a:lnTo>
                      <a:pt x="4" y="98"/>
                    </a:lnTo>
                    <a:lnTo>
                      <a:pt x="22"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8" name="Freeform 76"/>
              <p:cNvSpPr>
                <a:spLocks noChangeAspect="1"/>
              </p:cNvSpPr>
              <p:nvPr/>
            </p:nvSpPr>
            <p:spPr bwMode="auto">
              <a:xfrm>
                <a:off x="751" y="890"/>
                <a:ext cx="36" cy="55"/>
              </a:xfrm>
              <a:custGeom>
                <a:avLst/>
                <a:gdLst>
                  <a:gd name="T0" fmla="*/ 21 w 36"/>
                  <a:gd name="T1" fmla="*/ 28 h 55"/>
                  <a:gd name="T2" fmla="*/ 27 w 36"/>
                  <a:gd name="T3" fmla="*/ 34 h 55"/>
                  <a:gd name="T4" fmla="*/ 27 w 36"/>
                  <a:gd name="T5" fmla="*/ 43 h 55"/>
                  <a:gd name="T6" fmla="*/ 25 w 36"/>
                  <a:gd name="T7" fmla="*/ 48 h 55"/>
                  <a:gd name="T8" fmla="*/ 22 w 36"/>
                  <a:gd name="T9" fmla="*/ 51 h 55"/>
                  <a:gd name="T10" fmla="*/ 19 w 36"/>
                  <a:gd name="T11" fmla="*/ 53 h 55"/>
                  <a:gd name="T12" fmla="*/ 14 w 36"/>
                  <a:gd name="T13" fmla="*/ 52 h 55"/>
                  <a:gd name="T14" fmla="*/ 7 w 36"/>
                  <a:gd name="T15" fmla="*/ 50 h 55"/>
                  <a:gd name="T16" fmla="*/ 6 w 36"/>
                  <a:gd name="T17" fmla="*/ 47 h 55"/>
                  <a:gd name="T18" fmla="*/ 9 w 36"/>
                  <a:gd name="T19" fmla="*/ 44 h 55"/>
                  <a:gd name="T20" fmla="*/ 9 w 36"/>
                  <a:gd name="T21" fmla="*/ 41 h 55"/>
                  <a:gd name="T22" fmla="*/ 6 w 36"/>
                  <a:gd name="T23" fmla="*/ 38 h 55"/>
                  <a:gd name="T24" fmla="*/ 3 w 36"/>
                  <a:gd name="T25" fmla="*/ 38 h 55"/>
                  <a:gd name="T26" fmla="*/ 1 w 36"/>
                  <a:gd name="T27" fmla="*/ 41 h 55"/>
                  <a:gd name="T28" fmla="*/ 2 w 36"/>
                  <a:gd name="T29" fmla="*/ 48 h 55"/>
                  <a:gd name="T30" fmla="*/ 11 w 36"/>
                  <a:gd name="T31" fmla="*/ 54 h 55"/>
                  <a:gd name="T32" fmla="*/ 25 w 36"/>
                  <a:gd name="T33" fmla="*/ 54 h 55"/>
                  <a:gd name="T34" fmla="*/ 34 w 36"/>
                  <a:gd name="T35" fmla="*/ 46 h 55"/>
                  <a:gd name="T36" fmla="*/ 35 w 36"/>
                  <a:gd name="T37" fmla="*/ 35 h 55"/>
                  <a:gd name="T38" fmla="*/ 28 w 36"/>
                  <a:gd name="T39" fmla="*/ 27 h 55"/>
                  <a:gd name="T40" fmla="*/ 27 w 36"/>
                  <a:gd name="T41" fmla="*/ 23 h 55"/>
                  <a:gd name="T42" fmla="*/ 32 w 36"/>
                  <a:gd name="T43" fmla="*/ 16 h 55"/>
                  <a:gd name="T44" fmla="*/ 32 w 36"/>
                  <a:gd name="T45" fmla="*/ 7 h 55"/>
                  <a:gd name="T46" fmla="*/ 24 w 36"/>
                  <a:gd name="T47" fmla="*/ 1 h 55"/>
                  <a:gd name="T48" fmla="*/ 15 w 36"/>
                  <a:gd name="T49" fmla="*/ 1 h 55"/>
                  <a:gd name="T50" fmla="*/ 9 w 36"/>
                  <a:gd name="T51" fmla="*/ 2 h 55"/>
                  <a:gd name="T52" fmla="*/ 5 w 36"/>
                  <a:gd name="T53" fmla="*/ 5 h 55"/>
                  <a:gd name="T54" fmla="*/ 3 w 36"/>
                  <a:gd name="T55" fmla="*/ 9 h 55"/>
                  <a:gd name="T56" fmla="*/ 3 w 36"/>
                  <a:gd name="T57" fmla="*/ 13 h 55"/>
                  <a:gd name="T58" fmla="*/ 5 w 36"/>
                  <a:gd name="T59" fmla="*/ 15 h 55"/>
                  <a:gd name="T60" fmla="*/ 8 w 36"/>
                  <a:gd name="T61" fmla="*/ 15 h 55"/>
                  <a:gd name="T62" fmla="*/ 11 w 36"/>
                  <a:gd name="T63" fmla="*/ 13 h 55"/>
                  <a:gd name="T64" fmla="*/ 10 w 36"/>
                  <a:gd name="T65" fmla="*/ 9 h 55"/>
                  <a:gd name="T66" fmla="*/ 8 w 36"/>
                  <a:gd name="T67" fmla="*/ 7 h 55"/>
                  <a:gd name="T68" fmla="*/ 9 w 36"/>
                  <a:gd name="T69" fmla="*/ 5 h 55"/>
                  <a:gd name="T70" fmla="*/ 16 w 36"/>
                  <a:gd name="T71" fmla="*/ 3 h 55"/>
                  <a:gd name="T72" fmla="*/ 18 w 36"/>
                  <a:gd name="T73" fmla="*/ 3 h 55"/>
                  <a:gd name="T74" fmla="*/ 21 w 36"/>
                  <a:gd name="T75" fmla="*/ 3 h 55"/>
                  <a:gd name="T76" fmla="*/ 24 w 36"/>
                  <a:gd name="T77" fmla="*/ 5 h 55"/>
                  <a:gd name="T78" fmla="*/ 25 w 36"/>
                  <a:gd name="T79" fmla="*/ 9 h 55"/>
                  <a:gd name="T80" fmla="*/ 25 w 36"/>
                  <a:gd name="T81" fmla="*/ 15 h 55"/>
                  <a:gd name="T82" fmla="*/ 23 w 36"/>
                  <a:gd name="T83" fmla="*/ 20 h 55"/>
                  <a:gd name="T84" fmla="*/ 20 w 36"/>
                  <a:gd name="T85" fmla="*/ 23 h 55"/>
                  <a:gd name="T86" fmla="*/ 16 w 36"/>
                  <a:gd name="T87" fmla="*/ 24 h 55"/>
                  <a:gd name="T88" fmla="*/ 11 w 36"/>
                  <a:gd name="T89" fmla="*/ 25 h 55"/>
                  <a:gd name="T90" fmla="*/ 11 w 36"/>
                  <a:gd name="T91" fmla="*/ 27 h 55"/>
                  <a:gd name="T92" fmla="*/ 17 w 36"/>
                  <a:gd name="T93"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55">
                    <a:moveTo>
                      <a:pt x="17" y="27"/>
                    </a:moveTo>
                    <a:lnTo>
                      <a:pt x="21" y="28"/>
                    </a:lnTo>
                    <a:lnTo>
                      <a:pt x="24" y="30"/>
                    </a:lnTo>
                    <a:lnTo>
                      <a:pt x="27" y="34"/>
                    </a:lnTo>
                    <a:lnTo>
                      <a:pt x="27" y="40"/>
                    </a:lnTo>
                    <a:lnTo>
                      <a:pt x="27" y="43"/>
                    </a:lnTo>
                    <a:lnTo>
                      <a:pt x="26" y="46"/>
                    </a:lnTo>
                    <a:lnTo>
                      <a:pt x="25" y="48"/>
                    </a:lnTo>
                    <a:lnTo>
                      <a:pt x="24" y="50"/>
                    </a:lnTo>
                    <a:lnTo>
                      <a:pt x="22" y="51"/>
                    </a:lnTo>
                    <a:lnTo>
                      <a:pt x="21" y="52"/>
                    </a:lnTo>
                    <a:lnTo>
                      <a:pt x="19" y="53"/>
                    </a:lnTo>
                    <a:lnTo>
                      <a:pt x="17" y="53"/>
                    </a:lnTo>
                    <a:lnTo>
                      <a:pt x="14" y="52"/>
                    </a:lnTo>
                    <a:lnTo>
                      <a:pt x="10" y="51"/>
                    </a:lnTo>
                    <a:lnTo>
                      <a:pt x="7" y="50"/>
                    </a:lnTo>
                    <a:lnTo>
                      <a:pt x="4" y="47"/>
                    </a:lnTo>
                    <a:lnTo>
                      <a:pt x="6" y="47"/>
                    </a:lnTo>
                    <a:lnTo>
                      <a:pt x="8" y="46"/>
                    </a:lnTo>
                    <a:lnTo>
                      <a:pt x="9" y="44"/>
                    </a:lnTo>
                    <a:lnTo>
                      <a:pt x="9" y="42"/>
                    </a:lnTo>
                    <a:lnTo>
                      <a:pt x="9" y="41"/>
                    </a:lnTo>
                    <a:lnTo>
                      <a:pt x="8" y="39"/>
                    </a:lnTo>
                    <a:lnTo>
                      <a:pt x="6" y="38"/>
                    </a:lnTo>
                    <a:lnTo>
                      <a:pt x="5" y="38"/>
                    </a:lnTo>
                    <a:lnTo>
                      <a:pt x="3" y="38"/>
                    </a:lnTo>
                    <a:lnTo>
                      <a:pt x="2" y="39"/>
                    </a:lnTo>
                    <a:lnTo>
                      <a:pt x="1" y="41"/>
                    </a:lnTo>
                    <a:lnTo>
                      <a:pt x="0" y="43"/>
                    </a:lnTo>
                    <a:lnTo>
                      <a:pt x="2" y="48"/>
                    </a:lnTo>
                    <a:lnTo>
                      <a:pt x="6" y="52"/>
                    </a:lnTo>
                    <a:lnTo>
                      <a:pt x="11" y="54"/>
                    </a:lnTo>
                    <a:lnTo>
                      <a:pt x="18" y="55"/>
                    </a:lnTo>
                    <a:lnTo>
                      <a:pt x="25" y="54"/>
                    </a:lnTo>
                    <a:lnTo>
                      <a:pt x="31" y="50"/>
                    </a:lnTo>
                    <a:lnTo>
                      <a:pt x="34" y="46"/>
                    </a:lnTo>
                    <a:lnTo>
                      <a:pt x="36" y="40"/>
                    </a:lnTo>
                    <a:lnTo>
                      <a:pt x="35" y="35"/>
                    </a:lnTo>
                    <a:lnTo>
                      <a:pt x="32" y="31"/>
                    </a:lnTo>
                    <a:lnTo>
                      <a:pt x="28" y="27"/>
                    </a:lnTo>
                    <a:lnTo>
                      <a:pt x="22" y="25"/>
                    </a:lnTo>
                    <a:lnTo>
                      <a:pt x="27" y="23"/>
                    </a:lnTo>
                    <a:lnTo>
                      <a:pt x="30" y="20"/>
                    </a:lnTo>
                    <a:lnTo>
                      <a:pt x="32" y="16"/>
                    </a:lnTo>
                    <a:lnTo>
                      <a:pt x="33" y="11"/>
                    </a:lnTo>
                    <a:lnTo>
                      <a:pt x="32" y="7"/>
                    </a:lnTo>
                    <a:lnTo>
                      <a:pt x="29" y="3"/>
                    </a:lnTo>
                    <a:lnTo>
                      <a:pt x="24" y="1"/>
                    </a:lnTo>
                    <a:lnTo>
                      <a:pt x="18" y="0"/>
                    </a:lnTo>
                    <a:lnTo>
                      <a:pt x="15" y="1"/>
                    </a:lnTo>
                    <a:lnTo>
                      <a:pt x="12" y="1"/>
                    </a:lnTo>
                    <a:lnTo>
                      <a:pt x="9" y="2"/>
                    </a:lnTo>
                    <a:lnTo>
                      <a:pt x="7" y="3"/>
                    </a:lnTo>
                    <a:lnTo>
                      <a:pt x="5" y="5"/>
                    </a:lnTo>
                    <a:lnTo>
                      <a:pt x="4" y="7"/>
                    </a:lnTo>
                    <a:lnTo>
                      <a:pt x="3" y="9"/>
                    </a:lnTo>
                    <a:lnTo>
                      <a:pt x="3" y="11"/>
                    </a:lnTo>
                    <a:lnTo>
                      <a:pt x="3" y="13"/>
                    </a:lnTo>
                    <a:lnTo>
                      <a:pt x="4" y="14"/>
                    </a:lnTo>
                    <a:lnTo>
                      <a:pt x="5" y="15"/>
                    </a:lnTo>
                    <a:lnTo>
                      <a:pt x="7" y="15"/>
                    </a:lnTo>
                    <a:lnTo>
                      <a:pt x="8" y="15"/>
                    </a:lnTo>
                    <a:lnTo>
                      <a:pt x="10" y="14"/>
                    </a:lnTo>
                    <a:lnTo>
                      <a:pt x="11" y="13"/>
                    </a:lnTo>
                    <a:lnTo>
                      <a:pt x="11" y="11"/>
                    </a:lnTo>
                    <a:lnTo>
                      <a:pt x="10" y="9"/>
                    </a:lnTo>
                    <a:lnTo>
                      <a:pt x="9" y="8"/>
                    </a:lnTo>
                    <a:lnTo>
                      <a:pt x="8" y="7"/>
                    </a:lnTo>
                    <a:lnTo>
                      <a:pt x="7" y="7"/>
                    </a:lnTo>
                    <a:lnTo>
                      <a:pt x="9" y="5"/>
                    </a:lnTo>
                    <a:lnTo>
                      <a:pt x="13" y="3"/>
                    </a:lnTo>
                    <a:lnTo>
                      <a:pt x="16" y="3"/>
                    </a:lnTo>
                    <a:lnTo>
                      <a:pt x="17" y="2"/>
                    </a:lnTo>
                    <a:lnTo>
                      <a:pt x="18" y="3"/>
                    </a:lnTo>
                    <a:lnTo>
                      <a:pt x="20" y="3"/>
                    </a:lnTo>
                    <a:lnTo>
                      <a:pt x="21" y="3"/>
                    </a:lnTo>
                    <a:lnTo>
                      <a:pt x="22" y="4"/>
                    </a:lnTo>
                    <a:lnTo>
                      <a:pt x="24" y="5"/>
                    </a:lnTo>
                    <a:lnTo>
                      <a:pt x="25" y="6"/>
                    </a:lnTo>
                    <a:lnTo>
                      <a:pt x="25" y="9"/>
                    </a:lnTo>
                    <a:lnTo>
                      <a:pt x="26" y="11"/>
                    </a:lnTo>
                    <a:lnTo>
                      <a:pt x="25" y="15"/>
                    </a:lnTo>
                    <a:lnTo>
                      <a:pt x="24" y="18"/>
                    </a:lnTo>
                    <a:lnTo>
                      <a:pt x="23" y="20"/>
                    </a:lnTo>
                    <a:lnTo>
                      <a:pt x="22" y="22"/>
                    </a:lnTo>
                    <a:lnTo>
                      <a:pt x="20" y="23"/>
                    </a:lnTo>
                    <a:lnTo>
                      <a:pt x="19" y="24"/>
                    </a:lnTo>
                    <a:lnTo>
                      <a:pt x="16" y="24"/>
                    </a:lnTo>
                    <a:lnTo>
                      <a:pt x="13" y="24"/>
                    </a:lnTo>
                    <a:lnTo>
                      <a:pt x="11" y="25"/>
                    </a:lnTo>
                    <a:lnTo>
                      <a:pt x="11" y="26"/>
                    </a:lnTo>
                    <a:lnTo>
                      <a:pt x="11" y="27"/>
                    </a:lnTo>
                    <a:lnTo>
                      <a:pt x="13" y="27"/>
                    </a:lnTo>
                    <a:lnTo>
                      <a:pt x="17"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9" name="Freeform 77"/>
              <p:cNvSpPr>
                <a:spLocks noChangeAspect="1" noEditPoints="1"/>
              </p:cNvSpPr>
              <p:nvPr/>
            </p:nvSpPr>
            <p:spPr bwMode="auto">
              <a:xfrm>
                <a:off x="798" y="909"/>
                <a:ext cx="8" cy="34"/>
              </a:xfrm>
              <a:custGeom>
                <a:avLst/>
                <a:gdLst>
                  <a:gd name="T0" fmla="*/ 8 w 8"/>
                  <a:gd name="T1" fmla="*/ 5 h 34"/>
                  <a:gd name="T2" fmla="*/ 8 w 8"/>
                  <a:gd name="T3" fmla="*/ 3 h 34"/>
                  <a:gd name="T4" fmla="*/ 7 w 8"/>
                  <a:gd name="T5" fmla="*/ 1 h 34"/>
                  <a:gd name="T6" fmla="*/ 6 w 8"/>
                  <a:gd name="T7" fmla="*/ 0 h 34"/>
                  <a:gd name="T8" fmla="*/ 4 w 8"/>
                  <a:gd name="T9" fmla="*/ 0 h 34"/>
                  <a:gd name="T10" fmla="*/ 2 w 8"/>
                  <a:gd name="T11" fmla="*/ 0 h 34"/>
                  <a:gd name="T12" fmla="*/ 1 w 8"/>
                  <a:gd name="T13" fmla="*/ 1 h 34"/>
                  <a:gd name="T14" fmla="*/ 0 w 8"/>
                  <a:gd name="T15" fmla="*/ 3 h 34"/>
                  <a:gd name="T16" fmla="*/ 0 w 8"/>
                  <a:gd name="T17" fmla="*/ 4 h 34"/>
                  <a:gd name="T18" fmla="*/ 0 w 8"/>
                  <a:gd name="T19" fmla="*/ 6 h 34"/>
                  <a:gd name="T20" fmla="*/ 1 w 8"/>
                  <a:gd name="T21" fmla="*/ 8 h 34"/>
                  <a:gd name="T22" fmla="*/ 2 w 8"/>
                  <a:gd name="T23" fmla="*/ 9 h 34"/>
                  <a:gd name="T24" fmla="*/ 4 w 8"/>
                  <a:gd name="T25" fmla="*/ 9 h 34"/>
                  <a:gd name="T26" fmla="*/ 6 w 8"/>
                  <a:gd name="T27" fmla="*/ 9 h 34"/>
                  <a:gd name="T28" fmla="*/ 7 w 8"/>
                  <a:gd name="T29" fmla="*/ 8 h 34"/>
                  <a:gd name="T30" fmla="*/ 8 w 8"/>
                  <a:gd name="T31" fmla="*/ 6 h 34"/>
                  <a:gd name="T32" fmla="*/ 8 w 8"/>
                  <a:gd name="T33" fmla="*/ 5 h 34"/>
                  <a:gd name="T34" fmla="*/ 8 w 8"/>
                  <a:gd name="T35" fmla="*/ 30 h 34"/>
                  <a:gd name="T36" fmla="*/ 8 w 8"/>
                  <a:gd name="T37" fmla="*/ 28 h 34"/>
                  <a:gd name="T38" fmla="*/ 7 w 8"/>
                  <a:gd name="T39" fmla="*/ 27 h 34"/>
                  <a:gd name="T40" fmla="*/ 6 w 8"/>
                  <a:gd name="T41" fmla="*/ 26 h 34"/>
                  <a:gd name="T42" fmla="*/ 4 w 8"/>
                  <a:gd name="T43" fmla="*/ 26 h 34"/>
                  <a:gd name="T44" fmla="*/ 2 w 8"/>
                  <a:gd name="T45" fmla="*/ 26 h 34"/>
                  <a:gd name="T46" fmla="*/ 1 w 8"/>
                  <a:gd name="T47" fmla="*/ 27 h 34"/>
                  <a:gd name="T48" fmla="*/ 0 w 8"/>
                  <a:gd name="T49" fmla="*/ 28 h 34"/>
                  <a:gd name="T50" fmla="*/ 0 w 8"/>
                  <a:gd name="T51" fmla="*/ 30 h 34"/>
                  <a:gd name="T52" fmla="*/ 0 w 8"/>
                  <a:gd name="T53" fmla="*/ 32 h 34"/>
                  <a:gd name="T54" fmla="*/ 1 w 8"/>
                  <a:gd name="T55" fmla="*/ 33 h 34"/>
                  <a:gd name="T56" fmla="*/ 2 w 8"/>
                  <a:gd name="T57" fmla="*/ 34 h 34"/>
                  <a:gd name="T58" fmla="*/ 4 w 8"/>
                  <a:gd name="T59" fmla="*/ 34 h 34"/>
                  <a:gd name="T60" fmla="*/ 6 w 8"/>
                  <a:gd name="T61" fmla="*/ 34 h 34"/>
                  <a:gd name="T62" fmla="*/ 7 w 8"/>
                  <a:gd name="T63" fmla="*/ 33 h 34"/>
                  <a:gd name="T64" fmla="*/ 8 w 8"/>
                  <a:gd name="T65" fmla="*/ 32 h 34"/>
                  <a:gd name="T66" fmla="*/ 8 w 8"/>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5"/>
                    </a:moveTo>
                    <a:lnTo>
                      <a:pt x="8" y="3"/>
                    </a:lnTo>
                    <a:lnTo>
                      <a:pt x="7" y="1"/>
                    </a:lnTo>
                    <a:lnTo>
                      <a:pt x="6" y="0"/>
                    </a:lnTo>
                    <a:lnTo>
                      <a:pt x="4" y="0"/>
                    </a:lnTo>
                    <a:lnTo>
                      <a:pt x="2" y="0"/>
                    </a:lnTo>
                    <a:lnTo>
                      <a:pt x="1" y="1"/>
                    </a:lnTo>
                    <a:lnTo>
                      <a:pt x="0" y="3"/>
                    </a:lnTo>
                    <a:lnTo>
                      <a:pt x="0" y="4"/>
                    </a:lnTo>
                    <a:lnTo>
                      <a:pt x="0" y="6"/>
                    </a:lnTo>
                    <a:lnTo>
                      <a:pt x="1" y="8"/>
                    </a:lnTo>
                    <a:lnTo>
                      <a:pt x="2" y="9"/>
                    </a:lnTo>
                    <a:lnTo>
                      <a:pt x="4" y="9"/>
                    </a:lnTo>
                    <a:lnTo>
                      <a:pt x="6" y="9"/>
                    </a:lnTo>
                    <a:lnTo>
                      <a:pt x="7" y="8"/>
                    </a:lnTo>
                    <a:lnTo>
                      <a:pt x="8" y="6"/>
                    </a:lnTo>
                    <a:lnTo>
                      <a:pt x="8" y="5"/>
                    </a:lnTo>
                    <a:close/>
                    <a:moveTo>
                      <a:pt x="8" y="30"/>
                    </a:moveTo>
                    <a:lnTo>
                      <a:pt x="8" y="28"/>
                    </a:lnTo>
                    <a:lnTo>
                      <a:pt x="7" y="27"/>
                    </a:lnTo>
                    <a:lnTo>
                      <a:pt x="6" y="26"/>
                    </a:lnTo>
                    <a:lnTo>
                      <a:pt x="4" y="26"/>
                    </a:lnTo>
                    <a:lnTo>
                      <a:pt x="2" y="26"/>
                    </a:lnTo>
                    <a:lnTo>
                      <a:pt x="1" y="27"/>
                    </a:lnTo>
                    <a:lnTo>
                      <a:pt x="0" y="28"/>
                    </a:lnTo>
                    <a:lnTo>
                      <a:pt x="0" y="30"/>
                    </a:lnTo>
                    <a:lnTo>
                      <a:pt x="0" y="32"/>
                    </a:lnTo>
                    <a:lnTo>
                      <a:pt x="1" y="33"/>
                    </a:lnTo>
                    <a:lnTo>
                      <a:pt x="2" y="34"/>
                    </a:lnTo>
                    <a:lnTo>
                      <a:pt x="4" y="34"/>
                    </a:lnTo>
                    <a:lnTo>
                      <a:pt x="6" y="34"/>
                    </a:lnTo>
                    <a:lnTo>
                      <a:pt x="7" y="33"/>
                    </a:lnTo>
                    <a:lnTo>
                      <a:pt x="8" y="32"/>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0" name="Freeform 78"/>
              <p:cNvSpPr>
                <a:spLocks noChangeAspect="1" noEditPoints="1"/>
              </p:cNvSpPr>
              <p:nvPr/>
            </p:nvSpPr>
            <p:spPr bwMode="auto">
              <a:xfrm>
                <a:off x="1017" y="874"/>
                <a:ext cx="49" cy="71"/>
              </a:xfrm>
              <a:custGeom>
                <a:avLst/>
                <a:gdLst>
                  <a:gd name="T0" fmla="*/ 34 w 49"/>
                  <a:gd name="T1" fmla="*/ 71 h 71"/>
                  <a:gd name="T2" fmla="*/ 49 w 49"/>
                  <a:gd name="T3" fmla="*/ 66 h 71"/>
                  <a:gd name="T4" fmla="*/ 45 w 49"/>
                  <a:gd name="T5" fmla="*/ 66 h 71"/>
                  <a:gd name="T6" fmla="*/ 42 w 49"/>
                  <a:gd name="T7" fmla="*/ 65 h 71"/>
                  <a:gd name="T8" fmla="*/ 41 w 49"/>
                  <a:gd name="T9" fmla="*/ 64 h 71"/>
                  <a:gd name="T10" fmla="*/ 41 w 49"/>
                  <a:gd name="T11" fmla="*/ 61 h 71"/>
                  <a:gd name="T12" fmla="*/ 27 w 49"/>
                  <a:gd name="T13" fmla="*/ 1 h 71"/>
                  <a:gd name="T14" fmla="*/ 29 w 49"/>
                  <a:gd name="T15" fmla="*/ 4 h 71"/>
                  <a:gd name="T16" fmla="*/ 32 w 49"/>
                  <a:gd name="T17" fmla="*/ 5 h 71"/>
                  <a:gd name="T18" fmla="*/ 34 w 49"/>
                  <a:gd name="T19" fmla="*/ 6 h 71"/>
                  <a:gd name="T20" fmla="*/ 34 w 49"/>
                  <a:gd name="T21" fmla="*/ 8 h 71"/>
                  <a:gd name="T22" fmla="*/ 34 w 49"/>
                  <a:gd name="T23" fmla="*/ 32 h 71"/>
                  <a:gd name="T24" fmla="*/ 29 w 49"/>
                  <a:gd name="T25" fmla="*/ 27 h 71"/>
                  <a:gd name="T26" fmla="*/ 22 w 49"/>
                  <a:gd name="T27" fmla="*/ 25 h 71"/>
                  <a:gd name="T28" fmla="*/ 6 w 49"/>
                  <a:gd name="T29" fmla="*/ 32 h 71"/>
                  <a:gd name="T30" fmla="*/ 0 w 49"/>
                  <a:gd name="T31" fmla="*/ 48 h 71"/>
                  <a:gd name="T32" fmla="*/ 6 w 49"/>
                  <a:gd name="T33" fmla="*/ 64 h 71"/>
                  <a:gd name="T34" fmla="*/ 21 w 49"/>
                  <a:gd name="T35" fmla="*/ 71 h 71"/>
                  <a:gd name="T36" fmla="*/ 29 w 49"/>
                  <a:gd name="T37" fmla="*/ 68 h 71"/>
                  <a:gd name="T38" fmla="*/ 34 w 49"/>
                  <a:gd name="T39" fmla="*/ 64 h 71"/>
                  <a:gd name="T40" fmla="*/ 34 w 49"/>
                  <a:gd name="T41" fmla="*/ 58 h 71"/>
                  <a:gd name="T42" fmla="*/ 34 w 49"/>
                  <a:gd name="T43" fmla="*/ 60 h 71"/>
                  <a:gd name="T44" fmla="*/ 33 w 49"/>
                  <a:gd name="T45" fmla="*/ 61 h 71"/>
                  <a:gd name="T46" fmla="*/ 28 w 49"/>
                  <a:gd name="T47" fmla="*/ 67 h 71"/>
                  <a:gd name="T48" fmla="*/ 21 w 49"/>
                  <a:gd name="T49" fmla="*/ 68 h 71"/>
                  <a:gd name="T50" fmla="*/ 15 w 49"/>
                  <a:gd name="T51" fmla="*/ 67 h 71"/>
                  <a:gd name="T52" fmla="*/ 11 w 49"/>
                  <a:gd name="T53" fmla="*/ 62 h 71"/>
                  <a:gd name="T54" fmla="*/ 8 w 49"/>
                  <a:gd name="T55" fmla="*/ 55 h 71"/>
                  <a:gd name="T56" fmla="*/ 8 w 49"/>
                  <a:gd name="T57" fmla="*/ 48 h 71"/>
                  <a:gd name="T58" fmla="*/ 8 w 49"/>
                  <a:gd name="T59" fmla="*/ 41 h 71"/>
                  <a:gd name="T60" fmla="*/ 11 w 49"/>
                  <a:gd name="T61" fmla="*/ 34 h 71"/>
                  <a:gd name="T62" fmla="*/ 15 w 49"/>
                  <a:gd name="T63" fmla="*/ 30 h 71"/>
                  <a:gd name="T64" fmla="*/ 22 w 49"/>
                  <a:gd name="T65" fmla="*/ 28 h 71"/>
                  <a:gd name="T66" fmla="*/ 28 w 49"/>
                  <a:gd name="T67" fmla="*/ 29 h 71"/>
                  <a:gd name="T68" fmla="*/ 33 w 49"/>
                  <a:gd name="T69" fmla="*/ 34 h 71"/>
                  <a:gd name="T70" fmla="*/ 34 w 49"/>
                  <a:gd name="T71" fmla="*/ 35 h 71"/>
                  <a:gd name="T72" fmla="*/ 34 w 49"/>
                  <a:gd name="T73"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1">
                    <a:moveTo>
                      <a:pt x="34" y="64"/>
                    </a:moveTo>
                    <a:lnTo>
                      <a:pt x="34" y="71"/>
                    </a:lnTo>
                    <a:lnTo>
                      <a:pt x="49" y="69"/>
                    </a:lnTo>
                    <a:lnTo>
                      <a:pt x="49" y="66"/>
                    </a:lnTo>
                    <a:lnTo>
                      <a:pt x="46" y="66"/>
                    </a:lnTo>
                    <a:lnTo>
                      <a:pt x="45" y="66"/>
                    </a:lnTo>
                    <a:lnTo>
                      <a:pt x="43" y="66"/>
                    </a:lnTo>
                    <a:lnTo>
                      <a:pt x="42" y="65"/>
                    </a:lnTo>
                    <a:lnTo>
                      <a:pt x="42" y="65"/>
                    </a:lnTo>
                    <a:lnTo>
                      <a:pt x="41" y="64"/>
                    </a:lnTo>
                    <a:lnTo>
                      <a:pt x="41" y="62"/>
                    </a:lnTo>
                    <a:lnTo>
                      <a:pt x="41" y="61"/>
                    </a:lnTo>
                    <a:lnTo>
                      <a:pt x="41" y="0"/>
                    </a:lnTo>
                    <a:lnTo>
                      <a:pt x="27" y="1"/>
                    </a:lnTo>
                    <a:lnTo>
                      <a:pt x="27" y="4"/>
                    </a:lnTo>
                    <a:lnTo>
                      <a:pt x="29" y="4"/>
                    </a:lnTo>
                    <a:lnTo>
                      <a:pt x="31" y="5"/>
                    </a:lnTo>
                    <a:lnTo>
                      <a:pt x="32" y="5"/>
                    </a:lnTo>
                    <a:lnTo>
                      <a:pt x="33" y="5"/>
                    </a:lnTo>
                    <a:lnTo>
                      <a:pt x="34" y="6"/>
                    </a:lnTo>
                    <a:lnTo>
                      <a:pt x="34" y="7"/>
                    </a:lnTo>
                    <a:lnTo>
                      <a:pt x="34" y="8"/>
                    </a:lnTo>
                    <a:lnTo>
                      <a:pt x="34" y="10"/>
                    </a:lnTo>
                    <a:lnTo>
                      <a:pt x="34" y="32"/>
                    </a:lnTo>
                    <a:lnTo>
                      <a:pt x="32" y="29"/>
                    </a:lnTo>
                    <a:lnTo>
                      <a:pt x="29" y="27"/>
                    </a:lnTo>
                    <a:lnTo>
                      <a:pt x="26" y="26"/>
                    </a:lnTo>
                    <a:lnTo>
                      <a:pt x="22" y="25"/>
                    </a:lnTo>
                    <a:lnTo>
                      <a:pt x="13" y="27"/>
                    </a:lnTo>
                    <a:lnTo>
                      <a:pt x="6" y="32"/>
                    </a:lnTo>
                    <a:lnTo>
                      <a:pt x="1" y="39"/>
                    </a:lnTo>
                    <a:lnTo>
                      <a:pt x="0" y="48"/>
                    </a:lnTo>
                    <a:lnTo>
                      <a:pt x="1" y="57"/>
                    </a:lnTo>
                    <a:lnTo>
                      <a:pt x="6" y="64"/>
                    </a:lnTo>
                    <a:lnTo>
                      <a:pt x="13" y="69"/>
                    </a:lnTo>
                    <a:lnTo>
                      <a:pt x="21" y="71"/>
                    </a:lnTo>
                    <a:lnTo>
                      <a:pt x="25" y="70"/>
                    </a:lnTo>
                    <a:lnTo>
                      <a:pt x="29" y="68"/>
                    </a:lnTo>
                    <a:lnTo>
                      <a:pt x="32" y="66"/>
                    </a:lnTo>
                    <a:lnTo>
                      <a:pt x="34" y="64"/>
                    </a:lnTo>
                    <a:close/>
                    <a:moveTo>
                      <a:pt x="34" y="37"/>
                    </a:moveTo>
                    <a:lnTo>
                      <a:pt x="34" y="58"/>
                    </a:lnTo>
                    <a:lnTo>
                      <a:pt x="34" y="59"/>
                    </a:lnTo>
                    <a:lnTo>
                      <a:pt x="34" y="60"/>
                    </a:lnTo>
                    <a:lnTo>
                      <a:pt x="34" y="60"/>
                    </a:lnTo>
                    <a:lnTo>
                      <a:pt x="33" y="61"/>
                    </a:lnTo>
                    <a:lnTo>
                      <a:pt x="30" y="64"/>
                    </a:lnTo>
                    <a:lnTo>
                      <a:pt x="28" y="67"/>
                    </a:lnTo>
                    <a:lnTo>
                      <a:pt x="24" y="68"/>
                    </a:lnTo>
                    <a:lnTo>
                      <a:pt x="21" y="68"/>
                    </a:lnTo>
                    <a:lnTo>
                      <a:pt x="18" y="68"/>
                    </a:lnTo>
                    <a:lnTo>
                      <a:pt x="15" y="67"/>
                    </a:lnTo>
                    <a:lnTo>
                      <a:pt x="13" y="65"/>
                    </a:lnTo>
                    <a:lnTo>
                      <a:pt x="11" y="62"/>
                    </a:lnTo>
                    <a:lnTo>
                      <a:pt x="9" y="59"/>
                    </a:lnTo>
                    <a:lnTo>
                      <a:pt x="8" y="55"/>
                    </a:lnTo>
                    <a:lnTo>
                      <a:pt x="8" y="51"/>
                    </a:lnTo>
                    <a:lnTo>
                      <a:pt x="8" y="48"/>
                    </a:lnTo>
                    <a:lnTo>
                      <a:pt x="8" y="45"/>
                    </a:lnTo>
                    <a:lnTo>
                      <a:pt x="8" y="41"/>
                    </a:lnTo>
                    <a:lnTo>
                      <a:pt x="9" y="37"/>
                    </a:lnTo>
                    <a:lnTo>
                      <a:pt x="11" y="34"/>
                    </a:lnTo>
                    <a:lnTo>
                      <a:pt x="13" y="32"/>
                    </a:lnTo>
                    <a:lnTo>
                      <a:pt x="15" y="30"/>
                    </a:lnTo>
                    <a:lnTo>
                      <a:pt x="18" y="28"/>
                    </a:lnTo>
                    <a:lnTo>
                      <a:pt x="22" y="28"/>
                    </a:lnTo>
                    <a:lnTo>
                      <a:pt x="25" y="28"/>
                    </a:lnTo>
                    <a:lnTo>
                      <a:pt x="28" y="29"/>
                    </a:lnTo>
                    <a:lnTo>
                      <a:pt x="30" y="31"/>
                    </a:lnTo>
                    <a:lnTo>
                      <a:pt x="33" y="34"/>
                    </a:lnTo>
                    <a:lnTo>
                      <a:pt x="34" y="35"/>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1" name="Freeform 79"/>
              <p:cNvSpPr>
                <a:spLocks noChangeAspect="1" noEditPoints="1"/>
              </p:cNvSpPr>
              <p:nvPr/>
            </p:nvSpPr>
            <p:spPr bwMode="auto">
              <a:xfrm>
                <a:off x="1071" y="899"/>
                <a:ext cx="39" cy="46"/>
              </a:xfrm>
              <a:custGeom>
                <a:avLst/>
                <a:gdLst>
                  <a:gd name="T0" fmla="*/ 9 w 39"/>
                  <a:gd name="T1" fmla="*/ 19 h 46"/>
                  <a:gd name="T2" fmla="*/ 10 w 39"/>
                  <a:gd name="T3" fmla="*/ 10 h 46"/>
                  <a:gd name="T4" fmla="*/ 14 w 39"/>
                  <a:gd name="T5" fmla="*/ 5 h 46"/>
                  <a:gd name="T6" fmla="*/ 18 w 39"/>
                  <a:gd name="T7" fmla="*/ 3 h 46"/>
                  <a:gd name="T8" fmla="*/ 21 w 39"/>
                  <a:gd name="T9" fmla="*/ 2 h 46"/>
                  <a:gd name="T10" fmla="*/ 25 w 39"/>
                  <a:gd name="T11" fmla="*/ 3 h 46"/>
                  <a:gd name="T12" fmla="*/ 27 w 39"/>
                  <a:gd name="T13" fmla="*/ 4 h 46"/>
                  <a:gd name="T14" fmla="*/ 29 w 39"/>
                  <a:gd name="T15" fmla="*/ 6 h 46"/>
                  <a:gd name="T16" fmla="*/ 31 w 39"/>
                  <a:gd name="T17" fmla="*/ 9 h 46"/>
                  <a:gd name="T18" fmla="*/ 32 w 39"/>
                  <a:gd name="T19" fmla="*/ 12 h 46"/>
                  <a:gd name="T20" fmla="*/ 32 w 39"/>
                  <a:gd name="T21" fmla="*/ 15 h 46"/>
                  <a:gd name="T22" fmla="*/ 32 w 39"/>
                  <a:gd name="T23" fmla="*/ 17 h 46"/>
                  <a:gd name="T24" fmla="*/ 32 w 39"/>
                  <a:gd name="T25" fmla="*/ 19 h 46"/>
                  <a:gd name="T26" fmla="*/ 9 w 39"/>
                  <a:gd name="T27" fmla="*/ 19 h 46"/>
                  <a:gd name="T28" fmla="*/ 9 w 39"/>
                  <a:gd name="T29" fmla="*/ 21 h 46"/>
                  <a:gd name="T30" fmla="*/ 36 w 39"/>
                  <a:gd name="T31" fmla="*/ 21 h 46"/>
                  <a:gd name="T32" fmla="*/ 38 w 39"/>
                  <a:gd name="T33" fmla="*/ 21 h 46"/>
                  <a:gd name="T34" fmla="*/ 39 w 39"/>
                  <a:gd name="T35" fmla="*/ 21 h 46"/>
                  <a:gd name="T36" fmla="*/ 39 w 39"/>
                  <a:gd name="T37" fmla="*/ 21 h 46"/>
                  <a:gd name="T38" fmla="*/ 39 w 39"/>
                  <a:gd name="T39" fmla="*/ 19 h 46"/>
                  <a:gd name="T40" fmla="*/ 38 w 39"/>
                  <a:gd name="T41" fmla="*/ 12 h 46"/>
                  <a:gd name="T42" fmla="*/ 35 w 39"/>
                  <a:gd name="T43" fmla="*/ 6 h 46"/>
                  <a:gd name="T44" fmla="*/ 29 w 39"/>
                  <a:gd name="T45" fmla="*/ 1 h 46"/>
                  <a:gd name="T46" fmla="*/ 21 w 39"/>
                  <a:gd name="T47" fmla="*/ 0 h 46"/>
                  <a:gd name="T48" fmla="*/ 13 w 39"/>
                  <a:gd name="T49" fmla="*/ 2 h 46"/>
                  <a:gd name="T50" fmla="*/ 6 w 39"/>
                  <a:gd name="T51" fmla="*/ 6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9 w 39"/>
                  <a:gd name="T73" fmla="*/ 32 h 46"/>
                  <a:gd name="T74" fmla="*/ 38 w 39"/>
                  <a:gd name="T75" fmla="*/ 31 h 46"/>
                  <a:gd name="T76" fmla="*/ 37 w 39"/>
                  <a:gd name="T77" fmla="*/ 32 h 46"/>
                  <a:gd name="T78" fmla="*/ 36 w 39"/>
                  <a:gd name="T79" fmla="*/ 33 h 46"/>
                  <a:gd name="T80" fmla="*/ 35 w 39"/>
                  <a:gd name="T81" fmla="*/ 36 h 46"/>
                  <a:gd name="T82" fmla="*/ 33 w 39"/>
                  <a:gd name="T83" fmla="*/ 39 h 46"/>
                  <a:gd name="T84" fmla="*/ 31 w 39"/>
                  <a:gd name="T85" fmla="*/ 41 h 46"/>
                  <a:gd name="T86" fmla="*/ 29 w 39"/>
                  <a:gd name="T87" fmla="*/ 42 h 46"/>
                  <a:gd name="T88" fmla="*/ 27 w 39"/>
                  <a:gd name="T89" fmla="*/ 42 h 46"/>
                  <a:gd name="T90" fmla="*/ 25 w 39"/>
                  <a:gd name="T91" fmla="*/ 43 h 46"/>
                  <a:gd name="T92" fmla="*/ 24 w 39"/>
                  <a:gd name="T93" fmla="*/ 43 h 46"/>
                  <a:gd name="T94" fmla="*/ 23 w 39"/>
                  <a:gd name="T95" fmla="*/ 43 h 46"/>
                  <a:gd name="T96" fmla="*/ 19 w 39"/>
                  <a:gd name="T97" fmla="*/ 42 h 46"/>
                  <a:gd name="T98" fmla="*/ 16 w 39"/>
                  <a:gd name="T99" fmla="*/ 41 h 46"/>
                  <a:gd name="T100" fmla="*/ 14 w 39"/>
                  <a:gd name="T101" fmla="*/ 39 h 46"/>
                  <a:gd name="T102" fmla="*/ 12 w 39"/>
                  <a:gd name="T103" fmla="*/ 36 h 46"/>
                  <a:gd name="T104" fmla="*/ 10 w 39"/>
                  <a:gd name="T105" fmla="*/ 32 h 46"/>
                  <a:gd name="T106" fmla="*/ 9 w 39"/>
                  <a:gd name="T107" fmla="*/ 28 h 46"/>
                  <a:gd name="T108" fmla="*/ 9 w 39"/>
                  <a:gd name="T109" fmla="*/ 25 h 46"/>
                  <a:gd name="T110" fmla="*/ 9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19"/>
                    </a:moveTo>
                    <a:lnTo>
                      <a:pt x="10" y="10"/>
                    </a:lnTo>
                    <a:lnTo>
                      <a:pt x="14" y="5"/>
                    </a:lnTo>
                    <a:lnTo>
                      <a:pt x="18" y="3"/>
                    </a:lnTo>
                    <a:lnTo>
                      <a:pt x="21" y="2"/>
                    </a:lnTo>
                    <a:lnTo>
                      <a:pt x="25" y="3"/>
                    </a:lnTo>
                    <a:lnTo>
                      <a:pt x="27" y="4"/>
                    </a:lnTo>
                    <a:lnTo>
                      <a:pt x="29" y="6"/>
                    </a:lnTo>
                    <a:lnTo>
                      <a:pt x="31" y="9"/>
                    </a:lnTo>
                    <a:lnTo>
                      <a:pt x="32" y="12"/>
                    </a:lnTo>
                    <a:lnTo>
                      <a:pt x="32" y="15"/>
                    </a:lnTo>
                    <a:lnTo>
                      <a:pt x="32" y="17"/>
                    </a:lnTo>
                    <a:lnTo>
                      <a:pt x="32" y="19"/>
                    </a:lnTo>
                    <a:lnTo>
                      <a:pt x="9" y="19"/>
                    </a:lnTo>
                    <a:close/>
                    <a:moveTo>
                      <a:pt x="9" y="21"/>
                    </a:moveTo>
                    <a:lnTo>
                      <a:pt x="36" y="21"/>
                    </a:lnTo>
                    <a:lnTo>
                      <a:pt x="38" y="21"/>
                    </a:lnTo>
                    <a:lnTo>
                      <a:pt x="39" y="21"/>
                    </a:lnTo>
                    <a:lnTo>
                      <a:pt x="39" y="21"/>
                    </a:lnTo>
                    <a:lnTo>
                      <a:pt x="39" y="19"/>
                    </a:lnTo>
                    <a:lnTo>
                      <a:pt x="38" y="12"/>
                    </a:lnTo>
                    <a:lnTo>
                      <a:pt x="35" y="6"/>
                    </a:lnTo>
                    <a:lnTo>
                      <a:pt x="29" y="1"/>
                    </a:lnTo>
                    <a:lnTo>
                      <a:pt x="21" y="0"/>
                    </a:lnTo>
                    <a:lnTo>
                      <a:pt x="13" y="2"/>
                    </a:lnTo>
                    <a:lnTo>
                      <a:pt x="6" y="6"/>
                    </a:lnTo>
                    <a:lnTo>
                      <a:pt x="2" y="14"/>
                    </a:lnTo>
                    <a:lnTo>
                      <a:pt x="0" y="23"/>
                    </a:lnTo>
                    <a:lnTo>
                      <a:pt x="2" y="32"/>
                    </a:lnTo>
                    <a:lnTo>
                      <a:pt x="7" y="39"/>
                    </a:lnTo>
                    <a:lnTo>
                      <a:pt x="14" y="44"/>
                    </a:lnTo>
                    <a:lnTo>
                      <a:pt x="22" y="46"/>
                    </a:lnTo>
                    <a:lnTo>
                      <a:pt x="30" y="44"/>
                    </a:lnTo>
                    <a:lnTo>
                      <a:pt x="35" y="40"/>
                    </a:lnTo>
                    <a:lnTo>
                      <a:pt x="38" y="35"/>
                    </a:lnTo>
                    <a:lnTo>
                      <a:pt x="39" y="33"/>
                    </a:lnTo>
                    <a:lnTo>
                      <a:pt x="39" y="32"/>
                    </a:lnTo>
                    <a:lnTo>
                      <a:pt x="38" y="31"/>
                    </a:lnTo>
                    <a:lnTo>
                      <a:pt x="37" y="32"/>
                    </a:lnTo>
                    <a:lnTo>
                      <a:pt x="36" y="33"/>
                    </a:lnTo>
                    <a:lnTo>
                      <a:pt x="35" y="36"/>
                    </a:lnTo>
                    <a:lnTo>
                      <a:pt x="33" y="39"/>
                    </a:lnTo>
                    <a:lnTo>
                      <a:pt x="31" y="41"/>
                    </a:lnTo>
                    <a:lnTo>
                      <a:pt x="29" y="42"/>
                    </a:lnTo>
                    <a:lnTo>
                      <a:pt x="27" y="42"/>
                    </a:lnTo>
                    <a:lnTo>
                      <a:pt x="25" y="43"/>
                    </a:lnTo>
                    <a:lnTo>
                      <a:pt x="24" y="43"/>
                    </a:lnTo>
                    <a:lnTo>
                      <a:pt x="23" y="43"/>
                    </a:lnTo>
                    <a:lnTo>
                      <a:pt x="19" y="42"/>
                    </a:lnTo>
                    <a:lnTo>
                      <a:pt x="16" y="41"/>
                    </a:lnTo>
                    <a:lnTo>
                      <a:pt x="14" y="39"/>
                    </a:lnTo>
                    <a:lnTo>
                      <a:pt x="12" y="36"/>
                    </a:lnTo>
                    <a:lnTo>
                      <a:pt x="10" y="32"/>
                    </a:lnTo>
                    <a:lnTo>
                      <a:pt x="9" y="28"/>
                    </a:lnTo>
                    <a:lnTo>
                      <a:pt x="9" y="25"/>
                    </a:lnTo>
                    <a:lnTo>
                      <a:pt x="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2" name="Freeform 80"/>
              <p:cNvSpPr>
                <a:spLocks noChangeAspect="1"/>
              </p:cNvSpPr>
              <p:nvPr/>
            </p:nvSpPr>
            <p:spPr bwMode="auto">
              <a:xfrm>
                <a:off x="1115" y="882"/>
                <a:ext cx="31" cy="63"/>
              </a:xfrm>
              <a:custGeom>
                <a:avLst/>
                <a:gdLst>
                  <a:gd name="T0" fmla="*/ 15 w 31"/>
                  <a:gd name="T1" fmla="*/ 22 h 63"/>
                  <a:gd name="T2" fmla="*/ 29 w 31"/>
                  <a:gd name="T3" fmla="*/ 22 h 63"/>
                  <a:gd name="T4" fmla="*/ 29 w 31"/>
                  <a:gd name="T5" fmla="*/ 18 h 63"/>
                  <a:gd name="T6" fmla="*/ 15 w 31"/>
                  <a:gd name="T7" fmla="*/ 18 h 63"/>
                  <a:gd name="T8" fmla="*/ 15 w 31"/>
                  <a:gd name="T9" fmla="*/ 0 h 63"/>
                  <a:gd name="T10" fmla="*/ 13 w 31"/>
                  <a:gd name="T11" fmla="*/ 0 h 63"/>
                  <a:gd name="T12" fmla="*/ 12 w 31"/>
                  <a:gd name="T13" fmla="*/ 7 h 63"/>
                  <a:gd name="T14" fmla="*/ 10 w 31"/>
                  <a:gd name="T15" fmla="*/ 13 h 63"/>
                  <a:gd name="T16" fmla="*/ 6 w 31"/>
                  <a:gd name="T17" fmla="*/ 17 h 63"/>
                  <a:gd name="T18" fmla="*/ 0 w 31"/>
                  <a:gd name="T19" fmla="*/ 19 h 63"/>
                  <a:gd name="T20" fmla="*/ 0 w 31"/>
                  <a:gd name="T21" fmla="*/ 22 h 63"/>
                  <a:gd name="T22" fmla="*/ 8 w 31"/>
                  <a:gd name="T23" fmla="*/ 22 h 63"/>
                  <a:gd name="T24" fmla="*/ 8 w 31"/>
                  <a:gd name="T25" fmla="*/ 49 h 63"/>
                  <a:gd name="T26" fmla="*/ 9 w 31"/>
                  <a:gd name="T27" fmla="*/ 53 h 63"/>
                  <a:gd name="T28" fmla="*/ 10 w 31"/>
                  <a:gd name="T29" fmla="*/ 56 h 63"/>
                  <a:gd name="T30" fmla="*/ 11 w 31"/>
                  <a:gd name="T31" fmla="*/ 59 h 63"/>
                  <a:gd name="T32" fmla="*/ 13 w 31"/>
                  <a:gd name="T33" fmla="*/ 60 h 63"/>
                  <a:gd name="T34" fmla="*/ 15 w 31"/>
                  <a:gd name="T35" fmla="*/ 61 h 63"/>
                  <a:gd name="T36" fmla="*/ 18 w 31"/>
                  <a:gd name="T37" fmla="*/ 62 h 63"/>
                  <a:gd name="T38" fmla="*/ 20 w 31"/>
                  <a:gd name="T39" fmla="*/ 62 h 63"/>
                  <a:gd name="T40" fmla="*/ 21 w 31"/>
                  <a:gd name="T41" fmla="*/ 63 h 63"/>
                  <a:gd name="T42" fmla="*/ 24 w 31"/>
                  <a:gd name="T43" fmla="*/ 62 h 63"/>
                  <a:gd name="T44" fmla="*/ 26 w 31"/>
                  <a:gd name="T45" fmla="*/ 61 h 63"/>
                  <a:gd name="T46" fmla="*/ 27 w 31"/>
                  <a:gd name="T47" fmla="*/ 60 h 63"/>
                  <a:gd name="T48" fmla="*/ 29 w 31"/>
                  <a:gd name="T49" fmla="*/ 58 h 63"/>
                  <a:gd name="T50" fmla="*/ 30 w 31"/>
                  <a:gd name="T51" fmla="*/ 56 h 63"/>
                  <a:gd name="T52" fmla="*/ 30 w 31"/>
                  <a:gd name="T53" fmla="*/ 54 h 63"/>
                  <a:gd name="T54" fmla="*/ 31 w 31"/>
                  <a:gd name="T55" fmla="*/ 51 h 63"/>
                  <a:gd name="T56" fmla="*/ 31 w 31"/>
                  <a:gd name="T57" fmla="*/ 49 h 63"/>
                  <a:gd name="T58" fmla="*/ 31 w 31"/>
                  <a:gd name="T59" fmla="*/ 43 h 63"/>
                  <a:gd name="T60" fmla="*/ 29 w 31"/>
                  <a:gd name="T61" fmla="*/ 43 h 63"/>
                  <a:gd name="T62" fmla="*/ 29 w 31"/>
                  <a:gd name="T63" fmla="*/ 49 h 63"/>
                  <a:gd name="T64" fmla="*/ 28 w 31"/>
                  <a:gd name="T65" fmla="*/ 54 h 63"/>
                  <a:gd name="T66" fmla="*/ 27 w 31"/>
                  <a:gd name="T67" fmla="*/ 57 h 63"/>
                  <a:gd name="T68" fmla="*/ 24 w 31"/>
                  <a:gd name="T69" fmla="*/ 59 h 63"/>
                  <a:gd name="T70" fmla="*/ 22 w 31"/>
                  <a:gd name="T71" fmla="*/ 60 h 63"/>
                  <a:gd name="T72" fmla="*/ 20 w 31"/>
                  <a:gd name="T73" fmla="*/ 60 h 63"/>
                  <a:gd name="T74" fmla="*/ 18 w 31"/>
                  <a:gd name="T75" fmla="*/ 59 h 63"/>
                  <a:gd name="T76" fmla="*/ 17 w 31"/>
                  <a:gd name="T77" fmla="*/ 57 h 63"/>
                  <a:gd name="T78" fmla="*/ 16 w 31"/>
                  <a:gd name="T79" fmla="*/ 55 h 63"/>
                  <a:gd name="T80" fmla="*/ 15 w 31"/>
                  <a:gd name="T81" fmla="*/ 53 h 63"/>
                  <a:gd name="T82" fmla="*/ 15 w 31"/>
                  <a:gd name="T83" fmla="*/ 52 h 63"/>
                  <a:gd name="T84" fmla="*/ 15 w 31"/>
                  <a:gd name="T85" fmla="*/ 50 h 63"/>
                  <a:gd name="T86" fmla="*/ 15 w 31"/>
                  <a:gd name="T87" fmla="*/ 49 h 63"/>
                  <a:gd name="T88" fmla="*/ 15 w 31"/>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3">
                    <a:moveTo>
                      <a:pt x="15" y="22"/>
                    </a:moveTo>
                    <a:lnTo>
                      <a:pt x="29" y="22"/>
                    </a:lnTo>
                    <a:lnTo>
                      <a:pt x="29" y="18"/>
                    </a:lnTo>
                    <a:lnTo>
                      <a:pt x="15" y="18"/>
                    </a:lnTo>
                    <a:lnTo>
                      <a:pt x="15" y="0"/>
                    </a:lnTo>
                    <a:lnTo>
                      <a:pt x="13" y="0"/>
                    </a:lnTo>
                    <a:lnTo>
                      <a:pt x="12" y="7"/>
                    </a:lnTo>
                    <a:lnTo>
                      <a:pt x="10" y="13"/>
                    </a:lnTo>
                    <a:lnTo>
                      <a:pt x="6" y="17"/>
                    </a:lnTo>
                    <a:lnTo>
                      <a:pt x="0" y="19"/>
                    </a:lnTo>
                    <a:lnTo>
                      <a:pt x="0" y="22"/>
                    </a:lnTo>
                    <a:lnTo>
                      <a:pt x="8" y="22"/>
                    </a:lnTo>
                    <a:lnTo>
                      <a:pt x="8" y="49"/>
                    </a:lnTo>
                    <a:lnTo>
                      <a:pt x="9" y="53"/>
                    </a:lnTo>
                    <a:lnTo>
                      <a:pt x="10" y="56"/>
                    </a:lnTo>
                    <a:lnTo>
                      <a:pt x="11" y="59"/>
                    </a:lnTo>
                    <a:lnTo>
                      <a:pt x="13" y="60"/>
                    </a:lnTo>
                    <a:lnTo>
                      <a:pt x="15" y="61"/>
                    </a:lnTo>
                    <a:lnTo>
                      <a:pt x="18" y="62"/>
                    </a:lnTo>
                    <a:lnTo>
                      <a:pt x="20" y="62"/>
                    </a:lnTo>
                    <a:lnTo>
                      <a:pt x="21" y="63"/>
                    </a:lnTo>
                    <a:lnTo>
                      <a:pt x="24" y="62"/>
                    </a:lnTo>
                    <a:lnTo>
                      <a:pt x="26" y="61"/>
                    </a:lnTo>
                    <a:lnTo>
                      <a:pt x="27" y="60"/>
                    </a:lnTo>
                    <a:lnTo>
                      <a:pt x="29" y="58"/>
                    </a:lnTo>
                    <a:lnTo>
                      <a:pt x="30" y="56"/>
                    </a:lnTo>
                    <a:lnTo>
                      <a:pt x="30" y="54"/>
                    </a:lnTo>
                    <a:lnTo>
                      <a:pt x="31" y="51"/>
                    </a:lnTo>
                    <a:lnTo>
                      <a:pt x="31" y="49"/>
                    </a:lnTo>
                    <a:lnTo>
                      <a:pt x="31" y="43"/>
                    </a:lnTo>
                    <a:lnTo>
                      <a:pt x="29" y="43"/>
                    </a:lnTo>
                    <a:lnTo>
                      <a:pt x="29" y="49"/>
                    </a:lnTo>
                    <a:lnTo>
                      <a:pt x="28" y="54"/>
                    </a:lnTo>
                    <a:lnTo>
                      <a:pt x="27" y="57"/>
                    </a:lnTo>
                    <a:lnTo>
                      <a:pt x="24" y="59"/>
                    </a:lnTo>
                    <a:lnTo>
                      <a:pt x="22" y="60"/>
                    </a:lnTo>
                    <a:lnTo>
                      <a:pt x="20" y="60"/>
                    </a:lnTo>
                    <a:lnTo>
                      <a:pt x="18" y="59"/>
                    </a:lnTo>
                    <a:lnTo>
                      <a:pt x="17" y="57"/>
                    </a:lnTo>
                    <a:lnTo>
                      <a:pt x="16" y="55"/>
                    </a:lnTo>
                    <a:lnTo>
                      <a:pt x="15" y="53"/>
                    </a:lnTo>
                    <a:lnTo>
                      <a:pt x="15" y="52"/>
                    </a:lnTo>
                    <a:lnTo>
                      <a:pt x="15" y="50"/>
                    </a:lnTo>
                    <a:lnTo>
                      <a:pt x="15" y="49"/>
                    </a:lnTo>
                    <a:lnTo>
                      <a:pt x="15"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3" name="Freeform 81"/>
              <p:cNvSpPr>
                <a:spLocks noChangeAspect="1" noEditPoints="1"/>
              </p:cNvSpPr>
              <p:nvPr/>
            </p:nvSpPr>
            <p:spPr bwMode="auto">
              <a:xfrm>
                <a:off x="1155" y="899"/>
                <a:ext cx="38" cy="46"/>
              </a:xfrm>
              <a:custGeom>
                <a:avLst/>
                <a:gdLst>
                  <a:gd name="T0" fmla="*/ 8 w 38"/>
                  <a:gd name="T1" fmla="*/ 19 h 46"/>
                  <a:gd name="T2" fmla="*/ 10 w 38"/>
                  <a:gd name="T3" fmla="*/ 10 h 46"/>
                  <a:gd name="T4" fmla="*/ 13 w 38"/>
                  <a:gd name="T5" fmla="*/ 5 h 46"/>
                  <a:gd name="T6" fmla="*/ 17 w 38"/>
                  <a:gd name="T7" fmla="*/ 3 h 46"/>
                  <a:gd name="T8" fmla="*/ 20 w 38"/>
                  <a:gd name="T9" fmla="*/ 2 h 46"/>
                  <a:gd name="T10" fmla="*/ 24 w 38"/>
                  <a:gd name="T11" fmla="*/ 3 h 46"/>
                  <a:gd name="T12" fmla="*/ 26 w 38"/>
                  <a:gd name="T13" fmla="*/ 4 h 46"/>
                  <a:gd name="T14" fmla="*/ 28 w 38"/>
                  <a:gd name="T15" fmla="*/ 6 h 46"/>
                  <a:gd name="T16" fmla="*/ 30 w 38"/>
                  <a:gd name="T17" fmla="*/ 9 h 46"/>
                  <a:gd name="T18" fmla="*/ 31 w 38"/>
                  <a:gd name="T19" fmla="*/ 12 h 46"/>
                  <a:gd name="T20" fmla="*/ 31 w 38"/>
                  <a:gd name="T21" fmla="*/ 15 h 46"/>
                  <a:gd name="T22" fmla="*/ 31 w 38"/>
                  <a:gd name="T23" fmla="*/ 17 h 46"/>
                  <a:gd name="T24" fmla="*/ 31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8 w 38"/>
                  <a:gd name="T45" fmla="*/ 1 h 46"/>
                  <a:gd name="T46" fmla="*/ 20 w 38"/>
                  <a:gd name="T47" fmla="*/ 0 h 46"/>
                  <a:gd name="T48" fmla="*/ 12 w 38"/>
                  <a:gd name="T49" fmla="*/ 2 h 46"/>
                  <a:gd name="T50" fmla="*/ 6 w 38"/>
                  <a:gd name="T51" fmla="*/ 6 h 46"/>
                  <a:gd name="T52" fmla="*/ 1 w 38"/>
                  <a:gd name="T53" fmla="*/ 14 h 46"/>
                  <a:gd name="T54" fmla="*/ 0 w 38"/>
                  <a:gd name="T55" fmla="*/ 23 h 46"/>
                  <a:gd name="T56" fmla="*/ 1 w 38"/>
                  <a:gd name="T57" fmla="*/ 32 h 46"/>
                  <a:gd name="T58" fmla="*/ 6 w 38"/>
                  <a:gd name="T59" fmla="*/ 39 h 46"/>
                  <a:gd name="T60" fmla="*/ 13 w 38"/>
                  <a:gd name="T61" fmla="*/ 44 h 46"/>
                  <a:gd name="T62" fmla="*/ 21 w 38"/>
                  <a:gd name="T63" fmla="*/ 46 h 46"/>
                  <a:gd name="T64" fmla="*/ 29 w 38"/>
                  <a:gd name="T65" fmla="*/ 44 h 46"/>
                  <a:gd name="T66" fmla="*/ 34 w 38"/>
                  <a:gd name="T67" fmla="*/ 40 h 46"/>
                  <a:gd name="T68" fmla="*/ 37 w 38"/>
                  <a:gd name="T69" fmla="*/ 35 h 46"/>
                  <a:gd name="T70" fmla="*/ 38 w 38"/>
                  <a:gd name="T71" fmla="*/ 33 h 46"/>
                  <a:gd name="T72" fmla="*/ 38 w 38"/>
                  <a:gd name="T73" fmla="*/ 32 h 46"/>
                  <a:gd name="T74" fmla="*/ 37 w 38"/>
                  <a:gd name="T75" fmla="*/ 31 h 46"/>
                  <a:gd name="T76" fmla="*/ 36 w 38"/>
                  <a:gd name="T77" fmla="*/ 32 h 46"/>
                  <a:gd name="T78" fmla="*/ 35 w 38"/>
                  <a:gd name="T79" fmla="*/ 33 h 46"/>
                  <a:gd name="T80" fmla="*/ 34 w 38"/>
                  <a:gd name="T81" fmla="*/ 36 h 46"/>
                  <a:gd name="T82" fmla="*/ 32 w 38"/>
                  <a:gd name="T83" fmla="*/ 39 h 46"/>
                  <a:gd name="T84" fmla="*/ 30 w 38"/>
                  <a:gd name="T85" fmla="*/ 41 h 46"/>
                  <a:gd name="T86" fmla="*/ 28 w 38"/>
                  <a:gd name="T87" fmla="*/ 42 h 46"/>
                  <a:gd name="T88" fmla="*/ 26 w 38"/>
                  <a:gd name="T89" fmla="*/ 42 h 46"/>
                  <a:gd name="T90" fmla="*/ 24 w 38"/>
                  <a:gd name="T91" fmla="*/ 43 h 46"/>
                  <a:gd name="T92" fmla="*/ 23 w 38"/>
                  <a:gd name="T93" fmla="*/ 43 h 46"/>
                  <a:gd name="T94" fmla="*/ 22 w 38"/>
                  <a:gd name="T95" fmla="*/ 43 h 46"/>
                  <a:gd name="T96" fmla="*/ 18 w 38"/>
                  <a:gd name="T97" fmla="*/ 42 h 46"/>
                  <a:gd name="T98" fmla="*/ 15 w 38"/>
                  <a:gd name="T99" fmla="*/ 41 h 46"/>
                  <a:gd name="T100" fmla="*/ 13 w 38"/>
                  <a:gd name="T101" fmla="*/ 39 h 46"/>
                  <a:gd name="T102" fmla="*/ 11 w 38"/>
                  <a:gd name="T103" fmla="*/ 36 h 46"/>
                  <a:gd name="T104" fmla="*/ 9 w 38"/>
                  <a:gd name="T105" fmla="*/ 32 h 46"/>
                  <a:gd name="T106" fmla="*/ 8 w 38"/>
                  <a:gd name="T107" fmla="*/ 28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0" y="2"/>
                    </a:lnTo>
                    <a:lnTo>
                      <a:pt x="24" y="3"/>
                    </a:lnTo>
                    <a:lnTo>
                      <a:pt x="26" y="4"/>
                    </a:lnTo>
                    <a:lnTo>
                      <a:pt x="28" y="6"/>
                    </a:lnTo>
                    <a:lnTo>
                      <a:pt x="30" y="9"/>
                    </a:lnTo>
                    <a:lnTo>
                      <a:pt x="31" y="12"/>
                    </a:lnTo>
                    <a:lnTo>
                      <a:pt x="31" y="15"/>
                    </a:lnTo>
                    <a:lnTo>
                      <a:pt x="31" y="17"/>
                    </a:lnTo>
                    <a:lnTo>
                      <a:pt x="31" y="19"/>
                    </a:lnTo>
                    <a:lnTo>
                      <a:pt x="8" y="19"/>
                    </a:lnTo>
                    <a:close/>
                    <a:moveTo>
                      <a:pt x="8" y="21"/>
                    </a:moveTo>
                    <a:lnTo>
                      <a:pt x="36" y="21"/>
                    </a:lnTo>
                    <a:lnTo>
                      <a:pt x="37" y="21"/>
                    </a:lnTo>
                    <a:lnTo>
                      <a:pt x="38" y="21"/>
                    </a:lnTo>
                    <a:lnTo>
                      <a:pt x="38" y="21"/>
                    </a:lnTo>
                    <a:lnTo>
                      <a:pt x="38" y="19"/>
                    </a:lnTo>
                    <a:lnTo>
                      <a:pt x="37" y="12"/>
                    </a:lnTo>
                    <a:lnTo>
                      <a:pt x="34" y="6"/>
                    </a:lnTo>
                    <a:lnTo>
                      <a:pt x="28" y="1"/>
                    </a:lnTo>
                    <a:lnTo>
                      <a:pt x="20" y="0"/>
                    </a:lnTo>
                    <a:lnTo>
                      <a:pt x="12" y="2"/>
                    </a:lnTo>
                    <a:lnTo>
                      <a:pt x="6" y="6"/>
                    </a:lnTo>
                    <a:lnTo>
                      <a:pt x="1" y="14"/>
                    </a:lnTo>
                    <a:lnTo>
                      <a:pt x="0" y="23"/>
                    </a:lnTo>
                    <a:lnTo>
                      <a:pt x="1" y="32"/>
                    </a:lnTo>
                    <a:lnTo>
                      <a:pt x="6" y="39"/>
                    </a:lnTo>
                    <a:lnTo>
                      <a:pt x="13" y="44"/>
                    </a:lnTo>
                    <a:lnTo>
                      <a:pt x="21" y="46"/>
                    </a:lnTo>
                    <a:lnTo>
                      <a:pt x="29" y="44"/>
                    </a:lnTo>
                    <a:lnTo>
                      <a:pt x="34" y="40"/>
                    </a:lnTo>
                    <a:lnTo>
                      <a:pt x="37" y="35"/>
                    </a:lnTo>
                    <a:lnTo>
                      <a:pt x="38" y="33"/>
                    </a:lnTo>
                    <a:lnTo>
                      <a:pt x="38" y="32"/>
                    </a:lnTo>
                    <a:lnTo>
                      <a:pt x="37" y="31"/>
                    </a:lnTo>
                    <a:lnTo>
                      <a:pt x="36" y="32"/>
                    </a:lnTo>
                    <a:lnTo>
                      <a:pt x="35" y="33"/>
                    </a:lnTo>
                    <a:lnTo>
                      <a:pt x="34" y="36"/>
                    </a:lnTo>
                    <a:lnTo>
                      <a:pt x="32" y="39"/>
                    </a:lnTo>
                    <a:lnTo>
                      <a:pt x="30" y="41"/>
                    </a:lnTo>
                    <a:lnTo>
                      <a:pt x="28" y="42"/>
                    </a:lnTo>
                    <a:lnTo>
                      <a:pt x="26" y="42"/>
                    </a:lnTo>
                    <a:lnTo>
                      <a:pt x="24" y="43"/>
                    </a:lnTo>
                    <a:lnTo>
                      <a:pt x="23" y="43"/>
                    </a:lnTo>
                    <a:lnTo>
                      <a:pt x="22" y="43"/>
                    </a:lnTo>
                    <a:lnTo>
                      <a:pt x="18" y="42"/>
                    </a:lnTo>
                    <a:lnTo>
                      <a:pt x="15" y="41"/>
                    </a:lnTo>
                    <a:lnTo>
                      <a:pt x="13" y="39"/>
                    </a:lnTo>
                    <a:lnTo>
                      <a:pt x="11" y="36"/>
                    </a:lnTo>
                    <a:lnTo>
                      <a:pt x="9" y="32"/>
                    </a:lnTo>
                    <a:lnTo>
                      <a:pt x="8"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4" name="Freeform 82"/>
              <p:cNvSpPr>
                <a:spLocks noChangeAspect="1"/>
              </p:cNvSpPr>
              <p:nvPr/>
            </p:nvSpPr>
            <p:spPr bwMode="auto">
              <a:xfrm>
                <a:off x="1199" y="899"/>
                <a:ext cx="38" cy="46"/>
              </a:xfrm>
              <a:custGeom>
                <a:avLst/>
                <a:gdLst>
                  <a:gd name="T0" fmla="*/ 9 w 38"/>
                  <a:gd name="T1" fmla="*/ 23 h 46"/>
                  <a:gd name="T2" fmla="*/ 10 w 38"/>
                  <a:gd name="T3" fmla="*/ 13 h 46"/>
                  <a:gd name="T4" fmla="*/ 13 w 38"/>
                  <a:gd name="T5" fmla="*/ 6 h 46"/>
                  <a:gd name="T6" fmla="*/ 18 w 38"/>
                  <a:gd name="T7" fmla="*/ 3 h 46"/>
                  <a:gd name="T8" fmla="*/ 22 w 38"/>
                  <a:gd name="T9" fmla="*/ 2 h 46"/>
                  <a:gd name="T10" fmla="*/ 24 w 38"/>
                  <a:gd name="T11" fmla="*/ 2 h 46"/>
                  <a:gd name="T12" fmla="*/ 26 w 38"/>
                  <a:gd name="T13" fmla="*/ 3 h 46"/>
                  <a:gd name="T14" fmla="*/ 30 w 38"/>
                  <a:gd name="T15" fmla="*/ 4 h 46"/>
                  <a:gd name="T16" fmla="*/ 33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1 w 38"/>
                  <a:gd name="T31" fmla="*/ 15 h 46"/>
                  <a:gd name="T32" fmla="*/ 33 w 38"/>
                  <a:gd name="T33" fmla="*/ 15 h 46"/>
                  <a:gd name="T34" fmla="*/ 34 w 38"/>
                  <a:gd name="T35" fmla="*/ 15 h 46"/>
                  <a:gd name="T36" fmla="*/ 36 w 38"/>
                  <a:gd name="T37" fmla="*/ 14 h 46"/>
                  <a:gd name="T38" fmla="*/ 37 w 38"/>
                  <a:gd name="T39" fmla="*/ 12 h 46"/>
                  <a:gd name="T40" fmla="*/ 37 w 38"/>
                  <a:gd name="T41" fmla="*/ 10 h 46"/>
                  <a:gd name="T42" fmla="*/ 36 w 38"/>
                  <a:gd name="T43" fmla="*/ 6 h 46"/>
                  <a:gd name="T44" fmla="*/ 33 w 38"/>
                  <a:gd name="T45" fmla="*/ 3 h 46"/>
                  <a:gd name="T46" fmla="*/ 28 w 38"/>
                  <a:gd name="T47" fmla="*/ 0 h 46"/>
                  <a:gd name="T48" fmla="*/ 22 w 38"/>
                  <a:gd name="T49" fmla="*/ 0 h 46"/>
                  <a:gd name="T50" fmla="*/ 13 w 38"/>
                  <a:gd name="T51" fmla="*/ 2 h 46"/>
                  <a:gd name="T52" fmla="*/ 7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39 h 46"/>
                  <a:gd name="T74" fmla="*/ 37 w 38"/>
                  <a:gd name="T75" fmla="*/ 37 h 46"/>
                  <a:gd name="T76" fmla="*/ 38 w 38"/>
                  <a:gd name="T77" fmla="*/ 35 h 46"/>
                  <a:gd name="T78" fmla="*/ 38 w 38"/>
                  <a:gd name="T79" fmla="*/ 33 h 46"/>
                  <a:gd name="T80" fmla="*/ 38 w 38"/>
                  <a:gd name="T81" fmla="*/ 33 h 46"/>
                  <a:gd name="T82" fmla="*/ 38 w 38"/>
                  <a:gd name="T83" fmla="*/ 32 h 46"/>
                  <a:gd name="T84" fmla="*/ 37 w 38"/>
                  <a:gd name="T85" fmla="*/ 32 h 46"/>
                  <a:gd name="T86" fmla="*/ 36 w 38"/>
                  <a:gd name="T87" fmla="*/ 32 h 46"/>
                  <a:gd name="T88" fmla="*/ 36 w 38"/>
                  <a:gd name="T89" fmla="*/ 33 h 46"/>
                  <a:gd name="T90" fmla="*/ 35 w 38"/>
                  <a:gd name="T91" fmla="*/ 36 h 46"/>
                  <a:gd name="T92" fmla="*/ 33 w 38"/>
                  <a:gd name="T93" fmla="*/ 38 h 46"/>
                  <a:gd name="T94" fmla="*/ 31 w 38"/>
                  <a:gd name="T95" fmla="*/ 40 h 46"/>
                  <a:gd name="T96" fmla="*/ 30 w 38"/>
                  <a:gd name="T97" fmla="*/ 41 h 46"/>
                  <a:gd name="T98" fmla="*/ 28 w 38"/>
                  <a:gd name="T99" fmla="*/ 42 h 46"/>
                  <a:gd name="T100" fmla="*/ 26 w 38"/>
                  <a:gd name="T101" fmla="*/ 43 h 46"/>
                  <a:gd name="T102" fmla="*/ 24 w 38"/>
                  <a:gd name="T103" fmla="*/ 43 h 46"/>
                  <a:gd name="T104" fmla="*/ 23 w 38"/>
                  <a:gd name="T105" fmla="*/ 43 h 46"/>
                  <a:gd name="T106" fmla="*/ 21 w 38"/>
                  <a:gd name="T107" fmla="*/ 43 h 46"/>
                  <a:gd name="T108" fmla="*/ 18 w 38"/>
                  <a:gd name="T109" fmla="*/ 42 h 46"/>
                  <a:gd name="T110" fmla="*/ 16 w 38"/>
                  <a:gd name="T111" fmla="*/ 41 h 46"/>
                  <a:gd name="T112" fmla="*/ 14 w 38"/>
                  <a:gd name="T113" fmla="*/ 39 h 46"/>
                  <a:gd name="T114" fmla="*/ 12 w 38"/>
                  <a:gd name="T115" fmla="*/ 36 h 46"/>
                  <a:gd name="T116" fmla="*/ 10 w 38"/>
                  <a:gd name="T117" fmla="*/ 33 h 46"/>
                  <a:gd name="T118" fmla="*/ 9 w 38"/>
                  <a:gd name="T119" fmla="*/ 28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6"/>
                    </a:lnTo>
                    <a:lnTo>
                      <a:pt x="18" y="3"/>
                    </a:lnTo>
                    <a:lnTo>
                      <a:pt x="22" y="2"/>
                    </a:lnTo>
                    <a:lnTo>
                      <a:pt x="24" y="2"/>
                    </a:lnTo>
                    <a:lnTo>
                      <a:pt x="26" y="3"/>
                    </a:lnTo>
                    <a:lnTo>
                      <a:pt x="30" y="4"/>
                    </a:lnTo>
                    <a:lnTo>
                      <a:pt x="33" y="6"/>
                    </a:lnTo>
                    <a:lnTo>
                      <a:pt x="30" y="7"/>
                    </a:lnTo>
                    <a:lnTo>
                      <a:pt x="29" y="8"/>
                    </a:lnTo>
                    <a:lnTo>
                      <a:pt x="28" y="9"/>
                    </a:lnTo>
                    <a:lnTo>
                      <a:pt x="28" y="11"/>
                    </a:lnTo>
                    <a:lnTo>
                      <a:pt x="28" y="12"/>
                    </a:lnTo>
                    <a:lnTo>
                      <a:pt x="29" y="14"/>
                    </a:lnTo>
                    <a:lnTo>
                      <a:pt x="31" y="15"/>
                    </a:lnTo>
                    <a:lnTo>
                      <a:pt x="33" y="15"/>
                    </a:lnTo>
                    <a:lnTo>
                      <a:pt x="34" y="15"/>
                    </a:lnTo>
                    <a:lnTo>
                      <a:pt x="36" y="14"/>
                    </a:lnTo>
                    <a:lnTo>
                      <a:pt x="37" y="12"/>
                    </a:lnTo>
                    <a:lnTo>
                      <a:pt x="37" y="10"/>
                    </a:lnTo>
                    <a:lnTo>
                      <a:pt x="36" y="6"/>
                    </a:lnTo>
                    <a:lnTo>
                      <a:pt x="33" y="3"/>
                    </a:lnTo>
                    <a:lnTo>
                      <a:pt x="28" y="0"/>
                    </a:lnTo>
                    <a:lnTo>
                      <a:pt x="22" y="0"/>
                    </a:lnTo>
                    <a:lnTo>
                      <a:pt x="13" y="2"/>
                    </a:lnTo>
                    <a:lnTo>
                      <a:pt x="7" y="7"/>
                    </a:lnTo>
                    <a:lnTo>
                      <a:pt x="2" y="14"/>
                    </a:lnTo>
                    <a:lnTo>
                      <a:pt x="0" y="23"/>
                    </a:lnTo>
                    <a:lnTo>
                      <a:pt x="2" y="32"/>
                    </a:lnTo>
                    <a:lnTo>
                      <a:pt x="7" y="39"/>
                    </a:lnTo>
                    <a:lnTo>
                      <a:pt x="14" y="44"/>
                    </a:lnTo>
                    <a:lnTo>
                      <a:pt x="22" y="46"/>
                    </a:lnTo>
                    <a:lnTo>
                      <a:pt x="26" y="45"/>
                    </a:lnTo>
                    <a:lnTo>
                      <a:pt x="30" y="44"/>
                    </a:lnTo>
                    <a:lnTo>
                      <a:pt x="33" y="42"/>
                    </a:lnTo>
                    <a:lnTo>
                      <a:pt x="35" y="39"/>
                    </a:lnTo>
                    <a:lnTo>
                      <a:pt x="37" y="37"/>
                    </a:lnTo>
                    <a:lnTo>
                      <a:pt x="38" y="35"/>
                    </a:lnTo>
                    <a:lnTo>
                      <a:pt x="38" y="33"/>
                    </a:lnTo>
                    <a:lnTo>
                      <a:pt x="38" y="33"/>
                    </a:lnTo>
                    <a:lnTo>
                      <a:pt x="38" y="32"/>
                    </a:lnTo>
                    <a:lnTo>
                      <a:pt x="37" y="32"/>
                    </a:lnTo>
                    <a:lnTo>
                      <a:pt x="36" y="32"/>
                    </a:lnTo>
                    <a:lnTo>
                      <a:pt x="36" y="33"/>
                    </a:lnTo>
                    <a:lnTo>
                      <a:pt x="35" y="36"/>
                    </a:lnTo>
                    <a:lnTo>
                      <a:pt x="33" y="38"/>
                    </a:lnTo>
                    <a:lnTo>
                      <a:pt x="31" y="40"/>
                    </a:lnTo>
                    <a:lnTo>
                      <a:pt x="30" y="41"/>
                    </a:lnTo>
                    <a:lnTo>
                      <a:pt x="28" y="42"/>
                    </a:lnTo>
                    <a:lnTo>
                      <a:pt x="26" y="43"/>
                    </a:lnTo>
                    <a:lnTo>
                      <a:pt x="24" y="43"/>
                    </a:lnTo>
                    <a:lnTo>
                      <a:pt x="23" y="43"/>
                    </a:lnTo>
                    <a:lnTo>
                      <a:pt x="21" y="43"/>
                    </a:lnTo>
                    <a:lnTo>
                      <a:pt x="18" y="42"/>
                    </a:lnTo>
                    <a:lnTo>
                      <a:pt x="16" y="41"/>
                    </a:lnTo>
                    <a:lnTo>
                      <a:pt x="14" y="39"/>
                    </a:lnTo>
                    <a:lnTo>
                      <a:pt x="12" y="36"/>
                    </a:lnTo>
                    <a:lnTo>
                      <a:pt x="10" y="33"/>
                    </a:lnTo>
                    <a:lnTo>
                      <a:pt x="9" y="28"/>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5" name="Freeform 83"/>
              <p:cNvSpPr>
                <a:spLocks noChangeAspect="1"/>
              </p:cNvSpPr>
              <p:nvPr/>
            </p:nvSpPr>
            <p:spPr bwMode="auto">
              <a:xfrm>
                <a:off x="1242" y="882"/>
                <a:ext cx="31" cy="63"/>
              </a:xfrm>
              <a:custGeom>
                <a:avLst/>
                <a:gdLst>
                  <a:gd name="T0" fmla="*/ 16 w 31"/>
                  <a:gd name="T1" fmla="*/ 22 h 63"/>
                  <a:gd name="T2" fmla="*/ 30 w 31"/>
                  <a:gd name="T3" fmla="*/ 22 h 63"/>
                  <a:gd name="T4" fmla="*/ 30 w 31"/>
                  <a:gd name="T5" fmla="*/ 18 h 63"/>
                  <a:gd name="T6" fmla="*/ 16 w 31"/>
                  <a:gd name="T7" fmla="*/ 18 h 63"/>
                  <a:gd name="T8" fmla="*/ 16 w 31"/>
                  <a:gd name="T9" fmla="*/ 0 h 63"/>
                  <a:gd name="T10" fmla="*/ 13 w 31"/>
                  <a:gd name="T11" fmla="*/ 0 h 63"/>
                  <a:gd name="T12" fmla="*/ 12 w 31"/>
                  <a:gd name="T13" fmla="*/ 7 h 63"/>
                  <a:gd name="T14" fmla="*/ 10 w 31"/>
                  <a:gd name="T15" fmla="*/ 13 h 63"/>
                  <a:gd name="T16" fmla="*/ 6 w 31"/>
                  <a:gd name="T17" fmla="*/ 17 h 63"/>
                  <a:gd name="T18" fmla="*/ 0 w 31"/>
                  <a:gd name="T19" fmla="*/ 19 h 63"/>
                  <a:gd name="T20" fmla="*/ 0 w 31"/>
                  <a:gd name="T21" fmla="*/ 22 h 63"/>
                  <a:gd name="T22" fmla="*/ 9 w 31"/>
                  <a:gd name="T23" fmla="*/ 22 h 63"/>
                  <a:gd name="T24" fmla="*/ 9 w 31"/>
                  <a:gd name="T25" fmla="*/ 49 h 63"/>
                  <a:gd name="T26" fmla="*/ 9 w 31"/>
                  <a:gd name="T27" fmla="*/ 53 h 63"/>
                  <a:gd name="T28" fmla="*/ 10 w 31"/>
                  <a:gd name="T29" fmla="*/ 56 h 63"/>
                  <a:gd name="T30" fmla="*/ 12 w 31"/>
                  <a:gd name="T31" fmla="*/ 59 h 63"/>
                  <a:gd name="T32" fmla="*/ 14 w 31"/>
                  <a:gd name="T33" fmla="*/ 60 h 63"/>
                  <a:gd name="T34" fmla="*/ 16 w 31"/>
                  <a:gd name="T35" fmla="*/ 61 h 63"/>
                  <a:gd name="T36" fmla="*/ 18 w 31"/>
                  <a:gd name="T37" fmla="*/ 62 h 63"/>
                  <a:gd name="T38" fmla="*/ 20 w 31"/>
                  <a:gd name="T39" fmla="*/ 62 h 63"/>
                  <a:gd name="T40" fmla="*/ 22 w 31"/>
                  <a:gd name="T41" fmla="*/ 63 h 63"/>
                  <a:gd name="T42" fmla="*/ 24 w 31"/>
                  <a:gd name="T43" fmla="*/ 62 h 63"/>
                  <a:gd name="T44" fmla="*/ 26 w 31"/>
                  <a:gd name="T45" fmla="*/ 61 h 63"/>
                  <a:gd name="T46" fmla="*/ 28 w 31"/>
                  <a:gd name="T47" fmla="*/ 60 h 63"/>
                  <a:gd name="T48" fmla="*/ 29 w 31"/>
                  <a:gd name="T49" fmla="*/ 58 h 63"/>
                  <a:gd name="T50" fmla="*/ 30 w 31"/>
                  <a:gd name="T51" fmla="*/ 56 h 63"/>
                  <a:gd name="T52" fmla="*/ 31 w 31"/>
                  <a:gd name="T53" fmla="*/ 54 h 63"/>
                  <a:gd name="T54" fmla="*/ 31 w 31"/>
                  <a:gd name="T55" fmla="*/ 51 h 63"/>
                  <a:gd name="T56" fmla="*/ 31 w 31"/>
                  <a:gd name="T57" fmla="*/ 49 h 63"/>
                  <a:gd name="T58" fmla="*/ 31 w 31"/>
                  <a:gd name="T59" fmla="*/ 43 h 63"/>
                  <a:gd name="T60" fmla="*/ 29 w 31"/>
                  <a:gd name="T61" fmla="*/ 43 h 63"/>
                  <a:gd name="T62" fmla="*/ 29 w 31"/>
                  <a:gd name="T63" fmla="*/ 49 h 63"/>
                  <a:gd name="T64" fmla="*/ 28 w 31"/>
                  <a:gd name="T65" fmla="*/ 54 h 63"/>
                  <a:gd name="T66" fmla="*/ 27 w 31"/>
                  <a:gd name="T67" fmla="*/ 57 h 63"/>
                  <a:gd name="T68" fmla="*/ 25 w 31"/>
                  <a:gd name="T69" fmla="*/ 59 h 63"/>
                  <a:gd name="T70" fmla="*/ 22 w 31"/>
                  <a:gd name="T71" fmla="*/ 60 h 63"/>
                  <a:gd name="T72" fmla="*/ 20 w 31"/>
                  <a:gd name="T73" fmla="*/ 60 h 63"/>
                  <a:gd name="T74" fmla="*/ 18 w 31"/>
                  <a:gd name="T75" fmla="*/ 59 h 63"/>
                  <a:gd name="T76" fmla="*/ 17 w 31"/>
                  <a:gd name="T77" fmla="*/ 57 h 63"/>
                  <a:gd name="T78" fmla="*/ 16 w 31"/>
                  <a:gd name="T79" fmla="*/ 55 h 63"/>
                  <a:gd name="T80" fmla="*/ 16 w 31"/>
                  <a:gd name="T81" fmla="*/ 53 h 63"/>
                  <a:gd name="T82" fmla="*/ 16 w 31"/>
                  <a:gd name="T83" fmla="*/ 52 h 63"/>
                  <a:gd name="T84" fmla="*/ 16 w 31"/>
                  <a:gd name="T85" fmla="*/ 50 h 63"/>
                  <a:gd name="T86" fmla="*/ 16 w 31"/>
                  <a:gd name="T87" fmla="*/ 49 h 63"/>
                  <a:gd name="T88" fmla="*/ 16 w 31"/>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3">
                    <a:moveTo>
                      <a:pt x="16" y="22"/>
                    </a:moveTo>
                    <a:lnTo>
                      <a:pt x="30" y="22"/>
                    </a:lnTo>
                    <a:lnTo>
                      <a:pt x="30" y="18"/>
                    </a:lnTo>
                    <a:lnTo>
                      <a:pt x="16" y="18"/>
                    </a:lnTo>
                    <a:lnTo>
                      <a:pt x="16" y="0"/>
                    </a:lnTo>
                    <a:lnTo>
                      <a:pt x="13" y="0"/>
                    </a:lnTo>
                    <a:lnTo>
                      <a:pt x="12" y="7"/>
                    </a:lnTo>
                    <a:lnTo>
                      <a:pt x="10" y="13"/>
                    </a:lnTo>
                    <a:lnTo>
                      <a:pt x="6" y="17"/>
                    </a:lnTo>
                    <a:lnTo>
                      <a:pt x="0" y="19"/>
                    </a:lnTo>
                    <a:lnTo>
                      <a:pt x="0" y="22"/>
                    </a:lnTo>
                    <a:lnTo>
                      <a:pt x="9" y="22"/>
                    </a:lnTo>
                    <a:lnTo>
                      <a:pt x="9" y="49"/>
                    </a:lnTo>
                    <a:lnTo>
                      <a:pt x="9" y="53"/>
                    </a:lnTo>
                    <a:lnTo>
                      <a:pt x="10" y="56"/>
                    </a:lnTo>
                    <a:lnTo>
                      <a:pt x="12" y="59"/>
                    </a:lnTo>
                    <a:lnTo>
                      <a:pt x="14" y="60"/>
                    </a:lnTo>
                    <a:lnTo>
                      <a:pt x="16" y="61"/>
                    </a:lnTo>
                    <a:lnTo>
                      <a:pt x="18" y="62"/>
                    </a:lnTo>
                    <a:lnTo>
                      <a:pt x="20" y="62"/>
                    </a:lnTo>
                    <a:lnTo>
                      <a:pt x="22" y="63"/>
                    </a:lnTo>
                    <a:lnTo>
                      <a:pt x="24" y="62"/>
                    </a:lnTo>
                    <a:lnTo>
                      <a:pt x="26" y="61"/>
                    </a:lnTo>
                    <a:lnTo>
                      <a:pt x="28" y="60"/>
                    </a:lnTo>
                    <a:lnTo>
                      <a:pt x="29" y="58"/>
                    </a:lnTo>
                    <a:lnTo>
                      <a:pt x="30" y="56"/>
                    </a:lnTo>
                    <a:lnTo>
                      <a:pt x="31" y="54"/>
                    </a:lnTo>
                    <a:lnTo>
                      <a:pt x="31" y="51"/>
                    </a:lnTo>
                    <a:lnTo>
                      <a:pt x="31" y="49"/>
                    </a:lnTo>
                    <a:lnTo>
                      <a:pt x="31" y="43"/>
                    </a:lnTo>
                    <a:lnTo>
                      <a:pt x="29" y="43"/>
                    </a:lnTo>
                    <a:lnTo>
                      <a:pt x="29" y="49"/>
                    </a:lnTo>
                    <a:lnTo>
                      <a:pt x="28" y="54"/>
                    </a:lnTo>
                    <a:lnTo>
                      <a:pt x="27" y="57"/>
                    </a:lnTo>
                    <a:lnTo>
                      <a:pt x="25" y="59"/>
                    </a:lnTo>
                    <a:lnTo>
                      <a:pt x="22" y="60"/>
                    </a:lnTo>
                    <a:lnTo>
                      <a:pt x="20" y="60"/>
                    </a:lnTo>
                    <a:lnTo>
                      <a:pt x="18" y="59"/>
                    </a:lnTo>
                    <a:lnTo>
                      <a:pt x="17" y="57"/>
                    </a:lnTo>
                    <a:lnTo>
                      <a:pt x="16" y="55"/>
                    </a:lnTo>
                    <a:lnTo>
                      <a:pt x="16" y="53"/>
                    </a:lnTo>
                    <a:lnTo>
                      <a:pt x="16" y="52"/>
                    </a:lnTo>
                    <a:lnTo>
                      <a:pt x="16" y="50"/>
                    </a:lnTo>
                    <a:lnTo>
                      <a:pt x="16" y="49"/>
                    </a:lnTo>
                    <a:lnTo>
                      <a:pt x="16"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6" name="Freeform 84"/>
              <p:cNvSpPr>
                <a:spLocks noChangeAspect="1"/>
              </p:cNvSpPr>
              <p:nvPr/>
            </p:nvSpPr>
            <p:spPr bwMode="auto">
              <a:xfrm>
                <a:off x="1282" y="875"/>
                <a:ext cx="55" cy="68"/>
              </a:xfrm>
              <a:custGeom>
                <a:avLst/>
                <a:gdLst>
                  <a:gd name="T0" fmla="*/ 55 w 55"/>
                  <a:gd name="T1" fmla="*/ 43 h 68"/>
                  <a:gd name="T2" fmla="*/ 53 w 55"/>
                  <a:gd name="T3" fmla="*/ 43 h 68"/>
                  <a:gd name="T4" fmla="*/ 52 w 55"/>
                  <a:gd name="T5" fmla="*/ 47 h 68"/>
                  <a:gd name="T6" fmla="*/ 51 w 55"/>
                  <a:gd name="T7" fmla="*/ 51 h 68"/>
                  <a:gd name="T8" fmla="*/ 50 w 55"/>
                  <a:gd name="T9" fmla="*/ 54 h 68"/>
                  <a:gd name="T10" fmla="*/ 49 w 55"/>
                  <a:gd name="T11" fmla="*/ 58 h 68"/>
                  <a:gd name="T12" fmla="*/ 46 w 55"/>
                  <a:gd name="T13" fmla="*/ 61 h 68"/>
                  <a:gd name="T14" fmla="*/ 43 w 55"/>
                  <a:gd name="T15" fmla="*/ 63 h 68"/>
                  <a:gd name="T16" fmla="*/ 38 w 55"/>
                  <a:gd name="T17" fmla="*/ 65 h 68"/>
                  <a:gd name="T18" fmla="*/ 33 w 55"/>
                  <a:gd name="T19" fmla="*/ 65 h 68"/>
                  <a:gd name="T20" fmla="*/ 24 w 55"/>
                  <a:gd name="T21" fmla="*/ 65 h 68"/>
                  <a:gd name="T22" fmla="*/ 22 w 55"/>
                  <a:gd name="T23" fmla="*/ 65 h 68"/>
                  <a:gd name="T24" fmla="*/ 20 w 55"/>
                  <a:gd name="T25" fmla="*/ 65 h 68"/>
                  <a:gd name="T26" fmla="*/ 20 w 55"/>
                  <a:gd name="T27" fmla="*/ 63 h 68"/>
                  <a:gd name="T28" fmla="*/ 20 w 55"/>
                  <a:gd name="T29" fmla="*/ 61 h 68"/>
                  <a:gd name="T30" fmla="*/ 20 w 55"/>
                  <a:gd name="T31" fmla="*/ 8 h 68"/>
                  <a:gd name="T32" fmla="*/ 20 w 55"/>
                  <a:gd name="T33" fmla="*/ 7 h 68"/>
                  <a:gd name="T34" fmla="*/ 20 w 55"/>
                  <a:gd name="T35" fmla="*/ 6 h 68"/>
                  <a:gd name="T36" fmla="*/ 20 w 55"/>
                  <a:gd name="T37" fmla="*/ 5 h 68"/>
                  <a:gd name="T38" fmla="*/ 21 w 55"/>
                  <a:gd name="T39" fmla="*/ 5 h 68"/>
                  <a:gd name="T40" fmla="*/ 22 w 55"/>
                  <a:gd name="T41" fmla="*/ 4 h 68"/>
                  <a:gd name="T42" fmla="*/ 24 w 55"/>
                  <a:gd name="T43" fmla="*/ 4 h 68"/>
                  <a:gd name="T44" fmla="*/ 26 w 55"/>
                  <a:gd name="T45" fmla="*/ 4 h 68"/>
                  <a:gd name="T46" fmla="*/ 29 w 55"/>
                  <a:gd name="T47" fmla="*/ 3 h 68"/>
                  <a:gd name="T48" fmla="*/ 32 w 55"/>
                  <a:gd name="T49" fmla="*/ 3 h 68"/>
                  <a:gd name="T50" fmla="*/ 32 w 55"/>
                  <a:gd name="T51" fmla="*/ 0 h 68"/>
                  <a:gd name="T52" fmla="*/ 29 w 55"/>
                  <a:gd name="T53" fmla="*/ 1 h 68"/>
                  <a:gd name="T54" fmla="*/ 24 w 55"/>
                  <a:gd name="T55" fmla="*/ 1 h 68"/>
                  <a:gd name="T56" fmla="*/ 19 w 55"/>
                  <a:gd name="T57" fmla="*/ 1 h 68"/>
                  <a:gd name="T58" fmla="*/ 16 w 55"/>
                  <a:gd name="T59" fmla="*/ 1 h 68"/>
                  <a:gd name="T60" fmla="*/ 12 w 55"/>
                  <a:gd name="T61" fmla="*/ 1 h 68"/>
                  <a:gd name="T62" fmla="*/ 8 w 55"/>
                  <a:gd name="T63" fmla="*/ 1 h 68"/>
                  <a:gd name="T64" fmla="*/ 4 w 55"/>
                  <a:gd name="T65" fmla="*/ 1 h 68"/>
                  <a:gd name="T66" fmla="*/ 0 w 55"/>
                  <a:gd name="T67" fmla="*/ 0 h 68"/>
                  <a:gd name="T68" fmla="*/ 0 w 55"/>
                  <a:gd name="T69" fmla="*/ 3 h 68"/>
                  <a:gd name="T70" fmla="*/ 3 w 55"/>
                  <a:gd name="T71" fmla="*/ 3 h 68"/>
                  <a:gd name="T72" fmla="*/ 7 w 55"/>
                  <a:gd name="T73" fmla="*/ 4 h 68"/>
                  <a:gd name="T74" fmla="*/ 10 w 55"/>
                  <a:gd name="T75" fmla="*/ 4 h 68"/>
                  <a:gd name="T76" fmla="*/ 11 w 55"/>
                  <a:gd name="T77" fmla="*/ 6 h 68"/>
                  <a:gd name="T78" fmla="*/ 11 w 55"/>
                  <a:gd name="T79" fmla="*/ 8 h 68"/>
                  <a:gd name="T80" fmla="*/ 11 w 55"/>
                  <a:gd name="T81" fmla="*/ 61 h 68"/>
                  <a:gd name="T82" fmla="*/ 11 w 55"/>
                  <a:gd name="T83" fmla="*/ 63 h 68"/>
                  <a:gd name="T84" fmla="*/ 10 w 55"/>
                  <a:gd name="T85" fmla="*/ 64 h 68"/>
                  <a:gd name="T86" fmla="*/ 7 w 55"/>
                  <a:gd name="T87" fmla="*/ 65 h 68"/>
                  <a:gd name="T88" fmla="*/ 3 w 55"/>
                  <a:gd name="T89" fmla="*/ 65 h 68"/>
                  <a:gd name="T90" fmla="*/ 0 w 55"/>
                  <a:gd name="T91" fmla="*/ 65 h 68"/>
                  <a:gd name="T92" fmla="*/ 0 w 55"/>
                  <a:gd name="T93" fmla="*/ 68 h 68"/>
                  <a:gd name="T94" fmla="*/ 52 w 55"/>
                  <a:gd name="T95" fmla="*/ 68 h 68"/>
                  <a:gd name="T96" fmla="*/ 55 w 55"/>
                  <a:gd name="T97"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68">
                    <a:moveTo>
                      <a:pt x="55" y="43"/>
                    </a:moveTo>
                    <a:lnTo>
                      <a:pt x="53" y="43"/>
                    </a:lnTo>
                    <a:lnTo>
                      <a:pt x="52" y="47"/>
                    </a:lnTo>
                    <a:lnTo>
                      <a:pt x="51" y="51"/>
                    </a:lnTo>
                    <a:lnTo>
                      <a:pt x="50" y="54"/>
                    </a:lnTo>
                    <a:lnTo>
                      <a:pt x="49" y="58"/>
                    </a:lnTo>
                    <a:lnTo>
                      <a:pt x="46" y="61"/>
                    </a:lnTo>
                    <a:lnTo>
                      <a:pt x="43" y="63"/>
                    </a:lnTo>
                    <a:lnTo>
                      <a:pt x="38" y="65"/>
                    </a:lnTo>
                    <a:lnTo>
                      <a:pt x="33" y="65"/>
                    </a:lnTo>
                    <a:lnTo>
                      <a:pt x="24" y="65"/>
                    </a:lnTo>
                    <a:lnTo>
                      <a:pt x="22" y="65"/>
                    </a:lnTo>
                    <a:lnTo>
                      <a:pt x="20" y="65"/>
                    </a:lnTo>
                    <a:lnTo>
                      <a:pt x="20" y="63"/>
                    </a:lnTo>
                    <a:lnTo>
                      <a:pt x="20" y="61"/>
                    </a:lnTo>
                    <a:lnTo>
                      <a:pt x="20" y="8"/>
                    </a:lnTo>
                    <a:lnTo>
                      <a:pt x="20" y="7"/>
                    </a:lnTo>
                    <a:lnTo>
                      <a:pt x="20" y="6"/>
                    </a:lnTo>
                    <a:lnTo>
                      <a:pt x="20" y="5"/>
                    </a:lnTo>
                    <a:lnTo>
                      <a:pt x="21" y="5"/>
                    </a:lnTo>
                    <a:lnTo>
                      <a:pt x="22" y="4"/>
                    </a:lnTo>
                    <a:lnTo>
                      <a:pt x="24" y="4"/>
                    </a:lnTo>
                    <a:lnTo>
                      <a:pt x="26" y="4"/>
                    </a:lnTo>
                    <a:lnTo>
                      <a:pt x="29" y="3"/>
                    </a:lnTo>
                    <a:lnTo>
                      <a:pt x="32" y="3"/>
                    </a:lnTo>
                    <a:lnTo>
                      <a:pt x="32" y="0"/>
                    </a:lnTo>
                    <a:lnTo>
                      <a:pt x="29" y="1"/>
                    </a:lnTo>
                    <a:lnTo>
                      <a:pt x="24" y="1"/>
                    </a:lnTo>
                    <a:lnTo>
                      <a:pt x="19" y="1"/>
                    </a:lnTo>
                    <a:lnTo>
                      <a:pt x="16" y="1"/>
                    </a:lnTo>
                    <a:lnTo>
                      <a:pt x="12" y="1"/>
                    </a:lnTo>
                    <a:lnTo>
                      <a:pt x="8" y="1"/>
                    </a:lnTo>
                    <a:lnTo>
                      <a:pt x="4" y="1"/>
                    </a:lnTo>
                    <a:lnTo>
                      <a:pt x="0" y="0"/>
                    </a:lnTo>
                    <a:lnTo>
                      <a:pt x="0" y="3"/>
                    </a:lnTo>
                    <a:lnTo>
                      <a:pt x="3" y="3"/>
                    </a:lnTo>
                    <a:lnTo>
                      <a:pt x="7" y="4"/>
                    </a:lnTo>
                    <a:lnTo>
                      <a:pt x="10" y="4"/>
                    </a:lnTo>
                    <a:lnTo>
                      <a:pt x="11" y="6"/>
                    </a:lnTo>
                    <a:lnTo>
                      <a:pt x="11" y="8"/>
                    </a:lnTo>
                    <a:lnTo>
                      <a:pt x="11" y="61"/>
                    </a:lnTo>
                    <a:lnTo>
                      <a:pt x="11" y="63"/>
                    </a:lnTo>
                    <a:lnTo>
                      <a:pt x="10" y="64"/>
                    </a:lnTo>
                    <a:lnTo>
                      <a:pt x="7" y="65"/>
                    </a:lnTo>
                    <a:lnTo>
                      <a:pt x="3" y="65"/>
                    </a:lnTo>
                    <a:lnTo>
                      <a:pt x="0" y="65"/>
                    </a:lnTo>
                    <a:lnTo>
                      <a:pt x="0" y="68"/>
                    </a:lnTo>
                    <a:lnTo>
                      <a:pt x="52" y="68"/>
                    </a:lnTo>
                    <a:lnTo>
                      <a:pt x="55"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7" name="Freeform 85"/>
              <p:cNvSpPr>
                <a:spLocks noChangeAspect="1" noEditPoints="1"/>
              </p:cNvSpPr>
              <p:nvPr/>
            </p:nvSpPr>
            <p:spPr bwMode="auto">
              <a:xfrm>
                <a:off x="1344" y="899"/>
                <a:ext cx="44" cy="46"/>
              </a:xfrm>
              <a:custGeom>
                <a:avLst/>
                <a:gdLst>
                  <a:gd name="T0" fmla="*/ 44 w 44"/>
                  <a:gd name="T1" fmla="*/ 23 h 46"/>
                  <a:gd name="T2" fmla="*/ 44 w 44"/>
                  <a:gd name="T3" fmla="*/ 18 h 46"/>
                  <a:gd name="T4" fmla="*/ 43 w 44"/>
                  <a:gd name="T5" fmla="*/ 14 h 46"/>
                  <a:gd name="T6" fmla="*/ 41 w 44"/>
                  <a:gd name="T7" fmla="*/ 10 h 46"/>
                  <a:gd name="T8" fmla="*/ 38 w 44"/>
                  <a:gd name="T9" fmla="*/ 7 h 46"/>
                  <a:gd name="T10" fmla="*/ 35 w 44"/>
                  <a:gd name="T11" fmla="*/ 4 h 46"/>
                  <a:gd name="T12" fmla="*/ 31 w 44"/>
                  <a:gd name="T13" fmla="*/ 2 h 46"/>
                  <a:gd name="T14" fmla="*/ 27 w 44"/>
                  <a:gd name="T15" fmla="*/ 0 h 46"/>
                  <a:gd name="T16" fmla="*/ 22 w 44"/>
                  <a:gd name="T17" fmla="*/ 0 h 46"/>
                  <a:gd name="T18" fmla="*/ 18 w 44"/>
                  <a:gd name="T19" fmla="*/ 0 h 46"/>
                  <a:gd name="T20" fmla="*/ 14 w 44"/>
                  <a:gd name="T21" fmla="*/ 2 h 46"/>
                  <a:gd name="T22" fmla="*/ 10 w 44"/>
                  <a:gd name="T23" fmla="*/ 4 h 46"/>
                  <a:gd name="T24" fmla="*/ 7 w 44"/>
                  <a:gd name="T25" fmla="*/ 7 h 46"/>
                  <a:gd name="T26" fmla="*/ 4 w 44"/>
                  <a:gd name="T27" fmla="*/ 10 h 46"/>
                  <a:gd name="T28" fmla="*/ 2 w 44"/>
                  <a:gd name="T29" fmla="*/ 14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10 w 44"/>
                  <a:gd name="T61" fmla="*/ 33 h 46"/>
                  <a:gd name="T62" fmla="*/ 9 w 44"/>
                  <a:gd name="T63" fmla="*/ 29 h 46"/>
                  <a:gd name="T64" fmla="*/ 9 w 44"/>
                  <a:gd name="T65" fmla="*/ 25 h 46"/>
                  <a:gd name="T66" fmla="*/ 9 w 44"/>
                  <a:gd name="T67" fmla="*/ 22 h 46"/>
                  <a:gd name="T68" fmla="*/ 9 w 44"/>
                  <a:gd name="T69" fmla="*/ 19 h 46"/>
                  <a:gd name="T70" fmla="*/ 9 w 44"/>
                  <a:gd name="T71" fmla="*/ 16 h 46"/>
                  <a:gd name="T72" fmla="*/ 10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6 w 44"/>
                  <a:gd name="T85" fmla="*/ 2 h 46"/>
                  <a:gd name="T86" fmla="*/ 29 w 44"/>
                  <a:gd name="T87" fmla="*/ 4 h 46"/>
                  <a:gd name="T88" fmla="*/ 31 w 44"/>
                  <a:gd name="T89" fmla="*/ 6 h 46"/>
                  <a:gd name="T90" fmla="*/ 34 w 44"/>
                  <a:gd name="T91" fmla="*/ 8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2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3" y="14"/>
                    </a:lnTo>
                    <a:lnTo>
                      <a:pt x="41" y="10"/>
                    </a:lnTo>
                    <a:lnTo>
                      <a:pt x="38" y="7"/>
                    </a:lnTo>
                    <a:lnTo>
                      <a:pt x="35" y="4"/>
                    </a:lnTo>
                    <a:lnTo>
                      <a:pt x="31" y="2"/>
                    </a:lnTo>
                    <a:lnTo>
                      <a:pt x="27" y="0"/>
                    </a:lnTo>
                    <a:lnTo>
                      <a:pt x="22" y="0"/>
                    </a:lnTo>
                    <a:lnTo>
                      <a:pt x="18" y="0"/>
                    </a:lnTo>
                    <a:lnTo>
                      <a:pt x="14" y="2"/>
                    </a:lnTo>
                    <a:lnTo>
                      <a:pt x="10" y="4"/>
                    </a:lnTo>
                    <a:lnTo>
                      <a:pt x="7" y="7"/>
                    </a:lnTo>
                    <a:lnTo>
                      <a:pt x="4" y="10"/>
                    </a:lnTo>
                    <a:lnTo>
                      <a:pt x="2" y="14"/>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1"/>
                    </a:lnTo>
                    <a:lnTo>
                      <a:pt x="13" y="39"/>
                    </a:lnTo>
                    <a:lnTo>
                      <a:pt x="11" y="36"/>
                    </a:lnTo>
                    <a:lnTo>
                      <a:pt x="10" y="33"/>
                    </a:lnTo>
                    <a:lnTo>
                      <a:pt x="9" y="29"/>
                    </a:lnTo>
                    <a:lnTo>
                      <a:pt x="9" y="25"/>
                    </a:lnTo>
                    <a:lnTo>
                      <a:pt x="9" y="22"/>
                    </a:lnTo>
                    <a:lnTo>
                      <a:pt x="9" y="19"/>
                    </a:lnTo>
                    <a:lnTo>
                      <a:pt x="9" y="16"/>
                    </a:lnTo>
                    <a:lnTo>
                      <a:pt x="10" y="12"/>
                    </a:lnTo>
                    <a:lnTo>
                      <a:pt x="11" y="9"/>
                    </a:lnTo>
                    <a:lnTo>
                      <a:pt x="13" y="6"/>
                    </a:lnTo>
                    <a:lnTo>
                      <a:pt x="16" y="4"/>
                    </a:lnTo>
                    <a:lnTo>
                      <a:pt x="19" y="2"/>
                    </a:lnTo>
                    <a:lnTo>
                      <a:pt x="22" y="2"/>
                    </a:lnTo>
                    <a:lnTo>
                      <a:pt x="26" y="2"/>
                    </a:lnTo>
                    <a:lnTo>
                      <a:pt x="29" y="4"/>
                    </a:lnTo>
                    <a:lnTo>
                      <a:pt x="31" y="6"/>
                    </a:lnTo>
                    <a:lnTo>
                      <a:pt x="34" y="8"/>
                    </a:lnTo>
                    <a:lnTo>
                      <a:pt x="35" y="12"/>
                    </a:lnTo>
                    <a:lnTo>
                      <a:pt x="36" y="16"/>
                    </a:lnTo>
                    <a:lnTo>
                      <a:pt x="36" y="19"/>
                    </a:lnTo>
                    <a:lnTo>
                      <a:pt x="36" y="22"/>
                    </a:lnTo>
                    <a:lnTo>
                      <a:pt x="36" y="25"/>
                    </a:lnTo>
                    <a:lnTo>
                      <a:pt x="36" y="29"/>
                    </a:lnTo>
                    <a:lnTo>
                      <a:pt x="35" y="32"/>
                    </a:lnTo>
                    <a:lnTo>
                      <a:pt x="34" y="36"/>
                    </a:lnTo>
                    <a:lnTo>
                      <a:pt x="32" y="39"/>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8" name="Freeform 86"/>
              <p:cNvSpPr>
                <a:spLocks noChangeAspect="1" noEditPoints="1"/>
              </p:cNvSpPr>
              <p:nvPr/>
            </p:nvSpPr>
            <p:spPr bwMode="auto">
              <a:xfrm>
                <a:off x="1397" y="899"/>
                <a:ext cx="44" cy="46"/>
              </a:xfrm>
              <a:custGeom>
                <a:avLst/>
                <a:gdLst>
                  <a:gd name="T0" fmla="*/ 44 w 44"/>
                  <a:gd name="T1" fmla="*/ 23 h 46"/>
                  <a:gd name="T2" fmla="*/ 44 w 44"/>
                  <a:gd name="T3" fmla="*/ 18 h 46"/>
                  <a:gd name="T4" fmla="*/ 42 w 44"/>
                  <a:gd name="T5" fmla="*/ 14 h 46"/>
                  <a:gd name="T6" fmla="*/ 40 w 44"/>
                  <a:gd name="T7" fmla="*/ 10 h 46"/>
                  <a:gd name="T8" fmla="*/ 38 w 44"/>
                  <a:gd name="T9" fmla="*/ 7 h 46"/>
                  <a:gd name="T10" fmla="*/ 34 w 44"/>
                  <a:gd name="T11" fmla="*/ 4 h 46"/>
                  <a:gd name="T12" fmla="*/ 31 w 44"/>
                  <a:gd name="T13" fmla="*/ 2 h 46"/>
                  <a:gd name="T14" fmla="*/ 26 w 44"/>
                  <a:gd name="T15" fmla="*/ 0 h 46"/>
                  <a:gd name="T16" fmla="*/ 22 w 44"/>
                  <a:gd name="T17" fmla="*/ 0 h 46"/>
                  <a:gd name="T18" fmla="*/ 17 w 44"/>
                  <a:gd name="T19" fmla="*/ 0 h 46"/>
                  <a:gd name="T20" fmla="*/ 13 w 44"/>
                  <a:gd name="T21" fmla="*/ 2 h 46"/>
                  <a:gd name="T22" fmla="*/ 10 w 44"/>
                  <a:gd name="T23" fmla="*/ 4 h 46"/>
                  <a:gd name="T24" fmla="*/ 6 w 44"/>
                  <a:gd name="T25" fmla="*/ 7 h 46"/>
                  <a:gd name="T26" fmla="*/ 4 w 44"/>
                  <a:gd name="T27" fmla="*/ 10 h 46"/>
                  <a:gd name="T28" fmla="*/ 2 w 44"/>
                  <a:gd name="T29" fmla="*/ 14 h 46"/>
                  <a:gd name="T30" fmla="*/ 0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9 w 44"/>
                  <a:gd name="T61" fmla="*/ 33 h 46"/>
                  <a:gd name="T62" fmla="*/ 8 w 44"/>
                  <a:gd name="T63" fmla="*/ 29 h 46"/>
                  <a:gd name="T64" fmla="*/ 8 w 44"/>
                  <a:gd name="T65" fmla="*/ 25 h 46"/>
                  <a:gd name="T66" fmla="*/ 8 w 44"/>
                  <a:gd name="T67" fmla="*/ 22 h 46"/>
                  <a:gd name="T68" fmla="*/ 8 w 44"/>
                  <a:gd name="T69" fmla="*/ 19 h 46"/>
                  <a:gd name="T70" fmla="*/ 8 w 44"/>
                  <a:gd name="T71" fmla="*/ 16 h 46"/>
                  <a:gd name="T72" fmla="*/ 9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8 h 46"/>
                  <a:gd name="T92" fmla="*/ 35 w 44"/>
                  <a:gd name="T93" fmla="*/ 12 h 46"/>
                  <a:gd name="T94" fmla="*/ 35 w 44"/>
                  <a:gd name="T95" fmla="*/ 16 h 46"/>
                  <a:gd name="T96" fmla="*/ 36 w 44"/>
                  <a:gd name="T97" fmla="*/ 19 h 46"/>
                  <a:gd name="T98" fmla="*/ 36 w 44"/>
                  <a:gd name="T99" fmla="*/ 22 h 46"/>
                  <a:gd name="T100" fmla="*/ 36 w 44"/>
                  <a:gd name="T101" fmla="*/ 25 h 46"/>
                  <a:gd name="T102" fmla="*/ 35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2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2" y="14"/>
                    </a:lnTo>
                    <a:lnTo>
                      <a:pt x="40" y="10"/>
                    </a:lnTo>
                    <a:lnTo>
                      <a:pt x="38" y="7"/>
                    </a:lnTo>
                    <a:lnTo>
                      <a:pt x="34" y="4"/>
                    </a:lnTo>
                    <a:lnTo>
                      <a:pt x="31" y="2"/>
                    </a:lnTo>
                    <a:lnTo>
                      <a:pt x="26" y="0"/>
                    </a:lnTo>
                    <a:lnTo>
                      <a:pt x="22" y="0"/>
                    </a:lnTo>
                    <a:lnTo>
                      <a:pt x="17" y="0"/>
                    </a:lnTo>
                    <a:lnTo>
                      <a:pt x="13" y="2"/>
                    </a:lnTo>
                    <a:lnTo>
                      <a:pt x="10" y="4"/>
                    </a:lnTo>
                    <a:lnTo>
                      <a:pt x="6" y="7"/>
                    </a:lnTo>
                    <a:lnTo>
                      <a:pt x="4" y="10"/>
                    </a:lnTo>
                    <a:lnTo>
                      <a:pt x="2" y="14"/>
                    </a:lnTo>
                    <a:lnTo>
                      <a:pt x="0" y="19"/>
                    </a:lnTo>
                    <a:lnTo>
                      <a:pt x="0" y="23"/>
                    </a:lnTo>
                    <a:lnTo>
                      <a:pt x="2" y="32"/>
                    </a:lnTo>
                    <a:lnTo>
                      <a:pt x="7" y="39"/>
                    </a:lnTo>
                    <a:lnTo>
                      <a:pt x="14" y="44"/>
                    </a:lnTo>
                    <a:lnTo>
                      <a:pt x="22" y="46"/>
                    </a:lnTo>
                    <a:lnTo>
                      <a:pt x="30" y="44"/>
                    </a:lnTo>
                    <a:lnTo>
                      <a:pt x="37" y="39"/>
                    </a:lnTo>
                    <a:lnTo>
                      <a:pt x="42" y="32"/>
                    </a:lnTo>
                    <a:lnTo>
                      <a:pt x="44" y="23"/>
                    </a:lnTo>
                    <a:close/>
                    <a:moveTo>
                      <a:pt x="22" y="43"/>
                    </a:moveTo>
                    <a:lnTo>
                      <a:pt x="19" y="43"/>
                    </a:lnTo>
                    <a:lnTo>
                      <a:pt x="16" y="41"/>
                    </a:lnTo>
                    <a:lnTo>
                      <a:pt x="13" y="39"/>
                    </a:lnTo>
                    <a:lnTo>
                      <a:pt x="11" y="36"/>
                    </a:lnTo>
                    <a:lnTo>
                      <a:pt x="9" y="33"/>
                    </a:lnTo>
                    <a:lnTo>
                      <a:pt x="8" y="29"/>
                    </a:lnTo>
                    <a:lnTo>
                      <a:pt x="8" y="25"/>
                    </a:lnTo>
                    <a:lnTo>
                      <a:pt x="8" y="22"/>
                    </a:lnTo>
                    <a:lnTo>
                      <a:pt x="8" y="19"/>
                    </a:lnTo>
                    <a:lnTo>
                      <a:pt x="8" y="16"/>
                    </a:lnTo>
                    <a:lnTo>
                      <a:pt x="9" y="12"/>
                    </a:lnTo>
                    <a:lnTo>
                      <a:pt x="11" y="9"/>
                    </a:lnTo>
                    <a:lnTo>
                      <a:pt x="13" y="6"/>
                    </a:lnTo>
                    <a:lnTo>
                      <a:pt x="16" y="4"/>
                    </a:lnTo>
                    <a:lnTo>
                      <a:pt x="19" y="2"/>
                    </a:lnTo>
                    <a:lnTo>
                      <a:pt x="22" y="2"/>
                    </a:lnTo>
                    <a:lnTo>
                      <a:pt x="25" y="2"/>
                    </a:lnTo>
                    <a:lnTo>
                      <a:pt x="28" y="4"/>
                    </a:lnTo>
                    <a:lnTo>
                      <a:pt x="31" y="6"/>
                    </a:lnTo>
                    <a:lnTo>
                      <a:pt x="33" y="8"/>
                    </a:lnTo>
                    <a:lnTo>
                      <a:pt x="35" y="12"/>
                    </a:lnTo>
                    <a:lnTo>
                      <a:pt x="35" y="16"/>
                    </a:lnTo>
                    <a:lnTo>
                      <a:pt x="36" y="19"/>
                    </a:lnTo>
                    <a:lnTo>
                      <a:pt x="36" y="22"/>
                    </a:lnTo>
                    <a:lnTo>
                      <a:pt x="36" y="25"/>
                    </a:lnTo>
                    <a:lnTo>
                      <a:pt x="35" y="29"/>
                    </a:lnTo>
                    <a:lnTo>
                      <a:pt x="35" y="32"/>
                    </a:lnTo>
                    <a:lnTo>
                      <a:pt x="34" y="36"/>
                    </a:lnTo>
                    <a:lnTo>
                      <a:pt x="32" y="39"/>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9" name="Freeform 87"/>
              <p:cNvSpPr>
                <a:spLocks noChangeAspect="1" noEditPoints="1"/>
              </p:cNvSpPr>
              <p:nvPr/>
            </p:nvSpPr>
            <p:spPr bwMode="auto">
              <a:xfrm>
                <a:off x="1447" y="899"/>
                <a:ext cx="49" cy="64"/>
              </a:xfrm>
              <a:custGeom>
                <a:avLst/>
                <a:gdLst>
                  <a:gd name="T0" fmla="*/ 14 w 49"/>
                  <a:gd name="T1" fmla="*/ 0 h 64"/>
                  <a:gd name="T2" fmla="*/ 0 w 49"/>
                  <a:gd name="T3" fmla="*/ 5 h 64"/>
                  <a:gd name="T4" fmla="*/ 6 w 49"/>
                  <a:gd name="T5" fmla="*/ 5 h 64"/>
                  <a:gd name="T6" fmla="*/ 8 w 49"/>
                  <a:gd name="T7" fmla="*/ 10 h 64"/>
                  <a:gd name="T8" fmla="*/ 7 w 49"/>
                  <a:gd name="T9" fmla="*/ 59 h 64"/>
                  <a:gd name="T10" fmla="*/ 4 w 49"/>
                  <a:gd name="T11" fmla="*/ 61 h 64"/>
                  <a:gd name="T12" fmla="*/ 0 w 49"/>
                  <a:gd name="T13" fmla="*/ 64 h 64"/>
                  <a:gd name="T14" fmla="*/ 6 w 49"/>
                  <a:gd name="T15" fmla="*/ 64 h 64"/>
                  <a:gd name="T16" fmla="*/ 11 w 49"/>
                  <a:gd name="T17" fmla="*/ 63 h 64"/>
                  <a:gd name="T18" fmla="*/ 16 w 49"/>
                  <a:gd name="T19" fmla="*/ 64 h 64"/>
                  <a:gd name="T20" fmla="*/ 22 w 49"/>
                  <a:gd name="T21" fmla="*/ 64 h 64"/>
                  <a:gd name="T22" fmla="*/ 18 w 49"/>
                  <a:gd name="T23" fmla="*/ 61 h 64"/>
                  <a:gd name="T24" fmla="*/ 15 w 49"/>
                  <a:gd name="T25" fmla="*/ 59 h 64"/>
                  <a:gd name="T26" fmla="*/ 14 w 49"/>
                  <a:gd name="T27" fmla="*/ 39 h 64"/>
                  <a:gd name="T28" fmla="*/ 15 w 49"/>
                  <a:gd name="T29" fmla="*/ 40 h 64"/>
                  <a:gd name="T30" fmla="*/ 22 w 49"/>
                  <a:gd name="T31" fmla="*/ 45 h 64"/>
                  <a:gd name="T32" fmla="*/ 35 w 49"/>
                  <a:gd name="T33" fmla="*/ 44 h 64"/>
                  <a:gd name="T34" fmla="*/ 47 w 49"/>
                  <a:gd name="T35" fmla="*/ 32 h 64"/>
                  <a:gd name="T36" fmla="*/ 47 w 49"/>
                  <a:gd name="T37" fmla="*/ 14 h 64"/>
                  <a:gd name="T38" fmla="*/ 36 w 49"/>
                  <a:gd name="T39" fmla="*/ 2 h 64"/>
                  <a:gd name="T40" fmla="*/ 23 w 49"/>
                  <a:gd name="T41" fmla="*/ 1 h 64"/>
                  <a:gd name="T42" fmla="*/ 16 w 49"/>
                  <a:gd name="T43" fmla="*/ 5 h 64"/>
                  <a:gd name="T44" fmla="*/ 14 w 49"/>
                  <a:gd name="T45" fmla="*/ 33 h 64"/>
                  <a:gd name="T46" fmla="*/ 17 w 49"/>
                  <a:gd name="T47" fmla="*/ 7 h 64"/>
                  <a:gd name="T48" fmla="*/ 23 w 49"/>
                  <a:gd name="T49" fmla="*/ 3 h 64"/>
                  <a:gd name="T50" fmla="*/ 32 w 49"/>
                  <a:gd name="T51" fmla="*/ 4 h 64"/>
                  <a:gd name="T52" fmla="*/ 39 w 49"/>
                  <a:gd name="T53" fmla="*/ 15 h 64"/>
                  <a:gd name="T54" fmla="*/ 39 w 49"/>
                  <a:gd name="T55" fmla="*/ 31 h 64"/>
                  <a:gd name="T56" fmla="*/ 32 w 49"/>
                  <a:gd name="T57" fmla="*/ 42 h 64"/>
                  <a:gd name="T58" fmla="*/ 23 w 49"/>
                  <a:gd name="T59" fmla="*/ 43 h 64"/>
                  <a:gd name="T60" fmla="*/ 18 w 49"/>
                  <a:gd name="T61" fmla="*/ 40 h 64"/>
                  <a:gd name="T62" fmla="*/ 15 w 49"/>
                  <a:gd name="T63" fmla="*/ 36 h 64"/>
                  <a:gd name="T64" fmla="*/ 14 w 49"/>
                  <a:gd name="T65"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4">
                    <a:moveTo>
                      <a:pt x="14" y="7"/>
                    </a:moveTo>
                    <a:lnTo>
                      <a:pt x="14" y="0"/>
                    </a:lnTo>
                    <a:lnTo>
                      <a:pt x="0" y="1"/>
                    </a:lnTo>
                    <a:lnTo>
                      <a:pt x="0" y="5"/>
                    </a:lnTo>
                    <a:lnTo>
                      <a:pt x="4" y="5"/>
                    </a:lnTo>
                    <a:lnTo>
                      <a:pt x="6" y="5"/>
                    </a:lnTo>
                    <a:lnTo>
                      <a:pt x="7" y="7"/>
                    </a:lnTo>
                    <a:lnTo>
                      <a:pt x="8" y="10"/>
                    </a:lnTo>
                    <a:lnTo>
                      <a:pt x="8" y="56"/>
                    </a:lnTo>
                    <a:lnTo>
                      <a:pt x="7" y="59"/>
                    </a:lnTo>
                    <a:lnTo>
                      <a:pt x="6" y="60"/>
                    </a:lnTo>
                    <a:lnTo>
                      <a:pt x="4" y="61"/>
                    </a:lnTo>
                    <a:lnTo>
                      <a:pt x="0" y="61"/>
                    </a:lnTo>
                    <a:lnTo>
                      <a:pt x="0" y="64"/>
                    </a:lnTo>
                    <a:lnTo>
                      <a:pt x="3" y="64"/>
                    </a:lnTo>
                    <a:lnTo>
                      <a:pt x="6" y="64"/>
                    </a:lnTo>
                    <a:lnTo>
                      <a:pt x="9" y="63"/>
                    </a:lnTo>
                    <a:lnTo>
                      <a:pt x="11" y="63"/>
                    </a:lnTo>
                    <a:lnTo>
                      <a:pt x="13" y="63"/>
                    </a:lnTo>
                    <a:lnTo>
                      <a:pt x="16" y="64"/>
                    </a:lnTo>
                    <a:lnTo>
                      <a:pt x="19" y="64"/>
                    </a:lnTo>
                    <a:lnTo>
                      <a:pt x="22" y="64"/>
                    </a:lnTo>
                    <a:lnTo>
                      <a:pt x="22" y="61"/>
                    </a:lnTo>
                    <a:lnTo>
                      <a:pt x="18" y="61"/>
                    </a:lnTo>
                    <a:lnTo>
                      <a:pt x="16" y="60"/>
                    </a:lnTo>
                    <a:lnTo>
                      <a:pt x="15" y="59"/>
                    </a:lnTo>
                    <a:lnTo>
                      <a:pt x="14" y="56"/>
                    </a:lnTo>
                    <a:lnTo>
                      <a:pt x="14" y="39"/>
                    </a:lnTo>
                    <a:lnTo>
                      <a:pt x="14" y="39"/>
                    </a:lnTo>
                    <a:lnTo>
                      <a:pt x="15" y="40"/>
                    </a:lnTo>
                    <a:lnTo>
                      <a:pt x="18" y="43"/>
                    </a:lnTo>
                    <a:lnTo>
                      <a:pt x="22" y="45"/>
                    </a:lnTo>
                    <a:lnTo>
                      <a:pt x="27" y="46"/>
                    </a:lnTo>
                    <a:lnTo>
                      <a:pt x="35" y="44"/>
                    </a:lnTo>
                    <a:lnTo>
                      <a:pt x="42" y="39"/>
                    </a:lnTo>
                    <a:lnTo>
                      <a:pt x="47" y="32"/>
                    </a:lnTo>
                    <a:lnTo>
                      <a:pt x="49" y="23"/>
                    </a:lnTo>
                    <a:lnTo>
                      <a:pt x="47" y="14"/>
                    </a:lnTo>
                    <a:lnTo>
                      <a:pt x="43" y="7"/>
                    </a:lnTo>
                    <a:lnTo>
                      <a:pt x="36" y="2"/>
                    </a:lnTo>
                    <a:lnTo>
                      <a:pt x="28" y="0"/>
                    </a:lnTo>
                    <a:lnTo>
                      <a:pt x="23" y="1"/>
                    </a:lnTo>
                    <a:lnTo>
                      <a:pt x="19" y="3"/>
                    </a:lnTo>
                    <a:lnTo>
                      <a:pt x="16" y="5"/>
                    </a:lnTo>
                    <a:lnTo>
                      <a:pt x="14" y="7"/>
                    </a:lnTo>
                    <a:close/>
                    <a:moveTo>
                      <a:pt x="14" y="33"/>
                    </a:moveTo>
                    <a:lnTo>
                      <a:pt x="14" y="11"/>
                    </a:lnTo>
                    <a:lnTo>
                      <a:pt x="17" y="7"/>
                    </a:lnTo>
                    <a:lnTo>
                      <a:pt x="20" y="5"/>
                    </a:lnTo>
                    <a:lnTo>
                      <a:pt x="23" y="3"/>
                    </a:lnTo>
                    <a:lnTo>
                      <a:pt x="27" y="3"/>
                    </a:lnTo>
                    <a:lnTo>
                      <a:pt x="32" y="4"/>
                    </a:lnTo>
                    <a:lnTo>
                      <a:pt x="37" y="9"/>
                    </a:lnTo>
                    <a:lnTo>
                      <a:pt x="39" y="15"/>
                    </a:lnTo>
                    <a:lnTo>
                      <a:pt x="41" y="23"/>
                    </a:lnTo>
                    <a:lnTo>
                      <a:pt x="39" y="31"/>
                    </a:lnTo>
                    <a:lnTo>
                      <a:pt x="36" y="38"/>
                    </a:lnTo>
                    <a:lnTo>
                      <a:pt x="32" y="42"/>
                    </a:lnTo>
                    <a:lnTo>
                      <a:pt x="26" y="43"/>
                    </a:lnTo>
                    <a:lnTo>
                      <a:pt x="23" y="43"/>
                    </a:lnTo>
                    <a:lnTo>
                      <a:pt x="21" y="42"/>
                    </a:lnTo>
                    <a:lnTo>
                      <a:pt x="18" y="40"/>
                    </a:lnTo>
                    <a:lnTo>
                      <a:pt x="16" y="37"/>
                    </a:lnTo>
                    <a:lnTo>
                      <a:pt x="15" y="36"/>
                    </a:lnTo>
                    <a:lnTo>
                      <a:pt x="15" y="35"/>
                    </a:lnTo>
                    <a:lnTo>
                      <a:pt x="14" y="34"/>
                    </a:lnTo>
                    <a:lnTo>
                      <a:pt x="14"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0" name="Freeform 88"/>
              <p:cNvSpPr>
                <a:spLocks noChangeAspect="1" noEditPoints="1"/>
              </p:cNvSpPr>
              <p:nvPr/>
            </p:nvSpPr>
            <p:spPr bwMode="auto">
              <a:xfrm>
                <a:off x="1508" y="900"/>
                <a:ext cx="11" cy="43"/>
              </a:xfrm>
              <a:custGeom>
                <a:avLst/>
                <a:gdLst>
                  <a:gd name="T0" fmla="*/ 11 w 11"/>
                  <a:gd name="T1" fmla="*/ 6 h 43"/>
                  <a:gd name="T2" fmla="*/ 10 w 11"/>
                  <a:gd name="T3" fmla="*/ 4 h 43"/>
                  <a:gd name="T4" fmla="*/ 9 w 11"/>
                  <a:gd name="T5" fmla="*/ 2 h 43"/>
                  <a:gd name="T6" fmla="*/ 7 w 11"/>
                  <a:gd name="T7" fmla="*/ 1 h 43"/>
                  <a:gd name="T8" fmla="*/ 5 w 11"/>
                  <a:gd name="T9" fmla="*/ 0 h 43"/>
                  <a:gd name="T10" fmla="*/ 3 w 11"/>
                  <a:gd name="T11" fmla="*/ 1 h 43"/>
                  <a:gd name="T12" fmla="*/ 1 w 11"/>
                  <a:gd name="T13" fmla="*/ 2 h 43"/>
                  <a:gd name="T14" fmla="*/ 0 w 11"/>
                  <a:gd name="T15" fmla="*/ 4 h 43"/>
                  <a:gd name="T16" fmla="*/ 0 w 11"/>
                  <a:gd name="T17" fmla="*/ 6 h 43"/>
                  <a:gd name="T18" fmla="*/ 0 w 11"/>
                  <a:gd name="T19" fmla="*/ 8 h 43"/>
                  <a:gd name="T20" fmla="*/ 1 w 11"/>
                  <a:gd name="T21" fmla="*/ 9 h 43"/>
                  <a:gd name="T22" fmla="*/ 3 w 11"/>
                  <a:gd name="T23" fmla="*/ 11 h 43"/>
                  <a:gd name="T24" fmla="*/ 5 w 11"/>
                  <a:gd name="T25" fmla="*/ 11 h 43"/>
                  <a:gd name="T26" fmla="*/ 7 w 11"/>
                  <a:gd name="T27" fmla="*/ 11 h 43"/>
                  <a:gd name="T28" fmla="*/ 9 w 11"/>
                  <a:gd name="T29" fmla="*/ 9 h 43"/>
                  <a:gd name="T30" fmla="*/ 10 w 11"/>
                  <a:gd name="T31" fmla="*/ 8 h 43"/>
                  <a:gd name="T32" fmla="*/ 11 w 11"/>
                  <a:gd name="T33" fmla="*/ 6 h 43"/>
                  <a:gd name="T34" fmla="*/ 11 w 11"/>
                  <a:gd name="T35" fmla="*/ 38 h 43"/>
                  <a:gd name="T36" fmla="*/ 10 w 11"/>
                  <a:gd name="T37" fmla="*/ 36 h 43"/>
                  <a:gd name="T38" fmla="*/ 9 w 11"/>
                  <a:gd name="T39" fmla="*/ 34 h 43"/>
                  <a:gd name="T40" fmla="*/ 7 w 11"/>
                  <a:gd name="T41" fmla="*/ 33 h 43"/>
                  <a:gd name="T42" fmla="*/ 5 w 11"/>
                  <a:gd name="T43" fmla="*/ 33 h 43"/>
                  <a:gd name="T44" fmla="*/ 3 w 11"/>
                  <a:gd name="T45" fmla="*/ 33 h 43"/>
                  <a:gd name="T46" fmla="*/ 1 w 11"/>
                  <a:gd name="T47" fmla="*/ 34 h 43"/>
                  <a:gd name="T48" fmla="*/ 0 w 11"/>
                  <a:gd name="T49" fmla="*/ 36 h 43"/>
                  <a:gd name="T50" fmla="*/ 0 w 11"/>
                  <a:gd name="T51" fmla="*/ 38 h 43"/>
                  <a:gd name="T52" fmla="*/ 0 w 11"/>
                  <a:gd name="T53" fmla="*/ 40 h 43"/>
                  <a:gd name="T54" fmla="*/ 1 w 11"/>
                  <a:gd name="T55" fmla="*/ 42 h 43"/>
                  <a:gd name="T56" fmla="*/ 3 w 11"/>
                  <a:gd name="T57" fmla="*/ 43 h 43"/>
                  <a:gd name="T58" fmla="*/ 5 w 11"/>
                  <a:gd name="T59" fmla="*/ 43 h 43"/>
                  <a:gd name="T60" fmla="*/ 7 w 11"/>
                  <a:gd name="T61" fmla="*/ 43 h 43"/>
                  <a:gd name="T62" fmla="*/ 9 w 11"/>
                  <a:gd name="T63" fmla="*/ 42 h 43"/>
                  <a:gd name="T64" fmla="*/ 10 w 11"/>
                  <a:gd name="T65" fmla="*/ 40 h 43"/>
                  <a:gd name="T66" fmla="*/ 11 w 11"/>
                  <a:gd name="T6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43">
                    <a:moveTo>
                      <a:pt x="11" y="6"/>
                    </a:moveTo>
                    <a:lnTo>
                      <a:pt x="10" y="4"/>
                    </a:lnTo>
                    <a:lnTo>
                      <a:pt x="9" y="2"/>
                    </a:lnTo>
                    <a:lnTo>
                      <a:pt x="7" y="1"/>
                    </a:lnTo>
                    <a:lnTo>
                      <a:pt x="5" y="0"/>
                    </a:lnTo>
                    <a:lnTo>
                      <a:pt x="3" y="1"/>
                    </a:lnTo>
                    <a:lnTo>
                      <a:pt x="1" y="2"/>
                    </a:lnTo>
                    <a:lnTo>
                      <a:pt x="0" y="4"/>
                    </a:lnTo>
                    <a:lnTo>
                      <a:pt x="0" y="6"/>
                    </a:lnTo>
                    <a:lnTo>
                      <a:pt x="0" y="8"/>
                    </a:lnTo>
                    <a:lnTo>
                      <a:pt x="1" y="9"/>
                    </a:lnTo>
                    <a:lnTo>
                      <a:pt x="3" y="11"/>
                    </a:lnTo>
                    <a:lnTo>
                      <a:pt x="5" y="11"/>
                    </a:lnTo>
                    <a:lnTo>
                      <a:pt x="7" y="11"/>
                    </a:lnTo>
                    <a:lnTo>
                      <a:pt x="9" y="9"/>
                    </a:lnTo>
                    <a:lnTo>
                      <a:pt x="10" y="8"/>
                    </a:lnTo>
                    <a:lnTo>
                      <a:pt x="11" y="6"/>
                    </a:lnTo>
                    <a:close/>
                    <a:moveTo>
                      <a:pt x="11" y="38"/>
                    </a:moveTo>
                    <a:lnTo>
                      <a:pt x="10" y="36"/>
                    </a:lnTo>
                    <a:lnTo>
                      <a:pt x="9" y="34"/>
                    </a:lnTo>
                    <a:lnTo>
                      <a:pt x="7" y="33"/>
                    </a:lnTo>
                    <a:lnTo>
                      <a:pt x="5" y="33"/>
                    </a:lnTo>
                    <a:lnTo>
                      <a:pt x="3" y="33"/>
                    </a:lnTo>
                    <a:lnTo>
                      <a:pt x="1" y="34"/>
                    </a:lnTo>
                    <a:lnTo>
                      <a:pt x="0" y="36"/>
                    </a:lnTo>
                    <a:lnTo>
                      <a:pt x="0" y="38"/>
                    </a:lnTo>
                    <a:lnTo>
                      <a:pt x="0" y="40"/>
                    </a:lnTo>
                    <a:lnTo>
                      <a:pt x="1" y="42"/>
                    </a:lnTo>
                    <a:lnTo>
                      <a:pt x="3" y="43"/>
                    </a:lnTo>
                    <a:lnTo>
                      <a:pt x="5" y="43"/>
                    </a:lnTo>
                    <a:lnTo>
                      <a:pt x="7" y="43"/>
                    </a:lnTo>
                    <a:lnTo>
                      <a:pt x="9" y="42"/>
                    </a:lnTo>
                    <a:lnTo>
                      <a:pt x="10" y="40"/>
                    </a:lnTo>
                    <a:lnTo>
                      <a:pt x="11"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1" name="Freeform 89"/>
              <p:cNvSpPr>
                <a:spLocks noChangeAspect="1" noEditPoints="1"/>
              </p:cNvSpPr>
              <p:nvPr/>
            </p:nvSpPr>
            <p:spPr bwMode="auto">
              <a:xfrm>
                <a:off x="750" y="1009"/>
                <a:ext cx="38" cy="54"/>
              </a:xfrm>
              <a:custGeom>
                <a:avLst/>
                <a:gdLst>
                  <a:gd name="T0" fmla="*/ 29 w 38"/>
                  <a:gd name="T1" fmla="*/ 3 h 54"/>
                  <a:gd name="T2" fmla="*/ 29 w 38"/>
                  <a:gd name="T3" fmla="*/ 2 h 54"/>
                  <a:gd name="T4" fmla="*/ 29 w 38"/>
                  <a:gd name="T5" fmla="*/ 1 h 54"/>
                  <a:gd name="T6" fmla="*/ 29 w 38"/>
                  <a:gd name="T7" fmla="*/ 0 h 54"/>
                  <a:gd name="T8" fmla="*/ 28 w 38"/>
                  <a:gd name="T9" fmla="*/ 0 h 54"/>
                  <a:gd name="T10" fmla="*/ 26 w 38"/>
                  <a:gd name="T11" fmla="*/ 0 h 54"/>
                  <a:gd name="T12" fmla="*/ 26 w 38"/>
                  <a:gd name="T13" fmla="*/ 2 h 54"/>
                  <a:gd name="T14" fmla="*/ 0 w 38"/>
                  <a:gd name="T15" fmla="*/ 38 h 54"/>
                  <a:gd name="T16" fmla="*/ 0 w 38"/>
                  <a:gd name="T17" fmla="*/ 41 h 54"/>
                  <a:gd name="T18" fmla="*/ 23 w 38"/>
                  <a:gd name="T19" fmla="*/ 41 h 54"/>
                  <a:gd name="T20" fmla="*/ 23 w 38"/>
                  <a:gd name="T21" fmla="*/ 48 h 54"/>
                  <a:gd name="T22" fmla="*/ 23 w 38"/>
                  <a:gd name="T23" fmla="*/ 49 h 54"/>
                  <a:gd name="T24" fmla="*/ 22 w 38"/>
                  <a:gd name="T25" fmla="*/ 51 h 54"/>
                  <a:gd name="T26" fmla="*/ 20 w 38"/>
                  <a:gd name="T27" fmla="*/ 51 h 54"/>
                  <a:gd name="T28" fmla="*/ 16 w 38"/>
                  <a:gd name="T29" fmla="*/ 51 h 54"/>
                  <a:gd name="T30" fmla="*/ 14 w 38"/>
                  <a:gd name="T31" fmla="*/ 51 h 54"/>
                  <a:gd name="T32" fmla="*/ 14 w 38"/>
                  <a:gd name="T33" fmla="*/ 54 h 54"/>
                  <a:gd name="T34" fmla="*/ 18 w 38"/>
                  <a:gd name="T35" fmla="*/ 54 h 54"/>
                  <a:gd name="T36" fmla="*/ 21 w 38"/>
                  <a:gd name="T37" fmla="*/ 54 h 54"/>
                  <a:gd name="T38" fmla="*/ 23 w 38"/>
                  <a:gd name="T39" fmla="*/ 54 h 54"/>
                  <a:gd name="T40" fmla="*/ 26 w 38"/>
                  <a:gd name="T41" fmla="*/ 54 h 54"/>
                  <a:gd name="T42" fmla="*/ 29 w 38"/>
                  <a:gd name="T43" fmla="*/ 54 h 54"/>
                  <a:gd name="T44" fmla="*/ 31 w 38"/>
                  <a:gd name="T45" fmla="*/ 54 h 54"/>
                  <a:gd name="T46" fmla="*/ 33 w 38"/>
                  <a:gd name="T47" fmla="*/ 54 h 54"/>
                  <a:gd name="T48" fmla="*/ 37 w 38"/>
                  <a:gd name="T49" fmla="*/ 54 h 54"/>
                  <a:gd name="T50" fmla="*/ 37 w 38"/>
                  <a:gd name="T51" fmla="*/ 51 h 54"/>
                  <a:gd name="T52" fmla="*/ 36 w 38"/>
                  <a:gd name="T53" fmla="*/ 51 h 54"/>
                  <a:gd name="T54" fmla="*/ 32 w 38"/>
                  <a:gd name="T55" fmla="*/ 51 h 54"/>
                  <a:gd name="T56" fmla="*/ 30 w 38"/>
                  <a:gd name="T57" fmla="*/ 51 h 54"/>
                  <a:gd name="T58" fmla="*/ 29 w 38"/>
                  <a:gd name="T59" fmla="*/ 49 h 54"/>
                  <a:gd name="T60" fmla="*/ 29 w 38"/>
                  <a:gd name="T61" fmla="*/ 48 h 54"/>
                  <a:gd name="T62" fmla="*/ 29 w 38"/>
                  <a:gd name="T63" fmla="*/ 41 h 54"/>
                  <a:gd name="T64" fmla="*/ 38 w 38"/>
                  <a:gd name="T65" fmla="*/ 41 h 54"/>
                  <a:gd name="T66" fmla="*/ 38 w 38"/>
                  <a:gd name="T67" fmla="*/ 38 h 54"/>
                  <a:gd name="T68" fmla="*/ 29 w 38"/>
                  <a:gd name="T69" fmla="*/ 38 h 54"/>
                  <a:gd name="T70" fmla="*/ 29 w 38"/>
                  <a:gd name="T71" fmla="*/ 3 h 54"/>
                  <a:gd name="T72" fmla="*/ 23 w 38"/>
                  <a:gd name="T73" fmla="*/ 9 h 54"/>
                  <a:gd name="T74" fmla="*/ 23 w 38"/>
                  <a:gd name="T75" fmla="*/ 38 h 54"/>
                  <a:gd name="T76" fmla="*/ 3 w 38"/>
                  <a:gd name="T77" fmla="*/ 38 h 54"/>
                  <a:gd name="T78" fmla="*/ 23 w 38"/>
                  <a:gd name="T79"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54">
                    <a:moveTo>
                      <a:pt x="29" y="3"/>
                    </a:moveTo>
                    <a:lnTo>
                      <a:pt x="29" y="2"/>
                    </a:lnTo>
                    <a:lnTo>
                      <a:pt x="29" y="1"/>
                    </a:lnTo>
                    <a:lnTo>
                      <a:pt x="29" y="0"/>
                    </a:lnTo>
                    <a:lnTo>
                      <a:pt x="28" y="0"/>
                    </a:lnTo>
                    <a:lnTo>
                      <a:pt x="26" y="0"/>
                    </a:lnTo>
                    <a:lnTo>
                      <a:pt x="26" y="2"/>
                    </a:lnTo>
                    <a:lnTo>
                      <a:pt x="0" y="38"/>
                    </a:lnTo>
                    <a:lnTo>
                      <a:pt x="0" y="41"/>
                    </a:lnTo>
                    <a:lnTo>
                      <a:pt x="23" y="41"/>
                    </a:lnTo>
                    <a:lnTo>
                      <a:pt x="23" y="48"/>
                    </a:lnTo>
                    <a:lnTo>
                      <a:pt x="23" y="49"/>
                    </a:lnTo>
                    <a:lnTo>
                      <a:pt x="22" y="51"/>
                    </a:lnTo>
                    <a:lnTo>
                      <a:pt x="20" y="51"/>
                    </a:lnTo>
                    <a:lnTo>
                      <a:pt x="16" y="51"/>
                    </a:lnTo>
                    <a:lnTo>
                      <a:pt x="14" y="51"/>
                    </a:lnTo>
                    <a:lnTo>
                      <a:pt x="14" y="54"/>
                    </a:lnTo>
                    <a:lnTo>
                      <a:pt x="18" y="54"/>
                    </a:lnTo>
                    <a:lnTo>
                      <a:pt x="21" y="54"/>
                    </a:lnTo>
                    <a:lnTo>
                      <a:pt x="23" y="54"/>
                    </a:lnTo>
                    <a:lnTo>
                      <a:pt x="26" y="54"/>
                    </a:lnTo>
                    <a:lnTo>
                      <a:pt x="29" y="54"/>
                    </a:lnTo>
                    <a:lnTo>
                      <a:pt x="31" y="54"/>
                    </a:lnTo>
                    <a:lnTo>
                      <a:pt x="33" y="54"/>
                    </a:lnTo>
                    <a:lnTo>
                      <a:pt x="37" y="54"/>
                    </a:lnTo>
                    <a:lnTo>
                      <a:pt x="37" y="51"/>
                    </a:lnTo>
                    <a:lnTo>
                      <a:pt x="36" y="51"/>
                    </a:lnTo>
                    <a:lnTo>
                      <a:pt x="32" y="51"/>
                    </a:lnTo>
                    <a:lnTo>
                      <a:pt x="30" y="51"/>
                    </a:lnTo>
                    <a:lnTo>
                      <a:pt x="29" y="49"/>
                    </a:lnTo>
                    <a:lnTo>
                      <a:pt x="29" y="48"/>
                    </a:lnTo>
                    <a:lnTo>
                      <a:pt x="29" y="41"/>
                    </a:lnTo>
                    <a:lnTo>
                      <a:pt x="38" y="41"/>
                    </a:lnTo>
                    <a:lnTo>
                      <a:pt x="38" y="38"/>
                    </a:lnTo>
                    <a:lnTo>
                      <a:pt x="29" y="38"/>
                    </a:lnTo>
                    <a:lnTo>
                      <a:pt x="29" y="3"/>
                    </a:lnTo>
                    <a:close/>
                    <a:moveTo>
                      <a:pt x="23" y="9"/>
                    </a:moveTo>
                    <a:lnTo>
                      <a:pt x="23" y="38"/>
                    </a:lnTo>
                    <a:lnTo>
                      <a:pt x="3" y="38"/>
                    </a:lnTo>
                    <a:lnTo>
                      <a:pt x="23"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2" name="Freeform 90"/>
              <p:cNvSpPr>
                <a:spLocks noChangeAspect="1" noEditPoints="1"/>
              </p:cNvSpPr>
              <p:nvPr/>
            </p:nvSpPr>
            <p:spPr bwMode="auto">
              <a:xfrm>
                <a:off x="798" y="1029"/>
                <a:ext cx="8" cy="34"/>
              </a:xfrm>
              <a:custGeom>
                <a:avLst/>
                <a:gdLst>
                  <a:gd name="T0" fmla="*/ 8 w 8"/>
                  <a:gd name="T1" fmla="*/ 4 h 34"/>
                  <a:gd name="T2" fmla="*/ 8 w 8"/>
                  <a:gd name="T3" fmla="*/ 2 h 34"/>
                  <a:gd name="T4" fmla="*/ 7 w 8"/>
                  <a:gd name="T5" fmla="*/ 1 h 34"/>
                  <a:gd name="T6" fmla="*/ 6 w 8"/>
                  <a:gd name="T7" fmla="*/ 0 h 34"/>
                  <a:gd name="T8" fmla="*/ 4 w 8"/>
                  <a:gd name="T9" fmla="*/ 0 h 34"/>
                  <a:gd name="T10" fmla="*/ 2 w 8"/>
                  <a:gd name="T11" fmla="*/ 0 h 34"/>
                  <a:gd name="T12" fmla="*/ 1 w 8"/>
                  <a:gd name="T13" fmla="*/ 1 h 34"/>
                  <a:gd name="T14" fmla="*/ 0 w 8"/>
                  <a:gd name="T15" fmla="*/ 3 h 34"/>
                  <a:gd name="T16" fmla="*/ 0 w 8"/>
                  <a:gd name="T17" fmla="*/ 4 h 34"/>
                  <a:gd name="T18" fmla="*/ 0 w 8"/>
                  <a:gd name="T19" fmla="*/ 6 h 34"/>
                  <a:gd name="T20" fmla="*/ 1 w 8"/>
                  <a:gd name="T21" fmla="*/ 7 h 34"/>
                  <a:gd name="T22" fmla="*/ 2 w 8"/>
                  <a:gd name="T23" fmla="*/ 8 h 34"/>
                  <a:gd name="T24" fmla="*/ 4 w 8"/>
                  <a:gd name="T25" fmla="*/ 9 h 34"/>
                  <a:gd name="T26" fmla="*/ 6 w 8"/>
                  <a:gd name="T27" fmla="*/ 8 h 34"/>
                  <a:gd name="T28" fmla="*/ 7 w 8"/>
                  <a:gd name="T29" fmla="*/ 7 h 34"/>
                  <a:gd name="T30" fmla="*/ 8 w 8"/>
                  <a:gd name="T31" fmla="*/ 6 h 34"/>
                  <a:gd name="T32" fmla="*/ 8 w 8"/>
                  <a:gd name="T33" fmla="*/ 4 h 34"/>
                  <a:gd name="T34" fmla="*/ 8 w 8"/>
                  <a:gd name="T35" fmla="*/ 30 h 34"/>
                  <a:gd name="T36" fmla="*/ 8 w 8"/>
                  <a:gd name="T37" fmla="*/ 28 h 34"/>
                  <a:gd name="T38" fmla="*/ 7 w 8"/>
                  <a:gd name="T39" fmla="*/ 26 h 34"/>
                  <a:gd name="T40" fmla="*/ 6 w 8"/>
                  <a:gd name="T41" fmla="*/ 26 h 34"/>
                  <a:gd name="T42" fmla="*/ 4 w 8"/>
                  <a:gd name="T43" fmla="*/ 25 h 34"/>
                  <a:gd name="T44" fmla="*/ 2 w 8"/>
                  <a:gd name="T45" fmla="*/ 26 h 34"/>
                  <a:gd name="T46" fmla="*/ 1 w 8"/>
                  <a:gd name="T47" fmla="*/ 27 h 34"/>
                  <a:gd name="T48" fmla="*/ 0 w 8"/>
                  <a:gd name="T49" fmla="*/ 28 h 34"/>
                  <a:gd name="T50" fmla="*/ 0 w 8"/>
                  <a:gd name="T51" fmla="*/ 30 h 34"/>
                  <a:gd name="T52" fmla="*/ 0 w 8"/>
                  <a:gd name="T53" fmla="*/ 31 h 34"/>
                  <a:gd name="T54" fmla="*/ 1 w 8"/>
                  <a:gd name="T55" fmla="*/ 33 h 34"/>
                  <a:gd name="T56" fmla="*/ 2 w 8"/>
                  <a:gd name="T57" fmla="*/ 34 h 34"/>
                  <a:gd name="T58" fmla="*/ 4 w 8"/>
                  <a:gd name="T59" fmla="*/ 34 h 34"/>
                  <a:gd name="T60" fmla="*/ 6 w 8"/>
                  <a:gd name="T61" fmla="*/ 34 h 34"/>
                  <a:gd name="T62" fmla="*/ 7 w 8"/>
                  <a:gd name="T63" fmla="*/ 33 h 34"/>
                  <a:gd name="T64" fmla="*/ 8 w 8"/>
                  <a:gd name="T65" fmla="*/ 31 h 34"/>
                  <a:gd name="T66" fmla="*/ 8 w 8"/>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4"/>
                    </a:moveTo>
                    <a:lnTo>
                      <a:pt x="8" y="2"/>
                    </a:lnTo>
                    <a:lnTo>
                      <a:pt x="7" y="1"/>
                    </a:lnTo>
                    <a:lnTo>
                      <a:pt x="6" y="0"/>
                    </a:lnTo>
                    <a:lnTo>
                      <a:pt x="4" y="0"/>
                    </a:lnTo>
                    <a:lnTo>
                      <a:pt x="2" y="0"/>
                    </a:lnTo>
                    <a:lnTo>
                      <a:pt x="1" y="1"/>
                    </a:lnTo>
                    <a:lnTo>
                      <a:pt x="0" y="3"/>
                    </a:lnTo>
                    <a:lnTo>
                      <a:pt x="0" y="4"/>
                    </a:lnTo>
                    <a:lnTo>
                      <a:pt x="0" y="6"/>
                    </a:lnTo>
                    <a:lnTo>
                      <a:pt x="1" y="7"/>
                    </a:lnTo>
                    <a:lnTo>
                      <a:pt x="2" y="8"/>
                    </a:lnTo>
                    <a:lnTo>
                      <a:pt x="4" y="9"/>
                    </a:lnTo>
                    <a:lnTo>
                      <a:pt x="6" y="8"/>
                    </a:lnTo>
                    <a:lnTo>
                      <a:pt x="7" y="7"/>
                    </a:lnTo>
                    <a:lnTo>
                      <a:pt x="8" y="6"/>
                    </a:lnTo>
                    <a:lnTo>
                      <a:pt x="8" y="4"/>
                    </a:lnTo>
                    <a:close/>
                    <a:moveTo>
                      <a:pt x="8" y="30"/>
                    </a:moveTo>
                    <a:lnTo>
                      <a:pt x="8" y="28"/>
                    </a:lnTo>
                    <a:lnTo>
                      <a:pt x="7" y="26"/>
                    </a:lnTo>
                    <a:lnTo>
                      <a:pt x="6" y="26"/>
                    </a:lnTo>
                    <a:lnTo>
                      <a:pt x="4" y="25"/>
                    </a:lnTo>
                    <a:lnTo>
                      <a:pt x="2" y="26"/>
                    </a:lnTo>
                    <a:lnTo>
                      <a:pt x="1" y="27"/>
                    </a:lnTo>
                    <a:lnTo>
                      <a:pt x="0" y="28"/>
                    </a:lnTo>
                    <a:lnTo>
                      <a:pt x="0" y="30"/>
                    </a:lnTo>
                    <a:lnTo>
                      <a:pt x="0" y="31"/>
                    </a:lnTo>
                    <a:lnTo>
                      <a:pt x="1" y="33"/>
                    </a:lnTo>
                    <a:lnTo>
                      <a:pt x="2" y="34"/>
                    </a:lnTo>
                    <a:lnTo>
                      <a:pt x="4" y="34"/>
                    </a:lnTo>
                    <a:lnTo>
                      <a:pt x="6" y="34"/>
                    </a:lnTo>
                    <a:lnTo>
                      <a:pt x="7" y="33"/>
                    </a:lnTo>
                    <a:lnTo>
                      <a:pt x="8" y="31"/>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3" name="Freeform 91"/>
              <p:cNvSpPr>
                <a:spLocks noChangeAspect="1"/>
              </p:cNvSpPr>
              <p:nvPr/>
            </p:nvSpPr>
            <p:spPr bwMode="auto">
              <a:xfrm>
                <a:off x="1017" y="993"/>
                <a:ext cx="40" cy="70"/>
              </a:xfrm>
              <a:custGeom>
                <a:avLst/>
                <a:gdLst>
                  <a:gd name="T0" fmla="*/ 8 w 40"/>
                  <a:gd name="T1" fmla="*/ 26 h 70"/>
                  <a:gd name="T2" fmla="*/ 0 w 40"/>
                  <a:gd name="T3" fmla="*/ 26 h 70"/>
                  <a:gd name="T4" fmla="*/ 0 w 40"/>
                  <a:gd name="T5" fmla="*/ 31 h 70"/>
                  <a:gd name="T6" fmla="*/ 8 w 40"/>
                  <a:gd name="T7" fmla="*/ 31 h 70"/>
                  <a:gd name="T8" fmla="*/ 8 w 40"/>
                  <a:gd name="T9" fmla="*/ 65 h 70"/>
                  <a:gd name="T10" fmla="*/ 1 w 40"/>
                  <a:gd name="T11" fmla="*/ 65 h 70"/>
                  <a:gd name="T12" fmla="*/ 1 w 40"/>
                  <a:gd name="T13" fmla="*/ 70 h 70"/>
                  <a:gd name="T14" fmla="*/ 7 w 40"/>
                  <a:gd name="T15" fmla="*/ 70 h 70"/>
                  <a:gd name="T16" fmla="*/ 14 w 40"/>
                  <a:gd name="T17" fmla="*/ 70 h 70"/>
                  <a:gd name="T18" fmla="*/ 17 w 40"/>
                  <a:gd name="T19" fmla="*/ 70 h 70"/>
                  <a:gd name="T20" fmla="*/ 20 w 40"/>
                  <a:gd name="T21" fmla="*/ 70 h 70"/>
                  <a:gd name="T22" fmla="*/ 24 w 40"/>
                  <a:gd name="T23" fmla="*/ 70 h 70"/>
                  <a:gd name="T24" fmla="*/ 27 w 40"/>
                  <a:gd name="T25" fmla="*/ 70 h 70"/>
                  <a:gd name="T26" fmla="*/ 27 w 40"/>
                  <a:gd name="T27" fmla="*/ 65 h 70"/>
                  <a:gd name="T28" fmla="*/ 19 w 40"/>
                  <a:gd name="T29" fmla="*/ 65 h 70"/>
                  <a:gd name="T30" fmla="*/ 19 w 40"/>
                  <a:gd name="T31" fmla="*/ 31 h 70"/>
                  <a:gd name="T32" fmla="*/ 30 w 40"/>
                  <a:gd name="T33" fmla="*/ 31 h 70"/>
                  <a:gd name="T34" fmla="*/ 30 w 40"/>
                  <a:gd name="T35" fmla="*/ 26 h 70"/>
                  <a:gd name="T36" fmla="*/ 18 w 40"/>
                  <a:gd name="T37" fmla="*/ 26 h 70"/>
                  <a:gd name="T38" fmla="*/ 18 w 40"/>
                  <a:gd name="T39" fmla="*/ 16 h 70"/>
                  <a:gd name="T40" fmla="*/ 18 w 40"/>
                  <a:gd name="T41" fmla="*/ 12 h 70"/>
                  <a:gd name="T42" fmla="*/ 19 w 40"/>
                  <a:gd name="T43" fmla="*/ 9 h 70"/>
                  <a:gd name="T44" fmla="*/ 21 w 40"/>
                  <a:gd name="T45" fmla="*/ 7 h 70"/>
                  <a:gd name="T46" fmla="*/ 22 w 40"/>
                  <a:gd name="T47" fmla="*/ 6 h 70"/>
                  <a:gd name="T48" fmla="*/ 24 w 40"/>
                  <a:gd name="T49" fmla="*/ 5 h 70"/>
                  <a:gd name="T50" fmla="*/ 25 w 40"/>
                  <a:gd name="T51" fmla="*/ 4 h 70"/>
                  <a:gd name="T52" fmla="*/ 27 w 40"/>
                  <a:gd name="T53" fmla="*/ 4 h 70"/>
                  <a:gd name="T54" fmla="*/ 28 w 40"/>
                  <a:gd name="T55" fmla="*/ 4 h 70"/>
                  <a:gd name="T56" fmla="*/ 30 w 40"/>
                  <a:gd name="T57" fmla="*/ 4 h 70"/>
                  <a:gd name="T58" fmla="*/ 28 w 40"/>
                  <a:gd name="T59" fmla="*/ 6 h 70"/>
                  <a:gd name="T60" fmla="*/ 27 w 40"/>
                  <a:gd name="T61" fmla="*/ 9 h 70"/>
                  <a:gd name="T62" fmla="*/ 28 w 40"/>
                  <a:gd name="T63" fmla="*/ 12 h 70"/>
                  <a:gd name="T64" fmla="*/ 30 w 40"/>
                  <a:gd name="T65" fmla="*/ 14 h 70"/>
                  <a:gd name="T66" fmla="*/ 32 w 40"/>
                  <a:gd name="T67" fmla="*/ 15 h 70"/>
                  <a:gd name="T68" fmla="*/ 34 w 40"/>
                  <a:gd name="T69" fmla="*/ 15 h 70"/>
                  <a:gd name="T70" fmla="*/ 36 w 40"/>
                  <a:gd name="T71" fmla="*/ 15 h 70"/>
                  <a:gd name="T72" fmla="*/ 38 w 40"/>
                  <a:gd name="T73" fmla="*/ 14 h 70"/>
                  <a:gd name="T74" fmla="*/ 39 w 40"/>
                  <a:gd name="T75" fmla="*/ 12 h 70"/>
                  <a:gd name="T76" fmla="*/ 40 w 40"/>
                  <a:gd name="T77" fmla="*/ 9 h 70"/>
                  <a:gd name="T78" fmla="*/ 39 w 40"/>
                  <a:gd name="T79" fmla="*/ 6 h 70"/>
                  <a:gd name="T80" fmla="*/ 37 w 40"/>
                  <a:gd name="T81" fmla="*/ 3 h 70"/>
                  <a:gd name="T82" fmla="*/ 33 w 40"/>
                  <a:gd name="T83" fmla="*/ 1 h 70"/>
                  <a:gd name="T84" fmla="*/ 28 w 40"/>
                  <a:gd name="T85" fmla="*/ 0 h 70"/>
                  <a:gd name="T86" fmla="*/ 21 w 40"/>
                  <a:gd name="T87" fmla="*/ 1 h 70"/>
                  <a:gd name="T88" fmla="*/ 14 w 40"/>
                  <a:gd name="T89" fmla="*/ 4 h 70"/>
                  <a:gd name="T90" fmla="*/ 10 w 40"/>
                  <a:gd name="T91" fmla="*/ 9 h 70"/>
                  <a:gd name="T92" fmla="*/ 8 w 40"/>
                  <a:gd name="T93" fmla="*/ 16 h 70"/>
                  <a:gd name="T94" fmla="*/ 8 w 40"/>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70">
                    <a:moveTo>
                      <a:pt x="8" y="26"/>
                    </a:moveTo>
                    <a:lnTo>
                      <a:pt x="0" y="26"/>
                    </a:lnTo>
                    <a:lnTo>
                      <a:pt x="0" y="31"/>
                    </a:lnTo>
                    <a:lnTo>
                      <a:pt x="8" y="31"/>
                    </a:lnTo>
                    <a:lnTo>
                      <a:pt x="8" y="65"/>
                    </a:lnTo>
                    <a:lnTo>
                      <a:pt x="1" y="65"/>
                    </a:lnTo>
                    <a:lnTo>
                      <a:pt x="1" y="70"/>
                    </a:lnTo>
                    <a:lnTo>
                      <a:pt x="7" y="70"/>
                    </a:lnTo>
                    <a:lnTo>
                      <a:pt x="14" y="70"/>
                    </a:lnTo>
                    <a:lnTo>
                      <a:pt x="17" y="70"/>
                    </a:lnTo>
                    <a:lnTo>
                      <a:pt x="20" y="70"/>
                    </a:lnTo>
                    <a:lnTo>
                      <a:pt x="24" y="70"/>
                    </a:lnTo>
                    <a:lnTo>
                      <a:pt x="27" y="70"/>
                    </a:lnTo>
                    <a:lnTo>
                      <a:pt x="27" y="65"/>
                    </a:lnTo>
                    <a:lnTo>
                      <a:pt x="19" y="65"/>
                    </a:lnTo>
                    <a:lnTo>
                      <a:pt x="19" y="31"/>
                    </a:lnTo>
                    <a:lnTo>
                      <a:pt x="30" y="31"/>
                    </a:lnTo>
                    <a:lnTo>
                      <a:pt x="30" y="26"/>
                    </a:lnTo>
                    <a:lnTo>
                      <a:pt x="18" y="26"/>
                    </a:lnTo>
                    <a:lnTo>
                      <a:pt x="18" y="16"/>
                    </a:lnTo>
                    <a:lnTo>
                      <a:pt x="18" y="12"/>
                    </a:lnTo>
                    <a:lnTo>
                      <a:pt x="19" y="9"/>
                    </a:lnTo>
                    <a:lnTo>
                      <a:pt x="21" y="7"/>
                    </a:lnTo>
                    <a:lnTo>
                      <a:pt x="22" y="6"/>
                    </a:lnTo>
                    <a:lnTo>
                      <a:pt x="24" y="5"/>
                    </a:lnTo>
                    <a:lnTo>
                      <a:pt x="25" y="4"/>
                    </a:lnTo>
                    <a:lnTo>
                      <a:pt x="27" y="4"/>
                    </a:lnTo>
                    <a:lnTo>
                      <a:pt x="28" y="4"/>
                    </a:lnTo>
                    <a:lnTo>
                      <a:pt x="30" y="4"/>
                    </a:lnTo>
                    <a:lnTo>
                      <a:pt x="28" y="6"/>
                    </a:lnTo>
                    <a:lnTo>
                      <a:pt x="27" y="9"/>
                    </a:lnTo>
                    <a:lnTo>
                      <a:pt x="28" y="12"/>
                    </a:lnTo>
                    <a:lnTo>
                      <a:pt x="30" y="14"/>
                    </a:lnTo>
                    <a:lnTo>
                      <a:pt x="32" y="15"/>
                    </a:lnTo>
                    <a:lnTo>
                      <a:pt x="34" y="15"/>
                    </a:lnTo>
                    <a:lnTo>
                      <a:pt x="36" y="15"/>
                    </a:lnTo>
                    <a:lnTo>
                      <a:pt x="38" y="14"/>
                    </a:lnTo>
                    <a:lnTo>
                      <a:pt x="39" y="12"/>
                    </a:lnTo>
                    <a:lnTo>
                      <a:pt x="40" y="9"/>
                    </a:lnTo>
                    <a:lnTo>
                      <a:pt x="39" y="6"/>
                    </a:lnTo>
                    <a:lnTo>
                      <a:pt x="37" y="3"/>
                    </a:lnTo>
                    <a:lnTo>
                      <a:pt x="33" y="1"/>
                    </a:lnTo>
                    <a:lnTo>
                      <a:pt x="28" y="0"/>
                    </a:lnTo>
                    <a:lnTo>
                      <a:pt x="21" y="1"/>
                    </a:lnTo>
                    <a:lnTo>
                      <a:pt x="14" y="4"/>
                    </a:lnTo>
                    <a:lnTo>
                      <a:pt x="10" y="9"/>
                    </a:lnTo>
                    <a:lnTo>
                      <a:pt x="8" y="16"/>
                    </a:lnTo>
                    <a:lnTo>
                      <a:pt x="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4" name="Freeform 92"/>
              <p:cNvSpPr>
                <a:spLocks noChangeAspect="1" noEditPoints="1"/>
              </p:cNvSpPr>
              <p:nvPr/>
            </p:nvSpPr>
            <p:spPr bwMode="auto">
              <a:xfrm>
                <a:off x="1051" y="1018"/>
                <a:ext cx="51" cy="46"/>
              </a:xfrm>
              <a:custGeom>
                <a:avLst/>
                <a:gdLst>
                  <a:gd name="T0" fmla="*/ 51 w 51"/>
                  <a:gd name="T1" fmla="*/ 23 h 46"/>
                  <a:gd name="T2" fmla="*/ 50 w 51"/>
                  <a:gd name="T3" fmla="*/ 14 h 46"/>
                  <a:gd name="T4" fmla="*/ 45 w 51"/>
                  <a:gd name="T5" fmla="*/ 7 h 46"/>
                  <a:gd name="T6" fmla="*/ 37 w 51"/>
                  <a:gd name="T7" fmla="*/ 2 h 46"/>
                  <a:gd name="T8" fmla="*/ 26 w 51"/>
                  <a:gd name="T9" fmla="*/ 0 h 46"/>
                  <a:gd name="T10" fmla="*/ 15 w 51"/>
                  <a:gd name="T11" fmla="*/ 2 h 46"/>
                  <a:gd name="T12" fmla="*/ 7 w 51"/>
                  <a:gd name="T13" fmla="*/ 7 h 46"/>
                  <a:gd name="T14" fmla="*/ 2 w 51"/>
                  <a:gd name="T15" fmla="*/ 14 h 46"/>
                  <a:gd name="T16" fmla="*/ 0 w 51"/>
                  <a:gd name="T17" fmla="*/ 23 h 46"/>
                  <a:gd name="T18" fmla="*/ 2 w 51"/>
                  <a:gd name="T19" fmla="*/ 32 h 46"/>
                  <a:gd name="T20" fmla="*/ 7 w 51"/>
                  <a:gd name="T21" fmla="*/ 39 h 46"/>
                  <a:gd name="T22" fmla="*/ 15 w 51"/>
                  <a:gd name="T23" fmla="*/ 44 h 46"/>
                  <a:gd name="T24" fmla="*/ 26 w 51"/>
                  <a:gd name="T25" fmla="*/ 46 h 46"/>
                  <a:gd name="T26" fmla="*/ 37 w 51"/>
                  <a:gd name="T27" fmla="*/ 44 h 46"/>
                  <a:gd name="T28" fmla="*/ 45 w 51"/>
                  <a:gd name="T29" fmla="*/ 39 h 46"/>
                  <a:gd name="T30" fmla="*/ 50 w 51"/>
                  <a:gd name="T31" fmla="*/ 32 h 46"/>
                  <a:gd name="T32" fmla="*/ 51 w 51"/>
                  <a:gd name="T33" fmla="*/ 23 h 46"/>
                  <a:gd name="T34" fmla="*/ 26 w 51"/>
                  <a:gd name="T35" fmla="*/ 42 h 46"/>
                  <a:gd name="T36" fmla="*/ 22 w 51"/>
                  <a:gd name="T37" fmla="*/ 41 h 46"/>
                  <a:gd name="T38" fmla="*/ 19 w 51"/>
                  <a:gd name="T39" fmla="*/ 40 h 46"/>
                  <a:gd name="T40" fmla="*/ 16 w 51"/>
                  <a:gd name="T41" fmla="*/ 38 h 46"/>
                  <a:gd name="T42" fmla="*/ 15 w 51"/>
                  <a:gd name="T43" fmla="*/ 35 h 46"/>
                  <a:gd name="T44" fmla="*/ 14 w 51"/>
                  <a:gd name="T45" fmla="*/ 32 h 46"/>
                  <a:gd name="T46" fmla="*/ 13 w 51"/>
                  <a:gd name="T47" fmla="*/ 29 h 46"/>
                  <a:gd name="T48" fmla="*/ 13 w 51"/>
                  <a:gd name="T49" fmla="*/ 26 h 46"/>
                  <a:gd name="T50" fmla="*/ 13 w 51"/>
                  <a:gd name="T51" fmla="*/ 22 h 46"/>
                  <a:gd name="T52" fmla="*/ 13 w 51"/>
                  <a:gd name="T53" fmla="*/ 19 h 46"/>
                  <a:gd name="T54" fmla="*/ 13 w 51"/>
                  <a:gd name="T55" fmla="*/ 15 h 46"/>
                  <a:gd name="T56" fmla="*/ 14 w 51"/>
                  <a:gd name="T57" fmla="*/ 12 h 46"/>
                  <a:gd name="T58" fmla="*/ 15 w 51"/>
                  <a:gd name="T59" fmla="*/ 9 h 46"/>
                  <a:gd name="T60" fmla="*/ 17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6 h 46"/>
                  <a:gd name="T74" fmla="*/ 36 w 51"/>
                  <a:gd name="T75" fmla="*/ 9 h 46"/>
                  <a:gd name="T76" fmla="*/ 38 w 51"/>
                  <a:gd name="T77" fmla="*/ 12 h 46"/>
                  <a:gd name="T78" fmla="*/ 38 w 51"/>
                  <a:gd name="T79" fmla="*/ 15 h 46"/>
                  <a:gd name="T80" fmla="*/ 38 w 51"/>
                  <a:gd name="T81" fmla="*/ 19 h 46"/>
                  <a:gd name="T82" fmla="*/ 39 w 51"/>
                  <a:gd name="T83" fmla="*/ 22 h 46"/>
                  <a:gd name="T84" fmla="*/ 38 w 51"/>
                  <a:gd name="T85" fmla="*/ 26 h 46"/>
                  <a:gd name="T86" fmla="*/ 38 w 51"/>
                  <a:gd name="T87" fmla="*/ 29 h 46"/>
                  <a:gd name="T88" fmla="*/ 38 w 51"/>
                  <a:gd name="T89" fmla="*/ 32 h 46"/>
                  <a:gd name="T90" fmla="*/ 37 w 51"/>
                  <a:gd name="T91" fmla="*/ 35 h 46"/>
                  <a:gd name="T92" fmla="*/ 35 w 51"/>
                  <a:gd name="T93" fmla="*/ 38 h 46"/>
                  <a:gd name="T94" fmla="*/ 33 w 51"/>
                  <a:gd name="T95" fmla="*/ 40 h 46"/>
                  <a:gd name="T96" fmla="*/ 30 w 51"/>
                  <a:gd name="T97" fmla="*/ 41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3"/>
                    </a:moveTo>
                    <a:lnTo>
                      <a:pt x="50" y="14"/>
                    </a:lnTo>
                    <a:lnTo>
                      <a:pt x="45" y="7"/>
                    </a:lnTo>
                    <a:lnTo>
                      <a:pt x="37" y="2"/>
                    </a:lnTo>
                    <a:lnTo>
                      <a:pt x="26" y="0"/>
                    </a:lnTo>
                    <a:lnTo>
                      <a:pt x="15" y="2"/>
                    </a:lnTo>
                    <a:lnTo>
                      <a:pt x="7" y="7"/>
                    </a:lnTo>
                    <a:lnTo>
                      <a:pt x="2" y="14"/>
                    </a:lnTo>
                    <a:lnTo>
                      <a:pt x="0" y="23"/>
                    </a:lnTo>
                    <a:lnTo>
                      <a:pt x="2" y="32"/>
                    </a:lnTo>
                    <a:lnTo>
                      <a:pt x="7" y="39"/>
                    </a:lnTo>
                    <a:lnTo>
                      <a:pt x="15" y="44"/>
                    </a:lnTo>
                    <a:lnTo>
                      <a:pt x="26" y="46"/>
                    </a:lnTo>
                    <a:lnTo>
                      <a:pt x="37" y="44"/>
                    </a:lnTo>
                    <a:lnTo>
                      <a:pt x="45" y="39"/>
                    </a:lnTo>
                    <a:lnTo>
                      <a:pt x="50" y="32"/>
                    </a:lnTo>
                    <a:lnTo>
                      <a:pt x="51" y="23"/>
                    </a:lnTo>
                    <a:close/>
                    <a:moveTo>
                      <a:pt x="26" y="42"/>
                    </a:moveTo>
                    <a:lnTo>
                      <a:pt x="22" y="41"/>
                    </a:lnTo>
                    <a:lnTo>
                      <a:pt x="19" y="40"/>
                    </a:lnTo>
                    <a:lnTo>
                      <a:pt x="16" y="38"/>
                    </a:lnTo>
                    <a:lnTo>
                      <a:pt x="15" y="35"/>
                    </a:lnTo>
                    <a:lnTo>
                      <a:pt x="14" y="32"/>
                    </a:lnTo>
                    <a:lnTo>
                      <a:pt x="13" y="29"/>
                    </a:lnTo>
                    <a:lnTo>
                      <a:pt x="13" y="26"/>
                    </a:lnTo>
                    <a:lnTo>
                      <a:pt x="13" y="22"/>
                    </a:lnTo>
                    <a:lnTo>
                      <a:pt x="13" y="19"/>
                    </a:lnTo>
                    <a:lnTo>
                      <a:pt x="13" y="15"/>
                    </a:lnTo>
                    <a:lnTo>
                      <a:pt x="14" y="12"/>
                    </a:lnTo>
                    <a:lnTo>
                      <a:pt x="15" y="9"/>
                    </a:lnTo>
                    <a:lnTo>
                      <a:pt x="17" y="7"/>
                    </a:lnTo>
                    <a:lnTo>
                      <a:pt x="19" y="5"/>
                    </a:lnTo>
                    <a:lnTo>
                      <a:pt x="22" y="4"/>
                    </a:lnTo>
                    <a:lnTo>
                      <a:pt x="26" y="4"/>
                    </a:lnTo>
                    <a:lnTo>
                      <a:pt x="29" y="4"/>
                    </a:lnTo>
                    <a:lnTo>
                      <a:pt x="32" y="5"/>
                    </a:lnTo>
                    <a:lnTo>
                      <a:pt x="34" y="6"/>
                    </a:lnTo>
                    <a:lnTo>
                      <a:pt x="36" y="9"/>
                    </a:lnTo>
                    <a:lnTo>
                      <a:pt x="38" y="12"/>
                    </a:lnTo>
                    <a:lnTo>
                      <a:pt x="38" y="15"/>
                    </a:lnTo>
                    <a:lnTo>
                      <a:pt x="38" y="19"/>
                    </a:lnTo>
                    <a:lnTo>
                      <a:pt x="39" y="22"/>
                    </a:lnTo>
                    <a:lnTo>
                      <a:pt x="38" y="26"/>
                    </a:lnTo>
                    <a:lnTo>
                      <a:pt x="38" y="29"/>
                    </a:lnTo>
                    <a:lnTo>
                      <a:pt x="38" y="32"/>
                    </a:lnTo>
                    <a:lnTo>
                      <a:pt x="37" y="35"/>
                    </a:lnTo>
                    <a:lnTo>
                      <a:pt x="35" y="38"/>
                    </a:lnTo>
                    <a:lnTo>
                      <a:pt x="33" y="40"/>
                    </a:lnTo>
                    <a:lnTo>
                      <a:pt x="30" y="41"/>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5" name="Freeform 93"/>
              <p:cNvSpPr>
                <a:spLocks noChangeAspect="1"/>
              </p:cNvSpPr>
              <p:nvPr/>
            </p:nvSpPr>
            <p:spPr bwMode="auto">
              <a:xfrm>
                <a:off x="1109" y="1018"/>
                <a:ext cx="41" cy="45"/>
              </a:xfrm>
              <a:custGeom>
                <a:avLst/>
                <a:gdLst>
                  <a:gd name="T0" fmla="*/ 17 w 41"/>
                  <a:gd name="T1" fmla="*/ 12 h 45"/>
                  <a:gd name="T2" fmla="*/ 17 w 41"/>
                  <a:gd name="T3" fmla="*/ 0 h 45"/>
                  <a:gd name="T4" fmla="*/ 0 w 41"/>
                  <a:gd name="T5" fmla="*/ 1 h 45"/>
                  <a:gd name="T6" fmla="*/ 0 w 41"/>
                  <a:gd name="T7" fmla="*/ 6 h 45"/>
                  <a:gd name="T8" fmla="*/ 4 w 41"/>
                  <a:gd name="T9" fmla="*/ 6 h 45"/>
                  <a:gd name="T10" fmla="*/ 6 w 41"/>
                  <a:gd name="T11" fmla="*/ 6 h 45"/>
                  <a:gd name="T12" fmla="*/ 7 w 41"/>
                  <a:gd name="T13" fmla="*/ 7 h 45"/>
                  <a:gd name="T14" fmla="*/ 7 w 41"/>
                  <a:gd name="T15" fmla="*/ 10 h 45"/>
                  <a:gd name="T16" fmla="*/ 7 w 41"/>
                  <a:gd name="T17" fmla="*/ 40 h 45"/>
                  <a:gd name="T18" fmla="*/ 0 w 41"/>
                  <a:gd name="T19" fmla="*/ 40 h 45"/>
                  <a:gd name="T20" fmla="*/ 0 w 41"/>
                  <a:gd name="T21" fmla="*/ 45 h 45"/>
                  <a:gd name="T22" fmla="*/ 6 w 41"/>
                  <a:gd name="T23" fmla="*/ 45 h 45"/>
                  <a:gd name="T24" fmla="*/ 13 w 41"/>
                  <a:gd name="T25" fmla="*/ 45 h 45"/>
                  <a:gd name="T26" fmla="*/ 16 w 41"/>
                  <a:gd name="T27" fmla="*/ 45 h 45"/>
                  <a:gd name="T28" fmla="*/ 20 w 41"/>
                  <a:gd name="T29" fmla="*/ 45 h 45"/>
                  <a:gd name="T30" fmla="*/ 23 w 41"/>
                  <a:gd name="T31" fmla="*/ 45 h 45"/>
                  <a:gd name="T32" fmla="*/ 27 w 41"/>
                  <a:gd name="T33" fmla="*/ 45 h 45"/>
                  <a:gd name="T34" fmla="*/ 27 w 41"/>
                  <a:gd name="T35" fmla="*/ 40 h 45"/>
                  <a:gd name="T36" fmla="*/ 18 w 41"/>
                  <a:gd name="T37" fmla="*/ 40 h 45"/>
                  <a:gd name="T38" fmla="*/ 18 w 41"/>
                  <a:gd name="T39" fmla="*/ 23 h 45"/>
                  <a:gd name="T40" fmla="*/ 18 w 41"/>
                  <a:gd name="T41" fmla="*/ 17 h 45"/>
                  <a:gd name="T42" fmla="*/ 20 w 41"/>
                  <a:gd name="T43" fmla="*/ 11 h 45"/>
                  <a:gd name="T44" fmla="*/ 24 w 41"/>
                  <a:gd name="T45" fmla="*/ 6 h 45"/>
                  <a:gd name="T46" fmla="*/ 30 w 41"/>
                  <a:gd name="T47" fmla="*/ 4 h 45"/>
                  <a:gd name="T48" fmla="*/ 30 w 41"/>
                  <a:gd name="T49" fmla="*/ 4 h 45"/>
                  <a:gd name="T50" fmla="*/ 29 w 41"/>
                  <a:gd name="T51" fmla="*/ 5 h 45"/>
                  <a:gd name="T52" fmla="*/ 29 w 41"/>
                  <a:gd name="T53" fmla="*/ 7 h 45"/>
                  <a:gd name="T54" fmla="*/ 28 w 41"/>
                  <a:gd name="T55" fmla="*/ 8 h 45"/>
                  <a:gd name="T56" fmla="*/ 29 w 41"/>
                  <a:gd name="T57" fmla="*/ 11 h 45"/>
                  <a:gd name="T58" fmla="*/ 30 w 41"/>
                  <a:gd name="T59" fmla="*/ 13 h 45"/>
                  <a:gd name="T60" fmla="*/ 32 w 41"/>
                  <a:gd name="T61" fmla="*/ 14 h 45"/>
                  <a:gd name="T62" fmla="*/ 35 w 41"/>
                  <a:gd name="T63" fmla="*/ 15 h 45"/>
                  <a:gd name="T64" fmla="*/ 37 w 41"/>
                  <a:gd name="T65" fmla="*/ 14 h 45"/>
                  <a:gd name="T66" fmla="*/ 39 w 41"/>
                  <a:gd name="T67" fmla="*/ 13 h 45"/>
                  <a:gd name="T68" fmla="*/ 40 w 41"/>
                  <a:gd name="T69" fmla="*/ 11 h 45"/>
                  <a:gd name="T70" fmla="*/ 41 w 41"/>
                  <a:gd name="T71" fmla="*/ 8 h 45"/>
                  <a:gd name="T72" fmla="*/ 40 w 41"/>
                  <a:gd name="T73" fmla="*/ 5 h 45"/>
                  <a:gd name="T74" fmla="*/ 37 w 41"/>
                  <a:gd name="T75" fmla="*/ 2 h 45"/>
                  <a:gd name="T76" fmla="*/ 34 w 41"/>
                  <a:gd name="T77" fmla="*/ 1 h 45"/>
                  <a:gd name="T78" fmla="*/ 30 w 41"/>
                  <a:gd name="T79" fmla="*/ 0 h 45"/>
                  <a:gd name="T80" fmla="*/ 25 w 41"/>
                  <a:gd name="T81" fmla="*/ 1 h 45"/>
                  <a:gd name="T82" fmla="*/ 22 w 41"/>
                  <a:gd name="T83" fmla="*/ 4 h 45"/>
                  <a:gd name="T84" fmla="*/ 19 w 41"/>
                  <a:gd name="T85" fmla="*/ 7 h 45"/>
                  <a:gd name="T86" fmla="*/ 17 w 41"/>
                  <a:gd name="T87"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5">
                    <a:moveTo>
                      <a:pt x="17" y="12"/>
                    </a:moveTo>
                    <a:lnTo>
                      <a:pt x="17" y="0"/>
                    </a:lnTo>
                    <a:lnTo>
                      <a:pt x="0" y="1"/>
                    </a:lnTo>
                    <a:lnTo>
                      <a:pt x="0" y="6"/>
                    </a:lnTo>
                    <a:lnTo>
                      <a:pt x="4" y="6"/>
                    </a:lnTo>
                    <a:lnTo>
                      <a:pt x="6" y="6"/>
                    </a:lnTo>
                    <a:lnTo>
                      <a:pt x="7" y="7"/>
                    </a:lnTo>
                    <a:lnTo>
                      <a:pt x="7" y="10"/>
                    </a:lnTo>
                    <a:lnTo>
                      <a:pt x="7" y="40"/>
                    </a:lnTo>
                    <a:lnTo>
                      <a:pt x="0" y="40"/>
                    </a:lnTo>
                    <a:lnTo>
                      <a:pt x="0" y="45"/>
                    </a:lnTo>
                    <a:lnTo>
                      <a:pt x="6" y="45"/>
                    </a:lnTo>
                    <a:lnTo>
                      <a:pt x="13" y="45"/>
                    </a:lnTo>
                    <a:lnTo>
                      <a:pt x="16" y="45"/>
                    </a:lnTo>
                    <a:lnTo>
                      <a:pt x="20" y="45"/>
                    </a:lnTo>
                    <a:lnTo>
                      <a:pt x="23" y="45"/>
                    </a:lnTo>
                    <a:lnTo>
                      <a:pt x="27" y="45"/>
                    </a:lnTo>
                    <a:lnTo>
                      <a:pt x="27" y="40"/>
                    </a:lnTo>
                    <a:lnTo>
                      <a:pt x="18" y="40"/>
                    </a:lnTo>
                    <a:lnTo>
                      <a:pt x="18" y="23"/>
                    </a:lnTo>
                    <a:lnTo>
                      <a:pt x="18" y="17"/>
                    </a:lnTo>
                    <a:lnTo>
                      <a:pt x="20" y="11"/>
                    </a:lnTo>
                    <a:lnTo>
                      <a:pt x="24" y="6"/>
                    </a:lnTo>
                    <a:lnTo>
                      <a:pt x="30" y="4"/>
                    </a:lnTo>
                    <a:lnTo>
                      <a:pt x="30" y="4"/>
                    </a:lnTo>
                    <a:lnTo>
                      <a:pt x="29" y="5"/>
                    </a:lnTo>
                    <a:lnTo>
                      <a:pt x="29" y="7"/>
                    </a:lnTo>
                    <a:lnTo>
                      <a:pt x="28" y="8"/>
                    </a:lnTo>
                    <a:lnTo>
                      <a:pt x="29" y="11"/>
                    </a:lnTo>
                    <a:lnTo>
                      <a:pt x="30" y="13"/>
                    </a:lnTo>
                    <a:lnTo>
                      <a:pt x="32" y="14"/>
                    </a:lnTo>
                    <a:lnTo>
                      <a:pt x="35" y="15"/>
                    </a:lnTo>
                    <a:lnTo>
                      <a:pt x="37" y="14"/>
                    </a:lnTo>
                    <a:lnTo>
                      <a:pt x="39" y="13"/>
                    </a:lnTo>
                    <a:lnTo>
                      <a:pt x="40" y="11"/>
                    </a:lnTo>
                    <a:lnTo>
                      <a:pt x="41" y="8"/>
                    </a:lnTo>
                    <a:lnTo>
                      <a:pt x="40" y="5"/>
                    </a:lnTo>
                    <a:lnTo>
                      <a:pt x="37" y="2"/>
                    </a:lnTo>
                    <a:lnTo>
                      <a:pt x="34" y="1"/>
                    </a:lnTo>
                    <a:lnTo>
                      <a:pt x="30" y="0"/>
                    </a:lnTo>
                    <a:lnTo>
                      <a:pt x="25" y="1"/>
                    </a:lnTo>
                    <a:lnTo>
                      <a:pt x="22" y="4"/>
                    </a:lnTo>
                    <a:lnTo>
                      <a:pt x="19" y="7"/>
                    </a:lnTo>
                    <a:lnTo>
                      <a:pt x="17"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6" name="Freeform 94"/>
              <p:cNvSpPr>
                <a:spLocks noChangeAspect="1" noEditPoints="1"/>
              </p:cNvSpPr>
              <p:nvPr/>
            </p:nvSpPr>
            <p:spPr bwMode="auto">
              <a:xfrm>
                <a:off x="1194" y="1018"/>
                <a:ext cx="53" cy="46"/>
              </a:xfrm>
              <a:custGeom>
                <a:avLst/>
                <a:gdLst>
                  <a:gd name="T0" fmla="*/ 34 w 53"/>
                  <a:gd name="T1" fmla="*/ 39 h 46"/>
                  <a:gd name="T2" fmla="*/ 35 w 53"/>
                  <a:gd name="T3" fmla="*/ 41 h 46"/>
                  <a:gd name="T4" fmla="*/ 37 w 53"/>
                  <a:gd name="T5" fmla="*/ 44 h 46"/>
                  <a:gd name="T6" fmla="*/ 41 w 53"/>
                  <a:gd name="T7" fmla="*/ 45 h 46"/>
                  <a:gd name="T8" fmla="*/ 49 w 53"/>
                  <a:gd name="T9" fmla="*/ 45 h 46"/>
                  <a:gd name="T10" fmla="*/ 52 w 53"/>
                  <a:gd name="T11" fmla="*/ 45 h 46"/>
                  <a:gd name="T12" fmla="*/ 53 w 53"/>
                  <a:gd name="T13" fmla="*/ 43 h 46"/>
                  <a:gd name="T14" fmla="*/ 52 w 53"/>
                  <a:gd name="T15" fmla="*/ 41 h 46"/>
                  <a:gd name="T16" fmla="*/ 50 w 53"/>
                  <a:gd name="T17" fmla="*/ 40 h 46"/>
                  <a:gd name="T18" fmla="*/ 45 w 53"/>
                  <a:gd name="T19" fmla="*/ 39 h 46"/>
                  <a:gd name="T20" fmla="*/ 44 w 53"/>
                  <a:gd name="T21" fmla="*/ 37 h 46"/>
                  <a:gd name="T22" fmla="*/ 43 w 53"/>
                  <a:gd name="T23" fmla="*/ 9 h 46"/>
                  <a:gd name="T24" fmla="*/ 32 w 53"/>
                  <a:gd name="T25" fmla="*/ 1 h 46"/>
                  <a:gd name="T26" fmla="*/ 20 w 53"/>
                  <a:gd name="T27" fmla="*/ 0 h 46"/>
                  <a:gd name="T28" fmla="*/ 14 w 53"/>
                  <a:gd name="T29" fmla="*/ 1 h 46"/>
                  <a:gd name="T30" fmla="*/ 8 w 53"/>
                  <a:gd name="T31" fmla="*/ 2 h 46"/>
                  <a:gd name="T32" fmla="*/ 5 w 53"/>
                  <a:gd name="T33" fmla="*/ 6 h 46"/>
                  <a:gd name="T34" fmla="*/ 5 w 53"/>
                  <a:gd name="T35" fmla="*/ 12 h 46"/>
                  <a:gd name="T36" fmla="*/ 8 w 53"/>
                  <a:gd name="T37" fmla="*/ 15 h 46"/>
                  <a:gd name="T38" fmla="*/ 13 w 53"/>
                  <a:gd name="T39" fmla="*/ 15 h 46"/>
                  <a:gd name="T40" fmla="*/ 16 w 53"/>
                  <a:gd name="T41" fmla="*/ 12 h 46"/>
                  <a:gd name="T42" fmla="*/ 16 w 53"/>
                  <a:gd name="T43" fmla="*/ 7 h 46"/>
                  <a:gd name="T44" fmla="*/ 15 w 53"/>
                  <a:gd name="T45" fmla="*/ 5 h 46"/>
                  <a:gd name="T46" fmla="*/ 19 w 53"/>
                  <a:gd name="T47" fmla="*/ 4 h 46"/>
                  <a:gd name="T48" fmla="*/ 26 w 53"/>
                  <a:gd name="T49" fmla="*/ 4 h 46"/>
                  <a:gd name="T50" fmla="*/ 32 w 53"/>
                  <a:gd name="T51" fmla="*/ 10 h 46"/>
                  <a:gd name="T52" fmla="*/ 33 w 53"/>
                  <a:gd name="T53" fmla="*/ 19 h 46"/>
                  <a:gd name="T54" fmla="*/ 25 w 53"/>
                  <a:gd name="T55" fmla="*/ 19 h 46"/>
                  <a:gd name="T56" fmla="*/ 14 w 53"/>
                  <a:gd name="T57" fmla="*/ 21 h 46"/>
                  <a:gd name="T58" fmla="*/ 4 w 53"/>
                  <a:gd name="T59" fmla="*/ 26 h 46"/>
                  <a:gd name="T60" fmla="*/ 0 w 53"/>
                  <a:gd name="T61" fmla="*/ 34 h 46"/>
                  <a:gd name="T62" fmla="*/ 7 w 53"/>
                  <a:gd name="T63" fmla="*/ 44 h 46"/>
                  <a:gd name="T64" fmla="*/ 19 w 53"/>
                  <a:gd name="T65" fmla="*/ 46 h 46"/>
                  <a:gd name="T66" fmla="*/ 29 w 53"/>
                  <a:gd name="T67" fmla="*/ 43 h 46"/>
                  <a:gd name="T68" fmla="*/ 34 w 53"/>
                  <a:gd name="T69" fmla="*/ 37 h 46"/>
                  <a:gd name="T70" fmla="*/ 33 w 53"/>
                  <a:gd name="T71" fmla="*/ 31 h 46"/>
                  <a:gd name="T72" fmla="*/ 31 w 53"/>
                  <a:gd name="T73" fmla="*/ 37 h 46"/>
                  <a:gd name="T74" fmla="*/ 28 w 53"/>
                  <a:gd name="T75" fmla="*/ 40 h 46"/>
                  <a:gd name="T76" fmla="*/ 24 w 53"/>
                  <a:gd name="T77" fmla="*/ 42 h 46"/>
                  <a:gd name="T78" fmla="*/ 21 w 53"/>
                  <a:gd name="T79" fmla="*/ 42 h 46"/>
                  <a:gd name="T80" fmla="*/ 14 w 53"/>
                  <a:gd name="T81" fmla="*/ 40 h 46"/>
                  <a:gd name="T82" fmla="*/ 12 w 53"/>
                  <a:gd name="T83" fmla="*/ 34 h 46"/>
                  <a:gd name="T84" fmla="*/ 14 w 53"/>
                  <a:gd name="T85" fmla="*/ 28 h 46"/>
                  <a:gd name="T86" fmla="*/ 20 w 53"/>
                  <a:gd name="T87" fmla="*/ 24 h 46"/>
                  <a:gd name="T88" fmla="*/ 27 w 53"/>
                  <a:gd name="T89" fmla="*/ 22 h 46"/>
                  <a:gd name="T90" fmla="*/ 33 w 53"/>
                  <a:gd name="T9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46">
                    <a:moveTo>
                      <a:pt x="34" y="37"/>
                    </a:moveTo>
                    <a:lnTo>
                      <a:pt x="34" y="39"/>
                    </a:lnTo>
                    <a:lnTo>
                      <a:pt x="34" y="40"/>
                    </a:lnTo>
                    <a:lnTo>
                      <a:pt x="35" y="41"/>
                    </a:lnTo>
                    <a:lnTo>
                      <a:pt x="36" y="42"/>
                    </a:lnTo>
                    <a:lnTo>
                      <a:pt x="37" y="44"/>
                    </a:lnTo>
                    <a:lnTo>
                      <a:pt x="39" y="44"/>
                    </a:lnTo>
                    <a:lnTo>
                      <a:pt x="41" y="45"/>
                    </a:lnTo>
                    <a:lnTo>
                      <a:pt x="45" y="45"/>
                    </a:lnTo>
                    <a:lnTo>
                      <a:pt x="49" y="45"/>
                    </a:lnTo>
                    <a:lnTo>
                      <a:pt x="51" y="45"/>
                    </a:lnTo>
                    <a:lnTo>
                      <a:pt x="52" y="45"/>
                    </a:lnTo>
                    <a:lnTo>
                      <a:pt x="52" y="44"/>
                    </a:lnTo>
                    <a:lnTo>
                      <a:pt x="53" y="43"/>
                    </a:lnTo>
                    <a:lnTo>
                      <a:pt x="52" y="41"/>
                    </a:lnTo>
                    <a:lnTo>
                      <a:pt x="52" y="41"/>
                    </a:lnTo>
                    <a:lnTo>
                      <a:pt x="51" y="40"/>
                    </a:lnTo>
                    <a:lnTo>
                      <a:pt x="50" y="40"/>
                    </a:lnTo>
                    <a:lnTo>
                      <a:pt x="46" y="40"/>
                    </a:lnTo>
                    <a:lnTo>
                      <a:pt x="45" y="39"/>
                    </a:lnTo>
                    <a:lnTo>
                      <a:pt x="44" y="38"/>
                    </a:lnTo>
                    <a:lnTo>
                      <a:pt x="44" y="37"/>
                    </a:lnTo>
                    <a:lnTo>
                      <a:pt x="44" y="15"/>
                    </a:lnTo>
                    <a:lnTo>
                      <a:pt x="43" y="9"/>
                    </a:lnTo>
                    <a:lnTo>
                      <a:pt x="39" y="4"/>
                    </a:lnTo>
                    <a:lnTo>
                      <a:pt x="32" y="1"/>
                    </a:lnTo>
                    <a:lnTo>
                      <a:pt x="22" y="0"/>
                    </a:lnTo>
                    <a:lnTo>
                      <a:pt x="20" y="0"/>
                    </a:lnTo>
                    <a:lnTo>
                      <a:pt x="17" y="0"/>
                    </a:lnTo>
                    <a:lnTo>
                      <a:pt x="14" y="1"/>
                    </a:lnTo>
                    <a:lnTo>
                      <a:pt x="11" y="1"/>
                    </a:lnTo>
                    <a:lnTo>
                      <a:pt x="8" y="2"/>
                    </a:lnTo>
                    <a:lnTo>
                      <a:pt x="6" y="4"/>
                    </a:lnTo>
                    <a:lnTo>
                      <a:pt x="5" y="6"/>
                    </a:lnTo>
                    <a:lnTo>
                      <a:pt x="4" y="9"/>
                    </a:lnTo>
                    <a:lnTo>
                      <a:pt x="5" y="12"/>
                    </a:lnTo>
                    <a:lnTo>
                      <a:pt x="6" y="14"/>
                    </a:lnTo>
                    <a:lnTo>
                      <a:pt x="8" y="15"/>
                    </a:lnTo>
                    <a:lnTo>
                      <a:pt x="10" y="15"/>
                    </a:lnTo>
                    <a:lnTo>
                      <a:pt x="13" y="15"/>
                    </a:lnTo>
                    <a:lnTo>
                      <a:pt x="15" y="14"/>
                    </a:lnTo>
                    <a:lnTo>
                      <a:pt x="16" y="12"/>
                    </a:lnTo>
                    <a:lnTo>
                      <a:pt x="17" y="9"/>
                    </a:lnTo>
                    <a:lnTo>
                      <a:pt x="16" y="7"/>
                    </a:lnTo>
                    <a:lnTo>
                      <a:pt x="16" y="6"/>
                    </a:lnTo>
                    <a:lnTo>
                      <a:pt x="15" y="5"/>
                    </a:lnTo>
                    <a:lnTo>
                      <a:pt x="14" y="4"/>
                    </a:lnTo>
                    <a:lnTo>
                      <a:pt x="19" y="4"/>
                    </a:lnTo>
                    <a:lnTo>
                      <a:pt x="22" y="4"/>
                    </a:lnTo>
                    <a:lnTo>
                      <a:pt x="26" y="4"/>
                    </a:lnTo>
                    <a:lnTo>
                      <a:pt x="30" y="7"/>
                    </a:lnTo>
                    <a:lnTo>
                      <a:pt x="32" y="10"/>
                    </a:lnTo>
                    <a:lnTo>
                      <a:pt x="33" y="15"/>
                    </a:lnTo>
                    <a:lnTo>
                      <a:pt x="33" y="19"/>
                    </a:lnTo>
                    <a:lnTo>
                      <a:pt x="29" y="19"/>
                    </a:lnTo>
                    <a:lnTo>
                      <a:pt x="25" y="19"/>
                    </a:lnTo>
                    <a:lnTo>
                      <a:pt x="19" y="20"/>
                    </a:lnTo>
                    <a:lnTo>
                      <a:pt x="14" y="21"/>
                    </a:lnTo>
                    <a:lnTo>
                      <a:pt x="9" y="23"/>
                    </a:lnTo>
                    <a:lnTo>
                      <a:pt x="4" y="26"/>
                    </a:lnTo>
                    <a:lnTo>
                      <a:pt x="1" y="30"/>
                    </a:lnTo>
                    <a:lnTo>
                      <a:pt x="0" y="34"/>
                    </a:lnTo>
                    <a:lnTo>
                      <a:pt x="2" y="40"/>
                    </a:lnTo>
                    <a:lnTo>
                      <a:pt x="7" y="44"/>
                    </a:lnTo>
                    <a:lnTo>
                      <a:pt x="14" y="45"/>
                    </a:lnTo>
                    <a:lnTo>
                      <a:pt x="19" y="46"/>
                    </a:lnTo>
                    <a:lnTo>
                      <a:pt x="25" y="45"/>
                    </a:lnTo>
                    <a:lnTo>
                      <a:pt x="29" y="43"/>
                    </a:lnTo>
                    <a:lnTo>
                      <a:pt x="32" y="40"/>
                    </a:lnTo>
                    <a:lnTo>
                      <a:pt x="34" y="37"/>
                    </a:lnTo>
                    <a:close/>
                    <a:moveTo>
                      <a:pt x="33" y="22"/>
                    </a:moveTo>
                    <a:lnTo>
                      <a:pt x="33" y="31"/>
                    </a:lnTo>
                    <a:lnTo>
                      <a:pt x="32" y="34"/>
                    </a:lnTo>
                    <a:lnTo>
                      <a:pt x="31" y="37"/>
                    </a:lnTo>
                    <a:lnTo>
                      <a:pt x="30" y="39"/>
                    </a:lnTo>
                    <a:lnTo>
                      <a:pt x="28" y="40"/>
                    </a:lnTo>
                    <a:lnTo>
                      <a:pt x="26" y="41"/>
                    </a:lnTo>
                    <a:lnTo>
                      <a:pt x="24" y="42"/>
                    </a:lnTo>
                    <a:lnTo>
                      <a:pt x="22" y="42"/>
                    </a:lnTo>
                    <a:lnTo>
                      <a:pt x="21" y="42"/>
                    </a:lnTo>
                    <a:lnTo>
                      <a:pt x="17" y="41"/>
                    </a:lnTo>
                    <a:lnTo>
                      <a:pt x="14" y="40"/>
                    </a:lnTo>
                    <a:lnTo>
                      <a:pt x="13" y="37"/>
                    </a:lnTo>
                    <a:lnTo>
                      <a:pt x="12" y="34"/>
                    </a:lnTo>
                    <a:lnTo>
                      <a:pt x="13" y="31"/>
                    </a:lnTo>
                    <a:lnTo>
                      <a:pt x="14" y="28"/>
                    </a:lnTo>
                    <a:lnTo>
                      <a:pt x="17" y="26"/>
                    </a:lnTo>
                    <a:lnTo>
                      <a:pt x="20" y="24"/>
                    </a:lnTo>
                    <a:lnTo>
                      <a:pt x="24" y="23"/>
                    </a:lnTo>
                    <a:lnTo>
                      <a:pt x="27" y="22"/>
                    </a:lnTo>
                    <a:lnTo>
                      <a:pt x="30" y="22"/>
                    </a:lnTo>
                    <a:lnTo>
                      <a:pt x="33"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7" name="Freeform 95"/>
              <p:cNvSpPr>
                <a:spLocks noChangeAspect="1"/>
              </p:cNvSpPr>
              <p:nvPr/>
            </p:nvSpPr>
            <p:spPr bwMode="auto">
              <a:xfrm>
                <a:off x="1251" y="994"/>
                <a:ext cx="25" cy="69"/>
              </a:xfrm>
              <a:custGeom>
                <a:avLst/>
                <a:gdLst>
                  <a:gd name="T0" fmla="*/ 18 w 25"/>
                  <a:gd name="T1" fmla="*/ 0 h 69"/>
                  <a:gd name="T2" fmla="*/ 0 w 25"/>
                  <a:gd name="T3" fmla="*/ 1 h 69"/>
                  <a:gd name="T4" fmla="*/ 0 w 25"/>
                  <a:gd name="T5" fmla="*/ 5 h 69"/>
                  <a:gd name="T6" fmla="*/ 4 w 25"/>
                  <a:gd name="T7" fmla="*/ 5 h 69"/>
                  <a:gd name="T8" fmla="*/ 6 w 25"/>
                  <a:gd name="T9" fmla="*/ 6 h 69"/>
                  <a:gd name="T10" fmla="*/ 7 w 25"/>
                  <a:gd name="T11" fmla="*/ 7 h 69"/>
                  <a:gd name="T12" fmla="*/ 7 w 25"/>
                  <a:gd name="T13" fmla="*/ 9 h 69"/>
                  <a:gd name="T14" fmla="*/ 7 w 25"/>
                  <a:gd name="T15" fmla="*/ 64 h 69"/>
                  <a:gd name="T16" fmla="*/ 0 w 25"/>
                  <a:gd name="T17" fmla="*/ 64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4 h 69"/>
                  <a:gd name="T30" fmla="*/ 18 w 25"/>
                  <a:gd name="T31" fmla="*/ 64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5"/>
                    </a:lnTo>
                    <a:lnTo>
                      <a:pt x="4" y="5"/>
                    </a:lnTo>
                    <a:lnTo>
                      <a:pt x="6" y="6"/>
                    </a:lnTo>
                    <a:lnTo>
                      <a:pt x="7" y="7"/>
                    </a:lnTo>
                    <a:lnTo>
                      <a:pt x="7" y="9"/>
                    </a:lnTo>
                    <a:lnTo>
                      <a:pt x="7" y="64"/>
                    </a:lnTo>
                    <a:lnTo>
                      <a:pt x="0" y="64"/>
                    </a:lnTo>
                    <a:lnTo>
                      <a:pt x="0" y="69"/>
                    </a:lnTo>
                    <a:lnTo>
                      <a:pt x="6" y="69"/>
                    </a:lnTo>
                    <a:lnTo>
                      <a:pt x="13" y="69"/>
                    </a:lnTo>
                    <a:lnTo>
                      <a:pt x="19" y="69"/>
                    </a:lnTo>
                    <a:lnTo>
                      <a:pt x="25" y="69"/>
                    </a:lnTo>
                    <a:lnTo>
                      <a:pt x="25" y="64"/>
                    </a:lnTo>
                    <a:lnTo>
                      <a:pt x="18" y="64"/>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8" name="Freeform 96"/>
              <p:cNvSpPr>
                <a:spLocks noChangeAspect="1"/>
              </p:cNvSpPr>
              <p:nvPr/>
            </p:nvSpPr>
            <p:spPr bwMode="auto">
              <a:xfrm>
                <a:off x="1283" y="994"/>
                <a:ext cx="25" cy="69"/>
              </a:xfrm>
              <a:custGeom>
                <a:avLst/>
                <a:gdLst>
                  <a:gd name="T0" fmla="*/ 18 w 25"/>
                  <a:gd name="T1" fmla="*/ 0 h 69"/>
                  <a:gd name="T2" fmla="*/ 0 w 25"/>
                  <a:gd name="T3" fmla="*/ 1 h 69"/>
                  <a:gd name="T4" fmla="*/ 0 w 25"/>
                  <a:gd name="T5" fmla="*/ 5 h 69"/>
                  <a:gd name="T6" fmla="*/ 4 w 25"/>
                  <a:gd name="T7" fmla="*/ 5 h 69"/>
                  <a:gd name="T8" fmla="*/ 6 w 25"/>
                  <a:gd name="T9" fmla="*/ 6 h 69"/>
                  <a:gd name="T10" fmla="*/ 7 w 25"/>
                  <a:gd name="T11" fmla="*/ 7 h 69"/>
                  <a:gd name="T12" fmla="*/ 7 w 25"/>
                  <a:gd name="T13" fmla="*/ 9 h 69"/>
                  <a:gd name="T14" fmla="*/ 7 w 25"/>
                  <a:gd name="T15" fmla="*/ 64 h 69"/>
                  <a:gd name="T16" fmla="*/ 0 w 25"/>
                  <a:gd name="T17" fmla="*/ 64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4 h 69"/>
                  <a:gd name="T30" fmla="*/ 18 w 25"/>
                  <a:gd name="T31" fmla="*/ 64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5"/>
                    </a:lnTo>
                    <a:lnTo>
                      <a:pt x="4" y="5"/>
                    </a:lnTo>
                    <a:lnTo>
                      <a:pt x="6" y="6"/>
                    </a:lnTo>
                    <a:lnTo>
                      <a:pt x="7" y="7"/>
                    </a:lnTo>
                    <a:lnTo>
                      <a:pt x="7" y="9"/>
                    </a:lnTo>
                    <a:lnTo>
                      <a:pt x="7" y="64"/>
                    </a:lnTo>
                    <a:lnTo>
                      <a:pt x="0" y="64"/>
                    </a:lnTo>
                    <a:lnTo>
                      <a:pt x="0" y="69"/>
                    </a:lnTo>
                    <a:lnTo>
                      <a:pt x="6" y="69"/>
                    </a:lnTo>
                    <a:lnTo>
                      <a:pt x="13" y="69"/>
                    </a:lnTo>
                    <a:lnTo>
                      <a:pt x="19" y="69"/>
                    </a:lnTo>
                    <a:lnTo>
                      <a:pt x="25" y="69"/>
                    </a:lnTo>
                    <a:lnTo>
                      <a:pt x="25" y="64"/>
                    </a:lnTo>
                    <a:lnTo>
                      <a:pt x="18" y="64"/>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9" name="Freeform 97"/>
              <p:cNvSpPr>
                <a:spLocks noChangeAspect="1"/>
              </p:cNvSpPr>
              <p:nvPr/>
            </p:nvSpPr>
            <p:spPr bwMode="auto">
              <a:xfrm>
                <a:off x="1347" y="1019"/>
                <a:ext cx="50" cy="44"/>
              </a:xfrm>
              <a:custGeom>
                <a:avLst/>
                <a:gdLst>
                  <a:gd name="T0" fmla="*/ 8 w 50"/>
                  <a:gd name="T1" fmla="*/ 37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5 w 50"/>
                  <a:gd name="T19" fmla="*/ 37 h 44"/>
                  <a:gd name="T20" fmla="*/ 16 w 50"/>
                  <a:gd name="T21" fmla="*/ 11 h 44"/>
                  <a:gd name="T22" fmla="*/ 23 w 50"/>
                  <a:gd name="T23" fmla="*/ 3 h 44"/>
                  <a:gd name="T24" fmla="*/ 30 w 50"/>
                  <a:gd name="T25" fmla="*/ 3 h 44"/>
                  <a:gd name="T26" fmla="*/ 33 w 50"/>
                  <a:gd name="T27" fmla="*/ 4 h 44"/>
                  <a:gd name="T28" fmla="*/ 35 w 50"/>
                  <a:gd name="T29" fmla="*/ 7 h 44"/>
                  <a:gd name="T30" fmla="*/ 35 w 50"/>
                  <a:gd name="T31" fmla="*/ 11 h 44"/>
                  <a:gd name="T32" fmla="*/ 35 w 50"/>
                  <a:gd name="T33" fmla="*/ 37 h 44"/>
                  <a:gd name="T34" fmla="*/ 34 w 50"/>
                  <a:gd name="T35" fmla="*/ 40 h 44"/>
                  <a:gd name="T36" fmla="*/ 28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6 h 44"/>
                  <a:gd name="T56" fmla="*/ 38 w 50"/>
                  <a:gd name="T57" fmla="*/ 2 h 44"/>
                  <a:gd name="T58" fmla="*/ 33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5" y="37"/>
                    </a:lnTo>
                    <a:lnTo>
                      <a:pt x="15" y="18"/>
                    </a:lnTo>
                    <a:lnTo>
                      <a:pt x="16" y="11"/>
                    </a:lnTo>
                    <a:lnTo>
                      <a:pt x="19" y="6"/>
                    </a:lnTo>
                    <a:lnTo>
                      <a:pt x="23" y="3"/>
                    </a:lnTo>
                    <a:lnTo>
                      <a:pt x="28" y="2"/>
                    </a:lnTo>
                    <a:lnTo>
                      <a:pt x="30" y="3"/>
                    </a:lnTo>
                    <a:lnTo>
                      <a:pt x="32" y="3"/>
                    </a:lnTo>
                    <a:lnTo>
                      <a:pt x="33" y="4"/>
                    </a:lnTo>
                    <a:lnTo>
                      <a:pt x="34" y="6"/>
                    </a:lnTo>
                    <a:lnTo>
                      <a:pt x="35" y="7"/>
                    </a:lnTo>
                    <a:lnTo>
                      <a:pt x="35" y="9"/>
                    </a:lnTo>
                    <a:lnTo>
                      <a:pt x="35" y="11"/>
                    </a:lnTo>
                    <a:lnTo>
                      <a:pt x="35" y="13"/>
                    </a:lnTo>
                    <a:lnTo>
                      <a:pt x="35" y="37"/>
                    </a:lnTo>
                    <a:lnTo>
                      <a:pt x="35" y="39"/>
                    </a:lnTo>
                    <a:lnTo>
                      <a:pt x="34" y="40"/>
                    </a:lnTo>
                    <a:lnTo>
                      <a:pt x="32" y="41"/>
                    </a:lnTo>
                    <a:lnTo>
                      <a:pt x="28" y="41"/>
                    </a:lnTo>
                    <a:lnTo>
                      <a:pt x="28" y="44"/>
                    </a:lnTo>
                    <a:lnTo>
                      <a:pt x="30" y="44"/>
                    </a:lnTo>
                    <a:lnTo>
                      <a:pt x="33" y="44"/>
                    </a:lnTo>
                    <a:lnTo>
                      <a:pt x="36"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6"/>
                    </a:lnTo>
                    <a:lnTo>
                      <a:pt x="39" y="4"/>
                    </a:lnTo>
                    <a:lnTo>
                      <a:pt x="38" y="2"/>
                    </a:lnTo>
                    <a:lnTo>
                      <a:pt x="36" y="1"/>
                    </a:lnTo>
                    <a:lnTo>
                      <a:pt x="33" y="0"/>
                    </a:lnTo>
                    <a:lnTo>
                      <a:pt x="29" y="0"/>
                    </a:lnTo>
                    <a:lnTo>
                      <a:pt x="24" y="1"/>
                    </a:lnTo>
                    <a:lnTo>
                      <a:pt x="20" y="3"/>
                    </a:lnTo>
                    <a:lnTo>
                      <a:pt x="16" y="6"/>
                    </a:lnTo>
                    <a:lnTo>
                      <a:pt x="14" y="11"/>
                    </a:lnTo>
                    <a:lnTo>
                      <a:pt x="14" y="0"/>
                    </a:lnTo>
                    <a:lnTo>
                      <a:pt x="0" y="1"/>
                    </a:lnTo>
                    <a:lnTo>
                      <a:pt x="0" y="4"/>
                    </a:lnTo>
                    <a:lnTo>
                      <a:pt x="2" y="4"/>
                    </a:lnTo>
                    <a:lnTo>
                      <a:pt x="4" y="4"/>
                    </a:lnTo>
                    <a:lnTo>
                      <a:pt x="5" y="5"/>
                    </a:lnTo>
                    <a:lnTo>
                      <a:pt x="6" y="5"/>
                    </a:lnTo>
                    <a:lnTo>
                      <a:pt x="7" y="6"/>
                    </a:lnTo>
                    <a:lnTo>
                      <a:pt x="7"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0" name="Freeform 98"/>
              <p:cNvSpPr>
                <a:spLocks noChangeAspect="1"/>
              </p:cNvSpPr>
              <p:nvPr/>
            </p:nvSpPr>
            <p:spPr bwMode="auto">
              <a:xfrm>
                <a:off x="1441" y="1009"/>
                <a:ext cx="49" cy="58"/>
              </a:xfrm>
              <a:custGeom>
                <a:avLst/>
                <a:gdLst>
                  <a:gd name="T0" fmla="*/ 46 w 49"/>
                  <a:gd name="T1" fmla="*/ 31 h 58"/>
                  <a:gd name="T2" fmla="*/ 47 w 49"/>
                  <a:gd name="T3" fmla="*/ 31 h 58"/>
                  <a:gd name="T4" fmla="*/ 48 w 49"/>
                  <a:gd name="T5" fmla="*/ 31 h 58"/>
                  <a:gd name="T6" fmla="*/ 49 w 49"/>
                  <a:gd name="T7" fmla="*/ 30 h 58"/>
                  <a:gd name="T8" fmla="*/ 49 w 49"/>
                  <a:gd name="T9" fmla="*/ 29 h 58"/>
                  <a:gd name="T10" fmla="*/ 49 w 49"/>
                  <a:gd name="T11" fmla="*/ 28 h 58"/>
                  <a:gd name="T12" fmla="*/ 48 w 49"/>
                  <a:gd name="T13" fmla="*/ 27 h 58"/>
                  <a:gd name="T14" fmla="*/ 47 w 49"/>
                  <a:gd name="T15" fmla="*/ 27 h 58"/>
                  <a:gd name="T16" fmla="*/ 46 w 49"/>
                  <a:gd name="T17" fmla="*/ 27 h 58"/>
                  <a:gd name="T18" fmla="*/ 4 w 49"/>
                  <a:gd name="T19" fmla="*/ 27 h 58"/>
                  <a:gd name="T20" fmla="*/ 6 w 49"/>
                  <a:gd name="T21" fmla="*/ 18 h 58"/>
                  <a:gd name="T22" fmla="*/ 12 w 49"/>
                  <a:gd name="T23" fmla="*/ 11 h 58"/>
                  <a:gd name="T24" fmla="*/ 20 w 49"/>
                  <a:gd name="T25" fmla="*/ 6 h 58"/>
                  <a:gd name="T26" fmla="*/ 30 w 49"/>
                  <a:gd name="T27" fmla="*/ 4 h 58"/>
                  <a:gd name="T28" fmla="*/ 46 w 49"/>
                  <a:gd name="T29" fmla="*/ 4 h 58"/>
                  <a:gd name="T30" fmla="*/ 47 w 49"/>
                  <a:gd name="T31" fmla="*/ 4 h 58"/>
                  <a:gd name="T32" fmla="*/ 48 w 49"/>
                  <a:gd name="T33" fmla="*/ 4 h 58"/>
                  <a:gd name="T34" fmla="*/ 49 w 49"/>
                  <a:gd name="T35" fmla="*/ 3 h 58"/>
                  <a:gd name="T36" fmla="*/ 49 w 49"/>
                  <a:gd name="T37" fmla="*/ 2 h 58"/>
                  <a:gd name="T38" fmla="*/ 49 w 49"/>
                  <a:gd name="T39" fmla="*/ 1 h 58"/>
                  <a:gd name="T40" fmla="*/ 48 w 49"/>
                  <a:gd name="T41" fmla="*/ 1 h 58"/>
                  <a:gd name="T42" fmla="*/ 47 w 49"/>
                  <a:gd name="T43" fmla="*/ 0 h 58"/>
                  <a:gd name="T44" fmla="*/ 46 w 49"/>
                  <a:gd name="T45" fmla="*/ 0 h 58"/>
                  <a:gd name="T46" fmla="*/ 30 w 49"/>
                  <a:gd name="T47" fmla="*/ 0 h 58"/>
                  <a:gd name="T48" fmla="*/ 24 w 49"/>
                  <a:gd name="T49" fmla="*/ 1 h 58"/>
                  <a:gd name="T50" fmla="*/ 18 w 49"/>
                  <a:gd name="T51" fmla="*/ 3 h 58"/>
                  <a:gd name="T52" fmla="*/ 13 w 49"/>
                  <a:gd name="T53" fmla="*/ 5 h 58"/>
                  <a:gd name="T54" fmla="*/ 8 w 49"/>
                  <a:gd name="T55" fmla="*/ 9 h 58"/>
                  <a:gd name="T56" fmla="*/ 5 w 49"/>
                  <a:gd name="T57" fmla="*/ 13 h 58"/>
                  <a:gd name="T58" fmla="*/ 2 w 49"/>
                  <a:gd name="T59" fmla="*/ 18 h 58"/>
                  <a:gd name="T60" fmla="*/ 0 w 49"/>
                  <a:gd name="T61" fmla="*/ 23 h 58"/>
                  <a:gd name="T62" fmla="*/ 0 w 49"/>
                  <a:gd name="T63" fmla="*/ 29 h 58"/>
                  <a:gd name="T64" fmla="*/ 0 w 49"/>
                  <a:gd name="T65" fmla="*/ 35 h 58"/>
                  <a:gd name="T66" fmla="*/ 2 w 49"/>
                  <a:gd name="T67" fmla="*/ 40 h 58"/>
                  <a:gd name="T68" fmla="*/ 5 w 49"/>
                  <a:gd name="T69" fmla="*/ 45 h 58"/>
                  <a:gd name="T70" fmla="*/ 8 w 49"/>
                  <a:gd name="T71" fmla="*/ 50 h 58"/>
                  <a:gd name="T72" fmla="*/ 13 w 49"/>
                  <a:gd name="T73" fmla="*/ 53 h 58"/>
                  <a:gd name="T74" fmla="*/ 18 w 49"/>
                  <a:gd name="T75" fmla="*/ 56 h 58"/>
                  <a:gd name="T76" fmla="*/ 24 w 49"/>
                  <a:gd name="T77" fmla="*/ 58 h 58"/>
                  <a:gd name="T78" fmla="*/ 30 w 49"/>
                  <a:gd name="T79" fmla="*/ 58 h 58"/>
                  <a:gd name="T80" fmla="*/ 46 w 49"/>
                  <a:gd name="T81" fmla="*/ 58 h 58"/>
                  <a:gd name="T82" fmla="*/ 47 w 49"/>
                  <a:gd name="T83" fmla="*/ 58 h 58"/>
                  <a:gd name="T84" fmla="*/ 48 w 49"/>
                  <a:gd name="T85" fmla="*/ 58 h 58"/>
                  <a:gd name="T86" fmla="*/ 49 w 49"/>
                  <a:gd name="T87" fmla="*/ 57 h 58"/>
                  <a:gd name="T88" fmla="*/ 49 w 49"/>
                  <a:gd name="T89" fmla="*/ 56 h 58"/>
                  <a:gd name="T90" fmla="*/ 49 w 49"/>
                  <a:gd name="T91" fmla="*/ 55 h 58"/>
                  <a:gd name="T92" fmla="*/ 48 w 49"/>
                  <a:gd name="T93" fmla="*/ 54 h 58"/>
                  <a:gd name="T94" fmla="*/ 47 w 49"/>
                  <a:gd name="T95" fmla="*/ 54 h 58"/>
                  <a:gd name="T96" fmla="*/ 46 w 49"/>
                  <a:gd name="T97" fmla="*/ 54 h 58"/>
                  <a:gd name="T98" fmla="*/ 30 w 49"/>
                  <a:gd name="T99" fmla="*/ 54 h 58"/>
                  <a:gd name="T100" fmla="*/ 20 w 49"/>
                  <a:gd name="T101" fmla="*/ 52 h 58"/>
                  <a:gd name="T102" fmla="*/ 12 w 49"/>
                  <a:gd name="T103" fmla="*/ 48 h 58"/>
                  <a:gd name="T104" fmla="*/ 6 w 49"/>
                  <a:gd name="T105" fmla="*/ 40 h 58"/>
                  <a:gd name="T106" fmla="*/ 4 w 49"/>
                  <a:gd name="T107" fmla="*/ 31 h 58"/>
                  <a:gd name="T108" fmla="*/ 46 w 49"/>
                  <a:gd name="T109"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 h="58">
                    <a:moveTo>
                      <a:pt x="46" y="31"/>
                    </a:moveTo>
                    <a:lnTo>
                      <a:pt x="47" y="31"/>
                    </a:lnTo>
                    <a:lnTo>
                      <a:pt x="48" y="31"/>
                    </a:lnTo>
                    <a:lnTo>
                      <a:pt x="49" y="30"/>
                    </a:lnTo>
                    <a:lnTo>
                      <a:pt x="49" y="29"/>
                    </a:lnTo>
                    <a:lnTo>
                      <a:pt x="49" y="28"/>
                    </a:lnTo>
                    <a:lnTo>
                      <a:pt x="48" y="27"/>
                    </a:lnTo>
                    <a:lnTo>
                      <a:pt x="47" y="27"/>
                    </a:lnTo>
                    <a:lnTo>
                      <a:pt x="46" y="27"/>
                    </a:lnTo>
                    <a:lnTo>
                      <a:pt x="4" y="27"/>
                    </a:lnTo>
                    <a:lnTo>
                      <a:pt x="6" y="18"/>
                    </a:lnTo>
                    <a:lnTo>
                      <a:pt x="12" y="11"/>
                    </a:lnTo>
                    <a:lnTo>
                      <a:pt x="20" y="6"/>
                    </a:lnTo>
                    <a:lnTo>
                      <a:pt x="30" y="4"/>
                    </a:lnTo>
                    <a:lnTo>
                      <a:pt x="46" y="4"/>
                    </a:lnTo>
                    <a:lnTo>
                      <a:pt x="47" y="4"/>
                    </a:lnTo>
                    <a:lnTo>
                      <a:pt x="48" y="4"/>
                    </a:lnTo>
                    <a:lnTo>
                      <a:pt x="49" y="3"/>
                    </a:lnTo>
                    <a:lnTo>
                      <a:pt x="49" y="2"/>
                    </a:lnTo>
                    <a:lnTo>
                      <a:pt x="49" y="1"/>
                    </a:lnTo>
                    <a:lnTo>
                      <a:pt x="48" y="1"/>
                    </a:lnTo>
                    <a:lnTo>
                      <a:pt x="47" y="0"/>
                    </a:lnTo>
                    <a:lnTo>
                      <a:pt x="46" y="0"/>
                    </a:lnTo>
                    <a:lnTo>
                      <a:pt x="30" y="0"/>
                    </a:lnTo>
                    <a:lnTo>
                      <a:pt x="24" y="1"/>
                    </a:lnTo>
                    <a:lnTo>
                      <a:pt x="18" y="3"/>
                    </a:lnTo>
                    <a:lnTo>
                      <a:pt x="13" y="5"/>
                    </a:lnTo>
                    <a:lnTo>
                      <a:pt x="8" y="9"/>
                    </a:lnTo>
                    <a:lnTo>
                      <a:pt x="5" y="13"/>
                    </a:lnTo>
                    <a:lnTo>
                      <a:pt x="2" y="18"/>
                    </a:lnTo>
                    <a:lnTo>
                      <a:pt x="0" y="23"/>
                    </a:lnTo>
                    <a:lnTo>
                      <a:pt x="0" y="29"/>
                    </a:lnTo>
                    <a:lnTo>
                      <a:pt x="0" y="35"/>
                    </a:lnTo>
                    <a:lnTo>
                      <a:pt x="2" y="40"/>
                    </a:lnTo>
                    <a:lnTo>
                      <a:pt x="5" y="45"/>
                    </a:lnTo>
                    <a:lnTo>
                      <a:pt x="8" y="50"/>
                    </a:lnTo>
                    <a:lnTo>
                      <a:pt x="13" y="53"/>
                    </a:lnTo>
                    <a:lnTo>
                      <a:pt x="18" y="56"/>
                    </a:lnTo>
                    <a:lnTo>
                      <a:pt x="24" y="58"/>
                    </a:lnTo>
                    <a:lnTo>
                      <a:pt x="30" y="58"/>
                    </a:lnTo>
                    <a:lnTo>
                      <a:pt x="46" y="58"/>
                    </a:lnTo>
                    <a:lnTo>
                      <a:pt x="47" y="58"/>
                    </a:lnTo>
                    <a:lnTo>
                      <a:pt x="48" y="58"/>
                    </a:lnTo>
                    <a:lnTo>
                      <a:pt x="49" y="57"/>
                    </a:lnTo>
                    <a:lnTo>
                      <a:pt x="49" y="56"/>
                    </a:lnTo>
                    <a:lnTo>
                      <a:pt x="49" y="55"/>
                    </a:lnTo>
                    <a:lnTo>
                      <a:pt x="48" y="54"/>
                    </a:lnTo>
                    <a:lnTo>
                      <a:pt x="47" y="54"/>
                    </a:lnTo>
                    <a:lnTo>
                      <a:pt x="46" y="54"/>
                    </a:lnTo>
                    <a:lnTo>
                      <a:pt x="30" y="54"/>
                    </a:lnTo>
                    <a:lnTo>
                      <a:pt x="20" y="52"/>
                    </a:lnTo>
                    <a:lnTo>
                      <a:pt x="12" y="48"/>
                    </a:lnTo>
                    <a:lnTo>
                      <a:pt x="6" y="40"/>
                    </a:lnTo>
                    <a:lnTo>
                      <a:pt x="4" y="31"/>
                    </a:lnTo>
                    <a:lnTo>
                      <a:pt x="46"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1" name="Freeform 99"/>
              <p:cNvSpPr>
                <a:spLocks noChangeAspect="1"/>
              </p:cNvSpPr>
              <p:nvPr/>
            </p:nvSpPr>
            <p:spPr bwMode="auto">
              <a:xfrm>
                <a:off x="1538" y="993"/>
                <a:ext cx="67" cy="72"/>
              </a:xfrm>
              <a:custGeom>
                <a:avLst/>
                <a:gdLst>
                  <a:gd name="T0" fmla="*/ 54 w 67"/>
                  <a:gd name="T1" fmla="*/ 66 h 72"/>
                  <a:gd name="T2" fmla="*/ 58 w 67"/>
                  <a:gd name="T3" fmla="*/ 69 h 72"/>
                  <a:gd name="T4" fmla="*/ 60 w 67"/>
                  <a:gd name="T5" fmla="*/ 69 h 72"/>
                  <a:gd name="T6" fmla="*/ 60 w 67"/>
                  <a:gd name="T7" fmla="*/ 50 h 72"/>
                  <a:gd name="T8" fmla="*/ 61 w 67"/>
                  <a:gd name="T9" fmla="*/ 47 h 72"/>
                  <a:gd name="T10" fmla="*/ 67 w 67"/>
                  <a:gd name="T11" fmla="*/ 46 h 72"/>
                  <a:gd name="T12" fmla="*/ 64 w 67"/>
                  <a:gd name="T13" fmla="*/ 43 h 72"/>
                  <a:gd name="T14" fmla="*/ 58 w 67"/>
                  <a:gd name="T15" fmla="*/ 43 h 72"/>
                  <a:gd name="T16" fmla="*/ 51 w 67"/>
                  <a:gd name="T17" fmla="*/ 43 h 72"/>
                  <a:gd name="T18" fmla="*/ 42 w 67"/>
                  <a:gd name="T19" fmla="*/ 43 h 72"/>
                  <a:gd name="T20" fmla="*/ 39 w 67"/>
                  <a:gd name="T21" fmla="*/ 46 h 72"/>
                  <a:gd name="T22" fmla="*/ 45 w 67"/>
                  <a:gd name="T23" fmla="*/ 46 h 72"/>
                  <a:gd name="T24" fmla="*/ 49 w 67"/>
                  <a:gd name="T25" fmla="*/ 47 h 72"/>
                  <a:gd name="T26" fmla="*/ 51 w 67"/>
                  <a:gd name="T27" fmla="*/ 48 h 72"/>
                  <a:gd name="T28" fmla="*/ 51 w 67"/>
                  <a:gd name="T29" fmla="*/ 50 h 72"/>
                  <a:gd name="T30" fmla="*/ 51 w 67"/>
                  <a:gd name="T31" fmla="*/ 57 h 72"/>
                  <a:gd name="T32" fmla="*/ 49 w 67"/>
                  <a:gd name="T33" fmla="*/ 64 h 72"/>
                  <a:gd name="T34" fmla="*/ 45 w 67"/>
                  <a:gd name="T35" fmla="*/ 67 h 72"/>
                  <a:gd name="T36" fmla="*/ 40 w 67"/>
                  <a:gd name="T37" fmla="*/ 69 h 72"/>
                  <a:gd name="T38" fmla="*/ 36 w 67"/>
                  <a:gd name="T39" fmla="*/ 69 h 72"/>
                  <a:gd name="T40" fmla="*/ 29 w 67"/>
                  <a:gd name="T41" fmla="*/ 68 h 72"/>
                  <a:gd name="T42" fmla="*/ 21 w 67"/>
                  <a:gd name="T43" fmla="*/ 64 h 72"/>
                  <a:gd name="T44" fmla="*/ 13 w 67"/>
                  <a:gd name="T45" fmla="*/ 54 h 72"/>
                  <a:gd name="T46" fmla="*/ 10 w 67"/>
                  <a:gd name="T47" fmla="*/ 36 h 72"/>
                  <a:gd name="T48" fmla="*/ 13 w 67"/>
                  <a:gd name="T49" fmla="*/ 18 h 72"/>
                  <a:gd name="T50" fmla="*/ 20 w 67"/>
                  <a:gd name="T51" fmla="*/ 8 h 72"/>
                  <a:gd name="T52" fmla="*/ 29 w 67"/>
                  <a:gd name="T53" fmla="*/ 4 h 72"/>
                  <a:gd name="T54" fmla="*/ 35 w 67"/>
                  <a:gd name="T55" fmla="*/ 3 h 72"/>
                  <a:gd name="T56" fmla="*/ 50 w 67"/>
                  <a:gd name="T57" fmla="*/ 9 h 72"/>
                  <a:gd name="T58" fmla="*/ 57 w 67"/>
                  <a:gd name="T59" fmla="*/ 27 h 72"/>
                  <a:gd name="T60" fmla="*/ 59 w 67"/>
                  <a:gd name="T61" fmla="*/ 28 h 72"/>
                  <a:gd name="T62" fmla="*/ 60 w 67"/>
                  <a:gd name="T63" fmla="*/ 28 h 72"/>
                  <a:gd name="T64" fmla="*/ 60 w 67"/>
                  <a:gd name="T65" fmla="*/ 26 h 72"/>
                  <a:gd name="T66" fmla="*/ 60 w 67"/>
                  <a:gd name="T67" fmla="*/ 0 h 72"/>
                  <a:gd name="T68" fmla="*/ 59 w 67"/>
                  <a:gd name="T69" fmla="*/ 0 h 72"/>
                  <a:gd name="T70" fmla="*/ 53 w 67"/>
                  <a:gd name="T71" fmla="*/ 8 h 72"/>
                  <a:gd name="T72" fmla="*/ 46 w 67"/>
                  <a:gd name="T73" fmla="*/ 3 h 72"/>
                  <a:gd name="T74" fmla="*/ 34 w 67"/>
                  <a:gd name="T75" fmla="*/ 0 h 72"/>
                  <a:gd name="T76" fmla="*/ 21 w 67"/>
                  <a:gd name="T77" fmla="*/ 3 h 72"/>
                  <a:gd name="T78" fmla="*/ 10 w 67"/>
                  <a:gd name="T79" fmla="*/ 10 h 72"/>
                  <a:gd name="T80" fmla="*/ 2 w 67"/>
                  <a:gd name="T81" fmla="*/ 22 h 72"/>
                  <a:gd name="T82" fmla="*/ 0 w 67"/>
                  <a:gd name="T83" fmla="*/ 36 h 72"/>
                  <a:gd name="T84" fmla="*/ 2 w 67"/>
                  <a:gd name="T85" fmla="*/ 50 h 72"/>
                  <a:gd name="T86" fmla="*/ 10 w 67"/>
                  <a:gd name="T87" fmla="*/ 62 h 72"/>
                  <a:gd name="T88" fmla="*/ 21 w 67"/>
                  <a:gd name="T89" fmla="*/ 70 h 72"/>
                  <a:gd name="T90" fmla="*/ 34 w 67"/>
                  <a:gd name="T91" fmla="*/ 72 h 72"/>
                  <a:gd name="T92" fmla="*/ 45 w 67"/>
                  <a:gd name="T93" fmla="*/ 70 h 72"/>
                  <a:gd name="T94" fmla="*/ 53 w 67"/>
                  <a:gd name="T95"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72">
                    <a:moveTo>
                      <a:pt x="53" y="64"/>
                    </a:moveTo>
                    <a:lnTo>
                      <a:pt x="54" y="66"/>
                    </a:lnTo>
                    <a:lnTo>
                      <a:pt x="56" y="68"/>
                    </a:lnTo>
                    <a:lnTo>
                      <a:pt x="58" y="69"/>
                    </a:lnTo>
                    <a:lnTo>
                      <a:pt x="59" y="70"/>
                    </a:lnTo>
                    <a:lnTo>
                      <a:pt x="60" y="69"/>
                    </a:lnTo>
                    <a:lnTo>
                      <a:pt x="60" y="68"/>
                    </a:lnTo>
                    <a:lnTo>
                      <a:pt x="60" y="50"/>
                    </a:lnTo>
                    <a:lnTo>
                      <a:pt x="61" y="48"/>
                    </a:lnTo>
                    <a:lnTo>
                      <a:pt x="61" y="47"/>
                    </a:lnTo>
                    <a:lnTo>
                      <a:pt x="63" y="46"/>
                    </a:lnTo>
                    <a:lnTo>
                      <a:pt x="67" y="46"/>
                    </a:lnTo>
                    <a:lnTo>
                      <a:pt x="67" y="43"/>
                    </a:lnTo>
                    <a:lnTo>
                      <a:pt x="64" y="43"/>
                    </a:lnTo>
                    <a:lnTo>
                      <a:pt x="61" y="43"/>
                    </a:lnTo>
                    <a:lnTo>
                      <a:pt x="58" y="43"/>
                    </a:lnTo>
                    <a:lnTo>
                      <a:pt x="55" y="43"/>
                    </a:lnTo>
                    <a:lnTo>
                      <a:pt x="51" y="43"/>
                    </a:lnTo>
                    <a:lnTo>
                      <a:pt x="47" y="43"/>
                    </a:lnTo>
                    <a:lnTo>
                      <a:pt x="42" y="43"/>
                    </a:lnTo>
                    <a:lnTo>
                      <a:pt x="39" y="43"/>
                    </a:lnTo>
                    <a:lnTo>
                      <a:pt x="39" y="46"/>
                    </a:lnTo>
                    <a:lnTo>
                      <a:pt x="42" y="46"/>
                    </a:lnTo>
                    <a:lnTo>
                      <a:pt x="45" y="46"/>
                    </a:lnTo>
                    <a:lnTo>
                      <a:pt x="47" y="46"/>
                    </a:lnTo>
                    <a:lnTo>
                      <a:pt x="49" y="47"/>
                    </a:lnTo>
                    <a:lnTo>
                      <a:pt x="50" y="47"/>
                    </a:lnTo>
                    <a:lnTo>
                      <a:pt x="51" y="48"/>
                    </a:lnTo>
                    <a:lnTo>
                      <a:pt x="51" y="48"/>
                    </a:lnTo>
                    <a:lnTo>
                      <a:pt x="51" y="50"/>
                    </a:lnTo>
                    <a:lnTo>
                      <a:pt x="51" y="51"/>
                    </a:lnTo>
                    <a:lnTo>
                      <a:pt x="51" y="57"/>
                    </a:lnTo>
                    <a:lnTo>
                      <a:pt x="51" y="61"/>
                    </a:lnTo>
                    <a:lnTo>
                      <a:pt x="49" y="64"/>
                    </a:lnTo>
                    <a:lnTo>
                      <a:pt x="47" y="66"/>
                    </a:lnTo>
                    <a:lnTo>
                      <a:pt x="45" y="67"/>
                    </a:lnTo>
                    <a:lnTo>
                      <a:pt x="42" y="68"/>
                    </a:lnTo>
                    <a:lnTo>
                      <a:pt x="40" y="69"/>
                    </a:lnTo>
                    <a:lnTo>
                      <a:pt x="38" y="69"/>
                    </a:lnTo>
                    <a:lnTo>
                      <a:pt x="36" y="69"/>
                    </a:lnTo>
                    <a:lnTo>
                      <a:pt x="33" y="69"/>
                    </a:lnTo>
                    <a:lnTo>
                      <a:pt x="29" y="68"/>
                    </a:lnTo>
                    <a:lnTo>
                      <a:pt x="25" y="67"/>
                    </a:lnTo>
                    <a:lnTo>
                      <a:pt x="21" y="64"/>
                    </a:lnTo>
                    <a:lnTo>
                      <a:pt x="16" y="60"/>
                    </a:lnTo>
                    <a:lnTo>
                      <a:pt x="13" y="54"/>
                    </a:lnTo>
                    <a:lnTo>
                      <a:pt x="11" y="46"/>
                    </a:lnTo>
                    <a:lnTo>
                      <a:pt x="10" y="36"/>
                    </a:lnTo>
                    <a:lnTo>
                      <a:pt x="11" y="26"/>
                    </a:lnTo>
                    <a:lnTo>
                      <a:pt x="13" y="18"/>
                    </a:lnTo>
                    <a:lnTo>
                      <a:pt x="16" y="12"/>
                    </a:lnTo>
                    <a:lnTo>
                      <a:pt x="20" y="8"/>
                    </a:lnTo>
                    <a:lnTo>
                      <a:pt x="25" y="6"/>
                    </a:lnTo>
                    <a:lnTo>
                      <a:pt x="29" y="4"/>
                    </a:lnTo>
                    <a:lnTo>
                      <a:pt x="33" y="3"/>
                    </a:lnTo>
                    <a:lnTo>
                      <a:pt x="35" y="3"/>
                    </a:lnTo>
                    <a:lnTo>
                      <a:pt x="43" y="5"/>
                    </a:lnTo>
                    <a:lnTo>
                      <a:pt x="50" y="9"/>
                    </a:lnTo>
                    <a:lnTo>
                      <a:pt x="54" y="17"/>
                    </a:lnTo>
                    <a:lnTo>
                      <a:pt x="57" y="27"/>
                    </a:lnTo>
                    <a:lnTo>
                      <a:pt x="58" y="28"/>
                    </a:lnTo>
                    <a:lnTo>
                      <a:pt x="59" y="28"/>
                    </a:lnTo>
                    <a:lnTo>
                      <a:pt x="60" y="28"/>
                    </a:lnTo>
                    <a:lnTo>
                      <a:pt x="60" y="28"/>
                    </a:lnTo>
                    <a:lnTo>
                      <a:pt x="60" y="27"/>
                    </a:lnTo>
                    <a:lnTo>
                      <a:pt x="60" y="26"/>
                    </a:lnTo>
                    <a:lnTo>
                      <a:pt x="60" y="2"/>
                    </a:lnTo>
                    <a:lnTo>
                      <a:pt x="60" y="0"/>
                    </a:lnTo>
                    <a:lnTo>
                      <a:pt x="59" y="0"/>
                    </a:lnTo>
                    <a:lnTo>
                      <a:pt x="59" y="0"/>
                    </a:lnTo>
                    <a:lnTo>
                      <a:pt x="58" y="1"/>
                    </a:lnTo>
                    <a:lnTo>
                      <a:pt x="53" y="8"/>
                    </a:lnTo>
                    <a:lnTo>
                      <a:pt x="50" y="6"/>
                    </a:lnTo>
                    <a:lnTo>
                      <a:pt x="46" y="3"/>
                    </a:lnTo>
                    <a:lnTo>
                      <a:pt x="41" y="1"/>
                    </a:lnTo>
                    <a:lnTo>
                      <a:pt x="34" y="0"/>
                    </a:lnTo>
                    <a:lnTo>
                      <a:pt x="27" y="1"/>
                    </a:lnTo>
                    <a:lnTo>
                      <a:pt x="21" y="3"/>
                    </a:lnTo>
                    <a:lnTo>
                      <a:pt x="15" y="6"/>
                    </a:lnTo>
                    <a:lnTo>
                      <a:pt x="10" y="10"/>
                    </a:lnTo>
                    <a:lnTo>
                      <a:pt x="6" y="16"/>
                    </a:lnTo>
                    <a:lnTo>
                      <a:pt x="2" y="22"/>
                    </a:lnTo>
                    <a:lnTo>
                      <a:pt x="0" y="29"/>
                    </a:lnTo>
                    <a:lnTo>
                      <a:pt x="0" y="36"/>
                    </a:lnTo>
                    <a:lnTo>
                      <a:pt x="0" y="43"/>
                    </a:lnTo>
                    <a:lnTo>
                      <a:pt x="2" y="50"/>
                    </a:lnTo>
                    <a:lnTo>
                      <a:pt x="6" y="56"/>
                    </a:lnTo>
                    <a:lnTo>
                      <a:pt x="10" y="62"/>
                    </a:lnTo>
                    <a:lnTo>
                      <a:pt x="15" y="66"/>
                    </a:lnTo>
                    <a:lnTo>
                      <a:pt x="21" y="70"/>
                    </a:lnTo>
                    <a:lnTo>
                      <a:pt x="28" y="72"/>
                    </a:lnTo>
                    <a:lnTo>
                      <a:pt x="34" y="72"/>
                    </a:lnTo>
                    <a:lnTo>
                      <a:pt x="40" y="72"/>
                    </a:lnTo>
                    <a:lnTo>
                      <a:pt x="45" y="70"/>
                    </a:lnTo>
                    <a:lnTo>
                      <a:pt x="50" y="68"/>
                    </a:lnTo>
                    <a:lnTo>
                      <a:pt x="53" y="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2" name="Freeform 100"/>
              <p:cNvSpPr>
                <a:spLocks noChangeAspect="1"/>
              </p:cNvSpPr>
              <p:nvPr/>
            </p:nvSpPr>
            <p:spPr bwMode="auto">
              <a:xfrm>
                <a:off x="1619" y="1053"/>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3" name="Freeform 101"/>
              <p:cNvSpPr>
                <a:spLocks noChangeAspect="1"/>
              </p:cNvSpPr>
              <p:nvPr/>
            </p:nvSpPr>
            <p:spPr bwMode="auto">
              <a:xfrm>
                <a:off x="1641" y="1019"/>
                <a:ext cx="50" cy="44"/>
              </a:xfrm>
              <a:custGeom>
                <a:avLst/>
                <a:gdLst>
                  <a:gd name="T0" fmla="*/ 8 w 50"/>
                  <a:gd name="T1" fmla="*/ 37 h 44"/>
                  <a:gd name="T2" fmla="*/ 6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7 h 44"/>
                  <a:gd name="T20" fmla="*/ 16 w 50"/>
                  <a:gd name="T21" fmla="*/ 11 h 44"/>
                  <a:gd name="T22" fmla="*/ 23 w 50"/>
                  <a:gd name="T23" fmla="*/ 3 h 44"/>
                  <a:gd name="T24" fmla="*/ 30 w 50"/>
                  <a:gd name="T25" fmla="*/ 3 h 44"/>
                  <a:gd name="T26" fmla="*/ 33 w 50"/>
                  <a:gd name="T27" fmla="*/ 4 h 44"/>
                  <a:gd name="T28" fmla="*/ 35 w 50"/>
                  <a:gd name="T29" fmla="*/ 7 h 44"/>
                  <a:gd name="T30" fmla="*/ 36 w 50"/>
                  <a:gd name="T31" fmla="*/ 11 h 44"/>
                  <a:gd name="T32" fmla="*/ 36 w 50"/>
                  <a:gd name="T33" fmla="*/ 37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6" y="40"/>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0"/>
                    </a:lnTo>
                    <a:lnTo>
                      <a:pt x="15" y="39"/>
                    </a:lnTo>
                    <a:lnTo>
                      <a:pt x="15" y="37"/>
                    </a:lnTo>
                    <a:lnTo>
                      <a:pt x="15" y="18"/>
                    </a:lnTo>
                    <a:lnTo>
                      <a:pt x="16" y="11"/>
                    </a:lnTo>
                    <a:lnTo>
                      <a:pt x="19" y="6"/>
                    </a:lnTo>
                    <a:lnTo>
                      <a:pt x="23" y="3"/>
                    </a:lnTo>
                    <a:lnTo>
                      <a:pt x="28" y="2"/>
                    </a:lnTo>
                    <a:lnTo>
                      <a:pt x="30" y="3"/>
                    </a:lnTo>
                    <a:lnTo>
                      <a:pt x="32" y="3"/>
                    </a:lnTo>
                    <a:lnTo>
                      <a:pt x="33" y="4"/>
                    </a:lnTo>
                    <a:lnTo>
                      <a:pt x="34" y="6"/>
                    </a:lnTo>
                    <a:lnTo>
                      <a:pt x="35" y="7"/>
                    </a:lnTo>
                    <a:lnTo>
                      <a:pt x="35" y="9"/>
                    </a:lnTo>
                    <a:lnTo>
                      <a:pt x="36" y="11"/>
                    </a:lnTo>
                    <a:lnTo>
                      <a:pt x="36" y="13"/>
                    </a:lnTo>
                    <a:lnTo>
                      <a:pt x="36" y="37"/>
                    </a:lnTo>
                    <a:lnTo>
                      <a:pt x="35" y="39"/>
                    </a:lnTo>
                    <a:lnTo>
                      <a:pt x="34" y="40"/>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6"/>
                    </a:lnTo>
                    <a:lnTo>
                      <a:pt x="39" y="4"/>
                    </a:lnTo>
                    <a:lnTo>
                      <a:pt x="38" y="2"/>
                    </a:lnTo>
                    <a:lnTo>
                      <a:pt x="36" y="1"/>
                    </a:lnTo>
                    <a:lnTo>
                      <a:pt x="33" y="0"/>
                    </a:lnTo>
                    <a:lnTo>
                      <a:pt x="29" y="0"/>
                    </a:lnTo>
                    <a:lnTo>
                      <a:pt x="24" y="1"/>
                    </a:lnTo>
                    <a:lnTo>
                      <a:pt x="20" y="3"/>
                    </a:lnTo>
                    <a:lnTo>
                      <a:pt x="17" y="6"/>
                    </a:lnTo>
                    <a:lnTo>
                      <a:pt x="14" y="11"/>
                    </a:lnTo>
                    <a:lnTo>
                      <a:pt x="14" y="0"/>
                    </a:lnTo>
                    <a:lnTo>
                      <a:pt x="0" y="1"/>
                    </a:lnTo>
                    <a:lnTo>
                      <a:pt x="0" y="4"/>
                    </a:lnTo>
                    <a:lnTo>
                      <a:pt x="2" y="4"/>
                    </a:lnTo>
                    <a:lnTo>
                      <a:pt x="4" y="4"/>
                    </a:lnTo>
                    <a:lnTo>
                      <a:pt x="6" y="5"/>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4" name="Freeform 102"/>
              <p:cNvSpPr>
                <a:spLocks noChangeAspect="1" noEditPoints="1"/>
              </p:cNvSpPr>
              <p:nvPr/>
            </p:nvSpPr>
            <p:spPr bwMode="auto">
              <a:xfrm>
                <a:off x="1696" y="1019"/>
                <a:ext cx="44" cy="45"/>
              </a:xfrm>
              <a:custGeom>
                <a:avLst/>
                <a:gdLst>
                  <a:gd name="T0" fmla="*/ 44 w 44"/>
                  <a:gd name="T1" fmla="*/ 23 h 45"/>
                  <a:gd name="T2" fmla="*/ 44 w 44"/>
                  <a:gd name="T3" fmla="*/ 18 h 45"/>
                  <a:gd name="T4" fmla="*/ 43 w 44"/>
                  <a:gd name="T5" fmla="*/ 14 h 45"/>
                  <a:gd name="T6" fmla="*/ 40 w 44"/>
                  <a:gd name="T7" fmla="*/ 10 h 45"/>
                  <a:gd name="T8" fmla="*/ 38 w 44"/>
                  <a:gd name="T9" fmla="*/ 6 h 45"/>
                  <a:gd name="T10" fmla="*/ 35 w 44"/>
                  <a:gd name="T11" fmla="*/ 4 h 45"/>
                  <a:gd name="T12" fmla="*/ 31 w 44"/>
                  <a:gd name="T13" fmla="*/ 1 h 45"/>
                  <a:gd name="T14" fmla="*/ 27 w 44"/>
                  <a:gd name="T15" fmla="*/ 0 h 45"/>
                  <a:gd name="T16" fmla="*/ 22 w 44"/>
                  <a:gd name="T17" fmla="*/ 0 h 45"/>
                  <a:gd name="T18" fmla="*/ 18 w 44"/>
                  <a:gd name="T19" fmla="*/ 0 h 45"/>
                  <a:gd name="T20" fmla="*/ 14 w 44"/>
                  <a:gd name="T21" fmla="*/ 1 h 45"/>
                  <a:gd name="T22" fmla="*/ 10 w 44"/>
                  <a:gd name="T23" fmla="*/ 4 h 45"/>
                  <a:gd name="T24" fmla="*/ 6 w 44"/>
                  <a:gd name="T25" fmla="*/ 6 h 45"/>
                  <a:gd name="T26" fmla="*/ 4 w 44"/>
                  <a:gd name="T27" fmla="*/ 10 h 45"/>
                  <a:gd name="T28" fmla="*/ 2 w 44"/>
                  <a:gd name="T29" fmla="*/ 14 h 45"/>
                  <a:gd name="T30" fmla="*/ 1 w 44"/>
                  <a:gd name="T31" fmla="*/ 18 h 45"/>
                  <a:gd name="T32" fmla="*/ 0 w 44"/>
                  <a:gd name="T33" fmla="*/ 23 h 45"/>
                  <a:gd name="T34" fmla="*/ 2 w 44"/>
                  <a:gd name="T35" fmla="*/ 32 h 45"/>
                  <a:gd name="T36" fmla="*/ 7 w 44"/>
                  <a:gd name="T37" fmla="*/ 39 h 45"/>
                  <a:gd name="T38" fmla="*/ 14 w 44"/>
                  <a:gd name="T39" fmla="*/ 44 h 45"/>
                  <a:gd name="T40" fmla="*/ 22 w 44"/>
                  <a:gd name="T41" fmla="*/ 45 h 45"/>
                  <a:gd name="T42" fmla="*/ 31 w 44"/>
                  <a:gd name="T43" fmla="*/ 44 h 45"/>
                  <a:gd name="T44" fmla="*/ 38 w 44"/>
                  <a:gd name="T45" fmla="*/ 39 h 45"/>
                  <a:gd name="T46" fmla="*/ 42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1 w 44"/>
                  <a:gd name="T59" fmla="*/ 36 h 45"/>
                  <a:gd name="T60" fmla="*/ 9 w 44"/>
                  <a:gd name="T61" fmla="*/ 33 h 45"/>
                  <a:gd name="T62" fmla="*/ 9 w 44"/>
                  <a:gd name="T63" fmla="*/ 29 h 45"/>
                  <a:gd name="T64" fmla="*/ 8 w 44"/>
                  <a:gd name="T65" fmla="*/ 25 h 45"/>
                  <a:gd name="T66" fmla="*/ 8 w 44"/>
                  <a:gd name="T67" fmla="*/ 22 h 45"/>
                  <a:gd name="T68" fmla="*/ 8 w 44"/>
                  <a:gd name="T69" fmla="*/ 19 h 45"/>
                  <a:gd name="T70" fmla="*/ 9 w 44"/>
                  <a:gd name="T71" fmla="*/ 15 h 45"/>
                  <a:gd name="T72" fmla="*/ 9 w 44"/>
                  <a:gd name="T73" fmla="*/ 12 h 45"/>
                  <a:gd name="T74" fmla="*/ 11 w 44"/>
                  <a:gd name="T75" fmla="*/ 8 h 45"/>
                  <a:gd name="T76" fmla="*/ 13 w 44"/>
                  <a:gd name="T77" fmla="*/ 5 h 45"/>
                  <a:gd name="T78" fmla="*/ 16 w 44"/>
                  <a:gd name="T79" fmla="*/ 3 h 45"/>
                  <a:gd name="T80" fmla="*/ 19 w 44"/>
                  <a:gd name="T81" fmla="*/ 2 h 45"/>
                  <a:gd name="T82" fmla="*/ 22 w 44"/>
                  <a:gd name="T83" fmla="*/ 2 h 45"/>
                  <a:gd name="T84" fmla="*/ 25 w 44"/>
                  <a:gd name="T85" fmla="*/ 2 h 45"/>
                  <a:gd name="T86" fmla="*/ 28 w 44"/>
                  <a:gd name="T87" fmla="*/ 3 h 45"/>
                  <a:gd name="T88" fmla="*/ 31 w 44"/>
                  <a:gd name="T89" fmla="*/ 5 h 45"/>
                  <a:gd name="T90" fmla="*/ 33 w 44"/>
                  <a:gd name="T91" fmla="*/ 8 h 45"/>
                  <a:gd name="T92" fmla="*/ 35 w 44"/>
                  <a:gd name="T93" fmla="*/ 12 h 45"/>
                  <a:gd name="T94" fmla="*/ 36 w 44"/>
                  <a:gd name="T95" fmla="*/ 15 h 45"/>
                  <a:gd name="T96" fmla="*/ 36 w 44"/>
                  <a:gd name="T97" fmla="*/ 19 h 45"/>
                  <a:gd name="T98" fmla="*/ 36 w 44"/>
                  <a:gd name="T99" fmla="*/ 22 h 45"/>
                  <a:gd name="T100" fmla="*/ 36 w 44"/>
                  <a:gd name="T101" fmla="*/ 25 h 45"/>
                  <a:gd name="T102" fmla="*/ 36 w 44"/>
                  <a:gd name="T103" fmla="*/ 28 h 45"/>
                  <a:gd name="T104" fmla="*/ 35 w 44"/>
                  <a:gd name="T105" fmla="*/ 32 h 45"/>
                  <a:gd name="T106" fmla="*/ 34 w 44"/>
                  <a:gd name="T107" fmla="*/ 35 h 45"/>
                  <a:gd name="T108" fmla="*/ 32 w 44"/>
                  <a:gd name="T109" fmla="*/ 38 h 45"/>
                  <a:gd name="T110" fmla="*/ 29 w 44"/>
                  <a:gd name="T111" fmla="*/ 41 h 45"/>
                  <a:gd name="T112" fmla="*/ 26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4" y="18"/>
                    </a:lnTo>
                    <a:lnTo>
                      <a:pt x="43" y="14"/>
                    </a:lnTo>
                    <a:lnTo>
                      <a:pt x="40" y="10"/>
                    </a:lnTo>
                    <a:lnTo>
                      <a:pt x="38" y="6"/>
                    </a:lnTo>
                    <a:lnTo>
                      <a:pt x="35" y="4"/>
                    </a:lnTo>
                    <a:lnTo>
                      <a:pt x="31" y="1"/>
                    </a:lnTo>
                    <a:lnTo>
                      <a:pt x="27" y="0"/>
                    </a:lnTo>
                    <a:lnTo>
                      <a:pt x="22" y="0"/>
                    </a:lnTo>
                    <a:lnTo>
                      <a:pt x="18" y="0"/>
                    </a:lnTo>
                    <a:lnTo>
                      <a:pt x="14" y="1"/>
                    </a:lnTo>
                    <a:lnTo>
                      <a:pt x="10" y="4"/>
                    </a:lnTo>
                    <a:lnTo>
                      <a:pt x="6" y="6"/>
                    </a:lnTo>
                    <a:lnTo>
                      <a:pt x="4" y="10"/>
                    </a:lnTo>
                    <a:lnTo>
                      <a:pt x="2" y="14"/>
                    </a:lnTo>
                    <a:lnTo>
                      <a:pt x="1" y="18"/>
                    </a:lnTo>
                    <a:lnTo>
                      <a:pt x="0" y="23"/>
                    </a:lnTo>
                    <a:lnTo>
                      <a:pt x="2" y="32"/>
                    </a:lnTo>
                    <a:lnTo>
                      <a:pt x="7" y="39"/>
                    </a:lnTo>
                    <a:lnTo>
                      <a:pt x="14" y="44"/>
                    </a:lnTo>
                    <a:lnTo>
                      <a:pt x="22" y="45"/>
                    </a:lnTo>
                    <a:lnTo>
                      <a:pt x="31" y="44"/>
                    </a:lnTo>
                    <a:lnTo>
                      <a:pt x="38" y="39"/>
                    </a:lnTo>
                    <a:lnTo>
                      <a:pt x="42" y="32"/>
                    </a:lnTo>
                    <a:lnTo>
                      <a:pt x="44" y="23"/>
                    </a:lnTo>
                    <a:close/>
                    <a:moveTo>
                      <a:pt x="22" y="43"/>
                    </a:moveTo>
                    <a:lnTo>
                      <a:pt x="19" y="42"/>
                    </a:lnTo>
                    <a:lnTo>
                      <a:pt x="16" y="41"/>
                    </a:lnTo>
                    <a:lnTo>
                      <a:pt x="13" y="39"/>
                    </a:lnTo>
                    <a:lnTo>
                      <a:pt x="11" y="36"/>
                    </a:lnTo>
                    <a:lnTo>
                      <a:pt x="9" y="33"/>
                    </a:lnTo>
                    <a:lnTo>
                      <a:pt x="9" y="29"/>
                    </a:lnTo>
                    <a:lnTo>
                      <a:pt x="8" y="25"/>
                    </a:lnTo>
                    <a:lnTo>
                      <a:pt x="8" y="22"/>
                    </a:lnTo>
                    <a:lnTo>
                      <a:pt x="8" y="19"/>
                    </a:lnTo>
                    <a:lnTo>
                      <a:pt x="9" y="15"/>
                    </a:lnTo>
                    <a:lnTo>
                      <a:pt x="9" y="12"/>
                    </a:lnTo>
                    <a:lnTo>
                      <a:pt x="11" y="8"/>
                    </a:lnTo>
                    <a:lnTo>
                      <a:pt x="13" y="5"/>
                    </a:lnTo>
                    <a:lnTo>
                      <a:pt x="16" y="3"/>
                    </a:lnTo>
                    <a:lnTo>
                      <a:pt x="19" y="2"/>
                    </a:lnTo>
                    <a:lnTo>
                      <a:pt x="22" y="2"/>
                    </a:lnTo>
                    <a:lnTo>
                      <a:pt x="25" y="2"/>
                    </a:lnTo>
                    <a:lnTo>
                      <a:pt x="28" y="3"/>
                    </a:lnTo>
                    <a:lnTo>
                      <a:pt x="31" y="5"/>
                    </a:lnTo>
                    <a:lnTo>
                      <a:pt x="33" y="8"/>
                    </a:lnTo>
                    <a:lnTo>
                      <a:pt x="35" y="12"/>
                    </a:lnTo>
                    <a:lnTo>
                      <a:pt x="36" y="15"/>
                    </a:lnTo>
                    <a:lnTo>
                      <a:pt x="36" y="19"/>
                    </a:lnTo>
                    <a:lnTo>
                      <a:pt x="36" y="22"/>
                    </a:lnTo>
                    <a:lnTo>
                      <a:pt x="36" y="25"/>
                    </a:lnTo>
                    <a:lnTo>
                      <a:pt x="36" y="28"/>
                    </a:lnTo>
                    <a:lnTo>
                      <a:pt x="35" y="32"/>
                    </a:lnTo>
                    <a:lnTo>
                      <a:pt x="34" y="35"/>
                    </a:lnTo>
                    <a:lnTo>
                      <a:pt x="32" y="38"/>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5" name="Freeform 103"/>
              <p:cNvSpPr>
                <a:spLocks noChangeAspect="1" noEditPoints="1"/>
              </p:cNvSpPr>
              <p:nvPr/>
            </p:nvSpPr>
            <p:spPr bwMode="auto">
              <a:xfrm>
                <a:off x="1749" y="994"/>
                <a:ext cx="49" cy="70"/>
              </a:xfrm>
              <a:custGeom>
                <a:avLst/>
                <a:gdLst>
                  <a:gd name="T0" fmla="*/ 35 w 49"/>
                  <a:gd name="T1" fmla="*/ 70 h 70"/>
                  <a:gd name="T2" fmla="*/ 49 w 49"/>
                  <a:gd name="T3" fmla="*/ 66 h 70"/>
                  <a:gd name="T4" fmla="*/ 45 w 49"/>
                  <a:gd name="T5" fmla="*/ 66 h 70"/>
                  <a:gd name="T6" fmla="*/ 43 w 49"/>
                  <a:gd name="T7" fmla="*/ 65 h 70"/>
                  <a:gd name="T8" fmla="*/ 42 w 49"/>
                  <a:gd name="T9" fmla="*/ 63 h 70"/>
                  <a:gd name="T10" fmla="*/ 42 w 49"/>
                  <a:gd name="T11" fmla="*/ 60 h 70"/>
                  <a:gd name="T12" fmla="*/ 27 w 49"/>
                  <a:gd name="T13" fmla="*/ 1 h 70"/>
                  <a:gd name="T14" fmla="*/ 30 w 49"/>
                  <a:gd name="T15" fmla="*/ 4 h 70"/>
                  <a:gd name="T16" fmla="*/ 33 w 49"/>
                  <a:gd name="T17" fmla="*/ 5 h 70"/>
                  <a:gd name="T18" fmla="*/ 34 w 49"/>
                  <a:gd name="T19" fmla="*/ 6 h 70"/>
                  <a:gd name="T20" fmla="*/ 35 w 49"/>
                  <a:gd name="T21" fmla="*/ 8 h 70"/>
                  <a:gd name="T22" fmla="*/ 35 w 49"/>
                  <a:gd name="T23" fmla="*/ 31 h 70"/>
                  <a:gd name="T24" fmla="*/ 30 w 49"/>
                  <a:gd name="T25" fmla="*/ 27 h 70"/>
                  <a:gd name="T26" fmla="*/ 23 w 49"/>
                  <a:gd name="T27" fmla="*/ 25 h 70"/>
                  <a:gd name="T28" fmla="*/ 7 w 49"/>
                  <a:gd name="T29" fmla="*/ 32 h 70"/>
                  <a:gd name="T30" fmla="*/ 0 w 49"/>
                  <a:gd name="T31" fmla="*/ 48 h 70"/>
                  <a:gd name="T32" fmla="*/ 7 w 49"/>
                  <a:gd name="T33" fmla="*/ 64 h 70"/>
                  <a:gd name="T34" fmla="*/ 21 w 49"/>
                  <a:gd name="T35" fmla="*/ 70 h 70"/>
                  <a:gd name="T36" fmla="*/ 30 w 49"/>
                  <a:gd name="T37" fmla="*/ 68 h 70"/>
                  <a:gd name="T38" fmla="*/ 35 w 49"/>
                  <a:gd name="T39" fmla="*/ 64 h 70"/>
                  <a:gd name="T40" fmla="*/ 35 w 49"/>
                  <a:gd name="T41" fmla="*/ 57 h 70"/>
                  <a:gd name="T42" fmla="*/ 35 w 49"/>
                  <a:gd name="T43" fmla="*/ 59 h 70"/>
                  <a:gd name="T44" fmla="*/ 34 w 49"/>
                  <a:gd name="T45" fmla="*/ 61 h 70"/>
                  <a:gd name="T46" fmla="*/ 28 w 49"/>
                  <a:gd name="T47" fmla="*/ 66 h 70"/>
                  <a:gd name="T48" fmla="*/ 22 w 49"/>
                  <a:gd name="T49" fmla="*/ 68 h 70"/>
                  <a:gd name="T50" fmla="*/ 16 w 49"/>
                  <a:gd name="T51" fmla="*/ 66 h 70"/>
                  <a:gd name="T52" fmla="*/ 12 w 49"/>
                  <a:gd name="T53" fmla="*/ 62 h 70"/>
                  <a:gd name="T54" fmla="*/ 9 w 49"/>
                  <a:gd name="T55" fmla="*/ 55 h 70"/>
                  <a:gd name="T56" fmla="*/ 9 w 49"/>
                  <a:gd name="T57" fmla="*/ 48 h 70"/>
                  <a:gd name="T58" fmla="*/ 9 w 49"/>
                  <a:gd name="T59" fmla="*/ 41 h 70"/>
                  <a:gd name="T60" fmla="*/ 12 w 49"/>
                  <a:gd name="T61" fmla="*/ 34 h 70"/>
                  <a:gd name="T62" fmla="*/ 16 w 49"/>
                  <a:gd name="T63" fmla="*/ 29 h 70"/>
                  <a:gd name="T64" fmla="*/ 23 w 49"/>
                  <a:gd name="T65" fmla="*/ 27 h 70"/>
                  <a:gd name="T66" fmla="*/ 28 w 49"/>
                  <a:gd name="T67" fmla="*/ 29 h 70"/>
                  <a:gd name="T68" fmla="*/ 34 w 49"/>
                  <a:gd name="T69" fmla="*/ 33 h 70"/>
                  <a:gd name="T70" fmla="*/ 35 w 49"/>
                  <a:gd name="T71" fmla="*/ 35 h 70"/>
                  <a:gd name="T72" fmla="*/ 35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5" y="64"/>
                    </a:moveTo>
                    <a:lnTo>
                      <a:pt x="35" y="70"/>
                    </a:lnTo>
                    <a:lnTo>
                      <a:pt x="49" y="69"/>
                    </a:lnTo>
                    <a:lnTo>
                      <a:pt x="49" y="66"/>
                    </a:lnTo>
                    <a:lnTo>
                      <a:pt x="47" y="66"/>
                    </a:lnTo>
                    <a:lnTo>
                      <a:pt x="45" y="66"/>
                    </a:lnTo>
                    <a:lnTo>
                      <a:pt x="44" y="66"/>
                    </a:lnTo>
                    <a:lnTo>
                      <a:pt x="43" y="65"/>
                    </a:lnTo>
                    <a:lnTo>
                      <a:pt x="42" y="64"/>
                    </a:lnTo>
                    <a:lnTo>
                      <a:pt x="42" y="63"/>
                    </a:lnTo>
                    <a:lnTo>
                      <a:pt x="42" y="62"/>
                    </a:lnTo>
                    <a:lnTo>
                      <a:pt x="42" y="60"/>
                    </a:lnTo>
                    <a:lnTo>
                      <a:pt x="42" y="0"/>
                    </a:lnTo>
                    <a:lnTo>
                      <a:pt x="27" y="1"/>
                    </a:lnTo>
                    <a:lnTo>
                      <a:pt x="27" y="4"/>
                    </a:lnTo>
                    <a:lnTo>
                      <a:pt x="30" y="4"/>
                    </a:lnTo>
                    <a:lnTo>
                      <a:pt x="31" y="4"/>
                    </a:lnTo>
                    <a:lnTo>
                      <a:pt x="33" y="5"/>
                    </a:lnTo>
                    <a:lnTo>
                      <a:pt x="34" y="5"/>
                    </a:lnTo>
                    <a:lnTo>
                      <a:pt x="34" y="6"/>
                    </a:lnTo>
                    <a:lnTo>
                      <a:pt x="35" y="7"/>
                    </a:lnTo>
                    <a:lnTo>
                      <a:pt x="35" y="8"/>
                    </a:lnTo>
                    <a:lnTo>
                      <a:pt x="35" y="10"/>
                    </a:lnTo>
                    <a:lnTo>
                      <a:pt x="35" y="31"/>
                    </a:lnTo>
                    <a:lnTo>
                      <a:pt x="33" y="29"/>
                    </a:lnTo>
                    <a:lnTo>
                      <a:pt x="30" y="27"/>
                    </a:lnTo>
                    <a:lnTo>
                      <a:pt x="26" y="26"/>
                    </a:lnTo>
                    <a:lnTo>
                      <a:pt x="23" y="25"/>
                    </a:lnTo>
                    <a:lnTo>
                      <a:pt x="14" y="27"/>
                    </a:lnTo>
                    <a:lnTo>
                      <a:pt x="7" y="32"/>
                    </a:lnTo>
                    <a:lnTo>
                      <a:pt x="2" y="39"/>
                    </a:lnTo>
                    <a:lnTo>
                      <a:pt x="0" y="48"/>
                    </a:lnTo>
                    <a:lnTo>
                      <a:pt x="2" y="57"/>
                    </a:lnTo>
                    <a:lnTo>
                      <a:pt x="7" y="64"/>
                    </a:lnTo>
                    <a:lnTo>
                      <a:pt x="13" y="69"/>
                    </a:lnTo>
                    <a:lnTo>
                      <a:pt x="21" y="70"/>
                    </a:lnTo>
                    <a:lnTo>
                      <a:pt x="26" y="70"/>
                    </a:lnTo>
                    <a:lnTo>
                      <a:pt x="30" y="68"/>
                    </a:lnTo>
                    <a:lnTo>
                      <a:pt x="33" y="66"/>
                    </a:lnTo>
                    <a:lnTo>
                      <a:pt x="35" y="64"/>
                    </a:lnTo>
                    <a:close/>
                    <a:moveTo>
                      <a:pt x="35" y="37"/>
                    </a:moveTo>
                    <a:lnTo>
                      <a:pt x="35" y="57"/>
                    </a:lnTo>
                    <a:lnTo>
                      <a:pt x="35" y="58"/>
                    </a:lnTo>
                    <a:lnTo>
                      <a:pt x="35" y="59"/>
                    </a:lnTo>
                    <a:lnTo>
                      <a:pt x="34" y="60"/>
                    </a:lnTo>
                    <a:lnTo>
                      <a:pt x="34" y="61"/>
                    </a:lnTo>
                    <a:lnTo>
                      <a:pt x="31" y="64"/>
                    </a:lnTo>
                    <a:lnTo>
                      <a:pt x="28" y="66"/>
                    </a:lnTo>
                    <a:lnTo>
                      <a:pt x="25" y="68"/>
                    </a:lnTo>
                    <a:lnTo>
                      <a:pt x="22" y="68"/>
                    </a:lnTo>
                    <a:lnTo>
                      <a:pt x="19" y="68"/>
                    </a:lnTo>
                    <a:lnTo>
                      <a:pt x="16" y="66"/>
                    </a:lnTo>
                    <a:lnTo>
                      <a:pt x="14" y="64"/>
                    </a:lnTo>
                    <a:lnTo>
                      <a:pt x="12" y="62"/>
                    </a:lnTo>
                    <a:lnTo>
                      <a:pt x="10" y="58"/>
                    </a:lnTo>
                    <a:lnTo>
                      <a:pt x="9" y="55"/>
                    </a:lnTo>
                    <a:lnTo>
                      <a:pt x="9" y="51"/>
                    </a:lnTo>
                    <a:lnTo>
                      <a:pt x="9" y="48"/>
                    </a:lnTo>
                    <a:lnTo>
                      <a:pt x="9" y="45"/>
                    </a:lnTo>
                    <a:lnTo>
                      <a:pt x="9" y="41"/>
                    </a:lnTo>
                    <a:lnTo>
                      <a:pt x="10" y="37"/>
                    </a:lnTo>
                    <a:lnTo>
                      <a:pt x="12" y="34"/>
                    </a:lnTo>
                    <a:lnTo>
                      <a:pt x="14" y="31"/>
                    </a:lnTo>
                    <a:lnTo>
                      <a:pt x="16" y="29"/>
                    </a:lnTo>
                    <a:lnTo>
                      <a:pt x="19" y="28"/>
                    </a:lnTo>
                    <a:lnTo>
                      <a:pt x="23" y="27"/>
                    </a:lnTo>
                    <a:lnTo>
                      <a:pt x="26" y="28"/>
                    </a:lnTo>
                    <a:lnTo>
                      <a:pt x="28" y="29"/>
                    </a:lnTo>
                    <a:lnTo>
                      <a:pt x="31" y="30"/>
                    </a:lnTo>
                    <a:lnTo>
                      <a:pt x="34" y="33"/>
                    </a:lnTo>
                    <a:lnTo>
                      <a:pt x="34" y="34"/>
                    </a:lnTo>
                    <a:lnTo>
                      <a:pt x="35" y="35"/>
                    </a:lnTo>
                    <a:lnTo>
                      <a:pt x="35" y="36"/>
                    </a:lnTo>
                    <a:lnTo>
                      <a:pt x="35"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6" name="Freeform 104"/>
              <p:cNvSpPr>
                <a:spLocks noChangeAspect="1" noEditPoints="1"/>
              </p:cNvSpPr>
              <p:nvPr/>
            </p:nvSpPr>
            <p:spPr bwMode="auto">
              <a:xfrm>
                <a:off x="1804" y="1019"/>
                <a:ext cx="39" cy="45"/>
              </a:xfrm>
              <a:custGeom>
                <a:avLst/>
                <a:gdLst>
                  <a:gd name="T0" fmla="*/ 9 w 39"/>
                  <a:gd name="T1" fmla="*/ 19 h 45"/>
                  <a:gd name="T2" fmla="*/ 10 w 39"/>
                  <a:gd name="T3" fmla="*/ 10 h 45"/>
                  <a:gd name="T4" fmla="*/ 14 w 39"/>
                  <a:gd name="T5" fmla="*/ 5 h 45"/>
                  <a:gd name="T6" fmla="*/ 18 w 39"/>
                  <a:gd name="T7" fmla="*/ 2 h 45"/>
                  <a:gd name="T8" fmla="*/ 21 w 39"/>
                  <a:gd name="T9" fmla="*/ 2 h 45"/>
                  <a:gd name="T10" fmla="*/ 24 w 39"/>
                  <a:gd name="T11" fmla="*/ 2 h 45"/>
                  <a:gd name="T12" fmla="*/ 27 w 39"/>
                  <a:gd name="T13" fmla="*/ 4 h 45"/>
                  <a:gd name="T14" fmla="*/ 29 w 39"/>
                  <a:gd name="T15" fmla="*/ 6 h 45"/>
                  <a:gd name="T16" fmla="*/ 30 w 39"/>
                  <a:gd name="T17" fmla="*/ 9 h 45"/>
                  <a:gd name="T18" fmla="*/ 31 w 39"/>
                  <a:gd name="T19" fmla="*/ 12 h 45"/>
                  <a:gd name="T20" fmla="*/ 32 w 39"/>
                  <a:gd name="T21" fmla="*/ 15 h 45"/>
                  <a:gd name="T22" fmla="*/ 32 w 39"/>
                  <a:gd name="T23" fmla="*/ 17 h 45"/>
                  <a:gd name="T24" fmla="*/ 32 w 39"/>
                  <a:gd name="T25" fmla="*/ 19 h 45"/>
                  <a:gd name="T26" fmla="*/ 9 w 39"/>
                  <a:gd name="T27" fmla="*/ 19 h 45"/>
                  <a:gd name="T28" fmla="*/ 8 w 39"/>
                  <a:gd name="T29" fmla="*/ 21 h 45"/>
                  <a:gd name="T30" fmla="*/ 36 w 39"/>
                  <a:gd name="T31" fmla="*/ 21 h 45"/>
                  <a:gd name="T32" fmla="*/ 38 w 39"/>
                  <a:gd name="T33" fmla="*/ 21 h 45"/>
                  <a:gd name="T34" fmla="*/ 38 w 39"/>
                  <a:gd name="T35" fmla="*/ 21 h 45"/>
                  <a:gd name="T36" fmla="*/ 39 w 39"/>
                  <a:gd name="T37" fmla="*/ 20 h 45"/>
                  <a:gd name="T38" fmla="*/ 39 w 39"/>
                  <a:gd name="T39" fmla="*/ 19 h 45"/>
                  <a:gd name="T40" fmla="*/ 38 w 39"/>
                  <a:gd name="T41" fmla="*/ 12 h 45"/>
                  <a:gd name="T42" fmla="*/ 34 w 39"/>
                  <a:gd name="T43" fmla="*/ 6 h 45"/>
                  <a:gd name="T44" fmla="*/ 29 w 39"/>
                  <a:gd name="T45" fmla="*/ 1 h 45"/>
                  <a:gd name="T46" fmla="*/ 21 w 39"/>
                  <a:gd name="T47" fmla="*/ 0 h 45"/>
                  <a:gd name="T48" fmla="*/ 13 w 39"/>
                  <a:gd name="T49" fmla="*/ 1 h 45"/>
                  <a:gd name="T50" fmla="*/ 6 w 39"/>
                  <a:gd name="T51" fmla="*/ 6 h 45"/>
                  <a:gd name="T52" fmla="*/ 2 w 39"/>
                  <a:gd name="T53" fmla="*/ 13 h 45"/>
                  <a:gd name="T54" fmla="*/ 0 w 39"/>
                  <a:gd name="T55" fmla="*/ 22 h 45"/>
                  <a:gd name="T56" fmla="*/ 2 w 39"/>
                  <a:gd name="T57" fmla="*/ 31 h 45"/>
                  <a:gd name="T58" fmla="*/ 7 w 39"/>
                  <a:gd name="T59" fmla="*/ 39 h 45"/>
                  <a:gd name="T60" fmla="*/ 14 w 39"/>
                  <a:gd name="T61" fmla="*/ 44 h 45"/>
                  <a:gd name="T62" fmla="*/ 22 w 39"/>
                  <a:gd name="T63" fmla="*/ 45 h 45"/>
                  <a:gd name="T64" fmla="*/ 30 w 39"/>
                  <a:gd name="T65" fmla="*/ 43 h 45"/>
                  <a:gd name="T66" fmla="*/ 35 w 39"/>
                  <a:gd name="T67" fmla="*/ 39 h 45"/>
                  <a:gd name="T68" fmla="*/ 38 w 39"/>
                  <a:gd name="T69" fmla="*/ 35 h 45"/>
                  <a:gd name="T70" fmla="*/ 39 w 39"/>
                  <a:gd name="T71" fmla="*/ 32 h 45"/>
                  <a:gd name="T72" fmla="*/ 38 w 39"/>
                  <a:gd name="T73" fmla="*/ 31 h 45"/>
                  <a:gd name="T74" fmla="*/ 37 w 39"/>
                  <a:gd name="T75" fmla="*/ 31 h 45"/>
                  <a:gd name="T76" fmla="*/ 37 w 39"/>
                  <a:gd name="T77" fmla="*/ 31 h 45"/>
                  <a:gd name="T78" fmla="*/ 36 w 39"/>
                  <a:gd name="T79" fmla="*/ 32 h 45"/>
                  <a:gd name="T80" fmla="*/ 35 w 39"/>
                  <a:gd name="T81" fmla="*/ 36 h 45"/>
                  <a:gd name="T82" fmla="*/ 33 w 39"/>
                  <a:gd name="T83" fmla="*/ 38 h 45"/>
                  <a:gd name="T84" fmla="*/ 31 w 39"/>
                  <a:gd name="T85" fmla="*/ 40 h 45"/>
                  <a:gd name="T86" fmla="*/ 28 w 39"/>
                  <a:gd name="T87" fmla="*/ 41 h 45"/>
                  <a:gd name="T88" fmla="*/ 26 w 39"/>
                  <a:gd name="T89" fmla="*/ 42 h 45"/>
                  <a:gd name="T90" fmla="*/ 25 w 39"/>
                  <a:gd name="T91" fmla="*/ 43 h 45"/>
                  <a:gd name="T92" fmla="*/ 23 w 39"/>
                  <a:gd name="T93" fmla="*/ 43 h 45"/>
                  <a:gd name="T94" fmla="*/ 23 w 39"/>
                  <a:gd name="T95" fmla="*/ 43 h 45"/>
                  <a:gd name="T96" fmla="*/ 19 w 39"/>
                  <a:gd name="T97" fmla="*/ 42 h 45"/>
                  <a:gd name="T98" fmla="*/ 16 w 39"/>
                  <a:gd name="T99" fmla="*/ 41 h 45"/>
                  <a:gd name="T100" fmla="*/ 13 w 39"/>
                  <a:gd name="T101" fmla="*/ 39 h 45"/>
                  <a:gd name="T102" fmla="*/ 11 w 39"/>
                  <a:gd name="T103" fmla="*/ 36 h 45"/>
                  <a:gd name="T104" fmla="*/ 10 w 39"/>
                  <a:gd name="T105" fmla="*/ 32 h 45"/>
                  <a:gd name="T106" fmla="*/ 9 w 39"/>
                  <a:gd name="T107" fmla="*/ 28 h 45"/>
                  <a:gd name="T108" fmla="*/ 9 w 39"/>
                  <a:gd name="T109" fmla="*/ 24 h 45"/>
                  <a:gd name="T110" fmla="*/ 8 w 39"/>
                  <a:gd name="T11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5">
                    <a:moveTo>
                      <a:pt x="9" y="19"/>
                    </a:moveTo>
                    <a:lnTo>
                      <a:pt x="10" y="10"/>
                    </a:lnTo>
                    <a:lnTo>
                      <a:pt x="14" y="5"/>
                    </a:lnTo>
                    <a:lnTo>
                      <a:pt x="18" y="2"/>
                    </a:lnTo>
                    <a:lnTo>
                      <a:pt x="21" y="2"/>
                    </a:lnTo>
                    <a:lnTo>
                      <a:pt x="24" y="2"/>
                    </a:lnTo>
                    <a:lnTo>
                      <a:pt x="27" y="4"/>
                    </a:lnTo>
                    <a:lnTo>
                      <a:pt x="29" y="6"/>
                    </a:lnTo>
                    <a:lnTo>
                      <a:pt x="30" y="9"/>
                    </a:lnTo>
                    <a:lnTo>
                      <a:pt x="31" y="12"/>
                    </a:lnTo>
                    <a:lnTo>
                      <a:pt x="32" y="15"/>
                    </a:lnTo>
                    <a:lnTo>
                      <a:pt x="32" y="17"/>
                    </a:lnTo>
                    <a:lnTo>
                      <a:pt x="32" y="19"/>
                    </a:lnTo>
                    <a:lnTo>
                      <a:pt x="9" y="19"/>
                    </a:lnTo>
                    <a:close/>
                    <a:moveTo>
                      <a:pt x="8" y="21"/>
                    </a:moveTo>
                    <a:lnTo>
                      <a:pt x="36" y="21"/>
                    </a:lnTo>
                    <a:lnTo>
                      <a:pt x="38" y="21"/>
                    </a:lnTo>
                    <a:lnTo>
                      <a:pt x="38" y="21"/>
                    </a:lnTo>
                    <a:lnTo>
                      <a:pt x="39" y="20"/>
                    </a:lnTo>
                    <a:lnTo>
                      <a:pt x="39" y="19"/>
                    </a:lnTo>
                    <a:lnTo>
                      <a:pt x="38" y="12"/>
                    </a:lnTo>
                    <a:lnTo>
                      <a:pt x="34" y="6"/>
                    </a:lnTo>
                    <a:lnTo>
                      <a:pt x="29" y="1"/>
                    </a:lnTo>
                    <a:lnTo>
                      <a:pt x="21" y="0"/>
                    </a:lnTo>
                    <a:lnTo>
                      <a:pt x="13" y="1"/>
                    </a:lnTo>
                    <a:lnTo>
                      <a:pt x="6" y="6"/>
                    </a:lnTo>
                    <a:lnTo>
                      <a:pt x="2" y="13"/>
                    </a:lnTo>
                    <a:lnTo>
                      <a:pt x="0" y="22"/>
                    </a:lnTo>
                    <a:lnTo>
                      <a:pt x="2" y="31"/>
                    </a:lnTo>
                    <a:lnTo>
                      <a:pt x="7" y="39"/>
                    </a:lnTo>
                    <a:lnTo>
                      <a:pt x="14" y="44"/>
                    </a:lnTo>
                    <a:lnTo>
                      <a:pt x="22" y="45"/>
                    </a:lnTo>
                    <a:lnTo>
                      <a:pt x="30" y="43"/>
                    </a:lnTo>
                    <a:lnTo>
                      <a:pt x="35" y="39"/>
                    </a:lnTo>
                    <a:lnTo>
                      <a:pt x="38" y="35"/>
                    </a:lnTo>
                    <a:lnTo>
                      <a:pt x="39" y="32"/>
                    </a:lnTo>
                    <a:lnTo>
                      <a:pt x="38" y="31"/>
                    </a:lnTo>
                    <a:lnTo>
                      <a:pt x="37" y="31"/>
                    </a:lnTo>
                    <a:lnTo>
                      <a:pt x="37" y="31"/>
                    </a:lnTo>
                    <a:lnTo>
                      <a:pt x="36" y="32"/>
                    </a:lnTo>
                    <a:lnTo>
                      <a:pt x="35" y="36"/>
                    </a:lnTo>
                    <a:lnTo>
                      <a:pt x="33" y="38"/>
                    </a:lnTo>
                    <a:lnTo>
                      <a:pt x="31" y="40"/>
                    </a:lnTo>
                    <a:lnTo>
                      <a:pt x="28" y="41"/>
                    </a:lnTo>
                    <a:lnTo>
                      <a:pt x="26" y="42"/>
                    </a:lnTo>
                    <a:lnTo>
                      <a:pt x="25" y="43"/>
                    </a:lnTo>
                    <a:lnTo>
                      <a:pt x="23" y="43"/>
                    </a:lnTo>
                    <a:lnTo>
                      <a:pt x="23" y="43"/>
                    </a:lnTo>
                    <a:lnTo>
                      <a:pt x="19" y="42"/>
                    </a:lnTo>
                    <a:lnTo>
                      <a:pt x="16" y="41"/>
                    </a:lnTo>
                    <a:lnTo>
                      <a:pt x="13" y="39"/>
                    </a:lnTo>
                    <a:lnTo>
                      <a:pt x="11" y="36"/>
                    </a:lnTo>
                    <a:lnTo>
                      <a:pt x="10" y="32"/>
                    </a:lnTo>
                    <a:lnTo>
                      <a:pt x="9" y="28"/>
                    </a:lnTo>
                    <a:lnTo>
                      <a:pt x="9" y="24"/>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7" name="Freeform 105"/>
              <p:cNvSpPr>
                <a:spLocks noChangeAspect="1"/>
              </p:cNvSpPr>
              <p:nvPr/>
            </p:nvSpPr>
            <p:spPr bwMode="auto">
              <a:xfrm>
                <a:off x="1849" y="1019"/>
                <a:ext cx="33" cy="45"/>
              </a:xfrm>
              <a:custGeom>
                <a:avLst/>
                <a:gdLst>
                  <a:gd name="T0" fmla="*/ 18 w 33"/>
                  <a:gd name="T1" fmla="*/ 25 h 45"/>
                  <a:gd name="T2" fmla="*/ 22 w 33"/>
                  <a:gd name="T3" fmla="*/ 26 h 45"/>
                  <a:gd name="T4" fmla="*/ 25 w 33"/>
                  <a:gd name="T5" fmla="*/ 28 h 45"/>
                  <a:gd name="T6" fmla="*/ 27 w 33"/>
                  <a:gd name="T7" fmla="*/ 32 h 45"/>
                  <a:gd name="T8" fmla="*/ 27 w 33"/>
                  <a:gd name="T9" fmla="*/ 38 h 45"/>
                  <a:gd name="T10" fmla="*/ 22 w 33"/>
                  <a:gd name="T11" fmla="*/ 42 h 45"/>
                  <a:gd name="T12" fmla="*/ 14 w 33"/>
                  <a:gd name="T13" fmla="*/ 43 h 45"/>
                  <a:gd name="T14" fmla="*/ 9 w 33"/>
                  <a:gd name="T15" fmla="*/ 41 h 45"/>
                  <a:gd name="T16" fmla="*/ 6 w 33"/>
                  <a:gd name="T17" fmla="*/ 37 h 45"/>
                  <a:gd name="T18" fmla="*/ 3 w 33"/>
                  <a:gd name="T19" fmla="*/ 32 h 45"/>
                  <a:gd name="T20" fmla="*/ 2 w 33"/>
                  <a:gd name="T21" fmla="*/ 28 h 45"/>
                  <a:gd name="T22" fmla="*/ 0 w 33"/>
                  <a:gd name="T23" fmla="*/ 28 h 45"/>
                  <a:gd name="T24" fmla="*/ 0 w 33"/>
                  <a:gd name="T25" fmla="*/ 43 h 45"/>
                  <a:gd name="T26" fmla="*/ 1 w 33"/>
                  <a:gd name="T27" fmla="*/ 45 h 45"/>
                  <a:gd name="T28" fmla="*/ 2 w 33"/>
                  <a:gd name="T29" fmla="*/ 45 h 45"/>
                  <a:gd name="T30" fmla="*/ 4 w 33"/>
                  <a:gd name="T31" fmla="*/ 43 h 45"/>
                  <a:gd name="T32" fmla="*/ 4 w 33"/>
                  <a:gd name="T33" fmla="*/ 43 h 45"/>
                  <a:gd name="T34" fmla="*/ 6 w 33"/>
                  <a:gd name="T35" fmla="*/ 41 h 45"/>
                  <a:gd name="T36" fmla="*/ 12 w 33"/>
                  <a:gd name="T37" fmla="*/ 45 h 45"/>
                  <a:gd name="T38" fmla="*/ 17 w 33"/>
                  <a:gd name="T39" fmla="*/ 45 h 45"/>
                  <a:gd name="T40" fmla="*/ 29 w 33"/>
                  <a:gd name="T41" fmla="*/ 41 h 45"/>
                  <a:gd name="T42" fmla="*/ 33 w 33"/>
                  <a:gd name="T43" fmla="*/ 31 h 45"/>
                  <a:gd name="T44" fmla="*/ 31 w 33"/>
                  <a:gd name="T45" fmla="*/ 25 h 45"/>
                  <a:gd name="T46" fmla="*/ 28 w 33"/>
                  <a:gd name="T47" fmla="*/ 22 h 45"/>
                  <a:gd name="T48" fmla="*/ 23 w 33"/>
                  <a:gd name="T49" fmla="*/ 19 h 45"/>
                  <a:gd name="T50" fmla="*/ 17 w 33"/>
                  <a:gd name="T51" fmla="*/ 17 h 45"/>
                  <a:gd name="T52" fmla="*/ 13 w 33"/>
                  <a:gd name="T53" fmla="*/ 16 h 45"/>
                  <a:gd name="T54" fmla="*/ 9 w 33"/>
                  <a:gd name="T55" fmla="*/ 15 h 45"/>
                  <a:gd name="T56" fmla="*/ 6 w 33"/>
                  <a:gd name="T57" fmla="*/ 13 h 45"/>
                  <a:gd name="T58" fmla="*/ 5 w 33"/>
                  <a:gd name="T59" fmla="*/ 9 h 45"/>
                  <a:gd name="T60" fmla="*/ 7 w 33"/>
                  <a:gd name="T61" fmla="*/ 4 h 45"/>
                  <a:gd name="T62" fmla="*/ 16 w 33"/>
                  <a:gd name="T63" fmla="*/ 1 h 45"/>
                  <a:gd name="T64" fmla="*/ 22 w 33"/>
                  <a:gd name="T65" fmla="*/ 3 h 45"/>
                  <a:gd name="T66" fmla="*/ 26 w 33"/>
                  <a:gd name="T67" fmla="*/ 6 h 45"/>
                  <a:gd name="T68" fmla="*/ 27 w 33"/>
                  <a:gd name="T69" fmla="*/ 10 h 45"/>
                  <a:gd name="T70" fmla="*/ 28 w 33"/>
                  <a:gd name="T71" fmla="*/ 13 h 45"/>
                  <a:gd name="T72" fmla="*/ 29 w 33"/>
                  <a:gd name="T73" fmla="*/ 14 h 45"/>
                  <a:gd name="T74" fmla="*/ 30 w 33"/>
                  <a:gd name="T75" fmla="*/ 14 h 45"/>
                  <a:gd name="T76" fmla="*/ 30 w 33"/>
                  <a:gd name="T77" fmla="*/ 12 h 45"/>
                  <a:gd name="T78" fmla="*/ 30 w 33"/>
                  <a:gd name="T79" fmla="*/ 0 h 45"/>
                  <a:gd name="T80" fmla="*/ 28 w 33"/>
                  <a:gd name="T81" fmla="*/ 0 h 45"/>
                  <a:gd name="T82" fmla="*/ 26 w 33"/>
                  <a:gd name="T83" fmla="*/ 2 h 45"/>
                  <a:gd name="T84" fmla="*/ 22 w 33"/>
                  <a:gd name="T85" fmla="*/ 1 h 45"/>
                  <a:gd name="T86" fmla="*/ 17 w 33"/>
                  <a:gd name="T87" fmla="*/ 0 h 45"/>
                  <a:gd name="T88" fmla="*/ 8 w 33"/>
                  <a:gd name="T89" fmla="*/ 1 h 45"/>
                  <a:gd name="T90" fmla="*/ 1 w 33"/>
                  <a:gd name="T91" fmla="*/ 7 h 45"/>
                  <a:gd name="T92" fmla="*/ 1 w 33"/>
                  <a:gd name="T93" fmla="*/ 16 h 45"/>
                  <a:gd name="T94" fmla="*/ 7 w 33"/>
                  <a:gd name="T95" fmla="*/ 22 h 45"/>
                  <a:gd name="T96" fmla="*/ 13 w 33"/>
                  <a:gd name="T97"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5">
                    <a:moveTo>
                      <a:pt x="17" y="25"/>
                    </a:moveTo>
                    <a:lnTo>
                      <a:pt x="18" y="25"/>
                    </a:lnTo>
                    <a:lnTo>
                      <a:pt x="20" y="25"/>
                    </a:lnTo>
                    <a:lnTo>
                      <a:pt x="22" y="26"/>
                    </a:lnTo>
                    <a:lnTo>
                      <a:pt x="23" y="27"/>
                    </a:lnTo>
                    <a:lnTo>
                      <a:pt x="25" y="28"/>
                    </a:lnTo>
                    <a:lnTo>
                      <a:pt x="26" y="30"/>
                    </a:lnTo>
                    <a:lnTo>
                      <a:pt x="27" y="32"/>
                    </a:lnTo>
                    <a:lnTo>
                      <a:pt x="28" y="34"/>
                    </a:lnTo>
                    <a:lnTo>
                      <a:pt x="27" y="38"/>
                    </a:lnTo>
                    <a:lnTo>
                      <a:pt x="25" y="40"/>
                    </a:lnTo>
                    <a:lnTo>
                      <a:pt x="22" y="42"/>
                    </a:lnTo>
                    <a:lnTo>
                      <a:pt x="17" y="43"/>
                    </a:lnTo>
                    <a:lnTo>
                      <a:pt x="14" y="43"/>
                    </a:lnTo>
                    <a:lnTo>
                      <a:pt x="11" y="42"/>
                    </a:lnTo>
                    <a:lnTo>
                      <a:pt x="9" y="41"/>
                    </a:lnTo>
                    <a:lnTo>
                      <a:pt x="7" y="39"/>
                    </a:lnTo>
                    <a:lnTo>
                      <a:pt x="6" y="37"/>
                    </a:lnTo>
                    <a:lnTo>
                      <a:pt x="4" y="35"/>
                    </a:lnTo>
                    <a:lnTo>
                      <a:pt x="3" y="32"/>
                    </a:lnTo>
                    <a:lnTo>
                      <a:pt x="3" y="29"/>
                    </a:lnTo>
                    <a:lnTo>
                      <a:pt x="2" y="28"/>
                    </a:lnTo>
                    <a:lnTo>
                      <a:pt x="1" y="27"/>
                    </a:lnTo>
                    <a:lnTo>
                      <a:pt x="0" y="28"/>
                    </a:lnTo>
                    <a:lnTo>
                      <a:pt x="0" y="30"/>
                    </a:lnTo>
                    <a:lnTo>
                      <a:pt x="0" y="43"/>
                    </a:lnTo>
                    <a:lnTo>
                      <a:pt x="0" y="45"/>
                    </a:lnTo>
                    <a:lnTo>
                      <a:pt x="1" y="45"/>
                    </a:lnTo>
                    <a:lnTo>
                      <a:pt x="1" y="45"/>
                    </a:lnTo>
                    <a:lnTo>
                      <a:pt x="2" y="45"/>
                    </a:lnTo>
                    <a:lnTo>
                      <a:pt x="2" y="44"/>
                    </a:lnTo>
                    <a:lnTo>
                      <a:pt x="4" y="43"/>
                    </a:lnTo>
                    <a:lnTo>
                      <a:pt x="4" y="43"/>
                    </a:lnTo>
                    <a:lnTo>
                      <a:pt x="4" y="43"/>
                    </a:lnTo>
                    <a:lnTo>
                      <a:pt x="4" y="42"/>
                    </a:lnTo>
                    <a:lnTo>
                      <a:pt x="6" y="41"/>
                    </a:lnTo>
                    <a:lnTo>
                      <a:pt x="9" y="43"/>
                    </a:lnTo>
                    <a:lnTo>
                      <a:pt x="12" y="45"/>
                    </a:lnTo>
                    <a:lnTo>
                      <a:pt x="15" y="45"/>
                    </a:lnTo>
                    <a:lnTo>
                      <a:pt x="17" y="45"/>
                    </a:lnTo>
                    <a:lnTo>
                      <a:pt x="24" y="44"/>
                    </a:lnTo>
                    <a:lnTo>
                      <a:pt x="29" y="41"/>
                    </a:lnTo>
                    <a:lnTo>
                      <a:pt x="32" y="37"/>
                    </a:lnTo>
                    <a:lnTo>
                      <a:pt x="33" y="31"/>
                    </a:lnTo>
                    <a:lnTo>
                      <a:pt x="32" y="28"/>
                    </a:lnTo>
                    <a:lnTo>
                      <a:pt x="31" y="25"/>
                    </a:lnTo>
                    <a:lnTo>
                      <a:pt x="30" y="23"/>
                    </a:lnTo>
                    <a:lnTo>
                      <a:pt x="28" y="22"/>
                    </a:lnTo>
                    <a:lnTo>
                      <a:pt x="26" y="20"/>
                    </a:lnTo>
                    <a:lnTo>
                      <a:pt x="23" y="19"/>
                    </a:lnTo>
                    <a:lnTo>
                      <a:pt x="20" y="18"/>
                    </a:lnTo>
                    <a:lnTo>
                      <a:pt x="17" y="17"/>
                    </a:lnTo>
                    <a:lnTo>
                      <a:pt x="15" y="17"/>
                    </a:lnTo>
                    <a:lnTo>
                      <a:pt x="13" y="16"/>
                    </a:lnTo>
                    <a:lnTo>
                      <a:pt x="11" y="16"/>
                    </a:lnTo>
                    <a:lnTo>
                      <a:pt x="9" y="15"/>
                    </a:lnTo>
                    <a:lnTo>
                      <a:pt x="7" y="14"/>
                    </a:lnTo>
                    <a:lnTo>
                      <a:pt x="6" y="13"/>
                    </a:lnTo>
                    <a:lnTo>
                      <a:pt x="5" y="11"/>
                    </a:lnTo>
                    <a:lnTo>
                      <a:pt x="5" y="9"/>
                    </a:lnTo>
                    <a:lnTo>
                      <a:pt x="5" y="6"/>
                    </a:lnTo>
                    <a:lnTo>
                      <a:pt x="7" y="4"/>
                    </a:lnTo>
                    <a:lnTo>
                      <a:pt x="11" y="2"/>
                    </a:lnTo>
                    <a:lnTo>
                      <a:pt x="16" y="1"/>
                    </a:lnTo>
                    <a:lnTo>
                      <a:pt x="20" y="2"/>
                    </a:lnTo>
                    <a:lnTo>
                      <a:pt x="22" y="3"/>
                    </a:lnTo>
                    <a:lnTo>
                      <a:pt x="24" y="4"/>
                    </a:lnTo>
                    <a:lnTo>
                      <a:pt x="26" y="6"/>
                    </a:lnTo>
                    <a:lnTo>
                      <a:pt x="27" y="8"/>
                    </a:lnTo>
                    <a:lnTo>
                      <a:pt x="27" y="10"/>
                    </a:lnTo>
                    <a:lnTo>
                      <a:pt x="27" y="12"/>
                    </a:lnTo>
                    <a:lnTo>
                      <a:pt x="28" y="13"/>
                    </a:lnTo>
                    <a:lnTo>
                      <a:pt x="28" y="14"/>
                    </a:lnTo>
                    <a:lnTo>
                      <a:pt x="29" y="14"/>
                    </a:lnTo>
                    <a:lnTo>
                      <a:pt x="30" y="14"/>
                    </a:lnTo>
                    <a:lnTo>
                      <a:pt x="30" y="14"/>
                    </a:lnTo>
                    <a:lnTo>
                      <a:pt x="30" y="13"/>
                    </a:lnTo>
                    <a:lnTo>
                      <a:pt x="30" y="12"/>
                    </a:lnTo>
                    <a:lnTo>
                      <a:pt x="30" y="2"/>
                    </a:lnTo>
                    <a:lnTo>
                      <a:pt x="30" y="0"/>
                    </a:lnTo>
                    <a:lnTo>
                      <a:pt x="29" y="0"/>
                    </a:lnTo>
                    <a:lnTo>
                      <a:pt x="28" y="0"/>
                    </a:lnTo>
                    <a:lnTo>
                      <a:pt x="27" y="1"/>
                    </a:lnTo>
                    <a:lnTo>
                      <a:pt x="26" y="2"/>
                    </a:lnTo>
                    <a:lnTo>
                      <a:pt x="25" y="2"/>
                    </a:lnTo>
                    <a:lnTo>
                      <a:pt x="22" y="1"/>
                    </a:lnTo>
                    <a:lnTo>
                      <a:pt x="20" y="0"/>
                    </a:lnTo>
                    <a:lnTo>
                      <a:pt x="17" y="0"/>
                    </a:lnTo>
                    <a:lnTo>
                      <a:pt x="16" y="0"/>
                    </a:lnTo>
                    <a:lnTo>
                      <a:pt x="8" y="1"/>
                    </a:lnTo>
                    <a:lnTo>
                      <a:pt x="3" y="4"/>
                    </a:lnTo>
                    <a:lnTo>
                      <a:pt x="1" y="7"/>
                    </a:lnTo>
                    <a:lnTo>
                      <a:pt x="0" y="12"/>
                    </a:lnTo>
                    <a:lnTo>
                      <a:pt x="1" y="16"/>
                    </a:lnTo>
                    <a:lnTo>
                      <a:pt x="4" y="20"/>
                    </a:lnTo>
                    <a:lnTo>
                      <a:pt x="7"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8" name="Freeform 106"/>
              <p:cNvSpPr>
                <a:spLocks noChangeAspect="1" noEditPoints="1"/>
              </p:cNvSpPr>
              <p:nvPr/>
            </p:nvSpPr>
            <p:spPr bwMode="auto">
              <a:xfrm>
                <a:off x="1922" y="994"/>
                <a:ext cx="56" cy="70"/>
              </a:xfrm>
              <a:custGeom>
                <a:avLst/>
                <a:gdLst>
                  <a:gd name="T0" fmla="*/ 38 w 56"/>
                  <a:gd name="T1" fmla="*/ 65 h 70"/>
                  <a:gd name="T2" fmla="*/ 38 w 56"/>
                  <a:gd name="T3" fmla="*/ 70 h 70"/>
                  <a:gd name="T4" fmla="*/ 56 w 56"/>
                  <a:gd name="T5" fmla="*/ 69 h 70"/>
                  <a:gd name="T6" fmla="*/ 56 w 56"/>
                  <a:gd name="T7" fmla="*/ 64 h 70"/>
                  <a:gd name="T8" fmla="*/ 52 w 56"/>
                  <a:gd name="T9" fmla="*/ 64 h 70"/>
                  <a:gd name="T10" fmla="*/ 50 w 56"/>
                  <a:gd name="T11" fmla="*/ 64 h 70"/>
                  <a:gd name="T12" fmla="*/ 49 w 56"/>
                  <a:gd name="T13" fmla="*/ 63 h 70"/>
                  <a:gd name="T14" fmla="*/ 49 w 56"/>
                  <a:gd name="T15" fmla="*/ 61 h 70"/>
                  <a:gd name="T16" fmla="*/ 49 w 56"/>
                  <a:gd name="T17" fmla="*/ 0 h 70"/>
                  <a:gd name="T18" fmla="*/ 32 w 56"/>
                  <a:gd name="T19" fmla="*/ 1 h 70"/>
                  <a:gd name="T20" fmla="*/ 32 w 56"/>
                  <a:gd name="T21" fmla="*/ 5 h 70"/>
                  <a:gd name="T22" fmla="*/ 35 w 56"/>
                  <a:gd name="T23" fmla="*/ 5 h 70"/>
                  <a:gd name="T24" fmla="*/ 37 w 56"/>
                  <a:gd name="T25" fmla="*/ 6 h 70"/>
                  <a:gd name="T26" fmla="*/ 38 w 56"/>
                  <a:gd name="T27" fmla="*/ 7 h 70"/>
                  <a:gd name="T28" fmla="*/ 38 w 56"/>
                  <a:gd name="T29" fmla="*/ 9 h 70"/>
                  <a:gd name="T30" fmla="*/ 38 w 56"/>
                  <a:gd name="T31" fmla="*/ 29 h 70"/>
                  <a:gd name="T32" fmla="*/ 35 w 56"/>
                  <a:gd name="T33" fmla="*/ 26 h 70"/>
                  <a:gd name="T34" fmla="*/ 31 w 56"/>
                  <a:gd name="T35" fmla="*/ 25 h 70"/>
                  <a:gd name="T36" fmla="*/ 28 w 56"/>
                  <a:gd name="T37" fmla="*/ 24 h 70"/>
                  <a:gd name="T38" fmla="*/ 25 w 56"/>
                  <a:gd name="T39" fmla="*/ 24 h 70"/>
                  <a:gd name="T40" fmla="*/ 15 w 56"/>
                  <a:gd name="T41" fmla="*/ 26 h 70"/>
                  <a:gd name="T42" fmla="*/ 7 w 56"/>
                  <a:gd name="T43" fmla="*/ 30 h 70"/>
                  <a:gd name="T44" fmla="*/ 2 w 56"/>
                  <a:gd name="T45" fmla="*/ 38 h 70"/>
                  <a:gd name="T46" fmla="*/ 0 w 56"/>
                  <a:gd name="T47" fmla="*/ 47 h 70"/>
                  <a:gd name="T48" fmla="*/ 2 w 56"/>
                  <a:gd name="T49" fmla="*/ 56 h 70"/>
                  <a:gd name="T50" fmla="*/ 6 w 56"/>
                  <a:gd name="T51" fmla="*/ 63 h 70"/>
                  <a:gd name="T52" fmla="*/ 14 w 56"/>
                  <a:gd name="T53" fmla="*/ 68 h 70"/>
                  <a:gd name="T54" fmla="*/ 24 w 56"/>
                  <a:gd name="T55" fmla="*/ 70 h 70"/>
                  <a:gd name="T56" fmla="*/ 28 w 56"/>
                  <a:gd name="T57" fmla="*/ 69 h 70"/>
                  <a:gd name="T58" fmla="*/ 32 w 56"/>
                  <a:gd name="T59" fmla="*/ 68 h 70"/>
                  <a:gd name="T60" fmla="*/ 35 w 56"/>
                  <a:gd name="T61" fmla="*/ 67 h 70"/>
                  <a:gd name="T62" fmla="*/ 38 w 56"/>
                  <a:gd name="T63" fmla="*/ 65 h 70"/>
                  <a:gd name="T64" fmla="*/ 38 w 56"/>
                  <a:gd name="T65" fmla="*/ 34 h 70"/>
                  <a:gd name="T66" fmla="*/ 38 w 56"/>
                  <a:gd name="T67" fmla="*/ 59 h 70"/>
                  <a:gd name="T68" fmla="*/ 36 w 56"/>
                  <a:gd name="T69" fmla="*/ 61 h 70"/>
                  <a:gd name="T70" fmla="*/ 34 w 56"/>
                  <a:gd name="T71" fmla="*/ 63 h 70"/>
                  <a:gd name="T72" fmla="*/ 30 w 56"/>
                  <a:gd name="T73" fmla="*/ 65 h 70"/>
                  <a:gd name="T74" fmla="*/ 25 w 56"/>
                  <a:gd name="T75" fmla="*/ 66 h 70"/>
                  <a:gd name="T76" fmla="*/ 21 w 56"/>
                  <a:gd name="T77" fmla="*/ 66 h 70"/>
                  <a:gd name="T78" fmla="*/ 18 w 56"/>
                  <a:gd name="T79" fmla="*/ 64 h 70"/>
                  <a:gd name="T80" fmla="*/ 16 w 56"/>
                  <a:gd name="T81" fmla="*/ 62 h 70"/>
                  <a:gd name="T82" fmla="*/ 14 w 56"/>
                  <a:gd name="T83" fmla="*/ 59 h 70"/>
                  <a:gd name="T84" fmla="*/ 13 w 56"/>
                  <a:gd name="T85" fmla="*/ 56 h 70"/>
                  <a:gd name="T86" fmla="*/ 13 w 56"/>
                  <a:gd name="T87" fmla="*/ 53 h 70"/>
                  <a:gd name="T88" fmla="*/ 13 w 56"/>
                  <a:gd name="T89" fmla="*/ 50 h 70"/>
                  <a:gd name="T90" fmla="*/ 13 w 56"/>
                  <a:gd name="T91" fmla="*/ 47 h 70"/>
                  <a:gd name="T92" fmla="*/ 13 w 56"/>
                  <a:gd name="T93" fmla="*/ 43 h 70"/>
                  <a:gd name="T94" fmla="*/ 13 w 56"/>
                  <a:gd name="T95" fmla="*/ 40 h 70"/>
                  <a:gd name="T96" fmla="*/ 14 w 56"/>
                  <a:gd name="T97" fmla="*/ 36 h 70"/>
                  <a:gd name="T98" fmla="*/ 15 w 56"/>
                  <a:gd name="T99" fmla="*/ 33 h 70"/>
                  <a:gd name="T100" fmla="*/ 18 w 56"/>
                  <a:gd name="T101" fmla="*/ 30 h 70"/>
                  <a:gd name="T102" fmla="*/ 21 w 56"/>
                  <a:gd name="T103" fmla="*/ 29 h 70"/>
                  <a:gd name="T104" fmla="*/ 23 w 56"/>
                  <a:gd name="T105" fmla="*/ 28 h 70"/>
                  <a:gd name="T106" fmla="*/ 26 w 56"/>
                  <a:gd name="T107" fmla="*/ 28 h 70"/>
                  <a:gd name="T108" fmla="*/ 30 w 56"/>
                  <a:gd name="T109" fmla="*/ 28 h 70"/>
                  <a:gd name="T110" fmla="*/ 33 w 56"/>
                  <a:gd name="T111" fmla="*/ 30 h 70"/>
                  <a:gd name="T112" fmla="*/ 36 w 56"/>
                  <a:gd name="T113" fmla="*/ 32 h 70"/>
                  <a:gd name="T114" fmla="*/ 38 w 56"/>
                  <a:gd name="T11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0">
                    <a:moveTo>
                      <a:pt x="38" y="65"/>
                    </a:moveTo>
                    <a:lnTo>
                      <a:pt x="38" y="70"/>
                    </a:lnTo>
                    <a:lnTo>
                      <a:pt x="56" y="69"/>
                    </a:lnTo>
                    <a:lnTo>
                      <a:pt x="56" y="64"/>
                    </a:lnTo>
                    <a:lnTo>
                      <a:pt x="52" y="64"/>
                    </a:lnTo>
                    <a:lnTo>
                      <a:pt x="50" y="64"/>
                    </a:lnTo>
                    <a:lnTo>
                      <a:pt x="49" y="63"/>
                    </a:lnTo>
                    <a:lnTo>
                      <a:pt x="49" y="61"/>
                    </a:lnTo>
                    <a:lnTo>
                      <a:pt x="49" y="0"/>
                    </a:lnTo>
                    <a:lnTo>
                      <a:pt x="32" y="1"/>
                    </a:lnTo>
                    <a:lnTo>
                      <a:pt x="32" y="5"/>
                    </a:lnTo>
                    <a:lnTo>
                      <a:pt x="35" y="5"/>
                    </a:lnTo>
                    <a:lnTo>
                      <a:pt x="37" y="6"/>
                    </a:lnTo>
                    <a:lnTo>
                      <a:pt x="38" y="7"/>
                    </a:lnTo>
                    <a:lnTo>
                      <a:pt x="38" y="9"/>
                    </a:lnTo>
                    <a:lnTo>
                      <a:pt x="38" y="29"/>
                    </a:lnTo>
                    <a:lnTo>
                      <a:pt x="35" y="26"/>
                    </a:lnTo>
                    <a:lnTo>
                      <a:pt x="31" y="25"/>
                    </a:lnTo>
                    <a:lnTo>
                      <a:pt x="28" y="24"/>
                    </a:lnTo>
                    <a:lnTo>
                      <a:pt x="25" y="24"/>
                    </a:lnTo>
                    <a:lnTo>
                      <a:pt x="15" y="26"/>
                    </a:lnTo>
                    <a:lnTo>
                      <a:pt x="7" y="30"/>
                    </a:lnTo>
                    <a:lnTo>
                      <a:pt x="2" y="38"/>
                    </a:lnTo>
                    <a:lnTo>
                      <a:pt x="0" y="47"/>
                    </a:lnTo>
                    <a:lnTo>
                      <a:pt x="2" y="56"/>
                    </a:lnTo>
                    <a:lnTo>
                      <a:pt x="6" y="63"/>
                    </a:lnTo>
                    <a:lnTo>
                      <a:pt x="14" y="68"/>
                    </a:lnTo>
                    <a:lnTo>
                      <a:pt x="24" y="70"/>
                    </a:lnTo>
                    <a:lnTo>
                      <a:pt x="28" y="69"/>
                    </a:lnTo>
                    <a:lnTo>
                      <a:pt x="32" y="68"/>
                    </a:lnTo>
                    <a:lnTo>
                      <a:pt x="35" y="67"/>
                    </a:lnTo>
                    <a:lnTo>
                      <a:pt x="38" y="65"/>
                    </a:lnTo>
                    <a:close/>
                    <a:moveTo>
                      <a:pt x="38" y="34"/>
                    </a:moveTo>
                    <a:lnTo>
                      <a:pt x="38" y="59"/>
                    </a:lnTo>
                    <a:lnTo>
                      <a:pt x="36" y="61"/>
                    </a:lnTo>
                    <a:lnTo>
                      <a:pt x="34" y="63"/>
                    </a:lnTo>
                    <a:lnTo>
                      <a:pt x="30" y="65"/>
                    </a:lnTo>
                    <a:lnTo>
                      <a:pt x="25" y="66"/>
                    </a:lnTo>
                    <a:lnTo>
                      <a:pt x="21" y="66"/>
                    </a:lnTo>
                    <a:lnTo>
                      <a:pt x="18" y="64"/>
                    </a:lnTo>
                    <a:lnTo>
                      <a:pt x="16" y="62"/>
                    </a:lnTo>
                    <a:lnTo>
                      <a:pt x="14" y="59"/>
                    </a:lnTo>
                    <a:lnTo>
                      <a:pt x="13" y="56"/>
                    </a:lnTo>
                    <a:lnTo>
                      <a:pt x="13" y="53"/>
                    </a:lnTo>
                    <a:lnTo>
                      <a:pt x="13" y="50"/>
                    </a:lnTo>
                    <a:lnTo>
                      <a:pt x="13" y="47"/>
                    </a:lnTo>
                    <a:lnTo>
                      <a:pt x="13" y="43"/>
                    </a:lnTo>
                    <a:lnTo>
                      <a:pt x="13" y="40"/>
                    </a:lnTo>
                    <a:lnTo>
                      <a:pt x="14" y="36"/>
                    </a:lnTo>
                    <a:lnTo>
                      <a:pt x="15" y="33"/>
                    </a:lnTo>
                    <a:lnTo>
                      <a:pt x="18" y="30"/>
                    </a:lnTo>
                    <a:lnTo>
                      <a:pt x="21" y="29"/>
                    </a:lnTo>
                    <a:lnTo>
                      <a:pt x="23" y="28"/>
                    </a:lnTo>
                    <a:lnTo>
                      <a:pt x="26" y="28"/>
                    </a:lnTo>
                    <a:lnTo>
                      <a:pt x="30" y="28"/>
                    </a:lnTo>
                    <a:lnTo>
                      <a:pt x="33" y="30"/>
                    </a:lnTo>
                    <a:lnTo>
                      <a:pt x="36" y="32"/>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9" name="Freeform 107"/>
              <p:cNvSpPr>
                <a:spLocks noChangeAspect="1" noEditPoints="1"/>
              </p:cNvSpPr>
              <p:nvPr/>
            </p:nvSpPr>
            <p:spPr bwMode="auto">
              <a:xfrm>
                <a:off x="1985" y="1018"/>
                <a:ext cx="51" cy="46"/>
              </a:xfrm>
              <a:custGeom>
                <a:avLst/>
                <a:gdLst>
                  <a:gd name="T0" fmla="*/ 51 w 51"/>
                  <a:gd name="T1" fmla="*/ 23 h 46"/>
                  <a:gd name="T2" fmla="*/ 49 w 51"/>
                  <a:gd name="T3" fmla="*/ 14 h 46"/>
                  <a:gd name="T4" fmla="*/ 44 w 51"/>
                  <a:gd name="T5" fmla="*/ 7 h 46"/>
                  <a:gd name="T6" fmla="*/ 36 w 51"/>
                  <a:gd name="T7" fmla="*/ 2 h 46"/>
                  <a:gd name="T8" fmla="*/ 26 w 51"/>
                  <a:gd name="T9" fmla="*/ 0 h 46"/>
                  <a:gd name="T10" fmla="*/ 15 w 51"/>
                  <a:gd name="T11" fmla="*/ 2 h 46"/>
                  <a:gd name="T12" fmla="*/ 7 w 51"/>
                  <a:gd name="T13" fmla="*/ 7 h 46"/>
                  <a:gd name="T14" fmla="*/ 2 w 51"/>
                  <a:gd name="T15" fmla="*/ 14 h 46"/>
                  <a:gd name="T16" fmla="*/ 0 w 51"/>
                  <a:gd name="T17" fmla="*/ 23 h 46"/>
                  <a:gd name="T18" fmla="*/ 2 w 51"/>
                  <a:gd name="T19" fmla="*/ 32 h 46"/>
                  <a:gd name="T20" fmla="*/ 7 w 51"/>
                  <a:gd name="T21" fmla="*/ 39 h 46"/>
                  <a:gd name="T22" fmla="*/ 15 w 51"/>
                  <a:gd name="T23" fmla="*/ 44 h 46"/>
                  <a:gd name="T24" fmla="*/ 26 w 51"/>
                  <a:gd name="T25" fmla="*/ 46 h 46"/>
                  <a:gd name="T26" fmla="*/ 37 w 51"/>
                  <a:gd name="T27" fmla="*/ 44 h 46"/>
                  <a:gd name="T28" fmla="*/ 45 w 51"/>
                  <a:gd name="T29" fmla="*/ 39 h 46"/>
                  <a:gd name="T30" fmla="*/ 49 w 51"/>
                  <a:gd name="T31" fmla="*/ 32 h 46"/>
                  <a:gd name="T32" fmla="*/ 51 w 51"/>
                  <a:gd name="T33" fmla="*/ 23 h 46"/>
                  <a:gd name="T34" fmla="*/ 26 w 51"/>
                  <a:gd name="T35" fmla="*/ 42 h 46"/>
                  <a:gd name="T36" fmla="*/ 21 w 51"/>
                  <a:gd name="T37" fmla="*/ 41 h 46"/>
                  <a:gd name="T38" fmla="*/ 18 w 51"/>
                  <a:gd name="T39" fmla="*/ 40 h 46"/>
                  <a:gd name="T40" fmla="*/ 16 w 51"/>
                  <a:gd name="T41" fmla="*/ 38 h 46"/>
                  <a:gd name="T42" fmla="*/ 15 w 51"/>
                  <a:gd name="T43" fmla="*/ 35 h 46"/>
                  <a:gd name="T44" fmla="*/ 14 w 51"/>
                  <a:gd name="T45" fmla="*/ 32 h 46"/>
                  <a:gd name="T46" fmla="*/ 13 w 51"/>
                  <a:gd name="T47" fmla="*/ 29 h 46"/>
                  <a:gd name="T48" fmla="*/ 13 w 51"/>
                  <a:gd name="T49" fmla="*/ 26 h 46"/>
                  <a:gd name="T50" fmla="*/ 13 w 51"/>
                  <a:gd name="T51" fmla="*/ 22 h 46"/>
                  <a:gd name="T52" fmla="*/ 13 w 51"/>
                  <a:gd name="T53" fmla="*/ 19 h 46"/>
                  <a:gd name="T54" fmla="*/ 13 w 51"/>
                  <a:gd name="T55" fmla="*/ 15 h 46"/>
                  <a:gd name="T56" fmla="*/ 14 w 51"/>
                  <a:gd name="T57" fmla="*/ 12 h 46"/>
                  <a:gd name="T58" fmla="*/ 15 w 51"/>
                  <a:gd name="T59" fmla="*/ 9 h 46"/>
                  <a:gd name="T60" fmla="*/ 16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6 h 46"/>
                  <a:gd name="T74" fmla="*/ 36 w 51"/>
                  <a:gd name="T75" fmla="*/ 9 h 46"/>
                  <a:gd name="T76" fmla="*/ 37 w 51"/>
                  <a:gd name="T77" fmla="*/ 12 h 46"/>
                  <a:gd name="T78" fmla="*/ 38 w 51"/>
                  <a:gd name="T79" fmla="*/ 15 h 46"/>
                  <a:gd name="T80" fmla="*/ 38 w 51"/>
                  <a:gd name="T81" fmla="*/ 19 h 46"/>
                  <a:gd name="T82" fmla="*/ 38 w 51"/>
                  <a:gd name="T83" fmla="*/ 22 h 46"/>
                  <a:gd name="T84" fmla="*/ 38 w 51"/>
                  <a:gd name="T85" fmla="*/ 26 h 46"/>
                  <a:gd name="T86" fmla="*/ 38 w 51"/>
                  <a:gd name="T87" fmla="*/ 29 h 46"/>
                  <a:gd name="T88" fmla="*/ 38 w 51"/>
                  <a:gd name="T89" fmla="*/ 32 h 46"/>
                  <a:gd name="T90" fmla="*/ 37 w 51"/>
                  <a:gd name="T91" fmla="*/ 35 h 46"/>
                  <a:gd name="T92" fmla="*/ 35 w 51"/>
                  <a:gd name="T93" fmla="*/ 38 h 46"/>
                  <a:gd name="T94" fmla="*/ 33 w 51"/>
                  <a:gd name="T95" fmla="*/ 40 h 46"/>
                  <a:gd name="T96" fmla="*/ 30 w 51"/>
                  <a:gd name="T97" fmla="*/ 41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3"/>
                    </a:moveTo>
                    <a:lnTo>
                      <a:pt x="49" y="14"/>
                    </a:lnTo>
                    <a:lnTo>
                      <a:pt x="44" y="7"/>
                    </a:lnTo>
                    <a:lnTo>
                      <a:pt x="36" y="2"/>
                    </a:lnTo>
                    <a:lnTo>
                      <a:pt x="26" y="0"/>
                    </a:lnTo>
                    <a:lnTo>
                      <a:pt x="15" y="2"/>
                    </a:lnTo>
                    <a:lnTo>
                      <a:pt x="7" y="7"/>
                    </a:lnTo>
                    <a:lnTo>
                      <a:pt x="2" y="14"/>
                    </a:lnTo>
                    <a:lnTo>
                      <a:pt x="0" y="23"/>
                    </a:lnTo>
                    <a:lnTo>
                      <a:pt x="2" y="32"/>
                    </a:lnTo>
                    <a:lnTo>
                      <a:pt x="7" y="39"/>
                    </a:lnTo>
                    <a:lnTo>
                      <a:pt x="15" y="44"/>
                    </a:lnTo>
                    <a:lnTo>
                      <a:pt x="26" y="46"/>
                    </a:lnTo>
                    <a:lnTo>
                      <a:pt x="37" y="44"/>
                    </a:lnTo>
                    <a:lnTo>
                      <a:pt x="45" y="39"/>
                    </a:lnTo>
                    <a:lnTo>
                      <a:pt x="49" y="32"/>
                    </a:lnTo>
                    <a:lnTo>
                      <a:pt x="51" y="23"/>
                    </a:lnTo>
                    <a:close/>
                    <a:moveTo>
                      <a:pt x="26" y="42"/>
                    </a:moveTo>
                    <a:lnTo>
                      <a:pt x="21" y="41"/>
                    </a:lnTo>
                    <a:lnTo>
                      <a:pt x="18" y="40"/>
                    </a:lnTo>
                    <a:lnTo>
                      <a:pt x="16" y="38"/>
                    </a:lnTo>
                    <a:lnTo>
                      <a:pt x="15" y="35"/>
                    </a:lnTo>
                    <a:lnTo>
                      <a:pt x="14" y="32"/>
                    </a:lnTo>
                    <a:lnTo>
                      <a:pt x="13" y="29"/>
                    </a:lnTo>
                    <a:lnTo>
                      <a:pt x="13" y="26"/>
                    </a:lnTo>
                    <a:lnTo>
                      <a:pt x="13" y="22"/>
                    </a:lnTo>
                    <a:lnTo>
                      <a:pt x="13" y="19"/>
                    </a:lnTo>
                    <a:lnTo>
                      <a:pt x="13" y="15"/>
                    </a:lnTo>
                    <a:lnTo>
                      <a:pt x="14" y="12"/>
                    </a:lnTo>
                    <a:lnTo>
                      <a:pt x="15" y="9"/>
                    </a:lnTo>
                    <a:lnTo>
                      <a:pt x="16" y="7"/>
                    </a:lnTo>
                    <a:lnTo>
                      <a:pt x="19" y="5"/>
                    </a:lnTo>
                    <a:lnTo>
                      <a:pt x="22" y="4"/>
                    </a:lnTo>
                    <a:lnTo>
                      <a:pt x="26" y="4"/>
                    </a:lnTo>
                    <a:lnTo>
                      <a:pt x="29" y="4"/>
                    </a:lnTo>
                    <a:lnTo>
                      <a:pt x="32" y="5"/>
                    </a:lnTo>
                    <a:lnTo>
                      <a:pt x="34" y="6"/>
                    </a:lnTo>
                    <a:lnTo>
                      <a:pt x="36" y="9"/>
                    </a:lnTo>
                    <a:lnTo>
                      <a:pt x="37" y="12"/>
                    </a:lnTo>
                    <a:lnTo>
                      <a:pt x="38" y="15"/>
                    </a:lnTo>
                    <a:lnTo>
                      <a:pt x="38" y="19"/>
                    </a:lnTo>
                    <a:lnTo>
                      <a:pt x="38" y="22"/>
                    </a:lnTo>
                    <a:lnTo>
                      <a:pt x="38" y="26"/>
                    </a:lnTo>
                    <a:lnTo>
                      <a:pt x="38" y="29"/>
                    </a:lnTo>
                    <a:lnTo>
                      <a:pt x="38" y="32"/>
                    </a:lnTo>
                    <a:lnTo>
                      <a:pt x="37" y="35"/>
                    </a:lnTo>
                    <a:lnTo>
                      <a:pt x="35" y="38"/>
                    </a:lnTo>
                    <a:lnTo>
                      <a:pt x="33" y="40"/>
                    </a:lnTo>
                    <a:lnTo>
                      <a:pt x="30" y="41"/>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0" name="Freeform 108"/>
              <p:cNvSpPr>
                <a:spLocks noChangeAspect="1"/>
              </p:cNvSpPr>
              <p:nvPr/>
            </p:nvSpPr>
            <p:spPr bwMode="auto">
              <a:xfrm>
                <a:off x="752" y="1130"/>
                <a:ext cx="34" cy="54"/>
              </a:xfrm>
              <a:custGeom>
                <a:avLst/>
                <a:gdLst>
                  <a:gd name="T0" fmla="*/ 8 w 34"/>
                  <a:gd name="T1" fmla="*/ 8 h 54"/>
                  <a:gd name="T2" fmla="*/ 12 w 34"/>
                  <a:gd name="T3" fmla="*/ 9 h 54"/>
                  <a:gd name="T4" fmla="*/ 21 w 34"/>
                  <a:gd name="T5" fmla="*/ 8 h 54"/>
                  <a:gd name="T6" fmla="*/ 29 w 34"/>
                  <a:gd name="T7" fmla="*/ 3 h 54"/>
                  <a:gd name="T8" fmla="*/ 30 w 34"/>
                  <a:gd name="T9" fmla="*/ 0 h 54"/>
                  <a:gd name="T10" fmla="*/ 29 w 34"/>
                  <a:gd name="T11" fmla="*/ 0 h 54"/>
                  <a:gd name="T12" fmla="*/ 23 w 34"/>
                  <a:gd name="T13" fmla="*/ 2 h 54"/>
                  <a:gd name="T14" fmla="*/ 14 w 34"/>
                  <a:gd name="T15" fmla="*/ 2 h 54"/>
                  <a:gd name="T16" fmla="*/ 9 w 34"/>
                  <a:gd name="T17" fmla="*/ 1 h 54"/>
                  <a:gd name="T18" fmla="*/ 6 w 34"/>
                  <a:gd name="T19" fmla="*/ 0 h 54"/>
                  <a:gd name="T20" fmla="*/ 4 w 34"/>
                  <a:gd name="T21" fmla="*/ 0 h 54"/>
                  <a:gd name="T22" fmla="*/ 4 w 34"/>
                  <a:gd name="T23" fmla="*/ 25 h 54"/>
                  <a:gd name="T24" fmla="*/ 6 w 34"/>
                  <a:gd name="T25" fmla="*/ 28 h 54"/>
                  <a:gd name="T26" fmla="*/ 7 w 34"/>
                  <a:gd name="T27" fmla="*/ 27 h 54"/>
                  <a:gd name="T28" fmla="*/ 10 w 34"/>
                  <a:gd name="T29" fmla="*/ 24 h 54"/>
                  <a:gd name="T30" fmla="*/ 18 w 34"/>
                  <a:gd name="T31" fmla="*/ 22 h 54"/>
                  <a:gd name="T32" fmla="*/ 23 w 34"/>
                  <a:gd name="T33" fmla="*/ 24 h 54"/>
                  <a:gd name="T34" fmla="*/ 25 w 34"/>
                  <a:gd name="T35" fmla="*/ 27 h 54"/>
                  <a:gd name="T36" fmla="*/ 27 w 34"/>
                  <a:gd name="T37" fmla="*/ 36 h 54"/>
                  <a:gd name="T38" fmla="*/ 26 w 34"/>
                  <a:gd name="T39" fmla="*/ 42 h 54"/>
                  <a:gd name="T40" fmla="*/ 24 w 34"/>
                  <a:gd name="T41" fmla="*/ 47 h 54"/>
                  <a:gd name="T42" fmla="*/ 21 w 34"/>
                  <a:gd name="T43" fmla="*/ 51 h 54"/>
                  <a:gd name="T44" fmla="*/ 15 w 34"/>
                  <a:gd name="T45" fmla="*/ 52 h 54"/>
                  <a:gd name="T46" fmla="*/ 8 w 34"/>
                  <a:gd name="T47" fmla="*/ 50 h 54"/>
                  <a:gd name="T48" fmla="*/ 3 w 34"/>
                  <a:gd name="T49" fmla="*/ 44 h 54"/>
                  <a:gd name="T50" fmla="*/ 6 w 34"/>
                  <a:gd name="T51" fmla="*/ 43 h 54"/>
                  <a:gd name="T52" fmla="*/ 8 w 34"/>
                  <a:gd name="T53" fmla="*/ 41 h 54"/>
                  <a:gd name="T54" fmla="*/ 8 w 34"/>
                  <a:gd name="T55" fmla="*/ 38 h 54"/>
                  <a:gd name="T56" fmla="*/ 5 w 34"/>
                  <a:gd name="T57" fmla="*/ 36 h 54"/>
                  <a:gd name="T58" fmla="*/ 3 w 34"/>
                  <a:gd name="T59" fmla="*/ 36 h 54"/>
                  <a:gd name="T60" fmla="*/ 0 w 34"/>
                  <a:gd name="T61" fmla="*/ 38 h 54"/>
                  <a:gd name="T62" fmla="*/ 1 w 34"/>
                  <a:gd name="T63" fmla="*/ 45 h 54"/>
                  <a:gd name="T64" fmla="*/ 9 w 34"/>
                  <a:gd name="T65" fmla="*/ 53 h 54"/>
                  <a:gd name="T66" fmla="*/ 22 w 34"/>
                  <a:gd name="T67" fmla="*/ 53 h 54"/>
                  <a:gd name="T68" fmla="*/ 32 w 34"/>
                  <a:gd name="T69" fmla="*/ 44 h 54"/>
                  <a:gd name="T70" fmla="*/ 33 w 34"/>
                  <a:gd name="T71" fmla="*/ 30 h 54"/>
                  <a:gd name="T72" fmla="*/ 24 w 34"/>
                  <a:gd name="T73" fmla="*/ 21 h 54"/>
                  <a:gd name="T74" fmla="*/ 12 w 34"/>
                  <a:gd name="T75" fmla="*/ 20 h 54"/>
                  <a:gd name="T76" fmla="*/ 7 w 34"/>
                  <a:gd name="T77"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54">
                    <a:moveTo>
                      <a:pt x="7" y="8"/>
                    </a:moveTo>
                    <a:lnTo>
                      <a:pt x="8" y="8"/>
                    </a:lnTo>
                    <a:lnTo>
                      <a:pt x="10" y="9"/>
                    </a:lnTo>
                    <a:lnTo>
                      <a:pt x="12" y="9"/>
                    </a:lnTo>
                    <a:lnTo>
                      <a:pt x="15" y="9"/>
                    </a:lnTo>
                    <a:lnTo>
                      <a:pt x="21" y="8"/>
                    </a:lnTo>
                    <a:lnTo>
                      <a:pt x="26" y="5"/>
                    </a:lnTo>
                    <a:lnTo>
                      <a:pt x="29" y="3"/>
                    </a:lnTo>
                    <a:lnTo>
                      <a:pt x="31" y="1"/>
                    </a:lnTo>
                    <a:lnTo>
                      <a:pt x="30" y="0"/>
                    </a:lnTo>
                    <a:lnTo>
                      <a:pt x="30" y="0"/>
                    </a:lnTo>
                    <a:lnTo>
                      <a:pt x="29" y="0"/>
                    </a:lnTo>
                    <a:lnTo>
                      <a:pt x="29" y="0"/>
                    </a:lnTo>
                    <a:lnTo>
                      <a:pt x="23" y="2"/>
                    </a:lnTo>
                    <a:lnTo>
                      <a:pt x="17" y="2"/>
                    </a:lnTo>
                    <a:lnTo>
                      <a:pt x="14" y="2"/>
                    </a:lnTo>
                    <a:lnTo>
                      <a:pt x="11" y="2"/>
                    </a:lnTo>
                    <a:lnTo>
                      <a:pt x="9" y="1"/>
                    </a:lnTo>
                    <a:lnTo>
                      <a:pt x="6" y="0"/>
                    </a:lnTo>
                    <a:lnTo>
                      <a:pt x="6" y="0"/>
                    </a:lnTo>
                    <a:lnTo>
                      <a:pt x="5" y="0"/>
                    </a:lnTo>
                    <a:lnTo>
                      <a:pt x="4" y="0"/>
                    </a:lnTo>
                    <a:lnTo>
                      <a:pt x="4" y="2"/>
                    </a:lnTo>
                    <a:lnTo>
                      <a:pt x="4" y="25"/>
                    </a:lnTo>
                    <a:lnTo>
                      <a:pt x="5" y="27"/>
                    </a:lnTo>
                    <a:lnTo>
                      <a:pt x="6" y="28"/>
                    </a:lnTo>
                    <a:lnTo>
                      <a:pt x="6" y="28"/>
                    </a:lnTo>
                    <a:lnTo>
                      <a:pt x="7" y="27"/>
                    </a:lnTo>
                    <a:lnTo>
                      <a:pt x="8" y="26"/>
                    </a:lnTo>
                    <a:lnTo>
                      <a:pt x="10" y="24"/>
                    </a:lnTo>
                    <a:lnTo>
                      <a:pt x="13" y="22"/>
                    </a:lnTo>
                    <a:lnTo>
                      <a:pt x="18" y="22"/>
                    </a:lnTo>
                    <a:lnTo>
                      <a:pt x="21" y="22"/>
                    </a:lnTo>
                    <a:lnTo>
                      <a:pt x="23" y="24"/>
                    </a:lnTo>
                    <a:lnTo>
                      <a:pt x="24" y="25"/>
                    </a:lnTo>
                    <a:lnTo>
                      <a:pt x="25" y="27"/>
                    </a:lnTo>
                    <a:lnTo>
                      <a:pt x="26" y="32"/>
                    </a:lnTo>
                    <a:lnTo>
                      <a:pt x="27" y="36"/>
                    </a:lnTo>
                    <a:lnTo>
                      <a:pt x="26" y="39"/>
                    </a:lnTo>
                    <a:lnTo>
                      <a:pt x="26" y="42"/>
                    </a:lnTo>
                    <a:lnTo>
                      <a:pt x="25" y="44"/>
                    </a:lnTo>
                    <a:lnTo>
                      <a:pt x="24" y="47"/>
                    </a:lnTo>
                    <a:lnTo>
                      <a:pt x="23" y="49"/>
                    </a:lnTo>
                    <a:lnTo>
                      <a:pt x="21" y="51"/>
                    </a:lnTo>
                    <a:lnTo>
                      <a:pt x="18" y="52"/>
                    </a:lnTo>
                    <a:lnTo>
                      <a:pt x="15" y="52"/>
                    </a:lnTo>
                    <a:lnTo>
                      <a:pt x="11" y="51"/>
                    </a:lnTo>
                    <a:lnTo>
                      <a:pt x="8" y="50"/>
                    </a:lnTo>
                    <a:lnTo>
                      <a:pt x="5" y="47"/>
                    </a:lnTo>
                    <a:lnTo>
                      <a:pt x="3" y="44"/>
                    </a:lnTo>
                    <a:lnTo>
                      <a:pt x="4" y="44"/>
                    </a:lnTo>
                    <a:lnTo>
                      <a:pt x="6" y="43"/>
                    </a:lnTo>
                    <a:lnTo>
                      <a:pt x="7" y="43"/>
                    </a:lnTo>
                    <a:lnTo>
                      <a:pt x="8" y="41"/>
                    </a:lnTo>
                    <a:lnTo>
                      <a:pt x="8" y="40"/>
                    </a:lnTo>
                    <a:lnTo>
                      <a:pt x="8" y="38"/>
                    </a:lnTo>
                    <a:lnTo>
                      <a:pt x="7" y="37"/>
                    </a:lnTo>
                    <a:lnTo>
                      <a:pt x="5" y="36"/>
                    </a:lnTo>
                    <a:lnTo>
                      <a:pt x="4" y="36"/>
                    </a:lnTo>
                    <a:lnTo>
                      <a:pt x="3" y="36"/>
                    </a:lnTo>
                    <a:lnTo>
                      <a:pt x="2" y="37"/>
                    </a:lnTo>
                    <a:lnTo>
                      <a:pt x="0" y="38"/>
                    </a:lnTo>
                    <a:lnTo>
                      <a:pt x="0" y="40"/>
                    </a:lnTo>
                    <a:lnTo>
                      <a:pt x="1" y="45"/>
                    </a:lnTo>
                    <a:lnTo>
                      <a:pt x="4" y="50"/>
                    </a:lnTo>
                    <a:lnTo>
                      <a:pt x="9" y="53"/>
                    </a:lnTo>
                    <a:lnTo>
                      <a:pt x="15" y="54"/>
                    </a:lnTo>
                    <a:lnTo>
                      <a:pt x="22" y="53"/>
                    </a:lnTo>
                    <a:lnTo>
                      <a:pt x="28" y="49"/>
                    </a:lnTo>
                    <a:lnTo>
                      <a:pt x="32" y="44"/>
                    </a:lnTo>
                    <a:lnTo>
                      <a:pt x="34" y="37"/>
                    </a:lnTo>
                    <a:lnTo>
                      <a:pt x="33" y="30"/>
                    </a:lnTo>
                    <a:lnTo>
                      <a:pt x="29" y="25"/>
                    </a:lnTo>
                    <a:lnTo>
                      <a:pt x="24" y="21"/>
                    </a:lnTo>
                    <a:lnTo>
                      <a:pt x="18" y="19"/>
                    </a:lnTo>
                    <a:lnTo>
                      <a:pt x="12" y="20"/>
                    </a:lnTo>
                    <a:lnTo>
                      <a:pt x="7" y="23"/>
                    </a:lnTo>
                    <a:lnTo>
                      <a:pt x="7"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1" name="Freeform 109"/>
              <p:cNvSpPr>
                <a:spLocks noChangeAspect="1" noEditPoints="1"/>
              </p:cNvSpPr>
              <p:nvPr/>
            </p:nvSpPr>
            <p:spPr bwMode="auto">
              <a:xfrm>
                <a:off x="798" y="1148"/>
                <a:ext cx="8" cy="35"/>
              </a:xfrm>
              <a:custGeom>
                <a:avLst/>
                <a:gdLst>
                  <a:gd name="T0" fmla="*/ 8 w 8"/>
                  <a:gd name="T1" fmla="*/ 5 h 35"/>
                  <a:gd name="T2" fmla="*/ 8 w 8"/>
                  <a:gd name="T3" fmla="*/ 3 h 35"/>
                  <a:gd name="T4" fmla="*/ 7 w 8"/>
                  <a:gd name="T5" fmla="*/ 2 h 35"/>
                  <a:gd name="T6" fmla="*/ 6 w 8"/>
                  <a:gd name="T7" fmla="*/ 1 h 35"/>
                  <a:gd name="T8" fmla="*/ 4 w 8"/>
                  <a:gd name="T9" fmla="*/ 0 h 35"/>
                  <a:gd name="T10" fmla="*/ 2 w 8"/>
                  <a:gd name="T11" fmla="*/ 1 h 35"/>
                  <a:gd name="T12" fmla="*/ 1 w 8"/>
                  <a:gd name="T13" fmla="*/ 2 h 35"/>
                  <a:gd name="T14" fmla="*/ 0 w 8"/>
                  <a:gd name="T15" fmla="*/ 3 h 35"/>
                  <a:gd name="T16" fmla="*/ 0 w 8"/>
                  <a:gd name="T17" fmla="*/ 5 h 35"/>
                  <a:gd name="T18" fmla="*/ 0 w 8"/>
                  <a:gd name="T19" fmla="*/ 7 h 35"/>
                  <a:gd name="T20" fmla="*/ 1 w 8"/>
                  <a:gd name="T21" fmla="*/ 8 h 35"/>
                  <a:gd name="T22" fmla="*/ 2 w 8"/>
                  <a:gd name="T23" fmla="*/ 9 h 35"/>
                  <a:gd name="T24" fmla="*/ 4 w 8"/>
                  <a:gd name="T25" fmla="*/ 9 h 35"/>
                  <a:gd name="T26" fmla="*/ 6 w 8"/>
                  <a:gd name="T27" fmla="*/ 9 h 35"/>
                  <a:gd name="T28" fmla="*/ 7 w 8"/>
                  <a:gd name="T29" fmla="*/ 8 h 35"/>
                  <a:gd name="T30" fmla="*/ 8 w 8"/>
                  <a:gd name="T31" fmla="*/ 7 h 35"/>
                  <a:gd name="T32" fmla="*/ 8 w 8"/>
                  <a:gd name="T33" fmla="*/ 5 h 35"/>
                  <a:gd name="T34" fmla="*/ 8 w 8"/>
                  <a:gd name="T35" fmla="*/ 30 h 35"/>
                  <a:gd name="T36" fmla="*/ 8 w 8"/>
                  <a:gd name="T37" fmla="*/ 29 h 35"/>
                  <a:gd name="T38" fmla="*/ 7 w 8"/>
                  <a:gd name="T39" fmla="*/ 27 h 35"/>
                  <a:gd name="T40" fmla="*/ 6 w 8"/>
                  <a:gd name="T41" fmla="*/ 26 h 35"/>
                  <a:gd name="T42" fmla="*/ 4 w 8"/>
                  <a:gd name="T43" fmla="*/ 26 h 35"/>
                  <a:gd name="T44" fmla="*/ 2 w 8"/>
                  <a:gd name="T45" fmla="*/ 26 h 35"/>
                  <a:gd name="T46" fmla="*/ 1 w 8"/>
                  <a:gd name="T47" fmla="*/ 27 h 35"/>
                  <a:gd name="T48" fmla="*/ 0 w 8"/>
                  <a:gd name="T49" fmla="*/ 29 h 35"/>
                  <a:gd name="T50" fmla="*/ 0 w 8"/>
                  <a:gd name="T51" fmla="*/ 30 h 35"/>
                  <a:gd name="T52" fmla="*/ 0 w 8"/>
                  <a:gd name="T53" fmla="*/ 32 h 35"/>
                  <a:gd name="T54" fmla="*/ 1 w 8"/>
                  <a:gd name="T55" fmla="*/ 34 h 35"/>
                  <a:gd name="T56" fmla="*/ 2 w 8"/>
                  <a:gd name="T57" fmla="*/ 34 h 35"/>
                  <a:gd name="T58" fmla="*/ 4 w 8"/>
                  <a:gd name="T59" fmla="*/ 35 h 35"/>
                  <a:gd name="T60" fmla="*/ 6 w 8"/>
                  <a:gd name="T61" fmla="*/ 34 h 35"/>
                  <a:gd name="T62" fmla="*/ 7 w 8"/>
                  <a:gd name="T63" fmla="*/ 33 h 35"/>
                  <a:gd name="T64" fmla="*/ 8 w 8"/>
                  <a:gd name="T65" fmla="*/ 32 h 35"/>
                  <a:gd name="T66" fmla="*/ 8 w 8"/>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5">
                    <a:moveTo>
                      <a:pt x="8" y="5"/>
                    </a:moveTo>
                    <a:lnTo>
                      <a:pt x="8" y="3"/>
                    </a:lnTo>
                    <a:lnTo>
                      <a:pt x="7" y="2"/>
                    </a:lnTo>
                    <a:lnTo>
                      <a:pt x="6" y="1"/>
                    </a:lnTo>
                    <a:lnTo>
                      <a:pt x="4" y="0"/>
                    </a:lnTo>
                    <a:lnTo>
                      <a:pt x="2" y="1"/>
                    </a:lnTo>
                    <a:lnTo>
                      <a:pt x="1" y="2"/>
                    </a:lnTo>
                    <a:lnTo>
                      <a:pt x="0" y="3"/>
                    </a:lnTo>
                    <a:lnTo>
                      <a:pt x="0" y="5"/>
                    </a:lnTo>
                    <a:lnTo>
                      <a:pt x="0" y="7"/>
                    </a:lnTo>
                    <a:lnTo>
                      <a:pt x="1" y="8"/>
                    </a:lnTo>
                    <a:lnTo>
                      <a:pt x="2" y="9"/>
                    </a:lnTo>
                    <a:lnTo>
                      <a:pt x="4" y="9"/>
                    </a:lnTo>
                    <a:lnTo>
                      <a:pt x="6" y="9"/>
                    </a:lnTo>
                    <a:lnTo>
                      <a:pt x="7" y="8"/>
                    </a:lnTo>
                    <a:lnTo>
                      <a:pt x="8" y="7"/>
                    </a:lnTo>
                    <a:lnTo>
                      <a:pt x="8" y="5"/>
                    </a:lnTo>
                    <a:close/>
                    <a:moveTo>
                      <a:pt x="8" y="30"/>
                    </a:moveTo>
                    <a:lnTo>
                      <a:pt x="8" y="29"/>
                    </a:lnTo>
                    <a:lnTo>
                      <a:pt x="7" y="27"/>
                    </a:lnTo>
                    <a:lnTo>
                      <a:pt x="6" y="26"/>
                    </a:lnTo>
                    <a:lnTo>
                      <a:pt x="4" y="26"/>
                    </a:lnTo>
                    <a:lnTo>
                      <a:pt x="2" y="26"/>
                    </a:lnTo>
                    <a:lnTo>
                      <a:pt x="1" y="27"/>
                    </a:lnTo>
                    <a:lnTo>
                      <a:pt x="0" y="29"/>
                    </a:lnTo>
                    <a:lnTo>
                      <a:pt x="0" y="30"/>
                    </a:lnTo>
                    <a:lnTo>
                      <a:pt x="0" y="32"/>
                    </a:lnTo>
                    <a:lnTo>
                      <a:pt x="1" y="34"/>
                    </a:lnTo>
                    <a:lnTo>
                      <a:pt x="2" y="34"/>
                    </a:lnTo>
                    <a:lnTo>
                      <a:pt x="4" y="35"/>
                    </a:lnTo>
                    <a:lnTo>
                      <a:pt x="6" y="34"/>
                    </a:lnTo>
                    <a:lnTo>
                      <a:pt x="7" y="33"/>
                    </a:lnTo>
                    <a:lnTo>
                      <a:pt x="8" y="32"/>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2" name="Freeform 110"/>
              <p:cNvSpPr>
                <a:spLocks noChangeAspect="1" noEditPoints="1"/>
              </p:cNvSpPr>
              <p:nvPr/>
            </p:nvSpPr>
            <p:spPr bwMode="auto">
              <a:xfrm>
                <a:off x="1167" y="1114"/>
                <a:ext cx="24" cy="69"/>
              </a:xfrm>
              <a:custGeom>
                <a:avLst/>
                <a:gdLst>
                  <a:gd name="T0" fmla="*/ 18 w 24"/>
                  <a:gd name="T1" fmla="*/ 24 h 69"/>
                  <a:gd name="T2" fmla="*/ 1 w 24"/>
                  <a:gd name="T3" fmla="*/ 25 h 69"/>
                  <a:gd name="T4" fmla="*/ 1 w 24"/>
                  <a:gd name="T5" fmla="*/ 29 h 69"/>
                  <a:gd name="T6" fmla="*/ 4 w 24"/>
                  <a:gd name="T7" fmla="*/ 29 h 69"/>
                  <a:gd name="T8" fmla="*/ 6 w 24"/>
                  <a:gd name="T9" fmla="*/ 30 h 69"/>
                  <a:gd name="T10" fmla="*/ 7 w 24"/>
                  <a:gd name="T11" fmla="*/ 31 h 69"/>
                  <a:gd name="T12" fmla="*/ 7 w 24"/>
                  <a:gd name="T13" fmla="*/ 33 h 69"/>
                  <a:gd name="T14" fmla="*/ 7 w 24"/>
                  <a:gd name="T15" fmla="*/ 64 h 69"/>
                  <a:gd name="T16" fmla="*/ 0 w 24"/>
                  <a:gd name="T17" fmla="*/ 64 h 69"/>
                  <a:gd name="T18" fmla="*/ 0 w 24"/>
                  <a:gd name="T19" fmla="*/ 69 h 69"/>
                  <a:gd name="T20" fmla="*/ 6 w 24"/>
                  <a:gd name="T21" fmla="*/ 69 h 69"/>
                  <a:gd name="T22" fmla="*/ 13 w 24"/>
                  <a:gd name="T23" fmla="*/ 68 h 69"/>
                  <a:gd name="T24" fmla="*/ 18 w 24"/>
                  <a:gd name="T25" fmla="*/ 69 h 69"/>
                  <a:gd name="T26" fmla="*/ 24 w 24"/>
                  <a:gd name="T27" fmla="*/ 69 h 69"/>
                  <a:gd name="T28" fmla="*/ 24 w 24"/>
                  <a:gd name="T29" fmla="*/ 64 h 69"/>
                  <a:gd name="T30" fmla="*/ 18 w 24"/>
                  <a:gd name="T31" fmla="*/ 64 h 69"/>
                  <a:gd name="T32" fmla="*/ 18 w 24"/>
                  <a:gd name="T33" fmla="*/ 24 h 69"/>
                  <a:gd name="T34" fmla="*/ 19 w 24"/>
                  <a:gd name="T35" fmla="*/ 7 h 69"/>
                  <a:gd name="T36" fmla="*/ 18 w 24"/>
                  <a:gd name="T37" fmla="*/ 4 h 69"/>
                  <a:gd name="T38" fmla="*/ 17 w 24"/>
                  <a:gd name="T39" fmla="*/ 2 h 69"/>
                  <a:gd name="T40" fmla="*/ 14 w 24"/>
                  <a:gd name="T41" fmla="*/ 0 h 69"/>
                  <a:gd name="T42" fmla="*/ 11 w 24"/>
                  <a:gd name="T43" fmla="*/ 0 h 69"/>
                  <a:gd name="T44" fmla="*/ 8 w 24"/>
                  <a:gd name="T45" fmla="*/ 0 h 69"/>
                  <a:gd name="T46" fmla="*/ 6 w 24"/>
                  <a:gd name="T47" fmla="*/ 2 h 69"/>
                  <a:gd name="T48" fmla="*/ 4 w 24"/>
                  <a:gd name="T49" fmla="*/ 4 h 69"/>
                  <a:gd name="T50" fmla="*/ 4 w 24"/>
                  <a:gd name="T51" fmla="*/ 7 h 69"/>
                  <a:gd name="T52" fmla="*/ 4 w 24"/>
                  <a:gd name="T53" fmla="*/ 10 h 69"/>
                  <a:gd name="T54" fmla="*/ 6 w 24"/>
                  <a:gd name="T55" fmla="*/ 13 h 69"/>
                  <a:gd name="T56" fmla="*/ 8 w 24"/>
                  <a:gd name="T57" fmla="*/ 14 h 69"/>
                  <a:gd name="T58" fmla="*/ 11 w 24"/>
                  <a:gd name="T59" fmla="*/ 15 h 69"/>
                  <a:gd name="T60" fmla="*/ 14 w 24"/>
                  <a:gd name="T61" fmla="*/ 14 h 69"/>
                  <a:gd name="T62" fmla="*/ 17 w 24"/>
                  <a:gd name="T63" fmla="*/ 13 h 69"/>
                  <a:gd name="T64" fmla="*/ 18 w 24"/>
                  <a:gd name="T65" fmla="*/ 10 h 69"/>
                  <a:gd name="T66" fmla="*/ 19 w 24"/>
                  <a:gd name="T67" fmla="*/ 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69">
                    <a:moveTo>
                      <a:pt x="18" y="24"/>
                    </a:moveTo>
                    <a:lnTo>
                      <a:pt x="1" y="25"/>
                    </a:lnTo>
                    <a:lnTo>
                      <a:pt x="1" y="29"/>
                    </a:lnTo>
                    <a:lnTo>
                      <a:pt x="4" y="29"/>
                    </a:lnTo>
                    <a:lnTo>
                      <a:pt x="6" y="30"/>
                    </a:lnTo>
                    <a:lnTo>
                      <a:pt x="7" y="31"/>
                    </a:lnTo>
                    <a:lnTo>
                      <a:pt x="7" y="33"/>
                    </a:lnTo>
                    <a:lnTo>
                      <a:pt x="7" y="64"/>
                    </a:lnTo>
                    <a:lnTo>
                      <a:pt x="0" y="64"/>
                    </a:lnTo>
                    <a:lnTo>
                      <a:pt x="0" y="69"/>
                    </a:lnTo>
                    <a:lnTo>
                      <a:pt x="6" y="69"/>
                    </a:lnTo>
                    <a:lnTo>
                      <a:pt x="13" y="68"/>
                    </a:lnTo>
                    <a:lnTo>
                      <a:pt x="18" y="69"/>
                    </a:lnTo>
                    <a:lnTo>
                      <a:pt x="24" y="69"/>
                    </a:lnTo>
                    <a:lnTo>
                      <a:pt x="24" y="64"/>
                    </a:lnTo>
                    <a:lnTo>
                      <a:pt x="18" y="64"/>
                    </a:lnTo>
                    <a:lnTo>
                      <a:pt x="18" y="24"/>
                    </a:lnTo>
                    <a:close/>
                    <a:moveTo>
                      <a:pt x="19" y="7"/>
                    </a:moveTo>
                    <a:lnTo>
                      <a:pt x="18" y="4"/>
                    </a:lnTo>
                    <a:lnTo>
                      <a:pt x="17" y="2"/>
                    </a:lnTo>
                    <a:lnTo>
                      <a:pt x="14" y="0"/>
                    </a:lnTo>
                    <a:lnTo>
                      <a:pt x="11" y="0"/>
                    </a:lnTo>
                    <a:lnTo>
                      <a:pt x="8" y="0"/>
                    </a:lnTo>
                    <a:lnTo>
                      <a:pt x="6" y="2"/>
                    </a:lnTo>
                    <a:lnTo>
                      <a:pt x="4" y="4"/>
                    </a:lnTo>
                    <a:lnTo>
                      <a:pt x="4" y="7"/>
                    </a:lnTo>
                    <a:lnTo>
                      <a:pt x="4" y="10"/>
                    </a:lnTo>
                    <a:lnTo>
                      <a:pt x="6" y="13"/>
                    </a:lnTo>
                    <a:lnTo>
                      <a:pt x="8" y="14"/>
                    </a:lnTo>
                    <a:lnTo>
                      <a:pt x="11" y="15"/>
                    </a:lnTo>
                    <a:lnTo>
                      <a:pt x="14" y="14"/>
                    </a:lnTo>
                    <a:lnTo>
                      <a:pt x="17" y="13"/>
                    </a:lnTo>
                    <a:lnTo>
                      <a:pt x="18" y="10"/>
                    </a:lnTo>
                    <a:lnTo>
                      <a:pt x="19"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3" name="Freeform 111"/>
              <p:cNvSpPr>
                <a:spLocks noChangeAspect="1"/>
              </p:cNvSpPr>
              <p:nvPr/>
            </p:nvSpPr>
            <p:spPr bwMode="auto">
              <a:xfrm>
                <a:off x="1199" y="1113"/>
                <a:ext cx="39" cy="70"/>
              </a:xfrm>
              <a:custGeom>
                <a:avLst/>
                <a:gdLst>
                  <a:gd name="T0" fmla="*/ 7 w 39"/>
                  <a:gd name="T1" fmla="*/ 26 h 70"/>
                  <a:gd name="T2" fmla="*/ 0 w 39"/>
                  <a:gd name="T3" fmla="*/ 26 h 70"/>
                  <a:gd name="T4" fmla="*/ 0 w 39"/>
                  <a:gd name="T5" fmla="*/ 30 h 70"/>
                  <a:gd name="T6" fmla="*/ 7 w 39"/>
                  <a:gd name="T7" fmla="*/ 30 h 70"/>
                  <a:gd name="T8" fmla="*/ 7 w 39"/>
                  <a:gd name="T9" fmla="*/ 65 h 70"/>
                  <a:gd name="T10" fmla="*/ 0 w 39"/>
                  <a:gd name="T11" fmla="*/ 65 h 70"/>
                  <a:gd name="T12" fmla="*/ 0 w 39"/>
                  <a:gd name="T13" fmla="*/ 70 h 70"/>
                  <a:gd name="T14" fmla="*/ 6 w 39"/>
                  <a:gd name="T15" fmla="*/ 70 h 70"/>
                  <a:gd name="T16" fmla="*/ 13 w 39"/>
                  <a:gd name="T17" fmla="*/ 69 h 70"/>
                  <a:gd name="T18" fmla="*/ 16 w 39"/>
                  <a:gd name="T19" fmla="*/ 69 h 70"/>
                  <a:gd name="T20" fmla="*/ 20 w 39"/>
                  <a:gd name="T21" fmla="*/ 70 h 70"/>
                  <a:gd name="T22" fmla="*/ 24 w 39"/>
                  <a:gd name="T23" fmla="*/ 70 h 70"/>
                  <a:gd name="T24" fmla="*/ 27 w 39"/>
                  <a:gd name="T25" fmla="*/ 70 h 70"/>
                  <a:gd name="T26" fmla="*/ 27 w 39"/>
                  <a:gd name="T27" fmla="*/ 65 h 70"/>
                  <a:gd name="T28" fmla="*/ 18 w 39"/>
                  <a:gd name="T29" fmla="*/ 65 h 70"/>
                  <a:gd name="T30" fmla="*/ 18 w 39"/>
                  <a:gd name="T31" fmla="*/ 30 h 70"/>
                  <a:gd name="T32" fmla="*/ 29 w 39"/>
                  <a:gd name="T33" fmla="*/ 30 h 70"/>
                  <a:gd name="T34" fmla="*/ 29 w 39"/>
                  <a:gd name="T35" fmla="*/ 26 h 70"/>
                  <a:gd name="T36" fmla="*/ 17 w 39"/>
                  <a:gd name="T37" fmla="*/ 26 h 70"/>
                  <a:gd name="T38" fmla="*/ 17 w 39"/>
                  <a:gd name="T39" fmla="*/ 15 h 70"/>
                  <a:gd name="T40" fmla="*/ 18 w 39"/>
                  <a:gd name="T41" fmla="*/ 12 h 70"/>
                  <a:gd name="T42" fmla="*/ 19 w 39"/>
                  <a:gd name="T43" fmla="*/ 9 h 70"/>
                  <a:gd name="T44" fmla="*/ 20 w 39"/>
                  <a:gd name="T45" fmla="*/ 7 h 70"/>
                  <a:gd name="T46" fmla="*/ 22 w 39"/>
                  <a:gd name="T47" fmla="*/ 5 h 70"/>
                  <a:gd name="T48" fmla="*/ 23 w 39"/>
                  <a:gd name="T49" fmla="*/ 4 h 70"/>
                  <a:gd name="T50" fmla="*/ 25 w 39"/>
                  <a:gd name="T51" fmla="*/ 4 h 70"/>
                  <a:gd name="T52" fmla="*/ 26 w 39"/>
                  <a:gd name="T53" fmla="*/ 4 h 70"/>
                  <a:gd name="T54" fmla="*/ 27 w 39"/>
                  <a:gd name="T55" fmla="*/ 4 h 70"/>
                  <a:gd name="T56" fmla="*/ 29 w 39"/>
                  <a:gd name="T57" fmla="*/ 4 h 70"/>
                  <a:gd name="T58" fmla="*/ 27 w 39"/>
                  <a:gd name="T59" fmla="*/ 6 h 70"/>
                  <a:gd name="T60" fmla="*/ 27 w 39"/>
                  <a:gd name="T61" fmla="*/ 9 h 70"/>
                  <a:gd name="T62" fmla="*/ 27 w 39"/>
                  <a:gd name="T63" fmla="*/ 11 h 70"/>
                  <a:gd name="T64" fmla="*/ 29 w 39"/>
                  <a:gd name="T65" fmla="*/ 13 h 70"/>
                  <a:gd name="T66" fmla="*/ 31 w 39"/>
                  <a:gd name="T67" fmla="*/ 15 h 70"/>
                  <a:gd name="T68" fmla="*/ 33 w 39"/>
                  <a:gd name="T69" fmla="*/ 15 h 70"/>
                  <a:gd name="T70" fmla="*/ 35 w 39"/>
                  <a:gd name="T71" fmla="*/ 14 h 70"/>
                  <a:gd name="T72" fmla="*/ 37 w 39"/>
                  <a:gd name="T73" fmla="*/ 13 h 70"/>
                  <a:gd name="T74" fmla="*/ 39 w 39"/>
                  <a:gd name="T75" fmla="*/ 11 h 70"/>
                  <a:gd name="T76" fmla="*/ 39 w 39"/>
                  <a:gd name="T77" fmla="*/ 9 h 70"/>
                  <a:gd name="T78" fmla="*/ 38 w 39"/>
                  <a:gd name="T79" fmla="*/ 6 h 70"/>
                  <a:gd name="T80" fmla="*/ 36 w 39"/>
                  <a:gd name="T81" fmla="*/ 3 h 70"/>
                  <a:gd name="T82" fmla="*/ 33 w 39"/>
                  <a:gd name="T83" fmla="*/ 1 h 70"/>
                  <a:gd name="T84" fmla="*/ 28 w 39"/>
                  <a:gd name="T85" fmla="*/ 0 h 70"/>
                  <a:gd name="T86" fmla="*/ 20 w 39"/>
                  <a:gd name="T87" fmla="*/ 1 h 70"/>
                  <a:gd name="T88" fmla="*/ 14 w 39"/>
                  <a:gd name="T89" fmla="*/ 4 h 70"/>
                  <a:gd name="T90" fmla="*/ 9 w 39"/>
                  <a:gd name="T91" fmla="*/ 8 h 70"/>
                  <a:gd name="T92" fmla="*/ 7 w 39"/>
                  <a:gd name="T93" fmla="*/ 15 h 70"/>
                  <a:gd name="T94" fmla="*/ 7 w 39"/>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70">
                    <a:moveTo>
                      <a:pt x="7" y="26"/>
                    </a:moveTo>
                    <a:lnTo>
                      <a:pt x="0" y="26"/>
                    </a:lnTo>
                    <a:lnTo>
                      <a:pt x="0" y="30"/>
                    </a:lnTo>
                    <a:lnTo>
                      <a:pt x="7" y="30"/>
                    </a:lnTo>
                    <a:lnTo>
                      <a:pt x="7" y="65"/>
                    </a:lnTo>
                    <a:lnTo>
                      <a:pt x="0" y="65"/>
                    </a:lnTo>
                    <a:lnTo>
                      <a:pt x="0" y="70"/>
                    </a:lnTo>
                    <a:lnTo>
                      <a:pt x="6" y="70"/>
                    </a:lnTo>
                    <a:lnTo>
                      <a:pt x="13" y="69"/>
                    </a:lnTo>
                    <a:lnTo>
                      <a:pt x="16" y="69"/>
                    </a:lnTo>
                    <a:lnTo>
                      <a:pt x="20" y="70"/>
                    </a:lnTo>
                    <a:lnTo>
                      <a:pt x="24" y="70"/>
                    </a:lnTo>
                    <a:lnTo>
                      <a:pt x="27" y="70"/>
                    </a:lnTo>
                    <a:lnTo>
                      <a:pt x="27" y="65"/>
                    </a:lnTo>
                    <a:lnTo>
                      <a:pt x="18" y="65"/>
                    </a:lnTo>
                    <a:lnTo>
                      <a:pt x="18" y="30"/>
                    </a:lnTo>
                    <a:lnTo>
                      <a:pt x="29" y="30"/>
                    </a:lnTo>
                    <a:lnTo>
                      <a:pt x="29" y="26"/>
                    </a:lnTo>
                    <a:lnTo>
                      <a:pt x="17" y="26"/>
                    </a:lnTo>
                    <a:lnTo>
                      <a:pt x="17" y="15"/>
                    </a:lnTo>
                    <a:lnTo>
                      <a:pt x="18" y="12"/>
                    </a:lnTo>
                    <a:lnTo>
                      <a:pt x="19" y="9"/>
                    </a:lnTo>
                    <a:lnTo>
                      <a:pt x="20" y="7"/>
                    </a:lnTo>
                    <a:lnTo>
                      <a:pt x="22" y="5"/>
                    </a:lnTo>
                    <a:lnTo>
                      <a:pt x="23" y="4"/>
                    </a:lnTo>
                    <a:lnTo>
                      <a:pt x="25" y="4"/>
                    </a:lnTo>
                    <a:lnTo>
                      <a:pt x="26" y="4"/>
                    </a:lnTo>
                    <a:lnTo>
                      <a:pt x="27" y="4"/>
                    </a:lnTo>
                    <a:lnTo>
                      <a:pt x="29" y="4"/>
                    </a:lnTo>
                    <a:lnTo>
                      <a:pt x="27" y="6"/>
                    </a:lnTo>
                    <a:lnTo>
                      <a:pt x="27" y="9"/>
                    </a:lnTo>
                    <a:lnTo>
                      <a:pt x="27" y="11"/>
                    </a:lnTo>
                    <a:lnTo>
                      <a:pt x="29" y="13"/>
                    </a:lnTo>
                    <a:lnTo>
                      <a:pt x="31" y="15"/>
                    </a:lnTo>
                    <a:lnTo>
                      <a:pt x="33" y="15"/>
                    </a:lnTo>
                    <a:lnTo>
                      <a:pt x="35" y="14"/>
                    </a:lnTo>
                    <a:lnTo>
                      <a:pt x="37" y="13"/>
                    </a:lnTo>
                    <a:lnTo>
                      <a:pt x="39" y="11"/>
                    </a:lnTo>
                    <a:lnTo>
                      <a:pt x="39" y="9"/>
                    </a:lnTo>
                    <a:lnTo>
                      <a:pt x="38" y="6"/>
                    </a:lnTo>
                    <a:lnTo>
                      <a:pt x="36" y="3"/>
                    </a:lnTo>
                    <a:lnTo>
                      <a:pt x="33" y="1"/>
                    </a:lnTo>
                    <a:lnTo>
                      <a:pt x="28" y="0"/>
                    </a:lnTo>
                    <a:lnTo>
                      <a:pt x="20" y="1"/>
                    </a:lnTo>
                    <a:lnTo>
                      <a:pt x="14" y="4"/>
                    </a:lnTo>
                    <a:lnTo>
                      <a:pt x="9" y="8"/>
                    </a:lnTo>
                    <a:lnTo>
                      <a:pt x="7" y="15"/>
                    </a:lnTo>
                    <a:lnTo>
                      <a:pt x="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4" name="Freeform 112"/>
              <p:cNvSpPr>
                <a:spLocks noChangeAspect="1"/>
              </p:cNvSpPr>
              <p:nvPr/>
            </p:nvSpPr>
            <p:spPr bwMode="auto">
              <a:xfrm>
                <a:off x="1286" y="1108"/>
                <a:ext cx="4" cy="100"/>
              </a:xfrm>
              <a:custGeom>
                <a:avLst/>
                <a:gdLst>
                  <a:gd name="T0" fmla="*/ 4 w 4"/>
                  <a:gd name="T1" fmla="*/ 4 h 100"/>
                  <a:gd name="T2" fmla="*/ 4 w 4"/>
                  <a:gd name="T3" fmla="*/ 2 h 100"/>
                  <a:gd name="T4" fmla="*/ 3 w 4"/>
                  <a:gd name="T5" fmla="*/ 1 h 100"/>
                  <a:gd name="T6" fmla="*/ 3 w 4"/>
                  <a:gd name="T7" fmla="*/ 0 h 100"/>
                  <a:gd name="T8" fmla="*/ 2 w 4"/>
                  <a:gd name="T9" fmla="*/ 0 h 100"/>
                  <a:gd name="T10" fmla="*/ 0 w 4"/>
                  <a:gd name="T11" fmla="*/ 0 h 100"/>
                  <a:gd name="T12" fmla="*/ 0 w 4"/>
                  <a:gd name="T13" fmla="*/ 1 h 100"/>
                  <a:gd name="T14" fmla="*/ 0 w 4"/>
                  <a:gd name="T15" fmla="*/ 2 h 100"/>
                  <a:gd name="T16" fmla="*/ 0 w 4"/>
                  <a:gd name="T17" fmla="*/ 4 h 100"/>
                  <a:gd name="T18" fmla="*/ 0 w 4"/>
                  <a:gd name="T19" fmla="*/ 96 h 100"/>
                  <a:gd name="T20" fmla="*/ 0 w 4"/>
                  <a:gd name="T21" fmla="*/ 97 h 100"/>
                  <a:gd name="T22" fmla="*/ 0 w 4"/>
                  <a:gd name="T23" fmla="*/ 99 h 100"/>
                  <a:gd name="T24" fmla="*/ 0 w 4"/>
                  <a:gd name="T25" fmla="*/ 99 h 100"/>
                  <a:gd name="T26" fmla="*/ 2 w 4"/>
                  <a:gd name="T27" fmla="*/ 100 h 100"/>
                  <a:gd name="T28" fmla="*/ 3 w 4"/>
                  <a:gd name="T29" fmla="*/ 99 h 100"/>
                  <a:gd name="T30" fmla="*/ 3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3" y="1"/>
                    </a:lnTo>
                    <a:lnTo>
                      <a:pt x="3" y="0"/>
                    </a:lnTo>
                    <a:lnTo>
                      <a:pt x="2" y="0"/>
                    </a:lnTo>
                    <a:lnTo>
                      <a:pt x="0" y="0"/>
                    </a:lnTo>
                    <a:lnTo>
                      <a:pt x="0" y="1"/>
                    </a:lnTo>
                    <a:lnTo>
                      <a:pt x="0" y="2"/>
                    </a:lnTo>
                    <a:lnTo>
                      <a:pt x="0" y="4"/>
                    </a:lnTo>
                    <a:lnTo>
                      <a:pt x="0" y="96"/>
                    </a:lnTo>
                    <a:lnTo>
                      <a:pt x="0" y="97"/>
                    </a:lnTo>
                    <a:lnTo>
                      <a:pt x="0" y="99"/>
                    </a:lnTo>
                    <a:lnTo>
                      <a:pt x="0" y="99"/>
                    </a:lnTo>
                    <a:lnTo>
                      <a:pt x="2" y="100"/>
                    </a:lnTo>
                    <a:lnTo>
                      <a:pt x="3" y="99"/>
                    </a:lnTo>
                    <a:lnTo>
                      <a:pt x="3"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5" name="Freeform 113"/>
              <p:cNvSpPr>
                <a:spLocks noChangeAspect="1"/>
              </p:cNvSpPr>
              <p:nvPr/>
            </p:nvSpPr>
            <p:spPr bwMode="auto">
              <a:xfrm>
                <a:off x="1305" y="1139"/>
                <a:ext cx="50" cy="44"/>
              </a:xfrm>
              <a:custGeom>
                <a:avLst/>
                <a:gdLst>
                  <a:gd name="T0" fmla="*/ 7 w 50"/>
                  <a:gd name="T1" fmla="*/ 36 h 44"/>
                  <a:gd name="T2" fmla="*/ 6 w 50"/>
                  <a:gd name="T3" fmla="*/ 40 h 44"/>
                  <a:gd name="T4" fmla="*/ 0 w 50"/>
                  <a:gd name="T5" fmla="*/ 41 h 44"/>
                  <a:gd name="T6" fmla="*/ 3 w 50"/>
                  <a:gd name="T7" fmla="*/ 44 h 44"/>
                  <a:gd name="T8" fmla="*/ 8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5 w 50"/>
                  <a:gd name="T21" fmla="*/ 11 h 44"/>
                  <a:gd name="T22" fmla="*/ 23 w 50"/>
                  <a:gd name="T23" fmla="*/ 3 h 44"/>
                  <a:gd name="T24" fmla="*/ 30 w 50"/>
                  <a:gd name="T25" fmla="*/ 2 h 44"/>
                  <a:gd name="T26" fmla="*/ 33 w 50"/>
                  <a:gd name="T27" fmla="*/ 4 h 44"/>
                  <a:gd name="T28" fmla="*/ 34 w 50"/>
                  <a:gd name="T29" fmla="*/ 7 h 44"/>
                  <a:gd name="T30" fmla="*/ 35 w 50"/>
                  <a:gd name="T31" fmla="*/ 11 h 44"/>
                  <a:gd name="T32" fmla="*/ 35 w 50"/>
                  <a:gd name="T33" fmla="*/ 36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7 w 50"/>
                  <a:gd name="T57" fmla="*/ 2 h 44"/>
                  <a:gd name="T58" fmla="*/ 32 w 50"/>
                  <a:gd name="T59" fmla="*/ 0 h 44"/>
                  <a:gd name="T60" fmla="*/ 23 w 50"/>
                  <a:gd name="T61" fmla="*/ 0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9"/>
                    </a:moveTo>
                    <a:lnTo>
                      <a:pt x="7" y="36"/>
                    </a:lnTo>
                    <a:lnTo>
                      <a:pt x="7" y="39"/>
                    </a:lnTo>
                    <a:lnTo>
                      <a:pt x="6" y="40"/>
                    </a:lnTo>
                    <a:lnTo>
                      <a:pt x="4" y="41"/>
                    </a:lnTo>
                    <a:lnTo>
                      <a:pt x="0" y="41"/>
                    </a:lnTo>
                    <a:lnTo>
                      <a:pt x="0" y="44"/>
                    </a:lnTo>
                    <a:lnTo>
                      <a:pt x="3" y="44"/>
                    </a:lnTo>
                    <a:lnTo>
                      <a:pt x="6" y="44"/>
                    </a:lnTo>
                    <a:lnTo>
                      <a:pt x="8" y="44"/>
                    </a:lnTo>
                    <a:lnTo>
                      <a:pt x="11" y="43"/>
                    </a:lnTo>
                    <a:lnTo>
                      <a:pt x="13" y="44"/>
                    </a:lnTo>
                    <a:lnTo>
                      <a:pt x="16" y="44"/>
                    </a:lnTo>
                    <a:lnTo>
                      <a:pt x="19" y="44"/>
                    </a:lnTo>
                    <a:lnTo>
                      <a:pt x="22" y="44"/>
                    </a:lnTo>
                    <a:lnTo>
                      <a:pt x="22" y="41"/>
                    </a:lnTo>
                    <a:lnTo>
                      <a:pt x="18" y="41"/>
                    </a:lnTo>
                    <a:lnTo>
                      <a:pt x="16" y="40"/>
                    </a:lnTo>
                    <a:lnTo>
                      <a:pt x="15" y="39"/>
                    </a:lnTo>
                    <a:lnTo>
                      <a:pt x="14" y="36"/>
                    </a:lnTo>
                    <a:lnTo>
                      <a:pt x="14" y="18"/>
                    </a:lnTo>
                    <a:lnTo>
                      <a:pt x="15" y="11"/>
                    </a:lnTo>
                    <a:lnTo>
                      <a:pt x="19" y="6"/>
                    </a:lnTo>
                    <a:lnTo>
                      <a:pt x="23" y="3"/>
                    </a:lnTo>
                    <a:lnTo>
                      <a:pt x="28" y="2"/>
                    </a:lnTo>
                    <a:lnTo>
                      <a:pt x="30" y="2"/>
                    </a:lnTo>
                    <a:lnTo>
                      <a:pt x="32" y="3"/>
                    </a:lnTo>
                    <a:lnTo>
                      <a:pt x="33" y="4"/>
                    </a:lnTo>
                    <a:lnTo>
                      <a:pt x="34" y="5"/>
                    </a:lnTo>
                    <a:lnTo>
                      <a:pt x="34"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9" y="43"/>
                    </a:lnTo>
                    <a:lnTo>
                      <a:pt x="41" y="44"/>
                    </a:lnTo>
                    <a:lnTo>
                      <a:pt x="44" y="44"/>
                    </a:lnTo>
                    <a:lnTo>
                      <a:pt x="47" y="44"/>
                    </a:lnTo>
                    <a:lnTo>
                      <a:pt x="50" y="44"/>
                    </a:lnTo>
                    <a:lnTo>
                      <a:pt x="50" y="41"/>
                    </a:lnTo>
                    <a:lnTo>
                      <a:pt x="46" y="41"/>
                    </a:lnTo>
                    <a:lnTo>
                      <a:pt x="44" y="40"/>
                    </a:lnTo>
                    <a:lnTo>
                      <a:pt x="43" y="39"/>
                    </a:lnTo>
                    <a:lnTo>
                      <a:pt x="42" y="38"/>
                    </a:lnTo>
                    <a:lnTo>
                      <a:pt x="42" y="19"/>
                    </a:lnTo>
                    <a:lnTo>
                      <a:pt x="42" y="13"/>
                    </a:lnTo>
                    <a:lnTo>
                      <a:pt x="42" y="9"/>
                    </a:lnTo>
                    <a:lnTo>
                      <a:pt x="41" y="6"/>
                    </a:lnTo>
                    <a:lnTo>
                      <a:pt x="39" y="3"/>
                    </a:lnTo>
                    <a:lnTo>
                      <a:pt x="37" y="2"/>
                    </a:lnTo>
                    <a:lnTo>
                      <a:pt x="35" y="1"/>
                    </a:lnTo>
                    <a:lnTo>
                      <a:pt x="32" y="0"/>
                    </a:lnTo>
                    <a:lnTo>
                      <a:pt x="28" y="0"/>
                    </a:lnTo>
                    <a:lnTo>
                      <a:pt x="23" y="0"/>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52" name="Freeform 114"/>
              <p:cNvSpPr>
                <a:spLocks noChangeAspect="1"/>
              </p:cNvSpPr>
              <p:nvPr/>
            </p:nvSpPr>
            <p:spPr bwMode="auto">
              <a:xfrm>
                <a:off x="1365" y="1172"/>
                <a:ext cx="11" cy="11"/>
              </a:xfrm>
              <a:custGeom>
                <a:avLst/>
                <a:gdLst>
                  <a:gd name="T0" fmla="*/ 11 w 11"/>
                  <a:gd name="T1" fmla="*/ 5 h 11"/>
                  <a:gd name="T2" fmla="*/ 11 w 11"/>
                  <a:gd name="T3" fmla="*/ 3 h 11"/>
                  <a:gd name="T4" fmla="*/ 9 w 11"/>
                  <a:gd name="T5" fmla="*/ 2 h 11"/>
                  <a:gd name="T6" fmla="*/ 8 w 11"/>
                  <a:gd name="T7" fmla="*/ 1 h 11"/>
                  <a:gd name="T8" fmla="*/ 6 w 11"/>
                  <a:gd name="T9" fmla="*/ 0 h 11"/>
                  <a:gd name="T10" fmla="*/ 4 w 11"/>
                  <a:gd name="T11" fmla="*/ 1 h 11"/>
                  <a:gd name="T12" fmla="*/ 2 w 11"/>
                  <a:gd name="T13" fmla="*/ 2 h 11"/>
                  <a:gd name="T14" fmla="*/ 1 w 11"/>
                  <a:gd name="T15" fmla="*/ 3 h 11"/>
                  <a:gd name="T16" fmla="*/ 0 w 11"/>
                  <a:gd name="T17" fmla="*/ 5 h 11"/>
                  <a:gd name="T18" fmla="*/ 1 w 11"/>
                  <a:gd name="T19" fmla="*/ 8 h 11"/>
                  <a:gd name="T20" fmla="*/ 2 w 11"/>
                  <a:gd name="T21" fmla="*/ 9 h 11"/>
                  <a:gd name="T22" fmla="*/ 4 w 11"/>
                  <a:gd name="T23" fmla="*/ 10 h 11"/>
                  <a:gd name="T24" fmla="*/ 6 w 11"/>
                  <a:gd name="T25" fmla="*/ 11 h 11"/>
                  <a:gd name="T26" fmla="*/ 8 w 11"/>
                  <a:gd name="T27" fmla="*/ 10 h 11"/>
                  <a:gd name="T28" fmla="*/ 9 w 11"/>
                  <a:gd name="T29" fmla="*/ 9 h 11"/>
                  <a:gd name="T30" fmla="*/ 11 w 11"/>
                  <a:gd name="T31" fmla="*/ 8 h 11"/>
                  <a:gd name="T32" fmla="*/ 11 w 11"/>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5"/>
                    </a:moveTo>
                    <a:lnTo>
                      <a:pt x="11" y="3"/>
                    </a:lnTo>
                    <a:lnTo>
                      <a:pt x="9" y="2"/>
                    </a:lnTo>
                    <a:lnTo>
                      <a:pt x="8" y="1"/>
                    </a:lnTo>
                    <a:lnTo>
                      <a:pt x="6" y="0"/>
                    </a:lnTo>
                    <a:lnTo>
                      <a:pt x="4" y="1"/>
                    </a:lnTo>
                    <a:lnTo>
                      <a:pt x="2" y="2"/>
                    </a:lnTo>
                    <a:lnTo>
                      <a:pt x="1" y="3"/>
                    </a:lnTo>
                    <a:lnTo>
                      <a:pt x="0" y="5"/>
                    </a:lnTo>
                    <a:lnTo>
                      <a:pt x="1" y="8"/>
                    </a:lnTo>
                    <a:lnTo>
                      <a:pt x="2" y="9"/>
                    </a:lnTo>
                    <a:lnTo>
                      <a:pt x="4" y="10"/>
                    </a:lnTo>
                    <a:lnTo>
                      <a:pt x="6" y="11"/>
                    </a:lnTo>
                    <a:lnTo>
                      <a:pt x="8" y="10"/>
                    </a:lnTo>
                    <a:lnTo>
                      <a:pt x="9" y="9"/>
                    </a:lnTo>
                    <a:lnTo>
                      <a:pt x="11" y="8"/>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53" name="Freeform 115"/>
              <p:cNvSpPr>
                <a:spLocks noChangeAspect="1"/>
              </p:cNvSpPr>
              <p:nvPr/>
            </p:nvSpPr>
            <p:spPr bwMode="auto">
              <a:xfrm>
                <a:off x="1388" y="1139"/>
                <a:ext cx="50" cy="44"/>
              </a:xfrm>
              <a:custGeom>
                <a:avLst/>
                <a:gdLst>
                  <a:gd name="T0" fmla="*/ 8 w 50"/>
                  <a:gd name="T1" fmla="*/ 36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5 w 50"/>
                  <a:gd name="T33" fmla="*/ 36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2 w 50"/>
                  <a:gd name="T59" fmla="*/ 0 h 44"/>
                  <a:gd name="T60" fmla="*/ 24 w 50"/>
                  <a:gd name="T61" fmla="*/ 0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9"/>
                    </a:moveTo>
                    <a:lnTo>
                      <a:pt x="8" y="36"/>
                    </a:lnTo>
                    <a:lnTo>
                      <a:pt x="7" y="39"/>
                    </a:lnTo>
                    <a:lnTo>
                      <a:pt x="6" y="40"/>
                    </a:lnTo>
                    <a:lnTo>
                      <a:pt x="4" y="41"/>
                    </a:lnTo>
                    <a:lnTo>
                      <a:pt x="0" y="41"/>
                    </a:lnTo>
                    <a:lnTo>
                      <a:pt x="0" y="44"/>
                    </a:lnTo>
                    <a:lnTo>
                      <a:pt x="3" y="44"/>
                    </a:lnTo>
                    <a:lnTo>
                      <a:pt x="6" y="44"/>
                    </a:lnTo>
                    <a:lnTo>
                      <a:pt x="9" y="44"/>
                    </a:lnTo>
                    <a:lnTo>
                      <a:pt x="11" y="43"/>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9" y="43"/>
                    </a:lnTo>
                    <a:lnTo>
                      <a:pt x="41" y="44"/>
                    </a:lnTo>
                    <a:lnTo>
                      <a:pt x="44" y="44"/>
                    </a:lnTo>
                    <a:lnTo>
                      <a:pt x="47" y="44"/>
                    </a:lnTo>
                    <a:lnTo>
                      <a:pt x="50" y="44"/>
                    </a:lnTo>
                    <a:lnTo>
                      <a:pt x="50" y="41"/>
                    </a:lnTo>
                    <a:lnTo>
                      <a:pt x="46" y="41"/>
                    </a:lnTo>
                    <a:lnTo>
                      <a:pt x="44" y="40"/>
                    </a:lnTo>
                    <a:lnTo>
                      <a:pt x="43" y="39"/>
                    </a:lnTo>
                    <a:lnTo>
                      <a:pt x="42" y="38"/>
                    </a:lnTo>
                    <a:lnTo>
                      <a:pt x="42" y="19"/>
                    </a:lnTo>
                    <a:lnTo>
                      <a:pt x="42" y="13"/>
                    </a:lnTo>
                    <a:lnTo>
                      <a:pt x="42" y="9"/>
                    </a:lnTo>
                    <a:lnTo>
                      <a:pt x="41" y="6"/>
                    </a:lnTo>
                    <a:lnTo>
                      <a:pt x="39" y="3"/>
                    </a:lnTo>
                    <a:lnTo>
                      <a:pt x="38" y="2"/>
                    </a:lnTo>
                    <a:lnTo>
                      <a:pt x="35" y="1"/>
                    </a:lnTo>
                    <a:lnTo>
                      <a:pt x="32" y="0"/>
                    </a:lnTo>
                    <a:lnTo>
                      <a:pt x="29" y="0"/>
                    </a:lnTo>
                    <a:lnTo>
                      <a:pt x="24" y="0"/>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54" name="Freeform 116"/>
              <p:cNvSpPr>
                <a:spLocks noChangeAspect="1" noEditPoints="1"/>
              </p:cNvSpPr>
              <p:nvPr/>
            </p:nvSpPr>
            <p:spPr bwMode="auto">
              <a:xfrm>
                <a:off x="1443" y="1138"/>
                <a:ext cx="38" cy="46"/>
              </a:xfrm>
              <a:custGeom>
                <a:avLst/>
                <a:gdLst>
                  <a:gd name="T0" fmla="*/ 8 w 38"/>
                  <a:gd name="T1" fmla="*/ 20 h 46"/>
                  <a:gd name="T2" fmla="*/ 10 w 38"/>
                  <a:gd name="T3" fmla="*/ 11 h 46"/>
                  <a:gd name="T4" fmla="*/ 13 w 38"/>
                  <a:gd name="T5" fmla="*/ 5 h 46"/>
                  <a:gd name="T6" fmla="*/ 17 w 38"/>
                  <a:gd name="T7" fmla="*/ 3 h 46"/>
                  <a:gd name="T8" fmla="*/ 21 w 38"/>
                  <a:gd name="T9" fmla="*/ 2 h 46"/>
                  <a:gd name="T10" fmla="*/ 24 w 38"/>
                  <a:gd name="T11" fmla="*/ 3 h 46"/>
                  <a:gd name="T12" fmla="*/ 27 w 38"/>
                  <a:gd name="T13" fmla="*/ 4 h 46"/>
                  <a:gd name="T14" fmla="*/ 29 w 38"/>
                  <a:gd name="T15" fmla="*/ 7 h 46"/>
                  <a:gd name="T16" fmla="*/ 30 w 38"/>
                  <a:gd name="T17" fmla="*/ 10 h 46"/>
                  <a:gd name="T18" fmla="*/ 31 w 38"/>
                  <a:gd name="T19" fmla="*/ 12 h 46"/>
                  <a:gd name="T20" fmla="*/ 31 w 38"/>
                  <a:gd name="T21" fmla="*/ 15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2 h 46"/>
                  <a:gd name="T42" fmla="*/ 34 w 38"/>
                  <a:gd name="T43" fmla="*/ 6 h 46"/>
                  <a:gd name="T44" fmla="*/ 29 w 38"/>
                  <a:gd name="T45" fmla="*/ 2 h 46"/>
                  <a:gd name="T46" fmla="*/ 21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6 w 38"/>
                  <a:gd name="T59" fmla="*/ 39 h 46"/>
                  <a:gd name="T60" fmla="*/ 13 w 38"/>
                  <a:gd name="T61" fmla="*/ 44 h 46"/>
                  <a:gd name="T62" fmla="*/ 22 w 38"/>
                  <a:gd name="T63" fmla="*/ 46 h 46"/>
                  <a:gd name="T64" fmla="*/ 29 w 38"/>
                  <a:gd name="T65" fmla="*/ 44 h 46"/>
                  <a:gd name="T66" fmla="*/ 35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5"/>
                    </a:lnTo>
                    <a:lnTo>
                      <a:pt x="17" y="3"/>
                    </a:lnTo>
                    <a:lnTo>
                      <a:pt x="21" y="2"/>
                    </a:lnTo>
                    <a:lnTo>
                      <a:pt x="24" y="3"/>
                    </a:lnTo>
                    <a:lnTo>
                      <a:pt x="27" y="4"/>
                    </a:lnTo>
                    <a:lnTo>
                      <a:pt x="29" y="7"/>
                    </a:lnTo>
                    <a:lnTo>
                      <a:pt x="30" y="10"/>
                    </a:lnTo>
                    <a:lnTo>
                      <a:pt x="31" y="12"/>
                    </a:lnTo>
                    <a:lnTo>
                      <a:pt x="31" y="15"/>
                    </a:lnTo>
                    <a:lnTo>
                      <a:pt x="32" y="18"/>
                    </a:lnTo>
                    <a:lnTo>
                      <a:pt x="32" y="20"/>
                    </a:lnTo>
                    <a:lnTo>
                      <a:pt x="8" y="20"/>
                    </a:lnTo>
                    <a:close/>
                    <a:moveTo>
                      <a:pt x="8" y="22"/>
                    </a:moveTo>
                    <a:lnTo>
                      <a:pt x="36" y="22"/>
                    </a:lnTo>
                    <a:lnTo>
                      <a:pt x="37" y="22"/>
                    </a:lnTo>
                    <a:lnTo>
                      <a:pt x="38" y="22"/>
                    </a:lnTo>
                    <a:lnTo>
                      <a:pt x="38" y="21"/>
                    </a:lnTo>
                    <a:lnTo>
                      <a:pt x="38" y="20"/>
                    </a:lnTo>
                    <a:lnTo>
                      <a:pt x="37" y="12"/>
                    </a:lnTo>
                    <a:lnTo>
                      <a:pt x="34" y="6"/>
                    </a:lnTo>
                    <a:lnTo>
                      <a:pt x="29" y="2"/>
                    </a:lnTo>
                    <a:lnTo>
                      <a:pt x="21" y="0"/>
                    </a:lnTo>
                    <a:lnTo>
                      <a:pt x="12" y="2"/>
                    </a:lnTo>
                    <a:lnTo>
                      <a:pt x="6" y="7"/>
                    </a:lnTo>
                    <a:lnTo>
                      <a:pt x="1" y="14"/>
                    </a:lnTo>
                    <a:lnTo>
                      <a:pt x="0" y="23"/>
                    </a:lnTo>
                    <a:lnTo>
                      <a:pt x="2" y="32"/>
                    </a:lnTo>
                    <a:lnTo>
                      <a:pt x="6" y="39"/>
                    </a:lnTo>
                    <a:lnTo>
                      <a:pt x="13" y="44"/>
                    </a:lnTo>
                    <a:lnTo>
                      <a:pt x="22" y="46"/>
                    </a:lnTo>
                    <a:lnTo>
                      <a:pt x="29" y="44"/>
                    </a:lnTo>
                    <a:lnTo>
                      <a:pt x="35" y="40"/>
                    </a:lnTo>
                    <a:lnTo>
                      <a:pt x="37" y="36"/>
                    </a:lnTo>
                    <a:lnTo>
                      <a:pt x="38" y="33"/>
                    </a:lnTo>
                    <a:lnTo>
                      <a:pt x="38" y="32"/>
                    </a:lnTo>
                    <a:lnTo>
                      <a:pt x="37" y="32"/>
                    </a:lnTo>
                    <a:lnTo>
                      <a:pt x="36" y="32"/>
                    </a:lnTo>
                    <a:lnTo>
                      <a:pt x="36" y="33"/>
                    </a:lnTo>
                    <a:lnTo>
                      <a:pt x="34" y="37"/>
                    </a:lnTo>
                    <a:lnTo>
                      <a:pt x="32" y="39"/>
                    </a:lnTo>
                    <a:lnTo>
                      <a:pt x="30" y="41"/>
                    </a:lnTo>
                    <a:lnTo>
                      <a:pt x="28" y="42"/>
                    </a:lnTo>
                    <a:lnTo>
                      <a:pt x="26" y="43"/>
                    </a:lnTo>
                    <a:lnTo>
                      <a:pt x="24" y="43"/>
                    </a:lnTo>
                    <a:lnTo>
                      <a:pt x="23" y="43"/>
                    </a:lnTo>
                    <a:lnTo>
                      <a:pt x="22" y="43"/>
                    </a:lnTo>
                    <a:lnTo>
                      <a:pt x="19" y="43"/>
                    </a:lnTo>
                    <a:lnTo>
                      <a:pt x="16" y="41"/>
                    </a:lnTo>
                    <a:lnTo>
                      <a:pt x="13" y="39"/>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55" name="Freeform 117"/>
              <p:cNvSpPr>
                <a:spLocks noChangeAspect="1" noEditPoints="1"/>
              </p:cNvSpPr>
              <p:nvPr/>
            </p:nvSpPr>
            <p:spPr bwMode="auto">
              <a:xfrm>
                <a:off x="1488" y="1116"/>
                <a:ext cx="21" cy="67"/>
              </a:xfrm>
              <a:custGeom>
                <a:avLst/>
                <a:gdLst>
                  <a:gd name="T0" fmla="*/ 14 w 21"/>
                  <a:gd name="T1" fmla="*/ 23 h 67"/>
                  <a:gd name="T2" fmla="*/ 0 w 21"/>
                  <a:gd name="T3" fmla="*/ 24 h 67"/>
                  <a:gd name="T4" fmla="*/ 0 w 21"/>
                  <a:gd name="T5" fmla="*/ 27 h 67"/>
                  <a:gd name="T6" fmla="*/ 4 w 21"/>
                  <a:gd name="T7" fmla="*/ 27 h 67"/>
                  <a:gd name="T8" fmla="*/ 6 w 21"/>
                  <a:gd name="T9" fmla="*/ 28 h 67"/>
                  <a:gd name="T10" fmla="*/ 7 w 21"/>
                  <a:gd name="T11" fmla="*/ 29 h 67"/>
                  <a:gd name="T12" fmla="*/ 7 w 21"/>
                  <a:gd name="T13" fmla="*/ 32 h 67"/>
                  <a:gd name="T14" fmla="*/ 7 w 21"/>
                  <a:gd name="T15" fmla="*/ 59 h 67"/>
                  <a:gd name="T16" fmla="*/ 7 w 21"/>
                  <a:gd name="T17" fmla="*/ 62 h 67"/>
                  <a:gd name="T18" fmla="*/ 6 w 21"/>
                  <a:gd name="T19" fmla="*/ 63 h 67"/>
                  <a:gd name="T20" fmla="*/ 4 w 21"/>
                  <a:gd name="T21" fmla="*/ 64 h 67"/>
                  <a:gd name="T22" fmla="*/ 0 w 21"/>
                  <a:gd name="T23" fmla="*/ 64 h 67"/>
                  <a:gd name="T24" fmla="*/ 0 w 21"/>
                  <a:gd name="T25" fmla="*/ 67 h 67"/>
                  <a:gd name="T26" fmla="*/ 2 w 21"/>
                  <a:gd name="T27" fmla="*/ 67 h 67"/>
                  <a:gd name="T28" fmla="*/ 5 w 21"/>
                  <a:gd name="T29" fmla="*/ 67 h 67"/>
                  <a:gd name="T30" fmla="*/ 8 w 21"/>
                  <a:gd name="T31" fmla="*/ 67 h 67"/>
                  <a:gd name="T32" fmla="*/ 11 w 21"/>
                  <a:gd name="T33" fmla="*/ 66 h 67"/>
                  <a:gd name="T34" fmla="*/ 21 w 21"/>
                  <a:gd name="T35" fmla="*/ 67 h 67"/>
                  <a:gd name="T36" fmla="*/ 21 w 21"/>
                  <a:gd name="T37" fmla="*/ 64 h 67"/>
                  <a:gd name="T38" fmla="*/ 17 w 21"/>
                  <a:gd name="T39" fmla="*/ 64 h 67"/>
                  <a:gd name="T40" fmla="*/ 15 w 21"/>
                  <a:gd name="T41" fmla="*/ 63 h 67"/>
                  <a:gd name="T42" fmla="*/ 14 w 21"/>
                  <a:gd name="T43" fmla="*/ 62 h 67"/>
                  <a:gd name="T44" fmla="*/ 14 w 21"/>
                  <a:gd name="T45" fmla="*/ 59 h 67"/>
                  <a:gd name="T46" fmla="*/ 14 w 21"/>
                  <a:gd name="T47" fmla="*/ 23 h 67"/>
                  <a:gd name="T48" fmla="*/ 14 w 21"/>
                  <a:gd name="T49" fmla="*/ 5 h 67"/>
                  <a:gd name="T50" fmla="*/ 14 w 21"/>
                  <a:gd name="T51" fmla="*/ 3 h 67"/>
                  <a:gd name="T52" fmla="*/ 13 w 21"/>
                  <a:gd name="T53" fmla="*/ 2 h 67"/>
                  <a:gd name="T54" fmla="*/ 11 w 21"/>
                  <a:gd name="T55" fmla="*/ 0 h 67"/>
                  <a:gd name="T56" fmla="*/ 9 w 21"/>
                  <a:gd name="T57" fmla="*/ 0 h 67"/>
                  <a:gd name="T58" fmla="*/ 7 w 21"/>
                  <a:gd name="T59" fmla="*/ 1 h 67"/>
                  <a:gd name="T60" fmla="*/ 5 w 21"/>
                  <a:gd name="T61" fmla="*/ 2 h 67"/>
                  <a:gd name="T62" fmla="*/ 4 w 21"/>
                  <a:gd name="T63" fmla="*/ 3 h 67"/>
                  <a:gd name="T64" fmla="*/ 4 w 21"/>
                  <a:gd name="T65" fmla="*/ 5 h 67"/>
                  <a:gd name="T66" fmla="*/ 4 w 21"/>
                  <a:gd name="T67" fmla="*/ 7 h 67"/>
                  <a:gd name="T68" fmla="*/ 5 w 21"/>
                  <a:gd name="T69" fmla="*/ 9 h 67"/>
                  <a:gd name="T70" fmla="*/ 7 w 21"/>
                  <a:gd name="T71" fmla="*/ 10 h 67"/>
                  <a:gd name="T72" fmla="*/ 9 w 21"/>
                  <a:gd name="T73" fmla="*/ 11 h 67"/>
                  <a:gd name="T74" fmla="*/ 11 w 21"/>
                  <a:gd name="T75" fmla="*/ 10 h 67"/>
                  <a:gd name="T76" fmla="*/ 13 w 21"/>
                  <a:gd name="T77" fmla="*/ 9 h 67"/>
                  <a:gd name="T78" fmla="*/ 14 w 21"/>
                  <a:gd name="T79" fmla="*/ 8 h 67"/>
                  <a:gd name="T80" fmla="*/ 14 w 21"/>
                  <a:gd name="T81"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67">
                    <a:moveTo>
                      <a:pt x="14" y="23"/>
                    </a:moveTo>
                    <a:lnTo>
                      <a:pt x="0" y="24"/>
                    </a:lnTo>
                    <a:lnTo>
                      <a:pt x="0" y="27"/>
                    </a:lnTo>
                    <a:lnTo>
                      <a:pt x="4" y="27"/>
                    </a:lnTo>
                    <a:lnTo>
                      <a:pt x="6" y="28"/>
                    </a:lnTo>
                    <a:lnTo>
                      <a:pt x="7" y="29"/>
                    </a:lnTo>
                    <a:lnTo>
                      <a:pt x="7" y="32"/>
                    </a:lnTo>
                    <a:lnTo>
                      <a:pt x="7" y="59"/>
                    </a:lnTo>
                    <a:lnTo>
                      <a:pt x="7" y="62"/>
                    </a:lnTo>
                    <a:lnTo>
                      <a:pt x="6" y="63"/>
                    </a:lnTo>
                    <a:lnTo>
                      <a:pt x="4" y="64"/>
                    </a:lnTo>
                    <a:lnTo>
                      <a:pt x="0" y="64"/>
                    </a:lnTo>
                    <a:lnTo>
                      <a:pt x="0" y="67"/>
                    </a:lnTo>
                    <a:lnTo>
                      <a:pt x="2" y="67"/>
                    </a:lnTo>
                    <a:lnTo>
                      <a:pt x="5" y="67"/>
                    </a:lnTo>
                    <a:lnTo>
                      <a:pt x="8" y="67"/>
                    </a:lnTo>
                    <a:lnTo>
                      <a:pt x="11" y="66"/>
                    </a:lnTo>
                    <a:lnTo>
                      <a:pt x="21" y="67"/>
                    </a:lnTo>
                    <a:lnTo>
                      <a:pt x="21" y="64"/>
                    </a:lnTo>
                    <a:lnTo>
                      <a:pt x="17" y="64"/>
                    </a:lnTo>
                    <a:lnTo>
                      <a:pt x="15" y="63"/>
                    </a:lnTo>
                    <a:lnTo>
                      <a:pt x="14" y="62"/>
                    </a:lnTo>
                    <a:lnTo>
                      <a:pt x="14" y="59"/>
                    </a:lnTo>
                    <a:lnTo>
                      <a:pt x="14" y="23"/>
                    </a:lnTo>
                    <a:close/>
                    <a:moveTo>
                      <a:pt x="14" y="5"/>
                    </a:moveTo>
                    <a:lnTo>
                      <a:pt x="14" y="3"/>
                    </a:lnTo>
                    <a:lnTo>
                      <a:pt x="13" y="2"/>
                    </a:lnTo>
                    <a:lnTo>
                      <a:pt x="11" y="0"/>
                    </a:lnTo>
                    <a:lnTo>
                      <a:pt x="9" y="0"/>
                    </a:lnTo>
                    <a:lnTo>
                      <a:pt x="7" y="1"/>
                    </a:lnTo>
                    <a:lnTo>
                      <a:pt x="5" y="2"/>
                    </a:lnTo>
                    <a:lnTo>
                      <a:pt x="4" y="3"/>
                    </a:lnTo>
                    <a:lnTo>
                      <a:pt x="4" y="5"/>
                    </a:lnTo>
                    <a:lnTo>
                      <a:pt x="4" y="7"/>
                    </a:lnTo>
                    <a:lnTo>
                      <a:pt x="5" y="9"/>
                    </a:lnTo>
                    <a:lnTo>
                      <a:pt x="7" y="10"/>
                    </a:lnTo>
                    <a:lnTo>
                      <a:pt x="9" y="11"/>
                    </a:lnTo>
                    <a:lnTo>
                      <a:pt x="11" y="10"/>
                    </a:lnTo>
                    <a:lnTo>
                      <a:pt x="13" y="9"/>
                    </a:lnTo>
                    <a:lnTo>
                      <a:pt x="14" y="8"/>
                    </a:lnTo>
                    <a:lnTo>
                      <a:pt x="14"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56" name="Freeform 118"/>
              <p:cNvSpPr>
                <a:spLocks noChangeAspect="1" noEditPoints="1"/>
              </p:cNvSpPr>
              <p:nvPr/>
            </p:nvSpPr>
            <p:spPr bwMode="auto">
              <a:xfrm>
                <a:off x="1515" y="1138"/>
                <a:ext cx="45" cy="65"/>
              </a:xfrm>
              <a:custGeom>
                <a:avLst/>
                <a:gdLst>
                  <a:gd name="T0" fmla="*/ 14 w 45"/>
                  <a:gd name="T1" fmla="*/ 26 h 65"/>
                  <a:gd name="T2" fmla="*/ 11 w 45"/>
                  <a:gd name="T3" fmla="*/ 20 h 65"/>
                  <a:gd name="T4" fmla="*/ 10 w 45"/>
                  <a:gd name="T5" fmla="*/ 15 h 65"/>
                  <a:gd name="T6" fmla="*/ 13 w 45"/>
                  <a:gd name="T7" fmla="*/ 6 h 65"/>
                  <a:gd name="T8" fmla="*/ 19 w 45"/>
                  <a:gd name="T9" fmla="*/ 3 h 65"/>
                  <a:gd name="T10" fmla="*/ 26 w 45"/>
                  <a:gd name="T11" fmla="*/ 6 h 65"/>
                  <a:gd name="T12" fmla="*/ 28 w 45"/>
                  <a:gd name="T13" fmla="*/ 12 h 65"/>
                  <a:gd name="T14" fmla="*/ 27 w 45"/>
                  <a:gd name="T15" fmla="*/ 20 h 65"/>
                  <a:gd name="T16" fmla="*/ 24 w 45"/>
                  <a:gd name="T17" fmla="*/ 26 h 65"/>
                  <a:gd name="T18" fmla="*/ 8 w 45"/>
                  <a:gd name="T19" fmla="*/ 32 h 65"/>
                  <a:gd name="T20" fmla="*/ 8 w 45"/>
                  <a:gd name="T21" fmla="*/ 28 h 65"/>
                  <a:gd name="T22" fmla="*/ 15 w 45"/>
                  <a:gd name="T23" fmla="*/ 29 h 65"/>
                  <a:gd name="T24" fmla="*/ 26 w 45"/>
                  <a:gd name="T25" fmla="*/ 29 h 65"/>
                  <a:gd name="T26" fmla="*/ 35 w 45"/>
                  <a:gd name="T27" fmla="*/ 15 h 65"/>
                  <a:gd name="T28" fmla="*/ 33 w 45"/>
                  <a:gd name="T29" fmla="*/ 8 h 65"/>
                  <a:gd name="T30" fmla="*/ 36 w 45"/>
                  <a:gd name="T31" fmla="*/ 2 h 65"/>
                  <a:gd name="T32" fmla="*/ 41 w 45"/>
                  <a:gd name="T33" fmla="*/ 2 h 65"/>
                  <a:gd name="T34" fmla="*/ 40 w 45"/>
                  <a:gd name="T35" fmla="*/ 7 h 65"/>
                  <a:gd name="T36" fmla="*/ 44 w 45"/>
                  <a:gd name="T37" fmla="*/ 7 h 65"/>
                  <a:gd name="T38" fmla="*/ 45 w 45"/>
                  <a:gd name="T39" fmla="*/ 3 h 65"/>
                  <a:gd name="T40" fmla="*/ 40 w 45"/>
                  <a:gd name="T41" fmla="*/ 0 h 65"/>
                  <a:gd name="T42" fmla="*/ 33 w 45"/>
                  <a:gd name="T43" fmla="*/ 2 h 65"/>
                  <a:gd name="T44" fmla="*/ 24 w 45"/>
                  <a:gd name="T45" fmla="*/ 1 h 65"/>
                  <a:gd name="T46" fmla="*/ 13 w 45"/>
                  <a:gd name="T47" fmla="*/ 2 h 65"/>
                  <a:gd name="T48" fmla="*/ 3 w 45"/>
                  <a:gd name="T49" fmla="*/ 15 h 65"/>
                  <a:gd name="T50" fmla="*/ 6 w 45"/>
                  <a:gd name="T51" fmla="*/ 24 h 65"/>
                  <a:gd name="T52" fmla="*/ 6 w 45"/>
                  <a:gd name="T53" fmla="*/ 29 h 65"/>
                  <a:gd name="T54" fmla="*/ 5 w 45"/>
                  <a:gd name="T55" fmla="*/ 36 h 65"/>
                  <a:gd name="T56" fmla="*/ 9 w 45"/>
                  <a:gd name="T57" fmla="*/ 43 h 65"/>
                  <a:gd name="T58" fmla="*/ 0 w 45"/>
                  <a:gd name="T59" fmla="*/ 50 h 65"/>
                  <a:gd name="T60" fmla="*/ 6 w 45"/>
                  <a:gd name="T61" fmla="*/ 62 h 65"/>
                  <a:gd name="T62" fmla="*/ 30 w 45"/>
                  <a:gd name="T63" fmla="*/ 64 h 65"/>
                  <a:gd name="T64" fmla="*/ 44 w 45"/>
                  <a:gd name="T65" fmla="*/ 52 h 65"/>
                  <a:gd name="T66" fmla="*/ 41 w 45"/>
                  <a:gd name="T67" fmla="*/ 44 h 65"/>
                  <a:gd name="T68" fmla="*/ 20 w 45"/>
                  <a:gd name="T69" fmla="*/ 38 h 65"/>
                  <a:gd name="T70" fmla="*/ 14 w 45"/>
                  <a:gd name="T71" fmla="*/ 38 h 65"/>
                  <a:gd name="T72" fmla="*/ 9 w 45"/>
                  <a:gd name="T73" fmla="*/ 36 h 65"/>
                  <a:gd name="T74" fmla="*/ 22 w 45"/>
                  <a:gd name="T75" fmla="*/ 63 h 65"/>
                  <a:gd name="T76" fmla="*/ 6 w 45"/>
                  <a:gd name="T77" fmla="*/ 56 h 65"/>
                  <a:gd name="T78" fmla="*/ 7 w 45"/>
                  <a:gd name="T79" fmla="*/ 47 h 65"/>
                  <a:gd name="T80" fmla="*/ 19 w 45"/>
                  <a:gd name="T81" fmla="*/ 44 h 65"/>
                  <a:gd name="T82" fmla="*/ 37 w 45"/>
                  <a:gd name="T83" fmla="*/ 48 h 65"/>
                  <a:gd name="T84" fmla="*/ 34 w 45"/>
                  <a:gd name="T8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5">
                    <a:moveTo>
                      <a:pt x="19" y="28"/>
                    </a:moveTo>
                    <a:lnTo>
                      <a:pt x="16" y="27"/>
                    </a:lnTo>
                    <a:lnTo>
                      <a:pt x="14" y="26"/>
                    </a:lnTo>
                    <a:lnTo>
                      <a:pt x="13" y="24"/>
                    </a:lnTo>
                    <a:lnTo>
                      <a:pt x="12" y="22"/>
                    </a:lnTo>
                    <a:lnTo>
                      <a:pt x="11" y="20"/>
                    </a:lnTo>
                    <a:lnTo>
                      <a:pt x="11" y="18"/>
                    </a:lnTo>
                    <a:lnTo>
                      <a:pt x="10" y="17"/>
                    </a:lnTo>
                    <a:lnTo>
                      <a:pt x="10" y="15"/>
                    </a:lnTo>
                    <a:lnTo>
                      <a:pt x="11" y="11"/>
                    </a:lnTo>
                    <a:lnTo>
                      <a:pt x="12" y="7"/>
                    </a:lnTo>
                    <a:lnTo>
                      <a:pt x="13" y="6"/>
                    </a:lnTo>
                    <a:lnTo>
                      <a:pt x="14" y="5"/>
                    </a:lnTo>
                    <a:lnTo>
                      <a:pt x="16" y="3"/>
                    </a:lnTo>
                    <a:lnTo>
                      <a:pt x="19" y="3"/>
                    </a:lnTo>
                    <a:lnTo>
                      <a:pt x="22" y="3"/>
                    </a:lnTo>
                    <a:lnTo>
                      <a:pt x="24" y="5"/>
                    </a:lnTo>
                    <a:lnTo>
                      <a:pt x="26" y="6"/>
                    </a:lnTo>
                    <a:lnTo>
                      <a:pt x="27" y="8"/>
                    </a:lnTo>
                    <a:lnTo>
                      <a:pt x="27" y="10"/>
                    </a:lnTo>
                    <a:lnTo>
                      <a:pt x="28" y="12"/>
                    </a:lnTo>
                    <a:lnTo>
                      <a:pt x="28" y="14"/>
                    </a:lnTo>
                    <a:lnTo>
                      <a:pt x="28" y="15"/>
                    </a:lnTo>
                    <a:lnTo>
                      <a:pt x="27" y="20"/>
                    </a:lnTo>
                    <a:lnTo>
                      <a:pt x="26" y="24"/>
                    </a:lnTo>
                    <a:lnTo>
                      <a:pt x="25" y="25"/>
                    </a:lnTo>
                    <a:lnTo>
                      <a:pt x="24" y="26"/>
                    </a:lnTo>
                    <a:lnTo>
                      <a:pt x="22" y="27"/>
                    </a:lnTo>
                    <a:lnTo>
                      <a:pt x="19" y="28"/>
                    </a:lnTo>
                    <a:close/>
                    <a:moveTo>
                      <a:pt x="8" y="32"/>
                    </a:moveTo>
                    <a:lnTo>
                      <a:pt x="8" y="31"/>
                    </a:lnTo>
                    <a:lnTo>
                      <a:pt x="8" y="30"/>
                    </a:lnTo>
                    <a:lnTo>
                      <a:pt x="8" y="28"/>
                    </a:lnTo>
                    <a:lnTo>
                      <a:pt x="9" y="27"/>
                    </a:lnTo>
                    <a:lnTo>
                      <a:pt x="12" y="29"/>
                    </a:lnTo>
                    <a:lnTo>
                      <a:pt x="15" y="29"/>
                    </a:lnTo>
                    <a:lnTo>
                      <a:pt x="17" y="30"/>
                    </a:lnTo>
                    <a:lnTo>
                      <a:pt x="19" y="30"/>
                    </a:lnTo>
                    <a:lnTo>
                      <a:pt x="26" y="29"/>
                    </a:lnTo>
                    <a:lnTo>
                      <a:pt x="31" y="26"/>
                    </a:lnTo>
                    <a:lnTo>
                      <a:pt x="34" y="21"/>
                    </a:lnTo>
                    <a:lnTo>
                      <a:pt x="35" y="15"/>
                    </a:lnTo>
                    <a:lnTo>
                      <a:pt x="35" y="13"/>
                    </a:lnTo>
                    <a:lnTo>
                      <a:pt x="34" y="10"/>
                    </a:lnTo>
                    <a:lnTo>
                      <a:pt x="33" y="8"/>
                    </a:lnTo>
                    <a:lnTo>
                      <a:pt x="31" y="6"/>
                    </a:lnTo>
                    <a:lnTo>
                      <a:pt x="34" y="4"/>
                    </a:lnTo>
                    <a:lnTo>
                      <a:pt x="36" y="2"/>
                    </a:lnTo>
                    <a:lnTo>
                      <a:pt x="38" y="2"/>
                    </a:lnTo>
                    <a:lnTo>
                      <a:pt x="40" y="2"/>
                    </a:lnTo>
                    <a:lnTo>
                      <a:pt x="41" y="2"/>
                    </a:lnTo>
                    <a:lnTo>
                      <a:pt x="40" y="3"/>
                    </a:lnTo>
                    <a:lnTo>
                      <a:pt x="40" y="5"/>
                    </a:lnTo>
                    <a:lnTo>
                      <a:pt x="40" y="7"/>
                    </a:lnTo>
                    <a:lnTo>
                      <a:pt x="42" y="7"/>
                    </a:lnTo>
                    <a:lnTo>
                      <a:pt x="43" y="7"/>
                    </a:lnTo>
                    <a:lnTo>
                      <a:pt x="44" y="7"/>
                    </a:lnTo>
                    <a:lnTo>
                      <a:pt x="45" y="6"/>
                    </a:lnTo>
                    <a:lnTo>
                      <a:pt x="45" y="5"/>
                    </a:lnTo>
                    <a:lnTo>
                      <a:pt x="45" y="3"/>
                    </a:lnTo>
                    <a:lnTo>
                      <a:pt x="44" y="1"/>
                    </a:lnTo>
                    <a:lnTo>
                      <a:pt x="43" y="0"/>
                    </a:lnTo>
                    <a:lnTo>
                      <a:pt x="40" y="0"/>
                    </a:lnTo>
                    <a:lnTo>
                      <a:pt x="38" y="0"/>
                    </a:lnTo>
                    <a:lnTo>
                      <a:pt x="36" y="0"/>
                    </a:lnTo>
                    <a:lnTo>
                      <a:pt x="33" y="2"/>
                    </a:lnTo>
                    <a:lnTo>
                      <a:pt x="30" y="4"/>
                    </a:lnTo>
                    <a:lnTo>
                      <a:pt x="27" y="2"/>
                    </a:lnTo>
                    <a:lnTo>
                      <a:pt x="24" y="1"/>
                    </a:lnTo>
                    <a:lnTo>
                      <a:pt x="21" y="1"/>
                    </a:lnTo>
                    <a:lnTo>
                      <a:pt x="19" y="1"/>
                    </a:lnTo>
                    <a:lnTo>
                      <a:pt x="13" y="2"/>
                    </a:lnTo>
                    <a:lnTo>
                      <a:pt x="8" y="5"/>
                    </a:lnTo>
                    <a:lnTo>
                      <a:pt x="4" y="10"/>
                    </a:lnTo>
                    <a:lnTo>
                      <a:pt x="3" y="15"/>
                    </a:lnTo>
                    <a:lnTo>
                      <a:pt x="3" y="18"/>
                    </a:lnTo>
                    <a:lnTo>
                      <a:pt x="4" y="21"/>
                    </a:lnTo>
                    <a:lnTo>
                      <a:pt x="6" y="24"/>
                    </a:lnTo>
                    <a:lnTo>
                      <a:pt x="8" y="26"/>
                    </a:lnTo>
                    <a:lnTo>
                      <a:pt x="7" y="27"/>
                    </a:lnTo>
                    <a:lnTo>
                      <a:pt x="6" y="29"/>
                    </a:lnTo>
                    <a:lnTo>
                      <a:pt x="5" y="31"/>
                    </a:lnTo>
                    <a:lnTo>
                      <a:pt x="5" y="34"/>
                    </a:lnTo>
                    <a:lnTo>
                      <a:pt x="5" y="36"/>
                    </a:lnTo>
                    <a:lnTo>
                      <a:pt x="6" y="39"/>
                    </a:lnTo>
                    <a:lnTo>
                      <a:pt x="7" y="41"/>
                    </a:lnTo>
                    <a:lnTo>
                      <a:pt x="9" y="43"/>
                    </a:lnTo>
                    <a:lnTo>
                      <a:pt x="5" y="44"/>
                    </a:lnTo>
                    <a:lnTo>
                      <a:pt x="2" y="47"/>
                    </a:lnTo>
                    <a:lnTo>
                      <a:pt x="0" y="50"/>
                    </a:lnTo>
                    <a:lnTo>
                      <a:pt x="0" y="53"/>
                    </a:lnTo>
                    <a:lnTo>
                      <a:pt x="1" y="58"/>
                    </a:lnTo>
                    <a:lnTo>
                      <a:pt x="6" y="62"/>
                    </a:lnTo>
                    <a:lnTo>
                      <a:pt x="13" y="64"/>
                    </a:lnTo>
                    <a:lnTo>
                      <a:pt x="22" y="65"/>
                    </a:lnTo>
                    <a:lnTo>
                      <a:pt x="30" y="64"/>
                    </a:lnTo>
                    <a:lnTo>
                      <a:pt x="37" y="62"/>
                    </a:lnTo>
                    <a:lnTo>
                      <a:pt x="42" y="58"/>
                    </a:lnTo>
                    <a:lnTo>
                      <a:pt x="44" y="52"/>
                    </a:lnTo>
                    <a:lnTo>
                      <a:pt x="44" y="50"/>
                    </a:lnTo>
                    <a:lnTo>
                      <a:pt x="43" y="47"/>
                    </a:lnTo>
                    <a:lnTo>
                      <a:pt x="41" y="44"/>
                    </a:lnTo>
                    <a:lnTo>
                      <a:pt x="37" y="41"/>
                    </a:lnTo>
                    <a:lnTo>
                      <a:pt x="29" y="39"/>
                    </a:lnTo>
                    <a:lnTo>
                      <a:pt x="20" y="38"/>
                    </a:lnTo>
                    <a:lnTo>
                      <a:pt x="18" y="38"/>
                    </a:lnTo>
                    <a:lnTo>
                      <a:pt x="16" y="38"/>
                    </a:lnTo>
                    <a:lnTo>
                      <a:pt x="14" y="38"/>
                    </a:lnTo>
                    <a:lnTo>
                      <a:pt x="13" y="38"/>
                    </a:lnTo>
                    <a:lnTo>
                      <a:pt x="11" y="37"/>
                    </a:lnTo>
                    <a:lnTo>
                      <a:pt x="9" y="36"/>
                    </a:lnTo>
                    <a:lnTo>
                      <a:pt x="8" y="34"/>
                    </a:lnTo>
                    <a:lnTo>
                      <a:pt x="8" y="32"/>
                    </a:lnTo>
                    <a:close/>
                    <a:moveTo>
                      <a:pt x="22" y="63"/>
                    </a:moveTo>
                    <a:lnTo>
                      <a:pt x="15" y="62"/>
                    </a:lnTo>
                    <a:lnTo>
                      <a:pt x="10" y="60"/>
                    </a:lnTo>
                    <a:lnTo>
                      <a:pt x="6" y="56"/>
                    </a:lnTo>
                    <a:lnTo>
                      <a:pt x="5" y="53"/>
                    </a:lnTo>
                    <a:lnTo>
                      <a:pt x="6" y="49"/>
                    </a:lnTo>
                    <a:lnTo>
                      <a:pt x="7" y="47"/>
                    </a:lnTo>
                    <a:lnTo>
                      <a:pt x="10" y="45"/>
                    </a:lnTo>
                    <a:lnTo>
                      <a:pt x="13" y="44"/>
                    </a:lnTo>
                    <a:lnTo>
                      <a:pt x="19" y="44"/>
                    </a:lnTo>
                    <a:lnTo>
                      <a:pt x="26" y="44"/>
                    </a:lnTo>
                    <a:lnTo>
                      <a:pt x="32" y="45"/>
                    </a:lnTo>
                    <a:lnTo>
                      <a:pt x="37" y="48"/>
                    </a:lnTo>
                    <a:lnTo>
                      <a:pt x="39" y="53"/>
                    </a:lnTo>
                    <a:lnTo>
                      <a:pt x="37" y="57"/>
                    </a:lnTo>
                    <a:lnTo>
                      <a:pt x="34" y="60"/>
                    </a:lnTo>
                    <a:lnTo>
                      <a:pt x="29" y="62"/>
                    </a:lnTo>
                    <a:lnTo>
                      <a:pt x="22" y="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57" name="Freeform 119"/>
              <p:cNvSpPr>
                <a:spLocks noChangeAspect="1"/>
              </p:cNvSpPr>
              <p:nvPr/>
            </p:nvSpPr>
            <p:spPr bwMode="auto">
              <a:xfrm>
                <a:off x="1565" y="1114"/>
                <a:ext cx="50" cy="69"/>
              </a:xfrm>
              <a:custGeom>
                <a:avLst/>
                <a:gdLst>
                  <a:gd name="T0" fmla="*/ 8 w 50"/>
                  <a:gd name="T1" fmla="*/ 64 h 69"/>
                  <a:gd name="T2" fmla="*/ 4 w 50"/>
                  <a:gd name="T3" fmla="*/ 66 h 69"/>
                  <a:gd name="T4" fmla="*/ 0 w 50"/>
                  <a:gd name="T5" fmla="*/ 69 h 69"/>
                  <a:gd name="T6" fmla="*/ 6 w 50"/>
                  <a:gd name="T7" fmla="*/ 69 h 69"/>
                  <a:gd name="T8" fmla="*/ 11 w 50"/>
                  <a:gd name="T9" fmla="*/ 68 h 69"/>
                  <a:gd name="T10" fmla="*/ 17 w 50"/>
                  <a:gd name="T11" fmla="*/ 69 h 69"/>
                  <a:gd name="T12" fmla="*/ 22 w 50"/>
                  <a:gd name="T13" fmla="*/ 69 h 69"/>
                  <a:gd name="T14" fmla="*/ 18 w 50"/>
                  <a:gd name="T15" fmla="*/ 66 h 69"/>
                  <a:gd name="T16" fmla="*/ 15 w 50"/>
                  <a:gd name="T17" fmla="*/ 64 h 69"/>
                  <a:gd name="T18" fmla="*/ 15 w 50"/>
                  <a:gd name="T19" fmla="*/ 43 h 69"/>
                  <a:gd name="T20" fmla="*/ 19 w 50"/>
                  <a:gd name="T21" fmla="*/ 31 h 69"/>
                  <a:gd name="T22" fmla="*/ 28 w 50"/>
                  <a:gd name="T23" fmla="*/ 27 h 69"/>
                  <a:gd name="T24" fmla="*/ 32 w 50"/>
                  <a:gd name="T25" fmla="*/ 28 h 69"/>
                  <a:gd name="T26" fmla="*/ 34 w 50"/>
                  <a:gd name="T27" fmla="*/ 30 h 69"/>
                  <a:gd name="T28" fmla="*/ 35 w 50"/>
                  <a:gd name="T29" fmla="*/ 34 h 69"/>
                  <a:gd name="T30" fmla="*/ 35 w 50"/>
                  <a:gd name="T31" fmla="*/ 38 h 69"/>
                  <a:gd name="T32" fmla="*/ 35 w 50"/>
                  <a:gd name="T33" fmla="*/ 64 h 69"/>
                  <a:gd name="T34" fmla="*/ 32 w 50"/>
                  <a:gd name="T35" fmla="*/ 66 h 69"/>
                  <a:gd name="T36" fmla="*/ 28 w 50"/>
                  <a:gd name="T37" fmla="*/ 69 h 69"/>
                  <a:gd name="T38" fmla="*/ 34 w 50"/>
                  <a:gd name="T39" fmla="*/ 69 h 69"/>
                  <a:gd name="T40" fmla="*/ 39 w 50"/>
                  <a:gd name="T41" fmla="*/ 68 h 69"/>
                  <a:gd name="T42" fmla="*/ 44 w 50"/>
                  <a:gd name="T43" fmla="*/ 69 h 69"/>
                  <a:gd name="T44" fmla="*/ 50 w 50"/>
                  <a:gd name="T45" fmla="*/ 69 h 69"/>
                  <a:gd name="T46" fmla="*/ 47 w 50"/>
                  <a:gd name="T47" fmla="*/ 66 h 69"/>
                  <a:gd name="T48" fmla="*/ 43 w 50"/>
                  <a:gd name="T49" fmla="*/ 64 h 69"/>
                  <a:gd name="T50" fmla="*/ 42 w 50"/>
                  <a:gd name="T51" fmla="*/ 44 h 69"/>
                  <a:gd name="T52" fmla="*/ 42 w 50"/>
                  <a:gd name="T53" fmla="*/ 34 h 69"/>
                  <a:gd name="T54" fmla="*/ 39 w 50"/>
                  <a:gd name="T55" fmla="*/ 28 h 69"/>
                  <a:gd name="T56" fmla="*/ 36 w 50"/>
                  <a:gd name="T57" fmla="*/ 26 h 69"/>
                  <a:gd name="T58" fmla="*/ 29 w 50"/>
                  <a:gd name="T59" fmla="*/ 25 h 69"/>
                  <a:gd name="T60" fmla="*/ 19 w 50"/>
                  <a:gd name="T61" fmla="*/ 28 h 69"/>
                  <a:gd name="T62" fmla="*/ 14 w 50"/>
                  <a:gd name="T63" fmla="*/ 34 h 69"/>
                  <a:gd name="T64" fmla="*/ 0 w 50"/>
                  <a:gd name="T65" fmla="*/ 1 h 69"/>
                  <a:gd name="T66" fmla="*/ 2 w 50"/>
                  <a:gd name="T67" fmla="*/ 4 h 69"/>
                  <a:gd name="T68" fmla="*/ 6 w 50"/>
                  <a:gd name="T69" fmla="*/ 4 h 69"/>
                  <a:gd name="T70" fmla="*/ 7 w 50"/>
                  <a:gd name="T71" fmla="*/ 5 h 69"/>
                  <a:gd name="T72" fmla="*/ 8 w 50"/>
                  <a:gd name="T73" fmla="*/ 8 h 69"/>
                  <a:gd name="T74" fmla="*/ 8 w 50"/>
                  <a:gd name="T7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8" y="61"/>
                    </a:moveTo>
                    <a:lnTo>
                      <a:pt x="8" y="64"/>
                    </a:lnTo>
                    <a:lnTo>
                      <a:pt x="6" y="65"/>
                    </a:lnTo>
                    <a:lnTo>
                      <a:pt x="4" y="66"/>
                    </a:lnTo>
                    <a:lnTo>
                      <a:pt x="0" y="66"/>
                    </a:lnTo>
                    <a:lnTo>
                      <a:pt x="0" y="69"/>
                    </a:lnTo>
                    <a:lnTo>
                      <a:pt x="3" y="69"/>
                    </a:lnTo>
                    <a:lnTo>
                      <a:pt x="6" y="69"/>
                    </a:lnTo>
                    <a:lnTo>
                      <a:pt x="9" y="69"/>
                    </a:lnTo>
                    <a:lnTo>
                      <a:pt x="11" y="68"/>
                    </a:lnTo>
                    <a:lnTo>
                      <a:pt x="14" y="69"/>
                    </a:lnTo>
                    <a:lnTo>
                      <a:pt x="17" y="69"/>
                    </a:lnTo>
                    <a:lnTo>
                      <a:pt x="20" y="69"/>
                    </a:lnTo>
                    <a:lnTo>
                      <a:pt x="22" y="69"/>
                    </a:lnTo>
                    <a:lnTo>
                      <a:pt x="22" y="66"/>
                    </a:lnTo>
                    <a:lnTo>
                      <a:pt x="18" y="66"/>
                    </a:lnTo>
                    <a:lnTo>
                      <a:pt x="16" y="65"/>
                    </a:lnTo>
                    <a:lnTo>
                      <a:pt x="15" y="64"/>
                    </a:lnTo>
                    <a:lnTo>
                      <a:pt x="15" y="61"/>
                    </a:lnTo>
                    <a:lnTo>
                      <a:pt x="15" y="43"/>
                    </a:lnTo>
                    <a:lnTo>
                      <a:pt x="16" y="36"/>
                    </a:lnTo>
                    <a:lnTo>
                      <a:pt x="19" y="31"/>
                    </a:lnTo>
                    <a:lnTo>
                      <a:pt x="23" y="28"/>
                    </a:lnTo>
                    <a:lnTo>
                      <a:pt x="28" y="27"/>
                    </a:lnTo>
                    <a:lnTo>
                      <a:pt x="30" y="27"/>
                    </a:lnTo>
                    <a:lnTo>
                      <a:pt x="32" y="28"/>
                    </a:lnTo>
                    <a:lnTo>
                      <a:pt x="33" y="29"/>
                    </a:lnTo>
                    <a:lnTo>
                      <a:pt x="34" y="30"/>
                    </a:lnTo>
                    <a:lnTo>
                      <a:pt x="35" y="32"/>
                    </a:lnTo>
                    <a:lnTo>
                      <a:pt x="35" y="34"/>
                    </a:lnTo>
                    <a:lnTo>
                      <a:pt x="35" y="36"/>
                    </a:lnTo>
                    <a:lnTo>
                      <a:pt x="35" y="38"/>
                    </a:lnTo>
                    <a:lnTo>
                      <a:pt x="35" y="61"/>
                    </a:lnTo>
                    <a:lnTo>
                      <a:pt x="35" y="64"/>
                    </a:lnTo>
                    <a:lnTo>
                      <a:pt x="34" y="65"/>
                    </a:lnTo>
                    <a:lnTo>
                      <a:pt x="32" y="66"/>
                    </a:lnTo>
                    <a:lnTo>
                      <a:pt x="28" y="66"/>
                    </a:lnTo>
                    <a:lnTo>
                      <a:pt x="28" y="69"/>
                    </a:lnTo>
                    <a:lnTo>
                      <a:pt x="31" y="69"/>
                    </a:lnTo>
                    <a:lnTo>
                      <a:pt x="34" y="69"/>
                    </a:lnTo>
                    <a:lnTo>
                      <a:pt x="37" y="69"/>
                    </a:lnTo>
                    <a:lnTo>
                      <a:pt x="39" y="68"/>
                    </a:lnTo>
                    <a:lnTo>
                      <a:pt x="41" y="69"/>
                    </a:lnTo>
                    <a:lnTo>
                      <a:pt x="44" y="69"/>
                    </a:lnTo>
                    <a:lnTo>
                      <a:pt x="47" y="69"/>
                    </a:lnTo>
                    <a:lnTo>
                      <a:pt x="50" y="69"/>
                    </a:lnTo>
                    <a:lnTo>
                      <a:pt x="50" y="66"/>
                    </a:lnTo>
                    <a:lnTo>
                      <a:pt x="47" y="66"/>
                    </a:lnTo>
                    <a:lnTo>
                      <a:pt x="44" y="65"/>
                    </a:lnTo>
                    <a:lnTo>
                      <a:pt x="43" y="64"/>
                    </a:lnTo>
                    <a:lnTo>
                      <a:pt x="42" y="63"/>
                    </a:lnTo>
                    <a:lnTo>
                      <a:pt x="42" y="44"/>
                    </a:lnTo>
                    <a:lnTo>
                      <a:pt x="42" y="38"/>
                    </a:lnTo>
                    <a:lnTo>
                      <a:pt x="42" y="34"/>
                    </a:lnTo>
                    <a:lnTo>
                      <a:pt x="41" y="31"/>
                    </a:lnTo>
                    <a:lnTo>
                      <a:pt x="39" y="28"/>
                    </a:lnTo>
                    <a:lnTo>
                      <a:pt x="38" y="27"/>
                    </a:lnTo>
                    <a:lnTo>
                      <a:pt x="36" y="26"/>
                    </a:lnTo>
                    <a:lnTo>
                      <a:pt x="33" y="25"/>
                    </a:lnTo>
                    <a:lnTo>
                      <a:pt x="29" y="25"/>
                    </a:lnTo>
                    <a:lnTo>
                      <a:pt x="23" y="26"/>
                    </a:lnTo>
                    <a:lnTo>
                      <a:pt x="19" y="28"/>
                    </a:lnTo>
                    <a:lnTo>
                      <a:pt x="16" y="31"/>
                    </a:lnTo>
                    <a:lnTo>
                      <a:pt x="14" y="34"/>
                    </a:lnTo>
                    <a:lnTo>
                      <a:pt x="14" y="0"/>
                    </a:lnTo>
                    <a:lnTo>
                      <a:pt x="0" y="1"/>
                    </a:lnTo>
                    <a:lnTo>
                      <a:pt x="0" y="4"/>
                    </a:lnTo>
                    <a:lnTo>
                      <a:pt x="2" y="4"/>
                    </a:lnTo>
                    <a:lnTo>
                      <a:pt x="4" y="4"/>
                    </a:lnTo>
                    <a:lnTo>
                      <a:pt x="6" y="4"/>
                    </a:lnTo>
                    <a:lnTo>
                      <a:pt x="7" y="5"/>
                    </a:lnTo>
                    <a:lnTo>
                      <a:pt x="7" y="5"/>
                    </a:lnTo>
                    <a:lnTo>
                      <a:pt x="8" y="6"/>
                    </a:lnTo>
                    <a:lnTo>
                      <a:pt x="8" y="8"/>
                    </a:lnTo>
                    <a:lnTo>
                      <a:pt x="8" y="9"/>
                    </a:lnTo>
                    <a:lnTo>
                      <a:pt x="8"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58" name="Freeform 120"/>
              <p:cNvSpPr>
                <a:spLocks noChangeAspect="1" noEditPoints="1"/>
              </p:cNvSpPr>
              <p:nvPr/>
            </p:nvSpPr>
            <p:spPr bwMode="auto">
              <a:xfrm>
                <a:off x="1617" y="1114"/>
                <a:ext cx="49" cy="70"/>
              </a:xfrm>
              <a:custGeom>
                <a:avLst/>
                <a:gdLst>
                  <a:gd name="T0" fmla="*/ 15 w 49"/>
                  <a:gd name="T1" fmla="*/ 0 h 70"/>
                  <a:gd name="T2" fmla="*/ 0 w 49"/>
                  <a:gd name="T3" fmla="*/ 4 h 70"/>
                  <a:gd name="T4" fmla="*/ 4 w 49"/>
                  <a:gd name="T5" fmla="*/ 4 h 70"/>
                  <a:gd name="T6" fmla="*/ 7 w 49"/>
                  <a:gd name="T7" fmla="*/ 5 h 70"/>
                  <a:gd name="T8" fmla="*/ 8 w 49"/>
                  <a:gd name="T9" fmla="*/ 6 h 70"/>
                  <a:gd name="T10" fmla="*/ 8 w 49"/>
                  <a:gd name="T11" fmla="*/ 9 h 70"/>
                  <a:gd name="T12" fmla="*/ 11 w 49"/>
                  <a:gd name="T13" fmla="*/ 69 h 70"/>
                  <a:gd name="T14" fmla="*/ 11 w 49"/>
                  <a:gd name="T15" fmla="*/ 67 h 70"/>
                  <a:gd name="T16" fmla="*/ 14 w 49"/>
                  <a:gd name="T17" fmla="*/ 63 h 70"/>
                  <a:gd name="T18" fmla="*/ 18 w 49"/>
                  <a:gd name="T19" fmla="*/ 67 h 70"/>
                  <a:gd name="T20" fmla="*/ 27 w 49"/>
                  <a:gd name="T21" fmla="*/ 70 h 70"/>
                  <a:gd name="T22" fmla="*/ 43 w 49"/>
                  <a:gd name="T23" fmla="*/ 63 h 70"/>
                  <a:gd name="T24" fmla="*/ 49 w 49"/>
                  <a:gd name="T25" fmla="*/ 47 h 70"/>
                  <a:gd name="T26" fmla="*/ 43 w 49"/>
                  <a:gd name="T27" fmla="*/ 31 h 70"/>
                  <a:gd name="T28" fmla="*/ 28 w 49"/>
                  <a:gd name="T29" fmla="*/ 25 h 70"/>
                  <a:gd name="T30" fmla="*/ 19 w 49"/>
                  <a:gd name="T31" fmla="*/ 27 h 70"/>
                  <a:gd name="T32" fmla="*/ 15 w 49"/>
                  <a:gd name="T33" fmla="*/ 31 h 70"/>
                  <a:gd name="T34" fmla="*/ 15 w 49"/>
                  <a:gd name="T35" fmla="*/ 37 h 70"/>
                  <a:gd name="T36" fmla="*/ 15 w 49"/>
                  <a:gd name="T37" fmla="*/ 35 h 70"/>
                  <a:gd name="T38" fmla="*/ 16 w 49"/>
                  <a:gd name="T39" fmla="*/ 33 h 70"/>
                  <a:gd name="T40" fmla="*/ 22 w 49"/>
                  <a:gd name="T41" fmla="*/ 28 h 70"/>
                  <a:gd name="T42" fmla="*/ 28 w 49"/>
                  <a:gd name="T43" fmla="*/ 27 h 70"/>
                  <a:gd name="T44" fmla="*/ 34 w 49"/>
                  <a:gd name="T45" fmla="*/ 29 h 70"/>
                  <a:gd name="T46" fmla="*/ 38 w 49"/>
                  <a:gd name="T47" fmla="*/ 33 h 70"/>
                  <a:gd name="T48" fmla="*/ 41 w 49"/>
                  <a:gd name="T49" fmla="*/ 40 h 70"/>
                  <a:gd name="T50" fmla="*/ 41 w 49"/>
                  <a:gd name="T51" fmla="*/ 47 h 70"/>
                  <a:gd name="T52" fmla="*/ 41 w 49"/>
                  <a:gd name="T53" fmla="*/ 54 h 70"/>
                  <a:gd name="T54" fmla="*/ 38 w 49"/>
                  <a:gd name="T55" fmla="*/ 61 h 70"/>
                  <a:gd name="T56" fmla="*/ 34 w 49"/>
                  <a:gd name="T57" fmla="*/ 66 h 70"/>
                  <a:gd name="T58" fmla="*/ 27 w 49"/>
                  <a:gd name="T59" fmla="*/ 68 h 70"/>
                  <a:gd name="T60" fmla="*/ 21 w 49"/>
                  <a:gd name="T61" fmla="*/ 66 h 70"/>
                  <a:gd name="T62" fmla="*/ 16 w 49"/>
                  <a:gd name="T63" fmla="*/ 62 h 70"/>
                  <a:gd name="T64" fmla="*/ 15 w 49"/>
                  <a:gd name="T65" fmla="*/ 59 h 70"/>
                  <a:gd name="T66" fmla="*/ 15 w 49"/>
                  <a:gd name="T67"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0">
                    <a:moveTo>
                      <a:pt x="15" y="31"/>
                    </a:moveTo>
                    <a:lnTo>
                      <a:pt x="15" y="0"/>
                    </a:lnTo>
                    <a:lnTo>
                      <a:pt x="0" y="1"/>
                    </a:lnTo>
                    <a:lnTo>
                      <a:pt x="0" y="4"/>
                    </a:lnTo>
                    <a:lnTo>
                      <a:pt x="3" y="4"/>
                    </a:lnTo>
                    <a:lnTo>
                      <a:pt x="4" y="4"/>
                    </a:lnTo>
                    <a:lnTo>
                      <a:pt x="6" y="4"/>
                    </a:lnTo>
                    <a:lnTo>
                      <a:pt x="7" y="5"/>
                    </a:lnTo>
                    <a:lnTo>
                      <a:pt x="7" y="5"/>
                    </a:lnTo>
                    <a:lnTo>
                      <a:pt x="8" y="6"/>
                    </a:lnTo>
                    <a:lnTo>
                      <a:pt x="8" y="8"/>
                    </a:lnTo>
                    <a:lnTo>
                      <a:pt x="8" y="9"/>
                    </a:lnTo>
                    <a:lnTo>
                      <a:pt x="8" y="69"/>
                    </a:lnTo>
                    <a:lnTo>
                      <a:pt x="11" y="69"/>
                    </a:lnTo>
                    <a:lnTo>
                      <a:pt x="11" y="68"/>
                    </a:lnTo>
                    <a:lnTo>
                      <a:pt x="11" y="67"/>
                    </a:lnTo>
                    <a:lnTo>
                      <a:pt x="12" y="66"/>
                    </a:lnTo>
                    <a:lnTo>
                      <a:pt x="14" y="63"/>
                    </a:lnTo>
                    <a:lnTo>
                      <a:pt x="16" y="65"/>
                    </a:lnTo>
                    <a:lnTo>
                      <a:pt x="18" y="67"/>
                    </a:lnTo>
                    <a:lnTo>
                      <a:pt x="22" y="69"/>
                    </a:lnTo>
                    <a:lnTo>
                      <a:pt x="27" y="70"/>
                    </a:lnTo>
                    <a:lnTo>
                      <a:pt x="36" y="68"/>
                    </a:lnTo>
                    <a:lnTo>
                      <a:pt x="43" y="63"/>
                    </a:lnTo>
                    <a:lnTo>
                      <a:pt x="48" y="56"/>
                    </a:lnTo>
                    <a:lnTo>
                      <a:pt x="49" y="47"/>
                    </a:lnTo>
                    <a:lnTo>
                      <a:pt x="48" y="38"/>
                    </a:lnTo>
                    <a:lnTo>
                      <a:pt x="43" y="31"/>
                    </a:lnTo>
                    <a:lnTo>
                      <a:pt x="36" y="26"/>
                    </a:lnTo>
                    <a:lnTo>
                      <a:pt x="28" y="25"/>
                    </a:lnTo>
                    <a:lnTo>
                      <a:pt x="23" y="25"/>
                    </a:lnTo>
                    <a:lnTo>
                      <a:pt x="19" y="27"/>
                    </a:lnTo>
                    <a:lnTo>
                      <a:pt x="16" y="29"/>
                    </a:lnTo>
                    <a:lnTo>
                      <a:pt x="15" y="31"/>
                    </a:lnTo>
                    <a:close/>
                    <a:moveTo>
                      <a:pt x="15" y="57"/>
                    </a:moveTo>
                    <a:lnTo>
                      <a:pt x="15" y="37"/>
                    </a:lnTo>
                    <a:lnTo>
                      <a:pt x="15" y="36"/>
                    </a:lnTo>
                    <a:lnTo>
                      <a:pt x="15" y="35"/>
                    </a:lnTo>
                    <a:lnTo>
                      <a:pt x="15" y="34"/>
                    </a:lnTo>
                    <a:lnTo>
                      <a:pt x="16" y="33"/>
                    </a:lnTo>
                    <a:lnTo>
                      <a:pt x="19" y="30"/>
                    </a:lnTo>
                    <a:lnTo>
                      <a:pt x="22" y="28"/>
                    </a:lnTo>
                    <a:lnTo>
                      <a:pt x="25" y="27"/>
                    </a:lnTo>
                    <a:lnTo>
                      <a:pt x="28" y="27"/>
                    </a:lnTo>
                    <a:lnTo>
                      <a:pt x="31" y="27"/>
                    </a:lnTo>
                    <a:lnTo>
                      <a:pt x="34" y="29"/>
                    </a:lnTo>
                    <a:lnTo>
                      <a:pt x="36" y="31"/>
                    </a:lnTo>
                    <a:lnTo>
                      <a:pt x="38" y="33"/>
                    </a:lnTo>
                    <a:lnTo>
                      <a:pt x="40" y="37"/>
                    </a:lnTo>
                    <a:lnTo>
                      <a:pt x="41" y="40"/>
                    </a:lnTo>
                    <a:lnTo>
                      <a:pt x="41" y="44"/>
                    </a:lnTo>
                    <a:lnTo>
                      <a:pt x="41" y="47"/>
                    </a:lnTo>
                    <a:lnTo>
                      <a:pt x="41" y="50"/>
                    </a:lnTo>
                    <a:lnTo>
                      <a:pt x="41" y="54"/>
                    </a:lnTo>
                    <a:lnTo>
                      <a:pt x="40" y="58"/>
                    </a:lnTo>
                    <a:lnTo>
                      <a:pt x="38" y="61"/>
                    </a:lnTo>
                    <a:lnTo>
                      <a:pt x="36" y="64"/>
                    </a:lnTo>
                    <a:lnTo>
                      <a:pt x="34" y="66"/>
                    </a:lnTo>
                    <a:lnTo>
                      <a:pt x="31" y="67"/>
                    </a:lnTo>
                    <a:lnTo>
                      <a:pt x="27" y="68"/>
                    </a:lnTo>
                    <a:lnTo>
                      <a:pt x="24" y="67"/>
                    </a:lnTo>
                    <a:lnTo>
                      <a:pt x="21" y="66"/>
                    </a:lnTo>
                    <a:lnTo>
                      <a:pt x="18" y="64"/>
                    </a:lnTo>
                    <a:lnTo>
                      <a:pt x="16" y="62"/>
                    </a:lnTo>
                    <a:lnTo>
                      <a:pt x="16" y="60"/>
                    </a:lnTo>
                    <a:lnTo>
                      <a:pt x="15" y="59"/>
                    </a:lnTo>
                    <a:lnTo>
                      <a:pt x="15" y="59"/>
                    </a:lnTo>
                    <a:lnTo>
                      <a:pt x="15" y="5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59" name="Freeform 121"/>
              <p:cNvSpPr>
                <a:spLocks noChangeAspect="1" noEditPoints="1"/>
              </p:cNvSpPr>
              <p:nvPr/>
            </p:nvSpPr>
            <p:spPr bwMode="auto">
              <a:xfrm>
                <a:off x="1675" y="1138"/>
                <a:ext cx="45" cy="46"/>
              </a:xfrm>
              <a:custGeom>
                <a:avLst/>
                <a:gdLst>
                  <a:gd name="T0" fmla="*/ 45 w 45"/>
                  <a:gd name="T1" fmla="*/ 23 h 46"/>
                  <a:gd name="T2" fmla="*/ 44 w 45"/>
                  <a:gd name="T3" fmla="*/ 19 h 46"/>
                  <a:gd name="T4" fmla="*/ 43 w 45"/>
                  <a:gd name="T5" fmla="*/ 14 h 46"/>
                  <a:gd name="T6" fmla="*/ 41 w 45"/>
                  <a:gd name="T7" fmla="*/ 10 h 46"/>
                  <a:gd name="T8" fmla="*/ 38 w 45"/>
                  <a:gd name="T9" fmla="*/ 7 h 46"/>
                  <a:gd name="T10" fmla="*/ 35 w 45"/>
                  <a:gd name="T11" fmla="*/ 4 h 46"/>
                  <a:gd name="T12" fmla="*/ 31 w 45"/>
                  <a:gd name="T13" fmla="*/ 2 h 46"/>
                  <a:gd name="T14" fmla="*/ 27 w 45"/>
                  <a:gd name="T15" fmla="*/ 1 h 46"/>
                  <a:gd name="T16" fmla="*/ 23 w 45"/>
                  <a:gd name="T17" fmla="*/ 0 h 46"/>
                  <a:gd name="T18" fmla="*/ 18 w 45"/>
                  <a:gd name="T19" fmla="*/ 1 h 46"/>
                  <a:gd name="T20" fmla="*/ 14 w 45"/>
                  <a:gd name="T21" fmla="*/ 2 h 46"/>
                  <a:gd name="T22" fmla="*/ 10 w 45"/>
                  <a:gd name="T23" fmla="*/ 4 h 46"/>
                  <a:gd name="T24" fmla="*/ 7 w 45"/>
                  <a:gd name="T25" fmla="*/ 7 h 46"/>
                  <a:gd name="T26" fmla="*/ 4 w 45"/>
                  <a:gd name="T27" fmla="*/ 11 h 46"/>
                  <a:gd name="T28" fmla="*/ 2 w 45"/>
                  <a:gd name="T29" fmla="*/ 15 h 46"/>
                  <a:gd name="T30" fmla="*/ 1 w 45"/>
                  <a:gd name="T31" fmla="*/ 19 h 46"/>
                  <a:gd name="T32" fmla="*/ 0 w 45"/>
                  <a:gd name="T33" fmla="*/ 23 h 46"/>
                  <a:gd name="T34" fmla="*/ 2 w 45"/>
                  <a:gd name="T35" fmla="*/ 32 h 46"/>
                  <a:gd name="T36" fmla="*/ 7 w 45"/>
                  <a:gd name="T37" fmla="*/ 39 h 46"/>
                  <a:gd name="T38" fmla="*/ 14 w 45"/>
                  <a:gd name="T39" fmla="*/ 44 h 46"/>
                  <a:gd name="T40" fmla="*/ 22 w 45"/>
                  <a:gd name="T41" fmla="*/ 46 h 46"/>
                  <a:gd name="T42" fmla="*/ 31 w 45"/>
                  <a:gd name="T43" fmla="*/ 44 h 46"/>
                  <a:gd name="T44" fmla="*/ 38 w 45"/>
                  <a:gd name="T45" fmla="*/ 39 h 46"/>
                  <a:gd name="T46" fmla="*/ 43 w 45"/>
                  <a:gd name="T47" fmla="*/ 32 h 46"/>
                  <a:gd name="T48" fmla="*/ 45 w 45"/>
                  <a:gd name="T49" fmla="*/ 23 h 46"/>
                  <a:gd name="T50" fmla="*/ 23 w 45"/>
                  <a:gd name="T51" fmla="*/ 43 h 46"/>
                  <a:gd name="T52" fmla="*/ 19 w 45"/>
                  <a:gd name="T53" fmla="*/ 43 h 46"/>
                  <a:gd name="T54" fmla="*/ 16 w 45"/>
                  <a:gd name="T55" fmla="*/ 42 h 46"/>
                  <a:gd name="T56" fmla="*/ 14 w 45"/>
                  <a:gd name="T57" fmla="*/ 40 h 46"/>
                  <a:gd name="T58" fmla="*/ 11 w 45"/>
                  <a:gd name="T59" fmla="*/ 37 h 46"/>
                  <a:gd name="T60" fmla="*/ 10 w 45"/>
                  <a:gd name="T61" fmla="*/ 33 h 46"/>
                  <a:gd name="T62" fmla="*/ 9 w 45"/>
                  <a:gd name="T63" fmla="*/ 29 h 46"/>
                  <a:gd name="T64" fmla="*/ 9 w 45"/>
                  <a:gd name="T65" fmla="*/ 26 h 46"/>
                  <a:gd name="T66" fmla="*/ 9 w 45"/>
                  <a:gd name="T67" fmla="*/ 23 h 46"/>
                  <a:gd name="T68" fmla="*/ 9 w 45"/>
                  <a:gd name="T69" fmla="*/ 19 h 46"/>
                  <a:gd name="T70" fmla="*/ 9 w 45"/>
                  <a:gd name="T71" fmla="*/ 16 h 46"/>
                  <a:gd name="T72" fmla="*/ 10 w 45"/>
                  <a:gd name="T73" fmla="*/ 12 h 46"/>
                  <a:gd name="T74" fmla="*/ 11 w 45"/>
                  <a:gd name="T75" fmla="*/ 9 h 46"/>
                  <a:gd name="T76" fmla="*/ 13 w 45"/>
                  <a:gd name="T77" fmla="*/ 6 h 46"/>
                  <a:gd name="T78" fmla="*/ 16 w 45"/>
                  <a:gd name="T79" fmla="*/ 4 h 46"/>
                  <a:gd name="T80" fmla="*/ 19 w 45"/>
                  <a:gd name="T81" fmla="*/ 3 h 46"/>
                  <a:gd name="T82" fmla="*/ 22 w 45"/>
                  <a:gd name="T83" fmla="*/ 2 h 46"/>
                  <a:gd name="T84" fmla="*/ 26 w 45"/>
                  <a:gd name="T85" fmla="*/ 3 h 46"/>
                  <a:gd name="T86" fmla="*/ 29 w 45"/>
                  <a:gd name="T87" fmla="*/ 4 h 46"/>
                  <a:gd name="T88" fmla="*/ 31 w 45"/>
                  <a:gd name="T89" fmla="*/ 6 h 46"/>
                  <a:gd name="T90" fmla="*/ 34 w 45"/>
                  <a:gd name="T91" fmla="*/ 9 h 46"/>
                  <a:gd name="T92" fmla="*/ 35 w 45"/>
                  <a:gd name="T93" fmla="*/ 12 h 46"/>
                  <a:gd name="T94" fmla="*/ 36 w 45"/>
                  <a:gd name="T95" fmla="*/ 16 h 46"/>
                  <a:gd name="T96" fmla="*/ 36 w 45"/>
                  <a:gd name="T97" fmla="*/ 19 h 46"/>
                  <a:gd name="T98" fmla="*/ 36 w 45"/>
                  <a:gd name="T99" fmla="*/ 23 h 46"/>
                  <a:gd name="T100" fmla="*/ 36 w 45"/>
                  <a:gd name="T101" fmla="*/ 26 h 46"/>
                  <a:gd name="T102" fmla="*/ 36 w 45"/>
                  <a:gd name="T103" fmla="*/ 29 h 46"/>
                  <a:gd name="T104" fmla="*/ 35 w 45"/>
                  <a:gd name="T105" fmla="*/ 33 h 46"/>
                  <a:gd name="T106" fmla="*/ 34 w 45"/>
                  <a:gd name="T107" fmla="*/ 36 h 46"/>
                  <a:gd name="T108" fmla="*/ 32 w 45"/>
                  <a:gd name="T109" fmla="*/ 39 h 46"/>
                  <a:gd name="T110" fmla="*/ 29 w 45"/>
                  <a:gd name="T111" fmla="*/ 41 h 46"/>
                  <a:gd name="T112" fmla="*/ 26 w 45"/>
                  <a:gd name="T113" fmla="*/ 43 h 46"/>
                  <a:gd name="T114" fmla="*/ 23 w 45"/>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46">
                    <a:moveTo>
                      <a:pt x="45" y="23"/>
                    </a:moveTo>
                    <a:lnTo>
                      <a:pt x="44" y="19"/>
                    </a:lnTo>
                    <a:lnTo>
                      <a:pt x="43" y="14"/>
                    </a:lnTo>
                    <a:lnTo>
                      <a:pt x="41" y="10"/>
                    </a:lnTo>
                    <a:lnTo>
                      <a:pt x="38" y="7"/>
                    </a:lnTo>
                    <a:lnTo>
                      <a:pt x="35" y="4"/>
                    </a:lnTo>
                    <a:lnTo>
                      <a:pt x="31" y="2"/>
                    </a:lnTo>
                    <a:lnTo>
                      <a:pt x="27" y="1"/>
                    </a:lnTo>
                    <a:lnTo>
                      <a:pt x="23"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3" y="32"/>
                    </a:lnTo>
                    <a:lnTo>
                      <a:pt x="45" y="23"/>
                    </a:lnTo>
                    <a:close/>
                    <a:moveTo>
                      <a:pt x="23" y="43"/>
                    </a:moveTo>
                    <a:lnTo>
                      <a:pt x="19" y="43"/>
                    </a:lnTo>
                    <a:lnTo>
                      <a:pt x="16" y="42"/>
                    </a:lnTo>
                    <a:lnTo>
                      <a:pt x="14" y="40"/>
                    </a:lnTo>
                    <a:lnTo>
                      <a:pt x="11" y="37"/>
                    </a:lnTo>
                    <a:lnTo>
                      <a:pt x="10" y="33"/>
                    </a:lnTo>
                    <a:lnTo>
                      <a:pt x="9" y="29"/>
                    </a:lnTo>
                    <a:lnTo>
                      <a:pt x="9" y="26"/>
                    </a:lnTo>
                    <a:lnTo>
                      <a:pt x="9" y="23"/>
                    </a:lnTo>
                    <a:lnTo>
                      <a:pt x="9" y="19"/>
                    </a:lnTo>
                    <a:lnTo>
                      <a:pt x="9" y="16"/>
                    </a:lnTo>
                    <a:lnTo>
                      <a:pt x="10" y="12"/>
                    </a:lnTo>
                    <a:lnTo>
                      <a:pt x="11" y="9"/>
                    </a:lnTo>
                    <a:lnTo>
                      <a:pt x="13" y="6"/>
                    </a:lnTo>
                    <a:lnTo>
                      <a:pt x="16" y="4"/>
                    </a:lnTo>
                    <a:lnTo>
                      <a:pt x="19" y="3"/>
                    </a:lnTo>
                    <a:lnTo>
                      <a:pt x="22" y="2"/>
                    </a:lnTo>
                    <a:lnTo>
                      <a:pt x="26" y="3"/>
                    </a:lnTo>
                    <a:lnTo>
                      <a:pt x="29" y="4"/>
                    </a:lnTo>
                    <a:lnTo>
                      <a:pt x="31" y="6"/>
                    </a:lnTo>
                    <a:lnTo>
                      <a:pt x="34" y="9"/>
                    </a:lnTo>
                    <a:lnTo>
                      <a:pt x="35" y="12"/>
                    </a:lnTo>
                    <a:lnTo>
                      <a:pt x="36" y="16"/>
                    </a:lnTo>
                    <a:lnTo>
                      <a:pt x="36" y="19"/>
                    </a:lnTo>
                    <a:lnTo>
                      <a:pt x="36" y="23"/>
                    </a:lnTo>
                    <a:lnTo>
                      <a:pt x="36" y="26"/>
                    </a:lnTo>
                    <a:lnTo>
                      <a:pt x="36" y="29"/>
                    </a:lnTo>
                    <a:lnTo>
                      <a:pt x="35" y="33"/>
                    </a:lnTo>
                    <a:lnTo>
                      <a:pt x="34" y="36"/>
                    </a:lnTo>
                    <a:lnTo>
                      <a:pt x="32" y="39"/>
                    </a:lnTo>
                    <a:lnTo>
                      <a:pt x="29" y="41"/>
                    </a:lnTo>
                    <a:lnTo>
                      <a:pt x="26" y="43"/>
                    </a:lnTo>
                    <a:lnTo>
                      <a:pt x="2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60" name="Freeform 122"/>
              <p:cNvSpPr>
                <a:spLocks noChangeAspect="1"/>
              </p:cNvSpPr>
              <p:nvPr/>
            </p:nvSpPr>
            <p:spPr bwMode="auto">
              <a:xfrm>
                <a:off x="1725" y="1139"/>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4 w 34"/>
                  <a:gd name="T11" fmla="*/ 4 h 44"/>
                  <a:gd name="T12" fmla="*/ 6 w 34"/>
                  <a:gd name="T13" fmla="*/ 4 h 44"/>
                  <a:gd name="T14" fmla="*/ 7 w 34"/>
                  <a:gd name="T15" fmla="*/ 5 h 44"/>
                  <a:gd name="T16" fmla="*/ 7 w 34"/>
                  <a:gd name="T17" fmla="*/ 6 h 44"/>
                  <a:gd name="T18" fmla="*/ 8 w 34"/>
                  <a:gd name="T19" fmla="*/ 7 h 44"/>
                  <a:gd name="T20" fmla="*/ 8 w 34"/>
                  <a:gd name="T21" fmla="*/ 8 h 44"/>
                  <a:gd name="T22" fmla="*/ 8 w 34"/>
                  <a:gd name="T23" fmla="*/ 9 h 44"/>
                  <a:gd name="T24" fmla="*/ 8 w 34"/>
                  <a:gd name="T25" fmla="*/ 36 h 44"/>
                  <a:gd name="T26" fmla="*/ 8 w 34"/>
                  <a:gd name="T27" fmla="*/ 39 h 44"/>
                  <a:gd name="T28" fmla="*/ 7 w 34"/>
                  <a:gd name="T29" fmla="*/ 40 h 44"/>
                  <a:gd name="T30" fmla="*/ 4 w 34"/>
                  <a:gd name="T31" fmla="*/ 41 h 44"/>
                  <a:gd name="T32" fmla="*/ 0 w 34"/>
                  <a:gd name="T33" fmla="*/ 41 h 44"/>
                  <a:gd name="T34" fmla="*/ 0 w 34"/>
                  <a:gd name="T35" fmla="*/ 44 h 44"/>
                  <a:gd name="T36" fmla="*/ 6 w 34"/>
                  <a:gd name="T37" fmla="*/ 44 h 44"/>
                  <a:gd name="T38" fmla="*/ 12 w 34"/>
                  <a:gd name="T39" fmla="*/ 43 h 44"/>
                  <a:gd name="T40" fmla="*/ 18 w 34"/>
                  <a:gd name="T41" fmla="*/ 44 h 44"/>
                  <a:gd name="T42" fmla="*/ 24 w 34"/>
                  <a:gd name="T43" fmla="*/ 44 h 44"/>
                  <a:gd name="T44" fmla="*/ 24 w 34"/>
                  <a:gd name="T45" fmla="*/ 41 h 44"/>
                  <a:gd name="T46" fmla="*/ 22 w 34"/>
                  <a:gd name="T47" fmla="*/ 41 h 44"/>
                  <a:gd name="T48" fmla="*/ 18 w 34"/>
                  <a:gd name="T49" fmla="*/ 40 h 44"/>
                  <a:gd name="T50" fmla="*/ 16 w 34"/>
                  <a:gd name="T51" fmla="*/ 40 h 44"/>
                  <a:gd name="T52" fmla="*/ 15 w 34"/>
                  <a:gd name="T53" fmla="*/ 38 h 44"/>
                  <a:gd name="T54" fmla="*/ 15 w 34"/>
                  <a:gd name="T55" fmla="*/ 36 h 44"/>
                  <a:gd name="T56" fmla="*/ 15 w 34"/>
                  <a:gd name="T57" fmla="*/ 21 h 44"/>
                  <a:gd name="T58" fmla="*/ 15 w 34"/>
                  <a:gd name="T59" fmla="*/ 14 h 44"/>
                  <a:gd name="T60" fmla="*/ 18 w 34"/>
                  <a:gd name="T61" fmla="*/ 8 h 44"/>
                  <a:gd name="T62" fmla="*/ 21 w 34"/>
                  <a:gd name="T63" fmla="*/ 3 h 44"/>
                  <a:gd name="T64" fmla="*/ 26 w 34"/>
                  <a:gd name="T65" fmla="*/ 2 h 44"/>
                  <a:gd name="T66" fmla="*/ 28 w 34"/>
                  <a:gd name="T67" fmla="*/ 2 h 44"/>
                  <a:gd name="T68" fmla="*/ 27 w 34"/>
                  <a:gd name="T69" fmla="*/ 2 h 44"/>
                  <a:gd name="T70" fmla="*/ 26 w 34"/>
                  <a:gd name="T71" fmla="*/ 3 h 44"/>
                  <a:gd name="T72" fmla="*/ 26 w 34"/>
                  <a:gd name="T73" fmla="*/ 4 h 44"/>
                  <a:gd name="T74" fmla="*/ 25 w 34"/>
                  <a:gd name="T75" fmla="*/ 6 h 44"/>
                  <a:gd name="T76" fmla="*/ 26 w 34"/>
                  <a:gd name="T77" fmla="*/ 8 h 44"/>
                  <a:gd name="T78" fmla="*/ 27 w 34"/>
                  <a:gd name="T79" fmla="*/ 9 h 44"/>
                  <a:gd name="T80" fmla="*/ 28 w 34"/>
                  <a:gd name="T81" fmla="*/ 10 h 44"/>
                  <a:gd name="T82" fmla="*/ 30 w 34"/>
                  <a:gd name="T83" fmla="*/ 10 h 44"/>
                  <a:gd name="T84" fmla="*/ 31 w 34"/>
                  <a:gd name="T85" fmla="*/ 10 h 44"/>
                  <a:gd name="T86" fmla="*/ 32 w 34"/>
                  <a:gd name="T87" fmla="*/ 9 h 44"/>
                  <a:gd name="T88" fmla="*/ 33 w 34"/>
                  <a:gd name="T89" fmla="*/ 8 h 44"/>
                  <a:gd name="T90" fmla="*/ 34 w 34"/>
                  <a:gd name="T91" fmla="*/ 6 h 44"/>
                  <a:gd name="T92" fmla="*/ 33 w 34"/>
                  <a:gd name="T93" fmla="*/ 4 h 44"/>
                  <a:gd name="T94" fmla="*/ 32 w 34"/>
                  <a:gd name="T95" fmla="*/ 2 h 44"/>
                  <a:gd name="T96" fmla="*/ 29 w 34"/>
                  <a:gd name="T97" fmla="*/ 0 h 44"/>
                  <a:gd name="T98" fmla="*/ 26 w 34"/>
                  <a:gd name="T99" fmla="*/ 0 h 44"/>
                  <a:gd name="T100" fmla="*/ 24 w 34"/>
                  <a:gd name="T101" fmla="*/ 0 h 44"/>
                  <a:gd name="T102" fmla="*/ 22 w 34"/>
                  <a:gd name="T103" fmla="*/ 1 h 44"/>
                  <a:gd name="T104" fmla="*/ 20 w 34"/>
                  <a:gd name="T105" fmla="*/ 2 h 44"/>
                  <a:gd name="T106" fmla="*/ 18 w 34"/>
                  <a:gd name="T107" fmla="*/ 4 h 44"/>
                  <a:gd name="T108" fmla="*/ 17 w 34"/>
                  <a:gd name="T109" fmla="*/ 5 h 44"/>
                  <a:gd name="T110" fmla="*/ 16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4" y="4"/>
                    </a:lnTo>
                    <a:lnTo>
                      <a:pt x="6" y="4"/>
                    </a:lnTo>
                    <a:lnTo>
                      <a:pt x="7" y="5"/>
                    </a:lnTo>
                    <a:lnTo>
                      <a:pt x="7" y="6"/>
                    </a:lnTo>
                    <a:lnTo>
                      <a:pt x="8" y="7"/>
                    </a:lnTo>
                    <a:lnTo>
                      <a:pt x="8" y="8"/>
                    </a:lnTo>
                    <a:lnTo>
                      <a:pt x="8" y="9"/>
                    </a:lnTo>
                    <a:lnTo>
                      <a:pt x="8" y="36"/>
                    </a:lnTo>
                    <a:lnTo>
                      <a:pt x="8" y="39"/>
                    </a:lnTo>
                    <a:lnTo>
                      <a:pt x="7" y="40"/>
                    </a:lnTo>
                    <a:lnTo>
                      <a:pt x="4" y="41"/>
                    </a:lnTo>
                    <a:lnTo>
                      <a:pt x="0" y="41"/>
                    </a:lnTo>
                    <a:lnTo>
                      <a:pt x="0" y="44"/>
                    </a:lnTo>
                    <a:lnTo>
                      <a:pt x="6" y="44"/>
                    </a:lnTo>
                    <a:lnTo>
                      <a:pt x="12" y="43"/>
                    </a:lnTo>
                    <a:lnTo>
                      <a:pt x="18" y="44"/>
                    </a:lnTo>
                    <a:lnTo>
                      <a:pt x="24" y="44"/>
                    </a:lnTo>
                    <a:lnTo>
                      <a:pt x="24" y="41"/>
                    </a:lnTo>
                    <a:lnTo>
                      <a:pt x="22" y="41"/>
                    </a:lnTo>
                    <a:lnTo>
                      <a:pt x="18" y="40"/>
                    </a:lnTo>
                    <a:lnTo>
                      <a:pt x="16" y="40"/>
                    </a:lnTo>
                    <a:lnTo>
                      <a:pt x="15" y="38"/>
                    </a:lnTo>
                    <a:lnTo>
                      <a:pt x="15" y="36"/>
                    </a:lnTo>
                    <a:lnTo>
                      <a:pt x="15" y="21"/>
                    </a:lnTo>
                    <a:lnTo>
                      <a:pt x="15" y="14"/>
                    </a:lnTo>
                    <a:lnTo>
                      <a:pt x="18" y="8"/>
                    </a:lnTo>
                    <a:lnTo>
                      <a:pt x="21" y="3"/>
                    </a:lnTo>
                    <a:lnTo>
                      <a:pt x="26" y="2"/>
                    </a:lnTo>
                    <a:lnTo>
                      <a:pt x="28" y="2"/>
                    </a:lnTo>
                    <a:lnTo>
                      <a:pt x="27" y="2"/>
                    </a:lnTo>
                    <a:lnTo>
                      <a:pt x="26" y="3"/>
                    </a:lnTo>
                    <a:lnTo>
                      <a:pt x="26" y="4"/>
                    </a:lnTo>
                    <a:lnTo>
                      <a:pt x="25" y="6"/>
                    </a:lnTo>
                    <a:lnTo>
                      <a:pt x="26" y="8"/>
                    </a:lnTo>
                    <a:lnTo>
                      <a:pt x="27" y="9"/>
                    </a:lnTo>
                    <a:lnTo>
                      <a:pt x="28" y="10"/>
                    </a:lnTo>
                    <a:lnTo>
                      <a:pt x="30" y="10"/>
                    </a:lnTo>
                    <a:lnTo>
                      <a:pt x="31" y="10"/>
                    </a:lnTo>
                    <a:lnTo>
                      <a:pt x="32" y="9"/>
                    </a:lnTo>
                    <a:lnTo>
                      <a:pt x="33" y="8"/>
                    </a:lnTo>
                    <a:lnTo>
                      <a:pt x="34" y="6"/>
                    </a:lnTo>
                    <a:lnTo>
                      <a:pt x="33" y="4"/>
                    </a:lnTo>
                    <a:lnTo>
                      <a:pt x="32" y="2"/>
                    </a:lnTo>
                    <a:lnTo>
                      <a:pt x="29" y="0"/>
                    </a:lnTo>
                    <a:lnTo>
                      <a:pt x="26" y="0"/>
                    </a:lnTo>
                    <a:lnTo>
                      <a:pt x="24" y="0"/>
                    </a:lnTo>
                    <a:lnTo>
                      <a:pt x="22" y="1"/>
                    </a:lnTo>
                    <a:lnTo>
                      <a:pt x="20" y="2"/>
                    </a:lnTo>
                    <a:lnTo>
                      <a:pt x="18" y="4"/>
                    </a:lnTo>
                    <a:lnTo>
                      <a:pt x="17" y="5"/>
                    </a:lnTo>
                    <a:lnTo>
                      <a:pt x="16"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61" name="Freeform 123"/>
              <p:cNvSpPr>
                <a:spLocks noChangeAspect="1"/>
              </p:cNvSpPr>
              <p:nvPr/>
            </p:nvSpPr>
            <p:spPr bwMode="auto">
              <a:xfrm>
                <a:off x="1765" y="1138"/>
                <a:ext cx="32" cy="46"/>
              </a:xfrm>
              <a:custGeom>
                <a:avLst/>
                <a:gdLst>
                  <a:gd name="T0" fmla="*/ 18 w 32"/>
                  <a:gd name="T1" fmla="*/ 26 h 46"/>
                  <a:gd name="T2" fmla="*/ 22 w 32"/>
                  <a:gd name="T3" fmla="*/ 27 h 46"/>
                  <a:gd name="T4" fmla="*/ 25 w 32"/>
                  <a:gd name="T5" fmla="*/ 29 h 46"/>
                  <a:gd name="T6" fmla="*/ 27 w 32"/>
                  <a:gd name="T7" fmla="*/ 32 h 46"/>
                  <a:gd name="T8" fmla="*/ 27 w 32"/>
                  <a:gd name="T9" fmla="*/ 38 h 46"/>
                  <a:gd name="T10" fmla="*/ 21 w 32"/>
                  <a:gd name="T11" fmla="*/ 43 h 46"/>
                  <a:gd name="T12" fmla="*/ 14 w 32"/>
                  <a:gd name="T13" fmla="*/ 43 h 46"/>
                  <a:gd name="T14" fmla="*/ 9 w 32"/>
                  <a:gd name="T15" fmla="*/ 41 h 46"/>
                  <a:gd name="T16" fmla="*/ 6 w 32"/>
                  <a:gd name="T17" fmla="*/ 38 h 46"/>
                  <a:gd name="T18" fmla="*/ 3 w 32"/>
                  <a:gd name="T19" fmla="*/ 33 h 46"/>
                  <a:gd name="T20" fmla="*/ 2 w 32"/>
                  <a:gd name="T21" fmla="*/ 28 h 46"/>
                  <a:gd name="T22" fmla="*/ 0 w 32"/>
                  <a:gd name="T23" fmla="*/ 28 h 46"/>
                  <a:gd name="T24" fmla="*/ 0 w 32"/>
                  <a:gd name="T25" fmla="*/ 43 h 46"/>
                  <a:gd name="T26" fmla="*/ 1 w 32"/>
                  <a:gd name="T27" fmla="*/ 46 h 46"/>
                  <a:gd name="T28" fmla="*/ 2 w 32"/>
                  <a:gd name="T29" fmla="*/ 46 h 46"/>
                  <a:gd name="T30" fmla="*/ 4 w 32"/>
                  <a:gd name="T31" fmla="*/ 44 h 46"/>
                  <a:gd name="T32" fmla="*/ 4 w 32"/>
                  <a:gd name="T33" fmla="*/ 43 h 46"/>
                  <a:gd name="T34" fmla="*/ 6 w 32"/>
                  <a:gd name="T35" fmla="*/ 42 h 46"/>
                  <a:gd name="T36" fmla="*/ 12 w 32"/>
                  <a:gd name="T37" fmla="*/ 45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19 h 46"/>
                  <a:gd name="T50" fmla="*/ 17 w 32"/>
                  <a:gd name="T51" fmla="*/ 18 h 46"/>
                  <a:gd name="T52" fmla="*/ 13 w 32"/>
                  <a:gd name="T53" fmla="*/ 17 h 46"/>
                  <a:gd name="T54" fmla="*/ 9 w 32"/>
                  <a:gd name="T55" fmla="*/ 15 h 46"/>
                  <a:gd name="T56" fmla="*/ 6 w 32"/>
                  <a:gd name="T57" fmla="*/ 13 h 46"/>
                  <a:gd name="T58" fmla="*/ 5 w 32"/>
                  <a:gd name="T59" fmla="*/ 10 h 46"/>
                  <a:gd name="T60" fmla="*/ 7 w 32"/>
                  <a:gd name="T61" fmla="*/ 4 h 46"/>
                  <a:gd name="T62" fmla="*/ 16 w 32"/>
                  <a:gd name="T63" fmla="*/ 2 h 46"/>
                  <a:gd name="T64" fmla="*/ 22 w 32"/>
                  <a:gd name="T65" fmla="*/ 3 h 46"/>
                  <a:gd name="T66" fmla="*/ 26 w 32"/>
                  <a:gd name="T67" fmla="*/ 7 h 46"/>
                  <a:gd name="T68" fmla="*/ 27 w 32"/>
                  <a:gd name="T69" fmla="*/ 11 h 46"/>
                  <a:gd name="T70" fmla="*/ 28 w 32"/>
                  <a:gd name="T71" fmla="*/ 14 h 46"/>
                  <a:gd name="T72" fmla="*/ 29 w 32"/>
                  <a:gd name="T73" fmla="*/ 15 h 46"/>
                  <a:gd name="T74" fmla="*/ 30 w 32"/>
                  <a:gd name="T75" fmla="*/ 14 h 46"/>
                  <a:gd name="T76" fmla="*/ 30 w 32"/>
                  <a:gd name="T77" fmla="*/ 13 h 46"/>
                  <a:gd name="T78" fmla="*/ 30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7 w 32"/>
                  <a:gd name="T95" fmla="*/ 22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6"/>
                    </a:lnTo>
                    <a:lnTo>
                      <a:pt x="20" y="26"/>
                    </a:lnTo>
                    <a:lnTo>
                      <a:pt x="22" y="27"/>
                    </a:lnTo>
                    <a:lnTo>
                      <a:pt x="23" y="28"/>
                    </a:lnTo>
                    <a:lnTo>
                      <a:pt x="25" y="29"/>
                    </a:lnTo>
                    <a:lnTo>
                      <a:pt x="26" y="30"/>
                    </a:lnTo>
                    <a:lnTo>
                      <a:pt x="27" y="32"/>
                    </a:lnTo>
                    <a:lnTo>
                      <a:pt x="28" y="35"/>
                    </a:lnTo>
                    <a:lnTo>
                      <a:pt x="27" y="38"/>
                    </a:lnTo>
                    <a:lnTo>
                      <a:pt x="25" y="41"/>
                    </a:lnTo>
                    <a:lnTo>
                      <a:pt x="21" y="43"/>
                    </a:lnTo>
                    <a:lnTo>
                      <a:pt x="16" y="44"/>
                    </a:lnTo>
                    <a:lnTo>
                      <a:pt x="14" y="43"/>
                    </a:lnTo>
                    <a:lnTo>
                      <a:pt x="11" y="43"/>
                    </a:lnTo>
                    <a:lnTo>
                      <a:pt x="9" y="41"/>
                    </a:lnTo>
                    <a:lnTo>
                      <a:pt x="7" y="40"/>
                    </a:lnTo>
                    <a:lnTo>
                      <a:pt x="6" y="38"/>
                    </a:lnTo>
                    <a:lnTo>
                      <a:pt x="4" y="35"/>
                    </a:lnTo>
                    <a:lnTo>
                      <a:pt x="3" y="33"/>
                    </a:lnTo>
                    <a:lnTo>
                      <a:pt x="3" y="30"/>
                    </a:lnTo>
                    <a:lnTo>
                      <a:pt x="2" y="28"/>
                    </a:lnTo>
                    <a:lnTo>
                      <a:pt x="1" y="28"/>
                    </a:lnTo>
                    <a:lnTo>
                      <a:pt x="0" y="28"/>
                    </a:lnTo>
                    <a:lnTo>
                      <a:pt x="0" y="30"/>
                    </a:lnTo>
                    <a:lnTo>
                      <a:pt x="0" y="43"/>
                    </a:lnTo>
                    <a:lnTo>
                      <a:pt x="0" y="45"/>
                    </a:lnTo>
                    <a:lnTo>
                      <a:pt x="1" y="46"/>
                    </a:lnTo>
                    <a:lnTo>
                      <a:pt x="1" y="46"/>
                    </a:lnTo>
                    <a:lnTo>
                      <a:pt x="2" y="46"/>
                    </a:lnTo>
                    <a:lnTo>
                      <a:pt x="2" y="45"/>
                    </a:lnTo>
                    <a:lnTo>
                      <a:pt x="4" y="44"/>
                    </a:lnTo>
                    <a:lnTo>
                      <a:pt x="4" y="44"/>
                    </a:lnTo>
                    <a:lnTo>
                      <a:pt x="4" y="43"/>
                    </a:lnTo>
                    <a:lnTo>
                      <a:pt x="4" y="43"/>
                    </a:lnTo>
                    <a:lnTo>
                      <a:pt x="6" y="42"/>
                    </a:lnTo>
                    <a:lnTo>
                      <a:pt x="9" y="44"/>
                    </a:lnTo>
                    <a:lnTo>
                      <a:pt x="12" y="45"/>
                    </a:lnTo>
                    <a:lnTo>
                      <a:pt x="14" y="46"/>
                    </a:lnTo>
                    <a:lnTo>
                      <a:pt x="16" y="46"/>
                    </a:lnTo>
                    <a:lnTo>
                      <a:pt x="24" y="45"/>
                    </a:lnTo>
                    <a:lnTo>
                      <a:pt x="29" y="42"/>
                    </a:lnTo>
                    <a:lnTo>
                      <a:pt x="32" y="37"/>
                    </a:lnTo>
                    <a:lnTo>
                      <a:pt x="32" y="32"/>
                    </a:lnTo>
                    <a:lnTo>
                      <a:pt x="32" y="28"/>
                    </a:lnTo>
                    <a:lnTo>
                      <a:pt x="31" y="26"/>
                    </a:lnTo>
                    <a:lnTo>
                      <a:pt x="29" y="24"/>
                    </a:lnTo>
                    <a:lnTo>
                      <a:pt x="28" y="23"/>
                    </a:lnTo>
                    <a:lnTo>
                      <a:pt x="26" y="21"/>
                    </a:lnTo>
                    <a:lnTo>
                      <a:pt x="23" y="19"/>
                    </a:lnTo>
                    <a:lnTo>
                      <a:pt x="20" y="18"/>
                    </a:lnTo>
                    <a:lnTo>
                      <a:pt x="17" y="18"/>
                    </a:lnTo>
                    <a:lnTo>
                      <a:pt x="15" y="17"/>
                    </a:lnTo>
                    <a:lnTo>
                      <a:pt x="13" y="17"/>
                    </a:lnTo>
                    <a:lnTo>
                      <a:pt x="11" y="16"/>
                    </a:lnTo>
                    <a:lnTo>
                      <a:pt x="9" y="15"/>
                    </a:lnTo>
                    <a:lnTo>
                      <a:pt x="7" y="14"/>
                    </a:lnTo>
                    <a:lnTo>
                      <a:pt x="6" y="13"/>
                    </a:lnTo>
                    <a:lnTo>
                      <a:pt x="5" y="12"/>
                    </a:lnTo>
                    <a:lnTo>
                      <a:pt x="5" y="10"/>
                    </a:lnTo>
                    <a:lnTo>
                      <a:pt x="5" y="7"/>
                    </a:lnTo>
                    <a:lnTo>
                      <a:pt x="7" y="4"/>
                    </a:lnTo>
                    <a:lnTo>
                      <a:pt x="11" y="3"/>
                    </a:lnTo>
                    <a:lnTo>
                      <a:pt x="16" y="2"/>
                    </a:lnTo>
                    <a:lnTo>
                      <a:pt x="19" y="2"/>
                    </a:lnTo>
                    <a:lnTo>
                      <a:pt x="22" y="3"/>
                    </a:lnTo>
                    <a:lnTo>
                      <a:pt x="24" y="5"/>
                    </a:lnTo>
                    <a:lnTo>
                      <a:pt x="26" y="7"/>
                    </a:lnTo>
                    <a:lnTo>
                      <a:pt x="27" y="9"/>
                    </a:lnTo>
                    <a:lnTo>
                      <a:pt x="27" y="11"/>
                    </a:lnTo>
                    <a:lnTo>
                      <a:pt x="27" y="13"/>
                    </a:lnTo>
                    <a:lnTo>
                      <a:pt x="28" y="14"/>
                    </a:lnTo>
                    <a:lnTo>
                      <a:pt x="28" y="15"/>
                    </a:lnTo>
                    <a:lnTo>
                      <a:pt x="29" y="15"/>
                    </a:lnTo>
                    <a:lnTo>
                      <a:pt x="29" y="15"/>
                    </a:lnTo>
                    <a:lnTo>
                      <a:pt x="30" y="14"/>
                    </a:lnTo>
                    <a:lnTo>
                      <a:pt x="30" y="14"/>
                    </a:lnTo>
                    <a:lnTo>
                      <a:pt x="30" y="13"/>
                    </a:lnTo>
                    <a:lnTo>
                      <a:pt x="30" y="3"/>
                    </a:lnTo>
                    <a:lnTo>
                      <a:pt x="30" y="1"/>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7" y="22"/>
                    </a:lnTo>
                    <a:lnTo>
                      <a:pt x="9" y="24"/>
                    </a:lnTo>
                    <a:lnTo>
                      <a:pt x="13" y="25"/>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62" name="Freeform 124"/>
              <p:cNvSpPr>
                <a:spLocks noChangeAspect="1"/>
              </p:cNvSpPr>
              <p:nvPr/>
            </p:nvSpPr>
            <p:spPr bwMode="auto">
              <a:xfrm>
                <a:off x="1813" y="1108"/>
                <a:ext cx="4" cy="100"/>
              </a:xfrm>
              <a:custGeom>
                <a:avLst/>
                <a:gdLst>
                  <a:gd name="T0" fmla="*/ 4 w 4"/>
                  <a:gd name="T1" fmla="*/ 4 h 100"/>
                  <a:gd name="T2" fmla="*/ 4 w 4"/>
                  <a:gd name="T3" fmla="*/ 2 h 100"/>
                  <a:gd name="T4" fmla="*/ 4 w 4"/>
                  <a:gd name="T5" fmla="*/ 1 h 100"/>
                  <a:gd name="T6" fmla="*/ 3 w 4"/>
                  <a:gd name="T7" fmla="*/ 0 h 100"/>
                  <a:gd name="T8" fmla="*/ 2 w 4"/>
                  <a:gd name="T9" fmla="*/ 0 h 100"/>
                  <a:gd name="T10" fmla="*/ 1 w 4"/>
                  <a:gd name="T11" fmla="*/ 0 h 100"/>
                  <a:gd name="T12" fmla="*/ 0 w 4"/>
                  <a:gd name="T13" fmla="*/ 1 h 100"/>
                  <a:gd name="T14" fmla="*/ 0 w 4"/>
                  <a:gd name="T15" fmla="*/ 2 h 100"/>
                  <a:gd name="T16" fmla="*/ 0 w 4"/>
                  <a:gd name="T17" fmla="*/ 4 h 100"/>
                  <a:gd name="T18" fmla="*/ 0 w 4"/>
                  <a:gd name="T19" fmla="*/ 96 h 100"/>
                  <a:gd name="T20" fmla="*/ 0 w 4"/>
                  <a:gd name="T21" fmla="*/ 97 h 100"/>
                  <a:gd name="T22" fmla="*/ 0 w 4"/>
                  <a:gd name="T23" fmla="*/ 99 h 100"/>
                  <a:gd name="T24" fmla="*/ 1 w 4"/>
                  <a:gd name="T25" fmla="*/ 99 h 100"/>
                  <a:gd name="T26" fmla="*/ 2 w 4"/>
                  <a:gd name="T27" fmla="*/ 100 h 100"/>
                  <a:gd name="T28" fmla="*/ 3 w 4"/>
                  <a:gd name="T29" fmla="*/ 99 h 100"/>
                  <a:gd name="T30" fmla="*/ 4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4" y="1"/>
                    </a:lnTo>
                    <a:lnTo>
                      <a:pt x="3" y="0"/>
                    </a:lnTo>
                    <a:lnTo>
                      <a:pt x="2" y="0"/>
                    </a:lnTo>
                    <a:lnTo>
                      <a:pt x="1" y="0"/>
                    </a:lnTo>
                    <a:lnTo>
                      <a:pt x="0" y="1"/>
                    </a:lnTo>
                    <a:lnTo>
                      <a:pt x="0" y="2"/>
                    </a:lnTo>
                    <a:lnTo>
                      <a:pt x="0" y="4"/>
                    </a:lnTo>
                    <a:lnTo>
                      <a:pt x="0" y="96"/>
                    </a:lnTo>
                    <a:lnTo>
                      <a:pt x="0" y="97"/>
                    </a:lnTo>
                    <a:lnTo>
                      <a:pt x="0" y="99"/>
                    </a:lnTo>
                    <a:lnTo>
                      <a:pt x="1" y="99"/>
                    </a:lnTo>
                    <a:lnTo>
                      <a:pt x="2" y="100"/>
                    </a:lnTo>
                    <a:lnTo>
                      <a:pt x="3" y="99"/>
                    </a:lnTo>
                    <a:lnTo>
                      <a:pt x="4"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63" name="Freeform 125"/>
              <p:cNvSpPr>
                <a:spLocks noChangeAspect="1"/>
              </p:cNvSpPr>
              <p:nvPr/>
            </p:nvSpPr>
            <p:spPr bwMode="auto">
              <a:xfrm>
                <a:off x="1870" y="1129"/>
                <a:ext cx="50" cy="58"/>
              </a:xfrm>
              <a:custGeom>
                <a:avLst/>
                <a:gdLst>
                  <a:gd name="T0" fmla="*/ 46 w 50"/>
                  <a:gd name="T1" fmla="*/ 31 h 58"/>
                  <a:gd name="T2" fmla="*/ 48 w 50"/>
                  <a:gd name="T3" fmla="*/ 31 h 58"/>
                  <a:gd name="T4" fmla="*/ 49 w 50"/>
                  <a:gd name="T5" fmla="*/ 31 h 58"/>
                  <a:gd name="T6" fmla="*/ 50 w 50"/>
                  <a:gd name="T7" fmla="*/ 30 h 58"/>
                  <a:gd name="T8" fmla="*/ 50 w 50"/>
                  <a:gd name="T9" fmla="*/ 29 h 58"/>
                  <a:gd name="T10" fmla="*/ 50 w 50"/>
                  <a:gd name="T11" fmla="*/ 28 h 58"/>
                  <a:gd name="T12" fmla="*/ 49 w 50"/>
                  <a:gd name="T13" fmla="*/ 27 h 58"/>
                  <a:gd name="T14" fmla="*/ 48 w 50"/>
                  <a:gd name="T15" fmla="*/ 27 h 58"/>
                  <a:gd name="T16" fmla="*/ 46 w 50"/>
                  <a:gd name="T17" fmla="*/ 27 h 58"/>
                  <a:gd name="T18" fmla="*/ 4 w 50"/>
                  <a:gd name="T19" fmla="*/ 27 h 58"/>
                  <a:gd name="T20" fmla="*/ 7 w 50"/>
                  <a:gd name="T21" fmla="*/ 18 h 58"/>
                  <a:gd name="T22" fmla="*/ 13 w 50"/>
                  <a:gd name="T23" fmla="*/ 10 h 58"/>
                  <a:gd name="T24" fmla="*/ 21 w 50"/>
                  <a:gd name="T25" fmla="*/ 6 h 58"/>
                  <a:gd name="T26" fmla="*/ 31 w 50"/>
                  <a:gd name="T27" fmla="*/ 4 h 58"/>
                  <a:gd name="T28" fmla="*/ 46 w 50"/>
                  <a:gd name="T29" fmla="*/ 4 h 58"/>
                  <a:gd name="T30" fmla="*/ 48 w 50"/>
                  <a:gd name="T31" fmla="*/ 4 h 58"/>
                  <a:gd name="T32" fmla="*/ 49 w 50"/>
                  <a:gd name="T33" fmla="*/ 4 h 58"/>
                  <a:gd name="T34" fmla="*/ 50 w 50"/>
                  <a:gd name="T35" fmla="*/ 3 h 58"/>
                  <a:gd name="T36" fmla="*/ 50 w 50"/>
                  <a:gd name="T37" fmla="*/ 2 h 58"/>
                  <a:gd name="T38" fmla="*/ 50 w 50"/>
                  <a:gd name="T39" fmla="*/ 1 h 58"/>
                  <a:gd name="T40" fmla="*/ 49 w 50"/>
                  <a:gd name="T41" fmla="*/ 0 h 58"/>
                  <a:gd name="T42" fmla="*/ 48 w 50"/>
                  <a:gd name="T43" fmla="*/ 0 h 58"/>
                  <a:gd name="T44" fmla="*/ 46 w 50"/>
                  <a:gd name="T45" fmla="*/ 0 h 58"/>
                  <a:gd name="T46" fmla="*/ 31 w 50"/>
                  <a:gd name="T47" fmla="*/ 0 h 58"/>
                  <a:gd name="T48" fmla="*/ 24 w 50"/>
                  <a:gd name="T49" fmla="*/ 1 h 58"/>
                  <a:gd name="T50" fmla="*/ 19 w 50"/>
                  <a:gd name="T51" fmla="*/ 2 h 58"/>
                  <a:gd name="T52" fmla="*/ 13 w 50"/>
                  <a:gd name="T53" fmla="*/ 5 h 58"/>
                  <a:gd name="T54" fmla="*/ 9 w 50"/>
                  <a:gd name="T55" fmla="*/ 8 h 58"/>
                  <a:gd name="T56" fmla="*/ 5 w 50"/>
                  <a:gd name="T57" fmla="*/ 13 h 58"/>
                  <a:gd name="T58" fmla="*/ 2 w 50"/>
                  <a:gd name="T59" fmla="*/ 18 h 58"/>
                  <a:gd name="T60" fmla="*/ 1 w 50"/>
                  <a:gd name="T61" fmla="*/ 23 h 58"/>
                  <a:gd name="T62" fmla="*/ 0 w 50"/>
                  <a:gd name="T63" fmla="*/ 29 h 58"/>
                  <a:gd name="T64" fmla="*/ 1 w 50"/>
                  <a:gd name="T65" fmla="*/ 35 h 58"/>
                  <a:gd name="T66" fmla="*/ 2 w 50"/>
                  <a:gd name="T67" fmla="*/ 40 h 58"/>
                  <a:gd name="T68" fmla="*/ 5 w 50"/>
                  <a:gd name="T69" fmla="*/ 45 h 58"/>
                  <a:gd name="T70" fmla="*/ 9 w 50"/>
                  <a:gd name="T71" fmla="*/ 49 h 58"/>
                  <a:gd name="T72" fmla="*/ 13 w 50"/>
                  <a:gd name="T73" fmla="*/ 53 h 58"/>
                  <a:gd name="T74" fmla="*/ 19 w 50"/>
                  <a:gd name="T75" fmla="*/ 55 h 58"/>
                  <a:gd name="T76" fmla="*/ 24 w 50"/>
                  <a:gd name="T77" fmla="*/ 57 h 58"/>
                  <a:gd name="T78" fmla="*/ 31 w 50"/>
                  <a:gd name="T79" fmla="*/ 58 h 58"/>
                  <a:gd name="T80" fmla="*/ 46 w 50"/>
                  <a:gd name="T81" fmla="*/ 58 h 58"/>
                  <a:gd name="T82" fmla="*/ 48 w 50"/>
                  <a:gd name="T83" fmla="*/ 58 h 58"/>
                  <a:gd name="T84" fmla="*/ 49 w 50"/>
                  <a:gd name="T85" fmla="*/ 58 h 58"/>
                  <a:gd name="T86" fmla="*/ 50 w 50"/>
                  <a:gd name="T87" fmla="*/ 57 h 58"/>
                  <a:gd name="T88" fmla="*/ 50 w 50"/>
                  <a:gd name="T89" fmla="*/ 56 h 58"/>
                  <a:gd name="T90" fmla="*/ 50 w 50"/>
                  <a:gd name="T91" fmla="*/ 55 h 58"/>
                  <a:gd name="T92" fmla="*/ 49 w 50"/>
                  <a:gd name="T93" fmla="*/ 54 h 58"/>
                  <a:gd name="T94" fmla="*/ 48 w 50"/>
                  <a:gd name="T95" fmla="*/ 54 h 58"/>
                  <a:gd name="T96" fmla="*/ 46 w 50"/>
                  <a:gd name="T97" fmla="*/ 54 h 58"/>
                  <a:gd name="T98" fmla="*/ 31 w 50"/>
                  <a:gd name="T99" fmla="*/ 54 h 58"/>
                  <a:gd name="T100" fmla="*/ 21 w 50"/>
                  <a:gd name="T101" fmla="*/ 52 h 58"/>
                  <a:gd name="T102" fmla="*/ 13 w 50"/>
                  <a:gd name="T103" fmla="*/ 47 h 58"/>
                  <a:gd name="T104" fmla="*/ 7 w 50"/>
                  <a:gd name="T105" fmla="*/ 40 h 58"/>
                  <a:gd name="T106" fmla="*/ 4 w 50"/>
                  <a:gd name="T107" fmla="*/ 31 h 58"/>
                  <a:gd name="T108" fmla="*/ 46 w 50"/>
                  <a:gd name="T109"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58">
                    <a:moveTo>
                      <a:pt x="46" y="31"/>
                    </a:moveTo>
                    <a:lnTo>
                      <a:pt x="48" y="31"/>
                    </a:lnTo>
                    <a:lnTo>
                      <a:pt x="49" y="31"/>
                    </a:lnTo>
                    <a:lnTo>
                      <a:pt x="50" y="30"/>
                    </a:lnTo>
                    <a:lnTo>
                      <a:pt x="50" y="29"/>
                    </a:lnTo>
                    <a:lnTo>
                      <a:pt x="50" y="28"/>
                    </a:lnTo>
                    <a:lnTo>
                      <a:pt x="49" y="27"/>
                    </a:lnTo>
                    <a:lnTo>
                      <a:pt x="48" y="27"/>
                    </a:lnTo>
                    <a:lnTo>
                      <a:pt x="46" y="27"/>
                    </a:lnTo>
                    <a:lnTo>
                      <a:pt x="4" y="27"/>
                    </a:lnTo>
                    <a:lnTo>
                      <a:pt x="7" y="18"/>
                    </a:lnTo>
                    <a:lnTo>
                      <a:pt x="13" y="10"/>
                    </a:lnTo>
                    <a:lnTo>
                      <a:pt x="21" y="6"/>
                    </a:lnTo>
                    <a:lnTo>
                      <a:pt x="31" y="4"/>
                    </a:lnTo>
                    <a:lnTo>
                      <a:pt x="46" y="4"/>
                    </a:lnTo>
                    <a:lnTo>
                      <a:pt x="48" y="4"/>
                    </a:lnTo>
                    <a:lnTo>
                      <a:pt x="49" y="4"/>
                    </a:lnTo>
                    <a:lnTo>
                      <a:pt x="50" y="3"/>
                    </a:lnTo>
                    <a:lnTo>
                      <a:pt x="50" y="2"/>
                    </a:lnTo>
                    <a:lnTo>
                      <a:pt x="50" y="1"/>
                    </a:lnTo>
                    <a:lnTo>
                      <a:pt x="49" y="0"/>
                    </a:lnTo>
                    <a:lnTo>
                      <a:pt x="48" y="0"/>
                    </a:lnTo>
                    <a:lnTo>
                      <a:pt x="46" y="0"/>
                    </a:lnTo>
                    <a:lnTo>
                      <a:pt x="31" y="0"/>
                    </a:lnTo>
                    <a:lnTo>
                      <a:pt x="24" y="1"/>
                    </a:lnTo>
                    <a:lnTo>
                      <a:pt x="19" y="2"/>
                    </a:lnTo>
                    <a:lnTo>
                      <a:pt x="13" y="5"/>
                    </a:lnTo>
                    <a:lnTo>
                      <a:pt x="9" y="8"/>
                    </a:lnTo>
                    <a:lnTo>
                      <a:pt x="5" y="13"/>
                    </a:lnTo>
                    <a:lnTo>
                      <a:pt x="2" y="18"/>
                    </a:lnTo>
                    <a:lnTo>
                      <a:pt x="1" y="23"/>
                    </a:lnTo>
                    <a:lnTo>
                      <a:pt x="0" y="29"/>
                    </a:lnTo>
                    <a:lnTo>
                      <a:pt x="1" y="35"/>
                    </a:lnTo>
                    <a:lnTo>
                      <a:pt x="2" y="40"/>
                    </a:lnTo>
                    <a:lnTo>
                      <a:pt x="5" y="45"/>
                    </a:lnTo>
                    <a:lnTo>
                      <a:pt x="9" y="49"/>
                    </a:lnTo>
                    <a:lnTo>
                      <a:pt x="13" y="53"/>
                    </a:lnTo>
                    <a:lnTo>
                      <a:pt x="19" y="55"/>
                    </a:lnTo>
                    <a:lnTo>
                      <a:pt x="24" y="57"/>
                    </a:lnTo>
                    <a:lnTo>
                      <a:pt x="31" y="58"/>
                    </a:lnTo>
                    <a:lnTo>
                      <a:pt x="46" y="58"/>
                    </a:lnTo>
                    <a:lnTo>
                      <a:pt x="48" y="58"/>
                    </a:lnTo>
                    <a:lnTo>
                      <a:pt x="49" y="58"/>
                    </a:lnTo>
                    <a:lnTo>
                      <a:pt x="50" y="57"/>
                    </a:lnTo>
                    <a:lnTo>
                      <a:pt x="50" y="56"/>
                    </a:lnTo>
                    <a:lnTo>
                      <a:pt x="50" y="55"/>
                    </a:lnTo>
                    <a:lnTo>
                      <a:pt x="49" y="54"/>
                    </a:lnTo>
                    <a:lnTo>
                      <a:pt x="48" y="54"/>
                    </a:lnTo>
                    <a:lnTo>
                      <a:pt x="46" y="54"/>
                    </a:lnTo>
                    <a:lnTo>
                      <a:pt x="31" y="54"/>
                    </a:lnTo>
                    <a:lnTo>
                      <a:pt x="21" y="52"/>
                    </a:lnTo>
                    <a:lnTo>
                      <a:pt x="13" y="47"/>
                    </a:lnTo>
                    <a:lnTo>
                      <a:pt x="7" y="40"/>
                    </a:lnTo>
                    <a:lnTo>
                      <a:pt x="4" y="31"/>
                    </a:lnTo>
                    <a:lnTo>
                      <a:pt x="46"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64" name="Freeform 126"/>
              <p:cNvSpPr>
                <a:spLocks noChangeAspect="1"/>
              </p:cNvSpPr>
              <p:nvPr/>
            </p:nvSpPr>
            <p:spPr bwMode="auto">
              <a:xfrm>
                <a:off x="1973" y="1108"/>
                <a:ext cx="14" cy="100"/>
              </a:xfrm>
              <a:custGeom>
                <a:avLst/>
                <a:gdLst>
                  <a:gd name="T0" fmla="*/ 14 w 14"/>
                  <a:gd name="T1" fmla="*/ 100 h 100"/>
                  <a:gd name="T2" fmla="*/ 14 w 14"/>
                  <a:gd name="T3" fmla="*/ 96 h 100"/>
                  <a:gd name="T4" fmla="*/ 4 w 14"/>
                  <a:gd name="T5" fmla="*/ 96 h 100"/>
                  <a:gd name="T6" fmla="*/ 4 w 14"/>
                  <a:gd name="T7" fmla="*/ 4 h 100"/>
                  <a:gd name="T8" fmla="*/ 14 w 14"/>
                  <a:gd name="T9" fmla="*/ 4 h 100"/>
                  <a:gd name="T10" fmla="*/ 14 w 14"/>
                  <a:gd name="T11" fmla="*/ 0 h 100"/>
                  <a:gd name="T12" fmla="*/ 0 w 14"/>
                  <a:gd name="T13" fmla="*/ 0 h 100"/>
                  <a:gd name="T14" fmla="*/ 0 w 14"/>
                  <a:gd name="T15" fmla="*/ 100 h 100"/>
                  <a:gd name="T16" fmla="*/ 14 w 14"/>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00">
                    <a:moveTo>
                      <a:pt x="14" y="100"/>
                    </a:moveTo>
                    <a:lnTo>
                      <a:pt x="14" y="96"/>
                    </a:lnTo>
                    <a:lnTo>
                      <a:pt x="4" y="96"/>
                    </a:lnTo>
                    <a:lnTo>
                      <a:pt x="4" y="4"/>
                    </a:lnTo>
                    <a:lnTo>
                      <a:pt x="14" y="4"/>
                    </a:lnTo>
                    <a:lnTo>
                      <a:pt x="14" y="0"/>
                    </a:lnTo>
                    <a:lnTo>
                      <a:pt x="0" y="0"/>
                    </a:lnTo>
                    <a:lnTo>
                      <a:pt x="0" y="100"/>
                    </a:lnTo>
                    <a:lnTo>
                      <a:pt x="14" y="10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65" name="Freeform 127"/>
              <p:cNvSpPr>
                <a:spLocks noChangeAspect="1" noEditPoints="1"/>
              </p:cNvSpPr>
              <p:nvPr/>
            </p:nvSpPr>
            <p:spPr bwMode="auto">
              <a:xfrm>
                <a:off x="1993" y="1115"/>
                <a:ext cx="67" cy="68"/>
              </a:xfrm>
              <a:custGeom>
                <a:avLst/>
                <a:gdLst>
                  <a:gd name="T0" fmla="*/ 0 w 67"/>
                  <a:gd name="T1" fmla="*/ 0 h 68"/>
                  <a:gd name="T2" fmla="*/ 0 w 67"/>
                  <a:gd name="T3" fmla="*/ 3 h 68"/>
                  <a:gd name="T4" fmla="*/ 2 w 67"/>
                  <a:gd name="T5" fmla="*/ 3 h 68"/>
                  <a:gd name="T6" fmla="*/ 7 w 67"/>
                  <a:gd name="T7" fmla="*/ 3 h 68"/>
                  <a:gd name="T8" fmla="*/ 9 w 67"/>
                  <a:gd name="T9" fmla="*/ 4 h 68"/>
                  <a:gd name="T10" fmla="*/ 10 w 67"/>
                  <a:gd name="T11" fmla="*/ 5 h 68"/>
                  <a:gd name="T12" fmla="*/ 10 w 67"/>
                  <a:gd name="T13" fmla="*/ 7 h 68"/>
                  <a:gd name="T14" fmla="*/ 10 w 67"/>
                  <a:gd name="T15" fmla="*/ 60 h 68"/>
                  <a:gd name="T16" fmla="*/ 10 w 67"/>
                  <a:gd name="T17" fmla="*/ 62 h 68"/>
                  <a:gd name="T18" fmla="*/ 9 w 67"/>
                  <a:gd name="T19" fmla="*/ 64 h 68"/>
                  <a:gd name="T20" fmla="*/ 7 w 67"/>
                  <a:gd name="T21" fmla="*/ 64 h 68"/>
                  <a:gd name="T22" fmla="*/ 2 w 67"/>
                  <a:gd name="T23" fmla="*/ 65 h 68"/>
                  <a:gd name="T24" fmla="*/ 0 w 67"/>
                  <a:gd name="T25" fmla="*/ 65 h 68"/>
                  <a:gd name="T26" fmla="*/ 0 w 67"/>
                  <a:gd name="T27" fmla="*/ 68 h 68"/>
                  <a:gd name="T28" fmla="*/ 36 w 67"/>
                  <a:gd name="T29" fmla="*/ 68 h 68"/>
                  <a:gd name="T30" fmla="*/ 42 w 67"/>
                  <a:gd name="T31" fmla="*/ 67 h 68"/>
                  <a:gd name="T32" fmla="*/ 48 w 67"/>
                  <a:gd name="T33" fmla="*/ 65 h 68"/>
                  <a:gd name="T34" fmla="*/ 53 w 67"/>
                  <a:gd name="T35" fmla="*/ 62 h 68"/>
                  <a:gd name="T36" fmla="*/ 58 w 67"/>
                  <a:gd name="T37" fmla="*/ 58 h 68"/>
                  <a:gd name="T38" fmla="*/ 61 w 67"/>
                  <a:gd name="T39" fmla="*/ 53 h 68"/>
                  <a:gd name="T40" fmla="*/ 64 w 67"/>
                  <a:gd name="T41" fmla="*/ 47 h 68"/>
                  <a:gd name="T42" fmla="*/ 66 w 67"/>
                  <a:gd name="T43" fmla="*/ 41 h 68"/>
                  <a:gd name="T44" fmla="*/ 67 w 67"/>
                  <a:gd name="T45" fmla="*/ 34 h 68"/>
                  <a:gd name="T46" fmla="*/ 66 w 67"/>
                  <a:gd name="T47" fmla="*/ 27 h 68"/>
                  <a:gd name="T48" fmla="*/ 64 w 67"/>
                  <a:gd name="T49" fmla="*/ 21 h 68"/>
                  <a:gd name="T50" fmla="*/ 61 w 67"/>
                  <a:gd name="T51" fmla="*/ 15 h 68"/>
                  <a:gd name="T52" fmla="*/ 58 w 67"/>
                  <a:gd name="T53" fmla="*/ 10 h 68"/>
                  <a:gd name="T54" fmla="*/ 53 w 67"/>
                  <a:gd name="T55" fmla="*/ 6 h 68"/>
                  <a:gd name="T56" fmla="*/ 48 w 67"/>
                  <a:gd name="T57" fmla="*/ 2 h 68"/>
                  <a:gd name="T58" fmla="*/ 42 w 67"/>
                  <a:gd name="T59" fmla="*/ 0 h 68"/>
                  <a:gd name="T60" fmla="*/ 36 w 67"/>
                  <a:gd name="T61" fmla="*/ 0 h 68"/>
                  <a:gd name="T62" fmla="*/ 0 w 67"/>
                  <a:gd name="T63" fmla="*/ 0 h 68"/>
                  <a:gd name="T64" fmla="*/ 23 w 67"/>
                  <a:gd name="T65" fmla="*/ 65 h 68"/>
                  <a:gd name="T66" fmla="*/ 21 w 67"/>
                  <a:gd name="T67" fmla="*/ 65 h 68"/>
                  <a:gd name="T68" fmla="*/ 19 w 67"/>
                  <a:gd name="T69" fmla="*/ 64 h 68"/>
                  <a:gd name="T70" fmla="*/ 19 w 67"/>
                  <a:gd name="T71" fmla="*/ 63 h 68"/>
                  <a:gd name="T72" fmla="*/ 18 w 67"/>
                  <a:gd name="T73" fmla="*/ 61 h 68"/>
                  <a:gd name="T74" fmla="*/ 18 w 67"/>
                  <a:gd name="T75" fmla="*/ 7 h 68"/>
                  <a:gd name="T76" fmla="*/ 19 w 67"/>
                  <a:gd name="T77" fmla="*/ 5 h 68"/>
                  <a:gd name="T78" fmla="*/ 19 w 67"/>
                  <a:gd name="T79" fmla="*/ 4 h 68"/>
                  <a:gd name="T80" fmla="*/ 21 w 67"/>
                  <a:gd name="T81" fmla="*/ 3 h 68"/>
                  <a:gd name="T82" fmla="*/ 23 w 67"/>
                  <a:gd name="T83" fmla="*/ 3 h 68"/>
                  <a:gd name="T84" fmla="*/ 33 w 67"/>
                  <a:gd name="T85" fmla="*/ 3 h 68"/>
                  <a:gd name="T86" fmla="*/ 38 w 67"/>
                  <a:gd name="T87" fmla="*/ 3 h 68"/>
                  <a:gd name="T88" fmla="*/ 43 w 67"/>
                  <a:gd name="T89" fmla="*/ 5 h 68"/>
                  <a:gd name="T90" fmla="*/ 47 w 67"/>
                  <a:gd name="T91" fmla="*/ 8 h 68"/>
                  <a:gd name="T92" fmla="*/ 51 w 67"/>
                  <a:gd name="T93" fmla="*/ 12 h 68"/>
                  <a:gd name="T94" fmla="*/ 54 w 67"/>
                  <a:gd name="T95" fmla="*/ 17 h 68"/>
                  <a:gd name="T96" fmla="*/ 56 w 67"/>
                  <a:gd name="T97" fmla="*/ 22 h 68"/>
                  <a:gd name="T98" fmla="*/ 56 w 67"/>
                  <a:gd name="T99" fmla="*/ 28 h 68"/>
                  <a:gd name="T100" fmla="*/ 57 w 67"/>
                  <a:gd name="T101" fmla="*/ 34 h 68"/>
                  <a:gd name="T102" fmla="*/ 56 w 67"/>
                  <a:gd name="T103" fmla="*/ 42 h 68"/>
                  <a:gd name="T104" fmla="*/ 55 w 67"/>
                  <a:gd name="T105" fmla="*/ 48 h 68"/>
                  <a:gd name="T106" fmla="*/ 54 w 67"/>
                  <a:gd name="T107" fmla="*/ 52 h 68"/>
                  <a:gd name="T108" fmla="*/ 51 w 67"/>
                  <a:gd name="T109" fmla="*/ 56 h 68"/>
                  <a:gd name="T110" fmla="*/ 49 w 67"/>
                  <a:gd name="T111" fmla="*/ 59 h 68"/>
                  <a:gd name="T112" fmla="*/ 45 w 67"/>
                  <a:gd name="T113" fmla="*/ 61 h 68"/>
                  <a:gd name="T114" fmla="*/ 40 w 67"/>
                  <a:gd name="T115" fmla="*/ 64 h 68"/>
                  <a:gd name="T116" fmla="*/ 33 w 67"/>
                  <a:gd name="T117" fmla="*/ 65 h 68"/>
                  <a:gd name="T118" fmla="*/ 23 w 67"/>
                  <a:gd name="T11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68">
                    <a:moveTo>
                      <a:pt x="0" y="0"/>
                    </a:moveTo>
                    <a:lnTo>
                      <a:pt x="0" y="3"/>
                    </a:lnTo>
                    <a:lnTo>
                      <a:pt x="2" y="3"/>
                    </a:lnTo>
                    <a:lnTo>
                      <a:pt x="7" y="3"/>
                    </a:lnTo>
                    <a:lnTo>
                      <a:pt x="9" y="4"/>
                    </a:lnTo>
                    <a:lnTo>
                      <a:pt x="10" y="5"/>
                    </a:lnTo>
                    <a:lnTo>
                      <a:pt x="10" y="7"/>
                    </a:lnTo>
                    <a:lnTo>
                      <a:pt x="10" y="60"/>
                    </a:lnTo>
                    <a:lnTo>
                      <a:pt x="10" y="62"/>
                    </a:lnTo>
                    <a:lnTo>
                      <a:pt x="9" y="64"/>
                    </a:lnTo>
                    <a:lnTo>
                      <a:pt x="7" y="64"/>
                    </a:lnTo>
                    <a:lnTo>
                      <a:pt x="2" y="65"/>
                    </a:lnTo>
                    <a:lnTo>
                      <a:pt x="0" y="65"/>
                    </a:lnTo>
                    <a:lnTo>
                      <a:pt x="0" y="68"/>
                    </a:lnTo>
                    <a:lnTo>
                      <a:pt x="36" y="68"/>
                    </a:lnTo>
                    <a:lnTo>
                      <a:pt x="42" y="67"/>
                    </a:lnTo>
                    <a:lnTo>
                      <a:pt x="48" y="65"/>
                    </a:lnTo>
                    <a:lnTo>
                      <a:pt x="53" y="62"/>
                    </a:lnTo>
                    <a:lnTo>
                      <a:pt x="58" y="58"/>
                    </a:lnTo>
                    <a:lnTo>
                      <a:pt x="61" y="53"/>
                    </a:lnTo>
                    <a:lnTo>
                      <a:pt x="64" y="47"/>
                    </a:lnTo>
                    <a:lnTo>
                      <a:pt x="66" y="41"/>
                    </a:lnTo>
                    <a:lnTo>
                      <a:pt x="67" y="34"/>
                    </a:lnTo>
                    <a:lnTo>
                      <a:pt x="66" y="27"/>
                    </a:lnTo>
                    <a:lnTo>
                      <a:pt x="64" y="21"/>
                    </a:lnTo>
                    <a:lnTo>
                      <a:pt x="61" y="15"/>
                    </a:lnTo>
                    <a:lnTo>
                      <a:pt x="58" y="10"/>
                    </a:lnTo>
                    <a:lnTo>
                      <a:pt x="53" y="6"/>
                    </a:lnTo>
                    <a:lnTo>
                      <a:pt x="48" y="2"/>
                    </a:lnTo>
                    <a:lnTo>
                      <a:pt x="42" y="0"/>
                    </a:lnTo>
                    <a:lnTo>
                      <a:pt x="36" y="0"/>
                    </a:lnTo>
                    <a:lnTo>
                      <a:pt x="0" y="0"/>
                    </a:lnTo>
                    <a:close/>
                    <a:moveTo>
                      <a:pt x="23" y="65"/>
                    </a:moveTo>
                    <a:lnTo>
                      <a:pt x="21" y="65"/>
                    </a:lnTo>
                    <a:lnTo>
                      <a:pt x="19" y="64"/>
                    </a:lnTo>
                    <a:lnTo>
                      <a:pt x="19" y="63"/>
                    </a:lnTo>
                    <a:lnTo>
                      <a:pt x="18" y="61"/>
                    </a:lnTo>
                    <a:lnTo>
                      <a:pt x="18" y="7"/>
                    </a:lnTo>
                    <a:lnTo>
                      <a:pt x="19" y="5"/>
                    </a:lnTo>
                    <a:lnTo>
                      <a:pt x="19" y="4"/>
                    </a:lnTo>
                    <a:lnTo>
                      <a:pt x="21" y="3"/>
                    </a:lnTo>
                    <a:lnTo>
                      <a:pt x="23" y="3"/>
                    </a:lnTo>
                    <a:lnTo>
                      <a:pt x="33" y="3"/>
                    </a:lnTo>
                    <a:lnTo>
                      <a:pt x="38" y="3"/>
                    </a:lnTo>
                    <a:lnTo>
                      <a:pt x="43" y="5"/>
                    </a:lnTo>
                    <a:lnTo>
                      <a:pt x="47" y="8"/>
                    </a:lnTo>
                    <a:lnTo>
                      <a:pt x="51" y="12"/>
                    </a:lnTo>
                    <a:lnTo>
                      <a:pt x="54" y="17"/>
                    </a:lnTo>
                    <a:lnTo>
                      <a:pt x="56" y="22"/>
                    </a:lnTo>
                    <a:lnTo>
                      <a:pt x="56" y="28"/>
                    </a:lnTo>
                    <a:lnTo>
                      <a:pt x="57" y="34"/>
                    </a:lnTo>
                    <a:lnTo>
                      <a:pt x="56" y="42"/>
                    </a:lnTo>
                    <a:lnTo>
                      <a:pt x="55" y="48"/>
                    </a:lnTo>
                    <a:lnTo>
                      <a:pt x="54" y="52"/>
                    </a:lnTo>
                    <a:lnTo>
                      <a:pt x="51" y="56"/>
                    </a:lnTo>
                    <a:lnTo>
                      <a:pt x="49" y="59"/>
                    </a:lnTo>
                    <a:lnTo>
                      <a:pt x="45" y="61"/>
                    </a:lnTo>
                    <a:lnTo>
                      <a:pt x="40" y="64"/>
                    </a:lnTo>
                    <a:lnTo>
                      <a:pt x="33" y="65"/>
                    </a:lnTo>
                    <a:lnTo>
                      <a:pt x="23"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66" name="Rectangle 128"/>
              <p:cNvSpPr>
                <a:spLocks noChangeAspect="1" noChangeArrowheads="1"/>
              </p:cNvSpPr>
              <p:nvPr/>
            </p:nvSpPr>
            <p:spPr bwMode="auto">
              <a:xfrm>
                <a:off x="2066" y="1158"/>
                <a:ext cx="27" cy="6"/>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67" name="Freeform 129"/>
              <p:cNvSpPr>
                <a:spLocks noChangeAspect="1"/>
              </p:cNvSpPr>
              <p:nvPr/>
            </p:nvSpPr>
            <p:spPr bwMode="auto">
              <a:xfrm>
                <a:off x="2102" y="1139"/>
                <a:ext cx="78" cy="44"/>
              </a:xfrm>
              <a:custGeom>
                <a:avLst/>
                <a:gdLst>
                  <a:gd name="T0" fmla="*/ 7 w 78"/>
                  <a:gd name="T1" fmla="*/ 36 h 44"/>
                  <a:gd name="T2" fmla="*/ 6 w 78"/>
                  <a:gd name="T3" fmla="*/ 40 h 44"/>
                  <a:gd name="T4" fmla="*/ 0 w 78"/>
                  <a:gd name="T5" fmla="*/ 41 h 44"/>
                  <a:gd name="T6" fmla="*/ 3 w 78"/>
                  <a:gd name="T7" fmla="*/ 44 h 44"/>
                  <a:gd name="T8" fmla="*/ 9 w 78"/>
                  <a:gd name="T9" fmla="*/ 44 h 44"/>
                  <a:gd name="T10" fmla="*/ 13 w 78"/>
                  <a:gd name="T11" fmla="*/ 44 h 44"/>
                  <a:gd name="T12" fmla="*/ 19 w 78"/>
                  <a:gd name="T13" fmla="*/ 44 h 44"/>
                  <a:gd name="T14" fmla="*/ 22 w 78"/>
                  <a:gd name="T15" fmla="*/ 41 h 44"/>
                  <a:gd name="T16" fmla="*/ 16 w 78"/>
                  <a:gd name="T17" fmla="*/ 40 h 44"/>
                  <a:gd name="T18" fmla="*/ 14 w 78"/>
                  <a:gd name="T19" fmla="*/ 36 h 44"/>
                  <a:gd name="T20" fmla="*/ 16 w 78"/>
                  <a:gd name="T21" fmla="*/ 11 h 44"/>
                  <a:gd name="T22" fmla="*/ 23 w 78"/>
                  <a:gd name="T23" fmla="*/ 3 h 44"/>
                  <a:gd name="T24" fmla="*/ 30 w 78"/>
                  <a:gd name="T25" fmla="*/ 2 h 44"/>
                  <a:gd name="T26" fmla="*/ 33 w 78"/>
                  <a:gd name="T27" fmla="*/ 4 h 44"/>
                  <a:gd name="T28" fmla="*/ 35 w 78"/>
                  <a:gd name="T29" fmla="*/ 7 h 44"/>
                  <a:gd name="T30" fmla="*/ 35 w 78"/>
                  <a:gd name="T31" fmla="*/ 11 h 44"/>
                  <a:gd name="T32" fmla="*/ 35 w 78"/>
                  <a:gd name="T33" fmla="*/ 36 h 44"/>
                  <a:gd name="T34" fmla="*/ 34 w 78"/>
                  <a:gd name="T35" fmla="*/ 40 h 44"/>
                  <a:gd name="T36" fmla="*/ 27 w 78"/>
                  <a:gd name="T37" fmla="*/ 41 h 44"/>
                  <a:gd name="T38" fmla="*/ 30 w 78"/>
                  <a:gd name="T39" fmla="*/ 44 h 44"/>
                  <a:gd name="T40" fmla="*/ 36 w 78"/>
                  <a:gd name="T41" fmla="*/ 44 h 44"/>
                  <a:gd name="T42" fmla="*/ 41 w 78"/>
                  <a:gd name="T43" fmla="*/ 44 h 44"/>
                  <a:gd name="T44" fmla="*/ 47 w 78"/>
                  <a:gd name="T45" fmla="*/ 44 h 44"/>
                  <a:gd name="T46" fmla="*/ 50 w 78"/>
                  <a:gd name="T47" fmla="*/ 41 h 44"/>
                  <a:gd name="T48" fmla="*/ 43 w 78"/>
                  <a:gd name="T49" fmla="*/ 40 h 44"/>
                  <a:gd name="T50" fmla="*/ 42 w 78"/>
                  <a:gd name="T51" fmla="*/ 36 h 44"/>
                  <a:gd name="T52" fmla="*/ 43 w 78"/>
                  <a:gd name="T53" fmla="*/ 11 h 44"/>
                  <a:gd name="T54" fmla="*/ 51 w 78"/>
                  <a:gd name="T55" fmla="*/ 3 h 44"/>
                  <a:gd name="T56" fmla="*/ 58 w 78"/>
                  <a:gd name="T57" fmla="*/ 2 h 44"/>
                  <a:gd name="T58" fmla="*/ 61 w 78"/>
                  <a:gd name="T59" fmla="*/ 4 h 44"/>
                  <a:gd name="T60" fmla="*/ 62 w 78"/>
                  <a:gd name="T61" fmla="*/ 7 h 44"/>
                  <a:gd name="T62" fmla="*/ 63 w 78"/>
                  <a:gd name="T63" fmla="*/ 11 h 44"/>
                  <a:gd name="T64" fmla="*/ 63 w 78"/>
                  <a:gd name="T65" fmla="*/ 36 h 44"/>
                  <a:gd name="T66" fmla="*/ 62 w 78"/>
                  <a:gd name="T67" fmla="*/ 40 h 44"/>
                  <a:gd name="T68" fmla="*/ 55 w 78"/>
                  <a:gd name="T69" fmla="*/ 41 h 44"/>
                  <a:gd name="T70" fmla="*/ 58 w 78"/>
                  <a:gd name="T71" fmla="*/ 44 h 44"/>
                  <a:gd name="T72" fmla="*/ 64 w 78"/>
                  <a:gd name="T73" fmla="*/ 44 h 44"/>
                  <a:gd name="T74" fmla="*/ 69 w 78"/>
                  <a:gd name="T75" fmla="*/ 44 h 44"/>
                  <a:gd name="T76" fmla="*/ 75 w 78"/>
                  <a:gd name="T77" fmla="*/ 44 h 44"/>
                  <a:gd name="T78" fmla="*/ 78 w 78"/>
                  <a:gd name="T79" fmla="*/ 41 h 44"/>
                  <a:gd name="T80" fmla="*/ 72 w 78"/>
                  <a:gd name="T81" fmla="*/ 40 h 44"/>
                  <a:gd name="T82" fmla="*/ 70 w 78"/>
                  <a:gd name="T83" fmla="*/ 38 h 44"/>
                  <a:gd name="T84" fmla="*/ 70 w 78"/>
                  <a:gd name="T85" fmla="*/ 13 h 44"/>
                  <a:gd name="T86" fmla="*/ 68 w 78"/>
                  <a:gd name="T87" fmla="*/ 6 h 44"/>
                  <a:gd name="T88" fmla="*/ 65 w 78"/>
                  <a:gd name="T89" fmla="*/ 2 h 44"/>
                  <a:gd name="T90" fmla="*/ 60 w 78"/>
                  <a:gd name="T91" fmla="*/ 0 h 44"/>
                  <a:gd name="T92" fmla="*/ 51 w 78"/>
                  <a:gd name="T93" fmla="*/ 1 h 44"/>
                  <a:gd name="T94" fmla="*/ 44 w 78"/>
                  <a:gd name="T95" fmla="*/ 6 h 44"/>
                  <a:gd name="T96" fmla="*/ 41 w 78"/>
                  <a:gd name="T97" fmla="*/ 7 h 44"/>
                  <a:gd name="T98" fmla="*/ 38 w 78"/>
                  <a:gd name="T99" fmla="*/ 3 h 44"/>
                  <a:gd name="T100" fmla="*/ 34 w 78"/>
                  <a:gd name="T101" fmla="*/ 1 h 44"/>
                  <a:gd name="T102" fmla="*/ 30 w 78"/>
                  <a:gd name="T103" fmla="*/ 0 h 44"/>
                  <a:gd name="T104" fmla="*/ 24 w 78"/>
                  <a:gd name="T105" fmla="*/ 0 h 44"/>
                  <a:gd name="T106" fmla="*/ 16 w 78"/>
                  <a:gd name="T107" fmla="*/ 6 h 44"/>
                  <a:gd name="T108" fmla="*/ 14 w 78"/>
                  <a:gd name="T109" fmla="*/ 0 h 44"/>
                  <a:gd name="T110" fmla="*/ 0 w 78"/>
                  <a:gd name="T111" fmla="*/ 4 h 44"/>
                  <a:gd name="T112" fmla="*/ 4 w 78"/>
                  <a:gd name="T113" fmla="*/ 4 h 44"/>
                  <a:gd name="T114" fmla="*/ 6 w 78"/>
                  <a:gd name="T115" fmla="*/ 5 h 44"/>
                  <a:gd name="T116" fmla="*/ 7 w 78"/>
                  <a:gd name="T117" fmla="*/ 7 h 44"/>
                  <a:gd name="T118" fmla="*/ 7 w 78"/>
                  <a:gd name="T119"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7" y="9"/>
                    </a:moveTo>
                    <a:lnTo>
                      <a:pt x="7" y="36"/>
                    </a:lnTo>
                    <a:lnTo>
                      <a:pt x="7" y="39"/>
                    </a:lnTo>
                    <a:lnTo>
                      <a:pt x="6" y="40"/>
                    </a:lnTo>
                    <a:lnTo>
                      <a:pt x="4" y="41"/>
                    </a:lnTo>
                    <a:lnTo>
                      <a:pt x="0" y="41"/>
                    </a:lnTo>
                    <a:lnTo>
                      <a:pt x="0" y="44"/>
                    </a:lnTo>
                    <a:lnTo>
                      <a:pt x="3" y="44"/>
                    </a:lnTo>
                    <a:lnTo>
                      <a:pt x="6" y="44"/>
                    </a:lnTo>
                    <a:lnTo>
                      <a:pt x="9" y="44"/>
                    </a:lnTo>
                    <a:lnTo>
                      <a:pt x="11" y="43"/>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9" y="43"/>
                    </a:lnTo>
                    <a:lnTo>
                      <a:pt x="41" y="44"/>
                    </a:lnTo>
                    <a:lnTo>
                      <a:pt x="44" y="44"/>
                    </a:lnTo>
                    <a:lnTo>
                      <a:pt x="47" y="44"/>
                    </a:lnTo>
                    <a:lnTo>
                      <a:pt x="50" y="44"/>
                    </a:lnTo>
                    <a:lnTo>
                      <a:pt x="50" y="41"/>
                    </a:lnTo>
                    <a:lnTo>
                      <a:pt x="46" y="41"/>
                    </a:lnTo>
                    <a:lnTo>
                      <a:pt x="43" y="40"/>
                    </a:lnTo>
                    <a:lnTo>
                      <a:pt x="42" y="39"/>
                    </a:lnTo>
                    <a:lnTo>
                      <a:pt x="42" y="36"/>
                    </a:lnTo>
                    <a:lnTo>
                      <a:pt x="42" y="18"/>
                    </a:lnTo>
                    <a:lnTo>
                      <a:pt x="43" y="11"/>
                    </a:lnTo>
                    <a:lnTo>
                      <a:pt x="46" y="6"/>
                    </a:lnTo>
                    <a:lnTo>
                      <a:pt x="51" y="3"/>
                    </a:lnTo>
                    <a:lnTo>
                      <a:pt x="56" y="2"/>
                    </a:lnTo>
                    <a:lnTo>
                      <a:pt x="58" y="2"/>
                    </a:lnTo>
                    <a:lnTo>
                      <a:pt x="59" y="3"/>
                    </a:lnTo>
                    <a:lnTo>
                      <a:pt x="61" y="4"/>
                    </a:lnTo>
                    <a:lnTo>
                      <a:pt x="62" y="5"/>
                    </a:lnTo>
                    <a:lnTo>
                      <a:pt x="62" y="7"/>
                    </a:lnTo>
                    <a:lnTo>
                      <a:pt x="63" y="9"/>
                    </a:lnTo>
                    <a:lnTo>
                      <a:pt x="63" y="11"/>
                    </a:lnTo>
                    <a:lnTo>
                      <a:pt x="63" y="13"/>
                    </a:lnTo>
                    <a:lnTo>
                      <a:pt x="63" y="36"/>
                    </a:lnTo>
                    <a:lnTo>
                      <a:pt x="63" y="39"/>
                    </a:lnTo>
                    <a:lnTo>
                      <a:pt x="62" y="40"/>
                    </a:lnTo>
                    <a:lnTo>
                      <a:pt x="59" y="41"/>
                    </a:lnTo>
                    <a:lnTo>
                      <a:pt x="55" y="41"/>
                    </a:lnTo>
                    <a:lnTo>
                      <a:pt x="55" y="44"/>
                    </a:lnTo>
                    <a:lnTo>
                      <a:pt x="58" y="44"/>
                    </a:lnTo>
                    <a:lnTo>
                      <a:pt x="61" y="44"/>
                    </a:lnTo>
                    <a:lnTo>
                      <a:pt x="64" y="44"/>
                    </a:lnTo>
                    <a:lnTo>
                      <a:pt x="66" y="43"/>
                    </a:lnTo>
                    <a:lnTo>
                      <a:pt x="69" y="44"/>
                    </a:lnTo>
                    <a:lnTo>
                      <a:pt x="72" y="44"/>
                    </a:lnTo>
                    <a:lnTo>
                      <a:pt x="75" y="44"/>
                    </a:lnTo>
                    <a:lnTo>
                      <a:pt x="78" y="44"/>
                    </a:lnTo>
                    <a:lnTo>
                      <a:pt x="78" y="41"/>
                    </a:lnTo>
                    <a:lnTo>
                      <a:pt x="74" y="41"/>
                    </a:lnTo>
                    <a:lnTo>
                      <a:pt x="72" y="40"/>
                    </a:lnTo>
                    <a:lnTo>
                      <a:pt x="70" y="39"/>
                    </a:lnTo>
                    <a:lnTo>
                      <a:pt x="70" y="38"/>
                    </a:lnTo>
                    <a:lnTo>
                      <a:pt x="70" y="19"/>
                    </a:lnTo>
                    <a:lnTo>
                      <a:pt x="70" y="13"/>
                    </a:lnTo>
                    <a:lnTo>
                      <a:pt x="69" y="9"/>
                    </a:lnTo>
                    <a:lnTo>
                      <a:pt x="68" y="6"/>
                    </a:lnTo>
                    <a:lnTo>
                      <a:pt x="67" y="3"/>
                    </a:lnTo>
                    <a:lnTo>
                      <a:pt x="65" y="2"/>
                    </a:lnTo>
                    <a:lnTo>
                      <a:pt x="63" y="1"/>
                    </a:lnTo>
                    <a:lnTo>
                      <a:pt x="60" y="0"/>
                    </a:lnTo>
                    <a:lnTo>
                      <a:pt x="56" y="0"/>
                    </a:lnTo>
                    <a:lnTo>
                      <a:pt x="51" y="1"/>
                    </a:lnTo>
                    <a:lnTo>
                      <a:pt x="47" y="3"/>
                    </a:lnTo>
                    <a:lnTo>
                      <a:pt x="44" y="6"/>
                    </a:lnTo>
                    <a:lnTo>
                      <a:pt x="42" y="9"/>
                    </a:lnTo>
                    <a:lnTo>
                      <a:pt x="41" y="7"/>
                    </a:lnTo>
                    <a:lnTo>
                      <a:pt x="40" y="4"/>
                    </a:lnTo>
                    <a:lnTo>
                      <a:pt x="38" y="3"/>
                    </a:lnTo>
                    <a:lnTo>
                      <a:pt x="36" y="1"/>
                    </a:lnTo>
                    <a:lnTo>
                      <a:pt x="34" y="1"/>
                    </a:lnTo>
                    <a:lnTo>
                      <a:pt x="32" y="0"/>
                    </a:lnTo>
                    <a:lnTo>
                      <a:pt x="30" y="0"/>
                    </a:lnTo>
                    <a:lnTo>
                      <a:pt x="29" y="0"/>
                    </a:lnTo>
                    <a:lnTo>
                      <a:pt x="24" y="0"/>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68" name="Freeform 130"/>
              <p:cNvSpPr>
                <a:spLocks noChangeAspect="1" noEditPoints="1"/>
              </p:cNvSpPr>
              <p:nvPr/>
            </p:nvSpPr>
            <p:spPr bwMode="auto">
              <a:xfrm>
                <a:off x="2185" y="1116"/>
                <a:ext cx="21" cy="67"/>
              </a:xfrm>
              <a:custGeom>
                <a:avLst/>
                <a:gdLst>
                  <a:gd name="T0" fmla="*/ 14 w 21"/>
                  <a:gd name="T1" fmla="*/ 23 h 67"/>
                  <a:gd name="T2" fmla="*/ 0 w 21"/>
                  <a:gd name="T3" fmla="*/ 24 h 67"/>
                  <a:gd name="T4" fmla="*/ 0 w 21"/>
                  <a:gd name="T5" fmla="*/ 27 h 67"/>
                  <a:gd name="T6" fmla="*/ 4 w 21"/>
                  <a:gd name="T7" fmla="*/ 27 h 67"/>
                  <a:gd name="T8" fmla="*/ 6 w 21"/>
                  <a:gd name="T9" fmla="*/ 28 h 67"/>
                  <a:gd name="T10" fmla="*/ 7 w 21"/>
                  <a:gd name="T11" fmla="*/ 29 h 67"/>
                  <a:gd name="T12" fmla="*/ 8 w 21"/>
                  <a:gd name="T13" fmla="*/ 32 h 67"/>
                  <a:gd name="T14" fmla="*/ 8 w 21"/>
                  <a:gd name="T15" fmla="*/ 59 h 67"/>
                  <a:gd name="T16" fmla="*/ 7 w 21"/>
                  <a:gd name="T17" fmla="*/ 62 h 67"/>
                  <a:gd name="T18" fmla="*/ 6 w 21"/>
                  <a:gd name="T19" fmla="*/ 63 h 67"/>
                  <a:gd name="T20" fmla="*/ 4 w 21"/>
                  <a:gd name="T21" fmla="*/ 64 h 67"/>
                  <a:gd name="T22" fmla="*/ 0 w 21"/>
                  <a:gd name="T23" fmla="*/ 64 h 67"/>
                  <a:gd name="T24" fmla="*/ 0 w 21"/>
                  <a:gd name="T25" fmla="*/ 67 h 67"/>
                  <a:gd name="T26" fmla="*/ 3 w 21"/>
                  <a:gd name="T27" fmla="*/ 67 h 67"/>
                  <a:gd name="T28" fmla="*/ 6 w 21"/>
                  <a:gd name="T29" fmla="*/ 67 h 67"/>
                  <a:gd name="T30" fmla="*/ 9 w 21"/>
                  <a:gd name="T31" fmla="*/ 67 h 67"/>
                  <a:gd name="T32" fmla="*/ 11 w 21"/>
                  <a:gd name="T33" fmla="*/ 66 h 67"/>
                  <a:gd name="T34" fmla="*/ 21 w 21"/>
                  <a:gd name="T35" fmla="*/ 67 h 67"/>
                  <a:gd name="T36" fmla="*/ 21 w 21"/>
                  <a:gd name="T37" fmla="*/ 64 h 67"/>
                  <a:gd name="T38" fmla="*/ 17 w 21"/>
                  <a:gd name="T39" fmla="*/ 64 h 67"/>
                  <a:gd name="T40" fmla="*/ 15 w 21"/>
                  <a:gd name="T41" fmla="*/ 63 h 67"/>
                  <a:gd name="T42" fmla="*/ 14 w 21"/>
                  <a:gd name="T43" fmla="*/ 62 h 67"/>
                  <a:gd name="T44" fmla="*/ 14 w 21"/>
                  <a:gd name="T45" fmla="*/ 59 h 67"/>
                  <a:gd name="T46" fmla="*/ 14 w 21"/>
                  <a:gd name="T47" fmla="*/ 23 h 67"/>
                  <a:gd name="T48" fmla="*/ 15 w 21"/>
                  <a:gd name="T49" fmla="*/ 5 h 67"/>
                  <a:gd name="T50" fmla="*/ 14 w 21"/>
                  <a:gd name="T51" fmla="*/ 3 h 67"/>
                  <a:gd name="T52" fmla="*/ 13 w 21"/>
                  <a:gd name="T53" fmla="*/ 2 h 67"/>
                  <a:gd name="T54" fmla="*/ 11 w 21"/>
                  <a:gd name="T55" fmla="*/ 0 h 67"/>
                  <a:gd name="T56" fmla="*/ 9 w 21"/>
                  <a:gd name="T57" fmla="*/ 0 h 67"/>
                  <a:gd name="T58" fmla="*/ 7 w 21"/>
                  <a:gd name="T59" fmla="*/ 1 h 67"/>
                  <a:gd name="T60" fmla="*/ 6 w 21"/>
                  <a:gd name="T61" fmla="*/ 2 h 67"/>
                  <a:gd name="T62" fmla="*/ 5 w 21"/>
                  <a:gd name="T63" fmla="*/ 3 h 67"/>
                  <a:gd name="T64" fmla="*/ 4 w 21"/>
                  <a:gd name="T65" fmla="*/ 5 h 67"/>
                  <a:gd name="T66" fmla="*/ 5 w 21"/>
                  <a:gd name="T67" fmla="*/ 7 h 67"/>
                  <a:gd name="T68" fmla="*/ 6 w 21"/>
                  <a:gd name="T69" fmla="*/ 9 h 67"/>
                  <a:gd name="T70" fmla="*/ 7 w 21"/>
                  <a:gd name="T71" fmla="*/ 10 h 67"/>
                  <a:gd name="T72" fmla="*/ 9 w 21"/>
                  <a:gd name="T73" fmla="*/ 11 h 67"/>
                  <a:gd name="T74" fmla="*/ 11 w 21"/>
                  <a:gd name="T75" fmla="*/ 10 h 67"/>
                  <a:gd name="T76" fmla="*/ 13 w 21"/>
                  <a:gd name="T77" fmla="*/ 9 h 67"/>
                  <a:gd name="T78" fmla="*/ 14 w 21"/>
                  <a:gd name="T79" fmla="*/ 8 h 67"/>
                  <a:gd name="T80" fmla="*/ 15 w 21"/>
                  <a:gd name="T81"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67">
                    <a:moveTo>
                      <a:pt x="14" y="23"/>
                    </a:moveTo>
                    <a:lnTo>
                      <a:pt x="0" y="24"/>
                    </a:lnTo>
                    <a:lnTo>
                      <a:pt x="0" y="27"/>
                    </a:lnTo>
                    <a:lnTo>
                      <a:pt x="4" y="27"/>
                    </a:lnTo>
                    <a:lnTo>
                      <a:pt x="6" y="28"/>
                    </a:lnTo>
                    <a:lnTo>
                      <a:pt x="7" y="29"/>
                    </a:lnTo>
                    <a:lnTo>
                      <a:pt x="8" y="32"/>
                    </a:lnTo>
                    <a:lnTo>
                      <a:pt x="8" y="59"/>
                    </a:lnTo>
                    <a:lnTo>
                      <a:pt x="7" y="62"/>
                    </a:lnTo>
                    <a:lnTo>
                      <a:pt x="6" y="63"/>
                    </a:lnTo>
                    <a:lnTo>
                      <a:pt x="4" y="64"/>
                    </a:lnTo>
                    <a:lnTo>
                      <a:pt x="0" y="64"/>
                    </a:lnTo>
                    <a:lnTo>
                      <a:pt x="0" y="67"/>
                    </a:lnTo>
                    <a:lnTo>
                      <a:pt x="3" y="67"/>
                    </a:lnTo>
                    <a:lnTo>
                      <a:pt x="6" y="67"/>
                    </a:lnTo>
                    <a:lnTo>
                      <a:pt x="9" y="67"/>
                    </a:lnTo>
                    <a:lnTo>
                      <a:pt x="11" y="66"/>
                    </a:lnTo>
                    <a:lnTo>
                      <a:pt x="21" y="67"/>
                    </a:lnTo>
                    <a:lnTo>
                      <a:pt x="21" y="64"/>
                    </a:lnTo>
                    <a:lnTo>
                      <a:pt x="17" y="64"/>
                    </a:lnTo>
                    <a:lnTo>
                      <a:pt x="15" y="63"/>
                    </a:lnTo>
                    <a:lnTo>
                      <a:pt x="14" y="62"/>
                    </a:lnTo>
                    <a:lnTo>
                      <a:pt x="14" y="59"/>
                    </a:lnTo>
                    <a:lnTo>
                      <a:pt x="14" y="23"/>
                    </a:lnTo>
                    <a:close/>
                    <a:moveTo>
                      <a:pt x="15" y="5"/>
                    </a:moveTo>
                    <a:lnTo>
                      <a:pt x="14" y="3"/>
                    </a:lnTo>
                    <a:lnTo>
                      <a:pt x="13" y="2"/>
                    </a:lnTo>
                    <a:lnTo>
                      <a:pt x="11" y="0"/>
                    </a:lnTo>
                    <a:lnTo>
                      <a:pt x="9" y="0"/>
                    </a:lnTo>
                    <a:lnTo>
                      <a:pt x="7" y="1"/>
                    </a:lnTo>
                    <a:lnTo>
                      <a:pt x="6" y="2"/>
                    </a:lnTo>
                    <a:lnTo>
                      <a:pt x="5" y="3"/>
                    </a:lnTo>
                    <a:lnTo>
                      <a:pt x="4" y="5"/>
                    </a:lnTo>
                    <a:lnTo>
                      <a:pt x="5" y="7"/>
                    </a:lnTo>
                    <a:lnTo>
                      <a:pt x="6" y="9"/>
                    </a:lnTo>
                    <a:lnTo>
                      <a:pt x="7" y="10"/>
                    </a:lnTo>
                    <a:lnTo>
                      <a:pt x="9" y="11"/>
                    </a:lnTo>
                    <a:lnTo>
                      <a:pt x="11" y="10"/>
                    </a:lnTo>
                    <a:lnTo>
                      <a:pt x="13" y="9"/>
                    </a:lnTo>
                    <a:lnTo>
                      <a:pt x="14" y="8"/>
                    </a:lnTo>
                    <a:lnTo>
                      <a:pt x="15"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69" name="Freeform 131"/>
              <p:cNvSpPr>
                <a:spLocks noChangeAspect="1"/>
              </p:cNvSpPr>
              <p:nvPr/>
            </p:nvSpPr>
            <p:spPr bwMode="auto">
              <a:xfrm>
                <a:off x="2213" y="1139"/>
                <a:ext cx="50" cy="44"/>
              </a:xfrm>
              <a:custGeom>
                <a:avLst/>
                <a:gdLst>
                  <a:gd name="T0" fmla="*/ 7 w 50"/>
                  <a:gd name="T1" fmla="*/ 36 h 44"/>
                  <a:gd name="T2" fmla="*/ 6 w 50"/>
                  <a:gd name="T3" fmla="*/ 40 h 44"/>
                  <a:gd name="T4" fmla="*/ 0 w 50"/>
                  <a:gd name="T5" fmla="*/ 41 h 44"/>
                  <a:gd name="T6" fmla="*/ 2 w 50"/>
                  <a:gd name="T7" fmla="*/ 44 h 44"/>
                  <a:gd name="T8" fmla="*/ 8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5 w 50"/>
                  <a:gd name="T21" fmla="*/ 11 h 44"/>
                  <a:gd name="T22" fmla="*/ 23 w 50"/>
                  <a:gd name="T23" fmla="*/ 3 h 44"/>
                  <a:gd name="T24" fmla="*/ 30 w 50"/>
                  <a:gd name="T25" fmla="*/ 2 h 44"/>
                  <a:gd name="T26" fmla="*/ 33 w 50"/>
                  <a:gd name="T27" fmla="*/ 4 h 44"/>
                  <a:gd name="T28" fmla="*/ 34 w 50"/>
                  <a:gd name="T29" fmla="*/ 7 h 44"/>
                  <a:gd name="T30" fmla="*/ 35 w 50"/>
                  <a:gd name="T31" fmla="*/ 11 h 44"/>
                  <a:gd name="T32" fmla="*/ 35 w 50"/>
                  <a:gd name="T33" fmla="*/ 36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7 w 50"/>
                  <a:gd name="T57" fmla="*/ 2 h 44"/>
                  <a:gd name="T58" fmla="*/ 32 w 50"/>
                  <a:gd name="T59" fmla="*/ 0 h 44"/>
                  <a:gd name="T60" fmla="*/ 23 w 50"/>
                  <a:gd name="T61" fmla="*/ 0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9"/>
                    </a:moveTo>
                    <a:lnTo>
                      <a:pt x="7" y="36"/>
                    </a:lnTo>
                    <a:lnTo>
                      <a:pt x="7" y="39"/>
                    </a:lnTo>
                    <a:lnTo>
                      <a:pt x="6" y="40"/>
                    </a:lnTo>
                    <a:lnTo>
                      <a:pt x="4" y="41"/>
                    </a:lnTo>
                    <a:lnTo>
                      <a:pt x="0" y="41"/>
                    </a:lnTo>
                    <a:lnTo>
                      <a:pt x="0" y="44"/>
                    </a:lnTo>
                    <a:lnTo>
                      <a:pt x="2" y="44"/>
                    </a:lnTo>
                    <a:lnTo>
                      <a:pt x="5" y="44"/>
                    </a:lnTo>
                    <a:lnTo>
                      <a:pt x="8" y="44"/>
                    </a:lnTo>
                    <a:lnTo>
                      <a:pt x="11" y="43"/>
                    </a:lnTo>
                    <a:lnTo>
                      <a:pt x="13" y="44"/>
                    </a:lnTo>
                    <a:lnTo>
                      <a:pt x="16" y="44"/>
                    </a:lnTo>
                    <a:lnTo>
                      <a:pt x="19" y="44"/>
                    </a:lnTo>
                    <a:lnTo>
                      <a:pt x="22" y="44"/>
                    </a:lnTo>
                    <a:lnTo>
                      <a:pt x="22" y="41"/>
                    </a:lnTo>
                    <a:lnTo>
                      <a:pt x="18" y="41"/>
                    </a:lnTo>
                    <a:lnTo>
                      <a:pt x="16" y="40"/>
                    </a:lnTo>
                    <a:lnTo>
                      <a:pt x="14" y="39"/>
                    </a:lnTo>
                    <a:lnTo>
                      <a:pt x="14" y="36"/>
                    </a:lnTo>
                    <a:lnTo>
                      <a:pt x="14" y="18"/>
                    </a:lnTo>
                    <a:lnTo>
                      <a:pt x="15" y="11"/>
                    </a:lnTo>
                    <a:lnTo>
                      <a:pt x="19" y="6"/>
                    </a:lnTo>
                    <a:lnTo>
                      <a:pt x="23" y="3"/>
                    </a:lnTo>
                    <a:lnTo>
                      <a:pt x="28" y="2"/>
                    </a:lnTo>
                    <a:lnTo>
                      <a:pt x="30" y="2"/>
                    </a:lnTo>
                    <a:lnTo>
                      <a:pt x="31" y="3"/>
                    </a:lnTo>
                    <a:lnTo>
                      <a:pt x="33" y="4"/>
                    </a:lnTo>
                    <a:lnTo>
                      <a:pt x="34" y="5"/>
                    </a:lnTo>
                    <a:lnTo>
                      <a:pt x="34"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8" y="43"/>
                    </a:lnTo>
                    <a:lnTo>
                      <a:pt x="41" y="44"/>
                    </a:lnTo>
                    <a:lnTo>
                      <a:pt x="44" y="44"/>
                    </a:lnTo>
                    <a:lnTo>
                      <a:pt x="47" y="44"/>
                    </a:lnTo>
                    <a:lnTo>
                      <a:pt x="50" y="44"/>
                    </a:lnTo>
                    <a:lnTo>
                      <a:pt x="50" y="41"/>
                    </a:lnTo>
                    <a:lnTo>
                      <a:pt x="46" y="41"/>
                    </a:lnTo>
                    <a:lnTo>
                      <a:pt x="44" y="40"/>
                    </a:lnTo>
                    <a:lnTo>
                      <a:pt x="42" y="39"/>
                    </a:lnTo>
                    <a:lnTo>
                      <a:pt x="42" y="38"/>
                    </a:lnTo>
                    <a:lnTo>
                      <a:pt x="42" y="19"/>
                    </a:lnTo>
                    <a:lnTo>
                      <a:pt x="42" y="13"/>
                    </a:lnTo>
                    <a:lnTo>
                      <a:pt x="41" y="9"/>
                    </a:lnTo>
                    <a:lnTo>
                      <a:pt x="41" y="6"/>
                    </a:lnTo>
                    <a:lnTo>
                      <a:pt x="39" y="3"/>
                    </a:lnTo>
                    <a:lnTo>
                      <a:pt x="37" y="2"/>
                    </a:lnTo>
                    <a:lnTo>
                      <a:pt x="35" y="1"/>
                    </a:lnTo>
                    <a:lnTo>
                      <a:pt x="32" y="0"/>
                    </a:lnTo>
                    <a:lnTo>
                      <a:pt x="28" y="0"/>
                    </a:lnTo>
                    <a:lnTo>
                      <a:pt x="23" y="0"/>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70" name="Freeform 132"/>
              <p:cNvSpPr>
                <a:spLocks noChangeAspect="1"/>
              </p:cNvSpPr>
              <p:nvPr/>
            </p:nvSpPr>
            <p:spPr bwMode="auto">
              <a:xfrm>
                <a:off x="2273" y="1172"/>
                <a:ext cx="12" cy="30"/>
              </a:xfrm>
              <a:custGeom>
                <a:avLst/>
                <a:gdLst>
                  <a:gd name="T0" fmla="*/ 12 w 12"/>
                  <a:gd name="T1" fmla="*/ 11 h 30"/>
                  <a:gd name="T2" fmla="*/ 12 w 12"/>
                  <a:gd name="T3" fmla="*/ 6 h 30"/>
                  <a:gd name="T4" fmla="*/ 10 w 12"/>
                  <a:gd name="T5" fmla="*/ 3 h 30"/>
                  <a:gd name="T6" fmla="*/ 8 w 12"/>
                  <a:gd name="T7" fmla="*/ 1 h 30"/>
                  <a:gd name="T8" fmla="*/ 6 w 12"/>
                  <a:gd name="T9" fmla="*/ 0 h 30"/>
                  <a:gd name="T10" fmla="*/ 3 w 12"/>
                  <a:gd name="T11" fmla="*/ 1 h 30"/>
                  <a:gd name="T12" fmla="*/ 2 w 12"/>
                  <a:gd name="T13" fmla="*/ 2 h 30"/>
                  <a:gd name="T14" fmla="*/ 1 w 12"/>
                  <a:gd name="T15" fmla="*/ 4 h 30"/>
                  <a:gd name="T16" fmla="*/ 0 w 12"/>
                  <a:gd name="T17" fmla="*/ 5 h 30"/>
                  <a:gd name="T18" fmla="*/ 1 w 12"/>
                  <a:gd name="T19" fmla="*/ 7 h 30"/>
                  <a:gd name="T20" fmla="*/ 2 w 12"/>
                  <a:gd name="T21" fmla="*/ 9 h 30"/>
                  <a:gd name="T22" fmla="*/ 3 w 12"/>
                  <a:gd name="T23" fmla="*/ 10 h 30"/>
                  <a:gd name="T24" fmla="*/ 6 w 12"/>
                  <a:gd name="T25" fmla="*/ 11 h 30"/>
                  <a:gd name="T26" fmla="*/ 8 w 12"/>
                  <a:gd name="T27" fmla="*/ 10 h 30"/>
                  <a:gd name="T28" fmla="*/ 9 w 12"/>
                  <a:gd name="T29" fmla="*/ 9 h 30"/>
                  <a:gd name="T30" fmla="*/ 10 w 12"/>
                  <a:gd name="T31" fmla="*/ 9 h 30"/>
                  <a:gd name="T32" fmla="*/ 10 w 12"/>
                  <a:gd name="T33" fmla="*/ 9 h 30"/>
                  <a:gd name="T34" fmla="*/ 10 w 12"/>
                  <a:gd name="T35" fmla="*/ 11 h 30"/>
                  <a:gd name="T36" fmla="*/ 8 w 12"/>
                  <a:gd name="T37" fmla="*/ 20 h 30"/>
                  <a:gd name="T38" fmla="*/ 3 w 12"/>
                  <a:gd name="T39" fmla="*/ 28 h 30"/>
                  <a:gd name="T40" fmla="*/ 2 w 12"/>
                  <a:gd name="T41" fmla="*/ 28 h 30"/>
                  <a:gd name="T42" fmla="*/ 2 w 12"/>
                  <a:gd name="T43" fmla="*/ 29 h 30"/>
                  <a:gd name="T44" fmla="*/ 2 w 12"/>
                  <a:gd name="T45" fmla="*/ 30 h 30"/>
                  <a:gd name="T46" fmla="*/ 3 w 12"/>
                  <a:gd name="T47" fmla="*/ 30 h 30"/>
                  <a:gd name="T48" fmla="*/ 5 w 12"/>
                  <a:gd name="T49" fmla="*/ 29 h 30"/>
                  <a:gd name="T50" fmla="*/ 8 w 12"/>
                  <a:gd name="T51" fmla="*/ 25 h 30"/>
                  <a:gd name="T52" fmla="*/ 11 w 12"/>
                  <a:gd name="T53" fmla="*/ 19 h 30"/>
                  <a:gd name="T54" fmla="*/ 12 w 12"/>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0">
                    <a:moveTo>
                      <a:pt x="12" y="11"/>
                    </a:moveTo>
                    <a:lnTo>
                      <a:pt x="12" y="6"/>
                    </a:lnTo>
                    <a:lnTo>
                      <a:pt x="10" y="3"/>
                    </a:lnTo>
                    <a:lnTo>
                      <a:pt x="8" y="1"/>
                    </a:lnTo>
                    <a:lnTo>
                      <a:pt x="6" y="0"/>
                    </a:lnTo>
                    <a:lnTo>
                      <a:pt x="3" y="1"/>
                    </a:lnTo>
                    <a:lnTo>
                      <a:pt x="2" y="2"/>
                    </a:lnTo>
                    <a:lnTo>
                      <a:pt x="1" y="4"/>
                    </a:lnTo>
                    <a:lnTo>
                      <a:pt x="0" y="5"/>
                    </a:lnTo>
                    <a:lnTo>
                      <a:pt x="1" y="7"/>
                    </a:lnTo>
                    <a:lnTo>
                      <a:pt x="2" y="9"/>
                    </a:lnTo>
                    <a:lnTo>
                      <a:pt x="3" y="10"/>
                    </a:lnTo>
                    <a:lnTo>
                      <a:pt x="6" y="11"/>
                    </a:lnTo>
                    <a:lnTo>
                      <a:pt x="8" y="10"/>
                    </a:lnTo>
                    <a:lnTo>
                      <a:pt x="9" y="9"/>
                    </a:lnTo>
                    <a:lnTo>
                      <a:pt x="10" y="9"/>
                    </a:lnTo>
                    <a:lnTo>
                      <a:pt x="10" y="9"/>
                    </a:lnTo>
                    <a:lnTo>
                      <a:pt x="10" y="11"/>
                    </a:lnTo>
                    <a:lnTo>
                      <a:pt x="8" y="20"/>
                    </a:lnTo>
                    <a:lnTo>
                      <a:pt x="3" y="28"/>
                    </a:lnTo>
                    <a:lnTo>
                      <a:pt x="2" y="28"/>
                    </a:lnTo>
                    <a:lnTo>
                      <a:pt x="2" y="29"/>
                    </a:lnTo>
                    <a:lnTo>
                      <a:pt x="2" y="30"/>
                    </a:lnTo>
                    <a:lnTo>
                      <a:pt x="3" y="30"/>
                    </a:lnTo>
                    <a:lnTo>
                      <a:pt x="5" y="29"/>
                    </a:lnTo>
                    <a:lnTo>
                      <a:pt x="8" y="25"/>
                    </a:lnTo>
                    <a:lnTo>
                      <a:pt x="11" y="19"/>
                    </a:lnTo>
                    <a:lnTo>
                      <a:pt x="12"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71" name="Freeform 133"/>
              <p:cNvSpPr>
                <a:spLocks noChangeAspect="1" noEditPoints="1"/>
              </p:cNvSpPr>
              <p:nvPr/>
            </p:nvSpPr>
            <p:spPr bwMode="auto">
              <a:xfrm>
                <a:off x="2329" y="1115"/>
                <a:ext cx="67" cy="68"/>
              </a:xfrm>
              <a:custGeom>
                <a:avLst/>
                <a:gdLst>
                  <a:gd name="T0" fmla="*/ 0 w 67"/>
                  <a:gd name="T1" fmla="*/ 0 h 68"/>
                  <a:gd name="T2" fmla="*/ 0 w 67"/>
                  <a:gd name="T3" fmla="*/ 3 h 68"/>
                  <a:gd name="T4" fmla="*/ 3 w 67"/>
                  <a:gd name="T5" fmla="*/ 3 h 68"/>
                  <a:gd name="T6" fmla="*/ 7 w 67"/>
                  <a:gd name="T7" fmla="*/ 3 h 68"/>
                  <a:gd name="T8" fmla="*/ 9 w 67"/>
                  <a:gd name="T9" fmla="*/ 4 h 68"/>
                  <a:gd name="T10" fmla="*/ 10 w 67"/>
                  <a:gd name="T11" fmla="*/ 5 h 68"/>
                  <a:gd name="T12" fmla="*/ 11 w 67"/>
                  <a:gd name="T13" fmla="*/ 7 h 68"/>
                  <a:gd name="T14" fmla="*/ 11 w 67"/>
                  <a:gd name="T15" fmla="*/ 60 h 68"/>
                  <a:gd name="T16" fmla="*/ 10 w 67"/>
                  <a:gd name="T17" fmla="*/ 62 h 68"/>
                  <a:gd name="T18" fmla="*/ 9 w 67"/>
                  <a:gd name="T19" fmla="*/ 64 h 68"/>
                  <a:gd name="T20" fmla="*/ 7 w 67"/>
                  <a:gd name="T21" fmla="*/ 64 h 68"/>
                  <a:gd name="T22" fmla="*/ 3 w 67"/>
                  <a:gd name="T23" fmla="*/ 65 h 68"/>
                  <a:gd name="T24" fmla="*/ 0 w 67"/>
                  <a:gd name="T25" fmla="*/ 65 h 68"/>
                  <a:gd name="T26" fmla="*/ 0 w 67"/>
                  <a:gd name="T27" fmla="*/ 68 h 68"/>
                  <a:gd name="T28" fmla="*/ 37 w 67"/>
                  <a:gd name="T29" fmla="*/ 68 h 68"/>
                  <a:gd name="T30" fmla="*/ 43 w 67"/>
                  <a:gd name="T31" fmla="*/ 67 h 68"/>
                  <a:gd name="T32" fmla="*/ 49 w 67"/>
                  <a:gd name="T33" fmla="*/ 65 h 68"/>
                  <a:gd name="T34" fmla="*/ 54 w 67"/>
                  <a:gd name="T35" fmla="*/ 62 h 68"/>
                  <a:gd name="T36" fmla="*/ 58 w 67"/>
                  <a:gd name="T37" fmla="*/ 58 h 68"/>
                  <a:gd name="T38" fmla="*/ 62 w 67"/>
                  <a:gd name="T39" fmla="*/ 53 h 68"/>
                  <a:gd name="T40" fmla="*/ 65 w 67"/>
                  <a:gd name="T41" fmla="*/ 47 h 68"/>
                  <a:gd name="T42" fmla="*/ 67 w 67"/>
                  <a:gd name="T43" fmla="*/ 41 h 68"/>
                  <a:gd name="T44" fmla="*/ 67 w 67"/>
                  <a:gd name="T45" fmla="*/ 34 h 68"/>
                  <a:gd name="T46" fmla="*/ 67 w 67"/>
                  <a:gd name="T47" fmla="*/ 27 h 68"/>
                  <a:gd name="T48" fmla="*/ 65 w 67"/>
                  <a:gd name="T49" fmla="*/ 21 h 68"/>
                  <a:gd name="T50" fmla="*/ 62 w 67"/>
                  <a:gd name="T51" fmla="*/ 15 h 68"/>
                  <a:gd name="T52" fmla="*/ 58 w 67"/>
                  <a:gd name="T53" fmla="*/ 10 h 68"/>
                  <a:gd name="T54" fmla="*/ 54 w 67"/>
                  <a:gd name="T55" fmla="*/ 6 h 68"/>
                  <a:gd name="T56" fmla="*/ 49 w 67"/>
                  <a:gd name="T57" fmla="*/ 2 h 68"/>
                  <a:gd name="T58" fmla="*/ 43 w 67"/>
                  <a:gd name="T59" fmla="*/ 0 h 68"/>
                  <a:gd name="T60" fmla="*/ 37 w 67"/>
                  <a:gd name="T61" fmla="*/ 0 h 68"/>
                  <a:gd name="T62" fmla="*/ 0 w 67"/>
                  <a:gd name="T63" fmla="*/ 0 h 68"/>
                  <a:gd name="T64" fmla="*/ 24 w 67"/>
                  <a:gd name="T65" fmla="*/ 65 h 68"/>
                  <a:gd name="T66" fmla="*/ 21 w 67"/>
                  <a:gd name="T67" fmla="*/ 65 h 68"/>
                  <a:gd name="T68" fmla="*/ 20 w 67"/>
                  <a:gd name="T69" fmla="*/ 64 h 68"/>
                  <a:gd name="T70" fmla="*/ 19 w 67"/>
                  <a:gd name="T71" fmla="*/ 63 h 68"/>
                  <a:gd name="T72" fmla="*/ 19 w 67"/>
                  <a:gd name="T73" fmla="*/ 61 h 68"/>
                  <a:gd name="T74" fmla="*/ 19 w 67"/>
                  <a:gd name="T75" fmla="*/ 7 h 68"/>
                  <a:gd name="T76" fmla="*/ 19 w 67"/>
                  <a:gd name="T77" fmla="*/ 5 h 68"/>
                  <a:gd name="T78" fmla="*/ 20 w 67"/>
                  <a:gd name="T79" fmla="*/ 4 h 68"/>
                  <a:gd name="T80" fmla="*/ 21 w 67"/>
                  <a:gd name="T81" fmla="*/ 3 h 68"/>
                  <a:gd name="T82" fmla="*/ 24 w 67"/>
                  <a:gd name="T83" fmla="*/ 3 h 68"/>
                  <a:gd name="T84" fmla="*/ 34 w 67"/>
                  <a:gd name="T85" fmla="*/ 3 h 68"/>
                  <a:gd name="T86" fmla="*/ 39 w 67"/>
                  <a:gd name="T87" fmla="*/ 3 h 68"/>
                  <a:gd name="T88" fmla="*/ 43 w 67"/>
                  <a:gd name="T89" fmla="*/ 5 h 68"/>
                  <a:gd name="T90" fmla="*/ 48 w 67"/>
                  <a:gd name="T91" fmla="*/ 8 h 68"/>
                  <a:gd name="T92" fmla="*/ 52 w 67"/>
                  <a:gd name="T93" fmla="*/ 12 h 68"/>
                  <a:gd name="T94" fmla="*/ 55 w 67"/>
                  <a:gd name="T95" fmla="*/ 17 h 68"/>
                  <a:gd name="T96" fmla="*/ 56 w 67"/>
                  <a:gd name="T97" fmla="*/ 22 h 68"/>
                  <a:gd name="T98" fmla="*/ 57 w 67"/>
                  <a:gd name="T99" fmla="*/ 28 h 68"/>
                  <a:gd name="T100" fmla="*/ 57 w 67"/>
                  <a:gd name="T101" fmla="*/ 34 h 68"/>
                  <a:gd name="T102" fmla="*/ 57 w 67"/>
                  <a:gd name="T103" fmla="*/ 42 h 68"/>
                  <a:gd name="T104" fmla="*/ 56 w 67"/>
                  <a:gd name="T105" fmla="*/ 48 h 68"/>
                  <a:gd name="T106" fmla="*/ 54 w 67"/>
                  <a:gd name="T107" fmla="*/ 52 h 68"/>
                  <a:gd name="T108" fmla="*/ 52 w 67"/>
                  <a:gd name="T109" fmla="*/ 56 h 68"/>
                  <a:gd name="T110" fmla="*/ 50 w 67"/>
                  <a:gd name="T111" fmla="*/ 59 h 68"/>
                  <a:gd name="T112" fmla="*/ 46 w 67"/>
                  <a:gd name="T113" fmla="*/ 61 h 68"/>
                  <a:gd name="T114" fmla="*/ 41 w 67"/>
                  <a:gd name="T115" fmla="*/ 64 h 68"/>
                  <a:gd name="T116" fmla="*/ 34 w 67"/>
                  <a:gd name="T117" fmla="*/ 65 h 68"/>
                  <a:gd name="T118" fmla="*/ 24 w 67"/>
                  <a:gd name="T11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68">
                    <a:moveTo>
                      <a:pt x="0" y="0"/>
                    </a:moveTo>
                    <a:lnTo>
                      <a:pt x="0" y="3"/>
                    </a:lnTo>
                    <a:lnTo>
                      <a:pt x="3" y="3"/>
                    </a:lnTo>
                    <a:lnTo>
                      <a:pt x="7" y="3"/>
                    </a:lnTo>
                    <a:lnTo>
                      <a:pt x="9" y="4"/>
                    </a:lnTo>
                    <a:lnTo>
                      <a:pt x="10" y="5"/>
                    </a:lnTo>
                    <a:lnTo>
                      <a:pt x="11" y="7"/>
                    </a:lnTo>
                    <a:lnTo>
                      <a:pt x="11" y="60"/>
                    </a:lnTo>
                    <a:lnTo>
                      <a:pt x="10" y="62"/>
                    </a:lnTo>
                    <a:lnTo>
                      <a:pt x="9" y="64"/>
                    </a:lnTo>
                    <a:lnTo>
                      <a:pt x="7" y="64"/>
                    </a:lnTo>
                    <a:lnTo>
                      <a:pt x="3" y="65"/>
                    </a:lnTo>
                    <a:lnTo>
                      <a:pt x="0" y="65"/>
                    </a:lnTo>
                    <a:lnTo>
                      <a:pt x="0" y="68"/>
                    </a:lnTo>
                    <a:lnTo>
                      <a:pt x="37" y="68"/>
                    </a:lnTo>
                    <a:lnTo>
                      <a:pt x="43" y="67"/>
                    </a:lnTo>
                    <a:lnTo>
                      <a:pt x="49" y="65"/>
                    </a:lnTo>
                    <a:lnTo>
                      <a:pt x="54" y="62"/>
                    </a:lnTo>
                    <a:lnTo>
                      <a:pt x="58" y="58"/>
                    </a:lnTo>
                    <a:lnTo>
                      <a:pt x="62" y="53"/>
                    </a:lnTo>
                    <a:lnTo>
                      <a:pt x="65" y="47"/>
                    </a:lnTo>
                    <a:lnTo>
                      <a:pt x="67" y="41"/>
                    </a:lnTo>
                    <a:lnTo>
                      <a:pt x="67" y="34"/>
                    </a:lnTo>
                    <a:lnTo>
                      <a:pt x="67" y="27"/>
                    </a:lnTo>
                    <a:lnTo>
                      <a:pt x="65" y="21"/>
                    </a:lnTo>
                    <a:lnTo>
                      <a:pt x="62" y="15"/>
                    </a:lnTo>
                    <a:lnTo>
                      <a:pt x="58" y="10"/>
                    </a:lnTo>
                    <a:lnTo>
                      <a:pt x="54" y="6"/>
                    </a:lnTo>
                    <a:lnTo>
                      <a:pt x="49" y="2"/>
                    </a:lnTo>
                    <a:lnTo>
                      <a:pt x="43" y="0"/>
                    </a:lnTo>
                    <a:lnTo>
                      <a:pt x="37" y="0"/>
                    </a:lnTo>
                    <a:lnTo>
                      <a:pt x="0" y="0"/>
                    </a:lnTo>
                    <a:close/>
                    <a:moveTo>
                      <a:pt x="24" y="65"/>
                    </a:moveTo>
                    <a:lnTo>
                      <a:pt x="21" y="65"/>
                    </a:lnTo>
                    <a:lnTo>
                      <a:pt x="20" y="64"/>
                    </a:lnTo>
                    <a:lnTo>
                      <a:pt x="19" y="63"/>
                    </a:lnTo>
                    <a:lnTo>
                      <a:pt x="19" y="61"/>
                    </a:lnTo>
                    <a:lnTo>
                      <a:pt x="19" y="7"/>
                    </a:lnTo>
                    <a:lnTo>
                      <a:pt x="19" y="5"/>
                    </a:lnTo>
                    <a:lnTo>
                      <a:pt x="20" y="4"/>
                    </a:lnTo>
                    <a:lnTo>
                      <a:pt x="21" y="3"/>
                    </a:lnTo>
                    <a:lnTo>
                      <a:pt x="24" y="3"/>
                    </a:lnTo>
                    <a:lnTo>
                      <a:pt x="34" y="3"/>
                    </a:lnTo>
                    <a:lnTo>
                      <a:pt x="39" y="3"/>
                    </a:lnTo>
                    <a:lnTo>
                      <a:pt x="43" y="5"/>
                    </a:lnTo>
                    <a:lnTo>
                      <a:pt x="48" y="8"/>
                    </a:lnTo>
                    <a:lnTo>
                      <a:pt x="52" y="12"/>
                    </a:lnTo>
                    <a:lnTo>
                      <a:pt x="55" y="17"/>
                    </a:lnTo>
                    <a:lnTo>
                      <a:pt x="56" y="22"/>
                    </a:lnTo>
                    <a:lnTo>
                      <a:pt x="57" y="28"/>
                    </a:lnTo>
                    <a:lnTo>
                      <a:pt x="57" y="34"/>
                    </a:lnTo>
                    <a:lnTo>
                      <a:pt x="57" y="42"/>
                    </a:lnTo>
                    <a:lnTo>
                      <a:pt x="56" y="48"/>
                    </a:lnTo>
                    <a:lnTo>
                      <a:pt x="54" y="52"/>
                    </a:lnTo>
                    <a:lnTo>
                      <a:pt x="52" y="56"/>
                    </a:lnTo>
                    <a:lnTo>
                      <a:pt x="50" y="59"/>
                    </a:lnTo>
                    <a:lnTo>
                      <a:pt x="46" y="61"/>
                    </a:lnTo>
                    <a:lnTo>
                      <a:pt x="41" y="64"/>
                    </a:lnTo>
                    <a:lnTo>
                      <a:pt x="34" y="65"/>
                    </a:lnTo>
                    <a:lnTo>
                      <a:pt x="24"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72" name="Rectangle 134"/>
              <p:cNvSpPr>
                <a:spLocks noChangeAspect="1" noChangeArrowheads="1"/>
              </p:cNvSpPr>
              <p:nvPr/>
            </p:nvSpPr>
            <p:spPr bwMode="auto">
              <a:xfrm>
                <a:off x="2403" y="1158"/>
                <a:ext cx="26" cy="6"/>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73" name="Freeform 135"/>
              <p:cNvSpPr>
                <a:spLocks noChangeAspect="1"/>
              </p:cNvSpPr>
              <p:nvPr/>
            </p:nvSpPr>
            <p:spPr bwMode="auto">
              <a:xfrm>
                <a:off x="2438" y="1139"/>
                <a:ext cx="78" cy="44"/>
              </a:xfrm>
              <a:custGeom>
                <a:avLst/>
                <a:gdLst>
                  <a:gd name="T0" fmla="*/ 8 w 78"/>
                  <a:gd name="T1" fmla="*/ 36 h 44"/>
                  <a:gd name="T2" fmla="*/ 7 w 78"/>
                  <a:gd name="T3" fmla="*/ 40 h 44"/>
                  <a:gd name="T4" fmla="*/ 0 w 78"/>
                  <a:gd name="T5" fmla="*/ 41 h 44"/>
                  <a:gd name="T6" fmla="*/ 3 w 78"/>
                  <a:gd name="T7" fmla="*/ 44 h 44"/>
                  <a:gd name="T8" fmla="*/ 9 w 78"/>
                  <a:gd name="T9" fmla="*/ 44 h 44"/>
                  <a:gd name="T10" fmla="*/ 14 w 78"/>
                  <a:gd name="T11" fmla="*/ 44 h 44"/>
                  <a:gd name="T12" fmla="*/ 20 w 78"/>
                  <a:gd name="T13" fmla="*/ 44 h 44"/>
                  <a:gd name="T14" fmla="*/ 23 w 78"/>
                  <a:gd name="T15" fmla="*/ 41 h 44"/>
                  <a:gd name="T16" fmla="*/ 16 w 78"/>
                  <a:gd name="T17" fmla="*/ 40 h 44"/>
                  <a:gd name="T18" fmla="*/ 15 w 78"/>
                  <a:gd name="T19" fmla="*/ 36 h 44"/>
                  <a:gd name="T20" fmla="*/ 16 w 78"/>
                  <a:gd name="T21" fmla="*/ 11 h 44"/>
                  <a:gd name="T22" fmla="*/ 24 w 78"/>
                  <a:gd name="T23" fmla="*/ 3 h 44"/>
                  <a:gd name="T24" fmla="*/ 31 w 78"/>
                  <a:gd name="T25" fmla="*/ 2 h 44"/>
                  <a:gd name="T26" fmla="*/ 33 w 78"/>
                  <a:gd name="T27" fmla="*/ 4 h 44"/>
                  <a:gd name="T28" fmla="*/ 35 w 78"/>
                  <a:gd name="T29" fmla="*/ 7 h 44"/>
                  <a:gd name="T30" fmla="*/ 36 w 78"/>
                  <a:gd name="T31" fmla="*/ 11 h 44"/>
                  <a:gd name="T32" fmla="*/ 36 w 78"/>
                  <a:gd name="T33" fmla="*/ 36 h 44"/>
                  <a:gd name="T34" fmla="*/ 34 w 78"/>
                  <a:gd name="T35" fmla="*/ 40 h 44"/>
                  <a:gd name="T36" fmla="*/ 28 w 78"/>
                  <a:gd name="T37" fmla="*/ 41 h 44"/>
                  <a:gd name="T38" fmla="*/ 31 w 78"/>
                  <a:gd name="T39" fmla="*/ 44 h 44"/>
                  <a:gd name="T40" fmla="*/ 37 w 78"/>
                  <a:gd name="T41" fmla="*/ 44 h 44"/>
                  <a:gd name="T42" fmla="*/ 42 w 78"/>
                  <a:gd name="T43" fmla="*/ 44 h 44"/>
                  <a:gd name="T44" fmla="*/ 48 w 78"/>
                  <a:gd name="T45" fmla="*/ 44 h 44"/>
                  <a:gd name="T46" fmla="*/ 50 w 78"/>
                  <a:gd name="T47" fmla="*/ 41 h 44"/>
                  <a:gd name="T48" fmla="*/ 44 w 78"/>
                  <a:gd name="T49" fmla="*/ 40 h 44"/>
                  <a:gd name="T50" fmla="*/ 43 w 78"/>
                  <a:gd name="T51" fmla="*/ 36 h 44"/>
                  <a:gd name="T52" fmla="*/ 44 w 78"/>
                  <a:gd name="T53" fmla="*/ 11 h 44"/>
                  <a:gd name="T54" fmla="*/ 51 w 78"/>
                  <a:gd name="T55" fmla="*/ 3 h 44"/>
                  <a:gd name="T56" fmla="*/ 58 w 78"/>
                  <a:gd name="T57" fmla="*/ 2 h 44"/>
                  <a:gd name="T58" fmla="*/ 61 w 78"/>
                  <a:gd name="T59" fmla="*/ 4 h 44"/>
                  <a:gd name="T60" fmla="*/ 63 w 78"/>
                  <a:gd name="T61" fmla="*/ 7 h 44"/>
                  <a:gd name="T62" fmla="*/ 63 w 78"/>
                  <a:gd name="T63" fmla="*/ 11 h 44"/>
                  <a:gd name="T64" fmla="*/ 64 w 78"/>
                  <a:gd name="T65" fmla="*/ 36 h 44"/>
                  <a:gd name="T66" fmla="*/ 62 w 78"/>
                  <a:gd name="T67" fmla="*/ 40 h 44"/>
                  <a:gd name="T68" fmla="*/ 56 w 78"/>
                  <a:gd name="T69" fmla="*/ 41 h 44"/>
                  <a:gd name="T70" fmla="*/ 59 w 78"/>
                  <a:gd name="T71" fmla="*/ 44 h 44"/>
                  <a:gd name="T72" fmla="*/ 65 w 78"/>
                  <a:gd name="T73" fmla="*/ 44 h 44"/>
                  <a:gd name="T74" fmla="*/ 69 w 78"/>
                  <a:gd name="T75" fmla="*/ 44 h 44"/>
                  <a:gd name="T76" fmla="*/ 75 w 78"/>
                  <a:gd name="T77" fmla="*/ 44 h 44"/>
                  <a:gd name="T78" fmla="*/ 78 w 78"/>
                  <a:gd name="T79" fmla="*/ 41 h 44"/>
                  <a:gd name="T80" fmla="*/ 72 w 78"/>
                  <a:gd name="T81" fmla="*/ 40 h 44"/>
                  <a:gd name="T82" fmla="*/ 70 w 78"/>
                  <a:gd name="T83" fmla="*/ 38 h 44"/>
                  <a:gd name="T84" fmla="*/ 70 w 78"/>
                  <a:gd name="T85" fmla="*/ 13 h 44"/>
                  <a:gd name="T86" fmla="*/ 69 w 78"/>
                  <a:gd name="T87" fmla="*/ 6 h 44"/>
                  <a:gd name="T88" fmla="*/ 66 w 78"/>
                  <a:gd name="T89" fmla="*/ 2 h 44"/>
                  <a:gd name="T90" fmla="*/ 61 w 78"/>
                  <a:gd name="T91" fmla="*/ 0 h 44"/>
                  <a:gd name="T92" fmla="*/ 51 w 78"/>
                  <a:gd name="T93" fmla="*/ 1 h 44"/>
                  <a:gd name="T94" fmla="*/ 44 w 78"/>
                  <a:gd name="T95" fmla="*/ 6 h 44"/>
                  <a:gd name="T96" fmla="*/ 42 w 78"/>
                  <a:gd name="T97" fmla="*/ 7 h 44"/>
                  <a:gd name="T98" fmla="*/ 39 w 78"/>
                  <a:gd name="T99" fmla="*/ 3 h 44"/>
                  <a:gd name="T100" fmla="*/ 35 w 78"/>
                  <a:gd name="T101" fmla="*/ 1 h 44"/>
                  <a:gd name="T102" fmla="*/ 31 w 78"/>
                  <a:gd name="T103" fmla="*/ 0 h 44"/>
                  <a:gd name="T104" fmla="*/ 24 w 78"/>
                  <a:gd name="T105" fmla="*/ 0 h 44"/>
                  <a:gd name="T106" fmla="*/ 17 w 78"/>
                  <a:gd name="T107" fmla="*/ 6 h 44"/>
                  <a:gd name="T108" fmla="*/ 14 w 78"/>
                  <a:gd name="T109" fmla="*/ 0 h 44"/>
                  <a:gd name="T110" fmla="*/ 0 w 78"/>
                  <a:gd name="T111" fmla="*/ 4 h 44"/>
                  <a:gd name="T112" fmla="*/ 4 w 78"/>
                  <a:gd name="T113" fmla="*/ 4 h 44"/>
                  <a:gd name="T114" fmla="*/ 7 w 78"/>
                  <a:gd name="T115" fmla="*/ 5 h 44"/>
                  <a:gd name="T116" fmla="*/ 8 w 78"/>
                  <a:gd name="T117" fmla="*/ 7 h 44"/>
                  <a:gd name="T118" fmla="*/ 8 w 78"/>
                  <a:gd name="T119"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9"/>
                    </a:moveTo>
                    <a:lnTo>
                      <a:pt x="8" y="36"/>
                    </a:lnTo>
                    <a:lnTo>
                      <a:pt x="8" y="39"/>
                    </a:lnTo>
                    <a:lnTo>
                      <a:pt x="7" y="40"/>
                    </a:lnTo>
                    <a:lnTo>
                      <a:pt x="4" y="41"/>
                    </a:lnTo>
                    <a:lnTo>
                      <a:pt x="0" y="41"/>
                    </a:lnTo>
                    <a:lnTo>
                      <a:pt x="0" y="44"/>
                    </a:lnTo>
                    <a:lnTo>
                      <a:pt x="3" y="44"/>
                    </a:lnTo>
                    <a:lnTo>
                      <a:pt x="6" y="44"/>
                    </a:lnTo>
                    <a:lnTo>
                      <a:pt x="9" y="44"/>
                    </a:lnTo>
                    <a:lnTo>
                      <a:pt x="12" y="43"/>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4" y="3"/>
                    </a:lnTo>
                    <a:lnTo>
                      <a:pt x="28" y="2"/>
                    </a:lnTo>
                    <a:lnTo>
                      <a:pt x="31" y="2"/>
                    </a:lnTo>
                    <a:lnTo>
                      <a:pt x="32" y="3"/>
                    </a:lnTo>
                    <a:lnTo>
                      <a:pt x="33" y="4"/>
                    </a:lnTo>
                    <a:lnTo>
                      <a:pt x="34" y="5"/>
                    </a:lnTo>
                    <a:lnTo>
                      <a:pt x="35" y="7"/>
                    </a:lnTo>
                    <a:lnTo>
                      <a:pt x="36" y="9"/>
                    </a:lnTo>
                    <a:lnTo>
                      <a:pt x="36" y="11"/>
                    </a:lnTo>
                    <a:lnTo>
                      <a:pt x="36" y="13"/>
                    </a:lnTo>
                    <a:lnTo>
                      <a:pt x="36" y="36"/>
                    </a:lnTo>
                    <a:lnTo>
                      <a:pt x="36" y="39"/>
                    </a:lnTo>
                    <a:lnTo>
                      <a:pt x="34" y="40"/>
                    </a:lnTo>
                    <a:lnTo>
                      <a:pt x="32" y="41"/>
                    </a:lnTo>
                    <a:lnTo>
                      <a:pt x="28" y="41"/>
                    </a:lnTo>
                    <a:lnTo>
                      <a:pt x="28" y="44"/>
                    </a:lnTo>
                    <a:lnTo>
                      <a:pt x="31" y="44"/>
                    </a:lnTo>
                    <a:lnTo>
                      <a:pt x="34" y="44"/>
                    </a:lnTo>
                    <a:lnTo>
                      <a:pt x="37" y="44"/>
                    </a:lnTo>
                    <a:lnTo>
                      <a:pt x="39" y="43"/>
                    </a:lnTo>
                    <a:lnTo>
                      <a:pt x="42" y="44"/>
                    </a:lnTo>
                    <a:lnTo>
                      <a:pt x="45" y="44"/>
                    </a:lnTo>
                    <a:lnTo>
                      <a:pt x="48" y="44"/>
                    </a:lnTo>
                    <a:lnTo>
                      <a:pt x="50" y="44"/>
                    </a:lnTo>
                    <a:lnTo>
                      <a:pt x="50" y="41"/>
                    </a:lnTo>
                    <a:lnTo>
                      <a:pt x="46" y="41"/>
                    </a:lnTo>
                    <a:lnTo>
                      <a:pt x="44" y="40"/>
                    </a:lnTo>
                    <a:lnTo>
                      <a:pt x="43" y="39"/>
                    </a:lnTo>
                    <a:lnTo>
                      <a:pt x="43" y="36"/>
                    </a:lnTo>
                    <a:lnTo>
                      <a:pt x="43" y="18"/>
                    </a:lnTo>
                    <a:lnTo>
                      <a:pt x="44" y="11"/>
                    </a:lnTo>
                    <a:lnTo>
                      <a:pt x="47" y="6"/>
                    </a:lnTo>
                    <a:lnTo>
                      <a:pt x="51" y="3"/>
                    </a:lnTo>
                    <a:lnTo>
                      <a:pt x="56" y="2"/>
                    </a:lnTo>
                    <a:lnTo>
                      <a:pt x="58" y="2"/>
                    </a:lnTo>
                    <a:lnTo>
                      <a:pt x="60" y="3"/>
                    </a:lnTo>
                    <a:lnTo>
                      <a:pt x="61" y="4"/>
                    </a:lnTo>
                    <a:lnTo>
                      <a:pt x="62" y="5"/>
                    </a:lnTo>
                    <a:lnTo>
                      <a:pt x="63" y="7"/>
                    </a:lnTo>
                    <a:lnTo>
                      <a:pt x="63" y="9"/>
                    </a:lnTo>
                    <a:lnTo>
                      <a:pt x="63" y="11"/>
                    </a:lnTo>
                    <a:lnTo>
                      <a:pt x="64" y="13"/>
                    </a:lnTo>
                    <a:lnTo>
                      <a:pt x="64" y="36"/>
                    </a:lnTo>
                    <a:lnTo>
                      <a:pt x="63" y="39"/>
                    </a:lnTo>
                    <a:lnTo>
                      <a:pt x="62" y="40"/>
                    </a:lnTo>
                    <a:lnTo>
                      <a:pt x="60" y="41"/>
                    </a:lnTo>
                    <a:lnTo>
                      <a:pt x="56" y="41"/>
                    </a:lnTo>
                    <a:lnTo>
                      <a:pt x="56" y="44"/>
                    </a:lnTo>
                    <a:lnTo>
                      <a:pt x="59" y="44"/>
                    </a:lnTo>
                    <a:lnTo>
                      <a:pt x="62" y="44"/>
                    </a:lnTo>
                    <a:lnTo>
                      <a:pt x="65" y="44"/>
                    </a:lnTo>
                    <a:lnTo>
                      <a:pt x="67" y="43"/>
                    </a:lnTo>
                    <a:lnTo>
                      <a:pt x="69" y="44"/>
                    </a:lnTo>
                    <a:lnTo>
                      <a:pt x="72" y="44"/>
                    </a:lnTo>
                    <a:lnTo>
                      <a:pt x="75" y="44"/>
                    </a:lnTo>
                    <a:lnTo>
                      <a:pt x="78" y="44"/>
                    </a:lnTo>
                    <a:lnTo>
                      <a:pt x="78" y="41"/>
                    </a:lnTo>
                    <a:lnTo>
                      <a:pt x="75" y="41"/>
                    </a:lnTo>
                    <a:lnTo>
                      <a:pt x="72" y="40"/>
                    </a:lnTo>
                    <a:lnTo>
                      <a:pt x="71" y="39"/>
                    </a:lnTo>
                    <a:lnTo>
                      <a:pt x="70" y="38"/>
                    </a:lnTo>
                    <a:lnTo>
                      <a:pt x="70" y="19"/>
                    </a:lnTo>
                    <a:lnTo>
                      <a:pt x="70" y="13"/>
                    </a:lnTo>
                    <a:lnTo>
                      <a:pt x="70" y="9"/>
                    </a:lnTo>
                    <a:lnTo>
                      <a:pt x="69" y="6"/>
                    </a:lnTo>
                    <a:lnTo>
                      <a:pt x="67" y="3"/>
                    </a:lnTo>
                    <a:lnTo>
                      <a:pt x="66" y="2"/>
                    </a:lnTo>
                    <a:lnTo>
                      <a:pt x="64" y="1"/>
                    </a:lnTo>
                    <a:lnTo>
                      <a:pt x="61" y="0"/>
                    </a:lnTo>
                    <a:lnTo>
                      <a:pt x="57" y="0"/>
                    </a:lnTo>
                    <a:lnTo>
                      <a:pt x="51" y="1"/>
                    </a:lnTo>
                    <a:lnTo>
                      <a:pt x="47" y="3"/>
                    </a:lnTo>
                    <a:lnTo>
                      <a:pt x="44" y="6"/>
                    </a:lnTo>
                    <a:lnTo>
                      <a:pt x="42" y="9"/>
                    </a:lnTo>
                    <a:lnTo>
                      <a:pt x="42" y="7"/>
                    </a:lnTo>
                    <a:lnTo>
                      <a:pt x="40" y="4"/>
                    </a:lnTo>
                    <a:lnTo>
                      <a:pt x="39" y="3"/>
                    </a:lnTo>
                    <a:lnTo>
                      <a:pt x="37" y="1"/>
                    </a:lnTo>
                    <a:lnTo>
                      <a:pt x="35" y="1"/>
                    </a:lnTo>
                    <a:lnTo>
                      <a:pt x="33" y="0"/>
                    </a:lnTo>
                    <a:lnTo>
                      <a:pt x="31" y="0"/>
                    </a:lnTo>
                    <a:lnTo>
                      <a:pt x="29" y="0"/>
                    </a:lnTo>
                    <a:lnTo>
                      <a:pt x="24" y="0"/>
                    </a:lnTo>
                    <a:lnTo>
                      <a:pt x="20" y="3"/>
                    </a:lnTo>
                    <a:lnTo>
                      <a:pt x="17" y="6"/>
                    </a:lnTo>
                    <a:lnTo>
                      <a:pt x="14" y="10"/>
                    </a:lnTo>
                    <a:lnTo>
                      <a:pt x="14" y="0"/>
                    </a:lnTo>
                    <a:lnTo>
                      <a:pt x="0" y="1"/>
                    </a:lnTo>
                    <a:lnTo>
                      <a:pt x="0" y="4"/>
                    </a:lnTo>
                    <a:lnTo>
                      <a:pt x="3" y="4"/>
                    </a:lnTo>
                    <a:lnTo>
                      <a:pt x="4" y="4"/>
                    </a:lnTo>
                    <a:lnTo>
                      <a:pt x="6" y="4"/>
                    </a:lnTo>
                    <a:lnTo>
                      <a:pt x="7" y="5"/>
                    </a:lnTo>
                    <a:lnTo>
                      <a:pt x="7" y="6"/>
                    </a:lnTo>
                    <a:lnTo>
                      <a:pt x="8" y="7"/>
                    </a:lnTo>
                    <a:lnTo>
                      <a:pt x="8" y="8"/>
                    </a:lnTo>
                    <a:lnTo>
                      <a:pt x="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74" name="Freeform 136"/>
              <p:cNvSpPr>
                <a:spLocks noChangeAspect="1" noEditPoints="1"/>
              </p:cNvSpPr>
              <p:nvPr/>
            </p:nvSpPr>
            <p:spPr bwMode="auto">
              <a:xfrm>
                <a:off x="2522" y="1138"/>
                <a:ext cx="45" cy="46"/>
              </a:xfrm>
              <a:custGeom>
                <a:avLst/>
                <a:gdLst>
                  <a:gd name="T0" fmla="*/ 30 w 45"/>
                  <a:gd name="T1" fmla="*/ 40 h 46"/>
                  <a:gd name="T2" fmla="*/ 34 w 45"/>
                  <a:gd name="T3" fmla="*/ 45 h 46"/>
                  <a:gd name="T4" fmla="*/ 38 w 45"/>
                  <a:gd name="T5" fmla="*/ 45 h 46"/>
                  <a:gd name="T6" fmla="*/ 41 w 45"/>
                  <a:gd name="T7" fmla="*/ 45 h 46"/>
                  <a:gd name="T8" fmla="*/ 43 w 45"/>
                  <a:gd name="T9" fmla="*/ 42 h 46"/>
                  <a:gd name="T10" fmla="*/ 45 w 45"/>
                  <a:gd name="T11" fmla="*/ 39 h 46"/>
                  <a:gd name="T12" fmla="*/ 45 w 45"/>
                  <a:gd name="T13" fmla="*/ 30 h 46"/>
                  <a:gd name="T14" fmla="*/ 43 w 45"/>
                  <a:gd name="T15" fmla="*/ 36 h 46"/>
                  <a:gd name="T16" fmla="*/ 41 w 45"/>
                  <a:gd name="T17" fmla="*/ 41 h 46"/>
                  <a:gd name="T18" fmla="*/ 39 w 45"/>
                  <a:gd name="T19" fmla="*/ 42 h 46"/>
                  <a:gd name="T20" fmla="*/ 36 w 45"/>
                  <a:gd name="T21" fmla="*/ 40 h 46"/>
                  <a:gd name="T22" fmla="*/ 36 w 45"/>
                  <a:gd name="T23" fmla="*/ 37 h 46"/>
                  <a:gd name="T24" fmla="*/ 36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6 h 46"/>
                  <a:gd name="T44" fmla="*/ 10 w 45"/>
                  <a:gd name="T45" fmla="*/ 16 h 46"/>
                  <a:gd name="T46" fmla="*/ 12 w 45"/>
                  <a:gd name="T47" fmla="*/ 13 h 46"/>
                  <a:gd name="T48" fmla="*/ 12 w 45"/>
                  <a:gd name="T49" fmla="*/ 10 h 46"/>
                  <a:gd name="T50" fmla="*/ 10 w 45"/>
                  <a:gd name="T51" fmla="*/ 7 h 46"/>
                  <a:gd name="T52" fmla="*/ 10 w 45"/>
                  <a:gd name="T53" fmla="*/ 5 h 46"/>
                  <a:gd name="T54" fmla="*/ 16 w 45"/>
                  <a:gd name="T55" fmla="*/ 3 h 46"/>
                  <a:gd name="T56" fmla="*/ 20 w 45"/>
                  <a:gd name="T57" fmla="*/ 3 h 46"/>
                  <a:gd name="T58" fmla="*/ 24 w 45"/>
                  <a:gd name="T59" fmla="*/ 4 h 46"/>
                  <a:gd name="T60" fmla="*/ 27 w 45"/>
                  <a:gd name="T61" fmla="*/ 7 h 46"/>
                  <a:gd name="T62" fmla="*/ 28 w 45"/>
                  <a:gd name="T63" fmla="*/ 12 h 46"/>
                  <a:gd name="T64" fmla="*/ 29 w 45"/>
                  <a:gd name="T65" fmla="*/ 19 h 46"/>
                  <a:gd name="T66" fmla="*/ 10 w 45"/>
                  <a:gd name="T67" fmla="*/ 22 h 46"/>
                  <a:gd name="T68" fmla="*/ 3 w 45"/>
                  <a:gd name="T69" fmla="*/ 28 h 46"/>
                  <a:gd name="T70" fmla="*/ 0 w 45"/>
                  <a:gd name="T71" fmla="*/ 35 h 46"/>
                  <a:gd name="T72" fmla="*/ 6 w 45"/>
                  <a:gd name="T73" fmla="*/ 44 h 46"/>
                  <a:gd name="T74" fmla="*/ 16 w 45"/>
                  <a:gd name="T75" fmla="*/ 46 h 46"/>
                  <a:gd name="T76" fmla="*/ 25 w 45"/>
                  <a:gd name="T77" fmla="*/ 43 h 46"/>
                  <a:gd name="T78" fmla="*/ 29 w 45"/>
                  <a:gd name="T79" fmla="*/ 37 h 46"/>
                  <a:gd name="T80" fmla="*/ 29 w 45"/>
                  <a:gd name="T81" fmla="*/ 31 h 46"/>
                  <a:gd name="T82" fmla="*/ 28 w 45"/>
                  <a:gd name="T83" fmla="*/ 37 h 46"/>
                  <a:gd name="T84" fmla="*/ 25 w 45"/>
                  <a:gd name="T85" fmla="*/ 41 h 46"/>
                  <a:gd name="T86" fmla="*/ 21 w 45"/>
                  <a:gd name="T87" fmla="*/ 43 h 46"/>
                  <a:gd name="T88" fmla="*/ 17 w 45"/>
                  <a:gd name="T89" fmla="*/ 44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5"/>
                    </a:lnTo>
                    <a:lnTo>
                      <a:pt x="37" y="45"/>
                    </a:lnTo>
                    <a:lnTo>
                      <a:pt x="38" y="45"/>
                    </a:lnTo>
                    <a:lnTo>
                      <a:pt x="39" y="45"/>
                    </a:lnTo>
                    <a:lnTo>
                      <a:pt x="41" y="45"/>
                    </a:lnTo>
                    <a:lnTo>
                      <a:pt x="42" y="44"/>
                    </a:lnTo>
                    <a:lnTo>
                      <a:pt x="43" y="42"/>
                    </a:lnTo>
                    <a:lnTo>
                      <a:pt x="44" y="41"/>
                    </a:lnTo>
                    <a:lnTo>
                      <a:pt x="45" y="39"/>
                    </a:lnTo>
                    <a:lnTo>
                      <a:pt x="45" y="36"/>
                    </a:lnTo>
                    <a:lnTo>
                      <a:pt x="45" y="30"/>
                    </a:lnTo>
                    <a:lnTo>
                      <a:pt x="43" y="30"/>
                    </a:lnTo>
                    <a:lnTo>
                      <a:pt x="43" y="36"/>
                    </a:lnTo>
                    <a:lnTo>
                      <a:pt x="42" y="39"/>
                    </a:lnTo>
                    <a:lnTo>
                      <a:pt x="41" y="41"/>
                    </a:lnTo>
                    <a:lnTo>
                      <a:pt x="40" y="42"/>
                    </a:lnTo>
                    <a:lnTo>
                      <a:pt x="39" y="42"/>
                    </a:lnTo>
                    <a:lnTo>
                      <a:pt x="37" y="42"/>
                    </a:lnTo>
                    <a:lnTo>
                      <a:pt x="36" y="40"/>
                    </a:lnTo>
                    <a:lnTo>
                      <a:pt x="36" y="38"/>
                    </a:lnTo>
                    <a:lnTo>
                      <a:pt x="36" y="37"/>
                    </a:lnTo>
                    <a:lnTo>
                      <a:pt x="36" y="17"/>
                    </a:lnTo>
                    <a:lnTo>
                      <a:pt x="36" y="14"/>
                    </a:lnTo>
                    <a:lnTo>
                      <a:pt x="35" y="11"/>
                    </a:lnTo>
                    <a:lnTo>
                      <a:pt x="34" y="8"/>
                    </a:lnTo>
                    <a:lnTo>
                      <a:pt x="32" y="6"/>
                    </a:lnTo>
                    <a:lnTo>
                      <a:pt x="29" y="3"/>
                    </a:lnTo>
                    <a:lnTo>
                      <a:pt x="26" y="1"/>
                    </a:lnTo>
                    <a:lnTo>
                      <a:pt x="22" y="0"/>
                    </a:lnTo>
                    <a:lnTo>
                      <a:pt x="18" y="0"/>
                    </a:lnTo>
                    <a:lnTo>
                      <a:pt x="15" y="0"/>
                    </a:lnTo>
                    <a:lnTo>
                      <a:pt x="13" y="1"/>
                    </a:lnTo>
                    <a:lnTo>
                      <a:pt x="10" y="2"/>
                    </a:lnTo>
                    <a:lnTo>
                      <a:pt x="8" y="3"/>
                    </a:lnTo>
                    <a:lnTo>
                      <a:pt x="6" y="5"/>
                    </a:lnTo>
                    <a:lnTo>
                      <a:pt x="5" y="7"/>
                    </a:lnTo>
                    <a:lnTo>
                      <a:pt x="4" y="9"/>
                    </a:lnTo>
                    <a:lnTo>
                      <a:pt x="3" y="11"/>
                    </a:lnTo>
                    <a:lnTo>
                      <a:pt x="4" y="13"/>
                    </a:lnTo>
                    <a:lnTo>
                      <a:pt x="5" y="15"/>
                    </a:lnTo>
                    <a:lnTo>
                      <a:pt x="6" y="16"/>
                    </a:lnTo>
                    <a:lnTo>
                      <a:pt x="8" y="16"/>
                    </a:lnTo>
                    <a:lnTo>
                      <a:pt x="10" y="16"/>
                    </a:lnTo>
                    <a:lnTo>
                      <a:pt x="11" y="15"/>
                    </a:lnTo>
                    <a:lnTo>
                      <a:pt x="12" y="13"/>
                    </a:lnTo>
                    <a:lnTo>
                      <a:pt x="12" y="11"/>
                    </a:lnTo>
                    <a:lnTo>
                      <a:pt x="12" y="10"/>
                    </a:lnTo>
                    <a:lnTo>
                      <a:pt x="12" y="9"/>
                    </a:lnTo>
                    <a:lnTo>
                      <a:pt x="10" y="7"/>
                    </a:lnTo>
                    <a:lnTo>
                      <a:pt x="7" y="7"/>
                    </a:lnTo>
                    <a:lnTo>
                      <a:pt x="10" y="5"/>
                    </a:lnTo>
                    <a:lnTo>
                      <a:pt x="13" y="3"/>
                    </a:lnTo>
                    <a:lnTo>
                      <a:pt x="16" y="3"/>
                    </a:lnTo>
                    <a:lnTo>
                      <a:pt x="18" y="2"/>
                    </a:lnTo>
                    <a:lnTo>
                      <a:pt x="20" y="3"/>
                    </a:lnTo>
                    <a:lnTo>
                      <a:pt x="22" y="3"/>
                    </a:lnTo>
                    <a:lnTo>
                      <a:pt x="24" y="4"/>
                    </a:lnTo>
                    <a:lnTo>
                      <a:pt x="25" y="5"/>
                    </a:lnTo>
                    <a:lnTo>
                      <a:pt x="27" y="7"/>
                    </a:lnTo>
                    <a:lnTo>
                      <a:pt x="28" y="9"/>
                    </a:lnTo>
                    <a:lnTo>
                      <a:pt x="28" y="12"/>
                    </a:lnTo>
                    <a:lnTo>
                      <a:pt x="29" y="15"/>
                    </a:lnTo>
                    <a:lnTo>
                      <a:pt x="29" y="19"/>
                    </a:lnTo>
                    <a:lnTo>
                      <a:pt x="20" y="20"/>
                    </a:lnTo>
                    <a:lnTo>
                      <a:pt x="10" y="22"/>
                    </a:lnTo>
                    <a:lnTo>
                      <a:pt x="6" y="25"/>
                    </a:lnTo>
                    <a:lnTo>
                      <a:pt x="3" y="28"/>
                    </a:lnTo>
                    <a:lnTo>
                      <a:pt x="1" y="32"/>
                    </a:lnTo>
                    <a:lnTo>
                      <a:pt x="0" y="35"/>
                    </a:lnTo>
                    <a:lnTo>
                      <a:pt x="2" y="40"/>
                    </a:lnTo>
                    <a:lnTo>
                      <a:pt x="6" y="44"/>
                    </a:lnTo>
                    <a:lnTo>
                      <a:pt x="11" y="45"/>
                    </a:lnTo>
                    <a:lnTo>
                      <a:pt x="16" y="46"/>
                    </a:lnTo>
                    <a:lnTo>
                      <a:pt x="21" y="45"/>
                    </a:lnTo>
                    <a:lnTo>
                      <a:pt x="25" y="43"/>
                    </a:lnTo>
                    <a:lnTo>
                      <a:pt x="28" y="41"/>
                    </a:lnTo>
                    <a:lnTo>
                      <a:pt x="29" y="37"/>
                    </a:lnTo>
                    <a:close/>
                    <a:moveTo>
                      <a:pt x="29" y="21"/>
                    </a:moveTo>
                    <a:lnTo>
                      <a:pt x="29" y="31"/>
                    </a:lnTo>
                    <a:lnTo>
                      <a:pt x="28" y="34"/>
                    </a:lnTo>
                    <a:lnTo>
                      <a:pt x="28" y="37"/>
                    </a:lnTo>
                    <a:lnTo>
                      <a:pt x="26" y="39"/>
                    </a:lnTo>
                    <a:lnTo>
                      <a:pt x="25" y="41"/>
                    </a:lnTo>
                    <a:lnTo>
                      <a:pt x="23" y="42"/>
                    </a:lnTo>
                    <a:lnTo>
                      <a:pt x="21" y="43"/>
                    </a:lnTo>
                    <a:lnTo>
                      <a:pt x="19" y="44"/>
                    </a:lnTo>
                    <a:lnTo>
                      <a:pt x="17" y="44"/>
                    </a:lnTo>
                    <a:lnTo>
                      <a:pt x="14" y="43"/>
                    </a:lnTo>
                    <a:lnTo>
                      <a:pt x="11" y="41"/>
                    </a:lnTo>
                    <a:lnTo>
                      <a:pt x="9" y="39"/>
                    </a:lnTo>
                    <a:lnTo>
                      <a:pt x="8" y="35"/>
                    </a:lnTo>
                    <a:lnTo>
                      <a:pt x="9" y="31"/>
                    </a:lnTo>
                    <a:lnTo>
                      <a:pt x="12" y="26"/>
                    </a:lnTo>
                    <a:lnTo>
                      <a:pt x="19"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75" name="Freeform 137"/>
              <p:cNvSpPr>
                <a:spLocks noChangeAspect="1"/>
              </p:cNvSpPr>
              <p:nvPr/>
            </p:nvSpPr>
            <p:spPr bwMode="auto">
              <a:xfrm>
                <a:off x="2569" y="1140"/>
                <a:ext cx="51" cy="43"/>
              </a:xfrm>
              <a:custGeom>
                <a:avLst/>
                <a:gdLst>
                  <a:gd name="T0" fmla="*/ 30 w 51"/>
                  <a:gd name="T1" fmla="*/ 16 h 43"/>
                  <a:gd name="T2" fmla="*/ 35 w 51"/>
                  <a:gd name="T3" fmla="*/ 10 h 43"/>
                  <a:gd name="T4" fmla="*/ 39 w 51"/>
                  <a:gd name="T5" fmla="*/ 6 h 43"/>
                  <a:gd name="T6" fmla="*/ 45 w 51"/>
                  <a:gd name="T7" fmla="*/ 3 h 43"/>
                  <a:gd name="T8" fmla="*/ 49 w 51"/>
                  <a:gd name="T9" fmla="*/ 0 h 43"/>
                  <a:gd name="T10" fmla="*/ 38 w 51"/>
                  <a:gd name="T11" fmla="*/ 0 h 43"/>
                  <a:gd name="T12" fmla="*/ 33 w 51"/>
                  <a:gd name="T13" fmla="*/ 0 h 43"/>
                  <a:gd name="T14" fmla="*/ 31 w 51"/>
                  <a:gd name="T15" fmla="*/ 3 h 43"/>
                  <a:gd name="T16" fmla="*/ 34 w 51"/>
                  <a:gd name="T17" fmla="*/ 6 h 43"/>
                  <a:gd name="T18" fmla="*/ 32 w 51"/>
                  <a:gd name="T19" fmla="*/ 9 h 43"/>
                  <a:gd name="T20" fmla="*/ 18 w 51"/>
                  <a:gd name="T21" fmla="*/ 7 h 43"/>
                  <a:gd name="T22" fmla="*/ 18 w 51"/>
                  <a:gd name="T23" fmla="*/ 5 h 43"/>
                  <a:gd name="T24" fmla="*/ 21 w 51"/>
                  <a:gd name="T25" fmla="*/ 3 h 43"/>
                  <a:gd name="T26" fmla="*/ 19 w 51"/>
                  <a:gd name="T27" fmla="*/ 0 h 43"/>
                  <a:gd name="T28" fmla="*/ 12 w 51"/>
                  <a:gd name="T29" fmla="*/ 0 h 43"/>
                  <a:gd name="T30" fmla="*/ 8 w 51"/>
                  <a:gd name="T31" fmla="*/ 0 h 43"/>
                  <a:gd name="T32" fmla="*/ 3 w 51"/>
                  <a:gd name="T33" fmla="*/ 0 h 43"/>
                  <a:gd name="T34" fmla="*/ 1 w 51"/>
                  <a:gd name="T35" fmla="*/ 3 h 43"/>
                  <a:gd name="T36" fmla="*/ 5 w 51"/>
                  <a:gd name="T37" fmla="*/ 3 h 43"/>
                  <a:gd name="T38" fmla="*/ 8 w 51"/>
                  <a:gd name="T39" fmla="*/ 4 h 43"/>
                  <a:gd name="T40" fmla="*/ 10 w 51"/>
                  <a:gd name="T41" fmla="*/ 6 h 43"/>
                  <a:gd name="T42" fmla="*/ 13 w 51"/>
                  <a:gd name="T43" fmla="*/ 9 h 43"/>
                  <a:gd name="T44" fmla="*/ 13 w 51"/>
                  <a:gd name="T45" fmla="*/ 34 h 43"/>
                  <a:gd name="T46" fmla="*/ 6 w 51"/>
                  <a:gd name="T47" fmla="*/ 39 h 43"/>
                  <a:gd name="T48" fmla="*/ 0 w 51"/>
                  <a:gd name="T49" fmla="*/ 40 h 43"/>
                  <a:gd name="T50" fmla="*/ 9 w 51"/>
                  <a:gd name="T51" fmla="*/ 42 h 43"/>
                  <a:gd name="T52" fmla="*/ 18 w 51"/>
                  <a:gd name="T53" fmla="*/ 43 h 43"/>
                  <a:gd name="T54" fmla="*/ 16 w 51"/>
                  <a:gd name="T55" fmla="*/ 39 h 43"/>
                  <a:gd name="T56" fmla="*/ 16 w 51"/>
                  <a:gd name="T57" fmla="*/ 35 h 43"/>
                  <a:gd name="T58" fmla="*/ 20 w 51"/>
                  <a:gd name="T59" fmla="*/ 29 h 43"/>
                  <a:gd name="T60" fmla="*/ 32 w 51"/>
                  <a:gd name="T61" fmla="*/ 34 h 43"/>
                  <a:gd name="T62" fmla="*/ 34 w 51"/>
                  <a:gd name="T63" fmla="*/ 37 h 43"/>
                  <a:gd name="T64" fmla="*/ 33 w 51"/>
                  <a:gd name="T65" fmla="*/ 39 h 43"/>
                  <a:gd name="T66" fmla="*/ 30 w 51"/>
                  <a:gd name="T67" fmla="*/ 40 h 43"/>
                  <a:gd name="T68" fmla="*/ 33 w 51"/>
                  <a:gd name="T69" fmla="*/ 43 h 43"/>
                  <a:gd name="T70" fmla="*/ 39 w 51"/>
                  <a:gd name="T71" fmla="*/ 43 h 43"/>
                  <a:gd name="T72" fmla="*/ 46 w 51"/>
                  <a:gd name="T73" fmla="*/ 43 h 43"/>
                  <a:gd name="T74" fmla="*/ 51 w 51"/>
                  <a:gd name="T75" fmla="*/ 40 h 43"/>
                  <a:gd name="T76" fmla="*/ 45 w 51"/>
                  <a:gd name="T77" fmla="*/ 39 h 43"/>
                  <a:gd name="T78" fmla="*/ 41 w 51"/>
                  <a:gd name="T7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43">
                    <a:moveTo>
                      <a:pt x="28" y="19"/>
                    </a:moveTo>
                    <a:lnTo>
                      <a:pt x="30" y="16"/>
                    </a:lnTo>
                    <a:lnTo>
                      <a:pt x="33" y="13"/>
                    </a:lnTo>
                    <a:lnTo>
                      <a:pt x="35" y="10"/>
                    </a:lnTo>
                    <a:lnTo>
                      <a:pt x="37" y="8"/>
                    </a:lnTo>
                    <a:lnTo>
                      <a:pt x="39" y="6"/>
                    </a:lnTo>
                    <a:lnTo>
                      <a:pt x="42" y="4"/>
                    </a:lnTo>
                    <a:lnTo>
                      <a:pt x="45" y="3"/>
                    </a:lnTo>
                    <a:lnTo>
                      <a:pt x="49" y="3"/>
                    </a:lnTo>
                    <a:lnTo>
                      <a:pt x="49" y="0"/>
                    </a:lnTo>
                    <a:lnTo>
                      <a:pt x="41" y="0"/>
                    </a:lnTo>
                    <a:lnTo>
                      <a:pt x="38" y="0"/>
                    </a:lnTo>
                    <a:lnTo>
                      <a:pt x="35" y="0"/>
                    </a:lnTo>
                    <a:lnTo>
                      <a:pt x="33" y="0"/>
                    </a:lnTo>
                    <a:lnTo>
                      <a:pt x="31" y="0"/>
                    </a:lnTo>
                    <a:lnTo>
                      <a:pt x="31" y="3"/>
                    </a:lnTo>
                    <a:lnTo>
                      <a:pt x="33" y="4"/>
                    </a:lnTo>
                    <a:lnTo>
                      <a:pt x="34" y="6"/>
                    </a:lnTo>
                    <a:lnTo>
                      <a:pt x="33" y="8"/>
                    </a:lnTo>
                    <a:lnTo>
                      <a:pt x="32" y="9"/>
                    </a:lnTo>
                    <a:lnTo>
                      <a:pt x="26" y="17"/>
                    </a:lnTo>
                    <a:lnTo>
                      <a:pt x="18" y="7"/>
                    </a:lnTo>
                    <a:lnTo>
                      <a:pt x="18" y="6"/>
                    </a:lnTo>
                    <a:lnTo>
                      <a:pt x="18" y="5"/>
                    </a:lnTo>
                    <a:lnTo>
                      <a:pt x="19" y="4"/>
                    </a:lnTo>
                    <a:lnTo>
                      <a:pt x="21" y="3"/>
                    </a:lnTo>
                    <a:lnTo>
                      <a:pt x="21" y="0"/>
                    </a:lnTo>
                    <a:lnTo>
                      <a:pt x="19" y="0"/>
                    </a:lnTo>
                    <a:lnTo>
                      <a:pt x="15" y="0"/>
                    </a:lnTo>
                    <a:lnTo>
                      <a:pt x="12" y="0"/>
                    </a:lnTo>
                    <a:lnTo>
                      <a:pt x="10" y="0"/>
                    </a:lnTo>
                    <a:lnTo>
                      <a:pt x="8" y="0"/>
                    </a:lnTo>
                    <a:lnTo>
                      <a:pt x="6" y="0"/>
                    </a:lnTo>
                    <a:lnTo>
                      <a:pt x="3" y="0"/>
                    </a:lnTo>
                    <a:lnTo>
                      <a:pt x="1" y="0"/>
                    </a:lnTo>
                    <a:lnTo>
                      <a:pt x="1" y="3"/>
                    </a:lnTo>
                    <a:lnTo>
                      <a:pt x="3" y="3"/>
                    </a:lnTo>
                    <a:lnTo>
                      <a:pt x="5" y="3"/>
                    </a:lnTo>
                    <a:lnTo>
                      <a:pt x="6" y="3"/>
                    </a:lnTo>
                    <a:lnTo>
                      <a:pt x="8" y="4"/>
                    </a:lnTo>
                    <a:lnTo>
                      <a:pt x="9" y="4"/>
                    </a:lnTo>
                    <a:lnTo>
                      <a:pt x="10" y="6"/>
                    </a:lnTo>
                    <a:lnTo>
                      <a:pt x="11" y="7"/>
                    </a:lnTo>
                    <a:lnTo>
                      <a:pt x="13" y="9"/>
                    </a:lnTo>
                    <a:lnTo>
                      <a:pt x="22" y="22"/>
                    </a:lnTo>
                    <a:lnTo>
                      <a:pt x="13" y="34"/>
                    </a:lnTo>
                    <a:lnTo>
                      <a:pt x="9" y="37"/>
                    </a:lnTo>
                    <a:lnTo>
                      <a:pt x="6" y="39"/>
                    </a:lnTo>
                    <a:lnTo>
                      <a:pt x="3" y="40"/>
                    </a:lnTo>
                    <a:lnTo>
                      <a:pt x="0" y="40"/>
                    </a:lnTo>
                    <a:lnTo>
                      <a:pt x="0" y="43"/>
                    </a:lnTo>
                    <a:lnTo>
                      <a:pt x="9" y="42"/>
                    </a:lnTo>
                    <a:lnTo>
                      <a:pt x="13" y="43"/>
                    </a:lnTo>
                    <a:lnTo>
                      <a:pt x="18" y="43"/>
                    </a:lnTo>
                    <a:lnTo>
                      <a:pt x="18" y="40"/>
                    </a:lnTo>
                    <a:lnTo>
                      <a:pt x="16" y="39"/>
                    </a:lnTo>
                    <a:lnTo>
                      <a:pt x="15" y="37"/>
                    </a:lnTo>
                    <a:lnTo>
                      <a:pt x="16" y="35"/>
                    </a:lnTo>
                    <a:lnTo>
                      <a:pt x="17" y="32"/>
                    </a:lnTo>
                    <a:lnTo>
                      <a:pt x="20" y="29"/>
                    </a:lnTo>
                    <a:lnTo>
                      <a:pt x="24" y="24"/>
                    </a:lnTo>
                    <a:lnTo>
                      <a:pt x="32" y="34"/>
                    </a:lnTo>
                    <a:lnTo>
                      <a:pt x="33" y="36"/>
                    </a:lnTo>
                    <a:lnTo>
                      <a:pt x="34" y="37"/>
                    </a:lnTo>
                    <a:lnTo>
                      <a:pt x="34" y="38"/>
                    </a:lnTo>
                    <a:lnTo>
                      <a:pt x="33" y="39"/>
                    </a:lnTo>
                    <a:lnTo>
                      <a:pt x="32" y="39"/>
                    </a:lnTo>
                    <a:lnTo>
                      <a:pt x="30" y="40"/>
                    </a:lnTo>
                    <a:lnTo>
                      <a:pt x="30" y="43"/>
                    </a:lnTo>
                    <a:lnTo>
                      <a:pt x="33" y="43"/>
                    </a:lnTo>
                    <a:lnTo>
                      <a:pt x="36" y="43"/>
                    </a:lnTo>
                    <a:lnTo>
                      <a:pt x="39" y="43"/>
                    </a:lnTo>
                    <a:lnTo>
                      <a:pt x="41" y="42"/>
                    </a:lnTo>
                    <a:lnTo>
                      <a:pt x="46" y="43"/>
                    </a:lnTo>
                    <a:lnTo>
                      <a:pt x="51" y="43"/>
                    </a:lnTo>
                    <a:lnTo>
                      <a:pt x="51" y="40"/>
                    </a:lnTo>
                    <a:lnTo>
                      <a:pt x="47" y="40"/>
                    </a:lnTo>
                    <a:lnTo>
                      <a:pt x="45" y="39"/>
                    </a:lnTo>
                    <a:lnTo>
                      <a:pt x="43" y="38"/>
                    </a:lnTo>
                    <a:lnTo>
                      <a:pt x="41" y="37"/>
                    </a:lnTo>
                    <a:lnTo>
                      <a:pt x="28"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76" name="Freeform 138"/>
              <p:cNvSpPr>
                <a:spLocks noChangeAspect="1"/>
              </p:cNvSpPr>
              <p:nvPr/>
            </p:nvSpPr>
            <p:spPr bwMode="auto">
              <a:xfrm>
                <a:off x="2623" y="1108"/>
                <a:ext cx="14" cy="100"/>
              </a:xfrm>
              <a:custGeom>
                <a:avLst/>
                <a:gdLst>
                  <a:gd name="T0" fmla="*/ 14 w 14"/>
                  <a:gd name="T1" fmla="*/ 0 h 100"/>
                  <a:gd name="T2" fmla="*/ 0 w 14"/>
                  <a:gd name="T3" fmla="*/ 0 h 100"/>
                  <a:gd name="T4" fmla="*/ 0 w 14"/>
                  <a:gd name="T5" fmla="*/ 4 h 100"/>
                  <a:gd name="T6" fmla="*/ 10 w 14"/>
                  <a:gd name="T7" fmla="*/ 4 h 100"/>
                  <a:gd name="T8" fmla="*/ 10 w 14"/>
                  <a:gd name="T9" fmla="*/ 96 h 100"/>
                  <a:gd name="T10" fmla="*/ 0 w 14"/>
                  <a:gd name="T11" fmla="*/ 96 h 100"/>
                  <a:gd name="T12" fmla="*/ 0 w 14"/>
                  <a:gd name="T13" fmla="*/ 100 h 100"/>
                  <a:gd name="T14" fmla="*/ 14 w 14"/>
                  <a:gd name="T15" fmla="*/ 100 h 100"/>
                  <a:gd name="T16" fmla="*/ 14 w 14"/>
                  <a:gd name="T1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00">
                    <a:moveTo>
                      <a:pt x="14" y="0"/>
                    </a:moveTo>
                    <a:lnTo>
                      <a:pt x="0" y="0"/>
                    </a:lnTo>
                    <a:lnTo>
                      <a:pt x="0" y="4"/>
                    </a:lnTo>
                    <a:lnTo>
                      <a:pt x="10" y="4"/>
                    </a:lnTo>
                    <a:lnTo>
                      <a:pt x="10" y="96"/>
                    </a:lnTo>
                    <a:lnTo>
                      <a:pt x="0" y="96"/>
                    </a:lnTo>
                    <a:lnTo>
                      <a:pt x="0" y="100"/>
                    </a:lnTo>
                    <a:lnTo>
                      <a:pt x="14" y="100"/>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77" name="Freeform 139"/>
              <p:cNvSpPr>
                <a:spLocks noChangeAspect="1"/>
              </p:cNvSpPr>
              <p:nvPr/>
            </p:nvSpPr>
            <p:spPr bwMode="auto">
              <a:xfrm>
                <a:off x="2684" y="1120"/>
                <a:ext cx="36" cy="63"/>
              </a:xfrm>
              <a:custGeom>
                <a:avLst/>
                <a:gdLst>
                  <a:gd name="T0" fmla="*/ 8 w 36"/>
                  <a:gd name="T1" fmla="*/ 23 h 63"/>
                  <a:gd name="T2" fmla="*/ 8 w 36"/>
                  <a:gd name="T3" fmla="*/ 51 h 63"/>
                  <a:gd name="T4" fmla="*/ 9 w 36"/>
                  <a:gd name="T5" fmla="*/ 57 h 63"/>
                  <a:gd name="T6" fmla="*/ 13 w 36"/>
                  <a:gd name="T7" fmla="*/ 61 h 63"/>
                  <a:gd name="T8" fmla="*/ 18 w 36"/>
                  <a:gd name="T9" fmla="*/ 63 h 63"/>
                  <a:gd name="T10" fmla="*/ 24 w 36"/>
                  <a:gd name="T11" fmla="*/ 63 h 63"/>
                  <a:gd name="T12" fmla="*/ 29 w 36"/>
                  <a:gd name="T13" fmla="*/ 62 h 63"/>
                  <a:gd name="T14" fmla="*/ 33 w 36"/>
                  <a:gd name="T15" fmla="*/ 60 h 63"/>
                  <a:gd name="T16" fmla="*/ 35 w 36"/>
                  <a:gd name="T17" fmla="*/ 56 h 63"/>
                  <a:gd name="T18" fmla="*/ 36 w 36"/>
                  <a:gd name="T19" fmla="*/ 50 h 63"/>
                  <a:gd name="T20" fmla="*/ 36 w 36"/>
                  <a:gd name="T21" fmla="*/ 45 h 63"/>
                  <a:gd name="T22" fmla="*/ 31 w 36"/>
                  <a:gd name="T23" fmla="*/ 45 h 63"/>
                  <a:gd name="T24" fmla="*/ 31 w 36"/>
                  <a:gd name="T25" fmla="*/ 50 h 63"/>
                  <a:gd name="T26" fmla="*/ 30 w 36"/>
                  <a:gd name="T27" fmla="*/ 55 h 63"/>
                  <a:gd name="T28" fmla="*/ 29 w 36"/>
                  <a:gd name="T29" fmla="*/ 57 h 63"/>
                  <a:gd name="T30" fmla="*/ 27 w 36"/>
                  <a:gd name="T31" fmla="*/ 59 h 63"/>
                  <a:gd name="T32" fmla="*/ 25 w 36"/>
                  <a:gd name="T33" fmla="*/ 59 h 63"/>
                  <a:gd name="T34" fmla="*/ 23 w 36"/>
                  <a:gd name="T35" fmla="*/ 59 h 63"/>
                  <a:gd name="T36" fmla="*/ 22 w 36"/>
                  <a:gd name="T37" fmla="*/ 58 h 63"/>
                  <a:gd name="T38" fmla="*/ 21 w 36"/>
                  <a:gd name="T39" fmla="*/ 57 h 63"/>
                  <a:gd name="T40" fmla="*/ 20 w 36"/>
                  <a:gd name="T41" fmla="*/ 56 h 63"/>
                  <a:gd name="T42" fmla="*/ 20 w 36"/>
                  <a:gd name="T43" fmla="*/ 54 h 63"/>
                  <a:gd name="T44" fmla="*/ 19 w 36"/>
                  <a:gd name="T45" fmla="*/ 53 h 63"/>
                  <a:gd name="T46" fmla="*/ 19 w 36"/>
                  <a:gd name="T47" fmla="*/ 52 h 63"/>
                  <a:gd name="T48" fmla="*/ 19 w 36"/>
                  <a:gd name="T49" fmla="*/ 51 h 63"/>
                  <a:gd name="T50" fmla="*/ 19 w 36"/>
                  <a:gd name="T51" fmla="*/ 23 h 63"/>
                  <a:gd name="T52" fmla="*/ 34 w 36"/>
                  <a:gd name="T53" fmla="*/ 23 h 63"/>
                  <a:gd name="T54" fmla="*/ 34 w 36"/>
                  <a:gd name="T55" fmla="*/ 19 h 63"/>
                  <a:gd name="T56" fmla="*/ 19 w 36"/>
                  <a:gd name="T57" fmla="*/ 19 h 63"/>
                  <a:gd name="T58" fmla="*/ 19 w 36"/>
                  <a:gd name="T59" fmla="*/ 0 h 63"/>
                  <a:gd name="T60" fmla="*/ 15 w 36"/>
                  <a:gd name="T61" fmla="*/ 0 h 63"/>
                  <a:gd name="T62" fmla="*/ 14 w 36"/>
                  <a:gd name="T63" fmla="*/ 7 h 63"/>
                  <a:gd name="T64" fmla="*/ 11 w 36"/>
                  <a:gd name="T65" fmla="*/ 13 h 63"/>
                  <a:gd name="T66" fmla="*/ 6 w 36"/>
                  <a:gd name="T67" fmla="*/ 18 h 63"/>
                  <a:gd name="T68" fmla="*/ 0 w 36"/>
                  <a:gd name="T69" fmla="*/ 20 h 63"/>
                  <a:gd name="T70" fmla="*/ 0 w 36"/>
                  <a:gd name="T71" fmla="*/ 23 h 63"/>
                  <a:gd name="T72" fmla="*/ 8 w 36"/>
                  <a:gd name="T73"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8" y="23"/>
                    </a:moveTo>
                    <a:lnTo>
                      <a:pt x="8" y="51"/>
                    </a:lnTo>
                    <a:lnTo>
                      <a:pt x="9" y="57"/>
                    </a:lnTo>
                    <a:lnTo>
                      <a:pt x="13" y="61"/>
                    </a:lnTo>
                    <a:lnTo>
                      <a:pt x="18" y="63"/>
                    </a:lnTo>
                    <a:lnTo>
                      <a:pt x="24" y="63"/>
                    </a:lnTo>
                    <a:lnTo>
                      <a:pt x="29" y="62"/>
                    </a:lnTo>
                    <a:lnTo>
                      <a:pt x="33" y="60"/>
                    </a:lnTo>
                    <a:lnTo>
                      <a:pt x="35" y="56"/>
                    </a:lnTo>
                    <a:lnTo>
                      <a:pt x="36" y="50"/>
                    </a:lnTo>
                    <a:lnTo>
                      <a:pt x="36" y="45"/>
                    </a:lnTo>
                    <a:lnTo>
                      <a:pt x="31" y="45"/>
                    </a:lnTo>
                    <a:lnTo>
                      <a:pt x="31" y="50"/>
                    </a:lnTo>
                    <a:lnTo>
                      <a:pt x="30" y="55"/>
                    </a:lnTo>
                    <a:lnTo>
                      <a:pt x="29" y="57"/>
                    </a:lnTo>
                    <a:lnTo>
                      <a:pt x="27" y="59"/>
                    </a:lnTo>
                    <a:lnTo>
                      <a:pt x="25" y="59"/>
                    </a:lnTo>
                    <a:lnTo>
                      <a:pt x="23" y="59"/>
                    </a:lnTo>
                    <a:lnTo>
                      <a:pt x="22" y="58"/>
                    </a:lnTo>
                    <a:lnTo>
                      <a:pt x="21" y="57"/>
                    </a:lnTo>
                    <a:lnTo>
                      <a:pt x="20" y="56"/>
                    </a:lnTo>
                    <a:lnTo>
                      <a:pt x="20" y="54"/>
                    </a:lnTo>
                    <a:lnTo>
                      <a:pt x="19" y="53"/>
                    </a:lnTo>
                    <a:lnTo>
                      <a:pt x="19" y="52"/>
                    </a:lnTo>
                    <a:lnTo>
                      <a:pt x="19" y="51"/>
                    </a:lnTo>
                    <a:lnTo>
                      <a:pt x="19" y="23"/>
                    </a:lnTo>
                    <a:lnTo>
                      <a:pt x="34" y="23"/>
                    </a:lnTo>
                    <a:lnTo>
                      <a:pt x="34" y="19"/>
                    </a:lnTo>
                    <a:lnTo>
                      <a:pt x="19" y="19"/>
                    </a:lnTo>
                    <a:lnTo>
                      <a:pt x="19" y="0"/>
                    </a:lnTo>
                    <a:lnTo>
                      <a:pt x="15" y="0"/>
                    </a:lnTo>
                    <a:lnTo>
                      <a:pt x="14" y="7"/>
                    </a:lnTo>
                    <a:lnTo>
                      <a:pt x="11" y="13"/>
                    </a:lnTo>
                    <a:lnTo>
                      <a:pt x="6" y="18"/>
                    </a:lnTo>
                    <a:lnTo>
                      <a:pt x="0" y="20"/>
                    </a:lnTo>
                    <a:lnTo>
                      <a:pt x="0" y="23"/>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78" name="Freeform 140"/>
              <p:cNvSpPr>
                <a:spLocks noChangeAspect="1"/>
              </p:cNvSpPr>
              <p:nvPr/>
            </p:nvSpPr>
            <p:spPr bwMode="auto">
              <a:xfrm>
                <a:off x="2731" y="1114"/>
                <a:ext cx="56" cy="69"/>
              </a:xfrm>
              <a:custGeom>
                <a:avLst/>
                <a:gdLst>
                  <a:gd name="T0" fmla="*/ 7 w 56"/>
                  <a:gd name="T1" fmla="*/ 64 h 69"/>
                  <a:gd name="T2" fmla="*/ 0 w 56"/>
                  <a:gd name="T3" fmla="*/ 64 h 69"/>
                  <a:gd name="T4" fmla="*/ 0 w 56"/>
                  <a:gd name="T5" fmla="*/ 69 h 69"/>
                  <a:gd name="T6" fmla="*/ 2 w 56"/>
                  <a:gd name="T7" fmla="*/ 69 h 69"/>
                  <a:gd name="T8" fmla="*/ 6 w 56"/>
                  <a:gd name="T9" fmla="*/ 69 h 69"/>
                  <a:gd name="T10" fmla="*/ 9 w 56"/>
                  <a:gd name="T11" fmla="*/ 69 h 69"/>
                  <a:gd name="T12" fmla="*/ 12 w 56"/>
                  <a:gd name="T13" fmla="*/ 68 h 69"/>
                  <a:gd name="T14" fmla="*/ 15 w 56"/>
                  <a:gd name="T15" fmla="*/ 69 h 69"/>
                  <a:gd name="T16" fmla="*/ 19 w 56"/>
                  <a:gd name="T17" fmla="*/ 69 h 69"/>
                  <a:gd name="T18" fmla="*/ 22 w 56"/>
                  <a:gd name="T19" fmla="*/ 69 h 69"/>
                  <a:gd name="T20" fmla="*/ 25 w 56"/>
                  <a:gd name="T21" fmla="*/ 69 h 69"/>
                  <a:gd name="T22" fmla="*/ 25 w 56"/>
                  <a:gd name="T23" fmla="*/ 64 h 69"/>
                  <a:gd name="T24" fmla="*/ 18 w 56"/>
                  <a:gd name="T25" fmla="*/ 64 h 69"/>
                  <a:gd name="T26" fmla="*/ 18 w 56"/>
                  <a:gd name="T27" fmla="*/ 43 h 69"/>
                  <a:gd name="T28" fmla="*/ 19 w 56"/>
                  <a:gd name="T29" fmla="*/ 36 h 69"/>
                  <a:gd name="T30" fmla="*/ 23 w 56"/>
                  <a:gd name="T31" fmla="*/ 31 h 69"/>
                  <a:gd name="T32" fmla="*/ 28 w 56"/>
                  <a:gd name="T33" fmla="*/ 28 h 69"/>
                  <a:gd name="T34" fmla="*/ 33 w 56"/>
                  <a:gd name="T35" fmla="*/ 28 h 69"/>
                  <a:gd name="T36" fmla="*/ 35 w 56"/>
                  <a:gd name="T37" fmla="*/ 28 h 69"/>
                  <a:gd name="T38" fmla="*/ 37 w 56"/>
                  <a:gd name="T39" fmla="*/ 30 h 69"/>
                  <a:gd name="T40" fmla="*/ 38 w 56"/>
                  <a:gd name="T41" fmla="*/ 32 h 69"/>
                  <a:gd name="T42" fmla="*/ 38 w 56"/>
                  <a:gd name="T43" fmla="*/ 37 h 69"/>
                  <a:gd name="T44" fmla="*/ 38 w 56"/>
                  <a:gd name="T45" fmla="*/ 64 h 69"/>
                  <a:gd name="T46" fmla="*/ 31 w 56"/>
                  <a:gd name="T47" fmla="*/ 64 h 69"/>
                  <a:gd name="T48" fmla="*/ 31 w 56"/>
                  <a:gd name="T49" fmla="*/ 69 h 69"/>
                  <a:gd name="T50" fmla="*/ 34 w 56"/>
                  <a:gd name="T51" fmla="*/ 69 h 69"/>
                  <a:gd name="T52" fmla="*/ 37 w 56"/>
                  <a:gd name="T53" fmla="*/ 69 h 69"/>
                  <a:gd name="T54" fmla="*/ 41 w 56"/>
                  <a:gd name="T55" fmla="*/ 69 h 69"/>
                  <a:gd name="T56" fmla="*/ 44 w 56"/>
                  <a:gd name="T57" fmla="*/ 68 h 69"/>
                  <a:gd name="T58" fmla="*/ 47 w 56"/>
                  <a:gd name="T59" fmla="*/ 69 h 69"/>
                  <a:gd name="T60" fmla="*/ 51 w 56"/>
                  <a:gd name="T61" fmla="*/ 69 h 69"/>
                  <a:gd name="T62" fmla="*/ 54 w 56"/>
                  <a:gd name="T63" fmla="*/ 69 h 69"/>
                  <a:gd name="T64" fmla="*/ 56 w 56"/>
                  <a:gd name="T65" fmla="*/ 69 h 69"/>
                  <a:gd name="T66" fmla="*/ 56 w 56"/>
                  <a:gd name="T67" fmla="*/ 64 h 69"/>
                  <a:gd name="T68" fmla="*/ 50 w 56"/>
                  <a:gd name="T69" fmla="*/ 64 h 69"/>
                  <a:gd name="T70" fmla="*/ 50 w 56"/>
                  <a:gd name="T71" fmla="*/ 38 h 69"/>
                  <a:gd name="T72" fmla="*/ 49 w 56"/>
                  <a:gd name="T73" fmla="*/ 32 h 69"/>
                  <a:gd name="T74" fmla="*/ 46 w 56"/>
                  <a:gd name="T75" fmla="*/ 27 h 69"/>
                  <a:gd name="T76" fmla="*/ 41 w 56"/>
                  <a:gd name="T77" fmla="*/ 25 h 69"/>
                  <a:gd name="T78" fmla="*/ 34 w 56"/>
                  <a:gd name="T79" fmla="*/ 24 h 69"/>
                  <a:gd name="T80" fmla="*/ 28 w 56"/>
                  <a:gd name="T81" fmla="*/ 25 h 69"/>
                  <a:gd name="T82" fmla="*/ 23 w 56"/>
                  <a:gd name="T83" fmla="*/ 27 h 69"/>
                  <a:gd name="T84" fmla="*/ 20 w 56"/>
                  <a:gd name="T85" fmla="*/ 30 h 69"/>
                  <a:gd name="T86" fmla="*/ 17 w 56"/>
                  <a:gd name="T87" fmla="*/ 34 h 69"/>
                  <a:gd name="T88" fmla="*/ 17 w 56"/>
                  <a:gd name="T89" fmla="*/ 0 h 69"/>
                  <a:gd name="T90" fmla="*/ 0 w 56"/>
                  <a:gd name="T91" fmla="*/ 0 h 69"/>
                  <a:gd name="T92" fmla="*/ 0 w 56"/>
                  <a:gd name="T93" fmla="*/ 5 h 69"/>
                  <a:gd name="T94" fmla="*/ 3 w 56"/>
                  <a:gd name="T95" fmla="*/ 5 h 69"/>
                  <a:gd name="T96" fmla="*/ 5 w 56"/>
                  <a:gd name="T97" fmla="*/ 6 h 69"/>
                  <a:gd name="T98" fmla="*/ 6 w 56"/>
                  <a:gd name="T99" fmla="*/ 7 h 69"/>
                  <a:gd name="T100" fmla="*/ 7 w 56"/>
                  <a:gd name="T101" fmla="*/ 9 h 69"/>
                  <a:gd name="T102" fmla="*/ 7 w 56"/>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69">
                    <a:moveTo>
                      <a:pt x="7" y="64"/>
                    </a:moveTo>
                    <a:lnTo>
                      <a:pt x="0" y="64"/>
                    </a:lnTo>
                    <a:lnTo>
                      <a:pt x="0" y="69"/>
                    </a:lnTo>
                    <a:lnTo>
                      <a:pt x="2" y="69"/>
                    </a:lnTo>
                    <a:lnTo>
                      <a:pt x="6" y="69"/>
                    </a:lnTo>
                    <a:lnTo>
                      <a:pt x="9" y="69"/>
                    </a:lnTo>
                    <a:lnTo>
                      <a:pt x="12" y="68"/>
                    </a:lnTo>
                    <a:lnTo>
                      <a:pt x="15" y="69"/>
                    </a:lnTo>
                    <a:lnTo>
                      <a:pt x="19" y="69"/>
                    </a:lnTo>
                    <a:lnTo>
                      <a:pt x="22" y="69"/>
                    </a:lnTo>
                    <a:lnTo>
                      <a:pt x="25" y="69"/>
                    </a:lnTo>
                    <a:lnTo>
                      <a:pt x="25" y="64"/>
                    </a:lnTo>
                    <a:lnTo>
                      <a:pt x="18" y="64"/>
                    </a:lnTo>
                    <a:lnTo>
                      <a:pt x="18" y="43"/>
                    </a:lnTo>
                    <a:lnTo>
                      <a:pt x="19" y="36"/>
                    </a:lnTo>
                    <a:lnTo>
                      <a:pt x="23" y="31"/>
                    </a:lnTo>
                    <a:lnTo>
                      <a:pt x="28" y="28"/>
                    </a:lnTo>
                    <a:lnTo>
                      <a:pt x="33" y="28"/>
                    </a:lnTo>
                    <a:lnTo>
                      <a:pt x="35" y="28"/>
                    </a:lnTo>
                    <a:lnTo>
                      <a:pt x="37" y="30"/>
                    </a:lnTo>
                    <a:lnTo>
                      <a:pt x="38" y="32"/>
                    </a:lnTo>
                    <a:lnTo>
                      <a:pt x="38" y="37"/>
                    </a:lnTo>
                    <a:lnTo>
                      <a:pt x="38" y="64"/>
                    </a:lnTo>
                    <a:lnTo>
                      <a:pt x="31" y="64"/>
                    </a:lnTo>
                    <a:lnTo>
                      <a:pt x="31" y="69"/>
                    </a:lnTo>
                    <a:lnTo>
                      <a:pt x="34" y="69"/>
                    </a:lnTo>
                    <a:lnTo>
                      <a:pt x="37" y="69"/>
                    </a:lnTo>
                    <a:lnTo>
                      <a:pt x="41" y="69"/>
                    </a:lnTo>
                    <a:lnTo>
                      <a:pt x="44" y="68"/>
                    </a:lnTo>
                    <a:lnTo>
                      <a:pt x="47" y="69"/>
                    </a:lnTo>
                    <a:lnTo>
                      <a:pt x="51" y="69"/>
                    </a:lnTo>
                    <a:lnTo>
                      <a:pt x="54" y="69"/>
                    </a:lnTo>
                    <a:lnTo>
                      <a:pt x="56" y="69"/>
                    </a:lnTo>
                    <a:lnTo>
                      <a:pt x="56" y="64"/>
                    </a:lnTo>
                    <a:lnTo>
                      <a:pt x="50" y="64"/>
                    </a:lnTo>
                    <a:lnTo>
                      <a:pt x="50" y="38"/>
                    </a:lnTo>
                    <a:lnTo>
                      <a:pt x="49" y="32"/>
                    </a:lnTo>
                    <a:lnTo>
                      <a:pt x="46" y="27"/>
                    </a:lnTo>
                    <a:lnTo>
                      <a:pt x="41" y="25"/>
                    </a:lnTo>
                    <a:lnTo>
                      <a:pt x="34" y="24"/>
                    </a:lnTo>
                    <a:lnTo>
                      <a:pt x="28" y="25"/>
                    </a:lnTo>
                    <a:lnTo>
                      <a:pt x="23" y="27"/>
                    </a:lnTo>
                    <a:lnTo>
                      <a:pt x="20" y="30"/>
                    </a:lnTo>
                    <a:lnTo>
                      <a:pt x="17" y="34"/>
                    </a:lnTo>
                    <a:lnTo>
                      <a:pt x="17" y="0"/>
                    </a:lnTo>
                    <a:lnTo>
                      <a:pt x="0" y="0"/>
                    </a:lnTo>
                    <a:lnTo>
                      <a:pt x="0" y="5"/>
                    </a:lnTo>
                    <a:lnTo>
                      <a:pt x="3" y="5"/>
                    </a:lnTo>
                    <a:lnTo>
                      <a:pt x="5" y="6"/>
                    </a:lnTo>
                    <a:lnTo>
                      <a:pt x="6" y="7"/>
                    </a:lnTo>
                    <a:lnTo>
                      <a:pt x="7" y="9"/>
                    </a:lnTo>
                    <a:lnTo>
                      <a:pt x="7" y="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79" name="Freeform 141"/>
              <p:cNvSpPr>
                <a:spLocks noChangeAspect="1" noEditPoints="1"/>
              </p:cNvSpPr>
              <p:nvPr/>
            </p:nvSpPr>
            <p:spPr bwMode="auto">
              <a:xfrm>
                <a:off x="2793" y="1138"/>
                <a:ext cx="46" cy="45"/>
              </a:xfrm>
              <a:custGeom>
                <a:avLst/>
                <a:gdLst>
                  <a:gd name="T0" fmla="*/ 44 w 46"/>
                  <a:gd name="T1" fmla="*/ 23 h 45"/>
                  <a:gd name="T2" fmla="*/ 46 w 46"/>
                  <a:gd name="T3" fmla="*/ 22 h 45"/>
                  <a:gd name="T4" fmla="*/ 46 w 46"/>
                  <a:gd name="T5" fmla="*/ 17 h 45"/>
                  <a:gd name="T6" fmla="*/ 44 w 46"/>
                  <a:gd name="T7" fmla="*/ 9 h 45"/>
                  <a:gd name="T8" fmla="*/ 34 w 46"/>
                  <a:gd name="T9" fmla="*/ 1 h 45"/>
                  <a:gd name="T10" fmla="*/ 14 w 46"/>
                  <a:gd name="T11" fmla="*/ 1 h 45"/>
                  <a:gd name="T12" fmla="*/ 2 w 46"/>
                  <a:gd name="T13" fmla="*/ 14 h 45"/>
                  <a:gd name="T14" fmla="*/ 2 w 46"/>
                  <a:gd name="T15" fmla="*/ 32 h 45"/>
                  <a:gd name="T16" fmla="*/ 15 w 46"/>
                  <a:gd name="T17" fmla="*/ 44 h 45"/>
                  <a:gd name="T18" fmla="*/ 32 w 46"/>
                  <a:gd name="T19" fmla="*/ 45 h 45"/>
                  <a:gd name="T20" fmla="*/ 39 w 46"/>
                  <a:gd name="T21" fmla="*/ 42 h 45"/>
                  <a:gd name="T22" fmla="*/ 44 w 46"/>
                  <a:gd name="T23" fmla="*/ 38 h 45"/>
                  <a:gd name="T24" fmla="*/ 46 w 46"/>
                  <a:gd name="T25" fmla="*/ 34 h 45"/>
                  <a:gd name="T26" fmla="*/ 46 w 46"/>
                  <a:gd name="T27" fmla="*/ 32 h 45"/>
                  <a:gd name="T28" fmla="*/ 44 w 46"/>
                  <a:gd name="T29" fmla="*/ 31 h 45"/>
                  <a:gd name="T30" fmla="*/ 43 w 46"/>
                  <a:gd name="T31" fmla="*/ 31 h 45"/>
                  <a:gd name="T32" fmla="*/ 42 w 46"/>
                  <a:gd name="T33" fmla="*/ 32 h 45"/>
                  <a:gd name="T34" fmla="*/ 39 w 46"/>
                  <a:gd name="T35" fmla="*/ 37 h 45"/>
                  <a:gd name="T36" fmla="*/ 32 w 46"/>
                  <a:gd name="T37" fmla="*/ 41 h 45"/>
                  <a:gd name="T38" fmla="*/ 22 w 46"/>
                  <a:gd name="T39" fmla="*/ 41 h 45"/>
                  <a:gd name="T40" fmla="*/ 16 w 46"/>
                  <a:gd name="T41" fmla="*/ 37 h 45"/>
                  <a:gd name="T42" fmla="*/ 14 w 46"/>
                  <a:gd name="T43" fmla="*/ 31 h 45"/>
                  <a:gd name="T44" fmla="*/ 13 w 46"/>
                  <a:gd name="T45" fmla="*/ 25 h 45"/>
                  <a:gd name="T46" fmla="*/ 43 w 46"/>
                  <a:gd name="T47" fmla="*/ 23 h 45"/>
                  <a:gd name="T48" fmla="*/ 13 w 46"/>
                  <a:gd name="T49" fmla="*/ 17 h 45"/>
                  <a:gd name="T50" fmla="*/ 14 w 46"/>
                  <a:gd name="T51" fmla="*/ 11 h 45"/>
                  <a:gd name="T52" fmla="*/ 17 w 46"/>
                  <a:gd name="T53" fmla="*/ 6 h 45"/>
                  <a:gd name="T54" fmla="*/ 22 w 46"/>
                  <a:gd name="T55" fmla="*/ 3 h 45"/>
                  <a:gd name="T56" fmla="*/ 29 w 46"/>
                  <a:gd name="T57" fmla="*/ 4 h 45"/>
                  <a:gd name="T58" fmla="*/ 34 w 46"/>
                  <a:gd name="T59" fmla="*/ 8 h 45"/>
                  <a:gd name="T60" fmla="*/ 36 w 46"/>
                  <a:gd name="T61" fmla="*/ 13 h 45"/>
                  <a:gd name="T62" fmla="*/ 37 w 46"/>
                  <a:gd name="T63" fmla="*/ 18 h 45"/>
                  <a:gd name="T64" fmla="*/ 13 w 46"/>
                  <a:gd name="T6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5">
                    <a:moveTo>
                      <a:pt x="43" y="23"/>
                    </a:moveTo>
                    <a:lnTo>
                      <a:pt x="44" y="23"/>
                    </a:lnTo>
                    <a:lnTo>
                      <a:pt x="45" y="23"/>
                    </a:lnTo>
                    <a:lnTo>
                      <a:pt x="46" y="22"/>
                    </a:lnTo>
                    <a:lnTo>
                      <a:pt x="46" y="20"/>
                    </a:lnTo>
                    <a:lnTo>
                      <a:pt x="46" y="17"/>
                    </a:lnTo>
                    <a:lnTo>
                      <a:pt x="45" y="13"/>
                    </a:lnTo>
                    <a:lnTo>
                      <a:pt x="44" y="9"/>
                    </a:lnTo>
                    <a:lnTo>
                      <a:pt x="41" y="5"/>
                    </a:lnTo>
                    <a:lnTo>
                      <a:pt x="34" y="1"/>
                    </a:lnTo>
                    <a:lnTo>
                      <a:pt x="25" y="0"/>
                    </a:lnTo>
                    <a:lnTo>
                      <a:pt x="14" y="1"/>
                    </a:lnTo>
                    <a:lnTo>
                      <a:pt x="6" y="6"/>
                    </a:lnTo>
                    <a:lnTo>
                      <a:pt x="2" y="14"/>
                    </a:lnTo>
                    <a:lnTo>
                      <a:pt x="0" y="22"/>
                    </a:lnTo>
                    <a:lnTo>
                      <a:pt x="2" y="32"/>
                    </a:lnTo>
                    <a:lnTo>
                      <a:pt x="7" y="39"/>
                    </a:lnTo>
                    <a:lnTo>
                      <a:pt x="15" y="44"/>
                    </a:lnTo>
                    <a:lnTo>
                      <a:pt x="26" y="45"/>
                    </a:lnTo>
                    <a:lnTo>
                      <a:pt x="32" y="45"/>
                    </a:lnTo>
                    <a:lnTo>
                      <a:pt x="36" y="44"/>
                    </a:lnTo>
                    <a:lnTo>
                      <a:pt x="39" y="42"/>
                    </a:lnTo>
                    <a:lnTo>
                      <a:pt x="42" y="40"/>
                    </a:lnTo>
                    <a:lnTo>
                      <a:pt x="44" y="38"/>
                    </a:lnTo>
                    <a:lnTo>
                      <a:pt x="45" y="36"/>
                    </a:lnTo>
                    <a:lnTo>
                      <a:pt x="46" y="34"/>
                    </a:lnTo>
                    <a:lnTo>
                      <a:pt x="46" y="33"/>
                    </a:lnTo>
                    <a:lnTo>
                      <a:pt x="46" y="32"/>
                    </a:lnTo>
                    <a:lnTo>
                      <a:pt x="45" y="32"/>
                    </a:lnTo>
                    <a:lnTo>
                      <a:pt x="44" y="31"/>
                    </a:lnTo>
                    <a:lnTo>
                      <a:pt x="44" y="31"/>
                    </a:lnTo>
                    <a:lnTo>
                      <a:pt x="43" y="31"/>
                    </a:lnTo>
                    <a:lnTo>
                      <a:pt x="42" y="32"/>
                    </a:lnTo>
                    <a:lnTo>
                      <a:pt x="42" y="32"/>
                    </a:lnTo>
                    <a:lnTo>
                      <a:pt x="41" y="33"/>
                    </a:lnTo>
                    <a:lnTo>
                      <a:pt x="39" y="37"/>
                    </a:lnTo>
                    <a:lnTo>
                      <a:pt x="36" y="39"/>
                    </a:lnTo>
                    <a:lnTo>
                      <a:pt x="32" y="41"/>
                    </a:lnTo>
                    <a:lnTo>
                      <a:pt x="27" y="41"/>
                    </a:lnTo>
                    <a:lnTo>
                      <a:pt x="22" y="41"/>
                    </a:lnTo>
                    <a:lnTo>
                      <a:pt x="19" y="39"/>
                    </a:lnTo>
                    <a:lnTo>
                      <a:pt x="16" y="37"/>
                    </a:lnTo>
                    <a:lnTo>
                      <a:pt x="15" y="34"/>
                    </a:lnTo>
                    <a:lnTo>
                      <a:pt x="14" y="31"/>
                    </a:lnTo>
                    <a:lnTo>
                      <a:pt x="13" y="28"/>
                    </a:lnTo>
                    <a:lnTo>
                      <a:pt x="13" y="25"/>
                    </a:lnTo>
                    <a:lnTo>
                      <a:pt x="13" y="23"/>
                    </a:lnTo>
                    <a:lnTo>
                      <a:pt x="43" y="23"/>
                    </a:lnTo>
                    <a:close/>
                    <a:moveTo>
                      <a:pt x="13" y="20"/>
                    </a:moveTo>
                    <a:lnTo>
                      <a:pt x="13" y="17"/>
                    </a:lnTo>
                    <a:lnTo>
                      <a:pt x="13" y="14"/>
                    </a:lnTo>
                    <a:lnTo>
                      <a:pt x="14" y="11"/>
                    </a:lnTo>
                    <a:lnTo>
                      <a:pt x="15" y="8"/>
                    </a:lnTo>
                    <a:lnTo>
                      <a:pt x="17" y="6"/>
                    </a:lnTo>
                    <a:lnTo>
                      <a:pt x="20" y="4"/>
                    </a:lnTo>
                    <a:lnTo>
                      <a:pt x="22" y="3"/>
                    </a:lnTo>
                    <a:lnTo>
                      <a:pt x="25" y="3"/>
                    </a:lnTo>
                    <a:lnTo>
                      <a:pt x="29" y="4"/>
                    </a:lnTo>
                    <a:lnTo>
                      <a:pt x="32" y="5"/>
                    </a:lnTo>
                    <a:lnTo>
                      <a:pt x="34" y="8"/>
                    </a:lnTo>
                    <a:lnTo>
                      <a:pt x="35" y="10"/>
                    </a:lnTo>
                    <a:lnTo>
                      <a:pt x="36" y="13"/>
                    </a:lnTo>
                    <a:lnTo>
                      <a:pt x="36"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80" name="Freeform 142"/>
              <p:cNvSpPr>
                <a:spLocks noChangeAspect="1"/>
              </p:cNvSpPr>
              <p:nvPr/>
            </p:nvSpPr>
            <p:spPr bwMode="auto">
              <a:xfrm>
                <a:off x="2847" y="1138"/>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9 w 57"/>
                  <a:gd name="T13" fmla="*/ 45 h 45"/>
                  <a:gd name="T14" fmla="*/ 13 w 57"/>
                  <a:gd name="T15" fmla="*/ 44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5 w 57"/>
                  <a:gd name="T39" fmla="*/ 4 h 45"/>
                  <a:gd name="T40" fmla="*/ 37 w 57"/>
                  <a:gd name="T41" fmla="*/ 6 h 45"/>
                  <a:gd name="T42" fmla="*/ 38 w 57"/>
                  <a:gd name="T43" fmla="*/ 8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4 h 45"/>
                  <a:gd name="T60" fmla="*/ 47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5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9" y="45"/>
                    </a:lnTo>
                    <a:lnTo>
                      <a:pt x="13" y="44"/>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5" y="4"/>
                    </a:lnTo>
                    <a:lnTo>
                      <a:pt x="37" y="6"/>
                    </a:lnTo>
                    <a:lnTo>
                      <a:pt x="38" y="8"/>
                    </a:lnTo>
                    <a:lnTo>
                      <a:pt x="39" y="13"/>
                    </a:lnTo>
                    <a:lnTo>
                      <a:pt x="39" y="40"/>
                    </a:lnTo>
                    <a:lnTo>
                      <a:pt x="32" y="40"/>
                    </a:lnTo>
                    <a:lnTo>
                      <a:pt x="32" y="45"/>
                    </a:lnTo>
                    <a:lnTo>
                      <a:pt x="34" y="45"/>
                    </a:lnTo>
                    <a:lnTo>
                      <a:pt x="38" y="45"/>
                    </a:lnTo>
                    <a:lnTo>
                      <a:pt x="41" y="45"/>
                    </a:lnTo>
                    <a:lnTo>
                      <a:pt x="44" y="44"/>
                    </a:lnTo>
                    <a:lnTo>
                      <a:pt x="47"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5"/>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81" name="Freeform 143"/>
              <p:cNvSpPr>
                <a:spLocks noChangeAspect="1" noEditPoints="1"/>
              </p:cNvSpPr>
              <p:nvPr/>
            </p:nvSpPr>
            <p:spPr bwMode="auto">
              <a:xfrm>
                <a:off x="751" y="1249"/>
                <a:ext cx="36" cy="55"/>
              </a:xfrm>
              <a:custGeom>
                <a:avLst/>
                <a:gdLst>
                  <a:gd name="T0" fmla="*/ 8 w 36"/>
                  <a:gd name="T1" fmla="*/ 18 h 55"/>
                  <a:gd name="T2" fmla="*/ 13 w 36"/>
                  <a:gd name="T3" fmla="*/ 7 h 55"/>
                  <a:gd name="T4" fmla="*/ 19 w 36"/>
                  <a:gd name="T5" fmla="*/ 3 h 55"/>
                  <a:gd name="T6" fmla="*/ 24 w 36"/>
                  <a:gd name="T7" fmla="*/ 3 h 55"/>
                  <a:gd name="T8" fmla="*/ 28 w 36"/>
                  <a:gd name="T9" fmla="*/ 4 h 55"/>
                  <a:gd name="T10" fmla="*/ 28 w 36"/>
                  <a:gd name="T11" fmla="*/ 6 h 55"/>
                  <a:gd name="T12" fmla="*/ 26 w 36"/>
                  <a:gd name="T13" fmla="*/ 8 h 55"/>
                  <a:gd name="T14" fmla="*/ 26 w 36"/>
                  <a:gd name="T15" fmla="*/ 11 h 55"/>
                  <a:gd name="T16" fmla="*/ 28 w 36"/>
                  <a:gd name="T17" fmla="*/ 13 h 55"/>
                  <a:gd name="T18" fmla="*/ 31 w 36"/>
                  <a:gd name="T19" fmla="*/ 13 h 55"/>
                  <a:gd name="T20" fmla="*/ 33 w 36"/>
                  <a:gd name="T21" fmla="*/ 11 h 55"/>
                  <a:gd name="T22" fmla="*/ 33 w 36"/>
                  <a:gd name="T23" fmla="*/ 6 h 55"/>
                  <a:gd name="T24" fmla="*/ 27 w 36"/>
                  <a:gd name="T25" fmla="*/ 1 h 55"/>
                  <a:gd name="T26" fmla="*/ 18 w 36"/>
                  <a:gd name="T27" fmla="*/ 1 h 55"/>
                  <a:gd name="T28" fmla="*/ 11 w 36"/>
                  <a:gd name="T29" fmla="*/ 5 h 55"/>
                  <a:gd name="T30" fmla="*/ 4 w 36"/>
                  <a:gd name="T31" fmla="*/ 12 h 55"/>
                  <a:gd name="T32" fmla="*/ 1 w 36"/>
                  <a:gd name="T33" fmla="*/ 22 h 55"/>
                  <a:gd name="T34" fmla="*/ 1 w 36"/>
                  <a:gd name="T35" fmla="*/ 36 h 55"/>
                  <a:gd name="T36" fmla="*/ 4 w 36"/>
                  <a:gd name="T37" fmla="*/ 46 h 55"/>
                  <a:gd name="T38" fmla="*/ 9 w 36"/>
                  <a:gd name="T39" fmla="*/ 52 h 55"/>
                  <a:gd name="T40" fmla="*/ 15 w 36"/>
                  <a:gd name="T41" fmla="*/ 55 h 55"/>
                  <a:gd name="T42" fmla="*/ 21 w 36"/>
                  <a:gd name="T43" fmla="*/ 55 h 55"/>
                  <a:gd name="T44" fmla="*/ 27 w 36"/>
                  <a:gd name="T45" fmla="*/ 53 h 55"/>
                  <a:gd name="T46" fmla="*/ 32 w 36"/>
                  <a:gd name="T47" fmla="*/ 48 h 55"/>
                  <a:gd name="T48" fmla="*/ 35 w 36"/>
                  <a:gd name="T49" fmla="*/ 42 h 55"/>
                  <a:gd name="T50" fmla="*/ 34 w 36"/>
                  <a:gd name="T51" fmla="*/ 30 h 55"/>
                  <a:gd name="T52" fmla="*/ 25 w 36"/>
                  <a:gd name="T53" fmla="*/ 21 h 55"/>
                  <a:gd name="T54" fmla="*/ 15 w 36"/>
                  <a:gd name="T55" fmla="*/ 20 h 55"/>
                  <a:gd name="T56" fmla="*/ 10 w 36"/>
                  <a:gd name="T57" fmla="*/ 24 h 55"/>
                  <a:gd name="T58" fmla="*/ 18 w 36"/>
                  <a:gd name="T59" fmla="*/ 53 h 55"/>
                  <a:gd name="T60" fmla="*/ 13 w 36"/>
                  <a:gd name="T61" fmla="*/ 51 h 55"/>
                  <a:gd name="T62" fmla="*/ 10 w 36"/>
                  <a:gd name="T63" fmla="*/ 48 h 55"/>
                  <a:gd name="T64" fmla="*/ 8 w 36"/>
                  <a:gd name="T65" fmla="*/ 41 h 55"/>
                  <a:gd name="T66" fmla="*/ 8 w 36"/>
                  <a:gd name="T67" fmla="*/ 35 h 55"/>
                  <a:gd name="T68" fmla="*/ 9 w 36"/>
                  <a:gd name="T69" fmla="*/ 30 h 55"/>
                  <a:gd name="T70" fmla="*/ 11 w 36"/>
                  <a:gd name="T71" fmla="*/ 26 h 55"/>
                  <a:gd name="T72" fmla="*/ 14 w 36"/>
                  <a:gd name="T73" fmla="*/ 23 h 55"/>
                  <a:gd name="T74" fmla="*/ 18 w 36"/>
                  <a:gd name="T75" fmla="*/ 22 h 55"/>
                  <a:gd name="T76" fmla="*/ 23 w 36"/>
                  <a:gd name="T77" fmla="*/ 23 h 55"/>
                  <a:gd name="T78" fmla="*/ 26 w 36"/>
                  <a:gd name="T79" fmla="*/ 27 h 55"/>
                  <a:gd name="T80" fmla="*/ 28 w 36"/>
                  <a:gd name="T81" fmla="*/ 37 h 55"/>
                  <a:gd name="T82" fmla="*/ 26 w 36"/>
                  <a:gd name="T83" fmla="*/ 48 h 55"/>
                  <a:gd name="T84" fmla="*/ 23 w 36"/>
                  <a:gd name="T85" fmla="*/ 52 h 55"/>
                  <a:gd name="T86" fmla="*/ 18 w 36"/>
                  <a:gd name="T8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55">
                    <a:moveTo>
                      <a:pt x="8" y="27"/>
                    </a:moveTo>
                    <a:lnTo>
                      <a:pt x="8" y="18"/>
                    </a:lnTo>
                    <a:lnTo>
                      <a:pt x="11" y="10"/>
                    </a:lnTo>
                    <a:lnTo>
                      <a:pt x="13" y="7"/>
                    </a:lnTo>
                    <a:lnTo>
                      <a:pt x="16" y="5"/>
                    </a:lnTo>
                    <a:lnTo>
                      <a:pt x="19" y="3"/>
                    </a:lnTo>
                    <a:lnTo>
                      <a:pt x="23" y="2"/>
                    </a:lnTo>
                    <a:lnTo>
                      <a:pt x="24" y="3"/>
                    </a:lnTo>
                    <a:lnTo>
                      <a:pt x="26" y="3"/>
                    </a:lnTo>
                    <a:lnTo>
                      <a:pt x="28" y="4"/>
                    </a:lnTo>
                    <a:lnTo>
                      <a:pt x="30" y="6"/>
                    </a:lnTo>
                    <a:lnTo>
                      <a:pt x="28" y="6"/>
                    </a:lnTo>
                    <a:lnTo>
                      <a:pt x="27" y="7"/>
                    </a:lnTo>
                    <a:lnTo>
                      <a:pt x="26" y="8"/>
                    </a:lnTo>
                    <a:lnTo>
                      <a:pt x="26" y="9"/>
                    </a:lnTo>
                    <a:lnTo>
                      <a:pt x="26" y="11"/>
                    </a:lnTo>
                    <a:lnTo>
                      <a:pt x="27" y="12"/>
                    </a:lnTo>
                    <a:lnTo>
                      <a:pt x="28" y="13"/>
                    </a:lnTo>
                    <a:lnTo>
                      <a:pt x="30" y="13"/>
                    </a:lnTo>
                    <a:lnTo>
                      <a:pt x="31" y="13"/>
                    </a:lnTo>
                    <a:lnTo>
                      <a:pt x="32" y="12"/>
                    </a:lnTo>
                    <a:lnTo>
                      <a:pt x="33" y="11"/>
                    </a:lnTo>
                    <a:lnTo>
                      <a:pt x="33" y="9"/>
                    </a:lnTo>
                    <a:lnTo>
                      <a:pt x="33" y="6"/>
                    </a:lnTo>
                    <a:lnTo>
                      <a:pt x="31" y="3"/>
                    </a:lnTo>
                    <a:lnTo>
                      <a:pt x="27" y="1"/>
                    </a:lnTo>
                    <a:lnTo>
                      <a:pt x="23" y="0"/>
                    </a:lnTo>
                    <a:lnTo>
                      <a:pt x="18" y="1"/>
                    </a:lnTo>
                    <a:lnTo>
                      <a:pt x="14" y="2"/>
                    </a:lnTo>
                    <a:lnTo>
                      <a:pt x="11" y="5"/>
                    </a:lnTo>
                    <a:lnTo>
                      <a:pt x="7" y="8"/>
                    </a:lnTo>
                    <a:lnTo>
                      <a:pt x="4" y="12"/>
                    </a:lnTo>
                    <a:lnTo>
                      <a:pt x="2" y="17"/>
                    </a:lnTo>
                    <a:lnTo>
                      <a:pt x="1" y="22"/>
                    </a:lnTo>
                    <a:lnTo>
                      <a:pt x="0" y="28"/>
                    </a:lnTo>
                    <a:lnTo>
                      <a:pt x="1" y="36"/>
                    </a:lnTo>
                    <a:lnTo>
                      <a:pt x="2" y="41"/>
                    </a:lnTo>
                    <a:lnTo>
                      <a:pt x="4" y="46"/>
                    </a:lnTo>
                    <a:lnTo>
                      <a:pt x="6" y="50"/>
                    </a:lnTo>
                    <a:lnTo>
                      <a:pt x="9" y="52"/>
                    </a:lnTo>
                    <a:lnTo>
                      <a:pt x="12" y="54"/>
                    </a:lnTo>
                    <a:lnTo>
                      <a:pt x="15" y="55"/>
                    </a:lnTo>
                    <a:lnTo>
                      <a:pt x="18" y="55"/>
                    </a:lnTo>
                    <a:lnTo>
                      <a:pt x="21" y="55"/>
                    </a:lnTo>
                    <a:lnTo>
                      <a:pt x="24" y="54"/>
                    </a:lnTo>
                    <a:lnTo>
                      <a:pt x="27" y="53"/>
                    </a:lnTo>
                    <a:lnTo>
                      <a:pt x="30" y="51"/>
                    </a:lnTo>
                    <a:lnTo>
                      <a:pt x="32" y="48"/>
                    </a:lnTo>
                    <a:lnTo>
                      <a:pt x="34" y="45"/>
                    </a:lnTo>
                    <a:lnTo>
                      <a:pt x="35" y="42"/>
                    </a:lnTo>
                    <a:lnTo>
                      <a:pt x="36" y="37"/>
                    </a:lnTo>
                    <a:lnTo>
                      <a:pt x="34" y="30"/>
                    </a:lnTo>
                    <a:lnTo>
                      <a:pt x="31" y="24"/>
                    </a:lnTo>
                    <a:lnTo>
                      <a:pt x="25" y="21"/>
                    </a:lnTo>
                    <a:lnTo>
                      <a:pt x="19" y="19"/>
                    </a:lnTo>
                    <a:lnTo>
                      <a:pt x="15" y="20"/>
                    </a:lnTo>
                    <a:lnTo>
                      <a:pt x="12" y="22"/>
                    </a:lnTo>
                    <a:lnTo>
                      <a:pt x="10" y="24"/>
                    </a:lnTo>
                    <a:lnTo>
                      <a:pt x="8" y="27"/>
                    </a:lnTo>
                    <a:close/>
                    <a:moveTo>
                      <a:pt x="18" y="53"/>
                    </a:moveTo>
                    <a:lnTo>
                      <a:pt x="15" y="52"/>
                    </a:lnTo>
                    <a:lnTo>
                      <a:pt x="13" y="51"/>
                    </a:lnTo>
                    <a:lnTo>
                      <a:pt x="11" y="49"/>
                    </a:lnTo>
                    <a:lnTo>
                      <a:pt x="10" y="48"/>
                    </a:lnTo>
                    <a:lnTo>
                      <a:pt x="9" y="45"/>
                    </a:lnTo>
                    <a:lnTo>
                      <a:pt x="8" y="41"/>
                    </a:lnTo>
                    <a:lnTo>
                      <a:pt x="8" y="38"/>
                    </a:lnTo>
                    <a:lnTo>
                      <a:pt x="8" y="35"/>
                    </a:lnTo>
                    <a:lnTo>
                      <a:pt x="8" y="33"/>
                    </a:lnTo>
                    <a:lnTo>
                      <a:pt x="9" y="30"/>
                    </a:lnTo>
                    <a:lnTo>
                      <a:pt x="10" y="28"/>
                    </a:lnTo>
                    <a:lnTo>
                      <a:pt x="11" y="26"/>
                    </a:lnTo>
                    <a:lnTo>
                      <a:pt x="12" y="24"/>
                    </a:lnTo>
                    <a:lnTo>
                      <a:pt x="14" y="23"/>
                    </a:lnTo>
                    <a:lnTo>
                      <a:pt x="16" y="22"/>
                    </a:lnTo>
                    <a:lnTo>
                      <a:pt x="18" y="22"/>
                    </a:lnTo>
                    <a:lnTo>
                      <a:pt x="21" y="22"/>
                    </a:lnTo>
                    <a:lnTo>
                      <a:pt x="23" y="23"/>
                    </a:lnTo>
                    <a:lnTo>
                      <a:pt x="25" y="25"/>
                    </a:lnTo>
                    <a:lnTo>
                      <a:pt x="26" y="27"/>
                    </a:lnTo>
                    <a:lnTo>
                      <a:pt x="28" y="31"/>
                    </a:lnTo>
                    <a:lnTo>
                      <a:pt x="28" y="37"/>
                    </a:lnTo>
                    <a:lnTo>
                      <a:pt x="28" y="43"/>
                    </a:lnTo>
                    <a:lnTo>
                      <a:pt x="26" y="48"/>
                    </a:lnTo>
                    <a:lnTo>
                      <a:pt x="25" y="50"/>
                    </a:lnTo>
                    <a:lnTo>
                      <a:pt x="23" y="52"/>
                    </a:lnTo>
                    <a:lnTo>
                      <a:pt x="21" y="52"/>
                    </a:lnTo>
                    <a:lnTo>
                      <a:pt x="18" y="5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82" name="Freeform 144"/>
              <p:cNvSpPr>
                <a:spLocks noChangeAspect="1" noEditPoints="1"/>
              </p:cNvSpPr>
              <p:nvPr/>
            </p:nvSpPr>
            <p:spPr bwMode="auto">
              <a:xfrm>
                <a:off x="798" y="1268"/>
                <a:ext cx="8" cy="34"/>
              </a:xfrm>
              <a:custGeom>
                <a:avLst/>
                <a:gdLst>
                  <a:gd name="T0" fmla="*/ 8 w 8"/>
                  <a:gd name="T1" fmla="*/ 5 h 34"/>
                  <a:gd name="T2" fmla="*/ 8 w 8"/>
                  <a:gd name="T3" fmla="*/ 3 h 34"/>
                  <a:gd name="T4" fmla="*/ 7 w 8"/>
                  <a:gd name="T5" fmla="*/ 1 h 34"/>
                  <a:gd name="T6" fmla="*/ 6 w 8"/>
                  <a:gd name="T7" fmla="*/ 0 h 34"/>
                  <a:gd name="T8" fmla="*/ 4 w 8"/>
                  <a:gd name="T9" fmla="*/ 0 h 34"/>
                  <a:gd name="T10" fmla="*/ 2 w 8"/>
                  <a:gd name="T11" fmla="*/ 0 h 34"/>
                  <a:gd name="T12" fmla="*/ 1 w 8"/>
                  <a:gd name="T13" fmla="*/ 1 h 34"/>
                  <a:gd name="T14" fmla="*/ 0 w 8"/>
                  <a:gd name="T15" fmla="*/ 3 h 34"/>
                  <a:gd name="T16" fmla="*/ 0 w 8"/>
                  <a:gd name="T17" fmla="*/ 4 h 34"/>
                  <a:gd name="T18" fmla="*/ 0 w 8"/>
                  <a:gd name="T19" fmla="*/ 6 h 34"/>
                  <a:gd name="T20" fmla="*/ 1 w 8"/>
                  <a:gd name="T21" fmla="*/ 8 h 34"/>
                  <a:gd name="T22" fmla="*/ 2 w 8"/>
                  <a:gd name="T23" fmla="*/ 9 h 34"/>
                  <a:gd name="T24" fmla="*/ 4 w 8"/>
                  <a:gd name="T25" fmla="*/ 9 h 34"/>
                  <a:gd name="T26" fmla="*/ 6 w 8"/>
                  <a:gd name="T27" fmla="*/ 9 h 34"/>
                  <a:gd name="T28" fmla="*/ 7 w 8"/>
                  <a:gd name="T29" fmla="*/ 8 h 34"/>
                  <a:gd name="T30" fmla="*/ 8 w 8"/>
                  <a:gd name="T31" fmla="*/ 6 h 34"/>
                  <a:gd name="T32" fmla="*/ 8 w 8"/>
                  <a:gd name="T33" fmla="*/ 5 h 34"/>
                  <a:gd name="T34" fmla="*/ 8 w 8"/>
                  <a:gd name="T35" fmla="*/ 30 h 34"/>
                  <a:gd name="T36" fmla="*/ 8 w 8"/>
                  <a:gd name="T37" fmla="*/ 28 h 34"/>
                  <a:gd name="T38" fmla="*/ 7 w 8"/>
                  <a:gd name="T39" fmla="*/ 27 h 34"/>
                  <a:gd name="T40" fmla="*/ 6 w 8"/>
                  <a:gd name="T41" fmla="*/ 26 h 34"/>
                  <a:gd name="T42" fmla="*/ 4 w 8"/>
                  <a:gd name="T43" fmla="*/ 26 h 34"/>
                  <a:gd name="T44" fmla="*/ 2 w 8"/>
                  <a:gd name="T45" fmla="*/ 26 h 34"/>
                  <a:gd name="T46" fmla="*/ 1 w 8"/>
                  <a:gd name="T47" fmla="*/ 27 h 34"/>
                  <a:gd name="T48" fmla="*/ 0 w 8"/>
                  <a:gd name="T49" fmla="*/ 28 h 34"/>
                  <a:gd name="T50" fmla="*/ 0 w 8"/>
                  <a:gd name="T51" fmla="*/ 30 h 34"/>
                  <a:gd name="T52" fmla="*/ 0 w 8"/>
                  <a:gd name="T53" fmla="*/ 32 h 34"/>
                  <a:gd name="T54" fmla="*/ 1 w 8"/>
                  <a:gd name="T55" fmla="*/ 33 h 34"/>
                  <a:gd name="T56" fmla="*/ 2 w 8"/>
                  <a:gd name="T57" fmla="*/ 34 h 34"/>
                  <a:gd name="T58" fmla="*/ 4 w 8"/>
                  <a:gd name="T59" fmla="*/ 34 h 34"/>
                  <a:gd name="T60" fmla="*/ 6 w 8"/>
                  <a:gd name="T61" fmla="*/ 34 h 34"/>
                  <a:gd name="T62" fmla="*/ 7 w 8"/>
                  <a:gd name="T63" fmla="*/ 33 h 34"/>
                  <a:gd name="T64" fmla="*/ 8 w 8"/>
                  <a:gd name="T65" fmla="*/ 32 h 34"/>
                  <a:gd name="T66" fmla="*/ 8 w 8"/>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5"/>
                    </a:moveTo>
                    <a:lnTo>
                      <a:pt x="8" y="3"/>
                    </a:lnTo>
                    <a:lnTo>
                      <a:pt x="7" y="1"/>
                    </a:lnTo>
                    <a:lnTo>
                      <a:pt x="6" y="0"/>
                    </a:lnTo>
                    <a:lnTo>
                      <a:pt x="4" y="0"/>
                    </a:lnTo>
                    <a:lnTo>
                      <a:pt x="2" y="0"/>
                    </a:lnTo>
                    <a:lnTo>
                      <a:pt x="1" y="1"/>
                    </a:lnTo>
                    <a:lnTo>
                      <a:pt x="0" y="3"/>
                    </a:lnTo>
                    <a:lnTo>
                      <a:pt x="0" y="4"/>
                    </a:lnTo>
                    <a:lnTo>
                      <a:pt x="0" y="6"/>
                    </a:lnTo>
                    <a:lnTo>
                      <a:pt x="1" y="8"/>
                    </a:lnTo>
                    <a:lnTo>
                      <a:pt x="2" y="9"/>
                    </a:lnTo>
                    <a:lnTo>
                      <a:pt x="4" y="9"/>
                    </a:lnTo>
                    <a:lnTo>
                      <a:pt x="6" y="9"/>
                    </a:lnTo>
                    <a:lnTo>
                      <a:pt x="7" y="8"/>
                    </a:lnTo>
                    <a:lnTo>
                      <a:pt x="8" y="6"/>
                    </a:lnTo>
                    <a:lnTo>
                      <a:pt x="8" y="5"/>
                    </a:lnTo>
                    <a:close/>
                    <a:moveTo>
                      <a:pt x="8" y="30"/>
                    </a:moveTo>
                    <a:lnTo>
                      <a:pt x="8" y="28"/>
                    </a:lnTo>
                    <a:lnTo>
                      <a:pt x="7" y="27"/>
                    </a:lnTo>
                    <a:lnTo>
                      <a:pt x="6" y="26"/>
                    </a:lnTo>
                    <a:lnTo>
                      <a:pt x="4" y="26"/>
                    </a:lnTo>
                    <a:lnTo>
                      <a:pt x="2" y="26"/>
                    </a:lnTo>
                    <a:lnTo>
                      <a:pt x="1" y="27"/>
                    </a:lnTo>
                    <a:lnTo>
                      <a:pt x="0" y="28"/>
                    </a:lnTo>
                    <a:lnTo>
                      <a:pt x="0" y="30"/>
                    </a:lnTo>
                    <a:lnTo>
                      <a:pt x="0" y="32"/>
                    </a:lnTo>
                    <a:lnTo>
                      <a:pt x="1" y="33"/>
                    </a:lnTo>
                    <a:lnTo>
                      <a:pt x="2" y="34"/>
                    </a:lnTo>
                    <a:lnTo>
                      <a:pt x="4" y="34"/>
                    </a:lnTo>
                    <a:lnTo>
                      <a:pt x="6" y="34"/>
                    </a:lnTo>
                    <a:lnTo>
                      <a:pt x="7" y="33"/>
                    </a:lnTo>
                    <a:lnTo>
                      <a:pt x="8" y="32"/>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83" name="Freeform 145"/>
              <p:cNvSpPr>
                <a:spLocks noChangeAspect="1"/>
              </p:cNvSpPr>
              <p:nvPr/>
            </p:nvSpPr>
            <p:spPr bwMode="auto">
              <a:xfrm>
                <a:off x="1317" y="1233"/>
                <a:ext cx="39" cy="69"/>
              </a:xfrm>
              <a:custGeom>
                <a:avLst/>
                <a:gdLst>
                  <a:gd name="T0" fmla="*/ 7 w 39"/>
                  <a:gd name="T1" fmla="*/ 25 h 69"/>
                  <a:gd name="T2" fmla="*/ 0 w 39"/>
                  <a:gd name="T3" fmla="*/ 25 h 69"/>
                  <a:gd name="T4" fmla="*/ 0 w 39"/>
                  <a:gd name="T5" fmla="*/ 30 h 69"/>
                  <a:gd name="T6" fmla="*/ 7 w 39"/>
                  <a:gd name="T7" fmla="*/ 30 h 69"/>
                  <a:gd name="T8" fmla="*/ 7 w 39"/>
                  <a:gd name="T9" fmla="*/ 65 h 69"/>
                  <a:gd name="T10" fmla="*/ 0 w 39"/>
                  <a:gd name="T11" fmla="*/ 65 h 69"/>
                  <a:gd name="T12" fmla="*/ 0 w 39"/>
                  <a:gd name="T13" fmla="*/ 69 h 69"/>
                  <a:gd name="T14" fmla="*/ 6 w 39"/>
                  <a:gd name="T15" fmla="*/ 69 h 69"/>
                  <a:gd name="T16" fmla="*/ 13 w 39"/>
                  <a:gd name="T17" fmla="*/ 69 h 69"/>
                  <a:gd name="T18" fmla="*/ 16 w 39"/>
                  <a:gd name="T19" fmla="*/ 69 h 69"/>
                  <a:gd name="T20" fmla="*/ 20 w 39"/>
                  <a:gd name="T21" fmla="*/ 69 h 69"/>
                  <a:gd name="T22" fmla="*/ 23 w 39"/>
                  <a:gd name="T23" fmla="*/ 69 h 69"/>
                  <a:gd name="T24" fmla="*/ 26 w 39"/>
                  <a:gd name="T25" fmla="*/ 69 h 69"/>
                  <a:gd name="T26" fmla="*/ 26 w 39"/>
                  <a:gd name="T27" fmla="*/ 65 h 69"/>
                  <a:gd name="T28" fmla="*/ 18 w 39"/>
                  <a:gd name="T29" fmla="*/ 65 h 69"/>
                  <a:gd name="T30" fmla="*/ 18 w 39"/>
                  <a:gd name="T31" fmla="*/ 30 h 69"/>
                  <a:gd name="T32" fmla="*/ 29 w 39"/>
                  <a:gd name="T33" fmla="*/ 30 h 69"/>
                  <a:gd name="T34" fmla="*/ 29 w 39"/>
                  <a:gd name="T35" fmla="*/ 25 h 69"/>
                  <a:gd name="T36" fmla="*/ 17 w 39"/>
                  <a:gd name="T37" fmla="*/ 25 h 69"/>
                  <a:gd name="T38" fmla="*/ 17 w 39"/>
                  <a:gd name="T39" fmla="*/ 15 h 69"/>
                  <a:gd name="T40" fmla="*/ 17 w 39"/>
                  <a:gd name="T41" fmla="*/ 11 h 69"/>
                  <a:gd name="T42" fmla="*/ 18 w 39"/>
                  <a:gd name="T43" fmla="*/ 9 h 69"/>
                  <a:gd name="T44" fmla="*/ 20 w 39"/>
                  <a:gd name="T45" fmla="*/ 7 h 69"/>
                  <a:gd name="T46" fmla="*/ 21 w 39"/>
                  <a:gd name="T47" fmla="*/ 5 h 69"/>
                  <a:gd name="T48" fmla="*/ 23 w 39"/>
                  <a:gd name="T49" fmla="*/ 4 h 69"/>
                  <a:gd name="T50" fmla="*/ 25 w 39"/>
                  <a:gd name="T51" fmla="*/ 4 h 69"/>
                  <a:gd name="T52" fmla="*/ 26 w 39"/>
                  <a:gd name="T53" fmla="*/ 3 h 69"/>
                  <a:gd name="T54" fmla="*/ 27 w 39"/>
                  <a:gd name="T55" fmla="*/ 3 h 69"/>
                  <a:gd name="T56" fmla="*/ 29 w 39"/>
                  <a:gd name="T57" fmla="*/ 3 h 69"/>
                  <a:gd name="T58" fmla="*/ 27 w 39"/>
                  <a:gd name="T59" fmla="*/ 6 h 69"/>
                  <a:gd name="T60" fmla="*/ 27 w 39"/>
                  <a:gd name="T61" fmla="*/ 8 h 69"/>
                  <a:gd name="T62" fmla="*/ 27 w 39"/>
                  <a:gd name="T63" fmla="*/ 11 h 69"/>
                  <a:gd name="T64" fmla="*/ 29 w 39"/>
                  <a:gd name="T65" fmla="*/ 13 h 69"/>
                  <a:gd name="T66" fmla="*/ 31 w 39"/>
                  <a:gd name="T67" fmla="*/ 14 h 69"/>
                  <a:gd name="T68" fmla="*/ 33 w 39"/>
                  <a:gd name="T69" fmla="*/ 15 h 69"/>
                  <a:gd name="T70" fmla="*/ 35 w 39"/>
                  <a:gd name="T71" fmla="*/ 14 h 69"/>
                  <a:gd name="T72" fmla="*/ 37 w 39"/>
                  <a:gd name="T73" fmla="*/ 13 h 69"/>
                  <a:gd name="T74" fmla="*/ 38 w 39"/>
                  <a:gd name="T75" fmla="*/ 11 h 69"/>
                  <a:gd name="T76" fmla="*/ 39 w 39"/>
                  <a:gd name="T77" fmla="*/ 8 h 69"/>
                  <a:gd name="T78" fmla="*/ 38 w 39"/>
                  <a:gd name="T79" fmla="*/ 5 h 69"/>
                  <a:gd name="T80" fmla="*/ 36 w 39"/>
                  <a:gd name="T81" fmla="*/ 2 h 69"/>
                  <a:gd name="T82" fmla="*/ 33 w 39"/>
                  <a:gd name="T83" fmla="*/ 0 h 69"/>
                  <a:gd name="T84" fmla="*/ 27 w 39"/>
                  <a:gd name="T85" fmla="*/ 0 h 69"/>
                  <a:gd name="T86" fmla="*/ 20 w 39"/>
                  <a:gd name="T87" fmla="*/ 0 h 69"/>
                  <a:gd name="T88" fmla="*/ 14 w 39"/>
                  <a:gd name="T89" fmla="*/ 3 h 69"/>
                  <a:gd name="T90" fmla="*/ 9 w 39"/>
                  <a:gd name="T91" fmla="*/ 8 h 69"/>
                  <a:gd name="T92" fmla="*/ 7 w 39"/>
                  <a:gd name="T93" fmla="*/ 15 h 69"/>
                  <a:gd name="T94" fmla="*/ 7 w 39"/>
                  <a:gd name="T95"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69">
                    <a:moveTo>
                      <a:pt x="7" y="25"/>
                    </a:moveTo>
                    <a:lnTo>
                      <a:pt x="0" y="25"/>
                    </a:lnTo>
                    <a:lnTo>
                      <a:pt x="0" y="30"/>
                    </a:lnTo>
                    <a:lnTo>
                      <a:pt x="7" y="30"/>
                    </a:lnTo>
                    <a:lnTo>
                      <a:pt x="7" y="65"/>
                    </a:lnTo>
                    <a:lnTo>
                      <a:pt x="0" y="65"/>
                    </a:lnTo>
                    <a:lnTo>
                      <a:pt x="0" y="69"/>
                    </a:lnTo>
                    <a:lnTo>
                      <a:pt x="6" y="69"/>
                    </a:lnTo>
                    <a:lnTo>
                      <a:pt x="13" y="69"/>
                    </a:lnTo>
                    <a:lnTo>
                      <a:pt x="16" y="69"/>
                    </a:lnTo>
                    <a:lnTo>
                      <a:pt x="20" y="69"/>
                    </a:lnTo>
                    <a:lnTo>
                      <a:pt x="23" y="69"/>
                    </a:lnTo>
                    <a:lnTo>
                      <a:pt x="26" y="69"/>
                    </a:lnTo>
                    <a:lnTo>
                      <a:pt x="26" y="65"/>
                    </a:lnTo>
                    <a:lnTo>
                      <a:pt x="18" y="65"/>
                    </a:lnTo>
                    <a:lnTo>
                      <a:pt x="18" y="30"/>
                    </a:lnTo>
                    <a:lnTo>
                      <a:pt x="29" y="30"/>
                    </a:lnTo>
                    <a:lnTo>
                      <a:pt x="29" y="25"/>
                    </a:lnTo>
                    <a:lnTo>
                      <a:pt x="17" y="25"/>
                    </a:lnTo>
                    <a:lnTo>
                      <a:pt x="17" y="15"/>
                    </a:lnTo>
                    <a:lnTo>
                      <a:pt x="17" y="11"/>
                    </a:lnTo>
                    <a:lnTo>
                      <a:pt x="18" y="9"/>
                    </a:lnTo>
                    <a:lnTo>
                      <a:pt x="20" y="7"/>
                    </a:lnTo>
                    <a:lnTo>
                      <a:pt x="21" y="5"/>
                    </a:lnTo>
                    <a:lnTo>
                      <a:pt x="23" y="4"/>
                    </a:lnTo>
                    <a:lnTo>
                      <a:pt x="25" y="4"/>
                    </a:lnTo>
                    <a:lnTo>
                      <a:pt x="26" y="3"/>
                    </a:lnTo>
                    <a:lnTo>
                      <a:pt x="27" y="3"/>
                    </a:lnTo>
                    <a:lnTo>
                      <a:pt x="29" y="3"/>
                    </a:lnTo>
                    <a:lnTo>
                      <a:pt x="27" y="6"/>
                    </a:lnTo>
                    <a:lnTo>
                      <a:pt x="27" y="8"/>
                    </a:lnTo>
                    <a:lnTo>
                      <a:pt x="27" y="11"/>
                    </a:lnTo>
                    <a:lnTo>
                      <a:pt x="29" y="13"/>
                    </a:lnTo>
                    <a:lnTo>
                      <a:pt x="31" y="14"/>
                    </a:lnTo>
                    <a:lnTo>
                      <a:pt x="33" y="15"/>
                    </a:lnTo>
                    <a:lnTo>
                      <a:pt x="35" y="14"/>
                    </a:lnTo>
                    <a:lnTo>
                      <a:pt x="37" y="13"/>
                    </a:lnTo>
                    <a:lnTo>
                      <a:pt x="38" y="11"/>
                    </a:lnTo>
                    <a:lnTo>
                      <a:pt x="39" y="8"/>
                    </a:lnTo>
                    <a:lnTo>
                      <a:pt x="38" y="5"/>
                    </a:lnTo>
                    <a:lnTo>
                      <a:pt x="36" y="2"/>
                    </a:lnTo>
                    <a:lnTo>
                      <a:pt x="33" y="0"/>
                    </a:lnTo>
                    <a:lnTo>
                      <a:pt x="27" y="0"/>
                    </a:lnTo>
                    <a:lnTo>
                      <a:pt x="20" y="0"/>
                    </a:lnTo>
                    <a:lnTo>
                      <a:pt x="14" y="3"/>
                    </a:lnTo>
                    <a:lnTo>
                      <a:pt x="9" y="8"/>
                    </a:lnTo>
                    <a:lnTo>
                      <a:pt x="7" y="15"/>
                    </a:lnTo>
                    <a:lnTo>
                      <a:pt x="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84" name="Freeform 146"/>
              <p:cNvSpPr>
                <a:spLocks noChangeAspect="1" noEditPoints="1"/>
              </p:cNvSpPr>
              <p:nvPr/>
            </p:nvSpPr>
            <p:spPr bwMode="auto">
              <a:xfrm>
                <a:off x="1351" y="1257"/>
                <a:ext cx="50" cy="46"/>
              </a:xfrm>
              <a:custGeom>
                <a:avLst/>
                <a:gdLst>
                  <a:gd name="T0" fmla="*/ 50 w 50"/>
                  <a:gd name="T1" fmla="*/ 24 h 46"/>
                  <a:gd name="T2" fmla="*/ 49 w 50"/>
                  <a:gd name="T3" fmla="*/ 14 h 46"/>
                  <a:gd name="T4" fmla="*/ 44 w 50"/>
                  <a:gd name="T5" fmla="*/ 7 h 46"/>
                  <a:gd name="T6" fmla="*/ 36 w 50"/>
                  <a:gd name="T7" fmla="*/ 2 h 46"/>
                  <a:gd name="T8" fmla="*/ 25 w 50"/>
                  <a:gd name="T9" fmla="*/ 0 h 46"/>
                  <a:gd name="T10" fmla="*/ 14 w 50"/>
                  <a:gd name="T11" fmla="*/ 2 h 46"/>
                  <a:gd name="T12" fmla="*/ 6 w 50"/>
                  <a:gd name="T13" fmla="*/ 7 h 46"/>
                  <a:gd name="T14" fmla="*/ 1 w 50"/>
                  <a:gd name="T15" fmla="*/ 14 h 46"/>
                  <a:gd name="T16" fmla="*/ 0 w 50"/>
                  <a:gd name="T17" fmla="*/ 24 h 46"/>
                  <a:gd name="T18" fmla="*/ 1 w 50"/>
                  <a:gd name="T19" fmla="*/ 32 h 46"/>
                  <a:gd name="T20" fmla="*/ 6 w 50"/>
                  <a:gd name="T21" fmla="*/ 39 h 46"/>
                  <a:gd name="T22" fmla="*/ 14 w 50"/>
                  <a:gd name="T23" fmla="*/ 44 h 46"/>
                  <a:gd name="T24" fmla="*/ 25 w 50"/>
                  <a:gd name="T25" fmla="*/ 46 h 46"/>
                  <a:gd name="T26" fmla="*/ 36 w 50"/>
                  <a:gd name="T27" fmla="*/ 44 h 46"/>
                  <a:gd name="T28" fmla="*/ 44 w 50"/>
                  <a:gd name="T29" fmla="*/ 39 h 46"/>
                  <a:gd name="T30" fmla="*/ 49 w 50"/>
                  <a:gd name="T31" fmla="*/ 32 h 46"/>
                  <a:gd name="T32" fmla="*/ 50 w 50"/>
                  <a:gd name="T33" fmla="*/ 24 h 46"/>
                  <a:gd name="T34" fmla="*/ 25 w 50"/>
                  <a:gd name="T35" fmla="*/ 42 h 46"/>
                  <a:gd name="T36" fmla="*/ 21 w 50"/>
                  <a:gd name="T37" fmla="*/ 42 h 46"/>
                  <a:gd name="T38" fmla="*/ 18 w 50"/>
                  <a:gd name="T39" fmla="*/ 40 h 46"/>
                  <a:gd name="T40" fmla="*/ 15 w 50"/>
                  <a:gd name="T41" fmla="*/ 38 h 46"/>
                  <a:gd name="T42" fmla="*/ 14 w 50"/>
                  <a:gd name="T43" fmla="*/ 36 h 46"/>
                  <a:gd name="T44" fmla="*/ 13 w 50"/>
                  <a:gd name="T45" fmla="*/ 33 h 46"/>
                  <a:gd name="T46" fmla="*/ 13 w 50"/>
                  <a:gd name="T47" fmla="*/ 29 h 46"/>
                  <a:gd name="T48" fmla="*/ 12 w 50"/>
                  <a:gd name="T49" fmla="*/ 26 h 46"/>
                  <a:gd name="T50" fmla="*/ 12 w 50"/>
                  <a:gd name="T51" fmla="*/ 23 h 46"/>
                  <a:gd name="T52" fmla="*/ 12 w 50"/>
                  <a:gd name="T53" fmla="*/ 19 h 46"/>
                  <a:gd name="T54" fmla="*/ 13 w 50"/>
                  <a:gd name="T55" fmla="*/ 16 h 46"/>
                  <a:gd name="T56" fmla="*/ 13 w 50"/>
                  <a:gd name="T57" fmla="*/ 12 h 46"/>
                  <a:gd name="T58" fmla="*/ 14 w 50"/>
                  <a:gd name="T59" fmla="*/ 10 h 46"/>
                  <a:gd name="T60" fmla="*/ 16 w 50"/>
                  <a:gd name="T61" fmla="*/ 7 h 46"/>
                  <a:gd name="T62" fmla="*/ 18 w 50"/>
                  <a:gd name="T63" fmla="*/ 5 h 46"/>
                  <a:gd name="T64" fmla="*/ 21 w 50"/>
                  <a:gd name="T65" fmla="*/ 4 h 46"/>
                  <a:gd name="T66" fmla="*/ 25 w 50"/>
                  <a:gd name="T67" fmla="*/ 4 h 46"/>
                  <a:gd name="T68" fmla="*/ 28 w 50"/>
                  <a:gd name="T69" fmla="*/ 4 h 46"/>
                  <a:gd name="T70" fmla="*/ 31 w 50"/>
                  <a:gd name="T71" fmla="*/ 5 h 46"/>
                  <a:gd name="T72" fmla="*/ 34 w 50"/>
                  <a:gd name="T73" fmla="*/ 7 h 46"/>
                  <a:gd name="T74" fmla="*/ 36 w 50"/>
                  <a:gd name="T75" fmla="*/ 9 h 46"/>
                  <a:gd name="T76" fmla="*/ 37 w 50"/>
                  <a:gd name="T77" fmla="*/ 12 h 46"/>
                  <a:gd name="T78" fmla="*/ 37 w 50"/>
                  <a:gd name="T79" fmla="*/ 15 h 46"/>
                  <a:gd name="T80" fmla="*/ 38 w 50"/>
                  <a:gd name="T81" fmla="*/ 19 h 46"/>
                  <a:gd name="T82" fmla="*/ 38 w 50"/>
                  <a:gd name="T83" fmla="*/ 23 h 46"/>
                  <a:gd name="T84" fmla="*/ 38 w 50"/>
                  <a:gd name="T85" fmla="*/ 26 h 46"/>
                  <a:gd name="T86" fmla="*/ 37 w 50"/>
                  <a:gd name="T87" fmla="*/ 29 h 46"/>
                  <a:gd name="T88" fmla="*/ 37 w 50"/>
                  <a:gd name="T89" fmla="*/ 33 h 46"/>
                  <a:gd name="T90" fmla="*/ 36 w 50"/>
                  <a:gd name="T91" fmla="*/ 36 h 46"/>
                  <a:gd name="T92" fmla="*/ 35 w 50"/>
                  <a:gd name="T93" fmla="*/ 38 h 46"/>
                  <a:gd name="T94" fmla="*/ 32 w 50"/>
                  <a:gd name="T95" fmla="*/ 40 h 46"/>
                  <a:gd name="T96" fmla="*/ 29 w 50"/>
                  <a:gd name="T97" fmla="*/ 42 h 46"/>
                  <a:gd name="T98" fmla="*/ 25 w 50"/>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46">
                    <a:moveTo>
                      <a:pt x="50" y="24"/>
                    </a:moveTo>
                    <a:lnTo>
                      <a:pt x="49" y="14"/>
                    </a:lnTo>
                    <a:lnTo>
                      <a:pt x="44" y="7"/>
                    </a:lnTo>
                    <a:lnTo>
                      <a:pt x="36" y="2"/>
                    </a:lnTo>
                    <a:lnTo>
                      <a:pt x="25" y="0"/>
                    </a:lnTo>
                    <a:lnTo>
                      <a:pt x="14" y="2"/>
                    </a:lnTo>
                    <a:lnTo>
                      <a:pt x="6" y="7"/>
                    </a:lnTo>
                    <a:lnTo>
                      <a:pt x="1" y="14"/>
                    </a:lnTo>
                    <a:lnTo>
                      <a:pt x="0" y="24"/>
                    </a:lnTo>
                    <a:lnTo>
                      <a:pt x="1" y="32"/>
                    </a:lnTo>
                    <a:lnTo>
                      <a:pt x="6" y="39"/>
                    </a:lnTo>
                    <a:lnTo>
                      <a:pt x="14" y="44"/>
                    </a:lnTo>
                    <a:lnTo>
                      <a:pt x="25" y="46"/>
                    </a:lnTo>
                    <a:lnTo>
                      <a:pt x="36" y="44"/>
                    </a:lnTo>
                    <a:lnTo>
                      <a:pt x="44" y="39"/>
                    </a:lnTo>
                    <a:lnTo>
                      <a:pt x="49" y="32"/>
                    </a:lnTo>
                    <a:lnTo>
                      <a:pt x="50" y="24"/>
                    </a:lnTo>
                    <a:close/>
                    <a:moveTo>
                      <a:pt x="25" y="42"/>
                    </a:moveTo>
                    <a:lnTo>
                      <a:pt x="21" y="42"/>
                    </a:lnTo>
                    <a:lnTo>
                      <a:pt x="18" y="40"/>
                    </a:lnTo>
                    <a:lnTo>
                      <a:pt x="15" y="38"/>
                    </a:lnTo>
                    <a:lnTo>
                      <a:pt x="14" y="36"/>
                    </a:lnTo>
                    <a:lnTo>
                      <a:pt x="13" y="33"/>
                    </a:lnTo>
                    <a:lnTo>
                      <a:pt x="13" y="29"/>
                    </a:lnTo>
                    <a:lnTo>
                      <a:pt x="12" y="26"/>
                    </a:lnTo>
                    <a:lnTo>
                      <a:pt x="12" y="23"/>
                    </a:lnTo>
                    <a:lnTo>
                      <a:pt x="12" y="19"/>
                    </a:lnTo>
                    <a:lnTo>
                      <a:pt x="13" y="16"/>
                    </a:lnTo>
                    <a:lnTo>
                      <a:pt x="13" y="12"/>
                    </a:lnTo>
                    <a:lnTo>
                      <a:pt x="14" y="10"/>
                    </a:lnTo>
                    <a:lnTo>
                      <a:pt x="16" y="7"/>
                    </a:lnTo>
                    <a:lnTo>
                      <a:pt x="18" y="5"/>
                    </a:lnTo>
                    <a:lnTo>
                      <a:pt x="21" y="4"/>
                    </a:lnTo>
                    <a:lnTo>
                      <a:pt x="25" y="4"/>
                    </a:lnTo>
                    <a:lnTo>
                      <a:pt x="28" y="4"/>
                    </a:lnTo>
                    <a:lnTo>
                      <a:pt x="31" y="5"/>
                    </a:lnTo>
                    <a:lnTo>
                      <a:pt x="34" y="7"/>
                    </a:lnTo>
                    <a:lnTo>
                      <a:pt x="36" y="9"/>
                    </a:lnTo>
                    <a:lnTo>
                      <a:pt x="37" y="12"/>
                    </a:lnTo>
                    <a:lnTo>
                      <a:pt x="37" y="15"/>
                    </a:lnTo>
                    <a:lnTo>
                      <a:pt x="38" y="19"/>
                    </a:lnTo>
                    <a:lnTo>
                      <a:pt x="38" y="23"/>
                    </a:lnTo>
                    <a:lnTo>
                      <a:pt x="38" y="26"/>
                    </a:lnTo>
                    <a:lnTo>
                      <a:pt x="37" y="29"/>
                    </a:lnTo>
                    <a:lnTo>
                      <a:pt x="37" y="33"/>
                    </a:lnTo>
                    <a:lnTo>
                      <a:pt x="36" y="36"/>
                    </a:lnTo>
                    <a:lnTo>
                      <a:pt x="35" y="38"/>
                    </a:lnTo>
                    <a:lnTo>
                      <a:pt x="32" y="40"/>
                    </a:lnTo>
                    <a:lnTo>
                      <a:pt x="29" y="42"/>
                    </a:lnTo>
                    <a:lnTo>
                      <a:pt x="25"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85" name="Freeform 147"/>
              <p:cNvSpPr>
                <a:spLocks noChangeAspect="1"/>
              </p:cNvSpPr>
              <p:nvPr/>
            </p:nvSpPr>
            <p:spPr bwMode="auto">
              <a:xfrm>
                <a:off x="1408" y="1258"/>
                <a:ext cx="41" cy="44"/>
              </a:xfrm>
              <a:custGeom>
                <a:avLst/>
                <a:gdLst>
                  <a:gd name="T0" fmla="*/ 17 w 41"/>
                  <a:gd name="T1" fmla="*/ 11 h 44"/>
                  <a:gd name="T2" fmla="*/ 17 w 41"/>
                  <a:gd name="T3" fmla="*/ 0 h 44"/>
                  <a:gd name="T4" fmla="*/ 0 w 41"/>
                  <a:gd name="T5" fmla="*/ 0 h 44"/>
                  <a:gd name="T6" fmla="*/ 0 w 41"/>
                  <a:gd name="T7" fmla="*/ 5 h 44"/>
                  <a:gd name="T8" fmla="*/ 4 w 41"/>
                  <a:gd name="T9" fmla="*/ 5 h 44"/>
                  <a:gd name="T10" fmla="*/ 6 w 41"/>
                  <a:gd name="T11" fmla="*/ 6 h 44"/>
                  <a:gd name="T12" fmla="*/ 7 w 41"/>
                  <a:gd name="T13" fmla="*/ 7 h 44"/>
                  <a:gd name="T14" fmla="*/ 7 w 41"/>
                  <a:gd name="T15" fmla="*/ 9 h 44"/>
                  <a:gd name="T16" fmla="*/ 7 w 41"/>
                  <a:gd name="T17" fmla="*/ 40 h 44"/>
                  <a:gd name="T18" fmla="*/ 0 w 41"/>
                  <a:gd name="T19" fmla="*/ 40 h 44"/>
                  <a:gd name="T20" fmla="*/ 0 w 41"/>
                  <a:gd name="T21" fmla="*/ 44 h 44"/>
                  <a:gd name="T22" fmla="*/ 6 w 41"/>
                  <a:gd name="T23" fmla="*/ 44 h 44"/>
                  <a:gd name="T24" fmla="*/ 13 w 41"/>
                  <a:gd name="T25" fmla="*/ 44 h 44"/>
                  <a:gd name="T26" fmla="*/ 16 w 41"/>
                  <a:gd name="T27" fmla="*/ 44 h 44"/>
                  <a:gd name="T28" fmla="*/ 20 w 41"/>
                  <a:gd name="T29" fmla="*/ 44 h 44"/>
                  <a:gd name="T30" fmla="*/ 24 w 41"/>
                  <a:gd name="T31" fmla="*/ 44 h 44"/>
                  <a:gd name="T32" fmla="*/ 27 w 41"/>
                  <a:gd name="T33" fmla="*/ 44 h 44"/>
                  <a:gd name="T34" fmla="*/ 27 w 41"/>
                  <a:gd name="T35" fmla="*/ 40 h 44"/>
                  <a:gd name="T36" fmla="*/ 18 w 41"/>
                  <a:gd name="T37" fmla="*/ 40 h 44"/>
                  <a:gd name="T38" fmla="*/ 18 w 41"/>
                  <a:gd name="T39" fmla="*/ 22 h 44"/>
                  <a:gd name="T40" fmla="*/ 19 w 41"/>
                  <a:gd name="T41" fmla="*/ 16 h 44"/>
                  <a:gd name="T42" fmla="*/ 20 w 41"/>
                  <a:gd name="T43" fmla="*/ 10 h 44"/>
                  <a:gd name="T44" fmla="*/ 24 w 41"/>
                  <a:gd name="T45" fmla="*/ 5 h 44"/>
                  <a:gd name="T46" fmla="*/ 30 w 41"/>
                  <a:gd name="T47" fmla="*/ 3 h 44"/>
                  <a:gd name="T48" fmla="*/ 30 w 41"/>
                  <a:gd name="T49" fmla="*/ 4 h 44"/>
                  <a:gd name="T50" fmla="*/ 29 w 41"/>
                  <a:gd name="T51" fmla="*/ 4 h 44"/>
                  <a:gd name="T52" fmla="*/ 29 w 41"/>
                  <a:gd name="T53" fmla="*/ 6 h 44"/>
                  <a:gd name="T54" fmla="*/ 29 w 41"/>
                  <a:gd name="T55" fmla="*/ 8 h 44"/>
                  <a:gd name="T56" fmla="*/ 29 w 41"/>
                  <a:gd name="T57" fmla="*/ 10 h 44"/>
                  <a:gd name="T58" fmla="*/ 31 w 41"/>
                  <a:gd name="T59" fmla="*/ 12 h 44"/>
                  <a:gd name="T60" fmla="*/ 32 w 41"/>
                  <a:gd name="T61" fmla="*/ 13 h 44"/>
                  <a:gd name="T62" fmla="*/ 35 w 41"/>
                  <a:gd name="T63" fmla="*/ 14 h 44"/>
                  <a:gd name="T64" fmla="*/ 37 w 41"/>
                  <a:gd name="T65" fmla="*/ 13 h 44"/>
                  <a:gd name="T66" fmla="*/ 39 w 41"/>
                  <a:gd name="T67" fmla="*/ 12 h 44"/>
                  <a:gd name="T68" fmla="*/ 40 w 41"/>
                  <a:gd name="T69" fmla="*/ 10 h 44"/>
                  <a:gd name="T70" fmla="*/ 41 w 41"/>
                  <a:gd name="T71" fmla="*/ 8 h 44"/>
                  <a:gd name="T72" fmla="*/ 40 w 41"/>
                  <a:gd name="T73" fmla="*/ 4 h 44"/>
                  <a:gd name="T74" fmla="*/ 37 w 41"/>
                  <a:gd name="T75" fmla="*/ 2 h 44"/>
                  <a:gd name="T76" fmla="*/ 34 w 41"/>
                  <a:gd name="T77" fmla="*/ 0 h 44"/>
                  <a:gd name="T78" fmla="*/ 30 w 41"/>
                  <a:gd name="T79" fmla="*/ 0 h 44"/>
                  <a:gd name="T80" fmla="*/ 25 w 41"/>
                  <a:gd name="T81" fmla="*/ 0 h 44"/>
                  <a:gd name="T82" fmla="*/ 22 w 41"/>
                  <a:gd name="T83" fmla="*/ 3 h 44"/>
                  <a:gd name="T84" fmla="*/ 19 w 41"/>
                  <a:gd name="T85" fmla="*/ 6 h 44"/>
                  <a:gd name="T86" fmla="*/ 17 w 41"/>
                  <a:gd name="T8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4">
                    <a:moveTo>
                      <a:pt x="17" y="11"/>
                    </a:moveTo>
                    <a:lnTo>
                      <a:pt x="17" y="0"/>
                    </a:lnTo>
                    <a:lnTo>
                      <a:pt x="0" y="0"/>
                    </a:lnTo>
                    <a:lnTo>
                      <a:pt x="0" y="5"/>
                    </a:lnTo>
                    <a:lnTo>
                      <a:pt x="4" y="5"/>
                    </a:lnTo>
                    <a:lnTo>
                      <a:pt x="6" y="6"/>
                    </a:lnTo>
                    <a:lnTo>
                      <a:pt x="7" y="7"/>
                    </a:lnTo>
                    <a:lnTo>
                      <a:pt x="7" y="9"/>
                    </a:lnTo>
                    <a:lnTo>
                      <a:pt x="7" y="40"/>
                    </a:lnTo>
                    <a:lnTo>
                      <a:pt x="0" y="40"/>
                    </a:lnTo>
                    <a:lnTo>
                      <a:pt x="0" y="44"/>
                    </a:lnTo>
                    <a:lnTo>
                      <a:pt x="6" y="44"/>
                    </a:lnTo>
                    <a:lnTo>
                      <a:pt x="13" y="44"/>
                    </a:lnTo>
                    <a:lnTo>
                      <a:pt x="16" y="44"/>
                    </a:lnTo>
                    <a:lnTo>
                      <a:pt x="20" y="44"/>
                    </a:lnTo>
                    <a:lnTo>
                      <a:pt x="24" y="44"/>
                    </a:lnTo>
                    <a:lnTo>
                      <a:pt x="27" y="44"/>
                    </a:lnTo>
                    <a:lnTo>
                      <a:pt x="27" y="40"/>
                    </a:lnTo>
                    <a:lnTo>
                      <a:pt x="18" y="40"/>
                    </a:lnTo>
                    <a:lnTo>
                      <a:pt x="18" y="22"/>
                    </a:lnTo>
                    <a:lnTo>
                      <a:pt x="19" y="16"/>
                    </a:lnTo>
                    <a:lnTo>
                      <a:pt x="20" y="10"/>
                    </a:lnTo>
                    <a:lnTo>
                      <a:pt x="24" y="5"/>
                    </a:lnTo>
                    <a:lnTo>
                      <a:pt x="30" y="3"/>
                    </a:lnTo>
                    <a:lnTo>
                      <a:pt x="30" y="4"/>
                    </a:lnTo>
                    <a:lnTo>
                      <a:pt x="29" y="4"/>
                    </a:lnTo>
                    <a:lnTo>
                      <a:pt x="29" y="6"/>
                    </a:lnTo>
                    <a:lnTo>
                      <a:pt x="29" y="8"/>
                    </a:lnTo>
                    <a:lnTo>
                      <a:pt x="29" y="10"/>
                    </a:lnTo>
                    <a:lnTo>
                      <a:pt x="31" y="12"/>
                    </a:lnTo>
                    <a:lnTo>
                      <a:pt x="32" y="13"/>
                    </a:lnTo>
                    <a:lnTo>
                      <a:pt x="35" y="14"/>
                    </a:lnTo>
                    <a:lnTo>
                      <a:pt x="37" y="13"/>
                    </a:lnTo>
                    <a:lnTo>
                      <a:pt x="39" y="12"/>
                    </a:lnTo>
                    <a:lnTo>
                      <a:pt x="40" y="10"/>
                    </a:lnTo>
                    <a:lnTo>
                      <a:pt x="41" y="8"/>
                    </a:lnTo>
                    <a:lnTo>
                      <a:pt x="40" y="4"/>
                    </a:lnTo>
                    <a:lnTo>
                      <a:pt x="37" y="2"/>
                    </a:lnTo>
                    <a:lnTo>
                      <a:pt x="34" y="0"/>
                    </a:lnTo>
                    <a:lnTo>
                      <a:pt x="30" y="0"/>
                    </a:lnTo>
                    <a:lnTo>
                      <a:pt x="25" y="0"/>
                    </a:lnTo>
                    <a:lnTo>
                      <a:pt x="22" y="3"/>
                    </a:lnTo>
                    <a:lnTo>
                      <a:pt x="19" y="6"/>
                    </a:lnTo>
                    <a:lnTo>
                      <a:pt x="17"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86" name="Freeform 148"/>
              <p:cNvSpPr>
                <a:spLocks noChangeAspect="1" noEditPoints="1"/>
              </p:cNvSpPr>
              <p:nvPr/>
            </p:nvSpPr>
            <p:spPr bwMode="auto">
              <a:xfrm>
                <a:off x="1493" y="1257"/>
                <a:ext cx="53" cy="46"/>
              </a:xfrm>
              <a:custGeom>
                <a:avLst/>
                <a:gdLst>
                  <a:gd name="T0" fmla="*/ 34 w 53"/>
                  <a:gd name="T1" fmla="*/ 39 h 46"/>
                  <a:gd name="T2" fmla="*/ 35 w 53"/>
                  <a:gd name="T3" fmla="*/ 42 h 46"/>
                  <a:gd name="T4" fmla="*/ 37 w 53"/>
                  <a:gd name="T5" fmla="*/ 44 h 46"/>
                  <a:gd name="T6" fmla="*/ 41 w 53"/>
                  <a:gd name="T7" fmla="*/ 45 h 46"/>
                  <a:gd name="T8" fmla="*/ 50 w 53"/>
                  <a:gd name="T9" fmla="*/ 45 h 46"/>
                  <a:gd name="T10" fmla="*/ 52 w 53"/>
                  <a:gd name="T11" fmla="*/ 45 h 46"/>
                  <a:gd name="T12" fmla="*/ 53 w 53"/>
                  <a:gd name="T13" fmla="*/ 43 h 46"/>
                  <a:gd name="T14" fmla="*/ 52 w 53"/>
                  <a:gd name="T15" fmla="*/ 41 h 46"/>
                  <a:gd name="T16" fmla="*/ 50 w 53"/>
                  <a:gd name="T17" fmla="*/ 41 h 46"/>
                  <a:gd name="T18" fmla="*/ 45 w 53"/>
                  <a:gd name="T19" fmla="*/ 40 h 46"/>
                  <a:gd name="T20" fmla="*/ 44 w 53"/>
                  <a:gd name="T21" fmla="*/ 37 h 46"/>
                  <a:gd name="T22" fmla="*/ 43 w 53"/>
                  <a:gd name="T23" fmla="*/ 9 h 46"/>
                  <a:gd name="T24" fmla="*/ 32 w 53"/>
                  <a:gd name="T25" fmla="*/ 1 h 46"/>
                  <a:gd name="T26" fmla="*/ 20 w 53"/>
                  <a:gd name="T27" fmla="*/ 0 h 46"/>
                  <a:gd name="T28" fmla="*/ 14 w 53"/>
                  <a:gd name="T29" fmla="*/ 1 h 46"/>
                  <a:gd name="T30" fmla="*/ 8 w 53"/>
                  <a:gd name="T31" fmla="*/ 3 h 46"/>
                  <a:gd name="T32" fmla="*/ 5 w 53"/>
                  <a:gd name="T33" fmla="*/ 7 h 46"/>
                  <a:gd name="T34" fmla="*/ 5 w 53"/>
                  <a:gd name="T35" fmla="*/ 12 h 46"/>
                  <a:gd name="T36" fmla="*/ 8 w 53"/>
                  <a:gd name="T37" fmla="*/ 15 h 46"/>
                  <a:gd name="T38" fmla="*/ 13 w 53"/>
                  <a:gd name="T39" fmla="*/ 15 h 46"/>
                  <a:gd name="T40" fmla="*/ 16 w 53"/>
                  <a:gd name="T41" fmla="*/ 12 h 46"/>
                  <a:gd name="T42" fmla="*/ 16 w 53"/>
                  <a:gd name="T43" fmla="*/ 7 h 46"/>
                  <a:gd name="T44" fmla="*/ 15 w 53"/>
                  <a:gd name="T45" fmla="*/ 5 h 46"/>
                  <a:gd name="T46" fmla="*/ 19 w 53"/>
                  <a:gd name="T47" fmla="*/ 4 h 46"/>
                  <a:gd name="T48" fmla="*/ 27 w 53"/>
                  <a:gd name="T49" fmla="*/ 5 h 46"/>
                  <a:gd name="T50" fmla="*/ 32 w 53"/>
                  <a:gd name="T51" fmla="*/ 11 h 46"/>
                  <a:gd name="T52" fmla="*/ 33 w 53"/>
                  <a:gd name="T53" fmla="*/ 19 h 46"/>
                  <a:gd name="T54" fmla="*/ 25 w 53"/>
                  <a:gd name="T55" fmla="*/ 20 h 46"/>
                  <a:gd name="T56" fmla="*/ 14 w 53"/>
                  <a:gd name="T57" fmla="*/ 22 h 46"/>
                  <a:gd name="T58" fmla="*/ 4 w 53"/>
                  <a:gd name="T59" fmla="*/ 26 h 46"/>
                  <a:gd name="T60" fmla="*/ 0 w 53"/>
                  <a:gd name="T61" fmla="*/ 35 h 46"/>
                  <a:gd name="T62" fmla="*/ 7 w 53"/>
                  <a:gd name="T63" fmla="*/ 44 h 46"/>
                  <a:gd name="T64" fmla="*/ 20 w 53"/>
                  <a:gd name="T65" fmla="*/ 46 h 46"/>
                  <a:gd name="T66" fmla="*/ 29 w 53"/>
                  <a:gd name="T67" fmla="*/ 43 h 46"/>
                  <a:gd name="T68" fmla="*/ 34 w 53"/>
                  <a:gd name="T69" fmla="*/ 38 h 46"/>
                  <a:gd name="T70" fmla="*/ 33 w 53"/>
                  <a:gd name="T71" fmla="*/ 32 h 46"/>
                  <a:gd name="T72" fmla="*/ 31 w 53"/>
                  <a:gd name="T73" fmla="*/ 37 h 46"/>
                  <a:gd name="T74" fmla="*/ 28 w 53"/>
                  <a:gd name="T75" fmla="*/ 41 h 46"/>
                  <a:gd name="T76" fmla="*/ 24 w 53"/>
                  <a:gd name="T77" fmla="*/ 42 h 46"/>
                  <a:gd name="T78" fmla="*/ 21 w 53"/>
                  <a:gd name="T79" fmla="*/ 42 h 46"/>
                  <a:gd name="T80" fmla="*/ 15 w 53"/>
                  <a:gd name="T81" fmla="*/ 40 h 46"/>
                  <a:gd name="T82" fmla="*/ 12 w 53"/>
                  <a:gd name="T83" fmla="*/ 35 h 46"/>
                  <a:gd name="T84" fmla="*/ 15 w 53"/>
                  <a:gd name="T85" fmla="*/ 28 h 46"/>
                  <a:gd name="T86" fmla="*/ 20 w 53"/>
                  <a:gd name="T87" fmla="*/ 24 h 46"/>
                  <a:gd name="T88" fmla="*/ 27 w 53"/>
                  <a:gd name="T89" fmla="*/ 23 h 46"/>
                  <a:gd name="T90" fmla="*/ 33 w 53"/>
                  <a:gd name="T9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46">
                    <a:moveTo>
                      <a:pt x="34" y="38"/>
                    </a:moveTo>
                    <a:lnTo>
                      <a:pt x="34" y="39"/>
                    </a:lnTo>
                    <a:lnTo>
                      <a:pt x="35" y="40"/>
                    </a:lnTo>
                    <a:lnTo>
                      <a:pt x="35" y="42"/>
                    </a:lnTo>
                    <a:lnTo>
                      <a:pt x="36" y="43"/>
                    </a:lnTo>
                    <a:lnTo>
                      <a:pt x="37" y="44"/>
                    </a:lnTo>
                    <a:lnTo>
                      <a:pt x="39" y="45"/>
                    </a:lnTo>
                    <a:lnTo>
                      <a:pt x="41" y="45"/>
                    </a:lnTo>
                    <a:lnTo>
                      <a:pt x="45" y="45"/>
                    </a:lnTo>
                    <a:lnTo>
                      <a:pt x="50" y="45"/>
                    </a:lnTo>
                    <a:lnTo>
                      <a:pt x="51" y="45"/>
                    </a:lnTo>
                    <a:lnTo>
                      <a:pt x="52" y="45"/>
                    </a:lnTo>
                    <a:lnTo>
                      <a:pt x="53" y="44"/>
                    </a:lnTo>
                    <a:lnTo>
                      <a:pt x="53" y="43"/>
                    </a:lnTo>
                    <a:lnTo>
                      <a:pt x="52" y="42"/>
                    </a:lnTo>
                    <a:lnTo>
                      <a:pt x="52" y="41"/>
                    </a:lnTo>
                    <a:lnTo>
                      <a:pt x="51" y="41"/>
                    </a:lnTo>
                    <a:lnTo>
                      <a:pt x="50" y="41"/>
                    </a:lnTo>
                    <a:lnTo>
                      <a:pt x="47" y="40"/>
                    </a:lnTo>
                    <a:lnTo>
                      <a:pt x="45" y="40"/>
                    </a:lnTo>
                    <a:lnTo>
                      <a:pt x="44" y="39"/>
                    </a:lnTo>
                    <a:lnTo>
                      <a:pt x="44" y="37"/>
                    </a:lnTo>
                    <a:lnTo>
                      <a:pt x="44" y="16"/>
                    </a:lnTo>
                    <a:lnTo>
                      <a:pt x="43" y="9"/>
                    </a:lnTo>
                    <a:lnTo>
                      <a:pt x="39" y="5"/>
                    </a:lnTo>
                    <a:lnTo>
                      <a:pt x="32" y="1"/>
                    </a:lnTo>
                    <a:lnTo>
                      <a:pt x="22" y="0"/>
                    </a:lnTo>
                    <a:lnTo>
                      <a:pt x="20" y="0"/>
                    </a:lnTo>
                    <a:lnTo>
                      <a:pt x="17" y="0"/>
                    </a:lnTo>
                    <a:lnTo>
                      <a:pt x="14" y="1"/>
                    </a:lnTo>
                    <a:lnTo>
                      <a:pt x="11" y="2"/>
                    </a:lnTo>
                    <a:lnTo>
                      <a:pt x="8" y="3"/>
                    </a:lnTo>
                    <a:lnTo>
                      <a:pt x="6" y="4"/>
                    </a:lnTo>
                    <a:lnTo>
                      <a:pt x="5" y="7"/>
                    </a:lnTo>
                    <a:lnTo>
                      <a:pt x="4" y="9"/>
                    </a:lnTo>
                    <a:lnTo>
                      <a:pt x="5" y="12"/>
                    </a:lnTo>
                    <a:lnTo>
                      <a:pt x="6" y="14"/>
                    </a:lnTo>
                    <a:lnTo>
                      <a:pt x="8" y="15"/>
                    </a:lnTo>
                    <a:lnTo>
                      <a:pt x="11" y="16"/>
                    </a:lnTo>
                    <a:lnTo>
                      <a:pt x="13" y="15"/>
                    </a:lnTo>
                    <a:lnTo>
                      <a:pt x="15" y="14"/>
                    </a:lnTo>
                    <a:lnTo>
                      <a:pt x="16" y="12"/>
                    </a:lnTo>
                    <a:lnTo>
                      <a:pt x="17" y="9"/>
                    </a:lnTo>
                    <a:lnTo>
                      <a:pt x="16" y="7"/>
                    </a:lnTo>
                    <a:lnTo>
                      <a:pt x="16" y="6"/>
                    </a:lnTo>
                    <a:lnTo>
                      <a:pt x="15" y="5"/>
                    </a:lnTo>
                    <a:lnTo>
                      <a:pt x="15" y="5"/>
                    </a:lnTo>
                    <a:lnTo>
                      <a:pt x="19" y="4"/>
                    </a:lnTo>
                    <a:lnTo>
                      <a:pt x="22" y="4"/>
                    </a:lnTo>
                    <a:lnTo>
                      <a:pt x="27" y="5"/>
                    </a:lnTo>
                    <a:lnTo>
                      <a:pt x="30" y="7"/>
                    </a:lnTo>
                    <a:lnTo>
                      <a:pt x="32" y="11"/>
                    </a:lnTo>
                    <a:lnTo>
                      <a:pt x="33" y="16"/>
                    </a:lnTo>
                    <a:lnTo>
                      <a:pt x="33" y="19"/>
                    </a:lnTo>
                    <a:lnTo>
                      <a:pt x="29" y="19"/>
                    </a:lnTo>
                    <a:lnTo>
                      <a:pt x="25" y="20"/>
                    </a:lnTo>
                    <a:lnTo>
                      <a:pt x="19" y="20"/>
                    </a:lnTo>
                    <a:lnTo>
                      <a:pt x="14" y="22"/>
                    </a:lnTo>
                    <a:lnTo>
                      <a:pt x="9" y="23"/>
                    </a:lnTo>
                    <a:lnTo>
                      <a:pt x="4" y="26"/>
                    </a:lnTo>
                    <a:lnTo>
                      <a:pt x="1" y="30"/>
                    </a:lnTo>
                    <a:lnTo>
                      <a:pt x="0" y="35"/>
                    </a:lnTo>
                    <a:lnTo>
                      <a:pt x="2" y="40"/>
                    </a:lnTo>
                    <a:lnTo>
                      <a:pt x="7" y="44"/>
                    </a:lnTo>
                    <a:lnTo>
                      <a:pt x="14" y="46"/>
                    </a:lnTo>
                    <a:lnTo>
                      <a:pt x="20" y="46"/>
                    </a:lnTo>
                    <a:lnTo>
                      <a:pt x="25" y="45"/>
                    </a:lnTo>
                    <a:lnTo>
                      <a:pt x="29" y="43"/>
                    </a:lnTo>
                    <a:lnTo>
                      <a:pt x="32" y="41"/>
                    </a:lnTo>
                    <a:lnTo>
                      <a:pt x="34" y="38"/>
                    </a:lnTo>
                    <a:close/>
                    <a:moveTo>
                      <a:pt x="33" y="22"/>
                    </a:moveTo>
                    <a:lnTo>
                      <a:pt x="33" y="32"/>
                    </a:lnTo>
                    <a:lnTo>
                      <a:pt x="32" y="35"/>
                    </a:lnTo>
                    <a:lnTo>
                      <a:pt x="31" y="37"/>
                    </a:lnTo>
                    <a:lnTo>
                      <a:pt x="30" y="39"/>
                    </a:lnTo>
                    <a:lnTo>
                      <a:pt x="28" y="41"/>
                    </a:lnTo>
                    <a:lnTo>
                      <a:pt x="26" y="41"/>
                    </a:lnTo>
                    <a:lnTo>
                      <a:pt x="24" y="42"/>
                    </a:lnTo>
                    <a:lnTo>
                      <a:pt x="22" y="42"/>
                    </a:lnTo>
                    <a:lnTo>
                      <a:pt x="21" y="42"/>
                    </a:lnTo>
                    <a:lnTo>
                      <a:pt x="18" y="42"/>
                    </a:lnTo>
                    <a:lnTo>
                      <a:pt x="15" y="40"/>
                    </a:lnTo>
                    <a:lnTo>
                      <a:pt x="13" y="38"/>
                    </a:lnTo>
                    <a:lnTo>
                      <a:pt x="12" y="35"/>
                    </a:lnTo>
                    <a:lnTo>
                      <a:pt x="13" y="31"/>
                    </a:lnTo>
                    <a:lnTo>
                      <a:pt x="15" y="28"/>
                    </a:lnTo>
                    <a:lnTo>
                      <a:pt x="17" y="26"/>
                    </a:lnTo>
                    <a:lnTo>
                      <a:pt x="20" y="24"/>
                    </a:lnTo>
                    <a:lnTo>
                      <a:pt x="24" y="23"/>
                    </a:lnTo>
                    <a:lnTo>
                      <a:pt x="27" y="23"/>
                    </a:lnTo>
                    <a:lnTo>
                      <a:pt x="30" y="22"/>
                    </a:lnTo>
                    <a:lnTo>
                      <a:pt x="33"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87" name="Freeform 149"/>
              <p:cNvSpPr>
                <a:spLocks noChangeAspect="1"/>
              </p:cNvSpPr>
              <p:nvPr/>
            </p:nvSpPr>
            <p:spPr bwMode="auto">
              <a:xfrm>
                <a:off x="1551" y="1233"/>
                <a:ext cx="24" cy="69"/>
              </a:xfrm>
              <a:custGeom>
                <a:avLst/>
                <a:gdLst>
                  <a:gd name="T0" fmla="*/ 17 w 24"/>
                  <a:gd name="T1" fmla="*/ 0 h 69"/>
                  <a:gd name="T2" fmla="*/ 0 w 24"/>
                  <a:gd name="T3" fmla="*/ 1 h 69"/>
                  <a:gd name="T4" fmla="*/ 0 w 24"/>
                  <a:gd name="T5" fmla="*/ 6 h 69"/>
                  <a:gd name="T6" fmla="*/ 3 w 24"/>
                  <a:gd name="T7" fmla="*/ 6 h 69"/>
                  <a:gd name="T8" fmla="*/ 5 w 24"/>
                  <a:gd name="T9" fmla="*/ 6 h 69"/>
                  <a:gd name="T10" fmla="*/ 6 w 24"/>
                  <a:gd name="T11" fmla="*/ 7 h 69"/>
                  <a:gd name="T12" fmla="*/ 6 w 24"/>
                  <a:gd name="T13" fmla="*/ 10 h 69"/>
                  <a:gd name="T14" fmla="*/ 6 w 24"/>
                  <a:gd name="T15" fmla="*/ 65 h 69"/>
                  <a:gd name="T16" fmla="*/ 0 w 24"/>
                  <a:gd name="T17" fmla="*/ 65 h 69"/>
                  <a:gd name="T18" fmla="*/ 0 w 24"/>
                  <a:gd name="T19" fmla="*/ 69 h 69"/>
                  <a:gd name="T20" fmla="*/ 5 w 24"/>
                  <a:gd name="T21" fmla="*/ 69 h 69"/>
                  <a:gd name="T22" fmla="*/ 12 w 24"/>
                  <a:gd name="T23" fmla="*/ 69 h 69"/>
                  <a:gd name="T24" fmla="*/ 18 w 24"/>
                  <a:gd name="T25" fmla="*/ 69 h 69"/>
                  <a:gd name="T26" fmla="*/ 24 w 24"/>
                  <a:gd name="T27" fmla="*/ 69 h 69"/>
                  <a:gd name="T28" fmla="*/ 24 w 24"/>
                  <a:gd name="T29" fmla="*/ 65 h 69"/>
                  <a:gd name="T30" fmla="*/ 17 w 24"/>
                  <a:gd name="T31" fmla="*/ 65 h 69"/>
                  <a:gd name="T32" fmla="*/ 17 w 24"/>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69">
                    <a:moveTo>
                      <a:pt x="17" y="0"/>
                    </a:moveTo>
                    <a:lnTo>
                      <a:pt x="0" y="1"/>
                    </a:lnTo>
                    <a:lnTo>
                      <a:pt x="0" y="6"/>
                    </a:lnTo>
                    <a:lnTo>
                      <a:pt x="3" y="6"/>
                    </a:lnTo>
                    <a:lnTo>
                      <a:pt x="5" y="6"/>
                    </a:lnTo>
                    <a:lnTo>
                      <a:pt x="6" y="7"/>
                    </a:lnTo>
                    <a:lnTo>
                      <a:pt x="6" y="10"/>
                    </a:lnTo>
                    <a:lnTo>
                      <a:pt x="6" y="65"/>
                    </a:lnTo>
                    <a:lnTo>
                      <a:pt x="0" y="65"/>
                    </a:lnTo>
                    <a:lnTo>
                      <a:pt x="0" y="69"/>
                    </a:lnTo>
                    <a:lnTo>
                      <a:pt x="5" y="69"/>
                    </a:lnTo>
                    <a:lnTo>
                      <a:pt x="12" y="69"/>
                    </a:lnTo>
                    <a:lnTo>
                      <a:pt x="18" y="69"/>
                    </a:lnTo>
                    <a:lnTo>
                      <a:pt x="24" y="69"/>
                    </a:lnTo>
                    <a:lnTo>
                      <a:pt x="24" y="65"/>
                    </a:lnTo>
                    <a:lnTo>
                      <a:pt x="17" y="65"/>
                    </a:lnTo>
                    <a:lnTo>
                      <a:pt x="17"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88" name="Freeform 150"/>
              <p:cNvSpPr>
                <a:spLocks noChangeAspect="1"/>
              </p:cNvSpPr>
              <p:nvPr/>
            </p:nvSpPr>
            <p:spPr bwMode="auto">
              <a:xfrm>
                <a:off x="1582" y="1233"/>
                <a:ext cx="25" cy="69"/>
              </a:xfrm>
              <a:custGeom>
                <a:avLst/>
                <a:gdLst>
                  <a:gd name="T0" fmla="*/ 18 w 25"/>
                  <a:gd name="T1" fmla="*/ 0 h 69"/>
                  <a:gd name="T2" fmla="*/ 0 w 25"/>
                  <a:gd name="T3" fmla="*/ 1 h 69"/>
                  <a:gd name="T4" fmla="*/ 0 w 25"/>
                  <a:gd name="T5" fmla="*/ 6 h 69"/>
                  <a:gd name="T6" fmla="*/ 4 w 25"/>
                  <a:gd name="T7" fmla="*/ 6 h 69"/>
                  <a:gd name="T8" fmla="*/ 6 w 25"/>
                  <a:gd name="T9" fmla="*/ 6 h 69"/>
                  <a:gd name="T10" fmla="*/ 7 w 25"/>
                  <a:gd name="T11" fmla="*/ 7 h 69"/>
                  <a:gd name="T12" fmla="*/ 7 w 25"/>
                  <a:gd name="T13" fmla="*/ 10 h 69"/>
                  <a:gd name="T14" fmla="*/ 7 w 25"/>
                  <a:gd name="T15" fmla="*/ 65 h 69"/>
                  <a:gd name="T16" fmla="*/ 0 w 25"/>
                  <a:gd name="T17" fmla="*/ 65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5 h 69"/>
                  <a:gd name="T30" fmla="*/ 18 w 25"/>
                  <a:gd name="T31" fmla="*/ 65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6"/>
                    </a:lnTo>
                    <a:lnTo>
                      <a:pt x="4" y="6"/>
                    </a:lnTo>
                    <a:lnTo>
                      <a:pt x="6" y="6"/>
                    </a:lnTo>
                    <a:lnTo>
                      <a:pt x="7" y="7"/>
                    </a:lnTo>
                    <a:lnTo>
                      <a:pt x="7" y="10"/>
                    </a:lnTo>
                    <a:lnTo>
                      <a:pt x="7" y="65"/>
                    </a:lnTo>
                    <a:lnTo>
                      <a:pt x="0" y="65"/>
                    </a:lnTo>
                    <a:lnTo>
                      <a:pt x="0" y="69"/>
                    </a:lnTo>
                    <a:lnTo>
                      <a:pt x="6" y="69"/>
                    </a:lnTo>
                    <a:lnTo>
                      <a:pt x="13" y="69"/>
                    </a:lnTo>
                    <a:lnTo>
                      <a:pt x="19" y="69"/>
                    </a:lnTo>
                    <a:lnTo>
                      <a:pt x="25" y="69"/>
                    </a:lnTo>
                    <a:lnTo>
                      <a:pt x="25" y="65"/>
                    </a:lnTo>
                    <a:lnTo>
                      <a:pt x="18" y="65"/>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89" name="Freeform 151"/>
              <p:cNvSpPr>
                <a:spLocks noChangeAspect="1"/>
              </p:cNvSpPr>
              <p:nvPr/>
            </p:nvSpPr>
            <p:spPr bwMode="auto">
              <a:xfrm>
                <a:off x="1646" y="1258"/>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2 w 50"/>
                  <a:gd name="T15" fmla="*/ 41 h 44"/>
                  <a:gd name="T16" fmla="*/ 16 w 50"/>
                  <a:gd name="T17" fmla="*/ 41 h 44"/>
                  <a:gd name="T18" fmla="*/ 15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5 w 50"/>
                  <a:gd name="T33" fmla="*/ 37 h 44"/>
                  <a:gd name="T34" fmla="*/ 34 w 50"/>
                  <a:gd name="T35" fmla="*/ 41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7 w 50"/>
                  <a:gd name="T63" fmla="*/ 7 h 44"/>
                  <a:gd name="T64" fmla="*/ 14 w 50"/>
                  <a:gd name="T65" fmla="*/ 0 h 44"/>
                  <a:gd name="T66" fmla="*/ 0 w 50"/>
                  <a:gd name="T67" fmla="*/ 5 h 44"/>
                  <a:gd name="T68" fmla="*/ 4 w 50"/>
                  <a:gd name="T69" fmla="*/ 5 h 44"/>
                  <a:gd name="T70" fmla="*/ 6 w 50"/>
                  <a:gd name="T71" fmla="*/ 6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39"/>
                    </a:lnTo>
                    <a:lnTo>
                      <a:pt x="6" y="41"/>
                    </a:lnTo>
                    <a:lnTo>
                      <a:pt x="4" y="41"/>
                    </a:lnTo>
                    <a:lnTo>
                      <a:pt x="0" y="41"/>
                    </a:lnTo>
                    <a:lnTo>
                      <a:pt x="0" y="44"/>
                    </a:lnTo>
                    <a:lnTo>
                      <a:pt x="3" y="44"/>
                    </a:lnTo>
                    <a:lnTo>
                      <a:pt x="6" y="44"/>
                    </a:lnTo>
                    <a:lnTo>
                      <a:pt x="9" y="44"/>
                    </a:lnTo>
                    <a:lnTo>
                      <a:pt x="11" y="44"/>
                    </a:lnTo>
                    <a:lnTo>
                      <a:pt x="14" y="44"/>
                    </a:lnTo>
                    <a:lnTo>
                      <a:pt x="17" y="44"/>
                    </a:lnTo>
                    <a:lnTo>
                      <a:pt x="20" y="44"/>
                    </a:lnTo>
                    <a:lnTo>
                      <a:pt x="22" y="44"/>
                    </a:lnTo>
                    <a:lnTo>
                      <a:pt x="22" y="41"/>
                    </a:lnTo>
                    <a:lnTo>
                      <a:pt x="18" y="41"/>
                    </a:lnTo>
                    <a:lnTo>
                      <a:pt x="16" y="41"/>
                    </a:lnTo>
                    <a:lnTo>
                      <a:pt x="15" y="39"/>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39"/>
                    </a:lnTo>
                    <a:lnTo>
                      <a:pt x="34" y="41"/>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7" y="7"/>
                    </a:lnTo>
                    <a:lnTo>
                      <a:pt x="14" y="11"/>
                    </a:lnTo>
                    <a:lnTo>
                      <a:pt x="14" y="0"/>
                    </a:lnTo>
                    <a:lnTo>
                      <a:pt x="0" y="2"/>
                    </a:lnTo>
                    <a:lnTo>
                      <a:pt x="0" y="5"/>
                    </a:lnTo>
                    <a:lnTo>
                      <a:pt x="2" y="5"/>
                    </a:lnTo>
                    <a:lnTo>
                      <a:pt x="4" y="5"/>
                    </a:lnTo>
                    <a:lnTo>
                      <a:pt x="5" y="5"/>
                    </a:lnTo>
                    <a:lnTo>
                      <a:pt x="6"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90" name="Freeform 152"/>
              <p:cNvSpPr>
                <a:spLocks noChangeAspect="1" noEditPoints="1"/>
              </p:cNvSpPr>
              <p:nvPr/>
            </p:nvSpPr>
            <p:spPr bwMode="auto">
              <a:xfrm>
                <a:off x="1698" y="1233"/>
                <a:ext cx="49" cy="71"/>
              </a:xfrm>
              <a:custGeom>
                <a:avLst/>
                <a:gdLst>
                  <a:gd name="T0" fmla="*/ 15 w 49"/>
                  <a:gd name="T1" fmla="*/ 0 h 71"/>
                  <a:gd name="T2" fmla="*/ 0 w 49"/>
                  <a:gd name="T3" fmla="*/ 4 h 71"/>
                  <a:gd name="T4" fmla="*/ 4 w 49"/>
                  <a:gd name="T5" fmla="*/ 5 h 71"/>
                  <a:gd name="T6" fmla="*/ 7 w 49"/>
                  <a:gd name="T7" fmla="*/ 5 h 71"/>
                  <a:gd name="T8" fmla="*/ 8 w 49"/>
                  <a:gd name="T9" fmla="*/ 7 h 71"/>
                  <a:gd name="T10" fmla="*/ 8 w 49"/>
                  <a:gd name="T11" fmla="*/ 10 h 71"/>
                  <a:gd name="T12" fmla="*/ 11 w 49"/>
                  <a:gd name="T13" fmla="*/ 69 h 71"/>
                  <a:gd name="T14" fmla="*/ 11 w 49"/>
                  <a:gd name="T15" fmla="*/ 68 h 71"/>
                  <a:gd name="T16" fmla="*/ 14 w 49"/>
                  <a:gd name="T17" fmla="*/ 63 h 71"/>
                  <a:gd name="T18" fmla="*/ 18 w 49"/>
                  <a:gd name="T19" fmla="*/ 68 h 71"/>
                  <a:gd name="T20" fmla="*/ 27 w 49"/>
                  <a:gd name="T21" fmla="*/ 71 h 71"/>
                  <a:gd name="T22" fmla="*/ 43 w 49"/>
                  <a:gd name="T23" fmla="*/ 64 h 71"/>
                  <a:gd name="T24" fmla="*/ 49 w 49"/>
                  <a:gd name="T25" fmla="*/ 48 h 71"/>
                  <a:gd name="T26" fmla="*/ 43 w 49"/>
                  <a:gd name="T27" fmla="*/ 32 h 71"/>
                  <a:gd name="T28" fmla="*/ 28 w 49"/>
                  <a:gd name="T29" fmla="*/ 25 h 71"/>
                  <a:gd name="T30" fmla="*/ 19 w 49"/>
                  <a:gd name="T31" fmla="*/ 28 h 71"/>
                  <a:gd name="T32" fmla="*/ 15 w 49"/>
                  <a:gd name="T33" fmla="*/ 32 h 71"/>
                  <a:gd name="T34" fmla="*/ 15 w 49"/>
                  <a:gd name="T35" fmla="*/ 38 h 71"/>
                  <a:gd name="T36" fmla="*/ 15 w 49"/>
                  <a:gd name="T37" fmla="*/ 36 h 71"/>
                  <a:gd name="T38" fmla="*/ 16 w 49"/>
                  <a:gd name="T39" fmla="*/ 34 h 71"/>
                  <a:gd name="T40" fmla="*/ 22 w 49"/>
                  <a:gd name="T41" fmla="*/ 29 h 71"/>
                  <a:gd name="T42" fmla="*/ 28 w 49"/>
                  <a:gd name="T43" fmla="*/ 28 h 71"/>
                  <a:gd name="T44" fmla="*/ 34 w 49"/>
                  <a:gd name="T45" fmla="*/ 29 h 71"/>
                  <a:gd name="T46" fmla="*/ 38 w 49"/>
                  <a:gd name="T47" fmla="*/ 34 h 71"/>
                  <a:gd name="T48" fmla="*/ 41 w 49"/>
                  <a:gd name="T49" fmla="*/ 41 h 71"/>
                  <a:gd name="T50" fmla="*/ 41 w 49"/>
                  <a:gd name="T51" fmla="*/ 48 h 71"/>
                  <a:gd name="T52" fmla="*/ 41 w 49"/>
                  <a:gd name="T53" fmla="*/ 55 h 71"/>
                  <a:gd name="T54" fmla="*/ 38 w 49"/>
                  <a:gd name="T55" fmla="*/ 62 h 71"/>
                  <a:gd name="T56" fmla="*/ 34 w 49"/>
                  <a:gd name="T57" fmla="*/ 66 h 71"/>
                  <a:gd name="T58" fmla="*/ 27 w 49"/>
                  <a:gd name="T59" fmla="*/ 68 h 71"/>
                  <a:gd name="T60" fmla="*/ 21 w 49"/>
                  <a:gd name="T61" fmla="*/ 67 h 71"/>
                  <a:gd name="T62" fmla="*/ 16 w 49"/>
                  <a:gd name="T63" fmla="*/ 62 h 71"/>
                  <a:gd name="T64" fmla="*/ 15 w 49"/>
                  <a:gd name="T65" fmla="*/ 60 h 71"/>
                  <a:gd name="T66" fmla="*/ 15 w 49"/>
                  <a:gd name="T67" fmla="*/ 5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1">
                    <a:moveTo>
                      <a:pt x="15" y="32"/>
                    </a:moveTo>
                    <a:lnTo>
                      <a:pt x="15" y="0"/>
                    </a:lnTo>
                    <a:lnTo>
                      <a:pt x="0" y="1"/>
                    </a:lnTo>
                    <a:lnTo>
                      <a:pt x="0" y="4"/>
                    </a:lnTo>
                    <a:lnTo>
                      <a:pt x="3" y="4"/>
                    </a:lnTo>
                    <a:lnTo>
                      <a:pt x="4" y="5"/>
                    </a:lnTo>
                    <a:lnTo>
                      <a:pt x="6" y="5"/>
                    </a:lnTo>
                    <a:lnTo>
                      <a:pt x="7" y="5"/>
                    </a:lnTo>
                    <a:lnTo>
                      <a:pt x="7" y="6"/>
                    </a:lnTo>
                    <a:lnTo>
                      <a:pt x="8" y="7"/>
                    </a:lnTo>
                    <a:lnTo>
                      <a:pt x="8" y="8"/>
                    </a:lnTo>
                    <a:lnTo>
                      <a:pt x="8" y="10"/>
                    </a:lnTo>
                    <a:lnTo>
                      <a:pt x="8" y="69"/>
                    </a:lnTo>
                    <a:lnTo>
                      <a:pt x="11" y="69"/>
                    </a:lnTo>
                    <a:lnTo>
                      <a:pt x="11" y="69"/>
                    </a:lnTo>
                    <a:lnTo>
                      <a:pt x="11" y="68"/>
                    </a:lnTo>
                    <a:lnTo>
                      <a:pt x="12" y="66"/>
                    </a:lnTo>
                    <a:lnTo>
                      <a:pt x="14" y="63"/>
                    </a:lnTo>
                    <a:lnTo>
                      <a:pt x="16" y="65"/>
                    </a:lnTo>
                    <a:lnTo>
                      <a:pt x="18" y="68"/>
                    </a:lnTo>
                    <a:lnTo>
                      <a:pt x="22" y="70"/>
                    </a:lnTo>
                    <a:lnTo>
                      <a:pt x="27" y="71"/>
                    </a:lnTo>
                    <a:lnTo>
                      <a:pt x="36" y="69"/>
                    </a:lnTo>
                    <a:lnTo>
                      <a:pt x="43" y="64"/>
                    </a:lnTo>
                    <a:lnTo>
                      <a:pt x="48" y="57"/>
                    </a:lnTo>
                    <a:lnTo>
                      <a:pt x="49" y="48"/>
                    </a:lnTo>
                    <a:lnTo>
                      <a:pt x="48" y="39"/>
                    </a:lnTo>
                    <a:lnTo>
                      <a:pt x="43" y="32"/>
                    </a:lnTo>
                    <a:lnTo>
                      <a:pt x="36" y="27"/>
                    </a:lnTo>
                    <a:lnTo>
                      <a:pt x="28" y="25"/>
                    </a:lnTo>
                    <a:lnTo>
                      <a:pt x="23" y="26"/>
                    </a:lnTo>
                    <a:lnTo>
                      <a:pt x="19" y="28"/>
                    </a:lnTo>
                    <a:lnTo>
                      <a:pt x="16" y="30"/>
                    </a:lnTo>
                    <a:lnTo>
                      <a:pt x="15" y="32"/>
                    </a:lnTo>
                    <a:close/>
                    <a:moveTo>
                      <a:pt x="15" y="58"/>
                    </a:moveTo>
                    <a:lnTo>
                      <a:pt x="15" y="38"/>
                    </a:lnTo>
                    <a:lnTo>
                      <a:pt x="15" y="36"/>
                    </a:lnTo>
                    <a:lnTo>
                      <a:pt x="15" y="36"/>
                    </a:lnTo>
                    <a:lnTo>
                      <a:pt x="15" y="35"/>
                    </a:lnTo>
                    <a:lnTo>
                      <a:pt x="16" y="34"/>
                    </a:lnTo>
                    <a:lnTo>
                      <a:pt x="19" y="31"/>
                    </a:lnTo>
                    <a:lnTo>
                      <a:pt x="22" y="29"/>
                    </a:lnTo>
                    <a:lnTo>
                      <a:pt x="25" y="28"/>
                    </a:lnTo>
                    <a:lnTo>
                      <a:pt x="28" y="28"/>
                    </a:lnTo>
                    <a:lnTo>
                      <a:pt x="31" y="28"/>
                    </a:lnTo>
                    <a:lnTo>
                      <a:pt x="34" y="29"/>
                    </a:lnTo>
                    <a:lnTo>
                      <a:pt x="36" y="31"/>
                    </a:lnTo>
                    <a:lnTo>
                      <a:pt x="38" y="34"/>
                    </a:lnTo>
                    <a:lnTo>
                      <a:pt x="40" y="37"/>
                    </a:lnTo>
                    <a:lnTo>
                      <a:pt x="41" y="41"/>
                    </a:lnTo>
                    <a:lnTo>
                      <a:pt x="41" y="44"/>
                    </a:lnTo>
                    <a:lnTo>
                      <a:pt x="41" y="48"/>
                    </a:lnTo>
                    <a:lnTo>
                      <a:pt x="41" y="51"/>
                    </a:lnTo>
                    <a:lnTo>
                      <a:pt x="41" y="55"/>
                    </a:lnTo>
                    <a:lnTo>
                      <a:pt x="40" y="58"/>
                    </a:lnTo>
                    <a:lnTo>
                      <a:pt x="38" y="62"/>
                    </a:lnTo>
                    <a:lnTo>
                      <a:pt x="36" y="64"/>
                    </a:lnTo>
                    <a:lnTo>
                      <a:pt x="34" y="66"/>
                    </a:lnTo>
                    <a:lnTo>
                      <a:pt x="31" y="68"/>
                    </a:lnTo>
                    <a:lnTo>
                      <a:pt x="27" y="68"/>
                    </a:lnTo>
                    <a:lnTo>
                      <a:pt x="24" y="68"/>
                    </a:lnTo>
                    <a:lnTo>
                      <a:pt x="21" y="67"/>
                    </a:lnTo>
                    <a:lnTo>
                      <a:pt x="18" y="65"/>
                    </a:lnTo>
                    <a:lnTo>
                      <a:pt x="16" y="62"/>
                    </a:lnTo>
                    <a:lnTo>
                      <a:pt x="16" y="61"/>
                    </a:lnTo>
                    <a:lnTo>
                      <a:pt x="15" y="60"/>
                    </a:lnTo>
                    <a:lnTo>
                      <a:pt x="15" y="59"/>
                    </a:lnTo>
                    <a:lnTo>
                      <a:pt x="15"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91" name="Freeform 153"/>
              <p:cNvSpPr>
                <a:spLocks noChangeAspect="1"/>
              </p:cNvSpPr>
              <p:nvPr/>
            </p:nvSpPr>
            <p:spPr bwMode="auto">
              <a:xfrm>
                <a:off x="1754" y="1258"/>
                <a:ext cx="33" cy="44"/>
              </a:xfrm>
              <a:custGeom>
                <a:avLst/>
                <a:gdLst>
                  <a:gd name="T0" fmla="*/ 14 w 33"/>
                  <a:gd name="T1" fmla="*/ 11 h 44"/>
                  <a:gd name="T2" fmla="*/ 14 w 33"/>
                  <a:gd name="T3" fmla="*/ 0 h 44"/>
                  <a:gd name="T4" fmla="*/ 0 w 33"/>
                  <a:gd name="T5" fmla="*/ 2 h 44"/>
                  <a:gd name="T6" fmla="*/ 0 w 33"/>
                  <a:gd name="T7" fmla="*/ 5 h 44"/>
                  <a:gd name="T8" fmla="*/ 2 w 33"/>
                  <a:gd name="T9" fmla="*/ 5 h 44"/>
                  <a:gd name="T10" fmla="*/ 4 w 33"/>
                  <a:gd name="T11" fmla="*/ 5 h 44"/>
                  <a:gd name="T12" fmla="*/ 5 w 33"/>
                  <a:gd name="T13" fmla="*/ 5 h 44"/>
                  <a:gd name="T14" fmla="*/ 6 w 33"/>
                  <a:gd name="T15" fmla="*/ 6 h 44"/>
                  <a:gd name="T16" fmla="*/ 7 w 33"/>
                  <a:gd name="T17" fmla="*/ 6 h 44"/>
                  <a:gd name="T18" fmla="*/ 7 w 33"/>
                  <a:gd name="T19" fmla="*/ 7 h 44"/>
                  <a:gd name="T20" fmla="*/ 7 w 33"/>
                  <a:gd name="T21" fmla="*/ 9 h 44"/>
                  <a:gd name="T22" fmla="*/ 7 w 33"/>
                  <a:gd name="T23" fmla="*/ 10 h 44"/>
                  <a:gd name="T24" fmla="*/ 7 w 33"/>
                  <a:gd name="T25" fmla="*/ 37 h 44"/>
                  <a:gd name="T26" fmla="*/ 7 w 33"/>
                  <a:gd name="T27" fmla="*/ 39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7 w 33"/>
                  <a:gd name="T41" fmla="*/ 44 h 44"/>
                  <a:gd name="T42" fmla="*/ 24 w 33"/>
                  <a:gd name="T43" fmla="*/ 44 h 44"/>
                  <a:gd name="T44" fmla="*/ 24 w 33"/>
                  <a:gd name="T45" fmla="*/ 41 h 44"/>
                  <a:gd name="T46" fmla="*/ 22 w 33"/>
                  <a:gd name="T47" fmla="*/ 41 h 44"/>
                  <a:gd name="T48" fmla="*/ 17 w 33"/>
                  <a:gd name="T49" fmla="*/ 41 h 44"/>
                  <a:gd name="T50" fmla="*/ 15 w 33"/>
                  <a:gd name="T51" fmla="*/ 40 h 44"/>
                  <a:gd name="T52" fmla="*/ 14 w 33"/>
                  <a:gd name="T53" fmla="*/ 39 h 44"/>
                  <a:gd name="T54" fmla="*/ 14 w 33"/>
                  <a:gd name="T55" fmla="*/ 37 h 44"/>
                  <a:gd name="T56" fmla="*/ 14 w 33"/>
                  <a:gd name="T57" fmla="*/ 21 h 44"/>
                  <a:gd name="T58" fmla="*/ 15 w 33"/>
                  <a:gd name="T59" fmla="*/ 14 h 44"/>
                  <a:gd name="T60" fmla="*/ 17 w 33"/>
                  <a:gd name="T61" fmla="*/ 8 h 44"/>
                  <a:gd name="T62" fmla="*/ 21 w 33"/>
                  <a:gd name="T63" fmla="*/ 4 h 44"/>
                  <a:gd name="T64" fmla="*/ 26 w 33"/>
                  <a:gd name="T65" fmla="*/ 3 h 44"/>
                  <a:gd name="T66" fmla="*/ 27 w 33"/>
                  <a:gd name="T67" fmla="*/ 3 h 44"/>
                  <a:gd name="T68" fmla="*/ 26 w 33"/>
                  <a:gd name="T69" fmla="*/ 3 h 44"/>
                  <a:gd name="T70" fmla="*/ 26 w 33"/>
                  <a:gd name="T71" fmla="*/ 4 h 44"/>
                  <a:gd name="T72" fmla="*/ 25 w 33"/>
                  <a:gd name="T73" fmla="*/ 5 h 44"/>
                  <a:gd name="T74" fmla="*/ 25 w 33"/>
                  <a:gd name="T75" fmla="*/ 7 h 44"/>
                  <a:gd name="T76" fmla="*/ 25 w 33"/>
                  <a:gd name="T77" fmla="*/ 8 h 44"/>
                  <a:gd name="T78" fmla="*/ 26 w 33"/>
                  <a:gd name="T79" fmla="*/ 10 h 44"/>
                  <a:gd name="T80" fmla="*/ 27 w 33"/>
                  <a:gd name="T81" fmla="*/ 11 h 44"/>
                  <a:gd name="T82" fmla="*/ 29 w 33"/>
                  <a:gd name="T83" fmla="*/ 11 h 44"/>
                  <a:gd name="T84" fmla="*/ 30 w 33"/>
                  <a:gd name="T85" fmla="*/ 11 h 44"/>
                  <a:gd name="T86" fmla="*/ 32 w 33"/>
                  <a:gd name="T87" fmla="*/ 10 h 44"/>
                  <a:gd name="T88" fmla="*/ 33 w 33"/>
                  <a:gd name="T89" fmla="*/ 8 h 44"/>
                  <a:gd name="T90" fmla="*/ 33 w 33"/>
                  <a:gd name="T91" fmla="*/ 6 h 44"/>
                  <a:gd name="T92" fmla="*/ 33 w 33"/>
                  <a:gd name="T93" fmla="*/ 4 h 44"/>
                  <a:gd name="T94" fmla="*/ 31 w 33"/>
                  <a:gd name="T95" fmla="*/ 2 h 44"/>
                  <a:gd name="T96" fmla="*/ 29 w 33"/>
                  <a:gd name="T97" fmla="*/ 1 h 44"/>
                  <a:gd name="T98" fmla="*/ 26 w 33"/>
                  <a:gd name="T99" fmla="*/ 0 h 44"/>
                  <a:gd name="T100" fmla="*/ 23 w 33"/>
                  <a:gd name="T101" fmla="*/ 1 h 44"/>
                  <a:gd name="T102" fmla="*/ 21 w 33"/>
                  <a:gd name="T103" fmla="*/ 2 h 44"/>
                  <a:gd name="T104" fmla="*/ 19 w 33"/>
                  <a:gd name="T105" fmla="*/ 3 h 44"/>
                  <a:gd name="T106" fmla="*/ 17 w 33"/>
                  <a:gd name="T107" fmla="*/ 4 h 44"/>
                  <a:gd name="T108" fmla="*/ 16 w 33"/>
                  <a:gd name="T109" fmla="*/ 6 h 44"/>
                  <a:gd name="T110" fmla="*/ 15 w 33"/>
                  <a:gd name="T111" fmla="*/ 8 h 44"/>
                  <a:gd name="T112" fmla="*/ 14 w 33"/>
                  <a:gd name="T113" fmla="*/ 10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2"/>
                    </a:lnTo>
                    <a:lnTo>
                      <a:pt x="0" y="5"/>
                    </a:lnTo>
                    <a:lnTo>
                      <a:pt x="2" y="5"/>
                    </a:lnTo>
                    <a:lnTo>
                      <a:pt x="4" y="5"/>
                    </a:lnTo>
                    <a:lnTo>
                      <a:pt x="5" y="5"/>
                    </a:lnTo>
                    <a:lnTo>
                      <a:pt x="6" y="6"/>
                    </a:lnTo>
                    <a:lnTo>
                      <a:pt x="7" y="6"/>
                    </a:lnTo>
                    <a:lnTo>
                      <a:pt x="7" y="7"/>
                    </a:lnTo>
                    <a:lnTo>
                      <a:pt x="7" y="9"/>
                    </a:lnTo>
                    <a:lnTo>
                      <a:pt x="7" y="10"/>
                    </a:lnTo>
                    <a:lnTo>
                      <a:pt x="7" y="37"/>
                    </a:lnTo>
                    <a:lnTo>
                      <a:pt x="7" y="39"/>
                    </a:lnTo>
                    <a:lnTo>
                      <a:pt x="6" y="41"/>
                    </a:lnTo>
                    <a:lnTo>
                      <a:pt x="4" y="41"/>
                    </a:lnTo>
                    <a:lnTo>
                      <a:pt x="0" y="41"/>
                    </a:lnTo>
                    <a:lnTo>
                      <a:pt x="0" y="44"/>
                    </a:lnTo>
                    <a:lnTo>
                      <a:pt x="6" y="44"/>
                    </a:lnTo>
                    <a:lnTo>
                      <a:pt x="11" y="44"/>
                    </a:lnTo>
                    <a:lnTo>
                      <a:pt x="17" y="44"/>
                    </a:lnTo>
                    <a:lnTo>
                      <a:pt x="24" y="44"/>
                    </a:lnTo>
                    <a:lnTo>
                      <a:pt x="24" y="41"/>
                    </a:lnTo>
                    <a:lnTo>
                      <a:pt x="22" y="41"/>
                    </a:lnTo>
                    <a:lnTo>
                      <a:pt x="17" y="41"/>
                    </a:lnTo>
                    <a:lnTo>
                      <a:pt x="15" y="40"/>
                    </a:lnTo>
                    <a:lnTo>
                      <a:pt x="14" y="39"/>
                    </a:lnTo>
                    <a:lnTo>
                      <a:pt x="14" y="37"/>
                    </a:lnTo>
                    <a:lnTo>
                      <a:pt x="14" y="21"/>
                    </a:lnTo>
                    <a:lnTo>
                      <a:pt x="15" y="14"/>
                    </a:lnTo>
                    <a:lnTo>
                      <a:pt x="17" y="8"/>
                    </a:lnTo>
                    <a:lnTo>
                      <a:pt x="21" y="4"/>
                    </a:lnTo>
                    <a:lnTo>
                      <a:pt x="26" y="3"/>
                    </a:lnTo>
                    <a:lnTo>
                      <a:pt x="27" y="3"/>
                    </a:lnTo>
                    <a:lnTo>
                      <a:pt x="26" y="3"/>
                    </a:lnTo>
                    <a:lnTo>
                      <a:pt x="26" y="4"/>
                    </a:lnTo>
                    <a:lnTo>
                      <a:pt x="25" y="5"/>
                    </a:lnTo>
                    <a:lnTo>
                      <a:pt x="25" y="7"/>
                    </a:lnTo>
                    <a:lnTo>
                      <a:pt x="25" y="8"/>
                    </a:lnTo>
                    <a:lnTo>
                      <a:pt x="26" y="10"/>
                    </a:lnTo>
                    <a:lnTo>
                      <a:pt x="27" y="11"/>
                    </a:lnTo>
                    <a:lnTo>
                      <a:pt x="29" y="11"/>
                    </a:lnTo>
                    <a:lnTo>
                      <a:pt x="30" y="11"/>
                    </a:lnTo>
                    <a:lnTo>
                      <a:pt x="32" y="10"/>
                    </a:lnTo>
                    <a:lnTo>
                      <a:pt x="33" y="8"/>
                    </a:lnTo>
                    <a:lnTo>
                      <a:pt x="33" y="6"/>
                    </a:lnTo>
                    <a:lnTo>
                      <a:pt x="33" y="4"/>
                    </a:lnTo>
                    <a:lnTo>
                      <a:pt x="31" y="2"/>
                    </a:lnTo>
                    <a:lnTo>
                      <a:pt x="29" y="1"/>
                    </a:lnTo>
                    <a:lnTo>
                      <a:pt x="26" y="0"/>
                    </a:lnTo>
                    <a:lnTo>
                      <a:pt x="23" y="1"/>
                    </a:lnTo>
                    <a:lnTo>
                      <a:pt x="21" y="2"/>
                    </a:lnTo>
                    <a:lnTo>
                      <a:pt x="19" y="3"/>
                    </a:lnTo>
                    <a:lnTo>
                      <a:pt x="17" y="4"/>
                    </a:lnTo>
                    <a:lnTo>
                      <a:pt x="16" y="6"/>
                    </a:lnTo>
                    <a:lnTo>
                      <a:pt x="15" y="8"/>
                    </a:lnTo>
                    <a:lnTo>
                      <a:pt x="14"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92" name="Freeform 154"/>
              <p:cNvSpPr>
                <a:spLocks noChangeAspect="1"/>
              </p:cNvSpPr>
              <p:nvPr/>
            </p:nvSpPr>
            <p:spPr bwMode="auto">
              <a:xfrm>
                <a:off x="1831" y="1249"/>
                <a:ext cx="50" cy="57"/>
              </a:xfrm>
              <a:custGeom>
                <a:avLst/>
                <a:gdLst>
                  <a:gd name="T0" fmla="*/ 47 w 50"/>
                  <a:gd name="T1" fmla="*/ 31 h 57"/>
                  <a:gd name="T2" fmla="*/ 48 w 50"/>
                  <a:gd name="T3" fmla="*/ 30 h 57"/>
                  <a:gd name="T4" fmla="*/ 49 w 50"/>
                  <a:gd name="T5" fmla="*/ 30 h 57"/>
                  <a:gd name="T6" fmla="*/ 50 w 50"/>
                  <a:gd name="T7" fmla="*/ 30 h 57"/>
                  <a:gd name="T8" fmla="*/ 50 w 50"/>
                  <a:gd name="T9" fmla="*/ 29 h 57"/>
                  <a:gd name="T10" fmla="*/ 50 w 50"/>
                  <a:gd name="T11" fmla="*/ 27 h 57"/>
                  <a:gd name="T12" fmla="*/ 49 w 50"/>
                  <a:gd name="T13" fmla="*/ 27 h 57"/>
                  <a:gd name="T14" fmla="*/ 48 w 50"/>
                  <a:gd name="T15" fmla="*/ 27 h 57"/>
                  <a:gd name="T16" fmla="*/ 47 w 50"/>
                  <a:gd name="T17" fmla="*/ 27 h 57"/>
                  <a:gd name="T18" fmla="*/ 5 w 50"/>
                  <a:gd name="T19" fmla="*/ 27 h 57"/>
                  <a:gd name="T20" fmla="*/ 7 w 50"/>
                  <a:gd name="T21" fmla="*/ 17 h 57"/>
                  <a:gd name="T22" fmla="*/ 13 w 50"/>
                  <a:gd name="T23" fmla="*/ 10 h 57"/>
                  <a:gd name="T24" fmla="*/ 21 w 50"/>
                  <a:gd name="T25" fmla="*/ 5 h 57"/>
                  <a:gd name="T26" fmla="*/ 31 w 50"/>
                  <a:gd name="T27" fmla="*/ 4 h 57"/>
                  <a:gd name="T28" fmla="*/ 47 w 50"/>
                  <a:gd name="T29" fmla="*/ 4 h 57"/>
                  <a:gd name="T30" fmla="*/ 48 w 50"/>
                  <a:gd name="T31" fmla="*/ 4 h 57"/>
                  <a:gd name="T32" fmla="*/ 49 w 50"/>
                  <a:gd name="T33" fmla="*/ 3 h 57"/>
                  <a:gd name="T34" fmla="*/ 50 w 50"/>
                  <a:gd name="T35" fmla="*/ 3 h 57"/>
                  <a:gd name="T36" fmla="*/ 50 w 50"/>
                  <a:gd name="T37" fmla="*/ 2 h 57"/>
                  <a:gd name="T38" fmla="*/ 50 w 50"/>
                  <a:gd name="T39" fmla="*/ 0 h 57"/>
                  <a:gd name="T40" fmla="*/ 49 w 50"/>
                  <a:gd name="T41" fmla="*/ 0 h 57"/>
                  <a:gd name="T42" fmla="*/ 48 w 50"/>
                  <a:gd name="T43" fmla="*/ 0 h 57"/>
                  <a:gd name="T44" fmla="*/ 47 w 50"/>
                  <a:gd name="T45" fmla="*/ 0 h 57"/>
                  <a:gd name="T46" fmla="*/ 31 w 50"/>
                  <a:gd name="T47" fmla="*/ 0 h 57"/>
                  <a:gd name="T48" fmla="*/ 25 w 50"/>
                  <a:gd name="T49" fmla="*/ 0 h 57"/>
                  <a:gd name="T50" fmla="*/ 19 w 50"/>
                  <a:gd name="T51" fmla="*/ 2 h 57"/>
                  <a:gd name="T52" fmla="*/ 14 w 50"/>
                  <a:gd name="T53" fmla="*/ 5 h 57"/>
                  <a:gd name="T54" fmla="*/ 9 w 50"/>
                  <a:gd name="T55" fmla="*/ 8 h 57"/>
                  <a:gd name="T56" fmla="*/ 6 w 50"/>
                  <a:gd name="T57" fmla="*/ 12 h 57"/>
                  <a:gd name="T58" fmla="*/ 3 w 50"/>
                  <a:gd name="T59" fmla="*/ 17 h 57"/>
                  <a:gd name="T60" fmla="*/ 1 w 50"/>
                  <a:gd name="T61" fmla="*/ 23 h 57"/>
                  <a:gd name="T62" fmla="*/ 0 w 50"/>
                  <a:gd name="T63" fmla="*/ 29 h 57"/>
                  <a:gd name="T64" fmla="*/ 1 w 50"/>
                  <a:gd name="T65" fmla="*/ 34 h 57"/>
                  <a:gd name="T66" fmla="*/ 3 w 50"/>
                  <a:gd name="T67" fmla="*/ 40 h 57"/>
                  <a:gd name="T68" fmla="*/ 6 w 50"/>
                  <a:gd name="T69" fmla="*/ 45 h 57"/>
                  <a:gd name="T70" fmla="*/ 9 w 50"/>
                  <a:gd name="T71" fmla="*/ 49 h 57"/>
                  <a:gd name="T72" fmla="*/ 14 w 50"/>
                  <a:gd name="T73" fmla="*/ 52 h 57"/>
                  <a:gd name="T74" fmla="*/ 19 w 50"/>
                  <a:gd name="T75" fmla="*/ 55 h 57"/>
                  <a:gd name="T76" fmla="*/ 25 w 50"/>
                  <a:gd name="T77" fmla="*/ 57 h 57"/>
                  <a:gd name="T78" fmla="*/ 31 w 50"/>
                  <a:gd name="T79" fmla="*/ 57 h 57"/>
                  <a:gd name="T80" fmla="*/ 47 w 50"/>
                  <a:gd name="T81" fmla="*/ 57 h 57"/>
                  <a:gd name="T82" fmla="*/ 48 w 50"/>
                  <a:gd name="T83" fmla="*/ 57 h 57"/>
                  <a:gd name="T84" fmla="*/ 49 w 50"/>
                  <a:gd name="T85" fmla="*/ 57 h 57"/>
                  <a:gd name="T86" fmla="*/ 50 w 50"/>
                  <a:gd name="T87" fmla="*/ 57 h 57"/>
                  <a:gd name="T88" fmla="*/ 50 w 50"/>
                  <a:gd name="T89" fmla="*/ 55 h 57"/>
                  <a:gd name="T90" fmla="*/ 50 w 50"/>
                  <a:gd name="T91" fmla="*/ 54 h 57"/>
                  <a:gd name="T92" fmla="*/ 49 w 50"/>
                  <a:gd name="T93" fmla="*/ 54 h 57"/>
                  <a:gd name="T94" fmla="*/ 48 w 50"/>
                  <a:gd name="T95" fmla="*/ 53 h 57"/>
                  <a:gd name="T96" fmla="*/ 47 w 50"/>
                  <a:gd name="T97" fmla="*/ 53 h 57"/>
                  <a:gd name="T98" fmla="*/ 31 w 50"/>
                  <a:gd name="T99" fmla="*/ 53 h 57"/>
                  <a:gd name="T100" fmla="*/ 21 w 50"/>
                  <a:gd name="T101" fmla="*/ 52 h 57"/>
                  <a:gd name="T102" fmla="*/ 13 w 50"/>
                  <a:gd name="T103" fmla="*/ 47 h 57"/>
                  <a:gd name="T104" fmla="*/ 7 w 50"/>
                  <a:gd name="T105" fmla="*/ 40 h 57"/>
                  <a:gd name="T106" fmla="*/ 5 w 50"/>
                  <a:gd name="T107" fmla="*/ 31 h 57"/>
                  <a:gd name="T108" fmla="*/ 47 w 50"/>
                  <a:gd name="T109"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57">
                    <a:moveTo>
                      <a:pt x="47" y="31"/>
                    </a:moveTo>
                    <a:lnTo>
                      <a:pt x="48" y="30"/>
                    </a:lnTo>
                    <a:lnTo>
                      <a:pt x="49" y="30"/>
                    </a:lnTo>
                    <a:lnTo>
                      <a:pt x="50" y="30"/>
                    </a:lnTo>
                    <a:lnTo>
                      <a:pt x="50" y="29"/>
                    </a:lnTo>
                    <a:lnTo>
                      <a:pt x="50" y="27"/>
                    </a:lnTo>
                    <a:lnTo>
                      <a:pt x="49" y="27"/>
                    </a:lnTo>
                    <a:lnTo>
                      <a:pt x="48" y="27"/>
                    </a:lnTo>
                    <a:lnTo>
                      <a:pt x="47" y="27"/>
                    </a:lnTo>
                    <a:lnTo>
                      <a:pt x="5" y="27"/>
                    </a:lnTo>
                    <a:lnTo>
                      <a:pt x="7" y="17"/>
                    </a:lnTo>
                    <a:lnTo>
                      <a:pt x="13" y="10"/>
                    </a:lnTo>
                    <a:lnTo>
                      <a:pt x="21" y="5"/>
                    </a:lnTo>
                    <a:lnTo>
                      <a:pt x="31" y="4"/>
                    </a:lnTo>
                    <a:lnTo>
                      <a:pt x="47" y="4"/>
                    </a:lnTo>
                    <a:lnTo>
                      <a:pt x="48" y="4"/>
                    </a:lnTo>
                    <a:lnTo>
                      <a:pt x="49" y="3"/>
                    </a:lnTo>
                    <a:lnTo>
                      <a:pt x="50" y="3"/>
                    </a:lnTo>
                    <a:lnTo>
                      <a:pt x="50" y="2"/>
                    </a:lnTo>
                    <a:lnTo>
                      <a:pt x="50" y="0"/>
                    </a:lnTo>
                    <a:lnTo>
                      <a:pt x="49" y="0"/>
                    </a:lnTo>
                    <a:lnTo>
                      <a:pt x="48" y="0"/>
                    </a:lnTo>
                    <a:lnTo>
                      <a:pt x="47" y="0"/>
                    </a:lnTo>
                    <a:lnTo>
                      <a:pt x="31" y="0"/>
                    </a:lnTo>
                    <a:lnTo>
                      <a:pt x="25" y="0"/>
                    </a:lnTo>
                    <a:lnTo>
                      <a:pt x="19" y="2"/>
                    </a:lnTo>
                    <a:lnTo>
                      <a:pt x="14" y="5"/>
                    </a:lnTo>
                    <a:lnTo>
                      <a:pt x="9" y="8"/>
                    </a:lnTo>
                    <a:lnTo>
                      <a:pt x="6" y="12"/>
                    </a:lnTo>
                    <a:lnTo>
                      <a:pt x="3" y="17"/>
                    </a:lnTo>
                    <a:lnTo>
                      <a:pt x="1" y="23"/>
                    </a:lnTo>
                    <a:lnTo>
                      <a:pt x="0" y="29"/>
                    </a:lnTo>
                    <a:lnTo>
                      <a:pt x="1" y="34"/>
                    </a:lnTo>
                    <a:lnTo>
                      <a:pt x="3" y="40"/>
                    </a:lnTo>
                    <a:lnTo>
                      <a:pt x="6" y="45"/>
                    </a:lnTo>
                    <a:lnTo>
                      <a:pt x="9" y="49"/>
                    </a:lnTo>
                    <a:lnTo>
                      <a:pt x="14" y="52"/>
                    </a:lnTo>
                    <a:lnTo>
                      <a:pt x="19" y="55"/>
                    </a:lnTo>
                    <a:lnTo>
                      <a:pt x="25" y="57"/>
                    </a:lnTo>
                    <a:lnTo>
                      <a:pt x="31" y="57"/>
                    </a:lnTo>
                    <a:lnTo>
                      <a:pt x="47" y="57"/>
                    </a:lnTo>
                    <a:lnTo>
                      <a:pt x="48" y="57"/>
                    </a:lnTo>
                    <a:lnTo>
                      <a:pt x="49" y="57"/>
                    </a:lnTo>
                    <a:lnTo>
                      <a:pt x="50" y="57"/>
                    </a:lnTo>
                    <a:lnTo>
                      <a:pt x="50" y="55"/>
                    </a:lnTo>
                    <a:lnTo>
                      <a:pt x="50" y="54"/>
                    </a:lnTo>
                    <a:lnTo>
                      <a:pt x="49" y="54"/>
                    </a:lnTo>
                    <a:lnTo>
                      <a:pt x="48" y="53"/>
                    </a:lnTo>
                    <a:lnTo>
                      <a:pt x="47" y="53"/>
                    </a:lnTo>
                    <a:lnTo>
                      <a:pt x="31" y="53"/>
                    </a:lnTo>
                    <a:lnTo>
                      <a:pt x="21" y="52"/>
                    </a:lnTo>
                    <a:lnTo>
                      <a:pt x="13" y="47"/>
                    </a:lnTo>
                    <a:lnTo>
                      <a:pt x="7" y="40"/>
                    </a:lnTo>
                    <a:lnTo>
                      <a:pt x="5" y="31"/>
                    </a:lnTo>
                    <a:lnTo>
                      <a:pt x="47"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93" name="Freeform 155"/>
              <p:cNvSpPr>
                <a:spLocks noChangeAspect="1"/>
              </p:cNvSpPr>
              <p:nvPr/>
            </p:nvSpPr>
            <p:spPr bwMode="auto">
              <a:xfrm>
                <a:off x="1926" y="1258"/>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2 w 50"/>
                  <a:gd name="T15" fmla="*/ 41 h 44"/>
                  <a:gd name="T16" fmla="*/ 16 w 50"/>
                  <a:gd name="T17" fmla="*/ 41 h 44"/>
                  <a:gd name="T18" fmla="*/ 15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6 w 50"/>
                  <a:gd name="T33" fmla="*/ 37 h 44"/>
                  <a:gd name="T34" fmla="*/ 34 w 50"/>
                  <a:gd name="T35" fmla="*/ 41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7 w 50"/>
                  <a:gd name="T63" fmla="*/ 7 h 44"/>
                  <a:gd name="T64" fmla="*/ 14 w 50"/>
                  <a:gd name="T65" fmla="*/ 0 h 44"/>
                  <a:gd name="T66" fmla="*/ 0 w 50"/>
                  <a:gd name="T67" fmla="*/ 5 h 44"/>
                  <a:gd name="T68" fmla="*/ 4 w 50"/>
                  <a:gd name="T69" fmla="*/ 5 h 44"/>
                  <a:gd name="T70" fmla="*/ 7 w 50"/>
                  <a:gd name="T71" fmla="*/ 6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6" y="41"/>
                    </a:lnTo>
                    <a:lnTo>
                      <a:pt x="4" y="41"/>
                    </a:lnTo>
                    <a:lnTo>
                      <a:pt x="0" y="41"/>
                    </a:lnTo>
                    <a:lnTo>
                      <a:pt x="0" y="44"/>
                    </a:lnTo>
                    <a:lnTo>
                      <a:pt x="3" y="44"/>
                    </a:lnTo>
                    <a:lnTo>
                      <a:pt x="6" y="44"/>
                    </a:lnTo>
                    <a:lnTo>
                      <a:pt x="9" y="44"/>
                    </a:lnTo>
                    <a:lnTo>
                      <a:pt x="11" y="44"/>
                    </a:lnTo>
                    <a:lnTo>
                      <a:pt x="14" y="44"/>
                    </a:lnTo>
                    <a:lnTo>
                      <a:pt x="17" y="44"/>
                    </a:lnTo>
                    <a:lnTo>
                      <a:pt x="20" y="44"/>
                    </a:lnTo>
                    <a:lnTo>
                      <a:pt x="22" y="44"/>
                    </a:lnTo>
                    <a:lnTo>
                      <a:pt x="22" y="41"/>
                    </a:lnTo>
                    <a:lnTo>
                      <a:pt x="18" y="41"/>
                    </a:lnTo>
                    <a:lnTo>
                      <a:pt x="16" y="41"/>
                    </a:lnTo>
                    <a:lnTo>
                      <a:pt x="15" y="39"/>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5" y="12"/>
                    </a:lnTo>
                    <a:lnTo>
                      <a:pt x="36" y="14"/>
                    </a:lnTo>
                    <a:lnTo>
                      <a:pt x="36" y="37"/>
                    </a:lnTo>
                    <a:lnTo>
                      <a:pt x="35" y="39"/>
                    </a:lnTo>
                    <a:lnTo>
                      <a:pt x="34" y="41"/>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7" y="7"/>
                    </a:lnTo>
                    <a:lnTo>
                      <a:pt x="14" y="11"/>
                    </a:lnTo>
                    <a:lnTo>
                      <a:pt x="14" y="0"/>
                    </a:lnTo>
                    <a:lnTo>
                      <a:pt x="0" y="2"/>
                    </a:lnTo>
                    <a:lnTo>
                      <a:pt x="0" y="5"/>
                    </a:lnTo>
                    <a:lnTo>
                      <a:pt x="2" y="5"/>
                    </a:lnTo>
                    <a:lnTo>
                      <a:pt x="4" y="5"/>
                    </a:lnTo>
                    <a:lnTo>
                      <a:pt x="6" y="5"/>
                    </a:lnTo>
                    <a:lnTo>
                      <a:pt x="7"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94" name="Freeform 156"/>
              <p:cNvSpPr>
                <a:spLocks noChangeAspect="1"/>
              </p:cNvSpPr>
              <p:nvPr/>
            </p:nvSpPr>
            <p:spPr bwMode="auto">
              <a:xfrm>
                <a:off x="1987" y="1292"/>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95" name="Freeform 157"/>
              <p:cNvSpPr>
                <a:spLocks noChangeAspect="1"/>
              </p:cNvSpPr>
              <p:nvPr/>
            </p:nvSpPr>
            <p:spPr bwMode="auto">
              <a:xfrm>
                <a:off x="2009" y="1258"/>
                <a:ext cx="50" cy="44"/>
              </a:xfrm>
              <a:custGeom>
                <a:avLst/>
                <a:gdLst>
                  <a:gd name="T0" fmla="*/ 8 w 50"/>
                  <a:gd name="T1" fmla="*/ 37 h 44"/>
                  <a:gd name="T2" fmla="*/ 7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1 h 44"/>
                  <a:gd name="T18" fmla="*/ 15 w 50"/>
                  <a:gd name="T19" fmla="*/ 37 h 44"/>
                  <a:gd name="T20" fmla="*/ 16 w 50"/>
                  <a:gd name="T21" fmla="*/ 12 h 44"/>
                  <a:gd name="T22" fmla="*/ 24 w 50"/>
                  <a:gd name="T23" fmla="*/ 4 h 44"/>
                  <a:gd name="T24" fmla="*/ 30 w 50"/>
                  <a:gd name="T25" fmla="*/ 3 h 44"/>
                  <a:gd name="T26" fmla="*/ 33 w 50"/>
                  <a:gd name="T27" fmla="*/ 5 h 44"/>
                  <a:gd name="T28" fmla="*/ 35 w 50"/>
                  <a:gd name="T29" fmla="*/ 8 h 44"/>
                  <a:gd name="T30" fmla="*/ 36 w 50"/>
                  <a:gd name="T31" fmla="*/ 12 h 44"/>
                  <a:gd name="T32" fmla="*/ 36 w 50"/>
                  <a:gd name="T33" fmla="*/ 37 h 44"/>
                  <a:gd name="T34" fmla="*/ 34 w 50"/>
                  <a:gd name="T35" fmla="*/ 41 h 44"/>
                  <a:gd name="T36" fmla="*/ 28 w 50"/>
                  <a:gd name="T37" fmla="*/ 41 h 44"/>
                  <a:gd name="T38" fmla="*/ 31 w 50"/>
                  <a:gd name="T39" fmla="*/ 44 h 44"/>
                  <a:gd name="T40" fmla="*/ 37 w 50"/>
                  <a:gd name="T41" fmla="*/ 44 h 44"/>
                  <a:gd name="T42" fmla="*/ 42 w 50"/>
                  <a:gd name="T43" fmla="*/ 44 h 44"/>
                  <a:gd name="T44" fmla="*/ 47 w 50"/>
                  <a:gd name="T45" fmla="*/ 44 h 44"/>
                  <a:gd name="T46" fmla="*/ 50 w 50"/>
                  <a:gd name="T47" fmla="*/ 41 h 44"/>
                  <a:gd name="T48" fmla="*/ 45 w 50"/>
                  <a:gd name="T49" fmla="*/ 41 h 44"/>
                  <a:gd name="T50" fmla="*/ 43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7 w 50"/>
                  <a:gd name="T63" fmla="*/ 7 h 44"/>
                  <a:gd name="T64" fmla="*/ 14 w 50"/>
                  <a:gd name="T65" fmla="*/ 0 h 44"/>
                  <a:gd name="T66" fmla="*/ 0 w 50"/>
                  <a:gd name="T67" fmla="*/ 5 h 44"/>
                  <a:gd name="T68" fmla="*/ 4 w 50"/>
                  <a:gd name="T69" fmla="*/ 5 h 44"/>
                  <a:gd name="T70" fmla="*/ 7 w 50"/>
                  <a:gd name="T71" fmla="*/ 6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7" y="41"/>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1"/>
                    </a:lnTo>
                    <a:lnTo>
                      <a:pt x="15" y="39"/>
                    </a:lnTo>
                    <a:lnTo>
                      <a:pt x="15" y="37"/>
                    </a:lnTo>
                    <a:lnTo>
                      <a:pt x="15" y="19"/>
                    </a:lnTo>
                    <a:lnTo>
                      <a:pt x="16" y="12"/>
                    </a:lnTo>
                    <a:lnTo>
                      <a:pt x="19" y="7"/>
                    </a:lnTo>
                    <a:lnTo>
                      <a:pt x="24" y="4"/>
                    </a:lnTo>
                    <a:lnTo>
                      <a:pt x="28" y="3"/>
                    </a:lnTo>
                    <a:lnTo>
                      <a:pt x="30" y="3"/>
                    </a:lnTo>
                    <a:lnTo>
                      <a:pt x="32" y="4"/>
                    </a:lnTo>
                    <a:lnTo>
                      <a:pt x="33" y="5"/>
                    </a:lnTo>
                    <a:lnTo>
                      <a:pt x="34" y="6"/>
                    </a:lnTo>
                    <a:lnTo>
                      <a:pt x="35" y="8"/>
                    </a:lnTo>
                    <a:lnTo>
                      <a:pt x="35" y="10"/>
                    </a:lnTo>
                    <a:lnTo>
                      <a:pt x="36" y="12"/>
                    </a:lnTo>
                    <a:lnTo>
                      <a:pt x="36" y="14"/>
                    </a:lnTo>
                    <a:lnTo>
                      <a:pt x="36" y="37"/>
                    </a:lnTo>
                    <a:lnTo>
                      <a:pt x="35" y="39"/>
                    </a:lnTo>
                    <a:lnTo>
                      <a:pt x="34" y="41"/>
                    </a:lnTo>
                    <a:lnTo>
                      <a:pt x="32" y="41"/>
                    </a:lnTo>
                    <a:lnTo>
                      <a:pt x="28" y="41"/>
                    </a:lnTo>
                    <a:lnTo>
                      <a:pt x="28" y="44"/>
                    </a:lnTo>
                    <a:lnTo>
                      <a:pt x="31" y="44"/>
                    </a:lnTo>
                    <a:lnTo>
                      <a:pt x="34" y="44"/>
                    </a:lnTo>
                    <a:lnTo>
                      <a:pt x="37" y="44"/>
                    </a:lnTo>
                    <a:lnTo>
                      <a:pt x="39" y="44"/>
                    </a:lnTo>
                    <a:lnTo>
                      <a:pt x="42" y="44"/>
                    </a:lnTo>
                    <a:lnTo>
                      <a:pt x="44" y="44"/>
                    </a:lnTo>
                    <a:lnTo>
                      <a:pt x="47" y="44"/>
                    </a:lnTo>
                    <a:lnTo>
                      <a:pt x="50" y="44"/>
                    </a:lnTo>
                    <a:lnTo>
                      <a:pt x="50" y="41"/>
                    </a:lnTo>
                    <a:lnTo>
                      <a:pt x="47" y="41"/>
                    </a:lnTo>
                    <a:lnTo>
                      <a:pt x="45" y="41"/>
                    </a:lnTo>
                    <a:lnTo>
                      <a:pt x="43" y="40"/>
                    </a:lnTo>
                    <a:lnTo>
                      <a:pt x="43" y="38"/>
                    </a:lnTo>
                    <a:lnTo>
                      <a:pt x="43" y="19"/>
                    </a:lnTo>
                    <a:lnTo>
                      <a:pt x="42" y="14"/>
                    </a:lnTo>
                    <a:lnTo>
                      <a:pt x="42" y="10"/>
                    </a:lnTo>
                    <a:lnTo>
                      <a:pt x="41" y="7"/>
                    </a:lnTo>
                    <a:lnTo>
                      <a:pt x="39" y="4"/>
                    </a:lnTo>
                    <a:lnTo>
                      <a:pt x="38" y="3"/>
                    </a:lnTo>
                    <a:lnTo>
                      <a:pt x="36" y="2"/>
                    </a:lnTo>
                    <a:lnTo>
                      <a:pt x="33" y="1"/>
                    </a:lnTo>
                    <a:lnTo>
                      <a:pt x="29" y="0"/>
                    </a:lnTo>
                    <a:lnTo>
                      <a:pt x="24" y="1"/>
                    </a:lnTo>
                    <a:lnTo>
                      <a:pt x="20" y="3"/>
                    </a:lnTo>
                    <a:lnTo>
                      <a:pt x="17" y="7"/>
                    </a:lnTo>
                    <a:lnTo>
                      <a:pt x="14" y="11"/>
                    </a:lnTo>
                    <a:lnTo>
                      <a:pt x="14" y="0"/>
                    </a:lnTo>
                    <a:lnTo>
                      <a:pt x="0" y="2"/>
                    </a:lnTo>
                    <a:lnTo>
                      <a:pt x="0" y="5"/>
                    </a:lnTo>
                    <a:lnTo>
                      <a:pt x="3" y="5"/>
                    </a:lnTo>
                    <a:lnTo>
                      <a:pt x="4" y="5"/>
                    </a:lnTo>
                    <a:lnTo>
                      <a:pt x="6" y="5"/>
                    </a:lnTo>
                    <a:lnTo>
                      <a:pt x="7"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96" name="Freeform 158"/>
              <p:cNvSpPr>
                <a:spLocks noChangeAspect="1" noEditPoints="1"/>
              </p:cNvSpPr>
              <p:nvPr/>
            </p:nvSpPr>
            <p:spPr bwMode="auto">
              <a:xfrm>
                <a:off x="2064" y="1258"/>
                <a:ext cx="39" cy="46"/>
              </a:xfrm>
              <a:custGeom>
                <a:avLst/>
                <a:gdLst>
                  <a:gd name="T0" fmla="*/ 9 w 39"/>
                  <a:gd name="T1" fmla="*/ 19 h 46"/>
                  <a:gd name="T2" fmla="*/ 10 w 39"/>
                  <a:gd name="T3" fmla="*/ 10 h 46"/>
                  <a:gd name="T4" fmla="*/ 14 w 39"/>
                  <a:gd name="T5" fmla="*/ 5 h 46"/>
                  <a:gd name="T6" fmla="*/ 18 w 39"/>
                  <a:gd name="T7" fmla="*/ 3 h 46"/>
                  <a:gd name="T8" fmla="*/ 21 w 39"/>
                  <a:gd name="T9" fmla="*/ 2 h 46"/>
                  <a:gd name="T10" fmla="*/ 24 w 39"/>
                  <a:gd name="T11" fmla="*/ 3 h 46"/>
                  <a:gd name="T12" fmla="*/ 27 w 39"/>
                  <a:gd name="T13" fmla="*/ 4 h 46"/>
                  <a:gd name="T14" fmla="*/ 29 w 39"/>
                  <a:gd name="T15" fmla="*/ 6 h 46"/>
                  <a:gd name="T16" fmla="*/ 30 w 39"/>
                  <a:gd name="T17" fmla="*/ 9 h 46"/>
                  <a:gd name="T18" fmla="*/ 31 w 39"/>
                  <a:gd name="T19" fmla="*/ 12 h 46"/>
                  <a:gd name="T20" fmla="*/ 32 w 39"/>
                  <a:gd name="T21" fmla="*/ 15 h 46"/>
                  <a:gd name="T22" fmla="*/ 32 w 39"/>
                  <a:gd name="T23" fmla="*/ 17 h 46"/>
                  <a:gd name="T24" fmla="*/ 32 w 39"/>
                  <a:gd name="T25" fmla="*/ 19 h 46"/>
                  <a:gd name="T26" fmla="*/ 9 w 39"/>
                  <a:gd name="T27" fmla="*/ 19 h 46"/>
                  <a:gd name="T28" fmla="*/ 9 w 39"/>
                  <a:gd name="T29" fmla="*/ 21 h 46"/>
                  <a:gd name="T30" fmla="*/ 36 w 39"/>
                  <a:gd name="T31" fmla="*/ 21 h 46"/>
                  <a:gd name="T32" fmla="*/ 38 w 39"/>
                  <a:gd name="T33" fmla="*/ 21 h 46"/>
                  <a:gd name="T34" fmla="*/ 38 w 39"/>
                  <a:gd name="T35" fmla="*/ 21 h 46"/>
                  <a:gd name="T36" fmla="*/ 39 w 39"/>
                  <a:gd name="T37" fmla="*/ 21 h 46"/>
                  <a:gd name="T38" fmla="*/ 39 w 39"/>
                  <a:gd name="T39" fmla="*/ 19 h 46"/>
                  <a:gd name="T40" fmla="*/ 38 w 39"/>
                  <a:gd name="T41" fmla="*/ 12 h 46"/>
                  <a:gd name="T42" fmla="*/ 35 w 39"/>
                  <a:gd name="T43" fmla="*/ 6 h 46"/>
                  <a:gd name="T44" fmla="*/ 29 w 39"/>
                  <a:gd name="T45" fmla="*/ 1 h 46"/>
                  <a:gd name="T46" fmla="*/ 21 w 39"/>
                  <a:gd name="T47" fmla="*/ 0 h 46"/>
                  <a:gd name="T48" fmla="*/ 13 w 39"/>
                  <a:gd name="T49" fmla="*/ 2 h 46"/>
                  <a:gd name="T50" fmla="*/ 6 w 39"/>
                  <a:gd name="T51" fmla="*/ 6 h 46"/>
                  <a:gd name="T52" fmla="*/ 2 w 39"/>
                  <a:gd name="T53" fmla="*/ 14 h 46"/>
                  <a:gd name="T54" fmla="*/ 0 w 39"/>
                  <a:gd name="T55" fmla="*/ 22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8 w 39"/>
                  <a:gd name="T73" fmla="*/ 32 h 46"/>
                  <a:gd name="T74" fmla="*/ 37 w 39"/>
                  <a:gd name="T75" fmla="*/ 31 h 46"/>
                  <a:gd name="T76" fmla="*/ 37 w 39"/>
                  <a:gd name="T77" fmla="*/ 32 h 46"/>
                  <a:gd name="T78" fmla="*/ 36 w 39"/>
                  <a:gd name="T79" fmla="*/ 33 h 46"/>
                  <a:gd name="T80" fmla="*/ 35 w 39"/>
                  <a:gd name="T81" fmla="*/ 36 h 46"/>
                  <a:gd name="T82" fmla="*/ 33 w 39"/>
                  <a:gd name="T83" fmla="*/ 39 h 46"/>
                  <a:gd name="T84" fmla="*/ 31 w 39"/>
                  <a:gd name="T85" fmla="*/ 41 h 46"/>
                  <a:gd name="T86" fmla="*/ 29 w 39"/>
                  <a:gd name="T87" fmla="*/ 42 h 46"/>
                  <a:gd name="T88" fmla="*/ 27 w 39"/>
                  <a:gd name="T89" fmla="*/ 42 h 46"/>
                  <a:gd name="T90" fmla="*/ 25 w 39"/>
                  <a:gd name="T91" fmla="*/ 43 h 46"/>
                  <a:gd name="T92" fmla="*/ 23 w 39"/>
                  <a:gd name="T93" fmla="*/ 43 h 46"/>
                  <a:gd name="T94" fmla="*/ 23 w 39"/>
                  <a:gd name="T95" fmla="*/ 43 h 46"/>
                  <a:gd name="T96" fmla="*/ 19 w 39"/>
                  <a:gd name="T97" fmla="*/ 42 h 46"/>
                  <a:gd name="T98" fmla="*/ 16 w 39"/>
                  <a:gd name="T99" fmla="*/ 41 h 46"/>
                  <a:gd name="T100" fmla="*/ 14 w 39"/>
                  <a:gd name="T101" fmla="*/ 39 h 46"/>
                  <a:gd name="T102" fmla="*/ 11 w 39"/>
                  <a:gd name="T103" fmla="*/ 36 h 46"/>
                  <a:gd name="T104" fmla="*/ 10 w 39"/>
                  <a:gd name="T105" fmla="*/ 32 h 46"/>
                  <a:gd name="T106" fmla="*/ 9 w 39"/>
                  <a:gd name="T107" fmla="*/ 28 h 46"/>
                  <a:gd name="T108" fmla="*/ 9 w 39"/>
                  <a:gd name="T109" fmla="*/ 25 h 46"/>
                  <a:gd name="T110" fmla="*/ 9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19"/>
                    </a:moveTo>
                    <a:lnTo>
                      <a:pt x="10" y="10"/>
                    </a:lnTo>
                    <a:lnTo>
                      <a:pt x="14" y="5"/>
                    </a:lnTo>
                    <a:lnTo>
                      <a:pt x="18" y="3"/>
                    </a:lnTo>
                    <a:lnTo>
                      <a:pt x="21" y="2"/>
                    </a:lnTo>
                    <a:lnTo>
                      <a:pt x="24" y="3"/>
                    </a:lnTo>
                    <a:lnTo>
                      <a:pt x="27" y="4"/>
                    </a:lnTo>
                    <a:lnTo>
                      <a:pt x="29" y="6"/>
                    </a:lnTo>
                    <a:lnTo>
                      <a:pt x="30" y="9"/>
                    </a:lnTo>
                    <a:lnTo>
                      <a:pt x="31" y="12"/>
                    </a:lnTo>
                    <a:lnTo>
                      <a:pt x="32" y="15"/>
                    </a:lnTo>
                    <a:lnTo>
                      <a:pt x="32" y="17"/>
                    </a:lnTo>
                    <a:lnTo>
                      <a:pt x="32" y="19"/>
                    </a:lnTo>
                    <a:lnTo>
                      <a:pt x="9" y="19"/>
                    </a:lnTo>
                    <a:close/>
                    <a:moveTo>
                      <a:pt x="9" y="21"/>
                    </a:moveTo>
                    <a:lnTo>
                      <a:pt x="36" y="21"/>
                    </a:lnTo>
                    <a:lnTo>
                      <a:pt x="38" y="21"/>
                    </a:lnTo>
                    <a:lnTo>
                      <a:pt x="38" y="21"/>
                    </a:lnTo>
                    <a:lnTo>
                      <a:pt x="39" y="21"/>
                    </a:lnTo>
                    <a:lnTo>
                      <a:pt x="39" y="19"/>
                    </a:lnTo>
                    <a:lnTo>
                      <a:pt x="38" y="12"/>
                    </a:lnTo>
                    <a:lnTo>
                      <a:pt x="35" y="6"/>
                    </a:lnTo>
                    <a:lnTo>
                      <a:pt x="29" y="1"/>
                    </a:lnTo>
                    <a:lnTo>
                      <a:pt x="21" y="0"/>
                    </a:lnTo>
                    <a:lnTo>
                      <a:pt x="13" y="2"/>
                    </a:lnTo>
                    <a:lnTo>
                      <a:pt x="6" y="6"/>
                    </a:lnTo>
                    <a:lnTo>
                      <a:pt x="2" y="14"/>
                    </a:lnTo>
                    <a:lnTo>
                      <a:pt x="0" y="22"/>
                    </a:lnTo>
                    <a:lnTo>
                      <a:pt x="2" y="32"/>
                    </a:lnTo>
                    <a:lnTo>
                      <a:pt x="7" y="39"/>
                    </a:lnTo>
                    <a:lnTo>
                      <a:pt x="14" y="44"/>
                    </a:lnTo>
                    <a:lnTo>
                      <a:pt x="22" y="46"/>
                    </a:lnTo>
                    <a:lnTo>
                      <a:pt x="30" y="44"/>
                    </a:lnTo>
                    <a:lnTo>
                      <a:pt x="35" y="40"/>
                    </a:lnTo>
                    <a:lnTo>
                      <a:pt x="38" y="35"/>
                    </a:lnTo>
                    <a:lnTo>
                      <a:pt x="39" y="33"/>
                    </a:lnTo>
                    <a:lnTo>
                      <a:pt x="38" y="32"/>
                    </a:lnTo>
                    <a:lnTo>
                      <a:pt x="37" y="31"/>
                    </a:lnTo>
                    <a:lnTo>
                      <a:pt x="37" y="32"/>
                    </a:lnTo>
                    <a:lnTo>
                      <a:pt x="36" y="33"/>
                    </a:lnTo>
                    <a:lnTo>
                      <a:pt x="35" y="36"/>
                    </a:lnTo>
                    <a:lnTo>
                      <a:pt x="33" y="39"/>
                    </a:lnTo>
                    <a:lnTo>
                      <a:pt x="31" y="41"/>
                    </a:lnTo>
                    <a:lnTo>
                      <a:pt x="29" y="42"/>
                    </a:lnTo>
                    <a:lnTo>
                      <a:pt x="27" y="42"/>
                    </a:lnTo>
                    <a:lnTo>
                      <a:pt x="25" y="43"/>
                    </a:lnTo>
                    <a:lnTo>
                      <a:pt x="23" y="43"/>
                    </a:lnTo>
                    <a:lnTo>
                      <a:pt x="23" y="43"/>
                    </a:lnTo>
                    <a:lnTo>
                      <a:pt x="19" y="42"/>
                    </a:lnTo>
                    <a:lnTo>
                      <a:pt x="16" y="41"/>
                    </a:lnTo>
                    <a:lnTo>
                      <a:pt x="14" y="39"/>
                    </a:lnTo>
                    <a:lnTo>
                      <a:pt x="11" y="36"/>
                    </a:lnTo>
                    <a:lnTo>
                      <a:pt x="10" y="32"/>
                    </a:lnTo>
                    <a:lnTo>
                      <a:pt x="9" y="28"/>
                    </a:lnTo>
                    <a:lnTo>
                      <a:pt x="9" y="25"/>
                    </a:lnTo>
                    <a:lnTo>
                      <a:pt x="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97" name="Freeform 159"/>
              <p:cNvSpPr>
                <a:spLocks noChangeAspect="1" noEditPoints="1"/>
              </p:cNvSpPr>
              <p:nvPr/>
            </p:nvSpPr>
            <p:spPr bwMode="auto">
              <a:xfrm>
                <a:off x="2109" y="1236"/>
                <a:ext cx="21" cy="66"/>
              </a:xfrm>
              <a:custGeom>
                <a:avLst/>
                <a:gdLst>
                  <a:gd name="T0" fmla="*/ 14 w 21"/>
                  <a:gd name="T1" fmla="*/ 22 h 66"/>
                  <a:gd name="T2" fmla="*/ 0 w 21"/>
                  <a:gd name="T3" fmla="*/ 24 h 66"/>
                  <a:gd name="T4" fmla="*/ 0 w 21"/>
                  <a:gd name="T5" fmla="*/ 27 h 66"/>
                  <a:gd name="T6" fmla="*/ 4 w 21"/>
                  <a:gd name="T7" fmla="*/ 27 h 66"/>
                  <a:gd name="T8" fmla="*/ 7 w 21"/>
                  <a:gd name="T9" fmla="*/ 27 h 66"/>
                  <a:gd name="T10" fmla="*/ 8 w 21"/>
                  <a:gd name="T11" fmla="*/ 29 h 66"/>
                  <a:gd name="T12" fmla="*/ 8 w 21"/>
                  <a:gd name="T13" fmla="*/ 32 h 66"/>
                  <a:gd name="T14" fmla="*/ 8 w 21"/>
                  <a:gd name="T15" fmla="*/ 59 h 66"/>
                  <a:gd name="T16" fmla="*/ 8 w 21"/>
                  <a:gd name="T17" fmla="*/ 61 h 66"/>
                  <a:gd name="T18" fmla="*/ 6 w 21"/>
                  <a:gd name="T19" fmla="*/ 63 h 66"/>
                  <a:gd name="T20" fmla="*/ 4 w 21"/>
                  <a:gd name="T21" fmla="*/ 63 h 66"/>
                  <a:gd name="T22" fmla="*/ 0 w 21"/>
                  <a:gd name="T23" fmla="*/ 63 h 66"/>
                  <a:gd name="T24" fmla="*/ 0 w 21"/>
                  <a:gd name="T25" fmla="*/ 66 h 66"/>
                  <a:gd name="T26" fmla="*/ 3 w 21"/>
                  <a:gd name="T27" fmla="*/ 66 h 66"/>
                  <a:gd name="T28" fmla="*/ 6 w 21"/>
                  <a:gd name="T29" fmla="*/ 66 h 66"/>
                  <a:gd name="T30" fmla="*/ 9 w 21"/>
                  <a:gd name="T31" fmla="*/ 66 h 66"/>
                  <a:gd name="T32" fmla="*/ 11 w 21"/>
                  <a:gd name="T33" fmla="*/ 66 h 66"/>
                  <a:gd name="T34" fmla="*/ 21 w 21"/>
                  <a:gd name="T35" fmla="*/ 66 h 66"/>
                  <a:gd name="T36" fmla="*/ 21 w 21"/>
                  <a:gd name="T37" fmla="*/ 63 h 66"/>
                  <a:gd name="T38" fmla="*/ 17 w 21"/>
                  <a:gd name="T39" fmla="*/ 63 h 66"/>
                  <a:gd name="T40" fmla="*/ 15 w 21"/>
                  <a:gd name="T41" fmla="*/ 63 h 66"/>
                  <a:gd name="T42" fmla="*/ 15 w 21"/>
                  <a:gd name="T43" fmla="*/ 61 h 66"/>
                  <a:gd name="T44" fmla="*/ 14 w 21"/>
                  <a:gd name="T45" fmla="*/ 59 h 66"/>
                  <a:gd name="T46" fmla="*/ 14 w 21"/>
                  <a:gd name="T47" fmla="*/ 22 h 66"/>
                  <a:gd name="T48" fmla="*/ 15 w 21"/>
                  <a:gd name="T49" fmla="*/ 5 h 66"/>
                  <a:gd name="T50" fmla="*/ 14 w 21"/>
                  <a:gd name="T51" fmla="*/ 3 h 66"/>
                  <a:gd name="T52" fmla="*/ 13 w 21"/>
                  <a:gd name="T53" fmla="*/ 1 h 66"/>
                  <a:gd name="T54" fmla="*/ 11 w 21"/>
                  <a:gd name="T55" fmla="*/ 0 h 66"/>
                  <a:gd name="T56" fmla="*/ 9 w 21"/>
                  <a:gd name="T57" fmla="*/ 0 h 66"/>
                  <a:gd name="T58" fmla="*/ 7 w 21"/>
                  <a:gd name="T59" fmla="*/ 0 h 66"/>
                  <a:gd name="T60" fmla="*/ 6 w 21"/>
                  <a:gd name="T61" fmla="*/ 1 h 66"/>
                  <a:gd name="T62" fmla="*/ 5 w 21"/>
                  <a:gd name="T63" fmla="*/ 3 h 66"/>
                  <a:gd name="T64" fmla="*/ 4 w 21"/>
                  <a:gd name="T65" fmla="*/ 5 h 66"/>
                  <a:gd name="T66" fmla="*/ 5 w 21"/>
                  <a:gd name="T67" fmla="*/ 7 h 66"/>
                  <a:gd name="T68" fmla="*/ 6 w 21"/>
                  <a:gd name="T69" fmla="*/ 9 h 66"/>
                  <a:gd name="T70" fmla="*/ 7 w 21"/>
                  <a:gd name="T71" fmla="*/ 10 h 66"/>
                  <a:gd name="T72" fmla="*/ 9 w 21"/>
                  <a:gd name="T73" fmla="*/ 10 h 66"/>
                  <a:gd name="T74" fmla="*/ 11 w 21"/>
                  <a:gd name="T75" fmla="*/ 10 h 66"/>
                  <a:gd name="T76" fmla="*/ 13 w 21"/>
                  <a:gd name="T77" fmla="*/ 9 h 66"/>
                  <a:gd name="T78" fmla="*/ 14 w 21"/>
                  <a:gd name="T79" fmla="*/ 7 h 66"/>
                  <a:gd name="T80" fmla="*/ 15 w 21"/>
                  <a:gd name="T81"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66">
                    <a:moveTo>
                      <a:pt x="14" y="22"/>
                    </a:moveTo>
                    <a:lnTo>
                      <a:pt x="0" y="24"/>
                    </a:lnTo>
                    <a:lnTo>
                      <a:pt x="0" y="27"/>
                    </a:lnTo>
                    <a:lnTo>
                      <a:pt x="4" y="27"/>
                    </a:lnTo>
                    <a:lnTo>
                      <a:pt x="7" y="27"/>
                    </a:lnTo>
                    <a:lnTo>
                      <a:pt x="8" y="29"/>
                    </a:lnTo>
                    <a:lnTo>
                      <a:pt x="8" y="32"/>
                    </a:lnTo>
                    <a:lnTo>
                      <a:pt x="8" y="59"/>
                    </a:lnTo>
                    <a:lnTo>
                      <a:pt x="8" y="61"/>
                    </a:lnTo>
                    <a:lnTo>
                      <a:pt x="6" y="63"/>
                    </a:lnTo>
                    <a:lnTo>
                      <a:pt x="4" y="63"/>
                    </a:lnTo>
                    <a:lnTo>
                      <a:pt x="0" y="63"/>
                    </a:lnTo>
                    <a:lnTo>
                      <a:pt x="0" y="66"/>
                    </a:lnTo>
                    <a:lnTo>
                      <a:pt x="3" y="66"/>
                    </a:lnTo>
                    <a:lnTo>
                      <a:pt x="6" y="66"/>
                    </a:lnTo>
                    <a:lnTo>
                      <a:pt x="9" y="66"/>
                    </a:lnTo>
                    <a:lnTo>
                      <a:pt x="11" y="66"/>
                    </a:lnTo>
                    <a:lnTo>
                      <a:pt x="21" y="66"/>
                    </a:lnTo>
                    <a:lnTo>
                      <a:pt x="21" y="63"/>
                    </a:lnTo>
                    <a:lnTo>
                      <a:pt x="17" y="63"/>
                    </a:lnTo>
                    <a:lnTo>
                      <a:pt x="15" y="63"/>
                    </a:lnTo>
                    <a:lnTo>
                      <a:pt x="15" y="61"/>
                    </a:lnTo>
                    <a:lnTo>
                      <a:pt x="14" y="59"/>
                    </a:lnTo>
                    <a:lnTo>
                      <a:pt x="14" y="22"/>
                    </a:lnTo>
                    <a:close/>
                    <a:moveTo>
                      <a:pt x="15" y="5"/>
                    </a:moveTo>
                    <a:lnTo>
                      <a:pt x="14" y="3"/>
                    </a:lnTo>
                    <a:lnTo>
                      <a:pt x="13" y="1"/>
                    </a:lnTo>
                    <a:lnTo>
                      <a:pt x="11" y="0"/>
                    </a:lnTo>
                    <a:lnTo>
                      <a:pt x="9" y="0"/>
                    </a:lnTo>
                    <a:lnTo>
                      <a:pt x="7" y="0"/>
                    </a:lnTo>
                    <a:lnTo>
                      <a:pt x="6" y="1"/>
                    </a:lnTo>
                    <a:lnTo>
                      <a:pt x="5" y="3"/>
                    </a:lnTo>
                    <a:lnTo>
                      <a:pt x="4" y="5"/>
                    </a:lnTo>
                    <a:lnTo>
                      <a:pt x="5" y="7"/>
                    </a:lnTo>
                    <a:lnTo>
                      <a:pt x="6" y="9"/>
                    </a:lnTo>
                    <a:lnTo>
                      <a:pt x="7" y="10"/>
                    </a:lnTo>
                    <a:lnTo>
                      <a:pt x="9" y="10"/>
                    </a:lnTo>
                    <a:lnTo>
                      <a:pt x="11" y="10"/>
                    </a:lnTo>
                    <a:lnTo>
                      <a:pt x="13" y="9"/>
                    </a:lnTo>
                    <a:lnTo>
                      <a:pt x="14" y="7"/>
                    </a:lnTo>
                    <a:lnTo>
                      <a:pt x="15"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98" name="Freeform 160"/>
              <p:cNvSpPr>
                <a:spLocks noChangeAspect="1" noEditPoints="1"/>
              </p:cNvSpPr>
              <p:nvPr/>
            </p:nvSpPr>
            <p:spPr bwMode="auto">
              <a:xfrm>
                <a:off x="2136" y="1257"/>
                <a:ext cx="46" cy="66"/>
              </a:xfrm>
              <a:custGeom>
                <a:avLst/>
                <a:gdLst>
                  <a:gd name="T0" fmla="*/ 15 w 46"/>
                  <a:gd name="T1" fmla="*/ 27 h 66"/>
                  <a:gd name="T2" fmla="*/ 11 w 46"/>
                  <a:gd name="T3" fmla="*/ 21 h 66"/>
                  <a:gd name="T4" fmla="*/ 11 w 46"/>
                  <a:gd name="T5" fmla="*/ 16 h 66"/>
                  <a:gd name="T6" fmla="*/ 13 w 46"/>
                  <a:gd name="T7" fmla="*/ 7 h 66"/>
                  <a:gd name="T8" fmla="*/ 20 w 46"/>
                  <a:gd name="T9" fmla="*/ 4 h 66"/>
                  <a:gd name="T10" fmla="*/ 26 w 46"/>
                  <a:gd name="T11" fmla="*/ 7 h 66"/>
                  <a:gd name="T12" fmla="*/ 28 w 46"/>
                  <a:gd name="T13" fmla="*/ 13 h 66"/>
                  <a:gd name="T14" fmla="*/ 28 w 46"/>
                  <a:gd name="T15" fmla="*/ 20 h 66"/>
                  <a:gd name="T16" fmla="*/ 24 w 46"/>
                  <a:gd name="T17" fmla="*/ 27 h 66"/>
                  <a:gd name="T18" fmla="*/ 8 w 46"/>
                  <a:gd name="T19" fmla="*/ 32 h 66"/>
                  <a:gd name="T20" fmla="*/ 9 w 46"/>
                  <a:gd name="T21" fmla="*/ 29 h 66"/>
                  <a:gd name="T22" fmla="*/ 15 w 46"/>
                  <a:gd name="T23" fmla="*/ 30 h 66"/>
                  <a:gd name="T24" fmla="*/ 26 w 46"/>
                  <a:gd name="T25" fmla="*/ 29 h 66"/>
                  <a:gd name="T26" fmla="*/ 36 w 46"/>
                  <a:gd name="T27" fmla="*/ 16 h 66"/>
                  <a:gd name="T28" fmla="*/ 33 w 46"/>
                  <a:gd name="T29" fmla="*/ 8 h 66"/>
                  <a:gd name="T30" fmla="*/ 37 w 46"/>
                  <a:gd name="T31" fmla="*/ 3 h 66"/>
                  <a:gd name="T32" fmla="*/ 42 w 46"/>
                  <a:gd name="T33" fmla="*/ 3 h 66"/>
                  <a:gd name="T34" fmla="*/ 41 w 46"/>
                  <a:gd name="T35" fmla="*/ 7 h 66"/>
                  <a:gd name="T36" fmla="*/ 45 w 46"/>
                  <a:gd name="T37" fmla="*/ 8 h 66"/>
                  <a:gd name="T38" fmla="*/ 46 w 46"/>
                  <a:gd name="T39" fmla="*/ 4 h 66"/>
                  <a:gd name="T40" fmla="*/ 41 w 46"/>
                  <a:gd name="T41" fmla="*/ 0 h 66"/>
                  <a:gd name="T42" fmla="*/ 33 w 46"/>
                  <a:gd name="T43" fmla="*/ 3 h 66"/>
                  <a:gd name="T44" fmla="*/ 24 w 46"/>
                  <a:gd name="T45" fmla="*/ 2 h 66"/>
                  <a:gd name="T46" fmla="*/ 13 w 46"/>
                  <a:gd name="T47" fmla="*/ 3 h 66"/>
                  <a:gd name="T48" fmla="*/ 3 w 46"/>
                  <a:gd name="T49" fmla="*/ 16 h 66"/>
                  <a:gd name="T50" fmla="*/ 6 w 46"/>
                  <a:gd name="T51" fmla="*/ 24 h 66"/>
                  <a:gd name="T52" fmla="*/ 6 w 46"/>
                  <a:gd name="T53" fmla="*/ 30 h 66"/>
                  <a:gd name="T54" fmla="*/ 5 w 46"/>
                  <a:gd name="T55" fmla="*/ 37 h 66"/>
                  <a:gd name="T56" fmla="*/ 9 w 46"/>
                  <a:gd name="T57" fmla="*/ 43 h 66"/>
                  <a:gd name="T58" fmla="*/ 1 w 46"/>
                  <a:gd name="T59" fmla="*/ 50 h 66"/>
                  <a:gd name="T60" fmla="*/ 7 w 46"/>
                  <a:gd name="T61" fmla="*/ 62 h 66"/>
                  <a:gd name="T62" fmla="*/ 31 w 46"/>
                  <a:gd name="T63" fmla="*/ 65 h 66"/>
                  <a:gd name="T64" fmla="*/ 44 w 46"/>
                  <a:gd name="T65" fmla="*/ 53 h 66"/>
                  <a:gd name="T66" fmla="*/ 41 w 46"/>
                  <a:gd name="T67" fmla="*/ 44 h 66"/>
                  <a:gd name="T68" fmla="*/ 21 w 46"/>
                  <a:gd name="T69" fmla="*/ 39 h 66"/>
                  <a:gd name="T70" fmla="*/ 14 w 46"/>
                  <a:gd name="T71" fmla="*/ 39 h 66"/>
                  <a:gd name="T72" fmla="*/ 9 w 46"/>
                  <a:gd name="T73" fmla="*/ 37 h 66"/>
                  <a:gd name="T74" fmla="*/ 22 w 46"/>
                  <a:gd name="T75" fmla="*/ 64 h 66"/>
                  <a:gd name="T76" fmla="*/ 7 w 46"/>
                  <a:gd name="T77" fmla="*/ 57 h 66"/>
                  <a:gd name="T78" fmla="*/ 8 w 46"/>
                  <a:gd name="T79" fmla="*/ 47 h 66"/>
                  <a:gd name="T80" fmla="*/ 19 w 46"/>
                  <a:gd name="T81" fmla="*/ 45 h 66"/>
                  <a:gd name="T82" fmla="*/ 37 w 46"/>
                  <a:gd name="T83" fmla="*/ 48 h 66"/>
                  <a:gd name="T84" fmla="*/ 34 w 46"/>
                  <a:gd name="T85"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66">
                    <a:moveTo>
                      <a:pt x="20" y="28"/>
                    </a:moveTo>
                    <a:lnTo>
                      <a:pt x="17" y="28"/>
                    </a:lnTo>
                    <a:lnTo>
                      <a:pt x="15" y="27"/>
                    </a:lnTo>
                    <a:lnTo>
                      <a:pt x="13" y="25"/>
                    </a:lnTo>
                    <a:lnTo>
                      <a:pt x="12" y="23"/>
                    </a:lnTo>
                    <a:lnTo>
                      <a:pt x="11" y="21"/>
                    </a:lnTo>
                    <a:lnTo>
                      <a:pt x="11" y="19"/>
                    </a:lnTo>
                    <a:lnTo>
                      <a:pt x="11" y="17"/>
                    </a:lnTo>
                    <a:lnTo>
                      <a:pt x="11" y="16"/>
                    </a:lnTo>
                    <a:lnTo>
                      <a:pt x="11" y="12"/>
                    </a:lnTo>
                    <a:lnTo>
                      <a:pt x="12" y="8"/>
                    </a:lnTo>
                    <a:lnTo>
                      <a:pt x="13" y="7"/>
                    </a:lnTo>
                    <a:lnTo>
                      <a:pt x="15" y="5"/>
                    </a:lnTo>
                    <a:lnTo>
                      <a:pt x="17" y="4"/>
                    </a:lnTo>
                    <a:lnTo>
                      <a:pt x="20" y="4"/>
                    </a:lnTo>
                    <a:lnTo>
                      <a:pt x="22" y="4"/>
                    </a:lnTo>
                    <a:lnTo>
                      <a:pt x="25" y="5"/>
                    </a:lnTo>
                    <a:lnTo>
                      <a:pt x="26" y="7"/>
                    </a:lnTo>
                    <a:lnTo>
                      <a:pt x="27" y="9"/>
                    </a:lnTo>
                    <a:lnTo>
                      <a:pt x="28" y="11"/>
                    </a:lnTo>
                    <a:lnTo>
                      <a:pt x="28" y="13"/>
                    </a:lnTo>
                    <a:lnTo>
                      <a:pt x="28" y="15"/>
                    </a:lnTo>
                    <a:lnTo>
                      <a:pt x="28" y="16"/>
                    </a:lnTo>
                    <a:lnTo>
                      <a:pt x="28" y="20"/>
                    </a:lnTo>
                    <a:lnTo>
                      <a:pt x="27" y="24"/>
                    </a:lnTo>
                    <a:lnTo>
                      <a:pt x="26" y="25"/>
                    </a:lnTo>
                    <a:lnTo>
                      <a:pt x="24" y="27"/>
                    </a:lnTo>
                    <a:lnTo>
                      <a:pt x="22" y="28"/>
                    </a:lnTo>
                    <a:lnTo>
                      <a:pt x="20" y="28"/>
                    </a:lnTo>
                    <a:close/>
                    <a:moveTo>
                      <a:pt x="8" y="32"/>
                    </a:moveTo>
                    <a:lnTo>
                      <a:pt x="8" y="32"/>
                    </a:lnTo>
                    <a:lnTo>
                      <a:pt x="8" y="30"/>
                    </a:lnTo>
                    <a:lnTo>
                      <a:pt x="9" y="29"/>
                    </a:lnTo>
                    <a:lnTo>
                      <a:pt x="10" y="27"/>
                    </a:lnTo>
                    <a:lnTo>
                      <a:pt x="13" y="29"/>
                    </a:lnTo>
                    <a:lnTo>
                      <a:pt x="15" y="30"/>
                    </a:lnTo>
                    <a:lnTo>
                      <a:pt x="18" y="30"/>
                    </a:lnTo>
                    <a:lnTo>
                      <a:pt x="20" y="31"/>
                    </a:lnTo>
                    <a:lnTo>
                      <a:pt x="26" y="29"/>
                    </a:lnTo>
                    <a:lnTo>
                      <a:pt x="31" y="26"/>
                    </a:lnTo>
                    <a:lnTo>
                      <a:pt x="34" y="22"/>
                    </a:lnTo>
                    <a:lnTo>
                      <a:pt x="36" y="16"/>
                    </a:lnTo>
                    <a:lnTo>
                      <a:pt x="35" y="13"/>
                    </a:lnTo>
                    <a:lnTo>
                      <a:pt x="35" y="11"/>
                    </a:lnTo>
                    <a:lnTo>
                      <a:pt x="33" y="8"/>
                    </a:lnTo>
                    <a:lnTo>
                      <a:pt x="32" y="6"/>
                    </a:lnTo>
                    <a:lnTo>
                      <a:pt x="34" y="4"/>
                    </a:lnTo>
                    <a:lnTo>
                      <a:pt x="37" y="3"/>
                    </a:lnTo>
                    <a:lnTo>
                      <a:pt x="39" y="3"/>
                    </a:lnTo>
                    <a:lnTo>
                      <a:pt x="41" y="3"/>
                    </a:lnTo>
                    <a:lnTo>
                      <a:pt x="42" y="3"/>
                    </a:lnTo>
                    <a:lnTo>
                      <a:pt x="40" y="4"/>
                    </a:lnTo>
                    <a:lnTo>
                      <a:pt x="40" y="5"/>
                    </a:lnTo>
                    <a:lnTo>
                      <a:pt x="41" y="7"/>
                    </a:lnTo>
                    <a:lnTo>
                      <a:pt x="43" y="8"/>
                    </a:lnTo>
                    <a:lnTo>
                      <a:pt x="44" y="8"/>
                    </a:lnTo>
                    <a:lnTo>
                      <a:pt x="45" y="8"/>
                    </a:lnTo>
                    <a:lnTo>
                      <a:pt x="45" y="7"/>
                    </a:lnTo>
                    <a:lnTo>
                      <a:pt x="46" y="5"/>
                    </a:lnTo>
                    <a:lnTo>
                      <a:pt x="46" y="4"/>
                    </a:lnTo>
                    <a:lnTo>
                      <a:pt x="45" y="2"/>
                    </a:lnTo>
                    <a:lnTo>
                      <a:pt x="43" y="1"/>
                    </a:lnTo>
                    <a:lnTo>
                      <a:pt x="41" y="0"/>
                    </a:lnTo>
                    <a:lnTo>
                      <a:pt x="39" y="0"/>
                    </a:lnTo>
                    <a:lnTo>
                      <a:pt x="36" y="1"/>
                    </a:lnTo>
                    <a:lnTo>
                      <a:pt x="33" y="3"/>
                    </a:lnTo>
                    <a:lnTo>
                      <a:pt x="30" y="5"/>
                    </a:lnTo>
                    <a:lnTo>
                      <a:pt x="27" y="3"/>
                    </a:lnTo>
                    <a:lnTo>
                      <a:pt x="24" y="2"/>
                    </a:lnTo>
                    <a:lnTo>
                      <a:pt x="22" y="1"/>
                    </a:lnTo>
                    <a:lnTo>
                      <a:pt x="20" y="1"/>
                    </a:lnTo>
                    <a:lnTo>
                      <a:pt x="13" y="3"/>
                    </a:lnTo>
                    <a:lnTo>
                      <a:pt x="8" y="6"/>
                    </a:lnTo>
                    <a:lnTo>
                      <a:pt x="5" y="10"/>
                    </a:lnTo>
                    <a:lnTo>
                      <a:pt x="3" y="16"/>
                    </a:lnTo>
                    <a:lnTo>
                      <a:pt x="4" y="19"/>
                    </a:lnTo>
                    <a:lnTo>
                      <a:pt x="5" y="22"/>
                    </a:lnTo>
                    <a:lnTo>
                      <a:pt x="6" y="24"/>
                    </a:lnTo>
                    <a:lnTo>
                      <a:pt x="8" y="26"/>
                    </a:lnTo>
                    <a:lnTo>
                      <a:pt x="7" y="28"/>
                    </a:lnTo>
                    <a:lnTo>
                      <a:pt x="6" y="30"/>
                    </a:lnTo>
                    <a:lnTo>
                      <a:pt x="5" y="32"/>
                    </a:lnTo>
                    <a:lnTo>
                      <a:pt x="5" y="34"/>
                    </a:lnTo>
                    <a:lnTo>
                      <a:pt x="5" y="37"/>
                    </a:lnTo>
                    <a:lnTo>
                      <a:pt x="6" y="39"/>
                    </a:lnTo>
                    <a:lnTo>
                      <a:pt x="7" y="42"/>
                    </a:lnTo>
                    <a:lnTo>
                      <a:pt x="9" y="43"/>
                    </a:lnTo>
                    <a:lnTo>
                      <a:pt x="5" y="45"/>
                    </a:lnTo>
                    <a:lnTo>
                      <a:pt x="3" y="47"/>
                    </a:lnTo>
                    <a:lnTo>
                      <a:pt x="1" y="50"/>
                    </a:lnTo>
                    <a:lnTo>
                      <a:pt x="0" y="53"/>
                    </a:lnTo>
                    <a:lnTo>
                      <a:pt x="2" y="58"/>
                    </a:lnTo>
                    <a:lnTo>
                      <a:pt x="7" y="62"/>
                    </a:lnTo>
                    <a:lnTo>
                      <a:pt x="14" y="65"/>
                    </a:lnTo>
                    <a:lnTo>
                      <a:pt x="22" y="66"/>
                    </a:lnTo>
                    <a:lnTo>
                      <a:pt x="31" y="65"/>
                    </a:lnTo>
                    <a:lnTo>
                      <a:pt x="38" y="62"/>
                    </a:lnTo>
                    <a:lnTo>
                      <a:pt x="43" y="58"/>
                    </a:lnTo>
                    <a:lnTo>
                      <a:pt x="44" y="53"/>
                    </a:lnTo>
                    <a:lnTo>
                      <a:pt x="44" y="50"/>
                    </a:lnTo>
                    <a:lnTo>
                      <a:pt x="43" y="47"/>
                    </a:lnTo>
                    <a:lnTo>
                      <a:pt x="41" y="44"/>
                    </a:lnTo>
                    <a:lnTo>
                      <a:pt x="38" y="42"/>
                    </a:lnTo>
                    <a:lnTo>
                      <a:pt x="30" y="39"/>
                    </a:lnTo>
                    <a:lnTo>
                      <a:pt x="21" y="39"/>
                    </a:lnTo>
                    <a:lnTo>
                      <a:pt x="19" y="39"/>
                    </a:lnTo>
                    <a:lnTo>
                      <a:pt x="16" y="39"/>
                    </a:lnTo>
                    <a:lnTo>
                      <a:pt x="14" y="39"/>
                    </a:lnTo>
                    <a:lnTo>
                      <a:pt x="13" y="39"/>
                    </a:lnTo>
                    <a:lnTo>
                      <a:pt x="11" y="38"/>
                    </a:lnTo>
                    <a:lnTo>
                      <a:pt x="9" y="37"/>
                    </a:lnTo>
                    <a:lnTo>
                      <a:pt x="8" y="34"/>
                    </a:lnTo>
                    <a:lnTo>
                      <a:pt x="8" y="32"/>
                    </a:lnTo>
                    <a:close/>
                    <a:moveTo>
                      <a:pt x="22" y="64"/>
                    </a:moveTo>
                    <a:lnTo>
                      <a:pt x="15" y="63"/>
                    </a:lnTo>
                    <a:lnTo>
                      <a:pt x="10" y="60"/>
                    </a:lnTo>
                    <a:lnTo>
                      <a:pt x="7" y="57"/>
                    </a:lnTo>
                    <a:lnTo>
                      <a:pt x="5" y="53"/>
                    </a:lnTo>
                    <a:lnTo>
                      <a:pt x="6" y="50"/>
                    </a:lnTo>
                    <a:lnTo>
                      <a:pt x="8" y="47"/>
                    </a:lnTo>
                    <a:lnTo>
                      <a:pt x="10" y="46"/>
                    </a:lnTo>
                    <a:lnTo>
                      <a:pt x="14" y="45"/>
                    </a:lnTo>
                    <a:lnTo>
                      <a:pt x="19" y="45"/>
                    </a:lnTo>
                    <a:lnTo>
                      <a:pt x="26" y="45"/>
                    </a:lnTo>
                    <a:lnTo>
                      <a:pt x="32" y="46"/>
                    </a:lnTo>
                    <a:lnTo>
                      <a:pt x="37" y="48"/>
                    </a:lnTo>
                    <a:lnTo>
                      <a:pt x="39" y="53"/>
                    </a:lnTo>
                    <a:lnTo>
                      <a:pt x="38" y="57"/>
                    </a:lnTo>
                    <a:lnTo>
                      <a:pt x="34" y="61"/>
                    </a:lnTo>
                    <a:lnTo>
                      <a:pt x="29" y="63"/>
                    </a:lnTo>
                    <a:lnTo>
                      <a:pt x="22" y="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99" name="Freeform 161"/>
              <p:cNvSpPr>
                <a:spLocks noChangeAspect="1"/>
              </p:cNvSpPr>
              <p:nvPr/>
            </p:nvSpPr>
            <p:spPr bwMode="auto">
              <a:xfrm>
                <a:off x="2186" y="1233"/>
                <a:ext cx="51" cy="69"/>
              </a:xfrm>
              <a:custGeom>
                <a:avLst/>
                <a:gdLst>
                  <a:gd name="T0" fmla="*/ 8 w 51"/>
                  <a:gd name="T1" fmla="*/ 64 h 69"/>
                  <a:gd name="T2" fmla="*/ 4 w 51"/>
                  <a:gd name="T3" fmla="*/ 66 h 69"/>
                  <a:gd name="T4" fmla="*/ 0 w 51"/>
                  <a:gd name="T5" fmla="*/ 69 h 69"/>
                  <a:gd name="T6" fmla="*/ 6 w 51"/>
                  <a:gd name="T7" fmla="*/ 69 h 69"/>
                  <a:gd name="T8" fmla="*/ 12 w 51"/>
                  <a:gd name="T9" fmla="*/ 69 h 69"/>
                  <a:gd name="T10" fmla="*/ 17 w 51"/>
                  <a:gd name="T11" fmla="*/ 69 h 69"/>
                  <a:gd name="T12" fmla="*/ 23 w 51"/>
                  <a:gd name="T13" fmla="*/ 69 h 69"/>
                  <a:gd name="T14" fmla="*/ 19 w 51"/>
                  <a:gd name="T15" fmla="*/ 66 h 69"/>
                  <a:gd name="T16" fmla="*/ 15 w 51"/>
                  <a:gd name="T17" fmla="*/ 64 h 69"/>
                  <a:gd name="T18" fmla="*/ 15 w 51"/>
                  <a:gd name="T19" fmla="*/ 44 h 69"/>
                  <a:gd name="T20" fmla="*/ 19 w 51"/>
                  <a:gd name="T21" fmla="*/ 32 h 69"/>
                  <a:gd name="T22" fmla="*/ 29 w 51"/>
                  <a:gd name="T23" fmla="*/ 28 h 69"/>
                  <a:gd name="T24" fmla="*/ 32 w 51"/>
                  <a:gd name="T25" fmla="*/ 29 h 69"/>
                  <a:gd name="T26" fmla="*/ 35 w 51"/>
                  <a:gd name="T27" fmla="*/ 31 h 69"/>
                  <a:gd name="T28" fmla="*/ 36 w 51"/>
                  <a:gd name="T29" fmla="*/ 35 h 69"/>
                  <a:gd name="T30" fmla="*/ 36 w 51"/>
                  <a:gd name="T31" fmla="*/ 39 h 69"/>
                  <a:gd name="T32" fmla="*/ 36 w 51"/>
                  <a:gd name="T33" fmla="*/ 64 h 69"/>
                  <a:gd name="T34" fmla="*/ 32 w 51"/>
                  <a:gd name="T35" fmla="*/ 66 h 69"/>
                  <a:gd name="T36" fmla="*/ 28 w 51"/>
                  <a:gd name="T37" fmla="*/ 69 h 69"/>
                  <a:gd name="T38" fmla="*/ 34 w 51"/>
                  <a:gd name="T39" fmla="*/ 69 h 69"/>
                  <a:gd name="T40" fmla="*/ 39 w 51"/>
                  <a:gd name="T41" fmla="*/ 69 h 69"/>
                  <a:gd name="T42" fmla="*/ 45 w 51"/>
                  <a:gd name="T43" fmla="*/ 69 h 69"/>
                  <a:gd name="T44" fmla="*/ 51 w 51"/>
                  <a:gd name="T45" fmla="*/ 69 h 69"/>
                  <a:gd name="T46" fmla="*/ 47 w 51"/>
                  <a:gd name="T47" fmla="*/ 66 h 69"/>
                  <a:gd name="T48" fmla="*/ 43 w 51"/>
                  <a:gd name="T49" fmla="*/ 65 h 69"/>
                  <a:gd name="T50" fmla="*/ 43 w 51"/>
                  <a:gd name="T51" fmla="*/ 44 h 69"/>
                  <a:gd name="T52" fmla="*/ 42 w 51"/>
                  <a:gd name="T53" fmla="*/ 35 h 69"/>
                  <a:gd name="T54" fmla="*/ 40 w 51"/>
                  <a:gd name="T55" fmla="*/ 29 h 69"/>
                  <a:gd name="T56" fmla="*/ 36 w 51"/>
                  <a:gd name="T57" fmla="*/ 27 h 69"/>
                  <a:gd name="T58" fmla="*/ 29 w 51"/>
                  <a:gd name="T59" fmla="*/ 25 h 69"/>
                  <a:gd name="T60" fmla="*/ 20 w 51"/>
                  <a:gd name="T61" fmla="*/ 29 h 69"/>
                  <a:gd name="T62" fmla="*/ 15 w 51"/>
                  <a:gd name="T63" fmla="*/ 35 h 69"/>
                  <a:gd name="T64" fmla="*/ 0 w 51"/>
                  <a:gd name="T65" fmla="*/ 1 h 69"/>
                  <a:gd name="T66" fmla="*/ 3 w 51"/>
                  <a:gd name="T67" fmla="*/ 4 h 69"/>
                  <a:gd name="T68" fmla="*/ 6 w 51"/>
                  <a:gd name="T69" fmla="*/ 5 h 69"/>
                  <a:gd name="T70" fmla="*/ 8 w 51"/>
                  <a:gd name="T71" fmla="*/ 6 h 69"/>
                  <a:gd name="T72" fmla="*/ 8 w 51"/>
                  <a:gd name="T73" fmla="*/ 8 h 69"/>
                  <a:gd name="T74" fmla="*/ 8 w 51"/>
                  <a:gd name="T75"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69">
                    <a:moveTo>
                      <a:pt x="8" y="62"/>
                    </a:moveTo>
                    <a:lnTo>
                      <a:pt x="8" y="64"/>
                    </a:lnTo>
                    <a:lnTo>
                      <a:pt x="7" y="66"/>
                    </a:lnTo>
                    <a:lnTo>
                      <a:pt x="4" y="66"/>
                    </a:lnTo>
                    <a:lnTo>
                      <a:pt x="0" y="66"/>
                    </a:lnTo>
                    <a:lnTo>
                      <a:pt x="0" y="69"/>
                    </a:lnTo>
                    <a:lnTo>
                      <a:pt x="3" y="69"/>
                    </a:lnTo>
                    <a:lnTo>
                      <a:pt x="6" y="69"/>
                    </a:lnTo>
                    <a:lnTo>
                      <a:pt x="9" y="69"/>
                    </a:lnTo>
                    <a:lnTo>
                      <a:pt x="12" y="69"/>
                    </a:lnTo>
                    <a:lnTo>
                      <a:pt x="14" y="69"/>
                    </a:lnTo>
                    <a:lnTo>
                      <a:pt x="17" y="69"/>
                    </a:lnTo>
                    <a:lnTo>
                      <a:pt x="20" y="69"/>
                    </a:lnTo>
                    <a:lnTo>
                      <a:pt x="23" y="69"/>
                    </a:lnTo>
                    <a:lnTo>
                      <a:pt x="23" y="66"/>
                    </a:lnTo>
                    <a:lnTo>
                      <a:pt x="19" y="66"/>
                    </a:lnTo>
                    <a:lnTo>
                      <a:pt x="16" y="66"/>
                    </a:lnTo>
                    <a:lnTo>
                      <a:pt x="15" y="64"/>
                    </a:lnTo>
                    <a:lnTo>
                      <a:pt x="15" y="62"/>
                    </a:lnTo>
                    <a:lnTo>
                      <a:pt x="15" y="44"/>
                    </a:lnTo>
                    <a:lnTo>
                      <a:pt x="16" y="37"/>
                    </a:lnTo>
                    <a:lnTo>
                      <a:pt x="19" y="32"/>
                    </a:lnTo>
                    <a:lnTo>
                      <a:pt x="24" y="29"/>
                    </a:lnTo>
                    <a:lnTo>
                      <a:pt x="29" y="28"/>
                    </a:lnTo>
                    <a:lnTo>
                      <a:pt x="31" y="28"/>
                    </a:lnTo>
                    <a:lnTo>
                      <a:pt x="32" y="29"/>
                    </a:lnTo>
                    <a:lnTo>
                      <a:pt x="34" y="30"/>
                    </a:lnTo>
                    <a:lnTo>
                      <a:pt x="35" y="31"/>
                    </a:lnTo>
                    <a:lnTo>
                      <a:pt x="35" y="33"/>
                    </a:lnTo>
                    <a:lnTo>
                      <a:pt x="36" y="35"/>
                    </a:lnTo>
                    <a:lnTo>
                      <a:pt x="36" y="37"/>
                    </a:lnTo>
                    <a:lnTo>
                      <a:pt x="36" y="39"/>
                    </a:lnTo>
                    <a:lnTo>
                      <a:pt x="36" y="62"/>
                    </a:lnTo>
                    <a:lnTo>
                      <a:pt x="36" y="64"/>
                    </a:lnTo>
                    <a:lnTo>
                      <a:pt x="35" y="66"/>
                    </a:lnTo>
                    <a:lnTo>
                      <a:pt x="32" y="66"/>
                    </a:lnTo>
                    <a:lnTo>
                      <a:pt x="28" y="66"/>
                    </a:lnTo>
                    <a:lnTo>
                      <a:pt x="28" y="69"/>
                    </a:lnTo>
                    <a:lnTo>
                      <a:pt x="31" y="69"/>
                    </a:lnTo>
                    <a:lnTo>
                      <a:pt x="34" y="69"/>
                    </a:lnTo>
                    <a:lnTo>
                      <a:pt x="37" y="69"/>
                    </a:lnTo>
                    <a:lnTo>
                      <a:pt x="39" y="69"/>
                    </a:lnTo>
                    <a:lnTo>
                      <a:pt x="42" y="69"/>
                    </a:lnTo>
                    <a:lnTo>
                      <a:pt x="45" y="69"/>
                    </a:lnTo>
                    <a:lnTo>
                      <a:pt x="48" y="69"/>
                    </a:lnTo>
                    <a:lnTo>
                      <a:pt x="51" y="69"/>
                    </a:lnTo>
                    <a:lnTo>
                      <a:pt x="51" y="66"/>
                    </a:lnTo>
                    <a:lnTo>
                      <a:pt x="47" y="66"/>
                    </a:lnTo>
                    <a:lnTo>
                      <a:pt x="45" y="66"/>
                    </a:lnTo>
                    <a:lnTo>
                      <a:pt x="43" y="65"/>
                    </a:lnTo>
                    <a:lnTo>
                      <a:pt x="43" y="63"/>
                    </a:lnTo>
                    <a:lnTo>
                      <a:pt x="43" y="44"/>
                    </a:lnTo>
                    <a:lnTo>
                      <a:pt x="43" y="39"/>
                    </a:lnTo>
                    <a:lnTo>
                      <a:pt x="42" y="35"/>
                    </a:lnTo>
                    <a:lnTo>
                      <a:pt x="42" y="32"/>
                    </a:lnTo>
                    <a:lnTo>
                      <a:pt x="40" y="29"/>
                    </a:lnTo>
                    <a:lnTo>
                      <a:pt x="38" y="28"/>
                    </a:lnTo>
                    <a:lnTo>
                      <a:pt x="36" y="27"/>
                    </a:lnTo>
                    <a:lnTo>
                      <a:pt x="33" y="26"/>
                    </a:lnTo>
                    <a:lnTo>
                      <a:pt x="29" y="25"/>
                    </a:lnTo>
                    <a:lnTo>
                      <a:pt x="24" y="26"/>
                    </a:lnTo>
                    <a:lnTo>
                      <a:pt x="20" y="29"/>
                    </a:lnTo>
                    <a:lnTo>
                      <a:pt x="17" y="32"/>
                    </a:lnTo>
                    <a:lnTo>
                      <a:pt x="15" y="35"/>
                    </a:lnTo>
                    <a:lnTo>
                      <a:pt x="15" y="0"/>
                    </a:lnTo>
                    <a:lnTo>
                      <a:pt x="0" y="1"/>
                    </a:lnTo>
                    <a:lnTo>
                      <a:pt x="0" y="4"/>
                    </a:lnTo>
                    <a:lnTo>
                      <a:pt x="3" y="4"/>
                    </a:lnTo>
                    <a:lnTo>
                      <a:pt x="5" y="5"/>
                    </a:lnTo>
                    <a:lnTo>
                      <a:pt x="6" y="5"/>
                    </a:lnTo>
                    <a:lnTo>
                      <a:pt x="7" y="5"/>
                    </a:lnTo>
                    <a:lnTo>
                      <a:pt x="8" y="6"/>
                    </a:lnTo>
                    <a:lnTo>
                      <a:pt x="8" y="7"/>
                    </a:lnTo>
                    <a:lnTo>
                      <a:pt x="8" y="8"/>
                    </a:lnTo>
                    <a:lnTo>
                      <a:pt x="8" y="10"/>
                    </a:lnTo>
                    <a:lnTo>
                      <a:pt x="8"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00" name="Freeform 162"/>
              <p:cNvSpPr>
                <a:spLocks noChangeAspect="1" noEditPoints="1"/>
              </p:cNvSpPr>
              <p:nvPr/>
            </p:nvSpPr>
            <p:spPr bwMode="auto">
              <a:xfrm>
                <a:off x="2239" y="1233"/>
                <a:ext cx="49" cy="71"/>
              </a:xfrm>
              <a:custGeom>
                <a:avLst/>
                <a:gdLst>
                  <a:gd name="T0" fmla="*/ 14 w 49"/>
                  <a:gd name="T1" fmla="*/ 0 h 71"/>
                  <a:gd name="T2" fmla="*/ 0 w 49"/>
                  <a:gd name="T3" fmla="*/ 4 h 71"/>
                  <a:gd name="T4" fmla="*/ 4 w 49"/>
                  <a:gd name="T5" fmla="*/ 5 h 71"/>
                  <a:gd name="T6" fmla="*/ 6 w 49"/>
                  <a:gd name="T7" fmla="*/ 5 h 71"/>
                  <a:gd name="T8" fmla="*/ 7 w 49"/>
                  <a:gd name="T9" fmla="*/ 7 h 71"/>
                  <a:gd name="T10" fmla="*/ 8 w 49"/>
                  <a:gd name="T11" fmla="*/ 10 h 71"/>
                  <a:gd name="T12" fmla="*/ 10 w 49"/>
                  <a:gd name="T13" fmla="*/ 69 h 71"/>
                  <a:gd name="T14" fmla="*/ 11 w 49"/>
                  <a:gd name="T15" fmla="*/ 68 h 71"/>
                  <a:gd name="T16" fmla="*/ 14 w 49"/>
                  <a:gd name="T17" fmla="*/ 63 h 71"/>
                  <a:gd name="T18" fmla="*/ 18 w 49"/>
                  <a:gd name="T19" fmla="*/ 68 h 71"/>
                  <a:gd name="T20" fmla="*/ 27 w 49"/>
                  <a:gd name="T21" fmla="*/ 71 h 71"/>
                  <a:gd name="T22" fmla="*/ 42 w 49"/>
                  <a:gd name="T23" fmla="*/ 64 h 71"/>
                  <a:gd name="T24" fmla="*/ 49 w 49"/>
                  <a:gd name="T25" fmla="*/ 48 h 71"/>
                  <a:gd name="T26" fmla="*/ 43 w 49"/>
                  <a:gd name="T27" fmla="*/ 32 h 71"/>
                  <a:gd name="T28" fmla="*/ 28 w 49"/>
                  <a:gd name="T29" fmla="*/ 25 h 71"/>
                  <a:gd name="T30" fmla="*/ 19 w 49"/>
                  <a:gd name="T31" fmla="*/ 28 h 71"/>
                  <a:gd name="T32" fmla="*/ 14 w 49"/>
                  <a:gd name="T33" fmla="*/ 32 h 71"/>
                  <a:gd name="T34" fmla="*/ 14 w 49"/>
                  <a:gd name="T35" fmla="*/ 38 h 71"/>
                  <a:gd name="T36" fmla="*/ 15 w 49"/>
                  <a:gd name="T37" fmla="*/ 36 h 71"/>
                  <a:gd name="T38" fmla="*/ 15 w 49"/>
                  <a:gd name="T39" fmla="*/ 34 h 71"/>
                  <a:gd name="T40" fmla="*/ 22 w 49"/>
                  <a:gd name="T41" fmla="*/ 29 h 71"/>
                  <a:gd name="T42" fmla="*/ 27 w 49"/>
                  <a:gd name="T43" fmla="*/ 28 h 71"/>
                  <a:gd name="T44" fmla="*/ 33 w 49"/>
                  <a:gd name="T45" fmla="*/ 29 h 71"/>
                  <a:gd name="T46" fmla="*/ 38 w 49"/>
                  <a:gd name="T47" fmla="*/ 34 h 71"/>
                  <a:gd name="T48" fmla="*/ 40 w 49"/>
                  <a:gd name="T49" fmla="*/ 41 h 71"/>
                  <a:gd name="T50" fmla="*/ 41 w 49"/>
                  <a:gd name="T51" fmla="*/ 48 h 71"/>
                  <a:gd name="T52" fmla="*/ 40 w 49"/>
                  <a:gd name="T53" fmla="*/ 55 h 71"/>
                  <a:gd name="T54" fmla="*/ 37 w 49"/>
                  <a:gd name="T55" fmla="*/ 62 h 71"/>
                  <a:gd name="T56" fmla="*/ 33 w 49"/>
                  <a:gd name="T57" fmla="*/ 66 h 71"/>
                  <a:gd name="T58" fmla="*/ 26 w 49"/>
                  <a:gd name="T59" fmla="*/ 68 h 71"/>
                  <a:gd name="T60" fmla="*/ 20 w 49"/>
                  <a:gd name="T61" fmla="*/ 67 h 71"/>
                  <a:gd name="T62" fmla="*/ 16 w 49"/>
                  <a:gd name="T63" fmla="*/ 62 h 71"/>
                  <a:gd name="T64" fmla="*/ 15 w 49"/>
                  <a:gd name="T65" fmla="*/ 60 h 71"/>
                  <a:gd name="T66" fmla="*/ 14 w 49"/>
                  <a:gd name="T67" fmla="*/ 5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1">
                    <a:moveTo>
                      <a:pt x="14" y="32"/>
                    </a:moveTo>
                    <a:lnTo>
                      <a:pt x="14" y="0"/>
                    </a:lnTo>
                    <a:lnTo>
                      <a:pt x="0" y="1"/>
                    </a:lnTo>
                    <a:lnTo>
                      <a:pt x="0" y="4"/>
                    </a:lnTo>
                    <a:lnTo>
                      <a:pt x="2" y="4"/>
                    </a:lnTo>
                    <a:lnTo>
                      <a:pt x="4" y="5"/>
                    </a:lnTo>
                    <a:lnTo>
                      <a:pt x="5" y="5"/>
                    </a:lnTo>
                    <a:lnTo>
                      <a:pt x="6" y="5"/>
                    </a:lnTo>
                    <a:lnTo>
                      <a:pt x="7" y="6"/>
                    </a:lnTo>
                    <a:lnTo>
                      <a:pt x="7" y="7"/>
                    </a:lnTo>
                    <a:lnTo>
                      <a:pt x="7" y="8"/>
                    </a:lnTo>
                    <a:lnTo>
                      <a:pt x="8" y="10"/>
                    </a:lnTo>
                    <a:lnTo>
                      <a:pt x="8" y="69"/>
                    </a:lnTo>
                    <a:lnTo>
                      <a:pt x="10" y="69"/>
                    </a:lnTo>
                    <a:lnTo>
                      <a:pt x="10" y="69"/>
                    </a:lnTo>
                    <a:lnTo>
                      <a:pt x="11" y="68"/>
                    </a:lnTo>
                    <a:lnTo>
                      <a:pt x="12" y="66"/>
                    </a:lnTo>
                    <a:lnTo>
                      <a:pt x="14" y="63"/>
                    </a:lnTo>
                    <a:lnTo>
                      <a:pt x="15" y="65"/>
                    </a:lnTo>
                    <a:lnTo>
                      <a:pt x="18" y="68"/>
                    </a:lnTo>
                    <a:lnTo>
                      <a:pt x="22" y="70"/>
                    </a:lnTo>
                    <a:lnTo>
                      <a:pt x="27" y="71"/>
                    </a:lnTo>
                    <a:lnTo>
                      <a:pt x="35" y="69"/>
                    </a:lnTo>
                    <a:lnTo>
                      <a:pt x="42" y="64"/>
                    </a:lnTo>
                    <a:lnTo>
                      <a:pt x="47" y="57"/>
                    </a:lnTo>
                    <a:lnTo>
                      <a:pt x="49" y="48"/>
                    </a:lnTo>
                    <a:lnTo>
                      <a:pt x="47" y="39"/>
                    </a:lnTo>
                    <a:lnTo>
                      <a:pt x="43" y="32"/>
                    </a:lnTo>
                    <a:lnTo>
                      <a:pt x="36" y="27"/>
                    </a:lnTo>
                    <a:lnTo>
                      <a:pt x="28" y="25"/>
                    </a:lnTo>
                    <a:lnTo>
                      <a:pt x="23" y="26"/>
                    </a:lnTo>
                    <a:lnTo>
                      <a:pt x="19" y="28"/>
                    </a:lnTo>
                    <a:lnTo>
                      <a:pt x="16" y="30"/>
                    </a:lnTo>
                    <a:lnTo>
                      <a:pt x="14" y="32"/>
                    </a:lnTo>
                    <a:close/>
                    <a:moveTo>
                      <a:pt x="14" y="58"/>
                    </a:moveTo>
                    <a:lnTo>
                      <a:pt x="14" y="38"/>
                    </a:lnTo>
                    <a:lnTo>
                      <a:pt x="14" y="36"/>
                    </a:lnTo>
                    <a:lnTo>
                      <a:pt x="15" y="36"/>
                    </a:lnTo>
                    <a:lnTo>
                      <a:pt x="15" y="35"/>
                    </a:lnTo>
                    <a:lnTo>
                      <a:pt x="15" y="34"/>
                    </a:lnTo>
                    <a:lnTo>
                      <a:pt x="19" y="31"/>
                    </a:lnTo>
                    <a:lnTo>
                      <a:pt x="22" y="29"/>
                    </a:lnTo>
                    <a:lnTo>
                      <a:pt x="25" y="28"/>
                    </a:lnTo>
                    <a:lnTo>
                      <a:pt x="27" y="28"/>
                    </a:lnTo>
                    <a:lnTo>
                      <a:pt x="30" y="28"/>
                    </a:lnTo>
                    <a:lnTo>
                      <a:pt x="33" y="29"/>
                    </a:lnTo>
                    <a:lnTo>
                      <a:pt x="36" y="31"/>
                    </a:lnTo>
                    <a:lnTo>
                      <a:pt x="38" y="34"/>
                    </a:lnTo>
                    <a:lnTo>
                      <a:pt x="39" y="37"/>
                    </a:lnTo>
                    <a:lnTo>
                      <a:pt x="40" y="41"/>
                    </a:lnTo>
                    <a:lnTo>
                      <a:pt x="41" y="44"/>
                    </a:lnTo>
                    <a:lnTo>
                      <a:pt x="41" y="48"/>
                    </a:lnTo>
                    <a:lnTo>
                      <a:pt x="41" y="51"/>
                    </a:lnTo>
                    <a:lnTo>
                      <a:pt x="40" y="55"/>
                    </a:lnTo>
                    <a:lnTo>
                      <a:pt x="39" y="58"/>
                    </a:lnTo>
                    <a:lnTo>
                      <a:pt x="37" y="62"/>
                    </a:lnTo>
                    <a:lnTo>
                      <a:pt x="36" y="64"/>
                    </a:lnTo>
                    <a:lnTo>
                      <a:pt x="33" y="66"/>
                    </a:lnTo>
                    <a:lnTo>
                      <a:pt x="30" y="68"/>
                    </a:lnTo>
                    <a:lnTo>
                      <a:pt x="26" y="68"/>
                    </a:lnTo>
                    <a:lnTo>
                      <a:pt x="23" y="68"/>
                    </a:lnTo>
                    <a:lnTo>
                      <a:pt x="20" y="67"/>
                    </a:lnTo>
                    <a:lnTo>
                      <a:pt x="18" y="65"/>
                    </a:lnTo>
                    <a:lnTo>
                      <a:pt x="16" y="62"/>
                    </a:lnTo>
                    <a:lnTo>
                      <a:pt x="15" y="61"/>
                    </a:lnTo>
                    <a:lnTo>
                      <a:pt x="15" y="60"/>
                    </a:lnTo>
                    <a:lnTo>
                      <a:pt x="14" y="59"/>
                    </a:lnTo>
                    <a:lnTo>
                      <a:pt x="14"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01" name="Freeform 163"/>
              <p:cNvSpPr>
                <a:spLocks noChangeAspect="1" noEditPoints="1"/>
              </p:cNvSpPr>
              <p:nvPr/>
            </p:nvSpPr>
            <p:spPr bwMode="auto">
              <a:xfrm>
                <a:off x="2297" y="1258"/>
                <a:ext cx="44" cy="46"/>
              </a:xfrm>
              <a:custGeom>
                <a:avLst/>
                <a:gdLst>
                  <a:gd name="T0" fmla="*/ 44 w 44"/>
                  <a:gd name="T1" fmla="*/ 23 h 46"/>
                  <a:gd name="T2" fmla="*/ 44 w 44"/>
                  <a:gd name="T3" fmla="*/ 18 h 46"/>
                  <a:gd name="T4" fmla="*/ 42 w 44"/>
                  <a:gd name="T5" fmla="*/ 14 h 46"/>
                  <a:gd name="T6" fmla="*/ 40 w 44"/>
                  <a:gd name="T7" fmla="*/ 10 h 46"/>
                  <a:gd name="T8" fmla="*/ 38 w 44"/>
                  <a:gd name="T9" fmla="*/ 7 h 46"/>
                  <a:gd name="T10" fmla="*/ 34 w 44"/>
                  <a:gd name="T11" fmla="*/ 4 h 46"/>
                  <a:gd name="T12" fmla="*/ 31 w 44"/>
                  <a:gd name="T13" fmla="*/ 2 h 46"/>
                  <a:gd name="T14" fmla="*/ 26 w 44"/>
                  <a:gd name="T15" fmla="*/ 0 h 46"/>
                  <a:gd name="T16" fmla="*/ 22 w 44"/>
                  <a:gd name="T17" fmla="*/ 0 h 46"/>
                  <a:gd name="T18" fmla="*/ 17 w 44"/>
                  <a:gd name="T19" fmla="*/ 0 h 46"/>
                  <a:gd name="T20" fmla="*/ 13 w 44"/>
                  <a:gd name="T21" fmla="*/ 2 h 46"/>
                  <a:gd name="T22" fmla="*/ 10 w 44"/>
                  <a:gd name="T23" fmla="*/ 4 h 46"/>
                  <a:gd name="T24" fmla="*/ 6 w 44"/>
                  <a:gd name="T25" fmla="*/ 7 h 46"/>
                  <a:gd name="T26" fmla="*/ 4 w 44"/>
                  <a:gd name="T27" fmla="*/ 10 h 46"/>
                  <a:gd name="T28" fmla="*/ 2 w 44"/>
                  <a:gd name="T29" fmla="*/ 14 h 46"/>
                  <a:gd name="T30" fmla="*/ 0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0 w 44"/>
                  <a:gd name="T43" fmla="*/ 44 h 46"/>
                  <a:gd name="T44" fmla="*/ 38 w 44"/>
                  <a:gd name="T45" fmla="*/ 39 h 46"/>
                  <a:gd name="T46" fmla="*/ 42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9 w 44"/>
                  <a:gd name="T61" fmla="*/ 33 h 46"/>
                  <a:gd name="T62" fmla="*/ 9 w 44"/>
                  <a:gd name="T63" fmla="*/ 29 h 46"/>
                  <a:gd name="T64" fmla="*/ 8 w 44"/>
                  <a:gd name="T65" fmla="*/ 25 h 46"/>
                  <a:gd name="T66" fmla="*/ 8 w 44"/>
                  <a:gd name="T67" fmla="*/ 22 h 46"/>
                  <a:gd name="T68" fmla="*/ 8 w 44"/>
                  <a:gd name="T69" fmla="*/ 19 h 46"/>
                  <a:gd name="T70" fmla="*/ 8 w 44"/>
                  <a:gd name="T71" fmla="*/ 16 h 46"/>
                  <a:gd name="T72" fmla="*/ 9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8 h 46"/>
                  <a:gd name="T92" fmla="*/ 35 w 44"/>
                  <a:gd name="T93" fmla="*/ 12 h 46"/>
                  <a:gd name="T94" fmla="*/ 35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2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2" y="14"/>
                    </a:lnTo>
                    <a:lnTo>
                      <a:pt x="40" y="10"/>
                    </a:lnTo>
                    <a:lnTo>
                      <a:pt x="38" y="7"/>
                    </a:lnTo>
                    <a:lnTo>
                      <a:pt x="34" y="4"/>
                    </a:lnTo>
                    <a:lnTo>
                      <a:pt x="31" y="2"/>
                    </a:lnTo>
                    <a:lnTo>
                      <a:pt x="26" y="0"/>
                    </a:lnTo>
                    <a:lnTo>
                      <a:pt x="22" y="0"/>
                    </a:lnTo>
                    <a:lnTo>
                      <a:pt x="17" y="0"/>
                    </a:lnTo>
                    <a:lnTo>
                      <a:pt x="13" y="2"/>
                    </a:lnTo>
                    <a:lnTo>
                      <a:pt x="10" y="4"/>
                    </a:lnTo>
                    <a:lnTo>
                      <a:pt x="6" y="7"/>
                    </a:lnTo>
                    <a:lnTo>
                      <a:pt x="4" y="10"/>
                    </a:lnTo>
                    <a:lnTo>
                      <a:pt x="2" y="14"/>
                    </a:lnTo>
                    <a:lnTo>
                      <a:pt x="0" y="19"/>
                    </a:lnTo>
                    <a:lnTo>
                      <a:pt x="0" y="23"/>
                    </a:lnTo>
                    <a:lnTo>
                      <a:pt x="2" y="32"/>
                    </a:lnTo>
                    <a:lnTo>
                      <a:pt x="7" y="39"/>
                    </a:lnTo>
                    <a:lnTo>
                      <a:pt x="14" y="44"/>
                    </a:lnTo>
                    <a:lnTo>
                      <a:pt x="22" y="46"/>
                    </a:lnTo>
                    <a:lnTo>
                      <a:pt x="30" y="44"/>
                    </a:lnTo>
                    <a:lnTo>
                      <a:pt x="38" y="39"/>
                    </a:lnTo>
                    <a:lnTo>
                      <a:pt x="42" y="32"/>
                    </a:lnTo>
                    <a:lnTo>
                      <a:pt x="44" y="23"/>
                    </a:lnTo>
                    <a:close/>
                    <a:moveTo>
                      <a:pt x="22" y="43"/>
                    </a:moveTo>
                    <a:lnTo>
                      <a:pt x="19" y="43"/>
                    </a:lnTo>
                    <a:lnTo>
                      <a:pt x="16" y="41"/>
                    </a:lnTo>
                    <a:lnTo>
                      <a:pt x="13" y="39"/>
                    </a:lnTo>
                    <a:lnTo>
                      <a:pt x="11" y="36"/>
                    </a:lnTo>
                    <a:lnTo>
                      <a:pt x="9" y="33"/>
                    </a:lnTo>
                    <a:lnTo>
                      <a:pt x="9" y="29"/>
                    </a:lnTo>
                    <a:lnTo>
                      <a:pt x="8" y="25"/>
                    </a:lnTo>
                    <a:lnTo>
                      <a:pt x="8" y="22"/>
                    </a:lnTo>
                    <a:lnTo>
                      <a:pt x="8" y="19"/>
                    </a:lnTo>
                    <a:lnTo>
                      <a:pt x="8" y="16"/>
                    </a:lnTo>
                    <a:lnTo>
                      <a:pt x="9" y="12"/>
                    </a:lnTo>
                    <a:lnTo>
                      <a:pt x="11" y="9"/>
                    </a:lnTo>
                    <a:lnTo>
                      <a:pt x="13" y="6"/>
                    </a:lnTo>
                    <a:lnTo>
                      <a:pt x="16" y="4"/>
                    </a:lnTo>
                    <a:lnTo>
                      <a:pt x="19" y="2"/>
                    </a:lnTo>
                    <a:lnTo>
                      <a:pt x="22" y="2"/>
                    </a:lnTo>
                    <a:lnTo>
                      <a:pt x="25" y="2"/>
                    </a:lnTo>
                    <a:lnTo>
                      <a:pt x="28" y="4"/>
                    </a:lnTo>
                    <a:lnTo>
                      <a:pt x="31" y="6"/>
                    </a:lnTo>
                    <a:lnTo>
                      <a:pt x="33" y="8"/>
                    </a:lnTo>
                    <a:lnTo>
                      <a:pt x="35" y="12"/>
                    </a:lnTo>
                    <a:lnTo>
                      <a:pt x="35" y="16"/>
                    </a:lnTo>
                    <a:lnTo>
                      <a:pt x="36" y="19"/>
                    </a:lnTo>
                    <a:lnTo>
                      <a:pt x="36" y="22"/>
                    </a:lnTo>
                    <a:lnTo>
                      <a:pt x="36" y="25"/>
                    </a:lnTo>
                    <a:lnTo>
                      <a:pt x="36" y="29"/>
                    </a:lnTo>
                    <a:lnTo>
                      <a:pt x="35" y="32"/>
                    </a:lnTo>
                    <a:lnTo>
                      <a:pt x="34" y="36"/>
                    </a:lnTo>
                    <a:lnTo>
                      <a:pt x="32" y="39"/>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02" name="Freeform 164"/>
              <p:cNvSpPr>
                <a:spLocks noChangeAspect="1"/>
              </p:cNvSpPr>
              <p:nvPr/>
            </p:nvSpPr>
            <p:spPr bwMode="auto">
              <a:xfrm>
                <a:off x="2347" y="1258"/>
                <a:ext cx="33" cy="44"/>
              </a:xfrm>
              <a:custGeom>
                <a:avLst/>
                <a:gdLst>
                  <a:gd name="T0" fmla="*/ 14 w 33"/>
                  <a:gd name="T1" fmla="*/ 11 h 44"/>
                  <a:gd name="T2" fmla="*/ 14 w 33"/>
                  <a:gd name="T3" fmla="*/ 0 h 44"/>
                  <a:gd name="T4" fmla="*/ 0 w 33"/>
                  <a:gd name="T5" fmla="*/ 2 h 44"/>
                  <a:gd name="T6" fmla="*/ 0 w 33"/>
                  <a:gd name="T7" fmla="*/ 5 h 44"/>
                  <a:gd name="T8" fmla="*/ 2 w 33"/>
                  <a:gd name="T9" fmla="*/ 5 h 44"/>
                  <a:gd name="T10" fmla="*/ 4 w 33"/>
                  <a:gd name="T11" fmla="*/ 5 h 44"/>
                  <a:gd name="T12" fmla="*/ 5 w 33"/>
                  <a:gd name="T13" fmla="*/ 5 h 44"/>
                  <a:gd name="T14" fmla="*/ 6 w 33"/>
                  <a:gd name="T15" fmla="*/ 6 h 44"/>
                  <a:gd name="T16" fmla="*/ 7 w 33"/>
                  <a:gd name="T17" fmla="*/ 6 h 44"/>
                  <a:gd name="T18" fmla="*/ 7 w 33"/>
                  <a:gd name="T19" fmla="*/ 7 h 44"/>
                  <a:gd name="T20" fmla="*/ 7 w 33"/>
                  <a:gd name="T21" fmla="*/ 9 h 44"/>
                  <a:gd name="T22" fmla="*/ 8 w 33"/>
                  <a:gd name="T23" fmla="*/ 10 h 44"/>
                  <a:gd name="T24" fmla="*/ 8 w 33"/>
                  <a:gd name="T25" fmla="*/ 37 h 44"/>
                  <a:gd name="T26" fmla="*/ 7 w 33"/>
                  <a:gd name="T27" fmla="*/ 39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7 w 33"/>
                  <a:gd name="T41" fmla="*/ 44 h 44"/>
                  <a:gd name="T42" fmla="*/ 24 w 33"/>
                  <a:gd name="T43" fmla="*/ 44 h 44"/>
                  <a:gd name="T44" fmla="*/ 24 w 33"/>
                  <a:gd name="T45" fmla="*/ 41 h 44"/>
                  <a:gd name="T46" fmla="*/ 22 w 33"/>
                  <a:gd name="T47" fmla="*/ 41 h 44"/>
                  <a:gd name="T48" fmla="*/ 17 w 33"/>
                  <a:gd name="T49" fmla="*/ 41 h 44"/>
                  <a:gd name="T50" fmla="*/ 15 w 33"/>
                  <a:gd name="T51" fmla="*/ 40 h 44"/>
                  <a:gd name="T52" fmla="*/ 14 w 33"/>
                  <a:gd name="T53" fmla="*/ 39 h 44"/>
                  <a:gd name="T54" fmla="*/ 14 w 33"/>
                  <a:gd name="T55" fmla="*/ 37 h 44"/>
                  <a:gd name="T56" fmla="*/ 14 w 33"/>
                  <a:gd name="T57" fmla="*/ 21 h 44"/>
                  <a:gd name="T58" fmla="*/ 15 w 33"/>
                  <a:gd name="T59" fmla="*/ 14 h 44"/>
                  <a:gd name="T60" fmla="*/ 17 w 33"/>
                  <a:gd name="T61" fmla="*/ 8 h 44"/>
                  <a:gd name="T62" fmla="*/ 21 w 33"/>
                  <a:gd name="T63" fmla="*/ 4 h 44"/>
                  <a:gd name="T64" fmla="*/ 26 w 33"/>
                  <a:gd name="T65" fmla="*/ 3 h 44"/>
                  <a:gd name="T66" fmla="*/ 27 w 33"/>
                  <a:gd name="T67" fmla="*/ 3 h 44"/>
                  <a:gd name="T68" fmla="*/ 26 w 33"/>
                  <a:gd name="T69" fmla="*/ 3 h 44"/>
                  <a:gd name="T70" fmla="*/ 26 w 33"/>
                  <a:gd name="T71" fmla="*/ 4 h 44"/>
                  <a:gd name="T72" fmla="*/ 25 w 33"/>
                  <a:gd name="T73" fmla="*/ 5 h 44"/>
                  <a:gd name="T74" fmla="*/ 25 w 33"/>
                  <a:gd name="T75" fmla="*/ 7 h 44"/>
                  <a:gd name="T76" fmla="*/ 25 w 33"/>
                  <a:gd name="T77" fmla="*/ 8 h 44"/>
                  <a:gd name="T78" fmla="*/ 26 w 33"/>
                  <a:gd name="T79" fmla="*/ 10 h 44"/>
                  <a:gd name="T80" fmla="*/ 27 w 33"/>
                  <a:gd name="T81" fmla="*/ 11 h 44"/>
                  <a:gd name="T82" fmla="*/ 29 w 33"/>
                  <a:gd name="T83" fmla="*/ 11 h 44"/>
                  <a:gd name="T84" fmla="*/ 30 w 33"/>
                  <a:gd name="T85" fmla="*/ 11 h 44"/>
                  <a:gd name="T86" fmla="*/ 32 w 33"/>
                  <a:gd name="T87" fmla="*/ 10 h 44"/>
                  <a:gd name="T88" fmla="*/ 33 w 33"/>
                  <a:gd name="T89" fmla="*/ 8 h 44"/>
                  <a:gd name="T90" fmla="*/ 33 w 33"/>
                  <a:gd name="T91" fmla="*/ 6 h 44"/>
                  <a:gd name="T92" fmla="*/ 33 w 33"/>
                  <a:gd name="T93" fmla="*/ 4 h 44"/>
                  <a:gd name="T94" fmla="*/ 31 w 33"/>
                  <a:gd name="T95" fmla="*/ 2 h 44"/>
                  <a:gd name="T96" fmla="*/ 29 w 33"/>
                  <a:gd name="T97" fmla="*/ 1 h 44"/>
                  <a:gd name="T98" fmla="*/ 26 w 33"/>
                  <a:gd name="T99" fmla="*/ 0 h 44"/>
                  <a:gd name="T100" fmla="*/ 23 w 33"/>
                  <a:gd name="T101" fmla="*/ 1 h 44"/>
                  <a:gd name="T102" fmla="*/ 21 w 33"/>
                  <a:gd name="T103" fmla="*/ 2 h 44"/>
                  <a:gd name="T104" fmla="*/ 19 w 33"/>
                  <a:gd name="T105" fmla="*/ 3 h 44"/>
                  <a:gd name="T106" fmla="*/ 18 w 33"/>
                  <a:gd name="T107" fmla="*/ 4 h 44"/>
                  <a:gd name="T108" fmla="*/ 16 w 33"/>
                  <a:gd name="T109" fmla="*/ 6 h 44"/>
                  <a:gd name="T110" fmla="*/ 15 w 33"/>
                  <a:gd name="T111" fmla="*/ 8 h 44"/>
                  <a:gd name="T112" fmla="*/ 14 w 33"/>
                  <a:gd name="T113" fmla="*/ 10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2"/>
                    </a:lnTo>
                    <a:lnTo>
                      <a:pt x="0" y="5"/>
                    </a:lnTo>
                    <a:lnTo>
                      <a:pt x="2" y="5"/>
                    </a:lnTo>
                    <a:lnTo>
                      <a:pt x="4" y="5"/>
                    </a:lnTo>
                    <a:lnTo>
                      <a:pt x="5" y="5"/>
                    </a:lnTo>
                    <a:lnTo>
                      <a:pt x="6" y="6"/>
                    </a:lnTo>
                    <a:lnTo>
                      <a:pt x="7" y="6"/>
                    </a:lnTo>
                    <a:lnTo>
                      <a:pt x="7" y="7"/>
                    </a:lnTo>
                    <a:lnTo>
                      <a:pt x="7" y="9"/>
                    </a:lnTo>
                    <a:lnTo>
                      <a:pt x="8" y="10"/>
                    </a:lnTo>
                    <a:lnTo>
                      <a:pt x="8" y="37"/>
                    </a:lnTo>
                    <a:lnTo>
                      <a:pt x="7" y="39"/>
                    </a:lnTo>
                    <a:lnTo>
                      <a:pt x="6" y="41"/>
                    </a:lnTo>
                    <a:lnTo>
                      <a:pt x="4" y="41"/>
                    </a:lnTo>
                    <a:lnTo>
                      <a:pt x="0" y="41"/>
                    </a:lnTo>
                    <a:lnTo>
                      <a:pt x="0" y="44"/>
                    </a:lnTo>
                    <a:lnTo>
                      <a:pt x="6" y="44"/>
                    </a:lnTo>
                    <a:lnTo>
                      <a:pt x="11" y="44"/>
                    </a:lnTo>
                    <a:lnTo>
                      <a:pt x="17" y="44"/>
                    </a:lnTo>
                    <a:lnTo>
                      <a:pt x="24" y="44"/>
                    </a:lnTo>
                    <a:lnTo>
                      <a:pt x="24" y="41"/>
                    </a:lnTo>
                    <a:lnTo>
                      <a:pt x="22" y="41"/>
                    </a:lnTo>
                    <a:lnTo>
                      <a:pt x="17" y="41"/>
                    </a:lnTo>
                    <a:lnTo>
                      <a:pt x="15" y="40"/>
                    </a:lnTo>
                    <a:lnTo>
                      <a:pt x="14" y="39"/>
                    </a:lnTo>
                    <a:lnTo>
                      <a:pt x="14" y="37"/>
                    </a:lnTo>
                    <a:lnTo>
                      <a:pt x="14" y="21"/>
                    </a:lnTo>
                    <a:lnTo>
                      <a:pt x="15" y="14"/>
                    </a:lnTo>
                    <a:lnTo>
                      <a:pt x="17" y="8"/>
                    </a:lnTo>
                    <a:lnTo>
                      <a:pt x="21" y="4"/>
                    </a:lnTo>
                    <a:lnTo>
                      <a:pt x="26" y="3"/>
                    </a:lnTo>
                    <a:lnTo>
                      <a:pt x="27" y="3"/>
                    </a:lnTo>
                    <a:lnTo>
                      <a:pt x="26" y="3"/>
                    </a:lnTo>
                    <a:lnTo>
                      <a:pt x="26" y="4"/>
                    </a:lnTo>
                    <a:lnTo>
                      <a:pt x="25" y="5"/>
                    </a:lnTo>
                    <a:lnTo>
                      <a:pt x="25" y="7"/>
                    </a:lnTo>
                    <a:lnTo>
                      <a:pt x="25" y="8"/>
                    </a:lnTo>
                    <a:lnTo>
                      <a:pt x="26" y="10"/>
                    </a:lnTo>
                    <a:lnTo>
                      <a:pt x="27" y="11"/>
                    </a:lnTo>
                    <a:lnTo>
                      <a:pt x="29" y="11"/>
                    </a:lnTo>
                    <a:lnTo>
                      <a:pt x="30" y="11"/>
                    </a:lnTo>
                    <a:lnTo>
                      <a:pt x="32" y="10"/>
                    </a:lnTo>
                    <a:lnTo>
                      <a:pt x="33" y="8"/>
                    </a:lnTo>
                    <a:lnTo>
                      <a:pt x="33" y="6"/>
                    </a:lnTo>
                    <a:lnTo>
                      <a:pt x="33" y="4"/>
                    </a:lnTo>
                    <a:lnTo>
                      <a:pt x="31" y="2"/>
                    </a:lnTo>
                    <a:lnTo>
                      <a:pt x="29" y="1"/>
                    </a:lnTo>
                    <a:lnTo>
                      <a:pt x="26" y="0"/>
                    </a:lnTo>
                    <a:lnTo>
                      <a:pt x="23" y="1"/>
                    </a:lnTo>
                    <a:lnTo>
                      <a:pt x="21" y="2"/>
                    </a:lnTo>
                    <a:lnTo>
                      <a:pt x="19" y="3"/>
                    </a:lnTo>
                    <a:lnTo>
                      <a:pt x="18" y="4"/>
                    </a:lnTo>
                    <a:lnTo>
                      <a:pt x="16" y="6"/>
                    </a:lnTo>
                    <a:lnTo>
                      <a:pt x="15" y="8"/>
                    </a:lnTo>
                    <a:lnTo>
                      <a:pt x="14"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03" name="Freeform 165"/>
              <p:cNvSpPr>
                <a:spLocks noChangeAspect="1"/>
              </p:cNvSpPr>
              <p:nvPr/>
            </p:nvSpPr>
            <p:spPr bwMode="auto">
              <a:xfrm>
                <a:off x="2386" y="1258"/>
                <a:ext cx="33" cy="46"/>
              </a:xfrm>
              <a:custGeom>
                <a:avLst/>
                <a:gdLst>
                  <a:gd name="T0" fmla="*/ 19 w 33"/>
                  <a:gd name="T1" fmla="*/ 25 h 46"/>
                  <a:gd name="T2" fmla="*/ 22 w 33"/>
                  <a:gd name="T3" fmla="*/ 26 h 46"/>
                  <a:gd name="T4" fmla="*/ 25 w 33"/>
                  <a:gd name="T5" fmla="*/ 28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3 w 33"/>
                  <a:gd name="T21" fmla="*/ 28 h 46"/>
                  <a:gd name="T22" fmla="*/ 1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9 w 33"/>
                  <a:gd name="T47" fmla="*/ 22 h 46"/>
                  <a:gd name="T48" fmla="*/ 23 w 33"/>
                  <a:gd name="T49" fmla="*/ 19 h 46"/>
                  <a:gd name="T50" fmla="*/ 17 w 33"/>
                  <a:gd name="T51" fmla="*/ 17 h 46"/>
                  <a:gd name="T52" fmla="*/ 13 w 33"/>
                  <a:gd name="T53" fmla="*/ 16 h 46"/>
                  <a:gd name="T54" fmla="*/ 9 w 33"/>
                  <a:gd name="T55" fmla="*/ 15 h 46"/>
                  <a:gd name="T56" fmla="*/ 6 w 33"/>
                  <a:gd name="T57" fmla="*/ 13 h 46"/>
                  <a:gd name="T58" fmla="*/ 5 w 33"/>
                  <a:gd name="T59" fmla="*/ 9 h 46"/>
                  <a:gd name="T60" fmla="*/ 8 w 33"/>
                  <a:gd name="T61" fmla="*/ 4 h 46"/>
                  <a:gd name="T62" fmla="*/ 16 w 33"/>
                  <a:gd name="T63" fmla="*/ 2 h 46"/>
                  <a:gd name="T64" fmla="*/ 23 w 33"/>
                  <a:gd name="T65" fmla="*/ 3 h 46"/>
                  <a:gd name="T66" fmla="*/ 26 w 33"/>
                  <a:gd name="T67" fmla="*/ 7 h 46"/>
                  <a:gd name="T68" fmla="*/ 28 w 33"/>
                  <a:gd name="T69" fmla="*/ 11 h 46"/>
                  <a:gd name="T70" fmla="*/ 28 w 33"/>
                  <a:gd name="T71" fmla="*/ 14 h 46"/>
                  <a:gd name="T72" fmla="*/ 29 w 33"/>
                  <a:gd name="T73" fmla="*/ 15 h 46"/>
                  <a:gd name="T74" fmla="*/ 30 w 33"/>
                  <a:gd name="T75" fmla="*/ 14 h 46"/>
                  <a:gd name="T76" fmla="*/ 30 w 33"/>
                  <a:gd name="T77" fmla="*/ 12 h 46"/>
                  <a:gd name="T78" fmla="*/ 30 w 33"/>
                  <a:gd name="T79" fmla="*/ 0 h 46"/>
                  <a:gd name="T80" fmla="*/ 29 w 33"/>
                  <a:gd name="T81" fmla="*/ 0 h 46"/>
                  <a:gd name="T82" fmla="*/ 27 w 33"/>
                  <a:gd name="T83" fmla="*/ 2 h 46"/>
                  <a:gd name="T84" fmla="*/ 23 w 33"/>
                  <a:gd name="T85" fmla="*/ 1 h 46"/>
                  <a:gd name="T86" fmla="*/ 18 w 33"/>
                  <a:gd name="T87" fmla="*/ 0 h 46"/>
                  <a:gd name="T88" fmla="*/ 9 w 33"/>
                  <a:gd name="T89" fmla="*/ 1 h 46"/>
                  <a:gd name="T90" fmla="*/ 1 w 33"/>
                  <a:gd name="T91" fmla="*/ 8 h 46"/>
                  <a:gd name="T92" fmla="*/ 2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5" y="28"/>
                    </a:lnTo>
                    <a:lnTo>
                      <a:pt x="27" y="30"/>
                    </a:lnTo>
                    <a:lnTo>
                      <a:pt x="28" y="32"/>
                    </a:lnTo>
                    <a:lnTo>
                      <a:pt x="28" y="34"/>
                    </a:lnTo>
                    <a:lnTo>
                      <a:pt x="27" y="38"/>
                    </a:lnTo>
                    <a:lnTo>
                      <a:pt x="25" y="41"/>
                    </a:lnTo>
                    <a:lnTo>
                      <a:pt x="22" y="43"/>
                    </a:lnTo>
                    <a:lnTo>
                      <a:pt x="17" y="43"/>
                    </a:lnTo>
                    <a:lnTo>
                      <a:pt x="14" y="43"/>
                    </a:lnTo>
                    <a:lnTo>
                      <a:pt x="11" y="42"/>
                    </a:lnTo>
                    <a:lnTo>
                      <a:pt x="9" y="41"/>
                    </a:lnTo>
                    <a:lnTo>
                      <a:pt x="8" y="39"/>
                    </a:lnTo>
                    <a:lnTo>
                      <a:pt x="6" y="37"/>
                    </a:lnTo>
                    <a:lnTo>
                      <a:pt x="5" y="35"/>
                    </a:lnTo>
                    <a:lnTo>
                      <a:pt x="4" y="32"/>
                    </a:lnTo>
                    <a:lnTo>
                      <a:pt x="3" y="29"/>
                    </a:lnTo>
                    <a:lnTo>
                      <a:pt x="3" y="28"/>
                    </a:lnTo>
                    <a:lnTo>
                      <a:pt x="2" y="27"/>
                    </a:lnTo>
                    <a:lnTo>
                      <a:pt x="1" y="28"/>
                    </a:lnTo>
                    <a:lnTo>
                      <a:pt x="0" y="30"/>
                    </a:lnTo>
                    <a:lnTo>
                      <a:pt x="0" y="43"/>
                    </a:lnTo>
                    <a:lnTo>
                      <a:pt x="1"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5"/>
                    </a:lnTo>
                    <a:lnTo>
                      <a:pt x="17" y="46"/>
                    </a:lnTo>
                    <a:lnTo>
                      <a:pt x="24" y="44"/>
                    </a:lnTo>
                    <a:lnTo>
                      <a:pt x="29" y="41"/>
                    </a:lnTo>
                    <a:lnTo>
                      <a:pt x="32" y="37"/>
                    </a:lnTo>
                    <a:lnTo>
                      <a:pt x="33" y="32"/>
                    </a:lnTo>
                    <a:lnTo>
                      <a:pt x="32" y="28"/>
                    </a:lnTo>
                    <a:lnTo>
                      <a:pt x="31" y="25"/>
                    </a:lnTo>
                    <a:lnTo>
                      <a:pt x="30" y="23"/>
                    </a:lnTo>
                    <a:lnTo>
                      <a:pt x="29" y="22"/>
                    </a:lnTo>
                    <a:lnTo>
                      <a:pt x="26" y="20"/>
                    </a:lnTo>
                    <a:lnTo>
                      <a:pt x="23" y="19"/>
                    </a:lnTo>
                    <a:lnTo>
                      <a:pt x="20" y="18"/>
                    </a:lnTo>
                    <a:lnTo>
                      <a:pt x="17" y="17"/>
                    </a:lnTo>
                    <a:lnTo>
                      <a:pt x="15" y="17"/>
                    </a:lnTo>
                    <a:lnTo>
                      <a:pt x="13" y="16"/>
                    </a:lnTo>
                    <a:lnTo>
                      <a:pt x="11" y="16"/>
                    </a:lnTo>
                    <a:lnTo>
                      <a:pt x="9" y="15"/>
                    </a:lnTo>
                    <a:lnTo>
                      <a:pt x="8" y="14"/>
                    </a:lnTo>
                    <a:lnTo>
                      <a:pt x="6" y="13"/>
                    </a:lnTo>
                    <a:lnTo>
                      <a:pt x="5" y="11"/>
                    </a:lnTo>
                    <a:lnTo>
                      <a:pt x="5" y="9"/>
                    </a:lnTo>
                    <a:lnTo>
                      <a:pt x="6" y="7"/>
                    </a:lnTo>
                    <a:lnTo>
                      <a:pt x="8" y="4"/>
                    </a:lnTo>
                    <a:lnTo>
                      <a:pt x="11" y="2"/>
                    </a:lnTo>
                    <a:lnTo>
                      <a:pt x="16" y="2"/>
                    </a:lnTo>
                    <a:lnTo>
                      <a:pt x="20" y="2"/>
                    </a:lnTo>
                    <a:lnTo>
                      <a:pt x="23" y="3"/>
                    </a:lnTo>
                    <a:lnTo>
                      <a:pt x="25" y="5"/>
                    </a:lnTo>
                    <a:lnTo>
                      <a:pt x="26" y="7"/>
                    </a:lnTo>
                    <a:lnTo>
                      <a:pt x="27" y="9"/>
                    </a:lnTo>
                    <a:lnTo>
                      <a:pt x="28" y="11"/>
                    </a:lnTo>
                    <a:lnTo>
                      <a:pt x="28" y="12"/>
                    </a:lnTo>
                    <a:lnTo>
                      <a:pt x="28" y="14"/>
                    </a:lnTo>
                    <a:lnTo>
                      <a:pt x="29" y="15"/>
                    </a:lnTo>
                    <a:lnTo>
                      <a:pt x="29" y="15"/>
                    </a:lnTo>
                    <a:lnTo>
                      <a:pt x="30" y="15"/>
                    </a:lnTo>
                    <a:lnTo>
                      <a:pt x="30" y="14"/>
                    </a:lnTo>
                    <a:lnTo>
                      <a:pt x="30" y="13"/>
                    </a:lnTo>
                    <a:lnTo>
                      <a:pt x="30" y="12"/>
                    </a:lnTo>
                    <a:lnTo>
                      <a:pt x="30" y="2"/>
                    </a:lnTo>
                    <a:lnTo>
                      <a:pt x="30" y="0"/>
                    </a:lnTo>
                    <a:lnTo>
                      <a:pt x="29" y="0"/>
                    </a:lnTo>
                    <a:lnTo>
                      <a:pt x="29" y="0"/>
                    </a:lnTo>
                    <a:lnTo>
                      <a:pt x="27" y="1"/>
                    </a:lnTo>
                    <a:lnTo>
                      <a:pt x="27" y="2"/>
                    </a:lnTo>
                    <a:lnTo>
                      <a:pt x="26" y="3"/>
                    </a:lnTo>
                    <a:lnTo>
                      <a:pt x="23" y="1"/>
                    </a:lnTo>
                    <a:lnTo>
                      <a:pt x="20" y="0"/>
                    </a:lnTo>
                    <a:lnTo>
                      <a:pt x="18" y="0"/>
                    </a:lnTo>
                    <a:lnTo>
                      <a:pt x="16" y="0"/>
                    </a:lnTo>
                    <a:lnTo>
                      <a:pt x="9" y="1"/>
                    </a:lnTo>
                    <a:lnTo>
                      <a:pt x="4" y="4"/>
                    </a:lnTo>
                    <a:lnTo>
                      <a:pt x="1" y="8"/>
                    </a:lnTo>
                    <a:lnTo>
                      <a:pt x="0" y="12"/>
                    </a:lnTo>
                    <a:lnTo>
                      <a:pt x="2" y="17"/>
                    </a:lnTo>
                    <a:lnTo>
                      <a:pt x="5" y="21"/>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04" name="Freeform 166"/>
              <p:cNvSpPr>
                <a:spLocks noChangeAspect="1" noEditPoints="1"/>
              </p:cNvSpPr>
              <p:nvPr/>
            </p:nvSpPr>
            <p:spPr bwMode="auto">
              <a:xfrm>
                <a:off x="2459" y="1233"/>
                <a:ext cx="56" cy="70"/>
              </a:xfrm>
              <a:custGeom>
                <a:avLst/>
                <a:gdLst>
                  <a:gd name="T0" fmla="*/ 38 w 56"/>
                  <a:gd name="T1" fmla="*/ 65 h 70"/>
                  <a:gd name="T2" fmla="*/ 38 w 56"/>
                  <a:gd name="T3" fmla="*/ 70 h 70"/>
                  <a:gd name="T4" fmla="*/ 56 w 56"/>
                  <a:gd name="T5" fmla="*/ 69 h 70"/>
                  <a:gd name="T6" fmla="*/ 56 w 56"/>
                  <a:gd name="T7" fmla="*/ 65 h 70"/>
                  <a:gd name="T8" fmla="*/ 53 w 56"/>
                  <a:gd name="T9" fmla="*/ 65 h 70"/>
                  <a:gd name="T10" fmla="*/ 51 w 56"/>
                  <a:gd name="T11" fmla="*/ 64 h 70"/>
                  <a:gd name="T12" fmla="*/ 50 w 56"/>
                  <a:gd name="T13" fmla="*/ 63 h 70"/>
                  <a:gd name="T14" fmla="*/ 50 w 56"/>
                  <a:gd name="T15" fmla="*/ 61 h 70"/>
                  <a:gd name="T16" fmla="*/ 50 w 56"/>
                  <a:gd name="T17" fmla="*/ 0 h 70"/>
                  <a:gd name="T18" fmla="*/ 32 w 56"/>
                  <a:gd name="T19" fmla="*/ 1 h 70"/>
                  <a:gd name="T20" fmla="*/ 32 w 56"/>
                  <a:gd name="T21" fmla="*/ 6 h 70"/>
                  <a:gd name="T22" fmla="*/ 36 w 56"/>
                  <a:gd name="T23" fmla="*/ 6 h 70"/>
                  <a:gd name="T24" fmla="*/ 38 w 56"/>
                  <a:gd name="T25" fmla="*/ 6 h 70"/>
                  <a:gd name="T26" fmla="*/ 39 w 56"/>
                  <a:gd name="T27" fmla="*/ 7 h 70"/>
                  <a:gd name="T28" fmla="*/ 39 w 56"/>
                  <a:gd name="T29" fmla="*/ 10 h 70"/>
                  <a:gd name="T30" fmla="*/ 39 w 56"/>
                  <a:gd name="T31" fmla="*/ 29 h 70"/>
                  <a:gd name="T32" fmla="*/ 35 w 56"/>
                  <a:gd name="T33" fmla="*/ 27 h 70"/>
                  <a:gd name="T34" fmla="*/ 31 w 56"/>
                  <a:gd name="T35" fmla="*/ 25 h 70"/>
                  <a:gd name="T36" fmla="*/ 28 w 56"/>
                  <a:gd name="T37" fmla="*/ 25 h 70"/>
                  <a:gd name="T38" fmla="*/ 25 w 56"/>
                  <a:gd name="T39" fmla="*/ 25 h 70"/>
                  <a:gd name="T40" fmla="*/ 15 w 56"/>
                  <a:gd name="T41" fmla="*/ 26 h 70"/>
                  <a:gd name="T42" fmla="*/ 7 w 56"/>
                  <a:gd name="T43" fmla="*/ 31 h 70"/>
                  <a:gd name="T44" fmla="*/ 2 w 56"/>
                  <a:gd name="T45" fmla="*/ 38 h 70"/>
                  <a:gd name="T46" fmla="*/ 0 w 56"/>
                  <a:gd name="T47" fmla="*/ 47 h 70"/>
                  <a:gd name="T48" fmla="*/ 2 w 56"/>
                  <a:gd name="T49" fmla="*/ 56 h 70"/>
                  <a:gd name="T50" fmla="*/ 7 w 56"/>
                  <a:gd name="T51" fmla="*/ 64 h 70"/>
                  <a:gd name="T52" fmla="*/ 14 w 56"/>
                  <a:gd name="T53" fmla="*/ 68 h 70"/>
                  <a:gd name="T54" fmla="*/ 24 w 56"/>
                  <a:gd name="T55" fmla="*/ 70 h 70"/>
                  <a:gd name="T56" fmla="*/ 29 w 56"/>
                  <a:gd name="T57" fmla="*/ 70 h 70"/>
                  <a:gd name="T58" fmla="*/ 32 w 56"/>
                  <a:gd name="T59" fmla="*/ 68 h 70"/>
                  <a:gd name="T60" fmla="*/ 36 w 56"/>
                  <a:gd name="T61" fmla="*/ 67 h 70"/>
                  <a:gd name="T62" fmla="*/ 38 w 56"/>
                  <a:gd name="T63" fmla="*/ 65 h 70"/>
                  <a:gd name="T64" fmla="*/ 38 w 56"/>
                  <a:gd name="T65" fmla="*/ 34 h 70"/>
                  <a:gd name="T66" fmla="*/ 38 w 56"/>
                  <a:gd name="T67" fmla="*/ 59 h 70"/>
                  <a:gd name="T68" fmla="*/ 37 w 56"/>
                  <a:gd name="T69" fmla="*/ 61 h 70"/>
                  <a:gd name="T70" fmla="*/ 34 w 56"/>
                  <a:gd name="T71" fmla="*/ 63 h 70"/>
                  <a:gd name="T72" fmla="*/ 30 w 56"/>
                  <a:gd name="T73" fmla="*/ 66 h 70"/>
                  <a:gd name="T74" fmla="*/ 25 w 56"/>
                  <a:gd name="T75" fmla="*/ 66 h 70"/>
                  <a:gd name="T76" fmla="*/ 21 w 56"/>
                  <a:gd name="T77" fmla="*/ 66 h 70"/>
                  <a:gd name="T78" fmla="*/ 18 w 56"/>
                  <a:gd name="T79" fmla="*/ 64 h 70"/>
                  <a:gd name="T80" fmla="*/ 16 w 56"/>
                  <a:gd name="T81" fmla="*/ 62 h 70"/>
                  <a:gd name="T82" fmla="*/ 15 w 56"/>
                  <a:gd name="T83" fmla="*/ 60 h 70"/>
                  <a:gd name="T84" fmla="*/ 14 w 56"/>
                  <a:gd name="T85" fmla="*/ 56 h 70"/>
                  <a:gd name="T86" fmla="*/ 13 w 56"/>
                  <a:gd name="T87" fmla="*/ 53 h 70"/>
                  <a:gd name="T88" fmla="*/ 13 w 56"/>
                  <a:gd name="T89" fmla="*/ 50 h 70"/>
                  <a:gd name="T90" fmla="*/ 13 w 56"/>
                  <a:gd name="T91" fmla="*/ 47 h 70"/>
                  <a:gd name="T92" fmla="*/ 13 w 56"/>
                  <a:gd name="T93" fmla="*/ 44 h 70"/>
                  <a:gd name="T94" fmla="*/ 13 w 56"/>
                  <a:gd name="T95" fmla="*/ 40 h 70"/>
                  <a:gd name="T96" fmla="*/ 14 w 56"/>
                  <a:gd name="T97" fmla="*/ 37 h 70"/>
                  <a:gd name="T98" fmla="*/ 16 w 56"/>
                  <a:gd name="T99" fmla="*/ 33 h 70"/>
                  <a:gd name="T100" fmla="*/ 18 w 56"/>
                  <a:gd name="T101" fmla="*/ 31 h 70"/>
                  <a:gd name="T102" fmla="*/ 21 w 56"/>
                  <a:gd name="T103" fmla="*/ 29 h 70"/>
                  <a:gd name="T104" fmla="*/ 24 w 56"/>
                  <a:gd name="T105" fmla="*/ 28 h 70"/>
                  <a:gd name="T106" fmla="*/ 26 w 56"/>
                  <a:gd name="T107" fmla="*/ 28 h 70"/>
                  <a:gd name="T108" fmla="*/ 30 w 56"/>
                  <a:gd name="T109" fmla="*/ 29 h 70"/>
                  <a:gd name="T110" fmla="*/ 34 w 56"/>
                  <a:gd name="T111" fmla="*/ 30 h 70"/>
                  <a:gd name="T112" fmla="*/ 36 w 56"/>
                  <a:gd name="T113" fmla="*/ 32 h 70"/>
                  <a:gd name="T114" fmla="*/ 38 w 56"/>
                  <a:gd name="T11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0">
                    <a:moveTo>
                      <a:pt x="38" y="65"/>
                    </a:moveTo>
                    <a:lnTo>
                      <a:pt x="38" y="70"/>
                    </a:lnTo>
                    <a:lnTo>
                      <a:pt x="56" y="69"/>
                    </a:lnTo>
                    <a:lnTo>
                      <a:pt x="56" y="65"/>
                    </a:lnTo>
                    <a:lnTo>
                      <a:pt x="53" y="65"/>
                    </a:lnTo>
                    <a:lnTo>
                      <a:pt x="51" y="64"/>
                    </a:lnTo>
                    <a:lnTo>
                      <a:pt x="50" y="63"/>
                    </a:lnTo>
                    <a:lnTo>
                      <a:pt x="50" y="61"/>
                    </a:lnTo>
                    <a:lnTo>
                      <a:pt x="50" y="0"/>
                    </a:lnTo>
                    <a:lnTo>
                      <a:pt x="32" y="1"/>
                    </a:lnTo>
                    <a:lnTo>
                      <a:pt x="32" y="6"/>
                    </a:lnTo>
                    <a:lnTo>
                      <a:pt x="36" y="6"/>
                    </a:lnTo>
                    <a:lnTo>
                      <a:pt x="38" y="6"/>
                    </a:lnTo>
                    <a:lnTo>
                      <a:pt x="39" y="7"/>
                    </a:lnTo>
                    <a:lnTo>
                      <a:pt x="39" y="10"/>
                    </a:lnTo>
                    <a:lnTo>
                      <a:pt x="39" y="29"/>
                    </a:lnTo>
                    <a:lnTo>
                      <a:pt x="35" y="27"/>
                    </a:lnTo>
                    <a:lnTo>
                      <a:pt x="31" y="25"/>
                    </a:lnTo>
                    <a:lnTo>
                      <a:pt x="28" y="25"/>
                    </a:lnTo>
                    <a:lnTo>
                      <a:pt x="25" y="25"/>
                    </a:lnTo>
                    <a:lnTo>
                      <a:pt x="15" y="26"/>
                    </a:lnTo>
                    <a:lnTo>
                      <a:pt x="7" y="31"/>
                    </a:lnTo>
                    <a:lnTo>
                      <a:pt x="2" y="38"/>
                    </a:lnTo>
                    <a:lnTo>
                      <a:pt x="0" y="47"/>
                    </a:lnTo>
                    <a:lnTo>
                      <a:pt x="2" y="56"/>
                    </a:lnTo>
                    <a:lnTo>
                      <a:pt x="7" y="64"/>
                    </a:lnTo>
                    <a:lnTo>
                      <a:pt x="14" y="68"/>
                    </a:lnTo>
                    <a:lnTo>
                      <a:pt x="24" y="70"/>
                    </a:lnTo>
                    <a:lnTo>
                      <a:pt x="29" y="70"/>
                    </a:lnTo>
                    <a:lnTo>
                      <a:pt x="32" y="68"/>
                    </a:lnTo>
                    <a:lnTo>
                      <a:pt x="36" y="67"/>
                    </a:lnTo>
                    <a:lnTo>
                      <a:pt x="38" y="65"/>
                    </a:lnTo>
                    <a:close/>
                    <a:moveTo>
                      <a:pt x="38" y="34"/>
                    </a:moveTo>
                    <a:lnTo>
                      <a:pt x="38" y="59"/>
                    </a:lnTo>
                    <a:lnTo>
                      <a:pt x="37" y="61"/>
                    </a:lnTo>
                    <a:lnTo>
                      <a:pt x="34" y="63"/>
                    </a:lnTo>
                    <a:lnTo>
                      <a:pt x="30" y="66"/>
                    </a:lnTo>
                    <a:lnTo>
                      <a:pt x="25" y="66"/>
                    </a:lnTo>
                    <a:lnTo>
                      <a:pt x="21" y="66"/>
                    </a:lnTo>
                    <a:lnTo>
                      <a:pt x="18" y="64"/>
                    </a:lnTo>
                    <a:lnTo>
                      <a:pt x="16" y="62"/>
                    </a:lnTo>
                    <a:lnTo>
                      <a:pt x="15" y="60"/>
                    </a:lnTo>
                    <a:lnTo>
                      <a:pt x="14" y="56"/>
                    </a:lnTo>
                    <a:lnTo>
                      <a:pt x="13" y="53"/>
                    </a:lnTo>
                    <a:lnTo>
                      <a:pt x="13" y="50"/>
                    </a:lnTo>
                    <a:lnTo>
                      <a:pt x="13" y="47"/>
                    </a:lnTo>
                    <a:lnTo>
                      <a:pt x="13" y="44"/>
                    </a:lnTo>
                    <a:lnTo>
                      <a:pt x="13" y="40"/>
                    </a:lnTo>
                    <a:lnTo>
                      <a:pt x="14" y="37"/>
                    </a:lnTo>
                    <a:lnTo>
                      <a:pt x="16" y="33"/>
                    </a:lnTo>
                    <a:lnTo>
                      <a:pt x="18" y="31"/>
                    </a:lnTo>
                    <a:lnTo>
                      <a:pt x="21" y="29"/>
                    </a:lnTo>
                    <a:lnTo>
                      <a:pt x="24" y="28"/>
                    </a:lnTo>
                    <a:lnTo>
                      <a:pt x="26" y="28"/>
                    </a:lnTo>
                    <a:lnTo>
                      <a:pt x="30" y="29"/>
                    </a:lnTo>
                    <a:lnTo>
                      <a:pt x="34" y="30"/>
                    </a:lnTo>
                    <a:lnTo>
                      <a:pt x="36" y="32"/>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05" name="Freeform 167"/>
              <p:cNvSpPr>
                <a:spLocks noChangeAspect="1" noEditPoints="1"/>
              </p:cNvSpPr>
              <p:nvPr/>
            </p:nvSpPr>
            <p:spPr bwMode="auto">
              <a:xfrm>
                <a:off x="2522" y="1257"/>
                <a:ext cx="51" cy="46"/>
              </a:xfrm>
              <a:custGeom>
                <a:avLst/>
                <a:gdLst>
                  <a:gd name="T0" fmla="*/ 51 w 51"/>
                  <a:gd name="T1" fmla="*/ 24 h 46"/>
                  <a:gd name="T2" fmla="*/ 50 w 51"/>
                  <a:gd name="T3" fmla="*/ 14 h 46"/>
                  <a:gd name="T4" fmla="*/ 45 w 51"/>
                  <a:gd name="T5" fmla="*/ 7 h 46"/>
                  <a:gd name="T6" fmla="*/ 37 w 51"/>
                  <a:gd name="T7" fmla="*/ 2 h 46"/>
                  <a:gd name="T8" fmla="*/ 26 w 51"/>
                  <a:gd name="T9" fmla="*/ 0 h 46"/>
                  <a:gd name="T10" fmla="*/ 15 w 51"/>
                  <a:gd name="T11" fmla="*/ 2 h 46"/>
                  <a:gd name="T12" fmla="*/ 7 w 51"/>
                  <a:gd name="T13" fmla="*/ 7 h 46"/>
                  <a:gd name="T14" fmla="*/ 2 w 51"/>
                  <a:gd name="T15" fmla="*/ 14 h 46"/>
                  <a:gd name="T16" fmla="*/ 0 w 51"/>
                  <a:gd name="T17" fmla="*/ 24 h 46"/>
                  <a:gd name="T18" fmla="*/ 2 w 51"/>
                  <a:gd name="T19" fmla="*/ 32 h 46"/>
                  <a:gd name="T20" fmla="*/ 7 w 51"/>
                  <a:gd name="T21" fmla="*/ 39 h 46"/>
                  <a:gd name="T22" fmla="*/ 15 w 51"/>
                  <a:gd name="T23" fmla="*/ 44 h 46"/>
                  <a:gd name="T24" fmla="*/ 26 w 51"/>
                  <a:gd name="T25" fmla="*/ 46 h 46"/>
                  <a:gd name="T26" fmla="*/ 37 w 51"/>
                  <a:gd name="T27" fmla="*/ 44 h 46"/>
                  <a:gd name="T28" fmla="*/ 45 w 51"/>
                  <a:gd name="T29" fmla="*/ 39 h 46"/>
                  <a:gd name="T30" fmla="*/ 50 w 51"/>
                  <a:gd name="T31" fmla="*/ 32 h 46"/>
                  <a:gd name="T32" fmla="*/ 51 w 51"/>
                  <a:gd name="T33" fmla="*/ 24 h 46"/>
                  <a:gd name="T34" fmla="*/ 26 w 51"/>
                  <a:gd name="T35" fmla="*/ 42 h 46"/>
                  <a:gd name="T36" fmla="*/ 22 w 51"/>
                  <a:gd name="T37" fmla="*/ 42 h 46"/>
                  <a:gd name="T38" fmla="*/ 19 w 51"/>
                  <a:gd name="T39" fmla="*/ 40 h 46"/>
                  <a:gd name="T40" fmla="*/ 16 w 51"/>
                  <a:gd name="T41" fmla="*/ 38 h 46"/>
                  <a:gd name="T42" fmla="*/ 15 w 51"/>
                  <a:gd name="T43" fmla="*/ 36 h 46"/>
                  <a:gd name="T44" fmla="*/ 14 w 51"/>
                  <a:gd name="T45" fmla="*/ 33 h 46"/>
                  <a:gd name="T46" fmla="*/ 13 w 51"/>
                  <a:gd name="T47" fmla="*/ 29 h 46"/>
                  <a:gd name="T48" fmla="*/ 13 w 51"/>
                  <a:gd name="T49" fmla="*/ 26 h 46"/>
                  <a:gd name="T50" fmla="*/ 13 w 51"/>
                  <a:gd name="T51" fmla="*/ 23 h 46"/>
                  <a:gd name="T52" fmla="*/ 13 w 51"/>
                  <a:gd name="T53" fmla="*/ 19 h 46"/>
                  <a:gd name="T54" fmla="*/ 13 w 51"/>
                  <a:gd name="T55" fmla="*/ 16 h 46"/>
                  <a:gd name="T56" fmla="*/ 14 w 51"/>
                  <a:gd name="T57" fmla="*/ 12 h 46"/>
                  <a:gd name="T58" fmla="*/ 15 w 51"/>
                  <a:gd name="T59" fmla="*/ 10 h 46"/>
                  <a:gd name="T60" fmla="*/ 17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7 h 46"/>
                  <a:gd name="T74" fmla="*/ 36 w 51"/>
                  <a:gd name="T75" fmla="*/ 9 h 46"/>
                  <a:gd name="T76" fmla="*/ 38 w 51"/>
                  <a:gd name="T77" fmla="*/ 12 h 46"/>
                  <a:gd name="T78" fmla="*/ 38 w 51"/>
                  <a:gd name="T79" fmla="*/ 15 h 46"/>
                  <a:gd name="T80" fmla="*/ 38 w 51"/>
                  <a:gd name="T81" fmla="*/ 19 h 46"/>
                  <a:gd name="T82" fmla="*/ 39 w 51"/>
                  <a:gd name="T83" fmla="*/ 23 h 46"/>
                  <a:gd name="T84" fmla="*/ 38 w 51"/>
                  <a:gd name="T85" fmla="*/ 26 h 46"/>
                  <a:gd name="T86" fmla="*/ 38 w 51"/>
                  <a:gd name="T87" fmla="*/ 29 h 46"/>
                  <a:gd name="T88" fmla="*/ 38 w 51"/>
                  <a:gd name="T89" fmla="*/ 33 h 46"/>
                  <a:gd name="T90" fmla="*/ 37 w 51"/>
                  <a:gd name="T91" fmla="*/ 36 h 46"/>
                  <a:gd name="T92" fmla="*/ 35 w 51"/>
                  <a:gd name="T93" fmla="*/ 38 h 46"/>
                  <a:gd name="T94" fmla="*/ 33 w 51"/>
                  <a:gd name="T95" fmla="*/ 40 h 46"/>
                  <a:gd name="T96" fmla="*/ 30 w 51"/>
                  <a:gd name="T97" fmla="*/ 42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4"/>
                    </a:moveTo>
                    <a:lnTo>
                      <a:pt x="50" y="14"/>
                    </a:lnTo>
                    <a:lnTo>
                      <a:pt x="45" y="7"/>
                    </a:lnTo>
                    <a:lnTo>
                      <a:pt x="37" y="2"/>
                    </a:lnTo>
                    <a:lnTo>
                      <a:pt x="26" y="0"/>
                    </a:lnTo>
                    <a:lnTo>
                      <a:pt x="15" y="2"/>
                    </a:lnTo>
                    <a:lnTo>
                      <a:pt x="7" y="7"/>
                    </a:lnTo>
                    <a:lnTo>
                      <a:pt x="2" y="14"/>
                    </a:lnTo>
                    <a:lnTo>
                      <a:pt x="0" y="24"/>
                    </a:lnTo>
                    <a:lnTo>
                      <a:pt x="2" y="32"/>
                    </a:lnTo>
                    <a:lnTo>
                      <a:pt x="7" y="39"/>
                    </a:lnTo>
                    <a:lnTo>
                      <a:pt x="15" y="44"/>
                    </a:lnTo>
                    <a:lnTo>
                      <a:pt x="26" y="46"/>
                    </a:lnTo>
                    <a:lnTo>
                      <a:pt x="37" y="44"/>
                    </a:lnTo>
                    <a:lnTo>
                      <a:pt x="45" y="39"/>
                    </a:lnTo>
                    <a:lnTo>
                      <a:pt x="50" y="32"/>
                    </a:lnTo>
                    <a:lnTo>
                      <a:pt x="51" y="24"/>
                    </a:lnTo>
                    <a:close/>
                    <a:moveTo>
                      <a:pt x="26" y="42"/>
                    </a:moveTo>
                    <a:lnTo>
                      <a:pt x="22" y="42"/>
                    </a:lnTo>
                    <a:lnTo>
                      <a:pt x="19" y="40"/>
                    </a:lnTo>
                    <a:lnTo>
                      <a:pt x="16" y="38"/>
                    </a:lnTo>
                    <a:lnTo>
                      <a:pt x="15" y="36"/>
                    </a:lnTo>
                    <a:lnTo>
                      <a:pt x="14" y="33"/>
                    </a:lnTo>
                    <a:lnTo>
                      <a:pt x="13" y="29"/>
                    </a:lnTo>
                    <a:lnTo>
                      <a:pt x="13" y="26"/>
                    </a:lnTo>
                    <a:lnTo>
                      <a:pt x="13" y="23"/>
                    </a:lnTo>
                    <a:lnTo>
                      <a:pt x="13" y="19"/>
                    </a:lnTo>
                    <a:lnTo>
                      <a:pt x="13" y="16"/>
                    </a:lnTo>
                    <a:lnTo>
                      <a:pt x="14" y="12"/>
                    </a:lnTo>
                    <a:lnTo>
                      <a:pt x="15" y="10"/>
                    </a:lnTo>
                    <a:lnTo>
                      <a:pt x="17" y="7"/>
                    </a:lnTo>
                    <a:lnTo>
                      <a:pt x="19" y="5"/>
                    </a:lnTo>
                    <a:lnTo>
                      <a:pt x="22" y="4"/>
                    </a:lnTo>
                    <a:lnTo>
                      <a:pt x="26" y="4"/>
                    </a:lnTo>
                    <a:lnTo>
                      <a:pt x="29" y="4"/>
                    </a:lnTo>
                    <a:lnTo>
                      <a:pt x="32" y="5"/>
                    </a:lnTo>
                    <a:lnTo>
                      <a:pt x="34" y="7"/>
                    </a:lnTo>
                    <a:lnTo>
                      <a:pt x="36" y="9"/>
                    </a:lnTo>
                    <a:lnTo>
                      <a:pt x="38" y="12"/>
                    </a:lnTo>
                    <a:lnTo>
                      <a:pt x="38" y="15"/>
                    </a:lnTo>
                    <a:lnTo>
                      <a:pt x="38" y="19"/>
                    </a:lnTo>
                    <a:lnTo>
                      <a:pt x="39" y="23"/>
                    </a:lnTo>
                    <a:lnTo>
                      <a:pt x="38" y="26"/>
                    </a:lnTo>
                    <a:lnTo>
                      <a:pt x="38" y="29"/>
                    </a:lnTo>
                    <a:lnTo>
                      <a:pt x="38" y="33"/>
                    </a:lnTo>
                    <a:lnTo>
                      <a:pt x="37" y="36"/>
                    </a:lnTo>
                    <a:lnTo>
                      <a:pt x="35" y="38"/>
                    </a:lnTo>
                    <a:lnTo>
                      <a:pt x="33" y="40"/>
                    </a:lnTo>
                    <a:lnTo>
                      <a:pt x="30" y="42"/>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06" name="Freeform 168"/>
              <p:cNvSpPr>
                <a:spLocks noChangeAspect="1"/>
              </p:cNvSpPr>
              <p:nvPr/>
            </p:nvSpPr>
            <p:spPr bwMode="auto">
              <a:xfrm>
                <a:off x="753" y="1368"/>
                <a:ext cx="36" cy="56"/>
              </a:xfrm>
              <a:custGeom>
                <a:avLst/>
                <a:gdLst>
                  <a:gd name="T0" fmla="*/ 35 w 36"/>
                  <a:gd name="T1" fmla="*/ 6 h 56"/>
                  <a:gd name="T2" fmla="*/ 36 w 36"/>
                  <a:gd name="T3" fmla="*/ 5 h 56"/>
                  <a:gd name="T4" fmla="*/ 36 w 36"/>
                  <a:gd name="T5" fmla="*/ 3 h 56"/>
                  <a:gd name="T6" fmla="*/ 16 w 36"/>
                  <a:gd name="T7" fmla="*/ 3 h 56"/>
                  <a:gd name="T8" fmla="*/ 9 w 36"/>
                  <a:gd name="T9" fmla="*/ 3 h 56"/>
                  <a:gd name="T10" fmla="*/ 7 w 36"/>
                  <a:gd name="T11" fmla="*/ 2 h 56"/>
                  <a:gd name="T12" fmla="*/ 5 w 36"/>
                  <a:gd name="T13" fmla="*/ 2 h 56"/>
                  <a:gd name="T14" fmla="*/ 5 w 36"/>
                  <a:gd name="T15" fmla="*/ 1 h 56"/>
                  <a:gd name="T16" fmla="*/ 5 w 36"/>
                  <a:gd name="T17" fmla="*/ 0 h 56"/>
                  <a:gd name="T18" fmla="*/ 2 w 36"/>
                  <a:gd name="T19" fmla="*/ 0 h 56"/>
                  <a:gd name="T20" fmla="*/ 0 w 36"/>
                  <a:gd name="T21" fmla="*/ 17 h 56"/>
                  <a:gd name="T22" fmla="*/ 2 w 36"/>
                  <a:gd name="T23" fmla="*/ 17 h 56"/>
                  <a:gd name="T24" fmla="*/ 2 w 36"/>
                  <a:gd name="T25" fmla="*/ 16 h 56"/>
                  <a:gd name="T26" fmla="*/ 3 w 36"/>
                  <a:gd name="T27" fmla="*/ 13 h 56"/>
                  <a:gd name="T28" fmla="*/ 3 w 36"/>
                  <a:gd name="T29" fmla="*/ 11 h 56"/>
                  <a:gd name="T30" fmla="*/ 4 w 36"/>
                  <a:gd name="T31" fmla="*/ 10 h 56"/>
                  <a:gd name="T32" fmla="*/ 6 w 36"/>
                  <a:gd name="T33" fmla="*/ 10 h 56"/>
                  <a:gd name="T34" fmla="*/ 8 w 36"/>
                  <a:gd name="T35" fmla="*/ 9 h 56"/>
                  <a:gd name="T36" fmla="*/ 11 w 36"/>
                  <a:gd name="T37" fmla="*/ 9 h 56"/>
                  <a:gd name="T38" fmla="*/ 12 w 36"/>
                  <a:gd name="T39" fmla="*/ 9 h 56"/>
                  <a:gd name="T40" fmla="*/ 29 w 36"/>
                  <a:gd name="T41" fmla="*/ 9 h 56"/>
                  <a:gd name="T42" fmla="*/ 21 w 36"/>
                  <a:gd name="T43" fmla="*/ 20 h 56"/>
                  <a:gd name="T44" fmla="*/ 15 w 36"/>
                  <a:gd name="T45" fmla="*/ 29 h 56"/>
                  <a:gd name="T46" fmla="*/ 12 w 36"/>
                  <a:gd name="T47" fmla="*/ 38 h 56"/>
                  <a:gd name="T48" fmla="*/ 10 w 36"/>
                  <a:gd name="T49" fmla="*/ 46 h 56"/>
                  <a:gd name="T50" fmla="*/ 10 w 36"/>
                  <a:gd name="T51" fmla="*/ 51 h 56"/>
                  <a:gd name="T52" fmla="*/ 10 w 36"/>
                  <a:gd name="T53" fmla="*/ 52 h 56"/>
                  <a:gd name="T54" fmla="*/ 10 w 36"/>
                  <a:gd name="T55" fmla="*/ 54 h 56"/>
                  <a:gd name="T56" fmla="*/ 11 w 36"/>
                  <a:gd name="T57" fmla="*/ 55 h 56"/>
                  <a:gd name="T58" fmla="*/ 14 w 36"/>
                  <a:gd name="T59" fmla="*/ 56 h 56"/>
                  <a:gd name="T60" fmla="*/ 16 w 36"/>
                  <a:gd name="T61" fmla="*/ 55 h 56"/>
                  <a:gd name="T62" fmla="*/ 17 w 36"/>
                  <a:gd name="T63" fmla="*/ 54 h 56"/>
                  <a:gd name="T64" fmla="*/ 17 w 36"/>
                  <a:gd name="T65" fmla="*/ 52 h 56"/>
                  <a:gd name="T66" fmla="*/ 17 w 36"/>
                  <a:gd name="T67" fmla="*/ 51 h 56"/>
                  <a:gd name="T68" fmla="*/ 17 w 36"/>
                  <a:gd name="T69" fmla="*/ 47 h 56"/>
                  <a:gd name="T70" fmla="*/ 18 w 36"/>
                  <a:gd name="T71" fmla="*/ 39 h 56"/>
                  <a:gd name="T72" fmla="*/ 19 w 36"/>
                  <a:gd name="T73" fmla="*/ 32 h 56"/>
                  <a:gd name="T74" fmla="*/ 21 w 36"/>
                  <a:gd name="T75" fmla="*/ 26 h 56"/>
                  <a:gd name="T76" fmla="*/ 23 w 36"/>
                  <a:gd name="T77" fmla="*/ 21 h 56"/>
                  <a:gd name="T78" fmla="*/ 35 w 36"/>
                  <a:gd name="T79"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6">
                    <a:moveTo>
                      <a:pt x="35" y="6"/>
                    </a:moveTo>
                    <a:lnTo>
                      <a:pt x="36" y="5"/>
                    </a:lnTo>
                    <a:lnTo>
                      <a:pt x="36" y="3"/>
                    </a:lnTo>
                    <a:lnTo>
                      <a:pt x="16" y="3"/>
                    </a:lnTo>
                    <a:lnTo>
                      <a:pt x="9" y="3"/>
                    </a:lnTo>
                    <a:lnTo>
                      <a:pt x="7" y="2"/>
                    </a:lnTo>
                    <a:lnTo>
                      <a:pt x="5" y="2"/>
                    </a:lnTo>
                    <a:lnTo>
                      <a:pt x="5" y="1"/>
                    </a:lnTo>
                    <a:lnTo>
                      <a:pt x="5" y="0"/>
                    </a:lnTo>
                    <a:lnTo>
                      <a:pt x="2" y="0"/>
                    </a:lnTo>
                    <a:lnTo>
                      <a:pt x="0" y="17"/>
                    </a:lnTo>
                    <a:lnTo>
                      <a:pt x="2" y="17"/>
                    </a:lnTo>
                    <a:lnTo>
                      <a:pt x="2" y="16"/>
                    </a:lnTo>
                    <a:lnTo>
                      <a:pt x="3" y="13"/>
                    </a:lnTo>
                    <a:lnTo>
                      <a:pt x="3" y="11"/>
                    </a:lnTo>
                    <a:lnTo>
                      <a:pt x="4" y="10"/>
                    </a:lnTo>
                    <a:lnTo>
                      <a:pt x="6" y="10"/>
                    </a:lnTo>
                    <a:lnTo>
                      <a:pt x="8" y="9"/>
                    </a:lnTo>
                    <a:lnTo>
                      <a:pt x="11" y="9"/>
                    </a:lnTo>
                    <a:lnTo>
                      <a:pt x="12" y="9"/>
                    </a:lnTo>
                    <a:lnTo>
                      <a:pt x="29" y="9"/>
                    </a:lnTo>
                    <a:lnTo>
                      <a:pt x="21" y="20"/>
                    </a:lnTo>
                    <a:lnTo>
                      <a:pt x="15" y="29"/>
                    </a:lnTo>
                    <a:lnTo>
                      <a:pt x="12" y="38"/>
                    </a:lnTo>
                    <a:lnTo>
                      <a:pt x="10" y="46"/>
                    </a:lnTo>
                    <a:lnTo>
                      <a:pt x="10" y="51"/>
                    </a:lnTo>
                    <a:lnTo>
                      <a:pt x="10" y="52"/>
                    </a:lnTo>
                    <a:lnTo>
                      <a:pt x="10" y="54"/>
                    </a:lnTo>
                    <a:lnTo>
                      <a:pt x="11" y="55"/>
                    </a:lnTo>
                    <a:lnTo>
                      <a:pt x="14" y="56"/>
                    </a:lnTo>
                    <a:lnTo>
                      <a:pt x="16" y="55"/>
                    </a:lnTo>
                    <a:lnTo>
                      <a:pt x="17" y="54"/>
                    </a:lnTo>
                    <a:lnTo>
                      <a:pt x="17" y="52"/>
                    </a:lnTo>
                    <a:lnTo>
                      <a:pt x="17" y="51"/>
                    </a:lnTo>
                    <a:lnTo>
                      <a:pt x="17" y="47"/>
                    </a:lnTo>
                    <a:lnTo>
                      <a:pt x="18" y="39"/>
                    </a:lnTo>
                    <a:lnTo>
                      <a:pt x="19" y="32"/>
                    </a:lnTo>
                    <a:lnTo>
                      <a:pt x="21" y="26"/>
                    </a:lnTo>
                    <a:lnTo>
                      <a:pt x="23" y="21"/>
                    </a:lnTo>
                    <a:lnTo>
                      <a:pt x="35"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07" name="Freeform 169"/>
              <p:cNvSpPr>
                <a:spLocks noChangeAspect="1" noEditPoints="1"/>
              </p:cNvSpPr>
              <p:nvPr/>
            </p:nvSpPr>
            <p:spPr bwMode="auto">
              <a:xfrm>
                <a:off x="798" y="1388"/>
                <a:ext cx="8" cy="34"/>
              </a:xfrm>
              <a:custGeom>
                <a:avLst/>
                <a:gdLst>
                  <a:gd name="T0" fmla="*/ 8 w 8"/>
                  <a:gd name="T1" fmla="*/ 4 h 34"/>
                  <a:gd name="T2" fmla="*/ 8 w 8"/>
                  <a:gd name="T3" fmla="*/ 2 h 34"/>
                  <a:gd name="T4" fmla="*/ 7 w 8"/>
                  <a:gd name="T5" fmla="*/ 1 h 34"/>
                  <a:gd name="T6" fmla="*/ 6 w 8"/>
                  <a:gd name="T7" fmla="*/ 0 h 34"/>
                  <a:gd name="T8" fmla="*/ 4 w 8"/>
                  <a:gd name="T9" fmla="*/ 0 h 34"/>
                  <a:gd name="T10" fmla="*/ 2 w 8"/>
                  <a:gd name="T11" fmla="*/ 0 h 34"/>
                  <a:gd name="T12" fmla="*/ 1 w 8"/>
                  <a:gd name="T13" fmla="*/ 1 h 34"/>
                  <a:gd name="T14" fmla="*/ 0 w 8"/>
                  <a:gd name="T15" fmla="*/ 3 h 34"/>
                  <a:gd name="T16" fmla="*/ 0 w 8"/>
                  <a:gd name="T17" fmla="*/ 4 h 34"/>
                  <a:gd name="T18" fmla="*/ 0 w 8"/>
                  <a:gd name="T19" fmla="*/ 6 h 34"/>
                  <a:gd name="T20" fmla="*/ 1 w 8"/>
                  <a:gd name="T21" fmla="*/ 7 h 34"/>
                  <a:gd name="T22" fmla="*/ 2 w 8"/>
                  <a:gd name="T23" fmla="*/ 8 h 34"/>
                  <a:gd name="T24" fmla="*/ 4 w 8"/>
                  <a:gd name="T25" fmla="*/ 9 h 34"/>
                  <a:gd name="T26" fmla="*/ 6 w 8"/>
                  <a:gd name="T27" fmla="*/ 8 h 34"/>
                  <a:gd name="T28" fmla="*/ 7 w 8"/>
                  <a:gd name="T29" fmla="*/ 7 h 34"/>
                  <a:gd name="T30" fmla="*/ 8 w 8"/>
                  <a:gd name="T31" fmla="*/ 6 h 34"/>
                  <a:gd name="T32" fmla="*/ 8 w 8"/>
                  <a:gd name="T33" fmla="*/ 4 h 34"/>
                  <a:gd name="T34" fmla="*/ 8 w 8"/>
                  <a:gd name="T35" fmla="*/ 30 h 34"/>
                  <a:gd name="T36" fmla="*/ 8 w 8"/>
                  <a:gd name="T37" fmla="*/ 28 h 34"/>
                  <a:gd name="T38" fmla="*/ 7 w 8"/>
                  <a:gd name="T39" fmla="*/ 27 h 34"/>
                  <a:gd name="T40" fmla="*/ 6 w 8"/>
                  <a:gd name="T41" fmla="*/ 26 h 34"/>
                  <a:gd name="T42" fmla="*/ 4 w 8"/>
                  <a:gd name="T43" fmla="*/ 25 h 34"/>
                  <a:gd name="T44" fmla="*/ 2 w 8"/>
                  <a:gd name="T45" fmla="*/ 26 h 34"/>
                  <a:gd name="T46" fmla="*/ 1 w 8"/>
                  <a:gd name="T47" fmla="*/ 27 h 34"/>
                  <a:gd name="T48" fmla="*/ 0 w 8"/>
                  <a:gd name="T49" fmla="*/ 28 h 34"/>
                  <a:gd name="T50" fmla="*/ 0 w 8"/>
                  <a:gd name="T51" fmla="*/ 30 h 34"/>
                  <a:gd name="T52" fmla="*/ 0 w 8"/>
                  <a:gd name="T53" fmla="*/ 32 h 34"/>
                  <a:gd name="T54" fmla="*/ 1 w 8"/>
                  <a:gd name="T55" fmla="*/ 33 h 34"/>
                  <a:gd name="T56" fmla="*/ 2 w 8"/>
                  <a:gd name="T57" fmla="*/ 34 h 34"/>
                  <a:gd name="T58" fmla="*/ 4 w 8"/>
                  <a:gd name="T59" fmla="*/ 34 h 34"/>
                  <a:gd name="T60" fmla="*/ 6 w 8"/>
                  <a:gd name="T61" fmla="*/ 34 h 34"/>
                  <a:gd name="T62" fmla="*/ 7 w 8"/>
                  <a:gd name="T63" fmla="*/ 33 h 34"/>
                  <a:gd name="T64" fmla="*/ 8 w 8"/>
                  <a:gd name="T65" fmla="*/ 31 h 34"/>
                  <a:gd name="T66" fmla="*/ 8 w 8"/>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4"/>
                    </a:moveTo>
                    <a:lnTo>
                      <a:pt x="8" y="2"/>
                    </a:lnTo>
                    <a:lnTo>
                      <a:pt x="7" y="1"/>
                    </a:lnTo>
                    <a:lnTo>
                      <a:pt x="6" y="0"/>
                    </a:lnTo>
                    <a:lnTo>
                      <a:pt x="4" y="0"/>
                    </a:lnTo>
                    <a:lnTo>
                      <a:pt x="2" y="0"/>
                    </a:lnTo>
                    <a:lnTo>
                      <a:pt x="1" y="1"/>
                    </a:lnTo>
                    <a:lnTo>
                      <a:pt x="0" y="3"/>
                    </a:lnTo>
                    <a:lnTo>
                      <a:pt x="0" y="4"/>
                    </a:lnTo>
                    <a:lnTo>
                      <a:pt x="0" y="6"/>
                    </a:lnTo>
                    <a:lnTo>
                      <a:pt x="1" y="7"/>
                    </a:lnTo>
                    <a:lnTo>
                      <a:pt x="2" y="8"/>
                    </a:lnTo>
                    <a:lnTo>
                      <a:pt x="4" y="9"/>
                    </a:lnTo>
                    <a:lnTo>
                      <a:pt x="6" y="8"/>
                    </a:lnTo>
                    <a:lnTo>
                      <a:pt x="7" y="7"/>
                    </a:lnTo>
                    <a:lnTo>
                      <a:pt x="8" y="6"/>
                    </a:lnTo>
                    <a:lnTo>
                      <a:pt x="8" y="4"/>
                    </a:lnTo>
                    <a:close/>
                    <a:moveTo>
                      <a:pt x="8" y="30"/>
                    </a:moveTo>
                    <a:lnTo>
                      <a:pt x="8" y="28"/>
                    </a:lnTo>
                    <a:lnTo>
                      <a:pt x="7" y="27"/>
                    </a:lnTo>
                    <a:lnTo>
                      <a:pt x="6" y="26"/>
                    </a:lnTo>
                    <a:lnTo>
                      <a:pt x="4" y="25"/>
                    </a:lnTo>
                    <a:lnTo>
                      <a:pt x="2" y="26"/>
                    </a:lnTo>
                    <a:lnTo>
                      <a:pt x="1" y="27"/>
                    </a:lnTo>
                    <a:lnTo>
                      <a:pt x="0" y="28"/>
                    </a:lnTo>
                    <a:lnTo>
                      <a:pt x="0" y="30"/>
                    </a:lnTo>
                    <a:lnTo>
                      <a:pt x="0" y="32"/>
                    </a:lnTo>
                    <a:lnTo>
                      <a:pt x="1" y="33"/>
                    </a:lnTo>
                    <a:lnTo>
                      <a:pt x="2" y="34"/>
                    </a:lnTo>
                    <a:lnTo>
                      <a:pt x="4" y="34"/>
                    </a:lnTo>
                    <a:lnTo>
                      <a:pt x="6" y="34"/>
                    </a:lnTo>
                    <a:lnTo>
                      <a:pt x="7" y="33"/>
                    </a:lnTo>
                    <a:lnTo>
                      <a:pt x="8" y="31"/>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08" name="Freeform 170"/>
              <p:cNvSpPr>
                <a:spLocks noChangeAspect="1" noEditPoints="1"/>
              </p:cNvSpPr>
              <p:nvPr/>
            </p:nvSpPr>
            <p:spPr bwMode="auto">
              <a:xfrm>
                <a:off x="1467" y="1353"/>
                <a:ext cx="23" cy="69"/>
              </a:xfrm>
              <a:custGeom>
                <a:avLst/>
                <a:gdLst>
                  <a:gd name="T0" fmla="*/ 17 w 23"/>
                  <a:gd name="T1" fmla="*/ 24 h 69"/>
                  <a:gd name="T2" fmla="*/ 0 w 23"/>
                  <a:gd name="T3" fmla="*/ 25 h 69"/>
                  <a:gd name="T4" fmla="*/ 0 w 23"/>
                  <a:gd name="T5" fmla="*/ 30 h 69"/>
                  <a:gd name="T6" fmla="*/ 3 w 23"/>
                  <a:gd name="T7" fmla="*/ 30 h 69"/>
                  <a:gd name="T8" fmla="*/ 5 w 23"/>
                  <a:gd name="T9" fmla="*/ 30 h 69"/>
                  <a:gd name="T10" fmla="*/ 6 w 23"/>
                  <a:gd name="T11" fmla="*/ 31 h 69"/>
                  <a:gd name="T12" fmla="*/ 6 w 23"/>
                  <a:gd name="T13" fmla="*/ 34 h 69"/>
                  <a:gd name="T14" fmla="*/ 6 w 23"/>
                  <a:gd name="T15" fmla="*/ 64 h 69"/>
                  <a:gd name="T16" fmla="*/ 0 w 23"/>
                  <a:gd name="T17" fmla="*/ 64 h 69"/>
                  <a:gd name="T18" fmla="*/ 0 w 23"/>
                  <a:gd name="T19" fmla="*/ 69 h 69"/>
                  <a:gd name="T20" fmla="*/ 5 w 23"/>
                  <a:gd name="T21" fmla="*/ 69 h 69"/>
                  <a:gd name="T22" fmla="*/ 12 w 23"/>
                  <a:gd name="T23" fmla="*/ 69 h 69"/>
                  <a:gd name="T24" fmla="*/ 17 w 23"/>
                  <a:gd name="T25" fmla="*/ 69 h 69"/>
                  <a:gd name="T26" fmla="*/ 23 w 23"/>
                  <a:gd name="T27" fmla="*/ 69 h 69"/>
                  <a:gd name="T28" fmla="*/ 23 w 23"/>
                  <a:gd name="T29" fmla="*/ 64 h 69"/>
                  <a:gd name="T30" fmla="*/ 17 w 23"/>
                  <a:gd name="T31" fmla="*/ 64 h 69"/>
                  <a:gd name="T32" fmla="*/ 17 w 23"/>
                  <a:gd name="T33" fmla="*/ 24 h 69"/>
                  <a:gd name="T34" fmla="*/ 18 w 23"/>
                  <a:gd name="T35" fmla="*/ 8 h 69"/>
                  <a:gd name="T36" fmla="*/ 18 w 23"/>
                  <a:gd name="T37" fmla="*/ 5 h 69"/>
                  <a:gd name="T38" fmla="*/ 16 w 23"/>
                  <a:gd name="T39" fmla="*/ 2 h 69"/>
                  <a:gd name="T40" fmla="*/ 13 w 23"/>
                  <a:gd name="T41" fmla="*/ 0 h 69"/>
                  <a:gd name="T42" fmla="*/ 10 w 23"/>
                  <a:gd name="T43" fmla="*/ 0 h 69"/>
                  <a:gd name="T44" fmla="*/ 7 w 23"/>
                  <a:gd name="T45" fmla="*/ 1 h 69"/>
                  <a:gd name="T46" fmla="*/ 5 w 23"/>
                  <a:gd name="T47" fmla="*/ 2 h 69"/>
                  <a:gd name="T48" fmla="*/ 3 w 23"/>
                  <a:gd name="T49" fmla="*/ 5 h 69"/>
                  <a:gd name="T50" fmla="*/ 3 w 23"/>
                  <a:gd name="T51" fmla="*/ 8 h 69"/>
                  <a:gd name="T52" fmla="*/ 3 w 23"/>
                  <a:gd name="T53" fmla="*/ 11 h 69"/>
                  <a:gd name="T54" fmla="*/ 5 w 23"/>
                  <a:gd name="T55" fmla="*/ 13 h 69"/>
                  <a:gd name="T56" fmla="*/ 7 w 23"/>
                  <a:gd name="T57" fmla="*/ 15 h 69"/>
                  <a:gd name="T58" fmla="*/ 10 w 23"/>
                  <a:gd name="T59" fmla="*/ 15 h 69"/>
                  <a:gd name="T60" fmla="*/ 13 w 23"/>
                  <a:gd name="T61" fmla="*/ 15 h 69"/>
                  <a:gd name="T62" fmla="*/ 16 w 23"/>
                  <a:gd name="T63" fmla="*/ 13 h 69"/>
                  <a:gd name="T64" fmla="*/ 18 w 23"/>
                  <a:gd name="T65" fmla="*/ 11 h 69"/>
                  <a:gd name="T66" fmla="*/ 18 w 23"/>
                  <a:gd name="T6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69">
                    <a:moveTo>
                      <a:pt x="17" y="24"/>
                    </a:moveTo>
                    <a:lnTo>
                      <a:pt x="0" y="25"/>
                    </a:lnTo>
                    <a:lnTo>
                      <a:pt x="0" y="30"/>
                    </a:lnTo>
                    <a:lnTo>
                      <a:pt x="3" y="30"/>
                    </a:lnTo>
                    <a:lnTo>
                      <a:pt x="5" y="30"/>
                    </a:lnTo>
                    <a:lnTo>
                      <a:pt x="6" y="31"/>
                    </a:lnTo>
                    <a:lnTo>
                      <a:pt x="6" y="34"/>
                    </a:lnTo>
                    <a:lnTo>
                      <a:pt x="6" y="64"/>
                    </a:lnTo>
                    <a:lnTo>
                      <a:pt x="0" y="64"/>
                    </a:lnTo>
                    <a:lnTo>
                      <a:pt x="0" y="69"/>
                    </a:lnTo>
                    <a:lnTo>
                      <a:pt x="5" y="69"/>
                    </a:lnTo>
                    <a:lnTo>
                      <a:pt x="12" y="69"/>
                    </a:lnTo>
                    <a:lnTo>
                      <a:pt x="17" y="69"/>
                    </a:lnTo>
                    <a:lnTo>
                      <a:pt x="23" y="69"/>
                    </a:lnTo>
                    <a:lnTo>
                      <a:pt x="23" y="64"/>
                    </a:lnTo>
                    <a:lnTo>
                      <a:pt x="17" y="64"/>
                    </a:lnTo>
                    <a:lnTo>
                      <a:pt x="17" y="24"/>
                    </a:lnTo>
                    <a:close/>
                    <a:moveTo>
                      <a:pt x="18" y="8"/>
                    </a:moveTo>
                    <a:lnTo>
                      <a:pt x="18" y="5"/>
                    </a:lnTo>
                    <a:lnTo>
                      <a:pt x="16" y="2"/>
                    </a:lnTo>
                    <a:lnTo>
                      <a:pt x="13" y="0"/>
                    </a:lnTo>
                    <a:lnTo>
                      <a:pt x="10" y="0"/>
                    </a:lnTo>
                    <a:lnTo>
                      <a:pt x="7" y="1"/>
                    </a:lnTo>
                    <a:lnTo>
                      <a:pt x="5" y="2"/>
                    </a:lnTo>
                    <a:lnTo>
                      <a:pt x="3" y="5"/>
                    </a:lnTo>
                    <a:lnTo>
                      <a:pt x="3" y="8"/>
                    </a:lnTo>
                    <a:lnTo>
                      <a:pt x="3" y="11"/>
                    </a:lnTo>
                    <a:lnTo>
                      <a:pt x="5" y="13"/>
                    </a:lnTo>
                    <a:lnTo>
                      <a:pt x="7" y="15"/>
                    </a:lnTo>
                    <a:lnTo>
                      <a:pt x="10" y="15"/>
                    </a:lnTo>
                    <a:lnTo>
                      <a:pt x="13" y="15"/>
                    </a:lnTo>
                    <a:lnTo>
                      <a:pt x="16" y="13"/>
                    </a:lnTo>
                    <a:lnTo>
                      <a:pt x="18" y="11"/>
                    </a:lnTo>
                    <a:lnTo>
                      <a:pt x="18"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09" name="Freeform 171"/>
              <p:cNvSpPr>
                <a:spLocks noChangeAspect="1"/>
              </p:cNvSpPr>
              <p:nvPr/>
            </p:nvSpPr>
            <p:spPr bwMode="auto">
              <a:xfrm>
                <a:off x="1498" y="1352"/>
                <a:ext cx="39" cy="70"/>
              </a:xfrm>
              <a:custGeom>
                <a:avLst/>
                <a:gdLst>
                  <a:gd name="T0" fmla="*/ 7 w 39"/>
                  <a:gd name="T1" fmla="*/ 26 h 70"/>
                  <a:gd name="T2" fmla="*/ 0 w 39"/>
                  <a:gd name="T3" fmla="*/ 26 h 70"/>
                  <a:gd name="T4" fmla="*/ 0 w 39"/>
                  <a:gd name="T5" fmla="*/ 31 h 70"/>
                  <a:gd name="T6" fmla="*/ 7 w 39"/>
                  <a:gd name="T7" fmla="*/ 31 h 70"/>
                  <a:gd name="T8" fmla="*/ 7 w 39"/>
                  <a:gd name="T9" fmla="*/ 65 h 70"/>
                  <a:gd name="T10" fmla="*/ 1 w 39"/>
                  <a:gd name="T11" fmla="*/ 65 h 70"/>
                  <a:gd name="T12" fmla="*/ 1 w 39"/>
                  <a:gd name="T13" fmla="*/ 70 h 70"/>
                  <a:gd name="T14" fmla="*/ 6 w 39"/>
                  <a:gd name="T15" fmla="*/ 70 h 70"/>
                  <a:gd name="T16" fmla="*/ 13 w 39"/>
                  <a:gd name="T17" fmla="*/ 70 h 70"/>
                  <a:gd name="T18" fmla="*/ 16 w 39"/>
                  <a:gd name="T19" fmla="*/ 70 h 70"/>
                  <a:gd name="T20" fmla="*/ 20 w 39"/>
                  <a:gd name="T21" fmla="*/ 70 h 70"/>
                  <a:gd name="T22" fmla="*/ 24 w 39"/>
                  <a:gd name="T23" fmla="*/ 70 h 70"/>
                  <a:gd name="T24" fmla="*/ 27 w 39"/>
                  <a:gd name="T25" fmla="*/ 70 h 70"/>
                  <a:gd name="T26" fmla="*/ 27 w 39"/>
                  <a:gd name="T27" fmla="*/ 65 h 70"/>
                  <a:gd name="T28" fmla="*/ 18 w 39"/>
                  <a:gd name="T29" fmla="*/ 65 h 70"/>
                  <a:gd name="T30" fmla="*/ 18 w 39"/>
                  <a:gd name="T31" fmla="*/ 31 h 70"/>
                  <a:gd name="T32" fmla="*/ 30 w 39"/>
                  <a:gd name="T33" fmla="*/ 31 h 70"/>
                  <a:gd name="T34" fmla="*/ 30 w 39"/>
                  <a:gd name="T35" fmla="*/ 26 h 70"/>
                  <a:gd name="T36" fmla="*/ 18 w 39"/>
                  <a:gd name="T37" fmla="*/ 26 h 70"/>
                  <a:gd name="T38" fmla="*/ 18 w 39"/>
                  <a:gd name="T39" fmla="*/ 16 h 70"/>
                  <a:gd name="T40" fmla="*/ 18 w 39"/>
                  <a:gd name="T41" fmla="*/ 12 h 70"/>
                  <a:gd name="T42" fmla="*/ 19 w 39"/>
                  <a:gd name="T43" fmla="*/ 9 h 70"/>
                  <a:gd name="T44" fmla="*/ 20 w 39"/>
                  <a:gd name="T45" fmla="*/ 7 h 70"/>
                  <a:gd name="T46" fmla="*/ 22 w 39"/>
                  <a:gd name="T47" fmla="*/ 6 h 70"/>
                  <a:gd name="T48" fmla="*/ 23 w 39"/>
                  <a:gd name="T49" fmla="*/ 5 h 70"/>
                  <a:gd name="T50" fmla="*/ 25 w 39"/>
                  <a:gd name="T51" fmla="*/ 4 h 70"/>
                  <a:gd name="T52" fmla="*/ 26 w 39"/>
                  <a:gd name="T53" fmla="*/ 4 h 70"/>
                  <a:gd name="T54" fmla="*/ 28 w 39"/>
                  <a:gd name="T55" fmla="*/ 4 h 70"/>
                  <a:gd name="T56" fmla="*/ 29 w 39"/>
                  <a:gd name="T57" fmla="*/ 4 h 70"/>
                  <a:gd name="T58" fmla="*/ 28 w 39"/>
                  <a:gd name="T59" fmla="*/ 6 h 70"/>
                  <a:gd name="T60" fmla="*/ 27 w 39"/>
                  <a:gd name="T61" fmla="*/ 9 h 70"/>
                  <a:gd name="T62" fmla="*/ 28 w 39"/>
                  <a:gd name="T63" fmla="*/ 12 h 70"/>
                  <a:gd name="T64" fmla="*/ 29 w 39"/>
                  <a:gd name="T65" fmla="*/ 14 h 70"/>
                  <a:gd name="T66" fmla="*/ 31 w 39"/>
                  <a:gd name="T67" fmla="*/ 15 h 70"/>
                  <a:gd name="T68" fmla="*/ 33 w 39"/>
                  <a:gd name="T69" fmla="*/ 15 h 70"/>
                  <a:gd name="T70" fmla="*/ 35 w 39"/>
                  <a:gd name="T71" fmla="*/ 15 h 70"/>
                  <a:gd name="T72" fmla="*/ 37 w 39"/>
                  <a:gd name="T73" fmla="*/ 14 h 70"/>
                  <a:gd name="T74" fmla="*/ 39 w 39"/>
                  <a:gd name="T75" fmla="*/ 12 h 70"/>
                  <a:gd name="T76" fmla="*/ 39 w 39"/>
                  <a:gd name="T77" fmla="*/ 9 h 70"/>
                  <a:gd name="T78" fmla="*/ 39 w 39"/>
                  <a:gd name="T79" fmla="*/ 6 h 70"/>
                  <a:gd name="T80" fmla="*/ 37 w 39"/>
                  <a:gd name="T81" fmla="*/ 3 h 70"/>
                  <a:gd name="T82" fmla="*/ 33 w 39"/>
                  <a:gd name="T83" fmla="*/ 1 h 70"/>
                  <a:gd name="T84" fmla="*/ 28 w 39"/>
                  <a:gd name="T85" fmla="*/ 0 h 70"/>
                  <a:gd name="T86" fmla="*/ 21 w 39"/>
                  <a:gd name="T87" fmla="*/ 1 h 70"/>
                  <a:gd name="T88" fmla="*/ 14 w 39"/>
                  <a:gd name="T89" fmla="*/ 4 h 70"/>
                  <a:gd name="T90" fmla="*/ 9 w 39"/>
                  <a:gd name="T91" fmla="*/ 9 h 70"/>
                  <a:gd name="T92" fmla="*/ 7 w 39"/>
                  <a:gd name="T93" fmla="*/ 16 h 70"/>
                  <a:gd name="T94" fmla="*/ 7 w 39"/>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70">
                    <a:moveTo>
                      <a:pt x="7" y="26"/>
                    </a:moveTo>
                    <a:lnTo>
                      <a:pt x="0" y="26"/>
                    </a:lnTo>
                    <a:lnTo>
                      <a:pt x="0" y="31"/>
                    </a:lnTo>
                    <a:lnTo>
                      <a:pt x="7" y="31"/>
                    </a:lnTo>
                    <a:lnTo>
                      <a:pt x="7" y="65"/>
                    </a:lnTo>
                    <a:lnTo>
                      <a:pt x="1" y="65"/>
                    </a:lnTo>
                    <a:lnTo>
                      <a:pt x="1" y="70"/>
                    </a:lnTo>
                    <a:lnTo>
                      <a:pt x="6" y="70"/>
                    </a:lnTo>
                    <a:lnTo>
                      <a:pt x="13" y="70"/>
                    </a:lnTo>
                    <a:lnTo>
                      <a:pt x="16" y="70"/>
                    </a:lnTo>
                    <a:lnTo>
                      <a:pt x="20" y="70"/>
                    </a:lnTo>
                    <a:lnTo>
                      <a:pt x="24" y="70"/>
                    </a:lnTo>
                    <a:lnTo>
                      <a:pt x="27" y="70"/>
                    </a:lnTo>
                    <a:lnTo>
                      <a:pt x="27" y="65"/>
                    </a:lnTo>
                    <a:lnTo>
                      <a:pt x="18" y="65"/>
                    </a:lnTo>
                    <a:lnTo>
                      <a:pt x="18" y="31"/>
                    </a:lnTo>
                    <a:lnTo>
                      <a:pt x="30" y="31"/>
                    </a:lnTo>
                    <a:lnTo>
                      <a:pt x="30" y="26"/>
                    </a:lnTo>
                    <a:lnTo>
                      <a:pt x="18" y="26"/>
                    </a:lnTo>
                    <a:lnTo>
                      <a:pt x="18" y="16"/>
                    </a:lnTo>
                    <a:lnTo>
                      <a:pt x="18" y="12"/>
                    </a:lnTo>
                    <a:lnTo>
                      <a:pt x="19" y="9"/>
                    </a:lnTo>
                    <a:lnTo>
                      <a:pt x="20" y="7"/>
                    </a:lnTo>
                    <a:lnTo>
                      <a:pt x="22" y="6"/>
                    </a:lnTo>
                    <a:lnTo>
                      <a:pt x="23" y="5"/>
                    </a:lnTo>
                    <a:lnTo>
                      <a:pt x="25" y="4"/>
                    </a:lnTo>
                    <a:lnTo>
                      <a:pt x="26" y="4"/>
                    </a:lnTo>
                    <a:lnTo>
                      <a:pt x="28" y="4"/>
                    </a:lnTo>
                    <a:lnTo>
                      <a:pt x="29" y="4"/>
                    </a:lnTo>
                    <a:lnTo>
                      <a:pt x="28" y="6"/>
                    </a:lnTo>
                    <a:lnTo>
                      <a:pt x="27" y="9"/>
                    </a:lnTo>
                    <a:lnTo>
                      <a:pt x="28" y="12"/>
                    </a:lnTo>
                    <a:lnTo>
                      <a:pt x="29" y="14"/>
                    </a:lnTo>
                    <a:lnTo>
                      <a:pt x="31" y="15"/>
                    </a:lnTo>
                    <a:lnTo>
                      <a:pt x="33" y="15"/>
                    </a:lnTo>
                    <a:lnTo>
                      <a:pt x="35" y="15"/>
                    </a:lnTo>
                    <a:lnTo>
                      <a:pt x="37" y="14"/>
                    </a:lnTo>
                    <a:lnTo>
                      <a:pt x="39" y="12"/>
                    </a:lnTo>
                    <a:lnTo>
                      <a:pt x="39" y="9"/>
                    </a:lnTo>
                    <a:lnTo>
                      <a:pt x="39" y="6"/>
                    </a:lnTo>
                    <a:lnTo>
                      <a:pt x="37" y="3"/>
                    </a:lnTo>
                    <a:lnTo>
                      <a:pt x="33" y="1"/>
                    </a:lnTo>
                    <a:lnTo>
                      <a:pt x="28" y="0"/>
                    </a:lnTo>
                    <a:lnTo>
                      <a:pt x="21" y="1"/>
                    </a:lnTo>
                    <a:lnTo>
                      <a:pt x="14" y="4"/>
                    </a:lnTo>
                    <a:lnTo>
                      <a:pt x="9" y="9"/>
                    </a:lnTo>
                    <a:lnTo>
                      <a:pt x="7" y="16"/>
                    </a:lnTo>
                    <a:lnTo>
                      <a:pt x="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10" name="Freeform 172"/>
              <p:cNvSpPr>
                <a:spLocks noChangeAspect="1"/>
              </p:cNvSpPr>
              <p:nvPr/>
            </p:nvSpPr>
            <p:spPr bwMode="auto">
              <a:xfrm>
                <a:off x="1585" y="1347"/>
                <a:ext cx="4" cy="100"/>
              </a:xfrm>
              <a:custGeom>
                <a:avLst/>
                <a:gdLst>
                  <a:gd name="T0" fmla="*/ 4 w 4"/>
                  <a:gd name="T1" fmla="*/ 4 h 100"/>
                  <a:gd name="T2" fmla="*/ 4 w 4"/>
                  <a:gd name="T3" fmla="*/ 3 h 100"/>
                  <a:gd name="T4" fmla="*/ 3 w 4"/>
                  <a:gd name="T5" fmla="*/ 2 h 100"/>
                  <a:gd name="T6" fmla="*/ 3 w 4"/>
                  <a:gd name="T7" fmla="*/ 1 h 100"/>
                  <a:gd name="T8" fmla="*/ 2 w 4"/>
                  <a:gd name="T9" fmla="*/ 0 h 100"/>
                  <a:gd name="T10" fmla="*/ 1 w 4"/>
                  <a:gd name="T11" fmla="*/ 1 h 100"/>
                  <a:gd name="T12" fmla="*/ 0 w 4"/>
                  <a:gd name="T13" fmla="*/ 2 h 100"/>
                  <a:gd name="T14" fmla="*/ 0 w 4"/>
                  <a:gd name="T15" fmla="*/ 3 h 100"/>
                  <a:gd name="T16" fmla="*/ 0 w 4"/>
                  <a:gd name="T17" fmla="*/ 4 h 100"/>
                  <a:gd name="T18" fmla="*/ 0 w 4"/>
                  <a:gd name="T19" fmla="*/ 96 h 100"/>
                  <a:gd name="T20" fmla="*/ 0 w 4"/>
                  <a:gd name="T21" fmla="*/ 98 h 100"/>
                  <a:gd name="T22" fmla="*/ 0 w 4"/>
                  <a:gd name="T23" fmla="*/ 99 h 100"/>
                  <a:gd name="T24" fmla="*/ 1 w 4"/>
                  <a:gd name="T25" fmla="*/ 100 h 100"/>
                  <a:gd name="T26" fmla="*/ 2 w 4"/>
                  <a:gd name="T27" fmla="*/ 100 h 100"/>
                  <a:gd name="T28" fmla="*/ 3 w 4"/>
                  <a:gd name="T29" fmla="*/ 100 h 100"/>
                  <a:gd name="T30" fmla="*/ 3 w 4"/>
                  <a:gd name="T31" fmla="*/ 99 h 100"/>
                  <a:gd name="T32" fmla="*/ 4 w 4"/>
                  <a:gd name="T33" fmla="*/ 98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3"/>
                    </a:lnTo>
                    <a:lnTo>
                      <a:pt x="3" y="2"/>
                    </a:lnTo>
                    <a:lnTo>
                      <a:pt x="3" y="1"/>
                    </a:lnTo>
                    <a:lnTo>
                      <a:pt x="2" y="0"/>
                    </a:lnTo>
                    <a:lnTo>
                      <a:pt x="1" y="1"/>
                    </a:lnTo>
                    <a:lnTo>
                      <a:pt x="0" y="2"/>
                    </a:lnTo>
                    <a:lnTo>
                      <a:pt x="0" y="3"/>
                    </a:lnTo>
                    <a:lnTo>
                      <a:pt x="0" y="4"/>
                    </a:lnTo>
                    <a:lnTo>
                      <a:pt x="0" y="96"/>
                    </a:lnTo>
                    <a:lnTo>
                      <a:pt x="0" y="98"/>
                    </a:lnTo>
                    <a:lnTo>
                      <a:pt x="0" y="99"/>
                    </a:lnTo>
                    <a:lnTo>
                      <a:pt x="1" y="100"/>
                    </a:lnTo>
                    <a:lnTo>
                      <a:pt x="2" y="100"/>
                    </a:lnTo>
                    <a:lnTo>
                      <a:pt x="3" y="100"/>
                    </a:lnTo>
                    <a:lnTo>
                      <a:pt x="3" y="99"/>
                    </a:lnTo>
                    <a:lnTo>
                      <a:pt x="4" y="98"/>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11" name="Freeform 173"/>
              <p:cNvSpPr>
                <a:spLocks noChangeAspect="1"/>
              </p:cNvSpPr>
              <p:nvPr/>
            </p:nvSpPr>
            <p:spPr bwMode="auto">
              <a:xfrm>
                <a:off x="1604" y="1378"/>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1 h 44"/>
                  <a:gd name="T18" fmla="*/ 14 w 50"/>
                  <a:gd name="T19" fmla="*/ 37 h 44"/>
                  <a:gd name="T20" fmla="*/ 16 w 50"/>
                  <a:gd name="T21" fmla="*/ 11 h 44"/>
                  <a:gd name="T22" fmla="*/ 23 w 50"/>
                  <a:gd name="T23" fmla="*/ 3 h 44"/>
                  <a:gd name="T24" fmla="*/ 30 w 50"/>
                  <a:gd name="T25" fmla="*/ 3 h 44"/>
                  <a:gd name="T26" fmla="*/ 33 w 50"/>
                  <a:gd name="T27" fmla="*/ 4 h 44"/>
                  <a:gd name="T28" fmla="*/ 35 w 50"/>
                  <a:gd name="T29" fmla="*/ 7 h 44"/>
                  <a:gd name="T30" fmla="*/ 35 w 50"/>
                  <a:gd name="T31" fmla="*/ 11 h 44"/>
                  <a:gd name="T32" fmla="*/ 35 w 50"/>
                  <a:gd name="T33" fmla="*/ 37 h 44"/>
                  <a:gd name="T34" fmla="*/ 34 w 50"/>
                  <a:gd name="T35" fmla="*/ 41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6 h 44"/>
                  <a:gd name="T56" fmla="*/ 38 w 50"/>
                  <a:gd name="T57" fmla="*/ 2 h 44"/>
                  <a:gd name="T58" fmla="*/ 32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39"/>
                    </a:lnTo>
                    <a:lnTo>
                      <a:pt x="6" y="41"/>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1"/>
                    </a:lnTo>
                    <a:lnTo>
                      <a:pt x="15" y="39"/>
                    </a:lnTo>
                    <a:lnTo>
                      <a:pt x="14" y="37"/>
                    </a:lnTo>
                    <a:lnTo>
                      <a:pt x="14" y="18"/>
                    </a:lnTo>
                    <a:lnTo>
                      <a:pt x="16" y="11"/>
                    </a:lnTo>
                    <a:lnTo>
                      <a:pt x="19" y="6"/>
                    </a:lnTo>
                    <a:lnTo>
                      <a:pt x="23" y="3"/>
                    </a:lnTo>
                    <a:lnTo>
                      <a:pt x="28" y="2"/>
                    </a:lnTo>
                    <a:lnTo>
                      <a:pt x="30" y="3"/>
                    </a:lnTo>
                    <a:lnTo>
                      <a:pt x="32" y="3"/>
                    </a:lnTo>
                    <a:lnTo>
                      <a:pt x="33" y="4"/>
                    </a:lnTo>
                    <a:lnTo>
                      <a:pt x="34" y="6"/>
                    </a:lnTo>
                    <a:lnTo>
                      <a:pt x="35" y="7"/>
                    </a:lnTo>
                    <a:lnTo>
                      <a:pt x="35" y="9"/>
                    </a:lnTo>
                    <a:lnTo>
                      <a:pt x="35" y="11"/>
                    </a:lnTo>
                    <a:lnTo>
                      <a:pt x="35" y="13"/>
                    </a:lnTo>
                    <a:lnTo>
                      <a:pt x="35" y="37"/>
                    </a:lnTo>
                    <a:lnTo>
                      <a:pt x="35" y="39"/>
                    </a:lnTo>
                    <a:lnTo>
                      <a:pt x="34" y="41"/>
                    </a:lnTo>
                    <a:lnTo>
                      <a:pt x="32"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4"/>
                    </a:lnTo>
                    <a:lnTo>
                      <a:pt x="42" y="10"/>
                    </a:lnTo>
                    <a:lnTo>
                      <a:pt x="41" y="6"/>
                    </a:lnTo>
                    <a:lnTo>
                      <a:pt x="39" y="4"/>
                    </a:lnTo>
                    <a:lnTo>
                      <a:pt x="38" y="2"/>
                    </a:lnTo>
                    <a:lnTo>
                      <a:pt x="35" y="1"/>
                    </a:lnTo>
                    <a:lnTo>
                      <a:pt x="32" y="0"/>
                    </a:lnTo>
                    <a:lnTo>
                      <a:pt x="29" y="0"/>
                    </a:lnTo>
                    <a:lnTo>
                      <a:pt x="24" y="1"/>
                    </a:lnTo>
                    <a:lnTo>
                      <a:pt x="20" y="3"/>
                    </a:lnTo>
                    <a:lnTo>
                      <a:pt x="16" y="6"/>
                    </a:lnTo>
                    <a:lnTo>
                      <a:pt x="14" y="11"/>
                    </a:lnTo>
                    <a:lnTo>
                      <a:pt x="14" y="0"/>
                    </a:lnTo>
                    <a:lnTo>
                      <a:pt x="0" y="1"/>
                    </a:lnTo>
                    <a:lnTo>
                      <a:pt x="0" y="4"/>
                    </a:lnTo>
                    <a:lnTo>
                      <a:pt x="2" y="4"/>
                    </a:lnTo>
                    <a:lnTo>
                      <a:pt x="4" y="4"/>
                    </a:lnTo>
                    <a:lnTo>
                      <a:pt x="5" y="5"/>
                    </a:lnTo>
                    <a:lnTo>
                      <a:pt x="6" y="5"/>
                    </a:lnTo>
                    <a:lnTo>
                      <a:pt x="7" y="6"/>
                    </a:lnTo>
                    <a:lnTo>
                      <a:pt x="7"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12" name="Freeform 174"/>
              <p:cNvSpPr>
                <a:spLocks noChangeAspect="1" noEditPoints="1"/>
              </p:cNvSpPr>
              <p:nvPr/>
            </p:nvSpPr>
            <p:spPr bwMode="auto">
              <a:xfrm>
                <a:off x="1656" y="1353"/>
                <a:ext cx="49" cy="70"/>
              </a:xfrm>
              <a:custGeom>
                <a:avLst/>
                <a:gdLst>
                  <a:gd name="T0" fmla="*/ 14 w 49"/>
                  <a:gd name="T1" fmla="*/ 0 h 70"/>
                  <a:gd name="T2" fmla="*/ 0 w 49"/>
                  <a:gd name="T3" fmla="*/ 4 h 70"/>
                  <a:gd name="T4" fmla="*/ 4 w 49"/>
                  <a:gd name="T5" fmla="*/ 4 h 70"/>
                  <a:gd name="T6" fmla="*/ 7 w 49"/>
                  <a:gd name="T7" fmla="*/ 5 h 70"/>
                  <a:gd name="T8" fmla="*/ 8 w 49"/>
                  <a:gd name="T9" fmla="*/ 7 h 70"/>
                  <a:gd name="T10" fmla="*/ 8 w 49"/>
                  <a:gd name="T11" fmla="*/ 10 h 70"/>
                  <a:gd name="T12" fmla="*/ 10 w 49"/>
                  <a:gd name="T13" fmla="*/ 69 h 70"/>
                  <a:gd name="T14" fmla="*/ 11 w 49"/>
                  <a:gd name="T15" fmla="*/ 68 h 70"/>
                  <a:gd name="T16" fmla="*/ 14 w 49"/>
                  <a:gd name="T17" fmla="*/ 63 h 70"/>
                  <a:gd name="T18" fmla="*/ 18 w 49"/>
                  <a:gd name="T19" fmla="*/ 67 h 70"/>
                  <a:gd name="T20" fmla="*/ 27 w 49"/>
                  <a:gd name="T21" fmla="*/ 70 h 70"/>
                  <a:gd name="T22" fmla="*/ 43 w 49"/>
                  <a:gd name="T23" fmla="*/ 64 h 70"/>
                  <a:gd name="T24" fmla="*/ 49 w 49"/>
                  <a:gd name="T25" fmla="*/ 48 h 70"/>
                  <a:gd name="T26" fmla="*/ 43 w 49"/>
                  <a:gd name="T27" fmla="*/ 32 h 70"/>
                  <a:gd name="T28" fmla="*/ 28 w 49"/>
                  <a:gd name="T29" fmla="*/ 25 h 70"/>
                  <a:gd name="T30" fmla="*/ 19 w 49"/>
                  <a:gd name="T31" fmla="*/ 28 h 70"/>
                  <a:gd name="T32" fmla="*/ 14 w 49"/>
                  <a:gd name="T33" fmla="*/ 32 h 70"/>
                  <a:gd name="T34" fmla="*/ 15 w 49"/>
                  <a:gd name="T35" fmla="*/ 37 h 70"/>
                  <a:gd name="T36" fmla="*/ 15 w 49"/>
                  <a:gd name="T37" fmla="*/ 35 h 70"/>
                  <a:gd name="T38" fmla="*/ 16 w 49"/>
                  <a:gd name="T39" fmla="*/ 34 h 70"/>
                  <a:gd name="T40" fmla="*/ 22 w 49"/>
                  <a:gd name="T41" fmla="*/ 28 h 70"/>
                  <a:gd name="T42" fmla="*/ 28 w 49"/>
                  <a:gd name="T43" fmla="*/ 27 h 70"/>
                  <a:gd name="T44" fmla="*/ 34 w 49"/>
                  <a:gd name="T45" fmla="*/ 29 h 70"/>
                  <a:gd name="T46" fmla="*/ 38 w 49"/>
                  <a:gd name="T47" fmla="*/ 34 h 70"/>
                  <a:gd name="T48" fmla="*/ 40 w 49"/>
                  <a:gd name="T49" fmla="*/ 41 h 70"/>
                  <a:gd name="T50" fmla="*/ 41 w 49"/>
                  <a:gd name="T51" fmla="*/ 48 h 70"/>
                  <a:gd name="T52" fmla="*/ 40 w 49"/>
                  <a:gd name="T53" fmla="*/ 54 h 70"/>
                  <a:gd name="T54" fmla="*/ 38 w 49"/>
                  <a:gd name="T55" fmla="*/ 62 h 70"/>
                  <a:gd name="T56" fmla="*/ 33 w 49"/>
                  <a:gd name="T57" fmla="*/ 66 h 70"/>
                  <a:gd name="T58" fmla="*/ 27 w 49"/>
                  <a:gd name="T59" fmla="*/ 68 h 70"/>
                  <a:gd name="T60" fmla="*/ 21 w 49"/>
                  <a:gd name="T61" fmla="*/ 66 h 70"/>
                  <a:gd name="T62" fmla="*/ 16 w 49"/>
                  <a:gd name="T63" fmla="*/ 62 h 70"/>
                  <a:gd name="T64" fmla="*/ 15 w 49"/>
                  <a:gd name="T65" fmla="*/ 60 h 70"/>
                  <a:gd name="T66" fmla="*/ 15 w 49"/>
                  <a:gd name="T67" fmla="*/ 5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0">
                    <a:moveTo>
                      <a:pt x="14" y="32"/>
                    </a:moveTo>
                    <a:lnTo>
                      <a:pt x="14" y="0"/>
                    </a:lnTo>
                    <a:lnTo>
                      <a:pt x="0" y="1"/>
                    </a:lnTo>
                    <a:lnTo>
                      <a:pt x="0" y="4"/>
                    </a:lnTo>
                    <a:lnTo>
                      <a:pt x="2" y="4"/>
                    </a:lnTo>
                    <a:lnTo>
                      <a:pt x="4" y="4"/>
                    </a:lnTo>
                    <a:lnTo>
                      <a:pt x="6" y="5"/>
                    </a:lnTo>
                    <a:lnTo>
                      <a:pt x="7" y="5"/>
                    </a:lnTo>
                    <a:lnTo>
                      <a:pt x="7" y="6"/>
                    </a:lnTo>
                    <a:lnTo>
                      <a:pt x="8" y="7"/>
                    </a:lnTo>
                    <a:lnTo>
                      <a:pt x="8" y="8"/>
                    </a:lnTo>
                    <a:lnTo>
                      <a:pt x="8" y="10"/>
                    </a:lnTo>
                    <a:lnTo>
                      <a:pt x="8" y="69"/>
                    </a:lnTo>
                    <a:lnTo>
                      <a:pt x="10" y="69"/>
                    </a:lnTo>
                    <a:lnTo>
                      <a:pt x="11" y="69"/>
                    </a:lnTo>
                    <a:lnTo>
                      <a:pt x="11" y="68"/>
                    </a:lnTo>
                    <a:lnTo>
                      <a:pt x="12" y="66"/>
                    </a:lnTo>
                    <a:lnTo>
                      <a:pt x="14" y="63"/>
                    </a:lnTo>
                    <a:lnTo>
                      <a:pt x="16" y="65"/>
                    </a:lnTo>
                    <a:lnTo>
                      <a:pt x="18" y="67"/>
                    </a:lnTo>
                    <a:lnTo>
                      <a:pt x="22" y="69"/>
                    </a:lnTo>
                    <a:lnTo>
                      <a:pt x="27" y="70"/>
                    </a:lnTo>
                    <a:lnTo>
                      <a:pt x="35" y="69"/>
                    </a:lnTo>
                    <a:lnTo>
                      <a:pt x="43" y="64"/>
                    </a:lnTo>
                    <a:lnTo>
                      <a:pt x="47" y="57"/>
                    </a:lnTo>
                    <a:lnTo>
                      <a:pt x="49" y="48"/>
                    </a:lnTo>
                    <a:lnTo>
                      <a:pt x="47" y="39"/>
                    </a:lnTo>
                    <a:lnTo>
                      <a:pt x="43" y="32"/>
                    </a:lnTo>
                    <a:lnTo>
                      <a:pt x="36" y="27"/>
                    </a:lnTo>
                    <a:lnTo>
                      <a:pt x="28" y="25"/>
                    </a:lnTo>
                    <a:lnTo>
                      <a:pt x="23" y="26"/>
                    </a:lnTo>
                    <a:lnTo>
                      <a:pt x="19" y="28"/>
                    </a:lnTo>
                    <a:lnTo>
                      <a:pt x="16" y="30"/>
                    </a:lnTo>
                    <a:lnTo>
                      <a:pt x="14" y="32"/>
                    </a:lnTo>
                    <a:close/>
                    <a:moveTo>
                      <a:pt x="15" y="58"/>
                    </a:moveTo>
                    <a:lnTo>
                      <a:pt x="15" y="37"/>
                    </a:lnTo>
                    <a:lnTo>
                      <a:pt x="15" y="36"/>
                    </a:lnTo>
                    <a:lnTo>
                      <a:pt x="15" y="35"/>
                    </a:lnTo>
                    <a:lnTo>
                      <a:pt x="15" y="35"/>
                    </a:lnTo>
                    <a:lnTo>
                      <a:pt x="16" y="34"/>
                    </a:lnTo>
                    <a:lnTo>
                      <a:pt x="19" y="30"/>
                    </a:lnTo>
                    <a:lnTo>
                      <a:pt x="22" y="28"/>
                    </a:lnTo>
                    <a:lnTo>
                      <a:pt x="25" y="27"/>
                    </a:lnTo>
                    <a:lnTo>
                      <a:pt x="28" y="27"/>
                    </a:lnTo>
                    <a:lnTo>
                      <a:pt x="31" y="28"/>
                    </a:lnTo>
                    <a:lnTo>
                      <a:pt x="34" y="29"/>
                    </a:lnTo>
                    <a:lnTo>
                      <a:pt x="36" y="31"/>
                    </a:lnTo>
                    <a:lnTo>
                      <a:pt x="38" y="34"/>
                    </a:lnTo>
                    <a:lnTo>
                      <a:pt x="40" y="37"/>
                    </a:lnTo>
                    <a:lnTo>
                      <a:pt x="40" y="41"/>
                    </a:lnTo>
                    <a:lnTo>
                      <a:pt x="41" y="44"/>
                    </a:lnTo>
                    <a:lnTo>
                      <a:pt x="41" y="48"/>
                    </a:lnTo>
                    <a:lnTo>
                      <a:pt x="41" y="51"/>
                    </a:lnTo>
                    <a:lnTo>
                      <a:pt x="40" y="54"/>
                    </a:lnTo>
                    <a:lnTo>
                      <a:pt x="40" y="58"/>
                    </a:lnTo>
                    <a:lnTo>
                      <a:pt x="38" y="62"/>
                    </a:lnTo>
                    <a:lnTo>
                      <a:pt x="36" y="64"/>
                    </a:lnTo>
                    <a:lnTo>
                      <a:pt x="33" y="66"/>
                    </a:lnTo>
                    <a:lnTo>
                      <a:pt x="30" y="67"/>
                    </a:lnTo>
                    <a:lnTo>
                      <a:pt x="27" y="68"/>
                    </a:lnTo>
                    <a:lnTo>
                      <a:pt x="23" y="68"/>
                    </a:lnTo>
                    <a:lnTo>
                      <a:pt x="21" y="66"/>
                    </a:lnTo>
                    <a:lnTo>
                      <a:pt x="18" y="64"/>
                    </a:lnTo>
                    <a:lnTo>
                      <a:pt x="16" y="62"/>
                    </a:lnTo>
                    <a:lnTo>
                      <a:pt x="15" y="61"/>
                    </a:lnTo>
                    <a:lnTo>
                      <a:pt x="15" y="60"/>
                    </a:lnTo>
                    <a:lnTo>
                      <a:pt x="15" y="59"/>
                    </a:lnTo>
                    <a:lnTo>
                      <a:pt x="15"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13" name="Freeform 175"/>
              <p:cNvSpPr>
                <a:spLocks noChangeAspect="1"/>
              </p:cNvSpPr>
              <p:nvPr/>
            </p:nvSpPr>
            <p:spPr bwMode="auto">
              <a:xfrm>
                <a:off x="1711" y="1378"/>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5 w 34"/>
                  <a:gd name="T11" fmla="*/ 4 h 44"/>
                  <a:gd name="T12" fmla="*/ 6 w 34"/>
                  <a:gd name="T13" fmla="*/ 5 h 44"/>
                  <a:gd name="T14" fmla="*/ 7 w 34"/>
                  <a:gd name="T15" fmla="*/ 5 h 44"/>
                  <a:gd name="T16" fmla="*/ 8 w 34"/>
                  <a:gd name="T17" fmla="*/ 6 h 44"/>
                  <a:gd name="T18" fmla="*/ 8 w 34"/>
                  <a:gd name="T19" fmla="*/ 7 h 44"/>
                  <a:gd name="T20" fmla="*/ 8 w 34"/>
                  <a:gd name="T21" fmla="*/ 8 h 44"/>
                  <a:gd name="T22" fmla="*/ 8 w 34"/>
                  <a:gd name="T23" fmla="*/ 10 h 44"/>
                  <a:gd name="T24" fmla="*/ 8 w 34"/>
                  <a:gd name="T25" fmla="*/ 37 h 44"/>
                  <a:gd name="T26" fmla="*/ 8 w 34"/>
                  <a:gd name="T27" fmla="*/ 39 h 44"/>
                  <a:gd name="T28" fmla="*/ 7 w 34"/>
                  <a:gd name="T29" fmla="*/ 41 h 44"/>
                  <a:gd name="T30" fmla="*/ 5 w 34"/>
                  <a:gd name="T31" fmla="*/ 41 h 44"/>
                  <a:gd name="T32" fmla="*/ 0 w 34"/>
                  <a:gd name="T33" fmla="*/ 41 h 44"/>
                  <a:gd name="T34" fmla="*/ 0 w 34"/>
                  <a:gd name="T35" fmla="*/ 44 h 44"/>
                  <a:gd name="T36" fmla="*/ 7 w 34"/>
                  <a:gd name="T37" fmla="*/ 44 h 44"/>
                  <a:gd name="T38" fmla="*/ 12 w 34"/>
                  <a:gd name="T39" fmla="*/ 44 h 44"/>
                  <a:gd name="T40" fmla="*/ 18 w 34"/>
                  <a:gd name="T41" fmla="*/ 44 h 44"/>
                  <a:gd name="T42" fmla="*/ 25 w 34"/>
                  <a:gd name="T43" fmla="*/ 44 h 44"/>
                  <a:gd name="T44" fmla="*/ 25 w 34"/>
                  <a:gd name="T45" fmla="*/ 41 h 44"/>
                  <a:gd name="T46" fmla="*/ 22 w 34"/>
                  <a:gd name="T47" fmla="*/ 41 h 44"/>
                  <a:gd name="T48" fmla="*/ 18 w 34"/>
                  <a:gd name="T49" fmla="*/ 41 h 44"/>
                  <a:gd name="T50" fmla="*/ 16 w 34"/>
                  <a:gd name="T51" fmla="*/ 40 h 44"/>
                  <a:gd name="T52" fmla="*/ 15 w 34"/>
                  <a:gd name="T53" fmla="*/ 39 h 44"/>
                  <a:gd name="T54" fmla="*/ 15 w 34"/>
                  <a:gd name="T55" fmla="*/ 36 h 44"/>
                  <a:gd name="T56" fmla="*/ 15 w 34"/>
                  <a:gd name="T57" fmla="*/ 21 h 44"/>
                  <a:gd name="T58" fmla="*/ 16 w 34"/>
                  <a:gd name="T59" fmla="*/ 14 h 44"/>
                  <a:gd name="T60" fmla="*/ 18 w 34"/>
                  <a:gd name="T61" fmla="*/ 8 h 44"/>
                  <a:gd name="T62" fmla="*/ 22 w 34"/>
                  <a:gd name="T63" fmla="*/ 4 h 44"/>
                  <a:gd name="T64" fmla="*/ 27 w 34"/>
                  <a:gd name="T65" fmla="*/ 2 h 44"/>
                  <a:gd name="T66" fmla="*/ 28 w 34"/>
                  <a:gd name="T67" fmla="*/ 2 h 44"/>
                  <a:gd name="T68" fmla="*/ 27 w 34"/>
                  <a:gd name="T69" fmla="*/ 3 h 44"/>
                  <a:gd name="T70" fmla="*/ 26 w 34"/>
                  <a:gd name="T71" fmla="*/ 3 h 44"/>
                  <a:gd name="T72" fmla="*/ 26 w 34"/>
                  <a:gd name="T73" fmla="*/ 5 h 44"/>
                  <a:gd name="T74" fmla="*/ 25 w 34"/>
                  <a:gd name="T75" fmla="*/ 6 h 44"/>
                  <a:gd name="T76" fmla="*/ 26 w 34"/>
                  <a:gd name="T77" fmla="*/ 8 h 44"/>
                  <a:gd name="T78" fmla="*/ 27 w 34"/>
                  <a:gd name="T79" fmla="*/ 9 h 44"/>
                  <a:gd name="T80" fmla="*/ 28 w 34"/>
                  <a:gd name="T81" fmla="*/ 10 h 44"/>
                  <a:gd name="T82" fmla="*/ 30 w 34"/>
                  <a:gd name="T83" fmla="*/ 11 h 44"/>
                  <a:gd name="T84" fmla="*/ 31 w 34"/>
                  <a:gd name="T85" fmla="*/ 10 h 44"/>
                  <a:gd name="T86" fmla="*/ 32 w 34"/>
                  <a:gd name="T87" fmla="*/ 10 h 44"/>
                  <a:gd name="T88" fmla="*/ 34 w 34"/>
                  <a:gd name="T89" fmla="*/ 8 h 44"/>
                  <a:gd name="T90" fmla="*/ 34 w 34"/>
                  <a:gd name="T91" fmla="*/ 6 h 44"/>
                  <a:gd name="T92" fmla="*/ 33 w 34"/>
                  <a:gd name="T93" fmla="*/ 4 h 44"/>
                  <a:gd name="T94" fmla="*/ 32 w 34"/>
                  <a:gd name="T95" fmla="*/ 2 h 44"/>
                  <a:gd name="T96" fmla="*/ 30 w 34"/>
                  <a:gd name="T97" fmla="*/ 1 h 44"/>
                  <a:gd name="T98" fmla="*/ 27 w 34"/>
                  <a:gd name="T99" fmla="*/ 0 h 44"/>
                  <a:gd name="T100" fmla="*/ 24 w 34"/>
                  <a:gd name="T101" fmla="*/ 0 h 44"/>
                  <a:gd name="T102" fmla="*/ 22 w 34"/>
                  <a:gd name="T103" fmla="*/ 1 h 44"/>
                  <a:gd name="T104" fmla="*/ 20 w 34"/>
                  <a:gd name="T105" fmla="*/ 2 h 44"/>
                  <a:gd name="T106" fmla="*/ 18 w 34"/>
                  <a:gd name="T107" fmla="*/ 4 h 44"/>
                  <a:gd name="T108" fmla="*/ 17 w 34"/>
                  <a:gd name="T109" fmla="*/ 6 h 44"/>
                  <a:gd name="T110" fmla="*/ 16 w 34"/>
                  <a:gd name="T111" fmla="*/ 8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5" y="4"/>
                    </a:lnTo>
                    <a:lnTo>
                      <a:pt x="6" y="5"/>
                    </a:lnTo>
                    <a:lnTo>
                      <a:pt x="7" y="5"/>
                    </a:lnTo>
                    <a:lnTo>
                      <a:pt x="8" y="6"/>
                    </a:lnTo>
                    <a:lnTo>
                      <a:pt x="8" y="7"/>
                    </a:lnTo>
                    <a:lnTo>
                      <a:pt x="8" y="8"/>
                    </a:lnTo>
                    <a:lnTo>
                      <a:pt x="8" y="10"/>
                    </a:lnTo>
                    <a:lnTo>
                      <a:pt x="8" y="37"/>
                    </a:lnTo>
                    <a:lnTo>
                      <a:pt x="8" y="39"/>
                    </a:lnTo>
                    <a:lnTo>
                      <a:pt x="7" y="41"/>
                    </a:lnTo>
                    <a:lnTo>
                      <a:pt x="5" y="41"/>
                    </a:lnTo>
                    <a:lnTo>
                      <a:pt x="0" y="41"/>
                    </a:lnTo>
                    <a:lnTo>
                      <a:pt x="0" y="44"/>
                    </a:lnTo>
                    <a:lnTo>
                      <a:pt x="7" y="44"/>
                    </a:lnTo>
                    <a:lnTo>
                      <a:pt x="12" y="44"/>
                    </a:lnTo>
                    <a:lnTo>
                      <a:pt x="18" y="44"/>
                    </a:lnTo>
                    <a:lnTo>
                      <a:pt x="25" y="44"/>
                    </a:lnTo>
                    <a:lnTo>
                      <a:pt x="25" y="41"/>
                    </a:lnTo>
                    <a:lnTo>
                      <a:pt x="22" y="41"/>
                    </a:lnTo>
                    <a:lnTo>
                      <a:pt x="18" y="41"/>
                    </a:lnTo>
                    <a:lnTo>
                      <a:pt x="16" y="40"/>
                    </a:lnTo>
                    <a:lnTo>
                      <a:pt x="15" y="39"/>
                    </a:lnTo>
                    <a:lnTo>
                      <a:pt x="15" y="36"/>
                    </a:lnTo>
                    <a:lnTo>
                      <a:pt x="15" y="21"/>
                    </a:lnTo>
                    <a:lnTo>
                      <a:pt x="16" y="14"/>
                    </a:lnTo>
                    <a:lnTo>
                      <a:pt x="18" y="8"/>
                    </a:lnTo>
                    <a:lnTo>
                      <a:pt x="22" y="4"/>
                    </a:lnTo>
                    <a:lnTo>
                      <a:pt x="27" y="2"/>
                    </a:lnTo>
                    <a:lnTo>
                      <a:pt x="28" y="2"/>
                    </a:lnTo>
                    <a:lnTo>
                      <a:pt x="27" y="3"/>
                    </a:lnTo>
                    <a:lnTo>
                      <a:pt x="26" y="3"/>
                    </a:lnTo>
                    <a:lnTo>
                      <a:pt x="26" y="5"/>
                    </a:lnTo>
                    <a:lnTo>
                      <a:pt x="25" y="6"/>
                    </a:lnTo>
                    <a:lnTo>
                      <a:pt x="26" y="8"/>
                    </a:lnTo>
                    <a:lnTo>
                      <a:pt x="27" y="9"/>
                    </a:lnTo>
                    <a:lnTo>
                      <a:pt x="28" y="10"/>
                    </a:lnTo>
                    <a:lnTo>
                      <a:pt x="30" y="11"/>
                    </a:lnTo>
                    <a:lnTo>
                      <a:pt x="31" y="10"/>
                    </a:lnTo>
                    <a:lnTo>
                      <a:pt x="32" y="10"/>
                    </a:lnTo>
                    <a:lnTo>
                      <a:pt x="34" y="8"/>
                    </a:lnTo>
                    <a:lnTo>
                      <a:pt x="34" y="6"/>
                    </a:lnTo>
                    <a:lnTo>
                      <a:pt x="33" y="4"/>
                    </a:lnTo>
                    <a:lnTo>
                      <a:pt x="32" y="2"/>
                    </a:lnTo>
                    <a:lnTo>
                      <a:pt x="30" y="1"/>
                    </a:lnTo>
                    <a:lnTo>
                      <a:pt x="27" y="0"/>
                    </a:lnTo>
                    <a:lnTo>
                      <a:pt x="24" y="0"/>
                    </a:lnTo>
                    <a:lnTo>
                      <a:pt x="22" y="1"/>
                    </a:lnTo>
                    <a:lnTo>
                      <a:pt x="20" y="2"/>
                    </a:lnTo>
                    <a:lnTo>
                      <a:pt x="18" y="4"/>
                    </a:lnTo>
                    <a:lnTo>
                      <a:pt x="17" y="6"/>
                    </a:lnTo>
                    <a:lnTo>
                      <a:pt x="16" y="8"/>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14" name="Freeform 176"/>
              <p:cNvSpPr>
                <a:spLocks noChangeAspect="1"/>
              </p:cNvSpPr>
              <p:nvPr/>
            </p:nvSpPr>
            <p:spPr bwMode="auto">
              <a:xfrm>
                <a:off x="1756" y="1412"/>
                <a:ext cx="11" cy="10"/>
              </a:xfrm>
              <a:custGeom>
                <a:avLst/>
                <a:gdLst>
                  <a:gd name="T0" fmla="*/ 11 w 11"/>
                  <a:gd name="T1" fmla="*/ 5 h 10"/>
                  <a:gd name="T2" fmla="*/ 11 w 11"/>
                  <a:gd name="T3" fmla="*/ 3 h 10"/>
                  <a:gd name="T4" fmla="*/ 9 w 11"/>
                  <a:gd name="T5" fmla="*/ 1 h 10"/>
                  <a:gd name="T6" fmla="*/ 8 w 11"/>
                  <a:gd name="T7" fmla="*/ 0 h 10"/>
                  <a:gd name="T8" fmla="*/ 6 w 11"/>
                  <a:gd name="T9" fmla="*/ 0 h 10"/>
                  <a:gd name="T10" fmla="*/ 4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4 w 11"/>
                  <a:gd name="T23" fmla="*/ 10 h 10"/>
                  <a:gd name="T24" fmla="*/ 6 w 11"/>
                  <a:gd name="T25" fmla="*/ 10 h 10"/>
                  <a:gd name="T26" fmla="*/ 8 w 11"/>
                  <a:gd name="T27" fmla="*/ 10 h 10"/>
                  <a:gd name="T28" fmla="*/ 9 w 11"/>
                  <a:gd name="T29" fmla="*/ 9 h 10"/>
                  <a:gd name="T30" fmla="*/ 11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1" y="3"/>
                    </a:lnTo>
                    <a:lnTo>
                      <a:pt x="9" y="1"/>
                    </a:lnTo>
                    <a:lnTo>
                      <a:pt x="8" y="0"/>
                    </a:lnTo>
                    <a:lnTo>
                      <a:pt x="6" y="0"/>
                    </a:lnTo>
                    <a:lnTo>
                      <a:pt x="4" y="0"/>
                    </a:lnTo>
                    <a:lnTo>
                      <a:pt x="2" y="1"/>
                    </a:lnTo>
                    <a:lnTo>
                      <a:pt x="1" y="3"/>
                    </a:lnTo>
                    <a:lnTo>
                      <a:pt x="0" y="5"/>
                    </a:lnTo>
                    <a:lnTo>
                      <a:pt x="1" y="7"/>
                    </a:lnTo>
                    <a:lnTo>
                      <a:pt x="2" y="9"/>
                    </a:lnTo>
                    <a:lnTo>
                      <a:pt x="4" y="10"/>
                    </a:lnTo>
                    <a:lnTo>
                      <a:pt x="6" y="10"/>
                    </a:lnTo>
                    <a:lnTo>
                      <a:pt x="8" y="10"/>
                    </a:lnTo>
                    <a:lnTo>
                      <a:pt x="9" y="9"/>
                    </a:lnTo>
                    <a:lnTo>
                      <a:pt x="11"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15" name="Freeform 177"/>
              <p:cNvSpPr>
                <a:spLocks noChangeAspect="1"/>
              </p:cNvSpPr>
              <p:nvPr/>
            </p:nvSpPr>
            <p:spPr bwMode="auto">
              <a:xfrm>
                <a:off x="1779" y="1378"/>
                <a:ext cx="50" cy="44"/>
              </a:xfrm>
              <a:custGeom>
                <a:avLst/>
                <a:gdLst>
                  <a:gd name="T0" fmla="*/ 7 w 50"/>
                  <a:gd name="T1" fmla="*/ 37 h 44"/>
                  <a:gd name="T2" fmla="*/ 6 w 50"/>
                  <a:gd name="T3" fmla="*/ 41 h 44"/>
                  <a:gd name="T4" fmla="*/ 0 w 50"/>
                  <a:gd name="T5" fmla="*/ 41 h 44"/>
                  <a:gd name="T6" fmla="*/ 2 w 50"/>
                  <a:gd name="T7" fmla="*/ 44 h 44"/>
                  <a:gd name="T8" fmla="*/ 8 w 50"/>
                  <a:gd name="T9" fmla="*/ 44 h 44"/>
                  <a:gd name="T10" fmla="*/ 13 w 50"/>
                  <a:gd name="T11" fmla="*/ 44 h 44"/>
                  <a:gd name="T12" fmla="*/ 19 w 50"/>
                  <a:gd name="T13" fmla="*/ 44 h 44"/>
                  <a:gd name="T14" fmla="*/ 22 w 50"/>
                  <a:gd name="T15" fmla="*/ 41 h 44"/>
                  <a:gd name="T16" fmla="*/ 16 w 50"/>
                  <a:gd name="T17" fmla="*/ 41 h 44"/>
                  <a:gd name="T18" fmla="*/ 14 w 50"/>
                  <a:gd name="T19" fmla="*/ 37 h 44"/>
                  <a:gd name="T20" fmla="*/ 15 w 50"/>
                  <a:gd name="T21" fmla="*/ 11 h 44"/>
                  <a:gd name="T22" fmla="*/ 23 w 50"/>
                  <a:gd name="T23" fmla="*/ 3 h 44"/>
                  <a:gd name="T24" fmla="*/ 30 w 50"/>
                  <a:gd name="T25" fmla="*/ 3 h 44"/>
                  <a:gd name="T26" fmla="*/ 33 w 50"/>
                  <a:gd name="T27" fmla="*/ 4 h 44"/>
                  <a:gd name="T28" fmla="*/ 34 w 50"/>
                  <a:gd name="T29" fmla="*/ 7 h 44"/>
                  <a:gd name="T30" fmla="*/ 35 w 50"/>
                  <a:gd name="T31" fmla="*/ 11 h 44"/>
                  <a:gd name="T32" fmla="*/ 35 w 50"/>
                  <a:gd name="T33" fmla="*/ 37 h 44"/>
                  <a:gd name="T34" fmla="*/ 34 w 50"/>
                  <a:gd name="T35" fmla="*/ 41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6 h 44"/>
                  <a:gd name="T56" fmla="*/ 38 w 50"/>
                  <a:gd name="T57" fmla="*/ 2 h 44"/>
                  <a:gd name="T58" fmla="*/ 32 w 50"/>
                  <a:gd name="T59" fmla="*/ 0 h 44"/>
                  <a:gd name="T60" fmla="*/ 23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1"/>
                    </a:lnTo>
                    <a:lnTo>
                      <a:pt x="4" y="41"/>
                    </a:lnTo>
                    <a:lnTo>
                      <a:pt x="0" y="41"/>
                    </a:lnTo>
                    <a:lnTo>
                      <a:pt x="0" y="44"/>
                    </a:lnTo>
                    <a:lnTo>
                      <a:pt x="2" y="44"/>
                    </a:lnTo>
                    <a:lnTo>
                      <a:pt x="6" y="44"/>
                    </a:lnTo>
                    <a:lnTo>
                      <a:pt x="8" y="44"/>
                    </a:lnTo>
                    <a:lnTo>
                      <a:pt x="11" y="44"/>
                    </a:lnTo>
                    <a:lnTo>
                      <a:pt x="13" y="44"/>
                    </a:lnTo>
                    <a:lnTo>
                      <a:pt x="16" y="44"/>
                    </a:lnTo>
                    <a:lnTo>
                      <a:pt x="19" y="44"/>
                    </a:lnTo>
                    <a:lnTo>
                      <a:pt x="22" y="44"/>
                    </a:lnTo>
                    <a:lnTo>
                      <a:pt x="22" y="41"/>
                    </a:lnTo>
                    <a:lnTo>
                      <a:pt x="18" y="41"/>
                    </a:lnTo>
                    <a:lnTo>
                      <a:pt x="16" y="41"/>
                    </a:lnTo>
                    <a:lnTo>
                      <a:pt x="15" y="39"/>
                    </a:lnTo>
                    <a:lnTo>
                      <a:pt x="14" y="37"/>
                    </a:lnTo>
                    <a:lnTo>
                      <a:pt x="14" y="18"/>
                    </a:lnTo>
                    <a:lnTo>
                      <a:pt x="15" y="11"/>
                    </a:lnTo>
                    <a:lnTo>
                      <a:pt x="19" y="6"/>
                    </a:lnTo>
                    <a:lnTo>
                      <a:pt x="23" y="3"/>
                    </a:lnTo>
                    <a:lnTo>
                      <a:pt x="28" y="2"/>
                    </a:lnTo>
                    <a:lnTo>
                      <a:pt x="30" y="3"/>
                    </a:lnTo>
                    <a:lnTo>
                      <a:pt x="32" y="3"/>
                    </a:lnTo>
                    <a:lnTo>
                      <a:pt x="33" y="4"/>
                    </a:lnTo>
                    <a:lnTo>
                      <a:pt x="34" y="6"/>
                    </a:lnTo>
                    <a:lnTo>
                      <a:pt x="34" y="7"/>
                    </a:lnTo>
                    <a:lnTo>
                      <a:pt x="35" y="9"/>
                    </a:lnTo>
                    <a:lnTo>
                      <a:pt x="35" y="11"/>
                    </a:lnTo>
                    <a:lnTo>
                      <a:pt x="35" y="13"/>
                    </a:lnTo>
                    <a:lnTo>
                      <a:pt x="35" y="37"/>
                    </a:lnTo>
                    <a:lnTo>
                      <a:pt x="35" y="39"/>
                    </a:lnTo>
                    <a:lnTo>
                      <a:pt x="34" y="41"/>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4"/>
                    </a:lnTo>
                    <a:lnTo>
                      <a:pt x="42" y="10"/>
                    </a:lnTo>
                    <a:lnTo>
                      <a:pt x="41" y="6"/>
                    </a:lnTo>
                    <a:lnTo>
                      <a:pt x="39" y="4"/>
                    </a:lnTo>
                    <a:lnTo>
                      <a:pt x="38" y="2"/>
                    </a:lnTo>
                    <a:lnTo>
                      <a:pt x="35" y="1"/>
                    </a:lnTo>
                    <a:lnTo>
                      <a:pt x="32" y="0"/>
                    </a:lnTo>
                    <a:lnTo>
                      <a:pt x="28" y="0"/>
                    </a:lnTo>
                    <a:lnTo>
                      <a:pt x="23"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16" name="Freeform 178"/>
              <p:cNvSpPr>
                <a:spLocks noChangeAspect="1" noEditPoints="1"/>
              </p:cNvSpPr>
              <p:nvPr/>
            </p:nvSpPr>
            <p:spPr bwMode="auto">
              <a:xfrm>
                <a:off x="1834" y="1377"/>
                <a:ext cx="38" cy="46"/>
              </a:xfrm>
              <a:custGeom>
                <a:avLst/>
                <a:gdLst>
                  <a:gd name="T0" fmla="*/ 8 w 38"/>
                  <a:gd name="T1" fmla="*/ 20 h 46"/>
                  <a:gd name="T2" fmla="*/ 10 w 38"/>
                  <a:gd name="T3" fmla="*/ 11 h 46"/>
                  <a:gd name="T4" fmla="*/ 13 w 38"/>
                  <a:gd name="T5" fmla="*/ 6 h 46"/>
                  <a:gd name="T6" fmla="*/ 17 w 38"/>
                  <a:gd name="T7" fmla="*/ 3 h 46"/>
                  <a:gd name="T8" fmla="*/ 20 w 38"/>
                  <a:gd name="T9" fmla="*/ 3 h 46"/>
                  <a:gd name="T10" fmla="*/ 24 w 38"/>
                  <a:gd name="T11" fmla="*/ 3 h 46"/>
                  <a:gd name="T12" fmla="*/ 26 w 38"/>
                  <a:gd name="T13" fmla="*/ 5 h 46"/>
                  <a:gd name="T14" fmla="*/ 28 w 38"/>
                  <a:gd name="T15" fmla="*/ 7 h 46"/>
                  <a:gd name="T16" fmla="*/ 30 w 38"/>
                  <a:gd name="T17" fmla="*/ 10 h 46"/>
                  <a:gd name="T18" fmla="*/ 31 w 38"/>
                  <a:gd name="T19" fmla="*/ 13 h 46"/>
                  <a:gd name="T20" fmla="*/ 31 w 38"/>
                  <a:gd name="T21" fmla="*/ 16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7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1 w 38"/>
                  <a:gd name="T57" fmla="*/ 32 h 46"/>
                  <a:gd name="T58" fmla="*/ 6 w 38"/>
                  <a:gd name="T59" fmla="*/ 40 h 46"/>
                  <a:gd name="T60" fmla="*/ 13 w 38"/>
                  <a:gd name="T61" fmla="*/ 45 h 46"/>
                  <a:gd name="T62" fmla="*/ 22 w 38"/>
                  <a:gd name="T63" fmla="*/ 46 h 46"/>
                  <a:gd name="T64" fmla="*/ 29 w 38"/>
                  <a:gd name="T65" fmla="*/ 44 h 46"/>
                  <a:gd name="T66" fmla="*/ 34 w 38"/>
                  <a:gd name="T67" fmla="*/ 40 h 46"/>
                  <a:gd name="T68" fmla="*/ 37 w 38"/>
                  <a:gd name="T69" fmla="*/ 36 h 46"/>
                  <a:gd name="T70" fmla="*/ 38 w 38"/>
                  <a:gd name="T71" fmla="*/ 33 h 46"/>
                  <a:gd name="T72" fmla="*/ 38 w 38"/>
                  <a:gd name="T73" fmla="*/ 32 h 46"/>
                  <a:gd name="T74" fmla="*/ 37 w 38"/>
                  <a:gd name="T75" fmla="*/ 32 h 46"/>
                  <a:gd name="T76" fmla="*/ 36 w 38"/>
                  <a:gd name="T77" fmla="*/ 33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4 h 46"/>
                  <a:gd name="T92" fmla="*/ 23 w 38"/>
                  <a:gd name="T93" fmla="*/ 44 h 46"/>
                  <a:gd name="T94" fmla="*/ 22 w 38"/>
                  <a:gd name="T95" fmla="*/ 44 h 46"/>
                  <a:gd name="T96" fmla="*/ 19 w 38"/>
                  <a:gd name="T97" fmla="*/ 43 h 46"/>
                  <a:gd name="T98" fmla="*/ 16 w 38"/>
                  <a:gd name="T99" fmla="*/ 42 h 46"/>
                  <a:gd name="T100" fmla="*/ 13 w 38"/>
                  <a:gd name="T101" fmla="*/ 40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6"/>
                    </a:lnTo>
                    <a:lnTo>
                      <a:pt x="17" y="3"/>
                    </a:lnTo>
                    <a:lnTo>
                      <a:pt x="20" y="3"/>
                    </a:lnTo>
                    <a:lnTo>
                      <a:pt x="24" y="3"/>
                    </a:lnTo>
                    <a:lnTo>
                      <a:pt x="26" y="5"/>
                    </a:lnTo>
                    <a:lnTo>
                      <a:pt x="28" y="7"/>
                    </a:lnTo>
                    <a:lnTo>
                      <a:pt x="30" y="10"/>
                    </a:lnTo>
                    <a:lnTo>
                      <a:pt x="31" y="13"/>
                    </a:lnTo>
                    <a:lnTo>
                      <a:pt x="31" y="16"/>
                    </a:lnTo>
                    <a:lnTo>
                      <a:pt x="32" y="18"/>
                    </a:lnTo>
                    <a:lnTo>
                      <a:pt x="32" y="20"/>
                    </a:lnTo>
                    <a:lnTo>
                      <a:pt x="8" y="20"/>
                    </a:lnTo>
                    <a:close/>
                    <a:moveTo>
                      <a:pt x="8" y="22"/>
                    </a:moveTo>
                    <a:lnTo>
                      <a:pt x="36" y="22"/>
                    </a:lnTo>
                    <a:lnTo>
                      <a:pt x="37" y="22"/>
                    </a:lnTo>
                    <a:lnTo>
                      <a:pt x="38" y="22"/>
                    </a:lnTo>
                    <a:lnTo>
                      <a:pt x="38" y="21"/>
                    </a:lnTo>
                    <a:lnTo>
                      <a:pt x="38" y="20"/>
                    </a:lnTo>
                    <a:lnTo>
                      <a:pt x="37" y="13"/>
                    </a:lnTo>
                    <a:lnTo>
                      <a:pt x="34" y="7"/>
                    </a:lnTo>
                    <a:lnTo>
                      <a:pt x="28" y="2"/>
                    </a:lnTo>
                    <a:lnTo>
                      <a:pt x="20" y="0"/>
                    </a:lnTo>
                    <a:lnTo>
                      <a:pt x="12" y="2"/>
                    </a:lnTo>
                    <a:lnTo>
                      <a:pt x="6" y="7"/>
                    </a:lnTo>
                    <a:lnTo>
                      <a:pt x="1" y="14"/>
                    </a:lnTo>
                    <a:lnTo>
                      <a:pt x="0" y="23"/>
                    </a:lnTo>
                    <a:lnTo>
                      <a:pt x="1" y="32"/>
                    </a:lnTo>
                    <a:lnTo>
                      <a:pt x="6" y="40"/>
                    </a:lnTo>
                    <a:lnTo>
                      <a:pt x="13" y="45"/>
                    </a:lnTo>
                    <a:lnTo>
                      <a:pt x="22" y="46"/>
                    </a:lnTo>
                    <a:lnTo>
                      <a:pt x="29" y="44"/>
                    </a:lnTo>
                    <a:lnTo>
                      <a:pt x="34" y="40"/>
                    </a:lnTo>
                    <a:lnTo>
                      <a:pt x="37" y="36"/>
                    </a:lnTo>
                    <a:lnTo>
                      <a:pt x="38" y="33"/>
                    </a:lnTo>
                    <a:lnTo>
                      <a:pt x="38" y="32"/>
                    </a:lnTo>
                    <a:lnTo>
                      <a:pt x="37" y="32"/>
                    </a:lnTo>
                    <a:lnTo>
                      <a:pt x="36" y="33"/>
                    </a:lnTo>
                    <a:lnTo>
                      <a:pt x="36" y="33"/>
                    </a:lnTo>
                    <a:lnTo>
                      <a:pt x="34" y="37"/>
                    </a:lnTo>
                    <a:lnTo>
                      <a:pt x="32" y="39"/>
                    </a:lnTo>
                    <a:lnTo>
                      <a:pt x="30" y="41"/>
                    </a:lnTo>
                    <a:lnTo>
                      <a:pt x="28" y="42"/>
                    </a:lnTo>
                    <a:lnTo>
                      <a:pt x="26" y="43"/>
                    </a:lnTo>
                    <a:lnTo>
                      <a:pt x="24" y="44"/>
                    </a:lnTo>
                    <a:lnTo>
                      <a:pt x="23" y="44"/>
                    </a:lnTo>
                    <a:lnTo>
                      <a:pt x="22" y="44"/>
                    </a:lnTo>
                    <a:lnTo>
                      <a:pt x="19" y="43"/>
                    </a:lnTo>
                    <a:lnTo>
                      <a:pt x="16" y="42"/>
                    </a:lnTo>
                    <a:lnTo>
                      <a:pt x="13" y="40"/>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17" name="Freeform 179"/>
              <p:cNvSpPr>
                <a:spLocks noChangeAspect="1" noEditPoints="1"/>
              </p:cNvSpPr>
              <p:nvPr/>
            </p:nvSpPr>
            <p:spPr bwMode="auto">
              <a:xfrm>
                <a:off x="1878" y="1355"/>
                <a:ext cx="22" cy="67"/>
              </a:xfrm>
              <a:custGeom>
                <a:avLst/>
                <a:gdLst>
                  <a:gd name="T0" fmla="*/ 15 w 22"/>
                  <a:gd name="T1" fmla="*/ 23 h 67"/>
                  <a:gd name="T2" fmla="*/ 1 w 22"/>
                  <a:gd name="T3" fmla="*/ 24 h 67"/>
                  <a:gd name="T4" fmla="*/ 1 w 22"/>
                  <a:gd name="T5" fmla="*/ 27 h 67"/>
                  <a:gd name="T6" fmla="*/ 5 w 22"/>
                  <a:gd name="T7" fmla="*/ 27 h 67"/>
                  <a:gd name="T8" fmla="*/ 7 w 22"/>
                  <a:gd name="T9" fmla="*/ 28 h 67"/>
                  <a:gd name="T10" fmla="*/ 8 w 22"/>
                  <a:gd name="T11" fmla="*/ 30 h 67"/>
                  <a:gd name="T12" fmla="*/ 8 w 22"/>
                  <a:gd name="T13" fmla="*/ 33 h 67"/>
                  <a:gd name="T14" fmla="*/ 8 w 22"/>
                  <a:gd name="T15" fmla="*/ 60 h 67"/>
                  <a:gd name="T16" fmla="*/ 8 w 22"/>
                  <a:gd name="T17" fmla="*/ 62 h 67"/>
                  <a:gd name="T18" fmla="*/ 7 w 22"/>
                  <a:gd name="T19" fmla="*/ 64 h 67"/>
                  <a:gd name="T20" fmla="*/ 5 w 22"/>
                  <a:gd name="T21" fmla="*/ 64 h 67"/>
                  <a:gd name="T22" fmla="*/ 0 w 22"/>
                  <a:gd name="T23" fmla="*/ 64 h 67"/>
                  <a:gd name="T24" fmla="*/ 0 w 22"/>
                  <a:gd name="T25" fmla="*/ 67 h 67"/>
                  <a:gd name="T26" fmla="*/ 3 w 22"/>
                  <a:gd name="T27" fmla="*/ 67 h 67"/>
                  <a:gd name="T28" fmla="*/ 6 w 22"/>
                  <a:gd name="T29" fmla="*/ 67 h 67"/>
                  <a:gd name="T30" fmla="*/ 9 w 22"/>
                  <a:gd name="T31" fmla="*/ 67 h 67"/>
                  <a:gd name="T32" fmla="*/ 11 w 22"/>
                  <a:gd name="T33" fmla="*/ 67 h 67"/>
                  <a:gd name="T34" fmla="*/ 22 w 22"/>
                  <a:gd name="T35" fmla="*/ 67 h 67"/>
                  <a:gd name="T36" fmla="*/ 22 w 22"/>
                  <a:gd name="T37" fmla="*/ 64 h 67"/>
                  <a:gd name="T38" fmla="*/ 18 w 22"/>
                  <a:gd name="T39" fmla="*/ 64 h 67"/>
                  <a:gd name="T40" fmla="*/ 16 w 22"/>
                  <a:gd name="T41" fmla="*/ 63 h 67"/>
                  <a:gd name="T42" fmla="*/ 15 w 22"/>
                  <a:gd name="T43" fmla="*/ 62 h 67"/>
                  <a:gd name="T44" fmla="*/ 15 w 22"/>
                  <a:gd name="T45" fmla="*/ 60 h 67"/>
                  <a:gd name="T46" fmla="*/ 15 w 22"/>
                  <a:gd name="T47" fmla="*/ 23 h 67"/>
                  <a:gd name="T48" fmla="*/ 15 w 22"/>
                  <a:gd name="T49" fmla="*/ 6 h 67"/>
                  <a:gd name="T50" fmla="*/ 15 w 22"/>
                  <a:gd name="T51" fmla="*/ 4 h 67"/>
                  <a:gd name="T52" fmla="*/ 14 w 22"/>
                  <a:gd name="T53" fmla="*/ 2 h 67"/>
                  <a:gd name="T54" fmla="*/ 12 w 22"/>
                  <a:gd name="T55" fmla="*/ 1 h 67"/>
                  <a:gd name="T56" fmla="*/ 10 w 22"/>
                  <a:gd name="T57" fmla="*/ 0 h 67"/>
                  <a:gd name="T58" fmla="*/ 8 w 22"/>
                  <a:gd name="T59" fmla="*/ 1 h 67"/>
                  <a:gd name="T60" fmla="*/ 6 w 22"/>
                  <a:gd name="T61" fmla="*/ 2 h 67"/>
                  <a:gd name="T62" fmla="*/ 5 w 22"/>
                  <a:gd name="T63" fmla="*/ 4 h 67"/>
                  <a:gd name="T64" fmla="*/ 5 w 22"/>
                  <a:gd name="T65" fmla="*/ 6 h 67"/>
                  <a:gd name="T66" fmla="*/ 5 w 22"/>
                  <a:gd name="T67" fmla="*/ 8 h 67"/>
                  <a:gd name="T68" fmla="*/ 6 w 22"/>
                  <a:gd name="T69" fmla="*/ 9 h 67"/>
                  <a:gd name="T70" fmla="*/ 8 w 22"/>
                  <a:gd name="T71" fmla="*/ 11 h 67"/>
                  <a:gd name="T72" fmla="*/ 10 w 22"/>
                  <a:gd name="T73" fmla="*/ 11 h 67"/>
                  <a:gd name="T74" fmla="*/ 12 w 22"/>
                  <a:gd name="T75" fmla="*/ 11 h 67"/>
                  <a:gd name="T76" fmla="*/ 14 w 22"/>
                  <a:gd name="T77" fmla="*/ 10 h 67"/>
                  <a:gd name="T78" fmla="*/ 15 w 22"/>
                  <a:gd name="T79" fmla="*/ 8 h 67"/>
                  <a:gd name="T80" fmla="*/ 15 w 22"/>
                  <a:gd name="T8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67">
                    <a:moveTo>
                      <a:pt x="15" y="23"/>
                    </a:moveTo>
                    <a:lnTo>
                      <a:pt x="1" y="24"/>
                    </a:lnTo>
                    <a:lnTo>
                      <a:pt x="1" y="27"/>
                    </a:lnTo>
                    <a:lnTo>
                      <a:pt x="5" y="27"/>
                    </a:lnTo>
                    <a:lnTo>
                      <a:pt x="7" y="28"/>
                    </a:lnTo>
                    <a:lnTo>
                      <a:pt x="8" y="30"/>
                    </a:lnTo>
                    <a:lnTo>
                      <a:pt x="8" y="33"/>
                    </a:lnTo>
                    <a:lnTo>
                      <a:pt x="8" y="60"/>
                    </a:lnTo>
                    <a:lnTo>
                      <a:pt x="8" y="62"/>
                    </a:lnTo>
                    <a:lnTo>
                      <a:pt x="7" y="64"/>
                    </a:lnTo>
                    <a:lnTo>
                      <a:pt x="5" y="64"/>
                    </a:lnTo>
                    <a:lnTo>
                      <a:pt x="0" y="64"/>
                    </a:lnTo>
                    <a:lnTo>
                      <a:pt x="0" y="67"/>
                    </a:lnTo>
                    <a:lnTo>
                      <a:pt x="3" y="67"/>
                    </a:lnTo>
                    <a:lnTo>
                      <a:pt x="6" y="67"/>
                    </a:lnTo>
                    <a:lnTo>
                      <a:pt x="9" y="67"/>
                    </a:lnTo>
                    <a:lnTo>
                      <a:pt x="11" y="67"/>
                    </a:lnTo>
                    <a:lnTo>
                      <a:pt x="22" y="67"/>
                    </a:lnTo>
                    <a:lnTo>
                      <a:pt x="22" y="64"/>
                    </a:lnTo>
                    <a:lnTo>
                      <a:pt x="18" y="64"/>
                    </a:lnTo>
                    <a:lnTo>
                      <a:pt x="16" y="63"/>
                    </a:lnTo>
                    <a:lnTo>
                      <a:pt x="15" y="62"/>
                    </a:lnTo>
                    <a:lnTo>
                      <a:pt x="15" y="60"/>
                    </a:lnTo>
                    <a:lnTo>
                      <a:pt x="15" y="23"/>
                    </a:lnTo>
                    <a:close/>
                    <a:moveTo>
                      <a:pt x="15" y="6"/>
                    </a:moveTo>
                    <a:lnTo>
                      <a:pt x="15" y="4"/>
                    </a:lnTo>
                    <a:lnTo>
                      <a:pt x="14" y="2"/>
                    </a:lnTo>
                    <a:lnTo>
                      <a:pt x="12" y="1"/>
                    </a:lnTo>
                    <a:lnTo>
                      <a:pt x="10" y="0"/>
                    </a:lnTo>
                    <a:lnTo>
                      <a:pt x="8" y="1"/>
                    </a:lnTo>
                    <a:lnTo>
                      <a:pt x="6" y="2"/>
                    </a:lnTo>
                    <a:lnTo>
                      <a:pt x="5" y="4"/>
                    </a:lnTo>
                    <a:lnTo>
                      <a:pt x="5" y="6"/>
                    </a:lnTo>
                    <a:lnTo>
                      <a:pt x="5" y="8"/>
                    </a:lnTo>
                    <a:lnTo>
                      <a:pt x="6" y="9"/>
                    </a:lnTo>
                    <a:lnTo>
                      <a:pt x="8" y="11"/>
                    </a:lnTo>
                    <a:lnTo>
                      <a:pt x="10" y="11"/>
                    </a:lnTo>
                    <a:lnTo>
                      <a:pt x="12" y="11"/>
                    </a:lnTo>
                    <a:lnTo>
                      <a:pt x="14" y="10"/>
                    </a:lnTo>
                    <a:lnTo>
                      <a:pt x="15" y="8"/>
                    </a:lnTo>
                    <a:lnTo>
                      <a:pt x="15"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18" name="Freeform 180"/>
              <p:cNvSpPr>
                <a:spLocks noChangeAspect="1" noEditPoints="1"/>
              </p:cNvSpPr>
              <p:nvPr/>
            </p:nvSpPr>
            <p:spPr bwMode="auto">
              <a:xfrm>
                <a:off x="1906" y="1377"/>
                <a:ext cx="45" cy="66"/>
              </a:xfrm>
              <a:custGeom>
                <a:avLst/>
                <a:gdLst>
                  <a:gd name="T0" fmla="*/ 14 w 45"/>
                  <a:gd name="T1" fmla="*/ 26 h 66"/>
                  <a:gd name="T2" fmla="*/ 11 w 45"/>
                  <a:gd name="T3" fmla="*/ 21 h 66"/>
                  <a:gd name="T4" fmla="*/ 10 w 45"/>
                  <a:gd name="T5" fmla="*/ 16 h 66"/>
                  <a:gd name="T6" fmla="*/ 13 w 45"/>
                  <a:gd name="T7" fmla="*/ 6 h 66"/>
                  <a:gd name="T8" fmla="*/ 19 w 45"/>
                  <a:gd name="T9" fmla="*/ 3 h 66"/>
                  <a:gd name="T10" fmla="*/ 26 w 45"/>
                  <a:gd name="T11" fmla="*/ 7 h 66"/>
                  <a:gd name="T12" fmla="*/ 28 w 45"/>
                  <a:gd name="T13" fmla="*/ 13 h 66"/>
                  <a:gd name="T14" fmla="*/ 27 w 45"/>
                  <a:gd name="T15" fmla="*/ 20 h 66"/>
                  <a:gd name="T16" fmla="*/ 24 w 45"/>
                  <a:gd name="T17" fmla="*/ 26 h 66"/>
                  <a:gd name="T18" fmla="*/ 7 w 45"/>
                  <a:gd name="T19" fmla="*/ 32 h 66"/>
                  <a:gd name="T20" fmla="*/ 8 w 45"/>
                  <a:gd name="T21" fmla="*/ 29 h 66"/>
                  <a:gd name="T22" fmla="*/ 15 w 45"/>
                  <a:gd name="T23" fmla="*/ 30 h 66"/>
                  <a:gd name="T24" fmla="*/ 25 w 45"/>
                  <a:gd name="T25" fmla="*/ 29 h 66"/>
                  <a:gd name="T26" fmla="*/ 35 w 45"/>
                  <a:gd name="T27" fmla="*/ 16 h 66"/>
                  <a:gd name="T28" fmla="*/ 33 w 45"/>
                  <a:gd name="T29" fmla="*/ 8 h 66"/>
                  <a:gd name="T30" fmla="*/ 36 w 45"/>
                  <a:gd name="T31" fmla="*/ 3 h 66"/>
                  <a:gd name="T32" fmla="*/ 41 w 45"/>
                  <a:gd name="T33" fmla="*/ 2 h 66"/>
                  <a:gd name="T34" fmla="*/ 40 w 45"/>
                  <a:gd name="T35" fmla="*/ 7 h 66"/>
                  <a:gd name="T36" fmla="*/ 44 w 45"/>
                  <a:gd name="T37" fmla="*/ 7 h 66"/>
                  <a:gd name="T38" fmla="*/ 45 w 45"/>
                  <a:gd name="T39" fmla="*/ 3 h 66"/>
                  <a:gd name="T40" fmla="*/ 40 w 45"/>
                  <a:gd name="T41" fmla="*/ 0 h 66"/>
                  <a:gd name="T42" fmla="*/ 33 w 45"/>
                  <a:gd name="T43" fmla="*/ 2 h 66"/>
                  <a:gd name="T44" fmla="*/ 24 w 45"/>
                  <a:gd name="T45" fmla="*/ 2 h 66"/>
                  <a:gd name="T46" fmla="*/ 13 w 45"/>
                  <a:gd name="T47" fmla="*/ 2 h 66"/>
                  <a:gd name="T48" fmla="*/ 3 w 45"/>
                  <a:gd name="T49" fmla="*/ 16 h 66"/>
                  <a:gd name="T50" fmla="*/ 6 w 45"/>
                  <a:gd name="T51" fmla="*/ 24 h 66"/>
                  <a:gd name="T52" fmla="*/ 5 w 45"/>
                  <a:gd name="T53" fmla="*/ 29 h 66"/>
                  <a:gd name="T54" fmla="*/ 5 w 45"/>
                  <a:gd name="T55" fmla="*/ 37 h 66"/>
                  <a:gd name="T56" fmla="*/ 9 w 45"/>
                  <a:gd name="T57" fmla="*/ 43 h 66"/>
                  <a:gd name="T58" fmla="*/ 0 w 45"/>
                  <a:gd name="T59" fmla="*/ 50 h 66"/>
                  <a:gd name="T60" fmla="*/ 6 w 45"/>
                  <a:gd name="T61" fmla="*/ 62 h 66"/>
                  <a:gd name="T62" fmla="*/ 30 w 45"/>
                  <a:gd name="T63" fmla="*/ 65 h 66"/>
                  <a:gd name="T64" fmla="*/ 44 w 45"/>
                  <a:gd name="T65" fmla="*/ 53 h 66"/>
                  <a:gd name="T66" fmla="*/ 40 w 45"/>
                  <a:gd name="T67" fmla="*/ 44 h 66"/>
                  <a:gd name="T68" fmla="*/ 20 w 45"/>
                  <a:gd name="T69" fmla="*/ 39 h 66"/>
                  <a:gd name="T70" fmla="*/ 14 w 45"/>
                  <a:gd name="T71" fmla="*/ 39 h 66"/>
                  <a:gd name="T72" fmla="*/ 9 w 45"/>
                  <a:gd name="T73" fmla="*/ 36 h 66"/>
                  <a:gd name="T74" fmla="*/ 22 w 45"/>
                  <a:gd name="T75" fmla="*/ 63 h 66"/>
                  <a:gd name="T76" fmla="*/ 6 w 45"/>
                  <a:gd name="T77" fmla="*/ 57 h 66"/>
                  <a:gd name="T78" fmla="*/ 7 w 45"/>
                  <a:gd name="T79" fmla="*/ 47 h 66"/>
                  <a:gd name="T80" fmla="*/ 19 w 45"/>
                  <a:gd name="T81" fmla="*/ 44 h 66"/>
                  <a:gd name="T82" fmla="*/ 37 w 45"/>
                  <a:gd name="T83" fmla="*/ 48 h 66"/>
                  <a:gd name="T84" fmla="*/ 34 w 45"/>
                  <a:gd name="T85"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6">
                    <a:moveTo>
                      <a:pt x="19" y="28"/>
                    </a:moveTo>
                    <a:lnTo>
                      <a:pt x="16" y="28"/>
                    </a:lnTo>
                    <a:lnTo>
                      <a:pt x="14" y="26"/>
                    </a:lnTo>
                    <a:lnTo>
                      <a:pt x="12" y="25"/>
                    </a:lnTo>
                    <a:lnTo>
                      <a:pt x="11" y="23"/>
                    </a:lnTo>
                    <a:lnTo>
                      <a:pt x="11" y="21"/>
                    </a:lnTo>
                    <a:lnTo>
                      <a:pt x="10" y="19"/>
                    </a:lnTo>
                    <a:lnTo>
                      <a:pt x="10" y="17"/>
                    </a:lnTo>
                    <a:lnTo>
                      <a:pt x="10" y="16"/>
                    </a:lnTo>
                    <a:lnTo>
                      <a:pt x="11" y="11"/>
                    </a:lnTo>
                    <a:lnTo>
                      <a:pt x="12" y="7"/>
                    </a:lnTo>
                    <a:lnTo>
                      <a:pt x="13" y="6"/>
                    </a:lnTo>
                    <a:lnTo>
                      <a:pt x="14" y="5"/>
                    </a:lnTo>
                    <a:lnTo>
                      <a:pt x="16" y="4"/>
                    </a:lnTo>
                    <a:lnTo>
                      <a:pt x="19" y="3"/>
                    </a:lnTo>
                    <a:lnTo>
                      <a:pt x="22" y="4"/>
                    </a:lnTo>
                    <a:lnTo>
                      <a:pt x="24" y="5"/>
                    </a:lnTo>
                    <a:lnTo>
                      <a:pt x="26" y="7"/>
                    </a:lnTo>
                    <a:lnTo>
                      <a:pt x="27" y="9"/>
                    </a:lnTo>
                    <a:lnTo>
                      <a:pt x="27" y="11"/>
                    </a:lnTo>
                    <a:lnTo>
                      <a:pt x="28" y="13"/>
                    </a:lnTo>
                    <a:lnTo>
                      <a:pt x="28" y="14"/>
                    </a:lnTo>
                    <a:lnTo>
                      <a:pt x="28" y="16"/>
                    </a:lnTo>
                    <a:lnTo>
                      <a:pt x="27" y="20"/>
                    </a:lnTo>
                    <a:lnTo>
                      <a:pt x="26" y="24"/>
                    </a:lnTo>
                    <a:lnTo>
                      <a:pt x="25" y="25"/>
                    </a:lnTo>
                    <a:lnTo>
                      <a:pt x="24" y="26"/>
                    </a:lnTo>
                    <a:lnTo>
                      <a:pt x="22" y="28"/>
                    </a:lnTo>
                    <a:lnTo>
                      <a:pt x="19" y="28"/>
                    </a:lnTo>
                    <a:close/>
                    <a:moveTo>
                      <a:pt x="7" y="32"/>
                    </a:moveTo>
                    <a:lnTo>
                      <a:pt x="7" y="31"/>
                    </a:lnTo>
                    <a:lnTo>
                      <a:pt x="8" y="30"/>
                    </a:lnTo>
                    <a:lnTo>
                      <a:pt x="8" y="29"/>
                    </a:lnTo>
                    <a:lnTo>
                      <a:pt x="9" y="27"/>
                    </a:lnTo>
                    <a:lnTo>
                      <a:pt x="12" y="29"/>
                    </a:lnTo>
                    <a:lnTo>
                      <a:pt x="15" y="30"/>
                    </a:lnTo>
                    <a:lnTo>
                      <a:pt x="17" y="30"/>
                    </a:lnTo>
                    <a:lnTo>
                      <a:pt x="19" y="30"/>
                    </a:lnTo>
                    <a:lnTo>
                      <a:pt x="25" y="29"/>
                    </a:lnTo>
                    <a:lnTo>
                      <a:pt x="31" y="26"/>
                    </a:lnTo>
                    <a:lnTo>
                      <a:pt x="34" y="21"/>
                    </a:lnTo>
                    <a:lnTo>
                      <a:pt x="35" y="16"/>
                    </a:lnTo>
                    <a:lnTo>
                      <a:pt x="35" y="13"/>
                    </a:lnTo>
                    <a:lnTo>
                      <a:pt x="34" y="10"/>
                    </a:lnTo>
                    <a:lnTo>
                      <a:pt x="33" y="8"/>
                    </a:lnTo>
                    <a:lnTo>
                      <a:pt x="31" y="6"/>
                    </a:lnTo>
                    <a:lnTo>
                      <a:pt x="34" y="4"/>
                    </a:lnTo>
                    <a:lnTo>
                      <a:pt x="36" y="3"/>
                    </a:lnTo>
                    <a:lnTo>
                      <a:pt x="38" y="2"/>
                    </a:lnTo>
                    <a:lnTo>
                      <a:pt x="40" y="2"/>
                    </a:lnTo>
                    <a:lnTo>
                      <a:pt x="41" y="2"/>
                    </a:lnTo>
                    <a:lnTo>
                      <a:pt x="40" y="3"/>
                    </a:lnTo>
                    <a:lnTo>
                      <a:pt x="39" y="5"/>
                    </a:lnTo>
                    <a:lnTo>
                      <a:pt x="40" y="7"/>
                    </a:lnTo>
                    <a:lnTo>
                      <a:pt x="42" y="8"/>
                    </a:lnTo>
                    <a:lnTo>
                      <a:pt x="43" y="8"/>
                    </a:lnTo>
                    <a:lnTo>
                      <a:pt x="44" y="7"/>
                    </a:lnTo>
                    <a:lnTo>
                      <a:pt x="45" y="6"/>
                    </a:lnTo>
                    <a:lnTo>
                      <a:pt x="45" y="5"/>
                    </a:lnTo>
                    <a:lnTo>
                      <a:pt x="45" y="3"/>
                    </a:lnTo>
                    <a:lnTo>
                      <a:pt x="44" y="2"/>
                    </a:lnTo>
                    <a:lnTo>
                      <a:pt x="43" y="1"/>
                    </a:lnTo>
                    <a:lnTo>
                      <a:pt x="40" y="0"/>
                    </a:lnTo>
                    <a:lnTo>
                      <a:pt x="38" y="0"/>
                    </a:lnTo>
                    <a:lnTo>
                      <a:pt x="36" y="1"/>
                    </a:lnTo>
                    <a:lnTo>
                      <a:pt x="33" y="2"/>
                    </a:lnTo>
                    <a:lnTo>
                      <a:pt x="30" y="5"/>
                    </a:lnTo>
                    <a:lnTo>
                      <a:pt x="26" y="3"/>
                    </a:lnTo>
                    <a:lnTo>
                      <a:pt x="24" y="2"/>
                    </a:lnTo>
                    <a:lnTo>
                      <a:pt x="21" y="1"/>
                    </a:lnTo>
                    <a:lnTo>
                      <a:pt x="19" y="1"/>
                    </a:lnTo>
                    <a:lnTo>
                      <a:pt x="13" y="2"/>
                    </a:lnTo>
                    <a:lnTo>
                      <a:pt x="7" y="5"/>
                    </a:lnTo>
                    <a:lnTo>
                      <a:pt x="4" y="10"/>
                    </a:lnTo>
                    <a:lnTo>
                      <a:pt x="3" y="16"/>
                    </a:lnTo>
                    <a:lnTo>
                      <a:pt x="3" y="19"/>
                    </a:lnTo>
                    <a:lnTo>
                      <a:pt x="4" y="22"/>
                    </a:lnTo>
                    <a:lnTo>
                      <a:pt x="6" y="24"/>
                    </a:lnTo>
                    <a:lnTo>
                      <a:pt x="8" y="26"/>
                    </a:lnTo>
                    <a:lnTo>
                      <a:pt x="6" y="27"/>
                    </a:lnTo>
                    <a:lnTo>
                      <a:pt x="5" y="29"/>
                    </a:lnTo>
                    <a:lnTo>
                      <a:pt x="5" y="32"/>
                    </a:lnTo>
                    <a:lnTo>
                      <a:pt x="4" y="34"/>
                    </a:lnTo>
                    <a:lnTo>
                      <a:pt x="5" y="37"/>
                    </a:lnTo>
                    <a:lnTo>
                      <a:pt x="5" y="39"/>
                    </a:lnTo>
                    <a:lnTo>
                      <a:pt x="7" y="41"/>
                    </a:lnTo>
                    <a:lnTo>
                      <a:pt x="9" y="43"/>
                    </a:lnTo>
                    <a:lnTo>
                      <a:pt x="5" y="45"/>
                    </a:lnTo>
                    <a:lnTo>
                      <a:pt x="2" y="47"/>
                    </a:lnTo>
                    <a:lnTo>
                      <a:pt x="0" y="50"/>
                    </a:lnTo>
                    <a:lnTo>
                      <a:pt x="0" y="53"/>
                    </a:lnTo>
                    <a:lnTo>
                      <a:pt x="1" y="58"/>
                    </a:lnTo>
                    <a:lnTo>
                      <a:pt x="6" y="62"/>
                    </a:lnTo>
                    <a:lnTo>
                      <a:pt x="13" y="65"/>
                    </a:lnTo>
                    <a:lnTo>
                      <a:pt x="22" y="66"/>
                    </a:lnTo>
                    <a:lnTo>
                      <a:pt x="30" y="65"/>
                    </a:lnTo>
                    <a:lnTo>
                      <a:pt x="37" y="62"/>
                    </a:lnTo>
                    <a:lnTo>
                      <a:pt x="42" y="58"/>
                    </a:lnTo>
                    <a:lnTo>
                      <a:pt x="44" y="53"/>
                    </a:lnTo>
                    <a:lnTo>
                      <a:pt x="43" y="50"/>
                    </a:lnTo>
                    <a:lnTo>
                      <a:pt x="42" y="47"/>
                    </a:lnTo>
                    <a:lnTo>
                      <a:pt x="40" y="44"/>
                    </a:lnTo>
                    <a:lnTo>
                      <a:pt x="37" y="41"/>
                    </a:lnTo>
                    <a:lnTo>
                      <a:pt x="29" y="39"/>
                    </a:lnTo>
                    <a:lnTo>
                      <a:pt x="20" y="39"/>
                    </a:lnTo>
                    <a:lnTo>
                      <a:pt x="18" y="39"/>
                    </a:lnTo>
                    <a:lnTo>
                      <a:pt x="16" y="39"/>
                    </a:lnTo>
                    <a:lnTo>
                      <a:pt x="14" y="39"/>
                    </a:lnTo>
                    <a:lnTo>
                      <a:pt x="13" y="39"/>
                    </a:lnTo>
                    <a:lnTo>
                      <a:pt x="11" y="38"/>
                    </a:lnTo>
                    <a:lnTo>
                      <a:pt x="9" y="36"/>
                    </a:lnTo>
                    <a:lnTo>
                      <a:pt x="8" y="34"/>
                    </a:lnTo>
                    <a:lnTo>
                      <a:pt x="7" y="32"/>
                    </a:lnTo>
                    <a:close/>
                    <a:moveTo>
                      <a:pt x="22" y="63"/>
                    </a:moveTo>
                    <a:lnTo>
                      <a:pt x="15" y="62"/>
                    </a:lnTo>
                    <a:lnTo>
                      <a:pt x="10" y="60"/>
                    </a:lnTo>
                    <a:lnTo>
                      <a:pt x="6" y="57"/>
                    </a:lnTo>
                    <a:lnTo>
                      <a:pt x="5" y="53"/>
                    </a:lnTo>
                    <a:lnTo>
                      <a:pt x="5" y="50"/>
                    </a:lnTo>
                    <a:lnTo>
                      <a:pt x="7" y="47"/>
                    </a:lnTo>
                    <a:lnTo>
                      <a:pt x="10" y="45"/>
                    </a:lnTo>
                    <a:lnTo>
                      <a:pt x="13" y="44"/>
                    </a:lnTo>
                    <a:lnTo>
                      <a:pt x="19" y="44"/>
                    </a:lnTo>
                    <a:lnTo>
                      <a:pt x="26" y="45"/>
                    </a:lnTo>
                    <a:lnTo>
                      <a:pt x="32" y="46"/>
                    </a:lnTo>
                    <a:lnTo>
                      <a:pt x="37" y="48"/>
                    </a:lnTo>
                    <a:lnTo>
                      <a:pt x="39" y="53"/>
                    </a:lnTo>
                    <a:lnTo>
                      <a:pt x="37" y="57"/>
                    </a:lnTo>
                    <a:lnTo>
                      <a:pt x="34" y="60"/>
                    </a:lnTo>
                    <a:lnTo>
                      <a:pt x="29" y="62"/>
                    </a:lnTo>
                    <a:lnTo>
                      <a:pt x="22" y="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19" name="Freeform 181"/>
              <p:cNvSpPr>
                <a:spLocks noChangeAspect="1"/>
              </p:cNvSpPr>
              <p:nvPr/>
            </p:nvSpPr>
            <p:spPr bwMode="auto">
              <a:xfrm>
                <a:off x="1956" y="1353"/>
                <a:ext cx="50" cy="69"/>
              </a:xfrm>
              <a:custGeom>
                <a:avLst/>
                <a:gdLst>
                  <a:gd name="T0" fmla="*/ 7 w 50"/>
                  <a:gd name="T1" fmla="*/ 64 h 69"/>
                  <a:gd name="T2" fmla="*/ 4 w 50"/>
                  <a:gd name="T3" fmla="*/ 66 h 69"/>
                  <a:gd name="T4" fmla="*/ 0 w 50"/>
                  <a:gd name="T5" fmla="*/ 69 h 69"/>
                  <a:gd name="T6" fmla="*/ 6 w 50"/>
                  <a:gd name="T7" fmla="*/ 69 h 69"/>
                  <a:gd name="T8" fmla="*/ 11 w 50"/>
                  <a:gd name="T9" fmla="*/ 69 h 69"/>
                  <a:gd name="T10" fmla="*/ 16 w 50"/>
                  <a:gd name="T11" fmla="*/ 69 h 69"/>
                  <a:gd name="T12" fmla="*/ 22 w 50"/>
                  <a:gd name="T13" fmla="*/ 69 h 69"/>
                  <a:gd name="T14" fmla="*/ 18 w 50"/>
                  <a:gd name="T15" fmla="*/ 66 h 69"/>
                  <a:gd name="T16" fmla="*/ 15 w 50"/>
                  <a:gd name="T17" fmla="*/ 64 h 69"/>
                  <a:gd name="T18" fmla="*/ 15 w 50"/>
                  <a:gd name="T19" fmla="*/ 43 h 69"/>
                  <a:gd name="T20" fmla="*/ 19 w 50"/>
                  <a:gd name="T21" fmla="*/ 31 h 69"/>
                  <a:gd name="T22" fmla="*/ 28 w 50"/>
                  <a:gd name="T23" fmla="*/ 27 h 69"/>
                  <a:gd name="T24" fmla="*/ 32 w 50"/>
                  <a:gd name="T25" fmla="*/ 28 h 69"/>
                  <a:gd name="T26" fmla="*/ 34 w 50"/>
                  <a:gd name="T27" fmla="*/ 31 h 69"/>
                  <a:gd name="T28" fmla="*/ 35 w 50"/>
                  <a:gd name="T29" fmla="*/ 34 h 69"/>
                  <a:gd name="T30" fmla="*/ 35 w 50"/>
                  <a:gd name="T31" fmla="*/ 38 h 69"/>
                  <a:gd name="T32" fmla="*/ 35 w 50"/>
                  <a:gd name="T33" fmla="*/ 64 h 69"/>
                  <a:gd name="T34" fmla="*/ 32 w 50"/>
                  <a:gd name="T35" fmla="*/ 66 h 69"/>
                  <a:gd name="T36" fmla="*/ 28 w 50"/>
                  <a:gd name="T37" fmla="*/ 69 h 69"/>
                  <a:gd name="T38" fmla="*/ 34 w 50"/>
                  <a:gd name="T39" fmla="*/ 69 h 69"/>
                  <a:gd name="T40" fmla="*/ 39 w 50"/>
                  <a:gd name="T41" fmla="*/ 69 h 69"/>
                  <a:gd name="T42" fmla="*/ 44 w 50"/>
                  <a:gd name="T43" fmla="*/ 69 h 69"/>
                  <a:gd name="T44" fmla="*/ 50 w 50"/>
                  <a:gd name="T45" fmla="*/ 69 h 69"/>
                  <a:gd name="T46" fmla="*/ 47 w 50"/>
                  <a:gd name="T47" fmla="*/ 66 h 69"/>
                  <a:gd name="T48" fmla="*/ 43 w 50"/>
                  <a:gd name="T49" fmla="*/ 65 h 69"/>
                  <a:gd name="T50" fmla="*/ 42 w 50"/>
                  <a:gd name="T51" fmla="*/ 44 h 69"/>
                  <a:gd name="T52" fmla="*/ 42 w 50"/>
                  <a:gd name="T53" fmla="*/ 35 h 69"/>
                  <a:gd name="T54" fmla="*/ 39 w 50"/>
                  <a:gd name="T55" fmla="*/ 29 h 69"/>
                  <a:gd name="T56" fmla="*/ 36 w 50"/>
                  <a:gd name="T57" fmla="*/ 26 h 69"/>
                  <a:gd name="T58" fmla="*/ 29 w 50"/>
                  <a:gd name="T59" fmla="*/ 25 h 69"/>
                  <a:gd name="T60" fmla="*/ 19 w 50"/>
                  <a:gd name="T61" fmla="*/ 29 h 69"/>
                  <a:gd name="T62" fmla="*/ 14 w 50"/>
                  <a:gd name="T63" fmla="*/ 35 h 69"/>
                  <a:gd name="T64" fmla="*/ 0 w 50"/>
                  <a:gd name="T65" fmla="*/ 1 h 69"/>
                  <a:gd name="T66" fmla="*/ 2 w 50"/>
                  <a:gd name="T67" fmla="*/ 4 h 69"/>
                  <a:gd name="T68" fmla="*/ 5 w 50"/>
                  <a:gd name="T69" fmla="*/ 5 h 69"/>
                  <a:gd name="T70" fmla="*/ 7 w 50"/>
                  <a:gd name="T71" fmla="*/ 6 h 69"/>
                  <a:gd name="T72" fmla="*/ 8 w 50"/>
                  <a:gd name="T73" fmla="*/ 8 h 69"/>
                  <a:gd name="T74" fmla="*/ 8 w 50"/>
                  <a:gd name="T75"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8" y="62"/>
                    </a:moveTo>
                    <a:lnTo>
                      <a:pt x="7" y="64"/>
                    </a:lnTo>
                    <a:lnTo>
                      <a:pt x="6" y="66"/>
                    </a:lnTo>
                    <a:lnTo>
                      <a:pt x="4" y="66"/>
                    </a:lnTo>
                    <a:lnTo>
                      <a:pt x="0" y="66"/>
                    </a:lnTo>
                    <a:lnTo>
                      <a:pt x="0" y="69"/>
                    </a:lnTo>
                    <a:lnTo>
                      <a:pt x="3" y="69"/>
                    </a:lnTo>
                    <a:lnTo>
                      <a:pt x="6" y="69"/>
                    </a:lnTo>
                    <a:lnTo>
                      <a:pt x="9" y="69"/>
                    </a:lnTo>
                    <a:lnTo>
                      <a:pt x="11" y="69"/>
                    </a:lnTo>
                    <a:lnTo>
                      <a:pt x="14" y="69"/>
                    </a:lnTo>
                    <a:lnTo>
                      <a:pt x="16" y="69"/>
                    </a:lnTo>
                    <a:lnTo>
                      <a:pt x="20" y="69"/>
                    </a:lnTo>
                    <a:lnTo>
                      <a:pt x="22" y="69"/>
                    </a:lnTo>
                    <a:lnTo>
                      <a:pt x="22" y="66"/>
                    </a:lnTo>
                    <a:lnTo>
                      <a:pt x="18" y="66"/>
                    </a:lnTo>
                    <a:lnTo>
                      <a:pt x="16" y="66"/>
                    </a:lnTo>
                    <a:lnTo>
                      <a:pt x="15" y="64"/>
                    </a:lnTo>
                    <a:lnTo>
                      <a:pt x="15" y="62"/>
                    </a:lnTo>
                    <a:lnTo>
                      <a:pt x="15" y="43"/>
                    </a:lnTo>
                    <a:lnTo>
                      <a:pt x="16" y="36"/>
                    </a:lnTo>
                    <a:lnTo>
                      <a:pt x="19" y="31"/>
                    </a:lnTo>
                    <a:lnTo>
                      <a:pt x="23" y="28"/>
                    </a:lnTo>
                    <a:lnTo>
                      <a:pt x="28" y="27"/>
                    </a:lnTo>
                    <a:lnTo>
                      <a:pt x="30" y="28"/>
                    </a:lnTo>
                    <a:lnTo>
                      <a:pt x="32" y="28"/>
                    </a:lnTo>
                    <a:lnTo>
                      <a:pt x="33" y="29"/>
                    </a:lnTo>
                    <a:lnTo>
                      <a:pt x="34" y="31"/>
                    </a:lnTo>
                    <a:lnTo>
                      <a:pt x="35" y="32"/>
                    </a:lnTo>
                    <a:lnTo>
                      <a:pt x="35" y="34"/>
                    </a:lnTo>
                    <a:lnTo>
                      <a:pt x="35" y="36"/>
                    </a:lnTo>
                    <a:lnTo>
                      <a:pt x="35" y="38"/>
                    </a:lnTo>
                    <a:lnTo>
                      <a:pt x="35" y="62"/>
                    </a:lnTo>
                    <a:lnTo>
                      <a:pt x="35" y="64"/>
                    </a:lnTo>
                    <a:lnTo>
                      <a:pt x="34" y="66"/>
                    </a:lnTo>
                    <a:lnTo>
                      <a:pt x="32" y="66"/>
                    </a:lnTo>
                    <a:lnTo>
                      <a:pt x="28" y="66"/>
                    </a:lnTo>
                    <a:lnTo>
                      <a:pt x="28" y="69"/>
                    </a:lnTo>
                    <a:lnTo>
                      <a:pt x="30" y="69"/>
                    </a:lnTo>
                    <a:lnTo>
                      <a:pt x="34" y="69"/>
                    </a:lnTo>
                    <a:lnTo>
                      <a:pt x="36" y="69"/>
                    </a:lnTo>
                    <a:lnTo>
                      <a:pt x="39" y="69"/>
                    </a:lnTo>
                    <a:lnTo>
                      <a:pt x="41" y="69"/>
                    </a:lnTo>
                    <a:lnTo>
                      <a:pt x="44" y="69"/>
                    </a:lnTo>
                    <a:lnTo>
                      <a:pt x="47" y="69"/>
                    </a:lnTo>
                    <a:lnTo>
                      <a:pt x="50" y="69"/>
                    </a:lnTo>
                    <a:lnTo>
                      <a:pt x="50" y="66"/>
                    </a:lnTo>
                    <a:lnTo>
                      <a:pt x="47" y="66"/>
                    </a:lnTo>
                    <a:lnTo>
                      <a:pt x="44" y="66"/>
                    </a:lnTo>
                    <a:lnTo>
                      <a:pt x="43" y="65"/>
                    </a:lnTo>
                    <a:lnTo>
                      <a:pt x="42" y="63"/>
                    </a:lnTo>
                    <a:lnTo>
                      <a:pt x="42" y="44"/>
                    </a:lnTo>
                    <a:lnTo>
                      <a:pt x="42" y="39"/>
                    </a:lnTo>
                    <a:lnTo>
                      <a:pt x="42" y="35"/>
                    </a:lnTo>
                    <a:lnTo>
                      <a:pt x="41" y="31"/>
                    </a:lnTo>
                    <a:lnTo>
                      <a:pt x="39" y="29"/>
                    </a:lnTo>
                    <a:lnTo>
                      <a:pt x="38" y="27"/>
                    </a:lnTo>
                    <a:lnTo>
                      <a:pt x="36" y="26"/>
                    </a:lnTo>
                    <a:lnTo>
                      <a:pt x="33" y="25"/>
                    </a:lnTo>
                    <a:lnTo>
                      <a:pt x="29" y="25"/>
                    </a:lnTo>
                    <a:lnTo>
                      <a:pt x="23" y="26"/>
                    </a:lnTo>
                    <a:lnTo>
                      <a:pt x="19" y="29"/>
                    </a:lnTo>
                    <a:lnTo>
                      <a:pt x="16" y="32"/>
                    </a:lnTo>
                    <a:lnTo>
                      <a:pt x="14" y="35"/>
                    </a:lnTo>
                    <a:lnTo>
                      <a:pt x="14" y="0"/>
                    </a:lnTo>
                    <a:lnTo>
                      <a:pt x="0" y="1"/>
                    </a:lnTo>
                    <a:lnTo>
                      <a:pt x="0" y="4"/>
                    </a:lnTo>
                    <a:lnTo>
                      <a:pt x="2" y="4"/>
                    </a:lnTo>
                    <a:lnTo>
                      <a:pt x="4" y="4"/>
                    </a:lnTo>
                    <a:lnTo>
                      <a:pt x="5" y="5"/>
                    </a:lnTo>
                    <a:lnTo>
                      <a:pt x="6" y="5"/>
                    </a:lnTo>
                    <a:lnTo>
                      <a:pt x="7" y="6"/>
                    </a:lnTo>
                    <a:lnTo>
                      <a:pt x="7" y="7"/>
                    </a:lnTo>
                    <a:lnTo>
                      <a:pt x="8" y="8"/>
                    </a:lnTo>
                    <a:lnTo>
                      <a:pt x="8" y="10"/>
                    </a:lnTo>
                    <a:lnTo>
                      <a:pt x="8"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20" name="Freeform 182"/>
              <p:cNvSpPr>
                <a:spLocks noChangeAspect="1" noEditPoints="1"/>
              </p:cNvSpPr>
              <p:nvPr/>
            </p:nvSpPr>
            <p:spPr bwMode="auto">
              <a:xfrm>
                <a:off x="2008" y="1353"/>
                <a:ext cx="49" cy="70"/>
              </a:xfrm>
              <a:custGeom>
                <a:avLst/>
                <a:gdLst>
                  <a:gd name="T0" fmla="*/ 15 w 49"/>
                  <a:gd name="T1" fmla="*/ 0 h 70"/>
                  <a:gd name="T2" fmla="*/ 0 w 49"/>
                  <a:gd name="T3" fmla="*/ 4 h 70"/>
                  <a:gd name="T4" fmla="*/ 4 w 49"/>
                  <a:gd name="T5" fmla="*/ 4 h 70"/>
                  <a:gd name="T6" fmla="*/ 7 w 49"/>
                  <a:gd name="T7" fmla="*/ 5 h 70"/>
                  <a:gd name="T8" fmla="*/ 8 w 49"/>
                  <a:gd name="T9" fmla="*/ 7 h 70"/>
                  <a:gd name="T10" fmla="*/ 8 w 49"/>
                  <a:gd name="T11" fmla="*/ 10 h 70"/>
                  <a:gd name="T12" fmla="*/ 10 w 49"/>
                  <a:gd name="T13" fmla="*/ 69 h 70"/>
                  <a:gd name="T14" fmla="*/ 11 w 49"/>
                  <a:gd name="T15" fmla="*/ 68 h 70"/>
                  <a:gd name="T16" fmla="*/ 14 w 49"/>
                  <a:gd name="T17" fmla="*/ 63 h 70"/>
                  <a:gd name="T18" fmla="*/ 18 w 49"/>
                  <a:gd name="T19" fmla="*/ 67 h 70"/>
                  <a:gd name="T20" fmla="*/ 27 w 49"/>
                  <a:gd name="T21" fmla="*/ 70 h 70"/>
                  <a:gd name="T22" fmla="*/ 43 w 49"/>
                  <a:gd name="T23" fmla="*/ 64 h 70"/>
                  <a:gd name="T24" fmla="*/ 49 w 49"/>
                  <a:gd name="T25" fmla="*/ 48 h 70"/>
                  <a:gd name="T26" fmla="*/ 43 w 49"/>
                  <a:gd name="T27" fmla="*/ 32 h 70"/>
                  <a:gd name="T28" fmla="*/ 28 w 49"/>
                  <a:gd name="T29" fmla="*/ 25 h 70"/>
                  <a:gd name="T30" fmla="*/ 19 w 49"/>
                  <a:gd name="T31" fmla="*/ 28 h 70"/>
                  <a:gd name="T32" fmla="*/ 15 w 49"/>
                  <a:gd name="T33" fmla="*/ 32 h 70"/>
                  <a:gd name="T34" fmla="*/ 15 w 49"/>
                  <a:gd name="T35" fmla="*/ 37 h 70"/>
                  <a:gd name="T36" fmla="*/ 15 w 49"/>
                  <a:gd name="T37" fmla="*/ 35 h 70"/>
                  <a:gd name="T38" fmla="*/ 16 w 49"/>
                  <a:gd name="T39" fmla="*/ 34 h 70"/>
                  <a:gd name="T40" fmla="*/ 22 w 49"/>
                  <a:gd name="T41" fmla="*/ 28 h 70"/>
                  <a:gd name="T42" fmla="*/ 28 w 49"/>
                  <a:gd name="T43" fmla="*/ 27 h 70"/>
                  <a:gd name="T44" fmla="*/ 34 w 49"/>
                  <a:gd name="T45" fmla="*/ 29 h 70"/>
                  <a:gd name="T46" fmla="*/ 38 w 49"/>
                  <a:gd name="T47" fmla="*/ 34 h 70"/>
                  <a:gd name="T48" fmla="*/ 41 w 49"/>
                  <a:gd name="T49" fmla="*/ 41 h 70"/>
                  <a:gd name="T50" fmla="*/ 41 w 49"/>
                  <a:gd name="T51" fmla="*/ 48 h 70"/>
                  <a:gd name="T52" fmla="*/ 41 w 49"/>
                  <a:gd name="T53" fmla="*/ 54 h 70"/>
                  <a:gd name="T54" fmla="*/ 38 w 49"/>
                  <a:gd name="T55" fmla="*/ 62 h 70"/>
                  <a:gd name="T56" fmla="*/ 34 w 49"/>
                  <a:gd name="T57" fmla="*/ 66 h 70"/>
                  <a:gd name="T58" fmla="*/ 27 w 49"/>
                  <a:gd name="T59" fmla="*/ 68 h 70"/>
                  <a:gd name="T60" fmla="*/ 21 w 49"/>
                  <a:gd name="T61" fmla="*/ 66 h 70"/>
                  <a:gd name="T62" fmla="*/ 16 w 49"/>
                  <a:gd name="T63" fmla="*/ 62 h 70"/>
                  <a:gd name="T64" fmla="*/ 15 w 49"/>
                  <a:gd name="T65" fmla="*/ 60 h 70"/>
                  <a:gd name="T66" fmla="*/ 15 w 49"/>
                  <a:gd name="T67" fmla="*/ 5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0">
                    <a:moveTo>
                      <a:pt x="15" y="32"/>
                    </a:moveTo>
                    <a:lnTo>
                      <a:pt x="15" y="0"/>
                    </a:lnTo>
                    <a:lnTo>
                      <a:pt x="0" y="1"/>
                    </a:lnTo>
                    <a:lnTo>
                      <a:pt x="0" y="4"/>
                    </a:lnTo>
                    <a:lnTo>
                      <a:pt x="3" y="4"/>
                    </a:lnTo>
                    <a:lnTo>
                      <a:pt x="4" y="4"/>
                    </a:lnTo>
                    <a:lnTo>
                      <a:pt x="6" y="5"/>
                    </a:lnTo>
                    <a:lnTo>
                      <a:pt x="7" y="5"/>
                    </a:lnTo>
                    <a:lnTo>
                      <a:pt x="7" y="6"/>
                    </a:lnTo>
                    <a:lnTo>
                      <a:pt x="8" y="7"/>
                    </a:lnTo>
                    <a:lnTo>
                      <a:pt x="8" y="8"/>
                    </a:lnTo>
                    <a:lnTo>
                      <a:pt x="8" y="10"/>
                    </a:lnTo>
                    <a:lnTo>
                      <a:pt x="8" y="69"/>
                    </a:lnTo>
                    <a:lnTo>
                      <a:pt x="10" y="69"/>
                    </a:lnTo>
                    <a:lnTo>
                      <a:pt x="11" y="69"/>
                    </a:lnTo>
                    <a:lnTo>
                      <a:pt x="11" y="68"/>
                    </a:lnTo>
                    <a:lnTo>
                      <a:pt x="12" y="66"/>
                    </a:lnTo>
                    <a:lnTo>
                      <a:pt x="14" y="63"/>
                    </a:lnTo>
                    <a:lnTo>
                      <a:pt x="16" y="65"/>
                    </a:lnTo>
                    <a:lnTo>
                      <a:pt x="18" y="67"/>
                    </a:lnTo>
                    <a:lnTo>
                      <a:pt x="22" y="69"/>
                    </a:lnTo>
                    <a:lnTo>
                      <a:pt x="27" y="70"/>
                    </a:lnTo>
                    <a:lnTo>
                      <a:pt x="36" y="69"/>
                    </a:lnTo>
                    <a:lnTo>
                      <a:pt x="43" y="64"/>
                    </a:lnTo>
                    <a:lnTo>
                      <a:pt x="48" y="57"/>
                    </a:lnTo>
                    <a:lnTo>
                      <a:pt x="49" y="48"/>
                    </a:lnTo>
                    <a:lnTo>
                      <a:pt x="48" y="39"/>
                    </a:lnTo>
                    <a:lnTo>
                      <a:pt x="43" y="32"/>
                    </a:lnTo>
                    <a:lnTo>
                      <a:pt x="36" y="27"/>
                    </a:lnTo>
                    <a:lnTo>
                      <a:pt x="28" y="25"/>
                    </a:lnTo>
                    <a:lnTo>
                      <a:pt x="23" y="26"/>
                    </a:lnTo>
                    <a:lnTo>
                      <a:pt x="19" y="28"/>
                    </a:lnTo>
                    <a:lnTo>
                      <a:pt x="16" y="30"/>
                    </a:lnTo>
                    <a:lnTo>
                      <a:pt x="15" y="32"/>
                    </a:lnTo>
                    <a:close/>
                    <a:moveTo>
                      <a:pt x="15" y="58"/>
                    </a:moveTo>
                    <a:lnTo>
                      <a:pt x="15" y="37"/>
                    </a:lnTo>
                    <a:lnTo>
                      <a:pt x="15" y="36"/>
                    </a:lnTo>
                    <a:lnTo>
                      <a:pt x="15" y="35"/>
                    </a:lnTo>
                    <a:lnTo>
                      <a:pt x="15" y="35"/>
                    </a:lnTo>
                    <a:lnTo>
                      <a:pt x="16" y="34"/>
                    </a:lnTo>
                    <a:lnTo>
                      <a:pt x="19" y="30"/>
                    </a:lnTo>
                    <a:lnTo>
                      <a:pt x="22" y="28"/>
                    </a:lnTo>
                    <a:lnTo>
                      <a:pt x="25" y="27"/>
                    </a:lnTo>
                    <a:lnTo>
                      <a:pt x="28" y="27"/>
                    </a:lnTo>
                    <a:lnTo>
                      <a:pt x="31" y="28"/>
                    </a:lnTo>
                    <a:lnTo>
                      <a:pt x="34" y="29"/>
                    </a:lnTo>
                    <a:lnTo>
                      <a:pt x="36" y="31"/>
                    </a:lnTo>
                    <a:lnTo>
                      <a:pt x="38" y="34"/>
                    </a:lnTo>
                    <a:lnTo>
                      <a:pt x="40" y="37"/>
                    </a:lnTo>
                    <a:lnTo>
                      <a:pt x="41" y="41"/>
                    </a:lnTo>
                    <a:lnTo>
                      <a:pt x="41" y="44"/>
                    </a:lnTo>
                    <a:lnTo>
                      <a:pt x="41" y="48"/>
                    </a:lnTo>
                    <a:lnTo>
                      <a:pt x="41" y="51"/>
                    </a:lnTo>
                    <a:lnTo>
                      <a:pt x="41" y="54"/>
                    </a:lnTo>
                    <a:lnTo>
                      <a:pt x="40" y="58"/>
                    </a:lnTo>
                    <a:lnTo>
                      <a:pt x="38" y="62"/>
                    </a:lnTo>
                    <a:lnTo>
                      <a:pt x="36" y="64"/>
                    </a:lnTo>
                    <a:lnTo>
                      <a:pt x="34" y="66"/>
                    </a:lnTo>
                    <a:lnTo>
                      <a:pt x="30" y="67"/>
                    </a:lnTo>
                    <a:lnTo>
                      <a:pt x="27" y="68"/>
                    </a:lnTo>
                    <a:lnTo>
                      <a:pt x="24" y="68"/>
                    </a:lnTo>
                    <a:lnTo>
                      <a:pt x="21" y="66"/>
                    </a:lnTo>
                    <a:lnTo>
                      <a:pt x="18" y="64"/>
                    </a:lnTo>
                    <a:lnTo>
                      <a:pt x="16" y="62"/>
                    </a:lnTo>
                    <a:lnTo>
                      <a:pt x="15" y="61"/>
                    </a:lnTo>
                    <a:lnTo>
                      <a:pt x="15" y="60"/>
                    </a:lnTo>
                    <a:lnTo>
                      <a:pt x="15" y="59"/>
                    </a:lnTo>
                    <a:lnTo>
                      <a:pt x="15"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21" name="Freeform 183"/>
              <p:cNvSpPr>
                <a:spLocks noChangeAspect="1" noEditPoints="1"/>
              </p:cNvSpPr>
              <p:nvPr/>
            </p:nvSpPr>
            <p:spPr bwMode="auto">
              <a:xfrm>
                <a:off x="2066" y="1377"/>
                <a:ext cx="44" cy="46"/>
              </a:xfrm>
              <a:custGeom>
                <a:avLst/>
                <a:gdLst>
                  <a:gd name="T0" fmla="*/ 44 w 44"/>
                  <a:gd name="T1" fmla="*/ 24 h 46"/>
                  <a:gd name="T2" fmla="*/ 44 w 44"/>
                  <a:gd name="T3" fmla="*/ 19 h 46"/>
                  <a:gd name="T4" fmla="*/ 43 w 44"/>
                  <a:gd name="T5" fmla="*/ 15 h 46"/>
                  <a:gd name="T6" fmla="*/ 41 w 44"/>
                  <a:gd name="T7" fmla="*/ 11 h 46"/>
                  <a:gd name="T8" fmla="*/ 38 w 44"/>
                  <a:gd name="T9" fmla="*/ 7 h 46"/>
                  <a:gd name="T10" fmla="*/ 35 w 44"/>
                  <a:gd name="T11" fmla="*/ 5 h 46"/>
                  <a:gd name="T12" fmla="*/ 31 w 44"/>
                  <a:gd name="T13" fmla="*/ 2 h 46"/>
                  <a:gd name="T14" fmla="*/ 27 w 44"/>
                  <a:gd name="T15" fmla="*/ 1 h 46"/>
                  <a:gd name="T16" fmla="*/ 23 w 44"/>
                  <a:gd name="T17" fmla="*/ 0 h 46"/>
                  <a:gd name="T18" fmla="*/ 18 w 44"/>
                  <a:gd name="T19" fmla="*/ 1 h 46"/>
                  <a:gd name="T20" fmla="*/ 14 w 44"/>
                  <a:gd name="T21" fmla="*/ 2 h 46"/>
                  <a:gd name="T22" fmla="*/ 10 w 44"/>
                  <a:gd name="T23" fmla="*/ 5 h 46"/>
                  <a:gd name="T24" fmla="*/ 7 w 44"/>
                  <a:gd name="T25" fmla="*/ 7 h 46"/>
                  <a:gd name="T26" fmla="*/ 4 w 44"/>
                  <a:gd name="T27" fmla="*/ 11 h 46"/>
                  <a:gd name="T28" fmla="*/ 2 w 44"/>
                  <a:gd name="T29" fmla="*/ 15 h 46"/>
                  <a:gd name="T30" fmla="*/ 1 w 44"/>
                  <a:gd name="T31" fmla="*/ 19 h 46"/>
                  <a:gd name="T32" fmla="*/ 0 w 44"/>
                  <a:gd name="T33" fmla="*/ 24 h 46"/>
                  <a:gd name="T34" fmla="*/ 2 w 44"/>
                  <a:gd name="T35" fmla="*/ 33 h 46"/>
                  <a:gd name="T36" fmla="*/ 7 w 44"/>
                  <a:gd name="T37" fmla="*/ 40 h 46"/>
                  <a:gd name="T38" fmla="*/ 14 w 44"/>
                  <a:gd name="T39" fmla="*/ 45 h 46"/>
                  <a:gd name="T40" fmla="*/ 22 w 44"/>
                  <a:gd name="T41" fmla="*/ 46 h 46"/>
                  <a:gd name="T42" fmla="*/ 31 w 44"/>
                  <a:gd name="T43" fmla="*/ 45 h 46"/>
                  <a:gd name="T44" fmla="*/ 38 w 44"/>
                  <a:gd name="T45" fmla="*/ 40 h 46"/>
                  <a:gd name="T46" fmla="*/ 43 w 44"/>
                  <a:gd name="T47" fmla="*/ 33 h 46"/>
                  <a:gd name="T48" fmla="*/ 44 w 44"/>
                  <a:gd name="T49" fmla="*/ 24 h 46"/>
                  <a:gd name="T50" fmla="*/ 23 w 44"/>
                  <a:gd name="T51" fmla="*/ 44 h 46"/>
                  <a:gd name="T52" fmla="*/ 19 w 44"/>
                  <a:gd name="T53" fmla="*/ 43 h 46"/>
                  <a:gd name="T54" fmla="*/ 16 w 44"/>
                  <a:gd name="T55" fmla="*/ 42 h 46"/>
                  <a:gd name="T56" fmla="*/ 13 w 44"/>
                  <a:gd name="T57" fmla="*/ 40 h 46"/>
                  <a:gd name="T58" fmla="*/ 11 w 44"/>
                  <a:gd name="T59" fmla="*/ 37 h 46"/>
                  <a:gd name="T60" fmla="*/ 10 w 44"/>
                  <a:gd name="T61" fmla="*/ 34 h 46"/>
                  <a:gd name="T62" fmla="*/ 9 w 44"/>
                  <a:gd name="T63" fmla="*/ 30 h 46"/>
                  <a:gd name="T64" fmla="*/ 9 w 44"/>
                  <a:gd name="T65" fmla="*/ 26 h 46"/>
                  <a:gd name="T66" fmla="*/ 9 w 44"/>
                  <a:gd name="T67" fmla="*/ 23 h 46"/>
                  <a:gd name="T68" fmla="*/ 9 w 44"/>
                  <a:gd name="T69" fmla="*/ 20 h 46"/>
                  <a:gd name="T70" fmla="*/ 9 w 44"/>
                  <a:gd name="T71" fmla="*/ 16 h 46"/>
                  <a:gd name="T72" fmla="*/ 10 w 44"/>
                  <a:gd name="T73" fmla="*/ 13 h 46"/>
                  <a:gd name="T74" fmla="*/ 11 w 44"/>
                  <a:gd name="T75" fmla="*/ 9 h 46"/>
                  <a:gd name="T76" fmla="*/ 13 w 44"/>
                  <a:gd name="T77" fmla="*/ 6 h 46"/>
                  <a:gd name="T78" fmla="*/ 16 w 44"/>
                  <a:gd name="T79" fmla="*/ 4 h 46"/>
                  <a:gd name="T80" fmla="*/ 19 w 44"/>
                  <a:gd name="T81" fmla="*/ 3 h 46"/>
                  <a:gd name="T82" fmla="*/ 22 w 44"/>
                  <a:gd name="T83" fmla="*/ 3 h 46"/>
                  <a:gd name="T84" fmla="*/ 26 w 44"/>
                  <a:gd name="T85" fmla="*/ 3 h 46"/>
                  <a:gd name="T86" fmla="*/ 29 w 44"/>
                  <a:gd name="T87" fmla="*/ 4 h 46"/>
                  <a:gd name="T88" fmla="*/ 31 w 44"/>
                  <a:gd name="T89" fmla="*/ 6 h 46"/>
                  <a:gd name="T90" fmla="*/ 34 w 44"/>
                  <a:gd name="T91" fmla="*/ 9 h 46"/>
                  <a:gd name="T92" fmla="*/ 35 w 44"/>
                  <a:gd name="T93" fmla="*/ 13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2 h 46"/>
                  <a:gd name="T112" fmla="*/ 26 w 44"/>
                  <a:gd name="T113" fmla="*/ 43 h 46"/>
                  <a:gd name="T114" fmla="*/ 23 w 44"/>
                  <a:gd name="T115"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4" y="19"/>
                    </a:lnTo>
                    <a:lnTo>
                      <a:pt x="43" y="15"/>
                    </a:lnTo>
                    <a:lnTo>
                      <a:pt x="41" y="11"/>
                    </a:lnTo>
                    <a:lnTo>
                      <a:pt x="38" y="7"/>
                    </a:lnTo>
                    <a:lnTo>
                      <a:pt x="35" y="5"/>
                    </a:lnTo>
                    <a:lnTo>
                      <a:pt x="31" y="2"/>
                    </a:lnTo>
                    <a:lnTo>
                      <a:pt x="27" y="1"/>
                    </a:lnTo>
                    <a:lnTo>
                      <a:pt x="23" y="0"/>
                    </a:lnTo>
                    <a:lnTo>
                      <a:pt x="18" y="1"/>
                    </a:lnTo>
                    <a:lnTo>
                      <a:pt x="14" y="2"/>
                    </a:lnTo>
                    <a:lnTo>
                      <a:pt x="10" y="5"/>
                    </a:lnTo>
                    <a:lnTo>
                      <a:pt x="7" y="7"/>
                    </a:lnTo>
                    <a:lnTo>
                      <a:pt x="4" y="11"/>
                    </a:lnTo>
                    <a:lnTo>
                      <a:pt x="2" y="15"/>
                    </a:lnTo>
                    <a:lnTo>
                      <a:pt x="1" y="19"/>
                    </a:lnTo>
                    <a:lnTo>
                      <a:pt x="0" y="24"/>
                    </a:lnTo>
                    <a:lnTo>
                      <a:pt x="2" y="33"/>
                    </a:lnTo>
                    <a:lnTo>
                      <a:pt x="7" y="40"/>
                    </a:lnTo>
                    <a:lnTo>
                      <a:pt x="14" y="45"/>
                    </a:lnTo>
                    <a:lnTo>
                      <a:pt x="22" y="46"/>
                    </a:lnTo>
                    <a:lnTo>
                      <a:pt x="31" y="45"/>
                    </a:lnTo>
                    <a:lnTo>
                      <a:pt x="38" y="40"/>
                    </a:lnTo>
                    <a:lnTo>
                      <a:pt x="43" y="33"/>
                    </a:lnTo>
                    <a:lnTo>
                      <a:pt x="44" y="24"/>
                    </a:lnTo>
                    <a:close/>
                    <a:moveTo>
                      <a:pt x="23" y="44"/>
                    </a:moveTo>
                    <a:lnTo>
                      <a:pt x="19" y="43"/>
                    </a:lnTo>
                    <a:lnTo>
                      <a:pt x="16" y="42"/>
                    </a:lnTo>
                    <a:lnTo>
                      <a:pt x="13" y="40"/>
                    </a:lnTo>
                    <a:lnTo>
                      <a:pt x="11" y="37"/>
                    </a:lnTo>
                    <a:lnTo>
                      <a:pt x="10" y="34"/>
                    </a:lnTo>
                    <a:lnTo>
                      <a:pt x="9" y="30"/>
                    </a:lnTo>
                    <a:lnTo>
                      <a:pt x="9" y="26"/>
                    </a:lnTo>
                    <a:lnTo>
                      <a:pt x="9" y="23"/>
                    </a:lnTo>
                    <a:lnTo>
                      <a:pt x="9" y="20"/>
                    </a:lnTo>
                    <a:lnTo>
                      <a:pt x="9" y="16"/>
                    </a:lnTo>
                    <a:lnTo>
                      <a:pt x="10" y="13"/>
                    </a:lnTo>
                    <a:lnTo>
                      <a:pt x="11" y="9"/>
                    </a:lnTo>
                    <a:lnTo>
                      <a:pt x="13" y="6"/>
                    </a:lnTo>
                    <a:lnTo>
                      <a:pt x="16" y="4"/>
                    </a:lnTo>
                    <a:lnTo>
                      <a:pt x="19" y="3"/>
                    </a:lnTo>
                    <a:lnTo>
                      <a:pt x="22" y="3"/>
                    </a:lnTo>
                    <a:lnTo>
                      <a:pt x="26" y="3"/>
                    </a:lnTo>
                    <a:lnTo>
                      <a:pt x="29" y="4"/>
                    </a:lnTo>
                    <a:lnTo>
                      <a:pt x="31" y="6"/>
                    </a:lnTo>
                    <a:lnTo>
                      <a:pt x="34" y="9"/>
                    </a:lnTo>
                    <a:lnTo>
                      <a:pt x="35" y="13"/>
                    </a:lnTo>
                    <a:lnTo>
                      <a:pt x="36" y="16"/>
                    </a:lnTo>
                    <a:lnTo>
                      <a:pt x="36" y="20"/>
                    </a:lnTo>
                    <a:lnTo>
                      <a:pt x="36" y="23"/>
                    </a:lnTo>
                    <a:lnTo>
                      <a:pt x="36" y="26"/>
                    </a:lnTo>
                    <a:lnTo>
                      <a:pt x="36" y="29"/>
                    </a:lnTo>
                    <a:lnTo>
                      <a:pt x="35" y="33"/>
                    </a:lnTo>
                    <a:lnTo>
                      <a:pt x="34" y="36"/>
                    </a:lnTo>
                    <a:lnTo>
                      <a:pt x="32" y="39"/>
                    </a:lnTo>
                    <a:lnTo>
                      <a:pt x="29" y="42"/>
                    </a:lnTo>
                    <a:lnTo>
                      <a:pt x="26" y="43"/>
                    </a:lnTo>
                    <a:lnTo>
                      <a:pt x="23" y="4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22" name="Freeform 184"/>
              <p:cNvSpPr>
                <a:spLocks noChangeAspect="1"/>
              </p:cNvSpPr>
              <p:nvPr/>
            </p:nvSpPr>
            <p:spPr bwMode="auto">
              <a:xfrm>
                <a:off x="2116" y="1378"/>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4 w 34"/>
                  <a:gd name="T11" fmla="*/ 4 h 44"/>
                  <a:gd name="T12" fmla="*/ 6 w 34"/>
                  <a:gd name="T13" fmla="*/ 5 h 44"/>
                  <a:gd name="T14" fmla="*/ 7 w 34"/>
                  <a:gd name="T15" fmla="*/ 5 h 44"/>
                  <a:gd name="T16" fmla="*/ 7 w 34"/>
                  <a:gd name="T17" fmla="*/ 6 h 44"/>
                  <a:gd name="T18" fmla="*/ 8 w 34"/>
                  <a:gd name="T19" fmla="*/ 7 h 44"/>
                  <a:gd name="T20" fmla="*/ 8 w 34"/>
                  <a:gd name="T21" fmla="*/ 8 h 44"/>
                  <a:gd name="T22" fmla="*/ 8 w 34"/>
                  <a:gd name="T23" fmla="*/ 10 h 44"/>
                  <a:gd name="T24" fmla="*/ 8 w 34"/>
                  <a:gd name="T25" fmla="*/ 37 h 44"/>
                  <a:gd name="T26" fmla="*/ 8 w 34"/>
                  <a:gd name="T27" fmla="*/ 39 h 44"/>
                  <a:gd name="T28" fmla="*/ 7 w 34"/>
                  <a:gd name="T29" fmla="*/ 41 h 44"/>
                  <a:gd name="T30" fmla="*/ 4 w 34"/>
                  <a:gd name="T31" fmla="*/ 41 h 44"/>
                  <a:gd name="T32" fmla="*/ 0 w 34"/>
                  <a:gd name="T33" fmla="*/ 41 h 44"/>
                  <a:gd name="T34" fmla="*/ 0 w 34"/>
                  <a:gd name="T35" fmla="*/ 44 h 44"/>
                  <a:gd name="T36" fmla="*/ 6 w 34"/>
                  <a:gd name="T37" fmla="*/ 44 h 44"/>
                  <a:gd name="T38" fmla="*/ 12 w 34"/>
                  <a:gd name="T39" fmla="*/ 44 h 44"/>
                  <a:gd name="T40" fmla="*/ 18 w 34"/>
                  <a:gd name="T41" fmla="*/ 44 h 44"/>
                  <a:gd name="T42" fmla="*/ 24 w 34"/>
                  <a:gd name="T43" fmla="*/ 44 h 44"/>
                  <a:gd name="T44" fmla="*/ 24 w 34"/>
                  <a:gd name="T45" fmla="*/ 41 h 44"/>
                  <a:gd name="T46" fmla="*/ 22 w 34"/>
                  <a:gd name="T47" fmla="*/ 41 h 44"/>
                  <a:gd name="T48" fmla="*/ 18 w 34"/>
                  <a:gd name="T49" fmla="*/ 41 h 44"/>
                  <a:gd name="T50" fmla="*/ 16 w 34"/>
                  <a:gd name="T51" fmla="*/ 40 h 44"/>
                  <a:gd name="T52" fmla="*/ 15 w 34"/>
                  <a:gd name="T53" fmla="*/ 39 h 44"/>
                  <a:gd name="T54" fmla="*/ 15 w 34"/>
                  <a:gd name="T55" fmla="*/ 36 h 44"/>
                  <a:gd name="T56" fmla="*/ 15 w 34"/>
                  <a:gd name="T57" fmla="*/ 21 h 44"/>
                  <a:gd name="T58" fmla="*/ 15 w 34"/>
                  <a:gd name="T59" fmla="*/ 14 h 44"/>
                  <a:gd name="T60" fmla="*/ 18 w 34"/>
                  <a:gd name="T61" fmla="*/ 8 h 44"/>
                  <a:gd name="T62" fmla="*/ 21 w 34"/>
                  <a:gd name="T63" fmla="*/ 4 h 44"/>
                  <a:gd name="T64" fmla="*/ 26 w 34"/>
                  <a:gd name="T65" fmla="*/ 2 h 44"/>
                  <a:gd name="T66" fmla="*/ 27 w 34"/>
                  <a:gd name="T67" fmla="*/ 2 h 44"/>
                  <a:gd name="T68" fmla="*/ 27 w 34"/>
                  <a:gd name="T69" fmla="*/ 3 h 44"/>
                  <a:gd name="T70" fmla="*/ 26 w 34"/>
                  <a:gd name="T71" fmla="*/ 3 h 44"/>
                  <a:gd name="T72" fmla="*/ 25 w 34"/>
                  <a:gd name="T73" fmla="*/ 5 h 44"/>
                  <a:gd name="T74" fmla="*/ 25 w 34"/>
                  <a:gd name="T75" fmla="*/ 6 h 44"/>
                  <a:gd name="T76" fmla="*/ 25 w 34"/>
                  <a:gd name="T77" fmla="*/ 8 h 44"/>
                  <a:gd name="T78" fmla="*/ 26 w 34"/>
                  <a:gd name="T79" fmla="*/ 9 h 44"/>
                  <a:gd name="T80" fmla="*/ 28 w 34"/>
                  <a:gd name="T81" fmla="*/ 10 h 44"/>
                  <a:gd name="T82" fmla="*/ 29 w 34"/>
                  <a:gd name="T83" fmla="*/ 11 h 44"/>
                  <a:gd name="T84" fmla="*/ 31 w 34"/>
                  <a:gd name="T85" fmla="*/ 10 h 44"/>
                  <a:gd name="T86" fmla="*/ 32 w 34"/>
                  <a:gd name="T87" fmla="*/ 10 h 44"/>
                  <a:gd name="T88" fmla="*/ 33 w 34"/>
                  <a:gd name="T89" fmla="*/ 8 h 44"/>
                  <a:gd name="T90" fmla="*/ 34 w 34"/>
                  <a:gd name="T91" fmla="*/ 6 h 44"/>
                  <a:gd name="T92" fmla="*/ 33 w 34"/>
                  <a:gd name="T93" fmla="*/ 4 h 44"/>
                  <a:gd name="T94" fmla="*/ 32 w 34"/>
                  <a:gd name="T95" fmla="*/ 2 h 44"/>
                  <a:gd name="T96" fmla="*/ 29 w 34"/>
                  <a:gd name="T97" fmla="*/ 1 h 44"/>
                  <a:gd name="T98" fmla="*/ 26 w 34"/>
                  <a:gd name="T99" fmla="*/ 0 h 44"/>
                  <a:gd name="T100" fmla="*/ 24 w 34"/>
                  <a:gd name="T101" fmla="*/ 0 h 44"/>
                  <a:gd name="T102" fmla="*/ 22 w 34"/>
                  <a:gd name="T103" fmla="*/ 1 h 44"/>
                  <a:gd name="T104" fmla="*/ 20 w 34"/>
                  <a:gd name="T105" fmla="*/ 2 h 44"/>
                  <a:gd name="T106" fmla="*/ 18 w 34"/>
                  <a:gd name="T107" fmla="*/ 4 h 44"/>
                  <a:gd name="T108" fmla="*/ 17 w 34"/>
                  <a:gd name="T109" fmla="*/ 6 h 44"/>
                  <a:gd name="T110" fmla="*/ 16 w 34"/>
                  <a:gd name="T111" fmla="*/ 8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4" y="4"/>
                    </a:lnTo>
                    <a:lnTo>
                      <a:pt x="6" y="5"/>
                    </a:lnTo>
                    <a:lnTo>
                      <a:pt x="7" y="5"/>
                    </a:lnTo>
                    <a:lnTo>
                      <a:pt x="7" y="6"/>
                    </a:lnTo>
                    <a:lnTo>
                      <a:pt x="8" y="7"/>
                    </a:lnTo>
                    <a:lnTo>
                      <a:pt x="8" y="8"/>
                    </a:lnTo>
                    <a:lnTo>
                      <a:pt x="8" y="10"/>
                    </a:lnTo>
                    <a:lnTo>
                      <a:pt x="8" y="37"/>
                    </a:lnTo>
                    <a:lnTo>
                      <a:pt x="8" y="39"/>
                    </a:lnTo>
                    <a:lnTo>
                      <a:pt x="7" y="41"/>
                    </a:lnTo>
                    <a:lnTo>
                      <a:pt x="4" y="41"/>
                    </a:lnTo>
                    <a:lnTo>
                      <a:pt x="0" y="41"/>
                    </a:lnTo>
                    <a:lnTo>
                      <a:pt x="0" y="44"/>
                    </a:lnTo>
                    <a:lnTo>
                      <a:pt x="6" y="44"/>
                    </a:lnTo>
                    <a:lnTo>
                      <a:pt x="12" y="44"/>
                    </a:lnTo>
                    <a:lnTo>
                      <a:pt x="18" y="44"/>
                    </a:lnTo>
                    <a:lnTo>
                      <a:pt x="24" y="44"/>
                    </a:lnTo>
                    <a:lnTo>
                      <a:pt x="24" y="41"/>
                    </a:lnTo>
                    <a:lnTo>
                      <a:pt x="22" y="41"/>
                    </a:lnTo>
                    <a:lnTo>
                      <a:pt x="18" y="41"/>
                    </a:lnTo>
                    <a:lnTo>
                      <a:pt x="16" y="40"/>
                    </a:lnTo>
                    <a:lnTo>
                      <a:pt x="15" y="39"/>
                    </a:lnTo>
                    <a:lnTo>
                      <a:pt x="15" y="36"/>
                    </a:lnTo>
                    <a:lnTo>
                      <a:pt x="15" y="21"/>
                    </a:lnTo>
                    <a:lnTo>
                      <a:pt x="15" y="14"/>
                    </a:lnTo>
                    <a:lnTo>
                      <a:pt x="18" y="8"/>
                    </a:lnTo>
                    <a:lnTo>
                      <a:pt x="21" y="4"/>
                    </a:lnTo>
                    <a:lnTo>
                      <a:pt x="26" y="2"/>
                    </a:lnTo>
                    <a:lnTo>
                      <a:pt x="27" y="2"/>
                    </a:lnTo>
                    <a:lnTo>
                      <a:pt x="27" y="3"/>
                    </a:lnTo>
                    <a:lnTo>
                      <a:pt x="26" y="3"/>
                    </a:lnTo>
                    <a:lnTo>
                      <a:pt x="25" y="5"/>
                    </a:lnTo>
                    <a:lnTo>
                      <a:pt x="25" y="6"/>
                    </a:lnTo>
                    <a:lnTo>
                      <a:pt x="25" y="8"/>
                    </a:lnTo>
                    <a:lnTo>
                      <a:pt x="26" y="9"/>
                    </a:lnTo>
                    <a:lnTo>
                      <a:pt x="28" y="10"/>
                    </a:lnTo>
                    <a:lnTo>
                      <a:pt x="29" y="11"/>
                    </a:lnTo>
                    <a:lnTo>
                      <a:pt x="31" y="10"/>
                    </a:lnTo>
                    <a:lnTo>
                      <a:pt x="32" y="10"/>
                    </a:lnTo>
                    <a:lnTo>
                      <a:pt x="33" y="8"/>
                    </a:lnTo>
                    <a:lnTo>
                      <a:pt x="34" y="6"/>
                    </a:lnTo>
                    <a:lnTo>
                      <a:pt x="33" y="4"/>
                    </a:lnTo>
                    <a:lnTo>
                      <a:pt x="32" y="2"/>
                    </a:lnTo>
                    <a:lnTo>
                      <a:pt x="29" y="1"/>
                    </a:lnTo>
                    <a:lnTo>
                      <a:pt x="26" y="0"/>
                    </a:lnTo>
                    <a:lnTo>
                      <a:pt x="24" y="0"/>
                    </a:lnTo>
                    <a:lnTo>
                      <a:pt x="22" y="1"/>
                    </a:lnTo>
                    <a:lnTo>
                      <a:pt x="20" y="2"/>
                    </a:lnTo>
                    <a:lnTo>
                      <a:pt x="18" y="4"/>
                    </a:lnTo>
                    <a:lnTo>
                      <a:pt x="17" y="6"/>
                    </a:lnTo>
                    <a:lnTo>
                      <a:pt x="16" y="8"/>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23" name="Freeform 185"/>
              <p:cNvSpPr>
                <a:spLocks noChangeAspect="1"/>
              </p:cNvSpPr>
              <p:nvPr/>
            </p:nvSpPr>
            <p:spPr bwMode="auto">
              <a:xfrm>
                <a:off x="2156" y="1377"/>
                <a:ext cx="32" cy="46"/>
              </a:xfrm>
              <a:custGeom>
                <a:avLst/>
                <a:gdLst>
                  <a:gd name="T0" fmla="*/ 18 w 32"/>
                  <a:gd name="T1" fmla="*/ 26 h 46"/>
                  <a:gd name="T2" fmla="*/ 21 w 32"/>
                  <a:gd name="T3" fmla="*/ 27 h 46"/>
                  <a:gd name="T4" fmla="*/ 25 w 32"/>
                  <a:gd name="T5" fmla="*/ 29 h 46"/>
                  <a:gd name="T6" fmla="*/ 27 w 32"/>
                  <a:gd name="T7" fmla="*/ 33 h 46"/>
                  <a:gd name="T8" fmla="*/ 27 w 32"/>
                  <a:gd name="T9" fmla="*/ 39 h 46"/>
                  <a:gd name="T10" fmla="*/ 21 w 32"/>
                  <a:gd name="T11" fmla="*/ 43 h 46"/>
                  <a:gd name="T12" fmla="*/ 13 w 32"/>
                  <a:gd name="T13" fmla="*/ 44 h 46"/>
                  <a:gd name="T14" fmla="*/ 9 w 32"/>
                  <a:gd name="T15" fmla="*/ 42 h 46"/>
                  <a:gd name="T16" fmla="*/ 5 w 32"/>
                  <a:gd name="T17" fmla="*/ 38 h 46"/>
                  <a:gd name="T18" fmla="*/ 3 w 32"/>
                  <a:gd name="T19" fmla="*/ 33 h 46"/>
                  <a:gd name="T20" fmla="*/ 2 w 32"/>
                  <a:gd name="T21" fmla="*/ 29 h 46"/>
                  <a:gd name="T22" fmla="*/ 0 w 32"/>
                  <a:gd name="T23" fmla="*/ 29 h 46"/>
                  <a:gd name="T24" fmla="*/ 0 w 32"/>
                  <a:gd name="T25" fmla="*/ 44 h 46"/>
                  <a:gd name="T26" fmla="*/ 1 w 32"/>
                  <a:gd name="T27" fmla="*/ 46 h 46"/>
                  <a:gd name="T28" fmla="*/ 2 w 32"/>
                  <a:gd name="T29" fmla="*/ 46 h 46"/>
                  <a:gd name="T30" fmla="*/ 3 w 32"/>
                  <a:gd name="T31" fmla="*/ 44 h 46"/>
                  <a:gd name="T32" fmla="*/ 4 w 32"/>
                  <a:gd name="T33" fmla="*/ 44 h 46"/>
                  <a:gd name="T34" fmla="*/ 5 w 32"/>
                  <a:gd name="T35" fmla="*/ 42 h 46"/>
                  <a:gd name="T36" fmla="*/ 12 w 32"/>
                  <a:gd name="T37" fmla="*/ 46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20 h 46"/>
                  <a:gd name="T50" fmla="*/ 17 w 32"/>
                  <a:gd name="T51" fmla="*/ 18 h 46"/>
                  <a:gd name="T52" fmla="*/ 13 w 32"/>
                  <a:gd name="T53" fmla="*/ 17 h 46"/>
                  <a:gd name="T54" fmla="*/ 9 w 32"/>
                  <a:gd name="T55" fmla="*/ 16 h 46"/>
                  <a:gd name="T56" fmla="*/ 6 w 32"/>
                  <a:gd name="T57" fmla="*/ 14 h 46"/>
                  <a:gd name="T58" fmla="*/ 5 w 32"/>
                  <a:gd name="T59" fmla="*/ 10 h 46"/>
                  <a:gd name="T60" fmla="*/ 7 w 32"/>
                  <a:gd name="T61" fmla="*/ 5 h 46"/>
                  <a:gd name="T62" fmla="*/ 16 w 32"/>
                  <a:gd name="T63" fmla="*/ 2 h 46"/>
                  <a:gd name="T64" fmla="*/ 22 w 32"/>
                  <a:gd name="T65" fmla="*/ 4 h 46"/>
                  <a:gd name="T66" fmla="*/ 26 w 32"/>
                  <a:gd name="T67" fmla="*/ 7 h 46"/>
                  <a:gd name="T68" fmla="*/ 27 w 32"/>
                  <a:gd name="T69" fmla="*/ 11 h 46"/>
                  <a:gd name="T70" fmla="*/ 27 w 32"/>
                  <a:gd name="T71" fmla="*/ 14 h 46"/>
                  <a:gd name="T72" fmla="*/ 29 w 32"/>
                  <a:gd name="T73" fmla="*/ 15 h 46"/>
                  <a:gd name="T74" fmla="*/ 30 w 32"/>
                  <a:gd name="T75" fmla="*/ 15 h 46"/>
                  <a:gd name="T76" fmla="*/ 30 w 32"/>
                  <a:gd name="T77" fmla="*/ 13 h 46"/>
                  <a:gd name="T78" fmla="*/ 30 w 32"/>
                  <a:gd name="T79" fmla="*/ 1 h 46"/>
                  <a:gd name="T80" fmla="*/ 28 w 32"/>
                  <a:gd name="T81" fmla="*/ 1 h 46"/>
                  <a:gd name="T82" fmla="*/ 26 w 32"/>
                  <a:gd name="T83" fmla="*/ 3 h 46"/>
                  <a:gd name="T84" fmla="*/ 22 w 32"/>
                  <a:gd name="T85" fmla="*/ 2 h 46"/>
                  <a:gd name="T86" fmla="*/ 17 w 32"/>
                  <a:gd name="T87" fmla="*/ 1 h 46"/>
                  <a:gd name="T88" fmla="*/ 8 w 32"/>
                  <a:gd name="T89" fmla="*/ 2 h 46"/>
                  <a:gd name="T90" fmla="*/ 1 w 32"/>
                  <a:gd name="T91" fmla="*/ 8 h 46"/>
                  <a:gd name="T92" fmla="*/ 1 w 32"/>
                  <a:gd name="T93" fmla="*/ 17 h 46"/>
                  <a:gd name="T94" fmla="*/ 6 w 32"/>
                  <a:gd name="T95" fmla="*/ 23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20" y="26"/>
                    </a:lnTo>
                    <a:lnTo>
                      <a:pt x="21" y="27"/>
                    </a:lnTo>
                    <a:lnTo>
                      <a:pt x="23" y="28"/>
                    </a:lnTo>
                    <a:lnTo>
                      <a:pt x="25" y="29"/>
                    </a:lnTo>
                    <a:lnTo>
                      <a:pt x="26" y="31"/>
                    </a:lnTo>
                    <a:lnTo>
                      <a:pt x="27" y="33"/>
                    </a:lnTo>
                    <a:lnTo>
                      <a:pt x="28" y="35"/>
                    </a:lnTo>
                    <a:lnTo>
                      <a:pt x="27" y="39"/>
                    </a:lnTo>
                    <a:lnTo>
                      <a:pt x="25" y="41"/>
                    </a:lnTo>
                    <a:lnTo>
                      <a:pt x="21" y="43"/>
                    </a:lnTo>
                    <a:lnTo>
                      <a:pt x="16" y="44"/>
                    </a:lnTo>
                    <a:lnTo>
                      <a:pt x="13" y="44"/>
                    </a:lnTo>
                    <a:lnTo>
                      <a:pt x="11" y="43"/>
                    </a:lnTo>
                    <a:lnTo>
                      <a:pt x="9" y="42"/>
                    </a:lnTo>
                    <a:lnTo>
                      <a:pt x="7" y="40"/>
                    </a:lnTo>
                    <a:lnTo>
                      <a:pt x="5" y="38"/>
                    </a:lnTo>
                    <a:lnTo>
                      <a:pt x="4" y="36"/>
                    </a:lnTo>
                    <a:lnTo>
                      <a:pt x="3" y="33"/>
                    </a:lnTo>
                    <a:lnTo>
                      <a:pt x="2" y="30"/>
                    </a:lnTo>
                    <a:lnTo>
                      <a:pt x="2" y="29"/>
                    </a:lnTo>
                    <a:lnTo>
                      <a:pt x="1" y="28"/>
                    </a:lnTo>
                    <a:lnTo>
                      <a:pt x="0" y="29"/>
                    </a:lnTo>
                    <a:lnTo>
                      <a:pt x="0" y="31"/>
                    </a:lnTo>
                    <a:lnTo>
                      <a:pt x="0" y="44"/>
                    </a:lnTo>
                    <a:lnTo>
                      <a:pt x="0" y="46"/>
                    </a:lnTo>
                    <a:lnTo>
                      <a:pt x="1" y="46"/>
                    </a:lnTo>
                    <a:lnTo>
                      <a:pt x="1" y="46"/>
                    </a:lnTo>
                    <a:lnTo>
                      <a:pt x="2" y="46"/>
                    </a:lnTo>
                    <a:lnTo>
                      <a:pt x="2" y="45"/>
                    </a:lnTo>
                    <a:lnTo>
                      <a:pt x="3" y="44"/>
                    </a:lnTo>
                    <a:lnTo>
                      <a:pt x="4" y="44"/>
                    </a:lnTo>
                    <a:lnTo>
                      <a:pt x="4" y="44"/>
                    </a:lnTo>
                    <a:lnTo>
                      <a:pt x="4" y="43"/>
                    </a:lnTo>
                    <a:lnTo>
                      <a:pt x="5" y="42"/>
                    </a:lnTo>
                    <a:lnTo>
                      <a:pt x="9" y="44"/>
                    </a:lnTo>
                    <a:lnTo>
                      <a:pt x="12" y="46"/>
                    </a:lnTo>
                    <a:lnTo>
                      <a:pt x="14" y="46"/>
                    </a:lnTo>
                    <a:lnTo>
                      <a:pt x="16" y="46"/>
                    </a:lnTo>
                    <a:lnTo>
                      <a:pt x="24" y="45"/>
                    </a:lnTo>
                    <a:lnTo>
                      <a:pt x="29" y="42"/>
                    </a:lnTo>
                    <a:lnTo>
                      <a:pt x="31" y="38"/>
                    </a:lnTo>
                    <a:lnTo>
                      <a:pt x="32" y="32"/>
                    </a:lnTo>
                    <a:lnTo>
                      <a:pt x="32" y="29"/>
                    </a:lnTo>
                    <a:lnTo>
                      <a:pt x="31" y="26"/>
                    </a:lnTo>
                    <a:lnTo>
                      <a:pt x="29" y="24"/>
                    </a:lnTo>
                    <a:lnTo>
                      <a:pt x="28" y="23"/>
                    </a:lnTo>
                    <a:lnTo>
                      <a:pt x="26" y="21"/>
                    </a:lnTo>
                    <a:lnTo>
                      <a:pt x="23" y="20"/>
                    </a:lnTo>
                    <a:lnTo>
                      <a:pt x="20" y="19"/>
                    </a:lnTo>
                    <a:lnTo>
                      <a:pt x="17" y="18"/>
                    </a:lnTo>
                    <a:lnTo>
                      <a:pt x="15" y="18"/>
                    </a:lnTo>
                    <a:lnTo>
                      <a:pt x="13" y="17"/>
                    </a:lnTo>
                    <a:lnTo>
                      <a:pt x="10" y="17"/>
                    </a:lnTo>
                    <a:lnTo>
                      <a:pt x="9" y="16"/>
                    </a:lnTo>
                    <a:lnTo>
                      <a:pt x="7" y="15"/>
                    </a:lnTo>
                    <a:lnTo>
                      <a:pt x="6" y="14"/>
                    </a:lnTo>
                    <a:lnTo>
                      <a:pt x="5" y="12"/>
                    </a:lnTo>
                    <a:lnTo>
                      <a:pt x="5" y="10"/>
                    </a:lnTo>
                    <a:lnTo>
                      <a:pt x="5" y="7"/>
                    </a:lnTo>
                    <a:lnTo>
                      <a:pt x="7" y="5"/>
                    </a:lnTo>
                    <a:lnTo>
                      <a:pt x="10" y="3"/>
                    </a:lnTo>
                    <a:lnTo>
                      <a:pt x="16" y="2"/>
                    </a:lnTo>
                    <a:lnTo>
                      <a:pt x="19" y="3"/>
                    </a:lnTo>
                    <a:lnTo>
                      <a:pt x="22" y="4"/>
                    </a:lnTo>
                    <a:lnTo>
                      <a:pt x="24" y="5"/>
                    </a:lnTo>
                    <a:lnTo>
                      <a:pt x="26" y="7"/>
                    </a:lnTo>
                    <a:lnTo>
                      <a:pt x="27" y="9"/>
                    </a:lnTo>
                    <a:lnTo>
                      <a:pt x="27" y="11"/>
                    </a:lnTo>
                    <a:lnTo>
                      <a:pt x="27" y="13"/>
                    </a:lnTo>
                    <a:lnTo>
                      <a:pt x="27" y="14"/>
                    </a:lnTo>
                    <a:lnTo>
                      <a:pt x="28" y="15"/>
                    </a:lnTo>
                    <a:lnTo>
                      <a:pt x="29" y="15"/>
                    </a:lnTo>
                    <a:lnTo>
                      <a:pt x="29" y="15"/>
                    </a:lnTo>
                    <a:lnTo>
                      <a:pt x="30" y="15"/>
                    </a:lnTo>
                    <a:lnTo>
                      <a:pt x="30" y="14"/>
                    </a:lnTo>
                    <a:lnTo>
                      <a:pt x="30" y="13"/>
                    </a:lnTo>
                    <a:lnTo>
                      <a:pt x="30" y="3"/>
                    </a:lnTo>
                    <a:lnTo>
                      <a:pt x="30" y="1"/>
                    </a:lnTo>
                    <a:lnTo>
                      <a:pt x="29" y="0"/>
                    </a:lnTo>
                    <a:lnTo>
                      <a:pt x="28" y="1"/>
                    </a:lnTo>
                    <a:lnTo>
                      <a:pt x="27" y="2"/>
                    </a:lnTo>
                    <a:lnTo>
                      <a:pt x="26" y="3"/>
                    </a:lnTo>
                    <a:lnTo>
                      <a:pt x="25" y="3"/>
                    </a:lnTo>
                    <a:lnTo>
                      <a:pt x="22" y="2"/>
                    </a:lnTo>
                    <a:lnTo>
                      <a:pt x="20" y="1"/>
                    </a:lnTo>
                    <a:lnTo>
                      <a:pt x="17" y="1"/>
                    </a:lnTo>
                    <a:lnTo>
                      <a:pt x="16" y="0"/>
                    </a:lnTo>
                    <a:lnTo>
                      <a:pt x="8" y="2"/>
                    </a:lnTo>
                    <a:lnTo>
                      <a:pt x="3" y="5"/>
                    </a:lnTo>
                    <a:lnTo>
                      <a:pt x="1" y="8"/>
                    </a:lnTo>
                    <a:lnTo>
                      <a:pt x="0" y="13"/>
                    </a:lnTo>
                    <a:lnTo>
                      <a:pt x="1" y="17"/>
                    </a:lnTo>
                    <a:lnTo>
                      <a:pt x="4" y="21"/>
                    </a:lnTo>
                    <a:lnTo>
                      <a:pt x="6"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24" name="Freeform 186"/>
              <p:cNvSpPr>
                <a:spLocks noChangeAspect="1"/>
              </p:cNvSpPr>
              <p:nvPr/>
            </p:nvSpPr>
            <p:spPr bwMode="auto">
              <a:xfrm>
                <a:off x="2204" y="1347"/>
                <a:ext cx="4" cy="100"/>
              </a:xfrm>
              <a:custGeom>
                <a:avLst/>
                <a:gdLst>
                  <a:gd name="T0" fmla="*/ 4 w 4"/>
                  <a:gd name="T1" fmla="*/ 4 h 100"/>
                  <a:gd name="T2" fmla="*/ 4 w 4"/>
                  <a:gd name="T3" fmla="*/ 3 h 100"/>
                  <a:gd name="T4" fmla="*/ 3 w 4"/>
                  <a:gd name="T5" fmla="*/ 2 h 100"/>
                  <a:gd name="T6" fmla="*/ 3 w 4"/>
                  <a:gd name="T7" fmla="*/ 1 h 100"/>
                  <a:gd name="T8" fmla="*/ 2 w 4"/>
                  <a:gd name="T9" fmla="*/ 0 h 100"/>
                  <a:gd name="T10" fmla="*/ 1 w 4"/>
                  <a:gd name="T11" fmla="*/ 1 h 100"/>
                  <a:gd name="T12" fmla="*/ 0 w 4"/>
                  <a:gd name="T13" fmla="*/ 2 h 100"/>
                  <a:gd name="T14" fmla="*/ 0 w 4"/>
                  <a:gd name="T15" fmla="*/ 3 h 100"/>
                  <a:gd name="T16" fmla="*/ 0 w 4"/>
                  <a:gd name="T17" fmla="*/ 4 h 100"/>
                  <a:gd name="T18" fmla="*/ 0 w 4"/>
                  <a:gd name="T19" fmla="*/ 96 h 100"/>
                  <a:gd name="T20" fmla="*/ 0 w 4"/>
                  <a:gd name="T21" fmla="*/ 98 h 100"/>
                  <a:gd name="T22" fmla="*/ 0 w 4"/>
                  <a:gd name="T23" fmla="*/ 99 h 100"/>
                  <a:gd name="T24" fmla="*/ 1 w 4"/>
                  <a:gd name="T25" fmla="*/ 100 h 100"/>
                  <a:gd name="T26" fmla="*/ 2 w 4"/>
                  <a:gd name="T27" fmla="*/ 100 h 100"/>
                  <a:gd name="T28" fmla="*/ 3 w 4"/>
                  <a:gd name="T29" fmla="*/ 100 h 100"/>
                  <a:gd name="T30" fmla="*/ 3 w 4"/>
                  <a:gd name="T31" fmla="*/ 99 h 100"/>
                  <a:gd name="T32" fmla="*/ 4 w 4"/>
                  <a:gd name="T33" fmla="*/ 98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3"/>
                    </a:lnTo>
                    <a:lnTo>
                      <a:pt x="3" y="2"/>
                    </a:lnTo>
                    <a:lnTo>
                      <a:pt x="3" y="1"/>
                    </a:lnTo>
                    <a:lnTo>
                      <a:pt x="2" y="0"/>
                    </a:lnTo>
                    <a:lnTo>
                      <a:pt x="1" y="1"/>
                    </a:lnTo>
                    <a:lnTo>
                      <a:pt x="0" y="2"/>
                    </a:lnTo>
                    <a:lnTo>
                      <a:pt x="0" y="3"/>
                    </a:lnTo>
                    <a:lnTo>
                      <a:pt x="0" y="4"/>
                    </a:lnTo>
                    <a:lnTo>
                      <a:pt x="0" y="96"/>
                    </a:lnTo>
                    <a:lnTo>
                      <a:pt x="0" y="98"/>
                    </a:lnTo>
                    <a:lnTo>
                      <a:pt x="0" y="99"/>
                    </a:lnTo>
                    <a:lnTo>
                      <a:pt x="1" y="100"/>
                    </a:lnTo>
                    <a:lnTo>
                      <a:pt x="2" y="100"/>
                    </a:lnTo>
                    <a:lnTo>
                      <a:pt x="3" y="100"/>
                    </a:lnTo>
                    <a:lnTo>
                      <a:pt x="3" y="99"/>
                    </a:lnTo>
                    <a:lnTo>
                      <a:pt x="4" y="98"/>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25" name="Freeform 187"/>
              <p:cNvSpPr>
                <a:spLocks noChangeAspect="1"/>
              </p:cNvSpPr>
              <p:nvPr/>
            </p:nvSpPr>
            <p:spPr bwMode="auto">
              <a:xfrm>
                <a:off x="2261" y="1368"/>
                <a:ext cx="61" cy="58"/>
              </a:xfrm>
              <a:custGeom>
                <a:avLst/>
                <a:gdLst>
                  <a:gd name="T0" fmla="*/ 59 w 61"/>
                  <a:gd name="T1" fmla="*/ 5 h 58"/>
                  <a:gd name="T2" fmla="*/ 60 w 61"/>
                  <a:gd name="T3" fmla="*/ 4 h 58"/>
                  <a:gd name="T4" fmla="*/ 61 w 61"/>
                  <a:gd name="T5" fmla="*/ 2 h 58"/>
                  <a:gd name="T6" fmla="*/ 60 w 61"/>
                  <a:gd name="T7" fmla="*/ 1 h 58"/>
                  <a:gd name="T8" fmla="*/ 59 w 61"/>
                  <a:gd name="T9" fmla="*/ 0 h 58"/>
                  <a:gd name="T10" fmla="*/ 58 w 61"/>
                  <a:gd name="T11" fmla="*/ 0 h 58"/>
                  <a:gd name="T12" fmla="*/ 57 w 61"/>
                  <a:gd name="T13" fmla="*/ 1 h 58"/>
                  <a:gd name="T14" fmla="*/ 2 w 61"/>
                  <a:gd name="T15" fmla="*/ 27 h 58"/>
                  <a:gd name="T16" fmla="*/ 0 w 61"/>
                  <a:gd name="T17" fmla="*/ 28 h 58"/>
                  <a:gd name="T18" fmla="*/ 0 w 61"/>
                  <a:gd name="T19" fmla="*/ 29 h 58"/>
                  <a:gd name="T20" fmla="*/ 0 w 61"/>
                  <a:gd name="T21" fmla="*/ 31 h 58"/>
                  <a:gd name="T22" fmla="*/ 2 w 61"/>
                  <a:gd name="T23" fmla="*/ 31 h 58"/>
                  <a:gd name="T24" fmla="*/ 57 w 61"/>
                  <a:gd name="T25" fmla="*/ 57 h 58"/>
                  <a:gd name="T26" fmla="*/ 58 w 61"/>
                  <a:gd name="T27" fmla="*/ 58 h 58"/>
                  <a:gd name="T28" fmla="*/ 59 w 61"/>
                  <a:gd name="T29" fmla="*/ 58 h 58"/>
                  <a:gd name="T30" fmla="*/ 60 w 61"/>
                  <a:gd name="T31" fmla="*/ 58 h 58"/>
                  <a:gd name="T32" fmla="*/ 61 w 61"/>
                  <a:gd name="T33" fmla="*/ 56 h 58"/>
                  <a:gd name="T34" fmla="*/ 60 w 61"/>
                  <a:gd name="T35" fmla="*/ 55 h 58"/>
                  <a:gd name="T36" fmla="*/ 59 w 61"/>
                  <a:gd name="T37" fmla="*/ 54 h 58"/>
                  <a:gd name="T38" fmla="*/ 7 w 61"/>
                  <a:gd name="T39" fmla="*/ 29 h 58"/>
                  <a:gd name="T40" fmla="*/ 59 w 61"/>
                  <a:gd name="T41"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58">
                    <a:moveTo>
                      <a:pt x="59" y="5"/>
                    </a:moveTo>
                    <a:lnTo>
                      <a:pt x="60" y="4"/>
                    </a:lnTo>
                    <a:lnTo>
                      <a:pt x="61" y="2"/>
                    </a:lnTo>
                    <a:lnTo>
                      <a:pt x="60" y="1"/>
                    </a:lnTo>
                    <a:lnTo>
                      <a:pt x="59" y="0"/>
                    </a:lnTo>
                    <a:lnTo>
                      <a:pt x="58" y="0"/>
                    </a:lnTo>
                    <a:lnTo>
                      <a:pt x="57" y="1"/>
                    </a:lnTo>
                    <a:lnTo>
                      <a:pt x="2" y="27"/>
                    </a:lnTo>
                    <a:lnTo>
                      <a:pt x="0" y="28"/>
                    </a:lnTo>
                    <a:lnTo>
                      <a:pt x="0" y="29"/>
                    </a:lnTo>
                    <a:lnTo>
                      <a:pt x="0" y="31"/>
                    </a:lnTo>
                    <a:lnTo>
                      <a:pt x="2" y="31"/>
                    </a:lnTo>
                    <a:lnTo>
                      <a:pt x="57" y="57"/>
                    </a:lnTo>
                    <a:lnTo>
                      <a:pt x="58" y="58"/>
                    </a:lnTo>
                    <a:lnTo>
                      <a:pt x="59" y="58"/>
                    </a:lnTo>
                    <a:lnTo>
                      <a:pt x="60" y="58"/>
                    </a:lnTo>
                    <a:lnTo>
                      <a:pt x="61" y="56"/>
                    </a:lnTo>
                    <a:lnTo>
                      <a:pt x="60" y="55"/>
                    </a:lnTo>
                    <a:lnTo>
                      <a:pt x="59" y="54"/>
                    </a:lnTo>
                    <a:lnTo>
                      <a:pt x="7" y="29"/>
                    </a:lnTo>
                    <a:lnTo>
                      <a:pt x="59"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26" name="Freeform 188"/>
              <p:cNvSpPr>
                <a:spLocks noChangeAspect="1"/>
              </p:cNvSpPr>
              <p:nvPr/>
            </p:nvSpPr>
            <p:spPr bwMode="auto">
              <a:xfrm>
                <a:off x="2363" y="1356"/>
                <a:ext cx="40" cy="66"/>
              </a:xfrm>
              <a:custGeom>
                <a:avLst/>
                <a:gdLst>
                  <a:gd name="T0" fmla="*/ 8 w 40"/>
                  <a:gd name="T1" fmla="*/ 58 h 66"/>
                  <a:gd name="T2" fmla="*/ 18 w 40"/>
                  <a:gd name="T3" fmla="*/ 48 h 66"/>
                  <a:gd name="T4" fmla="*/ 28 w 40"/>
                  <a:gd name="T5" fmla="*/ 39 h 66"/>
                  <a:gd name="T6" fmla="*/ 35 w 40"/>
                  <a:gd name="T7" fmla="*/ 32 h 66"/>
                  <a:gd name="T8" fmla="*/ 38 w 40"/>
                  <a:gd name="T9" fmla="*/ 26 h 66"/>
                  <a:gd name="T10" fmla="*/ 40 w 40"/>
                  <a:gd name="T11" fmla="*/ 19 h 66"/>
                  <a:gd name="T12" fmla="*/ 38 w 40"/>
                  <a:gd name="T13" fmla="*/ 11 h 66"/>
                  <a:gd name="T14" fmla="*/ 34 w 40"/>
                  <a:gd name="T15" fmla="*/ 5 h 66"/>
                  <a:gd name="T16" fmla="*/ 27 w 40"/>
                  <a:gd name="T17" fmla="*/ 1 h 66"/>
                  <a:gd name="T18" fmla="*/ 19 w 40"/>
                  <a:gd name="T19" fmla="*/ 0 h 66"/>
                  <a:gd name="T20" fmla="*/ 11 w 40"/>
                  <a:gd name="T21" fmla="*/ 1 h 66"/>
                  <a:gd name="T22" fmla="*/ 5 w 40"/>
                  <a:gd name="T23" fmla="*/ 5 h 66"/>
                  <a:gd name="T24" fmla="*/ 1 w 40"/>
                  <a:gd name="T25" fmla="*/ 11 h 66"/>
                  <a:gd name="T26" fmla="*/ 0 w 40"/>
                  <a:gd name="T27" fmla="*/ 18 h 66"/>
                  <a:gd name="T28" fmla="*/ 0 w 40"/>
                  <a:gd name="T29" fmla="*/ 20 h 66"/>
                  <a:gd name="T30" fmla="*/ 1 w 40"/>
                  <a:gd name="T31" fmla="*/ 21 h 66"/>
                  <a:gd name="T32" fmla="*/ 1 w 40"/>
                  <a:gd name="T33" fmla="*/ 22 h 66"/>
                  <a:gd name="T34" fmla="*/ 2 w 40"/>
                  <a:gd name="T35" fmla="*/ 23 h 66"/>
                  <a:gd name="T36" fmla="*/ 3 w 40"/>
                  <a:gd name="T37" fmla="*/ 23 h 66"/>
                  <a:gd name="T38" fmla="*/ 4 w 40"/>
                  <a:gd name="T39" fmla="*/ 23 h 66"/>
                  <a:gd name="T40" fmla="*/ 5 w 40"/>
                  <a:gd name="T41" fmla="*/ 23 h 66"/>
                  <a:gd name="T42" fmla="*/ 5 w 40"/>
                  <a:gd name="T43" fmla="*/ 23 h 66"/>
                  <a:gd name="T44" fmla="*/ 7 w 40"/>
                  <a:gd name="T45" fmla="*/ 23 h 66"/>
                  <a:gd name="T46" fmla="*/ 8 w 40"/>
                  <a:gd name="T47" fmla="*/ 22 h 66"/>
                  <a:gd name="T48" fmla="*/ 10 w 40"/>
                  <a:gd name="T49" fmla="*/ 21 h 66"/>
                  <a:gd name="T50" fmla="*/ 10 w 40"/>
                  <a:gd name="T51" fmla="*/ 18 h 66"/>
                  <a:gd name="T52" fmla="*/ 10 w 40"/>
                  <a:gd name="T53" fmla="*/ 16 h 66"/>
                  <a:gd name="T54" fmla="*/ 9 w 40"/>
                  <a:gd name="T55" fmla="*/ 15 h 66"/>
                  <a:gd name="T56" fmla="*/ 7 w 40"/>
                  <a:gd name="T57" fmla="*/ 13 h 66"/>
                  <a:gd name="T58" fmla="*/ 5 w 40"/>
                  <a:gd name="T59" fmla="*/ 13 h 66"/>
                  <a:gd name="T60" fmla="*/ 4 w 40"/>
                  <a:gd name="T61" fmla="*/ 13 h 66"/>
                  <a:gd name="T62" fmla="*/ 4 w 40"/>
                  <a:gd name="T63" fmla="*/ 13 h 66"/>
                  <a:gd name="T64" fmla="*/ 6 w 40"/>
                  <a:gd name="T65" fmla="*/ 9 h 66"/>
                  <a:gd name="T66" fmla="*/ 9 w 40"/>
                  <a:gd name="T67" fmla="*/ 6 h 66"/>
                  <a:gd name="T68" fmla="*/ 13 w 40"/>
                  <a:gd name="T69" fmla="*/ 4 h 66"/>
                  <a:gd name="T70" fmla="*/ 17 w 40"/>
                  <a:gd name="T71" fmla="*/ 3 h 66"/>
                  <a:gd name="T72" fmla="*/ 23 w 40"/>
                  <a:gd name="T73" fmla="*/ 4 h 66"/>
                  <a:gd name="T74" fmla="*/ 27 w 40"/>
                  <a:gd name="T75" fmla="*/ 8 h 66"/>
                  <a:gd name="T76" fmla="*/ 30 w 40"/>
                  <a:gd name="T77" fmla="*/ 13 h 66"/>
                  <a:gd name="T78" fmla="*/ 31 w 40"/>
                  <a:gd name="T79" fmla="*/ 19 h 66"/>
                  <a:gd name="T80" fmla="*/ 30 w 40"/>
                  <a:gd name="T81" fmla="*/ 25 h 66"/>
                  <a:gd name="T82" fmla="*/ 27 w 40"/>
                  <a:gd name="T83" fmla="*/ 31 h 66"/>
                  <a:gd name="T84" fmla="*/ 24 w 40"/>
                  <a:gd name="T85" fmla="*/ 36 h 66"/>
                  <a:gd name="T86" fmla="*/ 20 w 40"/>
                  <a:gd name="T87" fmla="*/ 41 h 66"/>
                  <a:gd name="T88" fmla="*/ 1 w 40"/>
                  <a:gd name="T89" fmla="*/ 62 h 66"/>
                  <a:gd name="T90" fmla="*/ 0 w 40"/>
                  <a:gd name="T91" fmla="*/ 63 h 66"/>
                  <a:gd name="T92" fmla="*/ 0 w 40"/>
                  <a:gd name="T93" fmla="*/ 64 h 66"/>
                  <a:gd name="T94" fmla="*/ 0 w 40"/>
                  <a:gd name="T95" fmla="*/ 65 h 66"/>
                  <a:gd name="T96" fmla="*/ 0 w 40"/>
                  <a:gd name="T97" fmla="*/ 66 h 66"/>
                  <a:gd name="T98" fmla="*/ 37 w 40"/>
                  <a:gd name="T99" fmla="*/ 66 h 66"/>
                  <a:gd name="T100" fmla="*/ 40 w 40"/>
                  <a:gd name="T101" fmla="*/ 49 h 66"/>
                  <a:gd name="T102" fmla="*/ 37 w 40"/>
                  <a:gd name="T103" fmla="*/ 49 h 66"/>
                  <a:gd name="T104" fmla="*/ 37 w 40"/>
                  <a:gd name="T105" fmla="*/ 51 h 66"/>
                  <a:gd name="T106" fmla="*/ 36 w 40"/>
                  <a:gd name="T107" fmla="*/ 54 h 66"/>
                  <a:gd name="T108" fmla="*/ 36 w 40"/>
                  <a:gd name="T109" fmla="*/ 56 h 66"/>
                  <a:gd name="T110" fmla="*/ 35 w 40"/>
                  <a:gd name="T111" fmla="*/ 58 h 66"/>
                  <a:gd name="T112" fmla="*/ 33 w 40"/>
                  <a:gd name="T113" fmla="*/ 58 h 66"/>
                  <a:gd name="T114" fmla="*/ 31 w 40"/>
                  <a:gd name="T115" fmla="*/ 58 h 66"/>
                  <a:gd name="T116" fmla="*/ 28 w 40"/>
                  <a:gd name="T117" fmla="*/ 58 h 66"/>
                  <a:gd name="T118" fmla="*/ 25 w 40"/>
                  <a:gd name="T119" fmla="*/ 58 h 66"/>
                  <a:gd name="T120" fmla="*/ 8 w 40"/>
                  <a:gd name="T121"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66">
                    <a:moveTo>
                      <a:pt x="8" y="58"/>
                    </a:moveTo>
                    <a:lnTo>
                      <a:pt x="18" y="48"/>
                    </a:lnTo>
                    <a:lnTo>
                      <a:pt x="28" y="39"/>
                    </a:lnTo>
                    <a:lnTo>
                      <a:pt x="35" y="32"/>
                    </a:lnTo>
                    <a:lnTo>
                      <a:pt x="38" y="26"/>
                    </a:lnTo>
                    <a:lnTo>
                      <a:pt x="40" y="19"/>
                    </a:lnTo>
                    <a:lnTo>
                      <a:pt x="38" y="11"/>
                    </a:lnTo>
                    <a:lnTo>
                      <a:pt x="34" y="5"/>
                    </a:lnTo>
                    <a:lnTo>
                      <a:pt x="27" y="1"/>
                    </a:lnTo>
                    <a:lnTo>
                      <a:pt x="19" y="0"/>
                    </a:lnTo>
                    <a:lnTo>
                      <a:pt x="11" y="1"/>
                    </a:lnTo>
                    <a:lnTo>
                      <a:pt x="5" y="5"/>
                    </a:lnTo>
                    <a:lnTo>
                      <a:pt x="1" y="11"/>
                    </a:lnTo>
                    <a:lnTo>
                      <a:pt x="0" y="18"/>
                    </a:lnTo>
                    <a:lnTo>
                      <a:pt x="0" y="20"/>
                    </a:lnTo>
                    <a:lnTo>
                      <a:pt x="1" y="21"/>
                    </a:lnTo>
                    <a:lnTo>
                      <a:pt x="1" y="22"/>
                    </a:lnTo>
                    <a:lnTo>
                      <a:pt x="2" y="23"/>
                    </a:lnTo>
                    <a:lnTo>
                      <a:pt x="3" y="23"/>
                    </a:lnTo>
                    <a:lnTo>
                      <a:pt x="4" y="23"/>
                    </a:lnTo>
                    <a:lnTo>
                      <a:pt x="5" y="23"/>
                    </a:lnTo>
                    <a:lnTo>
                      <a:pt x="5" y="23"/>
                    </a:lnTo>
                    <a:lnTo>
                      <a:pt x="7" y="23"/>
                    </a:lnTo>
                    <a:lnTo>
                      <a:pt x="8" y="22"/>
                    </a:lnTo>
                    <a:lnTo>
                      <a:pt x="10" y="21"/>
                    </a:lnTo>
                    <a:lnTo>
                      <a:pt x="10" y="18"/>
                    </a:lnTo>
                    <a:lnTo>
                      <a:pt x="10" y="16"/>
                    </a:lnTo>
                    <a:lnTo>
                      <a:pt x="9" y="15"/>
                    </a:lnTo>
                    <a:lnTo>
                      <a:pt x="7" y="13"/>
                    </a:lnTo>
                    <a:lnTo>
                      <a:pt x="5" y="13"/>
                    </a:lnTo>
                    <a:lnTo>
                      <a:pt x="4" y="13"/>
                    </a:lnTo>
                    <a:lnTo>
                      <a:pt x="4" y="13"/>
                    </a:lnTo>
                    <a:lnTo>
                      <a:pt x="6" y="9"/>
                    </a:lnTo>
                    <a:lnTo>
                      <a:pt x="9" y="6"/>
                    </a:lnTo>
                    <a:lnTo>
                      <a:pt x="13" y="4"/>
                    </a:lnTo>
                    <a:lnTo>
                      <a:pt x="17" y="3"/>
                    </a:lnTo>
                    <a:lnTo>
                      <a:pt x="23" y="4"/>
                    </a:lnTo>
                    <a:lnTo>
                      <a:pt x="27" y="8"/>
                    </a:lnTo>
                    <a:lnTo>
                      <a:pt x="30" y="13"/>
                    </a:lnTo>
                    <a:lnTo>
                      <a:pt x="31" y="19"/>
                    </a:lnTo>
                    <a:lnTo>
                      <a:pt x="30" y="25"/>
                    </a:lnTo>
                    <a:lnTo>
                      <a:pt x="27" y="31"/>
                    </a:lnTo>
                    <a:lnTo>
                      <a:pt x="24" y="36"/>
                    </a:lnTo>
                    <a:lnTo>
                      <a:pt x="20" y="41"/>
                    </a:lnTo>
                    <a:lnTo>
                      <a:pt x="1" y="62"/>
                    </a:lnTo>
                    <a:lnTo>
                      <a:pt x="0" y="63"/>
                    </a:lnTo>
                    <a:lnTo>
                      <a:pt x="0" y="64"/>
                    </a:lnTo>
                    <a:lnTo>
                      <a:pt x="0" y="65"/>
                    </a:lnTo>
                    <a:lnTo>
                      <a:pt x="0" y="66"/>
                    </a:lnTo>
                    <a:lnTo>
                      <a:pt x="37" y="66"/>
                    </a:lnTo>
                    <a:lnTo>
                      <a:pt x="40" y="49"/>
                    </a:lnTo>
                    <a:lnTo>
                      <a:pt x="37" y="49"/>
                    </a:lnTo>
                    <a:lnTo>
                      <a:pt x="37" y="51"/>
                    </a:lnTo>
                    <a:lnTo>
                      <a:pt x="36" y="54"/>
                    </a:lnTo>
                    <a:lnTo>
                      <a:pt x="36" y="56"/>
                    </a:lnTo>
                    <a:lnTo>
                      <a:pt x="35" y="58"/>
                    </a:lnTo>
                    <a:lnTo>
                      <a:pt x="33" y="58"/>
                    </a:lnTo>
                    <a:lnTo>
                      <a:pt x="31" y="58"/>
                    </a:lnTo>
                    <a:lnTo>
                      <a:pt x="28" y="58"/>
                    </a:lnTo>
                    <a:lnTo>
                      <a:pt x="25" y="58"/>
                    </a:lnTo>
                    <a:lnTo>
                      <a:pt x="8"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27" name="Freeform 189"/>
              <p:cNvSpPr>
                <a:spLocks noChangeAspect="1"/>
              </p:cNvSpPr>
              <p:nvPr/>
            </p:nvSpPr>
            <p:spPr bwMode="auto">
              <a:xfrm>
                <a:off x="2443" y="1359"/>
                <a:ext cx="36" cy="64"/>
              </a:xfrm>
              <a:custGeom>
                <a:avLst/>
                <a:gdLst>
                  <a:gd name="T0" fmla="*/ 8 w 36"/>
                  <a:gd name="T1" fmla="*/ 24 h 64"/>
                  <a:gd name="T2" fmla="*/ 8 w 36"/>
                  <a:gd name="T3" fmla="*/ 51 h 64"/>
                  <a:gd name="T4" fmla="*/ 10 w 36"/>
                  <a:gd name="T5" fmla="*/ 57 h 64"/>
                  <a:gd name="T6" fmla="*/ 13 w 36"/>
                  <a:gd name="T7" fmla="*/ 61 h 64"/>
                  <a:gd name="T8" fmla="*/ 19 w 36"/>
                  <a:gd name="T9" fmla="*/ 63 h 64"/>
                  <a:gd name="T10" fmla="*/ 24 w 36"/>
                  <a:gd name="T11" fmla="*/ 64 h 64"/>
                  <a:gd name="T12" fmla="*/ 29 w 36"/>
                  <a:gd name="T13" fmla="*/ 63 h 64"/>
                  <a:gd name="T14" fmla="*/ 33 w 36"/>
                  <a:gd name="T15" fmla="*/ 60 h 64"/>
                  <a:gd name="T16" fmla="*/ 35 w 36"/>
                  <a:gd name="T17" fmla="*/ 56 h 64"/>
                  <a:gd name="T18" fmla="*/ 36 w 36"/>
                  <a:gd name="T19" fmla="*/ 51 h 64"/>
                  <a:gd name="T20" fmla="*/ 36 w 36"/>
                  <a:gd name="T21" fmla="*/ 46 h 64"/>
                  <a:gd name="T22" fmla="*/ 31 w 36"/>
                  <a:gd name="T23" fmla="*/ 46 h 64"/>
                  <a:gd name="T24" fmla="*/ 31 w 36"/>
                  <a:gd name="T25" fmla="*/ 51 h 64"/>
                  <a:gd name="T26" fmla="*/ 31 w 36"/>
                  <a:gd name="T27" fmla="*/ 55 h 64"/>
                  <a:gd name="T28" fmla="*/ 29 w 36"/>
                  <a:gd name="T29" fmla="*/ 58 h 64"/>
                  <a:gd name="T30" fmla="*/ 27 w 36"/>
                  <a:gd name="T31" fmla="*/ 59 h 64"/>
                  <a:gd name="T32" fmla="*/ 25 w 36"/>
                  <a:gd name="T33" fmla="*/ 60 h 64"/>
                  <a:gd name="T34" fmla="*/ 23 w 36"/>
                  <a:gd name="T35" fmla="*/ 59 h 64"/>
                  <a:gd name="T36" fmla="*/ 22 w 36"/>
                  <a:gd name="T37" fmla="*/ 59 h 64"/>
                  <a:gd name="T38" fmla="*/ 21 w 36"/>
                  <a:gd name="T39" fmla="*/ 58 h 64"/>
                  <a:gd name="T40" fmla="*/ 20 w 36"/>
                  <a:gd name="T41" fmla="*/ 56 h 64"/>
                  <a:gd name="T42" fmla="*/ 20 w 36"/>
                  <a:gd name="T43" fmla="*/ 55 h 64"/>
                  <a:gd name="T44" fmla="*/ 20 w 36"/>
                  <a:gd name="T45" fmla="*/ 53 h 64"/>
                  <a:gd name="T46" fmla="*/ 20 w 36"/>
                  <a:gd name="T47" fmla="*/ 52 h 64"/>
                  <a:gd name="T48" fmla="*/ 20 w 36"/>
                  <a:gd name="T49" fmla="*/ 51 h 64"/>
                  <a:gd name="T50" fmla="*/ 20 w 36"/>
                  <a:gd name="T51" fmla="*/ 24 h 64"/>
                  <a:gd name="T52" fmla="*/ 34 w 36"/>
                  <a:gd name="T53" fmla="*/ 24 h 64"/>
                  <a:gd name="T54" fmla="*/ 34 w 36"/>
                  <a:gd name="T55" fmla="*/ 19 h 64"/>
                  <a:gd name="T56" fmla="*/ 20 w 36"/>
                  <a:gd name="T57" fmla="*/ 19 h 64"/>
                  <a:gd name="T58" fmla="*/ 20 w 36"/>
                  <a:gd name="T59" fmla="*/ 0 h 64"/>
                  <a:gd name="T60" fmla="*/ 15 w 36"/>
                  <a:gd name="T61" fmla="*/ 0 h 64"/>
                  <a:gd name="T62" fmla="*/ 14 w 36"/>
                  <a:gd name="T63" fmla="*/ 7 h 64"/>
                  <a:gd name="T64" fmla="*/ 11 w 36"/>
                  <a:gd name="T65" fmla="*/ 14 h 64"/>
                  <a:gd name="T66" fmla="*/ 7 w 36"/>
                  <a:gd name="T67" fmla="*/ 18 h 64"/>
                  <a:gd name="T68" fmla="*/ 0 w 36"/>
                  <a:gd name="T69" fmla="*/ 20 h 64"/>
                  <a:gd name="T70" fmla="*/ 0 w 36"/>
                  <a:gd name="T71" fmla="*/ 24 h 64"/>
                  <a:gd name="T72" fmla="*/ 8 w 36"/>
                  <a:gd name="T7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4">
                    <a:moveTo>
                      <a:pt x="8" y="24"/>
                    </a:moveTo>
                    <a:lnTo>
                      <a:pt x="8" y="51"/>
                    </a:lnTo>
                    <a:lnTo>
                      <a:pt x="10" y="57"/>
                    </a:lnTo>
                    <a:lnTo>
                      <a:pt x="13" y="61"/>
                    </a:lnTo>
                    <a:lnTo>
                      <a:pt x="19" y="63"/>
                    </a:lnTo>
                    <a:lnTo>
                      <a:pt x="24" y="64"/>
                    </a:lnTo>
                    <a:lnTo>
                      <a:pt x="29" y="63"/>
                    </a:lnTo>
                    <a:lnTo>
                      <a:pt x="33" y="60"/>
                    </a:lnTo>
                    <a:lnTo>
                      <a:pt x="35" y="56"/>
                    </a:lnTo>
                    <a:lnTo>
                      <a:pt x="36" y="51"/>
                    </a:lnTo>
                    <a:lnTo>
                      <a:pt x="36" y="46"/>
                    </a:lnTo>
                    <a:lnTo>
                      <a:pt x="31" y="46"/>
                    </a:lnTo>
                    <a:lnTo>
                      <a:pt x="31" y="51"/>
                    </a:lnTo>
                    <a:lnTo>
                      <a:pt x="31" y="55"/>
                    </a:lnTo>
                    <a:lnTo>
                      <a:pt x="29" y="58"/>
                    </a:lnTo>
                    <a:lnTo>
                      <a:pt x="27" y="59"/>
                    </a:lnTo>
                    <a:lnTo>
                      <a:pt x="25" y="60"/>
                    </a:lnTo>
                    <a:lnTo>
                      <a:pt x="23" y="59"/>
                    </a:lnTo>
                    <a:lnTo>
                      <a:pt x="22" y="59"/>
                    </a:lnTo>
                    <a:lnTo>
                      <a:pt x="21" y="58"/>
                    </a:lnTo>
                    <a:lnTo>
                      <a:pt x="20" y="56"/>
                    </a:lnTo>
                    <a:lnTo>
                      <a:pt x="20" y="55"/>
                    </a:lnTo>
                    <a:lnTo>
                      <a:pt x="20" y="53"/>
                    </a:lnTo>
                    <a:lnTo>
                      <a:pt x="20" y="52"/>
                    </a:lnTo>
                    <a:lnTo>
                      <a:pt x="20" y="51"/>
                    </a:lnTo>
                    <a:lnTo>
                      <a:pt x="20" y="24"/>
                    </a:lnTo>
                    <a:lnTo>
                      <a:pt x="34" y="24"/>
                    </a:lnTo>
                    <a:lnTo>
                      <a:pt x="34" y="19"/>
                    </a:lnTo>
                    <a:lnTo>
                      <a:pt x="20" y="19"/>
                    </a:lnTo>
                    <a:lnTo>
                      <a:pt x="20" y="0"/>
                    </a:lnTo>
                    <a:lnTo>
                      <a:pt x="15" y="0"/>
                    </a:lnTo>
                    <a:lnTo>
                      <a:pt x="14" y="7"/>
                    </a:lnTo>
                    <a:lnTo>
                      <a:pt x="11" y="14"/>
                    </a:lnTo>
                    <a:lnTo>
                      <a:pt x="7" y="18"/>
                    </a:lnTo>
                    <a:lnTo>
                      <a:pt x="0" y="20"/>
                    </a:lnTo>
                    <a:lnTo>
                      <a:pt x="0" y="24"/>
                    </a:lnTo>
                    <a:lnTo>
                      <a:pt x="8"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28" name="Freeform 190"/>
              <p:cNvSpPr>
                <a:spLocks noChangeAspect="1"/>
              </p:cNvSpPr>
              <p:nvPr/>
            </p:nvSpPr>
            <p:spPr bwMode="auto">
              <a:xfrm>
                <a:off x="2490" y="1353"/>
                <a:ext cx="57" cy="69"/>
              </a:xfrm>
              <a:custGeom>
                <a:avLst/>
                <a:gdLst>
                  <a:gd name="T0" fmla="*/ 7 w 57"/>
                  <a:gd name="T1" fmla="*/ 64 h 69"/>
                  <a:gd name="T2" fmla="*/ 0 w 57"/>
                  <a:gd name="T3" fmla="*/ 64 h 69"/>
                  <a:gd name="T4" fmla="*/ 0 w 57"/>
                  <a:gd name="T5" fmla="*/ 69 h 69"/>
                  <a:gd name="T6" fmla="*/ 3 w 57"/>
                  <a:gd name="T7" fmla="*/ 69 h 69"/>
                  <a:gd name="T8" fmla="*/ 6 w 57"/>
                  <a:gd name="T9" fmla="*/ 69 h 69"/>
                  <a:gd name="T10" fmla="*/ 9 w 57"/>
                  <a:gd name="T11" fmla="*/ 69 h 69"/>
                  <a:gd name="T12" fmla="*/ 13 w 57"/>
                  <a:gd name="T13" fmla="*/ 69 h 69"/>
                  <a:gd name="T14" fmla="*/ 16 w 57"/>
                  <a:gd name="T15" fmla="*/ 69 h 69"/>
                  <a:gd name="T16" fmla="*/ 19 w 57"/>
                  <a:gd name="T17" fmla="*/ 69 h 69"/>
                  <a:gd name="T18" fmla="*/ 23 w 57"/>
                  <a:gd name="T19" fmla="*/ 69 h 69"/>
                  <a:gd name="T20" fmla="*/ 25 w 57"/>
                  <a:gd name="T21" fmla="*/ 69 h 69"/>
                  <a:gd name="T22" fmla="*/ 25 w 57"/>
                  <a:gd name="T23" fmla="*/ 64 h 69"/>
                  <a:gd name="T24" fmla="*/ 18 w 57"/>
                  <a:gd name="T25" fmla="*/ 64 h 69"/>
                  <a:gd name="T26" fmla="*/ 18 w 57"/>
                  <a:gd name="T27" fmla="*/ 44 h 69"/>
                  <a:gd name="T28" fmla="*/ 20 w 57"/>
                  <a:gd name="T29" fmla="*/ 37 h 69"/>
                  <a:gd name="T30" fmla="*/ 23 w 57"/>
                  <a:gd name="T31" fmla="*/ 32 h 69"/>
                  <a:gd name="T32" fmla="*/ 28 w 57"/>
                  <a:gd name="T33" fmla="*/ 29 h 69"/>
                  <a:gd name="T34" fmla="*/ 33 w 57"/>
                  <a:gd name="T35" fmla="*/ 28 h 69"/>
                  <a:gd name="T36" fmla="*/ 35 w 57"/>
                  <a:gd name="T37" fmla="*/ 28 h 69"/>
                  <a:gd name="T38" fmla="*/ 37 w 57"/>
                  <a:gd name="T39" fmla="*/ 30 h 69"/>
                  <a:gd name="T40" fmla="*/ 38 w 57"/>
                  <a:gd name="T41" fmla="*/ 33 h 69"/>
                  <a:gd name="T42" fmla="*/ 39 w 57"/>
                  <a:gd name="T43" fmla="*/ 38 h 69"/>
                  <a:gd name="T44" fmla="*/ 39 w 57"/>
                  <a:gd name="T45" fmla="*/ 64 h 69"/>
                  <a:gd name="T46" fmla="*/ 32 w 57"/>
                  <a:gd name="T47" fmla="*/ 64 h 69"/>
                  <a:gd name="T48" fmla="*/ 32 w 57"/>
                  <a:gd name="T49" fmla="*/ 69 h 69"/>
                  <a:gd name="T50" fmla="*/ 34 w 57"/>
                  <a:gd name="T51" fmla="*/ 69 h 69"/>
                  <a:gd name="T52" fmla="*/ 38 w 57"/>
                  <a:gd name="T53" fmla="*/ 69 h 69"/>
                  <a:gd name="T54" fmla="*/ 41 w 57"/>
                  <a:gd name="T55" fmla="*/ 69 h 69"/>
                  <a:gd name="T56" fmla="*/ 44 w 57"/>
                  <a:gd name="T57" fmla="*/ 69 h 69"/>
                  <a:gd name="T58" fmla="*/ 48 w 57"/>
                  <a:gd name="T59" fmla="*/ 69 h 69"/>
                  <a:gd name="T60" fmla="*/ 51 w 57"/>
                  <a:gd name="T61" fmla="*/ 69 h 69"/>
                  <a:gd name="T62" fmla="*/ 54 w 57"/>
                  <a:gd name="T63" fmla="*/ 69 h 69"/>
                  <a:gd name="T64" fmla="*/ 57 w 57"/>
                  <a:gd name="T65" fmla="*/ 69 h 69"/>
                  <a:gd name="T66" fmla="*/ 57 w 57"/>
                  <a:gd name="T67" fmla="*/ 64 h 69"/>
                  <a:gd name="T68" fmla="*/ 50 w 57"/>
                  <a:gd name="T69" fmla="*/ 64 h 69"/>
                  <a:gd name="T70" fmla="*/ 50 w 57"/>
                  <a:gd name="T71" fmla="*/ 39 h 69"/>
                  <a:gd name="T72" fmla="*/ 49 w 57"/>
                  <a:gd name="T73" fmla="*/ 32 h 69"/>
                  <a:gd name="T74" fmla="*/ 46 w 57"/>
                  <a:gd name="T75" fmla="*/ 28 h 69"/>
                  <a:gd name="T76" fmla="*/ 41 w 57"/>
                  <a:gd name="T77" fmla="*/ 25 h 69"/>
                  <a:gd name="T78" fmla="*/ 35 w 57"/>
                  <a:gd name="T79" fmla="*/ 24 h 69"/>
                  <a:gd name="T80" fmla="*/ 28 w 57"/>
                  <a:gd name="T81" fmla="*/ 25 h 69"/>
                  <a:gd name="T82" fmla="*/ 23 w 57"/>
                  <a:gd name="T83" fmla="*/ 28 h 69"/>
                  <a:gd name="T84" fmla="*/ 20 w 57"/>
                  <a:gd name="T85" fmla="*/ 31 h 69"/>
                  <a:gd name="T86" fmla="*/ 18 w 57"/>
                  <a:gd name="T87" fmla="*/ 34 h 69"/>
                  <a:gd name="T88" fmla="*/ 18 w 57"/>
                  <a:gd name="T89" fmla="*/ 0 h 69"/>
                  <a:gd name="T90" fmla="*/ 0 w 57"/>
                  <a:gd name="T91" fmla="*/ 1 h 69"/>
                  <a:gd name="T92" fmla="*/ 0 w 57"/>
                  <a:gd name="T93" fmla="*/ 5 h 69"/>
                  <a:gd name="T94" fmla="*/ 4 w 57"/>
                  <a:gd name="T95" fmla="*/ 6 h 69"/>
                  <a:gd name="T96" fmla="*/ 6 w 57"/>
                  <a:gd name="T97" fmla="*/ 6 h 69"/>
                  <a:gd name="T98" fmla="*/ 7 w 57"/>
                  <a:gd name="T99" fmla="*/ 7 h 69"/>
                  <a:gd name="T100" fmla="*/ 7 w 57"/>
                  <a:gd name="T101" fmla="*/ 9 h 69"/>
                  <a:gd name="T102" fmla="*/ 7 w 57"/>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69">
                    <a:moveTo>
                      <a:pt x="7" y="64"/>
                    </a:moveTo>
                    <a:lnTo>
                      <a:pt x="0" y="64"/>
                    </a:lnTo>
                    <a:lnTo>
                      <a:pt x="0" y="69"/>
                    </a:lnTo>
                    <a:lnTo>
                      <a:pt x="3" y="69"/>
                    </a:lnTo>
                    <a:lnTo>
                      <a:pt x="6" y="69"/>
                    </a:lnTo>
                    <a:lnTo>
                      <a:pt x="9" y="69"/>
                    </a:lnTo>
                    <a:lnTo>
                      <a:pt x="13" y="69"/>
                    </a:lnTo>
                    <a:lnTo>
                      <a:pt x="16" y="69"/>
                    </a:lnTo>
                    <a:lnTo>
                      <a:pt x="19" y="69"/>
                    </a:lnTo>
                    <a:lnTo>
                      <a:pt x="23" y="69"/>
                    </a:lnTo>
                    <a:lnTo>
                      <a:pt x="25" y="69"/>
                    </a:lnTo>
                    <a:lnTo>
                      <a:pt x="25" y="64"/>
                    </a:lnTo>
                    <a:lnTo>
                      <a:pt x="18" y="64"/>
                    </a:lnTo>
                    <a:lnTo>
                      <a:pt x="18" y="44"/>
                    </a:lnTo>
                    <a:lnTo>
                      <a:pt x="20" y="37"/>
                    </a:lnTo>
                    <a:lnTo>
                      <a:pt x="23" y="32"/>
                    </a:lnTo>
                    <a:lnTo>
                      <a:pt x="28" y="29"/>
                    </a:lnTo>
                    <a:lnTo>
                      <a:pt x="33" y="28"/>
                    </a:lnTo>
                    <a:lnTo>
                      <a:pt x="35" y="28"/>
                    </a:lnTo>
                    <a:lnTo>
                      <a:pt x="37" y="30"/>
                    </a:lnTo>
                    <a:lnTo>
                      <a:pt x="38" y="33"/>
                    </a:lnTo>
                    <a:lnTo>
                      <a:pt x="39" y="38"/>
                    </a:lnTo>
                    <a:lnTo>
                      <a:pt x="39" y="64"/>
                    </a:lnTo>
                    <a:lnTo>
                      <a:pt x="32" y="64"/>
                    </a:lnTo>
                    <a:lnTo>
                      <a:pt x="32" y="69"/>
                    </a:lnTo>
                    <a:lnTo>
                      <a:pt x="34" y="69"/>
                    </a:lnTo>
                    <a:lnTo>
                      <a:pt x="38" y="69"/>
                    </a:lnTo>
                    <a:lnTo>
                      <a:pt x="41" y="69"/>
                    </a:lnTo>
                    <a:lnTo>
                      <a:pt x="44" y="69"/>
                    </a:lnTo>
                    <a:lnTo>
                      <a:pt x="48" y="69"/>
                    </a:lnTo>
                    <a:lnTo>
                      <a:pt x="51" y="69"/>
                    </a:lnTo>
                    <a:lnTo>
                      <a:pt x="54" y="69"/>
                    </a:lnTo>
                    <a:lnTo>
                      <a:pt x="57" y="69"/>
                    </a:lnTo>
                    <a:lnTo>
                      <a:pt x="57" y="64"/>
                    </a:lnTo>
                    <a:lnTo>
                      <a:pt x="50" y="64"/>
                    </a:lnTo>
                    <a:lnTo>
                      <a:pt x="50" y="39"/>
                    </a:lnTo>
                    <a:lnTo>
                      <a:pt x="49" y="32"/>
                    </a:lnTo>
                    <a:lnTo>
                      <a:pt x="46" y="28"/>
                    </a:lnTo>
                    <a:lnTo>
                      <a:pt x="41" y="25"/>
                    </a:lnTo>
                    <a:lnTo>
                      <a:pt x="35" y="24"/>
                    </a:lnTo>
                    <a:lnTo>
                      <a:pt x="28" y="25"/>
                    </a:lnTo>
                    <a:lnTo>
                      <a:pt x="23" y="28"/>
                    </a:lnTo>
                    <a:lnTo>
                      <a:pt x="20" y="31"/>
                    </a:lnTo>
                    <a:lnTo>
                      <a:pt x="18" y="34"/>
                    </a:lnTo>
                    <a:lnTo>
                      <a:pt x="18" y="0"/>
                    </a:lnTo>
                    <a:lnTo>
                      <a:pt x="0" y="1"/>
                    </a:lnTo>
                    <a:lnTo>
                      <a:pt x="0" y="5"/>
                    </a:lnTo>
                    <a:lnTo>
                      <a:pt x="4" y="6"/>
                    </a:lnTo>
                    <a:lnTo>
                      <a:pt x="6" y="6"/>
                    </a:lnTo>
                    <a:lnTo>
                      <a:pt x="7" y="7"/>
                    </a:lnTo>
                    <a:lnTo>
                      <a:pt x="7" y="9"/>
                    </a:lnTo>
                    <a:lnTo>
                      <a:pt x="7" y="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29" name="Freeform 191"/>
              <p:cNvSpPr>
                <a:spLocks noChangeAspect="1" noEditPoints="1"/>
              </p:cNvSpPr>
              <p:nvPr/>
            </p:nvSpPr>
            <p:spPr bwMode="auto">
              <a:xfrm>
                <a:off x="2552" y="1377"/>
                <a:ext cx="47" cy="46"/>
              </a:xfrm>
              <a:custGeom>
                <a:avLst/>
                <a:gdLst>
                  <a:gd name="T0" fmla="*/ 45 w 47"/>
                  <a:gd name="T1" fmla="*/ 23 h 46"/>
                  <a:gd name="T2" fmla="*/ 46 w 47"/>
                  <a:gd name="T3" fmla="*/ 22 h 46"/>
                  <a:gd name="T4" fmla="*/ 46 w 47"/>
                  <a:gd name="T5" fmla="*/ 18 h 46"/>
                  <a:gd name="T6" fmla="*/ 44 w 47"/>
                  <a:gd name="T7" fmla="*/ 9 h 46"/>
                  <a:gd name="T8" fmla="*/ 34 w 47"/>
                  <a:gd name="T9" fmla="*/ 1 h 46"/>
                  <a:gd name="T10" fmla="*/ 15 w 47"/>
                  <a:gd name="T11" fmla="*/ 2 h 46"/>
                  <a:gd name="T12" fmla="*/ 2 w 47"/>
                  <a:gd name="T13" fmla="*/ 14 h 46"/>
                  <a:gd name="T14" fmla="*/ 2 w 47"/>
                  <a:gd name="T15" fmla="*/ 32 h 46"/>
                  <a:gd name="T16" fmla="*/ 16 w 47"/>
                  <a:gd name="T17" fmla="*/ 44 h 46"/>
                  <a:gd name="T18" fmla="*/ 32 w 47"/>
                  <a:gd name="T19" fmla="*/ 45 h 46"/>
                  <a:gd name="T20" fmla="*/ 40 w 47"/>
                  <a:gd name="T21" fmla="*/ 42 h 46"/>
                  <a:gd name="T22" fmla="*/ 44 w 47"/>
                  <a:gd name="T23" fmla="*/ 38 h 46"/>
                  <a:gd name="T24" fmla="*/ 46 w 47"/>
                  <a:gd name="T25" fmla="*/ 35 h 46"/>
                  <a:gd name="T26" fmla="*/ 46 w 47"/>
                  <a:gd name="T27" fmla="*/ 32 h 46"/>
                  <a:gd name="T28" fmla="*/ 45 w 47"/>
                  <a:gd name="T29" fmla="*/ 32 h 46"/>
                  <a:gd name="T30" fmla="*/ 43 w 47"/>
                  <a:gd name="T31" fmla="*/ 32 h 46"/>
                  <a:gd name="T32" fmla="*/ 42 w 47"/>
                  <a:gd name="T33" fmla="*/ 33 h 46"/>
                  <a:gd name="T34" fmla="*/ 39 w 47"/>
                  <a:gd name="T35" fmla="*/ 37 h 46"/>
                  <a:gd name="T36" fmla="*/ 32 w 47"/>
                  <a:gd name="T37" fmla="*/ 41 h 46"/>
                  <a:gd name="T38" fmla="*/ 23 w 47"/>
                  <a:gd name="T39" fmla="*/ 41 h 46"/>
                  <a:gd name="T40" fmla="*/ 17 w 47"/>
                  <a:gd name="T41" fmla="*/ 37 h 46"/>
                  <a:gd name="T42" fmla="*/ 14 w 47"/>
                  <a:gd name="T43" fmla="*/ 31 h 46"/>
                  <a:gd name="T44" fmla="*/ 13 w 47"/>
                  <a:gd name="T45" fmla="*/ 26 h 46"/>
                  <a:gd name="T46" fmla="*/ 43 w 47"/>
                  <a:gd name="T47" fmla="*/ 23 h 46"/>
                  <a:gd name="T48" fmla="*/ 13 w 47"/>
                  <a:gd name="T49" fmla="*/ 17 h 46"/>
                  <a:gd name="T50" fmla="*/ 14 w 47"/>
                  <a:gd name="T51" fmla="*/ 11 h 46"/>
                  <a:gd name="T52" fmla="*/ 18 w 47"/>
                  <a:gd name="T53" fmla="*/ 6 h 46"/>
                  <a:gd name="T54" fmla="*/ 23 w 47"/>
                  <a:gd name="T55" fmla="*/ 4 h 46"/>
                  <a:gd name="T56" fmla="*/ 29 w 47"/>
                  <a:gd name="T57" fmla="*/ 4 h 46"/>
                  <a:gd name="T58" fmla="*/ 34 w 47"/>
                  <a:gd name="T59" fmla="*/ 8 h 46"/>
                  <a:gd name="T60" fmla="*/ 36 w 47"/>
                  <a:gd name="T61" fmla="*/ 13 h 46"/>
                  <a:gd name="T62" fmla="*/ 37 w 47"/>
                  <a:gd name="T63" fmla="*/ 18 h 46"/>
                  <a:gd name="T64" fmla="*/ 13 w 47"/>
                  <a:gd name="T6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43" y="23"/>
                    </a:moveTo>
                    <a:lnTo>
                      <a:pt x="45" y="23"/>
                    </a:lnTo>
                    <a:lnTo>
                      <a:pt x="46" y="23"/>
                    </a:lnTo>
                    <a:lnTo>
                      <a:pt x="46" y="22"/>
                    </a:lnTo>
                    <a:lnTo>
                      <a:pt x="47" y="21"/>
                    </a:lnTo>
                    <a:lnTo>
                      <a:pt x="46" y="18"/>
                    </a:lnTo>
                    <a:lnTo>
                      <a:pt x="46" y="14"/>
                    </a:lnTo>
                    <a:lnTo>
                      <a:pt x="44" y="9"/>
                    </a:lnTo>
                    <a:lnTo>
                      <a:pt x="41" y="5"/>
                    </a:lnTo>
                    <a:lnTo>
                      <a:pt x="34" y="1"/>
                    </a:lnTo>
                    <a:lnTo>
                      <a:pt x="25" y="0"/>
                    </a:lnTo>
                    <a:lnTo>
                      <a:pt x="15" y="2"/>
                    </a:lnTo>
                    <a:lnTo>
                      <a:pt x="7" y="7"/>
                    </a:lnTo>
                    <a:lnTo>
                      <a:pt x="2" y="14"/>
                    </a:lnTo>
                    <a:lnTo>
                      <a:pt x="0" y="23"/>
                    </a:lnTo>
                    <a:lnTo>
                      <a:pt x="2" y="32"/>
                    </a:lnTo>
                    <a:lnTo>
                      <a:pt x="7" y="39"/>
                    </a:lnTo>
                    <a:lnTo>
                      <a:pt x="16" y="44"/>
                    </a:lnTo>
                    <a:lnTo>
                      <a:pt x="26" y="46"/>
                    </a:lnTo>
                    <a:lnTo>
                      <a:pt x="32" y="45"/>
                    </a:lnTo>
                    <a:lnTo>
                      <a:pt x="36" y="44"/>
                    </a:lnTo>
                    <a:lnTo>
                      <a:pt x="40" y="42"/>
                    </a:lnTo>
                    <a:lnTo>
                      <a:pt x="42" y="40"/>
                    </a:lnTo>
                    <a:lnTo>
                      <a:pt x="44" y="38"/>
                    </a:lnTo>
                    <a:lnTo>
                      <a:pt x="46" y="36"/>
                    </a:lnTo>
                    <a:lnTo>
                      <a:pt x="46" y="35"/>
                    </a:lnTo>
                    <a:lnTo>
                      <a:pt x="47" y="33"/>
                    </a:lnTo>
                    <a:lnTo>
                      <a:pt x="46" y="32"/>
                    </a:lnTo>
                    <a:lnTo>
                      <a:pt x="46" y="32"/>
                    </a:lnTo>
                    <a:lnTo>
                      <a:pt x="45" y="32"/>
                    </a:lnTo>
                    <a:lnTo>
                      <a:pt x="44" y="32"/>
                    </a:lnTo>
                    <a:lnTo>
                      <a:pt x="43" y="32"/>
                    </a:lnTo>
                    <a:lnTo>
                      <a:pt x="42" y="32"/>
                    </a:lnTo>
                    <a:lnTo>
                      <a:pt x="42" y="33"/>
                    </a:lnTo>
                    <a:lnTo>
                      <a:pt x="42" y="34"/>
                    </a:lnTo>
                    <a:lnTo>
                      <a:pt x="39" y="37"/>
                    </a:lnTo>
                    <a:lnTo>
                      <a:pt x="36" y="40"/>
                    </a:lnTo>
                    <a:lnTo>
                      <a:pt x="32" y="41"/>
                    </a:lnTo>
                    <a:lnTo>
                      <a:pt x="27" y="42"/>
                    </a:lnTo>
                    <a:lnTo>
                      <a:pt x="23" y="41"/>
                    </a:lnTo>
                    <a:lnTo>
                      <a:pt x="19" y="40"/>
                    </a:lnTo>
                    <a:lnTo>
                      <a:pt x="17" y="37"/>
                    </a:lnTo>
                    <a:lnTo>
                      <a:pt x="15" y="35"/>
                    </a:lnTo>
                    <a:lnTo>
                      <a:pt x="14" y="31"/>
                    </a:lnTo>
                    <a:lnTo>
                      <a:pt x="13" y="28"/>
                    </a:lnTo>
                    <a:lnTo>
                      <a:pt x="13" y="26"/>
                    </a:lnTo>
                    <a:lnTo>
                      <a:pt x="13" y="23"/>
                    </a:lnTo>
                    <a:lnTo>
                      <a:pt x="43" y="23"/>
                    </a:lnTo>
                    <a:close/>
                    <a:moveTo>
                      <a:pt x="13" y="20"/>
                    </a:moveTo>
                    <a:lnTo>
                      <a:pt x="13" y="17"/>
                    </a:lnTo>
                    <a:lnTo>
                      <a:pt x="14" y="14"/>
                    </a:lnTo>
                    <a:lnTo>
                      <a:pt x="14" y="11"/>
                    </a:lnTo>
                    <a:lnTo>
                      <a:pt x="16" y="9"/>
                    </a:lnTo>
                    <a:lnTo>
                      <a:pt x="18" y="6"/>
                    </a:lnTo>
                    <a:lnTo>
                      <a:pt x="20" y="5"/>
                    </a:lnTo>
                    <a:lnTo>
                      <a:pt x="23" y="4"/>
                    </a:lnTo>
                    <a:lnTo>
                      <a:pt x="25" y="4"/>
                    </a:lnTo>
                    <a:lnTo>
                      <a:pt x="29" y="4"/>
                    </a:lnTo>
                    <a:lnTo>
                      <a:pt x="32" y="6"/>
                    </a:lnTo>
                    <a:lnTo>
                      <a:pt x="34" y="8"/>
                    </a:lnTo>
                    <a:lnTo>
                      <a:pt x="35" y="11"/>
                    </a:lnTo>
                    <a:lnTo>
                      <a:pt x="36" y="13"/>
                    </a:lnTo>
                    <a:lnTo>
                      <a:pt x="37"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30" name="Freeform 192"/>
              <p:cNvSpPr>
                <a:spLocks noChangeAspect="1"/>
              </p:cNvSpPr>
              <p:nvPr/>
            </p:nvSpPr>
            <p:spPr bwMode="auto">
              <a:xfrm>
                <a:off x="2606" y="1377"/>
                <a:ext cx="57" cy="45"/>
              </a:xfrm>
              <a:custGeom>
                <a:avLst/>
                <a:gdLst>
                  <a:gd name="T0" fmla="*/ 7 w 57"/>
                  <a:gd name="T1" fmla="*/ 10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5 h 45"/>
                  <a:gd name="T16" fmla="*/ 16 w 57"/>
                  <a:gd name="T17" fmla="*/ 45 h 45"/>
                  <a:gd name="T18" fmla="*/ 20 w 57"/>
                  <a:gd name="T19" fmla="*/ 45 h 45"/>
                  <a:gd name="T20" fmla="*/ 23 w 57"/>
                  <a:gd name="T21" fmla="*/ 45 h 45"/>
                  <a:gd name="T22" fmla="*/ 25 w 57"/>
                  <a:gd name="T23" fmla="*/ 45 h 45"/>
                  <a:gd name="T24" fmla="*/ 25 w 57"/>
                  <a:gd name="T25" fmla="*/ 40 h 45"/>
                  <a:gd name="T26" fmla="*/ 19 w 57"/>
                  <a:gd name="T27" fmla="*/ 40 h 45"/>
                  <a:gd name="T28" fmla="*/ 19 w 57"/>
                  <a:gd name="T29" fmla="*/ 20 h 45"/>
                  <a:gd name="T30" fmla="*/ 20 w 57"/>
                  <a:gd name="T31" fmla="*/ 13 h 45"/>
                  <a:gd name="T32" fmla="*/ 24 w 57"/>
                  <a:gd name="T33" fmla="*/ 8 h 45"/>
                  <a:gd name="T34" fmla="*/ 28 w 57"/>
                  <a:gd name="T35" fmla="*/ 5 h 45"/>
                  <a:gd name="T36" fmla="*/ 33 w 57"/>
                  <a:gd name="T37" fmla="*/ 4 h 45"/>
                  <a:gd name="T38" fmla="*/ 36 w 57"/>
                  <a:gd name="T39" fmla="*/ 4 h 45"/>
                  <a:gd name="T40" fmla="*/ 37 w 57"/>
                  <a:gd name="T41" fmla="*/ 6 h 45"/>
                  <a:gd name="T42" fmla="*/ 39 w 57"/>
                  <a:gd name="T43" fmla="*/ 9 h 45"/>
                  <a:gd name="T44" fmla="*/ 39 w 57"/>
                  <a:gd name="T45" fmla="*/ 14 h 45"/>
                  <a:gd name="T46" fmla="*/ 39 w 57"/>
                  <a:gd name="T47" fmla="*/ 40 h 45"/>
                  <a:gd name="T48" fmla="*/ 32 w 57"/>
                  <a:gd name="T49" fmla="*/ 40 h 45"/>
                  <a:gd name="T50" fmla="*/ 32 w 57"/>
                  <a:gd name="T51" fmla="*/ 45 h 45"/>
                  <a:gd name="T52" fmla="*/ 35 w 57"/>
                  <a:gd name="T53" fmla="*/ 45 h 45"/>
                  <a:gd name="T54" fmla="*/ 38 w 57"/>
                  <a:gd name="T55" fmla="*/ 45 h 45"/>
                  <a:gd name="T56" fmla="*/ 41 w 57"/>
                  <a:gd name="T57" fmla="*/ 45 h 45"/>
                  <a:gd name="T58" fmla="*/ 45 w 57"/>
                  <a:gd name="T59" fmla="*/ 45 h 45"/>
                  <a:gd name="T60" fmla="*/ 48 w 57"/>
                  <a:gd name="T61" fmla="*/ 45 h 45"/>
                  <a:gd name="T62" fmla="*/ 51 w 57"/>
                  <a:gd name="T63" fmla="*/ 45 h 45"/>
                  <a:gd name="T64" fmla="*/ 55 w 57"/>
                  <a:gd name="T65" fmla="*/ 45 h 45"/>
                  <a:gd name="T66" fmla="*/ 57 w 57"/>
                  <a:gd name="T67" fmla="*/ 45 h 45"/>
                  <a:gd name="T68" fmla="*/ 57 w 57"/>
                  <a:gd name="T69" fmla="*/ 40 h 45"/>
                  <a:gd name="T70" fmla="*/ 50 w 57"/>
                  <a:gd name="T71" fmla="*/ 40 h 45"/>
                  <a:gd name="T72" fmla="*/ 50 w 57"/>
                  <a:gd name="T73" fmla="*/ 15 h 45"/>
                  <a:gd name="T74" fmla="*/ 49 w 57"/>
                  <a:gd name="T75" fmla="*/ 8 h 45"/>
                  <a:gd name="T76" fmla="*/ 46 w 57"/>
                  <a:gd name="T77" fmla="*/ 4 h 45"/>
                  <a:gd name="T78" fmla="*/ 42 w 57"/>
                  <a:gd name="T79" fmla="*/ 1 h 45"/>
                  <a:gd name="T80" fmla="*/ 35 w 57"/>
                  <a:gd name="T81" fmla="*/ 0 h 45"/>
                  <a:gd name="T82" fmla="*/ 28 w 57"/>
                  <a:gd name="T83" fmla="*/ 1 h 45"/>
                  <a:gd name="T84" fmla="*/ 24 w 57"/>
                  <a:gd name="T85" fmla="*/ 4 h 45"/>
                  <a:gd name="T86" fmla="*/ 20 w 57"/>
                  <a:gd name="T87" fmla="*/ 7 h 45"/>
                  <a:gd name="T88" fmla="*/ 17 w 57"/>
                  <a:gd name="T89" fmla="*/ 11 h 45"/>
                  <a:gd name="T90" fmla="*/ 17 w 57"/>
                  <a:gd name="T91" fmla="*/ 0 h 45"/>
                  <a:gd name="T92" fmla="*/ 0 w 57"/>
                  <a:gd name="T93" fmla="*/ 1 h 45"/>
                  <a:gd name="T94" fmla="*/ 0 w 57"/>
                  <a:gd name="T95" fmla="*/ 6 h 45"/>
                  <a:gd name="T96" fmla="*/ 4 w 57"/>
                  <a:gd name="T97" fmla="*/ 6 h 45"/>
                  <a:gd name="T98" fmla="*/ 6 w 57"/>
                  <a:gd name="T99" fmla="*/ 6 h 45"/>
                  <a:gd name="T100" fmla="*/ 7 w 57"/>
                  <a:gd name="T101" fmla="*/ 7 h 45"/>
                  <a:gd name="T102" fmla="*/ 7 w 57"/>
                  <a:gd name="T103"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10"/>
                    </a:moveTo>
                    <a:lnTo>
                      <a:pt x="7" y="40"/>
                    </a:lnTo>
                    <a:lnTo>
                      <a:pt x="0" y="40"/>
                    </a:lnTo>
                    <a:lnTo>
                      <a:pt x="0" y="45"/>
                    </a:lnTo>
                    <a:lnTo>
                      <a:pt x="3" y="45"/>
                    </a:lnTo>
                    <a:lnTo>
                      <a:pt x="6" y="45"/>
                    </a:lnTo>
                    <a:lnTo>
                      <a:pt x="10" y="45"/>
                    </a:lnTo>
                    <a:lnTo>
                      <a:pt x="13" y="45"/>
                    </a:lnTo>
                    <a:lnTo>
                      <a:pt x="16" y="45"/>
                    </a:lnTo>
                    <a:lnTo>
                      <a:pt x="20" y="45"/>
                    </a:lnTo>
                    <a:lnTo>
                      <a:pt x="23" y="45"/>
                    </a:lnTo>
                    <a:lnTo>
                      <a:pt x="25" y="45"/>
                    </a:lnTo>
                    <a:lnTo>
                      <a:pt x="25" y="40"/>
                    </a:lnTo>
                    <a:lnTo>
                      <a:pt x="19" y="40"/>
                    </a:lnTo>
                    <a:lnTo>
                      <a:pt x="19" y="20"/>
                    </a:lnTo>
                    <a:lnTo>
                      <a:pt x="20" y="13"/>
                    </a:lnTo>
                    <a:lnTo>
                      <a:pt x="24" y="8"/>
                    </a:lnTo>
                    <a:lnTo>
                      <a:pt x="28" y="5"/>
                    </a:lnTo>
                    <a:lnTo>
                      <a:pt x="33" y="4"/>
                    </a:lnTo>
                    <a:lnTo>
                      <a:pt x="36" y="4"/>
                    </a:lnTo>
                    <a:lnTo>
                      <a:pt x="37" y="6"/>
                    </a:lnTo>
                    <a:lnTo>
                      <a:pt x="39" y="9"/>
                    </a:lnTo>
                    <a:lnTo>
                      <a:pt x="39" y="14"/>
                    </a:lnTo>
                    <a:lnTo>
                      <a:pt x="39" y="40"/>
                    </a:lnTo>
                    <a:lnTo>
                      <a:pt x="32" y="40"/>
                    </a:lnTo>
                    <a:lnTo>
                      <a:pt x="32" y="45"/>
                    </a:lnTo>
                    <a:lnTo>
                      <a:pt x="35" y="45"/>
                    </a:lnTo>
                    <a:lnTo>
                      <a:pt x="38" y="45"/>
                    </a:lnTo>
                    <a:lnTo>
                      <a:pt x="41" y="45"/>
                    </a:lnTo>
                    <a:lnTo>
                      <a:pt x="45" y="45"/>
                    </a:lnTo>
                    <a:lnTo>
                      <a:pt x="48" y="45"/>
                    </a:lnTo>
                    <a:lnTo>
                      <a:pt x="51" y="45"/>
                    </a:lnTo>
                    <a:lnTo>
                      <a:pt x="55" y="45"/>
                    </a:lnTo>
                    <a:lnTo>
                      <a:pt x="57" y="45"/>
                    </a:lnTo>
                    <a:lnTo>
                      <a:pt x="57" y="40"/>
                    </a:lnTo>
                    <a:lnTo>
                      <a:pt x="50" y="40"/>
                    </a:lnTo>
                    <a:lnTo>
                      <a:pt x="50" y="15"/>
                    </a:lnTo>
                    <a:lnTo>
                      <a:pt x="49" y="8"/>
                    </a:lnTo>
                    <a:lnTo>
                      <a:pt x="46" y="4"/>
                    </a:lnTo>
                    <a:lnTo>
                      <a:pt x="42" y="1"/>
                    </a:lnTo>
                    <a:lnTo>
                      <a:pt x="35" y="0"/>
                    </a:lnTo>
                    <a:lnTo>
                      <a:pt x="28" y="1"/>
                    </a:lnTo>
                    <a:lnTo>
                      <a:pt x="24" y="4"/>
                    </a:lnTo>
                    <a:lnTo>
                      <a:pt x="20" y="7"/>
                    </a:lnTo>
                    <a:lnTo>
                      <a:pt x="17" y="11"/>
                    </a:lnTo>
                    <a:lnTo>
                      <a:pt x="17" y="0"/>
                    </a:lnTo>
                    <a:lnTo>
                      <a:pt x="0" y="1"/>
                    </a:lnTo>
                    <a:lnTo>
                      <a:pt x="0" y="6"/>
                    </a:lnTo>
                    <a:lnTo>
                      <a:pt x="4" y="6"/>
                    </a:lnTo>
                    <a:lnTo>
                      <a:pt x="6" y="6"/>
                    </a:lnTo>
                    <a:lnTo>
                      <a:pt x="7" y="7"/>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31" name="Freeform 193"/>
              <p:cNvSpPr>
                <a:spLocks noChangeAspect="1" noEditPoints="1"/>
              </p:cNvSpPr>
              <p:nvPr/>
            </p:nvSpPr>
            <p:spPr bwMode="auto">
              <a:xfrm>
                <a:off x="751" y="1489"/>
                <a:ext cx="36" cy="54"/>
              </a:xfrm>
              <a:custGeom>
                <a:avLst/>
                <a:gdLst>
                  <a:gd name="T0" fmla="*/ 27 w 36"/>
                  <a:gd name="T1" fmla="*/ 22 h 54"/>
                  <a:gd name="T2" fmla="*/ 32 w 36"/>
                  <a:gd name="T3" fmla="*/ 16 h 54"/>
                  <a:gd name="T4" fmla="*/ 33 w 36"/>
                  <a:gd name="T5" fmla="*/ 9 h 54"/>
                  <a:gd name="T6" fmla="*/ 30 w 36"/>
                  <a:gd name="T7" fmla="*/ 5 h 54"/>
                  <a:gd name="T8" fmla="*/ 26 w 36"/>
                  <a:gd name="T9" fmla="*/ 2 h 54"/>
                  <a:gd name="T10" fmla="*/ 21 w 36"/>
                  <a:gd name="T11" fmla="*/ 0 h 54"/>
                  <a:gd name="T12" fmla="*/ 12 w 36"/>
                  <a:gd name="T13" fmla="*/ 1 h 54"/>
                  <a:gd name="T14" fmla="*/ 4 w 36"/>
                  <a:gd name="T15" fmla="*/ 8 h 54"/>
                  <a:gd name="T16" fmla="*/ 3 w 36"/>
                  <a:gd name="T17" fmla="*/ 17 h 54"/>
                  <a:gd name="T18" fmla="*/ 7 w 36"/>
                  <a:gd name="T19" fmla="*/ 22 h 54"/>
                  <a:gd name="T20" fmla="*/ 9 w 36"/>
                  <a:gd name="T21" fmla="*/ 24 h 54"/>
                  <a:gd name="T22" fmla="*/ 6 w 36"/>
                  <a:gd name="T23" fmla="*/ 30 h 54"/>
                  <a:gd name="T24" fmla="*/ 1 w 36"/>
                  <a:gd name="T25" fmla="*/ 37 h 54"/>
                  <a:gd name="T26" fmla="*/ 2 w 36"/>
                  <a:gd name="T27" fmla="*/ 47 h 54"/>
                  <a:gd name="T28" fmla="*/ 11 w 36"/>
                  <a:gd name="T29" fmla="*/ 54 h 54"/>
                  <a:gd name="T30" fmla="*/ 25 w 36"/>
                  <a:gd name="T31" fmla="*/ 53 h 54"/>
                  <a:gd name="T32" fmla="*/ 34 w 36"/>
                  <a:gd name="T33" fmla="*/ 45 h 54"/>
                  <a:gd name="T34" fmla="*/ 35 w 36"/>
                  <a:gd name="T35" fmla="*/ 36 h 54"/>
                  <a:gd name="T36" fmla="*/ 33 w 36"/>
                  <a:gd name="T37" fmla="*/ 31 h 54"/>
                  <a:gd name="T38" fmla="*/ 31 w 36"/>
                  <a:gd name="T39" fmla="*/ 29 h 54"/>
                  <a:gd name="T40" fmla="*/ 30 w 36"/>
                  <a:gd name="T41" fmla="*/ 28 h 54"/>
                  <a:gd name="T42" fmla="*/ 29 w 36"/>
                  <a:gd name="T43" fmla="*/ 27 h 54"/>
                  <a:gd name="T44" fmla="*/ 26 w 36"/>
                  <a:gd name="T45" fmla="*/ 25 h 54"/>
                  <a:gd name="T46" fmla="*/ 11 w 36"/>
                  <a:gd name="T47" fmla="*/ 17 h 54"/>
                  <a:gd name="T48" fmla="*/ 8 w 36"/>
                  <a:gd name="T49" fmla="*/ 14 h 54"/>
                  <a:gd name="T50" fmla="*/ 7 w 36"/>
                  <a:gd name="T51" fmla="*/ 10 h 54"/>
                  <a:gd name="T52" fmla="*/ 10 w 36"/>
                  <a:gd name="T53" fmla="*/ 4 h 54"/>
                  <a:gd name="T54" fmla="*/ 18 w 36"/>
                  <a:gd name="T55" fmla="*/ 2 h 54"/>
                  <a:gd name="T56" fmla="*/ 26 w 36"/>
                  <a:gd name="T57" fmla="*/ 5 h 54"/>
                  <a:gd name="T58" fmla="*/ 29 w 36"/>
                  <a:gd name="T59" fmla="*/ 12 h 54"/>
                  <a:gd name="T60" fmla="*/ 27 w 36"/>
                  <a:gd name="T61" fmla="*/ 18 h 54"/>
                  <a:gd name="T62" fmla="*/ 21 w 36"/>
                  <a:gd name="T63" fmla="*/ 23 h 54"/>
                  <a:gd name="T64" fmla="*/ 15 w 36"/>
                  <a:gd name="T65" fmla="*/ 27 h 54"/>
                  <a:gd name="T66" fmla="*/ 16 w 36"/>
                  <a:gd name="T67" fmla="*/ 28 h 54"/>
                  <a:gd name="T68" fmla="*/ 20 w 36"/>
                  <a:gd name="T69" fmla="*/ 30 h 54"/>
                  <a:gd name="T70" fmla="*/ 23 w 36"/>
                  <a:gd name="T71" fmla="*/ 33 h 54"/>
                  <a:gd name="T72" fmla="*/ 26 w 36"/>
                  <a:gd name="T73" fmla="*/ 34 h 54"/>
                  <a:gd name="T74" fmla="*/ 29 w 36"/>
                  <a:gd name="T75" fmla="*/ 37 h 54"/>
                  <a:gd name="T76" fmla="*/ 31 w 36"/>
                  <a:gd name="T77" fmla="*/ 42 h 54"/>
                  <a:gd name="T78" fmla="*/ 30 w 36"/>
                  <a:gd name="T79" fmla="*/ 46 h 54"/>
                  <a:gd name="T80" fmla="*/ 27 w 36"/>
                  <a:gd name="T81" fmla="*/ 49 h 54"/>
                  <a:gd name="T82" fmla="*/ 23 w 36"/>
                  <a:gd name="T83" fmla="*/ 51 h 54"/>
                  <a:gd name="T84" fmla="*/ 18 w 36"/>
                  <a:gd name="T85" fmla="*/ 52 h 54"/>
                  <a:gd name="T86" fmla="*/ 13 w 36"/>
                  <a:gd name="T87" fmla="*/ 51 h 54"/>
                  <a:gd name="T88" fmla="*/ 9 w 36"/>
                  <a:gd name="T89" fmla="*/ 49 h 54"/>
                  <a:gd name="T90" fmla="*/ 6 w 36"/>
                  <a:gd name="T91" fmla="*/ 45 h 54"/>
                  <a:gd name="T92" fmla="*/ 5 w 36"/>
                  <a:gd name="T93" fmla="*/ 41 h 54"/>
                  <a:gd name="T94" fmla="*/ 8 w 36"/>
                  <a:gd name="T95" fmla="*/ 33 h 54"/>
                  <a:gd name="T96" fmla="*/ 15 w 36"/>
                  <a:gd name="T9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54">
                    <a:moveTo>
                      <a:pt x="23" y="24"/>
                    </a:moveTo>
                    <a:lnTo>
                      <a:pt x="27" y="22"/>
                    </a:lnTo>
                    <a:lnTo>
                      <a:pt x="30" y="19"/>
                    </a:lnTo>
                    <a:lnTo>
                      <a:pt x="32" y="16"/>
                    </a:lnTo>
                    <a:lnTo>
                      <a:pt x="33" y="12"/>
                    </a:lnTo>
                    <a:lnTo>
                      <a:pt x="33" y="9"/>
                    </a:lnTo>
                    <a:lnTo>
                      <a:pt x="32" y="7"/>
                    </a:lnTo>
                    <a:lnTo>
                      <a:pt x="30" y="5"/>
                    </a:lnTo>
                    <a:lnTo>
                      <a:pt x="28" y="3"/>
                    </a:lnTo>
                    <a:lnTo>
                      <a:pt x="26" y="2"/>
                    </a:lnTo>
                    <a:lnTo>
                      <a:pt x="24" y="1"/>
                    </a:lnTo>
                    <a:lnTo>
                      <a:pt x="21" y="0"/>
                    </a:lnTo>
                    <a:lnTo>
                      <a:pt x="18" y="0"/>
                    </a:lnTo>
                    <a:lnTo>
                      <a:pt x="12" y="1"/>
                    </a:lnTo>
                    <a:lnTo>
                      <a:pt x="7" y="4"/>
                    </a:lnTo>
                    <a:lnTo>
                      <a:pt x="4" y="8"/>
                    </a:lnTo>
                    <a:lnTo>
                      <a:pt x="3" y="13"/>
                    </a:lnTo>
                    <a:lnTo>
                      <a:pt x="3" y="17"/>
                    </a:lnTo>
                    <a:lnTo>
                      <a:pt x="6" y="21"/>
                    </a:lnTo>
                    <a:lnTo>
                      <a:pt x="7" y="22"/>
                    </a:lnTo>
                    <a:lnTo>
                      <a:pt x="8" y="23"/>
                    </a:lnTo>
                    <a:lnTo>
                      <a:pt x="9" y="24"/>
                    </a:lnTo>
                    <a:lnTo>
                      <a:pt x="12" y="26"/>
                    </a:lnTo>
                    <a:lnTo>
                      <a:pt x="6" y="30"/>
                    </a:lnTo>
                    <a:lnTo>
                      <a:pt x="3" y="33"/>
                    </a:lnTo>
                    <a:lnTo>
                      <a:pt x="1" y="37"/>
                    </a:lnTo>
                    <a:lnTo>
                      <a:pt x="0" y="41"/>
                    </a:lnTo>
                    <a:lnTo>
                      <a:pt x="2" y="47"/>
                    </a:lnTo>
                    <a:lnTo>
                      <a:pt x="6" y="51"/>
                    </a:lnTo>
                    <a:lnTo>
                      <a:pt x="11" y="54"/>
                    </a:lnTo>
                    <a:lnTo>
                      <a:pt x="18" y="54"/>
                    </a:lnTo>
                    <a:lnTo>
                      <a:pt x="25" y="53"/>
                    </a:lnTo>
                    <a:lnTo>
                      <a:pt x="30" y="50"/>
                    </a:lnTo>
                    <a:lnTo>
                      <a:pt x="34" y="45"/>
                    </a:lnTo>
                    <a:lnTo>
                      <a:pt x="36" y="39"/>
                    </a:lnTo>
                    <a:lnTo>
                      <a:pt x="35" y="36"/>
                    </a:lnTo>
                    <a:lnTo>
                      <a:pt x="34" y="33"/>
                    </a:lnTo>
                    <a:lnTo>
                      <a:pt x="33" y="31"/>
                    </a:lnTo>
                    <a:lnTo>
                      <a:pt x="32" y="30"/>
                    </a:lnTo>
                    <a:lnTo>
                      <a:pt x="31" y="29"/>
                    </a:lnTo>
                    <a:lnTo>
                      <a:pt x="31" y="29"/>
                    </a:lnTo>
                    <a:lnTo>
                      <a:pt x="30" y="28"/>
                    </a:lnTo>
                    <a:lnTo>
                      <a:pt x="30" y="28"/>
                    </a:lnTo>
                    <a:lnTo>
                      <a:pt x="29" y="27"/>
                    </a:lnTo>
                    <a:lnTo>
                      <a:pt x="27" y="27"/>
                    </a:lnTo>
                    <a:lnTo>
                      <a:pt x="26" y="25"/>
                    </a:lnTo>
                    <a:lnTo>
                      <a:pt x="23" y="24"/>
                    </a:lnTo>
                    <a:close/>
                    <a:moveTo>
                      <a:pt x="11" y="17"/>
                    </a:moveTo>
                    <a:lnTo>
                      <a:pt x="9" y="15"/>
                    </a:lnTo>
                    <a:lnTo>
                      <a:pt x="8" y="14"/>
                    </a:lnTo>
                    <a:lnTo>
                      <a:pt x="7" y="12"/>
                    </a:lnTo>
                    <a:lnTo>
                      <a:pt x="7" y="10"/>
                    </a:lnTo>
                    <a:lnTo>
                      <a:pt x="8" y="7"/>
                    </a:lnTo>
                    <a:lnTo>
                      <a:pt x="10" y="4"/>
                    </a:lnTo>
                    <a:lnTo>
                      <a:pt x="14" y="2"/>
                    </a:lnTo>
                    <a:lnTo>
                      <a:pt x="18" y="2"/>
                    </a:lnTo>
                    <a:lnTo>
                      <a:pt x="22" y="3"/>
                    </a:lnTo>
                    <a:lnTo>
                      <a:pt x="26" y="5"/>
                    </a:lnTo>
                    <a:lnTo>
                      <a:pt x="28" y="8"/>
                    </a:lnTo>
                    <a:lnTo>
                      <a:pt x="29" y="12"/>
                    </a:lnTo>
                    <a:lnTo>
                      <a:pt x="29" y="15"/>
                    </a:lnTo>
                    <a:lnTo>
                      <a:pt x="27" y="18"/>
                    </a:lnTo>
                    <a:lnTo>
                      <a:pt x="24" y="21"/>
                    </a:lnTo>
                    <a:lnTo>
                      <a:pt x="21" y="23"/>
                    </a:lnTo>
                    <a:lnTo>
                      <a:pt x="11" y="17"/>
                    </a:lnTo>
                    <a:close/>
                    <a:moveTo>
                      <a:pt x="15" y="27"/>
                    </a:moveTo>
                    <a:lnTo>
                      <a:pt x="15" y="28"/>
                    </a:lnTo>
                    <a:lnTo>
                      <a:pt x="16" y="28"/>
                    </a:lnTo>
                    <a:lnTo>
                      <a:pt x="18" y="29"/>
                    </a:lnTo>
                    <a:lnTo>
                      <a:pt x="20" y="30"/>
                    </a:lnTo>
                    <a:lnTo>
                      <a:pt x="22" y="32"/>
                    </a:lnTo>
                    <a:lnTo>
                      <a:pt x="23" y="33"/>
                    </a:lnTo>
                    <a:lnTo>
                      <a:pt x="25" y="34"/>
                    </a:lnTo>
                    <a:lnTo>
                      <a:pt x="26" y="34"/>
                    </a:lnTo>
                    <a:lnTo>
                      <a:pt x="27" y="35"/>
                    </a:lnTo>
                    <a:lnTo>
                      <a:pt x="29" y="37"/>
                    </a:lnTo>
                    <a:lnTo>
                      <a:pt x="30" y="39"/>
                    </a:lnTo>
                    <a:lnTo>
                      <a:pt x="31" y="42"/>
                    </a:lnTo>
                    <a:lnTo>
                      <a:pt x="31" y="44"/>
                    </a:lnTo>
                    <a:lnTo>
                      <a:pt x="30" y="46"/>
                    </a:lnTo>
                    <a:lnTo>
                      <a:pt x="29" y="48"/>
                    </a:lnTo>
                    <a:lnTo>
                      <a:pt x="27" y="49"/>
                    </a:lnTo>
                    <a:lnTo>
                      <a:pt x="25" y="51"/>
                    </a:lnTo>
                    <a:lnTo>
                      <a:pt x="23" y="51"/>
                    </a:lnTo>
                    <a:lnTo>
                      <a:pt x="20" y="52"/>
                    </a:lnTo>
                    <a:lnTo>
                      <a:pt x="18" y="52"/>
                    </a:lnTo>
                    <a:lnTo>
                      <a:pt x="15" y="52"/>
                    </a:lnTo>
                    <a:lnTo>
                      <a:pt x="13" y="51"/>
                    </a:lnTo>
                    <a:lnTo>
                      <a:pt x="11" y="50"/>
                    </a:lnTo>
                    <a:lnTo>
                      <a:pt x="9" y="49"/>
                    </a:lnTo>
                    <a:lnTo>
                      <a:pt x="7" y="47"/>
                    </a:lnTo>
                    <a:lnTo>
                      <a:pt x="6" y="45"/>
                    </a:lnTo>
                    <a:lnTo>
                      <a:pt x="5" y="43"/>
                    </a:lnTo>
                    <a:lnTo>
                      <a:pt x="5" y="41"/>
                    </a:lnTo>
                    <a:lnTo>
                      <a:pt x="6" y="36"/>
                    </a:lnTo>
                    <a:lnTo>
                      <a:pt x="8" y="33"/>
                    </a:lnTo>
                    <a:lnTo>
                      <a:pt x="11" y="30"/>
                    </a:lnTo>
                    <a:lnTo>
                      <a:pt x="15"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32" name="Freeform 194"/>
              <p:cNvSpPr>
                <a:spLocks noChangeAspect="1" noEditPoints="1"/>
              </p:cNvSpPr>
              <p:nvPr/>
            </p:nvSpPr>
            <p:spPr bwMode="auto">
              <a:xfrm>
                <a:off x="798" y="1507"/>
                <a:ext cx="8" cy="35"/>
              </a:xfrm>
              <a:custGeom>
                <a:avLst/>
                <a:gdLst>
                  <a:gd name="T0" fmla="*/ 8 w 8"/>
                  <a:gd name="T1" fmla="*/ 5 h 35"/>
                  <a:gd name="T2" fmla="*/ 8 w 8"/>
                  <a:gd name="T3" fmla="*/ 3 h 35"/>
                  <a:gd name="T4" fmla="*/ 7 w 8"/>
                  <a:gd name="T5" fmla="*/ 2 h 35"/>
                  <a:gd name="T6" fmla="*/ 6 w 8"/>
                  <a:gd name="T7" fmla="*/ 1 h 35"/>
                  <a:gd name="T8" fmla="*/ 4 w 8"/>
                  <a:gd name="T9" fmla="*/ 0 h 35"/>
                  <a:gd name="T10" fmla="*/ 2 w 8"/>
                  <a:gd name="T11" fmla="*/ 1 h 35"/>
                  <a:gd name="T12" fmla="*/ 1 w 8"/>
                  <a:gd name="T13" fmla="*/ 2 h 35"/>
                  <a:gd name="T14" fmla="*/ 0 w 8"/>
                  <a:gd name="T15" fmla="*/ 3 h 35"/>
                  <a:gd name="T16" fmla="*/ 0 w 8"/>
                  <a:gd name="T17" fmla="*/ 5 h 35"/>
                  <a:gd name="T18" fmla="*/ 0 w 8"/>
                  <a:gd name="T19" fmla="*/ 7 h 35"/>
                  <a:gd name="T20" fmla="*/ 1 w 8"/>
                  <a:gd name="T21" fmla="*/ 8 h 35"/>
                  <a:gd name="T22" fmla="*/ 2 w 8"/>
                  <a:gd name="T23" fmla="*/ 9 h 35"/>
                  <a:gd name="T24" fmla="*/ 4 w 8"/>
                  <a:gd name="T25" fmla="*/ 9 h 35"/>
                  <a:gd name="T26" fmla="*/ 6 w 8"/>
                  <a:gd name="T27" fmla="*/ 9 h 35"/>
                  <a:gd name="T28" fmla="*/ 7 w 8"/>
                  <a:gd name="T29" fmla="*/ 8 h 35"/>
                  <a:gd name="T30" fmla="*/ 8 w 8"/>
                  <a:gd name="T31" fmla="*/ 7 h 35"/>
                  <a:gd name="T32" fmla="*/ 8 w 8"/>
                  <a:gd name="T33" fmla="*/ 5 h 35"/>
                  <a:gd name="T34" fmla="*/ 8 w 8"/>
                  <a:gd name="T35" fmla="*/ 30 h 35"/>
                  <a:gd name="T36" fmla="*/ 8 w 8"/>
                  <a:gd name="T37" fmla="*/ 29 h 35"/>
                  <a:gd name="T38" fmla="*/ 7 w 8"/>
                  <a:gd name="T39" fmla="*/ 27 h 35"/>
                  <a:gd name="T40" fmla="*/ 6 w 8"/>
                  <a:gd name="T41" fmla="*/ 26 h 35"/>
                  <a:gd name="T42" fmla="*/ 4 w 8"/>
                  <a:gd name="T43" fmla="*/ 26 h 35"/>
                  <a:gd name="T44" fmla="*/ 2 w 8"/>
                  <a:gd name="T45" fmla="*/ 26 h 35"/>
                  <a:gd name="T46" fmla="*/ 1 w 8"/>
                  <a:gd name="T47" fmla="*/ 27 h 35"/>
                  <a:gd name="T48" fmla="*/ 0 w 8"/>
                  <a:gd name="T49" fmla="*/ 29 h 35"/>
                  <a:gd name="T50" fmla="*/ 0 w 8"/>
                  <a:gd name="T51" fmla="*/ 30 h 35"/>
                  <a:gd name="T52" fmla="*/ 0 w 8"/>
                  <a:gd name="T53" fmla="*/ 32 h 35"/>
                  <a:gd name="T54" fmla="*/ 1 w 8"/>
                  <a:gd name="T55" fmla="*/ 34 h 35"/>
                  <a:gd name="T56" fmla="*/ 2 w 8"/>
                  <a:gd name="T57" fmla="*/ 34 h 35"/>
                  <a:gd name="T58" fmla="*/ 4 w 8"/>
                  <a:gd name="T59" fmla="*/ 35 h 35"/>
                  <a:gd name="T60" fmla="*/ 6 w 8"/>
                  <a:gd name="T61" fmla="*/ 34 h 35"/>
                  <a:gd name="T62" fmla="*/ 7 w 8"/>
                  <a:gd name="T63" fmla="*/ 33 h 35"/>
                  <a:gd name="T64" fmla="*/ 8 w 8"/>
                  <a:gd name="T65" fmla="*/ 32 h 35"/>
                  <a:gd name="T66" fmla="*/ 8 w 8"/>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5">
                    <a:moveTo>
                      <a:pt x="8" y="5"/>
                    </a:moveTo>
                    <a:lnTo>
                      <a:pt x="8" y="3"/>
                    </a:lnTo>
                    <a:lnTo>
                      <a:pt x="7" y="2"/>
                    </a:lnTo>
                    <a:lnTo>
                      <a:pt x="6" y="1"/>
                    </a:lnTo>
                    <a:lnTo>
                      <a:pt x="4" y="0"/>
                    </a:lnTo>
                    <a:lnTo>
                      <a:pt x="2" y="1"/>
                    </a:lnTo>
                    <a:lnTo>
                      <a:pt x="1" y="2"/>
                    </a:lnTo>
                    <a:lnTo>
                      <a:pt x="0" y="3"/>
                    </a:lnTo>
                    <a:lnTo>
                      <a:pt x="0" y="5"/>
                    </a:lnTo>
                    <a:lnTo>
                      <a:pt x="0" y="7"/>
                    </a:lnTo>
                    <a:lnTo>
                      <a:pt x="1" y="8"/>
                    </a:lnTo>
                    <a:lnTo>
                      <a:pt x="2" y="9"/>
                    </a:lnTo>
                    <a:lnTo>
                      <a:pt x="4" y="9"/>
                    </a:lnTo>
                    <a:lnTo>
                      <a:pt x="6" y="9"/>
                    </a:lnTo>
                    <a:lnTo>
                      <a:pt x="7" y="8"/>
                    </a:lnTo>
                    <a:lnTo>
                      <a:pt x="8" y="7"/>
                    </a:lnTo>
                    <a:lnTo>
                      <a:pt x="8" y="5"/>
                    </a:lnTo>
                    <a:close/>
                    <a:moveTo>
                      <a:pt x="8" y="30"/>
                    </a:moveTo>
                    <a:lnTo>
                      <a:pt x="8" y="29"/>
                    </a:lnTo>
                    <a:lnTo>
                      <a:pt x="7" y="27"/>
                    </a:lnTo>
                    <a:lnTo>
                      <a:pt x="6" y="26"/>
                    </a:lnTo>
                    <a:lnTo>
                      <a:pt x="4" y="26"/>
                    </a:lnTo>
                    <a:lnTo>
                      <a:pt x="2" y="26"/>
                    </a:lnTo>
                    <a:lnTo>
                      <a:pt x="1" y="27"/>
                    </a:lnTo>
                    <a:lnTo>
                      <a:pt x="0" y="29"/>
                    </a:lnTo>
                    <a:lnTo>
                      <a:pt x="0" y="30"/>
                    </a:lnTo>
                    <a:lnTo>
                      <a:pt x="0" y="32"/>
                    </a:lnTo>
                    <a:lnTo>
                      <a:pt x="1" y="34"/>
                    </a:lnTo>
                    <a:lnTo>
                      <a:pt x="2" y="34"/>
                    </a:lnTo>
                    <a:lnTo>
                      <a:pt x="4" y="35"/>
                    </a:lnTo>
                    <a:lnTo>
                      <a:pt x="6" y="34"/>
                    </a:lnTo>
                    <a:lnTo>
                      <a:pt x="7" y="33"/>
                    </a:lnTo>
                    <a:lnTo>
                      <a:pt x="8" y="32"/>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33" name="Freeform 195"/>
              <p:cNvSpPr>
                <a:spLocks noChangeAspect="1"/>
              </p:cNvSpPr>
              <p:nvPr/>
            </p:nvSpPr>
            <p:spPr bwMode="auto">
              <a:xfrm>
                <a:off x="1615" y="1497"/>
                <a:ext cx="44" cy="45"/>
              </a:xfrm>
              <a:custGeom>
                <a:avLst/>
                <a:gdLst>
                  <a:gd name="T0" fmla="*/ 31 w 44"/>
                  <a:gd name="T1" fmla="*/ 6 h 45"/>
                  <a:gd name="T2" fmla="*/ 30 w 44"/>
                  <a:gd name="T3" fmla="*/ 8 h 45"/>
                  <a:gd name="T4" fmla="*/ 31 w 44"/>
                  <a:gd name="T5" fmla="*/ 12 h 45"/>
                  <a:gd name="T6" fmla="*/ 34 w 44"/>
                  <a:gd name="T7" fmla="*/ 15 h 45"/>
                  <a:gd name="T8" fmla="*/ 39 w 44"/>
                  <a:gd name="T9" fmla="*/ 15 h 45"/>
                  <a:gd name="T10" fmla="*/ 42 w 44"/>
                  <a:gd name="T11" fmla="*/ 12 h 45"/>
                  <a:gd name="T12" fmla="*/ 41 w 44"/>
                  <a:gd name="T13" fmla="*/ 4 h 45"/>
                  <a:gd name="T14" fmla="*/ 31 w 44"/>
                  <a:gd name="T15" fmla="*/ 0 h 45"/>
                  <a:gd name="T16" fmla="*/ 19 w 44"/>
                  <a:gd name="T17" fmla="*/ 0 h 45"/>
                  <a:gd name="T18" fmla="*/ 10 w 44"/>
                  <a:gd name="T19" fmla="*/ 4 h 45"/>
                  <a:gd name="T20" fmla="*/ 4 w 44"/>
                  <a:gd name="T21" fmla="*/ 10 h 45"/>
                  <a:gd name="T22" fmla="*/ 1 w 44"/>
                  <a:gd name="T23" fmla="*/ 18 h 45"/>
                  <a:gd name="T24" fmla="*/ 2 w 44"/>
                  <a:gd name="T25" fmla="*/ 32 h 45"/>
                  <a:gd name="T26" fmla="*/ 15 w 44"/>
                  <a:gd name="T27" fmla="*/ 44 h 45"/>
                  <a:gd name="T28" fmla="*/ 30 w 44"/>
                  <a:gd name="T29" fmla="*/ 45 h 45"/>
                  <a:gd name="T30" fmla="*/ 38 w 44"/>
                  <a:gd name="T31" fmla="*/ 42 h 45"/>
                  <a:gd name="T32" fmla="*/ 42 w 44"/>
                  <a:gd name="T33" fmla="*/ 37 h 45"/>
                  <a:gd name="T34" fmla="*/ 44 w 44"/>
                  <a:gd name="T35" fmla="*/ 34 h 45"/>
                  <a:gd name="T36" fmla="*/ 44 w 44"/>
                  <a:gd name="T37" fmla="*/ 32 h 45"/>
                  <a:gd name="T38" fmla="*/ 43 w 44"/>
                  <a:gd name="T39" fmla="*/ 32 h 45"/>
                  <a:gd name="T40" fmla="*/ 41 w 44"/>
                  <a:gd name="T41" fmla="*/ 32 h 45"/>
                  <a:gd name="T42" fmla="*/ 40 w 44"/>
                  <a:gd name="T43" fmla="*/ 32 h 45"/>
                  <a:gd name="T44" fmla="*/ 37 w 44"/>
                  <a:gd name="T45" fmla="*/ 37 h 45"/>
                  <a:gd name="T46" fmla="*/ 31 w 44"/>
                  <a:gd name="T47" fmla="*/ 41 h 45"/>
                  <a:gd name="T48" fmla="*/ 22 w 44"/>
                  <a:gd name="T49" fmla="*/ 41 h 45"/>
                  <a:gd name="T50" fmla="*/ 16 w 44"/>
                  <a:gd name="T51" fmla="*/ 37 h 45"/>
                  <a:gd name="T52" fmla="*/ 14 w 44"/>
                  <a:gd name="T53" fmla="*/ 30 h 45"/>
                  <a:gd name="T54" fmla="*/ 13 w 44"/>
                  <a:gd name="T55" fmla="*/ 24 h 45"/>
                  <a:gd name="T56" fmla="*/ 13 w 44"/>
                  <a:gd name="T57" fmla="*/ 20 h 45"/>
                  <a:gd name="T58" fmla="*/ 14 w 44"/>
                  <a:gd name="T59" fmla="*/ 14 h 45"/>
                  <a:gd name="T60" fmla="*/ 16 w 44"/>
                  <a:gd name="T61" fmla="*/ 8 h 45"/>
                  <a:gd name="T62" fmla="*/ 22 w 44"/>
                  <a:gd name="T63" fmla="*/ 4 h 45"/>
                  <a:gd name="T64" fmla="*/ 30 w 44"/>
                  <a:gd name="T6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5">
                    <a:moveTo>
                      <a:pt x="32" y="4"/>
                    </a:moveTo>
                    <a:lnTo>
                      <a:pt x="31" y="6"/>
                    </a:lnTo>
                    <a:lnTo>
                      <a:pt x="31" y="7"/>
                    </a:lnTo>
                    <a:lnTo>
                      <a:pt x="30" y="8"/>
                    </a:lnTo>
                    <a:lnTo>
                      <a:pt x="30" y="9"/>
                    </a:lnTo>
                    <a:lnTo>
                      <a:pt x="31" y="12"/>
                    </a:lnTo>
                    <a:lnTo>
                      <a:pt x="32" y="14"/>
                    </a:lnTo>
                    <a:lnTo>
                      <a:pt x="34" y="15"/>
                    </a:lnTo>
                    <a:lnTo>
                      <a:pt x="36" y="15"/>
                    </a:lnTo>
                    <a:lnTo>
                      <a:pt x="39" y="15"/>
                    </a:lnTo>
                    <a:lnTo>
                      <a:pt x="41" y="14"/>
                    </a:lnTo>
                    <a:lnTo>
                      <a:pt x="42" y="12"/>
                    </a:lnTo>
                    <a:lnTo>
                      <a:pt x="43" y="9"/>
                    </a:lnTo>
                    <a:lnTo>
                      <a:pt x="41" y="4"/>
                    </a:lnTo>
                    <a:lnTo>
                      <a:pt x="36" y="1"/>
                    </a:lnTo>
                    <a:lnTo>
                      <a:pt x="31" y="0"/>
                    </a:lnTo>
                    <a:lnTo>
                      <a:pt x="25" y="0"/>
                    </a:lnTo>
                    <a:lnTo>
                      <a:pt x="19" y="0"/>
                    </a:lnTo>
                    <a:lnTo>
                      <a:pt x="14" y="2"/>
                    </a:lnTo>
                    <a:lnTo>
                      <a:pt x="10" y="4"/>
                    </a:lnTo>
                    <a:lnTo>
                      <a:pt x="6" y="7"/>
                    </a:lnTo>
                    <a:lnTo>
                      <a:pt x="4" y="10"/>
                    </a:lnTo>
                    <a:lnTo>
                      <a:pt x="2" y="14"/>
                    </a:lnTo>
                    <a:lnTo>
                      <a:pt x="1" y="18"/>
                    </a:lnTo>
                    <a:lnTo>
                      <a:pt x="0" y="23"/>
                    </a:lnTo>
                    <a:lnTo>
                      <a:pt x="2" y="32"/>
                    </a:lnTo>
                    <a:lnTo>
                      <a:pt x="7" y="39"/>
                    </a:lnTo>
                    <a:lnTo>
                      <a:pt x="15" y="44"/>
                    </a:lnTo>
                    <a:lnTo>
                      <a:pt x="25" y="45"/>
                    </a:lnTo>
                    <a:lnTo>
                      <a:pt x="30" y="45"/>
                    </a:lnTo>
                    <a:lnTo>
                      <a:pt x="35" y="44"/>
                    </a:lnTo>
                    <a:lnTo>
                      <a:pt x="38" y="42"/>
                    </a:lnTo>
                    <a:lnTo>
                      <a:pt x="41" y="40"/>
                    </a:lnTo>
                    <a:lnTo>
                      <a:pt x="42" y="37"/>
                    </a:lnTo>
                    <a:lnTo>
                      <a:pt x="43" y="35"/>
                    </a:lnTo>
                    <a:lnTo>
                      <a:pt x="44" y="34"/>
                    </a:lnTo>
                    <a:lnTo>
                      <a:pt x="44" y="33"/>
                    </a:lnTo>
                    <a:lnTo>
                      <a:pt x="44" y="32"/>
                    </a:lnTo>
                    <a:lnTo>
                      <a:pt x="43" y="32"/>
                    </a:lnTo>
                    <a:lnTo>
                      <a:pt x="43" y="32"/>
                    </a:lnTo>
                    <a:lnTo>
                      <a:pt x="42" y="32"/>
                    </a:lnTo>
                    <a:lnTo>
                      <a:pt x="41" y="32"/>
                    </a:lnTo>
                    <a:lnTo>
                      <a:pt x="40" y="32"/>
                    </a:lnTo>
                    <a:lnTo>
                      <a:pt x="40" y="32"/>
                    </a:lnTo>
                    <a:lnTo>
                      <a:pt x="39" y="33"/>
                    </a:lnTo>
                    <a:lnTo>
                      <a:pt x="37" y="37"/>
                    </a:lnTo>
                    <a:lnTo>
                      <a:pt x="34" y="40"/>
                    </a:lnTo>
                    <a:lnTo>
                      <a:pt x="31" y="41"/>
                    </a:lnTo>
                    <a:lnTo>
                      <a:pt x="27" y="41"/>
                    </a:lnTo>
                    <a:lnTo>
                      <a:pt x="22" y="41"/>
                    </a:lnTo>
                    <a:lnTo>
                      <a:pt x="19" y="39"/>
                    </a:lnTo>
                    <a:lnTo>
                      <a:pt x="16" y="37"/>
                    </a:lnTo>
                    <a:lnTo>
                      <a:pt x="15" y="33"/>
                    </a:lnTo>
                    <a:lnTo>
                      <a:pt x="14" y="30"/>
                    </a:lnTo>
                    <a:lnTo>
                      <a:pt x="13" y="27"/>
                    </a:lnTo>
                    <a:lnTo>
                      <a:pt x="13" y="24"/>
                    </a:lnTo>
                    <a:lnTo>
                      <a:pt x="13" y="22"/>
                    </a:lnTo>
                    <a:lnTo>
                      <a:pt x="13" y="20"/>
                    </a:lnTo>
                    <a:lnTo>
                      <a:pt x="13" y="17"/>
                    </a:lnTo>
                    <a:lnTo>
                      <a:pt x="14" y="14"/>
                    </a:lnTo>
                    <a:lnTo>
                      <a:pt x="15" y="11"/>
                    </a:lnTo>
                    <a:lnTo>
                      <a:pt x="16" y="8"/>
                    </a:lnTo>
                    <a:lnTo>
                      <a:pt x="18" y="6"/>
                    </a:lnTo>
                    <a:lnTo>
                      <a:pt x="22" y="4"/>
                    </a:lnTo>
                    <a:lnTo>
                      <a:pt x="26" y="4"/>
                    </a:lnTo>
                    <a:lnTo>
                      <a:pt x="30" y="4"/>
                    </a:lnTo>
                    <a:lnTo>
                      <a:pt x="32"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34" name="Freeform 196"/>
              <p:cNvSpPr>
                <a:spLocks noChangeAspect="1" noEditPoints="1"/>
              </p:cNvSpPr>
              <p:nvPr/>
            </p:nvSpPr>
            <p:spPr bwMode="auto">
              <a:xfrm>
                <a:off x="1666" y="1497"/>
                <a:ext cx="50" cy="45"/>
              </a:xfrm>
              <a:custGeom>
                <a:avLst/>
                <a:gdLst>
                  <a:gd name="T0" fmla="*/ 50 w 50"/>
                  <a:gd name="T1" fmla="*/ 23 h 45"/>
                  <a:gd name="T2" fmla="*/ 49 w 50"/>
                  <a:gd name="T3" fmla="*/ 14 h 45"/>
                  <a:gd name="T4" fmla="*/ 44 w 50"/>
                  <a:gd name="T5" fmla="*/ 6 h 45"/>
                  <a:gd name="T6" fmla="*/ 36 w 50"/>
                  <a:gd name="T7" fmla="*/ 1 h 45"/>
                  <a:gd name="T8" fmla="*/ 25 w 50"/>
                  <a:gd name="T9" fmla="*/ 0 h 45"/>
                  <a:gd name="T10" fmla="*/ 14 w 50"/>
                  <a:gd name="T11" fmla="*/ 1 h 45"/>
                  <a:gd name="T12" fmla="*/ 6 w 50"/>
                  <a:gd name="T13" fmla="*/ 6 h 45"/>
                  <a:gd name="T14" fmla="*/ 1 w 50"/>
                  <a:gd name="T15" fmla="*/ 14 h 45"/>
                  <a:gd name="T16" fmla="*/ 0 w 50"/>
                  <a:gd name="T17" fmla="*/ 23 h 45"/>
                  <a:gd name="T18" fmla="*/ 1 w 50"/>
                  <a:gd name="T19" fmla="*/ 32 h 45"/>
                  <a:gd name="T20" fmla="*/ 6 w 50"/>
                  <a:gd name="T21" fmla="*/ 39 h 45"/>
                  <a:gd name="T22" fmla="*/ 14 w 50"/>
                  <a:gd name="T23" fmla="*/ 44 h 45"/>
                  <a:gd name="T24" fmla="*/ 25 w 50"/>
                  <a:gd name="T25" fmla="*/ 45 h 45"/>
                  <a:gd name="T26" fmla="*/ 36 w 50"/>
                  <a:gd name="T27" fmla="*/ 44 h 45"/>
                  <a:gd name="T28" fmla="*/ 44 w 50"/>
                  <a:gd name="T29" fmla="*/ 39 h 45"/>
                  <a:gd name="T30" fmla="*/ 49 w 50"/>
                  <a:gd name="T31" fmla="*/ 32 h 45"/>
                  <a:gd name="T32" fmla="*/ 50 w 50"/>
                  <a:gd name="T33" fmla="*/ 23 h 45"/>
                  <a:gd name="T34" fmla="*/ 25 w 50"/>
                  <a:gd name="T35" fmla="*/ 41 h 45"/>
                  <a:gd name="T36" fmla="*/ 21 w 50"/>
                  <a:gd name="T37" fmla="*/ 41 h 45"/>
                  <a:gd name="T38" fmla="*/ 18 w 50"/>
                  <a:gd name="T39" fmla="*/ 40 h 45"/>
                  <a:gd name="T40" fmla="*/ 15 w 50"/>
                  <a:gd name="T41" fmla="*/ 38 h 45"/>
                  <a:gd name="T42" fmla="*/ 14 w 50"/>
                  <a:gd name="T43" fmla="*/ 35 h 45"/>
                  <a:gd name="T44" fmla="*/ 13 w 50"/>
                  <a:gd name="T45" fmla="*/ 32 h 45"/>
                  <a:gd name="T46" fmla="*/ 13 w 50"/>
                  <a:gd name="T47" fmla="*/ 29 h 45"/>
                  <a:gd name="T48" fmla="*/ 12 w 50"/>
                  <a:gd name="T49" fmla="*/ 25 h 45"/>
                  <a:gd name="T50" fmla="*/ 12 w 50"/>
                  <a:gd name="T51" fmla="*/ 22 h 45"/>
                  <a:gd name="T52" fmla="*/ 12 w 50"/>
                  <a:gd name="T53" fmla="*/ 19 h 45"/>
                  <a:gd name="T54" fmla="*/ 13 w 50"/>
                  <a:gd name="T55" fmla="*/ 15 h 45"/>
                  <a:gd name="T56" fmla="*/ 13 w 50"/>
                  <a:gd name="T57" fmla="*/ 12 h 45"/>
                  <a:gd name="T58" fmla="*/ 14 w 50"/>
                  <a:gd name="T59" fmla="*/ 9 h 45"/>
                  <a:gd name="T60" fmla="*/ 16 w 50"/>
                  <a:gd name="T61" fmla="*/ 7 h 45"/>
                  <a:gd name="T62" fmla="*/ 18 w 50"/>
                  <a:gd name="T63" fmla="*/ 5 h 45"/>
                  <a:gd name="T64" fmla="*/ 21 w 50"/>
                  <a:gd name="T65" fmla="*/ 4 h 45"/>
                  <a:gd name="T66" fmla="*/ 25 w 50"/>
                  <a:gd name="T67" fmla="*/ 3 h 45"/>
                  <a:gd name="T68" fmla="*/ 28 w 50"/>
                  <a:gd name="T69" fmla="*/ 4 h 45"/>
                  <a:gd name="T70" fmla="*/ 31 w 50"/>
                  <a:gd name="T71" fmla="*/ 4 h 45"/>
                  <a:gd name="T72" fmla="*/ 34 w 50"/>
                  <a:gd name="T73" fmla="*/ 6 h 45"/>
                  <a:gd name="T74" fmla="*/ 36 w 50"/>
                  <a:gd name="T75" fmla="*/ 8 h 45"/>
                  <a:gd name="T76" fmla="*/ 37 w 50"/>
                  <a:gd name="T77" fmla="*/ 11 h 45"/>
                  <a:gd name="T78" fmla="*/ 37 w 50"/>
                  <a:gd name="T79" fmla="*/ 15 h 45"/>
                  <a:gd name="T80" fmla="*/ 38 w 50"/>
                  <a:gd name="T81" fmla="*/ 18 h 45"/>
                  <a:gd name="T82" fmla="*/ 38 w 50"/>
                  <a:gd name="T83" fmla="*/ 22 h 45"/>
                  <a:gd name="T84" fmla="*/ 38 w 50"/>
                  <a:gd name="T85" fmla="*/ 25 h 45"/>
                  <a:gd name="T86" fmla="*/ 37 w 50"/>
                  <a:gd name="T87" fmla="*/ 29 h 45"/>
                  <a:gd name="T88" fmla="*/ 37 w 50"/>
                  <a:gd name="T89" fmla="*/ 32 h 45"/>
                  <a:gd name="T90" fmla="*/ 36 w 50"/>
                  <a:gd name="T91" fmla="*/ 35 h 45"/>
                  <a:gd name="T92" fmla="*/ 35 w 50"/>
                  <a:gd name="T93" fmla="*/ 38 h 45"/>
                  <a:gd name="T94" fmla="*/ 32 w 50"/>
                  <a:gd name="T95" fmla="*/ 40 h 45"/>
                  <a:gd name="T96" fmla="*/ 29 w 50"/>
                  <a:gd name="T97" fmla="*/ 41 h 45"/>
                  <a:gd name="T98" fmla="*/ 25 w 50"/>
                  <a:gd name="T9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45">
                    <a:moveTo>
                      <a:pt x="50" y="23"/>
                    </a:moveTo>
                    <a:lnTo>
                      <a:pt x="49" y="14"/>
                    </a:lnTo>
                    <a:lnTo>
                      <a:pt x="44" y="6"/>
                    </a:lnTo>
                    <a:lnTo>
                      <a:pt x="36" y="1"/>
                    </a:lnTo>
                    <a:lnTo>
                      <a:pt x="25" y="0"/>
                    </a:lnTo>
                    <a:lnTo>
                      <a:pt x="14" y="1"/>
                    </a:lnTo>
                    <a:lnTo>
                      <a:pt x="6" y="6"/>
                    </a:lnTo>
                    <a:lnTo>
                      <a:pt x="1" y="14"/>
                    </a:lnTo>
                    <a:lnTo>
                      <a:pt x="0" y="23"/>
                    </a:lnTo>
                    <a:lnTo>
                      <a:pt x="1" y="32"/>
                    </a:lnTo>
                    <a:lnTo>
                      <a:pt x="6" y="39"/>
                    </a:lnTo>
                    <a:lnTo>
                      <a:pt x="14" y="44"/>
                    </a:lnTo>
                    <a:lnTo>
                      <a:pt x="25" y="45"/>
                    </a:lnTo>
                    <a:lnTo>
                      <a:pt x="36" y="44"/>
                    </a:lnTo>
                    <a:lnTo>
                      <a:pt x="44" y="39"/>
                    </a:lnTo>
                    <a:lnTo>
                      <a:pt x="49" y="32"/>
                    </a:lnTo>
                    <a:lnTo>
                      <a:pt x="50" y="23"/>
                    </a:lnTo>
                    <a:close/>
                    <a:moveTo>
                      <a:pt x="25" y="41"/>
                    </a:moveTo>
                    <a:lnTo>
                      <a:pt x="21" y="41"/>
                    </a:lnTo>
                    <a:lnTo>
                      <a:pt x="18" y="40"/>
                    </a:lnTo>
                    <a:lnTo>
                      <a:pt x="15" y="38"/>
                    </a:lnTo>
                    <a:lnTo>
                      <a:pt x="14" y="35"/>
                    </a:lnTo>
                    <a:lnTo>
                      <a:pt x="13" y="32"/>
                    </a:lnTo>
                    <a:lnTo>
                      <a:pt x="13" y="29"/>
                    </a:lnTo>
                    <a:lnTo>
                      <a:pt x="12" y="25"/>
                    </a:lnTo>
                    <a:lnTo>
                      <a:pt x="12" y="22"/>
                    </a:lnTo>
                    <a:lnTo>
                      <a:pt x="12" y="19"/>
                    </a:lnTo>
                    <a:lnTo>
                      <a:pt x="13" y="15"/>
                    </a:lnTo>
                    <a:lnTo>
                      <a:pt x="13" y="12"/>
                    </a:lnTo>
                    <a:lnTo>
                      <a:pt x="14" y="9"/>
                    </a:lnTo>
                    <a:lnTo>
                      <a:pt x="16" y="7"/>
                    </a:lnTo>
                    <a:lnTo>
                      <a:pt x="18" y="5"/>
                    </a:lnTo>
                    <a:lnTo>
                      <a:pt x="21" y="4"/>
                    </a:lnTo>
                    <a:lnTo>
                      <a:pt x="25" y="3"/>
                    </a:lnTo>
                    <a:lnTo>
                      <a:pt x="28" y="4"/>
                    </a:lnTo>
                    <a:lnTo>
                      <a:pt x="31" y="4"/>
                    </a:lnTo>
                    <a:lnTo>
                      <a:pt x="34" y="6"/>
                    </a:lnTo>
                    <a:lnTo>
                      <a:pt x="36" y="8"/>
                    </a:lnTo>
                    <a:lnTo>
                      <a:pt x="37" y="11"/>
                    </a:lnTo>
                    <a:lnTo>
                      <a:pt x="37" y="15"/>
                    </a:lnTo>
                    <a:lnTo>
                      <a:pt x="38" y="18"/>
                    </a:lnTo>
                    <a:lnTo>
                      <a:pt x="38" y="22"/>
                    </a:lnTo>
                    <a:lnTo>
                      <a:pt x="38" y="25"/>
                    </a:lnTo>
                    <a:lnTo>
                      <a:pt x="37" y="29"/>
                    </a:lnTo>
                    <a:lnTo>
                      <a:pt x="37" y="32"/>
                    </a:lnTo>
                    <a:lnTo>
                      <a:pt x="36" y="35"/>
                    </a:lnTo>
                    <a:lnTo>
                      <a:pt x="35" y="38"/>
                    </a:lnTo>
                    <a:lnTo>
                      <a:pt x="32" y="40"/>
                    </a:lnTo>
                    <a:lnTo>
                      <a:pt x="29" y="41"/>
                    </a:lnTo>
                    <a:lnTo>
                      <a:pt x="25"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35" name="Freeform 197"/>
              <p:cNvSpPr>
                <a:spLocks noChangeAspect="1"/>
              </p:cNvSpPr>
              <p:nvPr/>
            </p:nvSpPr>
            <p:spPr bwMode="auto">
              <a:xfrm>
                <a:off x="1724" y="1497"/>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4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6 w 57"/>
                  <a:gd name="T39" fmla="*/ 4 h 45"/>
                  <a:gd name="T40" fmla="*/ 37 w 57"/>
                  <a:gd name="T41" fmla="*/ 6 h 45"/>
                  <a:gd name="T42" fmla="*/ 38 w 57"/>
                  <a:gd name="T43" fmla="*/ 9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4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6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10" y="45"/>
                    </a:lnTo>
                    <a:lnTo>
                      <a:pt x="13" y="44"/>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6" y="4"/>
                    </a:lnTo>
                    <a:lnTo>
                      <a:pt x="37" y="6"/>
                    </a:lnTo>
                    <a:lnTo>
                      <a:pt x="38" y="9"/>
                    </a:lnTo>
                    <a:lnTo>
                      <a:pt x="39" y="13"/>
                    </a:lnTo>
                    <a:lnTo>
                      <a:pt x="39" y="40"/>
                    </a:lnTo>
                    <a:lnTo>
                      <a:pt x="32" y="40"/>
                    </a:lnTo>
                    <a:lnTo>
                      <a:pt x="32" y="45"/>
                    </a:lnTo>
                    <a:lnTo>
                      <a:pt x="34" y="45"/>
                    </a:lnTo>
                    <a:lnTo>
                      <a:pt x="38" y="45"/>
                    </a:lnTo>
                    <a:lnTo>
                      <a:pt x="41" y="45"/>
                    </a:lnTo>
                    <a:lnTo>
                      <a:pt x="44" y="44"/>
                    </a:lnTo>
                    <a:lnTo>
                      <a:pt x="48"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6"/>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36" name="Freeform 198"/>
              <p:cNvSpPr>
                <a:spLocks noChangeAspect="1"/>
              </p:cNvSpPr>
              <p:nvPr/>
            </p:nvSpPr>
            <p:spPr bwMode="auto">
              <a:xfrm>
                <a:off x="1782" y="1479"/>
                <a:ext cx="36" cy="63"/>
              </a:xfrm>
              <a:custGeom>
                <a:avLst/>
                <a:gdLst>
                  <a:gd name="T0" fmla="*/ 8 w 36"/>
                  <a:gd name="T1" fmla="*/ 23 h 63"/>
                  <a:gd name="T2" fmla="*/ 8 w 36"/>
                  <a:gd name="T3" fmla="*/ 51 h 63"/>
                  <a:gd name="T4" fmla="*/ 10 w 36"/>
                  <a:gd name="T5" fmla="*/ 57 h 63"/>
                  <a:gd name="T6" fmla="*/ 14 w 36"/>
                  <a:gd name="T7" fmla="*/ 61 h 63"/>
                  <a:gd name="T8" fmla="*/ 19 w 36"/>
                  <a:gd name="T9" fmla="*/ 63 h 63"/>
                  <a:gd name="T10" fmla="*/ 24 w 36"/>
                  <a:gd name="T11" fmla="*/ 63 h 63"/>
                  <a:gd name="T12" fmla="*/ 29 w 36"/>
                  <a:gd name="T13" fmla="*/ 62 h 63"/>
                  <a:gd name="T14" fmla="*/ 33 w 36"/>
                  <a:gd name="T15" fmla="*/ 60 h 63"/>
                  <a:gd name="T16" fmla="*/ 35 w 36"/>
                  <a:gd name="T17" fmla="*/ 56 h 63"/>
                  <a:gd name="T18" fmla="*/ 36 w 36"/>
                  <a:gd name="T19" fmla="*/ 50 h 63"/>
                  <a:gd name="T20" fmla="*/ 36 w 36"/>
                  <a:gd name="T21" fmla="*/ 45 h 63"/>
                  <a:gd name="T22" fmla="*/ 32 w 36"/>
                  <a:gd name="T23" fmla="*/ 45 h 63"/>
                  <a:gd name="T24" fmla="*/ 32 w 36"/>
                  <a:gd name="T25" fmla="*/ 50 h 63"/>
                  <a:gd name="T26" fmla="*/ 31 w 36"/>
                  <a:gd name="T27" fmla="*/ 55 h 63"/>
                  <a:gd name="T28" fmla="*/ 30 w 36"/>
                  <a:gd name="T29" fmla="*/ 57 h 63"/>
                  <a:gd name="T30" fmla="*/ 28 w 36"/>
                  <a:gd name="T31" fmla="*/ 59 h 63"/>
                  <a:gd name="T32" fmla="*/ 26 w 36"/>
                  <a:gd name="T33" fmla="*/ 59 h 63"/>
                  <a:gd name="T34" fmla="*/ 24 w 36"/>
                  <a:gd name="T35" fmla="*/ 59 h 63"/>
                  <a:gd name="T36" fmla="*/ 22 w 36"/>
                  <a:gd name="T37" fmla="*/ 58 h 63"/>
                  <a:gd name="T38" fmla="*/ 21 w 36"/>
                  <a:gd name="T39" fmla="*/ 57 h 63"/>
                  <a:gd name="T40" fmla="*/ 21 w 36"/>
                  <a:gd name="T41" fmla="*/ 56 h 63"/>
                  <a:gd name="T42" fmla="*/ 20 w 36"/>
                  <a:gd name="T43" fmla="*/ 54 h 63"/>
                  <a:gd name="T44" fmla="*/ 20 w 36"/>
                  <a:gd name="T45" fmla="*/ 53 h 63"/>
                  <a:gd name="T46" fmla="*/ 20 w 36"/>
                  <a:gd name="T47" fmla="*/ 52 h 63"/>
                  <a:gd name="T48" fmla="*/ 20 w 36"/>
                  <a:gd name="T49" fmla="*/ 51 h 63"/>
                  <a:gd name="T50" fmla="*/ 20 w 36"/>
                  <a:gd name="T51" fmla="*/ 23 h 63"/>
                  <a:gd name="T52" fmla="*/ 34 w 36"/>
                  <a:gd name="T53" fmla="*/ 23 h 63"/>
                  <a:gd name="T54" fmla="*/ 34 w 36"/>
                  <a:gd name="T55" fmla="*/ 19 h 63"/>
                  <a:gd name="T56" fmla="*/ 20 w 36"/>
                  <a:gd name="T57" fmla="*/ 19 h 63"/>
                  <a:gd name="T58" fmla="*/ 20 w 36"/>
                  <a:gd name="T59" fmla="*/ 0 h 63"/>
                  <a:gd name="T60" fmla="*/ 15 w 36"/>
                  <a:gd name="T61" fmla="*/ 0 h 63"/>
                  <a:gd name="T62" fmla="*/ 14 w 36"/>
                  <a:gd name="T63" fmla="*/ 7 h 63"/>
                  <a:gd name="T64" fmla="*/ 11 w 36"/>
                  <a:gd name="T65" fmla="*/ 13 h 63"/>
                  <a:gd name="T66" fmla="*/ 7 w 36"/>
                  <a:gd name="T67" fmla="*/ 18 h 63"/>
                  <a:gd name="T68" fmla="*/ 0 w 36"/>
                  <a:gd name="T69" fmla="*/ 20 h 63"/>
                  <a:gd name="T70" fmla="*/ 0 w 36"/>
                  <a:gd name="T71" fmla="*/ 23 h 63"/>
                  <a:gd name="T72" fmla="*/ 8 w 36"/>
                  <a:gd name="T73"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8" y="23"/>
                    </a:moveTo>
                    <a:lnTo>
                      <a:pt x="8" y="51"/>
                    </a:lnTo>
                    <a:lnTo>
                      <a:pt x="10" y="57"/>
                    </a:lnTo>
                    <a:lnTo>
                      <a:pt x="14" y="61"/>
                    </a:lnTo>
                    <a:lnTo>
                      <a:pt x="19" y="63"/>
                    </a:lnTo>
                    <a:lnTo>
                      <a:pt x="24" y="63"/>
                    </a:lnTo>
                    <a:lnTo>
                      <a:pt x="29" y="62"/>
                    </a:lnTo>
                    <a:lnTo>
                      <a:pt x="33" y="60"/>
                    </a:lnTo>
                    <a:lnTo>
                      <a:pt x="35" y="56"/>
                    </a:lnTo>
                    <a:lnTo>
                      <a:pt x="36" y="50"/>
                    </a:lnTo>
                    <a:lnTo>
                      <a:pt x="36" y="45"/>
                    </a:lnTo>
                    <a:lnTo>
                      <a:pt x="32" y="45"/>
                    </a:lnTo>
                    <a:lnTo>
                      <a:pt x="32" y="50"/>
                    </a:lnTo>
                    <a:lnTo>
                      <a:pt x="31" y="55"/>
                    </a:lnTo>
                    <a:lnTo>
                      <a:pt x="30" y="57"/>
                    </a:lnTo>
                    <a:lnTo>
                      <a:pt x="28" y="59"/>
                    </a:lnTo>
                    <a:lnTo>
                      <a:pt x="26" y="59"/>
                    </a:lnTo>
                    <a:lnTo>
                      <a:pt x="24" y="59"/>
                    </a:lnTo>
                    <a:lnTo>
                      <a:pt x="22" y="58"/>
                    </a:lnTo>
                    <a:lnTo>
                      <a:pt x="21" y="57"/>
                    </a:lnTo>
                    <a:lnTo>
                      <a:pt x="21" y="56"/>
                    </a:lnTo>
                    <a:lnTo>
                      <a:pt x="20" y="54"/>
                    </a:lnTo>
                    <a:lnTo>
                      <a:pt x="20" y="53"/>
                    </a:lnTo>
                    <a:lnTo>
                      <a:pt x="20" y="52"/>
                    </a:lnTo>
                    <a:lnTo>
                      <a:pt x="20" y="51"/>
                    </a:lnTo>
                    <a:lnTo>
                      <a:pt x="20" y="23"/>
                    </a:lnTo>
                    <a:lnTo>
                      <a:pt x="34" y="23"/>
                    </a:lnTo>
                    <a:lnTo>
                      <a:pt x="34" y="19"/>
                    </a:lnTo>
                    <a:lnTo>
                      <a:pt x="20" y="19"/>
                    </a:lnTo>
                    <a:lnTo>
                      <a:pt x="20" y="0"/>
                    </a:lnTo>
                    <a:lnTo>
                      <a:pt x="15" y="0"/>
                    </a:lnTo>
                    <a:lnTo>
                      <a:pt x="14" y="7"/>
                    </a:lnTo>
                    <a:lnTo>
                      <a:pt x="11" y="13"/>
                    </a:lnTo>
                    <a:lnTo>
                      <a:pt x="7" y="18"/>
                    </a:lnTo>
                    <a:lnTo>
                      <a:pt x="0" y="20"/>
                    </a:lnTo>
                    <a:lnTo>
                      <a:pt x="0" y="23"/>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37" name="Freeform 199"/>
              <p:cNvSpPr>
                <a:spLocks noChangeAspect="1" noEditPoints="1"/>
              </p:cNvSpPr>
              <p:nvPr/>
            </p:nvSpPr>
            <p:spPr bwMode="auto">
              <a:xfrm>
                <a:off x="1829" y="1473"/>
                <a:ext cx="24" cy="69"/>
              </a:xfrm>
              <a:custGeom>
                <a:avLst/>
                <a:gdLst>
                  <a:gd name="T0" fmla="*/ 18 w 24"/>
                  <a:gd name="T1" fmla="*/ 24 h 69"/>
                  <a:gd name="T2" fmla="*/ 1 w 24"/>
                  <a:gd name="T3" fmla="*/ 25 h 69"/>
                  <a:gd name="T4" fmla="*/ 1 w 24"/>
                  <a:gd name="T5" fmla="*/ 29 h 69"/>
                  <a:gd name="T6" fmla="*/ 4 w 24"/>
                  <a:gd name="T7" fmla="*/ 30 h 69"/>
                  <a:gd name="T8" fmla="*/ 6 w 24"/>
                  <a:gd name="T9" fmla="*/ 30 h 69"/>
                  <a:gd name="T10" fmla="*/ 7 w 24"/>
                  <a:gd name="T11" fmla="*/ 31 h 69"/>
                  <a:gd name="T12" fmla="*/ 7 w 24"/>
                  <a:gd name="T13" fmla="*/ 33 h 69"/>
                  <a:gd name="T14" fmla="*/ 7 w 24"/>
                  <a:gd name="T15" fmla="*/ 64 h 69"/>
                  <a:gd name="T16" fmla="*/ 0 w 24"/>
                  <a:gd name="T17" fmla="*/ 64 h 69"/>
                  <a:gd name="T18" fmla="*/ 0 w 24"/>
                  <a:gd name="T19" fmla="*/ 69 h 69"/>
                  <a:gd name="T20" fmla="*/ 6 w 24"/>
                  <a:gd name="T21" fmla="*/ 69 h 69"/>
                  <a:gd name="T22" fmla="*/ 13 w 24"/>
                  <a:gd name="T23" fmla="*/ 68 h 69"/>
                  <a:gd name="T24" fmla="*/ 18 w 24"/>
                  <a:gd name="T25" fmla="*/ 69 h 69"/>
                  <a:gd name="T26" fmla="*/ 24 w 24"/>
                  <a:gd name="T27" fmla="*/ 69 h 69"/>
                  <a:gd name="T28" fmla="*/ 24 w 24"/>
                  <a:gd name="T29" fmla="*/ 64 h 69"/>
                  <a:gd name="T30" fmla="*/ 18 w 24"/>
                  <a:gd name="T31" fmla="*/ 64 h 69"/>
                  <a:gd name="T32" fmla="*/ 18 w 24"/>
                  <a:gd name="T33" fmla="*/ 24 h 69"/>
                  <a:gd name="T34" fmla="*/ 19 w 24"/>
                  <a:gd name="T35" fmla="*/ 7 h 69"/>
                  <a:gd name="T36" fmla="*/ 18 w 24"/>
                  <a:gd name="T37" fmla="*/ 4 h 69"/>
                  <a:gd name="T38" fmla="*/ 17 w 24"/>
                  <a:gd name="T39" fmla="*/ 2 h 69"/>
                  <a:gd name="T40" fmla="*/ 14 w 24"/>
                  <a:gd name="T41" fmla="*/ 0 h 69"/>
                  <a:gd name="T42" fmla="*/ 11 w 24"/>
                  <a:gd name="T43" fmla="*/ 0 h 69"/>
                  <a:gd name="T44" fmla="*/ 8 w 24"/>
                  <a:gd name="T45" fmla="*/ 0 h 69"/>
                  <a:gd name="T46" fmla="*/ 6 w 24"/>
                  <a:gd name="T47" fmla="*/ 2 h 69"/>
                  <a:gd name="T48" fmla="*/ 4 w 24"/>
                  <a:gd name="T49" fmla="*/ 4 h 69"/>
                  <a:gd name="T50" fmla="*/ 4 w 24"/>
                  <a:gd name="T51" fmla="*/ 7 h 69"/>
                  <a:gd name="T52" fmla="*/ 4 w 24"/>
                  <a:gd name="T53" fmla="*/ 10 h 69"/>
                  <a:gd name="T54" fmla="*/ 6 w 24"/>
                  <a:gd name="T55" fmla="*/ 13 h 69"/>
                  <a:gd name="T56" fmla="*/ 8 w 24"/>
                  <a:gd name="T57" fmla="*/ 14 h 69"/>
                  <a:gd name="T58" fmla="*/ 11 w 24"/>
                  <a:gd name="T59" fmla="*/ 15 h 69"/>
                  <a:gd name="T60" fmla="*/ 14 w 24"/>
                  <a:gd name="T61" fmla="*/ 14 h 69"/>
                  <a:gd name="T62" fmla="*/ 17 w 24"/>
                  <a:gd name="T63" fmla="*/ 13 h 69"/>
                  <a:gd name="T64" fmla="*/ 18 w 24"/>
                  <a:gd name="T65" fmla="*/ 10 h 69"/>
                  <a:gd name="T66" fmla="*/ 19 w 24"/>
                  <a:gd name="T67" fmla="*/ 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69">
                    <a:moveTo>
                      <a:pt x="18" y="24"/>
                    </a:moveTo>
                    <a:lnTo>
                      <a:pt x="1" y="25"/>
                    </a:lnTo>
                    <a:lnTo>
                      <a:pt x="1" y="29"/>
                    </a:lnTo>
                    <a:lnTo>
                      <a:pt x="4" y="30"/>
                    </a:lnTo>
                    <a:lnTo>
                      <a:pt x="6" y="30"/>
                    </a:lnTo>
                    <a:lnTo>
                      <a:pt x="7" y="31"/>
                    </a:lnTo>
                    <a:lnTo>
                      <a:pt x="7" y="33"/>
                    </a:lnTo>
                    <a:lnTo>
                      <a:pt x="7" y="64"/>
                    </a:lnTo>
                    <a:lnTo>
                      <a:pt x="0" y="64"/>
                    </a:lnTo>
                    <a:lnTo>
                      <a:pt x="0" y="69"/>
                    </a:lnTo>
                    <a:lnTo>
                      <a:pt x="6" y="69"/>
                    </a:lnTo>
                    <a:lnTo>
                      <a:pt x="13" y="68"/>
                    </a:lnTo>
                    <a:lnTo>
                      <a:pt x="18" y="69"/>
                    </a:lnTo>
                    <a:lnTo>
                      <a:pt x="24" y="69"/>
                    </a:lnTo>
                    <a:lnTo>
                      <a:pt x="24" y="64"/>
                    </a:lnTo>
                    <a:lnTo>
                      <a:pt x="18" y="64"/>
                    </a:lnTo>
                    <a:lnTo>
                      <a:pt x="18" y="24"/>
                    </a:lnTo>
                    <a:close/>
                    <a:moveTo>
                      <a:pt x="19" y="7"/>
                    </a:moveTo>
                    <a:lnTo>
                      <a:pt x="18" y="4"/>
                    </a:lnTo>
                    <a:lnTo>
                      <a:pt x="17" y="2"/>
                    </a:lnTo>
                    <a:lnTo>
                      <a:pt x="14" y="0"/>
                    </a:lnTo>
                    <a:lnTo>
                      <a:pt x="11" y="0"/>
                    </a:lnTo>
                    <a:lnTo>
                      <a:pt x="8" y="0"/>
                    </a:lnTo>
                    <a:lnTo>
                      <a:pt x="6" y="2"/>
                    </a:lnTo>
                    <a:lnTo>
                      <a:pt x="4" y="4"/>
                    </a:lnTo>
                    <a:lnTo>
                      <a:pt x="4" y="7"/>
                    </a:lnTo>
                    <a:lnTo>
                      <a:pt x="4" y="10"/>
                    </a:lnTo>
                    <a:lnTo>
                      <a:pt x="6" y="13"/>
                    </a:lnTo>
                    <a:lnTo>
                      <a:pt x="8" y="14"/>
                    </a:lnTo>
                    <a:lnTo>
                      <a:pt x="11" y="15"/>
                    </a:lnTo>
                    <a:lnTo>
                      <a:pt x="14" y="14"/>
                    </a:lnTo>
                    <a:lnTo>
                      <a:pt x="17" y="13"/>
                    </a:lnTo>
                    <a:lnTo>
                      <a:pt x="18" y="10"/>
                    </a:lnTo>
                    <a:lnTo>
                      <a:pt x="19"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38" name="Freeform 200"/>
              <p:cNvSpPr>
                <a:spLocks noChangeAspect="1"/>
              </p:cNvSpPr>
              <p:nvPr/>
            </p:nvSpPr>
            <p:spPr bwMode="auto">
              <a:xfrm>
                <a:off x="1861" y="1497"/>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4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5 w 57"/>
                  <a:gd name="T39" fmla="*/ 4 h 45"/>
                  <a:gd name="T40" fmla="*/ 37 w 57"/>
                  <a:gd name="T41" fmla="*/ 6 h 45"/>
                  <a:gd name="T42" fmla="*/ 38 w 57"/>
                  <a:gd name="T43" fmla="*/ 9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4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6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10" y="45"/>
                    </a:lnTo>
                    <a:lnTo>
                      <a:pt x="13" y="44"/>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5" y="4"/>
                    </a:lnTo>
                    <a:lnTo>
                      <a:pt x="37" y="6"/>
                    </a:lnTo>
                    <a:lnTo>
                      <a:pt x="38" y="9"/>
                    </a:lnTo>
                    <a:lnTo>
                      <a:pt x="39" y="13"/>
                    </a:lnTo>
                    <a:lnTo>
                      <a:pt x="39" y="40"/>
                    </a:lnTo>
                    <a:lnTo>
                      <a:pt x="32" y="40"/>
                    </a:lnTo>
                    <a:lnTo>
                      <a:pt x="32" y="45"/>
                    </a:lnTo>
                    <a:lnTo>
                      <a:pt x="34" y="45"/>
                    </a:lnTo>
                    <a:lnTo>
                      <a:pt x="38" y="45"/>
                    </a:lnTo>
                    <a:lnTo>
                      <a:pt x="41" y="45"/>
                    </a:lnTo>
                    <a:lnTo>
                      <a:pt x="44" y="44"/>
                    </a:lnTo>
                    <a:lnTo>
                      <a:pt x="48"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6"/>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39" name="Freeform 201"/>
              <p:cNvSpPr>
                <a:spLocks noChangeAspect="1"/>
              </p:cNvSpPr>
              <p:nvPr/>
            </p:nvSpPr>
            <p:spPr bwMode="auto">
              <a:xfrm>
                <a:off x="1922" y="1497"/>
                <a:ext cx="56" cy="45"/>
              </a:xfrm>
              <a:custGeom>
                <a:avLst/>
                <a:gdLst>
                  <a:gd name="T0" fmla="*/ 39 w 56"/>
                  <a:gd name="T1" fmla="*/ 38 h 45"/>
                  <a:gd name="T2" fmla="*/ 39 w 56"/>
                  <a:gd name="T3" fmla="*/ 45 h 45"/>
                  <a:gd name="T4" fmla="*/ 56 w 56"/>
                  <a:gd name="T5" fmla="*/ 45 h 45"/>
                  <a:gd name="T6" fmla="*/ 56 w 56"/>
                  <a:gd name="T7" fmla="*/ 40 h 45"/>
                  <a:gd name="T8" fmla="*/ 53 w 56"/>
                  <a:gd name="T9" fmla="*/ 40 h 45"/>
                  <a:gd name="T10" fmla="*/ 51 w 56"/>
                  <a:gd name="T11" fmla="*/ 40 h 45"/>
                  <a:gd name="T12" fmla="*/ 50 w 56"/>
                  <a:gd name="T13" fmla="*/ 38 h 45"/>
                  <a:gd name="T14" fmla="*/ 50 w 56"/>
                  <a:gd name="T15" fmla="*/ 36 h 45"/>
                  <a:gd name="T16" fmla="*/ 50 w 56"/>
                  <a:gd name="T17" fmla="*/ 0 h 45"/>
                  <a:gd name="T18" fmla="*/ 31 w 56"/>
                  <a:gd name="T19" fmla="*/ 1 h 45"/>
                  <a:gd name="T20" fmla="*/ 31 w 56"/>
                  <a:gd name="T21" fmla="*/ 5 h 45"/>
                  <a:gd name="T22" fmla="*/ 35 w 56"/>
                  <a:gd name="T23" fmla="*/ 6 h 45"/>
                  <a:gd name="T24" fmla="*/ 37 w 56"/>
                  <a:gd name="T25" fmla="*/ 6 h 45"/>
                  <a:gd name="T26" fmla="*/ 38 w 56"/>
                  <a:gd name="T27" fmla="*/ 7 h 45"/>
                  <a:gd name="T28" fmla="*/ 38 w 56"/>
                  <a:gd name="T29" fmla="*/ 9 h 45"/>
                  <a:gd name="T30" fmla="*/ 38 w 56"/>
                  <a:gd name="T31" fmla="*/ 28 h 45"/>
                  <a:gd name="T32" fmla="*/ 38 w 56"/>
                  <a:gd name="T33" fmla="*/ 31 h 45"/>
                  <a:gd name="T34" fmla="*/ 37 w 56"/>
                  <a:gd name="T35" fmla="*/ 34 h 45"/>
                  <a:gd name="T36" fmla="*/ 36 w 56"/>
                  <a:gd name="T37" fmla="*/ 36 h 45"/>
                  <a:gd name="T38" fmla="*/ 35 w 56"/>
                  <a:gd name="T39" fmla="*/ 38 h 45"/>
                  <a:gd name="T40" fmla="*/ 33 w 56"/>
                  <a:gd name="T41" fmla="*/ 40 h 45"/>
                  <a:gd name="T42" fmla="*/ 31 w 56"/>
                  <a:gd name="T43" fmla="*/ 41 h 45"/>
                  <a:gd name="T44" fmla="*/ 28 w 56"/>
                  <a:gd name="T45" fmla="*/ 42 h 45"/>
                  <a:gd name="T46" fmla="*/ 26 w 56"/>
                  <a:gd name="T47" fmla="*/ 42 h 45"/>
                  <a:gd name="T48" fmla="*/ 23 w 56"/>
                  <a:gd name="T49" fmla="*/ 42 h 45"/>
                  <a:gd name="T50" fmla="*/ 21 w 56"/>
                  <a:gd name="T51" fmla="*/ 41 h 45"/>
                  <a:gd name="T52" fmla="*/ 20 w 56"/>
                  <a:gd name="T53" fmla="*/ 41 h 45"/>
                  <a:gd name="T54" fmla="*/ 19 w 56"/>
                  <a:gd name="T55" fmla="*/ 40 h 45"/>
                  <a:gd name="T56" fmla="*/ 18 w 56"/>
                  <a:gd name="T57" fmla="*/ 39 h 45"/>
                  <a:gd name="T58" fmla="*/ 18 w 56"/>
                  <a:gd name="T59" fmla="*/ 37 h 45"/>
                  <a:gd name="T60" fmla="*/ 18 w 56"/>
                  <a:gd name="T61" fmla="*/ 36 h 45"/>
                  <a:gd name="T62" fmla="*/ 18 w 56"/>
                  <a:gd name="T63" fmla="*/ 34 h 45"/>
                  <a:gd name="T64" fmla="*/ 18 w 56"/>
                  <a:gd name="T65" fmla="*/ 0 h 45"/>
                  <a:gd name="T66" fmla="*/ 0 w 56"/>
                  <a:gd name="T67" fmla="*/ 1 h 45"/>
                  <a:gd name="T68" fmla="*/ 0 w 56"/>
                  <a:gd name="T69" fmla="*/ 5 h 45"/>
                  <a:gd name="T70" fmla="*/ 3 w 56"/>
                  <a:gd name="T71" fmla="*/ 6 h 45"/>
                  <a:gd name="T72" fmla="*/ 5 w 56"/>
                  <a:gd name="T73" fmla="*/ 6 h 45"/>
                  <a:gd name="T74" fmla="*/ 6 w 56"/>
                  <a:gd name="T75" fmla="*/ 7 h 45"/>
                  <a:gd name="T76" fmla="*/ 7 w 56"/>
                  <a:gd name="T77" fmla="*/ 9 h 45"/>
                  <a:gd name="T78" fmla="*/ 7 w 56"/>
                  <a:gd name="T79" fmla="*/ 33 h 45"/>
                  <a:gd name="T80" fmla="*/ 8 w 56"/>
                  <a:gd name="T81" fmla="*/ 39 h 45"/>
                  <a:gd name="T82" fmla="*/ 12 w 56"/>
                  <a:gd name="T83" fmla="*/ 43 h 45"/>
                  <a:gd name="T84" fmla="*/ 17 w 56"/>
                  <a:gd name="T85" fmla="*/ 45 h 45"/>
                  <a:gd name="T86" fmla="*/ 24 w 56"/>
                  <a:gd name="T87" fmla="*/ 45 h 45"/>
                  <a:gd name="T88" fmla="*/ 26 w 56"/>
                  <a:gd name="T89" fmla="*/ 45 h 45"/>
                  <a:gd name="T90" fmla="*/ 27 w 56"/>
                  <a:gd name="T91" fmla="*/ 45 h 45"/>
                  <a:gd name="T92" fmla="*/ 29 w 56"/>
                  <a:gd name="T93" fmla="*/ 45 h 45"/>
                  <a:gd name="T94" fmla="*/ 31 w 56"/>
                  <a:gd name="T95" fmla="*/ 44 h 45"/>
                  <a:gd name="T96" fmla="*/ 33 w 56"/>
                  <a:gd name="T97" fmla="*/ 43 h 45"/>
                  <a:gd name="T98" fmla="*/ 35 w 56"/>
                  <a:gd name="T99" fmla="*/ 42 h 45"/>
                  <a:gd name="T100" fmla="*/ 37 w 56"/>
                  <a:gd name="T101" fmla="*/ 40 h 45"/>
                  <a:gd name="T102" fmla="*/ 39 w 56"/>
                  <a:gd name="T103"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45">
                    <a:moveTo>
                      <a:pt x="39" y="38"/>
                    </a:moveTo>
                    <a:lnTo>
                      <a:pt x="39" y="45"/>
                    </a:lnTo>
                    <a:lnTo>
                      <a:pt x="56" y="45"/>
                    </a:lnTo>
                    <a:lnTo>
                      <a:pt x="56" y="40"/>
                    </a:lnTo>
                    <a:lnTo>
                      <a:pt x="53" y="40"/>
                    </a:lnTo>
                    <a:lnTo>
                      <a:pt x="51" y="40"/>
                    </a:lnTo>
                    <a:lnTo>
                      <a:pt x="50" y="38"/>
                    </a:lnTo>
                    <a:lnTo>
                      <a:pt x="50" y="36"/>
                    </a:lnTo>
                    <a:lnTo>
                      <a:pt x="50" y="0"/>
                    </a:lnTo>
                    <a:lnTo>
                      <a:pt x="31" y="1"/>
                    </a:lnTo>
                    <a:lnTo>
                      <a:pt x="31" y="5"/>
                    </a:lnTo>
                    <a:lnTo>
                      <a:pt x="35" y="6"/>
                    </a:lnTo>
                    <a:lnTo>
                      <a:pt x="37" y="6"/>
                    </a:lnTo>
                    <a:lnTo>
                      <a:pt x="38" y="7"/>
                    </a:lnTo>
                    <a:lnTo>
                      <a:pt x="38" y="9"/>
                    </a:lnTo>
                    <a:lnTo>
                      <a:pt x="38" y="28"/>
                    </a:lnTo>
                    <a:lnTo>
                      <a:pt x="38" y="31"/>
                    </a:lnTo>
                    <a:lnTo>
                      <a:pt x="37" y="34"/>
                    </a:lnTo>
                    <a:lnTo>
                      <a:pt x="36" y="36"/>
                    </a:lnTo>
                    <a:lnTo>
                      <a:pt x="35" y="38"/>
                    </a:lnTo>
                    <a:lnTo>
                      <a:pt x="33" y="40"/>
                    </a:lnTo>
                    <a:lnTo>
                      <a:pt x="31" y="41"/>
                    </a:lnTo>
                    <a:lnTo>
                      <a:pt x="28" y="42"/>
                    </a:lnTo>
                    <a:lnTo>
                      <a:pt x="26" y="42"/>
                    </a:lnTo>
                    <a:lnTo>
                      <a:pt x="23" y="42"/>
                    </a:lnTo>
                    <a:lnTo>
                      <a:pt x="21" y="41"/>
                    </a:lnTo>
                    <a:lnTo>
                      <a:pt x="20" y="41"/>
                    </a:lnTo>
                    <a:lnTo>
                      <a:pt x="19" y="40"/>
                    </a:lnTo>
                    <a:lnTo>
                      <a:pt x="18" y="39"/>
                    </a:lnTo>
                    <a:lnTo>
                      <a:pt x="18" y="37"/>
                    </a:lnTo>
                    <a:lnTo>
                      <a:pt x="18" y="36"/>
                    </a:lnTo>
                    <a:lnTo>
                      <a:pt x="18" y="34"/>
                    </a:lnTo>
                    <a:lnTo>
                      <a:pt x="18" y="0"/>
                    </a:lnTo>
                    <a:lnTo>
                      <a:pt x="0" y="1"/>
                    </a:lnTo>
                    <a:lnTo>
                      <a:pt x="0" y="5"/>
                    </a:lnTo>
                    <a:lnTo>
                      <a:pt x="3" y="6"/>
                    </a:lnTo>
                    <a:lnTo>
                      <a:pt x="5" y="6"/>
                    </a:lnTo>
                    <a:lnTo>
                      <a:pt x="6" y="7"/>
                    </a:lnTo>
                    <a:lnTo>
                      <a:pt x="7" y="9"/>
                    </a:lnTo>
                    <a:lnTo>
                      <a:pt x="7" y="33"/>
                    </a:lnTo>
                    <a:lnTo>
                      <a:pt x="8" y="39"/>
                    </a:lnTo>
                    <a:lnTo>
                      <a:pt x="12" y="43"/>
                    </a:lnTo>
                    <a:lnTo>
                      <a:pt x="17" y="45"/>
                    </a:lnTo>
                    <a:lnTo>
                      <a:pt x="24" y="45"/>
                    </a:lnTo>
                    <a:lnTo>
                      <a:pt x="26" y="45"/>
                    </a:lnTo>
                    <a:lnTo>
                      <a:pt x="27" y="45"/>
                    </a:lnTo>
                    <a:lnTo>
                      <a:pt x="29" y="45"/>
                    </a:lnTo>
                    <a:lnTo>
                      <a:pt x="31" y="44"/>
                    </a:lnTo>
                    <a:lnTo>
                      <a:pt x="33" y="43"/>
                    </a:lnTo>
                    <a:lnTo>
                      <a:pt x="35" y="42"/>
                    </a:lnTo>
                    <a:lnTo>
                      <a:pt x="37" y="40"/>
                    </a:lnTo>
                    <a:lnTo>
                      <a:pt x="39"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40" name="Freeform 202"/>
              <p:cNvSpPr>
                <a:spLocks noChangeAspect="1" noEditPoints="1"/>
              </p:cNvSpPr>
              <p:nvPr/>
            </p:nvSpPr>
            <p:spPr bwMode="auto">
              <a:xfrm>
                <a:off x="1984" y="1497"/>
                <a:ext cx="46" cy="45"/>
              </a:xfrm>
              <a:custGeom>
                <a:avLst/>
                <a:gdLst>
                  <a:gd name="T0" fmla="*/ 44 w 46"/>
                  <a:gd name="T1" fmla="*/ 23 h 45"/>
                  <a:gd name="T2" fmla="*/ 46 w 46"/>
                  <a:gd name="T3" fmla="*/ 22 h 45"/>
                  <a:gd name="T4" fmla="*/ 46 w 46"/>
                  <a:gd name="T5" fmla="*/ 17 h 45"/>
                  <a:gd name="T6" fmla="*/ 44 w 46"/>
                  <a:gd name="T7" fmla="*/ 9 h 45"/>
                  <a:gd name="T8" fmla="*/ 34 w 46"/>
                  <a:gd name="T9" fmla="*/ 1 h 45"/>
                  <a:gd name="T10" fmla="*/ 14 w 46"/>
                  <a:gd name="T11" fmla="*/ 1 h 45"/>
                  <a:gd name="T12" fmla="*/ 2 w 46"/>
                  <a:gd name="T13" fmla="*/ 14 h 45"/>
                  <a:gd name="T14" fmla="*/ 2 w 46"/>
                  <a:gd name="T15" fmla="*/ 32 h 45"/>
                  <a:gd name="T16" fmla="*/ 15 w 46"/>
                  <a:gd name="T17" fmla="*/ 44 h 45"/>
                  <a:gd name="T18" fmla="*/ 31 w 46"/>
                  <a:gd name="T19" fmla="*/ 45 h 45"/>
                  <a:gd name="T20" fmla="*/ 39 w 46"/>
                  <a:gd name="T21" fmla="*/ 42 h 45"/>
                  <a:gd name="T22" fmla="*/ 44 w 46"/>
                  <a:gd name="T23" fmla="*/ 38 h 45"/>
                  <a:gd name="T24" fmla="*/ 46 w 46"/>
                  <a:gd name="T25" fmla="*/ 34 h 45"/>
                  <a:gd name="T26" fmla="*/ 46 w 46"/>
                  <a:gd name="T27" fmla="*/ 32 h 45"/>
                  <a:gd name="T28" fmla="*/ 44 w 46"/>
                  <a:gd name="T29" fmla="*/ 31 h 45"/>
                  <a:gd name="T30" fmla="*/ 43 w 46"/>
                  <a:gd name="T31" fmla="*/ 31 h 45"/>
                  <a:gd name="T32" fmla="*/ 42 w 46"/>
                  <a:gd name="T33" fmla="*/ 32 h 45"/>
                  <a:gd name="T34" fmla="*/ 39 w 46"/>
                  <a:gd name="T35" fmla="*/ 37 h 45"/>
                  <a:gd name="T36" fmla="*/ 32 w 46"/>
                  <a:gd name="T37" fmla="*/ 41 h 45"/>
                  <a:gd name="T38" fmla="*/ 22 w 46"/>
                  <a:gd name="T39" fmla="*/ 41 h 45"/>
                  <a:gd name="T40" fmla="*/ 16 w 46"/>
                  <a:gd name="T41" fmla="*/ 37 h 45"/>
                  <a:gd name="T42" fmla="*/ 14 w 46"/>
                  <a:gd name="T43" fmla="*/ 31 h 45"/>
                  <a:gd name="T44" fmla="*/ 13 w 46"/>
                  <a:gd name="T45" fmla="*/ 25 h 45"/>
                  <a:gd name="T46" fmla="*/ 43 w 46"/>
                  <a:gd name="T47" fmla="*/ 23 h 45"/>
                  <a:gd name="T48" fmla="*/ 13 w 46"/>
                  <a:gd name="T49" fmla="*/ 17 h 45"/>
                  <a:gd name="T50" fmla="*/ 14 w 46"/>
                  <a:gd name="T51" fmla="*/ 11 h 45"/>
                  <a:gd name="T52" fmla="*/ 17 w 46"/>
                  <a:gd name="T53" fmla="*/ 6 h 45"/>
                  <a:gd name="T54" fmla="*/ 22 w 46"/>
                  <a:gd name="T55" fmla="*/ 3 h 45"/>
                  <a:gd name="T56" fmla="*/ 29 w 46"/>
                  <a:gd name="T57" fmla="*/ 4 h 45"/>
                  <a:gd name="T58" fmla="*/ 34 w 46"/>
                  <a:gd name="T59" fmla="*/ 8 h 45"/>
                  <a:gd name="T60" fmla="*/ 36 w 46"/>
                  <a:gd name="T61" fmla="*/ 13 h 45"/>
                  <a:gd name="T62" fmla="*/ 37 w 46"/>
                  <a:gd name="T63" fmla="*/ 18 h 45"/>
                  <a:gd name="T64" fmla="*/ 13 w 46"/>
                  <a:gd name="T6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5">
                    <a:moveTo>
                      <a:pt x="43" y="23"/>
                    </a:moveTo>
                    <a:lnTo>
                      <a:pt x="44" y="23"/>
                    </a:lnTo>
                    <a:lnTo>
                      <a:pt x="45" y="23"/>
                    </a:lnTo>
                    <a:lnTo>
                      <a:pt x="46" y="22"/>
                    </a:lnTo>
                    <a:lnTo>
                      <a:pt x="46" y="20"/>
                    </a:lnTo>
                    <a:lnTo>
                      <a:pt x="46" y="17"/>
                    </a:lnTo>
                    <a:lnTo>
                      <a:pt x="45" y="13"/>
                    </a:lnTo>
                    <a:lnTo>
                      <a:pt x="44" y="9"/>
                    </a:lnTo>
                    <a:lnTo>
                      <a:pt x="41" y="5"/>
                    </a:lnTo>
                    <a:lnTo>
                      <a:pt x="34" y="1"/>
                    </a:lnTo>
                    <a:lnTo>
                      <a:pt x="25" y="0"/>
                    </a:lnTo>
                    <a:lnTo>
                      <a:pt x="14" y="1"/>
                    </a:lnTo>
                    <a:lnTo>
                      <a:pt x="6" y="6"/>
                    </a:lnTo>
                    <a:lnTo>
                      <a:pt x="2" y="14"/>
                    </a:lnTo>
                    <a:lnTo>
                      <a:pt x="0" y="22"/>
                    </a:lnTo>
                    <a:lnTo>
                      <a:pt x="2" y="32"/>
                    </a:lnTo>
                    <a:lnTo>
                      <a:pt x="7" y="39"/>
                    </a:lnTo>
                    <a:lnTo>
                      <a:pt x="15" y="44"/>
                    </a:lnTo>
                    <a:lnTo>
                      <a:pt x="26" y="45"/>
                    </a:lnTo>
                    <a:lnTo>
                      <a:pt x="31" y="45"/>
                    </a:lnTo>
                    <a:lnTo>
                      <a:pt x="36" y="44"/>
                    </a:lnTo>
                    <a:lnTo>
                      <a:pt x="39" y="42"/>
                    </a:lnTo>
                    <a:lnTo>
                      <a:pt x="42" y="40"/>
                    </a:lnTo>
                    <a:lnTo>
                      <a:pt x="44" y="38"/>
                    </a:lnTo>
                    <a:lnTo>
                      <a:pt x="45" y="36"/>
                    </a:lnTo>
                    <a:lnTo>
                      <a:pt x="46" y="34"/>
                    </a:lnTo>
                    <a:lnTo>
                      <a:pt x="46" y="33"/>
                    </a:lnTo>
                    <a:lnTo>
                      <a:pt x="46" y="32"/>
                    </a:lnTo>
                    <a:lnTo>
                      <a:pt x="45" y="32"/>
                    </a:lnTo>
                    <a:lnTo>
                      <a:pt x="44" y="31"/>
                    </a:lnTo>
                    <a:lnTo>
                      <a:pt x="44" y="31"/>
                    </a:lnTo>
                    <a:lnTo>
                      <a:pt x="43" y="31"/>
                    </a:lnTo>
                    <a:lnTo>
                      <a:pt x="42" y="32"/>
                    </a:lnTo>
                    <a:lnTo>
                      <a:pt x="42" y="32"/>
                    </a:lnTo>
                    <a:lnTo>
                      <a:pt x="41" y="33"/>
                    </a:lnTo>
                    <a:lnTo>
                      <a:pt x="39" y="37"/>
                    </a:lnTo>
                    <a:lnTo>
                      <a:pt x="36" y="39"/>
                    </a:lnTo>
                    <a:lnTo>
                      <a:pt x="32" y="41"/>
                    </a:lnTo>
                    <a:lnTo>
                      <a:pt x="27" y="41"/>
                    </a:lnTo>
                    <a:lnTo>
                      <a:pt x="22" y="41"/>
                    </a:lnTo>
                    <a:lnTo>
                      <a:pt x="19" y="39"/>
                    </a:lnTo>
                    <a:lnTo>
                      <a:pt x="16" y="37"/>
                    </a:lnTo>
                    <a:lnTo>
                      <a:pt x="15" y="34"/>
                    </a:lnTo>
                    <a:lnTo>
                      <a:pt x="14" y="31"/>
                    </a:lnTo>
                    <a:lnTo>
                      <a:pt x="13" y="28"/>
                    </a:lnTo>
                    <a:lnTo>
                      <a:pt x="13" y="25"/>
                    </a:lnTo>
                    <a:lnTo>
                      <a:pt x="13" y="23"/>
                    </a:lnTo>
                    <a:lnTo>
                      <a:pt x="43" y="23"/>
                    </a:lnTo>
                    <a:close/>
                    <a:moveTo>
                      <a:pt x="13" y="20"/>
                    </a:moveTo>
                    <a:lnTo>
                      <a:pt x="13" y="17"/>
                    </a:lnTo>
                    <a:lnTo>
                      <a:pt x="13" y="14"/>
                    </a:lnTo>
                    <a:lnTo>
                      <a:pt x="14" y="11"/>
                    </a:lnTo>
                    <a:lnTo>
                      <a:pt x="15" y="8"/>
                    </a:lnTo>
                    <a:lnTo>
                      <a:pt x="17" y="6"/>
                    </a:lnTo>
                    <a:lnTo>
                      <a:pt x="20" y="4"/>
                    </a:lnTo>
                    <a:lnTo>
                      <a:pt x="22" y="3"/>
                    </a:lnTo>
                    <a:lnTo>
                      <a:pt x="25" y="3"/>
                    </a:lnTo>
                    <a:lnTo>
                      <a:pt x="29" y="4"/>
                    </a:lnTo>
                    <a:lnTo>
                      <a:pt x="31" y="5"/>
                    </a:lnTo>
                    <a:lnTo>
                      <a:pt x="34" y="8"/>
                    </a:lnTo>
                    <a:lnTo>
                      <a:pt x="35" y="10"/>
                    </a:lnTo>
                    <a:lnTo>
                      <a:pt x="36" y="13"/>
                    </a:lnTo>
                    <a:lnTo>
                      <a:pt x="36"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41" name="Freeform 203"/>
              <p:cNvSpPr>
                <a:spLocks noChangeAspect="1" noEditPoints="1"/>
              </p:cNvSpPr>
              <p:nvPr/>
            </p:nvSpPr>
            <p:spPr bwMode="auto">
              <a:xfrm>
                <a:off x="2070" y="1473"/>
                <a:ext cx="49" cy="70"/>
              </a:xfrm>
              <a:custGeom>
                <a:avLst/>
                <a:gdLst>
                  <a:gd name="T0" fmla="*/ 35 w 49"/>
                  <a:gd name="T1" fmla="*/ 70 h 70"/>
                  <a:gd name="T2" fmla="*/ 49 w 49"/>
                  <a:gd name="T3" fmla="*/ 66 h 70"/>
                  <a:gd name="T4" fmla="*/ 45 w 49"/>
                  <a:gd name="T5" fmla="*/ 66 h 70"/>
                  <a:gd name="T6" fmla="*/ 43 w 49"/>
                  <a:gd name="T7" fmla="*/ 65 h 70"/>
                  <a:gd name="T8" fmla="*/ 42 w 49"/>
                  <a:gd name="T9" fmla="*/ 63 h 70"/>
                  <a:gd name="T10" fmla="*/ 41 w 49"/>
                  <a:gd name="T11" fmla="*/ 60 h 70"/>
                  <a:gd name="T12" fmla="*/ 27 w 49"/>
                  <a:gd name="T13" fmla="*/ 1 h 70"/>
                  <a:gd name="T14" fmla="*/ 29 w 49"/>
                  <a:gd name="T15" fmla="*/ 4 h 70"/>
                  <a:gd name="T16" fmla="*/ 33 w 49"/>
                  <a:gd name="T17" fmla="*/ 4 h 70"/>
                  <a:gd name="T18" fmla="*/ 34 w 49"/>
                  <a:gd name="T19" fmla="*/ 5 h 70"/>
                  <a:gd name="T20" fmla="*/ 35 w 49"/>
                  <a:gd name="T21" fmla="*/ 8 h 70"/>
                  <a:gd name="T22" fmla="*/ 35 w 49"/>
                  <a:gd name="T23" fmla="*/ 31 h 70"/>
                  <a:gd name="T24" fmla="*/ 30 w 49"/>
                  <a:gd name="T25" fmla="*/ 27 h 70"/>
                  <a:gd name="T26" fmla="*/ 22 w 49"/>
                  <a:gd name="T27" fmla="*/ 25 h 70"/>
                  <a:gd name="T28" fmla="*/ 7 w 49"/>
                  <a:gd name="T29" fmla="*/ 31 h 70"/>
                  <a:gd name="T30" fmla="*/ 0 w 49"/>
                  <a:gd name="T31" fmla="*/ 47 h 70"/>
                  <a:gd name="T32" fmla="*/ 6 w 49"/>
                  <a:gd name="T33" fmla="*/ 63 h 70"/>
                  <a:gd name="T34" fmla="*/ 21 w 49"/>
                  <a:gd name="T35" fmla="*/ 70 h 70"/>
                  <a:gd name="T36" fmla="*/ 29 w 49"/>
                  <a:gd name="T37" fmla="*/ 68 h 70"/>
                  <a:gd name="T38" fmla="*/ 35 w 49"/>
                  <a:gd name="T39" fmla="*/ 63 h 70"/>
                  <a:gd name="T40" fmla="*/ 35 w 49"/>
                  <a:gd name="T41" fmla="*/ 57 h 70"/>
                  <a:gd name="T42" fmla="*/ 34 w 49"/>
                  <a:gd name="T43" fmla="*/ 59 h 70"/>
                  <a:gd name="T44" fmla="*/ 34 w 49"/>
                  <a:gd name="T45" fmla="*/ 61 h 70"/>
                  <a:gd name="T46" fmla="*/ 28 w 49"/>
                  <a:gd name="T47" fmla="*/ 66 h 70"/>
                  <a:gd name="T48" fmla="*/ 22 w 49"/>
                  <a:gd name="T49" fmla="*/ 68 h 70"/>
                  <a:gd name="T50" fmla="*/ 16 w 49"/>
                  <a:gd name="T51" fmla="*/ 66 h 70"/>
                  <a:gd name="T52" fmla="*/ 11 w 49"/>
                  <a:gd name="T53" fmla="*/ 61 h 70"/>
                  <a:gd name="T54" fmla="*/ 9 w 49"/>
                  <a:gd name="T55" fmla="*/ 54 h 70"/>
                  <a:gd name="T56" fmla="*/ 8 w 49"/>
                  <a:gd name="T57" fmla="*/ 47 h 70"/>
                  <a:gd name="T58" fmla="*/ 9 w 49"/>
                  <a:gd name="T59" fmla="*/ 41 h 70"/>
                  <a:gd name="T60" fmla="*/ 12 w 49"/>
                  <a:gd name="T61" fmla="*/ 33 h 70"/>
                  <a:gd name="T62" fmla="*/ 16 w 49"/>
                  <a:gd name="T63" fmla="*/ 29 h 70"/>
                  <a:gd name="T64" fmla="*/ 23 w 49"/>
                  <a:gd name="T65" fmla="*/ 27 h 70"/>
                  <a:gd name="T66" fmla="*/ 28 w 49"/>
                  <a:gd name="T67" fmla="*/ 28 h 70"/>
                  <a:gd name="T68" fmla="*/ 34 w 49"/>
                  <a:gd name="T69" fmla="*/ 33 h 70"/>
                  <a:gd name="T70" fmla="*/ 34 w 49"/>
                  <a:gd name="T71" fmla="*/ 35 h 70"/>
                  <a:gd name="T72" fmla="*/ 35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5" y="63"/>
                    </a:moveTo>
                    <a:lnTo>
                      <a:pt x="35" y="70"/>
                    </a:lnTo>
                    <a:lnTo>
                      <a:pt x="49" y="69"/>
                    </a:lnTo>
                    <a:lnTo>
                      <a:pt x="49" y="66"/>
                    </a:lnTo>
                    <a:lnTo>
                      <a:pt x="47" y="66"/>
                    </a:lnTo>
                    <a:lnTo>
                      <a:pt x="45" y="66"/>
                    </a:lnTo>
                    <a:lnTo>
                      <a:pt x="44" y="65"/>
                    </a:lnTo>
                    <a:lnTo>
                      <a:pt x="43" y="65"/>
                    </a:lnTo>
                    <a:lnTo>
                      <a:pt x="42" y="64"/>
                    </a:lnTo>
                    <a:lnTo>
                      <a:pt x="42" y="63"/>
                    </a:lnTo>
                    <a:lnTo>
                      <a:pt x="42" y="62"/>
                    </a:lnTo>
                    <a:lnTo>
                      <a:pt x="41" y="60"/>
                    </a:lnTo>
                    <a:lnTo>
                      <a:pt x="41" y="0"/>
                    </a:lnTo>
                    <a:lnTo>
                      <a:pt x="27" y="1"/>
                    </a:lnTo>
                    <a:lnTo>
                      <a:pt x="27" y="4"/>
                    </a:lnTo>
                    <a:lnTo>
                      <a:pt x="29" y="4"/>
                    </a:lnTo>
                    <a:lnTo>
                      <a:pt x="31" y="4"/>
                    </a:lnTo>
                    <a:lnTo>
                      <a:pt x="33" y="4"/>
                    </a:lnTo>
                    <a:lnTo>
                      <a:pt x="34" y="5"/>
                    </a:lnTo>
                    <a:lnTo>
                      <a:pt x="34" y="5"/>
                    </a:lnTo>
                    <a:lnTo>
                      <a:pt x="35" y="6"/>
                    </a:lnTo>
                    <a:lnTo>
                      <a:pt x="35" y="8"/>
                    </a:lnTo>
                    <a:lnTo>
                      <a:pt x="35" y="9"/>
                    </a:lnTo>
                    <a:lnTo>
                      <a:pt x="35" y="31"/>
                    </a:lnTo>
                    <a:lnTo>
                      <a:pt x="32" y="28"/>
                    </a:lnTo>
                    <a:lnTo>
                      <a:pt x="30" y="27"/>
                    </a:lnTo>
                    <a:lnTo>
                      <a:pt x="26" y="25"/>
                    </a:lnTo>
                    <a:lnTo>
                      <a:pt x="22" y="25"/>
                    </a:lnTo>
                    <a:lnTo>
                      <a:pt x="14" y="26"/>
                    </a:lnTo>
                    <a:lnTo>
                      <a:pt x="7" y="31"/>
                    </a:lnTo>
                    <a:lnTo>
                      <a:pt x="2" y="38"/>
                    </a:lnTo>
                    <a:lnTo>
                      <a:pt x="0" y="47"/>
                    </a:lnTo>
                    <a:lnTo>
                      <a:pt x="2" y="56"/>
                    </a:lnTo>
                    <a:lnTo>
                      <a:pt x="6" y="63"/>
                    </a:lnTo>
                    <a:lnTo>
                      <a:pt x="13" y="68"/>
                    </a:lnTo>
                    <a:lnTo>
                      <a:pt x="21" y="70"/>
                    </a:lnTo>
                    <a:lnTo>
                      <a:pt x="26" y="69"/>
                    </a:lnTo>
                    <a:lnTo>
                      <a:pt x="29" y="68"/>
                    </a:lnTo>
                    <a:lnTo>
                      <a:pt x="32" y="66"/>
                    </a:lnTo>
                    <a:lnTo>
                      <a:pt x="35" y="63"/>
                    </a:lnTo>
                    <a:close/>
                    <a:moveTo>
                      <a:pt x="35" y="37"/>
                    </a:moveTo>
                    <a:lnTo>
                      <a:pt x="35" y="57"/>
                    </a:lnTo>
                    <a:lnTo>
                      <a:pt x="35" y="58"/>
                    </a:lnTo>
                    <a:lnTo>
                      <a:pt x="34" y="59"/>
                    </a:lnTo>
                    <a:lnTo>
                      <a:pt x="34" y="60"/>
                    </a:lnTo>
                    <a:lnTo>
                      <a:pt x="34" y="61"/>
                    </a:lnTo>
                    <a:lnTo>
                      <a:pt x="31" y="64"/>
                    </a:lnTo>
                    <a:lnTo>
                      <a:pt x="28" y="66"/>
                    </a:lnTo>
                    <a:lnTo>
                      <a:pt x="25" y="67"/>
                    </a:lnTo>
                    <a:lnTo>
                      <a:pt x="22" y="68"/>
                    </a:lnTo>
                    <a:lnTo>
                      <a:pt x="19" y="67"/>
                    </a:lnTo>
                    <a:lnTo>
                      <a:pt x="16" y="66"/>
                    </a:lnTo>
                    <a:lnTo>
                      <a:pt x="13" y="64"/>
                    </a:lnTo>
                    <a:lnTo>
                      <a:pt x="11" y="61"/>
                    </a:lnTo>
                    <a:lnTo>
                      <a:pt x="10" y="58"/>
                    </a:lnTo>
                    <a:lnTo>
                      <a:pt x="9" y="54"/>
                    </a:lnTo>
                    <a:lnTo>
                      <a:pt x="9" y="51"/>
                    </a:lnTo>
                    <a:lnTo>
                      <a:pt x="8" y="47"/>
                    </a:lnTo>
                    <a:lnTo>
                      <a:pt x="8" y="44"/>
                    </a:lnTo>
                    <a:lnTo>
                      <a:pt x="9" y="41"/>
                    </a:lnTo>
                    <a:lnTo>
                      <a:pt x="10" y="37"/>
                    </a:lnTo>
                    <a:lnTo>
                      <a:pt x="12" y="33"/>
                    </a:lnTo>
                    <a:lnTo>
                      <a:pt x="13" y="31"/>
                    </a:lnTo>
                    <a:lnTo>
                      <a:pt x="16" y="29"/>
                    </a:lnTo>
                    <a:lnTo>
                      <a:pt x="19" y="28"/>
                    </a:lnTo>
                    <a:lnTo>
                      <a:pt x="23" y="27"/>
                    </a:lnTo>
                    <a:lnTo>
                      <a:pt x="25" y="27"/>
                    </a:lnTo>
                    <a:lnTo>
                      <a:pt x="28" y="28"/>
                    </a:lnTo>
                    <a:lnTo>
                      <a:pt x="31" y="30"/>
                    </a:lnTo>
                    <a:lnTo>
                      <a:pt x="34" y="33"/>
                    </a:lnTo>
                    <a:lnTo>
                      <a:pt x="34" y="34"/>
                    </a:lnTo>
                    <a:lnTo>
                      <a:pt x="34" y="35"/>
                    </a:lnTo>
                    <a:lnTo>
                      <a:pt x="35" y="36"/>
                    </a:lnTo>
                    <a:lnTo>
                      <a:pt x="35"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42" name="Freeform 204"/>
              <p:cNvSpPr>
                <a:spLocks noChangeAspect="1" noEditPoints="1"/>
              </p:cNvSpPr>
              <p:nvPr/>
            </p:nvSpPr>
            <p:spPr bwMode="auto">
              <a:xfrm>
                <a:off x="2125" y="1497"/>
                <a:ext cx="39" cy="46"/>
              </a:xfrm>
              <a:custGeom>
                <a:avLst/>
                <a:gdLst>
                  <a:gd name="T0" fmla="*/ 8 w 39"/>
                  <a:gd name="T1" fmla="*/ 20 h 46"/>
                  <a:gd name="T2" fmla="*/ 10 w 39"/>
                  <a:gd name="T3" fmla="*/ 11 h 46"/>
                  <a:gd name="T4" fmla="*/ 13 w 39"/>
                  <a:gd name="T5" fmla="*/ 5 h 46"/>
                  <a:gd name="T6" fmla="*/ 17 w 39"/>
                  <a:gd name="T7" fmla="*/ 3 h 46"/>
                  <a:gd name="T8" fmla="*/ 21 w 39"/>
                  <a:gd name="T9" fmla="*/ 2 h 46"/>
                  <a:gd name="T10" fmla="*/ 24 w 39"/>
                  <a:gd name="T11" fmla="*/ 3 h 46"/>
                  <a:gd name="T12" fmla="*/ 27 w 39"/>
                  <a:gd name="T13" fmla="*/ 5 h 46"/>
                  <a:gd name="T14" fmla="*/ 29 w 39"/>
                  <a:gd name="T15" fmla="*/ 7 h 46"/>
                  <a:gd name="T16" fmla="*/ 30 w 39"/>
                  <a:gd name="T17" fmla="*/ 10 h 46"/>
                  <a:gd name="T18" fmla="*/ 31 w 39"/>
                  <a:gd name="T19" fmla="*/ 12 h 46"/>
                  <a:gd name="T20" fmla="*/ 32 w 39"/>
                  <a:gd name="T21" fmla="*/ 15 h 46"/>
                  <a:gd name="T22" fmla="*/ 32 w 39"/>
                  <a:gd name="T23" fmla="*/ 18 h 46"/>
                  <a:gd name="T24" fmla="*/ 32 w 39"/>
                  <a:gd name="T25" fmla="*/ 20 h 46"/>
                  <a:gd name="T26" fmla="*/ 8 w 39"/>
                  <a:gd name="T27" fmla="*/ 20 h 46"/>
                  <a:gd name="T28" fmla="*/ 8 w 39"/>
                  <a:gd name="T29" fmla="*/ 22 h 46"/>
                  <a:gd name="T30" fmla="*/ 36 w 39"/>
                  <a:gd name="T31" fmla="*/ 22 h 46"/>
                  <a:gd name="T32" fmla="*/ 37 w 39"/>
                  <a:gd name="T33" fmla="*/ 22 h 46"/>
                  <a:gd name="T34" fmla="*/ 38 w 39"/>
                  <a:gd name="T35" fmla="*/ 22 h 46"/>
                  <a:gd name="T36" fmla="*/ 38 w 39"/>
                  <a:gd name="T37" fmla="*/ 21 h 46"/>
                  <a:gd name="T38" fmla="*/ 39 w 39"/>
                  <a:gd name="T39" fmla="*/ 20 h 46"/>
                  <a:gd name="T40" fmla="*/ 37 w 39"/>
                  <a:gd name="T41" fmla="*/ 12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7 w 39"/>
                  <a:gd name="T75" fmla="*/ 32 h 46"/>
                  <a:gd name="T76" fmla="*/ 36 w 39"/>
                  <a:gd name="T77" fmla="*/ 32 h 46"/>
                  <a:gd name="T78" fmla="*/ 36 w 39"/>
                  <a:gd name="T79" fmla="*/ 33 h 46"/>
                  <a:gd name="T80" fmla="*/ 34 w 39"/>
                  <a:gd name="T81" fmla="*/ 37 h 46"/>
                  <a:gd name="T82" fmla="*/ 32 w 39"/>
                  <a:gd name="T83" fmla="*/ 39 h 46"/>
                  <a:gd name="T84" fmla="*/ 30 w 39"/>
                  <a:gd name="T85" fmla="*/ 41 h 46"/>
                  <a:gd name="T86" fmla="*/ 28 w 39"/>
                  <a:gd name="T87" fmla="*/ 42 h 46"/>
                  <a:gd name="T88" fmla="*/ 26 w 39"/>
                  <a:gd name="T89" fmla="*/ 43 h 46"/>
                  <a:gd name="T90" fmla="*/ 25 w 39"/>
                  <a:gd name="T91" fmla="*/ 43 h 46"/>
                  <a:gd name="T92" fmla="*/ 23 w 39"/>
                  <a:gd name="T93" fmla="*/ 43 h 46"/>
                  <a:gd name="T94" fmla="*/ 22 w 39"/>
                  <a:gd name="T95" fmla="*/ 43 h 46"/>
                  <a:gd name="T96" fmla="*/ 19 w 39"/>
                  <a:gd name="T97" fmla="*/ 43 h 46"/>
                  <a:gd name="T98" fmla="*/ 16 w 39"/>
                  <a:gd name="T99" fmla="*/ 41 h 46"/>
                  <a:gd name="T100" fmla="*/ 13 w 39"/>
                  <a:gd name="T101" fmla="*/ 39 h 46"/>
                  <a:gd name="T102" fmla="*/ 11 w 39"/>
                  <a:gd name="T103" fmla="*/ 37 h 46"/>
                  <a:gd name="T104" fmla="*/ 10 w 39"/>
                  <a:gd name="T105" fmla="*/ 33 h 46"/>
                  <a:gd name="T106" fmla="*/ 9 w 39"/>
                  <a:gd name="T107" fmla="*/ 29 h 46"/>
                  <a:gd name="T108" fmla="*/ 8 w 39"/>
                  <a:gd name="T109" fmla="*/ 25 h 46"/>
                  <a:gd name="T110" fmla="*/ 8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20"/>
                    </a:moveTo>
                    <a:lnTo>
                      <a:pt x="10" y="11"/>
                    </a:lnTo>
                    <a:lnTo>
                      <a:pt x="13" y="5"/>
                    </a:lnTo>
                    <a:lnTo>
                      <a:pt x="17" y="3"/>
                    </a:lnTo>
                    <a:lnTo>
                      <a:pt x="21" y="2"/>
                    </a:lnTo>
                    <a:lnTo>
                      <a:pt x="24" y="3"/>
                    </a:lnTo>
                    <a:lnTo>
                      <a:pt x="27" y="5"/>
                    </a:lnTo>
                    <a:lnTo>
                      <a:pt x="29" y="7"/>
                    </a:lnTo>
                    <a:lnTo>
                      <a:pt x="30" y="10"/>
                    </a:lnTo>
                    <a:lnTo>
                      <a:pt x="31" y="12"/>
                    </a:lnTo>
                    <a:lnTo>
                      <a:pt x="32" y="15"/>
                    </a:lnTo>
                    <a:lnTo>
                      <a:pt x="32" y="18"/>
                    </a:lnTo>
                    <a:lnTo>
                      <a:pt x="32" y="20"/>
                    </a:lnTo>
                    <a:lnTo>
                      <a:pt x="8" y="20"/>
                    </a:lnTo>
                    <a:close/>
                    <a:moveTo>
                      <a:pt x="8" y="22"/>
                    </a:moveTo>
                    <a:lnTo>
                      <a:pt x="36" y="22"/>
                    </a:lnTo>
                    <a:lnTo>
                      <a:pt x="37" y="22"/>
                    </a:lnTo>
                    <a:lnTo>
                      <a:pt x="38" y="22"/>
                    </a:lnTo>
                    <a:lnTo>
                      <a:pt x="38" y="21"/>
                    </a:lnTo>
                    <a:lnTo>
                      <a:pt x="39" y="20"/>
                    </a:lnTo>
                    <a:lnTo>
                      <a:pt x="37" y="12"/>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7" y="32"/>
                    </a:lnTo>
                    <a:lnTo>
                      <a:pt x="36" y="32"/>
                    </a:lnTo>
                    <a:lnTo>
                      <a:pt x="36" y="33"/>
                    </a:lnTo>
                    <a:lnTo>
                      <a:pt x="34" y="37"/>
                    </a:lnTo>
                    <a:lnTo>
                      <a:pt x="32" y="39"/>
                    </a:lnTo>
                    <a:lnTo>
                      <a:pt x="30" y="41"/>
                    </a:lnTo>
                    <a:lnTo>
                      <a:pt x="28" y="42"/>
                    </a:lnTo>
                    <a:lnTo>
                      <a:pt x="26" y="43"/>
                    </a:lnTo>
                    <a:lnTo>
                      <a:pt x="25" y="43"/>
                    </a:lnTo>
                    <a:lnTo>
                      <a:pt x="23" y="43"/>
                    </a:lnTo>
                    <a:lnTo>
                      <a:pt x="22" y="43"/>
                    </a:lnTo>
                    <a:lnTo>
                      <a:pt x="19" y="43"/>
                    </a:lnTo>
                    <a:lnTo>
                      <a:pt x="16" y="41"/>
                    </a:lnTo>
                    <a:lnTo>
                      <a:pt x="13" y="39"/>
                    </a:lnTo>
                    <a:lnTo>
                      <a:pt x="11" y="37"/>
                    </a:lnTo>
                    <a:lnTo>
                      <a:pt x="10"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43" name="Freeform 205"/>
              <p:cNvSpPr>
                <a:spLocks noChangeAspect="1"/>
              </p:cNvSpPr>
              <p:nvPr/>
            </p:nvSpPr>
            <p:spPr bwMode="auto">
              <a:xfrm>
                <a:off x="2168" y="1481"/>
                <a:ext cx="32" cy="62"/>
              </a:xfrm>
              <a:custGeom>
                <a:avLst/>
                <a:gdLst>
                  <a:gd name="T0" fmla="*/ 16 w 32"/>
                  <a:gd name="T1" fmla="*/ 21 h 62"/>
                  <a:gd name="T2" fmla="*/ 30 w 32"/>
                  <a:gd name="T3" fmla="*/ 21 h 62"/>
                  <a:gd name="T4" fmla="*/ 30 w 32"/>
                  <a:gd name="T5" fmla="*/ 18 h 62"/>
                  <a:gd name="T6" fmla="*/ 16 w 32"/>
                  <a:gd name="T7" fmla="*/ 18 h 62"/>
                  <a:gd name="T8" fmla="*/ 16 w 32"/>
                  <a:gd name="T9" fmla="*/ 0 h 62"/>
                  <a:gd name="T10" fmla="*/ 13 w 32"/>
                  <a:gd name="T11" fmla="*/ 0 h 62"/>
                  <a:gd name="T12" fmla="*/ 13 w 32"/>
                  <a:gd name="T13" fmla="*/ 6 h 62"/>
                  <a:gd name="T14" fmla="*/ 10 w 32"/>
                  <a:gd name="T15" fmla="*/ 12 h 62"/>
                  <a:gd name="T16" fmla="*/ 6 w 32"/>
                  <a:gd name="T17" fmla="*/ 17 h 62"/>
                  <a:gd name="T18" fmla="*/ 0 w 32"/>
                  <a:gd name="T19" fmla="*/ 19 h 62"/>
                  <a:gd name="T20" fmla="*/ 0 w 32"/>
                  <a:gd name="T21" fmla="*/ 21 h 62"/>
                  <a:gd name="T22" fmla="*/ 9 w 32"/>
                  <a:gd name="T23" fmla="*/ 21 h 62"/>
                  <a:gd name="T24" fmla="*/ 9 w 32"/>
                  <a:gd name="T25" fmla="*/ 48 h 62"/>
                  <a:gd name="T26" fmla="*/ 9 w 32"/>
                  <a:gd name="T27" fmla="*/ 53 h 62"/>
                  <a:gd name="T28" fmla="*/ 10 w 32"/>
                  <a:gd name="T29" fmla="*/ 56 h 62"/>
                  <a:gd name="T30" fmla="*/ 12 w 32"/>
                  <a:gd name="T31" fmla="*/ 58 h 62"/>
                  <a:gd name="T32" fmla="*/ 14 w 32"/>
                  <a:gd name="T33" fmla="*/ 60 h 62"/>
                  <a:gd name="T34" fmla="*/ 16 w 32"/>
                  <a:gd name="T35" fmla="*/ 61 h 62"/>
                  <a:gd name="T36" fmla="*/ 18 w 32"/>
                  <a:gd name="T37" fmla="*/ 61 h 62"/>
                  <a:gd name="T38" fmla="*/ 20 w 32"/>
                  <a:gd name="T39" fmla="*/ 62 h 62"/>
                  <a:gd name="T40" fmla="*/ 22 w 32"/>
                  <a:gd name="T41" fmla="*/ 62 h 62"/>
                  <a:gd name="T42" fmla="*/ 24 w 32"/>
                  <a:gd name="T43" fmla="*/ 62 h 62"/>
                  <a:gd name="T44" fmla="*/ 26 w 32"/>
                  <a:gd name="T45" fmla="*/ 61 h 62"/>
                  <a:gd name="T46" fmla="*/ 28 w 32"/>
                  <a:gd name="T47" fmla="*/ 59 h 62"/>
                  <a:gd name="T48" fmla="*/ 29 w 32"/>
                  <a:gd name="T49" fmla="*/ 58 h 62"/>
                  <a:gd name="T50" fmla="*/ 30 w 32"/>
                  <a:gd name="T51" fmla="*/ 55 h 62"/>
                  <a:gd name="T52" fmla="*/ 31 w 32"/>
                  <a:gd name="T53" fmla="*/ 53 h 62"/>
                  <a:gd name="T54" fmla="*/ 31 w 32"/>
                  <a:gd name="T55" fmla="*/ 51 h 62"/>
                  <a:gd name="T56" fmla="*/ 32 w 32"/>
                  <a:gd name="T57" fmla="*/ 48 h 62"/>
                  <a:gd name="T58" fmla="*/ 32 w 32"/>
                  <a:gd name="T59" fmla="*/ 43 h 62"/>
                  <a:gd name="T60" fmla="*/ 29 w 32"/>
                  <a:gd name="T61" fmla="*/ 43 h 62"/>
                  <a:gd name="T62" fmla="*/ 29 w 32"/>
                  <a:gd name="T63" fmla="*/ 48 h 62"/>
                  <a:gd name="T64" fmla="*/ 29 w 32"/>
                  <a:gd name="T65" fmla="*/ 53 h 62"/>
                  <a:gd name="T66" fmla="*/ 27 w 32"/>
                  <a:gd name="T67" fmla="*/ 57 h 62"/>
                  <a:gd name="T68" fmla="*/ 25 w 32"/>
                  <a:gd name="T69" fmla="*/ 59 h 62"/>
                  <a:gd name="T70" fmla="*/ 22 w 32"/>
                  <a:gd name="T71" fmla="*/ 59 h 62"/>
                  <a:gd name="T72" fmla="*/ 20 w 32"/>
                  <a:gd name="T73" fmla="*/ 59 h 62"/>
                  <a:gd name="T74" fmla="*/ 19 w 32"/>
                  <a:gd name="T75" fmla="*/ 58 h 62"/>
                  <a:gd name="T76" fmla="*/ 17 w 32"/>
                  <a:gd name="T77" fmla="*/ 56 h 62"/>
                  <a:gd name="T78" fmla="*/ 17 w 32"/>
                  <a:gd name="T79" fmla="*/ 55 h 62"/>
                  <a:gd name="T80" fmla="*/ 16 w 32"/>
                  <a:gd name="T81" fmla="*/ 53 h 62"/>
                  <a:gd name="T82" fmla="*/ 16 w 32"/>
                  <a:gd name="T83" fmla="*/ 51 h 62"/>
                  <a:gd name="T84" fmla="*/ 16 w 32"/>
                  <a:gd name="T85" fmla="*/ 50 h 62"/>
                  <a:gd name="T86" fmla="*/ 16 w 32"/>
                  <a:gd name="T87" fmla="*/ 49 h 62"/>
                  <a:gd name="T88" fmla="*/ 16 w 32"/>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62">
                    <a:moveTo>
                      <a:pt x="16" y="21"/>
                    </a:moveTo>
                    <a:lnTo>
                      <a:pt x="30" y="21"/>
                    </a:lnTo>
                    <a:lnTo>
                      <a:pt x="30" y="18"/>
                    </a:lnTo>
                    <a:lnTo>
                      <a:pt x="16" y="18"/>
                    </a:lnTo>
                    <a:lnTo>
                      <a:pt x="16" y="0"/>
                    </a:lnTo>
                    <a:lnTo>
                      <a:pt x="13" y="0"/>
                    </a:lnTo>
                    <a:lnTo>
                      <a:pt x="13" y="6"/>
                    </a:lnTo>
                    <a:lnTo>
                      <a:pt x="10" y="12"/>
                    </a:lnTo>
                    <a:lnTo>
                      <a:pt x="6" y="17"/>
                    </a:lnTo>
                    <a:lnTo>
                      <a:pt x="0" y="19"/>
                    </a:lnTo>
                    <a:lnTo>
                      <a:pt x="0" y="21"/>
                    </a:lnTo>
                    <a:lnTo>
                      <a:pt x="9" y="21"/>
                    </a:lnTo>
                    <a:lnTo>
                      <a:pt x="9" y="48"/>
                    </a:lnTo>
                    <a:lnTo>
                      <a:pt x="9" y="53"/>
                    </a:lnTo>
                    <a:lnTo>
                      <a:pt x="10" y="56"/>
                    </a:lnTo>
                    <a:lnTo>
                      <a:pt x="12" y="58"/>
                    </a:lnTo>
                    <a:lnTo>
                      <a:pt x="14" y="60"/>
                    </a:lnTo>
                    <a:lnTo>
                      <a:pt x="16" y="61"/>
                    </a:lnTo>
                    <a:lnTo>
                      <a:pt x="18" y="61"/>
                    </a:lnTo>
                    <a:lnTo>
                      <a:pt x="20" y="62"/>
                    </a:lnTo>
                    <a:lnTo>
                      <a:pt x="22" y="62"/>
                    </a:lnTo>
                    <a:lnTo>
                      <a:pt x="24" y="62"/>
                    </a:lnTo>
                    <a:lnTo>
                      <a:pt x="26" y="61"/>
                    </a:lnTo>
                    <a:lnTo>
                      <a:pt x="28" y="59"/>
                    </a:lnTo>
                    <a:lnTo>
                      <a:pt x="29" y="58"/>
                    </a:lnTo>
                    <a:lnTo>
                      <a:pt x="30" y="55"/>
                    </a:lnTo>
                    <a:lnTo>
                      <a:pt x="31" y="53"/>
                    </a:lnTo>
                    <a:lnTo>
                      <a:pt x="31" y="51"/>
                    </a:lnTo>
                    <a:lnTo>
                      <a:pt x="32" y="48"/>
                    </a:lnTo>
                    <a:lnTo>
                      <a:pt x="32" y="43"/>
                    </a:lnTo>
                    <a:lnTo>
                      <a:pt x="29" y="43"/>
                    </a:lnTo>
                    <a:lnTo>
                      <a:pt x="29" y="48"/>
                    </a:lnTo>
                    <a:lnTo>
                      <a:pt x="29" y="53"/>
                    </a:lnTo>
                    <a:lnTo>
                      <a:pt x="27" y="57"/>
                    </a:lnTo>
                    <a:lnTo>
                      <a:pt x="25" y="59"/>
                    </a:lnTo>
                    <a:lnTo>
                      <a:pt x="22" y="59"/>
                    </a:lnTo>
                    <a:lnTo>
                      <a:pt x="20" y="59"/>
                    </a:lnTo>
                    <a:lnTo>
                      <a:pt x="19" y="58"/>
                    </a:lnTo>
                    <a:lnTo>
                      <a:pt x="17" y="56"/>
                    </a:lnTo>
                    <a:lnTo>
                      <a:pt x="17" y="55"/>
                    </a:lnTo>
                    <a:lnTo>
                      <a:pt x="16" y="53"/>
                    </a:lnTo>
                    <a:lnTo>
                      <a:pt x="16" y="51"/>
                    </a:lnTo>
                    <a:lnTo>
                      <a:pt x="16" y="50"/>
                    </a:lnTo>
                    <a:lnTo>
                      <a:pt x="16" y="49"/>
                    </a:lnTo>
                    <a:lnTo>
                      <a:pt x="1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44" name="Freeform 206"/>
              <p:cNvSpPr>
                <a:spLocks noChangeAspect="1" noEditPoints="1"/>
              </p:cNvSpPr>
              <p:nvPr/>
            </p:nvSpPr>
            <p:spPr bwMode="auto">
              <a:xfrm>
                <a:off x="2208" y="1497"/>
                <a:ext cx="39" cy="46"/>
              </a:xfrm>
              <a:custGeom>
                <a:avLst/>
                <a:gdLst>
                  <a:gd name="T0" fmla="*/ 8 w 39"/>
                  <a:gd name="T1" fmla="*/ 20 h 46"/>
                  <a:gd name="T2" fmla="*/ 10 w 39"/>
                  <a:gd name="T3" fmla="*/ 11 h 46"/>
                  <a:gd name="T4" fmla="*/ 14 w 39"/>
                  <a:gd name="T5" fmla="*/ 5 h 46"/>
                  <a:gd name="T6" fmla="*/ 18 w 39"/>
                  <a:gd name="T7" fmla="*/ 3 h 46"/>
                  <a:gd name="T8" fmla="*/ 21 w 39"/>
                  <a:gd name="T9" fmla="*/ 2 h 46"/>
                  <a:gd name="T10" fmla="*/ 24 w 39"/>
                  <a:gd name="T11" fmla="*/ 3 h 46"/>
                  <a:gd name="T12" fmla="*/ 27 w 39"/>
                  <a:gd name="T13" fmla="*/ 5 h 46"/>
                  <a:gd name="T14" fmla="*/ 29 w 39"/>
                  <a:gd name="T15" fmla="*/ 7 h 46"/>
                  <a:gd name="T16" fmla="*/ 30 w 39"/>
                  <a:gd name="T17" fmla="*/ 10 h 46"/>
                  <a:gd name="T18" fmla="*/ 31 w 39"/>
                  <a:gd name="T19" fmla="*/ 12 h 46"/>
                  <a:gd name="T20" fmla="*/ 32 w 39"/>
                  <a:gd name="T21" fmla="*/ 15 h 46"/>
                  <a:gd name="T22" fmla="*/ 32 w 39"/>
                  <a:gd name="T23" fmla="*/ 18 h 46"/>
                  <a:gd name="T24" fmla="*/ 32 w 39"/>
                  <a:gd name="T25" fmla="*/ 20 h 46"/>
                  <a:gd name="T26" fmla="*/ 8 w 39"/>
                  <a:gd name="T27" fmla="*/ 20 h 46"/>
                  <a:gd name="T28" fmla="*/ 8 w 39"/>
                  <a:gd name="T29" fmla="*/ 22 h 46"/>
                  <a:gd name="T30" fmla="*/ 36 w 39"/>
                  <a:gd name="T31" fmla="*/ 22 h 46"/>
                  <a:gd name="T32" fmla="*/ 37 w 39"/>
                  <a:gd name="T33" fmla="*/ 22 h 46"/>
                  <a:gd name="T34" fmla="*/ 38 w 39"/>
                  <a:gd name="T35" fmla="*/ 22 h 46"/>
                  <a:gd name="T36" fmla="*/ 39 w 39"/>
                  <a:gd name="T37" fmla="*/ 21 h 46"/>
                  <a:gd name="T38" fmla="*/ 39 w 39"/>
                  <a:gd name="T39" fmla="*/ 20 h 46"/>
                  <a:gd name="T40" fmla="*/ 38 w 39"/>
                  <a:gd name="T41" fmla="*/ 12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7 w 39"/>
                  <a:gd name="T75" fmla="*/ 32 h 46"/>
                  <a:gd name="T76" fmla="*/ 36 w 39"/>
                  <a:gd name="T77" fmla="*/ 32 h 46"/>
                  <a:gd name="T78" fmla="*/ 36 w 39"/>
                  <a:gd name="T79" fmla="*/ 33 h 46"/>
                  <a:gd name="T80" fmla="*/ 34 w 39"/>
                  <a:gd name="T81" fmla="*/ 37 h 46"/>
                  <a:gd name="T82" fmla="*/ 33 w 39"/>
                  <a:gd name="T83" fmla="*/ 39 h 46"/>
                  <a:gd name="T84" fmla="*/ 31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7 h 46"/>
                  <a:gd name="T104" fmla="*/ 10 w 39"/>
                  <a:gd name="T105" fmla="*/ 33 h 46"/>
                  <a:gd name="T106" fmla="*/ 9 w 39"/>
                  <a:gd name="T107" fmla="*/ 29 h 46"/>
                  <a:gd name="T108" fmla="*/ 8 w 39"/>
                  <a:gd name="T109" fmla="*/ 25 h 46"/>
                  <a:gd name="T110" fmla="*/ 8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20"/>
                    </a:moveTo>
                    <a:lnTo>
                      <a:pt x="10" y="11"/>
                    </a:lnTo>
                    <a:lnTo>
                      <a:pt x="14" y="5"/>
                    </a:lnTo>
                    <a:lnTo>
                      <a:pt x="18" y="3"/>
                    </a:lnTo>
                    <a:lnTo>
                      <a:pt x="21" y="2"/>
                    </a:lnTo>
                    <a:lnTo>
                      <a:pt x="24" y="3"/>
                    </a:lnTo>
                    <a:lnTo>
                      <a:pt x="27" y="5"/>
                    </a:lnTo>
                    <a:lnTo>
                      <a:pt x="29" y="7"/>
                    </a:lnTo>
                    <a:lnTo>
                      <a:pt x="30" y="10"/>
                    </a:lnTo>
                    <a:lnTo>
                      <a:pt x="31" y="12"/>
                    </a:lnTo>
                    <a:lnTo>
                      <a:pt x="32" y="15"/>
                    </a:lnTo>
                    <a:lnTo>
                      <a:pt x="32" y="18"/>
                    </a:lnTo>
                    <a:lnTo>
                      <a:pt x="32" y="20"/>
                    </a:lnTo>
                    <a:lnTo>
                      <a:pt x="8" y="20"/>
                    </a:lnTo>
                    <a:close/>
                    <a:moveTo>
                      <a:pt x="8" y="22"/>
                    </a:moveTo>
                    <a:lnTo>
                      <a:pt x="36" y="22"/>
                    </a:lnTo>
                    <a:lnTo>
                      <a:pt x="37" y="22"/>
                    </a:lnTo>
                    <a:lnTo>
                      <a:pt x="38" y="22"/>
                    </a:lnTo>
                    <a:lnTo>
                      <a:pt x="39" y="21"/>
                    </a:lnTo>
                    <a:lnTo>
                      <a:pt x="39" y="20"/>
                    </a:lnTo>
                    <a:lnTo>
                      <a:pt x="38" y="12"/>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7" y="32"/>
                    </a:lnTo>
                    <a:lnTo>
                      <a:pt x="36" y="32"/>
                    </a:lnTo>
                    <a:lnTo>
                      <a:pt x="36" y="33"/>
                    </a:lnTo>
                    <a:lnTo>
                      <a:pt x="34" y="37"/>
                    </a:lnTo>
                    <a:lnTo>
                      <a:pt x="33" y="39"/>
                    </a:lnTo>
                    <a:lnTo>
                      <a:pt x="31" y="41"/>
                    </a:lnTo>
                    <a:lnTo>
                      <a:pt x="28" y="42"/>
                    </a:lnTo>
                    <a:lnTo>
                      <a:pt x="26" y="43"/>
                    </a:lnTo>
                    <a:lnTo>
                      <a:pt x="25" y="43"/>
                    </a:lnTo>
                    <a:lnTo>
                      <a:pt x="23" y="43"/>
                    </a:lnTo>
                    <a:lnTo>
                      <a:pt x="23" y="43"/>
                    </a:lnTo>
                    <a:lnTo>
                      <a:pt x="19" y="43"/>
                    </a:lnTo>
                    <a:lnTo>
                      <a:pt x="16" y="41"/>
                    </a:lnTo>
                    <a:lnTo>
                      <a:pt x="13" y="39"/>
                    </a:lnTo>
                    <a:lnTo>
                      <a:pt x="11" y="37"/>
                    </a:lnTo>
                    <a:lnTo>
                      <a:pt x="10"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268" name="Group 408"/>
            <p:cNvGrpSpPr>
              <a:grpSpLocks/>
            </p:cNvGrpSpPr>
            <p:nvPr/>
          </p:nvGrpSpPr>
          <p:grpSpPr bwMode="auto">
            <a:xfrm>
              <a:off x="713" y="1474"/>
              <a:ext cx="2323" cy="1310"/>
              <a:chOff x="713" y="1474"/>
              <a:chExt cx="2323" cy="1310"/>
            </a:xfrm>
          </p:grpSpPr>
          <p:sp>
            <p:nvSpPr>
              <p:cNvPr id="5014" name="Freeform 208"/>
              <p:cNvSpPr>
                <a:spLocks noChangeAspect="1"/>
              </p:cNvSpPr>
              <p:nvPr/>
            </p:nvSpPr>
            <p:spPr bwMode="auto">
              <a:xfrm>
                <a:off x="2253" y="1497"/>
                <a:ext cx="38" cy="46"/>
              </a:xfrm>
              <a:custGeom>
                <a:avLst/>
                <a:gdLst>
                  <a:gd name="T0" fmla="*/ 8 w 38"/>
                  <a:gd name="T1" fmla="*/ 23 h 46"/>
                  <a:gd name="T2" fmla="*/ 10 w 38"/>
                  <a:gd name="T3" fmla="*/ 13 h 46"/>
                  <a:gd name="T4" fmla="*/ 13 w 38"/>
                  <a:gd name="T5" fmla="*/ 7 h 46"/>
                  <a:gd name="T6" fmla="*/ 17 w 38"/>
                  <a:gd name="T7" fmla="*/ 4 h 46"/>
                  <a:gd name="T8" fmla="*/ 22 w 38"/>
                  <a:gd name="T9" fmla="*/ 3 h 46"/>
                  <a:gd name="T10" fmla="*/ 23 w 38"/>
                  <a:gd name="T11" fmla="*/ 3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10 h 46"/>
                  <a:gd name="T24" fmla="*/ 28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6 w 38"/>
                  <a:gd name="T37" fmla="*/ 14 h 46"/>
                  <a:gd name="T38" fmla="*/ 36 w 38"/>
                  <a:gd name="T39" fmla="*/ 13 h 46"/>
                  <a:gd name="T40" fmla="*/ 37 w 38"/>
                  <a:gd name="T41" fmla="*/ 11 h 46"/>
                  <a:gd name="T42" fmla="*/ 36 w 38"/>
                  <a:gd name="T43" fmla="*/ 6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30 w 38"/>
                  <a:gd name="T69" fmla="*/ 44 h 46"/>
                  <a:gd name="T70" fmla="*/ 33 w 38"/>
                  <a:gd name="T71" fmla="*/ 42 h 46"/>
                  <a:gd name="T72" fmla="*/ 35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7 w 38"/>
                  <a:gd name="T85" fmla="*/ 32 h 46"/>
                  <a:gd name="T86" fmla="*/ 36 w 38"/>
                  <a:gd name="T87" fmla="*/ 32 h 46"/>
                  <a:gd name="T88" fmla="*/ 35 w 38"/>
                  <a:gd name="T89" fmla="*/ 33 h 46"/>
                  <a:gd name="T90" fmla="*/ 34 w 38"/>
                  <a:gd name="T91" fmla="*/ 36 h 46"/>
                  <a:gd name="T92" fmla="*/ 33 w 38"/>
                  <a:gd name="T93" fmla="*/ 38 h 46"/>
                  <a:gd name="T94" fmla="*/ 31 w 38"/>
                  <a:gd name="T95" fmla="*/ 40 h 46"/>
                  <a:gd name="T96" fmla="*/ 29 w 38"/>
                  <a:gd name="T97" fmla="*/ 42 h 46"/>
                  <a:gd name="T98" fmla="*/ 27 w 38"/>
                  <a:gd name="T99" fmla="*/ 43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7 h 46"/>
                  <a:gd name="T116" fmla="*/ 10 w 38"/>
                  <a:gd name="T117" fmla="*/ 33 h 46"/>
                  <a:gd name="T118" fmla="*/ 9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7"/>
                    </a:lnTo>
                    <a:lnTo>
                      <a:pt x="17" y="4"/>
                    </a:lnTo>
                    <a:lnTo>
                      <a:pt x="22" y="3"/>
                    </a:lnTo>
                    <a:lnTo>
                      <a:pt x="23" y="3"/>
                    </a:lnTo>
                    <a:lnTo>
                      <a:pt x="26" y="3"/>
                    </a:lnTo>
                    <a:lnTo>
                      <a:pt x="29" y="4"/>
                    </a:lnTo>
                    <a:lnTo>
                      <a:pt x="32" y="6"/>
                    </a:lnTo>
                    <a:lnTo>
                      <a:pt x="30" y="7"/>
                    </a:lnTo>
                    <a:lnTo>
                      <a:pt x="28" y="8"/>
                    </a:lnTo>
                    <a:lnTo>
                      <a:pt x="28" y="10"/>
                    </a:lnTo>
                    <a:lnTo>
                      <a:pt x="28" y="11"/>
                    </a:lnTo>
                    <a:lnTo>
                      <a:pt x="28" y="13"/>
                    </a:lnTo>
                    <a:lnTo>
                      <a:pt x="29" y="14"/>
                    </a:lnTo>
                    <a:lnTo>
                      <a:pt x="30" y="15"/>
                    </a:lnTo>
                    <a:lnTo>
                      <a:pt x="32" y="16"/>
                    </a:lnTo>
                    <a:lnTo>
                      <a:pt x="34" y="15"/>
                    </a:lnTo>
                    <a:lnTo>
                      <a:pt x="36" y="14"/>
                    </a:lnTo>
                    <a:lnTo>
                      <a:pt x="36" y="13"/>
                    </a:lnTo>
                    <a:lnTo>
                      <a:pt x="37" y="11"/>
                    </a:lnTo>
                    <a:lnTo>
                      <a:pt x="36" y="6"/>
                    </a:lnTo>
                    <a:lnTo>
                      <a:pt x="32" y="3"/>
                    </a:lnTo>
                    <a:lnTo>
                      <a:pt x="27" y="1"/>
                    </a:lnTo>
                    <a:lnTo>
                      <a:pt x="22" y="0"/>
                    </a:lnTo>
                    <a:lnTo>
                      <a:pt x="13" y="2"/>
                    </a:lnTo>
                    <a:lnTo>
                      <a:pt x="6" y="7"/>
                    </a:lnTo>
                    <a:lnTo>
                      <a:pt x="2" y="14"/>
                    </a:lnTo>
                    <a:lnTo>
                      <a:pt x="0" y="23"/>
                    </a:lnTo>
                    <a:lnTo>
                      <a:pt x="2" y="32"/>
                    </a:lnTo>
                    <a:lnTo>
                      <a:pt x="6" y="39"/>
                    </a:lnTo>
                    <a:lnTo>
                      <a:pt x="13" y="44"/>
                    </a:lnTo>
                    <a:lnTo>
                      <a:pt x="21" y="46"/>
                    </a:lnTo>
                    <a:lnTo>
                      <a:pt x="26" y="45"/>
                    </a:lnTo>
                    <a:lnTo>
                      <a:pt x="30" y="44"/>
                    </a:lnTo>
                    <a:lnTo>
                      <a:pt x="33" y="42"/>
                    </a:lnTo>
                    <a:lnTo>
                      <a:pt x="35" y="40"/>
                    </a:lnTo>
                    <a:lnTo>
                      <a:pt x="36" y="37"/>
                    </a:lnTo>
                    <a:lnTo>
                      <a:pt x="37" y="35"/>
                    </a:lnTo>
                    <a:lnTo>
                      <a:pt x="38" y="34"/>
                    </a:lnTo>
                    <a:lnTo>
                      <a:pt x="38" y="33"/>
                    </a:lnTo>
                    <a:lnTo>
                      <a:pt x="37" y="32"/>
                    </a:lnTo>
                    <a:lnTo>
                      <a:pt x="37" y="32"/>
                    </a:lnTo>
                    <a:lnTo>
                      <a:pt x="36" y="32"/>
                    </a:lnTo>
                    <a:lnTo>
                      <a:pt x="35" y="33"/>
                    </a:lnTo>
                    <a:lnTo>
                      <a:pt x="34" y="36"/>
                    </a:lnTo>
                    <a:lnTo>
                      <a:pt x="33" y="38"/>
                    </a:lnTo>
                    <a:lnTo>
                      <a:pt x="31" y="40"/>
                    </a:lnTo>
                    <a:lnTo>
                      <a:pt x="29" y="42"/>
                    </a:lnTo>
                    <a:lnTo>
                      <a:pt x="27" y="43"/>
                    </a:lnTo>
                    <a:lnTo>
                      <a:pt x="25" y="43"/>
                    </a:lnTo>
                    <a:lnTo>
                      <a:pt x="24" y="43"/>
                    </a:lnTo>
                    <a:lnTo>
                      <a:pt x="22" y="43"/>
                    </a:lnTo>
                    <a:lnTo>
                      <a:pt x="20" y="43"/>
                    </a:lnTo>
                    <a:lnTo>
                      <a:pt x="18" y="42"/>
                    </a:lnTo>
                    <a:lnTo>
                      <a:pt x="15" y="41"/>
                    </a:lnTo>
                    <a:lnTo>
                      <a:pt x="13" y="39"/>
                    </a:lnTo>
                    <a:lnTo>
                      <a:pt x="11" y="37"/>
                    </a:lnTo>
                    <a:lnTo>
                      <a:pt x="10" y="33"/>
                    </a:lnTo>
                    <a:lnTo>
                      <a:pt x="9"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5" name="Freeform 209"/>
              <p:cNvSpPr>
                <a:spLocks noChangeAspect="1"/>
              </p:cNvSpPr>
              <p:nvPr/>
            </p:nvSpPr>
            <p:spPr bwMode="auto">
              <a:xfrm>
                <a:off x="2296" y="1481"/>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8 h 62"/>
                  <a:gd name="T26" fmla="*/ 9 w 31"/>
                  <a:gd name="T27" fmla="*/ 53 h 62"/>
                  <a:gd name="T28" fmla="*/ 10 w 31"/>
                  <a:gd name="T29" fmla="*/ 56 h 62"/>
                  <a:gd name="T30" fmla="*/ 11 w 31"/>
                  <a:gd name="T31" fmla="*/ 58 h 62"/>
                  <a:gd name="T32" fmla="*/ 13 w 31"/>
                  <a:gd name="T33" fmla="*/ 60 h 62"/>
                  <a:gd name="T34" fmla="*/ 15 w 31"/>
                  <a:gd name="T35" fmla="*/ 61 h 62"/>
                  <a:gd name="T36" fmla="*/ 18 w 31"/>
                  <a:gd name="T37" fmla="*/ 61 h 62"/>
                  <a:gd name="T38" fmla="*/ 20 w 31"/>
                  <a:gd name="T39" fmla="*/ 62 h 62"/>
                  <a:gd name="T40" fmla="*/ 21 w 31"/>
                  <a:gd name="T41" fmla="*/ 62 h 62"/>
                  <a:gd name="T42" fmla="*/ 24 w 31"/>
                  <a:gd name="T43" fmla="*/ 62 h 62"/>
                  <a:gd name="T44" fmla="*/ 26 w 31"/>
                  <a:gd name="T45" fmla="*/ 61 h 62"/>
                  <a:gd name="T46" fmla="*/ 27 w 31"/>
                  <a:gd name="T47" fmla="*/ 59 h 62"/>
                  <a:gd name="T48" fmla="*/ 29 w 31"/>
                  <a:gd name="T49" fmla="*/ 58 h 62"/>
                  <a:gd name="T50" fmla="*/ 30 w 31"/>
                  <a:gd name="T51" fmla="*/ 55 h 62"/>
                  <a:gd name="T52" fmla="*/ 30 w 31"/>
                  <a:gd name="T53" fmla="*/ 53 h 62"/>
                  <a:gd name="T54" fmla="*/ 31 w 31"/>
                  <a:gd name="T55" fmla="*/ 51 h 62"/>
                  <a:gd name="T56" fmla="*/ 31 w 31"/>
                  <a:gd name="T57" fmla="*/ 48 h 62"/>
                  <a:gd name="T58" fmla="*/ 31 w 31"/>
                  <a:gd name="T59" fmla="*/ 43 h 62"/>
                  <a:gd name="T60" fmla="*/ 28 w 31"/>
                  <a:gd name="T61" fmla="*/ 43 h 62"/>
                  <a:gd name="T62" fmla="*/ 28 w 31"/>
                  <a:gd name="T63" fmla="*/ 48 h 62"/>
                  <a:gd name="T64" fmla="*/ 28 w 31"/>
                  <a:gd name="T65" fmla="*/ 53 h 62"/>
                  <a:gd name="T66" fmla="*/ 26 w 31"/>
                  <a:gd name="T67" fmla="*/ 57 h 62"/>
                  <a:gd name="T68" fmla="*/ 24 w 31"/>
                  <a:gd name="T69" fmla="*/ 59 h 62"/>
                  <a:gd name="T70" fmla="*/ 22 w 31"/>
                  <a:gd name="T71" fmla="*/ 59 h 62"/>
                  <a:gd name="T72" fmla="*/ 20 w 31"/>
                  <a:gd name="T73" fmla="*/ 59 h 62"/>
                  <a:gd name="T74" fmla="*/ 18 w 31"/>
                  <a:gd name="T75" fmla="*/ 58 h 62"/>
                  <a:gd name="T76" fmla="*/ 17 w 31"/>
                  <a:gd name="T77" fmla="*/ 56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3" y="0"/>
                    </a:lnTo>
                    <a:lnTo>
                      <a:pt x="12" y="6"/>
                    </a:lnTo>
                    <a:lnTo>
                      <a:pt x="10" y="12"/>
                    </a:lnTo>
                    <a:lnTo>
                      <a:pt x="6" y="17"/>
                    </a:lnTo>
                    <a:lnTo>
                      <a:pt x="0" y="19"/>
                    </a:lnTo>
                    <a:lnTo>
                      <a:pt x="0" y="21"/>
                    </a:lnTo>
                    <a:lnTo>
                      <a:pt x="8" y="21"/>
                    </a:lnTo>
                    <a:lnTo>
                      <a:pt x="8" y="48"/>
                    </a:lnTo>
                    <a:lnTo>
                      <a:pt x="9" y="53"/>
                    </a:lnTo>
                    <a:lnTo>
                      <a:pt x="10" y="56"/>
                    </a:lnTo>
                    <a:lnTo>
                      <a:pt x="11" y="58"/>
                    </a:lnTo>
                    <a:lnTo>
                      <a:pt x="13" y="60"/>
                    </a:lnTo>
                    <a:lnTo>
                      <a:pt x="15" y="61"/>
                    </a:lnTo>
                    <a:lnTo>
                      <a:pt x="18" y="61"/>
                    </a:lnTo>
                    <a:lnTo>
                      <a:pt x="20" y="62"/>
                    </a:lnTo>
                    <a:lnTo>
                      <a:pt x="21" y="62"/>
                    </a:lnTo>
                    <a:lnTo>
                      <a:pt x="24" y="62"/>
                    </a:lnTo>
                    <a:lnTo>
                      <a:pt x="26" y="61"/>
                    </a:lnTo>
                    <a:lnTo>
                      <a:pt x="27" y="59"/>
                    </a:lnTo>
                    <a:lnTo>
                      <a:pt x="29" y="58"/>
                    </a:lnTo>
                    <a:lnTo>
                      <a:pt x="30" y="55"/>
                    </a:lnTo>
                    <a:lnTo>
                      <a:pt x="30" y="53"/>
                    </a:lnTo>
                    <a:lnTo>
                      <a:pt x="31" y="51"/>
                    </a:lnTo>
                    <a:lnTo>
                      <a:pt x="31" y="48"/>
                    </a:lnTo>
                    <a:lnTo>
                      <a:pt x="31" y="43"/>
                    </a:lnTo>
                    <a:lnTo>
                      <a:pt x="28" y="43"/>
                    </a:lnTo>
                    <a:lnTo>
                      <a:pt x="28" y="48"/>
                    </a:lnTo>
                    <a:lnTo>
                      <a:pt x="28" y="53"/>
                    </a:lnTo>
                    <a:lnTo>
                      <a:pt x="26" y="57"/>
                    </a:lnTo>
                    <a:lnTo>
                      <a:pt x="24" y="59"/>
                    </a:lnTo>
                    <a:lnTo>
                      <a:pt x="22" y="59"/>
                    </a:lnTo>
                    <a:lnTo>
                      <a:pt x="20" y="59"/>
                    </a:lnTo>
                    <a:lnTo>
                      <a:pt x="18" y="58"/>
                    </a:lnTo>
                    <a:lnTo>
                      <a:pt x="17" y="56"/>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6" name="Freeform 210"/>
              <p:cNvSpPr>
                <a:spLocks noChangeAspect="1"/>
              </p:cNvSpPr>
              <p:nvPr/>
            </p:nvSpPr>
            <p:spPr bwMode="auto">
              <a:xfrm>
                <a:off x="2336" y="1474"/>
                <a:ext cx="55" cy="68"/>
              </a:xfrm>
              <a:custGeom>
                <a:avLst/>
                <a:gdLst>
                  <a:gd name="T0" fmla="*/ 55 w 55"/>
                  <a:gd name="T1" fmla="*/ 42 h 68"/>
                  <a:gd name="T2" fmla="*/ 52 w 55"/>
                  <a:gd name="T3" fmla="*/ 42 h 68"/>
                  <a:gd name="T4" fmla="*/ 52 w 55"/>
                  <a:gd name="T5" fmla="*/ 46 h 68"/>
                  <a:gd name="T6" fmla="*/ 51 w 55"/>
                  <a:gd name="T7" fmla="*/ 50 h 68"/>
                  <a:gd name="T8" fmla="*/ 50 w 55"/>
                  <a:gd name="T9" fmla="*/ 54 h 68"/>
                  <a:gd name="T10" fmla="*/ 48 w 55"/>
                  <a:gd name="T11" fmla="*/ 57 h 68"/>
                  <a:gd name="T12" fmla="*/ 46 w 55"/>
                  <a:gd name="T13" fmla="*/ 60 h 68"/>
                  <a:gd name="T14" fmla="*/ 43 w 55"/>
                  <a:gd name="T15" fmla="*/ 63 h 68"/>
                  <a:gd name="T16" fmla="*/ 38 w 55"/>
                  <a:gd name="T17" fmla="*/ 64 h 68"/>
                  <a:gd name="T18" fmla="*/ 32 w 55"/>
                  <a:gd name="T19" fmla="*/ 65 h 68"/>
                  <a:gd name="T20" fmla="*/ 24 w 55"/>
                  <a:gd name="T21" fmla="*/ 65 h 68"/>
                  <a:gd name="T22" fmla="*/ 21 w 55"/>
                  <a:gd name="T23" fmla="*/ 65 h 68"/>
                  <a:gd name="T24" fmla="*/ 20 w 55"/>
                  <a:gd name="T25" fmla="*/ 64 h 68"/>
                  <a:gd name="T26" fmla="*/ 19 w 55"/>
                  <a:gd name="T27" fmla="*/ 63 h 68"/>
                  <a:gd name="T28" fmla="*/ 19 w 55"/>
                  <a:gd name="T29" fmla="*/ 61 h 68"/>
                  <a:gd name="T30" fmla="*/ 19 w 55"/>
                  <a:gd name="T31" fmla="*/ 8 h 68"/>
                  <a:gd name="T32" fmla="*/ 19 w 55"/>
                  <a:gd name="T33" fmla="*/ 6 h 68"/>
                  <a:gd name="T34" fmla="*/ 19 w 55"/>
                  <a:gd name="T35" fmla="*/ 5 h 68"/>
                  <a:gd name="T36" fmla="*/ 20 w 55"/>
                  <a:gd name="T37" fmla="*/ 5 h 68"/>
                  <a:gd name="T38" fmla="*/ 20 w 55"/>
                  <a:gd name="T39" fmla="*/ 4 h 68"/>
                  <a:gd name="T40" fmla="*/ 21 w 55"/>
                  <a:gd name="T41" fmla="*/ 3 h 68"/>
                  <a:gd name="T42" fmla="*/ 23 w 55"/>
                  <a:gd name="T43" fmla="*/ 3 h 68"/>
                  <a:gd name="T44" fmla="*/ 25 w 55"/>
                  <a:gd name="T45" fmla="*/ 3 h 68"/>
                  <a:gd name="T46" fmla="*/ 29 w 55"/>
                  <a:gd name="T47" fmla="*/ 3 h 68"/>
                  <a:gd name="T48" fmla="*/ 32 w 55"/>
                  <a:gd name="T49" fmla="*/ 3 h 68"/>
                  <a:gd name="T50" fmla="*/ 32 w 55"/>
                  <a:gd name="T51" fmla="*/ 0 h 68"/>
                  <a:gd name="T52" fmla="*/ 28 w 55"/>
                  <a:gd name="T53" fmla="*/ 0 h 68"/>
                  <a:gd name="T54" fmla="*/ 24 w 55"/>
                  <a:gd name="T55" fmla="*/ 0 h 68"/>
                  <a:gd name="T56" fmla="*/ 19 w 55"/>
                  <a:gd name="T57" fmla="*/ 0 h 68"/>
                  <a:gd name="T58" fmla="*/ 15 w 55"/>
                  <a:gd name="T59" fmla="*/ 0 h 68"/>
                  <a:gd name="T60" fmla="*/ 12 w 55"/>
                  <a:gd name="T61" fmla="*/ 0 h 68"/>
                  <a:gd name="T62" fmla="*/ 7 w 55"/>
                  <a:gd name="T63" fmla="*/ 0 h 68"/>
                  <a:gd name="T64" fmla="*/ 3 w 55"/>
                  <a:gd name="T65" fmla="*/ 0 h 68"/>
                  <a:gd name="T66" fmla="*/ 0 w 55"/>
                  <a:gd name="T67" fmla="*/ 0 h 68"/>
                  <a:gd name="T68" fmla="*/ 0 w 55"/>
                  <a:gd name="T69" fmla="*/ 3 h 68"/>
                  <a:gd name="T70" fmla="*/ 2 w 55"/>
                  <a:gd name="T71" fmla="*/ 3 h 68"/>
                  <a:gd name="T72" fmla="*/ 7 w 55"/>
                  <a:gd name="T73" fmla="*/ 3 h 68"/>
                  <a:gd name="T74" fmla="*/ 9 w 55"/>
                  <a:gd name="T75" fmla="*/ 4 h 68"/>
                  <a:gd name="T76" fmla="*/ 10 w 55"/>
                  <a:gd name="T77" fmla="*/ 5 h 68"/>
                  <a:gd name="T78" fmla="*/ 10 w 55"/>
                  <a:gd name="T79" fmla="*/ 7 h 68"/>
                  <a:gd name="T80" fmla="*/ 10 w 55"/>
                  <a:gd name="T81" fmla="*/ 60 h 68"/>
                  <a:gd name="T82" fmla="*/ 10 w 55"/>
                  <a:gd name="T83" fmla="*/ 62 h 68"/>
                  <a:gd name="T84" fmla="*/ 9 w 55"/>
                  <a:gd name="T85" fmla="*/ 64 h 68"/>
                  <a:gd name="T86" fmla="*/ 7 w 55"/>
                  <a:gd name="T87" fmla="*/ 64 h 68"/>
                  <a:gd name="T88" fmla="*/ 2 w 55"/>
                  <a:gd name="T89" fmla="*/ 65 h 68"/>
                  <a:gd name="T90" fmla="*/ 0 w 55"/>
                  <a:gd name="T91" fmla="*/ 65 h 68"/>
                  <a:gd name="T92" fmla="*/ 0 w 55"/>
                  <a:gd name="T93" fmla="*/ 68 h 68"/>
                  <a:gd name="T94" fmla="*/ 52 w 55"/>
                  <a:gd name="T95" fmla="*/ 68 h 68"/>
                  <a:gd name="T96" fmla="*/ 55 w 55"/>
                  <a:gd name="T97"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68">
                    <a:moveTo>
                      <a:pt x="55" y="42"/>
                    </a:moveTo>
                    <a:lnTo>
                      <a:pt x="52" y="42"/>
                    </a:lnTo>
                    <a:lnTo>
                      <a:pt x="52" y="46"/>
                    </a:lnTo>
                    <a:lnTo>
                      <a:pt x="51" y="50"/>
                    </a:lnTo>
                    <a:lnTo>
                      <a:pt x="50" y="54"/>
                    </a:lnTo>
                    <a:lnTo>
                      <a:pt x="48" y="57"/>
                    </a:lnTo>
                    <a:lnTo>
                      <a:pt x="46" y="60"/>
                    </a:lnTo>
                    <a:lnTo>
                      <a:pt x="43" y="63"/>
                    </a:lnTo>
                    <a:lnTo>
                      <a:pt x="38" y="64"/>
                    </a:lnTo>
                    <a:lnTo>
                      <a:pt x="32" y="65"/>
                    </a:lnTo>
                    <a:lnTo>
                      <a:pt x="24" y="65"/>
                    </a:lnTo>
                    <a:lnTo>
                      <a:pt x="21" y="65"/>
                    </a:lnTo>
                    <a:lnTo>
                      <a:pt x="20" y="64"/>
                    </a:lnTo>
                    <a:lnTo>
                      <a:pt x="19" y="63"/>
                    </a:lnTo>
                    <a:lnTo>
                      <a:pt x="19" y="61"/>
                    </a:lnTo>
                    <a:lnTo>
                      <a:pt x="19" y="8"/>
                    </a:lnTo>
                    <a:lnTo>
                      <a:pt x="19" y="6"/>
                    </a:lnTo>
                    <a:lnTo>
                      <a:pt x="19" y="5"/>
                    </a:lnTo>
                    <a:lnTo>
                      <a:pt x="20" y="5"/>
                    </a:lnTo>
                    <a:lnTo>
                      <a:pt x="20" y="4"/>
                    </a:lnTo>
                    <a:lnTo>
                      <a:pt x="21" y="3"/>
                    </a:lnTo>
                    <a:lnTo>
                      <a:pt x="23" y="3"/>
                    </a:lnTo>
                    <a:lnTo>
                      <a:pt x="25" y="3"/>
                    </a:lnTo>
                    <a:lnTo>
                      <a:pt x="29" y="3"/>
                    </a:lnTo>
                    <a:lnTo>
                      <a:pt x="32" y="3"/>
                    </a:lnTo>
                    <a:lnTo>
                      <a:pt x="32" y="0"/>
                    </a:lnTo>
                    <a:lnTo>
                      <a:pt x="28" y="0"/>
                    </a:lnTo>
                    <a:lnTo>
                      <a:pt x="24" y="0"/>
                    </a:lnTo>
                    <a:lnTo>
                      <a:pt x="19" y="0"/>
                    </a:lnTo>
                    <a:lnTo>
                      <a:pt x="15" y="0"/>
                    </a:lnTo>
                    <a:lnTo>
                      <a:pt x="12" y="0"/>
                    </a:lnTo>
                    <a:lnTo>
                      <a:pt x="7" y="0"/>
                    </a:lnTo>
                    <a:lnTo>
                      <a:pt x="3" y="0"/>
                    </a:lnTo>
                    <a:lnTo>
                      <a:pt x="0" y="0"/>
                    </a:lnTo>
                    <a:lnTo>
                      <a:pt x="0" y="3"/>
                    </a:lnTo>
                    <a:lnTo>
                      <a:pt x="2" y="3"/>
                    </a:lnTo>
                    <a:lnTo>
                      <a:pt x="7" y="3"/>
                    </a:lnTo>
                    <a:lnTo>
                      <a:pt x="9" y="4"/>
                    </a:lnTo>
                    <a:lnTo>
                      <a:pt x="10" y="5"/>
                    </a:lnTo>
                    <a:lnTo>
                      <a:pt x="10" y="7"/>
                    </a:lnTo>
                    <a:lnTo>
                      <a:pt x="10" y="60"/>
                    </a:lnTo>
                    <a:lnTo>
                      <a:pt x="10" y="62"/>
                    </a:lnTo>
                    <a:lnTo>
                      <a:pt x="9" y="64"/>
                    </a:lnTo>
                    <a:lnTo>
                      <a:pt x="7" y="64"/>
                    </a:lnTo>
                    <a:lnTo>
                      <a:pt x="2" y="65"/>
                    </a:lnTo>
                    <a:lnTo>
                      <a:pt x="0" y="65"/>
                    </a:lnTo>
                    <a:lnTo>
                      <a:pt x="0" y="68"/>
                    </a:lnTo>
                    <a:lnTo>
                      <a:pt x="52" y="68"/>
                    </a:lnTo>
                    <a:lnTo>
                      <a:pt x="55"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7" name="Freeform 211"/>
              <p:cNvSpPr>
                <a:spLocks noChangeAspect="1" noEditPoints="1"/>
              </p:cNvSpPr>
              <p:nvPr/>
            </p:nvSpPr>
            <p:spPr bwMode="auto">
              <a:xfrm>
                <a:off x="2398" y="1497"/>
                <a:ext cx="44" cy="46"/>
              </a:xfrm>
              <a:custGeom>
                <a:avLst/>
                <a:gdLst>
                  <a:gd name="T0" fmla="*/ 44 w 44"/>
                  <a:gd name="T1" fmla="*/ 23 h 46"/>
                  <a:gd name="T2" fmla="*/ 44 w 44"/>
                  <a:gd name="T3" fmla="*/ 19 h 46"/>
                  <a:gd name="T4" fmla="*/ 42 w 44"/>
                  <a:gd name="T5" fmla="*/ 14 h 46"/>
                  <a:gd name="T6" fmla="*/ 40 w 44"/>
                  <a:gd name="T7" fmla="*/ 10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4 w 44"/>
                  <a:gd name="T27" fmla="*/ 11 h 46"/>
                  <a:gd name="T28" fmla="*/ 2 w 44"/>
                  <a:gd name="T29" fmla="*/ 15 h 46"/>
                  <a:gd name="T30" fmla="*/ 0 w 44"/>
                  <a:gd name="T31" fmla="*/ 19 h 46"/>
                  <a:gd name="T32" fmla="*/ 0 w 44"/>
                  <a:gd name="T33" fmla="*/ 23 h 46"/>
                  <a:gd name="T34" fmla="*/ 2 w 44"/>
                  <a:gd name="T35" fmla="*/ 32 h 46"/>
                  <a:gd name="T36" fmla="*/ 6 w 44"/>
                  <a:gd name="T37" fmla="*/ 39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2 h 46"/>
                  <a:gd name="T74" fmla="*/ 10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5 w 44"/>
                  <a:gd name="T95" fmla="*/ 16 h 46"/>
                  <a:gd name="T96" fmla="*/ 36 w 44"/>
                  <a:gd name="T97" fmla="*/ 20 h 46"/>
                  <a:gd name="T98" fmla="*/ 36 w 44"/>
                  <a:gd name="T99" fmla="*/ 23 h 46"/>
                  <a:gd name="T100" fmla="*/ 36 w 44"/>
                  <a:gd name="T101" fmla="*/ 26 h 46"/>
                  <a:gd name="T102" fmla="*/ 35 w 44"/>
                  <a:gd name="T103" fmla="*/ 29 h 46"/>
                  <a:gd name="T104" fmla="*/ 35 w 44"/>
                  <a:gd name="T105" fmla="*/ 33 h 46"/>
                  <a:gd name="T106" fmla="*/ 33 w 44"/>
                  <a:gd name="T107" fmla="*/ 36 h 46"/>
                  <a:gd name="T108" fmla="*/ 31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2" y="14"/>
                    </a:lnTo>
                    <a:lnTo>
                      <a:pt x="40" y="10"/>
                    </a:lnTo>
                    <a:lnTo>
                      <a:pt x="37" y="7"/>
                    </a:lnTo>
                    <a:lnTo>
                      <a:pt x="34" y="4"/>
                    </a:lnTo>
                    <a:lnTo>
                      <a:pt x="30" y="2"/>
                    </a:lnTo>
                    <a:lnTo>
                      <a:pt x="26" y="1"/>
                    </a:lnTo>
                    <a:lnTo>
                      <a:pt x="22" y="0"/>
                    </a:lnTo>
                    <a:lnTo>
                      <a:pt x="17" y="1"/>
                    </a:lnTo>
                    <a:lnTo>
                      <a:pt x="13" y="2"/>
                    </a:lnTo>
                    <a:lnTo>
                      <a:pt x="9" y="4"/>
                    </a:lnTo>
                    <a:lnTo>
                      <a:pt x="6" y="7"/>
                    </a:lnTo>
                    <a:lnTo>
                      <a:pt x="4" y="11"/>
                    </a:lnTo>
                    <a:lnTo>
                      <a:pt x="2" y="15"/>
                    </a:lnTo>
                    <a:lnTo>
                      <a:pt x="0" y="19"/>
                    </a:lnTo>
                    <a:lnTo>
                      <a:pt x="0" y="23"/>
                    </a:lnTo>
                    <a:lnTo>
                      <a:pt x="2" y="32"/>
                    </a:lnTo>
                    <a:lnTo>
                      <a:pt x="6" y="39"/>
                    </a:lnTo>
                    <a:lnTo>
                      <a:pt x="13" y="44"/>
                    </a:lnTo>
                    <a:lnTo>
                      <a:pt x="22" y="46"/>
                    </a:lnTo>
                    <a:lnTo>
                      <a:pt x="30" y="44"/>
                    </a:lnTo>
                    <a:lnTo>
                      <a:pt x="37" y="39"/>
                    </a:lnTo>
                    <a:lnTo>
                      <a:pt x="42" y="32"/>
                    </a:lnTo>
                    <a:lnTo>
                      <a:pt x="44" y="23"/>
                    </a:lnTo>
                    <a:close/>
                    <a:moveTo>
                      <a:pt x="22" y="43"/>
                    </a:moveTo>
                    <a:lnTo>
                      <a:pt x="19" y="43"/>
                    </a:lnTo>
                    <a:lnTo>
                      <a:pt x="16" y="42"/>
                    </a:lnTo>
                    <a:lnTo>
                      <a:pt x="13" y="40"/>
                    </a:lnTo>
                    <a:lnTo>
                      <a:pt x="11" y="37"/>
                    </a:lnTo>
                    <a:lnTo>
                      <a:pt x="9" y="33"/>
                    </a:lnTo>
                    <a:lnTo>
                      <a:pt x="8" y="29"/>
                    </a:lnTo>
                    <a:lnTo>
                      <a:pt x="8" y="26"/>
                    </a:lnTo>
                    <a:lnTo>
                      <a:pt x="8" y="23"/>
                    </a:lnTo>
                    <a:lnTo>
                      <a:pt x="8" y="20"/>
                    </a:lnTo>
                    <a:lnTo>
                      <a:pt x="8" y="16"/>
                    </a:lnTo>
                    <a:lnTo>
                      <a:pt x="9" y="12"/>
                    </a:lnTo>
                    <a:lnTo>
                      <a:pt x="10" y="9"/>
                    </a:lnTo>
                    <a:lnTo>
                      <a:pt x="13" y="6"/>
                    </a:lnTo>
                    <a:lnTo>
                      <a:pt x="16" y="4"/>
                    </a:lnTo>
                    <a:lnTo>
                      <a:pt x="19" y="3"/>
                    </a:lnTo>
                    <a:lnTo>
                      <a:pt x="22" y="2"/>
                    </a:lnTo>
                    <a:lnTo>
                      <a:pt x="25" y="3"/>
                    </a:lnTo>
                    <a:lnTo>
                      <a:pt x="28" y="4"/>
                    </a:lnTo>
                    <a:lnTo>
                      <a:pt x="31" y="6"/>
                    </a:lnTo>
                    <a:lnTo>
                      <a:pt x="33" y="9"/>
                    </a:lnTo>
                    <a:lnTo>
                      <a:pt x="35" y="12"/>
                    </a:lnTo>
                    <a:lnTo>
                      <a:pt x="35" y="16"/>
                    </a:lnTo>
                    <a:lnTo>
                      <a:pt x="36" y="20"/>
                    </a:lnTo>
                    <a:lnTo>
                      <a:pt x="36" y="23"/>
                    </a:lnTo>
                    <a:lnTo>
                      <a:pt x="36" y="26"/>
                    </a:lnTo>
                    <a:lnTo>
                      <a:pt x="35" y="29"/>
                    </a:lnTo>
                    <a:lnTo>
                      <a:pt x="35" y="33"/>
                    </a:lnTo>
                    <a:lnTo>
                      <a:pt x="33" y="36"/>
                    </a:lnTo>
                    <a:lnTo>
                      <a:pt x="31"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8" name="Freeform 212"/>
              <p:cNvSpPr>
                <a:spLocks noChangeAspect="1" noEditPoints="1"/>
              </p:cNvSpPr>
              <p:nvPr/>
            </p:nvSpPr>
            <p:spPr bwMode="auto">
              <a:xfrm>
                <a:off x="2450" y="1497"/>
                <a:ext cx="45" cy="46"/>
              </a:xfrm>
              <a:custGeom>
                <a:avLst/>
                <a:gdLst>
                  <a:gd name="T0" fmla="*/ 45 w 45"/>
                  <a:gd name="T1" fmla="*/ 23 h 46"/>
                  <a:gd name="T2" fmla="*/ 44 w 45"/>
                  <a:gd name="T3" fmla="*/ 19 h 46"/>
                  <a:gd name="T4" fmla="*/ 43 w 45"/>
                  <a:gd name="T5" fmla="*/ 14 h 46"/>
                  <a:gd name="T6" fmla="*/ 41 w 45"/>
                  <a:gd name="T7" fmla="*/ 10 h 46"/>
                  <a:gd name="T8" fmla="*/ 38 w 45"/>
                  <a:gd name="T9" fmla="*/ 7 h 46"/>
                  <a:gd name="T10" fmla="*/ 35 w 45"/>
                  <a:gd name="T11" fmla="*/ 4 h 46"/>
                  <a:gd name="T12" fmla="*/ 31 w 45"/>
                  <a:gd name="T13" fmla="*/ 2 h 46"/>
                  <a:gd name="T14" fmla="*/ 27 w 45"/>
                  <a:gd name="T15" fmla="*/ 1 h 46"/>
                  <a:gd name="T16" fmla="*/ 23 w 45"/>
                  <a:gd name="T17" fmla="*/ 0 h 46"/>
                  <a:gd name="T18" fmla="*/ 18 w 45"/>
                  <a:gd name="T19" fmla="*/ 1 h 46"/>
                  <a:gd name="T20" fmla="*/ 14 w 45"/>
                  <a:gd name="T21" fmla="*/ 2 h 46"/>
                  <a:gd name="T22" fmla="*/ 10 w 45"/>
                  <a:gd name="T23" fmla="*/ 4 h 46"/>
                  <a:gd name="T24" fmla="*/ 7 w 45"/>
                  <a:gd name="T25" fmla="*/ 7 h 46"/>
                  <a:gd name="T26" fmla="*/ 4 w 45"/>
                  <a:gd name="T27" fmla="*/ 11 h 46"/>
                  <a:gd name="T28" fmla="*/ 2 w 45"/>
                  <a:gd name="T29" fmla="*/ 15 h 46"/>
                  <a:gd name="T30" fmla="*/ 1 w 45"/>
                  <a:gd name="T31" fmla="*/ 19 h 46"/>
                  <a:gd name="T32" fmla="*/ 0 w 45"/>
                  <a:gd name="T33" fmla="*/ 23 h 46"/>
                  <a:gd name="T34" fmla="*/ 2 w 45"/>
                  <a:gd name="T35" fmla="*/ 32 h 46"/>
                  <a:gd name="T36" fmla="*/ 7 w 45"/>
                  <a:gd name="T37" fmla="*/ 39 h 46"/>
                  <a:gd name="T38" fmla="*/ 14 w 45"/>
                  <a:gd name="T39" fmla="*/ 44 h 46"/>
                  <a:gd name="T40" fmla="*/ 22 w 45"/>
                  <a:gd name="T41" fmla="*/ 46 h 46"/>
                  <a:gd name="T42" fmla="*/ 31 w 45"/>
                  <a:gd name="T43" fmla="*/ 44 h 46"/>
                  <a:gd name="T44" fmla="*/ 38 w 45"/>
                  <a:gd name="T45" fmla="*/ 39 h 46"/>
                  <a:gd name="T46" fmla="*/ 43 w 45"/>
                  <a:gd name="T47" fmla="*/ 32 h 46"/>
                  <a:gd name="T48" fmla="*/ 45 w 45"/>
                  <a:gd name="T49" fmla="*/ 23 h 46"/>
                  <a:gd name="T50" fmla="*/ 23 w 45"/>
                  <a:gd name="T51" fmla="*/ 43 h 46"/>
                  <a:gd name="T52" fmla="*/ 19 w 45"/>
                  <a:gd name="T53" fmla="*/ 43 h 46"/>
                  <a:gd name="T54" fmla="*/ 16 w 45"/>
                  <a:gd name="T55" fmla="*/ 42 h 46"/>
                  <a:gd name="T56" fmla="*/ 13 w 45"/>
                  <a:gd name="T57" fmla="*/ 40 h 46"/>
                  <a:gd name="T58" fmla="*/ 11 w 45"/>
                  <a:gd name="T59" fmla="*/ 37 h 46"/>
                  <a:gd name="T60" fmla="*/ 10 w 45"/>
                  <a:gd name="T61" fmla="*/ 33 h 46"/>
                  <a:gd name="T62" fmla="*/ 9 w 45"/>
                  <a:gd name="T63" fmla="*/ 29 h 46"/>
                  <a:gd name="T64" fmla="*/ 9 w 45"/>
                  <a:gd name="T65" fmla="*/ 26 h 46"/>
                  <a:gd name="T66" fmla="*/ 9 w 45"/>
                  <a:gd name="T67" fmla="*/ 23 h 46"/>
                  <a:gd name="T68" fmla="*/ 9 w 45"/>
                  <a:gd name="T69" fmla="*/ 20 h 46"/>
                  <a:gd name="T70" fmla="*/ 9 w 45"/>
                  <a:gd name="T71" fmla="*/ 16 h 46"/>
                  <a:gd name="T72" fmla="*/ 10 w 45"/>
                  <a:gd name="T73" fmla="*/ 12 h 46"/>
                  <a:gd name="T74" fmla="*/ 11 w 45"/>
                  <a:gd name="T75" fmla="*/ 9 h 46"/>
                  <a:gd name="T76" fmla="*/ 13 w 45"/>
                  <a:gd name="T77" fmla="*/ 6 h 46"/>
                  <a:gd name="T78" fmla="*/ 16 w 45"/>
                  <a:gd name="T79" fmla="*/ 4 h 46"/>
                  <a:gd name="T80" fmla="*/ 19 w 45"/>
                  <a:gd name="T81" fmla="*/ 3 h 46"/>
                  <a:gd name="T82" fmla="*/ 22 w 45"/>
                  <a:gd name="T83" fmla="*/ 2 h 46"/>
                  <a:gd name="T84" fmla="*/ 26 w 45"/>
                  <a:gd name="T85" fmla="*/ 3 h 46"/>
                  <a:gd name="T86" fmla="*/ 29 w 45"/>
                  <a:gd name="T87" fmla="*/ 4 h 46"/>
                  <a:gd name="T88" fmla="*/ 31 w 45"/>
                  <a:gd name="T89" fmla="*/ 6 h 46"/>
                  <a:gd name="T90" fmla="*/ 34 w 45"/>
                  <a:gd name="T91" fmla="*/ 9 h 46"/>
                  <a:gd name="T92" fmla="*/ 35 w 45"/>
                  <a:gd name="T93" fmla="*/ 12 h 46"/>
                  <a:gd name="T94" fmla="*/ 36 w 45"/>
                  <a:gd name="T95" fmla="*/ 16 h 46"/>
                  <a:gd name="T96" fmla="*/ 36 w 45"/>
                  <a:gd name="T97" fmla="*/ 20 h 46"/>
                  <a:gd name="T98" fmla="*/ 36 w 45"/>
                  <a:gd name="T99" fmla="*/ 23 h 46"/>
                  <a:gd name="T100" fmla="*/ 36 w 45"/>
                  <a:gd name="T101" fmla="*/ 26 h 46"/>
                  <a:gd name="T102" fmla="*/ 36 w 45"/>
                  <a:gd name="T103" fmla="*/ 29 h 46"/>
                  <a:gd name="T104" fmla="*/ 35 w 45"/>
                  <a:gd name="T105" fmla="*/ 33 h 46"/>
                  <a:gd name="T106" fmla="*/ 34 w 45"/>
                  <a:gd name="T107" fmla="*/ 36 h 46"/>
                  <a:gd name="T108" fmla="*/ 32 w 45"/>
                  <a:gd name="T109" fmla="*/ 39 h 46"/>
                  <a:gd name="T110" fmla="*/ 29 w 45"/>
                  <a:gd name="T111" fmla="*/ 41 h 46"/>
                  <a:gd name="T112" fmla="*/ 26 w 45"/>
                  <a:gd name="T113" fmla="*/ 43 h 46"/>
                  <a:gd name="T114" fmla="*/ 23 w 45"/>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46">
                    <a:moveTo>
                      <a:pt x="45" y="23"/>
                    </a:moveTo>
                    <a:lnTo>
                      <a:pt x="44" y="19"/>
                    </a:lnTo>
                    <a:lnTo>
                      <a:pt x="43" y="14"/>
                    </a:lnTo>
                    <a:lnTo>
                      <a:pt x="41" y="10"/>
                    </a:lnTo>
                    <a:lnTo>
                      <a:pt x="38" y="7"/>
                    </a:lnTo>
                    <a:lnTo>
                      <a:pt x="35" y="4"/>
                    </a:lnTo>
                    <a:lnTo>
                      <a:pt x="31" y="2"/>
                    </a:lnTo>
                    <a:lnTo>
                      <a:pt x="27" y="1"/>
                    </a:lnTo>
                    <a:lnTo>
                      <a:pt x="23"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3" y="32"/>
                    </a:lnTo>
                    <a:lnTo>
                      <a:pt x="45" y="23"/>
                    </a:lnTo>
                    <a:close/>
                    <a:moveTo>
                      <a:pt x="23" y="43"/>
                    </a:moveTo>
                    <a:lnTo>
                      <a:pt x="19" y="43"/>
                    </a:lnTo>
                    <a:lnTo>
                      <a:pt x="16" y="42"/>
                    </a:lnTo>
                    <a:lnTo>
                      <a:pt x="13" y="40"/>
                    </a:lnTo>
                    <a:lnTo>
                      <a:pt x="11" y="37"/>
                    </a:lnTo>
                    <a:lnTo>
                      <a:pt x="10" y="33"/>
                    </a:lnTo>
                    <a:lnTo>
                      <a:pt x="9" y="29"/>
                    </a:lnTo>
                    <a:lnTo>
                      <a:pt x="9" y="26"/>
                    </a:lnTo>
                    <a:lnTo>
                      <a:pt x="9" y="23"/>
                    </a:lnTo>
                    <a:lnTo>
                      <a:pt x="9" y="20"/>
                    </a:lnTo>
                    <a:lnTo>
                      <a:pt x="9" y="16"/>
                    </a:lnTo>
                    <a:lnTo>
                      <a:pt x="10" y="12"/>
                    </a:lnTo>
                    <a:lnTo>
                      <a:pt x="11" y="9"/>
                    </a:lnTo>
                    <a:lnTo>
                      <a:pt x="13" y="6"/>
                    </a:lnTo>
                    <a:lnTo>
                      <a:pt x="16" y="4"/>
                    </a:lnTo>
                    <a:lnTo>
                      <a:pt x="19" y="3"/>
                    </a:lnTo>
                    <a:lnTo>
                      <a:pt x="22" y="2"/>
                    </a:lnTo>
                    <a:lnTo>
                      <a:pt x="26" y="3"/>
                    </a:lnTo>
                    <a:lnTo>
                      <a:pt x="29" y="4"/>
                    </a:lnTo>
                    <a:lnTo>
                      <a:pt x="31" y="6"/>
                    </a:lnTo>
                    <a:lnTo>
                      <a:pt x="34"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9" name="Freeform 213"/>
              <p:cNvSpPr>
                <a:spLocks noChangeAspect="1" noEditPoints="1"/>
              </p:cNvSpPr>
              <p:nvPr/>
            </p:nvSpPr>
            <p:spPr bwMode="auto">
              <a:xfrm>
                <a:off x="2500" y="1498"/>
                <a:ext cx="49" cy="63"/>
              </a:xfrm>
              <a:custGeom>
                <a:avLst/>
                <a:gdLst>
                  <a:gd name="T0" fmla="*/ 15 w 49"/>
                  <a:gd name="T1" fmla="*/ 0 h 63"/>
                  <a:gd name="T2" fmla="*/ 0 w 49"/>
                  <a:gd name="T3" fmla="*/ 4 h 63"/>
                  <a:gd name="T4" fmla="*/ 7 w 49"/>
                  <a:gd name="T5" fmla="*/ 5 h 63"/>
                  <a:gd name="T6" fmla="*/ 8 w 49"/>
                  <a:gd name="T7" fmla="*/ 9 h 63"/>
                  <a:gd name="T8" fmla="*/ 8 w 49"/>
                  <a:gd name="T9" fmla="*/ 58 h 63"/>
                  <a:gd name="T10" fmla="*/ 4 w 49"/>
                  <a:gd name="T11" fmla="*/ 60 h 63"/>
                  <a:gd name="T12" fmla="*/ 0 w 49"/>
                  <a:gd name="T13" fmla="*/ 63 h 63"/>
                  <a:gd name="T14" fmla="*/ 6 w 49"/>
                  <a:gd name="T15" fmla="*/ 63 h 63"/>
                  <a:gd name="T16" fmla="*/ 11 w 49"/>
                  <a:gd name="T17" fmla="*/ 63 h 63"/>
                  <a:gd name="T18" fmla="*/ 17 w 49"/>
                  <a:gd name="T19" fmla="*/ 63 h 63"/>
                  <a:gd name="T20" fmla="*/ 23 w 49"/>
                  <a:gd name="T21" fmla="*/ 63 h 63"/>
                  <a:gd name="T22" fmla="*/ 19 w 49"/>
                  <a:gd name="T23" fmla="*/ 60 h 63"/>
                  <a:gd name="T24" fmla="*/ 15 w 49"/>
                  <a:gd name="T25" fmla="*/ 58 h 63"/>
                  <a:gd name="T26" fmla="*/ 15 w 49"/>
                  <a:gd name="T27" fmla="*/ 39 h 63"/>
                  <a:gd name="T28" fmla="*/ 16 w 49"/>
                  <a:gd name="T29" fmla="*/ 40 h 63"/>
                  <a:gd name="T30" fmla="*/ 22 w 49"/>
                  <a:gd name="T31" fmla="*/ 44 h 63"/>
                  <a:gd name="T32" fmla="*/ 36 w 49"/>
                  <a:gd name="T33" fmla="*/ 43 h 63"/>
                  <a:gd name="T34" fmla="*/ 48 w 49"/>
                  <a:gd name="T35" fmla="*/ 31 h 63"/>
                  <a:gd name="T36" fmla="*/ 48 w 49"/>
                  <a:gd name="T37" fmla="*/ 13 h 63"/>
                  <a:gd name="T38" fmla="*/ 37 w 49"/>
                  <a:gd name="T39" fmla="*/ 2 h 63"/>
                  <a:gd name="T40" fmla="*/ 23 w 49"/>
                  <a:gd name="T41" fmla="*/ 0 h 63"/>
                  <a:gd name="T42" fmla="*/ 17 w 49"/>
                  <a:gd name="T43" fmla="*/ 4 h 63"/>
                  <a:gd name="T44" fmla="*/ 15 w 49"/>
                  <a:gd name="T45" fmla="*/ 32 h 63"/>
                  <a:gd name="T46" fmla="*/ 17 w 49"/>
                  <a:gd name="T47" fmla="*/ 7 h 63"/>
                  <a:gd name="T48" fmla="*/ 24 w 49"/>
                  <a:gd name="T49" fmla="*/ 3 h 63"/>
                  <a:gd name="T50" fmla="*/ 33 w 49"/>
                  <a:gd name="T51" fmla="*/ 4 h 63"/>
                  <a:gd name="T52" fmla="*/ 40 w 49"/>
                  <a:gd name="T53" fmla="*/ 14 h 63"/>
                  <a:gd name="T54" fmla="*/ 40 w 49"/>
                  <a:gd name="T55" fmla="*/ 31 h 63"/>
                  <a:gd name="T56" fmla="*/ 32 w 49"/>
                  <a:gd name="T57" fmla="*/ 41 h 63"/>
                  <a:gd name="T58" fmla="*/ 24 w 49"/>
                  <a:gd name="T59" fmla="*/ 42 h 63"/>
                  <a:gd name="T60" fmla="*/ 19 w 49"/>
                  <a:gd name="T61" fmla="*/ 39 h 63"/>
                  <a:gd name="T62" fmla="*/ 16 w 49"/>
                  <a:gd name="T63" fmla="*/ 35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5" y="6"/>
                    </a:moveTo>
                    <a:lnTo>
                      <a:pt x="15" y="0"/>
                    </a:lnTo>
                    <a:lnTo>
                      <a:pt x="0" y="1"/>
                    </a:lnTo>
                    <a:lnTo>
                      <a:pt x="0" y="4"/>
                    </a:lnTo>
                    <a:lnTo>
                      <a:pt x="4" y="4"/>
                    </a:lnTo>
                    <a:lnTo>
                      <a:pt x="7" y="5"/>
                    </a:lnTo>
                    <a:lnTo>
                      <a:pt x="8" y="6"/>
                    </a:lnTo>
                    <a:lnTo>
                      <a:pt x="8" y="9"/>
                    </a:lnTo>
                    <a:lnTo>
                      <a:pt x="8" y="56"/>
                    </a:lnTo>
                    <a:lnTo>
                      <a:pt x="8" y="58"/>
                    </a:lnTo>
                    <a:lnTo>
                      <a:pt x="7" y="59"/>
                    </a:lnTo>
                    <a:lnTo>
                      <a:pt x="4" y="60"/>
                    </a:lnTo>
                    <a:lnTo>
                      <a:pt x="0" y="60"/>
                    </a:lnTo>
                    <a:lnTo>
                      <a:pt x="0" y="63"/>
                    </a:lnTo>
                    <a:lnTo>
                      <a:pt x="3" y="63"/>
                    </a:lnTo>
                    <a:lnTo>
                      <a:pt x="6" y="63"/>
                    </a:lnTo>
                    <a:lnTo>
                      <a:pt x="9" y="63"/>
                    </a:lnTo>
                    <a:lnTo>
                      <a:pt x="11" y="63"/>
                    </a:lnTo>
                    <a:lnTo>
                      <a:pt x="14" y="63"/>
                    </a:lnTo>
                    <a:lnTo>
                      <a:pt x="17" y="63"/>
                    </a:lnTo>
                    <a:lnTo>
                      <a:pt x="20" y="63"/>
                    </a:lnTo>
                    <a:lnTo>
                      <a:pt x="23" y="63"/>
                    </a:lnTo>
                    <a:lnTo>
                      <a:pt x="23" y="60"/>
                    </a:lnTo>
                    <a:lnTo>
                      <a:pt x="19" y="60"/>
                    </a:lnTo>
                    <a:lnTo>
                      <a:pt x="16" y="59"/>
                    </a:lnTo>
                    <a:lnTo>
                      <a:pt x="15" y="58"/>
                    </a:lnTo>
                    <a:lnTo>
                      <a:pt x="15" y="56"/>
                    </a:lnTo>
                    <a:lnTo>
                      <a:pt x="15" y="39"/>
                    </a:lnTo>
                    <a:lnTo>
                      <a:pt x="15" y="38"/>
                    </a:lnTo>
                    <a:lnTo>
                      <a:pt x="16" y="40"/>
                    </a:lnTo>
                    <a:lnTo>
                      <a:pt x="18" y="42"/>
                    </a:lnTo>
                    <a:lnTo>
                      <a:pt x="22" y="44"/>
                    </a:lnTo>
                    <a:lnTo>
                      <a:pt x="27" y="45"/>
                    </a:lnTo>
                    <a:lnTo>
                      <a:pt x="36" y="43"/>
                    </a:lnTo>
                    <a:lnTo>
                      <a:pt x="43" y="38"/>
                    </a:lnTo>
                    <a:lnTo>
                      <a:pt x="48" y="31"/>
                    </a:lnTo>
                    <a:lnTo>
                      <a:pt x="49" y="22"/>
                    </a:lnTo>
                    <a:lnTo>
                      <a:pt x="48" y="13"/>
                    </a:lnTo>
                    <a:lnTo>
                      <a:pt x="43" y="6"/>
                    </a:lnTo>
                    <a:lnTo>
                      <a:pt x="37" y="2"/>
                    </a:lnTo>
                    <a:lnTo>
                      <a:pt x="29" y="0"/>
                    </a:lnTo>
                    <a:lnTo>
                      <a:pt x="23" y="0"/>
                    </a:lnTo>
                    <a:lnTo>
                      <a:pt x="19" y="2"/>
                    </a:lnTo>
                    <a:lnTo>
                      <a:pt x="17" y="4"/>
                    </a:lnTo>
                    <a:lnTo>
                      <a:pt x="15" y="6"/>
                    </a:lnTo>
                    <a:close/>
                    <a:moveTo>
                      <a:pt x="15" y="32"/>
                    </a:moveTo>
                    <a:lnTo>
                      <a:pt x="15" y="10"/>
                    </a:lnTo>
                    <a:lnTo>
                      <a:pt x="17" y="7"/>
                    </a:lnTo>
                    <a:lnTo>
                      <a:pt x="21" y="4"/>
                    </a:lnTo>
                    <a:lnTo>
                      <a:pt x="24" y="3"/>
                    </a:lnTo>
                    <a:lnTo>
                      <a:pt x="28" y="2"/>
                    </a:lnTo>
                    <a:lnTo>
                      <a:pt x="33" y="4"/>
                    </a:lnTo>
                    <a:lnTo>
                      <a:pt x="37" y="8"/>
                    </a:lnTo>
                    <a:lnTo>
                      <a:pt x="40" y="14"/>
                    </a:lnTo>
                    <a:lnTo>
                      <a:pt x="41" y="22"/>
                    </a:lnTo>
                    <a:lnTo>
                      <a:pt x="40" y="31"/>
                    </a:lnTo>
                    <a:lnTo>
                      <a:pt x="37" y="37"/>
                    </a:lnTo>
                    <a:lnTo>
                      <a:pt x="32" y="41"/>
                    </a:lnTo>
                    <a:lnTo>
                      <a:pt x="27" y="43"/>
                    </a:lnTo>
                    <a:lnTo>
                      <a:pt x="24" y="42"/>
                    </a:lnTo>
                    <a:lnTo>
                      <a:pt x="21" y="41"/>
                    </a:lnTo>
                    <a:lnTo>
                      <a:pt x="19" y="39"/>
                    </a:lnTo>
                    <a:lnTo>
                      <a:pt x="16" y="37"/>
                    </a:lnTo>
                    <a:lnTo>
                      <a:pt x="16" y="35"/>
                    </a:lnTo>
                    <a:lnTo>
                      <a:pt x="15" y="34"/>
                    </a:lnTo>
                    <a:lnTo>
                      <a:pt x="15" y="34"/>
                    </a:lnTo>
                    <a:lnTo>
                      <a:pt x="15"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0" name="Freeform 214"/>
              <p:cNvSpPr>
                <a:spLocks noChangeAspect="1" noEditPoints="1"/>
              </p:cNvSpPr>
              <p:nvPr/>
            </p:nvSpPr>
            <p:spPr bwMode="auto">
              <a:xfrm>
                <a:off x="751" y="1628"/>
                <a:ext cx="36" cy="55"/>
              </a:xfrm>
              <a:custGeom>
                <a:avLst/>
                <a:gdLst>
                  <a:gd name="T0" fmla="*/ 28 w 36"/>
                  <a:gd name="T1" fmla="*/ 36 h 55"/>
                  <a:gd name="T2" fmla="*/ 25 w 36"/>
                  <a:gd name="T3" fmla="*/ 45 h 55"/>
                  <a:gd name="T4" fmla="*/ 21 w 36"/>
                  <a:gd name="T5" fmla="*/ 50 h 55"/>
                  <a:gd name="T6" fmla="*/ 16 w 36"/>
                  <a:gd name="T7" fmla="*/ 52 h 55"/>
                  <a:gd name="T8" fmla="*/ 13 w 36"/>
                  <a:gd name="T9" fmla="*/ 52 h 55"/>
                  <a:gd name="T10" fmla="*/ 8 w 36"/>
                  <a:gd name="T11" fmla="*/ 51 h 55"/>
                  <a:gd name="T12" fmla="*/ 8 w 36"/>
                  <a:gd name="T13" fmla="*/ 49 h 55"/>
                  <a:gd name="T14" fmla="*/ 10 w 36"/>
                  <a:gd name="T15" fmla="*/ 47 h 55"/>
                  <a:gd name="T16" fmla="*/ 10 w 36"/>
                  <a:gd name="T17" fmla="*/ 44 h 55"/>
                  <a:gd name="T18" fmla="*/ 8 w 36"/>
                  <a:gd name="T19" fmla="*/ 42 h 55"/>
                  <a:gd name="T20" fmla="*/ 5 w 36"/>
                  <a:gd name="T21" fmla="*/ 42 h 55"/>
                  <a:gd name="T22" fmla="*/ 3 w 36"/>
                  <a:gd name="T23" fmla="*/ 44 h 55"/>
                  <a:gd name="T24" fmla="*/ 3 w 36"/>
                  <a:gd name="T25" fmla="*/ 49 h 55"/>
                  <a:gd name="T26" fmla="*/ 9 w 36"/>
                  <a:gd name="T27" fmla="*/ 54 h 55"/>
                  <a:gd name="T28" fmla="*/ 18 w 36"/>
                  <a:gd name="T29" fmla="*/ 54 h 55"/>
                  <a:gd name="T30" fmla="*/ 26 w 36"/>
                  <a:gd name="T31" fmla="*/ 50 h 55"/>
                  <a:gd name="T32" fmla="*/ 32 w 36"/>
                  <a:gd name="T33" fmla="*/ 43 h 55"/>
                  <a:gd name="T34" fmla="*/ 35 w 36"/>
                  <a:gd name="T35" fmla="*/ 33 h 55"/>
                  <a:gd name="T36" fmla="*/ 35 w 36"/>
                  <a:gd name="T37" fmla="*/ 20 h 55"/>
                  <a:gd name="T38" fmla="*/ 32 w 36"/>
                  <a:gd name="T39" fmla="*/ 9 h 55"/>
                  <a:gd name="T40" fmla="*/ 27 w 36"/>
                  <a:gd name="T41" fmla="*/ 3 h 55"/>
                  <a:gd name="T42" fmla="*/ 21 w 36"/>
                  <a:gd name="T43" fmla="*/ 0 h 55"/>
                  <a:gd name="T44" fmla="*/ 11 w 36"/>
                  <a:gd name="T45" fmla="*/ 1 h 55"/>
                  <a:gd name="T46" fmla="*/ 2 w 36"/>
                  <a:gd name="T47" fmla="*/ 10 h 55"/>
                  <a:gd name="T48" fmla="*/ 2 w 36"/>
                  <a:gd name="T49" fmla="*/ 25 h 55"/>
                  <a:gd name="T50" fmla="*/ 11 w 36"/>
                  <a:gd name="T51" fmla="*/ 34 h 55"/>
                  <a:gd name="T52" fmla="*/ 21 w 36"/>
                  <a:gd name="T53" fmla="*/ 35 h 55"/>
                  <a:gd name="T54" fmla="*/ 26 w 36"/>
                  <a:gd name="T55" fmla="*/ 31 h 55"/>
                  <a:gd name="T56" fmla="*/ 28 w 36"/>
                  <a:gd name="T57" fmla="*/ 29 h 55"/>
                  <a:gd name="T58" fmla="*/ 15 w 36"/>
                  <a:gd name="T59" fmla="*/ 33 h 55"/>
                  <a:gd name="T60" fmla="*/ 11 w 36"/>
                  <a:gd name="T61" fmla="*/ 31 h 55"/>
                  <a:gd name="T62" fmla="*/ 9 w 36"/>
                  <a:gd name="T63" fmla="*/ 26 h 55"/>
                  <a:gd name="T64" fmla="*/ 8 w 36"/>
                  <a:gd name="T65" fmla="*/ 21 h 55"/>
                  <a:gd name="T66" fmla="*/ 8 w 36"/>
                  <a:gd name="T67" fmla="*/ 14 h 55"/>
                  <a:gd name="T68" fmla="*/ 9 w 36"/>
                  <a:gd name="T69" fmla="*/ 9 h 55"/>
                  <a:gd name="T70" fmla="*/ 12 w 36"/>
                  <a:gd name="T71" fmla="*/ 4 h 55"/>
                  <a:gd name="T72" fmla="*/ 16 w 36"/>
                  <a:gd name="T73" fmla="*/ 2 h 55"/>
                  <a:gd name="T74" fmla="*/ 22 w 36"/>
                  <a:gd name="T75" fmla="*/ 3 h 55"/>
                  <a:gd name="T76" fmla="*/ 26 w 36"/>
                  <a:gd name="T77" fmla="*/ 7 h 55"/>
                  <a:gd name="T78" fmla="*/ 27 w 36"/>
                  <a:gd name="T79" fmla="*/ 11 h 55"/>
                  <a:gd name="T80" fmla="*/ 28 w 36"/>
                  <a:gd name="T81" fmla="*/ 17 h 55"/>
                  <a:gd name="T82" fmla="*/ 28 w 36"/>
                  <a:gd name="T83" fmla="*/ 22 h 55"/>
                  <a:gd name="T84" fmla="*/ 26 w 36"/>
                  <a:gd name="T85" fmla="*/ 26 h 55"/>
                  <a:gd name="T86" fmla="*/ 24 w 36"/>
                  <a:gd name="T87" fmla="*/ 30 h 55"/>
                  <a:gd name="T88" fmla="*/ 20 w 36"/>
                  <a:gd name="T89"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55">
                    <a:moveTo>
                      <a:pt x="28" y="29"/>
                    </a:moveTo>
                    <a:lnTo>
                      <a:pt x="28" y="36"/>
                    </a:lnTo>
                    <a:lnTo>
                      <a:pt x="27" y="41"/>
                    </a:lnTo>
                    <a:lnTo>
                      <a:pt x="25" y="45"/>
                    </a:lnTo>
                    <a:lnTo>
                      <a:pt x="23" y="48"/>
                    </a:lnTo>
                    <a:lnTo>
                      <a:pt x="21" y="50"/>
                    </a:lnTo>
                    <a:lnTo>
                      <a:pt x="18" y="51"/>
                    </a:lnTo>
                    <a:lnTo>
                      <a:pt x="16" y="52"/>
                    </a:lnTo>
                    <a:lnTo>
                      <a:pt x="14" y="52"/>
                    </a:lnTo>
                    <a:lnTo>
                      <a:pt x="13" y="52"/>
                    </a:lnTo>
                    <a:lnTo>
                      <a:pt x="10" y="52"/>
                    </a:lnTo>
                    <a:lnTo>
                      <a:pt x="8" y="51"/>
                    </a:lnTo>
                    <a:lnTo>
                      <a:pt x="6" y="49"/>
                    </a:lnTo>
                    <a:lnTo>
                      <a:pt x="8" y="49"/>
                    </a:lnTo>
                    <a:lnTo>
                      <a:pt x="9" y="48"/>
                    </a:lnTo>
                    <a:lnTo>
                      <a:pt x="10" y="47"/>
                    </a:lnTo>
                    <a:lnTo>
                      <a:pt x="10" y="46"/>
                    </a:lnTo>
                    <a:lnTo>
                      <a:pt x="10" y="44"/>
                    </a:lnTo>
                    <a:lnTo>
                      <a:pt x="9" y="43"/>
                    </a:lnTo>
                    <a:lnTo>
                      <a:pt x="8" y="42"/>
                    </a:lnTo>
                    <a:lnTo>
                      <a:pt x="6" y="42"/>
                    </a:lnTo>
                    <a:lnTo>
                      <a:pt x="5" y="42"/>
                    </a:lnTo>
                    <a:lnTo>
                      <a:pt x="4" y="43"/>
                    </a:lnTo>
                    <a:lnTo>
                      <a:pt x="3" y="44"/>
                    </a:lnTo>
                    <a:lnTo>
                      <a:pt x="2" y="46"/>
                    </a:lnTo>
                    <a:lnTo>
                      <a:pt x="3" y="49"/>
                    </a:lnTo>
                    <a:lnTo>
                      <a:pt x="6" y="52"/>
                    </a:lnTo>
                    <a:lnTo>
                      <a:pt x="9" y="54"/>
                    </a:lnTo>
                    <a:lnTo>
                      <a:pt x="14" y="55"/>
                    </a:lnTo>
                    <a:lnTo>
                      <a:pt x="18" y="54"/>
                    </a:lnTo>
                    <a:lnTo>
                      <a:pt x="22" y="53"/>
                    </a:lnTo>
                    <a:lnTo>
                      <a:pt x="26" y="50"/>
                    </a:lnTo>
                    <a:lnTo>
                      <a:pt x="29" y="47"/>
                    </a:lnTo>
                    <a:lnTo>
                      <a:pt x="32" y="43"/>
                    </a:lnTo>
                    <a:lnTo>
                      <a:pt x="34" y="38"/>
                    </a:lnTo>
                    <a:lnTo>
                      <a:pt x="35" y="33"/>
                    </a:lnTo>
                    <a:lnTo>
                      <a:pt x="36" y="27"/>
                    </a:lnTo>
                    <a:lnTo>
                      <a:pt x="35" y="20"/>
                    </a:lnTo>
                    <a:lnTo>
                      <a:pt x="34" y="14"/>
                    </a:lnTo>
                    <a:lnTo>
                      <a:pt x="32" y="9"/>
                    </a:lnTo>
                    <a:lnTo>
                      <a:pt x="30" y="5"/>
                    </a:lnTo>
                    <a:lnTo>
                      <a:pt x="27" y="3"/>
                    </a:lnTo>
                    <a:lnTo>
                      <a:pt x="24" y="1"/>
                    </a:lnTo>
                    <a:lnTo>
                      <a:pt x="21" y="0"/>
                    </a:lnTo>
                    <a:lnTo>
                      <a:pt x="18" y="0"/>
                    </a:lnTo>
                    <a:lnTo>
                      <a:pt x="11" y="1"/>
                    </a:lnTo>
                    <a:lnTo>
                      <a:pt x="6" y="5"/>
                    </a:lnTo>
                    <a:lnTo>
                      <a:pt x="2" y="10"/>
                    </a:lnTo>
                    <a:lnTo>
                      <a:pt x="0" y="18"/>
                    </a:lnTo>
                    <a:lnTo>
                      <a:pt x="2" y="25"/>
                    </a:lnTo>
                    <a:lnTo>
                      <a:pt x="5" y="30"/>
                    </a:lnTo>
                    <a:lnTo>
                      <a:pt x="11" y="34"/>
                    </a:lnTo>
                    <a:lnTo>
                      <a:pt x="17" y="35"/>
                    </a:lnTo>
                    <a:lnTo>
                      <a:pt x="21" y="35"/>
                    </a:lnTo>
                    <a:lnTo>
                      <a:pt x="24" y="33"/>
                    </a:lnTo>
                    <a:lnTo>
                      <a:pt x="26" y="31"/>
                    </a:lnTo>
                    <a:lnTo>
                      <a:pt x="28" y="28"/>
                    </a:lnTo>
                    <a:lnTo>
                      <a:pt x="28" y="29"/>
                    </a:lnTo>
                    <a:close/>
                    <a:moveTo>
                      <a:pt x="17" y="33"/>
                    </a:moveTo>
                    <a:lnTo>
                      <a:pt x="15" y="33"/>
                    </a:lnTo>
                    <a:lnTo>
                      <a:pt x="13" y="32"/>
                    </a:lnTo>
                    <a:lnTo>
                      <a:pt x="11" y="31"/>
                    </a:lnTo>
                    <a:lnTo>
                      <a:pt x="10" y="29"/>
                    </a:lnTo>
                    <a:lnTo>
                      <a:pt x="9" y="26"/>
                    </a:lnTo>
                    <a:lnTo>
                      <a:pt x="8" y="24"/>
                    </a:lnTo>
                    <a:lnTo>
                      <a:pt x="8" y="21"/>
                    </a:lnTo>
                    <a:lnTo>
                      <a:pt x="8" y="18"/>
                    </a:lnTo>
                    <a:lnTo>
                      <a:pt x="8" y="14"/>
                    </a:lnTo>
                    <a:lnTo>
                      <a:pt x="8" y="12"/>
                    </a:lnTo>
                    <a:lnTo>
                      <a:pt x="9" y="9"/>
                    </a:lnTo>
                    <a:lnTo>
                      <a:pt x="10" y="6"/>
                    </a:lnTo>
                    <a:lnTo>
                      <a:pt x="12" y="4"/>
                    </a:lnTo>
                    <a:lnTo>
                      <a:pt x="13" y="3"/>
                    </a:lnTo>
                    <a:lnTo>
                      <a:pt x="16" y="2"/>
                    </a:lnTo>
                    <a:lnTo>
                      <a:pt x="18" y="2"/>
                    </a:lnTo>
                    <a:lnTo>
                      <a:pt x="22" y="3"/>
                    </a:lnTo>
                    <a:lnTo>
                      <a:pt x="24" y="5"/>
                    </a:lnTo>
                    <a:lnTo>
                      <a:pt x="26" y="7"/>
                    </a:lnTo>
                    <a:lnTo>
                      <a:pt x="26" y="8"/>
                    </a:lnTo>
                    <a:lnTo>
                      <a:pt x="27" y="11"/>
                    </a:lnTo>
                    <a:lnTo>
                      <a:pt x="28" y="14"/>
                    </a:lnTo>
                    <a:lnTo>
                      <a:pt x="28" y="17"/>
                    </a:lnTo>
                    <a:lnTo>
                      <a:pt x="28" y="19"/>
                    </a:lnTo>
                    <a:lnTo>
                      <a:pt x="28" y="22"/>
                    </a:lnTo>
                    <a:lnTo>
                      <a:pt x="27" y="24"/>
                    </a:lnTo>
                    <a:lnTo>
                      <a:pt x="26" y="26"/>
                    </a:lnTo>
                    <a:lnTo>
                      <a:pt x="25" y="29"/>
                    </a:lnTo>
                    <a:lnTo>
                      <a:pt x="24" y="30"/>
                    </a:lnTo>
                    <a:lnTo>
                      <a:pt x="22" y="32"/>
                    </a:lnTo>
                    <a:lnTo>
                      <a:pt x="20" y="33"/>
                    </a:lnTo>
                    <a:lnTo>
                      <a:pt x="17"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1" name="Freeform 215"/>
              <p:cNvSpPr>
                <a:spLocks noChangeAspect="1" noEditPoints="1"/>
              </p:cNvSpPr>
              <p:nvPr/>
            </p:nvSpPr>
            <p:spPr bwMode="auto">
              <a:xfrm>
                <a:off x="798" y="1647"/>
                <a:ext cx="8" cy="34"/>
              </a:xfrm>
              <a:custGeom>
                <a:avLst/>
                <a:gdLst>
                  <a:gd name="T0" fmla="*/ 8 w 8"/>
                  <a:gd name="T1" fmla="*/ 4 h 34"/>
                  <a:gd name="T2" fmla="*/ 8 w 8"/>
                  <a:gd name="T3" fmla="*/ 2 h 34"/>
                  <a:gd name="T4" fmla="*/ 7 w 8"/>
                  <a:gd name="T5" fmla="*/ 1 h 34"/>
                  <a:gd name="T6" fmla="*/ 6 w 8"/>
                  <a:gd name="T7" fmla="*/ 0 h 34"/>
                  <a:gd name="T8" fmla="*/ 4 w 8"/>
                  <a:gd name="T9" fmla="*/ 0 h 34"/>
                  <a:gd name="T10" fmla="*/ 2 w 8"/>
                  <a:gd name="T11" fmla="*/ 0 h 34"/>
                  <a:gd name="T12" fmla="*/ 1 w 8"/>
                  <a:gd name="T13" fmla="*/ 1 h 34"/>
                  <a:gd name="T14" fmla="*/ 0 w 8"/>
                  <a:gd name="T15" fmla="*/ 2 h 34"/>
                  <a:gd name="T16" fmla="*/ 0 w 8"/>
                  <a:gd name="T17" fmla="*/ 4 h 34"/>
                  <a:gd name="T18" fmla="*/ 0 w 8"/>
                  <a:gd name="T19" fmla="*/ 6 h 34"/>
                  <a:gd name="T20" fmla="*/ 1 w 8"/>
                  <a:gd name="T21" fmla="*/ 7 h 34"/>
                  <a:gd name="T22" fmla="*/ 2 w 8"/>
                  <a:gd name="T23" fmla="*/ 8 h 34"/>
                  <a:gd name="T24" fmla="*/ 4 w 8"/>
                  <a:gd name="T25" fmla="*/ 8 h 34"/>
                  <a:gd name="T26" fmla="*/ 6 w 8"/>
                  <a:gd name="T27" fmla="*/ 8 h 34"/>
                  <a:gd name="T28" fmla="*/ 7 w 8"/>
                  <a:gd name="T29" fmla="*/ 7 h 34"/>
                  <a:gd name="T30" fmla="*/ 8 w 8"/>
                  <a:gd name="T31" fmla="*/ 6 h 34"/>
                  <a:gd name="T32" fmla="*/ 8 w 8"/>
                  <a:gd name="T33" fmla="*/ 4 h 34"/>
                  <a:gd name="T34" fmla="*/ 8 w 8"/>
                  <a:gd name="T35" fmla="*/ 29 h 34"/>
                  <a:gd name="T36" fmla="*/ 8 w 8"/>
                  <a:gd name="T37" fmla="*/ 28 h 34"/>
                  <a:gd name="T38" fmla="*/ 7 w 8"/>
                  <a:gd name="T39" fmla="*/ 26 h 34"/>
                  <a:gd name="T40" fmla="*/ 6 w 8"/>
                  <a:gd name="T41" fmla="*/ 25 h 34"/>
                  <a:gd name="T42" fmla="*/ 4 w 8"/>
                  <a:gd name="T43" fmla="*/ 25 h 34"/>
                  <a:gd name="T44" fmla="*/ 2 w 8"/>
                  <a:gd name="T45" fmla="*/ 25 h 34"/>
                  <a:gd name="T46" fmla="*/ 1 w 8"/>
                  <a:gd name="T47" fmla="*/ 26 h 34"/>
                  <a:gd name="T48" fmla="*/ 0 w 8"/>
                  <a:gd name="T49" fmla="*/ 28 h 34"/>
                  <a:gd name="T50" fmla="*/ 0 w 8"/>
                  <a:gd name="T51" fmla="*/ 29 h 34"/>
                  <a:gd name="T52" fmla="*/ 0 w 8"/>
                  <a:gd name="T53" fmla="*/ 31 h 34"/>
                  <a:gd name="T54" fmla="*/ 1 w 8"/>
                  <a:gd name="T55" fmla="*/ 33 h 34"/>
                  <a:gd name="T56" fmla="*/ 2 w 8"/>
                  <a:gd name="T57" fmla="*/ 34 h 34"/>
                  <a:gd name="T58" fmla="*/ 4 w 8"/>
                  <a:gd name="T59" fmla="*/ 34 h 34"/>
                  <a:gd name="T60" fmla="*/ 6 w 8"/>
                  <a:gd name="T61" fmla="*/ 33 h 34"/>
                  <a:gd name="T62" fmla="*/ 7 w 8"/>
                  <a:gd name="T63" fmla="*/ 33 h 34"/>
                  <a:gd name="T64" fmla="*/ 8 w 8"/>
                  <a:gd name="T65" fmla="*/ 31 h 34"/>
                  <a:gd name="T66" fmla="*/ 8 w 8"/>
                  <a:gd name="T6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4"/>
                    </a:moveTo>
                    <a:lnTo>
                      <a:pt x="8" y="2"/>
                    </a:lnTo>
                    <a:lnTo>
                      <a:pt x="7" y="1"/>
                    </a:lnTo>
                    <a:lnTo>
                      <a:pt x="6" y="0"/>
                    </a:lnTo>
                    <a:lnTo>
                      <a:pt x="4" y="0"/>
                    </a:lnTo>
                    <a:lnTo>
                      <a:pt x="2" y="0"/>
                    </a:lnTo>
                    <a:lnTo>
                      <a:pt x="1" y="1"/>
                    </a:lnTo>
                    <a:lnTo>
                      <a:pt x="0" y="2"/>
                    </a:lnTo>
                    <a:lnTo>
                      <a:pt x="0" y="4"/>
                    </a:lnTo>
                    <a:lnTo>
                      <a:pt x="0" y="6"/>
                    </a:lnTo>
                    <a:lnTo>
                      <a:pt x="1" y="7"/>
                    </a:lnTo>
                    <a:lnTo>
                      <a:pt x="2" y="8"/>
                    </a:lnTo>
                    <a:lnTo>
                      <a:pt x="4" y="8"/>
                    </a:lnTo>
                    <a:lnTo>
                      <a:pt x="6" y="8"/>
                    </a:lnTo>
                    <a:lnTo>
                      <a:pt x="7" y="7"/>
                    </a:lnTo>
                    <a:lnTo>
                      <a:pt x="8" y="6"/>
                    </a:lnTo>
                    <a:lnTo>
                      <a:pt x="8" y="4"/>
                    </a:lnTo>
                    <a:close/>
                    <a:moveTo>
                      <a:pt x="8" y="29"/>
                    </a:moveTo>
                    <a:lnTo>
                      <a:pt x="8" y="28"/>
                    </a:lnTo>
                    <a:lnTo>
                      <a:pt x="7" y="26"/>
                    </a:lnTo>
                    <a:lnTo>
                      <a:pt x="6" y="25"/>
                    </a:lnTo>
                    <a:lnTo>
                      <a:pt x="4" y="25"/>
                    </a:lnTo>
                    <a:lnTo>
                      <a:pt x="2" y="25"/>
                    </a:lnTo>
                    <a:lnTo>
                      <a:pt x="1" y="26"/>
                    </a:lnTo>
                    <a:lnTo>
                      <a:pt x="0" y="28"/>
                    </a:lnTo>
                    <a:lnTo>
                      <a:pt x="0" y="29"/>
                    </a:lnTo>
                    <a:lnTo>
                      <a:pt x="0" y="31"/>
                    </a:lnTo>
                    <a:lnTo>
                      <a:pt x="1" y="33"/>
                    </a:lnTo>
                    <a:lnTo>
                      <a:pt x="2" y="34"/>
                    </a:lnTo>
                    <a:lnTo>
                      <a:pt x="4" y="34"/>
                    </a:lnTo>
                    <a:lnTo>
                      <a:pt x="6" y="33"/>
                    </a:lnTo>
                    <a:lnTo>
                      <a:pt x="7" y="33"/>
                    </a:lnTo>
                    <a:lnTo>
                      <a:pt x="8" y="31"/>
                    </a:lnTo>
                    <a:lnTo>
                      <a:pt x="8" y="2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2" name="Freeform 216"/>
              <p:cNvSpPr>
                <a:spLocks noChangeAspect="1" noEditPoints="1"/>
              </p:cNvSpPr>
              <p:nvPr/>
            </p:nvSpPr>
            <p:spPr bwMode="auto">
              <a:xfrm>
                <a:off x="1317" y="1610"/>
                <a:ext cx="72" cy="71"/>
              </a:xfrm>
              <a:custGeom>
                <a:avLst/>
                <a:gdLst>
                  <a:gd name="T0" fmla="*/ 38 w 72"/>
                  <a:gd name="T1" fmla="*/ 2 h 71"/>
                  <a:gd name="T2" fmla="*/ 38 w 72"/>
                  <a:gd name="T3" fmla="*/ 1 h 71"/>
                  <a:gd name="T4" fmla="*/ 37 w 72"/>
                  <a:gd name="T5" fmla="*/ 0 h 71"/>
                  <a:gd name="T6" fmla="*/ 37 w 72"/>
                  <a:gd name="T7" fmla="*/ 0 h 71"/>
                  <a:gd name="T8" fmla="*/ 36 w 72"/>
                  <a:gd name="T9" fmla="*/ 0 h 71"/>
                  <a:gd name="T10" fmla="*/ 34 w 72"/>
                  <a:gd name="T11" fmla="*/ 0 h 71"/>
                  <a:gd name="T12" fmla="*/ 34 w 72"/>
                  <a:gd name="T13" fmla="*/ 1 h 71"/>
                  <a:gd name="T14" fmla="*/ 11 w 72"/>
                  <a:gd name="T15" fmla="*/ 61 h 71"/>
                  <a:gd name="T16" fmla="*/ 11 w 72"/>
                  <a:gd name="T17" fmla="*/ 62 h 71"/>
                  <a:gd name="T18" fmla="*/ 11 w 72"/>
                  <a:gd name="T19" fmla="*/ 63 h 71"/>
                  <a:gd name="T20" fmla="*/ 10 w 72"/>
                  <a:gd name="T21" fmla="*/ 64 h 71"/>
                  <a:gd name="T22" fmla="*/ 9 w 72"/>
                  <a:gd name="T23" fmla="*/ 65 h 71"/>
                  <a:gd name="T24" fmla="*/ 7 w 72"/>
                  <a:gd name="T25" fmla="*/ 66 h 71"/>
                  <a:gd name="T26" fmla="*/ 5 w 72"/>
                  <a:gd name="T27" fmla="*/ 67 h 71"/>
                  <a:gd name="T28" fmla="*/ 3 w 72"/>
                  <a:gd name="T29" fmla="*/ 68 h 71"/>
                  <a:gd name="T30" fmla="*/ 0 w 72"/>
                  <a:gd name="T31" fmla="*/ 68 h 71"/>
                  <a:gd name="T32" fmla="*/ 0 w 72"/>
                  <a:gd name="T33" fmla="*/ 71 h 71"/>
                  <a:gd name="T34" fmla="*/ 4 w 72"/>
                  <a:gd name="T35" fmla="*/ 71 h 71"/>
                  <a:gd name="T36" fmla="*/ 10 w 72"/>
                  <a:gd name="T37" fmla="*/ 71 h 71"/>
                  <a:gd name="T38" fmla="*/ 13 w 72"/>
                  <a:gd name="T39" fmla="*/ 71 h 71"/>
                  <a:gd name="T40" fmla="*/ 17 w 72"/>
                  <a:gd name="T41" fmla="*/ 71 h 71"/>
                  <a:gd name="T42" fmla="*/ 20 w 72"/>
                  <a:gd name="T43" fmla="*/ 71 h 71"/>
                  <a:gd name="T44" fmla="*/ 22 w 72"/>
                  <a:gd name="T45" fmla="*/ 71 h 71"/>
                  <a:gd name="T46" fmla="*/ 22 w 72"/>
                  <a:gd name="T47" fmla="*/ 68 h 71"/>
                  <a:gd name="T48" fmla="*/ 18 w 72"/>
                  <a:gd name="T49" fmla="*/ 67 h 71"/>
                  <a:gd name="T50" fmla="*/ 16 w 72"/>
                  <a:gd name="T51" fmla="*/ 66 h 71"/>
                  <a:gd name="T52" fmla="*/ 15 w 72"/>
                  <a:gd name="T53" fmla="*/ 65 h 71"/>
                  <a:gd name="T54" fmla="*/ 14 w 72"/>
                  <a:gd name="T55" fmla="*/ 63 h 71"/>
                  <a:gd name="T56" fmla="*/ 14 w 72"/>
                  <a:gd name="T57" fmla="*/ 62 h 71"/>
                  <a:gd name="T58" fmla="*/ 15 w 72"/>
                  <a:gd name="T59" fmla="*/ 61 h 71"/>
                  <a:gd name="T60" fmla="*/ 20 w 72"/>
                  <a:gd name="T61" fmla="*/ 48 h 71"/>
                  <a:gd name="T62" fmla="*/ 46 w 72"/>
                  <a:gd name="T63" fmla="*/ 48 h 71"/>
                  <a:gd name="T64" fmla="*/ 52 w 72"/>
                  <a:gd name="T65" fmla="*/ 63 h 71"/>
                  <a:gd name="T66" fmla="*/ 52 w 72"/>
                  <a:gd name="T67" fmla="*/ 64 h 71"/>
                  <a:gd name="T68" fmla="*/ 52 w 72"/>
                  <a:gd name="T69" fmla="*/ 65 h 71"/>
                  <a:gd name="T70" fmla="*/ 51 w 72"/>
                  <a:gd name="T71" fmla="*/ 67 h 71"/>
                  <a:gd name="T72" fmla="*/ 49 w 72"/>
                  <a:gd name="T73" fmla="*/ 67 h 71"/>
                  <a:gd name="T74" fmla="*/ 47 w 72"/>
                  <a:gd name="T75" fmla="*/ 68 h 71"/>
                  <a:gd name="T76" fmla="*/ 44 w 72"/>
                  <a:gd name="T77" fmla="*/ 68 h 71"/>
                  <a:gd name="T78" fmla="*/ 44 w 72"/>
                  <a:gd name="T79" fmla="*/ 71 h 71"/>
                  <a:gd name="T80" fmla="*/ 47 w 72"/>
                  <a:gd name="T81" fmla="*/ 71 h 71"/>
                  <a:gd name="T82" fmla="*/ 51 w 72"/>
                  <a:gd name="T83" fmla="*/ 71 h 71"/>
                  <a:gd name="T84" fmla="*/ 55 w 72"/>
                  <a:gd name="T85" fmla="*/ 71 h 71"/>
                  <a:gd name="T86" fmla="*/ 59 w 72"/>
                  <a:gd name="T87" fmla="*/ 71 h 71"/>
                  <a:gd name="T88" fmla="*/ 72 w 72"/>
                  <a:gd name="T89" fmla="*/ 71 h 71"/>
                  <a:gd name="T90" fmla="*/ 72 w 72"/>
                  <a:gd name="T91" fmla="*/ 68 h 71"/>
                  <a:gd name="T92" fmla="*/ 70 w 72"/>
                  <a:gd name="T93" fmla="*/ 68 h 71"/>
                  <a:gd name="T94" fmla="*/ 66 w 72"/>
                  <a:gd name="T95" fmla="*/ 68 h 71"/>
                  <a:gd name="T96" fmla="*/ 64 w 72"/>
                  <a:gd name="T97" fmla="*/ 67 h 71"/>
                  <a:gd name="T98" fmla="*/ 62 w 72"/>
                  <a:gd name="T99" fmla="*/ 66 h 71"/>
                  <a:gd name="T100" fmla="*/ 61 w 72"/>
                  <a:gd name="T101" fmla="*/ 64 h 71"/>
                  <a:gd name="T102" fmla="*/ 38 w 72"/>
                  <a:gd name="T103" fmla="*/ 2 h 71"/>
                  <a:gd name="T104" fmla="*/ 45 w 72"/>
                  <a:gd name="T105" fmla="*/ 45 h 71"/>
                  <a:gd name="T106" fmla="*/ 21 w 72"/>
                  <a:gd name="T107" fmla="*/ 45 h 71"/>
                  <a:gd name="T108" fmla="*/ 33 w 72"/>
                  <a:gd name="T109" fmla="*/ 12 h 71"/>
                  <a:gd name="T110" fmla="*/ 45 w 72"/>
                  <a:gd name="T111"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 h="71">
                    <a:moveTo>
                      <a:pt x="38" y="2"/>
                    </a:moveTo>
                    <a:lnTo>
                      <a:pt x="38" y="1"/>
                    </a:lnTo>
                    <a:lnTo>
                      <a:pt x="37" y="0"/>
                    </a:lnTo>
                    <a:lnTo>
                      <a:pt x="37" y="0"/>
                    </a:lnTo>
                    <a:lnTo>
                      <a:pt x="36" y="0"/>
                    </a:lnTo>
                    <a:lnTo>
                      <a:pt x="34" y="0"/>
                    </a:lnTo>
                    <a:lnTo>
                      <a:pt x="34" y="1"/>
                    </a:lnTo>
                    <a:lnTo>
                      <a:pt x="11" y="61"/>
                    </a:lnTo>
                    <a:lnTo>
                      <a:pt x="11" y="62"/>
                    </a:lnTo>
                    <a:lnTo>
                      <a:pt x="11" y="63"/>
                    </a:lnTo>
                    <a:lnTo>
                      <a:pt x="10" y="64"/>
                    </a:lnTo>
                    <a:lnTo>
                      <a:pt x="9" y="65"/>
                    </a:lnTo>
                    <a:lnTo>
                      <a:pt x="7" y="66"/>
                    </a:lnTo>
                    <a:lnTo>
                      <a:pt x="5" y="67"/>
                    </a:lnTo>
                    <a:lnTo>
                      <a:pt x="3" y="68"/>
                    </a:lnTo>
                    <a:lnTo>
                      <a:pt x="0" y="68"/>
                    </a:lnTo>
                    <a:lnTo>
                      <a:pt x="0" y="71"/>
                    </a:lnTo>
                    <a:lnTo>
                      <a:pt x="4" y="71"/>
                    </a:lnTo>
                    <a:lnTo>
                      <a:pt x="10" y="71"/>
                    </a:lnTo>
                    <a:lnTo>
                      <a:pt x="13" y="71"/>
                    </a:lnTo>
                    <a:lnTo>
                      <a:pt x="17" y="71"/>
                    </a:lnTo>
                    <a:lnTo>
                      <a:pt x="20" y="71"/>
                    </a:lnTo>
                    <a:lnTo>
                      <a:pt x="22" y="71"/>
                    </a:lnTo>
                    <a:lnTo>
                      <a:pt x="22" y="68"/>
                    </a:lnTo>
                    <a:lnTo>
                      <a:pt x="18" y="67"/>
                    </a:lnTo>
                    <a:lnTo>
                      <a:pt x="16" y="66"/>
                    </a:lnTo>
                    <a:lnTo>
                      <a:pt x="15" y="65"/>
                    </a:lnTo>
                    <a:lnTo>
                      <a:pt x="14" y="63"/>
                    </a:lnTo>
                    <a:lnTo>
                      <a:pt x="14" y="62"/>
                    </a:lnTo>
                    <a:lnTo>
                      <a:pt x="15" y="61"/>
                    </a:lnTo>
                    <a:lnTo>
                      <a:pt x="20" y="48"/>
                    </a:lnTo>
                    <a:lnTo>
                      <a:pt x="46" y="48"/>
                    </a:lnTo>
                    <a:lnTo>
                      <a:pt x="52" y="63"/>
                    </a:lnTo>
                    <a:lnTo>
                      <a:pt x="52" y="64"/>
                    </a:lnTo>
                    <a:lnTo>
                      <a:pt x="52" y="65"/>
                    </a:lnTo>
                    <a:lnTo>
                      <a:pt x="51" y="67"/>
                    </a:lnTo>
                    <a:lnTo>
                      <a:pt x="49" y="67"/>
                    </a:lnTo>
                    <a:lnTo>
                      <a:pt x="47" y="68"/>
                    </a:lnTo>
                    <a:lnTo>
                      <a:pt x="44" y="68"/>
                    </a:lnTo>
                    <a:lnTo>
                      <a:pt x="44" y="71"/>
                    </a:lnTo>
                    <a:lnTo>
                      <a:pt x="47" y="71"/>
                    </a:lnTo>
                    <a:lnTo>
                      <a:pt x="51" y="71"/>
                    </a:lnTo>
                    <a:lnTo>
                      <a:pt x="55" y="71"/>
                    </a:lnTo>
                    <a:lnTo>
                      <a:pt x="59" y="71"/>
                    </a:lnTo>
                    <a:lnTo>
                      <a:pt x="72" y="71"/>
                    </a:lnTo>
                    <a:lnTo>
                      <a:pt x="72" y="68"/>
                    </a:lnTo>
                    <a:lnTo>
                      <a:pt x="70" y="68"/>
                    </a:lnTo>
                    <a:lnTo>
                      <a:pt x="66" y="68"/>
                    </a:lnTo>
                    <a:lnTo>
                      <a:pt x="64" y="67"/>
                    </a:lnTo>
                    <a:lnTo>
                      <a:pt x="62" y="66"/>
                    </a:lnTo>
                    <a:lnTo>
                      <a:pt x="61" y="64"/>
                    </a:lnTo>
                    <a:lnTo>
                      <a:pt x="38" y="2"/>
                    </a:lnTo>
                    <a:close/>
                    <a:moveTo>
                      <a:pt x="45" y="45"/>
                    </a:moveTo>
                    <a:lnTo>
                      <a:pt x="21" y="45"/>
                    </a:lnTo>
                    <a:lnTo>
                      <a:pt x="33" y="12"/>
                    </a:lnTo>
                    <a:lnTo>
                      <a:pt x="45"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3" name="Freeform 217"/>
              <p:cNvSpPr>
                <a:spLocks noChangeAspect="1" noEditPoints="1"/>
              </p:cNvSpPr>
              <p:nvPr/>
            </p:nvSpPr>
            <p:spPr bwMode="auto">
              <a:xfrm>
                <a:off x="1398" y="1630"/>
                <a:ext cx="53" cy="51"/>
              </a:xfrm>
              <a:custGeom>
                <a:avLst/>
                <a:gdLst>
                  <a:gd name="T0" fmla="*/ 7 w 53"/>
                  <a:gd name="T1" fmla="*/ 44 h 51"/>
                  <a:gd name="T2" fmla="*/ 7 w 53"/>
                  <a:gd name="T3" fmla="*/ 46 h 51"/>
                  <a:gd name="T4" fmla="*/ 6 w 53"/>
                  <a:gd name="T5" fmla="*/ 48 h 51"/>
                  <a:gd name="T6" fmla="*/ 4 w 53"/>
                  <a:gd name="T7" fmla="*/ 48 h 51"/>
                  <a:gd name="T8" fmla="*/ 0 w 53"/>
                  <a:gd name="T9" fmla="*/ 48 h 51"/>
                  <a:gd name="T10" fmla="*/ 0 w 53"/>
                  <a:gd name="T11" fmla="*/ 51 h 51"/>
                  <a:gd name="T12" fmla="*/ 28 w 53"/>
                  <a:gd name="T13" fmla="*/ 51 h 51"/>
                  <a:gd name="T14" fmla="*/ 33 w 53"/>
                  <a:gd name="T15" fmla="*/ 50 h 51"/>
                  <a:gd name="T16" fmla="*/ 38 w 53"/>
                  <a:gd name="T17" fmla="*/ 49 h 51"/>
                  <a:gd name="T18" fmla="*/ 42 w 53"/>
                  <a:gd name="T19" fmla="*/ 46 h 51"/>
                  <a:gd name="T20" fmla="*/ 46 w 53"/>
                  <a:gd name="T21" fmla="*/ 43 h 51"/>
                  <a:gd name="T22" fmla="*/ 48 w 53"/>
                  <a:gd name="T23" fmla="*/ 40 h 51"/>
                  <a:gd name="T24" fmla="*/ 51 w 53"/>
                  <a:gd name="T25" fmla="*/ 35 h 51"/>
                  <a:gd name="T26" fmla="*/ 52 w 53"/>
                  <a:gd name="T27" fmla="*/ 31 h 51"/>
                  <a:gd name="T28" fmla="*/ 53 w 53"/>
                  <a:gd name="T29" fmla="*/ 26 h 51"/>
                  <a:gd name="T30" fmla="*/ 52 w 53"/>
                  <a:gd name="T31" fmla="*/ 21 h 51"/>
                  <a:gd name="T32" fmla="*/ 51 w 53"/>
                  <a:gd name="T33" fmla="*/ 16 h 51"/>
                  <a:gd name="T34" fmla="*/ 49 w 53"/>
                  <a:gd name="T35" fmla="*/ 11 h 51"/>
                  <a:gd name="T36" fmla="*/ 46 w 53"/>
                  <a:gd name="T37" fmla="*/ 7 h 51"/>
                  <a:gd name="T38" fmla="*/ 42 w 53"/>
                  <a:gd name="T39" fmla="*/ 4 h 51"/>
                  <a:gd name="T40" fmla="*/ 38 w 53"/>
                  <a:gd name="T41" fmla="*/ 2 h 51"/>
                  <a:gd name="T42" fmla="*/ 33 w 53"/>
                  <a:gd name="T43" fmla="*/ 0 h 51"/>
                  <a:gd name="T44" fmla="*/ 28 w 53"/>
                  <a:gd name="T45" fmla="*/ 0 h 51"/>
                  <a:gd name="T46" fmla="*/ 0 w 53"/>
                  <a:gd name="T47" fmla="*/ 0 h 51"/>
                  <a:gd name="T48" fmla="*/ 0 w 53"/>
                  <a:gd name="T49" fmla="*/ 2 h 51"/>
                  <a:gd name="T50" fmla="*/ 4 w 53"/>
                  <a:gd name="T51" fmla="*/ 2 h 51"/>
                  <a:gd name="T52" fmla="*/ 6 w 53"/>
                  <a:gd name="T53" fmla="*/ 3 h 51"/>
                  <a:gd name="T54" fmla="*/ 7 w 53"/>
                  <a:gd name="T55" fmla="*/ 4 h 51"/>
                  <a:gd name="T56" fmla="*/ 7 w 53"/>
                  <a:gd name="T57" fmla="*/ 7 h 51"/>
                  <a:gd name="T58" fmla="*/ 7 w 53"/>
                  <a:gd name="T59" fmla="*/ 44 h 51"/>
                  <a:gd name="T60" fmla="*/ 18 w 53"/>
                  <a:gd name="T61" fmla="*/ 48 h 51"/>
                  <a:gd name="T62" fmla="*/ 16 w 53"/>
                  <a:gd name="T63" fmla="*/ 48 h 51"/>
                  <a:gd name="T64" fmla="*/ 15 w 53"/>
                  <a:gd name="T65" fmla="*/ 48 h 51"/>
                  <a:gd name="T66" fmla="*/ 14 w 53"/>
                  <a:gd name="T67" fmla="*/ 46 h 51"/>
                  <a:gd name="T68" fmla="*/ 14 w 53"/>
                  <a:gd name="T69" fmla="*/ 44 h 51"/>
                  <a:gd name="T70" fmla="*/ 14 w 53"/>
                  <a:gd name="T71" fmla="*/ 6 h 51"/>
                  <a:gd name="T72" fmla="*/ 14 w 53"/>
                  <a:gd name="T73" fmla="*/ 4 h 51"/>
                  <a:gd name="T74" fmla="*/ 15 w 53"/>
                  <a:gd name="T75" fmla="*/ 3 h 51"/>
                  <a:gd name="T76" fmla="*/ 16 w 53"/>
                  <a:gd name="T77" fmla="*/ 2 h 51"/>
                  <a:gd name="T78" fmla="*/ 18 w 53"/>
                  <a:gd name="T79" fmla="*/ 2 h 51"/>
                  <a:gd name="T80" fmla="*/ 26 w 53"/>
                  <a:gd name="T81" fmla="*/ 2 h 51"/>
                  <a:gd name="T82" fmla="*/ 31 w 53"/>
                  <a:gd name="T83" fmla="*/ 3 h 51"/>
                  <a:gd name="T84" fmla="*/ 35 w 53"/>
                  <a:gd name="T85" fmla="*/ 5 h 51"/>
                  <a:gd name="T86" fmla="*/ 38 w 53"/>
                  <a:gd name="T87" fmla="*/ 7 h 51"/>
                  <a:gd name="T88" fmla="*/ 40 w 53"/>
                  <a:gd name="T89" fmla="*/ 9 h 51"/>
                  <a:gd name="T90" fmla="*/ 42 w 53"/>
                  <a:gd name="T91" fmla="*/ 11 h 51"/>
                  <a:gd name="T92" fmla="*/ 43 w 53"/>
                  <a:gd name="T93" fmla="*/ 14 h 51"/>
                  <a:gd name="T94" fmla="*/ 44 w 53"/>
                  <a:gd name="T95" fmla="*/ 19 h 51"/>
                  <a:gd name="T96" fmla="*/ 44 w 53"/>
                  <a:gd name="T97" fmla="*/ 26 h 51"/>
                  <a:gd name="T98" fmla="*/ 44 w 53"/>
                  <a:gd name="T99" fmla="*/ 31 h 51"/>
                  <a:gd name="T100" fmla="*/ 43 w 53"/>
                  <a:gd name="T101" fmla="*/ 35 h 51"/>
                  <a:gd name="T102" fmla="*/ 42 w 53"/>
                  <a:gd name="T103" fmla="*/ 39 h 51"/>
                  <a:gd name="T104" fmla="*/ 41 w 53"/>
                  <a:gd name="T105" fmla="*/ 41 h 51"/>
                  <a:gd name="T106" fmla="*/ 39 w 53"/>
                  <a:gd name="T107" fmla="*/ 43 h 51"/>
                  <a:gd name="T108" fmla="*/ 36 w 53"/>
                  <a:gd name="T109" fmla="*/ 46 h 51"/>
                  <a:gd name="T110" fmla="*/ 32 w 53"/>
                  <a:gd name="T111" fmla="*/ 48 h 51"/>
                  <a:gd name="T112" fmla="*/ 26 w 53"/>
                  <a:gd name="T113" fmla="*/ 48 h 51"/>
                  <a:gd name="T114" fmla="*/ 18 w 53"/>
                  <a:gd name="T11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7" y="44"/>
                    </a:moveTo>
                    <a:lnTo>
                      <a:pt x="7" y="46"/>
                    </a:lnTo>
                    <a:lnTo>
                      <a:pt x="6" y="48"/>
                    </a:lnTo>
                    <a:lnTo>
                      <a:pt x="4" y="48"/>
                    </a:lnTo>
                    <a:lnTo>
                      <a:pt x="0" y="48"/>
                    </a:lnTo>
                    <a:lnTo>
                      <a:pt x="0" y="51"/>
                    </a:lnTo>
                    <a:lnTo>
                      <a:pt x="28" y="51"/>
                    </a:lnTo>
                    <a:lnTo>
                      <a:pt x="33" y="50"/>
                    </a:lnTo>
                    <a:lnTo>
                      <a:pt x="38" y="49"/>
                    </a:lnTo>
                    <a:lnTo>
                      <a:pt x="42" y="46"/>
                    </a:lnTo>
                    <a:lnTo>
                      <a:pt x="46" y="43"/>
                    </a:lnTo>
                    <a:lnTo>
                      <a:pt x="48" y="40"/>
                    </a:lnTo>
                    <a:lnTo>
                      <a:pt x="51" y="35"/>
                    </a:lnTo>
                    <a:lnTo>
                      <a:pt x="52" y="31"/>
                    </a:lnTo>
                    <a:lnTo>
                      <a:pt x="53" y="26"/>
                    </a:lnTo>
                    <a:lnTo>
                      <a:pt x="52" y="21"/>
                    </a:lnTo>
                    <a:lnTo>
                      <a:pt x="51" y="16"/>
                    </a:lnTo>
                    <a:lnTo>
                      <a:pt x="49" y="11"/>
                    </a:lnTo>
                    <a:lnTo>
                      <a:pt x="46" y="7"/>
                    </a:lnTo>
                    <a:lnTo>
                      <a:pt x="42" y="4"/>
                    </a:lnTo>
                    <a:lnTo>
                      <a:pt x="38" y="2"/>
                    </a:lnTo>
                    <a:lnTo>
                      <a:pt x="33" y="0"/>
                    </a:lnTo>
                    <a:lnTo>
                      <a:pt x="28" y="0"/>
                    </a:lnTo>
                    <a:lnTo>
                      <a:pt x="0" y="0"/>
                    </a:lnTo>
                    <a:lnTo>
                      <a:pt x="0" y="2"/>
                    </a:lnTo>
                    <a:lnTo>
                      <a:pt x="4" y="2"/>
                    </a:lnTo>
                    <a:lnTo>
                      <a:pt x="6" y="3"/>
                    </a:lnTo>
                    <a:lnTo>
                      <a:pt x="7" y="4"/>
                    </a:lnTo>
                    <a:lnTo>
                      <a:pt x="7" y="7"/>
                    </a:lnTo>
                    <a:lnTo>
                      <a:pt x="7" y="44"/>
                    </a:lnTo>
                    <a:close/>
                    <a:moveTo>
                      <a:pt x="18" y="48"/>
                    </a:moveTo>
                    <a:lnTo>
                      <a:pt x="16" y="48"/>
                    </a:lnTo>
                    <a:lnTo>
                      <a:pt x="15" y="48"/>
                    </a:lnTo>
                    <a:lnTo>
                      <a:pt x="14" y="46"/>
                    </a:lnTo>
                    <a:lnTo>
                      <a:pt x="14" y="44"/>
                    </a:lnTo>
                    <a:lnTo>
                      <a:pt x="14" y="6"/>
                    </a:lnTo>
                    <a:lnTo>
                      <a:pt x="14" y="4"/>
                    </a:lnTo>
                    <a:lnTo>
                      <a:pt x="15" y="3"/>
                    </a:lnTo>
                    <a:lnTo>
                      <a:pt x="16" y="2"/>
                    </a:lnTo>
                    <a:lnTo>
                      <a:pt x="18" y="2"/>
                    </a:lnTo>
                    <a:lnTo>
                      <a:pt x="26" y="2"/>
                    </a:lnTo>
                    <a:lnTo>
                      <a:pt x="31" y="3"/>
                    </a:lnTo>
                    <a:lnTo>
                      <a:pt x="35" y="5"/>
                    </a:lnTo>
                    <a:lnTo>
                      <a:pt x="38" y="7"/>
                    </a:lnTo>
                    <a:lnTo>
                      <a:pt x="40" y="9"/>
                    </a:lnTo>
                    <a:lnTo>
                      <a:pt x="42" y="11"/>
                    </a:lnTo>
                    <a:lnTo>
                      <a:pt x="43" y="14"/>
                    </a:lnTo>
                    <a:lnTo>
                      <a:pt x="44" y="19"/>
                    </a:lnTo>
                    <a:lnTo>
                      <a:pt x="44" y="26"/>
                    </a:lnTo>
                    <a:lnTo>
                      <a:pt x="44" y="31"/>
                    </a:lnTo>
                    <a:lnTo>
                      <a:pt x="43" y="35"/>
                    </a:lnTo>
                    <a:lnTo>
                      <a:pt x="42" y="39"/>
                    </a:lnTo>
                    <a:lnTo>
                      <a:pt x="41" y="41"/>
                    </a:lnTo>
                    <a:lnTo>
                      <a:pt x="39" y="43"/>
                    </a:lnTo>
                    <a:lnTo>
                      <a:pt x="36" y="46"/>
                    </a:lnTo>
                    <a:lnTo>
                      <a:pt x="32" y="48"/>
                    </a:lnTo>
                    <a:lnTo>
                      <a:pt x="26" y="48"/>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4" name="Freeform 218"/>
              <p:cNvSpPr>
                <a:spLocks noChangeAspect="1" noEditPoints="1"/>
              </p:cNvSpPr>
              <p:nvPr/>
            </p:nvSpPr>
            <p:spPr bwMode="auto">
              <a:xfrm>
                <a:off x="1460" y="1630"/>
                <a:ext cx="53" cy="51"/>
              </a:xfrm>
              <a:custGeom>
                <a:avLst/>
                <a:gdLst>
                  <a:gd name="T0" fmla="*/ 7 w 53"/>
                  <a:gd name="T1" fmla="*/ 44 h 51"/>
                  <a:gd name="T2" fmla="*/ 7 w 53"/>
                  <a:gd name="T3" fmla="*/ 46 h 51"/>
                  <a:gd name="T4" fmla="*/ 6 w 53"/>
                  <a:gd name="T5" fmla="*/ 48 h 51"/>
                  <a:gd name="T6" fmla="*/ 4 w 53"/>
                  <a:gd name="T7" fmla="*/ 48 h 51"/>
                  <a:gd name="T8" fmla="*/ 0 w 53"/>
                  <a:gd name="T9" fmla="*/ 48 h 51"/>
                  <a:gd name="T10" fmla="*/ 0 w 53"/>
                  <a:gd name="T11" fmla="*/ 51 h 51"/>
                  <a:gd name="T12" fmla="*/ 28 w 53"/>
                  <a:gd name="T13" fmla="*/ 51 h 51"/>
                  <a:gd name="T14" fmla="*/ 33 w 53"/>
                  <a:gd name="T15" fmla="*/ 50 h 51"/>
                  <a:gd name="T16" fmla="*/ 38 w 53"/>
                  <a:gd name="T17" fmla="*/ 49 h 51"/>
                  <a:gd name="T18" fmla="*/ 42 w 53"/>
                  <a:gd name="T19" fmla="*/ 46 h 51"/>
                  <a:gd name="T20" fmla="*/ 46 w 53"/>
                  <a:gd name="T21" fmla="*/ 43 h 51"/>
                  <a:gd name="T22" fmla="*/ 49 w 53"/>
                  <a:gd name="T23" fmla="*/ 40 h 51"/>
                  <a:gd name="T24" fmla="*/ 51 w 53"/>
                  <a:gd name="T25" fmla="*/ 35 h 51"/>
                  <a:gd name="T26" fmla="*/ 52 w 53"/>
                  <a:gd name="T27" fmla="*/ 31 h 51"/>
                  <a:gd name="T28" fmla="*/ 53 w 53"/>
                  <a:gd name="T29" fmla="*/ 26 h 51"/>
                  <a:gd name="T30" fmla="*/ 52 w 53"/>
                  <a:gd name="T31" fmla="*/ 21 h 51"/>
                  <a:gd name="T32" fmla="*/ 51 w 53"/>
                  <a:gd name="T33" fmla="*/ 16 h 51"/>
                  <a:gd name="T34" fmla="*/ 49 w 53"/>
                  <a:gd name="T35" fmla="*/ 11 h 51"/>
                  <a:gd name="T36" fmla="*/ 46 w 53"/>
                  <a:gd name="T37" fmla="*/ 7 h 51"/>
                  <a:gd name="T38" fmla="*/ 42 w 53"/>
                  <a:gd name="T39" fmla="*/ 4 h 51"/>
                  <a:gd name="T40" fmla="*/ 38 w 53"/>
                  <a:gd name="T41" fmla="*/ 2 h 51"/>
                  <a:gd name="T42" fmla="*/ 33 w 53"/>
                  <a:gd name="T43" fmla="*/ 0 h 51"/>
                  <a:gd name="T44" fmla="*/ 28 w 53"/>
                  <a:gd name="T45" fmla="*/ 0 h 51"/>
                  <a:gd name="T46" fmla="*/ 0 w 53"/>
                  <a:gd name="T47" fmla="*/ 0 h 51"/>
                  <a:gd name="T48" fmla="*/ 0 w 53"/>
                  <a:gd name="T49" fmla="*/ 2 h 51"/>
                  <a:gd name="T50" fmla="*/ 4 w 53"/>
                  <a:gd name="T51" fmla="*/ 2 h 51"/>
                  <a:gd name="T52" fmla="*/ 6 w 53"/>
                  <a:gd name="T53" fmla="*/ 3 h 51"/>
                  <a:gd name="T54" fmla="*/ 7 w 53"/>
                  <a:gd name="T55" fmla="*/ 4 h 51"/>
                  <a:gd name="T56" fmla="*/ 7 w 53"/>
                  <a:gd name="T57" fmla="*/ 7 h 51"/>
                  <a:gd name="T58" fmla="*/ 7 w 53"/>
                  <a:gd name="T59" fmla="*/ 44 h 51"/>
                  <a:gd name="T60" fmla="*/ 18 w 53"/>
                  <a:gd name="T61" fmla="*/ 48 h 51"/>
                  <a:gd name="T62" fmla="*/ 16 w 53"/>
                  <a:gd name="T63" fmla="*/ 48 h 51"/>
                  <a:gd name="T64" fmla="*/ 15 w 53"/>
                  <a:gd name="T65" fmla="*/ 48 h 51"/>
                  <a:gd name="T66" fmla="*/ 14 w 53"/>
                  <a:gd name="T67" fmla="*/ 46 h 51"/>
                  <a:gd name="T68" fmla="*/ 14 w 53"/>
                  <a:gd name="T69" fmla="*/ 44 h 51"/>
                  <a:gd name="T70" fmla="*/ 14 w 53"/>
                  <a:gd name="T71" fmla="*/ 6 h 51"/>
                  <a:gd name="T72" fmla="*/ 14 w 53"/>
                  <a:gd name="T73" fmla="*/ 4 h 51"/>
                  <a:gd name="T74" fmla="*/ 15 w 53"/>
                  <a:gd name="T75" fmla="*/ 3 h 51"/>
                  <a:gd name="T76" fmla="*/ 16 w 53"/>
                  <a:gd name="T77" fmla="*/ 2 h 51"/>
                  <a:gd name="T78" fmla="*/ 18 w 53"/>
                  <a:gd name="T79" fmla="*/ 2 h 51"/>
                  <a:gd name="T80" fmla="*/ 26 w 53"/>
                  <a:gd name="T81" fmla="*/ 2 h 51"/>
                  <a:gd name="T82" fmla="*/ 32 w 53"/>
                  <a:gd name="T83" fmla="*/ 3 h 51"/>
                  <a:gd name="T84" fmla="*/ 36 w 53"/>
                  <a:gd name="T85" fmla="*/ 5 h 51"/>
                  <a:gd name="T86" fmla="*/ 39 w 53"/>
                  <a:gd name="T87" fmla="*/ 7 h 51"/>
                  <a:gd name="T88" fmla="*/ 40 w 53"/>
                  <a:gd name="T89" fmla="*/ 9 h 51"/>
                  <a:gd name="T90" fmla="*/ 42 w 53"/>
                  <a:gd name="T91" fmla="*/ 11 h 51"/>
                  <a:gd name="T92" fmla="*/ 43 w 53"/>
                  <a:gd name="T93" fmla="*/ 14 h 51"/>
                  <a:gd name="T94" fmla="*/ 44 w 53"/>
                  <a:gd name="T95" fmla="*/ 19 h 51"/>
                  <a:gd name="T96" fmla="*/ 45 w 53"/>
                  <a:gd name="T97" fmla="*/ 26 h 51"/>
                  <a:gd name="T98" fmla="*/ 44 w 53"/>
                  <a:gd name="T99" fmla="*/ 31 h 51"/>
                  <a:gd name="T100" fmla="*/ 44 w 53"/>
                  <a:gd name="T101" fmla="*/ 35 h 51"/>
                  <a:gd name="T102" fmla="*/ 42 w 53"/>
                  <a:gd name="T103" fmla="*/ 39 h 51"/>
                  <a:gd name="T104" fmla="*/ 41 w 53"/>
                  <a:gd name="T105" fmla="*/ 41 h 51"/>
                  <a:gd name="T106" fmla="*/ 39 w 53"/>
                  <a:gd name="T107" fmla="*/ 43 h 51"/>
                  <a:gd name="T108" fmla="*/ 36 w 53"/>
                  <a:gd name="T109" fmla="*/ 46 h 51"/>
                  <a:gd name="T110" fmla="*/ 32 w 53"/>
                  <a:gd name="T111" fmla="*/ 48 h 51"/>
                  <a:gd name="T112" fmla="*/ 26 w 53"/>
                  <a:gd name="T113" fmla="*/ 48 h 51"/>
                  <a:gd name="T114" fmla="*/ 18 w 53"/>
                  <a:gd name="T11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7" y="44"/>
                    </a:moveTo>
                    <a:lnTo>
                      <a:pt x="7" y="46"/>
                    </a:lnTo>
                    <a:lnTo>
                      <a:pt x="6" y="48"/>
                    </a:lnTo>
                    <a:lnTo>
                      <a:pt x="4" y="48"/>
                    </a:lnTo>
                    <a:lnTo>
                      <a:pt x="0" y="48"/>
                    </a:lnTo>
                    <a:lnTo>
                      <a:pt x="0" y="51"/>
                    </a:lnTo>
                    <a:lnTo>
                      <a:pt x="28" y="51"/>
                    </a:lnTo>
                    <a:lnTo>
                      <a:pt x="33" y="50"/>
                    </a:lnTo>
                    <a:lnTo>
                      <a:pt x="38" y="49"/>
                    </a:lnTo>
                    <a:lnTo>
                      <a:pt x="42" y="46"/>
                    </a:lnTo>
                    <a:lnTo>
                      <a:pt x="46" y="43"/>
                    </a:lnTo>
                    <a:lnTo>
                      <a:pt x="49" y="40"/>
                    </a:lnTo>
                    <a:lnTo>
                      <a:pt x="51" y="35"/>
                    </a:lnTo>
                    <a:lnTo>
                      <a:pt x="52" y="31"/>
                    </a:lnTo>
                    <a:lnTo>
                      <a:pt x="53" y="26"/>
                    </a:lnTo>
                    <a:lnTo>
                      <a:pt x="52" y="21"/>
                    </a:lnTo>
                    <a:lnTo>
                      <a:pt x="51" y="16"/>
                    </a:lnTo>
                    <a:lnTo>
                      <a:pt x="49" y="11"/>
                    </a:lnTo>
                    <a:lnTo>
                      <a:pt x="46" y="7"/>
                    </a:lnTo>
                    <a:lnTo>
                      <a:pt x="42" y="4"/>
                    </a:lnTo>
                    <a:lnTo>
                      <a:pt x="38" y="2"/>
                    </a:lnTo>
                    <a:lnTo>
                      <a:pt x="33" y="0"/>
                    </a:lnTo>
                    <a:lnTo>
                      <a:pt x="28" y="0"/>
                    </a:lnTo>
                    <a:lnTo>
                      <a:pt x="0" y="0"/>
                    </a:lnTo>
                    <a:lnTo>
                      <a:pt x="0" y="2"/>
                    </a:lnTo>
                    <a:lnTo>
                      <a:pt x="4" y="2"/>
                    </a:lnTo>
                    <a:lnTo>
                      <a:pt x="6" y="3"/>
                    </a:lnTo>
                    <a:lnTo>
                      <a:pt x="7" y="4"/>
                    </a:lnTo>
                    <a:lnTo>
                      <a:pt x="7" y="7"/>
                    </a:lnTo>
                    <a:lnTo>
                      <a:pt x="7" y="44"/>
                    </a:lnTo>
                    <a:close/>
                    <a:moveTo>
                      <a:pt x="18" y="48"/>
                    </a:moveTo>
                    <a:lnTo>
                      <a:pt x="16" y="48"/>
                    </a:lnTo>
                    <a:lnTo>
                      <a:pt x="15" y="48"/>
                    </a:lnTo>
                    <a:lnTo>
                      <a:pt x="14" y="46"/>
                    </a:lnTo>
                    <a:lnTo>
                      <a:pt x="14" y="44"/>
                    </a:lnTo>
                    <a:lnTo>
                      <a:pt x="14" y="6"/>
                    </a:lnTo>
                    <a:lnTo>
                      <a:pt x="14" y="4"/>
                    </a:lnTo>
                    <a:lnTo>
                      <a:pt x="15" y="3"/>
                    </a:lnTo>
                    <a:lnTo>
                      <a:pt x="16" y="2"/>
                    </a:lnTo>
                    <a:lnTo>
                      <a:pt x="18" y="2"/>
                    </a:lnTo>
                    <a:lnTo>
                      <a:pt x="26" y="2"/>
                    </a:lnTo>
                    <a:lnTo>
                      <a:pt x="32" y="3"/>
                    </a:lnTo>
                    <a:lnTo>
                      <a:pt x="36" y="5"/>
                    </a:lnTo>
                    <a:lnTo>
                      <a:pt x="39" y="7"/>
                    </a:lnTo>
                    <a:lnTo>
                      <a:pt x="40" y="9"/>
                    </a:lnTo>
                    <a:lnTo>
                      <a:pt x="42" y="11"/>
                    </a:lnTo>
                    <a:lnTo>
                      <a:pt x="43" y="14"/>
                    </a:lnTo>
                    <a:lnTo>
                      <a:pt x="44" y="19"/>
                    </a:lnTo>
                    <a:lnTo>
                      <a:pt x="45" y="26"/>
                    </a:lnTo>
                    <a:lnTo>
                      <a:pt x="44" y="31"/>
                    </a:lnTo>
                    <a:lnTo>
                      <a:pt x="44" y="35"/>
                    </a:lnTo>
                    <a:lnTo>
                      <a:pt x="42" y="39"/>
                    </a:lnTo>
                    <a:lnTo>
                      <a:pt x="41" y="41"/>
                    </a:lnTo>
                    <a:lnTo>
                      <a:pt x="39" y="43"/>
                    </a:lnTo>
                    <a:lnTo>
                      <a:pt x="36" y="46"/>
                    </a:lnTo>
                    <a:lnTo>
                      <a:pt x="32" y="48"/>
                    </a:lnTo>
                    <a:lnTo>
                      <a:pt x="26" y="48"/>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5" name="Freeform 219"/>
              <p:cNvSpPr>
                <a:spLocks noChangeAspect="1"/>
              </p:cNvSpPr>
              <p:nvPr/>
            </p:nvSpPr>
            <p:spPr bwMode="auto">
              <a:xfrm>
                <a:off x="1525" y="1611"/>
                <a:ext cx="47" cy="72"/>
              </a:xfrm>
              <a:custGeom>
                <a:avLst/>
                <a:gdLst>
                  <a:gd name="T0" fmla="*/ 14 w 47"/>
                  <a:gd name="T1" fmla="*/ 27 h 72"/>
                  <a:gd name="T2" fmla="*/ 10 w 47"/>
                  <a:gd name="T3" fmla="*/ 24 h 72"/>
                  <a:gd name="T4" fmla="*/ 8 w 47"/>
                  <a:gd name="T5" fmla="*/ 20 h 72"/>
                  <a:gd name="T6" fmla="*/ 7 w 47"/>
                  <a:gd name="T7" fmla="*/ 17 h 72"/>
                  <a:gd name="T8" fmla="*/ 7 w 47"/>
                  <a:gd name="T9" fmla="*/ 13 h 72"/>
                  <a:gd name="T10" fmla="*/ 9 w 47"/>
                  <a:gd name="T11" fmla="*/ 8 h 72"/>
                  <a:gd name="T12" fmla="*/ 13 w 47"/>
                  <a:gd name="T13" fmla="*/ 5 h 72"/>
                  <a:gd name="T14" fmla="*/ 18 w 47"/>
                  <a:gd name="T15" fmla="*/ 3 h 72"/>
                  <a:gd name="T16" fmla="*/ 30 w 47"/>
                  <a:gd name="T17" fmla="*/ 4 h 72"/>
                  <a:gd name="T18" fmla="*/ 39 w 47"/>
                  <a:gd name="T19" fmla="*/ 15 h 72"/>
                  <a:gd name="T20" fmla="*/ 41 w 47"/>
                  <a:gd name="T21" fmla="*/ 24 h 72"/>
                  <a:gd name="T22" fmla="*/ 43 w 47"/>
                  <a:gd name="T23" fmla="*/ 24 h 72"/>
                  <a:gd name="T24" fmla="*/ 44 w 47"/>
                  <a:gd name="T25" fmla="*/ 23 h 72"/>
                  <a:gd name="T26" fmla="*/ 44 w 47"/>
                  <a:gd name="T27" fmla="*/ 2 h 72"/>
                  <a:gd name="T28" fmla="*/ 43 w 47"/>
                  <a:gd name="T29" fmla="*/ 0 h 72"/>
                  <a:gd name="T30" fmla="*/ 41 w 47"/>
                  <a:gd name="T31" fmla="*/ 1 h 72"/>
                  <a:gd name="T32" fmla="*/ 35 w 47"/>
                  <a:gd name="T33" fmla="*/ 5 h 72"/>
                  <a:gd name="T34" fmla="*/ 27 w 47"/>
                  <a:gd name="T35" fmla="*/ 0 h 72"/>
                  <a:gd name="T36" fmla="*/ 13 w 47"/>
                  <a:gd name="T37" fmla="*/ 1 h 72"/>
                  <a:gd name="T38" fmla="*/ 2 w 47"/>
                  <a:gd name="T39" fmla="*/ 11 h 72"/>
                  <a:gd name="T40" fmla="*/ 1 w 47"/>
                  <a:gd name="T41" fmla="*/ 23 h 72"/>
                  <a:gd name="T42" fmla="*/ 4 w 47"/>
                  <a:gd name="T43" fmla="*/ 30 h 72"/>
                  <a:gd name="T44" fmla="*/ 8 w 47"/>
                  <a:gd name="T45" fmla="*/ 34 h 72"/>
                  <a:gd name="T46" fmla="*/ 15 w 47"/>
                  <a:gd name="T47" fmla="*/ 38 h 72"/>
                  <a:gd name="T48" fmla="*/ 26 w 47"/>
                  <a:gd name="T49" fmla="*/ 40 h 72"/>
                  <a:gd name="T50" fmla="*/ 32 w 47"/>
                  <a:gd name="T51" fmla="*/ 42 h 72"/>
                  <a:gd name="T52" fmla="*/ 37 w 47"/>
                  <a:gd name="T53" fmla="*/ 45 h 72"/>
                  <a:gd name="T54" fmla="*/ 39 w 47"/>
                  <a:gd name="T55" fmla="*/ 48 h 72"/>
                  <a:gd name="T56" fmla="*/ 40 w 47"/>
                  <a:gd name="T57" fmla="*/ 55 h 72"/>
                  <a:gd name="T58" fmla="*/ 39 w 47"/>
                  <a:gd name="T59" fmla="*/ 60 h 72"/>
                  <a:gd name="T60" fmla="*/ 36 w 47"/>
                  <a:gd name="T61" fmla="*/ 65 h 72"/>
                  <a:gd name="T62" fmla="*/ 32 w 47"/>
                  <a:gd name="T63" fmla="*/ 68 h 72"/>
                  <a:gd name="T64" fmla="*/ 26 w 47"/>
                  <a:gd name="T65" fmla="*/ 69 h 72"/>
                  <a:gd name="T66" fmla="*/ 18 w 47"/>
                  <a:gd name="T67" fmla="*/ 68 h 72"/>
                  <a:gd name="T68" fmla="*/ 10 w 47"/>
                  <a:gd name="T69" fmla="*/ 64 h 72"/>
                  <a:gd name="T70" fmla="*/ 4 w 47"/>
                  <a:gd name="T71" fmla="*/ 55 h 72"/>
                  <a:gd name="T72" fmla="*/ 3 w 47"/>
                  <a:gd name="T73" fmla="*/ 48 h 72"/>
                  <a:gd name="T74" fmla="*/ 1 w 47"/>
                  <a:gd name="T75" fmla="*/ 47 h 72"/>
                  <a:gd name="T76" fmla="*/ 0 w 47"/>
                  <a:gd name="T77" fmla="*/ 50 h 72"/>
                  <a:gd name="T78" fmla="*/ 0 w 47"/>
                  <a:gd name="T79" fmla="*/ 71 h 72"/>
                  <a:gd name="T80" fmla="*/ 2 w 47"/>
                  <a:gd name="T81" fmla="*/ 72 h 72"/>
                  <a:gd name="T82" fmla="*/ 6 w 47"/>
                  <a:gd name="T83" fmla="*/ 65 h 72"/>
                  <a:gd name="T84" fmla="*/ 13 w 47"/>
                  <a:gd name="T85" fmla="*/ 70 h 72"/>
                  <a:gd name="T86" fmla="*/ 26 w 47"/>
                  <a:gd name="T87" fmla="*/ 72 h 72"/>
                  <a:gd name="T88" fmla="*/ 41 w 47"/>
                  <a:gd name="T89" fmla="*/ 66 h 72"/>
                  <a:gd name="T90" fmla="*/ 47 w 47"/>
                  <a:gd name="T91" fmla="*/ 51 h 72"/>
                  <a:gd name="T92" fmla="*/ 43 w 47"/>
                  <a:gd name="T93" fmla="*/ 39 h 72"/>
                  <a:gd name="T94" fmla="*/ 31 w 47"/>
                  <a:gd name="T95"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72">
                    <a:moveTo>
                      <a:pt x="17" y="28"/>
                    </a:moveTo>
                    <a:lnTo>
                      <a:pt x="14" y="27"/>
                    </a:lnTo>
                    <a:lnTo>
                      <a:pt x="12" y="26"/>
                    </a:lnTo>
                    <a:lnTo>
                      <a:pt x="10" y="24"/>
                    </a:lnTo>
                    <a:lnTo>
                      <a:pt x="9" y="22"/>
                    </a:lnTo>
                    <a:lnTo>
                      <a:pt x="8" y="20"/>
                    </a:lnTo>
                    <a:lnTo>
                      <a:pt x="7" y="19"/>
                    </a:lnTo>
                    <a:lnTo>
                      <a:pt x="7" y="17"/>
                    </a:lnTo>
                    <a:lnTo>
                      <a:pt x="7" y="15"/>
                    </a:lnTo>
                    <a:lnTo>
                      <a:pt x="7" y="13"/>
                    </a:lnTo>
                    <a:lnTo>
                      <a:pt x="8" y="11"/>
                    </a:lnTo>
                    <a:lnTo>
                      <a:pt x="9" y="8"/>
                    </a:lnTo>
                    <a:lnTo>
                      <a:pt x="10" y="6"/>
                    </a:lnTo>
                    <a:lnTo>
                      <a:pt x="13" y="5"/>
                    </a:lnTo>
                    <a:lnTo>
                      <a:pt x="15" y="4"/>
                    </a:lnTo>
                    <a:lnTo>
                      <a:pt x="18" y="3"/>
                    </a:lnTo>
                    <a:lnTo>
                      <a:pt x="21" y="2"/>
                    </a:lnTo>
                    <a:lnTo>
                      <a:pt x="30" y="4"/>
                    </a:lnTo>
                    <a:lnTo>
                      <a:pt x="36" y="9"/>
                    </a:lnTo>
                    <a:lnTo>
                      <a:pt x="39" y="15"/>
                    </a:lnTo>
                    <a:lnTo>
                      <a:pt x="41" y="23"/>
                    </a:lnTo>
                    <a:lnTo>
                      <a:pt x="41" y="24"/>
                    </a:lnTo>
                    <a:lnTo>
                      <a:pt x="42" y="24"/>
                    </a:lnTo>
                    <a:lnTo>
                      <a:pt x="43" y="24"/>
                    </a:lnTo>
                    <a:lnTo>
                      <a:pt x="44" y="24"/>
                    </a:lnTo>
                    <a:lnTo>
                      <a:pt x="44" y="23"/>
                    </a:lnTo>
                    <a:lnTo>
                      <a:pt x="44" y="22"/>
                    </a:lnTo>
                    <a:lnTo>
                      <a:pt x="44" y="2"/>
                    </a:lnTo>
                    <a:lnTo>
                      <a:pt x="44" y="0"/>
                    </a:lnTo>
                    <a:lnTo>
                      <a:pt x="43" y="0"/>
                    </a:lnTo>
                    <a:lnTo>
                      <a:pt x="42" y="0"/>
                    </a:lnTo>
                    <a:lnTo>
                      <a:pt x="41" y="1"/>
                    </a:lnTo>
                    <a:lnTo>
                      <a:pt x="37" y="7"/>
                    </a:lnTo>
                    <a:lnTo>
                      <a:pt x="35" y="5"/>
                    </a:lnTo>
                    <a:lnTo>
                      <a:pt x="32" y="2"/>
                    </a:lnTo>
                    <a:lnTo>
                      <a:pt x="27" y="0"/>
                    </a:lnTo>
                    <a:lnTo>
                      <a:pt x="21" y="0"/>
                    </a:lnTo>
                    <a:lnTo>
                      <a:pt x="13" y="1"/>
                    </a:lnTo>
                    <a:lnTo>
                      <a:pt x="6" y="5"/>
                    </a:lnTo>
                    <a:lnTo>
                      <a:pt x="2" y="11"/>
                    </a:lnTo>
                    <a:lnTo>
                      <a:pt x="0" y="19"/>
                    </a:lnTo>
                    <a:lnTo>
                      <a:pt x="1" y="23"/>
                    </a:lnTo>
                    <a:lnTo>
                      <a:pt x="2" y="27"/>
                    </a:lnTo>
                    <a:lnTo>
                      <a:pt x="4" y="30"/>
                    </a:lnTo>
                    <a:lnTo>
                      <a:pt x="5" y="31"/>
                    </a:lnTo>
                    <a:lnTo>
                      <a:pt x="8" y="34"/>
                    </a:lnTo>
                    <a:lnTo>
                      <a:pt x="11" y="36"/>
                    </a:lnTo>
                    <a:lnTo>
                      <a:pt x="15" y="38"/>
                    </a:lnTo>
                    <a:lnTo>
                      <a:pt x="21" y="39"/>
                    </a:lnTo>
                    <a:lnTo>
                      <a:pt x="26" y="40"/>
                    </a:lnTo>
                    <a:lnTo>
                      <a:pt x="29" y="41"/>
                    </a:lnTo>
                    <a:lnTo>
                      <a:pt x="32" y="42"/>
                    </a:lnTo>
                    <a:lnTo>
                      <a:pt x="34" y="43"/>
                    </a:lnTo>
                    <a:lnTo>
                      <a:pt x="37" y="45"/>
                    </a:lnTo>
                    <a:lnTo>
                      <a:pt x="37" y="46"/>
                    </a:lnTo>
                    <a:lnTo>
                      <a:pt x="39" y="48"/>
                    </a:lnTo>
                    <a:lnTo>
                      <a:pt x="40" y="51"/>
                    </a:lnTo>
                    <a:lnTo>
                      <a:pt x="40" y="55"/>
                    </a:lnTo>
                    <a:lnTo>
                      <a:pt x="40" y="57"/>
                    </a:lnTo>
                    <a:lnTo>
                      <a:pt x="39" y="60"/>
                    </a:lnTo>
                    <a:lnTo>
                      <a:pt x="38" y="62"/>
                    </a:lnTo>
                    <a:lnTo>
                      <a:pt x="36" y="65"/>
                    </a:lnTo>
                    <a:lnTo>
                      <a:pt x="34" y="66"/>
                    </a:lnTo>
                    <a:lnTo>
                      <a:pt x="32" y="68"/>
                    </a:lnTo>
                    <a:lnTo>
                      <a:pt x="29" y="69"/>
                    </a:lnTo>
                    <a:lnTo>
                      <a:pt x="26" y="69"/>
                    </a:lnTo>
                    <a:lnTo>
                      <a:pt x="22" y="69"/>
                    </a:lnTo>
                    <a:lnTo>
                      <a:pt x="18" y="68"/>
                    </a:lnTo>
                    <a:lnTo>
                      <a:pt x="14" y="66"/>
                    </a:lnTo>
                    <a:lnTo>
                      <a:pt x="10" y="64"/>
                    </a:lnTo>
                    <a:lnTo>
                      <a:pt x="6" y="60"/>
                    </a:lnTo>
                    <a:lnTo>
                      <a:pt x="4" y="55"/>
                    </a:lnTo>
                    <a:lnTo>
                      <a:pt x="3" y="51"/>
                    </a:lnTo>
                    <a:lnTo>
                      <a:pt x="3" y="48"/>
                    </a:lnTo>
                    <a:lnTo>
                      <a:pt x="2" y="47"/>
                    </a:lnTo>
                    <a:lnTo>
                      <a:pt x="1" y="47"/>
                    </a:lnTo>
                    <a:lnTo>
                      <a:pt x="0" y="48"/>
                    </a:lnTo>
                    <a:lnTo>
                      <a:pt x="0" y="50"/>
                    </a:lnTo>
                    <a:lnTo>
                      <a:pt x="0" y="70"/>
                    </a:lnTo>
                    <a:lnTo>
                      <a:pt x="0" y="71"/>
                    </a:lnTo>
                    <a:lnTo>
                      <a:pt x="1" y="72"/>
                    </a:lnTo>
                    <a:lnTo>
                      <a:pt x="2" y="72"/>
                    </a:lnTo>
                    <a:lnTo>
                      <a:pt x="3" y="71"/>
                    </a:lnTo>
                    <a:lnTo>
                      <a:pt x="6" y="65"/>
                    </a:lnTo>
                    <a:lnTo>
                      <a:pt x="9" y="67"/>
                    </a:lnTo>
                    <a:lnTo>
                      <a:pt x="13" y="70"/>
                    </a:lnTo>
                    <a:lnTo>
                      <a:pt x="19" y="71"/>
                    </a:lnTo>
                    <a:lnTo>
                      <a:pt x="26" y="72"/>
                    </a:lnTo>
                    <a:lnTo>
                      <a:pt x="34" y="70"/>
                    </a:lnTo>
                    <a:lnTo>
                      <a:pt x="41" y="66"/>
                    </a:lnTo>
                    <a:lnTo>
                      <a:pt x="45" y="59"/>
                    </a:lnTo>
                    <a:lnTo>
                      <a:pt x="47" y="51"/>
                    </a:lnTo>
                    <a:lnTo>
                      <a:pt x="46" y="45"/>
                    </a:lnTo>
                    <a:lnTo>
                      <a:pt x="43" y="39"/>
                    </a:lnTo>
                    <a:lnTo>
                      <a:pt x="38" y="34"/>
                    </a:lnTo>
                    <a:lnTo>
                      <a:pt x="31" y="31"/>
                    </a:lnTo>
                    <a:lnTo>
                      <a:pt x="17"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6" name="Freeform 220"/>
              <p:cNvSpPr>
                <a:spLocks noChangeAspect="1" noEditPoints="1"/>
              </p:cNvSpPr>
              <p:nvPr/>
            </p:nvSpPr>
            <p:spPr bwMode="auto">
              <a:xfrm>
                <a:off x="1583" y="1630"/>
                <a:ext cx="46" cy="51"/>
              </a:xfrm>
              <a:custGeom>
                <a:avLst/>
                <a:gdLst>
                  <a:gd name="T0" fmla="*/ 28 w 46"/>
                  <a:gd name="T1" fmla="*/ 28 h 51"/>
                  <a:gd name="T2" fmla="*/ 35 w 46"/>
                  <a:gd name="T3" fmla="*/ 26 h 51"/>
                  <a:gd name="T4" fmla="*/ 41 w 46"/>
                  <a:gd name="T5" fmla="*/ 23 h 51"/>
                  <a:gd name="T6" fmla="*/ 45 w 46"/>
                  <a:gd name="T7" fmla="*/ 19 h 51"/>
                  <a:gd name="T8" fmla="*/ 46 w 46"/>
                  <a:gd name="T9" fmla="*/ 14 h 51"/>
                  <a:gd name="T10" fmla="*/ 45 w 46"/>
                  <a:gd name="T11" fmla="*/ 8 h 51"/>
                  <a:gd name="T12" fmla="*/ 41 w 46"/>
                  <a:gd name="T13" fmla="*/ 4 h 51"/>
                  <a:gd name="T14" fmla="*/ 35 w 46"/>
                  <a:gd name="T15" fmla="*/ 1 h 51"/>
                  <a:gd name="T16" fmla="*/ 27 w 46"/>
                  <a:gd name="T17" fmla="*/ 0 h 51"/>
                  <a:gd name="T18" fmla="*/ 0 w 46"/>
                  <a:gd name="T19" fmla="*/ 0 h 51"/>
                  <a:gd name="T20" fmla="*/ 0 w 46"/>
                  <a:gd name="T21" fmla="*/ 2 h 51"/>
                  <a:gd name="T22" fmla="*/ 4 w 46"/>
                  <a:gd name="T23" fmla="*/ 2 h 51"/>
                  <a:gd name="T24" fmla="*/ 7 w 46"/>
                  <a:gd name="T25" fmla="*/ 3 h 51"/>
                  <a:gd name="T26" fmla="*/ 7 w 46"/>
                  <a:gd name="T27" fmla="*/ 4 h 51"/>
                  <a:gd name="T28" fmla="*/ 8 w 46"/>
                  <a:gd name="T29" fmla="*/ 7 h 51"/>
                  <a:gd name="T30" fmla="*/ 8 w 46"/>
                  <a:gd name="T31" fmla="*/ 44 h 51"/>
                  <a:gd name="T32" fmla="*/ 7 w 46"/>
                  <a:gd name="T33" fmla="*/ 46 h 51"/>
                  <a:gd name="T34" fmla="*/ 7 w 46"/>
                  <a:gd name="T35" fmla="*/ 48 h 51"/>
                  <a:gd name="T36" fmla="*/ 4 w 46"/>
                  <a:gd name="T37" fmla="*/ 48 h 51"/>
                  <a:gd name="T38" fmla="*/ 0 w 46"/>
                  <a:gd name="T39" fmla="*/ 48 h 51"/>
                  <a:gd name="T40" fmla="*/ 0 w 46"/>
                  <a:gd name="T41" fmla="*/ 51 h 51"/>
                  <a:gd name="T42" fmla="*/ 3 w 46"/>
                  <a:gd name="T43" fmla="*/ 51 h 51"/>
                  <a:gd name="T44" fmla="*/ 6 w 46"/>
                  <a:gd name="T45" fmla="*/ 51 h 51"/>
                  <a:gd name="T46" fmla="*/ 9 w 46"/>
                  <a:gd name="T47" fmla="*/ 51 h 51"/>
                  <a:gd name="T48" fmla="*/ 11 w 46"/>
                  <a:gd name="T49" fmla="*/ 51 h 51"/>
                  <a:gd name="T50" fmla="*/ 13 w 46"/>
                  <a:gd name="T51" fmla="*/ 51 h 51"/>
                  <a:gd name="T52" fmla="*/ 16 w 46"/>
                  <a:gd name="T53" fmla="*/ 51 h 51"/>
                  <a:gd name="T54" fmla="*/ 19 w 46"/>
                  <a:gd name="T55" fmla="*/ 51 h 51"/>
                  <a:gd name="T56" fmla="*/ 22 w 46"/>
                  <a:gd name="T57" fmla="*/ 51 h 51"/>
                  <a:gd name="T58" fmla="*/ 22 w 46"/>
                  <a:gd name="T59" fmla="*/ 48 h 51"/>
                  <a:gd name="T60" fmla="*/ 18 w 46"/>
                  <a:gd name="T61" fmla="*/ 48 h 51"/>
                  <a:gd name="T62" fmla="*/ 16 w 46"/>
                  <a:gd name="T63" fmla="*/ 48 h 51"/>
                  <a:gd name="T64" fmla="*/ 15 w 46"/>
                  <a:gd name="T65" fmla="*/ 46 h 51"/>
                  <a:gd name="T66" fmla="*/ 15 w 46"/>
                  <a:gd name="T67" fmla="*/ 44 h 51"/>
                  <a:gd name="T68" fmla="*/ 15 w 46"/>
                  <a:gd name="T69" fmla="*/ 28 h 51"/>
                  <a:gd name="T70" fmla="*/ 28 w 46"/>
                  <a:gd name="T71" fmla="*/ 28 h 51"/>
                  <a:gd name="T72" fmla="*/ 14 w 46"/>
                  <a:gd name="T73" fmla="*/ 6 h 51"/>
                  <a:gd name="T74" fmla="*/ 15 w 46"/>
                  <a:gd name="T75" fmla="*/ 4 h 51"/>
                  <a:gd name="T76" fmla="*/ 15 w 46"/>
                  <a:gd name="T77" fmla="*/ 3 h 51"/>
                  <a:gd name="T78" fmla="*/ 16 w 46"/>
                  <a:gd name="T79" fmla="*/ 2 h 51"/>
                  <a:gd name="T80" fmla="*/ 18 w 46"/>
                  <a:gd name="T81" fmla="*/ 2 h 51"/>
                  <a:gd name="T82" fmla="*/ 25 w 46"/>
                  <a:gd name="T83" fmla="*/ 2 h 51"/>
                  <a:gd name="T84" fmla="*/ 30 w 46"/>
                  <a:gd name="T85" fmla="*/ 2 h 51"/>
                  <a:gd name="T86" fmla="*/ 33 w 46"/>
                  <a:gd name="T87" fmla="*/ 3 h 51"/>
                  <a:gd name="T88" fmla="*/ 35 w 46"/>
                  <a:gd name="T89" fmla="*/ 5 h 51"/>
                  <a:gd name="T90" fmla="*/ 36 w 46"/>
                  <a:gd name="T91" fmla="*/ 6 h 51"/>
                  <a:gd name="T92" fmla="*/ 37 w 46"/>
                  <a:gd name="T93" fmla="*/ 8 h 51"/>
                  <a:gd name="T94" fmla="*/ 38 w 46"/>
                  <a:gd name="T95" fmla="*/ 10 h 51"/>
                  <a:gd name="T96" fmla="*/ 38 w 46"/>
                  <a:gd name="T97" fmla="*/ 12 h 51"/>
                  <a:gd name="T98" fmla="*/ 38 w 46"/>
                  <a:gd name="T99" fmla="*/ 14 h 51"/>
                  <a:gd name="T100" fmla="*/ 38 w 46"/>
                  <a:gd name="T101" fmla="*/ 15 h 51"/>
                  <a:gd name="T102" fmla="*/ 38 w 46"/>
                  <a:gd name="T103" fmla="*/ 17 h 51"/>
                  <a:gd name="T104" fmla="*/ 37 w 46"/>
                  <a:gd name="T105" fmla="*/ 19 h 51"/>
                  <a:gd name="T106" fmla="*/ 36 w 46"/>
                  <a:gd name="T107" fmla="*/ 21 h 51"/>
                  <a:gd name="T108" fmla="*/ 35 w 46"/>
                  <a:gd name="T109" fmla="*/ 23 h 51"/>
                  <a:gd name="T110" fmla="*/ 33 w 46"/>
                  <a:gd name="T111" fmla="*/ 24 h 51"/>
                  <a:gd name="T112" fmla="*/ 30 w 46"/>
                  <a:gd name="T113" fmla="*/ 25 h 51"/>
                  <a:gd name="T114" fmla="*/ 25 w 46"/>
                  <a:gd name="T115" fmla="*/ 25 h 51"/>
                  <a:gd name="T116" fmla="*/ 14 w 46"/>
                  <a:gd name="T117" fmla="*/ 25 h 51"/>
                  <a:gd name="T118" fmla="*/ 14 w 46"/>
                  <a:gd name="T119"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51">
                    <a:moveTo>
                      <a:pt x="28" y="28"/>
                    </a:moveTo>
                    <a:lnTo>
                      <a:pt x="35" y="26"/>
                    </a:lnTo>
                    <a:lnTo>
                      <a:pt x="41" y="23"/>
                    </a:lnTo>
                    <a:lnTo>
                      <a:pt x="45" y="19"/>
                    </a:lnTo>
                    <a:lnTo>
                      <a:pt x="46" y="14"/>
                    </a:lnTo>
                    <a:lnTo>
                      <a:pt x="45" y="8"/>
                    </a:lnTo>
                    <a:lnTo>
                      <a:pt x="41" y="4"/>
                    </a:lnTo>
                    <a:lnTo>
                      <a:pt x="35" y="1"/>
                    </a:lnTo>
                    <a:lnTo>
                      <a:pt x="27" y="0"/>
                    </a:lnTo>
                    <a:lnTo>
                      <a:pt x="0" y="0"/>
                    </a:lnTo>
                    <a:lnTo>
                      <a:pt x="0" y="2"/>
                    </a:lnTo>
                    <a:lnTo>
                      <a:pt x="4" y="2"/>
                    </a:lnTo>
                    <a:lnTo>
                      <a:pt x="7" y="3"/>
                    </a:lnTo>
                    <a:lnTo>
                      <a:pt x="7" y="4"/>
                    </a:lnTo>
                    <a:lnTo>
                      <a:pt x="8" y="7"/>
                    </a:lnTo>
                    <a:lnTo>
                      <a:pt x="8" y="44"/>
                    </a:lnTo>
                    <a:lnTo>
                      <a:pt x="7" y="46"/>
                    </a:lnTo>
                    <a:lnTo>
                      <a:pt x="7" y="48"/>
                    </a:lnTo>
                    <a:lnTo>
                      <a:pt x="4" y="48"/>
                    </a:lnTo>
                    <a:lnTo>
                      <a:pt x="0" y="48"/>
                    </a:lnTo>
                    <a:lnTo>
                      <a:pt x="0" y="51"/>
                    </a:lnTo>
                    <a:lnTo>
                      <a:pt x="3" y="51"/>
                    </a:lnTo>
                    <a:lnTo>
                      <a:pt x="6" y="51"/>
                    </a:lnTo>
                    <a:lnTo>
                      <a:pt x="9" y="51"/>
                    </a:lnTo>
                    <a:lnTo>
                      <a:pt x="11" y="51"/>
                    </a:lnTo>
                    <a:lnTo>
                      <a:pt x="13" y="51"/>
                    </a:lnTo>
                    <a:lnTo>
                      <a:pt x="16" y="51"/>
                    </a:lnTo>
                    <a:lnTo>
                      <a:pt x="19" y="51"/>
                    </a:lnTo>
                    <a:lnTo>
                      <a:pt x="22" y="51"/>
                    </a:lnTo>
                    <a:lnTo>
                      <a:pt x="22" y="48"/>
                    </a:lnTo>
                    <a:lnTo>
                      <a:pt x="18" y="48"/>
                    </a:lnTo>
                    <a:lnTo>
                      <a:pt x="16" y="48"/>
                    </a:lnTo>
                    <a:lnTo>
                      <a:pt x="15" y="46"/>
                    </a:lnTo>
                    <a:lnTo>
                      <a:pt x="15" y="44"/>
                    </a:lnTo>
                    <a:lnTo>
                      <a:pt x="15" y="28"/>
                    </a:lnTo>
                    <a:lnTo>
                      <a:pt x="28" y="28"/>
                    </a:lnTo>
                    <a:close/>
                    <a:moveTo>
                      <a:pt x="14" y="6"/>
                    </a:moveTo>
                    <a:lnTo>
                      <a:pt x="15" y="4"/>
                    </a:lnTo>
                    <a:lnTo>
                      <a:pt x="15" y="3"/>
                    </a:lnTo>
                    <a:lnTo>
                      <a:pt x="16" y="2"/>
                    </a:lnTo>
                    <a:lnTo>
                      <a:pt x="18" y="2"/>
                    </a:lnTo>
                    <a:lnTo>
                      <a:pt x="25" y="2"/>
                    </a:lnTo>
                    <a:lnTo>
                      <a:pt x="30" y="2"/>
                    </a:lnTo>
                    <a:lnTo>
                      <a:pt x="33" y="3"/>
                    </a:lnTo>
                    <a:lnTo>
                      <a:pt x="35" y="5"/>
                    </a:lnTo>
                    <a:lnTo>
                      <a:pt x="36" y="6"/>
                    </a:lnTo>
                    <a:lnTo>
                      <a:pt x="37" y="8"/>
                    </a:lnTo>
                    <a:lnTo>
                      <a:pt x="38" y="10"/>
                    </a:lnTo>
                    <a:lnTo>
                      <a:pt x="38" y="12"/>
                    </a:lnTo>
                    <a:lnTo>
                      <a:pt x="38" y="14"/>
                    </a:lnTo>
                    <a:lnTo>
                      <a:pt x="38" y="15"/>
                    </a:lnTo>
                    <a:lnTo>
                      <a:pt x="38" y="17"/>
                    </a:lnTo>
                    <a:lnTo>
                      <a:pt x="37" y="19"/>
                    </a:lnTo>
                    <a:lnTo>
                      <a:pt x="36" y="21"/>
                    </a:lnTo>
                    <a:lnTo>
                      <a:pt x="35" y="23"/>
                    </a:lnTo>
                    <a:lnTo>
                      <a:pt x="33" y="24"/>
                    </a:lnTo>
                    <a:lnTo>
                      <a:pt x="30" y="25"/>
                    </a:lnTo>
                    <a:lnTo>
                      <a:pt x="25" y="25"/>
                    </a:lnTo>
                    <a:lnTo>
                      <a:pt x="14" y="25"/>
                    </a:lnTo>
                    <a:lnTo>
                      <a:pt x="14"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7" name="Freeform 221"/>
              <p:cNvSpPr>
                <a:spLocks noChangeAspect="1" noEditPoints="1"/>
              </p:cNvSpPr>
              <p:nvPr/>
            </p:nvSpPr>
            <p:spPr bwMode="auto">
              <a:xfrm>
                <a:off x="1631" y="1628"/>
                <a:ext cx="55" cy="53"/>
              </a:xfrm>
              <a:custGeom>
                <a:avLst/>
                <a:gdLst>
                  <a:gd name="T0" fmla="*/ 30 w 55"/>
                  <a:gd name="T1" fmla="*/ 2 h 53"/>
                  <a:gd name="T2" fmla="*/ 29 w 55"/>
                  <a:gd name="T3" fmla="*/ 0 h 53"/>
                  <a:gd name="T4" fmla="*/ 28 w 55"/>
                  <a:gd name="T5" fmla="*/ 0 h 53"/>
                  <a:gd name="T6" fmla="*/ 26 w 55"/>
                  <a:gd name="T7" fmla="*/ 0 h 53"/>
                  <a:gd name="T8" fmla="*/ 25 w 55"/>
                  <a:gd name="T9" fmla="*/ 2 h 53"/>
                  <a:gd name="T10" fmla="*/ 9 w 55"/>
                  <a:gd name="T11" fmla="*/ 43 h 53"/>
                  <a:gd name="T12" fmla="*/ 8 w 55"/>
                  <a:gd name="T13" fmla="*/ 45 h 53"/>
                  <a:gd name="T14" fmla="*/ 7 w 55"/>
                  <a:gd name="T15" fmla="*/ 48 h 53"/>
                  <a:gd name="T16" fmla="*/ 4 w 55"/>
                  <a:gd name="T17" fmla="*/ 50 h 53"/>
                  <a:gd name="T18" fmla="*/ 0 w 55"/>
                  <a:gd name="T19" fmla="*/ 50 h 53"/>
                  <a:gd name="T20" fmla="*/ 0 w 55"/>
                  <a:gd name="T21" fmla="*/ 53 h 53"/>
                  <a:gd name="T22" fmla="*/ 4 w 55"/>
                  <a:gd name="T23" fmla="*/ 53 h 53"/>
                  <a:gd name="T24" fmla="*/ 8 w 55"/>
                  <a:gd name="T25" fmla="*/ 53 h 53"/>
                  <a:gd name="T26" fmla="*/ 9 w 55"/>
                  <a:gd name="T27" fmla="*/ 53 h 53"/>
                  <a:gd name="T28" fmla="*/ 12 w 55"/>
                  <a:gd name="T29" fmla="*/ 53 h 53"/>
                  <a:gd name="T30" fmla="*/ 14 w 55"/>
                  <a:gd name="T31" fmla="*/ 53 h 53"/>
                  <a:gd name="T32" fmla="*/ 16 w 55"/>
                  <a:gd name="T33" fmla="*/ 53 h 53"/>
                  <a:gd name="T34" fmla="*/ 16 w 55"/>
                  <a:gd name="T35" fmla="*/ 50 h 53"/>
                  <a:gd name="T36" fmla="*/ 13 w 55"/>
                  <a:gd name="T37" fmla="*/ 50 h 53"/>
                  <a:gd name="T38" fmla="*/ 12 w 55"/>
                  <a:gd name="T39" fmla="*/ 48 h 53"/>
                  <a:gd name="T40" fmla="*/ 11 w 55"/>
                  <a:gd name="T41" fmla="*/ 47 h 53"/>
                  <a:gd name="T42" fmla="*/ 11 w 55"/>
                  <a:gd name="T43" fmla="*/ 46 h 53"/>
                  <a:gd name="T44" fmla="*/ 11 w 55"/>
                  <a:gd name="T45" fmla="*/ 46 h 53"/>
                  <a:gd name="T46" fmla="*/ 11 w 55"/>
                  <a:gd name="T47" fmla="*/ 45 h 53"/>
                  <a:gd name="T48" fmla="*/ 12 w 55"/>
                  <a:gd name="T49" fmla="*/ 45 h 53"/>
                  <a:gd name="T50" fmla="*/ 12 w 55"/>
                  <a:gd name="T51" fmla="*/ 44 h 53"/>
                  <a:gd name="T52" fmla="*/ 12 w 55"/>
                  <a:gd name="T53" fmla="*/ 43 h 53"/>
                  <a:gd name="T54" fmla="*/ 13 w 55"/>
                  <a:gd name="T55" fmla="*/ 41 h 53"/>
                  <a:gd name="T56" fmla="*/ 14 w 55"/>
                  <a:gd name="T57" fmla="*/ 39 h 53"/>
                  <a:gd name="T58" fmla="*/ 15 w 55"/>
                  <a:gd name="T59" fmla="*/ 36 h 53"/>
                  <a:gd name="T60" fmla="*/ 35 w 55"/>
                  <a:gd name="T61" fmla="*/ 36 h 53"/>
                  <a:gd name="T62" fmla="*/ 38 w 55"/>
                  <a:gd name="T63" fmla="*/ 42 h 53"/>
                  <a:gd name="T64" fmla="*/ 38 w 55"/>
                  <a:gd name="T65" fmla="*/ 43 h 53"/>
                  <a:gd name="T66" fmla="*/ 39 w 55"/>
                  <a:gd name="T67" fmla="*/ 45 h 53"/>
                  <a:gd name="T68" fmla="*/ 39 w 55"/>
                  <a:gd name="T69" fmla="*/ 47 h 53"/>
                  <a:gd name="T70" fmla="*/ 40 w 55"/>
                  <a:gd name="T71" fmla="*/ 48 h 53"/>
                  <a:gd name="T72" fmla="*/ 39 w 55"/>
                  <a:gd name="T73" fmla="*/ 49 h 53"/>
                  <a:gd name="T74" fmla="*/ 38 w 55"/>
                  <a:gd name="T75" fmla="*/ 50 h 53"/>
                  <a:gd name="T76" fmla="*/ 36 w 55"/>
                  <a:gd name="T77" fmla="*/ 50 h 53"/>
                  <a:gd name="T78" fmla="*/ 34 w 55"/>
                  <a:gd name="T79" fmla="*/ 50 h 53"/>
                  <a:gd name="T80" fmla="*/ 34 w 55"/>
                  <a:gd name="T81" fmla="*/ 53 h 53"/>
                  <a:gd name="T82" fmla="*/ 37 w 55"/>
                  <a:gd name="T83" fmla="*/ 53 h 53"/>
                  <a:gd name="T84" fmla="*/ 40 w 55"/>
                  <a:gd name="T85" fmla="*/ 53 h 53"/>
                  <a:gd name="T86" fmla="*/ 43 w 55"/>
                  <a:gd name="T87" fmla="*/ 53 h 53"/>
                  <a:gd name="T88" fmla="*/ 45 w 55"/>
                  <a:gd name="T89" fmla="*/ 53 h 53"/>
                  <a:gd name="T90" fmla="*/ 50 w 55"/>
                  <a:gd name="T91" fmla="*/ 53 h 53"/>
                  <a:gd name="T92" fmla="*/ 55 w 55"/>
                  <a:gd name="T93" fmla="*/ 53 h 53"/>
                  <a:gd name="T94" fmla="*/ 55 w 55"/>
                  <a:gd name="T95" fmla="*/ 50 h 53"/>
                  <a:gd name="T96" fmla="*/ 51 w 55"/>
                  <a:gd name="T97" fmla="*/ 50 h 53"/>
                  <a:gd name="T98" fmla="*/ 49 w 55"/>
                  <a:gd name="T99" fmla="*/ 50 h 53"/>
                  <a:gd name="T100" fmla="*/ 48 w 55"/>
                  <a:gd name="T101" fmla="*/ 48 h 53"/>
                  <a:gd name="T102" fmla="*/ 47 w 55"/>
                  <a:gd name="T103" fmla="*/ 46 h 53"/>
                  <a:gd name="T104" fmla="*/ 30 w 55"/>
                  <a:gd name="T105" fmla="*/ 2 h 53"/>
                  <a:gd name="T106" fmla="*/ 34 w 55"/>
                  <a:gd name="T107" fmla="*/ 34 h 53"/>
                  <a:gd name="T108" fmla="*/ 16 w 55"/>
                  <a:gd name="T109" fmla="*/ 34 h 53"/>
                  <a:gd name="T110" fmla="*/ 25 w 55"/>
                  <a:gd name="T111" fmla="*/ 10 h 53"/>
                  <a:gd name="T112" fmla="*/ 34 w 55"/>
                  <a:gd name="T113"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 h="53">
                    <a:moveTo>
                      <a:pt x="30" y="2"/>
                    </a:moveTo>
                    <a:lnTo>
                      <a:pt x="29" y="0"/>
                    </a:lnTo>
                    <a:lnTo>
                      <a:pt x="28" y="0"/>
                    </a:lnTo>
                    <a:lnTo>
                      <a:pt x="26" y="0"/>
                    </a:lnTo>
                    <a:lnTo>
                      <a:pt x="25" y="2"/>
                    </a:lnTo>
                    <a:lnTo>
                      <a:pt x="9" y="43"/>
                    </a:lnTo>
                    <a:lnTo>
                      <a:pt x="8" y="45"/>
                    </a:lnTo>
                    <a:lnTo>
                      <a:pt x="7" y="48"/>
                    </a:lnTo>
                    <a:lnTo>
                      <a:pt x="4" y="50"/>
                    </a:lnTo>
                    <a:lnTo>
                      <a:pt x="0" y="50"/>
                    </a:lnTo>
                    <a:lnTo>
                      <a:pt x="0" y="53"/>
                    </a:lnTo>
                    <a:lnTo>
                      <a:pt x="4" y="53"/>
                    </a:lnTo>
                    <a:lnTo>
                      <a:pt x="8" y="53"/>
                    </a:lnTo>
                    <a:lnTo>
                      <a:pt x="9" y="53"/>
                    </a:lnTo>
                    <a:lnTo>
                      <a:pt x="12" y="53"/>
                    </a:lnTo>
                    <a:lnTo>
                      <a:pt x="14" y="53"/>
                    </a:lnTo>
                    <a:lnTo>
                      <a:pt x="16" y="53"/>
                    </a:lnTo>
                    <a:lnTo>
                      <a:pt x="16" y="50"/>
                    </a:lnTo>
                    <a:lnTo>
                      <a:pt x="13" y="50"/>
                    </a:lnTo>
                    <a:lnTo>
                      <a:pt x="12" y="48"/>
                    </a:lnTo>
                    <a:lnTo>
                      <a:pt x="11" y="47"/>
                    </a:lnTo>
                    <a:lnTo>
                      <a:pt x="11" y="46"/>
                    </a:lnTo>
                    <a:lnTo>
                      <a:pt x="11" y="46"/>
                    </a:lnTo>
                    <a:lnTo>
                      <a:pt x="11" y="45"/>
                    </a:lnTo>
                    <a:lnTo>
                      <a:pt x="12" y="45"/>
                    </a:lnTo>
                    <a:lnTo>
                      <a:pt x="12" y="44"/>
                    </a:lnTo>
                    <a:lnTo>
                      <a:pt x="12" y="43"/>
                    </a:lnTo>
                    <a:lnTo>
                      <a:pt x="13" y="41"/>
                    </a:lnTo>
                    <a:lnTo>
                      <a:pt x="14" y="39"/>
                    </a:lnTo>
                    <a:lnTo>
                      <a:pt x="15" y="36"/>
                    </a:lnTo>
                    <a:lnTo>
                      <a:pt x="35" y="36"/>
                    </a:lnTo>
                    <a:lnTo>
                      <a:pt x="38" y="42"/>
                    </a:lnTo>
                    <a:lnTo>
                      <a:pt x="38" y="43"/>
                    </a:lnTo>
                    <a:lnTo>
                      <a:pt x="39" y="45"/>
                    </a:lnTo>
                    <a:lnTo>
                      <a:pt x="39" y="47"/>
                    </a:lnTo>
                    <a:lnTo>
                      <a:pt x="40" y="48"/>
                    </a:lnTo>
                    <a:lnTo>
                      <a:pt x="39" y="49"/>
                    </a:lnTo>
                    <a:lnTo>
                      <a:pt x="38" y="50"/>
                    </a:lnTo>
                    <a:lnTo>
                      <a:pt x="36" y="50"/>
                    </a:lnTo>
                    <a:lnTo>
                      <a:pt x="34" y="50"/>
                    </a:lnTo>
                    <a:lnTo>
                      <a:pt x="34" y="53"/>
                    </a:lnTo>
                    <a:lnTo>
                      <a:pt x="37" y="53"/>
                    </a:lnTo>
                    <a:lnTo>
                      <a:pt x="40" y="53"/>
                    </a:lnTo>
                    <a:lnTo>
                      <a:pt x="43" y="53"/>
                    </a:lnTo>
                    <a:lnTo>
                      <a:pt x="45" y="53"/>
                    </a:lnTo>
                    <a:lnTo>
                      <a:pt x="50" y="53"/>
                    </a:lnTo>
                    <a:lnTo>
                      <a:pt x="55" y="53"/>
                    </a:lnTo>
                    <a:lnTo>
                      <a:pt x="55" y="50"/>
                    </a:lnTo>
                    <a:lnTo>
                      <a:pt x="51" y="50"/>
                    </a:lnTo>
                    <a:lnTo>
                      <a:pt x="49" y="50"/>
                    </a:lnTo>
                    <a:lnTo>
                      <a:pt x="48" y="48"/>
                    </a:lnTo>
                    <a:lnTo>
                      <a:pt x="47" y="46"/>
                    </a:lnTo>
                    <a:lnTo>
                      <a:pt x="30" y="2"/>
                    </a:lnTo>
                    <a:close/>
                    <a:moveTo>
                      <a:pt x="34" y="34"/>
                    </a:moveTo>
                    <a:lnTo>
                      <a:pt x="16" y="34"/>
                    </a:lnTo>
                    <a:lnTo>
                      <a:pt x="25" y="10"/>
                    </a:lnTo>
                    <a:lnTo>
                      <a:pt x="34"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8" name="Freeform 222"/>
              <p:cNvSpPr>
                <a:spLocks noChangeAspect="1"/>
              </p:cNvSpPr>
              <p:nvPr/>
            </p:nvSpPr>
            <p:spPr bwMode="auto">
              <a:xfrm>
                <a:off x="1693" y="1630"/>
                <a:ext cx="53" cy="51"/>
              </a:xfrm>
              <a:custGeom>
                <a:avLst/>
                <a:gdLst>
                  <a:gd name="T0" fmla="*/ 15 w 53"/>
                  <a:gd name="T1" fmla="*/ 0 h 51"/>
                  <a:gd name="T2" fmla="*/ 13 w 53"/>
                  <a:gd name="T3" fmla="*/ 0 h 51"/>
                  <a:gd name="T4" fmla="*/ 0 w 53"/>
                  <a:gd name="T5" fmla="*/ 0 h 51"/>
                  <a:gd name="T6" fmla="*/ 4 w 53"/>
                  <a:gd name="T7" fmla="*/ 2 h 51"/>
                  <a:gd name="T8" fmla="*/ 7 w 53"/>
                  <a:gd name="T9" fmla="*/ 41 h 51"/>
                  <a:gd name="T10" fmla="*/ 7 w 53"/>
                  <a:gd name="T11" fmla="*/ 43 h 51"/>
                  <a:gd name="T12" fmla="*/ 7 w 53"/>
                  <a:gd name="T13" fmla="*/ 45 h 51"/>
                  <a:gd name="T14" fmla="*/ 4 w 53"/>
                  <a:gd name="T15" fmla="*/ 48 h 51"/>
                  <a:gd name="T16" fmla="*/ 0 w 53"/>
                  <a:gd name="T17" fmla="*/ 48 h 51"/>
                  <a:gd name="T18" fmla="*/ 2 w 53"/>
                  <a:gd name="T19" fmla="*/ 51 h 51"/>
                  <a:gd name="T20" fmla="*/ 7 w 53"/>
                  <a:gd name="T21" fmla="*/ 51 h 51"/>
                  <a:gd name="T22" fmla="*/ 11 w 53"/>
                  <a:gd name="T23" fmla="*/ 51 h 51"/>
                  <a:gd name="T24" fmla="*/ 15 w 53"/>
                  <a:gd name="T25" fmla="*/ 51 h 51"/>
                  <a:gd name="T26" fmla="*/ 18 w 53"/>
                  <a:gd name="T27" fmla="*/ 48 h 51"/>
                  <a:gd name="T28" fmla="*/ 13 w 53"/>
                  <a:gd name="T29" fmla="*/ 48 h 51"/>
                  <a:gd name="T30" fmla="*/ 11 w 53"/>
                  <a:gd name="T31" fmla="*/ 45 h 51"/>
                  <a:gd name="T32" fmla="*/ 10 w 53"/>
                  <a:gd name="T33" fmla="*/ 43 h 51"/>
                  <a:gd name="T34" fmla="*/ 10 w 53"/>
                  <a:gd name="T35" fmla="*/ 41 h 51"/>
                  <a:gd name="T36" fmla="*/ 11 w 53"/>
                  <a:gd name="T37" fmla="*/ 6 h 51"/>
                  <a:gd name="T38" fmla="*/ 44 w 53"/>
                  <a:gd name="T39" fmla="*/ 51 h 51"/>
                  <a:gd name="T40" fmla="*/ 45 w 53"/>
                  <a:gd name="T41" fmla="*/ 51 h 51"/>
                  <a:gd name="T42" fmla="*/ 46 w 53"/>
                  <a:gd name="T43" fmla="*/ 49 h 51"/>
                  <a:gd name="T44" fmla="*/ 46 w 53"/>
                  <a:gd name="T45" fmla="*/ 10 h 51"/>
                  <a:gd name="T46" fmla="*/ 46 w 53"/>
                  <a:gd name="T47" fmla="*/ 8 h 51"/>
                  <a:gd name="T48" fmla="*/ 47 w 53"/>
                  <a:gd name="T49" fmla="*/ 5 h 51"/>
                  <a:gd name="T50" fmla="*/ 49 w 53"/>
                  <a:gd name="T51" fmla="*/ 3 h 51"/>
                  <a:gd name="T52" fmla="*/ 53 w 53"/>
                  <a:gd name="T53" fmla="*/ 2 h 51"/>
                  <a:gd name="T54" fmla="*/ 51 w 53"/>
                  <a:gd name="T55" fmla="*/ 0 h 51"/>
                  <a:gd name="T56" fmla="*/ 46 w 53"/>
                  <a:gd name="T57" fmla="*/ 0 h 51"/>
                  <a:gd name="T58" fmla="*/ 43 w 53"/>
                  <a:gd name="T59" fmla="*/ 0 h 51"/>
                  <a:gd name="T60" fmla="*/ 38 w 53"/>
                  <a:gd name="T61" fmla="*/ 0 h 51"/>
                  <a:gd name="T62" fmla="*/ 36 w 53"/>
                  <a:gd name="T63" fmla="*/ 2 h 51"/>
                  <a:gd name="T64" fmla="*/ 40 w 53"/>
                  <a:gd name="T65" fmla="*/ 3 h 51"/>
                  <a:gd name="T66" fmla="*/ 42 w 53"/>
                  <a:gd name="T67" fmla="*/ 5 h 51"/>
                  <a:gd name="T68" fmla="*/ 43 w 53"/>
                  <a:gd name="T69" fmla="*/ 8 h 51"/>
                  <a:gd name="T70" fmla="*/ 43 w 53"/>
                  <a:gd name="T71" fmla="*/ 10 h 51"/>
                  <a:gd name="T72" fmla="*/ 15 w 53"/>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1">
                    <a:moveTo>
                      <a:pt x="15" y="1"/>
                    </a:moveTo>
                    <a:lnTo>
                      <a:pt x="15" y="0"/>
                    </a:lnTo>
                    <a:lnTo>
                      <a:pt x="14" y="0"/>
                    </a:lnTo>
                    <a:lnTo>
                      <a:pt x="13" y="0"/>
                    </a:lnTo>
                    <a:lnTo>
                      <a:pt x="12" y="0"/>
                    </a:lnTo>
                    <a:lnTo>
                      <a:pt x="0" y="0"/>
                    </a:lnTo>
                    <a:lnTo>
                      <a:pt x="0" y="2"/>
                    </a:lnTo>
                    <a:lnTo>
                      <a:pt x="4" y="2"/>
                    </a:lnTo>
                    <a:lnTo>
                      <a:pt x="7" y="3"/>
                    </a:lnTo>
                    <a:lnTo>
                      <a:pt x="7" y="41"/>
                    </a:lnTo>
                    <a:lnTo>
                      <a:pt x="7" y="42"/>
                    </a:lnTo>
                    <a:lnTo>
                      <a:pt x="7" y="43"/>
                    </a:lnTo>
                    <a:lnTo>
                      <a:pt x="7" y="44"/>
                    </a:lnTo>
                    <a:lnTo>
                      <a:pt x="7" y="45"/>
                    </a:lnTo>
                    <a:lnTo>
                      <a:pt x="6" y="47"/>
                    </a:lnTo>
                    <a:lnTo>
                      <a:pt x="4" y="48"/>
                    </a:lnTo>
                    <a:lnTo>
                      <a:pt x="3" y="48"/>
                    </a:lnTo>
                    <a:lnTo>
                      <a:pt x="0" y="48"/>
                    </a:lnTo>
                    <a:lnTo>
                      <a:pt x="0" y="51"/>
                    </a:lnTo>
                    <a:lnTo>
                      <a:pt x="2" y="51"/>
                    </a:lnTo>
                    <a:lnTo>
                      <a:pt x="5" y="51"/>
                    </a:lnTo>
                    <a:lnTo>
                      <a:pt x="7" y="51"/>
                    </a:lnTo>
                    <a:lnTo>
                      <a:pt x="9" y="51"/>
                    </a:lnTo>
                    <a:lnTo>
                      <a:pt x="11" y="51"/>
                    </a:lnTo>
                    <a:lnTo>
                      <a:pt x="13" y="51"/>
                    </a:lnTo>
                    <a:lnTo>
                      <a:pt x="15" y="51"/>
                    </a:lnTo>
                    <a:lnTo>
                      <a:pt x="18" y="51"/>
                    </a:lnTo>
                    <a:lnTo>
                      <a:pt x="18" y="48"/>
                    </a:lnTo>
                    <a:lnTo>
                      <a:pt x="15" y="48"/>
                    </a:lnTo>
                    <a:lnTo>
                      <a:pt x="13" y="48"/>
                    </a:lnTo>
                    <a:lnTo>
                      <a:pt x="12" y="47"/>
                    </a:lnTo>
                    <a:lnTo>
                      <a:pt x="11" y="45"/>
                    </a:lnTo>
                    <a:lnTo>
                      <a:pt x="11" y="44"/>
                    </a:lnTo>
                    <a:lnTo>
                      <a:pt x="10" y="43"/>
                    </a:lnTo>
                    <a:lnTo>
                      <a:pt x="10" y="42"/>
                    </a:lnTo>
                    <a:lnTo>
                      <a:pt x="10" y="41"/>
                    </a:lnTo>
                    <a:lnTo>
                      <a:pt x="10" y="5"/>
                    </a:lnTo>
                    <a:lnTo>
                      <a:pt x="11" y="6"/>
                    </a:lnTo>
                    <a:lnTo>
                      <a:pt x="43" y="50"/>
                    </a:lnTo>
                    <a:lnTo>
                      <a:pt x="44" y="51"/>
                    </a:lnTo>
                    <a:lnTo>
                      <a:pt x="44" y="51"/>
                    </a:lnTo>
                    <a:lnTo>
                      <a:pt x="45" y="51"/>
                    </a:lnTo>
                    <a:lnTo>
                      <a:pt x="46" y="50"/>
                    </a:lnTo>
                    <a:lnTo>
                      <a:pt x="46" y="49"/>
                    </a:lnTo>
                    <a:lnTo>
                      <a:pt x="46" y="48"/>
                    </a:lnTo>
                    <a:lnTo>
                      <a:pt x="46" y="10"/>
                    </a:lnTo>
                    <a:lnTo>
                      <a:pt x="46" y="9"/>
                    </a:lnTo>
                    <a:lnTo>
                      <a:pt x="46" y="8"/>
                    </a:lnTo>
                    <a:lnTo>
                      <a:pt x="46" y="6"/>
                    </a:lnTo>
                    <a:lnTo>
                      <a:pt x="47" y="5"/>
                    </a:lnTo>
                    <a:lnTo>
                      <a:pt x="47" y="4"/>
                    </a:lnTo>
                    <a:lnTo>
                      <a:pt x="49" y="3"/>
                    </a:lnTo>
                    <a:lnTo>
                      <a:pt x="50" y="2"/>
                    </a:lnTo>
                    <a:lnTo>
                      <a:pt x="53" y="2"/>
                    </a:lnTo>
                    <a:lnTo>
                      <a:pt x="53" y="0"/>
                    </a:lnTo>
                    <a:lnTo>
                      <a:pt x="51" y="0"/>
                    </a:lnTo>
                    <a:lnTo>
                      <a:pt x="49" y="0"/>
                    </a:lnTo>
                    <a:lnTo>
                      <a:pt x="46" y="0"/>
                    </a:lnTo>
                    <a:lnTo>
                      <a:pt x="44" y="0"/>
                    </a:lnTo>
                    <a:lnTo>
                      <a:pt x="43" y="0"/>
                    </a:lnTo>
                    <a:lnTo>
                      <a:pt x="40" y="0"/>
                    </a:lnTo>
                    <a:lnTo>
                      <a:pt x="38" y="0"/>
                    </a:lnTo>
                    <a:lnTo>
                      <a:pt x="36" y="0"/>
                    </a:lnTo>
                    <a:lnTo>
                      <a:pt x="36" y="2"/>
                    </a:lnTo>
                    <a:lnTo>
                      <a:pt x="38" y="2"/>
                    </a:lnTo>
                    <a:lnTo>
                      <a:pt x="40" y="3"/>
                    </a:lnTo>
                    <a:lnTo>
                      <a:pt x="41" y="4"/>
                    </a:lnTo>
                    <a:lnTo>
                      <a:pt x="42" y="5"/>
                    </a:lnTo>
                    <a:lnTo>
                      <a:pt x="43" y="6"/>
                    </a:lnTo>
                    <a:lnTo>
                      <a:pt x="43" y="8"/>
                    </a:lnTo>
                    <a:lnTo>
                      <a:pt x="43" y="9"/>
                    </a:lnTo>
                    <a:lnTo>
                      <a:pt x="43" y="10"/>
                    </a:lnTo>
                    <a:lnTo>
                      <a:pt x="43" y="39"/>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9" name="Freeform 223"/>
              <p:cNvSpPr>
                <a:spLocks noChangeAspect="1"/>
              </p:cNvSpPr>
              <p:nvPr/>
            </p:nvSpPr>
            <p:spPr bwMode="auto">
              <a:xfrm>
                <a:off x="1760" y="1606"/>
                <a:ext cx="23" cy="100"/>
              </a:xfrm>
              <a:custGeom>
                <a:avLst/>
                <a:gdLst>
                  <a:gd name="T0" fmla="*/ 23 w 23"/>
                  <a:gd name="T1" fmla="*/ 99 h 100"/>
                  <a:gd name="T2" fmla="*/ 23 w 23"/>
                  <a:gd name="T3" fmla="*/ 99 h 100"/>
                  <a:gd name="T4" fmla="*/ 23 w 23"/>
                  <a:gd name="T5" fmla="*/ 98 h 100"/>
                  <a:gd name="T6" fmla="*/ 22 w 23"/>
                  <a:gd name="T7" fmla="*/ 98 h 100"/>
                  <a:gd name="T8" fmla="*/ 21 w 23"/>
                  <a:gd name="T9" fmla="*/ 97 h 100"/>
                  <a:gd name="T10" fmla="*/ 14 w 23"/>
                  <a:gd name="T11" fmla="*/ 86 h 100"/>
                  <a:gd name="T12" fmla="*/ 9 w 23"/>
                  <a:gd name="T13" fmla="*/ 74 h 100"/>
                  <a:gd name="T14" fmla="*/ 7 w 23"/>
                  <a:gd name="T15" fmla="*/ 62 h 100"/>
                  <a:gd name="T16" fmla="*/ 6 w 23"/>
                  <a:gd name="T17" fmla="*/ 50 h 100"/>
                  <a:gd name="T18" fmla="*/ 7 w 23"/>
                  <a:gd name="T19" fmla="*/ 37 h 100"/>
                  <a:gd name="T20" fmla="*/ 9 w 23"/>
                  <a:gd name="T21" fmla="*/ 25 h 100"/>
                  <a:gd name="T22" fmla="*/ 14 w 23"/>
                  <a:gd name="T23" fmla="*/ 13 h 100"/>
                  <a:gd name="T24" fmla="*/ 22 w 23"/>
                  <a:gd name="T25" fmla="*/ 3 h 100"/>
                  <a:gd name="T26" fmla="*/ 23 w 23"/>
                  <a:gd name="T27" fmla="*/ 2 h 100"/>
                  <a:gd name="T28" fmla="*/ 23 w 23"/>
                  <a:gd name="T29" fmla="*/ 1 h 100"/>
                  <a:gd name="T30" fmla="*/ 23 w 23"/>
                  <a:gd name="T31" fmla="*/ 0 h 100"/>
                  <a:gd name="T32" fmla="*/ 22 w 23"/>
                  <a:gd name="T33" fmla="*/ 0 h 100"/>
                  <a:gd name="T34" fmla="*/ 20 w 23"/>
                  <a:gd name="T35" fmla="*/ 1 h 100"/>
                  <a:gd name="T36" fmla="*/ 16 w 23"/>
                  <a:gd name="T37" fmla="*/ 5 h 100"/>
                  <a:gd name="T38" fmla="*/ 11 w 23"/>
                  <a:gd name="T39" fmla="*/ 11 h 100"/>
                  <a:gd name="T40" fmla="*/ 6 w 23"/>
                  <a:gd name="T41" fmla="*/ 20 h 100"/>
                  <a:gd name="T42" fmla="*/ 3 w 23"/>
                  <a:gd name="T43" fmla="*/ 28 h 100"/>
                  <a:gd name="T44" fmla="*/ 1 w 23"/>
                  <a:gd name="T45" fmla="*/ 36 h 100"/>
                  <a:gd name="T46" fmla="*/ 0 w 23"/>
                  <a:gd name="T47" fmla="*/ 43 h 100"/>
                  <a:gd name="T48" fmla="*/ 0 w 23"/>
                  <a:gd name="T49" fmla="*/ 50 h 100"/>
                  <a:gd name="T50" fmla="*/ 0 w 23"/>
                  <a:gd name="T51" fmla="*/ 57 h 100"/>
                  <a:gd name="T52" fmla="*/ 1 w 23"/>
                  <a:gd name="T53" fmla="*/ 64 h 100"/>
                  <a:gd name="T54" fmla="*/ 3 w 23"/>
                  <a:gd name="T55" fmla="*/ 73 h 100"/>
                  <a:gd name="T56" fmla="*/ 7 w 23"/>
                  <a:gd name="T57" fmla="*/ 81 h 100"/>
                  <a:gd name="T58" fmla="*/ 11 w 23"/>
                  <a:gd name="T59" fmla="*/ 89 h 100"/>
                  <a:gd name="T60" fmla="*/ 16 w 23"/>
                  <a:gd name="T61" fmla="*/ 95 h 100"/>
                  <a:gd name="T62" fmla="*/ 20 w 23"/>
                  <a:gd name="T63" fmla="*/ 99 h 100"/>
                  <a:gd name="T64" fmla="*/ 22 w 23"/>
                  <a:gd name="T65" fmla="*/ 100 h 100"/>
                  <a:gd name="T66" fmla="*/ 23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8"/>
                    </a:lnTo>
                    <a:lnTo>
                      <a:pt x="22" y="98"/>
                    </a:lnTo>
                    <a:lnTo>
                      <a:pt x="21" y="97"/>
                    </a:lnTo>
                    <a:lnTo>
                      <a:pt x="14" y="86"/>
                    </a:lnTo>
                    <a:lnTo>
                      <a:pt x="9" y="74"/>
                    </a:lnTo>
                    <a:lnTo>
                      <a:pt x="7" y="62"/>
                    </a:lnTo>
                    <a:lnTo>
                      <a:pt x="6" y="50"/>
                    </a:lnTo>
                    <a:lnTo>
                      <a:pt x="7" y="37"/>
                    </a:lnTo>
                    <a:lnTo>
                      <a:pt x="9" y="25"/>
                    </a:lnTo>
                    <a:lnTo>
                      <a:pt x="14" y="13"/>
                    </a:lnTo>
                    <a:lnTo>
                      <a:pt x="22" y="3"/>
                    </a:lnTo>
                    <a:lnTo>
                      <a:pt x="23" y="2"/>
                    </a:lnTo>
                    <a:lnTo>
                      <a:pt x="23" y="1"/>
                    </a:lnTo>
                    <a:lnTo>
                      <a:pt x="23" y="0"/>
                    </a:lnTo>
                    <a:lnTo>
                      <a:pt x="22" y="0"/>
                    </a:lnTo>
                    <a:lnTo>
                      <a:pt x="20" y="1"/>
                    </a:lnTo>
                    <a:lnTo>
                      <a:pt x="16" y="5"/>
                    </a:lnTo>
                    <a:lnTo>
                      <a:pt x="11" y="11"/>
                    </a:lnTo>
                    <a:lnTo>
                      <a:pt x="6" y="20"/>
                    </a:lnTo>
                    <a:lnTo>
                      <a:pt x="3" y="28"/>
                    </a:lnTo>
                    <a:lnTo>
                      <a:pt x="1" y="36"/>
                    </a:lnTo>
                    <a:lnTo>
                      <a:pt x="0" y="43"/>
                    </a:lnTo>
                    <a:lnTo>
                      <a:pt x="0" y="50"/>
                    </a:lnTo>
                    <a:lnTo>
                      <a:pt x="0" y="57"/>
                    </a:lnTo>
                    <a:lnTo>
                      <a:pt x="1" y="64"/>
                    </a:lnTo>
                    <a:lnTo>
                      <a:pt x="3" y="73"/>
                    </a:lnTo>
                    <a:lnTo>
                      <a:pt x="7" y="81"/>
                    </a:lnTo>
                    <a:lnTo>
                      <a:pt x="11" y="89"/>
                    </a:lnTo>
                    <a:lnTo>
                      <a:pt x="16" y="95"/>
                    </a:lnTo>
                    <a:lnTo>
                      <a:pt x="20" y="99"/>
                    </a:lnTo>
                    <a:lnTo>
                      <a:pt x="22" y="100"/>
                    </a:lnTo>
                    <a:lnTo>
                      <a:pt x="23"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0" name="Freeform 224"/>
              <p:cNvSpPr>
                <a:spLocks noChangeAspect="1"/>
              </p:cNvSpPr>
              <p:nvPr/>
            </p:nvSpPr>
            <p:spPr bwMode="auto">
              <a:xfrm>
                <a:off x="1792" y="1637"/>
                <a:ext cx="50" cy="44"/>
              </a:xfrm>
              <a:custGeom>
                <a:avLst/>
                <a:gdLst>
                  <a:gd name="T0" fmla="*/ 8 w 50"/>
                  <a:gd name="T1" fmla="*/ 36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4 w 50"/>
                  <a:gd name="T23" fmla="*/ 3 h 44"/>
                  <a:gd name="T24" fmla="*/ 30 w 50"/>
                  <a:gd name="T25" fmla="*/ 2 h 44"/>
                  <a:gd name="T26" fmla="*/ 33 w 50"/>
                  <a:gd name="T27" fmla="*/ 4 h 44"/>
                  <a:gd name="T28" fmla="*/ 35 w 50"/>
                  <a:gd name="T29" fmla="*/ 7 h 44"/>
                  <a:gd name="T30" fmla="*/ 36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2 w 50"/>
                  <a:gd name="T43" fmla="*/ 44 h 44"/>
                  <a:gd name="T44" fmla="*/ 47 w 50"/>
                  <a:gd name="T45" fmla="*/ 44 h 44"/>
                  <a:gd name="T46" fmla="*/ 50 w 50"/>
                  <a:gd name="T47" fmla="*/ 41 h 44"/>
                  <a:gd name="T48" fmla="*/ 45 w 50"/>
                  <a:gd name="T49" fmla="*/ 40 h 44"/>
                  <a:gd name="T50" fmla="*/ 43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8" y="39"/>
                    </a:lnTo>
                    <a:lnTo>
                      <a:pt x="7" y="40"/>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4" y="3"/>
                    </a:lnTo>
                    <a:lnTo>
                      <a:pt x="28" y="2"/>
                    </a:lnTo>
                    <a:lnTo>
                      <a:pt x="30" y="2"/>
                    </a:lnTo>
                    <a:lnTo>
                      <a:pt x="32" y="3"/>
                    </a:lnTo>
                    <a:lnTo>
                      <a:pt x="33" y="4"/>
                    </a:lnTo>
                    <a:lnTo>
                      <a:pt x="34" y="5"/>
                    </a:lnTo>
                    <a:lnTo>
                      <a:pt x="35" y="7"/>
                    </a:lnTo>
                    <a:lnTo>
                      <a:pt x="35" y="9"/>
                    </a:lnTo>
                    <a:lnTo>
                      <a:pt x="36" y="11"/>
                    </a:lnTo>
                    <a:lnTo>
                      <a:pt x="36" y="13"/>
                    </a:lnTo>
                    <a:lnTo>
                      <a:pt x="36" y="36"/>
                    </a:lnTo>
                    <a:lnTo>
                      <a:pt x="35" y="39"/>
                    </a:lnTo>
                    <a:lnTo>
                      <a:pt x="34" y="40"/>
                    </a:lnTo>
                    <a:lnTo>
                      <a:pt x="32" y="41"/>
                    </a:lnTo>
                    <a:lnTo>
                      <a:pt x="28" y="41"/>
                    </a:lnTo>
                    <a:lnTo>
                      <a:pt x="28" y="44"/>
                    </a:lnTo>
                    <a:lnTo>
                      <a:pt x="31" y="44"/>
                    </a:lnTo>
                    <a:lnTo>
                      <a:pt x="34" y="44"/>
                    </a:lnTo>
                    <a:lnTo>
                      <a:pt x="37" y="44"/>
                    </a:lnTo>
                    <a:lnTo>
                      <a:pt x="39" y="44"/>
                    </a:lnTo>
                    <a:lnTo>
                      <a:pt x="42" y="44"/>
                    </a:lnTo>
                    <a:lnTo>
                      <a:pt x="44" y="44"/>
                    </a:lnTo>
                    <a:lnTo>
                      <a:pt x="47" y="44"/>
                    </a:lnTo>
                    <a:lnTo>
                      <a:pt x="50" y="44"/>
                    </a:lnTo>
                    <a:lnTo>
                      <a:pt x="50" y="41"/>
                    </a:lnTo>
                    <a:lnTo>
                      <a:pt x="47" y="41"/>
                    </a:lnTo>
                    <a:lnTo>
                      <a:pt x="45" y="40"/>
                    </a:lnTo>
                    <a:lnTo>
                      <a:pt x="43" y="40"/>
                    </a:lnTo>
                    <a:lnTo>
                      <a:pt x="43" y="38"/>
                    </a:lnTo>
                    <a:lnTo>
                      <a:pt x="43" y="19"/>
                    </a:lnTo>
                    <a:lnTo>
                      <a:pt x="42" y="13"/>
                    </a:lnTo>
                    <a:lnTo>
                      <a:pt x="42" y="9"/>
                    </a:lnTo>
                    <a:lnTo>
                      <a:pt x="41" y="6"/>
                    </a:lnTo>
                    <a:lnTo>
                      <a:pt x="39" y="4"/>
                    </a:lnTo>
                    <a:lnTo>
                      <a:pt x="38" y="2"/>
                    </a:lnTo>
                    <a:lnTo>
                      <a:pt x="36" y="1"/>
                    </a:lnTo>
                    <a:lnTo>
                      <a:pt x="33" y="0"/>
                    </a:lnTo>
                    <a:lnTo>
                      <a:pt x="29" y="0"/>
                    </a:lnTo>
                    <a:lnTo>
                      <a:pt x="24" y="1"/>
                    </a:lnTo>
                    <a:lnTo>
                      <a:pt x="20" y="3"/>
                    </a:lnTo>
                    <a:lnTo>
                      <a:pt x="17" y="6"/>
                    </a:lnTo>
                    <a:lnTo>
                      <a:pt x="14" y="10"/>
                    </a:lnTo>
                    <a:lnTo>
                      <a:pt x="14" y="0"/>
                    </a:lnTo>
                    <a:lnTo>
                      <a:pt x="0" y="1"/>
                    </a:lnTo>
                    <a:lnTo>
                      <a:pt x="0" y="4"/>
                    </a:lnTo>
                    <a:lnTo>
                      <a:pt x="2" y="4"/>
                    </a:lnTo>
                    <a:lnTo>
                      <a:pt x="4" y="4"/>
                    </a:lnTo>
                    <a:lnTo>
                      <a:pt x="6" y="5"/>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1" name="Freeform 225"/>
              <p:cNvSpPr>
                <a:spLocks noChangeAspect="1"/>
              </p:cNvSpPr>
              <p:nvPr/>
            </p:nvSpPr>
            <p:spPr bwMode="auto">
              <a:xfrm>
                <a:off x="1853" y="1670"/>
                <a:ext cx="11" cy="11"/>
              </a:xfrm>
              <a:custGeom>
                <a:avLst/>
                <a:gdLst>
                  <a:gd name="T0" fmla="*/ 11 w 11"/>
                  <a:gd name="T1" fmla="*/ 6 h 11"/>
                  <a:gd name="T2" fmla="*/ 10 w 11"/>
                  <a:gd name="T3" fmla="*/ 4 h 11"/>
                  <a:gd name="T4" fmla="*/ 9 w 11"/>
                  <a:gd name="T5" fmla="*/ 2 h 11"/>
                  <a:gd name="T6" fmla="*/ 7 w 11"/>
                  <a:gd name="T7" fmla="*/ 1 h 11"/>
                  <a:gd name="T8" fmla="*/ 5 w 11"/>
                  <a:gd name="T9" fmla="*/ 0 h 11"/>
                  <a:gd name="T10" fmla="*/ 3 w 11"/>
                  <a:gd name="T11" fmla="*/ 1 h 11"/>
                  <a:gd name="T12" fmla="*/ 2 w 11"/>
                  <a:gd name="T13" fmla="*/ 2 h 11"/>
                  <a:gd name="T14" fmla="*/ 0 w 11"/>
                  <a:gd name="T15" fmla="*/ 4 h 11"/>
                  <a:gd name="T16" fmla="*/ 0 w 11"/>
                  <a:gd name="T17" fmla="*/ 6 h 11"/>
                  <a:gd name="T18" fmla="*/ 0 w 11"/>
                  <a:gd name="T19" fmla="*/ 8 h 11"/>
                  <a:gd name="T20" fmla="*/ 2 w 11"/>
                  <a:gd name="T21" fmla="*/ 9 h 11"/>
                  <a:gd name="T22" fmla="*/ 3 w 11"/>
                  <a:gd name="T23" fmla="*/ 10 h 11"/>
                  <a:gd name="T24" fmla="*/ 5 w 11"/>
                  <a:gd name="T25" fmla="*/ 11 h 11"/>
                  <a:gd name="T26" fmla="*/ 7 w 11"/>
                  <a:gd name="T27" fmla="*/ 10 h 11"/>
                  <a:gd name="T28" fmla="*/ 9 w 11"/>
                  <a:gd name="T29" fmla="*/ 9 h 11"/>
                  <a:gd name="T30" fmla="*/ 10 w 11"/>
                  <a:gd name="T31" fmla="*/ 8 h 11"/>
                  <a:gd name="T32" fmla="*/ 11 w 11"/>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6"/>
                    </a:moveTo>
                    <a:lnTo>
                      <a:pt x="10" y="4"/>
                    </a:lnTo>
                    <a:lnTo>
                      <a:pt x="9" y="2"/>
                    </a:lnTo>
                    <a:lnTo>
                      <a:pt x="7" y="1"/>
                    </a:lnTo>
                    <a:lnTo>
                      <a:pt x="5" y="0"/>
                    </a:lnTo>
                    <a:lnTo>
                      <a:pt x="3" y="1"/>
                    </a:lnTo>
                    <a:lnTo>
                      <a:pt x="2" y="2"/>
                    </a:lnTo>
                    <a:lnTo>
                      <a:pt x="0" y="4"/>
                    </a:lnTo>
                    <a:lnTo>
                      <a:pt x="0" y="6"/>
                    </a:lnTo>
                    <a:lnTo>
                      <a:pt x="0" y="8"/>
                    </a:lnTo>
                    <a:lnTo>
                      <a:pt x="2" y="9"/>
                    </a:lnTo>
                    <a:lnTo>
                      <a:pt x="3" y="10"/>
                    </a:lnTo>
                    <a:lnTo>
                      <a:pt x="5" y="11"/>
                    </a:lnTo>
                    <a:lnTo>
                      <a:pt x="7" y="10"/>
                    </a:lnTo>
                    <a:lnTo>
                      <a:pt x="9" y="9"/>
                    </a:lnTo>
                    <a:lnTo>
                      <a:pt x="10" y="8"/>
                    </a:lnTo>
                    <a:lnTo>
                      <a:pt x="11"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65" name="Freeform 226"/>
              <p:cNvSpPr>
                <a:spLocks noChangeAspect="1"/>
              </p:cNvSpPr>
              <p:nvPr/>
            </p:nvSpPr>
            <p:spPr bwMode="auto">
              <a:xfrm>
                <a:off x="1875" y="1637"/>
                <a:ext cx="50" cy="44"/>
              </a:xfrm>
              <a:custGeom>
                <a:avLst/>
                <a:gdLst>
                  <a:gd name="T0" fmla="*/ 8 w 50"/>
                  <a:gd name="T1" fmla="*/ 36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4 w 50"/>
                  <a:gd name="T23" fmla="*/ 3 h 44"/>
                  <a:gd name="T24" fmla="*/ 30 w 50"/>
                  <a:gd name="T25" fmla="*/ 2 h 44"/>
                  <a:gd name="T26" fmla="*/ 33 w 50"/>
                  <a:gd name="T27" fmla="*/ 4 h 44"/>
                  <a:gd name="T28" fmla="*/ 35 w 50"/>
                  <a:gd name="T29" fmla="*/ 7 h 44"/>
                  <a:gd name="T30" fmla="*/ 36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2 w 50"/>
                  <a:gd name="T43" fmla="*/ 44 h 44"/>
                  <a:gd name="T44" fmla="*/ 48 w 50"/>
                  <a:gd name="T45" fmla="*/ 44 h 44"/>
                  <a:gd name="T46" fmla="*/ 50 w 50"/>
                  <a:gd name="T47" fmla="*/ 41 h 44"/>
                  <a:gd name="T48" fmla="*/ 45 w 50"/>
                  <a:gd name="T49" fmla="*/ 40 h 44"/>
                  <a:gd name="T50" fmla="*/ 43 w 50"/>
                  <a:gd name="T51" fmla="*/ 38 h 44"/>
                  <a:gd name="T52" fmla="*/ 43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8" y="39"/>
                    </a:lnTo>
                    <a:lnTo>
                      <a:pt x="7" y="40"/>
                    </a:lnTo>
                    <a:lnTo>
                      <a:pt x="4" y="41"/>
                    </a:lnTo>
                    <a:lnTo>
                      <a:pt x="0" y="41"/>
                    </a:lnTo>
                    <a:lnTo>
                      <a:pt x="0" y="44"/>
                    </a:lnTo>
                    <a:lnTo>
                      <a:pt x="3" y="44"/>
                    </a:lnTo>
                    <a:lnTo>
                      <a:pt x="6" y="44"/>
                    </a:lnTo>
                    <a:lnTo>
                      <a:pt x="9" y="44"/>
                    </a:lnTo>
                    <a:lnTo>
                      <a:pt x="12" y="44"/>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4" y="3"/>
                    </a:lnTo>
                    <a:lnTo>
                      <a:pt x="28" y="2"/>
                    </a:lnTo>
                    <a:lnTo>
                      <a:pt x="30" y="2"/>
                    </a:lnTo>
                    <a:lnTo>
                      <a:pt x="32" y="3"/>
                    </a:lnTo>
                    <a:lnTo>
                      <a:pt x="33" y="4"/>
                    </a:lnTo>
                    <a:lnTo>
                      <a:pt x="34" y="5"/>
                    </a:lnTo>
                    <a:lnTo>
                      <a:pt x="35" y="7"/>
                    </a:lnTo>
                    <a:lnTo>
                      <a:pt x="35" y="9"/>
                    </a:lnTo>
                    <a:lnTo>
                      <a:pt x="36" y="11"/>
                    </a:lnTo>
                    <a:lnTo>
                      <a:pt x="36" y="13"/>
                    </a:lnTo>
                    <a:lnTo>
                      <a:pt x="36" y="36"/>
                    </a:lnTo>
                    <a:lnTo>
                      <a:pt x="35" y="39"/>
                    </a:lnTo>
                    <a:lnTo>
                      <a:pt x="34" y="40"/>
                    </a:lnTo>
                    <a:lnTo>
                      <a:pt x="32" y="41"/>
                    </a:lnTo>
                    <a:lnTo>
                      <a:pt x="28" y="41"/>
                    </a:lnTo>
                    <a:lnTo>
                      <a:pt x="28" y="44"/>
                    </a:lnTo>
                    <a:lnTo>
                      <a:pt x="31" y="44"/>
                    </a:lnTo>
                    <a:lnTo>
                      <a:pt x="34" y="44"/>
                    </a:lnTo>
                    <a:lnTo>
                      <a:pt x="37" y="44"/>
                    </a:lnTo>
                    <a:lnTo>
                      <a:pt x="39" y="44"/>
                    </a:lnTo>
                    <a:lnTo>
                      <a:pt x="42" y="44"/>
                    </a:lnTo>
                    <a:lnTo>
                      <a:pt x="45" y="44"/>
                    </a:lnTo>
                    <a:lnTo>
                      <a:pt x="48" y="44"/>
                    </a:lnTo>
                    <a:lnTo>
                      <a:pt x="50" y="44"/>
                    </a:lnTo>
                    <a:lnTo>
                      <a:pt x="50" y="41"/>
                    </a:lnTo>
                    <a:lnTo>
                      <a:pt x="47" y="41"/>
                    </a:lnTo>
                    <a:lnTo>
                      <a:pt x="45" y="40"/>
                    </a:lnTo>
                    <a:lnTo>
                      <a:pt x="43" y="40"/>
                    </a:lnTo>
                    <a:lnTo>
                      <a:pt x="43" y="38"/>
                    </a:lnTo>
                    <a:lnTo>
                      <a:pt x="43" y="19"/>
                    </a:lnTo>
                    <a:lnTo>
                      <a:pt x="43" y="13"/>
                    </a:lnTo>
                    <a:lnTo>
                      <a:pt x="42" y="9"/>
                    </a:lnTo>
                    <a:lnTo>
                      <a:pt x="41" y="6"/>
                    </a:lnTo>
                    <a:lnTo>
                      <a:pt x="40" y="4"/>
                    </a:lnTo>
                    <a:lnTo>
                      <a:pt x="38" y="2"/>
                    </a:lnTo>
                    <a:lnTo>
                      <a:pt x="36" y="1"/>
                    </a:lnTo>
                    <a:lnTo>
                      <a:pt x="33" y="0"/>
                    </a:lnTo>
                    <a:lnTo>
                      <a:pt x="29" y="0"/>
                    </a:lnTo>
                    <a:lnTo>
                      <a:pt x="24" y="1"/>
                    </a:lnTo>
                    <a:lnTo>
                      <a:pt x="20" y="3"/>
                    </a:lnTo>
                    <a:lnTo>
                      <a:pt x="17" y="6"/>
                    </a:lnTo>
                    <a:lnTo>
                      <a:pt x="14" y="10"/>
                    </a:lnTo>
                    <a:lnTo>
                      <a:pt x="14" y="0"/>
                    </a:lnTo>
                    <a:lnTo>
                      <a:pt x="0" y="1"/>
                    </a:lnTo>
                    <a:lnTo>
                      <a:pt x="0" y="4"/>
                    </a:lnTo>
                    <a:lnTo>
                      <a:pt x="3" y="4"/>
                    </a:lnTo>
                    <a:lnTo>
                      <a:pt x="4" y="4"/>
                    </a:lnTo>
                    <a:lnTo>
                      <a:pt x="6" y="5"/>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69" name="Freeform 227"/>
              <p:cNvSpPr>
                <a:spLocks noChangeAspect="1" noEditPoints="1"/>
              </p:cNvSpPr>
              <p:nvPr/>
            </p:nvSpPr>
            <p:spPr bwMode="auto">
              <a:xfrm>
                <a:off x="1930" y="1636"/>
                <a:ext cx="39" cy="46"/>
              </a:xfrm>
              <a:custGeom>
                <a:avLst/>
                <a:gdLst>
                  <a:gd name="T0" fmla="*/ 9 w 39"/>
                  <a:gd name="T1" fmla="*/ 20 h 46"/>
                  <a:gd name="T2" fmla="*/ 10 w 39"/>
                  <a:gd name="T3" fmla="*/ 11 h 46"/>
                  <a:gd name="T4" fmla="*/ 14 w 39"/>
                  <a:gd name="T5" fmla="*/ 6 h 46"/>
                  <a:gd name="T6" fmla="*/ 18 w 39"/>
                  <a:gd name="T7" fmla="*/ 3 h 46"/>
                  <a:gd name="T8" fmla="*/ 21 w 39"/>
                  <a:gd name="T9" fmla="*/ 2 h 46"/>
                  <a:gd name="T10" fmla="*/ 24 w 39"/>
                  <a:gd name="T11" fmla="*/ 3 h 46"/>
                  <a:gd name="T12" fmla="*/ 27 w 39"/>
                  <a:gd name="T13" fmla="*/ 5 h 46"/>
                  <a:gd name="T14" fmla="*/ 29 w 39"/>
                  <a:gd name="T15" fmla="*/ 7 h 46"/>
                  <a:gd name="T16" fmla="*/ 31 w 39"/>
                  <a:gd name="T17" fmla="*/ 10 h 46"/>
                  <a:gd name="T18" fmla="*/ 31 w 39"/>
                  <a:gd name="T19" fmla="*/ 13 h 46"/>
                  <a:gd name="T20" fmla="*/ 32 w 39"/>
                  <a:gd name="T21" fmla="*/ 15 h 46"/>
                  <a:gd name="T22" fmla="*/ 32 w 39"/>
                  <a:gd name="T23" fmla="*/ 18 h 46"/>
                  <a:gd name="T24" fmla="*/ 32 w 39"/>
                  <a:gd name="T25" fmla="*/ 20 h 46"/>
                  <a:gd name="T26" fmla="*/ 9 w 39"/>
                  <a:gd name="T27" fmla="*/ 20 h 46"/>
                  <a:gd name="T28" fmla="*/ 9 w 39"/>
                  <a:gd name="T29" fmla="*/ 22 h 46"/>
                  <a:gd name="T30" fmla="*/ 36 w 39"/>
                  <a:gd name="T31" fmla="*/ 22 h 46"/>
                  <a:gd name="T32" fmla="*/ 38 w 39"/>
                  <a:gd name="T33" fmla="*/ 22 h 46"/>
                  <a:gd name="T34" fmla="*/ 38 w 39"/>
                  <a:gd name="T35" fmla="*/ 22 h 46"/>
                  <a:gd name="T36" fmla="*/ 39 w 39"/>
                  <a:gd name="T37" fmla="*/ 21 h 46"/>
                  <a:gd name="T38" fmla="*/ 39 w 39"/>
                  <a:gd name="T39" fmla="*/ 20 h 46"/>
                  <a:gd name="T40" fmla="*/ 38 w 39"/>
                  <a:gd name="T41" fmla="*/ 13 h 46"/>
                  <a:gd name="T42" fmla="*/ 35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8 w 39"/>
                  <a:gd name="T75" fmla="*/ 32 h 46"/>
                  <a:gd name="T76" fmla="*/ 37 w 39"/>
                  <a:gd name="T77" fmla="*/ 32 h 46"/>
                  <a:gd name="T78" fmla="*/ 36 w 39"/>
                  <a:gd name="T79" fmla="*/ 33 h 46"/>
                  <a:gd name="T80" fmla="*/ 35 w 39"/>
                  <a:gd name="T81" fmla="*/ 37 h 46"/>
                  <a:gd name="T82" fmla="*/ 33 w 39"/>
                  <a:gd name="T83" fmla="*/ 39 h 46"/>
                  <a:gd name="T84" fmla="*/ 31 w 39"/>
                  <a:gd name="T85" fmla="*/ 41 h 46"/>
                  <a:gd name="T86" fmla="*/ 29 w 39"/>
                  <a:gd name="T87" fmla="*/ 42 h 46"/>
                  <a:gd name="T88" fmla="*/ 27 w 39"/>
                  <a:gd name="T89" fmla="*/ 43 h 46"/>
                  <a:gd name="T90" fmla="*/ 25 w 39"/>
                  <a:gd name="T91" fmla="*/ 43 h 46"/>
                  <a:gd name="T92" fmla="*/ 24 w 39"/>
                  <a:gd name="T93" fmla="*/ 43 h 46"/>
                  <a:gd name="T94" fmla="*/ 23 w 39"/>
                  <a:gd name="T95" fmla="*/ 43 h 46"/>
                  <a:gd name="T96" fmla="*/ 19 w 39"/>
                  <a:gd name="T97" fmla="*/ 43 h 46"/>
                  <a:gd name="T98" fmla="*/ 16 w 39"/>
                  <a:gd name="T99" fmla="*/ 42 h 46"/>
                  <a:gd name="T100" fmla="*/ 14 w 39"/>
                  <a:gd name="T101" fmla="*/ 39 h 46"/>
                  <a:gd name="T102" fmla="*/ 12 w 39"/>
                  <a:gd name="T103" fmla="*/ 37 h 46"/>
                  <a:gd name="T104" fmla="*/ 10 w 39"/>
                  <a:gd name="T105" fmla="*/ 33 h 46"/>
                  <a:gd name="T106" fmla="*/ 9 w 39"/>
                  <a:gd name="T107" fmla="*/ 29 h 46"/>
                  <a:gd name="T108" fmla="*/ 9 w 39"/>
                  <a:gd name="T109" fmla="*/ 25 h 46"/>
                  <a:gd name="T110" fmla="*/ 9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20"/>
                    </a:moveTo>
                    <a:lnTo>
                      <a:pt x="10" y="11"/>
                    </a:lnTo>
                    <a:lnTo>
                      <a:pt x="14" y="6"/>
                    </a:lnTo>
                    <a:lnTo>
                      <a:pt x="18" y="3"/>
                    </a:lnTo>
                    <a:lnTo>
                      <a:pt x="21" y="2"/>
                    </a:lnTo>
                    <a:lnTo>
                      <a:pt x="24" y="3"/>
                    </a:lnTo>
                    <a:lnTo>
                      <a:pt x="27" y="5"/>
                    </a:lnTo>
                    <a:lnTo>
                      <a:pt x="29" y="7"/>
                    </a:lnTo>
                    <a:lnTo>
                      <a:pt x="31" y="10"/>
                    </a:lnTo>
                    <a:lnTo>
                      <a:pt x="31" y="13"/>
                    </a:lnTo>
                    <a:lnTo>
                      <a:pt x="32" y="15"/>
                    </a:lnTo>
                    <a:lnTo>
                      <a:pt x="32" y="18"/>
                    </a:lnTo>
                    <a:lnTo>
                      <a:pt x="32" y="20"/>
                    </a:lnTo>
                    <a:lnTo>
                      <a:pt x="9" y="20"/>
                    </a:lnTo>
                    <a:close/>
                    <a:moveTo>
                      <a:pt x="9" y="22"/>
                    </a:moveTo>
                    <a:lnTo>
                      <a:pt x="36" y="22"/>
                    </a:lnTo>
                    <a:lnTo>
                      <a:pt x="38" y="22"/>
                    </a:lnTo>
                    <a:lnTo>
                      <a:pt x="38" y="22"/>
                    </a:lnTo>
                    <a:lnTo>
                      <a:pt x="39" y="21"/>
                    </a:lnTo>
                    <a:lnTo>
                      <a:pt x="39" y="20"/>
                    </a:lnTo>
                    <a:lnTo>
                      <a:pt x="38" y="13"/>
                    </a:lnTo>
                    <a:lnTo>
                      <a:pt x="35"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8" y="32"/>
                    </a:lnTo>
                    <a:lnTo>
                      <a:pt x="37" y="32"/>
                    </a:lnTo>
                    <a:lnTo>
                      <a:pt x="36" y="33"/>
                    </a:lnTo>
                    <a:lnTo>
                      <a:pt x="35" y="37"/>
                    </a:lnTo>
                    <a:lnTo>
                      <a:pt x="33" y="39"/>
                    </a:lnTo>
                    <a:lnTo>
                      <a:pt x="31" y="41"/>
                    </a:lnTo>
                    <a:lnTo>
                      <a:pt x="29" y="42"/>
                    </a:lnTo>
                    <a:lnTo>
                      <a:pt x="27" y="43"/>
                    </a:lnTo>
                    <a:lnTo>
                      <a:pt x="25" y="43"/>
                    </a:lnTo>
                    <a:lnTo>
                      <a:pt x="24" y="43"/>
                    </a:lnTo>
                    <a:lnTo>
                      <a:pt x="23" y="43"/>
                    </a:lnTo>
                    <a:lnTo>
                      <a:pt x="19" y="43"/>
                    </a:lnTo>
                    <a:lnTo>
                      <a:pt x="16" y="42"/>
                    </a:lnTo>
                    <a:lnTo>
                      <a:pt x="14" y="39"/>
                    </a:lnTo>
                    <a:lnTo>
                      <a:pt x="12" y="37"/>
                    </a:lnTo>
                    <a:lnTo>
                      <a:pt x="10" y="33"/>
                    </a:lnTo>
                    <a:lnTo>
                      <a:pt x="9" y="29"/>
                    </a:lnTo>
                    <a:lnTo>
                      <a:pt x="9" y="25"/>
                    </a:lnTo>
                    <a:lnTo>
                      <a:pt x="9"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71" name="Freeform 228"/>
              <p:cNvSpPr>
                <a:spLocks noChangeAspect="1" noEditPoints="1"/>
              </p:cNvSpPr>
              <p:nvPr/>
            </p:nvSpPr>
            <p:spPr bwMode="auto">
              <a:xfrm>
                <a:off x="1975" y="1614"/>
                <a:ext cx="21" cy="67"/>
              </a:xfrm>
              <a:custGeom>
                <a:avLst/>
                <a:gdLst>
                  <a:gd name="T0" fmla="*/ 14 w 21"/>
                  <a:gd name="T1" fmla="*/ 23 h 67"/>
                  <a:gd name="T2" fmla="*/ 1 w 21"/>
                  <a:gd name="T3" fmla="*/ 24 h 67"/>
                  <a:gd name="T4" fmla="*/ 1 w 21"/>
                  <a:gd name="T5" fmla="*/ 27 h 67"/>
                  <a:gd name="T6" fmla="*/ 4 w 21"/>
                  <a:gd name="T7" fmla="*/ 27 h 67"/>
                  <a:gd name="T8" fmla="*/ 7 w 21"/>
                  <a:gd name="T9" fmla="*/ 28 h 67"/>
                  <a:gd name="T10" fmla="*/ 8 w 21"/>
                  <a:gd name="T11" fmla="*/ 30 h 67"/>
                  <a:gd name="T12" fmla="*/ 8 w 21"/>
                  <a:gd name="T13" fmla="*/ 33 h 67"/>
                  <a:gd name="T14" fmla="*/ 8 w 21"/>
                  <a:gd name="T15" fmla="*/ 59 h 67"/>
                  <a:gd name="T16" fmla="*/ 8 w 21"/>
                  <a:gd name="T17" fmla="*/ 62 h 67"/>
                  <a:gd name="T18" fmla="*/ 7 w 21"/>
                  <a:gd name="T19" fmla="*/ 63 h 67"/>
                  <a:gd name="T20" fmla="*/ 4 w 21"/>
                  <a:gd name="T21" fmla="*/ 64 h 67"/>
                  <a:gd name="T22" fmla="*/ 0 w 21"/>
                  <a:gd name="T23" fmla="*/ 64 h 67"/>
                  <a:gd name="T24" fmla="*/ 0 w 21"/>
                  <a:gd name="T25" fmla="*/ 67 h 67"/>
                  <a:gd name="T26" fmla="*/ 3 w 21"/>
                  <a:gd name="T27" fmla="*/ 67 h 67"/>
                  <a:gd name="T28" fmla="*/ 6 w 21"/>
                  <a:gd name="T29" fmla="*/ 67 h 67"/>
                  <a:gd name="T30" fmla="*/ 9 w 21"/>
                  <a:gd name="T31" fmla="*/ 67 h 67"/>
                  <a:gd name="T32" fmla="*/ 11 w 21"/>
                  <a:gd name="T33" fmla="*/ 67 h 67"/>
                  <a:gd name="T34" fmla="*/ 21 w 21"/>
                  <a:gd name="T35" fmla="*/ 67 h 67"/>
                  <a:gd name="T36" fmla="*/ 21 w 21"/>
                  <a:gd name="T37" fmla="*/ 64 h 67"/>
                  <a:gd name="T38" fmla="*/ 18 w 21"/>
                  <a:gd name="T39" fmla="*/ 64 h 67"/>
                  <a:gd name="T40" fmla="*/ 15 w 21"/>
                  <a:gd name="T41" fmla="*/ 63 h 67"/>
                  <a:gd name="T42" fmla="*/ 15 w 21"/>
                  <a:gd name="T43" fmla="*/ 62 h 67"/>
                  <a:gd name="T44" fmla="*/ 14 w 21"/>
                  <a:gd name="T45" fmla="*/ 59 h 67"/>
                  <a:gd name="T46" fmla="*/ 14 w 21"/>
                  <a:gd name="T47" fmla="*/ 23 h 67"/>
                  <a:gd name="T48" fmla="*/ 15 w 21"/>
                  <a:gd name="T49" fmla="*/ 5 h 67"/>
                  <a:gd name="T50" fmla="*/ 14 w 21"/>
                  <a:gd name="T51" fmla="*/ 3 h 67"/>
                  <a:gd name="T52" fmla="*/ 13 w 21"/>
                  <a:gd name="T53" fmla="*/ 2 h 67"/>
                  <a:gd name="T54" fmla="*/ 12 w 21"/>
                  <a:gd name="T55" fmla="*/ 1 h 67"/>
                  <a:gd name="T56" fmla="*/ 10 w 21"/>
                  <a:gd name="T57" fmla="*/ 0 h 67"/>
                  <a:gd name="T58" fmla="*/ 7 w 21"/>
                  <a:gd name="T59" fmla="*/ 1 h 67"/>
                  <a:gd name="T60" fmla="*/ 6 w 21"/>
                  <a:gd name="T61" fmla="*/ 2 h 67"/>
                  <a:gd name="T62" fmla="*/ 5 w 21"/>
                  <a:gd name="T63" fmla="*/ 4 h 67"/>
                  <a:gd name="T64" fmla="*/ 4 w 21"/>
                  <a:gd name="T65" fmla="*/ 5 h 67"/>
                  <a:gd name="T66" fmla="*/ 5 w 21"/>
                  <a:gd name="T67" fmla="*/ 7 h 67"/>
                  <a:gd name="T68" fmla="*/ 6 w 21"/>
                  <a:gd name="T69" fmla="*/ 9 h 67"/>
                  <a:gd name="T70" fmla="*/ 7 w 21"/>
                  <a:gd name="T71" fmla="*/ 10 h 67"/>
                  <a:gd name="T72" fmla="*/ 10 w 21"/>
                  <a:gd name="T73" fmla="*/ 11 h 67"/>
                  <a:gd name="T74" fmla="*/ 12 w 21"/>
                  <a:gd name="T75" fmla="*/ 10 h 67"/>
                  <a:gd name="T76" fmla="*/ 13 w 21"/>
                  <a:gd name="T77" fmla="*/ 9 h 67"/>
                  <a:gd name="T78" fmla="*/ 14 w 21"/>
                  <a:gd name="T79" fmla="*/ 8 h 67"/>
                  <a:gd name="T80" fmla="*/ 15 w 21"/>
                  <a:gd name="T81"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67">
                    <a:moveTo>
                      <a:pt x="14" y="23"/>
                    </a:moveTo>
                    <a:lnTo>
                      <a:pt x="1" y="24"/>
                    </a:lnTo>
                    <a:lnTo>
                      <a:pt x="1" y="27"/>
                    </a:lnTo>
                    <a:lnTo>
                      <a:pt x="4" y="27"/>
                    </a:lnTo>
                    <a:lnTo>
                      <a:pt x="7" y="28"/>
                    </a:lnTo>
                    <a:lnTo>
                      <a:pt x="8" y="30"/>
                    </a:lnTo>
                    <a:lnTo>
                      <a:pt x="8" y="33"/>
                    </a:lnTo>
                    <a:lnTo>
                      <a:pt x="8" y="59"/>
                    </a:lnTo>
                    <a:lnTo>
                      <a:pt x="8" y="62"/>
                    </a:lnTo>
                    <a:lnTo>
                      <a:pt x="7" y="63"/>
                    </a:lnTo>
                    <a:lnTo>
                      <a:pt x="4" y="64"/>
                    </a:lnTo>
                    <a:lnTo>
                      <a:pt x="0" y="64"/>
                    </a:lnTo>
                    <a:lnTo>
                      <a:pt x="0" y="67"/>
                    </a:lnTo>
                    <a:lnTo>
                      <a:pt x="3" y="67"/>
                    </a:lnTo>
                    <a:lnTo>
                      <a:pt x="6" y="67"/>
                    </a:lnTo>
                    <a:lnTo>
                      <a:pt x="9" y="67"/>
                    </a:lnTo>
                    <a:lnTo>
                      <a:pt x="11" y="67"/>
                    </a:lnTo>
                    <a:lnTo>
                      <a:pt x="21" y="67"/>
                    </a:lnTo>
                    <a:lnTo>
                      <a:pt x="21" y="64"/>
                    </a:lnTo>
                    <a:lnTo>
                      <a:pt x="18" y="64"/>
                    </a:lnTo>
                    <a:lnTo>
                      <a:pt x="15" y="63"/>
                    </a:lnTo>
                    <a:lnTo>
                      <a:pt x="15" y="62"/>
                    </a:lnTo>
                    <a:lnTo>
                      <a:pt x="14" y="59"/>
                    </a:lnTo>
                    <a:lnTo>
                      <a:pt x="14" y="23"/>
                    </a:lnTo>
                    <a:close/>
                    <a:moveTo>
                      <a:pt x="15" y="5"/>
                    </a:moveTo>
                    <a:lnTo>
                      <a:pt x="14" y="3"/>
                    </a:lnTo>
                    <a:lnTo>
                      <a:pt x="13" y="2"/>
                    </a:lnTo>
                    <a:lnTo>
                      <a:pt x="12" y="1"/>
                    </a:lnTo>
                    <a:lnTo>
                      <a:pt x="10" y="0"/>
                    </a:lnTo>
                    <a:lnTo>
                      <a:pt x="7" y="1"/>
                    </a:lnTo>
                    <a:lnTo>
                      <a:pt x="6" y="2"/>
                    </a:lnTo>
                    <a:lnTo>
                      <a:pt x="5" y="4"/>
                    </a:lnTo>
                    <a:lnTo>
                      <a:pt x="4" y="5"/>
                    </a:lnTo>
                    <a:lnTo>
                      <a:pt x="5" y="7"/>
                    </a:lnTo>
                    <a:lnTo>
                      <a:pt x="6" y="9"/>
                    </a:lnTo>
                    <a:lnTo>
                      <a:pt x="7" y="10"/>
                    </a:lnTo>
                    <a:lnTo>
                      <a:pt x="10" y="11"/>
                    </a:lnTo>
                    <a:lnTo>
                      <a:pt x="12" y="10"/>
                    </a:lnTo>
                    <a:lnTo>
                      <a:pt x="13" y="9"/>
                    </a:lnTo>
                    <a:lnTo>
                      <a:pt x="14" y="8"/>
                    </a:lnTo>
                    <a:lnTo>
                      <a:pt x="15"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72" name="Freeform 229"/>
              <p:cNvSpPr>
                <a:spLocks noChangeAspect="1" noEditPoints="1"/>
              </p:cNvSpPr>
              <p:nvPr/>
            </p:nvSpPr>
            <p:spPr bwMode="auto">
              <a:xfrm>
                <a:off x="2002" y="1636"/>
                <a:ext cx="46" cy="65"/>
              </a:xfrm>
              <a:custGeom>
                <a:avLst/>
                <a:gdLst>
                  <a:gd name="T0" fmla="*/ 15 w 46"/>
                  <a:gd name="T1" fmla="*/ 26 h 65"/>
                  <a:gd name="T2" fmla="*/ 11 w 46"/>
                  <a:gd name="T3" fmla="*/ 20 h 65"/>
                  <a:gd name="T4" fmla="*/ 11 w 46"/>
                  <a:gd name="T5" fmla="*/ 15 h 65"/>
                  <a:gd name="T6" fmla="*/ 13 w 46"/>
                  <a:gd name="T7" fmla="*/ 6 h 65"/>
                  <a:gd name="T8" fmla="*/ 20 w 46"/>
                  <a:gd name="T9" fmla="*/ 3 h 65"/>
                  <a:gd name="T10" fmla="*/ 26 w 46"/>
                  <a:gd name="T11" fmla="*/ 6 h 65"/>
                  <a:gd name="T12" fmla="*/ 28 w 46"/>
                  <a:gd name="T13" fmla="*/ 13 h 65"/>
                  <a:gd name="T14" fmla="*/ 28 w 46"/>
                  <a:gd name="T15" fmla="*/ 20 h 65"/>
                  <a:gd name="T16" fmla="*/ 24 w 46"/>
                  <a:gd name="T17" fmla="*/ 26 h 65"/>
                  <a:gd name="T18" fmla="*/ 8 w 46"/>
                  <a:gd name="T19" fmla="*/ 32 h 65"/>
                  <a:gd name="T20" fmla="*/ 9 w 46"/>
                  <a:gd name="T21" fmla="*/ 28 h 65"/>
                  <a:gd name="T22" fmla="*/ 15 w 46"/>
                  <a:gd name="T23" fmla="*/ 30 h 65"/>
                  <a:gd name="T24" fmla="*/ 26 w 46"/>
                  <a:gd name="T25" fmla="*/ 29 h 65"/>
                  <a:gd name="T26" fmla="*/ 36 w 46"/>
                  <a:gd name="T27" fmla="*/ 15 h 65"/>
                  <a:gd name="T28" fmla="*/ 33 w 46"/>
                  <a:gd name="T29" fmla="*/ 8 h 65"/>
                  <a:gd name="T30" fmla="*/ 37 w 46"/>
                  <a:gd name="T31" fmla="*/ 3 h 65"/>
                  <a:gd name="T32" fmla="*/ 42 w 46"/>
                  <a:gd name="T33" fmla="*/ 2 h 65"/>
                  <a:gd name="T34" fmla="*/ 41 w 46"/>
                  <a:gd name="T35" fmla="*/ 7 h 65"/>
                  <a:gd name="T36" fmla="*/ 45 w 46"/>
                  <a:gd name="T37" fmla="*/ 7 h 65"/>
                  <a:gd name="T38" fmla="*/ 46 w 46"/>
                  <a:gd name="T39" fmla="*/ 3 h 65"/>
                  <a:gd name="T40" fmla="*/ 41 w 46"/>
                  <a:gd name="T41" fmla="*/ 0 h 65"/>
                  <a:gd name="T42" fmla="*/ 33 w 46"/>
                  <a:gd name="T43" fmla="*/ 2 h 65"/>
                  <a:gd name="T44" fmla="*/ 24 w 46"/>
                  <a:gd name="T45" fmla="*/ 1 h 65"/>
                  <a:gd name="T46" fmla="*/ 13 w 46"/>
                  <a:gd name="T47" fmla="*/ 2 h 65"/>
                  <a:gd name="T48" fmla="*/ 3 w 46"/>
                  <a:gd name="T49" fmla="*/ 15 h 65"/>
                  <a:gd name="T50" fmla="*/ 6 w 46"/>
                  <a:gd name="T51" fmla="*/ 24 h 65"/>
                  <a:gd name="T52" fmla="*/ 6 w 46"/>
                  <a:gd name="T53" fmla="*/ 29 h 65"/>
                  <a:gd name="T54" fmla="*/ 5 w 46"/>
                  <a:gd name="T55" fmla="*/ 36 h 65"/>
                  <a:gd name="T56" fmla="*/ 9 w 46"/>
                  <a:gd name="T57" fmla="*/ 43 h 65"/>
                  <a:gd name="T58" fmla="*/ 1 w 46"/>
                  <a:gd name="T59" fmla="*/ 50 h 65"/>
                  <a:gd name="T60" fmla="*/ 7 w 46"/>
                  <a:gd name="T61" fmla="*/ 62 h 65"/>
                  <a:gd name="T62" fmla="*/ 31 w 46"/>
                  <a:gd name="T63" fmla="*/ 65 h 65"/>
                  <a:gd name="T64" fmla="*/ 44 w 46"/>
                  <a:gd name="T65" fmla="*/ 53 h 65"/>
                  <a:gd name="T66" fmla="*/ 41 w 46"/>
                  <a:gd name="T67" fmla="*/ 44 h 65"/>
                  <a:gd name="T68" fmla="*/ 21 w 46"/>
                  <a:gd name="T69" fmla="*/ 38 h 65"/>
                  <a:gd name="T70" fmla="*/ 14 w 46"/>
                  <a:gd name="T71" fmla="*/ 38 h 65"/>
                  <a:gd name="T72" fmla="*/ 9 w 46"/>
                  <a:gd name="T73" fmla="*/ 36 h 65"/>
                  <a:gd name="T74" fmla="*/ 22 w 46"/>
                  <a:gd name="T75" fmla="*/ 63 h 65"/>
                  <a:gd name="T76" fmla="*/ 7 w 46"/>
                  <a:gd name="T77" fmla="*/ 57 h 65"/>
                  <a:gd name="T78" fmla="*/ 8 w 46"/>
                  <a:gd name="T79" fmla="*/ 47 h 65"/>
                  <a:gd name="T80" fmla="*/ 20 w 46"/>
                  <a:gd name="T81" fmla="*/ 44 h 65"/>
                  <a:gd name="T82" fmla="*/ 37 w 46"/>
                  <a:gd name="T83" fmla="*/ 48 h 65"/>
                  <a:gd name="T84" fmla="*/ 35 w 46"/>
                  <a:gd name="T8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65">
                    <a:moveTo>
                      <a:pt x="20" y="28"/>
                    </a:moveTo>
                    <a:lnTo>
                      <a:pt x="17" y="27"/>
                    </a:lnTo>
                    <a:lnTo>
                      <a:pt x="15" y="26"/>
                    </a:lnTo>
                    <a:lnTo>
                      <a:pt x="13" y="24"/>
                    </a:lnTo>
                    <a:lnTo>
                      <a:pt x="12" y="22"/>
                    </a:lnTo>
                    <a:lnTo>
                      <a:pt x="11" y="20"/>
                    </a:lnTo>
                    <a:lnTo>
                      <a:pt x="11" y="18"/>
                    </a:lnTo>
                    <a:lnTo>
                      <a:pt x="11" y="17"/>
                    </a:lnTo>
                    <a:lnTo>
                      <a:pt x="11" y="15"/>
                    </a:lnTo>
                    <a:lnTo>
                      <a:pt x="11" y="11"/>
                    </a:lnTo>
                    <a:lnTo>
                      <a:pt x="13" y="7"/>
                    </a:lnTo>
                    <a:lnTo>
                      <a:pt x="13" y="6"/>
                    </a:lnTo>
                    <a:lnTo>
                      <a:pt x="15" y="5"/>
                    </a:lnTo>
                    <a:lnTo>
                      <a:pt x="17" y="4"/>
                    </a:lnTo>
                    <a:lnTo>
                      <a:pt x="20" y="3"/>
                    </a:lnTo>
                    <a:lnTo>
                      <a:pt x="22" y="4"/>
                    </a:lnTo>
                    <a:lnTo>
                      <a:pt x="25" y="5"/>
                    </a:lnTo>
                    <a:lnTo>
                      <a:pt x="26" y="6"/>
                    </a:lnTo>
                    <a:lnTo>
                      <a:pt x="27" y="8"/>
                    </a:lnTo>
                    <a:lnTo>
                      <a:pt x="28" y="11"/>
                    </a:lnTo>
                    <a:lnTo>
                      <a:pt x="28" y="13"/>
                    </a:lnTo>
                    <a:lnTo>
                      <a:pt x="28" y="14"/>
                    </a:lnTo>
                    <a:lnTo>
                      <a:pt x="28" y="15"/>
                    </a:lnTo>
                    <a:lnTo>
                      <a:pt x="28" y="20"/>
                    </a:lnTo>
                    <a:lnTo>
                      <a:pt x="27" y="24"/>
                    </a:lnTo>
                    <a:lnTo>
                      <a:pt x="26" y="25"/>
                    </a:lnTo>
                    <a:lnTo>
                      <a:pt x="24" y="26"/>
                    </a:lnTo>
                    <a:lnTo>
                      <a:pt x="22" y="27"/>
                    </a:lnTo>
                    <a:lnTo>
                      <a:pt x="20" y="28"/>
                    </a:lnTo>
                    <a:close/>
                    <a:moveTo>
                      <a:pt x="8" y="32"/>
                    </a:moveTo>
                    <a:lnTo>
                      <a:pt x="8" y="31"/>
                    </a:lnTo>
                    <a:lnTo>
                      <a:pt x="8" y="30"/>
                    </a:lnTo>
                    <a:lnTo>
                      <a:pt x="9" y="28"/>
                    </a:lnTo>
                    <a:lnTo>
                      <a:pt x="10" y="27"/>
                    </a:lnTo>
                    <a:lnTo>
                      <a:pt x="13" y="29"/>
                    </a:lnTo>
                    <a:lnTo>
                      <a:pt x="15" y="30"/>
                    </a:lnTo>
                    <a:lnTo>
                      <a:pt x="18" y="30"/>
                    </a:lnTo>
                    <a:lnTo>
                      <a:pt x="20" y="30"/>
                    </a:lnTo>
                    <a:lnTo>
                      <a:pt x="26" y="29"/>
                    </a:lnTo>
                    <a:lnTo>
                      <a:pt x="31" y="26"/>
                    </a:lnTo>
                    <a:lnTo>
                      <a:pt x="35" y="21"/>
                    </a:lnTo>
                    <a:lnTo>
                      <a:pt x="36" y="15"/>
                    </a:lnTo>
                    <a:lnTo>
                      <a:pt x="35" y="13"/>
                    </a:lnTo>
                    <a:lnTo>
                      <a:pt x="35" y="10"/>
                    </a:lnTo>
                    <a:lnTo>
                      <a:pt x="33" y="8"/>
                    </a:lnTo>
                    <a:lnTo>
                      <a:pt x="32" y="6"/>
                    </a:lnTo>
                    <a:lnTo>
                      <a:pt x="34" y="4"/>
                    </a:lnTo>
                    <a:lnTo>
                      <a:pt x="37" y="3"/>
                    </a:lnTo>
                    <a:lnTo>
                      <a:pt x="39" y="2"/>
                    </a:lnTo>
                    <a:lnTo>
                      <a:pt x="41" y="2"/>
                    </a:lnTo>
                    <a:lnTo>
                      <a:pt x="42" y="2"/>
                    </a:lnTo>
                    <a:lnTo>
                      <a:pt x="40" y="3"/>
                    </a:lnTo>
                    <a:lnTo>
                      <a:pt x="40" y="5"/>
                    </a:lnTo>
                    <a:lnTo>
                      <a:pt x="41" y="7"/>
                    </a:lnTo>
                    <a:lnTo>
                      <a:pt x="43" y="8"/>
                    </a:lnTo>
                    <a:lnTo>
                      <a:pt x="44" y="7"/>
                    </a:lnTo>
                    <a:lnTo>
                      <a:pt x="45" y="7"/>
                    </a:lnTo>
                    <a:lnTo>
                      <a:pt x="46" y="6"/>
                    </a:lnTo>
                    <a:lnTo>
                      <a:pt x="46" y="5"/>
                    </a:lnTo>
                    <a:lnTo>
                      <a:pt x="46" y="3"/>
                    </a:lnTo>
                    <a:lnTo>
                      <a:pt x="45" y="2"/>
                    </a:lnTo>
                    <a:lnTo>
                      <a:pt x="43" y="0"/>
                    </a:lnTo>
                    <a:lnTo>
                      <a:pt x="41" y="0"/>
                    </a:lnTo>
                    <a:lnTo>
                      <a:pt x="39" y="0"/>
                    </a:lnTo>
                    <a:lnTo>
                      <a:pt x="36" y="1"/>
                    </a:lnTo>
                    <a:lnTo>
                      <a:pt x="33" y="2"/>
                    </a:lnTo>
                    <a:lnTo>
                      <a:pt x="30" y="4"/>
                    </a:lnTo>
                    <a:lnTo>
                      <a:pt x="27" y="2"/>
                    </a:lnTo>
                    <a:lnTo>
                      <a:pt x="24" y="1"/>
                    </a:lnTo>
                    <a:lnTo>
                      <a:pt x="22" y="1"/>
                    </a:lnTo>
                    <a:lnTo>
                      <a:pt x="20" y="1"/>
                    </a:lnTo>
                    <a:lnTo>
                      <a:pt x="13" y="2"/>
                    </a:lnTo>
                    <a:lnTo>
                      <a:pt x="8" y="5"/>
                    </a:lnTo>
                    <a:lnTo>
                      <a:pt x="5" y="10"/>
                    </a:lnTo>
                    <a:lnTo>
                      <a:pt x="3" y="15"/>
                    </a:lnTo>
                    <a:lnTo>
                      <a:pt x="4" y="19"/>
                    </a:lnTo>
                    <a:lnTo>
                      <a:pt x="5" y="21"/>
                    </a:lnTo>
                    <a:lnTo>
                      <a:pt x="6" y="24"/>
                    </a:lnTo>
                    <a:lnTo>
                      <a:pt x="8" y="26"/>
                    </a:lnTo>
                    <a:lnTo>
                      <a:pt x="7" y="27"/>
                    </a:lnTo>
                    <a:lnTo>
                      <a:pt x="6" y="29"/>
                    </a:lnTo>
                    <a:lnTo>
                      <a:pt x="5" y="31"/>
                    </a:lnTo>
                    <a:lnTo>
                      <a:pt x="5" y="34"/>
                    </a:lnTo>
                    <a:lnTo>
                      <a:pt x="5" y="36"/>
                    </a:lnTo>
                    <a:lnTo>
                      <a:pt x="6" y="39"/>
                    </a:lnTo>
                    <a:lnTo>
                      <a:pt x="7" y="41"/>
                    </a:lnTo>
                    <a:lnTo>
                      <a:pt x="9" y="43"/>
                    </a:lnTo>
                    <a:lnTo>
                      <a:pt x="5" y="44"/>
                    </a:lnTo>
                    <a:lnTo>
                      <a:pt x="3" y="47"/>
                    </a:lnTo>
                    <a:lnTo>
                      <a:pt x="1" y="50"/>
                    </a:lnTo>
                    <a:lnTo>
                      <a:pt x="0" y="53"/>
                    </a:lnTo>
                    <a:lnTo>
                      <a:pt x="2" y="58"/>
                    </a:lnTo>
                    <a:lnTo>
                      <a:pt x="7" y="62"/>
                    </a:lnTo>
                    <a:lnTo>
                      <a:pt x="14" y="64"/>
                    </a:lnTo>
                    <a:lnTo>
                      <a:pt x="22" y="65"/>
                    </a:lnTo>
                    <a:lnTo>
                      <a:pt x="31" y="65"/>
                    </a:lnTo>
                    <a:lnTo>
                      <a:pt x="38" y="62"/>
                    </a:lnTo>
                    <a:lnTo>
                      <a:pt x="43" y="58"/>
                    </a:lnTo>
                    <a:lnTo>
                      <a:pt x="44" y="53"/>
                    </a:lnTo>
                    <a:lnTo>
                      <a:pt x="44" y="50"/>
                    </a:lnTo>
                    <a:lnTo>
                      <a:pt x="43" y="47"/>
                    </a:lnTo>
                    <a:lnTo>
                      <a:pt x="41" y="44"/>
                    </a:lnTo>
                    <a:lnTo>
                      <a:pt x="38" y="41"/>
                    </a:lnTo>
                    <a:lnTo>
                      <a:pt x="30" y="39"/>
                    </a:lnTo>
                    <a:lnTo>
                      <a:pt x="21" y="38"/>
                    </a:lnTo>
                    <a:lnTo>
                      <a:pt x="19" y="38"/>
                    </a:lnTo>
                    <a:lnTo>
                      <a:pt x="16" y="38"/>
                    </a:lnTo>
                    <a:lnTo>
                      <a:pt x="14" y="38"/>
                    </a:lnTo>
                    <a:lnTo>
                      <a:pt x="13" y="38"/>
                    </a:lnTo>
                    <a:lnTo>
                      <a:pt x="11" y="38"/>
                    </a:lnTo>
                    <a:lnTo>
                      <a:pt x="9" y="36"/>
                    </a:lnTo>
                    <a:lnTo>
                      <a:pt x="8" y="34"/>
                    </a:lnTo>
                    <a:lnTo>
                      <a:pt x="8" y="32"/>
                    </a:lnTo>
                    <a:close/>
                    <a:moveTo>
                      <a:pt x="22" y="63"/>
                    </a:moveTo>
                    <a:lnTo>
                      <a:pt x="15" y="62"/>
                    </a:lnTo>
                    <a:lnTo>
                      <a:pt x="10" y="60"/>
                    </a:lnTo>
                    <a:lnTo>
                      <a:pt x="7" y="57"/>
                    </a:lnTo>
                    <a:lnTo>
                      <a:pt x="5" y="53"/>
                    </a:lnTo>
                    <a:lnTo>
                      <a:pt x="6" y="50"/>
                    </a:lnTo>
                    <a:lnTo>
                      <a:pt x="8" y="47"/>
                    </a:lnTo>
                    <a:lnTo>
                      <a:pt x="10" y="45"/>
                    </a:lnTo>
                    <a:lnTo>
                      <a:pt x="14" y="44"/>
                    </a:lnTo>
                    <a:lnTo>
                      <a:pt x="20" y="44"/>
                    </a:lnTo>
                    <a:lnTo>
                      <a:pt x="26" y="44"/>
                    </a:lnTo>
                    <a:lnTo>
                      <a:pt x="33" y="45"/>
                    </a:lnTo>
                    <a:lnTo>
                      <a:pt x="37" y="48"/>
                    </a:lnTo>
                    <a:lnTo>
                      <a:pt x="39" y="53"/>
                    </a:lnTo>
                    <a:lnTo>
                      <a:pt x="38" y="57"/>
                    </a:lnTo>
                    <a:lnTo>
                      <a:pt x="35" y="60"/>
                    </a:lnTo>
                    <a:lnTo>
                      <a:pt x="29" y="62"/>
                    </a:lnTo>
                    <a:lnTo>
                      <a:pt x="22" y="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73" name="Freeform 230"/>
              <p:cNvSpPr>
                <a:spLocks noChangeAspect="1"/>
              </p:cNvSpPr>
              <p:nvPr/>
            </p:nvSpPr>
            <p:spPr bwMode="auto">
              <a:xfrm>
                <a:off x="2053" y="1612"/>
                <a:ext cx="50" cy="69"/>
              </a:xfrm>
              <a:custGeom>
                <a:avLst/>
                <a:gdLst>
                  <a:gd name="T0" fmla="*/ 7 w 50"/>
                  <a:gd name="T1" fmla="*/ 64 h 69"/>
                  <a:gd name="T2" fmla="*/ 4 w 50"/>
                  <a:gd name="T3" fmla="*/ 66 h 69"/>
                  <a:gd name="T4" fmla="*/ 0 w 50"/>
                  <a:gd name="T5" fmla="*/ 69 h 69"/>
                  <a:gd name="T6" fmla="*/ 5 w 50"/>
                  <a:gd name="T7" fmla="*/ 69 h 69"/>
                  <a:gd name="T8" fmla="*/ 11 w 50"/>
                  <a:gd name="T9" fmla="*/ 69 h 69"/>
                  <a:gd name="T10" fmla="*/ 16 w 50"/>
                  <a:gd name="T11" fmla="*/ 69 h 69"/>
                  <a:gd name="T12" fmla="*/ 22 w 50"/>
                  <a:gd name="T13" fmla="*/ 69 h 69"/>
                  <a:gd name="T14" fmla="*/ 18 w 50"/>
                  <a:gd name="T15" fmla="*/ 66 h 69"/>
                  <a:gd name="T16" fmla="*/ 14 w 50"/>
                  <a:gd name="T17" fmla="*/ 64 h 69"/>
                  <a:gd name="T18" fmla="*/ 14 w 50"/>
                  <a:gd name="T19" fmla="*/ 43 h 69"/>
                  <a:gd name="T20" fmla="*/ 19 w 50"/>
                  <a:gd name="T21" fmla="*/ 31 h 69"/>
                  <a:gd name="T22" fmla="*/ 28 w 50"/>
                  <a:gd name="T23" fmla="*/ 27 h 69"/>
                  <a:gd name="T24" fmla="*/ 31 w 50"/>
                  <a:gd name="T25" fmla="*/ 28 h 69"/>
                  <a:gd name="T26" fmla="*/ 34 w 50"/>
                  <a:gd name="T27" fmla="*/ 30 h 69"/>
                  <a:gd name="T28" fmla="*/ 35 w 50"/>
                  <a:gd name="T29" fmla="*/ 34 h 69"/>
                  <a:gd name="T30" fmla="*/ 35 w 50"/>
                  <a:gd name="T31" fmla="*/ 38 h 69"/>
                  <a:gd name="T32" fmla="*/ 35 w 50"/>
                  <a:gd name="T33" fmla="*/ 64 h 69"/>
                  <a:gd name="T34" fmla="*/ 31 w 50"/>
                  <a:gd name="T35" fmla="*/ 66 h 69"/>
                  <a:gd name="T36" fmla="*/ 27 w 50"/>
                  <a:gd name="T37" fmla="*/ 69 h 69"/>
                  <a:gd name="T38" fmla="*/ 33 w 50"/>
                  <a:gd name="T39" fmla="*/ 69 h 69"/>
                  <a:gd name="T40" fmla="*/ 39 w 50"/>
                  <a:gd name="T41" fmla="*/ 69 h 69"/>
                  <a:gd name="T42" fmla="*/ 44 w 50"/>
                  <a:gd name="T43" fmla="*/ 69 h 69"/>
                  <a:gd name="T44" fmla="*/ 50 w 50"/>
                  <a:gd name="T45" fmla="*/ 69 h 69"/>
                  <a:gd name="T46" fmla="*/ 46 w 50"/>
                  <a:gd name="T47" fmla="*/ 66 h 69"/>
                  <a:gd name="T48" fmla="*/ 42 w 50"/>
                  <a:gd name="T49" fmla="*/ 65 h 69"/>
                  <a:gd name="T50" fmla="*/ 42 w 50"/>
                  <a:gd name="T51" fmla="*/ 44 h 69"/>
                  <a:gd name="T52" fmla="*/ 42 w 50"/>
                  <a:gd name="T53" fmla="*/ 34 h 69"/>
                  <a:gd name="T54" fmla="*/ 39 w 50"/>
                  <a:gd name="T55" fmla="*/ 29 h 69"/>
                  <a:gd name="T56" fmla="*/ 35 w 50"/>
                  <a:gd name="T57" fmla="*/ 26 h 69"/>
                  <a:gd name="T58" fmla="*/ 28 w 50"/>
                  <a:gd name="T59" fmla="*/ 25 h 69"/>
                  <a:gd name="T60" fmla="*/ 19 w 50"/>
                  <a:gd name="T61" fmla="*/ 28 h 69"/>
                  <a:gd name="T62" fmla="*/ 14 w 50"/>
                  <a:gd name="T63" fmla="*/ 35 h 69"/>
                  <a:gd name="T64" fmla="*/ 0 w 50"/>
                  <a:gd name="T65" fmla="*/ 1 h 69"/>
                  <a:gd name="T66" fmla="*/ 2 w 50"/>
                  <a:gd name="T67" fmla="*/ 4 h 69"/>
                  <a:gd name="T68" fmla="*/ 5 w 50"/>
                  <a:gd name="T69" fmla="*/ 4 h 69"/>
                  <a:gd name="T70" fmla="*/ 7 w 50"/>
                  <a:gd name="T71" fmla="*/ 6 h 69"/>
                  <a:gd name="T72" fmla="*/ 7 w 50"/>
                  <a:gd name="T73" fmla="*/ 8 h 69"/>
                  <a:gd name="T74" fmla="*/ 7 w 50"/>
                  <a:gd name="T7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7" y="61"/>
                    </a:moveTo>
                    <a:lnTo>
                      <a:pt x="7" y="64"/>
                    </a:lnTo>
                    <a:lnTo>
                      <a:pt x="6" y="65"/>
                    </a:lnTo>
                    <a:lnTo>
                      <a:pt x="4" y="66"/>
                    </a:lnTo>
                    <a:lnTo>
                      <a:pt x="0" y="66"/>
                    </a:lnTo>
                    <a:lnTo>
                      <a:pt x="0" y="69"/>
                    </a:lnTo>
                    <a:lnTo>
                      <a:pt x="2" y="69"/>
                    </a:lnTo>
                    <a:lnTo>
                      <a:pt x="5" y="69"/>
                    </a:lnTo>
                    <a:lnTo>
                      <a:pt x="8" y="69"/>
                    </a:lnTo>
                    <a:lnTo>
                      <a:pt x="11" y="69"/>
                    </a:lnTo>
                    <a:lnTo>
                      <a:pt x="13" y="69"/>
                    </a:lnTo>
                    <a:lnTo>
                      <a:pt x="16" y="69"/>
                    </a:lnTo>
                    <a:lnTo>
                      <a:pt x="19" y="69"/>
                    </a:lnTo>
                    <a:lnTo>
                      <a:pt x="22" y="69"/>
                    </a:lnTo>
                    <a:lnTo>
                      <a:pt x="22" y="66"/>
                    </a:lnTo>
                    <a:lnTo>
                      <a:pt x="18" y="66"/>
                    </a:lnTo>
                    <a:lnTo>
                      <a:pt x="16" y="65"/>
                    </a:lnTo>
                    <a:lnTo>
                      <a:pt x="14" y="64"/>
                    </a:lnTo>
                    <a:lnTo>
                      <a:pt x="14" y="61"/>
                    </a:lnTo>
                    <a:lnTo>
                      <a:pt x="14" y="43"/>
                    </a:lnTo>
                    <a:lnTo>
                      <a:pt x="15" y="36"/>
                    </a:lnTo>
                    <a:lnTo>
                      <a:pt x="19" y="31"/>
                    </a:lnTo>
                    <a:lnTo>
                      <a:pt x="23" y="28"/>
                    </a:lnTo>
                    <a:lnTo>
                      <a:pt x="28" y="27"/>
                    </a:lnTo>
                    <a:lnTo>
                      <a:pt x="30" y="27"/>
                    </a:lnTo>
                    <a:lnTo>
                      <a:pt x="31" y="28"/>
                    </a:lnTo>
                    <a:lnTo>
                      <a:pt x="33" y="29"/>
                    </a:lnTo>
                    <a:lnTo>
                      <a:pt x="34" y="30"/>
                    </a:lnTo>
                    <a:lnTo>
                      <a:pt x="34" y="32"/>
                    </a:lnTo>
                    <a:lnTo>
                      <a:pt x="35" y="34"/>
                    </a:lnTo>
                    <a:lnTo>
                      <a:pt x="35" y="36"/>
                    </a:lnTo>
                    <a:lnTo>
                      <a:pt x="35" y="38"/>
                    </a:lnTo>
                    <a:lnTo>
                      <a:pt x="35" y="61"/>
                    </a:lnTo>
                    <a:lnTo>
                      <a:pt x="35" y="64"/>
                    </a:lnTo>
                    <a:lnTo>
                      <a:pt x="34" y="65"/>
                    </a:lnTo>
                    <a:lnTo>
                      <a:pt x="31" y="66"/>
                    </a:lnTo>
                    <a:lnTo>
                      <a:pt x="27" y="66"/>
                    </a:lnTo>
                    <a:lnTo>
                      <a:pt x="27" y="69"/>
                    </a:lnTo>
                    <a:lnTo>
                      <a:pt x="30" y="69"/>
                    </a:lnTo>
                    <a:lnTo>
                      <a:pt x="33" y="69"/>
                    </a:lnTo>
                    <a:lnTo>
                      <a:pt x="36" y="69"/>
                    </a:lnTo>
                    <a:lnTo>
                      <a:pt x="39" y="69"/>
                    </a:lnTo>
                    <a:lnTo>
                      <a:pt x="41" y="69"/>
                    </a:lnTo>
                    <a:lnTo>
                      <a:pt x="44" y="69"/>
                    </a:lnTo>
                    <a:lnTo>
                      <a:pt x="47" y="69"/>
                    </a:lnTo>
                    <a:lnTo>
                      <a:pt x="50" y="69"/>
                    </a:lnTo>
                    <a:lnTo>
                      <a:pt x="50" y="66"/>
                    </a:lnTo>
                    <a:lnTo>
                      <a:pt x="46" y="66"/>
                    </a:lnTo>
                    <a:lnTo>
                      <a:pt x="44" y="65"/>
                    </a:lnTo>
                    <a:lnTo>
                      <a:pt x="42" y="65"/>
                    </a:lnTo>
                    <a:lnTo>
                      <a:pt x="42" y="63"/>
                    </a:lnTo>
                    <a:lnTo>
                      <a:pt x="42" y="44"/>
                    </a:lnTo>
                    <a:lnTo>
                      <a:pt x="42" y="38"/>
                    </a:lnTo>
                    <a:lnTo>
                      <a:pt x="42" y="34"/>
                    </a:lnTo>
                    <a:lnTo>
                      <a:pt x="41" y="31"/>
                    </a:lnTo>
                    <a:lnTo>
                      <a:pt x="39" y="29"/>
                    </a:lnTo>
                    <a:lnTo>
                      <a:pt x="37" y="27"/>
                    </a:lnTo>
                    <a:lnTo>
                      <a:pt x="35" y="26"/>
                    </a:lnTo>
                    <a:lnTo>
                      <a:pt x="32" y="25"/>
                    </a:lnTo>
                    <a:lnTo>
                      <a:pt x="28" y="25"/>
                    </a:lnTo>
                    <a:lnTo>
                      <a:pt x="23" y="26"/>
                    </a:lnTo>
                    <a:lnTo>
                      <a:pt x="19" y="28"/>
                    </a:lnTo>
                    <a:lnTo>
                      <a:pt x="16" y="31"/>
                    </a:lnTo>
                    <a:lnTo>
                      <a:pt x="14" y="35"/>
                    </a:lnTo>
                    <a:lnTo>
                      <a:pt x="14" y="0"/>
                    </a:lnTo>
                    <a:lnTo>
                      <a:pt x="0" y="1"/>
                    </a:lnTo>
                    <a:lnTo>
                      <a:pt x="0" y="4"/>
                    </a:lnTo>
                    <a:lnTo>
                      <a:pt x="2" y="4"/>
                    </a:lnTo>
                    <a:lnTo>
                      <a:pt x="4" y="4"/>
                    </a:lnTo>
                    <a:lnTo>
                      <a:pt x="5" y="4"/>
                    </a:lnTo>
                    <a:lnTo>
                      <a:pt x="6" y="5"/>
                    </a:lnTo>
                    <a:lnTo>
                      <a:pt x="7" y="6"/>
                    </a:lnTo>
                    <a:lnTo>
                      <a:pt x="7" y="7"/>
                    </a:lnTo>
                    <a:lnTo>
                      <a:pt x="7" y="8"/>
                    </a:lnTo>
                    <a:lnTo>
                      <a:pt x="7" y="9"/>
                    </a:lnTo>
                    <a:lnTo>
                      <a:pt x="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74" name="Freeform 231"/>
              <p:cNvSpPr>
                <a:spLocks noChangeAspect="1" noEditPoints="1"/>
              </p:cNvSpPr>
              <p:nvPr/>
            </p:nvSpPr>
            <p:spPr bwMode="auto">
              <a:xfrm>
                <a:off x="2105" y="1612"/>
                <a:ext cx="49" cy="70"/>
              </a:xfrm>
              <a:custGeom>
                <a:avLst/>
                <a:gdLst>
                  <a:gd name="T0" fmla="*/ 14 w 49"/>
                  <a:gd name="T1" fmla="*/ 0 h 70"/>
                  <a:gd name="T2" fmla="*/ 0 w 49"/>
                  <a:gd name="T3" fmla="*/ 4 h 70"/>
                  <a:gd name="T4" fmla="*/ 4 w 49"/>
                  <a:gd name="T5" fmla="*/ 4 h 70"/>
                  <a:gd name="T6" fmla="*/ 6 w 49"/>
                  <a:gd name="T7" fmla="*/ 5 h 70"/>
                  <a:gd name="T8" fmla="*/ 7 w 49"/>
                  <a:gd name="T9" fmla="*/ 7 h 70"/>
                  <a:gd name="T10" fmla="*/ 8 w 49"/>
                  <a:gd name="T11" fmla="*/ 9 h 70"/>
                  <a:gd name="T12" fmla="*/ 10 w 49"/>
                  <a:gd name="T13" fmla="*/ 69 h 70"/>
                  <a:gd name="T14" fmla="*/ 11 w 49"/>
                  <a:gd name="T15" fmla="*/ 67 h 70"/>
                  <a:gd name="T16" fmla="*/ 14 w 49"/>
                  <a:gd name="T17" fmla="*/ 63 h 70"/>
                  <a:gd name="T18" fmla="*/ 18 w 49"/>
                  <a:gd name="T19" fmla="*/ 67 h 70"/>
                  <a:gd name="T20" fmla="*/ 27 w 49"/>
                  <a:gd name="T21" fmla="*/ 70 h 70"/>
                  <a:gd name="T22" fmla="*/ 42 w 49"/>
                  <a:gd name="T23" fmla="*/ 63 h 70"/>
                  <a:gd name="T24" fmla="*/ 49 w 49"/>
                  <a:gd name="T25" fmla="*/ 47 h 70"/>
                  <a:gd name="T26" fmla="*/ 43 w 49"/>
                  <a:gd name="T27" fmla="*/ 31 h 70"/>
                  <a:gd name="T28" fmla="*/ 28 w 49"/>
                  <a:gd name="T29" fmla="*/ 25 h 70"/>
                  <a:gd name="T30" fmla="*/ 19 w 49"/>
                  <a:gd name="T31" fmla="*/ 27 h 70"/>
                  <a:gd name="T32" fmla="*/ 14 w 49"/>
                  <a:gd name="T33" fmla="*/ 31 h 70"/>
                  <a:gd name="T34" fmla="*/ 14 w 49"/>
                  <a:gd name="T35" fmla="*/ 37 h 70"/>
                  <a:gd name="T36" fmla="*/ 15 w 49"/>
                  <a:gd name="T37" fmla="*/ 35 h 70"/>
                  <a:gd name="T38" fmla="*/ 16 w 49"/>
                  <a:gd name="T39" fmla="*/ 33 h 70"/>
                  <a:gd name="T40" fmla="*/ 22 w 49"/>
                  <a:gd name="T41" fmla="*/ 28 h 70"/>
                  <a:gd name="T42" fmla="*/ 27 w 49"/>
                  <a:gd name="T43" fmla="*/ 27 h 70"/>
                  <a:gd name="T44" fmla="*/ 33 w 49"/>
                  <a:gd name="T45" fmla="*/ 29 h 70"/>
                  <a:gd name="T46" fmla="*/ 38 w 49"/>
                  <a:gd name="T47" fmla="*/ 33 h 70"/>
                  <a:gd name="T48" fmla="*/ 40 w 49"/>
                  <a:gd name="T49" fmla="*/ 40 h 70"/>
                  <a:gd name="T50" fmla="*/ 41 w 49"/>
                  <a:gd name="T51" fmla="*/ 47 h 70"/>
                  <a:gd name="T52" fmla="*/ 40 w 49"/>
                  <a:gd name="T53" fmla="*/ 54 h 70"/>
                  <a:gd name="T54" fmla="*/ 38 w 49"/>
                  <a:gd name="T55" fmla="*/ 61 h 70"/>
                  <a:gd name="T56" fmla="*/ 33 w 49"/>
                  <a:gd name="T57" fmla="*/ 66 h 70"/>
                  <a:gd name="T58" fmla="*/ 26 w 49"/>
                  <a:gd name="T59" fmla="*/ 68 h 70"/>
                  <a:gd name="T60" fmla="*/ 20 w 49"/>
                  <a:gd name="T61" fmla="*/ 66 h 70"/>
                  <a:gd name="T62" fmla="*/ 16 w 49"/>
                  <a:gd name="T63" fmla="*/ 62 h 70"/>
                  <a:gd name="T64" fmla="*/ 15 w 49"/>
                  <a:gd name="T65" fmla="*/ 59 h 70"/>
                  <a:gd name="T66" fmla="*/ 14 w 49"/>
                  <a:gd name="T67" fmla="*/ 5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0">
                    <a:moveTo>
                      <a:pt x="14" y="31"/>
                    </a:moveTo>
                    <a:lnTo>
                      <a:pt x="14" y="0"/>
                    </a:lnTo>
                    <a:lnTo>
                      <a:pt x="0" y="1"/>
                    </a:lnTo>
                    <a:lnTo>
                      <a:pt x="0" y="4"/>
                    </a:lnTo>
                    <a:lnTo>
                      <a:pt x="2" y="4"/>
                    </a:lnTo>
                    <a:lnTo>
                      <a:pt x="4" y="4"/>
                    </a:lnTo>
                    <a:lnTo>
                      <a:pt x="5" y="4"/>
                    </a:lnTo>
                    <a:lnTo>
                      <a:pt x="6" y="5"/>
                    </a:lnTo>
                    <a:lnTo>
                      <a:pt x="7" y="6"/>
                    </a:lnTo>
                    <a:lnTo>
                      <a:pt x="7" y="7"/>
                    </a:lnTo>
                    <a:lnTo>
                      <a:pt x="8" y="8"/>
                    </a:lnTo>
                    <a:lnTo>
                      <a:pt x="8" y="9"/>
                    </a:lnTo>
                    <a:lnTo>
                      <a:pt x="8" y="69"/>
                    </a:lnTo>
                    <a:lnTo>
                      <a:pt x="10" y="69"/>
                    </a:lnTo>
                    <a:lnTo>
                      <a:pt x="10" y="69"/>
                    </a:lnTo>
                    <a:lnTo>
                      <a:pt x="11" y="67"/>
                    </a:lnTo>
                    <a:lnTo>
                      <a:pt x="12" y="66"/>
                    </a:lnTo>
                    <a:lnTo>
                      <a:pt x="14" y="63"/>
                    </a:lnTo>
                    <a:lnTo>
                      <a:pt x="15" y="65"/>
                    </a:lnTo>
                    <a:lnTo>
                      <a:pt x="18" y="67"/>
                    </a:lnTo>
                    <a:lnTo>
                      <a:pt x="22" y="69"/>
                    </a:lnTo>
                    <a:lnTo>
                      <a:pt x="27" y="70"/>
                    </a:lnTo>
                    <a:lnTo>
                      <a:pt x="35" y="68"/>
                    </a:lnTo>
                    <a:lnTo>
                      <a:pt x="42" y="63"/>
                    </a:lnTo>
                    <a:lnTo>
                      <a:pt x="47" y="56"/>
                    </a:lnTo>
                    <a:lnTo>
                      <a:pt x="49" y="47"/>
                    </a:lnTo>
                    <a:lnTo>
                      <a:pt x="47" y="39"/>
                    </a:lnTo>
                    <a:lnTo>
                      <a:pt x="43" y="31"/>
                    </a:lnTo>
                    <a:lnTo>
                      <a:pt x="36" y="27"/>
                    </a:lnTo>
                    <a:lnTo>
                      <a:pt x="28" y="25"/>
                    </a:lnTo>
                    <a:lnTo>
                      <a:pt x="23" y="26"/>
                    </a:lnTo>
                    <a:lnTo>
                      <a:pt x="19" y="27"/>
                    </a:lnTo>
                    <a:lnTo>
                      <a:pt x="16" y="30"/>
                    </a:lnTo>
                    <a:lnTo>
                      <a:pt x="14" y="31"/>
                    </a:lnTo>
                    <a:close/>
                    <a:moveTo>
                      <a:pt x="14" y="58"/>
                    </a:moveTo>
                    <a:lnTo>
                      <a:pt x="14" y="37"/>
                    </a:lnTo>
                    <a:lnTo>
                      <a:pt x="14" y="36"/>
                    </a:lnTo>
                    <a:lnTo>
                      <a:pt x="15" y="35"/>
                    </a:lnTo>
                    <a:lnTo>
                      <a:pt x="15" y="34"/>
                    </a:lnTo>
                    <a:lnTo>
                      <a:pt x="16" y="33"/>
                    </a:lnTo>
                    <a:lnTo>
                      <a:pt x="19" y="30"/>
                    </a:lnTo>
                    <a:lnTo>
                      <a:pt x="22" y="28"/>
                    </a:lnTo>
                    <a:lnTo>
                      <a:pt x="25" y="27"/>
                    </a:lnTo>
                    <a:lnTo>
                      <a:pt x="27" y="27"/>
                    </a:lnTo>
                    <a:lnTo>
                      <a:pt x="31" y="28"/>
                    </a:lnTo>
                    <a:lnTo>
                      <a:pt x="33" y="29"/>
                    </a:lnTo>
                    <a:lnTo>
                      <a:pt x="36" y="31"/>
                    </a:lnTo>
                    <a:lnTo>
                      <a:pt x="38" y="33"/>
                    </a:lnTo>
                    <a:lnTo>
                      <a:pt x="39" y="37"/>
                    </a:lnTo>
                    <a:lnTo>
                      <a:pt x="40" y="40"/>
                    </a:lnTo>
                    <a:lnTo>
                      <a:pt x="41" y="44"/>
                    </a:lnTo>
                    <a:lnTo>
                      <a:pt x="41" y="47"/>
                    </a:lnTo>
                    <a:lnTo>
                      <a:pt x="41" y="50"/>
                    </a:lnTo>
                    <a:lnTo>
                      <a:pt x="40" y="54"/>
                    </a:lnTo>
                    <a:lnTo>
                      <a:pt x="39" y="58"/>
                    </a:lnTo>
                    <a:lnTo>
                      <a:pt x="38" y="61"/>
                    </a:lnTo>
                    <a:lnTo>
                      <a:pt x="36" y="64"/>
                    </a:lnTo>
                    <a:lnTo>
                      <a:pt x="33" y="66"/>
                    </a:lnTo>
                    <a:lnTo>
                      <a:pt x="30" y="67"/>
                    </a:lnTo>
                    <a:lnTo>
                      <a:pt x="26" y="68"/>
                    </a:lnTo>
                    <a:lnTo>
                      <a:pt x="23" y="67"/>
                    </a:lnTo>
                    <a:lnTo>
                      <a:pt x="20" y="66"/>
                    </a:lnTo>
                    <a:lnTo>
                      <a:pt x="18" y="64"/>
                    </a:lnTo>
                    <a:lnTo>
                      <a:pt x="16" y="62"/>
                    </a:lnTo>
                    <a:lnTo>
                      <a:pt x="15" y="60"/>
                    </a:lnTo>
                    <a:lnTo>
                      <a:pt x="15" y="59"/>
                    </a:lnTo>
                    <a:lnTo>
                      <a:pt x="14" y="59"/>
                    </a:lnTo>
                    <a:lnTo>
                      <a:pt x="14"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75" name="Freeform 232"/>
              <p:cNvSpPr>
                <a:spLocks noChangeAspect="1" noEditPoints="1"/>
              </p:cNvSpPr>
              <p:nvPr/>
            </p:nvSpPr>
            <p:spPr bwMode="auto">
              <a:xfrm>
                <a:off x="2163" y="1636"/>
                <a:ext cx="44" cy="46"/>
              </a:xfrm>
              <a:custGeom>
                <a:avLst/>
                <a:gdLst>
                  <a:gd name="T0" fmla="*/ 44 w 44"/>
                  <a:gd name="T1" fmla="*/ 24 h 46"/>
                  <a:gd name="T2" fmla="*/ 44 w 44"/>
                  <a:gd name="T3" fmla="*/ 19 h 46"/>
                  <a:gd name="T4" fmla="*/ 42 w 44"/>
                  <a:gd name="T5" fmla="*/ 15 h 46"/>
                  <a:gd name="T6" fmla="*/ 40 w 44"/>
                  <a:gd name="T7" fmla="*/ 11 h 46"/>
                  <a:gd name="T8" fmla="*/ 38 w 44"/>
                  <a:gd name="T9" fmla="*/ 7 h 46"/>
                  <a:gd name="T10" fmla="*/ 34 w 44"/>
                  <a:gd name="T11" fmla="*/ 4 h 46"/>
                  <a:gd name="T12" fmla="*/ 31 w 44"/>
                  <a:gd name="T13" fmla="*/ 2 h 46"/>
                  <a:gd name="T14" fmla="*/ 27 w 44"/>
                  <a:gd name="T15" fmla="*/ 1 h 46"/>
                  <a:gd name="T16" fmla="*/ 22 w 44"/>
                  <a:gd name="T17" fmla="*/ 0 h 46"/>
                  <a:gd name="T18" fmla="*/ 18 w 44"/>
                  <a:gd name="T19" fmla="*/ 1 h 46"/>
                  <a:gd name="T20" fmla="*/ 13 w 44"/>
                  <a:gd name="T21" fmla="*/ 2 h 46"/>
                  <a:gd name="T22" fmla="*/ 10 w 44"/>
                  <a:gd name="T23" fmla="*/ 4 h 46"/>
                  <a:gd name="T24" fmla="*/ 6 w 44"/>
                  <a:gd name="T25" fmla="*/ 7 h 46"/>
                  <a:gd name="T26" fmla="*/ 4 w 44"/>
                  <a:gd name="T27" fmla="*/ 11 h 46"/>
                  <a:gd name="T28" fmla="*/ 2 w 44"/>
                  <a:gd name="T29" fmla="*/ 15 h 46"/>
                  <a:gd name="T30" fmla="*/ 0 w 44"/>
                  <a:gd name="T31" fmla="*/ 19 h 46"/>
                  <a:gd name="T32" fmla="*/ 0 w 44"/>
                  <a:gd name="T33" fmla="*/ 24 h 46"/>
                  <a:gd name="T34" fmla="*/ 2 w 44"/>
                  <a:gd name="T35" fmla="*/ 32 h 46"/>
                  <a:gd name="T36" fmla="*/ 7 w 44"/>
                  <a:gd name="T37" fmla="*/ 40 h 46"/>
                  <a:gd name="T38" fmla="*/ 14 w 44"/>
                  <a:gd name="T39" fmla="*/ 44 h 46"/>
                  <a:gd name="T40" fmla="*/ 22 w 44"/>
                  <a:gd name="T41" fmla="*/ 46 h 46"/>
                  <a:gd name="T42" fmla="*/ 31 w 44"/>
                  <a:gd name="T43" fmla="*/ 44 h 46"/>
                  <a:gd name="T44" fmla="*/ 38 w 44"/>
                  <a:gd name="T45" fmla="*/ 40 h 46"/>
                  <a:gd name="T46" fmla="*/ 42 w 44"/>
                  <a:gd name="T47" fmla="*/ 32 h 46"/>
                  <a:gd name="T48" fmla="*/ 44 w 44"/>
                  <a:gd name="T49" fmla="*/ 24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9 w 44"/>
                  <a:gd name="T63" fmla="*/ 29 h 46"/>
                  <a:gd name="T64" fmla="*/ 8 w 44"/>
                  <a:gd name="T65" fmla="*/ 26 h 46"/>
                  <a:gd name="T66" fmla="*/ 8 w 44"/>
                  <a:gd name="T67" fmla="*/ 23 h 46"/>
                  <a:gd name="T68" fmla="*/ 8 w 44"/>
                  <a:gd name="T69" fmla="*/ 20 h 46"/>
                  <a:gd name="T70" fmla="*/ 9 w 44"/>
                  <a:gd name="T71" fmla="*/ 16 h 46"/>
                  <a:gd name="T72" fmla="*/ 9 w 44"/>
                  <a:gd name="T73" fmla="*/ 13 h 46"/>
                  <a:gd name="T74" fmla="*/ 11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4" y="19"/>
                    </a:lnTo>
                    <a:lnTo>
                      <a:pt x="42" y="15"/>
                    </a:lnTo>
                    <a:lnTo>
                      <a:pt x="40" y="11"/>
                    </a:lnTo>
                    <a:lnTo>
                      <a:pt x="38" y="7"/>
                    </a:lnTo>
                    <a:lnTo>
                      <a:pt x="34" y="4"/>
                    </a:lnTo>
                    <a:lnTo>
                      <a:pt x="31" y="2"/>
                    </a:lnTo>
                    <a:lnTo>
                      <a:pt x="27" y="1"/>
                    </a:lnTo>
                    <a:lnTo>
                      <a:pt x="22" y="0"/>
                    </a:lnTo>
                    <a:lnTo>
                      <a:pt x="18" y="1"/>
                    </a:lnTo>
                    <a:lnTo>
                      <a:pt x="13" y="2"/>
                    </a:lnTo>
                    <a:lnTo>
                      <a:pt x="10" y="4"/>
                    </a:lnTo>
                    <a:lnTo>
                      <a:pt x="6" y="7"/>
                    </a:lnTo>
                    <a:lnTo>
                      <a:pt x="4" y="11"/>
                    </a:lnTo>
                    <a:lnTo>
                      <a:pt x="2" y="15"/>
                    </a:lnTo>
                    <a:lnTo>
                      <a:pt x="0" y="19"/>
                    </a:lnTo>
                    <a:lnTo>
                      <a:pt x="0" y="24"/>
                    </a:lnTo>
                    <a:lnTo>
                      <a:pt x="2" y="32"/>
                    </a:lnTo>
                    <a:lnTo>
                      <a:pt x="7" y="40"/>
                    </a:lnTo>
                    <a:lnTo>
                      <a:pt x="14" y="44"/>
                    </a:lnTo>
                    <a:lnTo>
                      <a:pt x="22" y="46"/>
                    </a:lnTo>
                    <a:lnTo>
                      <a:pt x="31" y="44"/>
                    </a:lnTo>
                    <a:lnTo>
                      <a:pt x="38" y="40"/>
                    </a:lnTo>
                    <a:lnTo>
                      <a:pt x="42" y="32"/>
                    </a:lnTo>
                    <a:lnTo>
                      <a:pt x="44" y="24"/>
                    </a:lnTo>
                    <a:close/>
                    <a:moveTo>
                      <a:pt x="22" y="43"/>
                    </a:moveTo>
                    <a:lnTo>
                      <a:pt x="19" y="43"/>
                    </a:lnTo>
                    <a:lnTo>
                      <a:pt x="16" y="42"/>
                    </a:lnTo>
                    <a:lnTo>
                      <a:pt x="13" y="40"/>
                    </a:lnTo>
                    <a:lnTo>
                      <a:pt x="11" y="37"/>
                    </a:lnTo>
                    <a:lnTo>
                      <a:pt x="9" y="33"/>
                    </a:lnTo>
                    <a:lnTo>
                      <a:pt x="9" y="29"/>
                    </a:lnTo>
                    <a:lnTo>
                      <a:pt x="8" y="26"/>
                    </a:lnTo>
                    <a:lnTo>
                      <a:pt x="8" y="23"/>
                    </a:lnTo>
                    <a:lnTo>
                      <a:pt x="8" y="20"/>
                    </a:lnTo>
                    <a:lnTo>
                      <a:pt x="9" y="16"/>
                    </a:lnTo>
                    <a:lnTo>
                      <a:pt x="9" y="13"/>
                    </a:lnTo>
                    <a:lnTo>
                      <a:pt x="11" y="9"/>
                    </a:lnTo>
                    <a:lnTo>
                      <a:pt x="13" y="6"/>
                    </a:lnTo>
                    <a:lnTo>
                      <a:pt x="16" y="4"/>
                    </a:lnTo>
                    <a:lnTo>
                      <a:pt x="19" y="3"/>
                    </a:lnTo>
                    <a:lnTo>
                      <a:pt x="22" y="2"/>
                    </a:lnTo>
                    <a:lnTo>
                      <a:pt x="25" y="3"/>
                    </a:lnTo>
                    <a:lnTo>
                      <a:pt x="28" y="4"/>
                    </a:lnTo>
                    <a:lnTo>
                      <a:pt x="31" y="6"/>
                    </a:lnTo>
                    <a:lnTo>
                      <a:pt x="33"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76" name="Freeform 233"/>
              <p:cNvSpPr>
                <a:spLocks noChangeAspect="1"/>
              </p:cNvSpPr>
              <p:nvPr/>
            </p:nvSpPr>
            <p:spPr bwMode="auto">
              <a:xfrm>
                <a:off x="2213" y="1637"/>
                <a:ext cx="33" cy="44"/>
              </a:xfrm>
              <a:custGeom>
                <a:avLst/>
                <a:gdLst>
                  <a:gd name="T0" fmla="*/ 14 w 33"/>
                  <a:gd name="T1" fmla="*/ 11 h 44"/>
                  <a:gd name="T2" fmla="*/ 14 w 33"/>
                  <a:gd name="T3" fmla="*/ 0 h 44"/>
                  <a:gd name="T4" fmla="*/ 0 w 33"/>
                  <a:gd name="T5" fmla="*/ 1 h 44"/>
                  <a:gd name="T6" fmla="*/ 0 w 33"/>
                  <a:gd name="T7" fmla="*/ 4 h 44"/>
                  <a:gd name="T8" fmla="*/ 2 w 33"/>
                  <a:gd name="T9" fmla="*/ 4 h 44"/>
                  <a:gd name="T10" fmla="*/ 4 w 33"/>
                  <a:gd name="T11" fmla="*/ 4 h 44"/>
                  <a:gd name="T12" fmla="*/ 5 w 33"/>
                  <a:gd name="T13" fmla="*/ 5 h 44"/>
                  <a:gd name="T14" fmla="*/ 6 w 33"/>
                  <a:gd name="T15" fmla="*/ 5 h 44"/>
                  <a:gd name="T16" fmla="*/ 7 w 33"/>
                  <a:gd name="T17" fmla="*/ 6 h 44"/>
                  <a:gd name="T18" fmla="*/ 7 w 33"/>
                  <a:gd name="T19" fmla="*/ 7 h 44"/>
                  <a:gd name="T20" fmla="*/ 8 w 33"/>
                  <a:gd name="T21" fmla="*/ 8 h 44"/>
                  <a:gd name="T22" fmla="*/ 8 w 33"/>
                  <a:gd name="T23" fmla="*/ 10 h 44"/>
                  <a:gd name="T24" fmla="*/ 8 w 33"/>
                  <a:gd name="T25" fmla="*/ 36 h 44"/>
                  <a:gd name="T26" fmla="*/ 7 w 33"/>
                  <a:gd name="T27" fmla="*/ 39 h 44"/>
                  <a:gd name="T28" fmla="*/ 6 w 33"/>
                  <a:gd name="T29" fmla="*/ 40 h 44"/>
                  <a:gd name="T30" fmla="*/ 4 w 33"/>
                  <a:gd name="T31" fmla="*/ 41 h 44"/>
                  <a:gd name="T32" fmla="*/ 0 w 33"/>
                  <a:gd name="T33" fmla="*/ 41 h 44"/>
                  <a:gd name="T34" fmla="*/ 0 w 33"/>
                  <a:gd name="T35" fmla="*/ 44 h 44"/>
                  <a:gd name="T36" fmla="*/ 6 w 33"/>
                  <a:gd name="T37" fmla="*/ 44 h 44"/>
                  <a:gd name="T38" fmla="*/ 11 w 33"/>
                  <a:gd name="T39" fmla="*/ 44 h 44"/>
                  <a:gd name="T40" fmla="*/ 18 w 33"/>
                  <a:gd name="T41" fmla="*/ 44 h 44"/>
                  <a:gd name="T42" fmla="*/ 24 w 33"/>
                  <a:gd name="T43" fmla="*/ 44 h 44"/>
                  <a:gd name="T44" fmla="*/ 24 w 33"/>
                  <a:gd name="T45" fmla="*/ 41 h 44"/>
                  <a:gd name="T46" fmla="*/ 22 w 33"/>
                  <a:gd name="T47" fmla="*/ 41 h 44"/>
                  <a:gd name="T48" fmla="*/ 18 w 33"/>
                  <a:gd name="T49" fmla="*/ 41 h 44"/>
                  <a:gd name="T50" fmla="*/ 15 w 33"/>
                  <a:gd name="T51" fmla="*/ 40 h 44"/>
                  <a:gd name="T52" fmla="*/ 14 w 33"/>
                  <a:gd name="T53" fmla="*/ 38 h 44"/>
                  <a:gd name="T54" fmla="*/ 14 w 33"/>
                  <a:gd name="T55" fmla="*/ 36 h 44"/>
                  <a:gd name="T56" fmla="*/ 14 w 33"/>
                  <a:gd name="T57" fmla="*/ 21 h 44"/>
                  <a:gd name="T58" fmla="*/ 15 w 33"/>
                  <a:gd name="T59" fmla="*/ 14 h 44"/>
                  <a:gd name="T60" fmla="*/ 17 w 33"/>
                  <a:gd name="T61" fmla="*/ 8 h 44"/>
                  <a:gd name="T62" fmla="*/ 21 w 33"/>
                  <a:gd name="T63" fmla="*/ 4 h 44"/>
                  <a:gd name="T64" fmla="*/ 26 w 33"/>
                  <a:gd name="T65" fmla="*/ 2 h 44"/>
                  <a:gd name="T66" fmla="*/ 27 w 33"/>
                  <a:gd name="T67" fmla="*/ 2 h 44"/>
                  <a:gd name="T68" fmla="*/ 27 w 33"/>
                  <a:gd name="T69" fmla="*/ 2 h 44"/>
                  <a:gd name="T70" fmla="*/ 26 w 33"/>
                  <a:gd name="T71" fmla="*/ 3 h 44"/>
                  <a:gd name="T72" fmla="*/ 25 w 33"/>
                  <a:gd name="T73" fmla="*/ 4 h 44"/>
                  <a:gd name="T74" fmla="*/ 25 w 33"/>
                  <a:gd name="T75" fmla="*/ 6 h 44"/>
                  <a:gd name="T76" fmla="*/ 25 w 33"/>
                  <a:gd name="T77" fmla="*/ 8 h 44"/>
                  <a:gd name="T78" fmla="*/ 26 w 33"/>
                  <a:gd name="T79" fmla="*/ 9 h 44"/>
                  <a:gd name="T80" fmla="*/ 27 w 33"/>
                  <a:gd name="T81" fmla="*/ 10 h 44"/>
                  <a:gd name="T82" fmla="*/ 29 w 33"/>
                  <a:gd name="T83" fmla="*/ 10 h 44"/>
                  <a:gd name="T84" fmla="*/ 30 w 33"/>
                  <a:gd name="T85" fmla="*/ 10 h 44"/>
                  <a:gd name="T86" fmla="*/ 32 w 33"/>
                  <a:gd name="T87" fmla="*/ 9 h 44"/>
                  <a:gd name="T88" fmla="*/ 33 w 33"/>
                  <a:gd name="T89" fmla="*/ 8 h 44"/>
                  <a:gd name="T90" fmla="*/ 33 w 33"/>
                  <a:gd name="T91" fmla="*/ 6 h 44"/>
                  <a:gd name="T92" fmla="*/ 33 w 33"/>
                  <a:gd name="T93" fmla="*/ 4 h 44"/>
                  <a:gd name="T94" fmla="*/ 31 w 33"/>
                  <a:gd name="T95" fmla="*/ 2 h 44"/>
                  <a:gd name="T96" fmla="*/ 29 w 33"/>
                  <a:gd name="T97" fmla="*/ 0 h 44"/>
                  <a:gd name="T98" fmla="*/ 26 w 33"/>
                  <a:gd name="T99" fmla="*/ 0 h 44"/>
                  <a:gd name="T100" fmla="*/ 23 w 33"/>
                  <a:gd name="T101" fmla="*/ 0 h 44"/>
                  <a:gd name="T102" fmla="*/ 21 w 33"/>
                  <a:gd name="T103" fmla="*/ 1 h 44"/>
                  <a:gd name="T104" fmla="*/ 19 w 33"/>
                  <a:gd name="T105" fmla="*/ 2 h 44"/>
                  <a:gd name="T106" fmla="*/ 18 w 33"/>
                  <a:gd name="T107" fmla="*/ 4 h 44"/>
                  <a:gd name="T108" fmla="*/ 16 w 33"/>
                  <a:gd name="T109" fmla="*/ 5 h 44"/>
                  <a:gd name="T110" fmla="*/ 15 w 33"/>
                  <a:gd name="T111" fmla="*/ 7 h 44"/>
                  <a:gd name="T112" fmla="*/ 14 w 33"/>
                  <a:gd name="T113" fmla="*/ 9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1"/>
                    </a:lnTo>
                    <a:lnTo>
                      <a:pt x="0" y="4"/>
                    </a:lnTo>
                    <a:lnTo>
                      <a:pt x="2" y="4"/>
                    </a:lnTo>
                    <a:lnTo>
                      <a:pt x="4" y="4"/>
                    </a:lnTo>
                    <a:lnTo>
                      <a:pt x="5" y="5"/>
                    </a:lnTo>
                    <a:lnTo>
                      <a:pt x="6" y="5"/>
                    </a:lnTo>
                    <a:lnTo>
                      <a:pt x="7" y="6"/>
                    </a:lnTo>
                    <a:lnTo>
                      <a:pt x="7" y="7"/>
                    </a:lnTo>
                    <a:lnTo>
                      <a:pt x="8" y="8"/>
                    </a:lnTo>
                    <a:lnTo>
                      <a:pt x="8" y="10"/>
                    </a:lnTo>
                    <a:lnTo>
                      <a:pt x="8" y="36"/>
                    </a:lnTo>
                    <a:lnTo>
                      <a:pt x="7" y="39"/>
                    </a:lnTo>
                    <a:lnTo>
                      <a:pt x="6" y="40"/>
                    </a:lnTo>
                    <a:lnTo>
                      <a:pt x="4" y="41"/>
                    </a:lnTo>
                    <a:lnTo>
                      <a:pt x="0" y="41"/>
                    </a:lnTo>
                    <a:lnTo>
                      <a:pt x="0" y="44"/>
                    </a:lnTo>
                    <a:lnTo>
                      <a:pt x="6" y="44"/>
                    </a:lnTo>
                    <a:lnTo>
                      <a:pt x="11" y="44"/>
                    </a:lnTo>
                    <a:lnTo>
                      <a:pt x="18" y="44"/>
                    </a:lnTo>
                    <a:lnTo>
                      <a:pt x="24" y="44"/>
                    </a:lnTo>
                    <a:lnTo>
                      <a:pt x="24" y="41"/>
                    </a:lnTo>
                    <a:lnTo>
                      <a:pt x="22" y="41"/>
                    </a:lnTo>
                    <a:lnTo>
                      <a:pt x="18" y="41"/>
                    </a:lnTo>
                    <a:lnTo>
                      <a:pt x="15" y="40"/>
                    </a:lnTo>
                    <a:lnTo>
                      <a:pt x="14" y="38"/>
                    </a:lnTo>
                    <a:lnTo>
                      <a:pt x="14" y="36"/>
                    </a:lnTo>
                    <a:lnTo>
                      <a:pt x="14" y="21"/>
                    </a:lnTo>
                    <a:lnTo>
                      <a:pt x="15" y="14"/>
                    </a:lnTo>
                    <a:lnTo>
                      <a:pt x="17" y="8"/>
                    </a:lnTo>
                    <a:lnTo>
                      <a:pt x="21" y="4"/>
                    </a:lnTo>
                    <a:lnTo>
                      <a:pt x="26" y="2"/>
                    </a:lnTo>
                    <a:lnTo>
                      <a:pt x="27" y="2"/>
                    </a:lnTo>
                    <a:lnTo>
                      <a:pt x="27" y="2"/>
                    </a:lnTo>
                    <a:lnTo>
                      <a:pt x="26" y="3"/>
                    </a:lnTo>
                    <a:lnTo>
                      <a:pt x="25" y="4"/>
                    </a:lnTo>
                    <a:lnTo>
                      <a:pt x="25" y="6"/>
                    </a:lnTo>
                    <a:lnTo>
                      <a:pt x="25" y="8"/>
                    </a:lnTo>
                    <a:lnTo>
                      <a:pt x="26" y="9"/>
                    </a:lnTo>
                    <a:lnTo>
                      <a:pt x="27" y="10"/>
                    </a:lnTo>
                    <a:lnTo>
                      <a:pt x="29" y="10"/>
                    </a:lnTo>
                    <a:lnTo>
                      <a:pt x="30" y="10"/>
                    </a:lnTo>
                    <a:lnTo>
                      <a:pt x="32" y="9"/>
                    </a:lnTo>
                    <a:lnTo>
                      <a:pt x="33" y="8"/>
                    </a:lnTo>
                    <a:lnTo>
                      <a:pt x="33" y="6"/>
                    </a:lnTo>
                    <a:lnTo>
                      <a:pt x="33" y="4"/>
                    </a:lnTo>
                    <a:lnTo>
                      <a:pt x="31" y="2"/>
                    </a:lnTo>
                    <a:lnTo>
                      <a:pt x="29" y="0"/>
                    </a:lnTo>
                    <a:lnTo>
                      <a:pt x="26" y="0"/>
                    </a:lnTo>
                    <a:lnTo>
                      <a:pt x="23" y="0"/>
                    </a:lnTo>
                    <a:lnTo>
                      <a:pt x="21" y="1"/>
                    </a:lnTo>
                    <a:lnTo>
                      <a:pt x="19" y="2"/>
                    </a:lnTo>
                    <a:lnTo>
                      <a:pt x="18" y="4"/>
                    </a:lnTo>
                    <a:lnTo>
                      <a:pt x="16" y="5"/>
                    </a:lnTo>
                    <a:lnTo>
                      <a:pt x="15" y="7"/>
                    </a:lnTo>
                    <a:lnTo>
                      <a:pt x="14"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77" name="Freeform 234"/>
              <p:cNvSpPr>
                <a:spLocks noChangeAspect="1"/>
              </p:cNvSpPr>
              <p:nvPr/>
            </p:nvSpPr>
            <p:spPr bwMode="auto">
              <a:xfrm>
                <a:off x="2252" y="1636"/>
                <a:ext cx="33" cy="46"/>
              </a:xfrm>
              <a:custGeom>
                <a:avLst/>
                <a:gdLst>
                  <a:gd name="T0" fmla="*/ 19 w 33"/>
                  <a:gd name="T1" fmla="*/ 26 h 46"/>
                  <a:gd name="T2" fmla="*/ 22 w 33"/>
                  <a:gd name="T3" fmla="*/ 27 h 46"/>
                  <a:gd name="T4" fmla="*/ 26 w 33"/>
                  <a:gd name="T5" fmla="*/ 29 h 46"/>
                  <a:gd name="T6" fmla="*/ 28 w 33"/>
                  <a:gd name="T7" fmla="*/ 32 h 46"/>
                  <a:gd name="T8" fmla="*/ 28 w 33"/>
                  <a:gd name="T9" fmla="*/ 38 h 46"/>
                  <a:gd name="T10" fmla="*/ 22 w 33"/>
                  <a:gd name="T11" fmla="*/ 43 h 46"/>
                  <a:gd name="T12" fmla="*/ 14 w 33"/>
                  <a:gd name="T13" fmla="*/ 44 h 46"/>
                  <a:gd name="T14" fmla="*/ 9 w 33"/>
                  <a:gd name="T15" fmla="*/ 42 h 46"/>
                  <a:gd name="T16" fmla="*/ 6 w 33"/>
                  <a:gd name="T17" fmla="*/ 38 h 46"/>
                  <a:gd name="T18" fmla="*/ 4 w 33"/>
                  <a:gd name="T19" fmla="*/ 33 h 46"/>
                  <a:gd name="T20" fmla="*/ 3 w 33"/>
                  <a:gd name="T21" fmla="*/ 28 h 46"/>
                  <a:gd name="T22" fmla="*/ 1 w 33"/>
                  <a:gd name="T23" fmla="*/ 29 h 46"/>
                  <a:gd name="T24" fmla="*/ 0 w 33"/>
                  <a:gd name="T25" fmla="*/ 44 h 46"/>
                  <a:gd name="T26" fmla="*/ 2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9 w 33"/>
                  <a:gd name="T47" fmla="*/ 23 h 46"/>
                  <a:gd name="T48" fmla="*/ 23 w 33"/>
                  <a:gd name="T49" fmla="*/ 19 h 46"/>
                  <a:gd name="T50" fmla="*/ 17 w 33"/>
                  <a:gd name="T51" fmla="*/ 18 h 46"/>
                  <a:gd name="T52" fmla="*/ 13 w 33"/>
                  <a:gd name="T53" fmla="*/ 17 h 46"/>
                  <a:gd name="T54" fmla="*/ 9 w 33"/>
                  <a:gd name="T55" fmla="*/ 16 h 46"/>
                  <a:gd name="T56" fmla="*/ 6 w 33"/>
                  <a:gd name="T57" fmla="*/ 13 h 46"/>
                  <a:gd name="T58" fmla="*/ 5 w 33"/>
                  <a:gd name="T59" fmla="*/ 10 h 46"/>
                  <a:gd name="T60" fmla="*/ 8 w 33"/>
                  <a:gd name="T61" fmla="*/ 5 h 46"/>
                  <a:gd name="T62" fmla="*/ 16 w 33"/>
                  <a:gd name="T63" fmla="*/ 2 h 46"/>
                  <a:gd name="T64" fmla="*/ 23 w 33"/>
                  <a:gd name="T65" fmla="*/ 4 h 46"/>
                  <a:gd name="T66" fmla="*/ 26 w 33"/>
                  <a:gd name="T67" fmla="*/ 7 h 46"/>
                  <a:gd name="T68" fmla="*/ 28 w 33"/>
                  <a:gd name="T69" fmla="*/ 11 h 46"/>
                  <a:gd name="T70" fmla="*/ 28 w 33"/>
                  <a:gd name="T71" fmla="*/ 14 h 46"/>
                  <a:gd name="T72" fmla="*/ 29 w 33"/>
                  <a:gd name="T73" fmla="*/ 15 h 46"/>
                  <a:gd name="T74" fmla="*/ 30 w 33"/>
                  <a:gd name="T75" fmla="*/ 15 h 46"/>
                  <a:gd name="T76" fmla="*/ 31 w 33"/>
                  <a:gd name="T77" fmla="*/ 13 h 46"/>
                  <a:gd name="T78" fmla="*/ 30 w 33"/>
                  <a:gd name="T79" fmla="*/ 1 h 46"/>
                  <a:gd name="T80" fmla="*/ 29 w 33"/>
                  <a:gd name="T81" fmla="*/ 0 h 46"/>
                  <a:gd name="T82" fmla="*/ 27 w 33"/>
                  <a:gd name="T83" fmla="*/ 2 h 46"/>
                  <a:gd name="T84" fmla="*/ 23 w 33"/>
                  <a:gd name="T85" fmla="*/ 1 h 46"/>
                  <a:gd name="T86" fmla="*/ 18 w 33"/>
                  <a:gd name="T87" fmla="*/ 0 h 46"/>
                  <a:gd name="T88" fmla="*/ 9 w 33"/>
                  <a:gd name="T89" fmla="*/ 1 h 46"/>
                  <a:gd name="T90" fmla="*/ 1 w 33"/>
                  <a:gd name="T91" fmla="*/ 8 h 46"/>
                  <a:gd name="T92" fmla="*/ 2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6"/>
                    </a:moveTo>
                    <a:lnTo>
                      <a:pt x="19" y="26"/>
                    </a:lnTo>
                    <a:lnTo>
                      <a:pt x="20" y="26"/>
                    </a:lnTo>
                    <a:lnTo>
                      <a:pt x="22" y="27"/>
                    </a:lnTo>
                    <a:lnTo>
                      <a:pt x="24" y="28"/>
                    </a:lnTo>
                    <a:lnTo>
                      <a:pt x="26" y="29"/>
                    </a:lnTo>
                    <a:lnTo>
                      <a:pt x="27" y="30"/>
                    </a:lnTo>
                    <a:lnTo>
                      <a:pt x="28" y="32"/>
                    </a:lnTo>
                    <a:lnTo>
                      <a:pt x="28" y="35"/>
                    </a:lnTo>
                    <a:lnTo>
                      <a:pt x="28" y="38"/>
                    </a:lnTo>
                    <a:lnTo>
                      <a:pt x="26" y="41"/>
                    </a:lnTo>
                    <a:lnTo>
                      <a:pt x="22" y="43"/>
                    </a:lnTo>
                    <a:lnTo>
                      <a:pt x="17" y="44"/>
                    </a:lnTo>
                    <a:lnTo>
                      <a:pt x="14" y="44"/>
                    </a:lnTo>
                    <a:lnTo>
                      <a:pt x="12" y="43"/>
                    </a:lnTo>
                    <a:lnTo>
                      <a:pt x="9" y="42"/>
                    </a:lnTo>
                    <a:lnTo>
                      <a:pt x="8" y="40"/>
                    </a:lnTo>
                    <a:lnTo>
                      <a:pt x="6" y="38"/>
                    </a:lnTo>
                    <a:lnTo>
                      <a:pt x="5" y="35"/>
                    </a:lnTo>
                    <a:lnTo>
                      <a:pt x="4" y="33"/>
                    </a:lnTo>
                    <a:lnTo>
                      <a:pt x="3" y="30"/>
                    </a:lnTo>
                    <a:lnTo>
                      <a:pt x="3" y="28"/>
                    </a:lnTo>
                    <a:lnTo>
                      <a:pt x="2" y="28"/>
                    </a:lnTo>
                    <a:lnTo>
                      <a:pt x="1" y="29"/>
                    </a:lnTo>
                    <a:lnTo>
                      <a:pt x="0" y="30"/>
                    </a:lnTo>
                    <a:lnTo>
                      <a:pt x="0" y="44"/>
                    </a:lnTo>
                    <a:lnTo>
                      <a:pt x="1" y="45"/>
                    </a:lnTo>
                    <a:lnTo>
                      <a:pt x="2" y="46"/>
                    </a:lnTo>
                    <a:lnTo>
                      <a:pt x="2"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3" y="29"/>
                    </a:lnTo>
                    <a:lnTo>
                      <a:pt x="31" y="26"/>
                    </a:lnTo>
                    <a:lnTo>
                      <a:pt x="30" y="24"/>
                    </a:lnTo>
                    <a:lnTo>
                      <a:pt x="29" y="23"/>
                    </a:lnTo>
                    <a:lnTo>
                      <a:pt x="26" y="21"/>
                    </a:lnTo>
                    <a:lnTo>
                      <a:pt x="23" y="19"/>
                    </a:lnTo>
                    <a:lnTo>
                      <a:pt x="21" y="19"/>
                    </a:lnTo>
                    <a:lnTo>
                      <a:pt x="17" y="18"/>
                    </a:lnTo>
                    <a:lnTo>
                      <a:pt x="15" y="17"/>
                    </a:lnTo>
                    <a:lnTo>
                      <a:pt x="13" y="17"/>
                    </a:lnTo>
                    <a:lnTo>
                      <a:pt x="11" y="16"/>
                    </a:lnTo>
                    <a:lnTo>
                      <a:pt x="9" y="16"/>
                    </a:lnTo>
                    <a:lnTo>
                      <a:pt x="8" y="15"/>
                    </a:lnTo>
                    <a:lnTo>
                      <a:pt x="6" y="13"/>
                    </a:lnTo>
                    <a:lnTo>
                      <a:pt x="6" y="12"/>
                    </a:lnTo>
                    <a:lnTo>
                      <a:pt x="5" y="10"/>
                    </a:lnTo>
                    <a:lnTo>
                      <a:pt x="6" y="7"/>
                    </a:lnTo>
                    <a:lnTo>
                      <a:pt x="8" y="5"/>
                    </a:lnTo>
                    <a:lnTo>
                      <a:pt x="11" y="3"/>
                    </a:lnTo>
                    <a:lnTo>
                      <a:pt x="16" y="2"/>
                    </a:lnTo>
                    <a:lnTo>
                      <a:pt x="20" y="2"/>
                    </a:lnTo>
                    <a:lnTo>
                      <a:pt x="23" y="4"/>
                    </a:lnTo>
                    <a:lnTo>
                      <a:pt x="25" y="5"/>
                    </a:lnTo>
                    <a:lnTo>
                      <a:pt x="26" y="7"/>
                    </a:lnTo>
                    <a:lnTo>
                      <a:pt x="27" y="9"/>
                    </a:lnTo>
                    <a:lnTo>
                      <a:pt x="28" y="11"/>
                    </a:lnTo>
                    <a:lnTo>
                      <a:pt x="28" y="13"/>
                    </a:lnTo>
                    <a:lnTo>
                      <a:pt x="28" y="14"/>
                    </a:lnTo>
                    <a:lnTo>
                      <a:pt x="29" y="15"/>
                    </a:lnTo>
                    <a:lnTo>
                      <a:pt x="29" y="15"/>
                    </a:lnTo>
                    <a:lnTo>
                      <a:pt x="30" y="15"/>
                    </a:lnTo>
                    <a:lnTo>
                      <a:pt x="30" y="15"/>
                    </a:lnTo>
                    <a:lnTo>
                      <a:pt x="31" y="14"/>
                    </a:lnTo>
                    <a:lnTo>
                      <a:pt x="31" y="13"/>
                    </a:lnTo>
                    <a:lnTo>
                      <a:pt x="31" y="3"/>
                    </a:lnTo>
                    <a:lnTo>
                      <a:pt x="30" y="1"/>
                    </a:lnTo>
                    <a:lnTo>
                      <a:pt x="29" y="0"/>
                    </a:lnTo>
                    <a:lnTo>
                      <a:pt x="29" y="0"/>
                    </a:lnTo>
                    <a:lnTo>
                      <a:pt x="27" y="1"/>
                    </a:lnTo>
                    <a:lnTo>
                      <a:pt x="27" y="2"/>
                    </a:lnTo>
                    <a:lnTo>
                      <a:pt x="26" y="3"/>
                    </a:lnTo>
                    <a:lnTo>
                      <a:pt x="23" y="1"/>
                    </a:lnTo>
                    <a:lnTo>
                      <a:pt x="20" y="1"/>
                    </a:lnTo>
                    <a:lnTo>
                      <a:pt x="18" y="0"/>
                    </a:lnTo>
                    <a:lnTo>
                      <a:pt x="16" y="0"/>
                    </a:lnTo>
                    <a:lnTo>
                      <a:pt x="9" y="1"/>
                    </a:lnTo>
                    <a:lnTo>
                      <a:pt x="4" y="4"/>
                    </a:lnTo>
                    <a:lnTo>
                      <a:pt x="1" y="8"/>
                    </a:lnTo>
                    <a:lnTo>
                      <a:pt x="0" y="13"/>
                    </a:lnTo>
                    <a:lnTo>
                      <a:pt x="2" y="17"/>
                    </a:lnTo>
                    <a:lnTo>
                      <a:pt x="5" y="21"/>
                    </a:lnTo>
                    <a:lnTo>
                      <a:pt x="7" y="23"/>
                    </a:lnTo>
                    <a:lnTo>
                      <a:pt x="10" y="24"/>
                    </a:lnTo>
                    <a:lnTo>
                      <a:pt x="13" y="25"/>
                    </a:lnTo>
                    <a:lnTo>
                      <a:pt x="1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78" name="Freeform 235"/>
              <p:cNvSpPr>
                <a:spLocks noChangeAspect="1"/>
              </p:cNvSpPr>
              <p:nvPr/>
            </p:nvSpPr>
            <p:spPr bwMode="auto">
              <a:xfrm>
                <a:off x="2297" y="1670"/>
                <a:ext cx="11" cy="11"/>
              </a:xfrm>
              <a:custGeom>
                <a:avLst/>
                <a:gdLst>
                  <a:gd name="T0" fmla="*/ 11 w 11"/>
                  <a:gd name="T1" fmla="*/ 6 h 11"/>
                  <a:gd name="T2" fmla="*/ 10 w 11"/>
                  <a:gd name="T3" fmla="*/ 4 h 11"/>
                  <a:gd name="T4" fmla="*/ 9 w 11"/>
                  <a:gd name="T5" fmla="*/ 2 h 11"/>
                  <a:gd name="T6" fmla="*/ 7 w 11"/>
                  <a:gd name="T7" fmla="*/ 1 h 11"/>
                  <a:gd name="T8" fmla="*/ 5 w 11"/>
                  <a:gd name="T9" fmla="*/ 0 h 11"/>
                  <a:gd name="T10" fmla="*/ 3 w 11"/>
                  <a:gd name="T11" fmla="*/ 1 h 11"/>
                  <a:gd name="T12" fmla="*/ 2 w 11"/>
                  <a:gd name="T13" fmla="*/ 2 h 11"/>
                  <a:gd name="T14" fmla="*/ 0 w 11"/>
                  <a:gd name="T15" fmla="*/ 4 h 11"/>
                  <a:gd name="T16" fmla="*/ 0 w 11"/>
                  <a:gd name="T17" fmla="*/ 6 h 11"/>
                  <a:gd name="T18" fmla="*/ 0 w 11"/>
                  <a:gd name="T19" fmla="*/ 8 h 11"/>
                  <a:gd name="T20" fmla="*/ 2 w 11"/>
                  <a:gd name="T21" fmla="*/ 9 h 11"/>
                  <a:gd name="T22" fmla="*/ 3 w 11"/>
                  <a:gd name="T23" fmla="*/ 10 h 11"/>
                  <a:gd name="T24" fmla="*/ 5 w 11"/>
                  <a:gd name="T25" fmla="*/ 11 h 11"/>
                  <a:gd name="T26" fmla="*/ 7 w 11"/>
                  <a:gd name="T27" fmla="*/ 10 h 11"/>
                  <a:gd name="T28" fmla="*/ 9 w 11"/>
                  <a:gd name="T29" fmla="*/ 9 h 11"/>
                  <a:gd name="T30" fmla="*/ 10 w 11"/>
                  <a:gd name="T31" fmla="*/ 8 h 11"/>
                  <a:gd name="T32" fmla="*/ 11 w 11"/>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6"/>
                    </a:moveTo>
                    <a:lnTo>
                      <a:pt x="10" y="4"/>
                    </a:lnTo>
                    <a:lnTo>
                      <a:pt x="9" y="2"/>
                    </a:lnTo>
                    <a:lnTo>
                      <a:pt x="7" y="1"/>
                    </a:lnTo>
                    <a:lnTo>
                      <a:pt x="5" y="0"/>
                    </a:lnTo>
                    <a:lnTo>
                      <a:pt x="3" y="1"/>
                    </a:lnTo>
                    <a:lnTo>
                      <a:pt x="2" y="2"/>
                    </a:lnTo>
                    <a:lnTo>
                      <a:pt x="0" y="4"/>
                    </a:lnTo>
                    <a:lnTo>
                      <a:pt x="0" y="6"/>
                    </a:lnTo>
                    <a:lnTo>
                      <a:pt x="0" y="8"/>
                    </a:lnTo>
                    <a:lnTo>
                      <a:pt x="2" y="9"/>
                    </a:lnTo>
                    <a:lnTo>
                      <a:pt x="3" y="10"/>
                    </a:lnTo>
                    <a:lnTo>
                      <a:pt x="5" y="11"/>
                    </a:lnTo>
                    <a:lnTo>
                      <a:pt x="7" y="10"/>
                    </a:lnTo>
                    <a:lnTo>
                      <a:pt x="9" y="9"/>
                    </a:lnTo>
                    <a:lnTo>
                      <a:pt x="10" y="8"/>
                    </a:lnTo>
                    <a:lnTo>
                      <a:pt x="11"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79" name="Freeform 236"/>
              <p:cNvSpPr>
                <a:spLocks noChangeAspect="1"/>
              </p:cNvSpPr>
              <p:nvPr/>
            </p:nvSpPr>
            <p:spPr bwMode="auto">
              <a:xfrm>
                <a:off x="2319" y="1636"/>
                <a:ext cx="33" cy="46"/>
              </a:xfrm>
              <a:custGeom>
                <a:avLst/>
                <a:gdLst>
                  <a:gd name="T0" fmla="*/ 19 w 33"/>
                  <a:gd name="T1" fmla="*/ 26 h 46"/>
                  <a:gd name="T2" fmla="*/ 22 w 33"/>
                  <a:gd name="T3" fmla="*/ 27 h 46"/>
                  <a:gd name="T4" fmla="*/ 26 w 33"/>
                  <a:gd name="T5" fmla="*/ 29 h 46"/>
                  <a:gd name="T6" fmla="*/ 28 w 33"/>
                  <a:gd name="T7" fmla="*/ 32 h 46"/>
                  <a:gd name="T8" fmla="*/ 28 w 33"/>
                  <a:gd name="T9" fmla="*/ 38 h 46"/>
                  <a:gd name="T10" fmla="*/ 22 w 33"/>
                  <a:gd name="T11" fmla="*/ 43 h 46"/>
                  <a:gd name="T12" fmla="*/ 14 w 33"/>
                  <a:gd name="T13" fmla="*/ 44 h 46"/>
                  <a:gd name="T14" fmla="*/ 9 w 33"/>
                  <a:gd name="T15" fmla="*/ 42 h 46"/>
                  <a:gd name="T16" fmla="*/ 6 w 33"/>
                  <a:gd name="T17" fmla="*/ 38 h 46"/>
                  <a:gd name="T18" fmla="*/ 4 w 33"/>
                  <a:gd name="T19" fmla="*/ 33 h 46"/>
                  <a:gd name="T20" fmla="*/ 3 w 33"/>
                  <a:gd name="T21" fmla="*/ 28 h 46"/>
                  <a:gd name="T22" fmla="*/ 1 w 33"/>
                  <a:gd name="T23" fmla="*/ 29 h 46"/>
                  <a:gd name="T24" fmla="*/ 0 w 33"/>
                  <a:gd name="T25" fmla="*/ 44 h 46"/>
                  <a:gd name="T26" fmla="*/ 2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9 w 33"/>
                  <a:gd name="T47" fmla="*/ 23 h 46"/>
                  <a:gd name="T48" fmla="*/ 24 w 33"/>
                  <a:gd name="T49" fmla="*/ 19 h 46"/>
                  <a:gd name="T50" fmla="*/ 18 w 33"/>
                  <a:gd name="T51" fmla="*/ 18 h 46"/>
                  <a:gd name="T52" fmla="*/ 13 w 33"/>
                  <a:gd name="T53" fmla="*/ 17 h 46"/>
                  <a:gd name="T54" fmla="*/ 9 w 33"/>
                  <a:gd name="T55" fmla="*/ 16 h 46"/>
                  <a:gd name="T56" fmla="*/ 6 w 33"/>
                  <a:gd name="T57" fmla="*/ 13 h 46"/>
                  <a:gd name="T58" fmla="*/ 5 w 33"/>
                  <a:gd name="T59" fmla="*/ 10 h 46"/>
                  <a:gd name="T60" fmla="*/ 8 w 33"/>
                  <a:gd name="T61" fmla="*/ 5 h 46"/>
                  <a:gd name="T62" fmla="*/ 16 w 33"/>
                  <a:gd name="T63" fmla="*/ 2 h 46"/>
                  <a:gd name="T64" fmla="*/ 23 w 33"/>
                  <a:gd name="T65" fmla="*/ 4 h 46"/>
                  <a:gd name="T66" fmla="*/ 26 w 33"/>
                  <a:gd name="T67" fmla="*/ 7 h 46"/>
                  <a:gd name="T68" fmla="*/ 28 w 33"/>
                  <a:gd name="T69" fmla="*/ 11 h 46"/>
                  <a:gd name="T70" fmla="*/ 28 w 33"/>
                  <a:gd name="T71" fmla="*/ 14 h 46"/>
                  <a:gd name="T72" fmla="*/ 29 w 33"/>
                  <a:gd name="T73" fmla="*/ 15 h 46"/>
                  <a:gd name="T74" fmla="*/ 30 w 33"/>
                  <a:gd name="T75" fmla="*/ 15 h 46"/>
                  <a:gd name="T76" fmla="*/ 31 w 33"/>
                  <a:gd name="T77" fmla="*/ 13 h 46"/>
                  <a:gd name="T78" fmla="*/ 30 w 33"/>
                  <a:gd name="T79" fmla="*/ 1 h 46"/>
                  <a:gd name="T80" fmla="*/ 29 w 33"/>
                  <a:gd name="T81" fmla="*/ 0 h 46"/>
                  <a:gd name="T82" fmla="*/ 27 w 33"/>
                  <a:gd name="T83" fmla="*/ 2 h 46"/>
                  <a:gd name="T84" fmla="*/ 23 w 33"/>
                  <a:gd name="T85" fmla="*/ 1 h 46"/>
                  <a:gd name="T86" fmla="*/ 18 w 33"/>
                  <a:gd name="T87" fmla="*/ 0 h 46"/>
                  <a:gd name="T88" fmla="*/ 9 w 33"/>
                  <a:gd name="T89" fmla="*/ 1 h 46"/>
                  <a:gd name="T90" fmla="*/ 1 w 33"/>
                  <a:gd name="T91" fmla="*/ 8 h 46"/>
                  <a:gd name="T92" fmla="*/ 2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6"/>
                    </a:moveTo>
                    <a:lnTo>
                      <a:pt x="19" y="26"/>
                    </a:lnTo>
                    <a:lnTo>
                      <a:pt x="20" y="26"/>
                    </a:lnTo>
                    <a:lnTo>
                      <a:pt x="22" y="27"/>
                    </a:lnTo>
                    <a:lnTo>
                      <a:pt x="24" y="28"/>
                    </a:lnTo>
                    <a:lnTo>
                      <a:pt x="26" y="29"/>
                    </a:lnTo>
                    <a:lnTo>
                      <a:pt x="27" y="30"/>
                    </a:lnTo>
                    <a:lnTo>
                      <a:pt x="28" y="32"/>
                    </a:lnTo>
                    <a:lnTo>
                      <a:pt x="28" y="35"/>
                    </a:lnTo>
                    <a:lnTo>
                      <a:pt x="28" y="38"/>
                    </a:lnTo>
                    <a:lnTo>
                      <a:pt x="26" y="41"/>
                    </a:lnTo>
                    <a:lnTo>
                      <a:pt x="22" y="43"/>
                    </a:lnTo>
                    <a:lnTo>
                      <a:pt x="17" y="44"/>
                    </a:lnTo>
                    <a:lnTo>
                      <a:pt x="14" y="44"/>
                    </a:lnTo>
                    <a:lnTo>
                      <a:pt x="12" y="43"/>
                    </a:lnTo>
                    <a:lnTo>
                      <a:pt x="9" y="42"/>
                    </a:lnTo>
                    <a:lnTo>
                      <a:pt x="8" y="40"/>
                    </a:lnTo>
                    <a:lnTo>
                      <a:pt x="6" y="38"/>
                    </a:lnTo>
                    <a:lnTo>
                      <a:pt x="5" y="35"/>
                    </a:lnTo>
                    <a:lnTo>
                      <a:pt x="4" y="33"/>
                    </a:lnTo>
                    <a:lnTo>
                      <a:pt x="3" y="30"/>
                    </a:lnTo>
                    <a:lnTo>
                      <a:pt x="3" y="28"/>
                    </a:lnTo>
                    <a:lnTo>
                      <a:pt x="2" y="28"/>
                    </a:lnTo>
                    <a:lnTo>
                      <a:pt x="1" y="29"/>
                    </a:lnTo>
                    <a:lnTo>
                      <a:pt x="0" y="30"/>
                    </a:lnTo>
                    <a:lnTo>
                      <a:pt x="0" y="44"/>
                    </a:lnTo>
                    <a:lnTo>
                      <a:pt x="1" y="45"/>
                    </a:lnTo>
                    <a:lnTo>
                      <a:pt x="2" y="46"/>
                    </a:lnTo>
                    <a:lnTo>
                      <a:pt x="2"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3" y="29"/>
                    </a:lnTo>
                    <a:lnTo>
                      <a:pt x="31" y="26"/>
                    </a:lnTo>
                    <a:lnTo>
                      <a:pt x="30" y="24"/>
                    </a:lnTo>
                    <a:lnTo>
                      <a:pt x="29" y="23"/>
                    </a:lnTo>
                    <a:lnTo>
                      <a:pt x="26" y="21"/>
                    </a:lnTo>
                    <a:lnTo>
                      <a:pt x="24" y="19"/>
                    </a:lnTo>
                    <a:lnTo>
                      <a:pt x="21" y="19"/>
                    </a:lnTo>
                    <a:lnTo>
                      <a:pt x="18" y="18"/>
                    </a:lnTo>
                    <a:lnTo>
                      <a:pt x="15" y="17"/>
                    </a:lnTo>
                    <a:lnTo>
                      <a:pt x="13" y="17"/>
                    </a:lnTo>
                    <a:lnTo>
                      <a:pt x="11" y="16"/>
                    </a:lnTo>
                    <a:lnTo>
                      <a:pt x="9" y="16"/>
                    </a:lnTo>
                    <a:lnTo>
                      <a:pt x="8" y="15"/>
                    </a:lnTo>
                    <a:lnTo>
                      <a:pt x="6" y="13"/>
                    </a:lnTo>
                    <a:lnTo>
                      <a:pt x="6" y="12"/>
                    </a:lnTo>
                    <a:lnTo>
                      <a:pt x="5" y="10"/>
                    </a:lnTo>
                    <a:lnTo>
                      <a:pt x="6" y="7"/>
                    </a:lnTo>
                    <a:lnTo>
                      <a:pt x="8" y="5"/>
                    </a:lnTo>
                    <a:lnTo>
                      <a:pt x="11" y="3"/>
                    </a:lnTo>
                    <a:lnTo>
                      <a:pt x="16" y="2"/>
                    </a:lnTo>
                    <a:lnTo>
                      <a:pt x="20" y="2"/>
                    </a:lnTo>
                    <a:lnTo>
                      <a:pt x="23" y="4"/>
                    </a:lnTo>
                    <a:lnTo>
                      <a:pt x="25" y="5"/>
                    </a:lnTo>
                    <a:lnTo>
                      <a:pt x="26" y="7"/>
                    </a:lnTo>
                    <a:lnTo>
                      <a:pt x="27" y="9"/>
                    </a:lnTo>
                    <a:lnTo>
                      <a:pt x="28" y="11"/>
                    </a:lnTo>
                    <a:lnTo>
                      <a:pt x="28" y="13"/>
                    </a:lnTo>
                    <a:lnTo>
                      <a:pt x="28" y="14"/>
                    </a:lnTo>
                    <a:lnTo>
                      <a:pt x="29" y="15"/>
                    </a:lnTo>
                    <a:lnTo>
                      <a:pt x="29" y="15"/>
                    </a:lnTo>
                    <a:lnTo>
                      <a:pt x="30" y="15"/>
                    </a:lnTo>
                    <a:lnTo>
                      <a:pt x="30" y="15"/>
                    </a:lnTo>
                    <a:lnTo>
                      <a:pt x="31" y="14"/>
                    </a:lnTo>
                    <a:lnTo>
                      <a:pt x="31" y="13"/>
                    </a:lnTo>
                    <a:lnTo>
                      <a:pt x="31" y="3"/>
                    </a:lnTo>
                    <a:lnTo>
                      <a:pt x="30" y="1"/>
                    </a:lnTo>
                    <a:lnTo>
                      <a:pt x="29" y="0"/>
                    </a:lnTo>
                    <a:lnTo>
                      <a:pt x="29" y="0"/>
                    </a:lnTo>
                    <a:lnTo>
                      <a:pt x="27" y="1"/>
                    </a:lnTo>
                    <a:lnTo>
                      <a:pt x="27" y="2"/>
                    </a:lnTo>
                    <a:lnTo>
                      <a:pt x="26" y="3"/>
                    </a:lnTo>
                    <a:lnTo>
                      <a:pt x="23" y="1"/>
                    </a:lnTo>
                    <a:lnTo>
                      <a:pt x="20" y="1"/>
                    </a:lnTo>
                    <a:lnTo>
                      <a:pt x="18" y="0"/>
                    </a:lnTo>
                    <a:lnTo>
                      <a:pt x="16" y="0"/>
                    </a:lnTo>
                    <a:lnTo>
                      <a:pt x="9" y="1"/>
                    </a:lnTo>
                    <a:lnTo>
                      <a:pt x="4" y="4"/>
                    </a:lnTo>
                    <a:lnTo>
                      <a:pt x="1" y="8"/>
                    </a:lnTo>
                    <a:lnTo>
                      <a:pt x="0" y="13"/>
                    </a:lnTo>
                    <a:lnTo>
                      <a:pt x="2" y="17"/>
                    </a:lnTo>
                    <a:lnTo>
                      <a:pt x="5" y="21"/>
                    </a:lnTo>
                    <a:lnTo>
                      <a:pt x="7" y="23"/>
                    </a:lnTo>
                    <a:lnTo>
                      <a:pt x="10" y="24"/>
                    </a:lnTo>
                    <a:lnTo>
                      <a:pt x="13" y="25"/>
                    </a:lnTo>
                    <a:lnTo>
                      <a:pt x="1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80" name="Freeform 237"/>
              <p:cNvSpPr>
                <a:spLocks noChangeAspect="1" noEditPoints="1"/>
              </p:cNvSpPr>
              <p:nvPr/>
            </p:nvSpPr>
            <p:spPr bwMode="auto">
              <a:xfrm>
                <a:off x="2358" y="1636"/>
                <a:ext cx="44" cy="46"/>
              </a:xfrm>
              <a:custGeom>
                <a:avLst/>
                <a:gdLst>
                  <a:gd name="T0" fmla="*/ 44 w 44"/>
                  <a:gd name="T1" fmla="*/ 24 h 46"/>
                  <a:gd name="T2" fmla="*/ 44 w 44"/>
                  <a:gd name="T3" fmla="*/ 19 h 46"/>
                  <a:gd name="T4" fmla="*/ 43 w 44"/>
                  <a:gd name="T5" fmla="*/ 15 h 46"/>
                  <a:gd name="T6" fmla="*/ 41 w 44"/>
                  <a:gd name="T7" fmla="*/ 11 h 46"/>
                  <a:gd name="T8" fmla="*/ 38 w 44"/>
                  <a:gd name="T9" fmla="*/ 7 h 46"/>
                  <a:gd name="T10" fmla="*/ 35 w 44"/>
                  <a:gd name="T11" fmla="*/ 4 h 46"/>
                  <a:gd name="T12" fmla="*/ 31 w 44"/>
                  <a:gd name="T13" fmla="*/ 2 h 46"/>
                  <a:gd name="T14" fmla="*/ 27 w 44"/>
                  <a:gd name="T15" fmla="*/ 1 h 46"/>
                  <a:gd name="T16" fmla="*/ 22 w 44"/>
                  <a:gd name="T17" fmla="*/ 0 h 46"/>
                  <a:gd name="T18" fmla="*/ 18 w 44"/>
                  <a:gd name="T19" fmla="*/ 1 h 46"/>
                  <a:gd name="T20" fmla="*/ 14 w 44"/>
                  <a:gd name="T21" fmla="*/ 2 h 46"/>
                  <a:gd name="T22" fmla="*/ 10 w 44"/>
                  <a:gd name="T23" fmla="*/ 4 h 46"/>
                  <a:gd name="T24" fmla="*/ 7 w 44"/>
                  <a:gd name="T25" fmla="*/ 7 h 46"/>
                  <a:gd name="T26" fmla="*/ 4 w 44"/>
                  <a:gd name="T27" fmla="*/ 11 h 46"/>
                  <a:gd name="T28" fmla="*/ 2 w 44"/>
                  <a:gd name="T29" fmla="*/ 15 h 46"/>
                  <a:gd name="T30" fmla="*/ 1 w 44"/>
                  <a:gd name="T31" fmla="*/ 19 h 46"/>
                  <a:gd name="T32" fmla="*/ 0 w 44"/>
                  <a:gd name="T33" fmla="*/ 24 h 46"/>
                  <a:gd name="T34" fmla="*/ 2 w 44"/>
                  <a:gd name="T35" fmla="*/ 32 h 46"/>
                  <a:gd name="T36" fmla="*/ 7 w 44"/>
                  <a:gd name="T37" fmla="*/ 40 h 46"/>
                  <a:gd name="T38" fmla="*/ 14 w 44"/>
                  <a:gd name="T39" fmla="*/ 44 h 46"/>
                  <a:gd name="T40" fmla="*/ 22 w 44"/>
                  <a:gd name="T41" fmla="*/ 46 h 46"/>
                  <a:gd name="T42" fmla="*/ 31 w 44"/>
                  <a:gd name="T43" fmla="*/ 44 h 46"/>
                  <a:gd name="T44" fmla="*/ 38 w 44"/>
                  <a:gd name="T45" fmla="*/ 40 h 46"/>
                  <a:gd name="T46" fmla="*/ 43 w 44"/>
                  <a:gd name="T47" fmla="*/ 32 h 46"/>
                  <a:gd name="T48" fmla="*/ 44 w 44"/>
                  <a:gd name="T49" fmla="*/ 24 h 46"/>
                  <a:gd name="T50" fmla="*/ 22 w 44"/>
                  <a:gd name="T51" fmla="*/ 43 h 46"/>
                  <a:gd name="T52" fmla="*/ 19 w 44"/>
                  <a:gd name="T53" fmla="*/ 43 h 46"/>
                  <a:gd name="T54" fmla="*/ 16 w 44"/>
                  <a:gd name="T55" fmla="*/ 42 h 46"/>
                  <a:gd name="T56" fmla="*/ 13 w 44"/>
                  <a:gd name="T57" fmla="*/ 40 h 46"/>
                  <a:gd name="T58" fmla="*/ 11 w 44"/>
                  <a:gd name="T59" fmla="*/ 37 h 46"/>
                  <a:gd name="T60" fmla="*/ 10 w 44"/>
                  <a:gd name="T61" fmla="*/ 33 h 46"/>
                  <a:gd name="T62" fmla="*/ 9 w 44"/>
                  <a:gd name="T63" fmla="*/ 29 h 46"/>
                  <a:gd name="T64" fmla="*/ 9 w 44"/>
                  <a:gd name="T65" fmla="*/ 26 h 46"/>
                  <a:gd name="T66" fmla="*/ 9 w 44"/>
                  <a:gd name="T67" fmla="*/ 23 h 46"/>
                  <a:gd name="T68" fmla="*/ 9 w 44"/>
                  <a:gd name="T69" fmla="*/ 20 h 46"/>
                  <a:gd name="T70" fmla="*/ 9 w 44"/>
                  <a:gd name="T71" fmla="*/ 16 h 46"/>
                  <a:gd name="T72" fmla="*/ 10 w 44"/>
                  <a:gd name="T73" fmla="*/ 13 h 46"/>
                  <a:gd name="T74" fmla="*/ 11 w 44"/>
                  <a:gd name="T75" fmla="*/ 9 h 46"/>
                  <a:gd name="T76" fmla="*/ 13 w 44"/>
                  <a:gd name="T77" fmla="*/ 6 h 46"/>
                  <a:gd name="T78" fmla="*/ 16 w 44"/>
                  <a:gd name="T79" fmla="*/ 4 h 46"/>
                  <a:gd name="T80" fmla="*/ 19 w 44"/>
                  <a:gd name="T81" fmla="*/ 3 h 46"/>
                  <a:gd name="T82" fmla="*/ 22 w 44"/>
                  <a:gd name="T83" fmla="*/ 2 h 46"/>
                  <a:gd name="T84" fmla="*/ 26 w 44"/>
                  <a:gd name="T85" fmla="*/ 3 h 46"/>
                  <a:gd name="T86" fmla="*/ 29 w 44"/>
                  <a:gd name="T87" fmla="*/ 4 h 46"/>
                  <a:gd name="T88" fmla="*/ 31 w 44"/>
                  <a:gd name="T89" fmla="*/ 6 h 46"/>
                  <a:gd name="T90" fmla="*/ 34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4" y="19"/>
                    </a:lnTo>
                    <a:lnTo>
                      <a:pt x="43" y="15"/>
                    </a:lnTo>
                    <a:lnTo>
                      <a:pt x="41" y="11"/>
                    </a:lnTo>
                    <a:lnTo>
                      <a:pt x="38" y="7"/>
                    </a:lnTo>
                    <a:lnTo>
                      <a:pt x="35" y="4"/>
                    </a:lnTo>
                    <a:lnTo>
                      <a:pt x="31" y="2"/>
                    </a:lnTo>
                    <a:lnTo>
                      <a:pt x="27" y="1"/>
                    </a:lnTo>
                    <a:lnTo>
                      <a:pt x="22" y="0"/>
                    </a:lnTo>
                    <a:lnTo>
                      <a:pt x="18" y="1"/>
                    </a:lnTo>
                    <a:lnTo>
                      <a:pt x="14" y="2"/>
                    </a:lnTo>
                    <a:lnTo>
                      <a:pt x="10" y="4"/>
                    </a:lnTo>
                    <a:lnTo>
                      <a:pt x="7" y="7"/>
                    </a:lnTo>
                    <a:lnTo>
                      <a:pt x="4" y="11"/>
                    </a:lnTo>
                    <a:lnTo>
                      <a:pt x="2" y="15"/>
                    </a:lnTo>
                    <a:lnTo>
                      <a:pt x="1" y="19"/>
                    </a:lnTo>
                    <a:lnTo>
                      <a:pt x="0" y="24"/>
                    </a:lnTo>
                    <a:lnTo>
                      <a:pt x="2" y="32"/>
                    </a:lnTo>
                    <a:lnTo>
                      <a:pt x="7" y="40"/>
                    </a:lnTo>
                    <a:lnTo>
                      <a:pt x="14" y="44"/>
                    </a:lnTo>
                    <a:lnTo>
                      <a:pt x="22" y="46"/>
                    </a:lnTo>
                    <a:lnTo>
                      <a:pt x="31" y="44"/>
                    </a:lnTo>
                    <a:lnTo>
                      <a:pt x="38" y="40"/>
                    </a:lnTo>
                    <a:lnTo>
                      <a:pt x="43" y="32"/>
                    </a:lnTo>
                    <a:lnTo>
                      <a:pt x="44" y="24"/>
                    </a:lnTo>
                    <a:close/>
                    <a:moveTo>
                      <a:pt x="22" y="43"/>
                    </a:moveTo>
                    <a:lnTo>
                      <a:pt x="19" y="43"/>
                    </a:lnTo>
                    <a:lnTo>
                      <a:pt x="16" y="42"/>
                    </a:lnTo>
                    <a:lnTo>
                      <a:pt x="13" y="40"/>
                    </a:lnTo>
                    <a:lnTo>
                      <a:pt x="11" y="37"/>
                    </a:lnTo>
                    <a:lnTo>
                      <a:pt x="10" y="33"/>
                    </a:lnTo>
                    <a:lnTo>
                      <a:pt x="9" y="29"/>
                    </a:lnTo>
                    <a:lnTo>
                      <a:pt x="9" y="26"/>
                    </a:lnTo>
                    <a:lnTo>
                      <a:pt x="9" y="23"/>
                    </a:lnTo>
                    <a:lnTo>
                      <a:pt x="9" y="20"/>
                    </a:lnTo>
                    <a:lnTo>
                      <a:pt x="9" y="16"/>
                    </a:lnTo>
                    <a:lnTo>
                      <a:pt x="10" y="13"/>
                    </a:lnTo>
                    <a:lnTo>
                      <a:pt x="11" y="9"/>
                    </a:lnTo>
                    <a:lnTo>
                      <a:pt x="13" y="6"/>
                    </a:lnTo>
                    <a:lnTo>
                      <a:pt x="16" y="4"/>
                    </a:lnTo>
                    <a:lnTo>
                      <a:pt x="19" y="3"/>
                    </a:lnTo>
                    <a:lnTo>
                      <a:pt x="22" y="2"/>
                    </a:lnTo>
                    <a:lnTo>
                      <a:pt x="26" y="3"/>
                    </a:lnTo>
                    <a:lnTo>
                      <a:pt x="29" y="4"/>
                    </a:lnTo>
                    <a:lnTo>
                      <a:pt x="31" y="6"/>
                    </a:lnTo>
                    <a:lnTo>
                      <a:pt x="34"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81" name="Freeform 238"/>
              <p:cNvSpPr>
                <a:spLocks noChangeAspect="1"/>
              </p:cNvSpPr>
              <p:nvPr/>
            </p:nvSpPr>
            <p:spPr bwMode="auto">
              <a:xfrm>
                <a:off x="2408" y="1637"/>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4 w 34"/>
                  <a:gd name="T11" fmla="*/ 4 h 44"/>
                  <a:gd name="T12" fmla="*/ 6 w 34"/>
                  <a:gd name="T13" fmla="*/ 5 h 44"/>
                  <a:gd name="T14" fmla="*/ 7 w 34"/>
                  <a:gd name="T15" fmla="*/ 5 h 44"/>
                  <a:gd name="T16" fmla="*/ 7 w 34"/>
                  <a:gd name="T17" fmla="*/ 6 h 44"/>
                  <a:gd name="T18" fmla="*/ 8 w 34"/>
                  <a:gd name="T19" fmla="*/ 7 h 44"/>
                  <a:gd name="T20" fmla="*/ 8 w 34"/>
                  <a:gd name="T21" fmla="*/ 8 h 44"/>
                  <a:gd name="T22" fmla="*/ 8 w 34"/>
                  <a:gd name="T23" fmla="*/ 10 h 44"/>
                  <a:gd name="T24" fmla="*/ 8 w 34"/>
                  <a:gd name="T25" fmla="*/ 36 h 44"/>
                  <a:gd name="T26" fmla="*/ 8 w 34"/>
                  <a:gd name="T27" fmla="*/ 39 h 44"/>
                  <a:gd name="T28" fmla="*/ 7 w 34"/>
                  <a:gd name="T29" fmla="*/ 40 h 44"/>
                  <a:gd name="T30" fmla="*/ 4 w 34"/>
                  <a:gd name="T31" fmla="*/ 41 h 44"/>
                  <a:gd name="T32" fmla="*/ 0 w 34"/>
                  <a:gd name="T33" fmla="*/ 41 h 44"/>
                  <a:gd name="T34" fmla="*/ 0 w 34"/>
                  <a:gd name="T35" fmla="*/ 44 h 44"/>
                  <a:gd name="T36" fmla="*/ 6 w 34"/>
                  <a:gd name="T37" fmla="*/ 44 h 44"/>
                  <a:gd name="T38" fmla="*/ 12 w 34"/>
                  <a:gd name="T39" fmla="*/ 44 h 44"/>
                  <a:gd name="T40" fmla="*/ 18 w 34"/>
                  <a:gd name="T41" fmla="*/ 44 h 44"/>
                  <a:gd name="T42" fmla="*/ 24 w 34"/>
                  <a:gd name="T43" fmla="*/ 44 h 44"/>
                  <a:gd name="T44" fmla="*/ 24 w 34"/>
                  <a:gd name="T45" fmla="*/ 41 h 44"/>
                  <a:gd name="T46" fmla="*/ 22 w 34"/>
                  <a:gd name="T47" fmla="*/ 41 h 44"/>
                  <a:gd name="T48" fmla="*/ 18 w 34"/>
                  <a:gd name="T49" fmla="*/ 41 h 44"/>
                  <a:gd name="T50" fmla="*/ 16 w 34"/>
                  <a:gd name="T51" fmla="*/ 40 h 44"/>
                  <a:gd name="T52" fmla="*/ 15 w 34"/>
                  <a:gd name="T53" fmla="*/ 38 h 44"/>
                  <a:gd name="T54" fmla="*/ 15 w 34"/>
                  <a:gd name="T55" fmla="*/ 36 h 44"/>
                  <a:gd name="T56" fmla="*/ 15 w 34"/>
                  <a:gd name="T57" fmla="*/ 21 h 44"/>
                  <a:gd name="T58" fmla="*/ 15 w 34"/>
                  <a:gd name="T59" fmla="*/ 14 h 44"/>
                  <a:gd name="T60" fmla="*/ 18 w 34"/>
                  <a:gd name="T61" fmla="*/ 8 h 44"/>
                  <a:gd name="T62" fmla="*/ 21 w 34"/>
                  <a:gd name="T63" fmla="*/ 4 h 44"/>
                  <a:gd name="T64" fmla="*/ 26 w 34"/>
                  <a:gd name="T65" fmla="*/ 2 h 44"/>
                  <a:gd name="T66" fmla="*/ 27 w 34"/>
                  <a:gd name="T67" fmla="*/ 2 h 44"/>
                  <a:gd name="T68" fmla="*/ 27 w 34"/>
                  <a:gd name="T69" fmla="*/ 2 h 44"/>
                  <a:gd name="T70" fmla="*/ 26 w 34"/>
                  <a:gd name="T71" fmla="*/ 3 h 44"/>
                  <a:gd name="T72" fmla="*/ 25 w 34"/>
                  <a:gd name="T73" fmla="*/ 4 h 44"/>
                  <a:gd name="T74" fmla="*/ 25 w 34"/>
                  <a:gd name="T75" fmla="*/ 6 h 44"/>
                  <a:gd name="T76" fmla="*/ 25 w 34"/>
                  <a:gd name="T77" fmla="*/ 8 h 44"/>
                  <a:gd name="T78" fmla="*/ 26 w 34"/>
                  <a:gd name="T79" fmla="*/ 9 h 44"/>
                  <a:gd name="T80" fmla="*/ 28 w 34"/>
                  <a:gd name="T81" fmla="*/ 10 h 44"/>
                  <a:gd name="T82" fmla="*/ 29 w 34"/>
                  <a:gd name="T83" fmla="*/ 10 h 44"/>
                  <a:gd name="T84" fmla="*/ 31 w 34"/>
                  <a:gd name="T85" fmla="*/ 10 h 44"/>
                  <a:gd name="T86" fmla="*/ 32 w 34"/>
                  <a:gd name="T87" fmla="*/ 9 h 44"/>
                  <a:gd name="T88" fmla="*/ 33 w 34"/>
                  <a:gd name="T89" fmla="*/ 8 h 44"/>
                  <a:gd name="T90" fmla="*/ 34 w 34"/>
                  <a:gd name="T91" fmla="*/ 6 h 44"/>
                  <a:gd name="T92" fmla="*/ 33 w 34"/>
                  <a:gd name="T93" fmla="*/ 4 h 44"/>
                  <a:gd name="T94" fmla="*/ 32 w 34"/>
                  <a:gd name="T95" fmla="*/ 2 h 44"/>
                  <a:gd name="T96" fmla="*/ 29 w 34"/>
                  <a:gd name="T97" fmla="*/ 0 h 44"/>
                  <a:gd name="T98" fmla="*/ 26 w 34"/>
                  <a:gd name="T99" fmla="*/ 0 h 44"/>
                  <a:gd name="T100" fmla="*/ 24 w 34"/>
                  <a:gd name="T101" fmla="*/ 0 h 44"/>
                  <a:gd name="T102" fmla="*/ 21 w 34"/>
                  <a:gd name="T103" fmla="*/ 1 h 44"/>
                  <a:gd name="T104" fmla="*/ 20 w 34"/>
                  <a:gd name="T105" fmla="*/ 2 h 44"/>
                  <a:gd name="T106" fmla="*/ 18 w 34"/>
                  <a:gd name="T107" fmla="*/ 4 h 44"/>
                  <a:gd name="T108" fmla="*/ 17 w 34"/>
                  <a:gd name="T109" fmla="*/ 5 h 44"/>
                  <a:gd name="T110" fmla="*/ 15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4" y="4"/>
                    </a:lnTo>
                    <a:lnTo>
                      <a:pt x="6" y="5"/>
                    </a:lnTo>
                    <a:lnTo>
                      <a:pt x="7" y="5"/>
                    </a:lnTo>
                    <a:lnTo>
                      <a:pt x="7" y="6"/>
                    </a:lnTo>
                    <a:lnTo>
                      <a:pt x="8" y="7"/>
                    </a:lnTo>
                    <a:lnTo>
                      <a:pt x="8" y="8"/>
                    </a:lnTo>
                    <a:lnTo>
                      <a:pt x="8" y="10"/>
                    </a:lnTo>
                    <a:lnTo>
                      <a:pt x="8" y="36"/>
                    </a:lnTo>
                    <a:lnTo>
                      <a:pt x="8" y="39"/>
                    </a:lnTo>
                    <a:lnTo>
                      <a:pt x="7" y="40"/>
                    </a:lnTo>
                    <a:lnTo>
                      <a:pt x="4" y="41"/>
                    </a:lnTo>
                    <a:lnTo>
                      <a:pt x="0" y="41"/>
                    </a:lnTo>
                    <a:lnTo>
                      <a:pt x="0" y="44"/>
                    </a:lnTo>
                    <a:lnTo>
                      <a:pt x="6" y="44"/>
                    </a:lnTo>
                    <a:lnTo>
                      <a:pt x="12" y="44"/>
                    </a:lnTo>
                    <a:lnTo>
                      <a:pt x="18" y="44"/>
                    </a:lnTo>
                    <a:lnTo>
                      <a:pt x="24" y="44"/>
                    </a:lnTo>
                    <a:lnTo>
                      <a:pt x="24" y="41"/>
                    </a:lnTo>
                    <a:lnTo>
                      <a:pt x="22" y="41"/>
                    </a:lnTo>
                    <a:lnTo>
                      <a:pt x="18" y="41"/>
                    </a:lnTo>
                    <a:lnTo>
                      <a:pt x="16" y="40"/>
                    </a:lnTo>
                    <a:lnTo>
                      <a:pt x="15" y="38"/>
                    </a:lnTo>
                    <a:lnTo>
                      <a:pt x="15" y="36"/>
                    </a:lnTo>
                    <a:lnTo>
                      <a:pt x="15" y="21"/>
                    </a:lnTo>
                    <a:lnTo>
                      <a:pt x="15" y="14"/>
                    </a:lnTo>
                    <a:lnTo>
                      <a:pt x="18" y="8"/>
                    </a:lnTo>
                    <a:lnTo>
                      <a:pt x="21" y="4"/>
                    </a:lnTo>
                    <a:lnTo>
                      <a:pt x="26" y="2"/>
                    </a:lnTo>
                    <a:lnTo>
                      <a:pt x="27" y="2"/>
                    </a:lnTo>
                    <a:lnTo>
                      <a:pt x="27" y="2"/>
                    </a:lnTo>
                    <a:lnTo>
                      <a:pt x="26" y="3"/>
                    </a:lnTo>
                    <a:lnTo>
                      <a:pt x="25" y="4"/>
                    </a:lnTo>
                    <a:lnTo>
                      <a:pt x="25" y="6"/>
                    </a:lnTo>
                    <a:lnTo>
                      <a:pt x="25" y="8"/>
                    </a:lnTo>
                    <a:lnTo>
                      <a:pt x="26" y="9"/>
                    </a:lnTo>
                    <a:lnTo>
                      <a:pt x="28" y="10"/>
                    </a:lnTo>
                    <a:lnTo>
                      <a:pt x="29" y="10"/>
                    </a:lnTo>
                    <a:lnTo>
                      <a:pt x="31" y="10"/>
                    </a:lnTo>
                    <a:lnTo>
                      <a:pt x="32" y="9"/>
                    </a:lnTo>
                    <a:lnTo>
                      <a:pt x="33" y="8"/>
                    </a:lnTo>
                    <a:lnTo>
                      <a:pt x="34" y="6"/>
                    </a:lnTo>
                    <a:lnTo>
                      <a:pt x="33" y="4"/>
                    </a:lnTo>
                    <a:lnTo>
                      <a:pt x="32" y="2"/>
                    </a:lnTo>
                    <a:lnTo>
                      <a:pt x="29" y="0"/>
                    </a:lnTo>
                    <a:lnTo>
                      <a:pt x="26" y="0"/>
                    </a:lnTo>
                    <a:lnTo>
                      <a:pt x="24" y="0"/>
                    </a:lnTo>
                    <a:lnTo>
                      <a:pt x="21" y="1"/>
                    </a:lnTo>
                    <a:lnTo>
                      <a:pt x="20" y="2"/>
                    </a:lnTo>
                    <a:lnTo>
                      <a:pt x="18" y="4"/>
                    </a:lnTo>
                    <a:lnTo>
                      <a:pt x="17" y="5"/>
                    </a:lnTo>
                    <a:lnTo>
                      <a:pt x="15"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82" name="Freeform 239"/>
              <p:cNvSpPr>
                <a:spLocks noChangeAspect="1"/>
              </p:cNvSpPr>
              <p:nvPr/>
            </p:nvSpPr>
            <p:spPr bwMode="auto">
              <a:xfrm>
                <a:off x="2446" y="1620"/>
                <a:ext cx="32" cy="62"/>
              </a:xfrm>
              <a:custGeom>
                <a:avLst/>
                <a:gdLst>
                  <a:gd name="T0" fmla="*/ 16 w 32"/>
                  <a:gd name="T1" fmla="*/ 21 h 62"/>
                  <a:gd name="T2" fmla="*/ 30 w 32"/>
                  <a:gd name="T3" fmla="*/ 21 h 62"/>
                  <a:gd name="T4" fmla="*/ 30 w 32"/>
                  <a:gd name="T5" fmla="*/ 18 h 62"/>
                  <a:gd name="T6" fmla="*/ 16 w 32"/>
                  <a:gd name="T7" fmla="*/ 18 h 62"/>
                  <a:gd name="T8" fmla="*/ 16 w 32"/>
                  <a:gd name="T9" fmla="*/ 0 h 62"/>
                  <a:gd name="T10" fmla="*/ 13 w 32"/>
                  <a:gd name="T11" fmla="*/ 0 h 62"/>
                  <a:gd name="T12" fmla="*/ 13 w 32"/>
                  <a:gd name="T13" fmla="*/ 6 h 62"/>
                  <a:gd name="T14" fmla="*/ 10 w 32"/>
                  <a:gd name="T15" fmla="*/ 12 h 62"/>
                  <a:gd name="T16" fmla="*/ 6 w 32"/>
                  <a:gd name="T17" fmla="*/ 17 h 62"/>
                  <a:gd name="T18" fmla="*/ 0 w 32"/>
                  <a:gd name="T19" fmla="*/ 19 h 62"/>
                  <a:gd name="T20" fmla="*/ 0 w 32"/>
                  <a:gd name="T21" fmla="*/ 21 h 62"/>
                  <a:gd name="T22" fmla="*/ 9 w 32"/>
                  <a:gd name="T23" fmla="*/ 21 h 62"/>
                  <a:gd name="T24" fmla="*/ 9 w 32"/>
                  <a:gd name="T25" fmla="*/ 49 h 62"/>
                  <a:gd name="T26" fmla="*/ 9 w 32"/>
                  <a:gd name="T27" fmla="*/ 53 h 62"/>
                  <a:gd name="T28" fmla="*/ 10 w 32"/>
                  <a:gd name="T29" fmla="*/ 56 h 62"/>
                  <a:gd name="T30" fmla="*/ 12 w 32"/>
                  <a:gd name="T31" fmla="*/ 58 h 62"/>
                  <a:gd name="T32" fmla="*/ 14 w 32"/>
                  <a:gd name="T33" fmla="*/ 60 h 62"/>
                  <a:gd name="T34" fmla="*/ 16 w 32"/>
                  <a:gd name="T35" fmla="*/ 61 h 62"/>
                  <a:gd name="T36" fmla="*/ 18 w 32"/>
                  <a:gd name="T37" fmla="*/ 62 h 62"/>
                  <a:gd name="T38" fmla="*/ 20 w 32"/>
                  <a:gd name="T39" fmla="*/ 62 h 62"/>
                  <a:gd name="T40" fmla="*/ 22 w 32"/>
                  <a:gd name="T41" fmla="*/ 62 h 62"/>
                  <a:gd name="T42" fmla="*/ 24 w 32"/>
                  <a:gd name="T43" fmla="*/ 62 h 62"/>
                  <a:gd name="T44" fmla="*/ 26 w 32"/>
                  <a:gd name="T45" fmla="*/ 61 h 62"/>
                  <a:gd name="T46" fmla="*/ 28 w 32"/>
                  <a:gd name="T47" fmla="*/ 59 h 62"/>
                  <a:gd name="T48" fmla="*/ 29 w 32"/>
                  <a:gd name="T49" fmla="*/ 58 h 62"/>
                  <a:gd name="T50" fmla="*/ 30 w 32"/>
                  <a:gd name="T51" fmla="*/ 56 h 62"/>
                  <a:gd name="T52" fmla="*/ 31 w 32"/>
                  <a:gd name="T53" fmla="*/ 53 h 62"/>
                  <a:gd name="T54" fmla="*/ 31 w 32"/>
                  <a:gd name="T55" fmla="*/ 51 h 62"/>
                  <a:gd name="T56" fmla="*/ 32 w 32"/>
                  <a:gd name="T57" fmla="*/ 49 h 62"/>
                  <a:gd name="T58" fmla="*/ 32 w 32"/>
                  <a:gd name="T59" fmla="*/ 43 h 62"/>
                  <a:gd name="T60" fmla="*/ 29 w 32"/>
                  <a:gd name="T61" fmla="*/ 43 h 62"/>
                  <a:gd name="T62" fmla="*/ 29 w 32"/>
                  <a:gd name="T63" fmla="*/ 48 h 62"/>
                  <a:gd name="T64" fmla="*/ 29 w 32"/>
                  <a:gd name="T65" fmla="*/ 53 h 62"/>
                  <a:gd name="T66" fmla="*/ 27 w 32"/>
                  <a:gd name="T67" fmla="*/ 57 h 62"/>
                  <a:gd name="T68" fmla="*/ 25 w 32"/>
                  <a:gd name="T69" fmla="*/ 59 h 62"/>
                  <a:gd name="T70" fmla="*/ 22 w 32"/>
                  <a:gd name="T71" fmla="*/ 59 h 62"/>
                  <a:gd name="T72" fmla="*/ 20 w 32"/>
                  <a:gd name="T73" fmla="*/ 59 h 62"/>
                  <a:gd name="T74" fmla="*/ 19 w 32"/>
                  <a:gd name="T75" fmla="*/ 58 h 62"/>
                  <a:gd name="T76" fmla="*/ 17 w 32"/>
                  <a:gd name="T77" fmla="*/ 57 h 62"/>
                  <a:gd name="T78" fmla="*/ 17 w 32"/>
                  <a:gd name="T79" fmla="*/ 55 h 62"/>
                  <a:gd name="T80" fmla="*/ 16 w 32"/>
                  <a:gd name="T81" fmla="*/ 53 h 62"/>
                  <a:gd name="T82" fmla="*/ 16 w 32"/>
                  <a:gd name="T83" fmla="*/ 51 h 62"/>
                  <a:gd name="T84" fmla="*/ 16 w 32"/>
                  <a:gd name="T85" fmla="*/ 50 h 62"/>
                  <a:gd name="T86" fmla="*/ 16 w 32"/>
                  <a:gd name="T87" fmla="*/ 49 h 62"/>
                  <a:gd name="T88" fmla="*/ 16 w 32"/>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62">
                    <a:moveTo>
                      <a:pt x="16" y="21"/>
                    </a:moveTo>
                    <a:lnTo>
                      <a:pt x="30" y="21"/>
                    </a:lnTo>
                    <a:lnTo>
                      <a:pt x="30" y="18"/>
                    </a:lnTo>
                    <a:lnTo>
                      <a:pt x="16" y="18"/>
                    </a:lnTo>
                    <a:lnTo>
                      <a:pt x="16" y="0"/>
                    </a:lnTo>
                    <a:lnTo>
                      <a:pt x="13" y="0"/>
                    </a:lnTo>
                    <a:lnTo>
                      <a:pt x="13" y="6"/>
                    </a:lnTo>
                    <a:lnTo>
                      <a:pt x="10" y="12"/>
                    </a:lnTo>
                    <a:lnTo>
                      <a:pt x="6" y="17"/>
                    </a:lnTo>
                    <a:lnTo>
                      <a:pt x="0" y="19"/>
                    </a:lnTo>
                    <a:lnTo>
                      <a:pt x="0" y="21"/>
                    </a:lnTo>
                    <a:lnTo>
                      <a:pt x="9" y="21"/>
                    </a:lnTo>
                    <a:lnTo>
                      <a:pt x="9" y="49"/>
                    </a:lnTo>
                    <a:lnTo>
                      <a:pt x="9" y="53"/>
                    </a:lnTo>
                    <a:lnTo>
                      <a:pt x="10" y="56"/>
                    </a:lnTo>
                    <a:lnTo>
                      <a:pt x="12" y="58"/>
                    </a:lnTo>
                    <a:lnTo>
                      <a:pt x="14" y="60"/>
                    </a:lnTo>
                    <a:lnTo>
                      <a:pt x="16" y="61"/>
                    </a:lnTo>
                    <a:lnTo>
                      <a:pt x="18" y="62"/>
                    </a:lnTo>
                    <a:lnTo>
                      <a:pt x="20" y="62"/>
                    </a:lnTo>
                    <a:lnTo>
                      <a:pt x="22" y="62"/>
                    </a:lnTo>
                    <a:lnTo>
                      <a:pt x="24" y="62"/>
                    </a:lnTo>
                    <a:lnTo>
                      <a:pt x="26" y="61"/>
                    </a:lnTo>
                    <a:lnTo>
                      <a:pt x="28" y="59"/>
                    </a:lnTo>
                    <a:lnTo>
                      <a:pt x="29" y="58"/>
                    </a:lnTo>
                    <a:lnTo>
                      <a:pt x="30" y="56"/>
                    </a:lnTo>
                    <a:lnTo>
                      <a:pt x="31" y="53"/>
                    </a:lnTo>
                    <a:lnTo>
                      <a:pt x="31" y="51"/>
                    </a:lnTo>
                    <a:lnTo>
                      <a:pt x="32" y="49"/>
                    </a:lnTo>
                    <a:lnTo>
                      <a:pt x="32" y="43"/>
                    </a:lnTo>
                    <a:lnTo>
                      <a:pt x="29" y="43"/>
                    </a:lnTo>
                    <a:lnTo>
                      <a:pt x="29" y="48"/>
                    </a:lnTo>
                    <a:lnTo>
                      <a:pt x="29" y="53"/>
                    </a:lnTo>
                    <a:lnTo>
                      <a:pt x="27" y="57"/>
                    </a:lnTo>
                    <a:lnTo>
                      <a:pt x="25" y="59"/>
                    </a:lnTo>
                    <a:lnTo>
                      <a:pt x="22" y="59"/>
                    </a:lnTo>
                    <a:lnTo>
                      <a:pt x="20" y="59"/>
                    </a:lnTo>
                    <a:lnTo>
                      <a:pt x="19" y="58"/>
                    </a:lnTo>
                    <a:lnTo>
                      <a:pt x="17" y="57"/>
                    </a:lnTo>
                    <a:lnTo>
                      <a:pt x="17" y="55"/>
                    </a:lnTo>
                    <a:lnTo>
                      <a:pt x="16" y="53"/>
                    </a:lnTo>
                    <a:lnTo>
                      <a:pt x="16" y="51"/>
                    </a:lnTo>
                    <a:lnTo>
                      <a:pt x="16" y="50"/>
                    </a:lnTo>
                    <a:lnTo>
                      <a:pt x="16" y="49"/>
                    </a:lnTo>
                    <a:lnTo>
                      <a:pt x="1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83" name="Freeform 240"/>
              <p:cNvSpPr>
                <a:spLocks noChangeAspect="1" noEditPoints="1"/>
              </p:cNvSpPr>
              <p:nvPr/>
            </p:nvSpPr>
            <p:spPr bwMode="auto">
              <a:xfrm>
                <a:off x="2486" y="1636"/>
                <a:ext cx="39" cy="46"/>
              </a:xfrm>
              <a:custGeom>
                <a:avLst/>
                <a:gdLst>
                  <a:gd name="T0" fmla="*/ 8 w 39"/>
                  <a:gd name="T1" fmla="*/ 20 h 46"/>
                  <a:gd name="T2" fmla="*/ 10 w 39"/>
                  <a:gd name="T3" fmla="*/ 11 h 46"/>
                  <a:gd name="T4" fmla="*/ 14 w 39"/>
                  <a:gd name="T5" fmla="*/ 6 h 46"/>
                  <a:gd name="T6" fmla="*/ 18 w 39"/>
                  <a:gd name="T7" fmla="*/ 3 h 46"/>
                  <a:gd name="T8" fmla="*/ 21 w 39"/>
                  <a:gd name="T9" fmla="*/ 2 h 46"/>
                  <a:gd name="T10" fmla="*/ 24 w 39"/>
                  <a:gd name="T11" fmla="*/ 3 h 46"/>
                  <a:gd name="T12" fmla="*/ 27 w 39"/>
                  <a:gd name="T13" fmla="*/ 5 h 46"/>
                  <a:gd name="T14" fmla="*/ 29 w 39"/>
                  <a:gd name="T15" fmla="*/ 7 h 46"/>
                  <a:gd name="T16" fmla="*/ 30 w 39"/>
                  <a:gd name="T17" fmla="*/ 10 h 46"/>
                  <a:gd name="T18" fmla="*/ 31 w 39"/>
                  <a:gd name="T19" fmla="*/ 13 h 46"/>
                  <a:gd name="T20" fmla="*/ 32 w 39"/>
                  <a:gd name="T21" fmla="*/ 15 h 46"/>
                  <a:gd name="T22" fmla="*/ 32 w 39"/>
                  <a:gd name="T23" fmla="*/ 18 h 46"/>
                  <a:gd name="T24" fmla="*/ 32 w 39"/>
                  <a:gd name="T25" fmla="*/ 20 h 46"/>
                  <a:gd name="T26" fmla="*/ 8 w 39"/>
                  <a:gd name="T27" fmla="*/ 20 h 46"/>
                  <a:gd name="T28" fmla="*/ 8 w 39"/>
                  <a:gd name="T29" fmla="*/ 22 h 46"/>
                  <a:gd name="T30" fmla="*/ 36 w 39"/>
                  <a:gd name="T31" fmla="*/ 22 h 46"/>
                  <a:gd name="T32" fmla="*/ 37 w 39"/>
                  <a:gd name="T33" fmla="*/ 22 h 46"/>
                  <a:gd name="T34" fmla="*/ 38 w 39"/>
                  <a:gd name="T35" fmla="*/ 22 h 46"/>
                  <a:gd name="T36" fmla="*/ 39 w 39"/>
                  <a:gd name="T37" fmla="*/ 21 h 46"/>
                  <a:gd name="T38" fmla="*/ 39 w 39"/>
                  <a:gd name="T39" fmla="*/ 20 h 46"/>
                  <a:gd name="T40" fmla="*/ 38 w 39"/>
                  <a:gd name="T41" fmla="*/ 13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7 w 39"/>
                  <a:gd name="T75" fmla="*/ 32 h 46"/>
                  <a:gd name="T76" fmla="*/ 36 w 39"/>
                  <a:gd name="T77" fmla="*/ 32 h 46"/>
                  <a:gd name="T78" fmla="*/ 36 w 39"/>
                  <a:gd name="T79" fmla="*/ 33 h 46"/>
                  <a:gd name="T80" fmla="*/ 34 w 39"/>
                  <a:gd name="T81" fmla="*/ 37 h 46"/>
                  <a:gd name="T82" fmla="*/ 33 w 39"/>
                  <a:gd name="T83" fmla="*/ 39 h 46"/>
                  <a:gd name="T84" fmla="*/ 30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2 h 46"/>
                  <a:gd name="T100" fmla="*/ 13 w 39"/>
                  <a:gd name="T101" fmla="*/ 39 h 46"/>
                  <a:gd name="T102" fmla="*/ 11 w 39"/>
                  <a:gd name="T103" fmla="*/ 37 h 46"/>
                  <a:gd name="T104" fmla="*/ 10 w 39"/>
                  <a:gd name="T105" fmla="*/ 33 h 46"/>
                  <a:gd name="T106" fmla="*/ 9 w 39"/>
                  <a:gd name="T107" fmla="*/ 29 h 46"/>
                  <a:gd name="T108" fmla="*/ 8 w 39"/>
                  <a:gd name="T109" fmla="*/ 25 h 46"/>
                  <a:gd name="T110" fmla="*/ 8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20"/>
                    </a:moveTo>
                    <a:lnTo>
                      <a:pt x="10" y="11"/>
                    </a:lnTo>
                    <a:lnTo>
                      <a:pt x="14" y="6"/>
                    </a:lnTo>
                    <a:lnTo>
                      <a:pt x="18" y="3"/>
                    </a:lnTo>
                    <a:lnTo>
                      <a:pt x="21" y="2"/>
                    </a:lnTo>
                    <a:lnTo>
                      <a:pt x="24" y="3"/>
                    </a:lnTo>
                    <a:lnTo>
                      <a:pt x="27" y="5"/>
                    </a:lnTo>
                    <a:lnTo>
                      <a:pt x="29" y="7"/>
                    </a:lnTo>
                    <a:lnTo>
                      <a:pt x="30" y="10"/>
                    </a:lnTo>
                    <a:lnTo>
                      <a:pt x="31" y="13"/>
                    </a:lnTo>
                    <a:lnTo>
                      <a:pt x="32" y="15"/>
                    </a:lnTo>
                    <a:lnTo>
                      <a:pt x="32" y="18"/>
                    </a:lnTo>
                    <a:lnTo>
                      <a:pt x="32" y="20"/>
                    </a:lnTo>
                    <a:lnTo>
                      <a:pt x="8" y="20"/>
                    </a:lnTo>
                    <a:close/>
                    <a:moveTo>
                      <a:pt x="8" y="22"/>
                    </a:moveTo>
                    <a:lnTo>
                      <a:pt x="36" y="22"/>
                    </a:lnTo>
                    <a:lnTo>
                      <a:pt x="37" y="22"/>
                    </a:lnTo>
                    <a:lnTo>
                      <a:pt x="38" y="22"/>
                    </a:lnTo>
                    <a:lnTo>
                      <a:pt x="39" y="21"/>
                    </a:lnTo>
                    <a:lnTo>
                      <a:pt x="39" y="20"/>
                    </a:lnTo>
                    <a:lnTo>
                      <a:pt x="38" y="13"/>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7" y="32"/>
                    </a:lnTo>
                    <a:lnTo>
                      <a:pt x="36" y="32"/>
                    </a:lnTo>
                    <a:lnTo>
                      <a:pt x="36" y="33"/>
                    </a:lnTo>
                    <a:lnTo>
                      <a:pt x="34" y="37"/>
                    </a:lnTo>
                    <a:lnTo>
                      <a:pt x="33" y="39"/>
                    </a:lnTo>
                    <a:lnTo>
                      <a:pt x="30" y="41"/>
                    </a:lnTo>
                    <a:lnTo>
                      <a:pt x="28" y="42"/>
                    </a:lnTo>
                    <a:lnTo>
                      <a:pt x="26" y="43"/>
                    </a:lnTo>
                    <a:lnTo>
                      <a:pt x="25" y="43"/>
                    </a:lnTo>
                    <a:lnTo>
                      <a:pt x="23" y="43"/>
                    </a:lnTo>
                    <a:lnTo>
                      <a:pt x="23" y="43"/>
                    </a:lnTo>
                    <a:lnTo>
                      <a:pt x="19" y="43"/>
                    </a:lnTo>
                    <a:lnTo>
                      <a:pt x="16" y="42"/>
                    </a:lnTo>
                    <a:lnTo>
                      <a:pt x="13" y="39"/>
                    </a:lnTo>
                    <a:lnTo>
                      <a:pt x="11" y="37"/>
                    </a:lnTo>
                    <a:lnTo>
                      <a:pt x="10"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84" name="Freeform 241"/>
              <p:cNvSpPr>
                <a:spLocks noChangeAspect="1" noEditPoints="1"/>
              </p:cNvSpPr>
              <p:nvPr/>
            </p:nvSpPr>
            <p:spPr bwMode="auto">
              <a:xfrm>
                <a:off x="2531" y="1612"/>
                <a:ext cx="49" cy="70"/>
              </a:xfrm>
              <a:custGeom>
                <a:avLst/>
                <a:gdLst>
                  <a:gd name="T0" fmla="*/ 34 w 49"/>
                  <a:gd name="T1" fmla="*/ 70 h 70"/>
                  <a:gd name="T2" fmla="*/ 49 w 49"/>
                  <a:gd name="T3" fmla="*/ 66 h 70"/>
                  <a:gd name="T4" fmla="*/ 45 w 49"/>
                  <a:gd name="T5" fmla="*/ 66 h 70"/>
                  <a:gd name="T6" fmla="*/ 43 w 49"/>
                  <a:gd name="T7" fmla="*/ 65 h 70"/>
                  <a:gd name="T8" fmla="*/ 42 w 49"/>
                  <a:gd name="T9" fmla="*/ 63 h 70"/>
                  <a:gd name="T10" fmla="*/ 41 w 49"/>
                  <a:gd name="T11" fmla="*/ 60 h 70"/>
                  <a:gd name="T12" fmla="*/ 27 w 49"/>
                  <a:gd name="T13" fmla="*/ 1 h 70"/>
                  <a:gd name="T14" fmla="*/ 29 w 49"/>
                  <a:gd name="T15" fmla="*/ 4 h 70"/>
                  <a:gd name="T16" fmla="*/ 32 w 49"/>
                  <a:gd name="T17" fmla="*/ 4 h 70"/>
                  <a:gd name="T18" fmla="*/ 34 w 49"/>
                  <a:gd name="T19" fmla="*/ 6 h 70"/>
                  <a:gd name="T20" fmla="*/ 35 w 49"/>
                  <a:gd name="T21" fmla="*/ 8 h 70"/>
                  <a:gd name="T22" fmla="*/ 35 w 49"/>
                  <a:gd name="T23" fmla="*/ 31 h 70"/>
                  <a:gd name="T24" fmla="*/ 29 w 49"/>
                  <a:gd name="T25" fmla="*/ 27 h 70"/>
                  <a:gd name="T26" fmla="*/ 22 w 49"/>
                  <a:gd name="T27" fmla="*/ 25 h 70"/>
                  <a:gd name="T28" fmla="*/ 7 w 49"/>
                  <a:gd name="T29" fmla="*/ 31 h 70"/>
                  <a:gd name="T30" fmla="*/ 0 w 49"/>
                  <a:gd name="T31" fmla="*/ 47 h 70"/>
                  <a:gd name="T32" fmla="*/ 6 w 49"/>
                  <a:gd name="T33" fmla="*/ 63 h 70"/>
                  <a:gd name="T34" fmla="*/ 21 w 49"/>
                  <a:gd name="T35" fmla="*/ 70 h 70"/>
                  <a:gd name="T36" fmla="*/ 29 w 49"/>
                  <a:gd name="T37" fmla="*/ 68 h 70"/>
                  <a:gd name="T38" fmla="*/ 34 w 49"/>
                  <a:gd name="T39" fmla="*/ 63 h 70"/>
                  <a:gd name="T40" fmla="*/ 34 w 49"/>
                  <a:gd name="T41" fmla="*/ 57 h 70"/>
                  <a:gd name="T42" fmla="*/ 34 w 49"/>
                  <a:gd name="T43" fmla="*/ 59 h 70"/>
                  <a:gd name="T44" fmla="*/ 33 w 49"/>
                  <a:gd name="T45" fmla="*/ 61 h 70"/>
                  <a:gd name="T46" fmla="*/ 28 w 49"/>
                  <a:gd name="T47" fmla="*/ 66 h 70"/>
                  <a:gd name="T48" fmla="*/ 22 w 49"/>
                  <a:gd name="T49" fmla="*/ 68 h 70"/>
                  <a:gd name="T50" fmla="*/ 16 w 49"/>
                  <a:gd name="T51" fmla="*/ 66 h 70"/>
                  <a:gd name="T52" fmla="*/ 11 w 49"/>
                  <a:gd name="T53" fmla="*/ 61 h 70"/>
                  <a:gd name="T54" fmla="*/ 9 w 49"/>
                  <a:gd name="T55" fmla="*/ 54 h 70"/>
                  <a:gd name="T56" fmla="*/ 8 w 49"/>
                  <a:gd name="T57" fmla="*/ 48 h 70"/>
                  <a:gd name="T58" fmla="*/ 9 w 49"/>
                  <a:gd name="T59" fmla="*/ 41 h 70"/>
                  <a:gd name="T60" fmla="*/ 11 w 49"/>
                  <a:gd name="T61" fmla="*/ 33 h 70"/>
                  <a:gd name="T62" fmla="*/ 16 w 49"/>
                  <a:gd name="T63" fmla="*/ 29 h 70"/>
                  <a:gd name="T64" fmla="*/ 23 w 49"/>
                  <a:gd name="T65" fmla="*/ 27 h 70"/>
                  <a:gd name="T66" fmla="*/ 28 w 49"/>
                  <a:gd name="T67" fmla="*/ 28 h 70"/>
                  <a:gd name="T68" fmla="*/ 33 w 49"/>
                  <a:gd name="T69" fmla="*/ 33 h 70"/>
                  <a:gd name="T70" fmla="*/ 34 w 49"/>
                  <a:gd name="T71" fmla="*/ 35 h 70"/>
                  <a:gd name="T72" fmla="*/ 34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4" y="63"/>
                    </a:moveTo>
                    <a:lnTo>
                      <a:pt x="34" y="70"/>
                    </a:lnTo>
                    <a:lnTo>
                      <a:pt x="49" y="69"/>
                    </a:lnTo>
                    <a:lnTo>
                      <a:pt x="49" y="66"/>
                    </a:lnTo>
                    <a:lnTo>
                      <a:pt x="47" y="66"/>
                    </a:lnTo>
                    <a:lnTo>
                      <a:pt x="45" y="66"/>
                    </a:lnTo>
                    <a:lnTo>
                      <a:pt x="44" y="65"/>
                    </a:lnTo>
                    <a:lnTo>
                      <a:pt x="43" y="65"/>
                    </a:lnTo>
                    <a:lnTo>
                      <a:pt x="42" y="64"/>
                    </a:lnTo>
                    <a:lnTo>
                      <a:pt x="42" y="63"/>
                    </a:lnTo>
                    <a:lnTo>
                      <a:pt x="41" y="62"/>
                    </a:lnTo>
                    <a:lnTo>
                      <a:pt x="41" y="60"/>
                    </a:lnTo>
                    <a:lnTo>
                      <a:pt x="41" y="0"/>
                    </a:lnTo>
                    <a:lnTo>
                      <a:pt x="27" y="1"/>
                    </a:lnTo>
                    <a:lnTo>
                      <a:pt x="27" y="4"/>
                    </a:lnTo>
                    <a:lnTo>
                      <a:pt x="29" y="4"/>
                    </a:lnTo>
                    <a:lnTo>
                      <a:pt x="31" y="4"/>
                    </a:lnTo>
                    <a:lnTo>
                      <a:pt x="32" y="4"/>
                    </a:lnTo>
                    <a:lnTo>
                      <a:pt x="33" y="5"/>
                    </a:lnTo>
                    <a:lnTo>
                      <a:pt x="34" y="6"/>
                    </a:lnTo>
                    <a:lnTo>
                      <a:pt x="34" y="7"/>
                    </a:lnTo>
                    <a:lnTo>
                      <a:pt x="35" y="8"/>
                    </a:lnTo>
                    <a:lnTo>
                      <a:pt x="35" y="9"/>
                    </a:lnTo>
                    <a:lnTo>
                      <a:pt x="35" y="31"/>
                    </a:lnTo>
                    <a:lnTo>
                      <a:pt x="32" y="29"/>
                    </a:lnTo>
                    <a:lnTo>
                      <a:pt x="29" y="27"/>
                    </a:lnTo>
                    <a:lnTo>
                      <a:pt x="26" y="25"/>
                    </a:lnTo>
                    <a:lnTo>
                      <a:pt x="22" y="25"/>
                    </a:lnTo>
                    <a:lnTo>
                      <a:pt x="14" y="27"/>
                    </a:lnTo>
                    <a:lnTo>
                      <a:pt x="7" y="31"/>
                    </a:lnTo>
                    <a:lnTo>
                      <a:pt x="2" y="39"/>
                    </a:lnTo>
                    <a:lnTo>
                      <a:pt x="0" y="47"/>
                    </a:lnTo>
                    <a:lnTo>
                      <a:pt x="2" y="56"/>
                    </a:lnTo>
                    <a:lnTo>
                      <a:pt x="6" y="63"/>
                    </a:lnTo>
                    <a:lnTo>
                      <a:pt x="13" y="68"/>
                    </a:lnTo>
                    <a:lnTo>
                      <a:pt x="21" y="70"/>
                    </a:lnTo>
                    <a:lnTo>
                      <a:pt x="26" y="69"/>
                    </a:lnTo>
                    <a:lnTo>
                      <a:pt x="29" y="68"/>
                    </a:lnTo>
                    <a:lnTo>
                      <a:pt x="32" y="66"/>
                    </a:lnTo>
                    <a:lnTo>
                      <a:pt x="34" y="63"/>
                    </a:lnTo>
                    <a:close/>
                    <a:moveTo>
                      <a:pt x="34" y="37"/>
                    </a:moveTo>
                    <a:lnTo>
                      <a:pt x="34" y="57"/>
                    </a:lnTo>
                    <a:lnTo>
                      <a:pt x="34" y="58"/>
                    </a:lnTo>
                    <a:lnTo>
                      <a:pt x="34" y="59"/>
                    </a:lnTo>
                    <a:lnTo>
                      <a:pt x="34" y="60"/>
                    </a:lnTo>
                    <a:lnTo>
                      <a:pt x="33" y="61"/>
                    </a:lnTo>
                    <a:lnTo>
                      <a:pt x="31" y="64"/>
                    </a:lnTo>
                    <a:lnTo>
                      <a:pt x="28" y="66"/>
                    </a:lnTo>
                    <a:lnTo>
                      <a:pt x="25" y="67"/>
                    </a:lnTo>
                    <a:lnTo>
                      <a:pt x="22" y="68"/>
                    </a:lnTo>
                    <a:lnTo>
                      <a:pt x="18" y="67"/>
                    </a:lnTo>
                    <a:lnTo>
                      <a:pt x="16" y="66"/>
                    </a:lnTo>
                    <a:lnTo>
                      <a:pt x="13" y="64"/>
                    </a:lnTo>
                    <a:lnTo>
                      <a:pt x="11" y="61"/>
                    </a:lnTo>
                    <a:lnTo>
                      <a:pt x="10" y="58"/>
                    </a:lnTo>
                    <a:lnTo>
                      <a:pt x="9" y="54"/>
                    </a:lnTo>
                    <a:lnTo>
                      <a:pt x="8" y="51"/>
                    </a:lnTo>
                    <a:lnTo>
                      <a:pt x="8" y="48"/>
                    </a:lnTo>
                    <a:lnTo>
                      <a:pt x="8" y="44"/>
                    </a:lnTo>
                    <a:lnTo>
                      <a:pt x="9" y="41"/>
                    </a:lnTo>
                    <a:lnTo>
                      <a:pt x="10" y="37"/>
                    </a:lnTo>
                    <a:lnTo>
                      <a:pt x="11" y="33"/>
                    </a:lnTo>
                    <a:lnTo>
                      <a:pt x="13" y="31"/>
                    </a:lnTo>
                    <a:lnTo>
                      <a:pt x="16" y="29"/>
                    </a:lnTo>
                    <a:lnTo>
                      <a:pt x="19" y="28"/>
                    </a:lnTo>
                    <a:lnTo>
                      <a:pt x="23" y="27"/>
                    </a:lnTo>
                    <a:lnTo>
                      <a:pt x="25" y="27"/>
                    </a:lnTo>
                    <a:lnTo>
                      <a:pt x="28" y="28"/>
                    </a:lnTo>
                    <a:lnTo>
                      <a:pt x="31" y="30"/>
                    </a:lnTo>
                    <a:lnTo>
                      <a:pt x="33" y="33"/>
                    </a:lnTo>
                    <a:lnTo>
                      <a:pt x="34" y="34"/>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85" name="Freeform 242"/>
              <p:cNvSpPr>
                <a:spLocks noChangeAspect="1"/>
              </p:cNvSpPr>
              <p:nvPr/>
            </p:nvSpPr>
            <p:spPr bwMode="auto">
              <a:xfrm>
                <a:off x="2592" y="1670"/>
                <a:ext cx="11" cy="30"/>
              </a:xfrm>
              <a:custGeom>
                <a:avLst/>
                <a:gdLst>
                  <a:gd name="T0" fmla="*/ 11 w 11"/>
                  <a:gd name="T1" fmla="*/ 11 h 30"/>
                  <a:gd name="T2" fmla="*/ 11 w 11"/>
                  <a:gd name="T3" fmla="*/ 6 h 30"/>
                  <a:gd name="T4" fmla="*/ 10 w 11"/>
                  <a:gd name="T5" fmla="*/ 3 h 30"/>
                  <a:gd name="T6" fmla="*/ 8 w 11"/>
                  <a:gd name="T7" fmla="*/ 1 h 30"/>
                  <a:gd name="T8" fmla="*/ 5 w 11"/>
                  <a:gd name="T9" fmla="*/ 0 h 30"/>
                  <a:gd name="T10" fmla="*/ 3 w 11"/>
                  <a:gd name="T11" fmla="*/ 1 h 30"/>
                  <a:gd name="T12" fmla="*/ 1 w 11"/>
                  <a:gd name="T13" fmla="*/ 2 h 30"/>
                  <a:gd name="T14" fmla="*/ 0 w 11"/>
                  <a:gd name="T15" fmla="*/ 4 h 30"/>
                  <a:gd name="T16" fmla="*/ 0 w 11"/>
                  <a:gd name="T17" fmla="*/ 6 h 30"/>
                  <a:gd name="T18" fmla="*/ 0 w 11"/>
                  <a:gd name="T19" fmla="*/ 7 h 30"/>
                  <a:gd name="T20" fmla="*/ 1 w 11"/>
                  <a:gd name="T21" fmla="*/ 9 h 30"/>
                  <a:gd name="T22" fmla="*/ 3 w 11"/>
                  <a:gd name="T23" fmla="*/ 10 h 30"/>
                  <a:gd name="T24" fmla="*/ 5 w 11"/>
                  <a:gd name="T25" fmla="*/ 11 h 30"/>
                  <a:gd name="T26" fmla="*/ 7 w 11"/>
                  <a:gd name="T27" fmla="*/ 10 h 30"/>
                  <a:gd name="T28" fmla="*/ 9 w 11"/>
                  <a:gd name="T29" fmla="*/ 9 h 30"/>
                  <a:gd name="T30" fmla="*/ 9 w 11"/>
                  <a:gd name="T31" fmla="*/ 9 h 30"/>
                  <a:gd name="T32" fmla="*/ 9 w 11"/>
                  <a:gd name="T33" fmla="*/ 9 h 30"/>
                  <a:gd name="T34" fmla="*/ 9 w 11"/>
                  <a:gd name="T35" fmla="*/ 11 h 30"/>
                  <a:gd name="T36" fmla="*/ 7 w 11"/>
                  <a:gd name="T37" fmla="*/ 20 h 30"/>
                  <a:gd name="T38" fmla="*/ 2 w 11"/>
                  <a:gd name="T39" fmla="*/ 28 h 30"/>
                  <a:gd name="T40" fmla="*/ 1 w 11"/>
                  <a:gd name="T41" fmla="*/ 29 h 30"/>
                  <a:gd name="T42" fmla="*/ 1 w 11"/>
                  <a:gd name="T43" fmla="*/ 29 h 30"/>
                  <a:gd name="T44" fmla="*/ 1 w 11"/>
                  <a:gd name="T45" fmla="*/ 30 h 30"/>
                  <a:gd name="T46" fmla="*/ 2 w 11"/>
                  <a:gd name="T47" fmla="*/ 30 h 30"/>
                  <a:gd name="T48" fmla="*/ 4 w 11"/>
                  <a:gd name="T49" fmla="*/ 29 h 30"/>
                  <a:gd name="T50" fmla="*/ 7 w 11"/>
                  <a:gd name="T51" fmla="*/ 25 h 30"/>
                  <a:gd name="T52" fmla="*/ 10 w 11"/>
                  <a:gd name="T53" fmla="*/ 19 h 30"/>
                  <a:gd name="T54" fmla="*/ 11 w 11"/>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30">
                    <a:moveTo>
                      <a:pt x="11" y="11"/>
                    </a:moveTo>
                    <a:lnTo>
                      <a:pt x="11" y="6"/>
                    </a:lnTo>
                    <a:lnTo>
                      <a:pt x="10" y="3"/>
                    </a:lnTo>
                    <a:lnTo>
                      <a:pt x="8" y="1"/>
                    </a:lnTo>
                    <a:lnTo>
                      <a:pt x="5" y="0"/>
                    </a:lnTo>
                    <a:lnTo>
                      <a:pt x="3" y="1"/>
                    </a:lnTo>
                    <a:lnTo>
                      <a:pt x="1" y="2"/>
                    </a:lnTo>
                    <a:lnTo>
                      <a:pt x="0" y="4"/>
                    </a:lnTo>
                    <a:lnTo>
                      <a:pt x="0" y="6"/>
                    </a:lnTo>
                    <a:lnTo>
                      <a:pt x="0" y="7"/>
                    </a:lnTo>
                    <a:lnTo>
                      <a:pt x="1" y="9"/>
                    </a:lnTo>
                    <a:lnTo>
                      <a:pt x="3" y="10"/>
                    </a:lnTo>
                    <a:lnTo>
                      <a:pt x="5" y="11"/>
                    </a:lnTo>
                    <a:lnTo>
                      <a:pt x="7" y="10"/>
                    </a:lnTo>
                    <a:lnTo>
                      <a:pt x="9" y="9"/>
                    </a:lnTo>
                    <a:lnTo>
                      <a:pt x="9" y="9"/>
                    </a:lnTo>
                    <a:lnTo>
                      <a:pt x="9" y="9"/>
                    </a:lnTo>
                    <a:lnTo>
                      <a:pt x="9" y="11"/>
                    </a:lnTo>
                    <a:lnTo>
                      <a:pt x="7" y="20"/>
                    </a:lnTo>
                    <a:lnTo>
                      <a:pt x="2" y="28"/>
                    </a:lnTo>
                    <a:lnTo>
                      <a:pt x="1" y="29"/>
                    </a:lnTo>
                    <a:lnTo>
                      <a:pt x="1" y="29"/>
                    </a:lnTo>
                    <a:lnTo>
                      <a:pt x="1" y="30"/>
                    </a:lnTo>
                    <a:lnTo>
                      <a:pt x="2" y="30"/>
                    </a:lnTo>
                    <a:lnTo>
                      <a:pt x="4" y="29"/>
                    </a:lnTo>
                    <a:lnTo>
                      <a:pt x="7" y="25"/>
                    </a:lnTo>
                    <a:lnTo>
                      <a:pt x="10" y="19"/>
                    </a:lnTo>
                    <a:lnTo>
                      <a:pt x="11"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86" name="Freeform 243"/>
              <p:cNvSpPr>
                <a:spLocks noChangeAspect="1"/>
              </p:cNvSpPr>
              <p:nvPr/>
            </p:nvSpPr>
            <p:spPr bwMode="auto">
              <a:xfrm>
                <a:off x="2647" y="1637"/>
                <a:ext cx="50" cy="44"/>
              </a:xfrm>
              <a:custGeom>
                <a:avLst/>
                <a:gdLst>
                  <a:gd name="T0" fmla="*/ 8 w 50"/>
                  <a:gd name="T1" fmla="*/ 36 h 44"/>
                  <a:gd name="T2" fmla="*/ 6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2 w 50"/>
                  <a:gd name="T15" fmla="*/ 41 h 44"/>
                  <a:gd name="T16" fmla="*/ 16 w 50"/>
                  <a:gd name="T17" fmla="*/ 40 h 44"/>
                  <a:gd name="T18" fmla="*/ 15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5 w 50"/>
                  <a:gd name="T33" fmla="*/ 36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7" y="39"/>
                    </a:lnTo>
                    <a:lnTo>
                      <a:pt x="6" y="40"/>
                    </a:lnTo>
                    <a:lnTo>
                      <a:pt x="4" y="41"/>
                    </a:lnTo>
                    <a:lnTo>
                      <a:pt x="0" y="41"/>
                    </a:lnTo>
                    <a:lnTo>
                      <a:pt x="0" y="44"/>
                    </a:lnTo>
                    <a:lnTo>
                      <a:pt x="3" y="44"/>
                    </a:lnTo>
                    <a:lnTo>
                      <a:pt x="6" y="44"/>
                    </a:lnTo>
                    <a:lnTo>
                      <a:pt x="9" y="44"/>
                    </a:lnTo>
                    <a:lnTo>
                      <a:pt x="11" y="44"/>
                    </a:lnTo>
                    <a:lnTo>
                      <a:pt x="14" y="44"/>
                    </a:lnTo>
                    <a:lnTo>
                      <a:pt x="17" y="44"/>
                    </a:lnTo>
                    <a:lnTo>
                      <a:pt x="20" y="44"/>
                    </a:lnTo>
                    <a:lnTo>
                      <a:pt x="22" y="44"/>
                    </a:lnTo>
                    <a:lnTo>
                      <a:pt x="22" y="41"/>
                    </a:lnTo>
                    <a:lnTo>
                      <a:pt x="18" y="41"/>
                    </a:lnTo>
                    <a:lnTo>
                      <a:pt x="16" y="40"/>
                    </a:lnTo>
                    <a:lnTo>
                      <a:pt x="15" y="39"/>
                    </a:lnTo>
                    <a:lnTo>
                      <a:pt x="15" y="36"/>
                    </a:lnTo>
                    <a:lnTo>
                      <a:pt x="15"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0"/>
                    </a:lnTo>
                    <a:lnTo>
                      <a:pt x="43" y="40"/>
                    </a:lnTo>
                    <a:lnTo>
                      <a:pt x="42" y="38"/>
                    </a:lnTo>
                    <a:lnTo>
                      <a:pt x="42" y="19"/>
                    </a:lnTo>
                    <a:lnTo>
                      <a:pt x="42" y="13"/>
                    </a:lnTo>
                    <a:lnTo>
                      <a:pt x="42" y="9"/>
                    </a:lnTo>
                    <a:lnTo>
                      <a:pt x="41" y="6"/>
                    </a:lnTo>
                    <a:lnTo>
                      <a:pt x="39" y="4"/>
                    </a:lnTo>
                    <a:lnTo>
                      <a:pt x="38" y="2"/>
                    </a:lnTo>
                    <a:lnTo>
                      <a:pt x="36" y="1"/>
                    </a:lnTo>
                    <a:lnTo>
                      <a:pt x="33" y="0"/>
                    </a:lnTo>
                    <a:lnTo>
                      <a:pt x="29" y="0"/>
                    </a:lnTo>
                    <a:lnTo>
                      <a:pt x="24" y="1"/>
                    </a:lnTo>
                    <a:lnTo>
                      <a:pt x="20" y="3"/>
                    </a:lnTo>
                    <a:lnTo>
                      <a:pt x="16" y="6"/>
                    </a:lnTo>
                    <a:lnTo>
                      <a:pt x="14" y="10"/>
                    </a:lnTo>
                    <a:lnTo>
                      <a:pt x="14" y="0"/>
                    </a:lnTo>
                    <a:lnTo>
                      <a:pt x="0" y="1"/>
                    </a:lnTo>
                    <a:lnTo>
                      <a:pt x="0" y="4"/>
                    </a:lnTo>
                    <a:lnTo>
                      <a:pt x="2" y="4"/>
                    </a:lnTo>
                    <a:lnTo>
                      <a:pt x="4" y="4"/>
                    </a:lnTo>
                    <a:lnTo>
                      <a:pt x="6" y="5"/>
                    </a:lnTo>
                    <a:lnTo>
                      <a:pt x="6"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87" name="Freeform 244"/>
              <p:cNvSpPr>
                <a:spLocks noChangeAspect="1"/>
              </p:cNvSpPr>
              <p:nvPr/>
            </p:nvSpPr>
            <p:spPr bwMode="auto">
              <a:xfrm>
                <a:off x="2708" y="1670"/>
                <a:ext cx="11" cy="30"/>
              </a:xfrm>
              <a:custGeom>
                <a:avLst/>
                <a:gdLst>
                  <a:gd name="T0" fmla="*/ 11 w 11"/>
                  <a:gd name="T1" fmla="*/ 11 h 30"/>
                  <a:gd name="T2" fmla="*/ 11 w 11"/>
                  <a:gd name="T3" fmla="*/ 6 h 30"/>
                  <a:gd name="T4" fmla="*/ 10 w 11"/>
                  <a:gd name="T5" fmla="*/ 3 h 30"/>
                  <a:gd name="T6" fmla="*/ 8 w 11"/>
                  <a:gd name="T7" fmla="*/ 1 h 30"/>
                  <a:gd name="T8" fmla="*/ 5 w 11"/>
                  <a:gd name="T9" fmla="*/ 0 h 30"/>
                  <a:gd name="T10" fmla="*/ 3 w 11"/>
                  <a:gd name="T11" fmla="*/ 1 h 30"/>
                  <a:gd name="T12" fmla="*/ 1 w 11"/>
                  <a:gd name="T13" fmla="*/ 2 h 30"/>
                  <a:gd name="T14" fmla="*/ 0 w 11"/>
                  <a:gd name="T15" fmla="*/ 4 h 30"/>
                  <a:gd name="T16" fmla="*/ 0 w 11"/>
                  <a:gd name="T17" fmla="*/ 6 h 30"/>
                  <a:gd name="T18" fmla="*/ 0 w 11"/>
                  <a:gd name="T19" fmla="*/ 7 h 30"/>
                  <a:gd name="T20" fmla="*/ 1 w 11"/>
                  <a:gd name="T21" fmla="*/ 9 h 30"/>
                  <a:gd name="T22" fmla="*/ 3 w 11"/>
                  <a:gd name="T23" fmla="*/ 10 h 30"/>
                  <a:gd name="T24" fmla="*/ 5 w 11"/>
                  <a:gd name="T25" fmla="*/ 11 h 30"/>
                  <a:gd name="T26" fmla="*/ 7 w 11"/>
                  <a:gd name="T27" fmla="*/ 10 h 30"/>
                  <a:gd name="T28" fmla="*/ 9 w 11"/>
                  <a:gd name="T29" fmla="*/ 9 h 30"/>
                  <a:gd name="T30" fmla="*/ 9 w 11"/>
                  <a:gd name="T31" fmla="*/ 9 h 30"/>
                  <a:gd name="T32" fmla="*/ 9 w 11"/>
                  <a:gd name="T33" fmla="*/ 9 h 30"/>
                  <a:gd name="T34" fmla="*/ 9 w 11"/>
                  <a:gd name="T35" fmla="*/ 11 h 30"/>
                  <a:gd name="T36" fmla="*/ 7 w 11"/>
                  <a:gd name="T37" fmla="*/ 20 h 30"/>
                  <a:gd name="T38" fmla="*/ 2 w 11"/>
                  <a:gd name="T39" fmla="*/ 28 h 30"/>
                  <a:gd name="T40" fmla="*/ 2 w 11"/>
                  <a:gd name="T41" fmla="*/ 29 h 30"/>
                  <a:gd name="T42" fmla="*/ 1 w 11"/>
                  <a:gd name="T43" fmla="*/ 29 h 30"/>
                  <a:gd name="T44" fmla="*/ 2 w 11"/>
                  <a:gd name="T45" fmla="*/ 30 h 30"/>
                  <a:gd name="T46" fmla="*/ 2 w 11"/>
                  <a:gd name="T47" fmla="*/ 30 h 30"/>
                  <a:gd name="T48" fmla="*/ 4 w 11"/>
                  <a:gd name="T49" fmla="*/ 29 h 30"/>
                  <a:gd name="T50" fmla="*/ 7 w 11"/>
                  <a:gd name="T51" fmla="*/ 25 h 30"/>
                  <a:gd name="T52" fmla="*/ 10 w 11"/>
                  <a:gd name="T53" fmla="*/ 19 h 30"/>
                  <a:gd name="T54" fmla="*/ 11 w 11"/>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30">
                    <a:moveTo>
                      <a:pt x="11" y="11"/>
                    </a:moveTo>
                    <a:lnTo>
                      <a:pt x="11" y="6"/>
                    </a:lnTo>
                    <a:lnTo>
                      <a:pt x="10" y="3"/>
                    </a:lnTo>
                    <a:lnTo>
                      <a:pt x="8" y="1"/>
                    </a:lnTo>
                    <a:lnTo>
                      <a:pt x="5" y="0"/>
                    </a:lnTo>
                    <a:lnTo>
                      <a:pt x="3" y="1"/>
                    </a:lnTo>
                    <a:lnTo>
                      <a:pt x="1" y="2"/>
                    </a:lnTo>
                    <a:lnTo>
                      <a:pt x="0" y="4"/>
                    </a:lnTo>
                    <a:lnTo>
                      <a:pt x="0" y="6"/>
                    </a:lnTo>
                    <a:lnTo>
                      <a:pt x="0" y="7"/>
                    </a:lnTo>
                    <a:lnTo>
                      <a:pt x="1" y="9"/>
                    </a:lnTo>
                    <a:lnTo>
                      <a:pt x="3" y="10"/>
                    </a:lnTo>
                    <a:lnTo>
                      <a:pt x="5" y="11"/>
                    </a:lnTo>
                    <a:lnTo>
                      <a:pt x="7" y="10"/>
                    </a:lnTo>
                    <a:lnTo>
                      <a:pt x="9" y="9"/>
                    </a:lnTo>
                    <a:lnTo>
                      <a:pt x="9" y="9"/>
                    </a:lnTo>
                    <a:lnTo>
                      <a:pt x="9" y="9"/>
                    </a:lnTo>
                    <a:lnTo>
                      <a:pt x="9" y="11"/>
                    </a:lnTo>
                    <a:lnTo>
                      <a:pt x="7" y="20"/>
                    </a:lnTo>
                    <a:lnTo>
                      <a:pt x="2" y="28"/>
                    </a:lnTo>
                    <a:lnTo>
                      <a:pt x="2" y="29"/>
                    </a:lnTo>
                    <a:lnTo>
                      <a:pt x="1" y="29"/>
                    </a:lnTo>
                    <a:lnTo>
                      <a:pt x="2" y="30"/>
                    </a:lnTo>
                    <a:lnTo>
                      <a:pt x="2" y="30"/>
                    </a:lnTo>
                    <a:lnTo>
                      <a:pt x="4" y="29"/>
                    </a:lnTo>
                    <a:lnTo>
                      <a:pt x="7" y="25"/>
                    </a:lnTo>
                    <a:lnTo>
                      <a:pt x="10" y="19"/>
                    </a:lnTo>
                    <a:lnTo>
                      <a:pt x="11"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88" name="Freeform 245"/>
              <p:cNvSpPr>
                <a:spLocks noChangeAspect="1"/>
              </p:cNvSpPr>
              <p:nvPr/>
            </p:nvSpPr>
            <p:spPr bwMode="auto">
              <a:xfrm>
                <a:off x="2763" y="1611"/>
                <a:ext cx="33" cy="70"/>
              </a:xfrm>
              <a:custGeom>
                <a:avLst/>
                <a:gdLst>
                  <a:gd name="T0" fmla="*/ 15 w 33"/>
                  <a:gd name="T1" fmla="*/ 27 h 70"/>
                  <a:gd name="T2" fmla="*/ 15 w 33"/>
                  <a:gd name="T3" fmla="*/ 15 h 70"/>
                  <a:gd name="T4" fmla="*/ 15 w 33"/>
                  <a:gd name="T5" fmla="*/ 10 h 70"/>
                  <a:gd name="T6" fmla="*/ 18 w 33"/>
                  <a:gd name="T7" fmla="*/ 5 h 70"/>
                  <a:gd name="T8" fmla="*/ 20 w 33"/>
                  <a:gd name="T9" fmla="*/ 3 h 70"/>
                  <a:gd name="T10" fmla="*/ 24 w 33"/>
                  <a:gd name="T11" fmla="*/ 2 h 70"/>
                  <a:gd name="T12" fmla="*/ 25 w 33"/>
                  <a:gd name="T13" fmla="*/ 2 h 70"/>
                  <a:gd name="T14" fmla="*/ 27 w 33"/>
                  <a:gd name="T15" fmla="*/ 3 h 70"/>
                  <a:gd name="T16" fmla="*/ 26 w 33"/>
                  <a:gd name="T17" fmla="*/ 3 h 70"/>
                  <a:gd name="T18" fmla="*/ 25 w 33"/>
                  <a:gd name="T19" fmla="*/ 4 h 70"/>
                  <a:gd name="T20" fmla="*/ 24 w 33"/>
                  <a:gd name="T21" fmla="*/ 5 h 70"/>
                  <a:gd name="T22" fmla="*/ 24 w 33"/>
                  <a:gd name="T23" fmla="*/ 7 h 70"/>
                  <a:gd name="T24" fmla="*/ 24 w 33"/>
                  <a:gd name="T25" fmla="*/ 8 h 70"/>
                  <a:gd name="T26" fmla="*/ 25 w 33"/>
                  <a:gd name="T27" fmla="*/ 10 h 70"/>
                  <a:gd name="T28" fmla="*/ 27 w 33"/>
                  <a:gd name="T29" fmla="*/ 11 h 70"/>
                  <a:gd name="T30" fmla="*/ 28 w 33"/>
                  <a:gd name="T31" fmla="*/ 11 h 70"/>
                  <a:gd name="T32" fmla="*/ 30 w 33"/>
                  <a:gd name="T33" fmla="*/ 11 h 70"/>
                  <a:gd name="T34" fmla="*/ 32 w 33"/>
                  <a:gd name="T35" fmla="*/ 10 h 70"/>
                  <a:gd name="T36" fmla="*/ 32 w 33"/>
                  <a:gd name="T37" fmla="*/ 8 h 70"/>
                  <a:gd name="T38" fmla="*/ 33 w 33"/>
                  <a:gd name="T39" fmla="*/ 7 h 70"/>
                  <a:gd name="T40" fmla="*/ 32 w 33"/>
                  <a:gd name="T41" fmla="*/ 4 h 70"/>
                  <a:gd name="T42" fmla="*/ 30 w 33"/>
                  <a:gd name="T43" fmla="*/ 2 h 70"/>
                  <a:gd name="T44" fmla="*/ 27 w 33"/>
                  <a:gd name="T45" fmla="*/ 0 h 70"/>
                  <a:gd name="T46" fmla="*/ 24 w 33"/>
                  <a:gd name="T47" fmla="*/ 0 h 70"/>
                  <a:gd name="T48" fmla="*/ 18 w 33"/>
                  <a:gd name="T49" fmla="*/ 1 h 70"/>
                  <a:gd name="T50" fmla="*/ 13 w 33"/>
                  <a:gd name="T51" fmla="*/ 4 h 70"/>
                  <a:gd name="T52" fmla="*/ 10 w 33"/>
                  <a:gd name="T53" fmla="*/ 9 h 70"/>
                  <a:gd name="T54" fmla="*/ 8 w 33"/>
                  <a:gd name="T55" fmla="*/ 15 h 70"/>
                  <a:gd name="T56" fmla="*/ 8 w 33"/>
                  <a:gd name="T57" fmla="*/ 27 h 70"/>
                  <a:gd name="T58" fmla="*/ 0 w 33"/>
                  <a:gd name="T59" fmla="*/ 27 h 70"/>
                  <a:gd name="T60" fmla="*/ 0 w 33"/>
                  <a:gd name="T61" fmla="*/ 30 h 70"/>
                  <a:gd name="T62" fmla="*/ 8 w 33"/>
                  <a:gd name="T63" fmla="*/ 30 h 70"/>
                  <a:gd name="T64" fmla="*/ 8 w 33"/>
                  <a:gd name="T65" fmla="*/ 62 h 70"/>
                  <a:gd name="T66" fmla="*/ 8 w 33"/>
                  <a:gd name="T67" fmla="*/ 65 h 70"/>
                  <a:gd name="T68" fmla="*/ 7 w 33"/>
                  <a:gd name="T69" fmla="*/ 66 h 70"/>
                  <a:gd name="T70" fmla="*/ 5 w 33"/>
                  <a:gd name="T71" fmla="*/ 67 h 70"/>
                  <a:gd name="T72" fmla="*/ 1 w 33"/>
                  <a:gd name="T73" fmla="*/ 67 h 70"/>
                  <a:gd name="T74" fmla="*/ 1 w 33"/>
                  <a:gd name="T75" fmla="*/ 70 h 70"/>
                  <a:gd name="T76" fmla="*/ 7 w 33"/>
                  <a:gd name="T77" fmla="*/ 70 h 70"/>
                  <a:gd name="T78" fmla="*/ 12 w 33"/>
                  <a:gd name="T79" fmla="*/ 70 h 70"/>
                  <a:gd name="T80" fmla="*/ 18 w 33"/>
                  <a:gd name="T81" fmla="*/ 70 h 70"/>
                  <a:gd name="T82" fmla="*/ 25 w 33"/>
                  <a:gd name="T83" fmla="*/ 70 h 70"/>
                  <a:gd name="T84" fmla="*/ 25 w 33"/>
                  <a:gd name="T85" fmla="*/ 67 h 70"/>
                  <a:gd name="T86" fmla="*/ 22 w 33"/>
                  <a:gd name="T87" fmla="*/ 67 h 70"/>
                  <a:gd name="T88" fmla="*/ 18 w 33"/>
                  <a:gd name="T89" fmla="*/ 67 h 70"/>
                  <a:gd name="T90" fmla="*/ 16 w 33"/>
                  <a:gd name="T91" fmla="*/ 66 h 70"/>
                  <a:gd name="T92" fmla="*/ 15 w 33"/>
                  <a:gd name="T93" fmla="*/ 64 h 70"/>
                  <a:gd name="T94" fmla="*/ 15 w 33"/>
                  <a:gd name="T95" fmla="*/ 62 h 70"/>
                  <a:gd name="T96" fmla="*/ 15 w 33"/>
                  <a:gd name="T97" fmla="*/ 30 h 70"/>
                  <a:gd name="T98" fmla="*/ 26 w 33"/>
                  <a:gd name="T99" fmla="*/ 30 h 70"/>
                  <a:gd name="T100" fmla="*/ 26 w 33"/>
                  <a:gd name="T101" fmla="*/ 27 h 70"/>
                  <a:gd name="T102" fmla="*/ 15 w 33"/>
                  <a:gd name="T103"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70">
                    <a:moveTo>
                      <a:pt x="15" y="27"/>
                    </a:moveTo>
                    <a:lnTo>
                      <a:pt x="15" y="15"/>
                    </a:lnTo>
                    <a:lnTo>
                      <a:pt x="15" y="10"/>
                    </a:lnTo>
                    <a:lnTo>
                      <a:pt x="18" y="5"/>
                    </a:lnTo>
                    <a:lnTo>
                      <a:pt x="20" y="3"/>
                    </a:lnTo>
                    <a:lnTo>
                      <a:pt x="24" y="2"/>
                    </a:lnTo>
                    <a:lnTo>
                      <a:pt x="25" y="2"/>
                    </a:lnTo>
                    <a:lnTo>
                      <a:pt x="27" y="3"/>
                    </a:lnTo>
                    <a:lnTo>
                      <a:pt x="26" y="3"/>
                    </a:lnTo>
                    <a:lnTo>
                      <a:pt x="25" y="4"/>
                    </a:lnTo>
                    <a:lnTo>
                      <a:pt x="24" y="5"/>
                    </a:lnTo>
                    <a:lnTo>
                      <a:pt x="24" y="7"/>
                    </a:lnTo>
                    <a:lnTo>
                      <a:pt x="24" y="8"/>
                    </a:lnTo>
                    <a:lnTo>
                      <a:pt x="25" y="10"/>
                    </a:lnTo>
                    <a:lnTo>
                      <a:pt x="27" y="11"/>
                    </a:lnTo>
                    <a:lnTo>
                      <a:pt x="28" y="11"/>
                    </a:lnTo>
                    <a:lnTo>
                      <a:pt x="30" y="11"/>
                    </a:lnTo>
                    <a:lnTo>
                      <a:pt x="32" y="10"/>
                    </a:lnTo>
                    <a:lnTo>
                      <a:pt x="32" y="8"/>
                    </a:lnTo>
                    <a:lnTo>
                      <a:pt x="33" y="7"/>
                    </a:lnTo>
                    <a:lnTo>
                      <a:pt x="32" y="4"/>
                    </a:lnTo>
                    <a:lnTo>
                      <a:pt x="30" y="2"/>
                    </a:lnTo>
                    <a:lnTo>
                      <a:pt x="27" y="0"/>
                    </a:lnTo>
                    <a:lnTo>
                      <a:pt x="24" y="0"/>
                    </a:lnTo>
                    <a:lnTo>
                      <a:pt x="18" y="1"/>
                    </a:lnTo>
                    <a:lnTo>
                      <a:pt x="13" y="4"/>
                    </a:lnTo>
                    <a:lnTo>
                      <a:pt x="10" y="9"/>
                    </a:lnTo>
                    <a:lnTo>
                      <a:pt x="8" y="15"/>
                    </a:lnTo>
                    <a:lnTo>
                      <a:pt x="8" y="27"/>
                    </a:lnTo>
                    <a:lnTo>
                      <a:pt x="0" y="27"/>
                    </a:lnTo>
                    <a:lnTo>
                      <a:pt x="0" y="30"/>
                    </a:lnTo>
                    <a:lnTo>
                      <a:pt x="8" y="30"/>
                    </a:lnTo>
                    <a:lnTo>
                      <a:pt x="8" y="62"/>
                    </a:lnTo>
                    <a:lnTo>
                      <a:pt x="8" y="65"/>
                    </a:lnTo>
                    <a:lnTo>
                      <a:pt x="7" y="66"/>
                    </a:lnTo>
                    <a:lnTo>
                      <a:pt x="5" y="67"/>
                    </a:lnTo>
                    <a:lnTo>
                      <a:pt x="1" y="67"/>
                    </a:lnTo>
                    <a:lnTo>
                      <a:pt x="1" y="70"/>
                    </a:lnTo>
                    <a:lnTo>
                      <a:pt x="7" y="70"/>
                    </a:lnTo>
                    <a:lnTo>
                      <a:pt x="12" y="70"/>
                    </a:lnTo>
                    <a:lnTo>
                      <a:pt x="18" y="70"/>
                    </a:lnTo>
                    <a:lnTo>
                      <a:pt x="25" y="70"/>
                    </a:lnTo>
                    <a:lnTo>
                      <a:pt x="25" y="67"/>
                    </a:lnTo>
                    <a:lnTo>
                      <a:pt x="22" y="67"/>
                    </a:lnTo>
                    <a:lnTo>
                      <a:pt x="18" y="67"/>
                    </a:lnTo>
                    <a:lnTo>
                      <a:pt x="16" y="66"/>
                    </a:lnTo>
                    <a:lnTo>
                      <a:pt x="15" y="64"/>
                    </a:lnTo>
                    <a:lnTo>
                      <a:pt x="15" y="62"/>
                    </a:lnTo>
                    <a:lnTo>
                      <a:pt x="15" y="30"/>
                    </a:lnTo>
                    <a:lnTo>
                      <a:pt x="26" y="30"/>
                    </a:lnTo>
                    <a:lnTo>
                      <a:pt x="26" y="27"/>
                    </a:lnTo>
                    <a:lnTo>
                      <a:pt x="15"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89" name="Freeform 246"/>
              <p:cNvSpPr>
                <a:spLocks noChangeAspect="1" noEditPoints="1"/>
              </p:cNvSpPr>
              <p:nvPr/>
            </p:nvSpPr>
            <p:spPr bwMode="auto">
              <a:xfrm>
                <a:off x="2793" y="1636"/>
                <a:ext cx="45" cy="46"/>
              </a:xfrm>
              <a:custGeom>
                <a:avLst/>
                <a:gdLst>
                  <a:gd name="T0" fmla="*/ 45 w 45"/>
                  <a:gd name="T1" fmla="*/ 24 h 46"/>
                  <a:gd name="T2" fmla="*/ 44 w 45"/>
                  <a:gd name="T3" fmla="*/ 19 h 46"/>
                  <a:gd name="T4" fmla="*/ 43 w 45"/>
                  <a:gd name="T5" fmla="*/ 15 h 46"/>
                  <a:gd name="T6" fmla="*/ 41 w 45"/>
                  <a:gd name="T7" fmla="*/ 11 h 46"/>
                  <a:gd name="T8" fmla="*/ 38 w 45"/>
                  <a:gd name="T9" fmla="*/ 7 h 46"/>
                  <a:gd name="T10" fmla="*/ 35 w 45"/>
                  <a:gd name="T11" fmla="*/ 4 h 46"/>
                  <a:gd name="T12" fmla="*/ 31 w 45"/>
                  <a:gd name="T13" fmla="*/ 2 h 46"/>
                  <a:gd name="T14" fmla="*/ 27 w 45"/>
                  <a:gd name="T15" fmla="*/ 1 h 46"/>
                  <a:gd name="T16" fmla="*/ 23 w 45"/>
                  <a:gd name="T17" fmla="*/ 0 h 46"/>
                  <a:gd name="T18" fmla="*/ 18 w 45"/>
                  <a:gd name="T19" fmla="*/ 1 h 46"/>
                  <a:gd name="T20" fmla="*/ 14 w 45"/>
                  <a:gd name="T21" fmla="*/ 2 h 46"/>
                  <a:gd name="T22" fmla="*/ 10 w 45"/>
                  <a:gd name="T23" fmla="*/ 4 h 46"/>
                  <a:gd name="T24" fmla="*/ 7 w 45"/>
                  <a:gd name="T25" fmla="*/ 7 h 46"/>
                  <a:gd name="T26" fmla="*/ 4 w 45"/>
                  <a:gd name="T27" fmla="*/ 11 h 46"/>
                  <a:gd name="T28" fmla="*/ 2 w 45"/>
                  <a:gd name="T29" fmla="*/ 15 h 46"/>
                  <a:gd name="T30" fmla="*/ 1 w 45"/>
                  <a:gd name="T31" fmla="*/ 19 h 46"/>
                  <a:gd name="T32" fmla="*/ 0 w 45"/>
                  <a:gd name="T33" fmla="*/ 24 h 46"/>
                  <a:gd name="T34" fmla="*/ 2 w 45"/>
                  <a:gd name="T35" fmla="*/ 32 h 46"/>
                  <a:gd name="T36" fmla="*/ 7 w 45"/>
                  <a:gd name="T37" fmla="*/ 40 h 46"/>
                  <a:gd name="T38" fmla="*/ 14 w 45"/>
                  <a:gd name="T39" fmla="*/ 44 h 46"/>
                  <a:gd name="T40" fmla="*/ 22 w 45"/>
                  <a:gd name="T41" fmla="*/ 46 h 46"/>
                  <a:gd name="T42" fmla="*/ 31 w 45"/>
                  <a:gd name="T43" fmla="*/ 44 h 46"/>
                  <a:gd name="T44" fmla="*/ 38 w 45"/>
                  <a:gd name="T45" fmla="*/ 40 h 46"/>
                  <a:gd name="T46" fmla="*/ 43 w 45"/>
                  <a:gd name="T47" fmla="*/ 32 h 46"/>
                  <a:gd name="T48" fmla="*/ 45 w 45"/>
                  <a:gd name="T49" fmla="*/ 24 h 46"/>
                  <a:gd name="T50" fmla="*/ 23 w 45"/>
                  <a:gd name="T51" fmla="*/ 43 h 46"/>
                  <a:gd name="T52" fmla="*/ 19 w 45"/>
                  <a:gd name="T53" fmla="*/ 43 h 46"/>
                  <a:gd name="T54" fmla="*/ 16 w 45"/>
                  <a:gd name="T55" fmla="*/ 42 h 46"/>
                  <a:gd name="T56" fmla="*/ 14 w 45"/>
                  <a:gd name="T57" fmla="*/ 40 h 46"/>
                  <a:gd name="T58" fmla="*/ 11 w 45"/>
                  <a:gd name="T59" fmla="*/ 37 h 46"/>
                  <a:gd name="T60" fmla="*/ 10 w 45"/>
                  <a:gd name="T61" fmla="*/ 33 h 46"/>
                  <a:gd name="T62" fmla="*/ 9 w 45"/>
                  <a:gd name="T63" fmla="*/ 29 h 46"/>
                  <a:gd name="T64" fmla="*/ 9 w 45"/>
                  <a:gd name="T65" fmla="*/ 26 h 46"/>
                  <a:gd name="T66" fmla="*/ 9 w 45"/>
                  <a:gd name="T67" fmla="*/ 23 h 46"/>
                  <a:gd name="T68" fmla="*/ 9 w 45"/>
                  <a:gd name="T69" fmla="*/ 20 h 46"/>
                  <a:gd name="T70" fmla="*/ 9 w 45"/>
                  <a:gd name="T71" fmla="*/ 16 h 46"/>
                  <a:gd name="T72" fmla="*/ 10 w 45"/>
                  <a:gd name="T73" fmla="*/ 13 h 46"/>
                  <a:gd name="T74" fmla="*/ 11 w 45"/>
                  <a:gd name="T75" fmla="*/ 9 h 46"/>
                  <a:gd name="T76" fmla="*/ 13 w 45"/>
                  <a:gd name="T77" fmla="*/ 6 h 46"/>
                  <a:gd name="T78" fmla="*/ 16 w 45"/>
                  <a:gd name="T79" fmla="*/ 4 h 46"/>
                  <a:gd name="T80" fmla="*/ 19 w 45"/>
                  <a:gd name="T81" fmla="*/ 3 h 46"/>
                  <a:gd name="T82" fmla="*/ 22 w 45"/>
                  <a:gd name="T83" fmla="*/ 2 h 46"/>
                  <a:gd name="T84" fmla="*/ 26 w 45"/>
                  <a:gd name="T85" fmla="*/ 3 h 46"/>
                  <a:gd name="T86" fmla="*/ 29 w 45"/>
                  <a:gd name="T87" fmla="*/ 4 h 46"/>
                  <a:gd name="T88" fmla="*/ 31 w 45"/>
                  <a:gd name="T89" fmla="*/ 6 h 46"/>
                  <a:gd name="T90" fmla="*/ 34 w 45"/>
                  <a:gd name="T91" fmla="*/ 9 h 46"/>
                  <a:gd name="T92" fmla="*/ 35 w 45"/>
                  <a:gd name="T93" fmla="*/ 12 h 46"/>
                  <a:gd name="T94" fmla="*/ 36 w 45"/>
                  <a:gd name="T95" fmla="*/ 16 h 46"/>
                  <a:gd name="T96" fmla="*/ 36 w 45"/>
                  <a:gd name="T97" fmla="*/ 20 h 46"/>
                  <a:gd name="T98" fmla="*/ 36 w 45"/>
                  <a:gd name="T99" fmla="*/ 23 h 46"/>
                  <a:gd name="T100" fmla="*/ 36 w 45"/>
                  <a:gd name="T101" fmla="*/ 26 h 46"/>
                  <a:gd name="T102" fmla="*/ 36 w 45"/>
                  <a:gd name="T103" fmla="*/ 29 h 46"/>
                  <a:gd name="T104" fmla="*/ 35 w 45"/>
                  <a:gd name="T105" fmla="*/ 33 h 46"/>
                  <a:gd name="T106" fmla="*/ 34 w 45"/>
                  <a:gd name="T107" fmla="*/ 36 h 46"/>
                  <a:gd name="T108" fmla="*/ 32 w 45"/>
                  <a:gd name="T109" fmla="*/ 39 h 46"/>
                  <a:gd name="T110" fmla="*/ 29 w 45"/>
                  <a:gd name="T111" fmla="*/ 41 h 46"/>
                  <a:gd name="T112" fmla="*/ 26 w 45"/>
                  <a:gd name="T113" fmla="*/ 43 h 46"/>
                  <a:gd name="T114" fmla="*/ 23 w 45"/>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46">
                    <a:moveTo>
                      <a:pt x="45" y="24"/>
                    </a:moveTo>
                    <a:lnTo>
                      <a:pt x="44" y="19"/>
                    </a:lnTo>
                    <a:lnTo>
                      <a:pt x="43" y="15"/>
                    </a:lnTo>
                    <a:lnTo>
                      <a:pt x="41" y="11"/>
                    </a:lnTo>
                    <a:lnTo>
                      <a:pt x="38" y="7"/>
                    </a:lnTo>
                    <a:lnTo>
                      <a:pt x="35" y="4"/>
                    </a:lnTo>
                    <a:lnTo>
                      <a:pt x="31" y="2"/>
                    </a:lnTo>
                    <a:lnTo>
                      <a:pt x="27" y="1"/>
                    </a:lnTo>
                    <a:lnTo>
                      <a:pt x="23" y="0"/>
                    </a:lnTo>
                    <a:lnTo>
                      <a:pt x="18" y="1"/>
                    </a:lnTo>
                    <a:lnTo>
                      <a:pt x="14" y="2"/>
                    </a:lnTo>
                    <a:lnTo>
                      <a:pt x="10" y="4"/>
                    </a:lnTo>
                    <a:lnTo>
                      <a:pt x="7" y="7"/>
                    </a:lnTo>
                    <a:lnTo>
                      <a:pt x="4" y="11"/>
                    </a:lnTo>
                    <a:lnTo>
                      <a:pt x="2" y="15"/>
                    </a:lnTo>
                    <a:lnTo>
                      <a:pt x="1" y="19"/>
                    </a:lnTo>
                    <a:lnTo>
                      <a:pt x="0" y="24"/>
                    </a:lnTo>
                    <a:lnTo>
                      <a:pt x="2" y="32"/>
                    </a:lnTo>
                    <a:lnTo>
                      <a:pt x="7" y="40"/>
                    </a:lnTo>
                    <a:lnTo>
                      <a:pt x="14" y="44"/>
                    </a:lnTo>
                    <a:lnTo>
                      <a:pt x="22" y="46"/>
                    </a:lnTo>
                    <a:lnTo>
                      <a:pt x="31" y="44"/>
                    </a:lnTo>
                    <a:lnTo>
                      <a:pt x="38" y="40"/>
                    </a:lnTo>
                    <a:lnTo>
                      <a:pt x="43" y="32"/>
                    </a:lnTo>
                    <a:lnTo>
                      <a:pt x="45" y="24"/>
                    </a:lnTo>
                    <a:close/>
                    <a:moveTo>
                      <a:pt x="23" y="43"/>
                    </a:moveTo>
                    <a:lnTo>
                      <a:pt x="19" y="43"/>
                    </a:lnTo>
                    <a:lnTo>
                      <a:pt x="16" y="42"/>
                    </a:lnTo>
                    <a:lnTo>
                      <a:pt x="14" y="40"/>
                    </a:lnTo>
                    <a:lnTo>
                      <a:pt x="11" y="37"/>
                    </a:lnTo>
                    <a:lnTo>
                      <a:pt x="10" y="33"/>
                    </a:lnTo>
                    <a:lnTo>
                      <a:pt x="9" y="29"/>
                    </a:lnTo>
                    <a:lnTo>
                      <a:pt x="9" y="26"/>
                    </a:lnTo>
                    <a:lnTo>
                      <a:pt x="9" y="23"/>
                    </a:lnTo>
                    <a:lnTo>
                      <a:pt x="9" y="20"/>
                    </a:lnTo>
                    <a:lnTo>
                      <a:pt x="9" y="16"/>
                    </a:lnTo>
                    <a:lnTo>
                      <a:pt x="10" y="13"/>
                    </a:lnTo>
                    <a:lnTo>
                      <a:pt x="11" y="9"/>
                    </a:lnTo>
                    <a:lnTo>
                      <a:pt x="13" y="6"/>
                    </a:lnTo>
                    <a:lnTo>
                      <a:pt x="16" y="4"/>
                    </a:lnTo>
                    <a:lnTo>
                      <a:pt x="19" y="3"/>
                    </a:lnTo>
                    <a:lnTo>
                      <a:pt x="22" y="2"/>
                    </a:lnTo>
                    <a:lnTo>
                      <a:pt x="26" y="3"/>
                    </a:lnTo>
                    <a:lnTo>
                      <a:pt x="29" y="4"/>
                    </a:lnTo>
                    <a:lnTo>
                      <a:pt x="31" y="6"/>
                    </a:lnTo>
                    <a:lnTo>
                      <a:pt x="34"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90" name="Freeform 247"/>
              <p:cNvSpPr>
                <a:spLocks noChangeAspect="1"/>
              </p:cNvSpPr>
              <p:nvPr/>
            </p:nvSpPr>
            <p:spPr bwMode="auto">
              <a:xfrm>
                <a:off x="2844" y="1637"/>
                <a:ext cx="50" cy="45"/>
              </a:xfrm>
              <a:custGeom>
                <a:avLst/>
                <a:gdLst>
                  <a:gd name="T0" fmla="*/ 35 w 50"/>
                  <a:gd name="T1" fmla="*/ 36 h 45"/>
                  <a:gd name="T2" fmla="*/ 35 w 50"/>
                  <a:gd name="T3" fmla="*/ 45 h 45"/>
                  <a:gd name="T4" fmla="*/ 50 w 50"/>
                  <a:gd name="T5" fmla="*/ 44 h 45"/>
                  <a:gd name="T6" fmla="*/ 50 w 50"/>
                  <a:gd name="T7" fmla="*/ 41 h 45"/>
                  <a:gd name="T8" fmla="*/ 47 w 50"/>
                  <a:gd name="T9" fmla="*/ 41 h 45"/>
                  <a:gd name="T10" fmla="*/ 46 w 50"/>
                  <a:gd name="T11" fmla="*/ 41 h 45"/>
                  <a:gd name="T12" fmla="*/ 44 w 50"/>
                  <a:gd name="T13" fmla="*/ 40 h 45"/>
                  <a:gd name="T14" fmla="*/ 43 w 50"/>
                  <a:gd name="T15" fmla="*/ 40 h 45"/>
                  <a:gd name="T16" fmla="*/ 43 w 50"/>
                  <a:gd name="T17" fmla="*/ 39 h 45"/>
                  <a:gd name="T18" fmla="*/ 42 w 50"/>
                  <a:gd name="T19" fmla="*/ 38 h 45"/>
                  <a:gd name="T20" fmla="*/ 42 w 50"/>
                  <a:gd name="T21" fmla="*/ 37 h 45"/>
                  <a:gd name="T22" fmla="*/ 42 w 50"/>
                  <a:gd name="T23" fmla="*/ 35 h 45"/>
                  <a:gd name="T24" fmla="*/ 42 w 50"/>
                  <a:gd name="T25" fmla="*/ 0 h 45"/>
                  <a:gd name="T26" fmla="*/ 27 w 50"/>
                  <a:gd name="T27" fmla="*/ 1 h 45"/>
                  <a:gd name="T28" fmla="*/ 27 w 50"/>
                  <a:gd name="T29" fmla="*/ 4 h 45"/>
                  <a:gd name="T30" fmla="*/ 30 w 50"/>
                  <a:gd name="T31" fmla="*/ 4 h 45"/>
                  <a:gd name="T32" fmla="*/ 32 w 50"/>
                  <a:gd name="T33" fmla="*/ 4 h 45"/>
                  <a:gd name="T34" fmla="*/ 33 w 50"/>
                  <a:gd name="T35" fmla="*/ 5 h 45"/>
                  <a:gd name="T36" fmla="*/ 34 w 50"/>
                  <a:gd name="T37" fmla="*/ 5 h 45"/>
                  <a:gd name="T38" fmla="*/ 35 w 50"/>
                  <a:gd name="T39" fmla="*/ 6 h 45"/>
                  <a:gd name="T40" fmla="*/ 35 w 50"/>
                  <a:gd name="T41" fmla="*/ 7 h 45"/>
                  <a:gd name="T42" fmla="*/ 35 w 50"/>
                  <a:gd name="T43" fmla="*/ 8 h 45"/>
                  <a:gd name="T44" fmla="*/ 35 w 50"/>
                  <a:gd name="T45" fmla="*/ 10 h 45"/>
                  <a:gd name="T46" fmla="*/ 35 w 50"/>
                  <a:gd name="T47" fmla="*/ 27 h 45"/>
                  <a:gd name="T48" fmla="*/ 34 w 50"/>
                  <a:gd name="T49" fmla="*/ 33 h 45"/>
                  <a:gd name="T50" fmla="*/ 32 w 50"/>
                  <a:gd name="T51" fmla="*/ 38 h 45"/>
                  <a:gd name="T52" fmla="*/ 28 w 50"/>
                  <a:gd name="T53" fmla="*/ 42 h 45"/>
                  <a:gd name="T54" fmla="*/ 23 w 50"/>
                  <a:gd name="T55" fmla="*/ 43 h 45"/>
                  <a:gd name="T56" fmla="*/ 20 w 50"/>
                  <a:gd name="T57" fmla="*/ 43 h 45"/>
                  <a:gd name="T58" fmla="*/ 18 w 50"/>
                  <a:gd name="T59" fmla="*/ 42 h 45"/>
                  <a:gd name="T60" fmla="*/ 17 w 50"/>
                  <a:gd name="T61" fmla="*/ 41 h 45"/>
                  <a:gd name="T62" fmla="*/ 16 w 50"/>
                  <a:gd name="T63" fmla="*/ 40 h 45"/>
                  <a:gd name="T64" fmla="*/ 15 w 50"/>
                  <a:gd name="T65" fmla="*/ 38 h 45"/>
                  <a:gd name="T66" fmla="*/ 15 w 50"/>
                  <a:gd name="T67" fmla="*/ 37 h 45"/>
                  <a:gd name="T68" fmla="*/ 14 w 50"/>
                  <a:gd name="T69" fmla="*/ 35 h 45"/>
                  <a:gd name="T70" fmla="*/ 14 w 50"/>
                  <a:gd name="T71" fmla="*/ 33 h 45"/>
                  <a:gd name="T72" fmla="*/ 14 w 50"/>
                  <a:gd name="T73" fmla="*/ 0 h 45"/>
                  <a:gd name="T74" fmla="*/ 0 w 50"/>
                  <a:gd name="T75" fmla="*/ 1 h 45"/>
                  <a:gd name="T76" fmla="*/ 0 w 50"/>
                  <a:gd name="T77" fmla="*/ 4 h 45"/>
                  <a:gd name="T78" fmla="*/ 2 w 50"/>
                  <a:gd name="T79" fmla="*/ 4 h 45"/>
                  <a:gd name="T80" fmla="*/ 4 w 50"/>
                  <a:gd name="T81" fmla="*/ 4 h 45"/>
                  <a:gd name="T82" fmla="*/ 6 w 50"/>
                  <a:gd name="T83" fmla="*/ 5 h 45"/>
                  <a:gd name="T84" fmla="*/ 6 w 50"/>
                  <a:gd name="T85" fmla="*/ 5 h 45"/>
                  <a:gd name="T86" fmla="*/ 7 w 50"/>
                  <a:gd name="T87" fmla="*/ 6 h 45"/>
                  <a:gd name="T88" fmla="*/ 7 w 50"/>
                  <a:gd name="T89" fmla="*/ 8 h 45"/>
                  <a:gd name="T90" fmla="*/ 7 w 50"/>
                  <a:gd name="T91" fmla="*/ 10 h 45"/>
                  <a:gd name="T92" fmla="*/ 7 w 50"/>
                  <a:gd name="T93" fmla="*/ 13 h 45"/>
                  <a:gd name="T94" fmla="*/ 7 w 50"/>
                  <a:gd name="T95" fmla="*/ 28 h 45"/>
                  <a:gd name="T96" fmla="*/ 8 w 50"/>
                  <a:gd name="T97" fmla="*/ 31 h 45"/>
                  <a:gd name="T98" fmla="*/ 8 w 50"/>
                  <a:gd name="T99" fmla="*/ 34 h 45"/>
                  <a:gd name="T100" fmla="*/ 8 w 50"/>
                  <a:gd name="T101" fmla="*/ 37 h 45"/>
                  <a:gd name="T102" fmla="*/ 9 w 50"/>
                  <a:gd name="T103" fmla="*/ 39 h 45"/>
                  <a:gd name="T104" fmla="*/ 11 w 50"/>
                  <a:gd name="T105" fmla="*/ 42 h 45"/>
                  <a:gd name="T106" fmla="*/ 14 w 50"/>
                  <a:gd name="T107" fmla="*/ 43 h 45"/>
                  <a:gd name="T108" fmla="*/ 18 w 50"/>
                  <a:gd name="T109" fmla="*/ 45 h 45"/>
                  <a:gd name="T110" fmla="*/ 23 w 50"/>
                  <a:gd name="T111" fmla="*/ 45 h 45"/>
                  <a:gd name="T112" fmla="*/ 27 w 50"/>
                  <a:gd name="T113" fmla="*/ 44 h 45"/>
                  <a:gd name="T114" fmla="*/ 30 w 50"/>
                  <a:gd name="T115" fmla="*/ 43 h 45"/>
                  <a:gd name="T116" fmla="*/ 33 w 50"/>
                  <a:gd name="T117" fmla="*/ 40 h 45"/>
                  <a:gd name="T118" fmla="*/ 35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5" y="36"/>
                    </a:moveTo>
                    <a:lnTo>
                      <a:pt x="35" y="45"/>
                    </a:lnTo>
                    <a:lnTo>
                      <a:pt x="50" y="44"/>
                    </a:lnTo>
                    <a:lnTo>
                      <a:pt x="50" y="41"/>
                    </a:lnTo>
                    <a:lnTo>
                      <a:pt x="47" y="41"/>
                    </a:lnTo>
                    <a:lnTo>
                      <a:pt x="46" y="41"/>
                    </a:lnTo>
                    <a:lnTo>
                      <a:pt x="44" y="40"/>
                    </a:lnTo>
                    <a:lnTo>
                      <a:pt x="43" y="40"/>
                    </a:lnTo>
                    <a:lnTo>
                      <a:pt x="43" y="39"/>
                    </a:lnTo>
                    <a:lnTo>
                      <a:pt x="42" y="38"/>
                    </a:lnTo>
                    <a:lnTo>
                      <a:pt x="42" y="37"/>
                    </a:lnTo>
                    <a:lnTo>
                      <a:pt x="42" y="35"/>
                    </a:lnTo>
                    <a:lnTo>
                      <a:pt x="42" y="0"/>
                    </a:lnTo>
                    <a:lnTo>
                      <a:pt x="27" y="1"/>
                    </a:lnTo>
                    <a:lnTo>
                      <a:pt x="27" y="4"/>
                    </a:lnTo>
                    <a:lnTo>
                      <a:pt x="30" y="4"/>
                    </a:lnTo>
                    <a:lnTo>
                      <a:pt x="32" y="4"/>
                    </a:lnTo>
                    <a:lnTo>
                      <a:pt x="33" y="5"/>
                    </a:lnTo>
                    <a:lnTo>
                      <a:pt x="34" y="5"/>
                    </a:lnTo>
                    <a:lnTo>
                      <a:pt x="35" y="6"/>
                    </a:lnTo>
                    <a:lnTo>
                      <a:pt x="35" y="7"/>
                    </a:lnTo>
                    <a:lnTo>
                      <a:pt x="35" y="8"/>
                    </a:lnTo>
                    <a:lnTo>
                      <a:pt x="35" y="10"/>
                    </a:lnTo>
                    <a:lnTo>
                      <a:pt x="35" y="27"/>
                    </a:lnTo>
                    <a:lnTo>
                      <a:pt x="34" y="33"/>
                    </a:lnTo>
                    <a:lnTo>
                      <a:pt x="32" y="38"/>
                    </a:lnTo>
                    <a:lnTo>
                      <a:pt x="28" y="42"/>
                    </a:lnTo>
                    <a:lnTo>
                      <a:pt x="23" y="43"/>
                    </a:lnTo>
                    <a:lnTo>
                      <a:pt x="20" y="43"/>
                    </a:lnTo>
                    <a:lnTo>
                      <a:pt x="18" y="42"/>
                    </a:lnTo>
                    <a:lnTo>
                      <a:pt x="17" y="41"/>
                    </a:lnTo>
                    <a:lnTo>
                      <a:pt x="16" y="40"/>
                    </a:lnTo>
                    <a:lnTo>
                      <a:pt x="15" y="38"/>
                    </a:lnTo>
                    <a:lnTo>
                      <a:pt x="15" y="37"/>
                    </a:lnTo>
                    <a:lnTo>
                      <a:pt x="14" y="35"/>
                    </a:lnTo>
                    <a:lnTo>
                      <a:pt x="14" y="33"/>
                    </a:lnTo>
                    <a:lnTo>
                      <a:pt x="14" y="0"/>
                    </a:lnTo>
                    <a:lnTo>
                      <a:pt x="0" y="1"/>
                    </a:lnTo>
                    <a:lnTo>
                      <a:pt x="0" y="4"/>
                    </a:lnTo>
                    <a:lnTo>
                      <a:pt x="2" y="4"/>
                    </a:lnTo>
                    <a:lnTo>
                      <a:pt x="4" y="4"/>
                    </a:lnTo>
                    <a:lnTo>
                      <a:pt x="6" y="5"/>
                    </a:lnTo>
                    <a:lnTo>
                      <a:pt x="6" y="5"/>
                    </a:lnTo>
                    <a:lnTo>
                      <a:pt x="7" y="6"/>
                    </a:lnTo>
                    <a:lnTo>
                      <a:pt x="7" y="8"/>
                    </a:lnTo>
                    <a:lnTo>
                      <a:pt x="7" y="10"/>
                    </a:lnTo>
                    <a:lnTo>
                      <a:pt x="7" y="13"/>
                    </a:lnTo>
                    <a:lnTo>
                      <a:pt x="7" y="28"/>
                    </a:lnTo>
                    <a:lnTo>
                      <a:pt x="8" y="31"/>
                    </a:lnTo>
                    <a:lnTo>
                      <a:pt x="8" y="34"/>
                    </a:lnTo>
                    <a:lnTo>
                      <a:pt x="8" y="37"/>
                    </a:lnTo>
                    <a:lnTo>
                      <a:pt x="9" y="39"/>
                    </a:lnTo>
                    <a:lnTo>
                      <a:pt x="11" y="42"/>
                    </a:lnTo>
                    <a:lnTo>
                      <a:pt x="14" y="43"/>
                    </a:lnTo>
                    <a:lnTo>
                      <a:pt x="18" y="45"/>
                    </a:lnTo>
                    <a:lnTo>
                      <a:pt x="23" y="45"/>
                    </a:lnTo>
                    <a:lnTo>
                      <a:pt x="27" y="44"/>
                    </a:lnTo>
                    <a:lnTo>
                      <a:pt x="30" y="43"/>
                    </a:lnTo>
                    <a:lnTo>
                      <a:pt x="33" y="40"/>
                    </a:lnTo>
                    <a:lnTo>
                      <a:pt x="35"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91" name="Freeform 248"/>
              <p:cNvSpPr>
                <a:spLocks noChangeAspect="1"/>
              </p:cNvSpPr>
              <p:nvPr/>
            </p:nvSpPr>
            <p:spPr bwMode="auto">
              <a:xfrm>
                <a:off x="2899" y="1637"/>
                <a:ext cx="50" cy="44"/>
              </a:xfrm>
              <a:custGeom>
                <a:avLst/>
                <a:gdLst>
                  <a:gd name="T0" fmla="*/ 8 w 50"/>
                  <a:gd name="T1" fmla="*/ 36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6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8" y="39"/>
                    </a:lnTo>
                    <a:lnTo>
                      <a:pt x="7" y="40"/>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3" y="3"/>
                    </a:lnTo>
                    <a:lnTo>
                      <a:pt x="28" y="2"/>
                    </a:lnTo>
                    <a:lnTo>
                      <a:pt x="30" y="2"/>
                    </a:lnTo>
                    <a:lnTo>
                      <a:pt x="32" y="3"/>
                    </a:lnTo>
                    <a:lnTo>
                      <a:pt x="33" y="4"/>
                    </a:lnTo>
                    <a:lnTo>
                      <a:pt x="34" y="5"/>
                    </a:lnTo>
                    <a:lnTo>
                      <a:pt x="35" y="7"/>
                    </a:lnTo>
                    <a:lnTo>
                      <a:pt x="35" y="9"/>
                    </a:lnTo>
                    <a:lnTo>
                      <a:pt x="36" y="11"/>
                    </a:lnTo>
                    <a:lnTo>
                      <a:pt x="36" y="13"/>
                    </a:lnTo>
                    <a:lnTo>
                      <a:pt x="36" y="36"/>
                    </a:lnTo>
                    <a:lnTo>
                      <a:pt x="35" y="39"/>
                    </a:lnTo>
                    <a:lnTo>
                      <a:pt x="34" y="40"/>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0"/>
                    </a:lnTo>
                    <a:lnTo>
                      <a:pt x="43" y="40"/>
                    </a:lnTo>
                    <a:lnTo>
                      <a:pt x="42" y="38"/>
                    </a:lnTo>
                    <a:lnTo>
                      <a:pt x="42" y="19"/>
                    </a:lnTo>
                    <a:lnTo>
                      <a:pt x="42" y="13"/>
                    </a:lnTo>
                    <a:lnTo>
                      <a:pt x="42" y="9"/>
                    </a:lnTo>
                    <a:lnTo>
                      <a:pt x="41" y="6"/>
                    </a:lnTo>
                    <a:lnTo>
                      <a:pt x="39" y="4"/>
                    </a:lnTo>
                    <a:lnTo>
                      <a:pt x="38" y="2"/>
                    </a:lnTo>
                    <a:lnTo>
                      <a:pt x="36" y="1"/>
                    </a:lnTo>
                    <a:lnTo>
                      <a:pt x="33" y="0"/>
                    </a:lnTo>
                    <a:lnTo>
                      <a:pt x="29" y="0"/>
                    </a:lnTo>
                    <a:lnTo>
                      <a:pt x="24" y="1"/>
                    </a:lnTo>
                    <a:lnTo>
                      <a:pt x="20" y="3"/>
                    </a:lnTo>
                    <a:lnTo>
                      <a:pt x="17" y="6"/>
                    </a:lnTo>
                    <a:lnTo>
                      <a:pt x="14" y="10"/>
                    </a:lnTo>
                    <a:lnTo>
                      <a:pt x="14" y="0"/>
                    </a:lnTo>
                    <a:lnTo>
                      <a:pt x="0" y="1"/>
                    </a:lnTo>
                    <a:lnTo>
                      <a:pt x="0" y="4"/>
                    </a:lnTo>
                    <a:lnTo>
                      <a:pt x="2" y="4"/>
                    </a:lnTo>
                    <a:lnTo>
                      <a:pt x="4" y="4"/>
                    </a:lnTo>
                    <a:lnTo>
                      <a:pt x="6" y="5"/>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92" name="Freeform 249"/>
              <p:cNvSpPr>
                <a:spLocks noChangeAspect="1" noEditPoints="1"/>
              </p:cNvSpPr>
              <p:nvPr/>
            </p:nvSpPr>
            <p:spPr bwMode="auto">
              <a:xfrm>
                <a:off x="2955" y="1612"/>
                <a:ext cx="49" cy="70"/>
              </a:xfrm>
              <a:custGeom>
                <a:avLst/>
                <a:gdLst>
                  <a:gd name="T0" fmla="*/ 34 w 49"/>
                  <a:gd name="T1" fmla="*/ 70 h 70"/>
                  <a:gd name="T2" fmla="*/ 49 w 49"/>
                  <a:gd name="T3" fmla="*/ 66 h 70"/>
                  <a:gd name="T4" fmla="*/ 45 w 49"/>
                  <a:gd name="T5" fmla="*/ 66 h 70"/>
                  <a:gd name="T6" fmla="*/ 42 w 49"/>
                  <a:gd name="T7" fmla="*/ 65 h 70"/>
                  <a:gd name="T8" fmla="*/ 41 w 49"/>
                  <a:gd name="T9" fmla="*/ 63 h 70"/>
                  <a:gd name="T10" fmla="*/ 41 w 49"/>
                  <a:gd name="T11" fmla="*/ 60 h 70"/>
                  <a:gd name="T12" fmla="*/ 27 w 49"/>
                  <a:gd name="T13" fmla="*/ 1 h 70"/>
                  <a:gd name="T14" fmla="*/ 29 w 49"/>
                  <a:gd name="T15" fmla="*/ 4 h 70"/>
                  <a:gd name="T16" fmla="*/ 32 w 49"/>
                  <a:gd name="T17" fmla="*/ 4 h 70"/>
                  <a:gd name="T18" fmla="*/ 34 w 49"/>
                  <a:gd name="T19" fmla="*/ 6 h 70"/>
                  <a:gd name="T20" fmla="*/ 34 w 49"/>
                  <a:gd name="T21" fmla="*/ 8 h 70"/>
                  <a:gd name="T22" fmla="*/ 34 w 49"/>
                  <a:gd name="T23" fmla="*/ 31 h 70"/>
                  <a:gd name="T24" fmla="*/ 29 w 49"/>
                  <a:gd name="T25" fmla="*/ 27 h 70"/>
                  <a:gd name="T26" fmla="*/ 22 w 49"/>
                  <a:gd name="T27" fmla="*/ 25 h 70"/>
                  <a:gd name="T28" fmla="*/ 6 w 49"/>
                  <a:gd name="T29" fmla="*/ 31 h 70"/>
                  <a:gd name="T30" fmla="*/ 0 w 49"/>
                  <a:gd name="T31" fmla="*/ 47 h 70"/>
                  <a:gd name="T32" fmla="*/ 6 w 49"/>
                  <a:gd name="T33" fmla="*/ 63 h 70"/>
                  <a:gd name="T34" fmla="*/ 21 w 49"/>
                  <a:gd name="T35" fmla="*/ 70 h 70"/>
                  <a:gd name="T36" fmla="*/ 29 w 49"/>
                  <a:gd name="T37" fmla="*/ 68 h 70"/>
                  <a:gd name="T38" fmla="*/ 34 w 49"/>
                  <a:gd name="T39" fmla="*/ 63 h 70"/>
                  <a:gd name="T40" fmla="*/ 34 w 49"/>
                  <a:gd name="T41" fmla="*/ 57 h 70"/>
                  <a:gd name="T42" fmla="*/ 34 w 49"/>
                  <a:gd name="T43" fmla="*/ 59 h 70"/>
                  <a:gd name="T44" fmla="*/ 33 w 49"/>
                  <a:gd name="T45" fmla="*/ 61 h 70"/>
                  <a:gd name="T46" fmla="*/ 28 w 49"/>
                  <a:gd name="T47" fmla="*/ 66 h 70"/>
                  <a:gd name="T48" fmla="*/ 21 w 49"/>
                  <a:gd name="T49" fmla="*/ 68 h 70"/>
                  <a:gd name="T50" fmla="*/ 15 w 49"/>
                  <a:gd name="T51" fmla="*/ 66 h 70"/>
                  <a:gd name="T52" fmla="*/ 11 w 49"/>
                  <a:gd name="T53" fmla="*/ 61 h 70"/>
                  <a:gd name="T54" fmla="*/ 8 w 49"/>
                  <a:gd name="T55" fmla="*/ 54 h 70"/>
                  <a:gd name="T56" fmla="*/ 8 w 49"/>
                  <a:gd name="T57" fmla="*/ 48 h 70"/>
                  <a:gd name="T58" fmla="*/ 8 w 49"/>
                  <a:gd name="T59" fmla="*/ 41 h 70"/>
                  <a:gd name="T60" fmla="*/ 11 w 49"/>
                  <a:gd name="T61" fmla="*/ 33 h 70"/>
                  <a:gd name="T62" fmla="*/ 16 w 49"/>
                  <a:gd name="T63" fmla="*/ 29 h 70"/>
                  <a:gd name="T64" fmla="*/ 22 w 49"/>
                  <a:gd name="T65" fmla="*/ 27 h 70"/>
                  <a:gd name="T66" fmla="*/ 28 w 49"/>
                  <a:gd name="T67" fmla="*/ 28 h 70"/>
                  <a:gd name="T68" fmla="*/ 33 w 49"/>
                  <a:gd name="T69" fmla="*/ 33 h 70"/>
                  <a:gd name="T70" fmla="*/ 34 w 49"/>
                  <a:gd name="T71" fmla="*/ 35 h 70"/>
                  <a:gd name="T72" fmla="*/ 34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4" y="63"/>
                    </a:moveTo>
                    <a:lnTo>
                      <a:pt x="34" y="70"/>
                    </a:lnTo>
                    <a:lnTo>
                      <a:pt x="49" y="69"/>
                    </a:lnTo>
                    <a:lnTo>
                      <a:pt x="49" y="66"/>
                    </a:lnTo>
                    <a:lnTo>
                      <a:pt x="47" y="66"/>
                    </a:lnTo>
                    <a:lnTo>
                      <a:pt x="45" y="66"/>
                    </a:lnTo>
                    <a:lnTo>
                      <a:pt x="43" y="65"/>
                    </a:lnTo>
                    <a:lnTo>
                      <a:pt x="42" y="65"/>
                    </a:lnTo>
                    <a:lnTo>
                      <a:pt x="42" y="64"/>
                    </a:lnTo>
                    <a:lnTo>
                      <a:pt x="41" y="63"/>
                    </a:lnTo>
                    <a:lnTo>
                      <a:pt x="41" y="62"/>
                    </a:lnTo>
                    <a:lnTo>
                      <a:pt x="41" y="60"/>
                    </a:lnTo>
                    <a:lnTo>
                      <a:pt x="41" y="0"/>
                    </a:lnTo>
                    <a:lnTo>
                      <a:pt x="27" y="1"/>
                    </a:lnTo>
                    <a:lnTo>
                      <a:pt x="27" y="4"/>
                    </a:lnTo>
                    <a:lnTo>
                      <a:pt x="29" y="4"/>
                    </a:lnTo>
                    <a:lnTo>
                      <a:pt x="31" y="4"/>
                    </a:lnTo>
                    <a:lnTo>
                      <a:pt x="32" y="4"/>
                    </a:lnTo>
                    <a:lnTo>
                      <a:pt x="33" y="5"/>
                    </a:lnTo>
                    <a:lnTo>
                      <a:pt x="34" y="6"/>
                    </a:lnTo>
                    <a:lnTo>
                      <a:pt x="34" y="7"/>
                    </a:lnTo>
                    <a:lnTo>
                      <a:pt x="34" y="8"/>
                    </a:lnTo>
                    <a:lnTo>
                      <a:pt x="34" y="9"/>
                    </a:lnTo>
                    <a:lnTo>
                      <a:pt x="34" y="31"/>
                    </a:lnTo>
                    <a:lnTo>
                      <a:pt x="32" y="29"/>
                    </a:lnTo>
                    <a:lnTo>
                      <a:pt x="29" y="27"/>
                    </a:lnTo>
                    <a:lnTo>
                      <a:pt x="26" y="25"/>
                    </a:lnTo>
                    <a:lnTo>
                      <a:pt x="22" y="25"/>
                    </a:lnTo>
                    <a:lnTo>
                      <a:pt x="14" y="27"/>
                    </a:lnTo>
                    <a:lnTo>
                      <a:pt x="6" y="31"/>
                    </a:lnTo>
                    <a:lnTo>
                      <a:pt x="2" y="39"/>
                    </a:lnTo>
                    <a:lnTo>
                      <a:pt x="0" y="47"/>
                    </a:lnTo>
                    <a:lnTo>
                      <a:pt x="1" y="56"/>
                    </a:lnTo>
                    <a:lnTo>
                      <a:pt x="6" y="63"/>
                    </a:lnTo>
                    <a:lnTo>
                      <a:pt x="13" y="68"/>
                    </a:lnTo>
                    <a:lnTo>
                      <a:pt x="21" y="70"/>
                    </a:lnTo>
                    <a:lnTo>
                      <a:pt x="25" y="69"/>
                    </a:lnTo>
                    <a:lnTo>
                      <a:pt x="29" y="68"/>
                    </a:lnTo>
                    <a:lnTo>
                      <a:pt x="32" y="66"/>
                    </a:lnTo>
                    <a:lnTo>
                      <a:pt x="34" y="63"/>
                    </a:lnTo>
                    <a:close/>
                    <a:moveTo>
                      <a:pt x="34" y="37"/>
                    </a:moveTo>
                    <a:lnTo>
                      <a:pt x="34" y="57"/>
                    </a:lnTo>
                    <a:lnTo>
                      <a:pt x="34" y="58"/>
                    </a:lnTo>
                    <a:lnTo>
                      <a:pt x="34" y="59"/>
                    </a:lnTo>
                    <a:lnTo>
                      <a:pt x="34" y="60"/>
                    </a:lnTo>
                    <a:lnTo>
                      <a:pt x="33" y="61"/>
                    </a:lnTo>
                    <a:lnTo>
                      <a:pt x="31" y="64"/>
                    </a:lnTo>
                    <a:lnTo>
                      <a:pt x="28" y="66"/>
                    </a:lnTo>
                    <a:lnTo>
                      <a:pt x="25" y="67"/>
                    </a:lnTo>
                    <a:lnTo>
                      <a:pt x="21" y="68"/>
                    </a:lnTo>
                    <a:lnTo>
                      <a:pt x="18" y="67"/>
                    </a:lnTo>
                    <a:lnTo>
                      <a:pt x="15" y="66"/>
                    </a:lnTo>
                    <a:lnTo>
                      <a:pt x="13" y="64"/>
                    </a:lnTo>
                    <a:lnTo>
                      <a:pt x="11" y="61"/>
                    </a:lnTo>
                    <a:lnTo>
                      <a:pt x="9" y="58"/>
                    </a:lnTo>
                    <a:lnTo>
                      <a:pt x="8" y="54"/>
                    </a:lnTo>
                    <a:lnTo>
                      <a:pt x="8" y="51"/>
                    </a:lnTo>
                    <a:lnTo>
                      <a:pt x="8" y="48"/>
                    </a:lnTo>
                    <a:lnTo>
                      <a:pt x="8" y="44"/>
                    </a:lnTo>
                    <a:lnTo>
                      <a:pt x="8" y="41"/>
                    </a:lnTo>
                    <a:lnTo>
                      <a:pt x="9" y="37"/>
                    </a:lnTo>
                    <a:lnTo>
                      <a:pt x="11" y="33"/>
                    </a:lnTo>
                    <a:lnTo>
                      <a:pt x="13" y="31"/>
                    </a:lnTo>
                    <a:lnTo>
                      <a:pt x="16" y="29"/>
                    </a:lnTo>
                    <a:lnTo>
                      <a:pt x="19" y="28"/>
                    </a:lnTo>
                    <a:lnTo>
                      <a:pt x="22" y="27"/>
                    </a:lnTo>
                    <a:lnTo>
                      <a:pt x="25" y="27"/>
                    </a:lnTo>
                    <a:lnTo>
                      <a:pt x="28" y="28"/>
                    </a:lnTo>
                    <a:lnTo>
                      <a:pt x="31" y="30"/>
                    </a:lnTo>
                    <a:lnTo>
                      <a:pt x="33" y="33"/>
                    </a:lnTo>
                    <a:lnTo>
                      <a:pt x="34" y="34"/>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93" name="Freeform 250"/>
              <p:cNvSpPr>
                <a:spLocks noChangeAspect="1"/>
              </p:cNvSpPr>
              <p:nvPr/>
            </p:nvSpPr>
            <p:spPr bwMode="auto">
              <a:xfrm>
                <a:off x="3012" y="1606"/>
                <a:ext cx="24" cy="100"/>
              </a:xfrm>
              <a:custGeom>
                <a:avLst/>
                <a:gdLst>
                  <a:gd name="T0" fmla="*/ 24 w 24"/>
                  <a:gd name="T1" fmla="*/ 50 h 100"/>
                  <a:gd name="T2" fmla="*/ 23 w 24"/>
                  <a:gd name="T3" fmla="*/ 43 h 100"/>
                  <a:gd name="T4" fmla="*/ 22 w 24"/>
                  <a:gd name="T5" fmla="*/ 36 h 100"/>
                  <a:gd name="T6" fmla="*/ 20 w 24"/>
                  <a:gd name="T7" fmla="*/ 27 h 100"/>
                  <a:gd name="T8" fmla="*/ 17 w 24"/>
                  <a:gd name="T9" fmla="*/ 19 h 100"/>
                  <a:gd name="T10" fmla="*/ 12 w 24"/>
                  <a:gd name="T11" fmla="*/ 11 h 100"/>
                  <a:gd name="T12" fmla="*/ 7 w 24"/>
                  <a:gd name="T13" fmla="*/ 5 h 100"/>
                  <a:gd name="T14" fmla="*/ 3 w 24"/>
                  <a:gd name="T15" fmla="*/ 1 h 100"/>
                  <a:gd name="T16" fmla="*/ 1 w 24"/>
                  <a:gd name="T17" fmla="*/ 0 h 100"/>
                  <a:gd name="T18" fmla="*/ 1 w 24"/>
                  <a:gd name="T19" fmla="*/ 0 h 100"/>
                  <a:gd name="T20" fmla="*/ 0 w 24"/>
                  <a:gd name="T21" fmla="*/ 1 h 100"/>
                  <a:gd name="T22" fmla="*/ 0 w 24"/>
                  <a:gd name="T23" fmla="*/ 1 h 100"/>
                  <a:gd name="T24" fmla="*/ 1 w 24"/>
                  <a:gd name="T25" fmla="*/ 2 h 100"/>
                  <a:gd name="T26" fmla="*/ 1 w 24"/>
                  <a:gd name="T27" fmla="*/ 2 h 100"/>
                  <a:gd name="T28" fmla="*/ 2 w 24"/>
                  <a:gd name="T29" fmla="*/ 3 h 100"/>
                  <a:gd name="T30" fmla="*/ 9 w 24"/>
                  <a:gd name="T31" fmla="*/ 12 h 100"/>
                  <a:gd name="T32" fmla="*/ 14 w 24"/>
                  <a:gd name="T33" fmla="*/ 23 h 100"/>
                  <a:gd name="T34" fmla="*/ 17 w 24"/>
                  <a:gd name="T35" fmla="*/ 35 h 100"/>
                  <a:gd name="T36" fmla="*/ 18 w 24"/>
                  <a:gd name="T37" fmla="*/ 50 h 100"/>
                  <a:gd name="T38" fmla="*/ 17 w 24"/>
                  <a:gd name="T39" fmla="*/ 63 h 100"/>
                  <a:gd name="T40" fmla="*/ 14 w 24"/>
                  <a:gd name="T41" fmla="*/ 75 h 100"/>
                  <a:gd name="T42" fmla="*/ 9 w 24"/>
                  <a:gd name="T43" fmla="*/ 87 h 100"/>
                  <a:gd name="T44" fmla="*/ 2 w 24"/>
                  <a:gd name="T45" fmla="*/ 97 h 100"/>
                  <a:gd name="T46" fmla="*/ 1 w 24"/>
                  <a:gd name="T47" fmla="*/ 98 h 100"/>
                  <a:gd name="T48" fmla="*/ 0 w 24"/>
                  <a:gd name="T49" fmla="*/ 99 h 100"/>
                  <a:gd name="T50" fmla="*/ 1 w 24"/>
                  <a:gd name="T51" fmla="*/ 100 h 100"/>
                  <a:gd name="T52" fmla="*/ 1 w 24"/>
                  <a:gd name="T53" fmla="*/ 100 h 100"/>
                  <a:gd name="T54" fmla="*/ 4 w 24"/>
                  <a:gd name="T55" fmla="*/ 99 h 100"/>
                  <a:gd name="T56" fmla="*/ 8 w 24"/>
                  <a:gd name="T57" fmla="*/ 95 h 100"/>
                  <a:gd name="T58" fmla="*/ 12 w 24"/>
                  <a:gd name="T59" fmla="*/ 89 h 100"/>
                  <a:gd name="T60" fmla="*/ 17 w 24"/>
                  <a:gd name="T61" fmla="*/ 80 h 100"/>
                  <a:gd name="T62" fmla="*/ 20 w 24"/>
                  <a:gd name="T63" fmla="*/ 72 h 100"/>
                  <a:gd name="T64" fmla="*/ 22 w 24"/>
                  <a:gd name="T65" fmla="*/ 64 h 100"/>
                  <a:gd name="T66" fmla="*/ 23 w 24"/>
                  <a:gd name="T67" fmla="*/ 57 h 100"/>
                  <a:gd name="T68" fmla="*/ 24 w 24"/>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00">
                    <a:moveTo>
                      <a:pt x="24" y="50"/>
                    </a:moveTo>
                    <a:lnTo>
                      <a:pt x="23" y="43"/>
                    </a:lnTo>
                    <a:lnTo>
                      <a:pt x="22" y="36"/>
                    </a:lnTo>
                    <a:lnTo>
                      <a:pt x="20" y="27"/>
                    </a:lnTo>
                    <a:lnTo>
                      <a:pt x="17" y="19"/>
                    </a:lnTo>
                    <a:lnTo>
                      <a:pt x="12" y="11"/>
                    </a:lnTo>
                    <a:lnTo>
                      <a:pt x="7" y="5"/>
                    </a:lnTo>
                    <a:lnTo>
                      <a:pt x="3" y="1"/>
                    </a:lnTo>
                    <a:lnTo>
                      <a:pt x="1" y="0"/>
                    </a:lnTo>
                    <a:lnTo>
                      <a:pt x="1" y="0"/>
                    </a:lnTo>
                    <a:lnTo>
                      <a:pt x="0" y="1"/>
                    </a:lnTo>
                    <a:lnTo>
                      <a:pt x="0" y="1"/>
                    </a:lnTo>
                    <a:lnTo>
                      <a:pt x="1" y="2"/>
                    </a:lnTo>
                    <a:lnTo>
                      <a:pt x="1" y="2"/>
                    </a:lnTo>
                    <a:lnTo>
                      <a:pt x="2" y="3"/>
                    </a:lnTo>
                    <a:lnTo>
                      <a:pt x="9" y="12"/>
                    </a:lnTo>
                    <a:lnTo>
                      <a:pt x="14" y="23"/>
                    </a:lnTo>
                    <a:lnTo>
                      <a:pt x="17" y="35"/>
                    </a:lnTo>
                    <a:lnTo>
                      <a:pt x="18" y="50"/>
                    </a:lnTo>
                    <a:lnTo>
                      <a:pt x="17" y="63"/>
                    </a:lnTo>
                    <a:lnTo>
                      <a:pt x="14" y="75"/>
                    </a:lnTo>
                    <a:lnTo>
                      <a:pt x="9" y="87"/>
                    </a:lnTo>
                    <a:lnTo>
                      <a:pt x="2" y="97"/>
                    </a:lnTo>
                    <a:lnTo>
                      <a:pt x="1" y="98"/>
                    </a:lnTo>
                    <a:lnTo>
                      <a:pt x="0" y="99"/>
                    </a:lnTo>
                    <a:lnTo>
                      <a:pt x="1" y="100"/>
                    </a:lnTo>
                    <a:lnTo>
                      <a:pt x="1" y="100"/>
                    </a:lnTo>
                    <a:lnTo>
                      <a:pt x="4" y="99"/>
                    </a:lnTo>
                    <a:lnTo>
                      <a:pt x="8" y="95"/>
                    </a:lnTo>
                    <a:lnTo>
                      <a:pt x="12" y="89"/>
                    </a:lnTo>
                    <a:lnTo>
                      <a:pt x="17" y="80"/>
                    </a:lnTo>
                    <a:lnTo>
                      <a:pt x="20" y="72"/>
                    </a:lnTo>
                    <a:lnTo>
                      <a:pt x="22" y="64"/>
                    </a:lnTo>
                    <a:lnTo>
                      <a:pt x="23" y="57"/>
                    </a:lnTo>
                    <a:lnTo>
                      <a:pt x="24"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94" name="Freeform 251"/>
              <p:cNvSpPr>
                <a:spLocks noChangeAspect="1"/>
              </p:cNvSpPr>
              <p:nvPr/>
            </p:nvSpPr>
            <p:spPr bwMode="auto">
              <a:xfrm>
                <a:off x="713" y="1772"/>
                <a:ext cx="28" cy="53"/>
              </a:xfrm>
              <a:custGeom>
                <a:avLst/>
                <a:gdLst>
                  <a:gd name="T0" fmla="*/ 17 w 28"/>
                  <a:gd name="T1" fmla="*/ 3 h 53"/>
                  <a:gd name="T2" fmla="*/ 17 w 28"/>
                  <a:gd name="T3" fmla="*/ 1 h 53"/>
                  <a:gd name="T4" fmla="*/ 17 w 28"/>
                  <a:gd name="T5" fmla="*/ 1 h 53"/>
                  <a:gd name="T6" fmla="*/ 16 w 28"/>
                  <a:gd name="T7" fmla="*/ 1 h 53"/>
                  <a:gd name="T8" fmla="*/ 15 w 28"/>
                  <a:gd name="T9" fmla="*/ 0 h 53"/>
                  <a:gd name="T10" fmla="*/ 12 w 28"/>
                  <a:gd name="T11" fmla="*/ 3 h 53"/>
                  <a:gd name="T12" fmla="*/ 9 w 28"/>
                  <a:gd name="T13" fmla="*/ 4 h 53"/>
                  <a:gd name="T14" fmla="*/ 5 w 28"/>
                  <a:gd name="T15" fmla="*/ 5 h 53"/>
                  <a:gd name="T16" fmla="*/ 0 w 28"/>
                  <a:gd name="T17" fmla="*/ 6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9 h 53"/>
                  <a:gd name="T32" fmla="*/ 10 w 28"/>
                  <a:gd name="T33" fmla="*/ 50 h 53"/>
                  <a:gd name="T34" fmla="*/ 8 w 28"/>
                  <a:gd name="T35" fmla="*/ 51 h 53"/>
                  <a:gd name="T36" fmla="*/ 3 w 28"/>
                  <a:gd name="T37" fmla="*/ 51 h 53"/>
                  <a:gd name="T38" fmla="*/ 1 w 28"/>
                  <a:gd name="T39" fmla="*/ 51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1 h 53"/>
                  <a:gd name="T60" fmla="*/ 25 w 28"/>
                  <a:gd name="T61" fmla="*/ 51 h 53"/>
                  <a:gd name="T62" fmla="*/ 21 w 28"/>
                  <a:gd name="T63" fmla="*/ 51 h 53"/>
                  <a:gd name="T64" fmla="*/ 19 w 28"/>
                  <a:gd name="T65" fmla="*/ 50 h 53"/>
                  <a:gd name="T66" fmla="*/ 18 w 28"/>
                  <a:gd name="T67" fmla="*/ 49 h 53"/>
                  <a:gd name="T68" fmla="*/ 17 w 28"/>
                  <a:gd name="T69" fmla="*/ 47 h 53"/>
                  <a:gd name="T70" fmla="*/ 17 w 28"/>
                  <a:gd name="T71"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3"/>
                    </a:moveTo>
                    <a:lnTo>
                      <a:pt x="17" y="1"/>
                    </a:lnTo>
                    <a:lnTo>
                      <a:pt x="17" y="1"/>
                    </a:lnTo>
                    <a:lnTo>
                      <a:pt x="16" y="1"/>
                    </a:lnTo>
                    <a:lnTo>
                      <a:pt x="15" y="0"/>
                    </a:lnTo>
                    <a:lnTo>
                      <a:pt x="12" y="3"/>
                    </a:lnTo>
                    <a:lnTo>
                      <a:pt x="9" y="4"/>
                    </a:lnTo>
                    <a:lnTo>
                      <a:pt x="5" y="5"/>
                    </a:lnTo>
                    <a:lnTo>
                      <a:pt x="0" y="6"/>
                    </a:lnTo>
                    <a:lnTo>
                      <a:pt x="0" y="8"/>
                    </a:lnTo>
                    <a:lnTo>
                      <a:pt x="2" y="8"/>
                    </a:lnTo>
                    <a:lnTo>
                      <a:pt x="5" y="8"/>
                    </a:lnTo>
                    <a:lnTo>
                      <a:pt x="8" y="7"/>
                    </a:lnTo>
                    <a:lnTo>
                      <a:pt x="11" y="6"/>
                    </a:lnTo>
                    <a:lnTo>
                      <a:pt x="11" y="47"/>
                    </a:lnTo>
                    <a:lnTo>
                      <a:pt x="11" y="49"/>
                    </a:lnTo>
                    <a:lnTo>
                      <a:pt x="10" y="50"/>
                    </a:lnTo>
                    <a:lnTo>
                      <a:pt x="8" y="51"/>
                    </a:lnTo>
                    <a:lnTo>
                      <a:pt x="3" y="51"/>
                    </a:lnTo>
                    <a:lnTo>
                      <a:pt x="1" y="51"/>
                    </a:lnTo>
                    <a:lnTo>
                      <a:pt x="1" y="53"/>
                    </a:lnTo>
                    <a:lnTo>
                      <a:pt x="4" y="53"/>
                    </a:lnTo>
                    <a:lnTo>
                      <a:pt x="7" y="53"/>
                    </a:lnTo>
                    <a:lnTo>
                      <a:pt x="11" y="53"/>
                    </a:lnTo>
                    <a:lnTo>
                      <a:pt x="14" y="53"/>
                    </a:lnTo>
                    <a:lnTo>
                      <a:pt x="17" y="53"/>
                    </a:lnTo>
                    <a:lnTo>
                      <a:pt x="21" y="53"/>
                    </a:lnTo>
                    <a:lnTo>
                      <a:pt x="25" y="53"/>
                    </a:lnTo>
                    <a:lnTo>
                      <a:pt x="28" y="53"/>
                    </a:lnTo>
                    <a:lnTo>
                      <a:pt x="28" y="51"/>
                    </a:lnTo>
                    <a:lnTo>
                      <a:pt x="25" y="51"/>
                    </a:lnTo>
                    <a:lnTo>
                      <a:pt x="21" y="51"/>
                    </a:lnTo>
                    <a:lnTo>
                      <a:pt x="19" y="50"/>
                    </a:lnTo>
                    <a:lnTo>
                      <a:pt x="18" y="49"/>
                    </a:lnTo>
                    <a:lnTo>
                      <a:pt x="17" y="47"/>
                    </a:lnTo>
                    <a:lnTo>
                      <a:pt x="17"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95" name="Freeform 252"/>
              <p:cNvSpPr>
                <a:spLocks noChangeAspect="1" noEditPoints="1"/>
              </p:cNvSpPr>
              <p:nvPr/>
            </p:nvSpPr>
            <p:spPr bwMode="auto">
              <a:xfrm>
                <a:off x="751" y="1772"/>
                <a:ext cx="36" cy="55"/>
              </a:xfrm>
              <a:custGeom>
                <a:avLst/>
                <a:gdLst>
                  <a:gd name="T0" fmla="*/ 35 w 36"/>
                  <a:gd name="T1" fmla="*/ 17 h 55"/>
                  <a:gd name="T2" fmla="*/ 29 w 36"/>
                  <a:gd name="T3" fmla="*/ 5 h 55"/>
                  <a:gd name="T4" fmla="*/ 21 w 36"/>
                  <a:gd name="T5" fmla="*/ 1 h 55"/>
                  <a:gd name="T6" fmla="*/ 14 w 36"/>
                  <a:gd name="T7" fmla="*/ 1 h 55"/>
                  <a:gd name="T8" fmla="*/ 9 w 36"/>
                  <a:gd name="T9" fmla="*/ 3 h 55"/>
                  <a:gd name="T10" fmla="*/ 6 w 36"/>
                  <a:gd name="T11" fmla="*/ 6 h 55"/>
                  <a:gd name="T12" fmla="*/ 4 w 36"/>
                  <a:gd name="T13" fmla="*/ 9 h 55"/>
                  <a:gd name="T14" fmla="*/ 1 w 36"/>
                  <a:gd name="T15" fmla="*/ 15 h 55"/>
                  <a:gd name="T16" fmla="*/ 0 w 36"/>
                  <a:gd name="T17" fmla="*/ 24 h 55"/>
                  <a:gd name="T18" fmla="*/ 0 w 36"/>
                  <a:gd name="T19" fmla="*/ 32 h 55"/>
                  <a:gd name="T20" fmla="*/ 2 w 36"/>
                  <a:gd name="T21" fmla="*/ 43 h 55"/>
                  <a:gd name="T22" fmla="*/ 7 w 36"/>
                  <a:gd name="T23" fmla="*/ 51 h 55"/>
                  <a:gd name="T24" fmla="*/ 14 w 36"/>
                  <a:gd name="T25" fmla="*/ 55 h 55"/>
                  <a:gd name="T26" fmla="*/ 21 w 36"/>
                  <a:gd name="T27" fmla="*/ 55 h 55"/>
                  <a:gd name="T28" fmla="*/ 29 w 36"/>
                  <a:gd name="T29" fmla="*/ 51 h 55"/>
                  <a:gd name="T30" fmla="*/ 35 w 36"/>
                  <a:gd name="T31" fmla="*/ 37 h 55"/>
                  <a:gd name="T32" fmla="*/ 18 w 36"/>
                  <a:gd name="T33" fmla="*/ 53 h 55"/>
                  <a:gd name="T34" fmla="*/ 15 w 36"/>
                  <a:gd name="T35" fmla="*/ 53 h 55"/>
                  <a:gd name="T36" fmla="*/ 13 w 36"/>
                  <a:gd name="T37" fmla="*/ 51 h 55"/>
                  <a:gd name="T38" fmla="*/ 10 w 36"/>
                  <a:gd name="T39" fmla="*/ 48 h 55"/>
                  <a:gd name="T40" fmla="*/ 8 w 36"/>
                  <a:gd name="T41" fmla="*/ 43 h 55"/>
                  <a:gd name="T42" fmla="*/ 7 w 36"/>
                  <a:gd name="T43" fmla="*/ 27 h 55"/>
                  <a:gd name="T44" fmla="*/ 8 w 36"/>
                  <a:gd name="T45" fmla="*/ 12 h 55"/>
                  <a:gd name="T46" fmla="*/ 10 w 36"/>
                  <a:gd name="T47" fmla="*/ 7 h 55"/>
                  <a:gd name="T48" fmla="*/ 13 w 36"/>
                  <a:gd name="T49" fmla="*/ 4 h 55"/>
                  <a:gd name="T50" fmla="*/ 16 w 36"/>
                  <a:gd name="T51" fmla="*/ 3 h 55"/>
                  <a:gd name="T52" fmla="*/ 18 w 36"/>
                  <a:gd name="T53" fmla="*/ 3 h 55"/>
                  <a:gd name="T54" fmla="*/ 23 w 36"/>
                  <a:gd name="T55" fmla="*/ 4 h 55"/>
                  <a:gd name="T56" fmla="*/ 28 w 36"/>
                  <a:gd name="T57" fmla="*/ 11 h 55"/>
                  <a:gd name="T58" fmla="*/ 29 w 36"/>
                  <a:gd name="T59" fmla="*/ 27 h 55"/>
                  <a:gd name="T60" fmla="*/ 28 w 36"/>
                  <a:gd name="T61" fmla="*/ 43 h 55"/>
                  <a:gd name="T62" fmla="*/ 26 w 36"/>
                  <a:gd name="T63" fmla="*/ 48 h 55"/>
                  <a:gd name="T64" fmla="*/ 23 w 36"/>
                  <a:gd name="T65" fmla="*/ 51 h 55"/>
                  <a:gd name="T66" fmla="*/ 20 w 36"/>
                  <a:gd name="T67" fmla="*/ 53 h 55"/>
                  <a:gd name="T68" fmla="*/ 18 w 36"/>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5">
                    <a:moveTo>
                      <a:pt x="36" y="28"/>
                    </a:moveTo>
                    <a:lnTo>
                      <a:pt x="35" y="17"/>
                    </a:lnTo>
                    <a:lnTo>
                      <a:pt x="32" y="9"/>
                    </a:lnTo>
                    <a:lnTo>
                      <a:pt x="29" y="5"/>
                    </a:lnTo>
                    <a:lnTo>
                      <a:pt x="25" y="2"/>
                    </a:lnTo>
                    <a:lnTo>
                      <a:pt x="21" y="1"/>
                    </a:lnTo>
                    <a:lnTo>
                      <a:pt x="18" y="0"/>
                    </a:lnTo>
                    <a:lnTo>
                      <a:pt x="14" y="1"/>
                    </a:lnTo>
                    <a:lnTo>
                      <a:pt x="11" y="2"/>
                    </a:lnTo>
                    <a:lnTo>
                      <a:pt x="9" y="3"/>
                    </a:lnTo>
                    <a:lnTo>
                      <a:pt x="7" y="4"/>
                    </a:lnTo>
                    <a:lnTo>
                      <a:pt x="6" y="6"/>
                    </a:lnTo>
                    <a:lnTo>
                      <a:pt x="4" y="8"/>
                    </a:lnTo>
                    <a:lnTo>
                      <a:pt x="4" y="9"/>
                    </a:lnTo>
                    <a:lnTo>
                      <a:pt x="3" y="10"/>
                    </a:lnTo>
                    <a:lnTo>
                      <a:pt x="1" y="15"/>
                    </a:lnTo>
                    <a:lnTo>
                      <a:pt x="0" y="20"/>
                    </a:lnTo>
                    <a:lnTo>
                      <a:pt x="0" y="24"/>
                    </a:lnTo>
                    <a:lnTo>
                      <a:pt x="0" y="28"/>
                    </a:lnTo>
                    <a:lnTo>
                      <a:pt x="0" y="32"/>
                    </a:lnTo>
                    <a:lnTo>
                      <a:pt x="1" y="37"/>
                    </a:lnTo>
                    <a:lnTo>
                      <a:pt x="2" y="43"/>
                    </a:lnTo>
                    <a:lnTo>
                      <a:pt x="4" y="48"/>
                    </a:lnTo>
                    <a:lnTo>
                      <a:pt x="7" y="51"/>
                    </a:lnTo>
                    <a:lnTo>
                      <a:pt x="11" y="54"/>
                    </a:lnTo>
                    <a:lnTo>
                      <a:pt x="14" y="55"/>
                    </a:lnTo>
                    <a:lnTo>
                      <a:pt x="18" y="55"/>
                    </a:lnTo>
                    <a:lnTo>
                      <a:pt x="21" y="55"/>
                    </a:lnTo>
                    <a:lnTo>
                      <a:pt x="25" y="54"/>
                    </a:lnTo>
                    <a:lnTo>
                      <a:pt x="29" y="51"/>
                    </a:lnTo>
                    <a:lnTo>
                      <a:pt x="33" y="46"/>
                    </a:lnTo>
                    <a:lnTo>
                      <a:pt x="35" y="37"/>
                    </a:lnTo>
                    <a:lnTo>
                      <a:pt x="36" y="28"/>
                    </a:lnTo>
                    <a:close/>
                    <a:moveTo>
                      <a:pt x="18" y="53"/>
                    </a:moveTo>
                    <a:lnTo>
                      <a:pt x="17" y="53"/>
                    </a:lnTo>
                    <a:lnTo>
                      <a:pt x="15" y="53"/>
                    </a:lnTo>
                    <a:lnTo>
                      <a:pt x="14" y="52"/>
                    </a:lnTo>
                    <a:lnTo>
                      <a:pt x="13" y="51"/>
                    </a:lnTo>
                    <a:lnTo>
                      <a:pt x="11" y="50"/>
                    </a:lnTo>
                    <a:lnTo>
                      <a:pt x="10" y="48"/>
                    </a:lnTo>
                    <a:lnTo>
                      <a:pt x="9" y="46"/>
                    </a:lnTo>
                    <a:lnTo>
                      <a:pt x="8" y="43"/>
                    </a:lnTo>
                    <a:lnTo>
                      <a:pt x="7" y="35"/>
                    </a:lnTo>
                    <a:lnTo>
                      <a:pt x="7" y="27"/>
                    </a:lnTo>
                    <a:lnTo>
                      <a:pt x="7" y="19"/>
                    </a:lnTo>
                    <a:lnTo>
                      <a:pt x="8" y="12"/>
                    </a:lnTo>
                    <a:lnTo>
                      <a:pt x="9" y="9"/>
                    </a:lnTo>
                    <a:lnTo>
                      <a:pt x="10" y="7"/>
                    </a:lnTo>
                    <a:lnTo>
                      <a:pt x="11" y="5"/>
                    </a:lnTo>
                    <a:lnTo>
                      <a:pt x="13" y="4"/>
                    </a:lnTo>
                    <a:lnTo>
                      <a:pt x="14" y="3"/>
                    </a:lnTo>
                    <a:lnTo>
                      <a:pt x="16" y="3"/>
                    </a:lnTo>
                    <a:lnTo>
                      <a:pt x="17" y="3"/>
                    </a:lnTo>
                    <a:lnTo>
                      <a:pt x="18" y="3"/>
                    </a:lnTo>
                    <a:lnTo>
                      <a:pt x="20" y="3"/>
                    </a:lnTo>
                    <a:lnTo>
                      <a:pt x="23" y="4"/>
                    </a:lnTo>
                    <a:lnTo>
                      <a:pt x="26" y="7"/>
                    </a:lnTo>
                    <a:lnTo>
                      <a:pt x="28" y="11"/>
                    </a:lnTo>
                    <a:lnTo>
                      <a:pt x="29" y="19"/>
                    </a:lnTo>
                    <a:lnTo>
                      <a:pt x="29" y="27"/>
                    </a:lnTo>
                    <a:lnTo>
                      <a:pt x="29" y="35"/>
                    </a:lnTo>
                    <a:lnTo>
                      <a:pt x="28" y="43"/>
                    </a:lnTo>
                    <a:lnTo>
                      <a:pt x="27" y="46"/>
                    </a:lnTo>
                    <a:lnTo>
                      <a:pt x="26" y="48"/>
                    </a:lnTo>
                    <a:lnTo>
                      <a:pt x="25" y="50"/>
                    </a:lnTo>
                    <a:lnTo>
                      <a:pt x="23" y="51"/>
                    </a:lnTo>
                    <a:lnTo>
                      <a:pt x="22" y="52"/>
                    </a:lnTo>
                    <a:lnTo>
                      <a:pt x="20" y="53"/>
                    </a:lnTo>
                    <a:lnTo>
                      <a:pt x="19" y="53"/>
                    </a:lnTo>
                    <a:lnTo>
                      <a:pt x="18" y="5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96" name="Freeform 253"/>
              <p:cNvSpPr>
                <a:spLocks noChangeAspect="1" noEditPoints="1"/>
              </p:cNvSpPr>
              <p:nvPr/>
            </p:nvSpPr>
            <p:spPr bwMode="auto">
              <a:xfrm>
                <a:off x="797" y="1791"/>
                <a:ext cx="9" cy="34"/>
              </a:xfrm>
              <a:custGeom>
                <a:avLst/>
                <a:gdLst>
                  <a:gd name="T0" fmla="*/ 9 w 9"/>
                  <a:gd name="T1" fmla="*/ 5 h 34"/>
                  <a:gd name="T2" fmla="*/ 9 w 9"/>
                  <a:gd name="T3" fmla="*/ 3 h 34"/>
                  <a:gd name="T4" fmla="*/ 8 w 9"/>
                  <a:gd name="T5" fmla="*/ 1 h 34"/>
                  <a:gd name="T6" fmla="*/ 7 w 9"/>
                  <a:gd name="T7" fmla="*/ 0 h 34"/>
                  <a:gd name="T8" fmla="*/ 5 w 9"/>
                  <a:gd name="T9" fmla="*/ 0 h 34"/>
                  <a:gd name="T10" fmla="*/ 3 w 9"/>
                  <a:gd name="T11" fmla="*/ 1 h 34"/>
                  <a:gd name="T12" fmla="*/ 2 w 9"/>
                  <a:gd name="T13" fmla="*/ 1 h 34"/>
                  <a:gd name="T14" fmla="*/ 1 w 9"/>
                  <a:gd name="T15" fmla="*/ 3 h 34"/>
                  <a:gd name="T16" fmla="*/ 0 w 9"/>
                  <a:gd name="T17" fmla="*/ 5 h 34"/>
                  <a:gd name="T18" fmla="*/ 1 w 9"/>
                  <a:gd name="T19" fmla="*/ 6 h 34"/>
                  <a:gd name="T20" fmla="*/ 2 w 9"/>
                  <a:gd name="T21" fmla="*/ 8 h 34"/>
                  <a:gd name="T22" fmla="*/ 3 w 9"/>
                  <a:gd name="T23" fmla="*/ 9 h 34"/>
                  <a:gd name="T24" fmla="*/ 5 w 9"/>
                  <a:gd name="T25" fmla="*/ 9 h 34"/>
                  <a:gd name="T26" fmla="*/ 7 w 9"/>
                  <a:gd name="T27" fmla="*/ 9 h 34"/>
                  <a:gd name="T28" fmla="*/ 8 w 9"/>
                  <a:gd name="T29" fmla="*/ 8 h 34"/>
                  <a:gd name="T30" fmla="*/ 9 w 9"/>
                  <a:gd name="T31" fmla="*/ 6 h 34"/>
                  <a:gd name="T32" fmla="*/ 9 w 9"/>
                  <a:gd name="T33" fmla="*/ 5 h 34"/>
                  <a:gd name="T34" fmla="*/ 9 w 9"/>
                  <a:gd name="T35" fmla="*/ 30 h 34"/>
                  <a:gd name="T36" fmla="*/ 9 w 9"/>
                  <a:gd name="T37" fmla="*/ 28 h 34"/>
                  <a:gd name="T38" fmla="*/ 8 w 9"/>
                  <a:gd name="T39" fmla="*/ 27 h 34"/>
                  <a:gd name="T40" fmla="*/ 7 w 9"/>
                  <a:gd name="T41" fmla="*/ 26 h 34"/>
                  <a:gd name="T42" fmla="*/ 5 w 9"/>
                  <a:gd name="T43" fmla="*/ 26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2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5"/>
                    </a:moveTo>
                    <a:lnTo>
                      <a:pt x="9" y="3"/>
                    </a:lnTo>
                    <a:lnTo>
                      <a:pt x="8" y="1"/>
                    </a:lnTo>
                    <a:lnTo>
                      <a:pt x="7" y="0"/>
                    </a:lnTo>
                    <a:lnTo>
                      <a:pt x="5" y="0"/>
                    </a:lnTo>
                    <a:lnTo>
                      <a:pt x="3" y="1"/>
                    </a:lnTo>
                    <a:lnTo>
                      <a:pt x="2" y="1"/>
                    </a:lnTo>
                    <a:lnTo>
                      <a:pt x="1" y="3"/>
                    </a:lnTo>
                    <a:lnTo>
                      <a:pt x="0" y="5"/>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4"/>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97" name="Freeform 254"/>
              <p:cNvSpPr>
                <a:spLocks noChangeAspect="1" noEditPoints="1"/>
              </p:cNvSpPr>
              <p:nvPr/>
            </p:nvSpPr>
            <p:spPr bwMode="auto">
              <a:xfrm>
                <a:off x="1016" y="1781"/>
                <a:ext cx="44" cy="46"/>
              </a:xfrm>
              <a:custGeom>
                <a:avLst/>
                <a:gdLst>
                  <a:gd name="T0" fmla="*/ 44 w 44"/>
                  <a:gd name="T1" fmla="*/ 23 h 46"/>
                  <a:gd name="T2" fmla="*/ 44 w 44"/>
                  <a:gd name="T3" fmla="*/ 18 h 46"/>
                  <a:gd name="T4" fmla="*/ 42 w 44"/>
                  <a:gd name="T5" fmla="*/ 14 h 46"/>
                  <a:gd name="T6" fmla="*/ 40 w 44"/>
                  <a:gd name="T7" fmla="*/ 10 h 46"/>
                  <a:gd name="T8" fmla="*/ 38 w 44"/>
                  <a:gd name="T9" fmla="*/ 7 h 46"/>
                  <a:gd name="T10" fmla="*/ 34 w 44"/>
                  <a:gd name="T11" fmla="*/ 4 h 46"/>
                  <a:gd name="T12" fmla="*/ 31 w 44"/>
                  <a:gd name="T13" fmla="*/ 2 h 46"/>
                  <a:gd name="T14" fmla="*/ 27 w 44"/>
                  <a:gd name="T15" fmla="*/ 0 h 46"/>
                  <a:gd name="T16" fmla="*/ 22 w 44"/>
                  <a:gd name="T17" fmla="*/ 0 h 46"/>
                  <a:gd name="T18" fmla="*/ 18 w 44"/>
                  <a:gd name="T19" fmla="*/ 0 h 46"/>
                  <a:gd name="T20" fmla="*/ 13 w 44"/>
                  <a:gd name="T21" fmla="*/ 2 h 46"/>
                  <a:gd name="T22" fmla="*/ 10 w 44"/>
                  <a:gd name="T23" fmla="*/ 4 h 46"/>
                  <a:gd name="T24" fmla="*/ 6 w 44"/>
                  <a:gd name="T25" fmla="*/ 7 h 46"/>
                  <a:gd name="T26" fmla="*/ 4 w 44"/>
                  <a:gd name="T27" fmla="*/ 10 h 46"/>
                  <a:gd name="T28" fmla="*/ 2 w 44"/>
                  <a:gd name="T29" fmla="*/ 14 h 46"/>
                  <a:gd name="T30" fmla="*/ 0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2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9 w 44"/>
                  <a:gd name="T61" fmla="*/ 33 h 46"/>
                  <a:gd name="T62" fmla="*/ 9 w 44"/>
                  <a:gd name="T63" fmla="*/ 29 h 46"/>
                  <a:gd name="T64" fmla="*/ 8 w 44"/>
                  <a:gd name="T65" fmla="*/ 25 h 46"/>
                  <a:gd name="T66" fmla="*/ 8 w 44"/>
                  <a:gd name="T67" fmla="*/ 22 h 46"/>
                  <a:gd name="T68" fmla="*/ 8 w 44"/>
                  <a:gd name="T69" fmla="*/ 19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2" y="14"/>
                    </a:lnTo>
                    <a:lnTo>
                      <a:pt x="40" y="10"/>
                    </a:lnTo>
                    <a:lnTo>
                      <a:pt x="38" y="7"/>
                    </a:lnTo>
                    <a:lnTo>
                      <a:pt x="34" y="4"/>
                    </a:lnTo>
                    <a:lnTo>
                      <a:pt x="31" y="2"/>
                    </a:lnTo>
                    <a:lnTo>
                      <a:pt x="27" y="0"/>
                    </a:lnTo>
                    <a:lnTo>
                      <a:pt x="22" y="0"/>
                    </a:lnTo>
                    <a:lnTo>
                      <a:pt x="18" y="0"/>
                    </a:lnTo>
                    <a:lnTo>
                      <a:pt x="13" y="2"/>
                    </a:lnTo>
                    <a:lnTo>
                      <a:pt x="10" y="4"/>
                    </a:lnTo>
                    <a:lnTo>
                      <a:pt x="6" y="7"/>
                    </a:lnTo>
                    <a:lnTo>
                      <a:pt x="4" y="10"/>
                    </a:lnTo>
                    <a:lnTo>
                      <a:pt x="2" y="14"/>
                    </a:lnTo>
                    <a:lnTo>
                      <a:pt x="0" y="19"/>
                    </a:lnTo>
                    <a:lnTo>
                      <a:pt x="0" y="23"/>
                    </a:lnTo>
                    <a:lnTo>
                      <a:pt x="2" y="32"/>
                    </a:lnTo>
                    <a:lnTo>
                      <a:pt x="7" y="39"/>
                    </a:lnTo>
                    <a:lnTo>
                      <a:pt x="14" y="44"/>
                    </a:lnTo>
                    <a:lnTo>
                      <a:pt x="22" y="46"/>
                    </a:lnTo>
                    <a:lnTo>
                      <a:pt x="31" y="44"/>
                    </a:lnTo>
                    <a:lnTo>
                      <a:pt x="38" y="39"/>
                    </a:lnTo>
                    <a:lnTo>
                      <a:pt x="42" y="32"/>
                    </a:lnTo>
                    <a:lnTo>
                      <a:pt x="44" y="23"/>
                    </a:lnTo>
                    <a:close/>
                    <a:moveTo>
                      <a:pt x="22" y="43"/>
                    </a:moveTo>
                    <a:lnTo>
                      <a:pt x="19" y="43"/>
                    </a:lnTo>
                    <a:lnTo>
                      <a:pt x="16" y="41"/>
                    </a:lnTo>
                    <a:lnTo>
                      <a:pt x="13" y="39"/>
                    </a:lnTo>
                    <a:lnTo>
                      <a:pt x="11" y="36"/>
                    </a:lnTo>
                    <a:lnTo>
                      <a:pt x="9" y="33"/>
                    </a:lnTo>
                    <a:lnTo>
                      <a:pt x="9" y="29"/>
                    </a:lnTo>
                    <a:lnTo>
                      <a:pt x="8" y="25"/>
                    </a:lnTo>
                    <a:lnTo>
                      <a:pt x="8" y="22"/>
                    </a:lnTo>
                    <a:lnTo>
                      <a:pt x="8" y="19"/>
                    </a:lnTo>
                    <a:lnTo>
                      <a:pt x="9" y="16"/>
                    </a:lnTo>
                    <a:lnTo>
                      <a:pt x="9" y="12"/>
                    </a:lnTo>
                    <a:lnTo>
                      <a:pt x="11" y="9"/>
                    </a:lnTo>
                    <a:lnTo>
                      <a:pt x="13" y="6"/>
                    </a:lnTo>
                    <a:lnTo>
                      <a:pt x="16" y="4"/>
                    </a:lnTo>
                    <a:lnTo>
                      <a:pt x="19" y="2"/>
                    </a:lnTo>
                    <a:lnTo>
                      <a:pt x="22" y="2"/>
                    </a:lnTo>
                    <a:lnTo>
                      <a:pt x="25" y="2"/>
                    </a:lnTo>
                    <a:lnTo>
                      <a:pt x="28" y="4"/>
                    </a:lnTo>
                    <a:lnTo>
                      <a:pt x="31" y="6"/>
                    </a:lnTo>
                    <a:lnTo>
                      <a:pt x="33" y="9"/>
                    </a:lnTo>
                    <a:lnTo>
                      <a:pt x="35" y="12"/>
                    </a:lnTo>
                    <a:lnTo>
                      <a:pt x="36" y="16"/>
                    </a:lnTo>
                    <a:lnTo>
                      <a:pt x="36" y="19"/>
                    </a:lnTo>
                    <a:lnTo>
                      <a:pt x="36" y="22"/>
                    </a:lnTo>
                    <a:lnTo>
                      <a:pt x="36" y="25"/>
                    </a:lnTo>
                    <a:lnTo>
                      <a:pt x="36" y="29"/>
                    </a:lnTo>
                    <a:lnTo>
                      <a:pt x="35" y="32"/>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98" name="Freeform 255"/>
              <p:cNvSpPr>
                <a:spLocks noChangeAspect="1"/>
              </p:cNvSpPr>
              <p:nvPr/>
            </p:nvSpPr>
            <p:spPr bwMode="auto">
              <a:xfrm>
                <a:off x="1066" y="1781"/>
                <a:ext cx="50" cy="46"/>
              </a:xfrm>
              <a:custGeom>
                <a:avLst/>
                <a:gdLst>
                  <a:gd name="T0" fmla="*/ 36 w 50"/>
                  <a:gd name="T1" fmla="*/ 37 h 46"/>
                  <a:gd name="T2" fmla="*/ 36 w 50"/>
                  <a:gd name="T3" fmla="*/ 46 h 46"/>
                  <a:gd name="T4" fmla="*/ 50 w 50"/>
                  <a:gd name="T5" fmla="*/ 44 h 46"/>
                  <a:gd name="T6" fmla="*/ 50 w 50"/>
                  <a:gd name="T7" fmla="*/ 41 h 46"/>
                  <a:gd name="T8" fmla="*/ 48 w 50"/>
                  <a:gd name="T9" fmla="*/ 41 h 46"/>
                  <a:gd name="T10" fmla="*/ 46 w 50"/>
                  <a:gd name="T11" fmla="*/ 41 h 46"/>
                  <a:gd name="T12" fmla="*/ 45 w 50"/>
                  <a:gd name="T13" fmla="*/ 41 h 46"/>
                  <a:gd name="T14" fmla="*/ 44 w 50"/>
                  <a:gd name="T15" fmla="*/ 40 h 46"/>
                  <a:gd name="T16" fmla="*/ 43 w 50"/>
                  <a:gd name="T17" fmla="*/ 40 h 46"/>
                  <a:gd name="T18" fmla="*/ 43 w 50"/>
                  <a:gd name="T19" fmla="*/ 39 h 46"/>
                  <a:gd name="T20" fmla="*/ 43 w 50"/>
                  <a:gd name="T21" fmla="*/ 37 h 46"/>
                  <a:gd name="T22" fmla="*/ 43 w 50"/>
                  <a:gd name="T23" fmla="*/ 36 h 46"/>
                  <a:gd name="T24" fmla="*/ 43 w 50"/>
                  <a:gd name="T25" fmla="*/ 0 h 46"/>
                  <a:gd name="T26" fmla="*/ 28 w 50"/>
                  <a:gd name="T27" fmla="*/ 2 h 46"/>
                  <a:gd name="T28" fmla="*/ 28 w 50"/>
                  <a:gd name="T29" fmla="*/ 5 h 46"/>
                  <a:gd name="T30" fmla="*/ 30 w 50"/>
                  <a:gd name="T31" fmla="*/ 5 h 46"/>
                  <a:gd name="T32" fmla="*/ 32 w 50"/>
                  <a:gd name="T33" fmla="*/ 5 h 46"/>
                  <a:gd name="T34" fmla="*/ 33 w 50"/>
                  <a:gd name="T35" fmla="*/ 5 h 46"/>
                  <a:gd name="T36" fmla="*/ 34 w 50"/>
                  <a:gd name="T37" fmla="*/ 6 h 46"/>
                  <a:gd name="T38" fmla="*/ 35 w 50"/>
                  <a:gd name="T39" fmla="*/ 6 h 46"/>
                  <a:gd name="T40" fmla="*/ 35 w 50"/>
                  <a:gd name="T41" fmla="*/ 7 h 46"/>
                  <a:gd name="T42" fmla="*/ 36 w 50"/>
                  <a:gd name="T43" fmla="*/ 9 h 46"/>
                  <a:gd name="T44" fmla="*/ 36 w 50"/>
                  <a:gd name="T45" fmla="*/ 10 h 46"/>
                  <a:gd name="T46" fmla="*/ 36 w 50"/>
                  <a:gd name="T47" fmla="*/ 28 h 46"/>
                  <a:gd name="T48" fmla="*/ 35 w 50"/>
                  <a:gd name="T49" fmla="*/ 34 h 46"/>
                  <a:gd name="T50" fmla="*/ 32 w 50"/>
                  <a:gd name="T51" fmla="*/ 39 h 46"/>
                  <a:gd name="T52" fmla="*/ 29 w 50"/>
                  <a:gd name="T53" fmla="*/ 42 h 46"/>
                  <a:gd name="T54" fmla="*/ 24 w 50"/>
                  <a:gd name="T55" fmla="*/ 43 h 46"/>
                  <a:gd name="T56" fmla="*/ 21 w 50"/>
                  <a:gd name="T57" fmla="*/ 43 h 46"/>
                  <a:gd name="T58" fmla="*/ 19 w 50"/>
                  <a:gd name="T59" fmla="*/ 43 h 46"/>
                  <a:gd name="T60" fmla="*/ 17 w 50"/>
                  <a:gd name="T61" fmla="*/ 42 h 46"/>
                  <a:gd name="T62" fmla="*/ 16 w 50"/>
                  <a:gd name="T63" fmla="*/ 40 h 46"/>
                  <a:gd name="T64" fmla="*/ 15 w 50"/>
                  <a:gd name="T65" fmla="*/ 39 h 46"/>
                  <a:gd name="T66" fmla="*/ 15 w 50"/>
                  <a:gd name="T67" fmla="*/ 37 h 46"/>
                  <a:gd name="T68" fmla="*/ 15 w 50"/>
                  <a:gd name="T69" fmla="*/ 35 h 46"/>
                  <a:gd name="T70" fmla="*/ 15 w 50"/>
                  <a:gd name="T71" fmla="*/ 34 h 46"/>
                  <a:gd name="T72" fmla="*/ 15 w 50"/>
                  <a:gd name="T73" fmla="*/ 0 h 46"/>
                  <a:gd name="T74" fmla="*/ 0 w 50"/>
                  <a:gd name="T75" fmla="*/ 2 h 46"/>
                  <a:gd name="T76" fmla="*/ 0 w 50"/>
                  <a:gd name="T77" fmla="*/ 5 h 46"/>
                  <a:gd name="T78" fmla="*/ 3 w 50"/>
                  <a:gd name="T79" fmla="*/ 5 h 46"/>
                  <a:gd name="T80" fmla="*/ 5 w 50"/>
                  <a:gd name="T81" fmla="*/ 5 h 46"/>
                  <a:gd name="T82" fmla="*/ 6 w 50"/>
                  <a:gd name="T83" fmla="*/ 5 h 46"/>
                  <a:gd name="T84" fmla="*/ 7 w 50"/>
                  <a:gd name="T85" fmla="*/ 6 h 46"/>
                  <a:gd name="T86" fmla="*/ 8 w 50"/>
                  <a:gd name="T87" fmla="*/ 7 h 46"/>
                  <a:gd name="T88" fmla="*/ 8 w 50"/>
                  <a:gd name="T89" fmla="*/ 9 h 46"/>
                  <a:gd name="T90" fmla="*/ 8 w 50"/>
                  <a:gd name="T91" fmla="*/ 11 h 46"/>
                  <a:gd name="T92" fmla="*/ 8 w 50"/>
                  <a:gd name="T93" fmla="*/ 14 h 46"/>
                  <a:gd name="T94" fmla="*/ 8 w 50"/>
                  <a:gd name="T95" fmla="*/ 29 h 46"/>
                  <a:gd name="T96" fmla="*/ 8 w 50"/>
                  <a:gd name="T97" fmla="*/ 32 h 46"/>
                  <a:gd name="T98" fmla="*/ 8 w 50"/>
                  <a:gd name="T99" fmla="*/ 35 h 46"/>
                  <a:gd name="T100" fmla="*/ 9 w 50"/>
                  <a:gd name="T101" fmla="*/ 37 h 46"/>
                  <a:gd name="T102" fmla="*/ 10 w 50"/>
                  <a:gd name="T103" fmla="*/ 40 h 46"/>
                  <a:gd name="T104" fmla="*/ 12 w 50"/>
                  <a:gd name="T105" fmla="*/ 42 h 46"/>
                  <a:gd name="T106" fmla="*/ 14 w 50"/>
                  <a:gd name="T107" fmla="*/ 44 h 46"/>
                  <a:gd name="T108" fmla="*/ 18 w 50"/>
                  <a:gd name="T109" fmla="*/ 45 h 46"/>
                  <a:gd name="T110" fmla="*/ 23 w 50"/>
                  <a:gd name="T111" fmla="*/ 46 h 46"/>
                  <a:gd name="T112" fmla="*/ 27 w 50"/>
                  <a:gd name="T113" fmla="*/ 45 h 46"/>
                  <a:gd name="T114" fmla="*/ 31 w 50"/>
                  <a:gd name="T115" fmla="*/ 43 h 46"/>
                  <a:gd name="T116" fmla="*/ 34 w 50"/>
                  <a:gd name="T117" fmla="*/ 41 h 46"/>
                  <a:gd name="T118" fmla="*/ 36 w 50"/>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6">
                    <a:moveTo>
                      <a:pt x="36" y="37"/>
                    </a:moveTo>
                    <a:lnTo>
                      <a:pt x="36" y="46"/>
                    </a:lnTo>
                    <a:lnTo>
                      <a:pt x="50" y="44"/>
                    </a:lnTo>
                    <a:lnTo>
                      <a:pt x="50" y="41"/>
                    </a:lnTo>
                    <a:lnTo>
                      <a:pt x="48" y="41"/>
                    </a:lnTo>
                    <a:lnTo>
                      <a:pt x="46" y="41"/>
                    </a:lnTo>
                    <a:lnTo>
                      <a:pt x="45" y="41"/>
                    </a:lnTo>
                    <a:lnTo>
                      <a:pt x="44" y="40"/>
                    </a:lnTo>
                    <a:lnTo>
                      <a:pt x="43" y="40"/>
                    </a:lnTo>
                    <a:lnTo>
                      <a:pt x="43" y="39"/>
                    </a:lnTo>
                    <a:lnTo>
                      <a:pt x="43" y="37"/>
                    </a:lnTo>
                    <a:lnTo>
                      <a:pt x="43" y="36"/>
                    </a:lnTo>
                    <a:lnTo>
                      <a:pt x="43" y="0"/>
                    </a:lnTo>
                    <a:lnTo>
                      <a:pt x="28" y="2"/>
                    </a:lnTo>
                    <a:lnTo>
                      <a:pt x="28" y="5"/>
                    </a:lnTo>
                    <a:lnTo>
                      <a:pt x="30" y="5"/>
                    </a:lnTo>
                    <a:lnTo>
                      <a:pt x="32" y="5"/>
                    </a:lnTo>
                    <a:lnTo>
                      <a:pt x="33" y="5"/>
                    </a:lnTo>
                    <a:lnTo>
                      <a:pt x="34" y="6"/>
                    </a:lnTo>
                    <a:lnTo>
                      <a:pt x="35" y="6"/>
                    </a:lnTo>
                    <a:lnTo>
                      <a:pt x="35" y="7"/>
                    </a:lnTo>
                    <a:lnTo>
                      <a:pt x="36" y="9"/>
                    </a:lnTo>
                    <a:lnTo>
                      <a:pt x="36" y="10"/>
                    </a:lnTo>
                    <a:lnTo>
                      <a:pt x="36" y="28"/>
                    </a:lnTo>
                    <a:lnTo>
                      <a:pt x="35" y="34"/>
                    </a:lnTo>
                    <a:lnTo>
                      <a:pt x="32" y="39"/>
                    </a:lnTo>
                    <a:lnTo>
                      <a:pt x="29" y="42"/>
                    </a:lnTo>
                    <a:lnTo>
                      <a:pt x="24" y="43"/>
                    </a:lnTo>
                    <a:lnTo>
                      <a:pt x="21" y="43"/>
                    </a:lnTo>
                    <a:lnTo>
                      <a:pt x="19" y="43"/>
                    </a:lnTo>
                    <a:lnTo>
                      <a:pt x="17" y="42"/>
                    </a:lnTo>
                    <a:lnTo>
                      <a:pt x="16" y="40"/>
                    </a:lnTo>
                    <a:lnTo>
                      <a:pt x="15" y="39"/>
                    </a:lnTo>
                    <a:lnTo>
                      <a:pt x="15" y="37"/>
                    </a:lnTo>
                    <a:lnTo>
                      <a:pt x="15" y="35"/>
                    </a:lnTo>
                    <a:lnTo>
                      <a:pt x="15" y="34"/>
                    </a:lnTo>
                    <a:lnTo>
                      <a:pt x="15" y="0"/>
                    </a:lnTo>
                    <a:lnTo>
                      <a:pt x="0" y="2"/>
                    </a:lnTo>
                    <a:lnTo>
                      <a:pt x="0" y="5"/>
                    </a:lnTo>
                    <a:lnTo>
                      <a:pt x="3" y="5"/>
                    </a:lnTo>
                    <a:lnTo>
                      <a:pt x="5" y="5"/>
                    </a:lnTo>
                    <a:lnTo>
                      <a:pt x="6" y="5"/>
                    </a:lnTo>
                    <a:lnTo>
                      <a:pt x="7" y="6"/>
                    </a:lnTo>
                    <a:lnTo>
                      <a:pt x="8" y="7"/>
                    </a:lnTo>
                    <a:lnTo>
                      <a:pt x="8" y="9"/>
                    </a:lnTo>
                    <a:lnTo>
                      <a:pt x="8" y="11"/>
                    </a:lnTo>
                    <a:lnTo>
                      <a:pt x="8" y="14"/>
                    </a:lnTo>
                    <a:lnTo>
                      <a:pt x="8" y="29"/>
                    </a:lnTo>
                    <a:lnTo>
                      <a:pt x="8" y="32"/>
                    </a:lnTo>
                    <a:lnTo>
                      <a:pt x="8" y="35"/>
                    </a:lnTo>
                    <a:lnTo>
                      <a:pt x="9" y="37"/>
                    </a:lnTo>
                    <a:lnTo>
                      <a:pt x="10" y="40"/>
                    </a:lnTo>
                    <a:lnTo>
                      <a:pt x="12" y="42"/>
                    </a:lnTo>
                    <a:lnTo>
                      <a:pt x="14" y="44"/>
                    </a:lnTo>
                    <a:lnTo>
                      <a:pt x="18" y="45"/>
                    </a:lnTo>
                    <a:lnTo>
                      <a:pt x="23" y="46"/>
                    </a:lnTo>
                    <a:lnTo>
                      <a:pt x="27" y="45"/>
                    </a:lnTo>
                    <a:lnTo>
                      <a:pt x="31" y="43"/>
                    </a:lnTo>
                    <a:lnTo>
                      <a:pt x="34"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99" name="Freeform 256"/>
              <p:cNvSpPr>
                <a:spLocks noChangeAspect="1"/>
              </p:cNvSpPr>
              <p:nvPr/>
            </p:nvSpPr>
            <p:spPr bwMode="auto">
              <a:xfrm>
                <a:off x="1120" y="1764"/>
                <a:ext cx="32" cy="63"/>
              </a:xfrm>
              <a:custGeom>
                <a:avLst/>
                <a:gdLst>
                  <a:gd name="T0" fmla="*/ 16 w 32"/>
                  <a:gd name="T1" fmla="*/ 22 h 63"/>
                  <a:gd name="T2" fmla="*/ 30 w 32"/>
                  <a:gd name="T3" fmla="*/ 22 h 63"/>
                  <a:gd name="T4" fmla="*/ 30 w 32"/>
                  <a:gd name="T5" fmla="*/ 19 h 63"/>
                  <a:gd name="T6" fmla="*/ 16 w 32"/>
                  <a:gd name="T7" fmla="*/ 19 h 63"/>
                  <a:gd name="T8" fmla="*/ 16 w 32"/>
                  <a:gd name="T9" fmla="*/ 0 h 63"/>
                  <a:gd name="T10" fmla="*/ 13 w 32"/>
                  <a:gd name="T11" fmla="*/ 0 h 63"/>
                  <a:gd name="T12" fmla="*/ 13 w 32"/>
                  <a:gd name="T13" fmla="*/ 7 h 63"/>
                  <a:gd name="T14" fmla="*/ 10 w 32"/>
                  <a:gd name="T15" fmla="*/ 13 h 63"/>
                  <a:gd name="T16" fmla="*/ 6 w 32"/>
                  <a:gd name="T17" fmla="*/ 17 h 63"/>
                  <a:gd name="T18" fmla="*/ 0 w 32"/>
                  <a:gd name="T19" fmla="*/ 19 h 63"/>
                  <a:gd name="T20" fmla="*/ 0 w 32"/>
                  <a:gd name="T21" fmla="*/ 22 h 63"/>
                  <a:gd name="T22" fmla="*/ 9 w 32"/>
                  <a:gd name="T23" fmla="*/ 22 h 63"/>
                  <a:gd name="T24" fmla="*/ 9 w 32"/>
                  <a:gd name="T25" fmla="*/ 49 h 63"/>
                  <a:gd name="T26" fmla="*/ 9 w 32"/>
                  <a:gd name="T27" fmla="*/ 53 h 63"/>
                  <a:gd name="T28" fmla="*/ 10 w 32"/>
                  <a:gd name="T29" fmla="*/ 56 h 63"/>
                  <a:gd name="T30" fmla="*/ 12 w 32"/>
                  <a:gd name="T31" fmla="*/ 59 h 63"/>
                  <a:gd name="T32" fmla="*/ 14 w 32"/>
                  <a:gd name="T33" fmla="*/ 60 h 63"/>
                  <a:gd name="T34" fmla="*/ 16 w 32"/>
                  <a:gd name="T35" fmla="*/ 62 h 63"/>
                  <a:gd name="T36" fmla="*/ 18 w 32"/>
                  <a:gd name="T37" fmla="*/ 62 h 63"/>
                  <a:gd name="T38" fmla="*/ 20 w 32"/>
                  <a:gd name="T39" fmla="*/ 62 h 63"/>
                  <a:gd name="T40" fmla="*/ 22 w 32"/>
                  <a:gd name="T41" fmla="*/ 63 h 63"/>
                  <a:gd name="T42" fmla="*/ 24 w 32"/>
                  <a:gd name="T43" fmla="*/ 62 h 63"/>
                  <a:gd name="T44" fmla="*/ 26 w 32"/>
                  <a:gd name="T45" fmla="*/ 61 h 63"/>
                  <a:gd name="T46" fmla="*/ 28 w 32"/>
                  <a:gd name="T47" fmla="*/ 60 h 63"/>
                  <a:gd name="T48" fmla="*/ 29 w 32"/>
                  <a:gd name="T49" fmla="*/ 58 h 63"/>
                  <a:gd name="T50" fmla="*/ 30 w 32"/>
                  <a:gd name="T51" fmla="*/ 56 h 63"/>
                  <a:gd name="T52" fmla="*/ 31 w 32"/>
                  <a:gd name="T53" fmla="*/ 54 h 63"/>
                  <a:gd name="T54" fmla="*/ 31 w 32"/>
                  <a:gd name="T55" fmla="*/ 52 h 63"/>
                  <a:gd name="T56" fmla="*/ 32 w 32"/>
                  <a:gd name="T57" fmla="*/ 49 h 63"/>
                  <a:gd name="T58" fmla="*/ 32 w 32"/>
                  <a:gd name="T59" fmla="*/ 43 h 63"/>
                  <a:gd name="T60" fmla="*/ 29 w 32"/>
                  <a:gd name="T61" fmla="*/ 43 h 63"/>
                  <a:gd name="T62" fmla="*/ 29 w 32"/>
                  <a:gd name="T63" fmla="*/ 49 h 63"/>
                  <a:gd name="T64" fmla="*/ 29 w 32"/>
                  <a:gd name="T65" fmla="*/ 54 h 63"/>
                  <a:gd name="T66" fmla="*/ 27 w 32"/>
                  <a:gd name="T67" fmla="*/ 57 h 63"/>
                  <a:gd name="T68" fmla="*/ 25 w 32"/>
                  <a:gd name="T69" fmla="*/ 59 h 63"/>
                  <a:gd name="T70" fmla="*/ 22 w 32"/>
                  <a:gd name="T71" fmla="*/ 60 h 63"/>
                  <a:gd name="T72" fmla="*/ 20 w 32"/>
                  <a:gd name="T73" fmla="*/ 60 h 63"/>
                  <a:gd name="T74" fmla="*/ 19 w 32"/>
                  <a:gd name="T75" fmla="*/ 59 h 63"/>
                  <a:gd name="T76" fmla="*/ 17 w 32"/>
                  <a:gd name="T77" fmla="*/ 57 h 63"/>
                  <a:gd name="T78" fmla="*/ 17 w 32"/>
                  <a:gd name="T79" fmla="*/ 55 h 63"/>
                  <a:gd name="T80" fmla="*/ 16 w 32"/>
                  <a:gd name="T81" fmla="*/ 53 h 63"/>
                  <a:gd name="T82" fmla="*/ 16 w 32"/>
                  <a:gd name="T83" fmla="*/ 52 h 63"/>
                  <a:gd name="T84" fmla="*/ 16 w 32"/>
                  <a:gd name="T85" fmla="*/ 50 h 63"/>
                  <a:gd name="T86" fmla="*/ 16 w 32"/>
                  <a:gd name="T87" fmla="*/ 49 h 63"/>
                  <a:gd name="T88" fmla="*/ 16 w 32"/>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63">
                    <a:moveTo>
                      <a:pt x="16" y="22"/>
                    </a:moveTo>
                    <a:lnTo>
                      <a:pt x="30" y="22"/>
                    </a:lnTo>
                    <a:lnTo>
                      <a:pt x="30" y="19"/>
                    </a:lnTo>
                    <a:lnTo>
                      <a:pt x="16" y="19"/>
                    </a:lnTo>
                    <a:lnTo>
                      <a:pt x="16" y="0"/>
                    </a:lnTo>
                    <a:lnTo>
                      <a:pt x="13" y="0"/>
                    </a:lnTo>
                    <a:lnTo>
                      <a:pt x="13" y="7"/>
                    </a:lnTo>
                    <a:lnTo>
                      <a:pt x="10" y="13"/>
                    </a:lnTo>
                    <a:lnTo>
                      <a:pt x="6" y="17"/>
                    </a:lnTo>
                    <a:lnTo>
                      <a:pt x="0" y="19"/>
                    </a:lnTo>
                    <a:lnTo>
                      <a:pt x="0" y="22"/>
                    </a:lnTo>
                    <a:lnTo>
                      <a:pt x="9" y="22"/>
                    </a:lnTo>
                    <a:lnTo>
                      <a:pt x="9" y="49"/>
                    </a:lnTo>
                    <a:lnTo>
                      <a:pt x="9" y="53"/>
                    </a:lnTo>
                    <a:lnTo>
                      <a:pt x="10" y="56"/>
                    </a:lnTo>
                    <a:lnTo>
                      <a:pt x="12" y="59"/>
                    </a:lnTo>
                    <a:lnTo>
                      <a:pt x="14" y="60"/>
                    </a:lnTo>
                    <a:lnTo>
                      <a:pt x="16" y="62"/>
                    </a:lnTo>
                    <a:lnTo>
                      <a:pt x="18" y="62"/>
                    </a:lnTo>
                    <a:lnTo>
                      <a:pt x="20" y="62"/>
                    </a:lnTo>
                    <a:lnTo>
                      <a:pt x="22" y="63"/>
                    </a:lnTo>
                    <a:lnTo>
                      <a:pt x="24" y="62"/>
                    </a:lnTo>
                    <a:lnTo>
                      <a:pt x="26" y="61"/>
                    </a:lnTo>
                    <a:lnTo>
                      <a:pt x="28" y="60"/>
                    </a:lnTo>
                    <a:lnTo>
                      <a:pt x="29" y="58"/>
                    </a:lnTo>
                    <a:lnTo>
                      <a:pt x="30" y="56"/>
                    </a:lnTo>
                    <a:lnTo>
                      <a:pt x="31" y="54"/>
                    </a:lnTo>
                    <a:lnTo>
                      <a:pt x="31" y="52"/>
                    </a:lnTo>
                    <a:lnTo>
                      <a:pt x="32" y="49"/>
                    </a:lnTo>
                    <a:lnTo>
                      <a:pt x="32" y="43"/>
                    </a:lnTo>
                    <a:lnTo>
                      <a:pt x="29" y="43"/>
                    </a:lnTo>
                    <a:lnTo>
                      <a:pt x="29" y="49"/>
                    </a:lnTo>
                    <a:lnTo>
                      <a:pt x="29" y="54"/>
                    </a:lnTo>
                    <a:lnTo>
                      <a:pt x="27" y="57"/>
                    </a:lnTo>
                    <a:lnTo>
                      <a:pt x="25" y="59"/>
                    </a:lnTo>
                    <a:lnTo>
                      <a:pt x="22" y="60"/>
                    </a:lnTo>
                    <a:lnTo>
                      <a:pt x="20" y="60"/>
                    </a:lnTo>
                    <a:lnTo>
                      <a:pt x="19" y="59"/>
                    </a:lnTo>
                    <a:lnTo>
                      <a:pt x="17" y="57"/>
                    </a:lnTo>
                    <a:lnTo>
                      <a:pt x="17" y="55"/>
                    </a:lnTo>
                    <a:lnTo>
                      <a:pt x="16" y="53"/>
                    </a:lnTo>
                    <a:lnTo>
                      <a:pt x="16" y="52"/>
                    </a:lnTo>
                    <a:lnTo>
                      <a:pt x="16" y="50"/>
                    </a:lnTo>
                    <a:lnTo>
                      <a:pt x="16" y="49"/>
                    </a:lnTo>
                    <a:lnTo>
                      <a:pt x="16"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00" name="Freeform 257"/>
              <p:cNvSpPr>
                <a:spLocks noChangeAspect="1"/>
              </p:cNvSpPr>
              <p:nvPr/>
            </p:nvSpPr>
            <p:spPr bwMode="auto">
              <a:xfrm>
                <a:off x="1196" y="1775"/>
                <a:ext cx="89" cy="52"/>
              </a:xfrm>
              <a:custGeom>
                <a:avLst/>
                <a:gdLst>
                  <a:gd name="T0" fmla="*/ 85 w 89"/>
                  <a:gd name="T1" fmla="*/ 28 h 52"/>
                  <a:gd name="T2" fmla="*/ 86 w 89"/>
                  <a:gd name="T3" fmla="*/ 28 h 52"/>
                  <a:gd name="T4" fmla="*/ 87 w 89"/>
                  <a:gd name="T5" fmla="*/ 27 h 52"/>
                  <a:gd name="T6" fmla="*/ 88 w 89"/>
                  <a:gd name="T7" fmla="*/ 27 h 52"/>
                  <a:gd name="T8" fmla="*/ 89 w 89"/>
                  <a:gd name="T9" fmla="*/ 26 h 52"/>
                  <a:gd name="T10" fmla="*/ 88 w 89"/>
                  <a:gd name="T11" fmla="*/ 24 h 52"/>
                  <a:gd name="T12" fmla="*/ 87 w 89"/>
                  <a:gd name="T13" fmla="*/ 24 h 52"/>
                  <a:gd name="T14" fmla="*/ 86 w 89"/>
                  <a:gd name="T15" fmla="*/ 24 h 52"/>
                  <a:gd name="T16" fmla="*/ 85 w 89"/>
                  <a:gd name="T17" fmla="*/ 24 h 52"/>
                  <a:gd name="T18" fmla="*/ 11 w 89"/>
                  <a:gd name="T19" fmla="*/ 24 h 52"/>
                  <a:gd name="T20" fmla="*/ 15 w 89"/>
                  <a:gd name="T21" fmla="*/ 20 h 52"/>
                  <a:gd name="T22" fmla="*/ 17 w 89"/>
                  <a:gd name="T23" fmla="*/ 18 h 52"/>
                  <a:gd name="T24" fmla="*/ 19 w 89"/>
                  <a:gd name="T25" fmla="*/ 15 h 52"/>
                  <a:gd name="T26" fmla="*/ 20 w 89"/>
                  <a:gd name="T27" fmla="*/ 14 h 52"/>
                  <a:gd name="T28" fmla="*/ 23 w 89"/>
                  <a:gd name="T29" fmla="*/ 9 h 52"/>
                  <a:gd name="T30" fmla="*/ 24 w 89"/>
                  <a:gd name="T31" fmla="*/ 5 h 52"/>
                  <a:gd name="T32" fmla="*/ 25 w 89"/>
                  <a:gd name="T33" fmla="*/ 2 h 52"/>
                  <a:gd name="T34" fmla="*/ 25 w 89"/>
                  <a:gd name="T35" fmla="*/ 1 h 52"/>
                  <a:gd name="T36" fmla="*/ 24 w 89"/>
                  <a:gd name="T37" fmla="*/ 0 h 52"/>
                  <a:gd name="T38" fmla="*/ 23 w 89"/>
                  <a:gd name="T39" fmla="*/ 0 h 52"/>
                  <a:gd name="T40" fmla="*/ 22 w 89"/>
                  <a:gd name="T41" fmla="*/ 0 h 52"/>
                  <a:gd name="T42" fmla="*/ 22 w 89"/>
                  <a:gd name="T43" fmla="*/ 0 h 52"/>
                  <a:gd name="T44" fmla="*/ 21 w 89"/>
                  <a:gd name="T45" fmla="*/ 0 h 52"/>
                  <a:gd name="T46" fmla="*/ 21 w 89"/>
                  <a:gd name="T47" fmla="*/ 2 h 52"/>
                  <a:gd name="T48" fmla="*/ 19 w 89"/>
                  <a:gd name="T49" fmla="*/ 9 h 52"/>
                  <a:gd name="T50" fmla="*/ 15 w 89"/>
                  <a:gd name="T51" fmla="*/ 15 h 52"/>
                  <a:gd name="T52" fmla="*/ 9 w 89"/>
                  <a:gd name="T53" fmla="*/ 20 h 52"/>
                  <a:gd name="T54" fmla="*/ 2 w 89"/>
                  <a:gd name="T55" fmla="*/ 24 h 52"/>
                  <a:gd name="T56" fmla="*/ 0 w 89"/>
                  <a:gd name="T57" fmla="*/ 25 h 52"/>
                  <a:gd name="T58" fmla="*/ 0 w 89"/>
                  <a:gd name="T59" fmla="*/ 26 h 52"/>
                  <a:gd name="T60" fmla="*/ 0 w 89"/>
                  <a:gd name="T61" fmla="*/ 26 h 52"/>
                  <a:gd name="T62" fmla="*/ 2 w 89"/>
                  <a:gd name="T63" fmla="*/ 27 h 52"/>
                  <a:gd name="T64" fmla="*/ 9 w 89"/>
                  <a:gd name="T65" fmla="*/ 31 h 52"/>
                  <a:gd name="T66" fmla="*/ 14 w 89"/>
                  <a:gd name="T67" fmla="*/ 36 h 52"/>
                  <a:gd name="T68" fmla="*/ 18 w 89"/>
                  <a:gd name="T69" fmla="*/ 42 h 52"/>
                  <a:gd name="T70" fmla="*/ 21 w 89"/>
                  <a:gd name="T71" fmla="*/ 50 h 52"/>
                  <a:gd name="T72" fmla="*/ 22 w 89"/>
                  <a:gd name="T73" fmla="*/ 51 h 52"/>
                  <a:gd name="T74" fmla="*/ 23 w 89"/>
                  <a:gd name="T75" fmla="*/ 52 h 52"/>
                  <a:gd name="T76" fmla="*/ 24 w 89"/>
                  <a:gd name="T77" fmla="*/ 51 h 52"/>
                  <a:gd name="T78" fmla="*/ 25 w 89"/>
                  <a:gd name="T79" fmla="*/ 50 h 52"/>
                  <a:gd name="T80" fmla="*/ 25 w 89"/>
                  <a:gd name="T81" fmla="*/ 49 h 52"/>
                  <a:gd name="T82" fmla="*/ 24 w 89"/>
                  <a:gd name="T83" fmla="*/ 46 h 52"/>
                  <a:gd name="T84" fmla="*/ 23 w 89"/>
                  <a:gd name="T85" fmla="*/ 42 h 52"/>
                  <a:gd name="T86" fmla="*/ 20 w 89"/>
                  <a:gd name="T87" fmla="*/ 37 h 52"/>
                  <a:gd name="T88" fmla="*/ 16 w 89"/>
                  <a:gd name="T89" fmla="*/ 32 h 52"/>
                  <a:gd name="T90" fmla="*/ 11 w 89"/>
                  <a:gd name="T91" fmla="*/ 28 h 52"/>
                  <a:gd name="T92" fmla="*/ 85 w 89"/>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52">
                    <a:moveTo>
                      <a:pt x="85" y="28"/>
                    </a:moveTo>
                    <a:lnTo>
                      <a:pt x="86" y="28"/>
                    </a:lnTo>
                    <a:lnTo>
                      <a:pt x="87" y="27"/>
                    </a:lnTo>
                    <a:lnTo>
                      <a:pt x="88" y="27"/>
                    </a:lnTo>
                    <a:lnTo>
                      <a:pt x="89" y="26"/>
                    </a:lnTo>
                    <a:lnTo>
                      <a:pt x="88" y="24"/>
                    </a:lnTo>
                    <a:lnTo>
                      <a:pt x="87" y="24"/>
                    </a:lnTo>
                    <a:lnTo>
                      <a:pt x="86" y="24"/>
                    </a:lnTo>
                    <a:lnTo>
                      <a:pt x="85" y="24"/>
                    </a:lnTo>
                    <a:lnTo>
                      <a:pt x="11" y="24"/>
                    </a:lnTo>
                    <a:lnTo>
                      <a:pt x="15" y="20"/>
                    </a:lnTo>
                    <a:lnTo>
                      <a:pt x="17" y="18"/>
                    </a:lnTo>
                    <a:lnTo>
                      <a:pt x="19" y="15"/>
                    </a:lnTo>
                    <a:lnTo>
                      <a:pt x="20" y="14"/>
                    </a:lnTo>
                    <a:lnTo>
                      <a:pt x="23" y="9"/>
                    </a:lnTo>
                    <a:lnTo>
                      <a:pt x="24" y="5"/>
                    </a:lnTo>
                    <a:lnTo>
                      <a:pt x="25" y="2"/>
                    </a:lnTo>
                    <a:lnTo>
                      <a:pt x="25" y="1"/>
                    </a:lnTo>
                    <a:lnTo>
                      <a:pt x="24" y="0"/>
                    </a:lnTo>
                    <a:lnTo>
                      <a:pt x="23" y="0"/>
                    </a:lnTo>
                    <a:lnTo>
                      <a:pt x="22" y="0"/>
                    </a:lnTo>
                    <a:lnTo>
                      <a:pt x="22" y="0"/>
                    </a:lnTo>
                    <a:lnTo>
                      <a:pt x="21" y="0"/>
                    </a:lnTo>
                    <a:lnTo>
                      <a:pt x="21" y="2"/>
                    </a:lnTo>
                    <a:lnTo>
                      <a:pt x="19" y="9"/>
                    </a:lnTo>
                    <a:lnTo>
                      <a:pt x="15" y="15"/>
                    </a:lnTo>
                    <a:lnTo>
                      <a:pt x="9" y="20"/>
                    </a:lnTo>
                    <a:lnTo>
                      <a:pt x="2" y="24"/>
                    </a:lnTo>
                    <a:lnTo>
                      <a:pt x="0" y="25"/>
                    </a:lnTo>
                    <a:lnTo>
                      <a:pt x="0" y="26"/>
                    </a:lnTo>
                    <a:lnTo>
                      <a:pt x="0" y="26"/>
                    </a:lnTo>
                    <a:lnTo>
                      <a:pt x="2" y="27"/>
                    </a:lnTo>
                    <a:lnTo>
                      <a:pt x="9" y="31"/>
                    </a:lnTo>
                    <a:lnTo>
                      <a:pt x="14" y="36"/>
                    </a:lnTo>
                    <a:lnTo>
                      <a:pt x="18" y="42"/>
                    </a:lnTo>
                    <a:lnTo>
                      <a:pt x="21" y="50"/>
                    </a:lnTo>
                    <a:lnTo>
                      <a:pt x="22" y="51"/>
                    </a:lnTo>
                    <a:lnTo>
                      <a:pt x="23" y="52"/>
                    </a:lnTo>
                    <a:lnTo>
                      <a:pt x="24" y="51"/>
                    </a:lnTo>
                    <a:lnTo>
                      <a:pt x="25" y="50"/>
                    </a:lnTo>
                    <a:lnTo>
                      <a:pt x="25" y="49"/>
                    </a:lnTo>
                    <a:lnTo>
                      <a:pt x="24" y="46"/>
                    </a:lnTo>
                    <a:lnTo>
                      <a:pt x="23" y="42"/>
                    </a:lnTo>
                    <a:lnTo>
                      <a:pt x="20" y="37"/>
                    </a:lnTo>
                    <a:lnTo>
                      <a:pt x="16" y="32"/>
                    </a:lnTo>
                    <a:lnTo>
                      <a:pt x="11" y="28"/>
                    </a:lnTo>
                    <a:lnTo>
                      <a:pt x="85"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01" name="Freeform 258"/>
              <p:cNvSpPr>
                <a:spLocks noChangeAspect="1"/>
              </p:cNvSpPr>
              <p:nvPr/>
            </p:nvSpPr>
            <p:spPr bwMode="auto">
              <a:xfrm>
                <a:off x="1325" y="1751"/>
                <a:ext cx="35" cy="99"/>
              </a:xfrm>
              <a:custGeom>
                <a:avLst/>
                <a:gdLst>
                  <a:gd name="T0" fmla="*/ 21 w 35"/>
                  <a:gd name="T1" fmla="*/ 11 h 99"/>
                  <a:gd name="T2" fmla="*/ 22 w 35"/>
                  <a:gd name="T3" fmla="*/ 8 h 99"/>
                  <a:gd name="T4" fmla="*/ 26 w 35"/>
                  <a:gd name="T5" fmla="*/ 5 h 99"/>
                  <a:gd name="T6" fmla="*/ 31 w 35"/>
                  <a:gd name="T7" fmla="*/ 2 h 99"/>
                  <a:gd name="T8" fmla="*/ 35 w 35"/>
                  <a:gd name="T9" fmla="*/ 2 h 99"/>
                  <a:gd name="T10" fmla="*/ 35 w 35"/>
                  <a:gd name="T11" fmla="*/ 0 h 99"/>
                  <a:gd name="T12" fmla="*/ 26 w 35"/>
                  <a:gd name="T13" fmla="*/ 1 h 99"/>
                  <a:gd name="T14" fmla="*/ 16 w 35"/>
                  <a:gd name="T15" fmla="*/ 7 h 99"/>
                  <a:gd name="T16" fmla="*/ 14 w 35"/>
                  <a:gd name="T17" fmla="*/ 35 h 99"/>
                  <a:gd name="T18" fmla="*/ 14 w 35"/>
                  <a:gd name="T19" fmla="*/ 40 h 99"/>
                  <a:gd name="T20" fmla="*/ 10 w 35"/>
                  <a:gd name="T21" fmla="*/ 45 h 99"/>
                  <a:gd name="T22" fmla="*/ 5 w 35"/>
                  <a:gd name="T23" fmla="*/ 48 h 99"/>
                  <a:gd name="T24" fmla="*/ 1 w 35"/>
                  <a:gd name="T25" fmla="*/ 48 h 99"/>
                  <a:gd name="T26" fmla="*/ 0 w 35"/>
                  <a:gd name="T27" fmla="*/ 50 h 99"/>
                  <a:gd name="T28" fmla="*/ 2 w 35"/>
                  <a:gd name="T29" fmla="*/ 51 h 99"/>
                  <a:gd name="T30" fmla="*/ 10 w 35"/>
                  <a:gd name="T31" fmla="*/ 53 h 99"/>
                  <a:gd name="T32" fmla="*/ 14 w 35"/>
                  <a:gd name="T33" fmla="*/ 60 h 99"/>
                  <a:gd name="T34" fmla="*/ 14 w 35"/>
                  <a:gd name="T35" fmla="*/ 61 h 99"/>
                  <a:gd name="T36" fmla="*/ 14 w 35"/>
                  <a:gd name="T37" fmla="*/ 64 h 99"/>
                  <a:gd name="T38" fmla="*/ 14 w 35"/>
                  <a:gd name="T39" fmla="*/ 87 h 99"/>
                  <a:gd name="T40" fmla="*/ 16 w 35"/>
                  <a:gd name="T41" fmla="*/ 93 h 99"/>
                  <a:gd name="T42" fmla="*/ 23 w 35"/>
                  <a:gd name="T43" fmla="*/ 97 h 99"/>
                  <a:gd name="T44" fmla="*/ 30 w 35"/>
                  <a:gd name="T45" fmla="*/ 99 h 99"/>
                  <a:gd name="T46" fmla="*/ 35 w 35"/>
                  <a:gd name="T47" fmla="*/ 99 h 99"/>
                  <a:gd name="T48" fmla="*/ 35 w 35"/>
                  <a:gd name="T49" fmla="*/ 97 h 99"/>
                  <a:gd name="T50" fmla="*/ 29 w 35"/>
                  <a:gd name="T51" fmla="*/ 96 h 99"/>
                  <a:gd name="T52" fmla="*/ 23 w 35"/>
                  <a:gd name="T53" fmla="*/ 92 h 99"/>
                  <a:gd name="T54" fmla="*/ 21 w 35"/>
                  <a:gd name="T55" fmla="*/ 88 h 99"/>
                  <a:gd name="T56" fmla="*/ 21 w 35"/>
                  <a:gd name="T57" fmla="*/ 86 h 99"/>
                  <a:gd name="T58" fmla="*/ 21 w 35"/>
                  <a:gd name="T59" fmla="*/ 63 h 99"/>
                  <a:gd name="T60" fmla="*/ 20 w 35"/>
                  <a:gd name="T61" fmla="*/ 58 h 99"/>
                  <a:gd name="T62" fmla="*/ 17 w 35"/>
                  <a:gd name="T63" fmla="*/ 53 h 99"/>
                  <a:gd name="T64" fmla="*/ 9 w 35"/>
                  <a:gd name="T65" fmla="*/ 50 h 99"/>
                  <a:gd name="T66" fmla="*/ 18 w 35"/>
                  <a:gd name="T67" fmla="*/ 45 h 99"/>
                  <a:gd name="T68" fmla="*/ 21 w 35"/>
                  <a:gd name="T69" fmla="*/ 3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99">
                    <a:moveTo>
                      <a:pt x="21" y="13"/>
                    </a:moveTo>
                    <a:lnTo>
                      <a:pt x="21" y="11"/>
                    </a:lnTo>
                    <a:lnTo>
                      <a:pt x="22" y="10"/>
                    </a:lnTo>
                    <a:lnTo>
                      <a:pt x="22" y="8"/>
                    </a:lnTo>
                    <a:lnTo>
                      <a:pt x="24" y="6"/>
                    </a:lnTo>
                    <a:lnTo>
                      <a:pt x="26" y="5"/>
                    </a:lnTo>
                    <a:lnTo>
                      <a:pt x="28" y="3"/>
                    </a:lnTo>
                    <a:lnTo>
                      <a:pt x="31" y="2"/>
                    </a:lnTo>
                    <a:lnTo>
                      <a:pt x="35" y="2"/>
                    </a:lnTo>
                    <a:lnTo>
                      <a:pt x="35" y="2"/>
                    </a:lnTo>
                    <a:lnTo>
                      <a:pt x="35" y="1"/>
                    </a:lnTo>
                    <a:lnTo>
                      <a:pt x="35" y="0"/>
                    </a:lnTo>
                    <a:lnTo>
                      <a:pt x="34" y="0"/>
                    </a:lnTo>
                    <a:lnTo>
                      <a:pt x="26" y="1"/>
                    </a:lnTo>
                    <a:lnTo>
                      <a:pt x="20" y="3"/>
                    </a:lnTo>
                    <a:lnTo>
                      <a:pt x="16" y="7"/>
                    </a:lnTo>
                    <a:lnTo>
                      <a:pt x="14" y="12"/>
                    </a:lnTo>
                    <a:lnTo>
                      <a:pt x="14" y="35"/>
                    </a:lnTo>
                    <a:lnTo>
                      <a:pt x="14" y="38"/>
                    </a:lnTo>
                    <a:lnTo>
                      <a:pt x="14" y="40"/>
                    </a:lnTo>
                    <a:lnTo>
                      <a:pt x="13" y="43"/>
                    </a:lnTo>
                    <a:lnTo>
                      <a:pt x="10" y="45"/>
                    </a:lnTo>
                    <a:lnTo>
                      <a:pt x="8" y="47"/>
                    </a:lnTo>
                    <a:lnTo>
                      <a:pt x="5" y="48"/>
                    </a:lnTo>
                    <a:lnTo>
                      <a:pt x="3" y="48"/>
                    </a:lnTo>
                    <a:lnTo>
                      <a:pt x="1" y="48"/>
                    </a:lnTo>
                    <a:lnTo>
                      <a:pt x="0" y="49"/>
                    </a:lnTo>
                    <a:lnTo>
                      <a:pt x="0" y="50"/>
                    </a:lnTo>
                    <a:lnTo>
                      <a:pt x="0" y="50"/>
                    </a:lnTo>
                    <a:lnTo>
                      <a:pt x="2" y="51"/>
                    </a:lnTo>
                    <a:lnTo>
                      <a:pt x="6" y="52"/>
                    </a:lnTo>
                    <a:lnTo>
                      <a:pt x="10" y="53"/>
                    </a:lnTo>
                    <a:lnTo>
                      <a:pt x="13" y="56"/>
                    </a:lnTo>
                    <a:lnTo>
                      <a:pt x="14" y="60"/>
                    </a:lnTo>
                    <a:lnTo>
                      <a:pt x="14" y="60"/>
                    </a:lnTo>
                    <a:lnTo>
                      <a:pt x="14" y="61"/>
                    </a:lnTo>
                    <a:lnTo>
                      <a:pt x="14" y="62"/>
                    </a:lnTo>
                    <a:lnTo>
                      <a:pt x="14" y="64"/>
                    </a:lnTo>
                    <a:lnTo>
                      <a:pt x="14" y="84"/>
                    </a:lnTo>
                    <a:lnTo>
                      <a:pt x="14" y="87"/>
                    </a:lnTo>
                    <a:lnTo>
                      <a:pt x="15" y="90"/>
                    </a:lnTo>
                    <a:lnTo>
                      <a:pt x="16" y="93"/>
                    </a:lnTo>
                    <a:lnTo>
                      <a:pt x="19" y="95"/>
                    </a:lnTo>
                    <a:lnTo>
                      <a:pt x="23" y="97"/>
                    </a:lnTo>
                    <a:lnTo>
                      <a:pt x="26" y="98"/>
                    </a:lnTo>
                    <a:lnTo>
                      <a:pt x="30" y="99"/>
                    </a:lnTo>
                    <a:lnTo>
                      <a:pt x="34" y="99"/>
                    </a:lnTo>
                    <a:lnTo>
                      <a:pt x="35" y="99"/>
                    </a:lnTo>
                    <a:lnTo>
                      <a:pt x="35" y="98"/>
                    </a:lnTo>
                    <a:lnTo>
                      <a:pt x="35" y="97"/>
                    </a:lnTo>
                    <a:lnTo>
                      <a:pt x="34" y="97"/>
                    </a:lnTo>
                    <a:lnTo>
                      <a:pt x="29" y="96"/>
                    </a:lnTo>
                    <a:lnTo>
                      <a:pt x="26" y="95"/>
                    </a:lnTo>
                    <a:lnTo>
                      <a:pt x="23" y="92"/>
                    </a:lnTo>
                    <a:lnTo>
                      <a:pt x="21" y="89"/>
                    </a:lnTo>
                    <a:lnTo>
                      <a:pt x="21" y="88"/>
                    </a:lnTo>
                    <a:lnTo>
                      <a:pt x="21" y="87"/>
                    </a:lnTo>
                    <a:lnTo>
                      <a:pt x="21" y="86"/>
                    </a:lnTo>
                    <a:lnTo>
                      <a:pt x="21" y="84"/>
                    </a:lnTo>
                    <a:lnTo>
                      <a:pt x="21" y="63"/>
                    </a:lnTo>
                    <a:lnTo>
                      <a:pt x="21" y="60"/>
                    </a:lnTo>
                    <a:lnTo>
                      <a:pt x="20" y="58"/>
                    </a:lnTo>
                    <a:lnTo>
                      <a:pt x="19" y="56"/>
                    </a:lnTo>
                    <a:lnTo>
                      <a:pt x="17" y="53"/>
                    </a:lnTo>
                    <a:lnTo>
                      <a:pt x="13" y="51"/>
                    </a:lnTo>
                    <a:lnTo>
                      <a:pt x="9" y="50"/>
                    </a:lnTo>
                    <a:lnTo>
                      <a:pt x="15" y="47"/>
                    </a:lnTo>
                    <a:lnTo>
                      <a:pt x="18" y="45"/>
                    </a:lnTo>
                    <a:lnTo>
                      <a:pt x="20" y="41"/>
                    </a:lnTo>
                    <a:lnTo>
                      <a:pt x="21" y="37"/>
                    </a:lnTo>
                    <a:lnTo>
                      <a:pt x="21" y="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02" name="Freeform 259"/>
              <p:cNvSpPr>
                <a:spLocks noChangeAspect="1" noEditPoints="1"/>
              </p:cNvSpPr>
              <p:nvPr/>
            </p:nvSpPr>
            <p:spPr bwMode="auto">
              <a:xfrm>
                <a:off x="1372" y="1749"/>
                <a:ext cx="41" cy="84"/>
              </a:xfrm>
              <a:custGeom>
                <a:avLst/>
                <a:gdLst>
                  <a:gd name="T0" fmla="*/ 34 w 41"/>
                  <a:gd name="T1" fmla="*/ 0 h 84"/>
                  <a:gd name="T2" fmla="*/ 31 w 41"/>
                  <a:gd name="T3" fmla="*/ 0 h 84"/>
                  <a:gd name="T4" fmla="*/ 29 w 41"/>
                  <a:gd name="T5" fmla="*/ 5 h 84"/>
                  <a:gd name="T6" fmla="*/ 29 w 41"/>
                  <a:gd name="T7" fmla="*/ 5 h 84"/>
                  <a:gd name="T8" fmla="*/ 27 w 41"/>
                  <a:gd name="T9" fmla="*/ 7 h 84"/>
                  <a:gd name="T10" fmla="*/ 23 w 41"/>
                  <a:gd name="T11" fmla="*/ 5 h 84"/>
                  <a:gd name="T12" fmla="*/ 16 w 41"/>
                  <a:gd name="T13" fmla="*/ 6 h 84"/>
                  <a:gd name="T14" fmla="*/ 8 w 41"/>
                  <a:gd name="T15" fmla="*/ 11 h 84"/>
                  <a:gd name="T16" fmla="*/ 1 w 41"/>
                  <a:gd name="T17" fmla="*/ 28 h 84"/>
                  <a:gd name="T18" fmla="*/ 0 w 41"/>
                  <a:gd name="T19" fmla="*/ 45 h 84"/>
                  <a:gd name="T20" fmla="*/ 1 w 41"/>
                  <a:gd name="T21" fmla="*/ 53 h 84"/>
                  <a:gd name="T22" fmla="*/ 3 w 41"/>
                  <a:gd name="T23" fmla="*/ 62 h 84"/>
                  <a:gd name="T24" fmla="*/ 6 w 41"/>
                  <a:gd name="T25" fmla="*/ 71 h 84"/>
                  <a:gd name="T26" fmla="*/ 8 w 41"/>
                  <a:gd name="T27" fmla="*/ 79 h 84"/>
                  <a:gd name="T28" fmla="*/ 7 w 41"/>
                  <a:gd name="T29" fmla="*/ 82 h 84"/>
                  <a:gd name="T30" fmla="*/ 7 w 41"/>
                  <a:gd name="T31" fmla="*/ 84 h 84"/>
                  <a:gd name="T32" fmla="*/ 10 w 41"/>
                  <a:gd name="T33" fmla="*/ 83 h 84"/>
                  <a:gd name="T34" fmla="*/ 12 w 41"/>
                  <a:gd name="T35" fmla="*/ 79 h 84"/>
                  <a:gd name="T36" fmla="*/ 12 w 41"/>
                  <a:gd name="T37" fmla="*/ 78 h 84"/>
                  <a:gd name="T38" fmla="*/ 16 w 41"/>
                  <a:gd name="T39" fmla="*/ 78 h 84"/>
                  <a:gd name="T40" fmla="*/ 28 w 41"/>
                  <a:gd name="T41" fmla="*/ 77 h 84"/>
                  <a:gd name="T42" fmla="*/ 36 w 41"/>
                  <a:gd name="T43" fmla="*/ 69 h 84"/>
                  <a:gd name="T44" fmla="*/ 40 w 41"/>
                  <a:gd name="T45" fmla="*/ 53 h 84"/>
                  <a:gd name="T46" fmla="*/ 41 w 41"/>
                  <a:gd name="T47" fmla="*/ 35 h 84"/>
                  <a:gd name="T48" fmla="*/ 37 w 41"/>
                  <a:gd name="T49" fmla="*/ 17 h 84"/>
                  <a:gd name="T50" fmla="*/ 34 w 41"/>
                  <a:gd name="T51" fmla="*/ 2 h 84"/>
                  <a:gd name="T52" fmla="*/ 8 w 41"/>
                  <a:gd name="T53" fmla="*/ 63 h 84"/>
                  <a:gd name="T54" fmla="*/ 7 w 41"/>
                  <a:gd name="T55" fmla="*/ 48 h 84"/>
                  <a:gd name="T56" fmla="*/ 7 w 41"/>
                  <a:gd name="T57" fmla="*/ 30 h 84"/>
                  <a:gd name="T58" fmla="*/ 11 w 41"/>
                  <a:gd name="T59" fmla="*/ 14 h 84"/>
                  <a:gd name="T60" fmla="*/ 17 w 41"/>
                  <a:gd name="T61" fmla="*/ 8 h 84"/>
                  <a:gd name="T62" fmla="*/ 24 w 41"/>
                  <a:gd name="T63" fmla="*/ 8 h 84"/>
                  <a:gd name="T64" fmla="*/ 10 w 41"/>
                  <a:gd name="T65" fmla="*/ 69 h 84"/>
                  <a:gd name="T66" fmla="*/ 33 w 41"/>
                  <a:gd name="T67" fmla="*/ 19 h 84"/>
                  <a:gd name="T68" fmla="*/ 34 w 41"/>
                  <a:gd name="T69" fmla="*/ 34 h 84"/>
                  <a:gd name="T70" fmla="*/ 34 w 41"/>
                  <a:gd name="T71" fmla="*/ 52 h 84"/>
                  <a:gd name="T72" fmla="*/ 32 w 41"/>
                  <a:gd name="T73" fmla="*/ 66 h 84"/>
                  <a:gd name="T74" fmla="*/ 30 w 41"/>
                  <a:gd name="T75" fmla="*/ 71 h 84"/>
                  <a:gd name="T76" fmla="*/ 26 w 41"/>
                  <a:gd name="T77" fmla="*/ 75 h 84"/>
                  <a:gd name="T78" fmla="*/ 22 w 41"/>
                  <a:gd name="T79" fmla="*/ 76 h 84"/>
                  <a:gd name="T80" fmla="*/ 17 w 41"/>
                  <a:gd name="T81" fmla="*/ 76 h 84"/>
                  <a:gd name="T82" fmla="*/ 31 w 41"/>
                  <a:gd name="T83" fmla="*/ 1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 h="84">
                    <a:moveTo>
                      <a:pt x="34" y="2"/>
                    </a:moveTo>
                    <a:lnTo>
                      <a:pt x="34" y="0"/>
                    </a:lnTo>
                    <a:lnTo>
                      <a:pt x="32" y="0"/>
                    </a:lnTo>
                    <a:lnTo>
                      <a:pt x="31" y="0"/>
                    </a:lnTo>
                    <a:lnTo>
                      <a:pt x="30" y="3"/>
                    </a:lnTo>
                    <a:lnTo>
                      <a:pt x="29" y="5"/>
                    </a:lnTo>
                    <a:lnTo>
                      <a:pt x="29" y="5"/>
                    </a:lnTo>
                    <a:lnTo>
                      <a:pt x="29" y="5"/>
                    </a:lnTo>
                    <a:lnTo>
                      <a:pt x="29" y="7"/>
                    </a:lnTo>
                    <a:lnTo>
                      <a:pt x="27" y="7"/>
                    </a:lnTo>
                    <a:lnTo>
                      <a:pt x="26" y="6"/>
                    </a:lnTo>
                    <a:lnTo>
                      <a:pt x="23" y="5"/>
                    </a:lnTo>
                    <a:lnTo>
                      <a:pt x="21" y="5"/>
                    </a:lnTo>
                    <a:lnTo>
                      <a:pt x="16" y="6"/>
                    </a:lnTo>
                    <a:lnTo>
                      <a:pt x="12" y="8"/>
                    </a:lnTo>
                    <a:lnTo>
                      <a:pt x="8" y="11"/>
                    </a:lnTo>
                    <a:lnTo>
                      <a:pt x="5" y="16"/>
                    </a:lnTo>
                    <a:lnTo>
                      <a:pt x="1" y="28"/>
                    </a:lnTo>
                    <a:lnTo>
                      <a:pt x="0" y="42"/>
                    </a:lnTo>
                    <a:lnTo>
                      <a:pt x="0" y="45"/>
                    </a:lnTo>
                    <a:lnTo>
                      <a:pt x="1" y="49"/>
                    </a:lnTo>
                    <a:lnTo>
                      <a:pt x="1" y="53"/>
                    </a:lnTo>
                    <a:lnTo>
                      <a:pt x="2" y="58"/>
                    </a:lnTo>
                    <a:lnTo>
                      <a:pt x="3" y="62"/>
                    </a:lnTo>
                    <a:lnTo>
                      <a:pt x="4" y="67"/>
                    </a:lnTo>
                    <a:lnTo>
                      <a:pt x="6" y="71"/>
                    </a:lnTo>
                    <a:lnTo>
                      <a:pt x="9" y="74"/>
                    </a:lnTo>
                    <a:lnTo>
                      <a:pt x="8" y="79"/>
                    </a:lnTo>
                    <a:lnTo>
                      <a:pt x="7" y="81"/>
                    </a:lnTo>
                    <a:lnTo>
                      <a:pt x="7" y="82"/>
                    </a:lnTo>
                    <a:lnTo>
                      <a:pt x="7" y="82"/>
                    </a:lnTo>
                    <a:lnTo>
                      <a:pt x="7" y="84"/>
                    </a:lnTo>
                    <a:lnTo>
                      <a:pt x="9" y="84"/>
                    </a:lnTo>
                    <a:lnTo>
                      <a:pt x="10" y="83"/>
                    </a:lnTo>
                    <a:lnTo>
                      <a:pt x="11" y="81"/>
                    </a:lnTo>
                    <a:lnTo>
                      <a:pt x="12" y="79"/>
                    </a:lnTo>
                    <a:lnTo>
                      <a:pt x="12" y="79"/>
                    </a:lnTo>
                    <a:lnTo>
                      <a:pt x="12" y="78"/>
                    </a:lnTo>
                    <a:lnTo>
                      <a:pt x="12" y="77"/>
                    </a:lnTo>
                    <a:lnTo>
                      <a:pt x="16" y="78"/>
                    </a:lnTo>
                    <a:lnTo>
                      <a:pt x="21" y="79"/>
                    </a:lnTo>
                    <a:lnTo>
                      <a:pt x="28" y="77"/>
                    </a:lnTo>
                    <a:lnTo>
                      <a:pt x="33" y="73"/>
                    </a:lnTo>
                    <a:lnTo>
                      <a:pt x="36" y="69"/>
                    </a:lnTo>
                    <a:lnTo>
                      <a:pt x="38" y="65"/>
                    </a:lnTo>
                    <a:lnTo>
                      <a:pt x="40" y="53"/>
                    </a:lnTo>
                    <a:lnTo>
                      <a:pt x="41" y="42"/>
                    </a:lnTo>
                    <a:lnTo>
                      <a:pt x="41" y="35"/>
                    </a:lnTo>
                    <a:lnTo>
                      <a:pt x="40" y="26"/>
                    </a:lnTo>
                    <a:lnTo>
                      <a:pt x="37" y="17"/>
                    </a:lnTo>
                    <a:lnTo>
                      <a:pt x="32" y="10"/>
                    </a:lnTo>
                    <a:lnTo>
                      <a:pt x="34" y="2"/>
                    </a:lnTo>
                    <a:close/>
                    <a:moveTo>
                      <a:pt x="10" y="69"/>
                    </a:moveTo>
                    <a:lnTo>
                      <a:pt x="8" y="63"/>
                    </a:lnTo>
                    <a:lnTo>
                      <a:pt x="8" y="56"/>
                    </a:lnTo>
                    <a:lnTo>
                      <a:pt x="7" y="48"/>
                    </a:lnTo>
                    <a:lnTo>
                      <a:pt x="7" y="41"/>
                    </a:lnTo>
                    <a:lnTo>
                      <a:pt x="7" y="30"/>
                    </a:lnTo>
                    <a:lnTo>
                      <a:pt x="8" y="20"/>
                    </a:lnTo>
                    <a:lnTo>
                      <a:pt x="11" y="14"/>
                    </a:lnTo>
                    <a:lnTo>
                      <a:pt x="14" y="10"/>
                    </a:lnTo>
                    <a:lnTo>
                      <a:pt x="17" y="8"/>
                    </a:lnTo>
                    <a:lnTo>
                      <a:pt x="21" y="7"/>
                    </a:lnTo>
                    <a:lnTo>
                      <a:pt x="24" y="8"/>
                    </a:lnTo>
                    <a:lnTo>
                      <a:pt x="28" y="10"/>
                    </a:lnTo>
                    <a:lnTo>
                      <a:pt x="10" y="69"/>
                    </a:lnTo>
                    <a:close/>
                    <a:moveTo>
                      <a:pt x="31" y="14"/>
                    </a:moveTo>
                    <a:lnTo>
                      <a:pt x="33" y="19"/>
                    </a:lnTo>
                    <a:lnTo>
                      <a:pt x="34" y="26"/>
                    </a:lnTo>
                    <a:lnTo>
                      <a:pt x="34" y="34"/>
                    </a:lnTo>
                    <a:lnTo>
                      <a:pt x="34" y="41"/>
                    </a:lnTo>
                    <a:lnTo>
                      <a:pt x="34" y="52"/>
                    </a:lnTo>
                    <a:lnTo>
                      <a:pt x="33" y="62"/>
                    </a:lnTo>
                    <a:lnTo>
                      <a:pt x="32" y="66"/>
                    </a:lnTo>
                    <a:lnTo>
                      <a:pt x="31" y="69"/>
                    </a:lnTo>
                    <a:lnTo>
                      <a:pt x="30" y="71"/>
                    </a:lnTo>
                    <a:lnTo>
                      <a:pt x="28" y="73"/>
                    </a:lnTo>
                    <a:lnTo>
                      <a:pt x="26" y="75"/>
                    </a:lnTo>
                    <a:lnTo>
                      <a:pt x="24" y="76"/>
                    </a:lnTo>
                    <a:lnTo>
                      <a:pt x="22" y="76"/>
                    </a:lnTo>
                    <a:lnTo>
                      <a:pt x="21" y="76"/>
                    </a:lnTo>
                    <a:lnTo>
                      <a:pt x="17" y="76"/>
                    </a:lnTo>
                    <a:lnTo>
                      <a:pt x="13" y="74"/>
                    </a:lnTo>
                    <a:lnTo>
                      <a:pt x="31" y="1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03" name="Freeform 260"/>
              <p:cNvSpPr>
                <a:spLocks noChangeAspect="1"/>
              </p:cNvSpPr>
              <p:nvPr/>
            </p:nvSpPr>
            <p:spPr bwMode="auto">
              <a:xfrm>
                <a:off x="1425" y="1751"/>
                <a:ext cx="35" cy="99"/>
              </a:xfrm>
              <a:custGeom>
                <a:avLst/>
                <a:gdLst>
                  <a:gd name="T0" fmla="*/ 14 w 35"/>
                  <a:gd name="T1" fmla="*/ 88 h 99"/>
                  <a:gd name="T2" fmla="*/ 13 w 35"/>
                  <a:gd name="T3" fmla="*/ 91 h 99"/>
                  <a:gd name="T4" fmla="*/ 10 w 35"/>
                  <a:gd name="T5" fmla="*/ 94 h 99"/>
                  <a:gd name="T6" fmla="*/ 4 w 35"/>
                  <a:gd name="T7" fmla="*/ 97 h 99"/>
                  <a:gd name="T8" fmla="*/ 0 w 35"/>
                  <a:gd name="T9" fmla="*/ 98 h 99"/>
                  <a:gd name="T10" fmla="*/ 0 w 35"/>
                  <a:gd name="T11" fmla="*/ 99 h 99"/>
                  <a:gd name="T12" fmla="*/ 9 w 35"/>
                  <a:gd name="T13" fmla="*/ 99 h 99"/>
                  <a:gd name="T14" fmla="*/ 19 w 35"/>
                  <a:gd name="T15" fmla="*/ 92 h 99"/>
                  <a:gd name="T16" fmla="*/ 21 w 35"/>
                  <a:gd name="T17" fmla="*/ 64 h 99"/>
                  <a:gd name="T18" fmla="*/ 21 w 35"/>
                  <a:gd name="T19" fmla="*/ 59 h 99"/>
                  <a:gd name="T20" fmla="*/ 25 w 35"/>
                  <a:gd name="T21" fmla="*/ 54 h 99"/>
                  <a:gd name="T22" fmla="*/ 30 w 35"/>
                  <a:gd name="T23" fmla="*/ 51 h 99"/>
                  <a:gd name="T24" fmla="*/ 34 w 35"/>
                  <a:gd name="T25" fmla="*/ 51 h 99"/>
                  <a:gd name="T26" fmla="*/ 35 w 35"/>
                  <a:gd name="T27" fmla="*/ 50 h 99"/>
                  <a:gd name="T28" fmla="*/ 34 w 35"/>
                  <a:gd name="T29" fmla="*/ 48 h 99"/>
                  <a:gd name="T30" fmla="*/ 25 w 35"/>
                  <a:gd name="T31" fmla="*/ 46 h 99"/>
                  <a:gd name="T32" fmla="*/ 21 w 35"/>
                  <a:gd name="T33" fmla="*/ 40 h 99"/>
                  <a:gd name="T34" fmla="*/ 21 w 35"/>
                  <a:gd name="T35" fmla="*/ 38 h 99"/>
                  <a:gd name="T36" fmla="*/ 21 w 35"/>
                  <a:gd name="T37" fmla="*/ 35 h 99"/>
                  <a:gd name="T38" fmla="*/ 21 w 35"/>
                  <a:gd name="T39" fmla="*/ 12 h 99"/>
                  <a:gd name="T40" fmla="*/ 19 w 35"/>
                  <a:gd name="T41" fmla="*/ 7 h 99"/>
                  <a:gd name="T42" fmla="*/ 13 w 35"/>
                  <a:gd name="T43" fmla="*/ 2 h 99"/>
                  <a:gd name="T44" fmla="*/ 5 w 35"/>
                  <a:gd name="T45" fmla="*/ 0 h 99"/>
                  <a:gd name="T46" fmla="*/ 0 w 35"/>
                  <a:gd name="T47" fmla="*/ 0 h 99"/>
                  <a:gd name="T48" fmla="*/ 0 w 35"/>
                  <a:gd name="T49" fmla="*/ 2 h 99"/>
                  <a:gd name="T50" fmla="*/ 6 w 35"/>
                  <a:gd name="T51" fmla="*/ 3 h 99"/>
                  <a:gd name="T52" fmla="*/ 12 w 35"/>
                  <a:gd name="T53" fmla="*/ 7 h 99"/>
                  <a:gd name="T54" fmla="*/ 14 w 35"/>
                  <a:gd name="T55" fmla="*/ 11 h 99"/>
                  <a:gd name="T56" fmla="*/ 14 w 35"/>
                  <a:gd name="T57" fmla="*/ 13 h 99"/>
                  <a:gd name="T58" fmla="*/ 14 w 35"/>
                  <a:gd name="T59" fmla="*/ 36 h 99"/>
                  <a:gd name="T60" fmla="*/ 15 w 35"/>
                  <a:gd name="T61" fmla="*/ 41 h 99"/>
                  <a:gd name="T62" fmla="*/ 18 w 35"/>
                  <a:gd name="T63" fmla="*/ 46 h 99"/>
                  <a:gd name="T64" fmla="*/ 26 w 35"/>
                  <a:gd name="T65" fmla="*/ 50 h 99"/>
                  <a:gd name="T66" fmla="*/ 17 w 35"/>
                  <a:gd name="T67" fmla="*/ 55 h 99"/>
                  <a:gd name="T68" fmla="*/ 14 w 35"/>
                  <a:gd name="T69" fmla="*/ 6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99">
                    <a:moveTo>
                      <a:pt x="14" y="86"/>
                    </a:moveTo>
                    <a:lnTo>
                      <a:pt x="14" y="88"/>
                    </a:lnTo>
                    <a:lnTo>
                      <a:pt x="14" y="89"/>
                    </a:lnTo>
                    <a:lnTo>
                      <a:pt x="13" y="91"/>
                    </a:lnTo>
                    <a:lnTo>
                      <a:pt x="11" y="93"/>
                    </a:lnTo>
                    <a:lnTo>
                      <a:pt x="10" y="94"/>
                    </a:lnTo>
                    <a:lnTo>
                      <a:pt x="7" y="96"/>
                    </a:lnTo>
                    <a:lnTo>
                      <a:pt x="4" y="97"/>
                    </a:lnTo>
                    <a:lnTo>
                      <a:pt x="1" y="97"/>
                    </a:lnTo>
                    <a:lnTo>
                      <a:pt x="0" y="98"/>
                    </a:lnTo>
                    <a:lnTo>
                      <a:pt x="0" y="98"/>
                    </a:lnTo>
                    <a:lnTo>
                      <a:pt x="0" y="99"/>
                    </a:lnTo>
                    <a:lnTo>
                      <a:pt x="2" y="99"/>
                    </a:lnTo>
                    <a:lnTo>
                      <a:pt x="9" y="99"/>
                    </a:lnTo>
                    <a:lnTo>
                      <a:pt x="15" y="96"/>
                    </a:lnTo>
                    <a:lnTo>
                      <a:pt x="19" y="92"/>
                    </a:lnTo>
                    <a:lnTo>
                      <a:pt x="21" y="87"/>
                    </a:lnTo>
                    <a:lnTo>
                      <a:pt x="21" y="64"/>
                    </a:lnTo>
                    <a:lnTo>
                      <a:pt x="21" y="61"/>
                    </a:lnTo>
                    <a:lnTo>
                      <a:pt x="21" y="59"/>
                    </a:lnTo>
                    <a:lnTo>
                      <a:pt x="22" y="56"/>
                    </a:lnTo>
                    <a:lnTo>
                      <a:pt x="25" y="54"/>
                    </a:lnTo>
                    <a:lnTo>
                      <a:pt x="27" y="52"/>
                    </a:lnTo>
                    <a:lnTo>
                      <a:pt x="30" y="51"/>
                    </a:lnTo>
                    <a:lnTo>
                      <a:pt x="32" y="51"/>
                    </a:lnTo>
                    <a:lnTo>
                      <a:pt x="34" y="51"/>
                    </a:lnTo>
                    <a:lnTo>
                      <a:pt x="35" y="50"/>
                    </a:lnTo>
                    <a:lnTo>
                      <a:pt x="35" y="50"/>
                    </a:lnTo>
                    <a:lnTo>
                      <a:pt x="35" y="49"/>
                    </a:lnTo>
                    <a:lnTo>
                      <a:pt x="34" y="48"/>
                    </a:lnTo>
                    <a:lnTo>
                      <a:pt x="29" y="48"/>
                    </a:lnTo>
                    <a:lnTo>
                      <a:pt x="25" y="46"/>
                    </a:lnTo>
                    <a:lnTo>
                      <a:pt x="23" y="43"/>
                    </a:lnTo>
                    <a:lnTo>
                      <a:pt x="21" y="40"/>
                    </a:lnTo>
                    <a:lnTo>
                      <a:pt x="21" y="39"/>
                    </a:lnTo>
                    <a:lnTo>
                      <a:pt x="21" y="38"/>
                    </a:lnTo>
                    <a:lnTo>
                      <a:pt x="21" y="37"/>
                    </a:lnTo>
                    <a:lnTo>
                      <a:pt x="21" y="35"/>
                    </a:lnTo>
                    <a:lnTo>
                      <a:pt x="21" y="15"/>
                    </a:lnTo>
                    <a:lnTo>
                      <a:pt x="21" y="12"/>
                    </a:lnTo>
                    <a:lnTo>
                      <a:pt x="20" y="9"/>
                    </a:lnTo>
                    <a:lnTo>
                      <a:pt x="19" y="7"/>
                    </a:lnTo>
                    <a:lnTo>
                      <a:pt x="16" y="4"/>
                    </a:lnTo>
                    <a:lnTo>
                      <a:pt x="13" y="2"/>
                    </a:lnTo>
                    <a:lnTo>
                      <a:pt x="9" y="1"/>
                    </a:lnTo>
                    <a:lnTo>
                      <a:pt x="5" y="0"/>
                    </a:lnTo>
                    <a:lnTo>
                      <a:pt x="2" y="0"/>
                    </a:lnTo>
                    <a:lnTo>
                      <a:pt x="0" y="0"/>
                    </a:lnTo>
                    <a:lnTo>
                      <a:pt x="0" y="1"/>
                    </a:lnTo>
                    <a:lnTo>
                      <a:pt x="0" y="2"/>
                    </a:lnTo>
                    <a:lnTo>
                      <a:pt x="1" y="2"/>
                    </a:lnTo>
                    <a:lnTo>
                      <a:pt x="6" y="3"/>
                    </a:lnTo>
                    <a:lnTo>
                      <a:pt x="9" y="5"/>
                    </a:lnTo>
                    <a:lnTo>
                      <a:pt x="12" y="7"/>
                    </a:lnTo>
                    <a:lnTo>
                      <a:pt x="14" y="11"/>
                    </a:lnTo>
                    <a:lnTo>
                      <a:pt x="14" y="11"/>
                    </a:lnTo>
                    <a:lnTo>
                      <a:pt x="14" y="12"/>
                    </a:lnTo>
                    <a:lnTo>
                      <a:pt x="14" y="13"/>
                    </a:lnTo>
                    <a:lnTo>
                      <a:pt x="14" y="15"/>
                    </a:lnTo>
                    <a:lnTo>
                      <a:pt x="14" y="36"/>
                    </a:lnTo>
                    <a:lnTo>
                      <a:pt x="14" y="39"/>
                    </a:lnTo>
                    <a:lnTo>
                      <a:pt x="15" y="41"/>
                    </a:lnTo>
                    <a:lnTo>
                      <a:pt x="16" y="44"/>
                    </a:lnTo>
                    <a:lnTo>
                      <a:pt x="18" y="46"/>
                    </a:lnTo>
                    <a:lnTo>
                      <a:pt x="22" y="48"/>
                    </a:lnTo>
                    <a:lnTo>
                      <a:pt x="26" y="50"/>
                    </a:lnTo>
                    <a:lnTo>
                      <a:pt x="21" y="52"/>
                    </a:lnTo>
                    <a:lnTo>
                      <a:pt x="17" y="55"/>
                    </a:lnTo>
                    <a:lnTo>
                      <a:pt x="15" y="58"/>
                    </a:lnTo>
                    <a:lnTo>
                      <a:pt x="14" y="62"/>
                    </a:lnTo>
                    <a:lnTo>
                      <a:pt x="14" y="8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04" name="Freeform 261"/>
              <p:cNvSpPr>
                <a:spLocks noChangeAspect="1"/>
              </p:cNvSpPr>
              <p:nvPr/>
            </p:nvSpPr>
            <p:spPr bwMode="auto">
              <a:xfrm>
                <a:off x="713" y="1892"/>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8 h 53"/>
                  <a:gd name="T32" fmla="*/ 10 w 28"/>
                  <a:gd name="T33" fmla="*/ 50 h 53"/>
                  <a:gd name="T34" fmla="*/ 8 w 28"/>
                  <a:gd name="T35" fmla="*/ 50 h 53"/>
                  <a:gd name="T36" fmla="*/ 3 w 28"/>
                  <a:gd name="T37" fmla="*/ 50 h 53"/>
                  <a:gd name="T38" fmla="*/ 1 w 28"/>
                  <a:gd name="T39" fmla="*/ 50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0 h 53"/>
                  <a:gd name="T60" fmla="*/ 25 w 28"/>
                  <a:gd name="T61" fmla="*/ 50 h 53"/>
                  <a:gd name="T62" fmla="*/ 21 w 28"/>
                  <a:gd name="T63" fmla="*/ 50 h 53"/>
                  <a:gd name="T64" fmla="*/ 19 w 28"/>
                  <a:gd name="T65" fmla="*/ 50 h 53"/>
                  <a:gd name="T66" fmla="*/ 18 w 28"/>
                  <a:gd name="T67" fmla="*/ 48 h 53"/>
                  <a:gd name="T68" fmla="*/ 17 w 28"/>
                  <a:gd name="T69" fmla="*/ 47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8"/>
                    </a:lnTo>
                    <a:lnTo>
                      <a:pt x="2" y="8"/>
                    </a:lnTo>
                    <a:lnTo>
                      <a:pt x="5" y="8"/>
                    </a:lnTo>
                    <a:lnTo>
                      <a:pt x="8" y="7"/>
                    </a:lnTo>
                    <a:lnTo>
                      <a:pt x="11" y="6"/>
                    </a:lnTo>
                    <a:lnTo>
                      <a:pt x="11" y="47"/>
                    </a:lnTo>
                    <a:lnTo>
                      <a:pt x="11" y="48"/>
                    </a:lnTo>
                    <a:lnTo>
                      <a:pt x="10" y="50"/>
                    </a:lnTo>
                    <a:lnTo>
                      <a:pt x="8" y="50"/>
                    </a:lnTo>
                    <a:lnTo>
                      <a:pt x="3" y="50"/>
                    </a:lnTo>
                    <a:lnTo>
                      <a:pt x="1" y="50"/>
                    </a:lnTo>
                    <a:lnTo>
                      <a:pt x="1" y="53"/>
                    </a:lnTo>
                    <a:lnTo>
                      <a:pt x="4" y="53"/>
                    </a:lnTo>
                    <a:lnTo>
                      <a:pt x="7" y="53"/>
                    </a:lnTo>
                    <a:lnTo>
                      <a:pt x="11" y="53"/>
                    </a:lnTo>
                    <a:lnTo>
                      <a:pt x="14" y="53"/>
                    </a:lnTo>
                    <a:lnTo>
                      <a:pt x="17" y="53"/>
                    </a:lnTo>
                    <a:lnTo>
                      <a:pt x="21" y="53"/>
                    </a:lnTo>
                    <a:lnTo>
                      <a:pt x="25" y="53"/>
                    </a:lnTo>
                    <a:lnTo>
                      <a:pt x="28" y="53"/>
                    </a:lnTo>
                    <a:lnTo>
                      <a:pt x="28" y="50"/>
                    </a:lnTo>
                    <a:lnTo>
                      <a:pt x="25" y="50"/>
                    </a:lnTo>
                    <a:lnTo>
                      <a:pt x="21" y="50"/>
                    </a:lnTo>
                    <a:lnTo>
                      <a:pt x="19" y="50"/>
                    </a:lnTo>
                    <a:lnTo>
                      <a:pt x="18" y="48"/>
                    </a:lnTo>
                    <a:lnTo>
                      <a:pt x="17" y="47"/>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05" name="Freeform 262"/>
              <p:cNvSpPr>
                <a:spLocks noChangeAspect="1"/>
              </p:cNvSpPr>
              <p:nvPr/>
            </p:nvSpPr>
            <p:spPr bwMode="auto">
              <a:xfrm>
                <a:off x="755" y="1892"/>
                <a:ext cx="28" cy="53"/>
              </a:xfrm>
              <a:custGeom>
                <a:avLst/>
                <a:gdLst>
                  <a:gd name="T0" fmla="*/ 18 w 28"/>
                  <a:gd name="T1" fmla="*/ 2 h 53"/>
                  <a:gd name="T2" fmla="*/ 18 w 28"/>
                  <a:gd name="T3" fmla="*/ 1 h 53"/>
                  <a:gd name="T4" fmla="*/ 17 w 28"/>
                  <a:gd name="T5" fmla="*/ 0 h 53"/>
                  <a:gd name="T6" fmla="*/ 17 w 28"/>
                  <a:gd name="T7" fmla="*/ 0 h 53"/>
                  <a:gd name="T8" fmla="*/ 15 w 28"/>
                  <a:gd name="T9" fmla="*/ 0 h 53"/>
                  <a:gd name="T10" fmla="*/ 13 w 28"/>
                  <a:gd name="T11" fmla="*/ 2 h 53"/>
                  <a:gd name="T12" fmla="*/ 10 w 28"/>
                  <a:gd name="T13" fmla="*/ 4 h 53"/>
                  <a:gd name="T14" fmla="*/ 5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8 h 53"/>
                  <a:gd name="T32" fmla="*/ 10 w 28"/>
                  <a:gd name="T33" fmla="*/ 50 h 53"/>
                  <a:gd name="T34" fmla="*/ 8 w 28"/>
                  <a:gd name="T35" fmla="*/ 50 h 53"/>
                  <a:gd name="T36" fmla="*/ 4 w 28"/>
                  <a:gd name="T37" fmla="*/ 50 h 53"/>
                  <a:gd name="T38" fmla="*/ 1 w 28"/>
                  <a:gd name="T39" fmla="*/ 50 h 53"/>
                  <a:gd name="T40" fmla="*/ 1 w 28"/>
                  <a:gd name="T41" fmla="*/ 53 h 53"/>
                  <a:gd name="T42" fmla="*/ 4 w 28"/>
                  <a:gd name="T43" fmla="*/ 53 h 53"/>
                  <a:gd name="T44" fmla="*/ 8 w 28"/>
                  <a:gd name="T45" fmla="*/ 53 h 53"/>
                  <a:gd name="T46" fmla="*/ 11 w 28"/>
                  <a:gd name="T47" fmla="*/ 53 h 53"/>
                  <a:gd name="T48" fmla="*/ 15 w 28"/>
                  <a:gd name="T49" fmla="*/ 53 h 53"/>
                  <a:gd name="T50" fmla="*/ 18 w 28"/>
                  <a:gd name="T51" fmla="*/ 53 h 53"/>
                  <a:gd name="T52" fmla="*/ 22 w 28"/>
                  <a:gd name="T53" fmla="*/ 53 h 53"/>
                  <a:gd name="T54" fmla="*/ 25 w 28"/>
                  <a:gd name="T55" fmla="*/ 53 h 53"/>
                  <a:gd name="T56" fmla="*/ 28 w 28"/>
                  <a:gd name="T57" fmla="*/ 53 h 53"/>
                  <a:gd name="T58" fmla="*/ 28 w 28"/>
                  <a:gd name="T59" fmla="*/ 50 h 53"/>
                  <a:gd name="T60" fmla="*/ 26 w 28"/>
                  <a:gd name="T61" fmla="*/ 50 h 53"/>
                  <a:gd name="T62" fmla="*/ 21 w 28"/>
                  <a:gd name="T63" fmla="*/ 50 h 53"/>
                  <a:gd name="T64" fmla="*/ 19 w 28"/>
                  <a:gd name="T65" fmla="*/ 50 h 53"/>
                  <a:gd name="T66" fmla="*/ 18 w 28"/>
                  <a:gd name="T67" fmla="*/ 48 h 53"/>
                  <a:gd name="T68" fmla="*/ 18 w 28"/>
                  <a:gd name="T69" fmla="*/ 47 h 53"/>
                  <a:gd name="T70" fmla="*/ 18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8" y="2"/>
                    </a:moveTo>
                    <a:lnTo>
                      <a:pt x="18" y="1"/>
                    </a:lnTo>
                    <a:lnTo>
                      <a:pt x="17" y="0"/>
                    </a:lnTo>
                    <a:lnTo>
                      <a:pt x="17" y="0"/>
                    </a:lnTo>
                    <a:lnTo>
                      <a:pt x="15" y="0"/>
                    </a:lnTo>
                    <a:lnTo>
                      <a:pt x="13" y="2"/>
                    </a:lnTo>
                    <a:lnTo>
                      <a:pt x="10" y="4"/>
                    </a:lnTo>
                    <a:lnTo>
                      <a:pt x="5" y="5"/>
                    </a:lnTo>
                    <a:lnTo>
                      <a:pt x="0" y="5"/>
                    </a:lnTo>
                    <a:lnTo>
                      <a:pt x="0" y="8"/>
                    </a:lnTo>
                    <a:lnTo>
                      <a:pt x="2" y="8"/>
                    </a:lnTo>
                    <a:lnTo>
                      <a:pt x="5" y="8"/>
                    </a:lnTo>
                    <a:lnTo>
                      <a:pt x="8" y="7"/>
                    </a:lnTo>
                    <a:lnTo>
                      <a:pt x="11" y="6"/>
                    </a:lnTo>
                    <a:lnTo>
                      <a:pt x="11" y="47"/>
                    </a:lnTo>
                    <a:lnTo>
                      <a:pt x="11" y="48"/>
                    </a:lnTo>
                    <a:lnTo>
                      <a:pt x="10" y="50"/>
                    </a:lnTo>
                    <a:lnTo>
                      <a:pt x="8" y="50"/>
                    </a:lnTo>
                    <a:lnTo>
                      <a:pt x="4" y="50"/>
                    </a:lnTo>
                    <a:lnTo>
                      <a:pt x="1" y="50"/>
                    </a:lnTo>
                    <a:lnTo>
                      <a:pt x="1" y="53"/>
                    </a:lnTo>
                    <a:lnTo>
                      <a:pt x="4" y="53"/>
                    </a:lnTo>
                    <a:lnTo>
                      <a:pt x="8" y="53"/>
                    </a:lnTo>
                    <a:lnTo>
                      <a:pt x="11" y="53"/>
                    </a:lnTo>
                    <a:lnTo>
                      <a:pt x="15" y="53"/>
                    </a:lnTo>
                    <a:lnTo>
                      <a:pt x="18" y="53"/>
                    </a:lnTo>
                    <a:lnTo>
                      <a:pt x="22" y="53"/>
                    </a:lnTo>
                    <a:lnTo>
                      <a:pt x="25" y="53"/>
                    </a:lnTo>
                    <a:lnTo>
                      <a:pt x="28" y="53"/>
                    </a:lnTo>
                    <a:lnTo>
                      <a:pt x="28" y="50"/>
                    </a:lnTo>
                    <a:lnTo>
                      <a:pt x="26" y="50"/>
                    </a:lnTo>
                    <a:lnTo>
                      <a:pt x="21" y="50"/>
                    </a:lnTo>
                    <a:lnTo>
                      <a:pt x="19" y="50"/>
                    </a:lnTo>
                    <a:lnTo>
                      <a:pt x="18" y="48"/>
                    </a:lnTo>
                    <a:lnTo>
                      <a:pt x="18" y="47"/>
                    </a:lnTo>
                    <a:lnTo>
                      <a:pt x="18"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06" name="Freeform 263"/>
              <p:cNvSpPr>
                <a:spLocks noChangeAspect="1" noEditPoints="1"/>
              </p:cNvSpPr>
              <p:nvPr/>
            </p:nvSpPr>
            <p:spPr bwMode="auto">
              <a:xfrm>
                <a:off x="797" y="1911"/>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7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7"/>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07" name="Freeform 264"/>
              <p:cNvSpPr>
                <a:spLocks noChangeAspect="1"/>
              </p:cNvSpPr>
              <p:nvPr/>
            </p:nvSpPr>
            <p:spPr bwMode="auto">
              <a:xfrm>
                <a:off x="1016" y="1901"/>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5 w 50"/>
                  <a:gd name="T13" fmla="*/ 41 h 45"/>
                  <a:gd name="T14" fmla="*/ 44 w 50"/>
                  <a:gd name="T15" fmla="*/ 40 h 45"/>
                  <a:gd name="T16" fmla="*/ 43 w 50"/>
                  <a:gd name="T17" fmla="*/ 39 h 45"/>
                  <a:gd name="T18" fmla="*/ 43 w 50"/>
                  <a:gd name="T19" fmla="*/ 38 h 45"/>
                  <a:gd name="T20" fmla="*/ 43 w 50"/>
                  <a:gd name="T21" fmla="*/ 37 h 45"/>
                  <a:gd name="T22" fmla="*/ 43 w 50"/>
                  <a:gd name="T23" fmla="*/ 35 h 45"/>
                  <a:gd name="T24" fmla="*/ 43 w 50"/>
                  <a:gd name="T25" fmla="*/ 0 h 45"/>
                  <a:gd name="T26" fmla="*/ 28 w 50"/>
                  <a:gd name="T27" fmla="*/ 1 h 45"/>
                  <a:gd name="T28" fmla="*/ 28 w 50"/>
                  <a:gd name="T29" fmla="*/ 4 h 45"/>
                  <a:gd name="T30" fmla="*/ 30 w 50"/>
                  <a:gd name="T31" fmla="*/ 4 h 45"/>
                  <a:gd name="T32" fmla="*/ 32 w 50"/>
                  <a:gd name="T33" fmla="*/ 4 h 45"/>
                  <a:gd name="T34" fmla="*/ 34 w 50"/>
                  <a:gd name="T35" fmla="*/ 5 h 45"/>
                  <a:gd name="T36" fmla="*/ 35 w 50"/>
                  <a:gd name="T37" fmla="*/ 5 h 45"/>
                  <a:gd name="T38" fmla="*/ 35 w 50"/>
                  <a:gd name="T39" fmla="*/ 6 h 45"/>
                  <a:gd name="T40" fmla="*/ 36 w 50"/>
                  <a:gd name="T41" fmla="*/ 7 h 45"/>
                  <a:gd name="T42" fmla="*/ 36 w 50"/>
                  <a:gd name="T43" fmla="*/ 8 h 45"/>
                  <a:gd name="T44" fmla="*/ 36 w 50"/>
                  <a:gd name="T45" fmla="*/ 10 h 45"/>
                  <a:gd name="T46" fmla="*/ 36 w 50"/>
                  <a:gd name="T47" fmla="*/ 28 h 45"/>
                  <a:gd name="T48" fmla="*/ 35 w 50"/>
                  <a:gd name="T49" fmla="*/ 34 h 45"/>
                  <a:gd name="T50" fmla="*/ 33 w 50"/>
                  <a:gd name="T51" fmla="*/ 39 h 45"/>
                  <a:gd name="T52" fmla="*/ 29 w 50"/>
                  <a:gd name="T53" fmla="*/ 42 h 45"/>
                  <a:gd name="T54" fmla="*/ 24 w 50"/>
                  <a:gd name="T55" fmla="*/ 43 h 45"/>
                  <a:gd name="T56" fmla="*/ 21 w 50"/>
                  <a:gd name="T57" fmla="*/ 43 h 45"/>
                  <a:gd name="T58" fmla="*/ 19 w 50"/>
                  <a:gd name="T59" fmla="*/ 42 h 45"/>
                  <a:gd name="T60" fmla="*/ 17 w 50"/>
                  <a:gd name="T61" fmla="*/ 41 h 45"/>
                  <a:gd name="T62" fmla="*/ 16 w 50"/>
                  <a:gd name="T63" fmla="*/ 40 h 45"/>
                  <a:gd name="T64" fmla="*/ 16 w 50"/>
                  <a:gd name="T65" fmla="*/ 39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3 w 50"/>
                  <a:gd name="T79" fmla="*/ 4 h 45"/>
                  <a:gd name="T80" fmla="*/ 5 w 50"/>
                  <a:gd name="T81" fmla="*/ 4 h 45"/>
                  <a:gd name="T82" fmla="*/ 6 w 50"/>
                  <a:gd name="T83" fmla="*/ 5 h 45"/>
                  <a:gd name="T84" fmla="*/ 7 w 50"/>
                  <a:gd name="T85" fmla="*/ 6 h 45"/>
                  <a:gd name="T86" fmla="*/ 8 w 50"/>
                  <a:gd name="T87" fmla="*/ 7 h 45"/>
                  <a:gd name="T88" fmla="*/ 8 w 50"/>
                  <a:gd name="T89" fmla="*/ 8 h 45"/>
                  <a:gd name="T90" fmla="*/ 8 w 50"/>
                  <a:gd name="T91" fmla="*/ 10 h 45"/>
                  <a:gd name="T92" fmla="*/ 8 w 50"/>
                  <a:gd name="T93" fmla="*/ 13 h 45"/>
                  <a:gd name="T94" fmla="*/ 8 w 50"/>
                  <a:gd name="T95" fmla="*/ 28 h 45"/>
                  <a:gd name="T96" fmla="*/ 8 w 50"/>
                  <a:gd name="T97" fmla="*/ 31 h 45"/>
                  <a:gd name="T98" fmla="*/ 8 w 50"/>
                  <a:gd name="T99" fmla="*/ 34 h 45"/>
                  <a:gd name="T100" fmla="*/ 9 w 50"/>
                  <a:gd name="T101" fmla="*/ 37 h 45"/>
                  <a:gd name="T102" fmla="*/ 10 w 50"/>
                  <a:gd name="T103" fmla="*/ 40 h 45"/>
                  <a:gd name="T104" fmla="*/ 12 w 50"/>
                  <a:gd name="T105" fmla="*/ 42 h 45"/>
                  <a:gd name="T106" fmla="*/ 15 w 50"/>
                  <a:gd name="T107" fmla="*/ 44 h 45"/>
                  <a:gd name="T108" fmla="*/ 18 w 50"/>
                  <a:gd name="T109" fmla="*/ 45 h 45"/>
                  <a:gd name="T110" fmla="*/ 23 w 50"/>
                  <a:gd name="T111" fmla="*/ 45 h 45"/>
                  <a:gd name="T112" fmla="*/ 27 w 50"/>
                  <a:gd name="T113" fmla="*/ 45 h 45"/>
                  <a:gd name="T114" fmla="*/ 31 w 50"/>
                  <a:gd name="T115" fmla="*/ 43 h 45"/>
                  <a:gd name="T116" fmla="*/ 34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5" y="41"/>
                    </a:lnTo>
                    <a:lnTo>
                      <a:pt x="44" y="40"/>
                    </a:lnTo>
                    <a:lnTo>
                      <a:pt x="43" y="39"/>
                    </a:lnTo>
                    <a:lnTo>
                      <a:pt x="43" y="38"/>
                    </a:lnTo>
                    <a:lnTo>
                      <a:pt x="43" y="37"/>
                    </a:lnTo>
                    <a:lnTo>
                      <a:pt x="43" y="35"/>
                    </a:lnTo>
                    <a:lnTo>
                      <a:pt x="43" y="0"/>
                    </a:lnTo>
                    <a:lnTo>
                      <a:pt x="28" y="1"/>
                    </a:lnTo>
                    <a:lnTo>
                      <a:pt x="28" y="4"/>
                    </a:lnTo>
                    <a:lnTo>
                      <a:pt x="30" y="4"/>
                    </a:lnTo>
                    <a:lnTo>
                      <a:pt x="32" y="4"/>
                    </a:lnTo>
                    <a:lnTo>
                      <a:pt x="34" y="5"/>
                    </a:lnTo>
                    <a:lnTo>
                      <a:pt x="35" y="5"/>
                    </a:lnTo>
                    <a:lnTo>
                      <a:pt x="35" y="6"/>
                    </a:lnTo>
                    <a:lnTo>
                      <a:pt x="36" y="7"/>
                    </a:lnTo>
                    <a:lnTo>
                      <a:pt x="36" y="8"/>
                    </a:lnTo>
                    <a:lnTo>
                      <a:pt x="36" y="10"/>
                    </a:lnTo>
                    <a:lnTo>
                      <a:pt x="36" y="28"/>
                    </a:lnTo>
                    <a:lnTo>
                      <a:pt x="35" y="34"/>
                    </a:lnTo>
                    <a:lnTo>
                      <a:pt x="33" y="39"/>
                    </a:lnTo>
                    <a:lnTo>
                      <a:pt x="29" y="42"/>
                    </a:lnTo>
                    <a:lnTo>
                      <a:pt x="24" y="43"/>
                    </a:lnTo>
                    <a:lnTo>
                      <a:pt x="21" y="43"/>
                    </a:lnTo>
                    <a:lnTo>
                      <a:pt x="19" y="42"/>
                    </a:lnTo>
                    <a:lnTo>
                      <a:pt x="17" y="41"/>
                    </a:lnTo>
                    <a:lnTo>
                      <a:pt x="16" y="40"/>
                    </a:lnTo>
                    <a:lnTo>
                      <a:pt x="16" y="39"/>
                    </a:lnTo>
                    <a:lnTo>
                      <a:pt x="15" y="37"/>
                    </a:lnTo>
                    <a:lnTo>
                      <a:pt x="15" y="35"/>
                    </a:lnTo>
                    <a:lnTo>
                      <a:pt x="15" y="33"/>
                    </a:lnTo>
                    <a:lnTo>
                      <a:pt x="15" y="0"/>
                    </a:lnTo>
                    <a:lnTo>
                      <a:pt x="0" y="1"/>
                    </a:lnTo>
                    <a:lnTo>
                      <a:pt x="0" y="4"/>
                    </a:lnTo>
                    <a:lnTo>
                      <a:pt x="3" y="4"/>
                    </a:lnTo>
                    <a:lnTo>
                      <a:pt x="5" y="4"/>
                    </a:lnTo>
                    <a:lnTo>
                      <a:pt x="6" y="5"/>
                    </a:lnTo>
                    <a:lnTo>
                      <a:pt x="7" y="6"/>
                    </a:lnTo>
                    <a:lnTo>
                      <a:pt x="8" y="7"/>
                    </a:lnTo>
                    <a:lnTo>
                      <a:pt x="8" y="8"/>
                    </a:lnTo>
                    <a:lnTo>
                      <a:pt x="8" y="10"/>
                    </a:lnTo>
                    <a:lnTo>
                      <a:pt x="8" y="13"/>
                    </a:lnTo>
                    <a:lnTo>
                      <a:pt x="8" y="28"/>
                    </a:lnTo>
                    <a:lnTo>
                      <a:pt x="8" y="31"/>
                    </a:lnTo>
                    <a:lnTo>
                      <a:pt x="8" y="34"/>
                    </a:lnTo>
                    <a:lnTo>
                      <a:pt x="9" y="37"/>
                    </a:lnTo>
                    <a:lnTo>
                      <a:pt x="10" y="40"/>
                    </a:lnTo>
                    <a:lnTo>
                      <a:pt x="12" y="42"/>
                    </a:lnTo>
                    <a:lnTo>
                      <a:pt x="15" y="44"/>
                    </a:lnTo>
                    <a:lnTo>
                      <a:pt x="18" y="45"/>
                    </a:lnTo>
                    <a:lnTo>
                      <a:pt x="23" y="45"/>
                    </a:lnTo>
                    <a:lnTo>
                      <a:pt x="27" y="45"/>
                    </a:lnTo>
                    <a:lnTo>
                      <a:pt x="31" y="43"/>
                    </a:lnTo>
                    <a:lnTo>
                      <a:pt x="34"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08" name="Freeform 265"/>
              <p:cNvSpPr>
                <a:spLocks noChangeAspect="1"/>
              </p:cNvSpPr>
              <p:nvPr/>
            </p:nvSpPr>
            <p:spPr bwMode="auto">
              <a:xfrm>
                <a:off x="1072" y="1900"/>
                <a:ext cx="32" cy="46"/>
              </a:xfrm>
              <a:custGeom>
                <a:avLst/>
                <a:gdLst>
                  <a:gd name="T0" fmla="*/ 18 w 32"/>
                  <a:gd name="T1" fmla="*/ 26 h 46"/>
                  <a:gd name="T2" fmla="*/ 22 w 32"/>
                  <a:gd name="T3" fmla="*/ 27 h 46"/>
                  <a:gd name="T4" fmla="*/ 25 w 32"/>
                  <a:gd name="T5" fmla="*/ 29 h 46"/>
                  <a:gd name="T6" fmla="*/ 27 w 32"/>
                  <a:gd name="T7" fmla="*/ 33 h 46"/>
                  <a:gd name="T8" fmla="*/ 27 w 32"/>
                  <a:gd name="T9" fmla="*/ 39 h 46"/>
                  <a:gd name="T10" fmla="*/ 21 w 32"/>
                  <a:gd name="T11" fmla="*/ 43 h 46"/>
                  <a:gd name="T12" fmla="*/ 13 w 32"/>
                  <a:gd name="T13" fmla="*/ 44 h 46"/>
                  <a:gd name="T14" fmla="*/ 9 w 32"/>
                  <a:gd name="T15" fmla="*/ 42 h 46"/>
                  <a:gd name="T16" fmla="*/ 6 w 32"/>
                  <a:gd name="T17" fmla="*/ 38 h 46"/>
                  <a:gd name="T18" fmla="*/ 3 w 32"/>
                  <a:gd name="T19" fmla="*/ 33 h 46"/>
                  <a:gd name="T20" fmla="*/ 2 w 32"/>
                  <a:gd name="T21" fmla="*/ 29 h 46"/>
                  <a:gd name="T22" fmla="*/ 0 w 32"/>
                  <a:gd name="T23" fmla="*/ 29 h 46"/>
                  <a:gd name="T24" fmla="*/ 0 w 32"/>
                  <a:gd name="T25" fmla="*/ 44 h 46"/>
                  <a:gd name="T26" fmla="*/ 1 w 32"/>
                  <a:gd name="T27" fmla="*/ 46 h 46"/>
                  <a:gd name="T28" fmla="*/ 2 w 32"/>
                  <a:gd name="T29" fmla="*/ 46 h 46"/>
                  <a:gd name="T30" fmla="*/ 3 w 32"/>
                  <a:gd name="T31" fmla="*/ 44 h 46"/>
                  <a:gd name="T32" fmla="*/ 4 w 32"/>
                  <a:gd name="T33" fmla="*/ 44 h 46"/>
                  <a:gd name="T34" fmla="*/ 5 w 32"/>
                  <a:gd name="T35" fmla="*/ 42 h 46"/>
                  <a:gd name="T36" fmla="*/ 12 w 32"/>
                  <a:gd name="T37" fmla="*/ 46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20 h 46"/>
                  <a:gd name="T50" fmla="*/ 17 w 32"/>
                  <a:gd name="T51" fmla="*/ 18 h 46"/>
                  <a:gd name="T52" fmla="*/ 13 w 32"/>
                  <a:gd name="T53" fmla="*/ 17 h 46"/>
                  <a:gd name="T54" fmla="*/ 9 w 32"/>
                  <a:gd name="T55" fmla="*/ 16 h 46"/>
                  <a:gd name="T56" fmla="*/ 6 w 32"/>
                  <a:gd name="T57" fmla="*/ 13 h 46"/>
                  <a:gd name="T58" fmla="*/ 5 w 32"/>
                  <a:gd name="T59" fmla="*/ 10 h 46"/>
                  <a:gd name="T60" fmla="*/ 7 w 32"/>
                  <a:gd name="T61" fmla="*/ 5 h 46"/>
                  <a:gd name="T62" fmla="*/ 16 w 32"/>
                  <a:gd name="T63" fmla="*/ 2 h 46"/>
                  <a:gd name="T64" fmla="*/ 22 w 32"/>
                  <a:gd name="T65" fmla="*/ 4 h 46"/>
                  <a:gd name="T66" fmla="*/ 26 w 32"/>
                  <a:gd name="T67" fmla="*/ 7 h 46"/>
                  <a:gd name="T68" fmla="*/ 27 w 32"/>
                  <a:gd name="T69" fmla="*/ 11 h 46"/>
                  <a:gd name="T70" fmla="*/ 28 w 32"/>
                  <a:gd name="T71" fmla="*/ 14 h 46"/>
                  <a:gd name="T72" fmla="*/ 29 w 32"/>
                  <a:gd name="T73" fmla="*/ 15 h 46"/>
                  <a:gd name="T74" fmla="*/ 30 w 32"/>
                  <a:gd name="T75" fmla="*/ 15 h 46"/>
                  <a:gd name="T76" fmla="*/ 30 w 32"/>
                  <a:gd name="T77" fmla="*/ 13 h 46"/>
                  <a:gd name="T78" fmla="*/ 30 w 32"/>
                  <a:gd name="T79" fmla="*/ 1 h 46"/>
                  <a:gd name="T80" fmla="*/ 28 w 32"/>
                  <a:gd name="T81" fmla="*/ 1 h 46"/>
                  <a:gd name="T82" fmla="*/ 26 w 32"/>
                  <a:gd name="T83" fmla="*/ 2 h 46"/>
                  <a:gd name="T84" fmla="*/ 22 w 32"/>
                  <a:gd name="T85" fmla="*/ 2 h 46"/>
                  <a:gd name="T86" fmla="*/ 17 w 32"/>
                  <a:gd name="T87" fmla="*/ 1 h 46"/>
                  <a:gd name="T88" fmla="*/ 8 w 32"/>
                  <a:gd name="T89" fmla="*/ 2 h 46"/>
                  <a:gd name="T90" fmla="*/ 1 w 32"/>
                  <a:gd name="T91" fmla="*/ 8 h 46"/>
                  <a:gd name="T92" fmla="*/ 1 w 32"/>
                  <a:gd name="T93" fmla="*/ 17 h 46"/>
                  <a:gd name="T94" fmla="*/ 7 w 32"/>
                  <a:gd name="T95" fmla="*/ 23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20" y="26"/>
                    </a:lnTo>
                    <a:lnTo>
                      <a:pt x="22" y="27"/>
                    </a:lnTo>
                    <a:lnTo>
                      <a:pt x="23" y="28"/>
                    </a:lnTo>
                    <a:lnTo>
                      <a:pt x="25" y="29"/>
                    </a:lnTo>
                    <a:lnTo>
                      <a:pt x="26" y="31"/>
                    </a:lnTo>
                    <a:lnTo>
                      <a:pt x="27" y="33"/>
                    </a:lnTo>
                    <a:lnTo>
                      <a:pt x="28" y="35"/>
                    </a:lnTo>
                    <a:lnTo>
                      <a:pt x="27" y="39"/>
                    </a:lnTo>
                    <a:lnTo>
                      <a:pt x="25" y="41"/>
                    </a:lnTo>
                    <a:lnTo>
                      <a:pt x="21" y="43"/>
                    </a:lnTo>
                    <a:lnTo>
                      <a:pt x="16" y="44"/>
                    </a:lnTo>
                    <a:lnTo>
                      <a:pt x="13" y="44"/>
                    </a:lnTo>
                    <a:lnTo>
                      <a:pt x="11" y="43"/>
                    </a:lnTo>
                    <a:lnTo>
                      <a:pt x="9" y="42"/>
                    </a:lnTo>
                    <a:lnTo>
                      <a:pt x="7" y="40"/>
                    </a:lnTo>
                    <a:lnTo>
                      <a:pt x="6" y="38"/>
                    </a:lnTo>
                    <a:lnTo>
                      <a:pt x="4" y="36"/>
                    </a:lnTo>
                    <a:lnTo>
                      <a:pt x="3" y="33"/>
                    </a:lnTo>
                    <a:lnTo>
                      <a:pt x="3" y="30"/>
                    </a:lnTo>
                    <a:lnTo>
                      <a:pt x="2" y="29"/>
                    </a:lnTo>
                    <a:lnTo>
                      <a:pt x="1" y="28"/>
                    </a:lnTo>
                    <a:lnTo>
                      <a:pt x="0" y="29"/>
                    </a:lnTo>
                    <a:lnTo>
                      <a:pt x="0" y="31"/>
                    </a:lnTo>
                    <a:lnTo>
                      <a:pt x="0" y="44"/>
                    </a:lnTo>
                    <a:lnTo>
                      <a:pt x="0" y="46"/>
                    </a:lnTo>
                    <a:lnTo>
                      <a:pt x="1" y="46"/>
                    </a:lnTo>
                    <a:lnTo>
                      <a:pt x="1" y="46"/>
                    </a:lnTo>
                    <a:lnTo>
                      <a:pt x="2" y="46"/>
                    </a:lnTo>
                    <a:lnTo>
                      <a:pt x="2" y="45"/>
                    </a:lnTo>
                    <a:lnTo>
                      <a:pt x="3" y="44"/>
                    </a:lnTo>
                    <a:lnTo>
                      <a:pt x="4" y="44"/>
                    </a:lnTo>
                    <a:lnTo>
                      <a:pt x="4" y="44"/>
                    </a:lnTo>
                    <a:lnTo>
                      <a:pt x="4" y="43"/>
                    </a:lnTo>
                    <a:lnTo>
                      <a:pt x="5" y="42"/>
                    </a:lnTo>
                    <a:lnTo>
                      <a:pt x="9" y="44"/>
                    </a:lnTo>
                    <a:lnTo>
                      <a:pt x="12" y="46"/>
                    </a:lnTo>
                    <a:lnTo>
                      <a:pt x="14" y="46"/>
                    </a:lnTo>
                    <a:lnTo>
                      <a:pt x="16" y="46"/>
                    </a:lnTo>
                    <a:lnTo>
                      <a:pt x="24" y="45"/>
                    </a:lnTo>
                    <a:lnTo>
                      <a:pt x="29" y="42"/>
                    </a:lnTo>
                    <a:lnTo>
                      <a:pt x="32" y="38"/>
                    </a:lnTo>
                    <a:lnTo>
                      <a:pt x="32" y="32"/>
                    </a:lnTo>
                    <a:lnTo>
                      <a:pt x="32" y="29"/>
                    </a:lnTo>
                    <a:lnTo>
                      <a:pt x="31" y="26"/>
                    </a:lnTo>
                    <a:lnTo>
                      <a:pt x="29" y="24"/>
                    </a:lnTo>
                    <a:lnTo>
                      <a:pt x="28" y="23"/>
                    </a:lnTo>
                    <a:lnTo>
                      <a:pt x="26" y="21"/>
                    </a:lnTo>
                    <a:lnTo>
                      <a:pt x="23" y="20"/>
                    </a:lnTo>
                    <a:lnTo>
                      <a:pt x="20" y="19"/>
                    </a:lnTo>
                    <a:lnTo>
                      <a:pt x="17" y="18"/>
                    </a:lnTo>
                    <a:lnTo>
                      <a:pt x="15" y="18"/>
                    </a:lnTo>
                    <a:lnTo>
                      <a:pt x="13" y="17"/>
                    </a:lnTo>
                    <a:lnTo>
                      <a:pt x="11" y="17"/>
                    </a:lnTo>
                    <a:lnTo>
                      <a:pt x="9" y="16"/>
                    </a:lnTo>
                    <a:lnTo>
                      <a:pt x="7" y="15"/>
                    </a:lnTo>
                    <a:lnTo>
                      <a:pt x="6" y="13"/>
                    </a:lnTo>
                    <a:lnTo>
                      <a:pt x="5" y="12"/>
                    </a:lnTo>
                    <a:lnTo>
                      <a:pt x="5" y="10"/>
                    </a:lnTo>
                    <a:lnTo>
                      <a:pt x="5" y="7"/>
                    </a:lnTo>
                    <a:lnTo>
                      <a:pt x="7" y="5"/>
                    </a:lnTo>
                    <a:lnTo>
                      <a:pt x="10" y="3"/>
                    </a:lnTo>
                    <a:lnTo>
                      <a:pt x="16" y="2"/>
                    </a:lnTo>
                    <a:lnTo>
                      <a:pt x="19" y="3"/>
                    </a:lnTo>
                    <a:lnTo>
                      <a:pt x="22" y="4"/>
                    </a:lnTo>
                    <a:lnTo>
                      <a:pt x="24" y="5"/>
                    </a:lnTo>
                    <a:lnTo>
                      <a:pt x="26" y="7"/>
                    </a:lnTo>
                    <a:lnTo>
                      <a:pt x="27" y="9"/>
                    </a:lnTo>
                    <a:lnTo>
                      <a:pt x="27" y="11"/>
                    </a:lnTo>
                    <a:lnTo>
                      <a:pt x="27" y="13"/>
                    </a:lnTo>
                    <a:lnTo>
                      <a:pt x="28" y="14"/>
                    </a:lnTo>
                    <a:lnTo>
                      <a:pt x="28" y="15"/>
                    </a:lnTo>
                    <a:lnTo>
                      <a:pt x="29" y="15"/>
                    </a:lnTo>
                    <a:lnTo>
                      <a:pt x="29" y="15"/>
                    </a:lnTo>
                    <a:lnTo>
                      <a:pt x="30" y="15"/>
                    </a:lnTo>
                    <a:lnTo>
                      <a:pt x="30" y="14"/>
                    </a:lnTo>
                    <a:lnTo>
                      <a:pt x="30" y="13"/>
                    </a:lnTo>
                    <a:lnTo>
                      <a:pt x="30" y="3"/>
                    </a:lnTo>
                    <a:lnTo>
                      <a:pt x="30" y="1"/>
                    </a:lnTo>
                    <a:lnTo>
                      <a:pt x="29" y="0"/>
                    </a:lnTo>
                    <a:lnTo>
                      <a:pt x="28" y="1"/>
                    </a:lnTo>
                    <a:lnTo>
                      <a:pt x="27" y="2"/>
                    </a:lnTo>
                    <a:lnTo>
                      <a:pt x="26" y="2"/>
                    </a:lnTo>
                    <a:lnTo>
                      <a:pt x="25" y="3"/>
                    </a:lnTo>
                    <a:lnTo>
                      <a:pt x="22" y="2"/>
                    </a:lnTo>
                    <a:lnTo>
                      <a:pt x="20" y="1"/>
                    </a:lnTo>
                    <a:lnTo>
                      <a:pt x="17" y="1"/>
                    </a:lnTo>
                    <a:lnTo>
                      <a:pt x="16" y="0"/>
                    </a:lnTo>
                    <a:lnTo>
                      <a:pt x="8" y="2"/>
                    </a:lnTo>
                    <a:lnTo>
                      <a:pt x="3" y="5"/>
                    </a:lnTo>
                    <a:lnTo>
                      <a:pt x="1" y="8"/>
                    </a:lnTo>
                    <a:lnTo>
                      <a:pt x="0" y="13"/>
                    </a:lnTo>
                    <a:lnTo>
                      <a:pt x="1" y="17"/>
                    </a:lnTo>
                    <a:lnTo>
                      <a:pt x="4" y="21"/>
                    </a:lnTo>
                    <a:lnTo>
                      <a:pt x="7"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09" name="Freeform 266"/>
              <p:cNvSpPr>
                <a:spLocks noChangeAspect="1" noEditPoints="1"/>
              </p:cNvSpPr>
              <p:nvPr/>
            </p:nvSpPr>
            <p:spPr bwMode="auto">
              <a:xfrm>
                <a:off x="1111" y="1900"/>
                <a:ext cx="38" cy="46"/>
              </a:xfrm>
              <a:custGeom>
                <a:avLst/>
                <a:gdLst>
                  <a:gd name="T0" fmla="*/ 8 w 38"/>
                  <a:gd name="T1" fmla="*/ 20 h 46"/>
                  <a:gd name="T2" fmla="*/ 10 w 38"/>
                  <a:gd name="T3" fmla="*/ 11 h 46"/>
                  <a:gd name="T4" fmla="*/ 13 w 38"/>
                  <a:gd name="T5" fmla="*/ 6 h 46"/>
                  <a:gd name="T6" fmla="*/ 17 w 38"/>
                  <a:gd name="T7" fmla="*/ 3 h 46"/>
                  <a:gd name="T8" fmla="*/ 20 w 38"/>
                  <a:gd name="T9" fmla="*/ 3 h 46"/>
                  <a:gd name="T10" fmla="*/ 24 w 38"/>
                  <a:gd name="T11" fmla="*/ 3 h 46"/>
                  <a:gd name="T12" fmla="*/ 27 w 38"/>
                  <a:gd name="T13" fmla="*/ 5 h 46"/>
                  <a:gd name="T14" fmla="*/ 29 w 38"/>
                  <a:gd name="T15" fmla="*/ 7 h 46"/>
                  <a:gd name="T16" fmla="*/ 30 w 38"/>
                  <a:gd name="T17" fmla="*/ 10 h 46"/>
                  <a:gd name="T18" fmla="*/ 31 w 38"/>
                  <a:gd name="T19" fmla="*/ 13 h 46"/>
                  <a:gd name="T20" fmla="*/ 31 w 38"/>
                  <a:gd name="T21" fmla="*/ 16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7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6 w 38"/>
                  <a:gd name="T59" fmla="*/ 40 h 46"/>
                  <a:gd name="T60" fmla="*/ 13 w 38"/>
                  <a:gd name="T61" fmla="*/ 45 h 46"/>
                  <a:gd name="T62" fmla="*/ 22 w 38"/>
                  <a:gd name="T63" fmla="*/ 46 h 46"/>
                  <a:gd name="T64" fmla="*/ 29 w 38"/>
                  <a:gd name="T65" fmla="*/ 44 h 46"/>
                  <a:gd name="T66" fmla="*/ 35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4 h 46"/>
                  <a:gd name="T92" fmla="*/ 23 w 38"/>
                  <a:gd name="T93" fmla="*/ 44 h 46"/>
                  <a:gd name="T94" fmla="*/ 22 w 38"/>
                  <a:gd name="T95" fmla="*/ 44 h 46"/>
                  <a:gd name="T96" fmla="*/ 19 w 38"/>
                  <a:gd name="T97" fmla="*/ 43 h 46"/>
                  <a:gd name="T98" fmla="*/ 16 w 38"/>
                  <a:gd name="T99" fmla="*/ 42 h 46"/>
                  <a:gd name="T100" fmla="*/ 13 w 38"/>
                  <a:gd name="T101" fmla="*/ 40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6"/>
                    </a:lnTo>
                    <a:lnTo>
                      <a:pt x="17" y="3"/>
                    </a:lnTo>
                    <a:lnTo>
                      <a:pt x="20" y="3"/>
                    </a:lnTo>
                    <a:lnTo>
                      <a:pt x="24" y="3"/>
                    </a:lnTo>
                    <a:lnTo>
                      <a:pt x="27" y="5"/>
                    </a:lnTo>
                    <a:lnTo>
                      <a:pt x="29" y="7"/>
                    </a:lnTo>
                    <a:lnTo>
                      <a:pt x="30" y="10"/>
                    </a:lnTo>
                    <a:lnTo>
                      <a:pt x="31" y="13"/>
                    </a:lnTo>
                    <a:lnTo>
                      <a:pt x="31" y="16"/>
                    </a:lnTo>
                    <a:lnTo>
                      <a:pt x="32" y="18"/>
                    </a:lnTo>
                    <a:lnTo>
                      <a:pt x="32" y="20"/>
                    </a:lnTo>
                    <a:lnTo>
                      <a:pt x="8" y="20"/>
                    </a:lnTo>
                    <a:close/>
                    <a:moveTo>
                      <a:pt x="8" y="22"/>
                    </a:moveTo>
                    <a:lnTo>
                      <a:pt x="36" y="22"/>
                    </a:lnTo>
                    <a:lnTo>
                      <a:pt x="37" y="22"/>
                    </a:lnTo>
                    <a:lnTo>
                      <a:pt x="38" y="22"/>
                    </a:lnTo>
                    <a:lnTo>
                      <a:pt x="38" y="21"/>
                    </a:lnTo>
                    <a:lnTo>
                      <a:pt x="38" y="20"/>
                    </a:lnTo>
                    <a:lnTo>
                      <a:pt x="37" y="13"/>
                    </a:lnTo>
                    <a:lnTo>
                      <a:pt x="34" y="7"/>
                    </a:lnTo>
                    <a:lnTo>
                      <a:pt x="28" y="2"/>
                    </a:lnTo>
                    <a:lnTo>
                      <a:pt x="20" y="0"/>
                    </a:lnTo>
                    <a:lnTo>
                      <a:pt x="12" y="2"/>
                    </a:lnTo>
                    <a:lnTo>
                      <a:pt x="6" y="7"/>
                    </a:lnTo>
                    <a:lnTo>
                      <a:pt x="1" y="14"/>
                    </a:lnTo>
                    <a:lnTo>
                      <a:pt x="0" y="23"/>
                    </a:lnTo>
                    <a:lnTo>
                      <a:pt x="2" y="32"/>
                    </a:lnTo>
                    <a:lnTo>
                      <a:pt x="6" y="40"/>
                    </a:lnTo>
                    <a:lnTo>
                      <a:pt x="13" y="45"/>
                    </a:lnTo>
                    <a:lnTo>
                      <a:pt x="22" y="46"/>
                    </a:lnTo>
                    <a:lnTo>
                      <a:pt x="29" y="44"/>
                    </a:lnTo>
                    <a:lnTo>
                      <a:pt x="35" y="40"/>
                    </a:lnTo>
                    <a:lnTo>
                      <a:pt x="37" y="36"/>
                    </a:lnTo>
                    <a:lnTo>
                      <a:pt x="38" y="33"/>
                    </a:lnTo>
                    <a:lnTo>
                      <a:pt x="38" y="32"/>
                    </a:lnTo>
                    <a:lnTo>
                      <a:pt x="37" y="32"/>
                    </a:lnTo>
                    <a:lnTo>
                      <a:pt x="36" y="32"/>
                    </a:lnTo>
                    <a:lnTo>
                      <a:pt x="36" y="33"/>
                    </a:lnTo>
                    <a:lnTo>
                      <a:pt x="34" y="37"/>
                    </a:lnTo>
                    <a:lnTo>
                      <a:pt x="32" y="39"/>
                    </a:lnTo>
                    <a:lnTo>
                      <a:pt x="30" y="41"/>
                    </a:lnTo>
                    <a:lnTo>
                      <a:pt x="28" y="42"/>
                    </a:lnTo>
                    <a:lnTo>
                      <a:pt x="26" y="43"/>
                    </a:lnTo>
                    <a:lnTo>
                      <a:pt x="24" y="44"/>
                    </a:lnTo>
                    <a:lnTo>
                      <a:pt x="23" y="44"/>
                    </a:lnTo>
                    <a:lnTo>
                      <a:pt x="22" y="44"/>
                    </a:lnTo>
                    <a:lnTo>
                      <a:pt x="19" y="43"/>
                    </a:lnTo>
                    <a:lnTo>
                      <a:pt x="16" y="42"/>
                    </a:lnTo>
                    <a:lnTo>
                      <a:pt x="13" y="40"/>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10" name="Freeform 267"/>
              <p:cNvSpPr>
                <a:spLocks noChangeAspect="1" noEditPoints="1"/>
              </p:cNvSpPr>
              <p:nvPr/>
            </p:nvSpPr>
            <p:spPr bwMode="auto">
              <a:xfrm>
                <a:off x="1156" y="1876"/>
                <a:ext cx="49" cy="70"/>
              </a:xfrm>
              <a:custGeom>
                <a:avLst/>
                <a:gdLst>
                  <a:gd name="T0" fmla="*/ 34 w 49"/>
                  <a:gd name="T1" fmla="*/ 70 h 70"/>
                  <a:gd name="T2" fmla="*/ 49 w 49"/>
                  <a:gd name="T3" fmla="*/ 66 h 70"/>
                  <a:gd name="T4" fmla="*/ 45 w 49"/>
                  <a:gd name="T5" fmla="*/ 66 h 70"/>
                  <a:gd name="T6" fmla="*/ 42 w 49"/>
                  <a:gd name="T7" fmla="*/ 65 h 70"/>
                  <a:gd name="T8" fmla="*/ 41 w 49"/>
                  <a:gd name="T9" fmla="*/ 63 h 70"/>
                  <a:gd name="T10" fmla="*/ 41 w 49"/>
                  <a:gd name="T11" fmla="*/ 60 h 70"/>
                  <a:gd name="T12" fmla="*/ 27 w 49"/>
                  <a:gd name="T13" fmla="*/ 1 h 70"/>
                  <a:gd name="T14" fmla="*/ 29 w 49"/>
                  <a:gd name="T15" fmla="*/ 4 h 70"/>
                  <a:gd name="T16" fmla="*/ 32 w 49"/>
                  <a:gd name="T17" fmla="*/ 5 h 70"/>
                  <a:gd name="T18" fmla="*/ 34 w 49"/>
                  <a:gd name="T19" fmla="*/ 6 h 70"/>
                  <a:gd name="T20" fmla="*/ 34 w 49"/>
                  <a:gd name="T21" fmla="*/ 8 h 70"/>
                  <a:gd name="T22" fmla="*/ 34 w 49"/>
                  <a:gd name="T23" fmla="*/ 31 h 70"/>
                  <a:gd name="T24" fmla="*/ 29 w 49"/>
                  <a:gd name="T25" fmla="*/ 27 h 70"/>
                  <a:gd name="T26" fmla="*/ 22 w 49"/>
                  <a:gd name="T27" fmla="*/ 25 h 70"/>
                  <a:gd name="T28" fmla="*/ 6 w 49"/>
                  <a:gd name="T29" fmla="*/ 32 h 70"/>
                  <a:gd name="T30" fmla="*/ 0 w 49"/>
                  <a:gd name="T31" fmla="*/ 48 h 70"/>
                  <a:gd name="T32" fmla="*/ 6 w 49"/>
                  <a:gd name="T33" fmla="*/ 64 h 70"/>
                  <a:gd name="T34" fmla="*/ 21 w 49"/>
                  <a:gd name="T35" fmla="*/ 70 h 70"/>
                  <a:gd name="T36" fmla="*/ 29 w 49"/>
                  <a:gd name="T37" fmla="*/ 68 h 70"/>
                  <a:gd name="T38" fmla="*/ 34 w 49"/>
                  <a:gd name="T39" fmla="*/ 64 h 70"/>
                  <a:gd name="T40" fmla="*/ 34 w 49"/>
                  <a:gd name="T41" fmla="*/ 57 h 70"/>
                  <a:gd name="T42" fmla="*/ 34 w 49"/>
                  <a:gd name="T43" fmla="*/ 59 h 70"/>
                  <a:gd name="T44" fmla="*/ 33 w 49"/>
                  <a:gd name="T45" fmla="*/ 61 h 70"/>
                  <a:gd name="T46" fmla="*/ 28 w 49"/>
                  <a:gd name="T47" fmla="*/ 66 h 70"/>
                  <a:gd name="T48" fmla="*/ 21 w 49"/>
                  <a:gd name="T49" fmla="*/ 68 h 70"/>
                  <a:gd name="T50" fmla="*/ 15 w 49"/>
                  <a:gd name="T51" fmla="*/ 66 h 70"/>
                  <a:gd name="T52" fmla="*/ 11 w 49"/>
                  <a:gd name="T53" fmla="*/ 62 h 70"/>
                  <a:gd name="T54" fmla="*/ 8 w 49"/>
                  <a:gd name="T55" fmla="*/ 55 h 70"/>
                  <a:gd name="T56" fmla="*/ 8 w 49"/>
                  <a:gd name="T57" fmla="*/ 48 h 70"/>
                  <a:gd name="T58" fmla="*/ 8 w 49"/>
                  <a:gd name="T59" fmla="*/ 41 h 70"/>
                  <a:gd name="T60" fmla="*/ 11 w 49"/>
                  <a:gd name="T61" fmla="*/ 34 h 70"/>
                  <a:gd name="T62" fmla="*/ 15 w 49"/>
                  <a:gd name="T63" fmla="*/ 29 h 70"/>
                  <a:gd name="T64" fmla="*/ 22 w 49"/>
                  <a:gd name="T65" fmla="*/ 27 h 70"/>
                  <a:gd name="T66" fmla="*/ 28 w 49"/>
                  <a:gd name="T67" fmla="*/ 29 h 70"/>
                  <a:gd name="T68" fmla="*/ 33 w 49"/>
                  <a:gd name="T69" fmla="*/ 33 h 70"/>
                  <a:gd name="T70" fmla="*/ 34 w 49"/>
                  <a:gd name="T71" fmla="*/ 35 h 70"/>
                  <a:gd name="T72" fmla="*/ 34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4" y="64"/>
                    </a:moveTo>
                    <a:lnTo>
                      <a:pt x="34" y="70"/>
                    </a:lnTo>
                    <a:lnTo>
                      <a:pt x="49" y="69"/>
                    </a:lnTo>
                    <a:lnTo>
                      <a:pt x="49" y="66"/>
                    </a:lnTo>
                    <a:lnTo>
                      <a:pt x="46" y="66"/>
                    </a:lnTo>
                    <a:lnTo>
                      <a:pt x="45" y="66"/>
                    </a:lnTo>
                    <a:lnTo>
                      <a:pt x="43" y="66"/>
                    </a:lnTo>
                    <a:lnTo>
                      <a:pt x="42" y="65"/>
                    </a:lnTo>
                    <a:lnTo>
                      <a:pt x="42" y="64"/>
                    </a:lnTo>
                    <a:lnTo>
                      <a:pt x="41" y="63"/>
                    </a:lnTo>
                    <a:lnTo>
                      <a:pt x="41" y="62"/>
                    </a:lnTo>
                    <a:lnTo>
                      <a:pt x="41" y="60"/>
                    </a:lnTo>
                    <a:lnTo>
                      <a:pt x="41" y="0"/>
                    </a:lnTo>
                    <a:lnTo>
                      <a:pt x="27" y="1"/>
                    </a:lnTo>
                    <a:lnTo>
                      <a:pt x="27" y="4"/>
                    </a:lnTo>
                    <a:lnTo>
                      <a:pt x="29" y="4"/>
                    </a:lnTo>
                    <a:lnTo>
                      <a:pt x="31" y="4"/>
                    </a:lnTo>
                    <a:lnTo>
                      <a:pt x="32" y="5"/>
                    </a:lnTo>
                    <a:lnTo>
                      <a:pt x="33" y="5"/>
                    </a:lnTo>
                    <a:lnTo>
                      <a:pt x="34" y="6"/>
                    </a:lnTo>
                    <a:lnTo>
                      <a:pt x="34" y="7"/>
                    </a:lnTo>
                    <a:lnTo>
                      <a:pt x="34" y="8"/>
                    </a:lnTo>
                    <a:lnTo>
                      <a:pt x="34" y="10"/>
                    </a:lnTo>
                    <a:lnTo>
                      <a:pt x="34" y="31"/>
                    </a:lnTo>
                    <a:lnTo>
                      <a:pt x="32" y="29"/>
                    </a:lnTo>
                    <a:lnTo>
                      <a:pt x="29" y="27"/>
                    </a:lnTo>
                    <a:lnTo>
                      <a:pt x="26" y="26"/>
                    </a:lnTo>
                    <a:lnTo>
                      <a:pt x="22" y="25"/>
                    </a:lnTo>
                    <a:lnTo>
                      <a:pt x="13" y="27"/>
                    </a:lnTo>
                    <a:lnTo>
                      <a:pt x="6" y="32"/>
                    </a:lnTo>
                    <a:lnTo>
                      <a:pt x="1" y="39"/>
                    </a:lnTo>
                    <a:lnTo>
                      <a:pt x="0" y="48"/>
                    </a:lnTo>
                    <a:lnTo>
                      <a:pt x="1" y="57"/>
                    </a:lnTo>
                    <a:lnTo>
                      <a:pt x="6" y="64"/>
                    </a:lnTo>
                    <a:lnTo>
                      <a:pt x="13" y="68"/>
                    </a:lnTo>
                    <a:lnTo>
                      <a:pt x="21" y="70"/>
                    </a:lnTo>
                    <a:lnTo>
                      <a:pt x="25" y="70"/>
                    </a:lnTo>
                    <a:lnTo>
                      <a:pt x="29" y="68"/>
                    </a:lnTo>
                    <a:lnTo>
                      <a:pt x="32" y="66"/>
                    </a:lnTo>
                    <a:lnTo>
                      <a:pt x="34" y="64"/>
                    </a:lnTo>
                    <a:close/>
                    <a:moveTo>
                      <a:pt x="34" y="37"/>
                    </a:moveTo>
                    <a:lnTo>
                      <a:pt x="34" y="57"/>
                    </a:lnTo>
                    <a:lnTo>
                      <a:pt x="34" y="58"/>
                    </a:lnTo>
                    <a:lnTo>
                      <a:pt x="34" y="59"/>
                    </a:lnTo>
                    <a:lnTo>
                      <a:pt x="34" y="60"/>
                    </a:lnTo>
                    <a:lnTo>
                      <a:pt x="33" y="61"/>
                    </a:lnTo>
                    <a:lnTo>
                      <a:pt x="31" y="64"/>
                    </a:lnTo>
                    <a:lnTo>
                      <a:pt x="28" y="66"/>
                    </a:lnTo>
                    <a:lnTo>
                      <a:pt x="24" y="68"/>
                    </a:lnTo>
                    <a:lnTo>
                      <a:pt x="21" y="68"/>
                    </a:lnTo>
                    <a:lnTo>
                      <a:pt x="18" y="68"/>
                    </a:lnTo>
                    <a:lnTo>
                      <a:pt x="15" y="66"/>
                    </a:lnTo>
                    <a:lnTo>
                      <a:pt x="13" y="64"/>
                    </a:lnTo>
                    <a:lnTo>
                      <a:pt x="11" y="62"/>
                    </a:lnTo>
                    <a:lnTo>
                      <a:pt x="9" y="58"/>
                    </a:lnTo>
                    <a:lnTo>
                      <a:pt x="8" y="55"/>
                    </a:lnTo>
                    <a:lnTo>
                      <a:pt x="8" y="51"/>
                    </a:lnTo>
                    <a:lnTo>
                      <a:pt x="8" y="48"/>
                    </a:lnTo>
                    <a:lnTo>
                      <a:pt x="8" y="45"/>
                    </a:lnTo>
                    <a:lnTo>
                      <a:pt x="8" y="41"/>
                    </a:lnTo>
                    <a:lnTo>
                      <a:pt x="9" y="37"/>
                    </a:lnTo>
                    <a:lnTo>
                      <a:pt x="11" y="34"/>
                    </a:lnTo>
                    <a:lnTo>
                      <a:pt x="13" y="31"/>
                    </a:lnTo>
                    <a:lnTo>
                      <a:pt x="15" y="29"/>
                    </a:lnTo>
                    <a:lnTo>
                      <a:pt x="19" y="28"/>
                    </a:lnTo>
                    <a:lnTo>
                      <a:pt x="22" y="27"/>
                    </a:lnTo>
                    <a:lnTo>
                      <a:pt x="25" y="28"/>
                    </a:lnTo>
                    <a:lnTo>
                      <a:pt x="28" y="29"/>
                    </a:lnTo>
                    <a:lnTo>
                      <a:pt x="31" y="30"/>
                    </a:lnTo>
                    <a:lnTo>
                      <a:pt x="33" y="33"/>
                    </a:lnTo>
                    <a:lnTo>
                      <a:pt x="34" y="34"/>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11" name="Freeform 268"/>
              <p:cNvSpPr>
                <a:spLocks noChangeAspect="1"/>
              </p:cNvSpPr>
              <p:nvPr/>
            </p:nvSpPr>
            <p:spPr bwMode="auto">
              <a:xfrm>
                <a:off x="1246" y="1894"/>
                <a:ext cx="89" cy="52"/>
              </a:xfrm>
              <a:custGeom>
                <a:avLst/>
                <a:gdLst>
                  <a:gd name="T0" fmla="*/ 85 w 89"/>
                  <a:gd name="T1" fmla="*/ 28 h 52"/>
                  <a:gd name="T2" fmla="*/ 87 w 89"/>
                  <a:gd name="T3" fmla="*/ 28 h 52"/>
                  <a:gd name="T4" fmla="*/ 88 w 89"/>
                  <a:gd name="T5" fmla="*/ 28 h 52"/>
                  <a:gd name="T6" fmla="*/ 89 w 89"/>
                  <a:gd name="T7" fmla="*/ 27 h 52"/>
                  <a:gd name="T8" fmla="*/ 89 w 89"/>
                  <a:gd name="T9" fmla="*/ 26 h 52"/>
                  <a:gd name="T10" fmla="*/ 89 w 89"/>
                  <a:gd name="T11" fmla="*/ 25 h 52"/>
                  <a:gd name="T12" fmla="*/ 88 w 89"/>
                  <a:gd name="T13" fmla="*/ 24 h 52"/>
                  <a:gd name="T14" fmla="*/ 87 w 89"/>
                  <a:gd name="T15" fmla="*/ 24 h 52"/>
                  <a:gd name="T16" fmla="*/ 85 w 89"/>
                  <a:gd name="T17" fmla="*/ 24 h 52"/>
                  <a:gd name="T18" fmla="*/ 11 w 89"/>
                  <a:gd name="T19" fmla="*/ 24 h 52"/>
                  <a:gd name="T20" fmla="*/ 15 w 89"/>
                  <a:gd name="T21" fmla="*/ 21 h 52"/>
                  <a:gd name="T22" fmla="*/ 18 w 89"/>
                  <a:gd name="T23" fmla="*/ 18 h 52"/>
                  <a:gd name="T24" fmla="*/ 19 w 89"/>
                  <a:gd name="T25" fmla="*/ 16 h 52"/>
                  <a:gd name="T26" fmla="*/ 20 w 89"/>
                  <a:gd name="T27" fmla="*/ 15 h 52"/>
                  <a:gd name="T28" fmla="*/ 23 w 89"/>
                  <a:gd name="T29" fmla="*/ 10 h 52"/>
                  <a:gd name="T30" fmla="*/ 25 w 89"/>
                  <a:gd name="T31" fmla="*/ 5 h 52"/>
                  <a:gd name="T32" fmla="*/ 25 w 89"/>
                  <a:gd name="T33" fmla="*/ 3 h 52"/>
                  <a:gd name="T34" fmla="*/ 26 w 89"/>
                  <a:gd name="T35" fmla="*/ 1 h 52"/>
                  <a:gd name="T36" fmla="*/ 25 w 89"/>
                  <a:gd name="T37" fmla="*/ 0 h 52"/>
                  <a:gd name="T38" fmla="*/ 24 w 89"/>
                  <a:gd name="T39" fmla="*/ 0 h 52"/>
                  <a:gd name="T40" fmla="*/ 23 w 89"/>
                  <a:gd name="T41" fmla="*/ 0 h 52"/>
                  <a:gd name="T42" fmla="*/ 22 w 89"/>
                  <a:gd name="T43" fmla="*/ 1 h 52"/>
                  <a:gd name="T44" fmla="*/ 22 w 89"/>
                  <a:gd name="T45" fmla="*/ 1 h 52"/>
                  <a:gd name="T46" fmla="*/ 21 w 89"/>
                  <a:gd name="T47" fmla="*/ 2 h 52"/>
                  <a:gd name="T48" fmla="*/ 19 w 89"/>
                  <a:gd name="T49" fmla="*/ 9 h 52"/>
                  <a:gd name="T50" fmla="*/ 15 w 89"/>
                  <a:gd name="T51" fmla="*/ 15 h 52"/>
                  <a:gd name="T52" fmla="*/ 9 w 89"/>
                  <a:gd name="T53" fmla="*/ 21 h 52"/>
                  <a:gd name="T54" fmla="*/ 2 w 89"/>
                  <a:gd name="T55" fmla="*/ 25 h 52"/>
                  <a:gd name="T56" fmla="*/ 1 w 89"/>
                  <a:gd name="T57" fmla="*/ 25 h 52"/>
                  <a:gd name="T58" fmla="*/ 0 w 89"/>
                  <a:gd name="T59" fmla="*/ 26 h 52"/>
                  <a:gd name="T60" fmla="*/ 1 w 89"/>
                  <a:gd name="T61" fmla="*/ 27 h 52"/>
                  <a:gd name="T62" fmla="*/ 2 w 89"/>
                  <a:gd name="T63" fmla="*/ 27 h 52"/>
                  <a:gd name="T64" fmla="*/ 9 w 89"/>
                  <a:gd name="T65" fmla="*/ 31 h 52"/>
                  <a:gd name="T66" fmla="*/ 15 w 89"/>
                  <a:gd name="T67" fmla="*/ 37 h 52"/>
                  <a:gd name="T68" fmla="*/ 19 w 89"/>
                  <a:gd name="T69" fmla="*/ 43 h 52"/>
                  <a:gd name="T70" fmla="*/ 21 w 89"/>
                  <a:gd name="T71" fmla="*/ 51 h 52"/>
                  <a:gd name="T72" fmla="*/ 22 w 89"/>
                  <a:gd name="T73" fmla="*/ 52 h 52"/>
                  <a:gd name="T74" fmla="*/ 24 w 89"/>
                  <a:gd name="T75" fmla="*/ 52 h 52"/>
                  <a:gd name="T76" fmla="*/ 25 w 89"/>
                  <a:gd name="T77" fmla="*/ 52 h 52"/>
                  <a:gd name="T78" fmla="*/ 26 w 89"/>
                  <a:gd name="T79" fmla="*/ 51 h 52"/>
                  <a:gd name="T80" fmla="*/ 25 w 89"/>
                  <a:gd name="T81" fmla="*/ 50 h 52"/>
                  <a:gd name="T82" fmla="*/ 25 w 89"/>
                  <a:gd name="T83" fmla="*/ 47 h 52"/>
                  <a:gd name="T84" fmla="*/ 23 w 89"/>
                  <a:gd name="T85" fmla="*/ 43 h 52"/>
                  <a:gd name="T86" fmla="*/ 20 w 89"/>
                  <a:gd name="T87" fmla="*/ 38 h 52"/>
                  <a:gd name="T88" fmla="*/ 17 w 89"/>
                  <a:gd name="T89" fmla="*/ 33 h 52"/>
                  <a:gd name="T90" fmla="*/ 11 w 89"/>
                  <a:gd name="T91" fmla="*/ 28 h 52"/>
                  <a:gd name="T92" fmla="*/ 85 w 89"/>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52">
                    <a:moveTo>
                      <a:pt x="85" y="28"/>
                    </a:moveTo>
                    <a:lnTo>
                      <a:pt x="87" y="28"/>
                    </a:lnTo>
                    <a:lnTo>
                      <a:pt x="88" y="28"/>
                    </a:lnTo>
                    <a:lnTo>
                      <a:pt x="89" y="27"/>
                    </a:lnTo>
                    <a:lnTo>
                      <a:pt x="89" y="26"/>
                    </a:lnTo>
                    <a:lnTo>
                      <a:pt x="89" y="25"/>
                    </a:lnTo>
                    <a:lnTo>
                      <a:pt x="88" y="24"/>
                    </a:lnTo>
                    <a:lnTo>
                      <a:pt x="87" y="24"/>
                    </a:lnTo>
                    <a:lnTo>
                      <a:pt x="85" y="24"/>
                    </a:lnTo>
                    <a:lnTo>
                      <a:pt x="11" y="24"/>
                    </a:lnTo>
                    <a:lnTo>
                      <a:pt x="15" y="21"/>
                    </a:lnTo>
                    <a:lnTo>
                      <a:pt x="18" y="18"/>
                    </a:lnTo>
                    <a:lnTo>
                      <a:pt x="19" y="16"/>
                    </a:lnTo>
                    <a:lnTo>
                      <a:pt x="20" y="15"/>
                    </a:lnTo>
                    <a:lnTo>
                      <a:pt x="23" y="10"/>
                    </a:lnTo>
                    <a:lnTo>
                      <a:pt x="25" y="5"/>
                    </a:lnTo>
                    <a:lnTo>
                      <a:pt x="25" y="3"/>
                    </a:lnTo>
                    <a:lnTo>
                      <a:pt x="26" y="1"/>
                    </a:lnTo>
                    <a:lnTo>
                      <a:pt x="25" y="0"/>
                    </a:lnTo>
                    <a:lnTo>
                      <a:pt x="24" y="0"/>
                    </a:lnTo>
                    <a:lnTo>
                      <a:pt x="23" y="0"/>
                    </a:lnTo>
                    <a:lnTo>
                      <a:pt x="22" y="1"/>
                    </a:lnTo>
                    <a:lnTo>
                      <a:pt x="22" y="1"/>
                    </a:lnTo>
                    <a:lnTo>
                      <a:pt x="21" y="2"/>
                    </a:lnTo>
                    <a:lnTo>
                      <a:pt x="19" y="9"/>
                    </a:lnTo>
                    <a:lnTo>
                      <a:pt x="15" y="15"/>
                    </a:lnTo>
                    <a:lnTo>
                      <a:pt x="9" y="21"/>
                    </a:lnTo>
                    <a:lnTo>
                      <a:pt x="2" y="25"/>
                    </a:lnTo>
                    <a:lnTo>
                      <a:pt x="1" y="25"/>
                    </a:lnTo>
                    <a:lnTo>
                      <a:pt x="0" y="26"/>
                    </a:lnTo>
                    <a:lnTo>
                      <a:pt x="1" y="27"/>
                    </a:lnTo>
                    <a:lnTo>
                      <a:pt x="2" y="27"/>
                    </a:lnTo>
                    <a:lnTo>
                      <a:pt x="9" y="31"/>
                    </a:lnTo>
                    <a:lnTo>
                      <a:pt x="15" y="37"/>
                    </a:lnTo>
                    <a:lnTo>
                      <a:pt x="19" y="43"/>
                    </a:lnTo>
                    <a:lnTo>
                      <a:pt x="21" y="51"/>
                    </a:lnTo>
                    <a:lnTo>
                      <a:pt x="22" y="52"/>
                    </a:lnTo>
                    <a:lnTo>
                      <a:pt x="24" y="52"/>
                    </a:lnTo>
                    <a:lnTo>
                      <a:pt x="25" y="52"/>
                    </a:lnTo>
                    <a:lnTo>
                      <a:pt x="26" y="51"/>
                    </a:lnTo>
                    <a:lnTo>
                      <a:pt x="25" y="50"/>
                    </a:lnTo>
                    <a:lnTo>
                      <a:pt x="25" y="47"/>
                    </a:lnTo>
                    <a:lnTo>
                      <a:pt x="23" y="43"/>
                    </a:lnTo>
                    <a:lnTo>
                      <a:pt x="20" y="38"/>
                    </a:lnTo>
                    <a:lnTo>
                      <a:pt x="17" y="33"/>
                    </a:lnTo>
                    <a:lnTo>
                      <a:pt x="11" y="28"/>
                    </a:lnTo>
                    <a:lnTo>
                      <a:pt x="85"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8" name="Freeform 269"/>
              <p:cNvSpPr>
                <a:spLocks noChangeAspect="1"/>
              </p:cNvSpPr>
              <p:nvPr/>
            </p:nvSpPr>
            <p:spPr bwMode="auto">
              <a:xfrm>
                <a:off x="1378" y="1877"/>
                <a:ext cx="83" cy="68"/>
              </a:xfrm>
              <a:custGeom>
                <a:avLst/>
                <a:gdLst>
                  <a:gd name="T0" fmla="*/ 19 w 83"/>
                  <a:gd name="T1" fmla="*/ 1 h 68"/>
                  <a:gd name="T2" fmla="*/ 18 w 83"/>
                  <a:gd name="T3" fmla="*/ 0 h 68"/>
                  <a:gd name="T4" fmla="*/ 0 w 83"/>
                  <a:gd name="T5" fmla="*/ 0 h 68"/>
                  <a:gd name="T6" fmla="*/ 2 w 83"/>
                  <a:gd name="T7" fmla="*/ 3 h 68"/>
                  <a:gd name="T8" fmla="*/ 9 w 83"/>
                  <a:gd name="T9" fmla="*/ 4 h 68"/>
                  <a:gd name="T10" fmla="*/ 10 w 83"/>
                  <a:gd name="T11" fmla="*/ 8 h 68"/>
                  <a:gd name="T12" fmla="*/ 10 w 83"/>
                  <a:gd name="T13" fmla="*/ 59 h 68"/>
                  <a:gd name="T14" fmla="*/ 9 w 83"/>
                  <a:gd name="T15" fmla="*/ 61 h 68"/>
                  <a:gd name="T16" fmla="*/ 7 w 83"/>
                  <a:gd name="T17" fmla="*/ 63 h 68"/>
                  <a:gd name="T18" fmla="*/ 3 w 83"/>
                  <a:gd name="T19" fmla="*/ 65 h 68"/>
                  <a:gd name="T20" fmla="*/ 0 w 83"/>
                  <a:gd name="T21" fmla="*/ 68 h 68"/>
                  <a:gd name="T22" fmla="*/ 11 w 83"/>
                  <a:gd name="T23" fmla="*/ 68 h 68"/>
                  <a:gd name="T24" fmla="*/ 23 w 83"/>
                  <a:gd name="T25" fmla="*/ 68 h 68"/>
                  <a:gd name="T26" fmla="*/ 19 w 83"/>
                  <a:gd name="T27" fmla="*/ 65 h 68"/>
                  <a:gd name="T28" fmla="*/ 15 w 83"/>
                  <a:gd name="T29" fmla="*/ 63 h 68"/>
                  <a:gd name="T30" fmla="*/ 13 w 83"/>
                  <a:gd name="T31" fmla="*/ 61 h 68"/>
                  <a:gd name="T32" fmla="*/ 13 w 83"/>
                  <a:gd name="T33" fmla="*/ 59 h 68"/>
                  <a:gd name="T34" fmla="*/ 13 w 83"/>
                  <a:gd name="T35" fmla="*/ 4 h 68"/>
                  <a:gd name="T36" fmla="*/ 37 w 83"/>
                  <a:gd name="T37" fmla="*/ 66 h 68"/>
                  <a:gd name="T38" fmla="*/ 39 w 83"/>
                  <a:gd name="T39" fmla="*/ 68 h 68"/>
                  <a:gd name="T40" fmla="*/ 40 w 83"/>
                  <a:gd name="T41" fmla="*/ 66 h 68"/>
                  <a:gd name="T42" fmla="*/ 65 w 83"/>
                  <a:gd name="T43" fmla="*/ 3 h 68"/>
                  <a:gd name="T44" fmla="*/ 65 w 83"/>
                  <a:gd name="T45" fmla="*/ 63 h 68"/>
                  <a:gd name="T46" fmla="*/ 62 w 83"/>
                  <a:gd name="T47" fmla="*/ 65 h 68"/>
                  <a:gd name="T48" fmla="*/ 55 w 83"/>
                  <a:gd name="T49" fmla="*/ 65 h 68"/>
                  <a:gd name="T50" fmla="*/ 58 w 83"/>
                  <a:gd name="T51" fmla="*/ 68 h 68"/>
                  <a:gd name="T52" fmla="*/ 66 w 83"/>
                  <a:gd name="T53" fmla="*/ 68 h 68"/>
                  <a:gd name="T54" fmla="*/ 73 w 83"/>
                  <a:gd name="T55" fmla="*/ 68 h 68"/>
                  <a:gd name="T56" fmla="*/ 80 w 83"/>
                  <a:gd name="T57" fmla="*/ 68 h 68"/>
                  <a:gd name="T58" fmla="*/ 83 w 83"/>
                  <a:gd name="T59" fmla="*/ 65 h 68"/>
                  <a:gd name="T60" fmla="*/ 77 w 83"/>
                  <a:gd name="T61" fmla="*/ 65 h 68"/>
                  <a:gd name="T62" fmla="*/ 73 w 83"/>
                  <a:gd name="T63" fmla="*/ 63 h 68"/>
                  <a:gd name="T64" fmla="*/ 73 w 83"/>
                  <a:gd name="T65" fmla="*/ 8 h 68"/>
                  <a:gd name="T66" fmla="*/ 74 w 83"/>
                  <a:gd name="T67" fmla="*/ 4 h 68"/>
                  <a:gd name="T68" fmla="*/ 81 w 83"/>
                  <a:gd name="T69" fmla="*/ 3 h 68"/>
                  <a:gd name="T70" fmla="*/ 83 w 83"/>
                  <a:gd name="T71" fmla="*/ 0 h 68"/>
                  <a:gd name="T72" fmla="*/ 65 w 83"/>
                  <a:gd name="T73" fmla="*/ 0 h 68"/>
                  <a:gd name="T74" fmla="*/ 64 w 83"/>
                  <a:gd name="T75" fmla="*/ 1 h 68"/>
                  <a:gd name="T76" fmla="*/ 41 w 83"/>
                  <a:gd name="T77"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68">
                    <a:moveTo>
                      <a:pt x="20" y="2"/>
                    </a:moveTo>
                    <a:lnTo>
                      <a:pt x="19" y="1"/>
                    </a:lnTo>
                    <a:lnTo>
                      <a:pt x="19" y="0"/>
                    </a:lnTo>
                    <a:lnTo>
                      <a:pt x="18" y="0"/>
                    </a:lnTo>
                    <a:lnTo>
                      <a:pt x="16" y="0"/>
                    </a:lnTo>
                    <a:lnTo>
                      <a:pt x="0" y="0"/>
                    </a:lnTo>
                    <a:lnTo>
                      <a:pt x="0" y="3"/>
                    </a:lnTo>
                    <a:lnTo>
                      <a:pt x="2" y="3"/>
                    </a:lnTo>
                    <a:lnTo>
                      <a:pt x="6" y="3"/>
                    </a:lnTo>
                    <a:lnTo>
                      <a:pt x="9" y="4"/>
                    </a:lnTo>
                    <a:lnTo>
                      <a:pt x="10" y="6"/>
                    </a:lnTo>
                    <a:lnTo>
                      <a:pt x="10" y="8"/>
                    </a:lnTo>
                    <a:lnTo>
                      <a:pt x="10" y="58"/>
                    </a:lnTo>
                    <a:lnTo>
                      <a:pt x="10" y="59"/>
                    </a:lnTo>
                    <a:lnTo>
                      <a:pt x="10" y="60"/>
                    </a:lnTo>
                    <a:lnTo>
                      <a:pt x="9" y="61"/>
                    </a:lnTo>
                    <a:lnTo>
                      <a:pt x="8" y="62"/>
                    </a:lnTo>
                    <a:lnTo>
                      <a:pt x="7" y="63"/>
                    </a:lnTo>
                    <a:lnTo>
                      <a:pt x="5" y="64"/>
                    </a:lnTo>
                    <a:lnTo>
                      <a:pt x="3" y="65"/>
                    </a:lnTo>
                    <a:lnTo>
                      <a:pt x="0" y="65"/>
                    </a:lnTo>
                    <a:lnTo>
                      <a:pt x="0" y="68"/>
                    </a:lnTo>
                    <a:lnTo>
                      <a:pt x="5" y="68"/>
                    </a:lnTo>
                    <a:lnTo>
                      <a:pt x="11" y="68"/>
                    </a:lnTo>
                    <a:lnTo>
                      <a:pt x="17" y="68"/>
                    </a:lnTo>
                    <a:lnTo>
                      <a:pt x="23" y="68"/>
                    </a:lnTo>
                    <a:lnTo>
                      <a:pt x="23" y="65"/>
                    </a:lnTo>
                    <a:lnTo>
                      <a:pt x="19" y="65"/>
                    </a:lnTo>
                    <a:lnTo>
                      <a:pt x="17" y="64"/>
                    </a:lnTo>
                    <a:lnTo>
                      <a:pt x="15" y="63"/>
                    </a:lnTo>
                    <a:lnTo>
                      <a:pt x="14" y="62"/>
                    </a:lnTo>
                    <a:lnTo>
                      <a:pt x="13" y="61"/>
                    </a:lnTo>
                    <a:lnTo>
                      <a:pt x="13" y="60"/>
                    </a:lnTo>
                    <a:lnTo>
                      <a:pt x="13" y="59"/>
                    </a:lnTo>
                    <a:lnTo>
                      <a:pt x="13" y="58"/>
                    </a:lnTo>
                    <a:lnTo>
                      <a:pt x="13" y="4"/>
                    </a:lnTo>
                    <a:lnTo>
                      <a:pt x="13" y="4"/>
                    </a:lnTo>
                    <a:lnTo>
                      <a:pt x="37" y="66"/>
                    </a:lnTo>
                    <a:lnTo>
                      <a:pt x="38" y="68"/>
                    </a:lnTo>
                    <a:lnTo>
                      <a:pt x="39" y="68"/>
                    </a:lnTo>
                    <a:lnTo>
                      <a:pt x="40" y="68"/>
                    </a:lnTo>
                    <a:lnTo>
                      <a:pt x="40" y="66"/>
                    </a:lnTo>
                    <a:lnTo>
                      <a:pt x="65" y="3"/>
                    </a:lnTo>
                    <a:lnTo>
                      <a:pt x="65" y="3"/>
                    </a:lnTo>
                    <a:lnTo>
                      <a:pt x="65" y="60"/>
                    </a:lnTo>
                    <a:lnTo>
                      <a:pt x="65" y="63"/>
                    </a:lnTo>
                    <a:lnTo>
                      <a:pt x="64" y="64"/>
                    </a:lnTo>
                    <a:lnTo>
                      <a:pt x="62" y="65"/>
                    </a:lnTo>
                    <a:lnTo>
                      <a:pt x="57" y="65"/>
                    </a:lnTo>
                    <a:lnTo>
                      <a:pt x="55" y="65"/>
                    </a:lnTo>
                    <a:lnTo>
                      <a:pt x="55" y="68"/>
                    </a:lnTo>
                    <a:lnTo>
                      <a:pt x="58" y="68"/>
                    </a:lnTo>
                    <a:lnTo>
                      <a:pt x="62" y="68"/>
                    </a:lnTo>
                    <a:lnTo>
                      <a:pt x="66" y="68"/>
                    </a:lnTo>
                    <a:lnTo>
                      <a:pt x="69" y="68"/>
                    </a:lnTo>
                    <a:lnTo>
                      <a:pt x="73" y="68"/>
                    </a:lnTo>
                    <a:lnTo>
                      <a:pt x="76" y="68"/>
                    </a:lnTo>
                    <a:lnTo>
                      <a:pt x="80" y="68"/>
                    </a:lnTo>
                    <a:lnTo>
                      <a:pt x="83" y="68"/>
                    </a:lnTo>
                    <a:lnTo>
                      <a:pt x="83" y="65"/>
                    </a:lnTo>
                    <a:lnTo>
                      <a:pt x="81" y="65"/>
                    </a:lnTo>
                    <a:lnTo>
                      <a:pt x="77" y="65"/>
                    </a:lnTo>
                    <a:lnTo>
                      <a:pt x="74" y="64"/>
                    </a:lnTo>
                    <a:lnTo>
                      <a:pt x="73" y="63"/>
                    </a:lnTo>
                    <a:lnTo>
                      <a:pt x="73" y="60"/>
                    </a:lnTo>
                    <a:lnTo>
                      <a:pt x="73" y="8"/>
                    </a:lnTo>
                    <a:lnTo>
                      <a:pt x="73" y="6"/>
                    </a:lnTo>
                    <a:lnTo>
                      <a:pt x="74" y="4"/>
                    </a:lnTo>
                    <a:lnTo>
                      <a:pt x="77" y="3"/>
                    </a:lnTo>
                    <a:lnTo>
                      <a:pt x="81" y="3"/>
                    </a:lnTo>
                    <a:lnTo>
                      <a:pt x="83" y="3"/>
                    </a:lnTo>
                    <a:lnTo>
                      <a:pt x="83" y="0"/>
                    </a:lnTo>
                    <a:lnTo>
                      <a:pt x="67" y="0"/>
                    </a:lnTo>
                    <a:lnTo>
                      <a:pt x="65" y="0"/>
                    </a:lnTo>
                    <a:lnTo>
                      <a:pt x="64" y="0"/>
                    </a:lnTo>
                    <a:lnTo>
                      <a:pt x="64" y="1"/>
                    </a:lnTo>
                    <a:lnTo>
                      <a:pt x="63" y="2"/>
                    </a:lnTo>
                    <a:lnTo>
                      <a:pt x="41" y="58"/>
                    </a:lnTo>
                    <a:lnTo>
                      <a:pt x="20"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0" name="Freeform 270"/>
              <p:cNvSpPr>
                <a:spLocks noChangeAspect="1" noEditPoints="1"/>
              </p:cNvSpPr>
              <p:nvPr/>
            </p:nvSpPr>
            <p:spPr bwMode="auto">
              <a:xfrm>
                <a:off x="1469" y="1900"/>
                <a:ext cx="45" cy="46"/>
              </a:xfrm>
              <a:custGeom>
                <a:avLst/>
                <a:gdLst>
                  <a:gd name="T0" fmla="*/ 30 w 45"/>
                  <a:gd name="T1" fmla="*/ 41 h 46"/>
                  <a:gd name="T2" fmla="*/ 34 w 45"/>
                  <a:gd name="T3" fmla="*/ 45 h 46"/>
                  <a:gd name="T4" fmla="*/ 38 w 45"/>
                  <a:gd name="T5" fmla="*/ 46 h 46"/>
                  <a:gd name="T6" fmla="*/ 41 w 45"/>
                  <a:gd name="T7" fmla="*/ 45 h 46"/>
                  <a:gd name="T8" fmla="*/ 43 w 45"/>
                  <a:gd name="T9" fmla="*/ 43 h 46"/>
                  <a:gd name="T10" fmla="*/ 45 w 45"/>
                  <a:gd name="T11" fmla="*/ 39 h 46"/>
                  <a:gd name="T12" fmla="*/ 45 w 45"/>
                  <a:gd name="T13" fmla="*/ 31 h 46"/>
                  <a:gd name="T14" fmla="*/ 43 w 45"/>
                  <a:gd name="T15" fmla="*/ 36 h 46"/>
                  <a:gd name="T16" fmla="*/ 42 w 45"/>
                  <a:gd name="T17" fmla="*/ 42 h 46"/>
                  <a:gd name="T18" fmla="*/ 39 w 45"/>
                  <a:gd name="T19" fmla="*/ 43 h 46"/>
                  <a:gd name="T20" fmla="*/ 36 w 45"/>
                  <a:gd name="T21" fmla="*/ 40 h 46"/>
                  <a:gd name="T22" fmla="*/ 36 w 45"/>
                  <a:gd name="T23" fmla="*/ 38 h 46"/>
                  <a:gd name="T24" fmla="*/ 36 w 45"/>
                  <a:gd name="T25" fmla="*/ 15 h 46"/>
                  <a:gd name="T26" fmla="*/ 34 w 45"/>
                  <a:gd name="T27" fmla="*/ 9 h 46"/>
                  <a:gd name="T28" fmla="*/ 29 w 45"/>
                  <a:gd name="T29" fmla="*/ 3 h 46"/>
                  <a:gd name="T30" fmla="*/ 22 w 45"/>
                  <a:gd name="T31" fmla="*/ 1 h 46"/>
                  <a:gd name="T32" fmla="*/ 15 w 45"/>
                  <a:gd name="T33" fmla="*/ 1 h 46"/>
                  <a:gd name="T34" fmla="*/ 10 w 45"/>
                  <a:gd name="T35" fmla="*/ 2 h 46"/>
                  <a:gd name="T36" fmla="*/ 6 w 45"/>
                  <a:gd name="T37" fmla="*/ 5 h 46"/>
                  <a:gd name="T38" fmla="*/ 4 w 45"/>
                  <a:gd name="T39" fmla="*/ 9 h 46"/>
                  <a:gd name="T40" fmla="*/ 4 w 45"/>
                  <a:gd name="T41" fmla="*/ 14 h 46"/>
                  <a:gd name="T42" fmla="*/ 6 w 45"/>
                  <a:gd name="T43" fmla="*/ 16 h 46"/>
                  <a:gd name="T44" fmla="*/ 10 w 45"/>
                  <a:gd name="T45" fmla="*/ 16 h 46"/>
                  <a:gd name="T46" fmla="*/ 12 w 45"/>
                  <a:gd name="T47" fmla="*/ 14 h 46"/>
                  <a:gd name="T48" fmla="*/ 12 w 45"/>
                  <a:gd name="T49" fmla="*/ 11 h 46"/>
                  <a:gd name="T50" fmla="*/ 10 w 45"/>
                  <a:gd name="T51" fmla="*/ 8 h 46"/>
                  <a:gd name="T52" fmla="*/ 10 w 45"/>
                  <a:gd name="T53" fmla="*/ 5 h 46"/>
                  <a:gd name="T54" fmla="*/ 16 w 45"/>
                  <a:gd name="T55" fmla="*/ 3 h 46"/>
                  <a:gd name="T56" fmla="*/ 20 w 45"/>
                  <a:gd name="T57" fmla="*/ 3 h 46"/>
                  <a:gd name="T58" fmla="*/ 24 w 45"/>
                  <a:gd name="T59" fmla="*/ 4 h 46"/>
                  <a:gd name="T60" fmla="*/ 27 w 45"/>
                  <a:gd name="T61" fmla="*/ 7 h 46"/>
                  <a:gd name="T62" fmla="*/ 28 w 45"/>
                  <a:gd name="T63" fmla="*/ 12 h 46"/>
                  <a:gd name="T64" fmla="*/ 29 w 45"/>
                  <a:gd name="T65" fmla="*/ 19 h 46"/>
                  <a:gd name="T66" fmla="*/ 10 w 45"/>
                  <a:gd name="T67" fmla="*/ 23 h 46"/>
                  <a:gd name="T68" fmla="*/ 3 w 45"/>
                  <a:gd name="T69" fmla="*/ 29 h 46"/>
                  <a:gd name="T70" fmla="*/ 0 w 45"/>
                  <a:gd name="T71" fmla="*/ 36 h 46"/>
                  <a:gd name="T72" fmla="*/ 6 w 45"/>
                  <a:gd name="T73" fmla="*/ 44 h 46"/>
                  <a:gd name="T74" fmla="*/ 16 w 45"/>
                  <a:gd name="T75" fmla="*/ 46 h 46"/>
                  <a:gd name="T76" fmla="*/ 25 w 45"/>
                  <a:gd name="T77" fmla="*/ 44 h 46"/>
                  <a:gd name="T78" fmla="*/ 29 w 45"/>
                  <a:gd name="T79" fmla="*/ 38 h 46"/>
                  <a:gd name="T80" fmla="*/ 29 w 45"/>
                  <a:gd name="T81" fmla="*/ 31 h 46"/>
                  <a:gd name="T82" fmla="*/ 28 w 45"/>
                  <a:gd name="T83" fmla="*/ 37 h 46"/>
                  <a:gd name="T84" fmla="*/ 25 w 45"/>
                  <a:gd name="T85" fmla="*/ 41 h 46"/>
                  <a:gd name="T86" fmla="*/ 21 w 45"/>
                  <a:gd name="T87" fmla="*/ 43 h 46"/>
                  <a:gd name="T88" fmla="*/ 17 w 45"/>
                  <a:gd name="T89" fmla="*/ 44 h 46"/>
                  <a:gd name="T90" fmla="*/ 11 w 45"/>
                  <a:gd name="T91" fmla="*/ 42 h 46"/>
                  <a:gd name="T92" fmla="*/ 8 w 45"/>
                  <a:gd name="T93" fmla="*/ 36 h 46"/>
                  <a:gd name="T94" fmla="*/ 12 w 45"/>
                  <a:gd name="T95" fmla="*/ 27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8"/>
                    </a:moveTo>
                    <a:lnTo>
                      <a:pt x="30" y="41"/>
                    </a:lnTo>
                    <a:lnTo>
                      <a:pt x="32" y="43"/>
                    </a:lnTo>
                    <a:lnTo>
                      <a:pt x="34" y="45"/>
                    </a:lnTo>
                    <a:lnTo>
                      <a:pt x="37" y="46"/>
                    </a:lnTo>
                    <a:lnTo>
                      <a:pt x="38" y="46"/>
                    </a:lnTo>
                    <a:lnTo>
                      <a:pt x="39" y="45"/>
                    </a:lnTo>
                    <a:lnTo>
                      <a:pt x="41" y="45"/>
                    </a:lnTo>
                    <a:lnTo>
                      <a:pt x="42" y="44"/>
                    </a:lnTo>
                    <a:lnTo>
                      <a:pt x="43" y="43"/>
                    </a:lnTo>
                    <a:lnTo>
                      <a:pt x="44" y="41"/>
                    </a:lnTo>
                    <a:lnTo>
                      <a:pt x="45" y="39"/>
                    </a:lnTo>
                    <a:lnTo>
                      <a:pt x="45" y="36"/>
                    </a:lnTo>
                    <a:lnTo>
                      <a:pt x="45" y="31"/>
                    </a:lnTo>
                    <a:lnTo>
                      <a:pt x="43" y="31"/>
                    </a:lnTo>
                    <a:lnTo>
                      <a:pt x="43" y="36"/>
                    </a:lnTo>
                    <a:lnTo>
                      <a:pt x="43" y="40"/>
                    </a:lnTo>
                    <a:lnTo>
                      <a:pt x="42" y="42"/>
                    </a:lnTo>
                    <a:lnTo>
                      <a:pt x="40" y="42"/>
                    </a:lnTo>
                    <a:lnTo>
                      <a:pt x="39" y="43"/>
                    </a:lnTo>
                    <a:lnTo>
                      <a:pt x="37" y="42"/>
                    </a:lnTo>
                    <a:lnTo>
                      <a:pt x="36" y="40"/>
                    </a:lnTo>
                    <a:lnTo>
                      <a:pt x="36" y="39"/>
                    </a:lnTo>
                    <a:lnTo>
                      <a:pt x="36" y="38"/>
                    </a:lnTo>
                    <a:lnTo>
                      <a:pt x="36" y="18"/>
                    </a:lnTo>
                    <a:lnTo>
                      <a:pt x="36" y="15"/>
                    </a:lnTo>
                    <a:lnTo>
                      <a:pt x="35" y="12"/>
                    </a:lnTo>
                    <a:lnTo>
                      <a:pt x="34" y="9"/>
                    </a:lnTo>
                    <a:lnTo>
                      <a:pt x="32" y="6"/>
                    </a:lnTo>
                    <a:lnTo>
                      <a:pt x="29" y="3"/>
                    </a:lnTo>
                    <a:lnTo>
                      <a:pt x="26" y="2"/>
                    </a:lnTo>
                    <a:lnTo>
                      <a:pt x="22" y="1"/>
                    </a:lnTo>
                    <a:lnTo>
                      <a:pt x="18" y="0"/>
                    </a:lnTo>
                    <a:lnTo>
                      <a:pt x="15" y="1"/>
                    </a:lnTo>
                    <a:lnTo>
                      <a:pt x="13" y="1"/>
                    </a:lnTo>
                    <a:lnTo>
                      <a:pt x="10" y="2"/>
                    </a:lnTo>
                    <a:lnTo>
                      <a:pt x="8" y="4"/>
                    </a:lnTo>
                    <a:lnTo>
                      <a:pt x="6" y="5"/>
                    </a:lnTo>
                    <a:lnTo>
                      <a:pt x="5" y="7"/>
                    </a:lnTo>
                    <a:lnTo>
                      <a:pt x="4" y="9"/>
                    </a:lnTo>
                    <a:lnTo>
                      <a:pt x="3" y="12"/>
                    </a:lnTo>
                    <a:lnTo>
                      <a:pt x="4" y="14"/>
                    </a:lnTo>
                    <a:lnTo>
                      <a:pt x="5" y="15"/>
                    </a:lnTo>
                    <a:lnTo>
                      <a:pt x="6" y="16"/>
                    </a:lnTo>
                    <a:lnTo>
                      <a:pt x="8" y="16"/>
                    </a:lnTo>
                    <a:lnTo>
                      <a:pt x="10" y="16"/>
                    </a:lnTo>
                    <a:lnTo>
                      <a:pt x="11" y="15"/>
                    </a:lnTo>
                    <a:lnTo>
                      <a:pt x="12" y="14"/>
                    </a:lnTo>
                    <a:lnTo>
                      <a:pt x="12" y="12"/>
                    </a:lnTo>
                    <a:lnTo>
                      <a:pt x="12" y="11"/>
                    </a:lnTo>
                    <a:lnTo>
                      <a:pt x="12" y="9"/>
                    </a:lnTo>
                    <a:lnTo>
                      <a:pt x="10" y="8"/>
                    </a:lnTo>
                    <a:lnTo>
                      <a:pt x="7" y="7"/>
                    </a:lnTo>
                    <a:lnTo>
                      <a:pt x="10" y="5"/>
                    </a:lnTo>
                    <a:lnTo>
                      <a:pt x="13" y="4"/>
                    </a:lnTo>
                    <a:lnTo>
                      <a:pt x="16" y="3"/>
                    </a:lnTo>
                    <a:lnTo>
                      <a:pt x="18" y="3"/>
                    </a:lnTo>
                    <a:lnTo>
                      <a:pt x="20" y="3"/>
                    </a:lnTo>
                    <a:lnTo>
                      <a:pt x="22" y="3"/>
                    </a:lnTo>
                    <a:lnTo>
                      <a:pt x="24" y="4"/>
                    </a:lnTo>
                    <a:lnTo>
                      <a:pt x="25" y="6"/>
                    </a:lnTo>
                    <a:lnTo>
                      <a:pt x="27" y="7"/>
                    </a:lnTo>
                    <a:lnTo>
                      <a:pt x="28" y="10"/>
                    </a:lnTo>
                    <a:lnTo>
                      <a:pt x="28" y="12"/>
                    </a:lnTo>
                    <a:lnTo>
                      <a:pt x="29" y="15"/>
                    </a:lnTo>
                    <a:lnTo>
                      <a:pt x="29" y="19"/>
                    </a:lnTo>
                    <a:lnTo>
                      <a:pt x="20" y="20"/>
                    </a:lnTo>
                    <a:lnTo>
                      <a:pt x="10" y="23"/>
                    </a:lnTo>
                    <a:lnTo>
                      <a:pt x="6" y="26"/>
                    </a:lnTo>
                    <a:lnTo>
                      <a:pt x="3" y="29"/>
                    </a:lnTo>
                    <a:lnTo>
                      <a:pt x="1" y="32"/>
                    </a:lnTo>
                    <a:lnTo>
                      <a:pt x="0" y="36"/>
                    </a:lnTo>
                    <a:lnTo>
                      <a:pt x="2" y="41"/>
                    </a:lnTo>
                    <a:lnTo>
                      <a:pt x="6" y="44"/>
                    </a:lnTo>
                    <a:lnTo>
                      <a:pt x="11" y="46"/>
                    </a:lnTo>
                    <a:lnTo>
                      <a:pt x="16" y="46"/>
                    </a:lnTo>
                    <a:lnTo>
                      <a:pt x="21" y="46"/>
                    </a:lnTo>
                    <a:lnTo>
                      <a:pt x="25" y="44"/>
                    </a:lnTo>
                    <a:lnTo>
                      <a:pt x="28" y="41"/>
                    </a:lnTo>
                    <a:lnTo>
                      <a:pt x="29" y="38"/>
                    </a:lnTo>
                    <a:close/>
                    <a:moveTo>
                      <a:pt x="29" y="21"/>
                    </a:moveTo>
                    <a:lnTo>
                      <a:pt x="29" y="31"/>
                    </a:lnTo>
                    <a:lnTo>
                      <a:pt x="28" y="34"/>
                    </a:lnTo>
                    <a:lnTo>
                      <a:pt x="28" y="37"/>
                    </a:lnTo>
                    <a:lnTo>
                      <a:pt x="26" y="39"/>
                    </a:lnTo>
                    <a:lnTo>
                      <a:pt x="25" y="41"/>
                    </a:lnTo>
                    <a:lnTo>
                      <a:pt x="23" y="42"/>
                    </a:lnTo>
                    <a:lnTo>
                      <a:pt x="21" y="43"/>
                    </a:lnTo>
                    <a:lnTo>
                      <a:pt x="19" y="44"/>
                    </a:lnTo>
                    <a:lnTo>
                      <a:pt x="17" y="44"/>
                    </a:lnTo>
                    <a:lnTo>
                      <a:pt x="14" y="43"/>
                    </a:lnTo>
                    <a:lnTo>
                      <a:pt x="11" y="42"/>
                    </a:lnTo>
                    <a:lnTo>
                      <a:pt x="9" y="39"/>
                    </a:lnTo>
                    <a:lnTo>
                      <a:pt x="8" y="36"/>
                    </a:lnTo>
                    <a:lnTo>
                      <a:pt x="9" y="31"/>
                    </a:lnTo>
                    <a:lnTo>
                      <a:pt x="12" y="27"/>
                    </a:lnTo>
                    <a:lnTo>
                      <a:pt x="19"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1" name="Freeform 271"/>
              <p:cNvSpPr>
                <a:spLocks noChangeAspect="1" noEditPoints="1"/>
              </p:cNvSpPr>
              <p:nvPr/>
            </p:nvSpPr>
            <p:spPr bwMode="auto">
              <a:xfrm>
                <a:off x="1518" y="1901"/>
                <a:ext cx="49" cy="63"/>
              </a:xfrm>
              <a:custGeom>
                <a:avLst/>
                <a:gdLst>
                  <a:gd name="T0" fmla="*/ 14 w 49"/>
                  <a:gd name="T1" fmla="*/ 0 h 63"/>
                  <a:gd name="T2" fmla="*/ 0 w 49"/>
                  <a:gd name="T3" fmla="*/ 4 h 63"/>
                  <a:gd name="T4" fmla="*/ 6 w 49"/>
                  <a:gd name="T5" fmla="*/ 5 h 63"/>
                  <a:gd name="T6" fmla="*/ 8 w 49"/>
                  <a:gd name="T7" fmla="*/ 9 h 63"/>
                  <a:gd name="T8" fmla="*/ 7 w 49"/>
                  <a:gd name="T9" fmla="*/ 58 h 63"/>
                  <a:gd name="T10" fmla="*/ 4 w 49"/>
                  <a:gd name="T11" fmla="*/ 60 h 63"/>
                  <a:gd name="T12" fmla="*/ 0 w 49"/>
                  <a:gd name="T13" fmla="*/ 63 h 63"/>
                  <a:gd name="T14" fmla="*/ 6 w 49"/>
                  <a:gd name="T15" fmla="*/ 63 h 63"/>
                  <a:gd name="T16" fmla="*/ 11 w 49"/>
                  <a:gd name="T17" fmla="*/ 63 h 63"/>
                  <a:gd name="T18" fmla="*/ 16 w 49"/>
                  <a:gd name="T19" fmla="*/ 63 h 63"/>
                  <a:gd name="T20" fmla="*/ 22 w 49"/>
                  <a:gd name="T21" fmla="*/ 63 h 63"/>
                  <a:gd name="T22" fmla="*/ 18 w 49"/>
                  <a:gd name="T23" fmla="*/ 60 h 63"/>
                  <a:gd name="T24" fmla="*/ 15 w 49"/>
                  <a:gd name="T25" fmla="*/ 58 h 63"/>
                  <a:gd name="T26" fmla="*/ 15 w 49"/>
                  <a:gd name="T27" fmla="*/ 39 h 63"/>
                  <a:gd name="T28" fmla="*/ 16 w 49"/>
                  <a:gd name="T29" fmla="*/ 40 h 63"/>
                  <a:gd name="T30" fmla="*/ 22 w 49"/>
                  <a:gd name="T31" fmla="*/ 44 h 63"/>
                  <a:gd name="T32" fmla="*/ 35 w 49"/>
                  <a:gd name="T33" fmla="*/ 44 h 63"/>
                  <a:gd name="T34" fmla="*/ 47 w 49"/>
                  <a:gd name="T35" fmla="*/ 32 h 63"/>
                  <a:gd name="T36" fmla="*/ 47 w 49"/>
                  <a:gd name="T37" fmla="*/ 14 h 63"/>
                  <a:gd name="T38" fmla="*/ 36 w 49"/>
                  <a:gd name="T39" fmla="*/ 2 h 63"/>
                  <a:gd name="T40" fmla="*/ 23 w 49"/>
                  <a:gd name="T41" fmla="*/ 1 h 63"/>
                  <a:gd name="T42" fmla="*/ 16 w 49"/>
                  <a:gd name="T43" fmla="*/ 5 h 63"/>
                  <a:gd name="T44" fmla="*/ 15 w 49"/>
                  <a:gd name="T45" fmla="*/ 33 h 63"/>
                  <a:gd name="T46" fmla="*/ 17 w 49"/>
                  <a:gd name="T47" fmla="*/ 7 h 63"/>
                  <a:gd name="T48" fmla="*/ 24 w 49"/>
                  <a:gd name="T49" fmla="*/ 3 h 63"/>
                  <a:gd name="T50" fmla="*/ 33 w 49"/>
                  <a:gd name="T51" fmla="*/ 4 h 63"/>
                  <a:gd name="T52" fmla="*/ 40 w 49"/>
                  <a:gd name="T53" fmla="*/ 15 h 63"/>
                  <a:gd name="T54" fmla="*/ 40 w 49"/>
                  <a:gd name="T55" fmla="*/ 31 h 63"/>
                  <a:gd name="T56" fmla="*/ 32 w 49"/>
                  <a:gd name="T57" fmla="*/ 42 h 63"/>
                  <a:gd name="T58" fmla="*/ 23 w 49"/>
                  <a:gd name="T59" fmla="*/ 43 h 63"/>
                  <a:gd name="T60" fmla="*/ 18 w 49"/>
                  <a:gd name="T61" fmla="*/ 40 h 63"/>
                  <a:gd name="T62" fmla="*/ 15 w 49"/>
                  <a:gd name="T63" fmla="*/ 36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7"/>
                    </a:moveTo>
                    <a:lnTo>
                      <a:pt x="14" y="0"/>
                    </a:lnTo>
                    <a:lnTo>
                      <a:pt x="0" y="1"/>
                    </a:lnTo>
                    <a:lnTo>
                      <a:pt x="0" y="4"/>
                    </a:lnTo>
                    <a:lnTo>
                      <a:pt x="4" y="4"/>
                    </a:lnTo>
                    <a:lnTo>
                      <a:pt x="6" y="5"/>
                    </a:lnTo>
                    <a:lnTo>
                      <a:pt x="7" y="7"/>
                    </a:lnTo>
                    <a:lnTo>
                      <a:pt x="8" y="9"/>
                    </a:lnTo>
                    <a:lnTo>
                      <a:pt x="8" y="56"/>
                    </a:lnTo>
                    <a:lnTo>
                      <a:pt x="7" y="58"/>
                    </a:lnTo>
                    <a:lnTo>
                      <a:pt x="6" y="60"/>
                    </a:lnTo>
                    <a:lnTo>
                      <a:pt x="4" y="60"/>
                    </a:lnTo>
                    <a:lnTo>
                      <a:pt x="0" y="60"/>
                    </a:lnTo>
                    <a:lnTo>
                      <a:pt x="0" y="63"/>
                    </a:lnTo>
                    <a:lnTo>
                      <a:pt x="3" y="63"/>
                    </a:lnTo>
                    <a:lnTo>
                      <a:pt x="6" y="63"/>
                    </a:lnTo>
                    <a:lnTo>
                      <a:pt x="9" y="63"/>
                    </a:lnTo>
                    <a:lnTo>
                      <a:pt x="11" y="63"/>
                    </a:lnTo>
                    <a:lnTo>
                      <a:pt x="13" y="63"/>
                    </a:lnTo>
                    <a:lnTo>
                      <a:pt x="16" y="63"/>
                    </a:lnTo>
                    <a:lnTo>
                      <a:pt x="19" y="63"/>
                    </a:lnTo>
                    <a:lnTo>
                      <a:pt x="22" y="63"/>
                    </a:lnTo>
                    <a:lnTo>
                      <a:pt x="22" y="60"/>
                    </a:lnTo>
                    <a:lnTo>
                      <a:pt x="18" y="60"/>
                    </a:lnTo>
                    <a:lnTo>
                      <a:pt x="16" y="60"/>
                    </a:lnTo>
                    <a:lnTo>
                      <a:pt x="15" y="58"/>
                    </a:lnTo>
                    <a:lnTo>
                      <a:pt x="15" y="56"/>
                    </a:lnTo>
                    <a:lnTo>
                      <a:pt x="15" y="39"/>
                    </a:lnTo>
                    <a:lnTo>
                      <a:pt x="15" y="38"/>
                    </a:lnTo>
                    <a:lnTo>
                      <a:pt x="16" y="40"/>
                    </a:lnTo>
                    <a:lnTo>
                      <a:pt x="18" y="42"/>
                    </a:lnTo>
                    <a:lnTo>
                      <a:pt x="22" y="44"/>
                    </a:lnTo>
                    <a:lnTo>
                      <a:pt x="27" y="45"/>
                    </a:lnTo>
                    <a:lnTo>
                      <a:pt x="35" y="44"/>
                    </a:lnTo>
                    <a:lnTo>
                      <a:pt x="42" y="39"/>
                    </a:lnTo>
                    <a:lnTo>
                      <a:pt x="47" y="32"/>
                    </a:lnTo>
                    <a:lnTo>
                      <a:pt x="49" y="23"/>
                    </a:lnTo>
                    <a:lnTo>
                      <a:pt x="47" y="14"/>
                    </a:lnTo>
                    <a:lnTo>
                      <a:pt x="43" y="7"/>
                    </a:lnTo>
                    <a:lnTo>
                      <a:pt x="36" y="2"/>
                    </a:lnTo>
                    <a:lnTo>
                      <a:pt x="28" y="0"/>
                    </a:lnTo>
                    <a:lnTo>
                      <a:pt x="23" y="1"/>
                    </a:lnTo>
                    <a:lnTo>
                      <a:pt x="19" y="3"/>
                    </a:lnTo>
                    <a:lnTo>
                      <a:pt x="16" y="5"/>
                    </a:lnTo>
                    <a:lnTo>
                      <a:pt x="14" y="7"/>
                    </a:lnTo>
                    <a:close/>
                    <a:moveTo>
                      <a:pt x="15" y="33"/>
                    </a:moveTo>
                    <a:lnTo>
                      <a:pt x="15" y="11"/>
                    </a:lnTo>
                    <a:lnTo>
                      <a:pt x="17" y="7"/>
                    </a:lnTo>
                    <a:lnTo>
                      <a:pt x="20" y="5"/>
                    </a:lnTo>
                    <a:lnTo>
                      <a:pt x="24" y="3"/>
                    </a:lnTo>
                    <a:lnTo>
                      <a:pt x="27" y="3"/>
                    </a:lnTo>
                    <a:lnTo>
                      <a:pt x="33" y="4"/>
                    </a:lnTo>
                    <a:lnTo>
                      <a:pt x="37" y="8"/>
                    </a:lnTo>
                    <a:lnTo>
                      <a:pt x="40" y="15"/>
                    </a:lnTo>
                    <a:lnTo>
                      <a:pt x="41" y="23"/>
                    </a:lnTo>
                    <a:lnTo>
                      <a:pt x="40" y="31"/>
                    </a:lnTo>
                    <a:lnTo>
                      <a:pt x="36" y="37"/>
                    </a:lnTo>
                    <a:lnTo>
                      <a:pt x="32" y="42"/>
                    </a:lnTo>
                    <a:lnTo>
                      <a:pt x="26" y="43"/>
                    </a:lnTo>
                    <a:lnTo>
                      <a:pt x="23" y="43"/>
                    </a:lnTo>
                    <a:lnTo>
                      <a:pt x="21" y="42"/>
                    </a:lnTo>
                    <a:lnTo>
                      <a:pt x="18" y="40"/>
                    </a:lnTo>
                    <a:lnTo>
                      <a:pt x="16" y="37"/>
                    </a:lnTo>
                    <a:lnTo>
                      <a:pt x="15" y="36"/>
                    </a:lnTo>
                    <a:lnTo>
                      <a:pt x="15" y="35"/>
                    </a:lnTo>
                    <a:lnTo>
                      <a:pt x="15" y="34"/>
                    </a:lnTo>
                    <a:lnTo>
                      <a:pt x="15"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2" name="Freeform 272"/>
              <p:cNvSpPr>
                <a:spLocks noChangeAspect="1"/>
              </p:cNvSpPr>
              <p:nvPr/>
            </p:nvSpPr>
            <p:spPr bwMode="auto">
              <a:xfrm>
                <a:off x="1582" y="1870"/>
                <a:ext cx="22" cy="100"/>
              </a:xfrm>
              <a:custGeom>
                <a:avLst/>
                <a:gdLst>
                  <a:gd name="T0" fmla="*/ 21 w 22"/>
                  <a:gd name="T1" fmla="*/ 4 h 100"/>
                  <a:gd name="T2" fmla="*/ 22 w 22"/>
                  <a:gd name="T3" fmla="*/ 3 h 100"/>
                  <a:gd name="T4" fmla="*/ 22 w 22"/>
                  <a:gd name="T5" fmla="*/ 2 h 100"/>
                  <a:gd name="T6" fmla="*/ 21 w 22"/>
                  <a:gd name="T7" fmla="*/ 1 h 100"/>
                  <a:gd name="T8" fmla="*/ 20 w 22"/>
                  <a:gd name="T9" fmla="*/ 0 h 100"/>
                  <a:gd name="T10" fmla="*/ 18 w 22"/>
                  <a:gd name="T11" fmla="*/ 1 h 100"/>
                  <a:gd name="T12" fmla="*/ 17 w 22"/>
                  <a:gd name="T13" fmla="*/ 3 h 100"/>
                  <a:gd name="T14" fmla="*/ 0 w 22"/>
                  <a:gd name="T15" fmla="*/ 48 h 100"/>
                  <a:gd name="T16" fmla="*/ 0 w 22"/>
                  <a:gd name="T17" fmla="*/ 50 h 100"/>
                  <a:gd name="T18" fmla="*/ 0 w 22"/>
                  <a:gd name="T19" fmla="*/ 51 h 100"/>
                  <a:gd name="T20" fmla="*/ 0 w 22"/>
                  <a:gd name="T21" fmla="*/ 52 h 100"/>
                  <a:gd name="T22" fmla="*/ 17 w 22"/>
                  <a:gd name="T23" fmla="*/ 98 h 100"/>
                  <a:gd name="T24" fmla="*/ 18 w 22"/>
                  <a:gd name="T25" fmla="*/ 99 h 100"/>
                  <a:gd name="T26" fmla="*/ 20 w 22"/>
                  <a:gd name="T27" fmla="*/ 100 h 100"/>
                  <a:gd name="T28" fmla="*/ 21 w 22"/>
                  <a:gd name="T29" fmla="*/ 99 h 100"/>
                  <a:gd name="T30" fmla="*/ 22 w 22"/>
                  <a:gd name="T31" fmla="*/ 98 h 100"/>
                  <a:gd name="T32" fmla="*/ 22 w 22"/>
                  <a:gd name="T33" fmla="*/ 98 h 100"/>
                  <a:gd name="T34" fmla="*/ 21 w 22"/>
                  <a:gd name="T35" fmla="*/ 96 h 100"/>
                  <a:gd name="T36" fmla="*/ 4 w 22"/>
                  <a:gd name="T37" fmla="*/ 50 h 100"/>
                  <a:gd name="T38" fmla="*/ 21 w 22"/>
                  <a:gd name="T39"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00">
                    <a:moveTo>
                      <a:pt x="21" y="4"/>
                    </a:moveTo>
                    <a:lnTo>
                      <a:pt x="22" y="3"/>
                    </a:lnTo>
                    <a:lnTo>
                      <a:pt x="22" y="2"/>
                    </a:lnTo>
                    <a:lnTo>
                      <a:pt x="21" y="1"/>
                    </a:lnTo>
                    <a:lnTo>
                      <a:pt x="20" y="0"/>
                    </a:lnTo>
                    <a:lnTo>
                      <a:pt x="18" y="1"/>
                    </a:lnTo>
                    <a:lnTo>
                      <a:pt x="17" y="3"/>
                    </a:lnTo>
                    <a:lnTo>
                      <a:pt x="0" y="48"/>
                    </a:lnTo>
                    <a:lnTo>
                      <a:pt x="0" y="50"/>
                    </a:lnTo>
                    <a:lnTo>
                      <a:pt x="0" y="51"/>
                    </a:lnTo>
                    <a:lnTo>
                      <a:pt x="0" y="52"/>
                    </a:lnTo>
                    <a:lnTo>
                      <a:pt x="17" y="98"/>
                    </a:lnTo>
                    <a:lnTo>
                      <a:pt x="18" y="99"/>
                    </a:lnTo>
                    <a:lnTo>
                      <a:pt x="20" y="100"/>
                    </a:lnTo>
                    <a:lnTo>
                      <a:pt x="21" y="99"/>
                    </a:lnTo>
                    <a:lnTo>
                      <a:pt x="22" y="98"/>
                    </a:lnTo>
                    <a:lnTo>
                      <a:pt x="22" y="98"/>
                    </a:lnTo>
                    <a:lnTo>
                      <a:pt x="21" y="96"/>
                    </a:lnTo>
                    <a:lnTo>
                      <a:pt x="4" y="50"/>
                    </a:lnTo>
                    <a:lnTo>
                      <a:pt x="21"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3" name="Freeform 273"/>
              <p:cNvSpPr>
                <a:spLocks noChangeAspect="1"/>
              </p:cNvSpPr>
              <p:nvPr/>
            </p:nvSpPr>
            <p:spPr bwMode="auto">
              <a:xfrm>
                <a:off x="1615" y="1877"/>
                <a:ext cx="70" cy="68"/>
              </a:xfrm>
              <a:custGeom>
                <a:avLst/>
                <a:gdLst>
                  <a:gd name="T0" fmla="*/ 19 w 70"/>
                  <a:gd name="T1" fmla="*/ 1 h 68"/>
                  <a:gd name="T2" fmla="*/ 18 w 70"/>
                  <a:gd name="T3" fmla="*/ 0 h 68"/>
                  <a:gd name="T4" fmla="*/ 0 w 70"/>
                  <a:gd name="T5" fmla="*/ 0 h 68"/>
                  <a:gd name="T6" fmla="*/ 3 w 70"/>
                  <a:gd name="T7" fmla="*/ 3 h 68"/>
                  <a:gd name="T8" fmla="*/ 9 w 70"/>
                  <a:gd name="T9" fmla="*/ 4 h 68"/>
                  <a:gd name="T10" fmla="*/ 10 w 70"/>
                  <a:gd name="T11" fmla="*/ 4 h 68"/>
                  <a:gd name="T12" fmla="*/ 10 w 70"/>
                  <a:gd name="T13" fmla="*/ 57 h 68"/>
                  <a:gd name="T14" fmla="*/ 10 w 70"/>
                  <a:gd name="T15" fmla="*/ 60 h 68"/>
                  <a:gd name="T16" fmla="*/ 9 w 70"/>
                  <a:gd name="T17" fmla="*/ 62 h 68"/>
                  <a:gd name="T18" fmla="*/ 6 w 70"/>
                  <a:gd name="T19" fmla="*/ 64 h 68"/>
                  <a:gd name="T20" fmla="*/ 0 w 70"/>
                  <a:gd name="T21" fmla="*/ 65 h 68"/>
                  <a:gd name="T22" fmla="*/ 6 w 70"/>
                  <a:gd name="T23" fmla="*/ 68 h 68"/>
                  <a:gd name="T24" fmla="*/ 17 w 70"/>
                  <a:gd name="T25" fmla="*/ 68 h 68"/>
                  <a:gd name="T26" fmla="*/ 23 w 70"/>
                  <a:gd name="T27" fmla="*/ 65 h 68"/>
                  <a:gd name="T28" fmla="*/ 17 w 70"/>
                  <a:gd name="T29" fmla="*/ 64 h 68"/>
                  <a:gd name="T30" fmla="*/ 14 w 70"/>
                  <a:gd name="T31" fmla="*/ 62 h 68"/>
                  <a:gd name="T32" fmla="*/ 13 w 70"/>
                  <a:gd name="T33" fmla="*/ 60 h 68"/>
                  <a:gd name="T34" fmla="*/ 13 w 70"/>
                  <a:gd name="T35" fmla="*/ 57 h 68"/>
                  <a:gd name="T36" fmla="*/ 56 w 70"/>
                  <a:gd name="T37" fmla="*/ 67 h 68"/>
                  <a:gd name="T38" fmla="*/ 58 w 70"/>
                  <a:gd name="T39" fmla="*/ 68 h 68"/>
                  <a:gd name="T40" fmla="*/ 59 w 70"/>
                  <a:gd name="T41" fmla="*/ 68 h 68"/>
                  <a:gd name="T42" fmla="*/ 60 w 70"/>
                  <a:gd name="T43" fmla="*/ 65 h 68"/>
                  <a:gd name="T44" fmla="*/ 60 w 70"/>
                  <a:gd name="T45" fmla="*/ 10 h 68"/>
                  <a:gd name="T46" fmla="*/ 60 w 70"/>
                  <a:gd name="T47" fmla="*/ 7 h 68"/>
                  <a:gd name="T48" fmla="*/ 62 w 70"/>
                  <a:gd name="T49" fmla="*/ 5 h 68"/>
                  <a:gd name="T50" fmla="*/ 67 w 70"/>
                  <a:gd name="T51" fmla="*/ 3 h 68"/>
                  <a:gd name="T52" fmla="*/ 70 w 70"/>
                  <a:gd name="T53" fmla="*/ 0 h 68"/>
                  <a:gd name="T54" fmla="*/ 58 w 70"/>
                  <a:gd name="T55" fmla="*/ 0 h 68"/>
                  <a:gd name="T56" fmla="*/ 47 w 70"/>
                  <a:gd name="T57" fmla="*/ 0 h 68"/>
                  <a:gd name="T58" fmla="*/ 50 w 70"/>
                  <a:gd name="T59" fmla="*/ 3 h 68"/>
                  <a:gd name="T60" fmla="*/ 54 w 70"/>
                  <a:gd name="T61" fmla="*/ 5 h 68"/>
                  <a:gd name="T62" fmla="*/ 56 w 70"/>
                  <a:gd name="T63" fmla="*/ 7 h 68"/>
                  <a:gd name="T64" fmla="*/ 57 w 70"/>
                  <a:gd name="T65" fmla="*/ 10 h 68"/>
                  <a:gd name="T66" fmla="*/ 57 w 70"/>
                  <a:gd name="T6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8">
                    <a:moveTo>
                      <a:pt x="20" y="1"/>
                    </a:moveTo>
                    <a:lnTo>
                      <a:pt x="19" y="1"/>
                    </a:lnTo>
                    <a:lnTo>
                      <a:pt x="19" y="0"/>
                    </a:lnTo>
                    <a:lnTo>
                      <a:pt x="18" y="0"/>
                    </a:lnTo>
                    <a:lnTo>
                      <a:pt x="17" y="0"/>
                    </a:lnTo>
                    <a:lnTo>
                      <a:pt x="0" y="0"/>
                    </a:lnTo>
                    <a:lnTo>
                      <a:pt x="0" y="3"/>
                    </a:lnTo>
                    <a:lnTo>
                      <a:pt x="3" y="3"/>
                    </a:lnTo>
                    <a:lnTo>
                      <a:pt x="6" y="3"/>
                    </a:lnTo>
                    <a:lnTo>
                      <a:pt x="9" y="4"/>
                    </a:lnTo>
                    <a:lnTo>
                      <a:pt x="10" y="4"/>
                    </a:lnTo>
                    <a:lnTo>
                      <a:pt x="10" y="4"/>
                    </a:lnTo>
                    <a:lnTo>
                      <a:pt x="10" y="6"/>
                    </a:lnTo>
                    <a:lnTo>
                      <a:pt x="10" y="57"/>
                    </a:lnTo>
                    <a:lnTo>
                      <a:pt x="10" y="59"/>
                    </a:lnTo>
                    <a:lnTo>
                      <a:pt x="10" y="60"/>
                    </a:lnTo>
                    <a:lnTo>
                      <a:pt x="10" y="61"/>
                    </a:lnTo>
                    <a:lnTo>
                      <a:pt x="9" y="62"/>
                    </a:lnTo>
                    <a:lnTo>
                      <a:pt x="8" y="63"/>
                    </a:lnTo>
                    <a:lnTo>
                      <a:pt x="6" y="64"/>
                    </a:lnTo>
                    <a:lnTo>
                      <a:pt x="3" y="65"/>
                    </a:lnTo>
                    <a:lnTo>
                      <a:pt x="0" y="65"/>
                    </a:lnTo>
                    <a:lnTo>
                      <a:pt x="0" y="68"/>
                    </a:lnTo>
                    <a:lnTo>
                      <a:pt x="6" y="68"/>
                    </a:lnTo>
                    <a:lnTo>
                      <a:pt x="11" y="68"/>
                    </a:lnTo>
                    <a:lnTo>
                      <a:pt x="17" y="68"/>
                    </a:lnTo>
                    <a:lnTo>
                      <a:pt x="23" y="68"/>
                    </a:lnTo>
                    <a:lnTo>
                      <a:pt x="23" y="65"/>
                    </a:lnTo>
                    <a:lnTo>
                      <a:pt x="20" y="65"/>
                    </a:lnTo>
                    <a:lnTo>
                      <a:pt x="17" y="64"/>
                    </a:lnTo>
                    <a:lnTo>
                      <a:pt x="15" y="63"/>
                    </a:lnTo>
                    <a:lnTo>
                      <a:pt x="14" y="62"/>
                    </a:lnTo>
                    <a:lnTo>
                      <a:pt x="13" y="61"/>
                    </a:lnTo>
                    <a:lnTo>
                      <a:pt x="13" y="60"/>
                    </a:lnTo>
                    <a:lnTo>
                      <a:pt x="13" y="59"/>
                    </a:lnTo>
                    <a:lnTo>
                      <a:pt x="13" y="57"/>
                    </a:lnTo>
                    <a:lnTo>
                      <a:pt x="13" y="5"/>
                    </a:lnTo>
                    <a:lnTo>
                      <a:pt x="56" y="67"/>
                    </a:lnTo>
                    <a:lnTo>
                      <a:pt x="57" y="68"/>
                    </a:lnTo>
                    <a:lnTo>
                      <a:pt x="58" y="68"/>
                    </a:lnTo>
                    <a:lnTo>
                      <a:pt x="59" y="68"/>
                    </a:lnTo>
                    <a:lnTo>
                      <a:pt x="59" y="68"/>
                    </a:lnTo>
                    <a:lnTo>
                      <a:pt x="60" y="67"/>
                    </a:lnTo>
                    <a:lnTo>
                      <a:pt x="60" y="65"/>
                    </a:lnTo>
                    <a:lnTo>
                      <a:pt x="60" y="11"/>
                    </a:lnTo>
                    <a:lnTo>
                      <a:pt x="60" y="10"/>
                    </a:lnTo>
                    <a:lnTo>
                      <a:pt x="60" y="8"/>
                    </a:lnTo>
                    <a:lnTo>
                      <a:pt x="60" y="7"/>
                    </a:lnTo>
                    <a:lnTo>
                      <a:pt x="61" y="6"/>
                    </a:lnTo>
                    <a:lnTo>
                      <a:pt x="62" y="5"/>
                    </a:lnTo>
                    <a:lnTo>
                      <a:pt x="64" y="4"/>
                    </a:lnTo>
                    <a:lnTo>
                      <a:pt x="67" y="3"/>
                    </a:lnTo>
                    <a:lnTo>
                      <a:pt x="70" y="3"/>
                    </a:lnTo>
                    <a:lnTo>
                      <a:pt x="70" y="0"/>
                    </a:lnTo>
                    <a:lnTo>
                      <a:pt x="64" y="0"/>
                    </a:lnTo>
                    <a:lnTo>
                      <a:pt x="58" y="0"/>
                    </a:lnTo>
                    <a:lnTo>
                      <a:pt x="52" y="0"/>
                    </a:lnTo>
                    <a:lnTo>
                      <a:pt x="47" y="0"/>
                    </a:lnTo>
                    <a:lnTo>
                      <a:pt x="47" y="3"/>
                    </a:lnTo>
                    <a:lnTo>
                      <a:pt x="50" y="3"/>
                    </a:lnTo>
                    <a:lnTo>
                      <a:pt x="53" y="4"/>
                    </a:lnTo>
                    <a:lnTo>
                      <a:pt x="54" y="5"/>
                    </a:lnTo>
                    <a:lnTo>
                      <a:pt x="56" y="6"/>
                    </a:lnTo>
                    <a:lnTo>
                      <a:pt x="56" y="7"/>
                    </a:lnTo>
                    <a:lnTo>
                      <a:pt x="57" y="8"/>
                    </a:lnTo>
                    <a:lnTo>
                      <a:pt x="57" y="10"/>
                    </a:lnTo>
                    <a:lnTo>
                      <a:pt x="57" y="11"/>
                    </a:lnTo>
                    <a:lnTo>
                      <a:pt x="57" y="53"/>
                    </a:lnTo>
                    <a:lnTo>
                      <a:pt x="20"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4" name="Freeform 274"/>
              <p:cNvSpPr>
                <a:spLocks noChangeAspect="1" noEditPoints="1"/>
              </p:cNvSpPr>
              <p:nvPr/>
            </p:nvSpPr>
            <p:spPr bwMode="auto">
              <a:xfrm>
                <a:off x="1696" y="1893"/>
                <a:ext cx="53" cy="54"/>
              </a:xfrm>
              <a:custGeom>
                <a:avLst/>
                <a:gdLst>
                  <a:gd name="T0" fmla="*/ 52 w 53"/>
                  <a:gd name="T1" fmla="*/ 21 h 54"/>
                  <a:gd name="T2" fmla="*/ 48 w 53"/>
                  <a:gd name="T3" fmla="*/ 12 h 54"/>
                  <a:gd name="T4" fmla="*/ 41 w 53"/>
                  <a:gd name="T5" fmla="*/ 4 h 54"/>
                  <a:gd name="T6" fmla="*/ 32 w 53"/>
                  <a:gd name="T7" fmla="*/ 0 h 54"/>
                  <a:gd name="T8" fmla="*/ 21 w 53"/>
                  <a:gd name="T9" fmla="*/ 0 h 54"/>
                  <a:gd name="T10" fmla="*/ 11 w 53"/>
                  <a:gd name="T11" fmla="*/ 4 h 54"/>
                  <a:gd name="T12" fmla="*/ 4 w 53"/>
                  <a:gd name="T13" fmla="*/ 12 h 54"/>
                  <a:gd name="T14" fmla="*/ 0 w 53"/>
                  <a:gd name="T15" fmla="*/ 21 h 54"/>
                  <a:gd name="T16" fmla="*/ 0 w 53"/>
                  <a:gd name="T17" fmla="*/ 32 h 54"/>
                  <a:gd name="T18" fmla="*/ 4 w 53"/>
                  <a:gd name="T19" fmla="*/ 42 h 54"/>
                  <a:gd name="T20" fmla="*/ 11 w 53"/>
                  <a:gd name="T21" fmla="*/ 49 h 54"/>
                  <a:gd name="T22" fmla="*/ 21 w 53"/>
                  <a:gd name="T23" fmla="*/ 53 h 54"/>
                  <a:gd name="T24" fmla="*/ 32 w 53"/>
                  <a:gd name="T25" fmla="*/ 53 h 54"/>
                  <a:gd name="T26" fmla="*/ 41 w 53"/>
                  <a:gd name="T27" fmla="*/ 49 h 54"/>
                  <a:gd name="T28" fmla="*/ 48 w 53"/>
                  <a:gd name="T29" fmla="*/ 42 h 54"/>
                  <a:gd name="T30" fmla="*/ 52 w 53"/>
                  <a:gd name="T31" fmla="*/ 32 h 54"/>
                  <a:gd name="T32" fmla="*/ 26 w 53"/>
                  <a:gd name="T33" fmla="*/ 51 h 54"/>
                  <a:gd name="T34" fmla="*/ 20 w 53"/>
                  <a:gd name="T35" fmla="*/ 50 h 54"/>
                  <a:gd name="T36" fmla="*/ 15 w 53"/>
                  <a:gd name="T37" fmla="*/ 46 h 54"/>
                  <a:gd name="T38" fmla="*/ 10 w 53"/>
                  <a:gd name="T39" fmla="*/ 38 h 54"/>
                  <a:gd name="T40" fmla="*/ 8 w 53"/>
                  <a:gd name="T41" fmla="*/ 26 h 54"/>
                  <a:gd name="T42" fmla="*/ 10 w 53"/>
                  <a:gd name="T43" fmla="*/ 14 h 54"/>
                  <a:gd name="T44" fmla="*/ 15 w 53"/>
                  <a:gd name="T45" fmla="*/ 7 h 54"/>
                  <a:gd name="T46" fmla="*/ 21 w 53"/>
                  <a:gd name="T47" fmla="*/ 3 h 54"/>
                  <a:gd name="T48" fmla="*/ 26 w 53"/>
                  <a:gd name="T49" fmla="*/ 2 h 54"/>
                  <a:gd name="T50" fmla="*/ 32 w 53"/>
                  <a:gd name="T51" fmla="*/ 3 h 54"/>
                  <a:gd name="T52" fmla="*/ 38 w 53"/>
                  <a:gd name="T53" fmla="*/ 7 h 54"/>
                  <a:gd name="T54" fmla="*/ 42 w 53"/>
                  <a:gd name="T55" fmla="*/ 14 h 54"/>
                  <a:gd name="T56" fmla="*/ 44 w 53"/>
                  <a:gd name="T57" fmla="*/ 26 h 54"/>
                  <a:gd name="T58" fmla="*/ 42 w 53"/>
                  <a:gd name="T59" fmla="*/ 38 h 54"/>
                  <a:gd name="T60" fmla="*/ 38 w 53"/>
                  <a:gd name="T61" fmla="*/ 46 h 54"/>
                  <a:gd name="T62" fmla="*/ 32 w 53"/>
                  <a:gd name="T63" fmla="*/ 50 h 54"/>
                  <a:gd name="T64" fmla="*/ 26 w 53"/>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2" y="21"/>
                    </a:lnTo>
                    <a:lnTo>
                      <a:pt x="51" y="16"/>
                    </a:lnTo>
                    <a:lnTo>
                      <a:pt x="48" y="12"/>
                    </a:lnTo>
                    <a:lnTo>
                      <a:pt x="45" y="8"/>
                    </a:lnTo>
                    <a:lnTo>
                      <a:pt x="41" y="4"/>
                    </a:lnTo>
                    <a:lnTo>
                      <a:pt x="37" y="2"/>
                    </a:lnTo>
                    <a:lnTo>
                      <a:pt x="32" y="0"/>
                    </a:lnTo>
                    <a:lnTo>
                      <a:pt x="26" y="0"/>
                    </a:lnTo>
                    <a:lnTo>
                      <a:pt x="21" y="0"/>
                    </a:lnTo>
                    <a:lnTo>
                      <a:pt x="16" y="2"/>
                    </a:lnTo>
                    <a:lnTo>
                      <a:pt x="11" y="4"/>
                    </a:lnTo>
                    <a:lnTo>
                      <a:pt x="7" y="8"/>
                    </a:lnTo>
                    <a:lnTo>
                      <a:pt x="4" y="12"/>
                    </a:lnTo>
                    <a:lnTo>
                      <a:pt x="2" y="16"/>
                    </a:lnTo>
                    <a:lnTo>
                      <a:pt x="0" y="21"/>
                    </a:lnTo>
                    <a:lnTo>
                      <a:pt x="0" y="27"/>
                    </a:lnTo>
                    <a:lnTo>
                      <a:pt x="0" y="32"/>
                    </a:lnTo>
                    <a:lnTo>
                      <a:pt x="2" y="37"/>
                    </a:lnTo>
                    <a:lnTo>
                      <a:pt x="4" y="42"/>
                    </a:lnTo>
                    <a:lnTo>
                      <a:pt x="7" y="46"/>
                    </a:lnTo>
                    <a:lnTo>
                      <a:pt x="11" y="49"/>
                    </a:lnTo>
                    <a:lnTo>
                      <a:pt x="16" y="51"/>
                    </a:lnTo>
                    <a:lnTo>
                      <a:pt x="21" y="53"/>
                    </a:lnTo>
                    <a:lnTo>
                      <a:pt x="26" y="54"/>
                    </a:lnTo>
                    <a:lnTo>
                      <a:pt x="32" y="53"/>
                    </a:lnTo>
                    <a:lnTo>
                      <a:pt x="37" y="51"/>
                    </a:lnTo>
                    <a:lnTo>
                      <a:pt x="41" y="49"/>
                    </a:lnTo>
                    <a:lnTo>
                      <a:pt x="45" y="46"/>
                    </a:lnTo>
                    <a:lnTo>
                      <a:pt x="48" y="42"/>
                    </a:lnTo>
                    <a:lnTo>
                      <a:pt x="51" y="37"/>
                    </a:lnTo>
                    <a:lnTo>
                      <a:pt x="52" y="32"/>
                    </a:lnTo>
                    <a:lnTo>
                      <a:pt x="53" y="27"/>
                    </a:lnTo>
                    <a:close/>
                    <a:moveTo>
                      <a:pt x="26" y="51"/>
                    </a:moveTo>
                    <a:lnTo>
                      <a:pt x="23" y="51"/>
                    </a:lnTo>
                    <a:lnTo>
                      <a:pt x="20" y="50"/>
                    </a:lnTo>
                    <a:lnTo>
                      <a:pt x="17" y="48"/>
                    </a:lnTo>
                    <a:lnTo>
                      <a:pt x="15" y="46"/>
                    </a:lnTo>
                    <a:lnTo>
                      <a:pt x="12" y="42"/>
                    </a:lnTo>
                    <a:lnTo>
                      <a:pt x="10" y="38"/>
                    </a:lnTo>
                    <a:lnTo>
                      <a:pt x="9" y="32"/>
                    </a:lnTo>
                    <a:lnTo>
                      <a:pt x="8" y="26"/>
                    </a:lnTo>
                    <a:lnTo>
                      <a:pt x="9" y="19"/>
                    </a:lnTo>
                    <a:lnTo>
                      <a:pt x="10" y="14"/>
                    </a:lnTo>
                    <a:lnTo>
                      <a:pt x="12" y="10"/>
                    </a:lnTo>
                    <a:lnTo>
                      <a:pt x="15" y="7"/>
                    </a:lnTo>
                    <a:lnTo>
                      <a:pt x="18" y="5"/>
                    </a:lnTo>
                    <a:lnTo>
                      <a:pt x="21" y="3"/>
                    </a:lnTo>
                    <a:lnTo>
                      <a:pt x="24" y="2"/>
                    </a:lnTo>
                    <a:lnTo>
                      <a:pt x="26" y="2"/>
                    </a:lnTo>
                    <a:lnTo>
                      <a:pt x="29" y="2"/>
                    </a:lnTo>
                    <a:lnTo>
                      <a:pt x="32" y="3"/>
                    </a:lnTo>
                    <a:lnTo>
                      <a:pt x="35" y="5"/>
                    </a:lnTo>
                    <a:lnTo>
                      <a:pt x="38" y="7"/>
                    </a:lnTo>
                    <a:lnTo>
                      <a:pt x="40" y="10"/>
                    </a:lnTo>
                    <a:lnTo>
                      <a:pt x="42" y="14"/>
                    </a:lnTo>
                    <a:lnTo>
                      <a:pt x="44" y="19"/>
                    </a:lnTo>
                    <a:lnTo>
                      <a:pt x="44" y="26"/>
                    </a:lnTo>
                    <a:lnTo>
                      <a:pt x="44" y="32"/>
                    </a:lnTo>
                    <a:lnTo>
                      <a:pt x="42" y="38"/>
                    </a:lnTo>
                    <a:lnTo>
                      <a:pt x="40" y="42"/>
                    </a:lnTo>
                    <a:lnTo>
                      <a:pt x="38" y="46"/>
                    </a:lnTo>
                    <a:lnTo>
                      <a:pt x="35" y="48"/>
                    </a:lnTo>
                    <a:lnTo>
                      <a:pt x="32" y="50"/>
                    </a:lnTo>
                    <a:lnTo>
                      <a:pt x="29" y="51"/>
                    </a:lnTo>
                    <a:lnTo>
                      <a:pt x="26"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5" name="Freeform 275"/>
              <p:cNvSpPr>
                <a:spLocks noChangeAspect="1" noEditPoints="1"/>
              </p:cNvSpPr>
              <p:nvPr/>
            </p:nvSpPr>
            <p:spPr bwMode="auto">
              <a:xfrm>
                <a:off x="1758" y="1894"/>
                <a:ext cx="53" cy="51"/>
              </a:xfrm>
              <a:custGeom>
                <a:avLst/>
                <a:gdLst>
                  <a:gd name="T0" fmla="*/ 8 w 53"/>
                  <a:gd name="T1" fmla="*/ 44 h 51"/>
                  <a:gd name="T2" fmla="*/ 7 w 53"/>
                  <a:gd name="T3" fmla="*/ 46 h 51"/>
                  <a:gd name="T4" fmla="*/ 7 w 53"/>
                  <a:gd name="T5" fmla="*/ 48 h 51"/>
                  <a:gd name="T6" fmla="*/ 4 w 53"/>
                  <a:gd name="T7" fmla="*/ 48 h 51"/>
                  <a:gd name="T8" fmla="*/ 0 w 53"/>
                  <a:gd name="T9" fmla="*/ 49 h 51"/>
                  <a:gd name="T10" fmla="*/ 0 w 53"/>
                  <a:gd name="T11" fmla="*/ 51 h 51"/>
                  <a:gd name="T12" fmla="*/ 28 w 53"/>
                  <a:gd name="T13" fmla="*/ 51 h 51"/>
                  <a:gd name="T14" fmla="*/ 34 w 53"/>
                  <a:gd name="T15" fmla="*/ 51 h 51"/>
                  <a:gd name="T16" fmla="*/ 38 w 53"/>
                  <a:gd name="T17" fmla="*/ 49 h 51"/>
                  <a:gd name="T18" fmla="*/ 42 w 53"/>
                  <a:gd name="T19" fmla="*/ 47 h 51"/>
                  <a:gd name="T20" fmla="*/ 46 w 53"/>
                  <a:gd name="T21" fmla="*/ 44 h 51"/>
                  <a:gd name="T22" fmla="*/ 49 w 53"/>
                  <a:gd name="T23" fmla="*/ 40 h 51"/>
                  <a:gd name="T24" fmla="*/ 51 w 53"/>
                  <a:gd name="T25" fmla="*/ 36 h 51"/>
                  <a:gd name="T26" fmla="*/ 53 w 53"/>
                  <a:gd name="T27" fmla="*/ 31 h 51"/>
                  <a:gd name="T28" fmla="*/ 53 w 53"/>
                  <a:gd name="T29" fmla="*/ 26 h 51"/>
                  <a:gd name="T30" fmla="*/ 53 w 53"/>
                  <a:gd name="T31" fmla="*/ 21 h 51"/>
                  <a:gd name="T32" fmla="*/ 51 w 53"/>
                  <a:gd name="T33" fmla="*/ 16 h 51"/>
                  <a:gd name="T34" fmla="*/ 49 w 53"/>
                  <a:gd name="T35" fmla="*/ 12 h 51"/>
                  <a:gd name="T36" fmla="*/ 46 w 53"/>
                  <a:gd name="T37" fmla="*/ 8 h 51"/>
                  <a:gd name="T38" fmla="*/ 42 w 53"/>
                  <a:gd name="T39" fmla="*/ 5 h 51"/>
                  <a:gd name="T40" fmla="*/ 38 w 53"/>
                  <a:gd name="T41" fmla="*/ 2 h 51"/>
                  <a:gd name="T42" fmla="*/ 34 w 53"/>
                  <a:gd name="T43" fmla="*/ 0 h 51"/>
                  <a:gd name="T44" fmla="*/ 28 w 53"/>
                  <a:gd name="T45" fmla="*/ 0 h 51"/>
                  <a:gd name="T46" fmla="*/ 0 w 53"/>
                  <a:gd name="T47" fmla="*/ 0 h 51"/>
                  <a:gd name="T48" fmla="*/ 0 w 53"/>
                  <a:gd name="T49" fmla="*/ 2 h 51"/>
                  <a:gd name="T50" fmla="*/ 4 w 53"/>
                  <a:gd name="T51" fmla="*/ 3 h 51"/>
                  <a:gd name="T52" fmla="*/ 7 w 53"/>
                  <a:gd name="T53" fmla="*/ 3 h 51"/>
                  <a:gd name="T54" fmla="*/ 7 w 53"/>
                  <a:gd name="T55" fmla="*/ 5 h 51"/>
                  <a:gd name="T56" fmla="*/ 8 w 53"/>
                  <a:gd name="T57" fmla="*/ 7 h 51"/>
                  <a:gd name="T58" fmla="*/ 8 w 53"/>
                  <a:gd name="T59" fmla="*/ 44 h 51"/>
                  <a:gd name="T60" fmla="*/ 18 w 53"/>
                  <a:gd name="T61" fmla="*/ 49 h 51"/>
                  <a:gd name="T62" fmla="*/ 16 w 53"/>
                  <a:gd name="T63" fmla="*/ 49 h 51"/>
                  <a:gd name="T64" fmla="*/ 15 w 53"/>
                  <a:gd name="T65" fmla="*/ 48 h 51"/>
                  <a:gd name="T66" fmla="*/ 15 w 53"/>
                  <a:gd name="T67" fmla="*/ 47 h 51"/>
                  <a:gd name="T68" fmla="*/ 14 w 53"/>
                  <a:gd name="T69" fmla="*/ 44 h 51"/>
                  <a:gd name="T70" fmla="*/ 14 w 53"/>
                  <a:gd name="T71" fmla="*/ 7 h 51"/>
                  <a:gd name="T72" fmla="*/ 15 w 53"/>
                  <a:gd name="T73" fmla="*/ 4 h 51"/>
                  <a:gd name="T74" fmla="*/ 15 w 53"/>
                  <a:gd name="T75" fmla="*/ 3 h 51"/>
                  <a:gd name="T76" fmla="*/ 16 w 53"/>
                  <a:gd name="T77" fmla="*/ 3 h 51"/>
                  <a:gd name="T78" fmla="*/ 18 w 53"/>
                  <a:gd name="T79" fmla="*/ 2 h 51"/>
                  <a:gd name="T80" fmla="*/ 26 w 53"/>
                  <a:gd name="T81" fmla="*/ 2 h 51"/>
                  <a:gd name="T82" fmla="*/ 32 w 53"/>
                  <a:gd name="T83" fmla="*/ 3 h 51"/>
                  <a:gd name="T84" fmla="*/ 36 w 53"/>
                  <a:gd name="T85" fmla="*/ 5 h 51"/>
                  <a:gd name="T86" fmla="*/ 39 w 53"/>
                  <a:gd name="T87" fmla="*/ 7 h 51"/>
                  <a:gd name="T88" fmla="*/ 40 w 53"/>
                  <a:gd name="T89" fmla="*/ 9 h 51"/>
                  <a:gd name="T90" fmla="*/ 42 w 53"/>
                  <a:gd name="T91" fmla="*/ 11 h 51"/>
                  <a:gd name="T92" fmla="*/ 43 w 53"/>
                  <a:gd name="T93" fmla="*/ 15 h 51"/>
                  <a:gd name="T94" fmla="*/ 44 w 53"/>
                  <a:gd name="T95" fmla="*/ 19 h 51"/>
                  <a:gd name="T96" fmla="*/ 45 w 53"/>
                  <a:gd name="T97" fmla="*/ 26 h 51"/>
                  <a:gd name="T98" fmla="*/ 44 w 53"/>
                  <a:gd name="T99" fmla="*/ 31 h 51"/>
                  <a:gd name="T100" fmla="*/ 44 w 53"/>
                  <a:gd name="T101" fmla="*/ 36 h 51"/>
                  <a:gd name="T102" fmla="*/ 43 w 53"/>
                  <a:gd name="T103" fmla="*/ 39 h 51"/>
                  <a:gd name="T104" fmla="*/ 41 w 53"/>
                  <a:gd name="T105" fmla="*/ 41 h 51"/>
                  <a:gd name="T106" fmla="*/ 39 w 53"/>
                  <a:gd name="T107" fmla="*/ 44 h 51"/>
                  <a:gd name="T108" fmla="*/ 36 w 53"/>
                  <a:gd name="T109" fmla="*/ 46 h 51"/>
                  <a:gd name="T110" fmla="*/ 32 w 53"/>
                  <a:gd name="T111" fmla="*/ 48 h 51"/>
                  <a:gd name="T112" fmla="*/ 26 w 53"/>
                  <a:gd name="T113" fmla="*/ 49 h 51"/>
                  <a:gd name="T114" fmla="*/ 18 w 53"/>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8" y="44"/>
                    </a:moveTo>
                    <a:lnTo>
                      <a:pt x="7" y="46"/>
                    </a:lnTo>
                    <a:lnTo>
                      <a:pt x="7" y="48"/>
                    </a:lnTo>
                    <a:lnTo>
                      <a:pt x="4" y="48"/>
                    </a:lnTo>
                    <a:lnTo>
                      <a:pt x="0" y="49"/>
                    </a:lnTo>
                    <a:lnTo>
                      <a:pt x="0" y="51"/>
                    </a:lnTo>
                    <a:lnTo>
                      <a:pt x="28" y="51"/>
                    </a:lnTo>
                    <a:lnTo>
                      <a:pt x="34" y="51"/>
                    </a:lnTo>
                    <a:lnTo>
                      <a:pt x="38" y="49"/>
                    </a:lnTo>
                    <a:lnTo>
                      <a:pt x="42" y="47"/>
                    </a:lnTo>
                    <a:lnTo>
                      <a:pt x="46" y="44"/>
                    </a:lnTo>
                    <a:lnTo>
                      <a:pt x="49" y="40"/>
                    </a:lnTo>
                    <a:lnTo>
                      <a:pt x="51" y="36"/>
                    </a:lnTo>
                    <a:lnTo>
                      <a:pt x="53" y="31"/>
                    </a:lnTo>
                    <a:lnTo>
                      <a:pt x="53" y="26"/>
                    </a:lnTo>
                    <a:lnTo>
                      <a:pt x="53" y="21"/>
                    </a:lnTo>
                    <a:lnTo>
                      <a:pt x="51" y="16"/>
                    </a:lnTo>
                    <a:lnTo>
                      <a:pt x="49" y="12"/>
                    </a:lnTo>
                    <a:lnTo>
                      <a:pt x="46" y="8"/>
                    </a:lnTo>
                    <a:lnTo>
                      <a:pt x="42" y="5"/>
                    </a:lnTo>
                    <a:lnTo>
                      <a:pt x="38" y="2"/>
                    </a:lnTo>
                    <a:lnTo>
                      <a:pt x="34" y="0"/>
                    </a:lnTo>
                    <a:lnTo>
                      <a:pt x="28" y="0"/>
                    </a:lnTo>
                    <a:lnTo>
                      <a:pt x="0" y="0"/>
                    </a:lnTo>
                    <a:lnTo>
                      <a:pt x="0" y="2"/>
                    </a:lnTo>
                    <a:lnTo>
                      <a:pt x="4" y="3"/>
                    </a:lnTo>
                    <a:lnTo>
                      <a:pt x="7" y="3"/>
                    </a:lnTo>
                    <a:lnTo>
                      <a:pt x="7" y="5"/>
                    </a:lnTo>
                    <a:lnTo>
                      <a:pt x="8" y="7"/>
                    </a:lnTo>
                    <a:lnTo>
                      <a:pt x="8" y="44"/>
                    </a:lnTo>
                    <a:close/>
                    <a:moveTo>
                      <a:pt x="18" y="49"/>
                    </a:moveTo>
                    <a:lnTo>
                      <a:pt x="16" y="49"/>
                    </a:lnTo>
                    <a:lnTo>
                      <a:pt x="15" y="48"/>
                    </a:lnTo>
                    <a:lnTo>
                      <a:pt x="15" y="47"/>
                    </a:lnTo>
                    <a:lnTo>
                      <a:pt x="14" y="44"/>
                    </a:lnTo>
                    <a:lnTo>
                      <a:pt x="14" y="7"/>
                    </a:lnTo>
                    <a:lnTo>
                      <a:pt x="15" y="4"/>
                    </a:lnTo>
                    <a:lnTo>
                      <a:pt x="15" y="3"/>
                    </a:lnTo>
                    <a:lnTo>
                      <a:pt x="16" y="3"/>
                    </a:lnTo>
                    <a:lnTo>
                      <a:pt x="18" y="2"/>
                    </a:lnTo>
                    <a:lnTo>
                      <a:pt x="26" y="2"/>
                    </a:lnTo>
                    <a:lnTo>
                      <a:pt x="32" y="3"/>
                    </a:lnTo>
                    <a:lnTo>
                      <a:pt x="36" y="5"/>
                    </a:lnTo>
                    <a:lnTo>
                      <a:pt x="39" y="7"/>
                    </a:lnTo>
                    <a:lnTo>
                      <a:pt x="40" y="9"/>
                    </a:lnTo>
                    <a:lnTo>
                      <a:pt x="42" y="11"/>
                    </a:lnTo>
                    <a:lnTo>
                      <a:pt x="43" y="15"/>
                    </a:lnTo>
                    <a:lnTo>
                      <a:pt x="44" y="19"/>
                    </a:lnTo>
                    <a:lnTo>
                      <a:pt x="45" y="26"/>
                    </a:lnTo>
                    <a:lnTo>
                      <a:pt x="44" y="31"/>
                    </a:lnTo>
                    <a:lnTo>
                      <a:pt x="44" y="36"/>
                    </a:lnTo>
                    <a:lnTo>
                      <a:pt x="43" y="39"/>
                    </a:lnTo>
                    <a:lnTo>
                      <a:pt x="41" y="41"/>
                    </a:lnTo>
                    <a:lnTo>
                      <a:pt x="39" y="44"/>
                    </a:lnTo>
                    <a:lnTo>
                      <a:pt x="36" y="46"/>
                    </a:lnTo>
                    <a:lnTo>
                      <a:pt x="32" y="48"/>
                    </a:lnTo>
                    <a:lnTo>
                      <a:pt x="26" y="49"/>
                    </a:lnTo>
                    <a:lnTo>
                      <a:pt x="18"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6" name="Freeform 276"/>
              <p:cNvSpPr>
                <a:spLocks noChangeAspect="1"/>
              </p:cNvSpPr>
              <p:nvPr/>
            </p:nvSpPr>
            <p:spPr bwMode="auto">
              <a:xfrm>
                <a:off x="1820" y="1894"/>
                <a:ext cx="49" cy="51"/>
              </a:xfrm>
              <a:custGeom>
                <a:avLst/>
                <a:gdLst>
                  <a:gd name="T0" fmla="*/ 45 w 49"/>
                  <a:gd name="T1" fmla="*/ 0 h 51"/>
                  <a:gd name="T2" fmla="*/ 0 w 49"/>
                  <a:gd name="T3" fmla="*/ 0 h 51"/>
                  <a:gd name="T4" fmla="*/ 0 w 49"/>
                  <a:gd name="T5" fmla="*/ 3 h 51"/>
                  <a:gd name="T6" fmla="*/ 4 w 49"/>
                  <a:gd name="T7" fmla="*/ 3 h 51"/>
                  <a:gd name="T8" fmla="*/ 7 w 49"/>
                  <a:gd name="T9" fmla="*/ 4 h 51"/>
                  <a:gd name="T10" fmla="*/ 7 w 49"/>
                  <a:gd name="T11" fmla="*/ 5 h 51"/>
                  <a:gd name="T12" fmla="*/ 8 w 49"/>
                  <a:gd name="T13" fmla="*/ 7 h 51"/>
                  <a:gd name="T14" fmla="*/ 8 w 49"/>
                  <a:gd name="T15" fmla="*/ 44 h 51"/>
                  <a:gd name="T16" fmla="*/ 7 w 49"/>
                  <a:gd name="T17" fmla="*/ 46 h 51"/>
                  <a:gd name="T18" fmla="*/ 7 w 49"/>
                  <a:gd name="T19" fmla="*/ 48 h 51"/>
                  <a:gd name="T20" fmla="*/ 4 w 49"/>
                  <a:gd name="T21" fmla="*/ 48 h 51"/>
                  <a:gd name="T22" fmla="*/ 0 w 49"/>
                  <a:gd name="T23" fmla="*/ 49 h 51"/>
                  <a:gd name="T24" fmla="*/ 0 w 49"/>
                  <a:gd name="T25" fmla="*/ 51 h 51"/>
                  <a:gd name="T26" fmla="*/ 46 w 49"/>
                  <a:gd name="T27" fmla="*/ 51 h 51"/>
                  <a:gd name="T28" fmla="*/ 49 w 49"/>
                  <a:gd name="T29" fmla="*/ 32 h 51"/>
                  <a:gd name="T30" fmla="*/ 46 w 49"/>
                  <a:gd name="T31" fmla="*/ 32 h 51"/>
                  <a:gd name="T32" fmla="*/ 45 w 49"/>
                  <a:gd name="T33" fmla="*/ 40 h 51"/>
                  <a:gd name="T34" fmla="*/ 42 w 49"/>
                  <a:gd name="T35" fmla="*/ 45 h 51"/>
                  <a:gd name="T36" fmla="*/ 37 w 49"/>
                  <a:gd name="T37" fmla="*/ 48 h 51"/>
                  <a:gd name="T38" fmla="*/ 30 w 49"/>
                  <a:gd name="T39" fmla="*/ 49 h 51"/>
                  <a:gd name="T40" fmla="*/ 19 w 49"/>
                  <a:gd name="T41" fmla="*/ 49 h 51"/>
                  <a:gd name="T42" fmla="*/ 17 w 49"/>
                  <a:gd name="T43" fmla="*/ 49 h 51"/>
                  <a:gd name="T44" fmla="*/ 16 w 49"/>
                  <a:gd name="T45" fmla="*/ 48 h 51"/>
                  <a:gd name="T46" fmla="*/ 15 w 49"/>
                  <a:gd name="T47" fmla="*/ 47 h 51"/>
                  <a:gd name="T48" fmla="*/ 15 w 49"/>
                  <a:gd name="T49" fmla="*/ 44 h 51"/>
                  <a:gd name="T50" fmla="*/ 15 w 49"/>
                  <a:gd name="T51" fmla="*/ 26 h 51"/>
                  <a:gd name="T52" fmla="*/ 22 w 49"/>
                  <a:gd name="T53" fmla="*/ 26 h 51"/>
                  <a:gd name="T54" fmla="*/ 24 w 49"/>
                  <a:gd name="T55" fmla="*/ 26 h 51"/>
                  <a:gd name="T56" fmla="*/ 26 w 49"/>
                  <a:gd name="T57" fmla="*/ 26 h 51"/>
                  <a:gd name="T58" fmla="*/ 28 w 49"/>
                  <a:gd name="T59" fmla="*/ 27 h 51"/>
                  <a:gd name="T60" fmla="*/ 29 w 49"/>
                  <a:gd name="T61" fmla="*/ 28 h 51"/>
                  <a:gd name="T62" fmla="*/ 30 w 49"/>
                  <a:gd name="T63" fmla="*/ 29 h 51"/>
                  <a:gd name="T64" fmla="*/ 30 w 49"/>
                  <a:gd name="T65" fmla="*/ 30 h 51"/>
                  <a:gd name="T66" fmla="*/ 30 w 49"/>
                  <a:gd name="T67" fmla="*/ 32 h 51"/>
                  <a:gd name="T68" fmla="*/ 30 w 49"/>
                  <a:gd name="T69" fmla="*/ 35 h 51"/>
                  <a:gd name="T70" fmla="*/ 33 w 49"/>
                  <a:gd name="T71" fmla="*/ 35 h 51"/>
                  <a:gd name="T72" fmla="*/ 33 w 49"/>
                  <a:gd name="T73" fmla="*/ 15 h 51"/>
                  <a:gd name="T74" fmla="*/ 30 w 49"/>
                  <a:gd name="T75" fmla="*/ 15 h 51"/>
                  <a:gd name="T76" fmla="*/ 30 w 49"/>
                  <a:gd name="T77" fmla="*/ 17 h 51"/>
                  <a:gd name="T78" fmla="*/ 30 w 49"/>
                  <a:gd name="T79" fmla="*/ 19 h 51"/>
                  <a:gd name="T80" fmla="*/ 30 w 49"/>
                  <a:gd name="T81" fmla="*/ 20 h 51"/>
                  <a:gd name="T82" fmla="*/ 29 w 49"/>
                  <a:gd name="T83" fmla="*/ 22 h 51"/>
                  <a:gd name="T84" fmla="*/ 28 w 49"/>
                  <a:gd name="T85" fmla="*/ 22 h 51"/>
                  <a:gd name="T86" fmla="*/ 26 w 49"/>
                  <a:gd name="T87" fmla="*/ 23 h 51"/>
                  <a:gd name="T88" fmla="*/ 24 w 49"/>
                  <a:gd name="T89" fmla="*/ 23 h 51"/>
                  <a:gd name="T90" fmla="*/ 22 w 49"/>
                  <a:gd name="T91" fmla="*/ 23 h 51"/>
                  <a:gd name="T92" fmla="*/ 15 w 49"/>
                  <a:gd name="T93" fmla="*/ 23 h 51"/>
                  <a:gd name="T94" fmla="*/ 15 w 49"/>
                  <a:gd name="T95" fmla="*/ 7 h 51"/>
                  <a:gd name="T96" fmla="*/ 15 w 49"/>
                  <a:gd name="T97" fmla="*/ 5 h 51"/>
                  <a:gd name="T98" fmla="*/ 16 w 49"/>
                  <a:gd name="T99" fmla="*/ 3 h 51"/>
                  <a:gd name="T100" fmla="*/ 17 w 49"/>
                  <a:gd name="T101" fmla="*/ 3 h 51"/>
                  <a:gd name="T102" fmla="*/ 19 w 49"/>
                  <a:gd name="T103" fmla="*/ 3 h 51"/>
                  <a:gd name="T104" fmla="*/ 29 w 49"/>
                  <a:gd name="T105" fmla="*/ 3 h 51"/>
                  <a:gd name="T106" fmla="*/ 36 w 49"/>
                  <a:gd name="T107" fmla="*/ 3 h 51"/>
                  <a:gd name="T108" fmla="*/ 40 w 49"/>
                  <a:gd name="T109" fmla="*/ 6 h 51"/>
                  <a:gd name="T110" fmla="*/ 43 w 49"/>
                  <a:gd name="T111" fmla="*/ 10 h 51"/>
                  <a:gd name="T112" fmla="*/ 44 w 49"/>
                  <a:gd name="T113" fmla="*/ 17 h 51"/>
                  <a:gd name="T114" fmla="*/ 47 w 49"/>
                  <a:gd name="T115" fmla="*/ 17 h 51"/>
                  <a:gd name="T116" fmla="*/ 45 w 49"/>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1">
                    <a:moveTo>
                      <a:pt x="45" y="0"/>
                    </a:moveTo>
                    <a:lnTo>
                      <a:pt x="0" y="0"/>
                    </a:lnTo>
                    <a:lnTo>
                      <a:pt x="0" y="3"/>
                    </a:lnTo>
                    <a:lnTo>
                      <a:pt x="4" y="3"/>
                    </a:lnTo>
                    <a:lnTo>
                      <a:pt x="7" y="4"/>
                    </a:lnTo>
                    <a:lnTo>
                      <a:pt x="7" y="5"/>
                    </a:lnTo>
                    <a:lnTo>
                      <a:pt x="8" y="7"/>
                    </a:lnTo>
                    <a:lnTo>
                      <a:pt x="8" y="44"/>
                    </a:lnTo>
                    <a:lnTo>
                      <a:pt x="7" y="46"/>
                    </a:lnTo>
                    <a:lnTo>
                      <a:pt x="7" y="48"/>
                    </a:lnTo>
                    <a:lnTo>
                      <a:pt x="4" y="48"/>
                    </a:lnTo>
                    <a:lnTo>
                      <a:pt x="0" y="49"/>
                    </a:lnTo>
                    <a:lnTo>
                      <a:pt x="0" y="51"/>
                    </a:lnTo>
                    <a:lnTo>
                      <a:pt x="46" y="51"/>
                    </a:lnTo>
                    <a:lnTo>
                      <a:pt x="49" y="32"/>
                    </a:lnTo>
                    <a:lnTo>
                      <a:pt x="46" y="32"/>
                    </a:lnTo>
                    <a:lnTo>
                      <a:pt x="45" y="40"/>
                    </a:lnTo>
                    <a:lnTo>
                      <a:pt x="42" y="45"/>
                    </a:lnTo>
                    <a:lnTo>
                      <a:pt x="37" y="48"/>
                    </a:lnTo>
                    <a:lnTo>
                      <a:pt x="30" y="49"/>
                    </a:lnTo>
                    <a:lnTo>
                      <a:pt x="19" y="49"/>
                    </a:lnTo>
                    <a:lnTo>
                      <a:pt x="17" y="49"/>
                    </a:lnTo>
                    <a:lnTo>
                      <a:pt x="16" y="48"/>
                    </a:lnTo>
                    <a:lnTo>
                      <a:pt x="15" y="47"/>
                    </a:lnTo>
                    <a:lnTo>
                      <a:pt x="15" y="44"/>
                    </a:lnTo>
                    <a:lnTo>
                      <a:pt x="15" y="26"/>
                    </a:lnTo>
                    <a:lnTo>
                      <a:pt x="22" y="26"/>
                    </a:lnTo>
                    <a:lnTo>
                      <a:pt x="24" y="26"/>
                    </a:lnTo>
                    <a:lnTo>
                      <a:pt x="26" y="26"/>
                    </a:lnTo>
                    <a:lnTo>
                      <a:pt x="28" y="27"/>
                    </a:lnTo>
                    <a:lnTo>
                      <a:pt x="29" y="28"/>
                    </a:lnTo>
                    <a:lnTo>
                      <a:pt x="30" y="29"/>
                    </a:lnTo>
                    <a:lnTo>
                      <a:pt x="30" y="30"/>
                    </a:lnTo>
                    <a:lnTo>
                      <a:pt x="30" y="32"/>
                    </a:lnTo>
                    <a:lnTo>
                      <a:pt x="30" y="35"/>
                    </a:lnTo>
                    <a:lnTo>
                      <a:pt x="33" y="35"/>
                    </a:lnTo>
                    <a:lnTo>
                      <a:pt x="33" y="15"/>
                    </a:lnTo>
                    <a:lnTo>
                      <a:pt x="30" y="15"/>
                    </a:lnTo>
                    <a:lnTo>
                      <a:pt x="30" y="17"/>
                    </a:lnTo>
                    <a:lnTo>
                      <a:pt x="30" y="19"/>
                    </a:lnTo>
                    <a:lnTo>
                      <a:pt x="30" y="20"/>
                    </a:lnTo>
                    <a:lnTo>
                      <a:pt x="29" y="22"/>
                    </a:lnTo>
                    <a:lnTo>
                      <a:pt x="28" y="22"/>
                    </a:lnTo>
                    <a:lnTo>
                      <a:pt x="26" y="23"/>
                    </a:lnTo>
                    <a:lnTo>
                      <a:pt x="24" y="23"/>
                    </a:lnTo>
                    <a:lnTo>
                      <a:pt x="22" y="23"/>
                    </a:lnTo>
                    <a:lnTo>
                      <a:pt x="15" y="23"/>
                    </a:lnTo>
                    <a:lnTo>
                      <a:pt x="15" y="7"/>
                    </a:lnTo>
                    <a:lnTo>
                      <a:pt x="15" y="5"/>
                    </a:lnTo>
                    <a:lnTo>
                      <a:pt x="16" y="3"/>
                    </a:lnTo>
                    <a:lnTo>
                      <a:pt x="17" y="3"/>
                    </a:lnTo>
                    <a:lnTo>
                      <a:pt x="19" y="3"/>
                    </a:lnTo>
                    <a:lnTo>
                      <a:pt x="29" y="3"/>
                    </a:lnTo>
                    <a:lnTo>
                      <a:pt x="36" y="3"/>
                    </a:lnTo>
                    <a:lnTo>
                      <a:pt x="40" y="6"/>
                    </a:lnTo>
                    <a:lnTo>
                      <a:pt x="43" y="10"/>
                    </a:lnTo>
                    <a:lnTo>
                      <a:pt x="44" y="17"/>
                    </a:lnTo>
                    <a:lnTo>
                      <a:pt x="47" y="17"/>
                    </a:lnTo>
                    <a:lnTo>
                      <a:pt x="4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7" name="Freeform 277"/>
              <p:cNvSpPr>
                <a:spLocks noChangeAspect="1"/>
              </p:cNvSpPr>
              <p:nvPr/>
            </p:nvSpPr>
            <p:spPr bwMode="auto">
              <a:xfrm>
                <a:off x="1880" y="1935"/>
                <a:ext cx="12" cy="29"/>
              </a:xfrm>
              <a:custGeom>
                <a:avLst/>
                <a:gdLst>
                  <a:gd name="T0" fmla="*/ 12 w 12"/>
                  <a:gd name="T1" fmla="*/ 10 h 29"/>
                  <a:gd name="T2" fmla="*/ 12 w 12"/>
                  <a:gd name="T3" fmla="*/ 6 h 29"/>
                  <a:gd name="T4" fmla="*/ 10 w 12"/>
                  <a:gd name="T5" fmla="*/ 2 h 29"/>
                  <a:gd name="T6" fmla="*/ 8 w 12"/>
                  <a:gd name="T7" fmla="*/ 0 h 29"/>
                  <a:gd name="T8" fmla="*/ 6 w 12"/>
                  <a:gd name="T9" fmla="*/ 0 h 29"/>
                  <a:gd name="T10" fmla="*/ 3 w 12"/>
                  <a:gd name="T11" fmla="*/ 0 h 29"/>
                  <a:gd name="T12" fmla="*/ 2 w 12"/>
                  <a:gd name="T13" fmla="*/ 1 h 29"/>
                  <a:gd name="T14" fmla="*/ 1 w 12"/>
                  <a:gd name="T15" fmla="*/ 3 h 29"/>
                  <a:gd name="T16" fmla="*/ 0 w 12"/>
                  <a:gd name="T17" fmla="*/ 5 h 29"/>
                  <a:gd name="T18" fmla="*/ 1 w 12"/>
                  <a:gd name="T19" fmla="*/ 7 h 29"/>
                  <a:gd name="T20" fmla="*/ 2 w 12"/>
                  <a:gd name="T21" fmla="*/ 8 h 29"/>
                  <a:gd name="T22" fmla="*/ 3 w 12"/>
                  <a:gd name="T23" fmla="*/ 10 h 29"/>
                  <a:gd name="T24" fmla="*/ 6 w 12"/>
                  <a:gd name="T25" fmla="*/ 10 h 29"/>
                  <a:gd name="T26" fmla="*/ 8 w 12"/>
                  <a:gd name="T27" fmla="*/ 10 h 29"/>
                  <a:gd name="T28" fmla="*/ 9 w 12"/>
                  <a:gd name="T29" fmla="*/ 9 h 29"/>
                  <a:gd name="T30" fmla="*/ 10 w 12"/>
                  <a:gd name="T31" fmla="*/ 9 h 29"/>
                  <a:gd name="T32" fmla="*/ 10 w 12"/>
                  <a:gd name="T33" fmla="*/ 9 h 29"/>
                  <a:gd name="T34" fmla="*/ 10 w 12"/>
                  <a:gd name="T35" fmla="*/ 10 h 29"/>
                  <a:gd name="T36" fmla="*/ 8 w 12"/>
                  <a:gd name="T37" fmla="*/ 19 h 29"/>
                  <a:gd name="T38" fmla="*/ 3 w 12"/>
                  <a:gd name="T39" fmla="*/ 27 h 29"/>
                  <a:gd name="T40" fmla="*/ 2 w 12"/>
                  <a:gd name="T41" fmla="*/ 28 h 29"/>
                  <a:gd name="T42" fmla="*/ 2 w 12"/>
                  <a:gd name="T43" fmla="*/ 28 h 29"/>
                  <a:gd name="T44" fmla="*/ 2 w 12"/>
                  <a:gd name="T45" fmla="*/ 29 h 29"/>
                  <a:gd name="T46" fmla="*/ 3 w 12"/>
                  <a:gd name="T47" fmla="*/ 29 h 29"/>
                  <a:gd name="T48" fmla="*/ 5 w 12"/>
                  <a:gd name="T49" fmla="*/ 28 h 29"/>
                  <a:gd name="T50" fmla="*/ 8 w 12"/>
                  <a:gd name="T51" fmla="*/ 24 h 29"/>
                  <a:gd name="T52" fmla="*/ 11 w 12"/>
                  <a:gd name="T53" fmla="*/ 18 h 29"/>
                  <a:gd name="T54" fmla="*/ 12 w 12"/>
                  <a:gd name="T5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29">
                    <a:moveTo>
                      <a:pt x="12" y="10"/>
                    </a:moveTo>
                    <a:lnTo>
                      <a:pt x="12" y="6"/>
                    </a:lnTo>
                    <a:lnTo>
                      <a:pt x="10" y="2"/>
                    </a:lnTo>
                    <a:lnTo>
                      <a:pt x="8" y="0"/>
                    </a:lnTo>
                    <a:lnTo>
                      <a:pt x="6" y="0"/>
                    </a:lnTo>
                    <a:lnTo>
                      <a:pt x="3" y="0"/>
                    </a:lnTo>
                    <a:lnTo>
                      <a:pt x="2" y="1"/>
                    </a:lnTo>
                    <a:lnTo>
                      <a:pt x="1" y="3"/>
                    </a:lnTo>
                    <a:lnTo>
                      <a:pt x="0" y="5"/>
                    </a:lnTo>
                    <a:lnTo>
                      <a:pt x="1" y="7"/>
                    </a:lnTo>
                    <a:lnTo>
                      <a:pt x="2" y="8"/>
                    </a:lnTo>
                    <a:lnTo>
                      <a:pt x="3" y="10"/>
                    </a:lnTo>
                    <a:lnTo>
                      <a:pt x="6" y="10"/>
                    </a:lnTo>
                    <a:lnTo>
                      <a:pt x="8" y="10"/>
                    </a:lnTo>
                    <a:lnTo>
                      <a:pt x="9" y="9"/>
                    </a:lnTo>
                    <a:lnTo>
                      <a:pt x="10" y="9"/>
                    </a:lnTo>
                    <a:lnTo>
                      <a:pt x="10" y="9"/>
                    </a:lnTo>
                    <a:lnTo>
                      <a:pt x="10" y="10"/>
                    </a:lnTo>
                    <a:lnTo>
                      <a:pt x="8" y="19"/>
                    </a:lnTo>
                    <a:lnTo>
                      <a:pt x="3" y="27"/>
                    </a:lnTo>
                    <a:lnTo>
                      <a:pt x="2" y="28"/>
                    </a:lnTo>
                    <a:lnTo>
                      <a:pt x="2" y="28"/>
                    </a:lnTo>
                    <a:lnTo>
                      <a:pt x="2" y="29"/>
                    </a:lnTo>
                    <a:lnTo>
                      <a:pt x="3" y="29"/>
                    </a:lnTo>
                    <a:lnTo>
                      <a:pt x="5" y="28"/>
                    </a:lnTo>
                    <a:lnTo>
                      <a:pt x="8" y="24"/>
                    </a:lnTo>
                    <a:lnTo>
                      <a:pt x="11" y="18"/>
                    </a:lnTo>
                    <a:lnTo>
                      <a:pt x="12"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8" name="Freeform 278"/>
              <p:cNvSpPr>
                <a:spLocks noChangeAspect="1"/>
              </p:cNvSpPr>
              <p:nvPr/>
            </p:nvSpPr>
            <p:spPr bwMode="auto">
              <a:xfrm>
                <a:off x="1940" y="1875"/>
                <a:ext cx="64" cy="72"/>
              </a:xfrm>
              <a:custGeom>
                <a:avLst/>
                <a:gdLst>
                  <a:gd name="T0" fmla="*/ 53 w 64"/>
                  <a:gd name="T1" fmla="*/ 6 h 72"/>
                  <a:gd name="T2" fmla="*/ 43 w 64"/>
                  <a:gd name="T3" fmla="*/ 1 h 72"/>
                  <a:gd name="T4" fmla="*/ 29 w 64"/>
                  <a:gd name="T5" fmla="*/ 1 h 72"/>
                  <a:gd name="T6" fmla="*/ 16 w 64"/>
                  <a:gd name="T7" fmla="*/ 6 h 72"/>
                  <a:gd name="T8" fmla="*/ 6 w 64"/>
                  <a:gd name="T9" fmla="*/ 16 h 72"/>
                  <a:gd name="T10" fmla="*/ 1 w 64"/>
                  <a:gd name="T11" fmla="*/ 29 h 72"/>
                  <a:gd name="T12" fmla="*/ 1 w 64"/>
                  <a:gd name="T13" fmla="*/ 43 h 72"/>
                  <a:gd name="T14" fmla="*/ 6 w 64"/>
                  <a:gd name="T15" fmla="*/ 56 h 72"/>
                  <a:gd name="T16" fmla="*/ 16 w 64"/>
                  <a:gd name="T17" fmla="*/ 66 h 72"/>
                  <a:gd name="T18" fmla="*/ 29 w 64"/>
                  <a:gd name="T19" fmla="*/ 72 h 72"/>
                  <a:gd name="T20" fmla="*/ 42 w 64"/>
                  <a:gd name="T21" fmla="*/ 72 h 72"/>
                  <a:gd name="T22" fmla="*/ 52 w 64"/>
                  <a:gd name="T23" fmla="*/ 67 h 72"/>
                  <a:gd name="T24" fmla="*/ 59 w 64"/>
                  <a:gd name="T25" fmla="*/ 60 h 72"/>
                  <a:gd name="T26" fmla="*/ 63 w 64"/>
                  <a:gd name="T27" fmla="*/ 51 h 72"/>
                  <a:gd name="T28" fmla="*/ 63 w 64"/>
                  <a:gd name="T29" fmla="*/ 46 h 72"/>
                  <a:gd name="T30" fmla="*/ 61 w 64"/>
                  <a:gd name="T31" fmla="*/ 46 h 72"/>
                  <a:gd name="T32" fmla="*/ 59 w 64"/>
                  <a:gd name="T33" fmla="*/ 56 h 72"/>
                  <a:gd name="T34" fmla="*/ 46 w 64"/>
                  <a:gd name="T35" fmla="*/ 68 h 72"/>
                  <a:gd name="T36" fmla="*/ 34 w 64"/>
                  <a:gd name="T37" fmla="*/ 69 h 72"/>
                  <a:gd name="T38" fmla="*/ 25 w 64"/>
                  <a:gd name="T39" fmla="*/ 66 h 72"/>
                  <a:gd name="T40" fmla="*/ 16 w 64"/>
                  <a:gd name="T41" fmla="*/ 59 h 72"/>
                  <a:gd name="T42" fmla="*/ 11 w 64"/>
                  <a:gd name="T43" fmla="*/ 46 h 72"/>
                  <a:gd name="T44" fmla="*/ 11 w 64"/>
                  <a:gd name="T45" fmla="*/ 26 h 72"/>
                  <a:gd name="T46" fmla="*/ 17 w 64"/>
                  <a:gd name="T47" fmla="*/ 13 h 72"/>
                  <a:gd name="T48" fmla="*/ 26 w 64"/>
                  <a:gd name="T49" fmla="*/ 6 h 72"/>
                  <a:gd name="T50" fmla="*/ 34 w 64"/>
                  <a:gd name="T51" fmla="*/ 3 h 72"/>
                  <a:gd name="T52" fmla="*/ 45 w 64"/>
                  <a:gd name="T53" fmla="*/ 5 h 72"/>
                  <a:gd name="T54" fmla="*/ 57 w 64"/>
                  <a:gd name="T55" fmla="*/ 16 h 72"/>
                  <a:gd name="T56" fmla="*/ 61 w 64"/>
                  <a:gd name="T57" fmla="*/ 28 h 72"/>
                  <a:gd name="T58" fmla="*/ 63 w 64"/>
                  <a:gd name="T59" fmla="*/ 28 h 72"/>
                  <a:gd name="T60" fmla="*/ 64 w 64"/>
                  <a:gd name="T61" fmla="*/ 27 h 72"/>
                  <a:gd name="T62" fmla="*/ 64 w 64"/>
                  <a:gd name="T63" fmla="*/ 2 h 72"/>
                  <a:gd name="T64" fmla="*/ 63 w 64"/>
                  <a:gd name="T65" fmla="*/ 0 h 72"/>
                  <a:gd name="T66" fmla="*/ 61 w 64"/>
                  <a:gd name="T6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72">
                    <a:moveTo>
                      <a:pt x="56" y="9"/>
                    </a:moveTo>
                    <a:lnTo>
                      <a:pt x="53" y="6"/>
                    </a:lnTo>
                    <a:lnTo>
                      <a:pt x="49" y="3"/>
                    </a:lnTo>
                    <a:lnTo>
                      <a:pt x="43" y="1"/>
                    </a:lnTo>
                    <a:lnTo>
                      <a:pt x="36" y="0"/>
                    </a:lnTo>
                    <a:lnTo>
                      <a:pt x="29" y="1"/>
                    </a:lnTo>
                    <a:lnTo>
                      <a:pt x="22" y="3"/>
                    </a:lnTo>
                    <a:lnTo>
                      <a:pt x="16" y="6"/>
                    </a:lnTo>
                    <a:lnTo>
                      <a:pt x="11" y="10"/>
                    </a:lnTo>
                    <a:lnTo>
                      <a:pt x="6" y="16"/>
                    </a:lnTo>
                    <a:lnTo>
                      <a:pt x="3" y="22"/>
                    </a:lnTo>
                    <a:lnTo>
                      <a:pt x="1" y="29"/>
                    </a:lnTo>
                    <a:lnTo>
                      <a:pt x="0" y="36"/>
                    </a:lnTo>
                    <a:lnTo>
                      <a:pt x="1" y="43"/>
                    </a:lnTo>
                    <a:lnTo>
                      <a:pt x="3" y="50"/>
                    </a:lnTo>
                    <a:lnTo>
                      <a:pt x="6" y="56"/>
                    </a:lnTo>
                    <a:lnTo>
                      <a:pt x="11" y="62"/>
                    </a:lnTo>
                    <a:lnTo>
                      <a:pt x="16" y="66"/>
                    </a:lnTo>
                    <a:lnTo>
                      <a:pt x="22" y="70"/>
                    </a:lnTo>
                    <a:lnTo>
                      <a:pt x="29" y="72"/>
                    </a:lnTo>
                    <a:lnTo>
                      <a:pt x="36" y="72"/>
                    </a:lnTo>
                    <a:lnTo>
                      <a:pt x="42" y="72"/>
                    </a:lnTo>
                    <a:lnTo>
                      <a:pt x="48" y="70"/>
                    </a:lnTo>
                    <a:lnTo>
                      <a:pt x="52" y="67"/>
                    </a:lnTo>
                    <a:lnTo>
                      <a:pt x="56" y="64"/>
                    </a:lnTo>
                    <a:lnTo>
                      <a:pt x="59" y="60"/>
                    </a:lnTo>
                    <a:lnTo>
                      <a:pt x="62" y="56"/>
                    </a:lnTo>
                    <a:lnTo>
                      <a:pt x="63" y="51"/>
                    </a:lnTo>
                    <a:lnTo>
                      <a:pt x="64" y="47"/>
                    </a:lnTo>
                    <a:lnTo>
                      <a:pt x="63" y="46"/>
                    </a:lnTo>
                    <a:lnTo>
                      <a:pt x="62" y="45"/>
                    </a:lnTo>
                    <a:lnTo>
                      <a:pt x="61" y="46"/>
                    </a:lnTo>
                    <a:lnTo>
                      <a:pt x="61" y="47"/>
                    </a:lnTo>
                    <a:lnTo>
                      <a:pt x="59" y="56"/>
                    </a:lnTo>
                    <a:lnTo>
                      <a:pt x="53" y="63"/>
                    </a:lnTo>
                    <a:lnTo>
                      <a:pt x="46" y="68"/>
                    </a:lnTo>
                    <a:lnTo>
                      <a:pt x="38" y="69"/>
                    </a:lnTo>
                    <a:lnTo>
                      <a:pt x="34" y="69"/>
                    </a:lnTo>
                    <a:lnTo>
                      <a:pt x="30" y="68"/>
                    </a:lnTo>
                    <a:lnTo>
                      <a:pt x="25" y="66"/>
                    </a:lnTo>
                    <a:lnTo>
                      <a:pt x="21" y="63"/>
                    </a:lnTo>
                    <a:lnTo>
                      <a:pt x="16" y="59"/>
                    </a:lnTo>
                    <a:lnTo>
                      <a:pt x="13" y="53"/>
                    </a:lnTo>
                    <a:lnTo>
                      <a:pt x="11" y="46"/>
                    </a:lnTo>
                    <a:lnTo>
                      <a:pt x="10" y="36"/>
                    </a:lnTo>
                    <a:lnTo>
                      <a:pt x="11" y="26"/>
                    </a:lnTo>
                    <a:lnTo>
                      <a:pt x="13" y="19"/>
                    </a:lnTo>
                    <a:lnTo>
                      <a:pt x="17" y="13"/>
                    </a:lnTo>
                    <a:lnTo>
                      <a:pt x="21" y="9"/>
                    </a:lnTo>
                    <a:lnTo>
                      <a:pt x="26" y="6"/>
                    </a:lnTo>
                    <a:lnTo>
                      <a:pt x="30" y="4"/>
                    </a:lnTo>
                    <a:lnTo>
                      <a:pt x="34" y="3"/>
                    </a:lnTo>
                    <a:lnTo>
                      <a:pt x="37" y="3"/>
                    </a:lnTo>
                    <a:lnTo>
                      <a:pt x="45" y="5"/>
                    </a:lnTo>
                    <a:lnTo>
                      <a:pt x="52" y="9"/>
                    </a:lnTo>
                    <a:lnTo>
                      <a:pt x="57" y="16"/>
                    </a:lnTo>
                    <a:lnTo>
                      <a:pt x="60" y="27"/>
                    </a:lnTo>
                    <a:lnTo>
                      <a:pt x="61" y="28"/>
                    </a:lnTo>
                    <a:lnTo>
                      <a:pt x="62" y="28"/>
                    </a:lnTo>
                    <a:lnTo>
                      <a:pt x="63" y="28"/>
                    </a:lnTo>
                    <a:lnTo>
                      <a:pt x="63" y="28"/>
                    </a:lnTo>
                    <a:lnTo>
                      <a:pt x="64" y="27"/>
                    </a:lnTo>
                    <a:lnTo>
                      <a:pt x="64" y="26"/>
                    </a:lnTo>
                    <a:lnTo>
                      <a:pt x="64" y="2"/>
                    </a:lnTo>
                    <a:lnTo>
                      <a:pt x="64" y="0"/>
                    </a:lnTo>
                    <a:lnTo>
                      <a:pt x="63" y="0"/>
                    </a:lnTo>
                    <a:lnTo>
                      <a:pt x="62" y="0"/>
                    </a:lnTo>
                    <a:lnTo>
                      <a:pt x="61" y="1"/>
                    </a:lnTo>
                    <a:lnTo>
                      <a:pt x="5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9" name="Freeform 279"/>
              <p:cNvSpPr>
                <a:spLocks noChangeAspect="1" noEditPoints="1"/>
              </p:cNvSpPr>
              <p:nvPr/>
            </p:nvSpPr>
            <p:spPr bwMode="auto">
              <a:xfrm>
                <a:off x="2016" y="1893"/>
                <a:ext cx="53" cy="54"/>
              </a:xfrm>
              <a:custGeom>
                <a:avLst/>
                <a:gdLst>
                  <a:gd name="T0" fmla="*/ 53 w 53"/>
                  <a:gd name="T1" fmla="*/ 21 h 54"/>
                  <a:gd name="T2" fmla="*/ 49 w 53"/>
                  <a:gd name="T3" fmla="*/ 12 h 54"/>
                  <a:gd name="T4" fmla="*/ 42 w 53"/>
                  <a:gd name="T5" fmla="*/ 4 h 54"/>
                  <a:gd name="T6" fmla="*/ 32 w 53"/>
                  <a:gd name="T7" fmla="*/ 0 h 54"/>
                  <a:gd name="T8" fmla="*/ 21 w 53"/>
                  <a:gd name="T9" fmla="*/ 0 h 54"/>
                  <a:gd name="T10" fmla="*/ 12 w 53"/>
                  <a:gd name="T11" fmla="*/ 4 h 54"/>
                  <a:gd name="T12" fmla="*/ 5 w 53"/>
                  <a:gd name="T13" fmla="*/ 12 h 54"/>
                  <a:gd name="T14" fmla="*/ 1 w 53"/>
                  <a:gd name="T15" fmla="*/ 21 h 54"/>
                  <a:gd name="T16" fmla="*/ 1 w 53"/>
                  <a:gd name="T17" fmla="*/ 32 h 54"/>
                  <a:gd name="T18" fmla="*/ 5 w 53"/>
                  <a:gd name="T19" fmla="*/ 42 h 54"/>
                  <a:gd name="T20" fmla="*/ 12 w 53"/>
                  <a:gd name="T21" fmla="*/ 49 h 54"/>
                  <a:gd name="T22" fmla="*/ 21 w 53"/>
                  <a:gd name="T23" fmla="*/ 53 h 54"/>
                  <a:gd name="T24" fmla="*/ 32 w 53"/>
                  <a:gd name="T25" fmla="*/ 53 h 54"/>
                  <a:gd name="T26" fmla="*/ 42 w 53"/>
                  <a:gd name="T27" fmla="*/ 49 h 54"/>
                  <a:gd name="T28" fmla="*/ 49 w 53"/>
                  <a:gd name="T29" fmla="*/ 42 h 54"/>
                  <a:gd name="T30" fmla="*/ 53 w 53"/>
                  <a:gd name="T31" fmla="*/ 32 h 54"/>
                  <a:gd name="T32" fmla="*/ 27 w 53"/>
                  <a:gd name="T33" fmla="*/ 51 h 54"/>
                  <a:gd name="T34" fmla="*/ 21 w 53"/>
                  <a:gd name="T35" fmla="*/ 50 h 54"/>
                  <a:gd name="T36" fmla="*/ 15 w 53"/>
                  <a:gd name="T37" fmla="*/ 46 h 54"/>
                  <a:gd name="T38" fmla="*/ 11 w 53"/>
                  <a:gd name="T39" fmla="*/ 38 h 54"/>
                  <a:gd name="T40" fmla="*/ 9 w 53"/>
                  <a:gd name="T41" fmla="*/ 26 h 54"/>
                  <a:gd name="T42" fmla="*/ 11 w 53"/>
                  <a:gd name="T43" fmla="*/ 14 h 54"/>
                  <a:gd name="T44" fmla="*/ 15 w 53"/>
                  <a:gd name="T45" fmla="*/ 7 h 54"/>
                  <a:gd name="T46" fmla="*/ 21 w 53"/>
                  <a:gd name="T47" fmla="*/ 3 h 54"/>
                  <a:gd name="T48" fmla="*/ 27 w 53"/>
                  <a:gd name="T49" fmla="*/ 2 h 54"/>
                  <a:gd name="T50" fmla="*/ 32 w 53"/>
                  <a:gd name="T51" fmla="*/ 3 h 54"/>
                  <a:gd name="T52" fmla="*/ 38 w 53"/>
                  <a:gd name="T53" fmla="*/ 7 h 54"/>
                  <a:gd name="T54" fmla="*/ 43 w 53"/>
                  <a:gd name="T55" fmla="*/ 14 h 54"/>
                  <a:gd name="T56" fmla="*/ 45 w 53"/>
                  <a:gd name="T57" fmla="*/ 26 h 54"/>
                  <a:gd name="T58" fmla="*/ 43 w 53"/>
                  <a:gd name="T59" fmla="*/ 38 h 54"/>
                  <a:gd name="T60" fmla="*/ 38 w 53"/>
                  <a:gd name="T61" fmla="*/ 46 h 54"/>
                  <a:gd name="T62" fmla="*/ 33 w 53"/>
                  <a:gd name="T63" fmla="*/ 50 h 54"/>
                  <a:gd name="T64" fmla="*/ 27 w 53"/>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1"/>
                    </a:lnTo>
                    <a:lnTo>
                      <a:pt x="51" y="16"/>
                    </a:lnTo>
                    <a:lnTo>
                      <a:pt x="49" y="12"/>
                    </a:lnTo>
                    <a:lnTo>
                      <a:pt x="46" y="8"/>
                    </a:lnTo>
                    <a:lnTo>
                      <a:pt x="42" y="4"/>
                    </a:lnTo>
                    <a:lnTo>
                      <a:pt x="37" y="2"/>
                    </a:lnTo>
                    <a:lnTo>
                      <a:pt x="32" y="0"/>
                    </a:lnTo>
                    <a:lnTo>
                      <a:pt x="27" y="0"/>
                    </a:lnTo>
                    <a:lnTo>
                      <a:pt x="21" y="0"/>
                    </a:lnTo>
                    <a:lnTo>
                      <a:pt x="16" y="2"/>
                    </a:lnTo>
                    <a:lnTo>
                      <a:pt x="12" y="4"/>
                    </a:lnTo>
                    <a:lnTo>
                      <a:pt x="8" y="8"/>
                    </a:lnTo>
                    <a:lnTo>
                      <a:pt x="5" y="12"/>
                    </a:lnTo>
                    <a:lnTo>
                      <a:pt x="2" y="16"/>
                    </a:lnTo>
                    <a:lnTo>
                      <a:pt x="1" y="21"/>
                    </a:lnTo>
                    <a:lnTo>
                      <a:pt x="0" y="27"/>
                    </a:lnTo>
                    <a:lnTo>
                      <a:pt x="1" y="32"/>
                    </a:lnTo>
                    <a:lnTo>
                      <a:pt x="2" y="37"/>
                    </a:lnTo>
                    <a:lnTo>
                      <a:pt x="5" y="42"/>
                    </a:lnTo>
                    <a:lnTo>
                      <a:pt x="8" y="46"/>
                    </a:lnTo>
                    <a:lnTo>
                      <a:pt x="12" y="49"/>
                    </a:lnTo>
                    <a:lnTo>
                      <a:pt x="16" y="51"/>
                    </a:lnTo>
                    <a:lnTo>
                      <a:pt x="21" y="53"/>
                    </a:lnTo>
                    <a:lnTo>
                      <a:pt x="27" y="54"/>
                    </a:lnTo>
                    <a:lnTo>
                      <a:pt x="32" y="53"/>
                    </a:lnTo>
                    <a:lnTo>
                      <a:pt x="37" y="51"/>
                    </a:lnTo>
                    <a:lnTo>
                      <a:pt x="42" y="49"/>
                    </a:lnTo>
                    <a:lnTo>
                      <a:pt x="45" y="46"/>
                    </a:lnTo>
                    <a:lnTo>
                      <a:pt x="49" y="42"/>
                    </a:lnTo>
                    <a:lnTo>
                      <a:pt x="51" y="37"/>
                    </a:lnTo>
                    <a:lnTo>
                      <a:pt x="53" y="32"/>
                    </a:lnTo>
                    <a:lnTo>
                      <a:pt x="53"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29" y="2"/>
                    </a:lnTo>
                    <a:lnTo>
                      <a:pt x="32" y="3"/>
                    </a:lnTo>
                    <a:lnTo>
                      <a:pt x="35" y="5"/>
                    </a:lnTo>
                    <a:lnTo>
                      <a:pt x="38" y="7"/>
                    </a:lnTo>
                    <a:lnTo>
                      <a:pt x="41" y="10"/>
                    </a:lnTo>
                    <a:lnTo>
                      <a:pt x="43" y="14"/>
                    </a:lnTo>
                    <a:lnTo>
                      <a:pt x="44" y="19"/>
                    </a:lnTo>
                    <a:lnTo>
                      <a:pt x="45" y="26"/>
                    </a:lnTo>
                    <a:lnTo>
                      <a:pt x="44" y="32"/>
                    </a:lnTo>
                    <a:lnTo>
                      <a:pt x="43" y="38"/>
                    </a:lnTo>
                    <a:lnTo>
                      <a:pt x="41" y="42"/>
                    </a:lnTo>
                    <a:lnTo>
                      <a:pt x="38"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0" name="Freeform 280"/>
              <p:cNvSpPr>
                <a:spLocks noChangeAspect="1"/>
              </p:cNvSpPr>
              <p:nvPr/>
            </p:nvSpPr>
            <p:spPr bwMode="auto">
              <a:xfrm>
                <a:off x="2079" y="1894"/>
                <a:ext cx="52" cy="51"/>
              </a:xfrm>
              <a:custGeom>
                <a:avLst/>
                <a:gdLst>
                  <a:gd name="T0" fmla="*/ 14 w 52"/>
                  <a:gd name="T1" fmla="*/ 0 h 51"/>
                  <a:gd name="T2" fmla="*/ 13 w 52"/>
                  <a:gd name="T3" fmla="*/ 0 h 51"/>
                  <a:gd name="T4" fmla="*/ 0 w 52"/>
                  <a:gd name="T5" fmla="*/ 0 h 51"/>
                  <a:gd name="T6" fmla="*/ 3 w 52"/>
                  <a:gd name="T7" fmla="*/ 2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6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1 w 52"/>
                  <a:gd name="T67" fmla="*/ 5 h 51"/>
                  <a:gd name="T68" fmla="*/ 42 w 52"/>
                  <a:gd name="T69" fmla="*/ 8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3"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6" y="51"/>
                    </a:lnTo>
                    <a:lnTo>
                      <a:pt x="8" y="51"/>
                    </a:lnTo>
                    <a:lnTo>
                      <a:pt x="10" y="51"/>
                    </a:lnTo>
                    <a:lnTo>
                      <a:pt x="12" y="51"/>
                    </a:lnTo>
                    <a:lnTo>
                      <a:pt x="15" y="51"/>
                    </a:lnTo>
                    <a:lnTo>
                      <a:pt x="17" y="51"/>
                    </a:lnTo>
                    <a:lnTo>
                      <a:pt x="17" y="49"/>
                    </a:lnTo>
                    <a:lnTo>
                      <a:pt x="14" y="48"/>
                    </a:lnTo>
                    <a:lnTo>
                      <a:pt x="13" y="48"/>
                    </a:lnTo>
                    <a:lnTo>
                      <a:pt x="11"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5" y="7"/>
                    </a:lnTo>
                    <a:lnTo>
                      <a:pt x="46" y="5"/>
                    </a:lnTo>
                    <a:lnTo>
                      <a:pt x="47" y="4"/>
                    </a:lnTo>
                    <a:lnTo>
                      <a:pt x="48" y="3"/>
                    </a:lnTo>
                    <a:lnTo>
                      <a:pt x="50" y="3"/>
                    </a:lnTo>
                    <a:lnTo>
                      <a:pt x="52" y="2"/>
                    </a:lnTo>
                    <a:lnTo>
                      <a:pt x="52" y="0"/>
                    </a:lnTo>
                    <a:lnTo>
                      <a:pt x="50" y="0"/>
                    </a:lnTo>
                    <a:lnTo>
                      <a:pt x="48" y="0"/>
                    </a:lnTo>
                    <a:lnTo>
                      <a:pt x="46" y="0"/>
                    </a:lnTo>
                    <a:lnTo>
                      <a:pt x="44" y="0"/>
                    </a:lnTo>
                    <a:lnTo>
                      <a:pt x="42" y="0"/>
                    </a:lnTo>
                    <a:lnTo>
                      <a:pt x="40" y="0"/>
                    </a:lnTo>
                    <a:lnTo>
                      <a:pt x="37" y="0"/>
                    </a:lnTo>
                    <a:lnTo>
                      <a:pt x="35" y="0"/>
                    </a:lnTo>
                    <a:lnTo>
                      <a:pt x="35" y="2"/>
                    </a:lnTo>
                    <a:lnTo>
                      <a:pt x="37" y="3"/>
                    </a:lnTo>
                    <a:lnTo>
                      <a:pt x="39" y="3"/>
                    </a:lnTo>
                    <a:lnTo>
                      <a:pt x="40" y="4"/>
                    </a:lnTo>
                    <a:lnTo>
                      <a:pt x="41" y="5"/>
                    </a:lnTo>
                    <a:lnTo>
                      <a:pt x="42" y="7"/>
                    </a:lnTo>
                    <a:lnTo>
                      <a:pt x="42" y="8"/>
                    </a:lnTo>
                    <a:lnTo>
                      <a:pt x="42" y="9"/>
                    </a:lnTo>
                    <a:lnTo>
                      <a:pt x="42" y="10"/>
                    </a:lnTo>
                    <a:lnTo>
                      <a:pt x="42"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1" name="Freeform 281"/>
              <p:cNvSpPr>
                <a:spLocks noChangeAspect="1"/>
              </p:cNvSpPr>
              <p:nvPr/>
            </p:nvSpPr>
            <p:spPr bwMode="auto">
              <a:xfrm>
                <a:off x="2140" y="1894"/>
                <a:ext cx="52" cy="51"/>
              </a:xfrm>
              <a:custGeom>
                <a:avLst/>
                <a:gdLst>
                  <a:gd name="T0" fmla="*/ 14 w 52"/>
                  <a:gd name="T1" fmla="*/ 0 h 51"/>
                  <a:gd name="T2" fmla="*/ 13 w 52"/>
                  <a:gd name="T3" fmla="*/ 0 h 51"/>
                  <a:gd name="T4" fmla="*/ 0 w 52"/>
                  <a:gd name="T5" fmla="*/ 0 h 51"/>
                  <a:gd name="T6" fmla="*/ 4 w 52"/>
                  <a:gd name="T7" fmla="*/ 2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7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2 w 52"/>
                  <a:gd name="T67" fmla="*/ 5 h 51"/>
                  <a:gd name="T68" fmla="*/ 42 w 52"/>
                  <a:gd name="T69" fmla="*/ 8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7" y="51"/>
                    </a:lnTo>
                    <a:lnTo>
                      <a:pt x="8" y="51"/>
                    </a:lnTo>
                    <a:lnTo>
                      <a:pt x="10" y="51"/>
                    </a:lnTo>
                    <a:lnTo>
                      <a:pt x="12" y="51"/>
                    </a:lnTo>
                    <a:lnTo>
                      <a:pt x="15" y="51"/>
                    </a:lnTo>
                    <a:lnTo>
                      <a:pt x="17" y="51"/>
                    </a:lnTo>
                    <a:lnTo>
                      <a:pt x="17" y="49"/>
                    </a:lnTo>
                    <a:lnTo>
                      <a:pt x="15" y="48"/>
                    </a:lnTo>
                    <a:lnTo>
                      <a:pt x="13" y="48"/>
                    </a:lnTo>
                    <a:lnTo>
                      <a:pt x="12"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2" y="2"/>
                    </a:lnTo>
                    <a:lnTo>
                      <a:pt x="52" y="0"/>
                    </a:lnTo>
                    <a:lnTo>
                      <a:pt x="50" y="0"/>
                    </a:lnTo>
                    <a:lnTo>
                      <a:pt x="48" y="0"/>
                    </a:lnTo>
                    <a:lnTo>
                      <a:pt x="46" y="0"/>
                    </a:lnTo>
                    <a:lnTo>
                      <a:pt x="44" y="0"/>
                    </a:lnTo>
                    <a:lnTo>
                      <a:pt x="42" y="0"/>
                    </a:lnTo>
                    <a:lnTo>
                      <a:pt x="40" y="0"/>
                    </a:lnTo>
                    <a:lnTo>
                      <a:pt x="37" y="0"/>
                    </a:lnTo>
                    <a:lnTo>
                      <a:pt x="35" y="0"/>
                    </a:lnTo>
                    <a:lnTo>
                      <a:pt x="35" y="2"/>
                    </a:lnTo>
                    <a:lnTo>
                      <a:pt x="38" y="3"/>
                    </a:lnTo>
                    <a:lnTo>
                      <a:pt x="39" y="3"/>
                    </a:lnTo>
                    <a:lnTo>
                      <a:pt x="41" y="4"/>
                    </a:lnTo>
                    <a:lnTo>
                      <a:pt x="42" y="5"/>
                    </a:lnTo>
                    <a:lnTo>
                      <a:pt x="42" y="7"/>
                    </a:lnTo>
                    <a:lnTo>
                      <a:pt x="42" y="8"/>
                    </a:lnTo>
                    <a:lnTo>
                      <a:pt x="42" y="9"/>
                    </a:lnTo>
                    <a:lnTo>
                      <a:pt x="42" y="10"/>
                    </a:lnTo>
                    <a:lnTo>
                      <a:pt x="42"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2" name="Freeform 282"/>
              <p:cNvSpPr>
                <a:spLocks noChangeAspect="1"/>
              </p:cNvSpPr>
              <p:nvPr/>
            </p:nvSpPr>
            <p:spPr bwMode="auto">
              <a:xfrm>
                <a:off x="2201" y="1894"/>
                <a:ext cx="48" cy="51"/>
              </a:xfrm>
              <a:custGeom>
                <a:avLst/>
                <a:gdLst>
                  <a:gd name="T0" fmla="*/ 44 w 48"/>
                  <a:gd name="T1" fmla="*/ 0 h 51"/>
                  <a:gd name="T2" fmla="*/ 0 w 48"/>
                  <a:gd name="T3" fmla="*/ 0 h 51"/>
                  <a:gd name="T4" fmla="*/ 0 w 48"/>
                  <a:gd name="T5" fmla="*/ 3 h 51"/>
                  <a:gd name="T6" fmla="*/ 4 w 48"/>
                  <a:gd name="T7" fmla="*/ 3 h 51"/>
                  <a:gd name="T8" fmla="*/ 6 w 48"/>
                  <a:gd name="T9" fmla="*/ 4 h 51"/>
                  <a:gd name="T10" fmla="*/ 7 w 48"/>
                  <a:gd name="T11" fmla="*/ 5 h 51"/>
                  <a:gd name="T12" fmla="*/ 7 w 48"/>
                  <a:gd name="T13" fmla="*/ 7 h 51"/>
                  <a:gd name="T14" fmla="*/ 7 w 48"/>
                  <a:gd name="T15" fmla="*/ 44 h 51"/>
                  <a:gd name="T16" fmla="*/ 7 w 48"/>
                  <a:gd name="T17" fmla="*/ 46 h 51"/>
                  <a:gd name="T18" fmla="*/ 6 w 48"/>
                  <a:gd name="T19" fmla="*/ 48 h 51"/>
                  <a:gd name="T20" fmla="*/ 4 w 48"/>
                  <a:gd name="T21" fmla="*/ 48 h 51"/>
                  <a:gd name="T22" fmla="*/ 0 w 48"/>
                  <a:gd name="T23" fmla="*/ 49 h 51"/>
                  <a:gd name="T24" fmla="*/ 0 w 48"/>
                  <a:gd name="T25" fmla="*/ 51 h 51"/>
                  <a:gd name="T26" fmla="*/ 46 w 48"/>
                  <a:gd name="T27" fmla="*/ 51 h 51"/>
                  <a:gd name="T28" fmla="*/ 48 w 48"/>
                  <a:gd name="T29" fmla="*/ 32 h 51"/>
                  <a:gd name="T30" fmla="*/ 46 w 48"/>
                  <a:gd name="T31" fmla="*/ 32 h 51"/>
                  <a:gd name="T32" fmla="*/ 44 w 48"/>
                  <a:gd name="T33" fmla="*/ 40 h 51"/>
                  <a:gd name="T34" fmla="*/ 42 w 48"/>
                  <a:gd name="T35" fmla="*/ 45 h 51"/>
                  <a:gd name="T36" fmla="*/ 37 w 48"/>
                  <a:gd name="T37" fmla="*/ 48 h 51"/>
                  <a:gd name="T38" fmla="*/ 29 w 48"/>
                  <a:gd name="T39" fmla="*/ 49 h 51"/>
                  <a:gd name="T40" fmla="*/ 18 w 48"/>
                  <a:gd name="T41" fmla="*/ 49 h 51"/>
                  <a:gd name="T42" fmla="*/ 16 w 48"/>
                  <a:gd name="T43" fmla="*/ 49 h 51"/>
                  <a:gd name="T44" fmla="*/ 15 w 48"/>
                  <a:gd name="T45" fmla="*/ 48 h 51"/>
                  <a:gd name="T46" fmla="*/ 14 w 48"/>
                  <a:gd name="T47" fmla="*/ 47 h 51"/>
                  <a:gd name="T48" fmla="*/ 14 w 48"/>
                  <a:gd name="T49" fmla="*/ 44 h 51"/>
                  <a:gd name="T50" fmla="*/ 14 w 48"/>
                  <a:gd name="T51" fmla="*/ 26 h 51"/>
                  <a:gd name="T52" fmla="*/ 21 w 48"/>
                  <a:gd name="T53" fmla="*/ 26 h 51"/>
                  <a:gd name="T54" fmla="*/ 24 w 48"/>
                  <a:gd name="T55" fmla="*/ 26 h 51"/>
                  <a:gd name="T56" fmla="*/ 26 w 48"/>
                  <a:gd name="T57" fmla="*/ 26 h 51"/>
                  <a:gd name="T58" fmla="*/ 27 w 48"/>
                  <a:gd name="T59" fmla="*/ 27 h 51"/>
                  <a:gd name="T60" fmla="*/ 28 w 48"/>
                  <a:gd name="T61" fmla="*/ 28 h 51"/>
                  <a:gd name="T62" fmla="*/ 29 w 48"/>
                  <a:gd name="T63" fmla="*/ 29 h 51"/>
                  <a:gd name="T64" fmla="*/ 30 w 48"/>
                  <a:gd name="T65" fmla="*/ 30 h 51"/>
                  <a:gd name="T66" fmla="*/ 30 w 48"/>
                  <a:gd name="T67" fmla="*/ 32 h 51"/>
                  <a:gd name="T68" fmla="*/ 30 w 48"/>
                  <a:gd name="T69" fmla="*/ 35 h 51"/>
                  <a:gd name="T70" fmla="*/ 32 w 48"/>
                  <a:gd name="T71" fmla="*/ 35 h 51"/>
                  <a:gd name="T72" fmla="*/ 32 w 48"/>
                  <a:gd name="T73" fmla="*/ 15 h 51"/>
                  <a:gd name="T74" fmla="*/ 30 w 48"/>
                  <a:gd name="T75" fmla="*/ 15 h 51"/>
                  <a:gd name="T76" fmla="*/ 30 w 48"/>
                  <a:gd name="T77" fmla="*/ 17 h 51"/>
                  <a:gd name="T78" fmla="*/ 30 w 48"/>
                  <a:gd name="T79" fmla="*/ 19 h 51"/>
                  <a:gd name="T80" fmla="*/ 29 w 48"/>
                  <a:gd name="T81" fmla="*/ 20 h 51"/>
                  <a:gd name="T82" fmla="*/ 28 w 48"/>
                  <a:gd name="T83" fmla="*/ 22 h 51"/>
                  <a:gd name="T84" fmla="*/ 27 w 48"/>
                  <a:gd name="T85" fmla="*/ 22 h 51"/>
                  <a:gd name="T86" fmla="*/ 26 w 48"/>
                  <a:gd name="T87" fmla="*/ 23 h 51"/>
                  <a:gd name="T88" fmla="*/ 24 w 48"/>
                  <a:gd name="T89" fmla="*/ 23 h 51"/>
                  <a:gd name="T90" fmla="*/ 21 w 48"/>
                  <a:gd name="T91" fmla="*/ 23 h 51"/>
                  <a:gd name="T92" fmla="*/ 14 w 48"/>
                  <a:gd name="T93" fmla="*/ 23 h 51"/>
                  <a:gd name="T94" fmla="*/ 14 w 48"/>
                  <a:gd name="T95" fmla="*/ 7 h 51"/>
                  <a:gd name="T96" fmla="*/ 14 w 48"/>
                  <a:gd name="T97" fmla="*/ 5 h 51"/>
                  <a:gd name="T98" fmla="*/ 15 w 48"/>
                  <a:gd name="T99" fmla="*/ 3 h 51"/>
                  <a:gd name="T100" fmla="*/ 16 w 48"/>
                  <a:gd name="T101" fmla="*/ 3 h 51"/>
                  <a:gd name="T102" fmla="*/ 18 w 48"/>
                  <a:gd name="T103" fmla="*/ 3 h 51"/>
                  <a:gd name="T104" fmla="*/ 28 w 48"/>
                  <a:gd name="T105" fmla="*/ 3 h 51"/>
                  <a:gd name="T106" fmla="*/ 36 w 48"/>
                  <a:gd name="T107" fmla="*/ 3 h 51"/>
                  <a:gd name="T108" fmla="*/ 40 w 48"/>
                  <a:gd name="T109" fmla="*/ 6 h 51"/>
                  <a:gd name="T110" fmla="*/ 42 w 48"/>
                  <a:gd name="T111" fmla="*/ 10 h 51"/>
                  <a:gd name="T112" fmla="*/ 44 w 48"/>
                  <a:gd name="T113" fmla="*/ 17 h 51"/>
                  <a:gd name="T114" fmla="*/ 46 w 48"/>
                  <a:gd name="T115" fmla="*/ 17 h 51"/>
                  <a:gd name="T116" fmla="*/ 44 w 4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1">
                    <a:moveTo>
                      <a:pt x="44" y="0"/>
                    </a:moveTo>
                    <a:lnTo>
                      <a:pt x="0" y="0"/>
                    </a:lnTo>
                    <a:lnTo>
                      <a:pt x="0" y="3"/>
                    </a:lnTo>
                    <a:lnTo>
                      <a:pt x="4" y="3"/>
                    </a:lnTo>
                    <a:lnTo>
                      <a:pt x="6" y="4"/>
                    </a:lnTo>
                    <a:lnTo>
                      <a:pt x="7" y="5"/>
                    </a:lnTo>
                    <a:lnTo>
                      <a:pt x="7" y="7"/>
                    </a:lnTo>
                    <a:lnTo>
                      <a:pt x="7" y="44"/>
                    </a:lnTo>
                    <a:lnTo>
                      <a:pt x="7" y="46"/>
                    </a:lnTo>
                    <a:lnTo>
                      <a:pt x="6" y="48"/>
                    </a:lnTo>
                    <a:lnTo>
                      <a:pt x="4" y="48"/>
                    </a:lnTo>
                    <a:lnTo>
                      <a:pt x="0" y="49"/>
                    </a:lnTo>
                    <a:lnTo>
                      <a:pt x="0" y="51"/>
                    </a:lnTo>
                    <a:lnTo>
                      <a:pt x="46" y="51"/>
                    </a:lnTo>
                    <a:lnTo>
                      <a:pt x="48" y="32"/>
                    </a:lnTo>
                    <a:lnTo>
                      <a:pt x="46" y="32"/>
                    </a:lnTo>
                    <a:lnTo>
                      <a:pt x="44" y="40"/>
                    </a:lnTo>
                    <a:lnTo>
                      <a:pt x="42" y="45"/>
                    </a:lnTo>
                    <a:lnTo>
                      <a:pt x="37" y="48"/>
                    </a:lnTo>
                    <a:lnTo>
                      <a:pt x="29" y="49"/>
                    </a:lnTo>
                    <a:lnTo>
                      <a:pt x="18" y="49"/>
                    </a:lnTo>
                    <a:lnTo>
                      <a:pt x="16" y="49"/>
                    </a:lnTo>
                    <a:lnTo>
                      <a:pt x="15" y="48"/>
                    </a:lnTo>
                    <a:lnTo>
                      <a:pt x="14" y="47"/>
                    </a:lnTo>
                    <a:lnTo>
                      <a:pt x="14" y="44"/>
                    </a:lnTo>
                    <a:lnTo>
                      <a:pt x="14" y="26"/>
                    </a:lnTo>
                    <a:lnTo>
                      <a:pt x="21" y="26"/>
                    </a:lnTo>
                    <a:lnTo>
                      <a:pt x="24" y="26"/>
                    </a:lnTo>
                    <a:lnTo>
                      <a:pt x="26" y="26"/>
                    </a:lnTo>
                    <a:lnTo>
                      <a:pt x="27" y="27"/>
                    </a:lnTo>
                    <a:lnTo>
                      <a:pt x="28" y="28"/>
                    </a:lnTo>
                    <a:lnTo>
                      <a:pt x="29" y="29"/>
                    </a:lnTo>
                    <a:lnTo>
                      <a:pt x="30" y="30"/>
                    </a:lnTo>
                    <a:lnTo>
                      <a:pt x="30" y="32"/>
                    </a:lnTo>
                    <a:lnTo>
                      <a:pt x="30" y="35"/>
                    </a:lnTo>
                    <a:lnTo>
                      <a:pt x="32" y="35"/>
                    </a:lnTo>
                    <a:lnTo>
                      <a:pt x="32" y="15"/>
                    </a:lnTo>
                    <a:lnTo>
                      <a:pt x="30" y="15"/>
                    </a:lnTo>
                    <a:lnTo>
                      <a:pt x="30" y="17"/>
                    </a:lnTo>
                    <a:lnTo>
                      <a:pt x="30" y="19"/>
                    </a:lnTo>
                    <a:lnTo>
                      <a:pt x="29" y="20"/>
                    </a:lnTo>
                    <a:lnTo>
                      <a:pt x="28" y="22"/>
                    </a:lnTo>
                    <a:lnTo>
                      <a:pt x="27" y="22"/>
                    </a:lnTo>
                    <a:lnTo>
                      <a:pt x="26" y="23"/>
                    </a:lnTo>
                    <a:lnTo>
                      <a:pt x="24" y="23"/>
                    </a:lnTo>
                    <a:lnTo>
                      <a:pt x="21" y="23"/>
                    </a:lnTo>
                    <a:lnTo>
                      <a:pt x="14" y="23"/>
                    </a:lnTo>
                    <a:lnTo>
                      <a:pt x="14" y="7"/>
                    </a:lnTo>
                    <a:lnTo>
                      <a:pt x="14" y="5"/>
                    </a:lnTo>
                    <a:lnTo>
                      <a:pt x="15" y="3"/>
                    </a:lnTo>
                    <a:lnTo>
                      <a:pt x="16" y="3"/>
                    </a:lnTo>
                    <a:lnTo>
                      <a:pt x="18" y="3"/>
                    </a:lnTo>
                    <a:lnTo>
                      <a:pt x="28" y="3"/>
                    </a:lnTo>
                    <a:lnTo>
                      <a:pt x="36" y="3"/>
                    </a:lnTo>
                    <a:lnTo>
                      <a:pt x="40" y="6"/>
                    </a:lnTo>
                    <a:lnTo>
                      <a:pt x="42"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3" name="Freeform 283"/>
              <p:cNvSpPr>
                <a:spLocks noChangeAspect="1"/>
              </p:cNvSpPr>
              <p:nvPr/>
            </p:nvSpPr>
            <p:spPr bwMode="auto">
              <a:xfrm>
                <a:off x="2257" y="1893"/>
                <a:ext cx="49" cy="54"/>
              </a:xfrm>
              <a:custGeom>
                <a:avLst/>
                <a:gdLst>
                  <a:gd name="T0" fmla="*/ 41 w 49"/>
                  <a:gd name="T1" fmla="*/ 4 h 54"/>
                  <a:gd name="T2" fmla="*/ 33 w 49"/>
                  <a:gd name="T3" fmla="*/ 0 h 54"/>
                  <a:gd name="T4" fmla="*/ 23 w 49"/>
                  <a:gd name="T5" fmla="*/ 0 h 54"/>
                  <a:gd name="T6" fmla="*/ 13 w 49"/>
                  <a:gd name="T7" fmla="*/ 4 h 54"/>
                  <a:gd name="T8" fmla="*/ 5 w 49"/>
                  <a:gd name="T9" fmla="*/ 11 h 54"/>
                  <a:gd name="T10" fmla="*/ 1 w 49"/>
                  <a:gd name="T11" fmla="*/ 21 h 54"/>
                  <a:gd name="T12" fmla="*/ 1 w 49"/>
                  <a:gd name="T13" fmla="*/ 32 h 54"/>
                  <a:gd name="T14" fmla="*/ 5 w 49"/>
                  <a:gd name="T15" fmla="*/ 42 h 54"/>
                  <a:gd name="T16" fmla="*/ 13 w 49"/>
                  <a:gd name="T17" fmla="*/ 49 h 54"/>
                  <a:gd name="T18" fmla="*/ 23 w 49"/>
                  <a:gd name="T19" fmla="*/ 53 h 54"/>
                  <a:gd name="T20" fmla="*/ 37 w 49"/>
                  <a:gd name="T21" fmla="*/ 52 h 54"/>
                  <a:gd name="T22" fmla="*/ 48 w 49"/>
                  <a:gd name="T23" fmla="*/ 41 h 54"/>
                  <a:gd name="T24" fmla="*/ 49 w 49"/>
                  <a:gd name="T25" fmla="*/ 33 h 54"/>
                  <a:gd name="T26" fmla="*/ 47 w 49"/>
                  <a:gd name="T27" fmla="*/ 33 h 54"/>
                  <a:gd name="T28" fmla="*/ 45 w 49"/>
                  <a:gd name="T29" fmla="*/ 42 h 54"/>
                  <a:gd name="T30" fmla="*/ 35 w 49"/>
                  <a:gd name="T31" fmla="*/ 50 h 54"/>
                  <a:gd name="T32" fmla="*/ 27 w 49"/>
                  <a:gd name="T33" fmla="*/ 51 h 54"/>
                  <a:gd name="T34" fmla="*/ 20 w 49"/>
                  <a:gd name="T35" fmla="*/ 49 h 54"/>
                  <a:gd name="T36" fmla="*/ 14 w 49"/>
                  <a:gd name="T37" fmla="*/ 44 h 54"/>
                  <a:gd name="T38" fmla="*/ 10 w 49"/>
                  <a:gd name="T39" fmla="*/ 34 h 54"/>
                  <a:gd name="T40" fmla="*/ 10 w 49"/>
                  <a:gd name="T41" fmla="*/ 19 h 54"/>
                  <a:gd name="T42" fmla="*/ 14 w 49"/>
                  <a:gd name="T43" fmla="*/ 9 h 54"/>
                  <a:gd name="T44" fmla="*/ 21 w 49"/>
                  <a:gd name="T45" fmla="*/ 4 h 54"/>
                  <a:gd name="T46" fmla="*/ 27 w 49"/>
                  <a:gd name="T47" fmla="*/ 2 h 54"/>
                  <a:gd name="T48" fmla="*/ 34 w 49"/>
                  <a:gd name="T49" fmla="*/ 3 h 54"/>
                  <a:gd name="T50" fmla="*/ 44 w 49"/>
                  <a:gd name="T51" fmla="*/ 12 h 54"/>
                  <a:gd name="T52" fmla="*/ 47 w 49"/>
                  <a:gd name="T53" fmla="*/ 21 h 54"/>
                  <a:gd name="T54" fmla="*/ 49 w 49"/>
                  <a:gd name="T55" fmla="*/ 21 h 54"/>
                  <a:gd name="T56" fmla="*/ 49 w 49"/>
                  <a:gd name="T57" fmla="*/ 20 h 54"/>
                  <a:gd name="T58" fmla="*/ 49 w 49"/>
                  <a:gd name="T59" fmla="*/ 2 h 54"/>
                  <a:gd name="T60" fmla="*/ 48 w 49"/>
                  <a:gd name="T61" fmla="*/ 0 h 54"/>
                  <a:gd name="T62" fmla="*/ 47 w 49"/>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4">
                    <a:moveTo>
                      <a:pt x="43" y="6"/>
                    </a:moveTo>
                    <a:lnTo>
                      <a:pt x="41" y="4"/>
                    </a:lnTo>
                    <a:lnTo>
                      <a:pt x="38" y="2"/>
                    </a:lnTo>
                    <a:lnTo>
                      <a:pt x="33" y="0"/>
                    </a:lnTo>
                    <a:lnTo>
                      <a:pt x="28" y="0"/>
                    </a:lnTo>
                    <a:lnTo>
                      <a:pt x="23" y="0"/>
                    </a:lnTo>
                    <a:lnTo>
                      <a:pt x="18" y="2"/>
                    </a:lnTo>
                    <a:lnTo>
                      <a:pt x="13" y="4"/>
                    </a:lnTo>
                    <a:lnTo>
                      <a:pt x="9" y="7"/>
                    </a:lnTo>
                    <a:lnTo>
                      <a:pt x="5" y="11"/>
                    </a:lnTo>
                    <a:lnTo>
                      <a:pt x="3" y="16"/>
                    </a:lnTo>
                    <a:lnTo>
                      <a:pt x="1" y="21"/>
                    </a:lnTo>
                    <a:lnTo>
                      <a:pt x="0" y="26"/>
                    </a:lnTo>
                    <a:lnTo>
                      <a:pt x="1" y="32"/>
                    </a:lnTo>
                    <a:lnTo>
                      <a:pt x="3" y="37"/>
                    </a:lnTo>
                    <a:lnTo>
                      <a:pt x="5" y="42"/>
                    </a:lnTo>
                    <a:lnTo>
                      <a:pt x="9" y="46"/>
                    </a:lnTo>
                    <a:lnTo>
                      <a:pt x="13" y="49"/>
                    </a:lnTo>
                    <a:lnTo>
                      <a:pt x="18" y="51"/>
                    </a:lnTo>
                    <a:lnTo>
                      <a:pt x="23" y="53"/>
                    </a:lnTo>
                    <a:lnTo>
                      <a:pt x="28" y="54"/>
                    </a:lnTo>
                    <a:lnTo>
                      <a:pt x="37" y="52"/>
                    </a:lnTo>
                    <a:lnTo>
                      <a:pt x="44" y="47"/>
                    </a:lnTo>
                    <a:lnTo>
                      <a:pt x="48" y="41"/>
                    </a:lnTo>
                    <a:lnTo>
                      <a:pt x="49" y="34"/>
                    </a:lnTo>
                    <a:lnTo>
                      <a:pt x="49" y="33"/>
                    </a:lnTo>
                    <a:lnTo>
                      <a:pt x="48" y="33"/>
                    </a:lnTo>
                    <a:lnTo>
                      <a:pt x="47" y="33"/>
                    </a:lnTo>
                    <a:lnTo>
                      <a:pt x="47" y="34"/>
                    </a:lnTo>
                    <a:lnTo>
                      <a:pt x="45" y="42"/>
                    </a:lnTo>
                    <a:lnTo>
                      <a:pt x="41" y="47"/>
                    </a:lnTo>
                    <a:lnTo>
                      <a:pt x="35" y="50"/>
                    </a:lnTo>
                    <a:lnTo>
                      <a:pt x="29" y="51"/>
                    </a:lnTo>
                    <a:lnTo>
                      <a:pt x="27" y="51"/>
                    </a:lnTo>
                    <a:lnTo>
                      <a:pt x="24" y="50"/>
                    </a:lnTo>
                    <a:lnTo>
                      <a:pt x="20" y="49"/>
                    </a:lnTo>
                    <a:lnTo>
                      <a:pt x="17" y="47"/>
                    </a:lnTo>
                    <a:lnTo>
                      <a:pt x="14" y="44"/>
                    </a:lnTo>
                    <a:lnTo>
                      <a:pt x="11" y="40"/>
                    </a:lnTo>
                    <a:lnTo>
                      <a:pt x="10" y="34"/>
                    </a:lnTo>
                    <a:lnTo>
                      <a:pt x="9" y="26"/>
                    </a:lnTo>
                    <a:lnTo>
                      <a:pt x="10" y="19"/>
                    </a:lnTo>
                    <a:lnTo>
                      <a:pt x="11" y="13"/>
                    </a:lnTo>
                    <a:lnTo>
                      <a:pt x="14" y="9"/>
                    </a:lnTo>
                    <a:lnTo>
                      <a:pt x="17" y="6"/>
                    </a:lnTo>
                    <a:lnTo>
                      <a:pt x="21" y="4"/>
                    </a:lnTo>
                    <a:lnTo>
                      <a:pt x="24" y="3"/>
                    </a:lnTo>
                    <a:lnTo>
                      <a:pt x="27" y="2"/>
                    </a:lnTo>
                    <a:lnTo>
                      <a:pt x="29" y="2"/>
                    </a:lnTo>
                    <a:lnTo>
                      <a:pt x="34" y="3"/>
                    </a:lnTo>
                    <a:lnTo>
                      <a:pt x="40" y="6"/>
                    </a:lnTo>
                    <a:lnTo>
                      <a:pt x="44" y="12"/>
                    </a:lnTo>
                    <a:lnTo>
                      <a:pt x="47" y="20"/>
                    </a:lnTo>
                    <a:lnTo>
                      <a:pt x="47" y="21"/>
                    </a:lnTo>
                    <a:lnTo>
                      <a:pt x="48" y="21"/>
                    </a:lnTo>
                    <a:lnTo>
                      <a:pt x="49" y="21"/>
                    </a:lnTo>
                    <a:lnTo>
                      <a:pt x="49" y="21"/>
                    </a:lnTo>
                    <a:lnTo>
                      <a:pt x="49" y="20"/>
                    </a:lnTo>
                    <a:lnTo>
                      <a:pt x="49" y="19"/>
                    </a:lnTo>
                    <a:lnTo>
                      <a:pt x="49" y="2"/>
                    </a:lnTo>
                    <a:lnTo>
                      <a:pt x="49" y="0"/>
                    </a:lnTo>
                    <a:lnTo>
                      <a:pt x="48" y="0"/>
                    </a:lnTo>
                    <a:lnTo>
                      <a:pt x="47" y="0"/>
                    </a:lnTo>
                    <a:lnTo>
                      <a:pt x="47" y="1"/>
                    </a:lnTo>
                    <a:lnTo>
                      <a:pt x="43"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4" name="Freeform 284"/>
              <p:cNvSpPr>
                <a:spLocks noChangeAspect="1"/>
              </p:cNvSpPr>
              <p:nvPr/>
            </p:nvSpPr>
            <p:spPr bwMode="auto">
              <a:xfrm>
                <a:off x="2315" y="1894"/>
                <a:ext cx="52" cy="51"/>
              </a:xfrm>
              <a:custGeom>
                <a:avLst/>
                <a:gdLst>
                  <a:gd name="T0" fmla="*/ 50 w 52"/>
                  <a:gd name="T1" fmla="*/ 0 h 51"/>
                  <a:gd name="T2" fmla="*/ 1 w 52"/>
                  <a:gd name="T3" fmla="*/ 0 h 51"/>
                  <a:gd name="T4" fmla="*/ 0 w 52"/>
                  <a:gd name="T5" fmla="*/ 17 h 51"/>
                  <a:gd name="T6" fmla="*/ 2 w 52"/>
                  <a:gd name="T7" fmla="*/ 17 h 51"/>
                  <a:gd name="T8" fmla="*/ 3 w 52"/>
                  <a:gd name="T9" fmla="*/ 13 h 51"/>
                  <a:gd name="T10" fmla="*/ 3 w 52"/>
                  <a:gd name="T11" fmla="*/ 10 h 51"/>
                  <a:gd name="T12" fmla="*/ 4 w 52"/>
                  <a:gd name="T13" fmla="*/ 7 h 51"/>
                  <a:gd name="T14" fmla="*/ 5 w 52"/>
                  <a:gd name="T15" fmla="*/ 5 h 51"/>
                  <a:gd name="T16" fmla="*/ 7 w 52"/>
                  <a:gd name="T17" fmla="*/ 4 h 51"/>
                  <a:gd name="T18" fmla="*/ 10 w 52"/>
                  <a:gd name="T19" fmla="*/ 3 h 51"/>
                  <a:gd name="T20" fmla="*/ 12 w 52"/>
                  <a:gd name="T21" fmla="*/ 3 h 51"/>
                  <a:gd name="T22" fmla="*/ 16 w 52"/>
                  <a:gd name="T23" fmla="*/ 3 h 51"/>
                  <a:gd name="T24" fmla="*/ 20 w 52"/>
                  <a:gd name="T25" fmla="*/ 3 h 51"/>
                  <a:gd name="T26" fmla="*/ 21 w 52"/>
                  <a:gd name="T27" fmla="*/ 4 h 51"/>
                  <a:gd name="T28" fmla="*/ 22 w 52"/>
                  <a:gd name="T29" fmla="*/ 5 h 51"/>
                  <a:gd name="T30" fmla="*/ 22 w 52"/>
                  <a:gd name="T31" fmla="*/ 7 h 51"/>
                  <a:gd name="T32" fmla="*/ 22 w 52"/>
                  <a:gd name="T33" fmla="*/ 44 h 51"/>
                  <a:gd name="T34" fmla="*/ 22 w 52"/>
                  <a:gd name="T35" fmla="*/ 46 h 51"/>
                  <a:gd name="T36" fmla="*/ 21 w 52"/>
                  <a:gd name="T37" fmla="*/ 48 h 51"/>
                  <a:gd name="T38" fmla="*/ 19 w 52"/>
                  <a:gd name="T39" fmla="*/ 48 h 51"/>
                  <a:gd name="T40" fmla="*/ 14 w 52"/>
                  <a:gd name="T41" fmla="*/ 49 h 51"/>
                  <a:gd name="T42" fmla="*/ 12 w 52"/>
                  <a:gd name="T43" fmla="*/ 49 h 51"/>
                  <a:gd name="T44" fmla="*/ 12 w 52"/>
                  <a:gd name="T45" fmla="*/ 51 h 51"/>
                  <a:gd name="T46" fmla="*/ 19 w 52"/>
                  <a:gd name="T47" fmla="*/ 51 h 51"/>
                  <a:gd name="T48" fmla="*/ 26 w 52"/>
                  <a:gd name="T49" fmla="*/ 51 h 51"/>
                  <a:gd name="T50" fmla="*/ 33 w 52"/>
                  <a:gd name="T51" fmla="*/ 51 h 51"/>
                  <a:gd name="T52" fmla="*/ 39 w 52"/>
                  <a:gd name="T53" fmla="*/ 51 h 51"/>
                  <a:gd name="T54" fmla="*/ 39 w 52"/>
                  <a:gd name="T55" fmla="*/ 49 h 51"/>
                  <a:gd name="T56" fmla="*/ 37 w 52"/>
                  <a:gd name="T57" fmla="*/ 49 h 51"/>
                  <a:gd name="T58" fmla="*/ 33 w 52"/>
                  <a:gd name="T59" fmla="*/ 48 h 51"/>
                  <a:gd name="T60" fmla="*/ 30 w 52"/>
                  <a:gd name="T61" fmla="*/ 48 h 51"/>
                  <a:gd name="T62" fmla="*/ 29 w 52"/>
                  <a:gd name="T63" fmla="*/ 46 h 51"/>
                  <a:gd name="T64" fmla="*/ 29 w 52"/>
                  <a:gd name="T65" fmla="*/ 44 h 51"/>
                  <a:gd name="T66" fmla="*/ 29 w 52"/>
                  <a:gd name="T67" fmla="*/ 7 h 51"/>
                  <a:gd name="T68" fmla="*/ 29 w 52"/>
                  <a:gd name="T69" fmla="*/ 5 h 51"/>
                  <a:gd name="T70" fmla="*/ 30 w 52"/>
                  <a:gd name="T71" fmla="*/ 4 h 51"/>
                  <a:gd name="T72" fmla="*/ 32 w 52"/>
                  <a:gd name="T73" fmla="*/ 3 h 51"/>
                  <a:gd name="T74" fmla="*/ 35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10 h 51"/>
                  <a:gd name="T88" fmla="*/ 49 w 52"/>
                  <a:gd name="T89" fmla="*/ 13 h 51"/>
                  <a:gd name="T90" fmla="*/ 49 w 52"/>
                  <a:gd name="T91" fmla="*/ 17 h 51"/>
                  <a:gd name="T92" fmla="*/ 52 w 52"/>
                  <a:gd name="T93" fmla="*/ 17 h 51"/>
                  <a:gd name="T94" fmla="*/ 50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0" y="0"/>
                    </a:moveTo>
                    <a:lnTo>
                      <a:pt x="1" y="0"/>
                    </a:lnTo>
                    <a:lnTo>
                      <a:pt x="0" y="17"/>
                    </a:lnTo>
                    <a:lnTo>
                      <a:pt x="2" y="17"/>
                    </a:lnTo>
                    <a:lnTo>
                      <a:pt x="3" y="13"/>
                    </a:lnTo>
                    <a:lnTo>
                      <a:pt x="3" y="10"/>
                    </a:lnTo>
                    <a:lnTo>
                      <a:pt x="4" y="7"/>
                    </a:lnTo>
                    <a:lnTo>
                      <a:pt x="5" y="5"/>
                    </a:lnTo>
                    <a:lnTo>
                      <a:pt x="7" y="4"/>
                    </a:lnTo>
                    <a:lnTo>
                      <a:pt x="10" y="3"/>
                    </a:lnTo>
                    <a:lnTo>
                      <a:pt x="12" y="3"/>
                    </a:lnTo>
                    <a:lnTo>
                      <a:pt x="16" y="3"/>
                    </a:lnTo>
                    <a:lnTo>
                      <a:pt x="20" y="3"/>
                    </a:lnTo>
                    <a:lnTo>
                      <a:pt x="21" y="4"/>
                    </a:lnTo>
                    <a:lnTo>
                      <a:pt x="22" y="5"/>
                    </a:lnTo>
                    <a:lnTo>
                      <a:pt x="22" y="7"/>
                    </a:lnTo>
                    <a:lnTo>
                      <a:pt x="22" y="44"/>
                    </a:lnTo>
                    <a:lnTo>
                      <a:pt x="22" y="46"/>
                    </a:lnTo>
                    <a:lnTo>
                      <a:pt x="21" y="48"/>
                    </a:lnTo>
                    <a:lnTo>
                      <a:pt x="19" y="48"/>
                    </a:lnTo>
                    <a:lnTo>
                      <a:pt x="14" y="49"/>
                    </a:lnTo>
                    <a:lnTo>
                      <a:pt x="12" y="49"/>
                    </a:lnTo>
                    <a:lnTo>
                      <a:pt x="12" y="51"/>
                    </a:lnTo>
                    <a:lnTo>
                      <a:pt x="19" y="51"/>
                    </a:lnTo>
                    <a:lnTo>
                      <a:pt x="26" y="51"/>
                    </a:lnTo>
                    <a:lnTo>
                      <a:pt x="33" y="51"/>
                    </a:lnTo>
                    <a:lnTo>
                      <a:pt x="39" y="51"/>
                    </a:lnTo>
                    <a:lnTo>
                      <a:pt x="39" y="49"/>
                    </a:lnTo>
                    <a:lnTo>
                      <a:pt x="37" y="49"/>
                    </a:lnTo>
                    <a:lnTo>
                      <a:pt x="33" y="48"/>
                    </a:lnTo>
                    <a:lnTo>
                      <a:pt x="30" y="48"/>
                    </a:lnTo>
                    <a:lnTo>
                      <a:pt x="29" y="46"/>
                    </a:lnTo>
                    <a:lnTo>
                      <a:pt x="29" y="44"/>
                    </a:lnTo>
                    <a:lnTo>
                      <a:pt x="29" y="7"/>
                    </a:lnTo>
                    <a:lnTo>
                      <a:pt x="29" y="5"/>
                    </a:lnTo>
                    <a:lnTo>
                      <a:pt x="30" y="4"/>
                    </a:lnTo>
                    <a:lnTo>
                      <a:pt x="32" y="3"/>
                    </a:lnTo>
                    <a:lnTo>
                      <a:pt x="35" y="3"/>
                    </a:lnTo>
                    <a:lnTo>
                      <a:pt x="39" y="3"/>
                    </a:lnTo>
                    <a:lnTo>
                      <a:pt x="42" y="3"/>
                    </a:lnTo>
                    <a:lnTo>
                      <a:pt x="44" y="4"/>
                    </a:lnTo>
                    <a:lnTo>
                      <a:pt x="46" y="5"/>
                    </a:lnTo>
                    <a:lnTo>
                      <a:pt x="47" y="7"/>
                    </a:lnTo>
                    <a:lnTo>
                      <a:pt x="48" y="10"/>
                    </a:lnTo>
                    <a:lnTo>
                      <a:pt x="49" y="13"/>
                    </a:lnTo>
                    <a:lnTo>
                      <a:pt x="49" y="17"/>
                    </a:lnTo>
                    <a:lnTo>
                      <a:pt x="52"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5" name="Freeform 285"/>
              <p:cNvSpPr>
                <a:spLocks noChangeAspect="1" noEditPoints="1"/>
              </p:cNvSpPr>
              <p:nvPr/>
            </p:nvSpPr>
            <p:spPr bwMode="auto">
              <a:xfrm>
                <a:off x="2375" y="1893"/>
                <a:ext cx="53" cy="54"/>
              </a:xfrm>
              <a:custGeom>
                <a:avLst/>
                <a:gdLst>
                  <a:gd name="T0" fmla="*/ 53 w 53"/>
                  <a:gd name="T1" fmla="*/ 21 h 54"/>
                  <a:gd name="T2" fmla="*/ 49 w 53"/>
                  <a:gd name="T3" fmla="*/ 12 h 54"/>
                  <a:gd name="T4" fmla="*/ 42 w 53"/>
                  <a:gd name="T5" fmla="*/ 4 h 54"/>
                  <a:gd name="T6" fmla="*/ 32 w 53"/>
                  <a:gd name="T7" fmla="*/ 0 h 54"/>
                  <a:gd name="T8" fmla="*/ 21 w 53"/>
                  <a:gd name="T9" fmla="*/ 0 h 54"/>
                  <a:gd name="T10" fmla="*/ 12 w 53"/>
                  <a:gd name="T11" fmla="*/ 4 h 54"/>
                  <a:gd name="T12" fmla="*/ 5 w 53"/>
                  <a:gd name="T13" fmla="*/ 12 h 54"/>
                  <a:gd name="T14" fmla="*/ 1 w 53"/>
                  <a:gd name="T15" fmla="*/ 21 h 54"/>
                  <a:gd name="T16" fmla="*/ 1 w 53"/>
                  <a:gd name="T17" fmla="*/ 32 h 54"/>
                  <a:gd name="T18" fmla="*/ 5 w 53"/>
                  <a:gd name="T19" fmla="*/ 42 h 54"/>
                  <a:gd name="T20" fmla="*/ 12 w 53"/>
                  <a:gd name="T21" fmla="*/ 49 h 54"/>
                  <a:gd name="T22" fmla="*/ 22 w 53"/>
                  <a:gd name="T23" fmla="*/ 53 h 54"/>
                  <a:gd name="T24" fmla="*/ 32 w 53"/>
                  <a:gd name="T25" fmla="*/ 53 h 54"/>
                  <a:gd name="T26" fmla="*/ 42 w 53"/>
                  <a:gd name="T27" fmla="*/ 49 h 54"/>
                  <a:gd name="T28" fmla="*/ 49 w 53"/>
                  <a:gd name="T29" fmla="*/ 42 h 54"/>
                  <a:gd name="T30" fmla="*/ 53 w 53"/>
                  <a:gd name="T31" fmla="*/ 32 h 54"/>
                  <a:gd name="T32" fmla="*/ 27 w 53"/>
                  <a:gd name="T33" fmla="*/ 51 h 54"/>
                  <a:gd name="T34" fmla="*/ 21 w 53"/>
                  <a:gd name="T35" fmla="*/ 50 h 54"/>
                  <a:gd name="T36" fmla="*/ 15 w 53"/>
                  <a:gd name="T37" fmla="*/ 46 h 54"/>
                  <a:gd name="T38" fmla="*/ 11 w 53"/>
                  <a:gd name="T39" fmla="*/ 38 h 54"/>
                  <a:gd name="T40" fmla="*/ 9 w 53"/>
                  <a:gd name="T41" fmla="*/ 26 h 54"/>
                  <a:gd name="T42" fmla="*/ 11 w 53"/>
                  <a:gd name="T43" fmla="*/ 14 h 54"/>
                  <a:gd name="T44" fmla="*/ 15 w 53"/>
                  <a:gd name="T45" fmla="*/ 7 h 54"/>
                  <a:gd name="T46" fmla="*/ 21 w 53"/>
                  <a:gd name="T47" fmla="*/ 3 h 54"/>
                  <a:gd name="T48" fmla="*/ 27 w 53"/>
                  <a:gd name="T49" fmla="*/ 2 h 54"/>
                  <a:gd name="T50" fmla="*/ 32 w 53"/>
                  <a:gd name="T51" fmla="*/ 3 h 54"/>
                  <a:gd name="T52" fmla="*/ 38 w 53"/>
                  <a:gd name="T53" fmla="*/ 7 h 54"/>
                  <a:gd name="T54" fmla="*/ 43 w 53"/>
                  <a:gd name="T55" fmla="*/ 14 h 54"/>
                  <a:gd name="T56" fmla="*/ 45 w 53"/>
                  <a:gd name="T57" fmla="*/ 26 h 54"/>
                  <a:gd name="T58" fmla="*/ 43 w 53"/>
                  <a:gd name="T59" fmla="*/ 38 h 54"/>
                  <a:gd name="T60" fmla="*/ 38 w 53"/>
                  <a:gd name="T61" fmla="*/ 46 h 54"/>
                  <a:gd name="T62" fmla="*/ 33 w 53"/>
                  <a:gd name="T63" fmla="*/ 50 h 54"/>
                  <a:gd name="T64" fmla="*/ 27 w 53"/>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1"/>
                    </a:lnTo>
                    <a:lnTo>
                      <a:pt x="51" y="16"/>
                    </a:lnTo>
                    <a:lnTo>
                      <a:pt x="49" y="12"/>
                    </a:lnTo>
                    <a:lnTo>
                      <a:pt x="46" y="8"/>
                    </a:lnTo>
                    <a:lnTo>
                      <a:pt x="42" y="4"/>
                    </a:lnTo>
                    <a:lnTo>
                      <a:pt x="37" y="2"/>
                    </a:lnTo>
                    <a:lnTo>
                      <a:pt x="32" y="0"/>
                    </a:lnTo>
                    <a:lnTo>
                      <a:pt x="27" y="0"/>
                    </a:lnTo>
                    <a:lnTo>
                      <a:pt x="21" y="0"/>
                    </a:lnTo>
                    <a:lnTo>
                      <a:pt x="16" y="2"/>
                    </a:lnTo>
                    <a:lnTo>
                      <a:pt x="12" y="4"/>
                    </a:lnTo>
                    <a:lnTo>
                      <a:pt x="8" y="8"/>
                    </a:lnTo>
                    <a:lnTo>
                      <a:pt x="5" y="12"/>
                    </a:lnTo>
                    <a:lnTo>
                      <a:pt x="2" y="16"/>
                    </a:lnTo>
                    <a:lnTo>
                      <a:pt x="1" y="21"/>
                    </a:lnTo>
                    <a:lnTo>
                      <a:pt x="0" y="27"/>
                    </a:lnTo>
                    <a:lnTo>
                      <a:pt x="1" y="32"/>
                    </a:lnTo>
                    <a:lnTo>
                      <a:pt x="2" y="37"/>
                    </a:lnTo>
                    <a:lnTo>
                      <a:pt x="5" y="42"/>
                    </a:lnTo>
                    <a:lnTo>
                      <a:pt x="8" y="46"/>
                    </a:lnTo>
                    <a:lnTo>
                      <a:pt x="12" y="49"/>
                    </a:lnTo>
                    <a:lnTo>
                      <a:pt x="17" y="51"/>
                    </a:lnTo>
                    <a:lnTo>
                      <a:pt x="22" y="53"/>
                    </a:lnTo>
                    <a:lnTo>
                      <a:pt x="27" y="54"/>
                    </a:lnTo>
                    <a:lnTo>
                      <a:pt x="32" y="53"/>
                    </a:lnTo>
                    <a:lnTo>
                      <a:pt x="37" y="51"/>
                    </a:lnTo>
                    <a:lnTo>
                      <a:pt x="42" y="49"/>
                    </a:lnTo>
                    <a:lnTo>
                      <a:pt x="46" y="46"/>
                    </a:lnTo>
                    <a:lnTo>
                      <a:pt x="49" y="42"/>
                    </a:lnTo>
                    <a:lnTo>
                      <a:pt x="51" y="37"/>
                    </a:lnTo>
                    <a:lnTo>
                      <a:pt x="53" y="32"/>
                    </a:lnTo>
                    <a:lnTo>
                      <a:pt x="53"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30" y="2"/>
                    </a:lnTo>
                    <a:lnTo>
                      <a:pt x="32" y="3"/>
                    </a:lnTo>
                    <a:lnTo>
                      <a:pt x="35" y="5"/>
                    </a:lnTo>
                    <a:lnTo>
                      <a:pt x="38" y="7"/>
                    </a:lnTo>
                    <a:lnTo>
                      <a:pt x="41" y="10"/>
                    </a:lnTo>
                    <a:lnTo>
                      <a:pt x="43" y="14"/>
                    </a:lnTo>
                    <a:lnTo>
                      <a:pt x="44" y="19"/>
                    </a:lnTo>
                    <a:lnTo>
                      <a:pt x="45" y="26"/>
                    </a:lnTo>
                    <a:lnTo>
                      <a:pt x="44" y="32"/>
                    </a:lnTo>
                    <a:lnTo>
                      <a:pt x="43" y="38"/>
                    </a:lnTo>
                    <a:lnTo>
                      <a:pt x="41" y="42"/>
                    </a:lnTo>
                    <a:lnTo>
                      <a:pt x="38"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6" name="Freeform 286"/>
              <p:cNvSpPr>
                <a:spLocks noChangeAspect="1" noEditPoints="1"/>
              </p:cNvSpPr>
              <p:nvPr/>
            </p:nvSpPr>
            <p:spPr bwMode="auto">
              <a:xfrm>
                <a:off x="2438" y="1894"/>
                <a:ext cx="55" cy="53"/>
              </a:xfrm>
              <a:custGeom>
                <a:avLst/>
                <a:gdLst>
                  <a:gd name="T0" fmla="*/ 14 w 55"/>
                  <a:gd name="T1" fmla="*/ 4 h 53"/>
                  <a:gd name="T2" fmla="*/ 17 w 55"/>
                  <a:gd name="T3" fmla="*/ 2 h 53"/>
                  <a:gd name="T4" fmla="*/ 26 w 55"/>
                  <a:gd name="T5" fmla="*/ 3 h 53"/>
                  <a:gd name="T6" fmla="*/ 35 w 55"/>
                  <a:gd name="T7" fmla="*/ 7 h 53"/>
                  <a:gd name="T8" fmla="*/ 36 w 55"/>
                  <a:gd name="T9" fmla="*/ 15 h 53"/>
                  <a:gd name="T10" fmla="*/ 35 w 55"/>
                  <a:gd name="T11" fmla="*/ 19 h 53"/>
                  <a:gd name="T12" fmla="*/ 33 w 55"/>
                  <a:gd name="T13" fmla="*/ 22 h 53"/>
                  <a:gd name="T14" fmla="*/ 27 w 55"/>
                  <a:gd name="T15" fmla="*/ 24 h 53"/>
                  <a:gd name="T16" fmla="*/ 14 w 55"/>
                  <a:gd name="T17" fmla="*/ 24 h 53"/>
                  <a:gd name="T18" fmla="*/ 32 w 55"/>
                  <a:gd name="T19" fmla="*/ 26 h 53"/>
                  <a:gd name="T20" fmla="*/ 41 w 55"/>
                  <a:gd name="T21" fmla="*/ 21 h 53"/>
                  <a:gd name="T22" fmla="*/ 45 w 55"/>
                  <a:gd name="T23" fmla="*/ 13 h 53"/>
                  <a:gd name="T24" fmla="*/ 39 w 55"/>
                  <a:gd name="T25" fmla="*/ 4 h 53"/>
                  <a:gd name="T26" fmla="*/ 24 w 55"/>
                  <a:gd name="T27" fmla="*/ 0 h 53"/>
                  <a:gd name="T28" fmla="*/ 0 w 55"/>
                  <a:gd name="T29" fmla="*/ 2 h 53"/>
                  <a:gd name="T30" fmla="*/ 6 w 55"/>
                  <a:gd name="T31" fmla="*/ 3 h 53"/>
                  <a:gd name="T32" fmla="*/ 7 w 55"/>
                  <a:gd name="T33" fmla="*/ 7 h 53"/>
                  <a:gd name="T34" fmla="*/ 7 w 55"/>
                  <a:gd name="T35" fmla="*/ 46 h 53"/>
                  <a:gd name="T36" fmla="*/ 4 w 55"/>
                  <a:gd name="T37" fmla="*/ 48 h 53"/>
                  <a:gd name="T38" fmla="*/ 0 w 55"/>
                  <a:gd name="T39" fmla="*/ 51 h 53"/>
                  <a:gd name="T40" fmla="*/ 11 w 55"/>
                  <a:gd name="T41" fmla="*/ 51 h 53"/>
                  <a:gd name="T42" fmla="*/ 16 w 55"/>
                  <a:gd name="T43" fmla="*/ 51 h 53"/>
                  <a:gd name="T44" fmla="*/ 21 w 55"/>
                  <a:gd name="T45" fmla="*/ 51 h 53"/>
                  <a:gd name="T46" fmla="*/ 17 w 55"/>
                  <a:gd name="T47" fmla="*/ 48 h 53"/>
                  <a:gd name="T48" fmla="*/ 14 w 55"/>
                  <a:gd name="T49" fmla="*/ 46 h 53"/>
                  <a:gd name="T50" fmla="*/ 14 w 55"/>
                  <a:gd name="T51" fmla="*/ 27 h 53"/>
                  <a:gd name="T52" fmla="*/ 25 w 55"/>
                  <a:gd name="T53" fmla="*/ 27 h 53"/>
                  <a:gd name="T54" fmla="*/ 29 w 55"/>
                  <a:gd name="T55" fmla="*/ 28 h 53"/>
                  <a:gd name="T56" fmla="*/ 32 w 55"/>
                  <a:gd name="T57" fmla="*/ 31 h 53"/>
                  <a:gd name="T58" fmla="*/ 33 w 55"/>
                  <a:gd name="T59" fmla="*/ 36 h 53"/>
                  <a:gd name="T60" fmla="*/ 33 w 55"/>
                  <a:gd name="T61" fmla="*/ 42 h 53"/>
                  <a:gd name="T62" fmla="*/ 35 w 55"/>
                  <a:gd name="T63" fmla="*/ 47 h 53"/>
                  <a:gd name="T64" fmla="*/ 38 w 55"/>
                  <a:gd name="T65" fmla="*/ 51 h 53"/>
                  <a:gd name="T66" fmla="*/ 43 w 55"/>
                  <a:gd name="T67" fmla="*/ 52 h 53"/>
                  <a:gd name="T68" fmla="*/ 49 w 55"/>
                  <a:gd name="T69" fmla="*/ 52 h 53"/>
                  <a:gd name="T70" fmla="*/ 52 w 55"/>
                  <a:gd name="T71" fmla="*/ 50 h 53"/>
                  <a:gd name="T72" fmla="*/ 54 w 55"/>
                  <a:gd name="T73" fmla="*/ 48 h 53"/>
                  <a:gd name="T74" fmla="*/ 55 w 55"/>
                  <a:gd name="T75" fmla="*/ 45 h 53"/>
                  <a:gd name="T76" fmla="*/ 54 w 55"/>
                  <a:gd name="T77" fmla="*/ 43 h 53"/>
                  <a:gd name="T78" fmla="*/ 52 w 55"/>
                  <a:gd name="T79" fmla="*/ 43 h 53"/>
                  <a:gd name="T80" fmla="*/ 51 w 55"/>
                  <a:gd name="T81" fmla="*/ 48 h 53"/>
                  <a:gd name="T82" fmla="*/ 48 w 55"/>
                  <a:gd name="T83" fmla="*/ 50 h 53"/>
                  <a:gd name="T84" fmla="*/ 45 w 55"/>
                  <a:gd name="T85" fmla="*/ 50 h 53"/>
                  <a:gd name="T86" fmla="*/ 43 w 55"/>
                  <a:gd name="T87" fmla="*/ 46 h 53"/>
                  <a:gd name="T88" fmla="*/ 42 w 55"/>
                  <a:gd name="T89" fmla="*/ 41 h 53"/>
                  <a:gd name="T90" fmla="*/ 40 w 55"/>
                  <a:gd name="T91" fmla="*/ 34 h 53"/>
                  <a:gd name="T92" fmla="*/ 36 w 55"/>
                  <a:gd name="T93"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3">
                    <a:moveTo>
                      <a:pt x="14" y="7"/>
                    </a:moveTo>
                    <a:lnTo>
                      <a:pt x="14" y="4"/>
                    </a:lnTo>
                    <a:lnTo>
                      <a:pt x="15" y="3"/>
                    </a:lnTo>
                    <a:lnTo>
                      <a:pt x="17" y="2"/>
                    </a:lnTo>
                    <a:lnTo>
                      <a:pt x="20" y="2"/>
                    </a:lnTo>
                    <a:lnTo>
                      <a:pt x="26" y="3"/>
                    </a:lnTo>
                    <a:lnTo>
                      <a:pt x="31" y="4"/>
                    </a:lnTo>
                    <a:lnTo>
                      <a:pt x="35" y="7"/>
                    </a:lnTo>
                    <a:lnTo>
                      <a:pt x="36" y="13"/>
                    </a:lnTo>
                    <a:lnTo>
                      <a:pt x="36" y="15"/>
                    </a:lnTo>
                    <a:lnTo>
                      <a:pt x="36" y="17"/>
                    </a:lnTo>
                    <a:lnTo>
                      <a:pt x="35" y="19"/>
                    </a:lnTo>
                    <a:lnTo>
                      <a:pt x="34" y="20"/>
                    </a:lnTo>
                    <a:lnTo>
                      <a:pt x="33" y="22"/>
                    </a:lnTo>
                    <a:lnTo>
                      <a:pt x="30" y="23"/>
                    </a:lnTo>
                    <a:lnTo>
                      <a:pt x="27" y="24"/>
                    </a:lnTo>
                    <a:lnTo>
                      <a:pt x="23" y="24"/>
                    </a:lnTo>
                    <a:lnTo>
                      <a:pt x="14" y="24"/>
                    </a:lnTo>
                    <a:lnTo>
                      <a:pt x="14" y="7"/>
                    </a:lnTo>
                    <a:close/>
                    <a:moveTo>
                      <a:pt x="32" y="26"/>
                    </a:moveTo>
                    <a:lnTo>
                      <a:pt x="37" y="24"/>
                    </a:lnTo>
                    <a:lnTo>
                      <a:pt x="41" y="21"/>
                    </a:lnTo>
                    <a:lnTo>
                      <a:pt x="44" y="18"/>
                    </a:lnTo>
                    <a:lnTo>
                      <a:pt x="45" y="13"/>
                    </a:lnTo>
                    <a:lnTo>
                      <a:pt x="43" y="8"/>
                    </a:lnTo>
                    <a:lnTo>
                      <a:pt x="39" y="4"/>
                    </a:lnTo>
                    <a:lnTo>
                      <a:pt x="32" y="1"/>
                    </a:lnTo>
                    <a:lnTo>
                      <a:pt x="24" y="0"/>
                    </a:lnTo>
                    <a:lnTo>
                      <a:pt x="0" y="0"/>
                    </a:lnTo>
                    <a:lnTo>
                      <a:pt x="0" y="2"/>
                    </a:lnTo>
                    <a:lnTo>
                      <a:pt x="4" y="3"/>
                    </a:lnTo>
                    <a:lnTo>
                      <a:pt x="6" y="3"/>
                    </a:lnTo>
                    <a:lnTo>
                      <a:pt x="7" y="5"/>
                    </a:lnTo>
                    <a:lnTo>
                      <a:pt x="7" y="7"/>
                    </a:lnTo>
                    <a:lnTo>
                      <a:pt x="7" y="44"/>
                    </a:lnTo>
                    <a:lnTo>
                      <a:pt x="7" y="46"/>
                    </a:lnTo>
                    <a:lnTo>
                      <a:pt x="6" y="48"/>
                    </a:lnTo>
                    <a:lnTo>
                      <a:pt x="4" y="48"/>
                    </a:lnTo>
                    <a:lnTo>
                      <a:pt x="0" y="49"/>
                    </a:lnTo>
                    <a:lnTo>
                      <a:pt x="0" y="51"/>
                    </a:lnTo>
                    <a:lnTo>
                      <a:pt x="5" y="51"/>
                    </a:lnTo>
                    <a:lnTo>
                      <a:pt x="11" y="51"/>
                    </a:lnTo>
                    <a:lnTo>
                      <a:pt x="13" y="51"/>
                    </a:lnTo>
                    <a:lnTo>
                      <a:pt x="16" y="51"/>
                    </a:lnTo>
                    <a:lnTo>
                      <a:pt x="19" y="51"/>
                    </a:lnTo>
                    <a:lnTo>
                      <a:pt x="21" y="51"/>
                    </a:lnTo>
                    <a:lnTo>
                      <a:pt x="21" y="49"/>
                    </a:lnTo>
                    <a:lnTo>
                      <a:pt x="17" y="48"/>
                    </a:lnTo>
                    <a:lnTo>
                      <a:pt x="15" y="48"/>
                    </a:lnTo>
                    <a:lnTo>
                      <a:pt x="14" y="46"/>
                    </a:lnTo>
                    <a:lnTo>
                      <a:pt x="14" y="44"/>
                    </a:lnTo>
                    <a:lnTo>
                      <a:pt x="14" y="27"/>
                    </a:lnTo>
                    <a:lnTo>
                      <a:pt x="23" y="27"/>
                    </a:lnTo>
                    <a:lnTo>
                      <a:pt x="25" y="27"/>
                    </a:lnTo>
                    <a:lnTo>
                      <a:pt x="27" y="27"/>
                    </a:lnTo>
                    <a:lnTo>
                      <a:pt x="29" y="28"/>
                    </a:lnTo>
                    <a:lnTo>
                      <a:pt x="31" y="30"/>
                    </a:lnTo>
                    <a:lnTo>
                      <a:pt x="32" y="31"/>
                    </a:lnTo>
                    <a:lnTo>
                      <a:pt x="33" y="33"/>
                    </a:lnTo>
                    <a:lnTo>
                      <a:pt x="33" y="36"/>
                    </a:lnTo>
                    <a:lnTo>
                      <a:pt x="33" y="39"/>
                    </a:lnTo>
                    <a:lnTo>
                      <a:pt x="33" y="42"/>
                    </a:lnTo>
                    <a:lnTo>
                      <a:pt x="34" y="45"/>
                    </a:lnTo>
                    <a:lnTo>
                      <a:pt x="35" y="47"/>
                    </a:lnTo>
                    <a:lnTo>
                      <a:pt x="36" y="49"/>
                    </a:lnTo>
                    <a:lnTo>
                      <a:pt x="38" y="51"/>
                    </a:lnTo>
                    <a:lnTo>
                      <a:pt x="41" y="52"/>
                    </a:lnTo>
                    <a:lnTo>
                      <a:pt x="43" y="52"/>
                    </a:lnTo>
                    <a:lnTo>
                      <a:pt x="47" y="53"/>
                    </a:lnTo>
                    <a:lnTo>
                      <a:pt x="49" y="52"/>
                    </a:lnTo>
                    <a:lnTo>
                      <a:pt x="51" y="52"/>
                    </a:lnTo>
                    <a:lnTo>
                      <a:pt x="52" y="50"/>
                    </a:lnTo>
                    <a:lnTo>
                      <a:pt x="53" y="49"/>
                    </a:lnTo>
                    <a:lnTo>
                      <a:pt x="54" y="48"/>
                    </a:lnTo>
                    <a:lnTo>
                      <a:pt x="54" y="46"/>
                    </a:lnTo>
                    <a:lnTo>
                      <a:pt x="55" y="45"/>
                    </a:lnTo>
                    <a:lnTo>
                      <a:pt x="55" y="44"/>
                    </a:lnTo>
                    <a:lnTo>
                      <a:pt x="54" y="43"/>
                    </a:lnTo>
                    <a:lnTo>
                      <a:pt x="53" y="43"/>
                    </a:lnTo>
                    <a:lnTo>
                      <a:pt x="52" y="43"/>
                    </a:lnTo>
                    <a:lnTo>
                      <a:pt x="52" y="44"/>
                    </a:lnTo>
                    <a:lnTo>
                      <a:pt x="51" y="48"/>
                    </a:lnTo>
                    <a:lnTo>
                      <a:pt x="50" y="50"/>
                    </a:lnTo>
                    <a:lnTo>
                      <a:pt x="48" y="50"/>
                    </a:lnTo>
                    <a:lnTo>
                      <a:pt x="47" y="50"/>
                    </a:lnTo>
                    <a:lnTo>
                      <a:pt x="45" y="50"/>
                    </a:lnTo>
                    <a:lnTo>
                      <a:pt x="44" y="48"/>
                    </a:lnTo>
                    <a:lnTo>
                      <a:pt x="43" y="46"/>
                    </a:lnTo>
                    <a:lnTo>
                      <a:pt x="43" y="44"/>
                    </a:lnTo>
                    <a:lnTo>
                      <a:pt x="42" y="41"/>
                    </a:lnTo>
                    <a:lnTo>
                      <a:pt x="41" y="37"/>
                    </a:lnTo>
                    <a:lnTo>
                      <a:pt x="40" y="34"/>
                    </a:lnTo>
                    <a:lnTo>
                      <a:pt x="39" y="31"/>
                    </a:lnTo>
                    <a:lnTo>
                      <a:pt x="36" y="28"/>
                    </a:lnTo>
                    <a:lnTo>
                      <a:pt x="32"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7" name="Freeform 287"/>
              <p:cNvSpPr>
                <a:spLocks noChangeAspect="1"/>
              </p:cNvSpPr>
              <p:nvPr/>
            </p:nvSpPr>
            <p:spPr bwMode="auto">
              <a:xfrm>
                <a:off x="2499" y="1870"/>
                <a:ext cx="22" cy="100"/>
              </a:xfrm>
              <a:custGeom>
                <a:avLst/>
                <a:gdLst>
                  <a:gd name="T0" fmla="*/ 22 w 22"/>
                  <a:gd name="T1" fmla="*/ 52 h 100"/>
                  <a:gd name="T2" fmla="*/ 22 w 22"/>
                  <a:gd name="T3" fmla="*/ 51 h 100"/>
                  <a:gd name="T4" fmla="*/ 22 w 22"/>
                  <a:gd name="T5" fmla="*/ 50 h 100"/>
                  <a:gd name="T6" fmla="*/ 22 w 22"/>
                  <a:gd name="T7" fmla="*/ 50 h 100"/>
                  <a:gd name="T8" fmla="*/ 22 w 22"/>
                  <a:gd name="T9" fmla="*/ 49 h 100"/>
                  <a:gd name="T10" fmla="*/ 4 w 22"/>
                  <a:gd name="T11" fmla="*/ 3 h 100"/>
                  <a:gd name="T12" fmla="*/ 3 w 22"/>
                  <a:gd name="T13" fmla="*/ 1 h 100"/>
                  <a:gd name="T14" fmla="*/ 2 w 22"/>
                  <a:gd name="T15" fmla="*/ 0 h 100"/>
                  <a:gd name="T16" fmla="*/ 1 w 22"/>
                  <a:gd name="T17" fmla="*/ 1 h 100"/>
                  <a:gd name="T18" fmla="*/ 0 w 22"/>
                  <a:gd name="T19" fmla="*/ 2 h 100"/>
                  <a:gd name="T20" fmla="*/ 0 w 22"/>
                  <a:gd name="T21" fmla="*/ 3 h 100"/>
                  <a:gd name="T22" fmla="*/ 1 w 22"/>
                  <a:gd name="T23" fmla="*/ 4 h 100"/>
                  <a:gd name="T24" fmla="*/ 18 w 22"/>
                  <a:gd name="T25" fmla="*/ 50 h 100"/>
                  <a:gd name="T26" fmla="*/ 1 w 22"/>
                  <a:gd name="T27" fmla="*/ 96 h 100"/>
                  <a:gd name="T28" fmla="*/ 0 w 22"/>
                  <a:gd name="T29" fmla="*/ 97 h 100"/>
                  <a:gd name="T30" fmla="*/ 0 w 22"/>
                  <a:gd name="T31" fmla="*/ 98 h 100"/>
                  <a:gd name="T32" fmla="*/ 1 w 22"/>
                  <a:gd name="T33" fmla="*/ 99 h 100"/>
                  <a:gd name="T34" fmla="*/ 2 w 22"/>
                  <a:gd name="T35" fmla="*/ 100 h 100"/>
                  <a:gd name="T36" fmla="*/ 3 w 22"/>
                  <a:gd name="T37" fmla="*/ 99 h 100"/>
                  <a:gd name="T38" fmla="*/ 4 w 22"/>
                  <a:gd name="T39" fmla="*/ 98 h 100"/>
                  <a:gd name="T40" fmla="*/ 22 w 22"/>
                  <a:gd name="T41" fmla="*/ 5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00">
                    <a:moveTo>
                      <a:pt x="22" y="52"/>
                    </a:moveTo>
                    <a:lnTo>
                      <a:pt x="22" y="51"/>
                    </a:lnTo>
                    <a:lnTo>
                      <a:pt x="22" y="50"/>
                    </a:lnTo>
                    <a:lnTo>
                      <a:pt x="22" y="50"/>
                    </a:lnTo>
                    <a:lnTo>
                      <a:pt x="22" y="49"/>
                    </a:lnTo>
                    <a:lnTo>
                      <a:pt x="4" y="3"/>
                    </a:lnTo>
                    <a:lnTo>
                      <a:pt x="3" y="1"/>
                    </a:lnTo>
                    <a:lnTo>
                      <a:pt x="2" y="0"/>
                    </a:lnTo>
                    <a:lnTo>
                      <a:pt x="1" y="1"/>
                    </a:lnTo>
                    <a:lnTo>
                      <a:pt x="0" y="2"/>
                    </a:lnTo>
                    <a:lnTo>
                      <a:pt x="0" y="3"/>
                    </a:lnTo>
                    <a:lnTo>
                      <a:pt x="1" y="4"/>
                    </a:lnTo>
                    <a:lnTo>
                      <a:pt x="18" y="50"/>
                    </a:lnTo>
                    <a:lnTo>
                      <a:pt x="1" y="96"/>
                    </a:lnTo>
                    <a:lnTo>
                      <a:pt x="0" y="97"/>
                    </a:lnTo>
                    <a:lnTo>
                      <a:pt x="0" y="98"/>
                    </a:lnTo>
                    <a:lnTo>
                      <a:pt x="1" y="99"/>
                    </a:lnTo>
                    <a:lnTo>
                      <a:pt x="2" y="100"/>
                    </a:lnTo>
                    <a:lnTo>
                      <a:pt x="3" y="99"/>
                    </a:lnTo>
                    <a:lnTo>
                      <a:pt x="4" y="98"/>
                    </a:lnTo>
                    <a:lnTo>
                      <a:pt x="22"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8" name="Freeform 288"/>
              <p:cNvSpPr>
                <a:spLocks noChangeAspect="1"/>
              </p:cNvSpPr>
              <p:nvPr/>
            </p:nvSpPr>
            <p:spPr bwMode="auto">
              <a:xfrm>
                <a:off x="713" y="2012"/>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7 h 53"/>
                  <a:gd name="T20" fmla="*/ 2 w 28"/>
                  <a:gd name="T21" fmla="*/ 7 h 53"/>
                  <a:gd name="T22" fmla="*/ 5 w 28"/>
                  <a:gd name="T23" fmla="*/ 7 h 53"/>
                  <a:gd name="T24" fmla="*/ 8 w 28"/>
                  <a:gd name="T25" fmla="*/ 7 h 53"/>
                  <a:gd name="T26" fmla="*/ 11 w 28"/>
                  <a:gd name="T27" fmla="*/ 5 h 53"/>
                  <a:gd name="T28" fmla="*/ 11 w 28"/>
                  <a:gd name="T29" fmla="*/ 46 h 53"/>
                  <a:gd name="T30" fmla="*/ 11 w 28"/>
                  <a:gd name="T31" fmla="*/ 48 h 53"/>
                  <a:gd name="T32" fmla="*/ 10 w 28"/>
                  <a:gd name="T33" fmla="*/ 49 h 53"/>
                  <a:gd name="T34" fmla="*/ 8 w 28"/>
                  <a:gd name="T35" fmla="*/ 50 h 53"/>
                  <a:gd name="T36" fmla="*/ 3 w 28"/>
                  <a:gd name="T37" fmla="*/ 50 h 53"/>
                  <a:gd name="T38" fmla="*/ 1 w 28"/>
                  <a:gd name="T39" fmla="*/ 50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0 h 53"/>
                  <a:gd name="T60" fmla="*/ 25 w 28"/>
                  <a:gd name="T61" fmla="*/ 50 h 53"/>
                  <a:gd name="T62" fmla="*/ 21 w 28"/>
                  <a:gd name="T63" fmla="*/ 50 h 53"/>
                  <a:gd name="T64" fmla="*/ 19 w 28"/>
                  <a:gd name="T65" fmla="*/ 49 h 53"/>
                  <a:gd name="T66" fmla="*/ 18 w 28"/>
                  <a:gd name="T67" fmla="*/ 48 h 53"/>
                  <a:gd name="T68" fmla="*/ 17 w 28"/>
                  <a:gd name="T69" fmla="*/ 46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7"/>
                    </a:lnTo>
                    <a:lnTo>
                      <a:pt x="2" y="7"/>
                    </a:lnTo>
                    <a:lnTo>
                      <a:pt x="5" y="7"/>
                    </a:lnTo>
                    <a:lnTo>
                      <a:pt x="8" y="7"/>
                    </a:lnTo>
                    <a:lnTo>
                      <a:pt x="11" y="5"/>
                    </a:lnTo>
                    <a:lnTo>
                      <a:pt x="11" y="46"/>
                    </a:lnTo>
                    <a:lnTo>
                      <a:pt x="11" y="48"/>
                    </a:lnTo>
                    <a:lnTo>
                      <a:pt x="10" y="49"/>
                    </a:lnTo>
                    <a:lnTo>
                      <a:pt x="8" y="50"/>
                    </a:lnTo>
                    <a:lnTo>
                      <a:pt x="3" y="50"/>
                    </a:lnTo>
                    <a:lnTo>
                      <a:pt x="1" y="50"/>
                    </a:lnTo>
                    <a:lnTo>
                      <a:pt x="1" y="53"/>
                    </a:lnTo>
                    <a:lnTo>
                      <a:pt x="4" y="53"/>
                    </a:lnTo>
                    <a:lnTo>
                      <a:pt x="7" y="53"/>
                    </a:lnTo>
                    <a:lnTo>
                      <a:pt x="11" y="53"/>
                    </a:lnTo>
                    <a:lnTo>
                      <a:pt x="14" y="53"/>
                    </a:lnTo>
                    <a:lnTo>
                      <a:pt x="17" y="53"/>
                    </a:lnTo>
                    <a:lnTo>
                      <a:pt x="21" y="53"/>
                    </a:lnTo>
                    <a:lnTo>
                      <a:pt x="25" y="53"/>
                    </a:lnTo>
                    <a:lnTo>
                      <a:pt x="28" y="53"/>
                    </a:lnTo>
                    <a:lnTo>
                      <a:pt x="28" y="50"/>
                    </a:lnTo>
                    <a:lnTo>
                      <a:pt x="25" y="50"/>
                    </a:lnTo>
                    <a:lnTo>
                      <a:pt x="21" y="50"/>
                    </a:lnTo>
                    <a:lnTo>
                      <a:pt x="19" y="49"/>
                    </a:lnTo>
                    <a:lnTo>
                      <a:pt x="18" y="48"/>
                    </a:lnTo>
                    <a:lnTo>
                      <a:pt x="17" y="46"/>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9" name="Freeform 289"/>
              <p:cNvSpPr>
                <a:spLocks noChangeAspect="1"/>
              </p:cNvSpPr>
              <p:nvPr/>
            </p:nvSpPr>
            <p:spPr bwMode="auto">
              <a:xfrm>
                <a:off x="752" y="2012"/>
                <a:ext cx="34" cy="53"/>
              </a:xfrm>
              <a:custGeom>
                <a:avLst/>
                <a:gdLst>
                  <a:gd name="T0" fmla="*/ 18 w 34"/>
                  <a:gd name="T1" fmla="*/ 37 h 53"/>
                  <a:gd name="T2" fmla="*/ 19 w 34"/>
                  <a:gd name="T3" fmla="*/ 35 h 53"/>
                  <a:gd name="T4" fmla="*/ 21 w 34"/>
                  <a:gd name="T5" fmla="*/ 34 h 53"/>
                  <a:gd name="T6" fmla="*/ 23 w 34"/>
                  <a:gd name="T7" fmla="*/ 33 h 53"/>
                  <a:gd name="T8" fmla="*/ 24 w 34"/>
                  <a:gd name="T9" fmla="*/ 32 h 53"/>
                  <a:gd name="T10" fmla="*/ 28 w 34"/>
                  <a:gd name="T11" fmla="*/ 28 h 53"/>
                  <a:gd name="T12" fmla="*/ 31 w 34"/>
                  <a:gd name="T13" fmla="*/ 25 h 53"/>
                  <a:gd name="T14" fmla="*/ 33 w 34"/>
                  <a:gd name="T15" fmla="*/ 20 h 53"/>
                  <a:gd name="T16" fmla="*/ 34 w 34"/>
                  <a:gd name="T17" fmla="*/ 15 h 53"/>
                  <a:gd name="T18" fmla="*/ 32 w 34"/>
                  <a:gd name="T19" fmla="*/ 9 h 53"/>
                  <a:gd name="T20" fmla="*/ 29 w 34"/>
                  <a:gd name="T21" fmla="*/ 4 h 53"/>
                  <a:gd name="T22" fmla="*/ 23 w 34"/>
                  <a:gd name="T23" fmla="*/ 1 h 53"/>
                  <a:gd name="T24" fmla="*/ 16 w 34"/>
                  <a:gd name="T25" fmla="*/ 0 h 53"/>
                  <a:gd name="T26" fmla="*/ 9 w 34"/>
                  <a:gd name="T27" fmla="*/ 1 h 53"/>
                  <a:gd name="T28" fmla="*/ 4 w 34"/>
                  <a:gd name="T29" fmla="*/ 4 h 53"/>
                  <a:gd name="T30" fmla="*/ 1 w 34"/>
                  <a:gd name="T31" fmla="*/ 9 h 53"/>
                  <a:gd name="T32" fmla="*/ 0 w 34"/>
                  <a:gd name="T33" fmla="*/ 14 h 53"/>
                  <a:gd name="T34" fmla="*/ 0 w 34"/>
                  <a:gd name="T35" fmla="*/ 16 h 53"/>
                  <a:gd name="T36" fmla="*/ 2 w 34"/>
                  <a:gd name="T37" fmla="*/ 18 h 53"/>
                  <a:gd name="T38" fmla="*/ 3 w 34"/>
                  <a:gd name="T39" fmla="*/ 18 h 53"/>
                  <a:gd name="T40" fmla="*/ 4 w 34"/>
                  <a:gd name="T41" fmla="*/ 19 h 53"/>
                  <a:gd name="T42" fmla="*/ 6 w 34"/>
                  <a:gd name="T43" fmla="*/ 18 h 53"/>
                  <a:gd name="T44" fmla="*/ 7 w 34"/>
                  <a:gd name="T45" fmla="*/ 18 h 53"/>
                  <a:gd name="T46" fmla="*/ 8 w 34"/>
                  <a:gd name="T47" fmla="*/ 16 h 53"/>
                  <a:gd name="T48" fmla="*/ 8 w 34"/>
                  <a:gd name="T49" fmla="*/ 14 h 53"/>
                  <a:gd name="T50" fmla="*/ 8 w 34"/>
                  <a:gd name="T51" fmla="*/ 12 h 53"/>
                  <a:gd name="T52" fmla="*/ 6 w 34"/>
                  <a:gd name="T53" fmla="*/ 11 h 53"/>
                  <a:gd name="T54" fmla="*/ 5 w 34"/>
                  <a:gd name="T55" fmla="*/ 10 h 53"/>
                  <a:gd name="T56" fmla="*/ 3 w 34"/>
                  <a:gd name="T57" fmla="*/ 10 h 53"/>
                  <a:gd name="T58" fmla="*/ 6 w 34"/>
                  <a:gd name="T59" fmla="*/ 7 h 53"/>
                  <a:gd name="T60" fmla="*/ 9 w 34"/>
                  <a:gd name="T61" fmla="*/ 4 h 53"/>
                  <a:gd name="T62" fmla="*/ 12 w 34"/>
                  <a:gd name="T63" fmla="*/ 3 h 53"/>
                  <a:gd name="T64" fmla="*/ 15 w 34"/>
                  <a:gd name="T65" fmla="*/ 2 h 53"/>
                  <a:gd name="T66" fmla="*/ 20 w 34"/>
                  <a:gd name="T67" fmla="*/ 3 h 53"/>
                  <a:gd name="T68" fmla="*/ 23 w 34"/>
                  <a:gd name="T69" fmla="*/ 6 h 53"/>
                  <a:gd name="T70" fmla="*/ 25 w 34"/>
                  <a:gd name="T71" fmla="*/ 11 h 53"/>
                  <a:gd name="T72" fmla="*/ 26 w 34"/>
                  <a:gd name="T73" fmla="*/ 15 h 53"/>
                  <a:gd name="T74" fmla="*/ 25 w 34"/>
                  <a:gd name="T75" fmla="*/ 21 h 53"/>
                  <a:gd name="T76" fmla="*/ 22 w 34"/>
                  <a:gd name="T77" fmla="*/ 27 h 53"/>
                  <a:gd name="T78" fmla="*/ 17 w 34"/>
                  <a:gd name="T79" fmla="*/ 33 h 53"/>
                  <a:gd name="T80" fmla="*/ 11 w 34"/>
                  <a:gd name="T81" fmla="*/ 39 h 53"/>
                  <a:gd name="T82" fmla="*/ 1 w 34"/>
                  <a:gd name="T83" fmla="*/ 50 h 53"/>
                  <a:gd name="T84" fmla="*/ 0 w 34"/>
                  <a:gd name="T85" fmla="*/ 50 h 53"/>
                  <a:gd name="T86" fmla="*/ 0 w 34"/>
                  <a:gd name="T87" fmla="*/ 51 h 53"/>
                  <a:gd name="T88" fmla="*/ 0 w 34"/>
                  <a:gd name="T89" fmla="*/ 52 h 53"/>
                  <a:gd name="T90" fmla="*/ 0 w 34"/>
                  <a:gd name="T91" fmla="*/ 53 h 53"/>
                  <a:gd name="T92" fmla="*/ 31 w 34"/>
                  <a:gd name="T93" fmla="*/ 53 h 53"/>
                  <a:gd name="T94" fmla="*/ 34 w 34"/>
                  <a:gd name="T95" fmla="*/ 38 h 53"/>
                  <a:gd name="T96" fmla="*/ 31 w 34"/>
                  <a:gd name="T97" fmla="*/ 38 h 53"/>
                  <a:gd name="T98" fmla="*/ 31 w 34"/>
                  <a:gd name="T99" fmla="*/ 40 h 53"/>
                  <a:gd name="T100" fmla="*/ 31 w 34"/>
                  <a:gd name="T101" fmla="*/ 42 h 53"/>
                  <a:gd name="T102" fmla="*/ 30 w 34"/>
                  <a:gd name="T103" fmla="*/ 44 h 53"/>
                  <a:gd name="T104" fmla="*/ 29 w 34"/>
                  <a:gd name="T105" fmla="*/ 46 h 53"/>
                  <a:gd name="T106" fmla="*/ 28 w 34"/>
                  <a:gd name="T107" fmla="*/ 46 h 53"/>
                  <a:gd name="T108" fmla="*/ 26 w 34"/>
                  <a:gd name="T109" fmla="*/ 46 h 53"/>
                  <a:gd name="T110" fmla="*/ 23 w 34"/>
                  <a:gd name="T111" fmla="*/ 46 h 53"/>
                  <a:gd name="T112" fmla="*/ 22 w 34"/>
                  <a:gd name="T113" fmla="*/ 46 h 53"/>
                  <a:gd name="T114" fmla="*/ 7 w 34"/>
                  <a:gd name="T115" fmla="*/ 46 h 53"/>
                  <a:gd name="T116" fmla="*/ 18 w 34"/>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53">
                    <a:moveTo>
                      <a:pt x="18" y="37"/>
                    </a:moveTo>
                    <a:lnTo>
                      <a:pt x="19" y="35"/>
                    </a:lnTo>
                    <a:lnTo>
                      <a:pt x="21" y="34"/>
                    </a:lnTo>
                    <a:lnTo>
                      <a:pt x="23" y="33"/>
                    </a:lnTo>
                    <a:lnTo>
                      <a:pt x="24" y="32"/>
                    </a:lnTo>
                    <a:lnTo>
                      <a:pt x="28" y="28"/>
                    </a:lnTo>
                    <a:lnTo>
                      <a:pt x="31" y="25"/>
                    </a:lnTo>
                    <a:lnTo>
                      <a:pt x="33" y="20"/>
                    </a:lnTo>
                    <a:lnTo>
                      <a:pt x="34" y="15"/>
                    </a:lnTo>
                    <a:lnTo>
                      <a:pt x="32" y="9"/>
                    </a:lnTo>
                    <a:lnTo>
                      <a:pt x="29" y="4"/>
                    </a:lnTo>
                    <a:lnTo>
                      <a:pt x="23" y="1"/>
                    </a:lnTo>
                    <a:lnTo>
                      <a:pt x="16" y="0"/>
                    </a:lnTo>
                    <a:lnTo>
                      <a:pt x="9" y="1"/>
                    </a:lnTo>
                    <a:lnTo>
                      <a:pt x="4" y="4"/>
                    </a:lnTo>
                    <a:lnTo>
                      <a:pt x="1" y="9"/>
                    </a:lnTo>
                    <a:lnTo>
                      <a:pt x="0" y="14"/>
                    </a:lnTo>
                    <a:lnTo>
                      <a:pt x="0" y="16"/>
                    </a:lnTo>
                    <a:lnTo>
                      <a:pt x="2" y="18"/>
                    </a:lnTo>
                    <a:lnTo>
                      <a:pt x="3" y="18"/>
                    </a:lnTo>
                    <a:lnTo>
                      <a:pt x="4" y="19"/>
                    </a:lnTo>
                    <a:lnTo>
                      <a:pt x="6" y="18"/>
                    </a:lnTo>
                    <a:lnTo>
                      <a:pt x="7" y="18"/>
                    </a:lnTo>
                    <a:lnTo>
                      <a:pt x="8" y="16"/>
                    </a:lnTo>
                    <a:lnTo>
                      <a:pt x="8" y="14"/>
                    </a:lnTo>
                    <a:lnTo>
                      <a:pt x="8" y="12"/>
                    </a:lnTo>
                    <a:lnTo>
                      <a:pt x="6" y="11"/>
                    </a:lnTo>
                    <a:lnTo>
                      <a:pt x="5" y="10"/>
                    </a:lnTo>
                    <a:lnTo>
                      <a:pt x="3" y="10"/>
                    </a:lnTo>
                    <a:lnTo>
                      <a:pt x="6" y="7"/>
                    </a:lnTo>
                    <a:lnTo>
                      <a:pt x="9" y="4"/>
                    </a:lnTo>
                    <a:lnTo>
                      <a:pt x="12" y="3"/>
                    </a:lnTo>
                    <a:lnTo>
                      <a:pt x="15" y="2"/>
                    </a:lnTo>
                    <a:lnTo>
                      <a:pt x="20" y="3"/>
                    </a:lnTo>
                    <a:lnTo>
                      <a:pt x="23" y="6"/>
                    </a:lnTo>
                    <a:lnTo>
                      <a:pt x="25" y="11"/>
                    </a:lnTo>
                    <a:lnTo>
                      <a:pt x="26" y="15"/>
                    </a:lnTo>
                    <a:lnTo>
                      <a:pt x="25" y="21"/>
                    </a:lnTo>
                    <a:lnTo>
                      <a:pt x="22" y="27"/>
                    </a:lnTo>
                    <a:lnTo>
                      <a:pt x="17" y="33"/>
                    </a:lnTo>
                    <a:lnTo>
                      <a:pt x="11" y="39"/>
                    </a:lnTo>
                    <a:lnTo>
                      <a:pt x="1" y="50"/>
                    </a:lnTo>
                    <a:lnTo>
                      <a:pt x="0" y="50"/>
                    </a:lnTo>
                    <a:lnTo>
                      <a:pt x="0" y="51"/>
                    </a:lnTo>
                    <a:lnTo>
                      <a:pt x="0" y="52"/>
                    </a:lnTo>
                    <a:lnTo>
                      <a:pt x="0" y="53"/>
                    </a:lnTo>
                    <a:lnTo>
                      <a:pt x="31" y="53"/>
                    </a:lnTo>
                    <a:lnTo>
                      <a:pt x="34" y="38"/>
                    </a:lnTo>
                    <a:lnTo>
                      <a:pt x="31" y="38"/>
                    </a:lnTo>
                    <a:lnTo>
                      <a:pt x="31" y="40"/>
                    </a:lnTo>
                    <a:lnTo>
                      <a:pt x="31" y="42"/>
                    </a:lnTo>
                    <a:lnTo>
                      <a:pt x="30" y="44"/>
                    </a:lnTo>
                    <a:lnTo>
                      <a:pt x="29" y="46"/>
                    </a:lnTo>
                    <a:lnTo>
                      <a:pt x="28" y="46"/>
                    </a:lnTo>
                    <a:lnTo>
                      <a:pt x="26" y="46"/>
                    </a:lnTo>
                    <a:lnTo>
                      <a:pt x="23" y="46"/>
                    </a:lnTo>
                    <a:lnTo>
                      <a:pt x="22" y="46"/>
                    </a:lnTo>
                    <a:lnTo>
                      <a:pt x="7"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0" name="Freeform 290"/>
              <p:cNvSpPr>
                <a:spLocks noChangeAspect="1" noEditPoints="1"/>
              </p:cNvSpPr>
              <p:nvPr/>
            </p:nvSpPr>
            <p:spPr bwMode="auto">
              <a:xfrm>
                <a:off x="797" y="2030"/>
                <a:ext cx="9" cy="35"/>
              </a:xfrm>
              <a:custGeom>
                <a:avLst/>
                <a:gdLst>
                  <a:gd name="T0" fmla="*/ 9 w 9"/>
                  <a:gd name="T1" fmla="*/ 5 h 35"/>
                  <a:gd name="T2" fmla="*/ 9 w 9"/>
                  <a:gd name="T3" fmla="*/ 3 h 35"/>
                  <a:gd name="T4" fmla="*/ 8 w 9"/>
                  <a:gd name="T5" fmla="*/ 2 h 35"/>
                  <a:gd name="T6" fmla="*/ 7 w 9"/>
                  <a:gd name="T7" fmla="*/ 1 h 35"/>
                  <a:gd name="T8" fmla="*/ 5 w 9"/>
                  <a:gd name="T9" fmla="*/ 0 h 35"/>
                  <a:gd name="T10" fmla="*/ 3 w 9"/>
                  <a:gd name="T11" fmla="*/ 1 h 35"/>
                  <a:gd name="T12" fmla="*/ 2 w 9"/>
                  <a:gd name="T13" fmla="*/ 2 h 35"/>
                  <a:gd name="T14" fmla="*/ 1 w 9"/>
                  <a:gd name="T15" fmla="*/ 3 h 35"/>
                  <a:gd name="T16" fmla="*/ 0 w 9"/>
                  <a:gd name="T17" fmla="*/ 5 h 35"/>
                  <a:gd name="T18" fmla="*/ 1 w 9"/>
                  <a:gd name="T19" fmla="*/ 7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7 h 35"/>
                  <a:gd name="T32" fmla="*/ 9 w 9"/>
                  <a:gd name="T33" fmla="*/ 5 h 35"/>
                  <a:gd name="T34" fmla="*/ 9 w 9"/>
                  <a:gd name="T35" fmla="*/ 30 h 35"/>
                  <a:gd name="T36" fmla="*/ 9 w 9"/>
                  <a:gd name="T37" fmla="*/ 29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9 h 35"/>
                  <a:gd name="T50" fmla="*/ 0 w 9"/>
                  <a:gd name="T51" fmla="*/ 30 h 35"/>
                  <a:gd name="T52" fmla="*/ 1 w 9"/>
                  <a:gd name="T53" fmla="*/ 32 h 35"/>
                  <a:gd name="T54" fmla="*/ 2 w 9"/>
                  <a:gd name="T55" fmla="*/ 34 h 35"/>
                  <a:gd name="T56" fmla="*/ 3 w 9"/>
                  <a:gd name="T57" fmla="*/ 34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2"/>
                    </a:lnTo>
                    <a:lnTo>
                      <a:pt x="7" y="1"/>
                    </a:lnTo>
                    <a:lnTo>
                      <a:pt x="5" y="0"/>
                    </a:lnTo>
                    <a:lnTo>
                      <a:pt x="3" y="1"/>
                    </a:lnTo>
                    <a:lnTo>
                      <a:pt x="2" y="2"/>
                    </a:lnTo>
                    <a:lnTo>
                      <a:pt x="1" y="3"/>
                    </a:lnTo>
                    <a:lnTo>
                      <a:pt x="0" y="5"/>
                    </a:lnTo>
                    <a:lnTo>
                      <a:pt x="1" y="7"/>
                    </a:lnTo>
                    <a:lnTo>
                      <a:pt x="2" y="8"/>
                    </a:lnTo>
                    <a:lnTo>
                      <a:pt x="3" y="9"/>
                    </a:lnTo>
                    <a:lnTo>
                      <a:pt x="5" y="9"/>
                    </a:lnTo>
                    <a:lnTo>
                      <a:pt x="7" y="9"/>
                    </a:lnTo>
                    <a:lnTo>
                      <a:pt x="8" y="8"/>
                    </a:lnTo>
                    <a:lnTo>
                      <a:pt x="9" y="7"/>
                    </a:lnTo>
                    <a:lnTo>
                      <a:pt x="9" y="5"/>
                    </a:lnTo>
                    <a:close/>
                    <a:moveTo>
                      <a:pt x="9" y="30"/>
                    </a:moveTo>
                    <a:lnTo>
                      <a:pt x="9" y="29"/>
                    </a:lnTo>
                    <a:lnTo>
                      <a:pt x="8" y="27"/>
                    </a:lnTo>
                    <a:lnTo>
                      <a:pt x="7" y="26"/>
                    </a:lnTo>
                    <a:lnTo>
                      <a:pt x="5" y="26"/>
                    </a:lnTo>
                    <a:lnTo>
                      <a:pt x="3" y="26"/>
                    </a:lnTo>
                    <a:lnTo>
                      <a:pt x="2" y="27"/>
                    </a:lnTo>
                    <a:lnTo>
                      <a:pt x="1" y="29"/>
                    </a:lnTo>
                    <a:lnTo>
                      <a:pt x="0" y="30"/>
                    </a:lnTo>
                    <a:lnTo>
                      <a:pt x="1" y="32"/>
                    </a:lnTo>
                    <a:lnTo>
                      <a:pt x="2" y="34"/>
                    </a:lnTo>
                    <a:lnTo>
                      <a:pt x="3" y="34"/>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1" name="Freeform 291"/>
              <p:cNvSpPr>
                <a:spLocks noChangeAspect="1"/>
              </p:cNvSpPr>
              <p:nvPr/>
            </p:nvSpPr>
            <p:spPr bwMode="auto">
              <a:xfrm>
                <a:off x="1016" y="1995"/>
                <a:ext cx="50" cy="70"/>
              </a:xfrm>
              <a:custGeom>
                <a:avLst/>
                <a:gdLst>
                  <a:gd name="T0" fmla="*/ 33 w 50"/>
                  <a:gd name="T1" fmla="*/ 30 h 70"/>
                  <a:gd name="T2" fmla="*/ 35 w 50"/>
                  <a:gd name="T3" fmla="*/ 33 h 70"/>
                  <a:gd name="T4" fmla="*/ 35 w 50"/>
                  <a:gd name="T5" fmla="*/ 62 h 70"/>
                  <a:gd name="T6" fmla="*/ 34 w 50"/>
                  <a:gd name="T7" fmla="*/ 66 h 70"/>
                  <a:gd name="T8" fmla="*/ 28 w 50"/>
                  <a:gd name="T9" fmla="*/ 67 h 70"/>
                  <a:gd name="T10" fmla="*/ 30 w 50"/>
                  <a:gd name="T11" fmla="*/ 70 h 70"/>
                  <a:gd name="T12" fmla="*/ 36 w 50"/>
                  <a:gd name="T13" fmla="*/ 69 h 70"/>
                  <a:gd name="T14" fmla="*/ 41 w 50"/>
                  <a:gd name="T15" fmla="*/ 69 h 70"/>
                  <a:gd name="T16" fmla="*/ 47 w 50"/>
                  <a:gd name="T17" fmla="*/ 70 h 70"/>
                  <a:gd name="T18" fmla="*/ 50 w 50"/>
                  <a:gd name="T19" fmla="*/ 67 h 70"/>
                  <a:gd name="T20" fmla="*/ 43 w 50"/>
                  <a:gd name="T21" fmla="*/ 66 h 70"/>
                  <a:gd name="T22" fmla="*/ 42 w 50"/>
                  <a:gd name="T23" fmla="*/ 62 h 70"/>
                  <a:gd name="T24" fmla="*/ 29 w 50"/>
                  <a:gd name="T25" fmla="*/ 26 h 70"/>
                  <a:gd name="T26" fmla="*/ 28 w 50"/>
                  <a:gd name="T27" fmla="*/ 27 h 70"/>
                  <a:gd name="T28" fmla="*/ 26 w 50"/>
                  <a:gd name="T29" fmla="*/ 27 h 70"/>
                  <a:gd name="T30" fmla="*/ 14 w 50"/>
                  <a:gd name="T31" fmla="*/ 16 h 70"/>
                  <a:gd name="T32" fmla="*/ 15 w 50"/>
                  <a:gd name="T33" fmla="*/ 9 h 70"/>
                  <a:gd name="T34" fmla="*/ 19 w 50"/>
                  <a:gd name="T35" fmla="*/ 5 h 70"/>
                  <a:gd name="T36" fmla="*/ 24 w 50"/>
                  <a:gd name="T37" fmla="*/ 2 h 70"/>
                  <a:gd name="T38" fmla="*/ 29 w 50"/>
                  <a:gd name="T39" fmla="*/ 2 h 70"/>
                  <a:gd name="T40" fmla="*/ 33 w 50"/>
                  <a:gd name="T41" fmla="*/ 2 h 70"/>
                  <a:gd name="T42" fmla="*/ 37 w 50"/>
                  <a:gd name="T43" fmla="*/ 5 h 70"/>
                  <a:gd name="T44" fmla="*/ 33 w 50"/>
                  <a:gd name="T45" fmla="*/ 7 h 70"/>
                  <a:gd name="T46" fmla="*/ 33 w 50"/>
                  <a:gd name="T47" fmla="*/ 10 h 70"/>
                  <a:gd name="T48" fmla="*/ 34 w 50"/>
                  <a:gd name="T49" fmla="*/ 13 h 70"/>
                  <a:gd name="T50" fmla="*/ 37 w 50"/>
                  <a:gd name="T51" fmla="*/ 14 h 70"/>
                  <a:gd name="T52" fmla="*/ 40 w 50"/>
                  <a:gd name="T53" fmla="*/ 13 h 70"/>
                  <a:gd name="T54" fmla="*/ 42 w 50"/>
                  <a:gd name="T55" fmla="*/ 10 h 70"/>
                  <a:gd name="T56" fmla="*/ 38 w 50"/>
                  <a:gd name="T57" fmla="*/ 2 h 70"/>
                  <a:gd name="T58" fmla="*/ 29 w 50"/>
                  <a:gd name="T59" fmla="*/ 0 h 70"/>
                  <a:gd name="T60" fmla="*/ 15 w 50"/>
                  <a:gd name="T61" fmla="*/ 3 h 70"/>
                  <a:gd name="T62" fmla="*/ 8 w 50"/>
                  <a:gd name="T63" fmla="*/ 15 h 70"/>
                  <a:gd name="T64" fmla="*/ 0 w 50"/>
                  <a:gd name="T65" fmla="*/ 27 h 70"/>
                  <a:gd name="T66" fmla="*/ 8 w 50"/>
                  <a:gd name="T67" fmla="*/ 30 h 70"/>
                  <a:gd name="T68" fmla="*/ 7 w 50"/>
                  <a:gd name="T69" fmla="*/ 65 h 70"/>
                  <a:gd name="T70" fmla="*/ 4 w 50"/>
                  <a:gd name="T71" fmla="*/ 67 h 70"/>
                  <a:gd name="T72" fmla="*/ 0 w 50"/>
                  <a:gd name="T73" fmla="*/ 70 h 70"/>
                  <a:gd name="T74" fmla="*/ 6 w 50"/>
                  <a:gd name="T75" fmla="*/ 70 h 70"/>
                  <a:gd name="T76" fmla="*/ 11 w 50"/>
                  <a:gd name="T77" fmla="*/ 69 h 70"/>
                  <a:gd name="T78" fmla="*/ 16 w 50"/>
                  <a:gd name="T79" fmla="*/ 70 h 70"/>
                  <a:gd name="T80" fmla="*/ 22 w 50"/>
                  <a:gd name="T81" fmla="*/ 70 h 70"/>
                  <a:gd name="T82" fmla="*/ 18 w 50"/>
                  <a:gd name="T83" fmla="*/ 67 h 70"/>
                  <a:gd name="T84" fmla="*/ 15 w 50"/>
                  <a:gd name="T85" fmla="*/ 65 h 70"/>
                  <a:gd name="T86" fmla="*/ 14 w 50"/>
                  <a:gd name="T87" fmla="*/ 3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70">
                    <a:moveTo>
                      <a:pt x="30" y="30"/>
                    </a:moveTo>
                    <a:lnTo>
                      <a:pt x="33" y="30"/>
                    </a:lnTo>
                    <a:lnTo>
                      <a:pt x="34" y="31"/>
                    </a:lnTo>
                    <a:lnTo>
                      <a:pt x="35" y="33"/>
                    </a:lnTo>
                    <a:lnTo>
                      <a:pt x="35" y="35"/>
                    </a:lnTo>
                    <a:lnTo>
                      <a:pt x="35" y="62"/>
                    </a:lnTo>
                    <a:lnTo>
                      <a:pt x="35" y="65"/>
                    </a:lnTo>
                    <a:lnTo>
                      <a:pt x="34" y="66"/>
                    </a:lnTo>
                    <a:lnTo>
                      <a:pt x="32" y="67"/>
                    </a:lnTo>
                    <a:lnTo>
                      <a:pt x="28" y="67"/>
                    </a:lnTo>
                    <a:lnTo>
                      <a:pt x="28" y="70"/>
                    </a:lnTo>
                    <a:lnTo>
                      <a:pt x="30" y="70"/>
                    </a:lnTo>
                    <a:lnTo>
                      <a:pt x="33" y="70"/>
                    </a:lnTo>
                    <a:lnTo>
                      <a:pt x="36" y="69"/>
                    </a:lnTo>
                    <a:lnTo>
                      <a:pt x="39" y="69"/>
                    </a:lnTo>
                    <a:lnTo>
                      <a:pt x="41" y="69"/>
                    </a:lnTo>
                    <a:lnTo>
                      <a:pt x="44" y="70"/>
                    </a:lnTo>
                    <a:lnTo>
                      <a:pt x="47" y="70"/>
                    </a:lnTo>
                    <a:lnTo>
                      <a:pt x="50" y="70"/>
                    </a:lnTo>
                    <a:lnTo>
                      <a:pt x="50" y="67"/>
                    </a:lnTo>
                    <a:lnTo>
                      <a:pt x="46" y="67"/>
                    </a:lnTo>
                    <a:lnTo>
                      <a:pt x="43" y="66"/>
                    </a:lnTo>
                    <a:lnTo>
                      <a:pt x="42" y="65"/>
                    </a:lnTo>
                    <a:lnTo>
                      <a:pt x="42" y="62"/>
                    </a:lnTo>
                    <a:lnTo>
                      <a:pt x="42" y="26"/>
                    </a:lnTo>
                    <a:lnTo>
                      <a:pt x="29" y="26"/>
                    </a:lnTo>
                    <a:lnTo>
                      <a:pt x="28" y="27"/>
                    </a:lnTo>
                    <a:lnTo>
                      <a:pt x="28" y="27"/>
                    </a:lnTo>
                    <a:lnTo>
                      <a:pt x="27" y="27"/>
                    </a:lnTo>
                    <a:lnTo>
                      <a:pt x="26" y="27"/>
                    </a:lnTo>
                    <a:lnTo>
                      <a:pt x="14" y="27"/>
                    </a:lnTo>
                    <a:lnTo>
                      <a:pt x="14" y="16"/>
                    </a:lnTo>
                    <a:lnTo>
                      <a:pt x="14" y="12"/>
                    </a:lnTo>
                    <a:lnTo>
                      <a:pt x="15" y="9"/>
                    </a:lnTo>
                    <a:lnTo>
                      <a:pt x="17" y="7"/>
                    </a:lnTo>
                    <a:lnTo>
                      <a:pt x="19" y="5"/>
                    </a:lnTo>
                    <a:lnTo>
                      <a:pt x="21" y="3"/>
                    </a:lnTo>
                    <a:lnTo>
                      <a:pt x="24" y="2"/>
                    </a:lnTo>
                    <a:lnTo>
                      <a:pt x="26" y="2"/>
                    </a:lnTo>
                    <a:lnTo>
                      <a:pt x="29" y="2"/>
                    </a:lnTo>
                    <a:lnTo>
                      <a:pt x="31" y="2"/>
                    </a:lnTo>
                    <a:lnTo>
                      <a:pt x="33" y="2"/>
                    </a:lnTo>
                    <a:lnTo>
                      <a:pt x="36" y="4"/>
                    </a:lnTo>
                    <a:lnTo>
                      <a:pt x="37" y="5"/>
                    </a:lnTo>
                    <a:lnTo>
                      <a:pt x="35" y="6"/>
                    </a:lnTo>
                    <a:lnTo>
                      <a:pt x="33" y="7"/>
                    </a:lnTo>
                    <a:lnTo>
                      <a:pt x="33" y="8"/>
                    </a:lnTo>
                    <a:lnTo>
                      <a:pt x="33" y="10"/>
                    </a:lnTo>
                    <a:lnTo>
                      <a:pt x="33" y="12"/>
                    </a:lnTo>
                    <a:lnTo>
                      <a:pt x="34" y="13"/>
                    </a:lnTo>
                    <a:lnTo>
                      <a:pt x="36" y="14"/>
                    </a:lnTo>
                    <a:lnTo>
                      <a:pt x="37" y="14"/>
                    </a:lnTo>
                    <a:lnTo>
                      <a:pt x="39" y="14"/>
                    </a:lnTo>
                    <a:lnTo>
                      <a:pt x="40" y="13"/>
                    </a:lnTo>
                    <a:lnTo>
                      <a:pt x="41" y="12"/>
                    </a:lnTo>
                    <a:lnTo>
                      <a:pt x="42" y="10"/>
                    </a:lnTo>
                    <a:lnTo>
                      <a:pt x="41" y="6"/>
                    </a:lnTo>
                    <a:lnTo>
                      <a:pt x="38" y="2"/>
                    </a:lnTo>
                    <a:lnTo>
                      <a:pt x="34" y="0"/>
                    </a:lnTo>
                    <a:lnTo>
                      <a:pt x="29" y="0"/>
                    </a:lnTo>
                    <a:lnTo>
                      <a:pt x="22" y="0"/>
                    </a:lnTo>
                    <a:lnTo>
                      <a:pt x="15" y="3"/>
                    </a:lnTo>
                    <a:lnTo>
                      <a:pt x="10" y="8"/>
                    </a:lnTo>
                    <a:lnTo>
                      <a:pt x="8" y="15"/>
                    </a:lnTo>
                    <a:lnTo>
                      <a:pt x="8" y="27"/>
                    </a:lnTo>
                    <a:lnTo>
                      <a:pt x="0" y="27"/>
                    </a:lnTo>
                    <a:lnTo>
                      <a:pt x="0" y="30"/>
                    </a:lnTo>
                    <a:lnTo>
                      <a:pt x="8" y="30"/>
                    </a:lnTo>
                    <a:lnTo>
                      <a:pt x="8" y="62"/>
                    </a:lnTo>
                    <a:lnTo>
                      <a:pt x="7" y="65"/>
                    </a:lnTo>
                    <a:lnTo>
                      <a:pt x="6" y="66"/>
                    </a:lnTo>
                    <a:lnTo>
                      <a:pt x="4" y="67"/>
                    </a:lnTo>
                    <a:lnTo>
                      <a:pt x="0" y="67"/>
                    </a:lnTo>
                    <a:lnTo>
                      <a:pt x="0" y="70"/>
                    </a:lnTo>
                    <a:lnTo>
                      <a:pt x="3" y="70"/>
                    </a:lnTo>
                    <a:lnTo>
                      <a:pt x="6" y="70"/>
                    </a:lnTo>
                    <a:lnTo>
                      <a:pt x="9" y="69"/>
                    </a:lnTo>
                    <a:lnTo>
                      <a:pt x="11" y="69"/>
                    </a:lnTo>
                    <a:lnTo>
                      <a:pt x="13" y="69"/>
                    </a:lnTo>
                    <a:lnTo>
                      <a:pt x="16" y="70"/>
                    </a:lnTo>
                    <a:lnTo>
                      <a:pt x="19" y="70"/>
                    </a:lnTo>
                    <a:lnTo>
                      <a:pt x="22" y="70"/>
                    </a:lnTo>
                    <a:lnTo>
                      <a:pt x="22" y="67"/>
                    </a:lnTo>
                    <a:lnTo>
                      <a:pt x="18" y="67"/>
                    </a:lnTo>
                    <a:lnTo>
                      <a:pt x="16" y="66"/>
                    </a:lnTo>
                    <a:lnTo>
                      <a:pt x="15" y="65"/>
                    </a:lnTo>
                    <a:lnTo>
                      <a:pt x="14" y="62"/>
                    </a:lnTo>
                    <a:lnTo>
                      <a:pt x="14" y="30"/>
                    </a:lnTo>
                    <a:lnTo>
                      <a:pt x="30"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2" name="Freeform 292"/>
              <p:cNvSpPr>
                <a:spLocks noChangeAspect="1"/>
              </p:cNvSpPr>
              <p:nvPr/>
            </p:nvSpPr>
            <p:spPr bwMode="auto">
              <a:xfrm>
                <a:off x="1072" y="1996"/>
                <a:ext cx="22" cy="69"/>
              </a:xfrm>
              <a:custGeom>
                <a:avLst/>
                <a:gdLst>
                  <a:gd name="T0" fmla="*/ 14 w 22"/>
                  <a:gd name="T1" fmla="*/ 0 h 69"/>
                  <a:gd name="T2" fmla="*/ 0 w 22"/>
                  <a:gd name="T3" fmla="*/ 1 h 69"/>
                  <a:gd name="T4" fmla="*/ 0 w 22"/>
                  <a:gd name="T5" fmla="*/ 4 h 69"/>
                  <a:gd name="T6" fmla="*/ 2 w 22"/>
                  <a:gd name="T7" fmla="*/ 4 h 69"/>
                  <a:gd name="T8" fmla="*/ 4 w 22"/>
                  <a:gd name="T9" fmla="*/ 4 h 69"/>
                  <a:gd name="T10" fmla="*/ 5 w 22"/>
                  <a:gd name="T11" fmla="*/ 4 h 69"/>
                  <a:gd name="T12" fmla="*/ 6 w 22"/>
                  <a:gd name="T13" fmla="*/ 5 h 69"/>
                  <a:gd name="T14" fmla="*/ 7 w 22"/>
                  <a:gd name="T15" fmla="*/ 5 h 69"/>
                  <a:gd name="T16" fmla="*/ 7 w 22"/>
                  <a:gd name="T17" fmla="*/ 6 h 69"/>
                  <a:gd name="T18" fmla="*/ 8 w 22"/>
                  <a:gd name="T19" fmla="*/ 8 h 69"/>
                  <a:gd name="T20" fmla="*/ 8 w 22"/>
                  <a:gd name="T21" fmla="*/ 9 h 69"/>
                  <a:gd name="T22" fmla="*/ 8 w 22"/>
                  <a:gd name="T23" fmla="*/ 61 h 69"/>
                  <a:gd name="T24" fmla="*/ 7 w 22"/>
                  <a:gd name="T25" fmla="*/ 64 h 69"/>
                  <a:gd name="T26" fmla="*/ 6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8 h 69"/>
                  <a:gd name="T40" fmla="*/ 11 w 22"/>
                  <a:gd name="T41" fmla="*/ 68 h 69"/>
                  <a:gd name="T42" fmla="*/ 13 w 22"/>
                  <a:gd name="T43" fmla="*/ 68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5 w 22"/>
                  <a:gd name="T57" fmla="*/ 64 h 69"/>
                  <a:gd name="T58" fmla="*/ 14 w 22"/>
                  <a:gd name="T59" fmla="*/ 61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4"/>
                    </a:lnTo>
                    <a:lnTo>
                      <a:pt x="4" y="4"/>
                    </a:lnTo>
                    <a:lnTo>
                      <a:pt x="5" y="4"/>
                    </a:lnTo>
                    <a:lnTo>
                      <a:pt x="6" y="5"/>
                    </a:lnTo>
                    <a:lnTo>
                      <a:pt x="7" y="5"/>
                    </a:lnTo>
                    <a:lnTo>
                      <a:pt x="7" y="6"/>
                    </a:lnTo>
                    <a:lnTo>
                      <a:pt x="8" y="8"/>
                    </a:lnTo>
                    <a:lnTo>
                      <a:pt x="8" y="9"/>
                    </a:lnTo>
                    <a:lnTo>
                      <a:pt x="8" y="61"/>
                    </a:lnTo>
                    <a:lnTo>
                      <a:pt x="7" y="64"/>
                    </a:lnTo>
                    <a:lnTo>
                      <a:pt x="6" y="65"/>
                    </a:lnTo>
                    <a:lnTo>
                      <a:pt x="4" y="66"/>
                    </a:lnTo>
                    <a:lnTo>
                      <a:pt x="0" y="66"/>
                    </a:lnTo>
                    <a:lnTo>
                      <a:pt x="0" y="69"/>
                    </a:lnTo>
                    <a:lnTo>
                      <a:pt x="3" y="69"/>
                    </a:lnTo>
                    <a:lnTo>
                      <a:pt x="6" y="69"/>
                    </a:lnTo>
                    <a:lnTo>
                      <a:pt x="9" y="68"/>
                    </a:lnTo>
                    <a:lnTo>
                      <a:pt x="11" y="68"/>
                    </a:lnTo>
                    <a:lnTo>
                      <a:pt x="13" y="68"/>
                    </a:lnTo>
                    <a:lnTo>
                      <a:pt x="16" y="69"/>
                    </a:lnTo>
                    <a:lnTo>
                      <a:pt x="19" y="69"/>
                    </a:lnTo>
                    <a:lnTo>
                      <a:pt x="22" y="69"/>
                    </a:lnTo>
                    <a:lnTo>
                      <a:pt x="22" y="66"/>
                    </a:lnTo>
                    <a:lnTo>
                      <a:pt x="18" y="66"/>
                    </a:lnTo>
                    <a:lnTo>
                      <a:pt x="16" y="65"/>
                    </a:lnTo>
                    <a:lnTo>
                      <a:pt x="15" y="64"/>
                    </a:lnTo>
                    <a:lnTo>
                      <a:pt x="14" y="61"/>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3" name="Freeform 293"/>
              <p:cNvSpPr>
                <a:spLocks noChangeAspect="1"/>
              </p:cNvSpPr>
              <p:nvPr/>
            </p:nvSpPr>
            <p:spPr bwMode="auto">
              <a:xfrm>
                <a:off x="1098" y="2003"/>
                <a:ext cx="31" cy="63"/>
              </a:xfrm>
              <a:custGeom>
                <a:avLst/>
                <a:gdLst>
                  <a:gd name="T0" fmla="*/ 16 w 31"/>
                  <a:gd name="T1" fmla="*/ 22 h 63"/>
                  <a:gd name="T2" fmla="*/ 30 w 31"/>
                  <a:gd name="T3" fmla="*/ 22 h 63"/>
                  <a:gd name="T4" fmla="*/ 30 w 31"/>
                  <a:gd name="T5" fmla="*/ 19 h 63"/>
                  <a:gd name="T6" fmla="*/ 16 w 31"/>
                  <a:gd name="T7" fmla="*/ 19 h 63"/>
                  <a:gd name="T8" fmla="*/ 16 w 31"/>
                  <a:gd name="T9" fmla="*/ 0 h 63"/>
                  <a:gd name="T10" fmla="*/ 13 w 31"/>
                  <a:gd name="T11" fmla="*/ 0 h 63"/>
                  <a:gd name="T12" fmla="*/ 12 w 31"/>
                  <a:gd name="T13" fmla="*/ 7 h 63"/>
                  <a:gd name="T14" fmla="*/ 10 w 31"/>
                  <a:gd name="T15" fmla="*/ 13 h 63"/>
                  <a:gd name="T16" fmla="*/ 6 w 31"/>
                  <a:gd name="T17" fmla="*/ 18 h 63"/>
                  <a:gd name="T18" fmla="*/ 0 w 31"/>
                  <a:gd name="T19" fmla="*/ 20 h 63"/>
                  <a:gd name="T20" fmla="*/ 0 w 31"/>
                  <a:gd name="T21" fmla="*/ 22 h 63"/>
                  <a:gd name="T22" fmla="*/ 9 w 31"/>
                  <a:gd name="T23" fmla="*/ 22 h 63"/>
                  <a:gd name="T24" fmla="*/ 9 w 31"/>
                  <a:gd name="T25" fmla="*/ 49 h 63"/>
                  <a:gd name="T26" fmla="*/ 9 w 31"/>
                  <a:gd name="T27" fmla="*/ 53 h 63"/>
                  <a:gd name="T28" fmla="*/ 10 w 31"/>
                  <a:gd name="T29" fmla="*/ 57 h 63"/>
                  <a:gd name="T30" fmla="*/ 12 w 31"/>
                  <a:gd name="T31" fmla="*/ 59 h 63"/>
                  <a:gd name="T32" fmla="*/ 14 w 31"/>
                  <a:gd name="T33" fmla="*/ 61 h 63"/>
                  <a:gd name="T34" fmla="*/ 16 w 31"/>
                  <a:gd name="T35" fmla="*/ 62 h 63"/>
                  <a:gd name="T36" fmla="*/ 18 w 31"/>
                  <a:gd name="T37" fmla="*/ 62 h 63"/>
                  <a:gd name="T38" fmla="*/ 20 w 31"/>
                  <a:gd name="T39" fmla="*/ 63 h 63"/>
                  <a:gd name="T40" fmla="*/ 22 w 31"/>
                  <a:gd name="T41" fmla="*/ 63 h 63"/>
                  <a:gd name="T42" fmla="*/ 24 w 31"/>
                  <a:gd name="T43" fmla="*/ 63 h 63"/>
                  <a:gd name="T44" fmla="*/ 26 w 31"/>
                  <a:gd name="T45" fmla="*/ 62 h 63"/>
                  <a:gd name="T46" fmla="*/ 28 w 31"/>
                  <a:gd name="T47" fmla="*/ 60 h 63"/>
                  <a:gd name="T48" fmla="*/ 29 w 31"/>
                  <a:gd name="T49" fmla="*/ 59 h 63"/>
                  <a:gd name="T50" fmla="*/ 30 w 31"/>
                  <a:gd name="T51" fmla="*/ 56 h 63"/>
                  <a:gd name="T52" fmla="*/ 31 w 31"/>
                  <a:gd name="T53" fmla="*/ 54 h 63"/>
                  <a:gd name="T54" fmla="*/ 31 w 31"/>
                  <a:gd name="T55" fmla="*/ 52 h 63"/>
                  <a:gd name="T56" fmla="*/ 31 w 31"/>
                  <a:gd name="T57" fmla="*/ 49 h 63"/>
                  <a:gd name="T58" fmla="*/ 31 w 31"/>
                  <a:gd name="T59" fmla="*/ 44 h 63"/>
                  <a:gd name="T60" fmla="*/ 29 w 31"/>
                  <a:gd name="T61" fmla="*/ 44 h 63"/>
                  <a:gd name="T62" fmla="*/ 29 w 31"/>
                  <a:gd name="T63" fmla="*/ 49 h 63"/>
                  <a:gd name="T64" fmla="*/ 28 w 31"/>
                  <a:gd name="T65" fmla="*/ 54 h 63"/>
                  <a:gd name="T66" fmla="*/ 27 w 31"/>
                  <a:gd name="T67" fmla="*/ 58 h 63"/>
                  <a:gd name="T68" fmla="*/ 25 w 31"/>
                  <a:gd name="T69" fmla="*/ 60 h 63"/>
                  <a:gd name="T70" fmla="*/ 22 w 31"/>
                  <a:gd name="T71" fmla="*/ 60 h 63"/>
                  <a:gd name="T72" fmla="*/ 20 w 31"/>
                  <a:gd name="T73" fmla="*/ 60 h 63"/>
                  <a:gd name="T74" fmla="*/ 18 w 31"/>
                  <a:gd name="T75" fmla="*/ 59 h 63"/>
                  <a:gd name="T76" fmla="*/ 17 w 31"/>
                  <a:gd name="T77" fmla="*/ 57 h 63"/>
                  <a:gd name="T78" fmla="*/ 16 w 31"/>
                  <a:gd name="T79" fmla="*/ 56 h 63"/>
                  <a:gd name="T80" fmla="*/ 16 w 31"/>
                  <a:gd name="T81" fmla="*/ 54 h 63"/>
                  <a:gd name="T82" fmla="*/ 16 w 31"/>
                  <a:gd name="T83" fmla="*/ 52 h 63"/>
                  <a:gd name="T84" fmla="*/ 16 w 31"/>
                  <a:gd name="T85" fmla="*/ 51 h 63"/>
                  <a:gd name="T86" fmla="*/ 16 w 31"/>
                  <a:gd name="T87" fmla="*/ 50 h 63"/>
                  <a:gd name="T88" fmla="*/ 16 w 31"/>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3">
                    <a:moveTo>
                      <a:pt x="16" y="22"/>
                    </a:moveTo>
                    <a:lnTo>
                      <a:pt x="30" y="22"/>
                    </a:lnTo>
                    <a:lnTo>
                      <a:pt x="30" y="19"/>
                    </a:lnTo>
                    <a:lnTo>
                      <a:pt x="16" y="19"/>
                    </a:lnTo>
                    <a:lnTo>
                      <a:pt x="16" y="0"/>
                    </a:lnTo>
                    <a:lnTo>
                      <a:pt x="13" y="0"/>
                    </a:lnTo>
                    <a:lnTo>
                      <a:pt x="12" y="7"/>
                    </a:lnTo>
                    <a:lnTo>
                      <a:pt x="10" y="13"/>
                    </a:lnTo>
                    <a:lnTo>
                      <a:pt x="6" y="18"/>
                    </a:lnTo>
                    <a:lnTo>
                      <a:pt x="0" y="20"/>
                    </a:lnTo>
                    <a:lnTo>
                      <a:pt x="0" y="22"/>
                    </a:lnTo>
                    <a:lnTo>
                      <a:pt x="9" y="22"/>
                    </a:lnTo>
                    <a:lnTo>
                      <a:pt x="9" y="49"/>
                    </a:lnTo>
                    <a:lnTo>
                      <a:pt x="9" y="53"/>
                    </a:lnTo>
                    <a:lnTo>
                      <a:pt x="10" y="57"/>
                    </a:lnTo>
                    <a:lnTo>
                      <a:pt x="12" y="59"/>
                    </a:lnTo>
                    <a:lnTo>
                      <a:pt x="14" y="61"/>
                    </a:lnTo>
                    <a:lnTo>
                      <a:pt x="16" y="62"/>
                    </a:lnTo>
                    <a:lnTo>
                      <a:pt x="18" y="62"/>
                    </a:lnTo>
                    <a:lnTo>
                      <a:pt x="20" y="63"/>
                    </a:lnTo>
                    <a:lnTo>
                      <a:pt x="22" y="63"/>
                    </a:lnTo>
                    <a:lnTo>
                      <a:pt x="24" y="63"/>
                    </a:lnTo>
                    <a:lnTo>
                      <a:pt x="26" y="62"/>
                    </a:lnTo>
                    <a:lnTo>
                      <a:pt x="28" y="60"/>
                    </a:lnTo>
                    <a:lnTo>
                      <a:pt x="29" y="59"/>
                    </a:lnTo>
                    <a:lnTo>
                      <a:pt x="30" y="56"/>
                    </a:lnTo>
                    <a:lnTo>
                      <a:pt x="31" y="54"/>
                    </a:lnTo>
                    <a:lnTo>
                      <a:pt x="31" y="52"/>
                    </a:lnTo>
                    <a:lnTo>
                      <a:pt x="31" y="49"/>
                    </a:lnTo>
                    <a:lnTo>
                      <a:pt x="31" y="44"/>
                    </a:lnTo>
                    <a:lnTo>
                      <a:pt x="29" y="44"/>
                    </a:lnTo>
                    <a:lnTo>
                      <a:pt x="29" y="49"/>
                    </a:lnTo>
                    <a:lnTo>
                      <a:pt x="28" y="54"/>
                    </a:lnTo>
                    <a:lnTo>
                      <a:pt x="27" y="58"/>
                    </a:lnTo>
                    <a:lnTo>
                      <a:pt x="25" y="60"/>
                    </a:lnTo>
                    <a:lnTo>
                      <a:pt x="22" y="60"/>
                    </a:lnTo>
                    <a:lnTo>
                      <a:pt x="20" y="60"/>
                    </a:lnTo>
                    <a:lnTo>
                      <a:pt x="18" y="59"/>
                    </a:lnTo>
                    <a:lnTo>
                      <a:pt x="17" y="57"/>
                    </a:lnTo>
                    <a:lnTo>
                      <a:pt x="16" y="56"/>
                    </a:lnTo>
                    <a:lnTo>
                      <a:pt x="16" y="54"/>
                    </a:lnTo>
                    <a:lnTo>
                      <a:pt x="16" y="52"/>
                    </a:lnTo>
                    <a:lnTo>
                      <a:pt x="16" y="51"/>
                    </a:lnTo>
                    <a:lnTo>
                      <a:pt x="16" y="50"/>
                    </a:lnTo>
                    <a:lnTo>
                      <a:pt x="16"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4" name="Freeform 294"/>
              <p:cNvSpPr>
                <a:spLocks noChangeAspect="1" noEditPoints="1"/>
              </p:cNvSpPr>
              <p:nvPr/>
            </p:nvSpPr>
            <p:spPr bwMode="auto">
              <a:xfrm>
                <a:off x="1138" y="2020"/>
                <a:ext cx="38" cy="46"/>
              </a:xfrm>
              <a:custGeom>
                <a:avLst/>
                <a:gdLst>
                  <a:gd name="T0" fmla="*/ 8 w 38"/>
                  <a:gd name="T1" fmla="*/ 20 h 46"/>
                  <a:gd name="T2" fmla="*/ 10 w 38"/>
                  <a:gd name="T3" fmla="*/ 11 h 46"/>
                  <a:gd name="T4" fmla="*/ 13 w 38"/>
                  <a:gd name="T5" fmla="*/ 5 h 46"/>
                  <a:gd name="T6" fmla="*/ 17 w 38"/>
                  <a:gd name="T7" fmla="*/ 3 h 46"/>
                  <a:gd name="T8" fmla="*/ 21 w 38"/>
                  <a:gd name="T9" fmla="*/ 2 h 46"/>
                  <a:gd name="T10" fmla="*/ 24 w 38"/>
                  <a:gd name="T11" fmla="*/ 3 h 46"/>
                  <a:gd name="T12" fmla="*/ 27 w 38"/>
                  <a:gd name="T13" fmla="*/ 5 h 46"/>
                  <a:gd name="T14" fmla="*/ 29 w 38"/>
                  <a:gd name="T15" fmla="*/ 7 h 46"/>
                  <a:gd name="T16" fmla="*/ 30 w 38"/>
                  <a:gd name="T17" fmla="*/ 10 h 46"/>
                  <a:gd name="T18" fmla="*/ 31 w 38"/>
                  <a:gd name="T19" fmla="*/ 12 h 46"/>
                  <a:gd name="T20" fmla="*/ 32 w 38"/>
                  <a:gd name="T21" fmla="*/ 15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1 h 46"/>
                  <a:gd name="T36" fmla="*/ 38 w 38"/>
                  <a:gd name="T37" fmla="*/ 21 h 46"/>
                  <a:gd name="T38" fmla="*/ 38 w 38"/>
                  <a:gd name="T39" fmla="*/ 20 h 46"/>
                  <a:gd name="T40" fmla="*/ 37 w 38"/>
                  <a:gd name="T41" fmla="*/ 12 h 46"/>
                  <a:gd name="T42" fmla="*/ 34 w 38"/>
                  <a:gd name="T43" fmla="*/ 6 h 46"/>
                  <a:gd name="T44" fmla="*/ 29 w 38"/>
                  <a:gd name="T45" fmla="*/ 2 h 46"/>
                  <a:gd name="T46" fmla="*/ 21 w 38"/>
                  <a:gd name="T47" fmla="*/ 0 h 46"/>
                  <a:gd name="T48" fmla="*/ 13 w 38"/>
                  <a:gd name="T49" fmla="*/ 2 h 46"/>
                  <a:gd name="T50" fmla="*/ 6 w 38"/>
                  <a:gd name="T51" fmla="*/ 7 h 46"/>
                  <a:gd name="T52" fmla="*/ 1 w 38"/>
                  <a:gd name="T53" fmla="*/ 14 h 46"/>
                  <a:gd name="T54" fmla="*/ 0 w 38"/>
                  <a:gd name="T55" fmla="*/ 23 h 46"/>
                  <a:gd name="T56" fmla="*/ 2 w 38"/>
                  <a:gd name="T57" fmla="*/ 32 h 46"/>
                  <a:gd name="T58" fmla="*/ 7 w 38"/>
                  <a:gd name="T59" fmla="*/ 39 h 46"/>
                  <a:gd name="T60" fmla="*/ 14 w 38"/>
                  <a:gd name="T61" fmla="*/ 44 h 46"/>
                  <a:gd name="T62" fmla="*/ 22 w 38"/>
                  <a:gd name="T63" fmla="*/ 46 h 46"/>
                  <a:gd name="T64" fmla="*/ 30 w 38"/>
                  <a:gd name="T65" fmla="*/ 44 h 46"/>
                  <a:gd name="T66" fmla="*/ 35 w 38"/>
                  <a:gd name="T67" fmla="*/ 40 h 46"/>
                  <a:gd name="T68" fmla="*/ 38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7 h 46"/>
                  <a:gd name="T104" fmla="*/ 9 w 38"/>
                  <a:gd name="T105" fmla="*/ 33 h 46"/>
                  <a:gd name="T106" fmla="*/ 9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5"/>
                    </a:lnTo>
                    <a:lnTo>
                      <a:pt x="17" y="3"/>
                    </a:lnTo>
                    <a:lnTo>
                      <a:pt x="21" y="2"/>
                    </a:lnTo>
                    <a:lnTo>
                      <a:pt x="24" y="3"/>
                    </a:lnTo>
                    <a:lnTo>
                      <a:pt x="27" y="5"/>
                    </a:lnTo>
                    <a:lnTo>
                      <a:pt x="29" y="7"/>
                    </a:lnTo>
                    <a:lnTo>
                      <a:pt x="30" y="10"/>
                    </a:lnTo>
                    <a:lnTo>
                      <a:pt x="31" y="12"/>
                    </a:lnTo>
                    <a:lnTo>
                      <a:pt x="32" y="15"/>
                    </a:lnTo>
                    <a:lnTo>
                      <a:pt x="32" y="18"/>
                    </a:lnTo>
                    <a:lnTo>
                      <a:pt x="32" y="20"/>
                    </a:lnTo>
                    <a:lnTo>
                      <a:pt x="8" y="20"/>
                    </a:lnTo>
                    <a:close/>
                    <a:moveTo>
                      <a:pt x="8" y="22"/>
                    </a:moveTo>
                    <a:lnTo>
                      <a:pt x="36" y="22"/>
                    </a:lnTo>
                    <a:lnTo>
                      <a:pt x="37" y="22"/>
                    </a:lnTo>
                    <a:lnTo>
                      <a:pt x="38" y="21"/>
                    </a:lnTo>
                    <a:lnTo>
                      <a:pt x="38" y="21"/>
                    </a:lnTo>
                    <a:lnTo>
                      <a:pt x="38" y="20"/>
                    </a:lnTo>
                    <a:lnTo>
                      <a:pt x="37" y="12"/>
                    </a:lnTo>
                    <a:lnTo>
                      <a:pt x="34" y="6"/>
                    </a:lnTo>
                    <a:lnTo>
                      <a:pt x="29" y="2"/>
                    </a:lnTo>
                    <a:lnTo>
                      <a:pt x="21" y="0"/>
                    </a:lnTo>
                    <a:lnTo>
                      <a:pt x="13" y="2"/>
                    </a:lnTo>
                    <a:lnTo>
                      <a:pt x="6" y="7"/>
                    </a:lnTo>
                    <a:lnTo>
                      <a:pt x="1" y="14"/>
                    </a:lnTo>
                    <a:lnTo>
                      <a:pt x="0" y="23"/>
                    </a:lnTo>
                    <a:lnTo>
                      <a:pt x="2" y="32"/>
                    </a:lnTo>
                    <a:lnTo>
                      <a:pt x="7" y="39"/>
                    </a:lnTo>
                    <a:lnTo>
                      <a:pt x="14" y="44"/>
                    </a:lnTo>
                    <a:lnTo>
                      <a:pt x="22" y="46"/>
                    </a:lnTo>
                    <a:lnTo>
                      <a:pt x="30" y="44"/>
                    </a:lnTo>
                    <a:lnTo>
                      <a:pt x="35" y="40"/>
                    </a:lnTo>
                    <a:lnTo>
                      <a:pt x="38" y="36"/>
                    </a:lnTo>
                    <a:lnTo>
                      <a:pt x="38" y="33"/>
                    </a:lnTo>
                    <a:lnTo>
                      <a:pt x="38" y="32"/>
                    </a:lnTo>
                    <a:lnTo>
                      <a:pt x="37" y="32"/>
                    </a:lnTo>
                    <a:lnTo>
                      <a:pt x="36" y="32"/>
                    </a:lnTo>
                    <a:lnTo>
                      <a:pt x="36" y="33"/>
                    </a:lnTo>
                    <a:lnTo>
                      <a:pt x="34" y="36"/>
                    </a:lnTo>
                    <a:lnTo>
                      <a:pt x="32" y="39"/>
                    </a:lnTo>
                    <a:lnTo>
                      <a:pt x="30" y="41"/>
                    </a:lnTo>
                    <a:lnTo>
                      <a:pt x="28" y="42"/>
                    </a:lnTo>
                    <a:lnTo>
                      <a:pt x="26" y="43"/>
                    </a:lnTo>
                    <a:lnTo>
                      <a:pt x="24" y="43"/>
                    </a:lnTo>
                    <a:lnTo>
                      <a:pt x="23" y="43"/>
                    </a:lnTo>
                    <a:lnTo>
                      <a:pt x="22" y="43"/>
                    </a:lnTo>
                    <a:lnTo>
                      <a:pt x="19" y="43"/>
                    </a:lnTo>
                    <a:lnTo>
                      <a:pt x="16" y="41"/>
                    </a:lnTo>
                    <a:lnTo>
                      <a:pt x="13" y="39"/>
                    </a:lnTo>
                    <a:lnTo>
                      <a:pt x="11" y="37"/>
                    </a:lnTo>
                    <a:lnTo>
                      <a:pt x="9"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5" name="Freeform 295"/>
              <p:cNvSpPr>
                <a:spLocks noChangeAspect="1"/>
              </p:cNvSpPr>
              <p:nvPr/>
            </p:nvSpPr>
            <p:spPr bwMode="auto">
              <a:xfrm>
                <a:off x="1182" y="2021"/>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4 w 34"/>
                  <a:gd name="T11" fmla="*/ 4 h 44"/>
                  <a:gd name="T12" fmla="*/ 6 w 34"/>
                  <a:gd name="T13" fmla="*/ 4 h 44"/>
                  <a:gd name="T14" fmla="*/ 7 w 34"/>
                  <a:gd name="T15" fmla="*/ 5 h 44"/>
                  <a:gd name="T16" fmla="*/ 7 w 34"/>
                  <a:gd name="T17" fmla="*/ 6 h 44"/>
                  <a:gd name="T18" fmla="*/ 8 w 34"/>
                  <a:gd name="T19" fmla="*/ 7 h 44"/>
                  <a:gd name="T20" fmla="*/ 8 w 34"/>
                  <a:gd name="T21" fmla="*/ 8 h 44"/>
                  <a:gd name="T22" fmla="*/ 8 w 34"/>
                  <a:gd name="T23" fmla="*/ 10 h 44"/>
                  <a:gd name="T24" fmla="*/ 8 w 34"/>
                  <a:gd name="T25" fmla="*/ 36 h 44"/>
                  <a:gd name="T26" fmla="*/ 8 w 34"/>
                  <a:gd name="T27" fmla="*/ 39 h 44"/>
                  <a:gd name="T28" fmla="*/ 7 w 34"/>
                  <a:gd name="T29" fmla="*/ 40 h 44"/>
                  <a:gd name="T30" fmla="*/ 4 w 34"/>
                  <a:gd name="T31" fmla="*/ 41 h 44"/>
                  <a:gd name="T32" fmla="*/ 0 w 34"/>
                  <a:gd name="T33" fmla="*/ 41 h 44"/>
                  <a:gd name="T34" fmla="*/ 0 w 34"/>
                  <a:gd name="T35" fmla="*/ 44 h 44"/>
                  <a:gd name="T36" fmla="*/ 6 w 34"/>
                  <a:gd name="T37" fmla="*/ 44 h 44"/>
                  <a:gd name="T38" fmla="*/ 12 w 34"/>
                  <a:gd name="T39" fmla="*/ 43 h 44"/>
                  <a:gd name="T40" fmla="*/ 18 w 34"/>
                  <a:gd name="T41" fmla="*/ 43 h 44"/>
                  <a:gd name="T42" fmla="*/ 24 w 34"/>
                  <a:gd name="T43" fmla="*/ 44 h 44"/>
                  <a:gd name="T44" fmla="*/ 24 w 34"/>
                  <a:gd name="T45" fmla="*/ 41 h 44"/>
                  <a:gd name="T46" fmla="*/ 22 w 34"/>
                  <a:gd name="T47" fmla="*/ 41 h 44"/>
                  <a:gd name="T48" fmla="*/ 18 w 34"/>
                  <a:gd name="T49" fmla="*/ 40 h 44"/>
                  <a:gd name="T50" fmla="*/ 16 w 34"/>
                  <a:gd name="T51" fmla="*/ 40 h 44"/>
                  <a:gd name="T52" fmla="*/ 15 w 34"/>
                  <a:gd name="T53" fmla="*/ 38 h 44"/>
                  <a:gd name="T54" fmla="*/ 15 w 34"/>
                  <a:gd name="T55" fmla="*/ 36 h 44"/>
                  <a:gd name="T56" fmla="*/ 15 w 34"/>
                  <a:gd name="T57" fmla="*/ 21 h 44"/>
                  <a:gd name="T58" fmla="*/ 15 w 34"/>
                  <a:gd name="T59" fmla="*/ 14 h 44"/>
                  <a:gd name="T60" fmla="*/ 18 w 34"/>
                  <a:gd name="T61" fmla="*/ 8 h 44"/>
                  <a:gd name="T62" fmla="*/ 21 w 34"/>
                  <a:gd name="T63" fmla="*/ 3 h 44"/>
                  <a:gd name="T64" fmla="*/ 26 w 34"/>
                  <a:gd name="T65" fmla="*/ 2 h 44"/>
                  <a:gd name="T66" fmla="*/ 27 w 34"/>
                  <a:gd name="T67" fmla="*/ 2 h 44"/>
                  <a:gd name="T68" fmla="*/ 27 w 34"/>
                  <a:gd name="T69" fmla="*/ 2 h 44"/>
                  <a:gd name="T70" fmla="*/ 26 w 34"/>
                  <a:gd name="T71" fmla="*/ 3 h 44"/>
                  <a:gd name="T72" fmla="*/ 25 w 34"/>
                  <a:gd name="T73" fmla="*/ 4 h 44"/>
                  <a:gd name="T74" fmla="*/ 25 w 34"/>
                  <a:gd name="T75" fmla="*/ 6 h 44"/>
                  <a:gd name="T76" fmla="*/ 25 w 34"/>
                  <a:gd name="T77" fmla="*/ 8 h 44"/>
                  <a:gd name="T78" fmla="*/ 26 w 34"/>
                  <a:gd name="T79" fmla="*/ 9 h 44"/>
                  <a:gd name="T80" fmla="*/ 28 w 34"/>
                  <a:gd name="T81" fmla="*/ 10 h 44"/>
                  <a:gd name="T82" fmla="*/ 29 w 34"/>
                  <a:gd name="T83" fmla="*/ 10 h 44"/>
                  <a:gd name="T84" fmla="*/ 31 w 34"/>
                  <a:gd name="T85" fmla="*/ 10 h 44"/>
                  <a:gd name="T86" fmla="*/ 32 w 34"/>
                  <a:gd name="T87" fmla="*/ 9 h 44"/>
                  <a:gd name="T88" fmla="*/ 33 w 34"/>
                  <a:gd name="T89" fmla="*/ 8 h 44"/>
                  <a:gd name="T90" fmla="*/ 34 w 34"/>
                  <a:gd name="T91" fmla="*/ 6 h 44"/>
                  <a:gd name="T92" fmla="*/ 33 w 34"/>
                  <a:gd name="T93" fmla="*/ 4 h 44"/>
                  <a:gd name="T94" fmla="*/ 32 w 34"/>
                  <a:gd name="T95" fmla="*/ 2 h 44"/>
                  <a:gd name="T96" fmla="*/ 29 w 34"/>
                  <a:gd name="T97" fmla="*/ 0 h 44"/>
                  <a:gd name="T98" fmla="*/ 26 w 34"/>
                  <a:gd name="T99" fmla="*/ 0 h 44"/>
                  <a:gd name="T100" fmla="*/ 24 w 34"/>
                  <a:gd name="T101" fmla="*/ 0 h 44"/>
                  <a:gd name="T102" fmla="*/ 22 w 34"/>
                  <a:gd name="T103" fmla="*/ 1 h 44"/>
                  <a:gd name="T104" fmla="*/ 20 w 34"/>
                  <a:gd name="T105" fmla="*/ 2 h 44"/>
                  <a:gd name="T106" fmla="*/ 18 w 34"/>
                  <a:gd name="T107" fmla="*/ 4 h 44"/>
                  <a:gd name="T108" fmla="*/ 17 w 34"/>
                  <a:gd name="T109" fmla="*/ 5 h 44"/>
                  <a:gd name="T110" fmla="*/ 16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4" y="4"/>
                    </a:lnTo>
                    <a:lnTo>
                      <a:pt x="6" y="4"/>
                    </a:lnTo>
                    <a:lnTo>
                      <a:pt x="7" y="5"/>
                    </a:lnTo>
                    <a:lnTo>
                      <a:pt x="7" y="6"/>
                    </a:lnTo>
                    <a:lnTo>
                      <a:pt x="8" y="7"/>
                    </a:lnTo>
                    <a:lnTo>
                      <a:pt x="8" y="8"/>
                    </a:lnTo>
                    <a:lnTo>
                      <a:pt x="8" y="10"/>
                    </a:lnTo>
                    <a:lnTo>
                      <a:pt x="8" y="36"/>
                    </a:lnTo>
                    <a:lnTo>
                      <a:pt x="8" y="39"/>
                    </a:lnTo>
                    <a:lnTo>
                      <a:pt x="7" y="40"/>
                    </a:lnTo>
                    <a:lnTo>
                      <a:pt x="4" y="41"/>
                    </a:lnTo>
                    <a:lnTo>
                      <a:pt x="0" y="41"/>
                    </a:lnTo>
                    <a:lnTo>
                      <a:pt x="0" y="44"/>
                    </a:lnTo>
                    <a:lnTo>
                      <a:pt x="6" y="44"/>
                    </a:lnTo>
                    <a:lnTo>
                      <a:pt x="12" y="43"/>
                    </a:lnTo>
                    <a:lnTo>
                      <a:pt x="18" y="43"/>
                    </a:lnTo>
                    <a:lnTo>
                      <a:pt x="24" y="44"/>
                    </a:lnTo>
                    <a:lnTo>
                      <a:pt x="24" y="41"/>
                    </a:lnTo>
                    <a:lnTo>
                      <a:pt x="22" y="41"/>
                    </a:lnTo>
                    <a:lnTo>
                      <a:pt x="18" y="40"/>
                    </a:lnTo>
                    <a:lnTo>
                      <a:pt x="16" y="40"/>
                    </a:lnTo>
                    <a:lnTo>
                      <a:pt x="15" y="38"/>
                    </a:lnTo>
                    <a:lnTo>
                      <a:pt x="15" y="36"/>
                    </a:lnTo>
                    <a:lnTo>
                      <a:pt x="15" y="21"/>
                    </a:lnTo>
                    <a:lnTo>
                      <a:pt x="15" y="14"/>
                    </a:lnTo>
                    <a:lnTo>
                      <a:pt x="18" y="8"/>
                    </a:lnTo>
                    <a:lnTo>
                      <a:pt x="21" y="3"/>
                    </a:lnTo>
                    <a:lnTo>
                      <a:pt x="26" y="2"/>
                    </a:lnTo>
                    <a:lnTo>
                      <a:pt x="27" y="2"/>
                    </a:lnTo>
                    <a:lnTo>
                      <a:pt x="27" y="2"/>
                    </a:lnTo>
                    <a:lnTo>
                      <a:pt x="26" y="3"/>
                    </a:lnTo>
                    <a:lnTo>
                      <a:pt x="25" y="4"/>
                    </a:lnTo>
                    <a:lnTo>
                      <a:pt x="25" y="6"/>
                    </a:lnTo>
                    <a:lnTo>
                      <a:pt x="25" y="8"/>
                    </a:lnTo>
                    <a:lnTo>
                      <a:pt x="26" y="9"/>
                    </a:lnTo>
                    <a:lnTo>
                      <a:pt x="28" y="10"/>
                    </a:lnTo>
                    <a:lnTo>
                      <a:pt x="29" y="10"/>
                    </a:lnTo>
                    <a:lnTo>
                      <a:pt x="31" y="10"/>
                    </a:lnTo>
                    <a:lnTo>
                      <a:pt x="32" y="9"/>
                    </a:lnTo>
                    <a:lnTo>
                      <a:pt x="33" y="8"/>
                    </a:lnTo>
                    <a:lnTo>
                      <a:pt x="34" y="6"/>
                    </a:lnTo>
                    <a:lnTo>
                      <a:pt x="33" y="4"/>
                    </a:lnTo>
                    <a:lnTo>
                      <a:pt x="32" y="2"/>
                    </a:lnTo>
                    <a:lnTo>
                      <a:pt x="29" y="0"/>
                    </a:lnTo>
                    <a:lnTo>
                      <a:pt x="26" y="0"/>
                    </a:lnTo>
                    <a:lnTo>
                      <a:pt x="24" y="0"/>
                    </a:lnTo>
                    <a:lnTo>
                      <a:pt x="22" y="1"/>
                    </a:lnTo>
                    <a:lnTo>
                      <a:pt x="20" y="2"/>
                    </a:lnTo>
                    <a:lnTo>
                      <a:pt x="18" y="4"/>
                    </a:lnTo>
                    <a:lnTo>
                      <a:pt x="17" y="5"/>
                    </a:lnTo>
                    <a:lnTo>
                      <a:pt x="16"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6" name="Freeform 296"/>
              <p:cNvSpPr>
                <a:spLocks noChangeAspect="1"/>
              </p:cNvSpPr>
              <p:nvPr/>
            </p:nvSpPr>
            <p:spPr bwMode="auto">
              <a:xfrm>
                <a:off x="1222" y="1997"/>
                <a:ext cx="54" cy="68"/>
              </a:xfrm>
              <a:custGeom>
                <a:avLst/>
                <a:gdLst>
                  <a:gd name="T0" fmla="*/ 54 w 54"/>
                  <a:gd name="T1" fmla="*/ 42 h 68"/>
                  <a:gd name="T2" fmla="*/ 52 w 54"/>
                  <a:gd name="T3" fmla="*/ 42 h 68"/>
                  <a:gd name="T4" fmla="*/ 52 w 54"/>
                  <a:gd name="T5" fmla="*/ 46 h 68"/>
                  <a:gd name="T6" fmla="*/ 51 w 54"/>
                  <a:gd name="T7" fmla="*/ 50 h 68"/>
                  <a:gd name="T8" fmla="*/ 50 w 54"/>
                  <a:gd name="T9" fmla="*/ 54 h 68"/>
                  <a:gd name="T10" fmla="*/ 48 w 54"/>
                  <a:gd name="T11" fmla="*/ 57 h 68"/>
                  <a:gd name="T12" fmla="*/ 46 w 54"/>
                  <a:gd name="T13" fmla="*/ 60 h 68"/>
                  <a:gd name="T14" fmla="*/ 42 w 54"/>
                  <a:gd name="T15" fmla="*/ 63 h 68"/>
                  <a:gd name="T16" fmla="*/ 38 w 54"/>
                  <a:gd name="T17" fmla="*/ 64 h 68"/>
                  <a:gd name="T18" fmla="*/ 32 w 54"/>
                  <a:gd name="T19" fmla="*/ 65 h 68"/>
                  <a:gd name="T20" fmla="*/ 24 w 54"/>
                  <a:gd name="T21" fmla="*/ 65 h 68"/>
                  <a:gd name="T22" fmla="*/ 21 w 54"/>
                  <a:gd name="T23" fmla="*/ 65 h 68"/>
                  <a:gd name="T24" fmla="*/ 20 w 54"/>
                  <a:gd name="T25" fmla="*/ 64 h 68"/>
                  <a:gd name="T26" fmla="*/ 19 w 54"/>
                  <a:gd name="T27" fmla="*/ 63 h 68"/>
                  <a:gd name="T28" fmla="*/ 19 w 54"/>
                  <a:gd name="T29" fmla="*/ 61 h 68"/>
                  <a:gd name="T30" fmla="*/ 19 w 54"/>
                  <a:gd name="T31" fmla="*/ 8 h 68"/>
                  <a:gd name="T32" fmla="*/ 19 w 54"/>
                  <a:gd name="T33" fmla="*/ 6 h 68"/>
                  <a:gd name="T34" fmla="*/ 19 w 54"/>
                  <a:gd name="T35" fmla="*/ 5 h 68"/>
                  <a:gd name="T36" fmla="*/ 19 w 54"/>
                  <a:gd name="T37" fmla="*/ 5 h 68"/>
                  <a:gd name="T38" fmla="*/ 20 w 54"/>
                  <a:gd name="T39" fmla="*/ 4 h 68"/>
                  <a:gd name="T40" fmla="*/ 21 w 54"/>
                  <a:gd name="T41" fmla="*/ 3 h 68"/>
                  <a:gd name="T42" fmla="*/ 23 w 54"/>
                  <a:gd name="T43" fmla="*/ 3 h 68"/>
                  <a:gd name="T44" fmla="*/ 25 w 54"/>
                  <a:gd name="T45" fmla="*/ 3 h 68"/>
                  <a:gd name="T46" fmla="*/ 28 w 54"/>
                  <a:gd name="T47" fmla="*/ 3 h 68"/>
                  <a:gd name="T48" fmla="*/ 32 w 54"/>
                  <a:gd name="T49" fmla="*/ 3 h 68"/>
                  <a:gd name="T50" fmla="*/ 32 w 54"/>
                  <a:gd name="T51" fmla="*/ 0 h 68"/>
                  <a:gd name="T52" fmla="*/ 28 w 54"/>
                  <a:gd name="T53" fmla="*/ 0 h 68"/>
                  <a:gd name="T54" fmla="*/ 23 w 54"/>
                  <a:gd name="T55" fmla="*/ 0 h 68"/>
                  <a:gd name="T56" fmla="*/ 19 w 54"/>
                  <a:gd name="T57" fmla="*/ 0 h 68"/>
                  <a:gd name="T58" fmla="*/ 15 w 54"/>
                  <a:gd name="T59" fmla="*/ 0 h 68"/>
                  <a:gd name="T60" fmla="*/ 11 w 54"/>
                  <a:gd name="T61" fmla="*/ 0 h 68"/>
                  <a:gd name="T62" fmla="*/ 7 w 54"/>
                  <a:gd name="T63" fmla="*/ 0 h 68"/>
                  <a:gd name="T64" fmla="*/ 3 w 54"/>
                  <a:gd name="T65" fmla="*/ 0 h 68"/>
                  <a:gd name="T66" fmla="*/ 0 w 54"/>
                  <a:gd name="T67" fmla="*/ 0 h 68"/>
                  <a:gd name="T68" fmla="*/ 0 w 54"/>
                  <a:gd name="T69" fmla="*/ 3 h 68"/>
                  <a:gd name="T70" fmla="*/ 2 w 54"/>
                  <a:gd name="T71" fmla="*/ 3 h 68"/>
                  <a:gd name="T72" fmla="*/ 7 w 54"/>
                  <a:gd name="T73" fmla="*/ 3 h 68"/>
                  <a:gd name="T74" fmla="*/ 9 w 54"/>
                  <a:gd name="T75" fmla="*/ 4 h 68"/>
                  <a:gd name="T76" fmla="*/ 10 w 54"/>
                  <a:gd name="T77" fmla="*/ 5 h 68"/>
                  <a:gd name="T78" fmla="*/ 10 w 54"/>
                  <a:gd name="T79" fmla="*/ 7 h 68"/>
                  <a:gd name="T80" fmla="*/ 10 w 54"/>
                  <a:gd name="T81" fmla="*/ 60 h 68"/>
                  <a:gd name="T82" fmla="*/ 10 w 54"/>
                  <a:gd name="T83" fmla="*/ 62 h 68"/>
                  <a:gd name="T84" fmla="*/ 9 w 54"/>
                  <a:gd name="T85" fmla="*/ 64 h 68"/>
                  <a:gd name="T86" fmla="*/ 7 w 54"/>
                  <a:gd name="T87" fmla="*/ 64 h 68"/>
                  <a:gd name="T88" fmla="*/ 2 w 54"/>
                  <a:gd name="T89" fmla="*/ 65 h 68"/>
                  <a:gd name="T90" fmla="*/ 0 w 54"/>
                  <a:gd name="T91" fmla="*/ 65 h 68"/>
                  <a:gd name="T92" fmla="*/ 0 w 54"/>
                  <a:gd name="T93" fmla="*/ 68 h 68"/>
                  <a:gd name="T94" fmla="*/ 52 w 54"/>
                  <a:gd name="T95" fmla="*/ 68 h 68"/>
                  <a:gd name="T96" fmla="*/ 54 w 54"/>
                  <a:gd name="T97"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68">
                    <a:moveTo>
                      <a:pt x="54" y="42"/>
                    </a:moveTo>
                    <a:lnTo>
                      <a:pt x="52" y="42"/>
                    </a:lnTo>
                    <a:lnTo>
                      <a:pt x="52" y="46"/>
                    </a:lnTo>
                    <a:lnTo>
                      <a:pt x="51" y="50"/>
                    </a:lnTo>
                    <a:lnTo>
                      <a:pt x="50" y="54"/>
                    </a:lnTo>
                    <a:lnTo>
                      <a:pt x="48" y="57"/>
                    </a:lnTo>
                    <a:lnTo>
                      <a:pt x="46" y="60"/>
                    </a:lnTo>
                    <a:lnTo>
                      <a:pt x="42" y="63"/>
                    </a:lnTo>
                    <a:lnTo>
                      <a:pt x="38" y="64"/>
                    </a:lnTo>
                    <a:lnTo>
                      <a:pt x="32" y="65"/>
                    </a:lnTo>
                    <a:lnTo>
                      <a:pt x="24" y="65"/>
                    </a:lnTo>
                    <a:lnTo>
                      <a:pt x="21" y="65"/>
                    </a:lnTo>
                    <a:lnTo>
                      <a:pt x="20" y="64"/>
                    </a:lnTo>
                    <a:lnTo>
                      <a:pt x="19" y="63"/>
                    </a:lnTo>
                    <a:lnTo>
                      <a:pt x="19" y="61"/>
                    </a:lnTo>
                    <a:lnTo>
                      <a:pt x="19" y="8"/>
                    </a:lnTo>
                    <a:lnTo>
                      <a:pt x="19" y="6"/>
                    </a:lnTo>
                    <a:lnTo>
                      <a:pt x="19" y="5"/>
                    </a:lnTo>
                    <a:lnTo>
                      <a:pt x="19" y="5"/>
                    </a:lnTo>
                    <a:lnTo>
                      <a:pt x="20" y="4"/>
                    </a:lnTo>
                    <a:lnTo>
                      <a:pt x="21" y="3"/>
                    </a:lnTo>
                    <a:lnTo>
                      <a:pt x="23" y="3"/>
                    </a:lnTo>
                    <a:lnTo>
                      <a:pt x="25" y="3"/>
                    </a:lnTo>
                    <a:lnTo>
                      <a:pt x="28" y="3"/>
                    </a:lnTo>
                    <a:lnTo>
                      <a:pt x="32" y="3"/>
                    </a:lnTo>
                    <a:lnTo>
                      <a:pt x="32" y="0"/>
                    </a:lnTo>
                    <a:lnTo>
                      <a:pt x="28" y="0"/>
                    </a:lnTo>
                    <a:lnTo>
                      <a:pt x="23" y="0"/>
                    </a:lnTo>
                    <a:lnTo>
                      <a:pt x="19" y="0"/>
                    </a:lnTo>
                    <a:lnTo>
                      <a:pt x="15" y="0"/>
                    </a:lnTo>
                    <a:lnTo>
                      <a:pt x="11" y="0"/>
                    </a:lnTo>
                    <a:lnTo>
                      <a:pt x="7" y="0"/>
                    </a:lnTo>
                    <a:lnTo>
                      <a:pt x="3" y="0"/>
                    </a:lnTo>
                    <a:lnTo>
                      <a:pt x="0" y="0"/>
                    </a:lnTo>
                    <a:lnTo>
                      <a:pt x="0" y="3"/>
                    </a:lnTo>
                    <a:lnTo>
                      <a:pt x="2" y="3"/>
                    </a:lnTo>
                    <a:lnTo>
                      <a:pt x="7" y="3"/>
                    </a:lnTo>
                    <a:lnTo>
                      <a:pt x="9" y="4"/>
                    </a:lnTo>
                    <a:lnTo>
                      <a:pt x="10" y="5"/>
                    </a:lnTo>
                    <a:lnTo>
                      <a:pt x="10" y="7"/>
                    </a:lnTo>
                    <a:lnTo>
                      <a:pt x="10" y="60"/>
                    </a:lnTo>
                    <a:lnTo>
                      <a:pt x="10" y="62"/>
                    </a:lnTo>
                    <a:lnTo>
                      <a:pt x="9" y="64"/>
                    </a:lnTo>
                    <a:lnTo>
                      <a:pt x="7" y="64"/>
                    </a:lnTo>
                    <a:lnTo>
                      <a:pt x="2" y="65"/>
                    </a:lnTo>
                    <a:lnTo>
                      <a:pt x="0" y="65"/>
                    </a:lnTo>
                    <a:lnTo>
                      <a:pt x="0" y="68"/>
                    </a:lnTo>
                    <a:lnTo>
                      <a:pt x="52" y="68"/>
                    </a:lnTo>
                    <a:lnTo>
                      <a:pt x="54"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7" name="Freeform 297"/>
              <p:cNvSpPr>
                <a:spLocks noChangeAspect="1" noEditPoints="1"/>
              </p:cNvSpPr>
              <p:nvPr/>
            </p:nvSpPr>
            <p:spPr bwMode="auto">
              <a:xfrm>
                <a:off x="1284" y="2020"/>
                <a:ext cx="44" cy="46"/>
              </a:xfrm>
              <a:custGeom>
                <a:avLst/>
                <a:gdLst>
                  <a:gd name="T0" fmla="*/ 44 w 44"/>
                  <a:gd name="T1" fmla="*/ 23 h 46"/>
                  <a:gd name="T2" fmla="*/ 43 w 44"/>
                  <a:gd name="T3" fmla="*/ 19 h 46"/>
                  <a:gd name="T4" fmla="*/ 42 w 44"/>
                  <a:gd name="T5" fmla="*/ 14 h 46"/>
                  <a:gd name="T6" fmla="*/ 40 w 44"/>
                  <a:gd name="T7" fmla="*/ 10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3 w 44"/>
                  <a:gd name="T27" fmla="*/ 11 h 46"/>
                  <a:gd name="T28" fmla="*/ 1 w 44"/>
                  <a:gd name="T29" fmla="*/ 15 h 46"/>
                  <a:gd name="T30" fmla="*/ 0 w 44"/>
                  <a:gd name="T31" fmla="*/ 19 h 46"/>
                  <a:gd name="T32" fmla="*/ 0 w 44"/>
                  <a:gd name="T33" fmla="*/ 23 h 46"/>
                  <a:gd name="T34" fmla="*/ 1 w 44"/>
                  <a:gd name="T35" fmla="*/ 32 h 46"/>
                  <a:gd name="T36" fmla="*/ 6 w 44"/>
                  <a:gd name="T37" fmla="*/ 39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5 w 44"/>
                  <a:gd name="T55" fmla="*/ 42 h 46"/>
                  <a:gd name="T56" fmla="*/ 13 w 44"/>
                  <a:gd name="T57" fmla="*/ 40 h 46"/>
                  <a:gd name="T58" fmla="*/ 10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2 h 46"/>
                  <a:gd name="T74" fmla="*/ 10 w 44"/>
                  <a:gd name="T75" fmla="*/ 9 h 46"/>
                  <a:gd name="T76" fmla="*/ 13 w 44"/>
                  <a:gd name="T77" fmla="*/ 6 h 46"/>
                  <a:gd name="T78" fmla="*/ 15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4 w 44"/>
                  <a:gd name="T93" fmla="*/ 12 h 46"/>
                  <a:gd name="T94" fmla="*/ 35 w 44"/>
                  <a:gd name="T95" fmla="*/ 16 h 46"/>
                  <a:gd name="T96" fmla="*/ 35 w 44"/>
                  <a:gd name="T97" fmla="*/ 20 h 46"/>
                  <a:gd name="T98" fmla="*/ 35 w 44"/>
                  <a:gd name="T99" fmla="*/ 23 h 46"/>
                  <a:gd name="T100" fmla="*/ 35 w 44"/>
                  <a:gd name="T101" fmla="*/ 26 h 46"/>
                  <a:gd name="T102" fmla="*/ 35 w 44"/>
                  <a:gd name="T103" fmla="*/ 29 h 46"/>
                  <a:gd name="T104" fmla="*/ 35 w 44"/>
                  <a:gd name="T105" fmla="*/ 33 h 46"/>
                  <a:gd name="T106" fmla="*/ 33 w 44"/>
                  <a:gd name="T107" fmla="*/ 36 h 46"/>
                  <a:gd name="T108" fmla="*/ 31 w 44"/>
                  <a:gd name="T109" fmla="*/ 39 h 46"/>
                  <a:gd name="T110" fmla="*/ 29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3" y="19"/>
                    </a:lnTo>
                    <a:lnTo>
                      <a:pt x="42" y="14"/>
                    </a:lnTo>
                    <a:lnTo>
                      <a:pt x="40" y="10"/>
                    </a:lnTo>
                    <a:lnTo>
                      <a:pt x="37" y="7"/>
                    </a:lnTo>
                    <a:lnTo>
                      <a:pt x="34" y="4"/>
                    </a:lnTo>
                    <a:lnTo>
                      <a:pt x="30" y="2"/>
                    </a:lnTo>
                    <a:lnTo>
                      <a:pt x="26" y="1"/>
                    </a:lnTo>
                    <a:lnTo>
                      <a:pt x="22" y="0"/>
                    </a:lnTo>
                    <a:lnTo>
                      <a:pt x="17" y="1"/>
                    </a:lnTo>
                    <a:lnTo>
                      <a:pt x="13" y="2"/>
                    </a:lnTo>
                    <a:lnTo>
                      <a:pt x="9" y="4"/>
                    </a:lnTo>
                    <a:lnTo>
                      <a:pt x="6" y="7"/>
                    </a:lnTo>
                    <a:lnTo>
                      <a:pt x="3" y="11"/>
                    </a:lnTo>
                    <a:lnTo>
                      <a:pt x="1" y="15"/>
                    </a:lnTo>
                    <a:lnTo>
                      <a:pt x="0" y="19"/>
                    </a:lnTo>
                    <a:lnTo>
                      <a:pt x="0" y="23"/>
                    </a:lnTo>
                    <a:lnTo>
                      <a:pt x="1" y="32"/>
                    </a:lnTo>
                    <a:lnTo>
                      <a:pt x="6" y="39"/>
                    </a:lnTo>
                    <a:lnTo>
                      <a:pt x="13" y="44"/>
                    </a:lnTo>
                    <a:lnTo>
                      <a:pt x="22" y="46"/>
                    </a:lnTo>
                    <a:lnTo>
                      <a:pt x="30" y="44"/>
                    </a:lnTo>
                    <a:lnTo>
                      <a:pt x="37" y="39"/>
                    </a:lnTo>
                    <a:lnTo>
                      <a:pt x="42" y="32"/>
                    </a:lnTo>
                    <a:lnTo>
                      <a:pt x="44" y="23"/>
                    </a:lnTo>
                    <a:close/>
                    <a:moveTo>
                      <a:pt x="22" y="43"/>
                    </a:moveTo>
                    <a:lnTo>
                      <a:pt x="19" y="43"/>
                    </a:lnTo>
                    <a:lnTo>
                      <a:pt x="15" y="42"/>
                    </a:lnTo>
                    <a:lnTo>
                      <a:pt x="13" y="40"/>
                    </a:lnTo>
                    <a:lnTo>
                      <a:pt x="10" y="37"/>
                    </a:lnTo>
                    <a:lnTo>
                      <a:pt x="9" y="33"/>
                    </a:lnTo>
                    <a:lnTo>
                      <a:pt x="8" y="29"/>
                    </a:lnTo>
                    <a:lnTo>
                      <a:pt x="8" y="26"/>
                    </a:lnTo>
                    <a:lnTo>
                      <a:pt x="8" y="23"/>
                    </a:lnTo>
                    <a:lnTo>
                      <a:pt x="8" y="20"/>
                    </a:lnTo>
                    <a:lnTo>
                      <a:pt x="8" y="16"/>
                    </a:lnTo>
                    <a:lnTo>
                      <a:pt x="9" y="12"/>
                    </a:lnTo>
                    <a:lnTo>
                      <a:pt x="10" y="9"/>
                    </a:lnTo>
                    <a:lnTo>
                      <a:pt x="13" y="6"/>
                    </a:lnTo>
                    <a:lnTo>
                      <a:pt x="15" y="4"/>
                    </a:lnTo>
                    <a:lnTo>
                      <a:pt x="19" y="3"/>
                    </a:lnTo>
                    <a:lnTo>
                      <a:pt x="22" y="2"/>
                    </a:lnTo>
                    <a:lnTo>
                      <a:pt x="25" y="3"/>
                    </a:lnTo>
                    <a:lnTo>
                      <a:pt x="28" y="4"/>
                    </a:lnTo>
                    <a:lnTo>
                      <a:pt x="31" y="6"/>
                    </a:lnTo>
                    <a:lnTo>
                      <a:pt x="33" y="9"/>
                    </a:lnTo>
                    <a:lnTo>
                      <a:pt x="34" y="12"/>
                    </a:lnTo>
                    <a:lnTo>
                      <a:pt x="35" y="16"/>
                    </a:lnTo>
                    <a:lnTo>
                      <a:pt x="35" y="20"/>
                    </a:lnTo>
                    <a:lnTo>
                      <a:pt x="35" y="23"/>
                    </a:lnTo>
                    <a:lnTo>
                      <a:pt x="35" y="26"/>
                    </a:lnTo>
                    <a:lnTo>
                      <a:pt x="35" y="29"/>
                    </a:lnTo>
                    <a:lnTo>
                      <a:pt x="35" y="33"/>
                    </a:lnTo>
                    <a:lnTo>
                      <a:pt x="33" y="36"/>
                    </a:lnTo>
                    <a:lnTo>
                      <a:pt x="31" y="39"/>
                    </a:lnTo>
                    <a:lnTo>
                      <a:pt x="29"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8" name="Freeform 298"/>
              <p:cNvSpPr>
                <a:spLocks noChangeAspect="1" noEditPoints="1"/>
              </p:cNvSpPr>
              <p:nvPr/>
            </p:nvSpPr>
            <p:spPr bwMode="auto">
              <a:xfrm>
                <a:off x="1336" y="2020"/>
                <a:ext cx="44" cy="46"/>
              </a:xfrm>
              <a:custGeom>
                <a:avLst/>
                <a:gdLst>
                  <a:gd name="T0" fmla="*/ 44 w 44"/>
                  <a:gd name="T1" fmla="*/ 23 h 46"/>
                  <a:gd name="T2" fmla="*/ 44 w 44"/>
                  <a:gd name="T3" fmla="*/ 19 h 46"/>
                  <a:gd name="T4" fmla="*/ 43 w 44"/>
                  <a:gd name="T5" fmla="*/ 14 h 46"/>
                  <a:gd name="T6" fmla="*/ 41 w 44"/>
                  <a:gd name="T7" fmla="*/ 10 h 46"/>
                  <a:gd name="T8" fmla="*/ 38 w 44"/>
                  <a:gd name="T9" fmla="*/ 7 h 46"/>
                  <a:gd name="T10" fmla="*/ 35 w 44"/>
                  <a:gd name="T11" fmla="*/ 4 h 46"/>
                  <a:gd name="T12" fmla="*/ 31 w 44"/>
                  <a:gd name="T13" fmla="*/ 2 h 46"/>
                  <a:gd name="T14" fmla="*/ 27 w 44"/>
                  <a:gd name="T15" fmla="*/ 1 h 46"/>
                  <a:gd name="T16" fmla="*/ 22 w 44"/>
                  <a:gd name="T17" fmla="*/ 0 h 46"/>
                  <a:gd name="T18" fmla="*/ 18 w 44"/>
                  <a:gd name="T19" fmla="*/ 1 h 46"/>
                  <a:gd name="T20" fmla="*/ 14 w 44"/>
                  <a:gd name="T21" fmla="*/ 2 h 46"/>
                  <a:gd name="T22" fmla="*/ 10 w 44"/>
                  <a:gd name="T23" fmla="*/ 4 h 46"/>
                  <a:gd name="T24" fmla="*/ 7 w 44"/>
                  <a:gd name="T25" fmla="*/ 7 h 46"/>
                  <a:gd name="T26" fmla="*/ 4 w 44"/>
                  <a:gd name="T27" fmla="*/ 11 h 46"/>
                  <a:gd name="T28" fmla="*/ 2 w 44"/>
                  <a:gd name="T29" fmla="*/ 15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10 w 44"/>
                  <a:gd name="T61" fmla="*/ 33 h 46"/>
                  <a:gd name="T62" fmla="*/ 9 w 44"/>
                  <a:gd name="T63" fmla="*/ 29 h 46"/>
                  <a:gd name="T64" fmla="*/ 9 w 44"/>
                  <a:gd name="T65" fmla="*/ 26 h 46"/>
                  <a:gd name="T66" fmla="*/ 8 w 44"/>
                  <a:gd name="T67" fmla="*/ 23 h 46"/>
                  <a:gd name="T68" fmla="*/ 9 w 44"/>
                  <a:gd name="T69" fmla="*/ 20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9 w 44"/>
                  <a:gd name="T87" fmla="*/ 4 h 46"/>
                  <a:gd name="T88" fmla="*/ 31 w 44"/>
                  <a:gd name="T89" fmla="*/ 6 h 46"/>
                  <a:gd name="T90" fmla="*/ 33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1" y="10"/>
                    </a:lnTo>
                    <a:lnTo>
                      <a:pt x="38" y="7"/>
                    </a:lnTo>
                    <a:lnTo>
                      <a:pt x="35" y="4"/>
                    </a:lnTo>
                    <a:lnTo>
                      <a:pt x="31" y="2"/>
                    </a:lnTo>
                    <a:lnTo>
                      <a:pt x="27" y="1"/>
                    </a:lnTo>
                    <a:lnTo>
                      <a:pt x="22"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2"/>
                    </a:lnTo>
                    <a:lnTo>
                      <a:pt x="13" y="40"/>
                    </a:lnTo>
                    <a:lnTo>
                      <a:pt x="11" y="37"/>
                    </a:lnTo>
                    <a:lnTo>
                      <a:pt x="10" y="33"/>
                    </a:lnTo>
                    <a:lnTo>
                      <a:pt x="9" y="29"/>
                    </a:lnTo>
                    <a:lnTo>
                      <a:pt x="9" y="26"/>
                    </a:lnTo>
                    <a:lnTo>
                      <a:pt x="8" y="23"/>
                    </a:lnTo>
                    <a:lnTo>
                      <a:pt x="9" y="20"/>
                    </a:lnTo>
                    <a:lnTo>
                      <a:pt x="9" y="16"/>
                    </a:lnTo>
                    <a:lnTo>
                      <a:pt x="9" y="12"/>
                    </a:lnTo>
                    <a:lnTo>
                      <a:pt x="11" y="9"/>
                    </a:lnTo>
                    <a:lnTo>
                      <a:pt x="13" y="6"/>
                    </a:lnTo>
                    <a:lnTo>
                      <a:pt x="16" y="4"/>
                    </a:lnTo>
                    <a:lnTo>
                      <a:pt x="19" y="3"/>
                    </a:lnTo>
                    <a:lnTo>
                      <a:pt x="22" y="2"/>
                    </a:lnTo>
                    <a:lnTo>
                      <a:pt x="25" y="3"/>
                    </a:lnTo>
                    <a:lnTo>
                      <a:pt x="29" y="4"/>
                    </a:lnTo>
                    <a:lnTo>
                      <a:pt x="31" y="6"/>
                    </a:lnTo>
                    <a:lnTo>
                      <a:pt x="33"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9" name="Freeform 299"/>
              <p:cNvSpPr>
                <a:spLocks noChangeAspect="1" noEditPoints="1"/>
              </p:cNvSpPr>
              <p:nvPr/>
            </p:nvSpPr>
            <p:spPr bwMode="auto">
              <a:xfrm>
                <a:off x="1386" y="2021"/>
                <a:ext cx="49" cy="63"/>
              </a:xfrm>
              <a:custGeom>
                <a:avLst/>
                <a:gdLst>
                  <a:gd name="T0" fmla="*/ 14 w 49"/>
                  <a:gd name="T1" fmla="*/ 0 h 63"/>
                  <a:gd name="T2" fmla="*/ 0 w 49"/>
                  <a:gd name="T3" fmla="*/ 4 h 63"/>
                  <a:gd name="T4" fmla="*/ 7 w 49"/>
                  <a:gd name="T5" fmla="*/ 5 h 63"/>
                  <a:gd name="T6" fmla="*/ 8 w 49"/>
                  <a:gd name="T7" fmla="*/ 9 h 63"/>
                  <a:gd name="T8" fmla="*/ 8 w 49"/>
                  <a:gd name="T9" fmla="*/ 58 h 63"/>
                  <a:gd name="T10" fmla="*/ 4 w 49"/>
                  <a:gd name="T11" fmla="*/ 60 h 63"/>
                  <a:gd name="T12" fmla="*/ 0 w 49"/>
                  <a:gd name="T13" fmla="*/ 63 h 63"/>
                  <a:gd name="T14" fmla="*/ 6 w 49"/>
                  <a:gd name="T15" fmla="*/ 63 h 63"/>
                  <a:gd name="T16" fmla="*/ 11 w 49"/>
                  <a:gd name="T17" fmla="*/ 63 h 63"/>
                  <a:gd name="T18" fmla="*/ 17 w 49"/>
                  <a:gd name="T19" fmla="*/ 63 h 63"/>
                  <a:gd name="T20" fmla="*/ 23 w 49"/>
                  <a:gd name="T21" fmla="*/ 63 h 63"/>
                  <a:gd name="T22" fmla="*/ 18 w 49"/>
                  <a:gd name="T23" fmla="*/ 60 h 63"/>
                  <a:gd name="T24" fmla="*/ 15 w 49"/>
                  <a:gd name="T25" fmla="*/ 58 h 63"/>
                  <a:gd name="T26" fmla="*/ 15 w 49"/>
                  <a:gd name="T27" fmla="*/ 39 h 63"/>
                  <a:gd name="T28" fmla="*/ 16 w 49"/>
                  <a:gd name="T29" fmla="*/ 40 h 63"/>
                  <a:gd name="T30" fmla="*/ 22 w 49"/>
                  <a:gd name="T31" fmla="*/ 44 h 63"/>
                  <a:gd name="T32" fmla="*/ 35 w 49"/>
                  <a:gd name="T33" fmla="*/ 43 h 63"/>
                  <a:gd name="T34" fmla="*/ 47 w 49"/>
                  <a:gd name="T35" fmla="*/ 31 h 63"/>
                  <a:gd name="T36" fmla="*/ 48 w 49"/>
                  <a:gd name="T37" fmla="*/ 13 h 63"/>
                  <a:gd name="T38" fmla="*/ 36 w 49"/>
                  <a:gd name="T39" fmla="*/ 1 h 63"/>
                  <a:gd name="T40" fmla="*/ 23 w 49"/>
                  <a:gd name="T41" fmla="*/ 0 h 63"/>
                  <a:gd name="T42" fmla="*/ 16 w 49"/>
                  <a:gd name="T43" fmla="*/ 4 h 63"/>
                  <a:gd name="T44" fmla="*/ 15 w 49"/>
                  <a:gd name="T45" fmla="*/ 32 h 63"/>
                  <a:gd name="T46" fmla="*/ 17 w 49"/>
                  <a:gd name="T47" fmla="*/ 7 h 63"/>
                  <a:gd name="T48" fmla="*/ 24 w 49"/>
                  <a:gd name="T49" fmla="*/ 3 h 63"/>
                  <a:gd name="T50" fmla="*/ 33 w 49"/>
                  <a:gd name="T51" fmla="*/ 4 h 63"/>
                  <a:gd name="T52" fmla="*/ 40 w 49"/>
                  <a:gd name="T53" fmla="*/ 14 h 63"/>
                  <a:gd name="T54" fmla="*/ 40 w 49"/>
                  <a:gd name="T55" fmla="*/ 31 h 63"/>
                  <a:gd name="T56" fmla="*/ 32 w 49"/>
                  <a:gd name="T57" fmla="*/ 41 h 63"/>
                  <a:gd name="T58" fmla="*/ 24 w 49"/>
                  <a:gd name="T59" fmla="*/ 42 h 63"/>
                  <a:gd name="T60" fmla="*/ 18 w 49"/>
                  <a:gd name="T61" fmla="*/ 39 h 63"/>
                  <a:gd name="T62" fmla="*/ 15 w 49"/>
                  <a:gd name="T63" fmla="*/ 35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6"/>
                    </a:moveTo>
                    <a:lnTo>
                      <a:pt x="14" y="0"/>
                    </a:lnTo>
                    <a:lnTo>
                      <a:pt x="0" y="1"/>
                    </a:lnTo>
                    <a:lnTo>
                      <a:pt x="0" y="4"/>
                    </a:lnTo>
                    <a:lnTo>
                      <a:pt x="4" y="4"/>
                    </a:lnTo>
                    <a:lnTo>
                      <a:pt x="7" y="5"/>
                    </a:lnTo>
                    <a:lnTo>
                      <a:pt x="8" y="6"/>
                    </a:lnTo>
                    <a:lnTo>
                      <a:pt x="8" y="9"/>
                    </a:lnTo>
                    <a:lnTo>
                      <a:pt x="8" y="56"/>
                    </a:lnTo>
                    <a:lnTo>
                      <a:pt x="8" y="58"/>
                    </a:lnTo>
                    <a:lnTo>
                      <a:pt x="6" y="59"/>
                    </a:lnTo>
                    <a:lnTo>
                      <a:pt x="4" y="60"/>
                    </a:lnTo>
                    <a:lnTo>
                      <a:pt x="0" y="60"/>
                    </a:lnTo>
                    <a:lnTo>
                      <a:pt x="0" y="63"/>
                    </a:lnTo>
                    <a:lnTo>
                      <a:pt x="3" y="63"/>
                    </a:lnTo>
                    <a:lnTo>
                      <a:pt x="6" y="63"/>
                    </a:lnTo>
                    <a:lnTo>
                      <a:pt x="9" y="63"/>
                    </a:lnTo>
                    <a:lnTo>
                      <a:pt x="11" y="63"/>
                    </a:lnTo>
                    <a:lnTo>
                      <a:pt x="14" y="63"/>
                    </a:lnTo>
                    <a:lnTo>
                      <a:pt x="17" y="63"/>
                    </a:lnTo>
                    <a:lnTo>
                      <a:pt x="20" y="63"/>
                    </a:lnTo>
                    <a:lnTo>
                      <a:pt x="23" y="63"/>
                    </a:lnTo>
                    <a:lnTo>
                      <a:pt x="23" y="60"/>
                    </a:lnTo>
                    <a:lnTo>
                      <a:pt x="18" y="60"/>
                    </a:lnTo>
                    <a:lnTo>
                      <a:pt x="16" y="59"/>
                    </a:lnTo>
                    <a:lnTo>
                      <a:pt x="15" y="58"/>
                    </a:lnTo>
                    <a:lnTo>
                      <a:pt x="15" y="56"/>
                    </a:lnTo>
                    <a:lnTo>
                      <a:pt x="15" y="39"/>
                    </a:lnTo>
                    <a:lnTo>
                      <a:pt x="15" y="38"/>
                    </a:lnTo>
                    <a:lnTo>
                      <a:pt x="16" y="40"/>
                    </a:lnTo>
                    <a:lnTo>
                      <a:pt x="18" y="42"/>
                    </a:lnTo>
                    <a:lnTo>
                      <a:pt x="22" y="44"/>
                    </a:lnTo>
                    <a:lnTo>
                      <a:pt x="27" y="45"/>
                    </a:lnTo>
                    <a:lnTo>
                      <a:pt x="35" y="43"/>
                    </a:lnTo>
                    <a:lnTo>
                      <a:pt x="43" y="38"/>
                    </a:lnTo>
                    <a:lnTo>
                      <a:pt x="47" y="31"/>
                    </a:lnTo>
                    <a:lnTo>
                      <a:pt x="49" y="22"/>
                    </a:lnTo>
                    <a:lnTo>
                      <a:pt x="48" y="13"/>
                    </a:lnTo>
                    <a:lnTo>
                      <a:pt x="43" y="6"/>
                    </a:lnTo>
                    <a:lnTo>
                      <a:pt x="36" y="1"/>
                    </a:lnTo>
                    <a:lnTo>
                      <a:pt x="28" y="0"/>
                    </a:lnTo>
                    <a:lnTo>
                      <a:pt x="23" y="0"/>
                    </a:lnTo>
                    <a:lnTo>
                      <a:pt x="19" y="2"/>
                    </a:lnTo>
                    <a:lnTo>
                      <a:pt x="16" y="4"/>
                    </a:lnTo>
                    <a:lnTo>
                      <a:pt x="14" y="6"/>
                    </a:lnTo>
                    <a:close/>
                    <a:moveTo>
                      <a:pt x="15" y="32"/>
                    </a:moveTo>
                    <a:lnTo>
                      <a:pt x="15" y="10"/>
                    </a:lnTo>
                    <a:lnTo>
                      <a:pt x="17" y="7"/>
                    </a:lnTo>
                    <a:lnTo>
                      <a:pt x="20" y="4"/>
                    </a:lnTo>
                    <a:lnTo>
                      <a:pt x="24" y="3"/>
                    </a:lnTo>
                    <a:lnTo>
                      <a:pt x="28" y="2"/>
                    </a:lnTo>
                    <a:lnTo>
                      <a:pt x="33" y="4"/>
                    </a:lnTo>
                    <a:lnTo>
                      <a:pt x="37" y="8"/>
                    </a:lnTo>
                    <a:lnTo>
                      <a:pt x="40" y="14"/>
                    </a:lnTo>
                    <a:lnTo>
                      <a:pt x="41" y="22"/>
                    </a:lnTo>
                    <a:lnTo>
                      <a:pt x="40" y="31"/>
                    </a:lnTo>
                    <a:lnTo>
                      <a:pt x="37" y="37"/>
                    </a:lnTo>
                    <a:lnTo>
                      <a:pt x="32" y="41"/>
                    </a:lnTo>
                    <a:lnTo>
                      <a:pt x="27" y="43"/>
                    </a:lnTo>
                    <a:lnTo>
                      <a:pt x="24" y="42"/>
                    </a:lnTo>
                    <a:lnTo>
                      <a:pt x="21" y="41"/>
                    </a:lnTo>
                    <a:lnTo>
                      <a:pt x="18" y="39"/>
                    </a:lnTo>
                    <a:lnTo>
                      <a:pt x="16" y="37"/>
                    </a:lnTo>
                    <a:lnTo>
                      <a:pt x="15" y="35"/>
                    </a:lnTo>
                    <a:lnTo>
                      <a:pt x="15" y="34"/>
                    </a:lnTo>
                    <a:lnTo>
                      <a:pt x="15" y="34"/>
                    </a:lnTo>
                    <a:lnTo>
                      <a:pt x="15"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0" name="Freeform 300"/>
              <p:cNvSpPr>
                <a:spLocks noChangeAspect="1" noEditPoints="1"/>
              </p:cNvSpPr>
              <p:nvPr/>
            </p:nvSpPr>
            <p:spPr bwMode="auto">
              <a:xfrm>
                <a:off x="1447" y="2022"/>
                <a:ext cx="11" cy="43"/>
              </a:xfrm>
              <a:custGeom>
                <a:avLst/>
                <a:gdLst>
                  <a:gd name="T0" fmla="*/ 11 w 11"/>
                  <a:gd name="T1" fmla="*/ 5 h 43"/>
                  <a:gd name="T2" fmla="*/ 10 w 11"/>
                  <a:gd name="T3" fmla="*/ 3 h 43"/>
                  <a:gd name="T4" fmla="*/ 9 w 11"/>
                  <a:gd name="T5" fmla="*/ 1 h 43"/>
                  <a:gd name="T6" fmla="*/ 8 w 11"/>
                  <a:gd name="T7" fmla="*/ 0 h 43"/>
                  <a:gd name="T8" fmla="*/ 6 w 11"/>
                  <a:gd name="T9" fmla="*/ 0 h 43"/>
                  <a:gd name="T10" fmla="*/ 4 w 11"/>
                  <a:gd name="T11" fmla="*/ 0 h 43"/>
                  <a:gd name="T12" fmla="*/ 2 w 11"/>
                  <a:gd name="T13" fmla="*/ 1 h 43"/>
                  <a:gd name="T14" fmla="*/ 1 w 11"/>
                  <a:gd name="T15" fmla="*/ 3 h 43"/>
                  <a:gd name="T16" fmla="*/ 0 w 11"/>
                  <a:gd name="T17" fmla="*/ 5 h 43"/>
                  <a:gd name="T18" fmla="*/ 1 w 11"/>
                  <a:gd name="T19" fmla="*/ 7 h 43"/>
                  <a:gd name="T20" fmla="*/ 2 w 11"/>
                  <a:gd name="T21" fmla="*/ 9 h 43"/>
                  <a:gd name="T22" fmla="*/ 4 w 11"/>
                  <a:gd name="T23" fmla="*/ 10 h 43"/>
                  <a:gd name="T24" fmla="*/ 6 w 11"/>
                  <a:gd name="T25" fmla="*/ 10 h 43"/>
                  <a:gd name="T26" fmla="*/ 8 w 11"/>
                  <a:gd name="T27" fmla="*/ 10 h 43"/>
                  <a:gd name="T28" fmla="*/ 9 w 11"/>
                  <a:gd name="T29" fmla="*/ 9 h 43"/>
                  <a:gd name="T30" fmla="*/ 10 w 11"/>
                  <a:gd name="T31" fmla="*/ 7 h 43"/>
                  <a:gd name="T32" fmla="*/ 11 w 11"/>
                  <a:gd name="T33" fmla="*/ 5 h 43"/>
                  <a:gd name="T34" fmla="*/ 11 w 11"/>
                  <a:gd name="T35" fmla="*/ 37 h 43"/>
                  <a:gd name="T36" fmla="*/ 10 w 11"/>
                  <a:gd name="T37" fmla="*/ 35 h 43"/>
                  <a:gd name="T38" fmla="*/ 9 w 11"/>
                  <a:gd name="T39" fmla="*/ 34 h 43"/>
                  <a:gd name="T40" fmla="*/ 8 w 11"/>
                  <a:gd name="T41" fmla="*/ 33 h 43"/>
                  <a:gd name="T42" fmla="*/ 6 w 11"/>
                  <a:gd name="T43" fmla="*/ 32 h 43"/>
                  <a:gd name="T44" fmla="*/ 4 w 11"/>
                  <a:gd name="T45" fmla="*/ 33 h 43"/>
                  <a:gd name="T46" fmla="*/ 2 w 11"/>
                  <a:gd name="T47" fmla="*/ 34 h 43"/>
                  <a:gd name="T48" fmla="*/ 1 w 11"/>
                  <a:gd name="T49" fmla="*/ 35 h 43"/>
                  <a:gd name="T50" fmla="*/ 0 w 11"/>
                  <a:gd name="T51" fmla="*/ 37 h 43"/>
                  <a:gd name="T52" fmla="*/ 1 w 11"/>
                  <a:gd name="T53" fmla="*/ 40 h 43"/>
                  <a:gd name="T54" fmla="*/ 2 w 11"/>
                  <a:gd name="T55" fmla="*/ 41 h 43"/>
                  <a:gd name="T56" fmla="*/ 4 w 11"/>
                  <a:gd name="T57" fmla="*/ 42 h 43"/>
                  <a:gd name="T58" fmla="*/ 6 w 11"/>
                  <a:gd name="T59" fmla="*/ 43 h 43"/>
                  <a:gd name="T60" fmla="*/ 8 w 11"/>
                  <a:gd name="T61" fmla="*/ 42 h 43"/>
                  <a:gd name="T62" fmla="*/ 9 w 11"/>
                  <a:gd name="T63" fmla="*/ 41 h 43"/>
                  <a:gd name="T64" fmla="*/ 10 w 11"/>
                  <a:gd name="T65" fmla="*/ 40 h 43"/>
                  <a:gd name="T66" fmla="*/ 11 w 11"/>
                  <a:gd name="T67"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43">
                    <a:moveTo>
                      <a:pt x="11" y="5"/>
                    </a:moveTo>
                    <a:lnTo>
                      <a:pt x="10" y="3"/>
                    </a:lnTo>
                    <a:lnTo>
                      <a:pt x="9" y="1"/>
                    </a:lnTo>
                    <a:lnTo>
                      <a:pt x="8" y="0"/>
                    </a:lnTo>
                    <a:lnTo>
                      <a:pt x="6" y="0"/>
                    </a:lnTo>
                    <a:lnTo>
                      <a:pt x="4" y="0"/>
                    </a:lnTo>
                    <a:lnTo>
                      <a:pt x="2" y="1"/>
                    </a:lnTo>
                    <a:lnTo>
                      <a:pt x="1" y="3"/>
                    </a:lnTo>
                    <a:lnTo>
                      <a:pt x="0" y="5"/>
                    </a:lnTo>
                    <a:lnTo>
                      <a:pt x="1" y="7"/>
                    </a:lnTo>
                    <a:lnTo>
                      <a:pt x="2" y="9"/>
                    </a:lnTo>
                    <a:lnTo>
                      <a:pt x="4" y="10"/>
                    </a:lnTo>
                    <a:lnTo>
                      <a:pt x="6" y="10"/>
                    </a:lnTo>
                    <a:lnTo>
                      <a:pt x="8" y="10"/>
                    </a:lnTo>
                    <a:lnTo>
                      <a:pt x="9" y="9"/>
                    </a:lnTo>
                    <a:lnTo>
                      <a:pt x="10" y="7"/>
                    </a:lnTo>
                    <a:lnTo>
                      <a:pt x="11" y="5"/>
                    </a:lnTo>
                    <a:close/>
                    <a:moveTo>
                      <a:pt x="11" y="37"/>
                    </a:moveTo>
                    <a:lnTo>
                      <a:pt x="10" y="35"/>
                    </a:lnTo>
                    <a:lnTo>
                      <a:pt x="9" y="34"/>
                    </a:lnTo>
                    <a:lnTo>
                      <a:pt x="8" y="33"/>
                    </a:lnTo>
                    <a:lnTo>
                      <a:pt x="6" y="32"/>
                    </a:lnTo>
                    <a:lnTo>
                      <a:pt x="4" y="33"/>
                    </a:lnTo>
                    <a:lnTo>
                      <a:pt x="2" y="34"/>
                    </a:lnTo>
                    <a:lnTo>
                      <a:pt x="1" y="35"/>
                    </a:lnTo>
                    <a:lnTo>
                      <a:pt x="0" y="37"/>
                    </a:lnTo>
                    <a:lnTo>
                      <a:pt x="1" y="40"/>
                    </a:lnTo>
                    <a:lnTo>
                      <a:pt x="2" y="41"/>
                    </a:lnTo>
                    <a:lnTo>
                      <a:pt x="4" y="42"/>
                    </a:lnTo>
                    <a:lnTo>
                      <a:pt x="6" y="43"/>
                    </a:lnTo>
                    <a:lnTo>
                      <a:pt x="8" y="42"/>
                    </a:lnTo>
                    <a:lnTo>
                      <a:pt x="9" y="41"/>
                    </a:lnTo>
                    <a:lnTo>
                      <a:pt x="10" y="40"/>
                    </a:lnTo>
                    <a:lnTo>
                      <a:pt x="11"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1" name="Freeform 301"/>
              <p:cNvSpPr>
                <a:spLocks noChangeAspect="1"/>
              </p:cNvSpPr>
              <p:nvPr/>
            </p:nvSpPr>
            <p:spPr bwMode="auto">
              <a:xfrm>
                <a:off x="713" y="2132"/>
                <a:ext cx="28" cy="52"/>
              </a:xfrm>
              <a:custGeom>
                <a:avLst/>
                <a:gdLst>
                  <a:gd name="T0" fmla="*/ 17 w 28"/>
                  <a:gd name="T1" fmla="*/ 2 h 52"/>
                  <a:gd name="T2" fmla="*/ 17 w 28"/>
                  <a:gd name="T3" fmla="*/ 0 h 52"/>
                  <a:gd name="T4" fmla="*/ 17 w 28"/>
                  <a:gd name="T5" fmla="*/ 0 h 52"/>
                  <a:gd name="T6" fmla="*/ 16 w 28"/>
                  <a:gd name="T7" fmla="*/ 0 h 52"/>
                  <a:gd name="T8" fmla="*/ 15 w 28"/>
                  <a:gd name="T9" fmla="*/ 0 h 52"/>
                  <a:gd name="T10" fmla="*/ 12 w 28"/>
                  <a:gd name="T11" fmla="*/ 2 h 52"/>
                  <a:gd name="T12" fmla="*/ 9 w 28"/>
                  <a:gd name="T13" fmla="*/ 3 h 52"/>
                  <a:gd name="T14" fmla="*/ 5 w 28"/>
                  <a:gd name="T15" fmla="*/ 4 h 52"/>
                  <a:gd name="T16" fmla="*/ 0 w 28"/>
                  <a:gd name="T17" fmla="*/ 5 h 52"/>
                  <a:gd name="T18" fmla="*/ 0 w 28"/>
                  <a:gd name="T19" fmla="*/ 7 h 52"/>
                  <a:gd name="T20" fmla="*/ 2 w 28"/>
                  <a:gd name="T21" fmla="*/ 7 h 52"/>
                  <a:gd name="T22" fmla="*/ 5 w 28"/>
                  <a:gd name="T23" fmla="*/ 7 h 52"/>
                  <a:gd name="T24" fmla="*/ 8 w 28"/>
                  <a:gd name="T25" fmla="*/ 6 h 52"/>
                  <a:gd name="T26" fmla="*/ 11 w 28"/>
                  <a:gd name="T27" fmla="*/ 5 h 52"/>
                  <a:gd name="T28" fmla="*/ 11 w 28"/>
                  <a:gd name="T29" fmla="*/ 46 h 52"/>
                  <a:gd name="T30" fmla="*/ 11 w 28"/>
                  <a:gd name="T31" fmla="*/ 48 h 52"/>
                  <a:gd name="T32" fmla="*/ 10 w 28"/>
                  <a:gd name="T33" fmla="*/ 49 h 52"/>
                  <a:gd name="T34" fmla="*/ 8 w 28"/>
                  <a:gd name="T35" fmla="*/ 50 h 52"/>
                  <a:gd name="T36" fmla="*/ 3 w 28"/>
                  <a:gd name="T37" fmla="*/ 50 h 52"/>
                  <a:gd name="T38" fmla="*/ 1 w 28"/>
                  <a:gd name="T39" fmla="*/ 50 h 52"/>
                  <a:gd name="T40" fmla="*/ 1 w 28"/>
                  <a:gd name="T41" fmla="*/ 52 h 52"/>
                  <a:gd name="T42" fmla="*/ 4 w 28"/>
                  <a:gd name="T43" fmla="*/ 52 h 52"/>
                  <a:gd name="T44" fmla="*/ 7 w 28"/>
                  <a:gd name="T45" fmla="*/ 52 h 52"/>
                  <a:gd name="T46" fmla="*/ 11 w 28"/>
                  <a:gd name="T47" fmla="*/ 52 h 52"/>
                  <a:gd name="T48" fmla="*/ 14 w 28"/>
                  <a:gd name="T49" fmla="*/ 52 h 52"/>
                  <a:gd name="T50" fmla="*/ 17 w 28"/>
                  <a:gd name="T51" fmla="*/ 52 h 52"/>
                  <a:gd name="T52" fmla="*/ 21 w 28"/>
                  <a:gd name="T53" fmla="*/ 52 h 52"/>
                  <a:gd name="T54" fmla="*/ 25 w 28"/>
                  <a:gd name="T55" fmla="*/ 52 h 52"/>
                  <a:gd name="T56" fmla="*/ 28 w 28"/>
                  <a:gd name="T57" fmla="*/ 52 h 52"/>
                  <a:gd name="T58" fmla="*/ 28 w 28"/>
                  <a:gd name="T59" fmla="*/ 50 h 52"/>
                  <a:gd name="T60" fmla="*/ 25 w 28"/>
                  <a:gd name="T61" fmla="*/ 50 h 52"/>
                  <a:gd name="T62" fmla="*/ 21 w 28"/>
                  <a:gd name="T63" fmla="*/ 50 h 52"/>
                  <a:gd name="T64" fmla="*/ 19 w 28"/>
                  <a:gd name="T65" fmla="*/ 49 h 52"/>
                  <a:gd name="T66" fmla="*/ 18 w 28"/>
                  <a:gd name="T67" fmla="*/ 48 h 52"/>
                  <a:gd name="T68" fmla="*/ 17 w 28"/>
                  <a:gd name="T69" fmla="*/ 46 h 52"/>
                  <a:gd name="T70" fmla="*/ 17 w 28"/>
                  <a:gd name="T7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2">
                    <a:moveTo>
                      <a:pt x="17" y="2"/>
                    </a:moveTo>
                    <a:lnTo>
                      <a:pt x="17" y="0"/>
                    </a:lnTo>
                    <a:lnTo>
                      <a:pt x="17" y="0"/>
                    </a:lnTo>
                    <a:lnTo>
                      <a:pt x="16" y="0"/>
                    </a:lnTo>
                    <a:lnTo>
                      <a:pt x="15" y="0"/>
                    </a:lnTo>
                    <a:lnTo>
                      <a:pt x="12" y="2"/>
                    </a:lnTo>
                    <a:lnTo>
                      <a:pt x="9" y="3"/>
                    </a:lnTo>
                    <a:lnTo>
                      <a:pt x="5" y="4"/>
                    </a:lnTo>
                    <a:lnTo>
                      <a:pt x="0" y="5"/>
                    </a:lnTo>
                    <a:lnTo>
                      <a:pt x="0" y="7"/>
                    </a:lnTo>
                    <a:lnTo>
                      <a:pt x="2" y="7"/>
                    </a:lnTo>
                    <a:lnTo>
                      <a:pt x="5" y="7"/>
                    </a:lnTo>
                    <a:lnTo>
                      <a:pt x="8" y="6"/>
                    </a:lnTo>
                    <a:lnTo>
                      <a:pt x="11" y="5"/>
                    </a:lnTo>
                    <a:lnTo>
                      <a:pt x="11" y="46"/>
                    </a:lnTo>
                    <a:lnTo>
                      <a:pt x="11" y="48"/>
                    </a:lnTo>
                    <a:lnTo>
                      <a:pt x="10" y="49"/>
                    </a:lnTo>
                    <a:lnTo>
                      <a:pt x="8" y="50"/>
                    </a:lnTo>
                    <a:lnTo>
                      <a:pt x="3" y="50"/>
                    </a:lnTo>
                    <a:lnTo>
                      <a:pt x="1" y="50"/>
                    </a:lnTo>
                    <a:lnTo>
                      <a:pt x="1" y="52"/>
                    </a:lnTo>
                    <a:lnTo>
                      <a:pt x="4" y="52"/>
                    </a:lnTo>
                    <a:lnTo>
                      <a:pt x="7" y="52"/>
                    </a:lnTo>
                    <a:lnTo>
                      <a:pt x="11" y="52"/>
                    </a:lnTo>
                    <a:lnTo>
                      <a:pt x="14" y="52"/>
                    </a:lnTo>
                    <a:lnTo>
                      <a:pt x="17" y="52"/>
                    </a:lnTo>
                    <a:lnTo>
                      <a:pt x="21" y="52"/>
                    </a:lnTo>
                    <a:lnTo>
                      <a:pt x="25" y="52"/>
                    </a:lnTo>
                    <a:lnTo>
                      <a:pt x="28" y="52"/>
                    </a:lnTo>
                    <a:lnTo>
                      <a:pt x="28" y="50"/>
                    </a:lnTo>
                    <a:lnTo>
                      <a:pt x="25" y="50"/>
                    </a:lnTo>
                    <a:lnTo>
                      <a:pt x="21" y="50"/>
                    </a:lnTo>
                    <a:lnTo>
                      <a:pt x="19" y="49"/>
                    </a:lnTo>
                    <a:lnTo>
                      <a:pt x="18" y="48"/>
                    </a:lnTo>
                    <a:lnTo>
                      <a:pt x="17" y="46"/>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2" name="Freeform 302"/>
              <p:cNvSpPr>
                <a:spLocks noChangeAspect="1"/>
              </p:cNvSpPr>
              <p:nvPr/>
            </p:nvSpPr>
            <p:spPr bwMode="auto">
              <a:xfrm>
                <a:off x="751" y="2132"/>
                <a:ext cx="36" cy="54"/>
              </a:xfrm>
              <a:custGeom>
                <a:avLst/>
                <a:gdLst>
                  <a:gd name="T0" fmla="*/ 21 w 36"/>
                  <a:gd name="T1" fmla="*/ 27 h 54"/>
                  <a:gd name="T2" fmla="*/ 26 w 36"/>
                  <a:gd name="T3" fmla="*/ 33 h 54"/>
                  <a:gd name="T4" fmla="*/ 27 w 36"/>
                  <a:gd name="T5" fmla="*/ 42 h 54"/>
                  <a:gd name="T6" fmla="*/ 25 w 36"/>
                  <a:gd name="T7" fmla="*/ 47 h 54"/>
                  <a:gd name="T8" fmla="*/ 22 w 36"/>
                  <a:gd name="T9" fmla="*/ 50 h 54"/>
                  <a:gd name="T10" fmla="*/ 19 w 36"/>
                  <a:gd name="T11" fmla="*/ 52 h 54"/>
                  <a:gd name="T12" fmla="*/ 14 w 36"/>
                  <a:gd name="T13" fmla="*/ 51 h 54"/>
                  <a:gd name="T14" fmla="*/ 7 w 36"/>
                  <a:gd name="T15" fmla="*/ 49 h 54"/>
                  <a:gd name="T16" fmla="*/ 6 w 36"/>
                  <a:gd name="T17" fmla="*/ 46 h 54"/>
                  <a:gd name="T18" fmla="*/ 9 w 36"/>
                  <a:gd name="T19" fmla="*/ 43 h 54"/>
                  <a:gd name="T20" fmla="*/ 9 w 36"/>
                  <a:gd name="T21" fmla="*/ 40 h 54"/>
                  <a:gd name="T22" fmla="*/ 6 w 36"/>
                  <a:gd name="T23" fmla="*/ 37 h 54"/>
                  <a:gd name="T24" fmla="*/ 3 w 36"/>
                  <a:gd name="T25" fmla="*/ 37 h 54"/>
                  <a:gd name="T26" fmla="*/ 1 w 36"/>
                  <a:gd name="T27" fmla="*/ 40 h 54"/>
                  <a:gd name="T28" fmla="*/ 2 w 36"/>
                  <a:gd name="T29" fmla="*/ 47 h 54"/>
                  <a:gd name="T30" fmla="*/ 11 w 36"/>
                  <a:gd name="T31" fmla="*/ 53 h 54"/>
                  <a:gd name="T32" fmla="*/ 25 w 36"/>
                  <a:gd name="T33" fmla="*/ 53 h 54"/>
                  <a:gd name="T34" fmla="*/ 34 w 36"/>
                  <a:gd name="T35" fmla="*/ 45 h 54"/>
                  <a:gd name="T36" fmla="*/ 35 w 36"/>
                  <a:gd name="T37" fmla="*/ 34 h 54"/>
                  <a:gd name="T38" fmla="*/ 28 w 36"/>
                  <a:gd name="T39" fmla="*/ 26 h 54"/>
                  <a:gd name="T40" fmla="*/ 26 w 36"/>
                  <a:gd name="T41" fmla="*/ 22 h 54"/>
                  <a:gd name="T42" fmla="*/ 32 w 36"/>
                  <a:gd name="T43" fmla="*/ 15 h 54"/>
                  <a:gd name="T44" fmla="*/ 32 w 36"/>
                  <a:gd name="T45" fmla="*/ 6 h 54"/>
                  <a:gd name="T46" fmla="*/ 24 w 36"/>
                  <a:gd name="T47" fmla="*/ 0 h 54"/>
                  <a:gd name="T48" fmla="*/ 15 w 36"/>
                  <a:gd name="T49" fmla="*/ 0 h 54"/>
                  <a:gd name="T50" fmla="*/ 9 w 36"/>
                  <a:gd name="T51" fmla="*/ 1 h 54"/>
                  <a:gd name="T52" fmla="*/ 5 w 36"/>
                  <a:gd name="T53" fmla="*/ 4 h 54"/>
                  <a:gd name="T54" fmla="*/ 3 w 36"/>
                  <a:gd name="T55" fmla="*/ 8 h 54"/>
                  <a:gd name="T56" fmla="*/ 3 w 36"/>
                  <a:gd name="T57" fmla="*/ 12 h 54"/>
                  <a:gd name="T58" fmla="*/ 5 w 36"/>
                  <a:gd name="T59" fmla="*/ 14 h 54"/>
                  <a:gd name="T60" fmla="*/ 8 w 36"/>
                  <a:gd name="T61" fmla="*/ 14 h 54"/>
                  <a:gd name="T62" fmla="*/ 10 w 36"/>
                  <a:gd name="T63" fmla="*/ 12 h 54"/>
                  <a:gd name="T64" fmla="*/ 10 w 36"/>
                  <a:gd name="T65" fmla="*/ 8 h 54"/>
                  <a:gd name="T66" fmla="*/ 8 w 36"/>
                  <a:gd name="T67" fmla="*/ 6 h 54"/>
                  <a:gd name="T68" fmla="*/ 9 w 36"/>
                  <a:gd name="T69" fmla="*/ 4 h 54"/>
                  <a:gd name="T70" fmla="*/ 16 w 36"/>
                  <a:gd name="T71" fmla="*/ 2 h 54"/>
                  <a:gd name="T72" fmla="*/ 18 w 36"/>
                  <a:gd name="T73" fmla="*/ 2 h 54"/>
                  <a:gd name="T74" fmla="*/ 21 w 36"/>
                  <a:gd name="T75" fmla="*/ 2 h 54"/>
                  <a:gd name="T76" fmla="*/ 23 w 36"/>
                  <a:gd name="T77" fmla="*/ 4 h 54"/>
                  <a:gd name="T78" fmla="*/ 25 w 36"/>
                  <a:gd name="T79" fmla="*/ 8 h 54"/>
                  <a:gd name="T80" fmla="*/ 25 w 36"/>
                  <a:gd name="T81" fmla="*/ 14 h 54"/>
                  <a:gd name="T82" fmla="*/ 23 w 36"/>
                  <a:gd name="T83" fmla="*/ 19 h 54"/>
                  <a:gd name="T84" fmla="*/ 20 w 36"/>
                  <a:gd name="T85" fmla="*/ 22 h 54"/>
                  <a:gd name="T86" fmla="*/ 16 w 36"/>
                  <a:gd name="T87" fmla="*/ 23 h 54"/>
                  <a:gd name="T88" fmla="*/ 11 w 36"/>
                  <a:gd name="T89" fmla="*/ 24 h 54"/>
                  <a:gd name="T90" fmla="*/ 11 w 36"/>
                  <a:gd name="T91" fmla="*/ 26 h 54"/>
                  <a:gd name="T92" fmla="*/ 17 w 36"/>
                  <a:gd name="T93"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54">
                    <a:moveTo>
                      <a:pt x="17" y="26"/>
                    </a:moveTo>
                    <a:lnTo>
                      <a:pt x="21" y="27"/>
                    </a:lnTo>
                    <a:lnTo>
                      <a:pt x="24" y="29"/>
                    </a:lnTo>
                    <a:lnTo>
                      <a:pt x="26" y="33"/>
                    </a:lnTo>
                    <a:lnTo>
                      <a:pt x="27" y="39"/>
                    </a:lnTo>
                    <a:lnTo>
                      <a:pt x="27" y="42"/>
                    </a:lnTo>
                    <a:lnTo>
                      <a:pt x="26" y="45"/>
                    </a:lnTo>
                    <a:lnTo>
                      <a:pt x="25" y="47"/>
                    </a:lnTo>
                    <a:lnTo>
                      <a:pt x="24" y="49"/>
                    </a:lnTo>
                    <a:lnTo>
                      <a:pt x="22" y="50"/>
                    </a:lnTo>
                    <a:lnTo>
                      <a:pt x="21" y="51"/>
                    </a:lnTo>
                    <a:lnTo>
                      <a:pt x="19" y="52"/>
                    </a:lnTo>
                    <a:lnTo>
                      <a:pt x="17" y="52"/>
                    </a:lnTo>
                    <a:lnTo>
                      <a:pt x="14" y="51"/>
                    </a:lnTo>
                    <a:lnTo>
                      <a:pt x="10" y="50"/>
                    </a:lnTo>
                    <a:lnTo>
                      <a:pt x="7" y="49"/>
                    </a:lnTo>
                    <a:lnTo>
                      <a:pt x="4" y="46"/>
                    </a:lnTo>
                    <a:lnTo>
                      <a:pt x="6" y="46"/>
                    </a:lnTo>
                    <a:lnTo>
                      <a:pt x="8" y="45"/>
                    </a:lnTo>
                    <a:lnTo>
                      <a:pt x="9" y="43"/>
                    </a:lnTo>
                    <a:lnTo>
                      <a:pt x="9" y="42"/>
                    </a:lnTo>
                    <a:lnTo>
                      <a:pt x="9" y="40"/>
                    </a:lnTo>
                    <a:lnTo>
                      <a:pt x="8" y="38"/>
                    </a:lnTo>
                    <a:lnTo>
                      <a:pt x="6" y="37"/>
                    </a:lnTo>
                    <a:lnTo>
                      <a:pt x="5" y="37"/>
                    </a:lnTo>
                    <a:lnTo>
                      <a:pt x="3" y="37"/>
                    </a:lnTo>
                    <a:lnTo>
                      <a:pt x="2" y="38"/>
                    </a:lnTo>
                    <a:lnTo>
                      <a:pt x="1" y="40"/>
                    </a:lnTo>
                    <a:lnTo>
                      <a:pt x="0" y="42"/>
                    </a:lnTo>
                    <a:lnTo>
                      <a:pt x="2" y="47"/>
                    </a:lnTo>
                    <a:lnTo>
                      <a:pt x="5" y="51"/>
                    </a:lnTo>
                    <a:lnTo>
                      <a:pt x="11" y="53"/>
                    </a:lnTo>
                    <a:lnTo>
                      <a:pt x="17" y="54"/>
                    </a:lnTo>
                    <a:lnTo>
                      <a:pt x="25" y="53"/>
                    </a:lnTo>
                    <a:lnTo>
                      <a:pt x="30" y="50"/>
                    </a:lnTo>
                    <a:lnTo>
                      <a:pt x="34" y="45"/>
                    </a:lnTo>
                    <a:lnTo>
                      <a:pt x="36" y="39"/>
                    </a:lnTo>
                    <a:lnTo>
                      <a:pt x="35" y="34"/>
                    </a:lnTo>
                    <a:lnTo>
                      <a:pt x="32" y="30"/>
                    </a:lnTo>
                    <a:lnTo>
                      <a:pt x="28" y="26"/>
                    </a:lnTo>
                    <a:lnTo>
                      <a:pt x="22" y="24"/>
                    </a:lnTo>
                    <a:lnTo>
                      <a:pt x="26" y="22"/>
                    </a:lnTo>
                    <a:lnTo>
                      <a:pt x="30" y="19"/>
                    </a:lnTo>
                    <a:lnTo>
                      <a:pt x="32" y="15"/>
                    </a:lnTo>
                    <a:lnTo>
                      <a:pt x="33" y="10"/>
                    </a:lnTo>
                    <a:lnTo>
                      <a:pt x="32" y="6"/>
                    </a:lnTo>
                    <a:lnTo>
                      <a:pt x="29" y="3"/>
                    </a:lnTo>
                    <a:lnTo>
                      <a:pt x="24" y="0"/>
                    </a:lnTo>
                    <a:lnTo>
                      <a:pt x="18" y="0"/>
                    </a:lnTo>
                    <a:lnTo>
                      <a:pt x="15" y="0"/>
                    </a:lnTo>
                    <a:lnTo>
                      <a:pt x="12" y="0"/>
                    </a:lnTo>
                    <a:lnTo>
                      <a:pt x="9" y="1"/>
                    </a:lnTo>
                    <a:lnTo>
                      <a:pt x="7" y="3"/>
                    </a:lnTo>
                    <a:lnTo>
                      <a:pt x="5" y="4"/>
                    </a:lnTo>
                    <a:lnTo>
                      <a:pt x="4" y="6"/>
                    </a:lnTo>
                    <a:lnTo>
                      <a:pt x="3" y="8"/>
                    </a:lnTo>
                    <a:lnTo>
                      <a:pt x="3" y="10"/>
                    </a:lnTo>
                    <a:lnTo>
                      <a:pt x="3" y="12"/>
                    </a:lnTo>
                    <a:lnTo>
                      <a:pt x="4" y="13"/>
                    </a:lnTo>
                    <a:lnTo>
                      <a:pt x="5" y="14"/>
                    </a:lnTo>
                    <a:lnTo>
                      <a:pt x="7" y="14"/>
                    </a:lnTo>
                    <a:lnTo>
                      <a:pt x="8" y="14"/>
                    </a:lnTo>
                    <a:lnTo>
                      <a:pt x="10" y="13"/>
                    </a:lnTo>
                    <a:lnTo>
                      <a:pt x="10" y="12"/>
                    </a:lnTo>
                    <a:lnTo>
                      <a:pt x="11" y="10"/>
                    </a:lnTo>
                    <a:lnTo>
                      <a:pt x="10" y="8"/>
                    </a:lnTo>
                    <a:lnTo>
                      <a:pt x="9" y="7"/>
                    </a:lnTo>
                    <a:lnTo>
                      <a:pt x="8" y="6"/>
                    </a:lnTo>
                    <a:lnTo>
                      <a:pt x="6" y="6"/>
                    </a:lnTo>
                    <a:lnTo>
                      <a:pt x="9" y="4"/>
                    </a:lnTo>
                    <a:lnTo>
                      <a:pt x="13" y="2"/>
                    </a:lnTo>
                    <a:lnTo>
                      <a:pt x="16" y="2"/>
                    </a:lnTo>
                    <a:lnTo>
                      <a:pt x="17" y="2"/>
                    </a:lnTo>
                    <a:lnTo>
                      <a:pt x="18" y="2"/>
                    </a:lnTo>
                    <a:lnTo>
                      <a:pt x="20" y="2"/>
                    </a:lnTo>
                    <a:lnTo>
                      <a:pt x="21" y="2"/>
                    </a:lnTo>
                    <a:lnTo>
                      <a:pt x="22" y="3"/>
                    </a:lnTo>
                    <a:lnTo>
                      <a:pt x="23" y="4"/>
                    </a:lnTo>
                    <a:lnTo>
                      <a:pt x="25" y="6"/>
                    </a:lnTo>
                    <a:lnTo>
                      <a:pt x="25" y="8"/>
                    </a:lnTo>
                    <a:lnTo>
                      <a:pt x="26" y="10"/>
                    </a:lnTo>
                    <a:lnTo>
                      <a:pt x="25" y="14"/>
                    </a:lnTo>
                    <a:lnTo>
                      <a:pt x="24" y="17"/>
                    </a:lnTo>
                    <a:lnTo>
                      <a:pt x="23" y="19"/>
                    </a:lnTo>
                    <a:lnTo>
                      <a:pt x="22" y="21"/>
                    </a:lnTo>
                    <a:lnTo>
                      <a:pt x="20" y="22"/>
                    </a:lnTo>
                    <a:lnTo>
                      <a:pt x="18" y="23"/>
                    </a:lnTo>
                    <a:lnTo>
                      <a:pt x="16" y="23"/>
                    </a:lnTo>
                    <a:lnTo>
                      <a:pt x="13" y="24"/>
                    </a:lnTo>
                    <a:lnTo>
                      <a:pt x="11" y="24"/>
                    </a:lnTo>
                    <a:lnTo>
                      <a:pt x="11" y="25"/>
                    </a:lnTo>
                    <a:lnTo>
                      <a:pt x="11" y="26"/>
                    </a:lnTo>
                    <a:lnTo>
                      <a:pt x="13" y="26"/>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3" name="Freeform 303"/>
              <p:cNvSpPr>
                <a:spLocks noChangeAspect="1" noEditPoints="1"/>
              </p:cNvSpPr>
              <p:nvPr/>
            </p:nvSpPr>
            <p:spPr bwMode="auto">
              <a:xfrm>
                <a:off x="797" y="2150"/>
                <a:ext cx="9" cy="34"/>
              </a:xfrm>
              <a:custGeom>
                <a:avLst/>
                <a:gdLst>
                  <a:gd name="T0" fmla="*/ 9 w 9"/>
                  <a:gd name="T1" fmla="*/ 5 h 34"/>
                  <a:gd name="T2" fmla="*/ 9 w 9"/>
                  <a:gd name="T3" fmla="*/ 3 h 34"/>
                  <a:gd name="T4" fmla="*/ 8 w 9"/>
                  <a:gd name="T5" fmla="*/ 1 h 34"/>
                  <a:gd name="T6" fmla="*/ 7 w 9"/>
                  <a:gd name="T7" fmla="*/ 0 h 34"/>
                  <a:gd name="T8" fmla="*/ 5 w 9"/>
                  <a:gd name="T9" fmla="*/ 0 h 34"/>
                  <a:gd name="T10" fmla="*/ 3 w 9"/>
                  <a:gd name="T11" fmla="*/ 1 h 34"/>
                  <a:gd name="T12" fmla="*/ 2 w 9"/>
                  <a:gd name="T13" fmla="*/ 1 h 34"/>
                  <a:gd name="T14" fmla="*/ 1 w 9"/>
                  <a:gd name="T15" fmla="*/ 3 h 34"/>
                  <a:gd name="T16" fmla="*/ 0 w 9"/>
                  <a:gd name="T17" fmla="*/ 4 h 34"/>
                  <a:gd name="T18" fmla="*/ 1 w 9"/>
                  <a:gd name="T19" fmla="*/ 6 h 34"/>
                  <a:gd name="T20" fmla="*/ 2 w 9"/>
                  <a:gd name="T21" fmla="*/ 8 h 34"/>
                  <a:gd name="T22" fmla="*/ 3 w 9"/>
                  <a:gd name="T23" fmla="*/ 9 h 34"/>
                  <a:gd name="T24" fmla="*/ 5 w 9"/>
                  <a:gd name="T25" fmla="*/ 9 h 34"/>
                  <a:gd name="T26" fmla="*/ 7 w 9"/>
                  <a:gd name="T27" fmla="*/ 9 h 34"/>
                  <a:gd name="T28" fmla="*/ 8 w 9"/>
                  <a:gd name="T29" fmla="*/ 8 h 34"/>
                  <a:gd name="T30" fmla="*/ 9 w 9"/>
                  <a:gd name="T31" fmla="*/ 6 h 34"/>
                  <a:gd name="T32" fmla="*/ 9 w 9"/>
                  <a:gd name="T33" fmla="*/ 5 h 34"/>
                  <a:gd name="T34" fmla="*/ 9 w 9"/>
                  <a:gd name="T35" fmla="*/ 30 h 34"/>
                  <a:gd name="T36" fmla="*/ 9 w 9"/>
                  <a:gd name="T37" fmla="*/ 28 h 34"/>
                  <a:gd name="T38" fmla="*/ 8 w 9"/>
                  <a:gd name="T39" fmla="*/ 27 h 34"/>
                  <a:gd name="T40" fmla="*/ 7 w 9"/>
                  <a:gd name="T41" fmla="*/ 26 h 34"/>
                  <a:gd name="T42" fmla="*/ 5 w 9"/>
                  <a:gd name="T43" fmla="*/ 26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2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5"/>
                    </a:moveTo>
                    <a:lnTo>
                      <a:pt x="9" y="3"/>
                    </a:lnTo>
                    <a:lnTo>
                      <a:pt x="8" y="1"/>
                    </a:lnTo>
                    <a:lnTo>
                      <a:pt x="7" y="0"/>
                    </a:lnTo>
                    <a:lnTo>
                      <a:pt x="5" y="0"/>
                    </a:lnTo>
                    <a:lnTo>
                      <a:pt x="3" y="1"/>
                    </a:lnTo>
                    <a:lnTo>
                      <a:pt x="2" y="1"/>
                    </a:lnTo>
                    <a:lnTo>
                      <a:pt x="1" y="3"/>
                    </a:lnTo>
                    <a:lnTo>
                      <a:pt x="0" y="4"/>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4"/>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4" name="Freeform 304"/>
              <p:cNvSpPr>
                <a:spLocks noChangeAspect="1"/>
              </p:cNvSpPr>
              <p:nvPr/>
            </p:nvSpPr>
            <p:spPr bwMode="auto">
              <a:xfrm>
                <a:off x="1017" y="2115"/>
                <a:ext cx="40" cy="69"/>
              </a:xfrm>
              <a:custGeom>
                <a:avLst/>
                <a:gdLst>
                  <a:gd name="T0" fmla="*/ 8 w 40"/>
                  <a:gd name="T1" fmla="*/ 25 h 69"/>
                  <a:gd name="T2" fmla="*/ 0 w 40"/>
                  <a:gd name="T3" fmla="*/ 25 h 69"/>
                  <a:gd name="T4" fmla="*/ 0 w 40"/>
                  <a:gd name="T5" fmla="*/ 30 h 69"/>
                  <a:gd name="T6" fmla="*/ 8 w 40"/>
                  <a:gd name="T7" fmla="*/ 30 h 69"/>
                  <a:gd name="T8" fmla="*/ 8 w 40"/>
                  <a:gd name="T9" fmla="*/ 65 h 69"/>
                  <a:gd name="T10" fmla="*/ 1 w 40"/>
                  <a:gd name="T11" fmla="*/ 65 h 69"/>
                  <a:gd name="T12" fmla="*/ 1 w 40"/>
                  <a:gd name="T13" fmla="*/ 69 h 69"/>
                  <a:gd name="T14" fmla="*/ 7 w 40"/>
                  <a:gd name="T15" fmla="*/ 69 h 69"/>
                  <a:gd name="T16" fmla="*/ 14 w 40"/>
                  <a:gd name="T17" fmla="*/ 69 h 69"/>
                  <a:gd name="T18" fmla="*/ 17 w 40"/>
                  <a:gd name="T19" fmla="*/ 69 h 69"/>
                  <a:gd name="T20" fmla="*/ 20 w 40"/>
                  <a:gd name="T21" fmla="*/ 69 h 69"/>
                  <a:gd name="T22" fmla="*/ 24 w 40"/>
                  <a:gd name="T23" fmla="*/ 69 h 69"/>
                  <a:gd name="T24" fmla="*/ 27 w 40"/>
                  <a:gd name="T25" fmla="*/ 69 h 69"/>
                  <a:gd name="T26" fmla="*/ 27 w 40"/>
                  <a:gd name="T27" fmla="*/ 65 h 69"/>
                  <a:gd name="T28" fmla="*/ 19 w 40"/>
                  <a:gd name="T29" fmla="*/ 65 h 69"/>
                  <a:gd name="T30" fmla="*/ 19 w 40"/>
                  <a:gd name="T31" fmla="*/ 30 h 69"/>
                  <a:gd name="T32" fmla="*/ 30 w 40"/>
                  <a:gd name="T33" fmla="*/ 30 h 69"/>
                  <a:gd name="T34" fmla="*/ 30 w 40"/>
                  <a:gd name="T35" fmla="*/ 25 h 69"/>
                  <a:gd name="T36" fmla="*/ 18 w 40"/>
                  <a:gd name="T37" fmla="*/ 25 h 69"/>
                  <a:gd name="T38" fmla="*/ 18 w 40"/>
                  <a:gd name="T39" fmla="*/ 15 h 69"/>
                  <a:gd name="T40" fmla="*/ 18 w 40"/>
                  <a:gd name="T41" fmla="*/ 12 h 69"/>
                  <a:gd name="T42" fmla="*/ 19 w 40"/>
                  <a:gd name="T43" fmla="*/ 9 h 69"/>
                  <a:gd name="T44" fmla="*/ 21 w 40"/>
                  <a:gd name="T45" fmla="*/ 7 h 69"/>
                  <a:gd name="T46" fmla="*/ 22 w 40"/>
                  <a:gd name="T47" fmla="*/ 5 h 69"/>
                  <a:gd name="T48" fmla="*/ 24 w 40"/>
                  <a:gd name="T49" fmla="*/ 4 h 69"/>
                  <a:gd name="T50" fmla="*/ 25 w 40"/>
                  <a:gd name="T51" fmla="*/ 4 h 69"/>
                  <a:gd name="T52" fmla="*/ 27 w 40"/>
                  <a:gd name="T53" fmla="*/ 3 h 69"/>
                  <a:gd name="T54" fmla="*/ 28 w 40"/>
                  <a:gd name="T55" fmla="*/ 3 h 69"/>
                  <a:gd name="T56" fmla="*/ 30 w 40"/>
                  <a:gd name="T57" fmla="*/ 3 h 69"/>
                  <a:gd name="T58" fmla="*/ 28 w 40"/>
                  <a:gd name="T59" fmla="*/ 6 h 69"/>
                  <a:gd name="T60" fmla="*/ 27 w 40"/>
                  <a:gd name="T61" fmla="*/ 8 h 69"/>
                  <a:gd name="T62" fmla="*/ 28 w 40"/>
                  <a:gd name="T63" fmla="*/ 11 h 69"/>
                  <a:gd name="T64" fmla="*/ 30 w 40"/>
                  <a:gd name="T65" fmla="*/ 13 h 69"/>
                  <a:gd name="T66" fmla="*/ 32 w 40"/>
                  <a:gd name="T67" fmla="*/ 14 h 69"/>
                  <a:gd name="T68" fmla="*/ 34 w 40"/>
                  <a:gd name="T69" fmla="*/ 15 h 69"/>
                  <a:gd name="T70" fmla="*/ 36 w 40"/>
                  <a:gd name="T71" fmla="*/ 14 h 69"/>
                  <a:gd name="T72" fmla="*/ 38 w 40"/>
                  <a:gd name="T73" fmla="*/ 13 h 69"/>
                  <a:gd name="T74" fmla="*/ 39 w 40"/>
                  <a:gd name="T75" fmla="*/ 11 h 69"/>
                  <a:gd name="T76" fmla="*/ 40 w 40"/>
                  <a:gd name="T77" fmla="*/ 8 h 69"/>
                  <a:gd name="T78" fmla="*/ 39 w 40"/>
                  <a:gd name="T79" fmla="*/ 5 h 69"/>
                  <a:gd name="T80" fmla="*/ 37 w 40"/>
                  <a:gd name="T81" fmla="*/ 2 h 69"/>
                  <a:gd name="T82" fmla="*/ 33 w 40"/>
                  <a:gd name="T83" fmla="*/ 0 h 69"/>
                  <a:gd name="T84" fmla="*/ 28 w 40"/>
                  <a:gd name="T85" fmla="*/ 0 h 69"/>
                  <a:gd name="T86" fmla="*/ 21 w 40"/>
                  <a:gd name="T87" fmla="*/ 1 h 69"/>
                  <a:gd name="T88" fmla="*/ 14 w 40"/>
                  <a:gd name="T89" fmla="*/ 3 h 69"/>
                  <a:gd name="T90" fmla="*/ 10 w 40"/>
                  <a:gd name="T91" fmla="*/ 8 h 69"/>
                  <a:gd name="T92" fmla="*/ 8 w 40"/>
                  <a:gd name="T93" fmla="*/ 15 h 69"/>
                  <a:gd name="T94" fmla="*/ 8 w 40"/>
                  <a:gd name="T95"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69">
                    <a:moveTo>
                      <a:pt x="8" y="25"/>
                    </a:moveTo>
                    <a:lnTo>
                      <a:pt x="0" y="25"/>
                    </a:lnTo>
                    <a:lnTo>
                      <a:pt x="0" y="30"/>
                    </a:lnTo>
                    <a:lnTo>
                      <a:pt x="8" y="30"/>
                    </a:lnTo>
                    <a:lnTo>
                      <a:pt x="8" y="65"/>
                    </a:lnTo>
                    <a:lnTo>
                      <a:pt x="1" y="65"/>
                    </a:lnTo>
                    <a:lnTo>
                      <a:pt x="1" y="69"/>
                    </a:lnTo>
                    <a:lnTo>
                      <a:pt x="7" y="69"/>
                    </a:lnTo>
                    <a:lnTo>
                      <a:pt x="14" y="69"/>
                    </a:lnTo>
                    <a:lnTo>
                      <a:pt x="17" y="69"/>
                    </a:lnTo>
                    <a:lnTo>
                      <a:pt x="20" y="69"/>
                    </a:lnTo>
                    <a:lnTo>
                      <a:pt x="24" y="69"/>
                    </a:lnTo>
                    <a:lnTo>
                      <a:pt x="27" y="69"/>
                    </a:lnTo>
                    <a:lnTo>
                      <a:pt x="27" y="65"/>
                    </a:lnTo>
                    <a:lnTo>
                      <a:pt x="19" y="65"/>
                    </a:lnTo>
                    <a:lnTo>
                      <a:pt x="19" y="30"/>
                    </a:lnTo>
                    <a:lnTo>
                      <a:pt x="30" y="30"/>
                    </a:lnTo>
                    <a:lnTo>
                      <a:pt x="30" y="25"/>
                    </a:lnTo>
                    <a:lnTo>
                      <a:pt x="18" y="25"/>
                    </a:lnTo>
                    <a:lnTo>
                      <a:pt x="18" y="15"/>
                    </a:lnTo>
                    <a:lnTo>
                      <a:pt x="18" y="12"/>
                    </a:lnTo>
                    <a:lnTo>
                      <a:pt x="19" y="9"/>
                    </a:lnTo>
                    <a:lnTo>
                      <a:pt x="21" y="7"/>
                    </a:lnTo>
                    <a:lnTo>
                      <a:pt x="22" y="5"/>
                    </a:lnTo>
                    <a:lnTo>
                      <a:pt x="24" y="4"/>
                    </a:lnTo>
                    <a:lnTo>
                      <a:pt x="25" y="4"/>
                    </a:lnTo>
                    <a:lnTo>
                      <a:pt x="27" y="3"/>
                    </a:lnTo>
                    <a:lnTo>
                      <a:pt x="28" y="3"/>
                    </a:lnTo>
                    <a:lnTo>
                      <a:pt x="30" y="3"/>
                    </a:lnTo>
                    <a:lnTo>
                      <a:pt x="28" y="6"/>
                    </a:lnTo>
                    <a:lnTo>
                      <a:pt x="27" y="8"/>
                    </a:lnTo>
                    <a:lnTo>
                      <a:pt x="28" y="11"/>
                    </a:lnTo>
                    <a:lnTo>
                      <a:pt x="30" y="13"/>
                    </a:lnTo>
                    <a:lnTo>
                      <a:pt x="32" y="14"/>
                    </a:lnTo>
                    <a:lnTo>
                      <a:pt x="34" y="15"/>
                    </a:lnTo>
                    <a:lnTo>
                      <a:pt x="36" y="14"/>
                    </a:lnTo>
                    <a:lnTo>
                      <a:pt x="38" y="13"/>
                    </a:lnTo>
                    <a:lnTo>
                      <a:pt x="39" y="11"/>
                    </a:lnTo>
                    <a:lnTo>
                      <a:pt x="40" y="8"/>
                    </a:lnTo>
                    <a:lnTo>
                      <a:pt x="39" y="5"/>
                    </a:lnTo>
                    <a:lnTo>
                      <a:pt x="37" y="2"/>
                    </a:lnTo>
                    <a:lnTo>
                      <a:pt x="33" y="0"/>
                    </a:lnTo>
                    <a:lnTo>
                      <a:pt x="28" y="0"/>
                    </a:lnTo>
                    <a:lnTo>
                      <a:pt x="21" y="1"/>
                    </a:lnTo>
                    <a:lnTo>
                      <a:pt x="14" y="3"/>
                    </a:lnTo>
                    <a:lnTo>
                      <a:pt x="10" y="8"/>
                    </a:lnTo>
                    <a:lnTo>
                      <a:pt x="8" y="15"/>
                    </a:lnTo>
                    <a:lnTo>
                      <a:pt x="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5" name="Freeform 305"/>
              <p:cNvSpPr>
                <a:spLocks noChangeAspect="1" noEditPoints="1"/>
              </p:cNvSpPr>
              <p:nvPr/>
            </p:nvSpPr>
            <p:spPr bwMode="auto">
              <a:xfrm>
                <a:off x="1051" y="2139"/>
                <a:ext cx="51" cy="46"/>
              </a:xfrm>
              <a:custGeom>
                <a:avLst/>
                <a:gdLst>
                  <a:gd name="T0" fmla="*/ 51 w 51"/>
                  <a:gd name="T1" fmla="*/ 24 h 46"/>
                  <a:gd name="T2" fmla="*/ 50 w 51"/>
                  <a:gd name="T3" fmla="*/ 14 h 46"/>
                  <a:gd name="T4" fmla="*/ 45 w 51"/>
                  <a:gd name="T5" fmla="*/ 7 h 46"/>
                  <a:gd name="T6" fmla="*/ 37 w 51"/>
                  <a:gd name="T7" fmla="*/ 2 h 46"/>
                  <a:gd name="T8" fmla="*/ 26 w 51"/>
                  <a:gd name="T9" fmla="*/ 0 h 46"/>
                  <a:gd name="T10" fmla="*/ 15 w 51"/>
                  <a:gd name="T11" fmla="*/ 2 h 46"/>
                  <a:gd name="T12" fmla="*/ 7 w 51"/>
                  <a:gd name="T13" fmla="*/ 7 h 46"/>
                  <a:gd name="T14" fmla="*/ 2 w 51"/>
                  <a:gd name="T15" fmla="*/ 15 h 46"/>
                  <a:gd name="T16" fmla="*/ 0 w 51"/>
                  <a:gd name="T17" fmla="*/ 24 h 46"/>
                  <a:gd name="T18" fmla="*/ 2 w 51"/>
                  <a:gd name="T19" fmla="*/ 32 h 46"/>
                  <a:gd name="T20" fmla="*/ 7 w 51"/>
                  <a:gd name="T21" fmla="*/ 40 h 46"/>
                  <a:gd name="T22" fmla="*/ 15 w 51"/>
                  <a:gd name="T23" fmla="*/ 44 h 46"/>
                  <a:gd name="T24" fmla="*/ 26 w 51"/>
                  <a:gd name="T25" fmla="*/ 46 h 46"/>
                  <a:gd name="T26" fmla="*/ 37 w 51"/>
                  <a:gd name="T27" fmla="*/ 44 h 46"/>
                  <a:gd name="T28" fmla="*/ 45 w 51"/>
                  <a:gd name="T29" fmla="*/ 40 h 46"/>
                  <a:gd name="T30" fmla="*/ 50 w 51"/>
                  <a:gd name="T31" fmla="*/ 32 h 46"/>
                  <a:gd name="T32" fmla="*/ 51 w 51"/>
                  <a:gd name="T33" fmla="*/ 24 h 46"/>
                  <a:gd name="T34" fmla="*/ 26 w 51"/>
                  <a:gd name="T35" fmla="*/ 42 h 46"/>
                  <a:gd name="T36" fmla="*/ 22 w 51"/>
                  <a:gd name="T37" fmla="*/ 42 h 46"/>
                  <a:gd name="T38" fmla="*/ 19 w 51"/>
                  <a:gd name="T39" fmla="*/ 40 h 46"/>
                  <a:gd name="T40" fmla="*/ 16 w 51"/>
                  <a:gd name="T41" fmla="*/ 38 h 46"/>
                  <a:gd name="T42" fmla="*/ 15 w 51"/>
                  <a:gd name="T43" fmla="*/ 36 h 46"/>
                  <a:gd name="T44" fmla="*/ 14 w 51"/>
                  <a:gd name="T45" fmla="*/ 33 h 46"/>
                  <a:gd name="T46" fmla="*/ 13 w 51"/>
                  <a:gd name="T47" fmla="*/ 29 h 46"/>
                  <a:gd name="T48" fmla="*/ 13 w 51"/>
                  <a:gd name="T49" fmla="*/ 26 h 46"/>
                  <a:gd name="T50" fmla="*/ 13 w 51"/>
                  <a:gd name="T51" fmla="*/ 23 h 46"/>
                  <a:gd name="T52" fmla="*/ 13 w 51"/>
                  <a:gd name="T53" fmla="*/ 19 h 46"/>
                  <a:gd name="T54" fmla="*/ 13 w 51"/>
                  <a:gd name="T55" fmla="*/ 16 h 46"/>
                  <a:gd name="T56" fmla="*/ 14 w 51"/>
                  <a:gd name="T57" fmla="*/ 13 h 46"/>
                  <a:gd name="T58" fmla="*/ 15 w 51"/>
                  <a:gd name="T59" fmla="*/ 10 h 46"/>
                  <a:gd name="T60" fmla="*/ 17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7 h 46"/>
                  <a:gd name="T74" fmla="*/ 36 w 51"/>
                  <a:gd name="T75" fmla="*/ 9 h 46"/>
                  <a:gd name="T76" fmla="*/ 38 w 51"/>
                  <a:gd name="T77" fmla="*/ 12 h 46"/>
                  <a:gd name="T78" fmla="*/ 38 w 51"/>
                  <a:gd name="T79" fmla="*/ 15 h 46"/>
                  <a:gd name="T80" fmla="*/ 38 w 51"/>
                  <a:gd name="T81" fmla="*/ 19 h 46"/>
                  <a:gd name="T82" fmla="*/ 39 w 51"/>
                  <a:gd name="T83" fmla="*/ 23 h 46"/>
                  <a:gd name="T84" fmla="*/ 38 w 51"/>
                  <a:gd name="T85" fmla="*/ 26 h 46"/>
                  <a:gd name="T86" fmla="*/ 38 w 51"/>
                  <a:gd name="T87" fmla="*/ 29 h 46"/>
                  <a:gd name="T88" fmla="*/ 38 w 51"/>
                  <a:gd name="T89" fmla="*/ 33 h 46"/>
                  <a:gd name="T90" fmla="*/ 37 w 51"/>
                  <a:gd name="T91" fmla="*/ 36 h 46"/>
                  <a:gd name="T92" fmla="*/ 35 w 51"/>
                  <a:gd name="T93" fmla="*/ 38 h 46"/>
                  <a:gd name="T94" fmla="*/ 33 w 51"/>
                  <a:gd name="T95" fmla="*/ 40 h 46"/>
                  <a:gd name="T96" fmla="*/ 30 w 51"/>
                  <a:gd name="T97" fmla="*/ 42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4"/>
                    </a:moveTo>
                    <a:lnTo>
                      <a:pt x="50" y="14"/>
                    </a:lnTo>
                    <a:lnTo>
                      <a:pt x="45" y="7"/>
                    </a:lnTo>
                    <a:lnTo>
                      <a:pt x="37" y="2"/>
                    </a:lnTo>
                    <a:lnTo>
                      <a:pt x="26" y="0"/>
                    </a:lnTo>
                    <a:lnTo>
                      <a:pt x="15" y="2"/>
                    </a:lnTo>
                    <a:lnTo>
                      <a:pt x="7" y="7"/>
                    </a:lnTo>
                    <a:lnTo>
                      <a:pt x="2" y="15"/>
                    </a:lnTo>
                    <a:lnTo>
                      <a:pt x="0" y="24"/>
                    </a:lnTo>
                    <a:lnTo>
                      <a:pt x="2" y="32"/>
                    </a:lnTo>
                    <a:lnTo>
                      <a:pt x="7" y="40"/>
                    </a:lnTo>
                    <a:lnTo>
                      <a:pt x="15" y="44"/>
                    </a:lnTo>
                    <a:lnTo>
                      <a:pt x="26" y="46"/>
                    </a:lnTo>
                    <a:lnTo>
                      <a:pt x="37" y="44"/>
                    </a:lnTo>
                    <a:lnTo>
                      <a:pt x="45" y="40"/>
                    </a:lnTo>
                    <a:lnTo>
                      <a:pt x="50" y="32"/>
                    </a:lnTo>
                    <a:lnTo>
                      <a:pt x="51" y="24"/>
                    </a:lnTo>
                    <a:close/>
                    <a:moveTo>
                      <a:pt x="26" y="42"/>
                    </a:moveTo>
                    <a:lnTo>
                      <a:pt x="22" y="42"/>
                    </a:lnTo>
                    <a:lnTo>
                      <a:pt x="19" y="40"/>
                    </a:lnTo>
                    <a:lnTo>
                      <a:pt x="16" y="38"/>
                    </a:lnTo>
                    <a:lnTo>
                      <a:pt x="15" y="36"/>
                    </a:lnTo>
                    <a:lnTo>
                      <a:pt x="14" y="33"/>
                    </a:lnTo>
                    <a:lnTo>
                      <a:pt x="13" y="29"/>
                    </a:lnTo>
                    <a:lnTo>
                      <a:pt x="13" y="26"/>
                    </a:lnTo>
                    <a:lnTo>
                      <a:pt x="13" y="23"/>
                    </a:lnTo>
                    <a:lnTo>
                      <a:pt x="13" y="19"/>
                    </a:lnTo>
                    <a:lnTo>
                      <a:pt x="13" y="16"/>
                    </a:lnTo>
                    <a:lnTo>
                      <a:pt x="14" y="13"/>
                    </a:lnTo>
                    <a:lnTo>
                      <a:pt x="15" y="10"/>
                    </a:lnTo>
                    <a:lnTo>
                      <a:pt x="17" y="7"/>
                    </a:lnTo>
                    <a:lnTo>
                      <a:pt x="19" y="5"/>
                    </a:lnTo>
                    <a:lnTo>
                      <a:pt x="22" y="4"/>
                    </a:lnTo>
                    <a:lnTo>
                      <a:pt x="26" y="4"/>
                    </a:lnTo>
                    <a:lnTo>
                      <a:pt x="29" y="4"/>
                    </a:lnTo>
                    <a:lnTo>
                      <a:pt x="32" y="5"/>
                    </a:lnTo>
                    <a:lnTo>
                      <a:pt x="34" y="7"/>
                    </a:lnTo>
                    <a:lnTo>
                      <a:pt x="36" y="9"/>
                    </a:lnTo>
                    <a:lnTo>
                      <a:pt x="38" y="12"/>
                    </a:lnTo>
                    <a:lnTo>
                      <a:pt x="38" y="15"/>
                    </a:lnTo>
                    <a:lnTo>
                      <a:pt x="38" y="19"/>
                    </a:lnTo>
                    <a:lnTo>
                      <a:pt x="39" y="23"/>
                    </a:lnTo>
                    <a:lnTo>
                      <a:pt x="38" y="26"/>
                    </a:lnTo>
                    <a:lnTo>
                      <a:pt x="38" y="29"/>
                    </a:lnTo>
                    <a:lnTo>
                      <a:pt x="38" y="33"/>
                    </a:lnTo>
                    <a:lnTo>
                      <a:pt x="37" y="36"/>
                    </a:lnTo>
                    <a:lnTo>
                      <a:pt x="35" y="38"/>
                    </a:lnTo>
                    <a:lnTo>
                      <a:pt x="33" y="40"/>
                    </a:lnTo>
                    <a:lnTo>
                      <a:pt x="30" y="42"/>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6" name="Freeform 306"/>
              <p:cNvSpPr>
                <a:spLocks noChangeAspect="1"/>
              </p:cNvSpPr>
              <p:nvPr/>
            </p:nvSpPr>
            <p:spPr bwMode="auto">
              <a:xfrm>
                <a:off x="1109" y="2140"/>
                <a:ext cx="41" cy="44"/>
              </a:xfrm>
              <a:custGeom>
                <a:avLst/>
                <a:gdLst>
                  <a:gd name="T0" fmla="*/ 17 w 41"/>
                  <a:gd name="T1" fmla="*/ 11 h 44"/>
                  <a:gd name="T2" fmla="*/ 17 w 41"/>
                  <a:gd name="T3" fmla="*/ 0 h 44"/>
                  <a:gd name="T4" fmla="*/ 0 w 41"/>
                  <a:gd name="T5" fmla="*/ 0 h 44"/>
                  <a:gd name="T6" fmla="*/ 0 w 41"/>
                  <a:gd name="T7" fmla="*/ 5 h 44"/>
                  <a:gd name="T8" fmla="*/ 4 w 41"/>
                  <a:gd name="T9" fmla="*/ 5 h 44"/>
                  <a:gd name="T10" fmla="*/ 6 w 41"/>
                  <a:gd name="T11" fmla="*/ 6 h 44"/>
                  <a:gd name="T12" fmla="*/ 7 w 41"/>
                  <a:gd name="T13" fmla="*/ 7 h 44"/>
                  <a:gd name="T14" fmla="*/ 7 w 41"/>
                  <a:gd name="T15" fmla="*/ 9 h 44"/>
                  <a:gd name="T16" fmla="*/ 7 w 41"/>
                  <a:gd name="T17" fmla="*/ 40 h 44"/>
                  <a:gd name="T18" fmla="*/ 0 w 41"/>
                  <a:gd name="T19" fmla="*/ 40 h 44"/>
                  <a:gd name="T20" fmla="*/ 0 w 41"/>
                  <a:gd name="T21" fmla="*/ 44 h 44"/>
                  <a:gd name="T22" fmla="*/ 6 w 41"/>
                  <a:gd name="T23" fmla="*/ 44 h 44"/>
                  <a:gd name="T24" fmla="*/ 13 w 41"/>
                  <a:gd name="T25" fmla="*/ 44 h 44"/>
                  <a:gd name="T26" fmla="*/ 16 w 41"/>
                  <a:gd name="T27" fmla="*/ 44 h 44"/>
                  <a:gd name="T28" fmla="*/ 20 w 41"/>
                  <a:gd name="T29" fmla="*/ 44 h 44"/>
                  <a:gd name="T30" fmla="*/ 23 w 41"/>
                  <a:gd name="T31" fmla="*/ 44 h 44"/>
                  <a:gd name="T32" fmla="*/ 27 w 41"/>
                  <a:gd name="T33" fmla="*/ 44 h 44"/>
                  <a:gd name="T34" fmla="*/ 27 w 41"/>
                  <a:gd name="T35" fmla="*/ 40 h 44"/>
                  <a:gd name="T36" fmla="*/ 18 w 41"/>
                  <a:gd name="T37" fmla="*/ 40 h 44"/>
                  <a:gd name="T38" fmla="*/ 18 w 41"/>
                  <a:gd name="T39" fmla="*/ 22 h 44"/>
                  <a:gd name="T40" fmla="*/ 18 w 41"/>
                  <a:gd name="T41" fmla="*/ 16 h 44"/>
                  <a:gd name="T42" fmla="*/ 20 w 41"/>
                  <a:gd name="T43" fmla="*/ 10 h 44"/>
                  <a:gd name="T44" fmla="*/ 24 w 41"/>
                  <a:gd name="T45" fmla="*/ 5 h 44"/>
                  <a:gd name="T46" fmla="*/ 30 w 41"/>
                  <a:gd name="T47" fmla="*/ 3 h 44"/>
                  <a:gd name="T48" fmla="*/ 30 w 41"/>
                  <a:gd name="T49" fmla="*/ 4 h 44"/>
                  <a:gd name="T50" fmla="*/ 29 w 41"/>
                  <a:gd name="T51" fmla="*/ 4 h 44"/>
                  <a:gd name="T52" fmla="*/ 29 w 41"/>
                  <a:gd name="T53" fmla="*/ 6 h 44"/>
                  <a:gd name="T54" fmla="*/ 28 w 41"/>
                  <a:gd name="T55" fmla="*/ 8 h 44"/>
                  <a:gd name="T56" fmla="*/ 29 w 41"/>
                  <a:gd name="T57" fmla="*/ 10 h 44"/>
                  <a:gd name="T58" fmla="*/ 30 w 41"/>
                  <a:gd name="T59" fmla="*/ 12 h 44"/>
                  <a:gd name="T60" fmla="*/ 32 w 41"/>
                  <a:gd name="T61" fmla="*/ 14 h 44"/>
                  <a:gd name="T62" fmla="*/ 35 w 41"/>
                  <a:gd name="T63" fmla="*/ 14 h 44"/>
                  <a:gd name="T64" fmla="*/ 37 w 41"/>
                  <a:gd name="T65" fmla="*/ 13 h 44"/>
                  <a:gd name="T66" fmla="*/ 39 w 41"/>
                  <a:gd name="T67" fmla="*/ 12 h 44"/>
                  <a:gd name="T68" fmla="*/ 40 w 41"/>
                  <a:gd name="T69" fmla="*/ 10 h 44"/>
                  <a:gd name="T70" fmla="*/ 41 w 41"/>
                  <a:gd name="T71" fmla="*/ 8 h 44"/>
                  <a:gd name="T72" fmla="*/ 40 w 41"/>
                  <a:gd name="T73" fmla="*/ 4 h 44"/>
                  <a:gd name="T74" fmla="*/ 37 w 41"/>
                  <a:gd name="T75" fmla="*/ 2 h 44"/>
                  <a:gd name="T76" fmla="*/ 34 w 41"/>
                  <a:gd name="T77" fmla="*/ 0 h 44"/>
                  <a:gd name="T78" fmla="*/ 30 w 41"/>
                  <a:gd name="T79" fmla="*/ 0 h 44"/>
                  <a:gd name="T80" fmla="*/ 25 w 41"/>
                  <a:gd name="T81" fmla="*/ 1 h 44"/>
                  <a:gd name="T82" fmla="*/ 22 w 41"/>
                  <a:gd name="T83" fmla="*/ 3 h 44"/>
                  <a:gd name="T84" fmla="*/ 19 w 41"/>
                  <a:gd name="T85" fmla="*/ 6 h 44"/>
                  <a:gd name="T86" fmla="*/ 17 w 41"/>
                  <a:gd name="T8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4">
                    <a:moveTo>
                      <a:pt x="17" y="11"/>
                    </a:moveTo>
                    <a:lnTo>
                      <a:pt x="17" y="0"/>
                    </a:lnTo>
                    <a:lnTo>
                      <a:pt x="0" y="0"/>
                    </a:lnTo>
                    <a:lnTo>
                      <a:pt x="0" y="5"/>
                    </a:lnTo>
                    <a:lnTo>
                      <a:pt x="4" y="5"/>
                    </a:lnTo>
                    <a:lnTo>
                      <a:pt x="6" y="6"/>
                    </a:lnTo>
                    <a:lnTo>
                      <a:pt x="7" y="7"/>
                    </a:lnTo>
                    <a:lnTo>
                      <a:pt x="7" y="9"/>
                    </a:lnTo>
                    <a:lnTo>
                      <a:pt x="7" y="40"/>
                    </a:lnTo>
                    <a:lnTo>
                      <a:pt x="0" y="40"/>
                    </a:lnTo>
                    <a:lnTo>
                      <a:pt x="0" y="44"/>
                    </a:lnTo>
                    <a:lnTo>
                      <a:pt x="6" y="44"/>
                    </a:lnTo>
                    <a:lnTo>
                      <a:pt x="13" y="44"/>
                    </a:lnTo>
                    <a:lnTo>
                      <a:pt x="16" y="44"/>
                    </a:lnTo>
                    <a:lnTo>
                      <a:pt x="20" y="44"/>
                    </a:lnTo>
                    <a:lnTo>
                      <a:pt x="23" y="44"/>
                    </a:lnTo>
                    <a:lnTo>
                      <a:pt x="27" y="44"/>
                    </a:lnTo>
                    <a:lnTo>
                      <a:pt x="27" y="40"/>
                    </a:lnTo>
                    <a:lnTo>
                      <a:pt x="18" y="40"/>
                    </a:lnTo>
                    <a:lnTo>
                      <a:pt x="18" y="22"/>
                    </a:lnTo>
                    <a:lnTo>
                      <a:pt x="18" y="16"/>
                    </a:lnTo>
                    <a:lnTo>
                      <a:pt x="20" y="10"/>
                    </a:lnTo>
                    <a:lnTo>
                      <a:pt x="24" y="5"/>
                    </a:lnTo>
                    <a:lnTo>
                      <a:pt x="30" y="3"/>
                    </a:lnTo>
                    <a:lnTo>
                      <a:pt x="30" y="4"/>
                    </a:lnTo>
                    <a:lnTo>
                      <a:pt x="29" y="4"/>
                    </a:lnTo>
                    <a:lnTo>
                      <a:pt x="29" y="6"/>
                    </a:lnTo>
                    <a:lnTo>
                      <a:pt x="28" y="8"/>
                    </a:lnTo>
                    <a:lnTo>
                      <a:pt x="29" y="10"/>
                    </a:lnTo>
                    <a:lnTo>
                      <a:pt x="30" y="12"/>
                    </a:lnTo>
                    <a:lnTo>
                      <a:pt x="32" y="14"/>
                    </a:lnTo>
                    <a:lnTo>
                      <a:pt x="35" y="14"/>
                    </a:lnTo>
                    <a:lnTo>
                      <a:pt x="37" y="13"/>
                    </a:lnTo>
                    <a:lnTo>
                      <a:pt x="39" y="12"/>
                    </a:lnTo>
                    <a:lnTo>
                      <a:pt x="40" y="10"/>
                    </a:lnTo>
                    <a:lnTo>
                      <a:pt x="41" y="8"/>
                    </a:lnTo>
                    <a:lnTo>
                      <a:pt x="40" y="4"/>
                    </a:lnTo>
                    <a:lnTo>
                      <a:pt x="37" y="2"/>
                    </a:lnTo>
                    <a:lnTo>
                      <a:pt x="34" y="0"/>
                    </a:lnTo>
                    <a:lnTo>
                      <a:pt x="30" y="0"/>
                    </a:lnTo>
                    <a:lnTo>
                      <a:pt x="25" y="1"/>
                    </a:lnTo>
                    <a:lnTo>
                      <a:pt x="22" y="3"/>
                    </a:lnTo>
                    <a:lnTo>
                      <a:pt x="19" y="6"/>
                    </a:lnTo>
                    <a:lnTo>
                      <a:pt x="17"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7" name="Freeform 307"/>
              <p:cNvSpPr>
                <a:spLocks noChangeAspect="1" noEditPoints="1"/>
              </p:cNvSpPr>
              <p:nvPr/>
            </p:nvSpPr>
            <p:spPr bwMode="auto">
              <a:xfrm>
                <a:off x="1194" y="2139"/>
                <a:ext cx="53" cy="46"/>
              </a:xfrm>
              <a:custGeom>
                <a:avLst/>
                <a:gdLst>
                  <a:gd name="T0" fmla="*/ 34 w 53"/>
                  <a:gd name="T1" fmla="*/ 39 h 46"/>
                  <a:gd name="T2" fmla="*/ 35 w 53"/>
                  <a:gd name="T3" fmla="*/ 42 h 46"/>
                  <a:gd name="T4" fmla="*/ 37 w 53"/>
                  <a:gd name="T5" fmla="*/ 44 h 46"/>
                  <a:gd name="T6" fmla="*/ 41 w 53"/>
                  <a:gd name="T7" fmla="*/ 45 h 46"/>
                  <a:gd name="T8" fmla="*/ 49 w 53"/>
                  <a:gd name="T9" fmla="*/ 45 h 46"/>
                  <a:gd name="T10" fmla="*/ 52 w 53"/>
                  <a:gd name="T11" fmla="*/ 45 h 46"/>
                  <a:gd name="T12" fmla="*/ 53 w 53"/>
                  <a:gd name="T13" fmla="*/ 43 h 46"/>
                  <a:gd name="T14" fmla="*/ 52 w 53"/>
                  <a:gd name="T15" fmla="*/ 41 h 46"/>
                  <a:gd name="T16" fmla="*/ 50 w 53"/>
                  <a:gd name="T17" fmla="*/ 41 h 46"/>
                  <a:gd name="T18" fmla="*/ 45 w 53"/>
                  <a:gd name="T19" fmla="*/ 40 h 46"/>
                  <a:gd name="T20" fmla="*/ 44 w 53"/>
                  <a:gd name="T21" fmla="*/ 37 h 46"/>
                  <a:gd name="T22" fmla="*/ 43 w 53"/>
                  <a:gd name="T23" fmla="*/ 10 h 46"/>
                  <a:gd name="T24" fmla="*/ 32 w 53"/>
                  <a:gd name="T25" fmla="*/ 1 h 46"/>
                  <a:gd name="T26" fmla="*/ 20 w 53"/>
                  <a:gd name="T27" fmla="*/ 0 h 46"/>
                  <a:gd name="T28" fmla="*/ 14 w 53"/>
                  <a:gd name="T29" fmla="*/ 1 h 46"/>
                  <a:gd name="T30" fmla="*/ 8 w 53"/>
                  <a:gd name="T31" fmla="*/ 3 h 46"/>
                  <a:gd name="T32" fmla="*/ 5 w 53"/>
                  <a:gd name="T33" fmla="*/ 7 h 46"/>
                  <a:gd name="T34" fmla="*/ 5 w 53"/>
                  <a:gd name="T35" fmla="*/ 12 h 46"/>
                  <a:gd name="T36" fmla="*/ 8 w 53"/>
                  <a:gd name="T37" fmla="*/ 15 h 46"/>
                  <a:gd name="T38" fmla="*/ 13 w 53"/>
                  <a:gd name="T39" fmla="*/ 15 h 46"/>
                  <a:gd name="T40" fmla="*/ 16 w 53"/>
                  <a:gd name="T41" fmla="*/ 12 h 46"/>
                  <a:gd name="T42" fmla="*/ 16 w 53"/>
                  <a:gd name="T43" fmla="*/ 8 h 46"/>
                  <a:gd name="T44" fmla="*/ 15 w 53"/>
                  <a:gd name="T45" fmla="*/ 5 h 46"/>
                  <a:gd name="T46" fmla="*/ 19 w 53"/>
                  <a:gd name="T47" fmla="*/ 4 h 46"/>
                  <a:gd name="T48" fmla="*/ 26 w 53"/>
                  <a:gd name="T49" fmla="*/ 5 h 46"/>
                  <a:gd name="T50" fmla="*/ 32 w 53"/>
                  <a:gd name="T51" fmla="*/ 11 h 46"/>
                  <a:gd name="T52" fmla="*/ 33 w 53"/>
                  <a:gd name="T53" fmla="*/ 19 h 46"/>
                  <a:gd name="T54" fmla="*/ 25 w 53"/>
                  <a:gd name="T55" fmla="*/ 20 h 46"/>
                  <a:gd name="T56" fmla="*/ 14 w 53"/>
                  <a:gd name="T57" fmla="*/ 22 h 46"/>
                  <a:gd name="T58" fmla="*/ 4 w 53"/>
                  <a:gd name="T59" fmla="*/ 26 h 46"/>
                  <a:gd name="T60" fmla="*/ 0 w 53"/>
                  <a:gd name="T61" fmla="*/ 35 h 46"/>
                  <a:gd name="T62" fmla="*/ 7 w 53"/>
                  <a:gd name="T63" fmla="*/ 44 h 46"/>
                  <a:gd name="T64" fmla="*/ 19 w 53"/>
                  <a:gd name="T65" fmla="*/ 46 h 46"/>
                  <a:gd name="T66" fmla="*/ 29 w 53"/>
                  <a:gd name="T67" fmla="*/ 44 h 46"/>
                  <a:gd name="T68" fmla="*/ 34 w 53"/>
                  <a:gd name="T69" fmla="*/ 38 h 46"/>
                  <a:gd name="T70" fmla="*/ 33 w 53"/>
                  <a:gd name="T71" fmla="*/ 32 h 46"/>
                  <a:gd name="T72" fmla="*/ 31 w 53"/>
                  <a:gd name="T73" fmla="*/ 37 h 46"/>
                  <a:gd name="T74" fmla="*/ 28 w 53"/>
                  <a:gd name="T75" fmla="*/ 41 h 46"/>
                  <a:gd name="T76" fmla="*/ 24 w 53"/>
                  <a:gd name="T77" fmla="*/ 42 h 46"/>
                  <a:gd name="T78" fmla="*/ 21 w 53"/>
                  <a:gd name="T79" fmla="*/ 43 h 46"/>
                  <a:gd name="T80" fmla="*/ 14 w 53"/>
                  <a:gd name="T81" fmla="*/ 40 h 46"/>
                  <a:gd name="T82" fmla="*/ 12 w 53"/>
                  <a:gd name="T83" fmla="*/ 35 h 46"/>
                  <a:gd name="T84" fmla="*/ 14 w 53"/>
                  <a:gd name="T85" fmla="*/ 28 h 46"/>
                  <a:gd name="T86" fmla="*/ 20 w 53"/>
                  <a:gd name="T87" fmla="*/ 24 h 46"/>
                  <a:gd name="T88" fmla="*/ 27 w 53"/>
                  <a:gd name="T89" fmla="*/ 23 h 46"/>
                  <a:gd name="T90" fmla="*/ 33 w 53"/>
                  <a:gd name="T9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46">
                    <a:moveTo>
                      <a:pt x="34" y="38"/>
                    </a:moveTo>
                    <a:lnTo>
                      <a:pt x="34" y="39"/>
                    </a:lnTo>
                    <a:lnTo>
                      <a:pt x="34" y="40"/>
                    </a:lnTo>
                    <a:lnTo>
                      <a:pt x="35" y="42"/>
                    </a:lnTo>
                    <a:lnTo>
                      <a:pt x="36" y="43"/>
                    </a:lnTo>
                    <a:lnTo>
                      <a:pt x="37" y="44"/>
                    </a:lnTo>
                    <a:lnTo>
                      <a:pt x="39" y="45"/>
                    </a:lnTo>
                    <a:lnTo>
                      <a:pt x="41" y="45"/>
                    </a:lnTo>
                    <a:lnTo>
                      <a:pt x="45" y="45"/>
                    </a:lnTo>
                    <a:lnTo>
                      <a:pt x="49" y="45"/>
                    </a:lnTo>
                    <a:lnTo>
                      <a:pt x="51" y="45"/>
                    </a:lnTo>
                    <a:lnTo>
                      <a:pt x="52" y="45"/>
                    </a:lnTo>
                    <a:lnTo>
                      <a:pt x="52" y="44"/>
                    </a:lnTo>
                    <a:lnTo>
                      <a:pt x="53" y="43"/>
                    </a:lnTo>
                    <a:lnTo>
                      <a:pt x="52" y="42"/>
                    </a:lnTo>
                    <a:lnTo>
                      <a:pt x="52" y="41"/>
                    </a:lnTo>
                    <a:lnTo>
                      <a:pt x="51" y="41"/>
                    </a:lnTo>
                    <a:lnTo>
                      <a:pt x="50" y="41"/>
                    </a:lnTo>
                    <a:lnTo>
                      <a:pt x="46" y="41"/>
                    </a:lnTo>
                    <a:lnTo>
                      <a:pt x="45" y="40"/>
                    </a:lnTo>
                    <a:lnTo>
                      <a:pt x="44" y="39"/>
                    </a:lnTo>
                    <a:lnTo>
                      <a:pt x="44" y="37"/>
                    </a:lnTo>
                    <a:lnTo>
                      <a:pt x="44" y="16"/>
                    </a:lnTo>
                    <a:lnTo>
                      <a:pt x="43" y="10"/>
                    </a:lnTo>
                    <a:lnTo>
                      <a:pt x="39" y="5"/>
                    </a:lnTo>
                    <a:lnTo>
                      <a:pt x="32" y="1"/>
                    </a:lnTo>
                    <a:lnTo>
                      <a:pt x="22" y="0"/>
                    </a:lnTo>
                    <a:lnTo>
                      <a:pt x="20" y="0"/>
                    </a:lnTo>
                    <a:lnTo>
                      <a:pt x="17" y="1"/>
                    </a:lnTo>
                    <a:lnTo>
                      <a:pt x="14" y="1"/>
                    </a:lnTo>
                    <a:lnTo>
                      <a:pt x="11" y="2"/>
                    </a:lnTo>
                    <a:lnTo>
                      <a:pt x="8" y="3"/>
                    </a:lnTo>
                    <a:lnTo>
                      <a:pt x="6" y="4"/>
                    </a:lnTo>
                    <a:lnTo>
                      <a:pt x="5" y="7"/>
                    </a:lnTo>
                    <a:lnTo>
                      <a:pt x="4" y="10"/>
                    </a:lnTo>
                    <a:lnTo>
                      <a:pt x="5" y="12"/>
                    </a:lnTo>
                    <a:lnTo>
                      <a:pt x="6" y="14"/>
                    </a:lnTo>
                    <a:lnTo>
                      <a:pt x="8" y="15"/>
                    </a:lnTo>
                    <a:lnTo>
                      <a:pt x="10" y="16"/>
                    </a:lnTo>
                    <a:lnTo>
                      <a:pt x="13" y="15"/>
                    </a:lnTo>
                    <a:lnTo>
                      <a:pt x="15" y="14"/>
                    </a:lnTo>
                    <a:lnTo>
                      <a:pt x="16" y="12"/>
                    </a:lnTo>
                    <a:lnTo>
                      <a:pt x="17" y="10"/>
                    </a:lnTo>
                    <a:lnTo>
                      <a:pt x="16" y="8"/>
                    </a:lnTo>
                    <a:lnTo>
                      <a:pt x="16" y="6"/>
                    </a:lnTo>
                    <a:lnTo>
                      <a:pt x="15" y="5"/>
                    </a:lnTo>
                    <a:lnTo>
                      <a:pt x="14" y="5"/>
                    </a:lnTo>
                    <a:lnTo>
                      <a:pt x="19" y="4"/>
                    </a:lnTo>
                    <a:lnTo>
                      <a:pt x="22" y="4"/>
                    </a:lnTo>
                    <a:lnTo>
                      <a:pt x="26" y="5"/>
                    </a:lnTo>
                    <a:lnTo>
                      <a:pt x="30" y="7"/>
                    </a:lnTo>
                    <a:lnTo>
                      <a:pt x="32" y="11"/>
                    </a:lnTo>
                    <a:lnTo>
                      <a:pt x="33" y="16"/>
                    </a:lnTo>
                    <a:lnTo>
                      <a:pt x="33" y="19"/>
                    </a:lnTo>
                    <a:lnTo>
                      <a:pt x="29" y="19"/>
                    </a:lnTo>
                    <a:lnTo>
                      <a:pt x="25" y="20"/>
                    </a:lnTo>
                    <a:lnTo>
                      <a:pt x="19" y="20"/>
                    </a:lnTo>
                    <a:lnTo>
                      <a:pt x="14" y="22"/>
                    </a:lnTo>
                    <a:lnTo>
                      <a:pt x="9" y="23"/>
                    </a:lnTo>
                    <a:lnTo>
                      <a:pt x="4" y="26"/>
                    </a:lnTo>
                    <a:lnTo>
                      <a:pt x="1" y="30"/>
                    </a:lnTo>
                    <a:lnTo>
                      <a:pt x="0" y="35"/>
                    </a:lnTo>
                    <a:lnTo>
                      <a:pt x="2" y="41"/>
                    </a:lnTo>
                    <a:lnTo>
                      <a:pt x="7" y="44"/>
                    </a:lnTo>
                    <a:lnTo>
                      <a:pt x="14" y="46"/>
                    </a:lnTo>
                    <a:lnTo>
                      <a:pt x="19" y="46"/>
                    </a:lnTo>
                    <a:lnTo>
                      <a:pt x="25" y="45"/>
                    </a:lnTo>
                    <a:lnTo>
                      <a:pt x="29" y="44"/>
                    </a:lnTo>
                    <a:lnTo>
                      <a:pt x="32" y="41"/>
                    </a:lnTo>
                    <a:lnTo>
                      <a:pt x="34" y="38"/>
                    </a:lnTo>
                    <a:close/>
                    <a:moveTo>
                      <a:pt x="33" y="22"/>
                    </a:moveTo>
                    <a:lnTo>
                      <a:pt x="33" y="32"/>
                    </a:lnTo>
                    <a:lnTo>
                      <a:pt x="32" y="35"/>
                    </a:lnTo>
                    <a:lnTo>
                      <a:pt x="31" y="37"/>
                    </a:lnTo>
                    <a:lnTo>
                      <a:pt x="30" y="39"/>
                    </a:lnTo>
                    <a:lnTo>
                      <a:pt x="28" y="41"/>
                    </a:lnTo>
                    <a:lnTo>
                      <a:pt x="26" y="42"/>
                    </a:lnTo>
                    <a:lnTo>
                      <a:pt x="24" y="42"/>
                    </a:lnTo>
                    <a:lnTo>
                      <a:pt x="22" y="42"/>
                    </a:lnTo>
                    <a:lnTo>
                      <a:pt x="21" y="43"/>
                    </a:lnTo>
                    <a:lnTo>
                      <a:pt x="17" y="42"/>
                    </a:lnTo>
                    <a:lnTo>
                      <a:pt x="14" y="40"/>
                    </a:lnTo>
                    <a:lnTo>
                      <a:pt x="13" y="38"/>
                    </a:lnTo>
                    <a:lnTo>
                      <a:pt x="12" y="35"/>
                    </a:lnTo>
                    <a:lnTo>
                      <a:pt x="13" y="31"/>
                    </a:lnTo>
                    <a:lnTo>
                      <a:pt x="14" y="28"/>
                    </a:lnTo>
                    <a:lnTo>
                      <a:pt x="17" y="26"/>
                    </a:lnTo>
                    <a:lnTo>
                      <a:pt x="20" y="24"/>
                    </a:lnTo>
                    <a:lnTo>
                      <a:pt x="24" y="23"/>
                    </a:lnTo>
                    <a:lnTo>
                      <a:pt x="27" y="23"/>
                    </a:lnTo>
                    <a:lnTo>
                      <a:pt x="30" y="22"/>
                    </a:lnTo>
                    <a:lnTo>
                      <a:pt x="33"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8" name="Freeform 308"/>
              <p:cNvSpPr>
                <a:spLocks noChangeAspect="1"/>
              </p:cNvSpPr>
              <p:nvPr/>
            </p:nvSpPr>
            <p:spPr bwMode="auto">
              <a:xfrm>
                <a:off x="1251" y="2115"/>
                <a:ext cx="25" cy="69"/>
              </a:xfrm>
              <a:custGeom>
                <a:avLst/>
                <a:gdLst>
                  <a:gd name="T0" fmla="*/ 18 w 25"/>
                  <a:gd name="T1" fmla="*/ 0 h 69"/>
                  <a:gd name="T2" fmla="*/ 0 w 25"/>
                  <a:gd name="T3" fmla="*/ 1 h 69"/>
                  <a:gd name="T4" fmla="*/ 0 w 25"/>
                  <a:gd name="T5" fmla="*/ 6 h 69"/>
                  <a:gd name="T6" fmla="*/ 4 w 25"/>
                  <a:gd name="T7" fmla="*/ 6 h 69"/>
                  <a:gd name="T8" fmla="*/ 6 w 25"/>
                  <a:gd name="T9" fmla="*/ 6 h 69"/>
                  <a:gd name="T10" fmla="*/ 7 w 25"/>
                  <a:gd name="T11" fmla="*/ 7 h 69"/>
                  <a:gd name="T12" fmla="*/ 7 w 25"/>
                  <a:gd name="T13" fmla="*/ 10 h 69"/>
                  <a:gd name="T14" fmla="*/ 7 w 25"/>
                  <a:gd name="T15" fmla="*/ 65 h 69"/>
                  <a:gd name="T16" fmla="*/ 0 w 25"/>
                  <a:gd name="T17" fmla="*/ 65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5 h 69"/>
                  <a:gd name="T30" fmla="*/ 18 w 25"/>
                  <a:gd name="T31" fmla="*/ 65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6"/>
                    </a:lnTo>
                    <a:lnTo>
                      <a:pt x="4" y="6"/>
                    </a:lnTo>
                    <a:lnTo>
                      <a:pt x="6" y="6"/>
                    </a:lnTo>
                    <a:lnTo>
                      <a:pt x="7" y="7"/>
                    </a:lnTo>
                    <a:lnTo>
                      <a:pt x="7" y="10"/>
                    </a:lnTo>
                    <a:lnTo>
                      <a:pt x="7" y="65"/>
                    </a:lnTo>
                    <a:lnTo>
                      <a:pt x="0" y="65"/>
                    </a:lnTo>
                    <a:lnTo>
                      <a:pt x="0" y="69"/>
                    </a:lnTo>
                    <a:lnTo>
                      <a:pt x="6" y="69"/>
                    </a:lnTo>
                    <a:lnTo>
                      <a:pt x="13" y="69"/>
                    </a:lnTo>
                    <a:lnTo>
                      <a:pt x="19" y="69"/>
                    </a:lnTo>
                    <a:lnTo>
                      <a:pt x="25" y="69"/>
                    </a:lnTo>
                    <a:lnTo>
                      <a:pt x="25" y="65"/>
                    </a:lnTo>
                    <a:lnTo>
                      <a:pt x="18" y="65"/>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9" name="Freeform 309"/>
              <p:cNvSpPr>
                <a:spLocks noChangeAspect="1"/>
              </p:cNvSpPr>
              <p:nvPr/>
            </p:nvSpPr>
            <p:spPr bwMode="auto">
              <a:xfrm>
                <a:off x="1283" y="2115"/>
                <a:ext cx="25" cy="69"/>
              </a:xfrm>
              <a:custGeom>
                <a:avLst/>
                <a:gdLst>
                  <a:gd name="T0" fmla="*/ 18 w 25"/>
                  <a:gd name="T1" fmla="*/ 0 h 69"/>
                  <a:gd name="T2" fmla="*/ 0 w 25"/>
                  <a:gd name="T3" fmla="*/ 1 h 69"/>
                  <a:gd name="T4" fmla="*/ 0 w 25"/>
                  <a:gd name="T5" fmla="*/ 6 h 69"/>
                  <a:gd name="T6" fmla="*/ 4 w 25"/>
                  <a:gd name="T7" fmla="*/ 6 h 69"/>
                  <a:gd name="T8" fmla="*/ 6 w 25"/>
                  <a:gd name="T9" fmla="*/ 6 h 69"/>
                  <a:gd name="T10" fmla="*/ 7 w 25"/>
                  <a:gd name="T11" fmla="*/ 7 h 69"/>
                  <a:gd name="T12" fmla="*/ 7 w 25"/>
                  <a:gd name="T13" fmla="*/ 10 h 69"/>
                  <a:gd name="T14" fmla="*/ 7 w 25"/>
                  <a:gd name="T15" fmla="*/ 65 h 69"/>
                  <a:gd name="T16" fmla="*/ 0 w 25"/>
                  <a:gd name="T17" fmla="*/ 65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5 h 69"/>
                  <a:gd name="T30" fmla="*/ 18 w 25"/>
                  <a:gd name="T31" fmla="*/ 65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6"/>
                    </a:lnTo>
                    <a:lnTo>
                      <a:pt x="4" y="6"/>
                    </a:lnTo>
                    <a:lnTo>
                      <a:pt x="6" y="6"/>
                    </a:lnTo>
                    <a:lnTo>
                      <a:pt x="7" y="7"/>
                    </a:lnTo>
                    <a:lnTo>
                      <a:pt x="7" y="10"/>
                    </a:lnTo>
                    <a:lnTo>
                      <a:pt x="7" y="65"/>
                    </a:lnTo>
                    <a:lnTo>
                      <a:pt x="0" y="65"/>
                    </a:lnTo>
                    <a:lnTo>
                      <a:pt x="0" y="69"/>
                    </a:lnTo>
                    <a:lnTo>
                      <a:pt x="6" y="69"/>
                    </a:lnTo>
                    <a:lnTo>
                      <a:pt x="13" y="69"/>
                    </a:lnTo>
                    <a:lnTo>
                      <a:pt x="19" y="69"/>
                    </a:lnTo>
                    <a:lnTo>
                      <a:pt x="25" y="69"/>
                    </a:lnTo>
                    <a:lnTo>
                      <a:pt x="25" y="65"/>
                    </a:lnTo>
                    <a:lnTo>
                      <a:pt x="18" y="65"/>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0" name="Freeform 310"/>
              <p:cNvSpPr>
                <a:spLocks noChangeAspect="1"/>
              </p:cNvSpPr>
              <p:nvPr/>
            </p:nvSpPr>
            <p:spPr bwMode="auto">
              <a:xfrm>
                <a:off x="1347" y="2140"/>
                <a:ext cx="38" cy="46"/>
              </a:xfrm>
              <a:custGeom>
                <a:avLst/>
                <a:gdLst>
                  <a:gd name="T0" fmla="*/ 8 w 38"/>
                  <a:gd name="T1" fmla="*/ 23 h 46"/>
                  <a:gd name="T2" fmla="*/ 10 w 38"/>
                  <a:gd name="T3" fmla="*/ 13 h 46"/>
                  <a:gd name="T4" fmla="*/ 13 w 38"/>
                  <a:gd name="T5" fmla="*/ 6 h 46"/>
                  <a:gd name="T6" fmla="*/ 17 w 38"/>
                  <a:gd name="T7" fmla="*/ 3 h 46"/>
                  <a:gd name="T8" fmla="*/ 22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6 w 38"/>
                  <a:gd name="T37" fmla="*/ 14 h 46"/>
                  <a:gd name="T38" fmla="*/ 37 w 38"/>
                  <a:gd name="T39" fmla="*/ 12 h 46"/>
                  <a:gd name="T40" fmla="*/ 37 w 38"/>
                  <a:gd name="T41" fmla="*/ 11 h 46"/>
                  <a:gd name="T42" fmla="*/ 36 w 38"/>
                  <a:gd name="T43" fmla="*/ 6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30 w 38"/>
                  <a:gd name="T69" fmla="*/ 44 h 46"/>
                  <a:gd name="T70" fmla="*/ 33 w 38"/>
                  <a:gd name="T71" fmla="*/ 42 h 46"/>
                  <a:gd name="T72" fmla="*/ 35 w 38"/>
                  <a:gd name="T73" fmla="*/ 39 h 46"/>
                  <a:gd name="T74" fmla="*/ 36 w 38"/>
                  <a:gd name="T75" fmla="*/ 37 h 46"/>
                  <a:gd name="T76" fmla="*/ 37 w 38"/>
                  <a:gd name="T77" fmla="*/ 35 h 46"/>
                  <a:gd name="T78" fmla="*/ 38 w 38"/>
                  <a:gd name="T79" fmla="*/ 33 h 46"/>
                  <a:gd name="T80" fmla="*/ 38 w 38"/>
                  <a:gd name="T81" fmla="*/ 33 h 46"/>
                  <a:gd name="T82" fmla="*/ 37 w 38"/>
                  <a:gd name="T83" fmla="*/ 32 h 46"/>
                  <a:gd name="T84" fmla="*/ 37 w 38"/>
                  <a:gd name="T85" fmla="*/ 32 h 46"/>
                  <a:gd name="T86" fmla="*/ 36 w 38"/>
                  <a:gd name="T87" fmla="*/ 32 h 46"/>
                  <a:gd name="T88" fmla="*/ 35 w 38"/>
                  <a:gd name="T89" fmla="*/ 33 h 46"/>
                  <a:gd name="T90" fmla="*/ 34 w 38"/>
                  <a:gd name="T91" fmla="*/ 36 h 46"/>
                  <a:gd name="T92" fmla="*/ 33 w 38"/>
                  <a:gd name="T93" fmla="*/ 38 h 46"/>
                  <a:gd name="T94" fmla="*/ 31 w 38"/>
                  <a:gd name="T95" fmla="*/ 40 h 46"/>
                  <a:gd name="T96" fmla="*/ 29 w 38"/>
                  <a:gd name="T97" fmla="*/ 41 h 46"/>
                  <a:gd name="T98" fmla="*/ 27 w 38"/>
                  <a:gd name="T99" fmla="*/ 42 h 46"/>
                  <a:gd name="T100" fmla="*/ 26 w 38"/>
                  <a:gd name="T101" fmla="*/ 43 h 46"/>
                  <a:gd name="T102" fmla="*/ 24 w 38"/>
                  <a:gd name="T103" fmla="*/ 43 h 46"/>
                  <a:gd name="T104" fmla="*/ 22 w 38"/>
                  <a:gd name="T105" fmla="*/ 43 h 46"/>
                  <a:gd name="T106" fmla="*/ 20 w 38"/>
                  <a:gd name="T107" fmla="*/ 43 h 46"/>
                  <a:gd name="T108" fmla="*/ 18 w 38"/>
                  <a:gd name="T109" fmla="*/ 42 h 46"/>
                  <a:gd name="T110" fmla="*/ 16 w 38"/>
                  <a:gd name="T111" fmla="*/ 41 h 46"/>
                  <a:gd name="T112" fmla="*/ 13 w 38"/>
                  <a:gd name="T113" fmla="*/ 39 h 46"/>
                  <a:gd name="T114" fmla="*/ 11 w 38"/>
                  <a:gd name="T115" fmla="*/ 36 h 46"/>
                  <a:gd name="T116" fmla="*/ 10 w 38"/>
                  <a:gd name="T117" fmla="*/ 33 h 46"/>
                  <a:gd name="T118" fmla="*/ 9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6"/>
                    </a:lnTo>
                    <a:lnTo>
                      <a:pt x="17" y="3"/>
                    </a:lnTo>
                    <a:lnTo>
                      <a:pt x="22" y="2"/>
                    </a:lnTo>
                    <a:lnTo>
                      <a:pt x="23" y="2"/>
                    </a:lnTo>
                    <a:lnTo>
                      <a:pt x="26" y="3"/>
                    </a:lnTo>
                    <a:lnTo>
                      <a:pt x="29" y="4"/>
                    </a:lnTo>
                    <a:lnTo>
                      <a:pt x="32" y="6"/>
                    </a:lnTo>
                    <a:lnTo>
                      <a:pt x="30" y="7"/>
                    </a:lnTo>
                    <a:lnTo>
                      <a:pt x="29" y="8"/>
                    </a:lnTo>
                    <a:lnTo>
                      <a:pt x="28" y="9"/>
                    </a:lnTo>
                    <a:lnTo>
                      <a:pt x="28" y="11"/>
                    </a:lnTo>
                    <a:lnTo>
                      <a:pt x="28" y="12"/>
                    </a:lnTo>
                    <a:lnTo>
                      <a:pt x="29" y="14"/>
                    </a:lnTo>
                    <a:lnTo>
                      <a:pt x="30" y="15"/>
                    </a:lnTo>
                    <a:lnTo>
                      <a:pt x="32" y="15"/>
                    </a:lnTo>
                    <a:lnTo>
                      <a:pt x="34" y="15"/>
                    </a:lnTo>
                    <a:lnTo>
                      <a:pt x="36" y="14"/>
                    </a:lnTo>
                    <a:lnTo>
                      <a:pt x="37" y="12"/>
                    </a:lnTo>
                    <a:lnTo>
                      <a:pt x="37" y="11"/>
                    </a:lnTo>
                    <a:lnTo>
                      <a:pt x="36" y="6"/>
                    </a:lnTo>
                    <a:lnTo>
                      <a:pt x="32" y="3"/>
                    </a:lnTo>
                    <a:lnTo>
                      <a:pt x="27" y="1"/>
                    </a:lnTo>
                    <a:lnTo>
                      <a:pt x="22" y="0"/>
                    </a:lnTo>
                    <a:lnTo>
                      <a:pt x="13" y="2"/>
                    </a:lnTo>
                    <a:lnTo>
                      <a:pt x="6" y="7"/>
                    </a:lnTo>
                    <a:lnTo>
                      <a:pt x="2" y="14"/>
                    </a:lnTo>
                    <a:lnTo>
                      <a:pt x="0" y="23"/>
                    </a:lnTo>
                    <a:lnTo>
                      <a:pt x="2" y="32"/>
                    </a:lnTo>
                    <a:lnTo>
                      <a:pt x="6" y="39"/>
                    </a:lnTo>
                    <a:lnTo>
                      <a:pt x="13" y="44"/>
                    </a:lnTo>
                    <a:lnTo>
                      <a:pt x="21" y="46"/>
                    </a:lnTo>
                    <a:lnTo>
                      <a:pt x="26" y="45"/>
                    </a:lnTo>
                    <a:lnTo>
                      <a:pt x="30" y="44"/>
                    </a:lnTo>
                    <a:lnTo>
                      <a:pt x="33" y="42"/>
                    </a:lnTo>
                    <a:lnTo>
                      <a:pt x="35" y="39"/>
                    </a:lnTo>
                    <a:lnTo>
                      <a:pt x="36" y="37"/>
                    </a:lnTo>
                    <a:lnTo>
                      <a:pt x="37" y="35"/>
                    </a:lnTo>
                    <a:lnTo>
                      <a:pt x="38" y="33"/>
                    </a:lnTo>
                    <a:lnTo>
                      <a:pt x="38" y="33"/>
                    </a:lnTo>
                    <a:lnTo>
                      <a:pt x="37" y="32"/>
                    </a:lnTo>
                    <a:lnTo>
                      <a:pt x="37" y="32"/>
                    </a:lnTo>
                    <a:lnTo>
                      <a:pt x="36" y="32"/>
                    </a:lnTo>
                    <a:lnTo>
                      <a:pt x="35" y="33"/>
                    </a:lnTo>
                    <a:lnTo>
                      <a:pt x="34" y="36"/>
                    </a:lnTo>
                    <a:lnTo>
                      <a:pt x="33" y="38"/>
                    </a:lnTo>
                    <a:lnTo>
                      <a:pt x="31" y="40"/>
                    </a:lnTo>
                    <a:lnTo>
                      <a:pt x="29" y="41"/>
                    </a:lnTo>
                    <a:lnTo>
                      <a:pt x="27" y="42"/>
                    </a:lnTo>
                    <a:lnTo>
                      <a:pt x="26" y="43"/>
                    </a:lnTo>
                    <a:lnTo>
                      <a:pt x="24" y="43"/>
                    </a:lnTo>
                    <a:lnTo>
                      <a:pt x="22" y="43"/>
                    </a:lnTo>
                    <a:lnTo>
                      <a:pt x="20" y="43"/>
                    </a:lnTo>
                    <a:lnTo>
                      <a:pt x="18" y="42"/>
                    </a:lnTo>
                    <a:lnTo>
                      <a:pt x="16" y="41"/>
                    </a:lnTo>
                    <a:lnTo>
                      <a:pt x="13" y="39"/>
                    </a:lnTo>
                    <a:lnTo>
                      <a:pt x="11" y="36"/>
                    </a:lnTo>
                    <a:lnTo>
                      <a:pt x="10" y="33"/>
                    </a:lnTo>
                    <a:lnTo>
                      <a:pt x="9"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1" name="Freeform 311"/>
              <p:cNvSpPr>
                <a:spLocks noChangeAspect="1"/>
              </p:cNvSpPr>
              <p:nvPr/>
            </p:nvSpPr>
            <p:spPr bwMode="auto">
              <a:xfrm>
                <a:off x="1429" y="2131"/>
                <a:ext cx="50" cy="57"/>
              </a:xfrm>
              <a:custGeom>
                <a:avLst/>
                <a:gdLst>
                  <a:gd name="T0" fmla="*/ 47 w 50"/>
                  <a:gd name="T1" fmla="*/ 31 h 57"/>
                  <a:gd name="T2" fmla="*/ 48 w 50"/>
                  <a:gd name="T3" fmla="*/ 31 h 57"/>
                  <a:gd name="T4" fmla="*/ 49 w 50"/>
                  <a:gd name="T5" fmla="*/ 30 h 57"/>
                  <a:gd name="T6" fmla="*/ 50 w 50"/>
                  <a:gd name="T7" fmla="*/ 30 h 57"/>
                  <a:gd name="T8" fmla="*/ 50 w 50"/>
                  <a:gd name="T9" fmla="*/ 29 h 57"/>
                  <a:gd name="T10" fmla="*/ 50 w 50"/>
                  <a:gd name="T11" fmla="*/ 27 h 57"/>
                  <a:gd name="T12" fmla="*/ 49 w 50"/>
                  <a:gd name="T13" fmla="*/ 27 h 57"/>
                  <a:gd name="T14" fmla="*/ 48 w 50"/>
                  <a:gd name="T15" fmla="*/ 27 h 57"/>
                  <a:gd name="T16" fmla="*/ 47 w 50"/>
                  <a:gd name="T17" fmla="*/ 27 h 57"/>
                  <a:gd name="T18" fmla="*/ 5 w 50"/>
                  <a:gd name="T19" fmla="*/ 27 h 57"/>
                  <a:gd name="T20" fmla="*/ 7 w 50"/>
                  <a:gd name="T21" fmla="*/ 17 h 57"/>
                  <a:gd name="T22" fmla="*/ 13 w 50"/>
                  <a:gd name="T23" fmla="*/ 10 h 57"/>
                  <a:gd name="T24" fmla="*/ 21 w 50"/>
                  <a:gd name="T25" fmla="*/ 5 h 57"/>
                  <a:gd name="T26" fmla="*/ 31 w 50"/>
                  <a:gd name="T27" fmla="*/ 4 h 57"/>
                  <a:gd name="T28" fmla="*/ 47 w 50"/>
                  <a:gd name="T29" fmla="*/ 4 h 57"/>
                  <a:gd name="T30" fmla="*/ 48 w 50"/>
                  <a:gd name="T31" fmla="*/ 4 h 57"/>
                  <a:gd name="T32" fmla="*/ 49 w 50"/>
                  <a:gd name="T33" fmla="*/ 3 h 57"/>
                  <a:gd name="T34" fmla="*/ 50 w 50"/>
                  <a:gd name="T35" fmla="*/ 3 h 57"/>
                  <a:gd name="T36" fmla="*/ 50 w 50"/>
                  <a:gd name="T37" fmla="*/ 2 h 57"/>
                  <a:gd name="T38" fmla="*/ 50 w 50"/>
                  <a:gd name="T39" fmla="*/ 1 h 57"/>
                  <a:gd name="T40" fmla="*/ 49 w 50"/>
                  <a:gd name="T41" fmla="*/ 0 h 57"/>
                  <a:gd name="T42" fmla="*/ 48 w 50"/>
                  <a:gd name="T43" fmla="*/ 0 h 57"/>
                  <a:gd name="T44" fmla="*/ 47 w 50"/>
                  <a:gd name="T45" fmla="*/ 0 h 57"/>
                  <a:gd name="T46" fmla="*/ 31 w 50"/>
                  <a:gd name="T47" fmla="*/ 0 h 57"/>
                  <a:gd name="T48" fmla="*/ 25 w 50"/>
                  <a:gd name="T49" fmla="*/ 0 h 57"/>
                  <a:gd name="T50" fmla="*/ 19 w 50"/>
                  <a:gd name="T51" fmla="*/ 2 h 57"/>
                  <a:gd name="T52" fmla="*/ 14 w 50"/>
                  <a:gd name="T53" fmla="*/ 5 h 57"/>
                  <a:gd name="T54" fmla="*/ 9 w 50"/>
                  <a:gd name="T55" fmla="*/ 8 h 57"/>
                  <a:gd name="T56" fmla="*/ 6 w 50"/>
                  <a:gd name="T57" fmla="*/ 12 h 57"/>
                  <a:gd name="T58" fmla="*/ 3 w 50"/>
                  <a:gd name="T59" fmla="*/ 17 h 57"/>
                  <a:gd name="T60" fmla="*/ 1 w 50"/>
                  <a:gd name="T61" fmla="*/ 23 h 57"/>
                  <a:gd name="T62" fmla="*/ 0 w 50"/>
                  <a:gd name="T63" fmla="*/ 29 h 57"/>
                  <a:gd name="T64" fmla="*/ 1 w 50"/>
                  <a:gd name="T65" fmla="*/ 34 h 57"/>
                  <a:gd name="T66" fmla="*/ 3 w 50"/>
                  <a:gd name="T67" fmla="*/ 40 h 57"/>
                  <a:gd name="T68" fmla="*/ 6 w 50"/>
                  <a:gd name="T69" fmla="*/ 45 h 57"/>
                  <a:gd name="T70" fmla="*/ 9 w 50"/>
                  <a:gd name="T71" fmla="*/ 49 h 57"/>
                  <a:gd name="T72" fmla="*/ 14 w 50"/>
                  <a:gd name="T73" fmla="*/ 53 h 57"/>
                  <a:gd name="T74" fmla="*/ 19 w 50"/>
                  <a:gd name="T75" fmla="*/ 55 h 57"/>
                  <a:gd name="T76" fmla="*/ 25 w 50"/>
                  <a:gd name="T77" fmla="*/ 57 h 57"/>
                  <a:gd name="T78" fmla="*/ 31 w 50"/>
                  <a:gd name="T79" fmla="*/ 57 h 57"/>
                  <a:gd name="T80" fmla="*/ 47 w 50"/>
                  <a:gd name="T81" fmla="*/ 57 h 57"/>
                  <a:gd name="T82" fmla="*/ 48 w 50"/>
                  <a:gd name="T83" fmla="*/ 57 h 57"/>
                  <a:gd name="T84" fmla="*/ 49 w 50"/>
                  <a:gd name="T85" fmla="*/ 57 h 57"/>
                  <a:gd name="T86" fmla="*/ 50 w 50"/>
                  <a:gd name="T87" fmla="*/ 57 h 57"/>
                  <a:gd name="T88" fmla="*/ 50 w 50"/>
                  <a:gd name="T89" fmla="*/ 55 h 57"/>
                  <a:gd name="T90" fmla="*/ 50 w 50"/>
                  <a:gd name="T91" fmla="*/ 54 h 57"/>
                  <a:gd name="T92" fmla="*/ 49 w 50"/>
                  <a:gd name="T93" fmla="*/ 54 h 57"/>
                  <a:gd name="T94" fmla="*/ 48 w 50"/>
                  <a:gd name="T95" fmla="*/ 54 h 57"/>
                  <a:gd name="T96" fmla="*/ 47 w 50"/>
                  <a:gd name="T97" fmla="*/ 53 h 57"/>
                  <a:gd name="T98" fmla="*/ 31 w 50"/>
                  <a:gd name="T99" fmla="*/ 53 h 57"/>
                  <a:gd name="T100" fmla="*/ 21 w 50"/>
                  <a:gd name="T101" fmla="*/ 52 h 57"/>
                  <a:gd name="T102" fmla="*/ 13 w 50"/>
                  <a:gd name="T103" fmla="*/ 47 h 57"/>
                  <a:gd name="T104" fmla="*/ 7 w 50"/>
                  <a:gd name="T105" fmla="*/ 40 h 57"/>
                  <a:gd name="T106" fmla="*/ 5 w 50"/>
                  <a:gd name="T107" fmla="*/ 31 h 57"/>
                  <a:gd name="T108" fmla="*/ 47 w 50"/>
                  <a:gd name="T109"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57">
                    <a:moveTo>
                      <a:pt x="47" y="31"/>
                    </a:moveTo>
                    <a:lnTo>
                      <a:pt x="48" y="31"/>
                    </a:lnTo>
                    <a:lnTo>
                      <a:pt x="49" y="30"/>
                    </a:lnTo>
                    <a:lnTo>
                      <a:pt x="50" y="30"/>
                    </a:lnTo>
                    <a:lnTo>
                      <a:pt x="50" y="29"/>
                    </a:lnTo>
                    <a:lnTo>
                      <a:pt x="50" y="27"/>
                    </a:lnTo>
                    <a:lnTo>
                      <a:pt x="49" y="27"/>
                    </a:lnTo>
                    <a:lnTo>
                      <a:pt x="48" y="27"/>
                    </a:lnTo>
                    <a:lnTo>
                      <a:pt x="47" y="27"/>
                    </a:lnTo>
                    <a:lnTo>
                      <a:pt x="5" y="27"/>
                    </a:lnTo>
                    <a:lnTo>
                      <a:pt x="7" y="17"/>
                    </a:lnTo>
                    <a:lnTo>
                      <a:pt x="13" y="10"/>
                    </a:lnTo>
                    <a:lnTo>
                      <a:pt x="21" y="5"/>
                    </a:lnTo>
                    <a:lnTo>
                      <a:pt x="31" y="4"/>
                    </a:lnTo>
                    <a:lnTo>
                      <a:pt x="47" y="4"/>
                    </a:lnTo>
                    <a:lnTo>
                      <a:pt x="48" y="4"/>
                    </a:lnTo>
                    <a:lnTo>
                      <a:pt x="49" y="3"/>
                    </a:lnTo>
                    <a:lnTo>
                      <a:pt x="50" y="3"/>
                    </a:lnTo>
                    <a:lnTo>
                      <a:pt x="50" y="2"/>
                    </a:lnTo>
                    <a:lnTo>
                      <a:pt x="50" y="1"/>
                    </a:lnTo>
                    <a:lnTo>
                      <a:pt x="49" y="0"/>
                    </a:lnTo>
                    <a:lnTo>
                      <a:pt x="48" y="0"/>
                    </a:lnTo>
                    <a:lnTo>
                      <a:pt x="47" y="0"/>
                    </a:lnTo>
                    <a:lnTo>
                      <a:pt x="31" y="0"/>
                    </a:lnTo>
                    <a:lnTo>
                      <a:pt x="25" y="0"/>
                    </a:lnTo>
                    <a:lnTo>
                      <a:pt x="19" y="2"/>
                    </a:lnTo>
                    <a:lnTo>
                      <a:pt x="14" y="5"/>
                    </a:lnTo>
                    <a:lnTo>
                      <a:pt x="9" y="8"/>
                    </a:lnTo>
                    <a:lnTo>
                      <a:pt x="6" y="12"/>
                    </a:lnTo>
                    <a:lnTo>
                      <a:pt x="3" y="17"/>
                    </a:lnTo>
                    <a:lnTo>
                      <a:pt x="1" y="23"/>
                    </a:lnTo>
                    <a:lnTo>
                      <a:pt x="0" y="29"/>
                    </a:lnTo>
                    <a:lnTo>
                      <a:pt x="1" y="34"/>
                    </a:lnTo>
                    <a:lnTo>
                      <a:pt x="3" y="40"/>
                    </a:lnTo>
                    <a:lnTo>
                      <a:pt x="6" y="45"/>
                    </a:lnTo>
                    <a:lnTo>
                      <a:pt x="9" y="49"/>
                    </a:lnTo>
                    <a:lnTo>
                      <a:pt x="14" y="53"/>
                    </a:lnTo>
                    <a:lnTo>
                      <a:pt x="19" y="55"/>
                    </a:lnTo>
                    <a:lnTo>
                      <a:pt x="25" y="57"/>
                    </a:lnTo>
                    <a:lnTo>
                      <a:pt x="31" y="57"/>
                    </a:lnTo>
                    <a:lnTo>
                      <a:pt x="47" y="57"/>
                    </a:lnTo>
                    <a:lnTo>
                      <a:pt x="48" y="57"/>
                    </a:lnTo>
                    <a:lnTo>
                      <a:pt x="49" y="57"/>
                    </a:lnTo>
                    <a:lnTo>
                      <a:pt x="50" y="57"/>
                    </a:lnTo>
                    <a:lnTo>
                      <a:pt x="50" y="55"/>
                    </a:lnTo>
                    <a:lnTo>
                      <a:pt x="50" y="54"/>
                    </a:lnTo>
                    <a:lnTo>
                      <a:pt x="49" y="54"/>
                    </a:lnTo>
                    <a:lnTo>
                      <a:pt x="48" y="54"/>
                    </a:lnTo>
                    <a:lnTo>
                      <a:pt x="47" y="53"/>
                    </a:lnTo>
                    <a:lnTo>
                      <a:pt x="31" y="53"/>
                    </a:lnTo>
                    <a:lnTo>
                      <a:pt x="21" y="52"/>
                    </a:lnTo>
                    <a:lnTo>
                      <a:pt x="13" y="47"/>
                    </a:lnTo>
                    <a:lnTo>
                      <a:pt x="7" y="40"/>
                    </a:lnTo>
                    <a:lnTo>
                      <a:pt x="5" y="31"/>
                    </a:lnTo>
                    <a:lnTo>
                      <a:pt x="47"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2" name="Freeform 312"/>
              <p:cNvSpPr>
                <a:spLocks noChangeAspect="1"/>
              </p:cNvSpPr>
              <p:nvPr/>
            </p:nvSpPr>
            <p:spPr bwMode="auto">
              <a:xfrm>
                <a:off x="1524" y="2114"/>
                <a:ext cx="33" cy="70"/>
              </a:xfrm>
              <a:custGeom>
                <a:avLst/>
                <a:gdLst>
                  <a:gd name="T0" fmla="*/ 14 w 33"/>
                  <a:gd name="T1" fmla="*/ 28 h 70"/>
                  <a:gd name="T2" fmla="*/ 14 w 33"/>
                  <a:gd name="T3" fmla="*/ 16 h 70"/>
                  <a:gd name="T4" fmla="*/ 15 w 33"/>
                  <a:gd name="T5" fmla="*/ 10 h 70"/>
                  <a:gd name="T6" fmla="*/ 17 w 33"/>
                  <a:gd name="T7" fmla="*/ 6 h 70"/>
                  <a:gd name="T8" fmla="*/ 20 w 33"/>
                  <a:gd name="T9" fmla="*/ 3 h 70"/>
                  <a:gd name="T10" fmla="*/ 24 w 33"/>
                  <a:gd name="T11" fmla="*/ 2 h 70"/>
                  <a:gd name="T12" fmla="*/ 25 w 33"/>
                  <a:gd name="T13" fmla="*/ 2 h 70"/>
                  <a:gd name="T14" fmla="*/ 27 w 33"/>
                  <a:gd name="T15" fmla="*/ 3 h 70"/>
                  <a:gd name="T16" fmla="*/ 26 w 33"/>
                  <a:gd name="T17" fmla="*/ 4 h 70"/>
                  <a:gd name="T18" fmla="*/ 25 w 33"/>
                  <a:gd name="T19" fmla="*/ 4 h 70"/>
                  <a:gd name="T20" fmla="*/ 24 w 33"/>
                  <a:gd name="T21" fmla="*/ 6 h 70"/>
                  <a:gd name="T22" fmla="*/ 24 w 33"/>
                  <a:gd name="T23" fmla="*/ 7 h 70"/>
                  <a:gd name="T24" fmla="*/ 24 w 33"/>
                  <a:gd name="T25" fmla="*/ 9 h 70"/>
                  <a:gd name="T26" fmla="*/ 25 w 33"/>
                  <a:gd name="T27" fmla="*/ 10 h 70"/>
                  <a:gd name="T28" fmla="*/ 26 w 33"/>
                  <a:gd name="T29" fmla="*/ 11 h 70"/>
                  <a:gd name="T30" fmla="*/ 28 w 33"/>
                  <a:gd name="T31" fmla="*/ 12 h 70"/>
                  <a:gd name="T32" fmla="*/ 30 w 33"/>
                  <a:gd name="T33" fmla="*/ 11 h 70"/>
                  <a:gd name="T34" fmla="*/ 31 w 33"/>
                  <a:gd name="T35" fmla="*/ 10 h 70"/>
                  <a:gd name="T36" fmla="*/ 32 w 33"/>
                  <a:gd name="T37" fmla="*/ 9 h 70"/>
                  <a:gd name="T38" fmla="*/ 33 w 33"/>
                  <a:gd name="T39" fmla="*/ 7 h 70"/>
                  <a:gd name="T40" fmla="*/ 32 w 33"/>
                  <a:gd name="T41" fmla="*/ 5 h 70"/>
                  <a:gd name="T42" fmla="*/ 30 w 33"/>
                  <a:gd name="T43" fmla="*/ 2 h 70"/>
                  <a:gd name="T44" fmla="*/ 27 w 33"/>
                  <a:gd name="T45" fmla="*/ 1 h 70"/>
                  <a:gd name="T46" fmla="*/ 24 w 33"/>
                  <a:gd name="T47" fmla="*/ 0 h 70"/>
                  <a:gd name="T48" fmla="*/ 18 w 33"/>
                  <a:gd name="T49" fmla="*/ 1 h 70"/>
                  <a:gd name="T50" fmla="*/ 13 w 33"/>
                  <a:gd name="T51" fmla="*/ 4 h 70"/>
                  <a:gd name="T52" fmla="*/ 10 w 33"/>
                  <a:gd name="T53" fmla="*/ 9 h 70"/>
                  <a:gd name="T54" fmla="*/ 8 w 33"/>
                  <a:gd name="T55" fmla="*/ 16 h 70"/>
                  <a:gd name="T56" fmla="*/ 8 w 33"/>
                  <a:gd name="T57" fmla="*/ 28 h 70"/>
                  <a:gd name="T58" fmla="*/ 0 w 33"/>
                  <a:gd name="T59" fmla="*/ 28 h 70"/>
                  <a:gd name="T60" fmla="*/ 0 w 33"/>
                  <a:gd name="T61" fmla="*/ 31 h 70"/>
                  <a:gd name="T62" fmla="*/ 8 w 33"/>
                  <a:gd name="T63" fmla="*/ 31 h 70"/>
                  <a:gd name="T64" fmla="*/ 8 w 33"/>
                  <a:gd name="T65" fmla="*/ 63 h 70"/>
                  <a:gd name="T66" fmla="*/ 8 w 33"/>
                  <a:gd name="T67" fmla="*/ 66 h 70"/>
                  <a:gd name="T68" fmla="*/ 7 w 33"/>
                  <a:gd name="T69" fmla="*/ 67 h 70"/>
                  <a:gd name="T70" fmla="*/ 4 w 33"/>
                  <a:gd name="T71" fmla="*/ 67 h 70"/>
                  <a:gd name="T72" fmla="*/ 0 w 33"/>
                  <a:gd name="T73" fmla="*/ 67 h 70"/>
                  <a:gd name="T74" fmla="*/ 0 w 33"/>
                  <a:gd name="T75" fmla="*/ 70 h 70"/>
                  <a:gd name="T76" fmla="*/ 6 w 33"/>
                  <a:gd name="T77" fmla="*/ 70 h 70"/>
                  <a:gd name="T78" fmla="*/ 12 w 33"/>
                  <a:gd name="T79" fmla="*/ 70 h 70"/>
                  <a:gd name="T80" fmla="*/ 18 w 33"/>
                  <a:gd name="T81" fmla="*/ 70 h 70"/>
                  <a:gd name="T82" fmla="*/ 24 w 33"/>
                  <a:gd name="T83" fmla="*/ 70 h 70"/>
                  <a:gd name="T84" fmla="*/ 24 w 33"/>
                  <a:gd name="T85" fmla="*/ 67 h 70"/>
                  <a:gd name="T86" fmla="*/ 22 w 33"/>
                  <a:gd name="T87" fmla="*/ 67 h 70"/>
                  <a:gd name="T88" fmla="*/ 18 w 33"/>
                  <a:gd name="T89" fmla="*/ 67 h 70"/>
                  <a:gd name="T90" fmla="*/ 16 w 33"/>
                  <a:gd name="T91" fmla="*/ 66 h 70"/>
                  <a:gd name="T92" fmla="*/ 15 w 33"/>
                  <a:gd name="T93" fmla="*/ 65 h 70"/>
                  <a:gd name="T94" fmla="*/ 15 w 33"/>
                  <a:gd name="T95" fmla="*/ 63 h 70"/>
                  <a:gd name="T96" fmla="*/ 15 w 33"/>
                  <a:gd name="T97" fmla="*/ 31 h 70"/>
                  <a:gd name="T98" fmla="*/ 26 w 33"/>
                  <a:gd name="T99" fmla="*/ 31 h 70"/>
                  <a:gd name="T100" fmla="*/ 26 w 33"/>
                  <a:gd name="T101" fmla="*/ 28 h 70"/>
                  <a:gd name="T102" fmla="*/ 14 w 33"/>
                  <a:gd name="T103"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70">
                    <a:moveTo>
                      <a:pt x="14" y="28"/>
                    </a:moveTo>
                    <a:lnTo>
                      <a:pt x="14" y="16"/>
                    </a:lnTo>
                    <a:lnTo>
                      <a:pt x="15" y="10"/>
                    </a:lnTo>
                    <a:lnTo>
                      <a:pt x="17" y="6"/>
                    </a:lnTo>
                    <a:lnTo>
                      <a:pt x="20" y="3"/>
                    </a:lnTo>
                    <a:lnTo>
                      <a:pt x="24" y="2"/>
                    </a:lnTo>
                    <a:lnTo>
                      <a:pt x="25" y="2"/>
                    </a:lnTo>
                    <a:lnTo>
                      <a:pt x="27" y="3"/>
                    </a:lnTo>
                    <a:lnTo>
                      <a:pt x="26" y="4"/>
                    </a:lnTo>
                    <a:lnTo>
                      <a:pt x="25" y="4"/>
                    </a:lnTo>
                    <a:lnTo>
                      <a:pt x="24" y="6"/>
                    </a:lnTo>
                    <a:lnTo>
                      <a:pt x="24" y="7"/>
                    </a:lnTo>
                    <a:lnTo>
                      <a:pt x="24" y="9"/>
                    </a:lnTo>
                    <a:lnTo>
                      <a:pt x="25" y="10"/>
                    </a:lnTo>
                    <a:lnTo>
                      <a:pt x="26" y="11"/>
                    </a:lnTo>
                    <a:lnTo>
                      <a:pt x="28" y="12"/>
                    </a:lnTo>
                    <a:lnTo>
                      <a:pt x="30" y="11"/>
                    </a:lnTo>
                    <a:lnTo>
                      <a:pt x="31" y="10"/>
                    </a:lnTo>
                    <a:lnTo>
                      <a:pt x="32" y="9"/>
                    </a:lnTo>
                    <a:lnTo>
                      <a:pt x="33" y="7"/>
                    </a:lnTo>
                    <a:lnTo>
                      <a:pt x="32" y="5"/>
                    </a:lnTo>
                    <a:lnTo>
                      <a:pt x="30" y="2"/>
                    </a:lnTo>
                    <a:lnTo>
                      <a:pt x="27" y="1"/>
                    </a:lnTo>
                    <a:lnTo>
                      <a:pt x="24" y="0"/>
                    </a:lnTo>
                    <a:lnTo>
                      <a:pt x="18" y="1"/>
                    </a:lnTo>
                    <a:lnTo>
                      <a:pt x="13" y="4"/>
                    </a:lnTo>
                    <a:lnTo>
                      <a:pt x="10" y="9"/>
                    </a:lnTo>
                    <a:lnTo>
                      <a:pt x="8" y="16"/>
                    </a:lnTo>
                    <a:lnTo>
                      <a:pt x="8" y="28"/>
                    </a:lnTo>
                    <a:lnTo>
                      <a:pt x="0" y="28"/>
                    </a:lnTo>
                    <a:lnTo>
                      <a:pt x="0" y="31"/>
                    </a:lnTo>
                    <a:lnTo>
                      <a:pt x="8" y="31"/>
                    </a:lnTo>
                    <a:lnTo>
                      <a:pt x="8" y="63"/>
                    </a:lnTo>
                    <a:lnTo>
                      <a:pt x="8" y="66"/>
                    </a:lnTo>
                    <a:lnTo>
                      <a:pt x="7" y="67"/>
                    </a:lnTo>
                    <a:lnTo>
                      <a:pt x="4" y="67"/>
                    </a:lnTo>
                    <a:lnTo>
                      <a:pt x="0" y="67"/>
                    </a:lnTo>
                    <a:lnTo>
                      <a:pt x="0" y="70"/>
                    </a:lnTo>
                    <a:lnTo>
                      <a:pt x="6" y="70"/>
                    </a:lnTo>
                    <a:lnTo>
                      <a:pt x="12" y="70"/>
                    </a:lnTo>
                    <a:lnTo>
                      <a:pt x="18" y="70"/>
                    </a:lnTo>
                    <a:lnTo>
                      <a:pt x="24" y="70"/>
                    </a:lnTo>
                    <a:lnTo>
                      <a:pt x="24" y="67"/>
                    </a:lnTo>
                    <a:lnTo>
                      <a:pt x="22" y="67"/>
                    </a:lnTo>
                    <a:lnTo>
                      <a:pt x="18" y="67"/>
                    </a:lnTo>
                    <a:lnTo>
                      <a:pt x="16" y="66"/>
                    </a:lnTo>
                    <a:lnTo>
                      <a:pt x="15" y="65"/>
                    </a:lnTo>
                    <a:lnTo>
                      <a:pt x="15" y="63"/>
                    </a:lnTo>
                    <a:lnTo>
                      <a:pt x="15" y="31"/>
                    </a:lnTo>
                    <a:lnTo>
                      <a:pt x="26" y="31"/>
                    </a:lnTo>
                    <a:lnTo>
                      <a:pt x="26" y="28"/>
                    </a:lnTo>
                    <a:lnTo>
                      <a:pt x="14"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3" name="Freeform 313"/>
              <p:cNvSpPr>
                <a:spLocks noChangeAspect="1" noEditPoints="1"/>
              </p:cNvSpPr>
              <p:nvPr/>
            </p:nvSpPr>
            <p:spPr bwMode="auto">
              <a:xfrm>
                <a:off x="1554" y="2140"/>
                <a:ext cx="44" cy="46"/>
              </a:xfrm>
              <a:custGeom>
                <a:avLst/>
                <a:gdLst>
                  <a:gd name="T0" fmla="*/ 44 w 44"/>
                  <a:gd name="T1" fmla="*/ 23 h 46"/>
                  <a:gd name="T2" fmla="*/ 44 w 44"/>
                  <a:gd name="T3" fmla="*/ 18 h 46"/>
                  <a:gd name="T4" fmla="*/ 43 w 44"/>
                  <a:gd name="T5" fmla="*/ 14 h 46"/>
                  <a:gd name="T6" fmla="*/ 41 w 44"/>
                  <a:gd name="T7" fmla="*/ 10 h 46"/>
                  <a:gd name="T8" fmla="*/ 38 w 44"/>
                  <a:gd name="T9" fmla="*/ 7 h 46"/>
                  <a:gd name="T10" fmla="*/ 35 w 44"/>
                  <a:gd name="T11" fmla="*/ 4 h 46"/>
                  <a:gd name="T12" fmla="*/ 31 w 44"/>
                  <a:gd name="T13" fmla="*/ 2 h 46"/>
                  <a:gd name="T14" fmla="*/ 27 w 44"/>
                  <a:gd name="T15" fmla="*/ 0 h 46"/>
                  <a:gd name="T16" fmla="*/ 22 w 44"/>
                  <a:gd name="T17" fmla="*/ 0 h 46"/>
                  <a:gd name="T18" fmla="*/ 18 w 44"/>
                  <a:gd name="T19" fmla="*/ 0 h 46"/>
                  <a:gd name="T20" fmla="*/ 14 w 44"/>
                  <a:gd name="T21" fmla="*/ 2 h 46"/>
                  <a:gd name="T22" fmla="*/ 10 w 44"/>
                  <a:gd name="T23" fmla="*/ 4 h 46"/>
                  <a:gd name="T24" fmla="*/ 7 w 44"/>
                  <a:gd name="T25" fmla="*/ 7 h 46"/>
                  <a:gd name="T26" fmla="*/ 4 w 44"/>
                  <a:gd name="T27" fmla="*/ 10 h 46"/>
                  <a:gd name="T28" fmla="*/ 2 w 44"/>
                  <a:gd name="T29" fmla="*/ 14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10 w 44"/>
                  <a:gd name="T61" fmla="*/ 33 h 46"/>
                  <a:gd name="T62" fmla="*/ 9 w 44"/>
                  <a:gd name="T63" fmla="*/ 29 h 46"/>
                  <a:gd name="T64" fmla="*/ 9 w 44"/>
                  <a:gd name="T65" fmla="*/ 25 h 46"/>
                  <a:gd name="T66" fmla="*/ 9 w 44"/>
                  <a:gd name="T67" fmla="*/ 22 h 46"/>
                  <a:gd name="T68" fmla="*/ 9 w 44"/>
                  <a:gd name="T69" fmla="*/ 19 h 46"/>
                  <a:gd name="T70" fmla="*/ 9 w 44"/>
                  <a:gd name="T71" fmla="*/ 16 h 46"/>
                  <a:gd name="T72" fmla="*/ 10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9 w 44"/>
                  <a:gd name="T87" fmla="*/ 4 h 46"/>
                  <a:gd name="T88" fmla="*/ 31 w 44"/>
                  <a:gd name="T89" fmla="*/ 6 h 46"/>
                  <a:gd name="T90" fmla="*/ 34 w 44"/>
                  <a:gd name="T91" fmla="*/ 9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3" y="14"/>
                    </a:lnTo>
                    <a:lnTo>
                      <a:pt x="41" y="10"/>
                    </a:lnTo>
                    <a:lnTo>
                      <a:pt x="38" y="7"/>
                    </a:lnTo>
                    <a:lnTo>
                      <a:pt x="35" y="4"/>
                    </a:lnTo>
                    <a:lnTo>
                      <a:pt x="31" y="2"/>
                    </a:lnTo>
                    <a:lnTo>
                      <a:pt x="27" y="0"/>
                    </a:lnTo>
                    <a:lnTo>
                      <a:pt x="22" y="0"/>
                    </a:lnTo>
                    <a:lnTo>
                      <a:pt x="18" y="0"/>
                    </a:lnTo>
                    <a:lnTo>
                      <a:pt x="14" y="2"/>
                    </a:lnTo>
                    <a:lnTo>
                      <a:pt x="10" y="4"/>
                    </a:lnTo>
                    <a:lnTo>
                      <a:pt x="7" y="7"/>
                    </a:lnTo>
                    <a:lnTo>
                      <a:pt x="4" y="10"/>
                    </a:lnTo>
                    <a:lnTo>
                      <a:pt x="2" y="14"/>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1"/>
                    </a:lnTo>
                    <a:lnTo>
                      <a:pt x="13" y="39"/>
                    </a:lnTo>
                    <a:lnTo>
                      <a:pt x="11" y="36"/>
                    </a:lnTo>
                    <a:lnTo>
                      <a:pt x="10" y="33"/>
                    </a:lnTo>
                    <a:lnTo>
                      <a:pt x="9" y="29"/>
                    </a:lnTo>
                    <a:lnTo>
                      <a:pt x="9" y="25"/>
                    </a:lnTo>
                    <a:lnTo>
                      <a:pt x="9" y="22"/>
                    </a:lnTo>
                    <a:lnTo>
                      <a:pt x="9" y="19"/>
                    </a:lnTo>
                    <a:lnTo>
                      <a:pt x="9" y="16"/>
                    </a:lnTo>
                    <a:lnTo>
                      <a:pt x="10" y="12"/>
                    </a:lnTo>
                    <a:lnTo>
                      <a:pt x="11" y="9"/>
                    </a:lnTo>
                    <a:lnTo>
                      <a:pt x="13" y="6"/>
                    </a:lnTo>
                    <a:lnTo>
                      <a:pt x="16" y="4"/>
                    </a:lnTo>
                    <a:lnTo>
                      <a:pt x="19" y="2"/>
                    </a:lnTo>
                    <a:lnTo>
                      <a:pt x="22" y="2"/>
                    </a:lnTo>
                    <a:lnTo>
                      <a:pt x="25" y="2"/>
                    </a:lnTo>
                    <a:lnTo>
                      <a:pt x="29" y="4"/>
                    </a:lnTo>
                    <a:lnTo>
                      <a:pt x="31" y="6"/>
                    </a:lnTo>
                    <a:lnTo>
                      <a:pt x="34" y="9"/>
                    </a:lnTo>
                    <a:lnTo>
                      <a:pt x="35" y="12"/>
                    </a:lnTo>
                    <a:lnTo>
                      <a:pt x="36" y="16"/>
                    </a:lnTo>
                    <a:lnTo>
                      <a:pt x="36" y="19"/>
                    </a:lnTo>
                    <a:lnTo>
                      <a:pt x="36" y="22"/>
                    </a:lnTo>
                    <a:lnTo>
                      <a:pt x="36" y="25"/>
                    </a:lnTo>
                    <a:lnTo>
                      <a:pt x="36" y="29"/>
                    </a:lnTo>
                    <a:lnTo>
                      <a:pt x="35" y="32"/>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4" name="Freeform 314"/>
              <p:cNvSpPr>
                <a:spLocks noChangeAspect="1"/>
              </p:cNvSpPr>
              <p:nvPr/>
            </p:nvSpPr>
            <p:spPr bwMode="auto">
              <a:xfrm>
                <a:off x="1604" y="2140"/>
                <a:ext cx="51" cy="46"/>
              </a:xfrm>
              <a:custGeom>
                <a:avLst/>
                <a:gdLst>
                  <a:gd name="T0" fmla="*/ 36 w 51"/>
                  <a:gd name="T1" fmla="*/ 37 h 46"/>
                  <a:gd name="T2" fmla="*/ 36 w 51"/>
                  <a:gd name="T3" fmla="*/ 46 h 46"/>
                  <a:gd name="T4" fmla="*/ 51 w 51"/>
                  <a:gd name="T5" fmla="*/ 44 h 46"/>
                  <a:gd name="T6" fmla="*/ 51 w 51"/>
                  <a:gd name="T7" fmla="*/ 41 h 46"/>
                  <a:gd name="T8" fmla="*/ 48 w 51"/>
                  <a:gd name="T9" fmla="*/ 41 h 46"/>
                  <a:gd name="T10" fmla="*/ 46 w 51"/>
                  <a:gd name="T11" fmla="*/ 41 h 46"/>
                  <a:gd name="T12" fmla="*/ 45 w 51"/>
                  <a:gd name="T13" fmla="*/ 41 h 46"/>
                  <a:gd name="T14" fmla="*/ 44 w 51"/>
                  <a:gd name="T15" fmla="*/ 40 h 46"/>
                  <a:gd name="T16" fmla="*/ 43 w 51"/>
                  <a:gd name="T17" fmla="*/ 40 h 46"/>
                  <a:gd name="T18" fmla="*/ 43 w 51"/>
                  <a:gd name="T19" fmla="*/ 39 h 46"/>
                  <a:gd name="T20" fmla="*/ 43 w 51"/>
                  <a:gd name="T21" fmla="*/ 37 h 46"/>
                  <a:gd name="T22" fmla="*/ 43 w 51"/>
                  <a:gd name="T23" fmla="*/ 36 h 46"/>
                  <a:gd name="T24" fmla="*/ 43 w 51"/>
                  <a:gd name="T25" fmla="*/ 0 h 46"/>
                  <a:gd name="T26" fmla="*/ 28 w 51"/>
                  <a:gd name="T27" fmla="*/ 2 h 46"/>
                  <a:gd name="T28" fmla="*/ 28 w 51"/>
                  <a:gd name="T29" fmla="*/ 5 h 46"/>
                  <a:gd name="T30" fmla="*/ 31 w 51"/>
                  <a:gd name="T31" fmla="*/ 5 h 46"/>
                  <a:gd name="T32" fmla="*/ 32 w 51"/>
                  <a:gd name="T33" fmla="*/ 5 h 46"/>
                  <a:gd name="T34" fmla="*/ 34 w 51"/>
                  <a:gd name="T35" fmla="*/ 5 h 46"/>
                  <a:gd name="T36" fmla="*/ 35 w 51"/>
                  <a:gd name="T37" fmla="*/ 6 h 46"/>
                  <a:gd name="T38" fmla="*/ 35 w 51"/>
                  <a:gd name="T39" fmla="*/ 6 h 46"/>
                  <a:gd name="T40" fmla="*/ 36 w 51"/>
                  <a:gd name="T41" fmla="*/ 7 h 46"/>
                  <a:gd name="T42" fmla="*/ 36 w 51"/>
                  <a:gd name="T43" fmla="*/ 9 h 46"/>
                  <a:gd name="T44" fmla="*/ 36 w 51"/>
                  <a:gd name="T45" fmla="*/ 10 h 46"/>
                  <a:gd name="T46" fmla="*/ 36 w 51"/>
                  <a:gd name="T47" fmla="*/ 28 h 46"/>
                  <a:gd name="T48" fmla="*/ 35 w 51"/>
                  <a:gd name="T49" fmla="*/ 34 h 46"/>
                  <a:gd name="T50" fmla="*/ 33 w 51"/>
                  <a:gd name="T51" fmla="*/ 39 h 46"/>
                  <a:gd name="T52" fmla="*/ 29 w 51"/>
                  <a:gd name="T53" fmla="*/ 42 h 46"/>
                  <a:gd name="T54" fmla="*/ 24 w 51"/>
                  <a:gd name="T55" fmla="*/ 43 h 46"/>
                  <a:gd name="T56" fmla="*/ 21 w 51"/>
                  <a:gd name="T57" fmla="*/ 43 h 46"/>
                  <a:gd name="T58" fmla="*/ 19 w 51"/>
                  <a:gd name="T59" fmla="*/ 43 h 46"/>
                  <a:gd name="T60" fmla="*/ 17 w 51"/>
                  <a:gd name="T61" fmla="*/ 42 h 46"/>
                  <a:gd name="T62" fmla="*/ 16 w 51"/>
                  <a:gd name="T63" fmla="*/ 40 h 46"/>
                  <a:gd name="T64" fmla="*/ 16 w 51"/>
                  <a:gd name="T65" fmla="*/ 39 h 46"/>
                  <a:gd name="T66" fmla="*/ 15 w 51"/>
                  <a:gd name="T67" fmla="*/ 37 h 46"/>
                  <a:gd name="T68" fmla="*/ 15 w 51"/>
                  <a:gd name="T69" fmla="*/ 35 h 46"/>
                  <a:gd name="T70" fmla="*/ 15 w 51"/>
                  <a:gd name="T71" fmla="*/ 34 h 46"/>
                  <a:gd name="T72" fmla="*/ 15 w 51"/>
                  <a:gd name="T73" fmla="*/ 0 h 46"/>
                  <a:gd name="T74" fmla="*/ 0 w 51"/>
                  <a:gd name="T75" fmla="*/ 2 h 46"/>
                  <a:gd name="T76" fmla="*/ 0 w 51"/>
                  <a:gd name="T77" fmla="*/ 5 h 46"/>
                  <a:gd name="T78" fmla="*/ 3 w 51"/>
                  <a:gd name="T79" fmla="*/ 5 h 46"/>
                  <a:gd name="T80" fmla="*/ 5 w 51"/>
                  <a:gd name="T81" fmla="*/ 5 h 46"/>
                  <a:gd name="T82" fmla="*/ 6 w 51"/>
                  <a:gd name="T83" fmla="*/ 5 h 46"/>
                  <a:gd name="T84" fmla="*/ 7 w 51"/>
                  <a:gd name="T85" fmla="*/ 6 h 46"/>
                  <a:gd name="T86" fmla="*/ 8 w 51"/>
                  <a:gd name="T87" fmla="*/ 7 h 46"/>
                  <a:gd name="T88" fmla="*/ 8 w 51"/>
                  <a:gd name="T89" fmla="*/ 9 h 46"/>
                  <a:gd name="T90" fmla="*/ 8 w 51"/>
                  <a:gd name="T91" fmla="*/ 11 h 46"/>
                  <a:gd name="T92" fmla="*/ 8 w 51"/>
                  <a:gd name="T93" fmla="*/ 14 h 46"/>
                  <a:gd name="T94" fmla="*/ 8 w 51"/>
                  <a:gd name="T95" fmla="*/ 29 h 46"/>
                  <a:gd name="T96" fmla="*/ 8 w 51"/>
                  <a:gd name="T97" fmla="*/ 32 h 46"/>
                  <a:gd name="T98" fmla="*/ 9 w 51"/>
                  <a:gd name="T99" fmla="*/ 35 h 46"/>
                  <a:gd name="T100" fmla="*/ 9 w 51"/>
                  <a:gd name="T101" fmla="*/ 38 h 46"/>
                  <a:gd name="T102" fmla="*/ 10 w 51"/>
                  <a:gd name="T103" fmla="*/ 40 h 46"/>
                  <a:gd name="T104" fmla="*/ 12 w 51"/>
                  <a:gd name="T105" fmla="*/ 42 h 46"/>
                  <a:gd name="T106" fmla="*/ 15 w 51"/>
                  <a:gd name="T107" fmla="*/ 44 h 46"/>
                  <a:gd name="T108" fmla="*/ 18 w 51"/>
                  <a:gd name="T109" fmla="*/ 45 h 46"/>
                  <a:gd name="T110" fmla="*/ 23 w 51"/>
                  <a:gd name="T111" fmla="*/ 46 h 46"/>
                  <a:gd name="T112" fmla="*/ 27 w 51"/>
                  <a:gd name="T113" fmla="*/ 45 h 46"/>
                  <a:gd name="T114" fmla="*/ 31 w 51"/>
                  <a:gd name="T115" fmla="*/ 43 h 46"/>
                  <a:gd name="T116" fmla="*/ 34 w 51"/>
                  <a:gd name="T117" fmla="*/ 41 h 46"/>
                  <a:gd name="T118" fmla="*/ 36 w 51"/>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46">
                    <a:moveTo>
                      <a:pt x="36" y="37"/>
                    </a:moveTo>
                    <a:lnTo>
                      <a:pt x="36" y="46"/>
                    </a:lnTo>
                    <a:lnTo>
                      <a:pt x="51" y="44"/>
                    </a:lnTo>
                    <a:lnTo>
                      <a:pt x="51" y="41"/>
                    </a:lnTo>
                    <a:lnTo>
                      <a:pt x="48" y="41"/>
                    </a:lnTo>
                    <a:lnTo>
                      <a:pt x="46" y="41"/>
                    </a:lnTo>
                    <a:lnTo>
                      <a:pt x="45" y="41"/>
                    </a:lnTo>
                    <a:lnTo>
                      <a:pt x="44" y="40"/>
                    </a:lnTo>
                    <a:lnTo>
                      <a:pt x="43" y="40"/>
                    </a:lnTo>
                    <a:lnTo>
                      <a:pt x="43" y="39"/>
                    </a:lnTo>
                    <a:lnTo>
                      <a:pt x="43" y="37"/>
                    </a:lnTo>
                    <a:lnTo>
                      <a:pt x="43" y="36"/>
                    </a:lnTo>
                    <a:lnTo>
                      <a:pt x="43" y="0"/>
                    </a:lnTo>
                    <a:lnTo>
                      <a:pt x="28" y="2"/>
                    </a:lnTo>
                    <a:lnTo>
                      <a:pt x="28" y="5"/>
                    </a:lnTo>
                    <a:lnTo>
                      <a:pt x="31" y="5"/>
                    </a:lnTo>
                    <a:lnTo>
                      <a:pt x="32" y="5"/>
                    </a:lnTo>
                    <a:lnTo>
                      <a:pt x="34" y="5"/>
                    </a:lnTo>
                    <a:lnTo>
                      <a:pt x="35" y="6"/>
                    </a:lnTo>
                    <a:lnTo>
                      <a:pt x="35" y="6"/>
                    </a:lnTo>
                    <a:lnTo>
                      <a:pt x="36" y="7"/>
                    </a:lnTo>
                    <a:lnTo>
                      <a:pt x="36" y="9"/>
                    </a:lnTo>
                    <a:lnTo>
                      <a:pt x="36" y="10"/>
                    </a:lnTo>
                    <a:lnTo>
                      <a:pt x="36" y="28"/>
                    </a:lnTo>
                    <a:lnTo>
                      <a:pt x="35" y="34"/>
                    </a:lnTo>
                    <a:lnTo>
                      <a:pt x="33" y="39"/>
                    </a:lnTo>
                    <a:lnTo>
                      <a:pt x="29" y="42"/>
                    </a:lnTo>
                    <a:lnTo>
                      <a:pt x="24" y="43"/>
                    </a:lnTo>
                    <a:lnTo>
                      <a:pt x="21" y="43"/>
                    </a:lnTo>
                    <a:lnTo>
                      <a:pt x="19" y="43"/>
                    </a:lnTo>
                    <a:lnTo>
                      <a:pt x="17" y="42"/>
                    </a:lnTo>
                    <a:lnTo>
                      <a:pt x="16" y="40"/>
                    </a:lnTo>
                    <a:lnTo>
                      <a:pt x="16" y="39"/>
                    </a:lnTo>
                    <a:lnTo>
                      <a:pt x="15" y="37"/>
                    </a:lnTo>
                    <a:lnTo>
                      <a:pt x="15" y="35"/>
                    </a:lnTo>
                    <a:lnTo>
                      <a:pt x="15" y="34"/>
                    </a:lnTo>
                    <a:lnTo>
                      <a:pt x="15" y="0"/>
                    </a:lnTo>
                    <a:lnTo>
                      <a:pt x="0" y="2"/>
                    </a:lnTo>
                    <a:lnTo>
                      <a:pt x="0" y="5"/>
                    </a:lnTo>
                    <a:lnTo>
                      <a:pt x="3" y="5"/>
                    </a:lnTo>
                    <a:lnTo>
                      <a:pt x="5" y="5"/>
                    </a:lnTo>
                    <a:lnTo>
                      <a:pt x="6" y="5"/>
                    </a:lnTo>
                    <a:lnTo>
                      <a:pt x="7" y="6"/>
                    </a:lnTo>
                    <a:lnTo>
                      <a:pt x="8" y="7"/>
                    </a:lnTo>
                    <a:lnTo>
                      <a:pt x="8" y="9"/>
                    </a:lnTo>
                    <a:lnTo>
                      <a:pt x="8" y="11"/>
                    </a:lnTo>
                    <a:lnTo>
                      <a:pt x="8" y="14"/>
                    </a:lnTo>
                    <a:lnTo>
                      <a:pt x="8" y="29"/>
                    </a:lnTo>
                    <a:lnTo>
                      <a:pt x="8" y="32"/>
                    </a:lnTo>
                    <a:lnTo>
                      <a:pt x="9" y="35"/>
                    </a:lnTo>
                    <a:lnTo>
                      <a:pt x="9" y="38"/>
                    </a:lnTo>
                    <a:lnTo>
                      <a:pt x="10" y="40"/>
                    </a:lnTo>
                    <a:lnTo>
                      <a:pt x="12" y="42"/>
                    </a:lnTo>
                    <a:lnTo>
                      <a:pt x="15" y="44"/>
                    </a:lnTo>
                    <a:lnTo>
                      <a:pt x="18" y="45"/>
                    </a:lnTo>
                    <a:lnTo>
                      <a:pt x="23" y="46"/>
                    </a:lnTo>
                    <a:lnTo>
                      <a:pt x="27" y="45"/>
                    </a:lnTo>
                    <a:lnTo>
                      <a:pt x="31" y="43"/>
                    </a:lnTo>
                    <a:lnTo>
                      <a:pt x="34"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5" name="Freeform 315"/>
              <p:cNvSpPr>
                <a:spLocks noChangeAspect="1"/>
              </p:cNvSpPr>
              <p:nvPr/>
            </p:nvSpPr>
            <p:spPr bwMode="auto">
              <a:xfrm>
                <a:off x="1660" y="2140"/>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2 w 50"/>
                  <a:gd name="T15" fmla="*/ 41 h 44"/>
                  <a:gd name="T16" fmla="*/ 16 w 50"/>
                  <a:gd name="T17" fmla="*/ 41 h 44"/>
                  <a:gd name="T18" fmla="*/ 15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5 w 50"/>
                  <a:gd name="T33" fmla="*/ 37 h 44"/>
                  <a:gd name="T34" fmla="*/ 34 w 50"/>
                  <a:gd name="T35" fmla="*/ 41 h 44"/>
                  <a:gd name="T36" fmla="*/ 28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6 w 50"/>
                  <a:gd name="T63" fmla="*/ 7 h 44"/>
                  <a:gd name="T64" fmla="*/ 14 w 50"/>
                  <a:gd name="T65" fmla="*/ 0 h 44"/>
                  <a:gd name="T66" fmla="*/ 0 w 50"/>
                  <a:gd name="T67" fmla="*/ 5 h 44"/>
                  <a:gd name="T68" fmla="*/ 4 w 50"/>
                  <a:gd name="T69" fmla="*/ 5 h 44"/>
                  <a:gd name="T70" fmla="*/ 6 w 50"/>
                  <a:gd name="T71" fmla="*/ 6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40"/>
                    </a:lnTo>
                    <a:lnTo>
                      <a:pt x="6" y="41"/>
                    </a:lnTo>
                    <a:lnTo>
                      <a:pt x="4" y="41"/>
                    </a:lnTo>
                    <a:lnTo>
                      <a:pt x="0" y="41"/>
                    </a:lnTo>
                    <a:lnTo>
                      <a:pt x="0" y="44"/>
                    </a:lnTo>
                    <a:lnTo>
                      <a:pt x="3" y="44"/>
                    </a:lnTo>
                    <a:lnTo>
                      <a:pt x="6" y="44"/>
                    </a:lnTo>
                    <a:lnTo>
                      <a:pt x="9" y="44"/>
                    </a:lnTo>
                    <a:lnTo>
                      <a:pt x="11" y="44"/>
                    </a:lnTo>
                    <a:lnTo>
                      <a:pt x="14" y="44"/>
                    </a:lnTo>
                    <a:lnTo>
                      <a:pt x="16" y="44"/>
                    </a:lnTo>
                    <a:lnTo>
                      <a:pt x="20" y="44"/>
                    </a:lnTo>
                    <a:lnTo>
                      <a:pt x="22" y="44"/>
                    </a:lnTo>
                    <a:lnTo>
                      <a:pt x="22" y="41"/>
                    </a:lnTo>
                    <a:lnTo>
                      <a:pt x="18" y="41"/>
                    </a:lnTo>
                    <a:lnTo>
                      <a:pt x="16" y="41"/>
                    </a:lnTo>
                    <a:lnTo>
                      <a:pt x="15" y="40"/>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40"/>
                    </a:lnTo>
                    <a:lnTo>
                      <a:pt x="34" y="41"/>
                    </a:lnTo>
                    <a:lnTo>
                      <a:pt x="32" y="41"/>
                    </a:lnTo>
                    <a:lnTo>
                      <a:pt x="28" y="41"/>
                    </a:lnTo>
                    <a:lnTo>
                      <a:pt x="28" y="44"/>
                    </a:lnTo>
                    <a:lnTo>
                      <a:pt x="30" y="44"/>
                    </a:lnTo>
                    <a:lnTo>
                      <a:pt x="34" y="44"/>
                    </a:lnTo>
                    <a:lnTo>
                      <a:pt x="36"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6" y="7"/>
                    </a:lnTo>
                    <a:lnTo>
                      <a:pt x="14" y="11"/>
                    </a:lnTo>
                    <a:lnTo>
                      <a:pt x="14" y="0"/>
                    </a:lnTo>
                    <a:lnTo>
                      <a:pt x="0" y="2"/>
                    </a:lnTo>
                    <a:lnTo>
                      <a:pt x="0" y="5"/>
                    </a:lnTo>
                    <a:lnTo>
                      <a:pt x="2" y="5"/>
                    </a:lnTo>
                    <a:lnTo>
                      <a:pt x="4" y="5"/>
                    </a:lnTo>
                    <a:lnTo>
                      <a:pt x="5" y="5"/>
                    </a:lnTo>
                    <a:lnTo>
                      <a:pt x="6" y="6"/>
                    </a:lnTo>
                    <a:lnTo>
                      <a:pt x="7" y="6"/>
                    </a:lnTo>
                    <a:lnTo>
                      <a:pt x="7"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6" name="Freeform 316"/>
              <p:cNvSpPr>
                <a:spLocks noChangeAspect="1" noEditPoints="1"/>
              </p:cNvSpPr>
              <p:nvPr/>
            </p:nvSpPr>
            <p:spPr bwMode="auto">
              <a:xfrm>
                <a:off x="1716" y="2115"/>
                <a:ext cx="49" cy="71"/>
              </a:xfrm>
              <a:custGeom>
                <a:avLst/>
                <a:gdLst>
                  <a:gd name="T0" fmla="*/ 34 w 49"/>
                  <a:gd name="T1" fmla="*/ 71 h 71"/>
                  <a:gd name="T2" fmla="*/ 49 w 49"/>
                  <a:gd name="T3" fmla="*/ 66 h 71"/>
                  <a:gd name="T4" fmla="*/ 45 w 49"/>
                  <a:gd name="T5" fmla="*/ 66 h 71"/>
                  <a:gd name="T6" fmla="*/ 42 w 49"/>
                  <a:gd name="T7" fmla="*/ 65 h 71"/>
                  <a:gd name="T8" fmla="*/ 41 w 49"/>
                  <a:gd name="T9" fmla="*/ 64 h 71"/>
                  <a:gd name="T10" fmla="*/ 41 w 49"/>
                  <a:gd name="T11" fmla="*/ 61 h 71"/>
                  <a:gd name="T12" fmla="*/ 27 w 49"/>
                  <a:gd name="T13" fmla="*/ 1 h 71"/>
                  <a:gd name="T14" fmla="*/ 29 w 49"/>
                  <a:gd name="T15" fmla="*/ 5 h 71"/>
                  <a:gd name="T16" fmla="*/ 32 w 49"/>
                  <a:gd name="T17" fmla="*/ 5 h 71"/>
                  <a:gd name="T18" fmla="*/ 34 w 49"/>
                  <a:gd name="T19" fmla="*/ 6 h 71"/>
                  <a:gd name="T20" fmla="*/ 34 w 49"/>
                  <a:gd name="T21" fmla="*/ 8 h 71"/>
                  <a:gd name="T22" fmla="*/ 34 w 49"/>
                  <a:gd name="T23" fmla="*/ 32 h 71"/>
                  <a:gd name="T24" fmla="*/ 29 w 49"/>
                  <a:gd name="T25" fmla="*/ 27 h 71"/>
                  <a:gd name="T26" fmla="*/ 22 w 49"/>
                  <a:gd name="T27" fmla="*/ 25 h 71"/>
                  <a:gd name="T28" fmla="*/ 6 w 49"/>
                  <a:gd name="T29" fmla="*/ 32 h 71"/>
                  <a:gd name="T30" fmla="*/ 0 w 49"/>
                  <a:gd name="T31" fmla="*/ 48 h 71"/>
                  <a:gd name="T32" fmla="*/ 6 w 49"/>
                  <a:gd name="T33" fmla="*/ 64 h 71"/>
                  <a:gd name="T34" fmla="*/ 21 w 49"/>
                  <a:gd name="T35" fmla="*/ 71 h 71"/>
                  <a:gd name="T36" fmla="*/ 29 w 49"/>
                  <a:gd name="T37" fmla="*/ 68 h 71"/>
                  <a:gd name="T38" fmla="*/ 34 w 49"/>
                  <a:gd name="T39" fmla="*/ 64 h 71"/>
                  <a:gd name="T40" fmla="*/ 34 w 49"/>
                  <a:gd name="T41" fmla="*/ 58 h 71"/>
                  <a:gd name="T42" fmla="*/ 34 w 49"/>
                  <a:gd name="T43" fmla="*/ 60 h 71"/>
                  <a:gd name="T44" fmla="*/ 33 w 49"/>
                  <a:gd name="T45" fmla="*/ 61 h 71"/>
                  <a:gd name="T46" fmla="*/ 28 w 49"/>
                  <a:gd name="T47" fmla="*/ 67 h 71"/>
                  <a:gd name="T48" fmla="*/ 21 w 49"/>
                  <a:gd name="T49" fmla="*/ 68 h 71"/>
                  <a:gd name="T50" fmla="*/ 15 w 49"/>
                  <a:gd name="T51" fmla="*/ 67 h 71"/>
                  <a:gd name="T52" fmla="*/ 11 w 49"/>
                  <a:gd name="T53" fmla="*/ 62 h 71"/>
                  <a:gd name="T54" fmla="*/ 8 w 49"/>
                  <a:gd name="T55" fmla="*/ 55 h 71"/>
                  <a:gd name="T56" fmla="*/ 8 w 49"/>
                  <a:gd name="T57" fmla="*/ 48 h 71"/>
                  <a:gd name="T58" fmla="*/ 8 w 49"/>
                  <a:gd name="T59" fmla="*/ 41 h 71"/>
                  <a:gd name="T60" fmla="*/ 11 w 49"/>
                  <a:gd name="T61" fmla="*/ 34 h 71"/>
                  <a:gd name="T62" fmla="*/ 15 w 49"/>
                  <a:gd name="T63" fmla="*/ 30 h 71"/>
                  <a:gd name="T64" fmla="*/ 22 w 49"/>
                  <a:gd name="T65" fmla="*/ 28 h 71"/>
                  <a:gd name="T66" fmla="*/ 28 w 49"/>
                  <a:gd name="T67" fmla="*/ 29 h 71"/>
                  <a:gd name="T68" fmla="*/ 33 w 49"/>
                  <a:gd name="T69" fmla="*/ 34 h 71"/>
                  <a:gd name="T70" fmla="*/ 34 w 49"/>
                  <a:gd name="T71" fmla="*/ 35 h 71"/>
                  <a:gd name="T72" fmla="*/ 34 w 49"/>
                  <a:gd name="T73"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1">
                    <a:moveTo>
                      <a:pt x="34" y="64"/>
                    </a:moveTo>
                    <a:lnTo>
                      <a:pt x="34" y="71"/>
                    </a:lnTo>
                    <a:lnTo>
                      <a:pt x="49" y="69"/>
                    </a:lnTo>
                    <a:lnTo>
                      <a:pt x="49" y="66"/>
                    </a:lnTo>
                    <a:lnTo>
                      <a:pt x="46" y="66"/>
                    </a:lnTo>
                    <a:lnTo>
                      <a:pt x="45" y="66"/>
                    </a:lnTo>
                    <a:lnTo>
                      <a:pt x="43" y="66"/>
                    </a:lnTo>
                    <a:lnTo>
                      <a:pt x="42" y="65"/>
                    </a:lnTo>
                    <a:lnTo>
                      <a:pt x="41" y="65"/>
                    </a:lnTo>
                    <a:lnTo>
                      <a:pt x="41" y="64"/>
                    </a:lnTo>
                    <a:lnTo>
                      <a:pt x="41" y="62"/>
                    </a:lnTo>
                    <a:lnTo>
                      <a:pt x="41" y="61"/>
                    </a:lnTo>
                    <a:lnTo>
                      <a:pt x="41" y="0"/>
                    </a:lnTo>
                    <a:lnTo>
                      <a:pt x="27" y="1"/>
                    </a:lnTo>
                    <a:lnTo>
                      <a:pt x="27" y="4"/>
                    </a:lnTo>
                    <a:lnTo>
                      <a:pt x="29" y="5"/>
                    </a:lnTo>
                    <a:lnTo>
                      <a:pt x="31" y="5"/>
                    </a:lnTo>
                    <a:lnTo>
                      <a:pt x="32" y="5"/>
                    </a:lnTo>
                    <a:lnTo>
                      <a:pt x="33" y="5"/>
                    </a:lnTo>
                    <a:lnTo>
                      <a:pt x="34" y="6"/>
                    </a:lnTo>
                    <a:lnTo>
                      <a:pt x="34" y="7"/>
                    </a:lnTo>
                    <a:lnTo>
                      <a:pt x="34" y="8"/>
                    </a:lnTo>
                    <a:lnTo>
                      <a:pt x="34" y="10"/>
                    </a:lnTo>
                    <a:lnTo>
                      <a:pt x="34" y="32"/>
                    </a:lnTo>
                    <a:lnTo>
                      <a:pt x="32" y="29"/>
                    </a:lnTo>
                    <a:lnTo>
                      <a:pt x="29" y="27"/>
                    </a:lnTo>
                    <a:lnTo>
                      <a:pt x="26" y="26"/>
                    </a:lnTo>
                    <a:lnTo>
                      <a:pt x="22" y="25"/>
                    </a:lnTo>
                    <a:lnTo>
                      <a:pt x="13" y="27"/>
                    </a:lnTo>
                    <a:lnTo>
                      <a:pt x="6" y="32"/>
                    </a:lnTo>
                    <a:lnTo>
                      <a:pt x="1" y="39"/>
                    </a:lnTo>
                    <a:lnTo>
                      <a:pt x="0" y="48"/>
                    </a:lnTo>
                    <a:lnTo>
                      <a:pt x="1" y="57"/>
                    </a:lnTo>
                    <a:lnTo>
                      <a:pt x="6" y="64"/>
                    </a:lnTo>
                    <a:lnTo>
                      <a:pt x="13" y="69"/>
                    </a:lnTo>
                    <a:lnTo>
                      <a:pt x="21" y="71"/>
                    </a:lnTo>
                    <a:lnTo>
                      <a:pt x="25" y="70"/>
                    </a:lnTo>
                    <a:lnTo>
                      <a:pt x="29" y="68"/>
                    </a:lnTo>
                    <a:lnTo>
                      <a:pt x="32" y="66"/>
                    </a:lnTo>
                    <a:lnTo>
                      <a:pt x="34" y="64"/>
                    </a:lnTo>
                    <a:close/>
                    <a:moveTo>
                      <a:pt x="34" y="37"/>
                    </a:moveTo>
                    <a:lnTo>
                      <a:pt x="34" y="58"/>
                    </a:lnTo>
                    <a:lnTo>
                      <a:pt x="34" y="59"/>
                    </a:lnTo>
                    <a:lnTo>
                      <a:pt x="34" y="60"/>
                    </a:lnTo>
                    <a:lnTo>
                      <a:pt x="34" y="60"/>
                    </a:lnTo>
                    <a:lnTo>
                      <a:pt x="33" y="61"/>
                    </a:lnTo>
                    <a:lnTo>
                      <a:pt x="30" y="65"/>
                    </a:lnTo>
                    <a:lnTo>
                      <a:pt x="28" y="67"/>
                    </a:lnTo>
                    <a:lnTo>
                      <a:pt x="24" y="68"/>
                    </a:lnTo>
                    <a:lnTo>
                      <a:pt x="21" y="68"/>
                    </a:lnTo>
                    <a:lnTo>
                      <a:pt x="18" y="68"/>
                    </a:lnTo>
                    <a:lnTo>
                      <a:pt x="15" y="67"/>
                    </a:lnTo>
                    <a:lnTo>
                      <a:pt x="13" y="65"/>
                    </a:lnTo>
                    <a:lnTo>
                      <a:pt x="11" y="62"/>
                    </a:lnTo>
                    <a:lnTo>
                      <a:pt x="9" y="59"/>
                    </a:lnTo>
                    <a:lnTo>
                      <a:pt x="8" y="55"/>
                    </a:lnTo>
                    <a:lnTo>
                      <a:pt x="8" y="51"/>
                    </a:lnTo>
                    <a:lnTo>
                      <a:pt x="8" y="48"/>
                    </a:lnTo>
                    <a:lnTo>
                      <a:pt x="8" y="45"/>
                    </a:lnTo>
                    <a:lnTo>
                      <a:pt x="8" y="41"/>
                    </a:lnTo>
                    <a:lnTo>
                      <a:pt x="9" y="38"/>
                    </a:lnTo>
                    <a:lnTo>
                      <a:pt x="11" y="34"/>
                    </a:lnTo>
                    <a:lnTo>
                      <a:pt x="13" y="32"/>
                    </a:lnTo>
                    <a:lnTo>
                      <a:pt x="15" y="30"/>
                    </a:lnTo>
                    <a:lnTo>
                      <a:pt x="18" y="28"/>
                    </a:lnTo>
                    <a:lnTo>
                      <a:pt x="22" y="28"/>
                    </a:lnTo>
                    <a:lnTo>
                      <a:pt x="25" y="28"/>
                    </a:lnTo>
                    <a:lnTo>
                      <a:pt x="28" y="29"/>
                    </a:lnTo>
                    <a:lnTo>
                      <a:pt x="30" y="31"/>
                    </a:lnTo>
                    <a:lnTo>
                      <a:pt x="33" y="34"/>
                    </a:lnTo>
                    <a:lnTo>
                      <a:pt x="34" y="35"/>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7" name="Freeform 317"/>
              <p:cNvSpPr>
                <a:spLocks noChangeAspect="1"/>
              </p:cNvSpPr>
              <p:nvPr/>
            </p:nvSpPr>
            <p:spPr bwMode="auto">
              <a:xfrm>
                <a:off x="1776" y="2174"/>
                <a:ext cx="11" cy="10"/>
              </a:xfrm>
              <a:custGeom>
                <a:avLst/>
                <a:gdLst>
                  <a:gd name="T0" fmla="*/ 11 w 11"/>
                  <a:gd name="T1" fmla="*/ 5 h 10"/>
                  <a:gd name="T2" fmla="*/ 10 w 11"/>
                  <a:gd name="T3" fmla="*/ 3 h 10"/>
                  <a:gd name="T4" fmla="*/ 9 w 11"/>
                  <a:gd name="T5" fmla="*/ 1 h 10"/>
                  <a:gd name="T6" fmla="*/ 7 w 11"/>
                  <a:gd name="T7" fmla="*/ 0 h 10"/>
                  <a:gd name="T8" fmla="*/ 5 w 11"/>
                  <a:gd name="T9" fmla="*/ 0 h 10"/>
                  <a:gd name="T10" fmla="*/ 3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3 w 11"/>
                  <a:gd name="T23" fmla="*/ 10 h 10"/>
                  <a:gd name="T24" fmla="*/ 5 w 11"/>
                  <a:gd name="T25" fmla="*/ 10 h 10"/>
                  <a:gd name="T26" fmla="*/ 7 w 11"/>
                  <a:gd name="T27" fmla="*/ 10 h 10"/>
                  <a:gd name="T28" fmla="*/ 9 w 11"/>
                  <a:gd name="T29" fmla="*/ 9 h 10"/>
                  <a:gd name="T30" fmla="*/ 10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0" y="3"/>
                    </a:lnTo>
                    <a:lnTo>
                      <a:pt x="9" y="1"/>
                    </a:lnTo>
                    <a:lnTo>
                      <a:pt x="7" y="0"/>
                    </a:lnTo>
                    <a:lnTo>
                      <a:pt x="5" y="0"/>
                    </a:lnTo>
                    <a:lnTo>
                      <a:pt x="3" y="0"/>
                    </a:lnTo>
                    <a:lnTo>
                      <a:pt x="2" y="1"/>
                    </a:lnTo>
                    <a:lnTo>
                      <a:pt x="1" y="3"/>
                    </a:lnTo>
                    <a:lnTo>
                      <a:pt x="0" y="5"/>
                    </a:lnTo>
                    <a:lnTo>
                      <a:pt x="1" y="7"/>
                    </a:lnTo>
                    <a:lnTo>
                      <a:pt x="2" y="9"/>
                    </a:lnTo>
                    <a:lnTo>
                      <a:pt x="3" y="10"/>
                    </a:lnTo>
                    <a:lnTo>
                      <a:pt x="5" y="10"/>
                    </a:lnTo>
                    <a:lnTo>
                      <a:pt x="7"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8" name="Freeform 318"/>
              <p:cNvSpPr>
                <a:spLocks noChangeAspect="1"/>
              </p:cNvSpPr>
              <p:nvPr/>
            </p:nvSpPr>
            <p:spPr bwMode="auto">
              <a:xfrm>
                <a:off x="1797" y="2142"/>
                <a:ext cx="49" cy="44"/>
              </a:xfrm>
              <a:custGeom>
                <a:avLst/>
                <a:gdLst>
                  <a:gd name="T0" fmla="*/ 40 w 49"/>
                  <a:gd name="T1" fmla="*/ 9 h 44"/>
                  <a:gd name="T2" fmla="*/ 41 w 49"/>
                  <a:gd name="T3" fmla="*/ 7 h 44"/>
                  <a:gd name="T4" fmla="*/ 42 w 49"/>
                  <a:gd name="T5" fmla="*/ 5 h 44"/>
                  <a:gd name="T6" fmla="*/ 45 w 49"/>
                  <a:gd name="T7" fmla="*/ 3 h 44"/>
                  <a:gd name="T8" fmla="*/ 49 w 49"/>
                  <a:gd name="T9" fmla="*/ 3 h 44"/>
                  <a:gd name="T10" fmla="*/ 49 w 49"/>
                  <a:gd name="T11" fmla="*/ 0 h 44"/>
                  <a:gd name="T12" fmla="*/ 45 w 49"/>
                  <a:gd name="T13" fmla="*/ 0 h 44"/>
                  <a:gd name="T14" fmla="*/ 41 w 49"/>
                  <a:gd name="T15" fmla="*/ 0 h 44"/>
                  <a:gd name="T16" fmla="*/ 39 w 49"/>
                  <a:gd name="T17" fmla="*/ 0 h 44"/>
                  <a:gd name="T18" fmla="*/ 37 w 49"/>
                  <a:gd name="T19" fmla="*/ 0 h 44"/>
                  <a:gd name="T20" fmla="*/ 34 w 49"/>
                  <a:gd name="T21" fmla="*/ 0 h 44"/>
                  <a:gd name="T22" fmla="*/ 33 w 49"/>
                  <a:gd name="T23" fmla="*/ 0 h 44"/>
                  <a:gd name="T24" fmla="*/ 33 w 49"/>
                  <a:gd name="T25" fmla="*/ 3 h 44"/>
                  <a:gd name="T26" fmla="*/ 35 w 49"/>
                  <a:gd name="T27" fmla="*/ 3 h 44"/>
                  <a:gd name="T28" fmla="*/ 37 w 49"/>
                  <a:gd name="T29" fmla="*/ 4 h 44"/>
                  <a:gd name="T30" fmla="*/ 37 w 49"/>
                  <a:gd name="T31" fmla="*/ 5 h 44"/>
                  <a:gd name="T32" fmla="*/ 38 w 49"/>
                  <a:gd name="T33" fmla="*/ 7 h 44"/>
                  <a:gd name="T34" fmla="*/ 37 w 49"/>
                  <a:gd name="T35" fmla="*/ 8 h 44"/>
                  <a:gd name="T36" fmla="*/ 37 w 49"/>
                  <a:gd name="T37" fmla="*/ 9 h 44"/>
                  <a:gd name="T38" fmla="*/ 27 w 49"/>
                  <a:gd name="T39" fmla="*/ 35 h 44"/>
                  <a:gd name="T40" fmla="*/ 16 w 49"/>
                  <a:gd name="T41" fmla="*/ 7 h 44"/>
                  <a:gd name="T42" fmla="*/ 15 w 49"/>
                  <a:gd name="T43" fmla="*/ 6 h 44"/>
                  <a:gd name="T44" fmla="*/ 15 w 49"/>
                  <a:gd name="T45" fmla="*/ 5 h 44"/>
                  <a:gd name="T46" fmla="*/ 16 w 49"/>
                  <a:gd name="T47" fmla="*/ 4 h 44"/>
                  <a:gd name="T48" fmla="*/ 17 w 49"/>
                  <a:gd name="T49" fmla="*/ 3 h 44"/>
                  <a:gd name="T50" fmla="*/ 19 w 49"/>
                  <a:gd name="T51" fmla="*/ 3 h 44"/>
                  <a:gd name="T52" fmla="*/ 21 w 49"/>
                  <a:gd name="T53" fmla="*/ 3 h 44"/>
                  <a:gd name="T54" fmla="*/ 21 w 49"/>
                  <a:gd name="T55" fmla="*/ 0 h 44"/>
                  <a:gd name="T56" fmla="*/ 18 w 49"/>
                  <a:gd name="T57" fmla="*/ 0 h 44"/>
                  <a:gd name="T58" fmla="*/ 15 w 49"/>
                  <a:gd name="T59" fmla="*/ 0 h 44"/>
                  <a:gd name="T60" fmla="*/ 12 w 49"/>
                  <a:gd name="T61" fmla="*/ 0 h 44"/>
                  <a:gd name="T62" fmla="*/ 10 w 49"/>
                  <a:gd name="T63" fmla="*/ 0 h 44"/>
                  <a:gd name="T64" fmla="*/ 5 w 49"/>
                  <a:gd name="T65" fmla="*/ 0 h 44"/>
                  <a:gd name="T66" fmla="*/ 0 w 49"/>
                  <a:gd name="T67" fmla="*/ 0 h 44"/>
                  <a:gd name="T68" fmla="*/ 0 w 49"/>
                  <a:gd name="T69" fmla="*/ 3 h 44"/>
                  <a:gd name="T70" fmla="*/ 4 w 49"/>
                  <a:gd name="T71" fmla="*/ 3 h 44"/>
                  <a:gd name="T72" fmla="*/ 6 w 49"/>
                  <a:gd name="T73" fmla="*/ 3 h 44"/>
                  <a:gd name="T74" fmla="*/ 7 w 49"/>
                  <a:gd name="T75" fmla="*/ 4 h 44"/>
                  <a:gd name="T76" fmla="*/ 8 w 49"/>
                  <a:gd name="T77" fmla="*/ 6 h 44"/>
                  <a:gd name="T78" fmla="*/ 22 w 49"/>
                  <a:gd name="T79" fmla="*/ 42 h 44"/>
                  <a:gd name="T80" fmla="*/ 23 w 49"/>
                  <a:gd name="T81" fmla="*/ 43 h 44"/>
                  <a:gd name="T82" fmla="*/ 25 w 49"/>
                  <a:gd name="T83" fmla="*/ 44 h 44"/>
                  <a:gd name="T84" fmla="*/ 26 w 49"/>
                  <a:gd name="T85" fmla="*/ 43 h 44"/>
                  <a:gd name="T86" fmla="*/ 27 w 49"/>
                  <a:gd name="T87" fmla="*/ 42 h 44"/>
                  <a:gd name="T88" fmla="*/ 40 w 49"/>
                  <a:gd name="T89"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4">
                    <a:moveTo>
                      <a:pt x="40" y="9"/>
                    </a:moveTo>
                    <a:lnTo>
                      <a:pt x="41" y="7"/>
                    </a:lnTo>
                    <a:lnTo>
                      <a:pt x="42" y="5"/>
                    </a:lnTo>
                    <a:lnTo>
                      <a:pt x="45" y="3"/>
                    </a:lnTo>
                    <a:lnTo>
                      <a:pt x="49" y="3"/>
                    </a:lnTo>
                    <a:lnTo>
                      <a:pt x="49" y="0"/>
                    </a:lnTo>
                    <a:lnTo>
                      <a:pt x="45" y="0"/>
                    </a:lnTo>
                    <a:lnTo>
                      <a:pt x="41" y="0"/>
                    </a:lnTo>
                    <a:lnTo>
                      <a:pt x="39" y="0"/>
                    </a:lnTo>
                    <a:lnTo>
                      <a:pt x="37" y="0"/>
                    </a:lnTo>
                    <a:lnTo>
                      <a:pt x="34" y="0"/>
                    </a:lnTo>
                    <a:lnTo>
                      <a:pt x="33" y="0"/>
                    </a:lnTo>
                    <a:lnTo>
                      <a:pt x="33" y="3"/>
                    </a:lnTo>
                    <a:lnTo>
                      <a:pt x="35" y="3"/>
                    </a:lnTo>
                    <a:lnTo>
                      <a:pt x="37" y="4"/>
                    </a:lnTo>
                    <a:lnTo>
                      <a:pt x="37" y="5"/>
                    </a:lnTo>
                    <a:lnTo>
                      <a:pt x="38" y="7"/>
                    </a:lnTo>
                    <a:lnTo>
                      <a:pt x="37" y="8"/>
                    </a:lnTo>
                    <a:lnTo>
                      <a:pt x="37" y="9"/>
                    </a:lnTo>
                    <a:lnTo>
                      <a:pt x="27" y="35"/>
                    </a:lnTo>
                    <a:lnTo>
                      <a:pt x="16" y="7"/>
                    </a:lnTo>
                    <a:lnTo>
                      <a:pt x="15" y="6"/>
                    </a:lnTo>
                    <a:lnTo>
                      <a:pt x="15" y="5"/>
                    </a:lnTo>
                    <a:lnTo>
                      <a:pt x="16" y="4"/>
                    </a:lnTo>
                    <a:lnTo>
                      <a:pt x="17" y="3"/>
                    </a:lnTo>
                    <a:lnTo>
                      <a:pt x="19" y="3"/>
                    </a:lnTo>
                    <a:lnTo>
                      <a:pt x="21" y="3"/>
                    </a:lnTo>
                    <a:lnTo>
                      <a:pt x="21" y="0"/>
                    </a:lnTo>
                    <a:lnTo>
                      <a:pt x="18" y="0"/>
                    </a:lnTo>
                    <a:lnTo>
                      <a:pt x="15" y="0"/>
                    </a:lnTo>
                    <a:lnTo>
                      <a:pt x="12" y="0"/>
                    </a:lnTo>
                    <a:lnTo>
                      <a:pt x="10" y="0"/>
                    </a:lnTo>
                    <a:lnTo>
                      <a:pt x="5" y="0"/>
                    </a:lnTo>
                    <a:lnTo>
                      <a:pt x="0" y="0"/>
                    </a:lnTo>
                    <a:lnTo>
                      <a:pt x="0" y="3"/>
                    </a:lnTo>
                    <a:lnTo>
                      <a:pt x="4" y="3"/>
                    </a:lnTo>
                    <a:lnTo>
                      <a:pt x="6" y="3"/>
                    </a:lnTo>
                    <a:lnTo>
                      <a:pt x="7" y="4"/>
                    </a:lnTo>
                    <a:lnTo>
                      <a:pt x="8" y="6"/>
                    </a:lnTo>
                    <a:lnTo>
                      <a:pt x="22" y="42"/>
                    </a:lnTo>
                    <a:lnTo>
                      <a:pt x="23" y="43"/>
                    </a:lnTo>
                    <a:lnTo>
                      <a:pt x="25" y="44"/>
                    </a:lnTo>
                    <a:lnTo>
                      <a:pt x="26" y="43"/>
                    </a:lnTo>
                    <a:lnTo>
                      <a:pt x="27" y="42"/>
                    </a:lnTo>
                    <a:lnTo>
                      <a:pt x="40"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9" name="Freeform 319"/>
              <p:cNvSpPr>
                <a:spLocks noChangeAspect="1" noEditPoints="1"/>
              </p:cNvSpPr>
              <p:nvPr/>
            </p:nvSpPr>
            <p:spPr bwMode="auto">
              <a:xfrm>
                <a:off x="1846" y="2140"/>
                <a:ext cx="45" cy="46"/>
              </a:xfrm>
              <a:custGeom>
                <a:avLst/>
                <a:gdLst>
                  <a:gd name="T0" fmla="*/ 30 w 45"/>
                  <a:gd name="T1" fmla="*/ 40 h 46"/>
                  <a:gd name="T2" fmla="*/ 34 w 45"/>
                  <a:gd name="T3" fmla="*/ 44 h 46"/>
                  <a:gd name="T4" fmla="*/ 38 w 45"/>
                  <a:gd name="T5" fmla="*/ 45 h 46"/>
                  <a:gd name="T6" fmla="*/ 41 w 45"/>
                  <a:gd name="T7" fmla="*/ 44 h 46"/>
                  <a:gd name="T8" fmla="*/ 43 w 45"/>
                  <a:gd name="T9" fmla="*/ 42 h 46"/>
                  <a:gd name="T10" fmla="*/ 45 w 45"/>
                  <a:gd name="T11" fmla="*/ 38 h 46"/>
                  <a:gd name="T12" fmla="*/ 45 w 45"/>
                  <a:gd name="T13" fmla="*/ 30 h 46"/>
                  <a:gd name="T14" fmla="*/ 43 w 45"/>
                  <a:gd name="T15" fmla="*/ 36 h 46"/>
                  <a:gd name="T16" fmla="*/ 42 w 45"/>
                  <a:gd name="T17" fmla="*/ 41 h 46"/>
                  <a:gd name="T18" fmla="*/ 39 w 45"/>
                  <a:gd name="T19" fmla="*/ 42 h 46"/>
                  <a:gd name="T20" fmla="*/ 36 w 45"/>
                  <a:gd name="T21" fmla="*/ 40 h 46"/>
                  <a:gd name="T22" fmla="*/ 36 w 45"/>
                  <a:gd name="T23" fmla="*/ 37 h 46"/>
                  <a:gd name="T24" fmla="*/ 36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5 h 46"/>
                  <a:gd name="T44" fmla="*/ 10 w 45"/>
                  <a:gd name="T45" fmla="*/ 15 h 46"/>
                  <a:gd name="T46" fmla="*/ 12 w 45"/>
                  <a:gd name="T47" fmla="*/ 13 h 46"/>
                  <a:gd name="T48" fmla="*/ 12 w 45"/>
                  <a:gd name="T49" fmla="*/ 10 h 46"/>
                  <a:gd name="T50" fmla="*/ 10 w 45"/>
                  <a:gd name="T51" fmla="*/ 7 h 46"/>
                  <a:gd name="T52" fmla="*/ 10 w 45"/>
                  <a:gd name="T53" fmla="*/ 4 h 46"/>
                  <a:gd name="T54" fmla="*/ 16 w 45"/>
                  <a:gd name="T55" fmla="*/ 2 h 46"/>
                  <a:gd name="T56" fmla="*/ 20 w 45"/>
                  <a:gd name="T57" fmla="*/ 2 h 46"/>
                  <a:gd name="T58" fmla="*/ 24 w 45"/>
                  <a:gd name="T59" fmla="*/ 4 h 46"/>
                  <a:gd name="T60" fmla="*/ 27 w 45"/>
                  <a:gd name="T61" fmla="*/ 7 h 46"/>
                  <a:gd name="T62" fmla="*/ 29 w 45"/>
                  <a:gd name="T63" fmla="*/ 12 h 46"/>
                  <a:gd name="T64" fmla="*/ 29 w 45"/>
                  <a:gd name="T65" fmla="*/ 18 h 46"/>
                  <a:gd name="T66" fmla="*/ 10 w 45"/>
                  <a:gd name="T67" fmla="*/ 22 h 46"/>
                  <a:gd name="T68" fmla="*/ 3 w 45"/>
                  <a:gd name="T69" fmla="*/ 28 h 46"/>
                  <a:gd name="T70" fmla="*/ 0 w 45"/>
                  <a:gd name="T71" fmla="*/ 35 h 46"/>
                  <a:gd name="T72" fmla="*/ 6 w 45"/>
                  <a:gd name="T73" fmla="*/ 43 h 46"/>
                  <a:gd name="T74" fmla="*/ 16 w 45"/>
                  <a:gd name="T75" fmla="*/ 46 h 46"/>
                  <a:gd name="T76" fmla="*/ 25 w 45"/>
                  <a:gd name="T77" fmla="*/ 43 h 46"/>
                  <a:gd name="T78" fmla="*/ 30 w 45"/>
                  <a:gd name="T79" fmla="*/ 37 h 46"/>
                  <a:gd name="T80" fmla="*/ 29 w 45"/>
                  <a:gd name="T81" fmla="*/ 31 h 46"/>
                  <a:gd name="T82" fmla="*/ 28 w 45"/>
                  <a:gd name="T83" fmla="*/ 37 h 46"/>
                  <a:gd name="T84" fmla="*/ 25 w 45"/>
                  <a:gd name="T85" fmla="*/ 41 h 46"/>
                  <a:gd name="T86" fmla="*/ 21 w 45"/>
                  <a:gd name="T87" fmla="*/ 43 h 46"/>
                  <a:gd name="T88" fmla="*/ 17 w 45"/>
                  <a:gd name="T89" fmla="*/ 43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30" y="37"/>
                    </a:moveTo>
                    <a:lnTo>
                      <a:pt x="30" y="40"/>
                    </a:lnTo>
                    <a:lnTo>
                      <a:pt x="32" y="43"/>
                    </a:lnTo>
                    <a:lnTo>
                      <a:pt x="34" y="44"/>
                    </a:lnTo>
                    <a:lnTo>
                      <a:pt x="37" y="45"/>
                    </a:lnTo>
                    <a:lnTo>
                      <a:pt x="38" y="45"/>
                    </a:lnTo>
                    <a:lnTo>
                      <a:pt x="39" y="45"/>
                    </a:lnTo>
                    <a:lnTo>
                      <a:pt x="41" y="44"/>
                    </a:lnTo>
                    <a:lnTo>
                      <a:pt x="42" y="43"/>
                    </a:lnTo>
                    <a:lnTo>
                      <a:pt x="43" y="42"/>
                    </a:lnTo>
                    <a:lnTo>
                      <a:pt x="44" y="41"/>
                    </a:lnTo>
                    <a:lnTo>
                      <a:pt x="45" y="38"/>
                    </a:lnTo>
                    <a:lnTo>
                      <a:pt x="45" y="36"/>
                    </a:lnTo>
                    <a:lnTo>
                      <a:pt x="45" y="30"/>
                    </a:lnTo>
                    <a:lnTo>
                      <a:pt x="43" y="30"/>
                    </a:lnTo>
                    <a:lnTo>
                      <a:pt x="43" y="36"/>
                    </a:lnTo>
                    <a:lnTo>
                      <a:pt x="43" y="39"/>
                    </a:lnTo>
                    <a:lnTo>
                      <a:pt x="42" y="41"/>
                    </a:lnTo>
                    <a:lnTo>
                      <a:pt x="40" y="42"/>
                    </a:lnTo>
                    <a:lnTo>
                      <a:pt x="39" y="42"/>
                    </a:lnTo>
                    <a:lnTo>
                      <a:pt x="37" y="41"/>
                    </a:lnTo>
                    <a:lnTo>
                      <a:pt x="36" y="40"/>
                    </a:lnTo>
                    <a:lnTo>
                      <a:pt x="36" y="38"/>
                    </a:lnTo>
                    <a:lnTo>
                      <a:pt x="36" y="37"/>
                    </a:lnTo>
                    <a:lnTo>
                      <a:pt x="36" y="17"/>
                    </a:lnTo>
                    <a:lnTo>
                      <a:pt x="36" y="14"/>
                    </a:lnTo>
                    <a:lnTo>
                      <a:pt x="35" y="11"/>
                    </a:lnTo>
                    <a:lnTo>
                      <a:pt x="34" y="8"/>
                    </a:lnTo>
                    <a:lnTo>
                      <a:pt x="32" y="5"/>
                    </a:lnTo>
                    <a:lnTo>
                      <a:pt x="29" y="3"/>
                    </a:lnTo>
                    <a:lnTo>
                      <a:pt x="26" y="1"/>
                    </a:lnTo>
                    <a:lnTo>
                      <a:pt x="22" y="0"/>
                    </a:lnTo>
                    <a:lnTo>
                      <a:pt x="18" y="0"/>
                    </a:lnTo>
                    <a:lnTo>
                      <a:pt x="15" y="0"/>
                    </a:lnTo>
                    <a:lnTo>
                      <a:pt x="13" y="1"/>
                    </a:lnTo>
                    <a:lnTo>
                      <a:pt x="10" y="2"/>
                    </a:lnTo>
                    <a:lnTo>
                      <a:pt x="8" y="3"/>
                    </a:lnTo>
                    <a:lnTo>
                      <a:pt x="6" y="5"/>
                    </a:lnTo>
                    <a:lnTo>
                      <a:pt x="5" y="7"/>
                    </a:lnTo>
                    <a:lnTo>
                      <a:pt x="4" y="9"/>
                    </a:lnTo>
                    <a:lnTo>
                      <a:pt x="3" y="11"/>
                    </a:lnTo>
                    <a:lnTo>
                      <a:pt x="4" y="13"/>
                    </a:lnTo>
                    <a:lnTo>
                      <a:pt x="5" y="15"/>
                    </a:lnTo>
                    <a:lnTo>
                      <a:pt x="6" y="15"/>
                    </a:lnTo>
                    <a:lnTo>
                      <a:pt x="8" y="16"/>
                    </a:lnTo>
                    <a:lnTo>
                      <a:pt x="10" y="15"/>
                    </a:lnTo>
                    <a:lnTo>
                      <a:pt x="11" y="14"/>
                    </a:lnTo>
                    <a:lnTo>
                      <a:pt x="12" y="13"/>
                    </a:lnTo>
                    <a:lnTo>
                      <a:pt x="13" y="11"/>
                    </a:lnTo>
                    <a:lnTo>
                      <a:pt x="12" y="10"/>
                    </a:lnTo>
                    <a:lnTo>
                      <a:pt x="12" y="8"/>
                    </a:lnTo>
                    <a:lnTo>
                      <a:pt x="10" y="7"/>
                    </a:lnTo>
                    <a:lnTo>
                      <a:pt x="7" y="7"/>
                    </a:lnTo>
                    <a:lnTo>
                      <a:pt x="10" y="4"/>
                    </a:lnTo>
                    <a:lnTo>
                      <a:pt x="13" y="3"/>
                    </a:lnTo>
                    <a:lnTo>
                      <a:pt x="16" y="2"/>
                    </a:lnTo>
                    <a:lnTo>
                      <a:pt x="18" y="2"/>
                    </a:lnTo>
                    <a:lnTo>
                      <a:pt x="20" y="2"/>
                    </a:lnTo>
                    <a:lnTo>
                      <a:pt x="22" y="3"/>
                    </a:lnTo>
                    <a:lnTo>
                      <a:pt x="24" y="4"/>
                    </a:lnTo>
                    <a:lnTo>
                      <a:pt x="25" y="5"/>
                    </a:lnTo>
                    <a:lnTo>
                      <a:pt x="27" y="7"/>
                    </a:lnTo>
                    <a:lnTo>
                      <a:pt x="28" y="9"/>
                    </a:lnTo>
                    <a:lnTo>
                      <a:pt x="29" y="12"/>
                    </a:lnTo>
                    <a:lnTo>
                      <a:pt x="29" y="15"/>
                    </a:lnTo>
                    <a:lnTo>
                      <a:pt x="29" y="18"/>
                    </a:lnTo>
                    <a:lnTo>
                      <a:pt x="20" y="19"/>
                    </a:lnTo>
                    <a:lnTo>
                      <a:pt x="10" y="22"/>
                    </a:lnTo>
                    <a:lnTo>
                      <a:pt x="6" y="25"/>
                    </a:lnTo>
                    <a:lnTo>
                      <a:pt x="3" y="28"/>
                    </a:lnTo>
                    <a:lnTo>
                      <a:pt x="1" y="32"/>
                    </a:lnTo>
                    <a:lnTo>
                      <a:pt x="0" y="35"/>
                    </a:lnTo>
                    <a:lnTo>
                      <a:pt x="2" y="40"/>
                    </a:lnTo>
                    <a:lnTo>
                      <a:pt x="6" y="43"/>
                    </a:lnTo>
                    <a:lnTo>
                      <a:pt x="11" y="45"/>
                    </a:lnTo>
                    <a:lnTo>
                      <a:pt x="16" y="46"/>
                    </a:lnTo>
                    <a:lnTo>
                      <a:pt x="21" y="45"/>
                    </a:lnTo>
                    <a:lnTo>
                      <a:pt x="25" y="43"/>
                    </a:lnTo>
                    <a:lnTo>
                      <a:pt x="28" y="40"/>
                    </a:lnTo>
                    <a:lnTo>
                      <a:pt x="30" y="37"/>
                    </a:lnTo>
                    <a:close/>
                    <a:moveTo>
                      <a:pt x="29" y="21"/>
                    </a:moveTo>
                    <a:lnTo>
                      <a:pt x="29" y="31"/>
                    </a:lnTo>
                    <a:lnTo>
                      <a:pt x="28" y="34"/>
                    </a:lnTo>
                    <a:lnTo>
                      <a:pt x="28" y="37"/>
                    </a:lnTo>
                    <a:lnTo>
                      <a:pt x="26" y="39"/>
                    </a:lnTo>
                    <a:lnTo>
                      <a:pt x="25" y="41"/>
                    </a:lnTo>
                    <a:lnTo>
                      <a:pt x="23" y="42"/>
                    </a:lnTo>
                    <a:lnTo>
                      <a:pt x="21" y="43"/>
                    </a:lnTo>
                    <a:lnTo>
                      <a:pt x="19" y="43"/>
                    </a:lnTo>
                    <a:lnTo>
                      <a:pt x="17" y="43"/>
                    </a:lnTo>
                    <a:lnTo>
                      <a:pt x="14" y="43"/>
                    </a:lnTo>
                    <a:lnTo>
                      <a:pt x="11" y="41"/>
                    </a:lnTo>
                    <a:lnTo>
                      <a:pt x="9" y="38"/>
                    </a:lnTo>
                    <a:lnTo>
                      <a:pt x="8" y="35"/>
                    </a:lnTo>
                    <a:lnTo>
                      <a:pt x="9" y="30"/>
                    </a:lnTo>
                    <a:lnTo>
                      <a:pt x="12" y="26"/>
                    </a:lnTo>
                    <a:lnTo>
                      <a:pt x="19" y="22"/>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0" name="Freeform 320"/>
              <p:cNvSpPr>
                <a:spLocks noChangeAspect="1"/>
              </p:cNvSpPr>
              <p:nvPr/>
            </p:nvSpPr>
            <p:spPr bwMode="auto">
              <a:xfrm>
                <a:off x="1895" y="2115"/>
                <a:ext cx="23" cy="69"/>
              </a:xfrm>
              <a:custGeom>
                <a:avLst/>
                <a:gdLst>
                  <a:gd name="T0" fmla="*/ 15 w 23"/>
                  <a:gd name="T1" fmla="*/ 0 h 69"/>
                  <a:gd name="T2" fmla="*/ 0 w 23"/>
                  <a:gd name="T3" fmla="*/ 1 h 69"/>
                  <a:gd name="T4" fmla="*/ 0 w 23"/>
                  <a:gd name="T5" fmla="*/ 4 h 69"/>
                  <a:gd name="T6" fmla="*/ 3 w 23"/>
                  <a:gd name="T7" fmla="*/ 5 h 69"/>
                  <a:gd name="T8" fmla="*/ 5 w 23"/>
                  <a:gd name="T9" fmla="*/ 5 h 69"/>
                  <a:gd name="T10" fmla="*/ 6 w 23"/>
                  <a:gd name="T11" fmla="*/ 5 h 69"/>
                  <a:gd name="T12" fmla="*/ 7 w 23"/>
                  <a:gd name="T13" fmla="*/ 5 h 69"/>
                  <a:gd name="T14" fmla="*/ 8 w 23"/>
                  <a:gd name="T15" fmla="*/ 6 h 69"/>
                  <a:gd name="T16" fmla="*/ 8 w 23"/>
                  <a:gd name="T17" fmla="*/ 7 h 69"/>
                  <a:gd name="T18" fmla="*/ 8 w 23"/>
                  <a:gd name="T19" fmla="*/ 8 h 69"/>
                  <a:gd name="T20" fmla="*/ 8 w 23"/>
                  <a:gd name="T21" fmla="*/ 10 h 69"/>
                  <a:gd name="T22" fmla="*/ 8 w 23"/>
                  <a:gd name="T23" fmla="*/ 62 h 69"/>
                  <a:gd name="T24" fmla="*/ 8 w 23"/>
                  <a:gd name="T25" fmla="*/ 65 h 69"/>
                  <a:gd name="T26" fmla="*/ 7 w 23"/>
                  <a:gd name="T27" fmla="*/ 66 h 69"/>
                  <a:gd name="T28" fmla="*/ 4 w 23"/>
                  <a:gd name="T29" fmla="*/ 66 h 69"/>
                  <a:gd name="T30" fmla="*/ 0 w 23"/>
                  <a:gd name="T31" fmla="*/ 66 h 69"/>
                  <a:gd name="T32" fmla="*/ 0 w 23"/>
                  <a:gd name="T33" fmla="*/ 69 h 69"/>
                  <a:gd name="T34" fmla="*/ 3 w 23"/>
                  <a:gd name="T35" fmla="*/ 69 h 69"/>
                  <a:gd name="T36" fmla="*/ 6 w 23"/>
                  <a:gd name="T37" fmla="*/ 69 h 69"/>
                  <a:gd name="T38" fmla="*/ 9 w 23"/>
                  <a:gd name="T39" fmla="*/ 69 h 69"/>
                  <a:gd name="T40" fmla="*/ 11 w 23"/>
                  <a:gd name="T41" fmla="*/ 69 h 69"/>
                  <a:gd name="T42" fmla="*/ 14 w 23"/>
                  <a:gd name="T43" fmla="*/ 69 h 69"/>
                  <a:gd name="T44" fmla="*/ 17 w 23"/>
                  <a:gd name="T45" fmla="*/ 69 h 69"/>
                  <a:gd name="T46" fmla="*/ 20 w 23"/>
                  <a:gd name="T47" fmla="*/ 69 h 69"/>
                  <a:gd name="T48" fmla="*/ 23 w 23"/>
                  <a:gd name="T49" fmla="*/ 69 h 69"/>
                  <a:gd name="T50" fmla="*/ 23 w 23"/>
                  <a:gd name="T51" fmla="*/ 66 h 69"/>
                  <a:gd name="T52" fmla="*/ 19 w 23"/>
                  <a:gd name="T53" fmla="*/ 66 h 69"/>
                  <a:gd name="T54" fmla="*/ 16 w 23"/>
                  <a:gd name="T55" fmla="*/ 66 h 69"/>
                  <a:gd name="T56" fmla="*/ 15 w 23"/>
                  <a:gd name="T57" fmla="*/ 65 h 69"/>
                  <a:gd name="T58" fmla="*/ 15 w 23"/>
                  <a:gd name="T59" fmla="*/ 62 h 69"/>
                  <a:gd name="T60" fmla="*/ 15 w 2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69">
                    <a:moveTo>
                      <a:pt x="15" y="0"/>
                    </a:moveTo>
                    <a:lnTo>
                      <a:pt x="0" y="1"/>
                    </a:lnTo>
                    <a:lnTo>
                      <a:pt x="0" y="4"/>
                    </a:lnTo>
                    <a:lnTo>
                      <a:pt x="3" y="5"/>
                    </a:lnTo>
                    <a:lnTo>
                      <a:pt x="5" y="5"/>
                    </a:lnTo>
                    <a:lnTo>
                      <a:pt x="6" y="5"/>
                    </a:lnTo>
                    <a:lnTo>
                      <a:pt x="7" y="5"/>
                    </a:lnTo>
                    <a:lnTo>
                      <a:pt x="8" y="6"/>
                    </a:lnTo>
                    <a:lnTo>
                      <a:pt x="8" y="7"/>
                    </a:lnTo>
                    <a:lnTo>
                      <a:pt x="8" y="8"/>
                    </a:lnTo>
                    <a:lnTo>
                      <a:pt x="8" y="10"/>
                    </a:lnTo>
                    <a:lnTo>
                      <a:pt x="8" y="62"/>
                    </a:lnTo>
                    <a:lnTo>
                      <a:pt x="8" y="65"/>
                    </a:lnTo>
                    <a:lnTo>
                      <a:pt x="7" y="66"/>
                    </a:lnTo>
                    <a:lnTo>
                      <a:pt x="4" y="66"/>
                    </a:lnTo>
                    <a:lnTo>
                      <a:pt x="0" y="66"/>
                    </a:lnTo>
                    <a:lnTo>
                      <a:pt x="0" y="69"/>
                    </a:lnTo>
                    <a:lnTo>
                      <a:pt x="3" y="69"/>
                    </a:lnTo>
                    <a:lnTo>
                      <a:pt x="6" y="69"/>
                    </a:lnTo>
                    <a:lnTo>
                      <a:pt x="9" y="69"/>
                    </a:lnTo>
                    <a:lnTo>
                      <a:pt x="11" y="69"/>
                    </a:lnTo>
                    <a:lnTo>
                      <a:pt x="14" y="69"/>
                    </a:lnTo>
                    <a:lnTo>
                      <a:pt x="17" y="69"/>
                    </a:lnTo>
                    <a:lnTo>
                      <a:pt x="20" y="69"/>
                    </a:lnTo>
                    <a:lnTo>
                      <a:pt x="23" y="69"/>
                    </a:lnTo>
                    <a:lnTo>
                      <a:pt x="23" y="66"/>
                    </a:lnTo>
                    <a:lnTo>
                      <a:pt x="19" y="66"/>
                    </a:lnTo>
                    <a:lnTo>
                      <a:pt x="16" y="66"/>
                    </a:lnTo>
                    <a:lnTo>
                      <a:pt x="15" y="65"/>
                    </a:lnTo>
                    <a:lnTo>
                      <a:pt x="15" y="62"/>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1" name="Freeform 321"/>
              <p:cNvSpPr>
                <a:spLocks noChangeAspect="1"/>
              </p:cNvSpPr>
              <p:nvPr/>
            </p:nvSpPr>
            <p:spPr bwMode="auto">
              <a:xfrm>
                <a:off x="1923" y="2140"/>
                <a:ext cx="50" cy="46"/>
              </a:xfrm>
              <a:custGeom>
                <a:avLst/>
                <a:gdLst>
                  <a:gd name="T0" fmla="*/ 36 w 50"/>
                  <a:gd name="T1" fmla="*/ 37 h 46"/>
                  <a:gd name="T2" fmla="*/ 36 w 50"/>
                  <a:gd name="T3" fmla="*/ 46 h 46"/>
                  <a:gd name="T4" fmla="*/ 50 w 50"/>
                  <a:gd name="T5" fmla="*/ 44 h 46"/>
                  <a:gd name="T6" fmla="*/ 50 w 50"/>
                  <a:gd name="T7" fmla="*/ 41 h 46"/>
                  <a:gd name="T8" fmla="*/ 48 w 50"/>
                  <a:gd name="T9" fmla="*/ 41 h 46"/>
                  <a:gd name="T10" fmla="*/ 46 w 50"/>
                  <a:gd name="T11" fmla="*/ 41 h 46"/>
                  <a:gd name="T12" fmla="*/ 45 w 50"/>
                  <a:gd name="T13" fmla="*/ 41 h 46"/>
                  <a:gd name="T14" fmla="*/ 44 w 50"/>
                  <a:gd name="T15" fmla="*/ 40 h 46"/>
                  <a:gd name="T16" fmla="*/ 43 w 50"/>
                  <a:gd name="T17" fmla="*/ 40 h 46"/>
                  <a:gd name="T18" fmla="*/ 43 w 50"/>
                  <a:gd name="T19" fmla="*/ 39 h 46"/>
                  <a:gd name="T20" fmla="*/ 42 w 50"/>
                  <a:gd name="T21" fmla="*/ 37 h 46"/>
                  <a:gd name="T22" fmla="*/ 42 w 50"/>
                  <a:gd name="T23" fmla="*/ 36 h 46"/>
                  <a:gd name="T24" fmla="*/ 42 w 50"/>
                  <a:gd name="T25" fmla="*/ 0 h 46"/>
                  <a:gd name="T26" fmla="*/ 28 w 50"/>
                  <a:gd name="T27" fmla="*/ 2 h 46"/>
                  <a:gd name="T28" fmla="*/ 28 w 50"/>
                  <a:gd name="T29" fmla="*/ 5 h 46"/>
                  <a:gd name="T30" fmla="*/ 30 w 50"/>
                  <a:gd name="T31" fmla="*/ 5 h 46"/>
                  <a:gd name="T32" fmla="*/ 32 w 50"/>
                  <a:gd name="T33" fmla="*/ 5 h 46"/>
                  <a:gd name="T34" fmla="*/ 33 w 50"/>
                  <a:gd name="T35" fmla="*/ 5 h 46"/>
                  <a:gd name="T36" fmla="*/ 34 w 50"/>
                  <a:gd name="T37" fmla="*/ 6 h 46"/>
                  <a:gd name="T38" fmla="*/ 35 w 50"/>
                  <a:gd name="T39" fmla="*/ 6 h 46"/>
                  <a:gd name="T40" fmla="*/ 35 w 50"/>
                  <a:gd name="T41" fmla="*/ 7 h 46"/>
                  <a:gd name="T42" fmla="*/ 35 w 50"/>
                  <a:gd name="T43" fmla="*/ 9 h 46"/>
                  <a:gd name="T44" fmla="*/ 36 w 50"/>
                  <a:gd name="T45" fmla="*/ 10 h 46"/>
                  <a:gd name="T46" fmla="*/ 36 w 50"/>
                  <a:gd name="T47" fmla="*/ 28 h 46"/>
                  <a:gd name="T48" fmla="*/ 35 w 50"/>
                  <a:gd name="T49" fmla="*/ 34 h 46"/>
                  <a:gd name="T50" fmla="*/ 32 w 50"/>
                  <a:gd name="T51" fmla="*/ 39 h 46"/>
                  <a:gd name="T52" fmla="*/ 28 w 50"/>
                  <a:gd name="T53" fmla="*/ 42 h 46"/>
                  <a:gd name="T54" fmla="*/ 23 w 50"/>
                  <a:gd name="T55" fmla="*/ 43 h 46"/>
                  <a:gd name="T56" fmla="*/ 21 w 50"/>
                  <a:gd name="T57" fmla="*/ 43 h 46"/>
                  <a:gd name="T58" fmla="*/ 19 w 50"/>
                  <a:gd name="T59" fmla="*/ 43 h 46"/>
                  <a:gd name="T60" fmla="*/ 17 w 50"/>
                  <a:gd name="T61" fmla="*/ 42 h 46"/>
                  <a:gd name="T62" fmla="*/ 16 w 50"/>
                  <a:gd name="T63" fmla="*/ 40 h 46"/>
                  <a:gd name="T64" fmla="*/ 15 w 50"/>
                  <a:gd name="T65" fmla="*/ 39 h 46"/>
                  <a:gd name="T66" fmla="*/ 15 w 50"/>
                  <a:gd name="T67" fmla="*/ 37 h 46"/>
                  <a:gd name="T68" fmla="*/ 15 w 50"/>
                  <a:gd name="T69" fmla="*/ 35 h 46"/>
                  <a:gd name="T70" fmla="*/ 15 w 50"/>
                  <a:gd name="T71" fmla="*/ 34 h 46"/>
                  <a:gd name="T72" fmla="*/ 15 w 50"/>
                  <a:gd name="T73" fmla="*/ 0 h 46"/>
                  <a:gd name="T74" fmla="*/ 0 w 50"/>
                  <a:gd name="T75" fmla="*/ 2 h 46"/>
                  <a:gd name="T76" fmla="*/ 0 w 50"/>
                  <a:gd name="T77" fmla="*/ 5 h 46"/>
                  <a:gd name="T78" fmla="*/ 3 w 50"/>
                  <a:gd name="T79" fmla="*/ 5 h 46"/>
                  <a:gd name="T80" fmla="*/ 5 w 50"/>
                  <a:gd name="T81" fmla="*/ 5 h 46"/>
                  <a:gd name="T82" fmla="*/ 6 w 50"/>
                  <a:gd name="T83" fmla="*/ 5 h 46"/>
                  <a:gd name="T84" fmla="*/ 7 w 50"/>
                  <a:gd name="T85" fmla="*/ 6 h 46"/>
                  <a:gd name="T86" fmla="*/ 7 w 50"/>
                  <a:gd name="T87" fmla="*/ 7 h 46"/>
                  <a:gd name="T88" fmla="*/ 8 w 50"/>
                  <a:gd name="T89" fmla="*/ 9 h 46"/>
                  <a:gd name="T90" fmla="*/ 8 w 50"/>
                  <a:gd name="T91" fmla="*/ 11 h 46"/>
                  <a:gd name="T92" fmla="*/ 8 w 50"/>
                  <a:gd name="T93" fmla="*/ 14 h 46"/>
                  <a:gd name="T94" fmla="*/ 8 w 50"/>
                  <a:gd name="T95" fmla="*/ 29 h 46"/>
                  <a:gd name="T96" fmla="*/ 8 w 50"/>
                  <a:gd name="T97" fmla="*/ 32 h 46"/>
                  <a:gd name="T98" fmla="*/ 8 w 50"/>
                  <a:gd name="T99" fmla="*/ 35 h 46"/>
                  <a:gd name="T100" fmla="*/ 9 w 50"/>
                  <a:gd name="T101" fmla="*/ 38 h 46"/>
                  <a:gd name="T102" fmla="*/ 10 w 50"/>
                  <a:gd name="T103" fmla="*/ 40 h 46"/>
                  <a:gd name="T104" fmla="*/ 12 w 50"/>
                  <a:gd name="T105" fmla="*/ 42 h 46"/>
                  <a:gd name="T106" fmla="*/ 14 w 50"/>
                  <a:gd name="T107" fmla="*/ 44 h 46"/>
                  <a:gd name="T108" fmla="*/ 18 w 50"/>
                  <a:gd name="T109" fmla="*/ 45 h 46"/>
                  <a:gd name="T110" fmla="*/ 23 w 50"/>
                  <a:gd name="T111" fmla="*/ 46 h 46"/>
                  <a:gd name="T112" fmla="*/ 27 w 50"/>
                  <a:gd name="T113" fmla="*/ 45 h 46"/>
                  <a:gd name="T114" fmla="*/ 30 w 50"/>
                  <a:gd name="T115" fmla="*/ 43 h 46"/>
                  <a:gd name="T116" fmla="*/ 33 w 50"/>
                  <a:gd name="T117" fmla="*/ 41 h 46"/>
                  <a:gd name="T118" fmla="*/ 36 w 50"/>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6">
                    <a:moveTo>
                      <a:pt x="36" y="37"/>
                    </a:moveTo>
                    <a:lnTo>
                      <a:pt x="36" y="46"/>
                    </a:lnTo>
                    <a:lnTo>
                      <a:pt x="50" y="44"/>
                    </a:lnTo>
                    <a:lnTo>
                      <a:pt x="50" y="41"/>
                    </a:lnTo>
                    <a:lnTo>
                      <a:pt x="48" y="41"/>
                    </a:lnTo>
                    <a:lnTo>
                      <a:pt x="46" y="41"/>
                    </a:lnTo>
                    <a:lnTo>
                      <a:pt x="45" y="41"/>
                    </a:lnTo>
                    <a:lnTo>
                      <a:pt x="44" y="40"/>
                    </a:lnTo>
                    <a:lnTo>
                      <a:pt x="43" y="40"/>
                    </a:lnTo>
                    <a:lnTo>
                      <a:pt x="43" y="39"/>
                    </a:lnTo>
                    <a:lnTo>
                      <a:pt x="42" y="37"/>
                    </a:lnTo>
                    <a:lnTo>
                      <a:pt x="42" y="36"/>
                    </a:lnTo>
                    <a:lnTo>
                      <a:pt x="42" y="0"/>
                    </a:lnTo>
                    <a:lnTo>
                      <a:pt x="28" y="2"/>
                    </a:lnTo>
                    <a:lnTo>
                      <a:pt x="28" y="5"/>
                    </a:lnTo>
                    <a:lnTo>
                      <a:pt x="30" y="5"/>
                    </a:lnTo>
                    <a:lnTo>
                      <a:pt x="32" y="5"/>
                    </a:lnTo>
                    <a:lnTo>
                      <a:pt x="33" y="5"/>
                    </a:lnTo>
                    <a:lnTo>
                      <a:pt x="34" y="6"/>
                    </a:lnTo>
                    <a:lnTo>
                      <a:pt x="35" y="6"/>
                    </a:lnTo>
                    <a:lnTo>
                      <a:pt x="35" y="7"/>
                    </a:lnTo>
                    <a:lnTo>
                      <a:pt x="35" y="9"/>
                    </a:lnTo>
                    <a:lnTo>
                      <a:pt x="36" y="10"/>
                    </a:lnTo>
                    <a:lnTo>
                      <a:pt x="36" y="28"/>
                    </a:lnTo>
                    <a:lnTo>
                      <a:pt x="35" y="34"/>
                    </a:lnTo>
                    <a:lnTo>
                      <a:pt x="32" y="39"/>
                    </a:lnTo>
                    <a:lnTo>
                      <a:pt x="28" y="42"/>
                    </a:lnTo>
                    <a:lnTo>
                      <a:pt x="23" y="43"/>
                    </a:lnTo>
                    <a:lnTo>
                      <a:pt x="21" y="43"/>
                    </a:lnTo>
                    <a:lnTo>
                      <a:pt x="19" y="43"/>
                    </a:lnTo>
                    <a:lnTo>
                      <a:pt x="17" y="42"/>
                    </a:lnTo>
                    <a:lnTo>
                      <a:pt x="16" y="40"/>
                    </a:lnTo>
                    <a:lnTo>
                      <a:pt x="15" y="39"/>
                    </a:lnTo>
                    <a:lnTo>
                      <a:pt x="15" y="37"/>
                    </a:lnTo>
                    <a:lnTo>
                      <a:pt x="15" y="35"/>
                    </a:lnTo>
                    <a:lnTo>
                      <a:pt x="15" y="34"/>
                    </a:lnTo>
                    <a:lnTo>
                      <a:pt x="15" y="0"/>
                    </a:lnTo>
                    <a:lnTo>
                      <a:pt x="0" y="2"/>
                    </a:lnTo>
                    <a:lnTo>
                      <a:pt x="0" y="5"/>
                    </a:lnTo>
                    <a:lnTo>
                      <a:pt x="3" y="5"/>
                    </a:lnTo>
                    <a:lnTo>
                      <a:pt x="5" y="5"/>
                    </a:lnTo>
                    <a:lnTo>
                      <a:pt x="6" y="5"/>
                    </a:lnTo>
                    <a:lnTo>
                      <a:pt x="7" y="6"/>
                    </a:lnTo>
                    <a:lnTo>
                      <a:pt x="7" y="7"/>
                    </a:lnTo>
                    <a:lnTo>
                      <a:pt x="8" y="9"/>
                    </a:lnTo>
                    <a:lnTo>
                      <a:pt x="8" y="11"/>
                    </a:lnTo>
                    <a:lnTo>
                      <a:pt x="8" y="14"/>
                    </a:lnTo>
                    <a:lnTo>
                      <a:pt x="8" y="29"/>
                    </a:lnTo>
                    <a:lnTo>
                      <a:pt x="8" y="32"/>
                    </a:lnTo>
                    <a:lnTo>
                      <a:pt x="8" y="35"/>
                    </a:lnTo>
                    <a:lnTo>
                      <a:pt x="9" y="38"/>
                    </a:lnTo>
                    <a:lnTo>
                      <a:pt x="10" y="40"/>
                    </a:lnTo>
                    <a:lnTo>
                      <a:pt x="12" y="42"/>
                    </a:lnTo>
                    <a:lnTo>
                      <a:pt x="14" y="44"/>
                    </a:lnTo>
                    <a:lnTo>
                      <a:pt x="18" y="45"/>
                    </a:lnTo>
                    <a:lnTo>
                      <a:pt x="23" y="46"/>
                    </a:lnTo>
                    <a:lnTo>
                      <a:pt x="27" y="45"/>
                    </a:lnTo>
                    <a:lnTo>
                      <a:pt x="30" y="43"/>
                    </a:lnTo>
                    <a:lnTo>
                      <a:pt x="33"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2" name="Freeform 322"/>
              <p:cNvSpPr>
                <a:spLocks noChangeAspect="1" noEditPoints="1"/>
              </p:cNvSpPr>
              <p:nvPr/>
            </p:nvSpPr>
            <p:spPr bwMode="auto">
              <a:xfrm>
                <a:off x="1978" y="2140"/>
                <a:ext cx="39" cy="46"/>
              </a:xfrm>
              <a:custGeom>
                <a:avLst/>
                <a:gdLst>
                  <a:gd name="T0" fmla="*/ 8 w 39"/>
                  <a:gd name="T1" fmla="*/ 19 h 46"/>
                  <a:gd name="T2" fmla="*/ 10 w 39"/>
                  <a:gd name="T3" fmla="*/ 10 h 46"/>
                  <a:gd name="T4" fmla="*/ 14 w 39"/>
                  <a:gd name="T5" fmla="*/ 5 h 46"/>
                  <a:gd name="T6" fmla="*/ 18 w 39"/>
                  <a:gd name="T7" fmla="*/ 3 h 46"/>
                  <a:gd name="T8" fmla="*/ 21 w 39"/>
                  <a:gd name="T9" fmla="*/ 2 h 46"/>
                  <a:gd name="T10" fmla="*/ 24 w 39"/>
                  <a:gd name="T11" fmla="*/ 3 h 46"/>
                  <a:gd name="T12" fmla="*/ 27 w 39"/>
                  <a:gd name="T13" fmla="*/ 4 h 46"/>
                  <a:gd name="T14" fmla="*/ 29 w 39"/>
                  <a:gd name="T15" fmla="*/ 6 h 46"/>
                  <a:gd name="T16" fmla="*/ 30 w 39"/>
                  <a:gd name="T17" fmla="*/ 9 h 46"/>
                  <a:gd name="T18" fmla="*/ 31 w 39"/>
                  <a:gd name="T19" fmla="*/ 12 h 46"/>
                  <a:gd name="T20" fmla="*/ 32 w 39"/>
                  <a:gd name="T21" fmla="*/ 15 h 46"/>
                  <a:gd name="T22" fmla="*/ 32 w 39"/>
                  <a:gd name="T23" fmla="*/ 17 h 46"/>
                  <a:gd name="T24" fmla="*/ 32 w 39"/>
                  <a:gd name="T25" fmla="*/ 19 h 46"/>
                  <a:gd name="T26" fmla="*/ 8 w 39"/>
                  <a:gd name="T27" fmla="*/ 19 h 46"/>
                  <a:gd name="T28" fmla="*/ 8 w 39"/>
                  <a:gd name="T29" fmla="*/ 21 h 46"/>
                  <a:gd name="T30" fmla="*/ 36 w 39"/>
                  <a:gd name="T31" fmla="*/ 21 h 46"/>
                  <a:gd name="T32" fmla="*/ 37 w 39"/>
                  <a:gd name="T33" fmla="*/ 21 h 46"/>
                  <a:gd name="T34" fmla="*/ 38 w 39"/>
                  <a:gd name="T35" fmla="*/ 21 h 46"/>
                  <a:gd name="T36" fmla="*/ 39 w 39"/>
                  <a:gd name="T37" fmla="*/ 21 h 46"/>
                  <a:gd name="T38" fmla="*/ 39 w 39"/>
                  <a:gd name="T39" fmla="*/ 19 h 46"/>
                  <a:gd name="T40" fmla="*/ 38 w 39"/>
                  <a:gd name="T41" fmla="*/ 12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8 w 39"/>
                  <a:gd name="T73" fmla="*/ 32 h 46"/>
                  <a:gd name="T74" fmla="*/ 37 w 39"/>
                  <a:gd name="T75" fmla="*/ 31 h 46"/>
                  <a:gd name="T76" fmla="*/ 36 w 39"/>
                  <a:gd name="T77" fmla="*/ 32 h 46"/>
                  <a:gd name="T78" fmla="*/ 36 w 39"/>
                  <a:gd name="T79" fmla="*/ 33 h 46"/>
                  <a:gd name="T80" fmla="*/ 34 w 39"/>
                  <a:gd name="T81" fmla="*/ 36 h 46"/>
                  <a:gd name="T82" fmla="*/ 33 w 39"/>
                  <a:gd name="T83" fmla="*/ 39 h 46"/>
                  <a:gd name="T84" fmla="*/ 30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6 h 46"/>
                  <a:gd name="T104" fmla="*/ 10 w 39"/>
                  <a:gd name="T105" fmla="*/ 33 h 46"/>
                  <a:gd name="T106" fmla="*/ 9 w 39"/>
                  <a:gd name="T107" fmla="*/ 29 h 46"/>
                  <a:gd name="T108" fmla="*/ 8 w 39"/>
                  <a:gd name="T109" fmla="*/ 25 h 46"/>
                  <a:gd name="T110" fmla="*/ 8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19"/>
                    </a:moveTo>
                    <a:lnTo>
                      <a:pt x="10" y="10"/>
                    </a:lnTo>
                    <a:lnTo>
                      <a:pt x="14" y="5"/>
                    </a:lnTo>
                    <a:lnTo>
                      <a:pt x="18" y="3"/>
                    </a:lnTo>
                    <a:lnTo>
                      <a:pt x="21" y="2"/>
                    </a:lnTo>
                    <a:lnTo>
                      <a:pt x="24" y="3"/>
                    </a:lnTo>
                    <a:lnTo>
                      <a:pt x="27" y="4"/>
                    </a:lnTo>
                    <a:lnTo>
                      <a:pt x="29" y="6"/>
                    </a:lnTo>
                    <a:lnTo>
                      <a:pt x="30" y="9"/>
                    </a:lnTo>
                    <a:lnTo>
                      <a:pt x="31" y="12"/>
                    </a:lnTo>
                    <a:lnTo>
                      <a:pt x="32" y="15"/>
                    </a:lnTo>
                    <a:lnTo>
                      <a:pt x="32" y="17"/>
                    </a:lnTo>
                    <a:lnTo>
                      <a:pt x="32" y="19"/>
                    </a:lnTo>
                    <a:lnTo>
                      <a:pt x="8" y="19"/>
                    </a:lnTo>
                    <a:close/>
                    <a:moveTo>
                      <a:pt x="8" y="21"/>
                    </a:moveTo>
                    <a:lnTo>
                      <a:pt x="36" y="21"/>
                    </a:lnTo>
                    <a:lnTo>
                      <a:pt x="37" y="21"/>
                    </a:lnTo>
                    <a:lnTo>
                      <a:pt x="38" y="21"/>
                    </a:lnTo>
                    <a:lnTo>
                      <a:pt x="39" y="21"/>
                    </a:lnTo>
                    <a:lnTo>
                      <a:pt x="39" y="19"/>
                    </a:lnTo>
                    <a:lnTo>
                      <a:pt x="38" y="12"/>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5"/>
                    </a:lnTo>
                    <a:lnTo>
                      <a:pt x="39" y="33"/>
                    </a:lnTo>
                    <a:lnTo>
                      <a:pt x="38" y="32"/>
                    </a:lnTo>
                    <a:lnTo>
                      <a:pt x="37" y="31"/>
                    </a:lnTo>
                    <a:lnTo>
                      <a:pt x="36" y="32"/>
                    </a:lnTo>
                    <a:lnTo>
                      <a:pt x="36" y="33"/>
                    </a:lnTo>
                    <a:lnTo>
                      <a:pt x="34" y="36"/>
                    </a:lnTo>
                    <a:lnTo>
                      <a:pt x="33" y="39"/>
                    </a:lnTo>
                    <a:lnTo>
                      <a:pt x="30" y="41"/>
                    </a:lnTo>
                    <a:lnTo>
                      <a:pt x="28" y="42"/>
                    </a:lnTo>
                    <a:lnTo>
                      <a:pt x="26" y="43"/>
                    </a:lnTo>
                    <a:lnTo>
                      <a:pt x="25" y="43"/>
                    </a:lnTo>
                    <a:lnTo>
                      <a:pt x="23" y="43"/>
                    </a:lnTo>
                    <a:lnTo>
                      <a:pt x="23" y="43"/>
                    </a:lnTo>
                    <a:lnTo>
                      <a:pt x="19" y="43"/>
                    </a:lnTo>
                    <a:lnTo>
                      <a:pt x="16" y="41"/>
                    </a:lnTo>
                    <a:lnTo>
                      <a:pt x="13" y="39"/>
                    </a:lnTo>
                    <a:lnTo>
                      <a:pt x="11" y="36"/>
                    </a:lnTo>
                    <a:lnTo>
                      <a:pt x="10" y="33"/>
                    </a:lnTo>
                    <a:lnTo>
                      <a:pt x="9" y="29"/>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3" name="Freeform 323"/>
              <p:cNvSpPr>
                <a:spLocks noChangeAspect="1"/>
              </p:cNvSpPr>
              <p:nvPr/>
            </p:nvSpPr>
            <p:spPr bwMode="auto">
              <a:xfrm>
                <a:off x="2023" y="2140"/>
                <a:ext cx="32" cy="46"/>
              </a:xfrm>
              <a:custGeom>
                <a:avLst/>
                <a:gdLst>
                  <a:gd name="T0" fmla="*/ 18 w 32"/>
                  <a:gd name="T1" fmla="*/ 25 h 46"/>
                  <a:gd name="T2" fmla="*/ 22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6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7 h 46"/>
                  <a:gd name="T52" fmla="*/ 13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7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2" y="26"/>
                    </a:lnTo>
                    <a:lnTo>
                      <a:pt x="23" y="27"/>
                    </a:lnTo>
                    <a:lnTo>
                      <a:pt x="25" y="28"/>
                    </a:lnTo>
                    <a:lnTo>
                      <a:pt x="26" y="30"/>
                    </a:lnTo>
                    <a:lnTo>
                      <a:pt x="27" y="32"/>
                    </a:lnTo>
                    <a:lnTo>
                      <a:pt x="28" y="34"/>
                    </a:lnTo>
                    <a:lnTo>
                      <a:pt x="27" y="38"/>
                    </a:lnTo>
                    <a:lnTo>
                      <a:pt x="25" y="41"/>
                    </a:lnTo>
                    <a:lnTo>
                      <a:pt x="21" y="43"/>
                    </a:lnTo>
                    <a:lnTo>
                      <a:pt x="16" y="43"/>
                    </a:lnTo>
                    <a:lnTo>
                      <a:pt x="13" y="43"/>
                    </a:lnTo>
                    <a:lnTo>
                      <a:pt x="11" y="42"/>
                    </a:lnTo>
                    <a:lnTo>
                      <a:pt x="9" y="41"/>
                    </a:lnTo>
                    <a:lnTo>
                      <a:pt x="7" y="39"/>
                    </a:lnTo>
                    <a:lnTo>
                      <a:pt x="6" y="37"/>
                    </a:lnTo>
                    <a:lnTo>
                      <a:pt x="4" y="35"/>
                    </a:lnTo>
                    <a:lnTo>
                      <a:pt x="3" y="32"/>
                    </a:lnTo>
                    <a:lnTo>
                      <a:pt x="3" y="29"/>
                    </a:lnTo>
                    <a:lnTo>
                      <a:pt x="2" y="28"/>
                    </a:lnTo>
                    <a:lnTo>
                      <a:pt x="1" y="28"/>
                    </a:lnTo>
                    <a:lnTo>
                      <a:pt x="0" y="28"/>
                    </a:lnTo>
                    <a:lnTo>
                      <a:pt x="0" y="30"/>
                    </a:lnTo>
                    <a:lnTo>
                      <a:pt x="0" y="43"/>
                    </a:lnTo>
                    <a:lnTo>
                      <a:pt x="0" y="45"/>
                    </a:lnTo>
                    <a:lnTo>
                      <a:pt x="1" y="46"/>
                    </a:lnTo>
                    <a:lnTo>
                      <a:pt x="1" y="46"/>
                    </a:lnTo>
                    <a:lnTo>
                      <a:pt x="2" y="45"/>
                    </a:lnTo>
                    <a:lnTo>
                      <a:pt x="2" y="45"/>
                    </a:lnTo>
                    <a:lnTo>
                      <a:pt x="3" y="44"/>
                    </a:lnTo>
                    <a:lnTo>
                      <a:pt x="4" y="43"/>
                    </a:lnTo>
                    <a:lnTo>
                      <a:pt x="4" y="43"/>
                    </a:lnTo>
                    <a:lnTo>
                      <a:pt x="4" y="42"/>
                    </a:lnTo>
                    <a:lnTo>
                      <a:pt x="5" y="41"/>
                    </a:lnTo>
                    <a:lnTo>
                      <a:pt x="9" y="44"/>
                    </a:lnTo>
                    <a:lnTo>
                      <a:pt x="12" y="45"/>
                    </a:lnTo>
                    <a:lnTo>
                      <a:pt x="14" y="46"/>
                    </a:lnTo>
                    <a:lnTo>
                      <a:pt x="16" y="46"/>
                    </a:lnTo>
                    <a:lnTo>
                      <a:pt x="24" y="44"/>
                    </a:lnTo>
                    <a:lnTo>
                      <a:pt x="29" y="41"/>
                    </a:lnTo>
                    <a:lnTo>
                      <a:pt x="32" y="37"/>
                    </a:lnTo>
                    <a:lnTo>
                      <a:pt x="32" y="32"/>
                    </a:lnTo>
                    <a:lnTo>
                      <a:pt x="32" y="28"/>
                    </a:lnTo>
                    <a:lnTo>
                      <a:pt x="31" y="25"/>
                    </a:lnTo>
                    <a:lnTo>
                      <a:pt x="29" y="23"/>
                    </a:lnTo>
                    <a:lnTo>
                      <a:pt x="28" y="22"/>
                    </a:lnTo>
                    <a:lnTo>
                      <a:pt x="26" y="20"/>
                    </a:lnTo>
                    <a:lnTo>
                      <a:pt x="23" y="19"/>
                    </a:lnTo>
                    <a:lnTo>
                      <a:pt x="20" y="18"/>
                    </a:lnTo>
                    <a:lnTo>
                      <a:pt x="17" y="17"/>
                    </a:lnTo>
                    <a:lnTo>
                      <a:pt x="15" y="17"/>
                    </a:lnTo>
                    <a:lnTo>
                      <a:pt x="13" y="17"/>
                    </a:lnTo>
                    <a:lnTo>
                      <a:pt x="11"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7"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7"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4" name="Freeform 324"/>
              <p:cNvSpPr>
                <a:spLocks noChangeAspect="1" noEditPoints="1"/>
              </p:cNvSpPr>
              <p:nvPr/>
            </p:nvSpPr>
            <p:spPr bwMode="auto">
              <a:xfrm>
                <a:off x="2096" y="2115"/>
                <a:ext cx="56" cy="70"/>
              </a:xfrm>
              <a:custGeom>
                <a:avLst/>
                <a:gdLst>
                  <a:gd name="T0" fmla="*/ 38 w 56"/>
                  <a:gd name="T1" fmla="*/ 65 h 70"/>
                  <a:gd name="T2" fmla="*/ 38 w 56"/>
                  <a:gd name="T3" fmla="*/ 70 h 70"/>
                  <a:gd name="T4" fmla="*/ 56 w 56"/>
                  <a:gd name="T5" fmla="*/ 69 h 70"/>
                  <a:gd name="T6" fmla="*/ 56 w 56"/>
                  <a:gd name="T7" fmla="*/ 65 h 70"/>
                  <a:gd name="T8" fmla="*/ 52 w 56"/>
                  <a:gd name="T9" fmla="*/ 65 h 70"/>
                  <a:gd name="T10" fmla="*/ 50 w 56"/>
                  <a:gd name="T11" fmla="*/ 64 h 70"/>
                  <a:gd name="T12" fmla="*/ 49 w 56"/>
                  <a:gd name="T13" fmla="*/ 63 h 70"/>
                  <a:gd name="T14" fmla="*/ 49 w 56"/>
                  <a:gd name="T15" fmla="*/ 61 h 70"/>
                  <a:gd name="T16" fmla="*/ 49 w 56"/>
                  <a:gd name="T17" fmla="*/ 0 h 70"/>
                  <a:gd name="T18" fmla="*/ 32 w 56"/>
                  <a:gd name="T19" fmla="*/ 1 h 70"/>
                  <a:gd name="T20" fmla="*/ 32 w 56"/>
                  <a:gd name="T21" fmla="*/ 6 h 70"/>
                  <a:gd name="T22" fmla="*/ 35 w 56"/>
                  <a:gd name="T23" fmla="*/ 6 h 70"/>
                  <a:gd name="T24" fmla="*/ 37 w 56"/>
                  <a:gd name="T25" fmla="*/ 6 h 70"/>
                  <a:gd name="T26" fmla="*/ 38 w 56"/>
                  <a:gd name="T27" fmla="*/ 7 h 70"/>
                  <a:gd name="T28" fmla="*/ 38 w 56"/>
                  <a:gd name="T29" fmla="*/ 10 h 70"/>
                  <a:gd name="T30" fmla="*/ 38 w 56"/>
                  <a:gd name="T31" fmla="*/ 29 h 70"/>
                  <a:gd name="T32" fmla="*/ 35 w 56"/>
                  <a:gd name="T33" fmla="*/ 27 h 70"/>
                  <a:gd name="T34" fmla="*/ 31 w 56"/>
                  <a:gd name="T35" fmla="*/ 25 h 70"/>
                  <a:gd name="T36" fmla="*/ 28 w 56"/>
                  <a:gd name="T37" fmla="*/ 25 h 70"/>
                  <a:gd name="T38" fmla="*/ 25 w 56"/>
                  <a:gd name="T39" fmla="*/ 25 h 70"/>
                  <a:gd name="T40" fmla="*/ 15 w 56"/>
                  <a:gd name="T41" fmla="*/ 26 h 70"/>
                  <a:gd name="T42" fmla="*/ 7 w 56"/>
                  <a:gd name="T43" fmla="*/ 31 h 70"/>
                  <a:gd name="T44" fmla="*/ 2 w 56"/>
                  <a:gd name="T45" fmla="*/ 38 h 70"/>
                  <a:gd name="T46" fmla="*/ 0 w 56"/>
                  <a:gd name="T47" fmla="*/ 47 h 70"/>
                  <a:gd name="T48" fmla="*/ 2 w 56"/>
                  <a:gd name="T49" fmla="*/ 57 h 70"/>
                  <a:gd name="T50" fmla="*/ 6 w 56"/>
                  <a:gd name="T51" fmla="*/ 64 h 70"/>
                  <a:gd name="T52" fmla="*/ 14 w 56"/>
                  <a:gd name="T53" fmla="*/ 68 h 70"/>
                  <a:gd name="T54" fmla="*/ 24 w 56"/>
                  <a:gd name="T55" fmla="*/ 70 h 70"/>
                  <a:gd name="T56" fmla="*/ 28 w 56"/>
                  <a:gd name="T57" fmla="*/ 70 h 70"/>
                  <a:gd name="T58" fmla="*/ 32 w 56"/>
                  <a:gd name="T59" fmla="*/ 69 h 70"/>
                  <a:gd name="T60" fmla="*/ 35 w 56"/>
                  <a:gd name="T61" fmla="*/ 67 h 70"/>
                  <a:gd name="T62" fmla="*/ 38 w 56"/>
                  <a:gd name="T63" fmla="*/ 65 h 70"/>
                  <a:gd name="T64" fmla="*/ 38 w 56"/>
                  <a:gd name="T65" fmla="*/ 34 h 70"/>
                  <a:gd name="T66" fmla="*/ 38 w 56"/>
                  <a:gd name="T67" fmla="*/ 59 h 70"/>
                  <a:gd name="T68" fmla="*/ 36 w 56"/>
                  <a:gd name="T69" fmla="*/ 61 h 70"/>
                  <a:gd name="T70" fmla="*/ 34 w 56"/>
                  <a:gd name="T71" fmla="*/ 64 h 70"/>
                  <a:gd name="T72" fmla="*/ 30 w 56"/>
                  <a:gd name="T73" fmla="*/ 66 h 70"/>
                  <a:gd name="T74" fmla="*/ 25 w 56"/>
                  <a:gd name="T75" fmla="*/ 67 h 70"/>
                  <a:gd name="T76" fmla="*/ 21 w 56"/>
                  <a:gd name="T77" fmla="*/ 66 h 70"/>
                  <a:gd name="T78" fmla="*/ 18 w 56"/>
                  <a:gd name="T79" fmla="*/ 65 h 70"/>
                  <a:gd name="T80" fmla="*/ 16 w 56"/>
                  <a:gd name="T81" fmla="*/ 62 h 70"/>
                  <a:gd name="T82" fmla="*/ 14 w 56"/>
                  <a:gd name="T83" fmla="*/ 60 h 70"/>
                  <a:gd name="T84" fmla="*/ 13 w 56"/>
                  <a:gd name="T85" fmla="*/ 57 h 70"/>
                  <a:gd name="T86" fmla="*/ 13 w 56"/>
                  <a:gd name="T87" fmla="*/ 53 h 70"/>
                  <a:gd name="T88" fmla="*/ 13 w 56"/>
                  <a:gd name="T89" fmla="*/ 50 h 70"/>
                  <a:gd name="T90" fmla="*/ 13 w 56"/>
                  <a:gd name="T91" fmla="*/ 47 h 70"/>
                  <a:gd name="T92" fmla="*/ 13 w 56"/>
                  <a:gd name="T93" fmla="*/ 44 h 70"/>
                  <a:gd name="T94" fmla="*/ 13 w 56"/>
                  <a:gd name="T95" fmla="*/ 40 h 70"/>
                  <a:gd name="T96" fmla="*/ 14 w 56"/>
                  <a:gd name="T97" fmla="*/ 37 h 70"/>
                  <a:gd name="T98" fmla="*/ 15 w 56"/>
                  <a:gd name="T99" fmla="*/ 33 h 70"/>
                  <a:gd name="T100" fmla="*/ 18 w 56"/>
                  <a:gd name="T101" fmla="*/ 31 h 70"/>
                  <a:gd name="T102" fmla="*/ 20 w 56"/>
                  <a:gd name="T103" fmla="*/ 29 h 70"/>
                  <a:gd name="T104" fmla="*/ 23 w 56"/>
                  <a:gd name="T105" fmla="*/ 28 h 70"/>
                  <a:gd name="T106" fmla="*/ 26 w 56"/>
                  <a:gd name="T107" fmla="*/ 28 h 70"/>
                  <a:gd name="T108" fmla="*/ 30 w 56"/>
                  <a:gd name="T109" fmla="*/ 29 h 70"/>
                  <a:gd name="T110" fmla="*/ 33 w 56"/>
                  <a:gd name="T111" fmla="*/ 30 h 70"/>
                  <a:gd name="T112" fmla="*/ 36 w 56"/>
                  <a:gd name="T113" fmla="*/ 32 h 70"/>
                  <a:gd name="T114" fmla="*/ 38 w 56"/>
                  <a:gd name="T11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0">
                    <a:moveTo>
                      <a:pt x="38" y="65"/>
                    </a:moveTo>
                    <a:lnTo>
                      <a:pt x="38" y="70"/>
                    </a:lnTo>
                    <a:lnTo>
                      <a:pt x="56" y="69"/>
                    </a:lnTo>
                    <a:lnTo>
                      <a:pt x="56" y="65"/>
                    </a:lnTo>
                    <a:lnTo>
                      <a:pt x="52" y="65"/>
                    </a:lnTo>
                    <a:lnTo>
                      <a:pt x="50" y="64"/>
                    </a:lnTo>
                    <a:lnTo>
                      <a:pt x="49" y="63"/>
                    </a:lnTo>
                    <a:lnTo>
                      <a:pt x="49" y="61"/>
                    </a:lnTo>
                    <a:lnTo>
                      <a:pt x="49" y="0"/>
                    </a:lnTo>
                    <a:lnTo>
                      <a:pt x="32" y="1"/>
                    </a:lnTo>
                    <a:lnTo>
                      <a:pt x="32" y="6"/>
                    </a:lnTo>
                    <a:lnTo>
                      <a:pt x="35" y="6"/>
                    </a:lnTo>
                    <a:lnTo>
                      <a:pt x="37" y="6"/>
                    </a:lnTo>
                    <a:lnTo>
                      <a:pt x="38" y="7"/>
                    </a:lnTo>
                    <a:lnTo>
                      <a:pt x="38" y="10"/>
                    </a:lnTo>
                    <a:lnTo>
                      <a:pt x="38" y="29"/>
                    </a:lnTo>
                    <a:lnTo>
                      <a:pt x="35" y="27"/>
                    </a:lnTo>
                    <a:lnTo>
                      <a:pt x="31" y="25"/>
                    </a:lnTo>
                    <a:lnTo>
                      <a:pt x="28" y="25"/>
                    </a:lnTo>
                    <a:lnTo>
                      <a:pt x="25" y="25"/>
                    </a:lnTo>
                    <a:lnTo>
                      <a:pt x="15" y="26"/>
                    </a:lnTo>
                    <a:lnTo>
                      <a:pt x="7" y="31"/>
                    </a:lnTo>
                    <a:lnTo>
                      <a:pt x="2" y="38"/>
                    </a:lnTo>
                    <a:lnTo>
                      <a:pt x="0" y="47"/>
                    </a:lnTo>
                    <a:lnTo>
                      <a:pt x="2" y="57"/>
                    </a:lnTo>
                    <a:lnTo>
                      <a:pt x="6" y="64"/>
                    </a:lnTo>
                    <a:lnTo>
                      <a:pt x="14" y="68"/>
                    </a:lnTo>
                    <a:lnTo>
                      <a:pt x="24" y="70"/>
                    </a:lnTo>
                    <a:lnTo>
                      <a:pt x="28" y="70"/>
                    </a:lnTo>
                    <a:lnTo>
                      <a:pt x="32" y="69"/>
                    </a:lnTo>
                    <a:lnTo>
                      <a:pt x="35" y="67"/>
                    </a:lnTo>
                    <a:lnTo>
                      <a:pt x="38" y="65"/>
                    </a:lnTo>
                    <a:close/>
                    <a:moveTo>
                      <a:pt x="38" y="34"/>
                    </a:moveTo>
                    <a:lnTo>
                      <a:pt x="38" y="59"/>
                    </a:lnTo>
                    <a:lnTo>
                      <a:pt x="36" y="61"/>
                    </a:lnTo>
                    <a:lnTo>
                      <a:pt x="34" y="64"/>
                    </a:lnTo>
                    <a:lnTo>
                      <a:pt x="30" y="66"/>
                    </a:lnTo>
                    <a:lnTo>
                      <a:pt x="25" y="67"/>
                    </a:lnTo>
                    <a:lnTo>
                      <a:pt x="21" y="66"/>
                    </a:lnTo>
                    <a:lnTo>
                      <a:pt x="18" y="65"/>
                    </a:lnTo>
                    <a:lnTo>
                      <a:pt x="16" y="62"/>
                    </a:lnTo>
                    <a:lnTo>
                      <a:pt x="14" y="60"/>
                    </a:lnTo>
                    <a:lnTo>
                      <a:pt x="13" y="57"/>
                    </a:lnTo>
                    <a:lnTo>
                      <a:pt x="13" y="53"/>
                    </a:lnTo>
                    <a:lnTo>
                      <a:pt x="13" y="50"/>
                    </a:lnTo>
                    <a:lnTo>
                      <a:pt x="13" y="47"/>
                    </a:lnTo>
                    <a:lnTo>
                      <a:pt x="13" y="44"/>
                    </a:lnTo>
                    <a:lnTo>
                      <a:pt x="13" y="40"/>
                    </a:lnTo>
                    <a:lnTo>
                      <a:pt x="14" y="37"/>
                    </a:lnTo>
                    <a:lnTo>
                      <a:pt x="15" y="33"/>
                    </a:lnTo>
                    <a:lnTo>
                      <a:pt x="18" y="31"/>
                    </a:lnTo>
                    <a:lnTo>
                      <a:pt x="20" y="29"/>
                    </a:lnTo>
                    <a:lnTo>
                      <a:pt x="23" y="28"/>
                    </a:lnTo>
                    <a:lnTo>
                      <a:pt x="26" y="28"/>
                    </a:lnTo>
                    <a:lnTo>
                      <a:pt x="30" y="29"/>
                    </a:lnTo>
                    <a:lnTo>
                      <a:pt x="33" y="30"/>
                    </a:lnTo>
                    <a:lnTo>
                      <a:pt x="36" y="32"/>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5" name="Freeform 325"/>
              <p:cNvSpPr>
                <a:spLocks noChangeAspect="1" noEditPoints="1"/>
              </p:cNvSpPr>
              <p:nvPr/>
            </p:nvSpPr>
            <p:spPr bwMode="auto">
              <a:xfrm>
                <a:off x="2159" y="2139"/>
                <a:ext cx="51" cy="46"/>
              </a:xfrm>
              <a:custGeom>
                <a:avLst/>
                <a:gdLst>
                  <a:gd name="T0" fmla="*/ 51 w 51"/>
                  <a:gd name="T1" fmla="*/ 24 h 46"/>
                  <a:gd name="T2" fmla="*/ 49 w 51"/>
                  <a:gd name="T3" fmla="*/ 14 h 46"/>
                  <a:gd name="T4" fmla="*/ 44 w 51"/>
                  <a:gd name="T5" fmla="*/ 7 h 46"/>
                  <a:gd name="T6" fmla="*/ 36 w 51"/>
                  <a:gd name="T7" fmla="*/ 2 h 46"/>
                  <a:gd name="T8" fmla="*/ 25 w 51"/>
                  <a:gd name="T9" fmla="*/ 0 h 46"/>
                  <a:gd name="T10" fmla="*/ 15 w 51"/>
                  <a:gd name="T11" fmla="*/ 2 h 46"/>
                  <a:gd name="T12" fmla="*/ 7 w 51"/>
                  <a:gd name="T13" fmla="*/ 7 h 46"/>
                  <a:gd name="T14" fmla="*/ 2 w 51"/>
                  <a:gd name="T15" fmla="*/ 15 h 46"/>
                  <a:gd name="T16" fmla="*/ 0 w 51"/>
                  <a:gd name="T17" fmla="*/ 24 h 46"/>
                  <a:gd name="T18" fmla="*/ 2 w 51"/>
                  <a:gd name="T19" fmla="*/ 32 h 46"/>
                  <a:gd name="T20" fmla="*/ 6 w 51"/>
                  <a:gd name="T21" fmla="*/ 40 h 46"/>
                  <a:gd name="T22" fmla="*/ 14 w 51"/>
                  <a:gd name="T23" fmla="*/ 44 h 46"/>
                  <a:gd name="T24" fmla="*/ 25 w 51"/>
                  <a:gd name="T25" fmla="*/ 46 h 46"/>
                  <a:gd name="T26" fmla="*/ 36 w 51"/>
                  <a:gd name="T27" fmla="*/ 44 h 46"/>
                  <a:gd name="T28" fmla="*/ 44 w 51"/>
                  <a:gd name="T29" fmla="*/ 40 h 46"/>
                  <a:gd name="T30" fmla="*/ 49 w 51"/>
                  <a:gd name="T31" fmla="*/ 32 h 46"/>
                  <a:gd name="T32" fmla="*/ 51 w 51"/>
                  <a:gd name="T33" fmla="*/ 24 h 46"/>
                  <a:gd name="T34" fmla="*/ 25 w 51"/>
                  <a:gd name="T35" fmla="*/ 42 h 46"/>
                  <a:gd name="T36" fmla="*/ 21 w 51"/>
                  <a:gd name="T37" fmla="*/ 42 h 46"/>
                  <a:gd name="T38" fmla="*/ 18 w 51"/>
                  <a:gd name="T39" fmla="*/ 40 h 46"/>
                  <a:gd name="T40" fmla="*/ 16 w 51"/>
                  <a:gd name="T41" fmla="*/ 38 h 46"/>
                  <a:gd name="T42" fmla="*/ 14 w 51"/>
                  <a:gd name="T43" fmla="*/ 36 h 46"/>
                  <a:gd name="T44" fmla="*/ 13 w 51"/>
                  <a:gd name="T45" fmla="*/ 33 h 46"/>
                  <a:gd name="T46" fmla="*/ 13 w 51"/>
                  <a:gd name="T47" fmla="*/ 29 h 46"/>
                  <a:gd name="T48" fmla="*/ 13 w 51"/>
                  <a:gd name="T49" fmla="*/ 26 h 46"/>
                  <a:gd name="T50" fmla="*/ 13 w 51"/>
                  <a:gd name="T51" fmla="*/ 23 h 46"/>
                  <a:gd name="T52" fmla="*/ 13 w 51"/>
                  <a:gd name="T53" fmla="*/ 19 h 46"/>
                  <a:gd name="T54" fmla="*/ 13 w 51"/>
                  <a:gd name="T55" fmla="*/ 16 h 46"/>
                  <a:gd name="T56" fmla="*/ 13 w 51"/>
                  <a:gd name="T57" fmla="*/ 13 h 46"/>
                  <a:gd name="T58" fmla="*/ 15 w 51"/>
                  <a:gd name="T59" fmla="*/ 10 h 46"/>
                  <a:gd name="T60" fmla="*/ 16 w 51"/>
                  <a:gd name="T61" fmla="*/ 7 h 46"/>
                  <a:gd name="T62" fmla="*/ 19 w 51"/>
                  <a:gd name="T63" fmla="*/ 5 h 46"/>
                  <a:gd name="T64" fmla="*/ 22 w 51"/>
                  <a:gd name="T65" fmla="*/ 4 h 46"/>
                  <a:gd name="T66" fmla="*/ 25 w 51"/>
                  <a:gd name="T67" fmla="*/ 4 h 46"/>
                  <a:gd name="T68" fmla="*/ 29 w 51"/>
                  <a:gd name="T69" fmla="*/ 4 h 46"/>
                  <a:gd name="T70" fmla="*/ 31 w 51"/>
                  <a:gd name="T71" fmla="*/ 5 h 46"/>
                  <a:gd name="T72" fmla="*/ 34 w 51"/>
                  <a:gd name="T73" fmla="*/ 7 h 46"/>
                  <a:gd name="T74" fmla="*/ 36 w 51"/>
                  <a:gd name="T75" fmla="*/ 9 h 46"/>
                  <a:gd name="T76" fmla="*/ 37 w 51"/>
                  <a:gd name="T77" fmla="*/ 12 h 46"/>
                  <a:gd name="T78" fmla="*/ 38 w 51"/>
                  <a:gd name="T79" fmla="*/ 15 h 46"/>
                  <a:gd name="T80" fmla="*/ 38 w 51"/>
                  <a:gd name="T81" fmla="*/ 19 h 46"/>
                  <a:gd name="T82" fmla="*/ 38 w 51"/>
                  <a:gd name="T83" fmla="*/ 23 h 46"/>
                  <a:gd name="T84" fmla="*/ 38 w 51"/>
                  <a:gd name="T85" fmla="*/ 26 h 46"/>
                  <a:gd name="T86" fmla="*/ 38 w 51"/>
                  <a:gd name="T87" fmla="*/ 29 h 46"/>
                  <a:gd name="T88" fmla="*/ 37 w 51"/>
                  <a:gd name="T89" fmla="*/ 33 h 46"/>
                  <a:gd name="T90" fmla="*/ 37 w 51"/>
                  <a:gd name="T91" fmla="*/ 36 h 46"/>
                  <a:gd name="T92" fmla="*/ 35 w 51"/>
                  <a:gd name="T93" fmla="*/ 38 h 46"/>
                  <a:gd name="T94" fmla="*/ 33 w 51"/>
                  <a:gd name="T95" fmla="*/ 40 h 46"/>
                  <a:gd name="T96" fmla="*/ 30 w 51"/>
                  <a:gd name="T97" fmla="*/ 42 h 46"/>
                  <a:gd name="T98" fmla="*/ 25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4"/>
                    </a:moveTo>
                    <a:lnTo>
                      <a:pt x="49" y="14"/>
                    </a:lnTo>
                    <a:lnTo>
                      <a:pt x="44" y="7"/>
                    </a:lnTo>
                    <a:lnTo>
                      <a:pt x="36" y="2"/>
                    </a:lnTo>
                    <a:lnTo>
                      <a:pt x="25" y="0"/>
                    </a:lnTo>
                    <a:lnTo>
                      <a:pt x="15" y="2"/>
                    </a:lnTo>
                    <a:lnTo>
                      <a:pt x="7" y="7"/>
                    </a:lnTo>
                    <a:lnTo>
                      <a:pt x="2" y="15"/>
                    </a:lnTo>
                    <a:lnTo>
                      <a:pt x="0" y="24"/>
                    </a:lnTo>
                    <a:lnTo>
                      <a:pt x="2" y="32"/>
                    </a:lnTo>
                    <a:lnTo>
                      <a:pt x="6" y="40"/>
                    </a:lnTo>
                    <a:lnTo>
                      <a:pt x="14" y="44"/>
                    </a:lnTo>
                    <a:lnTo>
                      <a:pt x="25" y="46"/>
                    </a:lnTo>
                    <a:lnTo>
                      <a:pt x="36" y="44"/>
                    </a:lnTo>
                    <a:lnTo>
                      <a:pt x="44" y="40"/>
                    </a:lnTo>
                    <a:lnTo>
                      <a:pt x="49" y="32"/>
                    </a:lnTo>
                    <a:lnTo>
                      <a:pt x="51" y="24"/>
                    </a:lnTo>
                    <a:close/>
                    <a:moveTo>
                      <a:pt x="25" y="42"/>
                    </a:moveTo>
                    <a:lnTo>
                      <a:pt x="21" y="42"/>
                    </a:lnTo>
                    <a:lnTo>
                      <a:pt x="18" y="40"/>
                    </a:lnTo>
                    <a:lnTo>
                      <a:pt x="16" y="38"/>
                    </a:lnTo>
                    <a:lnTo>
                      <a:pt x="14" y="36"/>
                    </a:lnTo>
                    <a:lnTo>
                      <a:pt x="13" y="33"/>
                    </a:lnTo>
                    <a:lnTo>
                      <a:pt x="13" y="29"/>
                    </a:lnTo>
                    <a:lnTo>
                      <a:pt x="13" y="26"/>
                    </a:lnTo>
                    <a:lnTo>
                      <a:pt x="13" y="23"/>
                    </a:lnTo>
                    <a:lnTo>
                      <a:pt x="13" y="19"/>
                    </a:lnTo>
                    <a:lnTo>
                      <a:pt x="13" y="16"/>
                    </a:lnTo>
                    <a:lnTo>
                      <a:pt x="13" y="13"/>
                    </a:lnTo>
                    <a:lnTo>
                      <a:pt x="15" y="10"/>
                    </a:lnTo>
                    <a:lnTo>
                      <a:pt x="16" y="7"/>
                    </a:lnTo>
                    <a:lnTo>
                      <a:pt x="19" y="5"/>
                    </a:lnTo>
                    <a:lnTo>
                      <a:pt x="22" y="4"/>
                    </a:lnTo>
                    <a:lnTo>
                      <a:pt x="25" y="4"/>
                    </a:lnTo>
                    <a:lnTo>
                      <a:pt x="29" y="4"/>
                    </a:lnTo>
                    <a:lnTo>
                      <a:pt x="31" y="5"/>
                    </a:lnTo>
                    <a:lnTo>
                      <a:pt x="34" y="7"/>
                    </a:lnTo>
                    <a:lnTo>
                      <a:pt x="36" y="9"/>
                    </a:lnTo>
                    <a:lnTo>
                      <a:pt x="37" y="12"/>
                    </a:lnTo>
                    <a:lnTo>
                      <a:pt x="38" y="15"/>
                    </a:lnTo>
                    <a:lnTo>
                      <a:pt x="38" y="19"/>
                    </a:lnTo>
                    <a:lnTo>
                      <a:pt x="38" y="23"/>
                    </a:lnTo>
                    <a:lnTo>
                      <a:pt x="38" y="26"/>
                    </a:lnTo>
                    <a:lnTo>
                      <a:pt x="38" y="29"/>
                    </a:lnTo>
                    <a:lnTo>
                      <a:pt x="37" y="33"/>
                    </a:lnTo>
                    <a:lnTo>
                      <a:pt x="37" y="36"/>
                    </a:lnTo>
                    <a:lnTo>
                      <a:pt x="35" y="38"/>
                    </a:lnTo>
                    <a:lnTo>
                      <a:pt x="33" y="40"/>
                    </a:lnTo>
                    <a:lnTo>
                      <a:pt x="30" y="42"/>
                    </a:lnTo>
                    <a:lnTo>
                      <a:pt x="25"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6" name="Freeform 326"/>
              <p:cNvSpPr>
                <a:spLocks noChangeAspect="1"/>
              </p:cNvSpPr>
              <p:nvPr/>
            </p:nvSpPr>
            <p:spPr bwMode="auto">
              <a:xfrm>
                <a:off x="713" y="2251"/>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8 h 53"/>
                  <a:gd name="T32" fmla="*/ 10 w 28"/>
                  <a:gd name="T33" fmla="*/ 50 h 53"/>
                  <a:gd name="T34" fmla="*/ 8 w 28"/>
                  <a:gd name="T35" fmla="*/ 50 h 53"/>
                  <a:gd name="T36" fmla="*/ 3 w 28"/>
                  <a:gd name="T37" fmla="*/ 50 h 53"/>
                  <a:gd name="T38" fmla="*/ 1 w 28"/>
                  <a:gd name="T39" fmla="*/ 50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0 h 53"/>
                  <a:gd name="T60" fmla="*/ 25 w 28"/>
                  <a:gd name="T61" fmla="*/ 50 h 53"/>
                  <a:gd name="T62" fmla="*/ 21 w 28"/>
                  <a:gd name="T63" fmla="*/ 50 h 53"/>
                  <a:gd name="T64" fmla="*/ 19 w 28"/>
                  <a:gd name="T65" fmla="*/ 50 h 53"/>
                  <a:gd name="T66" fmla="*/ 18 w 28"/>
                  <a:gd name="T67" fmla="*/ 48 h 53"/>
                  <a:gd name="T68" fmla="*/ 17 w 28"/>
                  <a:gd name="T69" fmla="*/ 47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8"/>
                    </a:lnTo>
                    <a:lnTo>
                      <a:pt x="2" y="8"/>
                    </a:lnTo>
                    <a:lnTo>
                      <a:pt x="5" y="8"/>
                    </a:lnTo>
                    <a:lnTo>
                      <a:pt x="8" y="7"/>
                    </a:lnTo>
                    <a:lnTo>
                      <a:pt x="11" y="6"/>
                    </a:lnTo>
                    <a:lnTo>
                      <a:pt x="11" y="47"/>
                    </a:lnTo>
                    <a:lnTo>
                      <a:pt x="11" y="48"/>
                    </a:lnTo>
                    <a:lnTo>
                      <a:pt x="10" y="50"/>
                    </a:lnTo>
                    <a:lnTo>
                      <a:pt x="8" y="50"/>
                    </a:lnTo>
                    <a:lnTo>
                      <a:pt x="3" y="50"/>
                    </a:lnTo>
                    <a:lnTo>
                      <a:pt x="1" y="50"/>
                    </a:lnTo>
                    <a:lnTo>
                      <a:pt x="1" y="53"/>
                    </a:lnTo>
                    <a:lnTo>
                      <a:pt x="4" y="53"/>
                    </a:lnTo>
                    <a:lnTo>
                      <a:pt x="7" y="53"/>
                    </a:lnTo>
                    <a:lnTo>
                      <a:pt x="11" y="53"/>
                    </a:lnTo>
                    <a:lnTo>
                      <a:pt x="14" y="53"/>
                    </a:lnTo>
                    <a:lnTo>
                      <a:pt x="17" y="53"/>
                    </a:lnTo>
                    <a:lnTo>
                      <a:pt x="21" y="53"/>
                    </a:lnTo>
                    <a:lnTo>
                      <a:pt x="25" y="53"/>
                    </a:lnTo>
                    <a:lnTo>
                      <a:pt x="28" y="53"/>
                    </a:lnTo>
                    <a:lnTo>
                      <a:pt x="28" y="50"/>
                    </a:lnTo>
                    <a:lnTo>
                      <a:pt x="25" y="50"/>
                    </a:lnTo>
                    <a:lnTo>
                      <a:pt x="21" y="50"/>
                    </a:lnTo>
                    <a:lnTo>
                      <a:pt x="19" y="50"/>
                    </a:lnTo>
                    <a:lnTo>
                      <a:pt x="18" y="48"/>
                    </a:lnTo>
                    <a:lnTo>
                      <a:pt x="17" y="47"/>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7" name="Freeform 327"/>
              <p:cNvSpPr>
                <a:spLocks noChangeAspect="1" noEditPoints="1"/>
              </p:cNvSpPr>
              <p:nvPr/>
            </p:nvSpPr>
            <p:spPr bwMode="auto">
              <a:xfrm>
                <a:off x="750" y="2250"/>
                <a:ext cx="38" cy="54"/>
              </a:xfrm>
              <a:custGeom>
                <a:avLst/>
                <a:gdLst>
                  <a:gd name="T0" fmla="*/ 29 w 38"/>
                  <a:gd name="T1" fmla="*/ 3 h 54"/>
                  <a:gd name="T2" fmla="*/ 29 w 38"/>
                  <a:gd name="T3" fmla="*/ 2 h 54"/>
                  <a:gd name="T4" fmla="*/ 29 w 38"/>
                  <a:gd name="T5" fmla="*/ 1 h 54"/>
                  <a:gd name="T6" fmla="*/ 28 w 38"/>
                  <a:gd name="T7" fmla="*/ 0 h 54"/>
                  <a:gd name="T8" fmla="*/ 27 w 38"/>
                  <a:gd name="T9" fmla="*/ 0 h 54"/>
                  <a:gd name="T10" fmla="*/ 26 w 38"/>
                  <a:gd name="T11" fmla="*/ 1 h 54"/>
                  <a:gd name="T12" fmla="*/ 26 w 38"/>
                  <a:gd name="T13" fmla="*/ 2 h 54"/>
                  <a:gd name="T14" fmla="*/ 0 w 38"/>
                  <a:gd name="T15" fmla="*/ 38 h 54"/>
                  <a:gd name="T16" fmla="*/ 0 w 38"/>
                  <a:gd name="T17" fmla="*/ 41 h 54"/>
                  <a:gd name="T18" fmla="*/ 23 w 38"/>
                  <a:gd name="T19" fmla="*/ 41 h 54"/>
                  <a:gd name="T20" fmla="*/ 23 w 38"/>
                  <a:gd name="T21" fmla="*/ 48 h 54"/>
                  <a:gd name="T22" fmla="*/ 22 w 38"/>
                  <a:gd name="T23" fmla="*/ 50 h 54"/>
                  <a:gd name="T24" fmla="*/ 22 w 38"/>
                  <a:gd name="T25" fmla="*/ 51 h 54"/>
                  <a:gd name="T26" fmla="*/ 20 w 38"/>
                  <a:gd name="T27" fmla="*/ 51 h 54"/>
                  <a:gd name="T28" fmla="*/ 16 w 38"/>
                  <a:gd name="T29" fmla="*/ 51 h 54"/>
                  <a:gd name="T30" fmla="*/ 14 w 38"/>
                  <a:gd name="T31" fmla="*/ 51 h 54"/>
                  <a:gd name="T32" fmla="*/ 14 w 38"/>
                  <a:gd name="T33" fmla="*/ 54 h 54"/>
                  <a:gd name="T34" fmla="*/ 18 w 38"/>
                  <a:gd name="T35" fmla="*/ 54 h 54"/>
                  <a:gd name="T36" fmla="*/ 21 w 38"/>
                  <a:gd name="T37" fmla="*/ 54 h 54"/>
                  <a:gd name="T38" fmla="*/ 23 w 38"/>
                  <a:gd name="T39" fmla="*/ 54 h 54"/>
                  <a:gd name="T40" fmla="*/ 26 w 38"/>
                  <a:gd name="T41" fmla="*/ 54 h 54"/>
                  <a:gd name="T42" fmla="*/ 29 w 38"/>
                  <a:gd name="T43" fmla="*/ 54 h 54"/>
                  <a:gd name="T44" fmla="*/ 31 w 38"/>
                  <a:gd name="T45" fmla="*/ 54 h 54"/>
                  <a:gd name="T46" fmla="*/ 33 w 38"/>
                  <a:gd name="T47" fmla="*/ 54 h 54"/>
                  <a:gd name="T48" fmla="*/ 37 w 38"/>
                  <a:gd name="T49" fmla="*/ 54 h 54"/>
                  <a:gd name="T50" fmla="*/ 37 w 38"/>
                  <a:gd name="T51" fmla="*/ 51 h 54"/>
                  <a:gd name="T52" fmla="*/ 36 w 38"/>
                  <a:gd name="T53" fmla="*/ 51 h 54"/>
                  <a:gd name="T54" fmla="*/ 32 w 38"/>
                  <a:gd name="T55" fmla="*/ 51 h 54"/>
                  <a:gd name="T56" fmla="*/ 30 w 38"/>
                  <a:gd name="T57" fmla="*/ 51 h 54"/>
                  <a:gd name="T58" fmla="*/ 29 w 38"/>
                  <a:gd name="T59" fmla="*/ 50 h 54"/>
                  <a:gd name="T60" fmla="*/ 29 w 38"/>
                  <a:gd name="T61" fmla="*/ 48 h 54"/>
                  <a:gd name="T62" fmla="*/ 29 w 38"/>
                  <a:gd name="T63" fmla="*/ 41 h 54"/>
                  <a:gd name="T64" fmla="*/ 38 w 38"/>
                  <a:gd name="T65" fmla="*/ 41 h 54"/>
                  <a:gd name="T66" fmla="*/ 38 w 38"/>
                  <a:gd name="T67" fmla="*/ 38 h 54"/>
                  <a:gd name="T68" fmla="*/ 29 w 38"/>
                  <a:gd name="T69" fmla="*/ 38 h 54"/>
                  <a:gd name="T70" fmla="*/ 29 w 38"/>
                  <a:gd name="T71" fmla="*/ 3 h 54"/>
                  <a:gd name="T72" fmla="*/ 23 w 38"/>
                  <a:gd name="T73" fmla="*/ 9 h 54"/>
                  <a:gd name="T74" fmla="*/ 23 w 38"/>
                  <a:gd name="T75" fmla="*/ 38 h 54"/>
                  <a:gd name="T76" fmla="*/ 3 w 38"/>
                  <a:gd name="T77" fmla="*/ 38 h 54"/>
                  <a:gd name="T78" fmla="*/ 23 w 38"/>
                  <a:gd name="T79"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54">
                    <a:moveTo>
                      <a:pt x="29" y="3"/>
                    </a:moveTo>
                    <a:lnTo>
                      <a:pt x="29" y="2"/>
                    </a:lnTo>
                    <a:lnTo>
                      <a:pt x="29" y="1"/>
                    </a:lnTo>
                    <a:lnTo>
                      <a:pt x="28" y="0"/>
                    </a:lnTo>
                    <a:lnTo>
                      <a:pt x="27" y="0"/>
                    </a:lnTo>
                    <a:lnTo>
                      <a:pt x="26" y="1"/>
                    </a:lnTo>
                    <a:lnTo>
                      <a:pt x="26" y="2"/>
                    </a:lnTo>
                    <a:lnTo>
                      <a:pt x="0" y="38"/>
                    </a:lnTo>
                    <a:lnTo>
                      <a:pt x="0" y="41"/>
                    </a:lnTo>
                    <a:lnTo>
                      <a:pt x="23" y="41"/>
                    </a:lnTo>
                    <a:lnTo>
                      <a:pt x="23" y="48"/>
                    </a:lnTo>
                    <a:lnTo>
                      <a:pt x="22" y="50"/>
                    </a:lnTo>
                    <a:lnTo>
                      <a:pt x="22" y="51"/>
                    </a:lnTo>
                    <a:lnTo>
                      <a:pt x="20" y="51"/>
                    </a:lnTo>
                    <a:lnTo>
                      <a:pt x="16" y="51"/>
                    </a:lnTo>
                    <a:lnTo>
                      <a:pt x="14" y="51"/>
                    </a:lnTo>
                    <a:lnTo>
                      <a:pt x="14" y="54"/>
                    </a:lnTo>
                    <a:lnTo>
                      <a:pt x="18" y="54"/>
                    </a:lnTo>
                    <a:lnTo>
                      <a:pt x="21" y="54"/>
                    </a:lnTo>
                    <a:lnTo>
                      <a:pt x="23" y="54"/>
                    </a:lnTo>
                    <a:lnTo>
                      <a:pt x="26" y="54"/>
                    </a:lnTo>
                    <a:lnTo>
                      <a:pt x="29" y="54"/>
                    </a:lnTo>
                    <a:lnTo>
                      <a:pt x="31" y="54"/>
                    </a:lnTo>
                    <a:lnTo>
                      <a:pt x="33" y="54"/>
                    </a:lnTo>
                    <a:lnTo>
                      <a:pt x="37" y="54"/>
                    </a:lnTo>
                    <a:lnTo>
                      <a:pt x="37" y="51"/>
                    </a:lnTo>
                    <a:lnTo>
                      <a:pt x="36" y="51"/>
                    </a:lnTo>
                    <a:lnTo>
                      <a:pt x="32" y="51"/>
                    </a:lnTo>
                    <a:lnTo>
                      <a:pt x="30" y="51"/>
                    </a:lnTo>
                    <a:lnTo>
                      <a:pt x="29" y="50"/>
                    </a:lnTo>
                    <a:lnTo>
                      <a:pt x="29" y="48"/>
                    </a:lnTo>
                    <a:lnTo>
                      <a:pt x="29" y="41"/>
                    </a:lnTo>
                    <a:lnTo>
                      <a:pt x="38" y="41"/>
                    </a:lnTo>
                    <a:lnTo>
                      <a:pt x="38" y="38"/>
                    </a:lnTo>
                    <a:lnTo>
                      <a:pt x="29" y="38"/>
                    </a:lnTo>
                    <a:lnTo>
                      <a:pt x="29" y="3"/>
                    </a:lnTo>
                    <a:close/>
                    <a:moveTo>
                      <a:pt x="23" y="9"/>
                    </a:moveTo>
                    <a:lnTo>
                      <a:pt x="23" y="38"/>
                    </a:lnTo>
                    <a:lnTo>
                      <a:pt x="3" y="38"/>
                    </a:lnTo>
                    <a:lnTo>
                      <a:pt x="23"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8" name="Freeform 328"/>
              <p:cNvSpPr>
                <a:spLocks noChangeAspect="1" noEditPoints="1"/>
              </p:cNvSpPr>
              <p:nvPr/>
            </p:nvSpPr>
            <p:spPr bwMode="auto">
              <a:xfrm>
                <a:off x="797" y="2270"/>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6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1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6"/>
                    </a:lnTo>
                    <a:lnTo>
                      <a:pt x="7" y="26"/>
                    </a:lnTo>
                    <a:lnTo>
                      <a:pt x="5" y="25"/>
                    </a:lnTo>
                    <a:lnTo>
                      <a:pt x="3" y="26"/>
                    </a:lnTo>
                    <a:lnTo>
                      <a:pt x="2" y="27"/>
                    </a:lnTo>
                    <a:lnTo>
                      <a:pt x="1" y="28"/>
                    </a:lnTo>
                    <a:lnTo>
                      <a:pt x="0" y="30"/>
                    </a:lnTo>
                    <a:lnTo>
                      <a:pt x="1" y="31"/>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9" name="Freeform 329"/>
              <p:cNvSpPr>
                <a:spLocks noChangeAspect="1" noEditPoints="1"/>
              </p:cNvSpPr>
              <p:nvPr/>
            </p:nvSpPr>
            <p:spPr bwMode="auto">
              <a:xfrm>
                <a:off x="1167" y="2235"/>
                <a:ext cx="24" cy="69"/>
              </a:xfrm>
              <a:custGeom>
                <a:avLst/>
                <a:gdLst>
                  <a:gd name="T0" fmla="*/ 18 w 24"/>
                  <a:gd name="T1" fmla="*/ 24 h 69"/>
                  <a:gd name="T2" fmla="*/ 1 w 24"/>
                  <a:gd name="T3" fmla="*/ 25 h 69"/>
                  <a:gd name="T4" fmla="*/ 1 w 24"/>
                  <a:gd name="T5" fmla="*/ 30 h 69"/>
                  <a:gd name="T6" fmla="*/ 4 w 24"/>
                  <a:gd name="T7" fmla="*/ 30 h 69"/>
                  <a:gd name="T8" fmla="*/ 6 w 24"/>
                  <a:gd name="T9" fmla="*/ 30 h 69"/>
                  <a:gd name="T10" fmla="*/ 7 w 24"/>
                  <a:gd name="T11" fmla="*/ 31 h 69"/>
                  <a:gd name="T12" fmla="*/ 7 w 24"/>
                  <a:gd name="T13" fmla="*/ 34 h 69"/>
                  <a:gd name="T14" fmla="*/ 7 w 24"/>
                  <a:gd name="T15" fmla="*/ 64 h 69"/>
                  <a:gd name="T16" fmla="*/ 0 w 24"/>
                  <a:gd name="T17" fmla="*/ 64 h 69"/>
                  <a:gd name="T18" fmla="*/ 0 w 24"/>
                  <a:gd name="T19" fmla="*/ 69 h 69"/>
                  <a:gd name="T20" fmla="*/ 6 w 24"/>
                  <a:gd name="T21" fmla="*/ 69 h 69"/>
                  <a:gd name="T22" fmla="*/ 13 w 24"/>
                  <a:gd name="T23" fmla="*/ 69 h 69"/>
                  <a:gd name="T24" fmla="*/ 18 w 24"/>
                  <a:gd name="T25" fmla="*/ 69 h 69"/>
                  <a:gd name="T26" fmla="*/ 24 w 24"/>
                  <a:gd name="T27" fmla="*/ 69 h 69"/>
                  <a:gd name="T28" fmla="*/ 24 w 24"/>
                  <a:gd name="T29" fmla="*/ 64 h 69"/>
                  <a:gd name="T30" fmla="*/ 18 w 24"/>
                  <a:gd name="T31" fmla="*/ 64 h 69"/>
                  <a:gd name="T32" fmla="*/ 18 w 24"/>
                  <a:gd name="T33" fmla="*/ 24 h 69"/>
                  <a:gd name="T34" fmla="*/ 19 w 24"/>
                  <a:gd name="T35" fmla="*/ 8 h 69"/>
                  <a:gd name="T36" fmla="*/ 18 w 24"/>
                  <a:gd name="T37" fmla="*/ 5 h 69"/>
                  <a:gd name="T38" fmla="*/ 17 w 24"/>
                  <a:gd name="T39" fmla="*/ 2 h 69"/>
                  <a:gd name="T40" fmla="*/ 14 w 24"/>
                  <a:gd name="T41" fmla="*/ 0 h 69"/>
                  <a:gd name="T42" fmla="*/ 11 w 24"/>
                  <a:gd name="T43" fmla="*/ 0 h 69"/>
                  <a:gd name="T44" fmla="*/ 8 w 24"/>
                  <a:gd name="T45" fmla="*/ 0 h 69"/>
                  <a:gd name="T46" fmla="*/ 6 w 24"/>
                  <a:gd name="T47" fmla="*/ 2 h 69"/>
                  <a:gd name="T48" fmla="*/ 4 w 24"/>
                  <a:gd name="T49" fmla="*/ 5 h 69"/>
                  <a:gd name="T50" fmla="*/ 4 w 24"/>
                  <a:gd name="T51" fmla="*/ 8 h 69"/>
                  <a:gd name="T52" fmla="*/ 4 w 24"/>
                  <a:gd name="T53" fmla="*/ 11 h 69"/>
                  <a:gd name="T54" fmla="*/ 6 w 24"/>
                  <a:gd name="T55" fmla="*/ 13 h 69"/>
                  <a:gd name="T56" fmla="*/ 8 w 24"/>
                  <a:gd name="T57" fmla="*/ 15 h 69"/>
                  <a:gd name="T58" fmla="*/ 11 w 24"/>
                  <a:gd name="T59" fmla="*/ 15 h 69"/>
                  <a:gd name="T60" fmla="*/ 14 w 24"/>
                  <a:gd name="T61" fmla="*/ 15 h 69"/>
                  <a:gd name="T62" fmla="*/ 17 w 24"/>
                  <a:gd name="T63" fmla="*/ 13 h 69"/>
                  <a:gd name="T64" fmla="*/ 18 w 24"/>
                  <a:gd name="T65" fmla="*/ 11 h 69"/>
                  <a:gd name="T66" fmla="*/ 19 w 24"/>
                  <a:gd name="T6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69">
                    <a:moveTo>
                      <a:pt x="18" y="24"/>
                    </a:moveTo>
                    <a:lnTo>
                      <a:pt x="1" y="25"/>
                    </a:lnTo>
                    <a:lnTo>
                      <a:pt x="1" y="30"/>
                    </a:lnTo>
                    <a:lnTo>
                      <a:pt x="4" y="30"/>
                    </a:lnTo>
                    <a:lnTo>
                      <a:pt x="6" y="30"/>
                    </a:lnTo>
                    <a:lnTo>
                      <a:pt x="7" y="31"/>
                    </a:lnTo>
                    <a:lnTo>
                      <a:pt x="7" y="34"/>
                    </a:lnTo>
                    <a:lnTo>
                      <a:pt x="7" y="64"/>
                    </a:lnTo>
                    <a:lnTo>
                      <a:pt x="0" y="64"/>
                    </a:lnTo>
                    <a:lnTo>
                      <a:pt x="0" y="69"/>
                    </a:lnTo>
                    <a:lnTo>
                      <a:pt x="6" y="69"/>
                    </a:lnTo>
                    <a:lnTo>
                      <a:pt x="13" y="69"/>
                    </a:lnTo>
                    <a:lnTo>
                      <a:pt x="18" y="69"/>
                    </a:lnTo>
                    <a:lnTo>
                      <a:pt x="24" y="69"/>
                    </a:lnTo>
                    <a:lnTo>
                      <a:pt x="24" y="64"/>
                    </a:lnTo>
                    <a:lnTo>
                      <a:pt x="18" y="64"/>
                    </a:lnTo>
                    <a:lnTo>
                      <a:pt x="18" y="24"/>
                    </a:lnTo>
                    <a:close/>
                    <a:moveTo>
                      <a:pt x="19" y="8"/>
                    </a:moveTo>
                    <a:lnTo>
                      <a:pt x="18" y="5"/>
                    </a:lnTo>
                    <a:lnTo>
                      <a:pt x="17" y="2"/>
                    </a:lnTo>
                    <a:lnTo>
                      <a:pt x="14" y="0"/>
                    </a:lnTo>
                    <a:lnTo>
                      <a:pt x="11" y="0"/>
                    </a:lnTo>
                    <a:lnTo>
                      <a:pt x="8" y="0"/>
                    </a:lnTo>
                    <a:lnTo>
                      <a:pt x="6" y="2"/>
                    </a:lnTo>
                    <a:lnTo>
                      <a:pt x="4" y="5"/>
                    </a:lnTo>
                    <a:lnTo>
                      <a:pt x="4" y="8"/>
                    </a:lnTo>
                    <a:lnTo>
                      <a:pt x="4" y="11"/>
                    </a:lnTo>
                    <a:lnTo>
                      <a:pt x="6" y="13"/>
                    </a:lnTo>
                    <a:lnTo>
                      <a:pt x="8" y="15"/>
                    </a:lnTo>
                    <a:lnTo>
                      <a:pt x="11" y="15"/>
                    </a:lnTo>
                    <a:lnTo>
                      <a:pt x="14" y="15"/>
                    </a:lnTo>
                    <a:lnTo>
                      <a:pt x="17" y="13"/>
                    </a:lnTo>
                    <a:lnTo>
                      <a:pt x="18" y="11"/>
                    </a:lnTo>
                    <a:lnTo>
                      <a:pt x="19"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0" name="Freeform 330"/>
              <p:cNvSpPr>
                <a:spLocks noChangeAspect="1"/>
              </p:cNvSpPr>
              <p:nvPr/>
            </p:nvSpPr>
            <p:spPr bwMode="auto">
              <a:xfrm>
                <a:off x="1199" y="2234"/>
                <a:ext cx="39" cy="70"/>
              </a:xfrm>
              <a:custGeom>
                <a:avLst/>
                <a:gdLst>
                  <a:gd name="T0" fmla="*/ 7 w 39"/>
                  <a:gd name="T1" fmla="*/ 26 h 70"/>
                  <a:gd name="T2" fmla="*/ 0 w 39"/>
                  <a:gd name="T3" fmla="*/ 26 h 70"/>
                  <a:gd name="T4" fmla="*/ 0 w 39"/>
                  <a:gd name="T5" fmla="*/ 31 h 70"/>
                  <a:gd name="T6" fmla="*/ 7 w 39"/>
                  <a:gd name="T7" fmla="*/ 31 h 70"/>
                  <a:gd name="T8" fmla="*/ 7 w 39"/>
                  <a:gd name="T9" fmla="*/ 65 h 70"/>
                  <a:gd name="T10" fmla="*/ 0 w 39"/>
                  <a:gd name="T11" fmla="*/ 65 h 70"/>
                  <a:gd name="T12" fmla="*/ 0 w 39"/>
                  <a:gd name="T13" fmla="*/ 70 h 70"/>
                  <a:gd name="T14" fmla="*/ 6 w 39"/>
                  <a:gd name="T15" fmla="*/ 70 h 70"/>
                  <a:gd name="T16" fmla="*/ 13 w 39"/>
                  <a:gd name="T17" fmla="*/ 70 h 70"/>
                  <a:gd name="T18" fmla="*/ 16 w 39"/>
                  <a:gd name="T19" fmla="*/ 70 h 70"/>
                  <a:gd name="T20" fmla="*/ 20 w 39"/>
                  <a:gd name="T21" fmla="*/ 70 h 70"/>
                  <a:gd name="T22" fmla="*/ 24 w 39"/>
                  <a:gd name="T23" fmla="*/ 70 h 70"/>
                  <a:gd name="T24" fmla="*/ 27 w 39"/>
                  <a:gd name="T25" fmla="*/ 70 h 70"/>
                  <a:gd name="T26" fmla="*/ 27 w 39"/>
                  <a:gd name="T27" fmla="*/ 65 h 70"/>
                  <a:gd name="T28" fmla="*/ 18 w 39"/>
                  <a:gd name="T29" fmla="*/ 65 h 70"/>
                  <a:gd name="T30" fmla="*/ 18 w 39"/>
                  <a:gd name="T31" fmla="*/ 31 h 70"/>
                  <a:gd name="T32" fmla="*/ 29 w 39"/>
                  <a:gd name="T33" fmla="*/ 31 h 70"/>
                  <a:gd name="T34" fmla="*/ 29 w 39"/>
                  <a:gd name="T35" fmla="*/ 26 h 70"/>
                  <a:gd name="T36" fmla="*/ 17 w 39"/>
                  <a:gd name="T37" fmla="*/ 26 h 70"/>
                  <a:gd name="T38" fmla="*/ 17 w 39"/>
                  <a:gd name="T39" fmla="*/ 16 h 70"/>
                  <a:gd name="T40" fmla="*/ 18 w 39"/>
                  <a:gd name="T41" fmla="*/ 12 h 70"/>
                  <a:gd name="T42" fmla="*/ 19 w 39"/>
                  <a:gd name="T43" fmla="*/ 9 h 70"/>
                  <a:gd name="T44" fmla="*/ 20 w 39"/>
                  <a:gd name="T45" fmla="*/ 7 h 70"/>
                  <a:gd name="T46" fmla="*/ 22 w 39"/>
                  <a:gd name="T47" fmla="*/ 6 h 70"/>
                  <a:gd name="T48" fmla="*/ 23 w 39"/>
                  <a:gd name="T49" fmla="*/ 5 h 70"/>
                  <a:gd name="T50" fmla="*/ 25 w 39"/>
                  <a:gd name="T51" fmla="*/ 4 h 70"/>
                  <a:gd name="T52" fmla="*/ 26 w 39"/>
                  <a:gd name="T53" fmla="*/ 4 h 70"/>
                  <a:gd name="T54" fmla="*/ 27 w 39"/>
                  <a:gd name="T55" fmla="*/ 4 h 70"/>
                  <a:gd name="T56" fmla="*/ 29 w 39"/>
                  <a:gd name="T57" fmla="*/ 4 h 70"/>
                  <a:gd name="T58" fmla="*/ 27 w 39"/>
                  <a:gd name="T59" fmla="*/ 6 h 70"/>
                  <a:gd name="T60" fmla="*/ 27 w 39"/>
                  <a:gd name="T61" fmla="*/ 9 h 70"/>
                  <a:gd name="T62" fmla="*/ 27 w 39"/>
                  <a:gd name="T63" fmla="*/ 12 h 70"/>
                  <a:gd name="T64" fmla="*/ 29 w 39"/>
                  <a:gd name="T65" fmla="*/ 14 h 70"/>
                  <a:gd name="T66" fmla="*/ 31 w 39"/>
                  <a:gd name="T67" fmla="*/ 15 h 70"/>
                  <a:gd name="T68" fmla="*/ 33 w 39"/>
                  <a:gd name="T69" fmla="*/ 15 h 70"/>
                  <a:gd name="T70" fmla="*/ 35 w 39"/>
                  <a:gd name="T71" fmla="*/ 15 h 70"/>
                  <a:gd name="T72" fmla="*/ 37 w 39"/>
                  <a:gd name="T73" fmla="*/ 14 h 70"/>
                  <a:gd name="T74" fmla="*/ 39 w 39"/>
                  <a:gd name="T75" fmla="*/ 12 h 70"/>
                  <a:gd name="T76" fmla="*/ 39 w 39"/>
                  <a:gd name="T77" fmla="*/ 9 h 70"/>
                  <a:gd name="T78" fmla="*/ 38 w 39"/>
                  <a:gd name="T79" fmla="*/ 6 h 70"/>
                  <a:gd name="T80" fmla="*/ 36 w 39"/>
                  <a:gd name="T81" fmla="*/ 3 h 70"/>
                  <a:gd name="T82" fmla="*/ 33 w 39"/>
                  <a:gd name="T83" fmla="*/ 1 h 70"/>
                  <a:gd name="T84" fmla="*/ 28 w 39"/>
                  <a:gd name="T85" fmla="*/ 0 h 70"/>
                  <a:gd name="T86" fmla="*/ 20 w 39"/>
                  <a:gd name="T87" fmla="*/ 1 h 70"/>
                  <a:gd name="T88" fmla="*/ 14 w 39"/>
                  <a:gd name="T89" fmla="*/ 4 h 70"/>
                  <a:gd name="T90" fmla="*/ 9 w 39"/>
                  <a:gd name="T91" fmla="*/ 9 h 70"/>
                  <a:gd name="T92" fmla="*/ 7 w 39"/>
                  <a:gd name="T93" fmla="*/ 16 h 70"/>
                  <a:gd name="T94" fmla="*/ 7 w 39"/>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70">
                    <a:moveTo>
                      <a:pt x="7" y="26"/>
                    </a:moveTo>
                    <a:lnTo>
                      <a:pt x="0" y="26"/>
                    </a:lnTo>
                    <a:lnTo>
                      <a:pt x="0" y="31"/>
                    </a:lnTo>
                    <a:lnTo>
                      <a:pt x="7" y="31"/>
                    </a:lnTo>
                    <a:lnTo>
                      <a:pt x="7" y="65"/>
                    </a:lnTo>
                    <a:lnTo>
                      <a:pt x="0" y="65"/>
                    </a:lnTo>
                    <a:lnTo>
                      <a:pt x="0" y="70"/>
                    </a:lnTo>
                    <a:lnTo>
                      <a:pt x="6" y="70"/>
                    </a:lnTo>
                    <a:lnTo>
                      <a:pt x="13" y="70"/>
                    </a:lnTo>
                    <a:lnTo>
                      <a:pt x="16" y="70"/>
                    </a:lnTo>
                    <a:lnTo>
                      <a:pt x="20" y="70"/>
                    </a:lnTo>
                    <a:lnTo>
                      <a:pt x="24" y="70"/>
                    </a:lnTo>
                    <a:lnTo>
                      <a:pt x="27" y="70"/>
                    </a:lnTo>
                    <a:lnTo>
                      <a:pt x="27" y="65"/>
                    </a:lnTo>
                    <a:lnTo>
                      <a:pt x="18" y="65"/>
                    </a:lnTo>
                    <a:lnTo>
                      <a:pt x="18" y="31"/>
                    </a:lnTo>
                    <a:lnTo>
                      <a:pt x="29" y="31"/>
                    </a:lnTo>
                    <a:lnTo>
                      <a:pt x="29" y="26"/>
                    </a:lnTo>
                    <a:lnTo>
                      <a:pt x="17" y="26"/>
                    </a:lnTo>
                    <a:lnTo>
                      <a:pt x="17" y="16"/>
                    </a:lnTo>
                    <a:lnTo>
                      <a:pt x="18" y="12"/>
                    </a:lnTo>
                    <a:lnTo>
                      <a:pt x="19" y="9"/>
                    </a:lnTo>
                    <a:lnTo>
                      <a:pt x="20" y="7"/>
                    </a:lnTo>
                    <a:lnTo>
                      <a:pt x="22" y="6"/>
                    </a:lnTo>
                    <a:lnTo>
                      <a:pt x="23" y="5"/>
                    </a:lnTo>
                    <a:lnTo>
                      <a:pt x="25" y="4"/>
                    </a:lnTo>
                    <a:lnTo>
                      <a:pt x="26" y="4"/>
                    </a:lnTo>
                    <a:lnTo>
                      <a:pt x="27" y="4"/>
                    </a:lnTo>
                    <a:lnTo>
                      <a:pt x="29" y="4"/>
                    </a:lnTo>
                    <a:lnTo>
                      <a:pt x="27" y="6"/>
                    </a:lnTo>
                    <a:lnTo>
                      <a:pt x="27" y="9"/>
                    </a:lnTo>
                    <a:lnTo>
                      <a:pt x="27" y="12"/>
                    </a:lnTo>
                    <a:lnTo>
                      <a:pt x="29" y="14"/>
                    </a:lnTo>
                    <a:lnTo>
                      <a:pt x="31" y="15"/>
                    </a:lnTo>
                    <a:lnTo>
                      <a:pt x="33" y="15"/>
                    </a:lnTo>
                    <a:lnTo>
                      <a:pt x="35" y="15"/>
                    </a:lnTo>
                    <a:lnTo>
                      <a:pt x="37" y="14"/>
                    </a:lnTo>
                    <a:lnTo>
                      <a:pt x="39" y="12"/>
                    </a:lnTo>
                    <a:lnTo>
                      <a:pt x="39" y="9"/>
                    </a:lnTo>
                    <a:lnTo>
                      <a:pt x="38" y="6"/>
                    </a:lnTo>
                    <a:lnTo>
                      <a:pt x="36" y="3"/>
                    </a:lnTo>
                    <a:lnTo>
                      <a:pt x="33" y="1"/>
                    </a:lnTo>
                    <a:lnTo>
                      <a:pt x="28" y="0"/>
                    </a:lnTo>
                    <a:lnTo>
                      <a:pt x="20" y="1"/>
                    </a:lnTo>
                    <a:lnTo>
                      <a:pt x="14" y="4"/>
                    </a:lnTo>
                    <a:lnTo>
                      <a:pt x="9" y="9"/>
                    </a:lnTo>
                    <a:lnTo>
                      <a:pt x="7" y="16"/>
                    </a:lnTo>
                    <a:lnTo>
                      <a:pt x="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1" name="Freeform 331"/>
              <p:cNvSpPr>
                <a:spLocks noChangeAspect="1"/>
              </p:cNvSpPr>
              <p:nvPr/>
            </p:nvSpPr>
            <p:spPr bwMode="auto">
              <a:xfrm>
                <a:off x="1286" y="2229"/>
                <a:ext cx="4" cy="100"/>
              </a:xfrm>
              <a:custGeom>
                <a:avLst/>
                <a:gdLst>
                  <a:gd name="T0" fmla="*/ 4 w 4"/>
                  <a:gd name="T1" fmla="*/ 4 h 100"/>
                  <a:gd name="T2" fmla="*/ 4 w 4"/>
                  <a:gd name="T3" fmla="*/ 3 h 100"/>
                  <a:gd name="T4" fmla="*/ 3 w 4"/>
                  <a:gd name="T5" fmla="*/ 2 h 100"/>
                  <a:gd name="T6" fmla="*/ 3 w 4"/>
                  <a:gd name="T7" fmla="*/ 1 h 100"/>
                  <a:gd name="T8" fmla="*/ 2 w 4"/>
                  <a:gd name="T9" fmla="*/ 0 h 100"/>
                  <a:gd name="T10" fmla="*/ 0 w 4"/>
                  <a:gd name="T11" fmla="*/ 1 h 100"/>
                  <a:gd name="T12" fmla="*/ 0 w 4"/>
                  <a:gd name="T13" fmla="*/ 2 h 100"/>
                  <a:gd name="T14" fmla="*/ 0 w 4"/>
                  <a:gd name="T15" fmla="*/ 3 h 100"/>
                  <a:gd name="T16" fmla="*/ 0 w 4"/>
                  <a:gd name="T17" fmla="*/ 4 h 100"/>
                  <a:gd name="T18" fmla="*/ 0 w 4"/>
                  <a:gd name="T19" fmla="*/ 96 h 100"/>
                  <a:gd name="T20" fmla="*/ 0 w 4"/>
                  <a:gd name="T21" fmla="*/ 98 h 100"/>
                  <a:gd name="T22" fmla="*/ 0 w 4"/>
                  <a:gd name="T23" fmla="*/ 99 h 100"/>
                  <a:gd name="T24" fmla="*/ 0 w 4"/>
                  <a:gd name="T25" fmla="*/ 100 h 100"/>
                  <a:gd name="T26" fmla="*/ 2 w 4"/>
                  <a:gd name="T27" fmla="*/ 100 h 100"/>
                  <a:gd name="T28" fmla="*/ 3 w 4"/>
                  <a:gd name="T29" fmla="*/ 100 h 100"/>
                  <a:gd name="T30" fmla="*/ 3 w 4"/>
                  <a:gd name="T31" fmla="*/ 99 h 100"/>
                  <a:gd name="T32" fmla="*/ 4 w 4"/>
                  <a:gd name="T33" fmla="*/ 98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3"/>
                    </a:lnTo>
                    <a:lnTo>
                      <a:pt x="3" y="2"/>
                    </a:lnTo>
                    <a:lnTo>
                      <a:pt x="3" y="1"/>
                    </a:lnTo>
                    <a:lnTo>
                      <a:pt x="2" y="0"/>
                    </a:lnTo>
                    <a:lnTo>
                      <a:pt x="0" y="1"/>
                    </a:lnTo>
                    <a:lnTo>
                      <a:pt x="0" y="2"/>
                    </a:lnTo>
                    <a:lnTo>
                      <a:pt x="0" y="3"/>
                    </a:lnTo>
                    <a:lnTo>
                      <a:pt x="0" y="4"/>
                    </a:lnTo>
                    <a:lnTo>
                      <a:pt x="0" y="96"/>
                    </a:lnTo>
                    <a:lnTo>
                      <a:pt x="0" y="98"/>
                    </a:lnTo>
                    <a:lnTo>
                      <a:pt x="0" y="99"/>
                    </a:lnTo>
                    <a:lnTo>
                      <a:pt x="0" y="100"/>
                    </a:lnTo>
                    <a:lnTo>
                      <a:pt x="2" y="100"/>
                    </a:lnTo>
                    <a:lnTo>
                      <a:pt x="3" y="100"/>
                    </a:lnTo>
                    <a:lnTo>
                      <a:pt x="3" y="99"/>
                    </a:lnTo>
                    <a:lnTo>
                      <a:pt x="4" y="98"/>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76" name="Freeform 332"/>
              <p:cNvSpPr>
                <a:spLocks noChangeAspect="1"/>
              </p:cNvSpPr>
              <p:nvPr/>
            </p:nvSpPr>
            <p:spPr bwMode="auto">
              <a:xfrm>
                <a:off x="1305" y="2259"/>
                <a:ext cx="38" cy="46"/>
              </a:xfrm>
              <a:custGeom>
                <a:avLst/>
                <a:gdLst>
                  <a:gd name="T0" fmla="*/ 8 w 38"/>
                  <a:gd name="T1" fmla="*/ 23 h 46"/>
                  <a:gd name="T2" fmla="*/ 9 w 38"/>
                  <a:gd name="T3" fmla="*/ 13 h 46"/>
                  <a:gd name="T4" fmla="*/ 13 w 38"/>
                  <a:gd name="T5" fmla="*/ 7 h 46"/>
                  <a:gd name="T6" fmla="*/ 17 w 38"/>
                  <a:gd name="T7" fmla="*/ 4 h 46"/>
                  <a:gd name="T8" fmla="*/ 22 w 38"/>
                  <a:gd name="T9" fmla="*/ 3 h 46"/>
                  <a:gd name="T10" fmla="*/ 23 w 38"/>
                  <a:gd name="T11" fmla="*/ 3 h 46"/>
                  <a:gd name="T12" fmla="*/ 26 w 38"/>
                  <a:gd name="T13" fmla="*/ 3 h 46"/>
                  <a:gd name="T14" fmla="*/ 29 w 38"/>
                  <a:gd name="T15" fmla="*/ 5 h 46"/>
                  <a:gd name="T16" fmla="*/ 32 w 38"/>
                  <a:gd name="T17" fmla="*/ 7 h 46"/>
                  <a:gd name="T18" fmla="*/ 30 w 38"/>
                  <a:gd name="T19" fmla="*/ 7 h 46"/>
                  <a:gd name="T20" fmla="*/ 28 w 38"/>
                  <a:gd name="T21" fmla="*/ 9 h 46"/>
                  <a:gd name="T22" fmla="*/ 28 w 38"/>
                  <a:gd name="T23" fmla="*/ 10 h 46"/>
                  <a:gd name="T24" fmla="*/ 28 w 38"/>
                  <a:gd name="T25" fmla="*/ 11 h 46"/>
                  <a:gd name="T26" fmla="*/ 28 w 38"/>
                  <a:gd name="T27" fmla="*/ 13 h 46"/>
                  <a:gd name="T28" fmla="*/ 29 w 38"/>
                  <a:gd name="T29" fmla="*/ 15 h 46"/>
                  <a:gd name="T30" fmla="*/ 30 w 38"/>
                  <a:gd name="T31" fmla="*/ 15 h 46"/>
                  <a:gd name="T32" fmla="*/ 32 w 38"/>
                  <a:gd name="T33" fmla="*/ 16 h 46"/>
                  <a:gd name="T34" fmla="*/ 34 w 38"/>
                  <a:gd name="T35" fmla="*/ 16 h 46"/>
                  <a:gd name="T36" fmla="*/ 35 w 38"/>
                  <a:gd name="T37" fmla="*/ 15 h 46"/>
                  <a:gd name="T38" fmla="*/ 36 w 38"/>
                  <a:gd name="T39" fmla="*/ 13 h 46"/>
                  <a:gd name="T40" fmla="*/ 37 w 38"/>
                  <a:gd name="T41" fmla="*/ 11 h 46"/>
                  <a:gd name="T42" fmla="*/ 35 w 38"/>
                  <a:gd name="T43" fmla="*/ 7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5 h 46"/>
                  <a:gd name="T56" fmla="*/ 0 w 38"/>
                  <a:gd name="T57" fmla="*/ 24 h 46"/>
                  <a:gd name="T58" fmla="*/ 2 w 38"/>
                  <a:gd name="T59" fmla="*/ 33 h 46"/>
                  <a:gd name="T60" fmla="*/ 6 w 38"/>
                  <a:gd name="T61" fmla="*/ 40 h 46"/>
                  <a:gd name="T62" fmla="*/ 13 w 38"/>
                  <a:gd name="T63" fmla="*/ 44 h 46"/>
                  <a:gd name="T64" fmla="*/ 21 w 38"/>
                  <a:gd name="T65" fmla="*/ 46 h 46"/>
                  <a:gd name="T66" fmla="*/ 26 w 38"/>
                  <a:gd name="T67" fmla="*/ 46 h 46"/>
                  <a:gd name="T68" fmla="*/ 29 w 38"/>
                  <a:gd name="T69" fmla="*/ 44 h 46"/>
                  <a:gd name="T70" fmla="*/ 32 w 38"/>
                  <a:gd name="T71" fmla="*/ 42 h 46"/>
                  <a:gd name="T72" fmla="*/ 35 w 38"/>
                  <a:gd name="T73" fmla="*/ 40 h 46"/>
                  <a:gd name="T74" fmla="*/ 36 w 38"/>
                  <a:gd name="T75" fmla="*/ 38 h 46"/>
                  <a:gd name="T76" fmla="*/ 37 w 38"/>
                  <a:gd name="T77" fmla="*/ 36 h 46"/>
                  <a:gd name="T78" fmla="*/ 38 w 38"/>
                  <a:gd name="T79" fmla="*/ 34 h 46"/>
                  <a:gd name="T80" fmla="*/ 38 w 38"/>
                  <a:gd name="T81" fmla="*/ 33 h 46"/>
                  <a:gd name="T82" fmla="*/ 37 w 38"/>
                  <a:gd name="T83" fmla="*/ 32 h 46"/>
                  <a:gd name="T84" fmla="*/ 36 w 38"/>
                  <a:gd name="T85" fmla="*/ 32 h 46"/>
                  <a:gd name="T86" fmla="*/ 36 w 38"/>
                  <a:gd name="T87" fmla="*/ 33 h 46"/>
                  <a:gd name="T88" fmla="*/ 35 w 38"/>
                  <a:gd name="T89" fmla="*/ 33 h 46"/>
                  <a:gd name="T90" fmla="*/ 34 w 38"/>
                  <a:gd name="T91" fmla="*/ 36 h 46"/>
                  <a:gd name="T92" fmla="*/ 32 w 38"/>
                  <a:gd name="T93" fmla="*/ 39 h 46"/>
                  <a:gd name="T94" fmla="*/ 31 w 38"/>
                  <a:gd name="T95" fmla="*/ 41 h 46"/>
                  <a:gd name="T96" fmla="*/ 29 w 38"/>
                  <a:gd name="T97" fmla="*/ 42 h 46"/>
                  <a:gd name="T98" fmla="*/ 27 w 38"/>
                  <a:gd name="T99" fmla="*/ 43 h 46"/>
                  <a:gd name="T100" fmla="*/ 25 w 38"/>
                  <a:gd name="T101" fmla="*/ 43 h 46"/>
                  <a:gd name="T102" fmla="*/ 24 w 38"/>
                  <a:gd name="T103" fmla="*/ 44 h 46"/>
                  <a:gd name="T104" fmla="*/ 22 w 38"/>
                  <a:gd name="T105" fmla="*/ 44 h 46"/>
                  <a:gd name="T106" fmla="*/ 20 w 38"/>
                  <a:gd name="T107" fmla="*/ 43 h 46"/>
                  <a:gd name="T108" fmla="*/ 18 w 38"/>
                  <a:gd name="T109" fmla="*/ 43 h 46"/>
                  <a:gd name="T110" fmla="*/ 15 w 38"/>
                  <a:gd name="T111" fmla="*/ 42 h 46"/>
                  <a:gd name="T112" fmla="*/ 13 w 38"/>
                  <a:gd name="T113" fmla="*/ 40 h 46"/>
                  <a:gd name="T114" fmla="*/ 11 w 38"/>
                  <a:gd name="T115" fmla="*/ 37 h 46"/>
                  <a:gd name="T116" fmla="*/ 10 w 38"/>
                  <a:gd name="T117" fmla="*/ 33 h 46"/>
                  <a:gd name="T118" fmla="*/ 9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7"/>
                    </a:lnTo>
                    <a:lnTo>
                      <a:pt x="17" y="4"/>
                    </a:lnTo>
                    <a:lnTo>
                      <a:pt x="22" y="3"/>
                    </a:lnTo>
                    <a:lnTo>
                      <a:pt x="23" y="3"/>
                    </a:lnTo>
                    <a:lnTo>
                      <a:pt x="26" y="3"/>
                    </a:lnTo>
                    <a:lnTo>
                      <a:pt x="29" y="5"/>
                    </a:lnTo>
                    <a:lnTo>
                      <a:pt x="32" y="7"/>
                    </a:lnTo>
                    <a:lnTo>
                      <a:pt x="30" y="7"/>
                    </a:lnTo>
                    <a:lnTo>
                      <a:pt x="28" y="9"/>
                    </a:lnTo>
                    <a:lnTo>
                      <a:pt x="28" y="10"/>
                    </a:lnTo>
                    <a:lnTo>
                      <a:pt x="28" y="11"/>
                    </a:lnTo>
                    <a:lnTo>
                      <a:pt x="28" y="13"/>
                    </a:lnTo>
                    <a:lnTo>
                      <a:pt x="29" y="15"/>
                    </a:lnTo>
                    <a:lnTo>
                      <a:pt x="30" y="15"/>
                    </a:lnTo>
                    <a:lnTo>
                      <a:pt x="32" y="16"/>
                    </a:lnTo>
                    <a:lnTo>
                      <a:pt x="34" y="16"/>
                    </a:lnTo>
                    <a:lnTo>
                      <a:pt x="35" y="15"/>
                    </a:lnTo>
                    <a:lnTo>
                      <a:pt x="36" y="13"/>
                    </a:lnTo>
                    <a:lnTo>
                      <a:pt x="37" y="11"/>
                    </a:lnTo>
                    <a:lnTo>
                      <a:pt x="35" y="7"/>
                    </a:lnTo>
                    <a:lnTo>
                      <a:pt x="32" y="3"/>
                    </a:lnTo>
                    <a:lnTo>
                      <a:pt x="27" y="1"/>
                    </a:lnTo>
                    <a:lnTo>
                      <a:pt x="21" y="0"/>
                    </a:lnTo>
                    <a:lnTo>
                      <a:pt x="13" y="2"/>
                    </a:lnTo>
                    <a:lnTo>
                      <a:pt x="6" y="7"/>
                    </a:lnTo>
                    <a:lnTo>
                      <a:pt x="1" y="15"/>
                    </a:lnTo>
                    <a:lnTo>
                      <a:pt x="0" y="24"/>
                    </a:lnTo>
                    <a:lnTo>
                      <a:pt x="2" y="33"/>
                    </a:lnTo>
                    <a:lnTo>
                      <a:pt x="6" y="40"/>
                    </a:lnTo>
                    <a:lnTo>
                      <a:pt x="13" y="44"/>
                    </a:lnTo>
                    <a:lnTo>
                      <a:pt x="21" y="46"/>
                    </a:lnTo>
                    <a:lnTo>
                      <a:pt x="26" y="46"/>
                    </a:lnTo>
                    <a:lnTo>
                      <a:pt x="29" y="44"/>
                    </a:lnTo>
                    <a:lnTo>
                      <a:pt x="32" y="42"/>
                    </a:lnTo>
                    <a:lnTo>
                      <a:pt x="35" y="40"/>
                    </a:lnTo>
                    <a:lnTo>
                      <a:pt x="36" y="38"/>
                    </a:lnTo>
                    <a:lnTo>
                      <a:pt x="37" y="36"/>
                    </a:lnTo>
                    <a:lnTo>
                      <a:pt x="38" y="34"/>
                    </a:lnTo>
                    <a:lnTo>
                      <a:pt x="38" y="33"/>
                    </a:lnTo>
                    <a:lnTo>
                      <a:pt x="37" y="32"/>
                    </a:lnTo>
                    <a:lnTo>
                      <a:pt x="36" y="32"/>
                    </a:lnTo>
                    <a:lnTo>
                      <a:pt x="36" y="33"/>
                    </a:lnTo>
                    <a:lnTo>
                      <a:pt x="35" y="33"/>
                    </a:lnTo>
                    <a:lnTo>
                      <a:pt x="34" y="36"/>
                    </a:lnTo>
                    <a:lnTo>
                      <a:pt x="32" y="39"/>
                    </a:lnTo>
                    <a:lnTo>
                      <a:pt x="31" y="41"/>
                    </a:lnTo>
                    <a:lnTo>
                      <a:pt x="29" y="42"/>
                    </a:lnTo>
                    <a:lnTo>
                      <a:pt x="27" y="43"/>
                    </a:lnTo>
                    <a:lnTo>
                      <a:pt x="25" y="43"/>
                    </a:lnTo>
                    <a:lnTo>
                      <a:pt x="24" y="44"/>
                    </a:lnTo>
                    <a:lnTo>
                      <a:pt x="22" y="44"/>
                    </a:lnTo>
                    <a:lnTo>
                      <a:pt x="20" y="43"/>
                    </a:lnTo>
                    <a:lnTo>
                      <a:pt x="18" y="43"/>
                    </a:lnTo>
                    <a:lnTo>
                      <a:pt x="15" y="42"/>
                    </a:lnTo>
                    <a:lnTo>
                      <a:pt x="13" y="40"/>
                    </a:lnTo>
                    <a:lnTo>
                      <a:pt x="11" y="37"/>
                    </a:lnTo>
                    <a:lnTo>
                      <a:pt x="10" y="33"/>
                    </a:lnTo>
                    <a:lnTo>
                      <a:pt x="9"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77" name="Freeform 333"/>
              <p:cNvSpPr>
                <a:spLocks noChangeAspect="1"/>
              </p:cNvSpPr>
              <p:nvPr/>
            </p:nvSpPr>
            <p:spPr bwMode="auto">
              <a:xfrm>
                <a:off x="1354" y="2294"/>
                <a:ext cx="11" cy="10"/>
              </a:xfrm>
              <a:custGeom>
                <a:avLst/>
                <a:gdLst>
                  <a:gd name="T0" fmla="*/ 11 w 11"/>
                  <a:gd name="T1" fmla="*/ 5 h 10"/>
                  <a:gd name="T2" fmla="*/ 10 w 11"/>
                  <a:gd name="T3" fmla="*/ 3 h 10"/>
                  <a:gd name="T4" fmla="*/ 9 w 11"/>
                  <a:gd name="T5" fmla="*/ 1 h 10"/>
                  <a:gd name="T6" fmla="*/ 8 w 11"/>
                  <a:gd name="T7" fmla="*/ 0 h 10"/>
                  <a:gd name="T8" fmla="*/ 6 w 11"/>
                  <a:gd name="T9" fmla="*/ 0 h 10"/>
                  <a:gd name="T10" fmla="*/ 4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4 w 11"/>
                  <a:gd name="T23" fmla="*/ 10 h 10"/>
                  <a:gd name="T24" fmla="*/ 6 w 11"/>
                  <a:gd name="T25" fmla="*/ 10 h 10"/>
                  <a:gd name="T26" fmla="*/ 8 w 11"/>
                  <a:gd name="T27" fmla="*/ 10 h 10"/>
                  <a:gd name="T28" fmla="*/ 9 w 11"/>
                  <a:gd name="T29" fmla="*/ 9 h 10"/>
                  <a:gd name="T30" fmla="*/ 10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0" y="3"/>
                    </a:lnTo>
                    <a:lnTo>
                      <a:pt x="9" y="1"/>
                    </a:lnTo>
                    <a:lnTo>
                      <a:pt x="8" y="0"/>
                    </a:lnTo>
                    <a:lnTo>
                      <a:pt x="6" y="0"/>
                    </a:lnTo>
                    <a:lnTo>
                      <a:pt x="4" y="0"/>
                    </a:lnTo>
                    <a:lnTo>
                      <a:pt x="2" y="1"/>
                    </a:lnTo>
                    <a:lnTo>
                      <a:pt x="1" y="3"/>
                    </a:lnTo>
                    <a:lnTo>
                      <a:pt x="0" y="5"/>
                    </a:lnTo>
                    <a:lnTo>
                      <a:pt x="1" y="7"/>
                    </a:lnTo>
                    <a:lnTo>
                      <a:pt x="2" y="9"/>
                    </a:lnTo>
                    <a:lnTo>
                      <a:pt x="4" y="10"/>
                    </a:lnTo>
                    <a:lnTo>
                      <a:pt x="6" y="10"/>
                    </a:lnTo>
                    <a:lnTo>
                      <a:pt x="8"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78" name="Freeform 334"/>
              <p:cNvSpPr>
                <a:spLocks noChangeAspect="1"/>
              </p:cNvSpPr>
              <p:nvPr/>
            </p:nvSpPr>
            <p:spPr bwMode="auto">
              <a:xfrm>
                <a:off x="1377" y="2259"/>
                <a:ext cx="32" cy="46"/>
              </a:xfrm>
              <a:custGeom>
                <a:avLst/>
                <a:gdLst>
                  <a:gd name="T0" fmla="*/ 18 w 32"/>
                  <a:gd name="T1" fmla="*/ 26 h 46"/>
                  <a:gd name="T2" fmla="*/ 21 w 32"/>
                  <a:gd name="T3" fmla="*/ 27 h 46"/>
                  <a:gd name="T4" fmla="*/ 25 w 32"/>
                  <a:gd name="T5" fmla="*/ 29 h 46"/>
                  <a:gd name="T6" fmla="*/ 27 w 32"/>
                  <a:gd name="T7" fmla="*/ 33 h 46"/>
                  <a:gd name="T8" fmla="*/ 27 w 32"/>
                  <a:gd name="T9" fmla="*/ 39 h 46"/>
                  <a:gd name="T10" fmla="*/ 21 w 32"/>
                  <a:gd name="T11" fmla="*/ 43 h 46"/>
                  <a:gd name="T12" fmla="*/ 13 w 32"/>
                  <a:gd name="T13" fmla="*/ 44 h 46"/>
                  <a:gd name="T14" fmla="*/ 9 w 32"/>
                  <a:gd name="T15" fmla="*/ 42 h 46"/>
                  <a:gd name="T16" fmla="*/ 5 w 32"/>
                  <a:gd name="T17" fmla="*/ 38 h 46"/>
                  <a:gd name="T18" fmla="*/ 3 w 32"/>
                  <a:gd name="T19" fmla="*/ 33 h 46"/>
                  <a:gd name="T20" fmla="*/ 2 w 32"/>
                  <a:gd name="T21" fmla="*/ 29 h 46"/>
                  <a:gd name="T22" fmla="*/ 0 w 32"/>
                  <a:gd name="T23" fmla="*/ 29 h 46"/>
                  <a:gd name="T24" fmla="*/ 0 w 32"/>
                  <a:gd name="T25" fmla="*/ 44 h 46"/>
                  <a:gd name="T26" fmla="*/ 1 w 32"/>
                  <a:gd name="T27" fmla="*/ 46 h 46"/>
                  <a:gd name="T28" fmla="*/ 2 w 32"/>
                  <a:gd name="T29" fmla="*/ 46 h 46"/>
                  <a:gd name="T30" fmla="*/ 3 w 32"/>
                  <a:gd name="T31" fmla="*/ 44 h 46"/>
                  <a:gd name="T32" fmla="*/ 4 w 32"/>
                  <a:gd name="T33" fmla="*/ 44 h 46"/>
                  <a:gd name="T34" fmla="*/ 5 w 32"/>
                  <a:gd name="T35" fmla="*/ 42 h 46"/>
                  <a:gd name="T36" fmla="*/ 12 w 32"/>
                  <a:gd name="T37" fmla="*/ 46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20 h 46"/>
                  <a:gd name="T50" fmla="*/ 17 w 32"/>
                  <a:gd name="T51" fmla="*/ 18 h 46"/>
                  <a:gd name="T52" fmla="*/ 12 w 32"/>
                  <a:gd name="T53" fmla="*/ 17 h 46"/>
                  <a:gd name="T54" fmla="*/ 9 w 32"/>
                  <a:gd name="T55" fmla="*/ 16 h 46"/>
                  <a:gd name="T56" fmla="*/ 6 w 32"/>
                  <a:gd name="T57" fmla="*/ 14 h 46"/>
                  <a:gd name="T58" fmla="*/ 4 w 32"/>
                  <a:gd name="T59" fmla="*/ 10 h 46"/>
                  <a:gd name="T60" fmla="*/ 7 w 32"/>
                  <a:gd name="T61" fmla="*/ 5 h 46"/>
                  <a:gd name="T62" fmla="*/ 16 w 32"/>
                  <a:gd name="T63" fmla="*/ 2 h 46"/>
                  <a:gd name="T64" fmla="*/ 22 w 32"/>
                  <a:gd name="T65" fmla="*/ 4 h 46"/>
                  <a:gd name="T66" fmla="*/ 26 w 32"/>
                  <a:gd name="T67" fmla="*/ 7 h 46"/>
                  <a:gd name="T68" fmla="*/ 27 w 32"/>
                  <a:gd name="T69" fmla="*/ 11 h 46"/>
                  <a:gd name="T70" fmla="*/ 27 w 32"/>
                  <a:gd name="T71" fmla="*/ 14 h 46"/>
                  <a:gd name="T72" fmla="*/ 29 w 32"/>
                  <a:gd name="T73" fmla="*/ 15 h 46"/>
                  <a:gd name="T74" fmla="*/ 30 w 32"/>
                  <a:gd name="T75" fmla="*/ 15 h 46"/>
                  <a:gd name="T76" fmla="*/ 30 w 32"/>
                  <a:gd name="T77" fmla="*/ 13 h 46"/>
                  <a:gd name="T78" fmla="*/ 30 w 32"/>
                  <a:gd name="T79" fmla="*/ 1 h 46"/>
                  <a:gd name="T80" fmla="*/ 28 w 32"/>
                  <a:gd name="T81" fmla="*/ 1 h 46"/>
                  <a:gd name="T82" fmla="*/ 26 w 32"/>
                  <a:gd name="T83" fmla="*/ 2 h 46"/>
                  <a:gd name="T84" fmla="*/ 22 w 32"/>
                  <a:gd name="T85" fmla="*/ 2 h 46"/>
                  <a:gd name="T86" fmla="*/ 17 w 32"/>
                  <a:gd name="T87" fmla="*/ 1 h 46"/>
                  <a:gd name="T88" fmla="*/ 8 w 32"/>
                  <a:gd name="T89" fmla="*/ 2 h 46"/>
                  <a:gd name="T90" fmla="*/ 1 w 32"/>
                  <a:gd name="T91" fmla="*/ 8 h 46"/>
                  <a:gd name="T92" fmla="*/ 1 w 32"/>
                  <a:gd name="T93" fmla="*/ 17 h 46"/>
                  <a:gd name="T94" fmla="*/ 6 w 32"/>
                  <a:gd name="T95" fmla="*/ 23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20" y="26"/>
                    </a:lnTo>
                    <a:lnTo>
                      <a:pt x="21" y="27"/>
                    </a:lnTo>
                    <a:lnTo>
                      <a:pt x="23" y="28"/>
                    </a:lnTo>
                    <a:lnTo>
                      <a:pt x="25" y="29"/>
                    </a:lnTo>
                    <a:lnTo>
                      <a:pt x="26" y="31"/>
                    </a:lnTo>
                    <a:lnTo>
                      <a:pt x="27" y="33"/>
                    </a:lnTo>
                    <a:lnTo>
                      <a:pt x="28" y="35"/>
                    </a:lnTo>
                    <a:lnTo>
                      <a:pt x="27" y="39"/>
                    </a:lnTo>
                    <a:lnTo>
                      <a:pt x="25" y="41"/>
                    </a:lnTo>
                    <a:lnTo>
                      <a:pt x="21" y="43"/>
                    </a:lnTo>
                    <a:lnTo>
                      <a:pt x="16" y="44"/>
                    </a:lnTo>
                    <a:lnTo>
                      <a:pt x="13" y="44"/>
                    </a:lnTo>
                    <a:lnTo>
                      <a:pt x="11" y="43"/>
                    </a:lnTo>
                    <a:lnTo>
                      <a:pt x="9" y="42"/>
                    </a:lnTo>
                    <a:lnTo>
                      <a:pt x="7" y="40"/>
                    </a:lnTo>
                    <a:lnTo>
                      <a:pt x="5" y="38"/>
                    </a:lnTo>
                    <a:lnTo>
                      <a:pt x="4" y="36"/>
                    </a:lnTo>
                    <a:lnTo>
                      <a:pt x="3" y="33"/>
                    </a:lnTo>
                    <a:lnTo>
                      <a:pt x="2" y="30"/>
                    </a:lnTo>
                    <a:lnTo>
                      <a:pt x="2" y="29"/>
                    </a:lnTo>
                    <a:lnTo>
                      <a:pt x="1" y="28"/>
                    </a:lnTo>
                    <a:lnTo>
                      <a:pt x="0" y="29"/>
                    </a:lnTo>
                    <a:lnTo>
                      <a:pt x="0" y="31"/>
                    </a:lnTo>
                    <a:lnTo>
                      <a:pt x="0" y="44"/>
                    </a:lnTo>
                    <a:lnTo>
                      <a:pt x="0" y="46"/>
                    </a:lnTo>
                    <a:lnTo>
                      <a:pt x="1" y="46"/>
                    </a:lnTo>
                    <a:lnTo>
                      <a:pt x="1" y="46"/>
                    </a:lnTo>
                    <a:lnTo>
                      <a:pt x="2" y="46"/>
                    </a:lnTo>
                    <a:lnTo>
                      <a:pt x="2" y="45"/>
                    </a:lnTo>
                    <a:lnTo>
                      <a:pt x="3" y="44"/>
                    </a:lnTo>
                    <a:lnTo>
                      <a:pt x="3" y="44"/>
                    </a:lnTo>
                    <a:lnTo>
                      <a:pt x="4" y="44"/>
                    </a:lnTo>
                    <a:lnTo>
                      <a:pt x="4" y="43"/>
                    </a:lnTo>
                    <a:lnTo>
                      <a:pt x="5" y="42"/>
                    </a:lnTo>
                    <a:lnTo>
                      <a:pt x="9" y="44"/>
                    </a:lnTo>
                    <a:lnTo>
                      <a:pt x="12" y="46"/>
                    </a:lnTo>
                    <a:lnTo>
                      <a:pt x="14" y="46"/>
                    </a:lnTo>
                    <a:lnTo>
                      <a:pt x="16" y="46"/>
                    </a:lnTo>
                    <a:lnTo>
                      <a:pt x="24" y="45"/>
                    </a:lnTo>
                    <a:lnTo>
                      <a:pt x="29" y="42"/>
                    </a:lnTo>
                    <a:lnTo>
                      <a:pt x="31" y="38"/>
                    </a:lnTo>
                    <a:lnTo>
                      <a:pt x="32" y="32"/>
                    </a:lnTo>
                    <a:lnTo>
                      <a:pt x="32" y="29"/>
                    </a:lnTo>
                    <a:lnTo>
                      <a:pt x="31" y="26"/>
                    </a:lnTo>
                    <a:lnTo>
                      <a:pt x="29" y="24"/>
                    </a:lnTo>
                    <a:lnTo>
                      <a:pt x="28" y="23"/>
                    </a:lnTo>
                    <a:lnTo>
                      <a:pt x="26" y="21"/>
                    </a:lnTo>
                    <a:lnTo>
                      <a:pt x="23" y="20"/>
                    </a:lnTo>
                    <a:lnTo>
                      <a:pt x="20" y="19"/>
                    </a:lnTo>
                    <a:lnTo>
                      <a:pt x="17" y="18"/>
                    </a:lnTo>
                    <a:lnTo>
                      <a:pt x="15" y="18"/>
                    </a:lnTo>
                    <a:lnTo>
                      <a:pt x="12" y="17"/>
                    </a:lnTo>
                    <a:lnTo>
                      <a:pt x="10" y="17"/>
                    </a:lnTo>
                    <a:lnTo>
                      <a:pt x="9" y="16"/>
                    </a:lnTo>
                    <a:lnTo>
                      <a:pt x="7" y="15"/>
                    </a:lnTo>
                    <a:lnTo>
                      <a:pt x="6" y="14"/>
                    </a:lnTo>
                    <a:lnTo>
                      <a:pt x="5" y="12"/>
                    </a:lnTo>
                    <a:lnTo>
                      <a:pt x="4" y="10"/>
                    </a:lnTo>
                    <a:lnTo>
                      <a:pt x="5" y="7"/>
                    </a:lnTo>
                    <a:lnTo>
                      <a:pt x="7" y="5"/>
                    </a:lnTo>
                    <a:lnTo>
                      <a:pt x="10" y="3"/>
                    </a:lnTo>
                    <a:lnTo>
                      <a:pt x="16" y="2"/>
                    </a:lnTo>
                    <a:lnTo>
                      <a:pt x="19" y="3"/>
                    </a:lnTo>
                    <a:lnTo>
                      <a:pt x="22" y="4"/>
                    </a:lnTo>
                    <a:lnTo>
                      <a:pt x="24" y="5"/>
                    </a:lnTo>
                    <a:lnTo>
                      <a:pt x="26" y="7"/>
                    </a:lnTo>
                    <a:lnTo>
                      <a:pt x="26" y="9"/>
                    </a:lnTo>
                    <a:lnTo>
                      <a:pt x="27" y="11"/>
                    </a:lnTo>
                    <a:lnTo>
                      <a:pt x="27" y="13"/>
                    </a:lnTo>
                    <a:lnTo>
                      <a:pt x="27" y="14"/>
                    </a:lnTo>
                    <a:lnTo>
                      <a:pt x="28" y="15"/>
                    </a:lnTo>
                    <a:lnTo>
                      <a:pt x="29" y="15"/>
                    </a:lnTo>
                    <a:lnTo>
                      <a:pt x="29" y="15"/>
                    </a:lnTo>
                    <a:lnTo>
                      <a:pt x="30" y="15"/>
                    </a:lnTo>
                    <a:lnTo>
                      <a:pt x="30" y="14"/>
                    </a:lnTo>
                    <a:lnTo>
                      <a:pt x="30" y="13"/>
                    </a:lnTo>
                    <a:lnTo>
                      <a:pt x="30" y="3"/>
                    </a:lnTo>
                    <a:lnTo>
                      <a:pt x="30" y="1"/>
                    </a:lnTo>
                    <a:lnTo>
                      <a:pt x="29" y="0"/>
                    </a:lnTo>
                    <a:lnTo>
                      <a:pt x="28" y="1"/>
                    </a:lnTo>
                    <a:lnTo>
                      <a:pt x="27" y="2"/>
                    </a:lnTo>
                    <a:lnTo>
                      <a:pt x="26" y="2"/>
                    </a:lnTo>
                    <a:lnTo>
                      <a:pt x="25" y="3"/>
                    </a:lnTo>
                    <a:lnTo>
                      <a:pt x="22" y="2"/>
                    </a:lnTo>
                    <a:lnTo>
                      <a:pt x="19" y="1"/>
                    </a:lnTo>
                    <a:lnTo>
                      <a:pt x="17" y="1"/>
                    </a:lnTo>
                    <a:lnTo>
                      <a:pt x="16" y="0"/>
                    </a:lnTo>
                    <a:lnTo>
                      <a:pt x="8" y="2"/>
                    </a:lnTo>
                    <a:lnTo>
                      <a:pt x="3" y="5"/>
                    </a:lnTo>
                    <a:lnTo>
                      <a:pt x="1" y="8"/>
                    </a:lnTo>
                    <a:lnTo>
                      <a:pt x="0" y="13"/>
                    </a:lnTo>
                    <a:lnTo>
                      <a:pt x="1" y="17"/>
                    </a:lnTo>
                    <a:lnTo>
                      <a:pt x="4" y="21"/>
                    </a:lnTo>
                    <a:lnTo>
                      <a:pt x="6"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79" name="Freeform 335"/>
              <p:cNvSpPr>
                <a:spLocks noChangeAspect="1" noEditPoints="1"/>
              </p:cNvSpPr>
              <p:nvPr/>
            </p:nvSpPr>
            <p:spPr bwMode="auto">
              <a:xfrm>
                <a:off x="1416" y="2260"/>
                <a:ext cx="49" cy="63"/>
              </a:xfrm>
              <a:custGeom>
                <a:avLst/>
                <a:gdLst>
                  <a:gd name="T0" fmla="*/ 14 w 49"/>
                  <a:gd name="T1" fmla="*/ 0 h 63"/>
                  <a:gd name="T2" fmla="*/ 0 w 49"/>
                  <a:gd name="T3" fmla="*/ 4 h 63"/>
                  <a:gd name="T4" fmla="*/ 6 w 49"/>
                  <a:gd name="T5" fmla="*/ 5 h 63"/>
                  <a:gd name="T6" fmla="*/ 7 w 49"/>
                  <a:gd name="T7" fmla="*/ 9 h 63"/>
                  <a:gd name="T8" fmla="*/ 7 w 49"/>
                  <a:gd name="T9" fmla="*/ 58 h 63"/>
                  <a:gd name="T10" fmla="*/ 4 w 49"/>
                  <a:gd name="T11" fmla="*/ 60 h 63"/>
                  <a:gd name="T12" fmla="*/ 0 w 49"/>
                  <a:gd name="T13" fmla="*/ 63 h 63"/>
                  <a:gd name="T14" fmla="*/ 5 w 49"/>
                  <a:gd name="T15" fmla="*/ 63 h 63"/>
                  <a:gd name="T16" fmla="*/ 11 w 49"/>
                  <a:gd name="T17" fmla="*/ 63 h 63"/>
                  <a:gd name="T18" fmla="*/ 16 w 49"/>
                  <a:gd name="T19" fmla="*/ 63 h 63"/>
                  <a:gd name="T20" fmla="*/ 22 w 49"/>
                  <a:gd name="T21" fmla="*/ 63 h 63"/>
                  <a:gd name="T22" fmla="*/ 18 w 49"/>
                  <a:gd name="T23" fmla="*/ 60 h 63"/>
                  <a:gd name="T24" fmla="*/ 14 w 49"/>
                  <a:gd name="T25" fmla="*/ 58 h 63"/>
                  <a:gd name="T26" fmla="*/ 14 w 49"/>
                  <a:gd name="T27" fmla="*/ 39 h 63"/>
                  <a:gd name="T28" fmla="*/ 15 w 49"/>
                  <a:gd name="T29" fmla="*/ 40 h 63"/>
                  <a:gd name="T30" fmla="*/ 21 w 49"/>
                  <a:gd name="T31" fmla="*/ 44 h 63"/>
                  <a:gd name="T32" fmla="*/ 35 w 49"/>
                  <a:gd name="T33" fmla="*/ 43 h 63"/>
                  <a:gd name="T34" fmla="*/ 47 w 49"/>
                  <a:gd name="T35" fmla="*/ 32 h 63"/>
                  <a:gd name="T36" fmla="*/ 47 w 49"/>
                  <a:gd name="T37" fmla="*/ 14 h 63"/>
                  <a:gd name="T38" fmla="*/ 36 w 49"/>
                  <a:gd name="T39" fmla="*/ 2 h 63"/>
                  <a:gd name="T40" fmla="*/ 23 w 49"/>
                  <a:gd name="T41" fmla="*/ 1 h 63"/>
                  <a:gd name="T42" fmla="*/ 16 w 49"/>
                  <a:gd name="T43" fmla="*/ 5 h 63"/>
                  <a:gd name="T44" fmla="*/ 14 w 49"/>
                  <a:gd name="T45" fmla="*/ 33 h 63"/>
                  <a:gd name="T46" fmla="*/ 17 w 49"/>
                  <a:gd name="T47" fmla="*/ 7 h 63"/>
                  <a:gd name="T48" fmla="*/ 23 w 49"/>
                  <a:gd name="T49" fmla="*/ 3 h 63"/>
                  <a:gd name="T50" fmla="*/ 32 w 49"/>
                  <a:gd name="T51" fmla="*/ 4 h 63"/>
                  <a:gd name="T52" fmla="*/ 39 w 49"/>
                  <a:gd name="T53" fmla="*/ 15 h 63"/>
                  <a:gd name="T54" fmla="*/ 39 w 49"/>
                  <a:gd name="T55" fmla="*/ 31 h 63"/>
                  <a:gd name="T56" fmla="*/ 31 w 49"/>
                  <a:gd name="T57" fmla="*/ 42 h 63"/>
                  <a:gd name="T58" fmla="*/ 23 w 49"/>
                  <a:gd name="T59" fmla="*/ 43 h 63"/>
                  <a:gd name="T60" fmla="*/ 18 w 49"/>
                  <a:gd name="T61" fmla="*/ 40 h 63"/>
                  <a:gd name="T62" fmla="*/ 15 w 49"/>
                  <a:gd name="T63" fmla="*/ 36 h 63"/>
                  <a:gd name="T64" fmla="*/ 14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7"/>
                    </a:moveTo>
                    <a:lnTo>
                      <a:pt x="14" y="0"/>
                    </a:lnTo>
                    <a:lnTo>
                      <a:pt x="0" y="1"/>
                    </a:lnTo>
                    <a:lnTo>
                      <a:pt x="0" y="4"/>
                    </a:lnTo>
                    <a:lnTo>
                      <a:pt x="4" y="4"/>
                    </a:lnTo>
                    <a:lnTo>
                      <a:pt x="6" y="5"/>
                    </a:lnTo>
                    <a:lnTo>
                      <a:pt x="7" y="7"/>
                    </a:lnTo>
                    <a:lnTo>
                      <a:pt x="7" y="9"/>
                    </a:lnTo>
                    <a:lnTo>
                      <a:pt x="7" y="56"/>
                    </a:lnTo>
                    <a:lnTo>
                      <a:pt x="7" y="58"/>
                    </a:lnTo>
                    <a:lnTo>
                      <a:pt x="6" y="60"/>
                    </a:lnTo>
                    <a:lnTo>
                      <a:pt x="4" y="60"/>
                    </a:lnTo>
                    <a:lnTo>
                      <a:pt x="0" y="60"/>
                    </a:lnTo>
                    <a:lnTo>
                      <a:pt x="0" y="63"/>
                    </a:lnTo>
                    <a:lnTo>
                      <a:pt x="2" y="63"/>
                    </a:lnTo>
                    <a:lnTo>
                      <a:pt x="5" y="63"/>
                    </a:lnTo>
                    <a:lnTo>
                      <a:pt x="8" y="63"/>
                    </a:lnTo>
                    <a:lnTo>
                      <a:pt x="11" y="63"/>
                    </a:lnTo>
                    <a:lnTo>
                      <a:pt x="13" y="63"/>
                    </a:lnTo>
                    <a:lnTo>
                      <a:pt x="16" y="63"/>
                    </a:lnTo>
                    <a:lnTo>
                      <a:pt x="19" y="63"/>
                    </a:lnTo>
                    <a:lnTo>
                      <a:pt x="22" y="63"/>
                    </a:lnTo>
                    <a:lnTo>
                      <a:pt x="22" y="60"/>
                    </a:lnTo>
                    <a:lnTo>
                      <a:pt x="18" y="60"/>
                    </a:lnTo>
                    <a:lnTo>
                      <a:pt x="16" y="60"/>
                    </a:lnTo>
                    <a:lnTo>
                      <a:pt x="14" y="58"/>
                    </a:lnTo>
                    <a:lnTo>
                      <a:pt x="14" y="56"/>
                    </a:lnTo>
                    <a:lnTo>
                      <a:pt x="14" y="39"/>
                    </a:lnTo>
                    <a:lnTo>
                      <a:pt x="14" y="38"/>
                    </a:lnTo>
                    <a:lnTo>
                      <a:pt x="15" y="40"/>
                    </a:lnTo>
                    <a:lnTo>
                      <a:pt x="18" y="42"/>
                    </a:lnTo>
                    <a:lnTo>
                      <a:pt x="21" y="44"/>
                    </a:lnTo>
                    <a:lnTo>
                      <a:pt x="26" y="45"/>
                    </a:lnTo>
                    <a:lnTo>
                      <a:pt x="35" y="43"/>
                    </a:lnTo>
                    <a:lnTo>
                      <a:pt x="42" y="39"/>
                    </a:lnTo>
                    <a:lnTo>
                      <a:pt x="47" y="32"/>
                    </a:lnTo>
                    <a:lnTo>
                      <a:pt x="49" y="23"/>
                    </a:lnTo>
                    <a:lnTo>
                      <a:pt x="47" y="14"/>
                    </a:lnTo>
                    <a:lnTo>
                      <a:pt x="42" y="7"/>
                    </a:lnTo>
                    <a:lnTo>
                      <a:pt x="36" y="2"/>
                    </a:lnTo>
                    <a:lnTo>
                      <a:pt x="28" y="0"/>
                    </a:lnTo>
                    <a:lnTo>
                      <a:pt x="23" y="1"/>
                    </a:lnTo>
                    <a:lnTo>
                      <a:pt x="19" y="3"/>
                    </a:lnTo>
                    <a:lnTo>
                      <a:pt x="16" y="5"/>
                    </a:lnTo>
                    <a:lnTo>
                      <a:pt x="14" y="7"/>
                    </a:lnTo>
                    <a:close/>
                    <a:moveTo>
                      <a:pt x="14" y="33"/>
                    </a:moveTo>
                    <a:lnTo>
                      <a:pt x="14" y="11"/>
                    </a:lnTo>
                    <a:lnTo>
                      <a:pt x="17" y="7"/>
                    </a:lnTo>
                    <a:lnTo>
                      <a:pt x="20" y="5"/>
                    </a:lnTo>
                    <a:lnTo>
                      <a:pt x="23" y="3"/>
                    </a:lnTo>
                    <a:lnTo>
                      <a:pt x="27" y="3"/>
                    </a:lnTo>
                    <a:lnTo>
                      <a:pt x="32" y="4"/>
                    </a:lnTo>
                    <a:lnTo>
                      <a:pt x="36" y="8"/>
                    </a:lnTo>
                    <a:lnTo>
                      <a:pt x="39" y="15"/>
                    </a:lnTo>
                    <a:lnTo>
                      <a:pt x="40" y="23"/>
                    </a:lnTo>
                    <a:lnTo>
                      <a:pt x="39" y="31"/>
                    </a:lnTo>
                    <a:lnTo>
                      <a:pt x="36" y="37"/>
                    </a:lnTo>
                    <a:lnTo>
                      <a:pt x="31" y="42"/>
                    </a:lnTo>
                    <a:lnTo>
                      <a:pt x="26" y="43"/>
                    </a:lnTo>
                    <a:lnTo>
                      <a:pt x="23" y="43"/>
                    </a:lnTo>
                    <a:lnTo>
                      <a:pt x="20" y="42"/>
                    </a:lnTo>
                    <a:lnTo>
                      <a:pt x="18" y="40"/>
                    </a:lnTo>
                    <a:lnTo>
                      <a:pt x="16" y="37"/>
                    </a:lnTo>
                    <a:lnTo>
                      <a:pt x="15" y="36"/>
                    </a:lnTo>
                    <a:lnTo>
                      <a:pt x="14" y="35"/>
                    </a:lnTo>
                    <a:lnTo>
                      <a:pt x="14" y="34"/>
                    </a:lnTo>
                    <a:lnTo>
                      <a:pt x="14"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80" name="Freeform 336"/>
              <p:cNvSpPr>
                <a:spLocks noChangeAspect="1" noEditPoints="1"/>
              </p:cNvSpPr>
              <p:nvPr/>
            </p:nvSpPr>
            <p:spPr bwMode="auto">
              <a:xfrm>
                <a:off x="1472" y="2259"/>
                <a:ext cx="45" cy="46"/>
              </a:xfrm>
              <a:custGeom>
                <a:avLst/>
                <a:gdLst>
                  <a:gd name="T0" fmla="*/ 30 w 45"/>
                  <a:gd name="T1" fmla="*/ 41 h 46"/>
                  <a:gd name="T2" fmla="*/ 34 w 45"/>
                  <a:gd name="T3" fmla="*/ 45 h 46"/>
                  <a:gd name="T4" fmla="*/ 38 w 45"/>
                  <a:gd name="T5" fmla="*/ 46 h 46"/>
                  <a:gd name="T6" fmla="*/ 41 w 45"/>
                  <a:gd name="T7" fmla="*/ 45 h 46"/>
                  <a:gd name="T8" fmla="*/ 43 w 45"/>
                  <a:gd name="T9" fmla="*/ 43 h 46"/>
                  <a:gd name="T10" fmla="*/ 45 w 45"/>
                  <a:gd name="T11" fmla="*/ 39 h 46"/>
                  <a:gd name="T12" fmla="*/ 45 w 45"/>
                  <a:gd name="T13" fmla="*/ 31 h 46"/>
                  <a:gd name="T14" fmla="*/ 43 w 45"/>
                  <a:gd name="T15" fmla="*/ 36 h 46"/>
                  <a:gd name="T16" fmla="*/ 41 w 45"/>
                  <a:gd name="T17" fmla="*/ 42 h 46"/>
                  <a:gd name="T18" fmla="*/ 39 w 45"/>
                  <a:gd name="T19" fmla="*/ 43 h 46"/>
                  <a:gd name="T20" fmla="*/ 36 w 45"/>
                  <a:gd name="T21" fmla="*/ 40 h 46"/>
                  <a:gd name="T22" fmla="*/ 36 w 45"/>
                  <a:gd name="T23" fmla="*/ 38 h 46"/>
                  <a:gd name="T24" fmla="*/ 36 w 45"/>
                  <a:gd name="T25" fmla="*/ 15 h 46"/>
                  <a:gd name="T26" fmla="*/ 34 w 45"/>
                  <a:gd name="T27" fmla="*/ 9 h 46"/>
                  <a:gd name="T28" fmla="*/ 29 w 45"/>
                  <a:gd name="T29" fmla="*/ 3 h 46"/>
                  <a:gd name="T30" fmla="*/ 22 w 45"/>
                  <a:gd name="T31" fmla="*/ 1 h 46"/>
                  <a:gd name="T32" fmla="*/ 15 w 45"/>
                  <a:gd name="T33" fmla="*/ 1 h 46"/>
                  <a:gd name="T34" fmla="*/ 10 w 45"/>
                  <a:gd name="T35" fmla="*/ 2 h 46"/>
                  <a:gd name="T36" fmla="*/ 6 w 45"/>
                  <a:gd name="T37" fmla="*/ 5 h 46"/>
                  <a:gd name="T38" fmla="*/ 4 w 45"/>
                  <a:gd name="T39" fmla="*/ 9 h 46"/>
                  <a:gd name="T40" fmla="*/ 4 w 45"/>
                  <a:gd name="T41" fmla="*/ 14 h 46"/>
                  <a:gd name="T42" fmla="*/ 6 w 45"/>
                  <a:gd name="T43" fmla="*/ 16 h 46"/>
                  <a:gd name="T44" fmla="*/ 10 w 45"/>
                  <a:gd name="T45" fmla="*/ 16 h 46"/>
                  <a:gd name="T46" fmla="*/ 12 w 45"/>
                  <a:gd name="T47" fmla="*/ 14 h 46"/>
                  <a:gd name="T48" fmla="*/ 12 w 45"/>
                  <a:gd name="T49" fmla="*/ 11 h 46"/>
                  <a:gd name="T50" fmla="*/ 10 w 45"/>
                  <a:gd name="T51" fmla="*/ 8 h 46"/>
                  <a:gd name="T52" fmla="*/ 10 w 45"/>
                  <a:gd name="T53" fmla="*/ 5 h 46"/>
                  <a:gd name="T54" fmla="*/ 15 w 45"/>
                  <a:gd name="T55" fmla="*/ 3 h 46"/>
                  <a:gd name="T56" fmla="*/ 20 w 45"/>
                  <a:gd name="T57" fmla="*/ 3 h 46"/>
                  <a:gd name="T58" fmla="*/ 24 w 45"/>
                  <a:gd name="T59" fmla="*/ 4 h 46"/>
                  <a:gd name="T60" fmla="*/ 27 w 45"/>
                  <a:gd name="T61" fmla="*/ 8 h 46"/>
                  <a:gd name="T62" fmla="*/ 28 w 45"/>
                  <a:gd name="T63" fmla="*/ 12 h 46"/>
                  <a:gd name="T64" fmla="*/ 29 w 45"/>
                  <a:gd name="T65" fmla="*/ 19 h 46"/>
                  <a:gd name="T66" fmla="*/ 10 w 45"/>
                  <a:gd name="T67" fmla="*/ 23 h 46"/>
                  <a:gd name="T68" fmla="*/ 3 w 45"/>
                  <a:gd name="T69" fmla="*/ 29 h 46"/>
                  <a:gd name="T70" fmla="*/ 0 w 45"/>
                  <a:gd name="T71" fmla="*/ 36 h 46"/>
                  <a:gd name="T72" fmla="*/ 6 w 45"/>
                  <a:gd name="T73" fmla="*/ 44 h 46"/>
                  <a:gd name="T74" fmla="*/ 16 w 45"/>
                  <a:gd name="T75" fmla="*/ 46 h 46"/>
                  <a:gd name="T76" fmla="*/ 25 w 45"/>
                  <a:gd name="T77" fmla="*/ 44 h 46"/>
                  <a:gd name="T78" fmla="*/ 29 w 45"/>
                  <a:gd name="T79" fmla="*/ 38 h 46"/>
                  <a:gd name="T80" fmla="*/ 29 w 45"/>
                  <a:gd name="T81" fmla="*/ 31 h 46"/>
                  <a:gd name="T82" fmla="*/ 27 w 45"/>
                  <a:gd name="T83" fmla="*/ 37 h 46"/>
                  <a:gd name="T84" fmla="*/ 25 w 45"/>
                  <a:gd name="T85" fmla="*/ 41 h 46"/>
                  <a:gd name="T86" fmla="*/ 21 w 45"/>
                  <a:gd name="T87" fmla="*/ 43 h 46"/>
                  <a:gd name="T88" fmla="*/ 17 w 45"/>
                  <a:gd name="T89" fmla="*/ 44 h 46"/>
                  <a:gd name="T90" fmla="*/ 11 w 45"/>
                  <a:gd name="T91" fmla="*/ 42 h 46"/>
                  <a:gd name="T92" fmla="*/ 8 w 45"/>
                  <a:gd name="T93" fmla="*/ 36 h 46"/>
                  <a:gd name="T94" fmla="*/ 12 w 45"/>
                  <a:gd name="T95" fmla="*/ 27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8"/>
                    </a:moveTo>
                    <a:lnTo>
                      <a:pt x="30" y="41"/>
                    </a:lnTo>
                    <a:lnTo>
                      <a:pt x="32" y="43"/>
                    </a:lnTo>
                    <a:lnTo>
                      <a:pt x="34" y="45"/>
                    </a:lnTo>
                    <a:lnTo>
                      <a:pt x="37" y="46"/>
                    </a:lnTo>
                    <a:lnTo>
                      <a:pt x="38" y="46"/>
                    </a:lnTo>
                    <a:lnTo>
                      <a:pt x="39" y="45"/>
                    </a:lnTo>
                    <a:lnTo>
                      <a:pt x="41" y="45"/>
                    </a:lnTo>
                    <a:lnTo>
                      <a:pt x="42" y="44"/>
                    </a:lnTo>
                    <a:lnTo>
                      <a:pt x="43" y="43"/>
                    </a:lnTo>
                    <a:lnTo>
                      <a:pt x="44" y="41"/>
                    </a:lnTo>
                    <a:lnTo>
                      <a:pt x="45" y="39"/>
                    </a:lnTo>
                    <a:lnTo>
                      <a:pt x="45" y="36"/>
                    </a:lnTo>
                    <a:lnTo>
                      <a:pt x="45" y="31"/>
                    </a:lnTo>
                    <a:lnTo>
                      <a:pt x="43" y="31"/>
                    </a:lnTo>
                    <a:lnTo>
                      <a:pt x="43" y="36"/>
                    </a:lnTo>
                    <a:lnTo>
                      <a:pt x="42" y="40"/>
                    </a:lnTo>
                    <a:lnTo>
                      <a:pt x="41" y="42"/>
                    </a:lnTo>
                    <a:lnTo>
                      <a:pt x="40" y="42"/>
                    </a:lnTo>
                    <a:lnTo>
                      <a:pt x="39" y="43"/>
                    </a:lnTo>
                    <a:lnTo>
                      <a:pt x="37" y="42"/>
                    </a:lnTo>
                    <a:lnTo>
                      <a:pt x="36" y="40"/>
                    </a:lnTo>
                    <a:lnTo>
                      <a:pt x="36" y="39"/>
                    </a:lnTo>
                    <a:lnTo>
                      <a:pt x="36" y="38"/>
                    </a:lnTo>
                    <a:lnTo>
                      <a:pt x="36" y="18"/>
                    </a:lnTo>
                    <a:lnTo>
                      <a:pt x="36" y="15"/>
                    </a:lnTo>
                    <a:lnTo>
                      <a:pt x="35" y="12"/>
                    </a:lnTo>
                    <a:lnTo>
                      <a:pt x="34" y="9"/>
                    </a:lnTo>
                    <a:lnTo>
                      <a:pt x="32" y="6"/>
                    </a:lnTo>
                    <a:lnTo>
                      <a:pt x="29" y="3"/>
                    </a:lnTo>
                    <a:lnTo>
                      <a:pt x="25" y="2"/>
                    </a:lnTo>
                    <a:lnTo>
                      <a:pt x="22" y="1"/>
                    </a:lnTo>
                    <a:lnTo>
                      <a:pt x="18" y="0"/>
                    </a:lnTo>
                    <a:lnTo>
                      <a:pt x="15" y="1"/>
                    </a:lnTo>
                    <a:lnTo>
                      <a:pt x="13" y="1"/>
                    </a:lnTo>
                    <a:lnTo>
                      <a:pt x="10" y="2"/>
                    </a:lnTo>
                    <a:lnTo>
                      <a:pt x="8" y="4"/>
                    </a:lnTo>
                    <a:lnTo>
                      <a:pt x="6" y="5"/>
                    </a:lnTo>
                    <a:lnTo>
                      <a:pt x="4" y="7"/>
                    </a:lnTo>
                    <a:lnTo>
                      <a:pt x="4" y="9"/>
                    </a:lnTo>
                    <a:lnTo>
                      <a:pt x="3" y="12"/>
                    </a:lnTo>
                    <a:lnTo>
                      <a:pt x="4" y="14"/>
                    </a:lnTo>
                    <a:lnTo>
                      <a:pt x="5" y="15"/>
                    </a:lnTo>
                    <a:lnTo>
                      <a:pt x="6" y="16"/>
                    </a:lnTo>
                    <a:lnTo>
                      <a:pt x="8" y="16"/>
                    </a:lnTo>
                    <a:lnTo>
                      <a:pt x="10" y="16"/>
                    </a:lnTo>
                    <a:lnTo>
                      <a:pt x="11" y="15"/>
                    </a:lnTo>
                    <a:lnTo>
                      <a:pt x="12" y="14"/>
                    </a:lnTo>
                    <a:lnTo>
                      <a:pt x="12" y="12"/>
                    </a:lnTo>
                    <a:lnTo>
                      <a:pt x="12" y="11"/>
                    </a:lnTo>
                    <a:lnTo>
                      <a:pt x="12" y="9"/>
                    </a:lnTo>
                    <a:lnTo>
                      <a:pt x="10" y="8"/>
                    </a:lnTo>
                    <a:lnTo>
                      <a:pt x="7" y="7"/>
                    </a:lnTo>
                    <a:lnTo>
                      <a:pt x="10" y="5"/>
                    </a:lnTo>
                    <a:lnTo>
                      <a:pt x="13" y="4"/>
                    </a:lnTo>
                    <a:lnTo>
                      <a:pt x="15" y="3"/>
                    </a:lnTo>
                    <a:lnTo>
                      <a:pt x="18" y="3"/>
                    </a:lnTo>
                    <a:lnTo>
                      <a:pt x="20" y="3"/>
                    </a:lnTo>
                    <a:lnTo>
                      <a:pt x="22" y="3"/>
                    </a:lnTo>
                    <a:lnTo>
                      <a:pt x="24" y="4"/>
                    </a:lnTo>
                    <a:lnTo>
                      <a:pt x="25" y="6"/>
                    </a:lnTo>
                    <a:lnTo>
                      <a:pt x="27" y="8"/>
                    </a:lnTo>
                    <a:lnTo>
                      <a:pt x="28" y="10"/>
                    </a:lnTo>
                    <a:lnTo>
                      <a:pt x="28" y="12"/>
                    </a:lnTo>
                    <a:lnTo>
                      <a:pt x="29" y="15"/>
                    </a:lnTo>
                    <a:lnTo>
                      <a:pt x="29" y="19"/>
                    </a:lnTo>
                    <a:lnTo>
                      <a:pt x="20" y="20"/>
                    </a:lnTo>
                    <a:lnTo>
                      <a:pt x="10" y="23"/>
                    </a:lnTo>
                    <a:lnTo>
                      <a:pt x="6" y="26"/>
                    </a:lnTo>
                    <a:lnTo>
                      <a:pt x="3" y="29"/>
                    </a:lnTo>
                    <a:lnTo>
                      <a:pt x="1" y="32"/>
                    </a:lnTo>
                    <a:lnTo>
                      <a:pt x="0" y="36"/>
                    </a:lnTo>
                    <a:lnTo>
                      <a:pt x="2" y="41"/>
                    </a:lnTo>
                    <a:lnTo>
                      <a:pt x="6" y="44"/>
                    </a:lnTo>
                    <a:lnTo>
                      <a:pt x="11" y="46"/>
                    </a:lnTo>
                    <a:lnTo>
                      <a:pt x="16" y="46"/>
                    </a:lnTo>
                    <a:lnTo>
                      <a:pt x="21" y="46"/>
                    </a:lnTo>
                    <a:lnTo>
                      <a:pt x="25" y="44"/>
                    </a:lnTo>
                    <a:lnTo>
                      <a:pt x="27" y="41"/>
                    </a:lnTo>
                    <a:lnTo>
                      <a:pt x="29" y="38"/>
                    </a:lnTo>
                    <a:close/>
                    <a:moveTo>
                      <a:pt x="29" y="21"/>
                    </a:moveTo>
                    <a:lnTo>
                      <a:pt x="29" y="31"/>
                    </a:lnTo>
                    <a:lnTo>
                      <a:pt x="28" y="34"/>
                    </a:lnTo>
                    <a:lnTo>
                      <a:pt x="27" y="37"/>
                    </a:lnTo>
                    <a:lnTo>
                      <a:pt x="26" y="39"/>
                    </a:lnTo>
                    <a:lnTo>
                      <a:pt x="25" y="41"/>
                    </a:lnTo>
                    <a:lnTo>
                      <a:pt x="23" y="42"/>
                    </a:lnTo>
                    <a:lnTo>
                      <a:pt x="21" y="43"/>
                    </a:lnTo>
                    <a:lnTo>
                      <a:pt x="19" y="44"/>
                    </a:lnTo>
                    <a:lnTo>
                      <a:pt x="17" y="44"/>
                    </a:lnTo>
                    <a:lnTo>
                      <a:pt x="14" y="43"/>
                    </a:lnTo>
                    <a:lnTo>
                      <a:pt x="11" y="42"/>
                    </a:lnTo>
                    <a:lnTo>
                      <a:pt x="9" y="39"/>
                    </a:lnTo>
                    <a:lnTo>
                      <a:pt x="8" y="36"/>
                    </a:lnTo>
                    <a:lnTo>
                      <a:pt x="9" y="31"/>
                    </a:lnTo>
                    <a:lnTo>
                      <a:pt x="12" y="27"/>
                    </a:lnTo>
                    <a:lnTo>
                      <a:pt x="19"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81" name="Freeform 337"/>
              <p:cNvSpPr>
                <a:spLocks noChangeAspect="1"/>
              </p:cNvSpPr>
              <p:nvPr/>
            </p:nvSpPr>
            <p:spPr bwMode="auto">
              <a:xfrm>
                <a:off x="1521" y="2260"/>
                <a:ext cx="50" cy="44"/>
              </a:xfrm>
              <a:custGeom>
                <a:avLst/>
                <a:gdLst>
                  <a:gd name="T0" fmla="*/ 8 w 50"/>
                  <a:gd name="T1" fmla="*/ 37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7 h 44"/>
                  <a:gd name="T20" fmla="*/ 16 w 50"/>
                  <a:gd name="T21" fmla="*/ 11 h 44"/>
                  <a:gd name="T22" fmla="*/ 24 w 50"/>
                  <a:gd name="T23" fmla="*/ 3 h 44"/>
                  <a:gd name="T24" fmla="*/ 30 w 50"/>
                  <a:gd name="T25" fmla="*/ 3 h 44"/>
                  <a:gd name="T26" fmla="*/ 33 w 50"/>
                  <a:gd name="T27" fmla="*/ 4 h 44"/>
                  <a:gd name="T28" fmla="*/ 35 w 50"/>
                  <a:gd name="T29" fmla="*/ 7 h 44"/>
                  <a:gd name="T30" fmla="*/ 36 w 50"/>
                  <a:gd name="T31" fmla="*/ 11 h 44"/>
                  <a:gd name="T32" fmla="*/ 36 w 50"/>
                  <a:gd name="T33" fmla="*/ 37 h 44"/>
                  <a:gd name="T34" fmla="*/ 34 w 50"/>
                  <a:gd name="T35" fmla="*/ 40 h 44"/>
                  <a:gd name="T36" fmla="*/ 28 w 50"/>
                  <a:gd name="T37" fmla="*/ 41 h 44"/>
                  <a:gd name="T38" fmla="*/ 31 w 50"/>
                  <a:gd name="T39" fmla="*/ 44 h 44"/>
                  <a:gd name="T40" fmla="*/ 37 w 50"/>
                  <a:gd name="T41" fmla="*/ 44 h 44"/>
                  <a:gd name="T42" fmla="*/ 42 w 50"/>
                  <a:gd name="T43" fmla="*/ 44 h 44"/>
                  <a:gd name="T44" fmla="*/ 48 w 50"/>
                  <a:gd name="T45" fmla="*/ 44 h 44"/>
                  <a:gd name="T46" fmla="*/ 50 w 50"/>
                  <a:gd name="T47" fmla="*/ 41 h 44"/>
                  <a:gd name="T48" fmla="*/ 45 w 50"/>
                  <a:gd name="T49" fmla="*/ 41 h 44"/>
                  <a:gd name="T50" fmla="*/ 43 w 50"/>
                  <a:gd name="T51" fmla="*/ 38 h 44"/>
                  <a:gd name="T52" fmla="*/ 43 w 50"/>
                  <a:gd name="T53" fmla="*/ 14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7" y="40"/>
                    </a:lnTo>
                    <a:lnTo>
                      <a:pt x="4" y="41"/>
                    </a:lnTo>
                    <a:lnTo>
                      <a:pt x="0" y="41"/>
                    </a:lnTo>
                    <a:lnTo>
                      <a:pt x="0" y="44"/>
                    </a:lnTo>
                    <a:lnTo>
                      <a:pt x="3" y="44"/>
                    </a:lnTo>
                    <a:lnTo>
                      <a:pt x="6" y="44"/>
                    </a:lnTo>
                    <a:lnTo>
                      <a:pt x="9" y="44"/>
                    </a:lnTo>
                    <a:lnTo>
                      <a:pt x="12" y="44"/>
                    </a:lnTo>
                    <a:lnTo>
                      <a:pt x="14" y="44"/>
                    </a:lnTo>
                    <a:lnTo>
                      <a:pt x="17" y="44"/>
                    </a:lnTo>
                    <a:lnTo>
                      <a:pt x="20" y="44"/>
                    </a:lnTo>
                    <a:lnTo>
                      <a:pt x="23" y="44"/>
                    </a:lnTo>
                    <a:lnTo>
                      <a:pt x="23" y="41"/>
                    </a:lnTo>
                    <a:lnTo>
                      <a:pt x="19" y="41"/>
                    </a:lnTo>
                    <a:lnTo>
                      <a:pt x="16" y="40"/>
                    </a:lnTo>
                    <a:lnTo>
                      <a:pt x="15" y="39"/>
                    </a:lnTo>
                    <a:lnTo>
                      <a:pt x="15" y="37"/>
                    </a:lnTo>
                    <a:lnTo>
                      <a:pt x="15" y="18"/>
                    </a:lnTo>
                    <a:lnTo>
                      <a:pt x="16" y="11"/>
                    </a:lnTo>
                    <a:lnTo>
                      <a:pt x="19" y="6"/>
                    </a:lnTo>
                    <a:lnTo>
                      <a:pt x="24" y="3"/>
                    </a:lnTo>
                    <a:lnTo>
                      <a:pt x="28" y="2"/>
                    </a:lnTo>
                    <a:lnTo>
                      <a:pt x="30" y="3"/>
                    </a:lnTo>
                    <a:lnTo>
                      <a:pt x="32" y="3"/>
                    </a:lnTo>
                    <a:lnTo>
                      <a:pt x="33" y="4"/>
                    </a:lnTo>
                    <a:lnTo>
                      <a:pt x="34" y="6"/>
                    </a:lnTo>
                    <a:lnTo>
                      <a:pt x="35" y="7"/>
                    </a:lnTo>
                    <a:lnTo>
                      <a:pt x="35" y="9"/>
                    </a:lnTo>
                    <a:lnTo>
                      <a:pt x="36" y="11"/>
                    </a:lnTo>
                    <a:lnTo>
                      <a:pt x="36" y="13"/>
                    </a:lnTo>
                    <a:lnTo>
                      <a:pt x="36" y="37"/>
                    </a:lnTo>
                    <a:lnTo>
                      <a:pt x="35" y="39"/>
                    </a:lnTo>
                    <a:lnTo>
                      <a:pt x="34" y="40"/>
                    </a:lnTo>
                    <a:lnTo>
                      <a:pt x="32" y="41"/>
                    </a:lnTo>
                    <a:lnTo>
                      <a:pt x="28" y="41"/>
                    </a:lnTo>
                    <a:lnTo>
                      <a:pt x="28" y="44"/>
                    </a:lnTo>
                    <a:lnTo>
                      <a:pt x="31" y="44"/>
                    </a:lnTo>
                    <a:lnTo>
                      <a:pt x="34" y="44"/>
                    </a:lnTo>
                    <a:lnTo>
                      <a:pt x="37" y="44"/>
                    </a:lnTo>
                    <a:lnTo>
                      <a:pt x="39" y="44"/>
                    </a:lnTo>
                    <a:lnTo>
                      <a:pt x="42" y="44"/>
                    </a:lnTo>
                    <a:lnTo>
                      <a:pt x="45" y="44"/>
                    </a:lnTo>
                    <a:lnTo>
                      <a:pt x="48" y="44"/>
                    </a:lnTo>
                    <a:lnTo>
                      <a:pt x="50" y="44"/>
                    </a:lnTo>
                    <a:lnTo>
                      <a:pt x="50" y="41"/>
                    </a:lnTo>
                    <a:lnTo>
                      <a:pt x="47" y="41"/>
                    </a:lnTo>
                    <a:lnTo>
                      <a:pt x="45" y="41"/>
                    </a:lnTo>
                    <a:lnTo>
                      <a:pt x="43" y="40"/>
                    </a:lnTo>
                    <a:lnTo>
                      <a:pt x="43" y="38"/>
                    </a:lnTo>
                    <a:lnTo>
                      <a:pt x="43" y="19"/>
                    </a:lnTo>
                    <a:lnTo>
                      <a:pt x="43" y="14"/>
                    </a:lnTo>
                    <a:lnTo>
                      <a:pt x="42" y="10"/>
                    </a:lnTo>
                    <a:lnTo>
                      <a:pt x="41" y="6"/>
                    </a:lnTo>
                    <a:lnTo>
                      <a:pt x="40" y="4"/>
                    </a:lnTo>
                    <a:lnTo>
                      <a:pt x="38" y="2"/>
                    </a:lnTo>
                    <a:lnTo>
                      <a:pt x="36" y="1"/>
                    </a:lnTo>
                    <a:lnTo>
                      <a:pt x="33" y="0"/>
                    </a:lnTo>
                    <a:lnTo>
                      <a:pt x="29" y="0"/>
                    </a:lnTo>
                    <a:lnTo>
                      <a:pt x="24" y="1"/>
                    </a:lnTo>
                    <a:lnTo>
                      <a:pt x="20" y="3"/>
                    </a:lnTo>
                    <a:lnTo>
                      <a:pt x="17" y="6"/>
                    </a:lnTo>
                    <a:lnTo>
                      <a:pt x="14" y="11"/>
                    </a:lnTo>
                    <a:lnTo>
                      <a:pt x="14" y="0"/>
                    </a:lnTo>
                    <a:lnTo>
                      <a:pt x="0" y="1"/>
                    </a:lnTo>
                    <a:lnTo>
                      <a:pt x="0" y="4"/>
                    </a:lnTo>
                    <a:lnTo>
                      <a:pt x="3" y="4"/>
                    </a:lnTo>
                    <a:lnTo>
                      <a:pt x="4" y="4"/>
                    </a:lnTo>
                    <a:lnTo>
                      <a:pt x="6" y="5"/>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82" name="Freeform 338"/>
              <p:cNvSpPr>
                <a:spLocks noChangeAspect="1"/>
              </p:cNvSpPr>
              <p:nvPr/>
            </p:nvSpPr>
            <p:spPr bwMode="auto">
              <a:xfrm>
                <a:off x="1577" y="2260"/>
                <a:ext cx="50" cy="44"/>
              </a:xfrm>
              <a:custGeom>
                <a:avLst/>
                <a:gdLst>
                  <a:gd name="T0" fmla="*/ 7 w 50"/>
                  <a:gd name="T1" fmla="*/ 37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7 h 44"/>
                  <a:gd name="T20" fmla="*/ 16 w 50"/>
                  <a:gd name="T21" fmla="*/ 11 h 44"/>
                  <a:gd name="T22" fmla="*/ 23 w 50"/>
                  <a:gd name="T23" fmla="*/ 3 h 44"/>
                  <a:gd name="T24" fmla="*/ 30 w 50"/>
                  <a:gd name="T25" fmla="*/ 3 h 44"/>
                  <a:gd name="T26" fmla="*/ 33 w 50"/>
                  <a:gd name="T27" fmla="*/ 4 h 44"/>
                  <a:gd name="T28" fmla="*/ 34 w 50"/>
                  <a:gd name="T29" fmla="*/ 7 h 44"/>
                  <a:gd name="T30" fmla="*/ 35 w 50"/>
                  <a:gd name="T31" fmla="*/ 11 h 44"/>
                  <a:gd name="T32" fmla="*/ 35 w 50"/>
                  <a:gd name="T33" fmla="*/ 37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6 h 44"/>
                  <a:gd name="T56" fmla="*/ 38 w 50"/>
                  <a:gd name="T57" fmla="*/ 2 h 44"/>
                  <a:gd name="T58" fmla="*/ 32 w 50"/>
                  <a:gd name="T59" fmla="*/ 0 h 44"/>
                  <a:gd name="T60" fmla="*/ 23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7"/>
                    </a:lnTo>
                    <a:lnTo>
                      <a:pt x="14" y="18"/>
                    </a:lnTo>
                    <a:lnTo>
                      <a:pt x="16" y="11"/>
                    </a:lnTo>
                    <a:lnTo>
                      <a:pt x="19" y="6"/>
                    </a:lnTo>
                    <a:lnTo>
                      <a:pt x="23" y="3"/>
                    </a:lnTo>
                    <a:lnTo>
                      <a:pt x="28" y="2"/>
                    </a:lnTo>
                    <a:lnTo>
                      <a:pt x="30" y="3"/>
                    </a:lnTo>
                    <a:lnTo>
                      <a:pt x="32" y="3"/>
                    </a:lnTo>
                    <a:lnTo>
                      <a:pt x="33" y="4"/>
                    </a:lnTo>
                    <a:lnTo>
                      <a:pt x="34" y="6"/>
                    </a:lnTo>
                    <a:lnTo>
                      <a:pt x="34" y="7"/>
                    </a:lnTo>
                    <a:lnTo>
                      <a:pt x="35" y="9"/>
                    </a:lnTo>
                    <a:lnTo>
                      <a:pt x="35" y="11"/>
                    </a:lnTo>
                    <a:lnTo>
                      <a:pt x="35" y="13"/>
                    </a:lnTo>
                    <a:lnTo>
                      <a:pt x="35" y="37"/>
                    </a:lnTo>
                    <a:lnTo>
                      <a:pt x="35" y="39"/>
                    </a:lnTo>
                    <a:lnTo>
                      <a:pt x="34" y="40"/>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4"/>
                    </a:lnTo>
                    <a:lnTo>
                      <a:pt x="42" y="10"/>
                    </a:lnTo>
                    <a:lnTo>
                      <a:pt x="41" y="6"/>
                    </a:lnTo>
                    <a:lnTo>
                      <a:pt x="39" y="4"/>
                    </a:lnTo>
                    <a:lnTo>
                      <a:pt x="38" y="2"/>
                    </a:lnTo>
                    <a:lnTo>
                      <a:pt x="35" y="1"/>
                    </a:lnTo>
                    <a:lnTo>
                      <a:pt x="32" y="0"/>
                    </a:lnTo>
                    <a:lnTo>
                      <a:pt x="29" y="0"/>
                    </a:lnTo>
                    <a:lnTo>
                      <a:pt x="23"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83" name="Freeform 339"/>
              <p:cNvSpPr>
                <a:spLocks noChangeAspect="1" noEditPoints="1"/>
              </p:cNvSpPr>
              <p:nvPr/>
            </p:nvSpPr>
            <p:spPr bwMode="auto">
              <a:xfrm>
                <a:off x="1632" y="2259"/>
                <a:ext cx="38" cy="46"/>
              </a:xfrm>
              <a:custGeom>
                <a:avLst/>
                <a:gdLst>
                  <a:gd name="T0" fmla="*/ 8 w 38"/>
                  <a:gd name="T1" fmla="*/ 20 h 46"/>
                  <a:gd name="T2" fmla="*/ 10 w 38"/>
                  <a:gd name="T3" fmla="*/ 11 h 46"/>
                  <a:gd name="T4" fmla="*/ 13 w 38"/>
                  <a:gd name="T5" fmla="*/ 6 h 46"/>
                  <a:gd name="T6" fmla="*/ 17 w 38"/>
                  <a:gd name="T7" fmla="*/ 3 h 46"/>
                  <a:gd name="T8" fmla="*/ 20 w 38"/>
                  <a:gd name="T9" fmla="*/ 3 h 46"/>
                  <a:gd name="T10" fmla="*/ 24 w 38"/>
                  <a:gd name="T11" fmla="*/ 3 h 46"/>
                  <a:gd name="T12" fmla="*/ 27 w 38"/>
                  <a:gd name="T13" fmla="*/ 5 h 46"/>
                  <a:gd name="T14" fmla="*/ 29 w 38"/>
                  <a:gd name="T15" fmla="*/ 7 h 46"/>
                  <a:gd name="T16" fmla="*/ 30 w 38"/>
                  <a:gd name="T17" fmla="*/ 10 h 46"/>
                  <a:gd name="T18" fmla="*/ 31 w 38"/>
                  <a:gd name="T19" fmla="*/ 13 h 46"/>
                  <a:gd name="T20" fmla="*/ 31 w 38"/>
                  <a:gd name="T21" fmla="*/ 16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7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6 w 38"/>
                  <a:gd name="T59" fmla="*/ 40 h 46"/>
                  <a:gd name="T60" fmla="*/ 13 w 38"/>
                  <a:gd name="T61" fmla="*/ 45 h 46"/>
                  <a:gd name="T62" fmla="*/ 22 w 38"/>
                  <a:gd name="T63" fmla="*/ 46 h 46"/>
                  <a:gd name="T64" fmla="*/ 29 w 38"/>
                  <a:gd name="T65" fmla="*/ 44 h 46"/>
                  <a:gd name="T66" fmla="*/ 35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4 h 46"/>
                  <a:gd name="T92" fmla="*/ 23 w 38"/>
                  <a:gd name="T93" fmla="*/ 44 h 46"/>
                  <a:gd name="T94" fmla="*/ 22 w 38"/>
                  <a:gd name="T95" fmla="*/ 44 h 46"/>
                  <a:gd name="T96" fmla="*/ 19 w 38"/>
                  <a:gd name="T97" fmla="*/ 43 h 46"/>
                  <a:gd name="T98" fmla="*/ 16 w 38"/>
                  <a:gd name="T99" fmla="*/ 42 h 46"/>
                  <a:gd name="T100" fmla="*/ 13 w 38"/>
                  <a:gd name="T101" fmla="*/ 40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6"/>
                    </a:lnTo>
                    <a:lnTo>
                      <a:pt x="17" y="3"/>
                    </a:lnTo>
                    <a:lnTo>
                      <a:pt x="20" y="3"/>
                    </a:lnTo>
                    <a:lnTo>
                      <a:pt x="24" y="3"/>
                    </a:lnTo>
                    <a:lnTo>
                      <a:pt x="27" y="5"/>
                    </a:lnTo>
                    <a:lnTo>
                      <a:pt x="29" y="7"/>
                    </a:lnTo>
                    <a:lnTo>
                      <a:pt x="30" y="10"/>
                    </a:lnTo>
                    <a:lnTo>
                      <a:pt x="31" y="13"/>
                    </a:lnTo>
                    <a:lnTo>
                      <a:pt x="31" y="16"/>
                    </a:lnTo>
                    <a:lnTo>
                      <a:pt x="32" y="18"/>
                    </a:lnTo>
                    <a:lnTo>
                      <a:pt x="32" y="20"/>
                    </a:lnTo>
                    <a:lnTo>
                      <a:pt x="8" y="20"/>
                    </a:lnTo>
                    <a:close/>
                    <a:moveTo>
                      <a:pt x="8" y="22"/>
                    </a:moveTo>
                    <a:lnTo>
                      <a:pt x="36" y="22"/>
                    </a:lnTo>
                    <a:lnTo>
                      <a:pt x="37" y="22"/>
                    </a:lnTo>
                    <a:lnTo>
                      <a:pt x="38" y="22"/>
                    </a:lnTo>
                    <a:lnTo>
                      <a:pt x="38" y="21"/>
                    </a:lnTo>
                    <a:lnTo>
                      <a:pt x="38" y="20"/>
                    </a:lnTo>
                    <a:lnTo>
                      <a:pt x="37" y="13"/>
                    </a:lnTo>
                    <a:lnTo>
                      <a:pt x="34" y="7"/>
                    </a:lnTo>
                    <a:lnTo>
                      <a:pt x="28" y="2"/>
                    </a:lnTo>
                    <a:lnTo>
                      <a:pt x="20" y="0"/>
                    </a:lnTo>
                    <a:lnTo>
                      <a:pt x="12" y="2"/>
                    </a:lnTo>
                    <a:lnTo>
                      <a:pt x="6" y="7"/>
                    </a:lnTo>
                    <a:lnTo>
                      <a:pt x="1" y="14"/>
                    </a:lnTo>
                    <a:lnTo>
                      <a:pt x="0" y="23"/>
                    </a:lnTo>
                    <a:lnTo>
                      <a:pt x="2" y="32"/>
                    </a:lnTo>
                    <a:lnTo>
                      <a:pt x="6" y="40"/>
                    </a:lnTo>
                    <a:lnTo>
                      <a:pt x="13" y="45"/>
                    </a:lnTo>
                    <a:lnTo>
                      <a:pt x="22" y="46"/>
                    </a:lnTo>
                    <a:lnTo>
                      <a:pt x="29" y="44"/>
                    </a:lnTo>
                    <a:lnTo>
                      <a:pt x="35" y="40"/>
                    </a:lnTo>
                    <a:lnTo>
                      <a:pt x="37" y="36"/>
                    </a:lnTo>
                    <a:lnTo>
                      <a:pt x="38" y="33"/>
                    </a:lnTo>
                    <a:lnTo>
                      <a:pt x="38" y="32"/>
                    </a:lnTo>
                    <a:lnTo>
                      <a:pt x="37" y="32"/>
                    </a:lnTo>
                    <a:lnTo>
                      <a:pt x="36" y="32"/>
                    </a:lnTo>
                    <a:lnTo>
                      <a:pt x="36" y="33"/>
                    </a:lnTo>
                    <a:lnTo>
                      <a:pt x="34" y="37"/>
                    </a:lnTo>
                    <a:lnTo>
                      <a:pt x="32" y="39"/>
                    </a:lnTo>
                    <a:lnTo>
                      <a:pt x="30" y="41"/>
                    </a:lnTo>
                    <a:lnTo>
                      <a:pt x="28" y="42"/>
                    </a:lnTo>
                    <a:lnTo>
                      <a:pt x="26" y="43"/>
                    </a:lnTo>
                    <a:lnTo>
                      <a:pt x="24" y="44"/>
                    </a:lnTo>
                    <a:lnTo>
                      <a:pt x="23" y="44"/>
                    </a:lnTo>
                    <a:lnTo>
                      <a:pt x="22" y="44"/>
                    </a:lnTo>
                    <a:lnTo>
                      <a:pt x="19" y="43"/>
                    </a:lnTo>
                    <a:lnTo>
                      <a:pt x="16" y="42"/>
                    </a:lnTo>
                    <a:lnTo>
                      <a:pt x="13" y="40"/>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84" name="Freeform 340"/>
              <p:cNvSpPr>
                <a:spLocks noChangeAspect="1"/>
              </p:cNvSpPr>
              <p:nvPr/>
            </p:nvSpPr>
            <p:spPr bwMode="auto">
              <a:xfrm>
                <a:off x="1676" y="2260"/>
                <a:ext cx="34" cy="44"/>
              </a:xfrm>
              <a:custGeom>
                <a:avLst/>
                <a:gdLst>
                  <a:gd name="T0" fmla="*/ 14 w 34"/>
                  <a:gd name="T1" fmla="*/ 11 h 44"/>
                  <a:gd name="T2" fmla="*/ 14 w 34"/>
                  <a:gd name="T3" fmla="*/ 0 h 44"/>
                  <a:gd name="T4" fmla="*/ 0 w 34"/>
                  <a:gd name="T5" fmla="*/ 1 h 44"/>
                  <a:gd name="T6" fmla="*/ 0 w 34"/>
                  <a:gd name="T7" fmla="*/ 4 h 44"/>
                  <a:gd name="T8" fmla="*/ 2 w 34"/>
                  <a:gd name="T9" fmla="*/ 4 h 44"/>
                  <a:gd name="T10" fmla="*/ 4 w 34"/>
                  <a:gd name="T11" fmla="*/ 4 h 44"/>
                  <a:gd name="T12" fmla="*/ 6 w 34"/>
                  <a:gd name="T13" fmla="*/ 5 h 44"/>
                  <a:gd name="T14" fmla="*/ 7 w 34"/>
                  <a:gd name="T15" fmla="*/ 5 h 44"/>
                  <a:gd name="T16" fmla="*/ 7 w 34"/>
                  <a:gd name="T17" fmla="*/ 6 h 44"/>
                  <a:gd name="T18" fmla="*/ 8 w 34"/>
                  <a:gd name="T19" fmla="*/ 7 h 44"/>
                  <a:gd name="T20" fmla="*/ 8 w 34"/>
                  <a:gd name="T21" fmla="*/ 8 h 44"/>
                  <a:gd name="T22" fmla="*/ 8 w 34"/>
                  <a:gd name="T23" fmla="*/ 10 h 44"/>
                  <a:gd name="T24" fmla="*/ 8 w 34"/>
                  <a:gd name="T25" fmla="*/ 37 h 44"/>
                  <a:gd name="T26" fmla="*/ 8 w 34"/>
                  <a:gd name="T27" fmla="*/ 39 h 44"/>
                  <a:gd name="T28" fmla="*/ 6 w 34"/>
                  <a:gd name="T29" fmla="*/ 40 h 44"/>
                  <a:gd name="T30" fmla="*/ 4 w 34"/>
                  <a:gd name="T31" fmla="*/ 41 h 44"/>
                  <a:gd name="T32" fmla="*/ 0 w 34"/>
                  <a:gd name="T33" fmla="*/ 41 h 44"/>
                  <a:gd name="T34" fmla="*/ 0 w 34"/>
                  <a:gd name="T35" fmla="*/ 44 h 44"/>
                  <a:gd name="T36" fmla="*/ 6 w 34"/>
                  <a:gd name="T37" fmla="*/ 44 h 44"/>
                  <a:gd name="T38" fmla="*/ 11 w 34"/>
                  <a:gd name="T39" fmla="*/ 44 h 44"/>
                  <a:gd name="T40" fmla="*/ 18 w 34"/>
                  <a:gd name="T41" fmla="*/ 44 h 44"/>
                  <a:gd name="T42" fmla="*/ 24 w 34"/>
                  <a:gd name="T43" fmla="*/ 44 h 44"/>
                  <a:gd name="T44" fmla="*/ 24 w 34"/>
                  <a:gd name="T45" fmla="*/ 41 h 44"/>
                  <a:gd name="T46" fmla="*/ 22 w 34"/>
                  <a:gd name="T47" fmla="*/ 41 h 44"/>
                  <a:gd name="T48" fmla="*/ 18 w 34"/>
                  <a:gd name="T49" fmla="*/ 41 h 44"/>
                  <a:gd name="T50" fmla="*/ 15 w 34"/>
                  <a:gd name="T51" fmla="*/ 40 h 44"/>
                  <a:gd name="T52" fmla="*/ 14 w 34"/>
                  <a:gd name="T53" fmla="*/ 39 h 44"/>
                  <a:gd name="T54" fmla="*/ 14 w 34"/>
                  <a:gd name="T55" fmla="*/ 36 h 44"/>
                  <a:gd name="T56" fmla="*/ 14 w 34"/>
                  <a:gd name="T57" fmla="*/ 21 h 44"/>
                  <a:gd name="T58" fmla="*/ 15 w 34"/>
                  <a:gd name="T59" fmla="*/ 14 h 44"/>
                  <a:gd name="T60" fmla="*/ 17 w 34"/>
                  <a:gd name="T61" fmla="*/ 8 h 44"/>
                  <a:gd name="T62" fmla="*/ 21 w 34"/>
                  <a:gd name="T63" fmla="*/ 4 h 44"/>
                  <a:gd name="T64" fmla="*/ 26 w 34"/>
                  <a:gd name="T65" fmla="*/ 2 h 44"/>
                  <a:gd name="T66" fmla="*/ 27 w 34"/>
                  <a:gd name="T67" fmla="*/ 2 h 44"/>
                  <a:gd name="T68" fmla="*/ 27 w 34"/>
                  <a:gd name="T69" fmla="*/ 3 h 44"/>
                  <a:gd name="T70" fmla="*/ 26 w 34"/>
                  <a:gd name="T71" fmla="*/ 3 h 44"/>
                  <a:gd name="T72" fmla="*/ 25 w 34"/>
                  <a:gd name="T73" fmla="*/ 5 h 44"/>
                  <a:gd name="T74" fmla="*/ 25 w 34"/>
                  <a:gd name="T75" fmla="*/ 6 h 44"/>
                  <a:gd name="T76" fmla="*/ 25 w 34"/>
                  <a:gd name="T77" fmla="*/ 8 h 44"/>
                  <a:gd name="T78" fmla="*/ 26 w 34"/>
                  <a:gd name="T79" fmla="*/ 9 h 44"/>
                  <a:gd name="T80" fmla="*/ 28 w 34"/>
                  <a:gd name="T81" fmla="*/ 10 h 44"/>
                  <a:gd name="T82" fmla="*/ 29 w 34"/>
                  <a:gd name="T83" fmla="*/ 11 h 44"/>
                  <a:gd name="T84" fmla="*/ 31 w 34"/>
                  <a:gd name="T85" fmla="*/ 10 h 44"/>
                  <a:gd name="T86" fmla="*/ 32 w 34"/>
                  <a:gd name="T87" fmla="*/ 10 h 44"/>
                  <a:gd name="T88" fmla="*/ 33 w 34"/>
                  <a:gd name="T89" fmla="*/ 8 h 44"/>
                  <a:gd name="T90" fmla="*/ 34 w 34"/>
                  <a:gd name="T91" fmla="*/ 6 h 44"/>
                  <a:gd name="T92" fmla="*/ 33 w 34"/>
                  <a:gd name="T93" fmla="*/ 4 h 44"/>
                  <a:gd name="T94" fmla="*/ 31 w 34"/>
                  <a:gd name="T95" fmla="*/ 2 h 44"/>
                  <a:gd name="T96" fmla="*/ 29 w 34"/>
                  <a:gd name="T97" fmla="*/ 1 h 44"/>
                  <a:gd name="T98" fmla="*/ 26 w 34"/>
                  <a:gd name="T99" fmla="*/ 0 h 44"/>
                  <a:gd name="T100" fmla="*/ 24 w 34"/>
                  <a:gd name="T101" fmla="*/ 0 h 44"/>
                  <a:gd name="T102" fmla="*/ 21 w 34"/>
                  <a:gd name="T103" fmla="*/ 1 h 44"/>
                  <a:gd name="T104" fmla="*/ 19 w 34"/>
                  <a:gd name="T105" fmla="*/ 2 h 44"/>
                  <a:gd name="T106" fmla="*/ 18 w 34"/>
                  <a:gd name="T107" fmla="*/ 4 h 44"/>
                  <a:gd name="T108" fmla="*/ 16 w 34"/>
                  <a:gd name="T109" fmla="*/ 6 h 44"/>
                  <a:gd name="T110" fmla="*/ 15 w 34"/>
                  <a:gd name="T111" fmla="*/ 8 h 44"/>
                  <a:gd name="T112" fmla="*/ 14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2" y="4"/>
                    </a:lnTo>
                    <a:lnTo>
                      <a:pt x="4" y="4"/>
                    </a:lnTo>
                    <a:lnTo>
                      <a:pt x="6" y="5"/>
                    </a:lnTo>
                    <a:lnTo>
                      <a:pt x="7" y="5"/>
                    </a:lnTo>
                    <a:lnTo>
                      <a:pt x="7" y="6"/>
                    </a:lnTo>
                    <a:lnTo>
                      <a:pt x="8" y="7"/>
                    </a:lnTo>
                    <a:lnTo>
                      <a:pt x="8" y="8"/>
                    </a:lnTo>
                    <a:lnTo>
                      <a:pt x="8" y="10"/>
                    </a:lnTo>
                    <a:lnTo>
                      <a:pt x="8" y="37"/>
                    </a:lnTo>
                    <a:lnTo>
                      <a:pt x="8" y="39"/>
                    </a:lnTo>
                    <a:lnTo>
                      <a:pt x="6" y="40"/>
                    </a:lnTo>
                    <a:lnTo>
                      <a:pt x="4" y="41"/>
                    </a:lnTo>
                    <a:lnTo>
                      <a:pt x="0" y="41"/>
                    </a:lnTo>
                    <a:lnTo>
                      <a:pt x="0" y="44"/>
                    </a:lnTo>
                    <a:lnTo>
                      <a:pt x="6" y="44"/>
                    </a:lnTo>
                    <a:lnTo>
                      <a:pt x="11" y="44"/>
                    </a:lnTo>
                    <a:lnTo>
                      <a:pt x="18" y="44"/>
                    </a:lnTo>
                    <a:lnTo>
                      <a:pt x="24" y="44"/>
                    </a:lnTo>
                    <a:lnTo>
                      <a:pt x="24" y="41"/>
                    </a:lnTo>
                    <a:lnTo>
                      <a:pt x="22" y="41"/>
                    </a:lnTo>
                    <a:lnTo>
                      <a:pt x="18" y="41"/>
                    </a:lnTo>
                    <a:lnTo>
                      <a:pt x="15" y="40"/>
                    </a:lnTo>
                    <a:lnTo>
                      <a:pt x="14" y="39"/>
                    </a:lnTo>
                    <a:lnTo>
                      <a:pt x="14" y="36"/>
                    </a:lnTo>
                    <a:lnTo>
                      <a:pt x="14" y="21"/>
                    </a:lnTo>
                    <a:lnTo>
                      <a:pt x="15" y="14"/>
                    </a:lnTo>
                    <a:lnTo>
                      <a:pt x="17" y="8"/>
                    </a:lnTo>
                    <a:lnTo>
                      <a:pt x="21" y="4"/>
                    </a:lnTo>
                    <a:lnTo>
                      <a:pt x="26" y="2"/>
                    </a:lnTo>
                    <a:lnTo>
                      <a:pt x="27" y="2"/>
                    </a:lnTo>
                    <a:lnTo>
                      <a:pt x="27" y="3"/>
                    </a:lnTo>
                    <a:lnTo>
                      <a:pt x="26" y="3"/>
                    </a:lnTo>
                    <a:lnTo>
                      <a:pt x="25" y="5"/>
                    </a:lnTo>
                    <a:lnTo>
                      <a:pt x="25" y="6"/>
                    </a:lnTo>
                    <a:lnTo>
                      <a:pt x="25" y="8"/>
                    </a:lnTo>
                    <a:lnTo>
                      <a:pt x="26" y="9"/>
                    </a:lnTo>
                    <a:lnTo>
                      <a:pt x="28" y="10"/>
                    </a:lnTo>
                    <a:lnTo>
                      <a:pt x="29" y="11"/>
                    </a:lnTo>
                    <a:lnTo>
                      <a:pt x="31" y="10"/>
                    </a:lnTo>
                    <a:lnTo>
                      <a:pt x="32" y="10"/>
                    </a:lnTo>
                    <a:lnTo>
                      <a:pt x="33" y="8"/>
                    </a:lnTo>
                    <a:lnTo>
                      <a:pt x="34" y="6"/>
                    </a:lnTo>
                    <a:lnTo>
                      <a:pt x="33" y="4"/>
                    </a:lnTo>
                    <a:lnTo>
                      <a:pt x="31" y="2"/>
                    </a:lnTo>
                    <a:lnTo>
                      <a:pt x="29" y="1"/>
                    </a:lnTo>
                    <a:lnTo>
                      <a:pt x="26" y="0"/>
                    </a:lnTo>
                    <a:lnTo>
                      <a:pt x="24" y="0"/>
                    </a:lnTo>
                    <a:lnTo>
                      <a:pt x="21" y="1"/>
                    </a:lnTo>
                    <a:lnTo>
                      <a:pt x="19" y="2"/>
                    </a:lnTo>
                    <a:lnTo>
                      <a:pt x="18" y="4"/>
                    </a:lnTo>
                    <a:lnTo>
                      <a:pt x="16" y="6"/>
                    </a:lnTo>
                    <a:lnTo>
                      <a:pt x="15" y="8"/>
                    </a:lnTo>
                    <a:lnTo>
                      <a:pt x="14"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85" name="Freeform 341"/>
              <p:cNvSpPr>
                <a:spLocks noChangeAspect="1"/>
              </p:cNvSpPr>
              <p:nvPr/>
            </p:nvSpPr>
            <p:spPr bwMode="auto">
              <a:xfrm>
                <a:off x="1716" y="2259"/>
                <a:ext cx="32" cy="46"/>
              </a:xfrm>
              <a:custGeom>
                <a:avLst/>
                <a:gdLst>
                  <a:gd name="T0" fmla="*/ 18 w 32"/>
                  <a:gd name="T1" fmla="*/ 26 h 46"/>
                  <a:gd name="T2" fmla="*/ 21 w 32"/>
                  <a:gd name="T3" fmla="*/ 27 h 46"/>
                  <a:gd name="T4" fmla="*/ 25 w 32"/>
                  <a:gd name="T5" fmla="*/ 29 h 46"/>
                  <a:gd name="T6" fmla="*/ 27 w 32"/>
                  <a:gd name="T7" fmla="*/ 33 h 46"/>
                  <a:gd name="T8" fmla="*/ 27 w 32"/>
                  <a:gd name="T9" fmla="*/ 39 h 46"/>
                  <a:gd name="T10" fmla="*/ 21 w 32"/>
                  <a:gd name="T11" fmla="*/ 43 h 46"/>
                  <a:gd name="T12" fmla="*/ 13 w 32"/>
                  <a:gd name="T13" fmla="*/ 44 h 46"/>
                  <a:gd name="T14" fmla="*/ 9 w 32"/>
                  <a:gd name="T15" fmla="*/ 42 h 46"/>
                  <a:gd name="T16" fmla="*/ 5 w 32"/>
                  <a:gd name="T17" fmla="*/ 38 h 46"/>
                  <a:gd name="T18" fmla="*/ 3 w 32"/>
                  <a:gd name="T19" fmla="*/ 33 h 46"/>
                  <a:gd name="T20" fmla="*/ 2 w 32"/>
                  <a:gd name="T21" fmla="*/ 29 h 46"/>
                  <a:gd name="T22" fmla="*/ 0 w 32"/>
                  <a:gd name="T23" fmla="*/ 29 h 46"/>
                  <a:gd name="T24" fmla="*/ 0 w 32"/>
                  <a:gd name="T25" fmla="*/ 44 h 46"/>
                  <a:gd name="T26" fmla="*/ 1 w 32"/>
                  <a:gd name="T27" fmla="*/ 46 h 46"/>
                  <a:gd name="T28" fmla="*/ 1 w 32"/>
                  <a:gd name="T29" fmla="*/ 46 h 46"/>
                  <a:gd name="T30" fmla="*/ 3 w 32"/>
                  <a:gd name="T31" fmla="*/ 44 h 46"/>
                  <a:gd name="T32" fmla="*/ 4 w 32"/>
                  <a:gd name="T33" fmla="*/ 44 h 46"/>
                  <a:gd name="T34" fmla="*/ 5 w 32"/>
                  <a:gd name="T35" fmla="*/ 42 h 46"/>
                  <a:gd name="T36" fmla="*/ 12 w 32"/>
                  <a:gd name="T37" fmla="*/ 46 h 46"/>
                  <a:gd name="T38" fmla="*/ 16 w 32"/>
                  <a:gd name="T39" fmla="*/ 46 h 46"/>
                  <a:gd name="T40" fmla="*/ 28 w 32"/>
                  <a:gd name="T41" fmla="*/ 42 h 46"/>
                  <a:gd name="T42" fmla="*/ 32 w 32"/>
                  <a:gd name="T43" fmla="*/ 32 h 46"/>
                  <a:gd name="T44" fmla="*/ 31 w 32"/>
                  <a:gd name="T45" fmla="*/ 26 h 46"/>
                  <a:gd name="T46" fmla="*/ 28 w 32"/>
                  <a:gd name="T47" fmla="*/ 23 h 46"/>
                  <a:gd name="T48" fmla="*/ 23 w 32"/>
                  <a:gd name="T49" fmla="*/ 20 h 46"/>
                  <a:gd name="T50" fmla="*/ 17 w 32"/>
                  <a:gd name="T51" fmla="*/ 18 h 46"/>
                  <a:gd name="T52" fmla="*/ 12 w 32"/>
                  <a:gd name="T53" fmla="*/ 17 h 46"/>
                  <a:gd name="T54" fmla="*/ 8 w 32"/>
                  <a:gd name="T55" fmla="*/ 16 h 46"/>
                  <a:gd name="T56" fmla="*/ 6 w 32"/>
                  <a:gd name="T57" fmla="*/ 14 h 46"/>
                  <a:gd name="T58" fmla="*/ 4 w 32"/>
                  <a:gd name="T59" fmla="*/ 10 h 46"/>
                  <a:gd name="T60" fmla="*/ 7 w 32"/>
                  <a:gd name="T61" fmla="*/ 5 h 46"/>
                  <a:gd name="T62" fmla="*/ 16 w 32"/>
                  <a:gd name="T63" fmla="*/ 2 h 46"/>
                  <a:gd name="T64" fmla="*/ 22 w 32"/>
                  <a:gd name="T65" fmla="*/ 4 h 46"/>
                  <a:gd name="T66" fmla="*/ 25 w 32"/>
                  <a:gd name="T67" fmla="*/ 7 h 46"/>
                  <a:gd name="T68" fmla="*/ 27 w 32"/>
                  <a:gd name="T69" fmla="*/ 11 h 46"/>
                  <a:gd name="T70" fmla="*/ 27 w 32"/>
                  <a:gd name="T71" fmla="*/ 14 h 46"/>
                  <a:gd name="T72" fmla="*/ 28 w 32"/>
                  <a:gd name="T73" fmla="*/ 15 h 46"/>
                  <a:gd name="T74" fmla="*/ 30 w 32"/>
                  <a:gd name="T75" fmla="*/ 15 h 46"/>
                  <a:gd name="T76" fmla="*/ 30 w 32"/>
                  <a:gd name="T77" fmla="*/ 13 h 46"/>
                  <a:gd name="T78" fmla="*/ 30 w 32"/>
                  <a:gd name="T79" fmla="*/ 1 h 46"/>
                  <a:gd name="T80" fmla="*/ 28 w 32"/>
                  <a:gd name="T81" fmla="*/ 1 h 46"/>
                  <a:gd name="T82" fmla="*/ 26 w 32"/>
                  <a:gd name="T83" fmla="*/ 2 h 46"/>
                  <a:gd name="T84" fmla="*/ 22 w 32"/>
                  <a:gd name="T85" fmla="*/ 2 h 46"/>
                  <a:gd name="T86" fmla="*/ 17 w 32"/>
                  <a:gd name="T87" fmla="*/ 1 h 46"/>
                  <a:gd name="T88" fmla="*/ 8 w 32"/>
                  <a:gd name="T89" fmla="*/ 2 h 46"/>
                  <a:gd name="T90" fmla="*/ 0 w 32"/>
                  <a:gd name="T91" fmla="*/ 8 h 46"/>
                  <a:gd name="T92" fmla="*/ 1 w 32"/>
                  <a:gd name="T93" fmla="*/ 17 h 46"/>
                  <a:gd name="T94" fmla="*/ 6 w 32"/>
                  <a:gd name="T95" fmla="*/ 23 h 46"/>
                  <a:gd name="T96" fmla="*/ 12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20" y="26"/>
                    </a:lnTo>
                    <a:lnTo>
                      <a:pt x="21" y="27"/>
                    </a:lnTo>
                    <a:lnTo>
                      <a:pt x="23" y="28"/>
                    </a:lnTo>
                    <a:lnTo>
                      <a:pt x="25" y="29"/>
                    </a:lnTo>
                    <a:lnTo>
                      <a:pt x="26" y="31"/>
                    </a:lnTo>
                    <a:lnTo>
                      <a:pt x="27" y="33"/>
                    </a:lnTo>
                    <a:lnTo>
                      <a:pt x="27" y="35"/>
                    </a:lnTo>
                    <a:lnTo>
                      <a:pt x="27" y="39"/>
                    </a:lnTo>
                    <a:lnTo>
                      <a:pt x="25" y="41"/>
                    </a:lnTo>
                    <a:lnTo>
                      <a:pt x="21" y="43"/>
                    </a:lnTo>
                    <a:lnTo>
                      <a:pt x="16" y="44"/>
                    </a:lnTo>
                    <a:lnTo>
                      <a:pt x="13" y="44"/>
                    </a:lnTo>
                    <a:lnTo>
                      <a:pt x="11" y="43"/>
                    </a:lnTo>
                    <a:lnTo>
                      <a:pt x="9" y="42"/>
                    </a:lnTo>
                    <a:lnTo>
                      <a:pt x="7" y="40"/>
                    </a:lnTo>
                    <a:lnTo>
                      <a:pt x="5" y="38"/>
                    </a:lnTo>
                    <a:lnTo>
                      <a:pt x="4" y="36"/>
                    </a:lnTo>
                    <a:lnTo>
                      <a:pt x="3" y="33"/>
                    </a:lnTo>
                    <a:lnTo>
                      <a:pt x="2" y="30"/>
                    </a:lnTo>
                    <a:lnTo>
                      <a:pt x="2" y="29"/>
                    </a:lnTo>
                    <a:lnTo>
                      <a:pt x="1" y="28"/>
                    </a:lnTo>
                    <a:lnTo>
                      <a:pt x="0" y="29"/>
                    </a:lnTo>
                    <a:lnTo>
                      <a:pt x="0" y="31"/>
                    </a:lnTo>
                    <a:lnTo>
                      <a:pt x="0" y="44"/>
                    </a:lnTo>
                    <a:lnTo>
                      <a:pt x="0" y="46"/>
                    </a:lnTo>
                    <a:lnTo>
                      <a:pt x="1" y="46"/>
                    </a:lnTo>
                    <a:lnTo>
                      <a:pt x="1" y="46"/>
                    </a:lnTo>
                    <a:lnTo>
                      <a:pt x="1" y="46"/>
                    </a:lnTo>
                    <a:lnTo>
                      <a:pt x="2" y="45"/>
                    </a:lnTo>
                    <a:lnTo>
                      <a:pt x="3" y="44"/>
                    </a:lnTo>
                    <a:lnTo>
                      <a:pt x="3" y="44"/>
                    </a:lnTo>
                    <a:lnTo>
                      <a:pt x="4" y="44"/>
                    </a:lnTo>
                    <a:lnTo>
                      <a:pt x="4" y="43"/>
                    </a:lnTo>
                    <a:lnTo>
                      <a:pt x="5" y="42"/>
                    </a:lnTo>
                    <a:lnTo>
                      <a:pt x="8" y="44"/>
                    </a:lnTo>
                    <a:lnTo>
                      <a:pt x="12" y="46"/>
                    </a:lnTo>
                    <a:lnTo>
                      <a:pt x="14" y="46"/>
                    </a:lnTo>
                    <a:lnTo>
                      <a:pt x="16" y="46"/>
                    </a:lnTo>
                    <a:lnTo>
                      <a:pt x="23" y="45"/>
                    </a:lnTo>
                    <a:lnTo>
                      <a:pt x="28" y="42"/>
                    </a:lnTo>
                    <a:lnTo>
                      <a:pt x="31" y="38"/>
                    </a:lnTo>
                    <a:lnTo>
                      <a:pt x="32" y="32"/>
                    </a:lnTo>
                    <a:lnTo>
                      <a:pt x="32" y="29"/>
                    </a:lnTo>
                    <a:lnTo>
                      <a:pt x="31" y="26"/>
                    </a:lnTo>
                    <a:lnTo>
                      <a:pt x="29" y="24"/>
                    </a:lnTo>
                    <a:lnTo>
                      <a:pt x="28" y="23"/>
                    </a:lnTo>
                    <a:lnTo>
                      <a:pt x="25" y="21"/>
                    </a:lnTo>
                    <a:lnTo>
                      <a:pt x="23" y="20"/>
                    </a:lnTo>
                    <a:lnTo>
                      <a:pt x="20" y="19"/>
                    </a:lnTo>
                    <a:lnTo>
                      <a:pt x="17" y="18"/>
                    </a:lnTo>
                    <a:lnTo>
                      <a:pt x="15" y="18"/>
                    </a:lnTo>
                    <a:lnTo>
                      <a:pt x="12" y="17"/>
                    </a:lnTo>
                    <a:lnTo>
                      <a:pt x="10" y="17"/>
                    </a:lnTo>
                    <a:lnTo>
                      <a:pt x="8" y="16"/>
                    </a:lnTo>
                    <a:lnTo>
                      <a:pt x="7" y="15"/>
                    </a:lnTo>
                    <a:lnTo>
                      <a:pt x="6" y="14"/>
                    </a:lnTo>
                    <a:lnTo>
                      <a:pt x="5" y="12"/>
                    </a:lnTo>
                    <a:lnTo>
                      <a:pt x="4" y="10"/>
                    </a:lnTo>
                    <a:lnTo>
                      <a:pt x="5" y="7"/>
                    </a:lnTo>
                    <a:lnTo>
                      <a:pt x="7" y="5"/>
                    </a:lnTo>
                    <a:lnTo>
                      <a:pt x="10" y="3"/>
                    </a:lnTo>
                    <a:lnTo>
                      <a:pt x="16" y="2"/>
                    </a:lnTo>
                    <a:lnTo>
                      <a:pt x="19" y="3"/>
                    </a:lnTo>
                    <a:lnTo>
                      <a:pt x="22" y="4"/>
                    </a:lnTo>
                    <a:lnTo>
                      <a:pt x="24" y="5"/>
                    </a:lnTo>
                    <a:lnTo>
                      <a:pt x="25" y="7"/>
                    </a:lnTo>
                    <a:lnTo>
                      <a:pt x="26" y="9"/>
                    </a:lnTo>
                    <a:lnTo>
                      <a:pt x="27" y="11"/>
                    </a:lnTo>
                    <a:lnTo>
                      <a:pt x="27" y="13"/>
                    </a:lnTo>
                    <a:lnTo>
                      <a:pt x="27" y="14"/>
                    </a:lnTo>
                    <a:lnTo>
                      <a:pt x="28" y="15"/>
                    </a:lnTo>
                    <a:lnTo>
                      <a:pt x="28" y="15"/>
                    </a:lnTo>
                    <a:lnTo>
                      <a:pt x="29" y="15"/>
                    </a:lnTo>
                    <a:lnTo>
                      <a:pt x="30" y="15"/>
                    </a:lnTo>
                    <a:lnTo>
                      <a:pt x="30" y="14"/>
                    </a:lnTo>
                    <a:lnTo>
                      <a:pt x="30" y="13"/>
                    </a:lnTo>
                    <a:lnTo>
                      <a:pt x="30" y="3"/>
                    </a:lnTo>
                    <a:lnTo>
                      <a:pt x="30" y="1"/>
                    </a:lnTo>
                    <a:lnTo>
                      <a:pt x="29" y="0"/>
                    </a:lnTo>
                    <a:lnTo>
                      <a:pt x="28" y="1"/>
                    </a:lnTo>
                    <a:lnTo>
                      <a:pt x="27" y="2"/>
                    </a:lnTo>
                    <a:lnTo>
                      <a:pt x="26" y="2"/>
                    </a:lnTo>
                    <a:lnTo>
                      <a:pt x="25" y="3"/>
                    </a:lnTo>
                    <a:lnTo>
                      <a:pt x="22" y="2"/>
                    </a:lnTo>
                    <a:lnTo>
                      <a:pt x="19" y="1"/>
                    </a:lnTo>
                    <a:lnTo>
                      <a:pt x="17" y="1"/>
                    </a:lnTo>
                    <a:lnTo>
                      <a:pt x="16" y="0"/>
                    </a:lnTo>
                    <a:lnTo>
                      <a:pt x="8" y="2"/>
                    </a:lnTo>
                    <a:lnTo>
                      <a:pt x="3" y="5"/>
                    </a:lnTo>
                    <a:lnTo>
                      <a:pt x="0" y="8"/>
                    </a:lnTo>
                    <a:lnTo>
                      <a:pt x="0" y="13"/>
                    </a:lnTo>
                    <a:lnTo>
                      <a:pt x="1" y="17"/>
                    </a:lnTo>
                    <a:lnTo>
                      <a:pt x="4" y="21"/>
                    </a:lnTo>
                    <a:lnTo>
                      <a:pt x="6" y="23"/>
                    </a:lnTo>
                    <a:lnTo>
                      <a:pt x="9" y="24"/>
                    </a:lnTo>
                    <a:lnTo>
                      <a:pt x="12"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86" name="Freeform 342"/>
              <p:cNvSpPr>
                <a:spLocks noChangeAspect="1"/>
              </p:cNvSpPr>
              <p:nvPr/>
            </p:nvSpPr>
            <p:spPr bwMode="auto">
              <a:xfrm>
                <a:off x="1764" y="2229"/>
                <a:ext cx="4" cy="100"/>
              </a:xfrm>
              <a:custGeom>
                <a:avLst/>
                <a:gdLst>
                  <a:gd name="T0" fmla="*/ 4 w 4"/>
                  <a:gd name="T1" fmla="*/ 4 h 100"/>
                  <a:gd name="T2" fmla="*/ 3 w 4"/>
                  <a:gd name="T3" fmla="*/ 3 h 100"/>
                  <a:gd name="T4" fmla="*/ 3 w 4"/>
                  <a:gd name="T5" fmla="*/ 2 h 100"/>
                  <a:gd name="T6" fmla="*/ 3 w 4"/>
                  <a:gd name="T7" fmla="*/ 1 h 100"/>
                  <a:gd name="T8" fmla="*/ 2 w 4"/>
                  <a:gd name="T9" fmla="*/ 0 h 100"/>
                  <a:gd name="T10" fmla="*/ 0 w 4"/>
                  <a:gd name="T11" fmla="*/ 1 h 100"/>
                  <a:gd name="T12" fmla="*/ 0 w 4"/>
                  <a:gd name="T13" fmla="*/ 2 h 100"/>
                  <a:gd name="T14" fmla="*/ 0 w 4"/>
                  <a:gd name="T15" fmla="*/ 3 h 100"/>
                  <a:gd name="T16" fmla="*/ 0 w 4"/>
                  <a:gd name="T17" fmla="*/ 4 h 100"/>
                  <a:gd name="T18" fmla="*/ 0 w 4"/>
                  <a:gd name="T19" fmla="*/ 96 h 100"/>
                  <a:gd name="T20" fmla="*/ 0 w 4"/>
                  <a:gd name="T21" fmla="*/ 98 h 100"/>
                  <a:gd name="T22" fmla="*/ 0 w 4"/>
                  <a:gd name="T23" fmla="*/ 99 h 100"/>
                  <a:gd name="T24" fmla="*/ 0 w 4"/>
                  <a:gd name="T25" fmla="*/ 100 h 100"/>
                  <a:gd name="T26" fmla="*/ 2 w 4"/>
                  <a:gd name="T27" fmla="*/ 100 h 100"/>
                  <a:gd name="T28" fmla="*/ 3 w 4"/>
                  <a:gd name="T29" fmla="*/ 100 h 100"/>
                  <a:gd name="T30" fmla="*/ 3 w 4"/>
                  <a:gd name="T31" fmla="*/ 99 h 100"/>
                  <a:gd name="T32" fmla="*/ 3 w 4"/>
                  <a:gd name="T33" fmla="*/ 98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3" y="3"/>
                    </a:lnTo>
                    <a:lnTo>
                      <a:pt x="3" y="2"/>
                    </a:lnTo>
                    <a:lnTo>
                      <a:pt x="3" y="1"/>
                    </a:lnTo>
                    <a:lnTo>
                      <a:pt x="2" y="0"/>
                    </a:lnTo>
                    <a:lnTo>
                      <a:pt x="0" y="1"/>
                    </a:lnTo>
                    <a:lnTo>
                      <a:pt x="0" y="2"/>
                    </a:lnTo>
                    <a:lnTo>
                      <a:pt x="0" y="3"/>
                    </a:lnTo>
                    <a:lnTo>
                      <a:pt x="0" y="4"/>
                    </a:lnTo>
                    <a:lnTo>
                      <a:pt x="0" y="96"/>
                    </a:lnTo>
                    <a:lnTo>
                      <a:pt x="0" y="98"/>
                    </a:lnTo>
                    <a:lnTo>
                      <a:pt x="0" y="99"/>
                    </a:lnTo>
                    <a:lnTo>
                      <a:pt x="0" y="100"/>
                    </a:lnTo>
                    <a:lnTo>
                      <a:pt x="2" y="100"/>
                    </a:lnTo>
                    <a:lnTo>
                      <a:pt x="3" y="100"/>
                    </a:lnTo>
                    <a:lnTo>
                      <a:pt x="3" y="99"/>
                    </a:lnTo>
                    <a:lnTo>
                      <a:pt x="3" y="98"/>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87" name="Freeform 343"/>
              <p:cNvSpPr>
                <a:spLocks noChangeAspect="1" noEditPoints="1"/>
              </p:cNvSpPr>
              <p:nvPr/>
            </p:nvSpPr>
            <p:spPr bwMode="auto">
              <a:xfrm>
                <a:off x="1821" y="2241"/>
                <a:ext cx="61" cy="77"/>
              </a:xfrm>
              <a:custGeom>
                <a:avLst/>
                <a:gdLst>
                  <a:gd name="T0" fmla="*/ 59 w 61"/>
                  <a:gd name="T1" fmla="*/ 31 h 77"/>
                  <a:gd name="T2" fmla="*/ 60 w 61"/>
                  <a:gd name="T3" fmla="*/ 30 h 77"/>
                  <a:gd name="T4" fmla="*/ 61 w 61"/>
                  <a:gd name="T5" fmla="*/ 29 h 77"/>
                  <a:gd name="T6" fmla="*/ 60 w 61"/>
                  <a:gd name="T7" fmla="*/ 27 h 77"/>
                  <a:gd name="T8" fmla="*/ 59 w 61"/>
                  <a:gd name="T9" fmla="*/ 26 h 77"/>
                  <a:gd name="T10" fmla="*/ 4 w 61"/>
                  <a:gd name="T11" fmla="*/ 0 h 77"/>
                  <a:gd name="T12" fmla="*/ 2 w 61"/>
                  <a:gd name="T13" fmla="*/ 0 h 77"/>
                  <a:gd name="T14" fmla="*/ 2 w 61"/>
                  <a:gd name="T15" fmla="*/ 0 h 77"/>
                  <a:gd name="T16" fmla="*/ 0 w 61"/>
                  <a:gd name="T17" fmla="*/ 0 h 77"/>
                  <a:gd name="T18" fmla="*/ 0 w 61"/>
                  <a:gd name="T19" fmla="*/ 2 h 77"/>
                  <a:gd name="T20" fmla="*/ 0 w 61"/>
                  <a:gd name="T21" fmla="*/ 3 h 77"/>
                  <a:gd name="T22" fmla="*/ 2 w 61"/>
                  <a:gd name="T23" fmla="*/ 4 h 77"/>
                  <a:gd name="T24" fmla="*/ 54 w 61"/>
                  <a:gd name="T25" fmla="*/ 29 h 77"/>
                  <a:gd name="T26" fmla="*/ 2 w 61"/>
                  <a:gd name="T27" fmla="*/ 53 h 77"/>
                  <a:gd name="T28" fmla="*/ 0 w 61"/>
                  <a:gd name="T29" fmla="*/ 54 h 77"/>
                  <a:gd name="T30" fmla="*/ 0 w 61"/>
                  <a:gd name="T31" fmla="*/ 55 h 77"/>
                  <a:gd name="T32" fmla="*/ 0 w 61"/>
                  <a:gd name="T33" fmla="*/ 57 h 77"/>
                  <a:gd name="T34" fmla="*/ 2 w 61"/>
                  <a:gd name="T35" fmla="*/ 57 h 77"/>
                  <a:gd name="T36" fmla="*/ 2 w 61"/>
                  <a:gd name="T37" fmla="*/ 57 h 77"/>
                  <a:gd name="T38" fmla="*/ 4 w 61"/>
                  <a:gd name="T39" fmla="*/ 57 h 77"/>
                  <a:gd name="T40" fmla="*/ 59 w 61"/>
                  <a:gd name="T41" fmla="*/ 31 h 77"/>
                  <a:gd name="T42" fmla="*/ 57 w 61"/>
                  <a:gd name="T43" fmla="*/ 77 h 77"/>
                  <a:gd name="T44" fmla="*/ 58 w 61"/>
                  <a:gd name="T45" fmla="*/ 77 h 77"/>
                  <a:gd name="T46" fmla="*/ 60 w 61"/>
                  <a:gd name="T47" fmla="*/ 77 h 77"/>
                  <a:gd name="T48" fmla="*/ 60 w 61"/>
                  <a:gd name="T49" fmla="*/ 76 h 77"/>
                  <a:gd name="T50" fmla="*/ 61 w 61"/>
                  <a:gd name="T51" fmla="*/ 75 h 77"/>
                  <a:gd name="T52" fmla="*/ 60 w 61"/>
                  <a:gd name="T53" fmla="*/ 74 h 77"/>
                  <a:gd name="T54" fmla="*/ 59 w 61"/>
                  <a:gd name="T55" fmla="*/ 73 h 77"/>
                  <a:gd name="T56" fmla="*/ 58 w 61"/>
                  <a:gd name="T57" fmla="*/ 73 h 77"/>
                  <a:gd name="T58" fmla="*/ 57 w 61"/>
                  <a:gd name="T59" fmla="*/ 73 h 77"/>
                  <a:gd name="T60" fmla="*/ 3 w 61"/>
                  <a:gd name="T61" fmla="*/ 73 h 77"/>
                  <a:gd name="T62" fmla="*/ 2 w 61"/>
                  <a:gd name="T63" fmla="*/ 73 h 77"/>
                  <a:gd name="T64" fmla="*/ 1 w 61"/>
                  <a:gd name="T65" fmla="*/ 73 h 77"/>
                  <a:gd name="T66" fmla="*/ 0 w 61"/>
                  <a:gd name="T67" fmla="*/ 74 h 77"/>
                  <a:gd name="T68" fmla="*/ 0 w 61"/>
                  <a:gd name="T69" fmla="*/ 75 h 77"/>
                  <a:gd name="T70" fmla="*/ 0 w 61"/>
                  <a:gd name="T71" fmla="*/ 76 h 77"/>
                  <a:gd name="T72" fmla="*/ 1 w 61"/>
                  <a:gd name="T73" fmla="*/ 77 h 77"/>
                  <a:gd name="T74" fmla="*/ 2 w 61"/>
                  <a:gd name="T75" fmla="*/ 77 h 77"/>
                  <a:gd name="T76" fmla="*/ 3 w 61"/>
                  <a:gd name="T77" fmla="*/ 77 h 77"/>
                  <a:gd name="T78" fmla="*/ 57 w 61"/>
                  <a:gd name="T7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77">
                    <a:moveTo>
                      <a:pt x="59" y="31"/>
                    </a:moveTo>
                    <a:lnTo>
                      <a:pt x="60" y="30"/>
                    </a:lnTo>
                    <a:lnTo>
                      <a:pt x="61" y="29"/>
                    </a:lnTo>
                    <a:lnTo>
                      <a:pt x="60" y="27"/>
                    </a:lnTo>
                    <a:lnTo>
                      <a:pt x="59" y="26"/>
                    </a:lnTo>
                    <a:lnTo>
                      <a:pt x="4" y="0"/>
                    </a:lnTo>
                    <a:lnTo>
                      <a:pt x="2" y="0"/>
                    </a:lnTo>
                    <a:lnTo>
                      <a:pt x="2" y="0"/>
                    </a:lnTo>
                    <a:lnTo>
                      <a:pt x="0" y="0"/>
                    </a:lnTo>
                    <a:lnTo>
                      <a:pt x="0" y="2"/>
                    </a:lnTo>
                    <a:lnTo>
                      <a:pt x="0" y="3"/>
                    </a:lnTo>
                    <a:lnTo>
                      <a:pt x="2" y="4"/>
                    </a:lnTo>
                    <a:lnTo>
                      <a:pt x="54" y="29"/>
                    </a:lnTo>
                    <a:lnTo>
                      <a:pt x="2" y="53"/>
                    </a:lnTo>
                    <a:lnTo>
                      <a:pt x="0" y="54"/>
                    </a:lnTo>
                    <a:lnTo>
                      <a:pt x="0" y="55"/>
                    </a:lnTo>
                    <a:lnTo>
                      <a:pt x="0" y="57"/>
                    </a:lnTo>
                    <a:lnTo>
                      <a:pt x="2" y="57"/>
                    </a:lnTo>
                    <a:lnTo>
                      <a:pt x="2" y="57"/>
                    </a:lnTo>
                    <a:lnTo>
                      <a:pt x="4" y="57"/>
                    </a:lnTo>
                    <a:lnTo>
                      <a:pt x="59" y="31"/>
                    </a:lnTo>
                    <a:close/>
                    <a:moveTo>
                      <a:pt x="57" y="77"/>
                    </a:moveTo>
                    <a:lnTo>
                      <a:pt x="58" y="77"/>
                    </a:lnTo>
                    <a:lnTo>
                      <a:pt x="60" y="77"/>
                    </a:lnTo>
                    <a:lnTo>
                      <a:pt x="60" y="76"/>
                    </a:lnTo>
                    <a:lnTo>
                      <a:pt x="61" y="75"/>
                    </a:lnTo>
                    <a:lnTo>
                      <a:pt x="60" y="74"/>
                    </a:lnTo>
                    <a:lnTo>
                      <a:pt x="59" y="73"/>
                    </a:lnTo>
                    <a:lnTo>
                      <a:pt x="58" y="73"/>
                    </a:lnTo>
                    <a:lnTo>
                      <a:pt x="57" y="73"/>
                    </a:lnTo>
                    <a:lnTo>
                      <a:pt x="3" y="73"/>
                    </a:lnTo>
                    <a:lnTo>
                      <a:pt x="2" y="73"/>
                    </a:lnTo>
                    <a:lnTo>
                      <a:pt x="1" y="73"/>
                    </a:lnTo>
                    <a:lnTo>
                      <a:pt x="0" y="74"/>
                    </a:lnTo>
                    <a:lnTo>
                      <a:pt x="0" y="75"/>
                    </a:lnTo>
                    <a:lnTo>
                      <a:pt x="0" y="76"/>
                    </a:lnTo>
                    <a:lnTo>
                      <a:pt x="1" y="77"/>
                    </a:lnTo>
                    <a:lnTo>
                      <a:pt x="2" y="77"/>
                    </a:lnTo>
                    <a:lnTo>
                      <a:pt x="3" y="77"/>
                    </a:lnTo>
                    <a:lnTo>
                      <a:pt x="57" y="7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88" name="Freeform 344"/>
              <p:cNvSpPr>
                <a:spLocks noChangeAspect="1"/>
              </p:cNvSpPr>
              <p:nvPr/>
            </p:nvSpPr>
            <p:spPr bwMode="auto">
              <a:xfrm>
                <a:off x="1923" y="2238"/>
                <a:ext cx="39" cy="66"/>
              </a:xfrm>
              <a:custGeom>
                <a:avLst/>
                <a:gdLst>
                  <a:gd name="T0" fmla="*/ 7 w 39"/>
                  <a:gd name="T1" fmla="*/ 58 h 66"/>
                  <a:gd name="T2" fmla="*/ 18 w 39"/>
                  <a:gd name="T3" fmla="*/ 48 h 66"/>
                  <a:gd name="T4" fmla="*/ 28 w 39"/>
                  <a:gd name="T5" fmla="*/ 39 h 66"/>
                  <a:gd name="T6" fmla="*/ 35 w 39"/>
                  <a:gd name="T7" fmla="*/ 32 h 66"/>
                  <a:gd name="T8" fmla="*/ 38 w 39"/>
                  <a:gd name="T9" fmla="*/ 26 h 66"/>
                  <a:gd name="T10" fmla="*/ 39 w 39"/>
                  <a:gd name="T11" fmla="*/ 19 h 66"/>
                  <a:gd name="T12" fmla="*/ 38 w 39"/>
                  <a:gd name="T13" fmla="*/ 11 h 66"/>
                  <a:gd name="T14" fmla="*/ 33 w 39"/>
                  <a:gd name="T15" fmla="*/ 5 h 66"/>
                  <a:gd name="T16" fmla="*/ 27 w 39"/>
                  <a:gd name="T17" fmla="*/ 1 h 66"/>
                  <a:gd name="T18" fmla="*/ 18 w 39"/>
                  <a:gd name="T19" fmla="*/ 0 h 66"/>
                  <a:gd name="T20" fmla="*/ 11 w 39"/>
                  <a:gd name="T21" fmla="*/ 1 h 66"/>
                  <a:gd name="T22" fmla="*/ 5 w 39"/>
                  <a:gd name="T23" fmla="*/ 5 h 66"/>
                  <a:gd name="T24" fmla="*/ 1 w 39"/>
                  <a:gd name="T25" fmla="*/ 11 h 66"/>
                  <a:gd name="T26" fmla="*/ 0 w 39"/>
                  <a:gd name="T27" fmla="*/ 18 h 66"/>
                  <a:gd name="T28" fmla="*/ 0 w 39"/>
                  <a:gd name="T29" fmla="*/ 20 h 66"/>
                  <a:gd name="T30" fmla="*/ 1 w 39"/>
                  <a:gd name="T31" fmla="*/ 21 h 66"/>
                  <a:gd name="T32" fmla="*/ 1 w 39"/>
                  <a:gd name="T33" fmla="*/ 22 h 66"/>
                  <a:gd name="T34" fmla="*/ 2 w 39"/>
                  <a:gd name="T35" fmla="*/ 23 h 66"/>
                  <a:gd name="T36" fmla="*/ 3 w 39"/>
                  <a:gd name="T37" fmla="*/ 23 h 66"/>
                  <a:gd name="T38" fmla="*/ 4 w 39"/>
                  <a:gd name="T39" fmla="*/ 23 h 66"/>
                  <a:gd name="T40" fmla="*/ 5 w 39"/>
                  <a:gd name="T41" fmla="*/ 23 h 66"/>
                  <a:gd name="T42" fmla="*/ 5 w 39"/>
                  <a:gd name="T43" fmla="*/ 23 h 66"/>
                  <a:gd name="T44" fmla="*/ 7 w 39"/>
                  <a:gd name="T45" fmla="*/ 23 h 66"/>
                  <a:gd name="T46" fmla="*/ 8 w 39"/>
                  <a:gd name="T47" fmla="*/ 22 h 66"/>
                  <a:gd name="T48" fmla="*/ 10 w 39"/>
                  <a:gd name="T49" fmla="*/ 21 h 66"/>
                  <a:gd name="T50" fmla="*/ 10 w 39"/>
                  <a:gd name="T51" fmla="*/ 18 h 66"/>
                  <a:gd name="T52" fmla="*/ 10 w 39"/>
                  <a:gd name="T53" fmla="*/ 16 h 66"/>
                  <a:gd name="T54" fmla="*/ 9 w 39"/>
                  <a:gd name="T55" fmla="*/ 15 h 66"/>
                  <a:gd name="T56" fmla="*/ 7 w 39"/>
                  <a:gd name="T57" fmla="*/ 13 h 66"/>
                  <a:gd name="T58" fmla="*/ 5 w 39"/>
                  <a:gd name="T59" fmla="*/ 13 h 66"/>
                  <a:gd name="T60" fmla="*/ 4 w 39"/>
                  <a:gd name="T61" fmla="*/ 13 h 66"/>
                  <a:gd name="T62" fmla="*/ 4 w 39"/>
                  <a:gd name="T63" fmla="*/ 13 h 66"/>
                  <a:gd name="T64" fmla="*/ 6 w 39"/>
                  <a:gd name="T65" fmla="*/ 9 h 66"/>
                  <a:gd name="T66" fmla="*/ 9 w 39"/>
                  <a:gd name="T67" fmla="*/ 6 h 66"/>
                  <a:gd name="T68" fmla="*/ 13 w 39"/>
                  <a:gd name="T69" fmla="*/ 4 h 66"/>
                  <a:gd name="T70" fmla="*/ 17 w 39"/>
                  <a:gd name="T71" fmla="*/ 3 h 66"/>
                  <a:gd name="T72" fmla="*/ 23 w 39"/>
                  <a:gd name="T73" fmla="*/ 4 h 66"/>
                  <a:gd name="T74" fmla="*/ 27 w 39"/>
                  <a:gd name="T75" fmla="*/ 8 h 66"/>
                  <a:gd name="T76" fmla="*/ 30 w 39"/>
                  <a:gd name="T77" fmla="*/ 13 h 66"/>
                  <a:gd name="T78" fmla="*/ 30 w 39"/>
                  <a:gd name="T79" fmla="*/ 19 h 66"/>
                  <a:gd name="T80" fmla="*/ 30 w 39"/>
                  <a:gd name="T81" fmla="*/ 25 h 66"/>
                  <a:gd name="T82" fmla="*/ 27 w 39"/>
                  <a:gd name="T83" fmla="*/ 31 h 66"/>
                  <a:gd name="T84" fmla="*/ 24 w 39"/>
                  <a:gd name="T85" fmla="*/ 36 h 66"/>
                  <a:gd name="T86" fmla="*/ 20 w 39"/>
                  <a:gd name="T87" fmla="*/ 41 h 66"/>
                  <a:gd name="T88" fmla="*/ 1 w 39"/>
                  <a:gd name="T89" fmla="*/ 62 h 66"/>
                  <a:gd name="T90" fmla="*/ 0 w 39"/>
                  <a:gd name="T91" fmla="*/ 63 h 66"/>
                  <a:gd name="T92" fmla="*/ 0 w 39"/>
                  <a:gd name="T93" fmla="*/ 64 h 66"/>
                  <a:gd name="T94" fmla="*/ 0 w 39"/>
                  <a:gd name="T95" fmla="*/ 65 h 66"/>
                  <a:gd name="T96" fmla="*/ 0 w 39"/>
                  <a:gd name="T97" fmla="*/ 66 h 66"/>
                  <a:gd name="T98" fmla="*/ 37 w 39"/>
                  <a:gd name="T99" fmla="*/ 66 h 66"/>
                  <a:gd name="T100" fmla="*/ 39 w 39"/>
                  <a:gd name="T101" fmla="*/ 49 h 66"/>
                  <a:gd name="T102" fmla="*/ 37 w 39"/>
                  <a:gd name="T103" fmla="*/ 49 h 66"/>
                  <a:gd name="T104" fmla="*/ 37 w 39"/>
                  <a:gd name="T105" fmla="*/ 51 h 66"/>
                  <a:gd name="T106" fmla="*/ 36 w 39"/>
                  <a:gd name="T107" fmla="*/ 54 h 66"/>
                  <a:gd name="T108" fmla="*/ 35 w 39"/>
                  <a:gd name="T109" fmla="*/ 56 h 66"/>
                  <a:gd name="T110" fmla="*/ 35 w 39"/>
                  <a:gd name="T111" fmla="*/ 58 h 66"/>
                  <a:gd name="T112" fmla="*/ 33 w 39"/>
                  <a:gd name="T113" fmla="*/ 58 h 66"/>
                  <a:gd name="T114" fmla="*/ 31 w 39"/>
                  <a:gd name="T115" fmla="*/ 58 h 66"/>
                  <a:gd name="T116" fmla="*/ 28 w 39"/>
                  <a:gd name="T117" fmla="*/ 58 h 66"/>
                  <a:gd name="T118" fmla="*/ 25 w 39"/>
                  <a:gd name="T119" fmla="*/ 58 h 66"/>
                  <a:gd name="T120" fmla="*/ 7 w 39"/>
                  <a:gd name="T121"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66">
                    <a:moveTo>
                      <a:pt x="7" y="58"/>
                    </a:moveTo>
                    <a:lnTo>
                      <a:pt x="18" y="48"/>
                    </a:lnTo>
                    <a:lnTo>
                      <a:pt x="28" y="39"/>
                    </a:lnTo>
                    <a:lnTo>
                      <a:pt x="35" y="32"/>
                    </a:lnTo>
                    <a:lnTo>
                      <a:pt x="38" y="26"/>
                    </a:lnTo>
                    <a:lnTo>
                      <a:pt x="39" y="19"/>
                    </a:lnTo>
                    <a:lnTo>
                      <a:pt x="38" y="11"/>
                    </a:lnTo>
                    <a:lnTo>
                      <a:pt x="33" y="5"/>
                    </a:lnTo>
                    <a:lnTo>
                      <a:pt x="27" y="1"/>
                    </a:lnTo>
                    <a:lnTo>
                      <a:pt x="18" y="0"/>
                    </a:lnTo>
                    <a:lnTo>
                      <a:pt x="11" y="1"/>
                    </a:lnTo>
                    <a:lnTo>
                      <a:pt x="5" y="5"/>
                    </a:lnTo>
                    <a:lnTo>
                      <a:pt x="1" y="11"/>
                    </a:lnTo>
                    <a:lnTo>
                      <a:pt x="0" y="18"/>
                    </a:lnTo>
                    <a:lnTo>
                      <a:pt x="0" y="20"/>
                    </a:lnTo>
                    <a:lnTo>
                      <a:pt x="1" y="21"/>
                    </a:lnTo>
                    <a:lnTo>
                      <a:pt x="1" y="22"/>
                    </a:lnTo>
                    <a:lnTo>
                      <a:pt x="2" y="23"/>
                    </a:lnTo>
                    <a:lnTo>
                      <a:pt x="3" y="23"/>
                    </a:lnTo>
                    <a:lnTo>
                      <a:pt x="4" y="23"/>
                    </a:lnTo>
                    <a:lnTo>
                      <a:pt x="5" y="23"/>
                    </a:lnTo>
                    <a:lnTo>
                      <a:pt x="5" y="23"/>
                    </a:lnTo>
                    <a:lnTo>
                      <a:pt x="7" y="23"/>
                    </a:lnTo>
                    <a:lnTo>
                      <a:pt x="8" y="22"/>
                    </a:lnTo>
                    <a:lnTo>
                      <a:pt x="10" y="21"/>
                    </a:lnTo>
                    <a:lnTo>
                      <a:pt x="10" y="18"/>
                    </a:lnTo>
                    <a:lnTo>
                      <a:pt x="10" y="16"/>
                    </a:lnTo>
                    <a:lnTo>
                      <a:pt x="9" y="15"/>
                    </a:lnTo>
                    <a:lnTo>
                      <a:pt x="7" y="13"/>
                    </a:lnTo>
                    <a:lnTo>
                      <a:pt x="5" y="13"/>
                    </a:lnTo>
                    <a:lnTo>
                      <a:pt x="4" y="13"/>
                    </a:lnTo>
                    <a:lnTo>
                      <a:pt x="4" y="13"/>
                    </a:lnTo>
                    <a:lnTo>
                      <a:pt x="6" y="9"/>
                    </a:lnTo>
                    <a:lnTo>
                      <a:pt x="9" y="6"/>
                    </a:lnTo>
                    <a:lnTo>
                      <a:pt x="13" y="4"/>
                    </a:lnTo>
                    <a:lnTo>
                      <a:pt x="17" y="3"/>
                    </a:lnTo>
                    <a:lnTo>
                      <a:pt x="23" y="4"/>
                    </a:lnTo>
                    <a:lnTo>
                      <a:pt x="27" y="8"/>
                    </a:lnTo>
                    <a:lnTo>
                      <a:pt x="30" y="13"/>
                    </a:lnTo>
                    <a:lnTo>
                      <a:pt x="30" y="19"/>
                    </a:lnTo>
                    <a:lnTo>
                      <a:pt x="30" y="25"/>
                    </a:lnTo>
                    <a:lnTo>
                      <a:pt x="27" y="31"/>
                    </a:lnTo>
                    <a:lnTo>
                      <a:pt x="24" y="36"/>
                    </a:lnTo>
                    <a:lnTo>
                      <a:pt x="20" y="41"/>
                    </a:lnTo>
                    <a:lnTo>
                      <a:pt x="1" y="62"/>
                    </a:lnTo>
                    <a:lnTo>
                      <a:pt x="0" y="63"/>
                    </a:lnTo>
                    <a:lnTo>
                      <a:pt x="0" y="64"/>
                    </a:lnTo>
                    <a:lnTo>
                      <a:pt x="0" y="65"/>
                    </a:lnTo>
                    <a:lnTo>
                      <a:pt x="0" y="66"/>
                    </a:lnTo>
                    <a:lnTo>
                      <a:pt x="37" y="66"/>
                    </a:lnTo>
                    <a:lnTo>
                      <a:pt x="39" y="49"/>
                    </a:lnTo>
                    <a:lnTo>
                      <a:pt x="37" y="49"/>
                    </a:lnTo>
                    <a:lnTo>
                      <a:pt x="37" y="51"/>
                    </a:lnTo>
                    <a:lnTo>
                      <a:pt x="36" y="54"/>
                    </a:lnTo>
                    <a:lnTo>
                      <a:pt x="35" y="56"/>
                    </a:lnTo>
                    <a:lnTo>
                      <a:pt x="35" y="58"/>
                    </a:lnTo>
                    <a:lnTo>
                      <a:pt x="33" y="58"/>
                    </a:lnTo>
                    <a:lnTo>
                      <a:pt x="31" y="58"/>
                    </a:lnTo>
                    <a:lnTo>
                      <a:pt x="28" y="58"/>
                    </a:lnTo>
                    <a:lnTo>
                      <a:pt x="25" y="58"/>
                    </a:lnTo>
                    <a:lnTo>
                      <a:pt x="7"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89" name="Freeform 345"/>
              <p:cNvSpPr>
                <a:spLocks noChangeAspect="1"/>
              </p:cNvSpPr>
              <p:nvPr/>
            </p:nvSpPr>
            <p:spPr bwMode="auto">
              <a:xfrm>
                <a:off x="2003" y="2241"/>
                <a:ext cx="36" cy="64"/>
              </a:xfrm>
              <a:custGeom>
                <a:avLst/>
                <a:gdLst>
                  <a:gd name="T0" fmla="*/ 8 w 36"/>
                  <a:gd name="T1" fmla="*/ 24 h 64"/>
                  <a:gd name="T2" fmla="*/ 8 w 36"/>
                  <a:gd name="T3" fmla="*/ 51 h 64"/>
                  <a:gd name="T4" fmla="*/ 10 w 36"/>
                  <a:gd name="T5" fmla="*/ 57 h 64"/>
                  <a:gd name="T6" fmla="*/ 13 w 36"/>
                  <a:gd name="T7" fmla="*/ 61 h 64"/>
                  <a:gd name="T8" fmla="*/ 18 w 36"/>
                  <a:gd name="T9" fmla="*/ 63 h 64"/>
                  <a:gd name="T10" fmla="*/ 24 w 36"/>
                  <a:gd name="T11" fmla="*/ 64 h 64"/>
                  <a:gd name="T12" fmla="*/ 29 w 36"/>
                  <a:gd name="T13" fmla="*/ 63 h 64"/>
                  <a:gd name="T14" fmla="*/ 33 w 36"/>
                  <a:gd name="T15" fmla="*/ 60 h 64"/>
                  <a:gd name="T16" fmla="*/ 35 w 36"/>
                  <a:gd name="T17" fmla="*/ 56 h 64"/>
                  <a:gd name="T18" fmla="*/ 36 w 36"/>
                  <a:gd name="T19" fmla="*/ 51 h 64"/>
                  <a:gd name="T20" fmla="*/ 36 w 36"/>
                  <a:gd name="T21" fmla="*/ 46 h 64"/>
                  <a:gd name="T22" fmla="*/ 31 w 36"/>
                  <a:gd name="T23" fmla="*/ 46 h 64"/>
                  <a:gd name="T24" fmla="*/ 31 w 36"/>
                  <a:gd name="T25" fmla="*/ 51 h 64"/>
                  <a:gd name="T26" fmla="*/ 31 w 36"/>
                  <a:gd name="T27" fmla="*/ 55 h 64"/>
                  <a:gd name="T28" fmla="*/ 29 w 36"/>
                  <a:gd name="T29" fmla="*/ 58 h 64"/>
                  <a:gd name="T30" fmla="*/ 27 w 36"/>
                  <a:gd name="T31" fmla="*/ 59 h 64"/>
                  <a:gd name="T32" fmla="*/ 25 w 36"/>
                  <a:gd name="T33" fmla="*/ 60 h 64"/>
                  <a:gd name="T34" fmla="*/ 23 w 36"/>
                  <a:gd name="T35" fmla="*/ 59 h 64"/>
                  <a:gd name="T36" fmla="*/ 22 w 36"/>
                  <a:gd name="T37" fmla="*/ 59 h 64"/>
                  <a:gd name="T38" fmla="*/ 21 w 36"/>
                  <a:gd name="T39" fmla="*/ 58 h 64"/>
                  <a:gd name="T40" fmla="*/ 20 w 36"/>
                  <a:gd name="T41" fmla="*/ 56 h 64"/>
                  <a:gd name="T42" fmla="*/ 20 w 36"/>
                  <a:gd name="T43" fmla="*/ 55 h 64"/>
                  <a:gd name="T44" fmla="*/ 20 w 36"/>
                  <a:gd name="T45" fmla="*/ 53 h 64"/>
                  <a:gd name="T46" fmla="*/ 19 w 36"/>
                  <a:gd name="T47" fmla="*/ 52 h 64"/>
                  <a:gd name="T48" fmla="*/ 19 w 36"/>
                  <a:gd name="T49" fmla="*/ 51 h 64"/>
                  <a:gd name="T50" fmla="*/ 19 w 36"/>
                  <a:gd name="T51" fmla="*/ 24 h 64"/>
                  <a:gd name="T52" fmla="*/ 34 w 36"/>
                  <a:gd name="T53" fmla="*/ 24 h 64"/>
                  <a:gd name="T54" fmla="*/ 34 w 36"/>
                  <a:gd name="T55" fmla="*/ 19 h 64"/>
                  <a:gd name="T56" fmla="*/ 19 w 36"/>
                  <a:gd name="T57" fmla="*/ 19 h 64"/>
                  <a:gd name="T58" fmla="*/ 19 w 36"/>
                  <a:gd name="T59" fmla="*/ 0 h 64"/>
                  <a:gd name="T60" fmla="*/ 15 w 36"/>
                  <a:gd name="T61" fmla="*/ 0 h 64"/>
                  <a:gd name="T62" fmla="*/ 14 w 36"/>
                  <a:gd name="T63" fmla="*/ 7 h 64"/>
                  <a:gd name="T64" fmla="*/ 11 w 36"/>
                  <a:gd name="T65" fmla="*/ 14 h 64"/>
                  <a:gd name="T66" fmla="*/ 6 w 36"/>
                  <a:gd name="T67" fmla="*/ 18 h 64"/>
                  <a:gd name="T68" fmla="*/ 0 w 36"/>
                  <a:gd name="T69" fmla="*/ 20 h 64"/>
                  <a:gd name="T70" fmla="*/ 0 w 36"/>
                  <a:gd name="T71" fmla="*/ 24 h 64"/>
                  <a:gd name="T72" fmla="*/ 8 w 36"/>
                  <a:gd name="T7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4">
                    <a:moveTo>
                      <a:pt x="8" y="24"/>
                    </a:moveTo>
                    <a:lnTo>
                      <a:pt x="8" y="51"/>
                    </a:lnTo>
                    <a:lnTo>
                      <a:pt x="10" y="57"/>
                    </a:lnTo>
                    <a:lnTo>
                      <a:pt x="13" y="61"/>
                    </a:lnTo>
                    <a:lnTo>
                      <a:pt x="18" y="63"/>
                    </a:lnTo>
                    <a:lnTo>
                      <a:pt x="24" y="64"/>
                    </a:lnTo>
                    <a:lnTo>
                      <a:pt x="29" y="63"/>
                    </a:lnTo>
                    <a:lnTo>
                      <a:pt x="33" y="60"/>
                    </a:lnTo>
                    <a:lnTo>
                      <a:pt x="35" y="56"/>
                    </a:lnTo>
                    <a:lnTo>
                      <a:pt x="36" y="51"/>
                    </a:lnTo>
                    <a:lnTo>
                      <a:pt x="36" y="46"/>
                    </a:lnTo>
                    <a:lnTo>
                      <a:pt x="31" y="46"/>
                    </a:lnTo>
                    <a:lnTo>
                      <a:pt x="31" y="51"/>
                    </a:lnTo>
                    <a:lnTo>
                      <a:pt x="31" y="55"/>
                    </a:lnTo>
                    <a:lnTo>
                      <a:pt x="29" y="58"/>
                    </a:lnTo>
                    <a:lnTo>
                      <a:pt x="27" y="59"/>
                    </a:lnTo>
                    <a:lnTo>
                      <a:pt x="25" y="60"/>
                    </a:lnTo>
                    <a:lnTo>
                      <a:pt x="23" y="59"/>
                    </a:lnTo>
                    <a:lnTo>
                      <a:pt x="22" y="59"/>
                    </a:lnTo>
                    <a:lnTo>
                      <a:pt x="21" y="58"/>
                    </a:lnTo>
                    <a:lnTo>
                      <a:pt x="20" y="56"/>
                    </a:lnTo>
                    <a:lnTo>
                      <a:pt x="20" y="55"/>
                    </a:lnTo>
                    <a:lnTo>
                      <a:pt x="20" y="53"/>
                    </a:lnTo>
                    <a:lnTo>
                      <a:pt x="19" y="52"/>
                    </a:lnTo>
                    <a:lnTo>
                      <a:pt x="19" y="51"/>
                    </a:lnTo>
                    <a:lnTo>
                      <a:pt x="19" y="24"/>
                    </a:lnTo>
                    <a:lnTo>
                      <a:pt x="34" y="24"/>
                    </a:lnTo>
                    <a:lnTo>
                      <a:pt x="34" y="19"/>
                    </a:lnTo>
                    <a:lnTo>
                      <a:pt x="19" y="19"/>
                    </a:lnTo>
                    <a:lnTo>
                      <a:pt x="19" y="0"/>
                    </a:lnTo>
                    <a:lnTo>
                      <a:pt x="15" y="0"/>
                    </a:lnTo>
                    <a:lnTo>
                      <a:pt x="14" y="7"/>
                    </a:lnTo>
                    <a:lnTo>
                      <a:pt x="11" y="14"/>
                    </a:lnTo>
                    <a:lnTo>
                      <a:pt x="6" y="18"/>
                    </a:lnTo>
                    <a:lnTo>
                      <a:pt x="0" y="20"/>
                    </a:lnTo>
                    <a:lnTo>
                      <a:pt x="0" y="24"/>
                    </a:lnTo>
                    <a:lnTo>
                      <a:pt x="8"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90" name="Freeform 346"/>
              <p:cNvSpPr>
                <a:spLocks noChangeAspect="1"/>
              </p:cNvSpPr>
              <p:nvPr/>
            </p:nvSpPr>
            <p:spPr bwMode="auto">
              <a:xfrm>
                <a:off x="2050" y="2235"/>
                <a:ext cx="57" cy="69"/>
              </a:xfrm>
              <a:custGeom>
                <a:avLst/>
                <a:gdLst>
                  <a:gd name="T0" fmla="*/ 7 w 57"/>
                  <a:gd name="T1" fmla="*/ 64 h 69"/>
                  <a:gd name="T2" fmla="*/ 0 w 57"/>
                  <a:gd name="T3" fmla="*/ 64 h 69"/>
                  <a:gd name="T4" fmla="*/ 0 w 57"/>
                  <a:gd name="T5" fmla="*/ 69 h 69"/>
                  <a:gd name="T6" fmla="*/ 2 w 57"/>
                  <a:gd name="T7" fmla="*/ 69 h 69"/>
                  <a:gd name="T8" fmla="*/ 6 w 57"/>
                  <a:gd name="T9" fmla="*/ 69 h 69"/>
                  <a:gd name="T10" fmla="*/ 9 w 57"/>
                  <a:gd name="T11" fmla="*/ 69 h 69"/>
                  <a:gd name="T12" fmla="*/ 12 w 57"/>
                  <a:gd name="T13" fmla="*/ 69 h 69"/>
                  <a:gd name="T14" fmla="*/ 16 w 57"/>
                  <a:gd name="T15" fmla="*/ 69 h 69"/>
                  <a:gd name="T16" fmla="*/ 19 w 57"/>
                  <a:gd name="T17" fmla="*/ 69 h 69"/>
                  <a:gd name="T18" fmla="*/ 22 w 57"/>
                  <a:gd name="T19" fmla="*/ 69 h 69"/>
                  <a:gd name="T20" fmla="*/ 25 w 57"/>
                  <a:gd name="T21" fmla="*/ 69 h 69"/>
                  <a:gd name="T22" fmla="*/ 25 w 57"/>
                  <a:gd name="T23" fmla="*/ 64 h 69"/>
                  <a:gd name="T24" fmla="*/ 18 w 57"/>
                  <a:gd name="T25" fmla="*/ 64 h 69"/>
                  <a:gd name="T26" fmla="*/ 18 w 57"/>
                  <a:gd name="T27" fmla="*/ 44 h 69"/>
                  <a:gd name="T28" fmla="*/ 20 w 57"/>
                  <a:gd name="T29" fmla="*/ 37 h 69"/>
                  <a:gd name="T30" fmla="*/ 23 w 57"/>
                  <a:gd name="T31" fmla="*/ 32 h 69"/>
                  <a:gd name="T32" fmla="*/ 28 w 57"/>
                  <a:gd name="T33" fmla="*/ 29 h 69"/>
                  <a:gd name="T34" fmla="*/ 33 w 57"/>
                  <a:gd name="T35" fmla="*/ 28 h 69"/>
                  <a:gd name="T36" fmla="*/ 35 w 57"/>
                  <a:gd name="T37" fmla="*/ 28 h 69"/>
                  <a:gd name="T38" fmla="*/ 37 w 57"/>
                  <a:gd name="T39" fmla="*/ 30 h 69"/>
                  <a:gd name="T40" fmla="*/ 38 w 57"/>
                  <a:gd name="T41" fmla="*/ 33 h 69"/>
                  <a:gd name="T42" fmla="*/ 38 w 57"/>
                  <a:gd name="T43" fmla="*/ 38 h 69"/>
                  <a:gd name="T44" fmla="*/ 38 w 57"/>
                  <a:gd name="T45" fmla="*/ 64 h 69"/>
                  <a:gd name="T46" fmla="*/ 32 w 57"/>
                  <a:gd name="T47" fmla="*/ 64 h 69"/>
                  <a:gd name="T48" fmla="*/ 32 w 57"/>
                  <a:gd name="T49" fmla="*/ 69 h 69"/>
                  <a:gd name="T50" fmla="*/ 34 w 57"/>
                  <a:gd name="T51" fmla="*/ 69 h 69"/>
                  <a:gd name="T52" fmla="*/ 37 w 57"/>
                  <a:gd name="T53" fmla="*/ 69 h 69"/>
                  <a:gd name="T54" fmla="*/ 41 w 57"/>
                  <a:gd name="T55" fmla="*/ 69 h 69"/>
                  <a:gd name="T56" fmla="*/ 44 w 57"/>
                  <a:gd name="T57" fmla="*/ 69 h 69"/>
                  <a:gd name="T58" fmla="*/ 47 w 57"/>
                  <a:gd name="T59" fmla="*/ 69 h 69"/>
                  <a:gd name="T60" fmla="*/ 51 w 57"/>
                  <a:gd name="T61" fmla="*/ 69 h 69"/>
                  <a:gd name="T62" fmla="*/ 54 w 57"/>
                  <a:gd name="T63" fmla="*/ 69 h 69"/>
                  <a:gd name="T64" fmla="*/ 57 w 57"/>
                  <a:gd name="T65" fmla="*/ 69 h 69"/>
                  <a:gd name="T66" fmla="*/ 57 w 57"/>
                  <a:gd name="T67" fmla="*/ 64 h 69"/>
                  <a:gd name="T68" fmla="*/ 50 w 57"/>
                  <a:gd name="T69" fmla="*/ 64 h 69"/>
                  <a:gd name="T70" fmla="*/ 50 w 57"/>
                  <a:gd name="T71" fmla="*/ 39 h 69"/>
                  <a:gd name="T72" fmla="*/ 49 w 57"/>
                  <a:gd name="T73" fmla="*/ 32 h 69"/>
                  <a:gd name="T74" fmla="*/ 46 w 57"/>
                  <a:gd name="T75" fmla="*/ 28 h 69"/>
                  <a:gd name="T76" fmla="*/ 41 w 57"/>
                  <a:gd name="T77" fmla="*/ 25 h 69"/>
                  <a:gd name="T78" fmla="*/ 34 w 57"/>
                  <a:gd name="T79" fmla="*/ 24 h 69"/>
                  <a:gd name="T80" fmla="*/ 28 w 57"/>
                  <a:gd name="T81" fmla="*/ 25 h 69"/>
                  <a:gd name="T82" fmla="*/ 23 w 57"/>
                  <a:gd name="T83" fmla="*/ 28 h 69"/>
                  <a:gd name="T84" fmla="*/ 20 w 57"/>
                  <a:gd name="T85" fmla="*/ 31 h 69"/>
                  <a:gd name="T86" fmla="*/ 18 w 57"/>
                  <a:gd name="T87" fmla="*/ 34 h 69"/>
                  <a:gd name="T88" fmla="*/ 18 w 57"/>
                  <a:gd name="T89" fmla="*/ 0 h 69"/>
                  <a:gd name="T90" fmla="*/ 0 w 57"/>
                  <a:gd name="T91" fmla="*/ 1 h 69"/>
                  <a:gd name="T92" fmla="*/ 0 w 57"/>
                  <a:gd name="T93" fmla="*/ 5 h 69"/>
                  <a:gd name="T94" fmla="*/ 4 w 57"/>
                  <a:gd name="T95" fmla="*/ 6 h 69"/>
                  <a:gd name="T96" fmla="*/ 6 w 57"/>
                  <a:gd name="T97" fmla="*/ 6 h 69"/>
                  <a:gd name="T98" fmla="*/ 7 w 57"/>
                  <a:gd name="T99" fmla="*/ 7 h 69"/>
                  <a:gd name="T100" fmla="*/ 7 w 57"/>
                  <a:gd name="T101" fmla="*/ 9 h 69"/>
                  <a:gd name="T102" fmla="*/ 7 w 57"/>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69">
                    <a:moveTo>
                      <a:pt x="7" y="64"/>
                    </a:moveTo>
                    <a:lnTo>
                      <a:pt x="0" y="64"/>
                    </a:lnTo>
                    <a:lnTo>
                      <a:pt x="0" y="69"/>
                    </a:lnTo>
                    <a:lnTo>
                      <a:pt x="2" y="69"/>
                    </a:lnTo>
                    <a:lnTo>
                      <a:pt x="6" y="69"/>
                    </a:lnTo>
                    <a:lnTo>
                      <a:pt x="9" y="69"/>
                    </a:lnTo>
                    <a:lnTo>
                      <a:pt x="12" y="69"/>
                    </a:lnTo>
                    <a:lnTo>
                      <a:pt x="16" y="69"/>
                    </a:lnTo>
                    <a:lnTo>
                      <a:pt x="19" y="69"/>
                    </a:lnTo>
                    <a:lnTo>
                      <a:pt x="22" y="69"/>
                    </a:lnTo>
                    <a:lnTo>
                      <a:pt x="25" y="69"/>
                    </a:lnTo>
                    <a:lnTo>
                      <a:pt x="25" y="64"/>
                    </a:lnTo>
                    <a:lnTo>
                      <a:pt x="18" y="64"/>
                    </a:lnTo>
                    <a:lnTo>
                      <a:pt x="18" y="44"/>
                    </a:lnTo>
                    <a:lnTo>
                      <a:pt x="20" y="37"/>
                    </a:lnTo>
                    <a:lnTo>
                      <a:pt x="23" y="32"/>
                    </a:lnTo>
                    <a:lnTo>
                      <a:pt x="28" y="29"/>
                    </a:lnTo>
                    <a:lnTo>
                      <a:pt x="33" y="28"/>
                    </a:lnTo>
                    <a:lnTo>
                      <a:pt x="35" y="28"/>
                    </a:lnTo>
                    <a:lnTo>
                      <a:pt x="37" y="30"/>
                    </a:lnTo>
                    <a:lnTo>
                      <a:pt x="38" y="33"/>
                    </a:lnTo>
                    <a:lnTo>
                      <a:pt x="38" y="38"/>
                    </a:lnTo>
                    <a:lnTo>
                      <a:pt x="38" y="64"/>
                    </a:lnTo>
                    <a:lnTo>
                      <a:pt x="32" y="64"/>
                    </a:lnTo>
                    <a:lnTo>
                      <a:pt x="32" y="69"/>
                    </a:lnTo>
                    <a:lnTo>
                      <a:pt x="34" y="69"/>
                    </a:lnTo>
                    <a:lnTo>
                      <a:pt x="37" y="69"/>
                    </a:lnTo>
                    <a:lnTo>
                      <a:pt x="41" y="69"/>
                    </a:lnTo>
                    <a:lnTo>
                      <a:pt x="44" y="69"/>
                    </a:lnTo>
                    <a:lnTo>
                      <a:pt x="47" y="69"/>
                    </a:lnTo>
                    <a:lnTo>
                      <a:pt x="51" y="69"/>
                    </a:lnTo>
                    <a:lnTo>
                      <a:pt x="54" y="69"/>
                    </a:lnTo>
                    <a:lnTo>
                      <a:pt x="57" y="69"/>
                    </a:lnTo>
                    <a:lnTo>
                      <a:pt x="57" y="64"/>
                    </a:lnTo>
                    <a:lnTo>
                      <a:pt x="50" y="64"/>
                    </a:lnTo>
                    <a:lnTo>
                      <a:pt x="50" y="39"/>
                    </a:lnTo>
                    <a:lnTo>
                      <a:pt x="49" y="32"/>
                    </a:lnTo>
                    <a:lnTo>
                      <a:pt x="46" y="28"/>
                    </a:lnTo>
                    <a:lnTo>
                      <a:pt x="41" y="25"/>
                    </a:lnTo>
                    <a:lnTo>
                      <a:pt x="34" y="24"/>
                    </a:lnTo>
                    <a:lnTo>
                      <a:pt x="28" y="25"/>
                    </a:lnTo>
                    <a:lnTo>
                      <a:pt x="23" y="28"/>
                    </a:lnTo>
                    <a:lnTo>
                      <a:pt x="20" y="31"/>
                    </a:lnTo>
                    <a:lnTo>
                      <a:pt x="18" y="34"/>
                    </a:lnTo>
                    <a:lnTo>
                      <a:pt x="18" y="0"/>
                    </a:lnTo>
                    <a:lnTo>
                      <a:pt x="0" y="1"/>
                    </a:lnTo>
                    <a:lnTo>
                      <a:pt x="0" y="5"/>
                    </a:lnTo>
                    <a:lnTo>
                      <a:pt x="4" y="6"/>
                    </a:lnTo>
                    <a:lnTo>
                      <a:pt x="6" y="6"/>
                    </a:lnTo>
                    <a:lnTo>
                      <a:pt x="7" y="7"/>
                    </a:lnTo>
                    <a:lnTo>
                      <a:pt x="7" y="9"/>
                    </a:lnTo>
                    <a:lnTo>
                      <a:pt x="7" y="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91" name="Freeform 347"/>
              <p:cNvSpPr>
                <a:spLocks noChangeAspect="1" noEditPoints="1"/>
              </p:cNvSpPr>
              <p:nvPr/>
            </p:nvSpPr>
            <p:spPr bwMode="auto">
              <a:xfrm>
                <a:off x="2112" y="2259"/>
                <a:ext cx="46" cy="46"/>
              </a:xfrm>
              <a:custGeom>
                <a:avLst/>
                <a:gdLst>
                  <a:gd name="T0" fmla="*/ 45 w 46"/>
                  <a:gd name="T1" fmla="*/ 23 h 46"/>
                  <a:gd name="T2" fmla="*/ 46 w 46"/>
                  <a:gd name="T3" fmla="*/ 22 h 46"/>
                  <a:gd name="T4" fmla="*/ 46 w 46"/>
                  <a:gd name="T5" fmla="*/ 18 h 46"/>
                  <a:gd name="T6" fmla="*/ 44 w 46"/>
                  <a:gd name="T7" fmla="*/ 9 h 46"/>
                  <a:gd name="T8" fmla="*/ 34 w 46"/>
                  <a:gd name="T9" fmla="*/ 1 h 46"/>
                  <a:gd name="T10" fmla="*/ 14 w 46"/>
                  <a:gd name="T11" fmla="*/ 2 h 46"/>
                  <a:gd name="T12" fmla="*/ 2 w 46"/>
                  <a:gd name="T13" fmla="*/ 14 h 46"/>
                  <a:gd name="T14" fmla="*/ 2 w 46"/>
                  <a:gd name="T15" fmla="*/ 32 h 46"/>
                  <a:gd name="T16" fmla="*/ 16 w 46"/>
                  <a:gd name="T17" fmla="*/ 44 h 46"/>
                  <a:gd name="T18" fmla="*/ 32 w 46"/>
                  <a:gd name="T19" fmla="*/ 45 h 46"/>
                  <a:gd name="T20" fmla="*/ 40 w 46"/>
                  <a:gd name="T21" fmla="*/ 42 h 46"/>
                  <a:gd name="T22" fmla="*/ 44 w 46"/>
                  <a:gd name="T23" fmla="*/ 38 h 46"/>
                  <a:gd name="T24" fmla="*/ 46 w 46"/>
                  <a:gd name="T25" fmla="*/ 34 h 46"/>
                  <a:gd name="T26" fmla="*/ 46 w 46"/>
                  <a:gd name="T27" fmla="*/ 32 h 46"/>
                  <a:gd name="T28" fmla="*/ 45 w 46"/>
                  <a:gd name="T29" fmla="*/ 32 h 46"/>
                  <a:gd name="T30" fmla="*/ 43 w 46"/>
                  <a:gd name="T31" fmla="*/ 32 h 46"/>
                  <a:gd name="T32" fmla="*/ 42 w 46"/>
                  <a:gd name="T33" fmla="*/ 33 h 46"/>
                  <a:gd name="T34" fmla="*/ 39 w 46"/>
                  <a:gd name="T35" fmla="*/ 37 h 46"/>
                  <a:gd name="T36" fmla="*/ 32 w 46"/>
                  <a:gd name="T37" fmla="*/ 41 h 46"/>
                  <a:gd name="T38" fmla="*/ 23 w 46"/>
                  <a:gd name="T39" fmla="*/ 41 h 46"/>
                  <a:gd name="T40" fmla="*/ 17 w 46"/>
                  <a:gd name="T41" fmla="*/ 37 h 46"/>
                  <a:gd name="T42" fmla="*/ 14 w 46"/>
                  <a:gd name="T43" fmla="*/ 31 h 46"/>
                  <a:gd name="T44" fmla="*/ 13 w 46"/>
                  <a:gd name="T45" fmla="*/ 26 h 46"/>
                  <a:gd name="T46" fmla="*/ 43 w 46"/>
                  <a:gd name="T47" fmla="*/ 23 h 46"/>
                  <a:gd name="T48" fmla="*/ 13 w 46"/>
                  <a:gd name="T49" fmla="*/ 17 h 46"/>
                  <a:gd name="T50" fmla="*/ 14 w 46"/>
                  <a:gd name="T51" fmla="*/ 11 h 46"/>
                  <a:gd name="T52" fmla="*/ 18 w 46"/>
                  <a:gd name="T53" fmla="*/ 6 h 46"/>
                  <a:gd name="T54" fmla="*/ 23 w 46"/>
                  <a:gd name="T55" fmla="*/ 4 h 46"/>
                  <a:gd name="T56" fmla="*/ 29 w 46"/>
                  <a:gd name="T57" fmla="*/ 4 h 46"/>
                  <a:gd name="T58" fmla="*/ 34 w 46"/>
                  <a:gd name="T59" fmla="*/ 8 h 46"/>
                  <a:gd name="T60" fmla="*/ 36 w 46"/>
                  <a:gd name="T61" fmla="*/ 13 h 46"/>
                  <a:gd name="T62" fmla="*/ 37 w 46"/>
                  <a:gd name="T63" fmla="*/ 18 h 46"/>
                  <a:gd name="T64" fmla="*/ 13 w 46"/>
                  <a:gd name="T6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6">
                    <a:moveTo>
                      <a:pt x="43" y="23"/>
                    </a:moveTo>
                    <a:lnTo>
                      <a:pt x="45" y="23"/>
                    </a:lnTo>
                    <a:lnTo>
                      <a:pt x="46" y="23"/>
                    </a:lnTo>
                    <a:lnTo>
                      <a:pt x="46" y="22"/>
                    </a:lnTo>
                    <a:lnTo>
                      <a:pt x="46" y="21"/>
                    </a:lnTo>
                    <a:lnTo>
                      <a:pt x="46" y="18"/>
                    </a:lnTo>
                    <a:lnTo>
                      <a:pt x="45" y="14"/>
                    </a:lnTo>
                    <a:lnTo>
                      <a:pt x="44" y="9"/>
                    </a:lnTo>
                    <a:lnTo>
                      <a:pt x="41" y="5"/>
                    </a:lnTo>
                    <a:lnTo>
                      <a:pt x="34" y="1"/>
                    </a:lnTo>
                    <a:lnTo>
                      <a:pt x="25" y="0"/>
                    </a:lnTo>
                    <a:lnTo>
                      <a:pt x="14" y="2"/>
                    </a:lnTo>
                    <a:lnTo>
                      <a:pt x="7" y="7"/>
                    </a:lnTo>
                    <a:lnTo>
                      <a:pt x="2" y="14"/>
                    </a:lnTo>
                    <a:lnTo>
                      <a:pt x="0" y="23"/>
                    </a:lnTo>
                    <a:lnTo>
                      <a:pt x="2" y="32"/>
                    </a:lnTo>
                    <a:lnTo>
                      <a:pt x="7" y="39"/>
                    </a:lnTo>
                    <a:lnTo>
                      <a:pt x="16" y="44"/>
                    </a:lnTo>
                    <a:lnTo>
                      <a:pt x="26" y="46"/>
                    </a:lnTo>
                    <a:lnTo>
                      <a:pt x="32" y="45"/>
                    </a:lnTo>
                    <a:lnTo>
                      <a:pt x="36" y="44"/>
                    </a:lnTo>
                    <a:lnTo>
                      <a:pt x="40" y="42"/>
                    </a:lnTo>
                    <a:lnTo>
                      <a:pt x="42" y="40"/>
                    </a:lnTo>
                    <a:lnTo>
                      <a:pt x="44" y="38"/>
                    </a:lnTo>
                    <a:lnTo>
                      <a:pt x="45" y="36"/>
                    </a:lnTo>
                    <a:lnTo>
                      <a:pt x="46" y="34"/>
                    </a:lnTo>
                    <a:lnTo>
                      <a:pt x="46" y="33"/>
                    </a:lnTo>
                    <a:lnTo>
                      <a:pt x="46" y="32"/>
                    </a:lnTo>
                    <a:lnTo>
                      <a:pt x="45" y="32"/>
                    </a:lnTo>
                    <a:lnTo>
                      <a:pt x="45" y="32"/>
                    </a:lnTo>
                    <a:lnTo>
                      <a:pt x="44" y="32"/>
                    </a:lnTo>
                    <a:lnTo>
                      <a:pt x="43" y="32"/>
                    </a:lnTo>
                    <a:lnTo>
                      <a:pt x="42" y="32"/>
                    </a:lnTo>
                    <a:lnTo>
                      <a:pt x="42" y="33"/>
                    </a:lnTo>
                    <a:lnTo>
                      <a:pt x="41" y="34"/>
                    </a:lnTo>
                    <a:lnTo>
                      <a:pt x="39" y="37"/>
                    </a:lnTo>
                    <a:lnTo>
                      <a:pt x="36" y="40"/>
                    </a:lnTo>
                    <a:lnTo>
                      <a:pt x="32" y="41"/>
                    </a:lnTo>
                    <a:lnTo>
                      <a:pt x="27" y="42"/>
                    </a:lnTo>
                    <a:lnTo>
                      <a:pt x="23" y="41"/>
                    </a:lnTo>
                    <a:lnTo>
                      <a:pt x="19" y="40"/>
                    </a:lnTo>
                    <a:lnTo>
                      <a:pt x="17" y="37"/>
                    </a:lnTo>
                    <a:lnTo>
                      <a:pt x="15" y="34"/>
                    </a:lnTo>
                    <a:lnTo>
                      <a:pt x="14" y="31"/>
                    </a:lnTo>
                    <a:lnTo>
                      <a:pt x="13" y="28"/>
                    </a:lnTo>
                    <a:lnTo>
                      <a:pt x="13" y="26"/>
                    </a:lnTo>
                    <a:lnTo>
                      <a:pt x="13" y="23"/>
                    </a:lnTo>
                    <a:lnTo>
                      <a:pt x="43" y="23"/>
                    </a:lnTo>
                    <a:close/>
                    <a:moveTo>
                      <a:pt x="13" y="20"/>
                    </a:moveTo>
                    <a:lnTo>
                      <a:pt x="13" y="17"/>
                    </a:lnTo>
                    <a:lnTo>
                      <a:pt x="14" y="14"/>
                    </a:lnTo>
                    <a:lnTo>
                      <a:pt x="14" y="11"/>
                    </a:lnTo>
                    <a:lnTo>
                      <a:pt x="16" y="9"/>
                    </a:lnTo>
                    <a:lnTo>
                      <a:pt x="18" y="6"/>
                    </a:lnTo>
                    <a:lnTo>
                      <a:pt x="20" y="5"/>
                    </a:lnTo>
                    <a:lnTo>
                      <a:pt x="23" y="4"/>
                    </a:lnTo>
                    <a:lnTo>
                      <a:pt x="25" y="4"/>
                    </a:lnTo>
                    <a:lnTo>
                      <a:pt x="29" y="4"/>
                    </a:lnTo>
                    <a:lnTo>
                      <a:pt x="32" y="6"/>
                    </a:lnTo>
                    <a:lnTo>
                      <a:pt x="34" y="8"/>
                    </a:lnTo>
                    <a:lnTo>
                      <a:pt x="35" y="11"/>
                    </a:lnTo>
                    <a:lnTo>
                      <a:pt x="36" y="13"/>
                    </a:lnTo>
                    <a:lnTo>
                      <a:pt x="37"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92" name="Freeform 348"/>
              <p:cNvSpPr>
                <a:spLocks noChangeAspect="1"/>
              </p:cNvSpPr>
              <p:nvPr/>
            </p:nvSpPr>
            <p:spPr bwMode="auto">
              <a:xfrm>
                <a:off x="2166" y="2259"/>
                <a:ext cx="57" cy="45"/>
              </a:xfrm>
              <a:custGeom>
                <a:avLst/>
                <a:gdLst>
                  <a:gd name="T0" fmla="*/ 7 w 57"/>
                  <a:gd name="T1" fmla="*/ 10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5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20 h 45"/>
                  <a:gd name="T30" fmla="*/ 20 w 57"/>
                  <a:gd name="T31" fmla="*/ 13 h 45"/>
                  <a:gd name="T32" fmla="*/ 23 w 57"/>
                  <a:gd name="T33" fmla="*/ 8 h 45"/>
                  <a:gd name="T34" fmla="*/ 28 w 57"/>
                  <a:gd name="T35" fmla="*/ 5 h 45"/>
                  <a:gd name="T36" fmla="*/ 33 w 57"/>
                  <a:gd name="T37" fmla="*/ 4 h 45"/>
                  <a:gd name="T38" fmla="*/ 36 w 57"/>
                  <a:gd name="T39" fmla="*/ 4 h 45"/>
                  <a:gd name="T40" fmla="*/ 37 w 57"/>
                  <a:gd name="T41" fmla="*/ 6 h 45"/>
                  <a:gd name="T42" fmla="*/ 38 w 57"/>
                  <a:gd name="T43" fmla="*/ 9 h 45"/>
                  <a:gd name="T44" fmla="*/ 39 w 57"/>
                  <a:gd name="T45" fmla="*/ 14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5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5 h 45"/>
                  <a:gd name="T74" fmla="*/ 49 w 57"/>
                  <a:gd name="T75" fmla="*/ 8 h 45"/>
                  <a:gd name="T76" fmla="*/ 46 w 57"/>
                  <a:gd name="T77" fmla="*/ 4 h 45"/>
                  <a:gd name="T78" fmla="*/ 41 w 57"/>
                  <a:gd name="T79" fmla="*/ 1 h 45"/>
                  <a:gd name="T80" fmla="*/ 35 w 57"/>
                  <a:gd name="T81" fmla="*/ 0 h 45"/>
                  <a:gd name="T82" fmla="*/ 28 w 57"/>
                  <a:gd name="T83" fmla="*/ 1 h 45"/>
                  <a:gd name="T84" fmla="*/ 23 w 57"/>
                  <a:gd name="T85" fmla="*/ 4 h 45"/>
                  <a:gd name="T86" fmla="*/ 20 w 57"/>
                  <a:gd name="T87" fmla="*/ 7 h 45"/>
                  <a:gd name="T88" fmla="*/ 17 w 57"/>
                  <a:gd name="T89" fmla="*/ 11 h 45"/>
                  <a:gd name="T90" fmla="*/ 17 w 57"/>
                  <a:gd name="T91" fmla="*/ 0 h 45"/>
                  <a:gd name="T92" fmla="*/ 0 w 57"/>
                  <a:gd name="T93" fmla="*/ 1 h 45"/>
                  <a:gd name="T94" fmla="*/ 0 w 57"/>
                  <a:gd name="T95" fmla="*/ 6 h 45"/>
                  <a:gd name="T96" fmla="*/ 4 w 57"/>
                  <a:gd name="T97" fmla="*/ 6 h 45"/>
                  <a:gd name="T98" fmla="*/ 6 w 57"/>
                  <a:gd name="T99" fmla="*/ 6 h 45"/>
                  <a:gd name="T100" fmla="*/ 7 w 57"/>
                  <a:gd name="T101" fmla="*/ 7 h 45"/>
                  <a:gd name="T102" fmla="*/ 7 w 57"/>
                  <a:gd name="T103"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10"/>
                    </a:moveTo>
                    <a:lnTo>
                      <a:pt x="7" y="40"/>
                    </a:lnTo>
                    <a:lnTo>
                      <a:pt x="0" y="40"/>
                    </a:lnTo>
                    <a:lnTo>
                      <a:pt x="0" y="45"/>
                    </a:lnTo>
                    <a:lnTo>
                      <a:pt x="3" y="45"/>
                    </a:lnTo>
                    <a:lnTo>
                      <a:pt x="6" y="45"/>
                    </a:lnTo>
                    <a:lnTo>
                      <a:pt x="10" y="45"/>
                    </a:lnTo>
                    <a:lnTo>
                      <a:pt x="13" y="45"/>
                    </a:lnTo>
                    <a:lnTo>
                      <a:pt x="16" y="45"/>
                    </a:lnTo>
                    <a:lnTo>
                      <a:pt x="19" y="45"/>
                    </a:lnTo>
                    <a:lnTo>
                      <a:pt x="23" y="45"/>
                    </a:lnTo>
                    <a:lnTo>
                      <a:pt x="25" y="45"/>
                    </a:lnTo>
                    <a:lnTo>
                      <a:pt x="25" y="40"/>
                    </a:lnTo>
                    <a:lnTo>
                      <a:pt x="18" y="40"/>
                    </a:lnTo>
                    <a:lnTo>
                      <a:pt x="18" y="20"/>
                    </a:lnTo>
                    <a:lnTo>
                      <a:pt x="20" y="13"/>
                    </a:lnTo>
                    <a:lnTo>
                      <a:pt x="23" y="8"/>
                    </a:lnTo>
                    <a:lnTo>
                      <a:pt x="28" y="5"/>
                    </a:lnTo>
                    <a:lnTo>
                      <a:pt x="33" y="4"/>
                    </a:lnTo>
                    <a:lnTo>
                      <a:pt x="36" y="4"/>
                    </a:lnTo>
                    <a:lnTo>
                      <a:pt x="37" y="6"/>
                    </a:lnTo>
                    <a:lnTo>
                      <a:pt x="38" y="9"/>
                    </a:lnTo>
                    <a:lnTo>
                      <a:pt x="39" y="14"/>
                    </a:lnTo>
                    <a:lnTo>
                      <a:pt x="39" y="40"/>
                    </a:lnTo>
                    <a:lnTo>
                      <a:pt x="32" y="40"/>
                    </a:lnTo>
                    <a:lnTo>
                      <a:pt x="32" y="45"/>
                    </a:lnTo>
                    <a:lnTo>
                      <a:pt x="34" y="45"/>
                    </a:lnTo>
                    <a:lnTo>
                      <a:pt x="38" y="45"/>
                    </a:lnTo>
                    <a:lnTo>
                      <a:pt x="41" y="45"/>
                    </a:lnTo>
                    <a:lnTo>
                      <a:pt x="44" y="45"/>
                    </a:lnTo>
                    <a:lnTo>
                      <a:pt x="48" y="45"/>
                    </a:lnTo>
                    <a:lnTo>
                      <a:pt x="51" y="45"/>
                    </a:lnTo>
                    <a:lnTo>
                      <a:pt x="54" y="45"/>
                    </a:lnTo>
                    <a:lnTo>
                      <a:pt x="57" y="45"/>
                    </a:lnTo>
                    <a:lnTo>
                      <a:pt x="57" y="40"/>
                    </a:lnTo>
                    <a:lnTo>
                      <a:pt x="50" y="40"/>
                    </a:lnTo>
                    <a:lnTo>
                      <a:pt x="50" y="15"/>
                    </a:lnTo>
                    <a:lnTo>
                      <a:pt x="49" y="8"/>
                    </a:lnTo>
                    <a:lnTo>
                      <a:pt x="46" y="4"/>
                    </a:lnTo>
                    <a:lnTo>
                      <a:pt x="41" y="1"/>
                    </a:lnTo>
                    <a:lnTo>
                      <a:pt x="35" y="0"/>
                    </a:lnTo>
                    <a:lnTo>
                      <a:pt x="28" y="1"/>
                    </a:lnTo>
                    <a:lnTo>
                      <a:pt x="23" y="4"/>
                    </a:lnTo>
                    <a:lnTo>
                      <a:pt x="20" y="7"/>
                    </a:lnTo>
                    <a:lnTo>
                      <a:pt x="17" y="11"/>
                    </a:lnTo>
                    <a:lnTo>
                      <a:pt x="17" y="0"/>
                    </a:lnTo>
                    <a:lnTo>
                      <a:pt x="0" y="1"/>
                    </a:lnTo>
                    <a:lnTo>
                      <a:pt x="0" y="6"/>
                    </a:lnTo>
                    <a:lnTo>
                      <a:pt x="4" y="6"/>
                    </a:lnTo>
                    <a:lnTo>
                      <a:pt x="6" y="6"/>
                    </a:lnTo>
                    <a:lnTo>
                      <a:pt x="7" y="7"/>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93" name="Freeform 349"/>
              <p:cNvSpPr>
                <a:spLocks noChangeAspect="1"/>
              </p:cNvSpPr>
              <p:nvPr/>
            </p:nvSpPr>
            <p:spPr bwMode="auto">
              <a:xfrm>
                <a:off x="713" y="2371"/>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8 h 53"/>
                  <a:gd name="T20" fmla="*/ 2 w 28"/>
                  <a:gd name="T21" fmla="*/ 7 h 53"/>
                  <a:gd name="T22" fmla="*/ 5 w 28"/>
                  <a:gd name="T23" fmla="*/ 7 h 53"/>
                  <a:gd name="T24" fmla="*/ 8 w 28"/>
                  <a:gd name="T25" fmla="*/ 7 h 53"/>
                  <a:gd name="T26" fmla="*/ 11 w 28"/>
                  <a:gd name="T27" fmla="*/ 5 h 53"/>
                  <a:gd name="T28" fmla="*/ 11 w 28"/>
                  <a:gd name="T29" fmla="*/ 46 h 53"/>
                  <a:gd name="T30" fmla="*/ 11 w 28"/>
                  <a:gd name="T31" fmla="*/ 48 h 53"/>
                  <a:gd name="T32" fmla="*/ 10 w 28"/>
                  <a:gd name="T33" fmla="*/ 49 h 53"/>
                  <a:gd name="T34" fmla="*/ 8 w 28"/>
                  <a:gd name="T35" fmla="*/ 50 h 53"/>
                  <a:gd name="T36" fmla="*/ 3 w 28"/>
                  <a:gd name="T37" fmla="*/ 50 h 53"/>
                  <a:gd name="T38" fmla="*/ 1 w 28"/>
                  <a:gd name="T39" fmla="*/ 50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0 h 53"/>
                  <a:gd name="T60" fmla="*/ 25 w 28"/>
                  <a:gd name="T61" fmla="*/ 50 h 53"/>
                  <a:gd name="T62" fmla="*/ 21 w 28"/>
                  <a:gd name="T63" fmla="*/ 50 h 53"/>
                  <a:gd name="T64" fmla="*/ 19 w 28"/>
                  <a:gd name="T65" fmla="*/ 49 h 53"/>
                  <a:gd name="T66" fmla="*/ 18 w 28"/>
                  <a:gd name="T67" fmla="*/ 48 h 53"/>
                  <a:gd name="T68" fmla="*/ 17 w 28"/>
                  <a:gd name="T69" fmla="*/ 46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8"/>
                    </a:lnTo>
                    <a:lnTo>
                      <a:pt x="2" y="7"/>
                    </a:lnTo>
                    <a:lnTo>
                      <a:pt x="5" y="7"/>
                    </a:lnTo>
                    <a:lnTo>
                      <a:pt x="8" y="7"/>
                    </a:lnTo>
                    <a:lnTo>
                      <a:pt x="11" y="5"/>
                    </a:lnTo>
                    <a:lnTo>
                      <a:pt x="11" y="46"/>
                    </a:lnTo>
                    <a:lnTo>
                      <a:pt x="11" y="48"/>
                    </a:lnTo>
                    <a:lnTo>
                      <a:pt x="10" y="49"/>
                    </a:lnTo>
                    <a:lnTo>
                      <a:pt x="8" y="50"/>
                    </a:lnTo>
                    <a:lnTo>
                      <a:pt x="3" y="50"/>
                    </a:lnTo>
                    <a:lnTo>
                      <a:pt x="1" y="50"/>
                    </a:lnTo>
                    <a:lnTo>
                      <a:pt x="1" y="53"/>
                    </a:lnTo>
                    <a:lnTo>
                      <a:pt x="4" y="53"/>
                    </a:lnTo>
                    <a:lnTo>
                      <a:pt x="7" y="53"/>
                    </a:lnTo>
                    <a:lnTo>
                      <a:pt x="11" y="53"/>
                    </a:lnTo>
                    <a:lnTo>
                      <a:pt x="14" y="53"/>
                    </a:lnTo>
                    <a:lnTo>
                      <a:pt x="17" y="53"/>
                    </a:lnTo>
                    <a:lnTo>
                      <a:pt x="21" y="53"/>
                    </a:lnTo>
                    <a:lnTo>
                      <a:pt x="25" y="53"/>
                    </a:lnTo>
                    <a:lnTo>
                      <a:pt x="28" y="53"/>
                    </a:lnTo>
                    <a:lnTo>
                      <a:pt x="28" y="50"/>
                    </a:lnTo>
                    <a:lnTo>
                      <a:pt x="25" y="50"/>
                    </a:lnTo>
                    <a:lnTo>
                      <a:pt x="21" y="50"/>
                    </a:lnTo>
                    <a:lnTo>
                      <a:pt x="19" y="49"/>
                    </a:lnTo>
                    <a:lnTo>
                      <a:pt x="18" y="48"/>
                    </a:lnTo>
                    <a:lnTo>
                      <a:pt x="17" y="46"/>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94" name="Freeform 350"/>
              <p:cNvSpPr>
                <a:spLocks noChangeAspect="1"/>
              </p:cNvSpPr>
              <p:nvPr/>
            </p:nvSpPr>
            <p:spPr bwMode="auto">
              <a:xfrm>
                <a:off x="752" y="2371"/>
                <a:ext cx="34" cy="54"/>
              </a:xfrm>
              <a:custGeom>
                <a:avLst/>
                <a:gdLst>
                  <a:gd name="T0" fmla="*/ 8 w 34"/>
                  <a:gd name="T1" fmla="*/ 8 h 54"/>
                  <a:gd name="T2" fmla="*/ 12 w 34"/>
                  <a:gd name="T3" fmla="*/ 9 h 54"/>
                  <a:gd name="T4" fmla="*/ 21 w 34"/>
                  <a:gd name="T5" fmla="*/ 8 h 54"/>
                  <a:gd name="T6" fmla="*/ 29 w 34"/>
                  <a:gd name="T7" fmla="*/ 3 h 54"/>
                  <a:gd name="T8" fmla="*/ 30 w 34"/>
                  <a:gd name="T9" fmla="*/ 0 h 54"/>
                  <a:gd name="T10" fmla="*/ 29 w 34"/>
                  <a:gd name="T11" fmla="*/ 0 h 54"/>
                  <a:gd name="T12" fmla="*/ 23 w 34"/>
                  <a:gd name="T13" fmla="*/ 2 h 54"/>
                  <a:gd name="T14" fmla="*/ 14 w 34"/>
                  <a:gd name="T15" fmla="*/ 2 h 54"/>
                  <a:gd name="T16" fmla="*/ 8 w 34"/>
                  <a:gd name="T17" fmla="*/ 1 h 54"/>
                  <a:gd name="T18" fmla="*/ 6 w 34"/>
                  <a:gd name="T19" fmla="*/ 0 h 54"/>
                  <a:gd name="T20" fmla="*/ 4 w 34"/>
                  <a:gd name="T21" fmla="*/ 0 h 54"/>
                  <a:gd name="T22" fmla="*/ 4 w 34"/>
                  <a:gd name="T23" fmla="*/ 25 h 54"/>
                  <a:gd name="T24" fmla="*/ 6 w 34"/>
                  <a:gd name="T25" fmla="*/ 28 h 54"/>
                  <a:gd name="T26" fmla="*/ 7 w 34"/>
                  <a:gd name="T27" fmla="*/ 27 h 54"/>
                  <a:gd name="T28" fmla="*/ 10 w 34"/>
                  <a:gd name="T29" fmla="*/ 24 h 54"/>
                  <a:gd name="T30" fmla="*/ 18 w 34"/>
                  <a:gd name="T31" fmla="*/ 22 h 54"/>
                  <a:gd name="T32" fmla="*/ 23 w 34"/>
                  <a:gd name="T33" fmla="*/ 24 h 54"/>
                  <a:gd name="T34" fmla="*/ 25 w 34"/>
                  <a:gd name="T35" fmla="*/ 27 h 54"/>
                  <a:gd name="T36" fmla="*/ 26 w 34"/>
                  <a:gd name="T37" fmla="*/ 36 h 54"/>
                  <a:gd name="T38" fmla="*/ 26 w 34"/>
                  <a:gd name="T39" fmla="*/ 42 h 54"/>
                  <a:gd name="T40" fmla="*/ 24 w 34"/>
                  <a:gd name="T41" fmla="*/ 47 h 54"/>
                  <a:gd name="T42" fmla="*/ 21 w 34"/>
                  <a:gd name="T43" fmla="*/ 51 h 54"/>
                  <a:gd name="T44" fmla="*/ 15 w 34"/>
                  <a:gd name="T45" fmla="*/ 52 h 54"/>
                  <a:gd name="T46" fmla="*/ 8 w 34"/>
                  <a:gd name="T47" fmla="*/ 50 h 54"/>
                  <a:gd name="T48" fmla="*/ 3 w 34"/>
                  <a:gd name="T49" fmla="*/ 44 h 54"/>
                  <a:gd name="T50" fmla="*/ 5 w 34"/>
                  <a:gd name="T51" fmla="*/ 43 h 54"/>
                  <a:gd name="T52" fmla="*/ 8 w 34"/>
                  <a:gd name="T53" fmla="*/ 41 h 54"/>
                  <a:gd name="T54" fmla="*/ 7 w 34"/>
                  <a:gd name="T55" fmla="*/ 38 h 54"/>
                  <a:gd name="T56" fmla="*/ 5 w 34"/>
                  <a:gd name="T57" fmla="*/ 36 h 54"/>
                  <a:gd name="T58" fmla="*/ 3 w 34"/>
                  <a:gd name="T59" fmla="*/ 36 h 54"/>
                  <a:gd name="T60" fmla="*/ 0 w 34"/>
                  <a:gd name="T61" fmla="*/ 38 h 54"/>
                  <a:gd name="T62" fmla="*/ 1 w 34"/>
                  <a:gd name="T63" fmla="*/ 45 h 54"/>
                  <a:gd name="T64" fmla="*/ 9 w 34"/>
                  <a:gd name="T65" fmla="*/ 53 h 54"/>
                  <a:gd name="T66" fmla="*/ 22 w 34"/>
                  <a:gd name="T67" fmla="*/ 53 h 54"/>
                  <a:gd name="T68" fmla="*/ 32 w 34"/>
                  <a:gd name="T69" fmla="*/ 44 h 54"/>
                  <a:gd name="T70" fmla="*/ 33 w 34"/>
                  <a:gd name="T71" fmla="*/ 30 h 54"/>
                  <a:gd name="T72" fmla="*/ 24 w 34"/>
                  <a:gd name="T73" fmla="*/ 21 h 54"/>
                  <a:gd name="T74" fmla="*/ 12 w 34"/>
                  <a:gd name="T75" fmla="*/ 20 h 54"/>
                  <a:gd name="T76" fmla="*/ 7 w 34"/>
                  <a:gd name="T77"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54">
                    <a:moveTo>
                      <a:pt x="7" y="8"/>
                    </a:moveTo>
                    <a:lnTo>
                      <a:pt x="8" y="8"/>
                    </a:lnTo>
                    <a:lnTo>
                      <a:pt x="10" y="9"/>
                    </a:lnTo>
                    <a:lnTo>
                      <a:pt x="12" y="9"/>
                    </a:lnTo>
                    <a:lnTo>
                      <a:pt x="14" y="9"/>
                    </a:lnTo>
                    <a:lnTo>
                      <a:pt x="21" y="8"/>
                    </a:lnTo>
                    <a:lnTo>
                      <a:pt x="26" y="5"/>
                    </a:lnTo>
                    <a:lnTo>
                      <a:pt x="29" y="3"/>
                    </a:lnTo>
                    <a:lnTo>
                      <a:pt x="31" y="1"/>
                    </a:lnTo>
                    <a:lnTo>
                      <a:pt x="30" y="0"/>
                    </a:lnTo>
                    <a:lnTo>
                      <a:pt x="30" y="0"/>
                    </a:lnTo>
                    <a:lnTo>
                      <a:pt x="29" y="0"/>
                    </a:lnTo>
                    <a:lnTo>
                      <a:pt x="29" y="0"/>
                    </a:lnTo>
                    <a:lnTo>
                      <a:pt x="23" y="2"/>
                    </a:lnTo>
                    <a:lnTo>
                      <a:pt x="17" y="2"/>
                    </a:lnTo>
                    <a:lnTo>
                      <a:pt x="14" y="2"/>
                    </a:lnTo>
                    <a:lnTo>
                      <a:pt x="11" y="2"/>
                    </a:lnTo>
                    <a:lnTo>
                      <a:pt x="8" y="1"/>
                    </a:lnTo>
                    <a:lnTo>
                      <a:pt x="6" y="0"/>
                    </a:lnTo>
                    <a:lnTo>
                      <a:pt x="6" y="0"/>
                    </a:lnTo>
                    <a:lnTo>
                      <a:pt x="5" y="0"/>
                    </a:lnTo>
                    <a:lnTo>
                      <a:pt x="4" y="0"/>
                    </a:lnTo>
                    <a:lnTo>
                      <a:pt x="4" y="2"/>
                    </a:lnTo>
                    <a:lnTo>
                      <a:pt x="4" y="25"/>
                    </a:lnTo>
                    <a:lnTo>
                      <a:pt x="4" y="27"/>
                    </a:lnTo>
                    <a:lnTo>
                      <a:pt x="6" y="28"/>
                    </a:lnTo>
                    <a:lnTo>
                      <a:pt x="6" y="28"/>
                    </a:lnTo>
                    <a:lnTo>
                      <a:pt x="7" y="27"/>
                    </a:lnTo>
                    <a:lnTo>
                      <a:pt x="8" y="26"/>
                    </a:lnTo>
                    <a:lnTo>
                      <a:pt x="10" y="24"/>
                    </a:lnTo>
                    <a:lnTo>
                      <a:pt x="13" y="22"/>
                    </a:lnTo>
                    <a:lnTo>
                      <a:pt x="18" y="22"/>
                    </a:lnTo>
                    <a:lnTo>
                      <a:pt x="21" y="22"/>
                    </a:lnTo>
                    <a:lnTo>
                      <a:pt x="23" y="24"/>
                    </a:lnTo>
                    <a:lnTo>
                      <a:pt x="24" y="25"/>
                    </a:lnTo>
                    <a:lnTo>
                      <a:pt x="25" y="27"/>
                    </a:lnTo>
                    <a:lnTo>
                      <a:pt x="26" y="32"/>
                    </a:lnTo>
                    <a:lnTo>
                      <a:pt x="26" y="36"/>
                    </a:lnTo>
                    <a:lnTo>
                      <a:pt x="26" y="39"/>
                    </a:lnTo>
                    <a:lnTo>
                      <a:pt x="26" y="42"/>
                    </a:lnTo>
                    <a:lnTo>
                      <a:pt x="25" y="44"/>
                    </a:lnTo>
                    <a:lnTo>
                      <a:pt x="24" y="47"/>
                    </a:lnTo>
                    <a:lnTo>
                      <a:pt x="23" y="49"/>
                    </a:lnTo>
                    <a:lnTo>
                      <a:pt x="21" y="51"/>
                    </a:lnTo>
                    <a:lnTo>
                      <a:pt x="18" y="52"/>
                    </a:lnTo>
                    <a:lnTo>
                      <a:pt x="15" y="52"/>
                    </a:lnTo>
                    <a:lnTo>
                      <a:pt x="11" y="51"/>
                    </a:lnTo>
                    <a:lnTo>
                      <a:pt x="8" y="50"/>
                    </a:lnTo>
                    <a:lnTo>
                      <a:pt x="5" y="47"/>
                    </a:lnTo>
                    <a:lnTo>
                      <a:pt x="3" y="44"/>
                    </a:lnTo>
                    <a:lnTo>
                      <a:pt x="4" y="44"/>
                    </a:lnTo>
                    <a:lnTo>
                      <a:pt x="5" y="43"/>
                    </a:lnTo>
                    <a:lnTo>
                      <a:pt x="7" y="43"/>
                    </a:lnTo>
                    <a:lnTo>
                      <a:pt x="8" y="41"/>
                    </a:lnTo>
                    <a:lnTo>
                      <a:pt x="8" y="40"/>
                    </a:lnTo>
                    <a:lnTo>
                      <a:pt x="7" y="38"/>
                    </a:lnTo>
                    <a:lnTo>
                      <a:pt x="7" y="37"/>
                    </a:lnTo>
                    <a:lnTo>
                      <a:pt x="5" y="36"/>
                    </a:lnTo>
                    <a:lnTo>
                      <a:pt x="4" y="36"/>
                    </a:lnTo>
                    <a:lnTo>
                      <a:pt x="3" y="36"/>
                    </a:lnTo>
                    <a:lnTo>
                      <a:pt x="1" y="37"/>
                    </a:lnTo>
                    <a:lnTo>
                      <a:pt x="0" y="38"/>
                    </a:lnTo>
                    <a:lnTo>
                      <a:pt x="0" y="40"/>
                    </a:lnTo>
                    <a:lnTo>
                      <a:pt x="1" y="45"/>
                    </a:lnTo>
                    <a:lnTo>
                      <a:pt x="4" y="50"/>
                    </a:lnTo>
                    <a:lnTo>
                      <a:pt x="9" y="53"/>
                    </a:lnTo>
                    <a:lnTo>
                      <a:pt x="15" y="54"/>
                    </a:lnTo>
                    <a:lnTo>
                      <a:pt x="22" y="53"/>
                    </a:lnTo>
                    <a:lnTo>
                      <a:pt x="28" y="49"/>
                    </a:lnTo>
                    <a:lnTo>
                      <a:pt x="32" y="44"/>
                    </a:lnTo>
                    <a:lnTo>
                      <a:pt x="34" y="37"/>
                    </a:lnTo>
                    <a:lnTo>
                      <a:pt x="33" y="30"/>
                    </a:lnTo>
                    <a:lnTo>
                      <a:pt x="29" y="25"/>
                    </a:lnTo>
                    <a:lnTo>
                      <a:pt x="24" y="21"/>
                    </a:lnTo>
                    <a:lnTo>
                      <a:pt x="18" y="19"/>
                    </a:lnTo>
                    <a:lnTo>
                      <a:pt x="12" y="20"/>
                    </a:lnTo>
                    <a:lnTo>
                      <a:pt x="7" y="23"/>
                    </a:lnTo>
                    <a:lnTo>
                      <a:pt x="7"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95" name="Freeform 351"/>
              <p:cNvSpPr>
                <a:spLocks noChangeAspect="1" noEditPoints="1"/>
              </p:cNvSpPr>
              <p:nvPr/>
            </p:nvSpPr>
            <p:spPr bwMode="auto">
              <a:xfrm>
                <a:off x="797" y="2389"/>
                <a:ext cx="9" cy="35"/>
              </a:xfrm>
              <a:custGeom>
                <a:avLst/>
                <a:gdLst>
                  <a:gd name="T0" fmla="*/ 9 w 9"/>
                  <a:gd name="T1" fmla="*/ 5 h 35"/>
                  <a:gd name="T2" fmla="*/ 9 w 9"/>
                  <a:gd name="T3" fmla="*/ 3 h 35"/>
                  <a:gd name="T4" fmla="*/ 8 w 9"/>
                  <a:gd name="T5" fmla="*/ 2 h 35"/>
                  <a:gd name="T6" fmla="*/ 7 w 9"/>
                  <a:gd name="T7" fmla="*/ 1 h 35"/>
                  <a:gd name="T8" fmla="*/ 5 w 9"/>
                  <a:gd name="T9" fmla="*/ 0 h 35"/>
                  <a:gd name="T10" fmla="*/ 3 w 9"/>
                  <a:gd name="T11" fmla="*/ 1 h 35"/>
                  <a:gd name="T12" fmla="*/ 2 w 9"/>
                  <a:gd name="T13" fmla="*/ 2 h 35"/>
                  <a:gd name="T14" fmla="*/ 1 w 9"/>
                  <a:gd name="T15" fmla="*/ 3 h 35"/>
                  <a:gd name="T16" fmla="*/ 0 w 9"/>
                  <a:gd name="T17" fmla="*/ 5 h 35"/>
                  <a:gd name="T18" fmla="*/ 1 w 9"/>
                  <a:gd name="T19" fmla="*/ 7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7 h 35"/>
                  <a:gd name="T32" fmla="*/ 9 w 9"/>
                  <a:gd name="T33" fmla="*/ 5 h 35"/>
                  <a:gd name="T34" fmla="*/ 9 w 9"/>
                  <a:gd name="T35" fmla="*/ 30 h 35"/>
                  <a:gd name="T36" fmla="*/ 9 w 9"/>
                  <a:gd name="T37" fmla="*/ 29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9 h 35"/>
                  <a:gd name="T50" fmla="*/ 0 w 9"/>
                  <a:gd name="T51" fmla="*/ 30 h 35"/>
                  <a:gd name="T52" fmla="*/ 1 w 9"/>
                  <a:gd name="T53" fmla="*/ 32 h 35"/>
                  <a:gd name="T54" fmla="*/ 2 w 9"/>
                  <a:gd name="T55" fmla="*/ 34 h 35"/>
                  <a:gd name="T56" fmla="*/ 3 w 9"/>
                  <a:gd name="T57" fmla="*/ 34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2"/>
                    </a:lnTo>
                    <a:lnTo>
                      <a:pt x="7" y="1"/>
                    </a:lnTo>
                    <a:lnTo>
                      <a:pt x="5" y="0"/>
                    </a:lnTo>
                    <a:lnTo>
                      <a:pt x="3" y="1"/>
                    </a:lnTo>
                    <a:lnTo>
                      <a:pt x="2" y="2"/>
                    </a:lnTo>
                    <a:lnTo>
                      <a:pt x="1" y="3"/>
                    </a:lnTo>
                    <a:lnTo>
                      <a:pt x="0" y="5"/>
                    </a:lnTo>
                    <a:lnTo>
                      <a:pt x="1" y="7"/>
                    </a:lnTo>
                    <a:lnTo>
                      <a:pt x="2" y="8"/>
                    </a:lnTo>
                    <a:lnTo>
                      <a:pt x="3" y="9"/>
                    </a:lnTo>
                    <a:lnTo>
                      <a:pt x="5" y="9"/>
                    </a:lnTo>
                    <a:lnTo>
                      <a:pt x="7" y="9"/>
                    </a:lnTo>
                    <a:lnTo>
                      <a:pt x="8" y="8"/>
                    </a:lnTo>
                    <a:lnTo>
                      <a:pt x="9" y="7"/>
                    </a:lnTo>
                    <a:lnTo>
                      <a:pt x="9" y="5"/>
                    </a:lnTo>
                    <a:close/>
                    <a:moveTo>
                      <a:pt x="9" y="30"/>
                    </a:moveTo>
                    <a:lnTo>
                      <a:pt x="9" y="29"/>
                    </a:lnTo>
                    <a:lnTo>
                      <a:pt x="8" y="27"/>
                    </a:lnTo>
                    <a:lnTo>
                      <a:pt x="7" y="26"/>
                    </a:lnTo>
                    <a:lnTo>
                      <a:pt x="5" y="26"/>
                    </a:lnTo>
                    <a:lnTo>
                      <a:pt x="3" y="26"/>
                    </a:lnTo>
                    <a:lnTo>
                      <a:pt x="2" y="27"/>
                    </a:lnTo>
                    <a:lnTo>
                      <a:pt x="1" y="29"/>
                    </a:lnTo>
                    <a:lnTo>
                      <a:pt x="0" y="30"/>
                    </a:lnTo>
                    <a:lnTo>
                      <a:pt x="1" y="32"/>
                    </a:lnTo>
                    <a:lnTo>
                      <a:pt x="2" y="34"/>
                    </a:lnTo>
                    <a:lnTo>
                      <a:pt x="3" y="34"/>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96" name="Freeform 352"/>
              <p:cNvSpPr>
                <a:spLocks noChangeAspect="1"/>
              </p:cNvSpPr>
              <p:nvPr/>
            </p:nvSpPr>
            <p:spPr bwMode="auto">
              <a:xfrm>
                <a:off x="1317" y="2354"/>
                <a:ext cx="39" cy="70"/>
              </a:xfrm>
              <a:custGeom>
                <a:avLst/>
                <a:gdLst>
                  <a:gd name="T0" fmla="*/ 7 w 39"/>
                  <a:gd name="T1" fmla="*/ 26 h 70"/>
                  <a:gd name="T2" fmla="*/ 0 w 39"/>
                  <a:gd name="T3" fmla="*/ 26 h 70"/>
                  <a:gd name="T4" fmla="*/ 0 w 39"/>
                  <a:gd name="T5" fmla="*/ 30 h 70"/>
                  <a:gd name="T6" fmla="*/ 7 w 39"/>
                  <a:gd name="T7" fmla="*/ 30 h 70"/>
                  <a:gd name="T8" fmla="*/ 7 w 39"/>
                  <a:gd name="T9" fmla="*/ 65 h 70"/>
                  <a:gd name="T10" fmla="*/ 0 w 39"/>
                  <a:gd name="T11" fmla="*/ 65 h 70"/>
                  <a:gd name="T12" fmla="*/ 0 w 39"/>
                  <a:gd name="T13" fmla="*/ 70 h 70"/>
                  <a:gd name="T14" fmla="*/ 6 w 39"/>
                  <a:gd name="T15" fmla="*/ 70 h 70"/>
                  <a:gd name="T16" fmla="*/ 13 w 39"/>
                  <a:gd name="T17" fmla="*/ 69 h 70"/>
                  <a:gd name="T18" fmla="*/ 16 w 39"/>
                  <a:gd name="T19" fmla="*/ 69 h 70"/>
                  <a:gd name="T20" fmla="*/ 20 w 39"/>
                  <a:gd name="T21" fmla="*/ 70 h 70"/>
                  <a:gd name="T22" fmla="*/ 23 w 39"/>
                  <a:gd name="T23" fmla="*/ 70 h 70"/>
                  <a:gd name="T24" fmla="*/ 26 w 39"/>
                  <a:gd name="T25" fmla="*/ 70 h 70"/>
                  <a:gd name="T26" fmla="*/ 26 w 39"/>
                  <a:gd name="T27" fmla="*/ 65 h 70"/>
                  <a:gd name="T28" fmla="*/ 18 w 39"/>
                  <a:gd name="T29" fmla="*/ 65 h 70"/>
                  <a:gd name="T30" fmla="*/ 18 w 39"/>
                  <a:gd name="T31" fmla="*/ 30 h 70"/>
                  <a:gd name="T32" fmla="*/ 29 w 39"/>
                  <a:gd name="T33" fmla="*/ 30 h 70"/>
                  <a:gd name="T34" fmla="*/ 29 w 39"/>
                  <a:gd name="T35" fmla="*/ 26 h 70"/>
                  <a:gd name="T36" fmla="*/ 17 w 39"/>
                  <a:gd name="T37" fmla="*/ 26 h 70"/>
                  <a:gd name="T38" fmla="*/ 17 w 39"/>
                  <a:gd name="T39" fmla="*/ 15 h 70"/>
                  <a:gd name="T40" fmla="*/ 17 w 39"/>
                  <a:gd name="T41" fmla="*/ 12 h 70"/>
                  <a:gd name="T42" fmla="*/ 18 w 39"/>
                  <a:gd name="T43" fmla="*/ 9 h 70"/>
                  <a:gd name="T44" fmla="*/ 20 w 39"/>
                  <a:gd name="T45" fmla="*/ 7 h 70"/>
                  <a:gd name="T46" fmla="*/ 21 w 39"/>
                  <a:gd name="T47" fmla="*/ 5 h 70"/>
                  <a:gd name="T48" fmla="*/ 23 w 39"/>
                  <a:gd name="T49" fmla="*/ 4 h 70"/>
                  <a:gd name="T50" fmla="*/ 25 w 39"/>
                  <a:gd name="T51" fmla="*/ 4 h 70"/>
                  <a:gd name="T52" fmla="*/ 26 w 39"/>
                  <a:gd name="T53" fmla="*/ 4 h 70"/>
                  <a:gd name="T54" fmla="*/ 27 w 39"/>
                  <a:gd name="T55" fmla="*/ 4 h 70"/>
                  <a:gd name="T56" fmla="*/ 29 w 39"/>
                  <a:gd name="T57" fmla="*/ 4 h 70"/>
                  <a:gd name="T58" fmla="*/ 27 w 39"/>
                  <a:gd name="T59" fmla="*/ 6 h 70"/>
                  <a:gd name="T60" fmla="*/ 27 w 39"/>
                  <a:gd name="T61" fmla="*/ 9 h 70"/>
                  <a:gd name="T62" fmla="*/ 27 w 39"/>
                  <a:gd name="T63" fmla="*/ 11 h 70"/>
                  <a:gd name="T64" fmla="*/ 29 w 39"/>
                  <a:gd name="T65" fmla="*/ 13 h 70"/>
                  <a:gd name="T66" fmla="*/ 31 w 39"/>
                  <a:gd name="T67" fmla="*/ 15 h 70"/>
                  <a:gd name="T68" fmla="*/ 33 w 39"/>
                  <a:gd name="T69" fmla="*/ 15 h 70"/>
                  <a:gd name="T70" fmla="*/ 35 w 39"/>
                  <a:gd name="T71" fmla="*/ 15 h 70"/>
                  <a:gd name="T72" fmla="*/ 37 w 39"/>
                  <a:gd name="T73" fmla="*/ 13 h 70"/>
                  <a:gd name="T74" fmla="*/ 38 w 39"/>
                  <a:gd name="T75" fmla="*/ 11 h 70"/>
                  <a:gd name="T76" fmla="*/ 39 w 39"/>
                  <a:gd name="T77" fmla="*/ 9 h 70"/>
                  <a:gd name="T78" fmla="*/ 38 w 39"/>
                  <a:gd name="T79" fmla="*/ 6 h 70"/>
                  <a:gd name="T80" fmla="*/ 36 w 39"/>
                  <a:gd name="T81" fmla="*/ 3 h 70"/>
                  <a:gd name="T82" fmla="*/ 33 w 39"/>
                  <a:gd name="T83" fmla="*/ 1 h 70"/>
                  <a:gd name="T84" fmla="*/ 27 w 39"/>
                  <a:gd name="T85" fmla="*/ 0 h 70"/>
                  <a:gd name="T86" fmla="*/ 20 w 39"/>
                  <a:gd name="T87" fmla="*/ 1 h 70"/>
                  <a:gd name="T88" fmla="*/ 14 w 39"/>
                  <a:gd name="T89" fmla="*/ 4 h 70"/>
                  <a:gd name="T90" fmla="*/ 9 w 39"/>
                  <a:gd name="T91" fmla="*/ 8 h 70"/>
                  <a:gd name="T92" fmla="*/ 7 w 39"/>
                  <a:gd name="T93" fmla="*/ 15 h 70"/>
                  <a:gd name="T94" fmla="*/ 7 w 39"/>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70">
                    <a:moveTo>
                      <a:pt x="7" y="26"/>
                    </a:moveTo>
                    <a:lnTo>
                      <a:pt x="0" y="26"/>
                    </a:lnTo>
                    <a:lnTo>
                      <a:pt x="0" y="30"/>
                    </a:lnTo>
                    <a:lnTo>
                      <a:pt x="7" y="30"/>
                    </a:lnTo>
                    <a:lnTo>
                      <a:pt x="7" y="65"/>
                    </a:lnTo>
                    <a:lnTo>
                      <a:pt x="0" y="65"/>
                    </a:lnTo>
                    <a:lnTo>
                      <a:pt x="0" y="70"/>
                    </a:lnTo>
                    <a:lnTo>
                      <a:pt x="6" y="70"/>
                    </a:lnTo>
                    <a:lnTo>
                      <a:pt x="13" y="69"/>
                    </a:lnTo>
                    <a:lnTo>
                      <a:pt x="16" y="69"/>
                    </a:lnTo>
                    <a:lnTo>
                      <a:pt x="20" y="70"/>
                    </a:lnTo>
                    <a:lnTo>
                      <a:pt x="23" y="70"/>
                    </a:lnTo>
                    <a:lnTo>
                      <a:pt x="26" y="70"/>
                    </a:lnTo>
                    <a:lnTo>
                      <a:pt x="26" y="65"/>
                    </a:lnTo>
                    <a:lnTo>
                      <a:pt x="18" y="65"/>
                    </a:lnTo>
                    <a:lnTo>
                      <a:pt x="18" y="30"/>
                    </a:lnTo>
                    <a:lnTo>
                      <a:pt x="29" y="30"/>
                    </a:lnTo>
                    <a:lnTo>
                      <a:pt x="29" y="26"/>
                    </a:lnTo>
                    <a:lnTo>
                      <a:pt x="17" y="26"/>
                    </a:lnTo>
                    <a:lnTo>
                      <a:pt x="17" y="15"/>
                    </a:lnTo>
                    <a:lnTo>
                      <a:pt x="17" y="12"/>
                    </a:lnTo>
                    <a:lnTo>
                      <a:pt x="18" y="9"/>
                    </a:lnTo>
                    <a:lnTo>
                      <a:pt x="20" y="7"/>
                    </a:lnTo>
                    <a:lnTo>
                      <a:pt x="21" y="5"/>
                    </a:lnTo>
                    <a:lnTo>
                      <a:pt x="23" y="4"/>
                    </a:lnTo>
                    <a:lnTo>
                      <a:pt x="25" y="4"/>
                    </a:lnTo>
                    <a:lnTo>
                      <a:pt x="26" y="4"/>
                    </a:lnTo>
                    <a:lnTo>
                      <a:pt x="27" y="4"/>
                    </a:lnTo>
                    <a:lnTo>
                      <a:pt x="29" y="4"/>
                    </a:lnTo>
                    <a:lnTo>
                      <a:pt x="27" y="6"/>
                    </a:lnTo>
                    <a:lnTo>
                      <a:pt x="27" y="9"/>
                    </a:lnTo>
                    <a:lnTo>
                      <a:pt x="27" y="11"/>
                    </a:lnTo>
                    <a:lnTo>
                      <a:pt x="29" y="13"/>
                    </a:lnTo>
                    <a:lnTo>
                      <a:pt x="31" y="15"/>
                    </a:lnTo>
                    <a:lnTo>
                      <a:pt x="33" y="15"/>
                    </a:lnTo>
                    <a:lnTo>
                      <a:pt x="35" y="15"/>
                    </a:lnTo>
                    <a:lnTo>
                      <a:pt x="37" y="13"/>
                    </a:lnTo>
                    <a:lnTo>
                      <a:pt x="38" y="11"/>
                    </a:lnTo>
                    <a:lnTo>
                      <a:pt x="39" y="9"/>
                    </a:lnTo>
                    <a:lnTo>
                      <a:pt x="38" y="6"/>
                    </a:lnTo>
                    <a:lnTo>
                      <a:pt x="36" y="3"/>
                    </a:lnTo>
                    <a:lnTo>
                      <a:pt x="33" y="1"/>
                    </a:lnTo>
                    <a:lnTo>
                      <a:pt x="27" y="0"/>
                    </a:lnTo>
                    <a:lnTo>
                      <a:pt x="20" y="1"/>
                    </a:lnTo>
                    <a:lnTo>
                      <a:pt x="14" y="4"/>
                    </a:lnTo>
                    <a:lnTo>
                      <a:pt x="9" y="8"/>
                    </a:lnTo>
                    <a:lnTo>
                      <a:pt x="7" y="15"/>
                    </a:lnTo>
                    <a:lnTo>
                      <a:pt x="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97" name="Freeform 353"/>
              <p:cNvSpPr>
                <a:spLocks noChangeAspect="1" noEditPoints="1"/>
              </p:cNvSpPr>
              <p:nvPr/>
            </p:nvSpPr>
            <p:spPr bwMode="auto">
              <a:xfrm>
                <a:off x="1351" y="2379"/>
                <a:ext cx="50" cy="45"/>
              </a:xfrm>
              <a:custGeom>
                <a:avLst/>
                <a:gdLst>
                  <a:gd name="T0" fmla="*/ 50 w 50"/>
                  <a:gd name="T1" fmla="*/ 23 h 45"/>
                  <a:gd name="T2" fmla="*/ 49 w 50"/>
                  <a:gd name="T3" fmla="*/ 14 h 45"/>
                  <a:gd name="T4" fmla="*/ 44 w 50"/>
                  <a:gd name="T5" fmla="*/ 6 h 45"/>
                  <a:gd name="T6" fmla="*/ 36 w 50"/>
                  <a:gd name="T7" fmla="*/ 1 h 45"/>
                  <a:gd name="T8" fmla="*/ 25 w 50"/>
                  <a:gd name="T9" fmla="*/ 0 h 45"/>
                  <a:gd name="T10" fmla="*/ 14 w 50"/>
                  <a:gd name="T11" fmla="*/ 1 h 45"/>
                  <a:gd name="T12" fmla="*/ 6 w 50"/>
                  <a:gd name="T13" fmla="*/ 6 h 45"/>
                  <a:gd name="T14" fmla="*/ 1 w 50"/>
                  <a:gd name="T15" fmla="*/ 14 h 45"/>
                  <a:gd name="T16" fmla="*/ 0 w 50"/>
                  <a:gd name="T17" fmla="*/ 23 h 45"/>
                  <a:gd name="T18" fmla="*/ 1 w 50"/>
                  <a:gd name="T19" fmla="*/ 32 h 45"/>
                  <a:gd name="T20" fmla="*/ 6 w 50"/>
                  <a:gd name="T21" fmla="*/ 39 h 45"/>
                  <a:gd name="T22" fmla="*/ 14 w 50"/>
                  <a:gd name="T23" fmla="*/ 44 h 45"/>
                  <a:gd name="T24" fmla="*/ 25 w 50"/>
                  <a:gd name="T25" fmla="*/ 45 h 45"/>
                  <a:gd name="T26" fmla="*/ 36 w 50"/>
                  <a:gd name="T27" fmla="*/ 44 h 45"/>
                  <a:gd name="T28" fmla="*/ 44 w 50"/>
                  <a:gd name="T29" fmla="*/ 39 h 45"/>
                  <a:gd name="T30" fmla="*/ 49 w 50"/>
                  <a:gd name="T31" fmla="*/ 32 h 45"/>
                  <a:gd name="T32" fmla="*/ 50 w 50"/>
                  <a:gd name="T33" fmla="*/ 23 h 45"/>
                  <a:gd name="T34" fmla="*/ 25 w 50"/>
                  <a:gd name="T35" fmla="*/ 41 h 45"/>
                  <a:gd name="T36" fmla="*/ 21 w 50"/>
                  <a:gd name="T37" fmla="*/ 41 h 45"/>
                  <a:gd name="T38" fmla="*/ 18 w 50"/>
                  <a:gd name="T39" fmla="*/ 40 h 45"/>
                  <a:gd name="T40" fmla="*/ 15 w 50"/>
                  <a:gd name="T41" fmla="*/ 38 h 45"/>
                  <a:gd name="T42" fmla="*/ 14 w 50"/>
                  <a:gd name="T43" fmla="*/ 35 h 45"/>
                  <a:gd name="T44" fmla="*/ 13 w 50"/>
                  <a:gd name="T45" fmla="*/ 32 h 45"/>
                  <a:gd name="T46" fmla="*/ 13 w 50"/>
                  <a:gd name="T47" fmla="*/ 29 h 45"/>
                  <a:gd name="T48" fmla="*/ 12 w 50"/>
                  <a:gd name="T49" fmla="*/ 25 h 45"/>
                  <a:gd name="T50" fmla="*/ 12 w 50"/>
                  <a:gd name="T51" fmla="*/ 22 h 45"/>
                  <a:gd name="T52" fmla="*/ 12 w 50"/>
                  <a:gd name="T53" fmla="*/ 19 h 45"/>
                  <a:gd name="T54" fmla="*/ 13 w 50"/>
                  <a:gd name="T55" fmla="*/ 15 h 45"/>
                  <a:gd name="T56" fmla="*/ 13 w 50"/>
                  <a:gd name="T57" fmla="*/ 12 h 45"/>
                  <a:gd name="T58" fmla="*/ 14 w 50"/>
                  <a:gd name="T59" fmla="*/ 9 h 45"/>
                  <a:gd name="T60" fmla="*/ 16 w 50"/>
                  <a:gd name="T61" fmla="*/ 7 h 45"/>
                  <a:gd name="T62" fmla="*/ 18 w 50"/>
                  <a:gd name="T63" fmla="*/ 5 h 45"/>
                  <a:gd name="T64" fmla="*/ 21 w 50"/>
                  <a:gd name="T65" fmla="*/ 4 h 45"/>
                  <a:gd name="T66" fmla="*/ 25 w 50"/>
                  <a:gd name="T67" fmla="*/ 3 h 45"/>
                  <a:gd name="T68" fmla="*/ 28 w 50"/>
                  <a:gd name="T69" fmla="*/ 4 h 45"/>
                  <a:gd name="T70" fmla="*/ 31 w 50"/>
                  <a:gd name="T71" fmla="*/ 4 h 45"/>
                  <a:gd name="T72" fmla="*/ 34 w 50"/>
                  <a:gd name="T73" fmla="*/ 6 h 45"/>
                  <a:gd name="T74" fmla="*/ 36 w 50"/>
                  <a:gd name="T75" fmla="*/ 8 h 45"/>
                  <a:gd name="T76" fmla="*/ 37 w 50"/>
                  <a:gd name="T77" fmla="*/ 11 h 45"/>
                  <a:gd name="T78" fmla="*/ 37 w 50"/>
                  <a:gd name="T79" fmla="*/ 15 h 45"/>
                  <a:gd name="T80" fmla="*/ 38 w 50"/>
                  <a:gd name="T81" fmla="*/ 18 h 45"/>
                  <a:gd name="T82" fmla="*/ 38 w 50"/>
                  <a:gd name="T83" fmla="*/ 22 h 45"/>
                  <a:gd name="T84" fmla="*/ 38 w 50"/>
                  <a:gd name="T85" fmla="*/ 25 h 45"/>
                  <a:gd name="T86" fmla="*/ 37 w 50"/>
                  <a:gd name="T87" fmla="*/ 29 h 45"/>
                  <a:gd name="T88" fmla="*/ 37 w 50"/>
                  <a:gd name="T89" fmla="*/ 32 h 45"/>
                  <a:gd name="T90" fmla="*/ 36 w 50"/>
                  <a:gd name="T91" fmla="*/ 35 h 45"/>
                  <a:gd name="T92" fmla="*/ 35 w 50"/>
                  <a:gd name="T93" fmla="*/ 38 h 45"/>
                  <a:gd name="T94" fmla="*/ 32 w 50"/>
                  <a:gd name="T95" fmla="*/ 40 h 45"/>
                  <a:gd name="T96" fmla="*/ 29 w 50"/>
                  <a:gd name="T97" fmla="*/ 41 h 45"/>
                  <a:gd name="T98" fmla="*/ 25 w 50"/>
                  <a:gd name="T9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45">
                    <a:moveTo>
                      <a:pt x="50" y="23"/>
                    </a:moveTo>
                    <a:lnTo>
                      <a:pt x="49" y="14"/>
                    </a:lnTo>
                    <a:lnTo>
                      <a:pt x="44" y="6"/>
                    </a:lnTo>
                    <a:lnTo>
                      <a:pt x="36" y="1"/>
                    </a:lnTo>
                    <a:lnTo>
                      <a:pt x="25" y="0"/>
                    </a:lnTo>
                    <a:lnTo>
                      <a:pt x="14" y="1"/>
                    </a:lnTo>
                    <a:lnTo>
                      <a:pt x="6" y="6"/>
                    </a:lnTo>
                    <a:lnTo>
                      <a:pt x="1" y="14"/>
                    </a:lnTo>
                    <a:lnTo>
                      <a:pt x="0" y="23"/>
                    </a:lnTo>
                    <a:lnTo>
                      <a:pt x="1" y="32"/>
                    </a:lnTo>
                    <a:lnTo>
                      <a:pt x="6" y="39"/>
                    </a:lnTo>
                    <a:lnTo>
                      <a:pt x="14" y="44"/>
                    </a:lnTo>
                    <a:lnTo>
                      <a:pt x="25" y="45"/>
                    </a:lnTo>
                    <a:lnTo>
                      <a:pt x="36" y="44"/>
                    </a:lnTo>
                    <a:lnTo>
                      <a:pt x="44" y="39"/>
                    </a:lnTo>
                    <a:lnTo>
                      <a:pt x="49" y="32"/>
                    </a:lnTo>
                    <a:lnTo>
                      <a:pt x="50" y="23"/>
                    </a:lnTo>
                    <a:close/>
                    <a:moveTo>
                      <a:pt x="25" y="41"/>
                    </a:moveTo>
                    <a:lnTo>
                      <a:pt x="21" y="41"/>
                    </a:lnTo>
                    <a:lnTo>
                      <a:pt x="18" y="40"/>
                    </a:lnTo>
                    <a:lnTo>
                      <a:pt x="15" y="38"/>
                    </a:lnTo>
                    <a:lnTo>
                      <a:pt x="14" y="35"/>
                    </a:lnTo>
                    <a:lnTo>
                      <a:pt x="13" y="32"/>
                    </a:lnTo>
                    <a:lnTo>
                      <a:pt x="13" y="29"/>
                    </a:lnTo>
                    <a:lnTo>
                      <a:pt x="12" y="25"/>
                    </a:lnTo>
                    <a:lnTo>
                      <a:pt x="12" y="22"/>
                    </a:lnTo>
                    <a:lnTo>
                      <a:pt x="12" y="19"/>
                    </a:lnTo>
                    <a:lnTo>
                      <a:pt x="13" y="15"/>
                    </a:lnTo>
                    <a:lnTo>
                      <a:pt x="13" y="12"/>
                    </a:lnTo>
                    <a:lnTo>
                      <a:pt x="14" y="9"/>
                    </a:lnTo>
                    <a:lnTo>
                      <a:pt x="16" y="7"/>
                    </a:lnTo>
                    <a:lnTo>
                      <a:pt x="18" y="5"/>
                    </a:lnTo>
                    <a:lnTo>
                      <a:pt x="21" y="4"/>
                    </a:lnTo>
                    <a:lnTo>
                      <a:pt x="25" y="3"/>
                    </a:lnTo>
                    <a:lnTo>
                      <a:pt x="28" y="4"/>
                    </a:lnTo>
                    <a:lnTo>
                      <a:pt x="31" y="4"/>
                    </a:lnTo>
                    <a:lnTo>
                      <a:pt x="34" y="6"/>
                    </a:lnTo>
                    <a:lnTo>
                      <a:pt x="36" y="8"/>
                    </a:lnTo>
                    <a:lnTo>
                      <a:pt x="37" y="11"/>
                    </a:lnTo>
                    <a:lnTo>
                      <a:pt x="37" y="15"/>
                    </a:lnTo>
                    <a:lnTo>
                      <a:pt x="38" y="18"/>
                    </a:lnTo>
                    <a:lnTo>
                      <a:pt x="38" y="22"/>
                    </a:lnTo>
                    <a:lnTo>
                      <a:pt x="38" y="25"/>
                    </a:lnTo>
                    <a:lnTo>
                      <a:pt x="37" y="29"/>
                    </a:lnTo>
                    <a:lnTo>
                      <a:pt x="37" y="32"/>
                    </a:lnTo>
                    <a:lnTo>
                      <a:pt x="36" y="35"/>
                    </a:lnTo>
                    <a:lnTo>
                      <a:pt x="35" y="38"/>
                    </a:lnTo>
                    <a:lnTo>
                      <a:pt x="32" y="40"/>
                    </a:lnTo>
                    <a:lnTo>
                      <a:pt x="29" y="41"/>
                    </a:lnTo>
                    <a:lnTo>
                      <a:pt x="25"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98" name="Freeform 354"/>
              <p:cNvSpPr>
                <a:spLocks noChangeAspect="1"/>
              </p:cNvSpPr>
              <p:nvPr/>
            </p:nvSpPr>
            <p:spPr bwMode="auto">
              <a:xfrm>
                <a:off x="1408" y="2379"/>
                <a:ext cx="41" cy="45"/>
              </a:xfrm>
              <a:custGeom>
                <a:avLst/>
                <a:gdLst>
                  <a:gd name="T0" fmla="*/ 17 w 41"/>
                  <a:gd name="T1" fmla="*/ 11 h 45"/>
                  <a:gd name="T2" fmla="*/ 17 w 41"/>
                  <a:gd name="T3" fmla="*/ 0 h 45"/>
                  <a:gd name="T4" fmla="*/ 0 w 41"/>
                  <a:gd name="T5" fmla="*/ 1 h 45"/>
                  <a:gd name="T6" fmla="*/ 0 w 41"/>
                  <a:gd name="T7" fmla="*/ 5 h 45"/>
                  <a:gd name="T8" fmla="*/ 4 w 41"/>
                  <a:gd name="T9" fmla="*/ 5 h 45"/>
                  <a:gd name="T10" fmla="*/ 6 w 41"/>
                  <a:gd name="T11" fmla="*/ 6 h 45"/>
                  <a:gd name="T12" fmla="*/ 7 w 41"/>
                  <a:gd name="T13" fmla="*/ 7 h 45"/>
                  <a:gd name="T14" fmla="*/ 7 w 41"/>
                  <a:gd name="T15" fmla="*/ 9 h 45"/>
                  <a:gd name="T16" fmla="*/ 7 w 41"/>
                  <a:gd name="T17" fmla="*/ 40 h 45"/>
                  <a:gd name="T18" fmla="*/ 0 w 41"/>
                  <a:gd name="T19" fmla="*/ 40 h 45"/>
                  <a:gd name="T20" fmla="*/ 0 w 41"/>
                  <a:gd name="T21" fmla="*/ 45 h 45"/>
                  <a:gd name="T22" fmla="*/ 6 w 41"/>
                  <a:gd name="T23" fmla="*/ 45 h 45"/>
                  <a:gd name="T24" fmla="*/ 13 w 41"/>
                  <a:gd name="T25" fmla="*/ 44 h 45"/>
                  <a:gd name="T26" fmla="*/ 16 w 41"/>
                  <a:gd name="T27" fmla="*/ 44 h 45"/>
                  <a:gd name="T28" fmla="*/ 20 w 41"/>
                  <a:gd name="T29" fmla="*/ 45 h 45"/>
                  <a:gd name="T30" fmla="*/ 24 w 41"/>
                  <a:gd name="T31" fmla="*/ 45 h 45"/>
                  <a:gd name="T32" fmla="*/ 27 w 41"/>
                  <a:gd name="T33" fmla="*/ 45 h 45"/>
                  <a:gd name="T34" fmla="*/ 27 w 41"/>
                  <a:gd name="T35" fmla="*/ 40 h 45"/>
                  <a:gd name="T36" fmla="*/ 18 w 41"/>
                  <a:gd name="T37" fmla="*/ 40 h 45"/>
                  <a:gd name="T38" fmla="*/ 18 w 41"/>
                  <a:gd name="T39" fmla="*/ 23 h 45"/>
                  <a:gd name="T40" fmla="*/ 19 w 41"/>
                  <a:gd name="T41" fmla="*/ 17 h 45"/>
                  <a:gd name="T42" fmla="*/ 20 w 41"/>
                  <a:gd name="T43" fmla="*/ 10 h 45"/>
                  <a:gd name="T44" fmla="*/ 24 w 41"/>
                  <a:gd name="T45" fmla="*/ 6 h 45"/>
                  <a:gd name="T46" fmla="*/ 30 w 41"/>
                  <a:gd name="T47" fmla="*/ 4 h 45"/>
                  <a:gd name="T48" fmla="*/ 30 w 41"/>
                  <a:gd name="T49" fmla="*/ 4 h 45"/>
                  <a:gd name="T50" fmla="*/ 29 w 41"/>
                  <a:gd name="T51" fmla="*/ 5 h 45"/>
                  <a:gd name="T52" fmla="*/ 29 w 41"/>
                  <a:gd name="T53" fmla="*/ 6 h 45"/>
                  <a:gd name="T54" fmla="*/ 29 w 41"/>
                  <a:gd name="T55" fmla="*/ 8 h 45"/>
                  <a:gd name="T56" fmla="*/ 29 w 41"/>
                  <a:gd name="T57" fmla="*/ 11 h 45"/>
                  <a:gd name="T58" fmla="*/ 31 w 41"/>
                  <a:gd name="T59" fmla="*/ 13 h 45"/>
                  <a:gd name="T60" fmla="*/ 32 w 41"/>
                  <a:gd name="T61" fmla="*/ 14 h 45"/>
                  <a:gd name="T62" fmla="*/ 35 w 41"/>
                  <a:gd name="T63" fmla="*/ 14 h 45"/>
                  <a:gd name="T64" fmla="*/ 37 w 41"/>
                  <a:gd name="T65" fmla="*/ 14 h 45"/>
                  <a:gd name="T66" fmla="*/ 39 w 41"/>
                  <a:gd name="T67" fmla="*/ 13 h 45"/>
                  <a:gd name="T68" fmla="*/ 40 w 41"/>
                  <a:gd name="T69" fmla="*/ 11 h 45"/>
                  <a:gd name="T70" fmla="*/ 41 w 41"/>
                  <a:gd name="T71" fmla="*/ 8 h 45"/>
                  <a:gd name="T72" fmla="*/ 40 w 41"/>
                  <a:gd name="T73" fmla="*/ 5 h 45"/>
                  <a:gd name="T74" fmla="*/ 37 w 41"/>
                  <a:gd name="T75" fmla="*/ 2 h 45"/>
                  <a:gd name="T76" fmla="*/ 34 w 41"/>
                  <a:gd name="T77" fmla="*/ 0 h 45"/>
                  <a:gd name="T78" fmla="*/ 30 w 41"/>
                  <a:gd name="T79" fmla="*/ 0 h 45"/>
                  <a:gd name="T80" fmla="*/ 25 w 41"/>
                  <a:gd name="T81" fmla="*/ 1 h 45"/>
                  <a:gd name="T82" fmla="*/ 22 w 41"/>
                  <a:gd name="T83" fmla="*/ 3 h 45"/>
                  <a:gd name="T84" fmla="*/ 19 w 41"/>
                  <a:gd name="T85" fmla="*/ 7 h 45"/>
                  <a:gd name="T86" fmla="*/ 17 w 41"/>
                  <a:gd name="T87"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5">
                    <a:moveTo>
                      <a:pt x="17" y="11"/>
                    </a:moveTo>
                    <a:lnTo>
                      <a:pt x="17" y="0"/>
                    </a:lnTo>
                    <a:lnTo>
                      <a:pt x="0" y="1"/>
                    </a:lnTo>
                    <a:lnTo>
                      <a:pt x="0" y="5"/>
                    </a:lnTo>
                    <a:lnTo>
                      <a:pt x="4" y="5"/>
                    </a:lnTo>
                    <a:lnTo>
                      <a:pt x="6" y="6"/>
                    </a:lnTo>
                    <a:lnTo>
                      <a:pt x="7" y="7"/>
                    </a:lnTo>
                    <a:lnTo>
                      <a:pt x="7" y="9"/>
                    </a:lnTo>
                    <a:lnTo>
                      <a:pt x="7" y="40"/>
                    </a:lnTo>
                    <a:lnTo>
                      <a:pt x="0" y="40"/>
                    </a:lnTo>
                    <a:lnTo>
                      <a:pt x="0" y="45"/>
                    </a:lnTo>
                    <a:lnTo>
                      <a:pt x="6" y="45"/>
                    </a:lnTo>
                    <a:lnTo>
                      <a:pt x="13" y="44"/>
                    </a:lnTo>
                    <a:lnTo>
                      <a:pt x="16" y="44"/>
                    </a:lnTo>
                    <a:lnTo>
                      <a:pt x="20" y="45"/>
                    </a:lnTo>
                    <a:lnTo>
                      <a:pt x="24" y="45"/>
                    </a:lnTo>
                    <a:lnTo>
                      <a:pt x="27" y="45"/>
                    </a:lnTo>
                    <a:lnTo>
                      <a:pt x="27" y="40"/>
                    </a:lnTo>
                    <a:lnTo>
                      <a:pt x="18" y="40"/>
                    </a:lnTo>
                    <a:lnTo>
                      <a:pt x="18" y="23"/>
                    </a:lnTo>
                    <a:lnTo>
                      <a:pt x="19" y="17"/>
                    </a:lnTo>
                    <a:lnTo>
                      <a:pt x="20" y="10"/>
                    </a:lnTo>
                    <a:lnTo>
                      <a:pt x="24" y="6"/>
                    </a:lnTo>
                    <a:lnTo>
                      <a:pt x="30" y="4"/>
                    </a:lnTo>
                    <a:lnTo>
                      <a:pt x="30" y="4"/>
                    </a:lnTo>
                    <a:lnTo>
                      <a:pt x="29" y="5"/>
                    </a:lnTo>
                    <a:lnTo>
                      <a:pt x="29" y="6"/>
                    </a:lnTo>
                    <a:lnTo>
                      <a:pt x="29" y="8"/>
                    </a:lnTo>
                    <a:lnTo>
                      <a:pt x="29" y="11"/>
                    </a:lnTo>
                    <a:lnTo>
                      <a:pt x="31" y="13"/>
                    </a:lnTo>
                    <a:lnTo>
                      <a:pt x="32" y="14"/>
                    </a:lnTo>
                    <a:lnTo>
                      <a:pt x="35" y="14"/>
                    </a:lnTo>
                    <a:lnTo>
                      <a:pt x="37" y="14"/>
                    </a:lnTo>
                    <a:lnTo>
                      <a:pt x="39" y="13"/>
                    </a:lnTo>
                    <a:lnTo>
                      <a:pt x="40" y="11"/>
                    </a:lnTo>
                    <a:lnTo>
                      <a:pt x="41" y="8"/>
                    </a:lnTo>
                    <a:lnTo>
                      <a:pt x="40" y="5"/>
                    </a:lnTo>
                    <a:lnTo>
                      <a:pt x="37" y="2"/>
                    </a:lnTo>
                    <a:lnTo>
                      <a:pt x="34" y="0"/>
                    </a:lnTo>
                    <a:lnTo>
                      <a:pt x="30" y="0"/>
                    </a:lnTo>
                    <a:lnTo>
                      <a:pt x="25" y="1"/>
                    </a:lnTo>
                    <a:lnTo>
                      <a:pt x="22" y="3"/>
                    </a:lnTo>
                    <a:lnTo>
                      <a:pt x="19" y="7"/>
                    </a:lnTo>
                    <a:lnTo>
                      <a:pt x="17"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99" name="Freeform 355"/>
              <p:cNvSpPr>
                <a:spLocks noChangeAspect="1" noEditPoints="1"/>
              </p:cNvSpPr>
              <p:nvPr/>
            </p:nvSpPr>
            <p:spPr bwMode="auto">
              <a:xfrm>
                <a:off x="1493" y="2379"/>
                <a:ext cx="53" cy="45"/>
              </a:xfrm>
              <a:custGeom>
                <a:avLst/>
                <a:gdLst>
                  <a:gd name="T0" fmla="*/ 34 w 53"/>
                  <a:gd name="T1" fmla="*/ 38 h 45"/>
                  <a:gd name="T2" fmla="*/ 35 w 53"/>
                  <a:gd name="T3" fmla="*/ 41 h 45"/>
                  <a:gd name="T4" fmla="*/ 37 w 53"/>
                  <a:gd name="T5" fmla="*/ 43 h 45"/>
                  <a:gd name="T6" fmla="*/ 41 w 53"/>
                  <a:gd name="T7" fmla="*/ 45 h 45"/>
                  <a:gd name="T8" fmla="*/ 50 w 53"/>
                  <a:gd name="T9" fmla="*/ 45 h 45"/>
                  <a:gd name="T10" fmla="*/ 52 w 53"/>
                  <a:gd name="T11" fmla="*/ 44 h 45"/>
                  <a:gd name="T12" fmla="*/ 53 w 53"/>
                  <a:gd name="T13" fmla="*/ 42 h 45"/>
                  <a:gd name="T14" fmla="*/ 52 w 53"/>
                  <a:gd name="T15" fmla="*/ 40 h 45"/>
                  <a:gd name="T16" fmla="*/ 50 w 53"/>
                  <a:gd name="T17" fmla="*/ 40 h 45"/>
                  <a:gd name="T18" fmla="*/ 45 w 53"/>
                  <a:gd name="T19" fmla="*/ 39 h 45"/>
                  <a:gd name="T20" fmla="*/ 44 w 53"/>
                  <a:gd name="T21" fmla="*/ 36 h 45"/>
                  <a:gd name="T22" fmla="*/ 43 w 53"/>
                  <a:gd name="T23" fmla="*/ 9 h 45"/>
                  <a:gd name="T24" fmla="*/ 32 w 53"/>
                  <a:gd name="T25" fmla="*/ 1 h 45"/>
                  <a:gd name="T26" fmla="*/ 20 w 53"/>
                  <a:gd name="T27" fmla="*/ 0 h 45"/>
                  <a:gd name="T28" fmla="*/ 14 w 53"/>
                  <a:gd name="T29" fmla="*/ 0 h 45"/>
                  <a:gd name="T30" fmla="*/ 8 w 53"/>
                  <a:gd name="T31" fmla="*/ 2 h 45"/>
                  <a:gd name="T32" fmla="*/ 5 w 53"/>
                  <a:gd name="T33" fmla="*/ 6 h 45"/>
                  <a:gd name="T34" fmla="*/ 5 w 53"/>
                  <a:gd name="T35" fmla="*/ 12 h 45"/>
                  <a:gd name="T36" fmla="*/ 8 w 53"/>
                  <a:gd name="T37" fmla="*/ 15 h 45"/>
                  <a:gd name="T38" fmla="*/ 13 w 53"/>
                  <a:gd name="T39" fmla="*/ 15 h 45"/>
                  <a:gd name="T40" fmla="*/ 16 w 53"/>
                  <a:gd name="T41" fmla="*/ 12 h 45"/>
                  <a:gd name="T42" fmla="*/ 16 w 53"/>
                  <a:gd name="T43" fmla="*/ 7 h 45"/>
                  <a:gd name="T44" fmla="*/ 15 w 53"/>
                  <a:gd name="T45" fmla="*/ 4 h 45"/>
                  <a:gd name="T46" fmla="*/ 19 w 53"/>
                  <a:gd name="T47" fmla="*/ 3 h 45"/>
                  <a:gd name="T48" fmla="*/ 27 w 53"/>
                  <a:gd name="T49" fmla="*/ 4 h 45"/>
                  <a:gd name="T50" fmla="*/ 32 w 53"/>
                  <a:gd name="T51" fmla="*/ 10 h 45"/>
                  <a:gd name="T52" fmla="*/ 33 w 53"/>
                  <a:gd name="T53" fmla="*/ 18 h 45"/>
                  <a:gd name="T54" fmla="*/ 25 w 53"/>
                  <a:gd name="T55" fmla="*/ 19 h 45"/>
                  <a:gd name="T56" fmla="*/ 14 w 53"/>
                  <a:gd name="T57" fmla="*/ 21 h 45"/>
                  <a:gd name="T58" fmla="*/ 4 w 53"/>
                  <a:gd name="T59" fmla="*/ 25 h 45"/>
                  <a:gd name="T60" fmla="*/ 0 w 53"/>
                  <a:gd name="T61" fmla="*/ 34 h 45"/>
                  <a:gd name="T62" fmla="*/ 7 w 53"/>
                  <a:gd name="T63" fmla="*/ 43 h 45"/>
                  <a:gd name="T64" fmla="*/ 20 w 53"/>
                  <a:gd name="T65" fmla="*/ 45 h 45"/>
                  <a:gd name="T66" fmla="*/ 29 w 53"/>
                  <a:gd name="T67" fmla="*/ 43 h 45"/>
                  <a:gd name="T68" fmla="*/ 34 w 53"/>
                  <a:gd name="T69" fmla="*/ 37 h 45"/>
                  <a:gd name="T70" fmla="*/ 33 w 53"/>
                  <a:gd name="T71" fmla="*/ 31 h 45"/>
                  <a:gd name="T72" fmla="*/ 31 w 53"/>
                  <a:gd name="T73" fmla="*/ 37 h 45"/>
                  <a:gd name="T74" fmla="*/ 28 w 53"/>
                  <a:gd name="T75" fmla="*/ 40 h 45"/>
                  <a:gd name="T76" fmla="*/ 24 w 53"/>
                  <a:gd name="T77" fmla="*/ 41 h 45"/>
                  <a:gd name="T78" fmla="*/ 21 w 53"/>
                  <a:gd name="T79" fmla="*/ 42 h 45"/>
                  <a:gd name="T80" fmla="*/ 15 w 53"/>
                  <a:gd name="T81" fmla="*/ 40 h 45"/>
                  <a:gd name="T82" fmla="*/ 12 w 53"/>
                  <a:gd name="T83" fmla="*/ 34 h 45"/>
                  <a:gd name="T84" fmla="*/ 15 w 53"/>
                  <a:gd name="T85" fmla="*/ 27 h 45"/>
                  <a:gd name="T86" fmla="*/ 20 w 53"/>
                  <a:gd name="T87" fmla="*/ 24 h 45"/>
                  <a:gd name="T88" fmla="*/ 27 w 53"/>
                  <a:gd name="T89" fmla="*/ 22 h 45"/>
                  <a:gd name="T90" fmla="*/ 33 w 53"/>
                  <a:gd name="T9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45">
                    <a:moveTo>
                      <a:pt x="34" y="37"/>
                    </a:moveTo>
                    <a:lnTo>
                      <a:pt x="34" y="38"/>
                    </a:lnTo>
                    <a:lnTo>
                      <a:pt x="35" y="40"/>
                    </a:lnTo>
                    <a:lnTo>
                      <a:pt x="35" y="41"/>
                    </a:lnTo>
                    <a:lnTo>
                      <a:pt x="36" y="42"/>
                    </a:lnTo>
                    <a:lnTo>
                      <a:pt x="37" y="43"/>
                    </a:lnTo>
                    <a:lnTo>
                      <a:pt x="39" y="44"/>
                    </a:lnTo>
                    <a:lnTo>
                      <a:pt x="41" y="45"/>
                    </a:lnTo>
                    <a:lnTo>
                      <a:pt x="45" y="45"/>
                    </a:lnTo>
                    <a:lnTo>
                      <a:pt x="50" y="45"/>
                    </a:lnTo>
                    <a:lnTo>
                      <a:pt x="51" y="45"/>
                    </a:lnTo>
                    <a:lnTo>
                      <a:pt x="52" y="44"/>
                    </a:lnTo>
                    <a:lnTo>
                      <a:pt x="53" y="44"/>
                    </a:lnTo>
                    <a:lnTo>
                      <a:pt x="53" y="42"/>
                    </a:lnTo>
                    <a:lnTo>
                      <a:pt x="52" y="41"/>
                    </a:lnTo>
                    <a:lnTo>
                      <a:pt x="52" y="40"/>
                    </a:lnTo>
                    <a:lnTo>
                      <a:pt x="51" y="40"/>
                    </a:lnTo>
                    <a:lnTo>
                      <a:pt x="50" y="40"/>
                    </a:lnTo>
                    <a:lnTo>
                      <a:pt x="47" y="40"/>
                    </a:lnTo>
                    <a:lnTo>
                      <a:pt x="45" y="39"/>
                    </a:lnTo>
                    <a:lnTo>
                      <a:pt x="44" y="38"/>
                    </a:lnTo>
                    <a:lnTo>
                      <a:pt x="44" y="36"/>
                    </a:lnTo>
                    <a:lnTo>
                      <a:pt x="44" y="15"/>
                    </a:lnTo>
                    <a:lnTo>
                      <a:pt x="43" y="9"/>
                    </a:lnTo>
                    <a:lnTo>
                      <a:pt x="39" y="4"/>
                    </a:lnTo>
                    <a:lnTo>
                      <a:pt x="32" y="1"/>
                    </a:lnTo>
                    <a:lnTo>
                      <a:pt x="22" y="0"/>
                    </a:lnTo>
                    <a:lnTo>
                      <a:pt x="20" y="0"/>
                    </a:lnTo>
                    <a:lnTo>
                      <a:pt x="17" y="0"/>
                    </a:lnTo>
                    <a:lnTo>
                      <a:pt x="14" y="0"/>
                    </a:lnTo>
                    <a:lnTo>
                      <a:pt x="11" y="1"/>
                    </a:lnTo>
                    <a:lnTo>
                      <a:pt x="8" y="2"/>
                    </a:lnTo>
                    <a:lnTo>
                      <a:pt x="6" y="4"/>
                    </a:lnTo>
                    <a:lnTo>
                      <a:pt x="5" y="6"/>
                    </a:lnTo>
                    <a:lnTo>
                      <a:pt x="4" y="9"/>
                    </a:lnTo>
                    <a:lnTo>
                      <a:pt x="5" y="12"/>
                    </a:lnTo>
                    <a:lnTo>
                      <a:pt x="6" y="14"/>
                    </a:lnTo>
                    <a:lnTo>
                      <a:pt x="8" y="15"/>
                    </a:lnTo>
                    <a:lnTo>
                      <a:pt x="11" y="15"/>
                    </a:lnTo>
                    <a:lnTo>
                      <a:pt x="13" y="15"/>
                    </a:lnTo>
                    <a:lnTo>
                      <a:pt x="15" y="14"/>
                    </a:lnTo>
                    <a:lnTo>
                      <a:pt x="16" y="12"/>
                    </a:lnTo>
                    <a:lnTo>
                      <a:pt x="17" y="9"/>
                    </a:lnTo>
                    <a:lnTo>
                      <a:pt x="16" y="7"/>
                    </a:lnTo>
                    <a:lnTo>
                      <a:pt x="16" y="5"/>
                    </a:lnTo>
                    <a:lnTo>
                      <a:pt x="15" y="4"/>
                    </a:lnTo>
                    <a:lnTo>
                      <a:pt x="15" y="4"/>
                    </a:lnTo>
                    <a:lnTo>
                      <a:pt x="19" y="3"/>
                    </a:lnTo>
                    <a:lnTo>
                      <a:pt x="22" y="3"/>
                    </a:lnTo>
                    <a:lnTo>
                      <a:pt x="27" y="4"/>
                    </a:lnTo>
                    <a:lnTo>
                      <a:pt x="30" y="6"/>
                    </a:lnTo>
                    <a:lnTo>
                      <a:pt x="32" y="10"/>
                    </a:lnTo>
                    <a:lnTo>
                      <a:pt x="33" y="15"/>
                    </a:lnTo>
                    <a:lnTo>
                      <a:pt x="33" y="18"/>
                    </a:lnTo>
                    <a:lnTo>
                      <a:pt x="29" y="19"/>
                    </a:lnTo>
                    <a:lnTo>
                      <a:pt x="25" y="19"/>
                    </a:lnTo>
                    <a:lnTo>
                      <a:pt x="19" y="20"/>
                    </a:lnTo>
                    <a:lnTo>
                      <a:pt x="14" y="21"/>
                    </a:lnTo>
                    <a:lnTo>
                      <a:pt x="9" y="23"/>
                    </a:lnTo>
                    <a:lnTo>
                      <a:pt x="4" y="25"/>
                    </a:lnTo>
                    <a:lnTo>
                      <a:pt x="1" y="29"/>
                    </a:lnTo>
                    <a:lnTo>
                      <a:pt x="0" y="34"/>
                    </a:lnTo>
                    <a:lnTo>
                      <a:pt x="2" y="40"/>
                    </a:lnTo>
                    <a:lnTo>
                      <a:pt x="7" y="43"/>
                    </a:lnTo>
                    <a:lnTo>
                      <a:pt x="14" y="45"/>
                    </a:lnTo>
                    <a:lnTo>
                      <a:pt x="20" y="45"/>
                    </a:lnTo>
                    <a:lnTo>
                      <a:pt x="25" y="45"/>
                    </a:lnTo>
                    <a:lnTo>
                      <a:pt x="29" y="43"/>
                    </a:lnTo>
                    <a:lnTo>
                      <a:pt x="32" y="40"/>
                    </a:lnTo>
                    <a:lnTo>
                      <a:pt x="34" y="37"/>
                    </a:lnTo>
                    <a:close/>
                    <a:moveTo>
                      <a:pt x="33" y="21"/>
                    </a:moveTo>
                    <a:lnTo>
                      <a:pt x="33" y="31"/>
                    </a:lnTo>
                    <a:lnTo>
                      <a:pt x="32" y="34"/>
                    </a:lnTo>
                    <a:lnTo>
                      <a:pt x="31" y="37"/>
                    </a:lnTo>
                    <a:lnTo>
                      <a:pt x="30" y="39"/>
                    </a:lnTo>
                    <a:lnTo>
                      <a:pt x="28" y="40"/>
                    </a:lnTo>
                    <a:lnTo>
                      <a:pt x="26" y="41"/>
                    </a:lnTo>
                    <a:lnTo>
                      <a:pt x="24" y="41"/>
                    </a:lnTo>
                    <a:lnTo>
                      <a:pt x="22" y="42"/>
                    </a:lnTo>
                    <a:lnTo>
                      <a:pt x="21" y="42"/>
                    </a:lnTo>
                    <a:lnTo>
                      <a:pt x="18" y="41"/>
                    </a:lnTo>
                    <a:lnTo>
                      <a:pt x="15" y="40"/>
                    </a:lnTo>
                    <a:lnTo>
                      <a:pt x="13" y="37"/>
                    </a:lnTo>
                    <a:lnTo>
                      <a:pt x="12" y="34"/>
                    </a:lnTo>
                    <a:lnTo>
                      <a:pt x="13" y="30"/>
                    </a:lnTo>
                    <a:lnTo>
                      <a:pt x="15" y="27"/>
                    </a:lnTo>
                    <a:lnTo>
                      <a:pt x="17" y="25"/>
                    </a:lnTo>
                    <a:lnTo>
                      <a:pt x="20" y="24"/>
                    </a:lnTo>
                    <a:lnTo>
                      <a:pt x="24" y="23"/>
                    </a:lnTo>
                    <a:lnTo>
                      <a:pt x="27" y="22"/>
                    </a:lnTo>
                    <a:lnTo>
                      <a:pt x="30" y="22"/>
                    </a:lnTo>
                    <a:lnTo>
                      <a:pt x="33"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00" name="Freeform 356"/>
              <p:cNvSpPr>
                <a:spLocks noChangeAspect="1"/>
              </p:cNvSpPr>
              <p:nvPr/>
            </p:nvSpPr>
            <p:spPr bwMode="auto">
              <a:xfrm>
                <a:off x="1551" y="2355"/>
                <a:ext cx="24" cy="69"/>
              </a:xfrm>
              <a:custGeom>
                <a:avLst/>
                <a:gdLst>
                  <a:gd name="T0" fmla="*/ 17 w 24"/>
                  <a:gd name="T1" fmla="*/ 0 h 69"/>
                  <a:gd name="T2" fmla="*/ 0 w 24"/>
                  <a:gd name="T3" fmla="*/ 0 h 69"/>
                  <a:gd name="T4" fmla="*/ 0 w 24"/>
                  <a:gd name="T5" fmla="*/ 5 h 69"/>
                  <a:gd name="T6" fmla="*/ 3 w 24"/>
                  <a:gd name="T7" fmla="*/ 5 h 69"/>
                  <a:gd name="T8" fmla="*/ 5 w 24"/>
                  <a:gd name="T9" fmla="*/ 6 h 69"/>
                  <a:gd name="T10" fmla="*/ 6 w 24"/>
                  <a:gd name="T11" fmla="*/ 7 h 69"/>
                  <a:gd name="T12" fmla="*/ 6 w 24"/>
                  <a:gd name="T13" fmla="*/ 9 h 69"/>
                  <a:gd name="T14" fmla="*/ 6 w 24"/>
                  <a:gd name="T15" fmla="*/ 64 h 69"/>
                  <a:gd name="T16" fmla="*/ 0 w 24"/>
                  <a:gd name="T17" fmla="*/ 64 h 69"/>
                  <a:gd name="T18" fmla="*/ 0 w 24"/>
                  <a:gd name="T19" fmla="*/ 69 h 69"/>
                  <a:gd name="T20" fmla="*/ 5 w 24"/>
                  <a:gd name="T21" fmla="*/ 69 h 69"/>
                  <a:gd name="T22" fmla="*/ 12 w 24"/>
                  <a:gd name="T23" fmla="*/ 68 h 69"/>
                  <a:gd name="T24" fmla="*/ 18 w 24"/>
                  <a:gd name="T25" fmla="*/ 69 h 69"/>
                  <a:gd name="T26" fmla="*/ 24 w 24"/>
                  <a:gd name="T27" fmla="*/ 69 h 69"/>
                  <a:gd name="T28" fmla="*/ 24 w 24"/>
                  <a:gd name="T29" fmla="*/ 64 h 69"/>
                  <a:gd name="T30" fmla="*/ 17 w 24"/>
                  <a:gd name="T31" fmla="*/ 64 h 69"/>
                  <a:gd name="T32" fmla="*/ 17 w 24"/>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69">
                    <a:moveTo>
                      <a:pt x="17" y="0"/>
                    </a:moveTo>
                    <a:lnTo>
                      <a:pt x="0" y="0"/>
                    </a:lnTo>
                    <a:lnTo>
                      <a:pt x="0" y="5"/>
                    </a:lnTo>
                    <a:lnTo>
                      <a:pt x="3" y="5"/>
                    </a:lnTo>
                    <a:lnTo>
                      <a:pt x="5" y="6"/>
                    </a:lnTo>
                    <a:lnTo>
                      <a:pt x="6" y="7"/>
                    </a:lnTo>
                    <a:lnTo>
                      <a:pt x="6" y="9"/>
                    </a:lnTo>
                    <a:lnTo>
                      <a:pt x="6" y="64"/>
                    </a:lnTo>
                    <a:lnTo>
                      <a:pt x="0" y="64"/>
                    </a:lnTo>
                    <a:lnTo>
                      <a:pt x="0" y="69"/>
                    </a:lnTo>
                    <a:lnTo>
                      <a:pt x="5" y="69"/>
                    </a:lnTo>
                    <a:lnTo>
                      <a:pt x="12" y="68"/>
                    </a:lnTo>
                    <a:lnTo>
                      <a:pt x="18" y="69"/>
                    </a:lnTo>
                    <a:lnTo>
                      <a:pt x="24" y="69"/>
                    </a:lnTo>
                    <a:lnTo>
                      <a:pt x="24" y="64"/>
                    </a:lnTo>
                    <a:lnTo>
                      <a:pt x="17" y="64"/>
                    </a:lnTo>
                    <a:lnTo>
                      <a:pt x="17"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01" name="Freeform 357"/>
              <p:cNvSpPr>
                <a:spLocks noChangeAspect="1"/>
              </p:cNvSpPr>
              <p:nvPr/>
            </p:nvSpPr>
            <p:spPr bwMode="auto">
              <a:xfrm>
                <a:off x="1582" y="2355"/>
                <a:ext cx="25" cy="69"/>
              </a:xfrm>
              <a:custGeom>
                <a:avLst/>
                <a:gdLst>
                  <a:gd name="T0" fmla="*/ 18 w 25"/>
                  <a:gd name="T1" fmla="*/ 0 h 69"/>
                  <a:gd name="T2" fmla="*/ 0 w 25"/>
                  <a:gd name="T3" fmla="*/ 0 h 69"/>
                  <a:gd name="T4" fmla="*/ 0 w 25"/>
                  <a:gd name="T5" fmla="*/ 5 h 69"/>
                  <a:gd name="T6" fmla="*/ 4 w 25"/>
                  <a:gd name="T7" fmla="*/ 5 h 69"/>
                  <a:gd name="T8" fmla="*/ 6 w 25"/>
                  <a:gd name="T9" fmla="*/ 6 h 69"/>
                  <a:gd name="T10" fmla="*/ 7 w 25"/>
                  <a:gd name="T11" fmla="*/ 7 h 69"/>
                  <a:gd name="T12" fmla="*/ 7 w 25"/>
                  <a:gd name="T13" fmla="*/ 9 h 69"/>
                  <a:gd name="T14" fmla="*/ 7 w 25"/>
                  <a:gd name="T15" fmla="*/ 64 h 69"/>
                  <a:gd name="T16" fmla="*/ 0 w 25"/>
                  <a:gd name="T17" fmla="*/ 64 h 69"/>
                  <a:gd name="T18" fmla="*/ 0 w 25"/>
                  <a:gd name="T19" fmla="*/ 69 h 69"/>
                  <a:gd name="T20" fmla="*/ 6 w 25"/>
                  <a:gd name="T21" fmla="*/ 69 h 69"/>
                  <a:gd name="T22" fmla="*/ 13 w 25"/>
                  <a:gd name="T23" fmla="*/ 68 h 69"/>
                  <a:gd name="T24" fmla="*/ 19 w 25"/>
                  <a:gd name="T25" fmla="*/ 69 h 69"/>
                  <a:gd name="T26" fmla="*/ 25 w 25"/>
                  <a:gd name="T27" fmla="*/ 69 h 69"/>
                  <a:gd name="T28" fmla="*/ 25 w 25"/>
                  <a:gd name="T29" fmla="*/ 64 h 69"/>
                  <a:gd name="T30" fmla="*/ 18 w 25"/>
                  <a:gd name="T31" fmla="*/ 64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0"/>
                    </a:lnTo>
                    <a:lnTo>
                      <a:pt x="0" y="5"/>
                    </a:lnTo>
                    <a:lnTo>
                      <a:pt x="4" y="5"/>
                    </a:lnTo>
                    <a:lnTo>
                      <a:pt x="6" y="6"/>
                    </a:lnTo>
                    <a:lnTo>
                      <a:pt x="7" y="7"/>
                    </a:lnTo>
                    <a:lnTo>
                      <a:pt x="7" y="9"/>
                    </a:lnTo>
                    <a:lnTo>
                      <a:pt x="7" y="64"/>
                    </a:lnTo>
                    <a:lnTo>
                      <a:pt x="0" y="64"/>
                    </a:lnTo>
                    <a:lnTo>
                      <a:pt x="0" y="69"/>
                    </a:lnTo>
                    <a:lnTo>
                      <a:pt x="6" y="69"/>
                    </a:lnTo>
                    <a:lnTo>
                      <a:pt x="13" y="68"/>
                    </a:lnTo>
                    <a:lnTo>
                      <a:pt x="19" y="69"/>
                    </a:lnTo>
                    <a:lnTo>
                      <a:pt x="25" y="69"/>
                    </a:lnTo>
                    <a:lnTo>
                      <a:pt x="25" y="64"/>
                    </a:lnTo>
                    <a:lnTo>
                      <a:pt x="18" y="64"/>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02" name="Freeform 358"/>
              <p:cNvSpPr>
                <a:spLocks noChangeAspect="1"/>
              </p:cNvSpPr>
              <p:nvPr/>
            </p:nvSpPr>
            <p:spPr bwMode="auto">
              <a:xfrm>
                <a:off x="1646" y="2379"/>
                <a:ext cx="33" cy="46"/>
              </a:xfrm>
              <a:custGeom>
                <a:avLst/>
                <a:gdLst>
                  <a:gd name="T0" fmla="*/ 19 w 33"/>
                  <a:gd name="T1" fmla="*/ 26 h 46"/>
                  <a:gd name="T2" fmla="*/ 22 w 33"/>
                  <a:gd name="T3" fmla="*/ 27 h 46"/>
                  <a:gd name="T4" fmla="*/ 25 w 33"/>
                  <a:gd name="T5" fmla="*/ 29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8 h 46"/>
                  <a:gd name="T18" fmla="*/ 4 w 33"/>
                  <a:gd name="T19" fmla="*/ 33 h 46"/>
                  <a:gd name="T20" fmla="*/ 2 w 33"/>
                  <a:gd name="T21" fmla="*/ 28 h 46"/>
                  <a:gd name="T22" fmla="*/ 0 w 33"/>
                  <a:gd name="T23" fmla="*/ 28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8 w 33"/>
                  <a:gd name="T47" fmla="*/ 23 h 46"/>
                  <a:gd name="T48" fmla="*/ 23 w 33"/>
                  <a:gd name="T49" fmla="*/ 19 h 46"/>
                  <a:gd name="T50" fmla="*/ 17 w 33"/>
                  <a:gd name="T51" fmla="*/ 18 h 46"/>
                  <a:gd name="T52" fmla="*/ 13 w 33"/>
                  <a:gd name="T53" fmla="*/ 17 h 46"/>
                  <a:gd name="T54" fmla="*/ 9 w 33"/>
                  <a:gd name="T55" fmla="*/ 15 h 46"/>
                  <a:gd name="T56" fmla="*/ 6 w 33"/>
                  <a:gd name="T57" fmla="*/ 13 h 46"/>
                  <a:gd name="T58" fmla="*/ 5 w 33"/>
                  <a:gd name="T59" fmla="*/ 10 h 46"/>
                  <a:gd name="T60" fmla="*/ 7 w 33"/>
                  <a:gd name="T61" fmla="*/ 5 h 46"/>
                  <a:gd name="T62" fmla="*/ 16 w 33"/>
                  <a:gd name="T63" fmla="*/ 2 h 46"/>
                  <a:gd name="T64" fmla="*/ 22 w 33"/>
                  <a:gd name="T65" fmla="*/ 3 h 46"/>
                  <a:gd name="T66" fmla="*/ 26 w 33"/>
                  <a:gd name="T67" fmla="*/ 7 h 46"/>
                  <a:gd name="T68" fmla="*/ 27 w 33"/>
                  <a:gd name="T69" fmla="*/ 11 h 46"/>
                  <a:gd name="T70" fmla="*/ 28 w 33"/>
                  <a:gd name="T71" fmla="*/ 14 h 46"/>
                  <a:gd name="T72" fmla="*/ 29 w 33"/>
                  <a:gd name="T73" fmla="*/ 15 h 46"/>
                  <a:gd name="T74" fmla="*/ 30 w 33"/>
                  <a:gd name="T75" fmla="*/ 14 h 46"/>
                  <a:gd name="T76" fmla="*/ 30 w 33"/>
                  <a:gd name="T77" fmla="*/ 13 h 46"/>
                  <a:gd name="T78" fmla="*/ 30 w 33"/>
                  <a:gd name="T79" fmla="*/ 1 h 46"/>
                  <a:gd name="T80" fmla="*/ 28 w 33"/>
                  <a:gd name="T81" fmla="*/ 0 h 46"/>
                  <a:gd name="T82" fmla="*/ 26 w 33"/>
                  <a:gd name="T83" fmla="*/ 2 h 46"/>
                  <a:gd name="T84" fmla="*/ 23 w 33"/>
                  <a:gd name="T85" fmla="*/ 1 h 46"/>
                  <a:gd name="T86" fmla="*/ 18 w 33"/>
                  <a:gd name="T87" fmla="*/ 0 h 46"/>
                  <a:gd name="T88" fmla="*/ 8 w 33"/>
                  <a:gd name="T89" fmla="*/ 1 h 46"/>
                  <a:gd name="T90" fmla="*/ 1 w 33"/>
                  <a:gd name="T91" fmla="*/ 8 h 46"/>
                  <a:gd name="T92" fmla="*/ 1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6"/>
                    </a:lnTo>
                    <a:lnTo>
                      <a:pt x="20" y="26"/>
                    </a:lnTo>
                    <a:lnTo>
                      <a:pt x="22" y="27"/>
                    </a:lnTo>
                    <a:lnTo>
                      <a:pt x="24" y="27"/>
                    </a:lnTo>
                    <a:lnTo>
                      <a:pt x="25" y="29"/>
                    </a:lnTo>
                    <a:lnTo>
                      <a:pt x="27" y="30"/>
                    </a:lnTo>
                    <a:lnTo>
                      <a:pt x="28" y="32"/>
                    </a:lnTo>
                    <a:lnTo>
                      <a:pt x="28" y="35"/>
                    </a:lnTo>
                    <a:lnTo>
                      <a:pt x="27" y="38"/>
                    </a:lnTo>
                    <a:lnTo>
                      <a:pt x="25" y="41"/>
                    </a:lnTo>
                    <a:lnTo>
                      <a:pt x="22" y="43"/>
                    </a:lnTo>
                    <a:lnTo>
                      <a:pt x="17" y="44"/>
                    </a:lnTo>
                    <a:lnTo>
                      <a:pt x="14" y="43"/>
                    </a:lnTo>
                    <a:lnTo>
                      <a:pt x="11" y="43"/>
                    </a:lnTo>
                    <a:lnTo>
                      <a:pt x="9" y="41"/>
                    </a:lnTo>
                    <a:lnTo>
                      <a:pt x="7" y="40"/>
                    </a:lnTo>
                    <a:lnTo>
                      <a:pt x="6" y="38"/>
                    </a:lnTo>
                    <a:lnTo>
                      <a:pt x="5" y="35"/>
                    </a:lnTo>
                    <a:lnTo>
                      <a:pt x="4" y="33"/>
                    </a:lnTo>
                    <a:lnTo>
                      <a:pt x="3" y="30"/>
                    </a:lnTo>
                    <a:lnTo>
                      <a:pt x="2" y="28"/>
                    </a:lnTo>
                    <a:lnTo>
                      <a:pt x="1" y="28"/>
                    </a:lnTo>
                    <a:lnTo>
                      <a:pt x="0" y="28"/>
                    </a:lnTo>
                    <a:lnTo>
                      <a:pt x="0" y="30"/>
                    </a:lnTo>
                    <a:lnTo>
                      <a:pt x="0" y="44"/>
                    </a:lnTo>
                    <a:lnTo>
                      <a:pt x="0" y="45"/>
                    </a:lnTo>
                    <a:lnTo>
                      <a:pt x="1" y="46"/>
                    </a:lnTo>
                    <a:lnTo>
                      <a:pt x="2"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8"/>
                    </a:lnTo>
                    <a:lnTo>
                      <a:pt x="31" y="26"/>
                    </a:lnTo>
                    <a:lnTo>
                      <a:pt x="30" y="24"/>
                    </a:lnTo>
                    <a:lnTo>
                      <a:pt x="28" y="23"/>
                    </a:lnTo>
                    <a:lnTo>
                      <a:pt x="26" y="21"/>
                    </a:lnTo>
                    <a:lnTo>
                      <a:pt x="23" y="19"/>
                    </a:lnTo>
                    <a:lnTo>
                      <a:pt x="20" y="18"/>
                    </a:lnTo>
                    <a:lnTo>
                      <a:pt x="17" y="18"/>
                    </a:lnTo>
                    <a:lnTo>
                      <a:pt x="15" y="17"/>
                    </a:lnTo>
                    <a:lnTo>
                      <a:pt x="13" y="17"/>
                    </a:lnTo>
                    <a:lnTo>
                      <a:pt x="11" y="16"/>
                    </a:lnTo>
                    <a:lnTo>
                      <a:pt x="9" y="15"/>
                    </a:lnTo>
                    <a:lnTo>
                      <a:pt x="7" y="14"/>
                    </a:lnTo>
                    <a:lnTo>
                      <a:pt x="6" y="13"/>
                    </a:lnTo>
                    <a:lnTo>
                      <a:pt x="5" y="12"/>
                    </a:lnTo>
                    <a:lnTo>
                      <a:pt x="5" y="10"/>
                    </a:lnTo>
                    <a:lnTo>
                      <a:pt x="5" y="7"/>
                    </a:lnTo>
                    <a:lnTo>
                      <a:pt x="7" y="5"/>
                    </a:lnTo>
                    <a:lnTo>
                      <a:pt x="11" y="3"/>
                    </a:lnTo>
                    <a:lnTo>
                      <a:pt x="16" y="2"/>
                    </a:lnTo>
                    <a:lnTo>
                      <a:pt x="20" y="2"/>
                    </a:lnTo>
                    <a:lnTo>
                      <a:pt x="22" y="3"/>
                    </a:lnTo>
                    <a:lnTo>
                      <a:pt x="24" y="5"/>
                    </a:lnTo>
                    <a:lnTo>
                      <a:pt x="26" y="7"/>
                    </a:lnTo>
                    <a:lnTo>
                      <a:pt x="27" y="9"/>
                    </a:lnTo>
                    <a:lnTo>
                      <a:pt x="27" y="11"/>
                    </a:lnTo>
                    <a:lnTo>
                      <a:pt x="28" y="13"/>
                    </a:lnTo>
                    <a:lnTo>
                      <a:pt x="28" y="14"/>
                    </a:lnTo>
                    <a:lnTo>
                      <a:pt x="28" y="15"/>
                    </a:lnTo>
                    <a:lnTo>
                      <a:pt x="29" y="15"/>
                    </a:lnTo>
                    <a:lnTo>
                      <a:pt x="30" y="15"/>
                    </a:lnTo>
                    <a:lnTo>
                      <a:pt x="30" y="14"/>
                    </a:lnTo>
                    <a:lnTo>
                      <a:pt x="30" y="14"/>
                    </a:lnTo>
                    <a:lnTo>
                      <a:pt x="30" y="13"/>
                    </a:lnTo>
                    <a:lnTo>
                      <a:pt x="30" y="3"/>
                    </a:lnTo>
                    <a:lnTo>
                      <a:pt x="30" y="1"/>
                    </a:lnTo>
                    <a:lnTo>
                      <a:pt x="29" y="0"/>
                    </a:lnTo>
                    <a:lnTo>
                      <a:pt x="28" y="0"/>
                    </a:lnTo>
                    <a:lnTo>
                      <a:pt x="27" y="1"/>
                    </a:lnTo>
                    <a:lnTo>
                      <a:pt x="26" y="2"/>
                    </a:lnTo>
                    <a:lnTo>
                      <a:pt x="25" y="3"/>
                    </a:lnTo>
                    <a:lnTo>
                      <a:pt x="23" y="1"/>
                    </a:lnTo>
                    <a:lnTo>
                      <a:pt x="20" y="0"/>
                    </a:lnTo>
                    <a:lnTo>
                      <a:pt x="18" y="0"/>
                    </a:lnTo>
                    <a:lnTo>
                      <a:pt x="16" y="0"/>
                    </a:lnTo>
                    <a:lnTo>
                      <a:pt x="8" y="1"/>
                    </a:lnTo>
                    <a:lnTo>
                      <a:pt x="3" y="4"/>
                    </a:lnTo>
                    <a:lnTo>
                      <a:pt x="1" y="8"/>
                    </a:lnTo>
                    <a:lnTo>
                      <a:pt x="0" y="12"/>
                    </a:lnTo>
                    <a:lnTo>
                      <a:pt x="1" y="17"/>
                    </a:lnTo>
                    <a:lnTo>
                      <a:pt x="4" y="21"/>
                    </a:lnTo>
                    <a:lnTo>
                      <a:pt x="7" y="22"/>
                    </a:lnTo>
                    <a:lnTo>
                      <a:pt x="9" y="24"/>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03" name="Freeform 359"/>
              <p:cNvSpPr>
                <a:spLocks noChangeAspect="1"/>
              </p:cNvSpPr>
              <p:nvPr/>
            </p:nvSpPr>
            <p:spPr bwMode="auto">
              <a:xfrm>
                <a:off x="1724" y="2370"/>
                <a:ext cx="49" cy="58"/>
              </a:xfrm>
              <a:custGeom>
                <a:avLst/>
                <a:gdLst>
                  <a:gd name="T0" fmla="*/ 46 w 49"/>
                  <a:gd name="T1" fmla="*/ 31 h 58"/>
                  <a:gd name="T2" fmla="*/ 47 w 49"/>
                  <a:gd name="T3" fmla="*/ 31 h 58"/>
                  <a:gd name="T4" fmla="*/ 48 w 49"/>
                  <a:gd name="T5" fmla="*/ 31 h 58"/>
                  <a:gd name="T6" fmla="*/ 49 w 49"/>
                  <a:gd name="T7" fmla="*/ 30 h 58"/>
                  <a:gd name="T8" fmla="*/ 49 w 49"/>
                  <a:gd name="T9" fmla="*/ 29 h 58"/>
                  <a:gd name="T10" fmla="*/ 49 w 49"/>
                  <a:gd name="T11" fmla="*/ 28 h 58"/>
                  <a:gd name="T12" fmla="*/ 48 w 49"/>
                  <a:gd name="T13" fmla="*/ 27 h 58"/>
                  <a:gd name="T14" fmla="*/ 47 w 49"/>
                  <a:gd name="T15" fmla="*/ 27 h 58"/>
                  <a:gd name="T16" fmla="*/ 46 w 49"/>
                  <a:gd name="T17" fmla="*/ 27 h 58"/>
                  <a:gd name="T18" fmla="*/ 4 w 49"/>
                  <a:gd name="T19" fmla="*/ 27 h 58"/>
                  <a:gd name="T20" fmla="*/ 6 w 49"/>
                  <a:gd name="T21" fmla="*/ 18 h 58"/>
                  <a:gd name="T22" fmla="*/ 12 w 49"/>
                  <a:gd name="T23" fmla="*/ 10 h 58"/>
                  <a:gd name="T24" fmla="*/ 21 w 49"/>
                  <a:gd name="T25" fmla="*/ 6 h 58"/>
                  <a:gd name="T26" fmla="*/ 30 w 49"/>
                  <a:gd name="T27" fmla="*/ 4 h 58"/>
                  <a:gd name="T28" fmla="*/ 46 w 49"/>
                  <a:gd name="T29" fmla="*/ 4 h 58"/>
                  <a:gd name="T30" fmla="*/ 47 w 49"/>
                  <a:gd name="T31" fmla="*/ 4 h 58"/>
                  <a:gd name="T32" fmla="*/ 48 w 49"/>
                  <a:gd name="T33" fmla="*/ 4 h 58"/>
                  <a:gd name="T34" fmla="*/ 49 w 49"/>
                  <a:gd name="T35" fmla="*/ 3 h 58"/>
                  <a:gd name="T36" fmla="*/ 49 w 49"/>
                  <a:gd name="T37" fmla="*/ 2 h 58"/>
                  <a:gd name="T38" fmla="*/ 49 w 49"/>
                  <a:gd name="T39" fmla="*/ 1 h 58"/>
                  <a:gd name="T40" fmla="*/ 48 w 49"/>
                  <a:gd name="T41" fmla="*/ 0 h 58"/>
                  <a:gd name="T42" fmla="*/ 47 w 49"/>
                  <a:gd name="T43" fmla="*/ 0 h 58"/>
                  <a:gd name="T44" fmla="*/ 46 w 49"/>
                  <a:gd name="T45" fmla="*/ 0 h 58"/>
                  <a:gd name="T46" fmla="*/ 30 w 49"/>
                  <a:gd name="T47" fmla="*/ 0 h 58"/>
                  <a:gd name="T48" fmla="*/ 24 w 49"/>
                  <a:gd name="T49" fmla="*/ 1 h 58"/>
                  <a:gd name="T50" fmla="*/ 18 w 49"/>
                  <a:gd name="T51" fmla="*/ 2 h 58"/>
                  <a:gd name="T52" fmla="*/ 13 w 49"/>
                  <a:gd name="T53" fmla="*/ 5 h 58"/>
                  <a:gd name="T54" fmla="*/ 9 w 49"/>
                  <a:gd name="T55" fmla="*/ 8 h 58"/>
                  <a:gd name="T56" fmla="*/ 5 w 49"/>
                  <a:gd name="T57" fmla="*/ 13 h 58"/>
                  <a:gd name="T58" fmla="*/ 2 w 49"/>
                  <a:gd name="T59" fmla="*/ 18 h 58"/>
                  <a:gd name="T60" fmla="*/ 0 w 49"/>
                  <a:gd name="T61" fmla="*/ 23 h 58"/>
                  <a:gd name="T62" fmla="*/ 0 w 49"/>
                  <a:gd name="T63" fmla="*/ 29 h 58"/>
                  <a:gd name="T64" fmla="*/ 0 w 49"/>
                  <a:gd name="T65" fmla="*/ 35 h 58"/>
                  <a:gd name="T66" fmla="*/ 2 w 49"/>
                  <a:gd name="T67" fmla="*/ 40 h 58"/>
                  <a:gd name="T68" fmla="*/ 5 w 49"/>
                  <a:gd name="T69" fmla="*/ 45 h 58"/>
                  <a:gd name="T70" fmla="*/ 9 w 49"/>
                  <a:gd name="T71" fmla="*/ 49 h 58"/>
                  <a:gd name="T72" fmla="*/ 13 w 49"/>
                  <a:gd name="T73" fmla="*/ 53 h 58"/>
                  <a:gd name="T74" fmla="*/ 18 w 49"/>
                  <a:gd name="T75" fmla="*/ 56 h 58"/>
                  <a:gd name="T76" fmla="*/ 24 w 49"/>
                  <a:gd name="T77" fmla="*/ 57 h 58"/>
                  <a:gd name="T78" fmla="*/ 30 w 49"/>
                  <a:gd name="T79" fmla="*/ 58 h 58"/>
                  <a:gd name="T80" fmla="*/ 46 w 49"/>
                  <a:gd name="T81" fmla="*/ 58 h 58"/>
                  <a:gd name="T82" fmla="*/ 47 w 49"/>
                  <a:gd name="T83" fmla="*/ 58 h 58"/>
                  <a:gd name="T84" fmla="*/ 48 w 49"/>
                  <a:gd name="T85" fmla="*/ 58 h 58"/>
                  <a:gd name="T86" fmla="*/ 49 w 49"/>
                  <a:gd name="T87" fmla="*/ 57 h 58"/>
                  <a:gd name="T88" fmla="*/ 49 w 49"/>
                  <a:gd name="T89" fmla="*/ 56 h 58"/>
                  <a:gd name="T90" fmla="*/ 49 w 49"/>
                  <a:gd name="T91" fmla="*/ 55 h 58"/>
                  <a:gd name="T92" fmla="*/ 48 w 49"/>
                  <a:gd name="T93" fmla="*/ 54 h 58"/>
                  <a:gd name="T94" fmla="*/ 47 w 49"/>
                  <a:gd name="T95" fmla="*/ 54 h 58"/>
                  <a:gd name="T96" fmla="*/ 46 w 49"/>
                  <a:gd name="T97" fmla="*/ 54 h 58"/>
                  <a:gd name="T98" fmla="*/ 30 w 49"/>
                  <a:gd name="T99" fmla="*/ 54 h 58"/>
                  <a:gd name="T100" fmla="*/ 21 w 49"/>
                  <a:gd name="T101" fmla="*/ 52 h 58"/>
                  <a:gd name="T102" fmla="*/ 12 w 49"/>
                  <a:gd name="T103" fmla="*/ 47 h 58"/>
                  <a:gd name="T104" fmla="*/ 6 w 49"/>
                  <a:gd name="T105" fmla="*/ 40 h 58"/>
                  <a:gd name="T106" fmla="*/ 4 w 49"/>
                  <a:gd name="T107" fmla="*/ 31 h 58"/>
                  <a:gd name="T108" fmla="*/ 46 w 49"/>
                  <a:gd name="T109"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 h="58">
                    <a:moveTo>
                      <a:pt x="46" y="31"/>
                    </a:moveTo>
                    <a:lnTo>
                      <a:pt x="47" y="31"/>
                    </a:lnTo>
                    <a:lnTo>
                      <a:pt x="48" y="31"/>
                    </a:lnTo>
                    <a:lnTo>
                      <a:pt x="49" y="30"/>
                    </a:lnTo>
                    <a:lnTo>
                      <a:pt x="49" y="29"/>
                    </a:lnTo>
                    <a:lnTo>
                      <a:pt x="49" y="28"/>
                    </a:lnTo>
                    <a:lnTo>
                      <a:pt x="48" y="27"/>
                    </a:lnTo>
                    <a:lnTo>
                      <a:pt x="47" y="27"/>
                    </a:lnTo>
                    <a:lnTo>
                      <a:pt x="46" y="27"/>
                    </a:lnTo>
                    <a:lnTo>
                      <a:pt x="4" y="27"/>
                    </a:lnTo>
                    <a:lnTo>
                      <a:pt x="6" y="18"/>
                    </a:lnTo>
                    <a:lnTo>
                      <a:pt x="12" y="10"/>
                    </a:lnTo>
                    <a:lnTo>
                      <a:pt x="21" y="6"/>
                    </a:lnTo>
                    <a:lnTo>
                      <a:pt x="30" y="4"/>
                    </a:lnTo>
                    <a:lnTo>
                      <a:pt x="46" y="4"/>
                    </a:lnTo>
                    <a:lnTo>
                      <a:pt x="47" y="4"/>
                    </a:lnTo>
                    <a:lnTo>
                      <a:pt x="48" y="4"/>
                    </a:lnTo>
                    <a:lnTo>
                      <a:pt x="49" y="3"/>
                    </a:lnTo>
                    <a:lnTo>
                      <a:pt x="49" y="2"/>
                    </a:lnTo>
                    <a:lnTo>
                      <a:pt x="49" y="1"/>
                    </a:lnTo>
                    <a:lnTo>
                      <a:pt x="48" y="0"/>
                    </a:lnTo>
                    <a:lnTo>
                      <a:pt x="47" y="0"/>
                    </a:lnTo>
                    <a:lnTo>
                      <a:pt x="46" y="0"/>
                    </a:lnTo>
                    <a:lnTo>
                      <a:pt x="30" y="0"/>
                    </a:lnTo>
                    <a:lnTo>
                      <a:pt x="24" y="1"/>
                    </a:lnTo>
                    <a:lnTo>
                      <a:pt x="18" y="2"/>
                    </a:lnTo>
                    <a:lnTo>
                      <a:pt x="13" y="5"/>
                    </a:lnTo>
                    <a:lnTo>
                      <a:pt x="9" y="8"/>
                    </a:lnTo>
                    <a:lnTo>
                      <a:pt x="5" y="13"/>
                    </a:lnTo>
                    <a:lnTo>
                      <a:pt x="2" y="18"/>
                    </a:lnTo>
                    <a:lnTo>
                      <a:pt x="0" y="23"/>
                    </a:lnTo>
                    <a:lnTo>
                      <a:pt x="0" y="29"/>
                    </a:lnTo>
                    <a:lnTo>
                      <a:pt x="0" y="35"/>
                    </a:lnTo>
                    <a:lnTo>
                      <a:pt x="2" y="40"/>
                    </a:lnTo>
                    <a:lnTo>
                      <a:pt x="5" y="45"/>
                    </a:lnTo>
                    <a:lnTo>
                      <a:pt x="9" y="49"/>
                    </a:lnTo>
                    <a:lnTo>
                      <a:pt x="13" y="53"/>
                    </a:lnTo>
                    <a:lnTo>
                      <a:pt x="18" y="56"/>
                    </a:lnTo>
                    <a:lnTo>
                      <a:pt x="24" y="57"/>
                    </a:lnTo>
                    <a:lnTo>
                      <a:pt x="30" y="58"/>
                    </a:lnTo>
                    <a:lnTo>
                      <a:pt x="46" y="58"/>
                    </a:lnTo>
                    <a:lnTo>
                      <a:pt x="47" y="58"/>
                    </a:lnTo>
                    <a:lnTo>
                      <a:pt x="48" y="58"/>
                    </a:lnTo>
                    <a:lnTo>
                      <a:pt x="49" y="57"/>
                    </a:lnTo>
                    <a:lnTo>
                      <a:pt x="49" y="56"/>
                    </a:lnTo>
                    <a:lnTo>
                      <a:pt x="49" y="55"/>
                    </a:lnTo>
                    <a:lnTo>
                      <a:pt x="48" y="54"/>
                    </a:lnTo>
                    <a:lnTo>
                      <a:pt x="47" y="54"/>
                    </a:lnTo>
                    <a:lnTo>
                      <a:pt x="46" y="54"/>
                    </a:lnTo>
                    <a:lnTo>
                      <a:pt x="30" y="54"/>
                    </a:lnTo>
                    <a:lnTo>
                      <a:pt x="21" y="52"/>
                    </a:lnTo>
                    <a:lnTo>
                      <a:pt x="12" y="47"/>
                    </a:lnTo>
                    <a:lnTo>
                      <a:pt x="6" y="40"/>
                    </a:lnTo>
                    <a:lnTo>
                      <a:pt x="4" y="31"/>
                    </a:lnTo>
                    <a:lnTo>
                      <a:pt x="46"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04" name="Freeform 360"/>
              <p:cNvSpPr>
                <a:spLocks noChangeAspect="1"/>
              </p:cNvSpPr>
              <p:nvPr/>
            </p:nvSpPr>
            <p:spPr bwMode="auto">
              <a:xfrm>
                <a:off x="1819" y="2379"/>
                <a:ext cx="37" cy="46"/>
              </a:xfrm>
              <a:custGeom>
                <a:avLst/>
                <a:gdLst>
                  <a:gd name="T0" fmla="*/ 8 w 37"/>
                  <a:gd name="T1" fmla="*/ 23 h 46"/>
                  <a:gd name="T2" fmla="*/ 9 w 37"/>
                  <a:gd name="T3" fmla="*/ 13 h 46"/>
                  <a:gd name="T4" fmla="*/ 13 w 37"/>
                  <a:gd name="T5" fmla="*/ 7 h 46"/>
                  <a:gd name="T6" fmla="*/ 17 w 37"/>
                  <a:gd name="T7" fmla="*/ 4 h 46"/>
                  <a:gd name="T8" fmla="*/ 21 w 37"/>
                  <a:gd name="T9" fmla="*/ 3 h 46"/>
                  <a:gd name="T10" fmla="*/ 23 w 37"/>
                  <a:gd name="T11" fmla="*/ 3 h 46"/>
                  <a:gd name="T12" fmla="*/ 26 w 37"/>
                  <a:gd name="T13" fmla="*/ 3 h 46"/>
                  <a:gd name="T14" fmla="*/ 29 w 37"/>
                  <a:gd name="T15" fmla="*/ 4 h 46"/>
                  <a:gd name="T16" fmla="*/ 32 w 37"/>
                  <a:gd name="T17" fmla="*/ 6 h 46"/>
                  <a:gd name="T18" fmla="*/ 29 w 37"/>
                  <a:gd name="T19" fmla="*/ 7 h 46"/>
                  <a:gd name="T20" fmla="*/ 28 w 37"/>
                  <a:gd name="T21" fmla="*/ 8 h 46"/>
                  <a:gd name="T22" fmla="*/ 27 w 37"/>
                  <a:gd name="T23" fmla="*/ 10 h 46"/>
                  <a:gd name="T24" fmla="*/ 27 w 37"/>
                  <a:gd name="T25" fmla="*/ 11 h 46"/>
                  <a:gd name="T26" fmla="*/ 28 w 37"/>
                  <a:gd name="T27" fmla="*/ 13 h 46"/>
                  <a:gd name="T28" fmla="*/ 28 w 37"/>
                  <a:gd name="T29" fmla="*/ 14 h 46"/>
                  <a:gd name="T30" fmla="*/ 30 w 37"/>
                  <a:gd name="T31" fmla="*/ 15 h 46"/>
                  <a:gd name="T32" fmla="*/ 32 w 37"/>
                  <a:gd name="T33" fmla="*/ 15 h 46"/>
                  <a:gd name="T34" fmla="*/ 34 w 37"/>
                  <a:gd name="T35" fmla="*/ 15 h 46"/>
                  <a:gd name="T36" fmla="*/ 35 w 37"/>
                  <a:gd name="T37" fmla="*/ 14 h 46"/>
                  <a:gd name="T38" fmla="*/ 36 w 37"/>
                  <a:gd name="T39" fmla="*/ 13 h 46"/>
                  <a:gd name="T40" fmla="*/ 36 w 37"/>
                  <a:gd name="T41" fmla="*/ 11 h 46"/>
                  <a:gd name="T42" fmla="*/ 35 w 37"/>
                  <a:gd name="T43" fmla="*/ 6 h 46"/>
                  <a:gd name="T44" fmla="*/ 32 w 37"/>
                  <a:gd name="T45" fmla="*/ 3 h 46"/>
                  <a:gd name="T46" fmla="*/ 27 w 37"/>
                  <a:gd name="T47" fmla="*/ 1 h 46"/>
                  <a:gd name="T48" fmla="*/ 21 w 37"/>
                  <a:gd name="T49" fmla="*/ 0 h 46"/>
                  <a:gd name="T50" fmla="*/ 13 w 37"/>
                  <a:gd name="T51" fmla="*/ 2 h 46"/>
                  <a:gd name="T52" fmla="*/ 6 w 37"/>
                  <a:gd name="T53" fmla="*/ 7 h 46"/>
                  <a:gd name="T54" fmla="*/ 1 w 37"/>
                  <a:gd name="T55" fmla="*/ 14 h 46"/>
                  <a:gd name="T56" fmla="*/ 0 w 37"/>
                  <a:gd name="T57" fmla="*/ 23 h 46"/>
                  <a:gd name="T58" fmla="*/ 1 w 37"/>
                  <a:gd name="T59" fmla="*/ 32 h 46"/>
                  <a:gd name="T60" fmla="*/ 6 w 37"/>
                  <a:gd name="T61" fmla="*/ 39 h 46"/>
                  <a:gd name="T62" fmla="*/ 13 w 37"/>
                  <a:gd name="T63" fmla="*/ 44 h 46"/>
                  <a:gd name="T64" fmla="*/ 21 w 37"/>
                  <a:gd name="T65" fmla="*/ 46 h 46"/>
                  <a:gd name="T66" fmla="*/ 25 w 37"/>
                  <a:gd name="T67" fmla="*/ 45 h 46"/>
                  <a:gd name="T68" fmla="*/ 29 w 37"/>
                  <a:gd name="T69" fmla="*/ 44 h 46"/>
                  <a:gd name="T70" fmla="*/ 32 w 37"/>
                  <a:gd name="T71" fmla="*/ 42 h 46"/>
                  <a:gd name="T72" fmla="*/ 34 w 37"/>
                  <a:gd name="T73" fmla="*/ 40 h 46"/>
                  <a:gd name="T74" fmla="*/ 36 w 37"/>
                  <a:gd name="T75" fmla="*/ 37 h 46"/>
                  <a:gd name="T76" fmla="*/ 37 w 37"/>
                  <a:gd name="T77" fmla="*/ 35 h 46"/>
                  <a:gd name="T78" fmla="*/ 37 w 37"/>
                  <a:gd name="T79" fmla="*/ 34 h 46"/>
                  <a:gd name="T80" fmla="*/ 37 w 37"/>
                  <a:gd name="T81" fmla="*/ 33 h 46"/>
                  <a:gd name="T82" fmla="*/ 37 w 37"/>
                  <a:gd name="T83" fmla="*/ 32 h 46"/>
                  <a:gd name="T84" fmla="*/ 36 w 37"/>
                  <a:gd name="T85" fmla="*/ 32 h 46"/>
                  <a:gd name="T86" fmla="*/ 35 w 37"/>
                  <a:gd name="T87" fmla="*/ 32 h 46"/>
                  <a:gd name="T88" fmla="*/ 35 w 37"/>
                  <a:gd name="T89" fmla="*/ 33 h 46"/>
                  <a:gd name="T90" fmla="*/ 34 w 37"/>
                  <a:gd name="T91" fmla="*/ 36 h 46"/>
                  <a:gd name="T92" fmla="*/ 32 w 37"/>
                  <a:gd name="T93" fmla="*/ 38 h 46"/>
                  <a:gd name="T94" fmla="*/ 30 w 37"/>
                  <a:gd name="T95" fmla="*/ 40 h 46"/>
                  <a:gd name="T96" fmla="*/ 29 w 37"/>
                  <a:gd name="T97" fmla="*/ 42 h 46"/>
                  <a:gd name="T98" fmla="*/ 27 w 37"/>
                  <a:gd name="T99" fmla="*/ 43 h 46"/>
                  <a:gd name="T100" fmla="*/ 25 w 37"/>
                  <a:gd name="T101" fmla="*/ 43 h 46"/>
                  <a:gd name="T102" fmla="*/ 23 w 37"/>
                  <a:gd name="T103" fmla="*/ 43 h 46"/>
                  <a:gd name="T104" fmla="*/ 22 w 37"/>
                  <a:gd name="T105" fmla="*/ 43 h 46"/>
                  <a:gd name="T106" fmla="*/ 20 w 37"/>
                  <a:gd name="T107" fmla="*/ 43 h 46"/>
                  <a:gd name="T108" fmla="*/ 17 w 37"/>
                  <a:gd name="T109" fmla="*/ 42 h 46"/>
                  <a:gd name="T110" fmla="*/ 15 w 37"/>
                  <a:gd name="T111" fmla="*/ 41 h 46"/>
                  <a:gd name="T112" fmla="*/ 13 w 37"/>
                  <a:gd name="T113" fmla="*/ 39 h 46"/>
                  <a:gd name="T114" fmla="*/ 11 w 37"/>
                  <a:gd name="T115" fmla="*/ 37 h 46"/>
                  <a:gd name="T116" fmla="*/ 9 w 37"/>
                  <a:gd name="T117" fmla="*/ 33 h 46"/>
                  <a:gd name="T118" fmla="*/ 8 w 37"/>
                  <a:gd name="T119" fmla="*/ 29 h 46"/>
                  <a:gd name="T120" fmla="*/ 8 w 37"/>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46">
                    <a:moveTo>
                      <a:pt x="8" y="23"/>
                    </a:moveTo>
                    <a:lnTo>
                      <a:pt x="9" y="13"/>
                    </a:lnTo>
                    <a:lnTo>
                      <a:pt x="13" y="7"/>
                    </a:lnTo>
                    <a:lnTo>
                      <a:pt x="17" y="4"/>
                    </a:lnTo>
                    <a:lnTo>
                      <a:pt x="21" y="3"/>
                    </a:lnTo>
                    <a:lnTo>
                      <a:pt x="23" y="3"/>
                    </a:lnTo>
                    <a:lnTo>
                      <a:pt x="26" y="3"/>
                    </a:lnTo>
                    <a:lnTo>
                      <a:pt x="29" y="4"/>
                    </a:lnTo>
                    <a:lnTo>
                      <a:pt x="32" y="6"/>
                    </a:lnTo>
                    <a:lnTo>
                      <a:pt x="29" y="7"/>
                    </a:lnTo>
                    <a:lnTo>
                      <a:pt x="28" y="8"/>
                    </a:lnTo>
                    <a:lnTo>
                      <a:pt x="27" y="10"/>
                    </a:lnTo>
                    <a:lnTo>
                      <a:pt x="27" y="11"/>
                    </a:lnTo>
                    <a:lnTo>
                      <a:pt x="28" y="13"/>
                    </a:lnTo>
                    <a:lnTo>
                      <a:pt x="28" y="14"/>
                    </a:lnTo>
                    <a:lnTo>
                      <a:pt x="30" y="15"/>
                    </a:lnTo>
                    <a:lnTo>
                      <a:pt x="32" y="15"/>
                    </a:lnTo>
                    <a:lnTo>
                      <a:pt x="34" y="15"/>
                    </a:lnTo>
                    <a:lnTo>
                      <a:pt x="35" y="14"/>
                    </a:lnTo>
                    <a:lnTo>
                      <a:pt x="36" y="13"/>
                    </a:lnTo>
                    <a:lnTo>
                      <a:pt x="36" y="11"/>
                    </a:lnTo>
                    <a:lnTo>
                      <a:pt x="35" y="6"/>
                    </a:lnTo>
                    <a:lnTo>
                      <a:pt x="32" y="3"/>
                    </a:lnTo>
                    <a:lnTo>
                      <a:pt x="27" y="1"/>
                    </a:lnTo>
                    <a:lnTo>
                      <a:pt x="21" y="0"/>
                    </a:lnTo>
                    <a:lnTo>
                      <a:pt x="13" y="2"/>
                    </a:lnTo>
                    <a:lnTo>
                      <a:pt x="6" y="7"/>
                    </a:lnTo>
                    <a:lnTo>
                      <a:pt x="1" y="14"/>
                    </a:lnTo>
                    <a:lnTo>
                      <a:pt x="0" y="23"/>
                    </a:lnTo>
                    <a:lnTo>
                      <a:pt x="1" y="32"/>
                    </a:lnTo>
                    <a:lnTo>
                      <a:pt x="6" y="39"/>
                    </a:lnTo>
                    <a:lnTo>
                      <a:pt x="13" y="44"/>
                    </a:lnTo>
                    <a:lnTo>
                      <a:pt x="21" y="46"/>
                    </a:lnTo>
                    <a:lnTo>
                      <a:pt x="25" y="45"/>
                    </a:lnTo>
                    <a:lnTo>
                      <a:pt x="29" y="44"/>
                    </a:lnTo>
                    <a:lnTo>
                      <a:pt x="32" y="42"/>
                    </a:lnTo>
                    <a:lnTo>
                      <a:pt x="34" y="40"/>
                    </a:lnTo>
                    <a:lnTo>
                      <a:pt x="36" y="37"/>
                    </a:lnTo>
                    <a:lnTo>
                      <a:pt x="37" y="35"/>
                    </a:lnTo>
                    <a:lnTo>
                      <a:pt x="37" y="34"/>
                    </a:lnTo>
                    <a:lnTo>
                      <a:pt x="37" y="33"/>
                    </a:lnTo>
                    <a:lnTo>
                      <a:pt x="37" y="32"/>
                    </a:lnTo>
                    <a:lnTo>
                      <a:pt x="36" y="32"/>
                    </a:lnTo>
                    <a:lnTo>
                      <a:pt x="35" y="32"/>
                    </a:lnTo>
                    <a:lnTo>
                      <a:pt x="35" y="33"/>
                    </a:lnTo>
                    <a:lnTo>
                      <a:pt x="34" y="36"/>
                    </a:lnTo>
                    <a:lnTo>
                      <a:pt x="32" y="38"/>
                    </a:lnTo>
                    <a:lnTo>
                      <a:pt x="30" y="40"/>
                    </a:lnTo>
                    <a:lnTo>
                      <a:pt x="29" y="42"/>
                    </a:lnTo>
                    <a:lnTo>
                      <a:pt x="27" y="43"/>
                    </a:lnTo>
                    <a:lnTo>
                      <a:pt x="25" y="43"/>
                    </a:lnTo>
                    <a:lnTo>
                      <a:pt x="23" y="43"/>
                    </a:lnTo>
                    <a:lnTo>
                      <a:pt x="22" y="43"/>
                    </a:lnTo>
                    <a:lnTo>
                      <a:pt x="20" y="43"/>
                    </a:lnTo>
                    <a:lnTo>
                      <a:pt x="17" y="42"/>
                    </a:lnTo>
                    <a:lnTo>
                      <a:pt x="15" y="41"/>
                    </a:lnTo>
                    <a:lnTo>
                      <a:pt x="13" y="39"/>
                    </a:lnTo>
                    <a:lnTo>
                      <a:pt x="11" y="37"/>
                    </a:lnTo>
                    <a:lnTo>
                      <a:pt x="9" y="33"/>
                    </a:lnTo>
                    <a:lnTo>
                      <a:pt x="8"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05" name="Freeform 361"/>
              <p:cNvSpPr>
                <a:spLocks noChangeAspect="1"/>
              </p:cNvSpPr>
              <p:nvPr/>
            </p:nvSpPr>
            <p:spPr bwMode="auto">
              <a:xfrm>
                <a:off x="1868" y="2413"/>
                <a:ext cx="11" cy="11"/>
              </a:xfrm>
              <a:custGeom>
                <a:avLst/>
                <a:gdLst>
                  <a:gd name="T0" fmla="*/ 11 w 11"/>
                  <a:gd name="T1" fmla="*/ 6 h 11"/>
                  <a:gd name="T2" fmla="*/ 10 w 11"/>
                  <a:gd name="T3" fmla="*/ 3 h 11"/>
                  <a:gd name="T4" fmla="*/ 9 w 11"/>
                  <a:gd name="T5" fmla="*/ 2 h 11"/>
                  <a:gd name="T6" fmla="*/ 7 w 11"/>
                  <a:gd name="T7" fmla="*/ 1 h 11"/>
                  <a:gd name="T8" fmla="*/ 5 w 11"/>
                  <a:gd name="T9" fmla="*/ 0 h 11"/>
                  <a:gd name="T10" fmla="*/ 3 w 11"/>
                  <a:gd name="T11" fmla="*/ 1 h 11"/>
                  <a:gd name="T12" fmla="*/ 2 w 11"/>
                  <a:gd name="T13" fmla="*/ 2 h 11"/>
                  <a:gd name="T14" fmla="*/ 0 w 11"/>
                  <a:gd name="T15" fmla="*/ 3 h 11"/>
                  <a:gd name="T16" fmla="*/ 0 w 11"/>
                  <a:gd name="T17" fmla="*/ 6 h 11"/>
                  <a:gd name="T18" fmla="*/ 0 w 11"/>
                  <a:gd name="T19" fmla="*/ 8 h 11"/>
                  <a:gd name="T20" fmla="*/ 2 w 11"/>
                  <a:gd name="T21" fmla="*/ 9 h 11"/>
                  <a:gd name="T22" fmla="*/ 3 w 11"/>
                  <a:gd name="T23" fmla="*/ 10 h 11"/>
                  <a:gd name="T24" fmla="*/ 5 w 11"/>
                  <a:gd name="T25" fmla="*/ 11 h 11"/>
                  <a:gd name="T26" fmla="*/ 7 w 11"/>
                  <a:gd name="T27" fmla="*/ 10 h 11"/>
                  <a:gd name="T28" fmla="*/ 9 w 11"/>
                  <a:gd name="T29" fmla="*/ 9 h 11"/>
                  <a:gd name="T30" fmla="*/ 10 w 11"/>
                  <a:gd name="T31" fmla="*/ 8 h 11"/>
                  <a:gd name="T32" fmla="*/ 11 w 11"/>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6"/>
                    </a:moveTo>
                    <a:lnTo>
                      <a:pt x="10" y="3"/>
                    </a:lnTo>
                    <a:lnTo>
                      <a:pt x="9" y="2"/>
                    </a:lnTo>
                    <a:lnTo>
                      <a:pt x="7" y="1"/>
                    </a:lnTo>
                    <a:lnTo>
                      <a:pt x="5" y="0"/>
                    </a:lnTo>
                    <a:lnTo>
                      <a:pt x="3" y="1"/>
                    </a:lnTo>
                    <a:lnTo>
                      <a:pt x="2" y="2"/>
                    </a:lnTo>
                    <a:lnTo>
                      <a:pt x="0" y="3"/>
                    </a:lnTo>
                    <a:lnTo>
                      <a:pt x="0" y="6"/>
                    </a:lnTo>
                    <a:lnTo>
                      <a:pt x="0" y="8"/>
                    </a:lnTo>
                    <a:lnTo>
                      <a:pt x="2" y="9"/>
                    </a:lnTo>
                    <a:lnTo>
                      <a:pt x="3" y="10"/>
                    </a:lnTo>
                    <a:lnTo>
                      <a:pt x="5" y="11"/>
                    </a:lnTo>
                    <a:lnTo>
                      <a:pt x="7" y="10"/>
                    </a:lnTo>
                    <a:lnTo>
                      <a:pt x="9" y="9"/>
                    </a:lnTo>
                    <a:lnTo>
                      <a:pt x="10" y="8"/>
                    </a:lnTo>
                    <a:lnTo>
                      <a:pt x="11"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06" name="Freeform 362"/>
              <p:cNvSpPr>
                <a:spLocks noChangeAspect="1"/>
              </p:cNvSpPr>
              <p:nvPr/>
            </p:nvSpPr>
            <p:spPr bwMode="auto">
              <a:xfrm>
                <a:off x="1890" y="2379"/>
                <a:ext cx="33" cy="46"/>
              </a:xfrm>
              <a:custGeom>
                <a:avLst/>
                <a:gdLst>
                  <a:gd name="T0" fmla="*/ 19 w 33"/>
                  <a:gd name="T1" fmla="*/ 26 h 46"/>
                  <a:gd name="T2" fmla="*/ 22 w 33"/>
                  <a:gd name="T3" fmla="*/ 27 h 46"/>
                  <a:gd name="T4" fmla="*/ 26 w 33"/>
                  <a:gd name="T5" fmla="*/ 29 h 46"/>
                  <a:gd name="T6" fmla="*/ 28 w 33"/>
                  <a:gd name="T7" fmla="*/ 32 h 46"/>
                  <a:gd name="T8" fmla="*/ 28 w 33"/>
                  <a:gd name="T9" fmla="*/ 38 h 46"/>
                  <a:gd name="T10" fmla="*/ 22 w 33"/>
                  <a:gd name="T11" fmla="*/ 43 h 46"/>
                  <a:gd name="T12" fmla="*/ 14 w 33"/>
                  <a:gd name="T13" fmla="*/ 43 h 46"/>
                  <a:gd name="T14" fmla="*/ 9 w 33"/>
                  <a:gd name="T15" fmla="*/ 41 h 46"/>
                  <a:gd name="T16" fmla="*/ 6 w 33"/>
                  <a:gd name="T17" fmla="*/ 38 h 46"/>
                  <a:gd name="T18" fmla="*/ 4 w 33"/>
                  <a:gd name="T19" fmla="*/ 33 h 46"/>
                  <a:gd name="T20" fmla="*/ 3 w 33"/>
                  <a:gd name="T21" fmla="*/ 28 h 46"/>
                  <a:gd name="T22" fmla="*/ 1 w 33"/>
                  <a:gd name="T23" fmla="*/ 28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9 w 33"/>
                  <a:gd name="T47" fmla="*/ 23 h 46"/>
                  <a:gd name="T48" fmla="*/ 23 w 33"/>
                  <a:gd name="T49" fmla="*/ 19 h 46"/>
                  <a:gd name="T50" fmla="*/ 17 w 33"/>
                  <a:gd name="T51" fmla="*/ 18 h 46"/>
                  <a:gd name="T52" fmla="*/ 13 w 33"/>
                  <a:gd name="T53" fmla="*/ 17 h 46"/>
                  <a:gd name="T54" fmla="*/ 9 w 33"/>
                  <a:gd name="T55" fmla="*/ 15 h 46"/>
                  <a:gd name="T56" fmla="*/ 6 w 33"/>
                  <a:gd name="T57" fmla="*/ 13 h 46"/>
                  <a:gd name="T58" fmla="*/ 5 w 33"/>
                  <a:gd name="T59" fmla="*/ 10 h 46"/>
                  <a:gd name="T60" fmla="*/ 8 w 33"/>
                  <a:gd name="T61" fmla="*/ 5 h 46"/>
                  <a:gd name="T62" fmla="*/ 16 w 33"/>
                  <a:gd name="T63" fmla="*/ 2 h 46"/>
                  <a:gd name="T64" fmla="*/ 23 w 33"/>
                  <a:gd name="T65" fmla="*/ 3 h 46"/>
                  <a:gd name="T66" fmla="*/ 26 w 33"/>
                  <a:gd name="T67" fmla="*/ 7 h 46"/>
                  <a:gd name="T68" fmla="*/ 28 w 33"/>
                  <a:gd name="T69" fmla="*/ 11 h 46"/>
                  <a:gd name="T70" fmla="*/ 28 w 33"/>
                  <a:gd name="T71" fmla="*/ 14 h 46"/>
                  <a:gd name="T72" fmla="*/ 29 w 33"/>
                  <a:gd name="T73" fmla="*/ 15 h 46"/>
                  <a:gd name="T74" fmla="*/ 30 w 33"/>
                  <a:gd name="T75" fmla="*/ 14 h 46"/>
                  <a:gd name="T76" fmla="*/ 30 w 33"/>
                  <a:gd name="T77" fmla="*/ 13 h 46"/>
                  <a:gd name="T78" fmla="*/ 30 w 33"/>
                  <a:gd name="T79" fmla="*/ 1 h 46"/>
                  <a:gd name="T80" fmla="*/ 29 w 33"/>
                  <a:gd name="T81" fmla="*/ 0 h 46"/>
                  <a:gd name="T82" fmla="*/ 27 w 33"/>
                  <a:gd name="T83" fmla="*/ 2 h 46"/>
                  <a:gd name="T84" fmla="*/ 23 w 33"/>
                  <a:gd name="T85" fmla="*/ 1 h 46"/>
                  <a:gd name="T86" fmla="*/ 18 w 33"/>
                  <a:gd name="T87" fmla="*/ 0 h 46"/>
                  <a:gd name="T88" fmla="*/ 9 w 33"/>
                  <a:gd name="T89" fmla="*/ 1 h 46"/>
                  <a:gd name="T90" fmla="*/ 1 w 33"/>
                  <a:gd name="T91" fmla="*/ 8 h 46"/>
                  <a:gd name="T92" fmla="*/ 2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6"/>
                    </a:lnTo>
                    <a:lnTo>
                      <a:pt x="20" y="26"/>
                    </a:lnTo>
                    <a:lnTo>
                      <a:pt x="22" y="27"/>
                    </a:lnTo>
                    <a:lnTo>
                      <a:pt x="24" y="27"/>
                    </a:lnTo>
                    <a:lnTo>
                      <a:pt x="26" y="29"/>
                    </a:lnTo>
                    <a:lnTo>
                      <a:pt x="27" y="30"/>
                    </a:lnTo>
                    <a:lnTo>
                      <a:pt x="28" y="32"/>
                    </a:lnTo>
                    <a:lnTo>
                      <a:pt x="28" y="35"/>
                    </a:lnTo>
                    <a:lnTo>
                      <a:pt x="28" y="38"/>
                    </a:lnTo>
                    <a:lnTo>
                      <a:pt x="25" y="41"/>
                    </a:lnTo>
                    <a:lnTo>
                      <a:pt x="22" y="43"/>
                    </a:lnTo>
                    <a:lnTo>
                      <a:pt x="17" y="44"/>
                    </a:lnTo>
                    <a:lnTo>
                      <a:pt x="14" y="43"/>
                    </a:lnTo>
                    <a:lnTo>
                      <a:pt x="11" y="43"/>
                    </a:lnTo>
                    <a:lnTo>
                      <a:pt x="9" y="41"/>
                    </a:lnTo>
                    <a:lnTo>
                      <a:pt x="8" y="40"/>
                    </a:lnTo>
                    <a:lnTo>
                      <a:pt x="6" y="38"/>
                    </a:lnTo>
                    <a:lnTo>
                      <a:pt x="5" y="35"/>
                    </a:lnTo>
                    <a:lnTo>
                      <a:pt x="4" y="33"/>
                    </a:lnTo>
                    <a:lnTo>
                      <a:pt x="3" y="30"/>
                    </a:lnTo>
                    <a:lnTo>
                      <a:pt x="3" y="28"/>
                    </a:lnTo>
                    <a:lnTo>
                      <a:pt x="2" y="28"/>
                    </a:lnTo>
                    <a:lnTo>
                      <a:pt x="1" y="28"/>
                    </a:lnTo>
                    <a:lnTo>
                      <a:pt x="0" y="30"/>
                    </a:lnTo>
                    <a:lnTo>
                      <a:pt x="0" y="44"/>
                    </a:lnTo>
                    <a:lnTo>
                      <a:pt x="1" y="45"/>
                    </a:lnTo>
                    <a:lnTo>
                      <a:pt x="1" y="46"/>
                    </a:lnTo>
                    <a:lnTo>
                      <a:pt x="2"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8"/>
                    </a:lnTo>
                    <a:lnTo>
                      <a:pt x="31" y="26"/>
                    </a:lnTo>
                    <a:lnTo>
                      <a:pt x="30" y="24"/>
                    </a:lnTo>
                    <a:lnTo>
                      <a:pt x="29" y="23"/>
                    </a:lnTo>
                    <a:lnTo>
                      <a:pt x="26" y="21"/>
                    </a:lnTo>
                    <a:lnTo>
                      <a:pt x="23" y="19"/>
                    </a:lnTo>
                    <a:lnTo>
                      <a:pt x="20" y="18"/>
                    </a:lnTo>
                    <a:lnTo>
                      <a:pt x="17" y="18"/>
                    </a:lnTo>
                    <a:lnTo>
                      <a:pt x="15" y="17"/>
                    </a:lnTo>
                    <a:lnTo>
                      <a:pt x="13" y="17"/>
                    </a:lnTo>
                    <a:lnTo>
                      <a:pt x="11" y="16"/>
                    </a:lnTo>
                    <a:lnTo>
                      <a:pt x="9" y="15"/>
                    </a:lnTo>
                    <a:lnTo>
                      <a:pt x="8" y="14"/>
                    </a:lnTo>
                    <a:lnTo>
                      <a:pt x="6" y="13"/>
                    </a:lnTo>
                    <a:lnTo>
                      <a:pt x="5" y="12"/>
                    </a:lnTo>
                    <a:lnTo>
                      <a:pt x="5" y="10"/>
                    </a:lnTo>
                    <a:lnTo>
                      <a:pt x="6" y="7"/>
                    </a:lnTo>
                    <a:lnTo>
                      <a:pt x="8" y="5"/>
                    </a:lnTo>
                    <a:lnTo>
                      <a:pt x="11" y="3"/>
                    </a:lnTo>
                    <a:lnTo>
                      <a:pt x="16" y="2"/>
                    </a:lnTo>
                    <a:lnTo>
                      <a:pt x="20" y="2"/>
                    </a:lnTo>
                    <a:lnTo>
                      <a:pt x="23" y="3"/>
                    </a:lnTo>
                    <a:lnTo>
                      <a:pt x="25" y="5"/>
                    </a:lnTo>
                    <a:lnTo>
                      <a:pt x="26" y="7"/>
                    </a:lnTo>
                    <a:lnTo>
                      <a:pt x="27" y="9"/>
                    </a:lnTo>
                    <a:lnTo>
                      <a:pt x="28" y="11"/>
                    </a:lnTo>
                    <a:lnTo>
                      <a:pt x="28" y="13"/>
                    </a:lnTo>
                    <a:lnTo>
                      <a:pt x="28" y="14"/>
                    </a:lnTo>
                    <a:lnTo>
                      <a:pt x="29" y="15"/>
                    </a:lnTo>
                    <a:lnTo>
                      <a:pt x="29" y="15"/>
                    </a:lnTo>
                    <a:lnTo>
                      <a:pt x="30" y="15"/>
                    </a:lnTo>
                    <a:lnTo>
                      <a:pt x="30" y="14"/>
                    </a:lnTo>
                    <a:lnTo>
                      <a:pt x="30" y="14"/>
                    </a:lnTo>
                    <a:lnTo>
                      <a:pt x="30" y="13"/>
                    </a:lnTo>
                    <a:lnTo>
                      <a:pt x="30" y="3"/>
                    </a:lnTo>
                    <a:lnTo>
                      <a:pt x="30" y="1"/>
                    </a:lnTo>
                    <a:lnTo>
                      <a:pt x="29" y="0"/>
                    </a:lnTo>
                    <a:lnTo>
                      <a:pt x="29" y="0"/>
                    </a:lnTo>
                    <a:lnTo>
                      <a:pt x="27" y="1"/>
                    </a:lnTo>
                    <a:lnTo>
                      <a:pt x="27" y="2"/>
                    </a:lnTo>
                    <a:lnTo>
                      <a:pt x="26" y="3"/>
                    </a:lnTo>
                    <a:lnTo>
                      <a:pt x="23" y="1"/>
                    </a:lnTo>
                    <a:lnTo>
                      <a:pt x="20" y="0"/>
                    </a:lnTo>
                    <a:lnTo>
                      <a:pt x="18" y="0"/>
                    </a:lnTo>
                    <a:lnTo>
                      <a:pt x="16" y="0"/>
                    </a:lnTo>
                    <a:lnTo>
                      <a:pt x="9" y="1"/>
                    </a:lnTo>
                    <a:lnTo>
                      <a:pt x="4" y="4"/>
                    </a:lnTo>
                    <a:lnTo>
                      <a:pt x="1" y="8"/>
                    </a:lnTo>
                    <a:lnTo>
                      <a:pt x="0" y="12"/>
                    </a:lnTo>
                    <a:lnTo>
                      <a:pt x="2" y="17"/>
                    </a:lnTo>
                    <a:lnTo>
                      <a:pt x="5" y="21"/>
                    </a:lnTo>
                    <a:lnTo>
                      <a:pt x="7" y="22"/>
                    </a:lnTo>
                    <a:lnTo>
                      <a:pt x="10" y="24"/>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07" name="Freeform 363"/>
              <p:cNvSpPr>
                <a:spLocks noChangeAspect="1" noEditPoints="1"/>
              </p:cNvSpPr>
              <p:nvPr/>
            </p:nvSpPr>
            <p:spPr bwMode="auto">
              <a:xfrm>
                <a:off x="1929" y="2380"/>
                <a:ext cx="49" cy="63"/>
              </a:xfrm>
              <a:custGeom>
                <a:avLst/>
                <a:gdLst>
                  <a:gd name="T0" fmla="*/ 15 w 49"/>
                  <a:gd name="T1" fmla="*/ 0 h 63"/>
                  <a:gd name="T2" fmla="*/ 0 w 49"/>
                  <a:gd name="T3" fmla="*/ 4 h 63"/>
                  <a:gd name="T4" fmla="*/ 7 w 49"/>
                  <a:gd name="T5" fmla="*/ 5 h 63"/>
                  <a:gd name="T6" fmla="*/ 8 w 49"/>
                  <a:gd name="T7" fmla="*/ 9 h 63"/>
                  <a:gd name="T8" fmla="*/ 8 w 49"/>
                  <a:gd name="T9" fmla="*/ 58 h 63"/>
                  <a:gd name="T10" fmla="*/ 4 w 49"/>
                  <a:gd name="T11" fmla="*/ 60 h 63"/>
                  <a:gd name="T12" fmla="*/ 0 w 49"/>
                  <a:gd name="T13" fmla="*/ 63 h 63"/>
                  <a:gd name="T14" fmla="*/ 6 w 49"/>
                  <a:gd name="T15" fmla="*/ 63 h 63"/>
                  <a:gd name="T16" fmla="*/ 11 w 49"/>
                  <a:gd name="T17" fmla="*/ 63 h 63"/>
                  <a:gd name="T18" fmla="*/ 17 w 49"/>
                  <a:gd name="T19" fmla="*/ 63 h 63"/>
                  <a:gd name="T20" fmla="*/ 23 w 49"/>
                  <a:gd name="T21" fmla="*/ 63 h 63"/>
                  <a:gd name="T22" fmla="*/ 19 w 49"/>
                  <a:gd name="T23" fmla="*/ 60 h 63"/>
                  <a:gd name="T24" fmla="*/ 15 w 49"/>
                  <a:gd name="T25" fmla="*/ 58 h 63"/>
                  <a:gd name="T26" fmla="*/ 15 w 49"/>
                  <a:gd name="T27" fmla="*/ 39 h 63"/>
                  <a:gd name="T28" fmla="*/ 16 w 49"/>
                  <a:gd name="T29" fmla="*/ 40 h 63"/>
                  <a:gd name="T30" fmla="*/ 22 w 49"/>
                  <a:gd name="T31" fmla="*/ 44 h 63"/>
                  <a:gd name="T32" fmla="*/ 36 w 49"/>
                  <a:gd name="T33" fmla="*/ 43 h 63"/>
                  <a:gd name="T34" fmla="*/ 48 w 49"/>
                  <a:gd name="T35" fmla="*/ 31 h 63"/>
                  <a:gd name="T36" fmla="*/ 48 w 49"/>
                  <a:gd name="T37" fmla="*/ 13 h 63"/>
                  <a:gd name="T38" fmla="*/ 36 w 49"/>
                  <a:gd name="T39" fmla="*/ 1 h 63"/>
                  <a:gd name="T40" fmla="*/ 23 w 49"/>
                  <a:gd name="T41" fmla="*/ 0 h 63"/>
                  <a:gd name="T42" fmla="*/ 17 w 49"/>
                  <a:gd name="T43" fmla="*/ 4 h 63"/>
                  <a:gd name="T44" fmla="*/ 15 w 49"/>
                  <a:gd name="T45" fmla="*/ 32 h 63"/>
                  <a:gd name="T46" fmla="*/ 17 w 49"/>
                  <a:gd name="T47" fmla="*/ 7 h 63"/>
                  <a:gd name="T48" fmla="*/ 24 w 49"/>
                  <a:gd name="T49" fmla="*/ 3 h 63"/>
                  <a:gd name="T50" fmla="*/ 33 w 49"/>
                  <a:gd name="T51" fmla="*/ 4 h 63"/>
                  <a:gd name="T52" fmla="*/ 40 w 49"/>
                  <a:gd name="T53" fmla="*/ 14 h 63"/>
                  <a:gd name="T54" fmla="*/ 40 w 49"/>
                  <a:gd name="T55" fmla="*/ 31 h 63"/>
                  <a:gd name="T56" fmla="*/ 32 w 49"/>
                  <a:gd name="T57" fmla="*/ 41 h 63"/>
                  <a:gd name="T58" fmla="*/ 24 w 49"/>
                  <a:gd name="T59" fmla="*/ 42 h 63"/>
                  <a:gd name="T60" fmla="*/ 18 w 49"/>
                  <a:gd name="T61" fmla="*/ 39 h 63"/>
                  <a:gd name="T62" fmla="*/ 15 w 49"/>
                  <a:gd name="T63" fmla="*/ 35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5" y="6"/>
                    </a:moveTo>
                    <a:lnTo>
                      <a:pt x="15" y="0"/>
                    </a:lnTo>
                    <a:lnTo>
                      <a:pt x="0" y="1"/>
                    </a:lnTo>
                    <a:lnTo>
                      <a:pt x="0" y="4"/>
                    </a:lnTo>
                    <a:lnTo>
                      <a:pt x="4" y="4"/>
                    </a:lnTo>
                    <a:lnTo>
                      <a:pt x="7" y="5"/>
                    </a:lnTo>
                    <a:lnTo>
                      <a:pt x="8" y="6"/>
                    </a:lnTo>
                    <a:lnTo>
                      <a:pt x="8" y="9"/>
                    </a:lnTo>
                    <a:lnTo>
                      <a:pt x="8" y="56"/>
                    </a:lnTo>
                    <a:lnTo>
                      <a:pt x="8" y="58"/>
                    </a:lnTo>
                    <a:lnTo>
                      <a:pt x="7" y="59"/>
                    </a:lnTo>
                    <a:lnTo>
                      <a:pt x="4" y="60"/>
                    </a:lnTo>
                    <a:lnTo>
                      <a:pt x="0" y="60"/>
                    </a:lnTo>
                    <a:lnTo>
                      <a:pt x="0" y="63"/>
                    </a:lnTo>
                    <a:lnTo>
                      <a:pt x="3" y="63"/>
                    </a:lnTo>
                    <a:lnTo>
                      <a:pt x="6" y="63"/>
                    </a:lnTo>
                    <a:lnTo>
                      <a:pt x="9" y="63"/>
                    </a:lnTo>
                    <a:lnTo>
                      <a:pt x="11" y="63"/>
                    </a:lnTo>
                    <a:lnTo>
                      <a:pt x="14" y="63"/>
                    </a:lnTo>
                    <a:lnTo>
                      <a:pt x="17" y="63"/>
                    </a:lnTo>
                    <a:lnTo>
                      <a:pt x="20" y="63"/>
                    </a:lnTo>
                    <a:lnTo>
                      <a:pt x="23" y="63"/>
                    </a:lnTo>
                    <a:lnTo>
                      <a:pt x="23" y="60"/>
                    </a:lnTo>
                    <a:lnTo>
                      <a:pt x="19" y="60"/>
                    </a:lnTo>
                    <a:lnTo>
                      <a:pt x="16" y="59"/>
                    </a:lnTo>
                    <a:lnTo>
                      <a:pt x="15" y="58"/>
                    </a:lnTo>
                    <a:lnTo>
                      <a:pt x="15" y="56"/>
                    </a:lnTo>
                    <a:lnTo>
                      <a:pt x="15" y="39"/>
                    </a:lnTo>
                    <a:lnTo>
                      <a:pt x="15" y="38"/>
                    </a:lnTo>
                    <a:lnTo>
                      <a:pt x="16" y="40"/>
                    </a:lnTo>
                    <a:lnTo>
                      <a:pt x="18" y="42"/>
                    </a:lnTo>
                    <a:lnTo>
                      <a:pt x="22" y="44"/>
                    </a:lnTo>
                    <a:lnTo>
                      <a:pt x="27" y="45"/>
                    </a:lnTo>
                    <a:lnTo>
                      <a:pt x="36" y="43"/>
                    </a:lnTo>
                    <a:lnTo>
                      <a:pt x="43" y="38"/>
                    </a:lnTo>
                    <a:lnTo>
                      <a:pt x="48" y="31"/>
                    </a:lnTo>
                    <a:lnTo>
                      <a:pt x="49" y="22"/>
                    </a:lnTo>
                    <a:lnTo>
                      <a:pt x="48" y="13"/>
                    </a:lnTo>
                    <a:lnTo>
                      <a:pt x="43" y="6"/>
                    </a:lnTo>
                    <a:lnTo>
                      <a:pt x="36" y="1"/>
                    </a:lnTo>
                    <a:lnTo>
                      <a:pt x="29" y="0"/>
                    </a:lnTo>
                    <a:lnTo>
                      <a:pt x="23" y="0"/>
                    </a:lnTo>
                    <a:lnTo>
                      <a:pt x="19" y="2"/>
                    </a:lnTo>
                    <a:lnTo>
                      <a:pt x="17" y="4"/>
                    </a:lnTo>
                    <a:lnTo>
                      <a:pt x="15" y="6"/>
                    </a:lnTo>
                    <a:close/>
                    <a:moveTo>
                      <a:pt x="15" y="32"/>
                    </a:moveTo>
                    <a:lnTo>
                      <a:pt x="15" y="10"/>
                    </a:lnTo>
                    <a:lnTo>
                      <a:pt x="17" y="7"/>
                    </a:lnTo>
                    <a:lnTo>
                      <a:pt x="20" y="4"/>
                    </a:lnTo>
                    <a:lnTo>
                      <a:pt x="24" y="3"/>
                    </a:lnTo>
                    <a:lnTo>
                      <a:pt x="28" y="2"/>
                    </a:lnTo>
                    <a:lnTo>
                      <a:pt x="33" y="4"/>
                    </a:lnTo>
                    <a:lnTo>
                      <a:pt x="37" y="8"/>
                    </a:lnTo>
                    <a:lnTo>
                      <a:pt x="40" y="14"/>
                    </a:lnTo>
                    <a:lnTo>
                      <a:pt x="41" y="22"/>
                    </a:lnTo>
                    <a:lnTo>
                      <a:pt x="40" y="31"/>
                    </a:lnTo>
                    <a:lnTo>
                      <a:pt x="37" y="37"/>
                    </a:lnTo>
                    <a:lnTo>
                      <a:pt x="32" y="41"/>
                    </a:lnTo>
                    <a:lnTo>
                      <a:pt x="27" y="43"/>
                    </a:lnTo>
                    <a:lnTo>
                      <a:pt x="24" y="42"/>
                    </a:lnTo>
                    <a:lnTo>
                      <a:pt x="21" y="41"/>
                    </a:lnTo>
                    <a:lnTo>
                      <a:pt x="18" y="39"/>
                    </a:lnTo>
                    <a:lnTo>
                      <a:pt x="16" y="37"/>
                    </a:lnTo>
                    <a:lnTo>
                      <a:pt x="15" y="35"/>
                    </a:lnTo>
                    <a:lnTo>
                      <a:pt x="15" y="34"/>
                    </a:lnTo>
                    <a:lnTo>
                      <a:pt x="15" y="34"/>
                    </a:lnTo>
                    <a:lnTo>
                      <a:pt x="15"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08" name="Freeform 364"/>
              <p:cNvSpPr>
                <a:spLocks noChangeAspect="1" noEditPoints="1"/>
              </p:cNvSpPr>
              <p:nvPr/>
            </p:nvSpPr>
            <p:spPr bwMode="auto">
              <a:xfrm>
                <a:off x="1986" y="2379"/>
                <a:ext cx="45" cy="46"/>
              </a:xfrm>
              <a:custGeom>
                <a:avLst/>
                <a:gdLst>
                  <a:gd name="T0" fmla="*/ 30 w 45"/>
                  <a:gd name="T1" fmla="*/ 40 h 46"/>
                  <a:gd name="T2" fmla="*/ 34 w 45"/>
                  <a:gd name="T3" fmla="*/ 45 h 46"/>
                  <a:gd name="T4" fmla="*/ 38 w 45"/>
                  <a:gd name="T5" fmla="*/ 45 h 46"/>
                  <a:gd name="T6" fmla="*/ 40 w 45"/>
                  <a:gd name="T7" fmla="*/ 45 h 46"/>
                  <a:gd name="T8" fmla="*/ 43 w 45"/>
                  <a:gd name="T9" fmla="*/ 42 h 46"/>
                  <a:gd name="T10" fmla="*/ 45 w 45"/>
                  <a:gd name="T11" fmla="*/ 39 h 46"/>
                  <a:gd name="T12" fmla="*/ 45 w 45"/>
                  <a:gd name="T13" fmla="*/ 30 h 46"/>
                  <a:gd name="T14" fmla="*/ 43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3 w 45"/>
                  <a:gd name="T39" fmla="*/ 9 h 46"/>
                  <a:gd name="T40" fmla="*/ 3 w 45"/>
                  <a:gd name="T41" fmla="*/ 13 h 46"/>
                  <a:gd name="T42" fmla="*/ 6 w 45"/>
                  <a:gd name="T43" fmla="*/ 16 h 46"/>
                  <a:gd name="T44" fmla="*/ 9 w 45"/>
                  <a:gd name="T45" fmla="*/ 16 h 46"/>
                  <a:gd name="T46" fmla="*/ 12 w 45"/>
                  <a:gd name="T47" fmla="*/ 13 h 46"/>
                  <a:gd name="T48" fmla="*/ 12 w 45"/>
                  <a:gd name="T49" fmla="*/ 10 h 46"/>
                  <a:gd name="T50" fmla="*/ 10 w 45"/>
                  <a:gd name="T51" fmla="*/ 8 h 46"/>
                  <a:gd name="T52" fmla="*/ 9 w 45"/>
                  <a:gd name="T53" fmla="*/ 5 h 46"/>
                  <a:gd name="T54" fmla="*/ 15 w 45"/>
                  <a:gd name="T55" fmla="*/ 3 h 46"/>
                  <a:gd name="T56" fmla="*/ 20 w 45"/>
                  <a:gd name="T57" fmla="*/ 3 h 46"/>
                  <a:gd name="T58" fmla="*/ 23 w 45"/>
                  <a:gd name="T59" fmla="*/ 4 h 46"/>
                  <a:gd name="T60" fmla="*/ 26 w 45"/>
                  <a:gd name="T61" fmla="*/ 7 h 46"/>
                  <a:gd name="T62" fmla="*/ 28 w 45"/>
                  <a:gd name="T63" fmla="*/ 12 h 46"/>
                  <a:gd name="T64" fmla="*/ 28 w 45"/>
                  <a:gd name="T65" fmla="*/ 19 h 46"/>
                  <a:gd name="T66" fmla="*/ 10 w 45"/>
                  <a:gd name="T67" fmla="*/ 22 h 46"/>
                  <a:gd name="T68" fmla="*/ 2 w 45"/>
                  <a:gd name="T69" fmla="*/ 28 h 46"/>
                  <a:gd name="T70" fmla="*/ 0 w 45"/>
                  <a:gd name="T71" fmla="*/ 35 h 46"/>
                  <a:gd name="T72" fmla="*/ 6 w 45"/>
                  <a:gd name="T73" fmla="*/ 44 h 46"/>
                  <a:gd name="T74" fmla="*/ 16 w 45"/>
                  <a:gd name="T75" fmla="*/ 46 h 46"/>
                  <a:gd name="T76" fmla="*/ 24 w 45"/>
                  <a:gd name="T77" fmla="*/ 43 h 46"/>
                  <a:gd name="T78" fmla="*/ 29 w 45"/>
                  <a:gd name="T79" fmla="*/ 37 h 46"/>
                  <a:gd name="T80" fmla="*/ 28 w 45"/>
                  <a:gd name="T81" fmla="*/ 31 h 46"/>
                  <a:gd name="T82" fmla="*/ 27 w 45"/>
                  <a:gd name="T83" fmla="*/ 37 h 46"/>
                  <a:gd name="T84" fmla="*/ 24 w 45"/>
                  <a:gd name="T85" fmla="*/ 41 h 46"/>
                  <a:gd name="T86" fmla="*/ 20 w 45"/>
                  <a:gd name="T87" fmla="*/ 43 h 46"/>
                  <a:gd name="T88" fmla="*/ 17 w 45"/>
                  <a:gd name="T89" fmla="*/ 44 h 46"/>
                  <a:gd name="T90" fmla="*/ 10 w 45"/>
                  <a:gd name="T91" fmla="*/ 41 h 46"/>
                  <a:gd name="T92" fmla="*/ 8 w 45"/>
                  <a:gd name="T93" fmla="*/ 35 h 46"/>
                  <a:gd name="T94" fmla="*/ 12 w 45"/>
                  <a:gd name="T95" fmla="*/ 26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3"/>
                    </a:lnTo>
                    <a:lnTo>
                      <a:pt x="34" y="45"/>
                    </a:lnTo>
                    <a:lnTo>
                      <a:pt x="37" y="45"/>
                    </a:lnTo>
                    <a:lnTo>
                      <a:pt x="38" y="45"/>
                    </a:lnTo>
                    <a:lnTo>
                      <a:pt x="39" y="45"/>
                    </a:lnTo>
                    <a:lnTo>
                      <a:pt x="40" y="45"/>
                    </a:lnTo>
                    <a:lnTo>
                      <a:pt x="42" y="44"/>
                    </a:lnTo>
                    <a:lnTo>
                      <a:pt x="43" y="42"/>
                    </a:lnTo>
                    <a:lnTo>
                      <a:pt x="44" y="41"/>
                    </a:lnTo>
                    <a:lnTo>
                      <a:pt x="45" y="39"/>
                    </a:lnTo>
                    <a:lnTo>
                      <a:pt x="45" y="36"/>
                    </a:lnTo>
                    <a:lnTo>
                      <a:pt x="45" y="30"/>
                    </a:lnTo>
                    <a:lnTo>
                      <a:pt x="43" y="30"/>
                    </a:lnTo>
                    <a:lnTo>
                      <a:pt x="43" y="36"/>
                    </a:lnTo>
                    <a:lnTo>
                      <a:pt x="42" y="39"/>
                    </a:lnTo>
                    <a:lnTo>
                      <a:pt x="41" y="41"/>
                    </a:lnTo>
                    <a:lnTo>
                      <a:pt x="40" y="42"/>
                    </a:lnTo>
                    <a:lnTo>
                      <a:pt x="39" y="42"/>
                    </a:lnTo>
                    <a:lnTo>
                      <a:pt x="37" y="42"/>
                    </a:lnTo>
                    <a:lnTo>
                      <a:pt x="36" y="40"/>
                    </a:lnTo>
                    <a:lnTo>
                      <a:pt x="35" y="38"/>
                    </a:lnTo>
                    <a:lnTo>
                      <a:pt x="35" y="37"/>
                    </a:lnTo>
                    <a:lnTo>
                      <a:pt x="35" y="17"/>
                    </a:lnTo>
                    <a:lnTo>
                      <a:pt x="35" y="14"/>
                    </a:lnTo>
                    <a:lnTo>
                      <a:pt x="35" y="11"/>
                    </a:lnTo>
                    <a:lnTo>
                      <a:pt x="34" y="8"/>
                    </a:lnTo>
                    <a:lnTo>
                      <a:pt x="32" y="6"/>
                    </a:lnTo>
                    <a:lnTo>
                      <a:pt x="29" y="3"/>
                    </a:lnTo>
                    <a:lnTo>
                      <a:pt x="25" y="1"/>
                    </a:lnTo>
                    <a:lnTo>
                      <a:pt x="22" y="0"/>
                    </a:lnTo>
                    <a:lnTo>
                      <a:pt x="18" y="0"/>
                    </a:lnTo>
                    <a:lnTo>
                      <a:pt x="15" y="0"/>
                    </a:lnTo>
                    <a:lnTo>
                      <a:pt x="12" y="1"/>
                    </a:lnTo>
                    <a:lnTo>
                      <a:pt x="10" y="2"/>
                    </a:lnTo>
                    <a:lnTo>
                      <a:pt x="7" y="3"/>
                    </a:lnTo>
                    <a:lnTo>
                      <a:pt x="6" y="5"/>
                    </a:lnTo>
                    <a:lnTo>
                      <a:pt x="4" y="7"/>
                    </a:lnTo>
                    <a:lnTo>
                      <a:pt x="3" y="9"/>
                    </a:lnTo>
                    <a:lnTo>
                      <a:pt x="3" y="11"/>
                    </a:lnTo>
                    <a:lnTo>
                      <a:pt x="3" y="13"/>
                    </a:lnTo>
                    <a:lnTo>
                      <a:pt x="4" y="15"/>
                    </a:lnTo>
                    <a:lnTo>
                      <a:pt x="6" y="16"/>
                    </a:lnTo>
                    <a:lnTo>
                      <a:pt x="8" y="16"/>
                    </a:lnTo>
                    <a:lnTo>
                      <a:pt x="9" y="16"/>
                    </a:lnTo>
                    <a:lnTo>
                      <a:pt x="11" y="15"/>
                    </a:lnTo>
                    <a:lnTo>
                      <a:pt x="12" y="13"/>
                    </a:lnTo>
                    <a:lnTo>
                      <a:pt x="12" y="11"/>
                    </a:lnTo>
                    <a:lnTo>
                      <a:pt x="12" y="10"/>
                    </a:lnTo>
                    <a:lnTo>
                      <a:pt x="11" y="9"/>
                    </a:lnTo>
                    <a:lnTo>
                      <a:pt x="10" y="8"/>
                    </a:lnTo>
                    <a:lnTo>
                      <a:pt x="7" y="7"/>
                    </a:lnTo>
                    <a:lnTo>
                      <a:pt x="9" y="5"/>
                    </a:lnTo>
                    <a:lnTo>
                      <a:pt x="12" y="3"/>
                    </a:lnTo>
                    <a:lnTo>
                      <a:pt x="15" y="3"/>
                    </a:lnTo>
                    <a:lnTo>
                      <a:pt x="18" y="2"/>
                    </a:lnTo>
                    <a:lnTo>
                      <a:pt x="20" y="3"/>
                    </a:lnTo>
                    <a:lnTo>
                      <a:pt x="21" y="3"/>
                    </a:lnTo>
                    <a:lnTo>
                      <a:pt x="23" y="4"/>
                    </a:lnTo>
                    <a:lnTo>
                      <a:pt x="25" y="5"/>
                    </a:lnTo>
                    <a:lnTo>
                      <a:pt x="26" y="7"/>
                    </a:lnTo>
                    <a:lnTo>
                      <a:pt x="27" y="9"/>
                    </a:lnTo>
                    <a:lnTo>
                      <a:pt x="28" y="12"/>
                    </a:lnTo>
                    <a:lnTo>
                      <a:pt x="28" y="15"/>
                    </a:lnTo>
                    <a:lnTo>
                      <a:pt x="28" y="19"/>
                    </a:lnTo>
                    <a:lnTo>
                      <a:pt x="20" y="20"/>
                    </a:lnTo>
                    <a:lnTo>
                      <a:pt x="10" y="22"/>
                    </a:lnTo>
                    <a:lnTo>
                      <a:pt x="5" y="25"/>
                    </a:lnTo>
                    <a:lnTo>
                      <a:pt x="2" y="28"/>
                    </a:lnTo>
                    <a:lnTo>
                      <a:pt x="1" y="32"/>
                    </a:lnTo>
                    <a:lnTo>
                      <a:pt x="0" y="35"/>
                    </a:lnTo>
                    <a:lnTo>
                      <a:pt x="2" y="40"/>
                    </a:lnTo>
                    <a:lnTo>
                      <a:pt x="6" y="44"/>
                    </a:lnTo>
                    <a:lnTo>
                      <a:pt x="11" y="45"/>
                    </a:lnTo>
                    <a:lnTo>
                      <a:pt x="16" y="46"/>
                    </a:lnTo>
                    <a:lnTo>
                      <a:pt x="21" y="45"/>
                    </a:lnTo>
                    <a:lnTo>
                      <a:pt x="24" y="43"/>
                    </a:lnTo>
                    <a:lnTo>
                      <a:pt x="27" y="41"/>
                    </a:lnTo>
                    <a:lnTo>
                      <a:pt x="29" y="37"/>
                    </a:lnTo>
                    <a:close/>
                    <a:moveTo>
                      <a:pt x="28" y="21"/>
                    </a:moveTo>
                    <a:lnTo>
                      <a:pt x="28" y="31"/>
                    </a:lnTo>
                    <a:lnTo>
                      <a:pt x="28" y="34"/>
                    </a:lnTo>
                    <a:lnTo>
                      <a:pt x="27" y="37"/>
                    </a:lnTo>
                    <a:lnTo>
                      <a:pt x="26" y="39"/>
                    </a:lnTo>
                    <a:lnTo>
                      <a:pt x="24" y="41"/>
                    </a:lnTo>
                    <a:lnTo>
                      <a:pt x="22" y="42"/>
                    </a:lnTo>
                    <a:lnTo>
                      <a:pt x="20" y="43"/>
                    </a:lnTo>
                    <a:lnTo>
                      <a:pt x="18" y="44"/>
                    </a:lnTo>
                    <a:lnTo>
                      <a:pt x="17" y="44"/>
                    </a:lnTo>
                    <a:lnTo>
                      <a:pt x="13" y="43"/>
                    </a:lnTo>
                    <a:lnTo>
                      <a:pt x="10" y="41"/>
                    </a:lnTo>
                    <a:lnTo>
                      <a:pt x="8" y="39"/>
                    </a:lnTo>
                    <a:lnTo>
                      <a:pt x="8" y="35"/>
                    </a:lnTo>
                    <a:lnTo>
                      <a:pt x="9" y="31"/>
                    </a:lnTo>
                    <a:lnTo>
                      <a:pt x="12" y="26"/>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09" name="Freeform 365"/>
              <p:cNvSpPr>
                <a:spLocks noChangeAspect="1"/>
              </p:cNvSpPr>
              <p:nvPr/>
            </p:nvSpPr>
            <p:spPr bwMode="auto">
              <a:xfrm>
                <a:off x="2035" y="2380"/>
                <a:ext cx="50" cy="44"/>
              </a:xfrm>
              <a:custGeom>
                <a:avLst/>
                <a:gdLst>
                  <a:gd name="T0" fmla="*/ 8 w 50"/>
                  <a:gd name="T1" fmla="*/ 36 h 44"/>
                  <a:gd name="T2" fmla="*/ 6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2 w 50"/>
                  <a:gd name="T15" fmla="*/ 41 h 44"/>
                  <a:gd name="T16" fmla="*/ 16 w 50"/>
                  <a:gd name="T17" fmla="*/ 40 h 44"/>
                  <a:gd name="T18" fmla="*/ 15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5 w 50"/>
                  <a:gd name="T33" fmla="*/ 36 h 44"/>
                  <a:gd name="T34" fmla="*/ 34 w 50"/>
                  <a:gd name="T35" fmla="*/ 40 h 44"/>
                  <a:gd name="T36" fmla="*/ 28 w 50"/>
                  <a:gd name="T37" fmla="*/ 41 h 44"/>
                  <a:gd name="T38" fmla="*/ 30 w 50"/>
                  <a:gd name="T39" fmla="*/ 44 h 44"/>
                  <a:gd name="T40" fmla="*/ 37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9"/>
                    </a:moveTo>
                    <a:lnTo>
                      <a:pt x="8" y="36"/>
                    </a:lnTo>
                    <a:lnTo>
                      <a:pt x="7" y="39"/>
                    </a:lnTo>
                    <a:lnTo>
                      <a:pt x="6" y="40"/>
                    </a:lnTo>
                    <a:lnTo>
                      <a:pt x="4" y="41"/>
                    </a:lnTo>
                    <a:lnTo>
                      <a:pt x="0" y="41"/>
                    </a:lnTo>
                    <a:lnTo>
                      <a:pt x="0" y="44"/>
                    </a:lnTo>
                    <a:lnTo>
                      <a:pt x="3" y="44"/>
                    </a:lnTo>
                    <a:lnTo>
                      <a:pt x="6" y="44"/>
                    </a:lnTo>
                    <a:lnTo>
                      <a:pt x="9" y="44"/>
                    </a:lnTo>
                    <a:lnTo>
                      <a:pt x="11" y="43"/>
                    </a:lnTo>
                    <a:lnTo>
                      <a:pt x="14" y="44"/>
                    </a:lnTo>
                    <a:lnTo>
                      <a:pt x="16" y="44"/>
                    </a:lnTo>
                    <a:lnTo>
                      <a:pt x="20" y="44"/>
                    </a:lnTo>
                    <a:lnTo>
                      <a:pt x="22" y="44"/>
                    </a:lnTo>
                    <a:lnTo>
                      <a:pt x="22" y="41"/>
                    </a:lnTo>
                    <a:lnTo>
                      <a:pt x="18" y="41"/>
                    </a:lnTo>
                    <a:lnTo>
                      <a:pt x="16" y="40"/>
                    </a:lnTo>
                    <a:lnTo>
                      <a:pt x="15" y="39"/>
                    </a:lnTo>
                    <a:lnTo>
                      <a:pt x="15" y="36"/>
                    </a:lnTo>
                    <a:lnTo>
                      <a:pt x="15"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2" y="41"/>
                    </a:lnTo>
                    <a:lnTo>
                      <a:pt x="28" y="41"/>
                    </a:lnTo>
                    <a:lnTo>
                      <a:pt x="28" y="44"/>
                    </a:lnTo>
                    <a:lnTo>
                      <a:pt x="30" y="44"/>
                    </a:lnTo>
                    <a:lnTo>
                      <a:pt x="34" y="44"/>
                    </a:lnTo>
                    <a:lnTo>
                      <a:pt x="37" y="44"/>
                    </a:lnTo>
                    <a:lnTo>
                      <a:pt x="39" y="43"/>
                    </a:lnTo>
                    <a:lnTo>
                      <a:pt x="41" y="44"/>
                    </a:lnTo>
                    <a:lnTo>
                      <a:pt x="44" y="44"/>
                    </a:lnTo>
                    <a:lnTo>
                      <a:pt x="47" y="44"/>
                    </a:lnTo>
                    <a:lnTo>
                      <a:pt x="50" y="44"/>
                    </a:lnTo>
                    <a:lnTo>
                      <a:pt x="50" y="41"/>
                    </a:lnTo>
                    <a:lnTo>
                      <a:pt x="47" y="41"/>
                    </a:lnTo>
                    <a:lnTo>
                      <a:pt x="44" y="40"/>
                    </a:lnTo>
                    <a:lnTo>
                      <a:pt x="43" y="39"/>
                    </a:lnTo>
                    <a:lnTo>
                      <a:pt x="42" y="38"/>
                    </a:lnTo>
                    <a:lnTo>
                      <a:pt x="42" y="19"/>
                    </a:lnTo>
                    <a:lnTo>
                      <a:pt x="42" y="13"/>
                    </a:lnTo>
                    <a:lnTo>
                      <a:pt x="42" y="9"/>
                    </a:lnTo>
                    <a:lnTo>
                      <a:pt x="41" y="6"/>
                    </a:lnTo>
                    <a:lnTo>
                      <a:pt x="39" y="3"/>
                    </a:lnTo>
                    <a:lnTo>
                      <a:pt x="38" y="2"/>
                    </a:lnTo>
                    <a:lnTo>
                      <a:pt x="36" y="1"/>
                    </a:lnTo>
                    <a:lnTo>
                      <a:pt x="33" y="0"/>
                    </a:lnTo>
                    <a:lnTo>
                      <a:pt x="29" y="0"/>
                    </a:lnTo>
                    <a:lnTo>
                      <a:pt x="24" y="1"/>
                    </a:lnTo>
                    <a:lnTo>
                      <a:pt x="20" y="3"/>
                    </a:lnTo>
                    <a:lnTo>
                      <a:pt x="16" y="6"/>
                    </a:lnTo>
                    <a:lnTo>
                      <a:pt x="14" y="10"/>
                    </a:lnTo>
                    <a:lnTo>
                      <a:pt x="14" y="0"/>
                    </a:lnTo>
                    <a:lnTo>
                      <a:pt x="0" y="1"/>
                    </a:lnTo>
                    <a:lnTo>
                      <a:pt x="0" y="4"/>
                    </a:lnTo>
                    <a:lnTo>
                      <a:pt x="2" y="4"/>
                    </a:lnTo>
                    <a:lnTo>
                      <a:pt x="4" y="4"/>
                    </a:lnTo>
                    <a:lnTo>
                      <a:pt x="5" y="4"/>
                    </a:lnTo>
                    <a:lnTo>
                      <a:pt x="6" y="5"/>
                    </a:lnTo>
                    <a:lnTo>
                      <a:pt x="7" y="6"/>
                    </a:lnTo>
                    <a:lnTo>
                      <a:pt x="7" y="7"/>
                    </a:lnTo>
                    <a:lnTo>
                      <a:pt x="8" y="8"/>
                    </a:lnTo>
                    <a:lnTo>
                      <a:pt x="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10" name="Freeform 366"/>
              <p:cNvSpPr>
                <a:spLocks noChangeAspect="1"/>
              </p:cNvSpPr>
              <p:nvPr/>
            </p:nvSpPr>
            <p:spPr bwMode="auto">
              <a:xfrm>
                <a:off x="2090" y="2380"/>
                <a:ext cx="50" cy="44"/>
              </a:xfrm>
              <a:custGeom>
                <a:avLst/>
                <a:gdLst>
                  <a:gd name="T0" fmla="*/ 8 w 50"/>
                  <a:gd name="T1" fmla="*/ 36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4 w 50"/>
                  <a:gd name="T23" fmla="*/ 3 h 44"/>
                  <a:gd name="T24" fmla="*/ 31 w 50"/>
                  <a:gd name="T25" fmla="*/ 2 h 44"/>
                  <a:gd name="T26" fmla="*/ 34 w 50"/>
                  <a:gd name="T27" fmla="*/ 4 h 44"/>
                  <a:gd name="T28" fmla="*/ 35 w 50"/>
                  <a:gd name="T29" fmla="*/ 7 h 44"/>
                  <a:gd name="T30" fmla="*/ 36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2 w 50"/>
                  <a:gd name="T43" fmla="*/ 44 h 44"/>
                  <a:gd name="T44" fmla="*/ 48 w 50"/>
                  <a:gd name="T45" fmla="*/ 44 h 44"/>
                  <a:gd name="T46" fmla="*/ 50 w 50"/>
                  <a:gd name="T47" fmla="*/ 41 h 44"/>
                  <a:gd name="T48" fmla="*/ 45 w 50"/>
                  <a:gd name="T49" fmla="*/ 40 h 44"/>
                  <a:gd name="T50" fmla="*/ 43 w 50"/>
                  <a:gd name="T51" fmla="*/ 38 h 44"/>
                  <a:gd name="T52" fmla="*/ 43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5 w 50"/>
                  <a:gd name="T69" fmla="*/ 4 h 44"/>
                  <a:gd name="T70" fmla="*/ 7 w 50"/>
                  <a:gd name="T71" fmla="*/ 5 h 44"/>
                  <a:gd name="T72" fmla="*/ 8 w 50"/>
                  <a:gd name="T73" fmla="*/ 7 h 44"/>
                  <a:gd name="T74" fmla="*/ 8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9"/>
                    </a:moveTo>
                    <a:lnTo>
                      <a:pt x="8" y="36"/>
                    </a:lnTo>
                    <a:lnTo>
                      <a:pt x="8" y="39"/>
                    </a:lnTo>
                    <a:lnTo>
                      <a:pt x="7" y="40"/>
                    </a:lnTo>
                    <a:lnTo>
                      <a:pt x="4" y="41"/>
                    </a:lnTo>
                    <a:lnTo>
                      <a:pt x="0" y="41"/>
                    </a:lnTo>
                    <a:lnTo>
                      <a:pt x="0" y="44"/>
                    </a:lnTo>
                    <a:lnTo>
                      <a:pt x="3" y="44"/>
                    </a:lnTo>
                    <a:lnTo>
                      <a:pt x="6" y="44"/>
                    </a:lnTo>
                    <a:lnTo>
                      <a:pt x="9" y="44"/>
                    </a:lnTo>
                    <a:lnTo>
                      <a:pt x="12" y="43"/>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4" y="3"/>
                    </a:lnTo>
                    <a:lnTo>
                      <a:pt x="28" y="2"/>
                    </a:lnTo>
                    <a:lnTo>
                      <a:pt x="31" y="2"/>
                    </a:lnTo>
                    <a:lnTo>
                      <a:pt x="32" y="3"/>
                    </a:lnTo>
                    <a:lnTo>
                      <a:pt x="34" y="4"/>
                    </a:lnTo>
                    <a:lnTo>
                      <a:pt x="35" y="5"/>
                    </a:lnTo>
                    <a:lnTo>
                      <a:pt x="35" y="7"/>
                    </a:lnTo>
                    <a:lnTo>
                      <a:pt x="36" y="9"/>
                    </a:lnTo>
                    <a:lnTo>
                      <a:pt x="36" y="11"/>
                    </a:lnTo>
                    <a:lnTo>
                      <a:pt x="36" y="13"/>
                    </a:lnTo>
                    <a:lnTo>
                      <a:pt x="36" y="36"/>
                    </a:lnTo>
                    <a:lnTo>
                      <a:pt x="36" y="39"/>
                    </a:lnTo>
                    <a:lnTo>
                      <a:pt x="34" y="40"/>
                    </a:lnTo>
                    <a:lnTo>
                      <a:pt x="32" y="41"/>
                    </a:lnTo>
                    <a:lnTo>
                      <a:pt x="28" y="41"/>
                    </a:lnTo>
                    <a:lnTo>
                      <a:pt x="28" y="44"/>
                    </a:lnTo>
                    <a:lnTo>
                      <a:pt x="31" y="44"/>
                    </a:lnTo>
                    <a:lnTo>
                      <a:pt x="34" y="44"/>
                    </a:lnTo>
                    <a:lnTo>
                      <a:pt x="37" y="44"/>
                    </a:lnTo>
                    <a:lnTo>
                      <a:pt x="39" y="43"/>
                    </a:lnTo>
                    <a:lnTo>
                      <a:pt x="42" y="44"/>
                    </a:lnTo>
                    <a:lnTo>
                      <a:pt x="45" y="44"/>
                    </a:lnTo>
                    <a:lnTo>
                      <a:pt x="48" y="44"/>
                    </a:lnTo>
                    <a:lnTo>
                      <a:pt x="50" y="44"/>
                    </a:lnTo>
                    <a:lnTo>
                      <a:pt x="50" y="41"/>
                    </a:lnTo>
                    <a:lnTo>
                      <a:pt x="47" y="41"/>
                    </a:lnTo>
                    <a:lnTo>
                      <a:pt x="45" y="40"/>
                    </a:lnTo>
                    <a:lnTo>
                      <a:pt x="43" y="39"/>
                    </a:lnTo>
                    <a:lnTo>
                      <a:pt x="43" y="38"/>
                    </a:lnTo>
                    <a:lnTo>
                      <a:pt x="43" y="19"/>
                    </a:lnTo>
                    <a:lnTo>
                      <a:pt x="43" y="13"/>
                    </a:lnTo>
                    <a:lnTo>
                      <a:pt x="42" y="9"/>
                    </a:lnTo>
                    <a:lnTo>
                      <a:pt x="41" y="6"/>
                    </a:lnTo>
                    <a:lnTo>
                      <a:pt x="40" y="3"/>
                    </a:lnTo>
                    <a:lnTo>
                      <a:pt x="38" y="2"/>
                    </a:lnTo>
                    <a:lnTo>
                      <a:pt x="36" y="1"/>
                    </a:lnTo>
                    <a:lnTo>
                      <a:pt x="33" y="0"/>
                    </a:lnTo>
                    <a:lnTo>
                      <a:pt x="29" y="0"/>
                    </a:lnTo>
                    <a:lnTo>
                      <a:pt x="24" y="1"/>
                    </a:lnTo>
                    <a:lnTo>
                      <a:pt x="20" y="3"/>
                    </a:lnTo>
                    <a:lnTo>
                      <a:pt x="17" y="6"/>
                    </a:lnTo>
                    <a:lnTo>
                      <a:pt x="14" y="10"/>
                    </a:lnTo>
                    <a:lnTo>
                      <a:pt x="14" y="0"/>
                    </a:lnTo>
                    <a:lnTo>
                      <a:pt x="0" y="1"/>
                    </a:lnTo>
                    <a:lnTo>
                      <a:pt x="0" y="4"/>
                    </a:lnTo>
                    <a:lnTo>
                      <a:pt x="3" y="4"/>
                    </a:lnTo>
                    <a:lnTo>
                      <a:pt x="5" y="4"/>
                    </a:lnTo>
                    <a:lnTo>
                      <a:pt x="6" y="4"/>
                    </a:lnTo>
                    <a:lnTo>
                      <a:pt x="7" y="5"/>
                    </a:lnTo>
                    <a:lnTo>
                      <a:pt x="8" y="6"/>
                    </a:lnTo>
                    <a:lnTo>
                      <a:pt x="8" y="7"/>
                    </a:lnTo>
                    <a:lnTo>
                      <a:pt x="8" y="8"/>
                    </a:lnTo>
                    <a:lnTo>
                      <a:pt x="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11" name="Freeform 367"/>
              <p:cNvSpPr>
                <a:spLocks noChangeAspect="1" noEditPoints="1"/>
              </p:cNvSpPr>
              <p:nvPr/>
            </p:nvSpPr>
            <p:spPr bwMode="auto">
              <a:xfrm>
                <a:off x="2145" y="2379"/>
                <a:ext cx="39" cy="46"/>
              </a:xfrm>
              <a:custGeom>
                <a:avLst/>
                <a:gdLst>
                  <a:gd name="T0" fmla="*/ 9 w 39"/>
                  <a:gd name="T1" fmla="*/ 20 h 46"/>
                  <a:gd name="T2" fmla="*/ 10 w 39"/>
                  <a:gd name="T3" fmla="*/ 11 h 46"/>
                  <a:gd name="T4" fmla="*/ 14 w 39"/>
                  <a:gd name="T5" fmla="*/ 5 h 46"/>
                  <a:gd name="T6" fmla="*/ 18 w 39"/>
                  <a:gd name="T7" fmla="*/ 3 h 46"/>
                  <a:gd name="T8" fmla="*/ 21 w 39"/>
                  <a:gd name="T9" fmla="*/ 2 h 46"/>
                  <a:gd name="T10" fmla="*/ 25 w 39"/>
                  <a:gd name="T11" fmla="*/ 3 h 46"/>
                  <a:gd name="T12" fmla="*/ 27 w 39"/>
                  <a:gd name="T13" fmla="*/ 4 h 46"/>
                  <a:gd name="T14" fmla="*/ 29 w 39"/>
                  <a:gd name="T15" fmla="*/ 7 h 46"/>
                  <a:gd name="T16" fmla="*/ 31 w 39"/>
                  <a:gd name="T17" fmla="*/ 10 h 46"/>
                  <a:gd name="T18" fmla="*/ 32 w 39"/>
                  <a:gd name="T19" fmla="*/ 12 h 46"/>
                  <a:gd name="T20" fmla="*/ 32 w 39"/>
                  <a:gd name="T21" fmla="*/ 15 h 46"/>
                  <a:gd name="T22" fmla="*/ 32 w 39"/>
                  <a:gd name="T23" fmla="*/ 18 h 46"/>
                  <a:gd name="T24" fmla="*/ 32 w 39"/>
                  <a:gd name="T25" fmla="*/ 20 h 46"/>
                  <a:gd name="T26" fmla="*/ 9 w 39"/>
                  <a:gd name="T27" fmla="*/ 20 h 46"/>
                  <a:gd name="T28" fmla="*/ 9 w 39"/>
                  <a:gd name="T29" fmla="*/ 22 h 46"/>
                  <a:gd name="T30" fmla="*/ 36 w 39"/>
                  <a:gd name="T31" fmla="*/ 22 h 46"/>
                  <a:gd name="T32" fmla="*/ 38 w 39"/>
                  <a:gd name="T33" fmla="*/ 22 h 46"/>
                  <a:gd name="T34" fmla="*/ 39 w 39"/>
                  <a:gd name="T35" fmla="*/ 21 h 46"/>
                  <a:gd name="T36" fmla="*/ 39 w 39"/>
                  <a:gd name="T37" fmla="*/ 21 h 46"/>
                  <a:gd name="T38" fmla="*/ 39 w 39"/>
                  <a:gd name="T39" fmla="*/ 20 h 46"/>
                  <a:gd name="T40" fmla="*/ 38 w 39"/>
                  <a:gd name="T41" fmla="*/ 12 h 46"/>
                  <a:gd name="T42" fmla="*/ 35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9 w 39"/>
                  <a:gd name="T73" fmla="*/ 32 h 46"/>
                  <a:gd name="T74" fmla="*/ 38 w 39"/>
                  <a:gd name="T75" fmla="*/ 32 h 46"/>
                  <a:gd name="T76" fmla="*/ 37 w 39"/>
                  <a:gd name="T77" fmla="*/ 32 h 46"/>
                  <a:gd name="T78" fmla="*/ 36 w 39"/>
                  <a:gd name="T79" fmla="*/ 33 h 46"/>
                  <a:gd name="T80" fmla="*/ 35 w 39"/>
                  <a:gd name="T81" fmla="*/ 37 h 46"/>
                  <a:gd name="T82" fmla="*/ 33 w 39"/>
                  <a:gd name="T83" fmla="*/ 39 h 46"/>
                  <a:gd name="T84" fmla="*/ 31 w 39"/>
                  <a:gd name="T85" fmla="*/ 41 h 46"/>
                  <a:gd name="T86" fmla="*/ 29 w 39"/>
                  <a:gd name="T87" fmla="*/ 42 h 46"/>
                  <a:gd name="T88" fmla="*/ 27 w 39"/>
                  <a:gd name="T89" fmla="*/ 43 h 46"/>
                  <a:gd name="T90" fmla="*/ 25 w 39"/>
                  <a:gd name="T91" fmla="*/ 43 h 46"/>
                  <a:gd name="T92" fmla="*/ 24 w 39"/>
                  <a:gd name="T93" fmla="*/ 43 h 46"/>
                  <a:gd name="T94" fmla="*/ 23 w 39"/>
                  <a:gd name="T95" fmla="*/ 43 h 46"/>
                  <a:gd name="T96" fmla="*/ 19 w 39"/>
                  <a:gd name="T97" fmla="*/ 43 h 46"/>
                  <a:gd name="T98" fmla="*/ 16 w 39"/>
                  <a:gd name="T99" fmla="*/ 41 h 46"/>
                  <a:gd name="T100" fmla="*/ 14 w 39"/>
                  <a:gd name="T101" fmla="*/ 39 h 46"/>
                  <a:gd name="T102" fmla="*/ 12 w 39"/>
                  <a:gd name="T103" fmla="*/ 37 h 46"/>
                  <a:gd name="T104" fmla="*/ 10 w 39"/>
                  <a:gd name="T105" fmla="*/ 33 h 46"/>
                  <a:gd name="T106" fmla="*/ 9 w 39"/>
                  <a:gd name="T107" fmla="*/ 29 h 46"/>
                  <a:gd name="T108" fmla="*/ 9 w 39"/>
                  <a:gd name="T109" fmla="*/ 25 h 46"/>
                  <a:gd name="T110" fmla="*/ 9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20"/>
                    </a:moveTo>
                    <a:lnTo>
                      <a:pt x="10" y="11"/>
                    </a:lnTo>
                    <a:lnTo>
                      <a:pt x="14" y="5"/>
                    </a:lnTo>
                    <a:lnTo>
                      <a:pt x="18" y="3"/>
                    </a:lnTo>
                    <a:lnTo>
                      <a:pt x="21" y="2"/>
                    </a:lnTo>
                    <a:lnTo>
                      <a:pt x="25" y="3"/>
                    </a:lnTo>
                    <a:lnTo>
                      <a:pt x="27" y="4"/>
                    </a:lnTo>
                    <a:lnTo>
                      <a:pt x="29" y="7"/>
                    </a:lnTo>
                    <a:lnTo>
                      <a:pt x="31" y="10"/>
                    </a:lnTo>
                    <a:lnTo>
                      <a:pt x="32" y="12"/>
                    </a:lnTo>
                    <a:lnTo>
                      <a:pt x="32" y="15"/>
                    </a:lnTo>
                    <a:lnTo>
                      <a:pt x="32" y="18"/>
                    </a:lnTo>
                    <a:lnTo>
                      <a:pt x="32" y="20"/>
                    </a:lnTo>
                    <a:lnTo>
                      <a:pt x="9" y="20"/>
                    </a:lnTo>
                    <a:close/>
                    <a:moveTo>
                      <a:pt x="9" y="22"/>
                    </a:moveTo>
                    <a:lnTo>
                      <a:pt x="36" y="22"/>
                    </a:lnTo>
                    <a:lnTo>
                      <a:pt x="38" y="22"/>
                    </a:lnTo>
                    <a:lnTo>
                      <a:pt x="39" y="21"/>
                    </a:lnTo>
                    <a:lnTo>
                      <a:pt x="39" y="21"/>
                    </a:lnTo>
                    <a:lnTo>
                      <a:pt x="39" y="20"/>
                    </a:lnTo>
                    <a:lnTo>
                      <a:pt x="38" y="12"/>
                    </a:lnTo>
                    <a:lnTo>
                      <a:pt x="35"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9" y="32"/>
                    </a:lnTo>
                    <a:lnTo>
                      <a:pt x="38" y="32"/>
                    </a:lnTo>
                    <a:lnTo>
                      <a:pt x="37" y="32"/>
                    </a:lnTo>
                    <a:lnTo>
                      <a:pt x="36" y="33"/>
                    </a:lnTo>
                    <a:lnTo>
                      <a:pt x="35" y="37"/>
                    </a:lnTo>
                    <a:lnTo>
                      <a:pt x="33" y="39"/>
                    </a:lnTo>
                    <a:lnTo>
                      <a:pt x="31" y="41"/>
                    </a:lnTo>
                    <a:lnTo>
                      <a:pt x="29" y="42"/>
                    </a:lnTo>
                    <a:lnTo>
                      <a:pt x="27" y="43"/>
                    </a:lnTo>
                    <a:lnTo>
                      <a:pt x="25" y="43"/>
                    </a:lnTo>
                    <a:lnTo>
                      <a:pt x="24" y="43"/>
                    </a:lnTo>
                    <a:lnTo>
                      <a:pt x="23" y="43"/>
                    </a:lnTo>
                    <a:lnTo>
                      <a:pt x="19" y="43"/>
                    </a:lnTo>
                    <a:lnTo>
                      <a:pt x="16" y="41"/>
                    </a:lnTo>
                    <a:lnTo>
                      <a:pt x="14" y="39"/>
                    </a:lnTo>
                    <a:lnTo>
                      <a:pt x="12" y="37"/>
                    </a:lnTo>
                    <a:lnTo>
                      <a:pt x="10" y="33"/>
                    </a:lnTo>
                    <a:lnTo>
                      <a:pt x="9" y="29"/>
                    </a:lnTo>
                    <a:lnTo>
                      <a:pt x="9" y="25"/>
                    </a:lnTo>
                    <a:lnTo>
                      <a:pt x="9"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12" name="Freeform 368"/>
              <p:cNvSpPr>
                <a:spLocks noChangeAspect="1"/>
              </p:cNvSpPr>
              <p:nvPr/>
            </p:nvSpPr>
            <p:spPr bwMode="auto">
              <a:xfrm>
                <a:off x="2190" y="2380"/>
                <a:ext cx="33" cy="44"/>
              </a:xfrm>
              <a:custGeom>
                <a:avLst/>
                <a:gdLst>
                  <a:gd name="T0" fmla="*/ 14 w 33"/>
                  <a:gd name="T1" fmla="*/ 11 h 44"/>
                  <a:gd name="T2" fmla="*/ 14 w 33"/>
                  <a:gd name="T3" fmla="*/ 0 h 44"/>
                  <a:gd name="T4" fmla="*/ 0 w 33"/>
                  <a:gd name="T5" fmla="*/ 1 h 44"/>
                  <a:gd name="T6" fmla="*/ 0 w 33"/>
                  <a:gd name="T7" fmla="*/ 4 h 44"/>
                  <a:gd name="T8" fmla="*/ 2 w 33"/>
                  <a:gd name="T9" fmla="*/ 4 h 44"/>
                  <a:gd name="T10" fmla="*/ 4 w 33"/>
                  <a:gd name="T11" fmla="*/ 4 h 44"/>
                  <a:gd name="T12" fmla="*/ 5 w 33"/>
                  <a:gd name="T13" fmla="*/ 4 h 44"/>
                  <a:gd name="T14" fmla="*/ 6 w 33"/>
                  <a:gd name="T15" fmla="*/ 5 h 44"/>
                  <a:gd name="T16" fmla="*/ 7 w 33"/>
                  <a:gd name="T17" fmla="*/ 6 h 44"/>
                  <a:gd name="T18" fmla="*/ 7 w 33"/>
                  <a:gd name="T19" fmla="*/ 7 h 44"/>
                  <a:gd name="T20" fmla="*/ 7 w 33"/>
                  <a:gd name="T21" fmla="*/ 8 h 44"/>
                  <a:gd name="T22" fmla="*/ 7 w 33"/>
                  <a:gd name="T23" fmla="*/ 9 h 44"/>
                  <a:gd name="T24" fmla="*/ 7 w 33"/>
                  <a:gd name="T25" fmla="*/ 36 h 44"/>
                  <a:gd name="T26" fmla="*/ 7 w 33"/>
                  <a:gd name="T27" fmla="*/ 39 h 44"/>
                  <a:gd name="T28" fmla="*/ 6 w 33"/>
                  <a:gd name="T29" fmla="*/ 40 h 44"/>
                  <a:gd name="T30" fmla="*/ 4 w 33"/>
                  <a:gd name="T31" fmla="*/ 41 h 44"/>
                  <a:gd name="T32" fmla="*/ 0 w 33"/>
                  <a:gd name="T33" fmla="*/ 41 h 44"/>
                  <a:gd name="T34" fmla="*/ 0 w 33"/>
                  <a:gd name="T35" fmla="*/ 44 h 44"/>
                  <a:gd name="T36" fmla="*/ 6 w 33"/>
                  <a:gd name="T37" fmla="*/ 44 h 44"/>
                  <a:gd name="T38" fmla="*/ 11 w 33"/>
                  <a:gd name="T39" fmla="*/ 43 h 44"/>
                  <a:gd name="T40" fmla="*/ 17 w 33"/>
                  <a:gd name="T41" fmla="*/ 44 h 44"/>
                  <a:gd name="T42" fmla="*/ 24 w 33"/>
                  <a:gd name="T43" fmla="*/ 44 h 44"/>
                  <a:gd name="T44" fmla="*/ 24 w 33"/>
                  <a:gd name="T45" fmla="*/ 41 h 44"/>
                  <a:gd name="T46" fmla="*/ 22 w 33"/>
                  <a:gd name="T47" fmla="*/ 41 h 44"/>
                  <a:gd name="T48" fmla="*/ 17 w 33"/>
                  <a:gd name="T49" fmla="*/ 40 h 44"/>
                  <a:gd name="T50" fmla="*/ 15 w 33"/>
                  <a:gd name="T51" fmla="*/ 40 h 44"/>
                  <a:gd name="T52" fmla="*/ 14 w 33"/>
                  <a:gd name="T53" fmla="*/ 38 h 44"/>
                  <a:gd name="T54" fmla="*/ 14 w 33"/>
                  <a:gd name="T55" fmla="*/ 36 h 44"/>
                  <a:gd name="T56" fmla="*/ 14 w 33"/>
                  <a:gd name="T57" fmla="*/ 21 h 44"/>
                  <a:gd name="T58" fmla="*/ 15 w 33"/>
                  <a:gd name="T59" fmla="*/ 14 h 44"/>
                  <a:gd name="T60" fmla="*/ 17 w 33"/>
                  <a:gd name="T61" fmla="*/ 8 h 44"/>
                  <a:gd name="T62" fmla="*/ 21 w 33"/>
                  <a:gd name="T63" fmla="*/ 3 h 44"/>
                  <a:gd name="T64" fmla="*/ 26 w 33"/>
                  <a:gd name="T65" fmla="*/ 2 h 44"/>
                  <a:gd name="T66" fmla="*/ 27 w 33"/>
                  <a:gd name="T67" fmla="*/ 2 h 44"/>
                  <a:gd name="T68" fmla="*/ 26 w 33"/>
                  <a:gd name="T69" fmla="*/ 2 h 44"/>
                  <a:gd name="T70" fmla="*/ 26 w 33"/>
                  <a:gd name="T71" fmla="*/ 3 h 44"/>
                  <a:gd name="T72" fmla="*/ 25 w 33"/>
                  <a:gd name="T73" fmla="*/ 4 h 44"/>
                  <a:gd name="T74" fmla="*/ 25 w 33"/>
                  <a:gd name="T75" fmla="*/ 6 h 44"/>
                  <a:gd name="T76" fmla="*/ 25 w 33"/>
                  <a:gd name="T77" fmla="*/ 8 h 44"/>
                  <a:gd name="T78" fmla="*/ 26 w 33"/>
                  <a:gd name="T79" fmla="*/ 9 h 44"/>
                  <a:gd name="T80" fmla="*/ 27 w 33"/>
                  <a:gd name="T81" fmla="*/ 10 h 44"/>
                  <a:gd name="T82" fmla="*/ 29 w 33"/>
                  <a:gd name="T83" fmla="*/ 10 h 44"/>
                  <a:gd name="T84" fmla="*/ 30 w 33"/>
                  <a:gd name="T85" fmla="*/ 10 h 44"/>
                  <a:gd name="T86" fmla="*/ 32 w 33"/>
                  <a:gd name="T87" fmla="*/ 9 h 44"/>
                  <a:gd name="T88" fmla="*/ 33 w 33"/>
                  <a:gd name="T89" fmla="*/ 8 h 44"/>
                  <a:gd name="T90" fmla="*/ 33 w 33"/>
                  <a:gd name="T91" fmla="*/ 6 h 44"/>
                  <a:gd name="T92" fmla="*/ 33 w 33"/>
                  <a:gd name="T93" fmla="*/ 4 h 44"/>
                  <a:gd name="T94" fmla="*/ 31 w 33"/>
                  <a:gd name="T95" fmla="*/ 2 h 44"/>
                  <a:gd name="T96" fmla="*/ 29 w 33"/>
                  <a:gd name="T97" fmla="*/ 0 h 44"/>
                  <a:gd name="T98" fmla="*/ 26 w 33"/>
                  <a:gd name="T99" fmla="*/ 0 h 44"/>
                  <a:gd name="T100" fmla="*/ 23 w 33"/>
                  <a:gd name="T101" fmla="*/ 0 h 44"/>
                  <a:gd name="T102" fmla="*/ 21 w 33"/>
                  <a:gd name="T103" fmla="*/ 1 h 44"/>
                  <a:gd name="T104" fmla="*/ 19 w 33"/>
                  <a:gd name="T105" fmla="*/ 2 h 44"/>
                  <a:gd name="T106" fmla="*/ 17 w 33"/>
                  <a:gd name="T107" fmla="*/ 4 h 44"/>
                  <a:gd name="T108" fmla="*/ 16 w 33"/>
                  <a:gd name="T109" fmla="*/ 5 h 44"/>
                  <a:gd name="T110" fmla="*/ 15 w 33"/>
                  <a:gd name="T111" fmla="*/ 7 h 44"/>
                  <a:gd name="T112" fmla="*/ 14 w 33"/>
                  <a:gd name="T113" fmla="*/ 9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1"/>
                    </a:lnTo>
                    <a:lnTo>
                      <a:pt x="0" y="4"/>
                    </a:lnTo>
                    <a:lnTo>
                      <a:pt x="2" y="4"/>
                    </a:lnTo>
                    <a:lnTo>
                      <a:pt x="4" y="4"/>
                    </a:lnTo>
                    <a:lnTo>
                      <a:pt x="5" y="4"/>
                    </a:lnTo>
                    <a:lnTo>
                      <a:pt x="6" y="5"/>
                    </a:lnTo>
                    <a:lnTo>
                      <a:pt x="7" y="6"/>
                    </a:lnTo>
                    <a:lnTo>
                      <a:pt x="7" y="7"/>
                    </a:lnTo>
                    <a:lnTo>
                      <a:pt x="7" y="8"/>
                    </a:lnTo>
                    <a:lnTo>
                      <a:pt x="7" y="9"/>
                    </a:lnTo>
                    <a:lnTo>
                      <a:pt x="7" y="36"/>
                    </a:lnTo>
                    <a:lnTo>
                      <a:pt x="7" y="39"/>
                    </a:lnTo>
                    <a:lnTo>
                      <a:pt x="6" y="40"/>
                    </a:lnTo>
                    <a:lnTo>
                      <a:pt x="4" y="41"/>
                    </a:lnTo>
                    <a:lnTo>
                      <a:pt x="0" y="41"/>
                    </a:lnTo>
                    <a:lnTo>
                      <a:pt x="0" y="44"/>
                    </a:lnTo>
                    <a:lnTo>
                      <a:pt x="6" y="44"/>
                    </a:lnTo>
                    <a:lnTo>
                      <a:pt x="11" y="43"/>
                    </a:lnTo>
                    <a:lnTo>
                      <a:pt x="17" y="44"/>
                    </a:lnTo>
                    <a:lnTo>
                      <a:pt x="24" y="44"/>
                    </a:lnTo>
                    <a:lnTo>
                      <a:pt x="24" y="41"/>
                    </a:lnTo>
                    <a:lnTo>
                      <a:pt x="22" y="41"/>
                    </a:lnTo>
                    <a:lnTo>
                      <a:pt x="17" y="40"/>
                    </a:lnTo>
                    <a:lnTo>
                      <a:pt x="15" y="40"/>
                    </a:lnTo>
                    <a:lnTo>
                      <a:pt x="14" y="38"/>
                    </a:lnTo>
                    <a:lnTo>
                      <a:pt x="14" y="36"/>
                    </a:lnTo>
                    <a:lnTo>
                      <a:pt x="14" y="21"/>
                    </a:lnTo>
                    <a:lnTo>
                      <a:pt x="15" y="14"/>
                    </a:lnTo>
                    <a:lnTo>
                      <a:pt x="17" y="8"/>
                    </a:lnTo>
                    <a:lnTo>
                      <a:pt x="21" y="3"/>
                    </a:lnTo>
                    <a:lnTo>
                      <a:pt x="26" y="2"/>
                    </a:lnTo>
                    <a:lnTo>
                      <a:pt x="27" y="2"/>
                    </a:lnTo>
                    <a:lnTo>
                      <a:pt x="26" y="2"/>
                    </a:lnTo>
                    <a:lnTo>
                      <a:pt x="26" y="3"/>
                    </a:lnTo>
                    <a:lnTo>
                      <a:pt x="25" y="4"/>
                    </a:lnTo>
                    <a:lnTo>
                      <a:pt x="25" y="6"/>
                    </a:lnTo>
                    <a:lnTo>
                      <a:pt x="25" y="8"/>
                    </a:lnTo>
                    <a:lnTo>
                      <a:pt x="26" y="9"/>
                    </a:lnTo>
                    <a:lnTo>
                      <a:pt x="27" y="10"/>
                    </a:lnTo>
                    <a:lnTo>
                      <a:pt x="29" y="10"/>
                    </a:lnTo>
                    <a:lnTo>
                      <a:pt x="30" y="10"/>
                    </a:lnTo>
                    <a:lnTo>
                      <a:pt x="32" y="9"/>
                    </a:lnTo>
                    <a:lnTo>
                      <a:pt x="33" y="8"/>
                    </a:lnTo>
                    <a:lnTo>
                      <a:pt x="33" y="6"/>
                    </a:lnTo>
                    <a:lnTo>
                      <a:pt x="33" y="4"/>
                    </a:lnTo>
                    <a:lnTo>
                      <a:pt x="31" y="2"/>
                    </a:lnTo>
                    <a:lnTo>
                      <a:pt x="29" y="0"/>
                    </a:lnTo>
                    <a:lnTo>
                      <a:pt x="26" y="0"/>
                    </a:lnTo>
                    <a:lnTo>
                      <a:pt x="23" y="0"/>
                    </a:lnTo>
                    <a:lnTo>
                      <a:pt x="21" y="1"/>
                    </a:lnTo>
                    <a:lnTo>
                      <a:pt x="19" y="2"/>
                    </a:lnTo>
                    <a:lnTo>
                      <a:pt x="17" y="4"/>
                    </a:lnTo>
                    <a:lnTo>
                      <a:pt x="16" y="5"/>
                    </a:lnTo>
                    <a:lnTo>
                      <a:pt x="15" y="7"/>
                    </a:lnTo>
                    <a:lnTo>
                      <a:pt x="14"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13" name="Freeform 369"/>
              <p:cNvSpPr>
                <a:spLocks noChangeAspect="1"/>
              </p:cNvSpPr>
              <p:nvPr/>
            </p:nvSpPr>
            <p:spPr bwMode="auto">
              <a:xfrm>
                <a:off x="2229" y="2379"/>
                <a:ext cx="33" cy="46"/>
              </a:xfrm>
              <a:custGeom>
                <a:avLst/>
                <a:gdLst>
                  <a:gd name="T0" fmla="*/ 19 w 33"/>
                  <a:gd name="T1" fmla="*/ 26 h 46"/>
                  <a:gd name="T2" fmla="*/ 22 w 33"/>
                  <a:gd name="T3" fmla="*/ 27 h 46"/>
                  <a:gd name="T4" fmla="*/ 25 w 33"/>
                  <a:gd name="T5" fmla="*/ 29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8 h 46"/>
                  <a:gd name="T18" fmla="*/ 4 w 33"/>
                  <a:gd name="T19" fmla="*/ 33 h 46"/>
                  <a:gd name="T20" fmla="*/ 3 w 33"/>
                  <a:gd name="T21" fmla="*/ 28 h 46"/>
                  <a:gd name="T22" fmla="*/ 0 w 33"/>
                  <a:gd name="T23" fmla="*/ 28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9 w 33"/>
                  <a:gd name="T47" fmla="*/ 23 h 46"/>
                  <a:gd name="T48" fmla="*/ 23 w 33"/>
                  <a:gd name="T49" fmla="*/ 19 h 46"/>
                  <a:gd name="T50" fmla="*/ 17 w 33"/>
                  <a:gd name="T51" fmla="*/ 18 h 46"/>
                  <a:gd name="T52" fmla="*/ 13 w 33"/>
                  <a:gd name="T53" fmla="*/ 17 h 46"/>
                  <a:gd name="T54" fmla="*/ 9 w 33"/>
                  <a:gd name="T55" fmla="*/ 15 h 46"/>
                  <a:gd name="T56" fmla="*/ 6 w 33"/>
                  <a:gd name="T57" fmla="*/ 13 h 46"/>
                  <a:gd name="T58" fmla="*/ 5 w 33"/>
                  <a:gd name="T59" fmla="*/ 10 h 46"/>
                  <a:gd name="T60" fmla="*/ 7 w 33"/>
                  <a:gd name="T61" fmla="*/ 5 h 46"/>
                  <a:gd name="T62" fmla="*/ 16 w 33"/>
                  <a:gd name="T63" fmla="*/ 2 h 46"/>
                  <a:gd name="T64" fmla="*/ 23 w 33"/>
                  <a:gd name="T65" fmla="*/ 3 h 46"/>
                  <a:gd name="T66" fmla="*/ 26 w 33"/>
                  <a:gd name="T67" fmla="*/ 7 h 46"/>
                  <a:gd name="T68" fmla="*/ 27 w 33"/>
                  <a:gd name="T69" fmla="*/ 11 h 46"/>
                  <a:gd name="T70" fmla="*/ 28 w 33"/>
                  <a:gd name="T71" fmla="*/ 14 h 46"/>
                  <a:gd name="T72" fmla="*/ 29 w 33"/>
                  <a:gd name="T73" fmla="*/ 15 h 46"/>
                  <a:gd name="T74" fmla="*/ 30 w 33"/>
                  <a:gd name="T75" fmla="*/ 14 h 46"/>
                  <a:gd name="T76" fmla="*/ 30 w 33"/>
                  <a:gd name="T77" fmla="*/ 13 h 46"/>
                  <a:gd name="T78" fmla="*/ 30 w 33"/>
                  <a:gd name="T79" fmla="*/ 1 h 46"/>
                  <a:gd name="T80" fmla="*/ 29 w 33"/>
                  <a:gd name="T81" fmla="*/ 0 h 46"/>
                  <a:gd name="T82" fmla="*/ 26 w 33"/>
                  <a:gd name="T83" fmla="*/ 2 h 46"/>
                  <a:gd name="T84" fmla="*/ 23 w 33"/>
                  <a:gd name="T85" fmla="*/ 1 h 46"/>
                  <a:gd name="T86" fmla="*/ 18 w 33"/>
                  <a:gd name="T87" fmla="*/ 0 h 46"/>
                  <a:gd name="T88" fmla="*/ 9 w 33"/>
                  <a:gd name="T89" fmla="*/ 1 h 46"/>
                  <a:gd name="T90" fmla="*/ 1 w 33"/>
                  <a:gd name="T91" fmla="*/ 8 h 46"/>
                  <a:gd name="T92" fmla="*/ 1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6"/>
                    </a:lnTo>
                    <a:lnTo>
                      <a:pt x="20" y="26"/>
                    </a:lnTo>
                    <a:lnTo>
                      <a:pt x="22" y="27"/>
                    </a:lnTo>
                    <a:lnTo>
                      <a:pt x="24" y="27"/>
                    </a:lnTo>
                    <a:lnTo>
                      <a:pt x="25" y="29"/>
                    </a:lnTo>
                    <a:lnTo>
                      <a:pt x="27" y="30"/>
                    </a:lnTo>
                    <a:lnTo>
                      <a:pt x="28" y="32"/>
                    </a:lnTo>
                    <a:lnTo>
                      <a:pt x="28" y="35"/>
                    </a:lnTo>
                    <a:lnTo>
                      <a:pt x="27" y="38"/>
                    </a:lnTo>
                    <a:lnTo>
                      <a:pt x="25" y="41"/>
                    </a:lnTo>
                    <a:lnTo>
                      <a:pt x="22" y="43"/>
                    </a:lnTo>
                    <a:lnTo>
                      <a:pt x="17" y="44"/>
                    </a:lnTo>
                    <a:lnTo>
                      <a:pt x="14" y="43"/>
                    </a:lnTo>
                    <a:lnTo>
                      <a:pt x="11" y="43"/>
                    </a:lnTo>
                    <a:lnTo>
                      <a:pt x="9" y="41"/>
                    </a:lnTo>
                    <a:lnTo>
                      <a:pt x="7" y="40"/>
                    </a:lnTo>
                    <a:lnTo>
                      <a:pt x="6" y="38"/>
                    </a:lnTo>
                    <a:lnTo>
                      <a:pt x="5" y="35"/>
                    </a:lnTo>
                    <a:lnTo>
                      <a:pt x="4" y="33"/>
                    </a:lnTo>
                    <a:lnTo>
                      <a:pt x="3" y="30"/>
                    </a:lnTo>
                    <a:lnTo>
                      <a:pt x="3" y="28"/>
                    </a:lnTo>
                    <a:lnTo>
                      <a:pt x="2" y="28"/>
                    </a:lnTo>
                    <a:lnTo>
                      <a:pt x="0" y="28"/>
                    </a:lnTo>
                    <a:lnTo>
                      <a:pt x="0" y="30"/>
                    </a:lnTo>
                    <a:lnTo>
                      <a:pt x="0" y="44"/>
                    </a:lnTo>
                    <a:lnTo>
                      <a:pt x="0" y="45"/>
                    </a:lnTo>
                    <a:lnTo>
                      <a:pt x="1" y="46"/>
                    </a:lnTo>
                    <a:lnTo>
                      <a:pt x="2"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8"/>
                    </a:lnTo>
                    <a:lnTo>
                      <a:pt x="31" y="26"/>
                    </a:lnTo>
                    <a:lnTo>
                      <a:pt x="30" y="24"/>
                    </a:lnTo>
                    <a:lnTo>
                      <a:pt x="29" y="23"/>
                    </a:lnTo>
                    <a:lnTo>
                      <a:pt x="26" y="21"/>
                    </a:lnTo>
                    <a:lnTo>
                      <a:pt x="23" y="19"/>
                    </a:lnTo>
                    <a:lnTo>
                      <a:pt x="20" y="18"/>
                    </a:lnTo>
                    <a:lnTo>
                      <a:pt x="17" y="18"/>
                    </a:lnTo>
                    <a:lnTo>
                      <a:pt x="15" y="17"/>
                    </a:lnTo>
                    <a:lnTo>
                      <a:pt x="13" y="17"/>
                    </a:lnTo>
                    <a:lnTo>
                      <a:pt x="11" y="16"/>
                    </a:lnTo>
                    <a:lnTo>
                      <a:pt x="9" y="15"/>
                    </a:lnTo>
                    <a:lnTo>
                      <a:pt x="7" y="14"/>
                    </a:lnTo>
                    <a:lnTo>
                      <a:pt x="6" y="13"/>
                    </a:lnTo>
                    <a:lnTo>
                      <a:pt x="5" y="12"/>
                    </a:lnTo>
                    <a:lnTo>
                      <a:pt x="5" y="10"/>
                    </a:lnTo>
                    <a:lnTo>
                      <a:pt x="6" y="7"/>
                    </a:lnTo>
                    <a:lnTo>
                      <a:pt x="7" y="5"/>
                    </a:lnTo>
                    <a:lnTo>
                      <a:pt x="11" y="3"/>
                    </a:lnTo>
                    <a:lnTo>
                      <a:pt x="16" y="2"/>
                    </a:lnTo>
                    <a:lnTo>
                      <a:pt x="20" y="2"/>
                    </a:lnTo>
                    <a:lnTo>
                      <a:pt x="23" y="3"/>
                    </a:lnTo>
                    <a:lnTo>
                      <a:pt x="25" y="5"/>
                    </a:lnTo>
                    <a:lnTo>
                      <a:pt x="26" y="7"/>
                    </a:lnTo>
                    <a:lnTo>
                      <a:pt x="27" y="9"/>
                    </a:lnTo>
                    <a:lnTo>
                      <a:pt x="27" y="11"/>
                    </a:lnTo>
                    <a:lnTo>
                      <a:pt x="28" y="13"/>
                    </a:lnTo>
                    <a:lnTo>
                      <a:pt x="28" y="14"/>
                    </a:lnTo>
                    <a:lnTo>
                      <a:pt x="28" y="15"/>
                    </a:lnTo>
                    <a:lnTo>
                      <a:pt x="29" y="15"/>
                    </a:lnTo>
                    <a:lnTo>
                      <a:pt x="30" y="15"/>
                    </a:lnTo>
                    <a:lnTo>
                      <a:pt x="30" y="14"/>
                    </a:lnTo>
                    <a:lnTo>
                      <a:pt x="30" y="14"/>
                    </a:lnTo>
                    <a:lnTo>
                      <a:pt x="30" y="13"/>
                    </a:lnTo>
                    <a:lnTo>
                      <a:pt x="30" y="3"/>
                    </a:lnTo>
                    <a:lnTo>
                      <a:pt x="30" y="1"/>
                    </a:lnTo>
                    <a:lnTo>
                      <a:pt x="29" y="0"/>
                    </a:lnTo>
                    <a:lnTo>
                      <a:pt x="29" y="0"/>
                    </a:lnTo>
                    <a:lnTo>
                      <a:pt x="27" y="1"/>
                    </a:lnTo>
                    <a:lnTo>
                      <a:pt x="26" y="2"/>
                    </a:lnTo>
                    <a:lnTo>
                      <a:pt x="26" y="3"/>
                    </a:lnTo>
                    <a:lnTo>
                      <a:pt x="23" y="1"/>
                    </a:lnTo>
                    <a:lnTo>
                      <a:pt x="20" y="0"/>
                    </a:lnTo>
                    <a:lnTo>
                      <a:pt x="18" y="0"/>
                    </a:lnTo>
                    <a:lnTo>
                      <a:pt x="16" y="0"/>
                    </a:lnTo>
                    <a:lnTo>
                      <a:pt x="9" y="1"/>
                    </a:lnTo>
                    <a:lnTo>
                      <a:pt x="4" y="4"/>
                    </a:lnTo>
                    <a:lnTo>
                      <a:pt x="1" y="8"/>
                    </a:lnTo>
                    <a:lnTo>
                      <a:pt x="0" y="12"/>
                    </a:lnTo>
                    <a:lnTo>
                      <a:pt x="1" y="17"/>
                    </a:lnTo>
                    <a:lnTo>
                      <a:pt x="5" y="21"/>
                    </a:lnTo>
                    <a:lnTo>
                      <a:pt x="7" y="22"/>
                    </a:lnTo>
                    <a:lnTo>
                      <a:pt x="10" y="24"/>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14" name="Freeform 370"/>
              <p:cNvSpPr>
                <a:spLocks noChangeAspect="1" noEditPoints="1"/>
              </p:cNvSpPr>
              <p:nvPr/>
            </p:nvSpPr>
            <p:spPr bwMode="auto">
              <a:xfrm>
                <a:off x="2302" y="2355"/>
                <a:ext cx="56" cy="69"/>
              </a:xfrm>
              <a:custGeom>
                <a:avLst/>
                <a:gdLst>
                  <a:gd name="T0" fmla="*/ 38 w 56"/>
                  <a:gd name="T1" fmla="*/ 65 h 69"/>
                  <a:gd name="T2" fmla="*/ 38 w 56"/>
                  <a:gd name="T3" fmla="*/ 69 h 69"/>
                  <a:gd name="T4" fmla="*/ 56 w 56"/>
                  <a:gd name="T5" fmla="*/ 69 h 69"/>
                  <a:gd name="T6" fmla="*/ 56 w 56"/>
                  <a:gd name="T7" fmla="*/ 64 h 69"/>
                  <a:gd name="T8" fmla="*/ 53 w 56"/>
                  <a:gd name="T9" fmla="*/ 64 h 69"/>
                  <a:gd name="T10" fmla="*/ 51 w 56"/>
                  <a:gd name="T11" fmla="*/ 64 h 69"/>
                  <a:gd name="T12" fmla="*/ 50 w 56"/>
                  <a:gd name="T13" fmla="*/ 62 h 69"/>
                  <a:gd name="T14" fmla="*/ 49 w 56"/>
                  <a:gd name="T15" fmla="*/ 60 h 69"/>
                  <a:gd name="T16" fmla="*/ 49 w 56"/>
                  <a:gd name="T17" fmla="*/ 0 h 69"/>
                  <a:gd name="T18" fmla="*/ 32 w 56"/>
                  <a:gd name="T19" fmla="*/ 0 h 69"/>
                  <a:gd name="T20" fmla="*/ 32 w 56"/>
                  <a:gd name="T21" fmla="*/ 5 h 69"/>
                  <a:gd name="T22" fmla="*/ 36 w 56"/>
                  <a:gd name="T23" fmla="*/ 5 h 69"/>
                  <a:gd name="T24" fmla="*/ 38 w 56"/>
                  <a:gd name="T25" fmla="*/ 6 h 69"/>
                  <a:gd name="T26" fmla="*/ 38 w 56"/>
                  <a:gd name="T27" fmla="*/ 7 h 69"/>
                  <a:gd name="T28" fmla="*/ 39 w 56"/>
                  <a:gd name="T29" fmla="*/ 9 h 69"/>
                  <a:gd name="T30" fmla="*/ 39 w 56"/>
                  <a:gd name="T31" fmla="*/ 28 h 69"/>
                  <a:gd name="T32" fmla="*/ 35 w 56"/>
                  <a:gd name="T33" fmla="*/ 26 h 69"/>
                  <a:gd name="T34" fmla="*/ 31 w 56"/>
                  <a:gd name="T35" fmla="*/ 25 h 69"/>
                  <a:gd name="T36" fmla="*/ 28 w 56"/>
                  <a:gd name="T37" fmla="*/ 24 h 69"/>
                  <a:gd name="T38" fmla="*/ 25 w 56"/>
                  <a:gd name="T39" fmla="*/ 24 h 69"/>
                  <a:gd name="T40" fmla="*/ 15 w 56"/>
                  <a:gd name="T41" fmla="*/ 26 h 69"/>
                  <a:gd name="T42" fmla="*/ 7 w 56"/>
                  <a:gd name="T43" fmla="*/ 30 h 69"/>
                  <a:gd name="T44" fmla="*/ 2 w 56"/>
                  <a:gd name="T45" fmla="*/ 37 h 69"/>
                  <a:gd name="T46" fmla="*/ 0 w 56"/>
                  <a:gd name="T47" fmla="*/ 47 h 69"/>
                  <a:gd name="T48" fmla="*/ 2 w 56"/>
                  <a:gd name="T49" fmla="*/ 56 h 69"/>
                  <a:gd name="T50" fmla="*/ 7 w 56"/>
                  <a:gd name="T51" fmla="*/ 63 h 69"/>
                  <a:gd name="T52" fmla="*/ 14 w 56"/>
                  <a:gd name="T53" fmla="*/ 68 h 69"/>
                  <a:gd name="T54" fmla="*/ 24 w 56"/>
                  <a:gd name="T55" fmla="*/ 69 h 69"/>
                  <a:gd name="T56" fmla="*/ 28 w 56"/>
                  <a:gd name="T57" fmla="*/ 69 h 69"/>
                  <a:gd name="T58" fmla="*/ 32 w 56"/>
                  <a:gd name="T59" fmla="*/ 68 h 69"/>
                  <a:gd name="T60" fmla="*/ 35 w 56"/>
                  <a:gd name="T61" fmla="*/ 66 h 69"/>
                  <a:gd name="T62" fmla="*/ 38 w 56"/>
                  <a:gd name="T63" fmla="*/ 65 h 69"/>
                  <a:gd name="T64" fmla="*/ 38 w 56"/>
                  <a:gd name="T65" fmla="*/ 34 h 69"/>
                  <a:gd name="T66" fmla="*/ 38 w 56"/>
                  <a:gd name="T67" fmla="*/ 59 h 69"/>
                  <a:gd name="T68" fmla="*/ 37 w 56"/>
                  <a:gd name="T69" fmla="*/ 60 h 69"/>
                  <a:gd name="T70" fmla="*/ 34 w 56"/>
                  <a:gd name="T71" fmla="*/ 63 h 69"/>
                  <a:gd name="T72" fmla="*/ 30 w 56"/>
                  <a:gd name="T73" fmla="*/ 65 h 69"/>
                  <a:gd name="T74" fmla="*/ 25 w 56"/>
                  <a:gd name="T75" fmla="*/ 66 h 69"/>
                  <a:gd name="T76" fmla="*/ 21 w 56"/>
                  <a:gd name="T77" fmla="*/ 65 h 69"/>
                  <a:gd name="T78" fmla="*/ 18 w 56"/>
                  <a:gd name="T79" fmla="*/ 64 h 69"/>
                  <a:gd name="T80" fmla="*/ 16 w 56"/>
                  <a:gd name="T81" fmla="*/ 62 h 69"/>
                  <a:gd name="T82" fmla="*/ 14 w 56"/>
                  <a:gd name="T83" fmla="*/ 59 h 69"/>
                  <a:gd name="T84" fmla="*/ 14 w 56"/>
                  <a:gd name="T85" fmla="*/ 56 h 69"/>
                  <a:gd name="T86" fmla="*/ 13 w 56"/>
                  <a:gd name="T87" fmla="*/ 53 h 69"/>
                  <a:gd name="T88" fmla="*/ 13 w 56"/>
                  <a:gd name="T89" fmla="*/ 50 h 69"/>
                  <a:gd name="T90" fmla="*/ 13 w 56"/>
                  <a:gd name="T91" fmla="*/ 47 h 69"/>
                  <a:gd name="T92" fmla="*/ 13 w 56"/>
                  <a:gd name="T93" fmla="*/ 43 h 69"/>
                  <a:gd name="T94" fmla="*/ 13 w 56"/>
                  <a:gd name="T95" fmla="*/ 39 h 69"/>
                  <a:gd name="T96" fmla="*/ 14 w 56"/>
                  <a:gd name="T97" fmla="*/ 36 h 69"/>
                  <a:gd name="T98" fmla="*/ 16 w 56"/>
                  <a:gd name="T99" fmla="*/ 33 h 69"/>
                  <a:gd name="T100" fmla="*/ 18 w 56"/>
                  <a:gd name="T101" fmla="*/ 30 h 69"/>
                  <a:gd name="T102" fmla="*/ 21 w 56"/>
                  <a:gd name="T103" fmla="*/ 29 h 69"/>
                  <a:gd name="T104" fmla="*/ 24 w 56"/>
                  <a:gd name="T105" fmla="*/ 28 h 69"/>
                  <a:gd name="T106" fmla="*/ 26 w 56"/>
                  <a:gd name="T107" fmla="*/ 28 h 69"/>
                  <a:gd name="T108" fmla="*/ 30 w 56"/>
                  <a:gd name="T109" fmla="*/ 28 h 69"/>
                  <a:gd name="T110" fmla="*/ 33 w 56"/>
                  <a:gd name="T111" fmla="*/ 29 h 69"/>
                  <a:gd name="T112" fmla="*/ 36 w 56"/>
                  <a:gd name="T113" fmla="*/ 31 h 69"/>
                  <a:gd name="T114" fmla="*/ 38 w 56"/>
                  <a:gd name="T115"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9">
                    <a:moveTo>
                      <a:pt x="38" y="65"/>
                    </a:moveTo>
                    <a:lnTo>
                      <a:pt x="38" y="69"/>
                    </a:lnTo>
                    <a:lnTo>
                      <a:pt x="56" y="69"/>
                    </a:lnTo>
                    <a:lnTo>
                      <a:pt x="56" y="64"/>
                    </a:lnTo>
                    <a:lnTo>
                      <a:pt x="53" y="64"/>
                    </a:lnTo>
                    <a:lnTo>
                      <a:pt x="51" y="64"/>
                    </a:lnTo>
                    <a:lnTo>
                      <a:pt x="50" y="62"/>
                    </a:lnTo>
                    <a:lnTo>
                      <a:pt x="49" y="60"/>
                    </a:lnTo>
                    <a:lnTo>
                      <a:pt x="49" y="0"/>
                    </a:lnTo>
                    <a:lnTo>
                      <a:pt x="32" y="0"/>
                    </a:lnTo>
                    <a:lnTo>
                      <a:pt x="32" y="5"/>
                    </a:lnTo>
                    <a:lnTo>
                      <a:pt x="36" y="5"/>
                    </a:lnTo>
                    <a:lnTo>
                      <a:pt x="38" y="6"/>
                    </a:lnTo>
                    <a:lnTo>
                      <a:pt x="38" y="7"/>
                    </a:lnTo>
                    <a:lnTo>
                      <a:pt x="39" y="9"/>
                    </a:lnTo>
                    <a:lnTo>
                      <a:pt x="39" y="28"/>
                    </a:lnTo>
                    <a:lnTo>
                      <a:pt x="35" y="26"/>
                    </a:lnTo>
                    <a:lnTo>
                      <a:pt x="31" y="25"/>
                    </a:lnTo>
                    <a:lnTo>
                      <a:pt x="28" y="24"/>
                    </a:lnTo>
                    <a:lnTo>
                      <a:pt x="25" y="24"/>
                    </a:lnTo>
                    <a:lnTo>
                      <a:pt x="15" y="26"/>
                    </a:lnTo>
                    <a:lnTo>
                      <a:pt x="7" y="30"/>
                    </a:lnTo>
                    <a:lnTo>
                      <a:pt x="2" y="37"/>
                    </a:lnTo>
                    <a:lnTo>
                      <a:pt x="0" y="47"/>
                    </a:lnTo>
                    <a:lnTo>
                      <a:pt x="2" y="56"/>
                    </a:lnTo>
                    <a:lnTo>
                      <a:pt x="7" y="63"/>
                    </a:lnTo>
                    <a:lnTo>
                      <a:pt x="14" y="68"/>
                    </a:lnTo>
                    <a:lnTo>
                      <a:pt x="24" y="69"/>
                    </a:lnTo>
                    <a:lnTo>
                      <a:pt x="28" y="69"/>
                    </a:lnTo>
                    <a:lnTo>
                      <a:pt x="32" y="68"/>
                    </a:lnTo>
                    <a:lnTo>
                      <a:pt x="35" y="66"/>
                    </a:lnTo>
                    <a:lnTo>
                      <a:pt x="38" y="65"/>
                    </a:lnTo>
                    <a:close/>
                    <a:moveTo>
                      <a:pt x="38" y="34"/>
                    </a:moveTo>
                    <a:lnTo>
                      <a:pt x="38" y="59"/>
                    </a:lnTo>
                    <a:lnTo>
                      <a:pt x="37" y="60"/>
                    </a:lnTo>
                    <a:lnTo>
                      <a:pt x="34" y="63"/>
                    </a:lnTo>
                    <a:lnTo>
                      <a:pt x="30" y="65"/>
                    </a:lnTo>
                    <a:lnTo>
                      <a:pt x="25" y="66"/>
                    </a:lnTo>
                    <a:lnTo>
                      <a:pt x="21" y="65"/>
                    </a:lnTo>
                    <a:lnTo>
                      <a:pt x="18" y="64"/>
                    </a:lnTo>
                    <a:lnTo>
                      <a:pt x="16" y="62"/>
                    </a:lnTo>
                    <a:lnTo>
                      <a:pt x="14" y="59"/>
                    </a:lnTo>
                    <a:lnTo>
                      <a:pt x="14" y="56"/>
                    </a:lnTo>
                    <a:lnTo>
                      <a:pt x="13" y="53"/>
                    </a:lnTo>
                    <a:lnTo>
                      <a:pt x="13" y="50"/>
                    </a:lnTo>
                    <a:lnTo>
                      <a:pt x="13" y="47"/>
                    </a:lnTo>
                    <a:lnTo>
                      <a:pt x="13" y="43"/>
                    </a:lnTo>
                    <a:lnTo>
                      <a:pt x="13" y="39"/>
                    </a:lnTo>
                    <a:lnTo>
                      <a:pt x="14" y="36"/>
                    </a:lnTo>
                    <a:lnTo>
                      <a:pt x="16" y="33"/>
                    </a:lnTo>
                    <a:lnTo>
                      <a:pt x="18" y="30"/>
                    </a:lnTo>
                    <a:lnTo>
                      <a:pt x="21" y="29"/>
                    </a:lnTo>
                    <a:lnTo>
                      <a:pt x="24" y="28"/>
                    </a:lnTo>
                    <a:lnTo>
                      <a:pt x="26" y="28"/>
                    </a:lnTo>
                    <a:lnTo>
                      <a:pt x="30" y="28"/>
                    </a:lnTo>
                    <a:lnTo>
                      <a:pt x="33" y="29"/>
                    </a:lnTo>
                    <a:lnTo>
                      <a:pt x="36" y="31"/>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15" name="Freeform 371"/>
              <p:cNvSpPr>
                <a:spLocks noChangeAspect="1" noEditPoints="1"/>
              </p:cNvSpPr>
              <p:nvPr/>
            </p:nvSpPr>
            <p:spPr bwMode="auto">
              <a:xfrm>
                <a:off x="2365" y="2379"/>
                <a:ext cx="51" cy="45"/>
              </a:xfrm>
              <a:custGeom>
                <a:avLst/>
                <a:gdLst>
                  <a:gd name="T0" fmla="*/ 51 w 51"/>
                  <a:gd name="T1" fmla="*/ 23 h 45"/>
                  <a:gd name="T2" fmla="*/ 49 w 51"/>
                  <a:gd name="T3" fmla="*/ 14 h 45"/>
                  <a:gd name="T4" fmla="*/ 45 w 51"/>
                  <a:gd name="T5" fmla="*/ 6 h 45"/>
                  <a:gd name="T6" fmla="*/ 37 w 51"/>
                  <a:gd name="T7" fmla="*/ 1 h 45"/>
                  <a:gd name="T8" fmla="*/ 26 w 51"/>
                  <a:gd name="T9" fmla="*/ 0 h 45"/>
                  <a:gd name="T10" fmla="*/ 15 w 51"/>
                  <a:gd name="T11" fmla="*/ 1 h 45"/>
                  <a:gd name="T12" fmla="*/ 7 w 51"/>
                  <a:gd name="T13" fmla="*/ 6 h 45"/>
                  <a:gd name="T14" fmla="*/ 2 w 51"/>
                  <a:gd name="T15" fmla="*/ 14 h 45"/>
                  <a:gd name="T16" fmla="*/ 0 w 51"/>
                  <a:gd name="T17" fmla="*/ 23 h 45"/>
                  <a:gd name="T18" fmla="*/ 2 w 51"/>
                  <a:gd name="T19" fmla="*/ 32 h 45"/>
                  <a:gd name="T20" fmla="*/ 7 w 51"/>
                  <a:gd name="T21" fmla="*/ 39 h 45"/>
                  <a:gd name="T22" fmla="*/ 15 w 51"/>
                  <a:gd name="T23" fmla="*/ 44 h 45"/>
                  <a:gd name="T24" fmla="*/ 26 w 51"/>
                  <a:gd name="T25" fmla="*/ 45 h 45"/>
                  <a:gd name="T26" fmla="*/ 37 w 51"/>
                  <a:gd name="T27" fmla="*/ 44 h 45"/>
                  <a:gd name="T28" fmla="*/ 45 w 51"/>
                  <a:gd name="T29" fmla="*/ 39 h 45"/>
                  <a:gd name="T30" fmla="*/ 50 w 51"/>
                  <a:gd name="T31" fmla="*/ 32 h 45"/>
                  <a:gd name="T32" fmla="*/ 51 w 51"/>
                  <a:gd name="T33" fmla="*/ 23 h 45"/>
                  <a:gd name="T34" fmla="*/ 26 w 51"/>
                  <a:gd name="T35" fmla="*/ 41 h 45"/>
                  <a:gd name="T36" fmla="*/ 22 w 51"/>
                  <a:gd name="T37" fmla="*/ 41 h 45"/>
                  <a:gd name="T38" fmla="*/ 18 w 51"/>
                  <a:gd name="T39" fmla="*/ 40 h 45"/>
                  <a:gd name="T40" fmla="*/ 16 w 51"/>
                  <a:gd name="T41" fmla="*/ 38 h 45"/>
                  <a:gd name="T42" fmla="*/ 15 w 51"/>
                  <a:gd name="T43" fmla="*/ 35 h 45"/>
                  <a:gd name="T44" fmla="*/ 14 w 51"/>
                  <a:gd name="T45" fmla="*/ 32 h 45"/>
                  <a:gd name="T46" fmla="*/ 13 w 51"/>
                  <a:gd name="T47" fmla="*/ 29 h 45"/>
                  <a:gd name="T48" fmla="*/ 13 w 51"/>
                  <a:gd name="T49" fmla="*/ 25 h 45"/>
                  <a:gd name="T50" fmla="*/ 13 w 51"/>
                  <a:gd name="T51" fmla="*/ 22 h 45"/>
                  <a:gd name="T52" fmla="*/ 13 w 51"/>
                  <a:gd name="T53" fmla="*/ 19 h 45"/>
                  <a:gd name="T54" fmla="*/ 13 w 51"/>
                  <a:gd name="T55" fmla="*/ 15 h 45"/>
                  <a:gd name="T56" fmla="*/ 14 w 51"/>
                  <a:gd name="T57" fmla="*/ 12 h 45"/>
                  <a:gd name="T58" fmla="*/ 15 w 51"/>
                  <a:gd name="T59" fmla="*/ 9 h 45"/>
                  <a:gd name="T60" fmla="*/ 17 w 51"/>
                  <a:gd name="T61" fmla="*/ 7 h 45"/>
                  <a:gd name="T62" fmla="*/ 19 w 51"/>
                  <a:gd name="T63" fmla="*/ 5 h 45"/>
                  <a:gd name="T64" fmla="*/ 22 w 51"/>
                  <a:gd name="T65" fmla="*/ 4 h 45"/>
                  <a:gd name="T66" fmla="*/ 26 w 51"/>
                  <a:gd name="T67" fmla="*/ 3 h 45"/>
                  <a:gd name="T68" fmla="*/ 29 w 51"/>
                  <a:gd name="T69" fmla="*/ 4 h 45"/>
                  <a:gd name="T70" fmla="*/ 32 w 51"/>
                  <a:gd name="T71" fmla="*/ 4 h 45"/>
                  <a:gd name="T72" fmla="*/ 34 w 51"/>
                  <a:gd name="T73" fmla="*/ 6 h 45"/>
                  <a:gd name="T74" fmla="*/ 36 w 51"/>
                  <a:gd name="T75" fmla="*/ 8 h 45"/>
                  <a:gd name="T76" fmla="*/ 38 w 51"/>
                  <a:gd name="T77" fmla="*/ 11 h 45"/>
                  <a:gd name="T78" fmla="*/ 38 w 51"/>
                  <a:gd name="T79" fmla="*/ 15 h 45"/>
                  <a:gd name="T80" fmla="*/ 38 w 51"/>
                  <a:gd name="T81" fmla="*/ 18 h 45"/>
                  <a:gd name="T82" fmla="*/ 38 w 51"/>
                  <a:gd name="T83" fmla="*/ 22 h 45"/>
                  <a:gd name="T84" fmla="*/ 38 w 51"/>
                  <a:gd name="T85" fmla="*/ 25 h 45"/>
                  <a:gd name="T86" fmla="*/ 38 w 51"/>
                  <a:gd name="T87" fmla="*/ 29 h 45"/>
                  <a:gd name="T88" fmla="*/ 38 w 51"/>
                  <a:gd name="T89" fmla="*/ 32 h 45"/>
                  <a:gd name="T90" fmla="*/ 37 w 51"/>
                  <a:gd name="T91" fmla="*/ 35 h 45"/>
                  <a:gd name="T92" fmla="*/ 35 w 51"/>
                  <a:gd name="T93" fmla="*/ 38 h 45"/>
                  <a:gd name="T94" fmla="*/ 33 w 51"/>
                  <a:gd name="T95" fmla="*/ 40 h 45"/>
                  <a:gd name="T96" fmla="*/ 30 w 51"/>
                  <a:gd name="T97" fmla="*/ 41 h 45"/>
                  <a:gd name="T98" fmla="*/ 26 w 51"/>
                  <a:gd name="T9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5">
                    <a:moveTo>
                      <a:pt x="51" y="23"/>
                    </a:moveTo>
                    <a:lnTo>
                      <a:pt x="49" y="14"/>
                    </a:lnTo>
                    <a:lnTo>
                      <a:pt x="45" y="6"/>
                    </a:lnTo>
                    <a:lnTo>
                      <a:pt x="37" y="1"/>
                    </a:lnTo>
                    <a:lnTo>
                      <a:pt x="26" y="0"/>
                    </a:lnTo>
                    <a:lnTo>
                      <a:pt x="15" y="1"/>
                    </a:lnTo>
                    <a:lnTo>
                      <a:pt x="7" y="6"/>
                    </a:lnTo>
                    <a:lnTo>
                      <a:pt x="2" y="14"/>
                    </a:lnTo>
                    <a:lnTo>
                      <a:pt x="0" y="23"/>
                    </a:lnTo>
                    <a:lnTo>
                      <a:pt x="2" y="32"/>
                    </a:lnTo>
                    <a:lnTo>
                      <a:pt x="7" y="39"/>
                    </a:lnTo>
                    <a:lnTo>
                      <a:pt x="15" y="44"/>
                    </a:lnTo>
                    <a:lnTo>
                      <a:pt x="26" y="45"/>
                    </a:lnTo>
                    <a:lnTo>
                      <a:pt x="37" y="44"/>
                    </a:lnTo>
                    <a:lnTo>
                      <a:pt x="45" y="39"/>
                    </a:lnTo>
                    <a:lnTo>
                      <a:pt x="50" y="32"/>
                    </a:lnTo>
                    <a:lnTo>
                      <a:pt x="51" y="23"/>
                    </a:lnTo>
                    <a:close/>
                    <a:moveTo>
                      <a:pt x="26" y="41"/>
                    </a:moveTo>
                    <a:lnTo>
                      <a:pt x="22" y="41"/>
                    </a:lnTo>
                    <a:lnTo>
                      <a:pt x="18" y="40"/>
                    </a:lnTo>
                    <a:lnTo>
                      <a:pt x="16" y="38"/>
                    </a:lnTo>
                    <a:lnTo>
                      <a:pt x="15" y="35"/>
                    </a:lnTo>
                    <a:lnTo>
                      <a:pt x="14" y="32"/>
                    </a:lnTo>
                    <a:lnTo>
                      <a:pt x="13" y="29"/>
                    </a:lnTo>
                    <a:lnTo>
                      <a:pt x="13" y="25"/>
                    </a:lnTo>
                    <a:lnTo>
                      <a:pt x="13" y="22"/>
                    </a:lnTo>
                    <a:lnTo>
                      <a:pt x="13" y="19"/>
                    </a:lnTo>
                    <a:lnTo>
                      <a:pt x="13" y="15"/>
                    </a:lnTo>
                    <a:lnTo>
                      <a:pt x="14" y="12"/>
                    </a:lnTo>
                    <a:lnTo>
                      <a:pt x="15" y="9"/>
                    </a:lnTo>
                    <a:lnTo>
                      <a:pt x="17" y="7"/>
                    </a:lnTo>
                    <a:lnTo>
                      <a:pt x="19" y="5"/>
                    </a:lnTo>
                    <a:lnTo>
                      <a:pt x="22" y="4"/>
                    </a:lnTo>
                    <a:lnTo>
                      <a:pt x="26" y="3"/>
                    </a:lnTo>
                    <a:lnTo>
                      <a:pt x="29" y="4"/>
                    </a:lnTo>
                    <a:lnTo>
                      <a:pt x="32" y="4"/>
                    </a:lnTo>
                    <a:lnTo>
                      <a:pt x="34" y="6"/>
                    </a:lnTo>
                    <a:lnTo>
                      <a:pt x="36" y="8"/>
                    </a:lnTo>
                    <a:lnTo>
                      <a:pt x="38" y="11"/>
                    </a:lnTo>
                    <a:lnTo>
                      <a:pt x="38" y="15"/>
                    </a:lnTo>
                    <a:lnTo>
                      <a:pt x="38" y="18"/>
                    </a:lnTo>
                    <a:lnTo>
                      <a:pt x="38" y="22"/>
                    </a:lnTo>
                    <a:lnTo>
                      <a:pt x="38" y="25"/>
                    </a:lnTo>
                    <a:lnTo>
                      <a:pt x="38" y="29"/>
                    </a:lnTo>
                    <a:lnTo>
                      <a:pt x="38" y="32"/>
                    </a:lnTo>
                    <a:lnTo>
                      <a:pt x="37" y="35"/>
                    </a:lnTo>
                    <a:lnTo>
                      <a:pt x="35" y="38"/>
                    </a:lnTo>
                    <a:lnTo>
                      <a:pt x="33" y="40"/>
                    </a:lnTo>
                    <a:lnTo>
                      <a:pt x="30" y="41"/>
                    </a:lnTo>
                    <a:lnTo>
                      <a:pt x="26"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18" name="Freeform 372"/>
              <p:cNvSpPr>
                <a:spLocks noChangeAspect="1"/>
              </p:cNvSpPr>
              <p:nvPr/>
            </p:nvSpPr>
            <p:spPr bwMode="auto">
              <a:xfrm>
                <a:off x="713" y="2490"/>
                <a:ext cx="28" cy="53"/>
              </a:xfrm>
              <a:custGeom>
                <a:avLst/>
                <a:gdLst>
                  <a:gd name="T0" fmla="*/ 17 w 28"/>
                  <a:gd name="T1" fmla="*/ 3 h 53"/>
                  <a:gd name="T2" fmla="*/ 17 w 28"/>
                  <a:gd name="T3" fmla="*/ 1 h 53"/>
                  <a:gd name="T4" fmla="*/ 17 w 28"/>
                  <a:gd name="T5" fmla="*/ 1 h 53"/>
                  <a:gd name="T6" fmla="*/ 16 w 28"/>
                  <a:gd name="T7" fmla="*/ 1 h 53"/>
                  <a:gd name="T8" fmla="*/ 15 w 28"/>
                  <a:gd name="T9" fmla="*/ 0 h 53"/>
                  <a:gd name="T10" fmla="*/ 12 w 28"/>
                  <a:gd name="T11" fmla="*/ 3 h 53"/>
                  <a:gd name="T12" fmla="*/ 9 w 28"/>
                  <a:gd name="T13" fmla="*/ 4 h 53"/>
                  <a:gd name="T14" fmla="*/ 5 w 28"/>
                  <a:gd name="T15" fmla="*/ 5 h 53"/>
                  <a:gd name="T16" fmla="*/ 0 w 28"/>
                  <a:gd name="T17" fmla="*/ 6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9 h 53"/>
                  <a:gd name="T32" fmla="*/ 10 w 28"/>
                  <a:gd name="T33" fmla="*/ 50 h 53"/>
                  <a:gd name="T34" fmla="*/ 8 w 28"/>
                  <a:gd name="T35" fmla="*/ 51 h 53"/>
                  <a:gd name="T36" fmla="*/ 3 w 28"/>
                  <a:gd name="T37" fmla="*/ 51 h 53"/>
                  <a:gd name="T38" fmla="*/ 1 w 28"/>
                  <a:gd name="T39" fmla="*/ 51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1 h 53"/>
                  <a:gd name="T60" fmla="*/ 25 w 28"/>
                  <a:gd name="T61" fmla="*/ 51 h 53"/>
                  <a:gd name="T62" fmla="*/ 21 w 28"/>
                  <a:gd name="T63" fmla="*/ 51 h 53"/>
                  <a:gd name="T64" fmla="*/ 19 w 28"/>
                  <a:gd name="T65" fmla="*/ 50 h 53"/>
                  <a:gd name="T66" fmla="*/ 18 w 28"/>
                  <a:gd name="T67" fmla="*/ 49 h 53"/>
                  <a:gd name="T68" fmla="*/ 17 w 28"/>
                  <a:gd name="T69" fmla="*/ 47 h 53"/>
                  <a:gd name="T70" fmla="*/ 17 w 28"/>
                  <a:gd name="T71"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3"/>
                    </a:moveTo>
                    <a:lnTo>
                      <a:pt x="17" y="1"/>
                    </a:lnTo>
                    <a:lnTo>
                      <a:pt x="17" y="1"/>
                    </a:lnTo>
                    <a:lnTo>
                      <a:pt x="16" y="1"/>
                    </a:lnTo>
                    <a:lnTo>
                      <a:pt x="15" y="0"/>
                    </a:lnTo>
                    <a:lnTo>
                      <a:pt x="12" y="3"/>
                    </a:lnTo>
                    <a:lnTo>
                      <a:pt x="9" y="4"/>
                    </a:lnTo>
                    <a:lnTo>
                      <a:pt x="5" y="5"/>
                    </a:lnTo>
                    <a:lnTo>
                      <a:pt x="0" y="6"/>
                    </a:lnTo>
                    <a:lnTo>
                      <a:pt x="0" y="8"/>
                    </a:lnTo>
                    <a:lnTo>
                      <a:pt x="2" y="8"/>
                    </a:lnTo>
                    <a:lnTo>
                      <a:pt x="5" y="8"/>
                    </a:lnTo>
                    <a:lnTo>
                      <a:pt x="8" y="7"/>
                    </a:lnTo>
                    <a:lnTo>
                      <a:pt x="11" y="6"/>
                    </a:lnTo>
                    <a:lnTo>
                      <a:pt x="11" y="47"/>
                    </a:lnTo>
                    <a:lnTo>
                      <a:pt x="11" y="49"/>
                    </a:lnTo>
                    <a:lnTo>
                      <a:pt x="10" y="50"/>
                    </a:lnTo>
                    <a:lnTo>
                      <a:pt x="8" y="51"/>
                    </a:lnTo>
                    <a:lnTo>
                      <a:pt x="3" y="51"/>
                    </a:lnTo>
                    <a:lnTo>
                      <a:pt x="1" y="51"/>
                    </a:lnTo>
                    <a:lnTo>
                      <a:pt x="1" y="53"/>
                    </a:lnTo>
                    <a:lnTo>
                      <a:pt x="4" y="53"/>
                    </a:lnTo>
                    <a:lnTo>
                      <a:pt x="7" y="53"/>
                    </a:lnTo>
                    <a:lnTo>
                      <a:pt x="11" y="53"/>
                    </a:lnTo>
                    <a:lnTo>
                      <a:pt x="14" y="53"/>
                    </a:lnTo>
                    <a:lnTo>
                      <a:pt x="17" y="53"/>
                    </a:lnTo>
                    <a:lnTo>
                      <a:pt x="21" y="53"/>
                    </a:lnTo>
                    <a:lnTo>
                      <a:pt x="25" y="53"/>
                    </a:lnTo>
                    <a:lnTo>
                      <a:pt x="28" y="53"/>
                    </a:lnTo>
                    <a:lnTo>
                      <a:pt x="28" y="51"/>
                    </a:lnTo>
                    <a:lnTo>
                      <a:pt x="25" y="51"/>
                    </a:lnTo>
                    <a:lnTo>
                      <a:pt x="21" y="51"/>
                    </a:lnTo>
                    <a:lnTo>
                      <a:pt x="19" y="50"/>
                    </a:lnTo>
                    <a:lnTo>
                      <a:pt x="18" y="49"/>
                    </a:lnTo>
                    <a:lnTo>
                      <a:pt x="17" y="47"/>
                    </a:lnTo>
                    <a:lnTo>
                      <a:pt x="17"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20" name="Freeform 373"/>
              <p:cNvSpPr>
                <a:spLocks noChangeAspect="1" noEditPoints="1"/>
              </p:cNvSpPr>
              <p:nvPr/>
            </p:nvSpPr>
            <p:spPr bwMode="auto">
              <a:xfrm>
                <a:off x="751" y="2490"/>
                <a:ext cx="36" cy="55"/>
              </a:xfrm>
              <a:custGeom>
                <a:avLst/>
                <a:gdLst>
                  <a:gd name="T0" fmla="*/ 8 w 36"/>
                  <a:gd name="T1" fmla="*/ 18 h 55"/>
                  <a:gd name="T2" fmla="*/ 13 w 36"/>
                  <a:gd name="T3" fmla="*/ 7 h 55"/>
                  <a:gd name="T4" fmla="*/ 19 w 36"/>
                  <a:gd name="T5" fmla="*/ 3 h 55"/>
                  <a:gd name="T6" fmla="*/ 24 w 36"/>
                  <a:gd name="T7" fmla="*/ 3 h 55"/>
                  <a:gd name="T8" fmla="*/ 28 w 36"/>
                  <a:gd name="T9" fmla="*/ 4 h 55"/>
                  <a:gd name="T10" fmla="*/ 28 w 36"/>
                  <a:gd name="T11" fmla="*/ 6 h 55"/>
                  <a:gd name="T12" fmla="*/ 26 w 36"/>
                  <a:gd name="T13" fmla="*/ 8 h 55"/>
                  <a:gd name="T14" fmla="*/ 26 w 36"/>
                  <a:gd name="T15" fmla="*/ 11 h 55"/>
                  <a:gd name="T16" fmla="*/ 28 w 36"/>
                  <a:gd name="T17" fmla="*/ 13 h 55"/>
                  <a:gd name="T18" fmla="*/ 31 w 36"/>
                  <a:gd name="T19" fmla="*/ 13 h 55"/>
                  <a:gd name="T20" fmla="*/ 33 w 36"/>
                  <a:gd name="T21" fmla="*/ 11 h 55"/>
                  <a:gd name="T22" fmla="*/ 33 w 36"/>
                  <a:gd name="T23" fmla="*/ 6 h 55"/>
                  <a:gd name="T24" fmla="*/ 27 w 36"/>
                  <a:gd name="T25" fmla="*/ 1 h 55"/>
                  <a:gd name="T26" fmla="*/ 18 w 36"/>
                  <a:gd name="T27" fmla="*/ 1 h 55"/>
                  <a:gd name="T28" fmla="*/ 11 w 36"/>
                  <a:gd name="T29" fmla="*/ 5 h 55"/>
                  <a:gd name="T30" fmla="*/ 4 w 36"/>
                  <a:gd name="T31" fmla="*/ 12 h 55"/>
                  <a:gd name="T32" fmla="*/ 1 w 36"/>
                  <a:gd name="T33" fmla="*/ 22 h 55"/>
                  <a:gd name="T34" fmla="*/ 1 w 36"/>
                  <a:gd name="T35" fmla="*/ 36 h 55"/>
                  <a:gd name="T36" fmla="*/ 4 w 36"/>
                  <a:gd name="T37" fmla="*/ 46 h 55"/>
                  <a:gd name="T38" fmla="*/ 9 w 36"/>
                  <a:gd name="T39" fmla="*/ 52 h 55"/>
                  <a:gd name="T40" fmla="*/ 15 w 36"/>
                  <a:gd name="T41" fmla="*/ 55 h 55"/>
                  <a:gd name="T42" fmla="*/ 21 w 36"/>
                  <a:gd name="T43" fmla="*/ 55 h 55"/>
                  <a:gd name="T44" fmla="*/ 27 w 36"/>
                  <a:gd name="T45" fmla="*/ 53 h 55"/>
                  <a:gd name="T46" fmla="*/ 32 w 36"/>
                  <a:gd name="T47" fmla="*/ 48 h 55"/>
                  <a:gd name="T48" fmla="*/ 35 w 36"/>
                  <a:gd name="T49" fmla="*/ 42 h 55"/>
                  <a:gd name="T50" fmla="*/ 34 w 36"/>
                  <a:gd name="T51" fmla="*/ 30 h 55"/>
                  <a:gd name="T52" fmla="*/ 25 w 36"/>
                  <a:gd name="T53" fmla="*/ 21 h 55"/>
                  <a:gd name="T54" fmla="*/ 15 w 36"/>
                  <a:gd name="T55" fmla="*/ 20 h 55"/>
                  <a:gd name="T56" fmla="*/ 9 w 36"/>
                  <a:gd name="T57" fmla="*/ 24 h 55"/>
                  <a:gd name="T58" fmla="*/ 18 w 36"/>
                  <a:gd name="T59" fmla="*/ 53 h 55"/>
                  <a:gd name="T60" fmla="*/ 13 w 36"/>
                  <a:gd name="T61" fmla="*/ 51 h 55"/>
                  <a:gd name="T62" fmla="*/ 10 w 36"/>
                  <a:gd name="T63" fmla="*/ 48 h 55"/>
                  <a:gd name="T64" fmla="*/ 8 w 36"/>
                  <a:gd name="T65" fmla="*/ 41 h 55"/>
                  <a:gd name="T66" fmla="*/ 8 w 36"/>
                  <a:gd name="T67" fmla="*/ 36 h 55"/>
                  <a:gd name="T68" fmla="*/ 9 w 36"/>
                  <a:gd name="T69" fmla="*/ 30 h 55"/>
                  <a:gd name="T70" fmla="*/ 11 w 36"/>
                  <a:gd name="T71" fmla="*/ 26 h 55"/>
                  <a:gd name="T72" fmla="*/ 14 w 36"/>
                  <a:gd name="T73" fmla="*/ 23 h 55"/>
                  <a:gd name="T74" fmla="*/ 18 w 36"/>
                  <a:gd name="T75" fmla="*/ 22 h 55"/>
                  <a:gd name="T76" fmla="*/ 23 w 36"/>
                  <a:gd name="T77" fmla="*/ 23 h 55"/>
                  <a:gd name="T78" fmla="*/ 26 w 36"/>
                  <a:gd name="T79" fmla="*/ 27 h 55"/>
                  <a:gd name="T80" fmla="*/ 28 w 36"/>
                  <a:gd name="T81" fmla="*/ 37 h 55"/>
                  <a:gd name="T82" fmla="*/ 26 w 36"/>
                  <a:gd name="T83" fmla="*/ 48 h 55"/>
                  <a:gd name="T84" fmla="*/ 23 w 36"/>
                  <a:gd name="T85" fmla="*/ 52 h 55"/>
                  <a:gd name="T86" fmla="*/ 18 w 36"/>
                  <a:gd name="T8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55">
                    <a:moveTo>
                      <a:pt x="8" y="27"/>
                    </a:moveTo>
                    <a:lnTo>
                      <a:pt x="8" y="18"/>
                    </a:lnTo>
                    <a:lnTo>
                      <a:pt x="11" y="10"/>
                    </a:lnTo>
                    <a:lnTo>
                      <a:pt x="13" y="7"/>
                    </a:lnTo>
                    <a:lnTo>
                      <a:pt x="16" y="5"/>
                    </a:lnTo>
                    <a:lnTo>
                      <a:pt x="19" y="3"/>
                    </a:lnTo>
                    <a:lnTo>
                      <a:pt x="23" y="3"/>
                    </a:lnTo>
                    <a:lnTo>
                      <a:pt x="24" y="3"/>
                    </a:lnTo>
                    <a:lnTo>
                      <a:pt x="26" y="3"/>
                    </a:lnTo>
                    <a:lnTo>
                      <a:pt x="28" y="4"/>
                    </a:lnTo>
                    <a:lnTo>
                      <a:pt x="30" y="6"/>
                    </a:lnTo>
                    <a:lnTo>
                      <a:pt x="28" y="6"/>
                    </a:lnTo>
                    <a:lnTo>
                      <a:pt x="26" y="7"/>
                    </a:lnTo>
                    <a:lnTo>
                      <a:pt x="26" y="8"/>
                    </a:lnTo>
                    <a:lnTo>
                      <a:pt x="26" y="9"/>
                    </a:lnTo>
                    <a:lnTo>
                      <a:pt x="26" y="11"/>
                    </a:lnTo>
                    <a:lnTo>
                      <a:pt x="27" y="12"/>
                    </a:lnTo>
                    <a:lnTo>
                      <a:pt x="28" y="13"/>
                    </a:lnTo>
                    <a:lnTo>
                      <a:pt x="30" y="13"/>
                    </a:lnTo>
                    <a:lnTo>
                      <a:pt x="31" y="13"/>
                    </a:lnTo>
                    <a:lnTo>
                      <a:pt x="32" y="12"/>
                    </a:lnTo>
                    <a:lnTo>
                      <a:pt x="33" y="11"/>
                    </a:lnTo>
                    <a:lnTo>
                      <a:pt x="33" y="9"/>
                    </a:lnTo>
                    <a:lnTo>
                      <a:pt x="33" y="6"/>
                    </a:lnTo>
                    <a:lnTo>
                      <a:pt x="31" y="3"/>
                    </a:lnTo>
                    <a:lnTo>
                      <a:pt x="27" y="1"/>
                    </a:lnTo>
                    <a:lnTo>
                      <a:pt x="23" y="0"/>
                    </a:lnTo>
                    <a:lnTo>
                      <a:pt x="18" y="1"/>
                    </a:lnTo>
                    <a:lnTo>
                      <a:pt x="14" y="2"/>
                    </a:lnTo>
                    <a:lnTo>
                      <a:pt x="11" y="5"/>
                    </a:lnTo>
                    <a:lnTo>
                      <a:pt x="7" y="8"/>
                    </a:lnTo>
                    <a:lnTo>
                      <a:pt x="4" y="12"/>
                    </a:lnTo>
                    <a:lnTo>
                      <a:pt x="2" y="17"/>
                    </a:lnTo>
                    <a:lnTo>
                      <a:pt x="1" y="22"/>
                    </a:lnTo>
                    <a:lnTo>
                      <a:pt x="0" y="28"/>
                    </a:lnTo>
                    <a:lnTo>
                      <a:pt x="1" y="36"/>
                    </a:lnTo>
                    <a:lnTo>
                      <a:pt x="2" y="42"/>
                    </a:lnTo>
                    <a:lnTo>
                      <a:pt x="4" y="46"/>
                    </a:lnTo>
                    <a:lnTo>
                      <a:pt x="6" y="50"/>
                    </a:lnTo>
                    <a:lnTo>
                      <a:pt x="9" y="52"/>
                    </a:lnTo>
                    <a:lnTo>
                      <a:pt x="12" y="54"/>
                    </a:lnTo>
                    <a:lnTo>
                      <a:pt x="15" y="55"/>
                    </a:lnTo>
                    <a:lnTo>
                      <a:pt x="18" y="55"/>
                    </a:lnTo>
                    <a:lnTo>
                      <a:pt x="21" y="55"/>
                    </a:lnTo>
                    <a:lnTo>
                      <a:pt x="24" y="54"/>
                    </a:lnTo>
                    <a:lnTo>
                      <a:pt x="27" y="53"/>
                    </a:lnTo>
                    <a:lnTo>
                      <a:pt x="30" y="51"/>
                    </a:lnTo>
                    <a:lnTo>
                      <a:pt x="32" y="48"/>
                    </a:lnTo>
                    <a:lnTo>
                      <a:pt x="34" y="45"/>
                    </a:lnTo>
                    <a:lnTo>
                      <a:pt x="35" y="42"/>
                    </a:lnTo>
                    <a:lnTo>
                      <a:pt x="36" y="37"/>
                    </a:lnTo>
                    <a:lnTo>
                      <a:pt x="34" y="30"/>
                    </a:lnTo>
                    <a:lnTo>
                      <a:pt x="30" y="25"/>
                    </a:lnTo>
                    <a:lnTo>
                      <a:pt x="25" y="21"/>
                    </a:lnTo>
                    <a:lnTo>
                      <a:pt x="19" y="20"/>
                    </a:lnTo>
                    <a:lnTo>
                      <a:pt x="15" y="20"/>
                    </a:lnTo>
                    <a:lnTo>
                      <a:pt x="12" y="22"/>
                    </a:lnTo>
                    <a:lnTo>
                      <a:pt x="9" y="24"/>
                    </a:lnTo>
                    <a:lnTo>
                      <a:pt x="8" y="27"/>
                    </a:lnTo>
                    <a:close/>
                    <a:moveTo>
                      <a:pt x="18" y="53"/>
                    </a:moveTo>
                    <a:lnTo>
                      <a:pt x="15" y="52"/>
                    </a:lnTo>
                    <a:lnTo>
                      <a:pt x="13" y="51"/>
                    </a:lnTo>
                    <a:lnTo>
                      <a:pt x="11" y="49"/>
                    </a:lnTo>
                    <a:lnTo>
                      <a:pt x="10" y="48"/>
                    </a:lnTo>
                    <a:lnTo>
                      <a:pt x="9" y="45"/>
                    </a:lnTo>
                    <a:lnTo>
                      <a:pt x="8" y="41"/>
                    </a:lnTo>
                    <a:lnTo>
                      <a:pt x="8" y="38"/>
                    </a:lnTo>
                    <a:lnTo>
                      <a:pt x="8" y="36"/>
                    </a:lnTo>
                    <a:lnTo>
                      <a:pt x="8" y="33"/>
                    </a:lnTo>
                    <a:lnTo>
                      <a:pt x="9" y="30"/>
                    </a:lnTo>
                    <a:lnTo>
                      <a:pt x="10" y="28"/>
                    </a:lnTo>
                    <a:lnTo>
                      <a:pt x="11" y="26"/>
                    </a:lnTo>
                    <a:lnTo>
                      <a:pt x="12" y="24"/>
                    </a:lnTo>
                    <a:lnTo>
                      <a:pt x="14" y="23"/>
                    </a:lnTo>
                    <a:lnTo>
                      <a:pt x="16" y="22"/>
                    </a:lnTo>
                    <a:lnTo>
                      <a:pt x="18" y="22"/>
                    </a:lnTo>
                    <a:lnTo>
                      <a:pt x="21" y="22"/>
                    </a:lnTo>
                    <a:lnTo>
                      <a:pt x="23" y="23"/>
                    </a:lnTo>
                    <a:lnTo>
                      <a:pt x="25" y="25"/>
                    </a:lnTo>
                    <a:lnTo>
                      <a:pt x="26" y="27"/>
                    </a:lnTo>
                    <a:lnTo>
                      <a:pt x="28" y="32"/>
                    </a:lnTo>
                    <a:lnTo>
                      <a:pt x="28" y="37"/>
                    </a:lnTo>
                    <a:lnTo>
                      <a:pt x="28" y="43"/>
                    </a:lnTo>
                    <a:lnTo>
                      <a:pt x="26" y="48"/>
                    </a:lnTo>
                    <a:lnTo>
                      <a:pt x="25" y="50"/>
                    </a:lnTo>
                    <a:lnTo>
                      <a:pt x="23" y="52"/>
                    </a:lnTo>
                    <a:lnTo>
                      <a:pt x="21" y="52"/>
                    </a:lnTo>
                    <a:lnTo>
                      <a:pt x="18" y="5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21" name="Freeform 374"/>
              <p:cNvSpPr>
                <a:spLocks noChangeAspect="1" noEditPoints="1"/>
              </p:cNvSpPr>
              <p:nvPr/>
            </p:nvSpPr>
            <p:spPr bwMode="auto">
              <a:xfrm>
                <a:off x="797" y="2509"/>
                <a:ext cx="9" cy="34"/>
              </a:xfrm>
              <a:custGeom>
                <a:avLst/>
                <a:gdLst>
                  <a:gd name="T0" fmla="*/ 9 w 9"/>
                  <a:gd name="T1" fmla="*/ 5 h 34"/>
                  <a:gd name="T2" fmla="*/ 9 w 9"/>
                  <a:gd name="T3" fmla="*/ 3 h 34"/>
                  <a:gd name="T4" fmla="*/ 8 w 9"/>
                  <a:gd name="T5" fmla="*/ 1 h 34"/>
                  <a:gd name="T6" fmla="*/ 7 w 9"/>
                  <a:gd name="T7" fmla="*/ 0 h 34"/>
                  <a:gd name="T8" fmla="*/ 5 w 9"/>
                  <a:gd name="T9" fmla="*/ 0 h 34"/>
                  <a:gd name="T10" fmla="*/ 3 w 9"/>
                  <a:gd name="T11" fmla="*/ 1 h 34"/>
                  <a:gd name="T12" fmla="*/ 2 w 9"/>
                  <a:gd name="T13" fmla="*/ 2 h 34"/>
                  <a:gd name="T14" fmla="*/ 1 w 9"/>
                  <a:gd name="T15" fmla="*/ 3 h 34"/>
                  <a:gd name="T16" fmla="*/ 0 w 9"/>
                  <a:gd name="T17" fmla="*/ 5 h 34"/>
                  <a:gd name="T18" fmla="*/ 1 w 9"/>
                  <a:gd name="T19" fmla="*/ 6 h 34"/>
                  <a:gd name="T20" fmla="*/ 2 w 9"/>
                  <a:gd name="T21" fmla="*/ 8 h 34"/>
                  <a:gd name="T22" fmla="*/ 3 w 9"/>
                  <a:gd name="T23" fmla="*/ 9 h 34"/>
                  <a:gd name="T24" fmla="*/ 5 w 9"/>
                  <a:gd name="T25" fmla="*/ 9 h 34"/>
                  <a:gd name="T26" fmla="*/ 7 w 9"/>
                  <a:gd name="T27" fmla="*/ 9 h 34"/>
                  <a:gd name="T28" fmla="*/ 8 w 9"/>
                  <a:gd name="T29" fmla="*/ 8 h 34"/>
                  <a:gd name="T30" fmla="*/ 9 w 9"/>
                  <a:gd name="T31" fmla="*/ 6 h 34"/>
                  <a:gd name="T32" fmla="*/ 9 w 9"/>
                  <a:gd name="T33" fmla="*/ 5 h 34"/>
                  <a:gd name="T34" fmla="*/ 9 w 9"/>
                  <a:gd name="T35" fmla="*/ 30 h 34"/>
                  <a:gd name="T36" fmla="*/ 9 w 9"/>
                  <a:gd name="T37" fmla="*/ 28 h 34"/>
                  <a:gd name="T38" fmla="*/ 8 w 9"/>
                  <a:gd name="T39" fmla="*/ 27 h 34"/>
                  <a:gd name="T40" fmla="*/ 7 w 9"/>
                  <a:gd name="T41" fmla="*/ 26 h 34"/>
                  <a:gd name="T42" fmla="*/ 5 w 9"/>
                  <a:gd name="T43" fmla="*/ 26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2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5"/>
                    </a:moveTo>
                    <a:lnTo>
                      <a:pt x="9" y="3"/>
                    </a:lnTo>
                    <a:lnTo>
                      <a:pt x="8" y="1"/>
                    </a:lnTo>
                    <a:lnTo>
                      <a:pt x="7" y="0"/>
                    </a:lnTo>
                    <a:lnTo>
                      <a:pt x="5" y="0"/>
                    </a:lnTo>
                    <a:lnTo>
                      <a:pt x="3" y="1"/>
                    </a:lnTo>
                    <a:lnTo>
                      <a:pt x="2" y="2"/>
                    </a:lnTo>
                    <a:lnTo>
                      <a:pt x="1" y="3"/>
                    </a:lnTo>
                    <a:lnTo>
                      <a:pt x="0" y="5"/>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4"/>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22" name="Freeform 375"/>
              <p:cNvSpPr>
                <a:spLocks noChangeAspect="1" noEditPoints="1"/>
              </p:cNvSpPr>
              <p:nvPr/>
            </p:nvSpPr>
            <p:spPr bwMode="auto">
              <a:xfrm>
                <a:off x="1467" y="2474"/>
                <a:ext cx="23" cy="69"/>
              </a:xfrm>
              <a:custGeom>
                <a:avLst/>
                <a:gdLst>
                  <a:gd name="T0" fmla="*/ 17 w 23"/>
                  <a:gd name="T1" fmla="*/ 25 h 69"/>
                  <a:gd name="T2" fmla="*/ 0 w 23"/>
                  <a:gd name="T3" fmla="*/ 25 h 69"/>
                  <a:gd name="T4" fmla="*/ 0 w 23"/>
                  <a:gd name="T5" fmla="*/ 30 h 69"/>
                  <a:gd name="T6" fmla="*/ 3 w 23"/>
                  <a:gd name="T7" fmla="*/ 30 h 69"/>
                  <a:gd name="T8" fmla="*/ 5 w 23"/>
                  <a:gd name="T9" fmla="*/ 31 h 69"/>
                  <a:gd name="T10" fmla="*/ 6 w 23"/>
                  <a:gd name="T11" fmla="*/ 32 h 69"/>
                  <a:gd name="T12" fmla="*/ 6 w 23"/>
                  <a:gd name="T13" fmla="*/ 34 h 69"/>
                  <a:gd name="T14" fmla="*/ 6 w 23"/>
                  <a:gd name="T15" fmla="*/ 65 h 69"/>
                  <a:gd name="T16" fmla="*/ 0 w 23"/>
                  <a:gd name="T17" fmla="*/ 65 h 69"/>
                  <a:gd name="T18" fmla="*/ 0 w 23"/>
                  <a:gd name="T19" fmla="*/ 69 h 69"/>
                  <a:gd name="T20" fmla="*/ 5 w 23"/>
                  <a:gd name="T21" fmla="*/ 69 h 69"/>
                  <a:gd name="T22" fmla="*/ 12 w 23"/>
                  <a:gd name="T23" fmla="*/ 69 h 69"/>
                  <a:gd name="T24" fmla="*/ 17 w 23"/>
                  <a:gd name="T25" fmla="*/ 69 h 69"/>
                  <a:gd name="T26" fmla="*/ 23 w 23"/>
                  <a:gd name="T27" fmla="*/ 69 h 69"/>
                  <a:gd name="T28" fmla="*/ 23 w 23"/>
                  <a:gd name="T29" fmla="*/ 65 h 69"/>
                  <a:gd name="T30" fmla="*/ 17 w 23"/>
                  <a:gd name="T31" fmla="*/ 65 h 69"/>
                  <a:gd name="T32" fmla="*/ 17 w 23"/>
                  <a:gd name="T33" fmla="*/ 25 h 69"/>
                  <a:gd name="T34" fmla="*/ 18 w 23"/>
                  <a:gd name="T35" fmla="*/ 8 h 69"/>
                  <a:gd name="T36" fmla="*/ 18 w 23"/>
                  <a:gd name="T37" fmla="*/ 5 h 69"/>
                  <a:gd name="T38" fmla="*/ 16 w 23"/>
                  <a:gd name="T39" fmla="*/ 2 h 69"/>
                  <a:gd name="T40" fmla="*/ 13 w 23"/>
                  <a:gd name="T41" fmla="*/ 1 h 69"/>
                  <a:gd name="T42" fmla="*/ 10 w 23"/>
                  <a:gd name="T43" fmla="*/ 0 h 69"/>
                  <a:gd name="T44" fmla="*/ 7 w 23"/>
                  <a:gd name="T45" fmla="*/ 1 h 69"/>
                  <a:gd name="T46" fmla="*/ 5 w 23"/>
                  <a:gd name="T47" fmla="*/ 3 h 69"/>
                  <a:gd name="T48" fmla="*/ 3 w 23"/>
                  <a:gd name="T49" fmla="*/ 5 h 69"/>
                  <a:gd name="T50" fmla="*/ 3 w 23"/>
                  <a:gd name="T51" fmla="*/ 8 h 69"/>
                  <a:gd name="T52" fmla="*/ 3 w 23"/>
                  <a:gd name="T53" fmla="*/ 11 h 69"/>
                  <a:gd name="T54" fmla="*/ 5 w 23"/>
                  <a:gd name="T55" fmla="*/ 14 h 69"/>
                  <a:gd name="T56" fmla="*/ 7 w 23"/>
                  <a:gd name="T57" fmla="*/ 15 h 69"/>
                  <a:gd name="T58" fmla="*/ 10 w 23"/>
                  <a:gd name="T59" fmla="*/ 16 h 69"/>
                  <a:gd name="T60" fmla="*/ 13 w 23"/>
                  <a:gd name="T61" fmla="*/ 15 h 69"/>
                  <a:gd name="T62" fmla="*/ 16 w 23"/>
                  <a:gd name="T63" fmla="*/ 14 h 69"/>
                  <a:gd name="T64" fmla="*/ 18 w 23"/>
                  <a:gd name="T65" fmla="*/ 11 h 69"/>
                  <a:gd name="T66" fmla="*/ 18 w 23"/>
                  <a:gd name="T6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69">
                    <a:moveTo>
                      <a:pt x="17" y="25"/>
                    </a:moveTo>
                    <a:lnTo>
                      <a:pt x="0" y="25"/>
                    </a:lnTo>
                    <a:lnTo>
                      <a:pt x="0" y="30"/>
                    </a:lnTo>
                    <a:lnTo>
                      <a:pt x="3" y="30"/>
                    </a:lnTo>
                    <a:lnTo>
                      <a:pt x="5" y="31"/>
                    </a:lnTo>
                    <a:lnTo>
                      <a:pt x="6" y="32"/>
                    </a:lnTo>
                    <a:lnTo>
                      <a:pt x="6" y="34"/>
                    </a:lnTo>
                    <a:lnTo>
                      <a:pt x="6" y="65"/>
                    </a:lnTo>
                    <a:lnTo>
                      <a:pt x="0" y="65"/>
                    </a:lnTo>
                    <a:lnTo>
                      <a:pt x="0" y="69"/>
                    </a:lnTo>
                    <a:lnTo>
                      <a:pt x="5" y="69"/>
                    </a:lnTo>
                    <a:lnTo>
                      <a:pt x="12" y="69"/>
                    </a:lnTo>
                    <a:lnTo>
                      <a:pt x="17" y="69"/>
                    </a:lnTo>
                    <a:lnTo>
                      <a:pt x="23" y="69"/>
                    </a:lnTo>
                    <a:lnTo>
                      <a:pt x="23" y="65"/>
                    </a:lnTo>
                    <a:lnTo>
                      <a:pt x="17" y="65"/>
                    </a:lnTo>
                    <a:lnTo>
                      <a:pt x="17" y="25"/>
                    </a:lnTo>
                    <a:close/>
                    <a:moveTo>
                      <a:pt x="18" y="8"/>
                    </a:moveTo>
                    <a:lnTo>
                      <a:pt x="18" y="5"/>
                    </a:lnTo>
                    <a:lnTo>
                      <a:pt x="16" y="2"/>
                    </a:lnTo>
                    <a:lnTo>
                      <a:pt x="13" y="1"/>
                    </a:lnTo>
                    <a:lnTo>
                      <a:pt x="10" y="0"/>
                    </a:lnTo>
                    <a:lnTo>
                      <a:pt x="7" y="1"/>
                    </a:lnTo>
                    <a:lnTo>
                      <a:pt x="5" y="3"/>
                    </a:lnTo>
                    <a:lnTo>
                      <a:pt x="3" y="5"/>
                    </a:lnTo>
                    <a:lnTo>
                      <a:pt x="3" y="8"/>
                    </a:lnTo>
                    <a:lnTo>
                      <a:pt x="3" y="11"/>
                    </a:lnTo>
                    <a:lnTo>
                      <a:pt x="5" y="14"/>
                    </a:lnTo>
                    <a:lnTo>
                      <a:pt x="7" y="15"/>
                    </a:lnTo>
                    <a:lnTo>
                      <a:pt x="10" y="16"/>
                    </a:lnTo>
                    <a:lnTo>
                      <a:pt x="13" y="15"/>
                    </a:lnTo>
                    <a:lnTo>
                      <a:pt x="16" y="14"/>
                    </a:lnTo>
                    <a:lnTo>
                      <a:pt x="18" y="11"/>
                    </a:lnTo>
                    <a:lnTo>
                      <a:pt x="18"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23" name="Freeform 376"/>
              <p:cNvSpPr>
                <a:spLocks noChangeAspect="1"/>
              </p:cNvSpPr>
              <p:nvPr/>
            </p:nvSpPr>
            <p:spPr bwMode="auto">
              <a:xfrm>
                <a:off x="1498" y="2474"/>
                <a:ext cx="39" cy="69"/>
              </a:xfrm>
              <a:custGeom>
                <a:avLst/>
                <a:gdLst>
                  <a:gd name="T0" fmla="*/ 7 w 39"/>
                  <a:gd name="T1" fmla="*/ 25 h 69"/>
                  <a:gd name="T2" fmla="*/ 0 w 39"/>
                  <a:gd name="T3" fmla="*/ 25 h 69"/>
                  <a:gd name="T4" fmla="*/ 0 w 39"/>
                  <a:gd name="T5" fmla="*/ 30 h 69"/>
                  <a:gd name="T6" fmla="*/ 7 w 39"/>
                  <a:gd name="T7" fmla="*/ 30 h 69"/>
                  <a:gd name="T8" fmla="*/ 7 w 39"/>
                  <a:gd name="T9" fmla="*/ 65 h 69"/>
                  <a:gd name="T10" fmla="*/ 1 w 39"/>
                  <a:gd name="T11" fmla="*/ 65 h 69"/>
                  <a:gd name="T12" fmla="*/ 1 w 39"/>
                  <a:gd name="T13" fmla="*/ 69 h 69"/>
                  <a:gd name="T14" fmla="*/ 6 w 39"/>
                  <a:gd name="T15" fmla="*/ 69 h 69"/>
                  <a:gd name="T16" fmla="*/ 13 w 39"/>
                  <a:gd name="T17" fmla="*/ 69 h 69"/>
                  <a:gd name="T18" fmla="*/ 16 w 39"/>
                  <a:gd name="T19" fmla="*/ 69 h 69"/>
                  <a:gd name="T20" fmla="*/ 20 w 39"/>
                  <a:gd name="T21" fmla="*/ 69 h 69"/>
                  <a:gd name="T22" fmla="*/ 24 w 39"/>
                  <a:gd name="T23" fmla="*/ 69 h 69"/>
                  <a:gd name="T24" fmla="*/ 27 w 39"/>
                  <a:gd name="T25" fmla="*/ 69 h 69"/>
                  <a:gd name="T26" fmla="*/ 27 w 39"/>
                  <a:gd name="T27" fmla="*/ 65 h 69"/>
                  <a:gd name="T28" fmla="*/ 18 w 39"/>
                  <a:gd name="T29" fmla="*/ 65 h 69"/>
                  <a:gd name="T30" fmla="*/ 18 w 39"/>
                  <a:gd name="T31" fmla="*/ 30 h 69"/>
                  <a:gd name="T32" fmla="*/ 30 w 39"/>
                  <a:gd name="T33" fmla="*/ 30 h 69"/>
                  <a:gd name="T34" fmla="*/ 30 w 39"/>
                  <a:gd name="T35" fmla="*/ 25 h 69"/>
                  <a:gd name="T36" fmla="*/ 18 w 39"/>
                  <a:gd name="T37" fmla="*/ 25 h 69"/>
                  <a:gd name="T38" fmla="*/ 18 w 39"/>
                  <a:gd name="T39" fmla="*/ 15 h 69"/>
                  <a:gd name="T40" fmla="*/ 18 w 39"/>
                  <a:gd name="T41" fmla="*/ 12 h 69"/>
                  <a:gd name="T42" fmla="*/ 19 w 39"/>
                  <a:gd name="T43" fmla="*/ 9 h 69"/>
                  <a:gd name="T44" fmla="*/ 20 w 39"/>
                  <a:gd name="T45" fmla="*/ 7 h 69"/>
                  <a:gd name="T46" fmla="*/ 22 w 39"/>
                  <a:gd name="T47" fmla="*/ 5 h 69"/>
                  <a:gd name="T48" fmla="*/ 23 w 39"/>
                  <a:gd name="T49" fmla="*/ 4 h 69"/>
                  <a:gd name="T50" fmla="*/ 25 w 39"/>
                  <a:gd name="T51" fmla="*/ 4 h 69"/>
                  <a:gd name="T52" fmla="*/ 26 w 39"/>
                  <a:gd name="T53" fmla="*/ 3 h 69"/>
                  <a:gd name="T54" fmla="*/ 28 w 39"/>
                  <a:gd name="T55" fmla="*/ 3 h 69"/>
                  <a:gd name="T56" fmla="*/ 29 w 39"/>
                  <a:gd name="T57" fmla="*/ 4 h 69"/>
                  <a:gd name="T58" fmla="*/ 28 w 39"/>
                  <a:gd name="T59" fmla="*/ 6 h 69"/>
                  <a:gd name="T60" fmla="*/ 27 w 39"/>
                  <a:gd name="T61" fmla="*/ 8 h 69"/>
                  <a:gd name="T62" fmla="*/ 28 w 39"/>
                  <a:gd name="T63" fmla="*/ 11 h 69"/>
                  <a:gd name="T64" fmla="*/ 29 w 39"/>
                  <a:gd name="T65" fmla="*/ 13 h 69"/>
                  <a:gd name="T66" fmla="*/ 31 w 39"/>
                  <a:gd name="T67" fmla="*/ 14 h 69"/>
                  <a:gd name="T68" fmla="*/ 33 w 39"/>
                  <a:gd name="T69" fmla="*/ 15 h 69"/>
                  <a:gd name="T70" fmla="*/ 35 w 39"/>
                  <a:gd name="T71" fmla="*/ 14 h 69"/>
                  <a:gd name="T72" fmla="*/ 37 w 39"/>
                  <a:gd name="T73" fmla="*/ 13 h 69"/>
                  <a:gd name="T74" fmla="*/ 39 w 39"/>
                  <a:gd name="T75" fmla="*/ 11 h 69"/>
                  <a:gd name="T76" fmla="*/ 39 w 39"/>
                  <a:gd name="T77" fmla="*/ 8 h 69"/>
                  <a:gd name="T78" fmla="*/ 39 w 39"/>
                  <a:gd name="T79" fmla="*/ 5 h 69"/>
                  <a:gd name="T80" fmla="*/ 37 w 39"/>
                  <a:gd name="T81" fmla="*/ 3 h 69"/>
                  <a:gd name="T82" fmla="*/ 33 w 39"/>
                  <a:gd name="T83" fmla="*/ 1 h 69"/>
                  <a:gd name="T84" fmla="*/ 28 w 39"/>
                  <a:gd name="T85" fmla="*/ 0 h 69"/>
                  <a:gd name="T86" fmla="*/ 21 w 39"/>
                  <a:gd name="T87" fmla="*/ 1 h 69"/>
                  <a:gd name="T88" fmla="*/ 14 w 39"/>
                  <a:gd name="T89" fmla="*/ 3 h 69"/>
                  <a:gd name="T90" fmla="*/ 9 w 39"/>
                  <a:gd name="T91" fmla="*/ 8 h 69"/>
                  <a:gd name="T92" fmla="*/ 7 w 39"/>
                  <a:gd name="T93" fmla="*/ 15 h 69"/>
                  <a:gd name="T94" fmla="*/ 7 w 39"/>
                  <a:gd name="T95"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69">
                    <a:moveTo>
                      <a:pt x="7" y="25"/>
                    </a:moveTo>
                    <a:lnTo>
                      <a:pt x="0" y="25"/>
                    </a:lnTo>
                    <a:lnTo>
                      <a:pt x="0" y="30"/>
                    </a:lnTo>
                    <a:lnTo>
                      <a:pt x="7" y="30"/>
                    </a:lnTo>
                    <a:lnTo>
                      <a:pt x="7" y="65"/>
                    </a:lnTo>
                    <a:lnTo>
                      <a:pt x="1" y="65"/>
                    </a:lnTo>
                    <a:lnTo>
                      <a:pt x="1" y="69"/>
                    </a:lnTo>
                    <a:lnTo>
                      <a:pt x="6" y="69"/>
                    </a:lnTo>
                    <a:lnTo>
                      <a:pt x="13" y="69"/>
                    </a:lnTo>
                    <a:lnTo>
                      <a:pt x="16" y="69"/>
                    </a:lnTo>
                    <a:lnTo>
                      <a:pt x="20" y="69"/>
                    </a:lnTo>
                    <a:lnTo>
                      <a:pt x="24" y="69"/>
                    </a:lnTo>
                    <a:lnTo>
                      <a:pt x="27" y="69"/>
                    </a:lnTo>
                    <a:lnTo>
                      <a:pt x="27" y="65"/>
                    </a:lnTo>
                    <a:lnTo>
                      <a:pt x="18" y="65"/>
                    </a:lnTo>
                    <a:lnTo>
                      <a:pt x="18" y="30"/>
                    </a:lnTo>
                    <a:lnTo>
                      <a:pt x="30" y="30"/>
                    </a:lnTo>
                    <a:lnTo>
                      <a:pt x="30" y="25"/>
                    </a:lnTo>
                    <a:lnTo>
                      <a:pt x="18" y="25"/>
                    </a:lnTo>
                    <a:lnTo>
                      <a:pt x="18" y="15"/>
                    </a:lnTo>
                    <a:lnTo>
                      <a:pt x="18" y="12"/>
                    </a:lnTo>
                    <a:lnTo>
                      <a:pt x="19" y="9"/>
                    </a:lnTo>
                    <a:lnTo>
                      <a:pt x="20" y="7"/>
                    </a:lnTo>
                    <a:lnTo>
                      <a:pt x="22" y="5"/>
                    </a:lnTo>
                    <a:lnTo>
                      <a:pt x="23" y="4"/>
                    </a:lnTo>
                    <a:lnTo>
                      <a:pt x="25" y="4"/>
                    </a:lnTo>
                    <a:lnTo>
                      <a:pt x="26" y="3"/>
                    </a:lnTo>
                    <a:lnTo>
                      <a:pt x="28" y="3"/>
                    </a:lnTo>
                    <a:lnTo>
                      <a:pt x="29" y="4"/>
                    </a:lnTo>
                    <a:lnTo>
                      <a:pt x="28" y="6"/>
                    </a:lnTo>
                    <a:lnTo>
                      <a:pt x="27" y="8"/>
                    </a:lnTo>
                    <a:lnTo>
                      <a:pt x="28" y="11"/>
                    </a:lnTo>
                    <a:lnTo>
                      <a:pt x="29" y="13"/>
                    </a:lnTo>
                    <a:lnTo>
                      <a:pt x="31" y="14"/>
                    </a:lnTo>
                    <a:lnTo>
                      <a:pt x="33" y="15"/>
                    </a:lnTo>
                    <a:lnTo>
                      <a:pt x="35" y="14"/>
                    </a:lnTo>
                    <a:lnTo>
                      <a:pt x="37" y="13"/>
                    </a:lnTo>
                    <a:lnTo>
                      <a:pt x="39" y="11"/>
                    </a:lnTo>
                    <a:lnTo>
                      <a:pt x="39" y="8"/>
                    </a:lnTo>
                    <a:lnTo>
                      <a:pt x="39" y="5"/>
                    </a:lnTo>
                    <a:lnTo>
                      <a:pt x="37" y="3"/>
                    </a:lnTo>
                    <a:lnTo>
                      <a:pt x="33" y="1"/>
                    </a:lnTo>
                    <a:lnTo>
                      <a:pt x="28" y="0"/>
                    </a:lnTo>
                    <a:lnTo>
                      <a:pt x="21" y="1"/>
                    </a:lnTo>
                    <a:lnTo>
                      <a:pt x="14" y="3"/>
                    </a:lnTo>
                    <a:lnTo>
                      <a:pt x="9" y="8"/>
                    </a:lnTo>
                    <a:lnTo>
                      <a:pt x="7" y="15"/>
                    </a:lnTo>
                    <a:lnTo>
                      <a:pt x="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24" name="Freeform 377"/>
              <p:cNvSpPr>
                <a:spLocks noChangeAspect="1"/>
              </p:cNvSpPr>
              <p:nvPr/>
            </p:nvSpPr>
            <p:spPr bwMode="auto">
              <a:xfrm>
                <a:off x="1576" y="2499"/>
                <a:ext cx="33" cy="46"/>
              </a:xfrm>
              <a:custGeom>
                <a:avLst/>
                <a:gdLst>
                  <a:gd name="T0" fmla="*/ 19 w 33"/>
                  <a:gd name="T1" fmla="*/ 25 h 46"/>
                  <a:gd name="T2" fmla="*/ 22 w 33"/>
                  <a:gd name="T3" fmla="*/ 26 h 46"/>
                  <a:gd name="T4" fmla="*/ 25 w 33"/>
                  <a:gd name="T5" fmla="*/ 28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2 w 33"/>
                  <a:gd name="T21" fmla="*/ 28 h 46"/>
                  <a:gd name="T22" fmla="*/ 0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9 w 33"/>
                  <a:gd name="T47" fmla="*/ 22 h 46"/>
                  <a:gd name="T48" fmla="*/ 23 w 33"/>
                  <a:gd name="T49" fmla="*/ 19 h 46"/>
                  <a:gd name="T50" fmla="*/ 17 w 33"/>
                  <a:gd name="T51" fmla="*/ 18 h 46"/>
                  <a:gd name="T52" fmla="*/ 13 w 33"/>
                  <a:gd name="T53" fmla="*/ 17 h 46"/>
                  <a:gd name="T54" fmla="*/ 9 w 33"/>
                  <a:gd name="T55" fmla="*/ 15 h 46"/>
                  <a:gd name="T56" fmla="*/ 6 w 33"/>
                  <a:gd name="T57" fmla="*/ 13 h 46"/>
                  <a:gd name="T58" fmla="*/ 5 w 33"/>
                  <a:gd name="T59" fmla="*/ 9 h 46"/>
                  <a:gd name="T60" fmla="*/ 7 w 33"/>
                  <a:gd name="T61" fmla="*/ 4 h 46"/>
                  <a:gd name="T62" fmla="*/ 16 w 33"/>
                  <a:gd name="T63" fmla="*/ 2 h 46"/>
                  <a:gd name="T64" fmla="*/ 23 w 33"/>
                  <a:gd name="T65" fmla="*/ 3 h 46"/>
                  <a:gd name="T66" fmla="*/ 26 w 33"/>
                  <a:gd name="T67" fmla="*/ 7 h 46"/>
                  <a:gd name="T68" fmla="*/ 27 w 33"/>
                  <a:gd name="T69" fmla="*/ 11 h 46"/>
                  <a:gd name="T70" fmla="*/ 28 w 33"/>
                  <a:gd name="T71" fmla="*/ 14 h 46"/>
                  <a:gd name="T72" fmla="*/ 29 w 33"/>
                  <a:gd name="T73" fmla="*/ 15 h 46"/>
                  <a:gd name="T74" fmla="*/ 30 w 33"/>
                  <a:gd name="T75" fmla="*/ 14 h 46"/>
                  <a:gd name="T76" fmla="*/ 30 w 33"/>
                  <a:gd name="T77" fmla="*/ 12 h 46"/>
                  <a:gd name="T78" fmla="*/ 30 w 33"/>
                  <a:gd name="T79" fmla="*/ 0 h 46"/>
                  <a:gd name="T80" fmla="*/ 28 w 33"/>
                  <a:gd name="T81" fmla="*/ 0 h 46"/>
                  <a:gd name="T82" fmla="*/ 26 w 33"/>
                  <a:gd name="T83" fmla="*/ 2 h 46"/>
                  <a:gd name="T84" fmla="*/ 23 w 33"/>
                  <a:gd name="T85" fmla="*/ 1 h 46"/>
                  <a:gd name="T86" fmla="*/ 18 w 33"/>
                  <a:gd name="T87" fmla="*/ 0 h 46"/>
                  <a:gd name="T88" fmla="*/ 9 w 33"/>
                  <a:gd name="T89" fmla="*/ 1 h 46"/>
                  <a:gd name="T90" fmla="*/ 1 w 33"/>
                  <a:gd name="T91" fmla="*/ 8 h 46"/>
                  <a:gd name="T92" fmla="*/ 1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5" y="28"/>
                    </a:lnTo>
                    <a:lnTo>
                      <a:pt x="27" y="30"/>
                    </a:lnTo>
                    <a:lnTo>
                      <a:pt x="28" y="32"/>
                    </a:lnTo>
                    <a:lnTo>
                      <a:pt x="28" y="34"/>
                    </a:lnTo>
                    <a:lnTo>
                      <a:pt x="27" y="38"/>
                    </a:lnTo>
                    <a:lnTo>
                      <a:pt x="25" y="41"/>
                    </a:lnTo>
                    <a:lnTo>
                      <a:pt x="22" y="43"/>
                    </a:lnTo>
                    <a:lnTo>
                      <a:pt x="17" y="43"/>
                    </a:lnTo>
                    <a:lnTo>
                      <a:pt x="14" y="43"/>
                    </a:lnTo>
                    <a:lnTo>
                      <a:pt x="11" y="42"/>
                    </a:lnTo>
                    <a:lnTo>
                      <a:pt x="9" y="41"/>
                    </a:lnTo>
                    <a:lnTo>
                      <a:pt x="7" y="39"/>
                    </a:lnTo>
                    <a:lnTo>
                      <a:pt x="6" y="37"/>
                    </a:lnTo>
                    <a:lnTo>
                      <a:pt x="5" y="35"/>
                    </a:lnTo>
                    <a:lnTo>
                      <a:pt x="4" y="32"/>
                    </a:lnTo>
                    <a:lnTo>
                      <a:pt x="3" y="29"/>
                    </a:lnTo>
                    <a:lnTo>
                      <a:pt x="2" y="28"/>
                    </a:lnTo>
                    <a:lnTo>
                      <a:pt x="2" y="28"/>
                    </a:lnTo>
                    <a:lnTo>
                      <a:pt x="0" y="28"/>
                    </a:lnTo>
                    <a:lnTo>
                      <a:pt x="0" y="30"/>
                    </a:lnTo>
                    <a:lnTo>
                      <a:pt x="0" y="43"/>
                    </a:lnTo>
                    <a:lnTo>
                      <a:pt x="0"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6"/>
                    </a:lnTo>
                    <a:lnTo>
                      <a:pt x="17" y="46"/>
                    </a:lnTo>
                    <a:lnTo>
                      <a:pt x="24" y="44"/>
                    </a:lnTo>
                    <a:lnTo>
                      <a:pt x="29" y="41"/>
                    </a:lnTo>
                    <a:lnTo>
                      <a:pt x="32" y="37"/>
                    </a:lnTo>
                    <a:lnTo>
                      <a:pt x="33" y="32"/>
                    </a:lnTo>
                    <a:lnTo>
                      <a:pt x="32" y="28"/>
                    </a:lnTo>
                    <a:lnTo>
                      <a:pt x="31" y="25"/>
                    </a:lnTo>
                    <a:lnTo>
                      <a:pt x="30" y="24"/>
                    </a:lnTo>
                    <a:lnTo>
                      <a:pt x="29" y="22"/>
                    </a:lnTo>
                    <a:lnTo>
                      <a:pt x="26" y="20"/>
                    </a:lnTo>
                    <a:lnTo>
                      <a:pt x="23" y="19"/>
                    </a:lnTo>
                    <a:lnTo>
                      <a:pt x="20" y="18"/>
                    </a:lnTo>
                    <a:lnTo>
                      <a:pt x="17" y="18"/>
                    </a:lnTo>
                    <a:lnTo>
                      <a:pt x="15" y="17"/>
                    </a:lnTo>
                    <a:lnTo>
                      <a:pt x="13" y="17"/>
                    </a:lnTo>
                    <a:lnTo>
                      <a:pt x="11" y="16"/>
                    </a:lnTo>
                    <a:lnTo>
                      <a:pt x="9" y="15"/>
                    </a:lnTo>
                    <a:lnTo>
                      <a:pt x="7" y="14"/>
                    </a:lnTo>
                    <a:lnTo>
                      <a:pt x="6" y="13"/>
                    </a:lnTo>
                    <a:lnTo>
                      <a:pt x="5" y="11"/>
                    </a:lnTo>
                    <a:lnTo>
                      <a:pt x="5" y="9"/>
                    </a:lnTo>
                    <a:lnTo>
                      <a:pt x="6" y="7"/>
                    </a:lnTo>
                    <a:lnTo>
                      <a:pt x="7" y="4"/>
                    </a:lnTo>
                    <a:lnTo>
                      <a:pt x="11" y="2"/>
                    </a:lnTo>
                    <a:lnTo>
                      <a:pt x="16" y="2"/>
                    </a:lnTo>
                    <a:lnTo>
                      <a:pt x="20" y="2"/>
                    </a:lnTo>
                    <a:lnTo>
                      <a:pt x="23" y="3"/>
                    </a:lnTo>
                    <a:lnTo>
                      <a:pt x="25" y="5"/>
                    </a:lnTo>
                    <a:lnTo>
                      <a:pt x="26" y="7"/>
                    </a:lnTo>
                    <a:lnTo>
                      <a:pt x="27" y="9"/>
                    </a:lnTo>
                    <a:lnTo>
                      <a:pt x="27" y="11"/>
                    </a:lnTo>
                    <a:lnTo>
                      <a:pt x="28" y="12"/>
                    </a:lnTo>
                    <a:lnTo>
                      <a:pt x="28" y="14"/>
                    </a:lnTo>
                    <a:lnTo>
                      <a:pt x="28" y="15"/>
                    </a:lnTo>
                    <a:lnTo>
                      <a:pt x="29" y="15"/>
                    </a:lnTo>
                    <a:lnTo>
                      <a:pt x="30" y="15"/>
                    </a:lnTo>
                    <a:lnTo>
                      <a:pt x="30" y="14"/>
                    </a:lnTo>
                    <a:lnTo>
                      <a:pt x="30" y="13"/>
                    </a:lnTo>
                    <a:lnTo>
                      <a:pt x="30" y="12"/>
                    </a:lnTo>
                    <a:lnTo>
                      <a:pt x="30" y="2"/>
                    </a:lnTo>
                    <a:lnTo>
                      <a:pt x="30" y="0"/>
                    </a:lnTo>
                    <a:lnTo>
                      <a:pt x="29" y="0"/>
                    </a:lnTo>
                    <a:lnTo>
                      <a:pt x="28" y="0"/>
                    </a:lnTo>
                    <a:lnTo>
                      <a:pt x="27" y="1"/>
                    </a:lnTo>
                    <a:lnTo>
                      <a:pt x="26" y="2"/>
                    </a:lnTo>
                    <a:lnTo>
                      <a:pt x="25" y="3"/>
                    </a:lnTo>
                    <a:lnTo>
                      <a:pt x="23" y="1"/>
                    </a:lnTo>
                    <a:lnTo>
                      <a:pt x="20" y="0"/>
                    </a:lnTo>
                    <a:lnTo>
                      <a:pt x="18" y="0"/>
                    </a:lnTo>
                    <a:lnTo>
                      <a:pt x="16" y="0"/>
                    </a:lnTo>
                    <a:lnTo>
                      <a:pt x="9" y="1"/>
                    </a:lnTo>
                    <a:lnTo>
                      <a:pt x="4" y="4"/>
                    </a:lnTo>
                    <a:lnTo>
                      <a:pt x="1" y="8"/>
                    </a:lnTo>
                    <a:lnTo>
                      <a:pt x="0" y="12"/>
                    </a:lnTo>
                    <a:lnTo>
                      <a:pt x="1" y="17"/>
                    </a:lnTo>
                    <a:lnTo>
                      <a:pt x="4" y="21"/>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25" name="Freeform 378"/>
              <p:cNvSpPr>
                <a:spLocks noChangeAspect="1"/>
              </p:cNvSpPr>
              <p:nvPr/>
            </p:nvSpPr>
            <p:spPr bwMode="auto">
              <a:xfrm>
                <a:off x="1654" y="2490"/>
                <a:ext cx="50" cy="57"/>
              </a:xfrm>
              <a:custGeom>
                <a:avLst/>
                <a:gdLst>
                  <a:gd name="T0" fmla="*/ 46 w 50"/>
                  <a:gd name="T1" fmla="*/ 31 h 57"/>
                  <a:gd name="T2" fmla="*/ 47 w 50"/>
                  <a:gd name="T3" fmla="*/ 31 h 57"/>
                  <a:gd name="T4" fmla="*/ 48 w 50"/>
                  <a:gd name="T5" fmla="*/ 30 h 57"/>
                  <a:gd name="T6" fmla="*/ 49 w 50"/>
                  <a:gd name="T7" fmla="*/ 30 h 57"/>
                  <a:gd name="T8" fmla="*/ 50 w 50"/>
                  <a:gd name="T9" fmla="*/ 29 h 57"/>
                  <a:gd name="T10" fmla="*/ 49 w 50"/>
                  <a:gd name="T11" fmla="*/ 27 h 57"/>
                  <a:gd name="T12" fmla="*/ 48 w 50"/>
                  <a:gd name="T13" fmla="*/ 27 h 57"/>
                  <a:gd name="T14" fmla="*/ 47 w 50"/>
                  <a:gd name="T15" fmla="*/ 27 h 57"/>
                  <a:gd name="T16" fmla="*/ 46 w 50"/>
                  <a:gd name="T17" fmla="*/ 27 h 57"/>
                  <a:gd name="T18" fmla="*/ 4 w 50"/>
                  <a:gd name="T19" fmla="*/ 27 h 57"/>
                  <a:gd name="T20" fmla="*/ 7 w 50"/>
                  <a:gd name="T21" fmla="*/ 17 h 57"/>
                  <a:gd name="T22" fmla="*/ 12 w 50"/>
                  <a:gd name="T23" fmla="*/ 10 h 57"/>
                  <a:gd name="T24" fmla="*/ 21 w 50"/>
                  <a:gd name="T25" fmla="*/ 5 h 57"/>
                  <a:gd name="T26" fmla="*/ 31 w 50"/>
                  <a:gd name="T27" fmla="*/ 4 h 57"/>
                  <a:gd name="T28" fmla="*/ 46 w 50"/>
                  <a:gd name="T29" fmla="*/ 4 h 57"/>
                  <a:gd name="T30" fmla="*/ 47 w 50"/>
                  <a:gd name="T31" fmla="*/ 4 h 57"/>
                  <a:gd name="T32" fmla="*/ 48 w 50"/>
                  <a:gd name="T33" fmla="*/ 3 h 57"/>
                  <a:gd name="T34" fmla="*/ 49 w 50"/>
                  <a:gd name="T35" fmla="*/ 3 h 57"/>
                  <a:gd name="T36" fmla="*/ 50 w 50"/>
                  <a:gd name="T37" fmla="*/ 2 h 57"/>
                  <a:gd name="T38" fmla="*/ 49 w 50"/>
                  <a:gd name="T39" fmla="*/ 1 h 57"/>
                  <a:gd name="T40" fmla="*/ 48 w 50"/>
                  <a:gd name="T41" fmla="*/ 0 h 57"/>
                  <a:gd name="T42" fmla="*/ 47 w 50"/>
                  <a:gd name="T43" fmla="*/ 0 h 57"/>
                  <a:gd name="T44" fmla="*/ 46 w 50"/>
                  <a:gd name="T45" fmla="*/ 0 h 57"/>
                  <a:gd name="T46" fmla="*/ 30 w 50"/>
                  <a:gd name="T47" fmla="*/ 0 h 57"/>
                  <a:gd name="T48" fmla="*/ 24 w 50"/>
                  <a:gd name="T49" fmla="*/ 0 h 57"/>
                  <a:gd name="T50" fmla="*/ 18 w 50"/>
                  <a:gd name="T51" fmla="*/ 2 h 57"/>
                  <a:gd name="T52" fmla="*/ 13 w 50"/>
                  <a:gd name="T53" fmla="*/ 5 h 57"/>
                  <a:gd name="T54" fmla="*/ 9 w 50"/>
                  <a:gd name="T55" fmla="*/ 8 h 57"/>
                  <a:gd name="T56" fmla="*/ 5 w 50"/>
                  <a:gd name="T57" fmla="*/ 12 h 57"/>
                  <a:gd name="T58" fmla="*/ 2 w 50"/>
                  <a:gd name="T59" fmla="*/ 17 h 57"/>
                  <a:gd name="T60" fmla="*/ 0 w 50"/>
                  <a:gd name="T61" fmla="*/ 23 h 57"/>
                  <a:gd name="T62" fmla="*/ 0 w 50"/>
                  <a:gd name="T63" fmla="*/ 29 h 57"/>
                  <a:gd name="T64" fmla="*/ 0 w 50"/>
                  <a:gd name="T65" fmla="*/ 34 h 57"/>
                  <a:gd name="T66" fmla="*/ 2 w 50"/>
                  <a:gd name="T67" fmla="*/ 40 h 57"/>
                  <a:gd name="T68" fmla="*/ 5 w 50"/>
                  <a:gd name="T69" fmla="*/ 45 h 57"/>
                  <a:gd name="T70" fmla="*/ 9 w 50"/>
                  <a:gd name="T71" fmla="*/ 49 h 57"/>
                  <a:gd name="T72" fmla="*/ 13 w 50"/>
                  <a:gd name="T73" fmla="*/ 53 h 57"/>
                  <a:gd name="T74" fmla="*/ 18 w 50"/>
                  <a:gd name="T75" fmla="*/ 55 h 57"/>
                  <a:gd name="T76" fmla="*/ 24 w 50"/>
                  <a:gd name="T77" fmla="*/ 57 h 57"/>
                  <a:gd name="T78" fmla="*/ 30 w 50"/>
                  <a:gd name="T79" fmla="*/ 57 h 57"/>
                  <a:gd name="T80" fmla="*/ 46 w 50"/>
                  <a:gd name="T81" fmla="*/ 57 h 57"/>
                  <a:gd name="T82" fmla="*/ 47 w 50"/>
                  <a:gd name="T83" fmla="*/ 57 h 57"/>
                  <a:gd name="T84" fmla="*/ 48 w 50"/>
                  <a:gd name="T85" fmla="*/ 57 h 57"/>
                  <a:gd name="T86" fmla="*/ 49 w 50"/>
                  <a:gd name="T87" fmla="*/ 57 h 57"/>
                  <a:gd name="T88" fmla="*/ 50 w 50"/>
                  <a:gd name="T89" fmla="*/ 55 h 57"/>
                  <a:gd name="T90" fmla="*/ 49 w 50"/>
                  <a:gd name="T91" fmla="*/ 54 h 57"/>
                  <a:gd name="T92" fmla="*/ 48 w 50"/>
                  <a:gd name="T93" fmla="*/ 54 h 57"/>
                  <a:gd name="T94" fmla="*/ 47 w 50"/>
                  <a:gd name="T95" fmla="*/ 54 h 57"/>
                  <a:gd name="T96" fmla="*/ 46 w 50"/>
                  <a:gd name="T97" fmla="*/ 53 h 57"/>
                  <a:gd name="T98" fmla="*/ 31 w 50"/>
                  <a:gd name="T99" fmla="*/ 53 h 57"/>
                  <a:gd name="T100" fmla="*/ 21 w 50"/>
                  <a:gd name="T101" fmla="*/ 52 h 57"/>
                  <a:gd name="T102" fmla="*/ 12 w 50"/>
                  <a:gd name="T103" fmla="*/ 47 h 57"/>
                  <a:gd name="T104" fmla="*/ 7 w 50"/>
                  <a:gd name="T105" fmla="*/ 40 h 57"/>
                  <a:gd name="T106" fmla="*/ 4 w 50"/>
                  <a:gd name="T107" fmla="*/ 31 h 57"/>
                  <a:gd name="T108" fmla="*/ 46 w 50"/>
                  <a:gd name="T109"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57">
                    <a:moveTo>
                      <a:pt x="46" y="31"/>
                    </a:moveTo>
                    <a:lnTo>
                      <a:pt x="47" y="31"/>
                    </a:lnTo>
                    <a:lnTo>
                      <a:pt x="48" y="30"/>
                    </a:lnTo>
                    <a:lnTo>
                      <a:pt x="49" y="30"/>
                    </a:lnTo>
                    <a:lnTo>
                      <a:pt x="50" y="29"/>
                    </a:lnTo>
                    <a:lnTo>
                      <a:pt x="49" y="27"/>
                    </a:lnTo>
                    <a:lnTo>
                      <a:pt x="48" y="27"/>
                    </a:lnTo>
                    <a:lnTo>
                      <a:pt x="47" y="27"/>
                    </a:lnTo>
                    <a:lnTo>
                      <a:pt x="46" y="27"/>
                    </a:lnTo>
                    <a:lnTo>
                      <a:pt x="4" y="27"/>
                    </a:lnTo>
                    <a:lnTo>
                      <a:pt x="7" y="17"/>
                    </a:lnTo>
                    <a:lnTo>
                      <a:pt x="12" y="10"/>
                    </a:lnTo>
                    <a:lnTo>
                      <a:pt x="21" y="5"/>
                    </a:lnTo>
                    <a:lnTo>
                      <a:pt x="31" y="4"/>
                    </a:lnTo>
                    <a:lnTo>
                      <a:pt x="46" y="4"/>
                    </a:lnTo>
                    <a:lnTo>
                      <a:pt x="47" y="4"/>
                    </a:lnTo>
                    <a:lnTo>
                      <a:pt x="48" y="3"/>
                    </a:lnTo>
                    <a:lnTo>
                      <a:pt x="49" y="3"/>
                    </a:lnTo>
                    <a:lnTo>
                      <a:pt x="50" y="2"/>
                    </a:lnTo>
                    <a:lnTo>
                      <a:pt x="49" y="1"/>
                    </a:lnTo>
                    <a:lnTo>
                      <a:pt x="48" y="0"/>
                    </a:lnTo>
                    <a:lnTo>
                      <a:pt x="47" y="0"/>
                    </a:lnTo>
                    <a:lnTo>
                      <a:pt x="46" y="0"/>
                    </a:lnTo>
                    <a:lnTo>
                      <a:pt x="30" y="0"/>
                    </a:lnTo>
                    <a:lnTo>
                      <a:pt x="24" y="0"/>
                    </a:lnTo>
                    <a:lnTo>
                      <a:pt x="18" y="2"/>
                    </a:lnTo>
                    <a:lnTo>
                      <a:pt x="13" y="5"/>
                    </a:lnTo>
                    <a:lnTo>
                      <a:pt x="9" y="8"/>
                    </a:lnTo>
                    <a:lnTo>
                      <a:pt x="5" y="12"/>
                    </a:lnTo>
                    <a:lnTo>
                      <a:pt x="2" y="17"/>
                    </a:lnTo>
                    <a:lnTo>
                      <a:pt x="0" y="23"/>
                    </a:lnTo>
                    <a:lnTo>
                      <a:pt x="0" y="29"/>
                    </a:lnTo>
                    <a:lnTo>
                      <a:pt x="0" y="34"/>
                    </a:lnTo>
                    <a:lnTo>
                      <a:pt x="2" y="40"/>
                    </a:lnTo>
                    <a:lnTo>
                      <a:pt x="5" y="45"/>
                    </a:lnTo>
                    <a:lnTo>
                      <a:pt x="9" y="49"/>
                    </a:lnTo>
                    <a:lnTo>
                      <a:pt x="13" y="53"/>
                    </a:lnTo>
                    <a:lnTo>
                      <a:pt x="18" y="55"/>
                    </a:lnTo>
                    <a:lnTo>
                      <a:pt x="24" y="57"/>
                    </a:lnTo>
                    <a:lnTo>
                      <a:pt x="30" y="57"/>
                    </a:lnTo>
                    <a:lnTo>
                      <a:pt x="46" y="57"/>
                    </a:lnTo>
                    <a:lnTo>
                      <a:pt x="47" y="57"/>
                    </a:lnTo>
                    <a:lnTo>
                      <a:pt x="48" y="57"/>
                    </a:lnTo>
                    <a:lnTo>
                      <a:pt x="49" y="57"/>
                    </a:lnTo>
                    <a:lnTo>
                      <a:pt x="50" y="55"/>
                    </a:lnTo>
                    <a:lnTo>
                      <a:pt x="49" y="54"/>
                    </a:lnTo>
                    <a:lnTo>
                      <a:pt x="48" y="54"/>
                    </a:lnTo>
                    <a:lnTo>
                      <a:pt x="47" y="54"/>
                    </a:lnTo>
                    <a:lnTo>
                      <a:pt x="46" y="53"/>
                    </a:lnTo>
                    <a:lnTo>
                      <a:pt x="31" y="53"/>
                    </a:lnTo>
                    <a:lnTo>
                      <a:pt x="21" y="52"/>
                    </a:lnTo>
                    <a:lnTo>
                      <a:pt x="12" y="47"/>
                    </a:lnTo>
                    <a:lnTo>
                      <a:pt x="7" y="40"/>
                    </a:lnTo>
                    <a:lnTo>
                      <a:pt x="4" y="31"/>
                    </a:lnTo>
                    <a:lnTo>
                      <a:pt x="46"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26" name="Freeform 379"/>
              <p:cNvSpPr>
                <a:spLocks noChangeAspect="1"/>
              </p:cNvSpPr>
              <p:nvPr/>
            </p:nvSpPr>
            <p:spPr bwMode="auto">
              <a:xfrm>
                <a:off x="1748" y="2499"/>
                <a:ext cx="50" cy="46"/>
              </a:xfrm>
              <a:custGeom>
                <a:avLst/>
                <a:gdLst>
                  <a:gd name="T0" fmla="*/ 36 w 50"/>
                  <a:gd name="T1" fmla="*/ 37 h 46"/>
                  <a:gd name="T2" fmla="*/ 36 w 50"/>
                  <a:gd name="T3" fmla="*/ 46 h 46"/>
                  <a:gd name="T4" fmla="*/ 50 w 50"/>
                  <a:gd name="T5" fmla="*/ 44 h 46"/>
                  <a:gd name="T6" fmla="*/ 50 w 50"/>
                  <a:gd name="T7" fmla="*/ 41 h 46"/>
                  <a:gd name="T8" fmla="*/ 48 w 50"/>
                  <a:gd name="T9" fmla="*/ 41 h 46"/>
                  <a:gd name="T10" fmla="*/ 46 w 50"/>
                  <a:gd name="T11" fmla="*/ 41 h 46"/>
                  <a:gd name="T12" fmla="*/ 45 w 50"/>
                  <a:gd name="T13" fmla="*/ 41 h 46"/>
                  <a:gd name="T14" fmla="*/ 44 w 50"/>
                  <a:gd name="T15" fmla="*/ 40 h 46"/>
                  <a:gd name="T16" fmla="*/ 43 w 50"/>
                  <a:gd name="T17" fmla="*/ 40 h 46"/>
                  <a:gd name="T18" fmla="*/ 43 w 50"/>
                  <a:gd name="T19" fmla="*/ 39 h 46"/>
                  <a:gd name="T20" fmla="*/ 43 w 50"/>
                  <a:gd name="T21" fmla="*/ 37 h 46"/>
                  <a:gd name="T22" fmla="*/ 43 w 50"/>
                  <a:gd name="T23" fmla="*/ 36 h 46"/>
                  <a:gd name="T24" fmla="*/ 43 w 50"/>
                  <a:gd name="T25" fmla="*/ 0 h 46"/>
                  <a:gd name="T26" fmla="*/ 28 w 50"/>
                  <a:gd name="T27" fmla="*/ 2 h 46"/>
                  <a:gd name="T28" fmla="*/ 28 w 50"/>
                  <a:gd name="T29" fmla="*/ 5 h 46"/>
                  <a:gd name="T30" fmla="*/ 30 w 50"/>
                  <a:gd name="T31" fmla="*/ 5 h 46"/>
                  <a:gd name="T32" fmla="*/ 32 w 50"/>
                  <a:gd name="T33" fmla="*/ 5 h 46"/>
                  <a:gd name="T34" fmla="*/ 34 w 50"/>
                  <a:gd name="T35" fmla="*/ 5 h 46"/>
                  <a:gd name="T36" fmla="*/ 35 w 50"/>
                  <a:gd name="T37" fmla="*/ 6 h 46"/>
                  <a:gd name="T38" fmla="*/ 35 w 50"/>
                  <a:gd name="T39" fmla="*/ 6 h 46"/>
                  <a:gd name="T40" fmla="*/ 36 w 50"/>
                  <a:gd name="T41" fmla="*/ 7 h 46"/>
                  <a:gd name="T42" fmla="*/ 36 w 50"/>
                  <a:gd name="T43" fmla="*/ 9 h 46"/>
                  <a:gd name="T44" fmla="*/ 36 w 50"/>
                  <a:gd name="T45" fmla="*/ 10 h 46"/>
                  <a:gd name="T46" fmla="*/ 36 w 50"/>
                  <a:gd name="T47" fmla="*/ 28 h 46"/>
                  <a:gd name="T48" fmla="*/ 35 w 50"/>
                  <a:gd name="T49" fmla="*/ 34 h 46"/>
                  <a:gd name="T50" fmla="*/ 33 w 50"/>
                  <a:gd name="T51" fmla="*/ 39 h 46"/>
                  <a:gd name="T52" fmla="*/ 29 w 50"/>
                  <a:gd name="T53" fmla="*/ 42 h 46"/>
                  <a:gd name="T54" fmla="*/ 24 w 50"/>
                  <a:gd name="T55" fmla="*/ 43 h 46"/>
                  <a:gd name="T56" fmla="*/ 21 w 50"/>
                  <a:gd name="T57" fmla="*/ 43 h 46"/>
                  <a:gd name="T58" fmla="*/ 19 w 50"/>
                  <a:gd name="T59" fmla="*/ 43 h 46"/>
                  <a:gd name="T60" fmla="*/ 17 w 50"/>
                  <a:gd name="T61" fmla="*/ 42 h 46"/>
                  <a:gd name="T62" fmla="*/ 16 w 50"/>
                  <a:gd name="T63" fmla="*/ 40 h 46"/>
                  <a:gd name="T64" fmla="*/ 16 w 50"/>
                  <a:gd name="T65" fmla="*/ 39 h 46"/>
                  <a:gd name="T66" fmla="*/ 15 w 50"/>
                  <a:gd name="T67" fmla="*/ 37 h 46"/>
                  <a:gd name="T68" fmla="*/ 15 w 50"/>
                  <a:gd name="T69" fmla="*/ 35 h 46"/>
                  <a:gd name="T70" fmla="*/ 15 w 50"/>
                  <a:gd name="T71" fmla="*/ 34 h 46"/>
                  <a:gd name="T72" fmla="*/ 15 w 50"/>
                  <a:gd name="T73" fmla="*/ 0 h 46"/>
                  <a:gd name="T74" fmla="*/ 0 w 50"/>
                  <a:gd name="T75" fmla="*/ 2 h 46"/>
                  <a:gd name="T76" fmla="*/ 0 w 50"/>
                  <a:gd name="T77" fmla="*/ 5 h 46"/>
                  <a:gd name="T78" fmla="*/ 3 w 50"/>
                  <a:gd name="T79" fmla="*/ 5 h 46"/>
                  <a:gd name="T80" fmla="*/ 5 w 50"/>
                  <a:gd name="T81" fmla="*/ 5 h 46"/>
                  <a:gd name="T82" fmla="*/ 6 w 50"/>
                  <a:gd name="T83" fmla="*/ 5 h 46"/>
                  <a:gd name="T84" fmla="*/ 7 w 50"/>
                  <a:gd name="T85" fmla="*/ 6 h 46"/>
                  <a:gd name="T86" fmla="*/ 8 w 50"/>
                  <a:gd name="T87" fmla="*/ 7 h 46"/>
                  <a:gd name="T88" fmla="*/ 8 w 50"/>
                  <a:gd name="T89" fmla="*/ 9 h 46"/>
                  <a:gd name="T90" fmla="*/ 8 w 50"/>
                  <a:gd name="T91" fmla="*/ 11 h 46"/>
                  <a:gd name="T92" fmla="*/ 8 w 50"/>
                  <a:gd name="T93" fmla="*/ 14 h 46"/>
                  <a:gd name="T94" fmla="*/ 8 w 50"/>
                  <a:gd name="T95" fmla="*/ 29 h 46"/>
                  <a:gd name="T96" fmla="*/ 8 w 50"/>
                  <a:gd name="T97" fmla="*/ 32 h 46"/>
                  <a:gd name="T98" fmla="*/ 8 w 50"/>
                  <a:gd name="T99" fmla="*/ 35 h 46"/>
                  <a:gd name="T100" fmla="*/ 9 w 50"/>
                  <a:gd name="T101" fmla="*/ 37 h 46"/>
                  <a:gd name="T102" fmla="*/ 10 w 50"/>
                  <a:gd name="T103" fmla="*/ 40 h 46"/>
                  <a:gd name="T104" fmla="*/ 12 w 50"/>
                  <a:gd name="T105" fmla="*/ 42 h 46"/>
                  <a:gd name="T106" fmla="*/ 15 w 50"/>
                  <a:gd name="T107" fmla="*/ 44 h 46"/>
                  <a:gd name="T108" fmla="*/ 18 w 50"/>
                  <a:gd name="T109" fmla="*/ 45 h 46"/>
                  <a:gd name="T110" fmla="*/ 23 w 50"/>
                  <a:gd name="T111" fmla="*/ 46 h 46"/>
                  <a:gd name="T112" fmla="*/ 27 w 50"/>
                  <a:gd name="T113" fmla="*/ 45 h 46"/>
                  <a:gd name="T114" fmla="*/ 31 w 50"/>
                  <a:gd name="T115" fmla="*/ 43 h 46"/>
                  <a:gd name="T116" fmla="*/ 34 w 50"/>
                  <a:gd name="T117" fmla="*/ 41 h 46"/>
                  <a:gd name="T118" fmla="*/ 36 w 50"/>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6">
                    <a:moveTo>
                      <a:pt x="36" y="37"/>
                    </a:moveTo>
                    <a:lnTo>
                      <a:pt x="36" y="46"/>
                    </a:lnTo>
                    <a:lnTo>
                      <a:pt x="50" y="44"/>
                    </a:lnTo>
                    <a:lnTo>
                      <a:pt x="50" y="41"/>
                    </a:lnTo>
                    <a:lnTo>
                      <a:pt x="48" y="41"/>
                    </a:lnTo>
                    <a:lnTo>
                      <a:pt x="46" y="41"/>
                    </a:lnTo>
                    <a:lnTo>
                      <a:pt x="45" y="41"/>
                    </a:lnTo>
                    <a:lnTo>
                      <a:pt x="44" y="40"/>
                    </a:lnTo>
                    <a:lnTo>
                      <a:pt x="43" y="40"/>
                    </a:lnTo>
                    <a:lnTo>
                      <a:pt x="43" y="39"/>
                    </a:lnTo>
                    <a:lnTo>
                      <a:pt x="43" y="37"/>
                    </a:lnTo>
                    <a:lnTo>
                      <a:pt x="43" y="36"/>
                    </a:lnTo>
                    <a:lnTo>
                      <a:pt x="43" y="0"/>
                    </a:lnTo>
                    <a:lnTo>
                      <a:pt x="28" y="2"/>
                    </a:lnTo>
                    <a:lnTo>
                      <a:pt x="28" y="5"/>
                    </a:lnTo>
                    <a:lnTo>
                      <a:pt x="30" y="5"/>
                    </a:lnTo>
                    <a:lnTo>
                      <a:pt x="32" y="5"/>
                    </a:lnTo>
                    <a:lnTo>
                      <a:pt x="34" y="5"/>
                    </a:lnTo>
                    <a:lnTo>
                      <a:pt x="35" y="6"/>
                    </a:lnTo>
                    <a:lnTo>
                      <a:pt x="35" y="6"/>
                    </a:lnTo>
                    <a:lnTo>
                      <a:pt x="36" y="7"/>
                    </a:lnTo>
                    <a:lnTo>
                      <a:pt x="36" y="9"/>
                    </a:lnTo>
                    <a:lnTo>
                      <a:pt x="36" y="10"/>
                    </a:lnTo>
                    <a:lnTo>
                      <a:pt x="36" y="28"/>
                    </a:lnTo>
                    <a:lnTo>
                      <a:pt x="35" y="34"/>
                    </a:lnTo>
                    <a:lnTo>
                      <a:pt x="33" y="39"/>
                    </a:lnTo>
                    <a:lnTo>
                      <a:pt x="29" y="42"/>
                    </a:lnTo>
                    <a:lnTo>
                      <a:pt x="24" y="43"/>
                    </a:lnTo>
                    <a:lnTo>
                      <a:pt x="21" y="43"/>
                    </a:lnTo>
                    <a:lnTo>
                      <a:pt x="19" y="43"/>
                    </a:lnTo>
                    <a:lnTo>
                      <a:pt x="17" y="42"/>
                    </a:lnTo>
                    <a:lnTo>
                      <a:pt x="16" y="40"/>
                    </a:lnTo>
                    <a:lnTo>
                      <a:pt x="16" y="39"/>
                    </a:lnTo>
                    <a:lnTo>
                      <a:pt x="15" y="37"/>
                    </a:lnTo>
                    <a:lnTo>
                      <a:pt x="15" y="35"/>
                    </a:lnTo>
                    <a:lnTo>
                      <a:pt x="15" y="34"/>
                    </a:lnTo>
                    <a:lnTo>
                      <a:pt x="15" y="0"/>
                    </a:lnTo>
                    <a:lnTo>
                      <a:pt x="0" y="2"/>
                    </a:lnTo>
                    <a:lnTo>
                      <a:pt x="0" y="5"/>
                    </a:lnTo>
                    <a:lnTo>
                      <a:pt x="3" y="5"/>
                    </a:lnTo>
                    <a:lnTo>
                      <a:pt x="5" y="5"/>
                    </a:lnTo>
                    <a:lnTo>
                      <a:pt x="6" y="5"/>
                    </a:lnTo>
                    <a:lnTo>
                      <a:pt x="7" y="6"/>
                    </a:lnTo>
                    <a:lnTo>
                      <a:pt x="8" y="7"/>
                    </a:lnTo>
                    <a:lnTo>
                      <a:pt x="8" y="9"/>
                    </a:lnTo>
                    <a:lnTo>
                      <a:pt x="8" y="11"/>
                    </a:lnTo>
                    <a:lnTo>
                      <a:pt x="8" y="14"/>
                    </a:lnTo>
                    <a:lnTo>
                      <a:pt x="8" y="29"/>
                    </a:lnTo>
                    <a:lnTo>
                      <a:pt x="8" y="32"/>
                    </a:lnTo>
                    <a:lnTo>
                      <a:pt x="8" y="35"/>
                    </a:lnTo>
                    <a:lnTo>
                      <a:pt x="9" y="37"/>
                    </a:lnTo>
                    <a:lnTo>
                      <a:pt x="10" y="40"/>
                    </a:lnTo>
                    <a:lnTo>
                      <a:pt x="12" y="42"/>
                    </a:lnTo>
                    <a:lnTo>
                      <a:pt x="15" y="44"/>
                    </a:lnTo>
                    <a:lnTo>
                      <a:pt x="18" y="45"/>
                    </a:lnTo>
                    <a:lnTo>
                      <a:pt x="23" y="46"/>
                    </a:lnTo>
                    <a:lnTo>
                      <a:pt x="27" y="45"/>
                    </a:lnTo>
                    <a:lnTo>
                      <a:pt x="31" y="43"/>
                    </a:lnTo>
                    <a:lnTo>
                      <a:pt x="34"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27" name="Freeform 380"/>
              <p:cNvSpPr>
                <a:spLocks noChangeAspect="1"/>
              </p:cNvSpPr>
              <p:nvPr/>
            </p:nvSpPr>
            <p:spPr bwMode="auto">
              <a:xfrm>
                <a:off x="1804" y="2499"/>
                <a:ext cx="32" cy="46"/>
              </a:xfrm>
              <a:custGeom>
                <a:avLst/>
                <a:gdLst>
                  <a:gd name="T0" fmla="*/ 18 w 32"/>
                  <a:gd name="T1" fmla="*/ 25 h 46"/>
                  <a:gd name="T2" fmla="*/ 22 w 32"/>
                  <a:gd name="T3" fmla="*/ 26 h 46"/>
                  <a:gd name="T4" fmla="*/ 25 w 32"/>
                  <a:gd name="T5" fmla="*/ 28 h 46"/>
                  <a:gd name="T6" fmla="*/ 27 w 32"/>
                  <a:gd name="T7" fmla="*/ 32 h 46"/>
                  <a:gd name="T8" fmla="*/ 27 w 32"/>
                  <a:gd name="T9" fmla="*/ 38 h 46"/>
                  <a:gd name="T10" fmla="*/ 21 w 32"/>
                  <a:gd name="T11" fmla="*/ 43 h 46"/>
                  <a:gd name="T12" fmla="*/ 14 w 32"/>
                  <a:gd name="T13" fmla="*/ 43 h 46"/>
                  <a:gd name="T14" fmla="*/ 9 w 32"/>
                  <a:gd name="T15" fmla="*/ 41 h 46"/>
                  <a:gd name="T16" fmla="*/ 6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8 h 46"/>
                  <a:gd name="T52" fmla="*/ 13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7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2" y="26"/>
                    </a:lnTo>
                    <a:lnTo>
                      <a:pt x="23" y="27"/>
                    </a:lnTo>
                    <a:lnTo>
                      <a:pt x="25" y="28"/>
                    </a:lnTo>
                    <a:lnTo>
                      <a:pt x="26" y="30"/>
                    </a:lnTo>
                    <a:lnTo>
                      <a:pt x="27" y="32"/>
                    </a:lnTo>
                    <a:lnTo>
                      <a:pt x="28" y="34"/>
                    </a:lnTo>
                    <a:lnTo>
                      <a:pt x="27" y="38"/>
                    </a:lnTo>
                    <a:lnTo>
                      <a:pt x="25" y="41"/>
                    </a:lnTo>
                    <a:lnTo>
                      <a:pt x="21" y="43"/>
                    </a:lnTo>
                    <a:lnTo>
                      <a:pt x="16" y="43"/>
                    </a:lnTo>
                    <a:lnTo>
                      <a:pt x="14" y="43"/>
                    </a:lnTo>
                    <a:lnTo>
                      <a:pt x="11" y="42"/>
                    </a:lnTo>
                    <a:lnTo>
                      <a:pt x="9" y="41"/>
                    </a:lnTo>
                    <a:lnTo>
                      <a:pt x="7" y="39"/>
                    </a:lnTo>
                    <a:lnTo>
                      <a:pt x="6" y="37"/>
                    </a:lnTo>
                    <a:lnTo>
                      <a:pt x="4" y="35"/>
                    </a:lnTo>
                    <a:lnTo>
                      <a:pt x="3" y="32"/>
                    </a:lnTo>
                    <a:lnTo>
                      <a:pt x="3" y="29"/>
                    </a:lnTo>
                    <a:lnTo>
                      <a:pt x="2" y="28"/>
                    </a:lnTo>
                    <a:lnTo>
                      <a:pt x="1" y="28"/>
                    </a:lnTo>
                    <a:lnTo>
                      <a:pt x="0" y="28"/>
                    </a:lnTo>
                    <a:lnTo>
                      <a:pt x="0" y="30"/>
                    </a:lnTo>
                    <a:lnTo>
                      <a:pt x="0" y="43"/>
                    </a:lnTo>
                    <a:lnTo>
                      <a:pt x="0" y="45"/>
                    </a:lnTo>
                    <a:lnTo>
                      <a:pt x="1" y="46"/>
                    </a:lnTo>
                    <a:lnTo>
                      <a:pt x="1" y="46"/>
                    </a:lnTo>
                    <a:lnTo>
                      <a:pt x="2" y="45"/>
                    </a:lnTo>
                    <a:lnTo>
                      <a:pt x="2" y="45"/>
                    </a:lnTo>
                    <a:lnTo>
                      <a:pt x="3" y="44"/>
                    </a:lnTo>
                    <a:lnTo>
                      <a:pt x="4" y="43"/>
                    </a:lnTo>
                    <a:lnTo>
                      <a:pt x="4" y="43"/>
                    </a:lnTo>
                    <a:lnTo>
                      <a:pt x="4" y="42"/>
                    </a:lnTo>
                    <a:lnTo>
                      <a:pt x="5" y="41"/>
                    </a:lnTo>
                    <a:lnTo>
                      <a:pt x="9" y="44"/>
                    </a:lnTo>
                    <a:lnTo>
                      <a:pt x="12" y="45"/>
                    </a:lnTo>
                    <a:lnTo>
                      <a:pt x="14" y="46"/>
                    </a:lnTo>
                    <a:lnTo>
                      <a:pt x="16" y="46"/>
                    </a:lnTo>
                    <a:lnTo>
                      <a:pt x="24" y="44"/>
                    </a:lnTo>
                    <a:lnTo>
                      <a:pt x="29" y="41"/>
                    </a:lnTo>
                    <a:lnTo>
                      <a:pt x="32" y="37"/>
                    </a:lnTo>
                    <a:lnTo>
                      <a:pt x="32" y="32"/>
                    </a:lnTo>
                    <a:lnTo>
                      <a:pt x="32" y="28"/>
                    </a:lnTo>
                    <a:lnTo>
                      <a:pt x="31" y="25"/>
                    </a:lnTo>
                    <a:lnTo>
                      <a:pt x="29" y="24"/>
                    </a:lnTo>
                    <a:lnTo>
                      <a:pt x="28" y="22"/>
                    </a:lnTo>
                    <a:lnTo>
                      <a:pt x="26" y="20"/>
                    </a:lnTo>
                    <a:lnTo>
                      <a:pt x="23" y="19"/>
                    </a:lnTo>
                    <a:lnTo>
                      <a:pt x="20" y="18"/>
                    </a:lnTo>
                    <a:lnTo>
                      <a:pt x="17" y="18"/>
                    </a:lnTo>
                    <a:lnTo>
                      <a:pt x="15" y="17"/>
                    </a:lnTo>
                    <a:lnTo>
                      <a:pt x="13" y="17"/>
                    </a:lnTo>
                    <a:lnTo>
                      <a:pt x="11"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7"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7"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28" name="Freeform 381"/>
              <p:cNvSpPr>
                <a:spLocks noChangeAspect="1" noEditPoints="1"/>
              </p:cNvSpPr>
              <p:nvPr/>
            </p:nvSpPr>
            <p:spPr bwMode="auto">
              <a:xfrm>
                <a:off x="1843" y="2499"/>
                <a:ext cx="38" cy="46"/>
              </a:xfrm>
              <a:custGeom>
                <a:avLst/>
                <a:gdLst>
                  <a:gd name="T0" fmla="*/ 8 w 38"/>
                  <a:gd name="T1" fmla="*/ 19 h 46"/>
                  <a:gd name="T2" fmla="*/ 10 w 38"/>
                  <a:gd name="T3" fmla="*/ 10 h 46"/>
                  <a:gd name="T4" fmla="*/ 13 w 38"/>
                  <a:gd name="T5" fmla="*/ 5 h 46"/>
                  <a:gd name="T6" fmla="*/ 17 w 38"/>
                  <a:gd name="T7" fmla="*/ 3 h 46"/>
                  <a:gd name="T8" fmla="*/ 20 w 38"/>
                  <a:gd name="T9" fmla="*/ 2 h 46"/>
                  <a:gd name="T10" fmla="*/ 24 w 38"/>
                  <a:gd name="T11" fmla="*/ 3 h 46"/>
                  <a:gd name="T12" fmla="*/ 27 w 38"/>
                  <a:gd name="T13" fmla="*/ 4 h 46"/>
                  <a:gd name="T14" fmla="*/ 29 w 38"/>
                  <a:gd name="T15" fmla="*/ 7 h 46"/>
                  <a:gd name="T16" fmla="*/ 30 w 38"/>
                  <a:gd name="T17" fmla="*/ 9 h 46"/>
                  <a:gd name="T18" fmla="*/ 31 w 38"/>
                  <a:gd name="T19" fmla="*/ 12 h 46"/>
                  <a:gd name="T20" fmla="*/ 31 w 38"/>
                  <a:gd name="T21" fmla="*/ 15 h 46"/>
                  <a:gd name="T22" fmla="*/ 32 w 38"/>
                  <a:gd name="T23" fmla="*/ 18 h 46"/>
                  <a:gd name="T24" fmla="*/ 32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9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6 w 38"/>
                  <a:gd name="T59" fmla="*/ 39 h 46"/>
                  <a:gd name="T60" fmla="*/ 13 w 38"/>
                  <a:gd name="T61" fmla="*/ 44 h 46"/>
                  <a:gd name="T62" fmla="*/ 22 w 38"/>
                  <a:gd name="T63" fmla="*/ 46 h 46"/>
                  <a:gd name="T64" fmla="*/ 29 w 38"/>
                  <a:gd name="T65" fmla="*/ 44 h 46"/>
                  <a:gd name="T66" fmla="*/ 35 w 38"/>
                  <a:gd name="T67" fmla="*/ 40 h 46"/>
                  <a:gd name="T68" fmla="*/ 37 w 38"/>
                  <a:gd name="T69" fmla="*/ 35 h 46"/>
                  <a:gd name="T70" fmla="*/ 38 w 38"/>
                  <a:gd name="T71" fmla="*/ 33 h 46"/>
                  <a:gd name="T72" fmla="*/ 38 w 38"/>
                  <a:gd name="T73" fmla="*/ 32 h 46"/>
                  <a:gd name="T74" fmla="*/ 37 w 38"/>
                  <a:gd name="T75" fmla="*/ 31 h 46"/>
                  <a:gd name="T76" fmla="*/ 36 w 38"/>
                  <a:gd name="T77" fmla="*/ 32 h 46"/>
                  <a:gd name="T78" fmla="*/ 36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6 h 46"/>
                  <a:gd name="T104" fmla="*/ 9 w 38"/>
                  <a:gd name="T105" fmla="*/ 33 h 46"/>
                  <a:gd name="T106" fmla="*/ 8 w 38"/>
                  <a:gd name="T107" fmla="*/ 28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0" y="2"/>
                    </a:lnTo>
                    <a:lnTo>
                      <a:pt x="24" y="3"/>
                    </a:lnTo>
                    <a:lnTo>
                      <a:pt x="27" y="4"/>
                    </a:lnTo>
                    <a:lnTo>
                      <a:pt x="29" y="7"/>
                    </a:lnTo>
                    <a:lnTo>
                      <a:pt x="30" y="9"/>
                    </a:lnTo>
                    <a:lnTo>
                      <a:pt x="31" y="12"/>
                    </a:lnTo>
                    <a:lnTo>
                      <a:pt x="31" y="15"/>
                    </a:lnTo>
                    <a:lnTo>
                      <a:pt x="32" y="18"/>
                    </a:lnTo>
                    <a:lnTo>
                      <a:pt x="32" y="19"/>
                    </a:lnTo>
                    <a:lnTo>
                      <a:pt x="8" y="19"/>
                    </a:lnTo>
                    <a:close/>
                    <a:moveTo>
                      <a:pt x="8" y="21"/>
                    </a:moveTo>
                    <a:lnTo>
                      <a:pt x="36" y="21"/>
                    </a:lnTo>
                    <a:lnTo>
                      <a:pt x="37" y="21"/>
                    </a:lnTo>
                    <a:lnTo>
                      <a:pt x="38" y="21"/>
                    </a:lnTo>
                    <a:lnTo>
                      <a:pt x="38" y="21"/>
                    </a:lnTo>
                    <a:lnTo>
                      <a:pt x="38" y="19"/>
                    </a:lnTo>
                    <a:lnTo>
                      <a:pt x="37" y="12"/>
                    </a:lnTo>
                    <a:lnTo>
                      <a:pt x="34" y="6"/>
                    </a:lnTo>
                    <a:lnTo>
                      <a:pt x="29" y="2"/>
                    </a:lnTo>
                    <a:lnTo>
                      <a:pt x="20" y="0"/>
                    </a:lnTo>
                    <a:lnTo>
                      <a:pt x="12" y="2"/>
                    </a:lnTo>
                    <a:lnTo>
                      <a:pt x="6" y="7"/>
                    </a:lnTo>
                    <a:lnTo>
                      <a:pt x="1" y="14"/>
                    </a:lnTo>
                    <a:lnTo>
                      <a:pt x="0" y="23"/>
                    </a:lnTo>
                    <a:lnTo>
                      <a:pt x="2" y="32"/>
                    </a:lnTo>
                    <a:lnTo>
                      <a:pt x="6" y="39"/>
                    </a:lnTo>
                    <a:lnTo>
                      <a:pt x="13" y="44"/>
                    </a:lnTo>
                    <a:lnTo>
                      <a:pt x="22" y="46"/>
                    </a:lnTo>
                    <a:lnTo>
                      <a:pt x="29" y="44"/>
                    </a:lnTo>
                    <a:lnTo>
                      <a:pt x="35" y="40"/>
                    </a:lnTo>
                    <a:lnTo>
                      <a:pt x="37" y="35"/>
                    </a:lnTo>
                    <a:lnTo>
                      <a:pt x="38" y="33"/>
                    </a:lnTo>
                    <a:lnTo>
                      <a:pt x="38" y="32"/>
                    </a:lnTo>
                    <a:lnTo>
                      <a:pt x="37" y="31"/>
                    </a:lnTo>
                    <a:lnTo>
                      <a:pt x="36" y="32"/>
                    </a:lnTo>
                    <a:lnTo>
                      <a:pt x="36" y="33"/>
                    </a:lnTo>
                    <a:lnTo>
                      <a:pt x="34" y="36"/>
                    </a:lnTo>
                    <a:lnTo>
                      <a:pt x="32" y="39"/>
                    </a:lnTo>
                    <a:lnTo>
                      <a:pt x="30" y="41"/>
                    </a:lnTo>
                    <a:lnTo>
                      <a:pt x="28" y="42"/>
                    </a:lnTo>
                    <a:lnTo>
                      <a:pt x="26" y="43"/>
                    </a:lnTo>
                    <a:lnTo>
                      <a:pt x="24" y="43"/>
                    </a:lnTo>
                    <a:lnTo>
                      <a:pt x="23" y="43"/>
                    </a:lnTo>
                    <a:lnTo>
                      <a:pt x="22" y="43"/>
                    </a:lnTo>
                    <a:lnTo>
                      <a:pt x="19" y="43"/>
                    </a:lnTo>
                    <a:lnTo>
                      <a:pt x="16" y="41"/>
                    </a:lnTo>
                    <a:lnTo>
                      <a:pt x="13" y="39"/>
                    </a:lnTo>
                    <a:lnTo>
                      <a:pt x="11" y="36"/>
                    </a:lnTo>
                    <a:lnTo>
                      <a:pt x="9" y="33"/>
                    </a:lnTo>
                    <a:lnTo>
                      <a:pt x="8"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29" name="Freeform 382"/>
              <p:cNvSpPr>
                <a:spLocks noChangeAspect="1" noEditPoints="1"/>
              </p:cNvSpPr>
              <p:nvPr/>
            </p:nvSpPr>
            <p:spPr bwMode="auto">
              <a:xfrm>
                <a:off x="1888" y="2474"/>
                <a:ext cx="49" cy="71"/>
              </a:xfrm>
              <a:custGeom>
                <a:avLst/>
                <a:gdLst>
                  <a:gd name="T0" fmla="*/ 34 w 49"/>
                  <a:gd name="T1" fmla="*/ 71 h 71"/>
                  <a:gd name="T2" fmla="*/ 49 w 49"/>
                  <a:gd name="T3" fmla="*/ 66 h 71"/>
                  <a:gd name="T4" fmla="*/ 45 w 49"/>
                  <a:gd name="T5" fmla="*/ 66 h 71"/>
                  <a:gd name="T6" fmla="*/ 42 w 49"/>
                  <a:gd name="T7" fmla="*/ 65 h 71"/>
                  <a:gd name="T8" fmla="*/ 41 w 49"/>
                  <a:gd name="T9" fmla="*/ 64 h 71"/>
                  <a:gd name="T10" fmla="*/ 41 w 49"/>
                  <a:gd name="T11" fmla="*/ 61 h 71"/>
                  <a:gd name="T12" fmla="*/ 27 w 49"/>
                  <a:gd name="T13" fmla="*/ 1 h 71"/>
                  <a:gd name="T14" fmla="*/ 29 w 49"/>
                  <a:gd name="T15" fmla="*/ 5 h 71"/>
                  <a:gd name="T16" fmla="*/ 32 w 49"/>
                  <a:gd name="T17" fmla="*/ 5 h 71"/>
                  <a:gd name="T18" fmla="*/ 34 w 49"/>
                  <a:gd name="T19" fmla="*/ 6 h 71"/>
                  <a:gd name="T20" fmla="*/ 34 w 49"/>
                  <a:gd name="T21" fmla="*/ 8 h 71"/>
                  <a:gd name="T22" fmla="*/ 34 w 49"/>
                  <a:gd name="T23" fmla="*/ 32 h 71"/>
                  <a:gd name="T24" fmla="*/ 29 w 49"/>
                  <a:gd name="T25" fmla="*/ 27 h 71"/>
                  <a:gd name="T26" fmla="*/ 22 w 49"/>
                  <a:gd name="T27" fmla="*/ 25 h 71"/>
                  <a:gd name="T28" fmla="*/ 6 w 49"/>
                  <a:gd name="T29" fmla="*/ 32 h 71"/>
                  <a:gd name="T30" fmla="*/ 0 w 49"/>
                  <a:gd name="T31" fmla="*/ 48 h 71"/>
                  <a:gd name="T32" fmla="*/ 6 w 49"/>
                  <a:gd name="T33" fmla="*/ 64 h 71"/>
                  <a:gd name="T34" fmla="*/ 21 w 49"/>
                  <a:gd name="T35" fmla="*/ 71 h 71"/>
                  <a:gd name="T36" fmla="*/ 29 w 49"/>
                  <a:gd name="T37" fmla="*/ 68 h 71"/>
                  <a:gd name="T38" fmla="*/ 34 w 49"/>
                  <a:gd name="T39" fmla="*/ 64 h 71"/>
                  <a:gd name="T40" fmla="*/ 34 w 49"/>
                  <a:gd name="T41" fmla="*/ 58 h 71"/>
                  <a:gd name="T42" fmla="*/ 34 w 49"/>
                  <a:gd name="T43" fmla="*/ 60 h 71"/>
                  <a:gd name="T44" fmla="*/ 33 w 49"/>
                  <a:gd name="T45" fmla="*/ 61 h 71"/>
                  <a:gd name="T46" fmla="*/ 28 w 49"/>
                  <a:gd name="T47" fmla="*/ 67 h 71"/>
                  <a:gd name="T48" fmla="*/ 21 w 49"/>
                  <a:gd name="T49" fmla="*/ 68 h 71"/>
                  <a:gd name="T50" fmla="*/ 15 w 49"/>
                  <a:gd name="T51" fmla="*/ 67 h 71"/>
                  <a:gd name="T52" fmla="*/ 11 w 49"/>
                  <a:gd name="T53" fmla="*/ 62 h 71"/>
                  <a:gd name="T54" fmla="*/ 8 w 49"/>
                  <a:gd name="T55" fmla="*/ 55 h 71"/>
                  <a:gd name="T56" fmla="*/ 8 w 49"/>
                  <a:gd name="T57" fmla="*/ 48 h 71"/>
                  <a:gd name="T58" fmla="*/ 8 w 49"/>
                  <a:gd name="T59" fmla="*/ 41 h 71"/>
                  <a:gd name="T60" fmla="*/ 11 w 49"/>
                  <a:gd name="T61" fmla="*/ 34 h 71"/>
                  <a:gd name="T62" fmla="*/ 15 w 49"/>
                  <a:gd name="T63" fmla="*/ 30 h 71"/>
                  <a:gd name="T64" fmla="*/ 22 w 49"/>
                  <a:gd name="T65" fmla="*/ 28 h 71"/>
                  <a:gd name="T66" fmla="*/ 28 w 49"/>
                  <a:gd name="T67" fmla="*/ 29 h 71"/>
                  <a:gd name="T68" fmla="*/ 33 w 49"/>
                  <a:gd name="T69" fmla="*/ 34 h 71"/>
                  <a:gd name="T70" fmla="*/ 34 w 49"/>
                  <a:gd name="T71" fmla="*/ 35 h 71"/>
                  <a:gd name="T72" fmla="*/ 34 w 49"/>
                  <a:gd name="T73"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1">
                    <a:moveTo>
                      <a:pt x="34" y="64"/>
                    </a:moveTo>
                    <a:lnTo>
                      <a:pt x="34" y="71"/>
                    </a:lnTo>
                    <a:lnTo>
                      <a:pt x="49" y="69"/>
                    </a:lnTo>
                    <a:lnTo>
                      <a:pt x="49" y="66"/>
                    </a:lnTo>
                    <a:lnTo>
                      <a:pt x="46" y="66"/>
                    </a:lnTo>
                    <a:lnTo>
                      <a:pt x="45" y="66"/>
                    </a:lnTo>
                    <a:lnTo>
                      <a:pt x="43" y="66"/>
                    </a:lnTo>
                    <a:lnTo>
                      <a:pt x="42" y="65"/>
                    </a:lnTo>
                    <a:lnTo>
                      <a:pt x="42" y="65"/>
                    </a:lnTo>
                    <a:lnTo>
                      <a:pt x="41" y="64"/>
                    </a:lnTo>
                    <a:lnTo>
                      <a:pt x="41" y="62"/>
                    </a:lnTo>
                    <a:lnTo>
                      <a:pt x="41" y="61"/>
                    </a:lnTo>
                    <a:lnTo>
                      <a:pt x="41" y="0"/>
                    </a:lnTo>
                    <a:lnTo>
                      <a:pt x="27" y="1"/>
                    </a:lnTo>
                    <a:lnTo>
                      <a:pt x="27" y="5"/>
                    </a:lnTo>
                    <a:lnTo>
                      <a:pt x="29" y="5"/>
                    </a:lnTo>
                    <a:lnTo>
                      <a:pt x="31" y="5"/>
                    </a:lnTo>
                    <a:lnTo>
                      <a:pt x="32" y="5"/>
                    </a:lnTo>
                    <a:lnTo>
                      <a:pt x="33" y="5"/>
                    </a:lnTo>
                    <a:lnTo>
                      <a:pt x="34" y="6"/>
                    </a:lnTo>
                    <a:lnTo>
                      <a:pt x="34" y="7"/>
                    </a:lnTo>
                    <a:lnTo>
                      <a:pt x="34" y="8"/>
                    </a:lnTo>
                    <a:lnTo>
                      <a:pt x="34" y="10"/>
                    </a:lnTo>
                    <a:lnTo>
                      <a:pt x="34" y="32"/>
                    </a:lnTo>
                    <a:lnTo>
                      <a:pt x="32" y="29"/>
                    </a:lnTo>
                    <a:lnTo>
                      <a:pt x="29" y="27"/>
                    </a:lnTo>
                    <a:lnTo>
                      <a:pt x="26" y="26"/>
                    </a:lnTo>
                    <a:lnTo>
                      <a:pt x="22" y="25"/>
                    </a:lnTo>
                    <a:lnTo>
                      <a:pt x="13" y="27"/>
                    </a:lnTo>
                    <a:lnTo>
                      <a:pt x="6" y="32"/>
                    </a:lnTo>
                    <a:lnTo>
                      <a:pt x="1" y="39"/>
                    </a:lnTo>
                    <a:lnTo>
                      <a:pt x="0" y="48"/>
                    </a:lnTo>
                    <a:lnTo>
                      <a:pt x="1" y="57"/>
                    </a:lnTo>
                    <a:lnTo>
                      <a:pt x="6" y="64"/>
                    </a:lnTo>
                    <a:lnTo>
                      <a:pt x="13" y="69"/>
                    </a:lnTo>
                    <a:lnTo>
                      <a:pt x="21" y="71"/>
                    </a:lnTo>
                    <a:lnTo>
                      <a:pt x="25" y="70"/>
                    </a:lnTo>
                    <a:lnTo>
                      <a:pt x="29" y="68"/>
                    </a:lnTo>
                    <a:lnTo>
                      <a:pt x="32" y="66"/>
                    </a:lnTo>
                    <a:lnTo>
                      <a:pt x="34" y="64"/>
                    </a:lnTo>
                    <a:close/>
                    <a:moveTo>
                      <a:pt x="34" y="37"/>
                    </a:moveTo>
                    <a:lnTo>
                      <a:pt x="34" y="58"/>
                    </a:lnTo>
                    <a:lnTo>
                      <a:pt x="34" y="59"/>
                    </a:lnTo>
                    <a:lnTo>
                      <a:pt x="34" y="60"/>
                    </a:lnTo>
                    <a:lnTo>
                      <a:pt x="34" y="60"/>
                    </a:lnTo>
                    <a:lnTo>
                      <a:pt x="33" y="61"/>
                    </a:lnTo>
                    <a:lnTo>
                      <a:pt x="31" y="65"/>
                    </a:lnTo>
                    <a:lnTo>
                      <a:pt x="28" y="67"/>
                    </a:lnTo>
                    <a:lnTo>
                      <a:pt x="24" y="68"/>
                    </a:lnTo>
                    <a:lnTo>
                      <a:pt x="21" y="68"/>
                    </a:lnTo>
                    <a:lnTo>
                      <a:pt x="18" y="68"/>
                    </a:lnTo>
                    <a:lnTo>
                      <a:pt x="15" y="67"/>
                    </a:lnTo>
                    <a:lnTo>
                      <a:pt x="13" y="65"/>
                    </a:lnTo>
                    <a:lnTo>
                      <a:pt x="11" y="62"/>
                    </a:lnTo>
                    <a:lnTo>
                      <a:pt x="9" y="59"/>
                    </a:lnTo>
                    <a:lnTo>
                      <a:pt x="8" y="55"/>
                    </a:lnTo>
                    <a:lnTo>
                      <a:pt x="8" y="51"/>
                    </a:lnTo>
                    <a:lnTo>
                      <a:pt x="8" y="48"/>
                    </a:lnTo>
                    <a:lnTo>
                      <a:pt x="8" y="45"/>
                    </a:lnTo>
                    <a:lnTo>
                      <a:pt x="8" y="41"/>
                    </a:lnTo>
                    <a:lnTo>
                      <a:pt x="9" y="38"/>
                    </a:lnTo>
                    <a:lnTo>
                      <a:pt x="11" y="34"/>
                    </a:lnTo>
                    <a:lnTo>
                      <a:pt x="13" y="32"/>
                    </a:lnTo>
                    <a:lnTo>
                      <a:pt x="15" y="30"/>
                    </a:lnTo>
                    <a:lnTo>
                      <a:pt x="18" y="28"/>
                    </a:lnTo>
                    <a:lnTo>
                      <a:pt x="22" y="28"/>
                    </a:lnTo>
                    <a:lnTo>
                      <a:pt x="25" y="28"/>
                    </a:lnTo>
                    <a:lnTo>
                      <a:pt x="28" y="29"/>
                    </a:lnTo>
                    <a:lnTo>
                      <a:pt x="31" y="31"/>
                    </a:lnTo>
                    <a:lnTo>
                      <a:pt x="33" y="34"/>
                    </a:lnTo>
                    <a:lnTo>
                      <a:pt x="34" y="35"/>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30" name="Freeform 383"/>
              <p:cNvSpPr>
                <a:spLocks noChangeAspect="1"/>
              </p:cNvSpPr>
              <p:nvPr/>
            </p:nvSpPr>
            <p:spPr bwMode="auto">
              <a:xfrm>
                <a:off x="1948" y="2533"/>
                <a:ext cx="11" cy="10"/>
              </a:xfrm>
              <a:custGeom>
                <a:avLst/>
                <a:gdLst>
                  <a:gd name="T0" fmla="*/ 11 w 11"/>
                  <a:gd name="T1" fmla="*/ 5 h 10"/>
                  <a:gd name="T2" fmla="*/ 10 w 11"/>
                  <a:gd name="T3" fmla="*/ 3 h 10"/>
                  <a:gd name="T4" fmla="*/ 9 w 11"/>
                  <a:gd name="T5" fmla="*/ 1 h 10"/>
                  <a:gd name="T6" fmla="*/ 8 w 11"/>
                  <a:gd name="T7" fmla="*/ 0 h 10"/>
                  <a:gd name="T8" fmla="*/ 6 w 11"/>
                  <a:gd name="T9" fmla="*/ 0 h 10"/>
                  <a:gd name="T10" fmla="*/ 3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3 w 11"/>
                  <a:gd name="T23" fmla="*/ 10 h 10"/>
                  <a:gd name="T24" fmla="*/ 6 w 11"/>
                  <a:gd name="T25" fmla="*/ 10 h 10"/>
                  <a:gd name="T26" fmla="*/ 8 w 11"/>
                  <a:gd name="T27" fmla="*/ 10 h 10"/>
                  <a:gd name="T28" fmla="*/ 9 w 11"/>
                  <a:gd name="T29" fmla="*/ 9 h 10"/>
                  <a:gd name="T30" fmla="*/ 10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0" y="3"/>
                    </a:lnTo>
                    <a:lnTo>
                      <a:pt x="9" y="1"/>
                    </a:lnTo>
                    <a:lnTo>
                      <a:pt x="8" y="0"/>
                    </a:lnTo>
                    <a:lnTo>
                      <a:pt x="6" y="0"/>
                    </a:lnTo>
                    <a:lnTo>
                      <a:pt x="3" y="0"/>
                    </a:lnTo>
                    <a:lnTo>
                      <a:pt x="2" y="1"/>
                    </a:lnTo>
                    <a:lnTo>
                      <a:pt x="1" y="3"/>
                    </a:lnTo>
                    <a:lnTo>
                      <a:pt x="0" y="5"/>
                    </a:lnTo>
                    <a:lnTo>
                      <a:pt x="1" y="7"/>
                    </a:lnTo>
                    <a:lnTo>
                      <a:pt x="2" y="9"/>
                    </a:lnTo>
                    <a:lnTo>
                      <a:pt x="3" y="10"/>
                    </a:lnTo>
                    <a:lnTo>
                      <a:pt x="6" y="10"/>
                    </a:lnTo>
                    <a:lnTo>
                      <a:pt x="8"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31" name="Freeform 384"/>
              <p:cNvSpPr>
                <a:spLocks noChangeAspect="1"/>
              </p:cNvSpPr>
              <p:nvPr/>
            </p:nvSpPr>
            <p:spPr bwMode="auto">
              <a:xfrm>
                <a:off x="1970" y="2474"/>
                <a:ext cx="48" cy="69"/>
              </a:xfrm>
              <a:custGeom>
                <a:avLst/>
                <a:gdLst>
                  <a:gd name="T0" fmla="*/ 8 w 48"/>
                  <a:gd name="T1" fmla="*/ 65 h 69"/>
                  <a:gd name="T2" fmla="*/ 4 w 48"/>
                  <a:gd name="T3" fmla="*/ 66 h 69"/>
                  <a:gd name="T4" fmla="*/ 0 w 48"/>
                  <a:gd name="T5" fmla="*/ 69 h 69"/>
                  <a:gd name="T6" fmla="*/ 11 w 48"/>
                  <a:gd name="T7" fmla="*/ 69 h 69"/>
                  <a:gd name="T8" fmla="*/ 22 w 48"/>
                  <a:gd name="T9" fmla="*/ 69 h 69"/>
                  <a:gd name="T10" fmla="*/ 18 w 48"/>
                  <a:gd name="T11" fmla="*/ 66 h 69"/>
                  <a:gd name="T12" fmla="*/ 14 w 48"/>
                  <a:gd name="T13" fmla="*/ 65 h 69"/>
                  <a:gd name="T14" fmla="*/ 14 w 48"/>
                  <a:gd name="T15" fmla="*/ 52 h 69"/>
                  <a:gd name="T16" fmla="*/ 26 w 48"/>
                  <a:gd name="T17" fmla="*/ 53 h 69"/>
                  <a:gd name="T18" fmla="*/ 32 w 48"/>
                  <a:gd name="T19" fmla="*/ 62 h 69"/>
                  <a:gd name="T20" fmla="*/ 32 w 48"/>
                  <a:gd name="T21" fmla="*/ 65 h 69"/>
                  <a:gd name="T22" fmla="*/ 30 w 48"/>
                  <a:gd name="T23" fmla="*/ 66 h 69"/>
                  <a:gd name="T24" fmla="*/ 29 w 48"/>
                  <a:gd name="T25" fmla="*/ 69 h 69"/>
                  <a:gd name="T26" fmla="*/ 34 w 48"/>
                  <a:gd name="T27" fmla="*/ 69 h 69"/>
                  <a:gd name="T28" fmla="*/ 40 w 48"/>
                  <a:gd name="T29" fmla="*/ 69 h 69"/>
                  <a:gd name="T30" fmla="*/ 48 w 48"/>
                  <a:gd name="T31" fmla="*/ 66 h 69"/>
                  <a:gd name="T32" fmla="*/ 43 w 48"/>
                  <a:gd name="T33" fmla="*/ 66 h 69"/>
                  <a:gd name="T34" fmla="*/ 39 w 48"/>
                  <a:gd name="T35" fmla="*/ 61 h 69"/>
                  <a:gd name="T36" fmla="*/ 26 w 48"/>
                  <a:gd name="T37" fmla="*/ 43 h 69"/>
                  <a:gd name="T38" fmla="*/ 26 w 48"/>
                  <a:gd name="T39" fmla="*/ 42 h 69"/>
                  <a:gd name="T40" fmla="*/ 28 w 48"/>
                  <a:gd name="T41" fmla="*/ 40 h 69"/>
                  <a:gd name="T42" fmla="*/ 30 w 48"/>
                  <a:gd name="T43" fmla="*/ 38 h 69"/>
                  <a:gd name="T44" fmla="*/ 33 w 48"/>
                  <a:gd name="T45" fmla="*/ 36 h 69"/>
                  <a:gd name="T46" fmla="*/ 38 w 48"/>
                  <a:gd name="T47" fmla="*/ 32 h 69"/>
                  <a:gd name="T48" fmla="*/ 44 w 48"/>
                  <a:gd name="T49" fmla="*/ 30 h 69"/>
                  <a:gd name="T50" fmla="*/ 46 w 48"/>
                  <a:gd name="T51" fmla="*/ 27 h 69"/>
                  <a:gd name="T52" fmla="*/ 39 w 48"/>
                  <a:gd name="T53" fmla="*/ 27 h 69"/>
                  <a:gd name="T54" fmla="*/ 33 w 48"/>
                  <a:gd name="T55" fmla="*/ 27 h 69"/>
                  <a:gd name="T56" fmla="*/ 28 w 48"/>
                  <a:gd name="T57" fmla="*/ 27 h 69"/>
                  <a:gd name="T58" fmla="*/ 30 w 48"/>
                  <a:gd name="T59" fmla="*/ 30 h 69"/>
                  <a:gd name="T60" fmla="*/ 30 w 48"/>
                  <a:gd name="T61" fmla="*/ 35 h 69"/>
                  <a:gd name="T62" fmla="*/ 14 w 48"/>
                  <a:gd name="T63" fmla="*/ 48 h 69"/>
                  <a:gd name="T64" fmla="*/ 0 w 48"/>
                  <a:gd name="T65" fmla="*/ 1 h 69"/>
                  <a:gd name="T66" fmla="*/ 2 w 48"/>
                  <a:gd name="T67" fmla="*/ 5 h 69"/>
                  <a:gd name="T68" fmla="*/ 6 w 48"/>
                  <a:gd name="T69" fmla="*/ 5 h 69"/>
                  <a:gd name="T70" fmla="*/ 7 w 48"/>
                  <a:gd name="T71" fmla="*/ 6 h 69"/>
                  <a:gd name="T72" fmla="*/ 8 w 48"/>
                  <a:gd name="T73" fmla="*/ 8 h 69"/>
                  <a:gd name="T74" fmla="*/ 8 w 48"/>
                  <a:gd name="T75"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69">
                    <a:moveTo>
                      <a:pt x="8" y="62"/>
                    </a:moveTo>
                    <a:lnTo>
                      <a:pt x="8" y="65"/>
                    </a:lnTo>
                    <a:lnTo>
                      <a:pt x="7" y="66"/>
                    </a:lnTo>
                    <a:lnTo>
                      <a:pt x="4" y="66"/>
                    </a:lnTo>
                    <a:lnTo>
                      <a:pt x="0" y="66"/>
                    </a:lnTo>
                    <a:lnTo>
                      <a:pt x="0" y="69"/>
                    </a:lnTo>
                    <a:lnTo>
                      <a:pt x="6" y="69"/>
                    </a:lnTo>
                    <a:lnTo>
                      <a:pt x="11" y="69"/>
                    </a:lnTo>
                    <a:lnTo>
                      <a:pt x="16" y="69"/>
                    </a:lnTo>
                    <a:lnTo>
                      <a:pt x="22" y="69"/>
                    </a:lnTo>
                    <a:lnTo>
                      <a:pt x="22" y="66"/>
                    </a:lnTo>
                    <a:lnTo>
                      <a:pt x="18" y="66"/>
                    </a:lnTo>
                    <a:lnTo>
                      <a:pt x="16" y="66"/>
                    </a:lnTo>
                    <a:lnTo>
                      <a:pt x="14" y="65"/>
                    </a:lnTo>
                    <a:lnTo>
                      <a:pt x="14" y="62"/>
                    </a:lnTo>
                    <a:lnTo>
                      <a:pt x="14" y="52"/>
                    </a:lnTo>
                    <a:lnTo>
                      <a:pt x="21" y="46"/>
                    </a:lnTo>
                    <a:lnTo>
                      <a:pt x="26" y="53"/>
                    </a:lnTo>
                    <a:lnTo>
                      <a:pt x="29" y="58"/>
                    </a:lnTo>
                    <a:lnTo>
                      <a:pt x="32" y="62"/>
                    </a:lnTo>
                    <a:lnTo>
                      <a:pt x="32" y="64"/>
                    </a:lnTo>
                    <a:lnTo>
                      <a:pt x="32" y="65"/>
                    </a:lnTo>
                    <a:lnTo>
                      <a:pt x="31" y="66"/>
                    </a:lnTo>
                    <a:lnTo>
                      <a:pt x="30" y="66"/>
                    </a:lnTo>
                    <a:lnTo>
                      <a:pt x="29" y="66"/>
                    </a:lnTo>
                    <a:lnTo>
                      <a:pt x="29" y="69"/>
                    </a:lnTo>
                    <a:lnTo>
                      <a:pt x="31" y="69"/>
                    </a:lnTo>
                    <a:lnTo>
                      <a:pt x="34" y="69"/>
                    </a:lnTo>
                    <a:lnTo>
                      <a:pt x="37" y="69"/>
                    </a:lnTo>
                    <a:lnTo>
                      <a:pt x="40" y="69"/>
                    </a:lnTo>
                    <a:lnTo>
                      <a:pt x="48" y="69"/>
                    </a:lnTo>
                    <a:lnTo>
                      <a:pt x="48" y="66"/>
                    </a:lnTo>
                    <a:lnTo>
                      <a:pt x="46" y="66"/>
                    </a:lnTo>
                    <a:lnTo>
                      <a:pt x="43" y="66"/>
                    </a:lnTo>
                    <a:lnTo>
                      <a:pt x="41" y="64"/>
                    </a:lnTo>
                    <a:lnTo>
                      <a:pt x="39" y="61"/>
                    </a:lnTo>
                    <a:lnTo>
                      <a:pt x="26" y="43"/>
                    </a:lnTo>
                    <a:lnTo>
                      <a:pt x="26" y="43"/>
                    </a:lnTo>
                    <a:lnTo>
                      <a:pt x="25" y="42"/>
                    </a:lnTo>
                    <a:lnTo>
                      <a:pt x="26" y="42"/>
                    </a:lnTo>
                    <a:lnTo>
                      <a:pt x="26" y="41"/>
                    </a:lnTo>
                    <a:lnTo>
                      <a:pt x="28" y="40"/>
                    </a:lnTo>
                    <a:lnTo>
                      <a:pt x="29" y="39"/>
                    </a:lnTo>
                    <a:lnTo>
                      <a:pt x="30" y="38"/>
                    </a:lnTo>
                    <a:lnTo>
                      <a:pt x="32" y="36"/>
                    </a:lnTo>
                    <a:lnTo>
                      <a:pt x="33" y="36"/>
                    </a:lnTo>
                    <a:lnTo>
                      <a:pt x="33" y="35"/>
                    </a:lnTo>
                    <a:lnTo>
                      <a:pt x="38" y="32"/>
                    </a:lnTo>
                    <a:lnTo>
                      <a:pt x="41" y="30"/>
                    </a:lnTo>
                    <a:lnTo>
                      <a:pt x="44" y="30"/>
                    </a:lnTo>
                    <a:lnTo>
                      <a:pt x="46" y="30"/>
                    </a:lnTo>
                    <a:lnTo>
                      <a:pt x="46" y="27"/>
                    </a:lnTo>
                    <a:lnTo>
                      <a:pt x="42" y="27"/>
                    </a:lnTo>
                    <a:lnTo>
                      <a:pt x="39" y="27"/>
                    </a:lnTo>
                    <a:lnTo>
                      <a:pt x="36" y="27"/>
                    </a:lnTo>
                    <a:lnTo>
                      <a:pt x="33" y="27"/>
                    </a:lnTo>
                    <a:lnTo>
                      <a:pt x="30" y="27"/>
                    </a:lnTo>
                    <a:lnTo>
                      <a:pt x="28" y="27"/>
                    </a:lnTo>
                    <a:lnTo>
                      <a:pt x="28" y="30"/>
                    </a:lnTo>
                    <a:lnTo>
                      <a:pt x="30" y="30"/>
                    </a:lnTo>
                    <a:lnTo>
                      <a:pt x="31" y="32"/>
                    </a:lnTo>
                    <a:lnTo>
                      <a:pt x="30" y="35"/>
                    </a:lnTo>
                    <a:lnTo>
                      <a:pt x="29" y="36"/>
                    </a:lnTo>
                    <a:lnTo>
                      <a:pt x="14" y="48"/>
                    </a:lnTo>
                    <a:lnTo>
                      <a:pt x="14" y="0"/>
                    </a:lnTo>
                    <a:lnTo>
                      <a:pt x="0" y="1"/>
                    </a:lnTo>
                    <a:lnTo>
                      <a:pt x="0" y="5"/>
                    </a:lnTo>
                    <a:lnTo>
                      <a:pt x="2" y="5"/>
                    </a:lnTo>
                    <a:lnTo>
                      <a:pt x="4" y="5"/>
                    </a:lnTo>
                    <a:lnTo>
                      <a:pt x="6" y="5"/>
                    </a:lnTo>
                    <a:lnTo>
                      <a:pt x="7" y="5"/>
                    </a:lnTo>
                    <a:lnTo>
                      <a:pt x="7" y="6"/>
                    </a:lnTo>
                    <a:lnTo>
                      <a:pt x="8" y="7"/>
                    </a:lnTo>
                    <a:lnTo>
                      <a:pt x="8" y="8"/>
                    </a:lnTo>
                    <a:lnTo>
                      <a:pt x="8" y="10"/>
                    </a:lnTo>
                    <a:lnTo>
                      <a:pt x="8"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32" name="Freeform 385"/>
              <p:cNvSpPr>
                <a:spLocks noChangeAspect="1" noEditPoints="1"/>
              </p:cNvSpPr>
              <p:nvPr/>
            </p:nvSpPr>
            <p:spPr bwMode="auto">
              <a:xfrm>
                <a:off x="2020" y="2499"/>
                <a:ext cx="39" cy="46"/>
              </a:xfrm>
              <a:custGeom>
                <a:avLst/>
                <a:gdLst>
                  <a:gd name="T0" fmla="*/ 8 w 39"/>
                  <a:gd name="T1" fmla="*/ 19 h 46"/>
                  <a:gd name="T2" fmla="*/ 10 w 39"/>
                  <a:gd name="T3" fmla="*/ 10 h 46"/>
                  <a:gd name="T4" fmla="*/ 14 w 39"/>
                  <a:gd name="T5" fmla="*/ 5 h 46"/>
                  <a:gd name="T6" fmla="*/ 17 w 39"/>
                  <a:gd name="T7" fmla="*/ 3 h 46"/>
                  <a:gd name="T8" fmla="*/ 21 w 39"/>
                  <a:gd name="T9" fmla="*/ 2 h 46"/>
                  <a:gd name="T10" fmla="*/ 24 w 39"/>
                  <a:gd name="T11" fmla="*/ 3 h 46"/>
                  <a:gd name="T12" fmla="*/ 27 w 39"/>
                  <a:gd name="T13" fmla="*/ 4 h 46"/>
                  <a:gd name="T14" fmla="*/ 29 w 39"/>
                  <a:gd name="T15" fmla="*/ 7 h 46"/>
                  <a:gd name="T16" fmla="*/ 30 w 39"/>
                  <a:gd name="T17" fmla="*/ 9 h 46"/>
                  <a:gd name="T18" fmla="*/ 31 w 39"/>
                  <a:gd name="T19" fmla="*/ 12 h 46"/>
                  <a:gd name="T20" fmla="*/ 32 w 39"/>
                  <a:gd name="T21" fmla="*/ 15 h 46"/>
                  <a:gd name="T22" fmla="*/ 32 w 39"/>
                  <a:gd name="T23" fmla="*/ 18 h 46"/>
                  <a:gd name="T24" fmla="*/ 32 w 39"/>
                  <a:gd name="T25" fmla="*/ 19 h 46"/>
                  <a:gd name="T26" fmla="*/ 8 w 39"/>
                  <a:gd name="T27" fmla="*/ 19 h 46"/>
                  <a:gd name="T28" fmla="*/ 8 w 39"/>
                  <a:gd name="T29" fmla="*/ 21 h 46"/>
                  <a:gd name="T30" fmla="*/ 36 w 39"/>
                  <a:gd name="T31" fmla="*/ 21 h 46"/>
                  <a:gd name="T32" fmla="*/ 37 w 39"/>
                  <a:gd name="T33" fmla="*/ 21 h 46"/>
                  <a:gd name="T34" fmla="*/ 38 w 39"/>
                  <a:gd name="T35" fmla="*/ 21 h 46"/>
                  <a:gd name="T36" fmla="*/ 38 w 39"/>
                  <a:gd name="T37" fmla="*/ 21 h 46"/>
                  <a:gd name="T38" fmla="*/ 39 w 39"/>
                  <a:gd name="T39" fmla="*/ 19 h 46"/>
                  <a:gd name="T40" fmla="*/ 38 w 39"/>
                  <a:gd name="T41" fmla="*/ 12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8 w 39"/>
                  <a:gd name="T73" fmla="*/ 32 h 46"/>
                  <a:gd name="T74" fmla="*/ 37 w 39"/>
                  <a:gd name="T75" fmla="*/ 31 h 46"/>
                  <a:gd name="T76" fmla="*/ 36 w 39"/>
                  <a:gd name="T77" fmla="*/ 32 h 46"/>
                  <a:gd name="T78" fmla="*/ 36 w 39"/>
                  <a:gd name="T79" fmla="*/ 33 h 46"/>
                  <a:gd name="T80" fmla="*/ 34 w 39"/>
                  <a:gd name="T81" fmla="*/ 36 h 46"/>
                  <a:gd name="T82" fmla="*/ 33 w 39"/>
                  <a:gd name="T83" fmla="*/ 39 h 46"/>
                  <a:gd name="T84" fmla="*/ 30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6 h 46"/>
                  <a:gd name="T104" fmla="*/ 10 w 39"/>
                  <a:gd name="T105" fmla="*/ 33 h 46"/>
                  <a:gd name="T106" fmla="*/ 9 w 39"/>
                  <a:gd name="T107" fmla="*/ 28 h 46"/>
                  <a:gd name="T108" fmla="*/ 8 w 39"/>
                  <a:gd name="T109" fmla="*/ 25 h 46"/>
                  <a:gd name="T110" fmla="*/ 8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19"/>
                    </a:moveTo>
                    <a:lnTo>
                      <a:pt x="10" y="10"/>
                    </a:lnTo>
                    <a:lnTo>
                      <a:pt x="14" y="5"/>
                    </a:lnTo>
                    <a:lnTo>
                      <a:pt x="17" y="3"/>
                    </a:lnTo>
                    <a:lnTo>
                      <a:pt x="21" y="2"/>
                    </a:lnTo>
                    <a:lnTo>
                      <a:pt x="24" y="3"/>
                    </a:lnTo>
                    <a:lnTo>
                      <a:pt x="27" y="4"/>
                    </a:lnTo>
                    <a:lnTo>
                      <a:pt x="29" y="7"/>
                    </a:lnTo>
                    <a:lnTo>
                      <a:pt x="30" y="9"/>
                    </a:lnTo>
                    <a:lnTo>
                      <a:pt x="31" y="12"/>
                    </a:lnTo>
                    <a:lnTo>
                      <a:pt x="32" y="15"/>
                    </a:lnTo>
                    <a:lnTo>
                      <a:pt x="32" y="18"/>
                    </a:lnTo>
                    <a:lnTo>
                      <a:pt x="32" y="19"/>
                    </a:lnTo>
                    <a:lnTo>
                      <a:pt x="8" y="19"/>
                    </a:lnTo>
                    <a:close/>
                    <a:moveTo>
                      <a:pt x="8" y="21"/>
                    </a:moveTo>
                    <a:lnTo>
                      <a:pt x="36" y="21"/>
                    </a:lnTo>
                    <a:lnTo>
                      <a:pt x="37" y="21"/>
                    </a:lnTo>
                    <a:lnTo>
                      <a:pt x="38" y="21"/>
                    </a:lnTo>
                    <a:lnTo>
                      <a:pt x="38" y="21"/>
                    </a:lnTo>
                    <a:lnTo>
                      <a:pt x="39" y="19"/>
                    </a:lnTo>
                    <a:lnTo>
                      <a:pt x="38" y="12"/>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5"/>
                    </a:lnTo>
                    <a:lnTo>
                      <a:pt x="39" y="33"/>
                    </a:lnTo>
                    <a:lnTo>
                      <a:pt x="38" y="32"/>
                    </a:lnTo>
                    <a:lnTo>
                      <a:pt x="37" y="31"/>
                    </a:lnTo>
                    <a:lnTo>
                      <a:pt x="36" y="32"/>
                    </a:lnTo>
                    <a:lnTo>
                      <a:pt x="36" y="33"/>
                    </a:lnTo>
                    <a:lnTo>
                      <a:pt x="34" y="36"/>
                    </a:lnTo>
                    <a:lnTo>
                      <a:pt x="33" y="39"/>
                    </a:lnTo>
                    <a:lnTo>
                      <a:pt x="30" y="41"/>
                    </a:lnTo>
                    <a:lnTo>
                      <a:pt x="28" y="42"/>
                    </a:lnTo>
                    <a:lnTo>
                      <a:pt x="26" y="43"/>
                    </a:lnTo>
                    <a:lnTo>
                      <a:pt x="25" y="43"/>
                    </a:lnTo>
                    <a:lnTo>
                      <a:pt x="23" y="43"/>
                    </a:lnTo>
                    <a:lnTo>
                      <a:pt x="23" y="43"/>
                    </a:lnTo>
                    <a:lnTo>
                      <a:pt x="19" y="43"/>
                    </a:lnTo>
                    <a:lnTo>
                      <a:pt x="16" y="41"/>
                    </a:lnTo>
                    <a:lnTo>
                      <a:pt x="13" y="39"/>
                    </a:lnTo>
                    <a:lnTo>
                      <a:pt x="11" y="36"/>
                    </a:lnTo>
                    <a:lnTo>
                      <a:pt x="10" y="33"/>
                    </a:lnTo>
                    <a:lnTo>
                      <a:pt x="9"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33" name="Freeform 386"/>
              <p:cNvSpPr>
                <a:spLocks noChangeAspect="1"/>
              </p:cNvSpPr>
              <p:nvPr/>
            </p:nvSpPr>
            <p:spPr bwMode="auto">
              <a:xfrm>
                <a:off x="2063" y="2501"/>
                <a:ext cx="49" cy="63"/>
              </a:xfrm>
              <a:custGeom>
                <a:avLst/>
                <a:gdLst>
                  <a:gd name="T0" fmla="*/ 42 w 49"/>
                  <a:gd name="T1" fmla="*/ 5 h 63"/>
                  <a:gd name="T2" fmla="*/ 47 w 49"/>
                  <a:gd name="T3" fmla="*/ 3 h 63"/>
                  <a:gd name="T4" fmla="*/ 49 w 49"/>
                  <a:gd name="T5" fmla="*/ 0 h 63"/>
                  <a:gd name="T6" fmla="*/ 42 w 49"/>
                  <a:gd name="T7" fmla="*/ 0 h 63"/>
                  <a:gd name="T8" fmla="*/ 37 w 49"/>
                  <a:gd name="T9" fmla="*/ 0 h 63"/>
                  <a:gd name="T10" fmla="*/ 33 w 49"/>
                  <a:gd name="T11" fmla="*/ 0 h 63"/>
                  <a:gd name="T12" fmla="*/ 35 w 49"/>
                  <a:gd name="T13" fmla="*/ 3 h 63"/>
                  <a:gd name="T14" fmla="*/ 37 w 49"/>
                  <a:gd name="T15" fmla="*/ 5 h 63"/>
                  <a:gd name="T16" fmla="*/ 38 w 49"/>
                  <a:gd name="T17" fmla="*/ 8 h 63"/>
                  <a:gd name="T18" fmla="*/ 27 w 49"/>
                  <a:gd name="T19" fmla="*/ 34 h 63"/>
                  <a:gd name="T20" fmla="*/ 16 w 49"/>
                  <a:gd name="T21" fmla="*/ 6 h 63"/>
                  <a:gd name="T22" fmla="*/ 16 w 49"/>
                  <a:gd name="T23" fmla="*/ 4 h 63"/>
                  <a:gd name="T24" fmla="*/ 19 w 49"/>
                  <a:gd name="T25" fmla="*/ 3 h 63"/>
                  <a:gd name="T26" fmla="*/ 21 w 49"/>
                  <a:gd name="T27" fmla="*/ 0 h 63"/>
                  <a:gd name="T28" fmla="*/ 15 w 49"/>
                  <a:gd name="T29" fmla="*/ 0 h 63"/>
                  <a:gd name="T30" fmla="*/ 10 w 49"/>
                  <a:gd name="T31" fmla="*/ 0 h 63"/>
                  <a:gd name="T32" fmla="*/ 0 w 49"/>
                  <a:gd name="T33" fmla="*/ 0 h 63"/>
                  <a:gd name="T34" fmla="*/ 3 w 49"/>
                  <a:gd name="T35" fmla="*/ 3 h 63"/>
                  <a:gd name="T36" fmla="*/ 7 w 49"/>
                  <a:gd name="T37" fmla="*/ 4 h 63"/>
                  <a:gd name="T38" fmla="*/ 23 w 49"/>
                  <a:gd name="T39" fmla="*/ 42 h 63"/>
                  <a:gd name="T40" fmla="*/ 22 w 49"/>
                  <a:gd name="T41" fmla="*/ 45 h 63"/>
                  <a:gd name="T42" fmla="*/ 21 w 49"/>
                  <a:gd name="T43" fmla="*/ 48 h 63"/>
                  <a:gd name="T44" fmla="*/ 19 w 49"/>
                  <a:gd name="T45" fmla="*/ 53 h 63"/>
                  <a:gd name="T46" fmla="*/ 17 w 49"/>
                  <a:gd name="T47" fmla="*/ 57 h 63"/>
                  <a:gd name="T48" fmla="*/ 14 w 49"/>
                  <a:gd name="T49" fmla="*/ 60 h 63"/>
                  <a:gd name="T50" fmla="*/ 10 w 49"/>
                  <a:gd name="T51" fmla="*/ 61 h 63"/>
                  <a:gd name="T52" fmla="*/ 8 w 49"/>
                  <a:gd name="T53" fmla="*/ 61 h 63"/>
                  <a:gd name="T54" fmla="*/ 5 w 49"/>
                  <a:gd name="T55" fmla="*/ 59 h 63"/>
                  <a:gd name="T56" fmla="*/ 8 w 49"/>
                  <a:gd name="T57" fmla="*/ 57 h 63"/>
                  <a:gd name="T58" fmla="*/ 9 w 49"/>
                  <a:gd name="T59" fmla="*/ 55 h 63"/>
                  <a:gd name="T60" fmla="*/ 8 w 49"/>
                  <a:gd name="T61" fmla="*/ 52 h 63"/>
                  <a:gd name="T62" fmla="*/ 5 w 49"/>
                  <a:gd name="T63" fmla="*/ 51 h 63"/>
                  <a:gd name="T64" fmla="*/ 2 w 49"/>
                  <a:gd name="T65" fmla="*/ 52 h 63"/>
                  <a:gd name="T66" fmla="*/ 0 w 49"/>
                  <a:gd name="T67" fmla="*/ 55 h 63"/>
                  <a:gd name="T68" fmla="*/ 3 w 49"/>
                  <a:gd name="T69" fmla="*/ 61 h 63"/>
                  <a:gd name="T70" fmla="*/ 10 w 49"/>
                  <a:gd name="T71" fmla="*/ 63 h 63"/>
                  <a:gd name="T72" fmla="*/ 17 w 49"/>
                  <a:gd name="T73" fmla="*/ 59 h 63"/>
                  <a:gd name="T74" fmla="*/ 22 w 49"/>
                  <a:gd name="T75"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63">
                    <a:moveTo>
                      <a:pt x="40" y="9"/>
                    </a:moveTo>
                    <a:lnTo>
                      <a:pt x="42" y="5"/>
                    </a:lnTo>
                    <a:lnTo>
                      <a:pt x="45" y="3"/>
                    </a:lnTo>
                    <a:lnTo>
                      <a:pt x="47" y="3"/>
                    </a:lnTo>
                    <a:lnTo>
                      <a:pt x="49" y="3"/>
                    </a:lnTo>
                    <a:lnTo>
                      <a:pt x="49" y="0"/>
                    </a:lnTo>
                    <a:lnTo>
                      <a:pt x="45" y="0"/>
                    </a:lnTo>
                    <a:lnTo>
                      <a:pt x="42" y="0"/>
                    </a:lnTo>
                    <a:lnTo>
                      <a:pt x="40" y="0"/>
                    </a:lnTo>
                    <a:lnTo>
                      <a:pt x="37" y="0"/>
                    </a:lnTo>
                    <a:lnTo>
                      <a:pt x="35" y="0"/>
                    </a:lnTo>
                    <a:lnTo>
                      <a:pt x="33" y="0"/>
                    </a:lnTo>
                    <a:lnTo>
                      <a:pt x="33" y="3"/>
                    </a:lnTo>
                    <a:lnTo>
                      <a:pt x="35" y="3"/>
                    </a:lnTo>
                    <a:lnTo>
                      <a:pt x="36" y="4"/>
                    </a:lnTo>
                    <a:lnTo>
                      <a:pt x="37" y="5"/>
                    </a:lnTo>
                    <a:lnTo>
                      <a:pt x="38" y="7"/>
                    </a:lnTo>
                    <a:lnTo>
                      <a:pt x="38" y="8"/>
                    </a:lnTo>
                    <a:lnTo>
                      <a:pt x="37" y="9"/>
                    </a:lnTo>
                    <a:lnTo>
                      <a:pt x="27" y="34"/>
                    </a:lnTo>
                    <a:lnTo>
                      <a:pt x="16" y="7"/>
                    </a:lnTo>
                    <a:lnTo>
                      <a:pt x="16" y="6"/>
                    </a:lnTo>
                    <a:lnTo>
                      <a:pt x="15" y="5"/>
                    </a:lnTo>
                    <a:lnTo>
                      <a:pt x="16" y="4"/>
                    </a:lnTo>
                    <a:lnTo>
                      <a:pt x="17" y="3"/>
                    </a:lnTo>
                    <a:lnTo>
                      <a:pt x="19" y="3"/>
                    </a:lnTo>
                    <a:lnTo>
                      <a:pt x="21" y="3"/>
                    </a:lnTo>
                    <a:lnTo>
                      <a:pt x="21" y="0"/>
                    </a:lnTo>
                    <a:lnTo>
                      <a:pt x="18" y="0"/>
                    </a:lnTo>
                    <a:lnTo>
                      <a:pt x="15" y="0"/>
                    </a:lnTo>
                    <a:lnTo>
                      <a:pt x="12" y="0"/>
                    </a:lnTo>
                    <a:lnTo>
                      <a:pt x="10" y="0"/>
                    </a:lnTo>
                    <a:lnTo>
                      <a:pt x="5" y="0"/>
                    </a:lnTo>
                    <a:lnTo>
                      <a:pt x="0" y="0"/>
                    </a:lnTo>
                    <a:lnTo>
                      <a:pt x="0" y="3"/>
                    </a:lnTo>
                    <a:lnTo>
                      <a:pt x="3" y="3"/>
                    </a:lnTo>
                    <a:lnTo>
                      <a:pt x="6" y="3"/>
                    </a:lnTo>
                    <a:lnTo>
                      <a:pt x="7" y="4"/>
                    </a:lnTo>
                    <a:lnTo>
                      <a:pt x="9" y="6"/>
                    </a:lnTo>
                    <a:lnTo>
                      <a:pt x="23" y="42"/>
                    </a:lnTo>
                    <a:lnTo>
                      <a:pt x="23" y="44"/>
                    </a:lnTo>
                    <a:lnTo>
                      <a:pt x="22" y="45"/>
                    </a:lnTo>
                    <a:lnTo>
                      <a:pt x="22" y="47"/>
                    </a:lnTo>
                    <a:lnTo>
                      <a:pt x="21" y="48"/>
                    </a:lnTo>
                    <a:lnTo>
                      <a:pt x="20" y="50"/>
                    </a:lnTo>
                    <a:lnTo>
                      <a:pt x="19" y="53"/>
                    </a:lnTo>
                    <a:lnTo>
                      <a:pt x="18" y="55"/>
                    </a:lnTo>
                    <a:lnTo>
                      <a:pt x="17" y="57"/>
                    </a:lnTo>
                    <a:lnTo>
                      <a:pt x="15" y="58"/>
                    </a:lnTo>
                    <a:lnTo>
                      <a:pt x="14" y="60"/>
                    </a:lnTo>
                    <a:lnTo>
                      <a:pt x="12" y="60"/>
                    </a:lnTo>
                    <a:lnTo>
                      <a:pt x="10" y="61"/>
                    </a:lnTo>
                    <a:lnTo>
                      <a:pt x="9" y="61"/>
                    </a:lnTo>
                    <a:lnTo>
                      <a:pt x="8" y="61"/>
                    </a:lnTo>
                    <a:lnTo>
                      <a:pt x="6" y="60"/>
                    </a:lnTo>
                    <a:lnTo>
                      <a:pt x="5" y="59"/>
                    </a:lnTo>
                    <a:lnTo>
                      <a:pt x="7" y="58"/>
                    </a:lnTo>
                    <a:lnTo>
                      <a:pt x="8" y="57"/>
                    </a:lnTo>
                    <a:lnTo>
                      <a:pt x="9" y="56"/>
                    </a:lnTo>
                    <a:lnTo>
                      <a:pt x="9" y="55"/>
                    </a:lnTo>
                    <a:lnTo>
                      <a:pt x="8" y="53"/>
                    </a:lnTo>
                    <a:lnTo>
                      <a:pt x="8" y="52"/>
                    </a:lnTo>
                    <a:lnTo>
                      <a:pt x="6" y="51"/>
                    </a:lnTo>
                    <a:lnTo>
                      <a:pt x="5" y="51"/>
                    </a:lnTo>
                    <a:lnTo>
                      <a:pt x="3" y="51"/>
                    </a:lnTo>
                    <a:lnTo>
                      <a:pt x="2" y="52"/>
                    </a:lnTo>
                    <a:lnTo>
                      <a:pt x="1" y="53"/>
                    </a:lnTo>
                    <a:lnTo>
                      <a:pt x="0" y="55"/>
                    </a:lnTo>
                    <a:lnTo>
                      <a:pt x="1" y="58"/>
                    </a:lnTo>
                    <a:lnTo>
                      <a:pt x="3" y="61"/>
                    </a:lnTo>
                    <a:lnTo>
                      <a:pt x="6" y="62"/>
                    </a:lnTo>
                    <a:lnTo>
                      <a:pt x="10" y="63"/>
                    </a:lnTo>
                    <a:lnTo>
                      <a:pt x="14" y="62"/>
                    </a:lnTo>
                    <a:lnTo>
                      <a:pt x="17" y="59"/>
                    </a:lnTo>
                    <a:lnTo>
                      <a:pt x="20" y="56"/>
                    </a:lnTo>
                    <a:lnTo>
                      <a:pt x="22" y="52"/>
                    </a:lnTo>
                    <a:lnTo>
                      <a:pt x="40"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34" name="Freeform 387"/>
              <p:cNvSpPr>
                <a:spLocks noChangeAspect="1"/>
              </p:cNvSpPr>
              <p:nvPr/>
            </p:nvSpPr>
            <p:spPr bwMode="auto">
              <a:xfrm>
                <a:off x="2117" y="2499"/>
                <a:ext cx="33" cy="46"/>
              </a:xfrm>
              <a:custGeom>
                <a:avLst/>
                <a:gdLst>
                  <a:gd name="T0" fmla="*/ 19 w 33"/>
                  <a:gd name="T1" fmla="*/ 25 h 46"/>
                  <a:gd name="T2" fmla="*/ 22 w 33"/>
                  <a:gd name="T3" fmla="*/ 26 h 46"/>
                  <a:gd name="T4" fmla="*/ 26 w 33"/>
                  <a:gd name="T5" fmla="*/ 28 h 46"/>
                  <a:gd name="T6" fmla="*/ 28 w 33"/>
                  <a:gd name="T7" fmla="*/ 32 h 46"/>
                  <a:gd name="T8" fmla="*/ 28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3 w 33"/>
                  <a:gd name="T21" fmla="*/ 28 h 46"/>
                  <a:gd name="T22" fmla="*/ 1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9 w 33"/>
                  <a:gd name="T47" fmla="*/ 22 h 46"/>
                  <a:gd name="T48" fmla="*/ 23 w 33"/>
                  <a:gd name="T49" fmla="*/ 19 h 46"/>
                  <a:gd name="T50" fmla="*/ 17 w 33"/>
                  <a:gd name="T51" fmla="*/ 18 h 46"/>
                  <a:gd name="T52" fmla="*/ 13 w 33"/>
                  <a:gd name="T53" fmla="*/ 17 h 46"/>
                  <a:gd name="T54" fmla="*/ 9 w 33"/>
                  <a:gd name="T55" fmla="*/ 15 h 46"/>
                  <a:gd name="T56" fmla="*/ 6 w 33"/>
                  <a:gd name="T57" fmla="*/ 13 h 46"/>
                  <a:gd name="T58" fmla="*/ 5 w 33"/>
                  <a:gd name="T59" fmla="*/ 9 h 46"/>
                  <a:gd name="T60" fmla="*/ 8 w 33"/>
                  <a:gd name="T61" fmla="*/ 4 h 46"/>
                  <a:gd name="T62" fmla="*/ 16 w 33"/>
                  <a:gd name="T63" fmla="*/ 2 h 46"/>
                  <a:gd name="T64" fmla="*/ 23 w 33"/>
                  <a:gd name="T65" fmla="*/ 3 h 46"/>
                  <a:gd name="T66" fmla="*/ 26 w 33"/>
                  <a:gd name="T67" fmla="*/ 7 h 46"/>
                  <a:gd name="T68" fmla="*/ 28 w 33"/>
                  <a:gd name="T69" fmla="*/ 11 h 46"/>
                  <a:gd name="T70" fmla="*/ 28 w 33"/>
                  <a:gd name="T71" fmla="*/ 14 h 46"/>
                  <a:gd name="T72" fmla="*/ 29 w 33"/>
                  <a:gd name="T73" fmla="*/ 15 h 46"/>
                  <a:gd name="T74" fmla="*/ 30 w 33"/>
                  <a:gd name="T75" fmla="*/ 14 h 46"/>
                  <a:gd name="T76" fmla="*/ 31 w 33"/>
                  <a:gd name="T77" fmla="*/ 12 h 46"/>
                  <a:gd name="T78" fmla="*/ 30 w 33"/>
                  <a:gd name="T79" fmla="*/ 0 h 46"/>
                  <a:gd name="T80" fmla="*/ 29 w 33"/>
                  <a:gd name="T81" fmla="*/ 0 h 46"/>
                  <a:gd name="T82" fmla="*/ 27 w 33"/>
                  <a:gd name="T83" fmla="*/ 2 h 46"/>
                  <a:gd name="T84" fmla="*/ 23 w 33"/>
                  <a:gd name="T85" fmla="*/ 1 h 46"/>
                  <a:gd name="T86" fmla="*/ 18 w 33"/>
                  <a:gd name="T87" fmla="*/ 0 h 46"/>
                  <a:gd name="T88" fmla="*/ 9 w 33"/>
                  <a:gd name="T89" fmla="*/ 1 h 46"/>
                  <a:gd name="T90" fmla="*/ 1 w 33"/>
                  <a:gd name="T91" fmla="*/ 8 h 46"/>
                  <a:gd name="T92" fmla="*/ 2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6" y="28"/>
                    </a:lnTo>
                    <a:lnTo>
                      <a:pt x="27" y="30"/>
                    </a:lnTo>
                    <a:lnTo>
                      <a:pt x="28" y="32"/>
                    </a:lnTo>
                    <a:lnTo>
                      <a:pt x="28" y="34"/>
                    </a:lnTo>
                    <a:lnTo>
                      <a:pt x="28" y="38"/>
                    </a:lnTo>
                    <a:lnTo>
                      <a:pt x="26" y="41"/>
                    </a:lnTo>
                    <a:lnTo>
                      <a:pt x="22" y="43"/>
                    </a:lnTo>
                    <a:lnTo>
                      <a:pt x="17" y="43"/>
                    </a:lnTo>
                    <a:lnTo>
                      <a:pt x="14" y="43"/>
                    </a:lnTo>
                    <a:lnTo>
                      <a:pt x="12" y="42"/>
                    </a:lnTo>
                    <a:lnTo>
                      <a:pt x="9" y="41"/>
                    </a:lnTo>
                    <a:lnTo>
                      <a:pt x="8" y="39"/>
                    </a:lnTo>
                    <a:lnTo>
                      <a:pt x="6" y="37"/>
                    </a:lnTo>
                    <a:lnTo>
                      <a:pt x="5" y="35"/>
                    </a:lnTo>
                    <a:lnTo>
                      <a:pt x="4" y="32"/>
                    </a:lnTo>
                    <a:lnTo>
                      <a:pt x="3" y="29"/>
                    </a:lnTo>
                    <a:lnTo>
                      <a:pt x="3" y="28"/>
                    </a:lnTo>
                    <a:lnTo>
                      <a:pt x="2" y="28"/>
                    </a:lnTo>
                    <a:lnTo>
                      <a:pt x="1" y="28"/>
                    </a:lnTo>
                    <a:lnTo>
                      <a:pt x="0" y="30"/>
                    </a:lnTo>
                    <a:lnTo>
                      <a:pt x="0" y="43"/>
                    </a:lnTo>
                    <a:lnTo>
                      <a:pt x="1"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6"/>
                    </a:lnTo>
                    <a:lnTo>
                      <a:pt x="17" y="46"/>
                    </a:lnTo>
                    <a:lnTo>
                      <a:pt x="24" y="44"/>
                    </a:lnTo>
                    <a:lnTo>
                      <a:pt x="29" y="41"/>
                    </a:lnTo>
                    <a:lnTo>
                      <a:pt x="32" y="37"/>
                    </a:lnTo>
                    <a:lnTo>
                      <a:pt x="33" y="32"/>
                    </a:lnTo>
                    <a:lnTo>
                      <a:pt x="33" y="28"/>
                    </a:lnTo>
                    <a:lnTo>
                      <a:pt x="31" y="25"/>
                    </a:lnTo>
                    <a:lnTo>
                      <a:pt x="30" y="24"/>
                    </a:lnTo>
                    <a:lnTo>
                      <a:pt x="29" y="22"/>
                    </a:lnTo>
                    <a:lnTo>
                      <a:pt x="26" y="20"/>
                    </a:lnTo>
                    <a:lnTo>
                      <a:pt x="23" y="19"/>
                    </a:lnTo>
                    <a:lnTo>
                      <a:pt x="21" y="18"/>
                    </a:lnTo>
                    <a:lnTo>
                      <a:pt x="17" y="18"/>
                    </a:lnTo>
                    <a:lnTo>
                      <a:pt x="15" y="17"/>
                    </a:lnTo>
                    <a:lnTo>
                      <a:pt x="13" y="17"/>
                    </a:lnTo>
                    <a:lnTo>
                      <a:pt x="11" y="16"/>
                    </a:lnTo>
                    <a:lnTo>
                      <a:pt x="9" y="15"/>
                    </a:lnTo>
                    <a:lnTo>
                      <a:pt x="8" y="14"/>
                    </a:lnTo>
                    <a:lnTo>
                      <a:pt x="6" y="13"/>
                    </a:lnTo>
                    <a:lnTo>
                      <a:pt x="6" y="11"/>
                    </a:lnTo>
                    <a:lnTo>
                      <a:pt x="5" y="9"/>
                    </a:lnTo>
                    <a:lnTo>
                      <a:pt x="6" y="7"/>
                    </a:lnTo>
                    <a:lnTo>
                      <a:pt x="8" y="4"/>
                    </a:lnTo>
                    <a:lnTo>
                      <a:pt x="11" y="2"/>
                    </a:lnTo>
                    <a:lnTo>
                      <a:pt x="16" y="2"/>
                    </a:lnTo>
                    <a:lnTo>
                      <a:pt x="20" y="2"/>
                    </a:lnTo>
                    <a:lnTo>
                      <a:pt x="23" y="3"/>
                    </a:lnTo>
                    <a:lnTo>
                      <a:pt x="25" y="5"/>
                    </a:lnTo>
                    <a:lnTo>
                      <a:pt x="26" y="7"/>
                    </a:lnTo>
                    <a:lnTo>
                      <a:pt x="27" y="9"/>
                    </a:lnTo>
                    <a:lnTo>
                      <a:pt x="28" y="11"/>
                    </a:lnTo>
                    <a:lnTo>
                      <a:pt x="28" y="12"/>
                    </a:lnTo>
                    <a:lnTo>
                      <a:pt x="28" y="14"/>
                    </a:lnTo>
                    <a:lnTo>
                      <a:pt x="29" y="15"/>
                    </a:lnTo>
                    <a:lnTo>
                      <a:pt x="29" y="15"/>
                    </a:lnTo>
                    <a:lnTo>
                      <a:pt x="30" y="15"/>
                    </a:lnTo>
                    <a:lnTo>
                      <a:pt x="30" y="14"/>
                    </a:lnTo>
                    <a:lnTo>
                      <a:pt x="30" y="13"/>
                    </a:lnTo>
                    <a:lnTo>
                      <a:pt x="31" y="12"/>
                    </a:lnTo>
                    <a:lnTo>
                      <a:pt x="31" y="2"/>
                    </a:lnTo>
                    <a:lnTo>
                      <a:pt x="30" y="0"/>
                    </a:lnTo>
                    <a:lnTo>
                      <a:pt x="29" y="0"/>
                    </a:lnTo>
                    <a:lnTo>
                      <a:pt x="29" y="0"/>
                    </a:lnTo>
                    <a:lnTo>
                      <a:pt x="27" y="1"/>
                    </a:lnTo>
                    <a:lnTo>
                      <a:pt x="27" y="2"/>
                    </a:lnTo>
                    <a:lnTo>
                      <a:pt x="26" y="3"/>
                    </a:lnTo>
                    <a:lnTo>
                      <a:pt x="23" y="1"/>
                    </a:lnTo>
                    <a:lnTo>
                      <a:pt x="20" y="0"/>
                    </a:lnTo>
                    <a:lnTo>
                      <a:pt x="18" y="0"/>
                    </a:lnTo>
                    <a:lnTo>
                      <a:pt x="16" y="0"/>
                    </a:lnTo>
                    <a:lnTo>
                      <a:pt x="9" y="1"/>
                    </a:lnTo>
                    <a:lnTo>
                      <a:pt x="4" y="4"/>
                    </a:lnTo>
                    <a:lnTo>
                      <a:pt x="1" y="8"/>
                    </a:lnTo>
                    <a:lnTo>
                      <a:pt x="0" y="12"/>
                    </a:lnTo>
                    <a:lnTo>
                      <a:pt x="2" y="17"/>
                    </a:lnTo>
                    <a:lnTo>
                      <a:pt x="5" y="21"/>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35" name="Freeform 388"/>
              <p:cNvSpPr>
                <a:spLocks noChangeAspect="1"/>
              </p:cNvSpPr>
              <p:nvPr/>
            </p:nvSpPr>
            <p:spPr bwMode="auto">
              <a:xfrm>
                <a:off x="2189" y="2480"/>
                <a:ext cx="36" cy="64"/>
              </a:xfrm>
              <a:custGeom>
                <a:avLst/>
                <a:gdLst>
                  <a:gd name="T0" fmla="*/ 8 w 36"/>
                  <a:gd name="T1" fmla="*/ 24 h 64"/>
                  <a:gd name="T2" fmla="*/ 8 w 36"/>
                  <a:gd name="T3" fmla="*/ 51 h 64"/>
                  <a:gd name="T4" fmla="*/ 9 w 36"/>
                  <a:gd name="T5" fmla="*/ 58 h 64"/>
                  <a:gd name="T6" fmla="*/ 13 w 36"/>
                  <a:gd name="T7" fmla="*/ 62 h 64"/>
                  <a:gd name="T8" fmla="*/ 18 w 36"/>
                  <a:gd name="T9" fmla="*/ 64 h 64"/>
                  <a:gd name="T10" fmla="*/ 24 w 36"/>
                  <a:gd name="T11" fmla="*/ 64 h 64"/>
                  <a:gd name="T12" fmla="*/ 29 w 36"/>
                  <a:gd name="T13" fmla="*/ 63 h 64"/>
                  <a:gd name="T14" fmla="*/ 33 w 36"/>
                  <a:gd name="T15" fmla="*/ 60 h 64"/>
                  <a:gd name="T16" fmla="*/ 35 w 36"/>
                  <a:gd name="T17" fmla="*/ 56 h 64"/>
                  <a:gd name="T18" fmla="*/ 36 w 36"/>
                  <a:gd name="T19" fmla="*/ 51 h 64"/>
                  <a:gd name="T20" fmla="*/ 36 w 36"/>
                  <a:gd name="T21" fmla="*/ 46 h 64"/>
                  <a:gd name="T22" fmla="*/ 31 w 36"/>
                  <a:gd name="T23" fmla="*/ 46 h 64"/>
                  <a:gd name="T24" fmla="*/ 31 w 36"/>
                  <a:gd name="T25" fmla="*/ 51 h 64"/>
                  <a:gd name="T26" fmla="*/ 31 w 36"/>
                  <a:gd name="T27" fmla="*/ 55 h 64"/>
                  <a:gd name="T28" fmla="*/ 29 w 36"/>
                  <a:gd name="T29" fmla="*/ 58 h 64"/>
                  <a:gd name="T30" fmla="*/ 27 w 36"/>
                  <a:gd name="T31" fmla="*/ 60 h 64"/>
                  <a:gd name="T32" fmla="*/ 25 w 36"/>
                  <a:gd name="T33" fmla="*/ 60 h 64"/>
                  <a:gd name="T34" fmla="*/ 23 w 36"/>
                  <a:gd name="T35" fmla="*/ 60 h 64"/>
                  <a:gd name="T36" fmla="*/ 22 w 36"/>
                  <a:gd name="T37" fmla="*/ 59 h 64"/>
                  <a:gd name="T38" fmla="*/ 21 w 36"/>
                  <a:gd name="T39" fmla="*/ 58 h 64"/>
                  <a:gd name="T40" fmla="*/ 20 w 36"/>
                  <a:gd name="T41" fmla="*/ 57 h 64"/>
                  <a:gd name="T42" fmla="*/ 20 w 36"/>
                  <a:gd name="T43" fmla="*/ 55 h 64"/>
                  <a:gd name="T44" fmla="*/ 19 w 36"/>
                  <a:gd name="T45" fmla="*/ 54 h 64"/>
                  <a:gd name="T46" fmla="*/ 19 w 36"/>
                  <a:gd name="T47" fmla="*/ 52 h 64"/>
                  <a:gd name="T48" fmla="*/ 19 w 36"/>
                  <a:gd name="T49" fmla="*/ 51 h 64"/>
                  <a:gd name="T50" fmla="*/ 19 w 36"/>
                  <a:gd name="T51" fmla="*/ 24 h 64"/>
                  <a:gd name="T52" fmla="*/ 34 w 36"/>
                  <a:gd name="T53" fmla="*/ 24 h 64"/>
                  <a:gd name="T54" fmla="*/ 34 w 36"/>
                  <a:gd name="T55" fmla="*/ 19 h 64"/>
                  <a:gd name="T56" fmla="*/ 19 w 36"/>
                  <a:gd name="T57" fmla="*/ 19 h 64"/>
                  <a:gd name="T58" fmla="*/ 19 w 36"/>
                  <a:gd name="T59" fmla="*/ 0 h 64"/>
                  <a:gd name="T60" fmla="*/ 15 w 36"/>
                  <a:gd name="T61" fmla="*/ 0 h 64"/>
                  <a:gd name="T62" fmla="*/ 14 w 36"/>
                  <a:gd name="T63" fmla="*/ 8 h 64"/>
                  <a:gd name="T64" fmla="*/ 11 w 36"/>
                  <a:gd name="T65" fmla="*/ 14 h 64"/>
                  <a:gd name="T66" fmla="*/ 6 w 36"/>
                  <a:gd name="T67" fmla="*/ 18 h 64"/>
                  <a:gd name="T68" fmla="*/ 0 w 36"/>
                  <a:gd name="T69" fmla="*/ 20 h 64"/>
                  <a:gd name="T70" fmla="*/ 0 w 36"/>
                  <a:gd name="T71" fmla="*/ 24 h 64"/>
                  <a:gd name="T72" fmla="*/ 8 w 36"/>
                  <a:gd name="T7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4">
                    <a:moveTo>
                      <a:pt x="8" y="24"/>
                    </a:moveTo>
                    <a:lnTo>
                      <a:pt x="8" y="51"/>
                    </a:lnTo>
                    <a:lnTo>
                      <a:pt x="9" y="58"/>
                    </a:lnTo>
                    <a:lnTo>
                      <a:pt x="13" y="62"/>
                    </a:lnTo>
                    <a:lnTo>
                      <a:pt x="18" y="64"/>
                    </a:lnTo>
                    <a:lnTo>
                      <a:pt x="24" y="64"/>
                    </a:lnTo>
                    <a:lnTo>
                      <a:pt x="29" y="63"/>
                    </a:lnTo>
                    <a:lnTo>
                      <a:pt x="33" y="60"/>
                    </a:lnTo>
                    <a:lnTo>
                      <a:pt x="35" y="56"/>
                    </a:lnTo>
                    <a:lnTo>
                      <a:pt x="36" y="51"/>
                    </a:lnTo>
                    <a:lnTo>
                      <a:pt x="36" y="46"/>
                    </a:lnTo>
                    <a:lnTo>
                      <a:pt x="31" y="46"/>
                    </a:lnTo>
                    <a:lnTo>
                      <a:pt x="31" y="51"/>
                    </a:lnTo>
                    <a:lnTo>
                      <a:pt x="31" y="55"/>
                    </a:lnTo>
                    <a:lnTo>
                      <a:pt x="29" y="58"/>
                    </a:lnTo>
                    <a:lnTo>
                      <a:pt x="27" y="60"/>
                    </a:lnTo>
                    <a:lnTo>
                      <a:pt x="25" y="60"/>
                    </a:lnTo>
                    <a:lnTo>
                      <a:pt x="23" y="60"/>
                    </a:lnTo>
                    <a:lnTo>
                      <a:pt x="22" y="59"/>
                    </a:lnTo>
                    <a:lnTo>
                      <a:pt x="21" y="58"/>
                    </a:lnTo>
                    <a:lnTo>
                      <a:pt x="20" y="57"/>
                    </a:lnTo>
                    <a:lnTo>
                      <a:pt x="20" y="55"/>
                    </a:lnTo>
                    <a:lnTo>
                      <a:pt x="19" y="54"/>
                    </a:lnTo>
                    <a:lnTo>
                      <a:pt x="19" y="52"/>
                    </a:lnTo>
                    <a:lnTo>
                      <a:pt x="19" y="51"/>
                    </a:lnTo>
                    <a:lnTo>
                      <a:pt x="19" y="24"/>
                    </a:lnTo>
                    <a:lnTo>
                      <a:pt x="34" y="24"/>
                    </a:lnTo>
                    <a:lnTo>
                      <a:pt x="34" y="19"/>
                    </a:lnTo>
                    <a:lnTo>
                      <a:pt x="19" y="19"/>
                    </a:lnTo>
                    <a:lnTo>
                      <a:pt x="19" y="0"/>
                    </a:lnTo>
                    <a:lnTo>
                      <a:pt x="15" y="0"/>
                    </a:lnTo>
                    <a:lnTo>
                      <a:pt x="14" y="8"/>
                    </a:lnTo>
                    <a:lnTo>
                      <a:pt x="11" y="14"/>
                    </a:lnTo>
                    <a:lnTo>
                      <a:pt x="6" y="18"/>
                    </a:lnTo>
                    <a:lnTo>
                      <a:pt x="0" y="20"/>
                    </a:lnTo>
                    <a:lnTo>
                      <a:pt x="0" y="24"/>
                    </a:lnTo>
                    <a:lnTo>
                      <a:pt x="8"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36" name="Freeform 389"/>
              <p:cNvSpPr>
                <a:spLocks noChangeAspect="1"/>
              </p:cNvSpPr>
              <p:nvPr/>
            </p:nvSpPr>
            <p:spPr bwMode="auto">
              <a:xfrm>
                <a:off x="2236" y="2474"/>
                <a:ext cx="57" cy="69"/>
              </a:xfrm>
              <a:custGeom>
                <a:avLst/>
                <a:gdLst>
                  <a:gd name="T0" fmla="*/ 7 w 57"/>
                  <a:gd name="T1" fmla="*/ 65 h 69"/>
                  <a:gd name="T2" fmla="*/ 0 w 57"/>
                  <a:gd name="T3" fmla="*/ 65 h 69"/>
                  <a:gd name="T4" fmla="*/ 0 w 57"/>
                  <a:gd name="T5" fmla="*/ 69 h 69"/>
                  <a:gd name="T6" fmla="*/ 2 w 57"/>
                  <a:gd name="T7" fmla="*/ 69 h 69"/>
                  <a:gd name="T8" fmla="*/ 6 w 57"/>
                  <a:gd name="T9" fmla="*/ 69 h 69"/>
                  <a:gd name="T10" fmla="*/ 9 w 57"/>
                  <a:gd name="T11" fmla="*/ 69 h 69"/>
                  <a:gd name="T12" fmla="*/ 12 w 57"/>
                  <a:gd name="T13" fmla="*/ 69 h 69"/>
                  <a:gd name="T14" fmla="*/ 16 w 57"/>
                  <a:gd name="T15" fmla="*/ 69 h 69"/>
                  <a:gd name="T16" fmla="*/ 19 w 57"/>
                  <a:gd name="T17" fmla="*/ 69 h 69"/>
                  <a:gd name="T18" fmla="*/ 22 w 57"/>
                  <a:gd name="T19" fmla="*/ 69 h 69"/>
                  <a:gd name="T20" fmla="*/ 25 w 57"/>
                  <a:gd name="T21" fmla="*/ 69 h 69"/>
                  <a:gd name="T22" fmla="*/ 25 w 57"/>
                  <a:gd name="T23" fmla="*/ 65 h 69"/>
                  <a:gd name="T24" fmla="*/ 18 w 57"/>
                  <a:gd name="T25" fmla="*/ 65 h 69"/>
                  <a:gd name="T26" fmla="*/ 18 w 57"/>
                  <a:gd name="T27" fmla="*/ 44 h 69"/>
                  <a:gd name="T28" fmla="*/ 19 w 57"/>
                  <a:gd name="T29" fmla="*/ 37 h 69"/>
                  <a:gd name="T30" fmla="*/ 23 w 57"/>
                  <a:gd name="T31" fmla="*/ 32 h 69"/>
                  <a:gd name="T32" fmla="*/ 28 w 57"/>
                  <a:gd name="T33" fmla="*/ 29 h 69"/>
                  <a:gd name="T34" fmla="*/ 33 w 57"/>
                  <a:gd name="T35" fmla="*/ 28 h 69"/>
                  <a:gd name="T36" fmla="*/ 35 w 57"/>
                  <a:gd name="T37" fmla="*/ 29 h 69"/>
                  <a:gd name="T38" fmla="*/ 37 w 57"/>
                  <a:gd name="T39" fmla="*/ 30 h 69"/>
                  <a:gd name="T40" fmla="*/ 38 w 57"/>
                  <a:gd name="T41" fmla="*/ 33 h 69"/>
                  <a:gd name="T42" fmla="*/ 38 w 57"/>
                  <a:gd name="T43" fmla="*/ 38 h 69"/>
                  <a:gd name="T44" fmla="*/ 38 w 57"/>
                  <a:gd name="T45" fmla="*/ 65 h 69"/>
                  <a:gd name="T46" fmla="*/ 31 w 57"/>
                  <a:gd name="T47" fmla="*/ 65 h 69"/>
                  <a:gd name="T48" fmla="*/ 31 w 57"/>
                  <a:gd name="T49" fmla="*/ 69 h 69"/>
                  <a:gd name="T50" fmla="*/ 34 w 57"/>
                  <a:gd name="T51" fmla="*/ 69 h 69"/>
                  <a:gd name="T52" fmla="*/ 37 w 57"/>
                  <a:gd name="T53" fmla="*/ 69 h 69"/>
                  <a:gd name="T54" fmla="*/ 41 w 57"/>
                  <a:gd name="T55" fmla="*/ 69 h 69"/>
                  <a:gd name="T56" fmla="*/ 44 w 57"/>
                  <a:gd name="T57" fmla="*/ 69 h 69"/>
                  <a:gd name="T58" fmla="*/ 47 w 57"/>
                  <a:gd name="T59" fmla="*/ 69 h 69"/>
                  <a:gd name="T60" fmla="*/ 51 w 57"/>
                  <a:gd name="T61" fmla="*/ 69 h 69"/>
                  <a:gd name="T62" fmla="*/ 54 w 57"/>
                  <a:gd name="T63" fmla="*/ 69 h 69"/>
                  <a:gd name="T64" fmla="*/ 57 w 57"/>
                  <a:gd name="T65" fmla="*/ 69 h 69"/>
                  <a:gd name="T66" fmla="*/ 57 w 57"/>
                  <a:gd name="T67" fmla="*/ 65 h 69"/>
                  <a:gd name="T68" fmla="*/ 50 w 57"/>
                  <a:gd name="T69" fmla="*/ 65 h 69"/>
                  <a:gd name="T70" fmla="*/ 50 w 57"/>
                  <a:gd name="T71" fmla="*/ 39 h 69"/>
                  <a:gd name="T72" fmla="*/ 49 w 57"/>
                  <a:gd name="T73" fmla="*/ 32 h 69"/>
                  <a:gd name="T74" fmla="*/ 46 w 57"/>
                  <a:gd name="T75" fmla="*/ 28 h 69"/>
                  <a:gd name="T76" fmla="*/ 41 w 57"/>
                  <a:gd name="T77" fmla="*/ 25 h 69"/>
                  <a:gd name="T78" fmla="*/ 34 w 57"/>
                  <a:gd name="T79" fmla="*/ 25 h 69"/>
                  <a:gd name="T80" fmla="*/ 28 w 57"/>
                  <a:gd name="T81" fmla="*/ 26 h 69"/>
                  <a:gd name="T82" fmla="*/ 23 w 57"/>
                  <a:gd name="T83" fmla="*/ 28 h 69"/>
                  <a:gd name="T84" fmla="*/ 20 w 57"/>
                  <a:gd name="T85" fmla="*/ 31 h 69"/>
                  <a:gd name="T86" fmla="*/ 17 w 57"/>
                  <a:gd name="T87" fmla="*/ 34 h 69"/>
                  <a:gd name="T88" fmla="*/ 17 w 57"/>
                  <a:gd name="T89" fmla="*/ 0 h 69"/>
                  <a:gd name="T90" fmla="*/ 0 w 57"/>
                  <a:gd name="T91" fmla="*/ 1 h 69"/>
                  <a:gd name="T92" fmla="*/ 0 w 57"/>
                  <a:gd name="T93" fmla="*/ 6 h 69"/>
                  <a:gd name="T94" fmla="*/ 3 w 57"/>
                  <a:gd name="T95" fmla="*/ 6 h 69"/>
                  <a:gd name="T96" fmla="*/ 6 w 57"/>
                  <a:gd name="T97" fmla="*/ 6 h 69"/>
                  <a:gd name="T98" fmla="*/ 6 w 57"/>
                  <a:gd name="T99" fmla="*/ 7 h 69"/>
                  <a:gd name="T100" fmla="*/ 7 w 57"/>
                  <a:gd name="T101" fmla="*/ 10 h 69"/>
                  <a:gd name="T102" fmla="*/ 7 w 57"/>
                  <a:gd name="T103" fmla="*/ 6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69">
                    <a:moveTo>
                      <a:pt x="7" y="65"/>
                    </a:moveTo>
                    <a:lnTo>
                      <a:pt x="0" y="65"/>
                    </a:lnTo>
                    <a:lnTo>
                      <a:pt x="0" y="69"/>
                    </a:lnTo>
                    <a:lnTo>
                      <a:pt x="2" y="69"/>
                    </a:lnTo>
                    <a:lnTo>
                      <a:pt x="6" y="69"/>
                    </a:lnTo>
                    <a:lnTo>
                      <a:pt x="9" y="69"/>
                    </a:lnTo>
                    <a:lnTo>
                      <a:pt x="12" y="69"/>
                    </a:lnTo>
                    <a:lnTo>
                      <a:pt x="16" y="69"/>
                    </a:lnTo>
                    <a:lnTo>
                      <a:pt x="19" y="69"/>
                    </a:lnTo>
                    <a:lnTo>
                      <a:pt x="22" y="69"/>
                    </a:lnTo>
                    <a:lnTo>
                      <a:pt x="25" y="69"/>
                    </a:lnTo>
                    <a:lnTo>
                      <a:pt x="25" y="65"/>
                    </a:lnTo>
                    <a:lnTo>
                      <a:pt x="18" y="65"/>
                    </a:lnTo>
                    <a:lnTo>
                      <a:pt x="18" y="44"/>
                    </a:lnTo>
                    <a:lnTo>
                      <a:pt x="19" y="37"/>
                    </a:lnTo>
                    <a:lnTo>
                      <a:pt x="23" y="32"/>
                    </a:lnTo>
                    <a:lnTo>
                      <a:pt x="28" y="29"/>
                    </a:lnTo>
                    <a:lnTo>
                      <a:pt x="33" y="28"/>
                    </a:lnTo>
                    <a:lnTo>
                      <a:pt x="35" y="29"/>
                    </a:lnTo>
                    <a:lnTo>
                      <a:pt x="37" y="30"/>
                    </a:lnTo>
                    <a:lnTo>
                      <a:pt x="38" y="33"/>
                    </a:lnTo>
                    <a:lnTo>
                      <a:pt x="38" y="38"/>
                    </a:lnTo>
                    <a:lnTo>
                      <a:pt x="38" y="65"/>
                    </a:lnTo>
                    <a:lnTo>
                      <a:pt x="31" y="65"/>
                    </a:lnTo>
                    <a:lnTo>
                      <a:pt x="31" y="69"/>
                    </a:lnTo>
                    <a:lnTo>
                      <a:pt x="34" y="69"/>
                    </a:lnTo>
                    <a:lnTo>
                      <a:pt x="37" y="69"/>
                    </a:lnTo>
                    <a:lnTo>
                      <a:pt x="41" y="69"/>
                    </a:lnTo>
                    <a:lnTo>
                      <a:pt x="44" y="69"/>
                    </a:lnTo>
                    <a:lnTo>
                      <a:pt x="47" y="69"/>
                    </a:lnTo>
                    <a:lnTo>
                      <a:pt x="51" y="69"/>
                    </a:lnTo>
                    <a:lnTo>
                      <a:pt x="54" y="69"/>
                    </a:lnTo>
                    <a:lnTo>
                      <a:pt x="57" y="69"/>
                    </a:lnTo>
                    <a:lnTo>
                      <a:pt x="57" y="65"/>
                    </a:lnTo>
                    <a:lnTo>
                      <a:pt x="50" y="65"/>
                    </a:lnTo>
                    <a:lnTo>
                      <a:pt x="50" y="39"/>
                    </a:lnTo>
                    <a:lnTo>
                      <a:pt x="49" y="32"/>
                    </a:lnTo>
                    <a:lnTo>
                      <a:pt x="46" y="28"/>
                    </a:lnTo>
                    <a:lnTo>
                      <a:pt x="41" y="25"/>
                    </a:lnTo>
                    <a:lnTo>
                      <a:pt x="34" y="25"/>
                    </a:lnTo>
                    <a:lnTo>
                      <a:pt x="28" y="26"/>
                    </a:lnTo>
                    <a:lnTo>
                      <a:pt x="23" y="28"/>
                    </a:lnTo>
                    <a:lnTo>
                      <a:pt x="20" y="31"/>
                    </a:lnTo>
                    <a:lnTo>
                      <a:pt x="17" y="34"/>
                    </a:lnTo>
                    <a:lnTo>
                      <a:pt x="17" y="0"/>
                    </a:lnTo>
                    <a:lnTo>
                      <a:pt x="0" y="1"/>
                    </a:lnTo>
                    <a:lnTo>
                      <a:pt x="0" y="6"/>
                    </a:lnTo>
                    <a:lnTo>
                      <a:pt x="3" y="6"/>
                    </a:lnTo>
                    <a:lnTo>
                      <a:pt x="6" y="6"/>
                    </a:lnTo>
                    <a:lnTo>
                      <a:pt x="6" y="7"/>
                    </a:lnTo>
                    <a:lnTo>
                      <a:pt x="7" y="10"/>
                    </a:lnTo>
                    <a:lnTo>
                      <a:pt x="7"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37" name="Freeform 390"/>
              <p:cNvSpPr>
                <a:spLocks noChangeAspect="1" noEditPoints="1"/>
              </p:cNvSpPr>
              <p:nvPr/>
            </p:nvSpPr>
            <p:spPr bwMode="auto">
              <a:xfrm>
                <a:off x="2298" y="2498"/>
                <a:ext cx="46" cy="46"/>
              </a:xfrm>
              <a:custGeom>
                <a:avLst/>
                <a:gdLst>
                  <a:gd name="T0" fmla="*/ 44 w 46"/>
                  <a:gd name="T1" fmla="*/ 24 h 46"/>
                  <a:gd name="T2" fmla="*/ 46 w 46"/>
                  <a:gd name="T3" fmla="*/ 23 h 46"/>
                  <a:gd name="T4" fmla="*/ 46 w 46"/>
                  <a:gd name="T5" fmla="*/ 18 h 46"/>
                  <a:gd name="T6" fmla="*/ 44 w 46"/>
                  <a:gd name="T7" fmla="*/ 10 h 46"/>
                  <a:gd name="T8" fmla="*/ 34 w 46"/>
                  <a:gd name="T9" fmla="*/ 2 h 46"/>
                  <a:gd name="T10" fmla="*/ 14 w 46"/>
                  <a:gd name="T11" fmla="*/ 2 h 46"/>
                  <a:gd name="T12" fmla="*/ 2 w 46"/>
                  <a:gd name="T13" fmla="*/ 14 h 46"/>
                  <a:gd name="T14" fmla="*/ 2 w 46"/>
                  <a:gd name="T15" fmla="*/ 32 h 46"/>
                  <a:gd name="T16" fmla="*/ 15 w 46"/>
                  <a:gd name="T17" fmla="*/ 44 h 46"/>
                  <a:gd name="T18" fmla="*/ 32 w 46"/>
                  <a:gd name="T19" fmla="*/ 46 h 46"/>
                  <a:gd name="T20" fmla="*/ 39 w 46"/>
                  <a:gd name="T21" fmla="*/ 43 h 46"/>
                  <a:gd name="T22" fmla="*/ 44 w 46"/>
                  <a:gd name="T23" fmla="*/ 38 h 46"/>
                  <a:gd name="T24" fmla="*/ 46 w 46"/>
                  <a:gd name="T25" fmla="*/ 35 h 46"/>
                  <a:gd name="T26" fmla="*/ 46 w 46"/>
                  <a:gd name="T27" fmla="*/ 33 h 46"/>
                  <a:gd name="T28" fmla="*/ 44 w 46"/>
                  <a:gd name="T29" fmla="*/ 32 h 46"/>
                  <a:gd name="T30" fmla="*/ 43 w 46"/>
                  <a:gd name="T31" fmla="*/ 32 h 46"/>
                  <a:gd name="T32" fmla="*/ 42 w 46"/>
                  <a:gd name="T33" fmla="*/ 33 h 46"/>
                  <a:gd name="T34" fmla="*/ 39 w 46"/>
                  <a:gd name="T35" fmla="*/ 37 h 46"/>
                  <a:gd name="T36" fmla="*/ 32 w 46"/>
                  <a:gd name="T37" fmla="*/ 42 h 46"/>
                  <a:gd name="T38" fmla="*/ 22 w 46"/>
                  <a:gd name="T39" fmla="*/ 42 h 46"/>
                  <a:gd name="T40" fmla="*/ 16 w 46"/>
                  <a:gd name="T41" fmla="*/ 38 h 46"/>
                  <a:gd name="T42" fmla="*/ 14 w 46"/>
                  <a:gd name="T43" fmla="*/ 32 h 46"/>
                  <a:gd name="T44" fmla="*/ 13 w 46"/>
                  <a:gd name="T45" fmla="*/ 26 h 46"/>
                  <a:gd name="T46" fmla="*/ 43 w 46"/>
                  <a:gd name="T47" fmla="*/ 24 h 46"/>
                  <a:gd name="T48" fmla="*/ 13 w 46"/>
                  <a:gd name="T49" fmla="*/ 18 h 46"/>
                  <a:gd name="T50" fmla="*/ 14 w 46"/>
                  <a:gd name="T51" fmla="*/ 12 h 46"/>
                  <a:gd name="T52" fmla="*/ 18 w 46"/>
                  <a:gd name="T53" fmla="*/ 7 h 46"/>
                  <a:gd name="T54" fmla="*/ 22 w 46"/>
                  <a:gd name="T55" fmla="*/ 4 h 46"/>
                  <a:gd name="T56" fmla="*/ 29 w 46"/>
                  <a:gd name="T57" fmla="*/ 4 h 46"/>
                  <a:gd name="T58" fmla="*/ 34 w 46"/>
                  <a:gd name="T59" fmla="*/ 8 h 46"/>
                  <a:gd name="T60" fmla="*/ 36 w 46"/>
                  <a:gd name="T61" fmla="*/ 14 h 46"/>
                  <a:gd name="T62" fmla="*/ 37 w 46"/>
                  <a:gd name="T63" fmla="*/ 19 h 46"/>
                  <a:gd name="T64" fmla="*/ 13 w 46"/>
                  <a:gd name="T65"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6">
                    <a:moveTo>
                      <a:pt x="43" y="24"/>
                    </a:moveTo>
                    <a:lnTo>
                      <a:pt x="44" y="24"/>
                    </a:lnTo>
                    <a:lnTo>
                      <a:pt x="45" y="23"/>
                    </a:lnTo>
                    <a:lnTo>
                      <a:pt x="46" y="23"/>
                    </a:lnTo>
                    <a:lnTo>
                      <a:pt x="46" y="21"/>
                    </a:lnTo>
                    <a:lnTo>
                      <a:pt x="46" y="18"/>
                    </a:lnTo>
                    <a:lnTo>
                      <a:pt x="45" y="14"/>
                    </a:lnTo>
                    <a:lnTo>
                      <a:pt x="44" y="10"/>
                    </a:lnTo>
                    <a:lnTo>
                      <a:pt x="41" y="6"/>
                    </a:lnTo>
                    <a:lnTo>
                      <a:pt x="34" y="2"/>
                    </a:lnTo>
                    <a:lnTo>
                      <a:pt x="25" y="0"/>
                    </a:lnTo>
                    <a:lnTo>
                      <a:pt x="14" y="2"/>
                    </a:lnTo>
                    <a:lnTo>
                      <a:pt x="7" y="7"/>
                    </a:lnTo>
                    <a:lnTo>
                      <a:pt x="2" y="14"/>
                    </a:lnTo>
                    <a:lnTo>
                      <a:pt x="0" y="23"/>
                    </a:lnTo>
                    <a:lnTo>
                      <a:pt x="2" y="32"/>
                    </a:lnTo>
                    <a:lnTo>
                      <a:pt x="7" y="40"/>
                    </a:lnTo>
                    <a:lnTo>
                      <a:pt x="15" y="44"/>
                    </a:lnTo>
                    <a:lnTo>
                      <a:pt x="26" y="46"/>
                    </a:lnTo>
                    <a:lnTo>
                      <a:pt x="32" y="46"/>
                    </a:lnTo>
                    <a:lnTo>
                      <a:pt x="36" y="44"/>
                    </a:lnTo>
                    <a:lnTo>
                      <a:pt x="39" y="43"/>
                    </a:lnTo>
                    <a:lnTo>
                      <a:pt x="42" y="41"/>
                    </a:lnTo>
                    <a:lnTo>
                      <a:pt x="44" y="38"/>
                    </a:lnTo>
                    <a:lnTo>
                      <a:pt x="45" y="36"/>
                    </a:lnTo>
                    <a:lnTo>
                      <a:pt x="46" y="35"/>
                    </a:lnTo>
                    <a:lnTo>
                      <a:pt x="46" y="34"/>
                    </a:lnTo>
                    <a:lnTo>
                      <a:pt x="46" y="33"/>
                    </a:lnTo>
                    <a:lnTo>
                      <a:pt x="45" y="32"/>
                    </a:lnTo>
                    <a:lnTo>
                      <a:pt x="44" y="32"/>
                    </a:lnTo>
                    <a:lnTo>
                      <a:pt x="44" y="32"/>
                    </a:lnTo>
                    <a:lnTo>
                      <a:pt x="43" y="32"/>
                    </a:lnTo>
                    <a:lnTo>
                      <a:pt x="42" y="32"/>
                    </a:lnTo>
                    <a:lnTo>
                      <a:pt x="42" y="33"/>
                    </a:lnTo>
                    <a:lnTo>
                      <a:pt x="41" y="34"/>
                    </a:lnTo>
                    <a:lnTo>
                      <a:pt x="39" y="37"/>
                    </a:lnTo>
                    <a:lnTo>
                      <a:pt x="36" y="40"/>
                    </a:lnTo>
                    <a:lnTo>
                      <a:pt x="32" y="42"/>
                    </a:lnTo>
                    <a:lnTo>
                      <a:pt x="27" y="42"/>
                    </a:lnTo>
                    <a:lnTo>
                      <a:pt x="22" y="42"/>
                    </a:lnTo>
                    <a:lnTo>
                      <a:pt x="19" y="40"/>
                    </a:lnTo>
                    <a:lnTo>
                      <a:pt x="16" y="38"/>
                    </a:lnTo>
                    <a:lnTo>
                      <a:pt x="15" y="35"/>
                    </a:lnTo>
                    <a:lnTo>
                      <a:pt x="14" y="32"/>
                    </a:lnTo>
                    <a:lnTo>
                      <a:pt x="13" y="29"/>
                    </a:lnTo>
                    <a:lnTo>
                      <a:pt x="13" y="26"/>
                    </a:lnTo>
                    <a:lnTo>
                      <a:pt x="13" y="24"/>
                    </a:lnTo>
                    <a:lnTo>
                      <a:pt x="43" y="24"/>
                    </a:lnTo>
                    <a:close/>
                    <a:moveTo>
                      <a:pt x="13" y="21"/>
                    </a:moveTo>
                    <a:lnTo>
                      <a:pt x="13" y="18"/>
                    </a:lnTo>
                    <a:lnTo>
                      <a:pt x="13" y="15"/>
                    </a:lnTo>
                    <a:lnTo>
                      <a:pt x="14" y="12"/>
                    </a:lnTo>
                    <a:lnTo>
                      <a:pt x="15" y="9"/>
                    </a:lnTo>
                    <a:lnTo>
                      <a:pt x="18" y="7"/>
                    </a:lnTo>
                    <a:lnTo>
                      <a:pt x="20" y="5"/>
                    </a:lnTo>
                    <a:lnTo>
                      <a:pt x="22" y="4"/>
                    </a:lnTo>
                    <a:lnTo>
                      <a:pt x="25" y="4"/>
                    </a:lnTo>
                    <a:lnTo>
                      <a:pt x="29" y="4"/>
                    </a:lnTo>
                    <a:lnTo>
                      <a:pt x="32" y="6"/>
                    </a:lnTo>
                    <a:lnTo>
                      <a:pt x="34" y="8"/>
                    </a:lnTo>
                    <a:lnTo>
                      <a:pt x="35" y="11"/>
                    </a:lnTo>
                    <a:lnTo>
                      <a:pt x="36" y="14"/>
                    </a:lnTo>
                    <a:lnTo>
                      <a:pt x="37" y="16"/>
                    </a:lnTo>
                    <a:lnTo>
                      <a:pt x="37" y="19"/>
                    </a:lnTo>
                    <a:lnTo>
                      <a:pt x="37" y="21"/>
                    </a:lnTo>
                    <a:lnTo>
                      <a:pt x="13"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38" name="Freeform 391"/>
              <p:cNvSpPr>
                <a:spLocks noChangeAspect="1"/>
              </p:cNvSpPr>
              <p:nvPr/>
            </p:nvSpPr>
            <p:spPr bwMode="auto">
              <a:xfrm>
                <a:off x="2352" y="2499"/>
                <a:ext cx="57" cy="44"/>
              </a:xfrm>
              <a:custGeom>
                <a:avLst/>
                <a:gdLst>
                  <a:gd name="T0" fmla="*/ 7 w 57"/>
                  <a:gd name="T1" fmla="*/ 9 h 44"/>
                  <a:gd name="T2" fmla="*/ 7 w 57"/>
                  <a:gd name="T3" fmla="*/ 40 h 44"/>
                  <a:gd name="T4" fmla="*/ 0 w 57"/>
                  <a:gd name="T5" fmla="*/ 40 h 44"/>
                  <a:gd name="T6" fmla="*/ 0 w 57"/>
                  <a:gd name="T7" fmla="*/ 44 h 44"/>
                  <a:gd name="T8" fmla="*/ 3 w 57"/>
                  <a:gd name="T9" fmla="*/ 44 h 44"/>
                  <a:gd name="T10" fmla="*/ 6 w 57"/>
                  <a:gd name="T11" fmla="*/ 44 h 44"/>
                  <a:gd name="T12" fmla="*/ 9 w 57"/>
                  <a:gd name="T13" fmla="*/ 44 h 44"/>
                  <a:gd name="T14" fmla="*/ 13 w 57"/>
                  <a:gd name="T15" fmla="*/ 44 h 44"/>
                  <a:gd name="T16" fmla="*/ 16 w 57"/>
                  <a:gd name="T17" fmla="*/ 44 h 44"/>
                  <a:gd name="T18" fmla="*/ 19 w 57"/>
                  <a:gd name="T19" fmla="*/ 44 h 44"/>
                  <a:gd name="T20" fmla="*/ 23 w 57"/>
                  <a:gd name="T21" fmla="*/ 44 h 44"/>
                  <a:gd name="T22" fmla="*/ 25 w 57"/>
                  <a:gd name="T23" fmla="*/ 44 h 44"/>
                  <a:gd name="T24" fmla="*/ 25 w 57"/>
                  <a:gd name="T25" fmla="*/ 40 h 44"/>
                  <a:gd name="T26" fmla="*/ 18 w 57"/>
                  <a:gd name="T27" fmla="*/ 40 h 44"/>
                  <a:gd name="T28" fmla="*/ 18 w 57"/>
                  <a:gd name="T29" fmla="*/ 19 h 44"/>
                  <a:gd name="T30" fmla="*/ 20 w 57"/>
                  <a:gd name="T31" fmla="*/ 12 h 44"/>
                  <a:gd name="T32" fmla="*/ 23 w 57"/>
                  <a:gd name="T33" fmla="*/ 7 h 44"/>
                  <a:gd name="T34" fmla="*/ 28 w 57"/>
                  <a:gd name="T35" fmla="*/ 4 h 44"/>
                  <a:gd name="T36" fmla="*/ 33 w 57"/>
                  <a:gd name="T37" fmla="*/ 3 h 44"/>
                  <a:gd name="T38" fmla="*/ 35 w 57"/>
                  <a:gd name="T39" fmla="*/ 4 h 44"/>
                  <a:gd name="T40" fmla="*/ 37 w 57"/>
                  <a:gd name="T41" fmla="*/ 5 h 44"/>
                  <a:gd name="T42" fmla="*/ 38 w 57"/>
                  <a:gd name="T43" fmla="*/ 8 h 44"/>
                  <a:gd name="T44" fmla="*/ 39 w 57"/>
                  <a:gd name="T45" fmla="*/ 13 h 44"/>
                  <a:gd name="T46" fmla="*/ 39 w 57"/>
                  <a:gd name="T47" fmla="*/ 40 h 44"/>
                  <a:gd name="T48" fmla="*/ 32 w 57"/>
                  <a:gd name="T49" fmla="*/ 40 h 44"/>
                  <a:gd name="T50" fmla="*/ 32 w 57"/>
                  <a:gd name="T51" fmla="*/ 44 h 44"/>
                  <a:gd name="T52" fmla="*/ 34 w 57"/>
                  <a:gd name="T53" fmla="*/ 44 h 44"/>
                  <a:gd name="T54" fmla="*/ 38 w 57"/>
                  <a:gd name="T55" fmla="*/ 44 h 44"/>
                  <a:gd name="T56" fmla="*/ 41 w 57"/>
                  <a:gd name="T57" fmla="*/ 44 h 44"/>
                  <a:gd name="T58" fmla="*/ 44 w 57"/>
                  <a:gd name="T59" fmla="*/ 44 h 44"/>
                  <a:gd name="T60" fmla="*/ 48 w 57"/>
                  <a:gd name="T61" fmla="*/ 44 h 44"/>
                  <a:gd name="T62" fmla="*/ 51 w 57"/>
                  <a:gd name="T63" fmla="*/ 44 h 44"/>
                  <a:gd name="T64" fmla="*/ 54 w 57"/>
                  <a:gd name="T65" fmla="*/ 44 h 44"/>
                  <a:gd name="T66" fmla="*/ 57 w 57"/>
                  <a:gd name="T67" fmla="*/ 44 h 44"/>
                  <a:gd name="T68" fmla="*/ 57 w 57"/>
                  <a:gd name="T69" fmla="*/ 40 h 44"/>
                  <a:gd name="T70" fmla="*/ 50 w 57"/>
                  <a:gd name="T71" fmla="*/ 40 h 44"/>
                  <a:gd name="T72" fmla="*/ 50 w 57"/>
                  <a:gd name="T73" fmla="*/ 14 h 44"/>
                  <a:gd name="T74" fmla="*/ 49 w 57"/>
                  <a:gd name="T75" fmla="*/ 7 h 44"/>
                  <a:gd name="T76" fmla="*/ 46 w 57"/>
                  <a:gd name="T77" fmla="*/ 3 h 44"/>
                  <a:gd name="T78" fmla="*/ 41 w 57"/>
                  <a:gd name="T79" fmla="*/ 0 h 44"/>
                  <a:gd name="T80" fmla="*/ 35 w 57"/>
                  <a:gd name="T81" fmla="*/ 0 h 44"/>
                  <a:gd name="T82" fmla="*/ 28 w 57"/>
                  <a:gd name="T83" fmla="*/ 1 h 44"/>
                  <a:gd name="T84" fmla="*/ 23 w 57"/>
                  <a:gd name="T85" fmla="*/ 3 h 44"/>
                  <a:gd name="T86" fmla="*/ 20 w 57"/>
                  <a:gd name="T87" fmla="*/ 7 h 44"/>
                  <a:gd name="T88" fmla="*/ 17 w 57"/>
                  <a:gd name="T89" fmla="*/ 10 h 44"/>
                  <a:gd name="T90" fmla="*/ 17 w 57"/>
                  <a:gd name="T91" fmla="*/ 0 h 44"/>
                  <a:gd name="T92" fmla="*/ 0 w 57"/>
                  <a:gd name="T93" fmla="*/ 0 h 44"/>
                  <a:gd name="T94" fmla="*/ 0 w 57"/>
                  <a:gd name="T95" fmla="*/ 5 h 44"/>
                  <a:gd name="T96" fmla="*/ 4 w 57"/>
                  <a:gd name="T97" fmla="*/ 5 h 44"/>
                  <a:gd name="T98" fmla="*/ 6 w 57"/>
                  <a:gd name="T99" fmla="*/ 6 h 44"/>
                  <a:gd name="T100" fmla="*/ 7 w 57"/>
                  <a:gd name="T101" fmla="*/ 7 h 44"/>
                  <a:gd name="T102" fmla="*/ 7 w 57"/>
                  <a:gd name="T10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4">
                    <a:moveTo>
                      <a:pt x="7" y="9"/>
                    </a:moveTo>
                    <a:lnTo>
                      <a:pt x="7" y="40"/>
                    </a:lnTo>
                    <a:lnTo>
                      <a:pt x="0" y="40"/>
                    </a:lnTo>
                    <a:lnTo>
                      <a:pt x="0" y="44"/>
                    </a:lnTo>
                    <a:lnTo>
                      <a:pt x="3" y="44"/>
                    </a:lnTo>
                    <a:lnTo>
                      <a:pt x="6" y="44"/>
                    </a:lnTo>
                    <a:lnTo>
                      <a:pt x="9" y="44"/>
                    </a:lnTo>
                    <a:lnTo>
                      <a:pt x="13" y="44"/>
                    </a:lnTo>
                    <a:lnTo>
                      <a:pt x="16" y="44"/>
                    </a:lnTo>
                    <a:lnTo>
                      <a:pt x="19" y="44"/>
                    </a:lnTo>
                    <a:lnTo>
                      <a:pt x="23" y="44"/>
                    </a:lnTo>
                    <a:lnTo>
                      <a:pt x="25" y="44"/>
                    </a:lnTo>
                    <a:lnTo>
                      <a:pt x="25" y="40"/>
                    </a:lnTo>
                    <a:lnTo>
                      <a:pt x="18" y="40"/>
                    </a:lnTo>
                    <a:lnTo>
                      <a:pt x="18" y="19"/>
                    </a:lnTo>
                    <a:lnTo>
                      <a:pt x="20" y="12"/>
                    </a:lnTo>
                    <a:lnTo>
                      <a:pt x="23" y="7"/>
                    </a:lnTo>
                    <a:lnTo>
                      <a:pt x="28" y="4"/>
                    </a:lnTo>
                    <a:lnTo>
                      <a:pt x="33" y="3"/>
                    </a:lnTo>
                    <a:lnTo>
                      <a:pt x="35" y="4"/>
                    </a:lnTo>
                    <a:lnTo>
                      <a:pt x="37" y="5"/>
                    </a:lnTo>
                    <a:lnTo>
                      <a:pt x="38" y="8"/>
                    </a:lnTo>
                    <a:lnTo>
                      <a:pt x="39" y="13"/>
                    </a:lnTo>
                    <a:lnTo>
                      <a:pt x="39" y="40"/>
                    </a:lnTo>
                    <a:lnTo>
                      <a:pt x="32" y="40"/>
                    </a:lnTo>
                    <a:lnTo>
                      <a:pt x="32" y="44"/>
                    </a:lnTo>
                    <a:lnTo>
                      <a:pt x="34" y="44"/>
                    </a:lnTo>
                    <a:lnTo>
                      <a:pt x="38" y="44"/>
                    </a:lnTo>
                    <a:lnTo>
                      <a:pt x="41" y="44"/>
                    </a:lnTo>
                    <a:lnTo>
                      <a:pt x="44" y="44"/>
                    </a:lnTo>
                    <a:lnTo>
                      <a:pt x="48" y="44"/>
                    </a:lnTo>
                    <a:lnTo>
                      <a:pt x="51" y="44"/>
                    </a:lnTo>
                    <a:lnTo>
                      <a:pt x="54" y="44"/>
                    </a:lnTo>
                    <a:lnTo>
                      <a:pt x="57" y="44"/>
                    </a:lnTo>
                    <a:lnTo>
                      <a:pt x="57" y="40"/>
                    </a:lnTo>
                    <a:lnTo>
                      <a:pt x="50" y="40"/>
                    </a:lnTo>
                    <a:lnTo>
                      <a:pt x="50" y="14"/>
                    </a:lnTo>
                    <a:lnTo>
                      <a:pt x="49" y="7"/>
                    </a:lnTo>
                    <a:lnTo>
                      <a:pt x="46" y="3"/>
                    </a:lnTo>
                    <a:lnTo>
                      <a:pt x="41" y="0"/>
                    </a:lnTo>
                    <a:lnTo>
                      <a:pt x="35" y="0"/>
                    </a:lnTo>
                    <a:lnTo>
                      <a:pt x="28" y="1"/>
                    </a:lnTo>
                    <a:lnTo>
                      <a:pt x="23" y="3"/>
                    </a:lnTo>
                    <a:lnTo>
                      <a:pt x="20" y="7"/>
                    </a:lnTo>
                    <a:lnTo>
                      <a:pt x="17" y="10"/>
                    </a:lnTo>
                    <a:lnTo>
                      <a:pt x="17" y="0"/>
                    </a:lnTo>
                    <a:lnTo>
                      <a:pt x="0" y="0"/>
                    </a:lnTo>
                    <a:lnTo>
                      <a:pt x="0" y="5"/>
                    </a:lnTo>
                    <a:lnTo>
                      <a:pt x="4" y="5"/>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39" name="Freeform 392"/>
              <p:cNvSpPr>
                <a:spLocks noChangeAspect="1"/>
              </p:cNvSpPr>
              <p:nvPr/>
            </p:nvSpPr>
            <p:spPr bwMode="auto">
              <a:xfrm>
                <a:off x="713" y="2610"/>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8 h 53"/>
                  <a:gd name="T32" fmla="*/ 10 w 28"/>
                  <a:gd name="T33" fmla="*/ 50 h 53"/>
                  <a:gd name="T34" fmla="*/ 8 w 28"/>
                  <a:gd name="T35" fmla="*/ 50 h 53"/>
                  <a:gd name="T36" fmla="*/ 3 w 28"/>
                  <a:gd name="T37" fmla="*/ 51 h 53"/>
                  <a:gd name="T38" fmla="*/ 1 w 28"/>
                  <a:gd name="T39" fmla="*/ 51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1 h 53"/>
                  <a:gd name="T60" fmla="*/ 25 w 28"/>
                  <a:gd name="T61" fmla="*/ 51 h 53"/>
                  <a:gd name="T62" fmla="*/ 21 w 28"/>
                  <a:gd name="T63" fmla="*/ 50 h 53"/>
                  <a:gd name="T64" fmla="*/ 19 w 28"/>
                  <a:gd name="T65" fmla="*/ 50 h 53"/>
                  <a:gd name="T66" fmla="*/ 18 w 28"/>
                  <a:gd name="T67" fmla="*/ 48 h 53"/>
                  <a:gd name="T68" fmla="*/ 17 w 28"/>
                  <a:gd name="T69" fmla="*/ 47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8"/>
                    </a:lnTo>
                    <a:lnTo>
                      <a:pt x="2" y="8"/>
                    </a:lnTo>
                    <a:lnTo>
                      <a:pt x="5" y="8"/>
                    </a:lnTo>
                    <a:lnTo>
                      <a:pt x="8" y="7"/>
                    </a:lnTo>
                    <a:lnTo>
                      <a:pt x="11" y="6"/>
                    </a:lnTo>
                    <a:lnTo>
                      <a:pt x="11" y="47"/>
                    </a:lnTo>
                    <a:lnTo>
                      <a:pt x="11" y="48"/>
                    </a:lnTo>
                    <a:lnTo>
                      <a:pt x="10" y="50"/>
                    </a:lnTo>
                    <a:lnTo>
                      <a:pt x="8" y="50"/>
                    </a:lnTo>
                    <a:lnTo>
                      <a:pt x="3" y="51"/>
                    </a:lnTo>
                    <a:lnTo>
                      <a:pt x="1" y="51"/>
                    </a:lnTo>
                    <a:lnTo>
                      <a:pt x="1" y="53"/>
                    </a:lnTo>
                    <a:lnTo>
                      <a:pt x="4" y="53"/>
                    </a:lnTo>
                    <a:lnTo>
                      <a:pt x="7" y="53"/>
                    </a:lnTo>
                    <a:lnTo>
                      <a:pt x="11" y="53"/>
                    </a:lnTo>
                    <a:lnTo>
                      <a:pt x="14" y="53"/>
                    </a:lnTo>
                    <a:lnTo>
                      <a:pt x="17" y="53"/>
                    </a:lnTo>
                    <a:lnTo>
                      <a:pt x="21" y="53"/>
                    </a:lnTo>
                    <a:lnTo>
                      <a:pt x="25" y="53"/>
                    </a:lnTo>
                    <a:lnTo>
                      <a:pt x="28" y="53"/>
                    </a:lnTo>
                    <a:lnTo>
                      <a:pt x="28" y="51"/>
                    </a:lnTo>
                    <a:lnTo>
                      <a:pt x="25" y="51"/>
                    </a:lnTo>
                    <a:lnTo>
                      <a:pt x="21" y="50"/>
                    </a:lnTo>
                    <a:lnTo>
                      <a:pt x="19" y="50"/>
                    </a:lnTo>
                    <a:lnTo>
                      <a:pt x="18" y="48"/>
                    </a:lnTo>
                    <a:lnTo>
                      <a:pt x="17" y="47"/>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40" name="Freeform 393"/>
              <p:cNvSpPr>
                <a:spLocks noChangeAspect="1"/>
              </p:cNvSpPr>
              <p:nvPr/>
            </p:nvSpPr>
            <p:spPr bwMode="auto">
              <a:xfrm>
                <a:off x="752" y="2609"/>
                <a:ext cx="37" cy="56"/>
              </a:xfrm>
              <a:custGeom>
                <a:avLst/>
                <a:gdLst>
                  <a:gd name="T0" fmla="*/ 36 w 37"/>
                  <a:gd name="T1" fmla="*/ 6 h 56"/>
                  <a:gd name="T2" fmla="*/ 37 w 37"/>
                  <a:gd name="T3" fmla="*/ 5 h 56"/>
                  <a:gd name="T4" fmla="*/ 37 w 37"/>
                  <a:gd name="T5" fmla="*/ 3 h 56"/>
                  <a:gd name="T6" fmla="*/ 17 w 37"/>
                  <a:gd name="T7" fmla="*/ 3 h 56"/>
                  <a:gd name="T8" fmla="*/ 10 w 37"/>
                  <a:gd name="T9" fmla="*/ 3 h 56"/>
                  <a:gd name="T10" fmla="*/ 8 w 37"/>
                  <a:gd name="T11" fmla="*/ 2 h 56"/>
                  <a:gd name="T12" fmla="*/ 6 w 37"/>
                  <a:gd name="T13" fmla="*/ 2 h 56"/>
                  <a:gd name="T14" fmla="*/ 6 w 37"/>
                  <a:gd name="T15" fmla="*/ 1 h 56"/>
                  <a:gd name="T16" fmla="*/ 6 w 37"/>
                  <a:gd name="T17" fmla="*/ 0 h 56"/>
                  <a:gd name="T18" fmla="*/ 3 w 37"/>
                  <a:gd name="T19" fmla="*/ 0 h 56"/>
                  <a:gd name="T20" fmla="*/ 0 w 37"/>
                  <a:gd name="T21" fmla="*/ 17 h 56"/>
                  <a:gd name="T22" fmla="*/ 3 w 37"/>
                  <a:gd name="T23" fmla="*/ 17 h 56"/>
                  <a:gd name="T24" fmla="*/ 3 w 37"/>
                  <a:gd name="T25" fmla="*/ 16 h 56"/>
                  <a:gd name="T26" fmla="*/ 4 w 37"/>
                  <a:gd name="T27" fmla="*/ 13 h 56"/>
                  <a:gd name="T28" fmla="*/ 4 w 37"/>
                  <a:gd name="T29" fmla="*/ 11 h 56"/>
                  <a:gd name="T30" fmla="*/ 5 w 37"/>
                  <a:gd name="T31" fmla="*/ 10 h 56"/>
                  <a:gd name="T32" fmla="*/ 7 w 37"/>
                  <a:gd name="T33" fmla="*/ 10 h 56"/>
                  <a:gd name="T34" fmla="*/ 9 w 37"/>
                  <a:gd name="T35" fmla="*/ 9 h 56"/>
                  <a:gd name="T36" fmla="*/ 11 w 37"/>
                  <a:gd name="T37" fmla="*/ 9 h 56"/>
                  <a:gd name="T38" fmla="*/ 13 w 37"/>
                  <a:gd name="T39" fmla="*/ 9 h 56"/>
                  <a:gd name="T40" fmla="*/ 30 w 37"/>
                  <a:gd name="T41" fmla="*/ 9 h 56"/>
                  <a:gd name="T42" fmla="*/ 22 w 37"/>
                  <a:gd name="T43" fmla="*/ 20 h 56"/>
                  <a:gd name="T44" fmla="*/ 16 w 37"/>
                  <a:gd name="T45" fmla="*/ 29 h 56"/>
                  <a:gd name="T46" fmla="*/ 13 w 37"/>
                  <a:gd name="T47" fmla="*/ 38 h 56"/>
                  <a:gd name="T48" fmla="*/ 11 w 37"/>
                  <a:gd name="T49" fmla="*/ 46 h 56"/>
                  <a:gd name="T50" fmla="*/ 11 w 37"/>
                  <a:gd name="T51" fmla="*/ 51 h 56"/>
                  <a:gd name="T52" fmla="*/ 11 w 37"/>
                  <a:gd name="T53" fmla="*/ 52 h 56"/>
                  <a:gd name="T54" fmla="*/ 11 w 37"/>
                  <a:gd name="T55" fmla="*/ 54 h 56"/>
                  <a:gd name="T56" fmla="*/ 12 w 37"/>
                  <a:gd name="T57" fmla="*/ 55 h 56"/>
                  <a:gd name="T58" fmla="*/ 15 w 37"/>
                  <a:gd name="T59" fmla="*/ 56 h 56"/>
                  <a:gd name="T60" fmla="*/ 17 w 37"/>
                  <a:gd name="T61" fmla="*/ 55 h 56"/>
                  <a:gd name="T62" fmla="*/ 18 w 37"/>
                  <a:gd name="T63" fmla="*/ 54 h 56"/>
                  <a:gd name="T64" fmla="*/ 18 w 37"/>
                  <a:gd name="T65" fmla="*/ 52 h 56"/>
                  <a:gd name="T66" fmla="*/ 18 w 37"/>
                  <a:gd name="T67" fmla="*/ 51 h 56"/>
                  <a:gd name="T68" fmla="*/ 18 w 37"/>
                  <a:gd name="T69" fmla="*/ 47 h 56"/>
                  <a:gd name="T70" fmla="*/ 19 w 37"/>
                  <a:gd name="T71" fmla="*/ 39 h 56"/>
                  <a:gd name="T72" fmla="*/ 20 w 37"/>
                  <a:gd name="T73" fmla="*/ 32 h 56"/>
                  <a:gd name="T74" fmla="*/ 22 w 37"/>
                  <a:gd name="T75" fmla="*/ 26 h 56"/>
                  <a:gd name="T76" fmla="*/ 24 w 37"/>
                  <a:gd name="T77" fmla="*/ 21 h 56"/>
                  <a:gd name="T78" fmla="*/ 36 w 37"/>
                  <a:gd name="T79"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56">
                    <a:moveTo>
                      <a:pt x="36" y="6"/>
                    </a:moveTo>
                    <a:lnTo>
                      <a:pt x="37" y="5"/>
                    </a:lnTo>
                    <a:lnTo>
                      <a:pt x="37" y="3"/>
                    </a:lnTo>
                    <a:lnTo>
                      <a:pt x="17" y="3"/>
                    </a:lnTo>
                    <a:lnTo>
                      <a:pt x="10" y="3"/>
                    </a:lnTo>
                    <a:lnTo>
                      <a:pt x="8" y="2"/>
                    </a:lnTo>
                    <a:lnTo>
                      <a:pt x="6" y="2"/>
                    </a:lnTo>
                    <a:lnTo>
                      <a:pt x="6" y="1"/>
                    </a:lnTo>
                    <a:lnTo>
                      <a:pt x="6" y="0"/>
                    </a:lnTo>
                    <a:lnTo>
                      <a:pt x="3" y="0"/>
                    </a:lnTo>
                    <a:lnTo>
                      <a:pt x="0" y="17"/>
                    </a:lnTo>
                    <a:lnTo>
                      <a:pt x="3" y="17"/>
                    </a:lnTo>
                    <a:lnTo>
                      <a:pt x="3" y="16"/>
                    </a:lnTo>
                    <a:lnTo>
                      <a:pt x="4" y="13"/>
                    </a:lnTo>
                    <a:lnTo>
                      <a:pt x="4" y="11"/>
                    </a:lnTo>
                    <a:lnTo>
                      <a:pt x="5" y="10"/>
                    </a:lnTo>
                    <a:lnTo>
                      <a:pt x="7" y="10"/>
                    </a:lnTo>
                    <a:lnTo>
                      <a:pt x="9" y="9"/>
                    </a:lnTo>
                    <a:lnTo>
                      <a:pt x="11" y="9"/>
                    </a:lnTo>
                    <a:lnTo>
                      <a:pt x="13" y="9"/>
                    </a:lnTo>
                    <a:lnTo>
                      <a:pt x="30" y="9"/>
                    </a:lnTo>
                    <a:lnTo>
                      <a:pt x="22" y="20"/>
                    </a:lnTo>
                    <a:lnTo>
                      <a:pt x="16" y="29"/>
                    </a:lnTo>
                    <a:lnTo>
                      <a:pt x="13" y="38"/>
                    </a:lnTo>
                    <a:lnTo>
                      <a:pt x="11" y="46"/>
                    </a:lnTo>
                    <a:lnTo>
                      <a:pt x="11" y="51"/>
                    </a:lnTo>
                    <a:lnTo>
                      <a:pt x="11" y="52"/>
                    </a:lnTo>
                    <a:lnTo>
                      <a:pt x="11" y="54"/>
                    </a:lnTo>
                    <a:lnTo>
                      <a:pt x="12" y="55"/>
                    </a:lnTo>
                    <a:lnTo>
                      <a:pt x="15" y="56"/>
                    </a:lnTo>
                    <a:lnTo>
                      <a:pt x="17" y="55"/>
                    </a:lnTo>
                    <a:lnTo>
                      <a:pt x="18" y="54"/>
                    </a:lnTo>
                    <a:lnTo>
                      <a:pt x="18" y="52"/>
                    </a:lnTo>
                    <a:lnTo>
                      <a:pt x="18" y="51"/>
                    </a:lnTo>
                    <a:lnTo>
                      <a:pt x="18" y="47"/>
                    </a:lnTo>
                    <a:lnTo>
                      <a:pt x="19" y="39"/>
                    </a:lnTo>
                    <a:lnTo>
                      <a:pt x="20" y="32"/>
                    </a:lnTo>
                    <a:lnTo>
                      <a:pt x="22" y="26"/>
                    </a:lnTo>
                    <a:lnTo>
                      <a:pt x="24" y="21"/>
                    </a:lnTo>
                    <a:lnTo>
                      <a:pt x="36"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41" name="Freeform 394"/>
              <p:cNvSpPr>
                <a:spLocks noChangeAspect="1" noEditPoints="1"/>
              </p:cNvSpPr>
              <p:nvPr/>
            </p:nvSpPr>
            <p:spPr bwMode="auto">
              <a:xfrm>
                <a:off x="797" y="2629"/>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7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7"/>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42" name="Freeform 395"/>
              <p:cNvSpPr>
                <a:spLocks noChangeAspect="1"/>
              </p:cNvSpPr>
              <p:nvPr/>
            </p:nvSpPr>
            <p:spPr bwMode="auto">
              <a:xfrm>
                <a:off x="1615" y="2619"/>
                <a:ext cx="38" cy="45"/>
              </a:xfrm>
              <a:custGeom>
                <a:avLst/>
                <a:gdLst>
                  <a:gd name="T0" fmla="*/ 8 w 38"/>
                  <a:gd name="T1" fmla="*/ 22 h 45"/>
                  <a:gd name="T2" fmla="*/ 9 w 38"/>
                  <a:gd name="T3" fmla="*/ 12 h 45"/>
                  <a:gd name="T4" fmla="*/ 13 w 38"/>
                  <a:gd name="T5" fmla="*/ 6 h 45"/>
                  <a:gd name="T6" fmla="*/ 17 w 38"/>
                  <a:gd name="T7" fmla="*/ 3 h 45"/>
                  <a:gd name="T8" fmla="*/ 22 w 38"/>
                  <a:gd name="T9" fmla="*/ 2 h 45"/>
                  <a:gd name="T10" fmla="*/ 23 w 38"/>
                  <a:gd name="T11" fmla="*/ 2 h 45"/>
                  <a:gd name="T12" fmla="*/ 26 w 38"/>
                  <a:gd name="T13" fmla="*/ 3 h 45"/>
                  <a:gd name="T14" fmla="*/ 29 w 38"/>
                  <a:gd name="T15" fmla="*/ 4 h 45"/>
                  <a:gd name="T16" fmla="*/ 32 w 38"/>
                  <a:gd name="T17" fmla="*/ 6 h 45"/>
                  <a:gd name="T18" fmla="*/ 30 w 38"/>
                  <a:gd name="T19" fmla="*/ 6 h 45"/>
                  <a:gd name="T20" fmla="*/ 28 w 38"/>
                  <a:gd name="T21" fmla="*/ 8 h 45"/>
                  <a:gd name="T22" fmla="*/ 28 w 38"/>
                  <a:gd name="T23" fmla="*/ 9 h 45"/>
                  <a:gd name="T24" fmla="*/ 28 w 38"/>
                  <a:gd name="T25" fmla="*/ 10 h 45"/>
                  <a:gd name="T26" fmla="*/ 28 w 38"/>
                  <a:gd name="T27" fmla="*/ 12 h 45"/>
                  <a:gd name="T28" fmla="*/ 29 w 38"/>
                  <a:gd name="T29" fmla="*/ 14 h 45"/>
                  <a:gd name="T30" fmla="*/ 30 w 38"/>
                  <a:gd name="T31" fmla="*/ 14 h 45"/>
                  <a:gd name="T32" fmla="*/ 32 w 38"/>
                  <a:gd name="T33" fmla="*/ 15 h 45"/>
                  <a:gd name="T34" fmla="*/ 34 w 38"/>
                  <a:gd name="T35" fmla="*/ 15 h 45"/>
                  <a:gd name="T36" fmla="*/ 35 w 38"/>
                  <a:gd name="T37" fmla="*/ 14 h 45"/>
                  <a:gd name="T38" fmla="*/ 36 w 38"/>
                  <a:gd name="T39" fmla="*/ 12 h 45"/>
                  <a:gd name="T40" fmla="*/ 37 w 38"/>
                  <a:gd name="T41" fmla="*/ 10 h 45"/>
                  <a:gd name="T42" fmla="*/ 35 w 38"/>
                  <a:gd name="T43" fmla="*/ 6 h 45"/>
                  <a:gd name="T44" fmla="*/ 32 w 38"/>
                  <a:gd name="T45" fmla="*/ 2 h 45"/>
                  <a:gd name="T46" fmla="*/ 27 w 38"/>
                  <a:gd name="T47" fmla="*/ 0 h 45"/>
                  <a:gd name="T48" fmla="*/ 21 w 38"/>
                  <a:gd name="T49" fmla="*/ 0 h 45"/>
                  <a:gd name="T50" fmla="*/ 13 w 38"/>
                  <a:gd name="T51" fmla="*/ 1 h 45"/>
                  <a:gd name="T52" fmla="*/ 6 w 38"/>
                  <a:gd name="T53" fmla="*/ 6 h 45"/>
                  <a:gd name="T54" fmla="*/ 1 w 38"/>
                  <a:gd name="T55" fmla="*/ 14 h 45"/>
                  <a:gd name="T56" fmla="*/ 0 w 38"/>
                  <a:gd name="T57" fmla="*/ 23 h 45"/>
                  <a:gd name="T58" fmla="*/ 2 w 38"/>
                  <a:gd name="T59" fmla="*/ 32 h 45"/>
                  <a:gd name="T60" fmla="*/ 6 w 38"/>
                  <a:gd name="T61" fmla="*/ 39 h 45"/>
                  <a:gd name="T62" fmla="*/ 13 w 38"/>
                  <a:gd name="T63" fmla="*/ 44 h 45"/>
                  <a:gd name="T64" fmla="*/ 21 w 38"/>
                  <a:gd name="T65" fmla="*/ 45 h 45"/>
                  <a:gd name="T66" fmla="*/ 26 w 38"/>
                  <a:gd name="T67" fmla="*/ 45 h 45"/>
                  <a:gd name="T68" fmla="*/ 29 w 38"/>
                  <a:gd name="T69" fmla="*/ 43 h 45"/>
                  <a:gd name="T70" fmla="*/ 32 w 38"/>
                  <a:gd name="T71" fmla="*/ 41 h 45"/>
                  <a:gd name="T72" fmla="*/ 35 w 38"/>
                  <a:gd name="T73" fmla="*/ 39 h 45"/>
                  <a:gd name="T74" fmla="*/ 36 w 38"/>
                  <a:gd name="T75" fmla="*/ 37 h 45"/>
                  <a:gd name="T76" fmla="*/ 37 w 38"/>
                  <a:gd name="T77" fmla="*/ 35 h 45"/>
                  <a:gd name="T78" fmla="*/ 38 w 38"/>
                  <a:gd name="T79" fmla="*/ 33 h 45"/>
                  <a:gd name="T80" fmla="*/ 38 w 38"/>
                  <a:gd name="T81" fmla="*/ 32 h 45"/>
                  <a:gd name="T82" fmla="*/ 37 w 38"/>
                  <a:gd name="T83" fmla="*/ 31 h 45"/>
                  <a:gd name="T84" fmla="*/ 36 w 38"/>
                  <a:gd name="T85" fmla="*/ 31 h 45"/>
                  <a:gd name="T86" fmla="*/ 36 w 38"/>
                  <a:gd name="T87" fmla="*/ 32 h 45"/>
                  <a:gd name="T88" fmla="*/ 35 w 38"/>
                  <a:gd name="T89" fmla="*/ 32 h 45"/>
                  <a:gd name="T90" fmla="*/ 34 w 38"/>
                  <a:gd name="T91" fmla="*/ 35 h 45"/>
                  <a:gd name="T92" fmla="*/ 32 w 38"/>
                  <a:gd name="T93" fmla="*/ 38 h 45"/>
                  <a:gd name="T94" fmla="*/ 31 w 38"/>
                  <a:gd name="T95" fmla="*/ 40 h 45"/>
                  <a:gd name="T96" fmla="*/ 29 w 38"/>
                  <a:gd name="T97" fmla="*/ 41 h 45"/>
                  <a:gd name="T98" fmla="*/ 27 w 38"/>
                  <a:gd name="T99" fmla="*/ 42 h 45"/>
                  <a:gd name="T100" fmla="*/ 25 w 38"/>
                  <a:gd name="T101" fmla="*/ 42 h 45"/>
                  <a:gd name="T102" fmla="*/ 24 w 38"/>
                  <a:gd name="T103" fmla="*/ 43 h 45"/>
                  <a:gd name="T104" fmla="*/ 22 w 38"/>
                  <a:gd name="T105" fmla="*/ 43 h 45"/>
                  <a:gd name="T106" fmla="*/ 20 w 38"/>
                  <a:gd name="T107" fmla="*/ 43 h 45"/>
                  <a:gd name="T108" fmla="*/ 18 w 38"/>
                  <a:gd name="T109" fmla="*/ 42 h 45"/>
                  <a:gd name="T110" fmla="*/ 15 w 38"/>
                  <a:gd name="T111" fmla="*/ 41 h 45"/>
                  <a:gd name="T112" fmla="*/ 13 w 38"/>
                  <a:gd name="T113" fmla="*/ 39 h 45"/>
                  <a:gd name="T114" fmla="*/ 11 w 38"/>
                  <a:gd name="T115" fmla="*/ 36 h 45"/>
                  <a:gd name="T116" fmla="*/ 10 w 38"/>
                  <a:gd name="T117" fmla="*/ 32 h 45"/>
                  <a:gd name="T118" fmla="*/ 9 w 38"/>
                  <a:gd name="T119" fmla="*/ 28 h 45"/>
                  <a:gd name="T120" fmla="*/ 8 w 38"/>
                  <a:gd name="T1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5">
                    <a:moveTo>
                      <a:pt x="8" y="22"/>
                    </a:moveTo>
                    <a:lnTo>
                      <a:pt x="9" y="12"/>
                    </a:lnTo>
                    <a:lnTo>
                      <a:pt x="13" y="6"/>
                    </a:lnTo>
                    <a:lnTo>
                      <a:pt x="17" y="3"/>
                    </a:lnTo>
                    <a:lnTo>
                      <a:pt x="22" y="2"/>
                    </a:lnTo>
                    <a:lnTo>
                      <a:pt x="23" y="2"/>
                    </a:lnTo>
                    <a:lnTo>
                      <a:pt x="26" y="3"/>
                    </a:lnTo>
                    <a:lnTo>
                      <a:pt x="29" y="4"/>
                    </a:lnTo>
                    <a:lnTo>
                      <a:pt x="32" y="6"/>
                    </a:lnTo>
                    <a:lnTo>
                      <a:pt x="30" y="6"/>
                    </a:lnTo>
                    <a:lnTo>
                      <a:pt x="28" y="8"/>
                    </a:lnTo>
                    <a:lnTo>
                      <a:pt x="28" y="9"/>
                    </a:lnTo>
                    <a:lnTo>
                      <a:pt x="28" y="10"/>
                    </a:lnTo>
                    <a:lnTo>
                      <a:pt x="28" y="12"/>
                    </a:lnTo>
                    <a:lnTo>
                      <a:pt x="29" y="14"/>
                    </a:lnTo>
                    <a:lnTo>
                      <a:pt x="30" y="14"/>
                    </a:lnTo>
                    <a:lnTo>
                      <a:pt x="32" y="15"/>
                    </a:lnTo>
                    <a:lnTo>
                      <a:pt x="34" y="15"/>
                    </a:lnTo>
                    <a:lnTo>
                      <a:pt x="35" y="14"/>
                    </a:lnTo>
                    <a:lnTo>
                      <a:pt x="36" y="12"/>
                    </a:lnTo>
                    <a:lnTo>
                      <a:pt x="37" y="10"/>
                    </a:lnTo>
                    <a:lnTo>
                      <a:pt x="35" y="6"/>
                    </a:lnTo>
                    <a:lnTo>
                      <a:pt x="32" y="2"/>
                    </a:lnTo>
                    <a:lnTo>
                      <a:pt x="27" y="0"/>
                    </a:lnTo>
                    <a:lnTo>
                      <a:pt x="21" y="0"/>
                    </a:lnTo>
                    <a:lnTo>
                      <a:pt x="13" y="1"/>
                    </a:lnTo>
                    <a:lnTo>
                      <a:pt x="6" y="6"/>
                    </a:lnTo>
                    <a:lnTo>
                      <a:pt x="1" y="14"/>
                    </a:lnTo>
                    <a:lnTo>
                      <a:pt x="0" y="23"/>
                    </a:lnTo>
                    <a:lnTo>
                      <a:pt x="2" y="32"/>
                    </a:lnTo>
                    <a:lnTo>
                      <a:pt x="6" y="39"/>
                    </a:lnTo>
                    <a:lnTo>
                      <a:pt x="13" y="44"/>
                    </a:lnTo>
                    <a:lnTo>
                      <a:pt x="21" y="45"/>
                    </a:lnTo>
                    <a:lnTo>
                      <a:pt x="26" y="45"/>
                    </a:lnTo>
                    <a:lnTo>
                      <a:pt x="29" y="43"/>
                    </a:lnTo>
                    <a:lnTo>
                      <a:pt x="32" y="41"/>
                    </a:lnTo>
                    <a:lnTo>
                      <a:pt x="35" y="39"/>
                    </a:lnTo>
                    <a:lnTo>
                      <a:pt x="36" y="37"/>
                    </a:lnTo>
                    <a:lnTo>
                      <a:pt x="37" y="35"/>
                    </a:lnTo>
                    <a:lnTo>
                      <a:pt x="38" y="33"/>
                    </a:lnTo>
                    <a:lnTo>
                      <a:pt x="38" y="32"/>
                    </a:lnTo>
                    <a:lnTo>
                      <a:pt x="37" y="31"/>
                    </a:lnTo>
                    <a:lnTo>
                      <a:pt x="36" y="31"/>
                    </a:lnTo>
                    <a:lnTo>
                      <a:pt x="36" y="32"/>
                    </a:lnTo>
                    <a:lnTo>
                      <a:pt x="35" y="32"/>
                    </a:lnTo>
                    <a:lnTo>
                      <a:pt x="34" y="35"/>
                    </a:lnTo>
                    <a:lnTo>
                      <a:pt x="32" y="38"/>
                    </a:lnTo>
                    <a:lnTo>
                      <a:pt x="31" y="40"/>
                    </a:lnTo>
                    <a:lnTo>
                      <a:pt x="29" y="41"/>
                    </a:lnTo>
                    <a:lnTo>
                      <a:pt x="27" y="42"/>
                    </a:lnTo>
                    <a:lnTo>
                      <a:pt x="25" y="42"/>
                    </a:lnTo>
                    <a:lnTo>
                      <a:pt x="24" y="43"/>
                    </a:lnTo>
                    <a:lnTo>
                      <a:pt x="22" y="43"/>
                    </a:lnTo>
                    <a:lnTo>
                      <a:pt x="20" y="43"/>
                    </a:lnTo>
                    <a:lnTo>
                      <a:pt x="18" y="42"/>
                    </a:lnTo>
                    <a:lnTo>
                      <a:pt x="15" y="41"/>
                    </a:lnTo>
                    <a:lnTo>
                      <a:pt x="13" y="39"/>
                    </a:lnTo>
                    <a:lnTo>
                      <a:pt x="11" y="36"/>
                    </a:lnTo>
                    <a:lnTo>
                      <a:pt x="10" y="32"/>
                    </a:lnTo>
                    <a:lnTo>
                      <a:pt x="9" y="28"/>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43" name="Freeform 396"/>
              <p:cNvSpPr>
                <a:spLocks noChangeAspect="1"/>
              </p:cNvSpPr>
              <p:nvPr/>
            </p:nvSpPr>
            <p:spPr bwMode="auto">
              <a:xfrm>
                <a:off x="1659" y="2588"/>
                <a:ext cx="18" cy="36"/>
              </a:xfrm>
              <a:custGeom>
                <a:avLst/>
                <a:gdLst>
                  <a:gd name="T0" fmla="*/ 17 w 18"/>
                  <a:gd name="T1" fmla="*/ 6 h 36"/>
                  <a:gd name="T2" fmla="*/ 18 w 18"/>
                  <a:gd name="T3" fmla="*/ 5 h 36"/>
                  <a:gd name="T4" fmla="*/ 18 w 18"/>
                  <a:gd name="T5" fmla="*/ 4 h 36"/>
                  <a:gd name="T6" fmla="*/ 17 w 18"/>
                  <a:gd name="T7" fmla="*/ 2 h 36"/>
                  <a:gd name="T8" fmla="*/ 16 w 18"/>
                  <a:gd name="T9" fmla="*/ 1 h 36"/>
                  <a:gd name="T10" fmla="*/ 15 w 18"/>
                  <a:gd name="T11" fmla="*/ 0 h 36"/>
                  <a:gd name="T12" fmla="*/ 14 w 18"/>
                  <a:gd name="T13" fmla="*/ 0 h 36"/>
                  <a:gd name="T14" fmla="*/ 12 w 18"/>
                  <a:gd name="T15" fmla="*/ 0 h 36"/>
                  <a:gd name="T16" fmla="*/ 11 w 18"/>
                  <a:gd name="T17" fmla="*/ 1 h 36"/>
                  <a:gd name="T18" fmla="*/ 10 w 18"/>
                  <a:gd name="T19" fmla="*/ 2 h 36"/>
                  <a:gd name="T20" fmla="*/ 10 w 18"/>
                  <a:gd name="T21" fmla="*/ 3 h 36"/>
                  <a:gd name="T22" fmla="*/ 0 w 18"/>
                  <a:gd name="T23" fmla="*/ 33 h 36"/>
                  <a:gd name="T24" fmla="*/ 0 w 18"/>
                  <a:gd name="T25" fmla="*/ 34 h 36"/>
                  <a:gd name="T26" fmla="*/ 0 w 18"/>
                  <a:gd name="T27" fmla="*/ 35 h 36"/>
                  <a:gd name="T28" fmla="*/ 0 w 18"/>
                  <a:gd name="T29" fmla="*/ 35 h 36"/>
                  <a:gd name="T30" fmla="*/ 1 w 18"/>
                  <a:gd name="T31" fmla="*/ 36 h 36"/>
                  <a:gd name="T32" fmla="*/ 2 w 18"/>
                  <a:gd name="T33" fmla="*/ 36 h 36"/>
                  <a:gd name="T34" fmla="*/ 3 w 18"/>
                  <a:gd name="T35" fmla="*/ 36 h 36"/>
                  <a:gd name="T36" fmla="*/ 3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8" y="5"/>
                    </a:lnTo>
                    <a:lnTo>
                      <a:pt x="18" y="4"/>
                    </a:lnTo>
                    <a:lnTo>
                      <a:pt x="17" y="2"/>
                    </a:lnTo>
                    <a:lnTo>
                      <a:pt x="16" y="1"/>
                    </a:lnTo>
                    <a:lnTo>
                      <a:pt x="15" y="0"/>
                    </a:lnTo>
                    <a:lnTo>
                      <a:pt x="14" y="0"/>
                    </a:lnTo>
                    <a:lnTo>
                      <a:pt x="12" y="0"/>
                    </a:lnTo>
                    <a:lnTo>
                      <a:pt x="11" y="1"/>
                    </a:lnTo>
                    <a:lnTo>
                      <a:pt x="10" y="2"/>
                    </a:lnTo>
                    <a:lnTo>
                      <a:pt x="10" y="3"/>
                    </a:lnTo>
                    <a:lnTo>
                      <a:pt x="0" y="33"/>
                    </a:lnTo>
                    <a:lnTo>
                      <a:pt x="0" y="34"/>
                    </a:lnTo>
                    <a:lnTo>
                      <a:pt x="0" y="35"/>
                    </a:lnTo>
                    <a:lnTo>
                      <a:pt x="0" y="35"/>
                    </a:lnTo>
                    <a:lnTo>
                      <a:pt x="1" y="36"/>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44" name="Freeform 397"/>
              <p:cNvSpPr>
                <a:spLocks noChangeAspect="1"/>
              </p:cNvSpPr>
              <p:nvPr/>
            </p:nvSpPr>
            <p:spPr bwMode="auto">
              <a:xfrm>
                <a:off x="1723" y="2612"/>
                <a:ext cx="88" cy="52"/>
              </a:xfrm>
              <a:custGeom>
                <a:avLst/>
                <a:gdLst>
                  <a:gd name="T0" fmla="*/ 84 w 88"/>
                  <a:gd name="T1" fmla="*/ 28 h 52"/>
                  <a:gd name="T2" fmla="*/ 86 w 88"/>
                  <a:gd name="T3" fmla="*/ 28 h 52"/>
                  <a:gd name="T4" fmla="*/ 87 w 88"/>
                  <a:gd name="T5" fmla="*/ 28 h 52"/>
                  <a:gd name="T6" fmla="*/ 88 w 88"/>
                  <a:gd name="T7" fmla="*/ 27 h 52"/>
                  <a:gd name="T8" fmla="*/ 88 w 88"/>
                  <a:gd name="T9" fmla="*/ 26 h 52"/>
                  <a:gd name="T10" fmla="*/ 88 w 88"/>
                  <a:gd name="T11" fmla="*/ 25 h 52"/>
                  <a:gd name="T12" fmla="*/ 87 w 88"/>
                  <a:gd name="T13" fmla="*/ 24 h 52"/>
                  <a:gd name="T14" fmla="*/ 86 w 88"/>
                  <a:gd name="T15" fmla="*/ 24 h 52"/>
                  <a:gd name="T16" fmla="*/ 84 w 88"/>
                  <a:gd name="T17" fmla="*/ 24 h 52"/>
                  <a:gd name="T18" fmla="*/ 10 w 88"/>
                  <a:gd name="T19" fmla="*/ 24 h 52"/>
                  <a:gd name="T20" fmla="*/ 14 w 88"/>
                  <a:gd name="T21" fmla="*/ 21 h 52"/>
                  <a:gd name="T22" fmla="*/ 17 w 88"/>
                  <a:gd name="T23" fmla="*/ 18 h 52"/>
                  <a:gd name="T24" fmla="*/ 18 w 88"/>
                  <a:gd name="T25" fmla="*/ 16 h 52"/>
                  <a:gd name="T26" fmla="*/ 19 w 88"/>
                  <a:gd name="T27" fmla="*/ 15 h 52"/>
                  <a:gd name="T28" fmla="*/ 22 w 88"/>
                  <a:gd name="T29" fmla="*/ 10 h 52"/>
                  <a:gd name="T30" fmla="*/ 24 w 88"/>
                  <a:gd name="T31" fmla="*/ 6 h 52"/>
                  <a:gd name="T32" fmla="*/ 25 w 88"/>
                  <a:gd name="T33" fmla="*/ 3 h 52"/>
                  <a:gd name="T34" fmla="*/ 25 w 88"/>
                  <a:gd name="T35" fmla="*/ 1 h 52"/>
                  <a:gd name="T36" fmla="*/ 24 w 88"/>
                  <a:gd name="T37" fmla="*/ 0 h 52"/>
                  <a:gd name="T38" fmla="*/ 23 w 88"/>
                  <a:gd name="T39" fmla="*/ 0 h 52"/>
                  <a:gd name="T40" fmla="*/ 22 w 88"/>
                  <a:gd name="T41" fmla="*/ 0 h 52"/>
                  <a:gd name="T42" fmla="*/ 21 w 88"/>
                  <a:gd name="T43" fmla="*/ 1 h 52"/>
                  <a:gd name="T44" fmla="*/ 21 w 88"/>
                  <a:gd name="T45" fmla="*/ 1 h 52"/>
                  <a:gd name="T46" fmla="*/ 21 w 88"/>
                  <a:gd name="T47" fmla="*/ 2 h 52"/>
                  <a:gd name="T48" fmla="*/ 18 w 88"/>
                  <a:gd name="T49" fmla="*/ 9 h 52"/>
                  <a:gd name="T50" fmla="*/ 14 w 88"/>
                  <a:gd name="T51" fmla="*/ 15 h 52"/>
                  <a:gd name="T52" fmla="*/ 9 w 88"/>
                  <a:gd name="T53" fmla="*/ 21 h 52"/>
                  <a:gd name="T54" fmla="*/ 1 w 88"/>
                  <a:gd name="T55" fmla="*/ 25 h 52"/>
                  <a:gd name="T56" fmla="*/ 0 w 88"/>
                  <a:gd name="T57" fmla="*/ 25 h 52"/>
                  <a:gd name="T58" fmla="*/ 0 w 88"/>
                  <a:gd name="T59" fmla="*/ 26 h 52"/>
                  <a:gd name="T60" fmla="*/ 0 w 88"/>
                  <a:gd name="T61" fmla="*/ 27 h 52"/>
                  <a:gd name="T62" fmla="*/ 1 w 88"/>
                  <a:gd name="T63" fmla="*/ 28 h 52"/>
                  <a:gd name="T64" fmla="*/ 8 w 88"/>
                  <a:gd name="T65" fmla="*/ 31 h 52"/>
                  <a:gd name="T66" fmla="*/ 14 w 88"/>
                  <a:gd name="T67" fmla="*/ 37 h 52"/>
                  <a:gd name="T68" fmla="*/ 18 w 88"/>
                  <a:gd name="T69" fmla="*/ 43 h 52"/>
                  <a:gd name="T70" fmla="*/ 21 w 88"/>
                  <a:gd name="T71" fmla="*/ 51 h 52"/>
                  <a:gd name="T72" fmla="*/ 21 w 88"/>
                  <a:gd name="T73" fmla="*/ 52 h 52"/>
                  <a:gd name="T74" fmla="*/ 23 w 88"/>
                  <a:gd name="T75" fmla="*/ 52 h 52"/>
                  <a:gd name="T76" fmla="*/ 24 w 88"/>
                  <a:gd name="T77" fmla="*/ 52 h 52"/>
                  <a:gd name="T78" fmla="*/ 25 w 88"/>
                  <a:gd name="T79" fmla="*/ 51 h 52"/>
                  <a:gd name="T80" fmla="*/ 25 w 88"/>
                  <a:gd name="T81" fmla="*/ 50 h 52"/>
                  <a:gd name="T82" fmla="*/ 24 w 88"/>
                  <a:gd name="T83" fmla="*/ 47 h 52"/>
                  <a:gd name="T84" fmla="*/ 22 w 88"/>
                  <a:gd name="T85" fmla="*/ 43 h 52"/>
                  <a:gd name="T86" fmla="*/ 20 w 88"/>
                  <a:gd name="T87" fmla="*/ 38 h 52"/>
                  <a:gd name="T88" fmla="*/ 16 w 88"/>
                  <a:gd name="T89" fmla="*/ 33 h 52"/>
                  <a:gd name="T90" fmla="*/ 10 w 88"/>
                  <a:gd name="T91" fmla="*/ 28 h 52"/>
                  <a:gd name="T92" fmla="*/ 84 w 88"/>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52">
                    <a:moveTo>
                      <a:pt x="84" y="28"/>
                    </a:moveTo>
                    <a:lnTo>
                      <a:pt x="86" y="28"/>
                    </a:lnTo>
                    <a:lnTo>
                      <a:pt x="87" y="28"/>
                    </a:lnTo>
                    <a:lnTo>
                      <a:pt x="88" y="27"/>
                    </a:lnTo>
                    <a:lnTo>
                      <a:pt x="88" y="26"/>
                    </a:lnTo>
                    <a:lnTo>
                      <a:pt x="88" y="25"/>
                    </a:lnTo>
                    <a:lnTo>
                      <a:pt x="87" y="24"/>
                    </a:lnTo>
                    <a:lnTo>
                      <a:pt x="86" y="24"/>
                    </a:lnTo>
                    <a:lnTo>
                      <a:pt x="84" y="24"/>
                    </a:lnTo>
                    <a:lnTo>
                      <a:pt x="10" y="24"/>
                    </a:lnTo>
                    <a:lnTo>
                      <a:pt x="14" y="21"/>
                    </a:lnTo>
                    <a:lnTo>
                      <a:pt x="17" y="18"/>
                    </a:lnTo>
                    <a:lnTo>
                      <a:pt x="18" y="16"/>
                    </a:lnTo>
                    <a:lnTo>
                      <a:pt x="19" y="15"/>
                    </a:lnTo>
                    <a:lnTo>
                      <a:pt x="22" y="10"/>
                    </a:lnTo>
                    <a:lnTo>
                      <a:pt x="24" y="6"/>
                    </a:lnTo>
                    <a:lnTo>
                      <a:pt x="25" y="3"/>
                    </a:lnTo>
                    <a:lnTo>
                      <a:pt x="25" y="1"/>
                    </a:lnTo>
                    <a:lnTo>
                      <a:pt x="24" y="0"/>
                    </a:lnTo>
                    <a:lnTo>
                      <a:pt x="23" y="0"/>
                    </a:lnTo>
                    <a:lnTo>
                      <a:pt x="22" y="0"/>
                    </a:lnTo>
                    <a:lnTo>
                      <a:pt x="21" y="1"/>
                    </a:lnTo>
                    <a:lnTo>
                      <a:pt x="21" y="1"/>
                    </a:lnTo>
                    <a:lnTo>
                      <a:pt x="21" y="2"/>
                    </a:lnTo>
                    <a:lnTo>
                      <a:pt x="18" y="9"/>
                    </a:lnTo>
                    <a:lnTo>
                      <a:pt x="14" y="15"/>
                    </a:lnTo>
                    <a:lnTo>
                      <a:pt x="9" y="21"/>
                    </a:lnTo>
                    <a:lnTo>
                      <a:pt x="1" y="25"/>
                    </a:lnTo>
                    <a:lnTo>
                      <a:pt x="0" y="25"/>
                    </a:lnTo>
                    <a:lnTo>
                      <a:pt x="0" y="26"/>
                    </a:lnTo>
                    <a:lnTo>
                      <a:pt x="0" y="27"/>
                    </a:lnTo>
                    <a:lnTo>
                      <a:pt x="1" y="28"/>
                    </a:lnTo>
                    <a:lnTo>
                      <a:pt x="8" y="31"/>
                    </a:lnTo>
                    <a:lnTo>
                      <a:pt x="14" y="37"/>
                    </a:lnTo>
                    <a:lnTo>
                      <a:pt x="18" y="43"/>
                    </a:lnTo>
                    <a:lnTo>
                      <a:pt x="21" y="51"/>
                    </a:lnTo>
                    <a:lnTo>
                      <a:pt x="21" y="52"/>
                    </a:lnTo>
                    <a:lnTo>
                      <a:pt x="23" y="52"/>
                    </a:lnTo>
                    <a:lnTo>
                      <a:pt x="24" y="52"/>
                    </a:lnTo>
                    <a:lnTo>
                      <a:pt x="25" y="51"/>
                    </a:lnTo>
                    <a:lnTo>
                      <a:pt x="25" y="50"/>
                    </a:lnTo>
                    <a:lnTo>
                      <a:pt x="24" y="47"/>
                    </a:lnTo>
                    <a:lnTo>
                      <a:pt x="22" y="43"/>
                    </a:lnTo>
                    <a:lnTo>
                      <a:pt x="20" y="38"/>
                    </a:lnTo>
                    <a:lnTo>
                      <a:pt x="16" y="33"/>
                    </a:lnTo>
                    <a:lnTo>
                      <a:pt x="10" y="28"/>
                    </a:lnTo>
                    <a:lnTo>
                      <a:pt x="84"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45" name="Freeform 398"/>
              <p:cNvSpPr>
                <a:spLocks noChangeAspect="1"/>
              </p:cNvSpPr>
              <p:nvPr/>
            </p:nvSpPr>
            <p:spPr bwMode="auto">
              <a:xfrm>
                <a:off x="1853" y="2619"/>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5 w 50"/>
                  <a:gd name="T13" fmla="*/ 41 h 45"/>
                  <a:gd name="T14" fmla="*/ 44 w 50"/>
                  <a:gd name="T15" fmla="*/ 40 h 45"/>
                  <a:gd name="T16" fmla="*/ 43 w 50"/>
                  <a:gd name="T17" fmla="*/ 39 h 45"/>
                  <a:gd name="T18" fmla="*/ 43 w 50"/>
                  <a:gd name="T19" fmla="*/ 38 h 45"/>
                  <a:gd name="T20" fmla="*/ 43 w 50"/>
                  <a:gd name="T21" fmla="*/ 37 h 45"/>
                  <a:gd name="T22" fmla="*/ 43 w 50"/>
                  <a:gd name="T23" fmla="*/ 36 h 45"/>
                  <a:gd name="T24" fmla="*/ 43 w 50"/>
                  <a:gd name="T25" fmla="*/ 0 h 45"/>
                  <a:gd name="T26" fmla="*/ 28 w 50"/>
                  <a:gd name="T27" fmla="*/ 1 h 45"/>
                  <a:gd name="T28" fmla="*/ 28 w 50"/>
                  <a:gd name="T29" fmla="*/ 4 h 45"/>
                  <a:gd name="T30" fmla="*/ 30 w 50"/>
                  <a:gd name="T31" fmla="*/ 4 h 45"/>
                  <a:gd name="T32" fmla="*/ 32 w 50"/>
                  <a:gd name="T33" fmla="*/ 4 h 45"/>
                  <a:gd name="T34" fmla="*/ 33 w 50"/>
                  <a:gd name="T35" fmla="*/ 5 h 45"/>
                  <a:gd name="T36" fmla="*/ 34 w 50"/>
                  <a:gd name="T37" fmla="*/ 5 h 45"/>
                  <a:gd name="T38" fmla="*/ 35 w 50"/>
                  <a:gd name="T39" fmla="*/ 6 h 45"/>
                  <a:gd name="T40" fmla="*/ 35 w 50"/>
                  <a:gd name="T41" fmla="*/ 7 h 45"/>
                  <a:gd name="T42" fmla="*/ 36 w 50"/>
                  <a:gd name="T43" fmla="*/ 8 h 45"/>
                  <a:gd name="T44" fmla="*/ 36 w 50"/>
                  <a:gd name="T45" fmla="*/ 10 h 45"/>
                  <a:gd name="T46" fmla="*/ 36 w 50"/>
                  <a:gd name="T47" fmla="*/ 28 h 45"/>
                  <a:gd name="T48" fmla="*/ 35 w 50"/>
                  <a:gd name="T49" fmla="*/ 34 h 45"/>
                  <a:gd name="T50" fmla="*/ 32 w 50"/>
                  <a:gd name="T51" fmla="*/ 39 h 45"/>
                  <a:gd name="T52" fmla="*/ 29 w 50"/>
                  <a:gd name="T53" fmla="*/ 42 h 45"/>
                  <a:gd name="T54" fmla="*/ 24 w 50"/>
                  <a:gd name="T55" fmla="*/ 43 h 45"/>
                  <a:gd name="T56" fmla="*/ 21 w 50"/>
                  <a:gd name="T57" fmla="*/ 43 h 45"/>
                  <a:gd name="T58" fmla="*/ 19 w 50"/>
                  <a:gd name="T59" fmla="*/ 42 h 45"/>
                  <a:gd name="T60" fmla="*/ 17 w 50"/>
                  <a:gd name="T61" fmla="*/ 41 h 45"/>
                  <a:gd name="T62" fmla="*/ 16 w 50"/>
                  <a:gd name="T63" fmla="*/ 40 h 45"/>
                  <a:gd name="T64" fmla="*/ 15 w 50"/>
                  <a:gd name="T65" fmla="*/ 39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3 w 50"/>
                  <a:gd name="T79" fmla="*/ 4 h 45"/>
                  <a:gd name="T80" fmla="*/ 5 w 50"/>
                  <a:gd name="T81" fmla="*/ 4 h 45"/>
                  <a:gd name="T82" fmla="*/ 6 w 50"/>
                  <a:gd name="T83" fmla="*/ 5 h 45"/>
                  <a:gd name="T84" fmla="*/ 7 w 50"/>
                  <a:gd name="T85" fmla="*/ 6 h 45"/>
                  <a:gd name="T86" fmla="*/ 8 w 50"/>
                  <a:gd name="T87" fmla="*/ 7 h 45"/>
                  <a:gd name="T88" fmla="*/ 8 w 50"/>
                  <a:gd name="T89" fmla="*/ 8 h 45"/>
                  <a:gd name="T90" fmla="*/ 8 w 50"/>
                  <a:gd name="T91" fmla="*/ 10 h 45"/>
                  <a:gd name="T92" fmla="*/ 8 w 50"/>
                  <a:gd name="T93" fmla="*/ 13 h 45"/>
                  <a:gd name="T94" fmla="*/ 8 w 50"/>
                  <a:gd name="T95" fmla="*/ 28 h 45"/>
                  <a:gd name="T96" fmla="*/ 8 w 50"/>
                  <a:gd name="T97" fmla="*/ 31 h 45"/>
                  <a:gd name="T98" fmla="*/ 8 w 50"/>
                  <a:gd name="T99" fmla="*/ 34 h 45"/>
                  <a:gd name="T100" fmla="*/ 9 w 50"/>
                  <a:gd name="T101" fmla="*/ 37 h 45"/>
                  <a:gd name="T102" fmla="*/ 10 w 50"/>
                  <a:gd name="T103" fmla="*/ 40 h 45"/>
                  <a:gd name="T104" fmla="*/ 12 w 50"/>
                  <a:gd name="T105" fmla="*/ 42 h 45"/>
                  <a:gd name="T106" fmla="*/ 14 w 50"/>
                  <a:gd name="T107" fmla="*/ 44 h 45"/>
                  <a:gd name="T108" fmla="*/ 18 w 50"/>
                  <a:gd name="T109" fmla="*/ 45 h 45"/>
                  <a:gd name="T110" fmla="*/ 23 w 50"/>
                  <a:gd name="T111" fmla="*/ 45 h 45"/>
                  <a:gd name="T112" fmla="*/ 27 w 50"/>
                  <a:gd name="T113" fmla="*/ 45 h 45"/>
                  <a:gd name="T114" fmla="*/ 31 w 50"/>
                  <a:gd name="T115" fmla="*/ 43 h 45"/>
                  <a:gd name="T116" fmla="*/ 34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5" y="41"/>
                    </a:lnTo>
                    <a:lnTo>
                      <a:pt x="44" y="40"/>
                    </a:lnTo>
                    <a:lnTo>
                      <a:pt x="43" y="39"/>
                    </a:lnTo>
                    <a:lnTo>
                      <a:pt x="43" y="38"/>
                    </a:lnTo>
                    <a:lnTo>
                      <a:pt x="43" y="37"/>
                    </a:lnTo>
                    <a:lnTo>
                      <a:pt x="43" y="36"/>
                    </a:lnTo>
                    <a:lnTo>
                      <a:pt x="43" y="0"/>
                    </a:lnTo>
                    <a:lnTo>
                      <a:pt x="28" y="1"/>
                    </a:lnTo>
                    <a:lnTo>
                      <a:pt x="28" y="4"/>
                    </a:lnTo>
                    <a:lnTo>
                      <a:pt x="30" y="4"/>
                    </a:lnTo>
                    <a:lnTo>
                      <a:pt x="32" y="4"/>
                    </a:lnTo>
                    <a:lnTo>
                      <a:pt x="33" y="5"/>
                    </a:lnTo>
                    <a:lnTo>
                      <a:pt x="34" y="5"/>
                    </a:lnTo>
                    <a:lnTo>
                      <a:pt x="35" y="6"/>
                    </a:lnTo>
                    <a:lnTo>
                      <a:pt x="35" y="7"/>
                    </a:lnTo>
                    <a:lnTo>
                      <a:pt x="36" y="8"/>
                    </a:lnTo>
                    <a:lnTo>
                      <a:pt x="36" y="10"/>
                    </a:lnTo>
                    <a:lnTo>
                      <a:pt x="36" y="28"/>
                    </a:lnTo>
                    <a:lnTo>
                      <a:pt x="35" y="34"/>
                    </a:lnTo>
                    <a:lnTo>
                      <a:pt x="32" y="39"/>
                    </a:lnTo>
                    <a:lnTo>
                      <a:pt x="29" y="42"/>
                    </a:lnTo>
                    <a:lnTo>
                      <a:pt x="24" y="43"/>
                    </a:lnTo>
                    <a:lnTo>
                      <a:pt x="21" y="43"/>
                    </a:lnTo>
                    <a:lnTo>
                      <a:pt x="19" y="42"/>
                    </a:lnTo>
                    <a:lnTo>
                      <a:pt x="17" y="41"/>
                    </a:lnTo>
                    <a:lnTo>
                      <a:pt x="16" y="40"/>
                    </a:lnTo>
                    <a:lnTo>
                      <a:pt x="15" y="39"/>
                    </a:lnTo>
                    <a:lnTo>
                      <a:pt x="15" y="37"/>
                    </a:lnTo>
                    <a:lnTo>
                      <a:pt x="15" y="35"/>
                    </a:lnTo>
                    <a:lnTo>
                      <a:pt x="15" y="33"/>
                    </a:lnTo>
                    <a:lnTo>
                      <a:pt x="15" y="0"/>
                    </a:lnTo>
                    <a:lnTo>
                      <a:pt x="0" y="1"/>
                    </a:lnTo>
                    <a:lnTo>
                      <a:pt x="0" y="4"/>
                    </a:lnTo>
                    <a:lnTo>
                      <a:pt x="3" y="4"/>
                    </a:lnTo>
                    <a:lnTo>
                      <a:pt x="5" y="4"/>
                    </a:lnTo>
                    <a:lnTo>
                      <a:pt x="6" y="5"/>
                    </a:lnTo>
                    <a:lnTo>
                      <a:pt x="7" y="6"/>
                    </a:lnTo>
                    <a:lnTo>
                      <a:pt x="8" y="7"/>
                    </a:lnTo>
                    <a:lnTo>
                      <a:pt x="8" y="8"/>
                    </a:lnTo>
                    <a:lnTo>
                      <a:pt x="8" y="10"/>
                    </a:lnTo>
                    <a:lnTo>
                      <a:pt x="8" y="13"/>
                    </a:lnTo>
                    <a:lnTo>
                      <a:pt x="8" y="28"/>
                    </a:lnTo>
                    <a:lnTo>
                      <a:pt x="8" y="31"/>
                    </a:lnTo>
                    <a:lnTo>
                      <a:pt x="8" y="34"/>
                    </a:lnTo>
                    <a:lnTo>
                      <a:pt x="9" y="37"/>
                    </a:lnTo>
                    <a:lnTo>
                      <a:pt x="10" y="40"/>
                    </a:lnTo>
                    <a:lnTo>
                      <a:pt x="12" y="42"/>
                    </a:lnTo>
                    <a:lnTo>
                      <a:pt x="14" y="44"/>
                    </a:lnTo>
                    <a:lnTo>
                      <a:pt x="18" y="45"/>
                    </a:lnTo>
                    <a:lnTo>
                      <a:pt x="23" y="45"/>
                    </a:lnTo>
                    <a:lnTo>
                      <a:pt x="27" y="45"/>
                    </a:lnTo>
                    <a:lnTo>
                      <a:pt x="31" y="43"/>
                    </a:lnTo>
                    <a:lnTo>
                      <a:pt x="34"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46" name="Freeform 399"/>
              <p:cNvSpPr>
                <a:spLocks noChangeAspect="1"/>
              </p:cNvSpPr>
              <p:nvPr/>
            </p:nvSpPr>
            <p:spPr bwMode="auto">
              <a:xfrm>
                <a:off x="1909" y="2619"/>
                <a:ext cx="32" cy="45"/>
              </a:xfrm>
              <a:custGeom>
                <a:avLst/>
                <a:gdLst>
                  <a:gd name="T0" fmla="*/ 18 w 32"/>
                  <a:gd name="T1" fmla="*/ 25 h 45"/>
                  <a:gd name="T2" fmla="*/ 21 w 32"/>
                  <a:gd name="T3" fmla="*/ 26 h 45"/>
                  <a:gd name="T4" fmla="*/ 25 w 32"/>
                  <a:gd name="T5" fmla="*/ 28 h 45"/>
                  <a:gd name="T6" fmla="*/ 27 w 32"/>
                  <a:gd name="T7" fmla="*/ 32 h 45"/>
                  <a:gd name="T8" fmla="*/ 27 w 32"/>
                  <a:gd name="T9" fmla="*/ 38 h 45"/>
                  <a:gd name="T10" fmla="*/ 21 w 32"/>
                  <a:gd name="T11" fmla="*/ 42 h 45"/>
                  <a:gd name="T12" fmla="*/ 13 w 32"/>
                  <a:gd name="T13" fmla="*/ 43 h 45"/>
                  <a:gd name="T14" fmla="*/ 9 w 32"/>
                  <a:gd name="T15" fmla="*/ 41 h 45"/>
                  <a:gd name="T16" fmla="*/ 5 w 32"/>
                  <a:gd name="T17" fmla="*/ 37 h 45"/>
                  <a:gd name="T18" fmla="*/ 3 w 32"/>
                  <a:gd name="T19" fmla="*/ 32 h 45"/>
                  <a:gd name="T20" fmla="*/ 2 w 32"/>
                  <a:gd name="T21" fmla="*/ 28 h 45"/>
                  <a:gd name="T22" fmla="*/ 0 w 32"/>
                  <a:gd name="T23" fmla="*/ 28 h 45"/>
                  <a:gd name="T24" fmla="*/ 0 w 32"/>
                  <a:gd name="T25" fmla="*/ 43 h 45"/>
                  <a:gd name="T26" fmla="*/ 1 w 32"/>
                  <a:gd name="T27" fmla="*/ 45 h 45"/>
                  <a:gd name="T28" fmla="*/ 2 w 32"/>
                  <a:gd name="T29" fmla="*/ 45 h 45"/>
                  <a:gd name="T30" fmla="*/ 3 w 32"/>
                  <a:gd name="T31" fmla="*/ 43 h 45"/>
                  <a:gd name="T32" fmla="*/ 4 w 32"/>
                  <a:gd name="T33" fmla="*/ 43 h 45"/>
                  <a:gd name="T34" fmla="*/ 5 w 32"/>
                  <a:gd name="T35" fmla="*/ 41 h 45"/>
                  <a:gd name="T36" fmla="*/ 12 w 32"/>
                  <a:gd name="T37" fmla="*/ 45 h 45"/>
                  <a:gd name="T38" fmla="*/ 16 w 32"/>
                  <a:gd name="T39" fmla="*/ 45 h 45"/>
                  <a:gd name="T40" fmla="*/ 29 w 32"/>
                  <a:gd name="T41" fmla="*/ 41 h 45"/>
                  <a:gd name="T42" fmla="*/ 32 w 32"/>
                  <a:gd name="T43" fmla="*/ 31 h 45"/>
                  <a:gd name="T44" fmla="*/ 31 w 32"/>
                  <a:gd name="T45" fmla="*/ 25 h 45"/>
                  <a:gd name="T46" fmla="*/ 28 w 32"/>
                  <a:gd name="T47" fmla="*/ 22 h 45"/>
                  <a:gd name="T48" fmla="*/ 23 w 32"/>
                  <a:gd name="T49" fmla="*/ 19 h 45"/>
                  <a:gd name="T50" fmla="*/ 17 w 32"/>
                  <a:gd name="T51" fmla="*/ 17 h 45"/>
                  <a:gd name="T52" fmla="*/ 13 w 32"/>
                  <a:gd name="T53" fmla="*/ 16 h 45"/>
                  <a:gd name="T54" fmla="*/ 9 w 32"/>
                  <a:gd name="T55" fmla="*/ 15 h 45"/>
                  <a:gd name="T56" fmla="*/ 6 w 32"/>
                  <a:gd name="T57" fmla="*/ 13 h 45"/>
                  <a:gd name="T58" fmla="*/ 4 w 32"/>
                  <a:gd name="T59" fmla="*/ 9 h 45"/>
                  <a:gd name="T60" fmla="*/ 7 w 32"/>
                  <a:gd name="T61" fmla="*/ 4 h 45"/>
                  <a:gd name="T62" fmla="*/ 16 w 32"/>
                  <a:gd name="T63" fmla="*/ 1 h 45"/>
                  <a:gd name="T64" fmla="*/ 22 w 32"/>
                  <a:gd name="T65" fmla="*/ 3 h 45"/>
                  <a:gd name="T66" fmla="*/ 26 w 32"/>
                  <a:gd name="T67" fmla="*/ 6 h 45"/>
                  <a:gd name="T68" fmla="*/ 27 w 32"/>
                  <a:gd name="T69" fmla="*/ 10 h 45"/>
                  <a:gd name="T70" fmla="*/ 27 w 32"/>
                  <a:gd name="T71" fmla="*/ 13 h 45"/>
                  <a:gd name="T72" fmla="*/ 29 w 32"/>
                  <a:gd name="T73" fmla="*/ 14 h 45"/>
                  <a:gd name="T74" fmla="*/ 30 w 32"/>
                  <a:gd name="T75" fmla="*/ 14 h 45"/>
                  <a:gd name="T76" fmla="*/ 30 w 32"/>
                  <a:gd name="T77" fmla="*/ 12 h 45"/>
                  <a:gd name="T78" fmla="*/ 30 w 32"/>
                  <a:gd name="T79" fmla="*/ 0 h 45"/>
                  <a:gd name="T80" fmla="*/ 28 w 32"/>
                  <a:gd name="T81" fmla="*/ 0 h 45"/>
                  <a:gd name="T82" fmla="*/ 26 w 32"/>
                  <a:gd name="T83" fmla="*/ 2 h 45"/>
                  <a:gd name="T84" fmla="*/ 22 w 32"/>
                  <a:gd name="T85" fmla="*/ 1 h 45"/>
                  <a:gd name="T86" fmla="*/ 17 w 32"/>
                  <a:gd name="T87" fmla="*/ 0 h 45"/>
                  <a:gd name="T88" fmla="*/ 8 w 32"/>
                  <a:gd name="T89" fmla="*/ 1 h 45"/>
                  <a:gd name="T90" fmla="*/ 0 w 32"/>
                  <a:gd name="T91" fmla="*/ 7 h 45"/>
                  <a:gd name="T92" fmla="*/ 1 w 32"/>
                  <a:gd name="T93" fmla="*/ 16 h 45"/>
                  <a:gd name="T94" fmla="*/ 6 w 32"/>
                  <a:gd name="T95" fmla="*/ 22 h 45"/>
                  <a:gd name="T96" fmla="*/ 13 w 32"/>
                  <a:gd name="T97"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5">
                    <a:moveTo>
                      <a:pt x="17" y="25"/>
                    </a:moveTo>
                    <a:lnTo>
                      <a:pt x="18" y="25"/>
                    </a:lnTo>
                    <a:lnTo>
                      <a:pt x="20" y="25"/>
                    </a:lnTo>
                    <a:lnTo>
                      <a:pt x="21" y="26"/>
                    </a:lnTo>
                    <a:lnTo>
                      <a:pt x="23" y="27"/>
                    </a:lnTo>
                    <a:lnTo>
                      <a:pt x="25" y="28"/>
                    </a:lnTo>
                    <a:lnTo>
                      <a:pt x="26" y="30"/>
                    </a:lnTo>
                    <a:lnTo>
                      <a:pt x="27" y="32"/>
                    </a:lnTo>
                    <a:lnTo>
                      <a:pt x="28" y="34"/>
                    </a:lnTo>
                    <a:lnTo>
                      <a:pt x="27" y="38"/>
                    </a:lnTo>
                    <a:lnTo>
                      <a:pt x="25" y="40"/>
                    </a:lnTo>
                    <a:lnTo>
                      <a:pt x="21" y="42"/>
                    </a:lnTo>
                    <a:lnTo>
                      <a:pt x="16" y="43"/>
                    </a:lnTo>
                    <a:lnTo>
                      <a:pt x="13" y="43"/>
                    </a:lnTo>
                    <a:lnTo>
                      <a:pt x="11" y="42"/>
                    </a:lnTo>
                    <a:lnTo>
                      <a:pt x="9" y="41"/>
                    </a:lnTo>
                    <a:lnTo>
                      <a:pt x="7" y="39"/>
                    </a:lnTo>
                    <a:lnTo>
                      <a:pt x="5" y="37"/>
                    </a:lnTo>
                    <a:lnTo>
                      <a:pt x="4" y="35"/>
                    </a:lnTo>
                    <a:lnTo>
                      <a:pt x="3" y="32"/>
                    </a:lnTo>
                    <a:lnTo>
                      <a:pt x="2" y="29"/>
                    </a:lnTo>
                    <a:lnTo>
                      <a:pt x="2" y="28"/>
                    </a:lnTo>
                    <a:lnTo>
                      <a:pt x="1" y="27"/>
                    </a:lnTo>
                    <a:lnTo>
                      <a:pt x="0" y="28"/>
                    </a:lnTo>
                    <a:lnTo>
                      <a:pt x="0" y="30"/>
                    </a:lnTo>
                    <a:lnTo>
                      <a:pt x="0" y="43"/>
                    </a:lnTo>
                    <a:lnTo>
                      <a:pt x="0" y="45"/>
                    </a:lnTo>
                    <a:lnTo>
                      <a:pt x="1" y="45"/>
                    </a:lnTo>
                    <a:lnTo>
                      <a:pt x="1" y="45"/>
                    </a:lnTo>
                    <a:lnTo>
                      <a:pt x="2" y="45"/>
                    </a:lnTo>
                    <a:lnTo>
                      <a:pt x="2" y="44"/>
                    </a:lnTo>
                    <a:lnTo>
                      <a:pt x="3" y="43"/>
                    </a:lnTo>
                    <a:lnTo>
                      <a:pt x="3" y="43"/>
                    </a:lnTo>
                    <a:lnTo>
                      <a:pt x="4" y="43"/>
                    </a:lnTo>
                    <a:lnTo>
                      <a:pt x="4" y="42"/>
                    </a:lnTo>
                    <a:lnTo>
                      <a:pt x="5" y="41"/>
                    </a:lnTo>
                    <a:lnTo>
                      <a:pt x="9" y="43"/>
                    </a:lnTo>
                    <a:lnTo>
                      <a:pt x="12" y="45"/>
                    </a:lnTo>
                    <a:lnTo>
                      <a:pt x="14" y="45"/>
                    </a:lnTo>
                    <a:lnTo>
                      <a:pt x="16" y="45"/>
                    </a:lnTo>
                    <a:lnTo>
                      <a:pt x="24" y="44"/>
                    </a:lnTo>
                    <a:lnTo>
                      <a:pt x="29" y="41"/>
                    </a:lnTo>
                    <a:lnTo>
                      <a:pt x="31" y="37"/>
                    </a:lnTo>
                    <a:lnTo>
                      <a:pt x="32" y="31"/>
                    </a:lnTo>
                    <a:lnTo>
                      <a:pt x="32" y="28"/>
                    </a:lnTo>
                    <a:lnTo>
                      <a:pt x="31" y="25"/>
                    </a:lnTo>
                    <a:lnTo>
                      <a:pt x="29" y="23"/>
                    </a:lnTo>
                    <a:lnTo>
                      <a:pt x="28" y="22"/>
                    </a:lnTo>
                    <a:lnTo>
                      <a:pt x="26" y="20"/>
                    </a:lnTo>
                    <a:lnTo>
                      <a:pt x="23" y="19"/>
                    </a:lnTo>
                    <a:lnTo>
                      <a:pt x="20" y="18"/>
                    </a:lnTo>
                    <a:lnTo>
                      <a:pt x="17" y="17"/>
                    </a:lnTo>
                    <a:lnTo>
                      <a:pt x="15" y="17"/>
                    </a:lnTo>
                    <a:lnTo>
                      <a:pt x="13" y="16"/>
                    </a:lnTo>
                    <a:lnTo>
                      <a:pt x="10" y="16"/>
                    </a:lnTo>
                    <a:lnTo>
                      <a:pt x="9" y="15"/>
                    </a:lnTo>
                    <a:lnTo>
                      <a:pt x="7" y="14"/>
                    </a:lnTo>
                    <a:lnTo>
                      <a:pt x="6" y="13"/>
                    </a:lnTo>
                    <a:lnTo>
                      <a:pt x="5" y="11"/>
                    </a:lnTo>
                    <a:lnTo>
                      <a:pt x="4" y="9"/>
                    </a:lnTo>
                    <a:lnTo>
                      <a:pt x="5" y="6"/>
                    </a:lnTo>
                    <a:lnTo>
                      <a:pt x="7" y="4"/>
                    </a:lnTo>
                    <a:lnTo>
                      <a:pt x="10" y="2"/>
                    </a:lnTo>
                    <a:lnTo>
                      <a:pt x="16" y="1"/>
                    </a:lnTo>
                    <a:lnTo>
                      <a:pt x="19" y="2"/>
                    </a:lnTo>
                    <a:lnTo>
                      <a:pt x="22" y="3"/>
                    </a:lnTo>
                    <a:lnTo>
                      <a:pt x="24" y="4"/>
                    </a:lnTo>
                    <a:lnTo>
                      <a:pt x="26" y="6"/>
                    </a:lnTo>
                    <a:lnTo>
                      <a:pt x="26" y="8"/>
                    </a:lnTo>
                    <a:lnTo>
                      <a:pt x="27" y="10"/>
                    </a:lnTo>
                    <a:lnTo>
                      <a:pt x="27" y="12"/>
                    </a:lnTo>
                    <a:lnTo>
                      <a:pt x="27" y="13"/>
                    </a:lnTo>
                    <a:lnTo>
                      <a:pt x="28" y="14"/>
                    </a:lnTo>
                    <a:lnTo>
                      <a:pt x="29" y="14"/>
                    </a:lnTo>
                    <a:lnTo>
                      <a:pt x="29" y="14"/>
                    </a:lnTo>
                    <a:lnTo>
                      <a:pt x="30" y="14"/>
                    </a:lnTo>
                    <a:lnTo>
                      <a:pt x="30" y="13"/>
                    </a:lnTo>
                    <a:lnTo>
                      <a:pt x="30" y="12"/>
                    </a:lnTo>
                    <a:lnTo>
                      <a:pt x="30" y="2"/>
                    </a:lnTo>
                    <a:lnTo>
                      <a:pt x="30" y="0"/>
                    </a:lnTo>
                    <a:lnTo>
                      <a:pt x="29" y="0"/>
                    </a:lnTo>
                    <a:lnTo>
                      <a:pt x="28" y="0"/>
                    </a:lnTo>
                    <a:lnTo>
                      <a:pt x="27" y="1"/>
                    </a:lnTo>
                    <a:lnTo>
                      <a:pt x="26" y="2"/>
                    </a:lnTo>
                    <a:lnTo>
                      <a:pt x="25" y="2"/>
                    </a:lnTo>
                    <a:lnTo>
                      <a:pt x="22" y="1"/>
                    </a:lnTo>
                    <a:lnTo>
                      <a:pt x="20" y="0"/>
                    </a:lnTo>
                    <a:lnTo>
                      <a:pt x="17" y="0"/>
                    </a:lnTo>
                    <a:lnTo>
                      <a:pt x="16" y="0"/>
                    </a:lnTo>
                    <a:lnTo>
                      <a:pt x="8" y="1"/>
                    </a:lnTo>
                    <a:lnTo>
                      <a:pt x="3" y="4"/>
                    </a:lnTo>
                    <a:lnTo>
                      <a:pt x="0" y="7"/>
                    </a:lnTo>
                    <a:lnTo>
                      <a:pt x="0" y="12"/>
                    </a:lnTo>
                    <a:lnTo>
                      <a:pt x="1" y="16"/>
                    </a:lnTo>
                    <a:lnTo>
                      <a:pt x="4" y="20"/>
                    </a:lnTo>
                    <a:lnTo>
                      <a:pt x="6"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47" name="Freeform 400"/>
              <p:cNvSpPr>
                <a:spLocks noChangeAspect="1" noEditPoints="1"/>
              </p:cNvSpPr>
              <p:nvPr/>
            </p:nvSpPr>
            <p:spPr bwMode="auto">
              <a:xfrm>
                <a:off x="1948" y="2619"/>
                <a:ext cx="38" cy="45"/>
              </a:xfrm>
              <a:custGeom>
                <a:avLst/>
                <a:gdLst>
                  <a:gd name="T0" fmla="*/ 8 w 38"/>
                  <a:gd name="T1" fmla="*/ 19 h 45"/>
                  <a:gd name="T2" fmla="*/ 10 w 38"/>
                  <a:gd name="T3" fmla="*/ 10 h 45"/>
                  <a:gd name="T4" fmla="*/ 13 w 38"/>
                  <a:gd name="T5" fmla="*/ 5 h 45"/>
                  <a:gd name="T6" fmla="*/ 17 w 38"/>
                  <a:gd name="T7" fmla="*/ 2 h 45"/>
                  <a:gd name="T8" fmla="*/ 20 w 38"/>
                  <a:gd name="T9" fmla="*/ 2 h 45"/>
                  <a:gd name="T10" fmla="*/ 24 w 38"/>
                  <a:gd name="T11" fmla="*/ 2 h 45"/>
                  <a:gd name="T12" fmla="*/ 26 w 38"/>
                  <a:gd name="T13" fmla="*/ 4 h 45"/>
                  <a:gd name="T14" fmla="*/ 28 w 38"/>
                  <a:gd name="T15" fmla="*/ 6 h 45"/>
                  <a:gd name="T16" fmla="*/ 30 w 38"/>
                  <a:gd name="T17" fmla="*/ 9 h 45"/>
                  <a:gd name="T18" fmla="*/ 31 w 38"/>
                  <a:gd name="T19" fmla="*/ 12 h 45"/>
                  <a:gd name="T20" fmla="*/ 31 w 38"/>
                  <a:gd name="T21" fmla="*/ 15 h 45"/>
                  <a:gd name="T22" fmla="*/ 32 w 38"/>
                  <a:gd name="T23" fmla="*/ 17 h 45"/>
                  <a:gd name="T24" fmla="*/ 32 w 38"/>
                  <a:gd name="T25" fmla="*/ 19 h 45"/>
                  <a:gd name="T26" fmla="*/ 8 w 38"/>
                  <a:gd name="T27" fmla="*/ 19 h 45"/>
                  <a:gd name="T28" fmla="*/ 8 w 38"/>
                  <a:gd name="T29" fmla="*/ 21 h 45"/>
                  <a:gd name="T30" fmla="*/ 36 w 38"/>
                  <a:gd name="T31" fmla="*/ 21 h 45"/>
                  <a:gd name="T32" fmla="*/ 37 w 38"/>
                  <a:gd name="T33" fmla="*/ 21 h 45"/>
                  <a:gd name="T34" fmla="*/ 38 w 38"/>
                  <a:gd name="T35" fmla="*/ 21 h 45"/>
                  <a:gd name="T36" fmla="*/ 38 w 38"/>
                  <a:gd name="T37" fmla="*/ 20 h 45"/>
                  <a:gd name="T38" fmla="*/ 38 w 38"/>
                  <a:gd name="T39" fmla="*/ 19 h 45"/>
                  <a:gd name="T40" fmla="*/ 37 w 38"/>
                  <a:gd name="T41" fmla="*/ 12 h 45"/>
                  <a:gd name="T42" fmla="*/ 34 w 38"/>
                  <a:gd name="T43" fmla="*/ 6 h 45"/>
                  <a:gd name="T44" fmla="*/ 28 w 38"/>
                  <a:gd name="T45" fmla="*/ 1 h 45"/>
                  <a:gd name="T46" fmla="*/ 20 w 38"/>
                  <a:gd name="T47" fmla="*/ 0 h 45"/>
                  <a:gd name="T48" fmla="*/ 12 w 38"/>
                  <a:gd name="T49" fmla="*/ 1 h 45"/>
                  <a:gd name="T50" fmla="*/ 6 w 38"/>
                  <a:gd name="T51" fmla="*/ 6 h 45"/>
                  <a:gd name="T52" fmla="*/ 1 w 38"/>
                  <a:gd name="T53" fmla="*/ 13 h 45"/>
                  <a:gd name="T54" fmla="*/ 0 w 38"/>
                  <a:gd name="T55" fmla="*/ 22 h 45"/>
                  <a:gd name="T56" fmla="*/ 1 w 38"/>
                  <a:gd name="T57" fmla="*/ 31 h 45"/>
                  <a:gd name="T58" fmla="*/ 6 w 38"/>
                  <a:gd name="T59" fmla="*/ 39 h 45"/>
                  <a:gd name="T60" fmla="*/ 13 w 38"/>
                  <a:gd name="T61" fmla="*/ 44 h 45"/>
                  <a:gd name="T62" fmla="*/ 22 w 38"/>
                  <a:gd name="T63" fmla="*/ 45 h 45"/>
                  <a:gd name="T64" fmla="*/ 29 w 38"/>
                  <a:gd name="T65" fmla="*/ 44 h 45"/>
                  <a:gd name="T66" fmla="*/ 34 w 38"/>
                  <a:gd name="T67" fmla="*/ 39 h 45"/>
                  <a:gd name="T68" fmla="*/ 37 w 38"/>
                  <a:gd name="T69" fmla="*/ 35 h 45"/>
                  <a:gd name="T70" fmla="*/ 38 w 38"/>
                  <a:gd name="T71" fmla="*/ 32 h 45"/>
                  <a:gd name="T72" fmla="*/ 38 w 38"/>
                  <a:gd name="T73" fmla="*/ 31 h 45"/>
                  <a:gd name="T74" fmla="*/ 37 w 38"/>
                  <a:gd name="T75" fmla="*/ 31 h 45"/>
                  <a:gd name="T76" fmla="*/ 36 w 38"/>
                  <a:gd name="T77" fmla="*/ 32 h 45"/>
                  <a:gd name="T78" fmla="*/ 36 w 38"/>
                  <a:gd name="T79" fmla="*/ 33 h 45"/>
                  <a:gd name="T80" fmla="*/ 34 w 38"/>
                  <a:gd name="T81" fmla="*/ 36 h 45"/>
                  <a:gd name="T82" fmla="*/ 32 w 38"/>
                  <a:gd name="T83" fmla="*/ 38 h 45"/>
                  <a:gd name="T84" fmla="*/ 30 w 38"/>
                  <a:gd name="T85" fmla="*/ 40 h 45"/>
                  <a:gd name="T86" fmla="*/ 28 w 38"/>
                  <a:gd name="T87" fmla="*/ 41 h 45"/>
                  <a:gd name="T88" fmla="*/ 26 w 38"/>
                  <a:gd name="T89" fmla="*/ 42 h 45"/>
                  <a:gd name="T90" fmla="*/ 24 w 38"/>
                  <a:gd name="T91" fmla="*/ 43 h 45"/>
                  <a:gd name="T92" fmla="*/ 23 w 38"/>
                  <a:gd name="T93" fmla="*/ 43 h 45"/>
                  <a:gd name="T94" fmla="*/ 22 w 38"/>
                  <a:gd name="T95" fmla="*/ 43 h 45"/>
                  <a:gd name="T96" fmla="*/ 19 w 38"/>
                  <a:gd name="T97" fmla="*/ 42 h 45"/>
                  <a:gd name="T98" fmla="*/ 15 w 38"/>
                  <a:gd name="T99" fmla="*/ 41 h 45"/>
                  <a:gd name="T100" fmla="*/ 13 w 38"/>
                  <a:gd name="T101" fmla="*/ 39 h 45"/>
                  <a:gd name="T102" fmla="*/ 11 w 38"/>
                  <a:gd name="T103" fmla="*/ 36 h 45"/>
                  <a:gd name="T104" fmla="*/ 9 w 38"/>
                  <a:gd name="T105" fmla="*/ 32 h 45"/>
                  <a:gd name="T106" fmla="*/ 8 w 38"/>
                  <a:gd name="T107" fmla="*/ 28 h 45"/>
                  <a:gd name="T108" fmla="*/ 8 w 38"/>
                  <a:gd name="T109" fmla="*/ 24 h 45"/>
                  <a:gd name="T110" fmla="*/ 8 w 38"/>
                  <a:gd name="T11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5">
                    <a:moveTo>
                      <a:pt x="8" y="19"/>
                    </a:moveTo>
                    <a:lnTo>
                      <a:pt x="10" y="10"/>
                    </a:lnTo>
                    <a:lnTo>
                      <a:pt x="13" y="5"/>
                    </a:lnTo>
                    <a:lnTo>
                      <a:pt x="17" y="2"/>
                    </a:lnTo>
                    <a:lnTo>
                      <a:pt x="20" y="2"/>
                    </a:lnTo>
                    <a:lnTo>
                      <a:pt x="24" y="2"/>
                    </a:lnTo>
                    <a:lnTo>
                      <a:pt x="26" y="4"/>
                    </a:lnTo>
                    <a:lnTo>
                      <a:pt x="28" y="6"/>
                    </a:lnTo>
                    <a:lnTo>
                      <a:pt x="30" y="9"/>
                    </a:lnTo>
                    <a:lnTo>
                      <a:pt x="31" y="12"/>
                    </a:lnTo>
                    <a:lnTo>
                      <a:pt x="31" y="15"/>
                    </a:lnTo>
                    <a:lnTo>
                      <a:pt x="32" y="17"/>
                    </a:lnTo>
                    <a:lnTo>
                      <a:pt x="32" y="19"/>
                    </a:lnTo>
                    <a:lnTo>
                      <a:pt x="8" y="19"/>
                    </a:lnTo>
                    <a:close/>
                    <a:moveTo>
                      <a:pt x="8" y="21"/>
                    </a:moveTo>
                    <a:lnTo>
                      <a:pt x="36" y="21"/>
                    </a:lnTo>
                    <a:lnTo>
                      <a:pt x="37" y="21"/>
                    </a:lnTo>
                    <a:lnTo>
                      <a:pt x="38" y="21"/>
                    </a:lnTo>
                    <a:lnTo>
                      <a:pt x="38" y="20"/>
                    </a:lnTo>
                    <a:lnTo>
                      <a:pt x="38" y="19"/>
                    </a:lnTo>
                    <a:lnTo>
                      <a:pt x="37" y="12"/>
                    </a:lnTo>
                    <a:lnTo>
                      <a:pt x="34" y="6"/>
                    </a:lnTo>
                    <a:lnTo>
                      <a:pt x="28" y="1"/>
                    </a:lnTo>
                    <a:lnTo>
                      <a:pt x="20" y="0"/>
                    </a:lnTo>
                    <a:lnTo>
                      <a:pt x="12" y="1"/>
                    </a:lnTo>
                    <a:lnTo>
                      <a:pt x="6" y="6"/>
                    </a:lnTo>
                    <a:lnTo>
                      <a:pt x="1" y="13"/>
                    </a:lnTo>
                    <a:lnTo>
                      <a:pt x="0" y="22"/>
                    </a:lnTo>
                    <a:lnTo>
                      <a:pt x="1" y="31"/>
                    </a:lnTo>
                    <a:lnTo>
                      <a:pt x="6" y="39"/>
                    </a:lnTo>
                    <a:lnTo>
                      <a:pt x="13" y="44"/>
                    </a:lnTo>
                    <a:lnTo>
                      <a:pt x="22" y="45"/>
                    </a:lnTo>
                    <a:lnTo>
                      <a:pt x="29" y="44"/>
                    </a:lnTo>
                    <a:lnTo>
                      <a:pt x="34" y="39"/>
                    </a:lnTo>
                    <a:lnTo>
                      <a:pt x="37" y="35"/>
                    </a:lnTo>
                    <a:lnTo>
                      <a:pt x="38" y="32"/>
                    </a:lnTo>
                    <a:lnTo>
                      <a:pt x="38" y="31"/>
                    </a:lnTo>
                    <a:lnTo>
                      <a:pt x="37" y="31"/>
                    </a:lnTo>
                    <a:lnTo>
                      <a:pt x="36" y="32"/>
                    </a:lnTo>
                    <a:lnTo>
                      <a:pt x="36" y="33"/>
                    </a:lnTo>
                    <a:lnTo>
                      <a:pt x="34" y="36"/>
                    </a:lnTo>
                    <a:lnTo>
                      <a:pt x="32" y="38"/>
                    </a:lnTo>
                    <a:lnTo>
                      <a:pt x="30" y="40"/>
                    </a:lnTo>
                    <a:lnTo>
                      <a:pt x="28" y="41"/>
                    </a:lnTo>
                    <a:lnTo>
                      <a:pt x="26" y="42"/>
                    </a:lnTo>
                    <a:lnTo>
                      <a:pt x="24" y="43"/>
                    </a:lnTo>
                    <a:lnTo>
                      <a:pt x="23" y="43"/>
                    </a:lnTo>
                    <a:lnTo>
                      <a:pt x="22" y="43"/>
                    </a:lnTo>
                    <a:lnTo>
                      <a:pt x="19" y="42"/>
                    </a:lnTo>
                    <a:lnTo>
                      <a:pt x="15" y="41"/>
                    </a:lnTo>
                    <a:lnTo>
                      <a:pt x="13" y="39"/>
                    </a:lnTo>
                    <a:lnTo>
                      <a:pt x="11" y="36"/>
                    </a:lnTo>
                    <a:lnTo>
                      <a:pt x="9" y="32"/>
                    </a:lnTo>
                    <a:lnTo>
                      <a:pt x="8" y="28"/>
                    </a:lnTo>
                    <a:lnTo>
                      <a:pt x="8" y="24"/>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48" name="Freeform 401"/>
              <p:cNvSpPr>
                <a:spLocks noChangeAspect="1" noEditPoints="1"/>
              </p:cNvSpPr>
              <p:nvPr/>
            </p:nvSpPr>
            <p:spPr bwMode="auto">
              <a:xfrm>
                <a:off x="1992" y="2594"/>
                <a:ext cx="50" cy="70"/>
              </a:xfrm>
              <a:custGeom>
                <a:avLst/>
                <a:gdLst>
                  <a:gd name="T0" fmla="*/ 35 w 50"/>
                  <a:gd name="T1" fmla="*/ 70 h 70"/>
                  <a:gd name="T2" fmla="*/ 50 w 50"/>
                  <a:gd name="T3" fmla="*/ 66 h 70"/>
                  <a:gd name="T4" fmla="*/ 45 w 50"/>
                  <a:gd name="T5" fmla="*/ 66 h 70"/>
                  <a:gd name="T6" fmla="*/ 43 w 50"/>
                  <a:gd name="T7" fmla="*/ 65 h 70"/>
                  <a:gd name="T8" fmla="*/ 42 w 50"/>
                  <a:gd name="T9" fmla="*/ 63 h 70"/>
                  <a:gd name="T10" fmla="*/ 42 w 50"/>
                  <a:gd name="T11" fmla="*/ 61 h 70"/>
                  <a:gd name="T12" fmla="*/ 27 w 50"/>
                  <a:gd name="T13" fmla="*/ 1 h 70"/>
                  <a:gd name="T14" fmla="*/ 30 w 50"/>
                  <a:gd name="T15" fmla="*/ 4 h 70"/>
                  <a:gd name="T16" fmla="*/ 33 w 50"/>
                  <a:gd name="T17" fmla="*/ 5 h 70"/>
                  <a:gd name="T18" fmla="*/ 35 w 50"/>
                  <a:gd name="T19" fmla="*/ 6 h 70"/>
                  <a:gd name="T20" fmla="*/ 35 w 50"/>
                  <a:gd name="T21" fmla="*/ 8 h 70"/>
                  <a:gd name="T22" fmla="*/ 35 w 50"/>
                  <a:gd name="T23" fmla="*/ 31 h 70"/>
                  <a:gd name="T24" fmla="*/ 30 w 50"/>
                  <a:gd name="T25" fmla="*/ 27 h 70"/>
                  <a:gd name="T26" fmla="*/ 23 w 50"/>
                  <a:gd name="T27" fmla="*/ 25 h 70"/>
                  <a:gd name="T28" fmla="*/ 7 w 50"/>
                  <a:gd name="T29" fmla="*/ 32 h 70"/>
                  <a:gd name="T30" fmla="*/ 0 w 50"/>
                  <a:gd name="T31" fmla="*/ 48 h 70"/>
                  <a:gd name="T32" fmla="*/ 7 w 50"/>
                  <a:gd name="T33" fmla="*/ 64 h 70"/>
                  <a:gd name="T34" fmla="*/ 22 w 50"/>
                  <a:gd name="T35" fmla="*/ 70 h 70"/>
                  <a:gd name="T36" fmla="*/ 30 w 50"/>
                  <a:gd name="T37" fmla="*/ 68 h 70"/>
                  <a:gd name="T38" fmla="*/ 35 w 50"/>
                  <a:gd name="T39" fmla="*/ 64 h 70"/>
                  <a:gd name="T40" fmla="*/ 35 w 50"/>
                  <a:gd name="T41" fmla="*/ 57 h 70"/>
                  <a:gd name="T42" fmla="*/ 35 w 50"/>
                  <a:gd name="T43" fmla="*/ 59 h 70"/>
                  <a:gd name="T44" fmla="*/ 34 w 50"/>
                  <a:gd name="T45" fmla="*/ 61 h 70"/>
                  <a:gd name="T46" fmla="*/ 28 w 50"/>
                  <a:gd name="T47" fmla="*/ 66 h 70"/>
                  <a:gd name="T48" fmla="*/ 22 w 50"/>
                  <a:gd name="T49" fmla="*/ 68 h 70"/>
                  <a:gd name="T50" fmla="*/ 16 w 50"/>
                  <a:gd name="T51" fmla="*/ 66 h 70"/>
                  <a:gd name="T52" fmla="*/ 12 w 50"/>
                  <a:gd name="T53" fmla="*/ 62 h 70"/>
                  <a:gd name="T54" fmla="*/ 9 w 50"/>
                  <a:gd name="T55" fmla="*/ 55 h 70"/>
                  <a:gd name="T56" fmla="*/ 9 w 50"/>
                  <a:gd name="T57" fmla="*/ 48 h 70"/>
                  <a:gd name="T58" fmla="*/ 9 w 50"/>
                  <a:gd name="T59" fmla="*/ 41 h 70"/>
                  <a:gd name="T60" fmla="*/ 12 w 50"/>
                  <a:gd name="T61" fmla="*/ 34 h 70"/>
                  <a:gd name="T62" fmla="*/ 16 w 50"/>
                  <a:gd name="T63" fmla="*/ 29 h 70"/>
                  <a:gd name="T64" fmla="*/ 23 w 50"/>
                  <a:gd name="T65" fmla="*/ 27 h 70"/>
                  <a:gd name="T66" fmla="*/ 29 w 50"/>
                  <a:gd name="T67" fmla="*/ 29 h 70"/>
                  <a:gd name="T68" fmla="*/ 34 w 50"/>
                  <a:gd name="T69" fmla="*/ 33 h 70"/>
                  <a:gd name="T70" fmla="*/ 35 w 50"/>
                  <a:gd name="T71" fmla="*/ 35 h 70"/>
                  <a:gd name="T72" fmla="*/ 35 w 50"/>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70">
                    <a:moveTo>
                      <a:pt x="35" y="64"/>
                    </a:moveTo>
                    <a:lnTo>
                      <a:pt x="35" y="70"/>
                    </a:lnTo>
                    <a:lnTo>
                      <a:pt x="50" y="69"/>
                    </a:lnTo>
                    <a:lnTo>
                      <a:pt x="50" y="66"/>
                    </a:lnTo>
                    <a:lnTo>
                      <a:pt x="47" y="66"/>
                    </a:lnTo>
                    <a:lnTo>
                      <a:pt x="45" y="66"/>
                    </a:lnTo>
                    <a:lnTo>
                      <a:pt x="44" y="66"/>
                    </a:lnTo>
                    <a:lnTo>
                      <a:pt x="43" y="65"/>
                    </a:lnTo>
                    <a:lnTo>
                      <a:pt x="42" y="64"/>
                    </a:lnTo>
                    <a:lnTo>
                      <a:pt x="42" y="63"/>
                    </a:lnTo>
                    <a:lnTo>
                      <a:pt x="42" y="62"/>
                    </a:lnTo>
                    <a:lnTo>
                      <a:pt x="42" y="61"/>
                    </a:lnTo>
                    <a:lnTo>
                      <a:pt x="42" y="0"/>
                    </a:lnTo>
                    <a:lnTo>
                      <a:pt x="27" y="1"/>
                    </a:lnTo>
                    <a:lnTo>
                      <a:pt x="27" y="4"/>
                    </a:lnTo>
                    <a:lnTo>
                      <a:pt x="30" y="4"/>
                    </a:lnTo>
                    <a:lnTo>
                      <a:pt x="32" y="4"/>
                    </a:lnTo>
                    <a:lnTo>
                      <a:pt x="33" y="5"/>
                    </a:lnTo>
                    <a:lnTo>
                      <a:pt x="34" y="5"/>
                    </a:lnTo>
                    <a:lnTo>
                      <a:pt x="35" y="6"/>
                    </a:lnTo>
                    <a:lnTo>
                      <a:pt x="35" y="7"/>
                    </a:lnTo>
                    <a:lnTo>
                      <a:pt x="35" y="8"/>
                    </a:lnTo>
                    <a:lnTo>
                      <a:pt x="35" y="10"/>
                    </a:lnTo>
                    <a:lnTo>
                      <a:pt x="35" y="31"/>
                    </a:lnTo>
                    <a:lnTo>
                      <a:pt x="33" y="29"/>
                    </a:lnTo>
                    <a:lnTo>
                      <a:pt x="30" y="27"/>
                    </a:lnTo>
                    <a:lnTo>
                      <a:pt x="27" y="26"/>
                    </a:lnTo>
                    <a:lnTo>
                      <a:pt x="23" y="25"/>
                    </a:lnTo>
                    <a:lnTo>
                      <a:pt x="14" y="27"/>
                    </a:lnTo>
                    <a:lnTo>
                      <a:pt x="7" y="32"/>
                    </a:lnTo>
                    <a:lnTo>
                      <a:pt x="2" y="39"/>
                    </a:lnTo>
                    <a:lnTo>
                      <a:pt x="0" y="48"/>
                    </a:lnTo>
                    <a:lnTo>
                      <a:pt x="2" y="57"/>
                    </a:lnTo>
                    <a:lnTo>
                      <a:pt x="7" y="64"/>
                    </a:lnTo>
                    <a:lnTo>
                      <a:pt x="13" y="69"/>
                    </a:lnTo>
                    <a:lnTo>
                      <a:pt x="22" y="70"/>
                    </a:lnTo>
                    <a:lnTo>
                      <a:pt x="26" y="70"/>
                    </a:lnTo>
                    <a:lnTo>
                      <a:pt x="30" y="68"/>
                    </a:lnTo>
                    <a:lnTo>
                      <a:pt x="33" y="66"/>
                    </a:lnTo>
                    <a:lnTo>
                      <a:pt x="35" y="64"/>
                    </a:lnTo>
                    <a:close/>
                    <a:moveTo>
                      <a:pt x="35" y="37"/>
                    </a:moveTo>
                    <a:lnTo>
                      <a:pt x="35" y="57"/>
                    </a:lnTo>
                    <a:lnTo>
                      <a:pt x="35" y="59"/>
                    </a:lnTo>
                    <a:lnTo>
                      <a:pt x="35" y="59"/>
                    </a:lnTo>
                    <a:lnTo>
                      <a:pt x="34" y="60"/>
                    </a:lnTo>
                    <a:lnTo>
                      <a:pt x="34" y="61"/>
                    </a:lnTo>
                    <a:lnTo>
                      <a:pt x="31" y="64"/>
                    </a:lnTo>
                    <a:lnTo>
                      <a:pt x="28" y="66"/>
                    </a:lnTo>
                    <a:lnTo>
                      <a:pt x="25" y="68"/>
                    </a:lnTo>
                    <a:lnTo>
                      <a:pt x="22" y="68"/>
                    </a:lnTo>
                    <a:lnTo>
                      <a:pt x="19" y="68"/>
                    </a:lnTo>
                    <a:lnTo>
                      <a:pt x="16" y="66"/>
                    </a:lnTo>
                    <a:lnTo>
                      <a:pt x="14" y="64"/>
                    </a:lnTo>
                    <a:lnTo>
                      <a:pt x="12" y="62"/>
                    </a:lnTo>
                    <a:lnTo>
                      <a:pt x="10" y="58"/>
                    </a:lnTo>
                    <a:lnTo>
                      <a:pt x="9" y="55"/>
                    </a:lnTo>
                    <a:lnTo>
                      <a:pt x="9" y="51"/>
                    </a:lnTo>
                    <a:lnTo>
                      <a:pt x="9" y="48"/>
                    </a:lnTo>
                    <a:lnTo>
                      <a:pt x="9" y="45"/>
                    </a:lnTo>
                    <a:lnTo>
                      <a:pt x="9" y="41"/>
                    </a:lnTo>
                    <a:lnTo>
                      <a:pt x="10" y="37"/>
                    </a:lnTo>
                    <a:lnTo>
                      <a:pt x="12" y="34"/>
                    </a:lnTo>
                    <a:lnTo>
                      <a:pt x="14" y="31"/>
                    </a:lnTo>
                    <a:lnTo>
                      <a:pt x="16" y="29"/>
                    </a:lnTo>
                    <a:lnTo>
                      <a:pt x="19" y="28"/>
                    </a:lnTo>
                    <a:lnTo>
                      <a:pt x="23" y="27"/>
                    </a:lnTo>
                    <a:lnTo>
                      <a:pt x="26" y="28"/>
                    </a:lnTo>
                    <a:lnTo>
                      <a:pt x="29" y="29"/>
                    </a:lnTo>
                    <a:lnTo>
                      <a:pt x="31" y="30"/>
                    </a:lnTo>
                    <a:lnTo>
                      <a:pt x="34" y="33"/>
                    </a:lnTo>
                    <a:lnTo>
                      <a:pt x="34" y="34"/>
                    </a:lnTo>
                    <a:lnTo>
                      <a:pt x="35" y="35"/>
                    </a:lnTo>
                    <a:lnTo>
                      <a:pt x="35" y="36"/>
                    </a:lnTo>
                    <a:lnTo>
                      <a:pt x="35"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49" name="Freeform 402"/>
              <p:cNvSpPr>
                <a:spLocks noChangeAspect="1"/>
              </p:cNvSpPr>
              <p:nvPr/>
            </p:nvSpPr>
            <p:spPr bwMode="auto">
              <a:xfrm>
                <a:off x="2056" y="2588"/>
                <a:ext cx="14" cy="100"/>
              </a:xfrm>
              <a:custGeom>
                <a:avLst/>
                <a:gdLst>
                  <a:gd name="T0" fmla="*/ 14 w 14"/>
                  <a:gd name="T1" fmla="*/ 100 h 100"/>
                  <a:gd name="T2" fmla="*/ 14 w 14"/>
                  <a:gd name="T3" fmla="*/ 96 h 100"/>
                  <a:gd name="T4" fmla="*/ 4 w 14"/>
                  <a:gd name="T5" fmla="*/ 96 h 100"/>
                  <a:gd name="T6" fmla="*/ 4 w 14"/>
                  <a:gd name="T7" fmla="*/ 4 h 100"/>
                  <a:gd name="T8" fmla="*/ 14 w 14"/>
                  <a:gd name="T9" fmla="*/ 4 h 100"/>
                  <a:gd name="T10" fmla="*/ 14 w 14"/>
                  <a:gd name="T11" fmla="*/ 0 h 100"/>
                  <a:gd name="T12" fmla="*/ 0 w 14"/>
                  <a:gd name="T13" fmla="*/ 0 h 100"/>
                  <a:gd name="T14" fmla="*/ 0 w 14"/>
                  <a:gd name="T15" fmla="*/ 100 h 100"/>
                  <a:gd name="T16" fmla="*/ 14 w 14"/>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00">
                    <a:moveTo>
                      <a:pt x="14" y="100"/>
                    </a:moveTo>
                    <a:lnTo>
                      <a:pt x="14" y="96"/>
                    </a:lnTo>
                    <a:lnTo>
                      <a:pt x="4" y="96"/>
                    </a:lnTo>
                    <a:lnTo>
                      <a:pt x="4" y="4"/>
                    </a:lnTo>
                    <a:lnTo>
                      <a:pt x="14" y="4"/>
                    </a:lnTo>
                    <a:lnTo>
                      <a:pt x="14" y="0"/>
                    </a:lnTo>
                    <a:lnTo>
                      <a:pt x="0" y="0"/>
                    </a:lnTo>
                    <a:lnTo>
                      <a:pt x="0" y="100"/>
                    </a:lnTo>
                    <a:lnTo>
                      <a:pt x="14" y="10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50" name="Freeform 403"/>
              <p:cNvSpPr>
                <a:spLocks noChangeAspect="1"/>
              </p:cNvSpPr>
              <p:nvPr/>
            </p:nvSpPr>
            <p:spPr bwMode="auto">
              <a:xfrm>
                <a:off x="2075" y="2619"/>
                <a:ext cx="33" cy="45"/>
              </a:xfrm>
              <a:custGeom>
                <a:avLst/>
                <a:gdLst>
                  <a:gd name="T0" fmla="*/ 19 w 33"/>
                  <a:gd name="T1" fmla="*/ 25 h 45"/>
                  <a:gd name="T2" fmla="*/ 22 w 33"/>
                  <a:gd name="T3" fmla="*/ 26 h 45"/>
                  <a:gd name="T4" fmla="*/ 26 w 33"/>
                  <a:gd name="T5" fmla="*/ 28 h 45"/>
                  <a:gd name="T6" fmla="*/ 28 w 33"/>
                  <a:gd name="T7" fmla="*/ 32 h 45"/>
                  <a:gd name="T8" fmla="*/ 28 w 33"/>
                  <a:gd name="T9" fmla="*/ 38 h 45"/>
                  <a:gd name="T10" fmla="*/ 22 w 33"/>
                  <a:gd name="T11" fmla="*/ 42 h 45"/>
                  <a:gd name="T12" fmla="*/ 14 w 33"/>
                  <a:gd name="T13" fmla="*/ 43 h 45"/>
                  <a:gd name="T14" fmla="*/ 9 w 33"/>
                  <a:gd name="T15" fmla="*/ 41 h 45"/>
                  <a:gd name="T16" fmla="*/ 6 w 33"/>
                  <a:gd name="T17" fmla="*/ 37 h 45"/>
                  <a:gd name="T18" fmla="*/ 4 w 33"/>
                  <a:gd name="T19" fmla="*/ 32 h 45"/>
                  <a:gd name="T20" fmla="*/ 3 w 33"/>
                  <a:gd name="T21" fmla="*/ 28 h 45"/>
                  <a:gd name="T22" fmla="*/ 1 w 33"/>
                  <a:gd name="T23" fmla="*/ 28 h 45"/>
                  <a:gd name="T24" fmla="*/ 0 w 33"/>
                  <a:gd name="T25" fmla="*/ 43 h 45"/>
                  <a:gd name="T26" fmla="*/ 2 w 33"/>
                  <a:gd name="T27" fmla="*/ 45 h 45"/>
                  <a:gd name="T28" fmla="*/ 2 w 33"/>
                  <a:gd name="T29" fmla="*/ 45 h 45"/>
                  <a:gd name="T30" fmla="*/ 4 w 33"/>
                  <a:gd name="T31" fmla="*/ 43 h 45"/>
                  <a:gd name="T32" fmla="*/ 4 w 33"/>
                  <a:gd name="T33" fmla="*/ 43 h 45"/>
                  <a:gd name="T34" fmla="*/ 6 w 33"/>
                  <a:gd name="T35" fmla="*/ 41 h 45"/>
                  <a:gd name="T36" fmla="*/ 12 w 33"/>
                  <a:gd name="T37" fmla="*/ 45 h 45"/>
                  <a:gd name="T38" fmla="*/ 17 w 33"/>
                  <a:gd name="T39" fmla="*/ 45 h 45"/>
                  <a:gd name="T40" fmla="*/ 29 w 33"/>
                  <a:gd name="T41" fmla="*/ 41 h 45"/>
                  <a:gd name="T42" fmla="*/ 33 w 33"/>
                  <a:gd name="T43" fmla="*/ 31 h 45"/>
                  <a:gd name="T44" fmla="*/ 31 w 33"/>
                  <a:gd name="T45" fmla="*/ 25 h 45"/>
                  <a:gd name="T46" fmla="*/ 29 w 33"/>
                  <a:gd name="T47" fmla="*/ 22 h 45"/>
                  <a:gd name="T48" fmla="*/ 24 w 33"/>
                  <a:gd name="T49" fmla="*/ 19 h 45"/>
                  <a:gd name="T50" fmla="*/ 18 w 33"/>
                  <a:gd name="T51" fmla="*/ 17 h 45"/>
                  <a:gd name="T52" fmla="*/ 13 w 33"/>
                  <a:gd name="T53" fmla="*/ 16 h 45"/>
                  <a:gd name="T54" fmla="*/ 9 w 33"/>
                  <a:gd name="T55" fmla="*/ 15 h 45"/>
                  <a:gd name="T56" fmla="*/ 6 w 33"/>
                  <a:gd name="T57" fmla="*/ 13 h 45"/>
                  <a:gd name="T58" fmla="*/ 5 w 33"/>
                  <a:gd name="T59" fmla="*/ 9 h 45"/>
                  <a:gd name="T60" fmla="*/ 8 w 33"/>
                  <a:gd name="T61" fmla="*/ 4 h 45"/>
                  <a:gd name="T62" fmla="*/ 16 w 33"/>
                  <a:gd name="T63" fmla="*/ 1 h 45"/>
                  <a:gd name="T64" fmla="*/ 23 w 33"/>
                  <a:gd name="T65" fmla="*/ 3 h 45"/>
                  <a:gd name="T66" fmla="*/ 26 w 33"/>
                  <a:gd name="T67" fmla="*/ 6 h 45"/>
                  <a:gd name="T68" fmla="*/ 28 w 33"/>
                  <a:gd name="T69" fmla="*/ 10 h 45"/>
                  <a:gd name="T70" fmla="*/ 28 w 33"/>
                  <a:gd name="T71" fmla="*/ 13 h 45"/>
                  <a:gd name="T72" fmla="*/ 29 w 33"/>
                  <a:gd name="T73" fmla="*/ 14 h 45"/>
                  <a:gd name="T74" fmla="*/ 30 w 33"/>
                  <a:gd name="T75" fmla="*/ 14 h 45"/>
                  <a:gd name="T76" fmla="*/ 31 w 33"/>
                  <a:gd name="T77" fmla="*/ 12 h 45"/>
                  <a:gd name="T78" fmla="*/ 30 w 33"/>
                  <a:gd name="T79" fmla="*/ 0 h 45"/>
                  <a:gd name="T80" fmla="*/ 29 w 33"/>
                  <a:gd name="T81" fmla="*/ 0 h 45"/>
                  <a:gd name="T82" fmla="*/ 27 w 33"/>
                  <a:gd name="T83" fmla="*/ 2 h 45"/>
                  <a:gd name="T84" fmla="*/ 23 w 33"/>
                  <a:gd name="T85" fmla="*/ 1 h 45"/>
                  <a:gd name="T86" fmla="*/ 18 w 33"/>
                  <a:gd name="T87" fmla="*/ 0 h 45"/>
                  <a:gd name="T88" fmla="*/ 9 w 33"/>
                  <a:gd name="T89" fmla="*/ 1 h 45"/>
                  <a:gd name="T90" fmla="*/ 1 w 33"/>
                  <a:gd name="T91" fmla="*/ 7 h 45"/>
                  <a:gd name="T92" fmla="*/ 2 w 33"/>
                  <a:gd name="T93" fmla="*/ 16 h 45"/>
                  <a:gd name="T94" fmla="*/ 7 w 33"/>
                  <a:gd name="T95" fmla="*/ 22 h 45"/>
                  <a:gd name="T96" fmla="*/ 13 w 33"/>
                  <a:gd name="T97"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5">
                    <a:moveTo>
                      <a:pt x="18" y="25"/>
                    </a:moveTo>
                    <a:lnTo>
                      <a:pt x="19" y="25"/>
                    </a:lnTo>
                    <a:lnTo>
                      <a:pt x="20" y="25"/>
                    </a:lnTo>
                    <a:lnTo>
                      <a:pt x="22" y="26"/>
                    </a:lnTo>
                    <a:lnTo>
                      <a:pt x="24" y="27"/>
                    </a:lnTo>
                    <a:lnTo>
                      <a:pt x="26" y="28"/>
                    </a:lnTo>
                    <a:lnTo>
                      <a:pt x="27" y="30"/>
                    </a:lnTo>
                    <a:lnTo>
                      <a:pt x="28" y="32"/>
                    </a:lnTo>
                    <a:lnTo>
                      <a:pt x="28" y="34"/>
                    </a:lnTo>
                    <a:lnTo>
                      <a:pt x="28" y="38"/>
                    </a:lnTo>
                    <a:lnTo>
                      <a:pt x="26" y="40"/>
                    </a:lnTo>
                    <a:lnTo>
                      <a:pt x="22" y="42"/>
                    </a:lnTo>
                    <a:lnTo>
                      <a:pt x="17" y="43"/>
                    </a:lnTo>
                    <a:lnTo>
                      <a:pt x="14" y="43"/>
                    </a:lnTo>
                    <a:lnTo>
                      <a:pt x="12" y="42"/>
                    </a:lnTo>
                    <a:lnTo>
                      <a:pt x="9" y="41"/>
                    </a:lnTo>
                    <a:lnTo>
                      <a:pt x="8" y="39"/>
                    </a:lnTo>
                    <a:lnTo>
                      <a:pt x="6" y="37"/>
                    </a:lnTo>
                    <a:lnTo>
                      <a:pt x="5" y="35"/>
                    </a:lnTo>
                    <a:lnTo>
                      <a:pt x="4" y="32"/>
                    </a:lnTo>
                    <a:lnTo>
                      <a:pt x="3" y="29"/>
                    </a:lnTo>
                    <a:lnTo>
                      <a:pt x="3" y="28"/>
                    </a:lnTo>
                    <a:lnTo>
                      <a:pt x="2" y="27"/>
                    </a:lnTo>
                    <a:lnTo>
                      <a:pt x="1" y="28"/>
                    </a:lnTo>
                    <a:lnTo>
                      <a:pt x="0" y="30"/>
                    </a:lnTo>
                    <a:lnTo>
                      <a:pt x="0" y="43"/>
                    </a:lnTo>
                    <a:lnTo>
                      <a:pt x="1" y="45"/>
                    </a:lnTo>
                    <a:lnTo>
                      <a:pt x="2" y="45"/>
                    </a:lnTo>
                    <a:lnTo>
                      <a:pt x="2" y="45"/>
                    </a:lnTo>
                    <a:lnTo>
                      <a:pt x="2" y="45"/>
                    </a:lnTo>
                    <a:lnTo>
                      <a:pt x="3" y="44"/>
                    </a:lnTo>
                    <a:lnTo>
                      <a:pt x="4" y="43"/>
                    </a:lnTo>
                    <a:lnTo>
                      <a:pt x="4" y="43"/>
                    </a:lnTo>
                    <a:lnTo>
                      <a:pt x="4" y="43"/>
                    </a:lnTo>
                    <a:lnTo>
                      <a:pt x="5" y="42"/>
                    </a:lnTo>
                    <a:lnTo>
                      <a:pt x="6" y="41"/>
                    </a:lnTo>
                    <a:lnTo>
                      <a:pt x="9" y="43"/>
                    </a:lnTo>
                    <a:lnTo>
                      <a:pt x="12" y="45"/>
                    </a:lnTo>
                    <a:lnTo>
                      <a:pt x="15" y="45"/>
                    </a:lnTo>
                    <a:lnTo>
                      <a:pt x="17" y="45"/>
                    </a:lnTo>
                    <a:lnTo>
                      <a:pt x="24" y="44"/>
                    </a:lnTo>
                    <a:lnTo>
                      <a:pt x="29" y="41"/>
                    </a:lnTo>
                    <a:lnTo>
                      <a:pt x="32" y="37"/>
                    </a:lnTo>
                    <a:lnTo>
                      <a:pt x="33" y="31"/>
                    </a:lnTo>
                    <a:lnTo>
                      <a:pt x="33" y="28"/>
                    </a:lnTo>
                    <a:lnTo>
                      <a:pt x="31" y="25"/>
                    </a:lnTo>
                    <a:lnTo>
                      <a:pt x="30" y="23"/>
                    </a:lnTo>
                    <a:lnTo>
                      <a:pt x="29" y="22"/>
                    </a:lnTo>
                    <a:lnTo>
                      <a:pt x="26" y="20"/>
                    </a:lnTo>
                    <a:lnTo>
                      <a:pt x="24" y="19"/>
                    </a:lnTo>
                    <a:lnTo>
                      <a:pt x="21" y="18"/>
                    </a:lnTo>
                    <a:lnTo>
                      <a:pt x="18" y="17"/>
                    </a:lnTo>
                    <a:lnTo>
                      <a:pt x="15" y="17"/>
                    </a:lnTo>
                    <a:lnTo>
                      <a:pt x="13" y="16"/>
                    </a:lnTo>
                    <a:lnTo>
                      <a:pt x="11" y="16"/>
                    </a:lnTo>
                    <a:lnTo>
                      <a:pt x="9" y="15"/>
                    </a:lnTo>
                    <a:lnTo>
                      <a:pt x="8" y="14"/>
                    </a:lnTo>
                    <a:lnTo>
                      <a:pt x="6" y="13"/>
                    </a:lnTo>
                    <a:lnTo>
                      <a:pt x="6" y="11"/>
                    </a:lnTo>
                    <a:lnTo>
                      <a:pt x="5" y="9"/>
                    </a:lnTo>
                    <a:lnTo>
                      <a:pt x="6" y="6"/>
                    </a:lnTo>
                    <a:lnTo>
                      <a:pt x="8" y="4"/>
                    </a:lnTo>
                    <a:lnTo>
                      <a:pt x="11" y="2"/>
                    </a:lnTo>
                    <a:lnTo>
                      <a:pt x="16" y="1"/>
                    </a:lnTo>
                    <a:lnTo>
                      <a:pt x="20" y="2"/>
                    </a:lnTo>
                    <a:lnTo>
                      <a:pt x="23" y="3"/>
                    </a:lnTo>
                    <a:lnTo>
                      <a:pt x="25" y="4"/>
                    </a:lnTo>
                    <a:lnTo>
                      <a:pt x="26" y="6"/>
                    </a:lnTo>
                    <a:lnTo>
                      <a:pt x="27" y="8"/>
                    </a:lnTo>
                    <a:lnTo>
                      <a:pt x="28" y="10"/>
                    </a:lnTo>
                    <a:lnTo>
                      <a:pt x="28" y="12"/>
                    </a:lnTo>
                    <a:lnTo>
                      <a:pt x="28" y="13"/>
                    </a:lnTo>
                    <a:lnTo>
                      <a:pt x="29" y="14"/>
                    </a:lnTo>
                    <a:lnTo>
                      <a:pt x="29" y="14"/>
                    </a:lnTo>
                    <a:lnTo>
                      <a:pt x="30" y="14"/>
                    </a:lnTo>
                    <a:lnTo>
                      <a:pt x="30" y="14"/>
                    </a:lnTo>
                    <a:lnTo>
                      <a:pt x="31" y="13"/>
                    </a:lnTo>
                    <a:lnTo>
                      <a:pt x="31" y="12"/>
                    </a:lnTo>
                    <a:lnTo>
                      <a:pt x="31" y="2"/>
                    </a:lnTo>
                    <a:lnTo>
                      <a:pt x="30" y="0"/>
                    </a:lnTo>
                    <a:lnTo>
                      <a:pt x="29" y="0"/>
                    </a:lnTo>
                    <a:lnTo>
                      <a:pt x="29" y="0"/>
                    </a:lnTo>
                    <a:lnTo>
                      <a:pt x="27" y="1"/>
                    </a:lnTo>
                    <a:lnTo>
                      <a:pt x="27" y="2"/>
                    </a:lnTo>
                    <a:lnTo>
                      <a:pt x="26" y="2"/>
                    </a:lnTo>
                    <a:lnTo>
                      <a:pt x="23" y="1"/>
                    </a:lnTo>
                    <a:lnTo>
                      <a:pt x="20" y="0"/>
                    </a:lnTo>
                    <a:lnTo>
                      <a:pt x="18" y="0"/>
                    </a:lnTo>
                    <a:lnTo>
                      <a:pt x="16" y="0"/>
                    </a:lnTo>
                    <a:lnTo>
                      <a:pt x="9" y="1"/>
                    </a:lnTo>
                    <a:lnTo>
                      <a:pt x="4" y="4"/>
                    </a:lnTo>
                    <a:lnTo>
                      <a:pt x="1" y="7"/>
                    </a:lnTo>
                    <a:lnTo>
                      <a:pt x="0" y="12"/>
                    </a:lnTo>
                    <a:lnTo>
                      <a:pt x="2" y="16"/>
                    </a:lnTo>
                    <a:lnTo>
                      <a:pt x="5" y="20"/>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7" name="Freeform 404"/>
              <p:cNvSpPr>
                <a:spLocks noChangeAspect="1"/>
              </p:cNvSpPr>
              <p:nvPr/>
            </p:nvSpPr>
            <p:spPr bwMode="auto">
              <a:xfrm>
                <a:off x="2114" y="2588"/>
                <a:ext cx="13" cy="100"/>
              </a:xfrm>
              <a:custGeom>
                <a:avLst/>
                <a:gdLst>
                  <a:gd name="T0" fmla="*/ 13 w 13"/>
                  <a:gd name="T1" fmla="*/ 0 h 100"/>
                  <a:gd name="T2" fmla="*/ 0 w 13"/>
                  <a:gd name="T3" fmla="*/ 0 h 100"/>
                  <a:gd name="T4" fmla="*/ 0 w 13"/>
                  <a:gd name="T5" fmla="*/ 4 h 100"/>
                  <a:gd name="T6" fmla="*/ 9 w 13"/>
                  <a:gd name="T7" fmla="*/ 4 h 100"/>
                  <a:gd name="T8" fmla="*/ 9 w 13"/>
                  <a:gd name="T9" fmla="*/ 96 h 100"/>
                  <a:gd name="T10" fmla="*/ 0 w 13"/>
                  <a:gd name="T11" fmla="*/ 96 h 100"/>
                  <a:gd name="T12" fmla="*/ 0 w 13"/>
                  <a:gd name="T13" fmla="*/ 100 h 100"/>
                  <a:gd name="T14" fmla="*/ 13 w 13"/>
                  <a:gd name="T15" fmla="*/ 100 h 100"/>
                  <a:gd name="T16" fmla="*/ 13 w 13"/>
                  <a:gd name="T1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00">
                    <a:moveTo>
                      <a:pt x="13" y="0"/>
                    </a:moveTo>
                    <a:lnTo>
                      <a:pt x="0" y="0"/>
                    </a:lnTo>
                    <a:lnTo>
                      <a:pt x="0" y="4"/>
                    </a:lnTo>
                    <a:lnTo>
                      <a:pt x="9" y="4"/>
                    </a:lnTo>
                    <a:lnTo>
                      <a:pt x="9" y="96"/>
                    </a:lnTo>
                    <a:lnTo>
                      <a:pt x="0" y="96"/>
                    </a:lnTo>
                    <a:lnTo>
                      <a:pt x="0" y="100"/>
                    </a:lnTo>
                    <a:lnTo>
                      <a:pt x="13" y="100"/>
                    </a:lnTo>
                    <a:lnTo>
                      <a:pt x="1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8" name="Freeform 405"/>
              <p:cNvSpPr>
                <a:spLocks noChangeAspect="1"/>
              </p:cNvSpPr>
              <p:nvPr/>
            </p:nvSpPr>
            <p:spPr bwMode="auto">
              <a:xfrm>
                <a:off x="713" y="2730"/>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8 h 53"/>
                  <a:gd name="T20" fmla="*/ 2 w 28"/>
                  <a:gd name="T21" fmla="*/ 7 h 53"/>
                  <a:gd name="T22" fmla="*/ 5 w 28"/>
                  <a:gd name="T23" fmla="*/ 7 h 53"/>
                  <a:gd name="T24" fmla="*/ 8 w 28"/>
                  <a:gd name="T25" fmla="*/ 7 h 53"/>
                  <a:gd name="T26" fmla="*/ 11 w 28"/>
                  <a:gd name="T27" fmla="*/ 5 h 53"/>
                  <a:gd name="T28" fmla="*/ 11 w 28"/>
                  <a:gd name="T29" fmla="*/ 46 h 53"/>
                  <a:gd name="T30" fmla="*/ 11 w 28"/>
                  <a:gd name="T31" fmla="*/ 48 h 53"/>
                  <a:gd name="T32" fmla="*/ 10 w 28"/>
                  <a:gd name="T33" fmla="*/ 49 h 53"/>
                  <a:gd name="T34" fmla="*/ 8 w 28"/>
                  <a:gd name="T35" fmla="*/ 50 h 53"/>
                  <a:gd name="T36" fmla="*/ 3 w 28"/>
                  <a:gd name="T37" fmla="*/ 50 h 53"/>
                  <a:gd name="T38" fmla="*/ 1 w 28"/>
                  <a:gd name="T39" fmla="*/ 50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0 h 53"/>
                  <a:gd name="T60" fmla="*/ 25 w 28"/>
                  <a:gd name="T61" fmla="*/ 50 h 53"/>
                  <a:gd name="T62" fmla="*/ 21 w 28"/>
                  <a:gd name="T63" fmla="*/ 50 h 53"/>
                  <a:gd name="T64" fmla="*/ 19 w 28"/>
                  <a:gd name="T65" fmla="*/ 49 h 53"/>
                  <a:gd name="T66" fmla="*/ 18 w 28"/>
                  <a:gd name="T67" fmla="*/ 48 h 53"/>
                  <a:gd name="T68" fmla="*/ 17 w 28"/>
                  <a:gd name="T69" fmla="*/ 46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8"/>
                    </a:lnTo>
                    <a:lnTo>
                      <a:pt x="2" y="7"/>
                    </a:lnTo>
                    <a:lnTo>
                      <a:pt x="5" y="7"/>
                    </a:lnTo>
                    <a:lnTo>
                      <a:pt x="8" y="7"/>
                    </a:lnTo>
                    <a:lnTo>
                      <a:pt x="11" y="5"/>
                    </a:lnTo>
                    <a:lnTo>
                      <a:pt x="11" y="46"/>
                    </a:lnTo>
                    <a:lnTo>
                      <a:pt x="11" y="48"/>
                    </a:lnTo>
                    <a:lnTo>
                      <a:pt x="10" y="49"/>
                    </a:lnTo>
                    <a:lnTo>
                      <a:pt x="8" y="50"/>
                    </a:lnTo>
                    <a:lnTo>
                      <a:pt x="3" y="50"/>
                    </a:lnTo>
                    <a:lnTo>
                      <a:pt x="1" y="50"/>
                    </a:lnTo>
                    <a:lnTo>
                      <a:pt x="1" y="53"/>
                    </a:lnTo>
                    <a:lnTo>
                      <a:pt x="4" y="53"/>
                    </a:lnTo>
                    <a:lnTo>
                      <a:pt x="7" y="53"/>
                    </a:lnTo>
                    <a:lnTo>
                      <a:pt x="11" y="53"/>
                    </a:lnTo>
                    <a:lnTo>
                      <a:pt x="14" y="53"/>
                    </a:lnTo>
                    <a:lnTo>
                      <a:pt x="17" y="53"/>
                    </a:lnTo>
                    <a:lnTo>
                      <a:pt x="21" y="53"/>
                    </a:lnTo>
                    <a:lnTo>
                      <a:pt x="25" y="53"/>
                    </a:lnTo>
                    <a:lnTo>
                      <a:pt x="28" y="53"/>
                    </a:lnTo>
                    <a:lnTo>
                      <a:pt x="28" y="50"/>
                    </a:lnTo>
                    <a:lnTo>
                      <a:pt x="25" y="50"/>
                    </a:lnTo>
                    <a:lnTo>
                      <a:pt x="21" y="50"/>
                    </a:lnTo>
                    <a:lnTo>
                      <a:pt x="19" y="49"/>
                    </a:lnTo>
                    <a:lnTo>
                      <a:pt x="18" y="48"/>
                    </a:lnTo>
                    <a:lnTo>
                      <a:pt x="17" y="46"/>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9" name="Freeform 406"/>
              <p:cNvSpPr>
                <a:spLocks noChangeAspect="1" noEditPoints="1"/>
              </p:cNvSpPr>
              <p:nvPr/>
            </p:nvSpPr>
            <p:spPr bwMode="auto">
              <a:xfrm>
                <a:off x="751" y="2730"/>
                <a:ext cx="36" cy="54"/>
              </a:xfrm>
              <a:custGeom>
                <a:avLst/>
                <a:gdLst>
                  <a:gd name="T0" fmla="*/ 27 w 36"/>
                  <a:gd name="T1" fmla="*/ 22 h 54"/>
                  <a:gd name="T2" fmla="*/ 32 w 36"/>
                  <a:gd name="T3" fmla="*/ 16 h 54"/>
                  <a:gd name="T4" fmla="*/ 33 w 36"/>
                  <a:gd name="T5" fmla="*/ 9 h 54"/>
                  <a:gd name="T6" fmla="*/ 30 w 36"/>
                  <a:gd name="T7" fmla="*/ 5 h 54"/>
                  <a:gd name="T8" fmla="*/ 26 w 36"/>
                  <a:gd name="T9" fmla="*/ 2 h 54"/>
                  <a:gd name="T10" fmla="*/ 21 w 36"/>
                  <a:gd name="T11" fmla="*/ 0 h 54"/>
                  <a:gd name="T12" fmla="*/ 12 w 36"/>
                  <a:gd name="T13" fmla="*/ 1 h 54"/>
                  <a:gd name="T14" fmla="*/ 4 w 36"/>
                  <a:gd name="T15" fmla="*/ 8 h 54"/>
                  <a:gd name="T16" fmla="*/ 3 w 36"/>
                  <a:gd name="T17" fmla="*/ 17 h 54"/>
                  <a:gd name="T18" fmla="*/ 7 w 36"/>
                  <a:gd name="T19" fmla="*/ 22 h 54"/>
                  <a:gd name="T20" fmla="*/ 9 w 36"/>
                  <a:gd name="T21" fmla="*/ 24 h 54"/>
                  <a:gd name="T22" fmla="*/ 6 w 36"/>
                  <a:gd name="T23" fmla="*/ 30 h 54"/>
                  <a:gd name="T24" fmla="*/ 1 w 36"/>
                  <a:gd name="T25" fmla="*/ 37 h 54"/>
                  <a:gd name="T26" fmla="*/ 2 w 36"/>
                  <a:gd name="T27" fmla="*/ 47 h 54"/>
                  <a:gd name="T28" fmla="*/ 11 w 36"/>
                  <a:gd name="T29" fmla="*/ 54 h 54"/>
                  <a:gd name="T30" fmla="*/ 25 w 36"/>
                  <a:gd name="T31" fmla="*/ 53 h 54"/>
                  <a:gd name="T32" fmla="*/ 34 w 36"/>
                  <a:gd name="T33" fmla="*/ 45 h 54"/>
                  <a:gd name="T34" fmla="*/ 35 w 36"/>
                  <a:gd name="T35" fmla="*/ 36 h 54"/>
                  <a:gd name="T36" fmla="*/ 33 w 36"/>
                  <a:gd name="T37" fmla="*/ 31 h 54"/>
                  <a:gd name="T38" fmla="*/ 31 w 36"/>
                  <a:gd name="T39" fmla="*/ 29 h 54"/>
                  <a:gd name="T40" fmla="*/ 30 w 36"/>
                  <a:gd name="T41" fmla="*/ 28 h 54"/>
                  <a:gd name="T42" fmla="*/ 29 w 36"/>
                  <a:gd name="T43" fmla="*/ 27 h 54"/>
                  <a:gd name="T44" fmla="*/ 25 w 36"/>
                  <a:gd name="T45" fmla="*/ 25 h 54"/>
                  <a:gd name="T46" fmla="*/ 11 w 36"/>
                  <a:gd name="T47" fmla="*/ 17 h 54"/>
                  <a:gd name="T48" fmla="*/ 8 w 36"/>
                  <a:gd name="T49" fmla="*/ 14 h 54"/>
                  <a:gd name="T50" fmla="*/ 7 w 36"/>
                  <a:gd name="T51" fmla="*/ 10 h 54"/>
                  <a:gd name="T52" fmla="*/ 10 w 36"/>
                  <a:gd name="T53" fmla="*/ 4 h 54"/>
                  <a:gd name="T54" fmla="*/ 18 w 36"/>
                  <a:gd name="T55" fmla="*/ 2 h 54"/>
                  <a:gd name="T56" fmla="*/ 26 w 36"/>
                  <a:gd name="T57" fmla="*/ 5 h 54"/>
                  <a:gd name="T58" fmla="*/ 29 w 36"/>
                  <a:gd name="T59" fmla="*/ 12 h 54"/>
                  <a:gd name="T60" fmla="*/ 27 w 36"/>
                  <a:gd name="T61" fmla="*/ 18 h 54"/>
                  <a:gd name="T62" fmla="*/ 21 w 36"/>
                  <a:gd name="T63" fmla="*/ 23 h 54"/>
                  <a:gd name="T64" fmla="*/ 15 w 36"/>
                  <a:gd name="T65" fmla="*/ 27 h 54"/>
                  <a:gd name="T66" fmla="*/ 16 w 36"/>
                  <a:gd name="T67" fmla="*/ 28 h 54"/>
                  <a:gd name="T68" fmla="*/ 20 w 36"/>
                  <a:gd name="T69" fmla="*/ 31 h 54"/>
                  <a:gd name="T70" fmla="*/ 23 w 36"/>
                  <a:gd name="T71" fmla="*/ 33 h 54"/>
                  <a:gd name="T72" fmla="*/ 26 w 36"/>
                  <a:gd name="T73" fmla="*/ 34 h 54"/>
                  <a:gd name="T74" fmla="*/ 29 w 36"/>
                  <a:gd name="T75" fmla="*/ 37 h 54"/>
                  <a:gd name="T76" fmla="*/ 31 w 36"/>
                  <a:gd name="T77" fmla="*/ 42 h 54"/>
                  <a:gd name="T78" fmla="*/ 30 w 36"/>
                  <a:gd name="T79" fmla="*/ 46 h 54"/>
                  <a:gd name="T80" fmla="*/ 27 w 36"/>
                  <a:gd name="T81" fmla="*/ 49 h 54"/>
                  <a:gd name="T82" fmla="*/ 23 w 36"/>
                  <a:gd name="T83" fmla="*/ 51 h 54"/>
                  <a:gd name="T84" fmla="*/ 18 w 36"/>
                  <a:gd name="T85" fmla="*/ 52 h 54"/>
                  <a:gd name="T86" fmla="*/ 13 w 36"/>
                  <a:gd name="T87" fmla="*/ 51 h 54"/>
                  <a:gd name="T88" fmla="*/ 9 w 36"/>
                  <a:gd name="T89" fmla="*/ 49 h 54"/>
                  <a:gd name="T90" fmla="*/ 6 w 36"/>
                  <a:gd name="T91" fmla="*/ 45 h 54"/>
                  <a:gd name="T92" fmla="*/ 5 w 36"/>
                  <a:gd name="T93" fmla="*/ 41 h 54"/>
                  <a:gd name="T94" fmla="*/ 8 w 36"/>
                  <a:gd name="T95" fmla="*/ 33 h 54"/>
                  <a:gd name="T96" fmla="*/ 15 w 36"/>
                  <a:gd name="T9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54">
                    <a:moveTo>
                      <a:pt x="23" y="24"/>
                    </a:moveTo>
                    <a:lnTo>
                      <a:pt x="27" y="22"/>
                    </a:lnTo>
                    <a:lnTo>
                      <a:pt x="30" y="19"/>
                    </a:lnTo>
                    <a:lnTo>
                      <a:pt x="32" y="16"/>
                    </a:lnTo>
                    <a:lnTo>
                      <a:pt x="33" y="12"/>
                    </a:lnTo>
                    <a:lnTo>
                      <a:pt x="33" y="9"/>
                    </a:lnTo>
                    <a:lnTo>
                      <a:pt x="32" y="7"/>
                    </a:lnTo>
                    <a:lnTo>
                      <a:pt x="30" y="5"/>
                    </a:lnTo>
                    <a:lnTo>
                      <a:pt x="28" y="3"/>
                    </a:lnTo>
                    <a:lnTo>
                      <a:pt x="26" y="2"/>
                    </a:lnTo>
                    <a:lnTo>
                      <a:pt x="23" y="1"/>
                    </a:lnTo>
                    <a:lnTo>
                      <a:pt x="21" y="0"/>
                    </a:lnTo>
                    <a:lnTo>
                      <a:pt x="18" y="0"/>
                    </a:lnTo>
                    <a:lnTo>
                      <a:pt x="12" y="1"/>
                    </a:lnTo>
                    <a:lnTo>
                      <a:pt x="7" y="4"/>
                    </a:lnTo>
                    <a:lnTo>
                      <a:pt x="4" y="8"/>
                    </a:lnTo>
                    <a:lnTo>
                      <a:pt x="3" y="13"/>
                    </a:lnTo>
                    <a:lnTo>
                      <a:pt x="3" y="17"/>
                    </a:lnTo>
                    <a:lnTo>
                      <a:pt x="6" y="21"/>
                    </a:lnTo>
                    <a:lnTo>
                      <a:pt x="7" y="22"/>
                    </a:lnTo>
                    <a:lnTo>
                      <a:pt x="8" y="23"/>
                    </a:lnTo>
                    <a:lnTo>
                      <a:pt x="9" y="24"/>
                    </a:lnTo>
                    <a:lnTo>
                      <a:pt x="12" y="26"/>
                    </a:lnTo>
                    <a:lnTo>
                      <a:pt x="6" y="30"/>
                    </a:lnTo>
                    <a:lnTo>
                      <a:pt x="3" y="33"/>
                    </a:lnTo>
                    <a:lnTo>
                      <a:pt x="1" y="37"/>
                    </a:lnTo>
                    <a:lnTo>
                      <a:pt x="0" y="41"/>
                    </a:lnTo>
                    <a:lnTo>
                      <a:pt x="2" y="47"/>
                    </a:lnTo>
                    <a:lnTo>
                      <a:pt x="6" y="51"/>
                    </a:lnTo>
                    <a:lnTo>
                      <a:pt x="11" y="54"/>
                    </a:lnTo>
                    <a:lnTo>
                      <a:pt x="18" y="54"/>
                    </a:lnTo>
                    <a:lnTo>
                      <a:pt x="25" y="53"/>
                    </a:lnTo>
                    <a:lnTo>
                      <a:pt x="30" y="50"/>
                    </a:lnTo>
                    <a:lnTo>
                      <a:pt x="34" y="45"/>
                    </a:lnTo>
                    <a:lnTo>
                      <a:pt x="36" y="39"/>
                    </a:lnTo>
                    <a:lnTo>
                      <a:pt x="35" y="36"/>
                    </a:lnTo>
                    <a:lnTo>
                      <a:pt x="34" y="33"/>
                    </a:lnTo>
                    <a:lnTo>
                      <a:pt x="33" y="31"/>
                    </a:lnTo>
                    <a:lnTo>
                      <a:pt x="32" y="30"/>
                    </a:lnTo>
                    <a:lnTo>
                      <a:pt x="31" y="29"/>
                    </a:lnTo>
                    <a:lnTo>
                      <a:pt x="31" y="29"/>
                    </a:lnTo>
                    <a:lnTo>
                      <a:pt x="30" y="28"/>
                    </a:lnTo>
                    <a:lnTo>
                      <a:pt x="29" y="28"/>
                    </a:lnTo>
                    <a:lnTo>
                      <a:pt x="29" y="27"/>
                    </a:lnTo>
                    <a:lnTo>
                      <a:pt x="27" y="27"/>
                    </a:lnTo>
                    <a:lnTo>
                      <a:pt x="25" y="25"/>
                    </a:lnTo>
                    <a:lnTo>
                      <a:pt x="23" y="24"/>
                    </a:lnTo>
                    <a:close/>
                    <a:moveTo>
                      <a:pt x="11" y="17"/>
                    </a:moveTo>
                    <a:lnTo>
                      <a:pt x="9" y="15"/>
                    </a:lnTo>
                    <a:lnTo>
                      <a:pt x="8" y="14"/>
                    </a:lnTo>
                    <a:lnTo>
                      <a:pt x="7" y="12"/>
                    </a:lnTo>
                    <a:lnTo>
                      <a:pt x="7" y="10"/>
                    </a:lnTo>
                    <a:lnTo>
                      <a:pt x="8" y="7"/>
                    </a:lnTo>
                    <a:lnTo>
                      <a:pt x="10" y="4"/>
                    </a:lnTo>
                    <a:lnTo>
                      <a:pt x="14" y="2"/>
                    </a:lnTo>
                    <a:lnTo>
                      <a:pt x="18" y="2"/>
                    </a:lnTo>
                    <a:lnTo>
                      <a:pt x="22" y="3"/>
                    </a:lnTo>
                    <a:lnTo>
                      <a:pt x="26" y="5"/>
                    </a:lnTo>
                    <a:lnTo>
                      <a:pt x="28" y="8"/>
                    </a:lnTo>
                    <a:lnTo>
                      <a:pt x="29" y="12"/>
                    </a:lnTo>
                    <a:lnTo>
                      <a:pt x="29" y="15"/>
                    </a:lnTo>
                    <a:lnTo>
                      <a:pt x="27" y="18"/>
                    </a:lnTo>
                    <a:lnTo>
                      <a:pt x="24" y="21"/>
                    </a:lnTo>
                    <a:lnTo>
                      <a:pt x="21" y="23"/>
                    </a:lnTo>
                    <a:lnTo>
                      <a:pt x="11" y="17"/>
                    </a:lnTo>
                    <a:close/>
                    <a:moveTo>
                      <a:pt x="15" y="27"/>
                    </a:moveTo>
                    <a:lnTo>
                      <a:pt x="15" y="28"/>
                    </a:lnTo>
                    <a:lnTo>
                      <a:pt x="16" y="28"/>
                    </a:lnTo>
                    <a:lnTo>
                      <a:pt x="18" y="29"/>
                    </a:lnTo>
                    <a:lnTo>
                      <a:pt x="20" y="31"/>
                    </a:lnTo>
                    <a:lnTo>
                      <a:pt x="22" y="32"/>
                    </a:lnTo>
                    <a:lnTo>
                      <a:pt x="23" y="33"/>
                    </a:lnTo>
                    <a:lnTo>
                      <a:pt x="25" y="34"/>
                    </a:lnTo>
                    <a:lnTo>
                      <a:pt x="26" y="34"/>
                    </a:lnTo>
                    <a:lnTo>
                      <a:pt x="27" y="35"/>
                    </a:lnTo>
                    <a:lnTo>
                      <a:pt x="29" y="37"/>
                    </a:lnTo>
                    <a:lnTo>
                      <a:pt x="30" y="39"/>
                    </a:lnTo>
                    <a:lnTo>
                      <a:pt x="31" y="42"/>
                    </a:lnTo>
                    <a:lnTo>
                      <a:pt x="31" y="44"/>
                    </a:lnTo>
                    <a:lnTo>
                      <a:pt x="30" y="46"/>
                    </a:lnTo>
                    <a:lnTo>
                      <a:pt x="29" y="48"/>
                    </a:lnTo>
                    <a:lnTo>
                      <a:pt x="27" y="49"/>
                    </a:lnTo>
                    <a:lnTo>
                      <a:pt x="25" y="51"/>
                    </a:lnTo>
                    <a:lnTo>
                      <a:pt x="23" y="51"/>
                    </a:lnTo>
                    <a:lnTo>
                      <a:pt x="20" y="52"/>
                    </a:lnTo>
                    <a:lnTo>
                      <a:pt x="18" y="52"/>
                    </a:lnTo>
                    <a:lnTo>
                      <a:pt x="15" y="52"/>
                    </a:lnTo>
                    <a:lnTo>
                      <a:pt x="13" y="51"/>
                    </a:lnTo>
                    <a:lnTo>
                      <a:pt x="11" y="50"/>
                    </a:lnTo>
                    <a:lnTo>
                      <a:pt x="9" y="49"/>
                    </a:lnTo>
                    <a:lnTo>
                      <a:pt x="7" y="47"/>
                    </a:lnTo>
                    <a:lnTo>
                      <a:pt x="6" y="45"/>
                    </a:lnTo>
                    <a:lnTo>
                      <a:pt x="5" y="43"/>
                    </a:lnTo>
                    <a:lnTo>
                      <a:pt x="5" y="41"/>
                    </a:lnTo>
                    <a:lnTo>
                      <a:pt x="6" y="36"/>
                    </a:lnTo>
                    <a:lnTo>
                      <a:pt x="8" y="33"/>
                    </a:lnTo>
                    <a:lnTo>
                      <a:pt x="11" y="30"/>
                    </a:lnTo>
                    <a:lnTo>
                      <a:pt x="15"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0" name="Freeform 407"/>
              <p:cNvSpPr>
                <a:spLocks noChangeAspect="1" noEditPoints="1"/>
              </p:cNvSpPr>
              <p:nvPr/>
            </p:nvSpPr>
            <p:spPr bwMode="auto">
              <a:xfrm>
                <a:off x="797" y="2748"/>
                <a:ext cx="9" cy="35"/>
              </a:xfrm>
              <a:custGeom>
                <a:avLst/>
                <a:gdLst>
                  <a:gd name="T0" fmla="*/ 9 w 9"/>
                  <a:gd name="T1" fmla="*/ 5 h 35"/>
                  <a:gd name="T2" fmla="*/ 9 w 9"/>
                  <a:gd name="T3" fmla="*/ 3 h 35"/>
                  <a:gd name="T4" fmla="*/ 8 w 9"/>
                  <a:gd name="T5" fmla="*/ 2 h 35"/>
                  <a:gd name="T6" fmla="*/ 7 w 9"/>
                  <a:gd name="T7" fmla="*/ 1 h 35"/>
                  <a:gd name="T8" fmla="*/ 5 w 9"/>
                  <a:gd name="T9" fmla="*/ 0 h 35"/>
                  <a:gd name="T10" fmla="*/ 3 w 9"/>
                  <a:gd name="T11" fmla="*/ 1 h 35"/>
                  <a:gd name="T12" fmla="*/ 2 w 9"/>
                  <a:gd name="T13" fmla="*/ 2 h 35"/>
                  <a:gd name="T14" fmla="*/ 1 w 9"/>
                  <a:gd name="T15" fmla="*/ 3 h 35"/>
                  <a:gd name="T16" fmla="*/ 0 w 9"/>
                  <a:gd name="T17" fmla="*/ 5 h 35"/>
                  <a:gd name="T18" fmla="*/ 1 w 9"/>
                  <a:gd name="T19" fmla="*/ 7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7 h 35"/>
                  <a:gd name="T32" fmla="*/ 9 w 9"/>
                  <a:gd name="T33" fmla="*/ 5 h 35"/>
                  <a:gd name="T34" fmla="*/ 9 w 9"/>
                  <a:gd name="T35" fmla="*/ 30 h 35"/>
                  <a:gd name="T36" fmla="*/ 9 w 9"/>
                  <a:gd name="T37" fmla="*/ 29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9 h 35"/>
                  <a:gd name="T50" fmla="*/ 0 w 9"/>
                  <a:gd name="T51" fmla="*/ 30 h 35"/>
                  <a:gd name="T52" fmla="*/ 1 w 9"/>
                  <a:gd name="T53" fmla="*/ 32 h 35"/>
                  <a:gd name="T54" fmla="*/ 2 w 9"/>
                  <a:gd name="T55" fmla="*/ 34 h 35"/>
                  <a:gd name="T56" fmla="*/ 3 w 9"/>
                  <a:gd name="T57" fmla="*/ 34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2"/>
                    </a:lnTo>
                    <a:lnTo>
                      <a:pt x="7" y="1"/>
                    </a:lnTo>
                    <a:lnTo>
                      <a:pt x="5" y="0"/>
                    </a:lnTo>
                    <a:lnTo>
                      <a:pt x="3" y="1"/>
                    </a:lnTo>
                    <a:lnTo>
                      <a:pt x="2" y="2"/>
                    </a:lnTo>
                    <a:lnTo>
                      <a:pt x="1" y="3"/>
                    </a:lnTo>
                    <a:lnTo>
                      <a:pt x="0" y="5"/>
                    </a:lnTo>
                    <a:lnTo>
                      <a:pt x="1" y="7"/>
                    </a:lnTo>
                    <a:lnTo>
                      <a:pt x="2" y="8"/>
                    </a:lnTo>
                    <a:lnTo>
                      <a:pt x="3" y="9"/>
                    </a:lnTo>
                    <a:lnTo>
                      <a:pt x="5" y="9"/>
                    </a:lnTo>
                    <a:lnTo>
                      <a:pt x="7" y="9"/>
                    </a:lnTo>
                    <a:lnTo>
                      <a:pt x="8" y="8"/>
                    </a:lnTo>
                    <a:lnTo>
                      <a:pt x="9" y="7"/>
                    </a:lnTo>
                    <a:lnTo>
                      <a:pt x="9" y="5"/>
                    </a:lnTo>
                    <a:close/>
                    <a:moveTo>
                      <a:pt x="9" y="30"/>
                    </a:moveTo>
                    <a:lnTo>
                      <a:pt x="9" y="29"/>
                    </a:lnTo>
                    <a:lnTo>
                      <a:pt x="8" y="27"/>
                    </a:lnTo>
                    <a:lnTo>
                      <a:pt x="7" y="26"/>
                    </a:lnTo>
                    <a:lnTo>
                      <a:pt x="5" y="26"/>
                    </a:lnTo>
                    <a:lnTo>
                      <a:pt x="3" y="26"/>
                    </a:lnTo>
                    <a:lnTo>
                      <a:pt x="2" y="27"/>
                    </a:lnTo>
                    <a:lnTo>
                      <a:pt x="1" y="29"/>
                    </a:lnTo>
                    <a:lnTo>
                      <a:pt x="0" y="30"/>
                    </a:lnTo>
                    <a:lnTo>
                      <a:pt x="1" y="32"/>
                    </a:lnTo>
                    <a:lnTo>
                      <a:pt x="2" y="34"/>
                    </a:lnTo>
                    <a:lnTo>
                      <a:pt x="3" y="34"/>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269" name="Group 609"/>
            <p:cNvGrpSpPr>
              <a:grpSpLocks/>
            </p:cNvGrpSpPr>
            <p:nvPr/>
          </p:nvGrpSpPr>
          <p:grpSpPr bwMode="auto">
            <a:xfrm>
              <a:off x="710" y="2708"/>
              <a:ext cx="2521" cy="914"/>
              <a:chOff x="710" y="2708"/>
              <a:chExt cx="2521" cy="914"/>
            </a:xfrm>
          </p:grpSpPr>
          <p:sp>
            <p:nvSpPr>
              <p:cNvPr id="4252" name="Freeform 409"/>
              <p:cNvSpPr>
                <a:spLocks noChangeAspect="1"/>
              </p:cNvSpPr>
              <p:nvPr/>
            </p:nvSpPr>
            <p:spPr bwMode="auto">
              <a:xfrm>
                <a:off x="1615" y="2738"/>
                <a:ext cx="38" cy="46"/>
              </a:xfrm>
              <a:custGeom>
                <a:avLst/>
                <a:gdLst>
                  <a:gd name="T0" fmla="*/ 8 w 38"/>
                  <a:gd name="T1" fmla="*/ 23 h 46"/>
                  <a:gd name="T2" fmla="*/ 9 w 38"/>
                  <a:gd name="T3" fmla="*/ 13 h 46"/>
                  <a:gd name="T4" fmla="*/ 13 w 38"/>
                  <a:gd name="T5" fmla="*/ 7 h 46"/>
                  <a:gd name="T6" fmla="*/ 17 w 38"/>
                  <a:gd name="T7" fmla="*/ 4 h 46"/>
                  <a:gd name="T8" fmla="*/ 22 w 38"/>
                  <a:gd name="T9" fmla="*/ 3 h 46"/>
                  <a:gd name="T10" fmla="*/ 23 w 38"/>
                  <a:gd name="T11" fmla="*/ 3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10 h 46"/>
                  <a:gd name="T24" fmla="*/ 28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5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6 w 38"/>
                  <a:gd name="T85" fmla="*/ 32 h 46"/>
                  <a:gd name="T86" fmla="*/ 36 w 38"/>
                  <a:gd name="T87" fmla="*/ 32 h 46"/>
                  <a:gd name="T88" fmla="*/ 35 w 38"/>
                  <a:gd name="T89" fmla="*/ 33 h 46"/>
                  <a:gd name="T90" fmla="*/ 34 w 38"/>
                  <a:gd name="T91" fmla="*/ 36 h 46"/>
                  <a:gd name="T92" fmla="*/ 32 w 38"/>
                  <a:gd name="T93" fmla="*/ 38 h 46"/>
                  <a:gd name="T94" fmla="*/ 31 w 38"/>
                  <a:gd name="T95" fmla="*/ 40 h 46"/>
                  <a:gd name="T96" fmla="*/ 29 w 38"/>
                  <a:gd name="T97" fmla="*/ 42 h 46"/>
                  <a:gd name="T98" fmla="*/ 27 w 38"/>
                  <a:gd name="T99" fmla="*/ 43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7 h 46"/>
                  <a:gd name="T116" fmla="*/ 10 w 38"/>
                  <a:gd name="T117" fmla="*/ 33 h 46"/>
                  <a:gd name="T118" fmla="*/ 9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7"/>
                    </a:lnTo>
                    <a:lnTo>
                      <a:pt x="17" y="4"/>
                    </a:lnTo>
                    <a:lnTo>
                      <a:pt x="22" y="3"/>
                    </a:lnTo>
                    <a:lnTo>
                      <a:pt x="23" y="3"/>
                    </a:lnTo>
                    <a:lnTo>
                      <a:pt x="26" y="3"/>
                    </a:lnTo>
                    <a:lnTo>
                      <a:pt x="29" y="4"/>
                    </a:lnTo>
                    <a:lnTo>
                      <a:pt x="32" y="6"/>
                    </a:lnTo>
                    <a:lnTo>
                      <a:pt x="30" y="7"/>
                    </a:lnTo>
                    <a:lnTo>
                      <a:pt x="28" y="8"/>
                    </a:lnTo>
                    <a:lnTo>
                      <a:pt x="28" y="10"/>
                    </a:lnTo>
                    <a:lnTo>
                      <a:pt x="28" y="11"/>
                    </a:lnTo>
                    <a:lnTo>
                      <a:pt x="28" y="13"/>
                    </a:lnTo>
                    <a:lnTo>
                      <a:pt x="29" y="14"/>
                    </a:lnTo>
                    <a:lnTo>
                      <a:pt x="30" y="15"/>
                    </a:lnTo>
                    <a:lnTo>
                      <a:pt x="32" y="16"/>
                    </a:lnTo>
                    <a:lnTo>
                      <a:pt x="34" y="15"/>
                    </a:lnTo>
                    <a:lnTo>
                      <a:pt x="35" y="14"/>
                    </a:lnTo>
                    <a:lnTo>
                      <a:pt x="36" y="13"/>
                    </a:lnTo>
                    <a:lnTo>
                      <a:pt x="37" y="11"/>
                    </a:lnTo>
                    <a:lnTo>
                      <a:pt x="35" y="6"/>
                    </a:lnTo>
                    <a:lnTo>
                      <a:pt x="32" y="3"/>
                    </a:lnTo>
                    <a:lnTo>
                      <a:pt x="27" y="1"/>
                    </a:lnTo>
                    <a:lnTo>
                      <a:pt x="21" y="0"/>
                    </a:lnTo>
                    <a:lnTo>
                      <a:pt x="13" y="2"/>
                    </a:lnTo>
                    <a:lnTo>
                      <a:pt x="6" y="7"/>
                    </a:lnTo>
                    <a:lnTo>
                      <a:pt x="1" y="14"/>
                    </a:lnTo>
                    <a:lnTo>
                      <a:pt x="0" y="23"/>
                    </a:lnTo>
                    <a:lnTo>
                      <a:pt x="2" y="32"/>
                    </a:lnTo>
                    <a:lnTo>
                      <a:pt x="6" y="39"/>
                    </a:lnTo>
                    <a:lnTo>
                      <a:pt x="13" y="44"/>
                    </a:lnTo>
                    <a:lnTo>
                      <a:pt x="21" y="46"/>
                    </a:lnTo>
                    <a:lnTo>
                      <a:pt x="26" y="45"/>
                    </a:lnTo>
                    <a:lnTo>
                      <a:pt x="29" y="44"/>
                    </a:lnTo>
                    <a:lnTo>
                      <a:pt x="32" y="42"/>
                    </a:lnTo>
                    <a:lnTo>
                      <a:pt x="35" y="40"/>
                    </a:lnTo>
                    <a:lnTo>
                      <a:pt x="36" y="37"/>
                    </a:lnTo>
                    <a:lnTo>
                      <a:pt x="37" y="35"/>
                    </a:lnTo>
                    <a:lnTo>
                      <a:pt x="38" y="34"/>
                    </a:lnTo>
                    <a:lnTo>
                      <a:pt x="38" y="33"/>
                    </a:lnTo>
                    <a:lnTo>
                      <a:pt x="37" y="32"/>
                    </a:lnTo>
                    <a:lnTo>
                      <a:pt x="36" y="32"/>
                    </a:lnTo>
                    <a:lnTo>
                      <a:pt x="36" y="32"/>
                    </a:lnTo>
                    <a:lnTo>
                      <a:pt x="35" y="33"/>
                    </a:lnTo>
                    <a:lnTo>
                      <a:pt x="34" y="36"/>
                    </a:lnTo>
                    <a:lnTo>
                      <a:pt x="32" y="38"/>
                    </a:lnTo>
                    <a:lnTo>
                      <a:pt x="31" y="40"/>
                    </a:lnTo>
                    <a:lnTo>
                      <a:pt x="29" y="42"/>
                    </a:lnTo>
                    <a:lnTo>
                      <a:pt x="27" y="43"/>
                    </a:lnTo>
                    <a:lnTo>
                      <a:pt x="25" y="43"/>
                    </a:lnTo>
                    <a:lnTo>
                      <a:pt x="24" y="43"/>
                    </a:lnTo>
                    <a:lnTo>
                      <a:pt x="22" y="43"/>
                    </a:lnTo>
                    <a:lnTo>
                      <a:pt x="20" y="43"/>
                    </a:lnTo>
                    <a:lnTo>
                      <a:pt x="18" y="42"/>
                    </a:lnTo>
                    <a:lnTo>
                      <a:pt x="15" y="41"/>
                    </a:lnTo>
                    <a:lnTo>
                      <a:pt x="13" y="39"/>
                    </a:lnTo>
                    <a:lnTo>
                      <a:pt x="11" y="37"/>
                    </a:lnTo>
                    <a:lnTo>
                      <a:pt x="10" y="33"/>
                    </a:lnTo>
                    <a:lnTo>
                      <a:pt x="9"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3" name="Freeform 410"/>
              <p:cNvSpPr>
                <a:spLocks noChangeAspect="1"/>
              </p:cNvSpPr>
              <p:nvPr/>
            </p:nvSpPr>
            <p:spPr bwMode="auto">
              <a:xfrm>
                <a:off x="1659" y="2715"/>
                <a:ext cx="65" cy="68"/>
              </a:xfrm>
              <a:custGeom>
                <a:avLst/>
                <a:gdLst>
                  <a:gd name="T0" fmla="*/ 2 w 65"/>
                  <a:gd name="T1" fmla="*/ 0 h 68"/>
                  <a:gd name="T2" fmla="*/ 3 w 65"/>
                  <a:gd name="T3" fmla="*/ 23 h 68"/>
                  <a:gd name="T4" fmla="*/ 4 w 65"/>
                  <a:gd name="T5" fmla="*/ 13 h 68"/>
                  <a:gd name="T6" fmla="*/ 7 w 65"/>
                  <a:gd name="T7" fmla="*/ 7 h 68"/>
                  <a:gd name="T8" fmla="*/ 12 w 65"/>
                  <a:gd name="T9" fmla="*/ 4 h 68"/>
                  <a:gd name="T10" fmla="*/ 21 w 65"/>
                  <a:gd name="T11" fmla="*/ 3 h 68"/>
                  <a:gd name="T12" fmla="*/ 26 w 65"/>
                  <a:gd name="T13" fmla="*/ 4 h 68"/>
                  <a:gd name="T14" fmla="*/ 28 w 65"/>
                  <a:gd name="T15" fmla="*/ 5 h 68"/>
                  <a:gd name="T16" fmla="*/ 28 w 65"/>
                  <a:gd name="T17" fmla="*/ 7 h 68"/>
                  <a:gd name="T18" fmla="*/ 28 w 65"/>
                  <a:gd name="T19" fmla="*/ 61 h 68"/>
                  <a:gd name="T20" fmla="*/ 28 w 65"/>
                  <a:gd name="T21" fmla="*/ 63 h 68"/>
                  <a:gd name="T22" fmla="*/ 26 w 65"/>
                  <a:gd name="T23" fmla="*/ 64 h 68"/>
                  <a:gd name="T24" fmla="*/ 21 w 65"/>
                  <a:gd name="T25" fmla="*/ 65 h 68"/>
                  <a:gd name="T26" fmla="*/ 14 w 65"/>
                  <a:gd name="T27" fmla="*/ 65 h 68"/>
                  <a:gd name="T28" fmla="*/ 18 w 65"/>
                  <a:gd name="T29" fmla="*/ 68 h 68"/>
                  <a:gd name="T30" fmla="*/ 28 w 65"/>
                  <a:gd name="T31" fmla="*/ 67 h 68"/>
                  <a:gd name="T32" fmla="*/ 37 w 65"/>
                  <a:gd name="T33" fmla="*/ 67 h 68"/>
                  <a:gd name="T34" fmla="*/ 48 w 65"/>
                  <a:gd name="T35" fmla="*/ 68 h 68"/>
                  <a:gd name="T36" fmla="*/ 52 w 65"/>
                  <a:gd name="T37" fmla="*/ 65 h 68"/>
                  <a:gd name="T38" fmla="*/ 44 w 65"/>
                  <a:gd name="T39" fmla="*/ 65 h 68"/>
                  <a:gd name="T40" fmla="*/ 40 w 65"/>
                  <a:gd name="T41" fmla="*/ 64 h 68"/>
                  <a:gd name="T42" fmla="*/ 38 w 65"/>
                  <a:gd name="T43" fmla="*/ 63 h 68"/>
                  <a:gd name="T44" fmla="*/ 37 w 65"/>
                  <a:gd name="T45" fmla="*/ 61 h 68"/>
                  <a:gd name="T46" fmla="*/ 37 w 65"/>
                  <a:gd name="T47" fmla="*/ 7 h 68"/>
                  <a:gd name="T48" fmla="*/ 37 w 65"/>
                  <a:gd name="T49" fmla="*/ 5 h 68"/>
                  <a:gd name="T50" fmla="*/ 39 w 65"/>
                  <a:gd name="T51" fmla="*/ 4 h 68"/>
                  <a:gd name="T52" fmla="*/ 45 w 65"/>
                  <a:gd name="T53" fmla="*/ 3 h 68"/>
                  <a:gd name="T54" fmla="*/ 54 w 65"/>
                  <a:gd name="T55" fmla="*/ 4 h 68"/>
                  <a:gd name="T56" fmla="*/ 59 w 65"/>
                  <a:gd name="T57" fmla="*/ 7 h 68"/>
                  <a:gd name="T58" fmla="*/ 61 w 65"/>
                  <a:gd name="T59" fmla="*/ 13 h 68"/>
                  <a:gd name="T60" fmla="*/ 63 w 65"/>
                  <a:gd name="T61" fmla="*/ 23 h 68"/>
                  <a:gd name="T62" fmla="*/ 63 w 65"/>
                  <a:gd name="T6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8">
                    <a:moveTo>
                      <a:pt x="63" y="0"/>
                    </a:moveTo>
                    <a:lnTo>
                      <a:pt x="2" y="0"/>
                    </a:lnTo>
                    <a:lnTo>
                      <a:pt x="0" y="23"/>
                    </a:lnTo>
                    <a:lnTo>
                      <a:pt x="3" y="23"/>
                    </a:lnTo>
                    <a:lnTo>
                      <a:pt x="3" y="17"/>
                    </a:lnTo>
                    <a:lnTo>
                      <a:pt x="4" y="13"/>
                    </a:lnTo>
                    <a:lnTo>
                      <a:pt x="5" y="10"/>
                    </a:lnTo>
                    <a:lnTo>
                      <a:pt x="7" y="7"/>
                    </a:lnTo>
                    <a:lnTo>
                      <a:pt x="9" y="5"/>
                    </a:lnTo>
                    <a:lnTo>
                      <a:pt x="12" y="4"/>
                    </a:lnTo>
                    <a:lnTo>
                      <a:pt x="16" y="4"/>
                    </a:lnTo>
                    <a:lnTo>
                      <a:pt x="21" y="3"/>
                    </a:lnTo>
                    <a:lnTo>
                      <a:pt x="24" y="3"/>
                    </a:lnTo>
                    <a:lnTo>
                      <a:pt x="26" y="4"/>
                    </a:lnTo>
                    <a:lnTo>
                      <a:pt x="27" y="4"/>
                    </a:lnTo>
                    <a:lnTo>
                      <a:pt x="28" y="5"/>
                    </a:lnTo>
                    <a:lnTo>
                      <a:pt x="28" y="6"/>
                    </a:lnTo>
                    <a:lnTo>
                      <a:pt x="28" y="7"/>
                    </a:lnTo>
                    <a:lnTo>
                      <a:pt x="28" y="60"/>
                    </a:lnTo>
                    <a:lnTo>
                      <a:pt x="28" y="61"/>
                    </a:lnTo>
                    <a:lnTo>
                      <a:pt x="28" y="62"/>
                    </a:lnTo>
                    <a:lnTo>
                      <a:pt x="28" y="63"/>
                    </a:lnTo>
                    <a:lnTo>
                      <a:pt x="27" y="64"/>
                    </a:lnTo>
                    <a:lnTo>
                      <a:pt x="26" y="64"/>
                    </a:lnTo>
                    <a:lnTo>
                      <a:pt x="24" y="64"/>
                    </a:lnTo>
                    <a:lnTo>
                      <a:pt x="21" y="65"/>
                    </a:lnTo>
                    <a:lnTo>
                      <a:pt x="18" y="65"/>
                    </a:lnTo>
                    <a:lnTo>
                      <a:pt x="14" y="65"/>
                    </a:lnTo>
                    <a:lnTo>
                      <a:pt x="14" y="68"/>
                    </a:lnTo>
                    <a:lnTo>
                      <a:pt x="18" y="68"/>
                    </a:lnTo>
                    <a:lnTo>
                      <a:pt x="23" y="68"/>
                    </a:lnTo>
                    <a:lnTo>
                      <a:pt x="28" y="67"/>
                    </a:lnTo>
                    <a:lnTo>
                      <a:pt x="33" y="67"/>
                    </a:lnTo>
                    <a:lnTo>
                      <a:pt x="37" y="67"/>
                    </a:lnTo>
                    <a:lnTo>
                      <a:pt x="42" y="68"/>
                    </a:lnTo>
                    <a:lnTo>
                      <a:pt x="48" y="68"/>
                    </a:lnTo>
                    <a:lnTo>
                      <a:pt x="52" y="68"/>
                    </a:lnTo>
                    <a:lnTo>
                      <a:pt x="52" y="65"/>
                    </a:lnTo>
                    <a:lnTo>
                      <a:pt x="48" y="65"/>
                    </a:lnTo>
                    <a:lnTo>
                      <a:pt x="44" y="65"/>
                    </a:lnTo>
                    <a:lnTo>
                      <a:pt x="42" y="64"/>
                    </a:lnTo>
                    <a:lnTo>
                      <a:pt x="40" y="64"/>
                    </a:lnTo>
                    <a:lnTo>
                      <a:pt x="38" y="64"/>
                    </a:lnTo>
                    <a:lnTo>
                      <a:pt x="38" y="63"/>
                    </a:lnTo>
                    <a:lnTo>
                      <a:pt x="37" y="62"/>
                    </a:lnTo>
                    <a:lnTo>
                      <a:pt x="37" y="61"/>
                    </a:lnTo>
                    <a:lnTo>
                      <a:pt x="37" y="60"/>
                    </a:lnTo>
                    <a:lnTo>
                      <a:pt x="37" y="7"/>
                    </a:lnTo>
                    <a:lnTo>
                      <a:pt x="37" y="6"/>
                    </a:lnTo>
                    <a:lnTo>
                      <a:pt x="37" y="5"/>
                    </a:lnTo>
                    <a:lnTo>
                      <a:pt x="38" y="4"/>
                    </a:lnTo>
                    <a:lnTo>
                      <a:pt x="39" y="4"/>
                    </a:lnTo>
                    <a:lnTo>
                      <a:pt x="41" y="3"/>
                    </a:lnTo>
                    <a:lnTo>
                      <a:pt x="45" y="3"/>
                    </a:lnTo>
                    <a:lnTo>
                      <a:pt x="50" y="4"/>
                    </a:lnTo>
                    <a:lnTo>
                      <a:pt x="54" y="4"/>
                    </a:lnTo>
                    <a:lnTo>
                      <a:pt x="57" y="5"/>
                    </a:lnTo>
                    <a:lnTo>
                      <a:pt x="59" y="7"/>
                    </a:lnTo>
                    <a:lnTo>
                      <a:pt x="60" y="10"/>
                    </a:lnTo>
                    <a:lnTo>
                      <a:pt x="61" y="13"/>
                    </a:lnTo>
                    <a:lnTo>
                      <a:pt x="62" y="17"/>
                    </a:lnTo>
                    <a:lnTo>
                      <a:pt x="63" y="23"/>
                    </a:lnTo>
                    <a:lnTo>
                      <a:pt x="65" y="23"/>
                    </a:lnTo>
                    <a:lnTo>
                      <a:pt x="6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4" name="Freeform 411"/>
              <p:cNvSpPr>
                <a:spLocks noChangeAspect="1" noEditPoints="1"/>
              </p:cNvSpPr>
              <p:nvPr/>
            </p:nvSpPr>
            <p:spPr bwMode="auto">
              <a:xfrm>
                <a:off x="1722" y="2738"/>
                <a:ext cx="44" cy="46"/>
              </a:xfrm>
              <a:custGeom>
                <a:avLst/>
                <a:gdLst>
                  <a:gd name="T0" fmla="*/ 44 w 44"/>
                  <a:gd name="T1" fmla="*/ 23 h 46"/>
                  <a:gd name="T2" fmla="*/ 44 w 44"/>
                  <a:gd name="T3" fmla="*/ 19 h 46"/>
                  <a:gd name="T4" fmla="*/ 43 w 44"/>
                  <a:gd name="T5" fmla="*/ 14 h 46"/>
                  <a:gd name="T6" fmla="*/ 41 w 44"/>
                  <a:gd name="T7" fmla="*/ 11 h 46"/>
                  <a:gd name="T8" fmla="*/ 38 w 44"/>
                  <a:gd name="T9" fmla="*/ 7 h 46"/>
                  <a:gd name="T10" fmla="*/ 35 w 44"/>
                  <a:gd name="T11" fmla="*/ 4 h 46"/>
                  <a:gd name="T12" fmla="*/ 31 w 44"/>
                  <a:gd name="T13" fmla="*/ 2 h 46"/>
                  <a:gd name="T14" fmla="*/ 27 w 44"/>
                  <a:gd name="T15" fmla="*/ 1 h 46"/>
                  <a:gd name="T16" fmla="*/ 22 w 44"/>
                  <a:gd name="T17" fmla="*/ 0 h 46"/>
                  <a:gd name="T18" fmla="*/ 18 w 44"/>
                  <a:gd name="T19" fmla="*/ 1 h 46"/>
                  <a:gd name="T20" fmla="*/ 14 w 44"/>
                  <a:gd name="T21" fmla="*/ 2 h 46"/>
                  <a:gd name="T22" fmla="*/ 10 w 44"/>
                  <a:gd name="T23" fmla="*/ 4 h 46"/>
                  <a:gd name="T24" fmla="*/ 7 w 44"/>
                  <a:gd name="T25" fmla="*/ 7 h 46"/>
                  <a:gd name="T26" fmla="*/ 4 w 44"/>
                  <a:gd name="T27" fmla="*/ 11 h 46"/>
                  <a:gd name="T28" fmla="*/ 2 w 44"/>
                  <a:gd name="T29" fmla="*/ 15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10 w 44"/>
                  <a:gd name="T61" fmla="*/ 33 h 46"/>
                  <a:gd name="T62" fmla="*/ 9 w 44"/>
                  <a:gd name="T63" fmla="*/ 29 h 46"/>
                  <a:gd name="T64" fmla="*/ 9 w 44"/>
                  <a:gd name="T65" fmla="*/ 26 h 46"/>
                  <a:gd name="T66" fmla="*/ 9 w 44"/>
                  <a:gd name="T67" fmla="*/ 23 h 46"/>
                  <a:gd name="T68" fmla="*/ 9 w 44"/>
                  <a:gd name="T69" fmla="*/ 20 h 46"/>
                  <a:gd name="T70" fmla="*/ 9 w 44"/>
                  <a:gd name="T71" fmla="*/ 16 h 46"/>
                  <a:gd name="T72" fmla="*/ 10 w 44"/>
                  <a:gd name="T73" fmla="*/ 12 h 46"/>
                  <a:gd name="T74" fmla="*/ 11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9 w 44"/>
                  <a:gd name="T87" fmla="*/ 4 h 46"/>
                  <a:gd name="T88" fmla="*/ 31 w 44"/>
                  <a:gd name="T89" fmla="*/ 6 h 46"/>
                  <a:gd name="T90" fmla="*/ 33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1" y="11"/>
                    </a:lnTo>
                    <a:lnTo>
                      <a:pt x="38" y="7"/>
                    </a:lnTo>
                    <a:lnTo>
                      <a:pt x="35" y="4"/>
                    </a:lnTo>
                    <a:lnTo>
                      <a:pt x="31" y="2"/>
                    </a:lnTo>
                    <a:lnTo>
                      <a:pt x="27" y="1"/>
                    </a:lnTo>
                    <a:lnTo>
                      <a:pt x="22"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2"/>
                    </a:lnTo>
                    <a:lnTo>
                      <a:pt x="13" y="40"/>
                    </a:lnTo>
                    <a:lnTo>
                      <a:pt x="11" y="37"/>
                    </a:lnTo>
                    <a:lnTo>
                      <a:pt x="10" y="33"/>
                    </a:lnTo>
                    <a:lnTo>
                      <a:pt x="9" y="29"/>
                    </a:lnTo>
                    <a:lnTo>
                      <a:pt x="9" y="26"/>
                    </a:lnTo>
                    <a:lnTo>
                      <a:pt x="9" y="23"/>
                    </a:lnTo>
                    <a:lnTo>
                      <a:pt x="9" y="20"/>
                    </a:lnTo>
                    <a:lnTo>
                      <a:pt x="9" y="16"/>
                    </a:lnTo>
                    <a:lnTo>
                      <a:pt x="10" y="12"/>
                    </a:lnTo>
                    <a:lnTo>
                      <a:pt x="11" y="9"/>
                    </a:lnTo>
                    <a:lnTo>
                      <a:pt x="13" y="6"/>
                    </a:lnTo>
                    <a:lnTo>
                      <a:pt x="16" y="4"/>
                    </a:lnTo>
                    <a:lnTo>
                      <a:pt x="19" y="3"/>
                    </a:lnTo>
                    <a:lnTo>
                      <a:pt x="22" y="2"/>
                    </a:lnTo>
                    <a:lnTo>
                      <a:pt x="25" y="3"/>
                    </a:lnTo>
                    <a:lnTo>
                      <a:pt x="29" y="4"/>
                    </a:lnTo>
                    <a:lnTo>
                      <a:pt x="31" y="6"/>
                    </a:lnTo>
                    <a:lnTo>
                      <a:pt x="33"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5" name="Freeform 412"/>
              <p:cNvSpPr>
                <a:spLocks noChangeAspect="1"/>
              </p:cNvSpPr>
              <p:nvPr/>
            </p:nvSpPr>
            <p:spPr bwMode="auto">
              <a:xfrm>
                <a:off x="1771" y="2722"/>
                <a:ext cx="31" cy="62"/>
              </a:xfrm>
              <a:custGeom>
                <a:avLst/>
                <a:gdLst>
                  <a:gd name="T0" fmla="*/ 16 w 31"/>
                  <a:gd name="T1" fmla="*/ 21 h 62"/>
                  <a:gd name="T2" fmla="*/ 30 w 31"/>
                  <a:gd name="T3" fmla="*/ 21 h 62"/>
                  <a:gd name="T4" fmla="*/ 30 w 31"/>
                  <a:gd name="T5" fmla="*/ 18 h 62"/>
                  <a:gd name="T6" fmla="*/ 16 w 31"/>
                  <a:gd name="T7" fmla="*/ 18 h 62"/>
                  <a:gd name="T8" fmla="*/ 16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9 w 31"/>
                  <a:gd name="T23" fmla="*/ 21 h 62"/>
                  <a:gd name="T24" fmla="*/ 9 w 31"/>
                  <a:gd name="T25" fmla="*/ 48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2 w 31"/>
                  <a:gd name="T41" fmla="*/ 62 h 62"/>
                  <a:gd name="T42" fmla="*/ 24 w 31"/>
                  <a:gd name="T43" fmla="*/ 62 h 62"/>
                  <a:gd name="T44" fmla="*/ 26 w 31"/>
                  <a:gd name="T45" fmla="*/ 61 h 62"/>
                  <a:gd name="T46" fmla="*/ 28 w 31"/>
                  <a:gd name="T47" fmla="*/ 59 h 62"/>
                  <a:gd name="T48" fmla="*/ 29 w 31"/>
                  <a:gd name="T49" fmla="*/ 58 h 62"/>
                  <a:gd name="T50" fmla="*/ 30 w 31"/>
                  <a:gd name="T51" fmla="*/ 55 h 62"/>
                  <a:gd name="T52" fmla="*/ 31 w 31"/>
                  <a:gd name="T53" fmla="*/ 53 h 62"/>
                  <a:gd name="T54" fmla="*/ 31 w 31"/>
                  <a:gd name="T55" fmla="*/ 51 h 62"/>
                  <a:gd name="T56" fmla="*/ 31 w 31"/>
                  <a:gd name="T57" fmla="*/ 48 h 62"/>
                  <a:gd name="T58" fmla="*/ 31 w 31"/>
                  <a:gd name="T59" fmla="*/ 43 h 62"/>
                  <a:gd name="T60" fmla="*/ 29 w 31"/>
                  <a:gd name="T61" fmla="*/ 43 h 62"/>
                  <a:gd name="T62" fmla="*/ 29 w 31"/>
                  <a:gd name="T63" fmla="*/ 48 h 62"/>
                  <a:gd name="T64" fmla="*/ 28 w 31"/>
                  <a:gd name="T65" fmla="*/ 53 h 62"/>
                  <a:gd name="T66" fmla="*/ 27 w 31"/>
                  <a:gd name="T67" fmla="*/ 57 h 62"/>
                  <a:gd name="T68" fmla="*/ 25 w 31"/>
                  <a:gd name="T69" fmla="*/ 59 h 62"/>
                  <a:gd name="T70" fmla="*/ 22 w 31"/>
                  <a:gd name="T71" fmla="*/ 59 h 62"/>
                  <a:gd name="T72" fmla="*/ 20 w 31"/>
                  <a:gd name="T73" fmla="*/ 59 h 62"/>
                  <a:gd name="T74" fmla="*/ 18 w 31"/>
                  <a:gd name="T75" fmla="*/ 58 h 62"/>
                  <a:gd name="T76" fmla="*/ 17 w 31"/>
                  <a:gd name="T77" fmla="*/ 56 h 62"/>
                  <a:gd name="T78" fmla="*/ 16 w 31"/>
                  <a:gd name="T79" fmla="*/ 55 h 62"/>
                  <a:gd name="T80" fmla="*/ 16 w 31"/>
                  <a:gd name="T81" fmla="*/ 53 h 62"/>
                  <a:gd name="T82" fmla="*/ 16 w 31"/>
                  <a:gd name="T83" fmla="*/ 51 h 62"/>
                  <a:gd name="T84" fmla="*/ 16 w 31"/>
                  <a:gd name="T85" fmla="*/ 50 h 62"/>
                  <a:gd name="T86" fmla="*/ 16 w 31"/>
                  <a:gd name="T87" fmla="*/ 49 h 62"/>
                  <a:gd name="T88" fmla="*/ 16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6" y="21"/>
                    </a:moveTo>
                    <a:lnTo>
                      <a:pt x="30" y="21"/>
                    </a:lnTo>
                    <a:lnTo>
                      <a:pt x="30" y="18"/>
                    </a:lnTo>
                    <a:lnTo>
                      <a:pt x="16" y="18"/>
                    </a:lnTo>
                    <a:lnTo>
                      <a:pt x="16" y="0"/>
                    </a:lnTo>
                    <a:lnTo>
                      <a:pt x="13" y="0"/>
                    </a:lnTo>
                    <a:lnTo>
                      <a:pt x="12" y="6"/>
                    </a:lnTo>
                    <a:lnTo>
                      <a:pt x="10" y="12"/>
                    </a:lnTo>
                    <a:lnTo>
                      <a:pt x="6" y="17"/>
                    </a:lnTo>
                    <a:lnTo>
                      <a:pt x="0" y="19"/>
                    </a:lnTo>
                    <a:lnTo>
                      <a:pt x="0" y="21"/>
                    </a:lnTo>
                    <a:lnTo>
                      <a:pt x="9" y="21"/>
                    </a:lnTo>
                    <a:lnTo>
                      <a:pt x="9" y="48"/>
                    </a:lnTo>
                    <a:lnTo>
                      <a:pt x="9" y="53"/>
                    </a:lnTo>
                    <a:lnTo>
                      <a:pt x="10" y="56"/>
                    </a:lnTo>
                    <a:lnTo>
                      <a:pt x="12" y="58"/>
                    </a:lnTo>
                    <a:lnTo>
                      <a:pt x="14" y="60"/>
                    </a:lnTo>
                    <a:lnTo>
                      <a:pt x="16" y="61"/>
                    </a:lnTo>
                    <a:lnTo>
                      <a:pt x="18" y="62"/>
                    </a:lnTo>
                    <a:lnTo>
                      <a:pt x="20" y="62"/>
                    </a:lnTo>
                    <a:lnTo>
                      <a:pt x="22" y="62"/>
                    </a:lnTo>
                    <a:lnTo>
                      <a:pt x="24" y="62"/>
                    </a:lnTo>
                    <a:lnTo>
                      <a:pt x="26" y="61"/>
                    </a:lnTo>
                    <a:lnTo>
                      <a:pt x="28" y="59"/>
                    </a:lnTo>
                    <a:lnTo>
                      <a:pt x="29" y="58"/>
                    </a:lnTo>
                    <a:lnTo>
                      <a:pt x="30" y="55"/>
                    </a:lnTo>
                    <a:lnTo>
                      <a:pt x="31" y="53"/>
                    </a:lnTo>
                    <a:lnTo>
                      <a:pt x="31" y="51"/>
                    </a:lnTo>
                    <a:lnTo>
                      <a:pt x="31" y="48"/>
                    </a:lnTo>
                    <a:lnTo>
                      <a:pt x="31" y="43"/>
                    </a:lnTo>
                    <a:lnTo>
                      <a:pt x="29" y="43"/>
                    </a:lnTo>
                    <a:lnTo>
                      <a:pt x="29" y="48"/>
                    </a:lnTo>
                    <a:lnTo>
                      <a:pt x="28" y="53"/>
                    </a:lnTo>
                    <a:lnTo>
                      <a:pt x="27" y="57"/>
                    </a:lnTo>
                    <a:lnTo>
                      <a:pt x="25" y="59"/>
                    </a:lnTo>
                    <a:lnTo>
                      <a:pt x="22" y="59"/>
                    </a:lnTo>
                    <a:lnTo>
                      <a:pt x="20" y="59"/>
                    </a:lnTo>
                    <a:lnTo>
                      <a:pt x="18" y="58"/>
                    </a:lnTo>
                    <a:lnTo>
                      <a:pt x="17" y="56"/>
                    </a:lnTo>
                    <a:lnTo>
                      <a:pt x="16" y="55"/>
                    </a:lnTo>
                    <a:lnTo>
                      <a:pt x="16" y="53"/>
                    </a:lnTo>
                    <a:lnTo>
                      <a:pt x="16" y="51"/>
                    </a:lnTo>
                    <a:lnTo>
                      <a:pt x="16" y="50"/>
                    </a:lnTo>
                    <a:lnTo>
                      <a:pt x="16" y="49"/>
                    </a:lnTo>
                    <a:lnTo>
                      <a:pt x="1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6" name="Freeform 413"/>
              <p:cNvSpPr>
                <a:spLocks noChangeAspect="1" noEditPoints="1"/>
              </p:cNvSpPr>
              <p:nvPr/>
            </p:nvSpPr>
            <p:spPr bwMode="auto">
              <a:xfrm>
                <a:off x="1812" y="2738"/>
                <a:ext cx="45" cy="46"/>
              </a:xfrm>
              <a:custGeom>
                <a:avLst/>
                <a:gdLst>
                  <a:gd name="T0" fmla="*/ 30 w 45"/>
                  <a:gd name="T1" fmla="*/ 40 h 46"/>
                  <a:gd name="T2" fmla="*/ 34 w 45"/>
                  <a:gd name="T3" fmla="*/ 45 h 46"/>
                  <a:gd name="T4" fmla="*/ 38 w 45"/>
                  <a:gd name="T5" fmla="*/ 45 h 46"/>
                  <a:gd name="T6" fmla="*/ 41 w 45"/>
                  <a:gd name="T7" fmla="*/ 45 h 46"/>
                  <a:gd name="T8" fmla="*/ 43 w 45"/>
                  <a:gd name="T9" fmla="*/ 42 h 46"/>
                  <a:gd name="T10" fmla="*/ 45 w 45"/>
                  <a:gd name="T11" fmla="*/ 39 h 46"/>
                  <a:gd name="T12" fmla="*/ 45 w 45"/>
                  <a:gd name="T13" fmla="*/ 30 h 46"/>
                  <a:gd name="T14" fmla="*/ 43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6 h 46"/>
                  <a:gd name="T44" fmla="*/ 10 w 45"/>
                  <a:gd name="T45" fmla="*/ 16 h 46"/>
                  <a:gd name="T46" fmla="*/ 12 w 45"/>
                  <a:gd name="T47" fmla="*/ 13 h 46"/>
                  <a:gd name="T48" fmla="*/ 12 w 45"/>
                  <a:gd name="T49" fmla="*/ 10 h 46"/>
                  <a:gd name="T50" fmla="*/ 10 w 45"/>
                  <a:gd name="T51" fmla="*/ 7 h 46"/>
                  <a:gd name="T52" fmla="*/ 10 w 45"/>
                  <a:gd name="T53" fmla="*/ 5 h 46"/>
                  <a:gd name="T54" fmla="*/ 15 w 45"/>
                  <a:gd name="T55" fmla="*/ 3 h 46"/>
                  <a:gd name="T56" fmla="*/ 20 w 45"/>
                  <a:gd name="T57" fmla="*/ 3 h 46"/>
                  <a:gd name="T58" fmla="*/ 24 w 45"/>
                  <a:gd name="T59" fmla="*/ 4 h 46"/>
                  <a:gd name="T60" fmla="*/ 27 w 45"/>
                  <a:gd name="T61" fmla="*/ 7 h 46"/>
                  <a:gd name="T62" fmla="*/ 28 w 45"/>
                  <a:gd name="T63" fmla="*/ 12 h 46"/>
                  <a:gd name="T64" fmla="*/ 29 w 45"/>
                  <a:gd name="T65" fmla="*/ 19 h 46"/>
                  <a:gd name="T66" fmla="*/ 10 w 45"/>
                  <a:gd name="T67" fmla="*/ 22 h 46"/>
                  <a:gd name="T68" fmla="*/ 2 w 45"/>
                  <a:gd name="T69" fmla="*/ 28 h 46"/>
                  <a:gd name="T70" fmla="*/ 0 w 45"/>
                  <a:gd name="T71" fmla="*/ 35 h 46"/>
                  <a:gd name="T72" fmla="*/ 6 w 45"/>
                  <a:gd name="T73" fmla="*/ 44 h 46"/>
                  <a:gd name="T74" fmla="*/ 16 w 45"/>
                  <a:gd name="T75" fmla="*/ 46 h 46"/>
                  <a:gd name="T76" fmla="*/ 25 w 45"/>
                  <a:gd name="T77" fmla="*/ 43 h 46"/>
                  <a:gd name="T78" fmla="*/ 29 w 45"/>
                  <a:gd name="T79" fmla="*/ 37 h 46"/>
                  <a:gd name="T80" fmla="*/ 29 w 45"/>
                  <a:gd name="T81" fmla="*/ 31 h 46"/>
                  <a:gd name="T82" fmla="*/ 27 w 45"/>
                  <a:gd name="T83" fmla="*/ 37 h 46"/>
                  <a:gd name="T84" fmla="*/ 24 w 45"/>
                  <a:gd name="T85" fmla="*/ 41 h 46"/>
                  <a:gd name="T86" fmla="*/ 21 w 45"/>
                  <a:gd name="T87" fmla="*/ 43 h 46"/>
                  <a:gd name="T88" fmla="*/ 17 w 45"/>
                  <a:gd name="T89" fmla="*/ 44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5"/>
                    </a:lnTo>
                    <a:lnTo>
                      <a:pt x="37" y="45"/>
                    </a:lnTo>
                    <a:lnTo>
                      <a:pt x="38" y="45"/>
                    </a:lnTo>
                    <a:lnTo>
                      <a:pt x="39" y="45"/>
                    </a:lnTo>
                    <a:lnTo>
                      <a:pt x="41" y="45"/>
                    </a:lnTo>
                    <a:lnTo>
                      <a:pt x="42" y="44"/>
                    </a:lnTo>
                    <a:lnTo>
                      <a:pt x="43" y="42"/>
                    </a:lnTo>
                    <a:lnTo>
                      <a:pt x="44" y="41"/>
                    </a:lnTo>
                    <a:lnTo>
                      <a:pt x="45" y="39"/>
                    </a:lnTo>
                    <a:lnTo>
                      <a:pt x="45" y="36"/>
                    </a:lnTo>
                    <a:lnTo>
                      <a:pt x="45" y="30"/>
                    </a:lnTo>
                    <a:lnTo>
                      <a:pt x="43" y="30"/>
                    </a:lnTo>
                    <a:lnTo>
                      <a:pt x="43" y="36"/>
                    </a:lnTo>
                    <a:lnTo>
                      <a:pt x="42" y="39"/>
                    </a:lnTo>
                    <a:lnTo>
                      <a:pt x="41" y="41"/>
                    </a:lnTo>
                    <a:lnTo>
                      <a:pt x="40" y="42"/>
                    </a:lnTo>
                    <a:lnTo>
                      <a:pt x="39" y="42"/>
                    </a:lnTo>
                    <a:lnTo>
                      <a:pt x="37" y="42"/>
                    </a:lnTo>
                    <a:lnTo>
                      <a:pt x="36" y="40"/>
                    </a:lnTo>
                    <a:lnTo>
                      <a:pt x="36" y="38"/>
                    </a:lnTo>
                    <a:lnTo>
                      <a:pt x="35" y="37"/>
                    </a:lnTo>
                    <a:lnTo>
                      <a:pt x="35" y="17"/>
                    </a:lnTo>
                    <a:lnTo>
                      <a:pt x="35" y="14"/>
                    </a:lnTo>
                    <a:lnTo>
                      <a:pt x="35" y="11"/>
                    </a:lnTo>
                    <a:lnTo>
                      <a:pt x="34" y="8"/>
                    </a:lnTo>
                    <a:lnTo>
                      <a:pt x="32" y="6"/>
                    </a:lnTo>
                    <a:lnTo>
                      <a:pt x="29" y="3"/>
                    </a:lnTo>
                    <a:lnTo>
                      <a:pt x="25" y="1"/>
                    </a:lnTo>
                    <a:lnTo>
                      <a:pt x="22" y="0"/>
                    </a:lnTo>
                    <a:lnTo>
                      <a:pt x="18" y="0"/>
                    </a:lnTo>
                    <a:lnTo>
                      <a:pt x="15" y="0"/>
                    </a:lnTo>
                    <a:lnTo>
                      <a:pt x="12" y="1"/>
                    </a:lnTo>
                    <a:lnTo>
                      <a:pt x="10" y="2"/>
                    </a:lnTo>
                    <a:lnTo>
                      <a:pt x="8" y="3"/>
                    </a:lnTo>
                    <a:lnTo>
                      <a:pt x="6" y="5"/>
                    </a:lnTo>
                    <a:lnTo>
                      <a:pt x="4" y="7"/>
                    </a:lnTo>
                    <a:lnTo>
                      <a:pt x="4" y="9"/>
                    </a:lnTo>
                    <a:lnTo>
                      <a:pt x="3" y="11"/>
                    </a:lnTo>
                    <a:lnTo>
                      <a:pt x="4" y="13"/>
                    </a:lnTo>
                    <a:lnTo>
                      <a:pt x="5" y="15"/>
                    </a:lnTo>
                    <a:lnTo>
                      <a:pt x="6" y="16"/>
                    </a:lnTo>
                    <a:lnTo>
                      <a:pt x="8" y="16"/>
                    </a:lnTo>
                    <a:lnTo>
                      <a:pt x="10" y="16"/>
                    </a:lnTo>
                    <a:lnTo>
                      <a:pt x="11" y="15"/>
                    </a:lnTo>
                    <a:lnTo>
                      <a:pt x="12" y="13"/>
                    </a:lnTo>
                    <a:lnTo>
                      <a:pt x="12" y="12"/>
                    </a:lnTo>
                    <a:lnTo>
                      <a:pt x="12" y="10"/>
                    </a:lnTo>
                    <a:lnTo>
                      <a:pt x="12" y="9"/>
                    </a:lnTo>
                    <a:lnTo>
                      <a:pt x="10" y="7"/>
                    </a:lnTo>
                    <a:lnTo>
                      <a:pt x="7" y="7"/>
                    </a:lnTo>
                    <a:lnTo>
                      <a:pt x="10" y="5"/>
                    </a:lnTo>
                    <a:lnTo>
                      <a:pt x="12" y="3"/>
                    </a:lnTo>
                    <a:lnTo>
                      <a:pt x="15" y="3"/>
                    </a:lnTo>
                    <a:lnTo>
                      <a:pt x="18" y="2"/>
                    </a:lnTo>
                    <a:lnTo>
                      <a:pt x="20" y="3"/>
                    </a:lnTo>
                    <a:lnTo>
                      <a:pt x="22" y="3"/>
                    </a:lnTo>
                    <a:lnTo>
                      <a:pt x="24" y="4"/>
                    </a:lnTo>
                    <a:lnTo>
                      <a:pt x="25" y="5"/>
                    </a:lnTo>
                    <a:lnTo>
                      <a:pt x="27" y="7"/>
                    </a:lnTo>
                    <a:lnTo>
                      <a:pt x="28" y="9"/>
                    </a:lnTo>
                    <a:lnTo>
                      <a:pt x="28" y="12"/>
                    </a:lnTo>
                    <a:lnTo>
                      <a:pt x="29" y="15"/>
                    </a:lnTo>
                    <a:lnTo>
                      <a:pt x="29" y="19"/>
                    </a:lnTo>
                    <a:lnTo>
                      <a:pt x="20" y="20"/>
                    </a:lnTo>
                    <a:lnTo>
                      <a:pt x="10" y="22"/>
                    </a:lnTo>
                    <a:lnTo>
                      <a:pt x="6" y="25"/>
                    </a:lnTo>
                    <a:lnTo>
                      <a:pt x="2" y="28"/>
                    </a:lnTo>
                    <a:lnTo>
                      <a:pt x="1" y="32"/>
                    </a:lnTo>
                    <a:lnTo>
                      <a:pt x="0" y="35"/>
                    </a:lnTo>
                    <a:lnTo>
                      <a:pt x="2" y="40"/>
                    </a:lnTo>
                    <a:lnTo>
                      <a:pt x="6" y="44"/>
                    </a:lnTo>
                    <a:lnTo>
                      <a:pt x="11" y="45"/>
                    </a:lnTo>
                    <a:lnTo>
                      <a:pt x="16" y="46"/>
                    </a:lnTo>
                    <a:lnTo>
                      <a:pt x="21" y="45"/>
                    </a:lnTo>
                    <a:lnTo>
                      <a:pt x="25" y="43"/>
                    </a:lnTo>
                    <a:lnTo>
                      <a:pt x="27" y="41"/>
                    </a:lnTo>
                    <a:lnTo>
                      <a:pt x="29" y="37"/>
                    </a:lnTo>
                    <a:close/>
                    <a:moveTo>
                      <a:pt x="29" y="21"/>
                    </a:moveTo>
                    <a:lnTo>
                      <a:pt x="29" y="31"/>
                    </a:lnTo>
                    <a:lnTo>
                      <a:pt x="28" y="34"/>
                    </a:lnTo>
                    <a:lnTo>
                      <a:pt x="27" y="37"/>
                    </a:lnTo>
                    <a:lnTo>
                      <a:pt x="26" y="39"/>
                    </a:lnTo>
                    <a:lnTo>
                      <a:pt x="24" y="41"/>
                    </a:lnTo>
                    <a:lnTo>
                      <a:pt x="23" y="42"/>
                    </a:lnTo>
                    <a:lnTo>
                      <a:pt x="21" y="43"/>
                    </a:lnTo>
                    <a:lnTo>
                      <a:pt x="19" y="44"/>
                    </a:lnTo>
                    <a:lnTo>
                      <a:pt x="17" y="44"/>
                    </a:lnTo>
                    <a:lnTo>
                      <a:pt x="13" y="43"/>
                    </a:lnTo>
                    <a:lnTo>
                      <a:pt x="11" y="41"/>
                    </a:lnTo>
                    <a:lnTo>
                      <a:pt x="9" y="39"/>
                    </a:lnTo>
                    <a:lnTo>
                      <a:pt x="8" y="35"/>
                    </a:lnTo>
                    <a:lnTo>
                      <a:pt x="9" y="31"/>
                    </a:lnTo>
                    <a:lnTo>
                      <a:pt x="12" y="26"/>
                    </a:lnTo>
                    <a:lnTo>
                      <a:pt x="18"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7" name="Freeform 414"/>
              <p:cNvSpPr>
                <a:spLocks noChangeAspect="1"/>
              </p:cNvSpPr>
              <p:nvPr/>
            </p:nvSpPr>
            <p:spPr bwMode="auto">
              <a:xfrm>
                <a:off x="1861" y="2714"/>
                <a:ext cx="22" cy="69"/>
              </a:xfrm>
              <a:custGeom>
                <a:avLst/>
                <a:gdLst>
                  <a:gd name="T0" fmla="*/ 15 w 22"/>
                  <a:gd name="T1" fmla="*/ 0 h 69"/>
                  <a:gd name="T2" fmla="*/ 0 w 22"/>
                  <a:gd name="T3" fmla="*/ 1 h 69"/>
                  <a:gd name="T4" fmla="*/ 0 w 22"/>
                  <a:gd name="T5" fmla="*/ 4 h 69"/>
                  <a:gd name="T6" fmla="*/ 3 w 22"/>
                  <a:gd name="T7" fmla="*/ 4 h 69"/>
                  <a:gd name="T8" fmla="*/ 4 w 22"/>
                  <a:gd name="T9" fmla="*/ 4 h 69"/>
                  <a:gd name="T10" fmla="*/ 6 w 22"/>
                  <a:gd name="T11" fmla="*/ 4 h 69"/>
                  <a:gd name="T12" fmla="*/ 7 w 22"/>
                  <a:gd name="T13" fmla="*/ 5 h 69"/>
                  <a:gd name="T14" fmla="*/ 7 w 22"/>
                  <a:gd name="T15" fmla="*/ 5 h 69"/>
                  <a:gd name="T16" fmla="*/ 8 w 22"/>
                  <a:gd name="T17" fmla="*/ 6 h 69"/>
                  <a:gd name="T18" fmla="*/ 8 w 22"/>
                  <a:gd name="T19" fmla="*/ 8 h 69"/>
                  <a:gd name="T20" fmla="*/ 8 w 22"/>
                  <a:gd name="T21" fmla="*/ 9 h 69"/>
                  <a:gd name="T22" fmla="*/ 8 w 22"/>
                  <a:gd name="T23" fmla="*/ 61 h 69"/>
                  <a:gd name="T24" fmla="*/ 8 w 22"/>
                  <a:gd name="T25" fmla="*/ 64 h 69"/>
                  <a:gd name="T26" fmla="*/ 7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8 h 69"/>
                  <a:gd name="T42" fmla="*/ 14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5 w 22"/>
                  <a:gd name="T57" fmla="*/ 64 h 69"/>
                  <a:gd name="T58" fmla="*/ 15 w 22"/>
                  <a:gd name="T59" fmla="*/ 61 h 69"/>
                  <a:gd name="T60" fmla="*/ 15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5" y="0"/>
                    </a:moveTo>
                    <a:lnTo>
                      <a:pt x="0" y="1"/>
                    </a:lnTo>
                    <a:lnTo>
                      <a:pt x="0" y="4"/>
                    </a:lnTo>
                    <a:lnTo>
                      <a:pt x="3" y="4"/>
                    </a:lnTo>
                    <a:lnTo>
                      <a:pt x="4" y="4"/>
                    </a:lnTo>
                    <a:lnTo>
                      <a:pt x="6" y="4"/>
                    </a:lnTo>
                    <a:lnTo>
                      <a:pt x="7" y="5"/>
                    </a:lnTo>
                    <a:lnTo>
                      <a:pt x="7" y="5"/>
                    </a:lnTo>
                    <a:lnTo>
                      <a:pt x="8" y="6"/>
                    </a:lnTo>
                    <a:lnTo>
                      <a:pt x="8" y="8"/>
                    </a:lnTo>
                    <a:lnTo>
                      <a:pt x="8" y="9"/>
                    </a:lnTo>
                    <a:lnTo>
                      <a:pt x="8" y="61"/>
                    </a:lnTo>
                    <a:lnTo>
                      <a:pt x="8" y="64"/>
                    </a:lnTo>
                    <a:lnTo>
                      <a:pt x="7" y="65"/>
                    </a:lnTo>
                    <a:lnTo>
                      <a:pt x="4" y="66"/>
                    </a:lnTo>
                    <a:lnTo>
                      <a:pt x="0" y="66"/>
                    </a:lnTo>
                    <a:lnTo>
                      <a:pt x="0" y="69"/>
                    </a:lnTo>
                    <a:lnTo>
                      <a:pt x="3" y="69"/>
                    </a:lnTo>
                    <a:lnTo>
                      <a:pt x="6" y="69"/>
                    </a:lnTo>
                    <a:lnTo>
                      <a:pt x="9" y="69"/>
                    </a:lnTo>
                    <a:lnTo>
                      <a:pt x="11" y="68"/>
                    </a:lnTo>
                    <a:lnTo>
                      <a:pt x="14" y="69"/>
                    </a:lnTo>
                    <a:lnTo>
                      <a:pt x="16" y="69"/>
                    </a:lnTo>
                    <a:lnTo>
                      <a:pt x="19" y="69"/>
                    </a:lnTo>
                    <a:lnTo>
                      <a:pt x="22" y="69"/>
                    </a:lnTo>
                    <a:lnTo>
                      <a:pt x="22" y="66"/>
                    </a:lnTo>
                    <a:lnTo>
                      <a:pt x="18" y="66"/>
                    </a:lnTo>
                    <a:lnTo>
                      <a:pt x="16" y="65"/>
                    </a:lnTo>
                    <a:lnTo>
                      <a:pt x="15" y="64"/>
                    </a:lnTo>
                    <a:lnTo>
                      <a:pt x="15" y="61"/>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8" name="Freeform 415"/>
              <p:cNvSpPr>
                <a:spLocks noChangeAspect="1"/>
              </p:cNvSpPr>
              <p:nvPr/>
            </p:nvSpPr>
            <p:spPr bwMode="auto">
              <a:xfrm>
                <a:off x="1925" y="2732"/>
                <a:ext cx="88" cy="52"/>
              </a:xfrm>
              <a:custGeom>
                <a:avLst/>
                <a:gdLst>
                  <a:gd name="T0" fmla="*/ 84 w 88"/>
                  <a:gd name="T1" fmla="*/ 28 h 52"/>
                  <a:gd name="T2" fmla="*/ 86 w 88"/>
                  <a:gd name="T3" fmla="*/ 28 h 52"/>
                  <a:gd name="T4" fmla="*/ 87 w 88"/>
                  <a:gd name="T5" fmla="*/ 28 h 52"/>
                  <a:gd name="T6" fmla="*/ 88 w 88"/>
                  <a:gd name="T7" fmla="*/ 27 h 52"/>
                  <a:gd name="T8" fmla="*/ 88 w 88"/>
                  <a:gd name="T9" fmla="*/ 26 h 52"/>
                  <a:gd name="T10" fmla="*/ 88 w 88"/>
                  <a:gd name="T11" fmla="*/ 25 h 52"/>
                  <a:gd name="T12" fmla="*/ 87 w 88"/>
                  <a:gd name="T13" fmla="*/ 24 h 52"/>
                  <a:gd name="T14" fmla="*/ 86 w 88"/>
                  <a:gd name="T15" fmla="*/ 24 h 52"/>
                  <a:gd name="T16" fmla="*/ 84 w 88"/>
                  <a:gd name="T17" fmla="*/ 24 h 52"/>
                  <a:gd name="T18" fmla="*/ 10 w 88"/>
                  <a:gd name="T19" fmla="*/ 24 h 52"/>
                  <a:gd name="T20" fmla="*/ 14 w 88"/>
                  <a:gd name="T21" fmla="*/ 21 h 52"/>
                  <a:gd name="T22" fmla="*/ 17 w 88"/>
                  <a:gd name="T23" fmla="*/ 18 h 52"/>
                  <a:gd name="T24" fmla="*/ 18 w 88"/>
                  <a:gd name="T25" fmla="*/ 16 h 52"/>
                  <a:gd name="T26" fmla="*/ 19 w 88"/>
                  <a:gd name="T27" fmla="*/ 14 h 52"/>
                  <a:gd name="T28" fmla="*/ 22 w 88"/>
                  <a:gd name="T29" fmla="*/ 9 h 52"/>
                  <a:gd name="T30" fmla="*/ 24 w 88"/>
                  <a:gd name="T31" fmla="*/ 5 h 52"/>
                  <a:gd name="T32" fmla="*/ 24 w 88"/>
                  <a:gd name="T33" fmla="*/ 2 h 52"/>
                  <a:gd name="T34" fmla="*/ 25 w 88"/>
                  <a:gd name="T35" fmla="*/ 1 h 52"/>
                  <a:gd name="T36" fmla="*/ 24 w 88"/>
                  <a:gd name="T37" fmla="*/ 0 h 52"/>
                  <a:gd name="T38" fmla="*/ 23 w 88"/>
                  <a:gd name="T39" fmla="*/ 0 h 52"/>
                  <a:gd name="T40" fmla="*/ 22 w 88"/>
                  <a:gd name="T41" fmla="*/ 0 h 52"/>
                  <a:gd name="T42" fmla="*/ 21 w 88"/>
                  <a:gd name="T43" fmla="*/ 0 h 52"/>
                  <a:gd name="T44" fmla="*/ 21 w 88"/>
                  <a:gd name="T45" fmla="*/ 1 h 52"/>
                  <a:gd name="T46" fmla="*/ 20 w 88"/>
                  <a:gd name="T47" fmla="*/ 2 h 52"/>
                  <a:gd name="T48" fmla="*/ 18 w 88"/>
                  <a:gd name="T49" fmla="*/ 9 h 52"/>
                  <a:gd name="T50" fmla="*/ 14 w 88"/>
                  <a:gd name="T51" fmla="*/ 15 h 52"/>
                  <a:gd name="T52" fmla="*/ 9 w 88"/>
                  <a:gd name="T53" fmla="*/ 20 h 52"/>
                  <a:gd name="T54" fmla="*/ 1 w 88"/>
                  <a:gd name="T55" fmla="*/ 25 h 52"/>
                  <a:gd name="T56" fmla="*/ 0 w 88"/>
                  <a:gd name="T57" fmla="*/ 25 h 52"/>
                  <a:gd name="T58" fmla="*/ 0 w 88"/>
                  <a:gd name="T59" fmla="*/ 26 h 52"/>
                  <a:gd name="T60" fmla="*/ 0 w 88"/>
                  <a:gd name="T61" fmla="*/ 27 h 52"/>
                  <a:gd name="T62" fmla="*/ 1 w 88"/>
                  <a:gd name="T63" fmla="*/ 27 h 52"/>
                  <a:gd name="T64" fmla="*/ 8 w 88"/>
                  <a:gd name="T65" fmla="*/ 31 h 52"/>
                  <a:gd name="T66" fmla="*/ 14 w 88"/>
                  <a:gd name="T67" fmla="*/ 36 h 52"/>
                  <a:gd name="T68" fmla="*/ 18 w 88"/>
                  <a:gd name="T69" fmla="*/ 43 h 52"/>
                  <a:gd name="T70" fmla="*/ 21 w 88"/>
                  <a:gd name="T71" fmla="*/ 50 h 52"/>
                  <a:gd name="T72" fmla="*/ 21 w 88"/>
                  <a:gd name="T73" fmla="*/ 52 h 52"/>
                  <a:gd name="T74" fmla="*/ 23 w 88"/>
                  <a:gd name="T75" fmla="*/ 52 h 52"/>
                  <a:gd name="T76" fmla="*/ 24 w 88"/>
                  <a:gd name="T77" fmla="*/ 52 h 52"/>
                  <a:gd name="T78" fmla="*/ 25 w 88"/>
                  <a:gd name="T79" fmla="*/ 51 h 52"/>
                  <a:gd name="T80" fmla="*/ 24 w 88"/>
                  <a:gd name="T81" fmla="*/ 49 h 52"/>
                  <a:gd name="T82" fmla="*/ 24 w 88"/>
                  <a:gd name="T83" fmla="*/ 47 h 52"/>
                  <a:gd name="T84" fmla="*/ 22 w 88"/>
                  <a:gd name="T85" fmla="*/ 42 h 52"/>
                  <a:gd name="T86" fmla="*/ 20 w 88"/>
                  <a:gd name="T87" fmla="*/ 38 h 52"/>
                  <a:gd name="T88" fmla="*/ 16 w 88"/>
                  <a:gd name="T89" fmla="*/ 33 h 52"/>
                  <a:gd name="T90" fmla="*/ 10 w 88"/>
                  <a:gd name="T91" fmla="*/ 28 h 52"/>
                  <a:gd name="T92" fmla="*/ 84 w 88"/>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52">
                    <a:moveTo>
                      <a:pt x="84" y="28"/>
                    </a:moveTo>
                    <a:lnTo>
                      <a:pt x="86" y="28"/>
                    </a:lnTo>
                    <a:lnTo>
                      <a:pt x="87" y="28"/>
                    </a:lnTo>
                    <a:lnTo>
                      <a:pt x="88" y="27"/>
                    </a:lnTo>
                    <a:lnTo>
                      <a:pt x="88" y="26"/>
                    </a:lnTo>
                    <a:lnTo>
                      <a:pt x="88" y="25"/>
                    </a:lnTo>
                    <a:lnTo>
                      <a:pt x="87" y="24"/>
                    </a:lnTo>
                    <a:lnTo>
                      <a:pt x="86" y="24"/>
                    </a:lnTo>
                    <a:lnTo>
                      <a:pt x="84" y="24"/>
                    </a:lnTo>
                    <a:lnTo>
                      <a:pt x="10" y="24"/>
                    </a:lnTo>
                    <a:lnTo>
                      <a:pt x="14" y="21"/>
                    </a:lnTo>
                    <a:lnTo>
                      <a:pt x="17" y="18"/>
                    </a:lnTo>
                    <a:lnTo>
                      <a:pt x="18" y="16"/>
                    </a:lnTo>
                    <a:lnTo>
                      <a:pt x="19" y="14"/>
                    </a:lnTo>
                    <a:lnTo>
                      <a:pt x="22" y="9"/>
                    </a:lnTo>
                    <a:lnTo>
                      <a:pt x="24" y="5"/>
                    </a:lnTo>
                    <a:lnTo>
                      <a:pt x="24" y="2"/>
                    </a:lnTo>
                    <a:lnTo>
                      <a:pt x="25" y="1"/>
                    </a:lnTo>
                    <a:lnTo>
                      <a:pt x="24" y="0"/>
                    </a:lnTo>
                    <a:lnTo>
                      <a:pt x="23" y="0"/>
                    </a:lnTo>
                    <a:lnTo>
                      <a:pt x="22" y="0"/>
                    </a:lnTo>
                    <a:lnTo>
                      <a:pt x="21" y="0"/>
                    </a:lnTo>
                    <a:lnTo>
                      <a:pt x="21" y="1"/>
                    </a:lnTo>
                    <a:lnTo>
                      <a:pt x="20" y="2"/>
                    </a:lnTo>
                    <a:lnTo>
                      <a:pt x="18" y="9"/>
                    </a:lnTo>
                    <a:lnTo>
                      <a:pt x="14" y="15"/>
                    </a:lnTo>
                    <a:lnTo>
                      <a:pt x="9" y="20"/>
                    </a:lnTo>
                    <a:lnTo>
                      <a:pt x="1" y="25"/>
                    </a:lnTo>
                    <a:lnTo>
                      <a:pt x="0" y="25"/>
                    </a:lnTo>
                    <a:lnTo>
                      <a:pt x="0" y="26"/>
                    </a:lnTo>
                    <a:lnTo>
                      <a:pt x="0" y="27"/>
                    </a:lnTo>
                    <a:lnTo>
                      <a:pt x="1" y="27"/>
                    </a:lnTo>
                    <a:lnTo>
                      <a:pt x="8" y="31"/>
                    </a:lnTo>
                    <a:lnTo>
                      <a:pt x="14" y="36"/>
                    </a:lnTo>
                    <a:lnTo>
                      <a:pt x="18" y="43"/>
                    </a:lnTo>
                    <a:lnTo>
                      <a:pt x="21" y="50"/>
                    </a:lnTo>
                    <a:lnTo>
                      <a:pt x="21" y="52"/>
                    </a:lnTo>
                    <a:lnTo>
                      <a:pt x="23" y="52"/>
                    </a:lnTo>
                    <a:lnTo>
                      <a:pt x="24" y="52"/>
                    </a:lnTo>
                    <a:lnTo>
                      <a:pt x="25" y="51"/>
                    </a:lnTo>
                    <a:lnTo>
                      <a:pt x="24" y="49"/>
                    </a:lnTo>
                    <a:lnTo>
                      <a:pt x="24" y="47"/>
                    </a:lnTo>
                    <a:lnTo>
                      <a:pt x="22" y="42"/>
                    </a:lnTo>
                    <a:lnTo>
                      <a:pt x="20" y="38"/>
                    </a:lnTo>
                    <a:lnTo>
                      <a:pt x="16" y="33"/>
                    </a:lnTo>
                    <a:lnTo>
                      <a:pt x="10" y="28"/>
                    </a:lnTo>
                    <a:lnTo>
                      <a:pt x="84"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9" name="Freeform 416"/>
              <p:cNvSpPr>
                <a:spLocks noChangeAspect="1"/>
              </p:cNvSpPr>
              <p:nvPr/>
            </p:nvSpPr>
            <p:spPr bwMode="auto">
              <a:xfrm>
                <a:off x="2064" y="2708"/>
                <a:ext cx="4" cy="100"/>
              </a:xfrm>
              <a:custGeom>
                <a:avLst/>
                <a:gdLst>
                  <a:gd name="T0" fmla="*/ 4 w 4"/>
                  <a:gd name="T1" fmla="*/ 4 h 100"/>
                  <a:gd name="T2" fmla="*/ 4 w 4"/>
                  <a:gd name="T3" fmla="*/ 2 h 100"/>
                  <a:gd name="T4" fmla="*/ 3 w 4"/>
                  <a:gd name="T5" fmla="*/ 1 h 100"/>
                  <a:gd name="T6" fmla="*/ 3 w 4"/>
                  <a:gd name="T7" fmla="*/ 0 h 100"/>
                  <a:gd name="T8" fmla="*/ 2 w 4"/>
                  <a:gd name="T9" fmla="*/ 0 h 100"/>
                  <a:gd name="T10" fmla="*/ 1 w 4"/>
                  <a:gd name="T11" fmla="*/ 0 h 100"/>
                  <a:gd name="T12" fmla="*/ 0 w 4"/>
                  <a:gd name="T13" fmla="*/ 1 h 100"/>
                  <a:gd name="T14" fmla="*/ 0 w 4"/>
                  <a:gd name="T15" fmla="*/ 2 h 100"/>
                  <a:gd name="T16" fmla="*/ 0 w 4"/>
                  <a:gd name="T17" fmla="*/ 4 h 100"/>
                  <a:gd name="T18" fmla="*/ 0 w 4"/>
                  <a:gd name="T19" fmla="*/ 96 h 100"/>
                  <a:gd name="T20" fmla="*/ 0 w 4"/>
                  <a:gd name="T21" fmla="*/ 97 h 100"/>
                  <a:gd name="T22" fmla="*/ 0 w 4"/>
                  <a:gd name="T23" fmla="*/ 99 h 100"/>
                  <a:gd name="T24" fmla="*/ 1 w 4"/>
                  <a:gd name="T25" fmla="*/ 99 h 100"/>
                  <a:gd name="T26" fmla="*/ 2 w 4"/>
                  <a:gd name="T27" fmla="*/ 100 h 100"/>
                  <a:gd name="T28" fmla="*/ 3 w 4"/>
                  <a:gd name="T29" fmla="*/ 99 h 100"/>
                  <a:gd name="T30" fmla="*/ 3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3" y="1"/>
                    </a:lnTo>
                    <a:lnTo>
                      <a:pt x="3" y="0"/>
                    </a:lnTo>
                    <a:lnTo>
                      <a:pt x="2" y="0"/>
                    </a:lnTo>
                    <a:lnTo>
                      <a:pt x="1" y="0"/>
                    </a:lnTo>
                    <a:lnTo>
                      <a:pt x="0" y="1"/>
                    </a:lnTo>
                    <a:lnTo>
                      <a:pt x="0" y="2"/>
                    </a:lnTo>
                    <a:lnTo>
                      <a:pt x="0" y="4"/>
                    </a:lnTo>
                    <a:lnTo>
                      <a:pt x="0" y="96"/>
                    </a:lnTo>
                    <a:lnTo>
                      <a:pt x="0" y="97"/>
                    </a:lnTo>
                    <a:lnTo>
                      <a:pt x="0" y="99"/>
                    </a:lnTo>
                    <a:lnTo>
                      <a:pt x="1" y="99"/>
                    </a:lnTo>
                    <a:lnTo>
                      <a:pt x="2" y="100"/>
                    </a:lnTo>
                    <a:lnTo>
                      <a:pt x="3" y="99"/>
                    </a:lnTo>
                    <a:lnTo>
                      <a:pt x="3"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0" name="Freeform 417"/>
              <p:cNvSpPr>
                <a:spLocks noChangeAspect="1"/>
              </p:cNvSpPr>
              <p:nvPr/>
            </p:nvSpPr>
            <p:spPr bwMode="auto">
              <a:xfrm>
                <a:off x="2083" y="2738"/>
                <a:ext cx="38" cy="46"/>
              </a:xfrm>
              <a:custGeom>
                <a:avLst/>
                <a:gdLst>
                  <a:gd name="T0" fmla="*/ 8 w 38"/>
                  <a:gd name="T1" fmla="*/ 23 h 46"/>
                  <a:gd name="T2" fmla="*/ 10 w 38"/>
                  <a:gd name="T3" fmla="*/ 13 h 46"/>
                  <a:gd name="T4" fmla="*/ 13 w 38"/>
                  <a:gd name="T5" fmla="*/ 7 h 46"/>
                  <a:gd name="T6" fmla="*/ 17 w 38"/>
                  <a:gd name="T7" fmla="*/ 4 h 46"/>
                  <a:gd name="T8" fmla="*/ 22 w 38"/>
                  <a:gd name="T9" fmla="*/ 3 h 46"/>
                  <a:gd name="T10" fmla="*/ 23 w 38"/>
                  <a:gd name="T11" fmla="*/ 3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10 h 46"/>
                  <a:gd name="T24" fmla="*/ 28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30 w 38"/>
                  <a:gd name="T69" fmla="*/ 44 h 46"/>
                  <a:gd name="T70" fmla="*/ 32 w 38"/>
                  <a:gd name="T71" fmla="*/ 42 h 46"/>
                  <a:gd name="T72" fmla="*/ 35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7 w 38"/>
                  <a:gd name="T85" fmla="*/ 32 h 46"/>
                  <a:gd name="T86" fmla="*/ 36 w 38"/>
                  <a:gd name="T87" fmla="*/ 32 h 46"/>
                  <a:gd name="T88" fmla="*/ 35 w 38"/>
                  <a:gd name="T89" fmla="*/ 33 h 46"/>
                  <a:gd name="T90" fmla="*/ 34 w 38"/>
                  <a:gd name="T91" fmla="*/ 36 h 46"/>
                  <a:gd name="T92" fmla="*/ 33 w 38"/>
                  <a:gd name="T93" fmla="*/ 38 h 46"/>
                  <a:gd name="T94" fmla="*/ 31 w 38"/>
                  <a:gd name="T95" fmla="*/ 40 h 46"/>
                  <a:gd name="T96" fmla="*/ 29 w 38"/>
                  <a:gd name="T97" fmla="*/ 42 h 46"/>
                  <a:gd name="T98" fmla="*/ 27 w 38"/>
                  <a:gd name="T99" fmla="*/ 43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7 h 46"/>
                  <a:gd name="T116" fmla="*/ 10 w 38"/>
                  <a:gd name="T117" fmla="*/ 33 h 46"/>
                  <a:gd name="T118" fmla="*/ 9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7"/>
                    </a:lnTo>
                    <a:lnTo>
                      <a:pt x="17" y="4"/>
                    </a:lnTo>
                    <a:lnTo>
                      <a:pt x="22" y="3"/>
                    </a:lnTo>
                    <a:lnTo>
                      <a:pt x="23" y="3"/>
                    </a:lnTo>
                    <a:lnTo>
                      <a:pt x="26" y="3"/>
                    </a:lnTo>
                    <a:lnTo>
                      <a:pt x="29" y="4"/>
                    </a:lnTo>
                    <a:lnTo>
                      <a:pt x="32" y="6"/>
                    </a:lnTo>
                    <a:lnTo>
                      <a:pt x="30" y="7"/>
                    </a:lnTo>
                    <a:lnTo>
                      <a:pt x="28" y="8"/>
                    </a:lnTo>
                    <a:lnTo>
                      <a:pt x="28" y="10"/>
                    </a:lnTo>
                    <a:lnTo>
                      <a:pt x="28" y="11"/>
                    </a:lnTo>
                    <a:lnTo>
                      <a:pt x="28" y="13"/>
                    </a:lnTo>
                    <a:lnTo>
                      <a:pt x="29" y="14"/>
                    </a:lnTo>
                    <a:lnTo>
                      <a:pt x="30" y="15"/>
                    </a:lnTo>
                    <a:lnTo>
                      <a:pt x="32" y="16"/>
                    </a:lnTo>
                    <a:lnTo>
                      <a:pt x="34" y="15"/>
                    </a:lnTo>
                    <a:lnTo>
                      <a:pt x="35" y="14"/>
                    </a:lnTo>
                    <a:lnTo>
                      <a:pt x="36" y="13"/>
                    </a:lnTo>
                    <a:lnTo>
                      <a:pt x="37" y="11"/>
                    </a:lnTo>
                    <a:lnTo>
                      <a:pt x="35" y="6"/>
                    </a:lnTo>
                    <a:lnTo>
                      <a:pt x="32" y="3"/>
                    </a:lnTo>
                    <a:lnTo>
                      <a:pt x="27" y="1"/>
                    </a:lnTo>
                    <a:lnTo>
                      <a:pt x="22" y="0"/>
                    </a:lnTo>
                    <a:lnTo>
                      <a:pt x="13" y="2"/>
                    </a:lnTo>
                    <a:lnTo>
                      <a:pt x="6" y="7"/>
                    </a:lnTo>
                    <a:lnTo>
                      <a:pt x="2" y="14"/>
                    </a:lnTo>
                    <a:lnTo>
                      <a:pt x="0" y="23"/>
                    </a:lnTo>
                    <a:lnTo>
                      <a:pt x="2" y="32"/>
                    </a:lnTo>
                    <a:lnTo>
                      <a:pt x="6" y="39"/>
                    </a:lnTo>
                    <a:lnTo>
                      <a:pt x="13" y="44"/>
                    </a:lnTo>
                    <a:lnTo>
                      <a:pt x="21" y="46"/>
                    </a:lnTo>
                    <a:lnTo>
                      <a:pt x="26" y="45"/>
                    </a:lnTo>
                    <a:lnTo>
                      <a:pt x="30" y="44"/>
                    </a:lnTo>
                    <a:lnTo>
                      <a:pt x="32" y="42"/>
                    </a:lnTo>
                    <a:lnTo>
                      <a:pt x="35" y="40"/>
                    </a:lnTo>
                    <a:lnTo>
                      <a:pt x="36" y="37"/>
                    </a:lnTo>
                    <a:lnTo>
                      <a:pt x="37" y="35"/>
                    </a:lnTo>
                    <a:lnTo>
                      <a:pt x="38" y="34"/>
                    </a:lnTo>
                    <a:lnTo>
                      <a:pt x="38" y="33"/>
                    </a:lnTo>
                    <a:lnTo>
                      <a:pt x="37" y="32"/>
                    </a:lnTo>
                    <a:lnTo>
                      <a:pt x="37" y="32"/>
                    </a:lnTo>
                    <a:lnTo>
                      <a:pt x="36" y="32"/>
                    </a:lnTo>
                    <a:lnTo>
                      <a:pt x="35" y="33"/>
                    </a:lnTo>
                    <a:lnTo>
                      <a:pt x="34" y="36"/>
                    </a:lnTo>
                    <a:lnTo>
                      <a:pt x="33" y="38"/>
                    </a:lnTo>
                    <a:lnTo>
                      <a:pt x="31" y="40"/>
                    </a:lnTo>
                    <a:lnTo>
                      <a:pt x="29" y="42"/>
                    </a:lnTo>
                    <a:lnTo>
                      <a:pt x="27" y="43"/>
                    </a:lnTo>
                    <a:lnTo>
                      <a:pt x="25" y="43"/>
                    </a:lnTo>
                    <a:lnTo>
                      <a:pt x="24" y="43"/>
                    </a:lnTo>
                    <a:lnTo>
                      <a:pt x="22" y="43"/>
                    </a:lnTo>
                    <a:lnTo>
                      <a:pt x="20" y="43"/>
                    </a:lnTo>
                    <a:lnTo>
                      <a:pt x="18" y="42"/>
                    </a:lnTo>
                    <a:lnTo>
                      <a:pt x="15" y="41"/>
                    </a:lnTo>
                    <a:lnTo>
                      <a:pt x="13" y="39"/>
                    </a:lnTo>
                    <a:lnTo>
                      <a:pt x="11" y="37"/>
                    </a:lnTo>
                    <a:lnTo>
                      <a:pt x="10" y="33"/>
                    </a:lnTo>
                    <a:lnTo>
                      <a:pt x="9"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1" name="Freeform 418"/>
              <p:cNvSpPr>
                <a:spLocks noChangeAspect="1"/>
              </p:cNvSpPr>
              <p:nvPr/>
            </p:nvSpPr>
            <p:spPr bwMode="auto">
              <a:xfrm>
                <a:off x="2132" y="2772"/>
                <a:ext cx="11" cy="11"/>
              </a:xfrm>
              <a:custGeom>
                <a:avLst/>
                <a:gdLst>
                  <a:gd name="T0" fmla="*/ 11 w 11"/>
                  <a:gd name="T1" fmla="*/ 5 h 11"/>
                  <a:gd name="T2" fmla="*/ 11 w 11"/>
                  <a:gd name="T3" fmla="*/ 3 h 11"/>
                  <a:gd name="T4" fmla="*/ 9 w 11"/>
                  <a:gd name="T5" fmla="*/ 2 h 11"/>
                  <a:gd name="T6" fmla="*/ 8 w 11"/>
                  <a:gd name="T7" fmla="*/ 1 h 11"/>
                  <a:gd name="T8" fmla="*/ 6 w 11"/>
                  <a:gd name="T9" fmla="*/ 0 h 11"/>
                  <a:gd name="T10" fmla="*/ 4 w 11"/>
                  <a:gd name="T11" fmla="*/ 1 h 11"/>
                  <a:gd name="T12" fmla="*/ 2 w 11"/>
                  <a:gd name="T13" fmla="*/ 2 h 11"/>
                  <a:gd name="T14" fmla="*/ 1 w 11"/>
                  <a:gd name="T15" fmla="*/ 3 h 11"/>
                  <a:gd name="T16" fmla="*/ 0 w 11"/>
                  <a:gd name="T17" fmla="*/ 5 h 11"/>
                  <a:gd name="T18" fmla="*/ 1 w 11"/>
                  <a:gd name="T19" fmla="*/ 8 h 11"/>
                  <a:gd name="T20" fmla="*/ 2 w 11"/>
                  <a:gd name="T21" fmla="*/ 9 h 11"/>
                  <a:gd name="T22" fmla="*/ 4 w 11"/>
                  <a:gd name="T23" fmla="*/ 10 h 11"/>
                  <a:gd name="T24" fmla="*/ 6 w 11"/>
                  <a:gd name="T25" fmla="*/ 11 h 11"/>
                  <a:gd name="T26" fmla="*/ 8 w 11"/>
                  <a:gd name="T27" fmla="*/ 10 h 11"/>
                  <a:gd name="T28" fmla="*/ 9 w 11"/>
                  <a:gd name="T29" fmla="*/ 9 h 11"/>
                  <a:gd name="T30" fmla="*/ 11 w 11"/>
                  <a:gd name="T31" fmla="*/ 8 h 11"/>
                  <a:gd name="T32" fmla="*/ 11 w 11"/>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5"/>
                    </a:moveTo>
                    <a:lnTo>
                      <a:pt x="11" y="3"/>
                    </a:lnTo>
                    <a:lnTo>
                      <a:pt x="9" y="2"/>
                    </a:lnTo>
                    <a:lnTo>
                      <a:pt x="8" y="1"/>
                    </a:lnTo>
                    <a:lnTo>
                      <a:pt x="6" y="0"/>
                    </a:lnTo>
                    <a:lnTo>
                      <a:pt x="4" y="1"/>
                    </a:lnTo>
                    <a:lnTo>
                      <a:pt x="2" y="2"/>
                    </a:lnTo>
                    <a:lnTo>
                      <a:pt x="1" y="3"/>
                    </a:lnTo>
                    <a:lnTo>
                      <a:pt x="0" y="5"/>
                    </a:lnTo>
                    <a:lnTo>
                      <a:pt x="1" y="8"/>
                    </a:lnTo>
                    <a:lnTo>
                      <a:pt x="2" y="9"/>
                    </a:lnTo>
                    <a:lnTo>
                      <a:pt x="4" y="10"/>
                    </a:lnTo>
                    <a:lnTo>
                      <a:pt x="6" y="11"/>
                    </a:lnTo>
                    <a:lnTo>
                      <a:pt x="8" y="10"/>
                    </a:lnTo>
                    <a:lnTo>
                      <a:pt x="9" y="9"/>
                    </a:lnTo>
                    <a:lnTo>
                      <a:pt x="11" y="8"/>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2" name="Freeform 419"/>
              <p:cNvSpPr>
                <a:spLocks noChangeAspect="1"/>
              </p:cNvSpPr>
              <p:nvPr/>
            </p:nvSpPr>
            <p:spPr bwMode="auto">
              <a:xfrm>
                <a:off x="2155" y="2738"/>
                <a:ext cx="32" cy="46"/>
              </a:xfrm>
              <a:custGeom>
                <a:avLst/>
                <a:gdLst>
                  <a:gd name="T0" fmla="*/ 18 w 32"/>
                  <a:gd name="T1" fmla="*/ 26 h 46"/>
                  <a:gd name="T2" fmla="*/ 22 w 32"/>
                  <a:gd name="T3" fmla="*/ 27 h 46"/>
                  <a:gd name="T4" fmla="*/ 25 w 32"/>
                  <a:gd name="T5" fmla="*/ 29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8 h 46"/>
                  <a:gd name="T18" fmla="*/ 3 w 32"/>
                  <a:gd name="T19" fmla="*/ 33 h 46"/>
                  <a:gd name="T20" fmla="*/ 2 w 32"/>
                  <a:gd name="T21" fmla="*/ 28 h 46"/>
                  <a:gd name="T22" fmla="*/ 0 w 32"/>
                  <a:gd name="T23" fmla="*/ 28 h 46"/>
                  <a:gd name="T24" fmla="*/ 0 w 32"/>
                  <a:gd name="T25" fmla="*/ 43 h 46"/>
                  <a:gd name="T26" fmla="*/ 1 w 32"/>
                  <a:gd name="T27" fmla="*/ 46 h 46"/>
                  <a:gd name="T28" fmla="*/ 2 w 32"/>
                  <a:gd name="T29" fmla="*/ 46 h 46"/>
                  <a:gd name="T30" fmla="*/ 3 w 32"/>
                  <a:gd name="T31" fmla="*/ 44 h 46"/>
                  <a:gd name="T32" fmla="*/ 4 w 32"/>
                  <a:gd name="T33" fmla="*/ 43 h 46"/>
                  <a:gd name="T34" fmla="*/ 5 w 32"/>
                  <a:gd name="T35" fmla="*/ 42 h 46"/>
                  <a:gd name="T36" fmla="*/ 12 w 32"/>
                  <a:gd name="T37" fmla="*/ 45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19 h 46"/>
                  <a:gd name="T50" fmla="*/ 17 w 32"/>
                  <a:gd name="T51" fmla="*/ 18 h 46"/>
                  <a:gd name="T52" fmla="*/ 13 w 32"/>
                  <a:gd name="T53" fmla="*/ 17 h 46"/>
                  <a:gd name="T54" fmla="*/ 9 w 32"/>
                  <a:gd name="T55" fmla="*/ 15 h 46"/>
                  <a:gd name="T56" fmla="*/ 6 w 32"/>
                  <a:gd name="T57" fmla="*/ 13 h 46"/>
                  <a:gd name="T58" fmla="*/ 5 w 32"/>
                  <a:gd name="T59" fmla="*/ 10 h 46"/>
                  <a:gd name="T60" fmla="*/ 7 w 32"/>
                  <a:gd name="T61" fmla="*/ 5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5 h 46"/>
                  <a:gd name="T76" fmla="*/ 30 w 32"/>
                  <a:gd name="T77" fmla="*/ 13 h 46"/>
                  <a:gd name="T78" fmla="*/ 30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6 w 32"/>
                  <a:gd name="T95" fmla="*/ 23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6"/>
                    </a:lnTo>
                    <a:lnTo>
                      <a:pt x="20" y="26"/>
                    </a:lnTo>
                    <a:lnTo>
                      <a:pt x="22" y="27"/>
                    </a:lnTo>
                    <a:lnTo>
                      <a:pt x="23" y="28"/>
                    </a:lnTo>
                    <a:lnTo>
                      <a:pt x="25" y="29"/>
                    </a:lnTo>
                    <a:lnTo>
                      <a:pt x="26" y="30"/>
                    </a:lnTo>
                    <a:lnTo>
                      <a:pt x="27" y="32"/>
                    </a:lnTo>
                    <a:lnTo>
                      <a:pt x="28" y="35"/>
                    </a:lnTo>
                    <a:lnTo>
                      <a:pt x="27" y="38"/>
                    </a:lnTo>
                    <a:lnTo>
                      <a:pt x="25" y="41"/>
                    </a:lnTo>
                    <a:lnTo>
                      <a:pt x="21" y="43"/>
                    </a:lnTo>
                    <a:lnTo>
                      <a:pt x="16" y="44"/>
                    </a:lnTo>
                    <a:lnTo>
                      <a:pt x="13" y="43"/>
                    </a:lnTo>
                    <a:lnTo>
                      <a:pt x="11" y="43"/>
                    </a:lnTo>
                    <a:lnTo>
                      <a:pt x="9" y="41"/>
                    </a:lnTo>
                    <a:lnTo>
                      <a:pt x="7" y="40"/>
                    </a:lnTo>
                    <a:lnTo>
                      <a:pt x="5" y="38"/>
                    </a:lnTo>
                    <a:lnTo>
                      <a:pt x="4" y="35"/>
                    </a:lnTo>
                    <a:lnTo>
                      <a:pt x="3" y="33"/>
                    </a:lnTo>
                    <a:lnTo>
                      <a:pt x="2" y="30"/>
                    </a:lnTo>
                    <a:lnTo>
                      <a:pt x="2" y="28"/>
                    </a:lnTo>
                    <a:lnTo>
                      <a:pt x="1" y="28"/>
                    </a:lnTo>
                    <a:lnTo>
                      <a:pt x="0" y="28"/>
                    </a:lnTo>
                    <a:lnTo>
                      <a:pt x="0" y="30"/>
                    </a:lnTo>
                    <a:lnTo>
                      <a:pt x="0" y="43"/>
                    </a:lnTo>
                    <a:lnTo>
                      <a:pt x="0" y="45"/>
                    </a:lnTo>
                    <a:lnTo>
                      <a:pt x="1" y="46"/>
                    </a:lnTo>
                    <a:lnTo>
                      <a:pt x="1" y="46"/>
                    </a:lnTo>
                    <a:lnTo>
                      <a:pt x="2" y="46"/>
                    </a:lnTo>
                    <a:lnTo>
                      <a:pt x="2" y="45"/>
                    </a:lnTo>
                    <a:lnTo>
                      <a:pt x="3" y="44"/>
                    </a:lnTo>
                    <a:lnTo>
                      <a:pt x="4" y="44"/>
                    </a:lnTo>
                    <a:lnTo>
                      <a:pt x="4" y="43"/>
                    </a:lnTo>
                    <a:lnTo>
                      <a:pt x="4" y="43"/>
                    </a:lnTo>
                    <a:lnTo>
                      <a:pt x="5" y="42"/>
                    </a:lnTo>
                    <a:lnTo>
                      <a:pt x="9" y="44"/>
                    </a:lnTo>
                    <a:lnTo>
                      <a:pt x="12" y="45"/>
                    </a:lnTo>
                    <a:lnTo>
                      <a:pt x="14" y="46"/>
                    </a:lnTo>
                    <a:lnTo>
                      <a:pt x="16" y="46"/>
                    </a:lnTo>
                    <a:lnTo>
                      <a:pt x="24" y="45"/>
                    </a:lnTo>
                    <a:lnTo>
                      <a:pt x="29" y="42"/>
                    </a:lnTo>
                    <a:lnTo>
                      <a:pt x="32" y="37"/>
                    </a:lnTo>
                    <a:lnTo>
                      <a:pt x="32" y="32"/>
                    </a:lnTo>
                    <a:lnTo>
                      <a:pt x="32" y="29"/>
                    </a:lnTo>
                    <a:lnTo>
                      <a:pt x="31" y="26"/>
                    </a:lnTo>
                    <a:lnTo>
                      <a:pt x="29" y="24"/>
                    </a:lnTo>
                    <a:lnTo>
                      <a:pt x="28" y="23"/>
                    </a:lnTo>
                    <a:lnTo>
                      <a:pt x="26" y="21"/>
                    </a:lnTo>
                    <a:lnTo>
                      <a:pt x="23" y="19"/>
                    </a:lnTo>
                    <a:lnTo>
                      <a:pt x="20" y="18"/>
                    </a:lnTo>
                    <a:lnTo>
                      <a:pt x="17" y="18"/>
                    </a:lnTo>
                    <a:lnTo>
                      <a:pt x="15" y="17"/>
                    </a:lnTo>
                    <a:lnTo>
                      <a:pt x="13" y="17"/>
                    </a:lnTo>
                    <a:lnTo>
                      <a:pt x="11" y="16"/>
                    </a:lnTo>
                    <a:lnTo>
                      <a:pt x="9" y="15"/>
                    </a:lnTo>
                    <a:lnTo>
                      <a:pt x="7" y="14"/>
                    </a:lnTo>
                    <a:lnTo>
                      <a:pt x="6" y="13"/>
                    </a:lnTo>
                    <a:lnTo>
                      <a:pt x="5" y="12"/>
                    </a:lnTo>
                    <a:lnTo>
                      <a:pt x="5" y="10"/>
                    </a:lnTo>
                    <a:lnTo>
                      <a:pt x="5" y="7"/>
                    </a:lnTo>
                    <a:lnTo>
                      <a:pt x="7" y="5"/>
                    </a:lnTo>
                    <a:lnTo>
                      <a:pt x="10" y="3"/>
                    </a:lnTo>
                    <a:lnTo>
                      <a:pt x="16" y="2"/>
                    </a:lnTo>
                    <a:lnTo>
                      <a:pt x="19" y="2"/>
                    </a:lnTo>
                    <a:lnTo>
                      <a:pt x="22" y="3"/>
                    </a:lnTo>
                    <a:lnTo>
                      <a:pt x="24" y="5"/>
                    </a:lnTo>
                    <a:lnTo>
                      <a:pt x="26" y="7"/>
                    </a:lnTo>
                    <a:lnTo>
                      <a:pt x="27" y="9"/>
                    </a:lnTo>
                    <a:lnTo>
                      <a:pt x="27" y="11"/>
                    </a:lnTo>
                    <a:lnTo>
                      <a:pt x="27" y="13"/>
                    </a:lnTo>
                    <a:lnTo>
                      <a:pt x="27" y="14"/>
                    </a:lnTo>
                    <a:lnTo>
                      <a:pt x="28" y="15"/>
                    </a:lnTo>
                    <a:lnTo>
                      <a:pt x="29" y="15"/>
                    </a:lnTo>
                    <a:lnTo>
                      <a:pt x="29" y="15"/>
                    </a:lnTo>
                    <a:lnTo>
                      <a:pt x="30" y="15"/>
                    </a:lnTo>
                    <a:lnTo>
                      <a:pt x="30" y="14"/>
                    </a:lnTo>
                    <a:lnTo>
                      <a:pt x="30" y="13"/>
                    </a:lnTo>
                    <a:lnTo>
                      <a:pt x="30" y="3"/>
                    </a:lnTo>
                    <a:lnTo>
                      <a:pt x="30" y="1"/>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6" y="23"/>
                    </a:lnTo>
                    <a:lnTo>
                      <a:pt x="9" y="24"/>
                    </a:lnTo>
                    <a:lnTo>
                      <a:pt x="13" y="25"/>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04" name="Freeform 420"/>
              <p:cNvSpPr>
                <a:spLocks noChangeAspect="1" noEditPoints="1"/>
              </p:cNvSpPr>
              <p:nvPr/>
            </p:nvSpPr>
            <p:spPr bwMode="auto">
              <a:xfrm>
                <a:off x="2194" y="2739"/>
                <a:ext cx="49" cy="63"/>
              </a:xfrm>
              <a:custGeom>
                <a:avLst/>
                <a:gdLst>
                  <a:gd name="T0" fmla="*/ 14 w 49"/>
                  <a:gd name="T1" fmla="*/ 0 h 63"/>
                  <a:gd name="T2" fmla="*/ 0 w 49"/>
                  <a:gd name="T3" fmla="*/ 4 h 63"/>
                  <a:gd name="T4" fmla="*/ 6 w 49"/>
                  <a:gd name="T5" fmla="*/ 5 h 63"/>
                  <a:gd name="T6" fmla="*/ 7 w 49"/>
                  <a:gd name="T7" fmla="*/ 9 h 63"/>
                  <a:gd name="T8" fmla="*/ 7 w 49"/>
                  <a:gd name="T9" fmla="*/ 58 h 63"/>
                  <a:gd name="T10" fmla="*/ 4 w 49"/>
                  <a:gd name="T11" fmla="*/ 60 h 63"/>
                  <a:gd name="T12" fmla="*/ 0 w 49"/>
                  <a:gd name="T13" fmla="*/ 63 h 63"/>
                  <a:gd name="T14" fmla="*/ 6 w 49"/>
                  <a:gd name="T15" fmla="*/ 63 h 63"/>
                  <a:gd name="T16" fmla="*/ 11 w 49"/>
                  <a:gd name="T17" fmla="*/ 63 h 63"/>
                  <a:gd name="T18" fmla="*/ 16 w 49"/>
                  <a:gd name="T19" fmla="*/ 63 h 63"/>
                  <a:gd name="T20" fmla="*/ 22 w 49"/>
                  <a:gd name="T21" fmla="*/ 63 h 63"/>
                  <a:gd name="T22" fmla="*/ 18 w 49"/>
                  <a:gd name="T23" fmla="*/ 60 h 63"/>
                  <a:gd name="T24" fmla="*/ 15 w 49"/>
                  <a:gd name="T25" fmla="*/ 58 h 63"/>
                  <a:gd name="T26" fmla="*/ 14 w 49"/>
                  <a:gd name="T27" fmla="*/ 39 h 63"/>
                  <a:gd name="T28" fmla="*/ 15 w 49"/>
                  <a:gd name="T29" fmla="*/ 40 h 63"/>
                  <a:gd name="T30" fmla="*/ 22 w 49"/>
                  <a:gd name="T31" fmla="*/ 44 h 63"/>
                  <a:gd name="T32" fmla="*/ 35 w 49"/>
                  <a:gd name="T33" fmla="*/ 43 h 63"/>
                  <a:gd name="T34" fmla="*/ 47 w 49"/>
                  <a:gd name="T35" fmla="*/ 31 h 63"/>
                  <a:gd name="T36" fmla="*/ 47 w 49"/>
                  <a:gd name="T37" fmla="*/ 13 h 63"/>
                  <a:gd name="T38" fmla="*/ 36 w 49"/>
                  <a:gd name="T39" fmla="*/ 1 h 63"/>
                  <a:gd name="T40" fmla="*/ 23 w 49"/>
                  <a:gd name="T41" fmla="*/ 0 h 63"/>
                  <a:gd name="T42" fmla="*/ 16 w 49"/>
                  <a:gd name="T43" fmla="*/ 4 h 63"/>
                  <a:gd name="T44" fmla="*/ 14 w 49"/>
                  <a:gd name="T45" fmla="*/ 32 h 63"/>
                  <a:gd name="T46" fmla="*/ 17 w 49"/>
                  <a:gd name="T47" fmla="*/ 7 h 63"/>
                  <a:gd name="T48" fmla="*/ 23 w 49"/>
                  <a:gd name="T49" fmla="*/ 3 h 63"/>
                  <a:gd name="T50" fmla="*/ 32 w 49"/>
                  <a:gd name="T51" fmla="*/ 4 h 63"/>
                  <a:gd name="T52" fmla="*/ 39 w 49"/>
                  <a:gd name="T53" fmla="*/ 14 h 63"/>
                  <a:gd name="T54" fmla="*/ 39 w 49"/>
                  <a:gd name="T55" fmla="*/ 31 h 63"/>
                  <a:gd name="T56" fmla="*/ 32 w 49"/>
                  <a:gd name="T57" fmla="*/ 41 h 63"/>
                  <a:gd name="T58" fmla="*/ 23 w 49"/>
                  <a:gd name="T59" fmla="*/ 42 h 63"/>
                  <a:gd name="T60" fmla="*/ 18 w 49"/>
                  <a:gd name="T61" fmla="*/ 39 h 63"/>
                  <a:gd name="T62" fmla="*/ 15 w 49"/>
                  <a:gd name="T63" fmla="*/ 35 h 63"/>
                  <a:gd name="T64" fmla="*/ 14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6"/>
                    </a:moveTo>
                    <a:lnTo>
                      <a:pt x="14" y="0"/>
                    </a:lnTo>
                    <a:lnTo>
                      <a:pt x="0" y="1"/>
                    </a:lnTo>
                    <a:lnTo>
                      <a:pt x="0" y="4"/>
                    </a:lnTo>
                    <a:lnTo>
                      <a:pt x="4" y="4"/>
                    </a:lnTo>
                    <a:lnTo>
                      <a:pt x="6" y="5"/>
                    </a:lnTo>
                    <a:lnTo>
                      <a:pt x="7" y="6"/>
                    </a:lnTo>
                    <a:lnTo>
                      <a:pt x="7" y="9"/>
                    </a:lnTo>
                    <a:lnTo>
                      <a:pt x="7" y="56"/>
                    </a:lnTo>
                    <a:lnTo>
                      <a:pt x="7" y="58"/>
                    </a:lnTo>
                    <a:lnTo>
                      <a:pt x="6" y="59"/>
                    </a:lnTo>
                    <a:lnTo>
                      <a:pt x="4" y="60"/>
                    </a:lnTo>
                    <a:lnTo>
                      <a:pt x="0" y="60"/>
                    </a:lnTo>
                    <a:lnTo>
                      <a:pt x="0" y="63"/>
                    </a:lnTo>
                    <a:lnTo>
                      <a:pt x="2" y="63"/>
                    </a:lnTo>
                    <a:lnTo>
                      <a:pt x="6" y="63"/>
                    </a:lnTo>
                    <a:lnTo>
                      <a:pt x="8" y="63"/>
                    </a:lnTo>
                    <a:lnTo>
                      <a:pt x="11" y="63"/>
                    </a:lnTo>
                    <a:lnTo>
                      <a:pt x="13" y="63"/>
                    </a:lnTo>
                    <a:lnTo>
                      <a:pt x="16" y="63"/>
                    </a:lnTo>
                    <a:lnTo>
                      <a:pt x="19" y="63"/>
                    </a:lnTo>
                    <a:lnTo>
                      <a:pt x="22" y="63"/>
                    </a:lnTo>
                    <a:lnTo>
                      <a:pt x="22" y="60"/>
                    </a:lnTo>
                    <a:lnTo>
                      <a:pt x="18" y="60"/>
                    </a:lnTo>
                    <a:lnTo>
                      <a:pt x="16" y="59"/>
                    </a:lnTo>
                    <a:lnTo>
                      <a:pt x="15" y="58"/>
                    </a:lnTo>
                    <a:lnTo>
                      <a:pt x="14" y="56"/>
                    </a:lnTo>
                    <a:lnTo>
                      <a:pt x="14" y="39"/>
                    </a:lnTo>
                    <a:lnTo>
                      <a:pt x="14" y="38"/>
                    </a:lnTo>
                    <a:lnTo>
                      <a:pt x="15" y="40"/>
                    </a:lnTo>
                    <a:lnTo>
                      <a:pt x="18" y="42"/>
                    </a:lnTo>
                    <a:lnTo>
                      <a:pt x="22" y="44"/>
                    </a:lnTo>
                    <a:lnTo>
                      <a:pt x="27" y="45"/>
                    </a:lnTo>
                    <a:lnTo>
                      <a:pt x="35" y="43"/>
                    </a:lnTo>
                    <a:lnTo>
                      <a:pt x="42" y="38"/>
                    </a:lnTo>
                    <a:lnTo>
                      <a:pt x="47" y="31"/>
                    </a:lnTo>
                    <a:lnTo>
                      <a:pt x="49" y="22"/>
                    </a:lnTo>
                    <a:lnTo>
                      <a:pt x="47" y="13"/>
                    </a:lnTo>
                    <a:lnTo>
                      <a:pt x="43" y="6"/>
                    </a:lnTo>
                    <a:lnTo>
                      <a:pt x="36" y="1"/>
                    </a:lnTo>
                    <a:lnTo>
                      <a:pt x="28" y="0"/>
                    </a:lnTo>
                    <a:lnTo>
                      <a:pt x="23" y="0"/>
                    </a:lnTo>
                    <a:lnTo>
                      <a:pt x="19" y="2"/>
                    </a:lnTo>
                    <a:lnTo>
                      <a:pt x="16" y="4"/>
                    </a:lnTo>
                    <a:lnTo>
                      <a:pt x="14" y="6"/>
                    </a:lnTo>
                    <a:close/>
                    <a:moveTo>
                      <a:pt x="14" y="32"/>
                    </a:moveTo>
                    <a:lnTo>
                      <a:pt x="14" y="10"/>
                    </a:lnTo>
                    <a:lnTo>
                      <a:pt x="17" y="7"/>
                    </a:lnTo>
                    <a:lnTo>
                      <a:pt x="20" y="4"/>
                    </a:lnTo>
                    <a:lnTo>
                      <a:pt x="23" y="3"/>
                    </a:lnTo>
                    <a:lnTo>
                      <a:pt x="27" y="2"/>
                    </a:lnTo>
                    <a:lnTo>
                      <a:pt x="32" y="4"/>
                    </a:lnTo>
                    <a:lnTo>
                      <a:pt x="37" y="8"/>
                    </a:lnTo>
                    <a:lnTo>
                      <a:pt x="39" y="14"/>
                    </a:lnTo>
                    <a:lnTo>
                      <a:pt x="41" y="22"/>
                    </a:lnTo>
                    <a:lnTo>
                      <a:pt x="39" y="31"/>
                    </a:lnTo>
                    <a:lnTo>
                      <a:pt x="36" y="37"/>
                    </a:lnTo>
                    <a:lnTo>
                      <a:pt x="32" y="41"/>
                    </a:lnTo>
                    <a:lnTo>
                      <a:pt x="26" y="43"/>
                    </a:lnTo>
                    <a:lnTo>
                      <a:pt x="23" y="42"/>
                    </a:lnTo>
                    <a:lnTo>
                      <a:pt x="20" y="41"/>
                    </a:lnTo>
                    <a:lnTo>
                      <a:pt x="18" y="39"/>
                    </a:lnTo>
                    <a:lnTo>
                      <a:pt x="16" y="37"/>
                    </a:lnTo>
                    <a:lnTo>
                      <a:pt x="15" y="35"/>
                    </a:lnTo>
                    <a:lnTo>
                      <a:pt x="14" y="34"/>
                    </a:lnTo>
                    <a:lnTo>
                      <a:pt x="14" y="34"/>
                    </a:lnTo>
                    <a:lnTo>
                      <a:pt x="14"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05" name="Freeform 421"/>
              <p:cNvSpPr>
                <a:spLocks noChangeAspect="1" noEditPoints="1"/>
              </p:cNvSpPr>
              <p:nvPr/>
            </p:nvSpPr>
            <p:spPr bwMode="auto">
              <a:xfrm>
                <a:off x="2250" y="2738"/>
                <a:ext cx="45" cy="46"/>
              </a:xfrm>
              <a:custGeom>
                <a:avLst/>
                <a:gdLst>
                  <a:gd name="T0" fmla="*/ 30 w 45"/>
                  <a:gd name="T1" fmla="*/ 40 h 46"/>
                  <a:gd name="T2" fmla="*/ 34 w 45"/>
                  <a:gd name="T3" fmla="*/ 45 h 46"/>
                  <a:gd name="T4" fmla="*/ 38 w 45"/>
                  <a:gd name="T5" fmla="*/ 45 h 46"/>
                  <a:gd name="T6" fmla="*/ 41 w 45"/>
                  <a:gd name="T7" fmla="*/ 45 h 46"/>
                  <a:gd name="T8" fmla="*/ 43 w 45"/>
                  <a:gd name="T9" fmla="*/ 42 h 46"/>
                  <a:gd name="T10" fmla="*/ 45 w 45"/>
                  <a:gd name="T11" fmla="*/ 39 h 46"/>
                  <a:gd name="T12" fmla="*/ 45 w 45"/>
                  <a:gd name="T13" fmla="*/ 30 h 46"/>
                  <a:gd name="T14" fmla="*/ 43 w 45"/>
                  <a:gd name="T15" fmla="*/ 36 h 46"/>
                  <a:gd name="T16" fmla="*/ 42 w 45"/>
                  <a:gd name="T17" fmla="*/ 41 h 46"/>
                  <a:gd name="T18" fmla="*/ 39 w 45"/>
                  <a:gd name="T19" fmla="*/ 42 h 46"/>
                  <a:gd name="T20" fmla="*/ 36 w 45"/>
                  <a:gd name="T21" fmla="*/ 40 h 46"/>
                  <a:gd name="T22" fmla="*/ 36 w 45"/>
                  <a:gd name="T23" fmla="*/ 37 h 46"/>
                  <a:gd name="T24" fmla="*/ 36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6 h 46"/>
                  <a:gd name="T44" fmla="*/ 10 w 45"/>
                  <a:gd name="T45" fmla="*/ 16 h 46"/>
                  <a:gd name="T46" fmla="*/ 12 w 45"/>
                  <a:gd name="T47" fmla="*/ 13 h 46"/>
                  <a:gd name="T48" fmla="*/ 12 w 45"/>
                  <a:gd name="T49" fmla="*/ 10 h 46"/>
                  <a:gd name="T50" fmla="*/ 10 w 45"/>
                  <a:gd name="T51" fmla="*/ 7 h 46"/>
                  <a:gd name="T52" fmla="*/ 10 w 45"/>
                  <a:gd name="T53" fmla="*/ 5 h 46"/>
                  <a:gd name="T54" fmla="*/ 16 w 45"/>
                  <a:gd name="T55" fmla="*/ 3 h 46"/>
                  <a:gd name="T56" fmla="*/ 20 w 45"/>
                  <a:gd name="T57" fmla="*/ 3 h 46"/>
                  <a:gd name="T58" fmla="*/ 24 w 45"/>
                  <a:gd name="T59" fmla="*/ 4 h 46"/>
                  <a:gd name="T60" fmla="*/ 27 w 45"/>
                  <a:gd name="T61" fmla="*/ 7 h 46"/>
                  <a:gd name="T62" fmla="*/ 29 w 45"/>
                  <a:gd name="T63" fmla="*/ 12 h 46"/>
                  <a:gd name="T64" fmla="*/ 29 w 45"/>
                  <a:gd name="T65" fmla="*/ 19 h 46"/>
                  <a:gd name="T66" fmla="*/ 10 w 45"/>
                  <a:gd name="T67" fmla="*/ 22 h 46"/>
                  <a:gd name="T68" fmla="*/ 3 w 45"/>
                  <a:gd name="T69" fmla="*/ 28 h 46"/>
                  <a:gd name="T70" fmla="*/ 0 w 45"/>
                  <a:gd name="T71" fmla="*/ 35 h 46"/>
                  <a:gd name="T72" fmla="*/ 6 w 45"/>
                  <a:gd name="T73" fmla="*/ 44 h 46"/>
                  <a:gd name="T74" fmla="*/ 16 w 45"/>
                  <a:gd name="T75" fmla="*/ 46 h 46"/>
                  <a:gd name="T76" fmla="*/ 25 w 45"/>
                  <a:gd name="T77" fmla="*/ 43 h 46"/>
                  <a:gd name="T78" fmla="*/ 29 w 45"/>
                  <a:gd name="T79" fmla="*/ 37 h 46"/>
                  <a:gd name="T80" fmla="*/ 29 w 45"/>
                  <a:gd name="T81" fmla="*/ 31 h 46"/>
                  <a:gd name="T82" fmla="*/ 28 w 45"/>
                  <a:gd name="T83" fmla="*/ 37 h 46"/>
                  <a:gd name="T84" fmla="*/ 25 w 45"/>
                  <a:gd name="T85" fmla="*/ 41 h 46"/>
                  <a:gd name="T86" fmla="*/ 21 w 45"/>
                  <a:gd name="T87" fmla="*/ 43 h 46"/>
                  <a:gd name="T88" fmla="*/ 17 w 45"/>
                  <a:gd name="T89" fmla="*/ 44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5"/>
                    </a:lnTo>
                    <a:lnTo>
                      <a:pt x="37" y="45"/>
                    </a:lnTo>
                    <a:lnTo>
                      <a:pt x="38" y="45"/>
                    </a:lnTo>
                    <a:lnTo>
                      <a:pt x="39" y="45"/>
                    </a:lnTo>
                    <a:lnTo>
                      <a:pt x="41" y="45"/>
                    </a:lnTo>
                    <a:lnTo>
                      <a:pt x="42" y="44"/>
                    </a:lnTo>
                    <a:lnTo>
                      <a:pt x="43" y="42"/>
                    </a:lnTo>
                    <a:lnTo>
                      <a:pt x="44" y="41"/>
                    </a:lnTo>
                    <a:lnTo>
                      <a:pt x="45" y="39"/>
                    </a:lnTo>
                    <a:lnTo>
                      <a:pt x="45" y="36"/>
                    </a:lnTo>
                    <a:lnTo>
                      <a:pt x="45" y="30"/>
                    </a:lnTo>
                    <a:lnTo>
                      <a:pt x="43" y="30"/>
                    </a:lnTo>
                    <a:lnTo>
                      <a:pt x="43" y="36"/>
                    </a:lnTo>
                    <a:lnTo>
                      <a:pt x="43" y="39"/>
                    </a:lnTo>
                    <a:lnTo>
                      <a:pt x="42" y="41"/>
                    </a:lnTo>
                    <a:lnTo>
                      <a:pt x="40" y="42"/>
                    </a:lnTo>
                    <a:lnTo>
                      <a:pt x="39" y="42"/>
                    </a:lnTo>
                    <a:lnTo>
                      <a:pt x="37" y="42"/>
                    </a:lnTo>
                    <a:lnTo>
                      <a:pt x="36" y="40"/>
                    </a:lnTo>
                    <a:lnTo>
                      <a:pt x="36" y="38"/>
                    </a:lnTo>
                    <a:lnTo>
                      <a:pt x="36" y="37"/>
                    </a:lnTo>
                    <a:lnTo>
                      <a:pt x="36" y="17"/>
                    </a:lnTo>
                    <a:lnTo>
                      <a:pt x="36" y="14"/>
                    </a:lnTo>
                    <a:lnTo>
                      <a:pt x="35" y="11"/>
                    </a:lnTo>
                    <a:lnTo>
                      <a:pt x="34" y="8"/>
                    </a:lnTo>
                    <a:lnTo>
                      <a:pt x="32" y="6"/>
                    </a:lnTo>
                    <a:lnTo>
                      <a:pt x="29" y="3"/>
                    </a:lnTo>
                    <a:lnTo>
                      <a:pt x="26" y="1"/>
                    </a:lnTo>
                    <a:lnTo>
                      <a:pt x="22" y="0"/>
                    </a:lnTo>
                    <a:lnTo>
                      <a:pt x="18" y="0"/>
                    </a:lnTo>
                    <a:lnTo>
                      <a:pt x="15" y="0"/>
                    </a:lnTo>
                    <a:lnTo>
                      <a:pt x="13" y="1"/>
                    </a:lnTo>
                    <a:lnTo>
                      <a:pt x="10" y="2"/>
                    </a:lnTo>
                    <a:lnTo>
                      <a:pt x="8" y="3"/>
                    </a:lnTo>
                    <a:lnTo>
                      <a:pt x="6" y="5"/>
                    </a:lnTo>
                    <a:lnTo>
                      <a:pt x="5" y="7"/>
                    </a:lnTo>
                    <a:lnTo>
                      <a:pt x="4" y="9"/>
                    </a:lnTo>
                    <a:lnTo>
                      <a:pt x="3" y="11"/>
                    </a:lnTo>
                    <a:lnTo>
                      <a:pt x="4" y="13"/>
                    </a:lnTo>
                    <a:lnTo>
                      <a:pt x="5" y="15"/>
                    </a:lnTo>
                    <a:lnTo>
                      <a:pt x="6" y="16"/>
                    </a:lnTo>
                    <a:lnTo>
                      <a:pt x="8" y="16"/>
                    </a:lnTo>
                    <a:lnTo>
                      <a:pt x="10" y="16"/>
                    </a:lnTo>
                    <a:lnTo>
                      <a:pt x="11" y="15"/>
                    </a:lnTo>
                    <a:lnTo>
                      <a:pt x="12" y="13"/>
                    </a:lnTo>
                    <a:lnTo>
                      <a:pt x="13" y="12"/>
                    </a:lnTo>
                    <a:lnTo>
                      <a:pt x="12" y="10"/>
                    </a:lnTo>
                    <a:lnTo>
                      <a:pt x="12" y="9"/>
                    </a:lnTo>
                    <a:lnTo>
                      <a:pt x="10" y="7"/>
                    </a:lnTo>
                    <a:lnTo>
                      <a:pt x="7" y="7"/>
                    </a:lnTo>
                    <a:lnTo>
                      <a:pt x="10" y="5"/>
                    </a:lnTo>
                    <a:lnTo>
                      <a:pt x="13" y="3"/>
                    </a:lnTo>
                    <a:lnTo>
                      <a:pt x="16" y="3"/>
                    </a:lnTo>
                    <a:lnTo>
                      <a:pt x="18" y="2"/>
                    </a:lnTo>
                    <a:lnTo>
                      <a:pt x="20" y="3"/>
                    </a:lnTo>
                    <a:lnTo>
                      <a:pt x="22" y="3"/>
                    </a:lnTo>
                    <a:lnTo>
                      <a:pt x="24" y="4"/>
                    </a:lnTo>
                    <a:lnTo>
                      <a:pt x="25" y="5"/>
                    </a:lnTo>
                    <a:lnTo>
                      <a:pt x="27" y="7"/>
                    </a:lnTo>
                    <a:lnTo>
                      <a:pt x="28" y="9"/>
                    </a:lnTo>
                    <a:lnTo>
                      <a:pt x="29" y="12"/>
                    </a:lnTo>
                    <a:lnTo>
                      <a:pt x="29" y="15"/>
                    </a:lnTo>
                    <a:lnTo>
                      <a:pt x="29" y="19"/>
                    </a:lnTo>
                    <a:lnTo>
                      <a:pt x="20" y="20"/>
                    </a:lnTo>
                    <a:lnTo>
                      <a:pt x="10" y="22"/>
                    </a:lnTo>
                    <a:lnTo>
                      <a:pt x="6" y="25"/>
                    </a:lnTo>
                    <a:lnTo>
                      <a:pt x="3" y="28"/>
                    </a:lnTo>
                    <a:lnTo>
                      <a:pt x="1" y="32"/>
                    </a:lnTo>
                    <a:lnTo>
                      <a:pt x="0" y="35"/>
                    </a:lnTo>
                    <a:lnTo>
                      <a:pt x="2" y="40"/>
                    </a:lnTo>
                    <a:lnTo>
                      <a:pt x="6" y="44"/>
                    </a:lnTo>
                    <a:lnTo>
                      <a:pt x="11" y="45"/>
                    </a:lnTo>
                    <a:lnTo>
                      <a:pt x="16" y="46"/>
                    </a:lnTo>
                    <a:lnTo>
                      <a:pt x="21" y="45"/>
                    </a:lnTo>
                    <a:lnTo>
                      <a:pt x="25" y="43"/>
                    </a:lnTo>
                    <a:lnTo>
                      <a:pt x="28" y="41"/>
                    </a:lnTo>
                    <a:lnTo>
                      <a:pt x="29" y="37"/>
                    </a:lnTo>
                    <a:close/>
                    <a:moveTo>
                      <a:pt x="29" y="21"/>
                    </a:moveTo>
                    <a:lnTo>
                      <a:pt x="29" y="31"/>
                    </a:lnTo>
                    <a:lnTo>
                      <a:pt x="28" y="34"/>
                    </a:lnTo>
                    <a:lnTo>
                      <a:pt x="28" y="37"/>
                    </a:lnTo>
                    <a:lnTo>
                      <a:pt x="26" y="39"/>
                    </a:lnTo>
                    <a:lnTo>
                      <a:pt x="25" y="41"/>
                    </a:lnTo>
                    <a:lnTo>
                      <a:pt x="23" y="42"/>
                    </a:lnTo>
                    <a:lnTo>
                      <a:pt x="21" y="43"/>
                    </a:lnTo>
                    <a:lnTo>
                      <a:pt x="19" y="44"/>
                    </a:lnTo>
                    <a:lnTo>
                      <a:pt x="17" y="44"/>
                    </a:lnTo>
                    <a:lnTo>
                      <a:pt x="14" y="43"/>
                    </a:lnTo>
                    <a:lnTo>
                      <a:pt x="11" y="41"/>
                    </a:lnTo>
                    <a:lnTo>
                      <a:pt x="9" y="39"/>
                    </a:lnTo>
                    <a:lnTo>
                      <a:pt x="8" y="35"/>
                    </a:lnTo>
                    <a:lnTo>
                      <a:pt x="9" y="31"/>
                    </a:lnTo>
                    <a:lnTo>
                      <a:pt x="12" y="26"/>
                    </a:lnTo>
                    <a:lnTo>
                      <a:pt x="19"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06" name="Freeform 422"/>
              <p:cNvSpPr>
                <a:spLocks noChangeAspect="1"/>
              </p:cNvSpPr>
              <p:nvPr/>
            </p:nvSpPr>
            <p:spPr bwMode="auto">
              <a:xfrm>
                <a:off x="2299" y="2739"/>
                <a:ext cx="50" cy="44"/>
              </a:xfrm>
              <a:custGeom>
                <a:avLst/>
                <a:gdLst>
                  <a:gd name="T0" fmla="*/ 8 w 50"/>
                  <a:gd name="T1" fmla="*/ 36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4 w 50"/>
                  <a:gd name="T23" fmla="*/ 3 h 44"/>
                  <a:gd name="T24" fmla="*/ 31 w 50"/>
                  <a:gd name="T25" fmla="*/ 2 h 44"/>
                  <a:gd name="T26" fmla="*/ 34 w 50"/>
                  <a:gd name="T27" fmla="*/ 4 h 44"/>
                  <a:gd name="T28" fmla="*/ 35 w 50"/>
                  <a:gd name="T29" fmla="*/ 7 h 44"/>
                  <a:gd name="T30" fmla="*/ 36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2 w 50"/>
                  <a:gd name="T43" fmla="*/ 44 h 44"/>
                  <a:gd name="T44" fmla="*/ 48 w 50"/>
                  <a:gd name="T45" fmla="*/ 44 h 44"/>
                  <a:gd name="T46" fmla="*/ 50 w 50"/>
                  <a:gd name="T47" fmla="*/ 41 h 44"/>
                  <a:gd name="T48" fmla="*/ 45 w 50"/>
                  <a:gd name="T49" fmla="*/ 40 h 44"/>
                  <a:gd name="T50" fmla="*/ 43 w 50"/>
                  <a:gd name="T51" fmla="*/ 38 h 44"/>
                  <a:gd name="T52" fmla="*/ 43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8" y="39"/>
                    </a:lnTo>
                    <a:lnTo>
                      <a:pt x="7" y="40"/>
                    </a:lnTo>
                    <a:lnTo>
                      <a:pt x="4" y="41"/>
                    </a:lnTo>
                    <a:lnTo>
                      <a:pt x="0" y="41"/>
                    </a:lnTo>
                    <a:lnTo>
                      <a:pt x="0" y="44"/>
                    </a:lnTo>
                    <a:lnTo>
                      <a:pt x="3" y="44"/>
                    </a:lnTo>
                    <a:lnTo>
                      <a:pt x="6" y="44"/>
                    </a:lnTo>
                    <a:lnTo>
                      <a:pt x="9" y="44"/>
                    </a:lnTo>
                    <a:lnTo>
                      <a:pt x="12" y="43"/>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4" y="3"/>
                    </a:lnTo>
                    <a:lnTo>
                      <a:pt x="28" y="2"/>
                    </a:lnTo>
                    <a:lnTo>
                      <a:pt x="31" y="2"/>
                    </a:lnTo>
                    <a:lnTo>
                      <a:pt x="32" y="3"/>
                    </a:lnTo>
                    <a:lnTo>
                      <a:pt x="34" y="4"/>
                    </a:lnTo>
                    <a:lnTo>
                      <a:pt x="35" y="5"/>
                    </a:lnTo>
                    <a:lnTo>
                      <a:pt x="35" y="7"/>
                    </a:lnTo>
                    <a:lnTo>
                      <a:pt x="36" y="9"/>
                    </a:lnTo>
                    <a:lnTo>
                      <a:pt x="36" y="11"/>
                    </a:lnTo>
                    <a:lnTo>
                      <a:pt x="36" y="13"/>
                    </a:lnTo>
                    <a:lnTo>
                      <a:pt x="36" y="36"/>
                    </a:lnTo>
                    <a:lnTo>
                      <a:pt x="36" y="39"/>
                    </a:lnTo>
                    <a:lnTo>
                      <a:pt x="34" y="40"/>
                    </a:lnTo>
                    <a:lnTo>
                      <a:pt x="32" y="41"/>
                    </a:lnTo>
                    <a:lnTo>
                      <a:pt x="28" y="41"/>
                    </a:lnTo>
                    <a:lnTo>
                      <a:pt x="28" y="44"/>
                    </a:lnTo>
                    <a:lnTo>
                      <a:pt x="31" y="44"/>
                    </a:lnTo>
                    <a:lnTo>
                      <a:pt x="34" y="44"/>
                    </a:lnTo>
                    <a:lnTo>
                      <a:pt x="37" y="44"/>
                    </a:lnTo>
                    <a:lnTo>
                      <a:pt x="39" y="43"/>
                    </a:lnTo>
                    <a:lnTo>
                      <a:pt x="42" y="44"/>
                    </a:lnTo>
                    <a:lnTo>
                      <a:pt x="45" y="44"/>
                    </a:lnTo>
                    <a:lnTo>
                      <a:pt x="48" y="44"/>
                    </a:lnTo>
                    <a:lnTo>
                      <a:pt x="50" y="44"/>
                    </a:lnTo>
                    <a:lnTo>
                      <a:pt x="50" y="41"/>
                    </a:lnTo>
                    <a:lnTo>
                      <a:pt x="47" y="41"/>
                    </a:lnTo>
                    <a:lnTo>
                      <a:pt x="45" y="40"/>
                    </a:lnTo>
                    <a:lnTo>
                      <a:pt x="43" y="39"/>
                    </a:lnTo>
                    <a:lnTo>
                      <a:pt x="43" y="38"/>
                    </a:lnTo>
                    <a:lnTo>
                      <a:pt x="43" y="19"/>
                    </a:lnTo>
                    <a:lnTo>
                      <a:pt x="43" y="13"/>
                    </a:lnTo>
                    <a:lnTo>
                      <a:pt x="42" y="9"/>
                    </a:lnTo>
                    <a:lnTo>
                      <a:pt x="41" y="6"/>
                    </a:lnTo>
                    <a:lnTo>
                      <a:pt x="40" y="3"/>
                    </a:lnTo>
                    <a:lnTo>
                      <a:pt x="38" y="2"/>
                    </a:lnTo>
                    <a:lnTo>
                      <a:pt x="36" y="1"/>
                    </a:lnTo>
                    <a:lnTo>
                      <a:pt x="33" y="0"/>
                    </a:lnTo>
                    <a:lnTo>
                      <a:pt x="29" y="0"/>
                    </a:lnTo>
                    <a:lnTo>
                      <a:pt x="24" y="1"/>
                    </a:lnTo>
                    <a:lnTo>
                      <a:pt x="20" y="3"/>
                    </a:lnTo>
                    <a:lnTo>
                      <a:pt x="17" y="6"/>
                    </a:lnTo>
                    <a:lnTo>
                      <a:pt x="14" y="10"/>
                    </a:lnTo>
                    <a:lnTo>
                      <a:pt x="14" y="0"/>
                    </a:lnTo>
                    <a:lnTo>
                      <a:pt x="0" y="1"/>
                    </a:lnTo>
                    <a:lnTo>
                      <a:pt x="0" y="4"/>
                    </a:lnTo>
                    <a:lnTo>
                      <a:pt x="3" y="4"/>
                    </a:lnTo>
                    <a:lnTo>
                      <a:pt x="4" y="4"/>
                    </a:lnTo>
                    <a:lnTo>
                      <a:pt x="6" y="4"/>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07" name="Freeform 423"/>
              <p:cNvSpPr>
                <a:spLocks noChangeAspect="1"/>
              </p:cNvSpPr>
              <p:nvPr/>
            </p:nvSpPr>
            <p:spPr bwMode="auto">
              <a:xfrm>
                <a:off x="2355" y="2739"/>
                <a:ext cx="50" cy="44"/>
              </a:xfrm>
              <a:custGeom>
                <a:avLst/>
                <a:gdLst>
                  <a:gd name="T0" fmla="*/ 8 w 50"/>
                  <a:gd name="T1" fmla="*/ 36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5 w 50"/>
                  <a:gd name="T33" fmla="*/ 36 h 44"/>
                  <a:gd name="T34" fmla="*/ 34 w 50"/>
                  <a:gd name="T35" fmla="*/ 40 h 44"/>
                  <a:gd name="T36" fmla="*/ 28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2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7" y="39"/>
                    </a:lnTo>
                    <a:lnTo>
                      <a:pt x="6" y="40"/>
                    </a:lnTo>
                    <a:lnTo>
                      <a:pt x="4" y="41"/>
                    </a:lnTo>
                    <a:lnTo>
                      <a:pt x="0" y="41"/>
                    </a:lnTo>
                    <a:lnTo>
                      <a:pt x="0" y="44"/>
                    </a:lnTo>
                    <a:lnTo>
                      <a:pt x="3" y="44"/>
                    </a:lnTo>
                    <a:lnTo>
                      <a:pt x="6" y="44"/>
                    </a:lnTo>
                    <a:lnTo>
                      <a:pt x="9" y="44"/>
                    </a:lnTo>
                    <a:lnTo>
                      <a:pt x="11" y="43"/>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2" y="41"/>
                    </a:lnTo>
                    <a:lnTo>
                      <a:pt x="28" y="41"/>
                    </a:lnTo>
                    <a:lnTo>
                      <a:pt x="28" y="44"/>
                    </a:lnTo>
                    <a:lnTo>
                      <a:pt x="30" y="44"/>
                    </a:lnTo>
                    <a:lnTo>
                      <a:pt x="33" y="44"/>
                    </a:lnTo>
                    <a:lnTo>
                      <a:pt x="36" y="44"/>
                    </a:lnTo>
                    <a:lnTo>
                      <a:pt x="39" y="43"/>
                    </a:lnTo>
                    <a:lnTo>
                      <a:pt x="41" y="44"/>
                    </a:lnTo>
                    <a:lnTo>
                      <a:pt x="44" y="44"/>
                    </a:lnTo>
                    <a:lnTo>
                      <a:pt x="47" y="44"/>
                    </a:lnTo>
                    <a:lnTo>
                      <a:pt x="50" y="44"/>
                    </a:lnTo>
                    <a:lnTo>
                      <a:pt x="50" y="41"/>
                    </a:lnTo>
                    <a:lnTo>
                      <a:pt x="47" y="41"/>
                    </a:lnTo>
                    <a:lnTo>
                      <a:pt x="44" y="40"/>
                    </a:lnTo>
                    <a:lnTo>
                      <a:pt x="43" y="39"/>
                    </a:lnTo>
                    <a:lnTo>
                      <a:pt x="42" y="38"/>
                    </a:lnTo>
                    <a:lnTo>
                      <a:pt x="42" y="19"/>
                    </a:lnTo>
                    <a:lnTo>
                      <a:pt x="42" y="13"/>
                    </a:lnTo>
                    <a:lnTo>
                      <a:pt x="42" y="9"/>
                    </a:lnTo>
                    <a:lnTo>
                      <a:pt x="41" y="6"/>
                    </a:lnTo>
                    <a:lnTo>
                      <a:pt x="39" y="3"/>
                    </a:lnTo>
                    <a:lnTo>
                      <a:pt x="38" y="2"/>
                    </a:lnTo>
                    <a:lnTo>
                      <a:pt x="35" y="1"/>
                    </a:lnTo>
                    <a:lnTo>
                      <a:pt x="32" y="0"/>
                    </a:lnTo>
                    <a:lnTo>
                      <a:pt x="29" y="0"/>
                    </a:lnTo>
                    <a:lnTo>
                      <a:pt x="24" y="1"/>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08" name="Freeform 424"/>
              <p:cNvSpPr>
                <a:spLocks noChangeAspect="1" noEditPoints="1"/>
              </p:cNvSpPr>
              <p:nvPr/>
            </p:nvSpPr>
            <p:spPr bwMode="auto">
              <a:xfrm>
                <a:off x="2410" y="2738"/>
                <a:ext cx="38" cy="46"/>
              </a:xfrm>
              <a:custGeom>
                <a:avLst/>
                <a:gdLst>
                  <a:gd name="T0" fmla="*/ 8 w 38"/>
                  <a:gd name="T1" fmla="*/ 20 h 46"/>
                  <a:gd name="T2" fmla="*/ 10 w 38"/>
                  <a:gd name="T3" fmla="*/ 11 h 46"/>
                  <a:gd name="T4" fmla="*/ 13 w 38"/>
                  <a:gd name="T5" fmla="*/ 5 h 46"/>
                  <a:gd name="T6" fmla="*/ 17 w 38"/>
                  <a:gd name="T7" fmla="*/ 3 h 46"/>
                  <a:gd name="T8" fmla="*/ 21 w 38"/>
                  <a:gd name="T9" fmla="*/ 2 h 46"/>
                  <a:gd name="T10" fmla="*/ 24 w 38"/>
                  <a:gd name="T11" fmla="*/ 3 h 46"/>
                  <a:gd name="T12" fmla="*/ 27 w 38"/>
                  <a:gd name="T13" fmla="*/ 4 h 46"/>
                  <a:gd name="T14" fmla="*/ 29 w 38"/>
                  <a:gd name="T15" fmla="*/ 7 h 46"/>
                  <a:gd name="T16" fmla="*/ 30 w 38"/>
                  <a:gd name="T17" fmla="*/ 10 h 46"/>
                  <a:gd name="T18" fmla="*/ 31 w 38"/>
                  <a:gd name="T19" fmla="*/ 13 h 46"/>
                  <a:gd name="T20" fmla="*/ 31 w 38"/>
                  <a:gd name="T21" fmla="*/ 15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2 h 46"/>
                  <a:gd name="T42" fmla="*/ 34 w 38"/>
                  <a:gd name="T43" fmla="*/ 6 h 46"/>
                  <a:gd name="T44" fmla="*/ 29 w 38"/>
                  <a:gd name="T45" fmla="*/ 2 h 46"/>
                  <a:gd name="T46" fmla="*/ 21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6 w 38"/>
                  <a:gd name="T59" fmla="*/ 39 h 46"/>
                  <a:gd name="T60" fmla="*/ 13 w 38"/>
                  <a:gd name="T61" fmla="*/ 44 h 46"/>
                  <a:gd name="T62" fmla="*/ 22 w 38"/>
                  <a:gd name="T63" fmla="*/ 46 h 46"/>
                  <a:gd name="T64" fmla="*/ 29 w 38"/>
                  <a:gd name="T65" fmla="*/ 44 h 46"/>
                  <a:gd name="T66" fmla="*/ 35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5"/>
                    </a:lnTo>
                    <a:lnTo>
                      <a:pt x="17" y="3"/>
                    </a:lnTo>
                    <a:lnTo>
                      <a:pt x="21" y="2"/>
                    </a:lnTo>
                    <a:lnTo>
                      <a:pt x="24" y="3"/>
                    </a:lnTo>
                    <a:lnTo>
                      <a:pt x="27" y="4"/>
                    </a:lnTo>
                    <a:lnTo>
                      <a:pt x="29" y="7"/>
                    </a:lnTo>
                    <a:lnTo>
                      <a:pt x="30" y="10"/>
                    </a:lnTo>
                    <a:lnTo>
                      <a:pt x="31" y="13"/>
                    </a:lnTo>
                    <a:lnTo>
                      <a:pt x="31" y="15"/>
                    </a:lnTo>
                    <a:lnTo>
                      <a:pt x="32" y="18"/>
                    </a:lnTo>
                    <a:lnTo>
                      <a:pt x="32" y="20"/>
                    </a:lnTo>
                    <a:lnTo>
                      <a:pt x="8" y="20"/>
                    </a:lnTo>
                    <a:close/>
                    <a:moveTo>
                      <a:pt x="8" y="22"/>
                    </a:moveTo>
                    <a:lnTo>
                      <a:pt x="36" y="22"/>
                    </a:lnTo>
                    <a:lnTo>
                      <a:pt x="37" y="22"/>
                    </a:lnTo>
                    <a:lnTo>
                      <a:pt x="38" y="22"/>
                    </a:lnTo>
                    <a:lnTo>
                      <a:pt x="38" y="21"/>
                    </a:lnTo>
                    <a:lnTo>
                      <a:pt x="38" y="20"/>
                    </a:lnTo>
                    <a:lnTo>
                      <a:pt x="37" y="12"/>
                    </a:lnTo>
                    <a:lnTo>
                      <a:pt x="34" y="6"/>
                    </a:lnTo>
                    <a:lnTo>
                      <a:pt x="29" y="2"/>
                    </a:lnTo>
                    <a:lnTo>
                      <a:pt x="21" y="0"/>
                    </a:lnTo>
                    <a:lnTo>
                      <a:pt x="12" y="2"/>
                    </a:lnTo>
                    <a:lnTo>
                      <a:pt x="6" y="7"/>
                    </a:lnTo>
                    <a:lnTo>
                      <a:pt x="1" y="14"/>
                    </a:lnTo>
                    <a:lnTo>
                      <a:pt x="0" y="23"/>
                    </a:lnTo>
                    <a:lnTo>
                      <a:pt x="2" y="32"/>
                    </a:lnTo>
                    <a:lnTo>
                      <a:pt x="6" y="39"/>
                    </a:lnTo>
                    <a:lnTo>
                      <a:pt x="13" y="44"/>
                    </a:lnTo>
                    <a:lnTo>
                      <a:pt x="22" y="46"/>
                    </a:lnTo>
                    <a:lnTo>
                      <a:pt x="29" y="44"/>
                    </a:lnTo>
                    <a:lnTo>
                      <a:pt x="35" y="40"/>
                    </a:lnTo>
                    <a:lnTo>
                      <a:pt x="37" y="36"/>
                    </a:lnTo>
                    <a:lnTo>
                      <a:pt x="38" y="33"/>
                    </a:lnTo>
                    <a:lnTo>
                      <a:pt x="38" y="32"/>
                    </a:lnTo>
                    <a:lnTo>
                      <a:pt x="37" y="32"/>
                    </a:lnTo>
                    <a:lnTo>
                      <a:pt x="36" y="32"/>
                    </a:lnTo>
                    <a:lnTo>
                      <a:pt x="36" y="33"/>
                    </a:lnTo>
                    <a:lnTo>
                      <a:pt x="34" y="37"/>
                    </a:lnTo>
                    <a:lnTo>
                      <a:pt x="32" y="39"/>
                    </a:lnTo>
                    <a:lnTo>
                      <a:pt x="30" y="41"/>
                    </a:lnTo>
                    <a:lnTo>
                      <a:pt x="28" y="42"/>
                    </a:lnTo>
                    <a:lnTo>
                      <a:pt x="26" y="43"/>
                    </a:lnTo>
                    <a:lnTo>
                      <a:pt x="24" y="43"/>
                    </a:lnTo>
                    <a:lnTo>
                      <a:pt x="23" y="43"/>
                    </a:lnTo>
                    <a:lnTo>
                      <a:pt x="22" y="43"/>
                    </a:lnTo>
                    <a:lnTo>
                      <a:pt x="19" y="43"/>
                    </a:lnTo>
                    <a:lnTo>
                      <a:pt x="16" y="41"/>
                    </a:lnTo>
                    <a:lnTo>
                      <a:pt x="13" y="39"/>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09" name="Freeform 425"/>
              <p:cNvSpPr>
                <a:spLocks noChangeAspect="1"/>
              </p:cNvSpPr>
              <p:nvPr/>
            </p:nvSpPr>
            <p:spPr bwMode="auto">
              <a:xfrm>
                <a:off x="2454" y="2739"/>
                <a:ext cx="34" cy="44"/>
              </a:xfrm>
              <a:custGeom>
                <a:avLst/>
                <a:gdLst>
                  <a:gd name="T0" fmla="*/ 14 w 34"/>
                  <a:gd name="T1" fmla="*/ 11 h 44"/>
                  <a:gd name="T2" fmla="*/ 14 w 34"/>
                  <a:gd name="T3" fmla="*/ 0 h 44"/>
                  <a:gd name="T4" fmla="*/ 0 w 34"/>
                  <a:gd name="T5" fmla="*/ 1 h 44"/>
                  <a:gd name="T6" fmla="*/ 0 w 34"/>
                  <a:gd name="T7" fmla="*/ 4 h 44"/>
                  <a:gd name="T8" fmla="*/ 2 w 34"/>
                  <a:gd name="T9" fmla="*/ 4 h 44"/>
                  <a:gd name="T10" fmla="*/ 4 w 34"/>
                  <a:gd name="T11" fmla="*/ 4 h 44"/>
                  <a:gd name="T12" fmla="*/ 6 w 34"/>
                  <a:gd name="T13" fmla="*/ 4 h 44"/>
                  <a:gd name="T14" fmla="*/ 7 w 34"/>
                  <a:gd name="T15" fmla="*/ 5 h 44"/>
                  <a:gd name="T16" fmla="*/ 7 w 34"/>
                  <a:gd name="T17" fmla="*/ 6 h 44"/>
                  <a:gd name="T18" fmla="*/ 8 w 34"/>
                  <a:gd name="T19" fmla="*/ 7 h 44"/>
                  <a:gd name="T20" fmla="*/ 8 w 34"/>
                  <a:gd name="T21" fmla="*/ 8 h 44"/>
                  <a:gd name="T22" fmla="*/ 8 w 34"/>
                  <a:gd name="T23" fmla="*/ 10 h 44"/>
                  <a:gd name="T24" fmla="*/ 8 w 34"/>
                  <a:gd name="T25" fmla="*/ 36 h 44"/>
                  <a:gd name="T26" fmla="*/ 8 w 34"/>
                  <a:gd name="T27" fmla="*/ 39 h 44"/>
                  <a:gd name="T28" fmla="*/ 6 w 34"/>
                  <a:gd name="T29" fmla="*/ 40 h 44"/>
                  <a:gd name="T30" fmla="*/ 4 w 34"/>
                  <a:gd name="T31" fmla="*/ 41 h 44"/>
                  <a:gd name="T32" fmla="*/ 0 w 34"/>
                  <a:gd name="T33" fmla="*/ 41 h 44"/>
                  <a:gd name="T34" fmla="*/ 0 w 34"/>
                  <a:gd name="T35" fmla="*/ 44 h 44"/>
                  <a:gd name="T36" fmla="*/ 6 w 34"/>
                  <a:gd name="T37" fmla="*/ 44 h 44"/>
                  <a:gd name="T38" fmla="*/ 11 w 34"/>
                  <a:gd name="T39" fmla="*/ 43 h 44"/>
                  <a:gd name="T40" fmla="*/ 18 w 34"/>
                  <a:gd name="T41" fmla="*/ 44 h 44"/>
                  <a:gd name="T42" fmla="*/ 24 w 34"/>
                  <a:gd name="T43" fmla="*/ 44 h 44"/>
                  <a:gd name="T44" fmla="*/ 24 w 34"/>
                  <a:gd name="T45" fmla="*/ 41 h 44"/>
                  <a:gd name="T46" fmla="*/ 22 w 34"/>
                  <a:gd name="T47" fmla="*/ 41 h 44"/>
                  <a:gd name="T48" fmla="*/ 18 w 34"/>
                  <a:gd name="T49" fmla="*/ 40 h 44"/>
                  <a:gd name="T50" fmla="*/ 15 w 34"/>
                  <a:gd name="T51" fmla="*/ 40 h 44"/>
                  <a:gd name="T52" fmla="*/ 15 w 34"/>
                  <a:gd name="T53" fmla="*/ 38 h 44"/>
                  <a:gd name="T54" fmla="*/ 14 w 34"/>
                  <a:gd name="T55" fmla="*/ 36 h 44"/>
                  <a:gd name="T56" fmla="*/ 14 w 34"/>
                  <a:gd name="T57" fmla="*/ 21 h 44"/>
                  <a:gd name="T58" fmla="*/ 15 w 34"/>
                  <a:gd name="T59" fmla="*/ 14 h 44"/>
                  <a:gd name="T60" fmla="*/ 17 w 34"/>
                  <a:gd name="T61" fmla="*/ 8 h 44"/>
                  <a:gd name="T62" fmla="*/ 21 w 34"/>
                  <a:gd name="T63" fmla="*/ 3 h 44"/>
                  <a:gd name="T64" fmla="*/ 26 w 34"/>
                  <a:gd name="T65" fmla="*/ 2 h 44"/>
                  <a:gd name="T66" fmla="*/ 27 w 34"/>
                  <a:gd name="T67" fmla="*/ 2 h 44"/>
                  <a:gd name="T68" fmla="*/ 27 w 34"/>
                  <a:gd name="T69" fmla="*/ 2 h 44"/>
                  <a:gd name="T70" fmla="*/ 26 w 34"/>
                  <a:gd name="T71" fmla="*/ 3 h 44"/>
                  <a:gd name="T72" fmla="*/ 25 w 34"/>
                  <a:gd name="T73" fmla="*/ 4 h 44"/>
                  <a:gd name="T74" fmla="*/ 25 w 34"/>
                  <a:gd name="T75" fmla="*/ 6 h 44"/>
                  <a:gd name="T76" fmla="*/ 25 w 34"/>
                  <a:gd name="T77" fmla="*/ 8 h 44"/>
                  <a:gd name="T78" fmla="*/ 26 w 34"/>
                  <a:gd name="T79" fmla="*/ 9 h 44"/>
                  <a:gd name="T80" fmla="*/ 28 w 34"/>
                  <a:gd name="T81" fmla="*/ 10 h 44"/>
                  <a:gd name="T82" fmla="*/ 29 w 34"/>
                  <a:gd name="T83" fmla="*/ 10 h 44"/>
                  <a:gd name="T84" fmla="*/ 31 w 34"/>
                  <a:gd name="T85" fmla="*/ 10 h 44"/>
                  <a:gd name="T86" fmla="*/ 32 w 34"/>
                  <a:gd name="T87" fmla="*/ 9 h 44"/>
                  <a:gd name="T88" fmla="*/ 33 w 34"/>
                  <a:gd name="T89" fmla="*/ 8 h 44"/>
                  <a:gd name="T90" fmla="*/ 34 w 34"/>
                  <a:gd name="T91" fmla="*/ 6 h 44"/>
                  <a:gd name="T92" fmla="*/ 33 w 34"/>
                  <a:gd name="T93" fmla="*/ 4 h 44"/>
                  <a:gd name="T94" fmla="*/ 32 w 34"/>
                  <a:gd name="T95" fmla="*/ 2 h 44"/>
                  <a:gd name="T96" fmla="*/ 29 w 34"/>
                  <a:gd name="T97" fmla="*/ 0 h 44"/>
                  <a:gd name="T98" fmla="*/ 26 w 34"/>
                  <a:gd name="T99" fmla="*/ 0 h 44"/>
                  <a:gd name="T100" fmla="*/ 24 w 34"/>
                  <a:gd name="T101" fmla="*/ 0 h 44"/>
                  <a:gd name="T102" fmla="*/ 21 w 34"/>
                  <a:gd name="T103" fmla="*/ 1 h 44"/>
                  <a:gd name="T104" fmla="*/ 19 w 34"/>
                  <a:gd name="T105" fmla="*/ 2 h 44"/>
                  <a:gd name="T106" fmla="*/ 18 w 34"/>
                  <a:gd name="T107" fmla="*/ 4 h 44"/>
                  <a:gd name="T108" fmla="*/ 17 w 34"/>
                  <a:gd name="T109" fmla="*/ 5 h 44"/>
                  <a:gd name="T110" fmla="*/ 15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2" y="4"/>
                    </a:lnTo>
                    <a:lnTo>
                      <a:pt x="4" y="4"/>
                    </a:lnTo>
                    <a:lnTo>
                      <a:pt x="6" y="4"/>
                    </a:lnTo>
                    <a:lnTo>
                      <a:pt x="7" y="5"/>
                    </a:lnTo>
                    <a:lnTo>
                      <a:pt x="7" y="6"/>
                    </a:lnTo>
                    <a:lnTo>
                      <a:pt x="8" y="7"/>
                    </a:lnTo>
                    <a:lnTo>
                      <a:pt x="8" y="8"/>
                    </a:lnTo>
                    <a:lnTo>
                      <a:pt x="8" y="10"/>
                    </a:lnTo>
                    <a:lnTo>
                      <a:pt x="8" y="36"/>
                    </a:lnTo>
                    <a:lnTo>
                      <a:pt x="8" y="39"/>
                    </a:lnTo>
                    <a:lnTo>
                      <a:pt x="6" y="40"/>
                    </a:lnTo>
                    <a:lnTo>
                      <a:pt x="4" y="41"/>
                    </a:lnTo>
                    <a:lnTo>
                      <a:pt x="0" y="41"/>
                    </a:lnTo>
                    <a:lnTo>
                      <a:pt x="0" y="44"/>
                    </a:lnTo>
                    <a:lnTo>
                      <a:pt x="6" y="44"/>
                    </a:lnTo>
                    <a:lnTo>
                      <a:pt x="11" y="43"/>
                    </a:lnTo>
                    <a:lnTo>
                      <a:pt x="18" y="44"/>
                    </a:lnTo>
                    <a:lnTo>
                      <a:pt x="24" y="44"/>
                    </a:lnTo>
                    <a:lnTo>
                      <a:pt x="24" y="41"/>
                    </a:lnTo>
                    <a:lnTo>
                      <a:pt x="22" y="41"/>
                    </a:lnTo>
                    <a:lnTo>
                      <a:pt x="18" y="40"/>
                    </a:lnTo>
                    <a:lnTo>
                      <a:pt x="15" y="40"/>
                    </a:lnTo>
                    <a:lnTo>
                      <a:pt x="15" y="38"/>
                    </a:lnTo>
                    <a:lnTo>
                      <a:pt x="14" y="36"/>
                    </a:lnTo>
                    <a:lnTo>
                      <a:pt x="14" y="21"/>
                    </a:lnTo>
                    <a:lnTo>
                      <a:pt x="15" y="14"/>
                    </a:lnTo>
                    <a:lnTo>
                      <a:pt x="17" y="8"/>
                    </a:lnTo>
                    <a:lnTo>
                      <a:pt x="21" y="3"/>
                    </a:lnTo>
                    <a:lnTo>
                      <a:pt x="26" y="2"/>
                    </a:lnTo>
                    <a:lnTo>
                      <a:pt x="27" y="2"/>
                    </a:lnTo>
                    <a:lnTo>
                      <a:pt x="27" y="2"/>
                    </a:lnTo>
                    <a:lnTo>
                      <a:pt x="26" y="3"/>
                    </a:lnTo>
                    <a:lnTo>
                      <a:pt x="25" y="4"/>
                    </a:lnTo>
                    <a:lnTo>
                      <a:pt x="25" y="6"/>
                    </a:lnTo>
                    <a:lnTo>
                      <a:pt x="25" y="8"/>
                    </a:lnTo>
                    <a:lnTo>
                      <a:pt x="26" y="9"/>
                    </a:lnTo>
                    <a:lnTo>
                      <a:pt x="28" y="10"/>
                    </a:lnTo>
                    <a:lnTo>
                      <a:pt x="29" y="10"/>
                    </a:lnTo>
                    <a:lnTo>
                      <a:pt x="31" y="10"/>
                    </a:lnTo>
                    <a:lnTo>
                      <a:pt x="32" y="9"/>
                    </a:lnTo>
                    <a:lnTo>
                      <a:pt x="33" y="8"/>
                    </a:lnTo>
                    <a:lnTo>
                      <a:pt x="34" y="6"/>
                    </a:lnTo>
                    <a:lnTo>
                      <a:pt x="33" y="4"/>
                    </a:lnTo>
                    <a:lnTo>
                      <a:pt x="32" y="2"/>
                    </a:lnTo>
                    <a:lnTo>
                      <a:pt x="29" y="0"/>
                    </a:lnTo>
                    <a:lnTo>
                      <a:pt x="26" y="0"/>
                    </a:lnTo>
                    <a:lnTo>
                      <a:pt x="24" y="0"/>
                    </a:lnTo>
                    <a:lnTo>
                      <a:pt x="21" y="1"/>
                    </a:lnTo>
                    <a:lnTo>
                      <a:pt x="19" y="2"/>
                    </a:lnTo>
                    <a:lnTo>
                      <a:pt x="18" y="4"/>
                    </a:lnTo>
                    <a:lnTo>
                      <a:pt x="17" y="5"/>
                    </a:lnTo>
                    <a:lnTo>
                      <a:pt x="15"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10" name="Freeform 426"/>
              <p:cNvSpPr>
                <a:spLocks noChangeAspect="1"/>
              </p:cNvSpPr>
              <p:nvPr/>
            </p:nvSpPr>
            <p:spPr bwMode="auto">
              <a:xfrm>
                <a:off x="2494" y="2738"/>
                <a:ext cx="32" cy="46"/>
              </a:xfrm>
              <a:custGeom>
                <a:avLst/>
                <a:gdLst>
                  <a:gd name="T0" fmla="*/ 18 w 32"/>
                  <a:gd name="T1" fmla="*/ 26 h 46"/>
                  <a:gd name="T2" fmla="*/ 21 w 32"/>
                  <a:gd name="T3" fmla="*/ 27 h 46"/>
                  <a:gd name="T4" fmla="*/ 25 w 32"/>
                  <a:gd name="T5" fmla="*/ 29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8 h 46"/>
                  <a:gd name="T18" fmla="*/ 3 w 32"/>
                  <a:gd name="T19" fmla="*/ 33 h 46"/>
                  <a:gd name="T20" fmla="*/ 2 w 32"/>
                  <a:gd name="T21" fmla="*/ 28 h 46"/>
                  <a:gd name="T22" fmla="*/ 0 w 32"/>
                  <a:gd name="T23" fmla="*/ 28 h 46"/>
                  <a:gd name="T24" fmla="*/ 0 w 32"/>
                  <a:gd name="T25" fmla="*/ 43 h 46"/>
                  <a:gd name="T26" fmla="*/ 1 w 32"/>
                  <a:gd name="T27" fmla="*/ 46 h 46"/>
                  <a:gd name="T28" fmla="*/ 2 w 32"/>
                  <a:gd name="T29" fmla="*/ 46 h 46"/>
                  <a:gd name="T30" fmla="*/ 3 w 32"/>
                  <a:gd name="T31" fmla="*/ 44 h 46"/>
                  <a:gd name="T32" fmla="*/ 4 w 32"/>
                  <a:gd name="T33" fmla="*/ 43 h 46"/>
                  <a:gd name="T34" fmla="*/ 5 w 32"/>
                  <a:gd name="T35" fmla="*/ 42 h 46"/>
                  <a:gd name="T36" fmla="*/ 12 w 32"/>
                  <a:gd name="T37" fmla="*/ 45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19 h 46"/>
                  <a:gd name="T50" fmla="*/ 17 w 32"/>
                  <a:gd name="T51" fmla="*/ 18 h 46"/>
                  <a:gd name="T52" fmla="*/ 12 w 32"/>
                  <a:gd name="T53" fmla="*/ 17 h 46"/>
                  <a:gd name="T54" fmla="*/ 8 w 32"/>
                  <a:gd name="T55" fmla="*/ 15 h 46"/>
                  <a:gd name="T56" fmla="*/ 6 w 32"/>
                  <a:gd name="T57" fmla="*/ 13 h 46"/>
                  <a:gd name="T58" fmla="*/ 4 w 32"/>
                  <a:gd name="T59" fmla="*/ 10 h 46"/>
                  <a:gd name="T60" fmla="*/ 7 w 32"/>
                  <a:gd name="T61" fmla="*/ 5 h 46"/>
                  <a:gd name="T62" fmla="*/ 16 w 32"/>
                  <a:gd name="T63" fmla="*/ 2 h 46"/>
                  <a:gd name="T64" fmla="*/ 22 w 32"/>
                  <a:gd name="T65" fmla="*/ 3 h 46"/>
                  <a:gd name="T66" fmla="*/ 25 w 32"/>
                  <a:gd name="T67" fmla="*/ 7 h 46"/>
                  <a:gd name="T68" fmla="*/ 27 w 32"/>
                  <a:gd name="T69" fmla="*/ 11 h 46"/>
                  <a:gd name="T70" fmla="*/ 27 w 32"/>
                  <a:gd name="T71" fmla="*/ 14 h 46"/>
                  <a:gd name="T72" fmla="*/ 28 w 32"/>
                  <a:gd name="T73" fmla="*/ 15 h 46"/>
                  <a:gd name="T74" fmla="*/ 30 w 32"/>
                  <a:gd name="T75" fmla="*/ 15 h 46"/>
                  <a:gd name="T76" fmla="*/ 30 w 32"/>
                  <a:gd name="T77" fmla="*/ 13 h 46"/>
                  <a:gd name="T78" fmla="*/ 30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0 w 32"/>
                  <a:gd name="T91" fmla="*/ 8 h 46"/>
                  <a:gd name="T92" fmla="*/ 1 w 32"/>
                  <a:gd name="T93" fmla="*/ 17 h 46"/>
                  <a:gd name="T94" fmla="*/ 6 w 32"/>
                  <a:gd name="T95" fmla="*/ 23 h 46"/>
                  <a:gd name="T96" fmla="*/ 12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6"/>
                    </a:lnTo>
                    <a:lnTo>
                      <a:pt x="20" y="26"/>
                    </a:lnTo>
                    <a:lnTo>
                      <a:pt x="21" y="27"/>
                    </a:lnTo>
                    <a:lnTo>
                      <a:pt x="23" y="28"/>
                    </a:lnTo>
                    <a:lnTo>
                      <a:pt x="25" y="29"/>
                    </a:lnTo>
                    <a:lnTo>
                      <a:pt x="26" y="30"/>
                    </a:lnTo>
                    <a:lnTo>
                      <a:pt x="27" y="32"/>
                    </a:lnTo>
                    <a:lnTo>
                      <a:pt x="27" y="35"/>
                    </a:lnTo>
                    <a:lnTo>
                      <a:pt x="27" y="38"/>
                    </a:lnTo>
                    <a:lnTo>
                      <a:pt x="25" y="41"/>
                    </a:lnTo>
                    <a:lnTo>
                      <a:pt x="21" y="43"/>
                    </a:lnTo>
                    <a:lnTo>
                      <a:pt x="16" y="44"/>
                    </a:lnTo>
                    <a:lnTo>
                      <a:pt x="13" y="43"/>
                    </a:lnTo>
                    <a:lnTo>
                      <a:pt x="11" y="43"/>
                    </a:lnTo>
                    <a:lnTo>
                      <a:pt x="9" y="41"/>
                    </a:lnTo>
                    <a:lnTo>
                      <a:pt x="7" y="40"/>
                    </a:lnTo>
                    <a:lnTo>
                      <a:pt x="5" y="38"/>
                    </a:lnTo>
                    <a:lnTo>
                      <a:pt x="4" y="35"/>
                    </a:lnTo>
                    <a:lnTo>
                      <a:pt x="3" y="33"/>
                    </a:lnTo>
                    <a:lnTo>
                      <a:pt x="2" y="30"/>
                    </a:lnTo>
                    <a:lnTo>
                      <a:pt x="2" y="28"/>
                    </a:lnTo>
                    <a:lnTo>
                      <a:pt x="1" y="28"/>
                    </a:lnTo>
                    <a:lnTo>
                      <a:pt x="0" y="28"/>
                    </a:lnTo>
                    <a:lnTo>
                      <a:pt x="0" y="30"/>
                    </a:lnTo>
                    <a:lnTo>
                      <a:pt x="0" y="43"/>
                    </a:lnTo>
                    <a:lnTo>
                      <a:pt x="0" y="45"/>
                    </a:lnTo>
                    <a:lnTo>
                      <a:pt x="1" y="46"/>
                    </a:lnTo>
                    <a:lnTo>
                      <a:pt x="1" y="46"/>
                    </a:lnTo>
                    <a:lnTo>
                      <a:pt x="2" y="46"/>
                    </a:lnTo>
                    <a:lnTo>
                      <a:pt x="2" y="45"/>
                    </a:lnTo>
                    <a:lnTo>
                      <a:pt x="3" y="44"/>
                    </a:lnTo>
                    <a:lnTo>
                      <a:pt x="3" y="44"/>
                    </a:lnTo>
                    <a:lnTo>
                      <a:pt x="4" y="43"/>
                    </a:lnTo>
                    <a:lnTo>
                      <a:pt x="4" y="43"/>
                    </a:lnTo>
                    <a:lnTo>
                      <a:pt x="5" y="42"/>
                    </a:lnTo>
                    <a:lnTo>
                      <a:pt x="9" y="44"/>
                    </a:lnTo>
                    <a:lnTo>
                      <a:pt x="12" y="45"/>
                    </a:lnTo>
                    <a:lnTo>
                      <a:pt x="14" y="46"/>
                    </a:lnTo>
                    <a:lnTo>
                      <a:pt x="16" y="46"/>
                    </a:lnTo>
                    <a:lnTo>
                      <a:pt x="24" y="45"/>
                    </a:lnTo>
                    <a:lnTo>
                      <a:pt x="29" y="42"/>
                    </a:lnTo>
                    <a:lnTo>
                      <a:pt x="31" y="37"/>
                    </a:lnTo>
                    <a:lnTo>
                      <a:pt x="32" y="32"/>
                    </a:lnTo>
                    <a:lnTo>
                      <a:pt x="32" y="29"/>
                    </a:lnTo>
                    <a:lnTo>
                      <a:pt x="31" y="26"/>
                    </a:lnTo>
                    <a:lnTo>
                      <a:pt x="29" y="24"/>
                    </a:lnTo>
                    <a:lnTo>
                      <a:pt x="28" y="23"/>
                    </a:lnTo>
                    <a:lnTo>
                      <a:pt x="25" y="21"/>
                    </a:lnTo>
                    <a:lnTo>
                      <a:pt x="23" y="19"/>
                    </a:lnTo>
                    <a:lnTo>
                      <a:pt x="20" y="18"/>
                    </a:lnTo>
                    <a:lnTo>
                      <a:pt x="17" y="18"/>
                    </a:lnTo>
                    <a:lnTo>
                      <a:pt x="15" y="17"/>
                    </a:lnTo>
                    <a:lnTo>
                      <a:pt x="12" y="17"/>
                    </a:lnTo>
                    <a:lnTo>
                      <a:pt x="10" y="16"/>
                    </a:lnTo>
                    <a:lnTo>
                      <a:pt x="8" y="15"/>
                    </a:lnTo>
                    <a:lnTo>
                      <a:pt x="7" y="14"/>
                    </a:lnTo>
                    <a:lnTo>
                      <a:pt x="6" y="13"/>
                    </a:lnTo>
                    <a:lnTo>
                      <a:pt x="5" y="12"/>
                    </a:lnTo>
                    <a:lnTo>
                      <a:pt x="4" y="10"/>
                    </a:lnTo>
                    <a:lnTo>
                      <a:pt x="5" y="7"/>
                    </a:lnTo>
                    <a:lnTo>
                      <a:pt x="7" y="5"/>
                    </a:lnTo>
                    <a:lnTo>
                      <a:pt x="10" y="3"/>
                    </a:lnTo>
                    <a:lnTo>
                      <a:pt x="16" y="2"/>
                    </a:lnTo>
                    <a:lnTo>
                      <a:pt x="19" y="2"/>
                    </a:lnTo>
                    <a:lnTo>
                      <a:pt x="22" y="3"/>
                    </a:lnTo>
                    <a:lnTo>
                      <a:pt x="24" y="5"/>
                    </a:lnTo>
                    <a:lnTo>
                      <a:pt x="25" y="7"/>
                    </a:lnTo>
                    <a:lnTo>
                      <a:pt x="26" y="9"/>
                    </a:lnTo>
                    <a:lnTo>
                      <a:pt x="27" y="11"/>
                    </a:lnTo>
                    <a:lnTo>
                      <a:pt x="27" y="13"/>
                    </a:lnTo>
                    <a:lnTo>
                      <a:pt x="27" y="14"/>
                    </a:lnTo>
                    <a:lnTo>
                      <a:pt x="28" y="15"/>
                    </a:lnTo>
                    <a:lnTo>
                      <a:pt x="28" y="15"/>
                    </a:lnTo>
                    <a:lnTo>
                      <a:pt x="29" y="15"/>
                    </a:lnTo>
                    <a:lnTo>
                      <a:pt x="30" y="15"/>
                    </a:lnTo>
                    <a:lnTo>
                      <a:pt x="30" y="14"/>
                    </a:lnTo>
                    <a:lnTo>
                      <a:pt x="30" y="13"/>
                    </a:lnTo>
                    <a:lnTo>
                      <a:pt x="30" y="3"/>
                    </a:lnTo>
                    <a:lnTo>
                      <a:pt x="30" y="1"/>
                    </a:lnTo>
                    <a:lnTo>
                      <a:pt x="29" y="0"/>
                    </a:lnTo>
                    <a:lnTo>
                      <a:pt x="28" y="0"/>
                    </a:lnTo>
                    <a:lnTo>
                      <a:pt x="27" y="1"/>
                    </a:lnTo>
                    <a:lnTo>
                      <a:pt x="26" y="2"/>
                    </a:lnTo>
                    <a:lnTo>
                      <a:pt x="25" y="3"/>
                    </a:lnTo>
                    <a:lnTo>
                      <a:pt x="22" y="1"/>
                    </a:lnTo>
                    <a:lnTo>
                      <a:pt x="19" y="0"/>
                    </a:lnTo>
                    <a:lnTo>
                      <a:pt x="17" y="0"/>
                    </a:lnTo>
                    <a:lnTo>
                      <a:pt x="16" y="0"/>
                    </a:lnTo>
                    <a:lnTo>
                      <a:pt x="8" y="1"/>
                    </a:lnTo>
                    <a:lnTo>
                      <a:pt x="3" y="4"/>
                    </a:lnTo>
                    <a:lnTo>
                      <a:pt x="0" y="8"/>
                    </a:lnTo>
                    <a:lnTo>
                      <a:pt x="0" y="12"/>
                    </a:lnTo>
                    <a:lnTo>
                      <a:pt x="1" y="17"/>
                    </a:lnTo>
                    <a:lnTo>
                      <a:pt x="4" y="21"/>
                    </a:lnTo>
                    <a:lnTo>
                      <a:pt x="6" y="23"/>
                    </a:lnTo>
                    <a:lnTo>
                      <a:pt x="9" y="24"/>
                    </a:lnTo>
                    <a:lnTo>
                      <a:pt x="12" y="25"/>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11" name="Freeform 427"/>
              <p:cNvSpPr>
                <a:spLocks noChangeAspect="1"/>
              </p:cNvSpPr>
              <p:nvPr/>
            </p:nvSpPr>
            <p:spPr bwMode="auto">
              <a:xfrm>
                <a:off x="2542" y="2708"/>
                <a:ext cx="4" cy="100"/>
              </a:xfrm>
              <a:custGeom>
                <a:avLst/>
                <a:gdLst>
                  <a:gd name="T0" fmla="*/ 4 w 4"/>
                  <a:gd name="T1" fmla="*/ 4 h 100"/>
                  <a:gd name="T2" fmla="*/ 4 w 4"/>
                  <a:gd name="T3" fmla="*/ 2 h 100"/>
                  <a:gd name="T4" fmla="*/ 3 w 4"/>
                  <a:gd name="T5" fmla="*/ 1 h 100"/>
                  <a:gd name="T6" fmla="*/ 3 w 4"/>
                  <a:gd name="T7" fmla="*/ 0 h 100"/>
                  <a:gd name="T8" fmla="*/ 2 w 4"/>
                  <a:gd name="T9" fmla="*/ 0 h 100"/>
                  <a:gd name="T10" fmla="*/ 0 w 4"/>
                  <a:gd name="T11" fmla="*/ 0 h 100"/>
                  <a:gd name="T12" fmla="*/ 0 w 4"/>
                  <a:gd name="T13" fmla="*/ 1 h 100"/>
                  <a:gd name="T14" fmla="*/ 0 w 4"/>
                  <a:gd name="T15" fmla="*/ 2 h 100"/>
                  <a:gd name="T16" fmla="*/ 0 w 4"/>
                  <a:gd name="T17" fmla="*/ 4 h 100"/>
                  <a:gd name="T18" fmla="*/ 0 w 4"/>
                  <a:gd name="T19" fmla="*/ 96 h 100"/>
                  <a:gd name="T20" fmla="*/ 0 w 4"/>
                  <a:gd name="T21" fmla="*/ 97 h 100"/>
                  <a:gd name="T22" fmla="*/ 0 w 4"/>
                  <a:gd name="T23" fmla="*/ 99 h 100"/>
                  <a:gd name="T24" fmla="*/ 0 w 4"/>
                  <a:gd name="T25" fmla="*/ 99 h 100"/>
                  <a:gd name="T26" fmla="*/ 2 w 4"/>
                  <a:gd name="T27" fmla="*/ 100 h 100"/>
                  <a:gd name="T28" fmla="*/ 3 w 4"/>
                  <a:gd name="T29" fmla="*/ 99 h 100"/>
                  <a:gd name="T30" fmla="*/ 3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3" y="1"/>
                    </a:lnTo>
                    <a:lnTo>
                      <a:pt x="3" y="0"/>
                    </a:lnTo>
                    <a:lnTo>
                      <a:pt x="2" y="0"/>
                    </a:lnTo>
                    <a:lnTo>
                      <a:pt x="0" y="0"/>
                    </a:lnTo>
                    <a:lnTo>
                      <a:pt x="0" y="1"/>
                    </a:lnTo>
                    <a:lnTo>
                      <a:pt x="0" y="2"/>
                    </a:lnTo>
                    <a:lnTo>
                      <a:pt x="0" y="4"/>
                    </a:lnTo>
                    <a:lnTo>
                      <a:pt x="0" y="96"/>
                    </a:lnTo>
                    <a:lnTo>
                      <a:pt x="0" y="97"/>
                    </a:lnTo>
                    <a:lnTo>
                      <a:pt x="0" y="99"/>
                    </a:lnTo>
                    <a:lnTo>
                      <a:pt x="0" y="99"/>
                    </a:lnTo>
                    <a:lnTo>
                      <a:pt x="2" y="100"/>
                    </a:lnTo>
                    <a:lnTo>
                      <a:pt x="3" y="99"/>
                    </a:lnTo>
                    <a:lnTo>
                      <a:pt x="3"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12" name="Freeform 428"/>
              <p:cNvSpPr>
                <a:spLocks noChangeAspect="1"/>
              </p:cNvSpPr>
              <p:nvPr/>
            </p:nvSpPr>
            <p:spPr bwMode="auto">
              <a:xfrm>
                <a:off x="2596" y="2725"/>
                <a:ext cx="66" cy="66"/>
              </a:xfrm>
              <a:custGeom>
                <a:avLst/>
                <a:gdLst>
                  <a:gd name="T0" fmla="*/ 35 w 66"/>
                  <a:gd name="T1" fmla="*/ 35 h 66"/>
                  <a:gd name="T2" fmla="*/ 63 w 66"/>
                  <a:gd name="T3" fmla="*/ 35 h 66"/>
                  <a:gd name="T4" fmla="*/ 64 w 66"/>
                  <a:gd name="T5" fmla="*/ 35 h 66"/>
                  <a:gd name="T6" fmla="*/ 65 w 66"/>
                  <a:gd name="T7" fmla="*/ 35 h 66"/>
                  <a:gd name="T8" fmla="*/ 66 w 66"/>
                  <a:gd name="T9" fmla="*/ 34 h 66"/>
                  <a:gd name="T10" fmla="*/ 66 w 66"/>
                  <a:gd name="T11" fmla="*/ 33 h 66"/>
                  <a:gd name="T12" fmla="*/ 66 w 66"/>
                  <a:gd name="T13" fmla="*/ 32 h 66"/>
                  <a:gd name="T14" fmla="*/ 65 w 66"/>
                  <a:gd name="T15" fmla="*/ 31 h 66"/>
                  <a:gd name="T16" fmla="*/ 64 w 66"/>
                  <a:gd name="T17" fmla="*/ 31 h 66"/>
                  <a:gd name="T18" fmla="*/ 63 w 66"/>
                  <a:gd name="T19" fmla="*/ 31 h 66"/>
                  <a:gd name="T20" fmla="*/ 35 w 66"/>
                  <a:gd name="T21" fmla="*/ 31 h 66"/>
                  <a:gd name="T22" fmla="*/ 35 w 66"/>
                  <a:gd name="T23" fmla="*/ 3 h 66"/>
                  <a:gd name="T24" fmla="*/ 35 w 66"/>
                  <a:gd name="T25" fmla="*/ 2 h 66"/>
                  <a:gd name="T26" fmla="*/ 35 w 66"/>
                  <a:gd name="T27" fmla="*/ 1 h 66"/>
                  <a:gd name="T28" fmla="*/ 34 w 66"/>
                  <a:gd name="T29" fmla="*/ 0 h 66"/>
                  <a:gd name="T30" fmla="*/ 33 w 66"/>
                  <a:gd name="T31" fmla="*/ 0 h 66"/>
                  <a:gd name="T32" fmla="*/ 32 w 66"/>
                  <a:gd name="T33" fmla="*/ 0 h 66"/>
                  <a:gd name="T34" fmla="*/ 32 w 66"/>
                  <a:gd name="T35" fmla="*/ 1 h 66"/>
                  <a:gd name="T36" fmla="*/ 31 w 66"/>
                  <a:gd name="T37" fmla="*/ 2 h 66"/>
                  <a:gd name="T38" fmla="*/ 31 w 66"/>
                  <a:gd name="T39" fmla="*/ 3 h 66"/>
                  <a:gd name="T40" fmla="*/ 31 w 66"/>
                  <a:gd name="T41" fmla="*/ 31 h 66"/>
                  <a:gd name="T42" fmla="*/ 3 w 66"/>
                  <a:gd name="T43" fmla="*/ 31 h 66"/>
                  <a:gd name="T44" fmla="*/ 2 w 66"/>
                  <a:gd name="T45" fmla="*/ 31 h 66"/>
                  <a:gd name="T46" fmla="*/ 1 w 66"/>
                  <a:gd name="T47" fmla="*/ 31 h 66"/>
                  <a:gd name="T48" fmla="*/ 1 w 66"/>
                  <a:gd name="T49" fmla="*/ 32 h 66"/>
                  <a:gd name="T50" fmla="*/ 0 w 66"/>
                  <a:gd name="T51" fmla="*/ 33 h 66"/>
                  <a:gd name="T52" fmla="*/ 1 w 66"/>
                  <a:gd name="T53" fmla="*/ 34 h 66"/>
                  <a:gd name="T54" fmla="*/ 1 w 66"/>
                  <a:gd name="T55" fmla="*/ 35 h 66"/>
                  <a:gd name="T56" fmla="*/ 2 w 66"/>
                  <a:gd name="T57" fmla="*/ 35 h 66"/>
                  <a:gd name="T58" fmla="*/ 3 w 66"/>
                  <a:gd name="T59" fmla="*/ 35 h 66"/>
                  <a:gd name="T60" fmla="*/ 31 w 66"/>
                  <a:gd name="T61" fmla="*/ 35 h 66"/>
                  <a:gd name="T62" fmla="*/ 31 w 66"/>
                  <a:gd name="T63" fmla="*/ 63 h 66"/>
                  <a:gd name="T64" fmla="*/ 31 w 66"/>
                  <a:gd name="T65" fmla="*/ 64 h 66"/>
                  <a:gd name="T66" fmla="*/ 32 w 66"/>
                  <a:gd name="T67" fmla="*/ 65 h 66"/>
                  <a:gd name="T68" fmla="*/ 32 w 66"/>
                  <a:gd name="T69" fmla="*/ 66 h 66"/>
                  <a:gd name="T70" fmla="*/ 33 w 66"/>
                  <a:gd name="T71" fmla="*/ 66 h 66"/>
                  <a:gd name="T72" fmla="*/ 34 w 66"/>
                  <a:gd name="T73" fmla="*/ 66 h 66"/>
                  <a:gd name="T74" fmla="*/ 35 w 66"/>
                  <a:gd name="T75" fmla="*/ 65 h 66"/>
                  <a:gd name="T76" fmla="*/ 35 w 66"/>
                  <a:gd name="T77" fmla="*/ 64 h 66"/>
                  <a:gd name="T78" fmla="*/ 35 w 66"/>
                  <a:gd name="T79" fmla="*/ 63 h 66"/>
                  <a:gd name="T80" fmla="*/ 35 w 66"/>
                  <a:gd name="T81" fmla="*/ 3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66">
                    <a:moveTo>
                      <a:pt x="35" y="35"/>
                    </a:moveTo>
                    <a:lnTo>
                      <a:pt x="63" y="35"/>
                    </a:lnTo>
                    <a:lnTo>
                      <a:pt x="64" y="35"/>
                    </a:lnTo>
                    <a:lnTo>
                      <a:pt x="65" y="35"/>
                    </a:lnTo>
                    <a:lnTo>
                      <a:pt x="66" y="34"/>
                    </a:lnTo>
                    <a:lnTo>
                      <a:pt x="66" y="33"/>
                    </a:lnTo>
                    <a:lnTo>
                      <a:pt x="66" y="32"/>
                    </a:lnTo>
                    <a:lnTo>
                      <a:pt x="65" y="31"/>
                    </a:lnTo>
                    <a:lnTo>
                      <a:pt x="64" y="31"/>
                    </a:lnTo>
                    <a:lnTo>
                      <a:pt x="63" y="31"/>
                    </a:lnTo>
                    <a:lnTo>
                      <a:pt x="35" y="31"/>
                    </a:lnTo>
                    <a:lnTo>
                      <a:pt x="35" y="3"/>
                    </a:lnTo>
                    <a:lnTo>
                      <a:pt x="35" y="2"/>
                    </a:lnTo>
                    <a:lnTo>
                      <a:pt x="35" y="1"/>
                    </a:lnTo>
                    <a:lnTo>
                      <a:pt x="34" y="0"/>
                    </a:lnTo>
                    <a:lnTo>
                      <a:pt x="33" y="0"/>
                    </a:lnTo>
                    <a:lnTo>
                      <a:pt x="32" y="0"/>
                    </a:lnTo>
                    <a:lnTo>
                      <a:pt x="32" y="1"/>
                    </a:lnTo>
                    <a:lnTo>
                      <a:pt x="31" y="2"/>
                    </a:lnTo>
                    <a:lnTo>
                      <a:pt x="31" y="3"/>
                    </a:lnTo>
                    <a:lnTo>
                      <a:pt x="31" y="31"/>
                    </a:lnTo>
                    <a:lnTo>
                      <a:pt x="3" y="31"/>
                    </a:lnTo>
                    <a:lnTo>
                      <a:pt x="2" y="31"/>
                    </a:lnTo>
                    <a:lnTo>
                      <a:pt x="1" y="31"/>
                    </a:lnTo>
                    <a:lnTo>
                      <a:pt x="1" y="32"/>
                    </a:lnTo>
                    <a:lnTo>
                      <a:pt x="0" y="33"/>
                    </a:lnTo>
                    <a:lnTo>
                      <a:pt x="1" y="34"/>
                    </a:lnTo>
                    <a:lnTo>
                      <a:pt x="1" y="35"/>
                    </a:lnTo>
                    <a:lnTo>
                      <a:pt x="2" y="35"/>
                    </a:lnTo>
                    <a:lnTo>
                      <a:pt x="3" y="35"/>
                    </a:lnTo>
                    <a:lnTo>
                      <a:pt x="31" y="35"/>
                    </a:lnTo>
                    <a:lnTo>
                      <a:pt x="31" y="63"/>
                    </a:lnTo>
                    <a:lnTo>
                      <a:pt x="31" y="64"/>
                    </a:lnTo>
                    <a:lnTo>
                      <a:pt x="32" y="65"/>
                    </a:lnTo>
                    <a:lnTo>
                      <a:pt x="32" y="66"/>
                    </a:lnTo>
                    <a:lnTo>
                      <a:pt x="33" y="66"/>
                    </a:lnTo>
                    <a:lnTo>
                      <a:pt x="34" y="66"/>
                    </a:lnTo>
                    <a:lnTo>
                      <a:pt x="35" y="65"/>
                    </a:lnTo>
                    <a:lnTo>
                      <a:pt x="35" y="64"/>
                    </a:lnTo>
                    <a:lnTo>
                      <a:pt x="35" y="63"/>
                    </a:lnTo>
                    <a:lnTo>
                      <a:pt x="35"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13" name="Freeform 429"/>
              <p:cNvSpPr>
                <a:spLocks noChangeAspect="1"/>
              </p:cNvSpPr>
              <p:nvPr/>
            </p:nvSpPr>
            <p:spPr bwMode="auto">
              <a:xfrm>
                <a:off x="2713" y="2708"/>
                <a:ext cx="4" cy="100"/>
              </a:xfrm>
              <a:custGeom>
                <a:avLst/>
                <a:gdLst>
                  <a:gd name="T0" fmla="*/ 4 w 4"/>
                  <a:gd name="T1" fmla="*/ 4 h 100"/>
                  <a:gd name="T2" fmla="*/ 4 w 4"/>
                  <a:gd name="T3" fmla="*/ 2 h 100"/>
                  <a:gd name="T4" fmla="*/ 4 w 4"/>
                  <a:gd name="T5" fmla="*/ 1 h 100"/>
                  <a:gd name="T6" fmla="*/ 3 w 4"/>
                  <a:gd name="T7" fmla="*/ 0 h 100"/>
                  <a:gd name="T8" fmla="*/ 2 w 4"/>
                  <a:gd name="T9" fmla="*/ 0 h 100"/>
                  <a:gd name="T10" fmla="*/ 1 w 4"/>
                  <a:gd name="T11" fmla="*/ 0 h 100"/>
                  <a:gd name="T12" fmla="*/ 0 w 4"/>
                  <a:gd name="T13" fmla="*/ 1 h 100"/>
                  <a:gd name="T14" fmla="*/ 0 w 4"/>
                  <a:gd name="T15" fmla="*/ 2 h 100"/>
                  <a:gd name="T16" fmla="*/ 0 w 4"/>
                  <a:gd name="T17" fmla="*/ 4 h 100"/>
                  <a:gd name="T18" fmla="*/ 0 w 4"/>
                  <a:gd name="T19" fmla="*/ 96 h 100"/>
                  <a:gd name="T20" fmla="*/ 0 w 4"/>
                  <a:gd name="T21" fmla="*/ 97 h 100"/>
                  <a:gd name="T22" fmla="*/ 0 w 4"/>
                  <a:gd name="T23" fmla="*/ 99 h 100"/>
                  <a:gd name="T24" fmla="*/ 1 w 4"/>
                  <a:gd name="T25" fmla="*/ 99 h 100"/>
                  <a:gd name="T26" fmla="*/ 2 w 4"/>
                  <a:gd name="T27" fmla="*/ 100 h 100"/>
                  <a:gd name="T28" fmla="*/ 3 w 4"/>
                  <a:gd name="T29" fmla="*/ 99 h 100"/>
                  <a:gd name="T30" fmla="*/ 4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4" y="1"/>
                    </a:lnTo>
                    <a:lnTo>
                      <a:pt x="3" y="0"/>
                    </a:lnTo>
                    <a:lnTo>
                      <a:pt x="2" y="0"/>
                    </a:lnTo>
                    <a:lnTo>
                      <a:pt x="1" y="0"/>
                    </a:lnTo>
                    <a:lnTo>
                      <a:pt x="0" y="1"/>
                    </a:lnTo>
                    <a:lnTo>
                      <a:pt x="0" y="2"/>
                    </a:lnTo>
                    <a:lnTo>
                      <a:pt x="0" y="4"/>
                    </a:lnTo>
                    <a:lnTo>
                      <a:pt x="0" y="96"/>
                    </a:lnTo>
                    <a:lnTo>
                      <a:pt x="0" y="97"/>
                    </a:lnTo>
                    <a:lnTo>
                      <a:pt x="0" y="99"/>
                    </a:lnTo>
                    <a:lnTo>
                      <a:pt x="1" y="99"/>
                    </a:lnTo>
                    <a:lnTo>
                      <a:pt x="2" y="100"/>
                    </a:lnTo>
                    <a:lnTo>
                      <a:pt x="3" y="99"/>
                    </a:lnTo>
                    <a:lnTo>
                      <a:pt x="4"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14" name="Freeform 430"/>
              <p:cNvSpPr>
                <a:spLocks noChangeAspect="1"/>
              </p:cNvSpPr>
              <p:nvPr/>
            </p:nvSpPr>
            <p:spPr bwMode="auto">
              <a:xfrm>
                <a:off x="2732" y="2738"/>
                <a:ext cx="38" cy="46"/>
              </a:xfrm>
              <a:custGeom>
                <a:avLst/>
                <a:gdLst>
                  <a:gd name="T0" fmla="*/ 9 w 38"/>
                  <a:gd name="T1" fmla="*/ 23 h 46"/>
                  <a:gd name="T2" fmla="*/ 10 w 38"/>
                  <a:gd name="T3" fmla="*/ 13 h 46"/>
                  <a:gd name="T4" fmla="*/ 13 w 38"/>
                  <a:gd name="T5" fmla="*/ 7 h 46"/>
                  <a:gd name="T6" fmla="*/ 18 w 38"/>
                  <a:gd name="T7" fmla="*/ 4 h 46"/>
                  <a:gd name="T8" fmla="*/ 22 w 38"/>
                  <a:gd name="T9" fmla="*/ 3 h 46"/>
                  <a:gd name="T10" fmla="*/ 24 w 38"/>
                  <a:gd name="T11" fmla="*/ 3 h 46"/>
                  <a:gd name="T12" fmla="*/ 27 w 38"/>
                  <a:gd name="T13" fmla="*/ 3 h 46"/>
                  <a:gd name="T14" fmla="*/ 30 w 38"/>
                  <a:gd name="T15" fmla="*/ 4 h 46"/>
                  <a:gd name="T16" fmla="*/ 33 w 38"/>
                  <a:gd name="T17" fmla="*/ 6 h 46"/>
                  <a:gd name="T18" fmla="*/ 30 w 38"/>
                  <a:gd name="T19" fmla="*/ 7 h 46"/>
                  <a:gd name="T20" fmla="*/ 29 w 38"/>
                  <a:gd name="T21" fmla="*/ 8 h 46"/>
                  <a:gd name="T22" fmla="*/ 28 w 38"/>
                  <a:gd name="T23" fmla="*/ 10 h 46"/>
                  <a:gd name="T24" fmla="*/ 28 w 38"/>
                  <a:gd name="T25" fmla="*/ 11 h 46"/>
                  <a:gd name="T26" fmla="*/ 28 w 38"/>
                  <a:gd name="T27" fmla="*/ 13 h 46"/>
                  <a:gd name="T28" fmla="*/ 29 w 38"/>
                  <a:gd name="T29" fmla="*/ 14 h 46"/>
                  <a:gd name="T30" fmla="*/ 31 w 38"/>
                  <a:gd name="T31" fmla="*/ 15 h 46"/>
                  <a:gd name="T32" fmla="*/ 33 w 38"/>
                  <a:gd name="T33" fmla="*/ 16 h 46"/>
                  <a:gd name="T34" fmla="*/ 35 w 38"/>
                  <a:gd name="T35" fmla="*/ 15 h 46"/>
                  <a:gd name="T36" fmla="*/ 36 w 38"/>
                  <a:gd name="T37" fmla="*/ 14 h 46"/>
                  <a:gd name="T38" fmla="*/ 37 w 38"/>
                  <a:gd name="T39" fmla="*/ 13 h 46"/>
                  <a:gd name="T40" fmla="*/ 37 w 38"/>
                  <a:gd name="T41" fmla="*/ 11 h 46"/>
                  <a:gd name="T42" fmla="*/ 36 w 38"/>
                  <a:gd name="T43" fmla="*/ 6 h 46"/>
                  <a:gd name="T44" fmla="*/ 33 w 38"/>
                  <a:gd name="T45" fmla="*/ 3 h 46"/>
                  <a:gd name="T46" fmla="*/ 28 w 38"/>
                  <a:gd name="T47" fmla="*/ 1 h 46"/>
                  <a:gd name="T48" fmla="*/ 22 w 38"/>
                  <a:gd name="T49" fmla="*/ 0 h 46"/>
                  <a:gd name="T50" fmla="*/ 13 w 38"/>
                  <a:gd name="T51" fmla="*/ 2 h 46"/>
                  <a:gd name="T52" fmla="*/ 7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40 h 46"/>
                  <a:gd name="T74" fmla="*/ 37 w 38"/>
                  <a:gd name="T75" fmla="*/ 37 h 46"/>
                  <a:gd name="T76" fmla="*/ 38 w 38"/>
                  <a:gd name="T77" fmla="*/ 35 h 46"/>
                  <a:gd name="T78" fmla="*/ 38 w 38"/>
                  <a:gd name="T79" fmla="*/ 34 h 46"/>
                  <a:gd name="T80" fmla="*/ 38 w 38"/>
                  <a:gd name="T81" fmla="*/ 33 h 46"/>
                  <a:gd name="T82" fmla="*/ 38 w 38"/>
                  <a:gd name="T83" fmla="*/ 32 h 46"/>
                  <a:gd name="T84" fmla="*/ 37 w 38"/>
                  <a:gd name="T85" fmla="*/ 32 h 46"/>
                  <a:gd name="T86" fmla="*/ 36 w 38"/>
                  <a:gd name="T87" fmla="*/ 32 h 46"/>
                  <a:gd name="T88" fmla="*/ 36 w 38"/>
                  <a:gd name="T89" fmla="*/ 33 h 46"/>
                  <a:gd name="T90" fmla="*/ 35 w 38"/>
                  <a:gd name="T91" fmla="*/ 36 h 46"/>
                  <a:gd name="T92" fmla="*/ 33 w 38"/>
                  <a:gd name="T93" fmla="*/ 38 h 46"/>
                  <a:gd name="T94" fmla="*/ 31 w 38"/>
                  <a:gd name="T95" fmla="*/ 40 h 46"/>
                  <a:gd name="T96" fmla="*/ 30 w 38"/>
                  <a:gd name="T97" fmla="*/ 42 h 46"/>
                  <a:gd name="T98" fmla="*/ 28 w 38"/>
                  <a:gd name="T99" fmla="*/ 43 h 46"/>
                  <a:gd name="T100" fmla="*/ 26 w 38"/>
                  <a:gd name="T101" fmla="*/ 43 h 46"/>
                  <a:gd name="T102" fmla="*/ 24 w 38"/>
                  <a:gd name="T103" fmla="*/ 43 h 46"/>
                  <a:gd name="T104" fmla="*/ 23 w 38"/>
                  <a:gd name="T105" fmla="*/ 43 h 46"/>
                  <a:gd name="T106" fmla="*/ 21 w 38"/>
                  <a:gd name="T107" fmla="*/ 43 h 46"/>
                  <a:gd name="T108" fmla="*/ 18 w 38"/>
                  <a:gd name="T109" fmla="*/ 42 h 46"/>
                  <a:gd name="T110" fmla="*/ 16 w 38"/>
                  <a:gd name="T111" fmla="*/ 41 h 46"/>
                  <a:gd name="T112" fmla="*/ 14 w 38"/>
                  <a:gd name="T113" fmla="*/ 39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7"/>
                    </a:lnTo>
                    <a:lnTo>
                      <a:pt x="18" y="4"/>
                    </a:lnTo>
                    <a:lnTo>
                      <a:pt x="22" y="3"/>
                    </a:lnTo>
                    <a:lnTo>
                      <a:pt x="24" y="3"/>
                    </a:lnTo>
                    <a:lnTo>
                      <a:pt x="27" y="3"/>
                    </a:lnTo>
                    <a:lnTo>
                      <a:pt x="30" y="4"/>
                    </a:lnTo>
                    <a:lnTo>
                      <a:pt x="33" y="6"/>
                    </a:lnTo>
                    <a:lnTo>
                      <a:pt x="30" y="7"/>
                    </a:lnTo>
                    <a:lnTo>
                      <a:pt x="29" y="8"/>
                    </a:lnTo>
                    <a:lnTo>
                      <a:pt x="28" y="10"/>
                    </a:lnTo>
                    <a:lnTo>
                      <a:pt x="28" y="11"/>
                    </a:lnTo>
                    <a:lnTo>
                      <a:pt x="28" y="13"/>
                    </a:lnTo>
                    <a:lnTo>
                      <a:pt x="29" y="14"/>
                    </a:lnTo>
                    <a:lnTo>
                      <a:pt x="31" y="15"/>
                    </a:lnTo>
                    <a:lnTo>
                      <a:pt x="33" y="16"/>
                    </a:lnTo>
                    <a:lnTo>
                      <a:pt x="35" y="15"/>
                    </a:lnTo>
                    <a:lnTo>
                      <a:pt x="36" y="14"/>
                    </a:lnTo>
                    <a:lnTo>
                      <a:pt x="37" y="13"/>
                    </a:lnTo>
                    <a:lnTo>
                      <a:pt x="37" y="11"/>
                    </a:lnTo>
                    <a:lnTo>
                      <a:pt x="36" y="6"/>
                    </a:lnTo>
                    <a:lnTo>
                      <a:pt x="33" y="3"/>
                    </a:lnTo>
                    <a:lnTo>
                      <a:pt x="28" y="1"/>
                    </a:lnTo>
                    <a:lnTo>
                      <a:pt x="22" y="0"/>
                    </a:lnTo>
                    <a:lnTo>
                      <a:pt x="13" y="2"/>
                    </a:lnTo>
                    <a:lnTo>
                      <a:pt x="7" y="7"/>
                    </a:lnTo>
                    <a:lnTo>
                      <a:pt x="2" y="14"/>
                    </a:lnTo>
                    <a:lnTo>
                      <a:pt x="0" y="23"/>
                    </a:lnTo>
                    <a:lnTo>
                      <a:pt x="2" y="32"/>
                    </a:lnTo>
                    <a:lnTo>
                      <a:pt x="7" y="39"/>
                    </a:lnTo>
                    <a:lnTo>
                      <a:pt x="14" y="44"/>
                    </a:lnTo>
                    <a:lnTo>
                      <a:pt x="22" y="46"/>
                    </a:lnTo>
                    <a:lnTo>
                      <a:pt x="26" y="45"/>
                    </a:lnTo>
                    <a:lnTo>
                      <a:pt x="30" y="44"/>
                    </a:lnTo>
                    <a:lnTo>
                      <a:pt x="33" y="42"/>
                    </a:lnTo>
                    <a:lnTo>
                      <a:pt x="35" y="40"/>
                    </a:lnTo>
                    <a:lnTo>
                      <a:pt x="37" y="37"/>
                    </a:lnTo>
                    <a:lnTo>
                      <a:pt x="38" y="35"/>
                    </a:lnTo>
                    <a:lnTo>
                      <a:pt x="38" y="34"/>
                    </a:lnTo>
                    <a:lnTo>
                      <a:pt x="38" y="33"/>
                    </a:lnTo>
                    <a:lnTo>
                      <a:pt x="38" y="32"/>
                    </a:lnTo>
                    <a:lnTo>
                      <a:pt x="37" y="32"/>
                    </a:lnTo>
                    <a:lnTo>
                      <a:pt x="36" y="32"/>
                    </a:lnTo>
                    <a:lnTo>
                      <a:pt x="36" y="33"/>
                    </a:lnTo>
                    <a:lnTo>
                      <a:pt x="35" y="36"/>
                    </a:lnTo>
                    <a:lnTo>
                      <a:pt x="33" y="38"/>
                    </a:lnTo>
                    <a:lnTo>
                      <a:pt x="31" y="40"/>
                    </a:lnTo>
                    <a:lnTo>
                      <a:pt x="30" y="42"/>
                    </a:lnTo>
                    <a:lnTo>
                      <a:pt x="28" y="43"/>
                    </a:lnTo>
                    <a:lnTo>
                      <a:pt x="26" y="43"/>
                    </a:lnTo>
                    <a:lnTo>
                      <a:pt x="24" y="43"/>
                    </a:lnTo>
                    <a:lnTo>
                      <a:pt x="23" y="43"/>
                    </a:lnTo>
                    <a:lnTo>
                      <a:pt x="21" y="43"/>
                    </a:lnTo>
                    <a:lnTo>
                      <a:pt x="18" y="42"/>
                    </a:lnTo>
                    <a:lnTo>
                      <a:pt x="16" y="41"/>
                    </a:lnTo>
                    <a:lnTo>
                      <a:pt x="14" y="39"/>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15" name="Freeform 431"/>
              <p:cNvSpPr>
                <a:spLocks noChangeAspect="1"/>
              </p:cNvSpPr>
              <p:nvPr/>
            </p:nvSpPr>
            <p:spPr bwMode="auto">
              <a:xfrm>
                <a:off x="2782" y="2772"/>
                <a:ext cx="10" cy="11"/>
              </a:xfrm>
              <a:custGeom>
                <a:avLst/>
                <a:gdLst>
                  <a:gd name="T0" fmla="*/ 10 w 10"/>
                  <a:gd name="T1" fmla="*/ 5 h 11"/>
                  <a:gd name="T2" fmla="*/ 10 w 10"/>
                  <a:gd name="T3" fmla="*/ 3 h 11"/>
                  <a:gd name="T4" fmla="*/ 9 w 10"/>
                  <a:gd name="T5" fmla="*/ 2 h 11"/>
                  <a:gd name="T6" fmla="*/ 7 w 10"/>
                  <a:gd name="T7" fmla="*/ 1 h 11"/>
                  <a:gd name="T8" fmla="*/ 5 w 10"/>
                  <a:gd name="T9" fmla="*/ 0 h 11"/>
                  <a:gd name="T10" fmla="*/ 3 w 10"/>
                  <a:gd name="T11" fmla="*/ 1 h 11"/>
                  <a:gd name="T12" fmla="*/ 1 w 10"/>
                  <a:gd name="T13" fmla="*/ 2 h 11"/>
                  <a:gd name="T14" fmla="*/ 0 w 10"/>
                  <a:gd name="T15" fmla="*/ 3 h 11"/>
                  <a:gd name="T16" fmla="*/ 0 w 10"/>
                  <a:gd name="T17" fmla="*/ 5 h 11"/>
                  <a:gd name="T18" fmla="*/ 0 w 10"/>
                  <a:gd name="T19" fmla="*/ 8 h 11"/>
                  <a:gd name="T20" fmla="*/ 1 w 10"/>
                  <a:gd name="T21" fmla="*/ 9 h 11"/>
                  <a:gd name="T22" fmla="*/ 3 w 10"/>
                  <a:gd name="T23" fmla="*/ 10 h 11"/>
                  <a:gd name="T24" fmla="*/ 5 w 10"/>
                  <a:gd name="T25" fmla="*/ 11 h 11"/>
                  <a:gd name="T26" fmla="*/ 7 w 10"/>
                  <a:gd name="T27" fmla="*/ 10 h 11"/>
                  <a:gd name="T28" fmla="*/ 9 w 10"/>
                  <a:gd name="T29" fmla="*/ 9 h 11"/>
                  <a:gd name="T30" fmla="*/ 10 w 10"/>
                  <a:gd name="T31" fmla="*/ 8 h 11"/>
                  <a:gd name="T32" fmla="*/ 10 w 10"/>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10" y="5"/>
                    </a:moveTo>
                    <a:lnTo>
                      <a:pt x="10" y="3"/>
                    </a:lnTo>
                    <a:lnTo>
                      <a:pt x="9" y="2"/>
                    </a:lnTo>
                    <a:lnTo>
                      <a:pt x="7" y="1"/>
                    </a:lnTo>
                    <a:lnTo>
                      <a:pt x="5" y="0"/>
                    </a:lnTo>
                    <a:lnTo>
                      <a:pt x="3" y="1"/>
                    </a:lnTo>
                    <a:lnTo>
                      <a:pt x="1" y="2"/>
                    </a:lnTo>
                    <a:lnTo>
                      <a:pt x="0" y="3"/>
                    </a:lnTo>
                    <a:lnTo>
                      <a:pt x="0" y="5"/>
                    </a:lnTo>
                    <a:lnTo>
                      <a:pt x="0" y="8"/>
                    </a:lnTo>
                    <a:lnTo>
                      <a:pt x="1" y="9"/>
                    </a:lnTo>
                    <a:lnTo>
                      <a:pt x="3" y="10"/>
                    </a:lnTo>
                    <a:lnTo>
                      <a:pt x="5" y="11"/>
                    </a:lnTo>
                    <a:lnTo>
                      <a:pt x="7" y="10"/>
                    </a:lnTo>
                    <a:lnTo>
                      <a:pt x="9" y="9"/>
                    </a:lnTo>
                    <a:lnTo>
                      <a:pt x="10" y="8"/>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16" name="Freeform 432"/>
              <p:cNvSpPr>
                <a:spLocks noChangeAspect="1" noEditPoints="1"/>
              </p:cNvSpPr>
              <p:nvPr/>
            </p:nvSpPr>
            <p:spPr bwMode="auto">
              <a:xfrm>
                <a:off x="2805" y="2738"/>
                <a:ext cx="45" cy="46"/>
              </a:xfrm>
              <a:custGeom>
                <a:avLst/>
                <a:gdLst>
                  <a:gd name="T0" fmla="*/ 30 w 45"/>
                  <a:gd name="T1" fmla="*/ 40 h 46"/>
                  <a:gd name="T2" fmla="*/ 34 w 45"/>
                  <a:gd name="T3" fmla="*/ 45 h 46"/>
                  <a:gd name="T4" fmla="*/ 38 w 45"/>
                  <a:gd name="T5" fmla="*/ 45 h 46"/>
                  <a:gd name="T6" fmla="*/ 41 w 45"/>
                  <a:gd name="T7" fmla="*/ 45 h 46"/>
                  <a:gd name="T8" fmla="*/ 43 w 45"/>
                  <a:gd name="T9" fmla="*/ 42 h 46"/>
                  <a:gd name="T10" fmla="*/ 45 w 45"/>
                  <a:gd name="T11" fmla="*/ 39 h 46"/>
                  <a:gd name="T12" fmla="*/ 45 w 45"/>
                  <a:gd name="T13" fmla="*/ 30 h 46"/>
                  <a:gd name="T14" fmla="*/ 43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3 w 45"/>
                  <a:gd name="T39" fmla="*/ 9 h 46"/>
                  <a:gd name="T40" fmla="*/ 3 w 45"/>
                  <a:gd name="T41" fmla="*/ 13 h 46"/>
                  <a:gd name="T42" fmla="*/ 6 w 45"/>
                  <a:gd name="T43" fmla="*/ 16 h 46"/>
                  <a:gd name="T44" fmla="*/ 10 w 45"/>
                  <a:gd name="T45" fmla="*/ 16 h 46"/>
                  <a:gd name="T46" fmla="*/ 12 w 45"/>
                  <a:gd name="T47" fmla="*/ 13 h 46"/>
                  <a:gd name="T48" fmla="*/ 12 w 45"/>
                  <a:gd name="T49" fmla="*/ 10 h 46"/>
                  <a:gd name="T50" fmla="*/ 10 w 45"/>
                  <a:gd name="T51" fmla="*/ 7 h 46"/>
                  <a:gd name="T52" fmla="*/ 10 w 45"/>
                  <a:gd name="T53" fmla="*/ 5 h 46"/>
                  <a:gd name="T54" fmla="*/ 15 w 45"/>
                  <a:gd name="T55" fmla="*/ 3 h 46"/>
                  <a:gd name="T56" fmla="*/ 20 w 45"/>
                  <a:gd name="T57" fmla="*/ 3 h 46"/>
                  <a:gd name="T58" fmla="*/ 23 w 45"/>
                  <a:gd name="T59" fmla="*/ 4 h 46"/>
                  <a:gd name="T60" fmla="*/ 26 w 45"/>
                  <a:gd name="T61" fmla="*/ 7 h 46"/>
                  <a:gd name="T62" fmla="*/ 28 w 45"/>
                  <a:gd name="T63" fmla="*/ 12 h 46"/>
                  <a:gd name="T64" fmla="*/ 29 w 45"/>
                  <a:gd name="T65" fmla="*/ 19 h 46"/>
                  <a:gd name="T66" fmla="*/ 10 w 45"/>
                  <a:gd name="T67" fmla="*/ 22 h 46"/>
                  <a:gd name="T68" fmla="*/ 2 w 45"/>
                  <a:gd name="T69" fmla="*/ 28 h 46"/>
                  <a:gd name="T70" fmla="*/ 0 w 45"/>
                  <a:gd name="T71" fmla="*/ 35 h 46"/>
                  <a:gd name="T72" fmla="*/ 6 w 45"/>
                  <a:gd name="T73" fmla="*/ 44 h 46"/>
                  <a:gd name="T74" fmla="*/ 16 w 45"/>
                  <a:gd name="T75" fmla="*/ 46 h 46"/>
                  <a:gd name="T76" fmla="*/ 24 w 45"/>
                  <a:gd name="T77" fmla="*/ 43 h 46"/>
                  <a:gd name="T78" fmla="*/ 29 w 45"/>
                  <a:gd name="T79" fmla="*/ 37 h 46"/>
                  <a:gd name="T80" fmla="*/ 29 w 45"/>
                  <a:gd name="T81" fmla="*/ 31 h 46"/>
                  <a:gd name="T82" fmla="*/ 27 w 45"/>
                  <a:gd name="T83" fmla="*/ 37 h 46"/>
                  <a:gd name="T84" fmla="*/ 24 w 45"/>
                  <a:gd name="T85" fmla="*/ 41 h 46"/>
                  <a:gd name="T86" fmla="*/ 21 w 45"/>
                  <a:gd name="T87" fmla="*/ 43 h 46"/>
                  <a:gd name="T88" fmla="*/ 17 w 45"/>
                  <a:gd name="T89" fmla="*/ 44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3"/>
                    </a:lnTo>
                    <a:lnTo>
                      <a:pt x="34" y="45"/>
                    </a:lnTo>
                    <a:lnTo>
                      <a:pt x="37" y="45"/>
                    </a:lnTo>
                    <a:lnTo>
                      <a:pt x="38" y="45"/>
                    </a:lnTo>
                    <a:lnTo>
                      <a:pt x="39" y="45"/>
                    </a:lnTo>
                    <a:lnTo>
                      <a:pt x="41" y="45"/>
                    </a:lnTo>
                    <a:lnTo>
                      <a:pt x="42" y="44"/>
                    </a:lnTo>
                    <a:lnTo>
                      <a:pt x="43" y="42"/>
                    </a:lnTo>
                    <a:lnTo>
                      <a:pt x="44" y="41"/>
                    </a:lnTo>
                    <a:lnTo>
                      <a:pt x="45" y="39"/>
                    </a:lnTo>
                    <a:lnTo>
                      <a:pt x="45" y="36"/>
                    </a:lnTo>
                    <a:lnTo>
                      <a:pt x="45" y="30"/>
                    </a:lnTo>
                    <a:lnTo>
                      <a:pt x="43" y="30"/>
                    </a:lnTo>
                    <a:lnTo>
                      <a:pt x="43" y="36"/>
                    </a:lnTo>
                    <a:lnTo>
                      <a:pt x="42" y="39"/>
                    </a:lnTo>
                    <a:lnTo>
                      <a:pt x="41" y="41"/>
                    </a:lnTo>
                    <a:lnTo>
                      <a:pt x="40" y="42"/>
                    </a:lnTo>
                    <a:lnTo>
                      <a:pt x="39" y="42"/>
                    </a:lnTo>
                    <a:lnTo>
                      <a:pt x="37" y="42"/>
                    </a:lnTo>
                    <a:lnTo>
                      <a:pt x="36" y="40"/>
                    </a:lnTo>
                    <a:lnTo>
                      <a:pt x="36" y="38"/>
                    </a:lnTo>
                    <a:lnTo>
                      <a:pt x="35" y="37"/>
                    </a:lnTo>
                    <a:lnTo>
                      <a:pt x="35" y="17"/>
                    </a:lnTo>
                    <a:lnTo>
                      <a:pt x="35" y="14"/>
                    </a:lnTo>
                    <a:lnTo>
                      <a:pt x="35" y="11"/>
                    </a:lnTo>
                    <a:lnTo>
                      <a:pt x="34" y="8"/>
                    </a:lnTo>
                    <a:lnTo>
                      <a:pt x="32" y="6"/>
                    </a:lnTo>
                    <a:lnTo>
                      <a:pt x="29" y="3"/>
                    </a:lnTo>
                    <a:lnTo>
                      <a:pt x="25" y="1"/>
                    </a:lnTo>
                    <a:lnTo>
                      <a:pt x="22" y="0"/>
                    </a:lnTo>
                    <a:lnTo>
                      <a:pt x="18" y="0"/>
                    </a:lnTo>
                    <a:lnTo>
                      <a:pt x="15" y="0"/>
                    </a:lnTo>
                    <a:lnTo>
                      <a:pt x="12" y="1"/>
                    </a:lnTo>
                    <a:lnTo>
                      <a:pt x="10" y="2"/>
                    </a:lnTo>
                    <a:lnTo>
                      <a:pt x="8" y="3"/>
                    </a:lnTo>
                    <a:lnTo>
                      <a:pt x="6" y="5"/>
                    </a:lnTo>
                    <a:lnTo>
                      <a:pt x="4" y="7"/>
                    </a:lnTo>
                    <a:lnTo>
                      <a:pt x="3" y="9"/>
                    </a:lnTo>
                    <a:lnTo>
                      <a:pt x="3" y="11"/>
                    </a:lnTo>
                    <a:lnTo>
                      <a:pt x="3" y="13"/>
                    </a:lnTo>
                    <a:lnTo>
                      <a:pt x="4" y="15"/>
                    </a:lnTo>
                    <a:lnTo>
                      <a:pt x="6" y="16"/>
                    </a:lnTo>
                    <a:lnTo>
                      <a:pt x="8" y="16"/>
                    </a:lnTo>
                    <a:lnTo>
                      <a:pt x="10" y="16"/>
                    </a:lnTo>
                    <a:lnTo>
                      <a:pt x="11" y="15"/>
                    </a:lnTo>
                    <a:lnTo>
                      <a:pt x="12" y="13"/>
                    </a:lnTo>
                    <a:lnTo>
                      <a:pt x="12" y="12"/>
                    </a:lnTo>
                    <a:lnTo>
                      <a:pt x="12" y="10"/>
                    </a:lnTo>
                    <a:lnTo>
                      <a:pt x="11" y="9"/>
                    </a:lnTo>
                    <a:lnTo>
                      <a:pt x="10" y="7"/>
                    </a:lnTo>
                    <a:lnTo>
                      <a:pt x="7" y="7"/>
                    </a:lnTo>
                    <a:lnTo>
                      <a:pt x="10" y="5"/>
                    </a:lnTo>
                    <a:lnTo>
                      <a:pt x="12" y="3"/>
                    </a:lnTo>
                    <a:lnTo>
                      <a:pt x="15" y="3"/>
                    </a:lnTo>
                    <a:lnTo>
                      <a:pt x="18" y="2"/>
                    </a:lnTo>
                    <a:lnTo>
                      <a:pt x="20" y="3"/>
                    </a:lnTo>
                    <a:lnTo>
                      <a:pt x="22" y="3"/>
                    </a:lnTo>
                    <a:lnTo>
                      <a:pt x="23" y="4"/>
                    </a:lnTo>
                    <a:lnTo>
                      <a:pt x="25" y="5"/>
                    </a:lnTo>
                    <a:lnTo>
                      <a:pt x="26" y="7"/>
                    </a:lnTo>
                    <a:lnTo>
                      <a:pt x="28" y="9"/>
                    </a:lnTo>
                    <a:lnTo>
                      <a:pt x="28" y="12"/>
                    </a:lnTo>
                    <a:lnTo>
                      <a:pt x="29" y="15"/>
                    </a:lnTo>
                    <a:lnTo>
                      <a:pt x="29" y="19"/>
                    </a:lnTo>
                    <a:lnTo>
                      <a:pt x="20" y="20"/>
                    </a:lnTo>
                    <a:lnTo>
                      <a:pt x="10" y="22"/>
                    </a:lnTo>
                    <a:lnTo>
                      <a:pt x="5" y="25"/>
                    </a:lnTo>
                    <a:lnTo>
                      <a:pt x="2" y="28"/>
                    </a:lnTo>
                    <a:lnTo>
                      <a:pt x="1" y="32"/>
                    </a:lnTo>
                    <a:lnTo>
                      <a:pt x="0" y="35"/>
                    </a:lnTo>
                    <a:lnTo>
                      <a:pt x="2" y="40"/>
                    </a:lnTo>
                    <a:lnTo>
                      <a:pt x="6" y="44"/>
                    </a:lnTo>
                    <a:lnTo>
                      <a:pt x="11" y="45"/>
                    </a:lnTo>
                    <a:lnTo>
                      <a:pt x="16" y="46"/>
                    </a:lnTo>
                    <a:lnTo>
                      <a:pt x="21" y="45"/>
                    </a:lnTo>
                    <a:lnTo>
                      <a:pt x="24" y="43"/>
                    </a:lnTo>
                    <a:lnTo>
                      <a:pt x="27" y="41"/>
                    </a:lnTo>
                    <a:lnTo>
                      <a:pt x="29" y="37"/>
                    </a:lnTo>
                    <a:close/>
                    <a:moveTo>
                      <a:pt x="29" y="21"/>
                    </a:moveTo>
                    <a:lnTo>
                      <a:pt x="29" y="31"/>
                    </a:lnTo>
                    <a:lnTo>
                      <a:pt x="28" y="34"/>
                    </a:lnTo>
                    <a:lnTo>
                      <a:pt x="27" y="37"/>
                    </a:lnTo>
                    <a:lnTo>
                      <a:pt x="26" y="39"/>
                    </a:lnTo>
                    <a:lnTo>
                      <a:pt x="24" y="41"/>
                    </a:lnTo>
                    <a:lnTo>
                      <a:pt x="23" y="42"/>
                    </a:lnTo>
                    <a:lnTo>
                      <a:pt x="21" y="43"/>
                    </a:lnTo>
                    <a:lnTo>
                      <a:pt x="19" y="44"/>
                    </a:lnTo>
                    <a:lnTo>
                      <a:pt x="17" y="44"/>
                    </a:lnTo>
                    <a:lnTo>
                      <a:pt x="13" y="43"/>
                    </a:lnTo>
                    <a:lnTo>
                      <a:pt x="11" y="41"/>
                    </a:lnTo>
                    <a:lnTo>
                      <a:pt x="9" y="39"/>
                    </a:lnTo>
                    <a:lnTo>
                      <a:pt x="8" y="35"/>
                    </a:lnTo>
                    <a:lnTo>
                      <a:pt x="9" y="31"/>
                    </a:lnTo>
                    <a:lnTo>
                      <a:pt x="12" y="26"/>
                    </a:lnTo>
                    <a:lnTo>
                      <a:pt x="18"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17" name="Freeform 433"/>
              <p:cNvSpPr>
                <a:spLocks noChangeAspect="1"/>
              </p:cNvSpPr>
              <p:nvPr/>
            </p:nvSpPr>
            <p:spPr bwMode="auto">
              <a:xfrm>
                <a:off x="2854" y="2739"/>
                <a:ext cx="50" cy="44"/>
              </a:xfrm>
              <a:custGeom>
                <a:avLst/>
                <a:gdLst>
                  <a:gd name="T0" fmla="*/ 8 w 50"/>
                  <a:gd name="T1" fmla="*/ 36 h 44"/>
                  <a:gd name="T2" fmla="*/ 6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8" y="39"/>
                    </a:lnTo>
                    <a:lnTo>
                      <a:pt x="6" y="40"/>
                    </a:lnTo>
                    <a:lnTo>
                      <a:pt x="4" y="41"/>
                    </a:lnTo>
                    <a:lnTo>
                      <a:pt x="0" y="41"/>
                    </a:lnTo>
                    <a:lnTo>
                      <a:pt x="0" y="44"/>
                    </a:lnTo>
                    <a:lnTo>
                      <a:pt x="3" y="44"/>
                    </a:lnTo>
                    <a:lnTo>
                      <a:pt x="6" y="44"/>
                    </a:lnTo>
                    <a:lnTo>
                      <a:pt x="9" y="44"/>
                    </a:lnTo>
                    <a:lnTo>
                      <a:pt x="11" y="43"/>
                    </a:lnTo>
                    <a:lnTo>
                      <a:pt x="14" y="44"/>
                    </a:lnTo>
                    <a:lnTo>
                      <a:pt x="17" y="44"/>
                    </a:lnTo>
                    <a:lnTo>
                      <a:pt x="20" y="44"/>
                    </a:lnTo>
                    <a:lnTo>
                      <a:pt x="23" y="44"/>
                    </a:lnTo>
                    <a:lnTo>
                      <a:pt x="23" y="41"/>
                    </a:lnTo>
                    <a:lnTo>
                      <a:pt x="18" y="41"/>
                    </a:lnTo>
                    <a:lnTo>
                      <a:pt x="16" y="40"/>
                    </a:lnTo>
                    <a:lnTo>
                      <a:pt x="15" y="39"/>
                    </a:lnTo>
                    <a:lnTo>
                      <a:pt x="15" y="36"/>
                    </a:lnTo>
                    <a:lnTo>
                      <a:pt x="15" y="18"/>
                    </a:lnTo>
                    <a:lnTo>
                      <a:pt x="16" y="11"/>
                    </a:lnTo>
                    <a:lnTo>
                      <a:pt x="19" y="6"/>
                    </a:lnTo>
                    <a:lnTo>
                      <a:pt x="23" y="3"/>
                    </a:lnTo>
                    <a:lnTo>
                      <a:pt x="28" y="2"/>
                    </a:lnTo>
                    <a:lnTo>
                      <a:pt x="30" y="2"/>
                    </a:lnTo>
                    <a:lnTo>
                      <a:pt x="32" y="3"/>
                    </a:lnTo>
                    <a:lnTo>
                      <a:pt x="33" y="4"/>
                    </a:lnTo>
                    <a:lnTo>
                      <a:pt x="34" y="5"/>
                    </a:lnTo>
                    <a:lnTo>
                      <a:pt x="35" y="7"/>
                    </a:lnTo>
                    <a:lnTo>
                      <a:pt x="35" y="9"/>
                    </a:lnTo>
                    <a:lnTo>
                      <a:pt x="35" y="11"/>
                    </a:lnTo>
                    <a:lnTo>
                      <a:pt x="36" y="13"/>
                    </a:lnTo>
                    <a:lnTo>
                      <a:pt x="36" y="36"/>
                    </a:lnTo>
                    <a:lnTo>
                      <a:pt x="35" y="39"/>
                    </a:lnTo>
                    <a:lnTo>
                      <a:pt x="34" y="40"/>
                    </a:lnTo>
                    <a:lnTo>
                      <a:pt x="32" y="41"/>
                    </a:lnTo>
                    <a:lnTo>
                      <a:pt x="28" y="41"/>
                    </a:lnTo>
                    <a:lnTo>
                      <a:pt x="28" y="44"/>
                    </a:lnTo>
                    <a:lnTo>
                      <a:pt x="31" y="44"/>
                    </a:lnTo>
                    <a:lnTo>
                      <a:pt x="34" y="44"/>
                    </a:lnTo>
                    <a:lnTo>
                      <a:pt x="37" y="44"/>
                    </a:lnTo>
                    <a:lnTo>
                      <a:pt x="39" y="43"/>
                    </a:lnTo>
                    <a:lnTo>
                      <a:pt x="41" y="44"/>
                    </a:lnTo>
                    <a:lnTo>
                      <a:pt x="44" y="44"/>
                    </a:lnTo>
                    <a:lnTo>
                      <a:pt x="47" y="44"/>
                    </a:lnTo>
                    <a:lnTo>
                      <a:pt x="50" y="44"/>
                    </a:lnTo>
                    <a:lnTo>
                      <a:pt x="50" y="41"/>
                    </a:lnTo>
                    <a:lnTo>
                      <a:pt x="47" y="41"/>
                    </a:lnTo>
                    <a:lnTo>
                      <a:pt x="44" y="40"/>
                    </a:lnTo>
                    <a:lnTo>
                      <a:pt x="43" y="39"/>
                    </a:lnTo>
                    <a:lnTo>
                      <a:pt x="42" y="38"/>
                    </a:lnTo>
                    <a:lnTo>
                      <a:pt x="42" y="19"/>
                    </a:lnTo>
                    <a:lnTo>
                      <a:pt x="42" y="13"/>
                    </a:lnTo>
                    <a:lnTo>
                      <a:pt x="42" y="9"/>
                    </a:lnTo>
                    <a:lnTo>
                      <a:pt x="41" y="6"/>
                    </a:lnTo>
                    <a:lnTo>
                      <a:pt x="39" y="3"/>
                    </a:lnTo>
                    <a:lnTo>
                      <a:pt x="38" y="2"/>
                    </a:lnTo>
                    <a:lnTo>
                      <a:pt x="36" y="1"/>
                    </a:lnTo>
                    <a:lnTo>
                      <a:pt x="33" y="0"/>
                    </a:lnTo>
                    <a:lnTo>
                      <a:pt x="29" y="0"/>
                    </a:lnTo>
                    <a:lnTo>
                      <a:pt x="24" y="1"/>
                    </a:lnTo>
                    <a:lnTo>
                      <a:pt x="20" y="3"/>
                    </a:lnTo>
                    <a:lnTo>
                      <a:pt x="17" y="6"/>
                    </a:lnTo>
                    <a:lnTo>
                      <a:pt x="14" y="10"/>
                    </a:lnTo>
                    <a:lnTo>
                      <a:pt x="14" y="0"/>
                    </a:lnTo>
                    <a:lnTo>
                      <a:pt x="0" y="1"/>
                    </a:lnTo>
                    <a:lnTo>
                      <a:pt x="0" y="4"/>
                    </a:lnTo>
                    <a:lnTo>
                      <a:pt x="2" y="4"/>
                    </a:lnTo>
                    <a:lnTo>
                      <a:pt x="4" y="4"/>
                    </a:lnTo>
                    <a:lnTo>
                      <a:pt x="6" y="4"/>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18" name="Freeform 434"/>
              <p:cNvSpPr>
                <a:spLocks noChangeAspect="1"/>
              </p:cNvSpPr>
              <p:nvPr/>
            </p:nvSpPr>
            <p:spPr bwMode="auto">
              <a:xfrm>
                <a:off x="2910" y="2738"/>
                <a:ext cx="38" cy="46"/>
              </a:xfrm>
              <a:custGeom>
                <a:avLst/>
                <a:gdLst>
                  <a:gd name="T0" fmla="*/ 8 w 38"/>
                  <a:gd name="T1" fmla="*/ 23 h 46"/>
                  <a:gd name="T2" fmla="*/ 9 w 38"/>
                  <a:gd name="T3" fmla="*/ 13 h 46"/>
                  <a:gd name="T4" fmla="*/ 13 w 38"/>
                  <a:gd name="T5" fmla="*/ 7 h 46"/>
                  <a:gd name="T6" fmla="*/ 17 w 38"/>
                  <a:gd name="T7" fmla="*/ 4 h 46"/>
                  <a:gd name="T8" fmla="*/ 21 w 38"/>
                  <a:gd name="T9" fmla="*/ 3 h 46"/>
                  <a:gd name="T10" fmla="*/ 23 w 38"/>
                  <a:gd name="T11" fmla="*/ 3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10 h 46"/>
                  <a:gd name="T24" fmla="*/ 27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1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4 w 38"/>
                  <a:gd name="T73" fmla="*/ 40 h 46"/>
                  <a:gd name="T74" fmla="*/ 36 w 38"/>
                  <a:gd name="T75" fmla="*/ 37 h 46"/>
                  <a:gd name="T76" fmla="*/ 37 w 38"/>
                  <a:gd name="T77" fmla="*/ 35 h 46"/>
                  <a:gd name="T78" fmla="*/ 37 w 38"/>
                  <a:gd name="T79" fmla="*/ 34 h 46"/>
                  <a:gd name="T80" fmla="*/ 38 w 38"/>
                  <a:gd name="T81" fmla="*/ 33 h 46"/>
                  <a:gd name="T82" fmla="*/ 37 w 38"/>
                  <a:gd name="T83" fmla="*/ 32 h 46"/>
                  <a:gd name="T84" fmla="*/ 36 w 38"/>
                  <a:gd name="T85" fmla="*/ 32 h 46"/>
                  <a:gd name="T86" fmla="*/ 35 w 38"/>
                  <a:gd name="T87" fmla="*/ 32 h 46"/>
                  <a:gd name="T88" fmla="*/ 35 w 38"/>
                  <a:gd name="T89" fmla="*/ 33 h 46"/>
                  <a:gd name="T90" fmla="*/ 34 w 38"/>
                  <a:gd name="T91" fmla="*/ 36 h 46"/>
                  <a:gd name="T92" fmla="*/ 32 w 38"/>
                  <a:gd name="T93" fmla="*/ 38 h 46"/>
                  <a:gd name="T94" fmla="*/ 31 w 38"/>
                  <a:gd name="T95" fmla="*/ 40 h 46"/>
                  <a:gd name="T96" fmla="*/ 29 w 38"/>
                  <a:gd name="T97" fmla="*/ 42 h 46"/>
                  <a:gd name="T98" fmla="*/ 27 w 38"/>
                  <a:gd name="T99" fmla="*/ 43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7 h 46"/>
                  <a:gd name="T116" fmla="*/ 9 w 38"/>
                  <a:gd name="T117" fmla="*/ 33 h 46"/>
                  <a:gd name="T118" fmla="*/ 8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7"/>
                    </a:lnTo>
                    <a:lnTo>
                      <a:pt x="17" y="4"/>
                    </a:lnTo>
                    <a:lnTo>
                      <a:pt x="21" y="3"/>
                    </a:lnTo>
                    <a:lnTo>
                      <a:pt x="23" y="3"/>
                    </a:lnTo>
                    <a:lnTo>
                      <a:pt x="26" y="3"/>
                    </a:lnTo>
                    <a:lnTo>
                      <a:pt x="29" y="4"/>
                    </a:lnTo>
                    <a:lnTo>
                      <a:pt x="32" y="6"/>
                    </a:lnTo>
                    <a:lnTo>
                      <a:pt x="30" y="7"/>
                    </a:lnTo>
                    <a:lnTo>
                      <a:pt x="28" y="8"/>
                    </a:lnTo>
                    <a:lnTo>
                      <a:pt x="28" y="10"/>
                    </a:lnTo>
                    <a:lnTo>
                      <a:pt x="27" y="11"/>
                    </a:lnTo>
                    <a:lnTo>
                      <a:pt x="28" y="13"/>
                    </a:lnTo>
                    <a:lnTo>
                      <a:pt x="29" y="14"/>
                    </a:lnTo>
                    <a:lnTo>
                      <a:pt x="30" y="15"/>
                    </a:lnTo>
                    <a:lnTo>
                      <a:pt x="32" y="16"/>
                    </a:lnTo>
                    <a:lnTo>
                      <a:pt x="34" y="15"/>
                    </a:lnTo>
                    <a:lnTo>
                      <a:pt x="35" y="14"/>
                    </a:lnTo>
                    <a:lnTo>
                      <a:pt x="36" y="13"/>
                    </a:lnTo>
                    <a:lnTo>
                      <a:pt x="37" y="11"/>
                    </a:lnTo>
                    <a:lnTo>
                      <a:pt x="35" y="6"/>
                    </a:lnTo>
                    <a:lnTo>
                      <a:pt x="32" y="3"/>
                    </a:lnTo>
                    <a:lnTo>
                      <a:pt x="27" y="1"/>
                    </a:lnTo>
                    <a:lnTo>
                      <a:pt x="21" y="0"/>
                    </a:lnTo>
                    <a:lnTo>
                      <a:pt x="13" y="2"/>
                    </a:lnTo>
                    <a:lnTo>
                      <a:pt x="6" y="7"/>
                    </a:lnTo>
                    <a:lnTo>
                      <a:pt x="1" y="14"/>
                    </a:lnTo>
                    <a:lnTo>
                      <a:pt x="0" y="23"/>
                    </a:lnTo>
                    <a:lnTo>
                      <a:pt x="1" y="32"/>
                    </a:lnTo>
                    <a:lnTo>
                      <a:pt x="6" y="39"/>
                    </a:lnTo>
                    <a:lnTo>
                      <a:pt x="13" y="44"/>
                    </a:lnTo>
                    <a:lnTo>
                      <a:pt x="21" y="46"/>
                    </a:lnTo>
                    <a:lnTo>
                      <a:pt x="26" y="45"/>
                    </a:lnTo>
                    <a:lnTo>
                      <a:pt x="29" y="44"/>
                    </a:lnTo>
                    <a:lnTo>
                      <a:pt x="32" y="42"/>
                    </a:lnTo>
                    <a:lnTo>
                      <a:pt x="34" y="40"/>
                    </a:lnTo>
                    <a:lnTo>
                      <a:pt x="36" y="37"/>
                    </a:lnTo>
                    <a:lnTo>
                      <a:pt x="37" y="35"/>
                    </a:lnTo>
                    <a:lnTo>
                      <a:pt x="37" y="34"/>
                    </a:lnTo>
                    <a:lnTo>
                      <a:pt x="38" y="33"/>
                    </a:lnTo>
                    <a:lnTo>
                      <a:pt x="37" y="32"/>
                    </a:lnTo>
                    <a:lnTo>
                      <a:pt x="36" y="32"/>
                    </a:lnTo>
                    <a:lnTo>
                      <a:pt x="35" y="32"/>
                    </a:lnTo>
                    <a:lnTo>
                      <a:pt x="35" y="33"/>
                    </a:lnTo>
                    <a:lnTo>
                      <a:pt x="34" y="36"/>
                    </a:lnTo>
                    <a:lnTo>
                      <a:pt x="32" y="38"/>
                    </a:lnTo>
                    <a:lnTo>
                      <a:pt x="31" y="40"/>
                    </a:lnTo>
                    <a:lnTo>
                      <a:pt x="29" y="42"/>
                    </a:lnTo>
                    <a:lnTo>
                      <a:pt x="27" y="43"/>
                    </a:lnTo>
                    <a:lnTo>
                      <a:pt x="25" y="43"/>
                    </a:lnTo>
                    <a:lnTo>
                      <a:pt x="24" y="43"/>
                    </a:lnTo>
                    <a:lnTo>
                      <a:pt x="22" y="43"/>
                    </a:lnTo>
                    <a:lnTo>
                      <a:pt x="20" y="43"/>
                    </a:lnTo>
                    <a:lnTo>
                      <a:pt x="18" y="42"/>
                    </a:lnTo>
                    <a:lnTo>
                      <a:pt x="15" y="41"/>
                    </a:lnTo>
                    <a:lnTo>
                      <a:pt x="13" y="39"/>
                    </a:lnTo>
                    <a:lnTo>
                      <a:pt x="11" y="37"/>
                    </a:lnTo>
                    <a:lnTo>
                      <a:pt x="9" y="33"/>
                    </a:lnTo>
                    <a:lnTo>
                      <a:pt x="8"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19" name="Freeform 435"/>
              <p:cNvSpPr>
                <a:spLocks noChangeAspect="1"/>
              </p:cNvSpPr>
              <p:nvPr/>
            </p:nvSpPr>
            <p:spPr bwMode="auto">
              <a:xfrm>
                <a:off x="2951" y="2714"/>
                <a:ext cx="50" cy="69"/>
              </a:xfrm>
              <a:custGeom>
                <a:avLst/>
                <a:gdLst>
                  <a:gd name="T0" fmla="*/ 8 w 50"/>
                  <a:gd name="T1" fmla="*/ 64 h 69"/>
                  <a:gd name="T2" fmla="*/ 4 w 50"/>
                  <a:gd name="T3" fmla="*/ 66 h 69"/>
                  <a:gd name="T4" fmla="*/ 0 w 50"/>
                  <a:gd name="T5" fmla="*/ 69 h 69"/>
                  <a:gd name="T6" fmla="*/ 6 w 50"/>
                  <a:gd name="T7" fmla="*/ 69 h 69"/>
                  <a:gd name="T8" fmla="*/ 11 w 50"/>
                  <a:gd name="T9" fmla="*/ 68 h 69"/>
                  <a:gd name="T10" fmla="*/ 17 w 50"/>
                  <a:gd name="T11" fmla="*/ 69 h 69"/>
                  <a:gd name="T12" fmla="*/ 22 w 50"/>
                  <a:gd name="T13" fmla="*/ 69 h 69"/>
                  <a:gd name="T14" fmla="*/ 18 w 50"/>
                  <a:gd name="T15" fmla="*/ 66 h 69"/>
                  <a:gd name="T16" fmla="*/ 15 w 50"/>
                  <a:gd name="T17" fmla="*/ 64 h 69"/>
                  <a:gd name="T18" fmla="*/ 15 w 50"/>
                  <a:gd name="T19" fmla="*/ 43 h 69"/>
                  <a:gd name="T20" fmla="*/ 19 w 50"/>
                  <a:gd name="T21" fmla="*/ 31 h 69"/>
                  <a:gd name="T22" fmla="*/ 28 w 50"/>
                  <a:gd name="T23" fmla="*/ 27 h 69"/>
                  <a:gd name="T24" fmla="*/ 32 w 50"/>
                  <a:gd name="T25" fmla="*/ 28 h 69"/>
                  <a:gd name="T26" fmla="*/ 34 w 50"/>
                  <a:gd name="T27" fmla="*/ 30 h 69"/>
                  <a:gd name="T28" fmla="*/ 35 w 50"/>
                  <a:gd name="T29" fmla="*/ 34 h 69"/>
                  <a:gd name="T30" fmla="*/ 36 w 50"/>
                  <a:gd name="T31" fmla="*/ 38 h 69"/>
                  <a:gd name="T32" fmla="*/ 35 w 50"/>
                  <a:gd name="T33" fmla="*/ 64 h 69"/>
                  <a:gd name="T34" fmla="*/ 32 w 50"/>
                  <a:gd name="T35" fmla="*/ 66 h 69"/>
                  <a:gd name="T36" fmla="*/ 28 w 50"/>
                  <a:gd name="T37" fmla="*/ 69 h 69"/>
                  <a:gd name="T38" fmla="*/ 34 w 50"/>
                  <a:gd name="T39" fmla="*/ 69 h 69"/>
                  <a:gd name="T40" fmla="*/ 39 w 50"/>
                  <a:gd name="T41" fmla="*/ 68 h 69"/>
                  <a:gd name="T42" fmla="*/ 44 w 50"/>
                  <a:gd name="T43" fmla="*/ 69 h 69"/>
                  <a:gd name="T44" fmla="*/ 50 w 50"/>
                  <a:gd name="T45" fmla="*/ 69 h 69"/>
                  <a:gd name="T46" fmla="*/ 47 w 50"/>
                  <a:gd name="T47" fmla="*/ 66 h 69"/>
                  <a:gd name="T48" fmla="*/ 43 w 50"/>
                  <a:gd name="T49" fmla="*/ 64 h 69"/>
                  <a:gd name="T50" fmla="*/ 42 w 50"/>
                  <a:gd name="T51" fmla="*/ 44 h 69"/>
                  <a:gd name="T52" fmla="*/ 42 w 50"/>
                  <a:gd name="T53" fmla="*/ 34 h 69"/>
                  <a:gd name="T54" fmla="*/ 39 w 50"/>
                  <a:gd name="T55" fmla="*/ 28 h 69"/>
                  <a:gd name="T56" fmla="*/ 36 w 50"/>
                  <a:gd name="T57" fmla="*/ 26 h 69"/>
                  <a:gd name="T58" fmla="*/ 29 w 50"/>
                  <a:gd name="T59" fmla="*/ 25 h 69"/>
                  <a:gd name="T60" fmla="*/ 19 w 50"/>
                  <a:gd name="T61" fmla="*/ 28 h 69"/>
                  <a:gd name="T62" fmla="*/ 14 w 50"/>
                  <a:gd name="T63" fmla="*/ 35 h 69"/>
                  <a:gd name="T64" fmla="*/ 0 w 50"/>
                  <a:gd name="T65" fmla="*/ 1 h 69"/>
                  <a:gd name="T66" fmla="*/ 2 w 50"/>
                  <a:gd name="T67" fmla="*/ 4 h 69"/>
                  <a:gd name="T68" fmla="*/ 6 w 50"/>
                  <a:gd name="T69" fmla="*/ 4 h 69"/>
                  <a:gd name="T70" fmla="*/ 7 w 50"/>
                  <a:gd name="T71" fmla="*/ 5 h 69"/>
                  <a:gd name="T72" fmla="*/ 8 w 50"/>
                  <a:gd name="T73" fmla="*/ 8 h 69"/>
                  <a:gd name="T74" fmla="*/ 8 w 50"/>
                  <a:gd name="T7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8" y="61"/>
                    </a:moveTo>
                    <a:lnTo>
                      <a:pt x="8" y="64"/>
                    </a:lnTo>
                    <a:lnTo>
                      <a:pt x="6" y="65"/>
                    </a:lnTo>
                    <a:lnTo>
                      <a:pt x="4" y="66"/>
                    </a:lnTo>
                    <a:lnTo>
                      <a:pt x="0" y="66"/>
                    </a:lnTo>
                    <a:lnTo>
                      <a:pt x="0" y="69"/>
                    </a:lnTo>
                    <a:lnTo>
                      <a:pt x="3" y="69"/>
                    </a:lnTo>
                    <a:lnTo>
                      <a:pt x="6" y="69"/>
                    </a:lnTo>
                    <a:lnTo>
                      <a:pt x="9" y="69"/>
                    </a:lnTo>
                    <a:lnTo>
                      <a:pt x="11" y="68"/>
                    </a:lnTo>
                    <a:lnTo>
                      <a:pt x="14" y="69"/>
                    </a:lnTo>
                    <a:lnTo>
                      <a:pt x="17" y="69"/>
                    </a:lnTo>
                    <a:lnTo>
                      <a:pt x="20" y="69"/>
                    </a:lnTo>
                    <a:lnTo>
                      <a:pt x="22" y="69"/>
                    </a:lnTo>
                    <a:lnTo>
                      <a:pt x="22" y="66"/>
                    </a:lnTo>
                    <a:lnTo>
                      <a:pt x="18" y="66"/>
                    </a:lnTo>
                    <a:lnTo>
                      <a:pt x="16" y="65"/>
                    </a:lnTo>
                    <a:lnTo>
                      <a:pt x="15" y="64"/>
                    </a:lnTo>
                    <a:lnTo>
                      <a:pt x="15" y="61"/>
                    </a:lnTo>
                    <a:lnTo>
                      <a:pt x="15" y="43"/>
                    </a:lnTo>
                    <a:lnTo>
                      <a:pt x="16" y="36"/>
                    </a:lnTo>
                    <a:lnTo>
                      <a:pt x="19" y="31"/>
                    </a:lnTo>
                    <a:lnTo>
                      <a:pt x="23" y="28"/>
                    </a:lnTo>
                    <a:lnTo>
                      <a:pt x="28" y="27"/>
                    </a:lnTo>
                    <a:lnTo>
                      <a:pt x="30" y="27"/>
                    </a:lnTo>
                    <a:lnTo>
                      <a:pt x="32" y="28"/>
                    </a:lnTo>
                    <a:lnTo>
                      <a:pt x="33" y="29"/>
                    </a:lnTo>
                    <a:lnTo>
                      <a:pt x="34" y="30"/>
                    </a:lnTo>
                    <a:lnTo>
                      <a:pt x="35" y="32"/>
                    </a:lnTo>
                    <a:lnTo>
                      <a:pt x="35" y="34"/>
                    </a:lnTo>
                    <a:lnTo>
                      <a:pt x="35" y="36"/>
                    </a:lnTo>
                    <a:lnTo>
                      <a:pt x="36" y="38"/>
                    </a:lnTo>
                    <a:lnTo>
                      <a:pt x="36" y="61"/>
                    </a:lnTo>
                    <a:lnTo>
                      <a:pt x="35" y="64"/>
                    </a:lnTo>
                    <a:lnTo>
                      <a:pt x="34" y="65"/>
                    </a:lnTo>
                    <a:lnTo>
                      <a:pt x="32" y="66"/>
                    </a:lnTo>
                    <a:lnTo>
                      <a:pt x="28" y="66"/>
                    </a:lnTo>
                    <a:lnTo>
                      <a:pt x="28" y="69"/>
                    </a:lnTo>
                    <a:lnTo>
                      <a:pt x="31" y="69"/>
                    </a:lnTo>
                    <a:lnTo>
                      <a:pt x="34" y="69"/>
                    </a:lnTo>
                    <a:lnTo>
                      <a:pt x="37" y="69"/>
                    </a:lnTo>
                    <a:lnTo>
                      <a:pt x="39" y="68"/>
                    </a:lnTo>
                    <a:lnTo>
                      <a:pt x="41" y="69"/>
                    </a:lnTo>
                    <a:lnTo>
                      <a:pt x="44" y="69"/>
                    </a:lnTo>
                    <a:lnTo>
                      <a:pt x="47" y="69"/>
                    </a:lnTo>
                    <a:lnTo>
                      <a:pt x="50" y="69"/>
                    </a:lnTo>
                    <a:lnTo>
                      <a:pt x="50" y="66"/>
                    </a:lnTo>
                    <a:lnTo>
                      <a:pt x="47" y="66"/>
                    </a:lnTo>
                    <a:lnTo>
                      <a:pt x="44" y="65"/>
                    </a:lnTo>
                    <a:lnTo>
                      <a:pt x="43" y="64"/>
                    </a:lnTo>
                    <a:lnTo>
                      <a:pt x="42" y="63"/>
                    </a:lnTo>
                    <a:lnTo>
                      <a:pt x="42" y="44"/>
                    </a:lnTo>
                    <a:lnTo>
                      <a:pt x="42" y="38"/>
                    </a:lnTo>
                    <a:lnTo>
                      <a:pt x="42" y="34"/>
                    </a:lnTo>
                    <a:lnTo>
                      <a:pt x="41" y="31"/>
                    </a:lnTo>
                    <a:lnTo>
                      <a:pt x="39" y="28"/>
                    </a:lnTo>
                    <a:lnTo>
                      <a:pt x="38" y="27"/>
                    </a:lnTo>
                    <a:lnTo>
                      <a:pt x="36" y="26"/>
                    </a:lnTo>
                    <a:lnTo>
                      <a:pt x="33" y="25"/>
                    </a:lnTo>
                    <a:lnTo>
                      <a:pt x="29" y="25"/>
                    </a:lnTo>
                    <a:lnTo>
                      <a:pt x="23" y="26"/>
                    </a:lnTo>
                    <a:lnTo>
                      <a:pt x="19" y="28"/>
                    </a:lnTo>
                    <a:lnTo>
                      <a:pt x="16" y="31"/>
                    </a:lnTo>
                    <a:lnTo>
                      <a:pt x="14" y="35"/>
                    </a:lnTo>
                    <a:lnTo>
                      <a:pt x="14" y="0"/>
                    </a:lnTo>
                    <a:lnTo>
                      <a:pt x="0" y="1"/>
                    </a:lnTo>
                    <a:lnTo>
                      <a:pt x="0" y="4"/>
                    </a:lnTo>
                    <a:lnTo>
                      <a:pt x="2" y="4"/>
                    </a:lnTo>
                    <a:lnTo>
                      <a:pt x="4" y="4"/>
                    </a:lnTo>
                    <a:lnTo>
                      <a:pt x="6" y="4"/>
                    </a:lnTo>
                    <a:lnTo>
                      <a:pt x="7" y="5"/>
                    </a:lnTo>
                    <a:lnTo>
                      <a:pt x="7" y="5"/>
                    </a:lnTo>
                    <a:lnTo>
                      <a:pt x="8" y="6"/>
                    </a:lnTo>
                    <a:lnTo>
                      <a:pt x="8" y="8"/>
                    </a:lnTo>
                    <a:lnTo>
                      <a:pt x="8" y="9"/>
                    </a:lnTo>
                    <a:lnTo>
                      <a:pt x="8"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20" name="Freeform 436"/>
              <p:cNvSpPr>
                <a:spLocks noChangeAspect="1" noEditPoints="1"/>
              </p:cNvSpPr>
              <p:nvPr/>
            </p:nvSpPr>
            <p:spPr bwMode="auto">
              <a:xfrm>
                <a:off x="3006" y="2738"/>
                <a:ext cx="44" cy="46"/>
              </a:xfrm>
              <a:custGeom>
                <a:avLst/>
                <a:gdLst>
                  <a:gd name="T0" fmla="*/ 44 w 44"/>
                  <a:gd name="T1" fmla="*/ 23 h 46"/>
                  <a:gd name="T2" fmla="*/ 44 w 44"/>
                  <a:gd name="T3" fmla="*/ 19 h 46"/>
                  <a:gd name="T4" fmla="*/ 42 w 44"/>
                  <a:gd name="T5" fmla="*/ 14 h 46"/>
                  <a:gd name="T6" fmla="*/ 40 w 44"/>
                  <a:gd name="T7" fmla="*/ 11 h 46"/>
                  <a:gd name="T8" fmla="*/ 38 w 44"/>
                  <a:gd name="T9" fmla="*/ 7 h 46"/>
                  <a:gd name="T10" fmla="*/ 34 w 44"/>
                  <a:gd name="T11" fmla="*/ 4 h 46"/>
                  <a:gd name="T12" fmla="*/ 31 w 44"/>
                  <a:gd name="T13" fmla="*/ 2 h 46"/>
                  <a:gd name="T14" fmla="*/ 27 w 44"/>
                  <a:gd name="T15" fmla="*/ 1 h 46"/>
                  <a:gd name="T16" fmla="*/ 22 w 44"/>
                  <a:gd name="T17" fmla="*/ 0 h 46"/>
                  <a:gd name="T18" fmla="*/ 18 w 44"/>
                  <a:gd name="T19" fmla="*/ 1 h 46"/>
                  <a:gd name="T20" fmla="*/ 14 w 44"/>
                  <a:gd name="T21" fmla="*/ 2 h 46"/>
                  <a:gd name="T22" fmla="*/ 10 w 44"/>
                  <a:gd name="T23" fmla="*/ 4 h 46"/>
                  <a:gd name="T24" fmla="*/ 6 w 44"/>
                  <a:gd name="T25" fmla="*/ 7 h 46"/>
                  <a:gd name="T26" fmla="*/ 4 w 44"/>
                  <a:gd name="T27" fmla="*/ 11 h 46"/>
                  <a:gd name="T28" fmla="*/ 2 w 44"/>
                  <a:gd name="T29" fmla="*/ 15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2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9 w 44"/>
                  <a:gd name="T63" fmla="*/ 29 h 46"/>
                  <a:gd name="T64" fmla="*/ 8 w 44"/>
                  <a:gd name="T65" fmla="*/ 26 h 46"/>
                  <a:gd name="T66" fmla="*/ 8 w 44"/>
                  <a:gd name="T67" fmla="*/ 23 h 46"/>
                  <a:gd name="T68" fmla="*/ 8 w 44"/>
                  <a:gd name="T69" fmla="*/ 20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2" y="14"/>
                    </a:lnTo>
                    <a:lnTo>
                      <a:pt x="40" y="11"/>
                    </a:lnTo>
                    <a:lnTo>
                      <a:pt x="38" y="7"/>
                    </a:lnTo>
                    <a:lnTo>
                      <a:pt x="34" y="4"/>
                    </a:lnTo>
                    <a:lnTo>
                      <a:pt x="31" y="2"/>
                    </a:lnTo>
                    <a:lnTo>
                      <a:pt x="27" y="1"/>
                    </a:lnTo>
                    <a:lnTo>
                      <a:pt x="22" y="0"/>
                    </a:lnTo>
                    <a:lnTo>
                      <a:pt x="18" y="1"/>
                    </a:lnTo>
                    <a:lnTo>
                      <a:pt x="14" y="2"/>
                    </a:lnTo>
                    <a:lnTo>
                      <a:pt x="10" y="4"/>
                    </a:lnTo>
                    <a:lnTo>
                      <a:pt x="6" y="7"/>
                    </a:lnTo>
                    <a:lnTo>
                      <a:pt x="4" y="11"/>
                    </a:lnTo>
                    <a:lnTo>
                      <a:pt x="2" y="15"/>
                    </a:lnTo>
                    <a:lnTo>
                      <a:pt x="1" y="19"/>
                    </a:lnTo>
                    <a:lnTo>
                      <a:pt x="0" y="23"/>
                    </a:lnTo>
                    <a:lnTo>
                      <a:pt x="2" y="32"/>
                    </a:lnTo>
                    <a:lnTo>
                      <a:pt x="7" y="39"/>
                    </a:lnTo>
                    <a:lnTo>
                      <a:pt x="14" y="44"/>
                    </a:lnTo>
                    <a:lnTo>
                      <a:pt x="22" y="46"/>
                    </a:lnTo>
                    <a:lnTo>
                      <a:pt x="31" y="44"/>
                    </a:lnTo>
                    <a:lnTo>
                      <a:pt x="38" y="39"/>
                    </a:lnTo>
                    <a:lnTo>
                      <a:pt x="42" y="32"/>
                    </a:lnTo>
                    <a:lnTo>
                      <a:pt x="44" y="23"/>
                    </a:lnTo>
                    <a:close/>
                    <a:moveTo>
                      <a:pt x="22" y="43"/>
                    </a:moveTo>
                    <a:lnTo>
                      <a:pt x="19" y="43"/>
                    </a:lnTo>
                    <a:lnTo>
                      <a:pt x="16" y="42"/>
                    </a:lnTo>
                    <a:lnTo>
                      <a:pt x="13" y="40"/>
                    </a:lnTo>
                    <a:lnTo>
                      <a:pt x="11" y="37"/>
                    </a:lnTo>
                    <a:lnTo>
                      <a:pt x="9" y="33"/>
                    </a:lnTo>
                    <a:lnTo>
                      <a:pt x="9" y="29"/>
                    </a:lnTo>
                    <a:lnTo>
                      <a:pt x="8" y="26"/>
                    </a:lnTo>
                    <a:lnTo>
                      <a:pt x="8" y="23"/>
                    </a:lnTo>
                    <a:lnTo>
                      <a:pt x="8" y="20"/>
                    </a:lnTo>
                    <a:lnTo>
                      <a:pt x="9" y="16"/>
                    </a:lnTo>
                    <a:lnTo>
                      <a:pt x="9" y="12"/>
                    </a:lnTo>
                    <a:lnTo>
                      <a:pt x="11" y="9"/>
                    </a:lnTo>
                    <a:lnTo>
                      <a:pt x="13" y="6"/>
                    </a:lnTo>
                    <a:lnTo>
                      <a:pt x="16" y="4"/>
                    </a:lnTo>
                    <a:lnTo>
                      <a:pt x="19" y="3"/>
                    </a:lnTo>
                    <a:lnTo>
                      <a:pt x="22" y="2"/>
                    </a:lnTo>
                    <a:lnTo>
                      <a:pt x="25" y="3"/>
                    </a:lnTo>
                    <a:lnTo>
                      <a:pt x="28" y="4"/>
                    </a:lnTo>
                    <a:lnTo>
                      <a:pt x="31" y="6"/>
                    </a:lnTo>
                    <a:lnTo>
                      <a:pt x="33"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21" name="Freeform 437"/>
              <p:cNvSpPr>
                <a:spLocks noChangeAspect="1"/>
              </p:cNvSpPr>
              <p:nvPr/>
            </p:nvSpPr>
            <p:spPr bwMode="auto">
              <a:xfrm>
                <a:off x="3056" y="2739"/>
                <a:ext cx="33" cy="44"/>
              </a:xfrm>
              <a:custGeom>
                <a:avLst/>
                <a:gdLst>
                  <a:gd name="T0" fmla="*/ 14 w 33"/>
                  <a:gd name="T1" fmla="*/ 11 h 44"/>
                  <a:gd name="T2" fmla="*/ 14 w 33"/>
                  <a:gd name="T3" fmla="*/ 0 h 44"/>
                  <a:gd name="T4" fmla="*/ 0 w 33"/>
                  <a:gd name="T5" fmla="*/ 1 h 44"/>
                  <a:gd name="T6" fmla="*/ 0 w 33"/>
                  <a:gd name="T7" fmla="*/ 4 h 44"/>
                  <a:gd name="T8" fmla="*/ 2 w 33"/>
                  <a:gd name="T9" fmla="*/ 4 h 44"/>
                  <a:gd name="T10" fmla="*/ 4 w 33"/>
                  <a:gd name="T11" fmla="*/ 4 h 44"/>
                  <a:gd name="T12" fmla="*/ 6 w 33"/>
                  <a:gd name="T13" fmla="*/ 4 h 44"/>
                  <a:gd name="T14" fmla="*/ 6 w 33"/>
                  <a:gd name="T15" fmla="*/ 5 h 44"/>
                  <a:gd name="T16" fmla="*/ 7 w 33"/>
                  <a:gd name="T17" fmla="*/ 6 h 44"/>
                  <a:gd name="T18" fmla="*/ 8 w 33"/>
                  <a:gd name="T19" fmla="*/ 7 h 44"/>
                  <a:gd name="T20" fmla="*/ 8 w 33"/>
                  <a:gd name="T21" fmla="*/ 8 h 44"/>
                  <a:gd name="T22" fmla="*/ 8 w 33"/>
                  <a:gd name="T23" fmla="*/ 10 h 44"/>
                  <a:gd name="T24" fmla="*/ 8 w 33"/>
                  <a:gd name="T25" fmla="*/ 36 h 44"/>
                  <a:gd name="T26" fmla="*/ 7 w 33"/>
                  <a:gd name="T27" fmla="*/ 39 h 44"/>
                  <a:gd name="T28" fmla="*/ 6 w 33"/>
                  <a:gd name="T29" fmla="*/ 40 h 44"/>
                  <a:gd name="T30" fmla="*/ 4 w 33"/>
                  <a:gd name="T31" fmla="*/ 41 h 44"/>
                  <a:gd name="T32" fmla="*/ 0 w 33"/>
                  <a:gd name="T33" fmla="*/ 41 h 44"/>
                  <a:gd name="T34" fmla="*/ 0 w 33"/>
                  <a:gd name="T35" fmla="*/ 44 h 44"/>
                  <a:gd name="T36" fmla="*/ 6 w 33"/>
                  <a:gd name="T37" fmla="*/ 44 h 44"/>
                  <a:gd name="T38" fmla="*/ 11 w 33"/>
                  <a:gd name="T39" fmla="*/ 43 h 44"/>
                  <a:gd name="T40" fmla="*/ 18 w 33"/>
                  <a:gd name="T41" fmla="*/ 44 h 44"/>
                  <a:gd name="T42" fmla="*/ 24 w 33"/>
                  <a:gd name="T43" fmla="*/ 44 h 44"/>
                  <a:gd name="T44" fmla="*/ 24 w 33"/>
                  <a:gd name="T45" fmla="*/ 41 h 44"/>
                  <a:gd name="T46" fmla="*/ 22 w 33"/>
                  <a:gd name="T47" fmla="*/ 41 h 44"/>
                  <a:gd name="T48" fmla="*/ 18 w 33"/>
                  <a:gd name="T49" fmla="*/ 40 h 44"/>
                  <a:gd name="T50" fmla="*/ 15 w 33"/>
                  <a:gd name="T51" fmla="*/ 40 h 44"/>
                  <a:gd name="T52" fmla="*/ 14 w 33"/>
                  <a:gd name="T53" fmla="*/ 38 h 44"/>
                  <a:gd name="T54" fmla="*/ 14 w 33"/>
                  <a:gd name="T55" fmla="*/ 36 h 44"/>
                  <a:gd name="T56" fmla="*/ 14 w 33"/>
                  <a:gd name="T57" fmla="*/ 21 h 44"/>
                  <a:gd name="T58" fmla="*/ 15 w 33"/>
                  <a:gd name="T59" fmla="*/ 14 h 44"/>
                  <a:gd name="T60" fmla="*/ 17 w 33"/>
                  <a:gd name="T61" fmla="*/ 8 h 44"/>
                  <a:gd name="T62" fmla="*/ 21 w 33"/>
                  <a:gd name="T63" fmla="*/ 3 h 44"/>
                  <a:gd name="T64" fmla="*/ 26 w 33"/>
                  <a:gd name="T65" fmla="*/ 2 h 44"/>
                  <a:gd name="T66" fmla="*/ 27 w 33"/>
                  <a:gd name="T67" fmla="*/ 2 h 44"/>
                  <a:gd name="T68" fmla="*/ 27 w 33"/>
                  <a:gd name="T69" fmla="*/ 2 h 44"/>
                  <a:gd name="T70" fmla="*/ 26 w 33"/>
                  <a:gd name="T71" fmla="*/ 3 h 44"/>
                  <a:gd name="T72" fmla="*/ 25 w 33"/>
                  <a:gd name="T73" fmla="*/ 4 h 44"/>
                  <a:gd name="T74" fmla="*/ 25 w 33"/>
                  <a:gd name="T75" fmla="*/ 6 h 44"/>
                  <a:gd name="T76" fmla="*/ 25 w 33"/>
                  <a:gd name="T77" fmla="*/ 8 h 44"/>
                  <a:gd name="T78" fmla="*/ 26 w 33"/>
                  <a:gd name="T79" fmla="*/ 9 h 44"/>
                  <a:gd name="T80" fmla="*/ 28 w 33"/>
                  <a:gd name="T81" fmla="*/ 10 h 44"/>
                  <a:gd name="T82" fmla="*/ 29 w 33"/>
                  <a:gd name="T83" fmla="*/ 10 h 44"/>
                  <a:gd name="T84" fmla="*/ 31 w 33"/>
                  <a:gd name="T85" fmla="*/ 10 h 44"/>
                  <a:gd name="T86" fmla="*/ 32 w 33"/>
                  <a:gd name="T87" fmla="*/ 9 h 44"/>
                  <a:gd name="T88" fmla="*/ 33 w 33"/>
                  <a:gd name="T89" fmla="*/ 8 h 44"/>
                  <a:gd name="T90" fmla="*/ 33 w 33"/>
                  <a:gd name="T91" fmla="*/ 6 h 44"/>
                  <a:gd name="T92" fmla="*/ 33 w 33"/>
                  <a:gd name="T93" fmla="*/ 4 h 44"/>
                  <a:gd name="T94" fmla="*/ 31 w 33"/>
                  <a:gd name="T95" fmla="*/ 2 h 44"/>
                  <a:gd name="T96" fmla="*/ 29 w 33"/>
                  <a:gd name="T97" fmla="*/ 0 h 44"/>
                  <a:gd name="T98" fmla="*/ 26 w 33"/>
                  <a:gd name="T99" fmla="*/ 0 h 44"/>
                  <a:gd name="T100" fmla="*/ 24 w 33"/>
                  <a:gd name="T101" fmla="*/ 0 h 44"/>
                  <a:gd name="T102" fmla="*/ 21 w 33"/>
                  <a:gd name="T103" fmla="*/ 1 h 44"/>
                  <a:gd name="T104" fmla="*/ 19 w 33"/>
                  <a:gd name="T105" fmla="*/ 2 h 44"/>
                  <a:gd name="T106" fmla="*/ 18 w 33"/>
                  <a:gd name="T107" fmla="*/ 4 h 44"/>
                  <a:gd name="T108" fmla="*/ 16 w 33"/>
                  <a:gd name="T109" fmla="*/ 5 h 44"/>
                  <a:gd name="T110" fmla="*/ 15 w 33"/>
                  <a:gd name="T111" fmla="*/ 7 h 44"/>
                  <a:gd name="T112" fmla="*/ 14 w 33"/>
                  <a:gd name="T113" fmla="*/ 9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1"/>
                    </a:lnTo>
                    <a:lnTo>
                      <a:pt x="0" y="4"/>
                    </a:lnTo>
                    <a:lnTo>
                      <a:pt x="2" y="4"/>
                    </a:lnTo>
                    <a:lnTo>
                      <a:pt x="4" y="4"/>
                    </a:lnTo>
                    <a:lnTo>
                      <a:pt x="6" y="4"/>
                    </a:lnTo>
                    <a:lnTo>
                      <a:pt x="6" y="5"/>
                    </a:lnTo>
                    <a:lnTo>
                      <a:pt x="7" y="6"/>
                    </a:lnTo>
                    <a:lnTo>
                      <a:pt x="8" y="7"/>
                    </a:lnTo>
                    <a:lnTo>
                      <a:pt x="8" y="8"/>
                    </a:lnTo>
                    <a:lnTo>
                      <a:pt x="8" y="10"/>
                    </a:lnTo>
                    <a:lnTo>
                      <a:pt x="8" y="36"/>
                    </a:lnTo>
                    <a:lnTo>
                      <a:pt x="7" y="39"/>
                    </a:lnTo>
                    <a:lnTo>
                      <a:pt x="6" y="40"/>
                    </a:lnTo>
                    <a:lnTo>
                      <a:pt x="4" y="41"/>
                    </a:lnTo>
                    <a:lnTo>
                      <a:pt x="0" y="41"/>
                    </a:lnTo>
                    <a:lnTo>
                      <a:pt x="0" y="44"/>
                    </a:lnTo>
                    <a:lnTo>
                      <a:pt x="6" y="44"/>
                    </a:lnTo>
                    <a:lnTo>
                      <a:pt x="11" y="43"/>
                    </a:lnTo>
                    <a:lnTo>
                      <a:pt x="18" y="44"/>
                    </a:lnTo>
                    <a:lnTo>
                      <a:pt x="24" y="44"/>
                    </a:lnTo>
                    <a:lnTo>
                      <a:pt x="24" y="41"/>
                    </a:lnTo>
                    <a:lnTo>
                      <a:pt x="22" y="41"/>
                    </a:lnTo>
                    <a:lnTo>
                      <a:pt x="18" y="40"/>
                    </a:lnTo>
                    <a:lnTo>
                      <a:pt x="15" y="40"/>
                    </a:lnTo>
                    <a:lnTo>
                      <a:pt x="14" y="38"/>
                    </a:lnTo>
                    <a:lnTo>
                      <a:pt x="14" y="36"/>
                    </a:lnTo>
                    <a:lnTo>
                      <a:pt x="14" y="21"/>
                    </a:lnTo>
                    <a:lnTo>
                      <a:pt x="15" y="14"/>
                    </a:lnTo>
                    <a:lnTo>
                      <a:pt x="17" y="8"/>
                    </a:lnTo>
                    <a:lnTo>
                      <a:pt x="21" y="3"/>
                    </a:lnTo>
                    <a:lnTo>
                      <a:pt x="26" y="2"/>
                    </a:lnTo>
                    <a:lnTo>
                      <a:pt x="27" y="2"/>
                    </a:lnTo>
                    <a:lnTo>
                      <a:pt x="27" y="2"/>
                    </a:lnTo>
                    <a:lnTo>
                      <a:pt x="26" y="3"/>
                    </a:lnTo>
                    <a:lnTo>
                      <a:pt x="25" y="4"/>
                    </a:lnTo>
                    <a:lnTo>
                      <a:pt x="25" y="6"/>
                    </a:lnTo>
                    <a:lnTo>
                      <a:pt x="25" y="8"/>
                    </a:lnTo>
                    <a:lnTo>
                      <a:pt x="26" y="9"/>
                    </a:lnTo>
                    <a:lnTo>
                      <a:pt x="28" y="10"/>
                    </a:lnTo>
                    <a:lnTo>
                      <a:pt x="29" y="10"/>
                    </a:lnTo>
                    <a:lnTo>
                      <a:pt x="31" y="10"/>
                    </a:lnTo>
                    <a:lnTo>
                      <a:pt x="32" y="9"/>
                    </a:lnTo>
                    <a:lnTo>
                      <a:pt x="33" y="8"/>
                    </a:lnTo>
                    <a:lnTo>
                      <a:pt x="33" y="6"/>
                    </a:lnTo>
                    <a:lnTo>
                      <a:pt x="33" y="4"/>
                    </a:lnTo>
                    <a:lnTo>
                      <a:pt x="31" y="2"/>
                    </a:lnTo>
                    <a:lnTo>
                      <a:pt x="29" y="0"/>
                    </a:lnTo>
                    <a:lnTo>
                      <a:pt x="26" y="0"/>
                    </a:lnTo>
                    <a:lnTo>
                      <a:pt x="24" y="0"/>
                    </a:lnTo>
                    <a:lnTo>
                      <a:pt x="21" y="1"/>
                    </a:lnTo>
                    <a:lnTo>
                      <a:pt x="19" y="2"/>
                    </a:lnTo>
                    <a:lnTo>
                      <a:pt x="18" y="4"/>
                    </a:lnTo>
                    <a:lnTo>
                      <a:pt x="16" y="5"/>
                    </a:lnTo>
                    <a:lnTo>
                      <a:pt x="15" y="7"/>
                    </a:lnTo>
                    <a:lnTo>
                      <a:pt x="14"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22" name="Freeform 438"/>
              <p:cNvSpPr>
                <a:spLocks noChangeAspect="1"/>
              </p:cNvSpPr>
              <p:nvPr/>
            </p:nvSpPr>
            <p:spPr bwMode="auto">
              <a:xfrm>
                <a:off x="3096" y="2738"/>
                <a:ext cx="32" cy="46"/>
              </a:xfrm>
              <a:custGeom>
                <a:avLst/>
                <a:gdLst>
                  <a:gd name="T0" fmla="*/ 18 w 32"/>
                  <a:gd name="T1" fmla="*/ 26 h 46"/>
                  <a:gd name="T2" fmla="*/ 21 w 32"/>
                  <a:gd name="T3" fmla="*/ 27 h 46"/>
                  <a:gd name="T4" fmla="*/ 25 w 32"/>
                  <a:gd name="T5" fmla="*/ 29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8 h 46"/>
                  <a:gd name="T18" fmla="*/ 3 w 32"/>
                  <a:gd name="T19" fmla="*/ 33 h 46"/>
                  <a:gd name="T20" fmla="*/ 2 w 32"/>
                  <a:gd name="T21" fmla="*/ 28 h 46"/>
                  <a:gd name="T22" fmla="*/ 0 w 32"/>
                  <a:gd name="T23" fmla="*/ 28 h 46"/>
                  <a:gd name="T24" fmla="*/ 0 w 32"/>
                  <a:gd name="T25" fmla="*/ 43 h 46"/>
                  <a:gd name="T26" fmla="*/ 1 w 32"/>
                  <a:gd name="T27" fmla="*/ 46 h 46"/>
                  <a:gd name="T28" fmla="*/ 1 w 32"/>
                  <a:gd name="T29" fmla="*/ 46 h 46"/>
                  <a:gd name="T30" fmla="*/ 3 w 32"/>
                  <a:gd name="T31" fmla="*/ 44 h 46"/>
                  <a:gd name="T32" fmla="*/ 3 w 32"/>
                  <a:gd name="T33" fmla="*/ 43 h 46"/>
                  <a:gd name="T34" fmla="*/ 5 w 32"/>
                  <a:gd name="T35" fmla="*/ 42 h 46"/>
                  <a:gd name="T36" fmla="*/ 11 w 32"/>
                  <a:gd name="T37" fmla="*/ 45 h 46"/>
                  <a:gd name="T38" fmla="*/ 16 w 32"/>
                  <a:gd name="T39" fmla="*/ 46 h 46"/>
                  <a:gd name="T40" fmla="*/ 28 w 32"/>
                  <a:gd name="T41" fmla="*/ 42 h 46"/>
                  <a:gd name="T42" fmla="*/ 32 w 32"/>
                  <a:gd name="T43" fmla="*/ 32 h 46"/>
                  <a:gd name="T44" fmla="*/ 30 w 32"/>
                  <a:gd name="T45" fmla="*/ 26 h 46"/>
                  <a:gd name="T46" fmla="*/ 28 w 32"/>
                  <a:gd name="T47" fmla="*/ 23 h 46"/>
                  <a:gd name="T48" fmla="*/ 23 w 32"/>
                  <a:gd name="T49" fmla="*/ 19 h 46"/>
                  <a:gd name="T50" fmla="*/ 17 w 32"/>
                  <a:gd name="T51" fmla="*/ 18 h 46"/>
                  <a:gd name="T52" fmla="*/ 12 w 32"/>
                  <a:gd name="T53" fmla="*/ 17 h 46"/>
                  <a:gd name="T54" fmla="*/ 8 w 32"/>
                  <a:gd name="T55" fmla="*/ 15 h 46"/>
                  <a:gd name="T56" fmla="*/ 5 w 32"/>
                  <a:gd name="T57" fmla="*/ 13 h 46"/>
                  <a:gd name="T58" fmla="*/ 4 w 32"/>
                  <a:gd name="T59" fmla="*/ 10 h 46"/>
                  <a:gd name="T60" fmla="*/ 7 w 32"/>
                  <a:gd name="T61" fmla="*/ 5 h 46"/>
                  <a:gd name="T62" fmla="*/ 16 w 32"/>
                  <a:gd name="T63" fmla="*/ 2 h 46"/>
                  <a:gd name="T64" fmla="*/ 22 w 32"/>
                  <a:gd name="T65" fmla="*/ 3 h 46"/>
                  <a:gd name="T66" fmla="*/ 25 w 32"/>
                  <a:gd name="T67" fmla="*/ 7 h 46"/>
                  <a:gd name="T68" fmla="*/ 27 w 32"/>
                  <a:gd name="T69" fmla="*/ 11 h 46"/>
                  <a:gd name="T70" fmla="*/ 27 w 32"/>
                  <a:gd name="T71" fmla="*/ 14 h 46"/>
                  <a:gd name="T72" fmla="*/ 28 w 32"/>
                  <a:gd name="T73" fmla="*/ 15 h 46"/>
                  <a:gd name="T74" fmla="*/ 29 w 32"/>
                  <a:gd name="T75" fmla="*/ 15 h 46"/>
                  <a:gd name="T76" fmla="*/ 30 w 32"/>
                  <a:gd name="T77" fmla="*/ 13 h 46"/>
                  <a:gd name="T78" fmla="*/ 29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0 w 32"/>
                  <a:gd name="T91" fmla="*/ 8 h 46"/>
                  <a:gd name="T92" fmla="*/ 1 w 32"/>
                  <a:gd name="T93" fmla="*/ 17 h 46"/>
                  <a:gd name="T94" fmla="*/ 6 w 32"/>
                  <a:gd name="T95" fmla="*/ 23 h 46"/>
                  <a:gd name="T96" fmla="*/ 12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6"/>
                    </a:lnTo>
                    <a:lnTo>
                      <a:pt x="20" y="26"/>
                    </a:lnTo>
                    <a:lnTo>
                      <a:pt x="21" y="27"/>
                    </a:lnTo>
                    <a:lnTo>
                      <a:pt x="23" y="28"/>
                    </a:lnTo>
                    <a:lnTo>
                      <a:pt x="25" y="29"/>
                    </a:lnTo>
                    <a:lnTo>
                      <a:pt x="26" y="30"/>
                    </a:lnTo>
                    <a:lnTo>
                      <a:pt x="27" y="32"/>
                    </a:lnTo>
                    <a:lnTo>
                      <a:pt x="27" y="35"/>
                    </a:lnTo>
                    <a:lnTo>
                      <a:pt x="27" y="38"/>
                    </a:lnTo>
                    <a:lnTo>
                      <a:pt x="25" y="41"/>
                    </a:lnTo>
                    <a:lnTo>
                      <a:pt x="21" y="43"/>
                    </a:lnTo>
                    <a:lnTo>
                      <a:pt x="16" y="44"/>
                    </a:lnTo>
                    <a:lnTo>
                      <a:pt x="13" y="43"/>
                    </a:lnTo>
                    <a:lnTo>
                      <a:pt x="11" y="43"/>
                    </a:lnTo>
                    <a:lnTo>
                      <a:pt x="9" y="41"/>
                    </a:lnTo>
                    <a:lnTo>
                      <a:pt x="7" y="40"/>
                    </a:lnTo>
                    <a:lnTo>
                      <a:pt x="5" y="38"/>
                    </a:lnTo>
                    <a:lnTo>
                      <a:pt x="4" y="35"/>
                    </a:lnTo>
                    <a:lnTo>
                      <a:pt x="3" y="33"/>
                    </a:lnTo>
                    <a:lnTo>
                      <a:pt x="2" y="30"/>
                    </a:lnTo>
                    <a:lnTo>
                      <a:pt x="2" y="28"/>
                    </a:lnTo>
                    <a:lnTo>
                      <a:pt x="1" y="28"/>
                    </a:lnTo>
                    <a:lnTo>
                      <a:pt x="0" y="28"/>
                    </a:lnTo>
                    <a:lnTo>
                      <a:pt x="0" y="30"/>
                    </a:lnTo>
                    <a:lnTo>
                      <a:pt x="0" y="43"/>
                    </a:lnTo>
                    <a:lnTo>
                      <a:pt x="0" y="45"/>
                    </a:lnTo>
                    <a:lnTo>
                      <a:pt x="1" y="46"/>
                    </a:lnTo>
                    <a:lnTo>
                      <a:pt x="1" y="46"/>
                    </a:lnTo>
                    <a:lnTo>
                      <a:pt x="1" y="46"/>
                    </a:lnTo>
                    <a:lnTo>
                      <a:pt x="2" y="45"/>
                    </a:lnTo>
                    <a:lnTo>
                      <a:pt x="3" y="44"/>
                    </a:lnTo>
                    <a:lnTo>
                      <a:pt x="3" y="44"/>
                    </a:lnTo>
                    <a:lnTo>
                      <a:pt x="3" y="43"/>
                    </a:lnTo>
                    <a:lnTo>
                      <a:pt x="4" y="43"/>
                    </a:lnTo>
                    <a:lnTo>
                      <a:pt x="5" y="42"/>
                    </a:lnTo>
                    <a:lnTo>
                      <a:pt x="8" y="44"/>
                    </a:lnTo>
                    <a:lnTo>
                      <a:pt x="11" y="45"/>
                    </a:lnTo>
                    <a:lnTo>
                      <a:pt x="14" y="46"/>
                    </a:lnTo>
                    <a:lnTo>
                      <a:pt x="16" y="46"/>
                    </a:lnTo>
                    <a:lnTo>
                      <a:pt x="23" y="45"/>
                    </a:lnTo>
                    <a:lnTo>
                      <a:pt x="28" y="42"/>
                    </a:lnTo>
                    <a:lnTo>
                      <a:pt x="31" y="37"/>
                    </a:lnTo>
                    <a:lnTo>
                      <a:pt x="32" y="32"/>
                    </a:lnTo>
                    <a:lnTo>
                      <a:pt x="32" y="29"/>
                    </a:lnTo>
                    <a:lnTo>
                      <a:pt x="30" y="26"/>
                    </a:lnTo>
                    <a:lnTo>
                      <a:pt x="29" y="24"/>
                    </a:lnTo>
                    <a:lnTo>
                      <a:pt x="28" y="23"/>
                    </a:lnTo>
                    <a:lnTo>
                      <a:pt x="25" y="21"/>
                    </a:lnTo>
                    <a:lnTo>
                      <a:pt x="23" y="19"/>
                    </a:lnTo>
                    <a:lnTo>
                      <a:pt x="20" y="18"/>
                    </a:lnTo>
                    <a:lnTo>
                      <a:pt x="17" y="18"/>
                    </a:lnTo>
                    <a:lnTo>
                      <a:pt x="14" y="17"/>
                    </a:lnTo>
                    <a:lnTo>
                      <a:pt x="12" y="17"/>
                    </a:lnTo>
                    <a:lnTo>
                      <a:pt x="10" y="16"/>
                    </a:lnTo>
                    <a:lnTo>
                      <a:pt x="8" y="15"/>
                    </a:lnTo>
                    <a:lnTo>
                      <a:pt x="7" y="14"/>
                    </a:lnTo>
                    <a:lnTo>
                      <a:pt x="5" y="13"/>
                    </a:lnTo>
                    <a:lnTo>
                      <a:pt x="5" y="12"/>
                    </a:lnTo>
                    <a:lnTo>
                      <a:pt x="4" y="10"/>
                    </a:lnTo>
                    <a:lnTo>
                      <a:pt x="5" y="7"/>
                    </a:lnTo>
                    <a:lnTo>
                      <a:pt x="7" y="5"/>
                    </a:lnTo>
                    <a:lnTo>
                      <a:pt x="10" y="3"/>
                    </a:lnTo>
                    <a:lnTo>
                      <a:pt x="16" y="2"/>
                    </a:lnTo>
                    <a:lnTo>
                      <a:pt x="19" y="2"/>
                    </a:lnTo>
                    <a:lnTo>
                      <a:pt x="22" y="3"/>
                    </a:lnTo>
                    <a:lnTo>
                      <a:pt x="24" y="5"/>
                    </a:lnTo>
                    <a:lnTo>
                      <a:pt x="25" y="7"/>
                    </a:lnTo>
                    <a:lnTo>
                      <a:pt x="26" y="9"/>
                    </a:lnTo>
                    <a:lnTo>
                      <a:pt x="27" y="11"/>
                    </a:lnTo>
                    <a:lnTo>
                      <a:pt x="27" y="13"/>
                    </a:lnTo>
                    <a:lnTo>
                      <a:pt x="27" y="14"/>
                    </a:lnTo>
                    <a:lnTo>
                      <a:pt x="28" y="15"/>
                    </a:lnTo>
                    <a:lnTo>
                      <a:pt x="28" y="15"/>
                    </a:lnTo>
                    <a:lnTo>
                      <a:pt x="29" y="15"/>
                    </a:lnTo>
                    <a:lnTo>
                      <a:pt x="29" y="15"/>
                    </a:lnTo>
                    <a:lnTo>
                      <a:pt x="30" y="14"/>
                    </a:lnTo>
                    <a:lnTo>
                      <a:pt x="30" y="13"/>
                    </a:lnTo>
                    <a:lnTo>
                      <a:pt x="30" y="3"/>
                    </a:lnTo>
                    <a:lnTo>
                      <a:pt x="29" y="1"/>
                    </a:lnTo>
                    <a:lnTo>
                      <a:pt x="29" y="0"/>
                    </a:lnTo>
                    <a:lnTo>
                      <a:pt x="28" y="0"/>
                    </a:lnTo>
                    <a:lnTo>
                      <a:pt x="27" y="1"/>
                    </a:lnTo>
                    <a:lnTo>
                      <a:pt x="26" y="2"/>
                    </a:lnTo>
                    <a:lnTo>
                      <a:pt x="25" y="3"/>
                    </a:lnTo>
                    <a:lnTo>
                      <a:pt x="22" y="1"/>
                    </a:lnTo>
                    <a:lnTo>
                      <a:pt x="19" y="0"/>
                    </a:lnTo>
                    <a:lnTo>
                      <a:pt x="17" y="0"/>
                    </a:lnTo>
                    <a:lnTo>
                      <a:pt x="16" y="0"/>
                    </a:lnTo>
                    <a:lnTo>
                      <a:pt x="8" y="1"/>
                    </a:lnTo>
                    <a:lnTo>
                      <a:pt x="3" y="4"/>
                    </a:lnTo>
                    <a:lnTo>
                      <a:pt x="0" y="8"/>
                    </a:lnTo>
                    <a:lnTo>
                      <a:pt x="0" y="12"/>
                    </a:lnTo>
                    <a:lnTo>
                      <a:pt x="1" y="17"/>
                    </a:lnTo>
                    <a:lnTo>
                      <a:pt x="4" y="21"/>
                    </a:lnTo>
                    <a:lnTo>
                      <a:pt x="6" y="23"/>
                    </a:lnTo>
                    <a:lnTo>
                      <a:pt x="9" y="24"/>
                    </a:lnTo>
                    <a:lnTo>
                      <a:pt x="12" y="25"/>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23" name="Freeform 439"/>
              <p:cNvSpPr>
                <a:spLocks noChangeAspect="1"/>
              </p:cNvSpPr>
              <p:nvPr/>
            </p:nvSpPr>
            <p:spPr bwMode="auto">
              <a:xfrm>
                <a:off x="3143" y="2708"/>
                <a:ext cx="4" cy="100"/>
              </a:xfrm>
              <a:custGeom>
                <a:avLst/>
                <a:gdLst>
                  <a:gd name="T0" fmla="*/ 4 w 4"/>
                  <a:gd name="T1" fmla="*/ 4 h 100"/>
                  <a:gd name="T2" fmla="*/ 4 w 4"/>
                  <a:gd name="T3" fmla="*/ 2 h 100"/>
                  <a:gd name="T4" fmla="*/ 4 w 4"/>
                  <a:gd name="T5" fmla="*/ 1 h 100"/>
                  <a:gd name="T6" fmla="*/ 4 w 4"/>
                  <a:gd name="T7" fmla="*/ 0 h 100"/>
                  <a:gd name="T8" fmla="*/ 2 w 4"/>
                  <a:gd name="T9" fmla="*/ 0 h 100"/>
                  <a:gd name="T10" fmla="*/ 1 w 4"/>
                  <a:gd name="T11" fmla="*/ 0 h 100"/>
                  <a:gd name="T12" fmla="*/ 1 w 4"/>
                  <a:gd name="T13" fmla="*/ 1 h 100"/>
                  <a:gd name="T14" fmla="*/ 0 w 4"/>
                  <a:gd name="T15" fmla="*/ 2 h 100"/>
                  <a:gd name="T16" fmla="*/ 0 w 4"/>
                  <a:gd name="T17" fmla="*/ 4 h 100"/>
                  <a:gd name="T18" fmla="*/ 0 w 4"/>
                  <a:gd name="T19" fmla="*/ 96 h 100"/>
                  <a:gd name="T20" fmla="*/ 0 w 4"/>
                  <a:gd name="T21" fmla="*/ 97 h 100"/>
                  <a:gd name="T22" fmla="*/ 1 w 4"/>
                  <a:gd name="T23" fmla="*/ 99 h 100"/>
                  <a:gd name="T24" fmla="*/ 1 w 4"/>
                  <a:gd name="T25" fmla="*/ 99 h 100"/>
                  <a:gd name="T26" fmla="*/ 2 w 4"/>
                  <a:gd name="T27" fmla="*/ 100 h 100"/>
                  <a:gd name="T28" fmla="*/ 4 w 4"/>
                  <a:gd name="T29" fmla="*/ 99 h 100"/>
                  <a:gd name="T30" fmla="*/ 4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4" y="1"/>
                    </a:lnTo>
                    <a:lnTo>
                      <a:pt x="4" y="0"/>
                    </a:lnTo>
                    <a:lnTo>
                      <a:pt x="2" y="0"/>
                    </a:lnTo>
                    <a:lnTo>
                      <a:pt x="1" y="0"/>
                    </a:lnTo>
                    <a:lnTo>
                      <a:pt x="1" y="1"/>
                    </a:lnTo>
                    <a:lnTo>
                      <a:pt x="0" y="2"/>
                    </a:lnTo>
                    <a:lnTo>
                      <a:pt x="0" y="4"/>
                    </a:lnTo>
                    <a:lnTo>
                      <a:pt x="0" y="96"/>
                    </a:lnTo>
                    <a:lnTo>
                      <a:pt x="0" y="97"/>
                    </a:lnTo>
                    <a:lnTo>
                      <a:pt x="1" y="99"/>
                    </a:lnTo>
                    <a:lnTo>
                      <a:pt x="1" y="99"/>
                    </a:lnTo>
                    <a:lnTo>
                      <a:pt x="2" y="100"/>
                    </a:lnTo>
                    <a:lnTo>
                      <a:pt x="4" y="99"/>
                    </a:lnTo>
                    <a:lnTo>
                      <a:pt x="4"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24" name="Freeform 440"/>
              <p:cNvSpPr>
                <a:spLocks noChangeAspect="1"/>
              </p:cNvSpPr>
              <p:nvPr/>
            </p:nvSpPr>
            <p:spPr bwMode="auto">
              <a:xfrm>
                <a:off x="713" y="2850"/>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3 h 53"/>
                  <a:gd name="T14" fmla="*/ 5 w 28"/>
                  <a:gd name="T15" fmla="*/ 4 h 53"/>
                  <a:gd name="T16" fmla="*/ 0 w 28"/>
                  <a:gd name="T17" fmla="*/ 5 h 53"/>
                  <a:gd name="T18" fmla="*/ 0 w 28"/>
                  <a:gd name="T19" fmla="*/ 7 h 53"/>
                  <a:gd name="T20" fmla="*/ 2 w 28"/>
                  <a:gd name="T21" fmla="*/ 7 h 53"/>
                  <a:gd name="T22" fmla="*/ 5 w 28"/>
                  <a:gd name="T23" fmla="*/ 7 h 53"/>
                  <a:gd name="T24" fmla="*/ 8 w 28"/>
                  <a:gd name="T25" fmla="*/ 6 h 53"/>
                  <a:gd name="T26" fmla="*/ 11 w 28"/>
                  <a:gd name="T27" fmla="*/ 5 h 53"/>
                  <a:gd name="T28" fmla="*/ 11 w 28"/>
                  <a:gd name="T29" fmla="*/ 46 h 53"/>
                  <a:gd name="T30" fmla="*/ 11 w 28"/>
                  <a:gd name="T31" fmla="*/ 48 h 53"/>
                  <a:gd name="T32" fmla="*/ 10 w 28"/>
                  <a:gd name="T33" fmla="*/ 49 h 53"/>
                  <a:gd name="T34" fmla="*/ 8 w 28"/>
                  <a:gd name="T35" fmla="*/ 50 h 53"/>
                  <a:gd name="T36" fmla="*/ 3 w 28"/>
                  <a:gd name="T37" fmla="*/ 50 h 53"/>
                  <a:gd name="T38" fmla="*/ 1 w 28"/>
                  <a:gd name="T39" fmla="*/ 50 h 53"/>
                  <a:gd name="T40" fmla="*/ 1 w 28"/>
                  <a:gd name="T41" fmla="*/ 53 h 53"/>
                  <a:gd name="T42" fmla="*/ 4 w 28"/>
                  <a:gd name="T43" fmla="*/ 52 h 53"/>
                  <a:gd name="T44" fmla="*/ 7 w 28"/>
                  <a:gd name="T45" fmla="*/ 52 h 53"/>
                  <a:gd name="T46" fmla="*/ 11 w 28"/>
                  <a:gd name="T47" fmla="*/ 52 h 53"/>
                  <a:gd name="T48" fmla="*/ 14 w 28"/>
                  <a:gd name="T49" fmla="*/ 52 h 53"/>
                  <a:gd name="T50" fmla="*/ 17 w 28"/>
                  <a:gd name="T51" fmla="*/ 52 h 53"/>
                  <a:gd name="T52" fmla="*/ 21 w 28"/>
                  <a:gd name="T53" fmla="*/ 52 h 53"/>
                  <a:gd name="T54" fmla="*/ 25 w 28"/>
                  <a:gd name="T55" fmla="*/ 52 h 53"/>
                  <a:gd name="T56" fmla="*/ 28 w 28"/>
                  <a:gd name="T57" fmla="*/ 53 h 53"/>
                  <a:gd name="T58" fmla="*/ 28 w 28"/>
                  <a:gd name="T59" fmla="*/ 50 h 53"/>
                  <a:gd name="T60" fmla="*/ 25 w 28"/>
                  <a:gd name="T61" fmla="*/ 50 h 53"/>
                  <a:gd name="T62" fmla="*/ 21 w 28"/>
                  <a:gd name="T63" fmla="*/ 50 h 53"/>
                  <a:gd name="T64" fmla="*/ 19 w 28"/>
                  <a:gd name="T65" fmla="*/ 49 h 53"/>
                  <a:gd name="T66" fmla="*/ 18 w 28"/>
                  <a:gd name="T67" fmla="*/ 48 h 53"/>
                  <a:gd name="T68" fmla="*/ 17 w 28"/>
                  <a:gd name="T69" fmla="*/ 46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3"/>
                    </a:lnTo>
                    <a:lnTo>
                      <a:pt x="5" y="4"/>
                    </a:lnTo>
                    <a:lnTo>
                      <a:pt x="0" y="5"/>
                    </a:lnTo>
                    <a:lnTo>
                      <a:pt x="0" y="7"/>
                    </a:lnTo>
                    <a:lnTo>
                      <a:pt x="2" y="7"/>
                    </a:lnTo>
                    <a:lnTo>
                      <a:pt x="5" y="7"/>
                    </a:lnTo>
                    <a:lnTo>
                      <a:pt x="8" y="6"/>
                    </a:lnTo>
                    <a:lnTo>
                      <a:pt x="11" y="5"/>
                    </a:lnTo>
                    <a:lnTo>
                      <a:pt x="11" y="46"/>
                    </a:lnTo>
                    <a:lnTo>
                      <a:pt x="11" y="48"/>
                    </a:lnTo>
                    <a:lnTo>
                      <a:pt x="10" y="49"/>
                    </a:lnTo>
                    <a:lnTo>
                      <a:pt x="8" y="50"/>
                    </a:lnTo>
                    <a:lnTo>
                      <a:pt x="3" y="50"/>
                    </a:lnTo>
                    <a:lnTo>
                      <a:pt x="1" y="50"/>
                    </a:lnTo>
                    <a:lnTo>
                      <a:pt x="1" y="53"/>
                    </a:lnTo>
                    <a:lnTo>
                      <a:pt x="4" y="52"/>
                    </a:lnTo>
                    <a:lnTo>
                      <a:pt x="7" y="52"/>
                    </a:lnTo>
                    <a:lnTo>
                      <a:pt x="11" y="52"/>
                    </a:lnTo>
                    <a:lnTo>
                      <a:pt x="14" y="52"/>
                    </a:lnTo>
                    <a:lnTo>
                      <a:pt x="17" y="52"/>
                    </a:lnTo>
                    <a:lnTo>
                      <a:pt x="21" y="52"/>
                    </a:lnTo>
                    <a:lnTo>
                      <a:pt x="25" y="52"/>
                    </a:lnTo>
                    <a:lnTo>
                      <a:pt x="28" y="53"/>
                    </a:lnTo>
                    <a:lnTo>
                      <a:pt x="28" y="50"/>
                    </a:lnTo>
                    <a:lnTo>
                      <a:pt x="25" y="50"/>
                    </a:lnTo>
                    <a:lnTo>
                      <a:pt x="21" y="50"/>
                    </a:lnTo>
                    <a:lnTo>
                      <a:pt x="19" y="49"/>
                    </a:lnTo>
                    <a:lnTo>
                      <a:pt x="18" y="48"/>
                    </a:lnTo>
                    <a:lnTo>
                      <a:pt x="17" y="46"/>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25" name="Freeform 441"/>
              <p:cNvSpPr>
                <a:spLocks noChangeAspect="1" noEditPoints="1"/>
              </p:cNvSpPr>
              <p:nvPr/>
            </p:nvSpPr>
            <p:spPr bwMode="auto">
              <a:xfrm>
                <a:off x="751" y="2850"/>
                <a:ext cx="36" cy="54"/>
              </a:xfrm>
              <a:custGeom>
                <a:avLst/>
                <a:gdLst>
                  <a:gd name="T0" fmla="*/ 28 w 36"/>
                  <a:gd name="T1" fmla="*/ 36 h 54"/>
                  <a:gd name="T2" fmla="*/ 25 w 36"/>
                  <a:gd name="T3" fmla="*/ 45 h 54"/>
                  <a:gd name="T4" fmla="*/ 21 w 36"/>
                  <a:gd name="T5" fmla="*/ 50 h 54"/>
                  <a:gd name="T6" fmla="*/ 16 w 36"/>
                  <a:gd name="T7" fmla="*/ 52 h 54"/>
                  <a:gd name="T8" fmla="*/ 12 w 36"/>
                  <a:gd name="T9" fmla="*/ 52 h 54"/>
                  <a:gd name="T10" fmla="*/ 8 w 36"/>
                  <a:gd name="T11" fmla="*/ 51 h 54"/>
                  <a:gd name="T12" fmla="*/ 8 w 36"/>
                  <a:gd name="T13" fmla="*/ 49 h 54"/>
                  <a:gd name="T14" fmla="*/ 10 w 36"/>
                  <a:gd name="T15" fmla="*/ 46 h 54"/>
                  <a:gd name="T16" fmla="*/ 10 w 36"/>
                  <a:gd name="T17" fmla="*/ 44 h 54"/>
                  <a:gd name="T18" fmla="*/ 8 w 36"/>
                  <a:gd name="T19" fmla="*/ 42 h 54"/>
                  <a:gd name="T20" fmla="*/ 5 w 36"/>
                  <a:gd name="T21" fmla="*/ 42 h 54"/>
                  <a:gd name="T22" fmla="*/ 3 w 36"/>
                  <a:gd name="T23" fmla="*/ 44 h 54"/>
                  <a:gd name="T24" fmla="*/ 3 w 36"/>
                  <a:gd name="T25" fmla="*/ 49 h 54"/>
                  <a:gd name="T26" fmla="*/ 9 w 36"/>
                  <a:gd name="T27" fmla="*/ 54 h 54"/>
                  <a:gd name="T28" fmla="*/ 18 w 36"/>
                  <a:gd name="T29" fmla="*/ 54 h 54"/>
                  <a:gd name="T30" fmla="*/ 26 w 36"/>
                  <a:gd name="T31" fmla="*/ 50 h 54"/>
                  <a:gd name="T32" fmla="*/ 32 w 36"/>
                  <a:gd name="T33" fmla="*/ 43 h 54"/>
                  <a:gd name="T34" fmla="*/ 35 w 36"/>
                  <a:gd name="T35" fmla="*/ 32 h 54"/>
                  <a:gd name="T36" fmla="*/ 35 w 36"/>
                  <a:gd name="T37" fmla="*/ 19 h 54"/>
                  <a:gd name="T38" fmla="*/ 32 w 36"/>
                  <a:gd name="T39" fmla="*/ 9 h 54"/>
                  <a:gd name="T40" fmla="*/ 27 w 36"/>
                  <a:gd name="T41" fmla="*/ 3 h 54"/>
                  <a:gd name="T42" fmla="*/ 21 w 36"/>
                  <a:gd name="T43" fmla="*/ 0 h 54"/>
                  <a:gd name="T44" fmla="*/ 11 w 36"/>
                  <a:gd name="T45" fmla="*/ 1 h 54"/>
                  <a:gd name="T46" fmla="*/ 2 w 36"/>
                  <a:gd name="T47" fmla="*/ 10 h 54"/>
                  <a:gd name="T48" fmla="*/ 2 w 36"/>
                  <a:gd name="T49" fmla="*/ 24 h 54"/>
                  <a:gd name="T50" fmla="*/ 11 w 36"/>
                  <a:gd name="T51" fmla="*/ 34 h 54"/>
                  <a:gd name="T52" fmla="*/ 21 w 36"/>
                  <a:gd name="T53" fmla="*/ 34 h 54"/>
                  <a:gd name="T54" fmla="*/ 26 w 36"/>
                  <a:gd name="T55" fmla="*/ 30 h 54"/>
                  <a:gd name="T56" fmla="*/ 28 w 36"/>
                  <a:gd name="T57" fmla="*/ 29 h 54"/>
                  <a:gd name="T58" fmla="*/ 15 w 36"/>
                  <a:gd name="T59" fmla="*/ 33 h 54"/>
                  <a:gd name="T60" fmla="*/ 11 w 36"/>
                  <a:gd name="T61" fmla="*/ 30 h 54"/>
                  <a:gd name="T62" fmla="*/ 9 w 36"/>
                  <a:gd name="T63" fmla="*/ 26 h 54"/>
                  <a:gd name="T64" fmla="*/ 8 w 36"/>
                  <a:gd name="T65" fmla="*/ 20 h 54"/>
                  <a:gd name="T66" fmla="*/ 8 w 36"/>
                  <a:gd name="T67" fmla="*/ 14 h 54"/>
                  <a:gd name="T68" fmla="*/ 9 w 36"/>
                  <a:gd name="T69" fmla="*/ 9 h 54"/>
                  <a:gd name="T70" fmla="*/ 12 w 36"/>
                  <a:gd name="T71" fmla="*/ 4 h 54"/>
                  <a:gd name="T72" fmla="*/ 16 w 36"/>
                  <a:gd name="T73" fmla="*/ 2 h 54"/>
                  <a:gd name="T74" fmla="*/ 22 w 36"/>
                  <a:gd name="T75" fmla="*/ 2 h 54"/>
                  <a:gd name="T76" fmla="*/ 25 w 36"/>
                  <a:gd name="T77" fmla="*/ 6 h 54"/>
                  <a:gd name="T78" fmla="*/ 27 w 36"/>
                  <a:gd name="T79" fmla="*/ 11 h 54"/>
                  <a:gd name="T80" fmla="*/ 28 w 36"/>
                  <a:gd name="T81" fmla="*/ 17 h 54"/>
                  <a:gd name="T82" fmla="*/ 28 w 36"/>
                  <a:gd name="T83" fmla="*/ 21 h 54"/>
                  <a:gd name="T84" fmla="*/ 26 w 36"/>
                  <a:gd name="T85" fmla="*/ 26 h 54"/>
                  <a:gd name="T86" fmla="*/ 24 w 36"/>
                  <a:gd name="T87" fmla="*/ 30 h 54"/>
                  <a:gd name="T88" fmla="*/ 20 w 36"/>
                  <a:gd name="T89"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54">
                    <a:moveTo>
                      <a:pt x="28" y="29"/>
                    </a:moveTo>
                    <a:lnTo>
                      <a:pt x="28" y="36"/>
                    </a:lnTo>
                    <a:lnTo>
                      <a:pt x="26" y="41"/>
                    </a:lnTo>
                    <a:lnTo>
                      <a:pt x="25" y="45"/>
                    </a:lnTo>
                    <a:lnTo>
                      <a:pt x="23" y="48"/>
                    </a:lnTo>
                    <a:lnTo>
                      <a:pt x="21" y="50"/>
                    </a:lnTo>
                    <a:lnTo>
                      <a:pt x="18" y="51"/>
                    </a:lnTo>
                    <a:lnTo>
                      <a:pt x="16" y="52"/>
                    </a:lnTo>
                    <a:lnTo>
                      <a:pt x="14" y="52"/>
                    </a:lnTo>
                    <a:lnTo>
                      <a:pt x="12" y="52"/>
                    </a:lnTo>
                    <a:lnTo>
                      <a:pt x="10" y="51"/>
                    </a:lnTo>
                    <a:lnTo>
                      <a:pt x="8" y="51"/>
                    </a:lnTo>
                    <a:lnTo>
                      <a:pt x="6" y="49"/>
                    </a:lnTo>
                    <a:lnTo>
                      <a:pt x="8" y="49"/>
                    </a:lnTo>
                    <a:lnTo>
                      <a:pt x="9" y="47"/>
                    </a:lnTo>
                    <a:lnTo>
                      <a:pt x="10" y="46"/>
                    </a:lnTo>
                    <a:lnTo>
                      <a:pt x="10" y="45"/>
                    </a:lnTo>
                    <a:lnTo>
                      <a:pt x="10" y="44"/>
                    </a:lnTo>
                    <a:lnTo>
                      <a:pt x="9" y="43"/>
                    </a:lnTo>
                    <a:lnTo>
                      <a:pt x="8" y="42"/>
                    </a:lnTo>
                    <a:lnTo>
                      <a:pt x="6" y="42"/>
                    </a:lnTo>
                    <a:lnTo>
                      <a:pt x="5" y="42"/>
                    </a:lnTo>
                    <a:lnTo>
                      <a:pt x="4" y="42"/>
                    </a:lnTo>
                    <a:lnTo>
                      <a:pt x="3" y="44"/>
                    </a:lnTo>
                    <a:lnTo>
                      <a:pt x="2" y="46"/>
                    </a:lnTo>
                    <a:lnTo>
                      <a:pt x="3" y="49"/>
                    </a:lnTo>
                    <a:lnTo>
                      <a:pt x="6" y="52"/>
                    </a:lnTo>
                    <a:lnTo>
                      <a:pt x="9" y="54"/>
                    </a:lnTo>
                    <a:lnTo>
                      <a:pt x="14" y="54"/>
                    </a:lnTo>
                    <a:lnTo>
                      <a:pt x="18" y="54"/>
                    </a:lnTo>
                    <a:lnTo>
                      <a:pt x="22" y="52"/>
                    </a:lnTo>
                    <a:lnTo>
                      <a:pt x="26" y="50"/>
                    </a:lnTo>
                    <a:lnTo>
                      <a:pt x="29" y="47"/>
                    </a:lnTo>
                    <a:lnTo>
                      <a:pt x="32" y="43"/>
                    </a:lnTo>
                    <a:lnTo>
                      <a:pt x="34" y="38"/>
                    </a:lnTo>
                    <a:lnTo>
                      <a:pt x="35" y="32"/>
                    </a:lnTo>
                    <a:lnTo>
                      <a:pt x="36" y="26"/>
                    </a:lnTo>
                    <a:lnTo>
                      <a:pt x="35" y="19"/>
                    </a:lnTo>
                    <a:lnTo>
                      <a:pt x="34" y="13"/>
                    </a:lnTo>
                    <a:lnTo>
                      <a:pt x="32" y="9"/>
                    </a:lnTo>
                    <a:lnTo>
                      <a:pt x="30" y="5"/>
                    </a:lnTo>
                    <a:lnTo>
                      <a:pt x="27" y="3"/>
                    </a:lnTo>
                    <a:lnTo>
                      <a:pt x="24" y="1"/>
                    </a:lnTo>
                    <a:lnTo>
                      <a:pt x="21" y="0"/>
                    </a:lnTo>
                    <a:lnTo>
                      <a:pt x="18" y="0"/>
                    </a:lnTo>
                    <a:lnTo>
                      <a:pt x="11" y="1"/>
                    </a:lnTo>
                    <a:lnTo>
                      <a:pt x="6" y="4"/>
                    </a:lnTo>
                    <a:lnTo>
                      <a:pt x="2" y="10"/>
                    </a:lnTo>
                    <a:lnTo>
                      <a:pt x="0" y="17"/>
                    </a:lnTo>
                    <a:lnTo>
                      <a:pt x="2" y="24"/>
                    </a:lnTo>
                    <a:lnTo>
                      <a:pt x="5" y="30"/>
                    </a:lnTo>
                    <a:lnTo>
                      <a:pt x="11" y="34"/>
                    </a:lnTo>
                    <a:lnTo>
                      <a:pt x="17" y="35"/>
                    </a:lnTo>
                    <a:lnTo>
                      <a:pt x="21" y="34"/>
                    </a:lnTo>
                    <a:lnTo>
                      <a:pt x="24" y="33"/>
                    </a:lnTo>
                    <a:lnTo>
                      <a:pt x="26" y="30"/>
                    </a:lnTo>
                    <a:lnTo>
                      <a:pt x="28" y="27"/>
                    </a:lnTo>
                    <a:lnTo>
                      <a:pt x="28" y="29"/>
                    </a:lnTo>
                    <a:close/>
                    <a:moveTo>
                      <a:pt x="17" y="33"/>
                    </a:moveTo>
                    <a:lnTo>
                      <a:pt x="15" y="33"/>
                    </a:lnTo>
                    <a:lnTo>
                      <a:pt x="13" y="32"/>
                    </a:lnTo>
                    <a:lnTo>
                      <a:pt x="11" y="30"/>
                    </a:lnTo>
                    <a:lnTo>
                      <a:pt x="10" y="28"/>
                    </a:lnTo>
                    <a:lnTo>
                      <a:pt x="9" y="26"/>
                    </a:lnTo>
                    <a:lnTo>
                      <a:pt x="8" y="23"/>
                    </a:lnTo>
                    <a:lnTo>
                      <a:pt x="8" y="20"/>
                    </a:lnTo>
                    <a:lnTo>
                      <a:pt x="8" y="17"/>
                    </a:lnTo>
                    <a:lnTo>
                      <a:pt x="8" y="14"/>
                    </a:lnTo>
                    <a:lnTo>
                      <a:pt x="8" y="11"/>
                    </a:lnTo>
                    <a:lnTo>
                      <a:pt x="9" y="9"/>
                    </a:lnTo>
                    <a:lnTo>
                      <a:pt x="10" y="6"/>
                    </a:lnTo>
                    <a:lnTo>
                      <a:pt x="12" y="4"/>
                    </a:lnTo>
                    <a:lnTo>
                      <a:pt x="13" y="3"/>
                    </a:lnTo>
                    <a:lnTo>
                      <a:pt x="16" y="2"/>
                    </a:lnTo>
                    <a:lnTo>
                      <a:pt x="18" y="2"/>
                    </a:lnTo>
                    <a:lnTo>
                      <a:pt x="22" y="2"/>
                    </a:lnTo>
                    <a:lnTo>
                      <a:pt x="24" y="4"/>
                    </a:lnTo>
                    <a:lnTo>
                      <a:pt x="25" y="6"/>
                    </a:lnTo>
                    <a:lnTo>
                      <a:pt x="26" y="7"/>
                    </a:lnTo>
                    <a:lnTo>
                      <a:pt x="27" y="11"/>
                    </a:lnTo>
                    <a:lnTo>
                      <a:pt x="28" y="14"/>
                    </a:lnTo>
                    <a:lnTo>
                      <a:pt x="28" y="17"/>
                    </a:lnTo>
                    <a:lnTo>
                      <a:pt x="28" y="19"/>
                    </a:lnTo>
                    <a:lnTo>
                      <a:pt x="28" y="21"/>
                    </a:lnTo>
                    <a:lnTo>
                      <a:pt x="27" y="24"/>
                    </a:lnTo>
                    <a:lnTo>
                      <a:pt x="26" y="26"/>
                    </a:lnTo>
                    <a:lnTo>
                      <a:pt x="25" y="28"/>
                    </a:lnTo>
                    <a:lnTo>
                      <a:pt x="24" y="30"/>
                    </a:lnTo>
                    <a:lnTo>
                      <a:pt x="22" y="32"/>
                    </a:lnTo>
                    <a:lnTo>
                      <a:pt x="20" y="32"/>
                    </a:lnTo>
                    <a:lnTo>
                      <a:pt x="17"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26" name="Freeform 442"/>
              <p:cNvSpPr>
                <a:spLocks noChangeAspect="1" noEditPoints="1"/>
              </p:cNvSpPr>
              <p:nvPr/>
            </p:nvSpPr>
            <p:spPr bwMode="auto">
              <a:xfrm>
                <a:off x="797" y="2868"/>
                <a:ext cx="9" cy="35"/>
              </a:xfrm>
              <a:custGeom>
                <a:avLst/>
                <a:gdLst>
                  <a:gd name="T0" fmla="*/ 9 w 9"/>
                  <a:gd name="T1" fmla="*/ 5 h 35"/>
                  <a:gd name="T2" fmla="*/ 9 w 9"/>
                  <a:gd name="T3" fmla="*/ 3 h 35"/>
                  <a:gd name="T4" fmla="*/ 8 w 9"/>
                  <a:gd name="T5" fmla="*/ 1 h 35"/>
                  <a:gd name="T6" fmla="*/ 7 w 9"/>
                  <a:gd name="T7" fmla="*/ 0 h 35"/>
                  <a:gd name="T8" fmla="*/ 5 w 9"/>
                  <a:gd name="T9" fmla="*/ 0 h 35"/>
                  <a:gd name="T10" fmla="*/ 3 w 9"/>
                  <a:gd name="T11" fmla="*/ 1 h 35"/>
                  <a:gd name="T12" fmla="*/ 2 w 9"/>
                  <a:gd name="T13" fmla="*/ 2 h 35"/>
                  <a:gd name="T14" fmla="*/ 1 w 9"/>
                  <a:gd name="T15" fmla="*/ 3 h 35"/>
                  <a:gd name="T16" fmla="*/ 0 w 9"/>
                  <a:gd name="T17" fmla="*/ 5 h 35"/>
                  <a:gd name="T18" fmla="*/ 1 w 9"/>
                  <a:gd name="T19" fmla="*/ 6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6 h 35"/>
                  <a:gd name="T32" fmla="*/ 9 w 9"/>
                  <a:gd name="T33" fmla="*/ 5 h 35"/>
                  <a:gd name="T34" fmla="*/ 9 w 9"/>
                  <a:gd name="T35" fmla="*/ 30 h 35"/>
                  <a:gd name="T36" fmla="*/ 9 w 9"/>
                  <a:gd name="T37" fmla="*/ 28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8 h 35"/>
                  <a:gd name="T50" fmla="*/ 0 w 9"/>
                  <a:gd name="T51" fmla="*/ 30 h 35"/>
                  <a:gd name="T52" fmla="*/ 1 w 9"/>
                  <a:gd name="T53" fmla="*/ 32 h 35"/>
                  <a:gd name="T54" fmla="*/ 2 w 9"/>
                  <a:gd name="T55" fmla="*/ 33 h 35"/>
                  <a:gd name="T56" fmla="*/ 3 w 9"/>
                  <a:gd name="T57" fmla="*/ 34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1"/>
                    </a:lnTo>
                    <a:lnTo>
                      <a:pt x="7" y="0"/>
                    </a:lnTo>
                    <a:lnTo>
                      <a:pt x="5" y="0"/>
                    </a:lnTo>
                    <a:lnTo>
                      <a:pt x="3" y="1"/>
                    </a:lnTo>
                    <a:lnTo>
                      <a:pt x="2" y="2"/>
                    </a:lnTo>
                    <a:lnTo>
                      <a:pt x="1" y="3"/>
                    </a:lnTo>
                    <a:lnTo>
                      <a:pt x="0" y="5"/>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27" name="Freeform 443"/>
              <p:cNvSpPr>
                <a:spLocks noChangeAspect="1"/>
              </p:cNvSpPr>
              <p:nvPr/>
            </p:nvSpPr>
            <p:spPr bwMode="auto">
              <a:xfrm>
                <a:off x="1615" y="2858"/>
                <a:ext cx="38" cy="46"/>
              </a:xfrm>
              <a:custGeom>
                <a:avLst/>
                <a:gdLst>
                  <a:gd name="T0" fmla="*/ 8 w 38"/>
                  <a:gd name="T1" fmla="*/ 23 h 46"/>
                  <a:gd name="T2" fmla="*/ 9 w 38"/>
                  <a:gd name="T3" fmla="*/ 13 h 46"/>
                  <a:gd name="T4" fmla="*/ 13 w 38"/>
                  <a:gd name="T5" fmla="*/ 6 h 46"/>
                  <a:gd name="T6" fmla="*/ 17 w 38"/>
                  <a:gd name="T7" fmla="*/ 3 h 46"/>
                  <a:gd name="T8" fmla="*/ 22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9 h 46"/>
                  <a:gd name="T24" fmla="*/ 28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5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6 w 38"/>
                  <a:gd name="T85" fmla="*/ 32 h 46"/>
                  <a:gd name="T86" fmla="*/ 36 w 38"/>
                  <a:gd name="T87" fmla="*/ 32 h 46"/>
                  <a:gd name="T88" fmla="*/ 35 w 38"/>
                  <a:gd name="T89" fmla="*/ 33 h 46"/>
                  <a:gd name="T90" fmla="*/ 34 w 38"/>
                  <a:gd name="T91" fmla="*/ 36 h 46"/>
                  <a:gd name="T92" fmla="*/ 32 w 38"/>
                  <a:gd name="T93" fmla="*/ 38 h 46"/>
                  <a:gd name="T94" fmla="*/ 31 w 38"/>
                  <a:gd name="T95" fmla="*/ 40 h 46"/>
                  <a:gd name="T96" fmla="*/ 29 w 38"/>
                  <a:gd name="T97" fmla="*/ 41 h 46"/>
                  <a:gd name="T98" fmla="*/ 27 w 38"/>
                  <a:gd name="T99" fmla="*/ 42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6 h 46"/>
                  <a:gd name="T116" fmla="*/ 10 w 38"/>
                  <a:gd name="T117" fmla="*/ 33 h 46"/>
                  <a:gd name="T118" fmla="*/ 9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6"/>
                    </a:lnTo>
                    <a:lnTo>
                      <a:pt x="17" y="3"/>
                    </a:lnTo>
                    <a:lnTo>
                      <a:pt x="22" y="2"/>
                    </a:lnTo>
                    <a:lnTo>
                      <a:pt x="23" y="2"/>
                    </a:lnTo>
                    <a:lnTo>
                      <a:pt x="26" y="3"/>
                    </a:lnTo>
                    <a:lnTo>
                      <a:pt x="29" y="4"/>
                    </a:lnTo>
                    <a:lnTo>
                      <a:pt x="32" y="6"/>
                    </a:lnTo>
                    <a:lnTo>
                      <a:pt x="30" y="7"/>
                    </a:lnTo>
                    <a:lnTo>
                      <a:pt x="28" y="8"/>
                    </a:lnTo>
                    <a:lnTo>
                      <a:pt x="28" y="9"/>
                    </a:lnTo>
                    <a:lnTo>
                      <a:pt x="28" y="11"/>
                    </a:lnTo>
                    <a:lnTo>
                      <a:pt x="28" y="12"/>
                    </a:lnTo>
                    <a:lnTo>
                      <a:pt x="29" y="14"/>
                    </a:lnTo>
                    <a:lnTo>
                      <a:pt x="30" y="15"/>
                    </a:lnTo>
                    <a:lnTo>
                      <a:pt x="32" y="15"/>
                    </a:lnTo>
                    <a:lnTo>
                      <a:pt x="34" y="15"/>
                    </a:lnTo>
                    <a:lnTo>
                      <a:pt x="35" y="14"/>
                    </a:lnTo>
                    <a:lnTo>
                      <a:pt x="36" y="13"/>
                    </a:lnTo>
                    <a:lnTo>
                      <a:pt x="37" y="11"/>
                    </a:lnTo>
                    <a:lnTo>
                      <a:pt x="35" y="6"/>
                    </a:lnTo>
                    <a:lnTo>
                      <a:pt x="32" y="3"/>
                    </a:lnTo>
                    <a:lnTo>
                      <a:pt x="27" y="1"/>
                    </a:lnTo>
                    <a:lnTo>
                      <a:pt x="21" y="0"/>
                    </a:lnTo>
                    <a:lnTo>
                      <a:pt x="13" y="2"/>
                    </a:lnTo>
                    <a:lnTo>
                      <a:pt x="6" y="7"/>
                    </a:lnTo>
                    <a:lnTo>
                      <a:pt x="1" y="14"/>
                    </a:lnTo>
                    <a:lnTo>
                      <a:pt x="0" y="23"/>
                    </a:lnTo>
                    <a:lnTo>
                      <a:pt x="2" y="32"/>
                    </a:lnTo>
                    <a:lnTo>
                      <a:pt x="6" y="39"/>
                    </a:lnTo>
                    <a:lnTo>
                      <a:pt x="13" y="44"/>
                    </a:lnTo>
                    <a:lnTo>
                      <a:pt x="21" y="46"/>
                    </a:lnTo>
                    <a:lnTo>
                      <a:pt x="26" y="45"/>
                    </a:lnTo>
                    <a:lnTo>
                      <a:pt x="29" y="44"/>
                    </a:lnTo>
                    <a:lnTo>
                      <a:pt x="32" y="42"/>
                    </a:lnTo>
                    <a:lnTo>
                      <a:pt x="35" y="40"/>
                    </a:lnTo>
                    <a:lnTo>
                      <a:pt x="36" y="37"/>
                    </a:lnTo>
                    <a:lnTo>
                      <a:pt x="37" y="35"/>
                    </a:lnTo>
                    <a:lnTo>
                      <a:pt x="38" y="34"/>
                    </a:lnTo>
                    <a:lnTo>
                      <a:pt x="38" y="33"/>
                    </a:lnTo>
                    <a:lnTo>
                      <a:pt x="37" y="32"/>
                    </a:lnTo>
                    <a:lnTo>
                      <a:pt x="36" y="32"/>
                    </a:lnTo>
                    <a:lnTo>
                      <a:pt x="36" y="32"/>
                    </a:lnTo>
                    <a:lnTo>
                      <a:pt x="35" y="33"/>
                    </a:lnTo>
                    <a:lnTo>
                      <a:pt x="34" y="36"/>
                    </a:lnTo>
                    <a:lnTo>
                      <a:pt x="32" y="38"/>
                    </a:lnTo>
                    <a:lnTo>
                      <a:pt x="31" y="40"/>
                    </a:lnTo>
                    <a:lnTo>
                      <a:pt x="29" y="41"/>
                    </a:lnTo>
                    <a:lnTo>
                      <a:pt x="27" y="42"/>
                    </a:lnTo>
                    <a:lnTo>
                      <a:pt x="25" y="43"/>
                    </a:lnTo>
                    <a:lnTo>
                      <a:pt x="24" y="43"/>
                    </a:lnTo>
                    <a:lnTo>
                      <a:pt x="22" y="43"/>
                    </a:lnTo>
                    <a:lnTo>
                      <a:pt x="20" y="43"/>
                    </a:lnTo>
                    <a:lnTo>
                      <a:pt x="18" y="42"/>
                    </a:lnTo>
                    <a:lnTo>
                      <a:pt x="15" y="41"/>
                    </a:lnTo>
                    <a:lnTo>
                      <a:pt x="13" y="39"/>
                    </a:lnTo>
                    <a:lnTo>
                      <a:pt x="11" y="36"/>
                    </a:lnTo>
                    <a:lnTo>
                      <a:pt x="10" y="33"/>
                    </a:lnTo>
                    <a:lnTo>
                      <a:pt x="9"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28" name="Freeform 444"/>
              <p:cNvSpPr>
                <a:spLocks noChangeAspect="1"/>
              </p:cNvSpPr>
              <p:nvPr/>
            </p:nvSpPr>
            <p:spPr bwMode="auto">
              <a:xfrm>
                <a:off x="1659" y="2827"/>
                <a:ext cx="18" cy="36"/>
              </a:xfrm>
              <a:custGeom>
                <a:avLst/>
                <a:gdLst>
                  <a:gd name="T0" fmla="*/ 17 w 18"/>
                  <a:gd name="T1" fmla="*/ 6 h 36"/>
                  <a:gd name="T2" fmla="*/ 18 w 18"/>
                  <a:gd name="T3" fmla="*/ 5 h 36"/>
                  <a:gd name="T4" fmla="*/ 18 w 18"/>
                  <a:gd name="T5" fmla="*/ 4 h 36"/>
                  <a:gd name="T6" fmla="*/ 17 w 18"/>
                  <a:gd name="T7" fmla="*/ 3 h 36"/>
                  <a:gd name="T8" fmla="*/ 16 w 18"/>
                  <a:gd name="T9" fmla="*/ 1 h 36"/>
                  <a:gd name="T10" fmla="*/ 15 w 18"/>
                  <a:gd name="T11" fmla="*/ 1 h 36"/>
                  <a:gd name="T12" fmla="*/ 14 w 18"/>
                  <a:gd name="T13" fmla="*/ 0 h 36"/>
                  <a:gd name="T14" fmla="*/ 12 w 18"/>
                  <a:gd name="T15" fmla="*/ 1 h 36"/>
                  <a:gd name="T16" fmla="*/ 11 w 18"/>
                  <a:gd name="T17" fmla="*/ 2 h 36"/>
                  <a:gd name="T18" fmla="*/ 10 w 18"/>
                  <a:gd name="T19" fmla="*/ 3 h 36"/>
                  <a:gd name="T20" fmla="*/ 10 w 18"/>
                  <a:gd name="T21" fmla="*/ 4 h 36"/>
                  <a:gd name="T22" fmla="*/ 0 w 18"/>
                  <a:gd name="T23" fmla="*/ 34 h 36"/>
                  <a:gd name="T24" fmla="*/ 0 w 18"/>
                  <a:gd name="T25" fmla="*/ 34 h 36"/>
                  <a:gd name="T26" fmla="*/ 0 w 18"/>
                  <a:gd name="T27" fmla="*/ 35 h 36"/>
                  <a:gd name="T28" fmla="*/ 0 w 18"/>
                  <a:gd name="T29" fmla="*/ 36 h 36"/>
                  <a:gd name="T30" fmla="*/ 1 w 18"/>
                  <a:gd name="T31" fmla="*/ 36 h 36"/>
                  <a:gd name="T32" fmla="*/ 2 w 18"/>
                  <a:gd name="T33" fmla="*/ 36 h 36"/>
                  <a:gd name="T34" fmla="*/ 3 w 18"/>
                  <a:gd name="T35" fmla="*/ 36 h 36"/>
                  <a:gd name="T36" fmla="*/ 3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8" y="5"/>
                    </a:lnTo>
                    <a:lnTo>
                      <a:pt x="18" y="4"/>
                    </a:lnTo>
                    <a:lnTo>
                      <a:pt x="17" y="3"/>
                    </a:lnTo>
                    <a:lnTo>
                      <a:pt x="16" y="1"/>
                    </a:lnTo>
                    <a:lnTo>
                      <a:pt x="15" y="1"/>
                    </a:lnTo>
                    <a:lnTo>
                      <a:pt x="14" y="0"/>
                    </a:lnTo>
                    <a:lnTo>
                      <a:pt x="12" y="1"/>
                    </a:lnTo>
                    <a:lnTo>
                      <a:pt x="11" y="2"/>
                    </a:lnTo>
                    <a:lnTo>
                      <a:pt x="10" y="3"/>
                    </a:lnTo>
                    <a:lnTo>
                      <a:pt x="10" y="4"/>
                    </a:lnTo>
                    <a:lnTo>
                      <a:pt x="0" y="34"/>
                    </a:lnTo>
                    <a:lnTo>
                      <a:pt x="0" y="34"/>
                    </a:lnTo>
                    <a:lnTo>
                      <a:pt x="0" y="35"/>
                    </a:lnTo>
                    <a:lnTo>
                      <a:pt x="0" y="36"/>
                    </a:lnTo>
                    <a:lnTo>
                      <a:pt x="1" y="36"/>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29" name="Freeform 445"/>
              <p:cNvSpPr>
                <a:spLocks noChangeAspect="1"/>
              </p:cNvSpPr>
              <p:nvPr/>
            </p:nvSpPr>
            <p:spPr bwMode="auto">
              <a:xfrm>
                <a:off x="1687" y="2835"/>
                <a:ext cx="65" cy="68"/>
              </a:xfrm>
              <a:custGeom>
                <a:avLst/>
                <a:gdLst>
                  <a:gd name="T0" fmla="*/ 2 w 65"/>
                  <a:gd name="T1" fmla="*/ 0 h 68"/>
                  <a:gd name="T2" fmla="*/ 3 w 65"/>
                  <a:gd name="T3" fmla="*/ 22 h 68"/>
                  <a:gd name="T4" fmla="*/ 4 w 65"/>
                  <a:gd name="T5" fmla="*/ 13 h 68"/>
                  <a:gd name="T6" fmla="*/ 7 w 65"/>
                  <a:gd name="T7" fmla="*/ 7 h 68"/>
                  <a:gd name="T8" fmla="*/ 12 w 65"/>
                  <a:gd name="T9" fmla="*/ 4 h 68"/>
                  <a:gd name="T10" fmla="*/ 21 w 65"/>
                  <a:gd name="T11" fmla="*/ 3 h 68"/>
                  <a:gd name="T12" fmla="*/ 26 w 65"/>
                  <a:gd name="T13" fmla="*/ 3 h 68"/>
                  <a:gd name="T14" fmla="*/ 28 w 65"/>
                  <a:gd name="T15" fmla="*/ 5 h 68"/>
                  <a:gd name="T16" fmla="*/ 28 w 65"/>
                  <a:gd name="T17" fmla="*/ 7 h 68"/>
                  <a:gd name="T18" fmla="*/ 28 w 65"/>
                  <a:gd name="T19" fmla="*/ 61 h 68"/>
                  <a:gd name="T20" fmla="*/ 28 w 65"/>
                  <a:gd name="T21" fmla="*/ 63 h 68"/>
                  <a:gd name="T22" fmla="*/ 26 w 65"/>
                  <a:gd name="T23" fmla="*/ 64 h 68"/>
                  <a:gd name="T24" fmla="*/ 21 w 65"/>
                  <a:gd name="T25" fmla="*/ 64 h 68"/>
                  <a:gd name="T26" fmla="*/ 14 w 65"/>
                  <a:gd name="T27" fmla="*/ 64 h 68"/>
                  <a:gd name="T28" fmla="*/ 18 w 65"/>
                  <a:gd name="T29" fmla="*/ 67 h 68"/>
                  <a:gd name="T30" fmla="*/ 28 w 65"/>
                  <a:gd name="T31" fmla="*/ 67 h 68"/>
                  <a:gd name="T32" fmla="*/ 37 w 65"/>
                  <a:gd name="T33" fmla="*/ 67 h 68"/>
                  <a:gd name="T34" fmla="*/ 48 w 65"/>
                  <a:gd name="T35" fmla="*/ 67 h 68"/>
                  <a:gd name="T36" fmla="*/ 52 w 65"/>
                  <a:gd name="T37" fmla="*/ 64 h 68"/>
                  <a:gd name="T38" fmla="*/ 44 w 65"/>
                  <a:gd name="T39" fmla="*/ 64 h 68"/>
                  <a:gd name="T40" fmla="*/ 40 w 65"/>
                  <a:gd name="T41" fmla="*/ 64 h 68"/>
                  <a:gd name="T42" fmla="*/ 38 w 65"/>
                  <a:gd name="T43" fmla="*/ 63 h 68"/>
                  <a:gd name="T44" fmla="*/ 37 w 65"/>
                  <a:gd name="T45" fmla="*/ 61 h 68"/>
                  <a:gd name="T46" fmla="*/ 37 w 65"/>
                  <a:gd name="T47" fmla="*/ 7 h 68"/>
                  <a:gd name="T48" fmla="*/ 37 w 65"/>
                  <a:gd name="T49" fmla="*/ 5 h 68"/>
                  <a:gd name="T50" fmla="*/ 39 w 65"/>
                  <a:gd name="T51" fmla="*/ 3 h 68"/>
                  <a:gd name="T52" fmla="*/ 45 w 65"/>
                  <a:gd name="T53" fmla="*/ 3 h 68"/>
                  <a:gd name="T54" fmla="*/ 54 w 65"/>
                  <a:gd name="T55" fmla="*/ 4 h 68"/>
                  <a:gd name="T56" fmla="*/ 59 w 65"/>
                  <a:gd name="T57" fmla="*/ 7 h 68"/>
                  <a:gd name="T58" fmla="*/ 61 w 65"/>
                  <a:gd name="T59" fmla="*/ 13 h 68"/>
                  <a:gd name="T60" fmla="*/ 63 w 65"/>
                  <a:gd name="T61" fmla="*/ 22 h 68"/>
                  <a:gd name="T62" fmla="*/ 63 w 65"/>
                  <a:gd name="T6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8">
                    <a:moveTo>
                      <a:pt x="63" y="0"/>
                    </a:moveTo>
                    <a:lnTo>
                      <a:pt x="2" y="0"/>
                    </a:lnTo>
                    <a:lnTo>
                      <a:pt x="0" y="22"/>
                    </a:lnTo>
                    <a:lnTo>
                      <a:pt x="3" y="22"/>
                    </a:lnTo>
                    <a:lnTo>
                      <a:pt x="3" y="17"/>
                    </a:lnTo>
                    <a:lnTo>
                      <a:pt x="4" y="13"/>
                    </a:lnTo>
                    <a:lnTo>
                      <a:pt x="5" y="9"/>
                    </a:lnTo>
                    <a:lnTo>
                      <a:pt x="7" y="7"/>
                    </a:lnTo>
                    <a:lnTo>
                      <a:pt x="9" y="5"/>
                    </a:lnTo>
                    <a:lnTo>
                      <a:pt x="12" y="4"/>
                    </a:lnTo>
                    <a:lnTo>
                      <a:pt x="16" y="3"/>
                    </a:lnTo>
                    <a:lnTo>
                      <a:pt x="21" y="3"/>
                    </a:lnTo>
                    <a:lnTo>
                      <a:pt x="24" y="3"/>
                    </a:lnTo>
                    <a:lnTo>
                      <a:pt x="26" y="3"/>
                    </a:lnTo>
                    <a:lnTo>
                      <a:pt x="27" y="4"/>
                    </a:lnTo>
                    <a:lnTo>
                      <a:pt x="28" y="5"/>
                    </a:lnTo>
                    <a:lnTo>
                      <a:pt x="28" y="6"/>
                    </a:lnTo>
                    <a:lnTo>
                      <a:pt x="28" y="7"/>
                    </a:lnTo>
                    <a:lnTo>
                      <a:pt x="28" y="60"/>
                    </a:lnTo>
                    <a:lnTo>
                      <a:pt x="28" y="61"/>
                    </a:lnTo>
                    <a:lnTo>
                      <a:pt x="28" y="62"/>
                    </a:lnTo>
                    <a:lnTo>
                      <a:pt x="28" y="63"/>
                    </a:lnTo>
                    <a:lnTo>
                      <a:pt x="27" y="63"/>
                    </a:lnTo>
                    <a:lnTo>
                      <a:pt x="26" y="64"/>
                    </a:lnTo>
                    <a:lnTo>
                      <a:pt x="24" y="64"/>
                    </a:lnTo>
                    <a:lnTo>
                      <a:pt x="21" y="64"/>
                    </a:lnTo>
                    <a:lnTo>
                      <a:pt x="18" y="64"/>
                    </a:lnTo>
                    <a:lnTo>
                      <a:pt x="14" y="64"/>
                    </a:lnTo>
                    <a:lnTo>
                      <a:pt x="14" y="68"/>
                    </a:lnTo>
                    <a:lnTo>
                      <a:pt x="18" y="67"/>
                    </a:lnTo>
                    <a:lnTo>
                      <a:pt x="23" y="67"/>
                    </a:lnTo>
                    <a:lnTo>
                      <a:pt x="28" y="67"/>
                    </a:lnTo>
                    <a:lnTo>
                      <a:pt x="33" y="67"/>
                    </a:lnTo>
                    <a:lnTo>
                      <a:pt x="37" y="67"/>
                    </a:lnTo>
                    <a:lnTo>
                      <a:pt x="42" y="67"/>
                    </a:lnTo>
                    <a:lnTo>
                      <a:pt x="48" y="67"/>
                    </a:lnTo>
                    <a:lnTo>
                      <a:pt x="52" y="68"/>
                    </a:lnTo>
                    <a:lnTo>
                      <a:pt x="52" y="64"/>
                    </a:lnTo>
                    <a:lnTo>
                      <a:pt x="48" y="64"/>
                    </a:lnTo>
                    <a:lnTo>
                      <a:pt x="44" y="64"/>
                    </a:lnTo>
                    <a:lnTo>
                      <a:pt x="42" y="64"/>
                    </a:lnTo>
                    <a:lnTo>
                      <a:pt x="40" y="64"/>
                    </a:lnTo>
                    <a:lnTo>
                      <a:pt x="38" y="63"/>
                    </a:lnTo>
                    <a:lnTo>
                      <a:pt x="38" y="63"/>
                    </a:lnTo>
                    <a:lnTo>
                      <a:pt x="37" y="62"/>
                    </a:lnTo>
                    <a:lnTo>
                      <a:pt x="37" y="61"/>
                    </a:lnTo>
                    <a:lnTo>
                      <a:pt x="37" y="60"/>
                    </a:lnTo>
                    <a:lnTo>
                      <a:pt x="37" y="7"/>
                    </a:lnTo>
                    <a:lnTo>
                      <a:pt x="37" y="6"/>
                    </a:lnTo>
                    <a:lnTo>
                      <a:pt x="37" y="5"/>
                    </a:lnTo>
                    <a:lnTo>
                      <a:pt x="38" y="4"/>
                    </a:lnTo>
                    <a:lnTo>
                      <a:pt x="39" y="3"/>
                    </a:lnTo>
                    <a:lnTo>
                      <a:pt x="41" y="3"/>
                    </a:lnTo>
                    <a:lnTo>
                      <a:pt x="45" y="3"/>
                    </a:lnTo>
                    <a:lnTo>
                      <a:pt x="50" y="3"/>
                    </a:lnTo>
                    <a:lnTo>
                      <a:pt x="54" y="4"/>
                    </a:lnTo>
                    <a:lnTo>
                      <a:pt x="57" y="5"/>
                    </a:lnTo>
                    <a:lnTo>
                      <a:pt x="59" y="7"/>
                    </a:lnTo>
                    <a:lnTo>
                      <a:pt x="60" y="9"/>
                    </a:lnTo>
                    <a:lnTo>
                      <a:pt x="61" y="13"/>
                    </a:lnTo>
                    <a:lnTo>
                      <a:pt x="62" y="17"/>
                    </a:lnTo>
                    <a:lnTo>
                      <a:pt x="63" y="22"/>
                    </a:lnTo>
                    <a:lnTo>
                      <a:pt x="65" y="22"/>
                    </a:lnTo>
                    <a:lnTo>
                      <a:pt x="6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30" name="Freeform 446"/>
              <p:cNvSpPr>
                <a:spLocks noChangeAspect="1" noEditPoints="1"/>
              </p:cNvSpPr>
              <p:nvPr/>
            </p:nvSpPr>
            <p:spPr bwMode="auto">
              <a:xfrm>
                <a:off x="1750" y="2858"/>
                <a:ext cx="44" cy="46"/>
              </a:xfrm>
              <a:custGeom>
                <a:avLst/>
                <a:gdLst>
                  <a:gd name="T0" fmla="*/ 44 w 44"/>
                  <a:gd name="T1" fmla="*/ 23 h 46"/>
                  <a:gd name="T2" fmla="*/ 44 w 44"/>
                  <a:gd name="T3" fmla="*/ 19 h 46"/>
                  <a:gd name="T4" fmla="*/ 43 w 44"/>
                  <a:gd name="T5" fmla="*/ 14 h 46"/>
                  <a:gd name="T6" fmla="*/ 41 w 44"/>
                  <a:gd name="T7" fmla="*/ 10 h 46"/>
                  <a:gd name="T8" fmla="*/ 38 w 44"/>
                  <a:gd name="T9" fmla="*/ 7 h 46"/>
                  <a:gd name="T10" fmla="*/ 35 w 44"/>
                  <a:gd name="T11" fmla="*/ 4 h 46"/>
                  <a:gd name="T12" fmla="*/ 31 w 44"/>
                  <a:gd name="T13" fmla="*/ 2 h 46"/>
                  <a:gd name="T14" fmla="*/ 27 w 44"/>
                  <a:gd name="T15" fmla="*/ 0 h 46"/>
                  <a:gd name="T16" fmla="*/ 22 w 44"/>
                  <a:gd name="T17" fmla="*/ 0 h 46"/>
                  <a:gd name="T18" fmla="*/ 18 w 44"/>
                  <a:gd name="T19" fmla="*/ 0 h 46"/>
                  <a:gd name="T20" fmla="*/ 14 w 44"/>
                  <a:gd name="T21" fmla="*/ 2 h 46"/>
                  <a:gd name="T22" fmla="*/ 10 w 44"/>
                  <a:gd name="T23" fmla="*/ 4 h 46"/>
                  <a:gd name="T24" fmla="*/ 7 w 44"/>
                  <a:gd name="T25" fmla="*/ 7 h 46"/>
                  <a:gd name="T26" fmla="*/ 4 w 44"/>
                  <a:gd name="T27" fmla="*/ 10 h 46"/>
                  <a:gd name="T28" fmla="*/ 2 w 44"/>
                  <a:gd name="T29" fmla="*/ 14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2 h 46"/>
                  <a:gd name="T56" fmla="*/ 13 w 44"/>
                  <a:gd name="T57" fmla="*/ 39 h 46"/>
                  <a:gd name="T58" fmla="*/ 11 w 44"/>
                  <a:gd name="T59" fmla="*/ 36 h 46"/>
                  <a:gd name="T60" fmla="*/ 10 w 44"/>
                  <a:gd name="T61" fmla="*/ 33 h 46"/>
                  <a:gd name="T62" fmla="*/ 9 w 44"/>
                  <a:gd name="T63" fmla="*/ 29 h 46"/>
                  <a:gd name="T64" fmla="*/ 9 w 44"/>
                  <a:gd name="T65" fmla="*/ 25 h 46"/>
                  <a:gd name="T66" fmla="*/ 8 w 44"/>
                  <a:gd name="T67" fmla="*/ 22 h 46"/>
                  <a:gd name="T68" fmla="*/ 9 w 44"/>
                  <a:gd name="T69" fmla="*/ 19 h 46"/>
                  <a:gd name="T70" fmla="*/ 9 w 44"/>
                  <a:gd name="T71" fmla="*/ 16 h 46"/>
                  <a:gd name="T72" fmla="*/ 10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6 w 44"/>
                  <a:gd name="T85" fmla="*/ 2 h 46"/>
                  <a:gd name="T86" fmla="*/ 29 w 44"/>
                  <a:gd name="T87" fmla="*/ 4 h 46"/>
                  <a:gd name="T88" fmla="*/ 31 w 44"/>
                  <a:gd name="T89" fmla="*/ 6 h 46"/>
                  <a:gd name="T90" fmla="*/ 34 w 44"/>
                  <a:gd name="T91" fmla="*/ 9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1" y="10"/>
                    </a:lnTo>
                    <a:lnTo>
                      <a:pt x="38" y="7"/>
                    </a:lnTo>
                    <a:lnTo>
                      <a:pt x="35" y="4"/>
                    </a:lnTo>
                    <a:lnTo>
                      <a:pt x="31" y="2"/>
                    </a:lnTo>
                    <a:lnTo>
                      <a:pt x="27" y="0"/>
                    </a:lnTo>
                    <a:lnTo>
                      <a:pt x="22" y="0"/>
                    </a:lnTo>
                    <a:lnTo>
                      <a:pt x="18" y="0"/>
                    </a:lnTo>
                    <a:lnTo>
                      <a:pt x="14" y="2"/>
                    </a:lnTo>
                    <a:lnTo>
                      <a:pt x="10" y="4"/>
                    </a:lnTo>
                    <a:lnTo>
                      <a:pt x="7" y="7"/>
                    </a:lnTo>
                    <a:lnTo>
                      <a:pt x="4" y="10"/>
                    </a:lnTo>
                    <a:lnTo>
                      <a:pt x="2" y="14"/>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2"/>
                    </a:lnTo>
                    <a:lnTo>
                      <a:pt x="13" y="39"/>
                    </a:lnTo>
                    <a:lnTo>
                      <a:pt x="11" y="36"/>
                    </a:lnTo>
                    <a:lnTo>
                      <a:pt x="10" y="33"/>
                    </a:lnTo>
                    <a:lnTo>
                      <a:pt x="9" y="29"/>
                    </a:lnTo>
                    <a:lnTo>
                      <a:pt x="9" y="25"/>
                    </a:lnTo>
                    <a:lnTo>
                      <a:pt x="8" y="22"/>
                    </a:lnTo>
                    <a:lnTo>
                      <a:pt x="9" y="19"/>
                    </a:lnTo>
                    <a:lnTo>
                      <a:pt x="9" y="16"/>
                    </a:lnTo>
                    <a:lnTo>
                      <a:pt x="10" y="12"/>
                    </a:lnTo>
                    <a:lnTo>
                      <a:pt x="11" y="9"/>
                    </a:lnTo>
                    <a:lnTo>
                      <a:pt x="13" y="6"/>
                    </a:lnTo>
                    <a:lnTo>
                      <a:pt x="16" y="4"/>
                    </a:lnTo>
                    <a:lnTo>
                      <a:pt x="19" y="2"/>
                    </a:lnTo>
                    <a:lnTo>
                      <a:pt x="22" y="2"/>
                    </a:lnTo>
                    <a:lnTo>
                      <a:pt x="26" y="2"/>
                    </a:lnTo>
                    <a:lnTo>
                      <a:pt x="29" y="4"/>
                    </a:lnTo>
                    <a:lnTo>
                      <a:pt x="31" y="6"/>
                    </a:lnTo>
                    <a:lnTo>
                      <a:pt x="34" y="9"/>
                    </a:lnTo>
                    <a:lnTo>
                      <a:pt x="35" y="12"/>
                    </a:lnTo>
                    <a:lnTo>
                      <a:pt x="36" y="16"/>
                    </a:lnTo>
                    <a:lnTo>
                      <a:pt x="36" y="19"/>
                    </a:lnTo>
                    <a:lnTo>
                      <a:pt x="36" y="22"/>
                    </a:lnTo>
                    <a:lnTo>
                      <a:pt x="36" y="25"/>
                    </a:lnTo>
                    <a:lnTo>
                      <a:pt x="36" y="29"/>
                    </a:lnTo>
                    <a:lnTo>
                      <a:pt x="35" y="32"/>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31" name="Freeform 447"/>
              <p:cNvSpPr>
                <a:spLocks noChangeAspect="1"/>
              </p:cNvSpPr>
              <p:nvPr/>
            </p:nvSpPr>
            <p:spPr bwMode="auto">
              <a:xfrm>
                <a:off x="1799" y="2841"/>
                <a:ext cx="31" cy="63"/>
              </a:xfrm>
              <a:custGeom>
                <a:avLst/>
                <a:gdLst>
                  <a:gd name="T0" fmla="*/ 16 w 31"/>
                  <a:gd name="T1" fmla="*/ 22 h 63"/>
                  <a:gd name="T2" fmla="*/ 30 w 31"/>
                  <a:gd name="T3" fmla="*/ 22 h 63"/>
                  <a:gd name="T4" fmla="*/ 30 w 31"/>
                  <a:gd name="T5" fmla="*/ 19 h 63"/>
                  <a:gd name="T6" fmla="*/ 16 w 31"/>
                  <a:gd name="T7" fmla="*/ 19 h 63"/>
                  <a:gd name="T8" fmla="*/ 16 w 31"/>
                  <a:gd name="T9" fmla="*/ 0 h 63"/>
                  <a:gd name="T10" fmla="*/ 13 w 31"/>
                  <a:gd name="T11" fmla="*/ 0 h 63"/>
                  <a:gd name="T12" fmla="*/ 12 w 31"/>
                  <a:gd name="T13" fmla="*/ 7 h 63"/>
                  <a:gd name="T14" fmla="*/ 10 w 31"/>
                  <a:gd name="T15" fmla="*/ 13 h 63"/>
                  <a:gd name="T16" fmla="*/ 6 w 31"/>
                  <a:gd name="T17" fmla="*/ 17 h 63"/>
                  <a:gd name="T18" fmla="*/ 0 w 31"/>
                  <a:gd name="T19" fmla="*/ 19 h 63"/>
                  <a:gd name="T20" fmla="*/ 0 w 31"/>
                  <a:gd name="T21" fmla="*/ 22 h 63"/>
                  <a:gd name="T22" fmla="*/ 9 w 31"/>
                  <a:gd name="T23" fmla="*/ 22 h 63"/>
                  <a:gd name="T24" fmla="*/ 9 w 31"/>
                  <a:gd name="T25" fmla="*/ 49 h 63"/>
                  <a:gd name="T26" fmla="*/ 9 w 31"/>
                  <a:gd name="T27" fmla="*/ 53 h 63"/>
                  <a:gd name="T28" fmla="*/ 10 w 31"/>
                  <a:gd name="T29" fmla="*/ 56 h 63"/>
                  <a:gd name="T30" fmla="*/ 12 w 31"/>
                  <a:gd name="T31" fmla="*/ 59 h 63"/>
                  <a:gd name="T32" fmla="*/ 14 w 31"/>
                  <a:gd name="T33" fmla="*/ 60 h 63"/>
                  <a:gd name="T34" fmla="*/ 16 w 31"/>
                  <a:gd name="T35" fmla="*/ 62 h 63"/>
                  <a:gd name="T36" fmla="*/ 18 w 31"/>
                  <a:gd name="T37" fmla="*/ 62 h 63"/>
                  <a:gd name="T38" fmla="*/ 20 w 31"/>
                  <a:gd name="T39" fmla="*/ 63 h 63"/>
                  <a:gd name="T40" fmla="*/ 22 w 31"/>
                  <a:gd name="T41" fmla="*/ 63 h 63"/>
                  <a:gd name="T42" fmla="*/ 24 w 31"/>
                  <a:gd name="T43" fmla="*/ 62 h 63"/>
                  <a:gd name="T44" fmla="*/ 26 w 31"/>
                  <a:gd name="T45" fmla="*/ 61 h 63"/>
                  <a:gd name="T46" fmla="*/ 28 w 31"/>
                  <a:gd name="T47" fmla="*/ 60 h 63"/>
                  <a:gd name="T48" fmla="*/ 29 w 31"/>
                  <a:gd name="T49" fmla="*/ 58 h 63"/>
                  <a:gd name="T50" fmla="*/ 30 w 31"/>
                  <a:gd name="T51" fmla="*/ 56 h 63"/>
                  <a:gd name="T52" fmla="*/ 31 w 31"/>
                  <a:gd name="T53" fmla="*/ 54 h 63"/>
                  <a:gd name="T54" fmla="*/ 31 w 31"/>
                  <a:gd name="T55" fmla="*/ 52 h 63"/>
                  <a:gd name="T56" fmla="*/ 31 w 31"/>
                  <a:gd name="T57" fmla="*/ 49 h 63"/>
                  <a:gd name="T58" fmla="*/ 31 w 31"/>
                  <a:gd name="T59" fmla="*/ 43 h 63"/>
                  <a:gd name="T60" fmla="*/ 29 w 31"/>
                  <a:gd name="T61" fmla="*/ 43 h 63"/>
                  <a:gd name="T62" fmla="*/ 29 w 31"/>
                  <a:gd name="T63" fmla="*/ 49 h 63"/>
                  <a:gd name="T64" fmla="*/ 28 w 31"/>
                  <a:gd name="T65" fmla="*/ 54 h 63"/>
                  <a:gd name="T66" fmla="*/ 27 w 31"/>
                  <a:gd name="T67" fmla="*/ 57 h 63"/>
                  <a:gd name="T68" fmla="*/ 25 w 31"/>
                  <a:gd name="T69" fmla="*/ 59 h 63"/>
                  <a:gd name="T70" fmla="*/ 22 w 31"/>
                  <a:gd name="T71" fmla="*/ 60 h 63"/>
                  <a:gd name="T72" fmla="*/ 20 w 31"/>
                  <a:gd name="T73" fmla="*/ 60 h 63"/>
                  <a:gd name="T74" fmla="*/ 18 w 31"/>
                  <a:gd name="T75" fmla="*/ 59 h 63"/>
                  <a:gd name="T76" fmla="*/ 17 w 31"/>
                  <a:gd name="T77" fmla="*/ 57 h 63"/>
                  <a:gd name="T78" fmla="*/ 16 w 31"/>
                  <a:gd name="T79" fmla="*/ 55 h 63"/>
                  <a:gd name="T80" fmla="*/ 16 w 31"/>
                  <a:gd name="T81" fmla="*/ 54 h 63"/>
                  <a:gd name="T82" fmla="*/ 16 w 31"/>
                  <a:gd name="T83" fmla="*/ 52 h 63"/>
                  <a:gd name="T84" fmla="*/ 16 w 31"/>
                  <a:gd name="T85" fmla="*/ 50 h 63"/>
                  <a:gd name="T86" fmla="*/ 16 w 31"/>
                  <a:gd name="T87" fmla="*/ 49 h 63"/>
                  <a:gd name="T88" fmla="*/ 16 w 31"/>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3">
                    <a:moveTo>
                      <a:pt x="16" y="22"/>
                    </a:moveTo>
                    <a:lnTo>
                      <a:pt x="30" y="22"/>
                    </a:lnTo>
                    <a:lnTo>
                      <a:pt x="30" y="19"/>
                    </a:lnTo>
                    <a:lnTo>
                      <a:pt x="16" y="19"/>
                    </a:lnTo>
                    <a:lnTo>
                      <a:pt x="16" y="0"/>
                    </a:lnTo>
                    <a:lnTo>
                      <a:pt x="13" y="0"/>
                    </a:lnTo>
                    <a:lnTo>
                      <a:pt x="12" y="7"/>
                    </a:lnTo>
                    <a:lnTo>
                      <a:pt x="10" y="13"/>
                    </a:lnTo>
                    <a:lnTo>
                      <a:pt x="6" y="17"/>
                    </a:lnTo>
                    <a:lnTo>
                      <a:pt x="0" y="19"/>
                    </a:lnTo>
                    <a:lnTo>
                      <a:pt x="0" y="22"/>
                    </a:lnTo>
                    <a:lnTo>
                      <a:pt x="9" y="22"/>
                    </a:lnTo>
                    <a:lnTo>
                      <a:pt x="9" y="49"/>
                    </a:lnTo>
                    <a:lnTo>
                      <a:pt x="9" y="53"/>
                    </a:lnTo>
                    <a:lnTo>
                      <a:pt x="10" y="56"/>
                    </a:lnTo>
                    <a:lnTo>
                      <a:pt x="12" y="59"/>
                    </a:lnTo>
                    <a:lnTo>
                      <a:pt x="14" y="60"/>
                    </a:lnTo>
                    <a:lnTo>
                      <a:pt x="16" y="62"/>
                    </a:lnTo>
                    <a:lnTo>
                      <a:pt x="18" y="62"/>
                    </a:lnTo>
                    <a:lnTo>
                      <a:pt x="20" y="63"/>
                    </a:lnTo>
                    <a:lnTo>
                      <a:pt x="22" y="63"/>
                    </a:lnTo>
                    <a:lnTo>
                      <a:pt x="24" y="62"/>
                    </a:lnTo>
                    <a:lnTo>
                      <a:pt x="26" y="61"/>
                    </a:lnTo>
                    <a:lnTo>
                      <a:pt x="28" y="60"/>
                    </a:lnTo>
                    <a:lnTo>
                      <a:pt x="29" y="58"/>
                    </a:lnTo>
                    <a:lnTo>
                      <a:pt x="30" y="56"/>
                    </a:lnTo>
                    <a:lnTo>
                      <a:pt x="31" y="54"/>
                    </a:lnTo>
                    <a:lnTo>
                      <a:pt x="31" y="52"/>
                    </a:lnTo>
                    <a:lnTo>
                      <a:pt x="31" y="49"/>
                    </a:lnTo>
                    <a:lnTo>
                      <a:pt x="31" y="43"/>
                    </a:lnTo>
                    <a:lnTo>
                      <a:pt x="29" y="43"/>
                    </a:lnTo>
                    <a:lnTo>
                      <a:pt x="29" y="49"/>
                    </a:lnTo>
                    <a:lnTo>
                      <a:pt x="28" y="54"/>
                    </a:lnTo>
                    <a:lnTo>
                      <a:pt x="27" y="57"/>
                    </a:lnTo>
                    <a:lnTo>
                      <a:pt x="25" y="59"/>
                    </a:lnTo>
                    <a:lnTo>
                      <a:pt x="22" y="60"/>
                    </a:lnTo>
                    <a:lnTo>
                      <a:pt x="20" y="60"/>
                    </a:lnTo>
                    <a:lnTo>
                      <a:pt x="18" y="59"/>
                    </a:lnTo>
                    <a:lnTo>
                      <a:pt x="17" y="57"/>
                    </a:lnTo>
                    <a:lnTo>
                      <a:pt x="16" y="55"/>
                    </a:lnTo>
                    <a:lnTo>
                      <a:pt x="16" y="54"/>
                    </a:lnTo>
                    <a:lnTo>
                      <a:pt x="16" y="52"/>
                    </a:lnTo>
                    <a:lnTo>
                      <a:pt x="16" y="50"/>
                    </a:lnTo>
                    <a:lnTo>
                      <a:pt x="16" y="49"/>
                    </a:lnTo>
                    <a:lnTo>
                      <a:pt x="16"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32" name="Freeform 448"/>
              <p:cNvSpPr>
                <a:spLocks noChangeAspect="1" noEditPoints="1"/>
              </p:cNvSpPr>
              <p:nvPr/>
            </p:nvSpPr>
            <p:spPr bwMode="auto">
              <a:xfrm>
                <a:off x="1840" y="2858"/>
                <a:ext cx="45" cy="46"/>
              </a:xfrm>
              <a:custGeom>
                <a:avLst/>
                <a:gdLst>
                  <a:gd name="T0" fmla="*/ 30 w 45"/>
                  <a:gd name="T1" fmla="*/ 40 h 46"/>
                  <a:gd name="T2" fmla="*/ 34 w 45"/>
                  <a:gd name="T3" fmla="*/ 44 h 46"/>
                  <a:gd name="T4" fmla="*/ 38 w 45"/>
                  <a:gd name="T5" fmla="*/ 45 h 46"/>
                  <a:gd name="T6" fmla="*/ 41 w 45"/>
                  <a:gd name="T7" fmla="*/ 44 h 46"/>
                  <a:gd name="T8" fmla="*/ 43 w 45"/>
                  <a:gd name="T9" fmla="*/ 42 h 46"/>
                  <a:gd name="T10" fmla="*/ 45 w 45"/>
                  <a:gd name="T11" fmla="*/ 38 h 46"/>
                  <a:gd name="T12" fmla="*/ 45 w 45"/>
                  <a:gd name="T13" fmla="*/ 30 h 46"/>
                  <a:gd name="T14" fmla="*/ 43 w 45"/>
                  <a:gd name="T15" fmla="*/ 36 h 46"/>
                  <a:gd name="T16" fmla="*/ 41 w 45"/>
                  <a:gd name="T17" fmla="*/ 41 h 46"/>
                  <a:gd name="T18" fmla="*/ 39 w 45"/>
                  <a:gd name="T19" fmla="*/ 42 h 46"/>
                  <a:gd name="T20" fmla="*/ 36 w 45"/>
                  <a:gd name="T21" fmla="*/ 40 h 46"/>
                  <a:gd name="T22" fmla="*/ 36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5 h 46"/>
                  <a:gd name="T44" fmla="*/ 10 w 45"/>
                  <a:gd name="T45" fmla="*/ 15 h 46"/>
                  <a:gd name="T46" fmla="*/ 12 w 45"/>
                  <a:gd name="T47" fmla="*/ 13 h 46"/>
                  <a:gd name="T48" fmla="*/ 12 w 45"/>
                  <a:gd name="T49" fmla="*/ 10 h 46"/>
                  <a:gd name="T50" fmla="*/ 10 w 45"/>
                  <a:gd name="T51" fmla="*/ 7 h 46"/>
                  <a:gd name="T52" fmla="*/ 10 w 45"/>
                  <a:gd name="T53" fmla="*/ 4 h 46"/>
                  <a:gd name="T54" fmla="*/ 15 w 45"/>
                  <a:gd name="T55" fmla="*/ 2 h 46"/>
                  <a:gd name="T56" fmla="*/ 20 w 45"/>
                  <a:gd name="T57" fmla="*/ 2 h 46"/>
                  <a:gd name="T58" fmla="*/ 24 w 45"/>
                  <a:gd name="T59" fmla="*/ 4 h 46"/>
                  <a:gd name="T60" fmla="*/ 27 w 45"/>
                  <a:gd name="T61" fmla="*/ 7 h 46"/>
                  <a:gd name="T62" fmla="*/ 28 w 45"/>
                  <a:gd name="T63" fmla="*/ 12 h 46"/>
                  <a:gd name="T64" fmla="*/ 29 w 45"/>
                  <a:gd name="T65" fmla="*/ 19 h 46"/>
                  <a:gd name="T66" fmla="*/ 10 w 45"/>
                  <a:gd name="T67" fmla="*/ 22 h 46"/>
                  <a:gd name="T68" fmla="*/ 2 w 45"/>
                  <a:gd name="T69" fmla="*/ 28 h 46"/>
                  <a:gd name="T70" fmla="*/ 0 w 45"/>
                  <a:gd name="T71" fmla="*/ 35 h 46"/>
                  <a:gd name="T72" fmla="*/ 6 w 45"/>
                  <a:gd name="T73" fmla="*/ 43 h 46"/>
                  <a:gd name="T74" fmla="*/ 16 w 45"/>
                  <a:gd name="T75" fmla="*/ 46 h 46"/>
                  <a:gd name="T76" fmla="*/ 25 w 45"/>
                  <a:gd name="T77" fmla="*/ 43 h 46"/>
                  <a:gd name="T78" fmla="*/ 29 w 45"/>
                  <a:gd name="T79" fmla="*/ 37 h 46"/>
                  <a:gd name="T80" fmla="*/ 29 w 45"/>
                  <a:gd name="T81" fmla="*/ 31 h 46"/>
                  <a:gd name="T82" fmla="*/ 27 w 45"/>
                  <a:gd name="T83" fmla="*/ 37 h 46"/>
                  <a:gd name="T84" fmla="*/ 24 w 45"/>
                  <a:gd name="T85" fmla="*/ 41 h 46"/>
                  <a:gd name="T86" fmla="*/ 21 w 45"/>
                  <a:gd name="T87" fmla="*/ 43 h 46"/>
                  <a:gd name="T88" fmla="*/ 17 w 45"/>
                  <a:gd name="T89" fmla="*/ 43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4"/>
                    </a:lnTo>
                    <a:lnTo>
                      <a:pt x="37" y="45"/>
                    </a:lnTo>
                    <a:lnTo>
                      <a:pt x="38" y="45"/>
                    </a:lnTo>
                    <a:lnTo>
                      <a:pt x="39" y="45"/>
                    </a:lnTo>
                    <a:lnTo>
                      <a:pt x="41" y="44"/>
                    </a:lnTo>
                    <a:lnTo>
                      <a:pt x="42" y="43"/>
                    </a:lnTo>
                    <a:lnTo>
                      <a:pt x="43" y="42"/>
                    </a:lnTo>
                    <a:lnTo>
                      <a:pt x="44" y="41"/>
                    </a:lnTo>
                    <a:lnTo>
                      <a:pt x="45" y="38"/>
                    </a:lnTo>
                    <a:lnTo>
                      <a:pt x="45" y="36"/>
                    </a:lnTo>
                    <a:lnTo>
                      <a:pt x="45" y="30"/>
                    </a:lnTo>
                    <a:lnTo>
                      <a:pt x="43" y="30"/>
                    </a:lnTo>
                    <a:lnTo>
                      <a:pt x="43" y="36"/>
                    </a:lnTo>
                    <a:lnTo>
                      <a:pt x="42" y="39"/>
                    </a:lnTo>
                    <a:lnTo>
                      <a:pt x="41" y="41"/>
                    </a:lnTo>
                    <a:lnTo>
                      <a:pt x="40" y="42"/>
                    </a:lnTo>
                    <a:lnTo>
                      <a:pt x="39" y="42"/>
                    </a:lnTo>
                    <a:lnTo>
                      <a:pt x="37" y="41"/>
                    </a:lnTo>
                    <a:lnTo>
                      <a:pt x="36" y="40"/>
                    </a:lnTo>
                    <a:lnTo>
                      <a:pt x="36" y="38"/>
                    </a:lnTo>
                    <a:lnTo>
                      <a:pt x="36" y="37"/>
                    </a:lnTo>
                    <a:lnTo>
                      <a:pt x="36" y="17"/>
                    </a:lnTo>
                    <a:lnTo>
                      <a:pt x="35" y="14"/>
                    </a:lnTo>
                    <a:lnTo>
                      <a:pt x="35" y="11"/>
                    </a:lnTo>
                    <a:lnTo>
                      <a:pt x="34" y="8"/>
                    </a:lnTo>
                    <a:lnTo>
                      <a:pt x="32" y="5"/>
                    </a:lnTo>
                    <a:lnTo>
                      <a:pt x="29" y="3"/>
                    </a:lnTo>
                    <a:lnTo>
                      <a:pt x="25" y="1"/>
                    </a:lnTo>
                    <a:lnTo>
                      <a:pt x="22" y="0"/>
                    </a:lnTo>
                    <a:lnTo>
                      <a:pt x="18" y="0"/>
                    </a:lnTo>
                    <a:lnTo>
                      <a:pt x="15" y="0"/>
                    </a:lnTo>
                    <a:lnTo>
                      <a:pt x="12" y="1"/>
                    </a:lnTo>
                    <a:lnTo>
                      <a:pt x="10" y="2"/>
                    </a:lnTo>
                    <a:lnTo>
                      <a:pt x="8" y="3"/>
                    </a:lnTo>
                    <a:lnTo>
                      <a:pt x="6" y="5"/>
                    </a:lnTo>
                    <a:lnTo>
                      <a:pt x="4" y="7"/>
                    </a:lnTo>
                    <a:lnTo>
                      <a:pt x="4" y="9"/>
                    </a:lnTo>
                    <a:lnTo>
                      <a:pt x="3" y="11"/>
                    </a:lnTo>
                    <a:lnTo>
                      <a:pt x="4" y="13"/>
                    </a:lnTo>
                    <a:lnTo>
                      <a:pt x="5" y="15"/>
                    </a:lnTo>
                    <a:lnTo>
                      <a:pt x="6" y="15"/>
                    </a:lnTo>
                    <a:lnTo>
                      <a:pt x="8" y="16"/>
                    </a:lnTo>
                    <a:lnTo>
                      <a:pt x="10" y="15"/>
                    </a:lnTo>
                    <a:lnTo>
                      <a:pt x="11" y="14"/>
                    </a:lnTo>
                    <a:lnTo>
                      <a:pt x="12" y="13"/>
                    </a:lnTo>
                    <a:lnTo>
                      <a:pt x="12" y="11"/>
                    </a:lnTo>
                    <a:lnTo>
                      <a:pt x="12" y="10"/>
                    </a:lnTo>
                    <a:lnTo>
                      <a:pt x="12" y="9"/>
                    </a:lnTo>
                    <a:lnTo>
                      <a:pt x="10" y="7"/>
                    </a:lnTo>
                    <a:lnTo>
                      <a:pt x="7" y="7"/>
                    </a:lnTo>
                    <a:lnTo>
                      <a:pt x="10" y="4"/>
                    </a:lnTo>
                    <a:lnTo>
                      <a:pt x="12" y="3"/>
                    </a:lnTo>
                    <a:lnTo>
                      <a:pt x="15" y="2"/>
                    </a:lnTo>
                    <a:lnTo>
                      <a:pt x="18" y="2"/>
                    </a:lnTo>
                    <a:lnTo>
                      <a:pt x="20" y="2"/>
                    </a:lnTo>
                    <a:lnTo>
                      <a:pt x="22" y="3"/>
                    </a:lnTo>
                    <a:lnTo>
                      <a:pt x="24" y="4"/>
                    </a:lnTo>
                    <a:lnTo>
                      <a:pt x="25" y="5"/>
                    </a:lnTo>
                    <a:lnTo>
                      <a:pt x="27" y="7"/>
                    </a:lnTo>
                    <a:lnTo>
                      <a:pt x="28" y="9"/>
                    </a:lnTo>
                    <a:lnTo>
                      <a:pt x="28" y="12"/>
                    </a:lnTo>
                    <a:lnTo>
                      <a:pt x="29" y="15"/>
                    </a:lnTo>
                    <a:lnTo>
                      <a:pt x="29" y="19"/>
                    </a:lnTo>
                    <a:lnTo>
                      <a:pt x="20" y="19"/>
                    </a:lnTo>
                    <a:lnTo>
                      <a:pt x="10" y="22"/>
                    </a:lnTo>
                    <a:lnTo>
                      <a:pt x="6" y="25"/>
                    </a:lnTo>
                    <a:lnTo>
                      <a:pt x="2" y="28"/>
                    </a:lnTo>
                    <a:lnTo>
                      <a:pt x="1" y="32"/>
                    </a:lnTo>
                    <a:lnTo>
                      <a:pt x="0" y="35"/>
                    </a:lnTo>
                    <a:lnTo>
                      <a:pt x="2" y="40"/>
                    </a:lnTo>
                    <a:lnTo>
                      <a:pt x="6" y="43"/>
                    </a:lnTo>
                    <a:lnTo>
                      <a:pt x="11" y="45"/>
                    </a:lnTo>
                    <a:lnTo>
                      <a:pt x="16" y="46"/>
                    </a:lnTo>
                    <a:lnTo>
                      <a:pt x="21" y="45"/>
                    </a:lnTo>
                    <a:lnTo>
                      <a:pt x="25" y="43"/>
                    </a:lnTo>
                    <a:lnTo>
                      <a:pt x="27" y="40"/>
                    </a:lnTo>
                    <a:lnTo>
                      <a:pt x="29" y="37"/>
                    </a:lnTo>
                    <a:close/>
                    <a:moveTo>
                      <a:pt x="29" y="21"/>
                    </a:moveTo>
                    <a:lnTo>
                      <a:pt x="29" y="31"/>
                    </a:lnTo>
                    <a:lnTo>
                      <a:pt x="28" y="34"/>
                    </a:lnTo>
                    <a:lnTo>
                      <a:pt x="27" y="37"/>
                    </a:lnTo>
                    <a:lnTo>
                      <a:pt x="26" y="39"/>
                    </a:lnTo>
                    <a:lnTo>
                      <a:pt x="24" y="41"/>
                    </a:lnTo>
                    <a:lnTo>
                      <a:pt x="23" y="42"/>
                    </a:lnTo>
                    <a:lnTo>
                      <a:pt x="21" y="43"/>
                    </a:lnTo>
                    <a:lnTo>
                      <a:pt x="19" y="43"/>
                    </a:lnTo>
                    <a:lnTo>
                      <a:pt x="17" y="43"/>
                    </a:lnTo>
                    <a:lnTo>
                      <a:pt x="13" y="43"/>
                    </a:lnTo>
                    <a:lnTo>
                      <a:pt x="11" y="41"/>
                    </a:lnTo>
                    <a:lnTo>
                      <a:pt x="9" y="38"/>
                    </a:lnTo>
                    <a:lnTo>
                      <a:pt x="8" y="35"/>
                    </a:lnTo>
                    <a:lnTo>
                      <a:pt x="9" y="30"/>
                    </a:lnTo>
                    <a:lnTo>
                      <a:pt x="12" y="26"/>
                    </a:lnTo>
                    <a:lnTo>
                      <a:pt x="18" y="22"/>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33" name="Freeform 449"/>
              <p:cNvSpPr>
                <a:spLocks noChangeAspect="1"/>
              </p:cNvSpPr>
              <p:nvPr/>
            </p:nvSpPr>
            <p:spPr bwMode="auto">
              <a:xfrm>
                <a:off x="1889" y="2833"/>
                <a:ext cx="22" cy="70"/>
              </a:xfrm>
              <a:custGeom>
                <a:avLst/>
                <a:gdLst>
                  <a:gd name="T0" fmla="*/ 15 w 22"/>
                  <a:gd name="T1" fmla="*/ 0 h 70"/>
                  <a:gd name="T2" fmla="*/ 0 w 22"/>
                  <a:gd name="T3" fmla="*/ 1 h 70"/>
                  <a:gd name="T4" fmla="*/ 0 w 22"/>
                  <a:gd name="T5" fmla="*/ 5 h 70"/>
                  <a:gd name="T6" fmla="*/ 3 w 22"/>
                  <a:gd name="T7" fmla="*/ 5 h 70"/>
                  <a:gd name="T8" fmla="*/ 4 w 22"/>
                  <a:gd name="T9" fmla="*/ 5 h 70"/>
                  <a:gd name="T10" fmla="*/ 6 w 22"/>
                  <a:gd name="T11" fmla="*/ 5 h 70"/>
                  <a:gd name="T12" fmla="*/ 7 w 22"/>
                  <a:gd name="T13" fmla="*/ 5 h 70"/>
                  <a:gd name="T14" fmla="*/ 7 w 22"/>
                  <a:gd name="T15" fmla="*/ 6 h 70"/>
                  <a:gd name="T16" fmla="*/ 8 w 22"/>
                  <a:gd name="T17" fmla="*/ 7 h 70"/>
                  <a:gd name="T18" fmla="*/ 8 w 22"/>
                  <a:gd name="T19" fmla="*/ 8 h 70"/>
                  <a:gd name="T20" fmla="*/ 8 w 22"/>
                  <a:gd name="T21" fmla="*/ 10 h 70"/>
                  <a:gd name="T22" fmla="*/ 8 w 22"/>
                  <a:gd name="T23" fmla="*/ 62 h 70"/>
                  <a:gd name="T24" fmla="*/ 8 w 22"/>
                  <a:gd name="T25" fmla="*/ 65 h 70"/>
                  <a:gd name="T26" fmla="*/ 7 w 22"/>
                  <a:gd name="T27" fmla="*/ 66 h 70"/>
                  <a:gd name="T28" fmla="*/ 4 w 22"/>
                  <a:gd name="T29" fmla="*/ 66 h 70"/>
                  <a:gd name="T30" fmla="*/ 0 w 22"/>
                  <a:gd name="T31" fmla="*/ 66 h 70"/>
                  <a:gd name="T32" fmla="*/ 0 w 22"/>
                  <a:gd name="T33" fmla="*/ 70 h 70"/>
                  <a:gd name="T34" fmla="*/ 3 w 22"/>
                  <a:gd name="T35" fmla="*/ 69 h 70"/>
                  <a:gd name="T36" fmla="*/ 6 w 22"/>
                  <a:gd name="T37" fmla="*/ 69 h 70"/>
                  <a:gd name="T38" fmla="*/ 9 w 22"/>
                  <a:gd name="T39" fmla="*/ 69 h 70"/>
                  <a:gd name="T40" fmla="*/ 11 w 22"/>
                  <a:gd name="T41" fmla="*/ 69 h 70"/>
                  <a:gd name="T42" fmla="*/ 14 w 22"/>
                  <a:gd name="T43" fmla="*/ 69 h 70"/>
                  <a:gd name="T44" fmla="*/ 16 w 22"/>
                  <a:gd name="T45" fmla="*/ 69 h 70"/>
                  <a:gd name="T46" fmla="*/ 19 w 22"/>
                  <a:gd name="T47" fmla="*/ 69 h 70"/>
                  <a:gd name="T48" fmla="*/ 22 w 22"/>
                  <a:gd name="T49" fmla="*/ 70 h 70"/>
                  <a:gd name="T50" fmla="*/ 22 w 22"/>
                  <a:gd name="T51" fmla="*/ 66 h 70"/>
                  <a:gd name="T52" fmla="*/ 18 w 22"/>
                  <a:gd name="T53" fmla="*/ 66 h 70"/>
                  <a:gd name="T54" fmla="*/ 16 w 22"/>
                  <a:gd name="T55" fmla="*/ 66 h 70"/>
                  <a:gd name="T56" fmla="*/ 15 w 22"/>
                  <a:gd name="T57" fmla="*/ 65 h 70"/>
                  <a:gd name="T58" fmla="*/ 15 w 22"/>
                  <a:gd name="T59" fmla="*/ 62 h 70"/>
                  <a:gd name="T60" fmla="*/ 15 w 22"/>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70">
                    <a:moveTo>
                      <a:pt x="15" y="0"/>
                    </a:moveTo>
                    <a:lnTo>
                      <a:pt x="0" y="1"/>
                    </a:lnTo>
                    <a:lnTo>
                      <a:pt x="0" y="5"/>
                    </a:lnTo>
                    <a:lnTo>
                      <a:pt x="3" y="5"/>
                    </a:lnTo>
                    <a:lnTo>
                      <a:pt x="4" y="5"/>
                    </a:lnTo>
                    <a:lnTo>
                      <a:pt x="6" y="5"/>
                    </a:lnTo>
                    <a:lnTo>
                      <a:pt x="7" y="5"/>
                    </a:lnTo>
                    <a:lnTo>
                      <a:pt x="7" y="6"/>
                    </a:lnTo>
                    <a:lnTo>
                      <a:pt x="8" y="7"/>
                    </a:lnTo>
                    <a:lnTo>
                      <a:pt x="8" y="8"/>
                    </a:lnTo>
                    <a:lnTo>
                      <a:pt x="8" y="10"/>
                    </a:lnTo>
                    <a:lnTo>
                      <a:pt x="8" y="62"/>
                    </a:lnTo>
                    <a:lnTo>
                      <a:pt x="8" y="65"/>
                    </a:lnTo>
                    <a:lnTo>
                      <a:pt x="7" y="66"/>
                    </a:lnTo>
                    <a:lnTo>
                      <a:pt x="4" y="66"/>
                    </a:lnTo>
                    <a:lnTo>
                      <a:pt x="0" y="66"/>
                    </a:lnTo>
                    <a:lnTo>
                      <a:pt x="0" y="70"/>
                    </a:lnTo>
                    <a:lnTo>
                      <a:pt x="3" y="69"/>
                    </a:lnTo>
                    <a:lnTo>
                      <a:pt x="6" y="69"/>
                    </a:lnTo>
                    <a:lnTo>
                      <a:pt x="9" y="69"/>
                    </a:lnTo>
                    <a:lnTo>
                      <a:pt x="11" y="69"/>
                    </a:lnTo>
                    <a:lnTo>
                      <a:pt x="14" y="69"/>
                    </a:lnTo>
                    <a:lnTo>
                      <a:pt x="16" y="69"/>
                    </a:lnTo>
                    <a:lnTo>
                      <a:pt x="19" y="69"/>
                    </a:lnTo>
                    <a:lnTo>
                      <a:pt x="22" y="70"/>
                    </a:lnTo>
                    <a:lnTo>
                      <a:pt x="22" y="66"/>
                    </a:lnTo>
                    <a:lnTo>
                      <a:pt x="18" y="66"/>
                    </a:lnTo>
                    <a:lnTo>
                      <a:pt x="16" y="66"/>
                    </a:lnTo>
                    <a:lnTo>
                      <a:pt x="15" y="65"/>
                    </a:lnTo>
                    <a:lnTo>
                      <a:pt x="15" y="62"/>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34" name="Freeform 450"/>
              <p:cNvSpPr>
                <a:spLocks noChangeAspect="1"/>
              </p:cNvSpPr>
              <p:nvPr/>
            </p:nvSpPr>
            <p:spPr bwMode="auto">
              <a:xfrm>
                <a:off x="1952" y="2852"/>
                <a:ext cx="89" cy="52"/>
              </a:xfrm>
              <a:custGeom>
                <a:avLst/>
                <a:gdLst>
                  <a:gd name="T0" fmla="*/ 85 w 89"/>
                  <a:gd name="T1" fmla="*/ 28 h 52"/>
                  <a:gd name="T2" fmla="*/ 87 w 89"/>
                  <a:gd name="T3" fmla="*/ 28 h 52"/>
                  <a:gd name="T4" fmla="*/ 88 w 89"/>
                  <a:gd name="T5" fmla="*/ 27 h 52"/>
                  <a:gd name="T6" fmla="*/ 89 w 89"/>
                  <a:gd name="T7" fmla="*/ 27 h 52"/>
                  <a:gd name="T8" fmla="*/ 89 w 89"/>
                  <a:gd name="T9" fmla="*/ 26 h 52"/>
                  <a:gd name="T10" fmla="*/ 89 w 89"/>
                  <a:gd name="T11" fmla="*/ 24 h 52"/>
                  <a:gd name="T12" fmla="*/ 88 w 89"/>
                  <a:gd name="T13" fmla="*/ 24 h 52"/>
                  <a:gd name="T14" fmla="*/ 87 w 89"/>
                  <a:gd name="T15" fmla="*/ 24 h 52"/>
                  <a:gd name="T16" fmla="*/ 85 w 89"/>
                  <a:gd name="T17" fmla="*/ 24 h 52"/>
                  <a:gd name="T18" fmla="*/ 11 w 89"/>
                  <a:gd name="T19" fmla="*/ 24 h 52"/>
                  <a:gd name="T20" fmla="*/ 15 w 89"/>
                  <a:gd name="T21" fmla="*/ 21 h 52"/>
                  <a:gd name="T22" fmla="*/ 18 w 89"/>
                  <a:gd name="T23" fmla="*/ 18 h 52"/>
                  <a:gd name="T24" fmla="*/ 19 w 89"/>
                  <a:gd name="T25" fmla="*/ 15 h 52"/>
                  <a:gd name="T26" fmla="*/ 20 w 89"/>
                  <a:gd name="T27" fmla="*/ 14 h 52"/>
                  <a:gd name="T28" fmla="*/ 23 w 89"/>
                  <a:gd name="T29" fmla="*/ 9 h 52"/>
                  <a:gd name="T30" fmla="*/ 25 w 89"/>
                  <a:gd name="T31" fmla="*/ 5 h 52"/>
                  <a:gd name="T32" fmla="*/ 25 w 89"/>
                  <a:gd name="T33" fmla="*/ 2 h 52"/>
                  <a:gd name="T34" fmla="*/ 26 w 89"/>
                  <a:gd name="T35" fmla="*/ 1 h 52"/>
                  <a:gd name="T36" fmla="*/ 25 w 89"/>
                  <a:gd name="T37" fmla="*/ 0 h 52"/>
                  <a:gd name="T38" fmla="*/ 24 w 89"/>
                  <a:gd name="T39" fmla="*/ 0 h 52"/>
                  <a:gd name="T40" fmla="*/ 23 w 89"/>
                  <a:gd name="T41" fmla="*/ 0 h 52"/>
                  <a:gd name="T42" fmla="*/ 22 w 89"/>
                  <a:gd name="T43" fmla="*/ 0 h 52"/>
                  <a:gd name="T44" fmla="*/ 22 w 89"/>
                  <a:gd name="T45" fmla="*/ 1 h 52"/>
                  <a:gd name="T46" fmla="*/ 21 w 89"/>
                  <a:gd name="T47" fmla="*/ 2 h 52"/>
                  <a:gd name="T48" fmla="*/ 19 w 89"/>
                  <a:gd name="T49" fmla="*/ 9 h 52"/>
                  <a:gd name="T50" fmla="*/ 15 w 89"/>
                  <a:gd name="T51" fmla="*/ 15 h 52"/>
                  <a:gd name="T52" fmla="*/ 9 w 89"/>
                  <a:gd name="T53" fmla="*/ 20 h 52"/>
                  <a:gd name="T54" fmla="*/ 2 w 89"/>
                  <a:gd name="T55" fmla="*/ 24 h 52"/>
                  <a:gd name="T56" fmla="*/ 1 w 89"/>
                  <a:gd name="T57" fmla="*/ 25 h 52"/>
                  <a:gd name="T58" fmla="*/ 0 w 89"/>
                  <a:gd name="T59" fmla="*/ 26 h 52"/>
                  <a:gd name="T60" fmla="*/ 1 w 89"/>
                  <a:gd name="T61" fmla="*/ 26 h 52"/>
                  <a:gd name="T62" fmla="*/ 2 w 89"/>
                  <a:gd name="T63" fmla="*/ 27 h 52"/>
                  <a:gd name="T64" fmla="*/ 9 w 89"/>
                  <a:gd name="T65" fmla="*/ 31 h 52"/>
                  <a:gd name="T66" fmla="*/ 15 w 89"/>
                  <a:gd name="T67" fmla="*/ 36 h 52"/>
                  <a:gd name="T68" fmla="*/ 19 w 89"/>
                  <a:gd name="T69" fmla="*/ 42 h 52"/>
                  <a:gd name="T70" fmla="*/ 22 w 89"/>
                  <a:gd name="T71" fmla="*/ 50 h 52"/>
                  <a:gd name="T72" fmla="*/ 22 w 89"/>
                  <a:gd name="T73" fmla="*/ 51 h 52"/>
                  <a:gd name="T74" fmla="*/ 24 w 89"/>
                  <a:gd name="T75" fmla="*/ 52 h 52"/>
                  <a:gd name="T76" fmla="*/ 25 w 89"/>
                  <a:gd name="T77" fmla="*/ 51 h 52"/>
                  <a:gd name="T78" fmla="*/ 26 w 89"/>
                  <a:gd name="T79" fmla="*/ 50 h 52"/>
                  <a:gd name="T80" fmla="*/ 25 w 89"/>
                  <a:gd name="T81" fmla="*/ 49 h 52"/>
                  <a:gd name="T82" fmla="*/ 25 w 89"/>
                  <a:gd name="T83" fmla="*/ 46 h 52"/>
                  <a:gd name="T84" fmla="*/ 23 w 89"/>
                  <a:gd name="T85" fmla="*/ 42 h 52"/>
                  <a:gd name="T86" fmla="*/ 21 w 89"/>
                  <a:gd name="T87" fmla="*/ 37 h 52"/>
                  <a:gd name="T88" fmla="*/ 17 w 89"/>
                  <a:gd name="T89" fmla="*/ 32 h 52"/>
                  <a:gd name="T90" fmla="*/ 11 w 89"/>
                  <a:gd name="T91" fmla="*/ 28 h 52"/>
                  <a:gd name="T92" fmla="*/ 85 w 89"/>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52">
                    <a:moveTo>
                      <a:pt x="85" y="28"/>
                    </a:moveTo>
                    <a:lnTo>
                      <a:pt x="87" y="28"/>
                    </a:lnTo>
                    <a:lnTo>
                      <a:pt x="88" y="27"/>
                    </a:lnTo>
                    <a:lnTo>
                      <a:pt x="89" y="27"/>
                    </a:lnTo>
                    <a:lnTo>
                      <a:pt x="89" y="26"/>
                    </a:lnTo>
                    <a:lnTo>
                      <a:pt x="89" y="24"/>
                    </a:lnTo>
                    <a:lnTo>
                      <a:pt x="88" y="24"/>
                    </a:lnTo>
                    <a:lnTo>
                      <a:pt x="87" y="24"/>
                    </a:lnTo>
                    <a:lnTo>
                      <a:pt x="85" y="24"/>
                    </a:lnTo>
                    <a:lnTo>
                      <a:pt x="11" y="24"/>
                    </a:lnTo>
                    <a:lnTo>
                      <a:pt x="15" y="21"/>
                    </a:lnTo>
                    <a:lnTo>
                      <a:pt x="18" y="18"/>
                    </a:lnTo>
                    <a:lnTo>
                      <a:pt x="19" y="15"/>
                    </a:lnTo>
                    <a:lnTo>
                      <a:pt x="20" y="14"/>
                    </a:lnTo>
                    <a:lnTo>
                      <a:pt x="23" y="9"/>
                    </a:lnTo>
                    <a:lnTo>
                      <a:pt x="25" y="5"/>
                    </a:lnTo>
                    <a:lnTo>
                      <a:pt x="25" y="2"/>
                    </a:lnTo>
                    <a:lnTo>
                      <a:pt x="26" y="1"/>
                    </a:lnTo>
                    <a:lnTo>
                      <a:pt x="25" y="0"/>
                    </a:lnTo>
                    <a:lnTo>
                      <a:pt x="24" y="0"/>
                    </a:lnTo>
                    <a:lnTo>
                      <a:pt x="23" y="0"/>
                    </a:lnTo>
                    <a:lnTo>
                      <a:pt x="22" y="0"/>
                    </a:lnTo>
                    <a:lnTo>
                      <a:pt x="22" y="1"/>
                    </a:lnTo>
                    <a:lnTo>
                      <a:pt x="21" y="2"/>
                    </a:lnTo>
                    <a:lnTo>
                      <a:pt x="19" y="9"/>
                    </a:lnTo>
                    <a:lnTo>
                      <a:pt x="15" y="15"/>
                    </a:lnTo>
                    <a:lnTo>
                      <a:pt x="9" y="20"/>
                    </a:lnTo>
                    <a:lnTo>
                      <a:pt x="2" y="24"/>
                    </a:lnTo>
                    <a:lnTo>
                      <a:pt x="1" y="25"/>
                    </a:lnTo>
                    <a:lnTo>
                      <a:pt x="0" y="26"/>
                    </a:lnTo>
                    <a:lnTo>
                      <a:pt x="1" y="26"/>
                    </a:lnTo>
                    <a:lnTo>
                      <a:pt x="2" y="27"/>
                    </a:lnTo>
                    <a:lnTo>
                      <a:pt x="9" y="31"/>
                    </a:lnTo>
                    <a:lnTo>
                      <a:pt x="15" y="36"/>
                    </a:lnTo>
                    <a:lnTo>
                      <a:pt x="19" y="42"/>
                    </a:lnTo>
                    <a:lnTo>
                      <a:pt x="22" y="50"/>
                    </a:lnTo>
                    <a:lnTo>
                      <a:pt x="22" y="51"/>
                    </a:lnTo>
                    <a:lnTo>
                      <a:pt x="24" y="52"/>
                    </a:lnTo>
                    <a:lnTo>
                      <a:pt x="25" y="51"/>
                    </a:lnTo>
                    <a:lnTo>
                      <a:pt x="26" y="50"/>
                    </a:lnTo>
                    <a:lnTo>
                      <a:pt x="25" y="49"/>
                    </a:lnTo>
                    <a:lnTo>
                      <a:pt x="25" y="46"/>
                    </a:lnTo>
                    <a:lnTo>
                      <a:pt x="23" y="42"/>
                    </a:lnTo>
                    <a:lnTo>
                      <a:pt x="21" y="37"/>
                    </a:lnTo>
                    <a:lnTo>
                      <a:pt x="17" y="32"/>
                    </a:lnTo>
                    <a:lnTo>
                      <a:pt x="11" y="28"/>
                    </a:lnTo>
                    <a:lnTo>
                      <a:pt x="85"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35" name="Freeform 451"/>
              <p:cNvSpPr>
                <a:spLocks noChangeAspect="1"/>
              </p:cNvSpPr>
              <p:nvPr/>
            </p:nvSpPr>
            <p:spPr bwMode="auto">
              <a:xfrm>
                <a:off x="2092" y="2828"/>
                <a:ext cx="4" cy="99"/>
              </a:xfrm>
              <a:custGeom>
                <a:avLst/>
                <a:gdLst>
                  <a:gd name="T0" fmla="*/ 4 w 4"/>
                  <a:gd name="T1" fmla="*/ 3 h 99"/>
                  <a:gd name="T2" fmla="*/ 4 w 4"/>
                  <a:gd name="T3" fmla="*/ 2 h 99"/>
                  <a:gd name="T4" fmla="*/ 3 w 4"/>
                  <a:gd name="T5" fmla="*/ 1 h 99"/>
                  <a:gd name="T6" fmla="*/ 3 w 4"/>
                  <a:gd name="T7" fmla="*/ 0 h 99"/>
                  <a:gd name="T8" fmla="*/ 2 w 4"/>
                  <a:gd name="T9" fmla="*/ 0 h 99"/>
                  <a:gd name="T10" fmla="*/ 1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1 w 4"/>
                  <a:gd name="T25" fmla="*/ 99 h 99"/>
                  <a:gd name="T26" fmla="*/ 2 w 4"/>
                  <a:gd name="T27" fmla="*/ 99 h 99"/>
                  <a:gd name="T28" fmla="*/ 3 w 4"/>
                  <a:gd name="T29" fmla="*/ 99 h 99"/>
                  <a:gd name="T30" fmla="*/ 3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3" y="1"/>
                    </a:lnTo>
                    <a:lnTo>
                      <a:pt x="3" y="0"/>
                    </a:lnTo>
                    <a:lnTo>
                      <a:pt x="2" y="0"/>
                    </a:lnTo>
                    <a:lnTo>
                      <a:pt x="1" y="0"/>
                    </a:lnTo>
                    <a:lnTo>
                      <a:pt x="0" y="1"/>
                    </a:lnTo>
                    <a:lnTo>
                      <a:pt x="0" y="2"/>
                    </a:lnTo>
                    <a:lnTo>
                      <a:pt x="0" y="3"/>
                    </a:lnTo>
                    <a:lnTo>
                      <a:pt x="0" y="96"/>
                    </a:lnTo>
                    <a:lnTo>
                      <a:pt x="0" y="97"/>
                    </a:lnTo>
                    <a:lnTo>
                      <a:pt x="0" y="98"/>
                    </a:lnTo>
                    <a:lnTo>
                      <a:pt x="1" y="99"/>
                    </a:lnTo>
                    <a:lnTo>
                      <a:pt x="2" y="99"/>
                    </a:lnTo>
                    <a:lnTo>
                      <a:pt x="3" y="99"/>
                    </a:lnTo>
                    <a:lnTo>
                      <a:pt x="3"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36" name="Freeform 452"/>
              <p:cNvSpPr>
                <a:spLocks noChangeAspect="1"/>
              </p:cNvSpPr>
              <p:nvPr/>
            </p:nvSpPr>
            <p:spPr bwMode="auto">
              <a:xfrm>
                <a:off x="2111" y="2858"/>
                <a:ext cx="38" cy="46"/>
              </a:xfrm>
              <a:custGeom>
                <a:avLst/>
                <a:gdLst>
                  <a:gd name="T0" fmla="*/ 8 w 38"/>
                  <a:gd name="T1" fmla="*/ 23 h 46"/>
                  <a:gd name="T2" fmla="*/ 10 w 38"/>
                  <a:gd name="T3" fmla="*/ 13 h 46"/>
                  <a:gd name="T4" fmla="*/ 13 w 38"/>
                  <a:gd name="T5" fmla="*/ 6 h 46"/>
                  <a:gd name="T6" fmla="*/ 17 w 38"/>
                  <a:gd name="T7" fmla="*/ 3 h 46"/>
                  <a:gd name="T8" fmla="*/ 22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9 h 46"/>
                  <a:gd name="T24" fmla="*/ 28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6 w 38"/>
                  <a:gd name="T37" fmla="*/ 14 h 46"/>
                  <a:gd name="T38" fmla="*/ 36 w 38"/>
                  <a:gd name="T39" fmla="*/ 13 h 46"/>
                  <a:gd name="T40" fmla="*/ 37 w 38"/>
                  <a:gd name="T41" fmla="*/ 11 h 46"/>
                  <a:gd name="T42" fmla="*/ 36 w 38"/>
                  <a:gd name="T43" fmla="*/ 6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30 w 38"/>
                  <a:gd name="T69" fmla="*/ 44 h 46"/>
                  <a:gd name="T70" fmla="*/ 32 w 38"/>
                  <a:gd name="T71" fmla="*/ 42 h 46"/>
                  <a:gd name="T72" fmla="*/ 35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7 w 38"/>
                  <a:gd name="T85" fmla="*/ 32 h 46"/>
                  <a:gd name="T86" fmla="*/ 36 w 38"/>
                  <a:gd name="T87" fmla="*/ 32 h 46"/>
                  <a:gd name="T88" fmla="*/ 35 w 38"/>
                  <a:gd name="T89" fmla="*/ 33 h 46"/>
                  <a:gd name="T90" fmla="*/ 34 w 38"/>
                  <a:gd name="T91" fmla="*/ 36 h 46"/>
                  <a:gd name="T92" fmla="*/ 33 w 38"/>
                  <a:gd name="T93" fmla="*/ 38 h 46"/>
                  <a:gd name="T94" fmla="*/ 31 w 38"/>
                  <a:gd name="T95" fmla="*/ 40 h 46"/>
                  <a:gd name="T96" fmla="*/ 29 w 38"/>
                  <a:gd name="T97" fmla="*/ 41 h 46"/>
                  <a:gd name="T98" fmla="*/ 27 w 38"/>
                  <a:gd name="T99" fmla="*/ 42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6 w 38"/>
                  <a:gd name="T111" fmla="*/ 41 h 46"/>
                  <a:gd name="T112" fmla="*/ 13 w 38"/>
                  <a:gd name="T113" fmla="*/ 39 h 46"/>
                  <a:gd name="T114" fmla="*/ 11 w 38"/>
                  <a:gd name="T115" fmla="*/ 36 h 46"/>
                  <a:gd name="T116" fmla="*/ 10 w 38"/>
                  <a:gd name="T117" fmla="*/ 33 h 46"/>
                  <a:gd name="T118" fmla="*/ 9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6"/>
                    </a:lnTo>
                    <a:lnTo>
                      <a:pt x="17" y="3"/>
                    </a:lnTo>
                    <a:lnTo>
                      <a:pt x="22" y="2"/>
                    </a:lnTo>
                    <a:lnTo>
                      <a:pt x="23" y="2"/>
                    </a:lnTo>
                    <a:lnTo>
                      <a:pt x="26" y="3"/>
                    </a:lnTo>
                    <a:lnTo>
                      <a:pt x="29" y="4"/>
                    </a:lnTo>
                    <a:lnTo>
                      <a:pt x="32" y="6"/>
                    </a:lnTo>
                    <a:lnTo>
                      <a:pt x="30" y="7"/>
                    </a:lnTo>
                    <a:lnTo>
                      <a:pt x="28" y="8"/>
                    </a:lnTo>
                    <a:lnTo>
                      <a:pt x="28" y="9"/>
                    </a:lnTo>
                    <a:lnTo>
                      <a:pt x="28" y="11"/>
                    </a:lnTo>
                    <a:lnTo>
                      <a:pt x="28" y="12"/>
                    </a:lnTo>
                    <a:lnTo>
                      <a:pt x="29" y="14"/>
                    </a:lnTo>
                    <a:lnTo>
                      <a:pt x="30" y="15"/>
                    </a:lnTo>
                    <a:lnTo>
                      <a:pt x="32" y="15"/>
                    </a:lnTo>
                    <a:lnTo>
                      <a:pt x="34" y="15"/>
                    </a:lnTo>
                    <a:lnTo>
                      <a:pt x="36" y="14"/>
                    </a:lnTo>
                    <a:lnTo>
                      <a:pt x="36" y="13"/>
                    </a:lnTo>
                    <a:lnTo>
                      <a:pt x="37" y="11"/>
                    </a:lnTo>
                    <a:lnTo>
                      <a:pt x="36" y="6"/>
                    </a:lnTo>
                    <a:lnTo>
                      <a:pt x="32" y="3"/>
                    </a:lnTo>
                    <a:lnTo>
                      <a:pt x="27" y="1"/>
                    </a:lnTo>
                    <a:lnTo>
                      <a:pt x="22" y="0"/>
                    </a:lnTo>
                    <a:lnTo>
                      <a:pt x="13" y="2"/>
                    </a:lnTo>
                    <a:lnTo>
                      <a:pt x="6" y="7"/>
                    </a:lnTo>
                    <a:lnTo>
                      <a:pt x="2" y="14"/>
                    </a:lnTo>
                    <a:lnTo>
                      <a:pt x="0" y="23"/>
                    </a:lnTo>
                    <a:lnTo>
                      <a:pt x="2" y="32"/>
                    </a:lnTo>
                    <a:lnTo>
                      <a:pt x="6" y="39"/>
                    </a:lnTo>
                    <a:lnTo>
                      <a:pt x="13" y="44"/>
                    </a:lnTo>
                    <a:lnTo>
                      <a:pt x="21" y="46"/>
                    </a:lnTo>
                    <a:lnTo>
                      <a:pt x="26" y="45"/>
                    </a:lnTo>
                    <a:lnTo>
                      <a:pt x="30" y="44"/>
                    </a:lnTo>
                    <a:lnTo>
                      <a:pt x="32" y="42"/>
                    </a:lnTo>
                    <a:lnTo>
                      <a:pt x="35" y="40"/>
                    </a:lnTo>
                    <a:lnTo>
                      <a:pt x="36" y="37"/>
                    </a:lnTo>
                    <a:lnTo>
                      <a:pt x="37" y="35"/>
                    </a:lnTo>
                    <a:lnTo>
                      <a:pt x="38" y="34"/>
                    </a:lnTo>
                    <a:lnTo>
                      <a:pt x="38" y="33"/>
                    </a:lnTo>
                    <a:lnTo>
                      <a:pt x="37" y="32"/>
                    </a:lnTo>
                    <a:lnTo>
                      <a:pt x="37" y="32"/>
                    </a:lnTo>
                    <a:lnTo>
                      <a:pt x="36" y="32"/>
                    </a:lnTo>
                    <a:lnTo>
                      <a:pt x="35" y="33"/>
                    </a:lnTo>
                    <a:lnTo>
                      <a:pt x="34" y="36"/>
                    </a:lnTo>
                    <a:lnTo>
                      <a:pt x="33" y="38"/>
                    </a:lnTo>
                    <a:lnTo>
                      <a:pt x="31" y="40"/>
                    </a:lnTo>
                    <a:lnTo>
                      <a:pt x="29" y="41"/>
                    </a:lnTo>
                    <a:lnTo>
                      <a:pt x="27" y="42"/>
                    </a:lnTo>
                    <a:lnTo>
                      <a:pt x="25" y="43"/>
                    </a:lnTo>
                    <a:lnTo>
                      <a:pt x="24" y="43"/>
                    </a:lnTo>
                    <a:lnTo>
                      <a:pt x="22" y="43"/>
                    </a:lnTo>
                    <a:lnTo>
                      <a:pt x="20" y="43"/>
                    </a:lnTo>
                    <a:lnTo>
                      <a:pt x="18" y="42"/>
                    </a:lnTo>
                    <a:lnTo>
                      <a:pt x="16" y="41"/>
                    </a:lnTo>
                    <a:lnTo>
                      <a:pt x="13" y="39"/>
                    </a:lnTo>
                    <a:lnTo>
                      <a:pt x="11" y="36"/>
                    </a:lnTo>
                    <a:lnTo>
                      <a:pt x="10" y="33"/>
                    </a:lnTo>
                    <a:lnTo>
                      <a:pt x="9"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37" name="Freeform 453"/>
              <p:cNvSpPr>
                <a:spLocks noChangeAspect="1"/>
              </p:cNvSpPr>
              <p:nvPr/>
            </p:nvSpPr>
            <p:spPr bwMode="auto">
              <a:xfrm>
                <a:off x="2155" y="2827"/>
                <a:ext cx="18" cy="36"/>
              </a:xfrm>
              <a:custGeom>
                <a:avLst/>
                <a:gdLst>
                  <a:gd name="T0" fmla="*/ 17 w 18"/>
                  <a:gd name="T1" fmla="*/ 6 h 36"/>
                  <a:gd name="T2" fmla="*/ 18 w 18"/>
                  <a:gd name="T3" fmla="*/ 5 h 36"/>
                  <a:gd name="T4" fmla="*/ 18 w 18"/>
                  <a:gd name="T5" fmla="*/ 4 h 36"/>
                  <a:gd name="T6" fmla="*/ 17 w 18"/>
                  <a:gd name="T7" fmla="*/ 3 h 36"/>
                  <a:gd name="T8" fmla="*/ 16 w 18"/>
                  <a:gd name="T9" fmla="*/ 1 h 36"/>
                  <a:gd name="T10" fmla="*/ 15 w 18"/>
                  <a:gd name="T11" fmla="*/ 1 h 36"/>
                  <a:gd name="T12" fmla="*/ 14 w 18"/>
                  <a:gd name="T13" fmla="*/ 0 h 36"/>
                  <a:gd name="T14" fmla="*/ 12 w 18"/>
                  <a:gd name="T15" fmla="*/ 1 h 36"/>
                  <a:gd name="T16" fmla="*/ 11 w 18"/>
                  <a:gd name="T17" fmla="*/ 2 h 36"/>
                  <a:gd name="T18" fmla="*/ 10 w 18"/>
                  <a:gd name="T19" fmla="*/ 3 h 36"/>
                  <a:gd name="T20" fmla="*/ 10 w 18"/>
                  <a:gd name="T21" fmla="*/ 4 h 36"/>
                  <a:gd name="T22" fmla="*/ 1 w 18"/>
                  <a:gd name="T23" fmla="*/ 34 h 36"/>
                  <a:gd name="T24" fmla="*/ 0 w 18"/>
                  <a:gd name="T25" fmla="*/ 34 h 36"/>
                  <a:gd name="T26" fmla="*/ 0 w 18"/>
                  <a:gd name="T27" fmla="*/ 35 h 36"/>
                  <a:gd name="T28" fmla="*/ 1 w 18"/>
                  <a:gd name="T29" fmla="*/ 36 h 36"/>
                  <a:gd name="T30" fmla="*/ 1 w 18"/>
                  <a:gd name="T31" fmla="*/ 36 h 36"/>
                  <a:gd name="T32" fmla="*/ 2 w 18"/>
                  <a:gd name="T33" fmla="*/ 36 h 36"/>
                  <a:gd name="T34" fmla="*/ 3 w 18"/>
                  <a:gd name="T35" fmla="*/ 36 h 36"/>
                  <a:gd name="T36" fmla="*/ 3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8" y="5"/>
                    </a:lnTo>
                    <a:lnTo>
                      <a:pt x="18" y="4"/>
                    </a:lnTo>
                    <a:lnTo>
                      <a:pt x="17" y="3"/>
                    </a:lnTo>
                    <a:lnTo>
                      <a:pt x="16" y="1"/>
                    </a:lnTo>
                    <a:lnTo>
                      <a:pt x="15" y="1"/>
                    </a:lnTo>
                    <a:lnTo>
                      <a:pt x="14" y="0"/>
                    </a:lnTo>
                    <a:lnTo>
                      <a:pt x="12" y="1"/>
                    </a:lnTo>
                    <a:lnTo>
                      <a:pt x="11" y="2"/>
                    </a:lnTo>
                    <a:lnTo>
                      <a:pt x="10" y="3"/>
                    </a:lnTo>
                    <a:lnTo>
                      <a:pt x="10" y="4"/>
                    </a:lnTo>
                    <a:lnTo>
                      <a:pt x="1" y="34"/>
                    </a:lnTo>
                    <a:lnTo>
                      <a:pt x="0" y="34"/>
                    </a:lnTo>
                    <a:lnTo>
                      <a:pt x="0" y="35"/>
                    </a:lnTo>
                    <a:lnTo>
                      <a:pt x="1" y="36"/>
                    </a:lnTo>
                    <a:lnTo>
                      <a:pt x="1" y="36"/>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38" name="Freeform 454"/>
              <p:cNvSpPr>
                <a:spLocks noChangeAspect="1"/>
              </p:cNvSpPr>
              <p:nvPr/>
            </p:nvSpPr>
            <p:spPr bwMode="auto">
              <a:xfrm>
                <a:off x="2188" y="2892"/>
                <a:ext cx="11" cy="11"/>
              </a:xfrm>
              <a:custGeom>
                <a:avLst/>
                <a:gdLst>
                  <a:gd name="T0" fmla="*/ 11 w 11"/>
                  <a:gd name="T1" fmla="*/ 5 h 11"/>
                  <a:gd name="T2" fmla="*/ 11 w 11"/>
                  <a:gd name="T3" fmla="*/ 3 h 11"/>
                  <a:gd name="T4" fmla="*/ 9 w 11"/>
                  <a:gd name="T5" fmla="*/ 2 h 11"/>
                  <a:gd name="T6" fmla="*/ 8 w 11"/>
                  <a:gd name="T7" fmla="*/ 0 h 11"/>
                  <a:gd name="T8" fmla="*/ 6 w 11"/>
                  <a:gd name="T9" fmla="*/ 0 h 11"/>
                  <a:gd name="T10" fmla="*/ 4 w 11"/>
                  <a:gd name="T11" fmla="*/ 0 h 11"/>
                  <a:gd name="T12" fmla="*/ 2 w 11"/>
                  <a:gd name="T13" fmla="*/ 2 h 11"/>
                  <a:gd name="T14" fmla="*/ 1 w 11"/>
                  <a:gd name="T15" fmla="*/ 3 h 11"/>
                  <a:gd name="T16" fmla="*/ 0 w 11"/>
                  <a:gd name="T17" fmla="*/ 5 h 11"/>
                  <a:gd name="T18" fmla="*/ 1 w 11"/>
                  <a:gd name="T19" fmla="*/ 7 h 11"/>
                  <a:gd name="T20" fmla="*/ 2 w 11"/>
                  <a:gd name="T21" fmla="*/ 9 h 11"/>
                  <a:gd name="T22" fmla="*/ 4 w 11"/>
                  <a:gd name="T23" fmla="*/ 10 h 11"/>
                  <a:gd name="T24" fmla="*/ 6 w 11"/>
                  <a:gd name="T25" fmla="*/ 11 h 11"/>
                  <a:gd name="T26" fmla="*/ 8 w 11"/>
                  <a:gd name="T27" fmla="*/ 10 h 11"/>
                  <a:gd name="T28" fmla="*/ 9 w 11"/>
                  <a:gd name="T29" fmla="*/ 9 h 11"/>
                  <a:gd name="T30" fmla="*/ 11 w 11"/>
                  <a:gd name="T31" fmla="*/ 7 h 11"/>
                  <a:gd name="T32" fmla="*/ 11 w 11"/>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5"/>
                    </a:moveTo>
                    <a:lnTo>
                      <a:pt x="11" y="3"/>
                    </a:lnTo>
                    <a:lnTo>
                      <a:pt x="9" y="2"/>
                    </a:lnTo>
                    <a:lnTo>
                      <a:pt x="8" y="0"/>
                    </a:lnTo>
                    <a:lnTo>
                      <a:pt x="6" y="0"/>
                    </a:lnTo>
                    <a:lnTo>
                      <a:pt x="4" y="0"/>
                    </a:lnTo>
                    <a:lnTo>
                      <a:pt x="2" y="2"/>
                    </a:lnTo>
                    <a:lnTo>
                      <a:pt x="1" y="3"/>
                    </a:lnTo>
                    <a:lnTo>
                      <a:pt x="0" y="5"/>
                    </a:lnTo>
                    <a:lnTo>
                      <a:pt x="1" y="7"/>
                    </a:lnTo>
                    <a:lnTo>
                      <a:pt x="2" y="9"/>
                    </a:lnTo>
                    <a:lnTo>
                      <a:pt x="4" y="10"/>
                    </a:lnTo>
                    <a:lnTo>
                      <a:pt x="6" y="11"/>
                    </a:lnTo>
                    <a:lnTo>
                      <a:pt x="8" y="10"/>
                    </a:lnTo>
                    <a:lnTo>
                      <a:pt x="9" y="9"/>
                    </a:lnTo>
                    <a:lnTo>
                      <a:pt x="11"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39" name="Freeform 455"/>
              <p:cNvSpPr>
                <a:spLocks noChangeAspect="1"/>
              </p:cNvSpPr>
              <p:nvPr/>
            </p:nvSpPr>
            <p:spPr bwMode="auto">
              <a:xfrm>
                <a:off x="2211" y="2858"/>
                <a:ext cx="32" cy="46"/>
              </a:xfrm>
              <a:custGeom>
                <a:avLst/>
                <a:gdLst>
                  <a:gd name="T0" fmla="*/ 18 w 32"/>
                  <a:gd name="T1" fmla="*/ 25 h 46"/>
                  <a:gd name="T2" fmla="*/ 22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6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8 h 46"/>
                  <a:gd name="T52" fmla="*/ 13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7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2" y="26"/>
                    </a:lnTo>
                    <a:lnTo>
                      <a:pt x="23" y="27"/>
                    </a:lnTo>
                    <a:lnTo>
                      <a:pt x="25" y="28"/>
                    </a:lnTo>
                    <a:lnTo>
                      <a:pt x="26" y="30"/>
                    </a:lnTo>
                    <a:lnTo>
                      <a:pt x="27" y="32"/>
                    </a:lnTo>
                    <a:lnTo>
                      <a:pt x="28" y="34"/>
                    </a:lnTo>
                    <a:lnTo>
                      <a:pt x="27" y="38"/>
                    </a:lnTo>
                    <a:lnTo>
                      <a:pt x="25" y="41"/>
                    </a:lnTo>
                    <a:lnTo>
                      <a:pt x="21" y="43"/>
                    </a:lnTo>
                    <a:lnTo>
                      <a:pt x="16" y="43"/>
                    </a:lnTo>
                    <a:lnTo>
                      <a:pt x="13" y="43"/>
                    </a:lnTo>
                    <a:lnTo>
                      <a:pt x="11" y="42"/>
                    </a:lnTo>
                    <a:lnTo>
                      <a:pt x="9" y="41"/>
                    </a:lnTo>
                    <a:lnTo>
                      <a:pt x="7" y="40"/>
                    </a:lnTo>
                    <a:lnTo>
                      <a:pt x="6" y="37"/>
                    </a:lnTo>
                    <a:lnTo>
                      <a:pt x="4" y="35"/>
                    </a:lnTo>
                    <a:lnTo>
                      <a:pt x="3" y="32"/>
                    </a:lnTo>
                    <a:lnTo>
                      <a:pt x="3" y="29"/>
                    </a:lnTo>
                    <a:lnTo>
                      <a:pt x="2" y="28"/>
                    </a:lnTo>
                    <a:lnTo>
                      <a:pt x="1" y="28"/>
                    </a:lnTo>
                    <a:lnTo>
                      <a:pt x="0" y="28"/>
                    </a:lnTo>
                    <a:lnTo>
                      <a:pt x="0" y="30"/>
                    </a:lnTo>
                    <a:lnTo>
                      <a:pt x="0" y="43"/>
                    </a:lnTo>
                    <a:lnTo>
                      <a:pt x="0" y="45"/>
                    </a:lnTo>
                    <a:lnTo>
                      <a:pt x="1" y="46"/>
                    </a:lnTo>
                    <a:lnTo>
                      <a:pt x="1" y="46"/>
                    </a:lnTo>
                    <a:lnTo>
                      <a:pt x="2" y="45"/>
                    </a:lnTo>
                    <a:lnTo>
                      <a:pt x="2" y="45"/>
                    </a:lnTo>
                    <a:lnTo>
                      <a:pt x="3" y="44"/>
                    </a:lnTo>
                    <a:lnTo>
                      <a:pt x="4" y="43"/>
                    </a:lnTo>
                    <a:lnTo>
                      <a:pt x="4" y="43"/>
                    </a:lnTo>
                    <a:lnTo>
                      <a:pt x="4" y="42"/>
                    </a:lnTo>
                    <a:lnTo>
                      <a:pt x="5" y="41"/>
                    </a:lnTo>
                    <a:lnTo>
                      <a:pt x="9" y="44"/>
                    </a:lnTo>
                    <a:lnTo>
                      <a:pt x="12" y="45"/>
                    </a:lnTo>
                    <a:lnTo>
                      <a:pt x="14" y="46"/>
                    </a:lnTo>
                    <a:lnTo>
                      <a:pt x="16" y="46"/>
                    </a:lnTo>
                    <a:lnTo>
                      <a:pt x="24" y="44"/>
                    </a:lnTo>
                    <a:lnTo>
                      <a:pt x="29" y="41"/>
                    </a:lnTo>
                    <a:lnTo>
                      <a:pt x="32" y="37"/>
                    </a:lnTo>
                    <a:lnTo>
                      <a:pt x="32" y="32"/>
                    </a:lnTo>
                    <a:lnTo>
                      <a:pt x="32" y="28"/>
                    </a:lnTo>
                    <a:lnTo>
                      <a:pt x="31" y="25"/>
                    </a:lnTo>
                    <a:lnTo>
                      <a:pt x="29" y="24"/>
                    </a:lnTo>
                    <a:lnTo>
                      <a:pt x="28" y="22"/>
                    </a:lnTo>
                    <a:lnTo>
                      <a:pt x="26" y="20"/>
                    </a:lnTo>
                    <a:lnTo>
                      <a:pt x="23" y="19"/>
                    </a:lnTo>
                    <a:lnTo>
                      <a:pt x="20" y="18"/>
                    </a:lnTo>
                    <a:lnTo>
                      <a:pt x="17" y="18"/>
                    </a:lnTo>
                    <a:lnTo>
                      <a:pt x="15" y="17"/>
                    </a:lnTo>
                    <a:lnTo>
                      <a:pt x="13" y="17"/>
                    </a:lnTo>
                    <a:lnTo>
                      <a:pt x="11"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7"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7"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40" name="Freeform 456"/>
              <p:cNvSpPr>
                <a:spLocks noChangeAspect="1" noEditPoints="1"/>
              </p:cNvSpPr>
              <p:nvPr/>
            </p:nvSpPr>
            <p:spPr bwMode="auto">
              <a:xfrm>
                <a:off x="2250" y="2858"/>
                <a:ext cx="49" cy="64"/>
              </a:xfrm>
              <a:custGeom>
                <a:avLst/>
                <a:gdLst>
                  <a:gd name="T0" fmla="*/ 14 w 49"/>
                  <a:gd name="T1" fmla="*/ 0 h 64"/>
                  <a:gd name="T2" fmla="*/ 0 w 49"/>
                  <a:gd name="T3" fmla="*/ 5 h 64"/>
                  <a:gd name="T4" fmla="*/ 6 w 49"/>
                  <a:gd name="T5" fmla="*/ 5 h 64"/>
                  <a:gd name="T6" fmla="*/ 7 w 49"/>
                  <a:gd name="T7" fmla="*/ 10 h 64"/>
                  <a:gd name="T8" fmla="*/ 7 w 49"/>
                  <a:gd name="T9" fmla="*/ 59 h 64"/>
                  <a:gd name="T10" fmla="*/ 4 w 49"/>
                  <a:gd name="T11" fmla="*/ 61 h 64"/>
                  <a:gd name="T12" fmla="*/ 0 w 49"/>
                  <a:gd name="T13" fmla="*/ 64 h 64"/>
                  <a:gd name="T14" fmla="*/ 6 w 49"/>
                  <a:gd name="T15" fmla="*/ 64 h 64"/>
                  <a:gd name="T16" fmla="*/ 11 w 49"/>
                  <a:gd name="T17" fmla="*/ 64 h 64"/>
                  <a:gd name="T18" fmla="*/ 16 w 49"/>
                  <a:gd name="T19" fmla="*/ 64 h 64"/>
                  <a:gd name="T20" fmla="*/ 22 w 49"/>
                  <a:gd name="T21" fmla="*/ 64 h 64"/>
                  <a:gd name="T22" fmla="*/ 18 w 49"/>
                  <a:gd name="T23" fmla="*/ 61 h 64"/>
                  <a:gd name="T24" fmla="*/ 15 w 49"/>
                  <a:gd name="T25" fmla="*/ 59 h 64"/>
                  <a:gd name="T26" fmla="*/ 14 w 49"/>
                  <a:gd name="T27" fmla="*/ 40 h 64"/>
                  <a:gd name="T28" fmla="*/ 15 w 49"/>
                  <a:gd name="T29" fmla="*/ 40 h 64"/>
                  <a:gd name="T30" fmla="*/ 22 w 49"/>
                  <a:gd name="T31" fmla="*/ 45 h 64"/>
                  <a:gd name="T32" fmla="*/ 35 w 49"/>
                  <a:gd name="T33" fmla="*/ 44 h 64"/>
                  <a:gd name="T34" fmla="*/ 47 w 49"/>
                  <a:gd name="T35" fmla="*/ 32 h 64"/>
                  <a:gd name="T36" fmla="*/ 47 w 49"/>
                  <a:gd name="T37" fmla="*/ 14 h 64"/>
                  <a:gd name="T38" fmla="*/ 36 w 49"/>
                  <a:gd name="T39" fmla="*/ 2 h 64"/>
                  <a:gd name="T40" fmla="*/ 23 w 49"/>
                  <a:gd name="T41" fmla="*/ 1 h 64"/>
                  <a:gd name="T42" fmla="*/ 16 w 49"/>
                  <a:gd name="T43" fmla="*/ 5 h 64"/>
                  <a:gd name="T44" fmla="*/ 14 w 49"/>
                  <a:gd name="T45" fmla="*/ 33 h 64"/>
                  <a:gd name="T46" fmla="*/ 17 w 49"/>
                  <a:gd name="T47" fmla="*/ 8 h 64"/>
                  <a:gd name="T48" fmla="*/ 23 w 49"/>
                  <a:gd name="T49" fmla="*/ 3 h 64"/>
                  <a:gd name="T50" fmla="*/ 32 w 49"/>
                  <a:gd name="T51" fmla="*/ 5 h 64"/>
                  <a:gd name="T52" fmla="*/ 40 w 49"/>
                  <a:gd name="T53" fmla="*/ 15 h 64"/>
                  <a:gd name="T54" fmla="*/ 39 w 49"/>
                  <a:gd name="T55" fmla="*/ 31 h 64"/>
                  <a:gd name="T56" fmla="*/ 32 w 49"/>
                  <a:gd name="T57" fmla="*/ 42 h 64"/>
                  <a:gd name="T58" fmla="*/ 23 w 49"/>
                  <a:gd name="T59" fmla="*/ 43 h 64"/>
                  <a:gd name="T60" fmla="*/ 18 w 49"/>
                  <a:gd name="T61" fmla="*/ 40 h 64"/>
                  <a:gd name="T62" fmla="*/ 15 w 49"/>
                  <a:gd name="T63" fmla="*/ 36 h 64"/>
                  <a:gd name="T64" fmla="*/ 14 w 49"/>
                  <a:gd name="T65"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4">
                    <a:moveTo>
                      <a:pt x="14" y="7"/>
                    </a:moveTo>
                    <a:lnTo>
                      <a:pt x="14" y="0"/>
                    </a:lnTo>
                    <a:lnTo>
                      <a:pt x="0" y="2"/>
                    </a:lnTo>
                    <a:lnTo>
                      <a:pt x="0" y="5"/>
                    </a:lnTo>
                    <a:lnTo>
                      <a:pt x="4" y="5"/>
                    </a:lnTo>
                    <a:lnTo>
                      <a:pt x="6" y="5"/>
                    </a:lnTo>
                    <a:lnTo>
                      <a:pt x="7" y="7"/>
                    </a:lnTo>
                    <a:lnTo>
                      <a:pt x="7" y="10"/>
                    </a:lnTo>
                    <a:lnTo>
                      <a:pt x="7" y="56"/>
                    </a:lnTo>
                    <a:lnTo>
                      <a:pt x="7" y="59"/>
                    </a:lnTo>
                    <a:lnTo>
                      <a:pt x="6" y="60"/>
                    </a:lnTo>
                    <a:lnTo>
                      <a:pt x="4" y="61"/>
                    </a:lnTo>
                    <a:lnTo>
                      <a:pt x="0" y="61"/>
                    </a:lnTo>
                    <a:lnTo>
                      <a:pt x="0" y="64"/>
                    </a:lnTo>
                    <a:lnTo>
                      <a:pt x="3" y="64"/>
                    </a:lnTo>
                    <a:lnTo>
                      <a:pt x="6" y="64"/>
                    </a:lnTo>
                    <a:lnTo>
                      <a:pt x="9" y="64"/>
                    </a:lnTo>
                    <a:lnTo>
                      <a:pt x="11" y="64"/>
                    </a:lnTo>
                    <a:lnTo>
                      <a:pt x="13" y="64"/>
                    </a:lnTo>
                    <a:lnTo>
                      <a:pt x="16" y="64"/>
                    </a:lnTo>
                    <a:lnTo>
                      <a:pt x="19" y="64"/>
                    </a:lnTo>
                    <a:lnTo>
                      <a:pt x="22" y="64"/>
                    </a:lnTo>
                    <a:lnTo>
                      <a:pt x="22" y="61"/>
                    </a:lnTo>
                    <a:lnTo>
                      <a:pt x="18" y="61"/>
                    </a:lnTo>
                    <a:lnTo>
                      <a:pt x="16" y="60"/>
                    </a:lnTo>
                    <a:lnTo>
                      <a:pt x="15" y="59"/>
                    </a:lnTo>
                    <a:lnTo>
                      <a:pt x="14" y="56"/>
                    </a:lnTo>
                    <a:lnTo>
                      <a:pt x="14" y="40"/>
                    </a:lnTo>
                    <a:lnTo>
                      <a:pt x="14" y="39"/>
                    </a:lnTo>
                    <a:lnTo>
                      <a:pt x="15" y="40"/>
                    </a:lnTo>
                    <a:lnTo>
                      <a:pt x="18" y="43"/>
                    </a:lnTo>
                    <a:lnTo>
                      <a:pt x="22" y="45"/>
                    </a:lnTo>
                    <a:lnTo>
                      <a:pt x="27" y="46"/>
                    </a:lnTo>
                    <a:lnTo>
                      <a:pt x="35" y="44"/>
                    </a:lnTo>
                    <a:lnTo>
                      <a:pt x="42" y="39"/>
                    </a:lnTo>
                    <a:lnTo>
                      <a:pt x="47" y="32"/>
                    </a:lnTo>
                    <a:lnTo>
                      <a:pt x="49" y="23"/>
                    </a:lnTo>
                    <a:lnTo>
                      <a:pt x="47" y="14"/>
                    </a:lnTo>
                    <a:lnTo>
                      <a:pt x="43" y="7"/>
                    </a:lnTo>
                    <a:lnTo>
                      <a:pt x="36" y="2"/>
                    </a:lnTo>
                    <a:lnTo>
                      <a:pt x="28" y="0"/>
                    </a:lnTo>
                    <a:lnTo>
                      <a:pt x="23" y="1"/>
                    </a:lnTo>
                    <a:lnTo>
                      <a:pt x="19" y="3"/>
                    </a:lnTo>
                    <a:lnTo>
                      <a:pt x="16" y="5"/>
                    </a:lnTo>
                    <a:lnTo>
                      <a:pt x="14" y="7"/>
                    </a:lnTo>
                    <a:close/>
                    <a:moveTo>
                      <a:pt x="14" y="33"/>
                    </a:moveTo>
                    <a:lnTo>
                      <a:pt x="14" y="11"/>
                    </a:lnTo>
                    <a:lnTo>
                      <a:pt x="17" y="8"/>
                    </a:lnTo>
                    <a:lnTo>
                      <a:pt x="20" y="5"/>
                    </a:lnTo>
                    <a:lnTo>
                      <a:pt x="23" y="3"/>
                    </a:lnTo>
                    <a:lnTo>
                      <a:pt x="27" y="3"/>
                    </a:lnTo>
                    <a:lnTo>
                      <a:pt x="32" y="5"/>
                    </a:lnTo>
                    <a:lnTo>
                      <a:pt x="37" y="9"/>
                    </a:lnTo>
                    <a:lnTo>
                      <a:pt x="40" y="15"/>
                    </a:lnTo>
                    <a:lnTo>
                      <a:pt x="41" y="23"/>
                    </a:lnTo>
                    <a:lnTo>
                      <a:pt x="39" y="31"/>
                    </a:lnTo>
                    <a:lnTo>
                      <a:pt x="36" y="38"/>
                    </a:lnTo>
                    <a:lnTo>
                      <a:pt x="32" y="42"/>
                    </a:lnTo>
                    <a:lnTo>
                      <a:pt x="26" y="43"/>
                    </a:lnTo>
                    <a:lnTo>
                      <a:pt x="23" y="43"/>
                    </a:lnTo>
                    <a:lnTo>
                      <a:pt x="20" y="42"/>
                    </a:lnTo>
                    <a:lnTo>
                      <a:pt x="18" y="40"/>
                    </a:lnTo>
                    <a:lnTo>
                      <a:pt x="16" y="37"/>
                    </a:lnTo>
                    <a:lnTo>
                      <a:pt x="15" y="36"/>
                    </a:lnTo>
                    <a:lnTo>
                      <a:pt x="15" y="35"/>
                    </a:lnTo>
                    <a:lnTo>
                      <a:pt x="14" y="34"/>
                    </a:lnTo>
                    <a:lnTo>
                      <a:pt x="14"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41" name="Freeform 457"/>
              <p:cNvSpPr>
                <a:spLocks noChangeAspect="1" noEditPoints="1"/>
              </p:cNvSpPr>
              <p:nvPr/>
            </p:nvSpPr>
            <p:spPr bwMode="auto">
              <a:xfrm>
                <a:off x="2307" y="2858"/>
                <a:ext cx="44" cy="46"/>
              </a:xfrm>
              <a:custGeom>
                <a:avLst/>
                <a:gdLst>
                  <a:gd name="T0" fmla="*/ 29 w 44"/>
                  <a:gd name="T1" fmla="*/ 40 h 46"/>
                  <a:gd name="T2" fmla="*/ 33 w 44"/>
                  <a:gd name="T3" fmla="*/ 44 h 46"/>
                  <a:gd name="T4" fmla="*/ 37 w 44"/>
                  <a:gd name="T5" fmla="*/ 45 h 46"/>
                  <a:gd name="T6" fmla="*/ 40 w 44"/>
                  <a:gd name="T7" fmla="*/ 44 h 46"/>
                  <a:gd name="T8" fmla="*/ 42 w 44"/>
                  <a:gd name="T9" fmla="*/ 42 h 46"/>
                  <a:gd name="T10" fmla="*/ 44 w 44"/>
                  <a:gd name="T11" fmla="*/ 38 h 46"/>
                  <a:gd name="T12" fmla="*/ 44 w 44"/>
                  <a:gd name="T13" fmla="*/ 30 h 46"/>
                  <a:gd name="T14" fmla="*/ 42 w 44"/>
                  <a:gd name="T15" fmla="*/ 36 h 46"/>
                  <a:gd name="T16" fmla="*/ 41 w 44"/>
                  <a:gd name="T17" fmla="*/ 41 h 46"/>
                  <a:gd name="T18" fmla="*/ 38 w 44"/>
                  <a:gd name="T19" fmla="*/ 42 h 46"/>
                  <a:gd name="T20" fmla="*/ 35 w 44"/>
                  <a:gd name="T21" fmla="*/ 40 h 46"/>
                  <a:gd name="T22" fmla="*/ 35 w 44"/>
                  <a:gd name="T23" fmla="*/ 37 h 46"/>
                  <a:gd name="T24" fmla="*/ 35 w 44"/>
                  <a:gd name="T25" fmla="*/ 14 h 46"/>
                  <a:gd name="T26" fmla="*/ 33 w 44"/>
                  <a:gd name="T27" fmla="*/ 8 h 46"/>
                  <a:gd name="T28" fmla="*/ 28 w 44"/>
                  <a:gd name="T29" fmla="*/ 3 h 46"/>
                  <a:gd name="T30" fmla="*/ 21 w 44"/>
                  <a:gd name="T31" fmla="*/ 0 h 46"/>
                  <a:gd name="T32" fmla="*/ 14 w 44"/>
                  <a:gd name="T33" fmla="*/ 0 h 46"/>
                  <a:gd name="T34" fmla="*/ 9 w 44"/>
                  <a:gd name="T35" fmla="*/ 2 h 46"/>
                  <a:gd name="T36" fmla="*/ 5 w 44"/>
                  <a:gd name="T37" fmla="*/ 5 h 46"/>
                  <a:gd name="T38" fmla="*/ 3 w 44"/>
                  <a:gd name="T39" fmla="*/ 9 h 46"/>
                  <a:gd name="T40" fmla="*/ 3 w 44"/>
                  <a:gd name="T41" fmla="*/ 13 h 46"/>
                  <a:gd name="T42" fmla="*/ 5 w 44"/>
                  <a:gd name="T43" fmla="*/ 15 h 46"/>
                  <a:gd name="T44" fmla="*/ 9 w 44"/>
                  <a:gd name="T45" fmla="*/ 15 h 46"/>
                  <a:gd name="T46" fmla="*/ 11 w 44"/>
                  <a:gd name="T47" fmla="*/ 13 h 46"/>
                  <a:gd name="T48" fmla="*/ 11 w 44"/>
                  <a:gd name="T49" fmla="*/ 10 h 46"/>
                  <a:gd name="T50" fmla="*/ 9 w 44"/>
                  <a:gd name="T51" fmla="*/ 7 h 46"/>
                  <a:gd name="T52" fmla="*/ 9 w 44"/>
                  <a:gd name="T53" fmla="*/ 4 h 46"/>
                  <a:gd name="T54" fmla="*/ 15 w 44"/>
                  <a:gd name="T55" fmla="*/ 2 h 46"/>
                  <a:gd name="T56" fmla="*/ 19 w 44"/>
                  <a:gd name="T57" fmla="*/ 2 h 46"/>
                  <a:gd name="T58" fmla="*/ 23 w 44"/>
                  <a:gd name="T59" fmla="*/ 4 h 46"/>
                  <a:gd name="T60" fmla="*/ 26 w 44"/>
                  <a:gd name="T61" fmla="*/ 7 h 46"/>
                  <a:gd name="T62" fmla="*/ 28 w 44"/>
                  <a:gd name="T63" fmla="*/ 12 h 46"/>
                  <a:gd name="T64" fmla="*/ 28 w 44"/>
                  <a:gd name="T65" fmla="*/ 19 h 46"/>
                  <a:gd name="T66" fmla="*/ 10 w 44"/>
                  <a:gd name="T67" fmla="*/ 22 h 46"/>
                  <a:gd name="T68" fmla="*/ 2 w 44"/>
                  <a:gd name="T69" fmla="*/ 28 h 46"/>
                  <a:gd name="T70" fmla="*/ 0 w 44"/>
                  <a:gd name="T71" fmla="*/ 35 h 46"/>
                  <a:gd name="T72" fmla="*/ 5 w 44"/>
                  <a:gd name="T73" fmla="*/ 43 h 46"/>
                  <a:gd name="T74" fmla="*/ 15 w 44"/>
                  <a:gd name="T75" fmla="*/ 46 h 46"/>
                  <a:gd name="T76" fmla="*/ 24 w 44"/>
                  <a:gd name="T77" fmla="*/ 43 h 46"/>
                  <a:gd name="T78" fmla="*/ 29 w 44"/>
                  <a:gd name="T79" fmla="*/ 37 h 46"/>
                  <a:gd name="T80" fmla="*/ 28 w 44"/>
                  <a:gd name="T81" fmla="*/ 31 h 46"/>
                  <a:gd name="T82" fmla="*/ 27 w 44"/>
                  <a:gd name="T83" fmla="*/ 37 h 46"/>
                  <a:gd name="T84" fmla="*/ 24 w 44"/>
                  <a:gd name="T85" fmla="*/ 41 h 46"/>
                  <a:gd name="T86" fmla="*/ 20 w 44"/>
                  <a:gd name="T87" fmla="*/ 43 h 46"/>
                  <a:gd name="T88" fmla="*/ 16 w 44"/>
                  <a:gd name="T89" fmla="*/ 43 h 46"/>
                  <a:gd name="T90" fmla="*/ 10 w 44"/>
                  <a:gd name="T91" fmla="*/ 41 h 46"/>
                  <a:gd name="T92" fmla="*/ 7 w 44"/>
                  <a:gd name="T93" fmla="*/ 35 h 46"/>
                  <a:gd name="T94" fmla="*/ 11 w 44"/>
                  <a:gd name="T95" fmla="*/ 26 h 46"/>
                  <a:gd name="T96" fmla="*/ 28 w 44"/>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46">
                    <a:moveTo>
                      <a:pt x="29" y="37"/>
                    </a:moveTo>
                    <a:lnTo>
                      <a:pt x="29" y="40"/>
                    </a:lnTo>
                    <a:lnTo>
                      <a:pt x="31" y="43"/>
                    </a:lnTo>
                    <a:lnTo>
                      <a:pt x="33" y="44"/>
                    </a:lnTo>
                    <a:lnTo>
                      <a:pt x="36" y="45"/>
                    </a:lnTo>
                    <a:lnTo>
                      <a:pt x="37" y="45"/>
                    </a:lnTo>
                    <a:lnTo>
                      <a:pt x="38" y="45"/>
                    </a:lnTo>
                    <a:lnTo>
                      <a:pt x="40" y="44"/>
                    </a:lnTo>
                    <a:lnTo>
                      <a:pt x="41" y="43"/>
                    </a:lnTo>
                    <a:lnTo>
                      <a:pt x="42" y="42"/>
                    </a:lnTo>
                    <a:lnTo>
                      <a:pt x="43" y="41"/>
                    </a:lnTo>
                    <a:lnTo>
                      <a:pt x="44" y="38"/>
                    </a:lnTo>
                    <a:lnTo>
                      <a:pt x="44" y="36"/>
                    </a:lnTo>
                    <a:lnTo>
                      <a:pt x="44" y="30"/>
                    </a:lnTo>
                    <a:lnTo>
                      <a:pt x="42" y="30"/>
                    </a:lnTo>
                    <a:lnTo>
                      <a:pt x="42" y="36"/>
                    </a:lnTo>
                    <a:lnTo>
                      <a:pt x="42" y="39"/>
                    </a:lnTo>
                    <a:lnTo>
                      <a:pt x="41" y="41"/>
                    </a:lnTo>
                    <a:lnTo>
                      <a:pt x="39" y="42"/>
                    </a:lnTo>
                    <a:lnTo>
                      <a:pt x="38" y="42"/>
                    </a:lnTo>
                    <a:lnTo>
                      <a:pt x="36" y="41"/>
                    </a:lnTo>
                    <a:lnTo>
                      <a:pt x="35" y="40"/>
                    </a:lnTo>
                    <a:lnTo>
                      <a:pt x="35" y="38"/>
                    </a:lnTo>
                    <a:lnTo>
                      <a:pt x="35" y="37"/>
                    </a:lnTo>
                    <a:lnTo>
                      <a:pt x="35" y="17"/>
                    </a:lnTo>
                    <a:lnTo>
                      <a:pt x="35" y="14"/>
                    </a:lnTo>
                    <a:lnTo>
                      <a:pt x="34" y="11"/>
                    </a:lnTo>
                    <a:lnTo>
                      <a:pt x="33" y="8"/>
                    </a:lnTo>
                    <a:lnTo>
                      <a:pt x="31" y="5"/>
                    </a:lnTo>
                    <a:lnTo>
                      <a:pt x="28" y="3"/>
                    </a:lnTo>
                    <a:lnTo>
                      <a:pt x="25" y="1"/>
                    </a:lnTo>
                    <a:lnTo>
                      <a:pt x="21" y="0"/>
                    </a:lnTo>
                    <a:lnTo>
                      <a:pt x="17" y="0"/>
                    </a:lnTo>
                    <a:lnTo>
                      <a:pt x="14" y="0"/>
                    </a:lnTo>
                    <a:lnTo>
                      <a:pt x="12" y="1"/>
                    </a:lnTo>
                    <a:lnTo>
                      <a:pt x="9" y="2"/>
                    </a:lnTo>
                    <a:lnTo>
                      <a:pt x="7" y="3"/>
                    </a:lnTo>
                    <a:lnTo>
                      <a:pt x="5" y="5"/>
                    </a:lnTo>
                    <a:lnTo>
                      <a:pt x="4" y="7"/>
                    </a:lnTo>
                    <a:lnTo>
                      <a:pt x="3" y="9"/>
                    </a:lnTo>
                    <a:lnTo>
                      <a:pt x="2" y="11"/>
                    </a:lnTo>
                    <a:lnTo>
                      <a:pt x="3" y="13"/>
                    </a:lnTo>
                    <a:lnTo>
                      <a:pt x="4" y="15"/>
                    </a:lnTo>
                    <a:lnTo>
                      <a:pt x="5" y="15"/>
                    </a:lnTo>
                    <a:lnTo>
                      <a:pt x="7" y="16"/>
                    </a:lnTo>
                    <a:lnTo>
                      <a:pt x="9" y="15"/>
                    </a:lnTo>
                    <a:lnTo>
                      <a:pt x="10" y="14"/>
                    </a:lnTo>
                    <a:lnTo>
                      <a:pt x="11" y="13"/>
                    </a:lnTo>
                    <a:lnTo>
                      <a:pt x="12" y="11"/>
                    </a:lnTo>
                    <a:lnTo>
                      <a:pt x="11" y="10"/>
                    </a:lnTo>
                    <a:lnTo>
                      <a:pt x="11" y="9"/>
                    </a:lnTo>
                    <a:lnTo>
                      <a:pt x="9" y="7"/>
                    </a:lnTo>
                    <a:lnTo>
                      <a:pt x="7" y="7"/>
                    </a:lnTo>
                    <a:lnTo>
                      <a:pt x="9" y="4"/>
                    </a:lnTo>
                    <a:lnTo>
                      <a:pt x="12" y="3"/>
                    </a:lnTo>
                    <a:lnTo>
                      <a:pt x="15" y="2"/>
                    </a:lnTo>
                    <a:lnTo>
                      <a:pt x="17" y="2"/>
                    </a:lnTo>
                    <a:lnTo>
                      <a:pt x="19" y="2"/>
                    </a:lnTo>
                    <a:lnTo>
                      <a:pt x="21" y="3"/>
                    </a:lnTo>
                    <a:lnTo>
                      <a:pt x="23" y="4"/>
                    </a:lnTo>
                    <a:lnTo>
                      <a:pt x="24" y="5"/>
                    </a:lnTo>
                    <a:lnTo>
                      <a:pt x="26" y="7"/>
                    </a:lnTo>
                    <a:lnTo>
                      <a:pt x="27" y="9"/>
                    </a:lnTo>
                    <a:lnTo>
                      <a:pt x="28" y="12"/>
                    </a:lnTo>
                    <a:lnTo>
                      <a:pt x="28" y="15"/>
                    </a:lnTo>
                    <a:lnTo>
                      <a:pt x="28" y="19"/>
                    </a:lnTo>
                    <a:lnTo>
                      <a:pt x="19" y="19"/>
                    </a:lnTo>
                    <a:lnTo>
                      <a:pt x="10" y="22"/>
                    </a:lnTo>
                    <a:lnTo>
                      <a:pt x="5" y="25"/>
                    </a:lnTo>
                    <a:lnTo>
                      <a:pt x="2" y="28"/>
                    </a:lnTo>
                    <a:lnTo>
                      <a:pt x="0" y="32"/>
                    </a:lnTo>
                    <a:lnTo>
                      <a:pt x="0" y="35"/>
                    </a:lnTo>
                    <a:lnTo>
                      <a:pt x="1" y="40"/>
                    </a:lnTo>
                    <a:lnTo>
                      <a:pt x="5" y="43"/>
                    </a:lnTo>
                    <a:lnTo>
                      <a:pt x="10" y="45"/>
                    </a:lnTo>
                    <a:lnTo>
                      <a:pt x="15" y="46"/>
                    </a:lnTo>
                    <a:lnTo>
                      <a:pt x="20" y="45"/>
                    </a:lnTo>
                    <a:lnTo>
                      <a:pt x="24" y="43"/>
                    </a:lnTo>
                    <a:lnTo>
                      <a:pt x="27" y="40"/>
                    </a:lnTo>
                    <a:lnTo>
                      <a:pt x="29" y="37"/>
                    </a:lnTo>
                    <a:close/>
                    <a:moveTo>
                      <a:pt x="28" y="21"/>
                    </a:moveTo>
                    <a:lnTo>
                      <a:pt x="28" y="31"/>
                    </a:lnTo>
                    <a:lnTo>
                      <a:pt x="28" y="34"/>
                    </a:lnTo>
                    <a:lnTo>
                      <a:pt x="27" y="37"/>
                    </a:lnTo>
                    <a:lnTo>
                      <a:pt x="25" y="39"/>
                    </a:lnTo>
                    <a:lnTo>
                      <a:pt x="24" y="41"/>
                    </a:lnTo>
                    <a:lnTo>
                      <a:pt x="22" y="42"/>
                    </a:lnTo>
                    <a:lnTo>
                      <a:pt x="20" y="43"/>
                    </a:lnTo>
                    <a:lnTo>
                      <a:pt x="18" y="43"/>
                    </a:lnTo>
                    <a:lnTo>
                      <a:pt x="16" y="43"/>
                    </a:lnTo>
                    <a:lnTo>
                      <a:pt x="13" y="43"/>
                    </a:lnTo>
                    <a:lnTo>
                      <a:pt x="10" y="41"/>
                    </a:lnTo>
                    <a:lnTo>
                      <a:pt x="8" y="38"/>
                    </a:lnTo>
                    <a:lnTo>
                      <a:pt x="7" y="35"/>
                    </a:lnTo>
                    <a:lnTo>
                      <a:pt x="8" y="30"/>
                    </a:lnTo>
                    <a:lnTo>
                      <a:pt x="11" y="26"/>
                    </a:lnTo>
                    <a:lnTo>
                      <a:pt x="18" y="22"/>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42" name="Freeform 458"/>
              <p:cNvSpPr>
                <a:spLocks noChangeAspect="1"/>
              </p:cNvSpPr>
              <p:nvPr/>
            </p:nvSpPr>
            <p:spPr bwMode="auto">
              <a:xfrm>
                <a:off x="2355" y="2858"/>
                <a:ext cx="51" cy="45"/>
              </a:xfrm>
              <a:custGeom>
                <a:avLst/>
                <a:gdLst>
                  <a:gd name="T0" fmla="*/ 8 w 51"/>
                  <a:gd name="T1" fmla="*/ 37 h 45"/>
                  <a:gd name="T2" fmla="*/ 7 w 51"/>
                  <a:gd name="T3" fmla="*/ 41 h 45"/>
                  <a:gd name="T4" fmla="*/ 0 w 51"/>
                  <a:gd name="T5" fmla="*/ 41 h 45"/>
                  <a:gd name="T6" fmla="*/ 3 w 51"/>
                  <a:gd name="T7" fmla="*/ 44 h 45"/>
                  <a:gd name="T8" fmla="*/ 9 w 51"/>
                  <a:gd name="T9" fmla="*/ 44 h 45"/>
                  <a:gd name="T10" fmla="*/ 14 w 51"/>
                  <a:gd name="T11" fmla="*/ 44 h 45"/>
                  <a:gd name="T12" fmla="*/ 20 w 51"/>
                  <a:gd name="T13" fmla="*/ 44 h 45"/>
                  <a:gd name="T14" fmla="*/ 23 w 51"/>
                  <a:gd name="T15" fmla="*/ 41 h 45"/>
                  <a:gd name="T16" fmla="*/ 16 w 51"/>
                  <a:gd name="T17" fmla="*/ 41 h 45"/>
                  <a:gd name="T18" fmla="*/ 15 w 51"/>
                  <a:gd name="T19" fmla="*/ 37 h 45"/>
                  <a:gd name="T20" fmla="*/ 16 w 51"/>
                  <a:gd name="T21" fmla="*/ 12 h 45"/>
                  <a:gd name="T22" fmla="*/ 24 w 51"/>
                  <a:gd name="T23" fmla="*/ 4 h 45"/>
                  <a:gd name="T24" fmla="*/ 31 w 51"/>
                  <a:gd name="T25" fmla="*/ 3 h 45"/>
                  <a:gd name="T26" fmla="*/ 34 w 51"/>
                  <a:gd name="T27" fmla="*/ 5 h 45"/>
                  <a:gd name="T28" fmla="*/ 35 w 51"/>
                  <a:gd name="T29" fmla="*/ 8 h 45"/>
                  <a:gd name="T30" fmla="*/ 36 w 51"/>
                  <a:gd name="T31" fmla="*/ 12 h 45"/>
                  <a:gd name="T32" fmla="*/ 36 w 51"/>
                  <a:gd name="T33" fmla="*/ 37 h 45"/>
                  <a:gd name="T34" fmla="*/ 35 w 51"/>
                  <a:gd name="T35" fmla="*/ 41 h 45"/>
                  <a:gd name="T36" fmla="*/ 28 w 51"/>
                  <a:gd name="T37" fmla="*/ 41 h 45"/>
                  <a:gd name="T38" fmla="*/ 31 w 51"/>
                  <a:gd name="T39" fmla="*/ 44 h 45"/>
                  <a:gd name="T40" fmla="*/ 37 w 51"/>
                  <a:gd name="T41" fmla="*/ 44 h 45"/>
                  <a:gd name="T42" fmla="*/ 42 w 51"/>
                  <a:gd name="T43" fmla="*/ 44 h 45"/>
                  <a:gd name="T44" fmla="*/ 48 w 51"/>
                  <a:gd name="T45" fmla="*/ 44 h 45"/>
                  <a:gd name="T46" fmla="*/ 51 w 51"/>
                  <a:gd name="T47" fmla="*/ 41 h 45"/>
                  <a:gd name="T48" fmla="*/ 45 w 51"/>
                  <a:gd name="T49" fmla="*/ 41 h 45"/>
                  <a:gd name="T50" fmla="*/ 43 w 51"/>
                  <a:gd name="T51" fmla="*/ 38 h 45"/>
                  <a:gd name="T52" fmla="*/ 43 w 51"/>
                  <a:gd name="T53" fmla="*/ 14 h 45"/>
                  <a:gd name="T54" fmla="*/ 41 w 51"/>
                  <a:gd name="T55" fmla="*/ 7 h 45"/>
                  <a:gd name="T56" fmla="*/ 38 w 51"/>
                  <a:gd name="T57" fmla="*/ 3 h 45"/>
                  <a:gd name="T58" fmla="*/ 33 w 51"/>
                  <a:gd name="T59" fmla="*/ 1 h 45"/>
                  <a:gd name="T60" fmla="*/ 24 w 51"/>
                  <a:gd name="T61" fmla="*/ 1 h 45"/>
                  <a:gd name="T62" fmla="*/ 17 w 51"/>
                  <a:gd name="T63" fmla="*/ 7 h 45"/>
                  <a:gd name="T64" fmla="*/ 14 w 51"/>
                  <a:gd name="T65" fmla="*/ 0 h 45"/>
                  <a:gd name="T66" fmla="*/ 0 w 51"/>
                  <a:gd name="T67" fmla="*/ 5 h 45"/>
                  <a:gd name="T68" fmla="*/ 5 w 51"/>
                  <a:gd name="T69" fmla="*/ 5 h 45"/>
                  <a:gd name="T70" fmla="*/ 7 w 51"/>
                  <a:gd name="T71" fmla="*/ 6 h 45"/>
                  <a:gd name="T72" fmla="*/ 8 w 51"/>
                  <a:gd name="T73" fmla="*/ 7 h 45"/>
                  <a:gd name="T74" fmla="*/ 8 w 51"/>
                  <a:gd name="T75"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45">
                    <a:moveTo>
                      <a:pt x="8" y="10"/>
                    </a:moveTo>
                    <a:lnTo>
                      <a:pt x="8" y="37"/>
                    </a:lnTo>
                    <a:lnTo>
                      <a:pt x="8" y="40"/>
                    </a:lnTo>
                    <a:lnTo>
                      <a:pt x="7" y="41"/>
                    </a:lnTo>
                    <a:lnTo>
                      <a:pt x="4" y="41"/>
                    </a:lnTo>
                    <a:lnTo>
                      <a:pt x="0" y="41"/>
                    </a:lnTo>
                    <a:lnTo>
                      <a:pt x="0" y="45"/>
                    </a:lnTo>
                    <a:lnTo>
                      <a:pt x="3" y="44"/>
                    </a:lnTo>
                    <a:lnTo>
                      <a:pt x="6" y="44"/>
                    </a:lnTo>
                    <a:lnTo>
                      <a:pt x="9" y="44"/>
                    </a:lnTo>
                    <a:lnTo>
                      <a:pt x="12" y="44"/>
                    </a:lnTo>
                    <a:lnTo>
                      <a:pt x="14" y="44"/>
                    </a:lnTo>
                    <a:lnTo>
                      <a:pt x="17" y="44"/>
                    </a:lnTo>
                    <a:lnTo>
                      <a:pt x="20" y="44"/>
                    </a:lnTo>
                    <a:lnTo>
                      <a:pt x="23" y="45"/>
                    </a:lnTo>
                    <a:lnTo>
                      <a:pt x="23" y="41"/>
                    </a:lnTo>
                    <a:lnTo>
                      <a:pt x="19" y="41"/>
                    </a:lnTo>
                    <a:lnTo>
                      <a:pt x="16" y="41"/>
                    </a:lnTo>
                    <a:lnTo>
                      <a:pt x="15" y="40"/>
                    </a:lnTo>
                    <a:lnTo>
                      <a:pt x="15" y="37"/>
                    </a:lnTo>
                    <a:lnTo>
                      <a:pt x="15" y="19"/>
                    </a:lnTo>
                    <a:lnTo>
                      <a:pt x="16" y="12"/>
                    </a:lnTo>
                    <a:lnTo>
                      <a:pt x="19" y="7"/>
                    </a:lnTo>
                    <a:lnTo>
                      <a:pt x="24" y="4"/>
                    </a:lnTo>
                    <a:lnTo>
                      <a:pt x="29" y="3"/>
                    </a:lnTo>
                    <a:lnTo>
                      <a:pt x="31" y="3"/>
                    </a:lnTo>
                    <a:lnTo>
                      <a:pt x="32" y="4"/>
                    </a:lnTo>
                    <a:lnTo>
                      <a:pt x="34" y="5"/>
                    </a:lnTo>
                    <a:lnTo>
                      <a:pt x="35" y="6"/>
                    </a:lnTo>
                    <a:lnTo>
                      <a:pt x="35" y="8"/>
                    </a:lnTo>
                    <a:lnTo>
                      <a:pt x="36" y="10"/>
                    </a:lnTo>
                    <a:lnTo>
                      <a:pt x="36" y="12"/>
                    </a:lnTo>
                    <a:lnTo>
                      <a:pt x="36" y="14"/>
                    </a:lnTo>
                    <a:lnTo>
                      <a:pt x="36" y="37"/>
                    </a:lnTo>
                    <a:lnTo>
                      <a:pt x="36" y="40"/>
                    </a:lnTo>
                    <a:lnTo>
                      <a:pt x="35" y="41"/>
                    </a:lnTo>
                    <a:lnTo>
                      <a:pt x="32" y="41"/>
                    </a:lnTo>
                    <a:lnTo>
                      <a:pt x="28" y="41"/>
                    </a:lnTo>
                    <a:lnTo>
                      <a:pt x="28" y="45"/>
                    </a:lnTo>
                    <a:lnTo>
                      <a:pt x="31" y="44"/>
                    </a:lnTo>
                    <a:lnTo>
                      <a:pt x="34" y="44"/>
                    </a:lnTo>
                    <a:lnTo>
                      <a:pt x="37" y="44"/>
                    </a:lnTo>
                    <a:lnTo>
                      <a:pt x="39" y="44"/>
                    </a:lnTo>
                    <a:lnTo>
                      <a:pt x="42" y="44"/>
                    </a:lnTo>
                    <a:lnTo>
                      <a:pt x="45" y="44"/>
                    </a:lnTo>
                    <a:lnTo>
                      <a:pt x="48" y="44"/>
                    </a:lnTo>
                    <a:lnTo>
                      <a:pt x="51" y="45"/>
                    </a:lnTo>
                    <a:lnTo>
                      <a:pt x="51" y="41"/>
                    </a:lnTo>
                    <a:lnTo>
                      <a:pt x="47" y="41"/>
                    </a:lnTo>
                    <a:lnTo>
                      <a:pt x="45" y="41"/>
                    </a:lnTo>
                    <a:lnTo>
                      <a:pt x="43" y="40"/>
                    </a:lnTo>
                    <a:lnTo>
                      <a:pt x="43" y="38"/>
                    </a:lnTo>
                    <a:lnTo>
                      <a:pt x="43" y="19"/>
                    </a:lnTo>
                    <a:lnTo>
                      <a:pt x="43" y="14"/>
                    </a:lnTo>
                    <a:lnTo>
                      <a:pt x="42" y="10"/>
                    </a:lnTo>
                    <a:lnTo>
                      <a:pt x="41" y="7"/>
                    </a:lnTo>
                    <a:lnTo>
                      <a:pt x="40" y="4"/>
                    </a:lnTo>
                    <a:lnTo>
                      <a:pt x="38" y="3"/>
                    </a:lnTo>
                    <a:lnTo>
                      <a:pt x="36" y="2"/>
                    </a:lnTo>
                    <a:lnTo>
                      <a:pt x="33" y="1"/>
                    </a:lnTo>
                    <a:lnTo>
                      <a:pt x="29" y="0"/>
                    </a:lnTo>
                    <a:lnTo>
                      <a:pt x="24" y="1"/>
                    </a:lnTo>
                    <a:lnTo>
                      <a:pt x="20" y="3"/>
                    </a:lnTo>
                    <a:lnTo>
                      <a:pt x="17" y="7"/>
                    </a:lnTo>
                    <a:lnTo>
                      <a:pt x="14" y="11"/>
                    </a:lnTo>
                    <a:lnTo>
                      <a:pt x="14" y="0"/>
                    </a:lnTo>
                    <a:lnTo>
                      <a:pt x="0" y="2"/>
                    </a:lnTo>
                    <a:lnTo>
                      <a:pt x="0" y="5"/>
                    </a:lnTo>
                    <a:lnTo>
                      <a:pt x="3" y="5"/>
                    </a:lnTo>
                    <a:lnTo>
                      <a:pt x="5" y="5"/>
                    </a:lnTo>
                    <a:lnTo>
                      <a:pt x="6" y="5"/>
                    </a:lnTo>
                    <a:lnTo>
                      <a:pt x="7" y="6"/>
                    </a:lnTo>
                    <a:lnTo>
                      <a:pt x="8"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43" name="Freeform 459"/>
              <p:cNvSpPr>
                <a:spLocks noChangeAspect="1"/>
              </p:cNvSpPr>
              <p:nvPr/>
            </p:nvSpPr>
            <p:spPr bwMode="auto">
              <a:xfrm>
                <a:off x="2411" y="2858"/>
                <a:ext cx="50" cy="45"/>
              </a:xfrm>
              <a:custGeom>
                <a:avLst/>
                <a:gdLst>
                  <a:gd name="T0" fmla="*/ 8 w 50"/>
                  <a:gd name="T1" fmla="*/ 37 h 45"/>
                  <a:gd name="T2" fmla="*/ 6 w 50"/>
                  <a:gd name="T3" fmla="*/ 41 h 45"/>
                  <a:gd name="T4" fmla="*/ 0 w 50"/>
                  <a:gd name="T5" fmla="*/ 41 h 45"/>
                  <a:gd name="T6" fmla="*/ 3 w 50"/>
                  <a:gd name="T7" fmla="*/ 44 h 45"/>
                  <a:gd name="T8" fmla="*/ 9 w 50"/>
                  <a:gd name="T9" fmla="*/ 44 h 45"/>
                  <a:gd name="T10" fmla="*/ 13 w 50"/>
                  <a:gd name="T11" fmla="*/ 44 h 45"/>
                  <a:gd name="T12" fmla="*/ 19 w 50"/>
                  <a:gd name="T13" fmla="*/ 44 h 45"/>
                  <a:gd name="T14" fmla="*/ 22 w 50"/>
                  <a:gd name="T15" fmla="*/ 41 h 45"/>
                  <a:gd name="T16" fmla="*/ 16 w 50"/>
                  <a:gd name="T17" fmla="*/ 41 h 45"/>
                  <a:gd name="T18" fmla="*/ 14 w 50"/>
                  <a:gd name="T19" fmla="*/ 37 h 45"/>
                  <a:gd name="T20" fmla="*/ 16 w 50"/>
                  <a:gd name="T21" fmla="*/ 12 h 45"/>
                  <a:gd name="T22" fmla="*/ 23 w 50"/>
                  <a:gd name="T23" fmla="*/ 4 h 45"/>
                  <a:gd name="T24" fmla="*/ 30 w 50"/>
                  <a:gd name="T25" fmla="*/ 3 h 45"/>
                  <a:gd name="T26" fmla="*/ 33 w 50"/>
                  <a:gd name="T27" fmla="*/ 5 h 45"/>
                  <a:gd name="T28" fmla="*/ 35 w 50"/>
                  <a:gd name="T29" fmla="*/ 8 h 45"/>
                  <a:gd name="T30" fmla="*/ 35 w 50"/>
                  <a:gd name="T31" fmla="*/ 12 h 45"/>
                  <a:gd name="T32" fmla="*/ 35 w 50"/>
                  <a:gd name="T33" fmla="*/ 37 h 45"/>
                  <a:gd name="T34" fmla="*/ 34 w 50"/>
                  <a:gd name="T35" fmla="*/ 41 h 45"/>
                  <a:gd name="T36" fmla="*/ 28 w 50"/>
                  <a:gd name="T37" fmla="*/ 41 h 45"/>
                  <a:gd name="T38" fmla="*/ 30 w 50"/>
                  <a:gd name="T39" fmla="*/ 44 h 45"/>
                  <a:gd name="T40" fmla="*/ 36 w 50"/>
                  <a:gd name="T41" fmla="*/ 44 h 45"/>
                  <a:gd name="T42" fmla="*/ 41 w 50"/>
                  <a:gd name="T43" fmla="*/ 44 h 45"/>
                  <a:gd name="T44" fmla="*/ 47 w 50"/>
                  <a:gd name="T45" fmla="*/ 44 h 45"/>
                  <a:gd name="T46" fmla="*/ 50 w 50"/>
                  <a:gd name="T47" fmla="*/ 41 h 45"/>
                  <a:gd name="T48" fmla="*/ 44 w 50"/>
                  <a:gd name="T49" fmla="*/ 41 h 45"/>
                  <a:gd name="T50" fmla="*/ 42 w 50"/>
                  <a:gd name="T51" fmla="*/ 38 h 45"/>
                  <a:gd name="T52" fmla="*/ 42 w 50"/>
                  <a:gd name="T53" fmla="*/ 14 h 45"/>
                  <a:gd name="T54" fmla="*/ 41 w 50"/>
                  <a:gd name="T55" fmla="*/ 7 h 45"/>
                  <a:gd name="T56" fmla="*/ 38 w 50"/>
                  <a:gd name="T57" fmla="*/ 3 h 45"/>
                  <a:gd name="T58" fmla="*/ 33 w 50"/>
                  <a:gd name="T59" fmla="*/ 1 h 45"/>
                  <a:gd name="T60" fmla="*/ 24 w 50"/>
                  <a:gd name="T61" fmla="*/ 1 h 45"/>
                  <a:gd name="T62" fmla="*/ 16 w 50"/>
                  <a:gd name="T63" fmla="*/ 7 h 45"/>
                  <a:gd name="T64" fmla="*/ 14 w 50"/>
                  <a:gd name="T65" fmla="*/ 0 h 45"/>
                  <a:gd name="T66" fmla="*/ 0 w 50"/>
                  <a:gd name="T67" fmla="*/ 5 h 45"/>
                  <a:gd name="T68" fmla="*/ 4 w 50"/>
                  <a:gd name="T69" fmla="*/ 5 h 45"/>
                  <a:gd name="T70" fmla="*/ 6 w 50"/>
                  <a:gd name="T71" fmla="*/ 6 h 45"/>
                  <a:gd name="T72" fmla="*/ 7 w 50"/>
                  <a:gd name="T73" fmla="*/ 7 h 45"/>
                  <a:gd name="T74" fmla="*/ 8 w 50"/>
                  <a:gd name="T75"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5">
                    <a:moveTo>
                      <a:pt x="8" y="10"/>
                    </a:moveTo>
                    <a:lnTo>
                      <a:pt x="8" y="37"/>
                    </a:lnTo>
                    <a:lnTo>
                      <a:pt x="7" y="40"/>
                    </a:lnTo>
                    <a:lnTo>
                      <a:pt x="6" y="41"/>
                    </a:lnTo>
                    <a:lnTo>
                      <a:pt x="4" y="41"/>
                    </a:lnTo>
                    <a:lnTo>
                      <a:pt x="0" y="41"/>
                    </a:lnTo>
                    <a:lnTo>
                      <a:pt x="0" y="45"/>
                    </a:lnTo>
                    <a:lnTo>
                      <a:pt x="3" y="44"/>
                    </a:lnTo>
                    <a:lnTo>
                      <a:pt x="6" y="44"/>
                    </a:lnTo>
                    <a:lnTo>
                      <a:pt x="9" y="44"/>
                    </a:lnTo>
                    <a:lnTo>
                      <a:pt x="11" y="44"/>
                    </a:lnTo>
                    <a:lnTo>
                      <a:pt x="13" y="44"/>
                    </a:lnTo>
                    <a:lnTo>
                      <a:pt x="16" y="44"/>
                    </a:lnTo>
                    <a:lnTo>
                      <a:pt x="19" y="44"/>
                    </a:lnTo>
                    <a:lnTo>
                      <a:pt x="22" y="45"/>
                    </a:lnTo>
                    <a:lnTo>
                      <a:pt x="22" y="41"/>
                    </a:lnTo>
                    <a:lnTo>
                      <a:pt x="18" y="41"/>
                    </a:lnTo>
                    <a:lnTo>
                      <a:pt x="16" y="41"/>
                    </a:lnTo>
                    <a:lnTo>
                      <a:pt x="15" y="40"/>
                    </a:lnTo>
                    <a:lnTo>
                      <a:pt x="14" y="37"/>
                    </a:lnTo>
                    <a:lnTo>
                      <a:pt x="14"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40"/>
                    </a:lnTo>
                    <a:lnTo>
                      <a:pt x="34" y="41"/>
                    </a:lnTo>
                    <a:lnTo>
                      <a:pt x="32" y="41"/>
                    </a:lnTo>
                    <a:lnTo>
                      <a:pt x="28" y="41"/>
                    </a:lnTo>
                    <a:lnTo>
                      <a:pt x="28" y="45"/>
                    </a:lnTo>
                    <a:lnTo>
                      <a:pt x="30" y="44"/>
                    </a:lnTo>
                    <a:lnTo>
                      <a:pt x="33" y="44"/>
                    </a:lnTo>
                    <a:lnTo>
                      <a:pt x="36" y="44"/>
                    </a:lnTo>
                    <a:lnTo>
                      <a:pt x="39" y="44"/>
                    </a:lnTo>
                    <a:lnTo>
                      <a:pt x="41" y="44"/>
                    </a:lnTo>
                    <a:lnTo>
                      <a:pt x="44" y="44"/>
                    </a:lnTo>
                    <a:lnTo>
                      <a:pt x="47" y="44"/>
                    </a:lnTo>
                    <a:lnTo>
                      <a:pt x="50" y="45"/>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6" y="7"/>
                    </a:lnTo>
                    <a:lnTo>
                      <a:pt x="14" y="11"/>
                    </a:lnTo>
                    <a:lnTo>
                      <a:pt x="14" y="0"/>
                    </a:lnTo>
                    <a:lnTo>
                      <a:pt x="0" y="2"/>
                    </a:lnTo>
                    <a:lnTo>
                      <a:pt x="0" y="5"/>
                    </a:lnTo>
                    <a:lnTo>
                      <a:pt x="2" y="5"/>
                    </a:lnTo>
                    <a:lnTo>
                      <a:pt x="4" y="5"/>
                    </a:lnTo>
                    <a:lnTo>
                      <a:pt x="5" y="5"/>
                    </a:lnTo>
                    <a:lnTo>
                      <a:pt x="6" y="6"/>
                    </a:lnTo>
                    <a:lnTo>
                      <a:pt x="7" y="6"/>
                    </a:lnTo>
                    <a:lnTo>
                      <a:pt x="7"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44" name="Freeform 460"/>
              <p:cNvSpPr>
                <a:spLocks noChangeAspect="1" noEditPoints="1"/>
              </p:cNvSpPr>
              <p:nvPr/>
            </p:nvSpPr>
            <p:spPr bwMode="auto">
              <a:xfrm>
                <a:off x="2466" y="2858"/>
                <a:ext cx="38" cy="46"/>
              </a:xfrm>
              <a:custGeom>
                <a:avLst/>
                <a:gdLst>
                  <a:gd name="T0" fmla="*/ 8 w 38"/>
                  <a:gd name="T1" fmla="*/ 19 h 46"/>
                  <a:gd name="T2" fmla="*/ 10 w 38"/>
                  <a:gd name="T3" fmla="*/ 10 h 46"/>
                  <a:gd name="T4" fmla="*/ 13 w 38"/>
                  <a:gd name="T5" fmla="*/ 5 h 46"/>
                  <a:gd name="T6" fmla="*/ 17 w 38"/>
                  <a:gd name="T7" fmla="*/ 3 h 46"/>
                  <a:gd name="T8" fmla="*/ 21 w 38"/>
                  <a:gd name="T9" fmla="*/ 2 h 46"/>
                  <a:gd name="T10" fmla="*/ 24 w 38"/>
                  <a:gd name="T11" fmla="*/ 3 h 46"/>
                  <a:gd name="T12" fmla="*/ 27 w 38"/>
                  <a:gd name="T13" fmla="*/ 4 h 46"/>
                  <a:gd name="T14" fmla="*/ 29 w 38"/>
                  <a:gd name="T15" fmla="*/ 7 h 46"/>
                  <a:gd name="T16" fmla="*/ 30 w 38"/>
                  <a:gd name="T17" fmla="*/ 9 h 46"/>
                  <a:gd name="T18" fmla="*/ 31 w 38"/>
                  <a:gd name="T19" fmla="*/ 12 h 46"/>
                  <a:gd name="T20" fmla="*/ 32 w 38"/>
                  <a:gd name="T21" fmla="*/ 15 h 46"/>
                  <a:gd name="T22" fmla="*/ 32 w 38"/>
                  <a:gd name="T23" fmla="*/ 18 h 46"/>
                  <a:gd name="T24" fmla="*/ 32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9 w 38"/>
                  <a:gd name="T45" fmla="*/ 2 h 46"/>
                  <a:gd name="T46" fmla="*/ 21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7 w 38"/>
                  <a:gd name="T59" fmla="*/ 39 h 46"/>
                  <a:gd name="T60" fmla="*/ 14 w 38"/>
                  <a:gd name="T61" fmla="*/ 44 h 46"/>
                  <a:gd name="T62" fmla="*/ 22 w 38"/>
                  <a:gd name="T63" fmla="*/ 46 h 46"/>
                  <a:gd name="T64" fmla="*/ 30 w 38"/>
                  <a:gd name="T65" fmla="*/ 44 h 46"/>
                  <a:gd name="T66" fmla="*/ 35 w 38"/>
                  <a:gd name="T67" fmla="*/ 40 h 46"/>
                  <a:gd name="T68" fmla="*/ 38 w 38"/>
                  <a:gd name="T69" fmla="*/ 36 h 46"/>
                  <a:gd name="T70" fmla="*/ 38 w 38"/>
                  <a:gd name="T71" fmla="*/ 33 h 46"/>
                  <a:gd name="T72" fmla="*/ 38 w 38"/>
                  <a:gd name="T73" fmla="*/ 32 h 46"/>
                  <a:gd name="T74" fmla="*/ 37 w 38"/>
                  <a:gd name="T75" fmla="*/ 31 h 46"/>
                  <a:gd name="T76" fmla="*/ 36 w 38"/>
                  <a:gd name="T77" fmla="*/ 32 h 46"/>
                  <a:gd name="T78" fmla="*/ 36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6 h 46"/>
                  <a:gd name="T104" fmla="*/ 9 w 38"/>
                  <a:gd name="T105" fmla="*/ 33 h 46"/>
                  <a:gd name="T106" fmla="*/ 9 w 38"/>
                  <a:gd name="T107" fmla="*/ 29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1" y="2"/>
                    </a:lnTo>
                    <a:lnTo>
                      <a:pt x="24" y="3"/>
                    </a:lnTo>
                    <a:lnTo>
                      <a:pt x="27" y="4"/>
                    </a:lnTo>
                    <a:lnTo>
                      <a:pt x="29" y="7"/>
                    </a:lnTo>
                    <a:lnTo>
                      <a:pt x="30" y="9"/>
                    </a:lnTo>
                    <a:lnTo>
                      <a:pt x="31" y="12"/>
                    </a:lnTo>
                    <a:lnTo>
                      <a:pt x="32" y="15"/>
                    </a:lnTo>
                    <a:lnTo>
                      <a:pt x="32" y="18"/>
                    </a:lnTo>
                    <a:lnTo>
                      <a:pt x="32" y="19"/>
                    </a:lnTo>
                    <a:lnTo>
                      <a:pt x="8" y="19"/>
                    </a:lnTo>
                    <a:close/>
                    <a:moveTo>
                      <a:pt x="8" y="21"/>
                    </a:moveTo>
                    <a:lnTo>
                      <a:pt x="36" y="21"/>
                    </a:lnTo>
                    <a:lnTo>
                      <a:pt x="37" y="21"/>
                    </a:lnTo>
                    <a:lnTo>
                      <a:pt x="38" y="21"/>
                    </a:lnTo>
                    <a:lnTo>
                      <a:pt x="38" y="21"/>
                    </a:lnTo>
                    <a:lnTo>
                      <a:pt x="38" y="19"/>
                    </a:lnTo>
                    <a:lnTo>
                      <a:pt x="37" y="12"/>
                    </a:lnTo>
                    <a:lnTo>
                      <a:pt x="34" y="6"/>
                    </a:lnTo>
                    <a:lnTo>
                      <a:pt x="29" y="2"/>
                    </a:lnTo>
                    <a:lnTo>
                      <a:pt x="21" y="0"/>
                    </a:lnTo>
                    <a:lnTo>
                      <a:pt x="12" y="2"/>
                    </a:lnTo>
                    <a:lnTo>
                      <a:pt x="6" y="7"/>
                    </a:lnTo>
                    <a:lnTo>
                      <a:pt x="1" y="14"/>
                    </a:lnTo>
                    <a:lnTo>
                      <a:pt x="0" y="23"/>
                    </a:lnTo>
                    <a:lnTo>
                      <a:pt x="2" y="32"/>
                    </a:lnTo>
                    <a:lnTo>
                      <a:pt x="7" y="39"/>
                    </a:lnTo>
                    <a:lnTo>
                      <a:pt x="14" y="44"/>
                    </a:lnTo>
                    <a:lnTo>
                      <a:pt x="22" y="46"/>
                    </a:lnTo>
                    <a:lnTo>
                      <a:pt x="30" y="44"/>
                    </a:lnTo>
                    <a:lnTo>
                      <a:pt x="35" y="40"/>
                    </a:lnTo>
                    <a:lnTo>
                      <a:pt x="38" y="36"/>
                    </a:lnTo>
                    <a:lnTo>
                      <a:pt x="38" y="33"/>
                    </a:lnTo>
                    <a:lnTo>
                      <a:pt x="38" y="32"/>
                    </a:lnTo>
                    <a:lnTo>
                      <a:pt x="37" y="31"/>
                    </a:lnTo>
                    <a:lnTo>
                      <a:pt x="36" y="32"/>
                    </a:lnTo>
                    <a:lnTo>
                      <a:pt x="36" y="33"/>
                    </a:lnTo>
                    <a:lnTo>
                      <a:pt x="34" y="36"/>
                    </a:lnTo>
                    <a:lnTo>
                      <a:pt x="32" y="39"/>
                    </a:lnTo>
                    <a:lnTo>
                      <a:pt x="30" y="41"/>
                    </a:lnTo>
                    <a:lnTo>
                      <a:pt x="28" y="42"/>
                    </a:lnTo>
                    <a:lnTo>
                      <a:pt x="26" y="43"/>
                    </a:lnTo>
                    <a:lnTo>
                      <a:pt x="24" y="43"/>
                    </a:lnTo>
                    <a:lnTo>
                      <a:pt x="23" y="43"/>
                    </a:lnTo>
                    <a:lnTo>
                      <a:pt x="22" y="43"/>
                    </a:lnTo>
                    <a:lnTo>
                      <a:pt x="19" y="43"/>
                    </a:lnTo>
                    <a:lnTo>
                      <a:pt x="16" y="41"/>
                    </a:lnTo>
                    <a:lnTo>
                      <a:pt x="13" y="39"/>
                    </a:lnTo>
                    <a:lnTo>
                      <a:pt x="11" y="36"/>
                    </a:lnTo>
                    <a:lnTo>
                      <a:pt x="9" y="33"/>
                    </a:lnTo>
                    <a:lnTo>
                      <a:pt x="9" y="29"/>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46" name="Freeform 461"/>
              <p:cNvSpPr>
                <a:spLocks noChangeAspect="1"/>
              </p:cNvSpPr>
              <p:nvPr/>
            </p:nvSpPr>
            <p:spPr bwMode="auto">
              <a:xfrm>
                <a:off x="2510" y="2858"/>
                <a:ext cx="34" cy="45"/>
              </a:xfrm>
              <a:custGeom>
                <a:avLst/>
                <a:gdLst>
                  <a:gd name="T0" fmla="*/ 14 w 34"/>
                  <a:gd name="T1" fmla="*/ 11 h 45"/>
                  <a:gd name="T2" fmla="*/ 14 w 34"/>
                  <a:gd name="T3" fmla="*/ 0 h 45"/>
                  <a:gd name="T4" fmla="*/ 0 w 34"/>
                  <a:gd name="T5" fmla="*/ 2 h 45"/>
                  <a:gd name="T6" fmla="*/ 0 w 34"/>
                  <a:gd name="T7" fmla="*/ 5 h 45"/>
                  <a:gd name="T8" fmla="*/ 2 w 34"/>
                  <a:gd name="T9" fmla="*/ 5 h 45"/>
                  <a:gd name="T10" fmla="*/ 4 w 34"/>
                  <a:gd name="T11" fmla="*/ 5 h 45"/>
                  <a:gd name="T12" fmla="*/ 6 w 34"/>
                  <a:gd name="T13" fmla="*/ 5 h 45"/>
                  <a:gd name="T14" fmla="*/ 7 w 34"/>
                  <a:gd name="T15" fmla="*/ 6 h 45"/>
                  <a:gd name="T16" fmla="*/ 7 w 34"/>
                  <a:gd name="T17" fmla="*/ 6 h 45"/>
                  <a:gd name="T18" fmla="*/ 8 w 34"/>
                  <a:gd name="T19" fmla="*/ 7 h 45"/>
                  <a:gd name="T20" fmla="*/ 8 w 34"/>
                  <a:gd name="T21" fmla="*/ 9 h 45"/>
                  <a:gd name="T22" fmla="*/ 8 w 34"/>
                  <a:gd name="T23" fmla="*/ 10 h 45"/>
                  <a:gd name="T24" fmla="*/ 8 w 34"/>
                  <a:gd name="T25" fmla="*/ 37 h 45"/>
                  <a:gd name="T26" fmla="*/ 8 w 34"/>
                  <a:gd name="T27" fmla="*/ 40 h 45"/>
                  <a:gd name="T28" fmla="*/ 7 w 34"/>
                  <a:gd name="T29" fmla="*/ 41 h 45"/>
                  <a:gd name="T30" fmla="*/ 4 w 34"/>
                  <a:gd name="T31" fmla="*/ 41 h 45"/>
                  <a:gd name="T32" fmla="*/ 0 w 34"/>
                  <a:gd name="T33" fmla="*/ 41 h 45"/>
                  <a:gd name="T34" fmla="*/ 0 w 34"/>
                  <a:gd name="T35" fmla="*/ 45 h 45"/>
                  <a:gd name="T36" fmla="*/ 6 w 34"/>
                  <a:gd name="T37" fmla="*/ 44 h 45"/>
                  <a:gd name="T38" fmla="*/ 12 w 34"/>
                  <a:gd name="T39" fmla="*/ 44 h 45"/>
                  <a:gd name="T40" fmla="*/ 18 w 34"/>
                  <a:gd name="T41" fmla="*/ 44 h 45"/>
                  <a:gd name="T42" fmla="*/ 24 w 34"/>
                  <a:gd name="T43" fmla="*/ 45 h 45"/>
                  <a:gd name="T44" fmla="*/ 24 w 34"/>
                  <a:gd name="T45" fmla="*/ 41 h 45"/>
                  <a:gd name="T46" fmla="*/ 22 w 34"/>
                  <a:gd name="T47" fmla="*/ 41 h 45"/>
                  <a:gd name="T48" fmla="*/ 18 w 34"/>
                  <a:gd name="T49" fmla="*/ 41 h 45"/>
                  <a:gd name="T50" fmla="*/ 16 w 34"/>
                  <a:gd name="T51" fmla="*/ 40 h 45"/>
                  <a:gd name="T52" fmla="*/ 15 w 34"/>
                  <a:gd name="T53" fmla="*/ 39 h 45"/>
                  <a:gd name="T54" fmla="*/ 15 w 34"/>
                  <a:gd name="T55" fmla="*/ 37 h 45"/>
                  <a:gd name="T56" fmla="*/ 15 w 34"/>
                  <a:gd name="T57" fmla="*/ 21 h 45"/>
                  <a:gd name="T58" fmla="*/ 15 w 34"/>
                  <a:gd name="T59" fmla="*/ 14 h 45"/>
                  <a:gd name="T60" fmla="*/ 18 w 34"/>
                  <a:gd name="T61" fmla="*/ 8 h 45"/>
                  <a:gd name="T62" fmla="*/ 21 w 34"/>
                  <a:gd name="T63" fmla="*/ 4 h 45"/>
                  <a:gd name="T64" fmla="*/ 26 w 34"/>
                  <a:gd name="T65" fmla="*/ 3 h 45"/>
                  <a:gd name="T66" fmla="*/ 27 w 34"/>
                  <a:gd name="T67" fmla="*/ 3 h 45"/>
                  <a:gd name="T68" fmla="*/ 27 w 34"/>
                  <a:gd name="T69" fmla="*/ 3 h 45"/>
                  <a:gd name="T70" fmla="*/ 26 w 34"/>
                  <a:gd name="T71" fmla="*/ 4 h 45"/>
                  <a:gd name="T72" fmla="*/ 25 w 34"/>
                  <a:gd name="T73" fmla="*/ 5 h 45"/>
                  <a:gd name="T74" fmla="*/ 25 w 34"/>
                  <a:gd name="T75" fmla="*/ 7 h 45"/>
                  <a:gd name="T76" fmla="*/ 25 w 34"/>
                  <a:gd name="T77" fmla="*/ 8 h 45"/>
                  <a:gd name="T78" fmla="*/ 26 w 34"/>
                  <a:gd name="T79" fmla="*/ 10 h 45"/>
                  <a:gd name="T80" fmla="*/ 28 w 34"/>
                  <a:gd name="T81" fmla="*/ 11 h 45"/>
                  <a:gd name="T82" fmla="*/ 29 w 34"/>
                  <a:gd name="T83" fmla="*/ 11 h 45"/>
                  <a:gd name="T84" fmla="*/ 31 w 34"/>
                  <a:gd name="T85" fmla="*/ 11 h 45"/>
                  <a:gd name="T86" fmla="*/ 32 w 34"/>
                  <a:gd name="T87" fmla="*/ 10 h 45"/>
                  <a:gd name="T88" fmla="*/ 33 w 34"/>
                  <a:gd name="T89" fmla="*/ 9 h 45"/>
                  <a:gd name="T90" fmla="*/ 34 w 34"/>
                  <a:gd name="T91" fmla="*/ 7 h 45"/>
                  <a:gd name="T92" fmla="*/ 33 w 34"/>
                  <a:gd name="T93" fmla="*/ 4 h 45"/>
                  <a:gd name="T94" fmla="*/ 32 w 34"/>
                  <a:gd name="T95" fmla="*/ 2 h 45"/>
                  <a:gd name="T96" fmla="*/ 29 w 34"/>
                  <a:gd name="T97" fmla="*/ 1 h 45"/>
                  <a:gd name="T98" fmla="*/ 26 w 34"/>
                  <a:gd name="T99" fmla="*/ 0 h 45"/>
                  <a:gd name="T100" fmla="*/ 24 w 34"/>
                  <a:gd name="T101" fmla="*/ 1 h 45"/>
                  <a:gd name="T102" fmla="*/ 21 w 34"/>
                  <a:gd name="T103" fmla="*/ 2 h 45"/>
                  <a:gd name="T104" fmla="*/ 20 w 34"/>
                  <a:gd name="T105" fmla="*/ 3 h 45"/>
                  <a:gd name="T106" fmla="*/ 18 w 34"/>
                  <a:gd name="T107" fmla="*/ 4 h 45"/>
                  <a:gd name="T108" fmla="*/ 17 w 34"/>
                  <a:gd name="T109" fmla="*/ 6 h 45"/>
                  <a:gd name="T110" fmla="*/ 15 w 34"/>
                  <a:gd name="T111" fmla="*/ 8 h 45"/>
                  <a:gd name="T112" fmla="*/ 15 w 34"/>
                  <a:gd name="T113" fmla="*/ 10 h 45"/>
                  <a:gd name="T114" fmla="*/ 14 w 34"/>
                  <a:gd name="T115"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5">
                    <a:moveTo>
                      <a:pt x="14" y="11"/>
                    </a:moveTo>
                    <a:lnTo>
                      <a:pt x="14" y="0"/>
                    </a:lnTo>
                    <a:lnTo>
                      <a:pt x="0" y="2"/>
                    </a:lnTo>
                    <a:lnTo>
                      <a:pt x="0" y="5"/>
                    </a:lnTo>
                    <a:lnTo>
                      <a:pt x="2" y="5"/>
                    </a:lnTo>
                    <a:lnTo>
                      <a:pt x="4" y="5"/>
                    </a:lnTo>
                    <a:lnTo>
                      <a:pt x="6" y="5"/>
                    </a:lnTo>
                    <a:lnTo>
                      <a:pt x="7" y="6"/>
                    </a:lnTo>
                    <a:lnTo>
                      <a:pt x="7" y="6"/>
                    </a:lnTo>
                    <a:lnTo>
                      <a:pt x="8" y="7"/>
                    </a:lnTo>
                    <a:lnTo>
                      <a:pt x="8" y="9"/>
                    </a:lnTo>
                    <a:lnTo>
                      <a:pt x="8" y="10"/>
                    </a:lnTo>
                    <a:lnTo>
                      <a:pt x="8" y="37"/>
                    </a:lnTo>
                    <a:lnTo>
                      <a:pt x="8" y="40"/>
                    </a:lnTo>
                    <a:lnTo>
                      <a:pt x="7" y="41"/>
                    </a:lnTo>
                    <a:lnTo>
                      <a:pt x="4" y="41"/>
                    </a:lnTo>
                    <a:lnTo>
                      <a:pt x="0" y="41"/>
                    </a:lnTo>
                    <a:lnTo>
                      <a:pt x="0" y="45"/>
                    </a:lnTo>
                    <a:lnTo>
                      <a:pt x="6" y="44"/>
                    </a:lnTo>
                    <a:lnTo>
                      <a:pt x="12" y="44"/>
                    </a:lnTo>
                    <a:lnTo>
                      <a:pt x="18" y="44"/>
                    </a:lnTo>
                    <a:lnTo>
                      <a:pt x="24" y="45"/>
                    </a:lnTo>
                    <a:lnTo>
                      <a:pt x="24" y="41"/>
                    </a:lnTo>
                    <a:lnTo>
                      <a:pt x="22" y="41"/>
                    </a:lnTo>
                    <a:lnTo>
                      <a:pt x="18" y="41"/>
                    </a:lnTo>
                    <a:lnTo>
                      <a:pt x="16" y="40"/>
                    </a:lnTo>
                    <a:lnTo>
                      <a:pt x="15" y="39"/>
                    </a:lnTo>
                    <a:lnTo>
                      <a:pt x="15" y="37"/>
                    </a:lnTo>
                    <a:lnTo>
                      <a:pt x="15" y="21"/>
                    </a:lnTo>
                    <a:lnTo>
                      <a:pt x="15" y="14"/>
                    </a:lnTo>
                    <a:lnTo>
                      <a:pt x="18" y="8"/>
                    </a:lnTo>
                    <a:lnTo>
                      <a:pt x="21" y="4"/>
                    </a:lnTo>
                    <a:lnTo>
                      <a:pt x="26" y="3"/>
                    </a:lnTo>
                    <a:lnTo>
                      <a:pt x="27" y="3"/>
                    </a:lnTo>
                    <a:lnTo>
                      <a:pt x="27" y="3"/>
                    </a:lnTo>
                    <a:lnTo>
                      <a:pt x="26" y="4"/>
                    </a:lnTo>
                    <a:lnTo>
                      <a:pt x="25" y="5"/>
                    </a:lnTo>
                    <a:lnTo>
                      <a:pt x="25" y="7"/>
                    </a:lnTo>
                    <a:lnTo>
                      <a:pt x="25" y="8"/>
                    </a:lnTo>
                    <a:lnTo>
                      <a:pt x="26" y="10"/>
                    </a:lnTo>
                    <a:lnTo>
                      <a:pt x="28" y="11"/>
                    </a:lnTo>
                    <a:lnTo>
                      <a:pt x="29" y="11"/>
                    </a:lnTo>
                    <a:lnTo>
                      <a:pt x="31" y="11"/>
                    </a:lnTo>
                    <a:lnTo>
                      <a:pt x="32" y="10"/>
                    </a:lnTo>
                    <a:lnTo>
                      <a:pt x="33" y="9"/>
                    </a:lnTo>
                    <a:lnTo>
                      <a:pt x="34" y="7"/>
                    </a:lnTo>
                    <a:lnTo>
                      <a:pt x="33" y="4"/>
                    </a:lnTo>
                    <a:lnTo>
                      <a:pt x="32" y="2"/>
                    </a:lnTo>
                    <a:lnTo>
                      <a:pt x="29" y="1"/>
                    </a:lnTo>
                    <a:lnTo>
                      <a:pt x="26" y="0"/>
                    </a:lnTo>
                    <a:lnTo>
                      <a:pt x="24" y="1"/>
                    </a:lnTo>
                    <a:lnTo>
                      <a:pt x="21" y="2"/>
                    </a:lnTo>
                    <a:lnTo>
                      <a:pt x="20" y="3"/>
                    </a:lnTo>
                    <a:lnTo>
                      <a:pt x="18" y="4"/>
                    </a:lnTo>
                    <a:lnTo>
                      <a:pt x="17" y="6"/>
                    </a:lnTo>
                    <a:lnTo>
                      <a:pt x="15" y="8"/>
                    </a:lnTo>
                    <a:lnTo>
                      <a:pt x="15"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9" name="Freeform 462"/>
              <p:cNvSpPr>
                <a:spLocks noChangeAspect="1"/>
              </p:cNvSpPr>
              <p:nvPr/>
            </p:nvSpPr>
            <p:spPr bwMode="auto">
              <a:xfrm>
                <a:off x="2550" y="2858"/>
                <a:ext cx="32" cy="46"/>
              </a:xfrm>
              <a:custGeom>
                <a:avLst/>
                <a:gdLst>
                  <a:gd name="T0" fmla="*/ 18 w 32"/>
                  <a:gd name="T1" fmla="*/ 25 h 46"/>
                  <a:gd name="T2" fmla="*/ 21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8 h 46"/>
                  <a:gd name="T52" fmla="*/ 13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6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1" y="26"/>
                    </a:lnTo>
                    <a:lnTo>
                      <a:pt x="23" y="27"/>
                    </a:lnTo>
                    <a:lnTo>
                      <a:pt x="25" y="28"/>
                    </a:lnTo>
                    <a:lnTo>
                      <a:pt x="26" y="30"/>
                    </a:lnTo>
                    <a:lnTo>
                      <a:pt x="27" y="32"/>
                    </a:lnTo>
                    <a:lnTo>
                      <a:pt x="28" y="34"/>
                    </a:lnTo>
                    <a:lnTo>
                      <a:pt x="27" y="38"/>
                    </a:lnTo>
                    <a:lnTo>
                      <a:pt x="25" y="41"/>
                    </a:lnTo>
                    <a:lnTo>
                      <a:pt x="21" y="43"/>
                    </a:lnTo>
                    <a:lnTo>
                      <a:pt x="16" y="43"/>
                    </a:lnTo>
                    <a:lnTo>
                      <a:pt x="13" y="43"/>
                    </a:lnTo>
                    <a:lnTo>
                      <a:pt x="11" y="42"/>
                    </a:lnTo>
                    <a:lnTo>
                      <a:pt x="9" y="41"/>
                    </a:lnTo>
                    <a:lnTo>
                      <a:pt x="7" y="40"/>
                    </a:lnTo>
                    <a:lnTo>
                      <a:pt x="5" y="37"/>
                    </a:lnTo>
                    <a:lnTo>
                      <a:pt x="4" y="35"/>
                    </a:lnTo>
                    <a:lnTo>
                      <a:pt x="3" y="32"/>
                    </a:lnTo>
                    <a:lnTo>
                      <a:pt x="2" y="29"/>
                    </a:lnTo>
                    <a:lnTo>
                      <a:pt x="2" y="28"/>
                    </a:lnTo>
                    <a:lnTo>
                      <a:pt x="1" y="28"/>
                    </a:lnTo>
                    <a:lnTo>
                      <a:pt x="0" y="28"/>
                    </a:lnTo>
                    <a:lnTo>
                      <a:pt x="0" y="30"/>
                    </a:lnTo>
                    <a:lnTo>
                      <a:pt x="0" y="43"/>
                    </a:lnTo>
                    <a:lnTo>
                      <a:pt x="0" y="45"/>
                    </a:lnTo>
                    <a:lnTo>
                      <a:pt x="1" y="46"/>
                    </a:lnTo>
                    <a:lnTo>
                      <a:pt x="1" y="46"/>
                    </a:lnTo>
                    <a:lnTo>
                      <a:pt x="2" y="45"/>
                    </a:lnTo>
                    <a:lnTo>
                      <a:pt x="2" y="45"/>
                    </a:lnTo>
                    <a:lnTo>
                      <a:pt x="3" y="44"/>
                    </a:lnTo>
                    <a:lnTo>
                      <a:pt x="3" y="43"/>
                    </a:lnTo>
                    <a:lnTo>
                      <a:pt x="4" y="43"/>
                    </a:lnTo>
                    <a:lnTo>
                      <a:pt x="4" y="42"/>
                    </a:lnTo>
                    <a:lnTo>
                      <a:pt x="5" y="41"/>
                    </a:lnTo>
                    <a:lnTo>
                      <a:pt x="9" y="44"/>
                    </a:lnTo>
                    <a:lnTo>
                      <a:pt x="12" y="45"/>
                    </a:lnTo>
                    <a:lnTo>
                      <a:pt x="14" y="46"/>
                    </a:lnTo>
                    <a:lnTo>
                      <a:pt x="16" y="46"/>
                    </a:lnTo>
                    <a:lnTo>
                      <a:pt x="24" y="44"/>
                    </a:lnTo>
                    <a:lnTo>
                      <a:pt x="29" y="41"/>
                    </a:lnTo>
                    <a:lnTo>
                      <a:pt x="31" y="37"/>
                    </a:lnTo>
                    <a:lnTo>
                      <a:pt x="32" y="32"/>
                    </a:lnTo>
                    <a:lnTo>
                      <a:pt x="32" y="28"/>
                    </a:lnTo>
                    <a:lnTo>
                      <a:pt x="31" y="25"/>
                    </a:lnTo>
                    <a:lnTo>
                      <a:pt x="29" y="24"/>
                    </a:lnTo>
                    <a:lnTo>
                      <a:pt x="28" y="22"/>
                    </a:lnTo>
                    <a:lnTo>
                      <a:pt x="26" y="20"/>
                    </a:lnTo>
                    <a:lnTo>
                      <a:pt x="23" y="19"/>
                    </a:lnTo>
                    <a:lnTo>
                      <a:pt x="20" y="18"/>
                    </a:lnTo>
                    <a:lnTo>
                      <a:pt x="17" y="18"/>
                    </a:lnTo>
                    <a:lnTo>
                      <a:pt x="15" y="17"/>
                    </a:lnTo>
                    <a:lnTo>
                      <a:pt x="13" y="17"/>
                    </a:lnTo>
                    <a:lnTo>
                      <a:pt x="10"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6"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19" y="0"/>
                    </a:lnTo>
                    <a:lnTo>
                      <a:pt x="17" y="0"/>
                    </a:lnTo>
                    <a:lnTo>
                      <a:pt x="16" y="0"/>
                    </a:lnTo>
                    <a:lnTo>
                      <a:pt x="8" y="1"/>
                    </a:lnTo>
                    <a:lnTo>
                      <a:pt x="3" y="4"/>
                    </a:lnTo>
                    <a:lnTo>
                      <a:pt x="1" y="8"/>
                    </a:lnTo>
                    <a:lnTo>
                      <a:pt x="0" y="12"/>
                    </a:lnTo>
                    <a:lnTo>
                      <a:pt x="1" y="17"/>
                    </a:lnTo>
                    <a:lnTo>
                      <a:pt x="4" y="21"/>
                    </a:lnTo>
                    <a:lnTo>
                      <a:pt x="6"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0" name="Freeform 463"/>
              <p:cNvSpPr>
                <a:spLocks noChangeAspect="1"/>
              </p:cNvSpPr>
              <p:nvPr/>
            </p:nvSpPr>
            <p:spPr bwMode="auto">
              <a:xfrm>
                <a:off x="2598" y="2828"/>
                <a:ext cx="4" cy="99"/>
              </a:xfrm>
              <a:custGeom>
                <a:avLst/>
                <a:gdLst>
                  <a:gd name="T0" fmla="*/ 4 w 4"/>
                  <a:gd name="T1" fmla="*/ 3 h 99"/>
                  <a:gd name="T2" fmla="*/ 4 w 4"/>
                  <a:gd name="T3" fmla="*/ 2 h 99"/>
                  <a:gd name="T4" fmla="*/ 3 w 4"/>
                  <a:gd name="T5" fmla="*/ 1 h 99"/>
                  <a:gd name="T6" fmla="*/ 3 w 4"/>
                  <a:gd name="T7" fmla="*/ 0 h 99"/>
                  <a:gd name="T8" fmla="*/ 2 w 4"/>
                  <a:gd name="T9" fmla="*/ 0 h 99"/>
                  <a:gd name="T10" fmla="*/ 1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1 w 4"/>
                  <a:gd name="T25" fmla="*/ 99 h 99"/>
                  <a:gd name="T26" fmla="*/ 2 w 4"/>
                  <a:gd name="T27" fmla="*/ 99 h 99"/>
                  <a:gd name="T28" fmla="*/ 3 w 4"/>
                  <a:gd name="T29" fmla="*/ 99 h 99"/>
                  <a:gd name="T30" fmla="*/ 3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3" y="1"/>
                    </a:lnTo>
                    <a:lnTo>
                      <a:pt x="3" y="0"/>
                    </a:lnTo>
                    <a:lnTo>
                      <a:pt x="2" y="0"/>
                    </a:lnTo>
                    <a:lnTo>
                      <a:pt x="1" y="0"/>
                    </a:lnTo>
                    <a:lnTo>
                      <a:pt x="0" y="1"/>
                    </a:lnTo>
                    <a:lnTo>
                      <a:pt x="0" y="2"/>
                    </a:lnTo>
                    <a:lnTo>
                      <a:pt x="0" y="3"/>
                    </a:lnTo>
                    <a:lnTo>
                      <a:pt x="0" y="96"/>
                    </a:lnTo>
                    <a:lnTo>
                      <a:pt x="0" y="97"/>
                    </a:lnTo>
                    <a:lnTo>
                      <a:pt x="0" y="98"/>
                    </a:lnTo>
                    <a:lnTo>
                      <a:pt x="1" y="99"/>
                    </a:lnTo>
                    <a:lnTo>
                      <a:pt x="2" y="99"/>
                    </a:lnTo>
                    <a:lnTo>
                      <a:pt x="3" y="99"/>
                    </a:lnTo>
                    <a:lnTo>
                      <a:pt x="3"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1" name="Freeform 464"/>
              <p:cNvSpPr>
                <a:spLocks noChangeAspect="1"/>
              </p:cNvSpPr>
              <p:nvPr/>
            </p:nvSpPr>
            <p:spPr bwMode="auto">
              <a:xfrm>
                <a:off x="2652" y="2844"/>
                <a:ext cx="66" cy="67"/>
              </a:xfrm>
              <a:custGeom>
                <a:avLst/>
                <a:gdLst>
                  <a:gd name="T0" fmla="*/ 35 w 66"/>
                  <a:gd name="T1" fmla="*/ 36 h 67"/>
                  <a:gd name="T2" fmla="*/ 63 w 66"/>
                  <a:gd name="T3" fmla="*/ 36 h 67"/>
                  <a:gd name="T4" fmla="*/ 64 w 66"/>
                  <a:gd name="T5" fmla="*/ 36 h 67"/>
                  <a:gd name="T6" fmla="*/ 65 w 66"/>
                  <a:gd name="T7" fmla="*/ 35 h 67"/>
                  <a:gd name="T8" fmla="*/ 66 w 66"/>
                  <a:gd name="T9" fmla="*/ 35 h 67"/>
                  <a:gd name="T10" fmla="*/ 66 w 66"/>
                  <a:gd name="T11" fmla="*/ 34 h 67"/>
                  <a:gd name="T12" fmla="*/ 66 w 66"/>
                  <a:gd name="T13" fmla="*/ 32 h 67"/>
                  <a:gd name="T14" fmla="*/ 65 w 66"/>
                  <a:gd name="T15" fmla="*/ 32 h 67"/>
                  <a:gd name="T16" fmla="*/ 64 w 66"/>
                  <a:gd name="T17" fmla="*/ 32 h 67"/>
                  <a:gd name="T18" fmla="*/ 63 w 66"/>
                  <a:gd name="T19" fmla="*/ 32 h 67"/>
                  <a:gd name="T20" fmla="*/ 35 w 66"/>
                  <a:gd name="T21" fmla="*/ 32 h 67"/>
                  <a:gd name="T22" fmla="*/ 35 w 66"/>
                  <a:gd name="T23" fmla="*/ 4 h 67"/>
                  <a:gd name="T24" fmla="*/ 35 w 66"/>
                  <a:gd name="T25" fmla="*/ 3 h 67"/>
                  <a:gd name="T26" fmla="*/ 35 w 66"/>
                  <a:gd name="T27" fmla="*/ 2 h 67"/>
                  <a:gd name="T28" fmla="*/ 34 w 66"/>
                  <a:gd name="T29" fmla="*/ 1 h 67"/>
                  <a:gd name="T30" fmla="*/ 33 w 66"/>
                  <a:gd name="T31" fmla="*/ 0 h 67"/>
                  <a:gd name="T32" fmla="*/ 32 w 66"/>
                  <a:gd name="T33" fmla="*/ 1 h 67"/>
                  <a:gd name="T34" fmla="*/ 32 w 66"/>
                  <a:gd name="T35" fmla="*/ 2 h 67"/>
                  <a:gd name="T36" fmla="*/ 31 w 66"/>
                  <a:gd name="T37" fmla="*/ 3 h 67"/>
                  <a:gd name="T38" fmla="*/ 31 w 66"/>
                  <a:gd name="T39" fmla="*/ 4 h 67"/>
                  <a:gd name="T40" fmla="*/ 31 w 66"/>
                  <a:gd name="T41" fmla="*/ 32 h 67"/>
                  <a:gd name="T42" fmla="*/ 3 w 66"/>
                  <a:gd name="T43" fmla="*/ 32 h 67"/>
                  <a:gd name="T44" fmla="*/ 2 w 66"/>
                  <a:gd name="T45" fmla="*/ 32 h 67"/>
                  <a:gd name="T46" fmla="*/ 1 w 66"/>
                  <a:gd name="T47" fmla="*/ 32 h 67"/>
                  <a:gd name="T48" fmla="*/ 1 w 66"/>
                  <a:gd name="T49" fmla="*/ 32 h 67"/>
                  <a:gd name="T50" fmla="*/ 0 w 66"/>
                  <a:gd name="T51" fmla="*/ 34 h 67"/>
                  <a:gd name="T52" fmla="*/ 1 w 66"/>
                  <a:gd name="T53" fmla="*/ 35 h 67"/>
                  <a:gd name="T54" fmla="*/ 1 w 66"/>
                  <a:gd name="T55" fmla="*/ 35 h 67"/>
                  <a:gd name="T56" fmla="*/ 2 w 66"/>
                  <a:gd name="T57" fmla="*/ 36 h 67"/>
                  <a:gd name="T58" fmla="*/ 3 w 66"/>
                  <a:gd name="T59" fmla="*/ 36 h 67"/>
                  <a:gd name="T60" fmla="*/ 31 w 66"/>
                  <a:gd name="T61" fmla="*/ 36 h 67"/>
                  <a:gd name="T62" fmla="*/ 31 w 66"/>
                  <a:gd name="T63" fmla="*/ 64 h 67"/>
                  <a:gd name="T64" fmla="*/ 31 w 66"/>
                  <a:gd name="T65" fmla="*/ 65 h 67"/>
                  <a:gd name="T66" fmla="*/ 32 w 66"/>
                  <a:gd name="T67" fmla="*/ 66 h 67"/>
                  <a:gd name="T68" fmla="*/ 32 w 66"/>
                  <a:gd name="T69" fmla="*/ 66 h 67"/>
                  <a:gd name="T70" fmla="*/ 33 w 66"/>
                  <a:gd name="T71" fmla="*/ 67 h 67"/>
                  <a:gd name="T72" fmla="*/ 34 w 66"/>
                  <a:gd name="T73" fmla="*/ 66 h 67"/>
                  <a:gd name="T74" fmla="*/ 35 w 66"/>
                  <a:gd name="T75" fmla="*/ 66 h 67"/>
                  <a:gd name="T76" fmla="*/ 35 w 66"/>
                  <a:gd name="T77" fmla="*/ 65 h 67"/>
                  <a:gd name="T78" fmla="*/ 35 w 66"/>
                  <a:gd name="T79" fmla="*/ 64 h 67"/>
                  <a:gd name="T80" fmla="*/ 35 w 66"/>
                  <a:gd name="T81"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67">
                    <a:moveTo>
                      <a:pt x="35" y="36"/>
                    </a:moveTo>
                    <a:lnTo>
                      <a:pt x="63" y="36"/>
                    </a:lnTo>
                    <a:lnTo>
                      <a:pt x="64" y="36"/>
                    </a:lnTo>
                    <a:lnTo>
                      <a:pt x="65" y="35"/>
                    </a:lnTo>
                    <a:lnTo>
                      <a:pt x="66" y="35"/>
                    </a:lnTo>
                    <a:lnTo>
                      <a:pt x="66" y="34"/>
                    </a:lnTo>
                    <a:lnTo>
                      <a:pt x="66" y="32"/>
                    </a:lnTo>
                    <a:lnTo>
                      <a:pt x="65" y="32"/>
                    </a:lnTo>
                    <a:lnTo>
                      <a:pt x="64" y="32"/>
                    </a:lnTo>
                    <a:lnTo>
                      <a:pt x="63" y="32"/>
                    </a:lnTo>
                    <a:lnTo>
                      <a:pt x="35" y="32"/>
                    </a:lnTo>
                    <a:lnTo>
                      <a:pt x="35" y="4"/>
                    </a:lnTo>
                    <a:lnTo>
                      <a:pt x="35" y="3"/>
                    </a:lnTo>
                    <a:lnTo>
                      <a:pt x="35" y="2"/>
                    </a:lnTo>
                    <a:lnTo>
                      <a:pt x="34" y="1"/>
                    </a:lnTo>
                    <a:lnTo>
                      <a:pt x="33" y="0"/>
                    </a:lnTo>
                    <a:lnTo>
                      <a:pt x="32" y="1"/>
                    </a:lnTo>
                    <a:lnTo>
                      <a:pt x="32" y="2"/>
                    </a:lnTo>
                    <a:lnTo>
                      <a:pt x="31" y="3"/>
                    </a:lnTo>
                    <a:lnTo>
                      <a:pt x="31" y="4"/>
                    </a:lnTo>
                    <a:lnTo>
                      <a:pt x="31" y="32"/>
                    </a:lnTo>
                    <a:lnTo>
                      <a:pt x="3" y="32"/>
                    </a:lnTo>
                    <a:lnTo>
                      <a:pt x="2" y="32"/>
                    </a:lnTo>
                    <a:lnTo>
                      <a:pt x="1" y="32"/>
                    </a:lnTo>
                    <a:lnTo>
                      <a:pt x="1" y="32"/>
                    </a:lnTo>
                    <a:lnTo>
                      <a:pt x="0" y="34"/>
                    </a:lnTo>
                    <a:lnTo>
                      <a:pt x="1" y="35"/>
                    </a:lnTo>
                    <a:lnTo>
                      <a:pt x="1" y="35"/>
                    </a:lnTo>
                    <a:lnTo>
                      <a:pt x="2" y="36"/>
                    </a:lnTo>
                    <a:lnTo>
                      <a:pt x="3" y="36"/>
                    </a:lnTo>
                    <a:lnTo>
                      <a:pt x="31" y="36"/>
                    </a:lnTo>
                    <a:lnTo>
                      <a:pt x="31" y="64"/>
                    </a:lnTo>
                    <a:lnTo>
                      <a:pt x="31" y="65"/>
                    </a:lnTo>
                    <a:lnTo>
                      <a:pt x="32" y="66"/>
                    </a:lnTo>
                    <a:lnTo>
                      <a:pt x="32" y="66"/>
                    </a:lnTo>
                    <a:lnTo>
                      <a:pt x="33" y="67"/>
                    </a:lnTo>
                    <a:lnTo>
                      <a:pt x="34" y="66"/>
                    </a:lnTo>
                    <a:lnTo>
                      <a:pt x="35" y="66"/>
                    </a:lnTo>
                    <a:lnTo>
                      <a:pt x="35" y="65"/>
                    </a:lnTo>
                    <a:lnTo>
                      <a:pt x="35" y="64"/>
                    </a:lnTo>
                    <a:lnTo>
                      <a:pt x="35"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2" name="Freeform 465"/>
              <p:cNvSpPr>
                <a:spLocks noChangeAspect="1"/>
              </p:cNvSpPr>
              <p:nvPr/>
            </p:nvSpPr>
            <p:spPr bwMode="auto">
              <a:xfrm>
                <a:off x="2769" y="2828"/>
                <a:ext cx="4" cy="99"/>
              </a:xfrm>
              <a:custGeom>
                <a:avLst/>
                <a:gdLst>
                  <a:gd name="T0" fmla="*/ 4 w 4"/>
                  <a:gd name="T1" fmla="*/ 3 h 99"/>
                  <a:gd name="T2" fmla="*/ 4 w 4"/>
                  <a:gd name="T3" fmla="*/ 2 h 99"/>
                  <a:gd name="T4" fmla="*/ 4 w 4"/>
                  <a:gd name="T5" fmla="*/ 1 h 99"/>
                  <a:gd name="T6" fmla="*/ 3 w 4"/>
                  <a:gd name="T7" fmla="*/ 0 h 99"/>
                  <a:gd name="T8" fmla="*/ 2 w 4"/>
                  <a:gd name="T9" fmla="*/ 0 h 99"/>
                  <a:gd name="T10" fmla="*/ 1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1 w 4"/>
                  <a:gd name="T25" fmla="*/ 99 h 99"/>
                  <a:gd name="T26" fmla="*/ 2 w 4"/>
                  <a:gd name="T27" fmla="*/ 99 h 99"/>
                  <a:gd name="T28" fmla="*/ 3 w 4"/>
                  <a:gd name="T29" fmla="*/ 99 h 99"/>
                  <a:gd name="T30" fmla="*/ 4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4" y="1"/>
                    </a:lnTo>
                    <a:lnTo>
                      <a:pt x="3" y="0"/>
                    </a:lnTo>
                    <a:lnTo>
                      <a:pt x="2" y="0"/>
                    </a:lnTo>
                    <a:lnTo>
                      <a:pt x="1" y="0"/>
                    </a:lnTo>
                    <a:lnTo>
                      <a:pt x="0" y="1"/>
                    </a:lnTo>
                    <a:lnTo>
                      <a:pt x="0" y="2"/>
                    </a:lnTo>
                    <a:lnTo>
                      <a:pt x="0" y="3"/>
                    </a:lnTo>
                    <a:lnTo>
                      <a:pt x="0" y="96"/>
                    </a:lnTo>
                    <a:lnTo>
                      <a:pt x="0" y="97"/>
                    </a:lnTo>
                    <a:lnTo>
                      <a:pt x="0" y="98"/>
                    </a:lnTo>
                    <a:lnTo>
                      <a:pt x="1" y="99"/>
                    </a:lnTo>
                    <a:lnTo>
                      <a:pt x="2" y="99"/>
                    </a:lnTo>
                    <a:lnTo>
                      <a:pt x="3" y="99"/>
                    </a:lnTo>
                    <a:lnTo>
                      <a:pt x="4"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3" name="Freeform 466"/>
              <p:cNvSpPr>
                <a:spLocks noChangeAspect="1"/>
              </p:cNvSpPr>
              <p:nvPr/>
            </p:nvSpPr>
            <p:spPr bwMode="auto">
              <a:xfrm>
                <a:off x="2788" y="2858"/>
                <a:ext cx="38" cy="46"/>
              </a:xfrm>
              <a:custGeom>
                <a:avLst/>
                <a:gdLst>
                  <a:gd name="T0" fmla="*/ 9 w 38"/>
                  <a:gd name="T1" fmla="*/ 23 h 46"/>
                  <a:gd name="T2" fmla="*/ 10 w 38"/>
                  <a:gd name="T3" fmla="*/ 13 h 46"/>
                  <a:gd name="T4" fmla="*/ 13 w 38"/>
                  <a:gd name="T5" fmla="*/ 6 h 46"/>
                  <a:gd name="T6" fmla="*/ 18 w 38"/>
                  <a:gd name="T7" fmla="*/ 3 h 46"/>
                  <a:gd name="T8" fmla="*/ 22 w 38"/>
                  <a:gd name="T9" fmla="*/ 2 h 46"/>
                  <a:gd name="T10" fmla="*/ 24 w 38"/>
                  <a:gd name="T11" fmla="*/ 2 h 46"/>
                  <a:gd name="T12" fmla="*/ 27 w 38"/>
                  <a:gd name="T13" fmla="*/ 3 h 46"/>
                  <a:gd name="T14" fmla="*/ 30 w 38"/>
                  <a:gd name="T15" fmla="*/ 4 h 46"/>
                  <a:gd name="T16" fmla="*/ 33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1 w 38"/>
                  <a:gd name="T31" fmla="*/ 15 h 46"/>
                  <a:gd name="T32" fmla="*/ 33 w 38"/>
                  <a:gd name="T33" fmla="*/ 15 h 46"/>
                  <a:gd name="T34" fmla="*/ 35 w 38"/>
                  <a:gd name="T35" fmla="*/ 15 h 46"/>
                  <a:gd name="T36" fmla="*/ 36 w 38"/>
                  <a:gd name="T37" fmla="*/ 14 h 46"/>
                  <a:gd name="T38" fmla="*/ 37 w 38"/>
                  <a:gd name="T39" fmla="*/ 13 h 46"/>
                  <a:gd name="T40" fmla="*/ 37 w 38"/>
                  <a:gd name="T41" fmla="*/ 11 h 46"/>
                  <a:gd name="T42" fmla="*/ 36 w 38"/>
                  <a:gd name="T43" fmla="*/ 6 h 46"/>
                  <a:gd name="T44" fmla="*/ 33 w 38"/>
                  <a:gd name="T45" fmla="*/ 3 h 46"/>
                  <a:gd name="T46" fmla="*/ 28 w 38"/>
                  <a:gd name="T47" fmla="*/ 1 h 46"/>
                  <a:gd name="T48" fmla="*/ 22 w 38"/>
                  <a:gd name="T49" fmla="*/ 0 h 46"/>
                  <a:gd name="T50" fmla="*/ 13 w 38"/>
                  <a:gd name="T51" fmla="*/ 2 h 46"/>
                  <a:gd name="T52" fmla="*/ 7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40 h 46"/>
                  <a:gd name="T74" fmla="*/ 37 w 38"/>
                  <a:gd name="T75" fmla="*/ 37 h 46"/>
                  <a:gd name="T76" fmla="*/ 38 w 38"/>
                  <a:gd name="T77" fmla="*/ 35 h 46"/>
                  <a:gd name="T78" fmla="*/ 38 w 38"/>
                  <a:gd name="T79" fmla="*/ 34 h 46"/>
                  <a:gd name="T80" fmla="*/ 38 w 38"/>
                  <a:gd name="T81" fmla="*/ 33 h 46"/>
                  <a:gd name="T82" fmla="*/ 38 w 38"/>
                  <a:gd name="T83" fmla="*/ 32 h 46"/>
                  <a:gd name="T84" fmla="*/ 37 w 38"/>
                  <a:gd name="T85" fmla="*/ 32 h 46"/>
                  <a:gd name="T86" fmla="*/ 36 w 38"/>
                  <a:gd name="T87" fmla="*/ 32 h 46"/>
                  <a:gd name="T88" fmla="*/ 36 w 38"/>
                  <a:gd name="T89" fmla="*/ 33 h 46"/>
                  <a:gd name="T90" fmla="*/ 35 w 38"/>
                  <a:gd name="T91" fmla="*/ 36 h 46"/>
                  <a:gd name="T92" fmla="*/ 33 w 38"/>
                  <a:gd name="T93" fmla="*/ 38 h 46"/>
                  <a:gd name="T94" fmla="*/ 31 w 38"/>
                  <a:gd name="T95" fmla="*/ 40 h 46"/>
                  <a:gd name="T96" fmla="*/ 30 w 38"/>
                  <a:gd name="T97" fmla="*/ 41 h 46"/>
                  <a:gd name="T98" fmla="*/ 28 w 38"/>
                  <a:gd name="T99" fmla="*/ 42 h 46"/>
                  <a:gd name="T100" fmla="*/ 26 w 38"/>
                  <a:gd name="T101" fmla="*/ 43 h 46"/>
                  <a:gd name="T102" fmla="*/ 24 w 38"/>
                  <a:gd name="T103" fmla="*/ 43 h 46"/>
                  <a:gd name="T104" fmla="*/ 23 w 38"/>
                  <a:gd name="T105" fmla="*/ 43 h 46"/>
                  <a:gd name="T106" fmla="*/ 21 w 38"/>
                  <a:gd name="T107" fmla="*/ 43 h 46"/>
                  <a:gd name="T108" fmla="*/ 18 w 38"/>
                  <a:gd name="T109" fmla="*/ 42 h 46"/>
                  <a:gd name="T110" fmla="*/ 16 w 38"/>
                  <a:gd name="T111" fmla="*/ 41 h 46"/>
                  <a:gd name="T112" fmla="*/ 14 w 38"/>
                  <a:gd name="T113" fmla="*/ 39 h 46"/>
                  <a:gd name="T114" fmla="*/ 12 w 38"/>
                  <a:gd name="T115" fmla="*/ 36 h 46"/>
                  <a:gd name="T116" fmla="*/ 10 w 38"/>
                  <a:gd name="T117" fmla="*/ 33 h 46"/>
                  <a:gd name="T118" fmla="*/ 9 w 38"/>
                  <a:gd name="T119" fmla="*/ 28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6"/>
                    </a:lnTo>
                    <a:lnTo>
                      <a:pt x="18" y="3"/>
                    </a:lnTo>
                    <a:lnTo>
                      <a:pt x="22" y="2"/>
                    </a:lnTo>
                    <a:lnTo>
                      <a:pt x="24" y="2"/>
                    </a:lnTo>
                    <a:lnTo>
                      <a:pt x="27" y="3"/>
                    </a:lnTo>
                    <a:lnTo>
                      <a:pt x="30" y="4"/>
                    </a:lnTo>
                    <a:lnTo>
                      <a:pt x="33" y="6"/>
                    </a:lnTo>
                    <a:lnTo>
                      <a:pt x="30" y="7"/>
                    </a:lnTo>
                    <a:lnTo>
                      <a:pt x="29" y="8"/>
                    </a:lnTo>
                    <a:lnTo>
                      <a:pt x="28" y="9"/>
                    </a:lnTo>
                    <a:lnTo>
                      <a:pt x="28" y="11"/>
                    </a:lnTo>
                    <a:lnTo>
                      <a:pt x="28" y="12"/>
                    </a:lnTo>
                    <a:lnTo>
                      <a:pt x="29" y="14"/>
                    </a:lnTo>
                    <a:lnTo>
                      <a:pt x="31" y="15"/>
                    </a:lnTo>
                    <a:lnTo>
                      <a:pt x="33" y="15"/>
                    </a:lnTo>
                    <a:lnTo>
                      <a:pt x="35" y="15"/>
                    </a:lnTo>
                    <a:lnTo>
                      <a:pt x="36" y="14"/>
                    </a:lnTo>
                    <a:lnTo>
                      <a:pt x="37" y="13"/>
                    </a:lnTo>
                    <a:lnTo>
                      <a:pt x="37" y="11"/>
                    </a:lnTo>
                    <a:lnTo>
                      <a:pt x="36" y="6"/>
                    </a:lnTo>
                    <a:lnTo>
                      <a:pt x="33" y="3"/>
                    </a:lnTo>
                    <a:lnTo>
                      <a:pt x="28" y="1"/>
                    </a:lnTo>
                    <a:lnTo>
                      <a:pt x="22" y="0"/>
                    </a:lnTo>
                    <a:lnTo>
                      <a:pt x="13" y="2"/>
                    </a:lnTo>
                    <a:lnTo>
                      <a:pt x="7" y="7"/>
                    </a:lnTo>
                    <a:lnTo>
                      <a:pt x="2" y="14"/>
                    </a:lnTo>
                    <a:lnTo>
                      <a:pt x="0" y="23"/>
                    </a:lnTo>
                    <a:lnTo>
                      <a:pt x="2" y="32"/>
                    </a:lnTo>
                    <a:lnTo>
                      <a:pt x="7" y="39"/>
                    </a:lnTo>
                    <a:lnTo>
                      <a:pt x="14" y="44"/>
                    </a:lnTo>
                    <a:lnTo>
                      <a:pt x="22" y="46"/>
                    </a:lnTo>
                    <a:lnTo>
                      <a:pt x="26" y="45"/>
                    </a:lnTo>
                    <a:lnTo>
                      <a:pt x="30" y="44"/>
                    </a:lnTo>
                    <a:lnTo>
                      <a:pt x="33" y="42"/>
                    </a:lnTo>
                    <a:lnTo>
                      <a:pt x="35" y="40"/>
                    </a:lnTo>
                    <a:lnTo>
                      <a:pt x="37" y="37"/>
                    </a:lnTo>
                    <a:lnTo>
                      <a:pt x="38" y="35"/>
                    </a:lnTo>
                    <a:lnTo>
                      <a:pt x="38" y="34"/>
                    </a:lnTo>
                    <a:lnTo>
                      <a:pt x="38" y="33"/>
                    </a:lnTo>
                    <a:lnTo>
                      <a:pt x="38" y="32"/>
                    </a:lnTo>
                    <a:lnTo>
                      <a:pt x="37" y="32"/>
                    </a:lnTo>
                    <a:lnTo>
                      <a:pt x="36" y="32"/>
                    </a:lnTo>
                    <a:lnTo>
                      <a:pt x="36" y="33"/>
                    </a:lnTo>
                    <a:lnTo>
                      <a:pt x="35" y="36"/>
                    </a:lnTo>
                    <a:lnTo>
                      <a:pt x="33" y="38"/>
                    </a:lnTo>
                    <a:lnTo>
                      <a:pt x="31" y="40"/>
                    </a:lnTo>
                    <a:lnTo>
                      <a:pt x="30" y="41"/>
                    </a:lnTo>
                    <a:lnTo>
                      <a:pt x="28" y="42"/>
                    </a:lnTo>
                    <a:lnTo>
                      <a:pt x="26" y="43"/>
                    </a:lnTo>
                    <a:lnTo>
                      <a:pt x="24" y="43"/>
                    </a:lnTo>
                    <a:lnTo>
                      <a:pt x="23" y="43"/>
                    </a:lnTo>
                    <a:lnTo>
                      <a:pt x="21" y="43"/>
                    </a:lnTo>
                    <a:lnTo>
                      <a:pt x="18" y="42"/>
                    </a:lnTo>
                    <a:lnTo>
                      <a:pt x="16" y="41"/>
                    </a:lnTo>
                    <a:lnTo>
                      <a:pt x="14" y="39"/>
                    </a:lnTo>
                    <a:lnTo>
                      <a:pt x="12" y="36"/>
                    </a:lnTo>
                    <a:lnTo>
                      <a:pt x="10" y="33"/>
                    </a:lnTo>
                    <a:lnTo>
                      <a:pt x="9" y="28"/>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4" name="Freeform 467"/>
              <p:cNvSpPr>
                <a:spLocks noChangeAspect="1"/>
              </p:cNvSpPr>
              <p:nvPr/>
            </p:nvSpPr>
            <p:spPr bwMode="auto">
              <a:xfrm>
                <a:off x="2833" y="2827"/>
                <a:ext cx="17" cy="36"/>
              </a:xfrm>
              <a:custGeom>
                <a:avLst/>
                <a:gdLst>
                  <a:gd name="T0" fmla="*/ 17 w 17"/>
                  <a:gd name="T1" fmla="*/ 6 h 36"/>
                  <a:gd name="T2" fmla="*/ 17 w 17"/>
                  <a:gd name="T3" fmla="*/ 5 h 36"/>
                  <a:gd name="T4" fmla="*/ 17 w 17"/>
                  <a:gd name="T5" fmla="*/ 4 h 36"/>
                  <a:gd name="T6" fmla="*/ 17 w 17"/>
                  <a:gd name="T7" fmla="*/ 3 h 36"/>
                  <a:gd name="T8" fmla="*/ 16 w 17"/>
                  <a:gd name="T9" fmla="*/ 1 h 36"/>
                  <a:gd name="T10" fmla="*/ 15 w 17"/>
                  <a:gd name="T11" fmla="*/ 1 h 36"/>
                  <a:gd name="T12" fmla="*/ 13 w 17"/>
                  <a:gd name="T13" fmla="*/ 0 h 36"/>
                  <a:gd name="T14" fmla="*/ 11 w 17"/>
                  <a:gd name="T15" fmla="*/ 1 h 36"/>
                  <a:gd name="T16" fmla="*/ 10 w 17"/>
                  <a:gd name="T17" fmla="*/ 2 h 36"/>
                  <a:gd name="T18" fmla="*/ 10 w 17"/>
                  <a:gd name="T19" fmla="*/ 3 h 36"/>
                  <a:gd name="T20" fmla="*/ 9 w 17"/>
                  <a:gd name="T21" fmla="*/ 4 h 36"/>
                  <a:gd name="T22" fmla="*/ 0 w 17"/>
                  <a:gd name="T23" fmla="*/ 34 h 36"/>
                  <a:gd name="T24" fmla="*/ 0 w 17"/>
                  <a:gd name="T25" fmla="*/ 34 h 36"/>
                  <a:gd name="T26" fmla="*/ 0 w 17"/>
                  <a:gd name="T27" fmla="*/ 35 h 36"/>
                  <a:gd name="T28" fmla="*/ 0 w 17"/>
                  <a:gd name="T29" fmla="*/ 36 h 36"/>
                  <a:gd name="T30" fmla="*/ 1 w 17"/>
                  <a:gd name="T31" fmla="*/ 36 h 36"/>
                  <a:gd name="T32" fmla="*/ 2 w 17"/>
                  <a:gd name="T33" fmla="*/ 36 h 36"/>
                  <a:gd name="T34" fmla="*/ 2 w 17"/>
                  <a:gd name="T35" fmla="*/ 36 h 36"/>
                  <a:gd name="T36" fmla="*/ 3 w 17"/>
                  <a:gd name="T37" fmla="*/ 36 h 36"/>
                  <a:gd name="T38" fmla="*/ 4 w 17"/>
                  <a:gd name="T39" fmla="*/ 35 h 36"/>
                  <a:gd name="T40" fmla="*/ 17 w 17"/>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6">
                    <a:moveTo>
                      <a:pt x="17" y="6"/>
                    </a:moveTo>
                    <a:lnTo>
                      <a:pt x="17" y="5"/>
                    </a:lnTo>
                    <a:lnTo>
                      <a:pt x="17" y="4"/>
                    </a:lnTo>
                    <a:lnTo>
                      <a:pt x="17" y="3"/>
                    </a:lnTo>
                    <a:lnTo>
                      <a:pt x="16" y="1"/>
                    </a:lnTo>
                    <a:lnTo>
                      <a:pt x="15" y="1"/>
                    </a:lnTo>
                    <a:lnTo>
                      <a:pt x="13" y="0"/>
                    </a:lnTo>
                    <a:lnTo>
                      <a:pt x="11" y="1"/>
                    </a:lnTo>
                    <a:lnTo>
                      <a:pt x="10" y="2"/>
                    </a:lnTo>
                    <a:lnTo>
                      <a:pt x="10" y="3"/>
                    </a:lnTo>
                    <a:lnTo>
                      <a:pt x="9" y="4"/>
                    </a:lnTo>
                    <a:lnTo>
                      <a:pt x="0" y="34"/>
                    </a:lnTo>
                    <a:lnTo>
                      <a:pt x="0" y="34"/>
                    </a:lnTo>
                    <a:lnTo>
                      <a:pt x="0" y="35"/>
                    </a:lnTo>
                    <a:lnTo>
                      <a:pt x="0" y="36"/>
                    </a:lnTo>
                    <a:lnTo>
                      <a:pt x="1" y="36"/>
                    </a:lnTo>
                    <a:lnTo>
                      <a:pt x="2" y="36"/>
                    </a:lnTo>
                    <a:lnTo>
                      <a:pt x="2"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5" name="Freeform 468"/>
              <p:cNvSpPr>
                <a:spLocks noChangeAspect="1"/>
              </p:cNvSpPr>
              <p:nvPr/>
            </p:nvSpPr>
            <p:spPr bwMode="auto">
              <a:xfrm>
                <a:off x="2866" y="2892"/>
                <a:ext cx="11" cy="11"/>
              </a:xfrm>
              <a:custGeom>
                <a:avLst/>
                <a:gdLst>
                  <a:gd name="T0" fmla="*/ 11 w 11"/>
                  <a:gd name="T1" fmla="*/ 5 h 11"/>
                  <a:gd name="T2" fmla="*/ 10 w 11"/>
                  <a:gd name="T3" fmla="*/ 3 h 11"/>
                  <a:gd name="T4" fmla="*/ 9 w 11"/>
                  <a:gd name="T5" fmla="*/ 2 h 11"/>
                  <a:gd name="T6" fmla="*/ 7 w 11"/>
                  <a:gd name="T7" fmla="*/ 0 h 11"/>
                  <a:gd name="T8" fmla="*/ 5 w 11"/>
                  <a:gd name="T9" fmla="*/ 0 h 11"/>
                  <a:gd name="T10" fmla="*/ 3 w 11"/>
                  <a:gd name="T11" fmla="*/ 0 h 11"/>
                  <a:gd name="T12" fmla="*/ 2 w 11"/>
                  <a:gd name="T13" fmla="*/ 2 h 11"/>
                  <a:gd name="T14" fmla="*/ 0 w 11"/>
                  <a:gd name="T15" fmla="*/ 3 h 11"/>
                  <a:gd name="T16" fmla="*/ 0 w 11"/>
                  <a:gd name="T17" fmla="*/ 5 h 11"/>
                  <a:gd name="T18" fmla="*/ 0 w 11"/>
                  <a:gd name="T19" fmla="*/ 7 h 11"/>
                  <a:gd name="T20" fmla="*/ 2 w 11"/>
                  <a:gd name="T21" fmla="*/ 9 h 11"/>
                  <a:gd name="T22" fmla="*/ 3 w 11"/>
                  <a:gd name="T23" fmla="*/ 10 h 11"/>
                  <a:gd name="T24" fmla="*/ 5 w 11"/>
                  <a:gd name="T25" fmla="*/ 11 h 11"/>
                  <a:gd name="T26" fmla="*/ 7 w 11"/>
                  <a:gd name="T27" fmla="*/ 10 h 11"/>
                  <a:gd name="T28" fmla="*/ 9 w 11"/>
                  <a:gd name="T29" fmla="*/ 9 h 11"/>
                  <a:gd name="T30" fmla="*/ 10 w 11"/>
                  <a:gd name="T31" fmla="*/ 7 h 11"/>
                  <a:gd name="T32" fmla="*/ 11 w 11"/>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5"/>
                    </a:moveTo>
                    <a:lnTo>
                      <a:pt x="10" y="3"/>
                    </a:lnTo>
                    <a:lnTo>
                      <a:pt x="9" y="2"/>
                    </a:lnTo>
                    <a:lnTo>
                      <a:pt x="7" y="0"/>
                    </a:lnTo>
                    <a:lnTo>
                      <a:pt x="5" y="0"/>
                    </a:lnTo>
                    <a:lnTo>
                      <a:pt x="3" y="0"/>
                    </a:lnTo>
                    <a:lnTo>
                      <a:pt x="2" y="2"/>
                    </a:lnTo>
                    <a:lnTo>
                      <a:pt x="0" y="3"/>
                    </a:lnTo>
                    <a:lnTo>
                      <a:pt x="0" y="5"/>
                    </a:lnTo>
                    <a:lnTo>
                      <a:pt x="0" y="7"/>
                    </a:lnTo>
                    <a:lnTo>
                      <a:pt x="2" y="9"/>
                    </a:lnTo>
                    <a:lnTo>
                      <a:pt x="3" y="10"/>
                    </a:lnTo>
                    <a:lnTo>
                      <a:pt x="5" y="11"/>
                    </a:lnTo>
                    <a:lnTo>
                      <a:pt x="7"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6" name="Freeform 469"/>
              <p:cNvSpPr>
                <a:spLocks noChangeAspect="1" noEditPoints="1"/>
              </p:cNvSpPr>
              <p:nvPr/>
            </p:nvSpPr>
            <p:spPr bwMode="auto">
              <a:xfrm>
                <a:off x="2889" y="2858"/>
                <a:ext cx="45" cy="46"/>
              </a:xfrm>
              <a:custGeom>
                <a:avLst/>
                <a:gdLst>
                  <a:gd name="T0" fmla="*/ 30 w 45"/>
                  <a:gd name="T1" fmla="*/ 40 h 46"/>
                  <a:gd name="T2" fmla="*/ 34 w 45"/>
                  <a:gd name="T3" fmla="*/ 44 h 46"/>
                  <a:gd name="T4" fmla="*/ 38 w 45"/>
                  <a:gd name="T5" fmla="*/ 45 h 46"/>
                  <a:gd name="T6" fmla="*/ 41 w 45"/>
                  <a:gd name="T7" fmla="*/ 44 h 46"/>
                  <a:gd name="T8" fmla="*/ 43 w 45"/>
                  <a:gd name="T9" fmla="*/ 42 h 46"/>
                  <a:gd name="T10" fmla="*/ 45 w 45"/>
                  <a:gd name="T11" fmla="*/ 38 h 46"/>
                  <a:gd name="T12" fmla="*/ 45 w 45"/>
                  <a:gd name="T13" fmla="*/ 30 h 46"/>
                  <a:gd name="T14" fmla="*/ 43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3 w 45"/>
                  <a:gd name="T39" fmla="*/ 9 h 46"/>
                  <a:gd name="T40" fmla="*/ 3 w 45"/>
                  <a:gd name="T41" fmla="*/ 13 h 46"/>
                  <a:gd name="T42" fmla="*/ 6 w 45"/>
                  <a:gd name="T43" fmla="*/ 15 h 46"/>
                  <a:gd name="T44" fmla="*/ 10 w 45"/>
                  <a:gd name="T45" fmla="*/ 15 h 46"/>
                  <a:gd name="T46" fmla="*/ 12 w 45"/>
                  <a:gd name="T47" fmla="*/ 13 h 46"/>
                  <a:gd name="T48" fmla="*/ 12 w 45"/>
                  <a:gd name="T49" fmla="*/ 10 h 46"/>
                  <a:gd name="T50" fmla="*/ 10 w 45"/>
                  <a:gd name="T51" fmla="*/ 7 h 46"/>
                  <a:gd name="T52" fmla="*/ 10 w 45"/>
                  <a:gd name="T53" fmla="*/ 4 h 46"/>
                  <a:gd name="T54" fmla="*/ 15 w 45"/>
                  <a:gd name="T55" fmla="*/ 2 h 46"/>
                  <a:gd name="T56" fmla="*/ 20 w 45"/>
                  <a:gd name="T57" fmla="*/ 2 h 46"/>
                  <a:gd name="T58" fmla="*/ 24 w 45"/>
                  <a:gd name="T59" fmla="*/ 4 h 46"/>
                  <a:gd name="T60" fmla="*/ 27 w 45"/>
                  <a:gd name="T61" fmla="*/ 7 h 46"/>
                  <a:gd name="T62" fmla="*/ 28 w 45"/>
                  <a:gd name="T63" fmla="*/ 12 h 46"/>
                  <a:gd name="T64" fmla="*/ 29 w 45"/>
                  <a:gd name="T65" fmla="*/ 19 h 46"/>
                  <a:gd name="T66" fmla="*/ 10 w 45"/>
                  <a:gd name="T67" fmla="*/ 22 h 46"/>
                  <a:gd name="T68" fmla="*/ 2 w 45"/>
                  <a:gd name="T69" fmla="*/ 28 h 46"/>
                  <a:gd name="T70" fmla="*/ 0 w 45"/>
                  <a:gd name="T71" fmla="*/ 35 h 46"/>
                  <a:gd name="T72" fmla="*/ 6 w 45"/>
                  <a:gd name="T73" fmla="*/ 43 h 46"/>
                  <a:gd name="T74" fmla="*/ 16 w 45"/>
                  <a:gd name="T75" fmla="*/ 46 h 46"/>
                  <a:gd name="T76" fmla="*/ 25 w 45"/>
                  <a:gd name="T77" fmla="*/ 43 h 46"/>
                  <a:gd name="T78" fmla="*/ 29 w 45"/>
                  <a:gd name="T79" fmla="*/ 37 h 46"/>
                  <a:gd name="T80" fmla="*/ 29 w 45"/>
                  <a:gd name="T81" fmla="*/ 31 h 46"/>
                  <a:gd name="T82" fmla="*/ 27 w 45"/>
                  <a:gd name="T83" fmla="*/ 37 h 46"/>
                  <a:gd name="T84" fmla="*/ 24 w 45"/>
                  <a:gd name="T85" fmla="*/ 41 h 46"/>
                  <a:gd name="T86" fmla="*/ 21 w 45"/>
                  <a:gd name="T87" fmla="*/ 43 h 46"/>
                  <a:gd name="T88" fmla="*/ 17 w 45"/>
                  <a:gd name="T89" fmla="*/ 43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4"/>
                    </a:lnTo>
                    <a:lnTo>
                      <a:pt x="37" y="45"/>
                    </a:lnTo>
                    <a:lnTo>
                      <a:pt x="38" y="45"/>
                    </a:lnTo>
                    <a:lnTo>
                      <a:pt x="39" y="45"/>
                    </a:lnTo>
                    <a:lnTo>
                      <a:pt x="41" y="44"/>
                    </a:lnTo>
                    <a:lnTo>
                      <a:pt x="42" y="43"/>
                    </a:lnTo>
                    <a:lnTo>
                      <a:pt x="43" y="42"/>
                    </a:lnTo>
                    <a:lnTo>
                      <a:pt x="44" y="41"/>
                    </a:lnTo>
                    <a:lnTo>
                      <a:pt x="45" y="38"/>
                    </a:lnTo>
                    <a:lnTo>
                      <a:pt x="45" y="36"/>
                    </a:lnTo>
                    <a:lnTo>
                      <a:pt x="45" y="30"/>
                    </a:lnTo>
                    <a:lnTo>
                      <a:pt x="43" y="30"/>
                    </a:lnTo>
                    <a:lnTo>
                      <a:pt x="43" y="36"/>
                    </a:lnTo>
                    <a:lnTo>
                      <a:pt x="42" y="39"/>
                    </a:lnTo>
                    <a:lnTo>
                      <a:pt x="41" y="41"/>
                    </a:lnTo>
                    <a:lnTo>
                      <a:pt x="40" y="42"/>
                    </a:lnTo>
                    <a:lnTo>
                      <a:pt x="39" y="42"/>
                    </a:lnTo>
                    <a:lnTo>
                      <a:pt x="37" y="41"/>
                    </a:lnTo>
                    <a:lnTo>
                      <a:pt x="36" y="40"/>
                    </a:lnTo>
                    <a:lnTo>
                      <a:pt x="36" y="38"/>
                    </a:lnTo>
                    <a:lnTo>
                      <a:pt x="35" y="37"/>
                    </a:lnTo>
                    <a:lnTo>
                      <a:pt x="35" y="17"/>
                    </a:lnTo>
                    <a:lnTo>
                      <a:pt x="35" y="14"/>
                    </a:lnTo>
                    <a:lnTo>
                      <a:pt x="35" y="11"/>
                    </a:lnTo>
                    <a:lnTo>
                      <a:pt x="34" y="8"/>
                    </a:lnTo>
                    <a:lnTo>
                      <a:pt x="32" y="5"/>
                    </a:lnTo>
                    <a:lnTo>
                      <a:pt x="29" y="3"/>
                    </a:lnTo>
                    <a:lnTo>
                      <a:pt x="25" y="1"/>
                    </a:lnTo>
                    <a:lnTo>
                      <a:pt x="22" y="0"/>
                    </a:lnTo>
                    <a:lnTo>
                      <a:pt x="18" y="0"/>
                    </a:lnTo>
                    <a:lnTo>
                      <a:pt x="15" y="0"/>
                    </a:lnTo>
                    <a:lnTo>
                      <a:pt x="12" y="1"/>
                    </a:lnTo>
                    <a:lnTo>
                      <a:pt x="10" y="2"/>
                    </a:lnTo>
                    <a:lnTo>
                      <a:pt x="8" y="3"/>
                    </a:lnTo>
                    <a:lnTo>
                      <a:pt x="6" y="5"/>
                    </a:lnTo>
                    <a:lnTo>
                      <a:pt x="4" y="7"/>
                    </a:lnTo>
                    <a:lnTo>
                      <a:pt x="3" y="9"/>
                    </a:lnTo>
                    <a:lnTo>
                      <a:pt x="3" y="11"/>
                    </a:lnTo>
                    <a:lnTo>
                      <a:pt x="3" y="13"/>
                    </a:lnTo>
                    <a:lnTo>
                      <a:pt x="4" y="15"/>
                    </a:lnTo>
                    <a:lnTo>
                      <a:pt x="6" y="15"/>
                    </a:lnTo>
                    <a:lnTo>
                      <a:pt x="8" y="16"/>
                    </a:lnTo>
                    <a:lnTo>
                      <a:pt x="10" y="15"/>
                    </a:lnTo>
                    <a:lnTo>
                      <a:pt x="11" y="14"/>
                    </a:lnTo>
                    <a:lnTo>
                      <a:pt x="12" y="13"/>
                    </a:lnTo>
                    <a:lnTo>
                      <a:pt x="12" y="11"/>
                    </a:lnTo>
                    <a:lnTo>
                      <a:pt x="12" y="10"/>
                    </a:lnTo>
                    <a:lnTo>
                      <a:pt x="12" y="9"/>
                    </a:lnTo>
                    <a:lnTo>
                      <a:pt x="10" y="7"/>
                    </a:lnTo>
                    <a:lnTo>
                      <a:pt x="7" y="7"/>
                    </a:lnTo>
                    <a:lnTo>
                      <a:pt x="10" y="4"/>
                    </a:lnTo>
                    <a:lnTo>
                      <a:pt x="12" y="3"/>
                    </a:lnTo>
                    <a:lnTo>
                      <a:pt x="15" y="2"/>
                    </a:lnTo>
                    <a:lnTo>
                      <a:pt x="18" y="2"/>
                    </a:lnTo>
                    <a:lnTo>
                      <a:pt x="20" y="2"/>
                    </a:lnTo>
                    <a:lnTo>
                      <a:pt x="22" y="3"/>
                    </a:lnTo>
                    <a:lnTo>
                      <a:pt x="24" y="4"/>
                    </a:lnTo>
                    <a:lnTo>
                      <a:pt x="25" y="5"/>
                    </a:lnTo>
                    <a:lnTo>
                      <a:pt x="27" y="7"/>
                    </a:lnTo>
                    <a:lnTo>
                      <a:pt x="28" y="9"/>
                    </a:lnTo>
                    <a:lnTo>
                      <a:pt x="28" y="12"/>
                    </a:lnTo>
                    <a:lnTo>
                      <a:pt x="29" y="15"/>
                    </a:lnTo>
                    <a:lnTo>
                      <a:pt x="29" y="19"/>
                    </a:lnTo>
                    <a:lnTo>
                      <a:pt x="20" y="19"/>
                    </a:lnTo>
                    <a:lnTo>
                      <a:pt x="10" y="22"/>
                    </a:lnTo>
                    <a:lnTo>
                      <a:pt x="5" y="25"/>
                    </a:lnTo>
                    <a:lnTo>
                      <a:pt x="2" y="28"/>
                    </a:lnTo>
                    <a:lnTo>
                      <a:pt x="1" y="32"/>
                    </a:lnTo>
                    <a:lnTo>
                      <a:pt x="0" y="35"/>
                    </a:lnTo>
                    <a:lnTo>
                      <a:pt x="2" y="40"/>
                    </a:lnTo>
                    <a:lnTo>
                      <a:pt x="6" y="43"/>
                    </a:lnTo>
                    <a:lnTo>
                      <a:pt x="11" y="45"/>
                    </a:lnTo>
                    <a:lnTo>
                      <a:pt x="16" y="46"/>
                    </a:lnTo>
                    <a:lnTo>
                      <a:pt x="21" y="45"/>
                    </a:lnTo>
                    <a:lnTo>
                      <a:pt x="25" y="43"/>
                    </a:lnTo>
                    <a:lnTo>
                      <a:pt x="27" y="40"/>
                    </a:lnTo>
                    <a:lnTo>
                      <a:pt x="29" y="37"/>
                    </a:lnTo>
                    <a:close/>
                    <a:moveTo>
                      <a:pt x="29" y="21"/>
                    </a:moveTo>
                    <a:lnTo>
                      <a:pt x="29" y="31"/>
                    </a:lnTo>
                    <a:lnTo>
                      <a:pt x="28" y="34"/>
                    </a:lnTo>
                    <a:lnTo>
                      <a:pt x="27" y="37"/>
                    </a:lnTo>
                    <a:lnTo>
                      <a:pt x="26" y="39"/>
                    </a:lnTo>
                    <a:lnTo>
                      <a:pt x="24" y="41"/>
                    </a:lnTo>
                    <a:lnTo>
                      <a:pt x="23" y="42"/>
                    </a:lnTo>
                    <a:lnTo>
                      <a:pt x="21" y="43"/>
                    </a:lnTo>
                    <a:lnTo>
                      <a:pt x="19" y="43"/>
                    </a:lnTo>
                    <a:lnTo>
                      <a:pt x="17" y="43"/>
                    </a:lnTo>
                    <a:lnTo>
                      <a:pt x="13" y="43"/>
                    </a:lnTo>
                    <a:lnTo>
                      <a:pt x="11" y="41"/>
                    </a:lnTo>
                    <a:lnTo>
                      <a:pt x="9" y="38"/>
                    </a:lnTo>
                    <a:lnTo>
                      <a:pt x="8" y="35"/>
                    </a:lnTo>
                    <a:lnTo>
                      <a:pt x="9" y="30"/>
                    </a:lnTo>
                    <a:lnTo>
                      <a:pt x="12" y="26"/>
                    </a:lnTo>
                    <a:lnTo>
                      <a:pt x="18" y="22"/>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7" name="Freeform 470"/>
              <p:cNvSpPr>
                <a:spLocks noChangeAspect="1"/>
              </p:cNvSpPr>
              <p:nvPr/>
            </p:nvSpPr>
            <p:spPr bwMode="auto">
              <a:xfrm>
                <a:off x="2938" y="2858"/>
                <a:ext cx="50" cy="45"/>
              </a:xfrm>
              <a:custGeom>
                <a:avLst/>
                <a:gdLst>
                  <a:gd name="T0" fmla="*/ 8 w 50"/>
                  <a:gd name="T1" fmla="*/ 37 h 45"/>
                  <a:gd name="T2" fmla="*/ 7 w 50"/>
                  <a:gd name="T3" fmla="*/ 41 h 45"/>
                  <a:gd name="T4" fmla="*/ 0 w 50"/>
                  <a:gd name="T5" fmla="*/ 41 h 45"/>
                  <a:gd name="T6" fmla="*/ 3 w 50"/>
                  <a:gd name="T7" fmla="*/ 44 h 45"/>
                  <a:gd name="T8" fmla="*/ 9 w 50"/>
                  <a:gd name="T9" fmla="*/ 44 h 45"/>
                  <a:gd name="T10" fmla="*/ 14 w 50"/>
                  <a:gd name="T11" fmla="*/ 44 h 45"/>
                  <a:gd name="T12" fmla="*/ 20 w 50"/>
                  <a:gd name="T13" fmla="*/ 44 h 45"/>
                  <a:gd name="T14" fmla="*/ 23 w 50"/>
                  <a:gd name="T15" fmla="*/ 41 h 45"/>
                  <a:gd name="T16" fmla="*/ 16 w 50"/>
                  <a:gd name="T17" fmla="*/ 41 h 45"/>
                  <a:gd name="T18" fmla="*/ 15 w 50"/>
                  <a:gd name="T19" fmla="*/ 37 h 45"/>
                  <a:gd name="T20" fmla="*/ 16 w 50"/>
                  <a:gd name="T21" fmla="*/ 12 h 45"/>
                  <a:gd name="T22" fmla="*/ 23 w 50"/>
                  <a:gd name="T23" fmla="*/ 4 h 45"/>
                  <a:gd name="T24" fmla="*/ 30 w 50"/>
                  <a:gd name="T25" fmla="*/ 3 h 45"/>
                  <a:gd name="T26" fmla="*/ 33 w 50"/>
                  <a:gd name="T27" fmla="*/ 5 h 45"/>
                  <a:gd name="T28" fmla="*/ 35 w 50"/>
                  <a:gd name="T29" fmla="*/ 8 h 45"/>
                  <a:gd name="T30" fmla="*/ 36 w 50"/>
                  <a:gd name="T31" fmla="*/ 12 h 45"/>
                  <a:gd name="T32" fmla="*/ 36 w 50"/>
                  <a:gd name="T33" fmla="*/ 37 h 45"/>
                  <a:gd name="T34" fmla="*/ 34 w 50"/>
                  <a:gd name="T35" fmla="*/ 41 h 45"/>
                  <a:gd name="T36" fmla="*/ 28 w 50"/>
                  <a:gd name="T37" fmla="*/ 41 h 45"/>
                  <a:gd name="T38" fmla="*/ 31 w 50"/>
                  <a:gd name="T39" fmla="*/ 44 h 45"/>
                  <a:gd name="T40" fmla="*/ 37 w 50"/>
                  <a:gd name="T41" fmla="*/ 44 h 45"/>
                  <a:gd name="T42" fmla="*/ 41 w 50"/>
                  <a:gd name="T43" fmla="*/ 44 h 45"/>
                  <a:gd name="T44" fmla="*/ 47 w 50"/>
                  <a:gd name="T45" fmla="*/ 44 h 45"/>
                  <a:gd name="T46" fmla="*/ 50 w 50"/>
                  <a:gd name="T47" fmla="*/ 41 h 45"/>
                  <a:gd name="T48" fmla="*/ 44 w 50"/>
                  <a:gd name="T49" fmla="*/ 41 h 45"/>
                  <a:gd name="T50" fmla="*/ 42 w 50"/>
                  <a:gd name="T51" fmla="*/ 38 h 45"/>
                  <a:gd name="T52" fmla="*/ 42 w 50"/>
                  <a:gd name="T53" fmla="*/ 14 h 45"/>
                  <a:gd name="T54" fmla="*/ 41 w 50"/>
                  <a:gd name="T55" fmla="*/ 7 h 45"/>
                  <a:gd name="T56" fmla="*/ 38 w 50"/>
                  <a:gd name="T57" fmla="*/ 3 h 45"/>
                  <a:gd name="T58" fmla="*/ 33 w 50"/>
                  <a:gd name="T59" fmla="*/ 1 h 45"/>
                  <a:gd name="T60" fmla="*/ 24 w 50"/>
                  <a:gd name="T61" fmla="*/ 1 h 45"/>
                  <a:gd name="T62" fmla="*/ 17 w 50"/>
                  <a:gd name="T63" fmla="*/ 7 h 45"/>
                  <a:gd name="T64" fmla="*/ 14 w 50"/>
                  <a:gd name="T65" fmla="*/ 0 h 45"/>
                  <a:gd name="T66" fmla="*/ 0 w 50"/>
                  <a:gd name="T67" fmla="*/ 5 h 45"/>
                  <a:gd name="T68" fmla="*/ 4 w 50"/>
                  <a:gd name="T69" fmla="*/ 5 h 45"/>
                  <a:gd name="T70" fmla="*/ 7 w 50"/>
                  <a:gd name="T71" fmla="*/ 6 h 45"/>
                  <a:gd name="T72" fmla="*/ 8 w 50"/>
                  <a:gd name="T73" fmla="*/ 7 h 45"/>
                  <a:gd name="T74" fmla="*/ 8 w 50"/>
                  <a:gd name="T75"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5">
                    <a:moveTo>
                      <a:pt x="8" y="10"/>
                    </a:moveTo>
                    <a:lnTo>
                      <a:pt x="8" y="37"/>
                    </a:lnTo>
                    <a:lnTo>
                      <a:pt x="8" y="40"/>
                    </a:lnTo>
                    <a:lnTo>
                      <a:pt x="7" y="41"/>
                    </a:lnTo>
                    <a:lnTo>
                      <a:pt x="4" y="41"/>
                    </a:lnTo>
                    <a:lnTo>
                      <a:pt x="0" y="41"/>
                    </a:lnTo>
                    <a:lnTo>
                      <a:pt x="0" y="45"/>
                    </a:lnTo>
                    <a:lnTo>
                      <a:pt x="3" y="44"/>
                    </a:lnTo>
                    <a:lnTo>
                      <a:pt x="6" y="44"/>
                    </a:lnTo>
                    <a:lnTo>
                      <a:pt x="9" y="44"/>
                    </a:lnTo>
                    <a:lnTo>
                      <a:pt x="11" y="44"/>
                    </a:lnTo>
                    <a:lnTo>
                      <a:pt x="14" y="44"/>
                    </a:lnTo>
                    <a:lnTo>
                      <a:pt x="17" y="44"/>
                    </a:lnTo>
                    <a:lnTo>
                      <a:pt x="20" y="44"/>
                    </a:lnTo>
                    <a:lnTo>
                      <a:pt x="23" y="45"/>
                    </a:lnTo>
                    <a:lnTo>
                      <a:pt x="23" y="41"/>
                    </a:lnTo>
                    <a:lnTo>
                      <a:pt x="19" y="41"/>
                    </a:lnTo>
                    <a:lnTo>
                      <a:pt x="16" y="41"/>
                    </a:lnTo>
                    <a:lnTo>
                      <a:pt x="15" y="40"/>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6" y="12"/>
                    </a:lnTo>
                    <a:lnTo>
                      <a:pt x="36" y="14"/>
                    </a:lnTo>
                    <a:lnTo>
                      <a:pt x="36" y="37"/>
                    </a:lnTo>
                    <a:lnTo>
                      <a:pt x="35" y="40"/>
                    </a:lnTo>
                    <a:lnTo>
                      <a:pt x="34" y="41"/>
                    </a:lnTo>
                    <a:lnTo>
                      <a:pt x="32" y="41"/>
                    </a:lnTo>
                    <a:lnTo>
                      <a:pt x="28" y="41"/>
                    </a:lnTo>
                    <a:lnTo>
                      <a:pt x="28" y="45"/>
                    </a:lnTo>
                    <a:lnTo>
                      <a:pt x="31" y="44"/>
                    </a:lnTo>
                    <a:lnTo>
                      <a:pt x="34" y="44"/>
                    </a:lnTo>
                    <a:lnTo>
                      <a:pt x="37" y="44"/>
                    </a:lnTo>
                    <a:lnTo>
                      <a:pt x="39" y="44"/>
                    </a:lnTo>
                    <a:lnTo>
                      <a:pt x="41" y="44"/>
                    </a:lnTo>
                    <a:lnTo>
                      <a:pt x="44" y="44"/>
                    </a:lnTo>
                    <a:lnTo>
                      <a:pt x="47" y="44"/>
                    </a:lnTo>
                    <a:lnTo>
                      <a:pt x="50" y="45"/>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7" y="7"/>
                    </a:lnTo>
                    <a:lnTo>
                      <a:pt x="14" y="11"/>
                    </a:lnTo>
                    <a:lnTo>
                      <a:pt x="14" y="0"/>
                    </a:lnTo>
                    <a:lnTo>
                      <a:pt x="0" y="2"/>
                    </a:lnTo>
                    <a:lnTo>
                      <a:pt x="0" y="5"/>
                    </a:lnTo>
                    <a:lnTo>
                      <a:pt x="2" y="5"/>
                    </a:lnTo>
                    <a:lnTo>
                      <a:pt x="4" y="5"/>
                    </a:lnTo>
                    <a:lnTo>
                      <a:pt x="6" y="5"/>
                    </a:lnTo>
                    <a:lnTo>
                      <a:pt x="7"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8" name="Freeform 471"/>
              <p:cNvSpPr>
                <a:spLocks noChangeAspect="1"/>
              </p:cNvSpPr>
              <p:nvPr/>
            </p:nvSpPr>
            <p:spPr bwMode="auto">
              <a:xfrm>
                <a:off x="2994" y="2858"/>
                <a:ext cx="38" cy="46"/>
              </a:xfrm>
              <a:custGeom>
                <a:avLst/>
                <a:gdLst>
                  <a:gd name="T0" fmla="*/ 8 w 38"/>
                  <a:gd name="T1" fmla="*/ 23 h 46"/>
                  <a:gd name="T2" fmla="*/ 9 w 38"/>
                  <a:gd name="T3" fmla="*/ 13 h 46"/>
                  <a:gd name="T4" fmla="*/ 13 w 38"/>
                  <a:gd name="T5" fmla="*/ 6 h 46"/>
                  <a:gd name="T6" fmla="*/ 17 w 38"/>
                  <a:gd name="T7" fmla="*/ 3 h 46"/>
                  <a:gd name="T8" fmla="*/ 22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9 h 46"/>
                  <a:gd name="T24" fmla="*/ 27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1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4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6 w 38"/>
                  <a:gd name="T85" fmla="*/ 32 h 46"/>
                  <a:gd name="T86" fmla="*/ 36 w 38"/>
                  <a:gd name="T87" fmla="*/ 32 h 46"/>
                  <a:gd name="T88" fmla="*/ 35 w 38"/>
                  <a:gd name="T89" fmla="*/ 33 h 46"/>
                  <a:gd name="T90" fmla="*/ 34 w 38"/>
                  <a:gd name="T91" fmla="*/ 36 h 46"/>
                  <a:gd name="T92" fmla="*/ 32 w 38"/>
                  <a:gd name="T93" fmla="*/ 38 h 46"/>
                  <a:gd name="T94" fmla="*/ 31 w 38"/>
                  <a:gd name="T95" fmla="*/ 40 h 46"/>
                  <a:gd name="T96" fmla="*/ 29 w 38"/>
                  <a:gd name="T97" fmla="*/ 41 h 46"/>
                  <a:gd name="T98" fmla="*/ 27 w 38"/>
                  <a:gd name="T99" fmla="*/ 42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6 h 46"/>
                  <a:gd name="T116" fmla="*/ 10 w 38"/>
                  <a:gd name="T117" fmla="*/ 33 h 46"/>
                  <a:gd name="T118" fmla="*/ 8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6"/>
                    </a:lnTo>
                    <a:lnTo>
                      <a:pt x="17" y="3"/>
                    </a:lnTo>
                    <a:lnTo>
                      <a:pt x="22" y="2"/>
                    </a:lnTo>
                    <a:lnTo>
                      <a:pt x="23" y="2"/>
                    </a:lnTo>
                    <a:lnTo>
                      <a:pt x="26" y="3"/>
                    </a:lnTo>
                    <a:lnTo>
                      <a:pt x="29" y="4"/>
                    </a:lnTo>
                    <a:lnTo>
                      <a:pt x="32" y="6"/>
                    </a:lnTo>
                    <a:lnTo>
                      <a:pt x="30" y="7"/>
                    </a:lnTo>
                    <a:lnTo>
                      <a:pt x="28" y="8"/>
                    </a:lnTo>
                    <a:lnTo>
                      <a:pt x="28" y="9"/>
                    </a:lnTo>
                    <a:lnTo>
                      <a:pt x="27" y="11"/>
                    </a:lnTo>
                    <a:lnTo>
                      <a:pt x="28" y="12"/>
                    </a:lnTo>
                    <a:lnTo>
                      <a:pt x="29" y="14"/>
                    </a:lnTo>
                    <a:lnTo>
                      <a:pt x="30" y="15"/>
                    </a:lnTo>
                    <a:lnTo>
                      <a:pt x="32" y="15"/>
                    </a:lnTo>
                    <a:lnTo>
                      <a:pt x="34" y="15"/>
                    </a:lnTo>
                    <a:lnTo>
                      <a:pt x="35" y="14"/>
                    </a:lnTo>
                    <a:lnTo>
                      <a:pt x="36" y="13"/>
                    </a:lnTo>
                    <a:lnTo>
                      <a:pt x="37" y="11"/>
                    </a:lnTo>
                    <a:lnTo>
                      <a:pt x="35" y="6"/>
                    </a:lnTo>
                    <a:lnTo>
                      <a:pt x="32" y="3"/>
                    </a:lnTo>
                    <a:lnTo>
                      <a:pt x="27" y="1"/>
                    </a:lnTo>
                    <a:lnTo>
                      <a:pt x="21" y="0"/>
                    </a:lnTo>
                    <a:lnTo>
                      <a:pt x="13" y="2"/>
                    </a:lnTo>
                    <a:lnTo>
                      <a:pt x="6" y="7"/>
                    </a:lnTo>
                    <a:lnTo>
                      <a:pt x="1" y="14"/>
                    </a:lnTo>
                    <a:lnTo>
                      <a:pt x="0" y="23"/>
                    </a:lnTo>
                    <a:lnTo>
                      <a:pt x="1" y="32"/>
                    </a:lnTo>
                    <a:lnTo>
                      <a:pt x="6" y="39"/>
                    </a:lnTo>
                    <a:lnTo>
                      <a:pt x="13" y="44"/>
                    </a:lnTo>
                    <a:lnTo>
                      <a:pt x="21" y="46"/>
                    </a:lnTo>
                    <a:lnTo>
                      <a:pt x="26" y="45"/>
                    </a:lnTo>
                    <a:lnTo>
                      <a:pt x="29" y="44"/>
                    </a:lnTo>
                    <a:lnTo>
                      <a:pt x="32" y="42"/>
                    </a:lnTo>
                    <a:lnTo>
                      <a:pt x="34" y="40"/>
                    </a:lnTo>
                    <a:lnTo>
                      <a:pt x="36" y="37"/>
                    </a:lnTo>
                    <a:lnTo>
                      <a:pt x="37" y="35"/>
                    </a:lnTo>
                    <a:lnTo>
                      <a:pt x="38" y="34"/>
                    </a:lnTo>
                    <a:lnTo>
                      <a:pt x="38" y="33"/>
                    </a:lnTo>
                    <a:lnTo>
                      <a:pt x="37" y="32"/>
                    </a:lnTo>
                    <a:lnTo>
                      <a:pt x="36" y="32"/>
                    </a:lnTo>
                    <a:lnTo>
                      <a:pt x="36" y="32"/>
                    </a:lnTo>
                    <a:lnTo>
                      <a:pt x="35" y="33"/>
                    </a:lnTo>
                    <a:lnTo>
                      <a:pt x="34" y="36"/>
                    </a:lnTo>
                    <a:lnTo>
                      <a:pt x="32" y="38"/>
                    </a:lnTo>
                    <a:lnTo>
                      <a:pt x="31" y="40"/>
                    </a:lnTo>
                    <a:lnTo>
                      <a:pt x="29" y="41"/>
                    </a:lnTo>
                    <a:lnTo>
                      <a:pt x="27" y="42"/>
                    </a:lnTo>
                    <a:lnTo>
                      <a:pt x="25" y="43"/>
                    </a:lnTo>
                    <a:lnTo>
                      <a:pt x="24" y="43"/>
                    </a:lnTo>
                    <a:lnTo>
                      <a:pt x="22" y="43"/>
                    </a:lnTo>
                    <a:lnTo>
                      <a:pt x="20" y="43"/>
                    </a:lnTo>
                    <a:lnTo>
                      <a:pt x="18" y="42"/>
                    </a:lnTo>
                    <a:lnTo>
                      <a:pt x="15" y="41"/>
                    </a:lnTo>
                    <a:lnTo>
                      <a:pt x="13" y="39"/>
                    </a:lnTo>
                    <a:lnTo>
                      <a:pt x="11" y="36"/>
                    </a:lnTo>
                    <a:lnTo>
                      <a:pt x="10" y="33"/>
                    </a:lnTo>
                    <a:lnTo>
                      <a:pt x="8"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9" name="Freeform 472"/>
              <p:cNvSpPr>
                <a:spLocks noChangeAspect="1"/>
              </p:cNvSpPr>
              <p:nvPr/>
            </p:nvSpPr>
            <p:spPr bwMode="auto">
              <a:xfrm>
                <a:off x="3035" y="2833"/>
                <a:ext cx="50" cy="70"/>
              </a:xfrm>
              <a:custGeom>
                <a:avLst/>
                <a:gdLst>
                  <a:gd name="T0" fmla="*/ 8 w 50"/>
                  <a:gd name="T1" fmla="*/ 65 h 70"/>
                  <a:gd name="T2" fmla="*/ 4 w 50"/>
                  <a:gd name="T3" fmla="*/ 66 h 70"/>
                  <a:gd name="T4" fmla="*/ 0 w 50"/>
                  <a:gd name="T5" fmla="*/ 70 h 70"/>
                  <a:gd name="T6" fmla="*/ 6 w 50"/>
                  <a:gd name="T7" fmla="*/ 69 h 70"/>
                  <a:gd name="T8" fmla="*/ 11 w 50"/>
                  <a:gd name="T9" fmla="*/ 69 h 70"/>
                  <a:gd name="T10" fmla="*/ 17 w 50"/>
                  <a:gd name="T11" fmla="*/ 69 h 70"/>
                  <a:gd name="T12" fmla="*/ 23 w 50"/>
                  <a:gd name="T13" fmla="*/ 70 h 70"/>
                  <a:gd name="T14" fmla="*/ 19 w 50"/>
                  <a:gd name="T15" fmla="*/ 66 h 70"/>
                  <a:gd name="T16" fmla="*/ 15 w 50"/>
                  <a:gd name="T17" fmla="*/ 65 h 70"/>
                  <a:gd name="T18" fmla="*/ 15 w 50"/>
                  <a:gd name="T19" fmla="*/ 44 h 70"/>
                  <a:gd name="T20" fmla="*/ 19 w 50"/>
                  <a:gd name="T21" fmla="*/ 32 h 70"/>
                  <a:gd name="T22" fmla="*/ 28 w 50"/>
                  <a:gd name="T23" fmla="*/ 28 h 70"/>
                  <a:gd name="T24" fmla="*/ 32 w 50"/>
                  <a:gd name="T25" fmla="*/ 29 h 70"/>
                  <a:gd name="T26" fmla="*/ 34 w 50"/>
                  <a:gd name="T27" fmla="*/ 31 h 70"/>
                  <a:gd name="T28" fmla="*/ 35 w 50"/>
                  <a:gd name="T29" fmla="*/ 35 h 70"/>
                  <a:gd name="T30" fmla="*/ 36 w 50"/>
                  <a:gd name="T31" fmla="*/ 39 h 70"/>
                  <a:gd name="T32" fmla="*/ 35 w 50"/>
                  <a:gd name="T33" fmla="*/ 65 h 70"/>
                  <a:gd name="T34" fmla="*/ 32 w 50"/>
                  <a:gd name="T35" fmla="*/ 66 h 70"/>
                  <a:gd name="T36" fmla="*/ 28 w 50"/>
                  <a:gd name="T37" fmla="*/ 70 h 70"/>
                  <a:gd name="T38" fmla="*/ 34 w 50"/>
                  <a:gd name="T39" fmla="*/ 69 h 70"/>
                  <a:gd name="T40" fmla="*/ 39 w 50"/>
                  <a:gd name="T41" fmla="*/ 69 h 70"/>
                  <a:gd name="T42" fmla="*/ 44 w 50"/>
                  <a:gd name="T43" fmla="*/ 69 h 70"/>
                  <a:gd name="T44" fmla="*/ 50 w 50"/>
                  <a:gd name="T45" fmla="*/ 70 h 70"/>
                  <a:gd name="T46" fmla="*/ 47 w 50"/>
                  <a:gd name="T47" fmla="*/ 66 h 70"/>
                  <a:gd name="T48" fmla="*/ 43 w 50"/>
                  <a:gd name="T49" fmla="*/ 65 h 70"/>
                  <a:gd name="T50" fmla="*/ 42 w 50"/>
                  <a:gd name="T51" fmla="*/ 44 h 70"/>
                  <a:gd name="T52" fmla="*/ 42 w 50"/>
                  <a:gd name="T53" fmla="*/ 35 h 70"/>
                  <a:gd name="T54" fmla="*/ 39 w 50"/>
                  <a:gd name="T55" fmla="*/ 29 h 70"/>
                  <a:gd name="T56" fmla="*/ 36 w 50"/>
                  <a:gd name="T57" fmla="*/ 27 h 70"/>
                  <a:gd name="T58" fmla="*/ 29 w 50"/>
                  <a:gd name="T59" fmla="*/ 25 h 70"/>
                  <a:gd name="T60" fmla="*/ 19 w 50"/>
                  <a:gd name="T61" fmla="*/ 29 h 70"/>
                  <a:gd name="T62" fmla="*/ 14 w 50"/>
                  <a:gd name="T63" fmla="*/ 35 h 70"/>
                  <a:gd name="T64" fmla="*/ 0 w 50"/>
                  <a:gd name="T65" fmla="*/ 1 h 70"/>
                  <a:gd name="T66" fmla="*/ 2 w 50"/>
                  <a:gd name="T67" fmla="*/ 5 h 70"/>
                  <a:gd name="T68" fmla="*/ 6 w 50"/>
                  <a:gd name="T69" fmla="*/ 5 h 70"/>
                  <a:gd name="T70" fmla="*/ 7 w 50"/>
                  <a:gd name="T71" fmla="*/ 6 h 70"/>
                  <a:gd name="T72" fmla="*/ 8 w 50"/>
                  <a:gd name="T73" fmla="*/ 8 h 70"/>
                  <a:gd name="T74" fmla="*/ 8 w 50"/>
                  <a:gd name="T75"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70">
                    <a:moveTo>
                      <a:pt x="8" y="62"/>
                    </a:moveTo>
                    <a:lnTo>
                      <a:pt x="8" y="65"/>
                    </a:lnTo>
                    <a:lnTo>
                      <a:pt x="6" y="66"/>
                    </a:lnTo>
                    <a:lnTo>
                      <a:pt x="4" y="66"/>
                    </a:lnTo>
                    <a:lnTo>
                      <a:pt x="0" y="66"/>
                    </a:lnTo>
                    <a:lnTo>
                      <a:pt x="0" y="70"/>
                    </a:lnTo>
                    <a:lnTo>
                      <a:pt x="3" y="69"/>
                    </a:lnTo>
                    <a:lnTo>
                      <a:pt x="6" y="69"/>
                    </a:lnTo>
                    <a:lnTo>
                      <a:pt x="9" y="69"/>
                    </a:lnTo>
                    <a:lnTo>
                      <a:pt x="11" y="69"/>
                    </a:lnTo>
                    <a:lnTo>
                      <a:pt x="14" y="69"/>
                    </a:lnTo>
                    <a:lnTo>
                      <a:pt x="17" y="69"/>
                    </a:lnTo>
                    <a:lnTo>
                      <a:pt x="20" y="69"/>
                    </a:lnTo>
                    <a:lnTo>
                      <a:pt x="23" y="70"/>
                    </a:lnTo>
                    <a:lnTo>
                      <a:pt x="23" y="66"/>
                    </a:lnTo>
                    <a:lnTo>
                      <a:pt x="19" y="66"/>
                    </a:lnTo>
                    <a:lnTo>
                      <a:pt x="16" y="66"/>
                    </a:lnTo>
                    <a:lnTo>
                      <a:pt x="15" y="65"/>
                    </a:lnTo>
                    <a:lnTo>
                      <a:pt x="15" y="62"/>
                    </a:lnTo>
                    <a:lnTo>
                      <a:pt x="15" y="44"/>
                    </a:lnTo>
                    <a:lnTo>
                      <a:pt x="16" y="37"/>
                    </a:lnTo>
                    <a:lnTo>
                      <a:pt x="19" y="32"/>
                    </a:lnTo>
                    <a:lnTo>
                      <a:pt x="23" y="29"/>
                    </a:lnTo>
                    <a:lnTo>
                      <a:pt x="28" y="28"/>
                    </a:lnTo>
                    <a:lnTo>
                      <a:pt x="30" y="28"/>
                    </a:lnTo>
                    <a:lnTo>
                      <a:pt x="32" y="29"/>
                    </a:lnTo>
                    <a:lnTo>
                      <a:pt x="33" y="30"/>
                    </a:lnTo>
                    <a:lnTo>
                      <a:pt x="34" y="31"/>
                    </a:lnTo>
                    <a:lnTo>
                      <a:pt x="35" y="33"/>
                    </a:lnTo>
                    <a:lnTo>
                      <a:pt x="35" y="35"/>
                    </a:lnTo>
                    <a:lnTo>
                      <a:pt x="36" y="37"/>
                    </a:lnTo>
                    <a:lnTo>
                      <a:pt x="36" y="39"/>
                    </a:lnTo>
                    <a:lnTo>
                      <a:pt x="36" y="62"/>
                    </a:lnTo>
                    <a:lnTo>
                      <a:pt x="35" y="65"/>
                    </a:lnTo>
                    <a:lnTo>
                      <a:pt x="34" y="66"/>
                    </a:lnTo>
                    <a:lnTo>
                      <a:pt x="32" y="66"/>
                    </a:lnTo>
                    <a:lnTo>
                      <a:pt x="28" y="66"/>
                    </a:lnTo>
                    <a:lnTo>
                      <a:pt x="28" y="70"/>
                    </a:lnTo>
                    <a:lnTo>
                      <a:pt x="31" y="69"/>
                    </a:lnTo>
                    <a:lnTo>
                      <a:pt x="34" y="69"/>
                    </a:lnTo>
                    <a:lnTo>
                      <a:pt x="37" y="69"/>
                    </a:lnTo>
                    <a:lnTo>
                      <a:pt x="39" y="69"/>
                    </a:lnTo>
                    <a:lnTo>
                      <a:pt x="41" y="69"/>
                    </a:lnTo>
                    <a:lnTo>
                      <a:pt x="44" y="69"/>
                    </a:lnTo>
                    <a:lnTo>
                      <a:pt x="47" y="69"/>
                    </a:lnTo>
                    <a:lnTo>
                      <a:pt x="50" y="70"/>
                    </a:lnTo>
                    <a:lnTo>
                      <a:pt x="50" y="66"/>
                    </a:lnTo>
                    <a:lnTo>
                      <a:pt x="47" y="66"/>
                    </a:lnTo>
                    <a:lnTo>
                      <a:pt x="44" y="66"/>
                    </a:lnTo>
                    <a:lnTo>
                      <a:pt x="43" y="65"/>
                    </a:lnTo>
                    <a:lnTo>
                      <a:pt x="42" y="63"/>
                    </a:lnTo>
                    <a:lnTo>
                      <a:pt x="42" y="44"/>
                    </a:lnTo>
                    <a:lnTo>
                      <a:pt x="42" y="39"/>
                    </a:lnTo>
                    <a:lnTo>
                      <a:pt x="42" y="35"/>
                    </a:lnTo>
                    <a:lnTo>
                      <a:pt x="41" y="32"/>
                    </a:lnTo>
                    <a:lnTo>
                      <a:pt x="39" y="29"/>
                    </a:lnTo>
                    <a:lnTo>
                      <a:pt x="38" y="28"/>
                    </a:lnTo>
                    <a:lnTo>
                      <a:pt x="36" y="27"/>
                    </a:lnTo>
                    <a:lnTo>
                      <a:pt x="33" y="26"/>
                    </a:lnTo>
                    <a:lnTo>
                      <a:pt x="29" y="25"/>
                    </a:lnTo>
                    <a:lnTo>
                      <a:pt x="23" y="26"/>
                    </a:lnTo>
                    <a:lnTo>
                      <a:pt x="19" y="29"/>
                    </a:lnTo>
                    <a:lnTo>
                      <a:pt x="16" y="32"/>
                    </a:lnTo>
                    <a:lnTo>
                      <a:pt x="14" y="35"/>
                    </a:lnTo>
                    <a:lnTo>
                      <a:pt x="14" y="0"/>
                    </a:lnTo>
                    <a:lnTo>
                      <a:pt x="0" y="1"/>
                    </a:lnTo>
                    <a:lnTo>
                      <a:pt x="0" y="5"/>
                    </a:lnTo>
                    <a:lnTo>
                      <a:pt x="2" y="5"/>
                    </a:lnTo>
                    <a:lnTo>
                      <a:pt x="4" y="5"/>
                    </a:lnTo>
                    <a:lnTo>
                      <a:pt x="6" y="5"/>
                    </a:lnTo>
                    <a:lnTo>
                      <a:pt x="7" y="5"/>
                    </a:lnTo>
                    <a:lnTo>
                      <a:pt x="7" y="6"/>
                    </a:lnTo>
                    <a:lnTo>
                      <a:pt x="8" y="7"/>
                    </a:lnTo>
                    <a:lnTo>
                      <a:pt x="8" y="8"/>
                    </a:lnTo>
                    <a:lnTo>
                      <a:pt x="8" y="10"/>
                    </a:lnTo>
                    <a:lnTo>
                      <a:pt x="8"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0" name="Freeform 473"/>
              <p:cNvSpPr>
                <a:spLocks noChangeAspect="1" noEditPoints="1"/>
              </p:cNvSpPr>
              <p:nvPr/>
            </p:nvSpPr>
            <p:spPr bwMode="auto">
              <a:xfrm>
                <a:off x="3090" y="2858"/>
                <a:ext cx="44" cy="46"/>
              </a:xfrm>
              <a:custGeom>
                <a:avLst/>
                <a:gdLst>
                  <a:gd name="T0" fmla="*/ 44 w 44"/>
                  <a:gd name="T1" fmla="*/ 23 h 46"/>
                  <a:gd name="T2" fmla="*/ 44 w 44"/>
                  <a:gd name="T3" fmla="*/ 19 h 46"/>
                  <a:gd name="T4" fmla="*/ 43 w 44"/>
                  <a:gd name="T5" fmla="*/ 14 h 46"/>
                  <a:gd name="T6" fmla="*/ 40 w 44"/>
                  <a:gd name="T7" fmla="*/ 10 h 46"/>
                  <a:gd name="T8" fmla="*/ 38 w 44"/>
                  <a:gd name="T9" fmla="*/ 7 h 46"/>
                  <a:gd name="T10" fmla="*/ 35 w 44"/>
                  <a:gd name="T11" fmla="*/ 4 h 46"/>
                  <a:gd name="T12" fmla="*/ 31 w 44"/>
                  <a:gd name="T13" fmla="*/ 2 h 46"/>
                  <a:gd name="T14" fmla="*/ 27 w 44"/>
                  <a:gd name="T15" fmla="*/ 0 h 46"/>
                  <a:gd name="T16" fmla="*/ 22 w 44"/>
                  <a:gd name="T17" fmla="*/ 0 h 46"/>
                  <a:gd name="T18" fmla="*/ 18 w 44"/>
                  <a:gd name="T19" fmla="*/ 0 h 46"/>
                  <a:gd name="T20" fmla="*/ 14 w 44"/>
                  <a:gd name="T21" fmla="*/ 2 h 46"/>
                  <a:gd name="T22" fmla="*/ 10 w 44"/>
                  <a:gd name="T23" fmla="*/ 4 h 46"/>
                  <a:gd name="T24" fmla="*/ 7 w 44"/>
                  <a:gd name="T25" fmla="*/ 7 h 46"/>
                  <a:gd name="T26" fmla="*/ 4 w 44"/>
                  <a:gd name="T27" fmla="*/ 10 h 46"/>
                  <a:gd name="T28" fmla="*/ 2 w 44"/>
                  <a:gd name="T29" fmla="*/ 14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2 h 46"/>
                  <a:gd name="T56" fmla="*/ 13 w 44"/>
                  <a:gd name="T57" fmla="*/ 39 h 46"/>
                  <a:gd name="T58" fmla="*/ 11 w 44"/>
                  <a:gd name="T59" fmla="*/ 36 h 46"/>
                  <a:gd name="T60" fmla="*/ 9 w 44"/>
                  <a:gd name="T61" fmla="*/ 33 h 46"/>
                  <a:gd name="T62" fmla="*/ 9 w 44"/>
                  <a:gd name="T63" fmla="*/ 29 h 46"/>
                  <a:gd name="T64" fmla="*/ 8 w 44"/>
                  <a:gd name="T65" fmla="*/ 25 h 46"/>
                  <a:gd name="T66" fmla="*/ 8 w 44"/>
                  <a:gd name="T67" fmla="*/ 22 h 46"/>
                  <a:gd name="T68" fmla="*/ 8 w 44"/>
                  <a:gd name="T69" fmla="*/ 19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0" y="10"/>
                    </a:lnTo>
                    <a:lnTo>
                      <a:pt x="38" y="7"/>
                    </a:lnTo>
                    <a:lnTo>
                      <a:pt x="35" y="4"/>
                    </a:lnTo>
                    <a:lnTo>
                      <a:pt x="31" y="2"/>
                    </a:lnTo>
                    <a:lnTo>
                      <a:pt x="27" y="0"/>
                    </a:lnTo>
                    <a:lnTo>
                      <a:pt x="22" y="0"/>
                    </a:lnTo>
                    <a:lnTo>
                      <a:pt x="18" y="0"/>
                    </a:lnTo>
                    <a:lnTo>
                      <a:pt x="14" y="2"/>
                    </a:lnTo>
                    <a:lnTo>
                      <a:pt x="10" y="4"/>
                    </a:lnTo>
                    <a:lnTo>
                      <a:pt x="7" y="7"/>
                    </a:lnTo>
                    <a:lnTo>
                      <a:pt x="4" y="10"/>
                    </a:lnTo>
                    <a:lnTo>
                      <a:pt x="2" y="14"/>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2"/>
                    </a:lnTo>
                    <a:lnTo>
                      <a:pt x="13" y="39"/>
                    </a:lnTo>
                    <a:lnTo>
                      <a:pt x="11" y="36"/>
                    </a:lnTo>
                    <a:lnTo>
                      <a:pt x="9" y="33"/>
                    </a:lnTo>
                    <a:lnTo>
                      <a:pt x="9" y="29"/>
                    </a:lnTo>
                    <a:lnTo>
                      <a:pt x="8" y="25"/>
                    </a:lnTo>
                    <a:lnTo>
                      <a:pt x="8" y="22"/>
                    </a:lnTo>
                    <a:lnTo>
                      <a:pt x="8" y="19"/>
                    </a:lnTo>
                    <a:lnTo>
                      <a:pt x="9" y="16"/>
                    </a:lnTo>
                    <a:lnTo>
                      <a:pt x="9" y="12"/>
                    </a:lnTo>
                    <a:lnTo>
                      <a:pt x="11" y="9"/>
                    </a:lnTo>
                    <a:lnTo>
                      <a:pt x="13" y="6"/>
                    </a:lnTo>
                    <a:lnTo>
                      <a:pt x="16" y="4"/>
                    </a:lnTo>
                    <a:lnTo>
                      <a:pt x="19" y="2"/>
                    </a:lnTo>
                    <a:lnTo>
                      <a:pt x="22" y="2"/>
                    </a:lnTo>
                    <a:lnTo>
                      <a:pt x="25" y="2"/>
                    </a:lnTo>
                    <a:lnTo>
                      <a:pt x="28" y="4"/>
                    </a:lnTo>
                    <a:lnTo>
                      <a:pt x="31" y="6"/>
                    </a:lnTo>
                    <a:lnTo>
                      <a:pt x="33" y="9"/>
                    </a:lnTo>
                    <a:lnTo>
                      <a:pt x="35" y="12"/>
                    </a:lnTo>
                    <a:lnTo>
                      <a:pt x="36" y="16"/>
                    </a:lnTo>
                    <a:lnTo>
                      <a:pt x="36" y="19"/>
                    </a:lnTo>
                    <a:lnTo>
                      <a:pt x="36" y="22"/>
                    </a:lnTo>
                    <a:lnTo>
                      <a:pt x="36" y="25"/>
                    </a:lnTo>
                    <a:lnTo>
                      <a:pt x="36" y="29"/>
                    </a:lnTo>
                    <a:lnTo>
                      <a:pt x="35" y="32"/>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1" name="Freeform 474"/>
              <p:cNvSpPr>
                <a:spLocks noChangeAspect="1"/>
              </p:cNvSpPr>
              <p:nvPr/>
            </p:nvSpPr>
            <p:spPr bwMode="auto">
              <a:xfrm>
                <a:off x="3140" y="2858"/>
                <a:ext cx="34" cy="45"/>
              </a:xfrm>
              <a:custGeom>
                <a:avLst/>
                <a:gdLst>
                  <a:gd name="T0" fmla="*/ 14 w 34"/>
                  <a:gd name="T1" fmla="*/ 11 h 45"/>
                  <a:gd name="T2" fmla="*/ 14 w 34"/>
                  <a:gd name="T3" fmla="*/ 0 h 45"/>
                  <a:gd name="T4" fmla="*/ 0 w 34"/>
                  <a:gd name="T5" fmla="*/ 2 h 45"/>
                  <a:gd name="T6" fmla="*/ 0 w 34"/>
                  <a:gd name="T7" fmla="*/ 5 h 45"/>
                  <a:gd name="T8" fmla="*/ 2 w 34"/>
                  <a:gd name="T9" fmla="*/ 5 h 45"/>
                  <a:gd name="T10" fmla="*/ 4 w 34"/>
                  <a:gd name="T11" fmla="*/ 5 h 45"/>
                  <a:gd name="T12" fmla="*/ 6 w 34"/>
                  <a:gd name="T13" fmla="*/ 5 h 45"/>
                  <a:gd name="T14" fmla="*/ 7 w 34"/>
                  <a:gd name="T15" fmla="*/ 6 h 45"/>
                  <a:gd name="T16" fmla="*/ 7 w 34"/>
                  <a:gd name="T17" fmla="*/ 6 h 45"/>
                  <a:gd name="T18" fmla="*/ 8 w 34"/>
                  <a:gd name="T19" fmla="*/ 7 h 45"/>
                  <a:gd name="T20" fmla="*/ 8 w 34"/>
                  <a:gd name="T21" fmla="*/ 9 h 45"/>
                  <a:gd name="T22" fmla="*/ 8 w 34"/>
                  <a:gd name="T23" fmla="*/ 10 h 45"/>
                  <a:gd name="T24" fmla="*/ 8 w 34"/>
                  <a:gd name="T25" fmla="*/ 37 h 45"/>
                  <a:gd name="T26" fmla="*/ 7 w 34"/>
                  <a:gd name="T27" fmla="*/ 40 h 45"/>
                  <a:gd name="T28" fmla="*/ 6 w 34"/>
                  <a:gd name="T29" fmla="*/ 41 h 45"/>
                  <a:gd name="T30" fmla="*/ 4 w 34"/>
                  <a:gd name="T31" fmla="*/ 41 h 45"/>
                  <a:gd name="T32" fmla="*/ 0 w 34"/>
                  <a:gd name="T33" fmla="*/ 41 h 45"/>
                  <a:gd name="T34" fmla="*/ 0 w 34"/>
                  <a:gd name="T35" fmla="*/ 45 h 45"/>
                  <a:gd name="T36" fmla="*/ 6 w 34"/>
                  <a:gd name="T37" fmla="*/ 44 h 45"/>
                  <a:gd name="T38" fmla="*/ 11 w 34"/>
                  <a:gd name="T39" fmla="*/ 44 h 45"/>
                  <a:gd name="T40" fmla="*/ 18 w 34"/>
                  <a:gd name="T41" fmla="*/ 44 h 45"/>
                  <a:gd name="T42" fmla="*/ 24 w 34"/>
                  <a:gd name="T43" fmla="*/ 45 h 45"/>
                  <a:gd name="T44" fmla="*/ 24 w 34"/>
                  <a:gd name="T45" fmla="*/ 41 h 45"/>
                  <a:gd name="T46" fmla="*/ 22 w 34"/>
                  <a:gd name="T47" fmla="*/ 41 h 45"/>
                  <a:gd name="T48" fmla="*/ 18 w 34"/>
                  <a:gd name="T49" fmla="*/ 41 h 45"/>
                  <a:gd name="T50" fmla="*/ 15 w 34"/>
                  <a:gd name="T51" fmla="*/ 40 h 45"/>
                  <a:gd name="T52" fmla="*/ 14 w 34"/>
                  <a:gd name="T53" fmla="*/ 39 h 45"/>
                  <a:gd name="T54" fmla="*/ 14 w 34"/>
                  <a:gd name="T55" fmla="*/ 37 h 45"/>
                  <a:gd name="T56" fmla="*/ 14 w 34"/>
                  <a:gd name="T57" fmla="*/ 21 h 45"/>
                  <a:gd name="T58" fmla="*/ 15 w 34"/>
                  <a:gd name="T59" fmla="*/ 14 h 45"/>
                  <a:gd name="T60" fmla="*/ 17 w 34"/>
                  <a:gd name="T61" fmla="*/ 8 h 45"/>
                  <a:gd name="T62" fmla="*/ 21 w 34"/>
                  <a:gd name="T63" fmla="*/ 4 h 45"/>
                  <a:gd name="T64" fmla="*/ 26 w 34"/>
                  <a:gd name="T65" fmla="*/ 3 h 45"/>
                  <a:gd name="T66" fmla="*/ 27 w 34"/>
                  <a:gd name="T67" fmla="*/ 3 h 45"/>
                  <a:gd name="T68" fmla="*/ 27 w 34"/>
                  <a:gd name="T69" fmla="*/ 3 h 45"/>
                  <a:gd name="T70" fmla="*/ 26 w 34"/>
                  <a:gd name="T71" fmla="*/ 4 h 45"/>
                  <a:gd name="T72" fmla="*/ 25 w 34"/>
                  <a:gd name="T73" fmla="*/ 5 h 45"/>
                  <a:gd name="T74" fmla="*/ 25 w 34"/>
                  <a:gd name="T75" fmla="*/ 7 h 45"/>
                  <a:gd name="T76" fmla="*/ 25 w 34"/>
                  <a:gd name="T77" fmla="*/ 8 h 45"/>
                  <a:gd name="T78" fmla="*/ 26 w 34"/>
                  <a:gd name="T79" fmla="*/ 10 h 45"/>
                  <a:gd name="T80" fmla="*/ 28 w 34"/>
                  <a:gd name="T81" fmla="*/ 11 h 45"/>
                  <a:gd name="T82" fmla="*/ 29 w 34"/>
                  <a:gd name="T83" fmla="*/ 11 h 45"/>
                  <a:gd name="T84" fmla="*/ 31 w 34"/>
                  <a:gd name="T85" fmla="*/ 11 h 45"/>
                  <a:gd name="T86" fmla="*/ 32 w 34"/>
                  <a:gd name="T87" fmla="*/ 10 h 45"/>
                  <a:gd name="T88" fmla="*/ 33 w 34"/>
                  <a:gd name="T89" fmla="*/ 9 h 45"/>
                  <a:gd name="T90" fmla="*/ 34 w 34"/>
                  <a:gd name="T91" fmla="*/ 7 h 45"/>
                  <a:gd name="T92" fmla="*/ 33 w 34"/>
                  <a:gd name="T93" fmla="*/ 4 h 45"/>
                  <a:gd name="T94" fmla="*/ 31 w 34"/>
                  <a:gd name="T95" fmla="*/ 2 h 45"/>
                  <a:gd name="T96" fmla="*/ 29 w 34"/>
                  <a:gd name="T97" fmla="*/ 1 h 45"/>
                  <a:gd name="T98" fmla="*/ 26 w 34"/>
                  <a:gd name="T99" fmla="*/ 0 h 45"/>
                  <a:gd name="T100" fmla="*/ 24 w 34"/>
                  <a:gd name="T101" fmla="*/ 1 h 45"/>
                  <a:gd name="T102" fmla="*/ 21 w 34"/>
                  <a:gd name="T103" fmla="*/ 2 h 45"/>
                  <a:gd name="T104" fmla="*/ 19 w 34"/>
                  <a:gd name="T105" fmla="*/ 3 h 45"/>
                  <a:gd name="T106" fmla="*/ 18 w 34"/>
                  <a:gd name="T107" fmla="*/ 4 h 45"/>
                  <a:gd name="T108" fmla="*/ 16 w 34"/>
                  <a:gd name="T109" fmla="*/ 6 h 45"/>
                  <a:gd name="T110" fmla="*/ 15 w 34"/>
                  <a:gd name="T111" fmla="*/ 8 h 45"/>
                  <a:gd name="T112" fmla="*/ 14 w 34"/>
                  <a:gd name="T113" fmla="*/ 10 h 45"/>
                  <a:gd name="T114" fmla="*/ 14 w 34"/>
                  <a:gd name="T115"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5">
                    <a:moveTo>
                      <a:pt x="14" y="11"/>
                    </a:moveTo>
                    <a:lnTo>
                      <a:pt x="14" y="0"/>
                    </a:lnTo>
                    <a:lnTo>
                      <a:pt x="0" y="2"/>
                    </a:lnTo>
                    <a:lnTo>
                      <a:pt x="0" y="5"/>
                    </a:lnTo>
                    <a:lnTo>
                      <a:pt x="2" y="5"/>
                    </a:lnTo>
                    <a:lnTo>
                      <a:pt x="4" y="5"/>
                    </a:lnTo>
                    <a:lnTo>
                      <a:pt x="6" y="5"/>
                    </a:lnTo>
                    <a:lnTo>
                      <a:pt x="7" y="6"/>
                    </a:lnTo>
                    <a:lnTo>
                      <a:pt x="7" y="6"/>
                    </a:lnTo>
                    <a:lnTo>
                      <a:pt x="8" y="7"/>
                    </a:lnTo>
                    <a:lnTo>
                      <a:pt x="8" y="9"/>
                    </a:lnTo>
                    <a:lnTo>
                      <a:pt x="8" y="10"/>
                    </a:lnTo>
                    <a:lnTo>
                      <a:pt x="8" y="37"/>
                    </a:lnTo>
                    <a:lnTo>
                      <a:pt x="7" y="40"/>
                    </a:lnTo>
                    <a:lnTo>
                      <a:pt x="6" y="41"/>
                    </a:lnTo>
                    <a:lnTo>
                      <a:pt x="4" y="41"/>
                    </a:lnTo>
                    <a:lnTo>
                      <a:pt x="0" y="41"/>
                    </a:lnTo>
                    <a:lnTo>
                      <a:pt x="0" y="45"/>
                    </a:lnTo>
                    <a:lnTo>
                      <a:pt x="6" y="44"/>
                    </a:lnTo>
                    <a:lnTo>
                      <a:pt x="11" y="44"/>
                    </a:lnTo>
                    <a:lnTo>
                      <a:pt x="18" y="44"/>
                    </a:lnTo>
                    <a:lnTo>
                      <a:pt x="24" y="45"/>
                    </a:lnTo>
                    <a:lnTo>
                      <a:pt x="24" y="41"/>
                    </a:lnTo>
                    <a:lnTo>
                      <a:pt x="22" y="41"/>
                    </a:lnTo>
                    <a:lnTo>
                      <a:pt x="18" y="41"/>
                    </a:lnTo>
                    <a:lnTo>
                      <a:pt x="15" y="40"/>
                    </a:lnTo>
                    <a:lnTo>
                      <a:pt x="14" y="39"/>
                    </a:lnTo>
                    <a:lnTo>
                      <a:pt x="14" y="37"/>
                    </a:lnTo>
                    <a:lnTo>
                      <a:pt x="14" y="21"/>
                    </a:lnTo>
                    <a:lnTo>
                      <a:pt x="15" y="14"/>
                    </a:lnTo>
                    <a:lnTo>
                      <a:pt x="17" y="8"/>
                    </a:lnTo>
                    <a:lnTo>
                      <a:pt x="21" y="4"/>
                    </a:lnTo>
                    <a:lnTo>
                      <a:pt x="26" y="3"/>
                    </a:lnTo>
                    <a:lnTo>
                      <a:pt x="27" y="3"/>
                    </a:lnTo>
                    <a:lnTo>
                      <a:pt x="27" y="3"/>
                    </a:lnTo>
                    <a:lnTo>
                      <a:pt x="26" y="4"/>
                    </a:lnTo>
                    <a:lnTo>
                      <a:pt x="25" y="5"/>
                    </a:lnTo>
                    <a:lnTo>
                      <a:pt x="25" y="7"/>
                    </a:lnTo>
                    <a:lnTo>
                      <a:pt x="25" y="8"/>
                    </a:lnTo>
                    <a:lnTo>
                      <a:pt x="26" y="10"/>
                    </a:lnTo>
                    <a:lnTo>
                      <a:pt x="28" y="11"/>
                    </a:lnTo>
                    <a:lnTo>
                      <a:pt x="29" y="11"/>
                    </a:lnTo>
                    <a:lnTo>
                      <a:pt x="31" y="11"/>
                    </a:lnTo>
                    <a:lnTo>
                      <a:pt x="32" y="10"/>
                    </a:lnTo>
                    <a:lnTo>
                      <a:pt x="33" y="9"/>
                    </a:lnTo>
                    <a:lnTo>
                      <a:pt x="34" y="7"/>
                    </a:lnTo>
                    <a:lnTo>
                      <a:pt x="33" y="4"/>
                    </a:lnTo>
                    <a:lnTo>
                      <a:pt x="31" y="2"/>
                    </a:lnTo>
                    <a:lnTo>
                      <a:pt x="29" y="1"/>
                    </a:lnTo>
                    <a:lnTo>
                      <a:pt x="26" y="0"/>
                    </a:lnTo>
                    <a:lnTo>
                      <a:pt x="24" y="1"/>
                    </a:lnTo>
                    <a:lnTo>
                      <a:pt x="21" y="2"/>
                    </a:lnTo>
                    <a:lnTo>
                      <a:pt x="19" y="3"/>
                    </a:lnTo>
                    <a:lnTo>
                      <a:pt x="18" y="4"/>
                    </a:lnTo>
                    <a:lnTo>
                      <a:pt x="16" y="6"/>
                    </a:lnTo>
                    <a:lnTo>
                      <a:pt x="15" y="8"/>
                    </a:lnTo>
                    <a:lnTo>
                      <a:pt x="14"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2" name="Freeform 475"/>
              <p:cNvSpPr>
                <a:spLocks noChangeAspect="1"/>
              </p:cNvSpPr>
              <p:nvPr/>
            </p:nvSpPr>
            <p:spPr bwMode="auto">
              <a:xfrm>
                <a:off x="3180" y="2858"/>
                <a:ext cx="32" cy="46"/>
              </a:xfrm>
              <a:custGeom>
                <a:avLst/>
                <a:gdLst>
                  <a:gd name="T0" fmla="*/ 18 w 32"/>
                  <a:gd name="T1" fmla="*/ 25 h 46"/>
                  <a:gd name="T2" fmla="*/ 21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1 w 32"/>
                  <a:gd name="T29" fmla="*/ 45 h 46"/>
                  <a:gd name="T30" fmla="*/ 3 w 32"/>
                  <a:gd name="T31" fmla="*/ 44 h 46"/>
                  <a:gd name="T32" fmla="*/ 4 w 32"/>
                  <a:gd name="T33" fmla="*/ 43 h 46"/>
                  <a:gd name="T34" fmla="*/ 5 w 32"/>
                  <a:gd name="T35" fmla="*/ 41 h 46"/>
                  <a:gd name="T36" fmla="*/ 11 w 32"/>
                  <a:gd name="T37" fmla="*/ 45 h 46"/>
                  <a:gd name="T38" fmla="*/ 16 w 32"/>
                  <a:gd name="T39" fmla="*/ 46 h 46"/>
                  <a:gd name="T40" fmla="*/ 28 w 32"/>
                  <a:gd name="T41" fmla="*/ 41 h 46"/>
                  <a:gd name="T42" fmla="*/ 32 w 32"/>
                  <a:gd name="T43" fmla="*/ 32 h 46"/>
                  <a:gd name="T44" fmla="*/ 31 w 32"/>
                  <a:gd name="T45" fmla="*/ 25 h 46"/>
                  <a:gd name="T46" fmla="*/ 28 w 32"/>
                  <a:gd name="T47" fmla="*/ 22 h 46"/>
                  <a:gd name="T48" fmla="*/ 23 w 32"/>
                  <a:gd name="T49" fmla="*/ 19 h 46"/>
                  <a:gd name="T50" fmla="*/ 17 w 32"/>
                  <a:gd name="T51" fmla="*/ 18 h 46"/>
                  <a:gd name="T52" fmla="*/ 12 w 32"/>
                  <a:gd name="T53" fmla="*/ 17 h 46"/>
                  <a:gd name="T54" fmla="*/ 8 w 32"/>
                  <a:gd name="T55" fmla="*/ 15 h 46"/>
                  <a:gd name="T56" fmla="*/ 5 w 32"/>
                  <a:gd name="T57" fmla="*/ 13 h 46"/>
                  <a:gd name="T58" fmla="*/ 4 w 32"/>
                  <a:gd name="T59" fmla="*/ 9 h 46"/>
                  <a:gd name="T60" fmla="*/ 7 w 32"/>
                  <a:gd name="T61" fmla="*/ 4 h 46"/>
                  <a:gd name="T62" fmla="*/ 16 w 32"/>
                  <a:gd name="T63" fmla="*/ 2 h 46"/>
                  <a:gd name="T64" fmla="*/ 22 w 32"/>
                  <a:gd name="T65" fmla="*/ 3 h 46"/>
                  <a:gd name="T66" fmla="*/ 25 w 32"/>
                  <a:gd name="T67" fmla="*/ 7 h 46"/>
                  <a:gd name="T68" fmla="*/ 27 w 32"/>
                  <a:gd name="T69" fmla="*/ 11 h 46"/>
                  <a:gd name="T70" fmla="*/ 27 w 32"/>
                  <a:gd name="T71" fmla="*/ 14 h 46"/>
                  <a:gd name="T72" fmla="*/ 28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0 w 32"/>
                  <a:gd name="T91" fmla="*/ 8 h 46"/>
                  <a:gd name="T92" fmla="*/ 1 w 32"/>
                  <a:gd name="T93" fmla="*/ 17 h 46"/>
                  <a:gd name="T94" fmla="*/ 6 w 32"/>
                  <a:gd name="T95" fmla="*/ 22 h 46"/>
                  <a:gd name="T96" fmla="*/ 12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1" y="26"/>
                    </a:lnTo>
                    <a:lnTo>
                      <a:pt x="23" y="27"/>
                    </a:lnTo>
                    <a:lnTo>
                      <a:pt x="25" y="28"/>
                    </a:lnTo>
                    <a:lnTo>
                      <a:pt x="26" y="30"/>
                    </a:lnTo>
                    <a:lnTo>
                      <a:pt x="27" y="32"/>
                    </a:lnTo>
                    <a:lnTo>
                      <a:pt x="27" y="34"/>
                    </a:lnTo>
                    <a:lnTo>
                      <a:pt x="27" y="38"/>
                    </a:lnTo>
                    <a:lnTo>
                      <a:pt x="25" y="41"/>
                    </a:lnTo>
                    <a:lnTo>
                      <a:pt x="21" y="43"/>
                    </a:lnTo>
                    <a:lnTo>
                      <a:pt x="16" y="43"/>
                    </a:lnTo>
                    <a:lnTo>
                      <a:pt x="13" y="43"/>
                    </a:lnTo>
                    <a:lnTo>
                      <a:pt x="11" y="42"/>
                    </a:lnTo>
                    <a:lnTo>
                      <a:pt x="9" y="41"/>
                    </a:lnTo>
                    <a:lnTo>
                      <a:pt x="7" y="40"/>
                    </a:lnTo>
                    <a:lnTo>
                      <a:pt x="5" y="37"/>
                    </a:lnTo>
                    <a:lnTo>
                      <a:pt x="4" y="35"/>
                    </a:lnTo>
                    <a:lnTo>
                      <a:pt x="3" y="32"/>
                    </a:lnTo>
                    <a:lnTo>
                      <a:pt x="2" y="29"/>
                    </a:lnTo>
                    <a:lnTo>
                      <a:pt x="2" y="28"/>
                    </a:lnTo>
                    <a:lnTo>
                      <a:pt x="1" y="28"/>
                    </a:lnTo>
                    <a:lnTo>
                      <a:pt x="0" y="28"/>
                    </a:lnTo>
                    <a:lnTo>
                      <a:pt x="0" y="30"/>
                    </a:lnTo>
                    <a:lnTo>
                      <a:pt x="0" y="43"/>
                    </a:lnTo>
                    <a:lnTo>
                      <a:pt x="0" y="45"/>
                    </a:lnTo>
                    <a:lnTo>
                      <a:pt x="1" y="46"/>
                    </a:lnTo>
                    <a:lnTo>
                      <a:pt x="1" y="46"/>
                    </a:lnTo>
                    <a:lnTo>
                      <a:pt x="1" y="45"/>
                    </a:lnTo>
                    <a:lnTo>
                      <a:pt x="2" y="45"/>
                    </a:lnTo>
                    <a:lnTo>
                      <a:pt x="3" y="44"/>
                    </a:lnTo>
                    <a:lnTo>
                      <a:pt x="3" y="43"/>
                    </a:lnTo>
                    <a:lnTo>
                      <a:pt x="4" y="43"/>
                    </a:lnTo>
                    <a:lnTo>
                      <a:pt x="4" y="42"/>
                    </a:lnTo>
                    <a:lnTo>
                      <a:pt x="5" y="41"/>
                    </a:lnTo>
                    <a:lnTo>
                      <a:pt x="8" y="44"/>
                    </a:lnTo>
                    <a:lnTo>
                      <a:pt x="11" y="45"/>
                    </a:lnTo>
                    <a:lnTo>
                      <a:pt x="14" y="46"/>
                    </a:lnTo>
                    <a:lnTo>
                      <a:pt x="16" y="46"/>
                    </a:lnTo>
                    <a:lnTo>
                      <a:pt x="23" y="44"/>
                    </a:lnTo>
                    <a:lnTo>
                      <a:pt x="28" y="41"/>
                    </a:lnTo>
                    <a:lnTo>
                      <a:pt x="31" y="37"/>
                    </a:lnTo>
                    <a:lnTo>
                      <a:pt x="32" y="32"/>
                    </a:lnTo>
                    <a:lnTo>
                      <a:pt x="32" y="28"/>
                    </a:lnTo>
                    <a:lnTo>
                      <a:pt x="31" y="25"/>
                    </a:lnTo>
                    <a:lnTo>
                      <a:pt x="29" y="24"/>
                    </a:lnTo>
                    <a:lnTo>
                      <a:pt x="28" y="22"/>
                    </a:lnTo>
                    <a:lnTo>
                      <a:pt x="25" y="20"/>
                    </a:lnTo>
                    <a:lnTo>
                      <a:pt x="23" y="19"/>
                    </a:lnTo>
                    <a:lnTo>
                      <a:pt x="20" y="18"/>
                    </a:lnTo>
                    <a:lnTo>
                      <a:pt x="17" y="18"/>
                    </a:lnTo>
                    <a:lnTo>
                      <a:pt x="14" y="17"/>
                    </a:lnTo>
                    <a:lnTo>
                      <a:pt x="12" y="17"/>
                    </a:lnTo>
                    <a:lnTo>
                      <a:pt x="10" y="16"/>
                    </a:lnTo>
                    <a:lnTo>
                      <a:pt x="8" y="15"/>
                    </a:lnTo>
                    <a:lnTo>
                      <a:pt x="7" y="14"/>
                    </a:lnTo>
                    <a:lnTo>
                      <a:pt x="5" y="13"/>
                    </a:lnTo>
                    <a:lnTo>
                      <a:pt x="5" y="11"/>
                    </a:lnTo>
                    <a:lnTo>
                      <a:pt x="4" y="9"/>
                    </a:lnTo>
                    <a:lnTo>
                      <a:pt x="5" y="7"/>
                    </a:lnTo>
                    <a:lnTo>
                      <a:pt x="7" y="4"/>
                    </a:lnTo>
                    <a:lnTo>
                      <a:pt x="10" y="2"/>
                    </a:lnTo>
                    <a:lnTo>
                      <a:pt x="16" y="2"/>
                    </a:lnTo>
                    <a:lnTo>
                      <a:pt x="19" y="2"/>
                    </a:lnTo>
                    <a:lnTo>
                      <a:pt x="22" y="3"/>
                    </a:lnTo>
                    <a:lnTo>
                      <a:pt x="24" y="5"/>
                    </a:lnTo>
                    <a:lnTo>
                      <a:pt x="25" y="7"/>
                    </a:lnTo>
                    <a:lnTo>
                      <a:pt x="26" y="9"/>
                    </a:lnTo>
                    <a:lnTo>
                      <a:pt x="27" y="11"/>
                    </a:lnTo>
                    <a:lnTo>
                      <a:pt x="27" y="12"/>
                    </a:lnTo>
                    <a:lnTo>
                      <a:pt x="27" y="14"/>
                    </a:lnTo>
                    <a:lnTo>
                      <a:pt x="28" y="15"/>
                    </a:lnTo>
                    <a:lnTo>
                      <a:pt x="28"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19" y="0"/>
                    </a:lnTo>
                    <a:lnTo>
                      <a:pt x="17" y="0"/>
                    </a:lnTo>
                    <a:lnTo>
                      <a:pt x="16" y="0"/>
                    </a:lnTo>
                    <a:lnTo>
                      <a:pt x="8" y="1"/>
                    </a:lnTo>
                    <a:lnTo>
                      <a:pt x="3" y="4"/>
                    </a:lnTo>
                    <a:lnTo>
                      <a:pt x="0" y="8"/>
                    </a:lnTo>
                    <a:lnTo>
                      <a:pt x="0" y="12"/>
                    </a:lnTo>
                    <a:lnTo>
                      <a:pt x="1" y="17"/>
                    </a:lnTo>
                    <a:lnTo>
                      <a:pt x="4" y="21"/>
                    </a:lnTo>
                    <a:lnTo>
                      <a:pt x="6" y="22"/>
                    </a:lnTo>
                    <a:lnTo>
                      <a:pt x="9" y="23"/>
                    </a:lnTo>
                    <a:lnTo>
                      <a:pt x="12"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3" name="Freeform 476"/>
              <p:cNvSpPr>
                <a:spLocks noChangeAspect="1"/>
              </p:cNvSpPr>
              <p:nvPr/>
            </p:nvSpPr>
            <p:spPr bwMode="auto">
              <a:xfrm>
                <a:off x="3227" y="2828"/>
                <a:ext cx="4" cy="99"/>
              </a:xfrm>
              <a:custGeom>
                <a:avLst/>
                <a:gdLst>
                  <a:gd name="T0" fmla="*/ 4 w 4"/>
                  <a:gd name="T1" fmla="*/ 3 h 99"/>
                  <a:gd name="T2" fmla="*/ 4 w 4"/>
                  <a:gd name="T3" fmla="*/ 2 h 99"/>
                  <a:gd name="T4" fmla="*/ 4 w 4"/>
                  <a:gd name="T5" fmla="*/ 1 h 99"/>
                  <a:gd name="T6" fmla="*/ 4 w 4"/>
                  <a:gd name="T7" fmla="*/ 0 h 99"/>
                  <a:gd name="T8" fmla="*/ 3 w 4"/>
                  <a:gd name="T9" fmla="*/ 0 h 99"/>
                  <a:gd name="T10" fmla="*/ 1 w 4"/>
                  <a:gd name="T11" fmla="*/ 0 h 99"/>
                  <a:gd name="T12" fmla="*/ 1 w 4"/>
                  <a:gd name="T13" fmla="*/ 1 h 99"/>
                  <a:gd name="T14" fmla="*/ 1 w 4"/>
                  <a:gd name="T15" fmla="*/ 2 h 99"/>
                  <a:gd name="T16" fmla="*/ 0 w 4"/>
                  <a:gd name="T17" fmla="*/ 3 h 99"/>
                  <a:gd name="T18" fmla="*/ 0 w 4"/>
                  <a:gd name="T19" fmla="*/ 96 h 99"/>
                  <a:gd name="T20" fmla="*/ 1 w 4"/>
                  <a:gd name="T21" fmla="*/ 97 h 99"/>
                  <a:gd name="T22" fmla="*/ 1 w 4"/>
                  <a:gd name="T23" fmla="*/ 98 h 99"/>
                  <a:gd name="T24" fmla="*/ 1 w 4"/>
                  <a:gd name="T25" fmla="*/ 99 h 99"/>
                  <a:gd name="T26" fmla="*/ 3 w 4"/>
                  <a:gd name="T27" fmla="*/ 99 h 99"/>
                  <a:gd name="T28" fmla="*/ 4 w 4"/>
                  <a:gd name="T29" fmla="*/ 99 h 99"/>
                  <a:gd name="T30" fmla="*/ 4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4" y="1"/>
                    </a:lnTo>
                    <a:lnTo>
                      <a:pt x="4" y="0"/>
                    </a:lnTo>
                    <a:lnTo>
                      <a:pt x="3" y="0"/>
                    </a:lnTo>
                    <a:lnTo>
                      <a:pt x="1" y="0"/>
                    </a:lnTo>
                    <a:lnTo>
                      <a:pt x="1" y="1"/>
                    </a:lnTo>
                    <a:lnTo>
                      <a:pt x="1" y="2"/>
                    </a:lnTo>
                    <a:lnTo>
                      <a:pt x="0" y="3"/>
                    </a:lnTo>
                    <a:lnTo>
                      <a:pt x="0" y="96"/>
                    </a:lnTo>
                    <a:lnTo>
                      <a:pt x="1" y="97"/>
                    </a:lnTo>
                    <a:lnTo>
                      <a:pt x="1" y="98"/>
                    </a:lnTo>
                    <a:lnTo>
                      <a:pt x="1" y="99"/>
                    </a:lnTo>
                    <a:lnTo>
                      <a:pt x="3" y="99"/>
                    </a:lnTo>
                    <a:lnTo>
                      <a:pt x="4" y="99"/>
                    </a:lnTo>
                    <a:lnTo>
                      <a:pt x="4"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4" name="Freeform 477"/>
              <p:cNvSpPr>
                <a:spLocks noChangeAspect="1"/>
              </p:cNvSpPr>
              <p:nvPr/>
            </p:nvSpPr>
            <p:spPr bwMode="auto">
              <a:xfrm>
                <a:off x="710" y="2969"/>
                <a:ext cx="33" cy="53"/>
              </a:xfrm>
              <a:custGeom>
                <a:avLst/>
                <a:gdLst>
                  <a:gd name="T0" fmla="*/ 18 w 33"/>
                  <a:gd name="T1" fmla="*/ 37 h 53"/>
                  <a:gd name="T2" fmla="*/ 19 w 33"/>
                  <a:gd name="T3" fmla="*/ 36 h 53"/>
                  <a:gd name="T4" fmla="*/ 21 w 33"/>
                  <a:gd name="T5" fmla="*/ 34 h 53"/>
                  <a:gd name="T6" fmla="*/ 23 w 33"/>
                  <a:gd name="T7" fmla="*/ 33 h 53"/>
                  <a:gd name="T8" fmla="*/ 24 w 33"/>
                  <a:gd name="T9" fmla="*/ 32 h 53"/>
                  <a:gd name="T10" fmla="*/ 27 w 33"/>
                  <a:gd name="T11" fmla="*/ 29 h 53"/>
                  <a:gd name="T12" fmla="*/ 30 w 33"/>
                  <a:gd name="T13" fmla="*/ 25 h 53"/>
                  <a:gd name="T14" fmla="*/ 33 w 33"/>
                  <a:gd name="T15" fmla="*/ 21 h 53"/>
                  <a:gd name="T16" fmla="*/ 33 w 33"/>
                  <a:gd name="T17" fmla="*/ 16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5 h 53"/>
                  <a:gd name="T30" fmla="*/ 1 w 33"/>
                  <a:gd name="T31" fmla="*/ 9 h 53"/>
                  <a:gd name="T32" fmla="*/ 0 w 33"/>
                  <a:gd name="T33" fmla="*/ 14 h 53"/>
                  <a:gd name="T34" fmla="*/ 0 w 33"/>
                  <a:gd name="T35" fmla="*/ 17 h 53"/>
                  <a:gd name="T36" fmla="*/ 1 w 33"/>
                  <a:gd name="T37" fmla="*/ 18 h 53"/>
                  <a:gd name="T38" fmla="*/ 3 w 33"/>
                  <a:gd name="T39" fmla="*/ 19 h 53"/>
                  <a:gd name="T40" fmla="*/ 4 w 33"/>
                  <a:gd name="T41" fmla="*/ 19 h 53"/>
                  <a:gd name="T42" fmla="*/ 5 w 33"/>
                  <a:gd name="T43" fmla="*/ 19 h 53"/>
                  <a:gd name="T44" fmla="*/ 7 w 33"/>
                  <a:gd name="T45" fmla="*/ 18 h 53"/>
                  <a:gd name="T46" fmla="*/ 8 w 33"/>
                  <a:gd name="T47" fmla="*/ 17 h 53"/>
                  <a:gd name="T48" fmla="*/ 8 w 33"/>
                  <a:gd name="T49" fmla="*/ 15 h 53"/>
                  <a:gd name="T50" fmla="*/ 7 w 33"/>
                  <a:gd name="T51" fmla="*/ 12 h 53"/>
                  <a:gd name="T52" fmla="*/ 6 w 33"/>
                  <a:gd name="T53" fmla="*/ 11 h 53"/>
                  <a:gd name="T54" fmla="*/ 4 w 33"/>
                  <a:gd name="T55" fmla="*/ 11 h 53"/>
                  <a:gd name="T56" fmla="*/ 3 w 33"/>
                  <a:gd name="T57" fmla="*/ 11 h 53"/>
                  <a:gd name="T58" fmla="*/ 5 w 33"/>
                  <a:gd name="T59" fmla="*/ 7 h 53"/>
                  <a:gd name="T60" fmla="*/ 8 w 33"/>
                  <a:gd name="T61" fmla="*/ 5 h 53"/>
                  <a:gd name="T62" fmla="*/ 11 w 33"/>
                  <a:gd name="T63" fmla="*/ 3 h 53"/>
                  <a:gd name="T64" fmla="*/ 15 w 33"/>
                  <a:gd name="T65" fmla="*/ 3 h 53"/>
                  <a:gd name="T66" fmla="*/ 20 w 33"/>
                  <a:gd name="T67" fmla="*/ 4 h 53"/>
                  <a:gd name="T68" fmla="*/ 23 w 33"/>
                  <a:gd name="T69" fmla="*/ 7 h 53"/>
                  <a:gd name="T70" fmla="*/ 25 w 33"/>
                  <a:gd name="T71" fmla="*/ 11 h 53"/>
                  <a:gd name="T72" fmla="*/ 26 w 33"/>
                  <a:gd name="T73" fmla="*/ 16 h 53"/>
                  <a:gd name="T74" fmla="*/ 25 w 33"/>
                  <a:gd name="T75" fmla="*/ 22 h 53"/>
                  <a:gd name="T76" fmla="*/ 22 w 33"/>
                  <a:gd name="T77" fmla="*/ 27 h 53"/>
                  <a:gd name="T78" fmla="*/ 17 w 33"/>
                  <a:gd name="T79" fmla="*/ 33 h 53"/>
                  <a:gd name="T80" fmla="*/ 11 w 33"/>
                  <a:gd name="T81" fmla="*/ 40 h 53"/>
                  <a:gd name="T82" fmla="*/ 1 w 33"/>
                  <a:gd name="T83" fmla="*/ 50 h 53"/>
                  <a:gd name="T84" fmla="*/ 0 w 33"/>
                  <a:gd name="T85" fmla="*/ 51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4 h 53"/>
                  <a:gd name="T104" fmla="*/ 29 w 33"/>
                  <a:gd name="T105" fmla="*/ 46 h 53"/>
                  <a:gd name="T106" fmla="*/ 28 w 33"/>
                  <a:gd name="T107" fmla="*/ 46 h 53"/>
                  <a:gd name="T108" fmla="*/ 26 w 33"/>
                  <a:gd name="T109" fmla="*/ 47 h 53"/>
                  <a:gd name="T110" fmla="*/ 23 w 33"/>
                  <a:gd name="T111" fmla="*/ 47 h 53"/>
                  <a:gd name="T112" fmla="*/ 21 w 33"/>
                  <a:gd name="T113" fmla="*/ 47 h 53"/>
                  <a:gd name="T114" fmla="*/ 7 w 33"/>
                  <a:gd name="T115" fmla="*/ 47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4"/>
                    </a:lnTo>
                    <a:lnTo>
                      <a:pt x="23" y="33"/>
                    </a:lnTo>
                    <a:lnTo>
                      <a:pt x="24" y="32"/>
                    </a:lnTo>
                    <a:lnTo>
                      <a:pt x="27" y="29"/>
                    </a:lnTo>
                    <a:lnTo>
                      <a:pt x="30" y="25"/>
                    </a:lnTo>
                    <a:lnTo>
                      <a:pt x="33" y="21"/>
                    </a:lnTo>
                    <a:lnTo>
                      <a:pt x="33" y="16"/>
                    </a:lnTo>
                    <a:lnTo>
                      <a:pt x="32" y="9"/>
                    </a:lnTo>
                    <a:lnTo>
                      <a:pt x="28" y="4"/>
                    </a:lnTo>
                    <a:lnTo>
                      <a:pt x="23" y="1"/>
                    </a:lnTo>
                    <a:lnTo>
                      <a:pt x="15" y="0"/>
                    </a:lnTo>
                    <a:lnTo>
                      <a:pt x="9" y="1"/>
                    </a:lnTo>
                    <a:lnTo>
                      <a:pt x="4" y="5"/>
                    </a:lnTo>
                    <a:lnTo>
                      <a:pt x="1" y="9"/>
                    </a:lnTo>
                    <a:lnTo>
                      <a:pt x="0" y="14"/>
                    </a:lnTo>
                    <a:lnTo>
                      <a:pt x="0" y="17"/>
                    </a:lnTo>
                    <a:lnTo>
                      <a:pt x="1" y="18"/>
                    </a:lnTo>
                    <a:lnTo>
                      <a:pt x="3" y="19"/>
                    </a:lnTo>
                    <a:lnTo>
                      <a:pt x="4" y="19"/>
                    </a:lnTo>
                    <a:lnTo>
                      <a:pt x="5" y="19"/>
                    </a:lnTo>
                    <a:lnTo>
                      <a:pt x="7" y="18"/>
                    </a:lnTo>
                    <a:lnTo>
                      <a:pt x="8" y="17"/>
                    </a:lnTo>
                    <a:lnTo>
                      <a:pt x="8" y="15"/>
                    </a:lnTo>
                    <a:lnTo>
                      <a:pt x="7" y="12"/>
                    </a:lnTo>
                    <a:lnTo>
                      <a:pt x="6" y="11"/>
                    </a:lnTo>
                    <a:lnTo>
                      <a:pt x="4" y="11"/>
                    </a:lnTo>
                    <a:lnTo>
                      <a:pt x="3" y="11"/>
                    </a:lnTo>
                    <a:lnTo>
                      <a:pt x="5" y="7"/>
                    </a:lnTo>
                    <a:lnTo>
                      <a:pt x="8" y="5"/>
                    </a:lnTo>
                    <a:lnTo>
                      <a:pt x="11" y="3"/>
                    </a:lnTo>
                    <a:lnTo>
                      <a:pt x="15" y="3"/>
                    </a:lnTo>
                    <a:lnTo>
                      <a:pt x="20" y="4"/>
                    </a:lnTo>
                    <a:lnTo>
                      <a:pt x="23" y="7"/>
                    </a:lnTo>
                    <a:lnTo>
                      <a:pt x="25" y="11"/>
                    </a:lnTo>
                    <a:lnTo>
                      <a:pt x="26" y="16"/>
                    </a:lnTo>
                    <a:lnTo>
                      <a:pt x="25" y="22"/>
                    </a:lnTo>
                    <a:lnTo>
                      <a:pt x="22" y="27"/>
                    </a:lnTo>
                    <a:lnTo>
                      <a:pt x="17" y="33"/>
                    </a:lnTo>
                    <a:lnTo>
                      <a:pt x="11" y="40"/>
                    </a:lnTo>
                    <a:lnTo>
                      <a:pt x="1" y="50"/>
                    </a:lnTo>
                    <a:lnTo>
                      <a:pt x="0" y="51"/>
                    </a:lnTo>
                    <a:lnTo>
                      <a:pt x="0" y="51"/>
                    </a:lnTo>
                    <a:lnTo>
                      <a:pt x="0" y="52"/>
                    </a:lnTo>
                    <a:lnTo>
                      <a:pt x="0" y="53"/>
                    </a:lnTo>
                    <a:lnTo>
                      <a:pt x="31" y="53"/>
                    </a:lnTo>
                    <a:lnTo>
                      <a:pt x="33" y="39"/>
                    </a:lnTo>
                    <a:lnTo>
                      <a:pt x="31" y="39"/>
                    </a:lnTo>
                    <a:lnTo>
                      <a:pt x="31" y="40"/>
                    </a:lnTo>
                    <a:lnTo>
                      <a:pt x="30" y="42"/>
                    </a:lnTo>
                    <a:lnTo>
                      <a:pt x="30" y="44"/>
                    </a:lnTo>
                    <a:lnTo>
                      <a:pt x="29" y="46"/>
                    </a:lnTo>
                    <a:lnTo>
                      <a:pt x="28" y="46"/>
                    </a:lnTo>
                    <a:lnTo>
                      <a:pt x="26" y="47"/>
                    </a:lnTo>
                    <a:lnTo>
                      <a:pt x="23" y="47"/>
                    </a:lnTo>
                    <a:lnTo>
                      <a:pt x="21" y="47"/>
                    </a:lnTo>
                    <a:lnTo>
                      <a:pt x="7" y="47"/>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5" name="Freeform 478"/>
              <p:cNvSpPr>
                <a:spLocks noChangeAspect="1" noEditPoints="1"/>
              </p:cNvSpPr>
              <p:nvPr/>
            </p:nvSpPr>
            <p:spPr bwMode="auto">
              <a:xfrm>
                <a:off x="751" y="2969"/>
                <a:ext cx="36" cy="55"/>
              </a:xfrm>
              <a:custGeom>
                <a:avLst/>
                <a:gdLst>
                  <a:gd name="T0" fmla="*/ 35 w 36"/>
                  <a:gd name="T1" fmla="*/ 17 h 55"/>
                  <a:gd name="T2" fmla="*/ 29 w 36"/>
                  <a:gd name="T3" fmla="*/ 5 h 55"/>
                  <a:gd name="T4" fmla="*/ 21 w 36"/>
                  <a:gd name="T5" fmla="*/ 1 h 55"/>
                  <a:gd name="T6" fmla="*/ 14 w 36"/>
                  <a:gd name="T7" fmla="*/ 0 h 55"/>
                  <a:gd name="T8" fmla="*/ 9 w 36"/>
                  <a:gd name="T9" fmla="*/ 3 h 55"/>
                  <a:gd name="T10" fmla="*/ 6 w 36"/>
                  <a:gd name="T11" fmla="*/ 6 h 55"/>
                  <a:gd name="T12" fmla="*/ 4 w 36"/>
                  <a:gd name="T13" fmla="*/ 9 h 55"/>
                  <a:gd name="T14" fmla="*/ 1 w 36"/>
                  <a:gd name="T15" fmla="*/ 15 h 55"/>
                  <a:gd name="T16" fmla="*/ 0 w 36"/>
                  <a:gd name="T17" fmla="*/ 24 h 55"/>
                  <a:gd name="T18" fmla="*/ 0 w 36"/>
                  <a:gd name="T19" fmla="*/ 32 h 55"/>
                  <a:gd name="T20" fmla="*/ 2 w 36"/>
                  <a:gd name="T21" fmla="*/ 42 h 55"/>
                  <a:gd name="T22" fmla="*/ 7 w 36"/>
                  <a:gd name="T23" fmla="*/ 51 h 55"/>
                  <a:gd name="T24" fmla="*/ 14 w 36"/>
                  <a:gd name="T25" fmla="*/ 54 h 55"/>
                  <a:gd name="T26" fmla="*/ 21 w 36"/>
                  <a:gd name="T27" fmla="*/ 55 h 55"/>
                  <a:gd name="T28" fmla="*/ 29 w 36"/>
                  <a:gd name="T29" fmla="*/ 50 h 55"/>
                  <a:gd name="T30" fmla="*/ 35 w 36"/>
                  <a:gd name="T31" fmla="*/ 37 h 55"/>
                  <a:gd name="T32" fmla="*/ 18 w 36"/>
                  <a:gd name="T33" fmla="*/ 53 h 55"/>
                  <a:gd name="T34" fmla="*/ 15 w 36"/>
                  <a:gd name="T35" fmla="*/ 52 h 55"/>
                  <a:gd name="T36" fmla="*/ 13 w 36"/>
                  <a:gd name="T37" fmla="*/ 51 h 55"/>
                  <a:gd name="T38" fmla="*/ 10 w 36"/>
                  <a:gd name="T39" fmla="*/ 48 h 55"/>
                  <a:gd name="T40" fmla="*/ 8 w 36"/>
                  <a:gd name="T41" fmla="*/ 43 h 55"/>
                  <a:gd name="T42" fmla="*/ 7 w 36"/>
                  <a:gd name="T43" fmla="*/ 27 h 55"/>
                  <a:gd name="T44" fmla="*/ 8 w 36"/>
                  <a:gd name="T45" fmla="*/ 11 h 55"/>
                  <a:gd name="T46" fmla="*/ 10 w 36"/>
                  <a:gd name="T47" fmla="*/ 6 h 55"/>
                  <a:gd name="T48" fmla="*/ 13 w 36"/>
                  <a:gd name="T49" fmla="*/ 4 h 55"/>
                  <a:gd name="T50" fmla="*/ 16 w 36"/>
                  <a:gd name="T51" fmla="*/ 3 h 55"/>
                  <a:gd name="T52" fmla="*/ 18 w 36"/>
                  <a:gd name="T53" fmla="*/ 2 h 55"/>
                  <a:gd name="T54" fmla="*/ 23 w 36"/>
                  <a:gd name="T55" fmla="*/ 4 h 55"/>
                  <a:gd name="T56" fmla="*/ 28 w 36"/>
                  <a:gd name="T57" fmla="*/ 11 h 55"/>
                  <a:gd name="T58" fmla="*/ 29 w 36"/>
                  <a:gd name="T59" fmla="*/ 27 h 55"/>
                  <a:gd name="T60" fmla="*/ 28 w 36"/>
                  <a:gd name="T61" fmla="*/ 43 h 55"/>
                  <a:gd name="T62" fmla="*/ 26 w 36"/>
                  <a:gd name="T63" fmla="*/ 48 h 55"/>
                  <a:gd name="T64" fmla="*/ 23 w 36"/>
                  <a:gd name="T65" fmla="*/ 51 h 55"/>
                  <a:gd name="T66" fmla="*/ 20 w 36"/>
                  <a:gd name="T67" fmla="*/ 52 h 55"/>
                  <a:gd name="T68" fmla="*/ 18 w 36"/>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5">
                    <a:moveTo>
                      <a:pt x="36" y="28"/>
                    </a:moveTo>
                    <a:lnTo>
                      <a:pt x="35" y="17"/>
                    </a:lnTo>
                    <a:lnTo>
                      <a:pt x="32" y="9"/>
                    </a:lnTo>
                    <a:lnTo>
                      <a:pt x="29" y="5"/>
                    </a:lnTo>
                    <a:lnTo>
                      <a:pt x="25" y="2"/>
                    </a:lnTo>
                    <a:lnTo>
                      <a:pt x="21" y="1"/>
                    </a:lnTo>
                    <a:lnTo>
                      <a:pt x="18" y="0"/>
                    </a:lnTo>
                    <a:lnTo>
                      <a:pt x="14" y="0"/>
                    </a:lnTo>
                    <a:lnTo>
                      <a:pt x="11" y="1"/>
                    </a:lnTo>
                    <a:lnTo>
                      <a:pt x="9" y="3"/>
                    </a:lnTo>
                    <a:lnTo>
                      <a:pt x="7" y="4"/>
                    </a:lnTo>
                    <a:lnTo>
                      <a:pt x="6" y="6"/>
                    </a:lnTo>
                    <a:lnTo>
                      <a:pt x="4" y="7"/>
                    </a:lnTo>
                    <a:lnTo>
                      <a:pt x="4" y="9"/>
                    </a:lnTo>
                    <a:lnTo>
                      <a:pt x="3" y="10"/>
                    </a:lnTo>
                    <a:lnTo>
                      <a:pt x="1" y="15"/>
                    </a:lnTo>
                    <a:lnTo>
                      <a:pt x="0" y="19"/>
                    </a:lnTo>
                    <a:lnTo>
                      <a:pt x="0" y="24"/>
                    </a:lnTo>
                    <a:lnTo>
                      <a:pt x="0" y="28"/>
                    </a:lnTo>
                    <a:lnTo>
                      <a:pt x="0" y="32"/>
                    </a:lnTo>
                    <a:lnTo>
                      <a:pt x="1" y="37"/>
                    </a:lnTo>
                    <a:lnTo>
                      <a:pt x="2" y="42"/>
                    </a:lnTo>
                    <a:lnTo>
                      <a:pt x="4" y="47"/>
                    </a:lnTo>
                    <a:lnTo>
                      <a:pt x="7" y="51"/>
                    </a:lnTo>
                    <a:lnTo>
                      <a:pt x="11" y="53"/>
                    </a:lnTo>
                    <a:lnTo>
                      <a:pt x="14" y="54"/>
                    </a:lnTo>
                    <a:lnTo>
                      <a:pt x="18" y="55"/>
                    </a:lnTo>
                    <a:lnTo>
                      <a:pt x="21" y="55"/>
                    </a:lnTo>
                    <a:lnTo>
                      <a:pt x="25" y="53"/>
                    </a:lnTo>
                    <a:lnTo>
                      <a:pt x="29" y="50"/>
                    </a:lnTo>
                    <a:lnTo>
                      <a:pt x="33" y="46"/>
                    </a:lnTo>
                    <a:lnTo>
                      <a:pt x="35" y="37"/>
                    </a:lnTo>
                    <a:lnTo>
                      <a:pt x="36" y="28"/>
                    </a:lnTo>
                    <a:close/>
                    <a:moveTo>
                      <a:pt x="18" y="53"/>
                    </a:moveTo>
                    <a:lnTo>
                      <a:pt x="17" y="53"/>
                    </a:lnTo>
                    <a:lnTo>
                      <a:pt x="15" y="52"/>
                    </a:lnTo>
                    <a:lnTo>
                      <a:pt x="14" y="52"/>
                    </a:lnTo>
                    <a:lnTo>
                      <a:pt x="13" y="51"/>
                    </a:lnTo>
                    <a:lnTo>
                      <a:pt x="11" y="50"/>
                    </a:lnTo>
                    <a:lnTo>
                      <a:pt x="10" y="48"/>
                    </a:lnTo>
                    <a:lnTo>
                      <a:pt x="9" y="46"/>
                    </a:lnTo>
                    <a:lnTo>
                      <a:pt x="8" y="43"/>
                    </a:lnTo>
                    <a:lnTo>
                      <a:pt x="7" y="35"/>
                    </a:lnTo>
                    <a:lnTo>
                      <a:pt x="7" y="27"/>
                    </a:lnTo>
                    <a:lnTo>
                      <a:pt x="7" y="19"/>
                    </a:lnTo>
                    <a:lnTo>
                      <a:pt x="8" y="11"/>
                    </a:lnTo>
                    <a:lnTo>
                      <a:pt x="9" y="9"/>
                    </a:lnTo>
                    <a:lnTo>
                      <a:pt x="10" y="6"/>
                    </a:lnTo>
                    <a:lnTo>
                      <a:pt x="11" y="5"/>
                    </a:lnTo>
                    <a:lnTo>
                      <a:pt x="13" y="4"/>
                    </a:lnTo>
                    <a:lnTo>
                      <a:pt x="14" y="3"/>
                    </a:lnTo>
                    <a:lnTo>
                      <a:pt x="16" y="3"/>
                    </a:lnTo>
                    <a:lnTo>
                      <a:pt x="17" y="2"/>
                    </a:lnTo>
                    <a:lnTo>
                      <a:pt x="18" y="2"/>
                    </a:lnTo>
                    <a:lnTo>
                      <a:pt x="20" y="3"/>
                    </a:lnTo>
                    <a:lnTo>
                      <a:pt x="23" y="4"/>
                    </a:lnTo>
                    <a:lnTo>
                      <a:pt x="26" y="7"/>
                    </a:lnTo>
                    <a:lnTo>
                      <a:pt x="28" y="11"/>
                    </a:lnTo>
                    <a:lnTo>
                      <a:pt x="29" y="19"/>
                    </a:lnTo>
                    <a:lnTo>
                      <a:pt x="29" y="27"/>
                    </a:lnTo>
                    <a:lnTo>
                      <a:pt x="29" y="35"/>
                    </a:lnTo>
                    <a:lnTo>
                      <a:pt x="28" y="43"/>
                    </a:lnTo>
                    <a:lnTo>
                      <a:pt x="27" y="46"/>
                    </a:lnTo>
                    <a:lnTo>
                      <a:pt x="26" y="48"/>
                    </a:lnTo>
                    <a:lnTo>
                      <a:pt x="25" y="50"/>
                    </a:lnTo>
                    <a:lnTo>
                      <a:pt x="23" y="51"/>
                    </a:lnTo>
                    <a:lnTo>
                      <a:pt x="22" y="52"/>
                    </a:lnTo>
                    <a:lnTo>
                      <a:pt x="20" y="52"/>
                    </a:lnTo>
                    <a:lnTo>
                      <a:pt x="19" y="53"/>
                    </a:lnTo>
                    <a:lnTo>
                      <a:pt x="18" y="5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6" name="Freeform 479"/>
              <p:cNvSpPr>
                <a:spLocks noChangeAspect="1" noEditPoints="1"/>
              </p:cNvSpPr>
              <p:nvPr/>
            </p:nvSpPr>
            <p:spPr bwMode="auto">
              <a:xfrm>
                <a:off x="797" y="2988"/>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7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7"/>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7" name="Freeform 480"/>
              <p:cNvSpPr>
                <a:spLocks noChangeAspect="1" noEditPoints="1"/>
              </p:cNvSpPr>
              <p:nvPr/>
            </p:nvSpPr>
            <p:spPr bwMode="auto">
              <a:xfrm>
                <a:off x="1616" y="2953"/>
                <a:ext cx="24" cy="69"/>
              </a:xfrm>
              <a:custGeom>
                <a:avLst/>
                <a:gdLst>
                  <a:gd name="T0" fmla="*/ 18 w 24"/>
                  <a:gd name="T1" fmla="*/ 24 h 69"/>
                  <a:gd name="T2" fmla="*/ 0 w 24"/>
                  <a:gd name="T3" fmla="*/ 25 h 69"/>
                  <a:gd name="T4" fmla="*/ 0 w 24"/>
                  <a:gd name="T5" fmla="*/ 30 h 69"/>
                  <a:gd name="T6" fmla="*/ 4 w 24"/>
                  <a:gd name="T7" fmla="*/ 30 h 69"/>
                  <a:gd name="T8" fmla="*/ 6 w 24"/>
                  <a:gd name="T9" fmla="*/ 30 h 69"/>
                  <a:gd name="T10" fmla="*/ 7 w 24"/>
                  <a:gd name="T11" fmla="*/ 31 h 69"/>
                  <a:gd name="T12" fmla="*/ 7 w 24"/>
                  <a:gd name="T13" fmla="*/ 34 h 69"/>
                  <a:gd name="T14" fmla="*/ 7 w 24"/>
                  <a:gd name="T15" fmla="*/ 64 h 69"/>
                  <a:gd name="T16" fmla="*/ 0 w 24"/>
                  <a:gd name="T17" fmla="*/ 64 h 69"/>
                  <a:gd name="T18" fmla="*/ 0 w 24"/>
                  <a:gd name="T19" fmla="*/ 69 h 69"/>
                  <a:gd name="T20" fmla="*/ 6 w 24"/>
                  <a:gd name="T21" fmla="*/ 69 h 69"/>
                  <a:gd name="T22" fmla="*/ 12 w 24"/>
                  <a:gd name="T23" fmla="*/ 69 h 69"/>
                  <a:gd name="T24" fmla="*/ 18 w 24"/>
                  <a:gd name="T25" fmla="*/ 69 h 69"/>
                  <a:gd name="T26" fmla="*/ 24 w 24"/>
                  <a:gd name="T27" fmla="*/ 69 h 69"/>
                  <a:gd name="T28" fmla="*/ 24 w 24"/>
                  <a:gd name="T29" fmla="*/ 64 h 69"/>
                  <a:gd name="T30" fmla="*/ 18 w 24"/>
                  <a:gd name="T31" fmla="*/ 64 h 69"/>
                  <a:gd name="T32" fmla="*/ 18 w 24"/>
                  <a:gd name="T33" fmla="*/ 24 h 69"/>
                  <a:gd name="T34" fmla="*/ 19 w 24"/>
                  <a:gd name="T35" fmla="*/ 8 h 69"/>
                  <a:gd name="T36" fmla="*/ 18 w 24"/>
                  <a:gd name="T37" fmla="*/ 5 h 69"/>
                  <a:gd name="T38" fmla="*/ 16 w 24"/>
                  <a:gd name="T39" fmla="*/ 2 h 69"/>
                  <a:gd name="T40" fmla="*/ 14 w 24"/>
                  <a:gd name="T41" fmla="*/ 1 h 69"/>
                  <a:gd name="T42" fmla="*/ 11 w 24"/>
                  <a:gd name="T43" fmla="*/ 0 h 69"/>
                  <a:gd name="T44" fmla="*/ 8 w 24"/>
                  <a:gd name="T45" fmla="*/ 1 h 69"/>
                  <a:gd name="T46" fmla="*/ 6 w 24"/>
                  <a:gd name="T47" fmla="*/ 2 h 69"/>
                  <a:gd name="T48" fmla="*/ 4 w 24"/>
                  <a:gd name="T49" fmla="*/ 5 h 69"/>
                  <a:gd name="T50" fmla="*/ 3 w 24"/>
                  <a:gd name="T51" fmla="*/ 8 h 69"/>
                  <a:gd name="T52" fmla="*/ 4 w 24"/>
                  <a:gd name="T53" fmla="*/ 11 h 69"/>
                  <a:gd name="T54" fmla="*/ 6 w 24"/>
                  <a:gd name="T55" fmla="*/ 13 h 69"/>
                  <a:gd name="T56" fmla="*/ 8 w 24"/>
                  <a:gd name="T57" fmla="*/ 15 h 69"/>
                  <a:gd name="T58" fmla="*/ 11 w 24"/>
                  <a:gd name="T59" fmla="*/ 15 h 69"/>
                  <a:gd name="T60" fmla="*/ 14 w 24"/>
                  <a:gd name="T61" fmla="*/ 15 h 69"/>
                  <a:gd name="T62" fmla="*/ 16 w 24"/>
                  <a:gd name="T63" fmla="*/ 13 h 69"/>
                  <a:gd name="T64" fmla="*/ 18 w 24"/>
                  <a:gd name="T65" fmla="*/ 11 h 69"/>
                  <a:gd name="T66" fmla="*/ 19 w 24"/>
                  <a:gd name="T6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69">
                    <a:moveTo>
                      <a:pt x="18" y="24"/>
                    </a:moveTo>
                    <a:lnTo>
                      <a:pt x="0" y="25"/>
                    </a:lnTo>
                    <a:lnTo>
                      <a:pt x="0" y="30"/>
                    </a:lnTo>
                    <a:lnTo>
                      <a:pt x="4" y="30"/>
                    </a:lnTo>
                    <a:lnTo>
                      <a:pt x="6" y="30"/>
                    </a:lnTo>
                    <a:lnTo>
                      <a:pt x="7" y="31"/>
                    </a:lnTo>
                    <a:lnTo>
                      <a:pt x="7" y="34"/>
                    </a:lnTo>
                    <a:lnTo>
                      <a:pt x="7" y="64"/>
                    </a:lnTo>
                    <a:lnTo>
                      <a:pt x="0" y="64"/>
                    </a:lnTo>
                    <a:lnTo>
                      <a:pt x="0" y="69"/>
                    </a:lnTo>
                    <a:lnTo>
                      <a:pt x="6" y="69"/>
                    </a:lnTo>
                    <a:lnTo>
                      <a:pt x="12" y="69"/>
                    </a:lnTo>
                    <a:lnTo>
                      <a:pt x="18" y="69"/>
                    </a:lnTo>
                    <a:lnTo>
                      <a:pt x="24" y="69"/>
                    </a:lnTo>
                    <a:lnTo>
                      <a:pt x="24" y="64"/>
                    </a:lnTo>
                    <a:lnTo>
                      <a:pt x="18" y="64"/>
                    </a:lnTo>
                    <a:lnTo>
                      <a:pt x="18" y="24"/>
                    </a:lnTo>
                    <a:close/>
                    <a:moveTo>
                      <a:pt x="19" y="8"/>
                    </a:moveTo>
                    <a:lnTo>
                      <a:pt x="18" y="5"/>
                    </a:lnTo>
                    <a:lnTo>
                      <a:pt x="16" y="2"/>
                    </a:lnTo>
                    <a:lnTo>
                      <a:pt x="14" y="1"/>
                    </a:lnTo>
                    <a:lnTo>
                      <a:pt x="11" y="0"/>
                    </a:lnTo>
                    <a:lnTo>
                      <a:pt x="8" y="1"/>
                    </a:lnTo>
                    <a:lnTo>
                      <a:pt x="6" y="2"/>
                    </a:lnTo>
                    <a:lnTo>
                      <a:pt x="4" y="5"/>
                    </a:lnTo>
                    <a:lnTo>
                      <a:pt x="3" y="8"/>
                    </a:lnTo>
                    <a:lnTo>
                      <a:pt x="4" y="11"/>
                    </a:lnTo>
                    <a:lnTo>
                      <a:pt x="6" y="13"/>
                    </a:lnTo>
                    <a:lnTo>
                      <a:pt x="8" y="15"/>
                    </a:lnTo>
                    <a:lnTo>
                      <a:pt x="11" y="15"/>
                    </a:lnTo>
                    <a:lnTo>
                      <a:pt x="14" y="15"/>
                    </a:lnTo>
                    <a:lnTo>
                      <a:pt x="16" y="13"/>
                    </a:lnTo>
                    <a:lnTo>
                      <a:pt x="18" y="11"/>
                    </a:lnTo>
                    <a:lnTo>
                      <a:pt x="19"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8" name="Freeform 481"/>
              <p:cNvSpPr>
                <a:spLocks noChangeAspect="1"/>
              </p:cNvSpPr>
              <p:nvPr/>
            </p:nvSpPr>
            <p:spPr bwMode="auto">
              <a:xfrm>
                <a:off x="1647" y="2952"/>
                <a:ext cx="40" cy="70"/>
              </a:xfrm>
              <a:custGeom>
                <a:avLst/>
                <a:gdLst>
                  <a:gd name="T0" fmla="*/ 8 w 40"/>
                  <a:gd name="T1" fmla="*/ 26 h 70"/>
                  <a:gd name="T2" fmla="*/ 0 w 40"/>
                  <a:gd name="T3" fmla="*/ 26 h 70"/>
                  <a:gd name="T4" fmla="*/ 0 w 40"/>
                  <a:gd name="T5" fmla="*/ 31 h 70"/>
                  <a:gd name="T6" fmla="*/ 8 w 40"/>
                  <a:gd name="T7" fmla="*/ 31 h 70"/>
                  <a:gd name="T8" fmla="*/ 8 w 40"/>
                  <a:gd name="T9" fmla="*/ 65 h 70"/>
                  <a:gd name="T10" fmla="*/ 1 w 40"/>
                  <a:gd name="T11" fmla="*/ 65 h 70"/>
                  <a:gd name="T12" fmla="*/ 1 w 40"/>
                  <a:gd name="T13" fmla="*/ 70 h 70"/>
                  <a:gd name="T14" fmla="*/ 7 w 40"/>
                  <a:gd name="T15" fmla="*/ 70 h 70"/>
                  <a:gd name="T16" fmla="*/ 14 w 40"/>
                  <a:gd name="T17" fmla="*/ 70 h 70"/>
                  <a:gd name="T18" fmla="*/ 17 w 40"/>
                  <a:gd name="T19" fmla="*/ 70 h 70"/>
                  <a:gd name="T20" fmla="*/ 21 w 40"/>
                  <a:gd name="T21" fmla="*/ 70 h 70"/>
                  <a:gd name="T22" fmla="*/ 24 w 40"/>
                  <a:gd name="T23" fmla="*/ 70 h 70"/>
                  <a:gd name="T24" fmla="*/ 27 w 40"/>
                  <a:gd name="T25" fmla="*/ 70 h 70"/>
                  <a:gd name="T26" fmla="*/ 27 w 40"/>
                  <a:gd name="T27" fmla="*/ 65 h 70"/>
                  <a:gd name="T28" fmla="*/ 19 w 40"/>
                  <a:gd name="T29" fmla="*/ 65 h 70"/>
                  <a:gd name="T30" fmla="*/ 19 w 40"/>
                  <a:gd name="T31" fmla="*/ 31 h 70"/>
                  <a:gd name="T32" fmla="*/ 30 w 40"/>
                  <a:gd name="T33" fmla="*/ 31 h 70"/>
                  <a:gd name="T34" fmla="*/ 30 w 40"/>
                  <a:gd name="T35" fmla="*/ 26 h 70"/>
                  <a:gd name="T36" fmla="*/ 18 w 40"/>
                  <a:gd name="T37" fmla="*/ 26 h 70"/>
                  <a:gd name="T38" fmla="*/ 18 w 40"/>
                  <a:gd name="T39" fmla="*/ 16 h 70"/>
                  <a:gd name="T40" fmla="*/ 18 w 40"/>
                  <a:gd name="T41" fmla="*/ 12 h 70"/>
                  <a:gd name="T42" fmla="*/ 19 w 40"/>
                  <a:gd name="T43" fmla="*/ 9 h 70"/>
                  <a:gd name="T44" fmla="*/ 21 w 40"/>
                  <a:gd name="T45" fmla="*/ 7 h 70"/>
                  <a:gd name="T46" fmla="*/ 22 w 40"/>
                  <a:gd name="T47" fmla="*/ 6 h 70"/>
                  <a:gd name="T48" fmla="*/ 24 w 40"/>
                  <a:gd name="T49" fmla="*/ 5 h 70"/>
                  <a:gd name="T50" fmla="*/ 26 w 40"/>
                  <a:gd name="T51" fmla="*/ 4 h 70"/>
                  <a:gd name="T52" fmla="*/ 27 w 40"/>
                  <a:gd name="T53" fmla="*/ 4 h 70"/>
                  <a:gd name="T54" fmla="*/ 28 w 40"/>
                  <a:gd name="T55" fmla="*/ 4 h 70"/>
                  <a:gd name="T56" fmla="*/ 30 w 40"/>
                  <a:gd name="T57" fmla="*/ 4 h 70"/>
                  <a:gd name="T58" fmla="*/ 28 w 40"/>
                  <a:gd name="T59" fmla="*/ 6 h 70"/>
                  <a:gd name="T60" fmla="*/ 28 w 40"/>
                  <a:gd name="T61" fmla="*/ 9 h 70"/>
                  <a:gd name="T62" fmla="*/ 28 w 40"/>
                  <a:gd name="T63" fmla="*/ 12 h 70"/>
                  <a:gd name="T64" fmla="*/ 30 w 40"/>
                  <a:gd name="T65" fmla="*/ 14 h 70"/>
                  <a:gd name="T66" fmla="*/ 32 w 40"/>
                  <a:gd name="T67" fmla="*/ 15 h 70"/>
                  <a:gd name="T68" fmla="*/ 34 w 40"/>
                  <a:gd name="T69" fmla="*/ 15 h 70"/>
                  <a:gd name="T70" fmla="*/ 36 w 40"/>
                  <a:gd name="T71" fmla="*/ 15 h 70"/>
                  <a:gd name="T72" fmla="*/ 38 w 40"/>
                  <a:gd name="T73" fmla="*/ 14 h 70"/>
                  <a:gd name="T74" fmla="*/ 39 w 40"/>
                  <a:gd name="T75" fmla="*/ 12 h 70"/>
                  <a:gd name="T76" fmla="*/ 40 w 40"/>
                  <a:gd name="T77" fmla="*/ 9 h 70"/>
                  <a:gd name="T78" fmla="*/ 39 w 40"/>
                  <a:gd name="T79" fmla="*/ 6 h 70"/>
                  <a:gd name="T80" fmla="*/ 37 w 40"/>
                  <a:gd name="T81" fmla="*/ 3 h 70"/>
                  <a:gd name="T82" fmla="*/ 34 w 40"/>
                  <a:gd name="T83" fmla="*/ 1 h 70"/>
                  <a:gd name="T84" fmla="*/ 28 w 40"/>
                  <a:gd name="T85" fmla="*/ 0 h 70"/>
                  <a:gd name="T86" fmla="*/ 21 w 40"/>
                  <a:gd name="T87" fmla="*/ 1 h 70"/>
                  <a:gd name="T88" fmla="*/ 15 w 40"/>
                  <a:gd name="T89" fmla="*/ 4 h 70"/>
                  <a:gd name="T90" fmla="*/ 10 w 40"/>
                  <a:gd name="T91" fmla="*/ 9 h 70"/>
                  <a:gd name="T92" fmla="*/ 8 w 40"/>
                  <a:gd name="T93" fmla="*/ 16 h 70"/>
                  <a:gd name="T94" fmla="*/ 8 w 40"/>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70">
                    <a:moveTo>
                      <a:pt x="8" y="26"/>
                    </a:moveTo>
                    <a:lnTo>
                      <a:pt x="0" y="26"/>
                    </a:lnTo>
                    <a:lnTo>
                      <a:pt x="0" y="31"/>
                    </a:lnTo>
                    <a:lnTo>
                      <a:pt x="8" y="31"/>
                    </a:lnTo>
                    <a:lnTo>
                      <a:pt x="8" y="65"/>
                    </a:lnTo>
                    <a:lnTo>
                      <a:pt x="1" y="65"/>
                    </a:lnTo>
                    <a:lnTo>
                      <a:pt x="1" y="70"/>
                    </a:lnTo>
                    <a:lnTo>
                      <a:pt x="7" y="70"/>
                    </a:lnTo>
                    <a:lnTo>
                      <a:pt x="14" y="70"/>
                    </a:lnTo>
                    <a:lnTo>
                      <a:pt x="17" y="70"/>
                    </a:lnTo>
                    <a:lnTo>
                      <a:pt x="21" y="70"/>
                    </a:lnTo>
                    <a:lnTo>
                      <a:pt x="24" y="70"/>
                    </a:lnTo>
                    <a:lnTo>
                      <a:pt x="27" y="70"/>
                    </a:lnTo>
                    <a:lnTo>
                      <a:pt x="27" y="65"/>
                    </a:lnTo>
                    <a:lnTo>
                      <a:pt x="19" y="65"/>
                    </a:lnTo>
                    <a:lnTo>
                      <a:pt x="19" y="31"/>
                    </a:lnTo>
                    <a:lnTo>
                      <a:pt x="30" y="31"/>
                    </a:lnTo>
                    <a:lnTo>
                      <a:pt x="30" y="26"/>
                    </a:lnTo>
                    <a:lnTo>
                      <a:pt x="18" y="26"/>
                    </a:lnTo>
                    <a:lnTo>
                      <a:pt x="18" y="16"/>
                    </a:lnTo>
                    <a:lnTo>
                      <a:pt x="18" y="12"/>
                    </a:lnTo>
                    <a:lnTo>
                      <a:pt x="19" y="9"/>
                    </a:lnTo>
                    <a:lnTo>
                      <a:pt x="21" y="7"/>
                    </a:lnTo>
                    <a:lnTo>
                      <a:pt x="22" y="6"/>
                    </a:lnTo>
                    <a:lnTo>
                      <a:pt x="24" y="5"/>
                    </a:lnTo>
                    <a:lnTo>
                      <a:pt x="26" y="4"/>
                    </a:lnTo>
                    <a:lnTo>
                      <a:pt x="27" y="4"/>
                    </a:lnTo>
                    <a:lnTo>
                      <a:pt x="28" y="4"/>
                    </a:lnTo>
                    <a:lnTo>
                      <a:pt x="30" y="4"/>
                    </a:lnTo>
                    <a:lnTo>
                      <a:pt x="28" y="6"/>
                    </a:lnTo>
                    <a:lnTo>
                      <a:pt x="28" y="9"/>
                    </a:lnTo>
                    <a:lnTo>
                      <a:pt x="28" y="12"/>
                    </a:lnTo>
                    <a:lnTo>
                      <a:pt x="30" y="14"/>
                    </a:lnTo>
                    <a:lnTo>
                      <a:pt x="32" y="15"/>
                    </a:lnTo>
                    <a:lnTo>
                      <a:pt x="34" y="15"/>
                    </a:lnTo>
                    <a:lnTo>
                      <a:pt x="36" y="15"/>
                    </a:lnTo>
                    <a:lnTo>
                      <a:pt x="38" y="14"/>
                    </a:lnTo>
                    <a:lnTo>
                      <a:pt x="39" y="12"/>
                    </a:lnTo>
                    <a:lnTo>
                      <a:pt x="40" y="9"/>
                    </a:lnTo>
                    <a:lnTo>
                      <a:pt x="39" y="6"/>
                    </a:lnTo>
                    <a:lnTo>
                      <a:pt x="37" y="3"/>
                    </a:lnTo>
                    <a:lnTo>
                      <a:pt x="34" y="1"/>
                    </a:lnTo>
                    <a:lnTo>
                      <a:pt x="28" y="0"/>
                    </a:lnTo>
                    <a:lnTo>
                      <a:pt x="21" y="1"/>
                    </a:lnTo>
                    <a:lnTo>
                      <a:pt x="15" y="4"/>
                    </a:lnTo>
                    <a:lnTo>
                      <a:pt x="10" y="9"/>
                    </a:lnTo>
                    <a:lnTo>
                      <a:pt x="8" y="16"/>
                    </a:lnTo>
                    <a:lnTo>
                      <a:pt x="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9" name="Freeform 482"/>
              <p:cNvSpPr>
                <a:spLocks noChangeAspect="1"/>
              </p:cNvSpPr>
              <p:nvPr/>
            </p:nvSpPr>
            <p:spPr bwMode="auto">
              <a:xfrm>
                <a:off x="1726" y="2978"/>
                <a:ext cx="38" cy="45"/>
              </a:xfrm>
              <a:custGeom>
                <a:avLst/>
                <a:gdLst>
                  <a:gd name="T0" fmla="*/ 8 w 38"/>
                  <a:gd name="T1" fmla="*/ 22 h 45"/>
                  <a:gd name="T2" fmla="*/ 10 w 38"/>
                  <a:gd name="T3" fmla="*/ 12 h 45"/>
                  <a:gd name="T4" fmla="*/ 13 w 38"/>
                  <a:gd name="T5" fmla="*/ 6 h 45"/>
                  <a:gd name="T6" fmla="*/ 17 w 38"/>
                  <a:gd name="T7" fmla="*/ 3 h 45"/>
                  <a:gd name="T8" fmla="*/ 22 w 38"/>
                  <a:gd name="T9" fmla="*/ 2 h 45"/>
                  <a:gd name="T10" fmla="*/ 23 w 38"/>
                  <a:gd name="T11" fmla="*/ 2 h 45"/>
                  <a:gd name="T12" fmla="*/ 26 w 38"/>
                  <a:gd name="T13" fmla="*/ 2 h 45"/>
                  <a:gd name="T14" fmla="*/ 29 w 38"/>
                  <a:gd name="T15" fmla="*/ 4 h 45"/>
                  <a:gd name="T16" fmla="*/ 32 w 38"/>
                  <a:gd name="T17" fmla="*/ 6 h 45"/>
                  <a:gd name="T18" fmla="*/ 30 w 38"/>
                  <a:gd name="T19" fmla="*/ 6 h 45"/>
                  <a:gd name="T20" fmla="*/ 28 w 38"/>
                  <a:gd name="T21" fmla="*/ 8 h 45"/>
                  <a:gd name="T22" fmla="*/ 28 w 38"/>
                  <a:gd name="T23" fmla="*/ 9 h 45"/>
                  <a:gd name="T24" fmla="*/ 28 w 38"/>
                  <a:gd name="T25" fmla="*/ 10 h 45"/>
                  <a:gd name="T26" fmla="*/ 28 w 38"/>
                  <a:gd name="T27" fmla="*/ 12 h 45"/>
                  <a:gd name="T28" fmla="*/ 29 w 38"/>
                  <a:gd name="T29" fmla="*/ 14 h 45"/>
                  <a:gd name="T30" fmla="*/ 30 w 38"/>
                  <a:gd name="T31" fmla="*/ 15 h 45"/>
                  <a:gd name="T32" fmla="*/ 32 w 38"/>
                  <a:gd name="T33" fmla="*/ 15 h 45"/>
                  <a:gd name="T34" fmla="*/ 34 w 38"/>
                  <a:gd name="T35" fmla="*/ 15 h 45"/>
                  <a:gd name="T36" fmla="*/ 35 w 38"/>
                  <a:gd name="T37" fmla="*/ 14 h 45"/>
                  <a:gd name="T38" fmla="*/ 36 w 38"/>
                  <a:gd name="T39" fmla="*/ 12 h 45"/>
                  <a:gd name="T40" fmla="*/ 37 w 38"/>
                  <a:gd name="T41" fmla="*/ 10 h 45"/>
                  <a:gd name="T42" fmla="*/ 35 w 38"/>
                  <a:gd name="T43" fmla="*/ 6 h 45"/>
                  <a:gd name="T44" fmla="*/ 32 w 38"/>
                  <a:gd name="T45" fmla="*/ 2 h 45"/>
                  <a:gd name="T46" fmla="*/ 27 w 38"/>
                  <a:gd name="T47" fmla="*/ 0 h 45"/>
                  <a:gd name="T48" fmla="*/ 22 w 38"/>
                  <a:gd name="T49" fmla="*/ 0 h 45"/>
                  <a:gd name="T50" fmla="*/ 13 w 38"/>
                  <a:gd name="T51" fmla="*/ 1 h 45"/>
                  <a:gd name="T52" fmla="*/ 6 w 38"/>
                  <a:gd name="T53" fmla="*/ 6 h 45"/>
                  <a:gd name="T54" fmla="*/ 2 w 38"/>
                  <a:gd name="T55" fmla="*/ 14 h 45"/>
                  <a:gd name="T56" fmla="*/ 0 w 38"/>
                  <a:gd name="T57" fmla="*/ 23 h 45"/>
                  <a:gd name="T58" fmla="*/ 2 w 38"/>
                  <a:gd name="T59" fmla="*/ 32 h 45"/>
                  <a:gd name="T60" fmla="*/ 6 w 38"/>
                  <a:gd name="T61" fmla="*/ 39 h 45"/>
                  <a:gd name="T62" fmla="*/ 13 w 38"/>
                  <a:gd name="T63" fmla="*/ 44 h 45"/>
                  <a:gd name="T64" fmla="*/ 21 w 38"/>
                  <a:gd name="T65" fmla="*/ 45 h 45"/>
                  <a:gd name="T66" fmla="*/ 26 w 38"/>
                  <a:gd name="T67" fmla="*/ 45 h 45"/>
                  <a:gd name="T68" fmla="*/ 30 w 38"/>
                  <a:gd name="T69" fmla="*/ 43 h 45"/>
                  <a:gd name="T70" fmla="*/ 32 w 38"/>
                  <a:gd name="T71" fmla="*/ 41 h 45"/>
                  <a:gd name="T72" fmla="*/ 35 w 38"/>
                  <a:gd name="T73" fmla="*/ 39 h 45"/>
                  <a:gd name="T74" fmla="*/ 36 w 38"/>
                  <a:gd name="T75" fmla="*/ 37 h 45"/>
                  <a:gd name="T76" fmla="*/ 37 w 38"/>
                  <a:gd name="T77" fmla="*/ 35 h 45"/>
                  <a:gd name="T78" fmla="*/ 38 w 38"/>
                  <a:gd name="T79" fmla="*/ 33 h 45"/>
                  <a:gd name="T80" fmla="*/ 38 w 38"/>
                  <a:gd name="T81" fmla="*/ 32 h 45"/>
                  <a:gd name="T82" fmla="*/ 37 w 38"/>
                  <a:gd name="T83" fmla="*/ 31 h 45"/>
                  <a:gd name="T84" fmla="*/ 37 w 38"/>
                  <a:gd name="T85" fmla="*/ 31 h 45"/>
                  <a:gd name="T86" fmla="*/ 36 w 38"/>
                  <a:gd name="T87" fmla="*/ 32 h 45"/>
                  <a:gd name="T88" fmla="*/ 35 w 38"/>
                  <a:gd name="T89" fmla="*/ 32 h 45"/>
                  <a:gd name="T90" fmla="*/ 34 w 38"/>
                  <a:gd name="T91" fmla="*/ 35 h 45"/>
                  <a:gd name="T92" fmla="*/ 33 w 38"/>
                  <a:gd name="T93" fmla="*/ 38 h 45"/>
                  <a:gd name="T94" fmla="*/ 31 w 38"/>
                  <a:gd name="T95" fmla="*/ 40 h 45"/>
                  <a:gd name="T96" fmla="*/ 29 w 38"/>
                  <a:gd name="T97" fmla="*/ 41 h 45"/>
                  <a:gd name="T98" fmla="*/ 27 w 38"/>
                  <a:gd name="T99" fmla="*/ 42 h 45"/>
                  <a:gd name="T100" fmla="*/ 25 w 38"/>
                  <a:gd name="T101" fmla="*/ 42 h 45"/>
                  <a:gd name="T102" fmla="*/ 24 w 38"/>
                  <a:gd name="T103" fmla="*/ 43 h 45"/>
                  <a:gd name="T104" fmla="*/ 22 w 38"/>
                  <a:gd name="T105" fmla="*/ 43 h 45"/>
                  <a:gd name="T106" fmla="*/ 20 w 38"/>
                  <a:gd name="T107" fmla="*/ 43 h 45"/>
                  <a:gd name="T108" fmla="*/ 18 w 38"/>
                  <a:gd name="T109" fmla="*/ 42 h 45"/>
                  <a:gd name="T110" fmla="*/ 15 w 38"/>
                  <a:gd name="T111" fmla="*/ 41 h 45"/>
                  <a:gd name="T112" fmla="*/ 13 w 38"/>
                  <a:gd name="T113" fmla="*/ 39 h 45"/>
                  <a:gd name="T114" fmla="*/ 11 w 38"/>
                  <a:gd name="T115" fmla="*/ 36 h 45"/>
                  <a:gd name="T116" fmla="*/ 10 w 38"/>
                  <a:gd name="T117" fmla="*/ 32 h 45"/>
                  <a:gd name="T118" fmla="*/ 9 w 38"/>
                  <a:gd name="T119" fmla="*/ 28 h 45"/>
                  <a:gd name="T120" fmla="*/ 8 w 38"/>
                  <a:gd name="T1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5">
                    <a:moveTo>
                      <a:pt x="8" y="22"/>
                    </a:moveTo>
                    <a:lnTo>
                      <a:pt x="10" y="12"/>
                    </a:lnTo>
                    <a:lnTo>
                      <a:pt x="13" y="6"/>
                    </a:lnTo>
                    <a:lnTo>
                      <a:pt x="17" y="3"/>
                    </a:lnTo>
                    <a:lnTo>
                      <a:pt x="22" y="2"/>
                    </a:lnTo>
                    <a:lnTo>
                      <a:pt x="23" y="2"/>
                    </a:lnTo>
                    <a:lnTo>
                      <a:pt x="26" y="2"/>
                    </a:lnTo>
                    <a:lnTo>
                      <a:pt x="29" y="4"/>
                    </a:lnTo>
                    <a:lnTo>
                      <a:pt x="32" y="6"/>
                    </a:lnTo>
                    <a:lnTo>
                      <a:pt x="30" y="6"/>
                    </a:lnTo>
                    <a:lnTo>
                      <a:pt x="28" y="8"/>
                    </a:lnTo>
                    <a:lnTo>
                      <a:pt x="28" y="9"/>
                    </a:lnTo>
                    <a:lnTo>
                      <a:pt x="28" y="10"/>
                    </a:lnTo>
                    <a:lnTo>
                      <a:pt x="28" y="12"/>
                    </a:lnTo>
                    <a:lnTo>
                      <a:pt x="29" y="14"/>
                    </a:lnTo>
                    <a:lnTo>
                      <a:pt x="30" y="15"/>
                    </a:lnTo>
                    <a:lnTo>
                      <a:pt x="32" y="15"/>
                    </a:lnTo>
                    <a:lnTo>
                      <a:pt x="34" y="15"/>
                    </a:lnTo>
                    <a:lnTo>
                      <a:pt x="35" y="14"/>
                    </a:lnTo>
                    <a:lnTo>
                      <a:pt x="36" y="12"/>
                    </a:lnTo>
                    <a:lnTo>
                      <a:pt x="37" y="10"/>
                    </a:lnTo>
                    <a:lnTo>
                      <a:pt x="35" y="6"/>
                    </a:lnTo>
                    <a:lnTo>
                      <a:pt x="32" y="2"/>
                    </a:lnTo>
                    <a:lnTo>
                      <a:pt x="27" y="0"/>
                    </a:lnTo>
                    <a:lnTo>
                      <a:pt x="22" y="0"/>
                    </a:lnTo>
                    <a:lnTo>
                      <a:pt x="13" y="1"/>
                    </a:lnTo>
                    <a:lnTo>
                      <a:pt x="6" y="6"/>
                    </a:lnTo>
                    <a:lnTo>
                      <a:pt x="2" y="14"/>
                    </a:lnTo>
                    <a:lnTo>
                      <a:pt x="0" y="23"/>
                    </a:lnTo>
                    <a:lnTo>
                      <a:pt x="2" y="32"/>
                    </a:lnTo>
                    <a:lnTo>
                      <a:pt x="6" y="39"/>
                    </a:lnTo>
                    <a:lnTo>
                      <a:pt x="13" y="44"/>
                    </a:lnTo>
                    <a:lnTo>
                      <a:pt x="21" y="45"/>
                    </a:lnTo>
                    <a:lnTo>
                      <a:pt x="26" y="45"/>
                    </a:lnTo>
                    <a:lnTo>
                      <a:pt x="30" y="43"/>
                    </a:lnTo>
                    <a:lnTo>
                      <a:pt x="32" y="41"/>
                    </a:lnTo>
                    <a:lnTo>
                      <a:pt x="35" y="39"/>
                    </a:lnTo>
                    <a:lnTo>
                      <a:pt x="36" y="37"/>
                    </a:lnTo>
                    <a:lnTo>
                      <a:pt x="37" y="35"/>
                    </a:lnTo>
                    <a:lnTo>
                      <a:pt x="38" y="33"/>
                    </a:lnTo>
                    <a:lnTo>
                      <a:pt x="38" y="32"/>
                    </a:lnTo>
                    <a:lnTo>
                      <a:pt x="37" y="31"/>
                    </a:lnTo>
                    <a:lnTo>
                      <a:pt x="37" y="31"/>
                    </a:lnTo>
                    <a:lnTo>
                      <a:pt x="36" y="32"/>
                    </a:lnTo>
                    <a:lnTo>
                      <a:pt x="35" y="32"/>
                    </a:lnTo>
                    <a:lnTo>
                      <a:pt x="34" y="35"/>
                    </a:lnTo>
                    <a:lnTo>
                      <a:pt x="33" y="38"/>
                    </a:lnTo>
                    <a:lnTo>
                      <a:pt x="31" y="40"/>
                    </a:lnTo>
                    <a:lnTo>
                      <a:pt x="29" y="41"/>
                    </a:lnTo>
                    <a:lnTo>
                      <a:pt x="27" y="42"/>
                    </a:lnTo>
                    <a:lnTo>
                      <a:pt x="25" y="42"/>
                    </a:lnTo>
                    <a:lnTo>
                      <a:pt x="24" y="43"/>
                    </a:lnTo>
                    <a:lnTo>
                      <a:pt x="22" y="43"/>
                    </a:lnTo>
                    <a:lnTo>
                      <a:pt x="20" y="43"/>
                    </a:lnTo>
                    <a:lnTo>
                      <a:pt x="18" y="42"/>
                    </a:lnTo>
                    <a:lnTo>
                      <a:pt x="15" y="41"/>
                    </a:lnTo>
                    <a:lnTo>
                      <a:pt x="13" y="39"/>
                    </a:lnTo>
                    <a:lnTo>
                      <a:pt x="11" y="36"/>
                    </a:lnTo>
                    <a:lnTo>
                      <a:pt x="10" y="32"/>
                    </a:lnTo>
                    <a:lnTo>
                      <a:pt x="9" y="28"/>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0" name="Freeform 483"/>
              <p:cNvSpPr>
                <a:spLocks noChangeAspect="1"/>
              </p:cNvSpPr>
              <p:nvPr/>
            </p:nvSpPr>
            <p:spPr bwMode="auto">
              <a:xfrm>
                <a:off x="1770" y="2955"/>
                <a:ext cx="65" cy="67"/>
              </a:xfrm>
              <a:custGeom>
                <a:avLst/>
                <a:gdLst>
                  <a:gd name="T0" fmla="*/ 2 w 65"/>
                  <a:gd name="T1" fmla="*/ 0 h 67"/>
                  <a:gd name="T2" fmla="*/ 3 w 65"/>
                  <a:gd name="T3" fmla="*/ 22 h 67"/>
                  <a:gd name="T4" fmla="*/ 4 w 65"/>
                  <a:gd name="T5" fmla="*/ 12 h 67"/>
                  <a:gd name="T6" fmla="*/ 7 w 65"/>
                  <a:gd name="T7" fmla="*/ 6 h 67"/>
                  <a:gd name="T8" fmla="*/ 12 w 65"/>
                  <a:gd name="T9" fmla="*/ 4 h 67"/>
                  <a:gd name="T10" fmla="*/ 21 w 65"/>
                  <a:gd name="T11" fmla="*/ 3 h 67"/>
                  <a:gd name="T12" fmla="*/ 26 w 65"/>
                  <a:gd name="T13" fmla="*/ 3 h 67"/>
                  <a:gd name="T14" fmla="*/ 28 w 65"/>
                  <a:gd name="T15" fmla="*/ 4 h 67"/>
                  <a:gd name="T16" fmla="*/ 28 w 65"/>
                  <a:gd name="T17" fmla="*/ 7 h 67"/>
                  <a:gd name="T18" fmla="*/ 28 w 65"/>
                  <a:gd name="T19" fmla="*/ 60 h 67"/>
                  <a:gd name="T20" fmla="*/ 28 w 65"/>
                  <a:gd name="T21" fmla="*/ 62 h 67"/>
                  <a:gd name="T22" fmla="*/ 26 w 65"/>
                  <a:gd name="T23" fmla="*/ 63 h 67"/>
                  <a:gd name="T24" fmla="*/ 21 w 65"/>
                  <a:gd name="T25" fmla="*/ 64 h 67"/>
                  <a:gd name="T26" fmla="*/ 14 w 65"/>
                  <a:gd name="T27" fmla="*/ 64 h 67"/>
                  <a:gd name="T28" fmla="*/ 18 w 65"/>
                  <a:gd name="T29" fmla="*/ 67 h 67"/>
                  <a:gd name="T30" fmla="*/ 28 w 65"/>
                  <a:gd name="T31" fmla="*/ 67 h 67"/>
                  <a:gd name="T32" fmla="*/ 37 w 65"/>
                  <a:gd name="T33" fmla="*/ 67 h 67"/>
                  <a:gd name="T34" fmla="*/ 48 w 65"/>
                  <a:gd name="T35" fmla="*/ 67 h 67"/>
                  <a:gd name="T36" fmla="*/ 52 w 65"/>
                  <a:gd name="T37" fmla="*/ 64 h 67"/>
                  <a:gd name="T38" fmla="*/ 44 w 65"/>
                  <a:gd name="T39" fmla="*/ 64 h 67"/>
                  <a:gd name="T40" fmla="*/ 40 w 65"/>
                  <a:gd name="T41" fmla="*/ 63 h 67"/>
                  <a:gd name="T42" fmla="*/ 38 w 65"/>
                  <a:gd name="T43" fmla="*/ 62 h 67"/>
                  <a:gd name="T44" fmla="*/ 37 w 65"/>
                  <a:gd name="T45" fmla="*/ 60 h 67"/>
                  <a:gd name="T46" fmla="*/ 37 w 65"/>
                  <a:gd name="T47" fmla="*/ 7 h 67"/>
                  <a:gd name="T48" fmla="*/ 37 w 65"/>
                  <a:gd name="T49" fmla="*/ 4 h 67"/>
                  <a:gd name="T50" fmla="*/ 39 w 65"/>
                  <a:gd name="T51" fmla="*/ 3 h 67"/>
                  <a:gd name="T52" fmla="*/ 45 w 65"/>
                  <a:gd name="T53" fmla="*/ 3 h 67"/>
                  <a:gd name="T54" fmla="*/ 54 w 65"/>
                  <a:gd name="T55" fmla="*/ 4 h 67"/>
                  <a:gd name="T56" fmla="*/ 59 w 65"/>
                  <a:gd name="T57" fmla="*/ 6 h 67"/>
                  <a:gd name="T58" fmla="*/ 61 w 65"/>
                  <a:gd name="T59" fmla="*/ 12 h 67"/>
                  <a:gd name="T60" fmla="*/ 63 w 65"/>
                  <a:gd name="T61" fmla="*/ 22 h 67"/>
                  <a:gd name="T62" fmla="*/ 63 w 65"/>
                  <a:gd name="T6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7">
                    <a:moveTo>
                      <a:pt x="63" y="0"/>
                    </a:moveTo>
                    <a:lnTo>
                      <a:pt x="2" y="0"/>
                    </a:lnTo>
                    <a:lnTo>
                      <a:pt x="0" y="22"/>
                    </a:lnTo>
                    <a:lnTo>
                      <a:pt x="3" y="22"/>
                    </a:lnTo>
                    <a:lnTo>
                      <a:pt x="3" y="17"/>
                    </a:lnTo>
                    <a:lnTo>
                      <a:pt x="4" y="12"/>
                    </a:lnTo>
                    <a:lnTo>
                      <a:pt x="5" y="9"/>
                    </a:lnTo>
                    <a:lnTo>
                      <a:pt x="7" y="6"/>
                    </a:lnTo>
                    <a:lnTo>
                      <a:pt x="9" y="5"/>
                    </a:lnTo>
                    <a:lnTo>
                      <a:pt x="12" y="4"/>
                    </a:lnTo>
                    <a:lnTo>
                      <a:pt x="16" y="3"/>
                    </a:lnTo>
                    <a:lnTo>
                      <a:pt x="21" y="3"/>
                    </a:lnTo>
                    <a:lnTo>
                      <a:pt x="24" y="3"/>
                    </a:lnTo>
                    <a:lnTo>
                      <a:pt x="26" y="3"/>
                    </a:lnTo>
                    <a:lnTo>
                      <a:pt x="27" y="3"/>
                    </a:lnTo>
                    <a:lnTo>
                      <a:pt x="28" y="4"/>
                    </a:lnTo>
                    <a:lnTo>
                      <a:pt x="28" y="5"/>
                    </a:lnTo>
                    <a:lnTo>
                      <a:pt x="28" y="7"/>
                    </a:lnTo>
                    <a:lnTo>
                      <a:pt x="28" y="59"/>
                    </a:lnTo>
                    <a:lnTo>
                      <a:pt x="28" y="60"/>
                    </a:lnTo>
                    <a:lnTo>
                      <a:pt x="28" y="61"/>
                    </a:lnTo>
                    <a:lnTo>
                      <a:pt x="28" y="62"/>
                    </a:lnTo>
                    <a:lnTo>
                      <a:pt x="27" y="63"/>
                    </a:lnTo>
                    <a:lnTo>
                      <a:pt x="26" y="63"/>
                    </a:lnTo>
                    <a:lnTo>
                      <a:pt x="24" y="64"/>
                    </a:lnTo>
                    <a:lnTo>
                      <a:pt x="21" y="64"/>
                    </a:lnTo>
                    <a:lnTo>
                      <a:pt x="18" y="64"/>
                    </a:lnTo>
                    <a:lnTo>
                      <a:pt x="14" y="64"/>
                    </a:lnTo>
                    <a:lnTo>
                      <a:pt x="14" y="67"/>
                    </a:lnTo>
                    <a:lnTo>
                      <a:pt x="18" y="67"/>
                    </a:lnTo>
                    <a:lnTo>
                      <a:pt x="23" y="67"/>
                    </a:lnTo>
                    <a:lnTo>
                      <a:pt x="28" y="67"/>
                    </a:lnTo>
                    <a:lnTo>
                      <a:pt x="33" y="67"/>
                    </a:lnTo>
                    <a:lnTo>
                      <a:pt x="37" y="67"/>
                    </a:lnTo>
                    <a:lnTo>
                      <a:pt x="42" y="67"/>
                    </a:lnTo>
                    <a:lnTo>
                      <a:pt x="48" y="67"/>
                    </a:lnTo>
                    <a:lnTo>
                      <a:pt x="52" y="67"/>
                    </a:lnTo>
                    <a:lnTo>
                      <a:pt x="52" y="64"/>
                    </a:lnTo>
                    <a:lnTo>
                      <a:pt x="48" y="64"/>
                    </a:lnTo>
                    <a:lnTo>
                      <a:pt x="44" y="64"/>
                    </a:lnTo>
                    <a:lnTo>
                      <a:pt x="42" y="64"/>
                    </a:lnTo>
                    <a:lnTo>
                      <a:pt x="40" y="63"/>
                    </a:lnTo>
                    <a:lnTo>
                      <a:pt x="38" y="63"/>
                    </a:lnTo>
                    <a:lnTo>
                      <a:pt x="38" y="62"/>
                    </a:lnTo>
                    <a:lnTo>
                      <a:pt x="37" y="61"/>
                    </a:lnTo>
                    <a:lnTo>
                      <a:pt x="37" y="60"/>
                    </a:lnTo>
                    <a:lnTo>
                      <a:pt x="37" y="59"/>
                    </a:lnTo>
                    <a:lnTo>
                      <a:pt x="37" y="7"/>
                    </a:lnTo>
                    <a:lnTo>
                      <a:pt x="37" y="5"/>
                    </a:lnTo>
                    <a:lnTo>
                      <a:pt x="37" y="4"/>
                    </a:lnTo>
                    <a:lnTo>
                      <a:pt x="38" y="3"/>
                    </a:lnTo>
                    <a:lnTo>
                      <a:pt x="39" y="3"/>
                    </a:lnTo>
                    <a:lnTo>
                      <a:pt x="41" y="3"/>
                    </a:lnTo>
                    <a:lnTo>
                      <a:pt x="45" y="3"/>
                    </a:lnTo>
                    <a:lnTo>
                      <a:pt x="50" y="3"/>
                    </a:lnTo>
                    <a:lnTo>
                      <a:pt x="54" y="4"/>
                    </a:lnTo>
                    <a:lnTo>
                      <a:pt x="57" y="5"/>
                    </a:lnTo>
                    <a:lnTo>
                      <a:pt x="59" y="6"/>
                    </a:lnTo>
                    <a:lnTo>
                      <a:pt x="60" y="9"/>
                    </a:lnTo>
                    <a:lnTo>
                      <a:pt x="61" y="12"/>
                    </a:lnTo>
                    <a:lnTo>
                      <a:pt x="62" y="17"/>
                    </a:lnTo>
                    <a:lnTo>
                      <a:pt x="63" y="22"/>
                    </a:lnTo>
                    <a:lnTo>
                      <a:pt x="65" y="22"/>
                    </a:lnTo>
                    <a:lnTo>
                      <a:pt x="6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1" name="Freeform 484"/>
              <p:cNvSpPr>
                <a:spLocks noChangeAspect="1" noEditPoints="1"/>
              </p:cNvSpPr>
              <p:nvPr/>
            </p:nvSpPr>
            <p:spPr bwMode="auto">
              <a:xfrm>
                <a:off x="1833" y="2978"/>
                <a:ext cx="44" cy="45"/>
              </a:xfrm>
              <a:custGeom>
                <a:avLst/>
                <a:gdLst>
                  <a:gd name="T0" fmla="*/ 44 w 44"/>
                  <a:gd name="T1" fmla="*/ 23 h 45"/>
                  <a:gd name="T2" fmla="*/ 44 w 44"/>
                  <a:gd name="T3" fmla="*/ 18 h 45"/>
                  <a:gd name="T4" fmla="*/ 43 w 44"/>
                  <a:gd name="T5" fmla="*/ 14 h 45"/>
                  <a:gd name="T6" fmla="*/ 41 w 44"/>
                  <a:gd name="T7" fmla="*/ 10 h 45"/>
                  <a:gd name="T8" fmla="*/ 38 w 44"/>
                  <a:gd name="T9" fmla="*/ 6 h 45"/>
                  <a:gd name="T10" fmla="*/ 35 w 44"/>
                  <a:gd name="T11" fmla="*/ 4 h 45"/>
                  <a:gd name="T12" fmla="*/ 31 w 44"/>
                  <a:gd name="T13" fmla="*/ 1 h 45"/>
                  <a:gd name="T14" fmla="*/ 27 w 44"/>
                  <a:gd name="T15" fmla="*/ 0 h 45"/>
                  <a:gd name="T16" fmla="*/ 22 w 44"/>
                  <a:gd name="T17" fmla="*/ 0 h 45"/>
                  <a:gd name="T18" fmla="*/ 18 w 44"/>
                  <a:gd name="T19" fmla="*/ 0 h 45"/>
                  <a:gd name="T20" fmla="*/ 14 w 44"/>
                  <a:gd name="T21" fmla="*/ 1 h 45"/>
                  <a:gd name="T22" fmla="*/ 10 w 44"/>
                  <a:gd name="T23" fmla="*/ 4 h 45"/>
                  <a:gd name="T24" fmla="*/ 7 w 44"/>
                  <a:gd name="T25" fmla="*/ 6 h 45"/>
                  <a:gd name="T26" fmla="*/ 4 w 44"/>
                  <a:gd name="T27" fmla="*/ 10 h 45"/>
                  <a:gd name="T28" fmla="*/ 2 w 44"/>
                  <a:gd name="T29" fmla="*/ 14 h 45"/>
                  <a:gd name="T30" fmla="*/ 1 w 44"/>
                  <a:gd name="T31" fmla="*/ 18 h 45"/>
                  <a:gd name="T32" fmla="*/ 0 w 44"/>
                  <a:gd name="T33" fmla="*/ 23 h 45"/>
                  <a:gd name="T34" fmla="*/ 2 w 44"/>
                  <a:gd name="T35" fmla="*/ 32 h 45"/>
                  <a:gd name="T36" fmla="*/ 7 w 44"/>
                  <a:gd name="T37" fmla="*/ 39 h 45"/>
                  <a:gd name="T38" fmla="*/ 14 w 44"/>
                  <a:gd name="T39" fmla="*/ 44 h 45"/>
                  <a:gd name="T40" fmla="*/ 22 w 44"/>
                  <a:gd name="T41" fmla="*/ 45 h 45"/>
                  <a:gd name="T42" fmla="*/ 31 w 44"/>
                  <a:gd name="T43" fmla="*/ 44 h 45"/>
                  <a:gd name="T44" fmla="*/ 38 w 44"/>
                  <a:gd name="T45" fmla="*/ 39 h 45"/>
                  <a:gd name="T46" fmla="*/ 43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1 w 44"/>
                  <a:gd name="T59" fmla="*/ 36 h 45"/>
                  <a:gd name="T60" fmla="*/ 10 w 44"/>
                  <a:gd name="T61" fmla="*/ 33 h 45"/>
                  <a:gd name="T62" fmla="*/ 9 w 44"/>
                  <a:gd name="T63" fmla="*/ 29 h 45"/>
                  <a:gd name="T64" fmla="*/ 9 w 44"/>
                  <a:gd name="T65" fmla="*/ 25 h 45"/>
                  <a:gd name="T66" fmla="*/ 9 w 44"/>
                  <a:gd name="T67" fmla="*/ 22 h 45"/>
                  <a:gd name="T68" fmla="*/ 9 w 44"/>
                  <a:gd name="T69" fmla="*/ 19 h 45"/>
                  <a:gd name="T70" fmla="*/ 9 w 44"/>
                  <a:gd name="T71" fmla="*/ 15 h 45"/>
                  <a:gd name="T72" fmla="*/ 10 w 44"/>
                  <a:gd name="T73" fmla="*/ 12 h 45"/>
                  <a:gd name="T74" fmla="*/ 11 w 44"/>
                  <a:gd name="T75" fmla="*/ 8 h 45"/>
                  <a:gd name="T76" fmla="*/ 13 w 44"/>
                  <a:gd name="T77" fmla="*/ 5 h 45"/>
                  <a:gd name="T78" fmla="*/ 16 w 44"/>
                  <a:gd name="T79" fmla="*/ 3 h 45"/>
                  <a:gd name="T80" fmla="*/ 19 w 44"/>
                  <a:gd name="T81" fmla="*/ 2 h 45"/>
                  <a:gd name="T82" fmla="*/ 22 w 44"/>
                  <a:gd name="T83" fmla="*/ 2 h 45"/>
                  <a:gd name="T84" fmla="*/ 26 w 44"/>
                  <a:gd name="T85" fmla="*/ 2 h 45"/>
                  <a:gd name="T86" fmla="*/ 29 w 44"/>
                  <a:gd name="T87" fmla="*/ 3 h 45"/>
                  <a:gd name="T88" fmla="*/ 31 w 44"/>
                  <a:gd name="T89" fmla="*/ 5 h 45"/>
                  <a:gd name="T90" fmla="*/ 34 w 44"/>
                  <a:gd name="T91" fmla="*/ 8 h 45"/>
                  <a:gd name="T92" fmla="*/ 35 w 44"/>
                  <a:gd name="T93" fmla="*/ 12 h 45"/>
                  <a:gd name="T94" fmla="*/ 36 w 44"/>
                  <a:gd name="T95" fmla="*/ 15 h 45"/>
                  <a:gd name="T96" fmla="*/ 36 w 44"/>
                  <a:gd name="T97" fmla="*/ 19 h 45"/>
                  <a:gd name="T98" fmla="*/ 36 w 44"/>
                  <a:gd name="T99" fmla="*/ 22 h 45"/>
                  <a:gd name="T100" fmla="*/ 36 w 44"/>
                  <a:gd name="T101" fmla="*/ 25 h 45"/>
                  <a:gd name="T102" fmla="*/ 36 w 44"/>
                  <a:gd name="T103" fmla="*/ 28 h 45"/>
                  <a:gd name="T104" fmla="*/ 35 w 44"/>
                  <a:gd name="T105" fmla="*/ 32 h 45"/>
                  <a:gd name="T106" fmla="*/ 34 w 44"/>
                  <a:gd name="T107" fmla="*/ 35 h 45"/>
                  <a:gd name="T108" fmla="*/ 32 w 44"/>
                  <a:gd name="T109" fmla="*/ 38 h 45"/>
                  <a:gd name="T110" fmla="*/ 29 w 44"/>
                  <a:gd name="T111" fmla="*/ 41 h 45"/>
                  <a:gd name="T112" fmla="*/ 26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4" y="18"/>
                    </a:lnTo>
                    <a:lnTo>
                      <a:pt x="43" y="14"/>
                    </a:lnTo>
                    <a:lnTo>
                      <a:pt x="41" y="10"/>
                    </a:lnTo>
                    <a:lnTo>
                      <a:pt x="38" y="6"/>
                    </a:lnTo>
                    <a:lnTo>
                      <a:pt x="35" y="4"/>
                    </a:lnTo>
                    <a:lnTo>
                      <a:pt x="31" y="1"/>
                    </a:lnTo>
                    <a:lnTo>
                      <a:pt x="27" y="0"/>
                    </a:lnTo>
                    <a:lnTo>
                      <a:pt x="22" y="0"/>
                    </a:lnTo>
                    <a:lnTo>
                      <a:pt x="18" y="0"/>
                    </a:lnTo>
                    <a:lnTo>
                      <a:pt x="14" y="1"/>
                    </a:lnTo>
                    <a:lnTo>
                      <a:pt x="10" y="4"/>
                    </a:lnTo>
                    <a:lnTo>
                      <a:pt x="7" y="6"/>
                    </a:lnTo>
                    <a:lnTo>
                      <a:pt x="4" y="10"/>
                    </a:lnTo>
                    <a:lnTo>
                      <a:pt x="2" y="14"/>
                    </a:lnTo>
                    <a:lnTo>
                      <a:pt x="1" y="18"/>
                    </a:lnTo>
                    <a:lnTo>
                      <a:pt x="0" y="23"/>
                    </a:lnTo>
                    <a:lnTo>
                      <a:pt x="2" y="32"/>
                    </a:lnTo>
                    <a:lnTo>
                      <a:pt x="7" y="39"/>
                    </a:lnTo>
                    <a:lnTo>
                      <a:pt x="14" y="44"/>
                    </a:lnTo>
                    <a:lnTo>
                      <a:pt x="22" y="45"/>
                    </a:lnTo>
                    <a:lnTo>
                      <a:pt x="31" y="44"/>
                    </a:lnTo>
                    <a:lnTo>
                      <a:pt x="38" y="39"/>
                    </a:lnTo>
                    <a:lnTo>
                      <a:pt x="43" y="32"/>
                    </a:lnTo>
                    <a:lnTo>
                      <a:pt x="44" y="23"/>
                    </a:lnTo>
                    <a:close/>
                    <a:moveTo>
                      <a:pt x="22" y="43"/>
                    </a:moveTo>
                    <a:lnTo>
                      <a:pt x="19" y="42"/>
                    </a:lnTo>
                    <a:lnTo>
                      <a:pt x="16" y="41"/>
                    </a:lnTo>
                    <a:lnTo>
                      <a:pt x="13" y="39"/>
                    </a:lnTo>
                    <a:lnTo>
                      <a:pt x="11" y="36"/>
                    </a:lnTo>
                    <a:lnTo>
                      <a:pt x="10" y="33"/>
                    </a:lnTo>
                    <a:lnTo>
                      <a:pt x="9" y="29"/>
                    </a:lnTo>
                    <a:lnTo>
                      <a:pt x="9" y="25"/>
                    </a:lnTo>
                    <a:lnTo>
                      <a:pt x="9" y="22"/>
                    </a:lnTo>
                    <a:lnTo>
                      <a:pt x="9" y="19"/>
                    </a:lnTo>
                    <a:lnTo>
                      <a:pt x="9" y="15"/>
                    </a:lnTo>
                    <a:lnTo>
                      <a:pt x="10" y="12"/>
                    </a:lnTo>
                    <a:lnTo>
                      <a:pt x="11" y="8"/>
                    </a:lnTo>
                    <a:lnTo>
                      <a:pt x="13" y="5"/>
                    </a:lnTo>
                    <a:lnTo>
                      <a:pt x="16" y="3"/>
                    </a:lnTo>
                    <a:lnTo>
                      <a:pt x="19" y="2"/>
                    </a:lnTo>
                    <a:lnTo>
                      <a:pt x="22" y="2"/>
                    </a:lnTo>
                    <a:lnTo>
                      <a:pt x="26" y="2"/>
                    </a:lnTo>
                    <a:lnTo>
                      <a:pt x="29" y="3"/>
                    </a:lnTo>
                    <a:lnTo>
                      <a:pt x="31" y="5"/>
                    </a:lnTo>
                    <a:lnTo>
                      <a:pt x="34" y="8"/>
                    </a:lnTo>
                    <a:lnTo>
                      <a:pt x="35" y="12"/>
                    </a:lnTo>
                    <a:lnTo>
                      <a:pt x="36" y="15"/>
                    </a:lnTo>
                    <a:lnTo>
                      <a:pt x="36" y="19"/>
                    </a:lnTo>
                    <a:lnTo>
                      <a:pt x="36" y="22"/>
                    </a:lnTo>
                    <a:lnTo>
                      <a:pt x="36" y="25"/>
                    </a:lnTo>
                    <a:lnTo>
                      <a:pt x="36" y="28"/>
                    </a:lnTo>
                    <a:lnTo>
                      <a:pt x="35" y="32"/>
                    </a:lnTo>
                    <a:lnTo>
                      <a:pt x="34" y="35"/>
                    </a:lnTo>
                    <a:lnTo>
                      <a:pt x="32" y="38"/>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2" name="Freeform 485"/>
              <p:cNvSpPr>
                <a:spLocks noChangeAspect="1"/>
              </p:cNvSpPr>
              <p:nvPr/>
            </p:nvSpPr>
            <p:spPr bwMode="auto">
              <a:xfrm>
                <a:off x="1882" y="2961"/>
                <a:ext cx="31" cy="62"/>
              </a:xfrm>
              <a:custGeom>
                <a:avLst/>
                <a:gdLst>
                  <a:gd name="T0" fmla="*/ 16 w 31"/>
                  <a:gd name="T1" fmla="*/ 21 h 62"/>
                  <a:gd name="T2" fmla="*/ 30 w 31"/>
                  <a:gd name="T3" fmla="*/ 21 h 62"/>
                  <a:gd name="T4" fmla="*/ 30 w 31"/>
                  <a:gd name="T5" fmla="*/ 18 h 62"/>
                  <a:gd name="T6" fmla="*/ 16 w 31"/>
                  <a:gd name="T7" fmla="*/ 18 h 62"/>
                  <a:gd name="T8" fmla="*/ 16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9 w 31"/>
                  <a:gd name="T23" fmla="*/ 21 h 62"/>
                  <a:gd name="T24" fmla="*/ 9 w 31"/>
                  <a:gd name="T25" fmla="*/ 49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2 w 31"/>
                  <a:gd name="T41" fmla="*/ 62 h 62"/>
                  <a:gd name="T42" fmla="*/ 24 w 31"/>
                  <a:gd name="T43" fmla="*/ 62 h 62"/>
                  <a:gd name="T44" fmla="*/ 26 w 31"/>
                  <a:gd name="T45" fmla="*/ 61 h 62"/>
                  <a:gd name="T46" fmla="*/ 28 w 31"/>
                  <a:gd name="T47" fmla="*/ 60 h 62"/>
                  <a:gd name="T48" fmla="*/ 29 w 31"/>
                  <a:gd name="T49" fmla="*/ 58 h 62"/>
                  <a:gd name="T50" fmla="*/ 30 w 31"/>
                  <a:gd name="T51" fmla="*/ 56 h 62"/>
                  <a:gd name="T52" fmla="*/ 31 w 31"/>
                  <a:gd name="T53" fmla="*/ 54 h 62"/>
                  <a:gd name="T54" fmla="*/ 31 w 31"/>
                  <a:gd name="T55" fmla="*/ 51 h 62"/>
                  <a:gd name="T56" fmla="*/ 31 w 31"/>
                  <a:gd name="T57" fmla="*/ 49 h 62"/>
                  <a:gd name="T58" fmla="*/ 31 w 31"/>
                  <a:gd name="T59" fmla="*/ 43 h 62"/>
                  <a:gd name="T60" fmla="*/ 29 w 31"/>
                  <a:gd name="T61" fmla="*/ 43 h 62"/>
                  <a:gd name="T62" fmla="*/ 29 w 31"/>
                  <a:gd name="T63" fmla="*/ 49 h 62"/>
                  <a:gd name="T64" fmla="*/ 28 w 31"/>
                  <a:gd name="T65" fmla="*/ 53 h 62"/>
                  <a:gd name="T66" fmla="*/ 27 w 31"/>
                  <a:gd name="T67" fmla="*/ 57 h 62"/>
                  <a:gd name="T68" fmla="*/ 25 w 31"/>
                  <a:gd name="T69" fmla="*/ 59 h 62"/>
                  <a:gd name="T70" fmla="*/ 22 w 31"/>
                  <a:gd name="T71" fmla="*/ 60 h 62"/>
                  <a:gd name="T72" fmla="*/ 20 w 31"/>
                  <a:gd name="T73" fmla="*/ 59 h 62"/>
                  <a:gd name="T74" fmla="*/ 18 w 31"/>
                  <a:gd name="T75" fmla="*/ 58 h 62"/>
                  <a:gd name="T76" fmla="*/ 17 w 31"/>
                  <a:gd name="T77" fmla="*/ 57 h 62"/>
                  <a:gd name="T78" fmla="*/ 16 w 31"/>
                  <a:gd name="T79" fmla="*/ 55 h 62"/>
                  <a:gd name="T80" fmla="*/ 16 w 31"/>
                  <a:gd name="T81" fmla="*/ 53 h 62"/>
                  <a:gd name="T82" fmla="*/ 16 w 31"/>
                  <a:gd name="T83" fmla="*/ 51 h 62"/>
                  <a:gd name="T84" fmla="*/ 16 w 31"/>
                  <a:gd name="T85" fmla="*/ 50 h 62"/>
                  <a:gd name="T86" fmla="*/ 16 w 31"/>
                  <a:gd name="T87" fmla="*/ 49 h 62"/>
                  <a:gd name="T88" fmla="*/ 16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6" y="21"/>
                    </a:moveTo>
                    <a:lnTo>
                      <a:pt x="30" y="21"/>
                    </a:lnTo>
                    <a:lnTo>
                      <a:pt x="30" y="18"/>
                    </a:lnTo>
                    <a:lnTo>
                      <a:pt x="16" y="18"/>
                    </a:lnTo>
                    <a:lnTo>
                      <a:pt x="16" y="0"/>
                    </a:lnTo>
                    <a:lnTo>
                      <a:pt x="13" y="0"/>
                    </a:lnTo>
                    <a:lnTo>
                      <a:pt x="12" y="6"/>
                    </a:lnTo>
                    <a:lnTo>
                      <a:pt x="10" y="12"/>
                    </a:lnTo>
                    <a:lnTo>
                      <a:pt x="6" y="17"/>
                    </a:lnTo>
                    <a:lnTo>
                      <a:pt x="0" y="19"/>
                    </a:lnTo>
                    <a:lnTo>
                      <a:pt x="0" y="21"/>
                    </a:lnTo>
                    <a:lnTo>
                      <a:pt x="9" y="21"/>
                    </a:lnTo>
                    <a:lnTo>
                      <a:pt x="9" y="49"/>
                    </a:lnTo>
                    <a:lnTo>
                      <a:pt x="9" y="53"/>
                    </a:lnTo>
                    <a:lnTo>
                      <a:pt x="10" y="56"/>
                    </a:lnTo>
                    <a:lnTo>
                      <a:pt x="12" y="58"/>
                    </a:lnTo>
                    <a:lnTo>
                      <a:pt x="14" y="60"/>
                    </a:lnTo>
                    <a:lnTo>
                      <a:pt x="16" y="61"/>
                    </a:lnTo>
                    <a:lnTo>
                      <a:pt x="18" y="62"/>
                    </a:lnTo>
                    <a:lnTo>
                      <a:pt x="20" y="62"/>
                    </a:lnTo>
                    <a:lnTo>
                      <a:pt x="22" y="62"/>
                    </a:lnTo>
                    <a:lnTo>
                      <a:pt x="24" y="62"/>
                    </a:lnTo>
                    <a:lnTo>
                      <a:pt x="26" y="61"/>
                    </a:lnTo>
                    <a:lnTo>
                      <a:pt x="28" y="60"/>
                    </a:lnTo>
                    <a:lnTo>
                      <a:pt x="29" y="58"/>
                    </a:lnTo>
                    <a:lnTo>
                      <a:pt x="30" y="56"/>
                    </a:lnTo>
                    <a:lnTo>
                      <a:pt x="31" y="54"/>
                    </a:lnTo>
                    <a:lnTo>
                      <a:pt x="31" y="51"/>
                    </a:lnTo>
                    <a:lnTo>
                      <a:pt x="31" y="49"/>
                    </a:lnTo>
                    <a:lnTo>
                      <a:pt x="31" y="43"/>
                    </a:lnTo>
                    <a:lnTo>
                      <a:pt x="29" y="43"/>
                    </a:lnTo>
                    <a:lnTo>
                      <a:pt x="29" y="49"/>
                    </a:lnTo>
                    <a:lnTo>
                      <a:pt x="28" y="53"/>
                    </a:lnTo>
                    <a:lnTo>
                      <a:pt x="27" y="57"/>
                    </a:lnTo>
                    <a:lnTo>
                      <a:pt x="25" y="59"/>
                    </a:lnTo>
                    <a:lnTo>
                      <a:pt x="22" y="60"/>
                    </a:lnTo>
                    <a:lnTo>
                      <a:pt x="20" y="59"/>
                    </a:lnTo>
                    <a:lnTo>
                      <a:pt x="18" y="58"/>
                    </a:lnTo>
                    <a:lnTo>
                      <a:pt x="17" y="57"/>
                    </a:lnTo>
                    <a:lnTo>
                      <a:pt x="16" y="55"/>
                    </a:lnTo>
                    <a:lnTo>
                      <a:pt x="16" y="53"/>
                    </a:lnTo>
                    <a:lnTo>
                      <a:pt x="16" y="51"/>
                    </a:lnTo>
                    <a:lnTo>
                      <a:pt x="16" y="50"/>
                    </a:lnTo>
                    <a:lnTo>
                      <a:pt x="16" y="49"/>
                    </a:lnTo>
                    <a:lnTo>
                      <a:pt x="1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3" name="Freeform 486"/>
              <p:cNvSpPr>
                <a:spLocks noChangeAspect="1" noEditPoints="1"/>
              </p:cNvSpPr>
              <p:nvPr/>
            </p:nvSpPr>
            <p:spPr bwMode="auto">
              <a:xfrm>
                <a:off x="1923" y="2978"/>
                <a:ext cx="45" cy="45"/>
              </a:xfrm>
              <a:custGeom>
                <a:avLst/>
                <a:gdLst>
                  <a:gd name="T0" fmla="*/ 30 w 45"/>
                  <a:gd name="T1" fmla="*/ 40 h 45"/>
                  <a:gd name="T2" fmla="*/ 34 w 45"/>
                  <a:gd name="T3" fmla="*/ 44 h 45"/>
                  <a:gd name="T4" fmla="*/ 38 w 45"/>
                  <a:gd name="T5" fmla="*/ 45 h 45"/>
                  <a:gd name="T6" fmla="*/ 41 w 45"/>
                  <a:gd name="T7" fmla="*/ 44 h 45"/>
                  <a:gd name="T8" fmla="*/ 43 w 45"/>
                  <a:gd name="T9" fmla="*/ 42 h 45"/>
                  <a:gd name="T10" fmla="*/ 45 w 45"/>
                  <a:gd name="T11" fmla="*/ 38 h 45"/>
                  <a:gd name="T12" fmla="*/ 45 w 45"/>
                  <a:gd name="T13" fmla="*/ 30 h 45"/>
                  <a:gd name="T14" fmla="*/ 43 w 45"/>
                  <a:gd name="T15" fmla="*/ 35 h 45"/>
                  <a:gd name="T16" fmla="*/ 41 w 45"/>
                  <a:gd name="T17" fmla="*/ 41 h 45"/>
                  <a:gd name="T18" fmla="*/ 39 w 45"/>
                  <a:gd name="T19" fmla="*/ 42 h 45"/>
                  <a:gd name="T20" fmla="*/ 36 w 45"/>
                  <a:gd name="T21" fmla="*/ 39 h 45"/>
                  <a:gd name="T22" fmla="*/ 36 w 45"/>
                  <a:gd name="T23" fmla="*/ 37 h 45"/>
                  <a:gd name="T24" fmla="*/ 35 w 45"/>
                  <a:gd name="T25" fmla="*/ 14 h 45"/>
                  <a:gd name="T26" fmla="*/ 34 w 45"/>
                  <a:gd name="T27" fmla="*/ 8 h 45"/>
                  <a:gd name="T28" fmla="*/ 29 w 45"/>
                  <a:gd name="T29" fmla="*/ 2 h 45"/>
                  <a:gd name="T30" fmla="*/ 22 w 45"/>
                  <a:gd name="T31" fmla="*/ 0 h 45"/>
                  <a:gd name="T32" fmla="*/ 15 w 45"/>
                  <a:gd name="T33" fmla="*/ 0 h 45"/>
                  <a:gd name="T34" fmla="*/ 10 w 45"/>
                  <a:gd name="T35" fmla="*/ 1 h 45"/>
                  <a:gd name="T36" fmla="*/ 6 w 45"/>
                  <a:gd name="T37" fmla="*/ 4 h 45"/>
                  <a:gd name="T38" fmla="*/ 4 w 45"/>
                  <a:gd name="T39" fmla="*/ 8 h 45"/>
                  <a:gd name="T40" fmla="*/ 4 w 45"/>
                  <a:gd name="T41" fmla="*/ 13 h 45"/>
                  <a:gd name="T42" fmla="*/ 6 w 45"/>
                  <a:gd name="T43" fmla="*/ 15 h 45"/>
                  <a:gd name="T44" fmla="*/ 10 w 45"/>
                  <a:gd name="T45" fmla="*/ 15 h 45"/>
                  <a:gd name="T46" fmla="*/ 12 w 45"/>
                  <a:gd name="T47" fmla="*/ 13 h 45"/>
                  <a:gd name="T48" fmla="*/ 12 w 45"/>
                  <a:gd name="T49" fmla="*/ 10 h 45"/>
                  <a:gd name="T50" fmla="*/ 10 w 45"/>
                  <a:gd name="T51" fmla="*/ 7 h 45"/>
                  <a:gd name="T52" fmla="*/ 10 w 45"/>
                  <a:gd name="T53" fmla="*/ 4 h 45"/>
                  <a:gd name="T54" fmla="*/ 15 w 45"/>
                  <a:gd name="T55" fmla="*/ 2 h 45"/>
                  <a:gd name="T56" fmla="*/ 20 w 45"/>
                  <a:gd name="T57" fmla="*/ 2 h 45"/>
                  <a:gd name="T58" fmla="*/ 24 w 45"/>
                  <a:gd name="T59" fmla="*/ 3 h 45"/>
                  <a:gd name="T60" fmla="*/ 27 w 45"/>
                  <a:gd name="T61" fmla="*/ 7 h 45"/>
                  <a:gd name="T62" fmla="*/ 28 w 45"/>
                  <a:gd name="T63" fmla="*/ 11 h 45"/>
                  <a:gd name="T64" fmla="*/ 29 w 45"/>
                  <a:gd name="T65" fmla="*/ 18 h 45"/>
                  <a:gd name="T66" fmla="*/ 10 w 45"/>
                  <a:gd name="T67" fmla="*/ 22 h 45"/>
                  <a:gd name="T68" fmla="*/ 3 w 45"/>
                  <a:gd name="T69" fmla="*/ 28 h 45"/>
                  <a:gd name="T70" fmla="*/ 0 w 45"/>
                  <a:gd name="T71" fmla="*/ 35 h 45"/>
                  <a:gd name="T72" fmla="*/ 6 w 45"/>
                  <a:gd name="T73" fmla="*/ 43 h 45"/>
                  <a:gd name="T74" fmla="*/ 16 w 45"/>
                  <a:gd name="T75" fmla="*/ 45 h 45"/>
                  <a:gd name="T76" fmla="*/ 25 w 45"/>
                  <a:gd name="T77" fmla="*/ 43 h 45"/>
                  <a:gd name="T78" fmla="*/ 29 w 45"/>
                  <a:gd name="T79" fmla="*/ 37 h 45"/>
                  <a:gd name="T80" fmla="*/ 29 w 45"/>
                  <a:gd name="T81" fmla="*/ 30 h 45"/>
                  <a:gd name="T82" fmla="*/ 27 w 45"/>
                  <a:gd name="T83" fmla="*/ 36 h 45"/>
                  <a:gd name="T84" fmla="*/ 24 w 45"/>
                  <a:gd name="T85" fmla="*/ 40 h 45"/>
                  <a:gd name="T86" fmla="*/ 21 w 45"/>
                  <a:gd name="T87" fmla="*/ 42 h 45"/>
                  <a:gd name="T88" fmla="*/ 17 w 45"/>
                  <a:gd name="T89" fmla="*/ 43 h 45"/>
                  <a:gd name="T90" fmla="*/ 11 w 45"/>
                  <a:gd name="T91" fmla="*/ 41 h 45"/>
                  <a:gd name="T92" fmla="*/ 8 w 45"/>
                  <a:gd name="T93" fmla="*/ 35 h 45"/>
                  <a:gd name="T94" fmla="*/ 12 w 45"/>
                  <a:gd name="T95" fmla="*/ 26 h 45"/>
                  <a:gd name="T96" fmla="*/ 29 w 45"/>
                  <a:gd name="T9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5">
                    <a:moveTo>
                      <a:pt x="29" y="37"/>
                    </a:moveTo>
                    <a:lnTo>
                      <a:pt x="30" y="40"/>
                    </a:lnTo>
                    <a:lnTo>
                      <a:pt x="32" y="42"/>
                    </a:lnTo>
                    <a:lnTo>
                      <a:pt x="34" y="44"/>
                    </a:lnTo>
                    <a:lnTo>
                      <a:pt x="37" y="45"/>
                    </a:lnTo>
                    <a:lnTo>
                      <a:pt x="38" y="45"/>
                    </a:lnTo>
                    <a:lnTo>
                      <a:pt x="39" y="44"/>
                    </a:lnTo>
                    <a:lnTo>
                      <a:pt x="41" y="44"/>
                    </a:lnTo>
                    <a:lnTo>
                      <a:pt x="42" y="43"/>
                    </a:lnTo>
                    <a:lnTo>
                      <a:pt x="43" y="42"/>
                    </a:lnTo>
                    <a:lnTo>
                      <a:pt x="44" y="40"/>
                    </a:lnTo>
                    <a:lnTo>
                      <a:pt x="45" y="38"/>
                    </a:lnTo>
                    <a:lnTo>
                      <a:pt x="45" y="35"/>
                    </a:lnTo>
                    <a:lnTo>
                      <a:pt x="45" y="30"/>
                    </a:lnTo>
                    <a:lnTo>
                      <a:pt x="43" y="30"/>
                    </a:lnTo>
                    <a:lnTo>
                      <a:pt x="43" y="35"/>
                    </a:lnTo>
                    <a:lnTo>
                      <a:pt x="42" y="39"/>
                    </a:lnTo>
                    <a:lnTo>
                      <a:pt x="41" y="41"/>
                    </a:lnTo>
                    <a:lnTo>
                      <a:pt x="40" y="41"/>
                    </a:lnTo>
                    <a:lnTo>
                      <a:pt x="39" y="42"/>
                    </a:lnTo>
                    <a:lnTo>
                      <a:pt x="37" y="41"/>
                    </a:lnTo>
                    <a:lnTo>
                      <a:pt x="36" y="39"/>
                    </a:lnTo>
                    <a:lnTo>
                      <a:pt x="36" y="38"/>
                    </a:lnTo>
                    <a:lnTo>
                      <a:pt x="36" y="37"/>
                    </a:lnTo>
                    <a:lnTo>
                      <a:pt x="36" y="17"/>
                    </a:lnTo>
                    <a:lnTo>
                      <a:pt x="35" y="14"/>
                    </a:lnTo>
                    <a:lnTo>
                      <a:pt x="35" y="11"/>
                    </a:lnTo>
                    <a:lnTo>
                      <a:pt x="34" y="8"/>
                    </a:lnTo>
                    <a:lnTo>
                      <a:pt x="32" y="5"/>
                    </a:lnTo>
                    <a:lnTo>
                      <a:pt x="29" y="2"/>
                    </a:lnTo>
                    <a:lnTo>
                      <a:pt x="25" y="1"/>
                    </a:lnTo>
                    <a:lnTo>
                      <a:pt x="22" y="0"/>
                    </a:lnTo>
                    <a:lnTo>
                      <a:pt x="18" y="0"/>
                    </a:lnTo>
                    <a:lnTo>
                      <a:pt x="15" y="0"/>
                    </a:lnTo>
                    <a:lnTo>
                      <a:pt x="12" y="0"/>
                    </a:lnTo>
                    <a:lnTo>
                      <a:pt x="10" y="1"/>
                    </a:lnTo>
                    <a:lnTo>
                      <a:pt x="8" y="3"/>
                    </a:lnTo>
                    <a:lnTo>
                      <a:pt x="6" y="4"/>
                    </a:lnTo>
                    <a:lnTo>
                      <a:pt x="4" y="6"/>
                    </a:lnTo>
                    <a:lnTo>
                      <a:pt x="4" y="8"/>
                    </a:lnTo>
                    <a:lnTo>
                      <a:pt x="3" y="11"/>
                    </a:lnTo>
                    <a:lnTo>
                      <a:pt x="4" y="13"/>
                    </a:lnTo>
                    <a:lnTo>
                      <a:pt x="5" y="14"/>
                    </a:lnTo>
                    <a:lnTo>
                      <a:pt x="6" y="15"/>
                    </a:lnTo>
                    <a:lnTo>
                      <a:pt x="8" y="15"/>
                    </a:lnTo>
                    <a:lnTo>
                      <a:pt x="10" y="15"/>
                    </a:lnTo>
                    <a:lnTo>
                      <a:pt x="11" y="14"/>
                    </a:lnTo>
                    <a:lnTo>
                      <a:pt x="12" y="13"/>
                    </a:lnTo>
                    <a:lnTo>
                      <a:pt x="12" y="11"/>
                    </a:lnTo>
                    <a:lnTo>
                      <a:pt x="12" y="10"/>
                    </a:lnTo>
                    <a:lnTo>
                      <a:pt x="12" y="8"/>
                    </a:lnTo>
                    <a:lnTo>
                      <a:pt x="10" y="7"/>
                    </a:lnTo>
                    <a:lnTo>
                      <a:pt x="7" y="6"/>
                    </a:lnTo>
                    <a:lnTo>
                      <a:pt x="10" y="4"/>
                    </a:lnTo>
                    <a:lnTo>
                      <a:pt x="13" y="3"/>
                    </a:lnTo>
                    <a:lnTo>
                      <a:pt x="15" y="2"/>
                    </a:lnTo>
                    <a:lnTo>
                      <a:pt x="18" y="2"/>
                    </a:lnTo>
                    <a:lnTo>
                      <a:pt x="20" y="2"/>
                    </a:lnTo>
                    <a:lnTo>
                      <a:pt x="22" y="2"/>
                    </a:lnTo>
                    <a:lnTo>
                      <a:pt x="24" y="3"/>
                    </a:lnTo>
                    <a:lnTo>
                      <a:pt x="25" y="5"/>
                    </a:lnTo>
                    <a:lnTo>
                      <a:pt x="27" y="7"/>
                    </a:lnTo>
                    <a:lnTo>
                      <a:pt x="28" y="9"/>
                    </a:lnTo>
                    <a:lnTo>
                      <a:pt x="28" y="11"/>
                    </a:lnTo>
                    <a:lnTo>
                      <a:pt x="29" y="14"/>
                    </a:lnTo>
                    <a:lnTo>
                      <a:pt x="29" y="18"/>
                    </a:lnTo>
                    <a:lnTo>
                      <a:pt x="20" y="19"/>
                    </a:lnTo>
                    <a:lnTo>
                      <a:pt x="10" y="22"/>
                    </a:lnTo>
                    <a:lnTo>
                      <a:pt x="6" y="25"/>
                    </a:lnTo>
                    <a:lnTo>
                      <a:pt x="3" y="28"/>
                    </a:lnTo>
                    <a:lnTo>
                      <a:pt x="1" y="31"/>
                    </a:lnTo>
                    <a:lnTo>
                      <a:pt x="0" y="35"/>
                    </a:lnTo>
                    <a:lnTo>
                      <a:pt x="2" y="40"/>
                    </a:lnTo>
                    <a:lnTo>
                      <a:pt x="6" y="43"/>
                    </a:lnTo>
                    <a:lnTo>
                      <a:pt x="11" y="45"/>
                    </a:lnTo>
                    <a:lnTo>
                      <a:pt x="16" y="45"/>
                    </a:lnTo>
                    <a:lnTo>
                      <a:pt x="21" y="45"/>
                    </a:lnTo>
                    <a:lnTo>
                      <a:pt x="25" y="43"/>
                    </a:lnTo>
                    <a:lnTo>
                      <a:pt x="27" y="40"/>
                    </a:lnTo>
                    <a:lnTo>
                      <a:pt x="29" y="37"/>
                    </a:lnTo>
                    <a:close/>
                    <a:moveTo>
                      <a:pt x="29" y="20"/>
                    </a:moveTo>
                    <a:lnTo>
                      <a:pt x="29" y="30"/>
                    </a:lnTo>
                    <a:lnTo>
                      <a:pt x="28" y="33"/>
                    </a:lnTo>
                    <a:lnTo>
                      <a:pt x="27" y="36"/>
                    </a:lnTo>
                    <a:lnTo>
                      <a:pt x="26" y="38"/>
                    </a:lnTo>
                    <a:lnTo>
                      <a:pt x="24" y="40"/>
                    </a:lnTo>
                    <a:lnTo>
                      <a:pt x="23" y="41"/>
                    </a:lnTo>
                    <a:lnTo>
                      <a:pt x="21" y="42"/>
                    </a:lnTo>
                    <a:lnTo>
                      <a:pt x="19" y="43"/>
                    </a:lnTo>
                    <a:lnTo>
                      <a:pt x="17" y="43"/>
                    </a:lnTo>
                    <a:lnTo>
                      <a:pt x="14" y="42"/>
                    </a:lnTo>
                    <a:lnTo>
                      <a:pt x="11" y="41"/>
                    </a:lnTo>
                    <a:lnTo>
                      <a:pt x="9" y="38"/>
                    </a:lnTo>
                    <a:lnTo>
                      <a:pt x="8" y="35"/>
                    </a:lnTo>
                    <a:lnTo>
                      <a:pt x="9" y="30"/>
                    </a:lnTo>
                    <a:lnTo>
                      <a:pt x="12" y="26"/>
                    </a:lnTo>
                    <a:lnTo>
                      <a:pt x="18" y="22"/>
                    </a:lnTo>
                    <a:lnTo>
                      <a:pt x="29"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4" name="Freeform 487"/>
              <p:cNvSpPr>
                <a:spLocks noChangeAspect="1"/>
              </p:cNvSpPr>
              <p:nvPr/>
            </p:nvSpPr>
            <p:spPr bwMode="auto">
              <a:xfrm>
                <a:off x="1972" y="2953"/>
                <a:ext cx="22" cy="69"/>
              </a:xfrm>
              <a:custGeom>
                <a:avLst/>
                <a:gdLst>
                  <a:gd name="T0" fmla="*/ 15 w 22"/>
                  <a:gd name="T1" fmla="*/ 0 h 69"/>
                  <a:gd name="T2" fmla="*/ 0 w 22"/>
                  <a:gd name="T3" fmla="*/ 1 h 69"/>
                  <a:gd name="T4" fmla="*/ 0 w 22"/>
                  <a:gd name="T5" fmla="*/ 4 h 69"/>
                  <a:gd name="T6" fmla="*/ 3 w 22"/>
                  <a:gd name="T7" fmla="*/ 4 h 69"/>
                  <a:gd name="T8" fmla="*/ 4 w 22"/>
                  <a:gd name="T9" fmla="*/ 4 h 69"/>
                  <a:gd name="T10" fmla="*/ 6 w 22"/>
                  <a:gd name="T11" fmla="*/ 5 h 69"/>
                  <a:gd name="T12" fmla="*/ 7 w 22"/>
                  <a:gd name="T13" fmla="*/ 5 h 69"/>
                  <a:gd name="T14" fmla="*/ 7 w 22"/>
                  <a:gd name="T15" fmla="*/ 6 h 69"/>
                  <a:gd name="T16" fmla="*/ 8 w 22"/>
                  <a:gd name="T17" fmla="*/ 7 h 69"/>
                  <a:gd name="T18" fmla="*/ 8 w 22"/>
                  <a:gd name="T19" fmla="*/ 8 h 69"/>
                  <a:gd name="T20" fmla="*/ 8 w 22"/>
                  <a:gd name="T21" fmla="*/ 10 h 69"/>
                  <a:gd name="T22" fmla="*/ 8 w 22"/>
                  <a:gd name="T23" fmla="*/ 62 h 69"/>
                  <a:gd name="T24" fmla="*/ 8 w 22"/>
                  <a:gd name="T25" fmla="*/ 64 h 69"/>
                  <a:gd name="T26" fmla="*/ 7 w 22"/>
                  <a:gd name="T27" fmla="*/ 66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4 w 22"/>
                  <a:gd name="T43" fmla="*/ 69 h 69"/>
                  <a:gd name="T44" fmla="*/ 16 w 22"/>
                  <a:gd name="T45" fmla="*/ 69 h 69"/>
                  <a:gd name="T46" fmla="*/ 20 w 22"/>
                  <a:gd name="T47" fmla="*/ 69 h 69"/>
                  <a:gd name="T48" fmla="*/ 22 w 22"/>
                  <a:gd name="T49" fmla="*/ 69 h 69"/>
                  <a:gd name="T50" fmla="*/ 22 w 22"/>
                  <a:gd name="T51" fmla="*/ 66 h 69"/>
                  <a:gd name="T52" fmla="*/ 18 w 22"/>
                  <a:gd name="T53" fmla="*/ 66 h 69"/>
                  <a:gd name="T54" fmla="*/ 16 w 22"/>
                  <a:gd name="T55" fmla="*/ 66 h 69"/>
                  <a:gd name="T56" fmla="*/ 15 w 22"/>
                  <a:gd name="T57" fmla="*/ 64 h 69"/>
                  <a:gd name="T58" fmla="*/ 15 w 22"/>
                  <a:gd name="T59" fmla="*/ 62 h 69"/>
                  <a:gd name="T60" fmla="*/ 15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5" y="0"/>
                    </a:moveTo>
                    <a:lnTo>
                      <a:pt x="0" y="1"/>
                    </a:lnTo>
                    <a:lnTo>
                      <a:pt x="0" y="4"/>
                    </a:lnTo>
                    <a:lnTo>
                      <a:pt x="3" y="4"/>
                    </a:lnTo>
                    <a:lnTo>
                      <a:pt x="4" y="4"/>
                    </a:lnTo>
                    <a:lnTo>
                      <a:pt x="6" y="5"/>
                    </a:lnTo>
                    <a:lnTo>
                      <a:pt x="7" y="5"/>
                    </a:lnTo>
                    <a:lnTo>
                      <a:pt x="7" y="6"/>
                    </a:lnTo>
                    <a:lnTo>
                      <a:pt x="8" y="7"/>
                    </a:lnTo>
                    <a:lnTo>
                      <a:pt x="8" y="8"/>
                    </a:lnTo>
                    <a:lnTo>
                      <a:pt x="8" y="10"/>
                    </a:lnTo>
                    <a:lnTo>
                      <a:pt x="8" y="62"/>
                    </a:lnTo>
                    <a:lnTo>
                      <a:pt x="8" y="64"/>
                    </a:lnTo>
                    <a:lnTo>
                      <a:pt x="7" y="66"/>
                    </a:lnTo>
                    <a:lnTo>
                      <a:pt x="4" y="66"/>
                    </a:lnTo>
                    <a:lnTo>
                      <a:pt x="0" y="66"/>
                    </a:lnTo>
                    <a:lnTo>
                      <a:pt x="0" y="69"/>
                    </a:lnTo>
                    <a:lnTo>
                      <a:pt x="3" y="69"/>
                    </a:lnTo>
                    <a:lnTo>
                      <a:pt x="6" y="69"/>
                    </a:lnTo>
                    <a:lnTo>
                      <a:pt x="9" y="69"/>
                    </a:lnTo>
                    <a:lnTo>
                      <a:pt x="11" y="69"/>
                    </a:lnTo>
                    <a:lnTo>
                      <a:pt x="14" y="69"/>
                    </a:lnTo>
                    <a:lnTo>
                      <a:pt x="16" y="69"/>
                    </a:lnTo>
                    <a:lnTo>
                      <a:pt x="20" y="69"/>
                    </a:lnTo>
                    <a:lnTo>
                      <a:pt x="22" y="69"/>
                    </a:lnTo>
                    <a:lnTo>
                      <a:pt x="22" y="66"/>
                    </a:lnTo>
                    <a:lnTo>
                      <a:pt x="18" y="66"/>
                    </a:lnTo>
                    <a:lnTo>
                      <a:pt x="16" y="66"/>
                    </a:lnTo>
                    <a:lnTo>
                      <a:pt x="15" y="64"/>
                    </a:lnTo>
                    <a:lnTo>
                      <a:pt x="15" y="62"/>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5" name="Freeform 488"/>
              <p:cNvSpPr>
                <a:spLocks noChangeAspect="1" noEditPoints="1"/>
              </p:cNvSpPr>
              <p:nvPr/>
            </p:nvSpPr>
            <p:spPr bwMode="auto">
              <a:xfrm>
                <a:off x="2038" y="2959"/>
                <a:ext cx="61" cy="77"/>
              </a:xfrm>
              <a:custGeom>
                <a:avLst/>
                <a:gdLst>
                  <a:gd name="T0" fmla="*/ 59 w 61"/>
                  <a:gd name="T1" fmla="*/ 31 h 77"/>
                  <a:gd name="T2" fmla="*/ 61 w 61"/>
                  <a:gd name="T3" fmla="*/ 30 h 77"/>
                  <a:gd name="T4" fmla="*/ 61 w 61"/>
                  <a:gd name="T5" fmla="*/ 29 h 77"/>
                  <a:gd name="T6" fmla="*/ 61 w 61"/>
                  <a:gd name="T7" fmla="*/ 27 h 77"/>
                  <a:gd name="T8" fmla="*/ 59 w 61"/>
                  <a:gd name="T9" fmla="*/ 26 h 77"/>
                  <a:gd name="T10" fmla="*/ 4 w 61"/>
                  <a:gd name="T11" fmla="*/ 0 h 77"/>
                  <a:gd name="T12" fmla="*/ 3 w 61"/>
                  <a:gd name="T13" fmla="*/ 0 h 77"/>
                  <a:gd name="T14" fmla="*/ 2 w 61"/>
                  <a:gd name="T15" fmla="*/ 0 h 77"/>
                  <a:gd name="T16" fmla="*/ 1 w 61"/>
                  <a:gd name="T17" fmla="*/ 0 h 77"/>
                  <a:gd name="T18" fmla="*/ 0 w 61"/>
                  <a:gd name="T19" fmla="*/ 2 h 77"/>
                  <a:gd name="T20" fmla="*/ 1 w 61"/>
                  <a:gd name="T21" fmla="*/ 3 h 77"/>
                  <a:gd name="T22" fmla="*/ 2 w 61"/>
                  <a:gd name="T23" fmla="*/ 4 h 77"/>
                  <a:gd name="T24" fmla="*/ 54 w 61"/>
                  <a:gd name="T25" fmla="*/ 29 h 77"/>
                  <a:gd name="T26" fmla="*/ 2 w 61"/>
                  <a:gd name="T27" fmla="*/ 53 h 77"/>
                  <a:gd name="T28" fmla="*/ 1 w 61"/>
                  <a:gd name="T29" fmla="*/ 54 h 77"/>
                  <a:gd name="T30" fmla="*/ 0 w 61"/>
                  <a:gd name="T31" fmla="*/ 55 h 77"/>
                  <a:gd name="T32" fmla="*/ 1 w 61"/>
                  <a:gd name="T33" fmla="*/ 57 h 77"/>
                  <a:gd name="T34" fmla="*/ 2 w 61"/>
                  <a:gd name="T35" fmla="*/ 57 h 77"/>
                  <a:gd name="T36" fmla="*/ 3 w 61"/>
                  <a:gd name="T37" fmla="*/ 57 h 77"/>
                  <a:gd name="T38" fmla="*/ 4 w 61"/>
                  <a:gd name="T39" fmla="*/ 57 h 77"/>
                  <a:gd name="T40" fmla="*/ 59 w 61"/>
                  <a:gd name="T41" fmla="*/ 31 h 77"/>
                  <a:gd name="T42" fmla="*/ 58 w 61"/>
                  <a:gd name="T43" fmla="*/ 77 h 77"/>
                  <a:gd name="T44" fmla="*/ 59 w 61"/>
                  <a:gd name="T45" fmla="*/ 77 h 77"/>
                  <a:gd name="T46" fmla="*/ 60 w 61"/>
                  <a:gd name="T47" fmla="*/ 77 h 77"/>
                  <a:gd name="T48" fmla="*/ 61 w 61"/>
                  <a:gd name="T49" fmla="*/ 76 h 77"/>
                  <a:gd name="T50" fmla="*/ 61 w 61"/>
                  <a:gd name="T51" fmla="*/ 75 h 77"/>
                  <a:gd name="T52" fmla="*/ 61 w 61"/>
                  <a:gd name="T53" fmla="*/ 74 h 77"/>
                  <a:gd name="T54" fmla="*/ 60 w 61"/>
                  <a:gd name="T55" fmla="*/ 73 h 77"/>
                  <a:gd name="T56" fmla="*/ 59 w 61"/>
                  <a:gd name="T57" fmla="*/ 73 h 77"/>
                  <a:gd name="T58" fmla="*/ 58 w 61"/>
                  <a:gd name="T59" fmla="*/ 73 h 77"/>
                  <a:gd name="T60" fmla="*/ 4 w 61"/>
                  <a:gd name="T61" fmla="*/ 73 h 77"/>
                  <a:gd name="T62" fmla="*/ 3 w 61"/>
                  <a:gd name="T63" fmla="*/ 73 h 77"/>
                  <a:gd name="T64" fmla="*/ 1 w 61"/>
                  <a:gd name="T65" fmla="*/ 73 h 77"/>
                  <a:gd name="T66" fmla="*/ 1 w 61"/>
                  <a:gd name="T67" fmla="*/ 74 h 77"/>
                  <a:gd name="T68" fmla="*/ 0 w 61"/>
                  <a:gd name="T69" fmla="*/ 75 h 77"/>
                  <a:gd name="T70" fmla="*/ 1 w 61"/>
                  <a:gd name="T71" fmla="*/ 76 h 77"/>
                  <a:gd name="T72" fmla="*/ 1 w 61"/>
                  <a:gd name="T73" fmla="*/ 77 h 77"/>
                  <a:gd name="T74" fmla="*/ 2 w 61"/>
                  <a:gd name="T75" fmla="*/ 77 h 77"/>
                  <a:gd name="T76" fmla="*/ 4 w 61"/>
                  <a:gd name="T77" fmla="*/ 77 h 77"/>
                  <a:gd name="T78" fmla="*/ 58 w 61"/>
                  <a:gd name="T7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77">
                    <a:moveTo>
                      <a:pt x="59" y="31"/>
                    </a:moveTo>
                    <a:lnTo>
                      <a:pt x="61" y="30"/>
                    </a:lnTo>
                    <a:lnTo>
                      <a:pt x="61" y="29"/>
                    </a:lnTo>
                    <a:lnTo>
                      <a:pt x="61" y="27"/>
                    </a:lnTo>
                    <a:lnTo>
                      <a:pt x="59" y="26"/>
                    </a:lnTo>
                    <a:lnTo>
                      <a:pt x="4" y="0"/>
                    </a:lnTo>
                    <a:lnTo>
                      <a:pt x="3" y="0"/>
                    </a:lnTo>
                    <a:lnTo>
                      <a:pt x="2" y="0"/>
                    </a:lnTo>
                    <a:lnTo>
                      <a:pt x="1" y="0"/>
                    </a:lnTo>
                    <a:lnTo>
                      <a:pt x="0" y="2"/>
                    </a:lnTo>
                    <a:lnTo>
                      <a:pt x="1" y="3"/>
                    </a:lnTo>
                    <a:lnTo>
                      <a:pt x="2" y="4"/>
                    </a:lnTo>
                    <a:lnTo>
                      <a:pt x="54" y="29"/>
                    </a:lnTo>
                    <a:lnTo>
                      <a:pt x="2" y="53"/>
                    </a:lnTo>
                    <a:lnTo>
                      <a:pt x="1" y="54"/>
                    </a:lnTo>
                    <a:lnTo>
                      <a:pt x="0" y="55"/>
                    </a:lnTo>
                    <a:lnTo>
                      <a:pt x="1" y="57"/>
                    </a:lnTo>
                    <a:lnTo>
                      <a:pt x="2" y="57"/>
                    </a:lnTo>
                    <a:lnTo>
                      <a:pt x="3" y="57"/>
                    </a:lnTo>
                    <a:lnTo>
                      <a:pt x="4" y="57"/>
                    </a:lnTo>
                    <a:lnTo>
                      <a:pt x="59" y="31"/>
                    </a:lnTo>
                    <a:close/>
                    <a:moveTo>
                      <a:pt x="58" y="77"/>
                    </a:moveTo>
                    <a:lnTo>
                      <a:pt x="59" y="77"/>
                    </a:lnTo>
                    <a:lnTo>
                      <a:pt x="60" y="77"/>
                    </a:lnTo>
                    <a:lnTo>
                      <a:pt x="61" y="76"/>
                    </a:lnTo>
                    <a:lnTo>
                      <a:pt x="61" y="75"/>
                    </a:lnTo>
                    <a:lnTo>
                      <a:pt x="61" y="74"/>
                    </a:lnTo>
                    <a:lnTo>
                      <a:pt x="60" y="73"/>
                    </a:lnTo>
                    <a:lnTo>
                      <a:pt x="59" y="73"/>
                    </a:lnTo>
                    <a:lnTo>
                      <a:pt x="58" y="73"/>
                    </a:lnTo>
                    <a:lnTo>
                      <a:pt x="4" y="73"/>
                    </a:lnTo>
                    <a:lnTo>
                      <a:pt x="3" y="73"/>
                    </a:lnTo>
                    <a:lnTo>
                      <a:pt x="1" y="73"/>
                    </a:lnTo>
                    <a:lnTo>
                      <a:pt x="1" y="74"/>
                    </a:lnTo>
                    <a:lnTo>
                      <a:pt x="0" y="75"/>
                    </a:lnTo>
                    <a:lnTo>
                      <a:pt x="1" y="76"/>
                    </a:lnTo>
                    <a:lnTo>
                      <a:pt x="1" y="77"/>
                    </a:lnTo>
                    <a:lnTo>
                      <a:pt x="2" y="77"/>
                    </a:lnTo>
                    <a:lnTo>
                      <a:pt x="4" y="77"/>
                    </a:lnTo>
                    <a:lnTo>
                      <a:pt x="58" y="7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6" name="Freeform 489"/>
              <p:cNvSpPr>
                <a:spLocks noChangeAspect="1"/>
              </p:cNvSpPr>
              <p:nvPr/>
            </p:nvSpPr>
            <p:spPr bwMode="auto">
              <a:xfrm>
                <a:off x="2144" y="2978"/>
                <a:ext cx="38" cy="45"/>
              </a:xfrm>
              <a:custGeom>
                <a:avLst/>
                <a:gdLst>
                  <a:gd name="T0" fmla="*/ 8 w 38"/>
                  <a:gd name="T1" fmla="*/ 22 h 45"/>
                  <a:gd name="T2" fmla="*/ 10 w 38"/>
                  <a:gd name="T3" fmla="*/ 12 h 45"/>
                  <a:gd name="T4" fmla="*/ 13 w 38"/>
                  <a:gd name="T5" fmla="*/ 6 h 45"/>
                  <a:gd name="T6" fmla="*/ 18 w 38"/>
                  <a:gd name="T7" fmla="*/ 3 h 45"/>
                  <a:gd name="T8" fmla="*/ 22 w 38"/>
                  <a:gd name="T9" fmla="*/ 2 h 45"/>
                  <a:gd name="T10" fmla="*/ 23 w 38"/>
                  <a:gd name="T11" fmla="*/ 2 h 45"/>
                  <a:gd name="T12" fmla="*/ 26 w 38"/>
                  <a:gd name="T13" fmla="*/ 2 h 45"/>
                  <a:gd name="T14" fmla="*/ 30 w 38"/>
                  <a:gd name="T15" fmla="*/ 4 h 45"/>
                  <a:gd name="T16" fmla="*/ 33 w 38"/>
                  <a:gd name="T17" fmla="*/ 6 h 45"/>
                  <a:gd name="T18" fmla="*/ 30 w 38"/>
                  <a:gd name="T19" fmla="*/ 6 h 45"/>
                  <a:gd name="T20" fmla="*/ 29 w 38"/>
                  <a:gd name="T21" fmla="*/ 8 h 45"/>
                  <a:gd name="T22" fmla="*/ 28 w 38"/>
                  <a:gd name="T23" fmla="*/ 9 h 45"/>
                  <a:gd name="T24" fmla="*/ 28 w 38"/>
                  <a:gd name="T25" fmla="*/ 10 h 45"/>
                  <a:gd name="T26" fmla="*/ 28 w 38"/>
                  <a:gd name="T27" fmla="*/ 12 h 45"/>
                  <a:gd name="T28" fmla="*/ 29 w 38"/>
                  <a:gd name="T29" fmla="*/ 14 h 45"/>
                  <a:gd name="T30" fmla="*/ 31 w 38"/>
                  <a:gd name="T31" fmla="*/ 15 h 45"/>
                  <a:gd name="T32" fmla="*/ 32 w 38"/>
                  <a:gd name="T33" fmla="*/ 15 h 45"/>
                  <a:gd name="T34" fmla="*/ 34 w 38"/>
                  <a:gd name="T35" fmla="*/ 15 h 45"/>
                  <a:gd name="T36" fmla="*/ 36 w 38"/>
                  <a:gd name="T37" fmla="*/ 14 h 45"/>
                  <a:gd name="T38" fmla="*/ 37 w 38"/>
                  <a:gd name="T39" fmla="*/ 12 h 45"/>
                  <a:gd name="T40" fmla="*/ 37 w 38"/>
                  <a:gd name="T41" fmla="*/ 10 h 45"/>
                  <a:gd name="T42" fmla="*/ 36 w 38"/>
                  <a:gd name="T43" fmla="*/ 6 h 45"/>
                  <a:gd name="T44" fmla="*/ 32 w 38"/>
                  <a:gd name="T45" fmla="*/ 2 h 45"/>
                  <a:gd name="T46" fmla="*/ 27 w 38"/>
                  <a:gd name="T47" fmla="*/ 0 h 45"/>
                  <a:gd name="T48" fmla="*/ 22 w 38"/>
                  <a:gd name="T49" fmla="*/ 0 h 45"/>
                  <a:gd name="T50" fmla="*/ 13 w 38"/>
                  <a:gd name="T51" fmla="*/ 1 h 45"/>
                  <a:gd name="T52" fmla="*/ 6 w 38"/>
                  <a:gd name="T53" fmla="*/ 6 h 45"/>
                  <a:gd name="T54" fmla="*/ 2 w 38"/>
                  <a:gd name="T55" fmla="*/ 14 h 45"/>
                  <a:gd name="T56" fmla="*/ 0 w 38"/>
                  <a:gd name="T57" fmla="*/ 23 h 45"/>
                  <a:gd name="T58" fmla="*/ 2 w 38"/>
                  <a:gd name="T59" fmla="*/ 32 h 45"/>
                  <a:gd name="T60" fmla="*/ 6 w 38"/>
                  <a:gd name="T61" fmla="*/ 39 h 45"/>
                  <a:gd name="T62" fmla="*/ 13 w 38"/>
                  <a:gd name="T63" fmla="*/ 44 h 45"/>
                  <a:gd name="T64" fmla="*/ 22 w 38"/>
                  <a:gd name="T65" fmla="*/ 45 h 45"/>
                  <a:gd name="T66" fmla="*/ 26 w 38"/>
                  <a:gd name="T67" fmla="*/ 45 h 45"/>
                  <a:gd name="T68" fmla="*/ 30 w 38"/>
                  <a:gd name="T69" fmla="*/ 43 h 45"/>
                  <a:gd name="T70" fmla="*/ 33 w 38"/>
                  <a:gd name="T71" fmla="*/ 41 h 45"/>
                  <a:gd name="T72" fmla="*/ 35 w 38"/>
                  <a:gd name="T73" fmla="*/ 39 h 45"/>
                  <a:gd name="T74" fmla="*/ 36 w 38"/>
                  <a:gd name="T75" fmla="*/ 37 h 45"/>
                  <a:gd name="T76" fmla="*/ 37 w 38"/>
                  <a:gd name="T77" fmla="*/ 35 h 45"/>
                  <a:gd name="T78" fmla="*/ 38 w 38"/>
                  <a:gd name="T79" fmla="*/ 33 h 45"/>
                  <a:gd name="T80" fmla="*/ 38 w 38"/>
                  <a:gd name="T81" fmla="*/ 32 h 45"/>
                  <a:gd name="T82" fmla="*/ 38 w 38"/>
                  <a:gd name="T83" fmla="*/ 31 h 45"/>
                  <a:gd name="T84" fmla="*/ 37 w 38"/>
                  <a:gd name="T85" fmla="*/ 31 h 45"/>
                  <a:gd name="T86" fmla="*/ 36 w 38"/>
                  <a:gd name="T87" fmla="*/ 32 h 45"/>
                  <a:gd name="T88" fmla="*/ 36 w 38"/>
                  <a:gd name="T89" fmla="*/ 32 h 45"/>
                  <a:gd name="T90" fmla="*/ 34 w 38"/>
                  <a:gd name="T91" fmla="*/ 35 h 45"/>
                  <a:gd name="T92" fmla="*/ 33 w 38"/>
                  <a:gd name="T93" fmla="*/ 38 h 45"/>
                  <a:gd name="T94" fmla="*/ 31 w 38"/>
                  <a:gd name="T95" fmla="*/ 40 h 45"/>
                  <a:gd name="T96" fmla="*/ 29 w 38"/>
                  <a:gd name="T97" fmla="*/ 41 h 45"/>
                  <a:gd name="T98" fmla="*/ 27 w 38"/>
                  <a:gd name="T99" fmla="*/ 42 h 45"/>
                  <a:gd name="T100" fmla="*/ 26 w 38"/>
                  <a:gd name="T101" fmla="*/ 42 h 45"/>
                  <a:gd name="T102" fmla="*/ 24 w 38"/>
                  <a:gd name="T103" fmla="*/ 43 h 45"/>
                  <a:gd name="T104" fmla="*/ 22 w 38"/>
                  <a:gd name="T105" fmla="*/ 43 h 45"/>
                  <a:gd name="T106" fmla="*/ 20 w 38"/>
                  <a:gd name="T107" fmla="*/ 43 h 45"/>
                  <a:gd name="T108" fmla="*/ 18 w 38"/>
                  <a:gd name="T109" fmla="*/ 42 h 45"/>
                  <a:gd name="T110" fmla="*/ 16 w 38"/>
                  <a:gd name="T111" fmla="*/ 41 h 45"/>
                  <a:gd name="T112" fmla="*/ 13 w 38"/>
                  <a:gd name="T113" fmla="*/ 39 h 45"/>
                  <a:gd name="T114" fmla="*/ 11 w 38"/>
                  <a:gd name="T115" fmla="*/ 36 h 45"/>
                  <a:gd name="T116" fmla="*/ 10 w 38"/>
                  <a:gd name="T117" fmla="*/ 32 h 45"/>
                  <a:gd name="T118" fmla="*/ 9 w 38"/>
                  <a:gd name="T119" fmla="*/ 28 h 45"/>
                  <a:gd name="T120" fmla="*/ 8 w 38"/>
                  <a:gd name="T1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5">
                    <a:moveTo>
                      <a:pt x="8" y="22"/>
                    </a:moveTo>
                    <a:lnTo>
                      <a:pt x="10" y="12"/>
                    </a:lnTo>
                    <a:lnTo>
                      <a:pt x="13" y="6"/>
                    </a:lnTo>
                    <a:lnTo>
                      <a:pt x="18" y="3"/>
                    </a:lnTo>
                    <a:lnTo>
                      <a:pt x="22" y="2"/>
                    </a:lnTo>
                    <a:lnTo>
                      <a:pt x="23" y="2"/>
                    </a:lnTo>
                    <a:lnTo>
                      <a:pt x="26" y="2"/>
                    </a:lnTo>
                    <a:lnTo>
                      <a:pt x="30" y="4"/>
                    </a:lnTo>
                    <a:lnTo>
                      <a:pt x="33" y="6"/>
                    </a:lnTo>
                    <a:lnTo>
                      <a:pt x="30" y="6"/>
                    </a:lnTo>
                    <a:lnTo>
                      <a:pt x="29" y="8"/>
                    </a:lnTo>
                    <a:lnTo>
                      <a:pt x="28" y="9"/>
                    </a:lnTo>
                    <a:lnTo>
                      <a:pt x="28" y="10"/>
                    </a:lnTo>
                    <a:lnTo>
                      <a:pt x="28" y="12"/>
                    </a:lnTo>
                    <a:lnTo>
                      <a:pt x="29" y="14"/>
                    </a:lnTo>
                    <a:lnTo>
                      <a:pt x="31" y="15"/>
                    </a:lnTo>
                    <a:lnTo>
                      <a:pt x="32" y="15"/>
                    </a:lnTo>
                    <a:lnTo>
                      <a:pt x="34" y="15"/>
                    </a:lnTo>
                    <a:lnTo>
                      <a:pt x="36" y="14"/>
                    </a:lnTo>
                    <a:lnTo>
                      <a:pt x="37" y="12"/>
                    </a:lnTo>
                    <a:lnTo>
                      <a:pt x="37" y="10"/>
                    </a:lnTo>
                    <a:lnTo>
                      <a:pt x="36" y="6"/>
                    </a:lnTo>
                    <a:lnTo>
                      <a:pt x="32" y="2"/>
                    </a:lnTo>
                    <a:lnTo>
                      <a:pt x="27" y="0"/>
                    </a:lnTo>
                    <a:lnTo>
                      <a:pt x="22" y="0"/>
                    </a:lnTo>
                    <a:lnTo>
                      <a:pt x="13" y="1"/>
                    </a:lnTo>
                    <a:lnTo>
                      <a:pt x="6" y="6"/>
                    </a:lnTo>
                    <a:lnTo>
                      <a:pt x="2" y="14"/>
                    </a:lnTo>
                    <a:lnTo>
                      <a:pt x="0" y="23"/>
                    </a:lnTo>
                    <a:lnTo>
                      <a:pt x="2" y="32"/>
                    </a:lnTo>
                    <a:lnTo>
                      <a:pt x="6" y="39"/>
                    </a:lnTo>
                    <a:lnTo>
                      <a:pt x="13" y="44"/>
                    </a:lnTo>
                    <a:lnTo>
                      <a:pt x="22" y="45"/>
                    </a:lnTo>
                    <a:lnTo>
                      <a:pt x="26" y="45"/>
                    </a:lnTo>
                    <a:lnTo>
                      <a:pt x="30" y="43"/>
                    </a:lnTo>
                    <a:lnTo>
                      <a:pt x="33" y="41"/>
                    </a:lnTo>
                    <a:lnTo>
                      <a:pt x="35" y="39"/>
                    </a:lnTo>
                    <a:lnTo>
                      <a:pt x="36" y="37"/>
                    </a:lnTo>
                    <a:lnTo>
                      <a:pt x="37" y="35"/>
                    </a:lnTo>
                    <a:lnTo>
                      <a:pt x="38" y="33"/>
                    </a:lnTo>
                    <a:lnTo>
                      <a:pt x="38" y="32"/>
                    </a:lnTo>
                    <a:lnTo>
                      <a:pt x="38" y="31"/>
                    </a:lnTo>
                    <a:lnTo>
                      <a:pt x="37" y="31"/>
                    </a:lnTo>
                    <a:lnTo>
                      <a:pt x="36" y="32"/>
                    </a:lnTo>
                    <a:lnTo>
                      <a:pt x="36" y="32"/>
                    </a:lnTo>
                    <a:lnTo>
                      <a:pt x="34" y="35"/>
                    </a:lnTo>
                    <a:lnTo>
                      <a:pt x="33" y="38"/>
                    </a:lnTo>
                    <a:lnTo>
                      <a:pt x="31" y="40"/>
                    </a:lnTo>
                    <a:lnTo>
                      <a:pt x="29" y="41"/>
                    </a:lnTo>
                    <a:lnTo>
                      <a:pt x="27" y="42"/>
                    </a:lnTo>
                    <a:lnTo>
                      <a:pt x="26" y="42"/>
                    </a:lnTo>
                    <a:lnTo>
                      <a:pt x="24" y="43"/>
                    </a:lnTo>
                    <a:lnTo>
                      <a:pt x="22" y="43"/>
                    </a:lnTo>
                    <a:lnTo>
                      <a:pt x="20" y="43"/>
                    </a:lnTo>
                    <a:lnTo>
                      <a:pt x="18" y="42"/>
                    </a:lnTo>
                    <a:lnTo>
                      <a:pt x="16" y="41"/>
                    </a:lnTo>
                    <a:lnTo>
                      <a:pt x="13" y="39"/>
                    </a:lnTo>
                    <a:lnTo>
                      <a:pt x="11" y="36"/>
                    </a:lnTo>
                    <a:lnTo>
                      <a:pt x="10" y="32"/>
                    </a:lnTo>
                    <a:lnTo>
                      <a:pt x="9" y="28"/>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7" name="Freeform 490"/>
              <p:cNvSpPr>
                <a:spLocks noChangeAspect="1"/>
              </p:cNvSpPr>
              <p:nvPr/>
            </p:nvSpPr>
            <p:spPr bwMode="auto">
              <a:xfrm>
                <a:off x="2188" y="2947"/>
                <a:ext cx="18" cy="36"/>
              </a:xfrm>
              <a:custGeom>
                <a:avLst/>
                <a:gdLst>
                  <a:gd name="T0" fmla="*/ 17 w 18"/>
                  <a:gd name="T1" fmla="*/ 6 h 36"/>
                  <a:gd name="T2" fmla="*/ 18 w 18"/>
                  <a:gd name="T3" fmla="*/ 5 h 36"/>
                  <a:gd name="T4" fmla="*/ 18 w 18"/>
                  <a:gd name="T5" fmla="*/ 4 h 36"/>
                  <a:gd name="T6" fmla="*/ 18 w 18"/>
                  <a:gd name="T7" fmla="*/ 2 h 36"/>
                  <a:gd name="T8" fmla="*/ 17 w 18"/>
                  <a:gd name="T9" fmla="*/ 1 h 36"/>
                  <a:gd name="T10" fmla="*/ 15 w 18"/>
                  <a:gd name="T11" fmla="*/ 0 h 36"/>
                  <a:gd name="T12" fmla="*/ 14 w 18"/>
                  <a:gd name="T13" fmla="*/ 0 h 36"/>
                  <a:gd name="T14" fmla="*/ 12 w 18"/>
                  <a:gd name="T15" fmla="*/ 0 h 36"/>
                  <a:gd name="T16" fmla="*/ 11 w 18"/>
                  <a:gd name="T17" fmla="*/ 1 h 36"/>
                  <a:gd name="T18" fmla="*/ 10 w 18"/>
                  <a:gd name="T19" fmla="*/ 2 h 36"/>
                  <a:gd name="T20" fmla="*/ 10 w 18"/>
                  <a:gd name="T21" fmla="*/ 3 h 36"/>
                  <a:gd name="T22" fmla="*/ 1 w 18"/>
                  <a:gd name="T23" fmla="*/ 33 h 36"/>
                  <a:gd name="T24" fmla="*/ 1 w 18"/>
                  <a:gd name="T25" fmla="*/ 34 h 36"/>
                  <a:gd name="T26" fmla="*/ 0 w 18"/>
                  <a:gd name="T27" fmla="*/ 35 h 36"/>
                  <a:gd name="T28" fmla="*/ 1 w 18"/>
                  <a:gd name="T29" fmla="*/ 35 h 36"/>
                  <a:gd name="T30" fmla="*/ 2 w 18"/>
                  <a:gd name="T31" fmla="*/ 36 h 36"/>
                  <a:gd name="T32" fmla="*/ 2 w 18"/>
                  <a:gd name="T33" fmla="*/ 36 h 36"/>
                  <a:gd name="T34" fmla="*/ 3 w 18"/>
                  <a:gd name="T35" fmla="*/ 36 h 36"/>
                  <a:gd name="T36" fmla="*/ 4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8" y="5"/>
                    </a:lnTo>
                    <a:lnTo>
                      <a:pt x="18" y="4"/>
                    </a:lnTo>
                    <a:lnTo>
                      <a:pt x="18" y="2"/>
                    </a:lnTo>
                    <a:lnTo>
                      <a:pt x="17" y="1"/>
                    </a:lnTo>
                    <a:lnTo>
                      <a:pt x="15" y="0"/>
                    </a:lnTo>
                    <a:lnTo>
                      <a:pt x="14" y="0"/>
                    </a:lnTo>
                    <a:lnTo>
                      <a:pt x="12" y="0"/>
                    </a:lnTo>
                    <a:lnTo>
                      <a:pt x="11" y="1"/>
                    </a:lnTo>
                    <a:lnTo>
                      <a:pt x="10" y="2"/>
                    </a:lnTo>
                    <a:lnTo>
                      <a:pt x="10" y="3"/>
                    </a:lnTo>
                    <a:lnTo>
                      <a:pt x="1" y="33"/>
                    </a:lnTo>
                    <a:lnTo>
                      <a:pt x="1" y="34"/>
                    </a:lnTo>
                    <a:lnTo>
                      <a:pt x="0" y="35"/>
                    </a:lnTo>
                    <a:lnTo>
                      <a:pt x="1" y="35"/>
                    </a:lnTo>
                    <a:lnTo>
                      <a:pt x="2" y="36"/>
                    </a:lnTo>
                    <a:lnTo>
                      <a:pt x="2" y="36"/>
                    </a:lnTo>
                    <a:lnTo>
                      <a:pt x="3" y="36"/>
                    </a:lnTo>
                    <a:lnTo>
                      <a:pt x="4"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8" name="Freeform 491"/>
              <p:cNvSpPr>
                <a:spLocks noChangeAspect="1"/>
              </p:cNvSpPr>
              <p:nvPr/>
            </p:nvSpPr>
            <p:spPr bwMode="auto">
              <a:xfrm>
                <a:off x="2215" y="2961"/>
                <a:ext cx="31" cy="62"/>
              </a:xfrm>
              <a:custGeom>
                <a:avLst/>
                <a:gdLst>
                  <a:gd name="T0" fmla="*/ 15 w 31"/>
                  <a:gd name="T1" fmla="*/ 21 h 62"/>
                  <a:gd name="T2" fmla="*/ 30 w 31"/>
                  <a:gd name="T3" fmla="*/ 21 h 62"/>
                  <a:gd name="T4" fmla="*/ 30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9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1 w 31"/>
                  <a:gd name="T41" fmla="*/ 62 h 62"/>
                  <a:gd name="T42" fmla="*/ 24 w 31"/>
                  <a:gd name="T43" fmla="*/ 62 h 62"/>
                  <a:gd name="T44" fmla="*/ 26 w 31"/>
                  <a:gd name="T45" fmla="*/ 61 h 62"/>
                  <a:gd name="T46" fmla="*/ 28 w 31"/>
                  <a:gd name="T47" fmla="*/ 60 h 62"/>
                  <a:gd name="T48" fmla="*/ 29 w 31"/>
                  <a:gd name="T49" fmla="*/ 58 h 62"/>
                  <a:gd name="T50" fmla="*/ 30 w 31"/>
                  <a:gd name="T51" fmla="*/ 56 h 62"/>
                  <a:gd name="T52" fmla="*/ 31 w 31"/>
                  <a:gd name="T53" fmla="*/ 54 h 62"/>
                  <a:gd name="T54" fmla="*/ 31 w 31"/>
                  <a:gd name="T55" fmla="*/ 51 h 62"/>
                  <a:gd name="T56" fmla="*/ 31 w 31"/>
                  <a:gd name="T57" fmla="*/ 49 h 62"/>
                  <a:gd name="T58" fmla="*/ 31 w 31"/>
                  <a:gd name="T59" fmla="*/ 43 h 62"/>
                  <a:gd name="T60" fmla="*/ 29 w 31"/>
                  <a:gd name="T61" fmla="*/ 43 h 62"/>
                  <a:gd name="T62" fmla="*/ 29 w 31"/>
                  <a:gd name="T63" fmla="*/ 49 h 62"/>
                  <a:gd name="T64" fmla="*/ 28 w 31"/>
                  <a:gd name="T65" fmla="*/ 53 h 62"/>
                  <a:gd name="T66" fmla="*/ 27 w 31"/>
                  <a:gd name="T67" fmla="*/ 57 h 62"/>
                  <a:gd name="T68" fmla="*/ 25 w 31"/>
                  <a:gd name="T69" fmla="*/ 59 h 62"/>
                  <a:gd name="T70" fmla="*/ 22 w 31"/>
                  <a:gd name="T71" fmla="*/ 60 h 62"/>
                  <a:gd name="T72" fmla="*/ 20 w 31"/>
                  <a:gd name="T73" fmla="*/ 59 h 62"/>
                  <a:gd name="T74" fmla="*/ 18 w 31"/>
                  <a:gd name="T75" fmla="*/ 58 h 62"/>
                  <a:gd name="T76" fmla="*/ 17 w 31"/>
                  <a:gd name="T77" fmla="*/ 57 h 62"/>
                  <a:gd name="T78" fmla="*/ 16 w 31"/>
                  <a:gd name="T79" fmla="*/ 55 h 62"/>
                  <a:gd name="T80" fmla="*/ 16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30" y="21"/>
                    </a:lnTo>
                    <a:lnTo>
                      <a:pt x="30" y="18"/>
                    </a:lnTo>
                    <a:lnTo>
                      <a:pt x="15" y="18"/>
                    </a:lnTo>
                    <a:lnTo>
                      <a:pt x="15" y="0"/>
                    </a:lnTo>
                    <a:lnTo>
                      <a:pt x="13" y="0"/>
                    </a:lnTo>
                    <a:lnTo>
                      <a:pt x="12" y="6"/>
                    </a:lnTo>
                    <a:lnTo>
                      <a:pt x="10" y="12"/>
                    </a:lnTo>
                    <a:lnTo>
                      <a:pt x="6" y="17"/>
                    </a:lnTo>
                    <a:lnTo>
                      <a:pt x="0" y="19"/>
                    </a:lnTo>
                    <a:lnTo>
                      <a:pt x="0" y="21"/>
                    </a:lnTo>
                    <a:lnTo>
                      <a:pt x="8" y="21"/>
                    </a:lnTo>
                    <a:lnTo>
                      <a:pt x="8" y="49"/>
                    </a:lnTo>
                    <a:lnTo>
                      <a:pt x="9" y="53"/>
                    </a:lnTo>
                    <a:lnTo>
                      <a:pt x="10" y="56"/>
                    </a:lnTo>
                    <a:lnTo>
                      <a:pt x="12" y="58"/>
                    </a:lnTo>
                    <a:lnTo>
                      <a:pt x="14" y="60"/>
                    </a:lnTo>
                    <a:lnTo>
                      <a:pt x="16" y="61"/>
                    </a:lnTo>
                    <a:lnTo>
                      <a:pt x="18" y="62"/>
                    </a:lnTo>
                    <a:lnTo>
                      <a:pt x="20" y="62"/>
                    </a:lnTo>
                    <a:lnTo>
                      <a:pt x="21" y="62"/>
                    </a:lnTo>
                    <a:lnTo>
                      <a:pt x="24" y="62"/>
                    </a:lnTo>
                    <a:lnTo>
                      <a:pt x="26" y="61"/>
                    </a:lnTo>
                    <a:lnTo>
                      <a:pt x="28" y="60"/>
                    </a:lnTo>
                    <a:lnTo>
                      <a:pt x="29" y="58"/>
                    </a:lnTo>
                    <a:lnTo>
                      <a:pt x="30" y="56"/>
                    </a:lnTo>
                    <a:lnTo>
                      <a:pt x="31" y="54"/>
                    </a:lnTo>
                    <a:lnTo>
                      <a:pt x="31" y="51"/>
                    </a:lnTo>
                    <a:lnTo>
                      <a:pt x="31" y="49"/>
                    </a:lnTo>
                    <a:lnTo>
                      <a:pt x="31" y="43"/>
                    </a:lnTo>
                    <a:lnTo>
                      <a:pt x="29" y="43"/>
                    </a:lnTo>
                    <a:lnTo>
                      <a:pt x="29" y="49"/>
                    </a:lnTo>
                    <a:lnTo>
                      <a:pt x="28" y="53"/>
                    </a:lnTo>
                    <a:lnTo>
                      <a:pt x="27" y="57"/>
                    </a:lnTo>
                    <a:lnTo>
                      <a:pt x="25" y="59"/>
                    </a:lnTo>
                    <a:lnTo>
                      <a:pt x="22" y="60"/>
                    </a:lnTo>
                    <a:lnTo>
                      <a:pt x="20" y="59"/>
                    </a:lnTo>
                    <a:lnTo>
                      <a:pt x="18" y="58"/>
                    </a:lnTo>
                    <a:lnTo>
                      <a:pt x="17" y="57"/>
                    </a:lnTo>
                    <a:lnTo>
                      <a:pt x="16" y="55"/>
                    </a:lnTo>
                    <a:lnTo>
                      <a:pt x="16"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9" name="Freeform 492"/>
              <p:cNvSpPr>
                <a:spLocks noChangeAspect="1" noEditPoints="1"/>
              </p:cNvSpPr>
              <p:nvPr/>
            </p:nvSpPr>
            <p:spPr bwMode="auto">
              <a:xfrm>
                <a:off x="2255" y="2978"/>
                <a:ext cx="44" cy="45"/>
              </a:xfrm>
              <a:custGeom>
                <a:avLst/>
                <a:gdLst>
                  <a:gd name="T0" fmla="*/ 44 w 44"/>
                  <a:gd name="T1" fmla="*/ 23 h 45"/>
                  <a:gd name="T2" fmla="*/ 43 w 44"/>
                  <a:gd name="T3" fmla="*/ 18 h 45"/>
                  <a:gd name="T4" fmla="*/ 42 w 44"/>
                  <a:gd name="T5" fmla="*/ 14 h 45"/>
                  <a:gd name="T6" fmla="*/ 40 w 44"/>
                  <a:gd name="T7" fmla="*/ 10 h 45"/>
                  <a:gd name="T8" fmla="*/ 37 w 44"/>
                  <a:gd name="T9" fmla="*/ 6 h 45"/>
                  <a:gd name="T10" fmla="*/ 34 w 44"/>
                  <a:gd name="T11" fmla="*/ 4 h 45"/>
                  <a:gd name="T12" fmla="*/ 30 w 44"/>
                  <a:gd name="T13" fmla="*/ 1 h 45"/>
                  <a:gd name="T14" fmla="*/ 26 w 44"/>
                  <a:gd name="T15" fmla="*/ 0 h 45"/>
                  <a:gd name="T16" fmla="*/ 22 w 44"/>
                  <a:gd name="T17" fmla="*/ 0 h 45"/>
                  <a:gd name="T18" fmla="*/ 17 w 44"/>
                  <a:gd name="T19" fmla="*/ 0 h 45"/>
                  <a:gd name="T20" fmla="*/ 13 w 44"/>
                  <a:gd name="T21" fmla="*/ 1 h 45"/>
                  <a:gd name="T22" fmla="*/ 9 w 44"/>
                  <a:gd name="T23" fmla="*/ 4 h 45"/>
                  <a:gd name="T24" fmla="*/ 6 w 44"/>
                  <a:gd name="T25" fmla="*/ 6 h 45"/>
                  <a:gd name="T26" fmla="*/ 3 w 44"/>
                  <a:gd name="T27" fmla="*/ 10 h 45"/>
                  <a:gd name="T28" fmla="*/ 1 w 44"/>
                  <a:gd name="T29" fmla="*/ 14 h 45"/>
                  <a:gd name="T30" fmla="*/ 0 w 44"/>
                  <a:gd name="T31" fmla="*/ 18 h 45"/>
                  <a:gd name="T32" fmla="*/ 0 w 44"/>
                  <a:gd name="T33" fmla="*/ 23 h 45"/>
                  <a:gd name="T34" fmla="*/ 1 w 44"/>
                  <a:gd name="T35" fmla="*/ 32 h 45"/>
                  <a:gd name="T36" fmla="*/ 6 w 44"/>
                  <a:gd name="T37" fmla="*/ 39 h 45"/>
                  <a:gd name="T38" fmla="*/ 13 w 44"/>
                  <a:gd name="T39" fmla="*/ 44 h 45"/>
                  <a:gd name="T40" fmla="*/ 22 w 44"/>
                  <a:gd name="T41" fmla="*/ 45 h 45"/>
                  <a:gd name="T42" fmla="*/ 30 w 44"/>
                  <a:gd name="T43" fmla="*/ 44 h 45"/>
                  <a:gd name="T44" fmla="*/ 37 w 44"/>
                  <a:gd name="T45" fmla="*/ 39 h 45"/>
                  <a:gd name="T46" fmla="*/ 42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0 w 44"/>
                  <a:gd name="T59" fmla="*/ 36 h 45"/>
                  <a:gd name="T60" fmla="*/ 9 w 44"/>
                  <a:gd name="T61" fmla="*/ 33 h 45"/>
                  <a:gd name="T62" fmla="*/ 8 w 44"/>
                  <a:gd name="T63" fmla="*/ 29 h 45"/>
                  <a:gd name="T64" fmla="*/ 8 w 44"/>
                  <a:gd name="T65" fmla="*/ 25 h 45"/>
                  <a:gd name="T66" fmla="*/ 8 w 44"/>
                  <a:gd name="T67" fmla="*/ 22 h 45"/>
                  <a:gd name="T68" fmla="*/ 8 w 44"/>
                  <a:gd name="T69" fmla="*/ 19 h 45"/>
                  <a:gd name="T70" fmla="*/ 8 w 44"/>
                  <a:gd name="T71" fmla="*/ 15 h 45"/>
                  <a:gd name="T72" fmla="*/ 9 w 44"/>
                  <a:gd name="T73" fmla="*/ 12 h 45"/>
                  <a:gd name="T74" fmla="*/ 10 w 44"/>
                  <a:gd name="T75" fmla="*/ 8 h 45"/>
                  <a:gd name="T76" fmla="*/ 13 w 44"/>
                  <a:gd name="T77" fmla="*/ 5 h 45"/>
                  <a:gd name="T78" fmla="*/ 16 w 44"/>
                  <a:gd name="T79" fmla="*/ 3 h 45"/>
                  <a:gd name="T80" fmla="*/ 19 w 44"/>
                  <a:gd name="T81" fmla="*/ 2 h 45"/>
                  <a:gd name="T82" fmla="*/ 22 w 44"/>
                  <a:gd name="T83" fmla="*/ 2 h 45"/>
                  <a:gd name="T84" fmla="*/ 25 w 44"/>
                  <a:gd name="T85" fmla="*/ 2 h 45"/>
                  <a:gd name="T86" fmla="*/ 28 w 44"/>
                  <a:gd name="T87" fmla="*/ 3 h 45"/>
                  <a:gd name="T88" fmla="*/ 31 w 44"/>
                  <a:gd name="T89" fmla="*/ 5 h 45"/>
                  <a:gd name="T90" fmla="*/ 33 w 44"/>
                  <a:gd name="T91" fmla="*/ 8 h 45"/>
                  <a:gd name="T92" fmla="*/ 34 w 44"/>
                  <a:gd name="T93" fmla="*/ 12 h 45"/>
                  <a:gd name="T94" fmla="*/ 35 w 44"/>
                  <a:gd name="T95" fmla="*/ 15 h 45"/>
                  <a:gd name="T96" fmla="*/ 36 w 44"/>
                  <a:gd name="T97" fmla="*/ 19 h 45"/>
                  <a:gd name="T98" fmla="*/ 36 w 44"/>
                  <a:gd name="T99" fmla="*/ 22 h 45"/>
                  <a:gd name="T100" fmla="*/ 36 w 44"/>
                  <a:gd name="T101" fmla="*/ 25 h 45"/>
                  <a:gd name="T102" fmla="*/ 35 w 44"/>
                  <a:gd name="T103" fmla="*/ 28 h 45"/>
                  <a:gd name="T104" fmla="*/ 35 w 44"/>
                  <a:gd name="T105" fmla="*/ 32 h 45"/>
                  <a:gd name="T106" fmla="*/ 33 w 44"/>
                  <a:gd name="T107" fmla="*/ 35 h 45"/>
                  <a:gd name="T108" fmla="*/ 31 w 44"/>
                  <a:gd name="T109" fmla="*/ 38 h 45"/>
                  <a:gd name="T110" fmla="*/ 29 w 44"/>
                  <a:gd name="T111" fmla="*/ 41 h 45"/>
                  <a:gd name="T112" fmla="*/ 25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3" y="18"/>
                    </a:lnTo>
                    <a:lnTo>
                      <a:pt x="42" y="14"/>
                    </a:lnTo>
                    <a:lnTo>
                      <a:pt x="40" y="10"/>
                    </a:lnTo>
                    <a:lnTo>
                      <a:pt x="37" y="6"/>
                    </a:lnTo>
                    <a:lnTo>
                      <a:pt x="34" y="4"/>
                    </a:lnTo>
                    <a:lnTo>
                      <a:pt x="30" y="1"/>
                    </a:lnTo>
                    <a:lnTo>
                      <a:pt x="26" y="0"/>
                    </a:lnTo>
                    <a:lnTo>
                      <a:pt x="22" y="0"/>
                    </a:lnTo>
                    <a:lnTo>
                      <a:pt x="17" y="0"/>
                    </a:lnTo>
                    <a:lnTo>
                      <a:pt x="13" y="1"/>
                    </a:lnTo>
                    <a:lnTo>
                      <a:pt x="9" y="4"/>
                    </a:lnTo>
                    <a:lnTo>
                      <a:pt x="6" y="6"/>
                    </a:lnTo>
                    <a:lnTo>
                      <a:pt x="3" y="10"/>
                    </a:lnTo>
                    <a:lnTo>
                      <a:pt x="1" y="14"/>
                    </a:lnTo>
                    <a:lnTo>
                      <a:pt x="0" y="18"/>
                    </a:lnTo>
                    <a:lnTo>
                      <a:pt x="0" y="23"/>
                    </a:lnTo>
                    <a:lnTo>
                      <a:pt x="1" y="32"/>
                    </a:lnTo>
                    <a:lnTo>
                      <a:pt x="6" y="39"/>
                    </a:lnTo>
                    <a:lnTo>
                      <a:pt x="13" y="44"/>
                    </a:lnTo>
                    <a:lnTo>
                      <a:pt x="22" y="45"/>
                    </a:lnTo>
                    <a:lnTo>
                      <a:pt x="30" y="44"/>
                    </a:lnTo>
                    <a:lnTo>
                      <a:pt x="37" y="39"/>
                    </a:lnTo>
                    <a:lnTo>
                      <a:pt x="42" y="32"/>
                    </a:lnTo>
                    <a:lnTo>
                      <a:pt x="44" y="23"/>
                    </a:lnTo>
                    <a:close/>
                    <a:moveTo>
                      <a:pt x="22" y="43"/>
                    </a:moveTo>
                    <a:lnTo>
                      <a:pt x="19" y="42"/>
                    </a:lnTo>
                    <a:lnTo>
                      <a:pt x="16" y="41"/>
                    </a:lnTo>
                    <a:lnTo>
                      <a:pt x="13" y="39"/>
                    </a:lnTo>
                    <a:lnTo>
                      <a:pt x="10" y="36"/>
                    </a:lnTo>
                    <a:lnTo>
                      <a:pt x="9" y="33"/>
                    </a:lnTo>
                    <a:lnTo>
                      <a:pt x="8" y="29"/>
                    </a:lnTo>
                    <a:lnTo>
                      <a:pt x="8" y="25"/>
                    </a:lnTo>
                    <a:lnTo>
                      <a:pt x="8" y="22"/>
                    </a:lnTo>
                    <a:lnTo>
                      <a:pt x="8" y="19"/>
                    </a:lnTo>
                    <a:lnTo>
                      <a:pt x="8" y="15"/>
                    </a:lnTo>
                    <a:lnTo>
                      <a:pt x="9" y="12"/>
                    </a:lnTo>
                    <a:lnTo>
                      <a:pt x="10" y="8"/>
                    </a:lnTo>
                    <a:lnTo>
                      <a:pt x="13" y="5"/>
                    </a:lnTo>
                    <a:lnTo>
                      <a:pt x="16" y="3"/>
                    </a:lnTo>
                    <a:lnTo>
                      <a:pt x="19" y="2"/>
                    </a:lnTo>
                    <a:lnTo>
                      <a:pt x="22" y="2"/>
                    </a:lnTo>
                    <a:lnTo>
                      <a:pt x="25" y="2"/>
                    </a:lnTo>
                    <a:lnTo>
                      <a:pt x="28" y="3"/>
                    </a:lnTo>
                    <a:lnTo>
                      <a:pt x="31" y="5"/>
                    </a:lnTo>
                    <a:lnTo>
                      <a:pt x="33" y="8"/>
                    </a:lnTo>
                    <a:lnTo>
                      <a:pt x="34" y="12"/>
                    </a:lnTo>
                    <a:lnTo>
                      <a:pt x="35" y="15"/>
                    </a:lnTo>
                    <a:lnTo>
                      <a:pt x="36" y="19"/>
                    </a:lnTo>
                    <a:lnTo>
                      <a:pt x="36" y="22"/>
                    </a:lnTo>
                    <a:lnTo>
                      <a:pt x="36" y="25"/>
                    </a:lnTo>
                    <a:lnTo>
                      <a:pt x="35" y="28"/>
                    </a:lnTo>
                    <a:lnTo>
                      <a:pt x="35" y="32"/>
                    </a:lnTo>
                    <a:lnTo>
                      <a:pt x="33" y="35"/>
                    </a:lnTo>
                    <a:lnTo>
                      <a:pt x="31" y="38"/>
                    </a:lnTo>
                    <a:lnTo>
                      <a:pt x="29" y="41"/>
                    </a:lnTo>
                    <a:lnTo>
                      <a:pt x="25"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0" name="Freeform 493"/>
              <p:cNvSpPr>
                <a:spLocks noChangeAspect="1"/>
              </p:cNvSpPr>
              <p:nvPr/>
            </p:nvSpPr>
            <p:spPr bwMode="auto">
              <a:xfrm>
                <a:off x="2304" y="2961"/>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2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9 h 62"/>
                  <a:gd name="T26" fmla="*/ 9 w 31"/>
                  <a:gd name="T27" fmla="*/ 53 h 62"/>
                  <a:gd name="T28" fmla="*/ 10 w 31"/>
                  <a:gd name="T29" fmla="*/ 56 h 62"/>
                  <a:gd name="T30" fmla="*/ 11 w 31"/>
                  <a:gd name="T31" fmla="*/ 58 h 62"/>
                  <a:gd name="T32" fmla="*/ 13 w 31"/>
                  <a:gd name="T33" fmla="*/ 60 h 62"/>
                  <a:gd name="T34" fmla="*/ 15 w 31"/>
                  <a:gd name="T35" fmla="*/ 61 h 62"/>
                  <a:gd name="T36" fmla="*/ 17 w 31"/>
                  <a:gd name="T37" fmla="*/ 62 h 62"/>
                  <a:gd name="T38" fmla="*/ 19 w 31"/>
                  <a:gd name="T39" fmla="*/ 62 h 62"/>
                  <a:gd name="T40" fmla="*/ 21 w 31"/>
                  <a:gd name="T41" fmla="*/ 62 h 62"/>
                  <a:gd name="T42" fmla="*/ 23 w 31"/>
                  <a:gd name="T43" fmla="*/ 62 h 62"/>
                  <a:gd name="T44" fmla="*/ 26 w 31"/>
                  <a:gd name="T45" fmla="*/ 61 h 62"/>
                  <a:gd name="T46" fmla="*/ 27 w 31"/>
                  <a:gd name="T47" fmla="*/ 60 h 62"/>
                  <a:gd name="T48" fmla="*/ 29 w 31"/>
                  <a:gd name="T49" fmla="*/ 58 h 62"/>
                  <a:gd name="T50" fmla="*/ 30 w 31"/>
                  <a:gd name="T51" fmla="*/ 56 h 62"/>
                  <a:gd name="T52" fmla="*/ 30 w 31"/>
                  <a:gd name="T53" fmla="*/ 54 h 62"/>
                  <a:gd name="T54" fmla="*/ 31 w 31"/>
                  <a:gd name="T55" fmla="*/ 51 h 62"/>
                  <a:gd name="T56" fmla="*/ 31 w 31"/>
                  <a:gd name="T57" fmla="*/ 49 h 62"/>
                  <a:gd name="T58" fmla="*/ 31 w 31"/>
                  <a:gd name="T59" fmla="*/ 43 h 62"/>
                  <a:gd name="T60" fmla="*/ 28 w 31"/>
                  <a:gd name="T61" fmla="*/ 43 h 62"/>
                  <a:gd name="T62" fmla="*/ 28 w 31"/>
                  <a:gd name="T63" fmla="*/ 49 h 62"/>
                  <a:gd name="T64" fmla="*/ 28 w 31"/>
                  <a:gd name="T65" fmla="*/ 53 h 62"/>
                  <a:gd name="T66" fmla="*/ 26 w 31"/>
                  <a:gd name="T67" fmla="*/ 57 h 62"/>
                  <a:gd name="T68" fmla="*/ 24 w 31"/>
                  <a:gd name="T69" fmla="*/ 59 h 62"/>
                  <a:gd name="T70" fmla="*/ 22 w 31"/>
                  <a:gd name="T71" fmla="*/ 60 h 62"/>
                  <a:gd name="T72" fmla="*/ 19 w 31"/>
                  <a:gd name="T73" fmla="*/ 59 h 62"/>
                  <a:gd name="T74" fmla="*/ 18 w 31"/>
                  <a:gd name="T75" fmla="*/ 58 h 62"/>
                  <a:gd name="T76" fmla="*/ 17 w 31"/>
                  <a:gd name="T77" fmla="*/ 57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2" y="0"/>
                    </a:lnTo>
                    <a:lnTo>
                      <a:pt x="12" y="6"/>
                    </a:lnTo>
                    <a:lnTo>
                      <a:pt x="10" y="12"/>
                    </a:lnTo>
                    <a:lnTo>
                      <a:pt x="6" y="17"/>
                    </a:lnTo>
                    <a:lnTo>
                      <a:pt x="0" y="19"/>
                    </a:lnTo>
                    <a:lnTo>
                      <a:pt x="0" y="21"/>
                    </a:lnTo>
                    <a:lnTo>
                      <a:pt x="8" y="21"/>
                    </a:lnTo>
                    <a:lnTo>
                      <a:pt x="8" y="49"/>
                    </a:lnTo>
                    <a:lnTo>
                      <a:pt x="9" y="53"/>
                    </a:lnTo>
                    <a:lnTo>
                      <a:pt x="10" y="56"/>
                    </a:lnTo>
                    <a:lnTo>
                      <a:pt x="11" y="58"/>
                    </a:lnTo>
                    <a:lnTo>
                      <a:pt x="13" y="60"/>
                    </a:lnTo>
                    <a:lnTo>
                      <a:pt x="15" y="61"/>
                    </a:lnTo>
                    <a:lnTo>
                      <a:pt x="17" y="62"/>
                    </a:lnTo>
                    <a:lnTo>
                      <a:pt x="19" y="62"/>
                    </a:lnTo>
                    <a:lnTo>
                      <a:pt x="21" y="62"/>
                    </a:lnTo>
                    <a:lnTo>
                      <a:pt x="23" y="62"/>
                    </a:lnTo>
                    <a:lnTo>
                      <a:pt x="26" y="61"/>
                    </a:lnTo>
                    <a:lnTo>
                      <a:pt x="27" y="60"/>
                    </a:lnTo>
                    <a:lnTo>
                      <a:pt x="29" y="58"/>
                    </a:lnTo>
                    <a:lnTo>
                      <a:pt x="30" y="56"/>
                    </a:lnTo>
                    <a:lnTo>
                      <a:pt x="30" y="54"/>
                    </a:lnTo>
                    <a:lnTo>
                      <a:pt x="31" y="51"/>
                    </a:lnTo>
                    <a:lnTo>
                      <a:pt x="31" y="49"/>
                    </a:lnTo>
                    <a:lnTo>
                      <a:pt x="31" y="43"/>
                    </a:lnTo>
                    <a:lnTo>
                      <a:pt x="28" y="43"/>
                    </a:lnTo>
                    <a:lnTo>
                      <a:pt x="28" y="49"/>
                    </a:lnTo>
                    <a:lnTo>
                      <a:pt x="28" y="53"/>
                    </a:lnTo>
                    <a:lnTo>
                      <a:pt x="26" y="57"/>
                    </a:lnTo>
                    <a:lnTo>
                      <a:pt x="24" y="59"/>
                    </a:lnTo>
                    <a:lnTo>
                      <a:pt x="22" y="60"/>
                    </a:lnTo>
                    <a:lnTo>
                      <a:pt x="19" y="59"/>
                    </a:lnTo>
                    <a:lnTo>
                      <a:pt x="18" y="58"/>
                    </a:lnTo>
                    <a:lnTo>
                      <a:pt x="17" y="57"/>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1" name="Freeform 494"/>
              <p:cNvSpPr>
                <a:spLocks noChangeAspect="1" noEditPoints="1"/>
              </p:cNvSpPr>
              <p:nvPr/>
            </p:nvSpPr>
            <p:spPr bwMode="auto">
              <a:xfrm>
                <a:off x="2345" y="2978"/>
                <a:ext cx="45" cy="45"/>
              </a:xfrm>
              <a:custGeom>
                <a:avLst/>
                <a:gdLst>
                  <a:gd name="T0" fmla="*/ 29 w 45"/>
                  <a:gd name="T1" fmla="*/ 40 h 45"/>
                  <a:gd name="T2" fmla="*/ 33 w 45"/>
                  <a:gd name="T3" fmla="*/ 44 h 45"/>
                  <a:gd name="T4" fmla="*/ 38 w 45"/>
                  <a:gd name="T5" fmla="*/ 45 h 45"/>
                  <a:gd name="T6" fmla="*/ 40 w 45"/>
                  <a:gd name="T7" fmla="*/ 44 h 45"/>
                  <a:gd name="T8" fmla="*/ 43 w 45"/>
                  <a:gd name="T9" fmla="*/ 42 h 45"/>
                  <a:gd name="T10" fmla="*/ 44 w 45"/>
                  <a:gd name="T11" fmla="*/ 38 h 45"/>
                  <a:gd name="T12" fmla="*/ 45 w 45"/>
                  <a:gd name="T13" fmla="*/ 30 h 45"/>
                  <a:gd name="T14" fmla="*/ 42 w 45"/>
                  <a:gd name="T15" fmla="*/ 35 h 45"/>
                  <a:gd name="T16" fmla="*/ 41 w 45"/>
                  <a:gd name="T17" fmla="*/ 41 h 45"/>
                  <a:gd name="T18" fmla="*/ 39 w 45"/>
                  <a:gd name="T19" fmla="*/ 42 h 45"/>
                  <a:gd name="T20" fmla="*/ 36 w 45"/>
                  <a:gd name="T21" fmla="*/ 39 h 45"/>
                  <a:gd name="T22" fmla="*/ 35 w 45"/>
                  <a:gd name="T23" fmla="*/ 37 h 45"/>
                  <a:gd name="T24" fmla="*/ 35 w 45"/>
                  <a:gd name="T25" fmla="*/ 14 h 45"/>
                  <a:gd name="T26" fmla="*/ 33 w 45"/>
                  <a:gd name="T27" fmla="*/ 8 h 45"/>
                  <a:gd name="T28" fmla="*/ 28 w 45"/>
                  <a:gd name="T29" fmla="*/ 2 h 45"/>
                  <a:gd name="T30" fmla="*/ 21 w 45"/>
                  <a:gd name="T31" fmla="*/ 0 h 45"/>
                  <a:gd name="T32" fmla="*/ 15 w 45"/>
                  <a:gd name="T33" fmla="*/ 0 h 45"/>
                  <a:gd name="T34" fmla="*/ 9 w 45"/>
                  <a:gd name="T35" fmla="*/ 1 h 45"/>
                  <a:gd name="T36" fmla="*/ 5 w 45"/>
                  <a:gd name="T37" fmla="*/ 4 h 45"/>
                  <a:gd name="T38" fmla="*/ 3 w 45"/>
                  <a:gd name="T39" fmla="*/ 8 h 45"/>
                  <a:gd name="T40" fmla="*/ 3 w 45"/>
                  <a:gd name="T41" fmla="*/ 13 h 45"/>
                  <a:gd name="T42" fmla="*/ 5 w 45"/>
                  <a:gd name="T43" fmla="*/ 15 h 45"/>
                  <a:gd name="T44" fmla="*/ 9 w 45"/>
                  <a:gd name="T45" fmla="*/ 15 h 45"/>
                  <a:gd name="T46" fmla="*/ 11 w 45"/>
                  <a:gd name="T47" fmla="*/ 13 h 45"/>
                  <a:gd name="T48" fmla="*/ 12 w 45"/>
                  <a:gd name="T49" fmla="*/ 10 h 45"/>
                  <a:gd name="T50" fmla="*/ 9 w 45"/>
                  <a:gd name="T51" fmla="*/ 7 h 45"/>
                  <a:gd name="T52" fmla="*/ 9 w 45"/>
                  <a:gd name="T53" fmla="*/ 4 h 45"/>
                  <a:gd name="T54" fmla="*/ 15 w 45"/>
                  <a:gd name="T55" fmla="*/ 2 h 45"/>
                  <a:gd name="T56" fmla="*/ 19 w 45"/>
                  <a:gd name="T57" fmla="*/ 2 h 45"/>
                  <a:gd name="T58" fmla="*/ 23 w 45"/>
                  <a:gd name="T59" fmla="*/ 3 h 45"/>
                  <a:gd name="T60" fmla="*/ 26 w 45"/>
                  <a:gd name="T61" fmla="*/ 7 h 45"/>
                  <a:gd name="T62" fmla="*/ 28 w 45"/>
                  <a:gd name="T63" fmla="*/ 11 h 45"/>
                  <a:gd name="T64" fmla="*/ 28 w 45"/>
                  <a:gd name="T65" fmla="*/ 18 h 45"/>
                  <a:gd name="T66" fmla="*/ 10 w 45"/>
                  <a:gd name="T67" fmla="*/ 22 h 45"/>
                  <a:gd name="T68" fmla="*/ 2 w 45"/>
                  <a:gd name="T69" fmla="*/ 28 h 45"/>
                  <a:gd name="T70" fmla="*/ 0 w 45"/>
                  <a:gd name="T71" fmla="*/ 35 h 45"/>
                  <a:gd name="T72" fmla="*/ 5 w 45"/>
                  <a:gd name="T73" fmla="*/ 43 h 45"/>
                  <a:gd name="T74" fmla="*/ 16 w 45"/>
                  <a:gd name="T75" fmla="*/ 45 h 45"/>
                  <a:gd name="T76" fmla="*/ 24 w 45"/>
                  <a:gd name="T77" fmla="*/ 43 h 45"/>
                  <a:gd name="T78" fmla="*/ 29 w 45"/>
                  <a:gd name="T79" fmla="*/ 37 h 45"/>
                  <a:gd name="T80" fmla="*/ 28 w 45"/>
                  <a:gd name="T81" fmla="*/ 30 h 45"/>
                  <a:gd name="T82" fmla="*/ 27 w 45"/>
                  <a:gd name="T83" fmla="*/ 36 h 45"/>
                  <a:gd name="T84" fmla="*/ 24 w 45"/>
                  <a:gd name="T85" fmla="*/ 40 h 45"/>
                  <a:gd name="T86" fmla="*/ 20 w 45"/>
                  <a:gd name="T87" fmla="*/ 42 h 45"/>
                  <a:gd name="T88" fmla="*/ 16 w 45"/>
                  <a:gd name="T89" fmla="*/ 43 h 45"/>
                  <a:gd name="T90" fmla="*/ 10 w 45"/>
                  <a:gd name="T91" fmla="*/ 41 h 45"/>
                  <a:gd name="T92" fmla="*/ 7 w 45"/>
                  <a:gd name="T93" fmla="*/ 35 h 45"/>
                  <a:gd name="T94" fmla="*/ 12 w 45"/>
                  <a:gd name="T95" fmla="*/ 26 h 45"/>
                  <a:gd name="T96" fmla="*/ 28 w 45"/>
                  <a:gd name="T9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5">
                    <a:moveTo>
                      <a:pt x="29" y="37"/>
                    </a:moveTo>
                    <a:lnTo>
                      <a:pt x="29" y="40"/>
                    </a:lnTo>
                    <a:lnTo>
                      <a:pt x="31" y="42"/>
                    </a:lnTo>
                    <a:lnTo>
                      <a:pt x="33" y="44"/>
                    </a:lnTo>
                    <a:lnTo>
                      <a:pt x="37" y="45"/>
                    </a:lnTo>
                    <a:lnTo>
                      <a:pt x="38" y="45"/>
                    </a:lnTo>
                    <a:lnTo>
                      <a:pt x="39" y="44"/>
                    </a:lnTo>
                    <a:lnTo>
                      <a:pt x="40" y="44"/>
                    </a:lnTo>
                    <a:lnTo>
                      <a:pt x="41" y="43"/>
                    </a:lnTo>
                    <a:lnTo>
                      <a:pt x="43" y="42"/>
                    </a:lnTo>
                    <a:lnTo>
                      <a:pt x="44" y="40"/>
                    </a:lnTo>
                    <a:lnTo>
                      <a:pt x="44" y="38"/>
                    </a:lnTo>
                    <a:lnTo>
                      <a:pt x="45" y="35"/>
                    </a:lnTo>
                    <a:lnTo>
                      <a:pt x="45" y="30"/>
                    </a:lnTo>
                    <a:lnTo>
                      <a:pt x="42" y="30"/>
                    </a:lnTo>
                    <a:lnTo>
                      <a:pt x="42" y="35"/>
                    </a:lnTo>
                    <a:lnTo>
                      <a:pt x="42" y="39"/>
                    </a:lnTo>
                    <a:lnTo>
                      <a:pt x="41" y="41"/>
                    </a:lnTo>
                    <a:lnTo>
                      <a:pt x="40" y="41"/>
                    </a:lnTo>
                    <a:lnTo>
                      <a:pt x="39" y="42"/>
                    </a:lnTo>
                    <a:lnTo>
                      <a:pt x="37" y="41"/>
                    </a:lnTo>
                    <a:lnTo>
                      <a:pt x="36" y="39"/>
                    </a:lnTo>
                    <a:lnTo>
                      <a:pt x="35" y="38"/>
                    </a:lnTo>
                    <a:lnTo>
                      <a:pt x="35" y="37"/>
                    </a:lnTo>
                    <a:lnTo>
                      <a:pt x="35" y="17"/>
                    </a:lnTo>
                    <a:lnTo>
                      <a:pt x="35" y="14"/>
                    </a:lnTo>
                    <a:lnTo>
                      <a:pt x="34" y="11"/>
                    </a:lnTo>
                    <a:lnTo>
                      <a:pt x="33" y="8"/>
                    </a:lnTo>
                    <a:lnTo>
                      <a:pt x="31" y="5"/>
                    </a:lnTo>
                    <a:lnTo>
                      <a:pt x="28" y="2"/>
                    </a:lnTo>
                    <a:lnTo>
                      <a:pt x="25" y="1"/>
                    </a:lnTo>
                    <a:lnTo>
                      <a:pt x="21" y="0"/>
                    </a:lnTo>
                    <a:lnTo>
                      <a:pt x="18" y="0"/>
                    </a:lnTo>
                    <a:lnTo>
                      <a:pt x="15" y="0"/>
                    </a:lnTo>
                    <a:lnTo>
                      <a:pt x="12" y="0"/>
                    </a:lnTo>
                    <a:lnTo>
                      <a:pt x="9" y="1"/>
                    </a:lnTo>
                    <a:lnTo>
                      <a:pt x="7" y="3"/>
                    </a:lnTo>
                    <a:lnTo>
                      <a:pt x="5" y="4"/>
                    </a:lnTo>
                    <a:lnTo>
                      <a:pt x="4" y="6"/>
                    </a:lnTo>
                    <a:lnTo>
                      <a:pt x="3" y="8"/>
                    </a:lnTo>
                    <a:lnTo>
                      <a:pt x="3" y="11"/>
                    </a:lnTo>
                    <a:lnTo>
                      <a:pt x="3" y="13"/>
                    </a:lnTo>
                    <a:lnTo>
                      <a:pt x="4" y="14"/>
                    </a:lnTo>
                    <a:lnTo>
                      <a:pt x="5" y="15"/>
                    </a:lnTo>
                    <a:lnTo>
                      <a:pt x="7" y="15"/>
                    </a:lnTo>
                    <a:lnTo>
                      <a:pt x="9" y="15"/>
                    </a:lnTo>
                    <a:lnTo>
                      <a:pt x="11" y="14"/>
                    </a:lnTo>
                    <a:lnTo>
                      <a:pt x="11" y="13"/>
                    </a:lnTo>
                    <a:lnTo>
                      <a:pt x="12" y="11"/>
                    </a:lnTo>
                    <a:lnTo>
                      <a:pt x="12" y="10"/>
                    </a:lnTo>
                    <a:lnTo>
                      <a:pt x="11" y="8"/>
                    </a:lnTo>
                    <a:lnTo>
                      <a:pt x="9" y="7"/>
                    </a:lnTo>
                    <a:lnTo>
                      <a:pt x="7" y="6"/>
                    </a:lnTo>
                    <a:lnTo>
                      <a:pt x="9" y="4"/>
                    </a:lnTo>
                    <a:lnTo>
                      <a:pt x="12" y="3"/>
                    </a:lnTo>
                    <a:lnTo>
                      <a:pt x="15" y="2"/>
                    </a:lnTo>
                    <a:lnTo>
                      <a:pt x="17" y="2"/>
                    </a:lnTo>
                    <a:lnTo>
                      <a:pt x="19" y="2"/>
                    </a:lnTo>
                    <a:lnTo>
                      <a:pt x="21" y="2"/>
                    </a:lnTo>
                    <a:lnTo>
                      <a:pt x="23" y="3"/>
                    </a:lnTo>
                    <a:lnTo>
                      <a:pt x="25" y="5"/>
                    </a:lnTo>
                    <a:lnTo>
                      <a:pt x="26" y="7"/>
                    </a:lnTo>
                    <a:lnTo>
                      <a:pt x="27" y="9"/>
                    </a:lnTo>
                    <a:lnTo>
                      <a:pt x="28" y="11"/>
                    </a:lnTo>
                    <a:lnTo>
                      <a:pt x="28" y="14"/>
                    </a:lnTo>
                    <a:lnTo>
                      <a:pt x="28" y="18"/>
                    </a:lnTo>
                    <a:lnTo>
                      <a:pt x="19" y="19"/>
                    </a:lnTo>
                    <a:lnTo>
                      <a:pt x="10" y="22"/>
                    </a:lnTo>
                    <a:lnTo>
                      <a:pt x="5" y="25"/>
                    </a:lnTo>
                    <a:lnTo>
                      <a:pt x="2" y="28"/>
                    </a:lnTo>
                    <a:lnTo>
                      <a:pt x="0" y="31"/>
                    </a:lnTo>
                    <a:lnTo>
                      <a:pt x="0" y="35"/>
                    </a:lnTo>
                    <a:lnTo>
                      <a:pt x="1" y="40"/>
                    </a:lnTo>
                    <a:lnTo>
                      <a:pt x="5" y="43"/>
                    </a:lnTo>
                    <a:lnTo>
                      <a:pt x="11" y="45"/>
                    </a:lnTo>
                    <a:lnTo>
                      <a:pt x="16" y="45"/>
                    </a:lnTo>
                    <a:lnTo>
                      <a:pt x="20" y="45"/>
                    </a:lnTo>
                    <a:lnTo>
                      <a:pt x="24" y="43"/>
                    </a:lnTo>
                    <a:lnTo>
                      <a:pt x="27" y="40"/>
                    </a:lnTo>
                    <a:lnTo>
                      <a:pt x="29" y="37"/>
                    </a:lnTo>
                    <a:close/>
                    <a:moveTo>
                      <a:pt x="28" y="20"/>
                    </a:moveTo>
                    <a:lnTo>
                      <a:pt x="28" y="30"/>
                    </a:lnTo>
                    <a:lnTo>
                      <a:pt x="28" y="33"/>
                    </a:lnTo>
                    <a:lnTo>
                      <a:pt x="27" y="36"/>
                    </a:lnTo>
                    <a:lnTo>
                      <a:pt x="26" y="38"/>
                    </a:lnTo>
                    <a:lnTo>
                      <a:pt x="24" y="40"/>
                    </a:lnTo>
                    <a:lnTo>
                      <a:pt x="22" y="41"/>
                    </a:lnTo>
                    <a:lnTo>
                      <a:pt x="20" y="42"/>
                    </a:lnTo>
                    <a:lnTo>
                      <a:pt x="18" y="43"/>
                    </a:lnTo>
                    <a:lnTo>
                      <a:pt x="16" y="43"/>
                    </a:lnTo>
                    <a:lnTo>
                      <a:pt x="13" y="42"/>
                    </a:lnTo>
                    <a:lnTo>
                      <a:pt x="10" y="41"/>
                    </a:lnTo>
                    <a:lnTo>
                      <a:pt x="8" y="38"/>
                    </a:lnTo>
                    <a:lnTo>
                      <a:pt x="7" y="35"/>
                    </a:lnTo>
                    <a:lnTo>
                      <a:pt x="8" y="30"/>
                    </a:lnTo>
                    <a:lnTo>
                      <a:pt x="12" y="26"/>
                    </a:lnTo>
                    <a:lnTo>
                      <a:pt x="18" y="22"/>
                    </a:lnTo>
                    <a:lnTo>
                      <a:pt x="28"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2" name="Freeform 495"/>
              <p:cNvSpPr>
                <a:spLocks noChangeAspect="1"/>
              </p:cNvSpPr>
              <p:nvPr/>
            </p:nvSpPr>
            <p:spPr bwMode="auto">
              <a:xfrm>
                <a:off x="2394" y="2953"/>
                <a:ext cx="22" cy="69"/>
              </a:xfrm>
              <a:custGeom>
                <a:avLst/>
                <a:gdLst>
                  <a:gd name="T0" fmla="*/ 14 w 22"/>
                  <a:gd name="T1" fmla="*/ 0 h 69"/>
                  <a:gd name="T2" fmla="*/ 0 w 22"/>
                  <a:gd name="T3" fmla="*/ 1 h 69"/>
                  <a:gd name="T4" fmla="*/ 0 w 22"/>
                  <a:gd name="T5" fmla="*/ 4 h 69"/>
                  <a:gd name="T6" fmla="*/ 2 w 22"/>
                  <a:gd name="T7" fmla="*/ 4 h 69"/>
                  <a:gd name="T8" fmla="*/ 4 w 22"/>
                  <a:gd name="T9" fmla="*/ 4 h 69"/>
                  <a:gd name="T10" fmla="*/ 5 w 22"/>
                  <a:gd name="T11" fmla="*/ 5 h 69"/>
                  <a:gd name="T12" fmla="*/ 6 w 22"/>
                  <a:gd name="T13" fmla="*/ 5 h 69"/>
                  <a:gd name="T14" fmla="*/ 7 w 22"/>
                  <a:gd name="T15" fmla="*/ 6 h 69"/>
                  <a:gd name="T16" fmla="*/ 7 w 22"/>
                  <a:gd name="T17" fmla="*/ 7 h 69"/>
                  <a:gd name="T18" fmla="*/ 7 w 22"/>
                  <a:gd name="T19" fmla="*/ 8 h 69"/>
                  <a:gd name="T20" fmla="*/ 7 w 22"/>
                  <a:gd name="T21" fmla="*/ 10 h 69"/>
                  <a:gd name="T22" fmla="*/ 7 w 22"/>
                  <a:gd name="T23" fmla="*/ 62 h 69"/>
                  <a:gd name="T24" fmla="*/ 7 w 22"/>
                  <a:gd name="T25" fmla="*/ 64 h 69"/>
                  <a:gd name="T26" fmla="*/ 6 w 22"/>
                  <a:gd name="T27" fmla="*/ 66 h 69"/>
                  <a:gd name="T28" fmla="*/ 4 w 22"/>
                  <a:gd name="T29" fmla="*/ 66 h 69"/>
                  <a:gd name="T30" fmla="*/ 0 w 22"/>
                  <a:gd name="T31" fmla="*/ 66 h 69"/>
                  <a:gd name="T32" fmla="*/ 0 w 22"/>
                  <a:gd name="T33" fmla="*/ 69 h 69"/>
                  <a:gd name="T34" fmla="*/ 2 w 22"/>
                  <a:gd name="T35" fmla="*/ 69 h 69"/>
                  <a:gd name="T36" fmla="*/ 6 w 22"/>
                  <a:gd name="T37" fmla="*/ 69 h 69"/>
                  <a:gd name="T38" fmla="*/ 8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5 w 22"/>
                  <a:gd name="T55" fmla="*/ 66 h 69"/>
                  <a:gd name="T56" fmla="*/ 14 w 22"/>
                  <a:gd name="T57" fmla="*/ 64 h 69"/>
                  <a:gd name="T58" fmla="*/ 14 w 22"/>
                  <a:gd name="T59" fmla="*/ 62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4"/>
                    </a:lnTo>
                    <a:lnTo>
                      <a:pt x="4" y="4"/>
                    </a:lnTo>
                    <a:lnTo>
                      <a:pt x="5" y="5"/>
                    </a:lnTo>
                    <a:lnTo>
                      <a:pt x="6" y="5"/>
                    </a:lnTo>
                    <a:lnTo>
                      <a:pt x="7" y="6"/>
                    </a:lnTo>
                    <a:lnTo>
                      <a:pt x="7" y="7"/>
                    </a:lnTo>
                    <a:lnTo>
                      <a:pt x="7" y="8"/>
                    </a:lnTo>
                    <a:lnTo>
                      <a:pt x="7" y="10"/>
                    </a:lnTo>
                    <a:lnTo>
                      <a:pt x="7" y="62"/>
                    </a:lnTo>
                    <a:lnTo>
                      <a:pt x="7" y="64"/>
                    </a:lnTo>
                    <a:lnTo>
                      <a:pt x="6" y="66"/>
                    </a:lnTo>
                    <a:lnTo>
                      <a:pt x="4" y="66"/>
                    </a:lnTo>
                    <a:lnTo>
                      <a:pt x="0" y="66"/>
                    </a:lnTo>
                    <a:lnTo>
                      <a:pt x="0" y="69"/>
                    </a:lnTo>
                    <a:lnTo>
                      <a:pt x="2" y="69"/>
                    </a:lnTo>
                    <a:lnTo>
                      <a:pt x="6" y="69"/>
                    </a:lnTo>
                    <a:lnTo>
                      <a:pt x="8" y="69"/>
                    </a:lnTo>
                    <a:lnTo>
                      <a:pt x="11" y="69"/>
                    </a:lnTo>
                    <a:lnTo>
                      <a:pt x="13" y="69"/>
                    </a:lnTo>
                    <a:lnTo>
                      <a:pt x="16" y="69"/>
                    </a:lnTo>
                    <a:lnTo>
                      <a:pt x="19" y="69"/>
                    </a:lnTo>
                    <a:lnTo>
                      <a:pt x="22" y="69"/>
                    </a:lnTo>
                    <a:lnTo>
                      <a:pt x="22" y="66"/>
                    </a:lnTo>
                    <a:lnTo>
                      <a:pt x="18" y="66"/>
                    </a:lnTo>
                    <a:lnTo>
                      <a:pt x="15" y="66"/>
                    </a:lnTo>
                    <a:lnTo>
                      <a:pt x="14" y="64"/>
                    </a:lnTo>
                    <a:lnTo>
                      <a:pt x="14" y="62"/>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3" name="Freeform 496"/>
              <p:cNvSpPr>
                <a:spLocks noChangeAspect="1" noEditPoints="1"/>
              </p:cNvSpPr>
              <p:nvPr/>
            </p:nvSpPr>
            <p:spPr bwMode="auto">
              <a:xfrm>
                <a:off x="2454" y="2977"/>
                <a:ext cx="51" cy="46"/>
              </a:xfrm>
              <a:custGeom>
                <a:avLst/>
                <a:gdLst>
                  <a:gd name="T0" fmla="*/ 51 w 51"/>
                  <a:gd name="T1" fmla="*/ 23 h 46"/>
                  <a:gd name="T2" fmla="*/ 50 w 51"/>
                  <a:gd name="T3" fmla="*/ 14 h 46"/>
                  <a:gd name="T4" fmla="*/ 45 w 51"/>
                  <a:gd name="T5" fmla="*/ 7 h 46"/>
                  <a:gd name="T6" fmla="*/ 37 w 51"/>
                  <a:gd name="T7" fmla="*/ 2 h 46"/>
                  <a:gd name="T8" fmla="*/ 26 w 51"/>
                  <a:gd name="T9" fmla="*/ 0 h 46"/>
                  <a:gd name="T10" fmla="*/ 15 w 51"/>
                  <a:gd name="T11" fmla="*/ 2 h 46"/>
                  <a:gd name="T12" fmla="*/ 7 w 51"/>
                  <a:gd name="T13" fmla="*/ 7 h 46"/>
                  <a:gd name="T14" fmla="*/ 2 w 51"/>
                  <a:gd name="T15" fmla="*/ 14 h 46"/>
                  <a:gd name="T16" fmla="*/ 0 w 51"/>
                  <a:gd name="T17" fmla="*/ 23 h 46"/>
                  <a:gd name="T18" fmla="*/ 2 w 51"/>
                  <a:gd name="T19" fmla="*/ 32 h 46"/>
                  <a:gd name="T20" fmla="*/ 7 w 51"/>
                  <a:gd name="T21" fmla="*/ 39 h 46"/>
                  <a:gd name="T22" fmla="*/ 15 w 51"/>
                  <a:gd name="T23" fmla="*/ 44 h 46"/>
                  <a:gd name="T24" fmla="*/ 26 w 51"/>
                  <a:gd name="T25" fmla="*/ 46 h 46"/>
                  <a:gd name="T26" fmla="*/ 37 w 51"/>
                  <a:gd name="T27" fmla="*/ 44 h 46"/>
                  <a:gd name="T28" fmla="*/ 45 w 51"/>
                  <a:gd name="T29" fmla="*/ 39 h 46"/>
                  <a:gd name="T30" fmla="*/ 50 w 51"/>
                  <a:gd name="T31" fmla="*/ 32 h 46"/>
                  <a:gd name="T32" fmla="*/ 51 w 51"/>
                  <a:gd name="T33" fmla="*/ 23 h 46"/>
                  <a:gd name="T34" fmla="*/ 26 w 51"/>
                  <a:gd name="T35" fmla="*/ 42 h 46"/>
                  <a:gd name="T36" fmla="*/ 22 w 51"/>
                  <a:gd name="T37" fmla="*/ 41 h 46"/>
                  <a:gd name="T38" fmla="*/ 19 w 51"/>
                  <a:gd name="T39" fmla="*/ 40 h 46"/>
                  <a:gd name="T40" fmla="*/ 16 w 51"/>
                  <a:gd name="T41" fmla="*/ 38 h 46"/>
                  <a:gd name="T42" fmla="*/ 15 w 51"/>
                  <a:gd name="T43" fmla="*/ 35 h 46"/>
                  <a:gd name="T44" fmla="*/ 14 w 51"/>
                  <a:gd name="T45" fmla="*/ 32 h 46"/>
                  <a:gd name="T46" fmla="*/ 13 w 51"/>
                  <a:gd name="T47" fmla="*/ 29 h 46"/>
                  <a:gd name="T48" fmla="*/ 13 w 51"/>
                  <a:gd name="T49" fmla="*/ 26 h 46"/>
                  <a:gd name="T50" fmla="*/ 13 w 51"/>
                  <a:gd name="T51" fmla="*/ 22 h 46"/>
                  <a:gd name="T52" fmla="*/ 13 w 51"/>
                  <a:gd name="T53" fmla="*/ 19 h 46"/>
                  <a:gd name="T54" fmla="*/ 13 w 51"/>
                  <a:gd name="T55" fmla="*/ 15 h 46"/>
                  <a:gd name="T56" fmla="*/ 14 w 51"/>
                  <a:gd name="T57" fmla="*/ 12 h 46"/>
                  <a:gd name="T58" fmla="*/ 15 w 51"/>
                  <a:gd name="T59" fmla="*/ 9 h 46"/>
                  <a:gd name="T60" fmla="*/ 17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6 h 46"/>
                  <a:gd name="T74" fmla="*/ 36 w 51"/>
                  <a:gd name="T75" fmla="*/ 9 h 46"/>
                  <a:gd name="T76" fmla="*/ 38 w 51"/>
                  <a:gd name="T77" fmla="*/ 12 h 46"/>
                  <a:gd name="T78" fmla="*/ 38 w 51"/>
                  <a:gd name="T79" fmla="*/ 15 h 46"/>
                  <a:gd name="T80" fmla="*/ 39 w 51"/>
                  <a:gd name="T81" fmla="*/ 19 h 46"/>
                  <a:gd name="T82" fmla="*/ 39 w 51"/>
                  <a:gd name="T83" fmla="*/ 22 h 46"/>
                  <a:gd name="T84" fmla="*/ 39 w 51"/>
                  <a:gd name="T85" fmla="*/ 26 h 46"/>
                  <a:gd name="T86" fmla="*/ 38 w 51"/>
                  <a:gd name="T87" fmla="*/ 29 h 46"/>
                  <a:gd name="T88" fmla="*/ 38 w 51"/>
                  <a:gd name="T89" fmla="*/ 32 h 46"/>
                  <a:gd name="T90" fmla="*/ 37 w 51"/>
                  <a:gd name="T91" fmla="*/ 35 h 46"/>
                  <a:gd name="T92" fmla="*/ 35 w 51"/>
                  <a:gd name="T93" fmla="*/ 38 h 46"/>
                  <a:gd name="T94" fmla="*/ 33 w 51"/>
                  <a:gd name="T95" fmla="*/ 40 h 46"/>
                  <a:gd name="T96" fmla="*/ 30 w 51"/>
                  <a:gd name="T97" fmla="*/ 41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3"/>
                    </a:moveTo>
                    <a:lnTo>
                      <a:pt x="50" y="14"/>
                    </a:lnTo>
                    <a:lnTo>
                      <a:pt x="45" y="7"/>
                    </a:lnTo>
                    <a:lnTo>
                      <a:pt x="37" y="2"/>
                    </a:lnTo>
                    <a:lnTo>
                      <a:pt x="26" y="0"/>
                    </a:lnTo>
                    <a:lnTo>
                      <a:pt x="15" y="2"/>
                    </a:lnTo>
                    <a:lnTo>
                      <a:pt x="7" y="7"/>
                    </a:lnTo>
                    <a:lnTo>
                      <a:pt x="2" y="14"/>
                    </a:lnTo>
                    <a:lnTo>
                      <a:pt x="0" y="23"/>
                    </a:lnTo>
                    <a:lnTo>
                      <a:pt x="2" y="32"/>
                    </a:lnTo>
                    <a:lnTo>
                      <a:pt x="7" y="39"/>
                    </a:lnTo>
                    <a:lnTo>
                      <a:pt x="15" y="44"/>
                    </a:lnTo>
                    <a:lnTo>
                      <a:pt x="26" y="46"/>
                    </a:lnTo>
                    <a:lnTo>
                      <a:pt x="37" y="44"/>
                    </a:lnTo>
                    <a:lnTo>
                      <a:pt x="45" y="39"/>
                    </a:lnTo>
                    <a:lnTo>
                      <a:pt x="50" y="32"/>
                    </a:lnTo>
                    <a:lnTo>
                      <a:pt x="51" y="23"/>
                    </a:lnTo>
                    <a:close/>
                    <a:moveTo>
                      <a:pt x="26" y="42"/>
                    </a:moveTo>
                    <a:lnTo>
                      <a:pt x="22" y="41"/>
                    </a:lnTo>
                    <a:lnTo>
                      <a:pt x="19" y="40"/>
                    </a:lnTo>
                    <a:lnTo>
                      <a:pt x="16" y="38"/>
                    </a:lnTo>
                    <a:lnTo>
                      <a:pt x="15" y="35"/>
                    </a:lnTo>
                    <a:lnTo>
                      <a:pt x="14" y="32"/>
                    </a:lnTo>
                    <a:lnTo>
                      <a:pt x="13" y="29"/>
                    </a:lnTo>
                    <a:lnTo>
                      <a:pt x="13" y="26"/>
                    </a:lnTo>
                    <a:lnTo>
                      <a:pt x="13" y="22"/>
                    </a:lnTo>
                    <a:lnTo>
                      <a:pt x="13" y="19"/>
                    </a:lnTo>
                    <a:lnTo>
                      <a:pt x="13" y="15"/>
                    </a:lnTo>
                    <a:lnTo>
                      <a:pt x="14" y="12"/>
                    </a:lnTo>
                    <a:lnTo>
                      <a:pt x="15" y="9"/>
                    </a:lnTo>
                    <a:lnTo>
                      <a:pt x="17" y="7"/>
                    </a:lnTo>
                    <a:lnTo>
                      <a:pt x="19" y="5"/>
                    </a:lnTo>
                    <a:lnTo>
                      <a:pt x="22" y="4"/>
                    </a:lnTo>
                    <a:lnTo>
                      <a:pt x="26" y="4"/>
                    </a:lnTo>
                    <a:lnTo>
                      <a:pt x="29" y="4"/>
                    </a:lnTo>
                    <a:lnTo>
                      <a:pt x="32" y="5"/>
                    </a:lnTo>
                    <a:lnTo>
                      <a:pt x="34" y="6"/>
                    </a:lnTo>
                    <a:lnTo>
                      <a:pt x="36" y="9"/>
                    </a:lnTo>
                    <a:lnTo>
                      <a:pt x="38" y="12"/>
                    </a:lnTo>
                    <a:lnTo>
                      <a:pt x="38" y="15"/>
                    </a:lnTo>
                    <a:lnTo>
                      <a:pt x="39" y="19"/>
                    </a:lnTo>
                    <a:lnTo>
                      <a:pt x="39" y="22"/>
                    </a:lnTo>
                    <a:lnTo>
                      <a:pt x="39" y="26"/>
                    </a:lnTo>
                    <a:lnTo>
                      <a:pt x="38" y="29"/>
                    </a:lnTo>
                    <a:lnTo>
                      <a:pt x="38" y="32"/>
                    </a:lnTo>
                    <a:lnTo>
                      <a:pt x="37" y="35"/>
                    </a:lnTo>
                    <a:lnTo>
                      <a:pt x="35" y="38"/>
                    </a:lnTo>
                    <a:lnTo>
                      <a:pt x="33" y="40"/>
                    </a:lnTo>
                    <a:lnTo>
                      <a:pt x="30" y="41"/>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4" name="Freeform 497"/>
              <p:cNvSpPr>
                <a:spLocks noChangeAspect="1"/>
              </p:cNvSpPr>
              <p:nvPr/>
            </p:nvSpPr>
            <p:spPr bwMode="auto">
              <a:xfrm>
                <a:off x="2512" y="2977"/>
                <a:ext cx="41" cy="45"/>
              </a:xfrm>
              <a:custGeom>
                <a:avLst/>
                <a:gdLst>
                  <a:gd name="T0" fmla="*/ 17 w 41"/>
                  <a:gd name="T1" fmla="*/ 12 h 45"/>
                  <a:gd name="T2" fmla="*/ 17 w 41"/>
                  <a:gd name="T3" fmla="*/ 0 h 45"/>
                  <a:gd name="T4" fmla="*/ 0 w 41"/>
                  <a:gd name="T5" fmla="*/ 1 h 45"/>
                  <a:gd name="T6" fmla="*/ 0 w 41"/>
                  <a:gd name="T7" fmla="*/ 6 h 45"/>
                  <a:gd name="T8" fmla="*/ 4 w 41"/>
                  <a:gd name="T9" fmla="*/ 6 h 45"/>
                  <a:gd name="T10" fmla="*/ 6 w 41"/>
                  <a:gd name="T11" fmla="*/ 6 h 45"/>
                  <a:gd name="T12" fmla="*/ 7 w 41"/>
                  <a:gd name="T13" fmla="*/ 7 h 45"/>
                  <a:gd name="T14" fmla="*/ 7 w 41"/>
                  <a:gd name="T15" fmla="*/ 10 h 45"/>
                  <a:gd name="T16" fmla="*/ 7 w 41"/>
                  <a:gd name="T17" fmla="*/ 40 h 45"/>
                  <a:gd name="T18" fmla="*/ 0 w 41"/>
                  <a:gd name="T19" fmla="*/ 40 h 45"/>
                  <a:gd name="T20" fmla="*/ 0 w 41"/>
                  <a:gd name="T21" fmla="*/ 45 h 45"/>
                  <a:gd name="T22" fmla="*/ 6 w 41"/>
                  <a:gd name="T23" fmla="*/ 45 h 45"/>
                  <a:gd name="T24" fmla="*/ 13 w 41"/>
                  <a:gd name="T25" fmla="*/ 45 h 45"/>
                  <a:gd name="T26" fmla="*/ 16 w 41"/>
                  <a:gd name="T27" fmla="*/ 45 h 45"/>
                  <a:gd name="T28" fmla="*/ 20 w 41"/>
                  <a:gd name="T29" fmla="*/ 45 h 45"/>
                  <a:gd name="T30" fmla="*/ 23 w 41"/>
                  <a:gd name="T31" fmla="*/ 45 h 45"/>
                  <a:gd name="T32" fmla="*/ 27 w 41"/>
                  <a:gd name="T33" fmla="*/ 45 h 45"/>
                  <a:gd name="T34" fmla="*/ 27 w 41"/>
                  <a:gd name="T35" fmla="*/ 40 h 45"/>
                  <a:gd name="T36" fmla="*/ 18 w 41"/>
                  <a:gd name="T37" fmla="*/ 40 h 45"/>
                  <a:gd name="T38" fmla="*/ 18 w 41"/>
                  <a:gd name="T39" fmla="*/ 23 h 45"/>
                  <a:gd name="T40" fmla="*/ 18 w 41"/>
                  <a:gd name="T41" fmla="*/ 17 h 45"/>
                  <a:gd name="T42" fmla="*/ 20 w 41"/>
                  <a:gd name="T43" fmla="*/ 11 h 45"/>
                  <a:gd name="T44" fmla="*/ 24 w 41"/>
                  <a:gd name="T45" fmla="*/ 6 h 45"/>
                  <a:gd name="T46" fmla="*/ 30 w 41"/>
                  <a:gd name="T47" fmla="*/ 4 h 45"/>
                  <a:gd name="T48" fmla="*/ 30 w 41"/>
                  <a:gd name="T49" fmla="*/ 4 h 45"/>
                  <a:gd name="T50" fmla="*/ 29 w 41"/>
                  <a:gd name="T51" fmla="*/ 5 h 45"/>
                  <a:gd name="T52" fmla="*/ 29 w 41"/>
                  <a:gd name="T53" fmla="*/ 7 h 45"/>
                  <a:gd name="T54" fmla="*/ 29 w 41"/>
                  <a:gd name="T55" fmla="*/ 8 h 45"/>
                  <a:gd name="T56" fmla="*/ 29 w 41"/>
                  <a:gd name="T57" fmla="*/ 11 h 45"/>
                  <a:gd name="T58" fmla="*/ 30 w 41"/>
                  <a:gd name="T59" fmla="*/ 13 h 45"/>
                  <a:gd name="T60" fmla="*/ 32 w 41"/>
                  <a:gd name="T61" fmla="*/ 14 h 45"/>
                  <a:gd name="T62" fmla="*/ 35 w 41"/>
                  <a:gd name="T63" fmla="*/ 15 h 45"/>
                  <a:gd name="T64" fmla="*/ 37 w 41"/>
                  <a:gd name="T65" fmla="*/ 14 h 45"/>
                  <a:gd name="T66" fmla="*/ 39 w 41"/>
                  <a:gd name="T67" fmla="*/ 13 h 45"/>
                  <a:gd name="T68" fmla="*/ 40 w 41"/>
                  <a:gd name="T69" fmla="*/ 11 h 45"/>
                  <a:gd name="T70" fmla="*/ 41 w 41"/>
                  <a:gd name="T71" fmla="*/ 8 h 45"/>
                  <a:gd name="T72" fmla="*/ 40 w 41"/>
                  <a:gd name="T73" fmla="*/ 5 h 45"/>
                  <a:gd name="T74" fmla="*/ 37 w 41"/>
                  <a:gd name="T75" fmla="*/ 2 h 45"/>
                  <a:gd name="T76" fmla="*/ 34 w 41"/>
                  <a:gd name="T77" fmla="*/ 1 h 45"/>
                  <a:gd name="T78" fmla="*/ 30 w 41"/>
                  <a:gd name="T79" fmla="*/ 0 h 45"/>
                  <a:gd name="T80" fmla="*/ 25 w 41"/>
                  <a:gd name="T81" fmla="*/ 1 h 45"/>
                  <a:gd name="T82" fmla="*/ 22 w 41"/>
                  <a:gd name="T83" fmla="*/ 4 h 45"/>
                  <a:gd name="T84" fmla="*/ 19 w 41"/>
                  <a:gd name="T85" fmla="*/ 7 h 45"/>
                  <a:gd name="T86" fmla="*/ 17 w 41"/>
                  <a:gd name="T87"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5">
                    <a:moveTo>
                      <a:pt x="17" y="12"/>
                    </a:moveTo>
                    <a:lnTo>
                      <a:pt x="17" y="0"/>
                    </a:lnTo>
                    <a:lnTo>
                      <a:pt x="0" y="1"/>
                    </a:lnTo>
                    <a:lnTo>
                      <a:pt x="0" y="6"/>
                    </a:lnTo>
                    <a:lnTo>
                      <a:pt x="4" y="6"/>
                    </a:lnTo>
                    <a:lnTo>
                      <a:pt x="6" y="6"/>
                    </a:lnTo>
                    <a:lnTo>
                      <a:pt x="7" y="7"/>
                    </a:lnTo>
                    <a:lnTo>
                      <a:pt x="7" y="10"/>
                    </a:lnTo>
                    <a:lnTo>
                      <a:pt x="7" y="40"/>
                    </a:lnTo>
                    <a:lnTo>
                      <a:pt x="0" y="40"/>
                    </a:lnTo>
                    <a:lnTo>
                      <a:pt x="0" y="45"/>
                    </a:lnTo>
                    <a:lnTo>
                      <a:pt x="6" y="45"/>
                    </a:lnTo>
                    <a:lnTo>
                      <a:pt x="13" y="45"/>
                    </a:lnTo>
                    <a:lnTo>
                      <a:pt x="16" y="45"/>
                    </a:lnTo>
                    <a:lnTo>
                      <a:pt x="20" y="45"/>
                    </a:lnTo>
                    <a:lnTo>
                      <a:pt x="23" y="45"/>
                    </a:lnTo>
                    <a:lnTo>
                      <a:pt x="27" y="45"/>
                    </a:lnTo>
                    <a:lnTo>
                      <a:pt x="27" y="40"/>
                    </a:lnTo>
                    <a:lnTo>
                      <a:pt x="18" y="40"/>
                    </a:lnTo>
                    <a:lnTo>
                      <a:pt x="18" y="23"/>
                    </a:lnTo>
                    <a:lnTo>
                      <a:pt x="18" y="17"/>
                    </a:lnTo>
                    <a:lnTo>
                      <a:pt x="20" y="11"/>
                    </a:lnTo>
                    <a:lnTo>
                      <a:pt x="24" y="6"/>
                    </a:lnTo>
                    <a:lnTo>
                      <a:pt x="30" y="4"/>
                    </a:lnTo>
                    <a:lnTo>
                      <a:pt x="30" y="4"/>
                    </a:lnTo>
                    <a:lnTo>
                      <a:pt x="29" y="5"/>
                    </a:lnTo>
                    <a:lnTo>
                      <a:pt x="29" y="7"/>
                    </a:lnTo>
                    <a:lnTo>
                      <a:pt x="29" y="8"/>
                    </a:lnTo>
                    <a:lnTo>
                      <a:pt x="29" y="11"/>
                    </a:lnTo>
                    <a:lnTo>
                      <a:pt x="30" y="13"/>
                    </a:lnTo>
                    <a:lnTo>
                      <a:pt x="32" y="14"/>
                    </a:lnTo>
                    <a:lnTo>
                      <a:pt x="35" y="15"/>
                    </a:lnTo>
                    <a:lnTo>
                      <a:pt x="37" y="14"/>
                    </a:lnTo>
                    <a:lnTo>
                      <a:pt x="39" y="13"/>
                    </a:lnTo>
                    <a:lnTo>
                      <a:pt x="40" y="11"/>
                    </a:lnTo>
                    <a:lnTo>
                      <a:pt x="41" y="8"/>
                    </a:lnTo>
                    <a:lnTo>
                      <a:pt x="40" y="5"/>
                    </a:lnTo>
                    <a:lnTo>
                      <a:pt x="37" y="2"/>
                    </a:lnTo>
                    <a:lnTo>
                      <a:pt x="34" y="1"/>
                    </a:lnTo>
                    <a:lnTo>
                      <a:pt x="30" y="0"/>
                    </a:lnTo>
                    <a:lnTo>
                      <a:pt x="25" y="1"/>
                    </a:lnTo>
                    <a:lnTo>
                      <a:pt x="22" y="4"/>
                    </a:lnTo>
                    <a:lnTo>
                      <a:pt x="19" y="7"/>
                    </a:lnTo>
                    <a:lnTo>
                      <a:pt x="17"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5" name="Freeform 498"/>
              <p:cNvSpPr>
                <a:spLocks noChangeAspect="1"/>
              </p:cNvSpPr>
              <p:nvPr/>
            </p:nvSpPr>
            <p:spPr bwMode="auto">
              <a:xfrm>
                <a:off x="1696" y="3067"/>
                <a:ext cx="23" cy="100"/>
              </a:xfrm>
              <a:custGeom>
                <a:avLst/>
                <a:gdLst>
                  <a:gd name="T0" fmla="*/ 23 w 23"/>
                  <a:gd name="T1" fmla="*/ 99 h 100"/>
                  <a:gd name="T2" fmla="*/ 23 w 23"/>
                  <a:gd name="T3" fmla="*/ 98 h 100"/>
                  <a:gd name="T4" fmla="*/ 23 w 23"/>
                  <a:gd name="T5" fmla="*/ 98 h 100"/>
                  <a:gd name="T6" fmla="*/ 23 w 23"/>
                  <a:gd name="T7" fmla="*/ 98 h 100"/>
                  <a:gd name="T8" fmla="*/ 22 w 23"/>
                  <a:gd name="T9" fmla="*/ 97 h 100"/>
                  <a:gd name="T10" fmla="*/ 14 w 23"/>
                  <a:gd name="T11" fmla="*/ 86 h 100"/>
                  <a:gd name="T12" fmla="*/ 9 w 23"/>
                  <a:gd name="T13" fmla="*/ 74 h 100"/>
                  <a:gd name="T14" fmla="*/ 7 w 23"/>
                  <a:gd name="T15" fmla="*/ 62 h 100"/>
                  <a:gd name="T16" fmla="*/ 6 w 23"/>
                  <a:gd name="T17" fmla="*/ 50 h 100"/>
                  <a:gd name="T18" fmla="*/ 7 w 23"/>
                  <a:gd name="T19" fmla="*/ 37 h 100"/>
                  <a:gd name="T20" fmla="*/ 9 w 23"/>
                  <a:gd name="T21" fmla="*/ 25 h 100"/>
                  <a:gd name="T22" fmla="*/ 14 w 23"/>
                  <a:gd name="T23" fmla="*/ 13 h 100"/>
                  <a:gd name="T24" fmla="*/ 22 w 23"/>
                  <a:gd name="T25" fmla="*/ 3 h 100"/>
                  <a:gd name="T26" fmla="*/ 23 w 23"/>
                  <a:gd name="T27" fmla="*/ 2 h 100"/>
                  <a:gd name="T28" fmla="*/ 23 w 23"/>
                  <a:gd name="T29" fmla="*/ 1 h 100"/>
                  <a:gd name="T30" fmla="*/ 23 w 23"/>
                  <a:gd name="T31" fmla="*/ 0 h 100"/>
                  <a:gd name="T32" fmla="*/ 22 w 23"/>
                  <a:gd name="T33" fmla="*/ 0 h 100"/>
                  <a:gd name="T34" fmla="*/ 20 w 23"/>
                  <a:gd name="T35" fmla="*/ 1 h 100"/>
                  <a:gd name="T36" fmla="*/ 16 w 23"/>
                  <a:gd name="T37" fmla="*/ 5 h 100"/>
                  <a:gd name="T38" fmla="*/ 11 w 23"/>
                  <a:gd name="T39" fmla="*/ 11 h 100"/>
                  <a:gd name="T40" fmla="*/ 6 w 23"/>
                  <a:gd name="T41" fmla="*/ 20 h 100"/>
                  <a:gd name="T42" fmla="*/ 3 w 23"/>
                  <a:gd name="T43" fmla="*/ 28 h 100"/>
                  <a:gd name="T44" fmla="*/ 1 w 23"/>
                  <a:gd name="T45" fmla="*/ 36 h 100"/>
                  <a:gd name="T46" fmla="*/ 0 w 23"/>
                  <a:gd name="T47" fmla="*/ 43 h 100"/>
                  <a:gd name="T48" fmla="*/ 0 w 23"/>
                  <a:gd name="T49" fmla="*/ 50 h 100"/>
                  <a:gd name="T50" fmla="*/ 0 w 23"/>
                  <a:gd name="T51" fmla="*/ 56 h 100"/>
                  <a:gd name="T52" fmla="*/ 1 w 23"/>
                  <a:gd name="T53" fmla="*/ 64 h 100"/>
                  <a:gd name="T54" fmla="*/ 3 w 23"/>
                  <a:gd name="T55" fmla="*/ 72 h 100"/>
                  <a:gd name="T56" fmla="*/ 7 w 23"/>
                  <a:gd name="T57" fmla="*/ 81 h 100"/>
                  <a:gd name="T58" fmla="*/ 11 w 23"/>
                  <a:gd name="T59" fmla="*/ 89 h 100"/>
                  <a:gd name="T60" fmla="*/ 16 w 23"/>
                  <a:gd name="T61" fmla="*/ 95 h 100"/>
                  <a:gd name="T62" fmla="*/ 20 w 23"/>
                  <a:gd name="T63" fmla="*/ 99 h 100"/>
                  <a:gd name="T64" fmla="*/ 22 w 23"/>
                  <a:gd name="T65" fmla="*/ 100 h 100"/>
                  <a:gd name="T66" fmla="*/ 23 w 23"/>
                  <a:gd name="T67" fmla="*/ 99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8"/>
                    </a:lnTo>
                    <a:lnTo>
                      <a:pt x="23" y="98"/>
                    </a:lnTo>
                    <a:lnTo>
                      <a:pt x="23" y="98"/>
                    </a:lnTo>
                    <a:lnTo>
                      <a:pt x="22" y="97"/>
                    </a:lnTo>
                    <a:lnTo>
                      <a:pt x="14" y="86"/>
                    </a:lnTo>
                    <a:lnTo>
                      <a:pt x="9" y="74"/>
                    </a:lnTo>
                    <a:lnTo>
                      <a:pt x="7" y="62"/>
                    </a:lnTo>
                    <a:lnTo>
                      <a:pt x="6" y="50"/>
                    </a:lnTo>
                    <a:lnTo>
                      <a:pt x="7" y="37"/>
                    </a:lnTo>
                    <a:lnTo>
                      <a:pt x="9" y="25"/>
                    </a:lnTo>
                    <a:lnTo>
                      <a:pt x="14" y="13"/>
                    </a:lnTo>
                    <a:lnTo>
                      <a:pt x="22" y="3"/>
                    </a:lnTo>
                    <a:lnTo>
                      <a:pt x="23" y="2"/>
                    </a:lnTo>
                    <a:lnTo>
                      <a:pt x="23" y="1"/>
                    </a:lnTo>
                    <a:lnTo>
                      <a:pt x="23" y="0"/>
                    </a:lnTo>
                    <a:lnTo>
                      <a:pt x="22" y="0"/>
                    </a:lnTo>
                    <a:lnTo>
                      <a:pt x="20" y="1"/>
                    </a:lnTo>
                    <a:lnTo>
                      <a:pt x="16" y="5"/>
                    </a:lnTo>
                    <a:lnTo>
                      <a:pt x="11" y="11"/>
                    </a:lnTo>
                    <a:lnTo>
                      <a:pt x="6" y="20"/>
                    </a:lnTo>
                    <a:lnTo>
                      <a:pt x="3" y="28"/>
                    </a:lnTo>
                    <a:lnTo>
                      <a:pt x="1" y="36"/>
                    </a:lnTo>
                    <a:lnTo>
                      <a:pt x="0" y="43"/>
                    </a:lnTo>
                    <a:lnTo>
                      <a:pt x="0" y="50"/>
                    </a:lnTo>
                    <a:lnTo>
                      <a:pt x="0" y="56"/>
                    </a:lnTo>
                    <a:lnTo>
                      <a:pt x="1" y="64"/>
                    </a:lnTo>
                    <a:lnTo>
                      <a:pt x="3" y="72"/>
                    </a:lnTo>
                    <a:lnTo>
                      <a:pt x="7" y="81"/>
                    </a:lnTo>
                    <a:lnTo>
                      <a:pt x="11" y="89"/>
                    </a:lnTo>
                    <a:lnTo>
                      <a:pt x="16" y="95"/>
                    </a:lnTo>
                    <a:lnTo>
                      <a:pt x="20" y="99"/>
                    </a:lnTo>
                    <a:lnTo>
                      <a:pt x="22" y="100"/>
                    </a:lnTo>
                    <a:lnTo>
                      <a:pt x="23" y="99"/>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6" name="Freeform 499"/>
              <p:cNvSpPr>
                <a:spLocks noChangeAspect="1"/>
              </p:cNvSpPr>
              <p:nvPr/>
            </p:nvSpPr>
            <p:spPr bwMode="auto">
              <a:xfrm>
                <a:off x="1728" y="3097"/>
                <a:ext cx="38" cy="46"/>
              </a:xfrm>
              <a:custGeom>
                <a:avLst/>
                <a:gdLst>
                  <a:gd name="T0" fmla="*/ 9 w 38"/>
                  <a:gd name="T1" fmla="*/ 23 h 46"/>
                  <a:gd name="T2" fmla="*/ 10 w 38"/>
                  <a:gd name="T3" fmla="*/ 13 h 46"/>
                  <a:gd name="T4" fmla="*/ 13 w 38"/>
                  <a:gd name="T5" fmla="*/ 7 h 46"/>
                  <a:gd name="T6" fmla="*/ 18 w 38"/>
                  <a:gd name="T7" fmla="*/ 4 h 46"/>
                  <a:gd name="T8" fmla="*/ 22 w 38"/>
                  <a:gd name="T9" fmla="*/ 3 h 46"/>
                  <a:gd name="T10" fmla="*/ 24 w 38"/>
                  <a:gd name="T11" fmla="*/ 3 h 46"/>
                  <a:gd name="T12" fmla="*/ 27 w 38"/>
                  <a:gd name="T13" fmla="*/ 3 h 46"/>
                  <a:gd name="T14" fmla="*/ 30 w 38"/>
                  <a:gd name="T15" fmla="*/ 4 h 46"/>
                  <a:gd name="T16" fmla="*/ 33 w 38"/>
                  <a:gd name="T17" fmla="*/ 6 h 46"/>
                  <a:gd name="T18" fmla="*/ 30 w 38"/>
                  <a:gd name="T19" fmla="*/ 7 h 46"/>
                  <a:gd name="T20" fmla="*/ 29 w 38"/>
                  <a:gd name="T21" fmla="*/ 8 h 46"/>
                  <a:gd name="T22" fmla="*/ 28 w 38"/>
                  <a:gd name="T23" fmla="*/ 10 h 46"/>
                  <a:gd name="T24" fmla="*/ 28 w 38"/>
                  <a:gd name="T25" fmla="*/ 11 h 46"/>
                  <a:gd name="T26" fmla="*/ 28 w 38"/>
                  <a:gd name="T27" fmla="*/ 13 h 46"/>
                  <a:gd name="T28" fmla="*/ 29 w 38"/>
                  <a:gd name="T29" fmla="*/ 14 h 46"/>
                  <a:gd name="T30" fmla="*/ 31 w 38"/>
                  <a:gd name="T31" fmla="*/ 15 h 46"/>
                  <a:gd name="T32" fmla="*/ 33 w 38"/>
                  <a:gd name="T33" fmla="*/ 16 h 46"/>
                  <a:gd name="T34" fmla="*/ 35 w 38"/>
                  <a:gd name="T35" fmla="*/ 15 h 46"/>
                  <a:gd name="T36" fmla="*/ 36 w 38"/>
                  <a:gd name="T37" fmla="*/ 14 h 46"/>
                  <a:gd name="T38" fmla="*/ 37 w 38"/>
                  <a:gd name="T39" fmla="*/ 13 h 46"/>
                  <a:gd name="T40" fmla="*/ 37 w 38"/>
                  <a:gd name="T41" fmla="*/ 11 h 46"/>
                  <a:gd name="T42" fmla="*/ 36 w 38"/>
                  <a:gd name="T43" fmla="*/ 6 h 46"/>
                  <a:gd name="T44" fmla="*/ 33 w 38"/>
                  <a:gd name="T45" fmla="*/ 3 h 46"/>
                  <a:gd name="T46" fmla="*/ 28 w 38"/>
                  <a:gd name="T47" fmla="*/ 1 h 46"/>
                  <a:gd name="T48" fmla="*/ 22 w 38"/>
                  <a:gd name="T49" fmla="*/ 0 h 46"/>
                  <a:gd name="T50" fmla="*/ 13 w 38"/>
                  <a:gd name="T51" fmla="*/ 2 h 46"/>
                  <a:gd name="T52" fmla="*/ 7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40 h 46"/>
                  <a:gd name="T74" fmla="*/ 37 w 38"/>
                  <a:gd name="T75" fmla="*/ 38 h 46"/>
                  <a:gd name="T76" fmla="*/ 38 w 38"/>
                  <a:gd name="T77" fmla="*/ 35 h 46"/>
                  <a:gd name="T78" fmla="*/ 38 w 38"/>
                  <a:gd name="T79" fmla="*/ 34 h 46"/>
                  <a:gd name="T80" fmla="*/ 38 w 38"/>
                  <a:gd name="T81" fmla="*/ 33 h 46"/>
                  <a:gd name="T82" fmla="*/ 38 w 38"/>
                  <a:gd name="T83" fmla="*/ 32 h 46"/>
                  <a:gd name="T84" fmla="*/ 37 w 38"/>
                  <a:gd name="T85" fmla="*/ 32 h 46"/>
                  <a:gd name="T86" fmla="*/ 36 w 38"/>
                  <a:gd name="T87" fmla="*/ 32 h 46"/>
                  <a:gd name="T88" fmla="*/ 36 w 38"/>
                  <a:gd name="T89" fmla="*/ 33 h 46"/>
                  <a:gd name="T90" fmla="*/ 35 w 38"/>
                  <a:gd name="T91" fmla="*/ 36 h 46"/>
                  <a:gd name="T92" fmla="*/ 33 w 38"/>
                  <a:gd name="T93" fmla="*/ 39 h 46"/>
                  <a:gd name="T94" fmla="*/ 31 w 38"/>
                  <a:gd name="T95" fmla="*/ 40 h 46"/>
                  <a:gd name="T96" fmla="*/ 30 w 38"/>
                  <a:gd name="T97" fmla="*/ 42 h 46"/>
                  <a:gd name="T98" fmla="*/ 28 w 38"/>
                  <a:gd name="T99" fmla="*/ 43 h 46"/>
                  <a:gd name="T100" fmla="*/ 26 w 38"/>
                  <a:gd name="T101" fmla="*/ 43 h 46"/>
                  <a:gd name="T102" fmla="*/ 24 w 38"/>
                  <a:gd name="T103" fmla="*/ 43 h 46"/>
                  <a:gd name="T104" fmla="*/ 23 w 38"/>
                  <a:gd name="T105" fmla="*/ 43 h 46"/>
                  <a:gd name="T106" fmla="*/ 21 w 38"/>
                  <a:gd name="T107" fmla="*/ 43 h 46"/>
                  <a:gd name="T108" fmla="*/ 18 w 38"/>
                  <a:gd name="T109" fmla="*/ 43 h 46"/>
                  <a:gd name="T110" fmla="*/ 16 w 38"/>
                  <a:gd name="T111" fmla="*/ 41 h 46"/>
                  <a:gd name="T112" fmla="*/ 14 w 38"/>
                  <a:gd name="T113" fmla="*/ 39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7"/>
                    </a:lnTo>
                    <a:lnTo>
                      <a:pt x="18" y="4"/>
                    </a:lnTo>
                    <a:lnTo>
                      <a:pt x="22" y="3"/>
                    </a:lnTo>
                    <a:lnTo>
                      <a:pt x="24" y="3"/>
                    </a:lnTo>
                    <a:lnTo>
                      <a:pt x="27" y="3"/>
                    </a:lnTo>
                    <a:lnTo>
                      <a:pt x="30" y="4"/>
                    </a:lnTo>
                    <a:lnTo>
                      <a:pt x="33" y="6"/>
                    </a:lnTo>
                    <a:lnTo>
                      <a:pt x="30" y="7"/>
                    </a:lnTo>
                    <a:lnTo>
                      <a:pt x="29" y="8"/>
                    </a:lnTo>
                    <a:lnTo>
                      <a:pt x="28" y="10"/>
                    </a:lnTo>
                    <a:lnTo>
                      <a:pt x="28" y="11"/>
                    </a:lnTo>
                    <a:lnTo>
                      <a:pt x="28" y="13"/>
                    </a:lnTo>
                    <a:lnTo>
                      <a:pt x="29" y="14"/>
                    </a:lnTo>
                    <a:lnTo>
                      <a:pt x="31" y="15"/>
                    </a:lnTo>
                    <a:lnTo>
                      <a:pt x="33" y="16"/>
                    </a:lnTo>
                    <a:lnTo>
                      <a:pt x="35" y="15"/>
                    </a:lnTo>
                    <a:lnTo>
                      <a:pt x="36" y="14"/>
                    </a:lnTo>
                    <a:lnTo>
                      <a:pt x="37" y="13"/>
                    </a:lnTo>
                    <a:lnTo>
                      <a:pt x="37" y="11"/>
                    </a:lnTo>
                    <a:lnTo>
                      <a:pt x="36" y="6"/>
                    </a:lnTo>
                    <a:lnTo>
                      <a:pt x="33" y="3"/>
                    </a:lnTo>
                    <a:lnTo>
                      <a:pt x="28" y="1"/>
                    </a:lnTo>
                    <a:lnTo>
                      <a:pt x="22" y="0"/>
                    </a:lnTo>
                    <a:lnTo>
                      <a:pt x="13" y="2"/>
                    </a:lnTo>
                    <a:lnTo>
                      <a:pt x="7" y="7"/>
                    </a:lnTo>
                    <a:lnTo>
                      <a:pt x="2" y="14"/>
                    </a:lnTo>
                    <a:lnTo>
                      <a:pt x="0" y="23"/>
                    </a:lnTo>
                    <a:lnTo>
                      <a:pt x="2" y="32"/>
                    </a:lnTo>
                    <a:lnTo>
                      <a:pt x="7" y="39"/>
                    </a:lnTo>
                    <a:lnTo>
                      <a:pt x="14" y="44"/>
                    </a:lnTo>
                    <a:lnTo>
                      <a:pt x="22" y="46"/>
                    </a:lnTo>
                    <a:lnTo>
                      <a:pt x="26" y="45"/>
                    </a:lnTo>
                    <a:lnTo>
                      <a:pt x="30" y="44"/>
                    </a:lnTo>
                    <a:lnTo>
                      <a:pt x="33" y="42"/>
                    </a:lnTo>
                    <a:lnTo>
                      <a:pt x="35" y="40"/>
                    </a:lnTo>
                    <a:lnTo>
                      <a:pt x="37" y="38"/>
                    </a:lnTo>
                    <a:lnTo>
                      <a:pt x="38" y="35"/>
                    </a:lnTo>
                    <a:lnTo>
                      <a:pt x="38" y="34"/>
                    </a:lnTo>
                    <a:lnTo>
                      <a:pt x="38" y="33"/>
                    </a:lnTo>
                    <a:lnTo>
                      <a:pt x="38" y="32"/>
                    </a:lnTo>
                    <a:lnTo>
                      <a:pt x="37" y="32"/>
                    </a:lnTo>
                    <a:lnTo>
                      <a:pt x="36" y="32"/>
                    </a:lnTo>
                    <a:lnTo>
                      <a:pt x="36" y="33"/>
                    </a:lnTo>
                    <a:lnTo>
                      <a:pt x="35" y="36"/>
                    </a:lnTo>
                    <a:lnTo>
                      <a:pt x="33" y="39"/>
                    </a:lnTo>
                    <a:lnTo>
                      <a:pt x="31" y="40"/>
                    </a:lnTo>
                    <a:lnTo>
                      <a:pt x="30" y="42"/>
                    </a:lnTo>
                    <a:lnTo>
                      <a:pt x="28" y="43"/>
                    </a:lnTo>
                    <a:lnTo>
                      <a:pt x="26" y="43"/>
                    </a:lnTo>
                    <a:lnTo>
                      <a:pt x="24" y="43"/>
                    </a:lnTo>
                    <a:lnTo>
                      <a:pt x="23" y="43"/>
                    </a:lnTo>
                    <a:lnTo>
                      <a:pt x="21" y="43"/>
                    </a:lnTo>
                    <a:lnTo>
                      <a:pt x="18" y="43"/>
                    </a:lnTo>
                    <a:lnTo>
                      <a:pt x="16" y="41"/>
                    </a:lnTo>
                    <a:lnTo>
                      <a:pt x="14" y="39"/>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7" name="Freeform 500"/>
              <p:cNvSpPr>
                <a:spLocks noChangeAspect="1"/>
              </p:cNvSpPr>
              <p:nvPr/>
            </p:nvSpPr>
            <p:spPr bwMode="auto">
              <a:xfrm>
                <a:off x="1773" y="3074"/>
                <a:ext cx="65" cy="68"/>
              </a:xfrm>
              <a:custGeom>
                <a:avLst/>
                <a:gdLst>
                  <a:gd name="T0" fmla="*/ 2 w 65"/>
                  <a:gd name="T1" fmla="*/ 0 h 68"/>
                  <a:gd name="T2" fmla="*/ 2 w 65"/>
                  <a:gd name="T3" fmla="*/ 23 h 68"/>
                  <a:gd name="T4" fmla="*/ 4 w 65"/>
                  <a:gd name="T5" fmla="*/ 13 h 68"/>
                  <a:gd name="T6" fmla="*/ 6 w 65"/>
                  <a:gd name="T7" fmla="*/ 7 h 68"/>
                  <a:gd name="T8" fmla="*/ 11 w 65"/>
                  <a:gd name="T9" fmla="*/ 4 h 68"/>
                  <a:gd name="T10" fmla="*/ 20 w 65"/>
                  <a:gd name="T11" fmla="*/ 3 h 68"/>
                  <a:gd name="T12" fmla="*/ 26 w 65"/>
                  <a:gd name="T13" fmla="*/ 4 h 68"/>
                  <a:gd name="T14" fmla="*/ 28 w 65"/>
                  <a:gd name="T15" fmla="*/ 5 h 68"/>
                  <a:gd name="T16" fmla="*/ 28 w 65"/>
                  <a:gd name="T17" fmla="*/ 7 h 68"/>
                  <a:gd name="T18" fmla="*/ 28 w 65"/>
                  <a:gd name="T19" fmla="*/ 61 h 68"/>
                  <a:gd name="T20" fmla="*/ 27 w 65"/>
                  <a:gd name="T21" fmla="*/ 63 h 68"/>
                  <a:gd name="T22" fmla="*/ 25 w 65"/>
                  <a:gd name="T23" fmla="*/ 64 h 68"/>
                  <a:gd name="T24" fmla="*/ 21 w 65"/>
                  <a:gd name="T25" fmla="*/ 65 h 68"/>
                  <a:gd name="T26" fmla="*/ 13 w 65"/>
                  <a:gd name="T27" fmla="*/ 65 h 68"/>
                  <a:gd name="T28" fmla="*/ 17 w 65"/>
                  <a:gd name="T29" fmla="*/ 68 h 68"/>
                  <a:gd name="T30" fmla="*/ 28 w 65"/>
                  <a:gd name="T31" fmla="*/ 68 h 68"/>
                  <a:gd name="T32" fmla="*/ 37 w 65"/>
                  <a:gd name="T33" fmla="*/ 68 h 68"/>
                  <a:gd name="T34" fmla="*/ 47 w 65"/>
                  <a:gd name="T35" fmla="*/ 68 h 68"/>
                  <a:gd name="T36" fmla="*/ 51 w 65"/>
                  <a:gd name="T37" fmla="*/ 65 h 68"/>
                  <a:gd name="T38" fmla="*/ 44 w 65"/>
                  <a:gd name="T39" fmla="*/ 65 h 68"/>
                  <a:gd name="T40" fmla="*/ 39 w 65"/>
                  <a:gd name="T41" fmla="*/ 64 h 68"/>
                  <a:gd name="T42" fmla="*/ 37 w 65"/>
                  <a:gd name="T43" fmla="*/ 63 h 68"/>
                  <a:gd name="T44" fmla="*/ 37 w 65"/>
                  <a:gd name="T45" fmla="*/ 61 h 68"/>
                  <a:gd name="T46" fmla="*/ 37 w 65"/>
                  <a:gd name="T47" fmla="*/ 7 h 68"/>
                  <a:gd name="T48" fmla="*/ 37 w 65"/>
                  <a:gd name="T49" fmla="*/ 5 h 68"/>
                  <a:gd name="T50" fmla="*/ 39 w 65"/>
                  <a:gd name="T51" fmla="*/ 4 h 68"/>
                  <a:gd name="T52" fmla="*/ 44 w 65"/>
                  <a:gd name="T53" fmla="*/ 3 h 68"/>
                  <a:gd name="T54" fmla="*/ 53 w 65"/>
                  <a:gd name="T55" fmla="*/ 4 h 68"/>
                  <a:gd name="T56" fmla="*/ 58 w 65"/>
                  <a:gd name="T57" fmla="*/ 7 h 68"/>
                  <a:gd name="T58" fmla="*/ 61 w 65"/>
                  <a:gd name="T59" fmla="*/ 13 h 68"/>
                  <a:gd name="T60" fmla="*/ 62 w 65"/>
                  <a:gd name="T61" fmla="*/ 23 h 68"/>
                  <a:gd name="T62" fmla="*/ 63 w 65"/>
                  <a:gd name="T6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8">
                    <a:moveTo>
                      <a:pt x="63" y="0"/>
                    </a:moveTo>
                    <a:lnTo>
                      <a:pt x="2" y="0"/>
                    </a:lnTo>
                    <a:lnTo>
                      <a:pt x="0" y="23"/>
                    </a:lnTo>
                    <a:lnTo>
                      <a:pt x="2" y="23"/>
                    </a:lnTo>
                    <a:lnTo>
                      <a:pt x="3" y="17"/>
                    </a:lnTo>
                    <a:lnTo>
                      <a:pt x="4" y="13"/>
                    </a:lnTo>
                    <a:lnTo>
                      <a:pt x="5" y="10"/>
                    </a:lnTo>
                    <a:lnTo>
                      <a:pt x="6" y="7"/>
                    </a:lnTo>
                    <a:lnTo>
                      <a:pt x="8" y="5"/>
                    </a:lnTo>
                    <a:lnTo>
                      <a:pt x="11" y="4"/>
                    </a:lnTo>
                    <a:lnTo>
                      <a:pt x="15" y="4"/>
                    </a:lnTo>
                    <a:lnTo>
                      <a:pt x="20" y="3"/>
                    </a:lnTo>
                    <a:lnTo>
                      <a:pt x="23" y="3"/>
                    </a:lnTo>
                    <a:lnTo>
                      <a:pt x="26" y="4"/>
                    </a:lnTo>
                    <a:lnTo>
                      <a:pt x="27" y="4"/>
                    </a:lnTo>
                    <a:lnTo>
                      <a:pt x="28" y="5"/>
                    </a:lnTo>
                    <a:lnTo>
                      <a:pt x="28" y="6"/>
                    </a:lnTo>
                    <a:lnTo>
                      <a:pt x="28" y="7"/>
                    </a:lnTo>
                    <a:lnTo>
                      <a:pt x="28" y="60"/>
                    </a:lnTo>
                    <a:lnTo>
                      <a:pt x="28" y="61"/>
                    </a:lnTo>
                    <a:lnTo>
                      <a:pt x="28" y="62"/>
                    </a:lnTo>
                    <a:lnTo>
                      <a:pt x="27" y="63"/>
                    </a:lnTo>
                    <a:lnTo>
                      <a:pt x="27" y="64"/>
                    </a:lnTo>
                    <a:lnTo>
                      <a:pt x="25" y="64"/>
                    </a:lnTo>
                    <a:lnTo>
                      <a:pt x="23" y="64"/>
                    </a:lnTo>
                    <a:lnTo>
                      <a:pt x="21" y="65"/>
                    </a:lnTo>
                    <a:lnTo>
                      <a:pt x="17" y="65"/>
                    </a:lnTo>
                    <a:lnTo>
                      <a:pt x="13" y="65"/>
                    </a:lnTo>
                    <a:lnTo>
                      <a:pt x="13" y="68"/>
                    </a:lnTo>
                    <a:lnTo>
                      <a:pt x="17" y="68"/>
                    </a:lnTo>
                    <a:lnTo>
                      <a:pt x="23" y="68"/>
                    </a:lnTo>
                    <a:lnTo>
                      <a:pt x="28" y="68"/>
                    </a:lnTo>
                    <a:lnTo>
                      <a:pt x="32" y="68"/>
                    </a:lnTo>
                    <a:lnTo>
                      <a:pt x="37" y="68"/>
                    </a:lnTo>
                    <a:lnTo>
                      <a:pt x="42" y="68"/>
                    </a:lnTo>
                    <a:lnTo>
                      <a:pt x="47" y="68"/>
                    </a:lnTo>
                    <a:lnTo>
                      <a:pt x="51" y="68"/>
                    </a:lnTo>
                    <a:lnTo>
                      <a:pt x="51" y="65"/>
                    </a:lnTo>
                    <a:lnTo>
                      <a:pt x="47" y="65"/>
                    </a:lnTo>
                    <a:lnTo>
                      <a:pt x="44" y="65"/>
                    </a:lnTo>
                    <a:lnTo>
                      <a:pt x="41" y="64"/>
                    </a:lnTo>
                    <a:lnTo>
                      <a:pt x="39" y="64"/>
                    </a:lnTo>
                    <a:lnTo>
                      <a:pt x="38" y="64"/>
                    </a:lnTo>
                    <a:lnTo>
                      <a:pt x="37" y="63"/>
                    </a:lnTo>
                    <a:lnTo>
                      <a:pt x="37" y="62"/>
                    </a:lnTo>
                    <a:lnTo>
                      <a:pt x="37" y="61"/>
                    </a:lnTo>
                    <a:lnTo>
                      <a:pt x="37" y="60"/>
                    </a:lnTo>
                    <a:lnTo>
                      <a:pt x="37" y="7"/>
                    </a:lnTo>
                    <a:lnTo>
                      <a:pt x="37" y="6"/>
                    </a:lnTo>
                    <a:lnTo>
                      <a:pt x="37" y="5"/>
                    </a:lnTo>
                    <a:lnTo>
                      <a:pt x="37" y="4"/>
                    </a:lnTo>
                    <a:lnTo>
                      <a:pt x="39" y="4"/>
                    </a:lnTo>
                    <a:lnTo>
                      <a:pt x="41" y="3"/>
                    </a:lnTo>
                    <a:lnTo>
                      <a:pt x="44" y="3"/>
                    </a:lnTo>
                    <a:lnTo>
                      <a:pt x="49" y="4"/>
                    </a:lnTo>
                    <a:lnTo>
                      <a:pt x="53" y="4"/>
                    </a:lnTo>
                    <a:lnTo>
                      <a:pt x="56" y="5"/>
                    </a:lnTo>
                    <a:lnTo>
                      <a:pt x="58" y="7"/>
                    </a:lnTo>
                    <a:lnTo>
                      <a:pt x="60" y="10"/>
                    </a:lnTo>
                    <a:lnTo>
                      <a:pt x="61" y="13"/>
                    </a:lnTo>
                    <a:lnTo>
                      <a:pt x="62" y="17"/>
                    </a:lnTo>
                    <a:lnTo>
                      <a:pt x="62" y="23"/>
                    </a:lnTo>
                    <a:lnTo>
                      <a:pt x="65" y="23"/>
                    </a:lnTo>
                    <a:lnTo>
                      <a:pt x="6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8" name="Freeform 501"/>
              <p:cNvSpPr>
                <a:spLocks noChangeAspect="1" noEditPoints="1"/>
              </p:cNvSpPr>
              <p:nvPr/>
            </p:nvSpPr>
            <p:spPr bwMode="auto">
              <a:xfrm>
                <a:off x="1836" y="3097"/>
                <a:ext cx="44" cy="46"/>
              </a:xfrm>
              <a:custGeom>
                <a:avLst/>
                <a:gdLst>
                  <a:gd name="T0" fmla="*/ 44 w 44"/>
                  <a:gd name="T1" fmla="*/ 23 h 46"/>
                  <a:gd name="T2" fmla="*/ 44 w 44"/>
                  <a:gd name="T3" fmla="*/ 19 h 46"/>
                  <a:gd name="T4" fmla="*/ 42 w 44"/>
                  <a:gd name="T5" fmla="*/ 14 h 46"/>
                  <a:gd name="T6" fmla="*/ 40 w 44"/>
                  <a:gd name="T7" fmla="*/ 11 h 46"/>
                  <a:gd name="T8" fmla="*/ 38 w 44"/>
                  <a:gd name="T9" fmla="*/ 7 h 46"/>
                  <a:gd name="T10" fmla="*/ 34 w 44"/>
                  <a:gd name="T11" fmla="*/ 4 h 46"/>
                  <a:gd name="T12" fmla="*/ 31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4 w 44"/>
                  <a:gd name="T27" fmla="*/ 11 h 46"/>
                  <a:gd name="T28" fmla="*/ 2 w 44"/>
                  <a:gd name="T29" fmla="*/ 15 h 46"/>
                  <a:gd name="T30" fmla="*/ 0 w 44"/>
                  <a:gd name="T31" fmla="*/ 19 h 46"/>
                  <a:gd name="T32" fmla="*/ 0 w 44"/>
                  <a:gd name="T33" fmla="*/ 23 h 46"/>
                  <a:gd name="T34" fmla="*/ 2 w 44"/>
                  <a:gd name="T35" fmla="*/ 32 h 46"/>
                  <a:gd name="T36" fmla="*/ 6 w 44"/>
                  <a:gd name="T37" fmla="*/ 40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2 h 46"/>
                  <a:gd name="T74" fmla="*/ 10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5 w 44"/>
                  <a:gd name="T95" fmla="*/ 16 h 46"/>
                  <a:gd name="T96" fmla="*/ 36 w 44"/>
                  <a:gd name="T97" fmla="*/ 20 h 46"/>
                  <a:gd name="T98" fmla="*/ 36 w 44"/>
                  <a:gd name="T99" fmla="*/ 23 h 46"/>
                  <a:gd name="T100" fmla="*/ 36 w 44"/>
                  <a:gd name="T101" fmla="*/ 26 h 46"/>
                  <a:gd name="T102" fmla="*/ 35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2" y="14"/>
                    </a:lnTo>
                    <a:lnTo>
                      <a:pt x="40" y="11"/>
                    </a:lnTo>
                    <a:lnTo>
                      <a:pt x="38" y="7"/>
                    </a:lnTo>
                    <a:lnTo>
                      <a:pt x="34" y="4"/>
                    </a:lnTo>
                    <a:lnTo>
                      <a:pt x="31" y="2"/>
                    </a:lnTo>
                    <a:lnTo>
                      <a:pt x="26" y="1"/>
                    </a:lnTo>
                    <a:lnTo>
                      <a:pt x="22" y="0"/>
                    </a:lnTo>
                    <a:lnTo>
                      <a:pt x="17" y="1"/>
                    </a:lnTo>
                    <a:lnTo>
                      <a:pt x="13" y="2"/>
                    </a:lnTo>
                    <a:lnTo>
                      <a:pt x="9" y="4"/>
                    </a:lnTo>
                    <a:lnTo>
                      <a:pt x="6" y="7"/>
                    </a:lnTo>
                    <a:lnTo>
                      <a:pt x="4" y="11"/>
                    </a:lnTo>
                    <a:lnTo>
                      <a:pt x="2" y="15"/>
                    </a:lnTo>
                    <a:lnTo>
                      <a:pt x="0" y="19"/>
                    </a:lnTo>
                    <a:lnTo>
                      <a:pt x="0" y="23"/>
                    </a:lnTo>
                    <a:lnTo>
                      <a:pt x="2" y="32"/>
                    </a:lnTo>
                    <a:lnTo>
                      <a:pt x="6" y="40"/>
                    </a:lnTo>
                    <a:lnTo>
                      <a:pt x="13" y="44"/>
                    </a:lnTo>
                    <a:lnTo>
                      <a:pt x="22" y="46"/>
                    </a:lnTo>
                    <a:lnTo>
                      <a:pt x="30" y="44"/>
                    </a:lnTo>
                    <a:lnTo>
                      <a:pt x="37" y="39"/>
                    </a:lnTo>
                    <a:lnTo>
                      <a:pt x="42" y="32"/>
                    </a:lnTo>
                    <a:lnTo>
                      <a:pt x="44" y="23"/>
                    </a:lnTo>
                    <a:close/>
                    <a:moveTo>
                      <a:pt x="22" y="43"/>
                    </a:moveTo>
                    <a:lnTo>
                      <a:pt x="19" y="43"/>
                    </a:lnTo>
                    <a:lnTo>
                      <a:pt x="16" y="42"/>
                    </a:lnTo>
                    <a:lnTo>
                      <a:pt x="13" y="40"/>
                    </a:lnTo>
                    <a:lnTo>
                      <a:pt x="11" y="37"/>
                    </a:lnTo>
                    <a:lnTo>
                      <a:pt x="9" y="33"/>
                    </a:lnTo>
                    <a:lnTo>
                      <a:pt x="8" y="29"/>
                    </a:lnTo>
                    <a:lnTo>
                      <a:pt x="8" y="26"/>
                    </a:lnTo>
                    <a:lnTo>
                      <a:pt x="8" y="23"/>
                    </a:lnTo>
                    <a:lnTo>
                      <a:pt x="8" y="20"/>
                    </a:lnTo>
                    <a:lnTo>
                      <a:pt x="8" y="16"/>
                    </a:lnTo>
                    <a:lnTo>
                      <a:pt x="9" y="12"/>
                    </a:lnTo>
                    <a:lnTo>
                      <a:pt x="10" y="9"/>
                    </a:lnTo>
                    <a:lnTo>
                      <a:pt x="13" y="6"/>
                    </a:lnTo>
                    <a:lnTo>
                      <a:pt x="16" y="4"/>
                    </a:lnTo>
                    <a:lnTo>
                      <a:pt x="19" y="3"/>
                    </a:lnTo>
                    <a:lnTo>
                      <a:pt x="22" y="2"/>
                    </a:lnTo>
                    <a:lnTo>
                      <a:pt x="25" y="3"/>
                    </a:lnTo>
                    <a:lnTo>
                      <a:pt x="28" y="4"/>
                    </a:lnTo>
                    <a:lnTo>
                      <a:pt x="31" y="6"/>
                    </a:lnTo>
                    <a:lnTo>
                      <a:pt x="33" y="9"/>
                    </a:lnTo>
                    <a:lnTo>
                      <a:pt x="35" y="12"/>
                    </a:lnTo>
                    <a:lnTo>
                      <a:pt x="35" y="16"/>
                    </a:lnTo>
                    <a:lnTo>
                      <a:pt x="36" y="20"/>
                    </a:lnTo>
                    <a:lnTo>
                      <a:pt x="36" y="23"/>
                    </a:lnTo>
                    <a:lnTo>
                      <a:pt x="36" y="26"/>
                    </a:lnTo>
                    <a:lnTo>
                      <a:pt x="35"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9" name="Freeform 502"/>
              <p:cNvSpPr>
                <a:spLocks noChangeAspect="1"/>
              </p:cNvSpPr>
              <p:nvPr/>
            </p:nvSpPr>
            <p:spPr bwMode="auto">
              <a:xfrm>
                <a:off x="1885" y="3081"/>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8 h 62"/>
                  <a:gd name="T26" fmla="*/ 9 w 31"/>
                  <a:gd name="T27" fmla="*/ 53 h 62"/>
                  <a:gd name="T28" fmla="*/ 10 w 31"/>
                  <a:gd name="T29" fmla="*/ 56 h 62"/>
                  <a:gd name="T30" fmla="*/ 11 w 31"/>
                  <a:gd name="T31" fmla="*/ 58 h 62"/>
                  <a:gd name="T32" fmla="*/ 13 w 31"/>
                  <a:gd name="T33" fmla="*/ 60 h 62"/>
                  <a:gd name="T34" fmla="*/ 15 w 31"/>
                  <a:gd name="T35" fmla="*/ 61 h 62"/>
                  <a:gd name="T36" fmla="*/ 18 w 31"/>
                  <a:gd name="T37" fmla="*/ 62 h 62"/>
                  <a:gd name="T38" fmla="*/ 20 w 31"/>
                  <a:gd name="T39" fmla="*/ 62 h 62"/>
                  <a:gd name="T40" fmla="*/ 21 w 31"/>
                  <a:gd name="T41" fmla="*/ 62 h 62"/>
                  <a:gd name="T42" fmla="*/ 24 w 31"/>
                  <a:gd name="T43" fmla="*/ 62 h 62"/>
                  <a:gd name="T44" fmla="*/ 26 w 31"/>
                  <a:gd name="T45" fmla="*/ 61 h 62"/>
                  <a:gd name="T46" fmla="*/ 27 w 31"/>
                  <a:gd name="T47" fmla="*/ 59 h 62"/>
                  <a:gd name="T48" fmla="*/ 29 w 31"/>
                  <a:gd name="T49" fmla="*/ 58 h 62"/>
                  <a:gd name="T50" fmla="*/ 30 w 31"/>
                  <a:gd name="T51" fmla="*/ 56 h 62"/>
                  <a:gd name="T52" fmla="*/ 30 w 31"/>
                  <a:gd name="T53" fmla="*/ 53 h 62"/>
                  <a:gd name="T54" fmla="*/ 31 w 31"/>
                  <a:gd name="T55" fmla="*/ 51 h 62"/>
                  <a:gd name="T56" fmla="*/ 31 w 31"/>
                  <a:gd name="T57" fmla="*/ 48 h 62"/>
                  <a:gd name="T58" fmla="*/ 31 w 31"/>
                  <a:gd name="T59" fmla="*/ 43 h 62"/>
                  <a:gd name="T60" fmla="*/ 28 w 31"/>
                  <a:gd name="T61" fmla="*/ 43 h 62"/>
                  <a:gd name="T62" fmla="*/ 28 w 31"/>
                  <a:gd name="T63" fmla="*/ 48 h 62"/>
                  <a:gd name="T64" fmla="*/ 28 w 31"/>
                  <a:gd name="T65" fmla="*/ 53 h 62"/>
                  <a:gd name="T66" fmla="*/ 27 w 31"/>
                  <a:gd name="T67" fmla="*/ 57 h 62"/>
                  <a:gd name="T68" fmla="*/ 24 w 31"/>
                  <a:gd name="T69" fmla="*/ 59 h 62"/>
                  <a:gd name="T70" fmla="*/ 22 w 31"/>
                  <a:gd name="T71" fmla="*/ 59 h 62"/>
                  <a:gd name="T72" fmla="*/ 20 w 31"/>
                  <a:gd name="T73" fmla="*/ 59 h 62"/>
                  <a:gd name="T74" fmla="*/ 18 w 31"/>
                  <a:gd name="T75" fmla="*/ 58 h 62"/>
                  <a:gd name="T76" fmla="*/ 17 w 31"/>
                  <a:gd name="T77" fmla="*/ 56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3" y="0"/>
                    </a:lnTo>
                    <a:lnTo>
                      <a:pt x="12" y="6"/>
                    </a:lnTo>
                    <a:lnTo>
                      <a:pt x="10" y="12"/>
                    </a:lnTo>
                    <a:lnTo>
                      <a:pt x="6" y="17"/>
                    </a:lnTo>
                    <a:lnTo>
                      <a:pt x="0" y="19"/>
                    </a:lnTo>
                    <a:lnTo>
                      <a:pt x="0" y="21"/>
                    </a:lnTo>
                    <a:lnTo>
                      <a:pt x="8" y="21"/>
                    </a:lnTo>
                    <a:lnTo>
                      <a:pt x="8" y="48"/>
                    </a:lnTo>
                    <a:lnTo>
                      <a:pt x="9" y="53"/>
                    </a:lnTo>
                    <a:lnTo>
                      <a:pt x="10" y="56"/>
                    </a:lnTo>
                    <a:lnTo>
                      <a:pt x="11" y="58"/>
                    </a:lnTo>
                    <a:lnTo>
                      <a:pt x="13" y="60"/>
                    </a:lnTo>
                    <a:lnTo>
                      <a:pt x="15" y="61"/>
                    </a:lnTo>
                    <a:lnTo>
                      <a:pt x="18" y="62"/>
                    </a:lnTo>
                    <a:lnTo>
                      <a:pt x="20" y="62"/>
                    </a:lnTo>
                    <a:lnTo>
                      <a:pt x="21" y="62"/>
                    </a:lnTo>
                    <a:lnTo>
                      <a:pt x="24" y="62"/>
                    </a:lnTo>
                    <a:lnTo>
                      <a:pt x="26" y="61"/>
                    </a:lnTo>
                    <a:lnTo>
                      <a:pt x="27" y="59"/>
                    </a:lnTo>
                    <a:lnTo>
                      <a:pt x="29" y="58"/>
                    </a:lnTo>
                    <a:lnTo>
                      <a:pt x="30" y="56"/>
                    </a:lnTo>
                    <a:lnTo>
                      <a:pt x="30" y="53"/>
                    </a:lnTo>
                    <a:lnTo>
                      <a:pt x="31" y="51"/>
                    </a:lnTo>
                    <a:lnTo>
                      <a:pt x="31" y="48"/>
                    </a:lnTo>
                    <a:lnTo>
                      <a:pt x="31" y="43"/>
                    </a:lnTo>
                    <a:lnTo>
                      <a:pt x="28" y="43"/>
                    </a:lnTo>
                    <a:lnTo>
                      <a:pt x="28" y="48"/>
                    </a:lnTo>
                    <a:lnTo>
                      <a:pt x="28" y="53"/>
                    </a:lnTo>
                    <a:lnTo>
                      <a:pt x="27" y="57"/>
                    </a:lnTo>
                    <a:lnTo>
                      <a:pt x="24" y="59"/>
                    </a:lnTo>
                    <a:lnTo>
                      <a:pt x="22" y="59"/>
                    </a:lnTo>
                    <a:lnTo>
                      <a:pt x="20" y="59"/>
                    </a:lnTo>
                    <a:lnTo>
                      <a:pt x="18" y="58"/>
                    </a:lnTo>
                    <a:lnTo>
                      <a:pt x="17" y="56"/>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0" name="Freeform 503"/>
              <p:cNvSpPr>
                <a:spLocks noChangeAspect="1" noEditPoints="1"/>
              </p:cNvSpPr>
              <p:nvPr/>
            </p:nvSpPr>
            <p:spPr bwMode="auto">
              <a:xfrm>
                <a:off x="1926" y="3097"/>
                <a:ext cx="45" cy="46"/>
              </a:xfrm>
              <a:custGeom>
                <a:avLst/>
                <a:gdLst>
                  <a:gd name="T0" fmla="*/ 30 w 45"/>
                  <a:gd name="T1" fmla="*/ 40 h 46"/>
                  <a:gd name="T2" fmla="*/ 34 w 45"/>
                  <a:gd name="T3" fmla="*/ 45 h 46"/>
                  <a:gd name="T4" fmla="*/ 38 w 45"/>
                  <a:gd name="T5" fmla="*/ 45 h 46"/>
                  <a:gd name="T6" fmla="*/ 40 w 45"/>
                  <a:gd name="T7" fmla="*/ 45 h 46"/>
                  <a:gd name="T8" fmla="*/ 43 w 45"/>
                  <a:gd name="T9" fmla="*/ 42 h 46"/>
                  <a:gd name="T10" fmla="*/ 45 w 45"/>
                  <a:gd name="T11" fmla="*/ 39 h 46"/>
                  <a:gd name="T12" fmla="*/ 45 w 45"/>
                  <a:gd name="T13" fmla="*/ 30 h 46"/>
                  <a:gd name="T14" fmla="*/ 42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8 w 45"/>
                  <a:gd name="T29" fmla="*/ 3 h 46"/>
                  <a:gd name="T30" fmla="*/ 21 w 45"/>
                  <a:gd name="T31" fmla="*/ 0 h 46"/>
                  <a:gd name="T32" fmla="*/ 15 w 45"/>
                  <a:gd name="T33" fmla="*/ 0 h 46"/>
                  <a:gd name="T34" fmla="*/ 9 w 45"/>
                  <a:gd name="T35" fmla="*/ 2 h 46"/>
                  <a:gd name="T36" fmla="*/ 5 w 45"/>
                  <a:gd name="T37" fmla="*/ 5 h 46"/>
                  <a:gd name="T38" fmla="*/ 3 w 45"/>
                  <a:gd name="T39" fmla="*/ 9 h 46"/>
                  <a:gd name="T40" fmla="*/ 3 w 45"/>
                  <a:gd name="T41" fmla="*/ 13 h 46"/>
                  <a:gd name="T42" fmla="*/ 6 w 45"/>
                  <a:gd name="T43" fmla="*/ 16 h 46"/>
                  <a:gd name="T44" fmla="*/ 9 w 45"/>
                  <a:gd name="T45" fmla="*/ 16 h 46"/>
                  <a:gd name="T46" fmla="*/ 12 w 45"/>
                  <a:gd name="T47" fmla="*/ 13 h 46"/>
                  <a:gd name="T48" fmla="*/ 12 w 45"/>
                  <a:gd name="T49" fmla="*/ 10 h 46"/>
                  <a:gd name="T50" fmla="*/ 10 w 45"/>
                  <a:gd name="T51" fmla="*/ 8 h 46"/>
                  <a:gd name="T52" fmla="*/ 9 w 45"/>
                  <a:gd name="T53" fmla="*/ 5 h 46"/>
                  <a:gd name="T54" fmla="*/ 15 w 45"/>
                  <a:gd name="T55" fmla="*/ 3 h 46"/>
                  <a:gd name="T56" fmla="*/ 19 w 45"/>
                  <a:gd name="T57" fmla="*/ 3 h 46"/>
                  <a:gd name="T58" fmla="*/ 23 w 45"/>
                  <a:gd name="T59" fmla="*/ 4 h 46"/>
                  <a:gd name="T60" fmla="*/ 26 w 45"/>
                  <a:gd name="T61" fmla="*/ 7 h 46"/>
                  <a:gd name="T62" fmla="*/ 28 w 45"/>
                  <a:gd name="T63" fmla="*/ 12 h 46"/>
                  <a:gd name="T64" fmla="*/ 28 w 45"/>
                  <a:gd name="T65" fmla="*/ 19 h 46"/>
                  <a:gd name="T66" fmla="*/ 10 w 45"/>
                  <a:gd name="T67" fmla="*/ 22 h 46"/>
                  <a:gd name="T68" fmla="*/ 2 w 45"/>
                  <a:gd name="T69" fmla="*/ 28 h 46"/>
                  <a:gd name="T70" fmla="*/ 0 w 45"/>
                  <a:gd name="T71" fmla="*/ 35 h 46"/>
                  <a:gd name="T72" fmla="*/ 6 w 45"/>
                  <a:gd name="T73" fmla="*/ 44 h 46"/>
                  <a:gd name="T74" fmla="*/ 16 w 45"/>
                  <a:gd name="T75" fmla="*/ 46 h 46"/>
                  <a:gd name="T76" fmla="*/ 24 w 45"/>
                  <a:gd name="T77" fmla="*/ 43 h 46"/>
                  <a:gd name="T78" fmla="*/ 29 w 45"/>
                  <a:gd name="T79" fmla="*/ 37 h 46"/>
                  <a:gd name="T80" fmla="*/ 28 w 45"/>
                  <a:gd name="T81" fmla="*/ 31 h 46"/>
                  <a:gd name="T82" fmla="*/ 27 w 45"/>
                  <a:gd name="T83" fmla="*/ 37 h 46"/>
                  <a:gd name="T84" fmla="*/ 24 w 45"/>
                  <a:gd name="T85" fmla="*/ 41 h 46"/>
                  <a:gd name="T86" fmla="*/ 20 w 45"/>
                  <a:gd name="T87" fmla="*/ 43 h 46"/>
                  <a:gd name="T88" fmla="*/ 17 w 45"/>
                  <a:gd name="T89" fmla="*/ 44 h 46"/>
                  <a:gd name="T90" fmla="*/ 10 w 45"/>
                  <a:gd name="T91" fmla="*/ 41 h 46"/>
                  <a:gd name="T92" fmla="*/ 8 w 45"/>
                  <a:gd name="T93" fmla="*/ 35 h 46"/>
                  <a:gd name="T94" fmla="*/ 12 w 45"/>
                  <a:gd name="T95" fmla="*/ 26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3"/>
                    </a:lnTo>
                    <a:lnTo>
                      <a:pt x="34" y="45"/>
                    </a:lnTo>
                    <a:lnTo>
                      <a:pt x="37" y="45"/>
                    </a:lnTo>
                    <a:lnTo>
                      <a:pt x="38" y="45"/>
                    </a:lnTo>
                    <a:lnTo>
                      <a:pt x="39" y="45"/>
                    </a:lnTo>
                    <a:lnTo>
                      <a:pt x="40" y="45"/>
                    </a:lnTo>
                    <a:lnTo>
                      <a:pt x="42" y="44"/>
                    </a:lnTo>
                    <a:lnTo>
                      <a:pt x="43" y="42"/>
                    </a:lnTo>
                    <a:lnTo>
                      <a:pt x="44" y="41"/>
                    </a:lnTo>
                    <a:lnTo>
                      <a:pt x="45" y="39"/>
                    </a:lnTo>
                    <a:lnTo>
                      <a:pt x="45" y="36"/>
                    </a:lnTo>
                    <a:lnTo>
                      <a:pt x="45" y="30"/>
                    </a:lnTo>
                    <a:lnTo>
                      <a:pt x="42" y="30"/>
                    </a:lnTo>
                    <a:lnTo>
                      <a:pt x="42" y="36"/>
                    </a:lnTo>
                    <a:lnTo>
                      <a:pt x="42" y="39"/>
                    </a:lnTo>
                    <a:lnTo>
                      <a:pt x="41" y="41"/>
                    </a:lnTo>
                    <a:lnTo>
                      <a:pt x="40" y="42"/>
                    </a:lnTo>
                    <a:lnTo>
                      <a:pt x="39" y="42"/>
                    </a:lnTo>
                    <a:lnTo>
                      <a:pt x="37" y="42"/>
                    </a:lnTo>
                    <a:lnTo>
                      <a:pt x="36" y="40"/>
                    </a:lnTo>
                    <a:lnTo>
                      <a:pt x="35" y="38"/>
                    </a:lnTo>
                    <a:lnTo>
                      <a:pt x="35" y="37"/>
                    </a:lnTo>
                    <a:lnTo>
                      <a:pt x="35" y="17"/>
                    </a:lnTo>
                    <a:lnTo>
                      <a:pt x="35" y="14"/>
                    </a:lnTo>
                    <a:lnTo>
                      <a:pt x="35" y="11"/>
                    </a:lnTo>
                    <a:lnTo>
                      <a:pt x="34" y="8"/>
                    </a:lnTo>
                    <a:lnTo>
                      <a:pt x="31" y="6"/>
                    </a:lnTo>
                    <a:lnTo>
                      <a:pt x="28" y="3"/>
                    </a:lnTo>
                    <a:lnTo>
                      <a:pt x="25" y="1"/>
                    </a:lnTo>
                    <a:lnTo>
                      <a:pt x="21" y="0"/>
                    </a:lnTo>
                    <a:lnTo>
                      <a:pt x="18" y="0"/>
                    </a:lnTo>
                    <a:lnTo>
                      <a:pt x="15" y="0"/>
                    </a:lnTo>
                    <a:lnTo>
                      <a:pt x="12" y="1"/>
                    </a:lnTo>
                    <a:lnTo>
                      <a:pt x="9" y="2"/>
                    </a:lnTo>
                    <a:lnTo>
                      <a:pt x="7" y="3"/>
                    </a:lnTo>
                    <a:lnTo>
                      <a:pt x="5" y="5"/>
                    </a:lnTo>
                    <a:lnTo>
                      <a:pt x="4" y="7"/>
                    </a:lnTo>
                    <a:lnTo>
                      <a:pt x="3" y="9"/>
                    </a:lnTo>
                    <a:lnTo>
                      <a:pt x="3" y="11"/>
                    </a:lnTo>
                    <a:lnTo>
                      <a:pt x="3" y="13"/>
                    </a:lnTo>
                    <a:lnTo>
                      <a:pt x="4" y="15"/>
                    </a:lnTo>
                    <a:lnTo>
                      <a:pt x="6" y="16"/>
                    </a:lnTo>
                    <a:lnTo>
                      <a:pt x="7" y="16"/>
                    </a:lnTo>
                    <a:lnTo>
                      <a:pt x="9" y="16"/>
                    </a:lnTo>
                    <a:lnTo>
                      <a:pt x="11" y="15"/>
                    </a:lnTo>
                    <a:lnTo>
                      <a:pt x="12" y="13"/>
                    </a:lnTo>
                    <a:lnTo>
                      <a:pt x="12" y="12"/>
                    </a:lnTo>
                    <a:lnTo>
                      <a:pt x="12" y="10"/>
                    </a:lnTo>
                    <a:lnTo>
                      <a:pt x="11" y="9"/>
                    </a:lnTo>
                    <a:lnTo>
                      <a:pt x="10" y="8"/>
                    </a:lnTo>
                    <a:lnTo>
                      <a:pt x="7" y="7"/>
                    </a:lnTo>
                    <a:lnTo>
                      <a:pt x="9" y="5"/>
                    </a:lnTo>
                    <a:lnTo>
                      <a:pt x="12" y="3"/>
                    </a:lnTo>
                    <a:lnTo>
                      <a:pt x="15" y="3"/>
                    </a:lnTo>
                    <a:lnTo>
                      <a:pt x="18" y="2"/>
                    </a:lnTo>
                    <a:lnTo>
                      <a:pt x="19" y="3"/>
                    </a:lnTo>
                    <a:lnTo>
                      <a:pt x="21" y="3"/>
                    </a:lnTo>
                    <a:lnTo>
                      <a:pt x="23" y="4"/>
                    </a:lnTo>
                    <a:lnTo>
                      <a:pt x="25" y="5"/>
                    </a:lnTo>
                    <a:lnTo>
                      <a:pt x="26" y="7"/>
                    </a:lnTo>
                    <a:lnTo>
                      <a:pt x="27" y="9"/>
                    </a:lnTo>
                    <a:lnTo>
                      <a:pt x="28" y="12"/>
                    </a:lnTo>
                    <a:lnTo>
                      <a:pt x="28" y="15"/>
                    </a:lnTo>
                    <a:lnTo>
                      <a:pt x="28" y="19"/>
                    </a:lnTo>
                    <a:lnTo>
                      <a:pt x="19" y="20"/>
                    </a:lnTo>
                    <a:lnTo>
                      <a:pt x="10" y="22"/>
                    </a:lnTo>
                    <a:lnTo>
                      <a:pt x="5" y="25"/>
                    </a:lnTo>
                    <a:lnTo>
                      <a:pt x="2" y="28"/>
                    </a:lnTo>
                    <a:lnTo>
                      <a:pt x="0" y="32"/>
                    </a:lnTo>
                    <a:lnTo>
                      <a:pt x="0" y="35"/>
                    </a:lnTo>
                    <a:lnTo>
                      <a:pt x="2" y="40"/>
                    </a:lnTo>
                    <a:lnTo>
                      <a:pt x="6" y="44"/>
                    </a:lnTo>
                    <a:lnTo>
                      <a:pt x="11" y="45"/>
                    </a:lnTo>
                    <a:lnTo>
                      <a:pt x="16" y="46"/>
                    </a:lnTo>
                    <a:lnTo>
                      <a:pt x="20" y="45"/>
                    </a:lnTo>
                    <a:lnTo>
                      <a:pt x="24" y="43"/>
                    </a:lnTo>
                    <a:lnTo>
                      <a:pt x="27" y="41"/>
                    </a:lnTo>
                    <a:lnTo>
                      <a:pt x="29" y="37"/>
                    </a:lnTo>
                    <a:close/>
                    <a:moveTo>
                      <a:pt x="28" y="21"/>
                    </a:moveTo>
                    <a:lnTo>
                      <a:pt x="28" y="31"/>
                    </a:lnTo>
                    <a:lnTo>
                      <a:pt x="28" y="34"/>
                    </a:lnTo>
                    <a:lnTo>
                      <a:pt x="27" y="37"/>
                    </a:lnTo>
                    <a:lnTo>
                      <a:pt x="26" y="39"/>
                    </a:lnTo>
                    <a:lnTo>
                      <a:pt x="24" y="41"/>
                    </a:lnTo>
                    <a:lnTo>
                      <a:pt x="22" y="42"/>
                    </a:lnTo>
                    <a:lnTo>
                      <a:pt x="20" y="43"/>
                    </a:lnTo>
                    <a:lnTo>
                      <a:pt x="18" y="44"/>
                    </a:lnTo>
                    <a:lnTo>
                      <a:pt x="17" y="44"/>
                    </a:lnTo>
                    <a:lnTo>
                      <a:pt x="13" y="43"/>
                    </a:lnTo>
                    <a:lnTo>
                      <a:pt x="10" y="41"/>
                    </a:lnTo>
                    <a:lnTo>
                      <a:pt x="8" y="39"/>
                    </a:lnTo>
                    <a:lnTo>
                      <a:pt x="8" y="35"/>
                    </a:lnTo>
                    <a:lnTo>
                      <a:pt x="8" y="31"/>
                    </a:lnTo>
                    <a:lnTo>
                      <a:pt x="12" y="26"/>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1" name="Freeform 504"/>
              <p:cNvSpPr>
                <a:spLocks noChangeAspect="1"/>
              </p:cNvSpPr>
              <p:nvPr/>
            </p:nvSpPr>
            <p:spPr bwMode="auto">
              <a:xfrm>
                <a:off x="1975" y="3073"/>
                <a:ext cx="22" cy="69"/>
              </a:xfrm>
              <a:custGeom>
                <a:avLst/>
                <a:gdLst>
                  <a:gd name="T0" fmla="*/ 14 w 22"/>
                  <a:gd name="T1" fmla="*/ 0 h 69"/>
                  <a:gd name="T2" fmla="*/ 0 w 22"/>
                  <a:gd name="T3" fmla="*/ 1 h 69"/>
                  <a:gd name="T4" fmla="*/ 0 w 22"/>
                  <a:gd name="T5" fmla="*/ 4 h 69"/>
                  <a:gd name="T6" fmla="*/ 2 w 22"/>
                  <a:gd name="T7" fmla="*/ 4 h 69"/>
                  <a:gd name="T8" fmla="*/ 4 w 22"/>
                  <a:gd name="T9" fmla="*/ 4 h 69"/>
                  <a:gd name="T10" fmla="*/ 5 w 22"/>
                  <a:gd name="T11" fmla="*/ 4 h 69"/>
                  <a:gd name="T12" fmla="*/ 6 w 22"/>
                  <a:gd name="T13" fmla="*/ 5 h 69"/>
                  <a:gd name="T14" fmla="*/ 7 w 22"/>
                  <a:gd name="T15" fmla="*/ 5 h 69"/>
                  <a:gd name="T16" fmla="*/ 7 w 22"/>
                  <a:gd name="T17" fmla="*/ 6 h 69"/>
                  <a:gd name="T18" fmla="*/ 8 w 22"/>
                  <a:gd name="T19" fmla="*/ 8 h 69"/>
                  <a:gd name="T20" fmla="*/ 8 w 22"/>
                  <a:gd name="T21" fmla="*/ 9 h 69"/>
                  <a:gd name="T22" fmla="*/ 8 w 22"/>
                  <a:gd name="T23" fmla="*/ 61 h 69"/>
                  <a:gd name="T24" fmla="*/ 7 w 22"/>
                  <a:gd name="T25" fmla="*/ 64 h 69"/>
                  <a:gd name="T26" fmla="*/ 6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5 w 22"/>
                  <a:gd name="T57" fmla="*/ 64 h 69"/>
                  <a:gd name="T58" fmla="*/ 14 w 22"/>
                  <a:gd name="T59" fmla="*/ 61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4"/>
                    </a:lnTo>
                    <a:lnTo>
                      <a:pt x="4" y="4"/>
                    </a:lnTo>
                    <a:lnTo>
                      <a:pt x="5" y="4"/>
                    </a:lnTo>
                    <a:lnTo>
                      <a:pt x="6" y="5"/>
                    </a:lnTo>
                    <a:lnTo>
                      <a:pt x="7" y="5"/>
                    </a:lnTo>
                    <a:lnTo>
                      <a:pt x="7" y="6"/>
                    </a:lnTo>
                    <a:lnTo>
                      <a:pt x="8" y="8"/>
                    </a:lnTo>
                    <a:lnTo>
                      <a:pt x="8" y="9"/>
                    </a:lnTo>
                    <a:lnTo>
                      <a:pt x="8" y="61"/>
                    </a:lnTo>
                    <a:lnTo>
                      <a:pt x="7" y="64"/>
                    </a:lnTo>
                    <a:lnTo>
                      <a:pt x="6" y="65"/>
                    </a:lnTo>
                    <a:lnTo>
                      <a:pt x="4" y="66"/>
                    </a:lnTo>
                    <a:lnTo>
                      <a:pt x="0" y="66"/>
                    </a:lnTo>
                    <a:lnTo>
                      <a:pt x="0" y="69"/>
                    </a:lnTo>
                    <a:lnTo>
                      <a:pt x="3" y="69"/>
                    </a:lnTo>
                    <a:lnTo>
                      <a:pt x="6" y="69"/>
                    </a:lnTo>
                    <a:lnTo>
                      <a:pt x="9" y="69"/>
                    </a:lnTo>
                    <a:lnTo>
                      <a:pt x="11" y="69"/>
                    </a:lnTo>
                    <a:lnTo>
                      <a:pt x="13" y="69"/>
                    </a:lnTo>
                    <a:lnTo>
                      <a:pt x="16" y="69"/>
                    </a:lnTo>
                    <a:lnTo>
                      <a:pt x="19" y="69"/>
                    </a:lnTo>
                    <a:lnTo>
                      <a:pt x="22" y="69"/>
                    </a:lnTo>
                    <a:lnTo>
                      <a:pt x="22" y="66"/>
                    </a:lnTo>
                    <a:lnTo>
                      <a:pt x="18" y="66"/>
                    </a:lnTo>
                    <a:lnTo>
                      <a:pt x="16" y="65"/>
                    </a:lnTo>
                    <a:lnTo>
                      <a:pt x="15" y="64"/>
                    </a:lnTo>
                    <a:lnTo>
                      <a:pt x="14" y="61"/>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2" name="Freeform 505"/>
              <p:cNvSpPr>
                <a:spLocks noChangeAspect="1" noEditPoints="1"/>
              </p:cNvSpPr>
              <p:nvPr/>
            </p:nvSpPr>
            <p:spPr bwMode="auto">
              <a:xfrm>
                <a:off x="2038" y="3105"/>
                <a:ext cx="66" cy="24"/>
              </a:xfrm>
              <a:custGeom>
                <a:avLst/>
                <a:gdLst>
                  <a:gd name="T0" fmla="*/ 63 w 66"/>
                  <a:gd name="T1" fmla="*/ 4 h 24"/>
                  <a:gd name="T2" fmla="*/ 64 w 66"/>
                  <a:gd name="T3" fmla="*/ 4 h 24"/>
                  <a:gd name="T4" fmla="*/ 65 w 66"/>
                  <a:gd name="T5" fmla="*/ 4 h 24"/>
                  <a:gd name="T6" fmla="*/ 66 w 66"/>
                  <a:gd name="T7" fmla="*/ 3 h 24"/>
                  <a:gd name="T8" fmla="*/ 66 w 66"/>
                  <a:gd name="T9" fmla="*/ 2 h 24"/>
                  <a:gd name="T10" fmla="*/ 66 w 66"/>
                  <a:gd name="T11" fmla="*/ 1 h 24"/>
                  <a:gd name="T12" fmla="*/ 65 w 66"/>
                  <a:gd name="T13" fmla="*/ 1 h 24"/>
                  <a:gd name="T14" fmla="*/ 64 w 66"/>
                  <a:gd name="T15" fmla="*/ 0 h 24"/>
                  <a:gd name="T16" fmla="*/ 63 w 66"/>
                  <a:gd name="T17" fmla="*/ 0 h 24"/>
                  <a:gd name="T18" fmla="*/ 3 w 66"/>
                  <a:gd name="T19" fmla="*/ 0 h 24"/>
                  <a:gd name="T20" fmla="*/ 2 w 66"/>
                  <a:gd name="T21" fmla="*/ 0 h 24"/>
                  <a:gd name="T22" fmla="*/ 1 w 66"/>
                  <a:gd name="T23" fmla="*/ 1 h 24"/>
                  <a:gd name="T24" fmla="*/ 0 w 66"/>
                  <a:gd name="T25" fmla="*/ 1 h 24"/>
                  <a:gd name="T26" fmla="*/ 0 w 66"/>
                  <a:gd name="T27" fmla="*/ 2 h 24"/>
                  <a:gd name="T28" fmla="*/ 0 w 66"/>
                  <a:gd name="T29" fmla="*/ 3 h 24"/>
                  <a:gd name="T30" fmla="*/ 1 w 66"/>
                  <a:gd name="T31" fmla="*/ 4 h 24"/>
                  <a:gd name="T32" fmla="*/ 2 w 66"/>
                  <a:gd name="T33" fmla="*/ 4 h 24"/>
                  <a:gd name="T34" fmla="*/ 3 w 66"/>
                  <a:gd name="T35" fmla="*/ 4 h 24"/>
                  <a:gd name="T36" fmla="*/ 63 w 66"/>
                  <a:gd name="T37" fmla="*/ 4 h 24"/>
                  <a:gd name="T38" fmla="*/ 63 w 66"/>
                  <a:gd name="T39" fmla="*/ 24 h 24"/>
                  <a:gd name="T40" fmla="*/ 64 w 66"/>
                  <a:gd name="T41" fmla="*/ 23 h 24"/>
                  <a:gd name="T42" fmla="*/ 65 w 66"/>
                  <a:gd name="T43" fmla="*/ 23 h 24"/>
                  <a:gd name="T44" fmla="*/ 66 w 66"/>
                  <a:gd name="T45" fmla="*/ 23 h 24"/>
                  <a:gd name="T46" fmla="*/ 66 w 66"/>
                  <a:gd name="T47" fmla="*/ 22 h 24"/>
                  <a:gd name="T48" fmla="*/ 66 w 66"/>
                  <a:gd name="T49" fmla="*/ 20 h 24"/>
                  <a:gd name="T50" fmla="*/ 65 w 66"/>
                  <a:gd name="T51" fmla="*/ 20 h 24"/>
                  <a:gd name="T52" fmla="*/ 64 w 66"/>
                  <a:gd name="T53" fmla="*/ 20 h 24"/>
                  <a:gd name="T54" fmla="*/ 63 w 66"/>
                  <a:gd name="T55" fmla="*/ 20 h 24"/>
                  <a:gd name="T56" fmla="*/ 3 w 66"/>
                  <a:gd name="T57" fmla="*/ 20 h 24"/>
                  <a:gd name="T58" fmla="*/ 2 w 66"/>
                  <a:gd name="T59" fmla="*/ 20 h 24"/>
                  <a:gd name="T60" fmla="*/ 1 w 66"/>
                  <a:gd name="T61" fmla="*/ 20 h 24"/>
                  <a:gd name="T62" fmla="*/ 0 w 66"/>
                  <a:gd name="T63" fmla="*/ 20 h 24"/>
                  <a:gd name="T64" fmla="*/ 0 w 66"/>
                  <a:gd name="T65" fmla="*/ 22 h 24"/>
                  <a:gd name="T66" fmla="*/ 0 w 66"/>
                  <a:gd name="T67" fmla="*/ 23 h 24"/>
                  <a:gd name="T68" fmla="*/ 1 w 66"/>
                  <a:gd name="T69" fmla="*/ 23 h 24"/>
                  <a:gd name="T70" fmla="*/ 2 w 66"/>
                  <a:gd name="T71" fmla="*/ 23 h 24"/>
                  <a:gd name="T72" fmla="*/ 3 w 66"/>
                  <a:gd name="T73" fmla="*/ 24 h 24"/>
                  <a:gd name="T74" fmla="*/ 63 w 66"/>
                  <a:gd name="T7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24">
                    <a:moveTo>
                      <a:pt x="63" y="4"/>
                    </a:moveTo>
                    <a:lnTo>
                      <a:pt x="64" y="4"/>
                    </a:lnTo>
                    <a:lnTo>
                      <a:pt x="65" y="4"/>
                    </a:lnTo>
                    <a:lnTo>
                      <a:pt x="66" y="3"/>
                    </a:lnTo>
                    <a:lnTo>
                      <a:pt x="66" y="2"/>
                    </a:lnTo>
                    <a:lnTo>
                      <a:pt x="66" y="1"/>
                    </a:lnTo>
                    <a:lnTo>
                      <a:pt x="65" y="1"/>
                    </a:lnTo>
                    <a:lnTo>
                      <a:pt x="64" y="0"/>
                    </a:lnTo>
                    <a:lnTo>
                      <a:pt x="63" y="0"/>
                    </a:lnTo>
                    <a:lnTo>
                      <a:pt x="3" y="0"/>
                    </a:lnTo>
                    <a:lnTo>
                      <a:pt x="2" y="0"/>
                    </a:lnTo>
                    <a:lnTo>
                      <a:pt x="1" y="1"/>
                    </a:lnTo>
                    <a:lnTo>
                      <a:pt x="0" y="1"/>
                    </a:lnTo>
                    <a:lnTo>
                      <a:pt x="0" y="2"/>
                    </a:lnTo>
                    <a:lnTo>
                      <a:pt x="0" y="3"/>
                    </a:lnTo>
                    <a:lnTo>
                      <a:pt x="1" y="4"/>
                    </a:lnTo>
                    <a:lnTo>
                      <a:pt x="2" y="4"/>
                    </a:lnTo>
                    <a:lnTo>
                      <a:pt x="3" y="4"/>
                    </a:lnTo>
                    <a:lnTo>
                      <a:pt x="63" y="4"/>
                    </a:lnTo>
                    <a:close/>
                    <a:moveTo>
                      <a:pt x="63" y="24"/>
                    </a:moveTo>
                    <a:lnTo>
                      <a:pt x="64" y="23"/>
                    </a:lnTo>
                    <a:lnTo>
                      <a:pt x="65" y="23"/>
                    </a:lnTo>
                    <a:lnTo>
                      <a:pt x="66" y="23"/>
                    </a:lnTo>
                    <a:lnTo>
                      <a:pt x="66" y="22"/>
                    </a:lnTo>
                    <a:lnTo>
                      <a:pt x="66" y="20"/>
                    </a:lnTo>
                    <a:lnTo>
                      <a:pt x="65" y="20"/>
                    </a:lnTo>
                    <a:lnTo>
                      <a:pt x="64" y="20"/>
                    </a:lnTo>
                    <a:lnTo>
                      <a:pt x="63" y="20"/>
                    </a:lnTo>
                    <a:lnTo>
                      <a:pt x="3" y="20"/>
                    </a:lnTo>
                    <a:lnTo>
                      <a:pt x="2" y="20"/>
                    </a:lnTo>
                    <a:lnTo>
                      <a:pt x="1" y="20"/>
                    </a:lnTo>
                    <a:lnTo>
                      <a:pt x="0" y="20"/>
                    </a:lnTo>
                    <a:lnTo>
                      <a:pt x="0" y="22"/>
                    </a:lnTo>
                    <a:lnTo>
                      <a:pt x="0" y="23"/>
                    </a:lnTo>
                    <a:lnTo>
                      <a:pt x="1" y="23"/>
                    </a:lnTo>
                    <a:lnTo>
                      <a:pt x="2" y="23"/>
                    </a:lnTo>
                    <a:lnTo>
                      <a:pt x="3" y="24"/>
                    </a:lnTo>
                    <a:lnTo>
                      <a:pt x="63"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3" name="Freeform 506"/>
              <p:cNvSpPr>
                <a:spLocks noChangeAspect="1"/>
              </p:cNvSpPr>
              <p:nvPr/>
            </p:nvSpPr>
            <p:spPr bwMode="auto">
              <a:xfrm>
                <a:off x="2147" y="3097"/>
                <a:ext cx="38" cy="46"/>
              </a:xfrm>
              <a:custGeom>
                <a:avLst/>
                <a:gdLst>
                  <a:gd name="T0" fmla="*/ 8 w 38"/>
                  <a:gd name="T1" fmla="*/ 23 h 46"/>
                  <a:gd name="T2" fmla="*/ 9 w 38"/>
                  <a:gd name="T3" fmla="*/ 13 h 46"/>
                  <a:gd name="T4" fmla="*/ 13 w 38"/>
                  <a:gd name="T5" fmla="*/ 7 h 46"/>
                  <a:gd name="T6" fmla="*/ 17 w 38"/>
                  <a:gd name="T7" fmla="*/ 4 h 46"/>
                  <a:gd name="T8" fmla="*/ 21 w 38"/>
                  <a:gd name="T9" fmla="*/ 3 h 46"/>
                  <a:gd name="T10" fmla="*/ 23 w 38"/>
                  <a:gd name="T11" fmla="*/ 3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10 h 46"/>
                  <a:gd name="T24" fmla="*/ 27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1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4 w 38"/>
                  <a:gd name="T73" fmla="*/ 40 h 46"/>
                  <a:gd name="T74" fmla="*/ 36 w 38"/>
                  <a:gd name="T75" fmla="*/ 38 h 46"/>
                  <a:gd name="T76" fmla="*/ 37 w 38"/>
                  <a:gd name="T77" fmla="*/ 35 h 46"/>
                  <a:gd name="T78" fmla="*/ 38 w 38"/>
                  <a:gd name="T79" fmla="*/ 34 h 46"/>
                  <a:gd name="T80" fmla="*/ 38 w 38"/>
                  <a:gd name="T81" fmla="*/ 33 h 46"/>
                  <a:gd name="T82" fmla="*/ 37 w 38"/>
                  <a:gd name="T83" fmla="*/ 32 h 46"/>
                  <a:gd name="T84" fmla="*/ 36 w 38"/>
                  <a:gd name="T85" fmla="*/ 32 h 46"/>
                  <a:gd name="T86" fmla="*/ 35 w 38"/>
                  <a:gd name="T87" fmla="*/ 32 h 46"/>
                  <a:gd name="T88" fmla="*/ 35 w 38"/>
                  <a:gd name="T89" fmla="*/ 33 h 46"/>
                  <a:gd name="T90" fmla="*/ 34 w 38"/>
                  <a:gd name="T91" fmla="*/ 36 h 46"/>
                  <a:gd name="T92" fmla="*/ 32 w 38"/>
                  <a:gd name="T93" fmla="*/ 39 h 46"/>
                  <a:gd name="T94" fmla="*/ 31 w 38"/>
                  <a:gd name="T95" fmla="*/ 40 h 46"/>
                  <a:gd name="T96" fmla="*/ 29 w 38"/>
                  <a:gd name="T97" fmla="*/ 42 h 46"/>
                  <a:gd name="T98" fmla="*/ 27 w 38"/>
                  <a:gd name="T99" fmla="*/ 43 h 46"/>
                  <a:gd name="T100" fmla="*/ 25 w 38"/>
                  <a:gd name="T101" fmla="*/ 43 h 46"/>
                  <a:gd name="T102" fmla="*/ 23 w 38"/>
                  <a:gd name="T103" fmla="*/ 43 h 46"/>
                  <a:gd name="T104" fmla="*/ 22 w 38"/>
                  <a:gd name="T105" fmla="*/ 43 h 46"/>
                  <a:gd name="T106" fmla="*/ 20 w 38"/>
                  <a:gd name="T107" fmla="*/ 43 h 46"/>
                  <a:gd name="T108" fmla="*/ 18 w 38"/>
                  <a:gd name="T109" fmla="*/ 43 h 46"/>
                  <a:gd name="T110" fmla="*/ 15 w 38"/>
                  <a:gd name="T111" fmla="*/ 41 h 46"/>
                  <a:gd name="T112" fmla="*/ 13 w 38"/>
                  <a:gd name="T113" fmla="*/ 39 h 46"/>
                  <a:gd name="T114" fmla="*/ 11 w 38"/>
                  <a:gd name="T115" fmla="*/ 37 h 46"/>
                  <a:gd name="T116" fmla="*/ 9 w 38"/>
                  <a:gd name="T117" fmla="*/ 33 h 46"/>
                  <a:gd name="T118" fmla="*/ 8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7"/>
                    </a:lnTo>
                    <a:lnTo>
                      <a:pt x="17" y="4"/>
                    </a:lnTo>
                    <a:lnTo>
                      <a:pt x="21" y="3"/>
                    </a:lnTo>
                    <a:lnTo>
                      <a:pt x="23" y="3"/>
                    </a:lnTo>
                    <a:lnTo>
                      <a:pt x="26" y="3"/>
                    </a:lnTo>
                    <a:lnTo>
                      <a:pt x="29" y="4"/>
                    </a:lnTo>
                    <a:lnTo>
                      <a:pt x="32" y="6"/>
                    </a:lnTo>
                    <a:lnTo>
                      <a:pt x="30" y="7"/>
                    </a:lnTo>
                    <a:lnTo>
                      <a:pt x="28" y="8"/>
                    </a:lnTo>
                    <a:lnTo>
                      <a:pt x="28" y="10"/>
                    </a:lnTo>
                    <a:lnTo>
                      <a:pt x="27" y="11"/>
                    </a:lnTo>
                    <a:lnTo>
                      <a:pt x="28" y="13"/>
                    </a:lnTo>
                    <a:lnTo>
                      <a:pt x="29" y="14"/>
                    </a:lnTo>
                    <a:lnTo>
                      <a:pt x="30" y="15"/>
                    </a:lnTo>
                    <a:lnTo>
                      <a:pt x="32" y="16"/>
                    </a:lnTo>
                    <a:lnTo>
                      <a:pt x="34" y="15"/>
                    </a:lnTo>
                    <a:lnTo>
                      <a:pt x="35" y="14"/>
                    </a:lnTo>
                    <a:lnTo>
                      <a:pt x="36" y="13"/>
                    </a:lnTo>
                    <a:lnTo>
                      <a:pt x="37" y="11"/>
                    </a:lnTo>
                    <a:lnTo>
                      <a:pt x="35" y="6"/>
                    </a:lnTo>
                    <a:lnTo>
                      <a:pt x="32" y="3"/>
                    </a:lnTo>
                    <a:lnTo>
                      <a:pt x="27" y="1"/>
                    </a:lnTo>
                    <a:lnTo>
                      <a:pt x="21" y="0"/>
                    </a:lnTo>
                    <a:lnTo>
                      <a:pt x="13" y="2"/>
                    </a:lnTo>
                    <a:lnTo>
                      <a:pt x="6" y="7"/>
                    </a:lnTo>
                    <a:lnTo>
                      <a:pt x="1" y="14"/>
                    </a:lnTo>
                    <a:lnTo>
                      <a:pt x="0" y="23"/>
                    </a:lnTo>
                    <a:lnTo>
                      <a:pt x="1" y="32"/>
                    </a:lnTo>
                    <a:lnTo>
                      <a:pt x="6" y="39"/>
                    </a:lnTo>
                    <a:lnTo>
                      <a:pt x="13" y="44"/>
                    </a:lnTo>
                    <a:lnTo>
                      <a:pt x="21" y="46"/>
                    </a:lnTo>
                    <a:lnTo>
                      <a:pt x="26" y="45"/>
                    </a:lnTo>
                    <a:lnTo>
                      <a:pt x="29" y="44"/>
                    </a:lnTo>
                    <a:lnTo>
                      <a:pt x="32" y="42"/>
                    </a:lnTo>
                    <a:lnTo>
                      <a:pt x="34" y="40"/>
                    </a:lnTo>
                    <a:lnTo>
                      <a:pt x="36" y="38"/>
                    </a:lnTo>
                    <a:lnTo>
                      <a:pt x="37" y="35"/>
                    </a:lnTo>
                    <a:lnTo>
                      <a:pt x="38" y="34"/>
                    </a:lnTo>
                    <a:lnTo>
                      <a:pt x="38" y="33"/>
                    </a:lnTo>
                    <a:lnTo>
                      <a:pt x="37" y="32"/>
                    </a:lnTo>
                    <a:lnTo>
                      <a:pt x="36" y="32"/>
                    </a:lnTo>
                    <a:lnTo>
                      <a:pt x="35" y="32"/>
                    </a:lnTo>
                    <a:lnTo>
                      <a:pt x="35" y="33"/>
                    </a:lnTo>
                    <a:lnTo>
                      <a:pt x="34" y="36"/>
                    </a:lnTo>
                    <a:lnTo>
                      <a:pt x="32" y="39"/>
                    </a:lnTo>
                    <a:lnTo>
                      <a:pt x="31" y="40"/>
                    </a:lnTo>
                    <a:lnTo>
                      <a:pt x="29" y="42"/>
                    </a:lnTo>
                    <a:lnTo>
                      <a:pt x="27" y="43"/>
                    </a:lnTo>
                    <a:lnTo>
                      <a:pt x="25" y="43"/>
                    </a:lnTo>
                    <a:lnTo>
                      <a:pt x="23" y="43"/>
                    </a:lnTo>
                    <a:lnTo>
                      <a:pt x="22" y="43"/>
                    </a:lnTo>
                    <a:lnTo>
                      <a:pt x="20" y="43"/>
                    </a:lnTo>
                    <a:lnTo>
                      <a:pt x="18" y="43"/>
                    </a:lnTo>
                    <a:lnTo>
                      <a:pt x="15" y="41"/>
                    </a:lnTo>
                    <a:lnTo>
                      <a:pt x="13" y="39"/>
                    </a:lnTo>
                    <a:lnTo>
                      <a:pt x="11" y="37"/>
                    </a:lnTo>
                    <a:lnTo>
                      <a:pt x="9" y="33"/>
                    </a:lnTo>
                    <a:lnTo>
                      <a:pt x="8"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4" name="Freeform 507"/>
              <p:cNvSpPr>
                <a:spLocks noChangeAspect="1"/>
              </p:cNvSpPr>
              <p:nvPr/>
            </p:nvSpPr>
            <p:spPr bwMode="auto">
              <a:xfrm>
                <a:off x="2191" y="3067"/>
                <a:ext cx="17" cy="36"/>
              </a:xfrm>
              <a:custGeom>
                <a:avLst/>
                <a:gdLst>
                  <a:gd name="T0" fmla="*/ 17 w 17"/>
                  <a:gd name="T1" fmla="*/ 6 h 36"/>
                  <a:gd name="T2" fmla="*/ 17 w 17"/>
                  <a:gd name="T3" fmla="*/ 4 h 36"/>
                  <a:gd name="T4" fmla="*/ 17 w 17"/>
                  <a:gd name="T5" fmla="*/ 3 h 36"/>
                  <a:gd name="T6" fmla="*/ 17 w 17"/>
                  <a:gd name="T7" fmla="*/ 2 h 36"/>
                  <a:gd name="T8" fmla="*/ 16 w 17"/>
                  <a:gd name="T9" fmla="*/ 1 h 36"/>
                  <a:gd name="T10" fmla="*/ 15 w 17"/>
                  <a:gd name="T11" fmla="*/ 0 h 36"/>
                  <a:gd name="T12" fmla="*/ 13 w 17"/>
                  <a:gd name="T13" fmla="*/ 0 h 36"/>
                  <a:gd name="T14" fmla="*/ 12 w 17"/>
                  <a:gd name="T15" fmla="*/ 0 h 36"/>
                  <a:gd name="T16" fmla="*/ 11 w 17"/>
                  <a:gd name="T17" fmla="*/ 1 h 36"/>
                  <a:gd name="T18" fmla="*/ 10 w 17"/>
                  <a:gd name="T19" fmla="*/ 2 h 36"/>
                  <a:gd name="T20" fmla="*/ 10 w 17"/>
                  <a:gd name="T21" fmla="*/ 3 h 36"/>
                  <a:gd name="T22" fmla="*/ 0 w 17"/>
                  <a:gd name="T23" fmla="*/ 33 h 36"/>
                  <a:gd name="T24" fmla="*/ 0 w 17"/>
                  <a:gd name="T25" fmla="*/ 34 h 36"/>
                  <a:gd name="T26" fmla="*/ 0 w 17"/>
                  <a:gd name="T27" fmla="*/ 34 h 36"/>
                  <a:gd name="T28" fmla="*/ 0 w 17"/>
                  <a:gd name="T29" fmla="*/ 35 h 36"/>
                  <a:gd name="T30" fmla="*/ 1 w 17"/>
                  <a:gd name="T31" fmla="*/ 35 h 36"/>
                  <a:gd name="T32" fmla="*/ 2 w 17"/>
                  <a:gd name="T33" fmla="*/ 36 h 36"/>
                  <a:gd name="T34" fmla="*/ 3 w 17"/>
                  <a:gd name="T35" fmla="*/ 36 h 36"/>
                  <a:gd name="T36" fmla="*/ 3 w 17"/>
                  <a:gd name="T37" fmla="*/ 36 h 36"/>
                  <a:gd name="T38" fmla="*/ 4 w 17"/>
                  <a:gd name="T39" fmla="*/ 35 h 36"/>
                  <a:gd name="T40" fmla="*/ 17 w 17"/>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6">
                    <a:moveTo>
                      <a:pt x="17" y="6"/>
                    </a:moveTo>
                    <a:lnTo>
                      <a:pt x="17" y="4"/>
                    </a:lnTo>
                    <a:lnTo>
                      <a:pt x="17" y="3"/>
                    </a:lnTo>
                    <a:lnTo>
                      <a:pt x="17" y="2"/>
                    </a:lnTo>
                    <a:lnTo>
                      <a:pt x="16" y="1"/>
                    </a:lnTo>
                    <a:lnTo>
                      <a:pt x="15" y="0"/>
                    </a:lnTo>
                    <a:lnTo>
                      <a:pt x="13" y="0"/>
                    </a:lnTo>
                    <a:lnTo>
                      <a:pt x="12" y="0"/>
                    </a:lnTo>
                    <a:lnTo>
                      <a:pt x="11" y="1"/>
                    </a:lnTo>
                    <a:lnTo>
                      <a:pt x="10" y="2"/>
                    </a:lnTo>
                    <a:lnTo>
                      <a:pt x="10" y="3"/>
                    </a:lnTo>
                    <a:lnTo>
                      <a:pt x="0" y="33"/>
                    </a:lnTo>
                    <a:lnTo>
                      <a:pt x="0" y="34"/>
                    </a:lnTo>
                    <a:lnTo>
                      <a:pt x="0" y="34"/>
                    </a:lnTo>
                    <a:lnTo>
                      <a:pt x="0" y="35"/>
                    </a:lnTo>
                    <a:lnTo>
                      <a:pt x="1" y="35"/>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5" name="Freeform 508"/>
              <p:cNvSpPr>
                <a:spLocks noChangeAspect="1"/>
              </p:cNvSpPr>
              <p:nvPr/>
            </p:nvSpPr>
            <p:spPr bwMode="auto">
              <a:xfrm>
                <a:off x="2218" y="3081"/>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2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8 h 62"/>
                  <a:gd name="T26" fmla="*/ 8 w 31"/>
                  <a:gd name="T27" fmla="*/ 53 h 62"/>
                  <a:gd name="T28" fmla="*/ 10 w 31"/>
                  <a:gd name="T29" fmla="*/ 56 h 62"/>
                  <a:gd name="T30" fmla="*/ 11 w 31"/>
                  <a:gd name="T31" fmla="*/ 58 h 62"/>
                  <a:gd name="T32" fmla="*/ 13 w 31"/>
                  <a:gd name="T33" fmla="*/ 60 h 62"/>
                  <a:gd name="T34" fmla="*/ 15 w 31"/>
                  <a:gd name="T35" fmla="*/ 61 h 62"/>
                  <a:gd name="T36" fmla="*/ 17 w 31"/>
                  <a:gd name="T37" fmla="*/ 62 h 62"/>
                  <a:gd name="T38" fmla="*/ 19 w 31"/>
                  <a:gd name="T39" fmla="*/ 62 h 62"/>
                  <a:gd name="T40" fmla="*/ 21 w 31"/>
                  <a:gd name="T41" fmla="*/ 62 h 62"/>
                  <a:gd name="T42" fmla="*/ 23 w 31"/>
                  <a:gd name="T43" fmla="*/ 62 h 62"/>
                  <a:gd name="T44" fmla="*/ 25 w 31"/>
                  <a:gd name="T45" fmla="*/ 61 h 62"/>
                  <a:gd name="T46" fmla="*/ 27 w 31"/>
                  <a:gd name="T47" fmla="*/ 59 h 62"/>
                  <a:gd name="T48" fmla="*/ 28 w 31"/>
                  <a:gd name="T49" fmla="*/ 58 h 62"/>
                  <a:gd name="T50" fmla="*/ 29 w 31"/>
                  <a:gd name="T51" fmla="*/ 56 h 62"/>
                  <a:gd name="T52" fmla="*/ 30 w 31"/>
                  <a:gd name="T53" fmla="*/ 53 h 62"/>
                  <a:gd name="T54" fmla="*/ 31 w 31"/>
                  <a:gd name="T55" fmla="*/ 51 h 62"/>
                  <a:gd name="T56" fmla="*/ 31 w 31"/>
                  <a:gd name="T57" fmla="*/ 48 h 62"/>
                  <a:gd name="T58" fmla="*/ 31 w 31"/>
                  <a:gd name="T59" fmla="*/ 43 h 62"/>
                  <a:gd name="T60" fmla="*/ 28 w 31"/>
                  <a:gd name="T61" fmla="*/ 43 h 62"/>
                  <a:gd name="T62" fmla="*/ 28 w 31"/>
                  <a:gd name="T63" fmla="*/ 48 h 62"/>
                  <a:gd name="T64" fmla="*/ 28 w 31"/>
                  <a:gd name="T65" fmla="*/ 53 h 62"/>
                  <a:gd name="T66" fmla="*/ 26 w 31"/>
                  <a:gd name="T67" fmla="*/ 57 h 62"/>
                  <a:gd name="T68" fmla="*/ 24 w 31"/>
                  <a:gd name="T69" fmla="*/ 59 h 62"/>
                  <a:gd name="T70" fmla="*/ 22 w 31"/>
                  <a:gd name="T71" fmla="*/ 59 h 62"/>
                  <a:gd name="T72" fmla="*/ 19 w 31"/>
                  <a:gd name="T73" fmla="*/ 59 h 62"/>
                  <a:gd name="T74" fmla="*/ 18 w 31"/>
                  <a:gd name="T75" fmla="*/ 58 h 62"/>
                  <a:gd name="T76" fmla="*/ 17 w 31"/>
                  <a:gd name="T77" fmla="*/ 56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2" y="0"/>
                    </a:lnTo>
                    <a:lnTo>
                      <a:pt x="12" y="6"/>
                    </a:lnTo>
                    <a:lnTo>
                      <a:pt x="10" y="12"/>
                    </a:lnTo>
                    <a:lnTo>
                      <a:pt x="6" y="17"/>
                    </a:lnTo>
                    <a:lnTo>
                      <a:pt x="0" y="19"/>
                    </a:lnTo>
                    <a:lnTo>
                      <a:pt x="0" y="21"/>
                    </a:lnTo>
                    <a:lnTo>
                      <a:pt x="8" y="21"/>
                    </a:lnTo>
                    <a:lnTo>
                      <a:pt x="8" y="48"/>
                    </a:lnTo>
                    <a:lnTo>
                      <a:pt x="8" y="53"/>
                    </a:lnTo>
                    <a:lnTo>
                      <a:pt x="10" y="56"/>
                    </a:lnTo>
                    <a:lnTo>
                      <a:pt x="11" y="58"/>
                    </a:lnTo>
                    <a:lnTo>
                      <a:pt x="13" y="60"/>
                    </a:lnTo>
                    <a:lnTo>
                      <a:pt x="15" y="61"/>
                    </a:lnTo>
                    <a:lnTo>
                      <a:pt x="17" y="62"/>
                    </a:lnTo>
                    <a:lnTo>
                      <a:pt x="19" y="62"/>
                    </a:lnTo>
                    <a:lnTo>
                      <a:pt x="21" y="62"/>
                    </a:lnTo>
                    <a:lnTo>
                      <a:pt x="23" y="62"/>
                    </a:lnTo>
                    <a:lnTo>
                      <a:pt x="25" y="61"/>
                    </a:lnTo>
                    <a:lnTo>
                      <a:pt x="27" y="59"/>
                    </a:lnTo>
                    <a:lnTo>
                      <a:pt x="28" y="58"/>
                    </a:lnTo>
                    <a:lnTo>
                      <a:pt x="29" y="56"/>
                    </a:lnTo>
                    <a:lnTo>
                      <a:pt x="30" y="53"/>
                    </a:lnTo>
                    <a:lnTo>
                      <a:pt x="31" y="51"/>
                    </a:lnTo>
                    <a:lnTo>
                      <a:pt x="31" y="48"/>
                    </a:lnTo>
                    <a:lnTo>
                      <a:pt x="31" y="43"/>
                    </a:lnTo>
                    <a:lnTo>
                      <a:pt x="28" y="43"/>
                    </a:lnTo>
                    <a:lnTo>
                      <a:pt x="28" y="48"/>
                    </a:lnTo>
                    <a:lnTo>
                      <a:pt x="28" y="53"/>
                    </a:lnTo>
                    <a:lnTo>
                      <a:pt x="26" y="57"/>
                    </a:lnTo>
                    <a:lnTo>
                      <a:pt x="24" y="59"/>
                    </a:lnTo>
                    <a:lnTo>
                      <a:pt x="22" y="59"/>
                    </a:lnTo>
                    <a:lnTo>
                      <a:pt x="19" y="59"/>
                    </a:lnTo>
                    <a:lnTo>
                      <a:pt x="18" y="58"/>
                    </a:lnTo>
                    <a:lnTo>
                      <a:pt x="17" y="56"/>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6" name="Freeform 509"/>
              <p:cNvSpPr>
                <a:spLocks noChangeAspect="1" noEditPoints="1"/>
              </p:cNvSpPr>
              <p:nvPr/>
            </p:nvSpPr>
            <p:spPr bwMode="auto">
              <a:xfrm>
                <a:off x="2257" y="3097"/>
                <a:ext cx="44" cy="46"/>
              </a:xfrm>
              <a:custGeom>
                <a:avLst/>
                <a:gdLst>
                  <a:gd name="T0" fmla="*/ 44 w 44"/>
                  <a:gd name="T1" fmla="*/ 23 h 46"/>
                  <a:gd name="T2" fmla="*/ 44 w 44"/>
                  <a:gd name="T3" fmla="*/ 19 h 46"/>
                  <a:gd name="T4" fmla="*/ 43 w 44"/>
                  <a:gd name="T5" fmla="*/ 14 h 46"/>
                  <a:gd name="T6" fmla="*/ 41 w 44"/>
                  <a:gd name="T7" fmla="*/ 11 h 46"/>
                  <a:gd name="T8" fmla="*/ 38 w 44"/>
                  <a:gd name="T9" fmla="*/ 7 h 46"/>
                  <a:gd name="T10" fmla="*/ 35 w 44"/>
                  <a:gd name="T11" fmla="*/ 4 h 46"/>
                  <a:gd name="T12" fmla="*/ 31 w 44"/>
                  <a:gd name="T13" fmla="*/ 2 h 46"/>
                  <a:gd name="T14" fmla="*/ 27 w 44"/>
                  <a:gd name="T15" fmla="*/ 1 h 46"/>
                  <a:gd name="T16" fmla="*/ 22 w 44"/>
                  <a:gd name="T17" fmla="*/ 0 h 46"/>
                  <a:gd name="T18" fmla="*/ 18 w 44"/>
                  <a:gd name="T19" fmla="*/ 1 h 46"/>
                  <a:gd name="T20" fmla="*/ 14 w 44"/>
                  <a:gd name="T21" fmla="*/ 2 h 46"/>
                  <a:gd name="T22" fmla="*/ 10 w 44"/>
                  <a:gd name="T23" fmla="*/ 4 h 46"/>
                  <a:gd name="T24" fmla="*/ 7 w 44"/>
                  <a:gd name="T25" fmla="*/ 7 h 46"/>
                  <a:gd name="T26" fmla="*/ 4 w 44"/>
                  <a:gd name="T27" fmla="*/ 11 h 46"/>
                  <a:gd name="T28" fmla="*/ 2 w 44"/>
                  <a:gd name="T29" fmla="*/ 15 h 46"/>
                  <a:gd name="T30" fmla="*/ 1 w 44"/>
                  <a:gd name="T31" fmla="*/ 19 h 46"/>
                  <a:gd name="T32" fmla="*/ 0 w 44"/>
                  <a:gd name="T33" fmla="*/ 23 h 46"/>
                  <a:gd name="T34" fmla="*/ 2 w 44"/>
                  <a:gd name="T35" fmla="*/ 32 h 46"/>
                  <a:gd name="T36" fmla="*/ 7 w 44"/>
                  <a:gd name="T37" fmla="*/ 40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10 w 44"/>
                  <a:gd name="T61" fmla="*/ 33 h 46"/>
                  <a:gd name="T62" fmla="*/ 9 w 44"/>
                  <a:gd name="T63" fmla="*/ 29 h 46"/>
                  <a:gd name="T64" fmla="*/ 9 w 44"/>
                  <a:gd name="T65" fmla="*/ 26 h 46"/>
                  <a:gd name="T66" fmla="*/ 9 w 44"/>
                  <a:gd name="T67" fmla="*/ 23 h 46"/>
                  <a:gd name="T68" fmla="*/ 9 w 44"/>
                  <a:gd name="T69" fmla="*/ 20 h 46"/>
                  <a:gd name="T70" fmla="*/ 9 w 44"/>
                  <a:gd name="T71" fmla="*/ 16 h 46"/>
                  <a:gd name="T72" fmla="*/ 10 w 44"/>
                  <a:gd name="T73" fmla="*/ 12 h 46"/>
                  <a:gd name="T74" fmla="*/ 11 w 44"/>
                  <a:gd name="T75" fmla="*/ 9 h 46"/>
                  <a:gd name="T76" fmla="*/ 13 w 44"/>
                  <a:gd name="T77" fmla="*/ 6 h 46"/>
                  <a:gd name="T78" fmla="*/ 16 w 44"/>
                  <a:gd name="T79" fmla="*/ 4 h 46"/>
                  <a:gd name="T80" fmla="*/ 19 w 44"/>
                  <a:gd name="T81" fmla="*/ 3 h 46"/>
                  <a:gd name="T82" fmla="*/ 22 w 44"/>
                  <a:gd name="T83" fmla="*/ 2 h 46"/>
                  <a:gd name="T84" fmla="*/ 26 w 44"/>
                  <a:gd name="T85" fmla="*/ 3 h 46"/>
                  <a:gd name="T86" fmla="*/ 29 w 44"/>
                  <a:gd name="T87" fmla="*/ 4 h 46"/>
                  <a:gd name="T88" fmla="*/ 31 w 44"/>
                  <a:gd name="T89" fmla="*/ 6 h 46"/>
                  <a:gd name="T90" fmla="*/ 34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1" y="11"/>
                    </a:lnTo>
                    <a:lnTo>
                      <a:pt x="38" y="7"/>
                    </a:lnTo>
                    <a:lnTo>
                      <a:pt x="35" y="4"/>
                    </a:lnTo>
                    <a:lnTo>
                      <a:pt x="31" y="2"/>
                    </a:lnTo>
                    <a:lnTo>
                      <a:pt x="27" y="1"/>
                    </a:lnTo>
                    <a:lnTo>
                      <a:pt x="22" y="0"/>
                    </a:lnTo>
                    <a:lnTo>
                      <a:pt x="18" y="1"/>
                    </a:lnTo>
                    <a:lnTo>
                      <a:pt x="14" y="2"/>
                    </a:lnTo>
                    <a:lnTo>
                      <a:pt x="10" y="4"/>
                    </a:lnTo>
                    <a:lnTo>
                      <a:pt x="7" y="7"/>
                    </a:lnTo>
                    <a:lnTo>
                      <a:pt x="4" y="11"/>
                    </a:lnTo>
                    <a:lnTo>
                      <a:pt x="2" y="15"/>
                    </a:lnTo>
                    <a:lnTo>
                      <a:pt x="1" y="19"/>
                    </a:lnTo>
                    <a:lnTo>
                      <a:pt x="0" y="23"/>
                    </a:lnTo>
                    <a:lnTo>
                      <a:pt x="2" y="32"/>
                    </a:lnTo>
                    <a:lnTo>
                      <a:pt x="7" y="40"/>
                    </a:lnTo>
                    <a:lnTo>
                      <a:pt x="14" y="44"/>
                    </a:lnTo>
                    <a:lnTo>
                      <a:pt x="22" y="46"/>
                    </a:lnTo>
                    <a:lnTo>
                      <a:pt x="31" y="44"/>
                    </a:lnTo>
                    <a:lnTo>
                      <a:pt x="38" y="39"/>
                    </a:lnTo>
                    <a:lnTo>
                      <a:pt x="43" y="32"/>
                    </a:lnTo>
                    <a:lnTo>
                      <a:pt x="44" y="23"/>
                    </a:lnTo>
                    <a:close/>
                    <a:moveTo>
                      <a:pt x="22" y="43"/>
                    </a:moveTo>
                    <a:lnTo>
                      <a:pt x="19" y="43"/>
                    </a:lnTo>
                    <a:lnTo>
                      <a:pt x="16" y="42"/>
                    </a:lnTo>
                    <a:lnTo>
                      <a:pt x="13" y="40"/>
                    </a:lnTo>
                    <a:lnTo>
                      <a:pt x="11" y="37"/>
                    </a:lnTo>
                    <a:lnTo>
                      <a:pt x="10" y="33"/>
                    </a:lnTo>
                    <a:lnTo>
                      <a:pt x="9" y="29"/>
                    </a:lnTo>
                    <a:lnTo>
                      <a:pt x="9" y="26"/>
                    </a:lnTo>
                    <a:lnTo>
                      <a:pt x="9" y="23"/>
                    </a:lnTo>
                    <a:lnTo>
                      <a:pt x="9" y="20"/>
                    </a:lnTo>
                    <a:lnTo>
                      <a:pt x="9" y="16"/>
                    </a:lnTo>
                    <a:lnTo>
                      <a:pt x="10" y="12"/>
                    </a:lnTo>
                    <a:lnTo>
                      <a:pt x="11" y="9"/>
                    </a:lnTo>
                    <a:lnTo>
                      <a:pt x="13" y="6"/>
                    </a:lnTo>
                    <a:lnTo>
                      <a:pt x="16" y="4"/>
                    </a:lnTo>
                    <a:lnTo>
                      <a:pt x="19" y="3"/>
                    </a:lnTo>
                    <a:lnTo>
                      <a:pt x="22" y="2"/>
                    </a:lnTo>
                    <a:lnTo>
                      <a:pt x="26" y="3"/>
                    </a:lnTo>
                    <a:lnTo>
                      <a:pt x="29" y="4"/>
                    </a:lnTo>
                    <a:lnTo>
                      <a:pt x="31" y="6"/>
                    </a:lnTo>
                    <a:lnTo>
                      <a:pt x="34"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7" name="Freeform 510"/>
              <p:cNvSpPr>
                <a:spLocks noChangeAspect="1"/>
              </p:cNvSpPr>
              <p:nvPr/>
            </p:nvSpPr>
            <p:spPr bwMode="auto">
              <a:xfrm>
                <a:off x="2306" y="3081"/>
                <a:ext cx="31" cy="62"/>
              </a:xfrm>
              <a:custGeom>
                <a:avLst/>
                <a:gdLst>
                  <a:gd name="T0" fmla="*/ 16 w 31"/>
                  <a:gd name="T1" fmla="*/ 21 h 62"/>
                  <a:gd name="T2" fmla="*/ 30 w 31"/>
                  <a:gd name="T3" fmla="*/ 21 h 62"/>
                  <a:gd name="T4" fmla="*/ 30 w 31"/>
                  <a:gd name="T5" fmla="*/ 18 h 62"/>
                  <a:gd name="T6" fmla="*/ 16 w 31"/>
                  <a:gd name="T7" fmla="*/ 18 h 62"/>
                  <a:gd name="T8" fmla="*/ 16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9 w 31"/>
                  <a:gd name="T23" fmla="*/ 21 h 62"/>
                  <a:gd name="T24" fmla="*/ 9 w 31"/>
                  <a:gd name="T25" fmla="*/ 48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2 w 31"/>
                  <a:gd name="T41" fmla="*/ 62 h 62"/>
                  <a:gd name="T42" fmla="*/ 24 w 31"/>
                  <a:gd name="T43" fmla="*/ 62 h 62"/>
                  <a:gd name="T44" fmla="*/ 26 w 31"/>
                  <a:gd name="T45" fmla="*/ 61 h 62"/>
                  <a:gd name="T46" fmla="*/ 28 w 31"/>
                  <a:gd name="T47" fmla="*/ 59 h 62"/>
                  <a:gd name="T48" fmla="*/ 29 w 31"/>
                  <a:gd name="T49" fmla="*/ 58 h 62"/>
                  <a:gd name="T50" fmla="*/ 30 w 31"/>
                  <a:gd name="T51" fmla="*/ 56 h 62"/>
                  <a:gd name="T52" fmla="*/ 31 w 31"/>
                  <a:gd name="T53" fmla="*/ 53 h 62"/>
                  <a:gd name="T54" fmla="*/ 31 w 31"/>
                  <a:gd name="T55" fmla="*/ 51 h 62"/>
                  <a:gd name="T56" fmla="*/ 31 w 31"/>
                  <a:gd name="T57" fmla="*/ 48 h 62"/>
                  <a:gd name="T58" fmla="*/ 31 w 31"/>
                  <a:gd name="T59" fmla="*/ 43 h 62"/>
                  <a:gd name="T60" fmla="*/ 29 w 31"/>
                  <a:gd name="T61" fmla="*/ 43 h 62"/>
                  <a:gd name="T62" fmla="*/ 29 w 31"/>
                  <a:gd name="T63" fmla="*/ 48 h 62"/>
                  <a:gd name="T64" fmla="*/ 28 w 31"/>
                  <a:gd name="T65" fmla="*/ 53 h 62"/>
                  <a:gd name="T66" fmla="*/ 27 w 31"/>
                  <a:gd name="T67" fmla="*/ 57 h 62"/>
                  <a:gd name="T68" fmla="*/ 25 w 31"/>
                  <a:gd name="T69" fmla="*/ 59 h 62"/>
                  <a:gd name="T70" fmla="*/ 22 w 31"/>
                  <a:gd name="T71" fmla="*/ 59 h 62"/>
                  <a:gd name="T72" fmla="*/ 20 w 31"/>
                  <a:gd name="T73" fmla="*/ 59 h 62"/>
                  <a:gd name="T74" fmla="*/ 18 w 31"/>
                  <a:gd name="T75" fmla="*/ 58 h 62"/>
                  <a:gd name="T76" fmla="*/ 17 w 31"/>
                  <a:gd name="T77" fmla="*/ 56 h 62"/>
                  <a:gd name="T78" fmla="*/ 16 w 31"/>
                  <a:gd name="T79" fmla="*/ 55 h 62"/>
                  <a:gd name="T80" fmla="*/ 16 w 31"/>
                  <a:gd name="T81" fmla="*/ 53 h 62"/>
                  <a:gd name="T82" fmla="*/ 16 w 31"/>
                  <a:gd name="T83" fmla="*/ 51 h 62"/>
                  <a:gd name="T84" fmla="*/ 16 w 31"/>
                  <a:gd name="T85" fmla="*/ 50 h 62"/>
                  <a:gd name="T86" fmla="*/ 16 w 31"/>
                  <a:gd name="T87" fmla="*/ 49 h 62"/>
                  <a:gd name="T88" fmla="*/ 16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6" y="21"/>
                    </a:moveTo>
                    <a:lnTo>
                      <a:pt x="30" y="21"/>
                    </a:lnTo>
                    <a:lnTo>
                      <a:pt x="30" y="18"/>
                    </a:lnTo>
                    <a:lnTo>
                      <a:pt x="16" y="18"/>
                    </a:lnTo>
                    <a:lnTo>
                      <a:pt x="16" y="0"/>
                    </a:lnTo>
                    <a:lnTo>
                      <a:pt x="13" y="0"/>
                    </a:lnTo>
                    <a:lnTo>
                      <a:pt x="12" y="6"/>
                    </a:lnTo>
                    <a:lnTo>
                      <a:pt x="10" y="12"/>
                    </a:lnTo>
                    <a:lnTo>
                      <a:pt x="6" y="17"/>
                    </a:lnTo>
                    <a:lnTo>
                      <a:pt x="0" y="19"/>
                    </a:lnTo>
                    <a:lnTo>
                      <a:pt x="0" y="21"/>
                    </a:lnTo>
                    <a:lnTo>
                      <a:pt x="9" y="21"/>
                    </a:lnTo>
                    <a:lnTo>
                      <a:pt x="9" y="48"/>
                    </a:lnTo>
                    <a:lnTo>
                      <a:pt x="9" y="53"/>
                    </a:lnTo>
                    <a:lnTo>
                      <a:pt x="10" y="56"/>
                    </a:lnTo>
                    <a:lnTo>
                      <a:pt x="12" y="58"/>
                    </a:lnTo>
                    <a:lnTo>
                      <a:pt x="14" y="60"/>
                    </a:lnTo>
                    <a:lnTo>
                      <a:pt x="16" y="61"/>
                    </a:lnTo>
                    <a:lnTo>
                      <a:pt x="18" y="62"/>
                    </a:lnTo>
                    <a:lnTo>
                      <a:pt x="20" y="62"/>
                    </a:lnTo>
                    <a:lnTo>
                      <a:pt x="22" y="62"/>
                    </a:lnTo>
                    <a:lnTo>
                      <a:pt x="24" y="62"/>
                    </a:lnTo>
                    <a:lnTo>
                      <a:pt x="26" y="61"/>
                    </a:lnTo>
                    <a:lnTo>
                      <a:pt x="28" y="59"/>
                    </a:lnTo>
                    <a:lnTo>
                      <a:pt x="29" y="58"/>
                    </a:lnTo>
                    <a:lnTo>
                      <a:pt x="30" y="56"/>
                    </a:lnTo>
                    <a:lnTo>
                      <a:pt x="31" y="53"/>
                    </a:lnTo>
                    <a:lnTo>
                      <a:pt x="31" y="51"/>
                    </a:lnTo>
                    <a:lnTo>
                      <a:pt x="31" y="48"/>
                    </a:lnTo>
                    <a:lnTo>
                      <a:pt x="31" y="43"/>
                    </a:lnTo>
                    <a:lnTo>
                      <a:pt x="29" y="43"/>
                    </a:lnTo>
                    <a:lnTo>
                      <a:pt x="29" y="48"/>
                    </a:lnTo>
                    <a:lnTo>
                      <a:pt x="28" y="53"/>
                    </a:lnTo>
                    <a:lnTo>
                      <a:pt x="27" y="57"/>
                    </a:lnTo>
                    <a:lnTo>
                      <a:pt x="25" y="59"/>
                    </a:lnTo>
                    <a:lnTo>
                      <a:pt x="22" y="59"/>
                    </a:lnTo>
                    <a:lnTo>
                      <a:pt x="20" y="59"/>
                    </a:lnTo>
                    <a:lnTo>
                      <a:pt x="18" y="58"/>
                    </a:lnTo>
                    <a:lnTo>
                      <a:pt x="17" y="56"/>
                    </a:lnTo>
                    <a:lnTo>
                      <a:pt x="16" y="55"/>
                    </a:lnTo>
                    <a:lnTo>
                      <a:pt x="16" y="53"/>
                    </a:lnTo>
                    <a:lnTo>
                      <a:pt x="16" y="51"/>
                    </a:lnTo>
                    <a:lnTo>
                      <a:pt x="16" y="50"/>
                    </a:lnTo>
                    <a:lnTo>
                      <a:pt x="16" y="49"/>
                    </a:lnTo>
                    <a:lnTo>
                      <a:pt x="1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8" name="Freeform 511"/>
              <p:cNvSpPr>
                <a:spLocks noChangeAspect="1" noEditPoints="1"/>
              </p:cNvSpPr>
              <p:nvPr/>
            </p:nvSpPr>
            <p:spPr bwMode="auto">
              <a:xfrm>
                <a:off x="2347" y="3097"/>
                <a:ext cx="45" cy="46"/>
              </a:xfrm>
              <a:custGeom>
                <a:avLst/>
                <a:gdLst>
                  <a:gd name="T0" fmla="*/ 30 w 45"/>
                  <a:gd name="T1" fmla="*/ 40 h 46"/>
                  <a:gd name="T2" fmla="*/ 34 w 45"/>
                  <a:gd name="T3" fmla="*/ 45 h 46"/>
                  <a:gd name="T4" fmla="*/ 38 w 45"/>
                  <a:gd name="T5" fmla="*/ 45 h 46"/>
                  <a:gd name="T6" fmla="*/ 41 w 45"/>
                  <a:gd name="T7" fmla="*/ 45 h 46"/>
                  <a:gd name="T8" fmla="*/ 43 w 45"/>
                  <a:gd name="T9" fmla="*/ 42 h 46"/>
                  <a:gd name="T10" fmla="*/ 45 w 45"/>
                  <a:gd name="T11" fmla="*/ 39 h 46"/>
                  <a:gd name="T12" fmla="*/ 45 w 45"/>
                  <a:gd name="T13" fmla="*/ 30 h 46"/>
                  <a:gd name="T14" fmla="*/ 43 w 45"/>
                  <a:gd name="T15" fmla="*/ 36 h 46"/>
                  <a:gd name="T16" fmla="*/ 41 w 45"/>
                  <a:gd name="T17" fmla="*/ 41 h 46"/>
                  <a:gd name="T18" fmla="*/ 39 w 45"/>
                  <a:gd name="T19" fmla="*/ 42 h 46"/>
                  <a:gd name="T20" fmla="*/ 36 w 45"/>
                  <a:gd name="T21" fmla="*/ 40 h 46"/>
                  <a:gd name="T22" fmla="*/ 36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3 w 45"/>
                  <a:gd name="T39" fmla="*/ 9 h 46"/>
                  <a:gd name="T40" fmla="*/ 4 w 45"/>
                  <a:gd name="T41" fmla="*/ 13 h 46"/>
                  <a:gd name="T42" fmla="*/ 6 w 45"/>
                  <a:gd name="T43" fmla="*/ 16 h 46"/>
                  <a:gd name="T44" fmla="*/ 10 w 45"/>
                  <a:gd name="T45" fmla="*/ 16 h 46"/>
                  <a:gd name="T46" fmla="*/ 12 w 45"/>
                  <a:gd name="T47" fmla="*/ 13 h 46"/>
                  <a:gd name="T48" fmla="*/ 12 w 45"/>
                  <a:gd name="T49" fmla="*/ 10 h 46"/>
                  <a:gd name="T50" fmla="*/ 10 w 45"/>
                  <a:gd name="T51" fmla="*/ 8 h 46"/>
                  <a:gd name="T52" fmla="*/ 10 w 45"/>
                  <a:gd name="T53" fmla="*/ 5 h 46"/>
                  <a:gd name="T54" fmla="*/ 15 w 45"/>
                  <a:gd name="T55" fmla="*/ 3 h 46"/>
                  <a:gd name="T56" fmla="*/ 20 w 45"/>
                  <a:gd name="T57" fmla="*/ 3 h 46"/>
                  <a:gd name="T58" fmla="*/ 24 w 45"/>
                  <a:gd name="T59" fmla="*/ 4 h 46"/>
                  <a:gd name="T60" fmla="*/ 27 w 45"/>
                  <a:gd name="T61" fmla="*/ 7 h 46"/>
                  <a:gd name="T62" fmla="*/ 28 w 45"/>
                  <a:gd name="T63" fmla="*/ 12 h 46"/>
                  <a:gd name="T64" fmla="*/ 29 w 45"/>
                  <a:gd name="T65" fmla="*/ 19 h 46"/>
                  <a:gd name="T66" fmla="*/ 10 w 45"/>
                  <a:gd name="T67" fmla="*/ 22 h 46"/>
                  <a:gd name="T68" fmla="*/ 2 w 45"/>
                  <a:gd name="T69" fmla="*/ 28 h 46"/>
                  <a:gd name="T70" fmla="*/ 0 w 45"/>
                  <a:gd name="T71" fmla="*/ 35 h 46"/>
                  <a:gd name="T72" fmla="*/ 6 w 45"/>
                  <a:gd name="T73" fmla="*/ 44 h 46"/>
                  <a:gd name="T74" fmla="*/ 16 w 45"/>
                  <a:gd name="T75" fmla="*/ 46 h 46"/>
                  <a:gd name="T76" fmla="*/ 25 w 45"/>
                  <a:gd name="T77" fmla="*/ 43 h 46"/>
                  <a:gd name="T78" fmla="*/ 29 w 45"/>
                  <a:gd name="T79" fmla="*/ 37 h 46"/>
                  <a:gd name="T80" fmla="*/ 29 w 45"/>
                  <a:gd name="T81" fmla="*/ 31 h 46"/>
                  <a:gd name="T82" fmla="*/ 27 w 45"/>
                  <a:gd name="T83" fmla="*/ 37 h 46"/>
                  <a:gd name="T84" fmla="*/ 24 w 45"/>
                  <a:gd name="T85" fmla="*/ 41 h 46"/>
                  <a:gd name="T86" fmla="*/ 21 w 45"/>
                  <a:gd name="T87" fmla="*/ 43 h 46"/>
                  <a:gd name="T88" fmla="*/ 17 w 45"/>
                  <a:gd name="T89" fmla="*/ 44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5"/>
                    </a:lnTo>
                    <a:lnTo>
                      <a:pt x="37" y="45"/>
                    </a:lnTo>
                    <a:lnTo>
                      <a:pt x="38" y="45"/>
                    </a:lnTo>
                    <a:lnTo>
                      <a:pt x="39" y="45"/>
                    </a:lnTo>
                    <a:lnTo>
                      <a:pt x="41" y="45"/>
                    </a:lnTo>
                    <a:lnTo>
                      <a:pt x="42" y="44"/>
                    </a:lnTo>
                    <a:lnTo>
                      <a:pt x="43" y="42"/>
                    </a:lnTo>
                    <a:lnTo>
                      <a:pt x="44" y="41"/>
                    </a:lnTo>
                    <a:lnTo>
                      <a:pt x="45" y="39"/>
                    </a:lnTo>
                    <a:lnTo>
                      <a:pt x="45" y="36"/>
                    </a:lnTo>
                    <a:lnTo>
                      <a:pt x="45" y="30"/>
                    </a:lnTo>
                    <a:lnTo>
                      <a:pt x="43" y="30"/>
                    </a:lnTo>
                    <a:lnTo>
                      <a:pt x="43" y="36"/>
                    </a:lnTo>
                    <a:lnTo>
                      <a:pt x="42" y="39"/>
                    </a:lnTo>
                    <a:lnTo>
                      <a:pt x="41" y="41"/>
                    </a:lnTo>
                    <a:lnTo>
                      <a:pt x="40" y="42"/>
                    </a:lnTo>
                    <a:lnTo>
                      <a:pt x="39" y="42"/>
                    </a:lnTo>
                    <a:lnTo>
                      <a:pt x="37" y="42"/>
                    </a:lnTo>
                    <a:lnTo>
                      <a:pt x="36" y="40"/>
                    </a:lnTo>
                    <a:lnTo>
                      <a:pt x="36" y="38"/>
                    </a:lnTo>
                    <a:lnTo>
                      <a:pt x="36" y="37"/>
                    </a:lnTo>
                    <a:lnTo>
                      <a:pt x="36" y="17"/>
                    </a:lnTo>
                    <a:lnTo>
                      <a:pt x="35" y="14"/>
                    </a:lnTo>
                    <a:lnTo>
                      <a:pt x="35" y="11"/>
                    </a:lnTo>
                    <a:lnTo>
                      <a:pt x="34" y="8"/>
                    </a:lnTo>
                    <a:lnTo>
                      <a:pt x="32" y="6"/>
                    </a:lnTo>
                    <a:lnTo>
                      <a:pt x="29" y="3"/>
                    </a:lnTo>
                    <a:lnTo>
                      <a:pt x="25" y="1"/>
                    </a:lnTo>
                    <a:lnTo>
                      <a:pt x="22" y="0"/>
                    </a:lnTo>
                    <a:lnTo>
                      <a:pt x="18" y="0"/>
                    </a:lnTo>
                    <a:lnTo>
                      <a:pt x="15" y="0"/>
                    </a:lnTo>
                    <a:lnTo>
                      <a:pt x="12" y="1"/>
                    </a:lnTo>
                    <a:lnTo>
                      <a:pt x="10" y="2"/>
                    </a:lnTo>
                    <a:lnTo>
                      <a:pt x="8" y="3"/>
                    </a:lnTo>
                    <a:lnTo>
                      <a:pt x="6" y="5"/>
                    </a:lnTo>
                    <a:lnTo>
                      <a:pt x="4" y="7"/>
                    </a:lnTo>
                    <a:lnTo>
                      <a:pt x="3" y="9"/>
                    </a:lnTo>
                    <a:lnTo>
                      <a:pt x="3" y="11"/>
                    </a:lnTo>
                    <a:lnTo>
                      <a:pt x="4" y="13"/>
                    </a:lnTo>
                    <a:lnTo>
                      <a:pt x="5" y="15"/>
                    </a:lnTo>
                    <a:lnTo>
                      <a:pt x="6" y="16"/>
                    </a:lnTo>
                    <a:lnTo>
                      <a:pt x="8" y="16"/>
                    </a:lnTo>
                    <a:lnTo>
                      <a:pt x="10" y="16"/>
                    </a:lnTo>
                    <a:lnTo>
                      <a:pt x="11" y="15"/>
                    </a:lnTo>
                    <a:lnTo>
                      <a:pt x="12" y="13"/>
                    </a:lnTo>
                    <a:lnTo>
                      <a:pt x="12" y="12"/>
                    </a:lnTo>
                    <a:lnTo>
                      <a:pt x="12" y="10"/>
                    </a:lnTo>
                    <a:lnTo>
                      <a:pt x="12" y="9"/>
                    </a:lnTo>
                    <a:lnTo>
                      <a:pt x="10" y="8"/>
                    </a:lnTo>
                    <a:lnTo>
                      <a:pt x="7" y="7"/>
                    </a:lnTo>
                    <a:lnTo>
                      <a:pt x="10" y="5"/>
                    </a:lnTo>
                    <a:lnTo>
                      <a:pt x="12" y="3"/>
                    </a:lnTo>
                    <a:lnTo>
                      <a:pt x="15" y="3"/>
                    </a:lnTo>
                    <a:lnTo>
                      <a:pt x="18" y="2"/>
                    </a:lnTo>
                    <a:lnTo>
                      <a:pt x="20" y="3"/>
                    </a:lnTo>
                    <a:lnTo>
                      <a:pt x="22" y="3"/>
                    </a:lnTo>
                    <a:lnTo>
                      <a:pt x="24" y="4"/>
                    </a:lnTo>
                    <a:lnTo>
                      <a:pt x="25" y="5"/>
                    </a:lnTo>
                    <a:lnTo>
                      <a:pt x="27" y="7"/>
                    </a:lnTo>
                    <a:lnTo>
                      <a:pt x="28" y="9"/>
                    </a:lnTo>
                    <a:lnTo>
                      <a:pt x="28" y="12"/>
                    </a:lnTo>
                    <a:lnTo>
                      <a:pt x="29" y="15"/>
                    </a:lnTo>
                    <a:lnTo>
                      <a:pt x="29" y="19"/>
                    </a:lnTo>
                    <a:lnTo>
                      <a:pt x="20" y="20"/>
                    </a:lnTo>
                    <a:lnTo>
                      <a:pt x="10" y="22"/>
                    </a:lnTo>
                    <a:lnTo>
                      <a:pt x="6" y="25"/>
                    </a:lnTo>
                    <a:lnTo>
                      <a:pt x="2" y="28"/>
                    </a:lnTo>
                    <a:lnTo>
                      <a:pt x="1" y="32"/>
                    </a:lnTo>
                    <a:lnTo>
                      <a:pt x="0" y="35"/>
                    </a:lnTo>
                    <a:lnTo>
                      <a:pt x="2" y="40"/>
                    </a:lnTo>
                    <a:lnTo>
                      <a:pt x="6" y="44"/>
                    </a:lnTo>
                    <a:lnTo>
                      <a:pt x="11" y="45"/>
                    </a:lnTo>
                    <a:lnTo>
                      <a:pt x="16" y="46"/>
                    </a:lnTo>
                    <a:lnTo>
                      <a:pt x="21" y="45"/>
                    </a:lnTo>
                    <a:lnTo>
                      <a:pt x="25" y="43"/>
                    </a:lnTo>
                    <a:lnTo>
                      <a:pt x="27" y="41"/>
                    </a:lnTo>
                    <a:lnTo>
                      <a:pt x="29" y="37"/>
                    </a:lnTo>
                    <a:close/>
                    <a:moveTo>
                      <a:pt x="29" y="21"/>
                    </a:moveTo>
                    <a:lnTo>
                      <a:pt x="29" y="31"/>
                    </a:lnTo>
                    <a:lnTo>
                      <a:pt x="28" y="34"/>
                    </a:lnTo>
                    <a:lnTo>
                      <a:pt x="27" y="37"/>
                    </a:lnTo>
                    <a:lnTo>
                      <a:pt x="26" y="39"/>
                    </a:lnTo>
                    <a:lnTo>
                      <a:pt x="24" y="41"/>
                    </a:lnTo>
                    <a:lnTo>
                      <a:pt x="23" y="42"/>
                    </a:lnTo>
                    <a:lnTo>
                      <a:pt x="21" y="43"/>
                    </a:lnTo>
                    <a:lnTo>
                      <a:pt x="19" y="44"/>
                    </a:lnTo>
                    <a:lnTo>
                      <a:pt x="17" y="44"/>
                    </a:lnTo>
                    <a:lnTo>
                      <a:pt x="13" y="43"/>
                    </a:lnTo>
                    <a:lnTo>
                      <a:pt x="11" y="41"/>
                    </a:lnTo>
                    <a:lnTo>
                      <a:pt x="9" y="39"/>
                    </a:lnTo>
                    <a:lnTo>
                      <a:pt x="8" y="35"/>
                    </a:lnTo>
                    <a:lnTo>
                      <a:pt x="9" y="31"/>
                    </a:lnTo>
                    <a:lnTo>
                      <a:pt x="12" y="26"/>
                    </a:lnTo>
                    <a:lnTo>
                      <a:pt x="18"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9" name="Freeform 512"/>
              <p:cNvSpPr>
                <a:spLocks noChangeAspect="1"/>
              </p:cNvSpPr>
              <p:nvPr/>
            </p:nvSpPr>
            <p:spPr bwMode="auto">
              <a:xfrm>
                <a:off x="2396" y="3073"/>
                <a:ext cx="22" cy="69"/>
              </a:xfrm>
              <a:custGeom>
                <a:avLst/>
                <a:gdLst>
                  <a:gd name="T0" fmla="*/ 15 w 22"/>
                  <a:gd name="T1" fmla="*/ 0 h 69"/>
                  <a:gd name="T2" fmla="*/ 0 w 22"/>
                  <a:gd name="T3" fmla="*/ 1 h 69"/>
                  <a:gd name="T4" fmla="*/ 0 w 22"/>
                  <a:gd name="T5" fmla="*/ 4 h 69"/>
                  <a:gd name="T6" fmla="*/ 3 w 22"/>
                  <a:gd name="T7" fmla="*/ 4 h 69"/>
                  <a:gd name="T8" fmla="*/ 4 w 22"/>
                  <a:gd name="T9" fmla="*/ 4 h 69"/>
                  <a:gd name="T10" fmla="*/ 6 w 22"/>
                  <a:gd name="T11" fmla="*/ 4 h 69"/>
                  <a:gd name="T12" fmla="*/ 7 w 22"/>
                  <a:gd name="T13" fmla="*/ 5 h 69"/>
                  <a:gd name="T14" fmla="*/ 7 w 22"/>
                  <a:gd name="T15" fmla="*/ 5 h 69"/>
                  <a:gd name="T16" fmla="*/ 8 w 22"/>
                  <a:gd name="T17" fmla="*/ 6 h 69"/>
                  <a:gd name="T18" fmla="*/ 8 w 22"/>
                  <a:gd name="T19" fmla="*/ 8 h 69"/>
                  <a:gd name="T20" fmla="*/ 8 w 22"/>
                  <a:gd name="T21" fmla="*/ 9 h 69"/>
                  <a:gd name="T22" fmla="*/ 8 w 22"/>
                  <a:gd name="T23" fmla="*/ 61 h 69"/>
                  <a:gd name="T24" fmla="*/ 8 w 22"/>
                  <a:gd name="T25" fmla="*/ 64 h 69"/>
                  <a:gd name="T26" fmla="*/ 7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4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5 w 22"/>
                  <a:gd name="T57" fmla="*/ 64 h 69"/>
                  <a:gd name="T58" fmla="*/ 15 w 22"/>
                  <a:gd name="T59" fmla="*/ 61 h 69"/>
                  <a:gd name="T60" fmla="*/ 15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5" y="0"/>
                    </a:moveTo>
                    <a:lnTo>
                      <a:pt x="0" y="1"/>
                    </a:lnTo>
                    <a:lnTo>
                      <a:pt x="0" y="4"/>
                    </a:lnTo>
                    <a:lnTo>
                      <a:pt x="3" y="4"/>
                    </a:lnTo>
                    <a:lnTo>
                      <a:pt x="4" y="4"/>
                    </a:lnTo>
                    <a:lnTo>
                      <a:pt x="6" y="4"/>
                    </a:lnTo>
                    <a:lnTo>
                      <a:pt x="7" y="5"/>
                    </a:lnTo>
                    <a:lnTo>
                      <a:pt x="7" y="5"/>
                    </a:lnTo>
                    <a:lnTo>
                      <a:pt x="8" y="6"/>
                    </a:lnTo>
                    <a:lnTo>
                      <a:pt x="8" y="8"/>
                    </a:lnTo>
                    <a:lnTo>
                      <a:pt x="8" y="9"/>
                    </a:lnTo>
                    <a:lnTo>
                      <a:pt x="8" y="61"/>
                    </a:lnTo>
                    <a:lnTo>
                      <a:pt x="8" y="64"/>
                    </a:lnTo>
                    <a:lnTo>
                      <a:pt x="7" y="65"/>
                    </a:lnTo>
                    <a:lnTo>
                      <a:pt x="4" y="66"/>
                    </a:lnTo>
                    <a:lnTo>
                      <a:pt x="0" y="66"/>
                    </a:lnTo>
                    <a:lnTo>
                      <a:pt x="0" y="69"/>
                    </a:lnTo>
                    <a:lnTo>
                      <a:pt x="3" y="69"/>
                    </a:lnTo>
                    <a:lnTo>
                      <a:pt x="6" y="69"/>
                    </a:lnTo>
                    <a:lnTo>
                      <a:pt x="9" y="69"/>
                    </a:lnTo>
                    <a:lnTo>
                      <a:pt x="11" y="69"/>
                    </a:lnTo>
                    <a:lnTo>
                      <a:pt x="14" y="69"/>
                    </a:lnTo>
                    <a:lnTo>
                      <a:pt x="16" y="69"/>
                    </a:lnTo>
                    <a:lnTo>
                      <a:pt x="19" y="69"/>
                    </a:lnTo>
                    <a:lnTo>
                      <a:pt x="22" y="69"/>
                    </a:lnTo>
                    <a:lnTo>
                      <a:pt x="22" y="66"/>
                    </a:lnTo>
                    <a:lnTo>
                      <a:pt x="18" y="66"/>
                    </a:lnTo>
                    <a:lnTo>
                      <a:pt x="16" y="65"/>
                    </a:lnTo>
                    <a:lnTo>
                      <a:pt x="15" y="64"/>
                    </a:lnTo>
                    <a:lnTo>
                      <a:pt x="15" y="61"/>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0" name="Freeform 513"/>
              <p:cNvSpPr>
                <a:spLocks noChangeAspect="1" noEditPoints="1"/>
              </p:cNvSpPr>
              <p:nvPr/>
            </p:nvSpPr>
            <p:spPr bwMode="auto">
              <a:xfrm>
                <a:off x="2457" y="3097"/>
                <a:ext cx="52" cy="45"/>
              </a:xfrm>
              <a:custGeom>
                <a:avLst/>
                <a:gdLst>
                  <a:gd name="T0" fmla="*/ 34 w 52"/>
                  <a:gd name="T1" fmla="*/ 38 h 45"/>
                  <a:gd name="T2" fmla="*/ 35 w 52"/>
                  <a:gd name="T3" fmla="*/ 41 h 45"/>
                  <a:gd name="T4" fmla="*/ 37 w 52"/>
                  <a:gd name="T5" fmla="*/ 43 h 45"/>
                  <a:gd name="T6" fmla="*/ 41 w 52"/>
                  <a:gd name="T7" fmla="*/ 45 h 45"/>
                  <a:gd name="T8" fmla="*/ 49 w 52"/>
                  <a:gd name="T9" fmla="*/ 45 h 45"/>
                  <a:gd name="T10" fmla="*/ 52 w 52"/>
                  <a:gd name="T11" fmla="*/ 45 h 45"/>
                  <a:gd name="T12" fmla="*/ 52 w 52"/>
                  <a:gd name="T13" fmla="*/ 42 h 45"/>
                  <a:gd name="T14" fmla="*/ 52 w 52"/>
                  <a:gd name="T15" fmla="*/ 40 h 45"/>
                  <a:gd name="T16" fmla="*/ 50 w 52"/>
                  <a:gd name="T17" fmla="*/ 40 h 45"/>
                  <a:gd name="T18" fmla="*/ 45 w 52"/>
                  <a:gd name="T19" fmla="*/ 39 h 45"/>
                  <a:gd name="T20" fmla="*/ 44 w 52"/>
                  <a:gd name="T21" fmla="*/ 36 h 45"/>
                  <a:gd name="T22" fmla="*/ 42 w 52"/>
                  <a:gd name="T23" fmla="*/ 9 h 45"/>
                  <a:gd name="T24" fmla="*/ 32 w 52"/>
                  <a:gd name="T25" fmla="*/ 1 h 45"/>
                  <a:gd name="T26" fmla="*/ 19 w 52"/>
                  <a:gd name="T27" fmla="*/ 0 h 45"/>
                  <a:gd name="T28" fmla="*/ 14 w 52"/>
                  <a:gd name="T29" fmla="*/ 0 h 45"/>
                  <a:gd name="T30" fmla="*/ 8 w 52"/>
                  <a:gd name="T31" fmla="*/ 2 h 45"/>
                  <a:gd name="T32" fmla="*/ 5 w 52"/>
                  <a:gd name="T33" fmla="*/ 6 h 45"/>
                  <a:gd name="T34" fmla="*/ 5 w 52"/>
                  <a:gd name="T35" fmla="*/ 12 h 45"/>
                  <a:gd name="T36" fmla="*/ 8 w 52"/>
                  <a:gd name="T37" fmla="*/ 15 h 45"/>
                  <a:gd name="T38" fmla="*/ 12 w 52"/>
                  <a:gd name="T39" fmla="*/ 15 h 45"/>
                  <a:gd name="T40" fmla="*/ 16 w 52"/>
                  <a:gd name="T41" fmla="*/ 12 h 45"/>
                  <a:gd name="T42" fmla="*/ 16 w 52"/>
                  <a:gd name="T43" fmla="*/ 7 h 45"/>
                  <a:gd name="T44" fmla="*/ 15 w 52"/>
                  <a:gd name="T45" fmla="*/ 4 h 45"/>
                  <a:gd name="T46" fmla="*/ 18 w 52"/>
                  <a:gd name="T47" fmla="*/ 3 h 45"/>
                  <a:gd name="T48" fmla="*/ 26 w 52"/>
                  <a:gd name="T49" fmla="*/ 4 h 45"/>
                  <a:gd name="T50" fmla="*/ 32 w 52"/>
                  <a:gd name="T51" fmla="*/ 10 h 45"/>
                  <a:gd name="T52" fmla="*/ 32 w 52"/>
                  <a:gd name="T53" fmla="*/ 18 h 45"/>
                  <a:gd name="T54" fmla="*/ 24 w 52"/>
                  <a:gd name="T55" fmla="*/ 19 h 45"/>
                  <a:gd name="T56" fmla="*/ 14 w 52"/>
                  <a:gd name="T57" fmla="*/ 21 h 45"/>
                  <a:gd name="T58" fmla="*/ 4 w 52"/>
                  <a:gd name="T59" fmla="*/ 26 h 45"/>
                  <a:gd name="T60" fmla="*/ 0 w 52"/>
                  <a:gd name="T61" fmla="*/ 34 h 45"/>
                  <a:gd name="T62" fmla="*/ 7 w 52"/>
                  <a:gd name="T63" fmla="*/ 43 h 45"/>
                  <a:gd name="T64" fmla="*/ 19 w 52"/>
                  <a:gd name="T65" fmla="*/ 45 h 45"/>
                  <a:gd name="T66" fmla="*/ 29 w 52"/>
                  <a:gd name="T67" fmla="*/ 43 h 45"/>
                  <a:gd name="T68" fmla="*/ 34 w 52"/>
                  <a:gd name="T69" fmla="*/ 37 h 45"/>
                  <a:gd name="T70" fmla="*/ 32 w 52"/>
                  <a:gd name="T71" fmla="*/ 31 h 45"/>
                  <a:gd name="T72" fmla="*/ 31 w 52"/>
                  <a:gd name="T73" fmla="*/ 37 h 45"/>
                  <a:gd name="T74" fmla="*/ 28 w 52"/>
                  <a:gd name="T75" fmla="*/ 40 h 45"/>
                  <a:gd name="T76" fmla="*/ 24 w 52"/>
                  <a:gd name="T77" fmla="*/ 41 h 45"/>
                  <a:gd name="T78" fmla="*/ 21 w 52"/>
                  <a:gd name="T79" fmla="*/ 42 h 45"/>
                  <a:gd name="T80" fmla="*/ 14 w 52"/>
                  <a:gd name="T81" fmla="*/ 40 h 45"/>
                  <a:gd name="T82" fmla="*/ 12 w 52"/>
                  <a:gd name="T83" fmla="*/ 34 h 45"/>
                  <a:gd name="T84" fmla="*/ 14 w 52"/>
                  <a:gd name="T85" fmla="*/ 27 h 45"/>
                  <a:gd name="T86" fmla="*/ 20 w 52"/>
                  <a:gd name="T87" fmla="*/ 24 h 45"/>
                  <a:gd name="T88" fmla="*/ 27 w 52"/>
                  <a:gd name="T89" fmla="*/ 22 h 45"/>
                  <a:gd name="T90" fmla="*/ 32 w 52"/>
                  <a:gd name="T9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 h="45">
                    <a:moveTo>
                      <a:pt x="34" y="37"/>
                    </a:moveTo>
                    <a:lnTo>
                      <a:pt x="34" y="38"/>
                    </a:lnTo>
                    <a:lnTo>
                      <a:pt x="34" y="40"/>
                    </a:lnTo>
                    <a:lnTo>
                      <a:pt x="35" y="41"/>
                    </a:lnTo>
                    <a:lnTo>
                      <a:pt x="35" y="42"/>
                    </a:lnTo>
                    <a:lnTo>
                      <a:pt x="37" y="43"/>
                    </a:lnTo>
                    <a:lnTo>
                      <a:pt x="38" y="44"/>
                    </a:lnTo>
                    <a:lnTo>
                      <a:pt x="41" y="45"/>
                    </a:lnTo>
                    <a:lnTo>
                      <a:pt x="44" y="45"/>
                    </a:lnTo>
                    <a:lnTo>
                      <a:pt x="49" y="45"/>
                    </a:lnTo>
                    <a:lnTo>
                      <a:pt x="51" y="45"/>
                    </a:lnTo>
                    <a:lnTo>
                      <a:pt x="52" y="45"/>
                    </a:lnTo>
                    <a:lnTo>
                      <a:pt x="52" y="44"/>
                    </a:lnTo>
                    <a:lnTo>
                      <a:pt x="52" y="42"/>
                    </a:lnTo>
                    <a:lnTo>
                      <a:pt x="52" y="41"/>
                    </a:lnTo>
                    <a:lnTo>
                      <a:pt x="52" y="40"/>
                    </a:lnTo>
                    <a:lnTo>
                      <a:pt x="51" y="40"/>
                    </a:lnTo>
                    <a:lnTo>
                      <a:pt x="50" y="40"/>
                    </a:lnTo>
                    <a:lnTo>
                      <a:pt x="46" y="40"/>
                    </a:lnTo>
                    <a:lnTo>
                      <a:pt x="45" y="39"/>
                    </a:lnTo>
                    <a:lnTo>
                      <a:pt x="44" y="38"/>
                    </a:lnTo>
                    <a:lnTo>
                      <a:pt x="44" y="36"/>
                    </a:lnTo>
                    <a:lnTo>
                      <a:pt x="44" y="15"/>
                    </a:lnTo>
                    <a:lnTo>
                      <a:pt x="42" y="9"/>
                    </a:lnTo>
                    <a:lnTo>
                      <a:pt x="38" y="4"/>
                    </a:lnTo>
                    <a:lnTo>
                      <a:pt x="32" y="1"/>
                    </a:lnTo>
                    <a:lnTo>
                      <a:pt x="22" y="0"/>
                    </a:lnTo>
                    <a:lnTo>
                      <a:pt x="19" y="0"/>
                    </a:lnTo>
                    <a:lnTo>
                      <a:pt x="17" y="0"/>
                    </a:lnTo>
                    <a:lnTo>
                      <a:pt x="14" y="0"/>
                    </a:lnTo>
                    <a:lnTo>
                      <a:pt x="11" y="1"/>
                    </a:lnTo>
                    <a:lnTo>
                      <a:pt x="8" y="2"/>
                    </a:lnTo>
                    <a:lnTo>
                      <a:pt x="6" y="4"/>
                    </a:lnTo>
                    <a:lnTo>
                      <a:pt x="5" y="6"/>
                    </a:lnTo>
                    <a:lnTo>
                      <a:pt x="4" y="9"/>
                    </a:lnTo>
                    <a:lnTo>
                      <a:pt x="5" y="12"/>
                    </a:lnTo>
                    <a:lnTo>
                      <a:pt x="6" y="14"/>
                    </a:lnTo>
                    <a:lnTo>
                      <a:pt x="8" y="15"/>
                    </a:lnTo>
                    <a:lnTo>
                      <a:pt x="10" y="15"/>
                    </a:lnTo>
                    <a:lnTo>
                      <a:pt x="12" y="15"/>
                    </a:lnTo>
                    <a:lnTo>
                      <a:pt x="14" y="14"/>
                    </a:lnTo>
                    <a:lnTo>
                      <a:pt x="16" y="12"/>
                    </a:lnTo>
                    <a:lnTo>
                      <a:pt x="16" y="9"/>
                    </a:lnTo>
                    <a:lnTo>
                      <a:pt x="16" y="7"/>
                    </a:lnTo>
                    <a:lnTo>
                      <a:pt x="15" y="5"/>
                    </a:lnTo>
                    <a:lnTo>
                      <a:pt x="15" y="4"/>
                    </a:lnTo>
                    <a:lnTo>
                      <a:pt x="14" y="4"/>
                    </a:lnTo>
                    <a:lnTo>
                      <a:pt x="18" y="3"/>
                    </a:lnTo>
                    <a:lnTo>
                      <a:pt x="21" y="3"/>
                    </a:lnTo>
                    <a:lnTo>
                      <a:pt x="26" y="4"/>
                    </a:lnTo>
                    <a:lnTo>
                      <a:pt x="30" y="6"/>
                    </a:lnTo>
                    <a:lnTo>
                      <a:pt x="32" y="10"/>
                    </a:lnTo>
                    <a:lnTo>
                      <a:pt x="32" y="15"/>
                    </a:lnTo>
                    <a:lnTo>
                      <a:pt x="32" y="18"/>
                    </a:lnTo>
                    <a:lnTo>
                      <a:pt x="29" y="19"/>
                    </a:lnTo>
                    <a:lnTo>
                      <a:pt x="24" y="19"/>
                    </a:lnTo>
                    <a:lnTo>
                      <a:pt x="19" y="20"/>
                    </a:lnTo>
                    <a:lnTo>
                      <a:pt x="14" y="21"/>
                    </a:lnTo>
                    <a:lnTo>
                      <a:pt x="8" y="23"/>
                    </a:lnTo>
                    <a:lnTo>
                      <a:pt x="4" y="26"/>
                    </a:lnTo>
                    <a:lnTo>
                      <a:pt x="1" y="29"/>
                    </a:lnTo>
                    <a:lnTo>
                      <a:pt x="0" y="34"/>
                    </a:lnTo>
                    <a:lnTo>
                      <a:pt x="2" y="40"/>
                    </a:lnTo>
                    <a:lnTo>
                      <a:pt x="7" y="43"/>
                    </a:lnTo>
                    <a:lnTo>
                      <a:pt x="13" y="45"/>
                    </a:lnTo>
                    <a:lnTo>
                      <a:pt x="19" y="45"/>
                    </a:lnTo>
                    <a:lnTo>
                      <a:pt x="25" y="45"/>
                    </a:lnTo>
                    <a:lnTo>
                      <a:pt x="29" y="43"/>
                    </a:lnTo>
                    <a:lnTo>
                      <a:pt x="32" y="40"/>
                    </a:lnTo>
                    <a:lnTo>
                      <a:pt x="34" y="37"/>
                    </a:lnTo>
                    <a:close/>
                    <a:moveTo>
                      <a:pt x="32" y="21"/>
                    </a:moveTo>
                    <a:lnTo>
                      <a:pt x="32" y="31"/>
                    </a:lnTo>
                    <a:lnTo>
                      <a:pt x="32" y="34"/>
                    </a:lnTo>
                    <a:lnTo>
                      <a:pt x="31" y="37"/>
                    </a:lnTo>
                    <a:lnTo>
                      <a:pt x="29" y="39"/>
                    </a:lnTo>
                    <a:lnTo>
                      <a:pt x="28" y="40"/>
                    </a:lnTo>
                    <a:lnTo>
                      <a:pt x="26" y="41"/>
                    </a:lnTo>
                    <a:lnTo>
                      <a:pt x="24" y="41"/>
                    </a:lnTo>
                    <a:lnTo>
                      <a:pt x="22" y="42"/>
                    </a:lnTo>
                    <a:lnTo>
                      <a:pt x="21" y="42"/>
                    </a:lnTo>
                    <a:lnTo>
                      <a:pt x="17" y="41"/>
                    </a:lnTo>
                    <a:lnTo>
                      <a:pt x="14" y="40"/>
                    </a:lnTo>
                    <a:lnTo>
                      <a:pt x="12" y="37"/>
                    </a:lnTo>
                    <a:lnTo>
                      <a:pt x="12" y="34"/>
                    </a:lnTo>
                    <a:lnTo>
                      <a:pt x="12" y="30"/>
                    </a:lnTo>
                    <a:lnTo>
                      <a:pt x="14" y="27"/>
                    </a:lnTo>
                    <a:lnTo>
                      <a:pt x="17" y="25"/>
                    </a:lnTo>
                    <a:lnTo>
                      <a:pt x="20" y="24"/>
                    </a:lnTo>
                    <a:lnTo>
                      <a:pt x="24" y="23"/>
                    </a:lnTo>
                    <a:lnTo>
                      <a:pt x="27" y="22"/>
                    </a:lnTo>
                    <a:lnTo>
                      <a:pt x="30" y="22"/>
                    </a:lnTo>
                    <a:lnTo>
                      <a:pt x="32"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1" name="Freeform 514"/>
              <p:cNvSpPr>
                <a:spLocks noChangeAspect="1"/>
              </p:cNvSpPr>
              <p:nvPr/>
            </p:nvSpPr>
            <p:spPr bwMode="auto">
              <a:xfrm>
                <a:off x="2514" y="3097"/>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9 w 57"/>
                  <a:gd name="T13" fmla="*/ 45 h 45"/>
                  <a:gd name="T14" fmla="*/ 13 w 57"/>
                  <a:gd name="T15" fmla="*/ 45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5 w 57"/>
                  <a:gd name="T39" fmla="*/ 4 h 45"/>
                  <a:gd name="T40" fmla="*/ 37 w 57"/>
                  <a:gd name="T41" fmla="*/ 6 h 45"/>
                  <a:gd name="T42" fmla="*/ 38 w 57"/>
                  <a:gd name="T43" fmla="*/ 9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5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6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9" y="45"/>
                    </a:lnTo>
                    <a:lnTo>
                      <a:pt x="13" y="45"/>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5" y="4"/>
                    </a:lnTo>
                    <a:lnTo>
                      <a:pt x="37" y="6"/>
                    </a:lnTo>
                    <a:lnTo>
                      <a:pt x="38" y="9"/>
                    </a:lnTo>
                    <a:lnTo>
                      <a:pt x="39" y="13"/>
                    </a:lnTo>
                    <a:lnTo>
                      <a:pt x="39" y="40"/>
                    </a:lnTo>
                    <a:lnTo>
                      <a:pt x="32" y="40"/>
                    </a:lnTo>
                    <a:lnTo>
                      <a:pt x="32" y="45"/>
                    </a:lnTo>
                    <a:lnTo>
                      <a:pt x="34" y="45"/>
                    </a:lnTo>
                    <a:lnTo>
                      <a:pt x="38" y="45"/>
                    </a:lnTo>
                    <a:lnTo>
                      <a:pt x="41" y="45"/>
                    </a:lnTo>
                    <a:lnTo>
                      <a:pt x="44" y="45"/>
                    </a:lnTo>
                    <a:lnTo>
                      <a:pt x="48"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6"/>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2" name="Freeform 515"/>
              <p:cNvSpPr>
                <a:spLocks noChangeAspect="1" noEditPoints="1"/>
              </p:cNvSpPr>
              <p:nvPr/>
            </p:nvSpPr>
            <p:spPr bwMode="auto">
              <a:xfrm>
                <a:off x="2577" y="3073"/>
                <a:ext cx="56" cy="69"/>
              </a:xfrm>
              <a:custGeom>
                <a:avLst/>
                <a:gdLst>
                  <a:gd name="T0" fmla="*/ 38 w 56"/>
                  <a:gd name="T1" fmla="*/ 65 h 69"/>
                  <a:gd name="T2" fmla="*/ 38 w 56"/>
                  <a:gd name="T3" fmla="*/ 69 h 69"/>
                  <a:gd name="T4" fmla="*/ 56 w 56"/>
                  <a:gd name="T5" fmla="*/ 69 h 69"/>
                  <a:gd name="T6" fmla="*/ 56 w 56"/>
                  <a:gd name="T7" fmla="*/ 64 h 69"/>
                  <a:gd name="T8" fmla="*/ 53 w 56"/>
                  <a:gd name="T9" fmla="*/ 64 h 69"/>
                  <a:gd name="T10" fmla="*/ 50 w 56"/>
                  <a:gd name="T11" fmla="*/ 64 h 69"/>
                  <a:gd name="T12" fmla="*/ 50 w 56"/>
                  <a:gd name="T13" fmla="*/ 63 h 69"/>
                  <a:gd name="T14" fmla="*/ 49 w 56"/>
                  <a:gd name="T15" fmla="*/ 60 h 69"/>
                  <a:gd name="T16" fmla="*/ 49 w 56"/>
                  <a:gd name="T17" fmla="*/ 0 h 69"/>
                  <a:gd name="T18" fmla="*/ 32 w 56"/>
                  <a:gd name="T19" fmla="*/ 0 h 69"/>
                  <a:gd name="T20" fmla="*/ 32 w 56"/>
                  <a:gd name="T21" fmla="*/ 5 h 69"/>
                  <a:gd name="T22" fmla="*/ 35 w 56"/>
                  <a:gd name="T23" fmla="*/ 5 h 69"/>
                  <a:gd name="T24" fmla="*/ 37 w 56"/>
                  <a:gd name="T25" fmla="*/ 6 h 69"/>
                  <a:gd name="T26" fmla="*/ 38 w 56"/>
                  <a:gd name="T27" fmla="*/ 7 h 69"/>
                  <a:gd name="T28" fmla="*/ 39 w 56"/>
                  <a:gd name="T29" fmla="*/ 9 h 69"/>
                  <a:gd name="T30" fmla="*/ 39 w 56"/>
                  <a:gd name="T31" fmla="*/ 28 h 69"/>
                  <a:gd name="T32" fmla="*/ 35 w 56"/>
                  <a:gd name="T33" fmla="*/ 26 h 69"/>
                  <a:gd name="T34" fmla="*/ 31 w 56"/>
                  <a:gd name="T35" fmla="*/ 25 h 69"/>
                  <a:gd name="T36" fmla="*/ 28 w 56"/>
                  <a:gd name="T37" fmla="*/ 24 h 69"/>
                  <a:gd name="T38" fmla="*/ 25 w 56"/>
                  <a:gd name="T39" fmla="*/ 24 h 69"/>
                  <a:gd name="T40" fmla="*/ 15 w 56"/>
                  <a:gd name="T41" fmla="*/ 26 h 69"/>
                  <a:gd name="T42" fmla="*/ 7 w 56"/>
                  <a:gd name="T43" fmla="*/ 30 h 69"/>
                  <a:gd name="T44" fmla="*/ 2 w 56"/>
                  <a:gd name="T45" fmla="*/ 37 h 69"/>
                  <a:gd name="T46" fmla="*/ 0 w 56"/>
                  <a:gd name="T47" fmla="*/ 47 h 69"/>
                  <a:gd name="T48" fmla="*/ 2 w 56"/>
                  <a:gd name="T49" fmla="*/ 56 h 69"/>
                  <a:gd name="T50" fmla="*/ 7 w 56"/>
                  <a:gd name="T51" fmla="*/ 63 h 69"/>
                  <a:gd name="T52" fmla="*/ 14 w 56"/>
                  <a:gd name="T53" fmla="*/ 68 h 69"/>
                  <a:gd name="T54" fmla="*/ 24 w 56"/>
                  <a:gd name="T55" fmla="*/ 69 h 69"/>
                  <a:gd name="T56" fmla="*/ 28 w 56"/>
                  <a:gd name="T57" fmla="*/ 69 h 69"/>
                  <a:gd name="T58" fmla="*/ 32 w 56"/>
                  <a:gd name="T59" fmla="*/ 68 h 69"/>
                  <a:gd name="T60" fmla="*/ 35 w 56"/>
                  <a:gd name="T61" fmla="*/ 66 h 69"/>
                  <a:gd name="T62" fmla="*/ 38 w 56"/>
                  <a:gd name="T63" fmla="*/ 65 h 69"/>
                  <a:gd name="T64" fmla="*/ 38 w 56"/>
                  <a:gd name="T65" fmla="*/ 34 h 69"/>
                  <a:gd name="T66" fmla="*/ 38 w 56"/>
                  <a:gd name="T67" fmla="*/ 59 h 69"/>
                  <a:gd name="T68" fmla="*/ 36 w 56"/>
                  <a:gd name="T69" fmla="*/ 60 h 69"/>
                  <a:gd name="T70" fmla="*/ 34 w 56"/>
                  <a:gd name="T71" fmla="*/ 63 h 69"/>
                  <a:gd name="T72" fmla="*/ 30 w 56"/>
                  <a:gd name="T73" fmla="*/ 65 h 69"/>
                  <a:gd name="T74" fmla="*/ 25 w 56"/>
                  <a:gd name="T75" fmla="*/ 66 h 69"/>
                  <a:gd name="T76" fmla="*/ 21 w 56"/>
                  <a:gd name="T77" fmla="*/ 65 h 69"/>
                  <a:gd name="T78" fmla="*/ 18 w 56"/>
                  <a:gd name="T79" fmla="*/ 64 h 69"/>
                  <a:gd name="T80" fmla="*/ 16 w 56"/>
                  <a:gd name="T81" fmla="*/ 62 h 69"/>
                  <a:gd name="T82" fmla="*/ 14 w 56"/>
                  <a:gd name="T83" fmla="*/ 59 h 69"/>
                  <a:gd name="T84" fmla="*/ 14 w 56"/>
                  <a:gd name="T85" fmla="*/ 56 h 69"/>
                  <a:gd name="T86" fmla="*/ 13 w 56"/>
                  <a:gd name="T87" fmla="*/ 53 h 69"/>
                  <a:gd name="T88" fmla="*/ 13 w 56"/>
                  <a:gd name="T89" fmla="*/ 50 h 69"/>
                  <a:gd name="T90" fmla="*/ 13 w 56"/>
                  <a:gd name="T91" fmla="*/ 47 h 69"/>
                  <a:gd name="T92" fmla="*/ 13 w 56"/>
                  <a:gd name="T93" fmla="*/ 43 h 69"/>
                  <a:gd name="T94" fmla="*/ 13 w 56"/>
                  <a:gd name="T95" fmla="*/ 39 h 69"/>
                  <a:gd name="T96" fmla="*/ 14 w 56"/>
                  <a:gd name="T97" fmla="*/ 36 h 69"/>
                  <a:gd name="T98" fmla="*/ 15 w 56"/>
                  <a:gd name="T99" fmla="*/ 33 h 69"/>
                  <a:gd name="T100" fmla="*/ 18 w 56"/>
                  <a:gd name="T101" fmla="*/ 30 h 69"/>
                  <a:gd name="T102" fmla="*/ 21 w 56"/>
                  <a:gd name="T103" fmla="*/ 29 h 69"/>
                  <a:gd name="T104" fmla="*/ 24 w 56"/>
                  <a:gd name="T105" fmla="*/ 28 h 69"/>
                  <a:gd name="T106" fmla="*/ 26 w 56"/>
                  <a:gd name="T107" fmla="*/ 28 h 69"/>
                  <a:gd name="T108" fmla="*/ 30 w 56"/>
                  <a:gd name="T109" fmla="*/ 28 h 69"/>
                  <a:gd name="T110" fmla="*/ 33 w 56"/>
                  <a:gd name="T111" fmla="*/ 30 h 69"/>
                  <a:gd name="T112" fmla="*/ 36 w 56"/>
                  <a:gd name="T113" fmla="*/ 31 h 69"/>
                  <a:gd name="T114" fmla="*/ 38 w 56"/>
                  <a:gd name="T115"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9">
                    <a:moveTo>
                      <a:pt x="38" y="65"/>
                    </a:moveTo>
                    <a:lnTo>
                      <a:pt x="38" y="69"/>
                    </a:lnTo>
                    <a:lnTo>
                      <a:pt x="56" y="69"/>
                    </a:lnTo>
                    <a:lnTo>
                      <a:pt x="56" y="64"/>
                    </a:lnTo>
                    <a:lnTo>
                      <a:pt x="53" y="64"/>
                    </a:lnTo>
                    <a:lnTo>
                      <a:pt x="50" y="64"/>
                    </a:lnTo>
                    <a:lnTo>
                      <a:pt x="50" y="63"/>
                    </a:lnTo>
                    <a:lnTo>
                      <a:pt x="49" y="60"/>
                    </a:lnTo>
                    <a:lnTo>
                      <a:pt x="49" y="0"/>
                    </a:lnTo>
                    <a:lnTo>
                      <a:pt x="32" y="0"/>
                    </a:lnTo>
                    <a:lnTo>
                      <a:pt x="32" y="5"/>
                    </a:lnTo>
                    <a:lnTo>
                      <a:pt x="35" y="5"/>
                    </a:lnTo>
                    <a:lnTo>
                      <a:pt x="37" y="6"/>
                    </a:lnTo>
                    <a:lnTo>
                      <a:pt x="38" y="7"/>
                    </a:lnTo>
                    <a:lnTo>
                      <a:pt x="39" y="9"/>
                    </a:lnTo>
                    <a:lnTo>
                      <a:pt x="39" y="28"/>
                    </a:lnTo>
                    <a:lnTo>
                      <a:pt x="35" y="26"/>
                    </a:lnTo>
                    <a:lnTo>
                      <a:pt x="31" y="25"/>
                    </a:lnTo>
                    <a:lnTo>
                      <a:pt x="28" y="24"/>
                    </a:lnTo>
                    <a:lnTo>
                      <a:pt x="25" y="24"/>
                    </a:lnTo>
                    <a:lnTo>
                      <a:pt x="15" y="26"/>
                    </a:lnTo>
                    <a:lnTo>
                      <a:pt x="7" y="30"/>
                    </a:lnTo>
                    <a:lnTo>
                      <a:pt x="2" y="37"/>
                    </a:lnTo>
                    <a:lnTo>
                      <a:pt x="0" y="47"/>
                    </a:lnTo>
                    <a:lnTo>
                      <a:pt x="2" y="56"/>
                    </a:lnTo>
                    <a:lnTo>
                      <a:pt x="7" y="63"/>
                    </a:lnTo>
                    <a:lnTo>
                      <a:pt x="14" y="68"/>
                    </a:lnTo>
                    <a:lnTo>
                      <a:pt x="24" y="69"/>
                    </a:lnTo>
                    <a:lnTo>
                      <a:pt x="28" y="69"/>
                    </a:lnTo>
                    <a:lnTo>
                      <a:pt x="32" y="68"/>
                    </a:lnTo>
                    <a:lnTo>
                      <a:pt x="35" y="66"/>
                    </a:lnTo>
                    <a:lnTo>
                      <a:pt x="38" y="65"/>
                    </a:lnTo>
                    <a:close/>
                    <a:moveTo>
                      <a:pt x="38" y="34"/>
                    </a:moveTo>
                    <a:lnTo>
                      <a:pt x="38" y="59"/>
                    </a:lnTo>
                    <a:lnTo>
                      <a:pt x="36" y="60"/>
                    </a:lnTo>
                    <a:lnTo>
                      <a:pt x="34" y="63"/>
                    </a:lnTo>
                    <a:lnTo>
                      <a:pt x="30" y="65"/>
                    </a:lnTo>
                    <a:lnTo>
                      <a:pt x="25" y="66"/>
                    </a:lnTo>
                    <a:lnTo>
                      <a:pt x="21" y="65"/>
                    </a:lnTo>
                    <a:lnTo>
                      <a:pt x="18" y="64"/>
                    </a:lnTo>
                    <a:lnTo>
                      <a:pt x="16" y="62"/>
                    </a:lnTo>
                    <a:lnTo>
                      <a:pt x="14" y="59"/>
                    </a:lnTo>
                    <a:lnTo>
                      <a:pt x="14" y="56"/>
                    </a:lnTo>
                    <a:lnTo>
                      <a:pt x="13" y="53"/>
                    </a:lnTo>
                    <a:lnTo>
                      <a:pt x="13" y="50"/>
                    </a:lnTo>
                    <a:lnTo>
                      <a:pt x="13" y="47"/>
                    </a:lnTo>
                    <a:lnTo>
                      <a:pt x="13" y="43"/>
                    </a:lnTo>
                    <a:lnTo>
                      <a:pt x="13" y="39"/>
                    </a:lnTo>
                    <a:lnTo>
                      <a:pt x="14" y="36"/>
                    </a:lnTo>
                    <a:lnTo>
                      <a:pt x="15" y="33"/>
                    </a:lnTo>
                    <a:lnTo>
                      <a:pt x="18" y="30"/>
                    </a:lnTo>
                    <a:lnTo>
                      <a:pt x="21" y="29"/>
                    </a:lnTo>
                    <a:lnTo>
                      <a:pt x="24" y="28"/>
                    </a:lnTo>
                    <a:lnTo>
                      <a:pt x="26" y="28"/>
                    </a:lnTo>
                    <a:lnTo>
                      <a:pt x="30" y="28"/>
                    </a:lnTo>
                    <a:lnTo>
                      <a:pt x="33" y="30"/>
                    </a:lnTo>
                    <a:lnTo>
                      <a:pt x="36" y="31"/>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3" name="Freeform 516"/>
              <p:cNvSpPr>
                <a:spLocks noChangeAspect="1"/>
              </p:cNvSpPr>
              <p:nvPr/>
            </p:nvSpPr>
            <p:spPr bwMode="auto">
              <a:xfrm>
                <a:off x="1698" y="3187"/>
                <a:ext cx="4" cy="99"/>
              </a:xfrm>
              <a:custGeom>
                <a:avLst/>
                <a:gdLst>
                  <a:gd name="T0" fmla="*/ 4 w 4"/>
                  <a:gd name="T1" fmla="*/ 3 h 99"/>
                  <a:gd name="T2" fmla="*/ 4 w 4"/>
                  <a:gd name="T3" fmla="*/ 2 h 99"/>
                  <a:gd name="T4" fmla="*/ 4 w 4"/>
                  <a:gd name="T5" fmla="*/ 1 h 99"/>
                  <a:gd name="T6" fmla="*/ 3 w 4"/>
                  <a:gd name="T7" fmla="*/ 0 h 99"/>
                  <a:gd name="T8" fmla="*/ 2 w 4"/>
                  <a:gd name="T9" fmla="*/ 0 h 99"/>
                  <a:gd name="T10" fmla="*/ 1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1 w 4"/>
                  <a:gd name="T25" fmla="*/ 99 h 99"/>
                  <a:gd name="T26" fmla="*/ 2 w 4"/>
                  <a:gd name="T27" fmla="*/ 99 h 99"/>
                  <a:gd name="T28" fmla="*/ 3 w 4"/>
                  <a:gd name="T29" fmla="*/ 99 h 99"/>
                  <a:gd name="T30" fmla="*/ 4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4" y="1"/>
                    </a:lnTo>
                    <a:lnTo>
                      <a:pt x="3" y="0"/>
                    </a:lnTo>
                    <a:lnTo>
                      <a:pt x="2" y="0"/>
                    </a:lnTo>
                    <a:lnTo>
                      <a:pt x="1" y="0"/>
                    </a:lnTo>
                    <a:lnTo>
                      <a:pt x="0" y="1"/>
                    </a:lnTo>
                    <a:lnTo>
                      <a:pt x="0" y="2"/>
                    </a:lnTo>
                    <a:lnTo>
                      <a:pt x="0" y="3"/>
                    </a:lnTo>
                    <a:lnTo>
                      <a:pt x="0" y="96"/>
                    </a:lnTo>
                    <a:lnTo>
                      <a:pt x="0" y="97"/>
                    </a:lnTo>
                    <a:lnTo>
                      <a:pt x="0" y="98"/>
                    </a:lnTo>
                    <a:lnTo>
                      <a:pt x="1" y="99"/>
                    </a:lnTo>
                    <a:lnTo>
                      <a:pt x="2" y="99"/>
                    </a:lnTo>
                    <a:lnTo>
                      <a:pt x="3" y="99"/>
                    </a:lnTo>
                    <a:lnTo>
                      <a:pt x="4"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4" name="Freeform 517"/>
              <p:cNvSpPr>
                <a:spLocks noChangeAspect="1"/>
              </p:cNvSpPr>
              <p:nvPr/>
            </p:nvSpPr>
            <p:spPr bwMode="auto">
              <a:xfrm>
                <a:off x="1717" y="3217"/>
                <a:ext cx="38" cy="46"/>
              </a:xfrm>
              <a:custGeom>
                <a:avLst/>
                <a:gdLst>
                  <a:gd name="T0" fmla="*/ 9 w 38"/>
                  <a:gd name="T1" fmla="*/ 23 h 46"/>
                  <a:gd name="T2" fmla="*/ 10 w 38"/>
                  <a:gd name="T3" fmla="*/ 13 h 46"/>
                  <a:gd name="T4" fmla="*/ 13 w 38"/>
                  <a:gd name="T5" fmla="*/ 6 h 46"/>
                  <a:gd name="T6" fmla="*/ 18 w 38"/>
                  <a:gd name="T7" fmla="*/ 3 h 46"/>
                  <a:gd name="T8" fmla="*/ 22 w 38"/>
                  <a:gd name="T9" fmla="*/ 2 h 46"/>
                  <a:gd name="T10" fmla="*/ 24 w 38"/>
                  <a:gd name="T11" fmla="*/ 2 h 46"/>
                  <a:gd name="T12" fmla="*/ 26 w 38"/>
                  <a:gd name="T13" fmla="*/ 3 h 46"/>
                  <a:gd name="T14" fmla="*/ 30 w 38"/>
                  <a:gd name="T15" fmla="*/ 4 h 46"/>
                  <a:gd name="T16" fmla="*/ 33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1 w 38"/>
                  <a:gd name="T31" fmla="*/ 15 h 46"/>
                  <a:gd name="T32" fmla="*/ 33 w 38"/>
                  <a:gd name="T33" fmla="*/ 15 h 46"/>
                  <a:gd name="T34" fmla="*/ 34 w 38"/>
                  <a:gd name="T35" fmla="*/ 15 h 46"/>
                  <a:gd name="T36" fmla="*/ 36 w 38"/>
                  <a:gd name="T37" fmla="*/ 14 h 46"/>
                  <a:gd name="T38" fmla="*/ 37 w 38"/>
                  <a:gd name="T39" fmla="*/ 12 h 46"/>
                  <a:gd name="T40" fmla="*/ 37 w 38"/>
                  <a:gd name="T41" fmla="*/ 11 h 46"/>
                  <a:gd name="T42" fmla="*/ 36 w 38"/>
                  <a:gd name="T43" fmla="*/ 6 h 46"/>
                  <a:gd name="T44" fmla="*/ 32 w 38"/>
                  <a:gd name="T45" fmla="*/ 3 h 46"/>
                  <a:gd name="T46" fmla="*/ 28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39 h 46"/>
                  <a:gd name="T74" fmla="*/ 37 w 38"/>
                  <a:gd name="T75" fmla="*/ 37 h 46"/>
                  <a:gd name="T76" fmla="*/ 38 w 38"/>
                  <a:gd name="T77" fmla="*/ 35 h 46"/>
                  <a:gd name="T78" fmla="*/ 38 w 38"/>
                  <a:gd name="T79" fmla="*/ 33 h 46"/>
                  <a:gd name="T80" fmla="*/ 38 w 38"/>
                  <a:gd name="T81" fmla="*/ 33 h 46"/>
                  <a:gd name="T82" fmla="*/ 38 w 38"/>
                  <a:gd name="T83" fmla="*/ 32 h 46"/>
                  <a:gd name="T84" fmla="*/ 37 w 38"/>
                  <a:gd name="T85" fmla="*/ 32 h 46"/>
                  <a:gd name="T86" fmla="*/ 36 w 38"/>
                  <a:gd name="T87" fmla="*/ 32 h 46"/>
                  <a:gd name="T88" fmla="*/ 36 w 38"/>
                  <a:gd name="T89" fmla="*/ 33 h 46"/>
                  <a:gd name="T90" fmla="*/ 34 w 38"/>
                  <a:gd name="T91" fmla="*/ 36 h 46"/>
                  <a:gd name="T92" fmla="*/ 33 w 38"/>
                  <a:gd name="T93" fmla="*/ 38 h 46"/>
                  <a:gd name="T94" fmla="*/ 31 w 38"/>
                  <a:gd name="T95" fmla="*/ 40 h 46"/>
                  <a:gd name="T96" fmla="*/ 29 w 38"/>
                  <a:gd name="T97" fmla="*/ 41 h 46"/>
                  <a:gd name="T98" fmla="*/ 28 w 38"/>
                  <a:gd name="T99" fmla="*/ 42 h 46"/>
                  <a:gd name="T100" fmla="*/ 26 w 38"/>
                  <a:gd name="T101" fmla="*/ 43 h 46"/>
                  <a:gd name="T102" fmla="*/ 24 w 38"/>
                  <a:gd name="T103" fmla="*/ 43 h 46"/>
                  <a:gd name="T104" fmla="*/ 23 w 38"/>
                  <a:gd name="T105" fmla="*/ 43 h 46"/>
                  <a:gd name="T106" fmla="*/ 21 w 38"/>
                  <a:gd name="T107" fmla="*/ 43 h 46"/>
                  <a:gd name="T108" fmla="*/ 18 w 38"/>
                  <a:gd name="T109" fmla="*/ 42 h 46"/>
                  <a:gd name="T110" fmla="*/ 16 w 38"/>
                  <a:gd name="T111" fmla="*/ 41 h 46"/>
                  <a:gd name="T112" fmla="*/ 14 w 38"/>
                  <a:gd name="T113" fmla="*/ 39 h 46"/>
                  <a:gd name="T114" fmla="*/ 12 w 38"/>
                  <a:gd name="T115" fmla="*/ 36 h 46"/>
                  <a:gd name="T116" fmla="*/ 10 w 38"/>
                  <a:gd name="T117" fmla="*/ 33 h 46"/>
                  <a:gd name="T118" fmla="*/ 9 w 38"/>
                  <a:gd name="T119" fmla="*/ 28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6"/>
                    </a:lnTo>
                    <a:lnTo>
                      <a:pt x="18" y="3"/>
                    </a:lnTo>
                    <a:lnTo>
                      <a:pt x="22" y="2"/>
                    </a:lnTo>
                    <a:lnTo>
                      <a:pt x="24" y="2"/>
                    </a:lnTo>
                    <a:lnTo>
                      <a:pt x="26" y="3"/>
                    </a:lnTo>
                    <a:lnTo>
                      <a:pt x="30" y="4"/>
                    </a:lnTo>
                    <a:lnTo>
                      <a:pt x="33" y="6"/>
                    </a:lnTo>
                    <a:lnTo>
                      <a:pt x="30" y="7"/>
                    </a:lnTo>
                    <a:lnTo>
                      <a:pt x="29" y="8"/>
                    </a:lnTo>
                    <a:lnTo>
                      <a:pt x="28" y="9"/>
                    </a:lnTo>
                    <a:lnTo>
                      <a:pt x="28" y="11"/>
                    </a:lnTo>
                    <a:lnTo>
                      <a:pt x="28" y="12"/>
                    </a:lnTo>
                    <a:lnTo>
                      <a:pt x="29" y="14"/>
                    </a:lnTo>
                    <a:lnTo>
                      <a:pt x="31" y="15"/>
                    </a:lnTo>
                    <a:lnTo>
                      <a:pt x="33" y="15"/>
                    </a:lnTo>
                    <a:lnTo>
                      <a:pt x="34" y="15"/>
                    </a:lnTo>
                    <a:lnTo>
                      <a:pt x="36" y="14"/>
                    </a:lnTo>
                    <a:lnTo>
                      <a:pt x="37" y="12"/>
                    </a:lnTo>
                    <a:lnTo>
                      <a:pt x="37" y="11"/>
                    </a:lnTo>
                    <a:lnTo>
                      <a:pt x="36" y="6"/>
                    </a:lnTo>
                    <a:lnTo>
                      <a:pt x="32" y="3"/>
                    </a:lnTo>
                    <a:lnTo>
                      <a:pt x="28" y="1"/>
                    </a:lnTo>
                    <a:lnTo>
                      <a:pt x="22" y="0"/>
                    </a:lnTo>
                    <a:lnTo>
                      <a:pt x="13" y="2"/>
                    </a:lnTo>
                    <a:lnTo>
                      <a:pt x="6" y="7"/>
                    </a:lnTo>
                    <a:lnTo>
                      <a:pt x="2" y="14"/>
                    </a:lnTo>
                    <a:lnTo>
                      <a:pt x="0" y="23"/>
                    </a:lnTo>
                    <a:lnTo>
                      <a:pt x="2" y="32"/>
                    </a:lnTo>
                    <a:lnTo>
                      <a:pt x="7" y="39"/>
                    </a:lnTo>
                    <a:lnTo>
                      <a:pt x="14" y="44"/>
                    </a:lnTo>
                    <a:lnTo>
                      <a:pt x="22" y="46"/>
                    </a:lnTo>
                    <a:lnTo>
                      <a:pt x="26" y="45"/>
                    </a:lnTo>
                    <a:lnTo>
                      <a:pt x="30" y="44"/>
                    </a:lnTo>
                    <a:lnTo>
                      <a:pt x="33" y="42"/>
                    </a:lnTo>
                    <a:lnTo>
                      <a:pt x="35" y="39"/>
                    </a:lnTo>
                    <a:lnTo>
                      <a:pt x="37" y="37"/>
                    </a:lnTo>
                    <a:lnTo>
                      <a:pt x="38" y="35"/>
                    </a:lnTo>
                    <a:lnTo>
                      <a:pt x="38" y="33"/>
                    </a:lnTo>
                    <a:lnTo>
                      <a:pt x="38" y="33"/>
                    </a:lnTo>
                    <a:lnTo>
                      <a:pt x="38" y="32"/>
                    </a:lnTo>
                    <a:lnTo>
                      <a:pt x="37" y="32"/>
                    </a:lnTo>
                    <a:lnTo>
                      <a:pt x="36" y="32"/>
                    </a:lnTo>
                    <a:lnTo>
                      <a:pt x="36" y="33"/>
                    </a:lnTo>
                    <a:lnTo>
                      <a:pt x="34" y="36"/>
                    </a:lnTo>
                    <a:lnTo>
                      <a:pt x="33" y="38"/>
                    </a:lnTo>
                    <a:lnTo>
                      <a:pt x="31" y="40"/>
                    </a:lnTo>
                    <a:lnTo>
                      <a:pt x="29" y="41"/>
                    </a:lnTo>
                    <a:lnTo>
                      <a:pt x="28" y="42"/>
                    </a:lnTo>
                    <a:lnTo>
                      <a:pt x="26" y="43"/>
                    </a:lnTo>
                    <a:lnTo>
                      <a:pt x="24" y="43"/>
                    </a:lnTo>
                    <a:lnTo>
                      <a:pt x="23" y="43"/>
                    </a:lnTo>
                    <a:lnTo>
                      <a:pt x="21" y="43"/>
                    </a:lnTo>
                    <a:lnTo>
                      <a:pt x="18" y="42"/>
                    </a:lnTo>
                    <a:lnTo>
                      <a:pt x="16" y="41"/>
                    </a:lnTo>
                    <a:lnTo>
                      <a:pt x="14" y="39"/>
                    </a:lnTo>
                    <a:lnTo>
                      <a:pt x="12" y="36"/>
                    </a:lnTo>
                    <a:lnTo>
                      <a:pt x="10" y="33"/>
                    </a:lnTo>
                    <a:lnTo>
                      <a:pt x="9" y="28"/>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5" name="Freeform 518"/>
              <p:cNvSpPr>
                <a:spLocks noChangeAspect="1"/>
              </p:cNvSpPr>
              <p:nvPr/>
            </p:nvSpPr>
            <p:spPr bwMode="auto">
              <a:xfrm>
                <a:off x="1767" y="3251"/>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6" name="Freeform 519"/>
              <p:cNvSpPr>
                <a:spLocks noChangeAspect="1"/>
              </p:cNvSpPr>
              <p:nvPr/>
            </p:nvSpPr>
            <p:spPr bwMode="auto">
              <a:xfrm>
                <a:off x="1789" y="3217"/>
                <a:ext cx="33" cy="46"/>
              </a:xfrm>
              <a:custGeom>
                <a:avLst/>
                <a:gdLst>
                  <a:gd name="T0" fmla="*/ 19 w 33"/>
                  <a:gd name="T1" fmla="*/ 25 h 46"/>
                  <a:gd name="T2" fmla="*/ 22 w 33"/>
                  <a:gd name="T3" fmla="*/ 26 h 46"/>
                  <a:gd name="T4" fmla="*/ 25 w 33"/>
                  <a:gd name="T5" fmla="*/ 28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2 w 33"/>
                  <a:gd name="T21" fmla="*/ 28 h 46"/>
                  <a:gd name="T22" fmla="*/ 0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9 w 33"/>
                  <a:gd name="T47" fmla="*/ 22 h 46"/>
                  <a:gd name="T48" fmla="*/ 23 w 33"/>
                  <a:gd name="T49" fmla="*/ 19 h 46"/>
                  <a:gd name="T50" fmla="*/ 17 w 33"/>
                  <a:gd name="T51" fmla="*/ 17 h 46"/>
                  <a:gd name="T52" fmla="*/ 13 w 33"/>
                  <a:gd name="T53" fmla="*/ 17 h 46"/>
                  <a:gd name="T54" fmla="*/ 9 w 33"/>
                  <a:gd name="T55" fmla="*/ 15 h 46"/>
                  <a:gd name="T56" fmla="*/ 6 w 33"/>
                  <a:gd name="T57" fmla="*/ 13 h 46"/>
                  <a:gd name="T58" fmla="*/ 5 w 33"/>
                  <a:gd name="T59" fmla="*/ 9 h 46"/>
                  <a:gd name="T60" fmla="*/ 7 w 33"/>
                  <a:gd name="T61" fmla="*/ 4 h 46"/>
                  <a:gd name="T62" fmla="*/ 16 w 33"/>
                  <a:gd name="T63" fmla="*/ 2 h 46"/>
                  <a:gd name="T64" fmla="*/ 23 w 33"/>
                  <a:gd name="T65" fmla="*/ 3 h 46"/>
                  <a:gd name="T66" fmla="*/ 26 w 33"/>
                  <a:gd name="T67" fmla="*/ 7 h 46"/>
                  <a:gd name="T68" fmla="*/ 27 w 33"/>
                  <a:gd name="T69" fmla="*/ 11 h 46"/>
                  <a:gd name="T70" fmla="*/ 28 w 33"/>
                  <a:gd name="T71" fmla="*/ 14 h 46"/>
                  <a:gd name="T72" fmla="*/ 29 w 33"/>
                  <a:gd name="T73" fmla="*/ 15 h 46"/>
                  <a:gd name="T74" fmla="*/ 30 w 33"/>
                  <a:gd name="T75" fmla="*/ 14 h 46"/>
                  <a:gd name="T76" fmla="*/ 30 w 33"/>
                  <a:gd name="T77" fmla="*/ 12 h 46"/>
                  <a:gd name="T78" fmla="*/ 30 w 33"/>
                  <a:gd name="T79" fmla="*/ 0 h 46"/>
                  <a:gd name="T80" fmla="*/ 29 w 33"/>
                  <a:gd name="T81" fmla="*/ 0 h 46"/>
                  <a:gd name="T82" fmla="*/ 26 w 33"/>
                  <a:gd name="T83" fmla="*/ 2 h 46"/>
                  <a:gd name="T84" fmla="*/ 23 w 33"/>
                  <a:gd name="T85" fmla="*/ 1 h 46"/>
                  <a:gd name="T86" fmla="*/ 18 w 33"/>
                  <a:gd name="T87" fmla="*/ 0 h 46"/>
                  <a:gd name="T88" fmla="*/ 9 w 33"/>
                  <a:gd name="T89" fmla="*/ 1 h 46"/>
                  <a:gd name="T90" fmla="*/ 1 w 33"/>
                  <a:gd name="T91" fmla="*/ 8 h 46"/>
                  <a:gd name="T92" fmla="*/ 1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5" y="28"/>
                    </a:lnTo>
                    <a:lnTo>
                      <a:pt x="27" y="30"/>
                    </a:lnTo>
                    <a:lnTo>
                      <a:pt x="28" y="32"/>
                    </a:lnTo>
                    <a:lnTo>
                      <a:pt x="28" y="34"/>
                    </a:lnTo>
                    <a:lnTo>
                      <a:pt x="27" y="38"/>
                    </a:lnTo>
                    <a:lnTo>
                      <a:pt x="25" y="41"/>
                    </a:lnTo>
                    <a:lnTo>
                      <a:pt x="22" y="43"/>
                    </a:lnTo>
                    <a:lnTo>
                      <a:pt x="17" y="43"/>
                    </a:lnTo>
                    <a:lnTo>
                      <a:pt x="14" y="43"/>
                    </a:lnTo>
                    <a:lnTo>
                      <a:pt x="11" y="42"/>
                    </a:lnTo>
                    <a:lnTo>
                      <a:pt x="9" y="41"/>
                    </a:lnTo>
                    <a:lnTo>
                      <a:pt x="7" y="39"/>
                    </a:lnTo>
                    <a:lnTo>
                      <a:pt x="6" y="37"/>
                    </a:lnTo>
                    <a:lnTo>
                      <a:pt x="5" y="35"/>
                    </a:lnTo>
                    <a:lnTo>
                      <a:pt x="4" y="32"/>
                    </a:lnTo>
                    <a:lnTo>
                      <a:pt x="3" y="29"/>
                    </a:lnTo>
                    <a:lnTo>
                      <a:pt x="2" y="28"/>
                    </a:lnTo>
                    <a:lnTo>
                      <a:pt x="2" y="28"/>
                    </a:lnTo>
                    <a:lnTo>
                      <a:pt x="0" y="28"/>
                    </a:lnTo>
                    <a:lnTo>
                      <a:pt x="0" y="30"/>
                    </a:lnTo>
                    <a:lnTo>
                      <a:pt x="0" y="43"/>
                    </a:lnTo>
                    <a:lnTo>
                      <a:pt x="0"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5"/>
                    </a:lnTo>
                    <a:lnTo>
                      <a:pt x="17" y="46"/>
                    </a:lnTo>
                    <a:lnTo>
                      <a:pt x="24" y="44"/>
                    </a:lnTo>
                    <a:lnTo>
                      <a:pt x="29" y="41"/>
                    </a:lnTo>
                    <a:lnTo>
                      <a:pt x="32" y="37"/>
                    </a:lnTo>
                    <a:lnTo>
                      <a:pt x="33" y="32"/>
                    </a:lnTo>
                    <a:lnTo>
                      <a:pt x="32" y="28"/>
                    </a:lnTo>
                    <a:lnTo>
                      <a:pt x="31" y="25"/>
                    </a:lnTo>
                    <a:lnTo>
                      <a:pt x="30" y="23"/>
                    </a:lnTo>
                    <a:lnTo>
                      <a:pt x="29" y="22"/>
                    </a:lnTo>
                    <a:lnTo>
                      <a:pt x="26" y="20"/>
                    </a:lnTo>
                    <a:lnTo>
                      <a:pt x="23" y="19"/>
                    </a:lnTo>
                    <a:lnTo>
                      <a:pt x="20" y="18"/>
                    </a:lnTo>
                    <a:lnTo>
                      <a:pt x="17" y="17"/>
                    </a:lnTo>
                    <a:lnTo>
                      <a:pt x="15" y="17"/>
                    </a:lnTo>
                    <a:lnTo>
                      <a:pt x="13" y="17"/>
                    </a:lnTo>
                    <a:lnTo>
                      <a:pt x="11" y="16"/>
                    </a:lnTo>
                    <a:lnTo>
                      <a:pt x="9" y="15"/>
                    </a:lnTo>
                    <a:lnTo>
                      <a:pt x="7" y="14"/>
                    </a:lnTo>
                    <a:lnTo>
                      <a:pt x="6" y="13"/>
                    </a:lnTo>
                    <a:lnTo>
                      <a:pt x="5" y="11"/>
                    </a:lnTo>
                    <a:lnTo>
                      <a:pt x="5" y="9"/>
                    </a:lnTo>
                    <a:lnTo>
                      <a:pt x="6" y="7"/>
                    </a:lnTo>
                    <a:lnTo>
                      <a:pt x="7" y="4"/>
                    </a:lnTo>
                    <a:lnTo>
                      <a:pt x="11" y="2"/>
                    </a:lnTo>
                    <a:lnTo>
                      <a:pt x="16" y="2"/>
                    </a:lnTo>
                    <a:lnTo>
                      <a:pt x="20" y="2"/>
                    </a:lnTo>
                    <a:lnTo>
                      <a:pt x="23" y="3"/>
                    </a:lnTo>
                    <a:lnTo>
                      <a:pt x="25" y="5"/>
                    </a:lnTo>
                    <a:lnTo>
                      <a:pt x="26" y="7"/>
                    </a:lnTo>
                    <a:lnTo>
                      <a:pt x="27" y="9"/>
                    </a:lnTo>
                    <a:lnTo>
                      <a:pt x="27" y="11"/>
                    </a:lnTo>
                    <a:lnTo>
                      <a:pt x="28" y="12"/>
                    </a:lnTo>
                    <a:lnTo>
                      <a:pt x="28" y="14"/>
                    </a:lnTo>
                    <a:lnTo>
                      <a:pt x="28" y="15"/>
                    </a:lnTo>
                    <a:lnTo>
                      <a:pt x="29" y="15"/>
                    </a:lnTo>
                    <a:lnTo>
                      <a:pt x="30" y="15"/>
                    </a:lnTo>
                    <a:lnTo>
                      <a:pt x="30" y="14"/>
                    </a:lnTo>
                    <a:lnTo>
                      <a:pt x="30" y="13"/>
                    </a:lnTo>
                    <a:lnTo>
                      <a:pt x="30" y="12"/>
                    </a:lnTo>
                    <a:lnTo>
                      <a:pt x="30" y="2"/>
                    </a:lnTo>
                    <a:lnTo>
                      <a:pt x="30" y="0"/>
                    </a:lnTo>
                    <a:lnTo>
                      <a:pt x="29" y="0"/>
                    </a:lnTo>
                    <a:lnTo>
                      <a:pt x="29" y="0"/>
                    </a:lnTo>
                    <a:lnTo>
                      <a:pt x="27" y="1"/>
                    </a:lnTo>
                    <a:lnTo>
                      <a:pt x="26" y="2"/>
                    </a:lnTo>
                    <a:lnTo>
                      <a:pt x="26" y="3"/>
                    </a:lnTo>
                    <a:lnTo>
                      <a:pt x="23" y="1"/>
                    </a:lnTo>
                    <a:lnTo>
                      <a:pt x="20" y="0"/>
                    </a:lnTo>
                    <a:lnTo>
                      <a:pt x="18" y="0"/>
                    </a:lnTo>
                    <a:lnTo>
                      <a:pt x="16" y="0"/>
                    </a:lnTo>
                    <a:lnTo>
                      <a:pt x="9" y="1"/>
                    </a:lnTo>
                    <a:lnTo>
                      <a:pt x="4" y="4"/>
                    </a:lnTo>
                    <a:lnTo>
                      <a:pt x="1" y="8"/>
                    </a:lnTo>
                    <a:lnTo>
                      <a:pt x="0" y="12"/>
                    </a:lnTo>
                    <a:lnTo>
                      <a:pt x="1" y="17"/>
                    </a:lnTo>
                    <a:lnTo>
                      <a:pt x="4" y="21"/>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7" name="Freeform 520"/>
              <p:cNvSpPr>
                <a:spLocks noChangeAspect="1" noEditPoints="1"/>
              </p:cNvSpPr>
              <p:nvPr/>
            </p:nvSpPr>
            <p:spPr bwMode="auto">
              <a:xfrm>
                <a:off x="1828" y="3217"/>
                <a:ext cx="49" cy="64"/>
              </a:xfrm>
              <a:custGeom>
                <a:avLst/>
                <a:gdLst>
                  <a:gd name="T0" fmla="*/ 14 w 49"/>
                  <a:gd name="T1" fmla="*/ 0 h 64"/>
                  <a:gd name="T2" fmla="*/ 0 w 49"/>
                  <a:gd name="T3" fmla="*/ 5 h 64"/>
                  <a:gd name="T4" fmla="*/ 7 w 49"/>
                  <a:gd name="T5" fmla="*/ 5 h 64"/>
                  <a:gd name="T6" fmla="*/ 8 w 49"/>
                  <a:gd name="T7" fmla="*/ 10 h 64"/>
                  <a:gd name="T8" fmla="*/ 8 w 49"/>
                  <a:gd name="T9" fmla="*/ 59 h 64"/>
                  <a:gd name="T10" fmla="*/ 4 w 49"/>
                  <a:gd name="T11" fmla="*/ 61 h 64"/>
                  <a:gd name="T12" fmla="*/ 0 w 49"/>
                  <a:gd name="T13" fmla="*/ 64 h 64"/>
                  <a:gd name="T14" fmla="*/ 6 w 49"/>
                  <a:gd name="T15" fmla="*/ 64 h 64"/>
                  <a:gd name="T16" fmla="*/ 11 w 49"/>
                  <a:gd name="T17" fmla="*/ 64 h 64"/>
                  <a:gd name="T18" fmla="*/ 17 w 49"/>
                  <a:gd name="T19" fmla="*/ 64 h 64"/>
                  <a:gd name="T20" fmla="*/ 22 w 49"/>
                  <a:gd name="T21" fmla="*/ 64 h 64"/>
                  <a:gd name="T22" fmla="*/ 18 w 49"/>
                  <a:gd name="T23" fmla="*/ 61 h 64"/>
                  <a:gd name="T24" fmla="*/ 15 w 49"/>
                  <a:gd name="T25" fmla="*/ 59 h 64"/>
                  <a:gd name="T26" fmla="*/ 15 w 49"/>
                  <a:gd name="T27" fmla="*/ 39 h 64"/>
                  <a:gd name="T28" fmla="*/ 16 w 49"/>
                  <a:gd name="T29" fmla="*/ 40 h 64"/>
                  <a:gd name="T30" fmla="*/ 22 w 49"/>
                  <a:gd name="T31" fmla="*/ 45 h 64"/>
                  <a:gd name="T32" fmla="*/ 35 w 49"/>
                  <a:gd name="T33" fmla="*/ 44 h 64"/>
                  <a:gd name="T34" fmla="*/ 47 w 49"/>
                  <a:gd name="T35" fmla="*/ 32 h 64"/>
                  <a:gd name="T36" fmla="*/ 48 w 49"/>
                  <a:gd name="T37" fmla="*/ 14 h 64"/>
                  <a:gd name="T38" fmla="*/ 36 w 49"/>
                  <a:gd name="T39" fmla="*/ 2 h 64"/>
                  <a:gd name="T40" fmla="*/ 23 w 49"/>
                  <a:gd name="T41" fmla="*/ 1 h 64"/>
                  <a:gd name="T42" fmla="*/ 16 w 49"/>
                  <a:gd name="T43" fmla="*/ 5 h 64"/>
                  <a:gd name="T44" fmla="*/ 15 w 49"/>
                  <a:gd name="T45" fmla="*/ 33 h 64"/>
                  <a:gd name="T46" fmla="*/ 17 w 49"/>
                  <a:gd name="T47" fmla="*/ 7 h 64"/>
                  <a:gd name="T48" fmla="*/ 24 w 49"/>
                  <a:gd name="T49" fmla="*/ 3 h 64"/>
                  <a:gd name="T50" fmla="*/ 33 w 49"/>
                  <a:gd name="T51" fmla="*/ 4 h 64"/>
                  <a:gd name="T52" fmla="*/ 40 w 49"/>
                  <a:gd name="T53" fmla="*/ 15 h 64"/>
                  <a:gd name="T54" fmla="*/ 40 w 49"/>
                  <a:gd name="T55" fmla="*/ 31 h 64"/>
                  <a:gd name="T56" fmla="*/ 32 w 49"/>
                  <a:gd name="T57" fmla="*/ 42 h 64"/>
                  <a:gd name="T58" fmla="*/ 24 w 49"/>
                  <a:gd name="T59" fmla="*/ 43 h 64"/>
                  <a:gd name="T60" fmla="*/ 18 w 49"/>
                  <a:gd name="T61" fmla="*/ 40 h 64"/>
                  <a:gd name="T62" fmla="*/ 15 w 49"/>
                  <a:gd name="T63" fmla="*/ 36 h 64"/>
                  <a:gd name="T64" fmla="*/ 15 w 49"/>
                  <a:gd name="T65"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4">
                    <a:moveTo>
                      <a:pt x="14" y="7"/>
                    </a:moveTo>
                    <a:lnTo>
                      <a:pt x="14" y="0"/>
                    </a:lnTo>
                    <a:lnTo>
                      <a:pt x="0" y="2"/>
                    </a:lnTo>
                    <a:lnTo>
                      <a:pt x="0" y="5"/>
                    </a:lnTo>
                    <a:lnTo>
                      <a:pt x="4" y="5"/>
                    </a:lnTo>
                    <a:lnTo>
                      <a:pt x="7" y="5"/>
                    </a:lnTo>
                    <a:lnTo>
                      <a:pt x="8" y="7"/>
                    </a:lnTo>
                    <a:lnTo>
                      <a:pt x="8" y="10"/>
                    </a:lnTo>
                    <a:lnTo>
                      <a:pt x="8" y="56"/>
                    </a:lnTo>
                    <a:lnTo>
                      <a:pt x="8" y="59"/>
                    </a:lnTo>
                    <a:lnTo>
                      <a:pt x="6" y="60"/>
                    </a:lnTo>
                    <a:lnTo>
                      <a:pt x="4" y="61"/>
                    </a:lnTo>
                    <a:lnTo>
                      <a:pt x="0" y="61"/>
                    </a:lnTo>
                    <a:lnTo>
                      <a:pt x="0" y="64"/>
                    </a:lnTo>
                    <a:lnTo>
                      <a:pt x="3" y="64"/>
                    </a:lnTo>
                    <a:lnTo>
                      <a:pt x="6" y="64"/>
                    </a:lnTo>
                    <a:lnTo>
                      <a:pt x="9" y="64"/>
                    </a:lnTo>
                    <a:lnTo>
                      <a:pt x="11" y="64"/>
                    </a:lnTo>
                    <a:lnTo>
                      <a:pt x="14" y="64"/>
                    </a:lnTo>
                    <a:lnTo>
                      <a:pt x="17" y="64"/>
                    </a:lnTo>
                    <a:lnTo>
                      <a:pt x="20" y="64"/>
                    </a:lnTo>
                    <a:lnTo>
                      <a:pt x="22" y="64"/>
                    </a:lnTo>
                    <a:lnTo>
                      <a:pt x="22" y="61"/>
                    </a:lnTo>
                    <a:lnTo>
                      <a:pt x="18" y="61"/>
                    </a:lnTo>
                    <a:lnTo>
                      <a:pt x="16" y="60"/>
                    </a:lnTo>
                    <a:lnTo>
                      <a:pt x="15" y="59"/>
                    </a:lnTo>
                    <a:lnTo>
                      <a:pt x="15" y="56"/>
                    </a:lnTo>
                    <a:lnTo>
                      <a:pt x="15" y="39"/>
                    </a:lnTo>
                    <a:lnTo>
                      <a:pt x="15" y="39"/>
                    </a:lnTo>
                    <a:lnTo>
                      <a:pt x="16" y="40"/>
                    </a:lnTo>
                    <a:lnTo>
                      <a:pt x="18" y="43"/>
                    </a:lnTo>
                    <a:lnTo>
                      <a:pt x="22" y="45"/>
                    </a:lnTo>
                    <a:lnTo>
                      <a:pt x="27" y="46"/>
                    </a:lnTo>
                    <a:lnTo>
                      <a:pt x="35" y="44"/>
                    </a:lnTo>
                    <a:lnTo>
                      <a:pt x="43" y="39"/>
                    </a:lnTo>
                    <a:lnTo>
                      <a:pt x="47" y="32"/>
                    </a:lnTo>
                    <a:lnTo>
                      <a:pt x="49" y="23"/>
                    </a:lnTo>
                    <a:lnTo>
                      <a:pt x="48" y="14"/>
                    </a:lnTo>
                    <a:lnTo>
                      <a:pt x="43" y="7"/>
                    </a:lnTo>
                    <a:lnTo>
                      <a:pt x="36" y="2"/>
                    </a:lnTo>
                    <a:lnTo>
                      <a:pt x="28" y="0"/>
                    </a:lnTo>
                    <a:lnTo>
                      <a:pt x="23" y="1"/>
                    </a:lnTo>
                    <a:lnTo>
                      <a:pt x="19" y="3"/>
                    </a:lnTo>
                    <a:lnTo>
                      <a:pt x="16" y="5"/>
                    </a:lnTo>
                    <a:lnTo>
                      <a:pt x="14" y="7"/>
                    </a:lnTo>
                    <a:close/>
                    <a:moveTo>
                      <a:pt x="15" y="33"/>
                    </a:moveTo>
                    <a:lnTo>
                      <a:pt x="15" y="11"/>
                    </a:lnTo>
                    <a:lnTo>
                      <a:pt x="17" y="7"/>
                    </a:lnTo>
                    <a:lnTo>
                      <a:pt x="20" y="5"/>
                    </a:lnTo>
                    <a:lnTo>
                      <a:pt x="24" y="3"/>
                    </a:lnTo>
                    <a:lnTo>
                      <a:pt x="28" y="3"/>
                    </a:lnTo>
                    <a:lnTo>
                      <a:pt x="33" y="4"/>
                    </a:lnTo>
                    <a:lnTo>
                      <a:pt x="37" y="9"/>
                    </a:lnTo>
                    <a:lnTo>
                      <a:pt x="40" y="15"/>
                    </a:lnTo>
                    <a:lnTo>
                      <a:pt x="41" y="23"/>
                    </a:lnTo>
                    <a:lnTo>
                      <a:pt x="40" y="31"/>
                    </a:lnTo>
                    <a:lnTo>
                      <a:pt x="37" y="38"/>
                    </a:lnTo>
                    <a:lnTo>
                      <a:pt x="32" y="42"/>
                    </a:lnTo>
                    <a:lnTo>
                      <a:pt x="27" y="43"/>
                    </a:lnTo>
                    <a:lnTo>
                      <a:pt x="24" y="43"/>
                    </a:lnTo>
                    <a:lnTo>
                      <a:pt x="21" y="42"/>
                    </a:lnTo>
                    <a:lnTo>
                      <a:pt x="18" y="40"/>
                    </a:lnTo>
                    <a:lnTo>
                      <a:pt x="16" y="37"/>
                    </a:lnTo>
                    <a:lnTo>
                      <a:pt x="15" y="36"/>
                    </a:lnTo>
                    <a:lnTo>
                      <a:pt x="15" y="35"/>
                    </a:lnTo>
                    <a:lnTo>
                      <a:pt x="15" y="34"/>
                    </a:lnTo>
                    <a:lnTo>
                      <a:pt x="15"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8" name="Freeform 521"/>
              <p:cNvSpPr>
                <a:spLocks noChangeAspect="1" noEditPoints="1"/>
              </p:cNvSpPr>
              <p:nvPr/>
            </p:nvSpPr>
            <p:spPr bwMode="auto">
              <a:xfrm>
                <a:off x="1885" y="3217"/>
                <a:ext cx="45" cy="46"/>
              </a:xfrm>
              <a:custGeom>
                <a:avLst/>
                <a:gdLst>
                  <a:gd name="T0" fmla="*/ 30 w 45"/>
                  <a:gd name="T1" fmla="*/ 40 h 46"/>
                  <a:gd name="T2" fmla="*/ 34 w 45"/>
                  <a:gd name="T3" fmla="*/ 44 h 46"/>
                  <a:gd name="T4" fmla="*/ 38 w 45"/>
                  <a:gd name="T5" fmla="*/ 45 h 46"/>
                  <a:gd name="T6" fmla="*/ 40 w 45"/>
                  <a:gd name="T7" fmla="*/ 44 h 46"/>
                  <a:gd name="T8" fmla="*/ 43 w 45"/>
                  <a:gd name="T9" fmla="*/ 42 h 46"/>
                  <a:gd name="T10" fmla="*/ 45 w 45"/>
                  <a:gd name="T11" fmla="*/ 38 h 46"/>
                  <a:gd name="T12" fmla="*/ 45 w 45"/>
                  <a:gd name="T13" fmla="*/ 30 h 46"/>
                  <a:gd name="T14" fmla="*/ 42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8 w 45"/>
                  <a:gd name="T29" fmla="*/ 3 h 46"/>
                  <a:gd name="T30" fmla="*/ 21 w 45"/>
                  <a:gd name="T31" fmla="*/ 0 h 46"/>
                  <a:gd name="T32" fmla="*/ 15 w 45"/>
                  <a:gd name="T33" fmla="*/ 0 h 46"/>
                  <a:gd name="T34" fmla="*/ 9 w 45"/>
                  <a:gd name="T35" fmla="*/ 2 h 46"/>
                  <a:gd name="T36" fmla="*/ 5 w 45"/>
                  <a:gd name="T37" fmla="*/ 5 h 46"/>
                  <a:gd name="T38" fmla="*/ 3 w 45"/>
                  <a:gd name="T39" fmla="*/ 9 h 46"/>
                  <a:gd name="T40" fmla="*/ 3 w 45"/>
                  <a:gd name="T41" fmla="*/ 13 h 46"/>
                  <a:gd name="T42" fmla="*/ 6 w 45"/>
                  <a:gd name="T43" fmla="*/ 15 h 46"/>
                  <a:gd name="T44" fmla="*/ 9 w 45"/>
                  <a:gd name="T45" fmla="*/ 15 h 46"/>
                  <a:gd name="T46" fmla="*/ 12 w 45"/>
                  <a:gd name="T47" fmla="*/ 13 h 46"/>
                  <a:gd name="T48" fmla="*/ 12 w 45"/>
                  <a:gd name="T49" fmla="*/ 10 h 46"/>
                  <a:gd name="T50" fmla="*/ 10 w 45"/>
                  <a:gd name="T51" fmla="*/ 7 h 46"/>
                  <a:gd name="T52" fmla="*/ 9 w 45"/>
                  <a:gd name="T53" fmla="*/ 4 h 46"/>
                  <a:gd name="T54" fmla="*/ 15 w 45"/>
                  <a:gd name="T55" fmla="*/ 2 h 46"/>
                  <a:gd name="T56" fmla="*/ 19 w 45"/>
                  <a:gd name="T57" fmla="*/ 2 h 46"/>
                  <a:gd name="T58" fmla="*/ 23 w 45"/>
                  <a:gd name="T59" fmla="*/ 4 h 46"/>
                  <a:gd name="T60" fmla="*/ 26 w 45"/>
                  <a:gd name="T61" fmla="*/ 7 h 46"/>
                  <a:gd name="T62" fmla="*/ 28 w 45"/>
                  <a:gd name="T63" fmla="*/ 12 h 46"/>
                  <a:gd name="T64" fmla="*/ 28 w 45"/>
                  <a:gd name="T65" fmla="*/ 18 h 46"/>
                  <a:gd name="T66" fmla="*/ 10 w 45"/>
                  <a:gd name="T67" fmla="*/ 22 h 46"/>
                  <a:gd name="T68" fmla="*/ 2 w 45"/>
                  <a:gd name="T69" fmla="*/ 28 h 46"/>
                  <a:gd name="T70" fmla="*/ 0 w 45"/>
                  <a:gd name="T71" fmla="*/ 35 h 46"/>
                  <a:gd name="T72" fmla="*/ 5 w 45"/>
                  <a:gd name="T73" fmla="*/ 43 h 46"/>
                  <a:gd name="T74" fmla="*/ 16 w 45"/>
                  <a:gd name="T75" fmla="*/ 46 h 46"/>
                  <a:gd name="T76" fmla="*/ 24 w 45"/>
                  <a:gd name="T77" fmla="*/ 43 h 46"/>
                  <a:gd name="T78" fmla="*/ 29 w 45"/>
                  <a:gd name="T79" fmla="*/ 37 h 46"/>
                  <a:gd name="T80" fmla="*/ 28 w 45"/>
                  <a:gd name="T81" fmla="*/ 31 h 46"/>
                  <a:gd name="T82" fmla="*/ 27 w 45"/>
                  <a:gd name="T83" fmla="*/ 37 h 46"/>
                  <a:gd name="T84" fmla="*/ 24 w 45"/>
                  <a:gd name="T85" fmla="*/ 40 h 46"/>
                  <a:gd name="T86" fmla="*/ 20 w 45"/>
                  <a:gd name="T87" fmla="*/ 43 h 46"/>
                  <a:gd name="T88" fmla="*/ 16 w 45"/>
                  <a:gd name="T89" fmla="*/ 43 h 46"/>
                  <a:gd name="T90" fmla="*/ 10 w 45"/>
                  <a:gd name="T91" fmla="*/ 41 h 46"/>
                  <a:gd name="T92" fmla="*/ 8 w 45"/>
                  <a:gd name="T93" fmla="*/ 35 h 46"/>
                  <a:gd name="T94" fmla="*/ 12 w 45"/>
                  <a:gd name="T95" fmla="*/ 26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2"/>
                    </a:lnTo>
                    <a:lnTo>
                      <a:pt x="34" y="44"/>
                    </a:lnTo>
                    <a:lnTo>
                      <a:pt x="37" y="45"/>
                    </a:lnTo>
                    <a:lnTo>
                      <a:pt x="38" y="45"/>
                    </a:lnTo>
                    <a:lnTo>
                      <a:pt x="39" y="45"/>
                    </a:lnTo>
                    <a:lnTo>
                      <a:pt x="40" y="44"/>
                    </a:lnTo>
                    <a:lnTo>
                      <a:pt x="42" y="43"/>
                    </a:lnTo>
                    <a:lnTo>
                      <a:pt x="43" y="42"/>
                    </a:lnTo>
                    <a:lnTo>
                      <a:pt x="44" y="40"/>
                    </a:lnTo>
                    <a:lnTo>
                      <a:pt x="45" y="38"/>
                    </a:lnTo>
                    <a:lnTo>
                      <a:pt x="45" y="36"/>
                    </a:lnTo>
                    <a:lnTo>
                      <a:pt x="45" y="30"/>
                    </a:lnTo>
                    <a:lnTo>
                      <a:pt x="42" y="30"/>
                    </a:lnTo>
                    <a:lnTo>
                      <a:pt x="42" y="36"/>
                    </a:lnTo>
                    <a:lnTo>
                      <a:pt x="42" y="39"/>
                    </a:lnTo>
                    <a:lnTo>
                      <a:pt x="41" y="41"/>
                    </a:lnTo>
                    <a:lnTo>
                      <a:pt x="40" y="42"/>
                    </a:lnTo>
                    <a:lnTo>
                      <a:pt x="39" y="42"/>
                    </a:lnTo>
                    <a:lnTo>
                      <a:pt x="37" y="41"/>
                    </a:lnTo>
                    <a:lnTo>
                      <a:pt x="36" y="40"/>
                    </a:lnTo>
                    <a:lnTo>
                      <a:pt x="35" y="38"/>
                    </a:lnTo>
                    <a:lnTo>
                      <a:pt x="35" y="37"/>
                    </a:lnTo>
                    <a:lnTo>
                      <a:pt x="35" y="17"/>
                    </a:lnTo>
                    <a:lnTo>
                      <a:pt x="35" y="14"/>
                    </a:lnTo>
                    <a:lnTo>
                      <a:pt x="35" y="11"/>
                    </a:lnTo>
                    <a:lnTo>
                      <a:pt x="34" y="8"/>
                    </a:lnTo>
                    <a:lnTo>
                      <a:pt x="31" y="5"/>
                    </a:lnTo>
                    <a:lnTo>
                      <a:pt x="28" y="3"/>
                    </a:lnTo>
                    <a:lnTo>
                      <a:pt x="25" y="1"/>
                    </a:lnTo>
                    <a:lnTo>
                      <a:pt x="21" y="0"/>
                    </a:lnTo>
                    <a:lnTo>
                      <a:pt x="18" y="0"/>
                    </a:lnTo>
                    <a:lnTo>
                      <a:pt x="15" y="0"/>
                    </a:lnTo>
                    <a:lnTo>
                      <a:pt x="12" y="1"/>
                    </a:lnTo>
                    <a:lnTo>
                      <a:pt x="9" y="2"/>
                    </a:lnTo>
                    <a:lnTo>
                      <a:pt x="7" y="3"/>
                    </a:lnTo>
                    <a:lnTo>
                      <a:pt x="5" y="5"/>
                    </a:lnTo>
                    <a:lnTo>
                      <a:pt x="4" y="7"/>
                    </a:lnTo>
                    <a:lnTo>
                      <a:pt x="3" y="9"/>
                    </a:lnTo>
                    <a:lnTo>
                      <a:pt x="3" y="11"/>
                    </a:lnTo>
                    <a:lnTo>
                      <a:pt x="3" y="13"/>
                    </a:lnTo>
                    <a:lnTo>
                      <a:pt x="4" y="15"/>
                    </a:lnTo>
                    <a:lnTo>
                      <a:pt x="6" y="15"/>
                    </a:lnTo>
                    <a:lnTo>
                      <a:pt x="7" y="16"/>
                    </a:lnTo>
                    <a:lnTo>
                      <a:pt x="9" y="15"/>
                    </a:lnTo>
                    <a:lnTo>
                      <a:pt x="11" y="14"/>
                    </a:lnTo>
                    <a:lnTo>
                      <a:pt x="12" y="13"/>
                    </a:lnTo>
                    <a:lnTo>
                      <a:pt x="12" y="11"/>
                    </a:lnTo>
                    <a:lnTo>
                      <a:pt x="12" y="10"/>
                    </a:lnTo>
                    <a:lnTo>
                      <a:pt x="11" y="8"/>
                    </a:lnTo>
                    <a:lnTo>
                      <a:pt x="10" y="7"/>
                    </a:lnTo>
                    <a:lnTo>
                      <a:pt x="7" y="7"/>
                    </a:lnTo>
                    <a:lnTo>
                      <a:pt x="9" y="4"/>
                    </a:lnTo>
                    <a:lnTo>
                      <a:pt x="12" y="3"/>
                    </a:lnTo>
                    <a:lnTo>
                      <a:pt x="15" y="2"/>
                    </a:lnTo>
                    <a:lnTo>
                      <a:pt x="18" y="2"/>
                    </a:lnTo>
                    <a:lnTo>
                      <a:pt x="19" y="2"/>
                    </a:lnTo>
                    <a:lnTo>
                      <a:pt x="21" y="3"/>
                    </a:lnTo>
                    <a:lnTo>
                      <a:pt x="23" y="4"/>
                    </a:lnTo>
                    <a:lnTo>
                      <a:pt x="25" y="5"/>
                    </a:lnTo>
                    <a:lnTo>
                      <a:pt x="26" y="7"/>
                    </a:lnTo>
                    <a:lnTo>
                      <a:pt x="27" y="9"/>
                    </a:lnTo>
                    <a:lnTo>
                      <a:pt x="28" y="12"/>
                    </a:lnTo>
                    <a:lnTo>
                      <a:pt x="28" y="15"/>
                    </a:lnTo>
                    <a:lnTo>
                      <a:pt x="28" y="18"/>
                    </a:lnTo>
                    <a:lnTo>
                      <a:pt x="19" y="19"/>
                    </a:lnTo>
                    <a:lnTo>
                      <a:pt x="10" y="22"/>
                    </a:lnTo>
                    <a:lnTo>
                      <a:pt x="5" y="25"/>
                    </a:lnTo>
                    <a:lnTo>
                      <a:pt x="2" y="28"/>
                    </a:lnTo>
                    <a:lnTo>
                      <a:pt x="0" y="32"/>
                    </a:lnTo>
                    <a:lnTo>
                      <a:pt x="0" y="35"/>
                    </a:lnTo>
                    <a:lnTo>
                      <a:pt x="1" y="40"/>
                    </a:lnTo>
                    <a:lnTo>
                      <a:pt x="5" y="43"/>
                    </a:lnTo>
                    <a:lnTo>
                      <a:pt x="11" y="45"/>
                    </a:lnTo>
                    <a:lnTo>
                      <a:pt x="16" y="46"/>
                    </a:lnTo>
                    <a:lnTo>
                      <a:pt x="20" y="45"/>
                    </a:lnTo>
                    <a:lnTo>
                      <a:pt x="24" y="43"/>
                    </a:lnTo>
                    <a:lnTo>
                      <a:pt x="27" y="40"/>
                    </a:lnTo>
                    <a:lnTo>
                      <a:pt x="29" y="37"/>
                    </a:lnTo>
                    <a:close/>
                    <a:moveTo>
                      <a:pt x="28" y="21"/>
                    </a:moveTo>
                    <a:lnTo>
                      <a:pt x="28" y="31"/>
                    </a:lnTo>
                    <a:lnTo>
                      <a:pt x="28" y="34"/>
                    </a:lnTo>
                    <a:lnTo>
                      <a:pt x="27" y="37"/>
                    </a:lnTo>
                    <a:lnTo>
                      <a:pt x="26" y="39"/>
                    </a:lnTo>
                    <a:lnTo>
                      <a:pt x="24" y="40"/>
                    </a:lnTo>
                    <a:lnTo>
                      <a:pt x="22" y="42"/>
                    </a:lnTo>
                    <a:lnTo>
                      <a:pt x="20" y="43"/>
                    </a:lnTo>
                    <a:lnTo>
                      <a:pt x="18" y="43"/>
                    </a:lnTo>
                    <a:lnTo>
                      <a:pt x="16" y="43"/>
                    </a:lnTo>
                    <a:lnTo>
                      <a:pt x="13" y="43"/>
                    </a:lnTo>
                    <a:lnTo>
                      <a:pt x="10" y="41"/>
                    </a:lnTo>
                    <a:lnTo>
                      <a:pt x="8" y="38"/>
                    </a:lnTo>
                    <a:lnTo>
                      <a:pt x="8" y="35"/>
                    </a:lnTo>
                    <a:lnTo>
                      <a:pt x="8" y="30"/>
                    </a:lnTo>
                    <a:lnTo>
                      <a:pt x="12" y="26"/>
                    </a:lnTo>
                    <a:lnTo>
                      <a:pt x="18" y="22"/>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9" name="Freeform 522"/>
              <p:cNvSpPr>
                <a:spLocks noChangeAspect="1"/>
              </p:cNvSpPr>
              <p:nvPr/>
            </p:nvSpPr>
            <p:spPr bwMode="auto">
              <a:xfrm>
                <a:off x="1934" y="3217"/>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1 h 44"/>
                  <a:gd name="T18" fmla="*/ 14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5 w 50"/>
                  <a:gd name="T33" fmla="*/ 37 h 44"/>
                  <a:gd name="T34" fmla="*/ 34 w 50"/>
                  <a:gd name="T35" fmla="*/ 41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2 w 50"/>
                  <a:gd name="T59" fmla="*/ 1 h 44"/>
                  <a:gd name="T60" fmla="*/ 24 w 50"/>
                  <a:gd name="T61" fmla="*/ 1 h 44"/>
                  <a:gd name="T62" fmla="*/ 16 w 50"/>
                  <a:gd name="T63" fmla="*/ 7 h 44"/>
                  <a:gd name="T64" fmla="*/ 14 w 50"/>
                  <a:gd name="T65" fmla="*/ 0 h 44"/>
                  <a:gd name="T66" fmla="*/ 0 w 50"/>
                  <a:gd name="T67" fmla="*/ 5 h 44"/>
                  <a:gd name="T68" fmla="*/ 4 w 50"/>
                  <a:gd name="T69" fmla="*/ 5 h 44"/>
                  <a:gd name="T70" fmla="*/ 6 w 50"/>
                  <a:gd name="T71" fmla="*/ 6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39"/>
                    </a:lnTo>
                    <a:lnTo>
                      <a:pt x="6" y="41"/>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1"/>
                    </a:lnTo>
                    <a:lnTo>
                      <a:pt x="15" y="39"/>
                    </a:lnTo>
                    <a:lnTo>
                      <a:pt x="14" y="37"/>
                    </a:lnTo>
                    <a:lnTo>
                      <a:pt x="14"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39"/>
                    </a:lnTo>
                    <a:lnTo>
                      <a:pt x="34" y="41"/>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4"/>
                    </a:lnTo>
                    <a:lnTo>
                      <a:pt x="42" y="10"/>
                    </a:lnTo>
                    <a:lnTo>
                      <a:pt x="41" y="7"/>
                    </a:lnTo>
                    <a:lnTo>
                      <a:pt x="39" y="4"/>
                    </a:lnTo>
                    <a:lnTo>
                      <a:pt x="38" y="3"/>
                    </a:lnTo>
                    <a:lnTo>
                      <a:pt x="35" y="2"/>
                    </a:lnTo>
                    <a:lnTo>
                      <a:pt x="32" y="1"/>
                    </a:lnTo>
                    <a:lnTo>
                      <a:pt x="29" y="0"/>
                    </a:lnTo>
                    <a:lnTo>
                      <a:pt x="24" y="1"/>
                    </a:lnTo>
                    <a:lnTo>
                      <a:pt x="19" y="3"/>
                    </a:lnTo>
                    <a:lnTo>
                      <a:pt x="16" y="7"/>
                    </a:lnTo>
                    <a:lnTo>
                      <a:pt x="14" y="11"/>
                    </a:lnTo>
                    <a:lnTo>
                      <a:pt x="14" y="0"/>
                    </a:lnTo>
                    <a:lnTo>
                      <a:pt x="0" y="2"/>
                    </a:lnTo>
                    <a:lnTo>
                      <a:pt x="0" y="5"/>
                    </a:lnTo>
                    <a:lnTo>
                      <a:pt x="2" y="5"/>
                    </a:lnTo>
                    <a:lnTo>
                      <a:pt x="4" y="5"/>
                    </a:lnTo>
                    <a:lnTo>
                      <a:pt x="5" y="5"/>
                    </a:lnTo>
                    <a:lnTo>
                      <a:pt x="6" y="6"/>
                    </a:lnTo>
                    <a:lnTo>
                      <a:pt x="7" y="6"/>
                    </a:lnTo>
                    <a:lnTo>
                      <a:pt x="7" y="7"/>
                    </a:lnTo>
                    <a:lnTo>
                      <a:pt x="7"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0" name="Freeform 523"/>
              <p:cNvSpPr>
                <a:spLocks noChangeAspect="1"/>
              </p:cNvSpPr>
              <p:nvPr/>
            </p:nvSpPr>
            <p:spPr bwMode="auto">
              <a:xfrm>
                <a:off x="1989" y="3217"/>
                <a:ext cx="50" cy="44"/>
              </a:xfrm>
              <a:custGeom>
                <a:avLst/>
                <a:gdLst>
                  <a:gd name="T0" fmla="*/ 8 w 50"/>
                  <a:gd name="T1" fmla="*/ 37 h 44"/>
                  <a:gd name="T2" fmla="*/ 7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1 h 44"/>
                  <a:gd name="T18" fmla="*/ 15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6 w 50"/>
                  <a:gd name="T31" fmla="*/ 12 h 44"/>
                  <a:gd name="T32" fmla="*/ 36 w 50"/>
                  <a:gd name="T33" fmla="*/ 37 h 44"/>
                  <a:gd name="T34" fmla="*/ 34 w 50"/>
                  <a:gd name="T35" fmla="*/ 41 h 44"/>
                  <a:gd name="T36" fmla="*/ 28 w 50"/>
                  <a:gd name="T37" fmla="*/ 41 h 44"/>
                  <a:gd name="T38" fmla="*/ 31 w 50"/>
                  <a:gd name="T39" fmla="*/ 44 h 44"/>
                  <a:gd name="T40" fmla="*/ 37 w 50"/>
                  <a:gd name="T41" fmla="*/ 44 h 44"/>
                  <a:gd name="T42" fmla="*/ 42 w 50"/>
                  <a:gd name="T43" fmla="*/ 44 h 44"/>
                  <a:gd name="T44" fmla="*/ 47 w 50"/>
                  <a:gd name="T45" fmla="*/ 44 h 44"/>
                  <a:gd name="T46" fmla="*/ 50 w 50"/>
                  <a:gd name="T47" fmla="*/ 41 h 44"/>
                  <a:gd name="T48" fmla="*/ 45 w 50"/>
                  <a:gd name="T49" fmla="*/ 41 h 44"/>
                  <a:gd name="T50" fmla="*/ 43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7 w 50"/>
                  <a:gd name="T63" fmla="*/ 7 h 44"/>
                  <a:gd name="T64" fmla="*/ 14 w 50"/>
                  <a:gd name="T65" fmla="*/ 0 h 44"/>
                  <a:gd name="T66" fmla="*/ 0 w 50"/>
                  <a:gd name="T67" fmla="*/ 5 h 44"/>
                  <a:gd name="T68" fmla="*/ 4 w 50"/>
                  <a:gd name="T69" fmla="*/ 5 h 44"/>
                  <a:gd name="T70" fmla="*/ 7 w 50"/>
                  <a:gd name="T71" fmla="*/ 6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7" y="41"/>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1"/>
                    </a:lnTo>
                    <a:lnTo>
                      <a:pt x="15" y="39"/>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6" y="12"/>
                    </a:lnTo>
                    <a:lnTo>
                      <a:pt x="36" y="14"/>
                    </a:lnTo>
                    <a:lnTo>
                      <a:pt x="36" y="37"/>
                    </a:lnTo>
                    <a:lnTo>
                      <a:pt x="35" y="39"/>
                    </a:lnTo>
                    <a:lnTo>
                      <a:pt x="34" y="41"/>
                    </a:lnTo>
                    <a:lnTo>
                      <a:pt x="32" y="41"/>
                    </a:lnTo>
                    <a:lnTo>
                      <a:pt x="28" y="41"/>
                    </a:lnTo>
                    <a:lnTo>
                      <a:pt x="28" y="44"/>
                    </a:lnTo>
                    <a:lnTo>
                      <a:pt x="31" y="44"/>
                    </a:lnTo>
                    <a:lnTo>
                      <a:pt x="34" y="44"/>
                    </a:lnTo>
                    <a:lnTo>
                      <a:pt x="37" y="44"/>
                    </a:lnTo>
                    <a:lnTo>
                      <a:pt x="39" y="44"/>
                    </a:lnTo>
                    <a:lnTo>
                      <a:pt x="42" y="44"/>
                    </a:lnTo>
                    <a:lnTo>
                      <a:pt x="44" y="44"/>
                    </a:lnTo>
                    <a:lnTo>
                      <a:pt x="47" y="44"/>
                    </a:lnTo>
                    <a:lnTo>
                      <a:pt x="50" y="44"/>
                    </a:lnTo>
                    <a:lnTo>
                      <a:pt x="50" y="41"/>
                    </a:lnTo>
                    <a:lnTo>
                      <a:pt x="47" y="41"/>
                    </a:lnTo>
                    <a:lnTo>
                      <a:pt x="45" y="41"/>
                    </a:lnTo>
                    <a:lnTo>
                      <a:pt x="43" y="40"/>
                    </a:lnTo>
                    <a:lnTo>
                      <a:pt x="43" y="38"/>
                    </a:lnTo>
                    <a:lnTo>
                      <a:pt x="43" y="19"/>
                    </a:lnTo>
                    <a:lnTo>
                      <a:pt x="42" y="14"/>
                    </a:lnTo>
                    <a:lnTo>
                      <a:pt x="42" y="10"/>
                    </a:lnTo>
                    <a:lnTo>
                      <a:pt x="41" y="7"/>
                    </a:lnTo>
                    <a:lnTo>
                      <a:pt x="39" y="4"/>
                    </a:lnTo>
                    <a:lnTo>
                      <a:pt x="38" y="3"/>
                    </a:lnTo>
                    <a:lnTo>
                      <a:pt x="36" y="2"/>
                    </a:lnTo>
                    <a:lnTo>
                      <a:pt x="33" y="1"/>
                    </a:lnTo>
                    <a:lnTo>
                      <a:pt x="29" y="0"/>
                    </a:lnTo>
                    <a:lnTo>
                      <a:pt x="24" y="1"/>
                    </a:lnTo>
                    <a:lnTo>
                      <a:pt x="20" y="3"/>
                    </a:lnTo>
                    <a:lnTo>
                      <a:pt x="17" y="7"/>
                    </a:lnTo>
                    <a:lnTo>
                      <a:pt x="14" y="11"/>
                    </a:lnTo>
                    <a:lnTo>
                      <a:pt x="14" y="0"/>
                    </a:lnTo>
                    <a:lnTo>
                      <a:pt x="0" y="2"/>
                    </a:lnTo>
                    <a:lnTo>
                      <a:pt x="0" y="5"/>
                    </a:lnTo>
                    <a:lnTo>
                      <a:pt x="3" y="5"/>
                    </a:lnTo>
                    <a:lnTo>
                      <a:pt x="4" y="5"/>
                    </a:lnTo>
                    <a:lnTo>
                      <a:pt x="6" y="5"/>
                    </a:lnTo>
                    <a:lnTo>
                      <a:pt x="7"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1" name="Freeform 524"/>
              <p:cNvSpPr>
                <a:spLocks noChangeAspect="1" noEditPoints="1"/>
              </p:cNvSpPr>
              <p:nvPr/>
            </p:nvSpPr>
            <p:spPr bwMode="auto">
              <a:xfrm>
                <a:off x="2044" y="3217"/>
                <a:ext cx="39" cy="46"/>
              </a:xfrm>
              <a:custGeom>
                <a:avLst/>
                <a:gdLst>
                  <a:gd name="T0" fmla="*/ 9 w 39"/>
                  <a:gd name="T1" fmla="*/ 19 h 46"/>
                  <a:gd name="T2" fmla="*/ 10 w 39"/>
                  <a:gd name="T3" fmla="*/ 10 h 46"/>
                  <a:gd name="T4" fmla="*/ 14 w 39"/>
                  <a:gd name="T5" fmla="*/ 5 h 46"/>
                  <a:gd name="T6" fmla="*/ 18 w 39"/>
                  <a:gd name="T7" fmla="*/ 3 h 46"/>
                  <a:gd name="T8" fmla="*/ 21 w 39"/>
                  <a:gd name="T9" fmla="*/ 2 h 46"/>
                  <a:gd name="T10" fmla="*/ 24 w 39"/>
                  <a:gd name="T11" fmla="*/ 3 h 46"/>
                  <a:gd name="T12" fmla="*/ 27 w 39"/>
                  <a:gd name="T13" fmla="*/ 4 h 46"/>
                  <a:gd name="T14" fmla="*/ 29 w 39"/>
                  <a:gd name="T15" fmla="*/ 6 h 46"/>
                  <a:gd name="T16" fmla="*/ 30 w 39"/>
                  <a:gd name="T17" fmla="*/ 9 h 46"/>
                  <a:gd name="T18" fmla="*/ 31 w 39"/>
                  <a:gd name="T19" fmla="*/ 12 h 46"/>
                  <a:gd name="T20" fmla="*/ 32 w 39"/>
                  <a:gd name="T21" fmla="*/ 15 h 46"/>
                  <a:gd name="T22" fmla="*/ 32 w 39"/>
                  <a:gd name="T23" fmla="*/ 18 h 46"/>
                  <a:gd name="T24" fmla="*/ 32 w 39"/>
                  <a:gd name="T25" fmla="*/ 19 h 46"/>
                  <a:gd name="T26" fmla="*/ 9 w 39"/>
                  <a:gd name="T27" fmla="*/ 19 h 46"/>
                  <a:gd name="T28" fmla="*/ 8 w 39"/>
                  <a:gd name="T29" fmla="*/ 21 h 46"/>
                  <a:gd name="T30" fmla="*/ 36 w 39"/>
                  <a:gd name="T31" fmla="*/ 21 h 46"/>
                  <a:gd name="T32" fmla="*/ 38 w 39"/>
                  <a:gd name="T33" fmla="*/ 21 h 46"/>
                  <a:gd name="T34" fmla="*/ 38 w 39"/>
                  <a:gd name="T35" fmla="*/ 21 h 46"/>
                  <a:gd name="T36" fmla="*/ 39 w 39"/>
                  <a:gd name="T37" fmla="*/ 21 h 46"/>
                  <a:gd name="T38" fmla="*/ 39 w 39"/>
                  <a:gd name="T39" fmla="*/ 19 h 46"/>
                  <a:gd name="T40" fmla="*/ 38 w 39"/>
                  <a:gd name="T41" fmla="*/ 12 h 46"/>
                  <a:gd name="T42" fmla="*/ 35 w 39"/>
                  <a:gd name="T43" fmla="*/ 6 h 46"/>
                  <a:gd name="T44" fmla="*/ 29 w 39"/>
                  <a:gd name="T45" fmla="*/ 1 h 46"/>
                  <a:gd name="T46" fmla="*/ 21 w 39"/>
                  <a:gd name="T47" fmla="*/ 0 h 46"/>
                  <a:gd name="T48" fmla="*/ 13 w 39"/>
                  <a:gd name="T49" fmla="*/ 2 h 46"/>
                  <a:gd name="T50" fmla="*/ 6 w 39"/>
                  <a:gd name="T51" fmla="*/ 6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8 w 39"/>
                  <a:gd name="T73" fmla="*/ 32 h 46"/>
                  <a:gd name="T74" fmla="*/ 37 w 39"/>
                  <a:gd name="T75" fmla="*/ 31 h 46"/>
                  <a:gd name="T76" fmla="*/ 37 w 39"/>
                  <a:gd name="T77" fmla="*/ 32 h 46"/>
                  <a:gd name="T78" fmla="*/ 36 w 39"/>
                  <a:gd name="T79" fmla="*/ 33 h 46"/>
                  <a:gd name="T80" fmla="*/ 35 w 39"/>
                  <a:gd name="T81" fmla="*/ 36 h 46"/>
                  <a:gd name="T82" fmla="*/ 33 w 39"/>
                  <a:gd name="T83" fmla="*/ 39 h 46"/>
                  <a:gd name="T84" fmla="*/ 31 w 39"/>
                  <a:gd name="T85" fmla="*/ 41 h 46"/>
                  <a:gd name="T86" fmla="*/ 29 w 39"/>
                  <a:gd name="T87" fmla="*/ 42 h 46"/>
                  <a:gd name="T88" fmla="*/ 27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6 h 46"/>
                  <a:gd name="T104" fmla="*/ 10 w 39"/>
                  <a:gd name="T105" fmla="*/ 33 h 46"/>
                  <a:gd name="T106" fmla="*/ 9 w 39"/>
                  <a:gd name="T107" fmla="*/ 28 h 46"/>
                  <a:gd name="T108" fmla="*/ 9 w 39"/>
                  <a:gd name="T109" fmla="*/ 25 h 46"/>
                  <a:gd name="T110" fmla="*/ 8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19"/>
                    </a:moveTo>
                    <a:lnTo>
                      <a:pt x="10" y="10"/>
                    </a:lnTo>
                    <a:lnTo>
                      <a:pt x="14" y="5"/>
                    </a:lnTo>
                    <a:lnTo>
                      <a:pt x="18" y="3"/>
                    </a:lnTo>
                    <a:lnTo>
                      <a:pt x="21" y="2"/>
                    </a:lnTo>
                    <a:lnTo>
                      <a:pt x="24" y="3"/>
                    </a:lnTo>
                    <a:lnTo>
                      <a:pt x="27" y="4"/>
                    </a:lnTo>
                    <a:lnTo>
                      <a:pt x="29" y="6"/>
                    </a:lnTo>
                    <a:lnTo>
                      <a:pt x="30" y="9"/>
                    </a:lnTo>
                    <a:lnTo>
                      <a:pt x="31" y="12"/>
                    </a:lnTo>
                    <a:lnTo>
                      <a:pt x="32" y="15"/>
                    </a:lnTo>
                    <a:lnTo>
                      <a:pt x="32" y="18"/>
                    </a:lnTo>
                    <a:lnTo>
                      <a:pt x="32" y="19"/>
                    </a:lnTo>
                    <a:lnTo>
                      <a:pt x="9" y="19"/>
                    </a:lnTo>
                    <a:close/>
                    <a:moveTo>
                      <a:pt x="8" y="21"/>
                    </a:moveTo>
                    <a:lnTo>
                      <a:pt x="36" y="21"/>
                    </a:lnTo>
                    <a:lnTo>
                      <a:pt x="38" y="21"/>
                    </a:lnTo>
                    <a:lnTo>
                      <a:pt x="38" y="21"/>
                    </a:lnTo>
                    <a:lnTo>
                      <a:pt x="39" y="21"/>
                    </a:lnTo>
                    <a:lnTo>
                      <a:pt x="39" y="19"/>
                    </a:lnTo>
                    <a:lnTo>
                      <a:pt x="38" y="12"/>
                    </a:lnTo>
                    <a:lnTo>
                      <a:pt x="35" y="6"/>
                    </a:lnTo>
                    <a:lnTo>
                      <a:pt x="29" y="1"/>
                    </a:lnTo>
                    <a:lnTo>
                      <a:pt x="21" y="0"/>
                    </a:lnTo>
                    <a:lnTo>
                      <a:pt x="13" y="2"/>
                    </a:lnTo>
                    <a:lnTo>
                      <a:pt x="6" y="6"/>
                    </a:lnTo>
                    <a:lnTo>
                      <a:pt x="2" y="14"/>
                    </a:lnTo>
                    <a:lnTo>
                      <a:pt x="0" y="23"/>
                    </a:lnTo>
                    <a:lnTo>
                      <a:pt x="2" y="32"/>
                    </a:lnTo>
                    <a:lnTo>
                      <a:pt x="7" y="39"/>
                    </a:lnTo>
                    <a:lnTo>
                      <a:pt x="14" y="44"/>
                    </a:lnTo>
                    <a:lnTo>
                      <a:pt x="22" y="46"/>
                    </a:lnTo>
                    <a:lnTo>
                      <a:pt x="30" y="44"/>
                    </a:lnTo>
                    <a:lnTo>
                      <a:pt x="35" y="40"/>
                    </a:lnTo>
                    <a:lnTo>
                      <a:pt x="38" y="35"/>
                    </a:lnTo>
                    <a:lnTo>
                      <a:pt x="39" y="33"/>
                    </a:lnTo>
                    <a:lnTo>
                      <a:pt x="38" y="32"/>
                    </a:lnTo>
                    <a:lnTo>
                      <a:pt x="37" y="31"/>
                    </a:lnTo>
                    <a:lnTo>
                      <a:pt x="37" y="32"/>
                    </a:lnTo>
                    <a:lnTo>
                      <a:pt x="36" y="33"/>
                    </a:lnTo>
                    <a:lnTo>
                      <a:pt x="35" y="36"/>
                    </a:lnTo>
                    <a:lnTo>
                      <a:pt x="33" y="39"/>
                    </a:lnTo>
                    <a:lnTo>
                      <a:pt x="31" y="41"/>
                    </a:lnTo>
                    <a:lnTo>
                      <a:pt x="29" y="42"/>
                    </a:lnTo>
                    <a:lnTo>
                      <a:pt x="27" y="43"/>
                    </a:lnTo>
                    <a:lnTo>
                      <a:pt x="25" y="43"/>
                    </a:lnTo>
                    <a:lnTo>
                      <a:pt x="23" y="43"/>
                    </a:lnTo>
                    <a:lnTo>
                      <a:pt x="23" y="43"/>
                    </a:lnTo>
                    <a:lnTo>
                      <a:pt x="19" y="43"/>
                    </a:lnTo>
                    <a:lnTo>
                      <a:pt x="16" y="41"/>
                    </a:lnTo>
                    <a:lnTo>
                      <a:pt x="13" y="39"/>
                    </a:lnTo>
                    <a:lnTo>
                      <a:pt x="11" y="36"/>
                    </a:lnTo>
                    <a:lnTo>
                      <a:pt x="10" y="33"/>
                    </a:lnTo>
                    <a:lnTo>
                      <a:pt x="9" y="28"/>
                    </a:lnTo>
                    <a:lnTo>
                      <a:pt x="9"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4" name="Freeform 525"/>
              <p:cNvSpPr>
                <a:spLocks noChangeAspect="1"/>
              </p:cNvSpPr>
              <p:nvPr/>
            </p:nvSpPr>
            <p:spPr bwMode="auto">
              <a:xfrm>
                <a:off x="2089" y="3217"/>
                <a:ext cx="33" cy="44"/>
              </a:xfrm>
              <a:custGeom>
                <a:avLst/>
                <a:gdLst>
                  <a:gd name="T0" fmla="*/ 13 w 33"/>
                  <a:gd name="T1" fmla="*/ 11 h 44"/>
                  <a:gd name="T2" fmla="*/ 13 w 33"/>
                  <a:gd name="T3" fmla="*/ 0 h 44"/>
                  <a:gd name="T4" fmla="*/ 0 w 33"/>
                  <a:gd name="T5" fmla="*/ 2 h 44"/>
                  <a:gd name="T6" fmla="*/ 0 w 33"/>
                  <a:gd name="T7" fmla="*/ 5 h 44"/>
                  <a:gd name="T8" fmla="*/ 2 w 33"/>
                  <a:gd name="T9" fmla="*/ 5 h 44"/>
                  <a:gd name="T10" fmla="*/ 4 w 33"/>
                  <a:gd name="T11" fmla="*/ 5 h 44"/>
                  <a:gd name="T12" fmla="*/ 5 w 33"/>
                  <a:gd name="T13" fmla="*/ 5 h 44"/>
                  <a:gd name="T14" fmla="*/ 6 w 33"/>
                  <a:gd name="T15" fmla="*/ 6 h 44"/>
                  <a:gd name="T16" fmla="*/ 7 w 33"/>
                  <a:gd name="T17" fmla="*/ 6 h 44"/>
                  <a:gd name="T18" fmla="*/ 7 w 33"/>
                  <a:gd name="T19" fmla="*/ 7 h 44"/>
                  <a:gd name="T20" fmla="*/ 7 w 33"/>
                  <a:gd name="T21" fmla="*/ 9 h 44"/>
                  <a:gd name="T22" fmla="*/ 7 w 33"/>
                  <a:gd name="T23" fmla="*/ 10 h 44"/>
                  <a:gd name="T24" fmla="*/ 7 w 33"/>
                  <a:gd name="T25" fmla="*/ 37 h 44"/>
                  <a:gd name="T26" fmla="*/ 7 w 33"/>
                  <a:gd name="T27" fmla="*/ 39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7 w 33"/>
                  <a:gd name="T41" fmla="*/ 44 h 44"/>
                  <a:gd name="T42" fmla="*/ 24 w 33"/>
                  <a:gd name="T43" fmla="*/ 44 h 44"/>
                  <a:gd name="T44" fmla="*/ 24 w 33"/>
                  <a:gd name="T45" fmla="*/ 41 h 44"/>
                  <a:gd name="T46" fmla="*/ 21 w 33"/>
                  <a:gd name="T47" fmla="*/ 41 h 44"/>
                  <a:gd name="T48" fmla="*/ 17 w 33"/>
                  <a:gd name="T49" fmla="*/ 41 h 44"/>
                  <a:gd name="T50" fmla="*/ 15 w 33"/>
                  <a:gd name="T51" fmla="*/ 40 h 44"/>
                  <a:gd name="T52" fmla="*/ 14 w 33"/>
                  <a:gd name="T53" fmla="*/ 39 h 44"/>
                  <a:gd name="T54" fmla="*/ 14 w 33"/>
                  <a:gd name="T55" fmla="*/ 37 h 44"/>
                  <a:gd name="T56" fmla="*/ 14 w 33"/>
                  <a:gd name="T57" fmla="*/ 21 h 44"/>
                  <a:gd name="T58" fmla="*/ 15 w 33"/>
                  <a:gd name="T59" fmla="*/ 14 h 44"/>
                  <a:gd name="T60" fmla="*/ 17 w 33"/>
                  <a:gd name="T61" fmla="*/ 8 h 44"/>
                  <a:gd name="T62" fmla="*/ 21 w 33"/>
                  <a:gd name="T63" fmla="*/ 4 h 44"/>
                  <a:gd name="T64" fmla="*/ 26 w 33"/>
                  <a:gd name="T65" fmla="*/ 3 h 44"/>
                  <a:gd name="T66" fmla="*/ 27 w 33"/>
                  <a:gd name="T67" fmla="*/ 3 h 44"/>
                  <a:gd name="T68" fmla="*/ 26 w 33"/>
                  <a:gd name="T69" fmla="*/ 3 h 44"/>
                  <a:gd name="T70" fmla="*/ 25 w 33"/>
                  <a:gd name="T71" fmla="*/ 4 h 44"/>
                  <a:gd name="T72" fmla="*/ 25 w 33"/>
                  <a:gd name="T73" fmla="*/ 5 h 44"/>
                  <a:gd name="T74" fmla="*/ 24 w 33"/>
                  <a:gd name="T75" fmla="*/ 7 h 44"/>
                  <a:gd name="T76" fmla="*/ 25 w 33"/>
                  <a:gd name="T77" fmla="*/ 8 h 44"/>
                  <a:gd name="T78" fmla="*/ 26 w 33"/>
                  <a:gd name="T79" fmla="*/ 10 h 44"/>
                  <a:gd name="T80" fmla="*/ 27 w 33"/>
                  <a:gd name="T81" fmla="*/ 11 h 44"/>
                  <a:gd name="T82" fmla="*/ 29 w 33"/>
                  <a:gd name="T83" fmla="*/ 11 h 44"/>
                  <a:gd name="T84" fmla="*/ 30 w 33"/>
                  <a:gd name="T85" fmla="*/ 11 h 44"/>
                  <a:gd name="T86" fmla="*/ 31 w 33"/>
                  <a:gd name="T87" fmla="*/ 10 h 44"/>
                  <a:gd name="T88" fmla="*/ 33 w 33"/>
                  <a:gd name="T89" fmla="*/ 8 h 44"/>
                  <a:gd name="T90" fmla="*/ 33 w 33"/>
                  <a:gd name="T91" fmla="*/ 6 h 44"/>
                  <a:gd name="T92" fmla="*/ 32 w 33"/>
                  <a:gd name="T93" fmla="*/ 4 h 44"/>
                  <a:gd name="T94" fmla="*/ 31 w 33"/>
                  <a:gd name="T95" fmla="*/ 2 h 44"/>
                  <a:gd name="T96" fmla="*/ 29 w 33"/>
                  <a:gd name="T97" fmla="*/ 1 h 44"/>
                  <a:gd name="T98" fmla="*/ 26 w 33"/>
                  <a:gd name="T99" fmla="*/ 0 h 44"/>
                  <a:gd name="T100" fmla="*/ 23 w 33"/>
                  <a:gd name="T101" fmla="*/ 1 h 44"/>
                  <a:gd name="T102" fmla="*/ 21 w 33"/>
                  <a:gd name="T103" fmla="*/ 2 h 44"/>
                  <a:gd name="T104" fmla="*/ 19 w 33"/>
                  <a:gd name="T105" fmla="*/ 3 h 44"/>
                  <a:gd name="T106" fmla="*/ 17 w 33"/>
                  <a:gd name="T107" fmla="*/ 4 h 44"/>
                  <a:gd name="T108" fmla="*/ 16 w 33"/>
                  <a:gd name="T109" fmla="*/ 6 h 44"/>
                  <a:gd name="T110" fmla="*/ 15 w 33"/>
                  <a:gd name="T111" fmla="*/ 8 h 44"/>
                  <a:gd name="T112" fmla="*/ 14 w 33"/>
                  <a:gd name="T113" fmla="*/ 10 h 44"/>
                  <a:gd name="T114" fmla="*/ 13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3" y="11"/>
                    </a:moveTo>
                    <a:lnTo>
                      <a:pt x="13" y="0"/>
                    </a:lnTo>
                    <a:lnTo>
                      <a:pt x="0" y="2"/>
                    </a:lnTo>
                    <a:lnTo>
                      <a:pt x="0" y="5"/>
                    </a:lnTo>
                    <a:lnTo>
                      <a:pt x="2" y="5"/>
                    </a:lnTo>
                    <a:lnTo>
                      <a:pt x="4" y="5"/>
                    </a:lnTo>
                    <a:lnTo>
                      <a:pt x="5" y="5"/>
                    </a:lnTo>
                    <a:lnTo>
                      <a:pt x="6" y="6"/>
                    </a:lnTo>
                    <a:lnTo>
                      <a:pt x="7" y="6"/>
                    </a:lnTo>
                    <a:lnTo>
                      <a:pt x="7" y="7"/>
                    </a:lnTo>
                    <a:lnTo>
                      <a:pt x="7" y="9"/>
                    </a:lnTo>
                    <a:lnTo>
                      <a:pt x="7" y="10"/>
                    </a:lnTo>
                    <a:lnTo>
                      <a:pt x="7" y="37"/>
                    </a:lnTo>
                    <a:lnTo>
                      <a:pt x="7" y="39"/>
                    </a:lnTo>
                    <a:lnTo>
                      <a:pt x="6" y="41"/>
                    </a:lnTo>
                    <a:lnTo>
                      <a:pt x="4" y="41"/>
                    </a:lnTo>
                    <a:lnTo>
                      <a:pt x="0" y="41"/>
                    </a:lnTo>
                    <a:lnTo>
                      <a:pt x="0" y="44"/>
                    </a:lnTo>
                    <a:lnTo>
                      <a:pt x="6" y="44"/>
                    </a:lnTo>
                    <a:lnTo>
                      <a:pt x="11" y="44"/>
                    </a:lnTo>
                    <a:lnTo>
                      <a:pt x="17" y="44"/>
                    </a:lnTo>
                    <a:lnTo>
                      <a:pt x="24" y="44"/>
                    </a:lnTo>
                    <a:lnTo>
                      <a:pt x="24" y="41"/>
                    </a:lnTo>
                    <a:lnTo>
                      <a:pt x="21" y="41"/>
                    </a:lnTo>
                    <a:lnTo>
                      <a:pt x="17" y="41"/>
                    </a:lnTo>
                    <a:lnTo>
                      <a:pt x="15" y="40"/>
                    </a:lnTo>
                    <a:lnTo>
                      <a:pt x="14" y="39"/>
                    </a:lnTo>
                    <a:lnTo>
                      <a:pt x="14" y="37"/>
                    </a:lnTo>
                    <a:lnTo>
                      <a:pt x="14" y="21"/>
                    </a:lnTo>
                    <a:lnTo>
                      <a:pt x="15" y="14"/>
                    </a:lnTo>
                    <a:lnTo>
                      <a:pt x="17" y="8"/>
                    </a:lnTo>
                    <a:lnTo>
                      <a:pt x="21" y="4"/>
                    </a:lnTo>
                    <a:lnTo>
                      <a:pt x="26" y="3"/>
                    </a:lnTo>
                    <a:lnTo>
                      <a:pt x="27" y="3"/>
                    </a:lnTo>
                    <a:lnTo>
                      <a:pt x="26" y="3"/>
                    </a:lnTo>
                    <a:lnTo>
                      <a:pt x="25" y="4"/>
                    </a:lnTo>
                    <a:lnTo>
                      <a:pt x="25" y="5"/>
                    </a:lnTo>
                    <a:lnTo>
                      <a:pt x="24" y="7"/>
                    </a:lnTo>
                    <a:lnTo>
                      <a:pt x="25" y="8"/>
                    </a:lnTo>
                    <a:lnTo>
                      <a:pt x="26" y="10"/>
                    </a:lnTo>
                    <a:lnTo>
                      <a:pt x="27" y="11"/>
                    </a:lnTo>
                    <a:lnTo>
                      <a:pt x="29" y="11"/>
                    </a:lnTo>
                    <a:lnTo>
                      <a:pt x="30" y="11"/>
                    </a:lnTo>
                    <a:lnTo>
                      <a:pt x="31" y="10"/>
                    </a:lnTo>
                    <a:lnTo>
                      <a:pt x="33" y="8"/>
                    </a:lnTo>
                    <a:lnTo>
                      <a:pt x="33" y="6"/>
                    </a:lnTo>
                    <a:lnTo>
                      <a:pt x="32" y="4"/>
                    </a:lnTo>
                    <a:lnTo>
                      <a:pt x="31" y="2"/>
                    </a:lnTo>
                    <a:lnTo>
                      <a:pt x="29" y="1"/>
                    </a:lnTo>
                    <a:lnTo>
                      <a:pt x="26" y="0"/>
                    </a:lnTo>
                    <a:lnTo>
                      <a:pt x="23" y="1"/>
                    </a:lnTo>
                    <a:lnTo>
                      <a:pt x="21" y="2"/>
                    </a:lnTo>
                    <a:lnTo>
                      <a:pt x="19" y="3"/>
                    </a:lnTo>
                    <a:lnTo>
                      <a:pt x="17" y="4"/>
                    </a:lnTo>
                    <a:lnTo>
                      <a:pt x="16" y="6"/>
                    </a:lnTo>
                    <a:lnTo>
                      <a:pt x="15" y="8"/>
                    </a:lnTo>
                    <a:lnTo>
                      <a:pt x="14" y="10"/>
                    </a:lnTo>
                    <a:lnTo>
                      <a:pt x="13"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5" name="Freeform 526"/>
              <p:cNvSpPr>
                <a:spLocks noChangeAspect="1"/>
              </p:cNvSpPr>
              <p:nvPr/>
            </p:nvSpPr>
            <p:spPr bwMode="auto">
              <a:xfrm>
                <a:off x="2128" y="3217"/>
                <a:ext cx="33" cy="46"/>
              </a:xfrm>
              <a:custGeom>
                <a:avLst/>
                <a:gdLst>
                  <a:gd name="T0" fmla="*/ 19 w 33"/>
                  <a:gd name="T1" fmla="*/ 25 h 46"/>
                  <a:gd name="T2" fmla="*/ 22 w 33"/>
                  <a:gd name="T3" fmla="*/ 26 h 46"/>
                  <a:gd name="T4" fmla="*/ 25 w 33"/>
                  <a:gd name="T5" fmla="*/ 28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2 w 33"/>
                  <a:gd name="T21" fmla="*/ 28 h 46"/>
                  <a:gd name="T22" fmla="*/ 0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8 w 33"/>
                  <a:gd name="T47" fmla="*/ 22 h 46"/>
                  <a:gd name="T48" fmla="*/ 23 w 33"/>
                  <a:gd name="T49" fmla="*/ 19 h 46"/>
                  <a:gd name="T50" fmla="*/ 17 w 33"/>
                  <a:gd name="T51" fmla="*/ 17 h 46"/>
                  <a:gd name="T52" fmla="*/ 13 w 33"/>
                  <a:gd name="T53" fmla="*/ 17 h 46"/>
                  <a:gd name="T54" fmla="*/ 9 w 33"/>
                  <a:gd name="T55" fmla="*/ 15 h 46"/>
                  <a:gd name="T56" fmla="*/ 6 w 33"/>
                  <a:gd name="T57" fmla="*/ 13 h 46"/>
                  <a:gd name="T58" fmla="*/ 5 w 33"/>
                  <a:gd name="T59" fmla="*/ 9 h 46"/>
                  <a:gd name="T60" fmla="*/ 7 w 33"/>
                  <a:gd name="T61" fmla="*/ 4 h 46"/>
                  <a:gd name="T62" fmla="*/ 16 w 33"/>
                  <a:gd name="T63" fmla="*/ 2 h 46"/>
                  <a:gd name="T64" fmla="*/ 22 w 33"/>
                  <a:gd name="T65" fmla="*/ 3 h 46"/>
                  <a:gd name="T66" fmla="*/ 26 w 33"/>
                  <a:gd name="T67" fmla="*/ 7 h 46"/>
                  <a:gd name="T68" fmla="*/ 27 w 33"/>
                  <a:gd name="T69" fmla="*/ 11 h 46"/>
                  <a:gd name="T70" fmla="*/ 28 w 33"/>
                  <a:gd name="T71" fmla="*/ 14 h 46"/>
                  <a:gd name="T72" fmla="*/ 29 w 33"/>
                  <a:gd name="T73" fmla="*/ 15 h 46"/>
                  <a:gd name="T74" fmla="*/ 30 w 33"/>
                  <a:gd name="T75" fmla="*/ 14 h 46"/>
                  <a:gd name="T76" fmla="*/ 30 w 33"/>
                  <a:gd name="T77" fmla="*/ 12 h 46"/>
                  <a:gd name="T78" fmla="*/ 30 w 33"/>
                  <a:gd name="T79" fmla="*/ 0 h 46"/>
                  <a:gd name="T80" fmla="*/ 28 w 33"/>
                  <a:gd name="T81" fmla="*/ 0 h 46"/>
                  <a:gd name="T82" fmla="*/ 26 w 33"/>
                  <a:gd name="T83" fmla="*/ 2 h 46"/>
                  <a:gd name="T84" fmla="*/ 23 w 33"/>
                  <a:gd name="T85" fmla="*/ 1 h 46"/>
                  <a:gd name="T86" fmla="*/ 18 w 33"/>
                  <a:gd name="T87" fmla="*/ 0 h 46"/>
                  <a:gd name="T88" fmla="*/ 8 w 33"/>
                  <a:gd name="T89" fmla="*/ 1 h 46"/>
                  <a:gd name="T90" fmla="*/ 1 w 33"/>
                  <a:gd name="T91" fmla="*/ 8 h 46"/>
                  <a:gd name="T92" fmla="*/ 1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5" y="28"/>
                    </a:lnTo>
                    <a:lnTo>
                      <a:pt x="27" y="30"/>
                    </a:lnTo>
                    <a:lnTo>
                      <a:pt x="28" y="32"/>
                    </a:lnTo>
                    <a:lnTo>
                      <a:pt x="28" y="34"/>
                    </a:lnTo>
                    <a:lnTo>
                      <a:pt x="27" y="38"/>
                    </a:lnTo>
                    <a:lnTo>
                      <a:pt x="25" y="41"/>
                    </a:lnTo>
                    <a:lnTo>
                      <a:pt x="22" y="43"/>
                    </a:lnTo>
                    <a:lnTo>
                      <a:pt x="17" y="43"/>
                    </a:lnTo>
                    <a:lnTo>
                      <a:pt x="14" y="43"/>
                    </a:lnTo>
                    <a:lnTo>
                      <a:pt x="11" y="42"/>
                    </a:lnTo>
                    <a:lnTo>
                      <a:pt x="9" y="41"/>
                    </a:lnTo>
                    <a:lnTo>
                      <a:pt x="7" y="39"/>
                    </a:lnTo>
                    <a:lnTo>
                      <a:pt x="6" y="37"/>
                    </a:lnTo>
                    <a:lnTo>
                      <a:pt x="5" y="35"/>
                    </a:lnTo>
                    <a:lnTo>
                      <a:pt x="4" y="32"/>
                    </a:lnTo>
                    <a:lnTo>
                      <a:pt x="3" y="29"/>
                    </a:lnTo>
                    <a:lnTo>
                      <a:pt x="2" y="28"/>
                    </a:lnTo>
                    <a:lnTo>
                      <a:pt x="1" y="28"/>
                    </a:lnTo>
                    <a:lnTo>
                      <a:pt x="0" y="28"/>
                    </a:lnTo>
                    <a:lnTo>
                      <a:pt x="0" y="30"/>
                    </a:lnTo>
                    <a:lnTo>
                      <a:pt x="0" y="43"/>
                    </a:lnTo>
                    <a:lnTo>
                      <a:pt x="0"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5"/>
                    </a:lnTo>
                    <a:lnTo>
                      <a:pt x="17" y="46"/>
                    </a:lnTo>
                    <a:lnTo>
                      <a:pt x="24" y="44"/>
                    </a:lnTo>
                    <a:lnTo>
                      <a:pt x="29" y="41"/>
                    </a:lnTo>
                    <a:lnTo>
                      <a:pt x="32" y="37"/>
                    </a:lnTo>
                    <a:lnTo>
                      <a:pt x="33" y="32"/>
                    </a:lnTo>
                    <a:lnTo>
                      <a:pt x="32" y="28"/>
                    </a:lnTo>
                    <a:lnTo>
                      <a:pt x="31" y="25"/>
                    </a:lnTo>
                    <a:lnTo>
                      <a:pt x="30" y="23"/>
                    </a:lnTo>
                    <a:lnTo>
                      <a:pt x="28" y="22"/>
                    </a:lnTo>
                    <a:lnTo>
                      <a:pt x="26" y="20"/>
                    </a:lnTo>
                    <a:lnTo>
                      <a:pt x="23" y="19"/>
                    </a:lnTo>
                    <a:lnTo>
                      <a:pt x="20" y="18"/>
                    </a:lnTo>
                    <a:lnTo>
                      <a:pt x="17" y="17"/>
                    </a:lnTo>
                    <a:lnTo>
                      <a:pt x="15" y="17"/>
                    </a:lnTo>
                    <a:lnTo>
                      <a:pt x="13" y="17"/>
                    </a:lnTo>
                    <a:lnTo>
                      <a:pt x="11" y="16"/>
                    </a:lnTo>
                    <a:lnTo>
                      <a:pt x="9" y="15"/>
                    </a:lnTo>
                    <a:lnTo>
                      <a:pt x="7" y="14"/>
                    </a:lnTo>
                    <a:lnTo>
                      <a:pt x="6" y="13"/>
                    </a:lnTo>
                    <a:lnTo>
                      <a:pt x="5" y="11"/>
                    </a:lnTo>
                    <a:lnTo>
                      <a:pt x="5" y="9"/>
                    </a:lnTo>
                    <a:lnTo>
                      <a:pt x="5" y="7"/>
                    </a:lnTo>
                    <a:lnTo>
                      <a:pt x="7" y="4"/>
                    </a:lnTo>
                    <a:lnTo>
                      <a:pt x="11" y="2"/>
                    </a:lnTo>
                    <a:lnTo>
                      <a:pt x="16" y="2"/>
                    </a:lnTo>
                    <a:lnTo>
                      <a:pt x="20" y="2"/>
                    </a:lnTo>
                    <a:lnTo>
                      <a:pt x="22" y="3"/>
                    </a:lnTo>
                    <a:lnTo>
                      <a:pt x="24" y="5"/>
                    </a:lnTo>
                    <a:lnTo>
                      <a:pt x="26" y="7"/>
                    </a:lnTo>
                    <a:lnTo>
                      <a:pt x="27" y="9"/>
                    </a:lnTo>
                    <a:lnTo>
                      <a:pt x="27" y="11"/>
                    </a:lnTo>
                    <a:lnTo>
                      <a:pt x="28" y="12"/>
                    </a:lnTo>
                    <a:lnTo>
                      <a:pt x="28" y="14"/>
                    </a:lnTo>
                    <a:lnTo>
                      <a:pt x="28" y="15"/>
                    </a:lnTo>
                    <a:lnTo>
                      <a:pt x="29" y="15"/>
                    </a:lnTo>
                    <a:lnTo>
                      <a:pt x="30" y="15"/>
                    </a:lnTo>
                    <a:lnTo>
                      <a:pt x="30" y="14"/>
                    </a:lnTo>
                    <a:lnTo>
                      <a:pt x="30" y="13"/>
                    </a:lnTo>
                    <a:lnTo>
                      <a:pt x="30" y="12"/>
                    </a:lnTo>
                    <a:lnTo>
                      <a:pt x="30" y="2"/>
                    </a:lnTo>
                    <a:lnTo>
                      <a:pt x="30" y="0"/>
                    </a:lnTo>
                    <a:lnTo>
                      <a:pt x="29" y="0"/>
                    </a:lnTo>
                    <a:lnTo>
                      <a:pt x="28" y="0"/>
                    </a:lnTo>
                    <a:lnTo>
                      <a:pt x="27" y="1"/>
                    </a:lnTo>
                    <a:lnTo>
                      <a:pt x="26" y="2"/>
                    </a:lnTo>
                    <a:lnTo>
                      <a:pt x="25" y="3"/>
                    </a:lnTo>
                    <a:lnTo>
                      <a:pt x="23" y="1"/>
                    </a:lnTo>
                    <a:lnTo>
                      <a:pt x="20" y="0"/>
                    </a:lnTo>
                    <a:lnTo>
                      <a:pt x="18" y="0"/>
                    </a:lnTo>
                    <a:lnTo>
                      <a:pt x="16" y="0"/>
                    </a:lnTo>
                    <a:lnTo>
                      <a:pt x="8" y="1"/>
                    </a:lnTo>
                    <a:lnTo>
                      <a:pt x="3" y="4"/>
                    </a:lnTo>
                    <a:lnTo>
                      <a:pt x="1" y="8"/>
                    </a:lnTo>
                    <a:lnTo>
                      <a:pt x="0" y="12"/>
                    </a:lnTo>
                    <a:lnTo>
                      <a:pt x="1" y="17"/>
                    </a:lnTo>
                    <a:lnTo>
                      <a:pt x="4" y="21"/>
                    </a:lnTo>
                    <a:lnTo>
                      <a:pt x="7" y="22"/>
                    </a:lnTo>
                    <a:lnTo>
                      <a:pt x="9"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6" name="Freeform 527"/>
              <p:cNvSpPr>
                <a:spLocks noChangeAspect="1"/>
              </p:cNvSpPr>
              <p:nvPr/>
            </p:nvSpPr>
            <p:spPr bwMode="auto">
              <a:xfrm>
                <a:off x="2176" y="3187"/>
                <a:ext cx="4" cy="99"/>
              </a:xfrm>
              <a:custGeom>
                <a:avLst/>
                <a:gdLst>
                  <a:gd name="T0" fmla="*/ 4 w 4"/>
                  <a:gd name="T1" fmla="*/ 3 h 99"/>
                  <a:gd name="T2" fmla="*/ 4 w 4"/>
                  <a:gd name="T3" fmla="*/ 2 h 99"/>
                  <a:gd name="T4" fmla="*/ 4 w 4"/>
                  <a:gd name="T5" fmla="*/ 1 h 99"/>
                  <a:gd name="T6" fmla="*/ 3 w 4"/>
                  <a:gd name="T7" fmla="*/ 0 h 99"/>
                  <a:gd name="T8" fmla="*/ 2 w 4"/>
                  <a:gd name="T9" fmla="*/ 0 h 99"/>
                  <a:gd name="T10" fmla="*/ 1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1 w 4"/>
                  <a:gd name="T25" fmla="*/ 99 h 99"/>
                  <a:gd name="T26" fmla="*/ 2 w 4"/>
                  <a:gd name="T27" fmla="*/ 99 h 99"/>
                  <a:gd name="T28" fmla="*/ 3 w 4"/>
                  <a:gd name="T29" fmla="*/ 99 h 99"/>
                  <a:gd name="T30" fmla="*/ 4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4" y="1"/>
                    </a:lnTo>
                    <a:lnTo>
                      <a:pt x="3" y="0"/>
                    </a:lnTo>
                    <a:lnTo>
                      <a:pt x="2" y="0"/>
                    </a:lnTo>
                    <a:lnTo>
                      <a:pt x="1" y="0"/>
                    </a:lnTo>
                    <a:lnTo>
                      <a:pt x="0" y="1"/>
                    </a:lnTo>
                    <a:lnTo>
                      <a:pt x="0" y="2"/>
                    </a:lnTo>
                    <a:lnTo>
                      <a:pt x="0" y="3"/>
                    </a:lnTo>
                    <a:lnTo>
                      <a:pt x="0" y="96"/>
                    </a:lnTo>
                    <a:lnTo>
                      <a:pt x="0" y="97"/>
                    </a:lnTo>
                    <a:lnTo>
                      <a:pt x="0" y="98"/>
                    </a:lnTo>
                    <a:lnTo>
                      <a:pt x="1" y="99"/>
                    </a:lnTo>
                    <a:lnTo>
                      <a:pt x="2" y="99"/>
                    </a:lnTo>
                    <a:lnTo>
                      <a:pt x="3" y="99"/>
                    </a:lnTo>
                    <a:lnTo>
                      <a:pt x="4"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7" name="Freeform 528"/>
              <p:cNvSpPr>
                <a:spLocks noChangeAspect="1"/>
              </p:cNvSpPr>
              <p:nvPr/>
            </p:nvSpPr>
            <p:spPr bwMode="auto">
              <a:xfrm>
                <a:off x="2228" y="3208"/>
                <a:ext cx="61" cy="57"/>
              </a:xfrm>
              <a:custGeom>
                <a:avLst/>
                <a:gdLst>
                  <a:gd name="T0" fmla="*/ 59 w 61"/>
                  <a:gd name="T1" fmla="*/ 31 h 57"/>
                  <a:gd name="T2" fmla="*/ 60 w 61"/>
                  <a:gd name="T3" fmla="*/ 30 h 57"/>
                  <a:gd name="T4" fmla="*/ 61 w 61"/>
                  <a:gd name="T5" fmla="*/ 29 h 57"/>
                  <a:gd name="T6" fmla="*/ 60 w 61"/>
                  <a:gd name="T7" fmla="*/ 27 h 57"/>
                  <a:gd name="T8" fmla="*/ 59 w 61"/>
                  <a:gd name="T9" fmla="*/ 26 h 57"/>
                  <a:gd name="T10" fmla="*/ 4 w 61"/>
                  <a:gd name="T11" fmla="*/ 0 h 57"/>
                  <a:gd name="T12" fmla="*/ 2 w 61"/>
                  <a:gd name="T13" fmla="*/ 0 h 57"/>
                  <a:gd name="T14" fmla="*/ 2 w 61"/>
                  <a:gd name="T15" fmla="*/ 0 h 57"/>
                  <a:gd name="T16" fmla="*/ 0 w 61"/>
                  <a:gd name="T17" fmla="*/ 0 h 57"/>
                  <a:gd name="T18" fmla="*/ 0 w 61"/>
                  <a:gd name="T19" fmla="*/ 2 h 57"/>
                  <a:gd name="T20" fmla="*/ 0 w 61"/>
                  <a:gd name="T21" fmla="*/ 3 h 57"/>
                  <a:gd name="T22" fmla="*/ 2 w 61"/>
                  <a:gd name="T23" fmla="*/ 4 h 57"/>
                  <a:gd name="T24" fmla="*/ 54 w 61"/>
                  <a:gd name="T25" fmla="*/ 29 h 57"/>
                  <a:gd name="T26" fmla="*/ 2 w 61"/>
                  <a:gd name="T27" fmla="*/ 53 h 57"/>
                  <a:gd name="T28" fmla="*/ 0 w 61"/>
                  <a:gd name="T29" fmla="*/ 54 h 57"/>
                  <a:gd name="T30" fmla="*/ 0 w 61"/>
                  <a:gd name="T31" fmla="*/ 55 h 57"/>
                  <a:gd name="T32" fmla="*/ 0 w 61"/>
                  <a:gd name="T33" fmla="*/ 57 h 57"/>
                  <a:gd name="T34" fmla="*/ 2 w 61"/>
                  <a:gd name="T35" fmla="*/ 57 h 57"/>
                  <a:gd name="T36" fmla="*/ 2 w 61"/>
                  <a:gd name="T37" fmla="*/ 57 h 57"/>
                  <a:gd name="T38" fmla="*/ 4 w 61"/>
                  <a:gd name="T39" fmla="*/ 57 h 57"/>
                  <a:gd name="T40" fmla="*/ 59 w 61"/>
                  <a:gd name="T41"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57">
                    <a:moveTo>
                      <a:pt x="59" y="31"/>
                    </a:moveTo>
                    <a:lnTo>
                      <a:pt x="60" y="30"/>
                    </a:lnTo>
                    <a:lnTo>
                      <a:pt x="61" y="29"/>
                    </a:lnTo>
                    <a:lnTo>
                      <a:pt x="60" y="27"/>
                    </a:lnTo>
                    <a:lnTo>
                      <a:pt x="59" y="26"/>
                    </a:lnTo>
                    <a:lnTo>
                      <a:pt x="4" y="0"/>
                    </a:lnTo>
                    <a:lnTo>
                      <a:pt x="2" y="0"/>
                    </a:lnTo>
                    <a:lnTo>
                      <a:pt x="2" y="0"/>
                    </a:lnTo>
                    <a:lnTo>
                      <a:pt x="0" y="0"/>
                    </a:lnTo>
                    <a:lnTo>
                      <a:pt x="0" y="2"/>
                    </a:lnTo>
                    <a:lnTo>
                      <a:pt x="0" y="3"/>
                    </a:lnTo>
                    <a:lnTo>
                      <a:pt x="2" y="4"/>
                    </a:lnTo>
                    <a:lnTo>
                      <a:pt x="54" y="29"/>
                    </a:lnTo>
                    <a:lnTo>
                      <a:pt x="2" y="53"/>
                    </a:lnTo>
                    <a:lnTo>
                      <a:pt x="0" y="54"/>
                    </a:lnTo>
                    <a:lnTo>
                      <a:pt x="0" y="55"/>
                    </a:lnTo>
                    <a:lnTo>
                      <a:pt x="0" y="57"/>
                    </a:lnTo>
                    <a:lnTo>
                      <a:pt x="2" y="57"/>
                    </a:lnTo>
                    <a:lnTo>
                      <a:pt x="2" y="57"/>
                    </a:lnTo>
                    <a:lnTo>
                      <a:pt x="4" y="57"/>
                    </a:lnTo>
                    <a:lnTo>
                      <a:pt x="59"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8" name="Freeform 529"/>
              <p:cNvSpPr>
                <a:spLocks noChangeAspect="1"/>
              </p:cNvSpPr>
              <p:nvPr/>
            </p:nvSpPr>
            <p:spPr bwMode="auto">
              <a:xfrm>
                <a:off x="2337" y="3187"/>
                <a:ext cx="4" cy="99"/>
              </a:xfrm>
              <a:custGeom>
                <a:avLst/>
                <a:gdLst>
                  <a:gd name="T0" fmla="*/ 4 w 4"/>
                  <a:gd name="T1" fmla="*/ 3 h 99"/>
                  <a:gd name="T2" fmla="*/ 4 w 4"/>
                  <a:gd name="T3" fmla="*/ 2 h 99"/>
                  <a:gd name="T4" fmla="*/ 3 w 4"/>
                  <a:gd name="T5" fmla="*/ 1 h 99"/>
                  <a:gd name="T6" fmla="*/ 3 w 4"/>
                  <a:gd name="T7" fmla="*/ 0 h 99"/>
                  <a:gd name="T8" fmla="*/ 2 w 4"/>
                  <a:gd name="T9" fmla="*/ 0 h 99"/>
                  <a:gd name="T10" fmla="*/ 0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0 w 4"/>
                  <a:gd name="T25" fmla="*/ 99 h 99"/>
                  <a:gd name="T26" fmla="*/ 2 w 4"/>
                  <a:gd name="T27" fmla="*/ 99 h 99"/>
                  <a:gd name="T28" fmla="*/ 3 w 4"/>
                  <a:gd name="T29" fmla="*/ 99 h 99"/>
                  <a:gd name="T30" fmla="*/ 3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3" y="1"/>
                    </a:lnTo>
                    <a:lnTo>
                      <a:pt x="3" y="0"/>
                    </a:lnTo>
                    <a:lnTo>
                      <a:pt x="2" y="0"/>
                    </a:lnTo>
                    <a:lnTo>
                      <a:pt x="0" y="0"/>
                    </a:lnTo>
                    <a:lnTo>
                      <a:pt x="0" y="1"/>
                    </a:lnTo>
                    <a:lnTo>
                      <a:pt x="0" y="2"/>
                    </a:lnTo>
                    <a:lnTo>
                      <a:pt x="0" y="3"/>
                    </a:lnTo>
                    <a:lnTo>
                      <a:pt x="0" y="96"/>
                    </a:lnTo>
                    <a:lnTo>
                      <a:pt x="0" y="97"/>
                    </a:lnTo>
                    <a:lnTo>
                      <a:pt x="0" y="98"/>
                    </a:lnTo>
                    <a:lnTo>
                      <a:pt x="0" y="99"/>
                    </a:lnTo>
                    <a:lnTo>
                      <a:pt x="2" y="99"/>
                    </a:lnTo>
                    <a:lnTo>
                      <a:pt x="3" y="99"/>
                    </a:lnTo>
                    <a:lnTo>
                      <a:pt x="3"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9" name="Freeform 530"/>
              <p:cNvSpPr>
                <a:spLocks noChangeAspect="1"/>
              </p:cNvSpPr>
              <p:nvPr/>
            </p:nvSpPr>
            <p:spPr bwMode="auto">
              <a:xfrm>
                <a:off x="2356" y="3217"/>
                <a:ext cx="38" cy="46"/>
              </a:xfrm>
              <a:custGeom>
                <a:avLst/>
                <a:gdLst>
                  <a:gd name="T0" fmla="*/ 8 w 38"/>
                  <a:gd name="T1" fmla="*/ 23 h 46"/>
                  <a:gd name="T2" fmla="*/ 9 w 38"/>
                  <a:gd name="T3" fmla="*/ 13 h 46"/>
                  <a:gd name="T4" fmla="*/ 13 w 38"/>
                  <a:gd name="T5" fmla="*/ 6 h 46"/>
                  <a:gd name="T6" fmla="*/ 17 w 38"/>
                  <a:gd name="T7" fmla="*/ 3 h 46"/>
                  <a:gd name="T8" fmla="*/ 21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9 h 46"/>
                  <a:gd name="T24" fmla="*/ 28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5 w 38"/>
                  <a:gd name="T37" fmla="*/ 14 h 46"/>
                  <a:gd name="T38" fmla="*/ 36 w 38"/>
                  <a:gd name="T39" fmla="*/ 12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4 w 38"/>
                  <a:gd name="T73" fmla="*/ 39 h 46"/>
                  <a:gd name="T74" fmla="*/ 36 w 38"/>
                  <a:gd name="T75" fmla="*/ 37 h 46"/>
                  <a:gd name="T76" fmla="*/ 37 w 38"/>
                  <a:gd name="T77" fmla="*/ 35 h 46"/>
                  <a:gd name="T78" fmla="*/ 38 w 38"/>
                  <a:gd name="T79" fmla="*/ 33 h 46"/>
                  <a:gd name="T80" fmla="*/ 38 w 38"/>
                  <a:gd name="T81" fmla="*/ 33 h 46"/>
                  <a:gd name="T82" fmla="*/ 37 w 38"/>
                  <a:gd name="T83" fmla="*/ 32 h 46"/>
                  <a:gd name="T84" fmla="*/ 36 w 38"/>
                  <a:gd name="T85" fmla="*/ 32 h 46"/>
                  <a:gd name="T86" fmla="*/ 36 w 38"/>
                  <a:gd name="T87" fmla="*/ 32 h 46"/>
                  <a:gd name="T88" fmla="*/ 35 w 38"/>
                  <a:gd name="T89" fmla="*/ 33 h 46"/>
                  <a:gd name="T90" fmla="*/ 34 w 38"/>
                  <a:gd name="T91" fmla="*/ 36 h 46"/>
                  <a:gd name="T92" fmla="*/ 32 w 38"/>
                  <a:gd name="T93" fmla="*/ 38 h 46"/>
                  <a:gd name="T94" fmla="*/ 31 w 38"/>
                  <a:gd name="T95" fmla="*/ 40 h 46"/>
                  <a:gd name="T96" fmla="*/ 29 w 38"/>
                  <a:gd name="T97" fmla="*/ 41 h 46"/>
                  <a:gd name="T98" fmla="*/ 27 w 38"/>
                  <a:gd name="T99" fmla="*/ 42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6 h 46"/>
                  <a:gd name="T116" fmla="*/ 9 w 38"/>
                  <a:gd name="T117" fmla="*/ 33 h 46"/>
                  <a:gd name="T118" fmla="*/ 8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6"/>
                    </a:lnTo>
                    <a:lnTo>
                      <a:pt x="17" y="3"/>
                    </a:lnTo>
                    <a:lnTo>
                      <a:pt x="21" y="2"/>
                    </a:lnTo>
                    <a:lnTo>
                      <a:pt x="23" y="2"/>
                    </a:lnTo>
                    <a:lnTo>
                      <a:pt x="26" y="3"/>
                    </a:lnTo>
                    <a:lnTo>
                      <a:pt x="29" y="4"/>
                    </a:lnTo>
                    <a:lnTo>
                      <a:pt x="32" y="6"/>
                    </a:lnTo>
                    <a:lnTo>
                      <a:pt x="30" y="7"/>
                    </a:lnTo>
                    <a:lnTo>
                      <a:pt x="28" y="8"/>
                    </a:lnTo>
                    <a:lnTo>
                      <a:pt x="28" y="9"/>
                    </a:lnTo>
                    <a:lnTo>
                      <a:pt x="28" y="11"/>
                    </a:lnTo>
                    <a:lnTo>
                      <a:pt x="28" y="12"/>
                    </a:lnTo>
                    <a:lnTo>
                      <a:pt x="29" y="14"/>
                    </a:lnTo>
                    <a:lnTo>
                      <a:pt x="30" y="15"/>
                    </a:lnTo>
                    <a:lnTo>
                      <a:pt x="32" y="15"/>
                    </a:lnTo>
                    <a:lnTo>
                      <a:pt x="34" y="15"/>
                    </a:lnTo>
                    <a:lnTo>
                      <a:pt x="35" y="14"/>
                    </a:lnTo>
                    <a:lnTo>
                      <a:pt x="36" y="12"/>
                    </a:lnTo>
                    <a:lnTo>
                      <a:pt x="37" y="11"/>
                    </a:lnTo>
                    <a:lnTo>
                      <a:pt x="35" y="6"/>
                    </a:lnTo>
                    <a:lnTo>
                      <a:pt x="32" y="3"/>
                    </a:lnTo>
                    <a:lnTo>
                      <a:pt x="27" y="1"/>
                    </a:lnTo>
                    <a:lnTo>
                      <a:pt x="21" y="0"/>
                    </a:lnTo>
                    <a:lnTo>
                      <a:pt x="13" y="2"/>
                    </a:lnTo>
                    <a:lnTo>
                      <a:pt x="6" y="7"/>
                    </a:lnTo>
                    <a:lnTo>
                      <a:pt x="1" y="14"/>
                    </a:lnTo>
                    <a:lnTo>
                      <a:pt x="0" y="23"/>
                    </a:lnTo>
                    <a:lnTo>
                      <a:pt x="2" y="32"/>
                    </a:lnTo>
                    <a:lnTo>
                      <a:pt x="6" y="39"/>
                    </a:lnTo>
                    <a:lnTo>
                      <a:pt x="13" y="44"/>
                    </a:lnTo>
                    <a:lnTo>
                      <a:pt x="21" y="46"/>
                    </a:lnTo>
                    <a:lnTo>
                      <a:pt x="26" y="45"/>
                    </a:lnTo>
                    <a:lnTo>
                      <a:pt x="29" y="44"/>
                    </a:lnTo>
                    <a:lnTo>
                      <a:pt x="32" y="42"/>
                    </a:lnTo>
                    <a:lnTo>
                      <a:pt x="34" y="39"/>
                    </a:lnTo>
                    <a:lnTo>
                      <a:pt x="36" y="37"/>
                    </a:lnTo>
                    <a:lnTo>
                      <a:pt x="37" y="35"/>
                    </a:lnTo>
                    <a:lnTo>
                      <a:pt x="38" y="33"/>
                    </a:lnTo>
                    <a:lnTo>
                      <a:pt x="38" y="33"/>
                    </a:lnTo>
                    <a:lnTo>
                      <a:pt x="37" y="32"/>
                    </a:lnTo>
                    <a:lnTo>
                      <a:pt x="36" y="32"/>
                    </a:lnTo>
                    <a:lnTo>
                      <a:pt x="36" y="32"/>
                    </a:lnTo>
                    <a:lnTo>
                      <a:pt x="35" y="33"/>
                    </a:lnTo>
                    <a:lnTo>
                      <a:pt x="34" y="36"/>
                    </a:lnTo>
                    <a:lnTo>
                      <a:pt x="32" y="38"/>
                    </a:lnTo>
                    <a:lnTo>
                      <a:pt x="31" y="40"/>
                    </a:lnTo>
                    <a:lnTo>
                      <a:pt x="29" y="41"/>
                    </a:lnTo>
                    <a:lnTo>
                      <a:pt x="27" y="42"/>
                    </a:lnTo>
                    <a:lnTo>
                      <a:pt x="25" y="43"/>
                    </a:lnTo>
                    <a:lnTo>
                      <a:pt x="24" y="43"/>
                    </a:lnTo>
                    <a:lnTo>
                      <a:pt x="22" y="43"/>
                    </a:lnTo>
                    <a:lnTo>
                      <a:pt x="20" y="43"/>
                    </a:lnTo>
                    <a:lnTo>
                      <a:pt x="18" y="42"/>
                    </a:lnTo>
                    <a:lnTo>
                      <a:pt x="15" y="41"/>
                    </a:lnTo>
                    <a:lnTo>
                      <a:pt x="13" y="39"/>
                    </a:lnTo>
                    <a:lnTo>
                      <a:pt x="11" y="36"/>
                    </a:lnTo>
                    <a:lnTo>
                      <a:pt x="9" y="33"/>
                    </a:lnTo>
                    <a:lnTo>
                      <a:pt x="8"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0" name="Freeform 531"/>
              <p:cNvSpPr>
                <a:spLocks noChangeAspect="1"/>
              </p:cNvSpPr>
              <p:nvPr/>
            </p:nvSpPr>
            <p:spPr bwMode="auto">
              <a:xfrm>
                <a:off x="2400" y="3186"/>
                <a:ext cx="18" cy="36"/>
              </a:xfrm>
              <a:custGeom>
                <a:avLst/>
                <a:gdLst>
                  <a:gd name="T0" fmla="*/ 17 w 18"/>
                  <a:gd name="T1" fmla="*/ 6 h 36"/>
                  <a:gd name="T2" fmla="*/ 17 w 18"/>
                  <a:gd name="T3" fmla="*/ 5 h 36"/>
                  <a:gd name="T4" fmla="*/ 18 w 18"/>
                  <a:gd name="T5" fmla="*/ 4 h 36"/>
                  <a:gd name="T6" fmla="*/ 17 w 18"/>
                  <a:gd name="T7" fmla="*/ 3 h 36"/>
                  <a:gd name="T8" fmla="*/ 16 w 18"/>
                  <a:gd name="T9" fmla="*/ 1 h 36"/>
                  <a:gd name="T10" fmla="*/ 15 w 18"/>
                  <a:gd name="T11" fmla="*/ 1 h 36"/>
                  <a:gd name="T12" fmla="*/ 13 w 18"/>
                  <a:gd name="T13" fmla="*/ 0 h 36"/>
                  <a:gd name="T14" fmla="*/ 12 w 18"/>
                  <a:gd name="T15" fmla="*/ 1 h 36"/>
                  <a:gd name="T16" fmla="*/ 11 w 18"/>
                  <a:gd name="T17" fmla="*/ 2 h 36"/>
                  <a:gd name="T18" fmla="*/ 10 w 18"/>
                  <a:gd name="T19" fmla="*/ 3 h 36"/>
                  <a:gd name="T20" fmla="*/ 10 w 18"/>
                  <a:gd name="T21" fmla="*/ 4 h 36"/>
                  <a:gd name="T22" fmla="*/ 0 w 18"/>
                  <a:gd name="T23" fmla="*/ 34 h 36"/>
                  <a:gd name="T24" fmla="*/ 0 w 18"/>
                  <a:gd name="T25" fmla="*/ 34 h 36"/>
                  <a:gd name="T26" fmla="*/ 0 w 18"/>
                  <a:gd name="T27" fmla="*/ 35 h 36"/>
                  <a:gd name="T28" fmla="*/ 0 w 18"/>
                  <a:gd name="T29" fmla="*/ 36 h 36"/>
                  <a:gd name="T30" fmla="*/ 1 w 18"/>
                  <a:gd name="T31" fmla="*/ 36 h 36"/>
                  <a:gd name="T32" fmla="*/ 2 w 18"/>
                  <a:gd name="T33" fmla="*/ 36 h 36"/>
                  <a:gd name="T34" fmla="*/ 3 w 18"/>
                  <a:gd name="T35" fmla="*/ 36 h 36"/>
                  <a:gd name="T36" fmla="*/ 3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7" y="5"/>
                    </a:lnTo>
                    <a:lnTo>
                      <a:pt x="18" y="4"/>
                    </a:lnTo>
                    <a:lnTo>
                      <a:pt x="17" y="3"/>
                    </a:lnTo>
                    <a:lnTo>
                      <a:pt x="16" y="1"/>
                    </a:lnTo>
                    <a:lnTo>
                      <a:pt x="15" y="1"/>
                    </a:lnTo>
                    <a:lnTo>
                      <a:pt x="13" y="0"/>
                    </a:lnTo>
                    <a:lnTo>
                      <a:pt x="12" y="1"/>
                    </a:lnTo>
                    <a:lnTo>
                      <a:pt x="11" y="2"/>
                    </a:lnTo>
                    <a:lnTo>
                      <a:pt x="10" y="3"/>
                    </a:lnTo>
                    <a:lnTo>
                      <a:pt x="10" y="4"/>
                    </a:lnTo>
                    <a:lnTo>
                      <a:pt x="0" y="34"/>
                    </a:lnTo>
                    <a:lnTo>
                      <a:pt x="0" y="34"/>
                    </a:lnTo>
                    <a:lnTo>
                      <a:pt x="0" y="35"/>
                    </a:lnTo>
                    <a:lnTo>
                      <a:pt x="0" y="36"/>
                    </a:lnTo>
                    <a:lnTo>
                      <a:pt x="1" y="36"/>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1" name="Freeform 532"/>
              <p:cNvSpPr>
                <a:spLocks noChangeAspect="1"/>
              </p:cNvSpPr>
              <p:nvPr/>
            </p:nvSpPr>
            <p:spPr bwMode="auto">
              <a:xfrm>
                <a:off x="2433" y="3251"/>
                <a:ext cx="11" cy="10"/>
              </a:xfrm>
              <a:custGeom>
                <a:avLst/>
                <a:gdLst>
                  <a:gd name="T0" fmla="*/ 11 w 11"/>
                  <a:gd name="T1" fmla="*/ 5 h 10"/>
                  <a:gd name="T2" fmla="*/ 10 w 11"/>
                  <a:gd name="T3" fmla="*/ 3 h 10"/>
                  <a:gd name="T4" fmla="*/ 9 w 11"/>
                  <a:gd name="T5" fmla="*/ 1 h 10"/>
                  <a:gd name="T6" fmla="*/ 8 w 11"/>
                  <a:gd name="T7" fmla="*/ 0 h 10"/>
                  <a:gd name="T8" fmla="*/ 6 w 11"/>
                  <a:gd name="T9" fmla="*/ 0 h 10"/>
                  <a:gd name="T10" fmla="*/ 4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4 w 11"/>
                  <a:gd name="T23" fmla="*/ 10 h 10"/>
                  <a:gd name="T24" fmla="*/ 6 w 11"/>
                  <a:gd name="T25" fmla="*/ 10 h 10"/>
                  <a:gd name="T26" fmla="*/ 8 w 11"/>
                  <a:gd name="T27" fmla="*/ 10 h 10"/>
                  <a:gd name="T28" fmla="*/ 9 w 11"/>
                  <a:gd name="T29" fmla="*/ 9 h 10"/>
                  <a:gd name="T30" fmla="*/ 10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0" y="3"/>
                    </a:lnTo>
                    <a:lnTo>
                      <a:pt x="9" y="1"/>
                    </a:lnTo>
                    <a:lnTo>
                      <a:pt x="8" y="0"/>
                    </a:lnTo>
                    <a:lnTo>
                      <a:pt x="6" y="0"/>
                    </a:lnTo>
                    <a:lnTo>
                      <a:pt x="4" y="0"/>
                    </a:lnTo>
                    <a:lnTo>
                      <a:pt x="2" y="1"/>
                    </a:lnTo>
                    <a:lnTo>
                      <a:pt x="1" y="3"/>
                    </a:lnTo>
                    <a:lnTo>
                      <a:pt x="0" y="5"/>
                    </a:lnTo>
                    <a:lnTo>
                      <a:pt x="1" y="7"/>
                    </a:lnTo>
                    <a:lnTo>
                      <a:pt x="2" y="9"/>
                    </a:lnTo>
                    <a:lnTo>
                      <a:pt x="4" y="10"/>
                    </a:lnTo>
                    <a:lnTo>
                      <a:pt x="6" y="10"/>
                    </a:lnTo>
                    <a:lnTo>
                      <a:pt x="8"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2" name="Freeform 533"/>
              <p:cNvSpPr>
                <a:spLocks noChangeAspect="1"/>
              </p:cNvSpPr>
              <p:nvPr/>
            </p:nvSpPr>
            <p:spPr bwMode="auto">
              <a:xfrm>
                <a:off x="2456" y="3217"/>
                <a:ext cx="32" cy="46"/>
              </a:xfrm>
              <a:custGeom>
                <a:avLst/>
                <a:gdLst>
                  <a:gd name="T0" fmla="*/ 18 w 32"/>
                  <a:gd name="T1" fmla="*/ 25 h 46"/>
                  <a:gd name="T2" fmla="*/ 21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7 h 46"/>
                  <a:gd name="T52" fmla="*/ 12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6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1" y="26"/>
                    </a:lnTo>
                    <a:lnTo>
                      <a:pt x="23" y="27"/>
                    </a:lnTo>
                    <a:lnTo>
                      <a:pt x="25" y="28"/>
                    </a:lnTo>
                    <a:lnTo>
                      <a:pt x="26" y="30"/>
                    </a:lnTo>
                    <a:lnTo>
                      <a:pt x="27" y="32"/>
                    </a:lnTo>
                    <a:lnTo>
                      <a:pt x="28" y="34"/>
                    </a:lnTo>
                    <a:lnTo>
                      <a:pt x="27" y="38"/>
                    </a:lnTo>
                    <a:lnTo>
                      <a:pt x="25" y="41"/>
                    </a:lnTo>
                    <a:lnTo>
                      <a:pt x="21" y="43"/>
                    </a:lnTo>
                    <a:lnTo>
                      <a:pt x="16" y="43"/>
                    </a:lnTo>
                    <a:lnTo>
                      <a:pt x="13" y="43"/>
                    </a:lnTo>
                    <a:lnTo>
                      <a:pt x="11" y="42"/>
                    </a:lnTo>
                    <a:lnTo>
                      <a:pt x="9" y="41"/>
                    </a:lnTo>
                    <a:lnTo>
                      <a:pt x="7" y="39"/>
                    </a:lnTo>
                    <a:lnTo>
                      <a:pt x="5" y="37"/>
                    </a:lnTo>
                    <a:lnTo>
                      <a:pt x="4" y="35"/>
                    </a:lnTo>
                    <a:lnTo>
                      <a:pt x="3" y="32"/>
                    </a:lnTo>
                    <a:lnTo>
                      <a:pt x="2" y="29"/>
                    </a:lnTo>
                    <a:lnTo>
                      <a:pt x="2" y="28"/>
                    </a:lnTo>
                    <a:lnTo>
                      <a:pt x="1" y="28"/>
                    </a:lnTo>
                    <a:lnTo>
                      <a:pt x="0" y="28"/>
                    </a:lnTo>
                    <a:lnTo>
                      <a:pt x="0" y="30"/>
                    </a:lnTo>
                    <a:lnTo>
                      <a:pt x="0" y="43"/>
                    </a:lnTo>
                    <a:lnTo>
                      <a:pt x="0" y="45"/>
                    </a:lnTo>
                    <a:lnTo>
                      <a:pt x="1" y="46"/>
                    </a:lnTo>
                    <a:lnTo>
                      <a:pt x="1" y="46"/>
                    </a:lnTo>
                    <a:lnTo>
                      <a:pt x="2" y="45"/>
                    </a:lnTo>
                    <a:lnTo>
                      <a:pt x="2" y="45"/>
                    </a:lnTo>
                    <a:lnTo>
                      <a:pt x="3" y="44"/>
                    </a:lnTo>
                    <a:lnTo>
                      <a:pt x="3" y="43"/>
                    </a:lnTo>
                    <a:lnTo>
                      <a:pt x="4" y="43"/>
                    </a:lnTo>
                    <a:lnTo>
                      <a:pt x="4" y="42"/>
                    </a:lnTo>
                    <a:lnTo>
                      <a:pt x="5" y="41"/>
                    </a:lnTo>
                    <a:lnTo>
                      <a:pt x="9" y="44"/>
                    </a:lnTo>
                    <a:lnTo>
                      <a:pt x="12" y="45"/>
                    </a:lnTo>
                    <a:lnTo>
                      <a:pt x="14" y="45"/>
                    </a:lnTo>
                    <a:lnTo>
                      <a:pt x="16" y="46"/>
                    </a:lnTo>
                    <a:lnTo>
                      <a:pt x="24" y="44"/>
                    </a:lnTo>
                    <a:lnTo>
                      <a:pt x="29" y="41"/>
                    </a:lnTo>
                    <a:lnTo>
                      <a:pt x="31" y="37"/>
                    </a:lnTo>
                    <a:lnTo>
                      <a:pt x="32" y="32"/>
                    </a:lnTo>
                    <a:lnTo>
                      <a:pt x="32" y="28"/>
                    </a:lnTo>
                    <a:lnTo>
                      <a:pt x="31" y="25"/>
                    </a:lnTo>
                    <a:lnTo>
                      <a:pt x="29" y="23"/>
                    </a:lnTo>
                    <a:lnTo>
                      <a:pt x="28" y="22"/>
                    </a:lnTo>
                    <a:lnTo>
                      <a:pt x="26" y="20"/>
                    </a:lnTo>
                    <a:lnTo>
                      <a:pt x="23" y="19"/>
                    </a:lnTo>
                    <a:lnTo>
                      <a:pt x="20" y="18"/>
                    </a:lnTo>
                    <a:lnTo>
                      <a:pt x="17" y="17"/>
                    </a:lnTo>
                    <a:lnTo>
                      <a:pt x="15" y="17"/>
                    </a:lnTo>
                    <a:lnTo>
                      <a:pt x="12" y="17"/>
                    </a:lnTo>
                    <a:lnTo>
                      <a:pt x="10"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6"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19" y="0"/>
                    </a:lnTo>
                    <a:lnTo>
                      <a:pt x="17" y="0"/>
                    </a:lnTo>
                    <a:lnTo>
                      <a:pt x="16" y="0"/>
                    </a:lnTo>
                    <a:lnTo>
                      <a:pt x="8" y="1"/>
                    </a:lnTo>
                    <a:lnTo>
                      <a:pt x="3" y="4"/>
                    </a:lnTo>
                    <a:lnTo>
                      <a:pt x="1" y="8"/>
                    </a:lnTo>
                    <a:lnTo>
                      <a:pt x="0" y="12"/>
                    </a:lnTo>
                    <a:lnTo>
                      <a:pt x="1" y="17"/>
                    </a:lnTo>
                    <a:lnTo>
                      <a:pt x="4" y="21"/>
                    </a:lnTo>
                    <a:lnTo>
                      <a:pt x="6"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3" name="Freeform 534"/>
              <p:cNvSpPr>
                <a:spLocks noChangeAspect="1" noEditPoints="1"/>
              </p:cNvSpPr>
              <p:nvPr/>
            </p:nvSpPr>
            <p:spPr bwMode="auto">
              <a:xfrm>
                <a:off x="2495" y="3217"/>
                <a:ext cx="49" cy="64"/>
              </a:xfrm>
              <a:custGeom>
                <a:avLst/>
                <a:gdLst>
                  <a:gd name="T0" fmla="*/ 14 w 49"/>
                  <a:gd name="T1" fmla="*/ 0 h 64"/>
                  <a:gd name="T2" fmla="*/ 0 w 49"/>
                  <a:gd name="T3" fmla="*/ 5 h 64"/>
                  <a:gd name="T4" fmla="*/ 6 w 49"/>
                  <a:gd name="T5" fmla="*/ 5 h 64"/>
                  <a:gd name="T6" fmla="*/ 7 w 49"/>
                  <a:gd name="T7" fmla="*/ 10 h 64"/>
                  <a:gd name="T8" fmla="*/ 7 w 49"/>
                  <a:gd name="T9" fmla="*/ 59 h 64"/>
                  <a:gd name="T10" fmla="*/ 4 w 49"/>
                  <a:gd name="T11" fmla="*/ 61 h 64"/>
                  <a:gd name="T12" fmla="*/ 0 w 49"/>
                  <a:gd name="T13" fmla="*/ 64 h 64"/>
                  <a:gd name="T14" fmla="*/ 5 w 49"/>
                  <a:gd name="T15" fmla="*/ 64 h 64"/>
                  <a:gd name="T16" fmla="*/ 11 w 49"/>
                  <a:gd name="T17" fmla="*/ 64 h 64"/>
                  <a:gd name="T18" fmla="*/ 16 w 49"/>
                  <a:gd name="T19" fmla="*/ 64 h 64"/>
                  <a:gd name="T20" fmla="*/ 22 w 49"/>
                  <a:gd name="T21" fmla="*/ 64 h 64"/>
                  <a:gd name="T22" fmla="*/ 18 w 49"/>
                  <a:gd name="T23" fmla="*/ 61 h 64"/>
                  <a:gd name="T24" fmla="*/ 14 w 49"/>
                  <a:gd name="T25" fmla="*/ 59 h 64"/>
                  <a:gd name="T26" fmla="*/ 14 w 49"/>
                  <a:gd name="T27" fmla="*/ 39 h 64"/>
                  <a:gd name="T28" fmla="*/ 15 w 49"/>
                  <a:gd name="T29" fmla="*/ 40 h 64"/>
                  <a:gd name="T30" fmla="*/ 21 w 49"/>
                  <a:gd name="T31" fmla="*/ 45 h 64"/>
                  <a:gd name="T32" fmla="*/ 35 w 49"/>
                  <a:gd name="T33" fmla="*/ 44 h 64"/>
                  <a:gd name="T34" fmla="*/ 47 w 49"/>
                  <a:gd name="T35" fmla="*/ 32 h 64"/>
                  <a:gd name="T36" fmla="*/ 47 w 49"/>
                  <a:gd name="T37" fmla="*/ 14 h 64"/>
                  <a:gd name="T38" fmla="*/ 36 w 49"/>
                  <a:gd name="T39" fmla="*/ 2 h 64"/>
                  <a:gd name="T40" fmla="*/ 23 w 49"/>
                  <a:gd name="T41" fmla="*/ 1 h 64"/>
                  <a:gd name="T42" fmla="*/ 16 w 49"/>
                  <a:gd name="T43" fmla="*/ 5 h 64"/>
                  <a:gd name="T44" fmla="*/ 14 w 49"/>
                  <a:gd name="T45" fmla="*/ 33 h 64"/>
                  <a:gd name="T46" fmla="*/ 17 w 49"/>
                  <a:gd name="T47" fmla="*/ 7 h 64"/>
                  <a:gd name="T48" fmla="*/ 23 w 49"/>
                  <a:gd name="T49" fmla="*/ 3 h 64"/>
                  <a:gd name="T50" fmla="*/ 32 w 49"/>
                  <a:gd name="T51" fmla="*/ 4 h 64"/>
                  <a:gd name="T52" fmla="*/ 39 w 49"/>
                  <a:gd name="T53" fmla="*/ 15 h 64"/>
                  <a:gd name="T54" fmla="*/ 39 w 49"/>
                  <a:gd name="T55" fmla="*/ 31 h 64"/>
                  <a:gd name="T56" fmla="*/ 31 w 49"/>
                  <a:gd name="T57" fmla="*/ 42 h 64"/>
                  <a:gd name="T58" fmla="*/ 23 w 49"/>
                  <a:gd name="T59" fmla="*/ 43 h 64"/>
                  <a:gd name="T60" fmla="*/ 18 w 49"/>
                  <a:gd name="T61" fmla="*/ 40 h 64"/>
                  <a:gd name="T62" fmla="*/ 15 w 49"/>
                  <a:gd name="T63" fmla="*/ 36 h 64"/>
                  <a:gd name="T64" fmla="*/ 14 w 49"/>
                  <a:gd name="T65"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4">
                    <a:moveTo>
                      <a:pt x="14" y="7"/>
                    </a:moveTo>
                    <a:lnTo>
                      <a:pt x="14" y="0"/>
                    </a:lnTo>
                    <a:lnTo>
                      <a:pt x="0" y="2"/>
                    </a:lnTo>
                    <a:lnTo>
                      <a:pt x="0" y="5"/>
                    </a:lnTo>
                    <a:lnTo>
                      <a:pt x="4" y="5"/>
                    </a:lnTo>
                    <a:lnTo>
                      <a:pt x="6" y="5"/>
                    </a:lnTo>
                    <a:lnTo>
                      <a:pt x="7" y="7"/>
                    </a:lnTo>
                    <a:lnTo>
                      <a:pt x="7" y="10"/>
                    </a:lnTo>
                    <a:lnTo>
                      <a:pt x="7" y="56"/>
                    </a:lnTo>
                    <a:lnTo>
                      <a:pt x="7" y="59"/>
                    </a:lnTo>
                    <a:lnTo>
                      <a:pt x="6" y="60"/>
                    </a:lnTo>
                    <a:lnTo>
                      <a:pt x="4" y="61"/>
                    </a:lnTo>
                    <a:lnTo>
                      <a:pt x="0" y="61"/>
                    </a:lnTo>
                    <a:lnTo>
                      <a:pt x="0" y="64"/>
                    </a:lnTo>
                    <a:lnTo>
                      <a:pt x="2" y="64"/>
                    </a:lnTo>
                    <a:lnTo>
                      <a:pt x="5" y="64"/>
                    </a:lnTo>
                    <a:lnTo>
                      <a:pt x="8" y="64"/>
                    </a:lnTo>
                    <a:lnTo>
                      <a:pt x="11" y="64"/>
                    </a:lnTo>
                    <a:lnTo>
                      <a:pt x="13" y="64"/>
                    </a:lnTo>
                    <a:lnTo>
                      <a:pt x="16" y="64"/>
                    </a:lnTo>
                    <a:lnTo>
                      <a:pt x="19" y="64"/>
                    </a:lnTo>
                    <a:lnTo>
                      <a:pt x="22" y="64"/>
                    </a:lnTo>
                    <a:lnTo>
                      <a:pt x="22" y="61"/>
                    </a:lnTo>
                    <a:lnTo>
                      <a:pt x="18" y="61"/>
                    </a:lnTo>
                    <a:lnTo>
                      <a:pt x="16" y="60"/>
                    </a:lnTo>
                    <a:lnTo>
                      <a:pt x="14" y="59"/>
                    </a:lnTo>
                    <a:lnTo>
                      <a:pt x="14" y="56"/>
                    </a:lnTo>
                    <a:lnTo>
                      <a:pt x="14" y="39"/>
                    </a:lnTo>
                    <a:lnTo>
                      <a:pt x="14" y="39"/>
                    </a:lnTo>
                    <a:lnTo>
                      <a:pt x="15" y="40"/>
                    </a:lnTo>
                    <a:lnTo>
                      <a:pt x="18" y="43"/>
                    </a:lnTo>
                    <a:lnTo>
                      <a:pt x="21" y="45"/>
                    </a:lnTo>
                    <a:lnTo>
                      <a:pt x="26" y="46"/>
                    </a:lnTo>
                    <a:lnTo>
                      <a:pt x="35" y="44"/>
                    </a:lnTo>
                    <a:lnTo>
                      <a:pt x="42" y="39"/>
                    </a:lnTo>
                    <a:lnTo>
                      <a:pt x="47" y="32"/>
                    </a:lnTo>
                    <a:lnTo>
                      <a:pt x="49" y="23"/>
                    </a:lnTo>
                    <a:lnTo>
                      <a:pt x="47" y="14"/>
                    </a:lnTo>
                    <a:lnTo>
                      <a:pt x="42" y="7"/>
                    </a:lnTo>
                    <a:lnTo>
                      <a:pt x="36" y="2"/>
                    </a:lnTo>
                    <a:lnTo>
                      <a:pt x="28" y="0"/>
                    </a:lnTo>
                    <a:lnTo>
                      <a:pt x="23" y="1"/>
                    </a:lnTo>
                    <a:lnTo>
                      <a:pt x="19" y="3"/>
                    </a:lnTo>
                    <a:lnTo>
                      <a:pt x="16" y="5"/>
                    </a:lnTo>
                    <a:lnTo>
                      <a:pt x="14" y="7"/>
                    </a:lnTo>
                    <a:close/>
                    <a:moveTo>
                      <a:pt x="14" y="33"/>
                    </a:moveTo>
                    <a:lnTo>
                      <a:pt x="14" y="11"/>
                    </a:lnTo>
                    <a:lnTo>
                      <a:pt x="17" y="7"/>
                    </a:lnTo>
                    <a:lnTo>
                      <a:pt x="20" y="5"/>
                    </a:lnTo>
                    <a:lnTo>
                      <a:pt x="23" y="3"/>
                    </a:lnTo>
                    <a:lnTo>
                      <a:pt x="27" y="3"/>
                    </a:lnTo>
                    <a:lnTo>
                      <a:pt x="32" y="4"/>
                    </a:lnTo>
                    <a:lnTo>
                      <a:pt x="36" y="9"/>
                    </a:lnTo>
                    <a:lnTo>
                      <a:pt x="39" y="15"/>
                    </a:lnTo>
                    <a:lnTo>
                      <a:pt x="40" y="23"/>
                    </a:lnTo>
                    <a:lnTo>
                      <a:pt x="39" y="31"/>
                    </a:lnTo>
                    <a:lnTo>
                      <a:pt x="36" y="38"/>
                    </a:lnTo>
                    <a:lnTo>
                      <a:pt x="31" y="42"/>
                    </a:lnTo>
                    <a:lnTo>
                      <a:pt x="26" y="43"/>
                    </a:lnTo>
                    <a:lnTo>
                      <a:pt x="23" y="43"/>
                    </a:lnTo>
                    <a:lnTo>
                      <a:pt x="20" y="42"/>
                    </a:lnTo>
                    <a:lnTo>
                      <a:pt x="18" y="40"/>
                    </a:lnTo>
                    <a:lnTo>
                      <a:pt x="16" y="37"/>
                    </a:lnTo>
                    <a:lnTo>
                      <a:pt x="15" y="36"/>
                    </a:lnTo>
                    <a:lnTo>
                      <a:pt x="14" y="35"/>
                    </a:lnTo>
                    <a:lnTo>
                      <a:pt x="14" y="34"/>
                    </a:lnTo>
                    <a:lnTo>
                      <a:pt x="14"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4" name="Freeform 535"/>
              <p:cNvSpPr>
                <a:spLocks noChangeAspect="1" noEditPoints="1"/>
              </p:cNvSpPr>
              <p:nvPr/>
            </p:nvSpPr>
            <p:spPr bwMode="auto">
              <a:xfrm>
                <a:off x="2551" y="3217"/>
                <a:ext cx="45" cy="46"/>
              </a:xfrm>
              <a:custGeom>
                <a:avLst/>
                <a:gdLst>
                  <a:gd name="T0" fmla="*/ 30 w 45"/>
                  <a:gd name="T1" fmla="*/ 40 h 46"/>
                  <a:gd name="T2" fmla="*/ 34 w 45"/>
                  <a:gd name="T3" fmla="*/ 44 h 46"/>
                  <a:gd name="T4" fmla="*/ 38 w 45"/>
                  <a:gd name="T5" fmla="*/ 45 h 46"/>
                  <a:gd name="T6" fmla="*/ 41 w 45"/>
                  <a:gd name="T7" fmla="*/ 44 h 46"/>
                  <a:gd name="T8" fmla="*/ 43 w 45"/>
                  <a:gd name="T9" fmla="*/ 42 h 46"/>
                  <a:gd name="T10" fmla="*/ 45 w 45"/>
                  <a:gd name="T11" fmla="*/ 38 h 46"/>
                  <a:gd name="T12" fmla="*/ 45 w 45"/>
                  <a:gd name="T13" fmla="*/ 30 h 46"/>
                  <a:gd name="T14" fmla="*/ 43 w 45"/>
                  <a:gd name="T15" fmla="*/ 36 h 46"/>
                  <a:gd name="T16" fmla="*/ 41 w 45"/>
                  <a:gd name="T17" fmla="*/ 41 h 46"/>
                  <a:gd name="T18" fmla="*/ 39 w 45"/>
                  <a:gd name="T19" fmla="*/ 42 h 46"/>
                  <a:gd name="T20" fmla="*/ 36 w 45"/>
                  <a:gd name="T21" fmla="*/ 40 h 46"/>
                  <a:gd name="T22" fmla="*/ 36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5 h 46"/>
                  <a:gd name="T44" fmla="*/ 10 w 45"/>
                  <a:gd name="T45" fmla="*/ 15 h 46"/>
                  <a:gd name="T46" fmla="*/ 12 w 45"/>
                  <a:gd name="T47" fmla="*/ 13 h 46"/>
                  <a:gd name="T48" fmla="*/ 12 w 45"/>
                  <a:gd name="T49" fmla="*/ 10 h 46"/>
                  <a:gd name="T50" fmla="*/ 10 w 45"/>
                  <a:gd name="T51" fmla="*/ 7 h 46"/>
                  <a:gd name="T52" fmla="*/ 10 w 45"/>
                  <a:gd name="T53" fmla="*/ 4 h 46"/>
                  <a:gd name="T54" fmla="*/ 15 w 45"/>
                  <a:gd name="T55" fmla="*/ 2 h 46"/>
                  <a:gd name="T56" fmla="*/ 20 w 45"/>
                  <a:gd name="T57" fmla="*/ 2 h 46"/>
                  <a:gd name="T58" fmla="*/ 24 w 45"/>
                  <a:gd name="T59" fmla="*/ 4 h 46"/>
                  <a:gd name="T60" fmla="*/ 27 w 45"/>
                  <a:gd name="T61" fmla="*/ 7 h 46"/>
                  <a:gd name="T62" fmla="*/ 28 w 45"/>
                  <a:gd name="T63" fmla="*/ 12 h 46"/>
                  <a:gd name="T64" fmla="*/ 29 w 45"/>
                  <a:gd name="T65" fmla="*/ 18 h 46"/>
                  <a:gd name="T66" fmla="*/ 10 w 45"/>
                  <a:gd name="T67" fmla="*/ 22 h 46"/>
                  <a:gd name="T68" fmla="*/ 3 w 45"/>
                  <a:gd name="T69" fmla="*/ 28 h 46"/>
                  <a:gd name="T70" fmla="*/ 0 w 45"/>
                  <a:gd name="T71" fmla="*/ 35 h 46"/>
                  <a:gd name="T72" fmla="*/ 6 w 45"/>
                  <a:gd name="T73" fmla="*/ 43 h 46"/>
                  <a:gd name="T74" fmla="*/ 16 w 45"/>
                  <a:gd name="T75" fmla="*/ 46 h 46"/>
                  <a:gd name="T76" fmla="*/ 25 w 45"/>
                  <a:gd name="T77" fmla="*/ 43 h 46"/>
                  <a:gd name="T78" fmla="*/ 29 w 45"/>
                  <a:gd name="T79" fmla="*/ 37 h 46"/>
                  <a:gd name="T80" fmla="*/ 29 w 45"/>
                  <a:gd name="T81" fmla="*/ 31 h 46"/>
                  <a:gd name="T82" fmla="*/ 27 w 45"/>
                  <a:gd name="T83" fmla="*/ 37 h 46"/>
                  <a:gd name="T84" fmla="*/ 25 w 45"/>
                  <a:gd name="T85" fmla="*/ 40 h 46"/>
                  <a:gd name="T86" fmla="*/ 21 w 45"/>
                  <a:gd name="T87" fmla="*/ 43 h 46"/>
                  <a:gd name="T88" fmla="*/ 17 w 45"/>
                  <a:gd name="T89" fmla="*/ 43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2"/>
                    </a:lnTo>
                    <a:lnTo>
                      <a:pt x="34" y="44"/>
                    </a:lnTo>
                    <a:lnTo>
                      <a:pt x="37" y="45"/>
                    </a:lnTo>
                    <a:lnTo>
                      <a:pt x="38" y="45"/>
                    </a:lnTo>
                    <a:lnTo>
                      <a:pt x="39" y="45"/>
                    </a:lnTo>
                    <a:lnTo>
                      <a:pt x="41" y="44"/>
                    </a:lnTo>
                    <a:lnTo>
                      <a:pt x="42" y="43"/>
                    </a:lnTo>
                    <a:lnTo>
                      <a:pt x="43" y="42"/>
                    </a:lnTo>
                    <a:lnTo>
                      <a:pt x="44" y="40"/>
                    </a:lnTo>
                    <a:lnTo>
                      <a:pt x="45" y="38"/>
                    </a:lnTo>
                    <a:lnTo>
                      <a:pt x="45" y="36"/>
                    </a:lnTo>
                    <a:lnTo>
                      <a:pt x="45" y="30"/>
                    </a:lnTo>
                    <a:lnTo>
                      <a:pt x="43" y="30"/>
                    </a:lnTo>
                    <a:lnTo>
                      <a:pt x="43" y="36"/>
                    </a:lnTo>
                    <a:lnTo>
                      <a:pt x="42" y="39"/>
                    </a:lnTo>
                    <a:lnTo>
                      <a:pt x="41" y="41"/>
                    </a:lnTo>
                    <a:lnTo>
                      <a:pt x="40" y="42"/>
                    </a:lnTo>
                    <a:lnTo>
                      <a:pt x="39" y="42"/>
                    </a:lnTo>
                    <a:lnTo>
                      <a:pt x="37" y="41"/>
                    </a:lnTo>
                    <a:lnTo>
                      <a:pt x="36" y="40"/>
                    </a:lnTo>
                    <a:lnTo>
                      <a:pt x="36" y="38"/>
                    </a:lnTo>
                    <a:lnTo>
                      <a:pt x="36" y="37"/>
                    </a:lnTo>
                    <a:lnTo>
                      <a:pt x="36" y="17"/>
                    </a:lnTo>
                    <a:lnTo>
                      <a:pt x="35" y="14"/>
                    </a:lnTo>
                    <a:lnTo>
                      <a:pt x="35" y="11"/>
                    </a:lnTo>
                    <a:lnTo>
                      <a:pt x="34" y="8"/>
                    </a:lnTo>
                    <a:lnTo>
                      <a:pt x="32" y="5"/>
                    </a:lnTo>
                    <a:lnTo>
                      <a:pt x="29" y="3"/>
                    </a:lnTo>
                    <a:lnTo>
                      <a:pt x="25" y="1"/>
                    </a:lnTo>
                    <a:lnTo>
                      <a:pt x="22" y="0"/>
                    </a:lnTo>
                    <a:lnTo>
                      <a:pt x="18" y="0"/>
                    </a:lnTo>
                    <a:lnTo>
                      <a:pt x="15" y="0"/>
                    </a:lnTo>
                    <a:lnTo>
                      <a:pt x="13" y="1"/>
                    </a:lnTo>
                    <a:lnTo>
                      <a:pt x="10" y="2"/>
                    </a:lnTo>
                    <a:lnTo>
                      <a:pt x="8" y="3"/>
                    </a:lnTo>
                    <a:lnTo>
                      <a:pt x="6" y="5"/>
                    </a:lnTo>
                    <a:lnTo>
                      <a:pt x="4" y="7"/>
                    </a:lnTo>
                    <a:lnTo>
                      <a:pt x="4" y="9"/>
                    </a:lnTo>
                    <a:lnTo>
                      <a:pt x="3" y="11"/>
                    </a:lnTo>
                    <a:lnTo>
                      <a:pt x="4" y="13"/>
                    </a:lnTo>
                    <a:lnTo>
                      <a:pt x="5" y="15"/>
                    </a:lnTo>
                    <a:lnTo>
                      <a:pt x="6" y="15"/>
                    </a:lnTo>
                    <a:lnTo>
                      <a:pt x="8" y="16"/>
                    </a:lnTo>
                    <a:lnTo>
                      <a:pt x="10" y="15"/>
                    </a:lnTo>
                    <a:lnTo>
                      <a:pt x="11" y="14"/>
                    </a:lnTo>
                    <a:lnTo>
                      <a:pt x="12" y="13"/>
                    </a:lnTo>
                    <a:lnTo>
                      <a:pt x="12" y="11"/>
                    </a:lnTo>
                    <a:lnTo>
                      <a:pt x="12" y="10"/>
                    </a:lnTo>
                    <a:lnTo>
                      <a:pt x="12" y="8"/>
                    </a:lnTo>
                    <a:lnTo>
                      <a:pt x="10" y="7"/>
                    </a:lnTo>
                    <a:lnTo>
                      <a:pt x="7" y="7"/>
                    </a:lnTo>
                    <a:lnTo>
                      <a:pt x="10" y="4"/>
                    </a:lnTo>
                    <a:lnTo>
                      <a:pt x="13" y="3"/>
                    </a:lnTo>
                    <a:lnTo>
                      <a:pt x="15" y="2"/>
                    </a:lnTo>
                    <a:lnTo>
                      <a:pt x="18" y="2"/>
                    </a:lnTo>
                    <a:lnTo>
                      <a:pt x="20" y="2"/>
                    </a:lnTo>
                    <a:lnTo>
                      <a:pt x="22" y="3"/>
                    </a:lnTo>
                    <a:lnTo>
                      <a:pt x="24" y="4"/>
                    </a:lnTo>
                    <a:lnTo>
                      <a:pt x="25" y="5"/>
                    </a:lnTo>
                    <a:lnTo>
                      <a:pt x="27" y="7"/>
                    </a:lnTo>
                    <a:lnTo>
                      <a:pt x="28" y="9"/>
                    </a:lnTo>
                    <a:lnTo>
                      <a:pt x="28" y="12"/>
                    </a:lnTo>
                    <a:lnTo>
                      <a:pt x="29" y="15"/>
                    </a:lnTo>
                    <a:lnTo>
                      <a:pt x="29" y="18"/>
                    </a:lnTo>
                    <a:lnTo>
                      <a:pt x="20" y="19"/>
                    </a:lnTo>
                    <a:lnTo>
                      <a:pt x="10" y="22"/>
                    </a:lnTo>
                    <a:lnTo>
                      <a:pt x="6" y="25"/>
                    </a:lnTo>
                    <a:lnTo>
                      <a:pt x="3" y="28"/>
                    </a:lnTo>
                    <a:lnTo>
                      <a:pt x="1" y="32"/>
                    </a:lnTo>
                    <a:lnTo>
                      <a:pt x="0" y="35"/>
                    </a:lnTo>
                    <a:lnTo>
                      <a:pt x="2" y="40"/>
                    </a:lnTo>
                    <a:lnTo>
                      <a:pt x="6" y="43"/>
                    </a:lnTo>
                    <a:lnTo>
                      <a:pt x="11" y="45"/>
                    </a:lnTo>
                    <a:lnTo>
                      <a:pt x="16" y="46"/>
                    </a:lnTo>
                    <a:lnTo>
                      <a:pt x="21" y="45"/>
                    </a:lnTo>
                    <a:lnTo>
                      <a:pt x="25" y="43"/>
                    </a:lnTo>
                    <a:lnTo>
                      <a:pt x="27" y="40"/>
                    </a:lnTo>
                    <a:lnTo>
                      <a:pt x="29" y="37"/>
                    </a:lnTo>
                    <a:close/>
                    <a:moveTo>
                      <a:pt x="29" y="21"/>
                    </a:moveTo>
                    <a:lnTo>
                      <a:pt x="29" y="31"/>
                    </a:lnTo>
                    <a:lnTo>
                      <a:pt x="28" y="34"/>
                    </a:lnTo>
                    <a:lnTo>
                      <a:pt x="27" y="37"/>
                    </a:lnTo>
                    <a:lnTo>
                      <a:pt x="26" y="39"/>
                    </a:lnTo>
                    <a:lnTo>
                      <a:pt x="25" y="40"/>
                    </a:lnTo>
                    <a:lnTo>
                      <a:pt x="23" y="42"/>
                    </a:lnTo>
                    <a:lnTo>
                      <a:pt x="21" y="43"/>
                    </a:lnTo>
                    <a:lnTo>
                      <a:pt x="19" y="43"/>
                    </a:lnTo>
                    <a:lnTo>
                      <a:pt x="17" y="43"/>
                    </a:lnTo>
                    <a:lnTo>
                      <a:pt x="14" y="43"/>
                    </a:lnTo>
                    <a:lnTo>
                      <a:pt x="11" y="41"/>
                    </a:lnTo>
                    <a:lnTo>
                      <a:pt x="9" y="38"/>
                    </a:lnTo>
                    <a:lnTo>
                      <a:pt x="8" y="35"/>
                    </a:lnTo>
                    <a:lnTo>
                      <a:pt x="9" y="30"/>
                    </a:lnTo>
                    <a:lnTo>
                      <a:pt x="12" y="26"/>
                    </a:lnTo>
                    <a:lnTo>
                      <a:pt x="19" y="22"/>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5" name="Freeform 536"/>
              <p:cNvSpPr>
                <a:spLocks noChangeAspect="1"/>
              </p:cNvSpPr>
              <p:nvPr/>
            </p:nvSpPr>
            <p:spPr bwMode="auto">
              <a:xfrm>
                <a:off x="2600" y="3217"/>
                <a:ext cx="50" cy="44"/>
              </a:xfrm>
              <a:custGeom>
                <a:avLst/>
                <a:gdLst>
                  <a:gd name="T0" fmla="*/ 8 w 50"/>
                  <a:gd name="T1" fmla="*/ 37 h 44"/>
                  <a:gd name="T2" fmla="*/ 7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1 h 44"/>
                  <a:gd name="T18" fmla="*/ 15 w 50"/>
                  <a:gd name="T19" fmla="*/ 37 h 44"/>
                  <a:gd name="T20" fmla="*/ 16 w 50"/>
                  <a:gd name="T21" fmla="*/ 12 h 44"/>
                  <a:gd name="T22" fmla="*/ 24 w 50"/>
                  <a:gd name="T23" fmla="*/ 4 h 44"/>
                  <a:gd name="T24" fmla="*/ 30 w 50"/>
                  <a:gd name="T25" fmla="*/ 3 h 44"/>
                  <a:gd name="T26" fmla="*/ 33 w 50"/>
                  <a:gd name="T27" fmla="*/ 5 h 44"/>
                  <a:gd name="T28" fmla="*/ 35 w 50"/>
                  <a:gd name="T29" fmla="*/ 8 h 44"/>
                  <a:gd name="T30" fmla="*/ 36 w 50"/>
                  <a:gd name="T31" fmla="*/ 12 h 44"/>
                  <a:gd name="T32" fmla="*/ 36 w 50"/>
                  <a:gd name="T33" fmla="*/ 37 h 44"/>
                  <a:gd name="T34" fmla="*/ 34 w 50"/>
                  <a:gd name="T35" fmla="*/ 41 h 44"/>
                  <a:gd name="T36" fmla="*/ 28 w 50"/>
                  <a:gd name="T37" fmla="*/ 41 h 44"/>
                  <a:gd name="T38" fmla="*/ 31 w 50"/>
                  <a:gd name="T39" fmla="*/ 44 h 44"/>
                  <a:gd name="T40" fmla="*/ 37 w 50"/>
                  <a:gd name="T41" fmla="*/ 44 h 44"/>
                  <a:gd name="T42" fmla="*/ 42 w 50"/>
                  <a:gd name="T43" fmla="*/ 44 h 44"/>
                  <a:gd name="T44" fmla="*/ 48 w 50"/>
                  <a:gd name="T45" fmla="*/ 44 h 44"/>
                  <a:gd name="T46" fmla="*/ 50 w 50"/>
                  <a:gd name="T47" fmla="*/ 41 h 44"/>
                  <a:gd name="T48" fmla="*/ 45 w 50"/>
                  <a:gd name="T49" fmla="*/ 41 h 44"/>
                  <a:gd name="T50" fmla="*/ 43 w 50"/>
                  <a:gd name="T51" fmla="*/ 38 h 44"/>
                  <a:gd name="T52" fmla="*/ 43 w 50"/>
                  <a:gd name="T53" fmla="*/ 14 h 44"/>
                  <a:gd name="T54" fmla="*/ 41 w 50"/>
                  <a:gd name="T55" fmla="*/ 7 h 44"/>
                  <a:gd name="T56" fmla="*/ 38 w 50"/>
                  <a:gd name="T57" fmla="*/ 3 h 44"/>
                  <a:gd name="T58" fmla="*/ 33 w 50"/>
                  <a:gd name="T59" fmla="*/ 1 h 44"/>
                  <a:gd name="T60" fmla="*/ 24 w 50"/>
                  <a:gd name="T61" fmla="*/ 1 h 44"/>
                  <a:gd name="T62" fmla="*/ 17 w 50"/>
                  <a:gd name="T63" fmla="*/ 7 h 44"/>
                  <a:gd name="T64" fmla="*/ 14 w 50"/>
                  <a:gd name="T65" fmla="*/ 0 h 44"/>
                  <a:gd name="T66" fmla="*/ 0 w 50"/>
                  <a:gd name="T67" fmla="*/ 5 h 44"/>
                  <a:gd name="T68" fmla="*/ 4 w 50"/>
                  <a:gd name="T69" fmla="*/ 5 h 44"/>
                  <a:gd name="T70" fmla="*/ 7 w 50"/>
                  <a:gd name="T71" fmla="*/ 6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7" y="41"/>
                    </a:lnTo>
                    <a:lnTo>
                      <a:pt x="4" y="41"/>
                    </a:lnTo>
                    <a:lnTo>
                      <a:pt x="0" y="41"/>
                    </a:lnTo>
                    <a:lnTo>
                      <a:pt x="0" y="44"/>
                    </a:lnTo>
                    <a:lnTo>
                      <a:pt x="3" y="44"/>
                    </a:lnTo>
                    <a:lnTo>
                      <a:pt x="6" y="44"/>
                    </a:lnTo>
                    <a:lnTo>
                      <a:pt x="9" y="44"/>
                    </a:lnTo>
                    <a:lnTo>
                      <a:pt x="12" y="44"/>
                    </a:lnTo>
                    <a:lnTo>
                      <a:pt x="14" y="44"/>
                    </a:lnTo>
                    <a:lnTo>
                      <a:pt x="17" y="44"/>
                    </a:lnTo>
                    <a:lnTo>
                      <a:pt x="20" y="44"/>
                    </a:lnTo>
                    <a:lnTo>
                      <a:pt x="23" y="44"/>
                    </a:lnTo>
                    <a:lnTo>
                      <a:pt x="23" y="41"/>
                    </a:lnTo>
                    <a:lnTo>
                      <a:pt x="19" y="41"/>
                    </a:lnTo>
                    <a:lnTo>
                      <a:pt x="16" y="41"/>
                    </a:lnTo>
                    <a:lnTo>
                      <a:pt x="15" y="39"/>
                    </a:lnTo>
                    <a:lnTo>
                      <a:pt x="15" y="37"/>
                    </a:lnTo>
                    <a:lnTo>
                      <a:pt x="15" y="19"/>
                    </a:lnTo>
                    <a:lnTo>
                      <a:pt x="16" y="12"/>
                    </a:lnTo>
                    <a:lnTo>
                      <a:pt x="19" y="7"/>
                    </a:lnTo>
                    <a:lnTo>
                      <a:pt x="24" y="4"/>
                    </a:lnTo>
                    <a:lnTo>
                      <a:pt x="28" y="3"/>
                    </a:lnTo>
                    <a:lnTo>
                      <a:pt x="30" y="3"/>
                    </a:lnTo>
                    <a:lnTo>
                      <a:pt x="32" y="4"/>
                    </a:lnTo>
                    <a:lnTo>
                      <a:pt x="33" y="5"/>
                    </a:lnTo>
                    <a:lnTo>
                      <a:pt x="34" y="6"/>
                    </a:lnTo>
                    <a:lnTo>
                      <a:pt x="35" y="8"/>
                    </a:lnTo>
                    <a:lnTo>
                      <a:pt x="35" y="10"/>
                    </a:lnTo>
                    <a:lnTo>
                      <a:pt x="36" y="12"/>
                    </a:lnTo>
                    <a:lnTo>
                      <a:pt x="36" y="14"/>
                    </a:lnTo>
                    <a:lnTo>
                      <a:pt x="36" y="37"/>
                    </a:lnTo>
                    <a:lnTo>
                      <a:pt x="35" y="39"/>
                    </a:lnTo>
                    <a:lnTo>
                      <a:pt x="34" y="41"/>
                    </a:lnTo>
                    <a:lnTo>
                      <a:pt x="32" y="41"/>
                    </a:lnTo>
                    <a:lnTo>
                      <a:pt x="28" y="41"/>
                    </a:lnTo>
                    <a:lnTo>
                      <a:pt x="28" y="44"/>
                    </a:lnTo>
                    <a:lnTo>
                      <a:pt x="31" y="44"/>
                    </a:lnTo>
                    <a:lnTo>
                      <a:pt x="34" y="44"/>
                    </a:lnTo>
                    <a:lnTo>
                      <a:pt x="37" y="44"/>
                    </a:lnTo>
                    <a:lnTo>
                      <a:pt x="39" y="44"/>
                    </a:lnTo>
                    <a:lnTo>
                      <a:pt x="42" y="44"/>
                    </a:lnTo>
                    <a:lnTo>
                      <a:pt x="45" y="44"/>
                    </a:lnTo>
                    <a:lnTo>
                      <a:pt x="48" y="44"/>
                    </a:lnTo>
                    <a:lnTo>
                      <a:pt x="50" y="44"/>
                    </a:lnTo>
                    <a:lnTo>
                      <a:pt x="50" y="41"/>
                    </a:lnTo>
                    <a:lnTo>
                      <a:pt x="47" y="41"/>
                    </a:lnTo>
                    <a:lnTo>
                      <a:pt x="45" y="41"/>
                    </a:lnTo>
                    <a:lnTo>
                      <a:pt x="43" y="40"/>
                    </a:lnTo>
                    <a:lnTo>
                      <a:pt x="43" y="38"/>
                    </a:lnTo>
                    <a:lnTo>
                      <a:pt x="43" y="19"/>
                    </a:lnTo>
                    <a:lnTo>
                      <a:pt x="43" y="14"/>
                    </a:lnTo>
                    <a:lnTo>
                      <a:pt x="42" y="10"/>
                    </a:lnTo>
                    <a:lnTo>
                      <a:pt x="41" y="7"/>
                    </a:lnTo>
                    <a:lnTo>
                      <a:pt x="40" y="4"/>
                    </a:lnTo>
                    <a:lnTo>
                      <a:pt x="38" y="3"/>
                    </a:lnTo>
                    <a:lnTo>
                      <a:pt x="36" y="2"/>
                    </a:lnTo>
                    <a:lnTo>
                      <a:pt x="33" y="1"/>
                    </a:lnTo>
                    <a:lnTo>
                      <a:pt x="29" y="0"/>
                    </a:lnTo>
                    <a:lnTo>
                      <a:pt x="24" y="1"/>
                    </a:lnTo>
                    <a:lnTo>
                      <a:pt x="20" y="3"/>
                    </a:lnTo>
                    <a:lnTo>
                      <a:pt x="17" y="7"/>
                    </a:lnTo>
                    <a:lnTo>
                      <a:pt x="14" y="11"/>
                    </a:lnTo>
                    <a:lnTo>
                      <a:pt x="14" y="0"/>
                    </a:lnTo>
                    <a:lnTo>
                      <a:pt x="0" y="2"/>
                    </a:lnTo>
                    <a:lnTo>
                      <a:pt x="0" y="5"/>
                    </a:lnTo>
                    <a:lnTo>
                      <a:pt x="3" y="5"/>
                    </a:lnTo>
                    <a:lnTo>
                      <a:pt x="4" y="5"/>
                    </a:lnTo>
                    <a:lnTo>
                      <a:pt x="6" y="5"/>
                    </a:lnTo>
                    <a:lnTo>
                      <a:pt x="7"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6" name="Freeform 537"/>
              <p:cNvSpPr>
                <a:spLocks noChangeAspect="1"/>
              </p:cNvSpPr>
              <p:nvPr/>
            </p:nvSpPr>
            <p:spPr bwMode="auto">
              <a:xfrm>
                <a:off x="2656" y="3217"/>
                <a:ext cx="50" cy="44"/>
              </a:xfrm>
              <a:custGeom>
                <a:avLst/>
                <a:gdLst>
                  <a:gd name="T0" fmla="*/ 7 w 50"/>
                  <a:gd name="T1" fmla="*/ 37 h 44"/>
                  <a:gd name="T2" fmla="*/ 6 w 50"/>
                  <a:gd name="T3" fmla="*/ 41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1 h 44"/>
                  <a:gd name="T18" fmla="*/ 14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5 w 50"/>
                  <a:gd name="T33" fmla="*/ 37 h 44"/>
                  <a:gd name="T34" fmla="*/ 34 w 50"/>
                  <a:gd name="T35" fmla="*/ 41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2 w 50"/>
                  <a:gd name="T59" fmla="*/ 1 h 44"/>
                  <a:gd name="T60" fmla="*/ 23 w 50"/>
                  <a:gd name="T61" fmla="*/ 1 h 44"/>
                  <a:gd name="T62" fmla="*/ 16 w 50"/>
                  <a:gd name="T63" fmla="*/ 7 h 44"/>
                  <a:gd name="T64" fmla="*/ 14 w 50"/>
                  <a:gd name="T65" fmla="*/ 0 h 44"/>
                  <a:gd name="T66" fmla="*/ 0 w 50"/>
                  <a:gd name="T67" fmla="*/ 5 h 44"/>
                  <a:gd name="T68" fmla="*/ 4 w 50"/>
                  <a:gd name="T69" fmla="*/ 5 h 44"/>
                  <a:gd name="T70" fmla="*/ 6 w 50"/>
                  <a:gd name="T71" fmla="*/ 6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1"/>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1"/>
                    </a:lnTo>
                    <a:lnTo>
                      <a:pt x="15" y="39"/>
                    </a:lnTo>
                    <a:lnTo>
                      <a:pt x="14" y="37"/>
                    </a:lnTo>
                    <a:lnTo>
                      <a:pt x="14"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39"/>
                    </a:lnTo>
                    <a:lnTo>
                      <a:pt x="34" y="41"/>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4"/>
                    </a:lnTo>
                    <a:lnTo>
                      <a:pt x="42" y="10"/>
                    </a:lnTo>
                    <a:lnTo>
                      <a:pt x="41" y="7"/>
                    </a:lnTo>
                    <a:lnTo>
                      <a:pt x="39" y="4"/>
                    </a:lnTo>
                    <a:lnTo>
                      <a:pt x="38" y="3"/>
                    </a:lnTo>
                    <a:lnTo>
                      <a:pt x="35" y="2"/>
                    </a:lnTo>
                    <a:lnTo>
                      <a:pt x="32" y="1"/>
                    </a:lnTo>
                    <a:lnTo>
                      <a:pt x="28" y="0"/>
                    </a:lnTo>
                    <a:lnTo>
                      <a:pt x="23" y="1"/>
                    </a:lnTo>
                    <a:lnTo>
                      <a:pt x="19" y="3"/>
                    </a:lnTo>
                    <a:lnTo>
                      <a:pt x="16" y="7"/>
                    </a:lnTo>
                    <a:lnTo>
                      <a:pt x="14" y="11"/>
                    </a:lnTo>
                    <a:lnTo>
                      <a:pt x="14" y="0"/>
                    </a:lnTo>
                    <a:lnTo>
                      <a:pt x="0" y="2"/>
                    </a:lnTo>
                    <a:lnTo>
                      <a:pt x="0" y="5"/>
                    </a:lnTo>
                    <a:lnTo>
                      <a:pt x="2" y="5"/>
                    </a:lnTo>
                    <a:lnTo>
                      <a:pt x="4" y="5"/>
                    </a:lnTo>
                    <a:lnTo>
                      <a:pt x="5" y="5"/>
                    </a:lnTo>
                    <a:lnTo>
                      <a:pt x="6" y="6"/>
                    </a:lnTo>
                    <a:lnTo>
                      <a:pt x="7" y="6"/>
                    </a:lnTo>
                    <a:lnTo>
                      <a:pt x="7" y="7"/>
                    </a:lnTo>
                    <a:lnTo>
                      <a:pt x="7" y="9"/>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7" name="Freeform 538"/>
              <p:cNvSpPr>
                <a:spLocks noChangeAspect="1" noEditPoints="1"/>
              </p:cNvSpPr>
              <p:nvPr/>
            </p:nvSpPr>
            <p:spPr bwMode="auto">
              <a:xfrm>
                <a:off x="2711" y="3217"/>
                <a:ext cx="38" cy="46"/>
              </a:xfrm>
              <a:custGeom>
                <a:avLst/>
                <a:gdLst>
                  <a:gd name="T0" fmla="*/ 8 w 38"/>
                  <a:gd name="T1" fmla="*/ 19 h 46"/>
                  <a:gd name="T2" fmla="*/ 10 w 38"/>
                  <a:gd name="T3" fmla="*/ 10 h 46"/>
                  <a:gd name="T4" fmla="*/ 13 w 38"/>
                  <a:gd name="T5" fmla="*/ 5 h 46"/>
                  <a:gd name="T6" fmla="*/ 17 w 38"/>
                  <a:gd name="T7" fmla="*/ 3 h 46"/>
                  <a:gd name="T8" fmla="*/ 20 w 38"/>
                  <a:gd name="T9" fmla="*/ 2 h 46"/>
                  <a:gd name="T10" fmla="*/ 24 w 38"/>
                  <a:gd name="T11" fmla="*/ 3 h 46"/>
                  <a:gd name="T12" fmla="*/ 27 w 38"/>
                  <a:gd name="T13" fmla="*/ 4 h 46"/>
                  <a:gd name="T14" fmla="*/ 28 w 38"/>
                  <a:gd name="T15" fmla="*/ 6 h 46"/>
                  <a:gd name="T16" fmla="*/ 30 w 38"/>
                  <a:gd name="T17" fmla="*/ 9 h 46"/>
                  <a:gd name="T18" fmla="*/ 31 w 38"/>
                  <a:gd name="T19" fmla="*/ 12 h 46"/>
                  <a:gd name="T20" fmla="*/ 31 w 38"/>
                  <a:gd name="T21" fmla="*/ 15 h 46"/>
                  <a:gd name="T22" fmla="*/ 32 w 38"/>
                  <a:gd name="T23" fmla="*/ 18 h 46"/>
                  <a:gd name="T24" fmla="*/ 32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8 w 38"/>
                  <a:gd name="T45" fmla="*/ 1 h 46"/>
                  <a:gd name="T46" fmla="*/ 20 w 38"/>
                  <a:gd name="T47" fmla="*/ 0 h 46"/>
                  <a:gd name="T48" fmla="*/ 12 w 38"/>
                  <a:gd name="T49" fmla="*/ 2 h 46"/>
                  <a:gd name="T50" fmla="*/ 6 w 38"/>
                  <a:gd name="T51" fmla="*/ 6 h 46"/>
                  <a:gd name="T52" fmla="*/ 1 w 38"/>
                  <a:gd name="T53" fmla="*/ 14 h 46"/>
                  <a:gd name="T54" fmla="*/ 0 w 38"/>
                  <a:gd name="T55" fmla="*/ 23 h 46"/>
                  <a:gd name="T56" fmla="*/ 2 w 38"/>
                  <a:gd name="T57" fmla="*/ 32 h 46"/>
                  <a:gd name="T58" fmla="*/ 6 w 38"/>
                  <a:gd name="T59" fmla="*/ 39 h 46"/>
                  <a:gd name="T60" fmla="*/ 13 w 38"/>
                  <a:gd name="T61" fmla="*/ 44 h 46"/>
                  <a:gd name="T62" fmla="*/ 22 w 38"/>
                  <a:gd name="T63" fmla="*/ 46 h 46"/>
                  <a:gd name="T64" fmla="*/ 29 w 38"/>
                  <a:gd name="T65" fmla="*/ 44 h 46"/>
                  <a:gd name="T66" fmla="*/ 35 w 38"/>
                  <a:gd name="T67" fmla="*/ 40 h 46"/>
                  <a:gd name="T68" fmla="*/ 37 w 38"/>
                  <a:gd name="T69" fmla="*/ 35 h 46"/>
                  <a:gd name="T70" fmla="*/ 38 w 38"/>
                  <a:gd name="T71" fmla="*/ 33 h 46"/>
                  <a:gd name="T72" fmla="*/ 38 w 38"/>
                  <a:gd name="T73" fmla="*/ 32 h 46"/>
                  <a:gd name="T74" fmla="*/ 37 w 38"/>
                  <a:gd name="T75" fmla="*/ 31 h 46"/>
                  <a:gd name="T76" fmla="*/ 36 w 38"/>
                  <a:gd name="T77" fmla="*/ 32 h 46"/>
                  <a:gd name="T78" fmla="*/ 36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6 h 46"/>
                  <a:gd name="T104" fmla="*/ 9 w 38"/>
                  <a:gd name="T105" fmla="*/ 33 h 46"/>
                  <a:gd name="T106" fmla="*/ 8 w 38"/>
                  <a:gd name="T107" fmla="*/ 28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0" y="2"/>
                    </a:lnTo>
                    <a:lnTo>
                      <a:pt x="24" y="3"/>
                    </a:lnTo>
                    <a:lnTo>
                      <a:pt x="27" y="4"/>
                    </a:lnTo>
                    <a:lnTo>
                      <a:pt x="28" y="6"/>
                    </a:lnTo>
                    <a:lnTo>
                      <a:pt x="30" y="9"/>
                    </a:lnTo>
                    <a:lnTo>
                      <a:pt x="31" y="12"/>
                    </a:lnTo>
                    <a:lnTo>
                      <a:pt x="31" y="15"/>
                    </a:lnTo>
                    <a:lnTo>
                      <a:pt x="32" y="18"/>
                    </a:lnTo>
                    <a:lnTo>
                      <a:pt x="32" y="19"/>
                    </a:lnTo>
                    <a:lnTo>
                      <a:pt x="8" y="19"/>
                    </a:lnTo>
                    <a:close/>
                    <a:moveTo>
                      <a:pt x="8" y="21"/>
                    </a:moveTo>
                    <a:lnTo>
                      <a:pt x="36" y="21"/>
                    </a:lnTo>
                    <a:lnTo>
                      <a:pt x="37" y="21"/>
                    </a:lnTo>
                    <a:lnTo>
                      <a:pt x="38" y="21"/>
                    </a:lnTo>
                    <a:lnTo>
                      <a:pt x="38" y="21"/>
                    </a:lnTo>
                    <a:lnTo>
                      <a:pt x="38" y="19"/>
                    </a:lnTo>
                    <a:lnTo>
                      <a:pt x="37" y="12"/>
                    </a:lnTo>
                    <a:lnTo>
                      <a:pt x="34" y="6"/>
                    </a:lnTo>
                    <a:lnTo>
                      <a:pt x="28" y="1"/>
                    </a:lnTo>
                    <a:lnTo>
                      <a:pt x="20" y="0"/>
                    </a:lnTo>
                    <a:lnTo>
                      <a:pt x="12" y="2"/>
                    </a:lnTo>
                    <a:lnTo>
                      <a:pt x="6" y="6"/>
                    </a:lnTo>
                    <a:lnTo>
                      <a:pt x="1" y="14"/>
                    </a:lnTo>
                    <a:lnTo>
                      <a:pt x="0" y="23"/>
                    </a:lnTo>
                    <a:lnTo>
                      <a:pt x="2" y="32"/>
                    </a:lnTo>
                    <a:lnTo>
                      <a:pt x="6" y="39"/>
                    </a:lnTo>
                    <a:lnTo>
                      <a:pt x="13" y="44"/>
                    </a:lnTo>
                    <a:lnTo>
                      <a:pt x="22" y="46"/>
                    </a:lnTo>
                    <a:lnTo>
                      <a:pt x="29" y="44"/>
                    </a:lnTo>
                    <a:lnTo>
                      <a:pt x="35" y="40"/>
                    </a:lnTo>
                    <a:lnTo>
                      <a:pt x="37" y="35"/>
                    </a:lnTo>
                    <a:lnTo>
                      <a:pt x="38" y="33"/>
                    </a:lnTo>
                    <a:lnTo>
                      <a:pt x="38" y="32"/>
                    </a:lnTo>
                    <a:lnTo>
                      <a:pt x="37" y="31"/>
                    </a:lnTo>
                    <a:lnTo>
                      <a:pt x="36" y="32"/>
                    </a:lnTo>
                    <a:lnTo>
                      <a:pt x="36" y="33"/>
                    </a:lnTo>
                    <a:lnTo>
                      <a:pt x="34" y="36"/>
                    </a:lnTo>
                    <a:lnTo>
                      <a:pt x="32" y="39"/>
                    </a:lnTo>
                    <a:lnTo>
                      <a:pt x="30" y="41"/>
                    </a:lnTo>
                    <a:lnTo>
                      <a:pt x="28" y="42"/>
                    </a:lnTo>
                    <a:lnTo>
                      <a:pt x="26" y="43"/>
                    </a:lnTo>
                    <a:lnTo>
                      <a:pt x="24" y="43"/>
                    </a:lnTo>
                    <a:lnTo>
                      <a:pt x="23" y="43"/>
                    </a:lnTo>
                    <a:lnTo>
                      <a:pt x="22" y="43"/>
                    </a:lnTo>
                    <a:lnTo>
                      <a:pt x="19" y="43"/>
                    </a:lnTo>
                    <a:lnTo>
                      <a:pt x="16" y="41"/>
                    </a:lnTo>
                    <a:lnTo>
                      <a:pt x="13" y="39"/>
                    </a:lnTo>
                    <a:lnTo>
                      <a:pt x="11" y="36"/>
                    </a:lnTo>
                    <a:lnTo>
                      <a:pt x="9" y="33"/>
                    </a:lnTo>
                    <a:lnTo>
                      <a:pt x="8"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8" name="Freeform 539"/>
              <p:cNvSpPr>
                <a:spLocks noChangeAspect="1"/>
              </p:cNvSpPr>
              <p:nvPr/>
            </p:nvSpPr>
            <p:spPr bwMode="auto">
              <a:xfrm>
                <a:off x="2755" y="3217"/>
                <a:ext cx="33" cy="44"/>
              </a:xfrm>
              <a:custGeom>
                <a:avLst/>
                <a:gdLst>
                  <a:gd name="T0" fmla="*/ 14 w 33"/>
                  <a:gd name="T1" fmla="*/ 11 h 44"/>
                  <a:gd name="T2" fmla="*/ 14 w 33"/>
                  <a:gd name="T3" fmla="*/ 0 h 44"/>
                  <a:gd name="T4" fmla="*/ 0 w 33"/>
                  <a:gd name="T5" fmla="*/ 2 h 44"/>
                  <a:gd name="T6" fmla="*/ 0 w 33"/>
                  <a:gd name="T7" fmla="*/ 5 h 44"/>
                  <a:gd name="T8" fmla="*/ 2 w 33"/>
                  <a:gd name="T9" fmla="*/ 5 h 44"/>
                  <a:gd name="T10" fmla="*/ 4 w 33"/>
                  <a:gd name="T11" fmla="*/ 5 h 44"/>
                  <a:gd name="T12" fmla="*/ 6 w 33"/>
                  <a:gd name="T13" fmla="*/ 5 h 44"/>
                  <a:gd name="T14" fmla="*/ 7 w 33"/>
                  <a:gd name="T15" fmla="*/ 6 h 44"/>
                  <a:gd name="T16" fmla="*/ 7 w 33"/>
                  <a:gd name="T17" fmla="*/ 6 h 44"/>
                  <a:gd name="T18" fmla="*/ 8 w 33"/>
                  <a:gd name="T19" fmla="*/ 7 h 44"/>
                  <a:gd name="T20" fmla="*/ 8 w 33"/>
                  <a:gd name="T21" fmla="*/ 9 h 44"/>
                  <a:gd name="T22" fmla="*/ 8 w 33"/>
                  <a:gd name="T23" fmla="*/ 10 h 44"/>
                  <a:gd name="T24" fmla="*/ 8 w 33"/>
                  <a:gd name="T25" fmla="*/ 37 h 44"/>
                  <a:gd name="T26" fmla="*/ 8 w 33"/>
                  <a:gd name="T27" fmla="*/ 39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8 w 33"/>
                  <a:gd name="T41" fmla="*/ 44 h 44"/>
                  <a:gd name="T42" fmla="*/ 24 w 33"/>
                  <a:gd name="T43" fmla="*/ 44 h 44"/>
                  <a:gd name="T44" fmla="*/ 24 w 33"/>
                  <a:gd name="T45" fmla="*/ 41 h 44"/>
                  <a:gd name="T46" fmla="*/ 22 w 33"/>
                  <a:gd name="T47" fmla="*/ 41 h 44"/>
                  <a:gd name="T48" fmla="*/ 18 w 33"/>
                  <a:gd name="T49" fmla="*/ 41 h 44"/>
                  <a:gd name="T50" fmla="*/ 15 w 33"/>
                  <a:gd name="T51" fmla="*/ 40 h 44"/>
                  <a:gd name="T52" fmla="*/ 15 w 33"/>
                  <a:gd name="T53" fmla="*/ 39 h 44"/>
                  <a:gd name="T54" fmla="*/ 14 w 33"/>
                  <a:gd name="T55" fmla="*/ 37 h 44"/>
                  <a:gd name="T56" fmla="*/ 14 w 33"/>
                  <a:gd name="T57" fmla="*/ 21 h 44"/>
                  <a:gd name="T58" fmla="*/ 15 w 33"/>
                  <a:gd name="T59" fmla="*/ 14 h 44"/>
                  <a:gd name="T60" fmla="*/ 17 w 33"/>
                  <a:gd name="T61" fmla="*/ 8 h 44"/>
                  <a:gd name="T62" fmla="*/ 21 w 33"/>
                  <a:gd name="T63" fmla="*/ 4 h 44"/>
                  <a:gd name="T64" fmla="*/ 26 w 33"/>
                  <a:gd name="T65" fmla="*/ 3 h 44"/>
                  <a:gd name="T66" fmla="*/ 27 w 33"/>
                  <a:gd name="T67" fmla="*/ 3 h 44"/>
                  <a:gd name="T68" fmla="*/ 27 w 33"/>
                  <a:gd name="T69" fmla="*/ 3 h 44"/>
                  <a:gd name="T70" fmla="*/ 26 w 33"/>
                  <a:gd name="T71" fmla="*/ 4 h 44"/>
                  <a:gd name="T72" fmla="*/ 25 w 33"/>
                  <a:gd name="T73" fmla="*/ 5 h 44"/>
                  <a:gd name="T74" fmla="*/ 25 w 33"/>
                  <a:gd name="T75" fmla="*/ 7 h 44"/>
                  <a:gd name="T76" fmla="*/ 25 w 33"/>
                  <a:gd name="T77" fmla="*/ 8 h 44"/>
                  <a:gd name="T78" fmla="*/ 26 w 33"/>
                  <a:gd name="T79" fmla="*/ 10 h 44"/>
                  <a:gd name="T80" fmla="*/ 28 w 33"/>
                  <a:gd name="T81" fmla="*/ 11 h 44"/>
                  <a:gd name="T82" fmla="*/ 29 w 33"/>
                  <a:gd name="T83" fmla="*/ 11 h 44"/>
                  <a:gd name="T84" fmla="*/ 31 w 33"/>
                  <a:gd name="T85" fmla="*/ 11 h 44"/>
                  <a:gd name="T86" fmla="*/ 32 w 33"/>
                  <a:gd name="T87" fmla="*/ 10 h 44"/>
                  <a:gd name="T88" fmla="*/ 33 w 33"/>
                  <a:gd name="T89" fmla="*/ 8 h 44"/>
                  <a:gd name="T90" fmla="*/ 33 w 33"/>
                  <a:gd name="T91" fmla="*/ 6 h 44"/>
                  <a:gd name="T92" fmla="*/ 33 w 33"/>
                  <a:gd name="T93" fmla="*/ 4 h 44"/>
                  <a:gd name="T94" fmla="*/ 31 w 33"/>
                  <a:gd name="T95" fmla="*/ 2 h 44"/>
                  <a:gd name="T96" fmla="*/ 29 w 33"/>
                  <a:gd name="T97" fmla="*/ 1 h 44"/>
                  <a:gd name="T98" fmla="*/ 26 w 33"/>
                  <a:gd name="T99" fmla="*/ 0 h 44"/>
                  <a:gd name="T100" fmla="*/ 24 w 33"/>
                  <a:gd name="T101" fmla="*/ 1 h 44"/>
                  <a:gd name="T102" fmla="*/ 21 w 33"/>
                  <a:gd name="T103" fmla="*/ 2 h 44"/>
                  <a:gd name="T104" fmla="*/ 19 w 33"/>
                  <a:gd name="T105" fmla="*/ 3 h 44"/>
                  <a:gd name="T106" fmla="*/ 18 w 33"/>
                  <a:gd name="T107" fmla="*/ 4 h 44"/>
                  <a:gd name="T108" fmla="*/ 16 w 33"/>
                  <a:gd name="T109" fmla="*/ 6 h 44"/>
                  <a:gd name="T110" fmla="*/ 15 w 33"/>
                  <a:gd name="T111" fmla="*/ 8 h 44"/>
                  <a:gd name="T112" fmla="*/ 14 w 33"/>
                  <a:gd name="T113" fmla="*/ 10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2"/>
                    </a:lnTo>
                    <a:lnTo>
                      <a:pt x="0" y="5"/>
                    </a:lnTo>
                    <a:lnTo>
                      <a:pt x="2" y="5"/>
                    </a:lnTo>
                    <a:lnTo>
                      <a:pt x="4" y="5"/>
                    </a:lnTo>
                    <a:lnTo>
                      <a:pt x="6" y="5"/>
                    </a:lnTo>
                    <a:lnTo>
                      <a:pt x="7" y="6"/>
                    </a:lnTo>
                    <a:lnTo>
                      <a:pt x="7" y="6"/>
                    </a:lnTo>
                    <a:lnTo>
                      <a:pt x="8" y="7"/>
                    </a:lnTo>
                    <a:lnTo>
                      <a:pt x="8" y="9"/>
                    </a:lnTo>
                    <a:lnTo>
                      <a:pt x="8" y="10"/>
                    </a:lnTo>
                    <a:lnTo>
                      <a:pt x="8" y="37"/>
                    </a:lnTo>
                    <a:lnTo>
                      <a:pt x="8" y="39"/>
                    </a:lnTo>
                    <a:lnTo>
                      <a:pt x="6" y="41"/>
                    </a:lnTo>
                    <a:lnTo>
                      <a:pt x="4" y="41"/>
                    </a:lnTo>
                    <a:lnTo>
                      <a:pt x="0" y="41"/>
                    </a:lnTo>
                    <a:lnTo>
                      <a:pt x="0" y="44"/>
                    </a:lnTo>
                    <a:lnTo>
                      <a:pt x="6" y="44"/>
                    </a:lnTo>
                    <a:lnTo>
                      <a:pt x="11" y="44"/>
                    </a:lnTo>
                    <a:lnTo>
                      <a:pt x="18" y="44"/>
                    </a:lnTo>
                    <a:lnTo>
                      <a:pt x="24" y="44"/>
                    </a:lnTo>
                    <a:lnTo>
                      <a:pt x="24" y="41"/>
                    </a:lnTo>
                    <a:lnTo>
                      <a:pt x="22" y="41"/>
                    </a:lnTo>
                    <a:lnTo>
                      <a:pt x="18" y="41"/>
                    </a:lnTo>
                    <a:lnTo>
                      <a:pt x="15" y="40"/>
                    </a:lnTo>
                    <a:lnTo>
                      <a:pt x="15" y="39"/>
                    </a:lnTo>
                    <a:lnTo>
                      <a:pt x="14" y="37"/>
                    </a:lnTo>
                    <a:lnTo>
                      <a:pt x="14" y="21"/>
                    </a:lnTo>
                    <a:lnTo>
                      <a:pt x="15" y="14"/>
                    </a:lnTo>
                    <a:lnTo>
                      <a:pt x="17" y="8"/>
                    </a:lnTo>
                    <a:lnTo>
                      <a:pt x="21" y="4"/>
                    </a:lnTo>
                    <a:lnTo>
                      <a:pt x="26" y="3"/>
                    </a:lnTo>
                    <a:lnTo>
                      <a:pt x="27" y="3"/>
                    </a:lnTo>
                    <a:lnTo>
                      <a:pt x="27" y="3"/>
                    </a:lnTo>
                    <a:lnTo>
                      <a:pt x="26" y="4"/>
                    </a:lnTo>
                    <a:lnTo>
                      <a:pt x="25" y="5"/>
                    </a:lnTo>
                    <a:lnTo>
                      <a:pt x="25" y="7"/>
                    </a:lnTo>
                    <a:lnTo>
                      <a:pt x="25" y="8"/>
                    </a:lnTo>
                    <a:lnTo>
                      <a:pt x="26" y="10"/>
                    </a:lnTo>
                    <a:lnTo>
                      <a:pt x="28" y="11"/>
                    </a:lnTo>
                    <a:lnTo>
                      <a:pt x="29" y="11"/>
                    </a:lnTo>
                    <a:lnTo>
                      <a:pt x="31" y="11"/>
                    </a:lnTo>
                    <a:lnTo>
                      <a:pt x="32" y="10"/>
                    </a:lnTo>
                    <a:lnTo>
                      <a:pt x="33" y="8"/>
                    </a:lnTo>
                    <a:lnTo>
                      <a:pt x="33" y="6"/>
                    </a:lnTo>
                    <a:lnTo>
                      <a:pt x="33" y="4"/>
                    </a:lnTo>
                    <a:lnTo>
                      <a:pt x="31" y="2"/>
                    </a:lnTo>
                    <a:lnTo>
                      <a:pt x="29" y="1"/>
                    </a:lnTo>
                    <a:lnTo>
                      <a:pt x="26" y="0"/>
                    </a:lnTo>
                    <a:lnTo>
                      <a:pt x="24" y="1"/>
                    </a:lnTo>
                    <a:lnTo>
                      <a:pt x="21" y="2"/>
                    </a:lnTo>
                    <a:lnTo>
                      <a:pt x="19" y="3"/>
                    </a:lnTo>
                    <a:lnTo>
                      <a:pt x="18" y="4"/>
                    </a:lnTo>
                    <a:lnTo>
                      <a:pt x="16" y="6"/>
                    </a:lnTo>
                    <a:lnTo>
                      <a:pt x="15" y="8"/>
                    </a:lnTo>
                    <a:lnTo>
                      <a:pt x="14"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9" name="Freeform 540"/>
              <p:cNvSpPr>
                <a:spLocks noChangeAspect="1"/>
              </p:cNvSpPr>
              <p:nvPr/>
            </p:nvSpPr>
            <p:spPr bwMode="auto">
              <a:xfrm>
                <a:off x="2795" y="3217"/>
                <a:ext cx="32" cy="46"/>
              </a:xfrm>
              <a:custGeom>
                <a:avLst/>
                <a:gdLst>
                  <a:gd name="T0" fmla="*/ 18 w 32"/>
                  <a:gd name="T1" fmla="*/ 25 h 46"/>
                  <a:gd name="T2" fmla="*/ 21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1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8 w 32"/>
                  <a:gd name="T41" fmla="*/ 41 h 46"/>
                  <a:gd name="T42" fmla="*/ 32 w 32"/>
                  <a:gd name="T43" fmla="*/ 32 h 46"/>
                  <a:gd name="T44" fmla="*/ 31 w 32"/>
                  <a:gd name="T45" fmla="*/ 25 h 46"/>
                  <a:gd name="T46" fmla="*/ 28 w 32"/>
                  <a:gd name="T47" fmla="*/ 22 h 46"/>
                  <a:gd name="T48" fmla="*/ 23 w 32"/>
                  <a:gd name="T49" fmla="*/ 19 h 46"/>
                  <a:gd name="T50" fmla="*/ 17 w 32"/>
                  <a:gd name="T51" fmla="*/ 17 h 46"/>
                  <a:gd name="T52" fmla="*/ 12 w 32"/>
                  <a:gd name="T53" fmla="*/ 17 h 46"/>
                  <a:gd name="T54" fmla="*/ 8 w 32"/>
                  <a:gd name="T55" fmla="*/ 15 h 46"/>
                  <a:gd name="T56" fmla="*/ 6 w 32"/>
                  <a:gd name="T57" fmla="*/ 13 h 46"/>
                  <a:gd name="T58" fmla="*/ 4 w 32"/>
                  <a:gd name="T59" fmla="*/ 9 h 46"/>
                  <a:gd name="T60" fmla="*/ 7 w 32"/>
                  <a:gd name="T61" fmla="*/ 4 h 46"/>
                  <a:gd name="T62" fmla="*/ 16 w 32"/>
                  <a:gd name="T63" fmla="*/ 2 h 46"/>
                  <a:gd name="T64" fmla="*/ 22 w 32"/>
                  <a:gd name="T65" fmla="*/ 3 h 46"/>
                  <a:gd name="T66" fmla="*/ 25 w 32"/>
                  <a:gd name="T67" fmla="*/ 7 h 46"/>
                  <a:gd name="T68" fmla="*/ 27 w 32"/>
                  <a:gd name="T69" fmla="*/ 11 h 46"/>
                  <a:gd name="T70" fmla="*/ 27 w 32"/>
                  <a:gd name="T71" fmla="*/ 14 h 46"/>
                  <a:gd name="T72" fmla="*/ 28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0 w 32"/>
                  <a:gd name="T91" fmla="*/ 8 h 46"/>
                  <a:gd name="T92" fmla="*/ 1 w 32"/>
                  <a:gd name="T93" fmla="*/ 17 h 46"/>
                  <a:gd name="T94" fmla="*/ 6 w 32"/>
                  <a:gd name="T95" fmla="*/ 22 h 46"/>
                  <a:gd name="T96" fmla="*/ 12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1" y="26"/>
                    </a:lnTo>
                    <a:lnTo>
                      <a:pt x="23" y="27"/>
                    </a:lnTo>
                    <a:lnTo>
                      <a:pt x="25" y="28"/>
                    </a:lnTo>
                    <a:lnTo>
                      <a:pt x="26" y="30"/>
                    </a:lnTo>
                    <a:lnTo>
                      <a:pt x="27" y="32"/>
                    </a:lnTo>
                    <a:lnTo>
                      <a:pt x="27" y="34"/>
                    </a:lnTo>
                    <a:lnTo>
                      <a:pt x="27" y="38"/>
                    </a:lnTo>
                    <a:lnTo>
                      <a:pt x="25" y="41"/>
                    </a:lnTo>
                    <a:lnTo>
                      <a:pt x="21" y="43"/>
                    </a:lnTo>
                    <a:lnTo>
                      <a:pt x="16" y="43"/>
                    </a:lnTo>
                    <a:lnTo>
                      <a:pt x="13" y="43"/>
                    </a:lnTo>
                    <a:lnTo>
                      <a:pt x="11" y="42"/>
                    </a:lnTo>
                    <a:lnTo>
                      <a:pt x="9" y="41"/>
                    </a:lnTo>
                    <a:lnTo>
                      <a:pt x="7" y="39"/>
                    </a:lnTo>
                    <a:lnTo>
                      <a:pt x="5" y="37"/>
                    </a:lnTo>
                    <a:lnTo>
                      <a:pt x="4" y="35"/>
                    </a:lnTo>
                    <a:lnTo>
                      <a:pt x="3" y="32"/>
                    </a:lnTo>
                    <a:lnTo>
                      <a:pt x="2" y="29"/>
                    </a:lnTo>
                    <a:lnTo>
                      <a:pt x="2" y="28"/>
                    </a:lnTo>
                    <a:lnTo>
                      <a:pt x="1" y="28"/>
                    </a:lnTo>
                    <a:lnTo>
                      <a:pt x="0" y="28"/>
                    </a:lnTo>
                    <a:lnTo>
                      <a:pt x="0" y="30"/>
                    </a:lnTo>
                    <a:lnTo>
                      <a:pt x="0" y="43"/>
                    </a:lnTo>
                    <a:lnTo>
                      <a:pt x="0" y="45"/>
                    </a:lnTo>
                    <a:lnTo>
                      <a:pt x="1" y="46"/>
                    </a:lnTo>
                    <a:lnTo>
                      <a:pt x="1" y="46"/>
                    </a:lnTo>
                    <a:lnTo>
                      <a:pt x="1" y="45"/>
                    </a:lnTo>
                    <a:lnTo>
                      <a:pt x="2" y="45"/>
                    </a:lnTo>
                    <a:lnTo>
                      <a:pt x="3" y="44"/>
                    </a:lnTo>
                    <a:lnTo>
                      <a:pt x="3" y="43"/>
                    </a:lnTo>
                    <a:lnTo>
                      <a:pt x="4" y="43"/>
                    </a:lnTo>
                    <a:lnTo>
                      <a:pt x="4" y="42"/>
                    </a:lnTo>
                    <a:lnTo>
                      <a:pt x="5" y="41"/>
                    </a:lnTo>
                    <a:lnTo>
                      <a:pt x="8" y="44"/>
                    </a:lnTo>
                    <a:lnTo>
                      <a:pt x="12" y="45"/>
                    </a:lnTo>
                    <a:lnTo>
                      <a:pt x="14" y="45"/>
                    </a:lnTo>
                    <a:lnTo>
                      <a:pt x="16" y="46"/>
                    </a:lnTo>
                    <a:lnTo>
                      <a:pt x="23" y="44"/>
                    </a:lnTo>
                    <a:lnTo>
                      <a:pt x="28" y="41"/>
                    </a:lnTo>
                    <a:lnTo>
                      <a:pt x="31" y="37"/>
                    </a:lnTo>
                    <a:lnTo>
                      <a:pt x="32" y="32"/>
                    </a:lnTo>
                    <a:lnTo>
                      <a:pt x="32" y="28"/>
                    </a:lnTo>
                    <a:lnTo>
                      <a:pt x="31" y="25"/>
                    </a:lnTo>
                    <a:lnTo>
                      <a:pt x="29" y="23"/>
                    </a:lnTo>
                    <a:lnTo>
                      <a:pt x="28" y="22"/>
                    </a:lnTo>
                    <a:lnTo>
                      <a:pt x="25" y="20"/>
                    </a:lnTo>
                    <a:lnTo>
                      <a:pt x="23" y="19"/>
                    </a:lnTo>
                    <a:lnTo>
                      <a:pt x="20" y="18"/>
                    </a:lnTo>
                    <a:lnTo>
                      <a:pt x="17" y="17"/>
                    </a:lnTo>
                    <a:lnTo>
                      <a:pt x="15" y="17"/>
                    </a:lnTo>
                    <a:lnTo>
                      <a:pt x="12" y="17"/>
                    </a:lnTo>
                    <a:lnTo>
                      <a:pt x="10" y="16"/>
                    </a:lnTo>
                    <a:lnTo>
                      <a:pt x="8" y="15"/>
                    </a:lnTo>
                    <a:lnTo>
                      <a:pt x="7" y="14"/>
                    </a:lnTo>
                    <a:lnTo>
                      <a:pt x="6" y="13"/>
                    </a:lnTo>
                    <a:lnTo>
                      <a:pt x="5" y="11"/>
                    </a:lnTo>
                    <a:lnTo>
                      <a:pt x="4" y="9"/>
                    </a:lnTo>
                    <a:lnTo>
                      <a:pt x="5" y="7"/>
                    </a:lnTo>
                    <a:lnTo>
                      <a:pt x="7" y="4"/>
                    </a:lnTo>
                    <a:lnTo>
                      <a:pt x="10" y="2"/>
                    </a:lnTo>
                    <a:lnTo>
                      <a:pt x="16" y="2"/>
                    </a:lnTo>
                    <a:lnTo>
                      <a:pt x="19" y="2"/>
                    </a:lnTo>
                    <a:lnTo>
                      <a:pt x="22" y="3"/>
                    </a:lnTo>
                    <a:lnTo>
                      <a:pt x="24" y="5"/>
                    </a:lnTo>
                    <a:lnTo>
                      <a:pt x="25" y="7"/>
                    </a:lnTo>
                    <a:lnTo>
                      <a:pt x="26" y="9"/>
                    </a:lnTo>
                    <a:lnTo>
                      <a:pt x="27" y="11"/>
                    </a:lnTo>
                    <a:lnTo>
                      <a:pt x="27" y="12"/>
                    </a:lnTo>
                    <a:lnTo>
                      <a:pt x="27" y="14"/>
                    </a:lnTo>
                    <a:lnTo>
                      <a:pt x="28" y="15"/>
                    </a:lnTo>
                    <a:lnTo>
                      <a:pt x="28"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19" y="0"/>
                    </a:lnTo>
                    <a:lnTo>
                      <a:pt x="17" y="0"/>
                    </a:lnTo>
                    <a:lnTo>
                      <a:pt x="16" y="0"/>
                    </a:lnTo>
                    <a:lnTo>
                      <a:pt x="8" y="1"/>
                    </a:lnTo>
                    <a:lnTo>
                      <a:pt x="3" y="4"/>
                    </a:lnTo>
                    <a:lnTo>
                      <a:pt x="0" y="8"/>
                    </a:lnTo>
                    <a:lnTo>
                      <a:pt x="0" y="12"/>
                    </a:lnTo>
                    <a:lnTo>
                      <a:pt x="1" y="17"/>
                    </a:lnTo>
                    <a:lnTo>
                      <a:pt x="4" y="21"/>
                    </a:lnTo>
                    <a:lnTo>
                      <a:pt x="6" y="22"/>
                    </a:lnTo>
                    <a:lnTo>
                      <a:pt x="9" y="23"/>
                    </a:lnTo>
                    <a:lnTo>
                      <a:pt x="12"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0" name="Freeform 541"/>
              <p:cNvSpPr>
                <a:spLocks noChangeAspect="1"/>
              </p:cNvSpPr>
              <p:nvPr/>
            </p:nvSpPr>
            <p:spPr bwMode="auto">
              <a:xfrm>
                <a:off x="2842" y="3187"/>
                <a:ext cx="5" cy="99"/>
              </a:xfrm>
              <a:custGeom>
                <a:avLst/>
                <a:gdLst>
                  <a:gd name="T0" fmla="*/ 5 w 5"/>
                  <a:gd name="T1" fmla="*/ 3 h 99"/>
                  <a:gd name="T2" fmla="*/ 4 w 5"/>
                  <a:gd name="T3" fmla="*/ 2 h 99"/>
                  <a:gd name="T4" fmla="*/ 4 w 5"/>
                  <a:gd name="T5" fmla="*/ 1 h 99"/>
                  <a:gd name="T6" fmla="*/ 4 w 5"/>
                  <a:gd name="T7" fmla="*/ 0 h 99"/>
                  <a:gd name="T8" fmla="*/ 2 w 5"/>
                  <a:gd name="T9" fmla="*/ 0 h 99"/>
                  <a:gd name="T10" fmla="*/ 1 w 5"/>
                  <a:gd name="T11" fmla="*/ 0 h 99"/>
                  <a:gd name="T12" fmla="*/ 1 w 5"/>
                  <a:gd name="T13" fmla="*/ 1 h 99"/>
                  <a:gd name="T14" fmla="*/ 1 w 5"/>
                  <a:gd name="T15" fmla="*/ 2 h 99"/>
                  <a:gd name="T16" fmla="*/ 0 w 5"/>
                  <a:gd name="T17" fmla="*/ 3 h 99"/>
                  <a:gd name="T18" fmla="*/ 0 w 5"/>
                  <a:gd name="T19" fmla="*/ 96 h 99"/>
                  <a:gd name="T20" fmla="*/ 1 w 5"/>
                  <a:gd name="T21" fmla="*/ 97 h 99"/>
                  <a:gd name="T22" fmla="*/ 1 w 5"/>
                  <a:gd name="T23" fmla="*/ 98 h 99"/>
                  <a:gd name="T24" fmla="*/ 1 w 5"/>
                  <a:gd name="T25" fmla="*/ 99 h 99"/>
                  <a:gd name="T26" fmla="*/ 2 w 5"/>
                  <a:gd name="T27" fmla="*/ 99 h 99"/>
                  <a:gd name="T28" fmla="*/ 4 w 5"/>
                  <a:gd name="T29" fmla="*/ 99 h 99"/>
                  <a:gd name="T30" fmla="*/ 4 w 5"/>
                  <a:gd name="T31" fmla="*/ 98 h 99"/>
                  <a:gd name="T32" fmla="*/ 4 w 5"/>
                  <a:gd name="T33" fmla="*/ 97 h 99"/>
                  <a:gd name="T34" fmla="*/ 5 w 5"/>
                  <a:gd name="T35" fmla="*/ 96 h 99"/>
                  <a:gd name="T36" fmla="*/ 5 w 5"/>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99">
                    <a:moveTo>
                      <a:pt x="5" y="3"/>
                    </a:moveTo>
                    <a:lnTo>
                      <a:pt x="4" y="2"/>
                    </a:lnTo>
                    <a:lnTo>
                      <a:pt x="4" y="1"/>
                    </a:lnTo>
                    <a:lnTo>
                      <a:pt x="4" y="0"/>
                    </a:lnTo>
                    <a:lnTo>
                      <a:pt x="2" y="0"/>
                    </a:lnTo>
                    <a:lnTo>
                      <a:pt x="1" y="0"/>
                    </a:lnTo>
                    <a:lnTo>
                      <a:pt x="1" y="1"/>
                    </a:lnTo>
                    <a:lnTo>
                      <a:pt x="1" y="2"/>
                    </a:lnTo>
                    <a:lnTo>
                      <a:pt x="0" y="3"/>
                    </a:lnTo>
                    <a:lnTo>
                      <a:pt x="0" y="96"/>
                    </a:lnTo>
                    <a:lnTo>
                      <a:pt x="1" y="97"/>
                    </a:lnTo>
                    <a:lnTo>
                      <a:pt x="1" y="98"/>
                    </a:lnTo>
                    <a:lnTo>
                      <a:pt x="1" y="99"/>
                    </a:lnTo>
                    <a:lnTo>
                      <a:pt x="2" y="99"/>
                    </a:lnTo>
                    <a:lnTo>
                      <a:pt x="4" y="99"/>
                    </a:lnTo>
                    <a:lnTo>
                      <a:pt x="4" y="98"/>
                    </a:lnTo>
                    <a:lnTo>
                      <a:pt x="4" y="97"/>
                    </a:lnTo>
                    <a:lnTo>
                      <a:pt x="5" y="96"/>
                    </a:lnTo>
                    <a:lnTo>
                      <a:pt x="5"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1" name="Freeform 542"/>
              <p:cNvSpPr>
                <a:spLocks noChangeAspect="1"/>
              </p:cNvSpPr>
              <p:nvPr/>
            </p:nvSpPr>
            <p:spPr bwMode="auto">
              <a:xfrm>
                <a:off x="2864" y="3187"/>
                <a:ext cx="23" cy="99"/>
              </a:xfrm>
              <a:custGeom>
                <a:avLst/>
                <a:gdLst>
                  <a:gd name="T0" fmla="*/ 23 w 23"/>
                  <a:gd name="T1" fmla="*/ 50 h 99"/>
                  <a:gd name="T2" fmla="*/ 23 w 23"/>
                  <a:gd name="T3" fmla="*/ 43 h 99"/>
                  <a:gd name="T4" fmla="*/ 22 w 23"/>
                  <a:gd name="T5" fmla="*/ 35 h 99"/>
                  <a:gd name="T6" fmla="*/ 20 w 23"/>
                  <a:gd name="T7" fmla="*/ 27 h 99"/>
                  <a:gd name="T8" fmla="*/ 17 w 23"/>
                  <a:gd name="T9" fmla="*/ 18 h 99"/>
                  <a:gd name="T10" fmla="*/ 12 w 23"/>
                  <a:gd name="T11" fmla="*/ 10 h 99"/>
                  <a:gd name="T12" fmla="*/ 7 w 23"/>
                  <a:gd name="T13" fmla="*/ 4 h 99"/>
                  <a:gd name="T14" fmla="*/ 3 w 23"/>
                  <a:gd name="T15" fmla="*/ 1 h 99"/>
                  <a:gd name="T16" fmla="*/ 1 w 23"/>
                  <a:gd name="T17" fmla="*/ 0 h 99"/>
                  <a:gd name="T18" fmla="*/ 0 w 23"/>
                  <a:gd name="T19" fmla="*/ 0 h 99"/>
                  <a:gd name="T20" fmla="*/ 0 w 23"/>
                  <a:gd name="T21" fmla="*/ 1 h 99"/>
                  <a:gd name="T22" fmla="*/ 0 w 23"/>
                  <a:gd name="T23" fmla="*/ 1 h 99"/>
                  <a:gd name="T24" fmla="*/ 0 w 23"/>
                  <a:gd name="T25" fmla="*/ 1 h 99"/>
                  <a:gd name="T26" fmla="*/ 1 w 23"/>
                  <a:gd name="T27" fmla="*/ 2 h 99"/>
                  <a:gd name="T28" fmla="*/ 2 w 23"/>
                  <a:gd name="T29" fmla="*/ 3 h 99"/>
                  <a:gd name="T30" fmla="*/ 8 w 23"/>
                  <a:gd name="T31" fmla="*/ 12 h 99"/>
                  <a:gd name="T32" fmla="*/ 13 w 23"/>
                  <a:gd name="T33" fmla="*/ 22 h 99"/>
                  <a:gd name="T34" fmla="*/ 16 w 23"/>
                  <a:gd name="T35" fmla="*/ 35 h 99"/>
                  <a:gd name="T36" fmla="*/ 17 w 23"/>
                  <a:gd name="T37" fmla="*/ 50 h 99"/>
                  <a:gd name="T38" fmla="*/ 17 w 23"/>
                  <a:gd name="T39" fmla="*/ 62 h 99"/>
                  <a:gd name="T40" fmla="*/ 14 w 23"/>
                  <a:gd name="T41" fmla="*/ 75 h 99"/>
                  <a:gd name="T42" fmla="*/ 9 w 23"/>
                  <a:gd name="T43" fmla="*/ 86 h 99"/>
                  <a:gd name="T44" fmla="*/ 1 w 23"/>
                  <a:gd name="T45" fmla="*/ 97 h 99"/>
                  <a:gd name="T46" fmla="*/ 0 w 23"/>
                  <a:gd name="T47" fmla="*/ 98 h 99"/>
                  <a:gd name="T48" fmla="*/ 0 w 23"/>
                  <a:gd name="T49" fmla="*/ 98 h 99"/>
                  <a:gd name="T50" fmla="*/ 0 w 23"/>
                  <a:gd name="T51" fmla="*/ 99 h 99"/>
                  <a:gd name="T52" fmla="*/ 1 w 23"/>
                  <a:gd name="T53" fmla="*/ 99 h 99"/>
                  <a:gd name="T54" fmla="*/ 3 w 23"/>
                  <a:gd name="T55" fmla="*/ 98 h 99"/>
                  <a:gd name="T56" fmla="*/ 7 w 23"/>
                  <a:gd name="T57" fmla="*/ 94 h 99"/>
                  <a:gd name="T58" fmla="*/ 12 w 23"/>
                  <a:gd name="T59" fmla="*/ 88 h 99"/>
                  <a:gd name="T60" fmla="*/ 17 w 23"/>
                  <a:gd name="T61" fmla="*/ 80 h 99"/>
                  <a:gd name="T62" fmla="*/ 20 w 23"/>
                  <a:gd name="T63" fmla="*/ 72 h 99"/>
                  <a:gd name="T64" fmla="*/ 22 w 23"/>
                  <a:gd name="T65" fmla="*/ 64 h 99"/>
                  <a:gd name="T66" fmla="*/ 23 w 23"/>
                  <a:gd name="T67" fmla="*/ 56 h 99"/>
                  <a:gd name="T68" fmla="*/ 23 w 23"/>
                  <a:gd name="T69" fmla="*/ 5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9">
                    <a:moveTo>
                      <a:pt x="23" y="50"/>
                    </a:moveTo>
                    <a:lnTo>
                      <a:pt x="23" y="43"/>
                    </a:lnTo>
                    <a:lnTo>
                      <a:pt x="22" y="35"/>
                    </a:lnTo>
                    <a:lnTo>
                      <a:pt x="20" y="27"/>
                    </a:lnTo>
                    <a:lnTo>
                      <a:pt x="17" y="18"/>
                    </a:lnTo>
                    <a:lnTo>
                      <a:pt x="12" y="10"/>
                    </a:lnTo>
                    <a:lnTo>
                      <a:pt x="7" y="4"/>
                    </a:lnTo>
                    <a:lnTo>
                      <a:pt x="3" y="1"/>
                    </a:lnTo>
                    <a:lnTo>
                      <a:pt x="1" y="0"/>
                    </a:lnTo>
                    <a:lnTo>
                      <a:pt x="0" y="0"/>
                    </a:lnTo>
                    <a:lnTo>
                      <a:pt x="0" y="1"/>
                    </a:lnTo>
                    <a:lnTo>
                      <a:pt x="0" y="1"/>
                    </a:lnTo>
                    <a:lnTo>
                      <a:pt x="0" y="1"/>
                    </a:lnTo>
                    <a:lnTo>
                      <a:pt x="1" y="2"/>
                    </a:lnTo>
                    <a:lnTo>
                      <a:pt x="2" y="3"/>
                    </a:lnTo>
                    <a:lnTo>
                      <a:pt x="8" y="12"/>
                    </a:lnTo>
                    <a:lnTo>
                      <a:pt x="13" y="22"/>
                    </a:lnTo>
                    <a:lnTo>
                      <a:pt x="16" y="35"/>
                    </a:lnTo>
                    <a:lnTo>
                      <a:pt x="17" y="50"/>
                    </a:lnTo>
                    <a:lnTo>
                      <a:pt x="17" y="62"/>
                    </a:lnTo>
                    <a:lnTo>
                      <a:pt x="14" y="75"/>
                    </a:lnTo>
                    <a:lnTo>
                      <a:pt x="9" y="86"/>
                    </a:lnTo>
                    <a:lnTo>
                      <a:pt x="1" y="97"/>
                    </a:lnTo>
                    <a:lnTo>
                      <a:pt x="0" y="98"/>
                    </a:lnTo>
                    <a:lnTo>
                      <a:pt x="0" y="98"/>
                    </a:lnTo>
                    <a:lnTo>
                      <a:pt x="0" y="99"/>
                    </a:lnTo>
                    <a:lnTo>
                      <a:pt x="1" y="99"/>
                    </a:lnTo>
                    <a:lnTo>
                      <a:pt x="3" y="98"/>
                    </a:lnTo>
                    <a:lnTo>
                      <a:pt x="7" y="94"/>
                    </a:lnTo>
                    <a:lnTo>
                      <a:pt x="12" y="88"/>
                    </a:lnTo>
                    <a:lnTo>
                      <a:pt x="17" y="80"/>
                    </a:lnTo>
                    <a:lnTo>
                      <a:pt x="20" y="72"/>
                    </a:lnTo>
                    <a:lnTo>
                      <a:pt x="22" y="64"/>
                    </a:lnTo>
                    <a:lnTo>
                      <a:pt x="23" y="56"/>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2" name="Freeform 543"/>
              <p:cNvSpPr>
                <a:spLocks noChangeAspect="1"/>
              </p:cNvSpPr>
              <p:nvPr/>
            </p:nvSpPr>
            <p:spPr bwMode="auto">
              <a:xfrm>
                <a:off x="2932" y="3198"/>
                <a:ext cx="36" cy="64"/>
              </a:xfrm>
              <a:custGeom>
                <a:avLst/>
                <a:gdLst>
                  <a:gd name="T0" fmla="*/ 8 w 36"/>
                  <a:gd name="T1" fmla="*/ 24 h 64"/>
                  <a:gd name="T2" fmla="*/ 8 w 36"/>
                  <a:gd name="T3" fmla="*/ 51 h 64"/>
                  <a:gd name="T4" fmla="*/ 10 w 36"/>
                  <a:gd name="T5" fmla="*/ 58 h 64"/>
                  <a:gd name="T6" fmla="*/ 14 w 36"/>
                  <a:gd name="T7" fmla="*/ 62 h 64"/>
                  <a:gd name="T8" fmla="*/ 19 w 36"/>
                  <a:gd name="T9" fmla="*/ 64 h 64"/>
                  <a:gd name="T10" fmla="*/ 24 w 36"/>
                  <a:gd name="T11" fmla="*/ 64 h 64"/>
                  <a:gd name="T12" fmla="*/ 29 w 36"/>
                  <a:gd name="T13" fmla="*/ 63 h 64"/>
                  <a:gd name="T14" fmla="*/ 33 w 36"/>
                  <a:gd name="T15" fmla="*/ 60 h 64"/>
                  <a:gd name="T16" fmla="*/ 35 w 36"/>
                  <a:gd name="T17" fmla="*/ 56 h 64"/>
                  <a:gd name="T18" fmla="*/ 36 w 36"/>
                  <a:gd name="T19" fmla="*/ 51 h 64"/>
                  <a:gd name="T20" fmla="*/ 36 w 36"/>
                  <a:gd name="T21" fmla="*/ 46 h 64"/>
                  <a:gd name="T22" fmla="*/ 32 w 36"/>
                  <a:gd name="T23" fmla="*/ 46 h 64"/>
                  <a:gd name="T24" fmla="*/ 32 w 36"/>
                  <a:gd name="T25" fmla="*/ 51 h 64"/>
                  <a:gd name="T26" fmla="*/ 31 w 36"/>
                  <a:gd name="T27" fmla="*/ 55 h 64"/>
                  <a:gd name="T28" fmla="*/ 30 w 36"/>
                  <a:gd name="T29" fmla="*/ 58 h 64"/>
                  <a:gd name="T30" fmla="*/ 28 w 36"/>
                  <a:gd name="T31" fmla="*/ 60 h 64"/>
                  <a:gd name="T32" fmla="*/ 26 w 36"/>
                  <a:gd name="T33" fmla="*/ 60 h 64"/>
                  <a:gd name="T34" fmla="*/ 24 w 36"/>
                  <a:gd name="T35" fmla="*/ 60 h 64"/>
                  <a:gd name="T36" fmla="*/ 22 w 36"/>
                  <a:gd name="T37" fmla="*/ 59 h 64"/>
                  <a:gd name="T38" fmla="*/ 21 w 36"/>
                  <a:gd name="T39" fmla="*/ 58 h 64"/>
                  <a:gd name="T40" fmla="*/ 21 w 36"/>
                  <a:gd name="T41" fmla="*/ 57 h 64"/>
                  <a:gd name="T42" fmla="*/ 20 w 36"/>
                  <a:gd name="T43" fmla="*/ 55 h 64"/>
                  <a:gd name="T44" fmla="*/ 20 w 36"/>
                  <a:gd name="T45" fmla="*/ 54 h 64"/>
                  <a:gd name="T46" fmla="*/ 20 w 36"/>
                  <a:gd name="T47" fmla="*/ 52 h 64"/>
                  <a:gd name="T48" fmla="*/ 20 w 36"/>
                  <a:gd name="T49" fmla="*/ 51 h 64"/>
                  <a:gd name="T50" fmla="*/ 20 w 36"/>
                  <a:gd name="T51" fmla="*/ 24 h 64"/>
                  <a:gd name="T52" fmla="*/ 34 w 36"/>
                  <a:gd name="T53" fmla="*/ 24 h 64"/>
                  <a:gd name="T54" fmla="*/ 34 w 36"/>
                  <a:gd name="T55" fmla="*/ 19 h 64"/>
                  <a:gd name="T56" fmla="*/ 20 w 36"/>
                  <a:gd name="T57" fmla="*/ 19 h 64"/>
                  <a:gd name="T58" fmla="*/ 20 w 36"/>
                  <a:gd name="T59" fmla="*/ 0 h 64"/>
                  <a:gd name="T60" fmla="*/ 15 w 36"/>
                  <a:gd name="T61" fmla="*/ 0 h 64"/>
                  <a:gd name="T62" fmla="*/ 14 w 36"/>
                  <a:gd name="T63" fmla="*/ 7 h 64"/>
                  <a:gd name="T64" fmla="*/ 11 w 36"/>
                  <a:gd name="T65" fmla="*/ 14 h 64"/>
                  <a:gd name="T66" fmla="*/ 7 w 36"/>
                  <a:gd name="T67" fmla="*/ 18 h 64"/>
                  <a:gd name="T68" fmla="*/ 0 w 36"/>
                  <a:gd name="T69" fmla="*/ 20 h 64"/>
                  <a:gd name="T70" fmla="*/ 0 w 36"/>
                  <a:gd name="T71" fmla="*/ 24 h 64"/>
                  <a:gd name="T72" fmla="*/ 8 w 36"/>
                  <a:gd name="T7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4">
                    <a:moveTo>
                      <a:pt x="8" y="24"/>
                    </a:moveTo>
                    <a:lnTo>
                      <a:pt x="8" y="51"/>
                    </a:lnTo>
                    <a:lnTo>
                      <a:pt x="10" y="58"/>
                    </a:lnTo>
                    <a:lnTo>
                      <a:pt x="14" y="62"/>
                    </a:lnTo>
                    <a:lnTo>
                      <a:pt x="19" y="64"/>
                    </a:lnTo>
                    <a:lnTo>
                      <a:pt x="24" y="64"/>
                    </a:lnTo>
                    <a:lnTo>
                      <a:pt x="29" y="63"/>
                    </a:lnTo>
                    <a:lnTo>
                      <a:pt x="33" y="60"/>
                    </a:lnTo>
                    <a:lnTo>
                      <a:pt x="35" y="56"/>
                    </a:lnTo>
                    <a:lnTo>
                      <a:pt x="36" y="51"/>
                    </a:lnTo>
                    <a:lnTo>
                      <a:pt x="36" y="46"/>
                    </a:lnTo>
                    <a:lnTo>
                      <a:pt x="32" y="46"/>
                    </a:lnTo>
                    <a:lnTo>
                      <a:pt x="32" y="51"/>
                    </a:lnTo>
                    <a:lnTo>
                      <a:pt x="31" y="55"/>
                    </a:lnTo>
                    <a:lnTo>
                      <a:pt x="30" y="58"/>
                    </a:lnTo>
                    <a:lnTo>
                      <a:pt x="28" y="60"/>
                    </a:lnTo>
                    <a:lnTo>
                      <a:pt x="26" y="60"/>
                    </a:lnTo>
                    <a:lnTo>
                      <a:pt x="24" y="60"/>
                    </a:lnTo>
                    <a:lnTo>
                      <a:pt x="22" y="59"/>
                    </a:lnTo>
                    <a:lnTo>
                      <a:pt x="21" y="58"/>
                    </a:lnTo>
                    <a:lnTo>
                      <a:pt x="21" y="57"/>
                    </a:lnTo>
                    <a:lnTo>
                      <a:pt x="20" y="55"/>
                    </a:lnTo>
                    <a:lnTo>
                      <a:pt x="20" y="54"/>
                    </a:lnTo>
                    <a:lnTo>
                      <a:pt x="20" y="52"/>
                    </a:lnTo>
                    <a:lnTo>
                      <a:pt x="20" y="51"/>
                    </a:lnTo>
                    <a:lnTo>
                      <a:pt x="20" y="24"/>
                    </a:lnTo>
                    <a:lnTo>
                      <a:pt x="34" y="24"/>
                    </a:lnTo>
                    <a:lnTo>
                      <a:pt x="34" y="19"/>
                    </a:lnTo>
                    <a:lnTo>
                      <a:pt x="20" y="19"/>
                    </a:lnTo>
                    <a:lnTo>
                      <a:pt x="20" y="0"/>
                    </a:lnTo>
                    <a:lnTo>
                      <a:pt x="15" y="0"/>
                    </a:lnTo>
                    <a:lnTo>
                      <a:pt x="14" y="7"/>
                    </a:lnTo>
                    <a:lnTo>
                      <a:pt x="11" y="14"/>
                    </a:lnTo>
                    <a:lnTo>
                      <a:pt x="7" y="18"/>
                    </a:lnTo>
                    <a:lnTo>
                      <a:pt x="0" y="20"/>
                    </a:lnTo>
                    <a:lnTo>
                      <a:pt x="0" y="24"/>
                    </a:lnTo>
                    <a:lnTo>
                      <a:pt x="8"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32" name="Freeform 544"/>
              <p:cNvSpPr>
                <a:spLocks noChangeAspect="1"/>
              </p:cNvSpPr>
              <p:nvPr/>
            </p:nvSpPr>
            <p:spPr bwMode="auto">
              <a:xfrm>
                <a:off x="2979" y="3192"/>
                <a:ext cx="57" cy="69"/>
              </a:xfrm>
              <a:custGeom>
                <a:avLst/>
                <a:gdLst>
                  <a:gd name="T0" fmla="*/ 7 w 57"/>
                  <a:gd name="T1" fmla="*/ 65 h 69"/>
                  <a:gd name="T2" fmla="*/ 0 w 57"/>
                  <a:gd name="T3" fmla="*/ 65 h 69"/>
                  <a:gd name="T4" fmla="*/ 0 w 57"/>
                  <a:gd name="T5" fmla="*/ 69 h 69"/>
                  <a:gd name="T6" fmla="*/ 3 w 57"/>
                  <a:gd name="T7" fmla="*/ 69 h 69"/>
                  <a:gd name="T8" fmla="*/ 6 w 57"/>
                  <a:gd name="T9" fmla="*/ 69 h 69"/>
                  <a:gd name="T10" fmla="*/ 10 w 57"/>
                  <a:gd name="T11" fmla="*/ 69 h 69"/>
                  <a:gd name="T12" fmla="*/ 13 w 57"/>
                  <a:gd name="T13" fmla="*/ 69 h 69"/>
                  <a:gd name="T14" fmla="*/ 16 w 57"/>
                  <a:gd name="T15" fmla="*/ 69 h 69"/>
                  <a:gd name="T16" fmla="*/ 20 w 57"/>
                  <a:gd name="T17" fmla="*/ 69 h 69"/>
                  <a:gd name="T18" fmla="*/ 23 w 57"/>
                  <a:gd name="T19" fmla="*/ 69 h 69"/>
                  <a:gd name="T20" fmla="*/ 25 w 57"/>
                  <a:gd name="T21" fmla="*/ 69 h 69"/>
                  <a:gd name="T22" fmla="*/ 25 w 57"/>
                  <a:gd name="T23" fmla="*/ 65 h 69"/>
                  <a:gd name="T24" fmla="*/ 18 w 57"/>
                  <a:gd name="T25" fmla="*/ 65 h 69"/>
                  <a:gd name="T26" fmla="*/ 18 w 57"/>
                  <a:gd name="T27" fmla="*/ 44 h 69"/>
                  <a:gd name="T28" fmla="*/ 20 w 57"/>
                  <a:gd name="T29" fmla="*/ 37 h 69"/>
                  <a:gd name="T30" fmla="*/ 24 w 57"/>
                  <a:gd name="T31" fmla="*/ 32 h 69"/>
                  <a:gd name="T32" fmla="*/ 28 w 57"/>
                  <a:gd name="T33" fmla="*/ 29 h 69"/>
                  <a:gd name="T34" fmla="*/ 33 w 57"/>
                  <a:gd name="T35" fmla="*/ 28 h 69"/>
                  <a:gd name="T36" fmla="*/ 36 w 57"/>
                  <a:gd name="T37" fmla="*/ 29 h 69"/>
                  <a:gd name="T38" fmla="*/ 37 w 57"/>
                  <a:gd name="T39" fmla="*/ 30 h 69"/>
                  <a:gd name="T40" fmla="*/ 38 w 57"/>
                  <a:gd name="T41" fmla="*/ 33 h 69"/>
                  <a:gd name="T42" fmla="*/ 39 w 57"/>
                  <a:gd name="T43" fmla="*/ 38 h 69"/>
                  <a:gd name="T44" fmla="*/ 39 w 57"/>
                  <a:gd name="T45" fmla="*/ 65 h 69"/>
                  <a:gd name="T46" fmla="*/ 32 w 57"/>
                  <a:gd name="T47" fmla="*/ 65 h 69"/>
                  <a:gd name="T48" fmla="*/ 32 w 57"/>
                  <a:gd name="T49" fmla="*/ 69 h 69"/>
                  <a:gd name="T50" fmla="*/ 35 w 57"/>
                  <a:gd name="T51" fmla="*/ 69 h 69"/>
                  <a:gd name="T52" fmla="*/ 38 w 57"/>
                  <a:gd name="T53" fmla="*/ 69 h 69"/>
                  <a:gd name="T54" fmla="*/ 41 w 57"/>
                  <a:gd name="T55" fmla="*/ 69 h 69"/>
                  <a:gd name="T56" fmla="*/ 45 w 57"/>
                  <a:gd name="T57" fmla="*/ 69 h 69"/>
                  <a:gd name="T58" fmla="*/ 48 w 57"/>
                  <a:gd name="T59" fmla="*/ 69 h 69"/>
                  <a:gd name="T60" fmla="*/ 51 w 57"/>
                  <a:gd name="T61" fmla="*/ 69 h 69"/>
                  <a:gd name="T62" fmla="*/ 54 w 57"/>
                  <a:gd name="T63" fmla="*/ 69 h 69"/>
                  <a:gd name="T64" fmla="*/ 57 w 57"/>
                  <a:gd name="T65" fmla="*/ 69 h 69"/>
                  <a:gd name="T66" fmla="*/ 57 w 57"/>
                  <a:gd name="T67" fmla="*/ 65 h 69"/>
                  <a:gd name="T68" fmla="*/ 50 w 57"/>
                  <a:gd name="T69" fmla="*/ 65 h 69"/>
                  <a:gd name="T70" fmla="*/ 50 w 57"/>
                  <a:gd name="T71" fmla="*/ 39 h 69"/>
                  <a:gd name="T72" fmla="*/ 49 w 57"/>
                  <a:gd name="T73" fmla="*/ 32 h 69"/>
                  <a:gd name="T74" fmla="*/ 46 w 57"/>
                  <a:gd name="T75" fmla="*/ 28 h 69"/>
                  <a:gd name="T76" fmla="*/ 41 w 57"/>
                  <a:gd name="T77" fmla="*/ 25 h 69"/>
                  <a:gd name="T78" fmla="*/ 35 w 57"/>
                  <a:gd name="T79" fmla="*/ 25 h 69"/>
                  <a:gd name="T80" fmla="*/ 29 w 57"/>
                  <a:gd name="T81" fmla="*/ 26 h 69"/>
                  <a:gd name="T82" fmla="*/ 24 w 57"/>
                  <a:gd name="T83" fmla="*/ 28 h 69"/>
                  <a:gd name="T84" fmla="*/ 20 w 57"/>
                  <a:gd name="T85" fmla="*/ 31 h 69"/>
                  <a:gd name="T86" fmla="*/ 18 w 57"/>
                  <a:gd name="T87" fmla="*/ 34 h 69"/>
                  <a:gd name="T88" fmla="*/ 18 w 57"/>
                  <a:gd name="T89" fmla="*/ 0 h 69"/>
                  <a:gd name="T90" fmla="*/ 0 w 57"/>
                  <a:gd name="T91" fmla="*/ 1 h 69"/>
                  <a:gd name="T92" fmla="*/ 0 w 57"/>
                  <a:gd name="T93" fmla="*/ 6 h 69"/>
                  <a:gd name="T94" fmla="*/ 4 w 57"/>
                  <a:gd name="T95" fmla="*/ 6 h 69"/>
                  <a:gd name="T96" fmla="*/ 6 w 57"/>
                  <a:gd name="T97" fmla="*/ 6 h 69"/>
                  <a:gd name="T98" fmla="*/ 7 w 57"/>
                  <a:gd name="T99" fmla="*/ 7 h 69"/>
                  <a:gd name="T100" fmla="*/ 7 w 57"/>
                  <a:gd name="T101" fmla="*/ 10 h 69"/>
                  <a:gd name="T102" fmla="*/ 7 w 57"/>
                  <a:gd name="T103" fmla="*/ 6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69">
                    <a:moveTo>
                      <a:pt x="7" y="65"/>
                    </a:moveTo>
                    <a:lnTo>
                      <a:pt x="0" y="65"/>
                    </a:lnTo>
                    <a:lnTo>
                      <a:pt x="0" y="69"/>
                    </a:lnTo>
                    <a:lnTo>
                      <a:pt x="3" y="69"/>
                    </a:lnTo>
                    <a:lnTo>
                      <a:pt x="6" y="69"/>
                    </a:lnTo>
                    <a:lnTo>
                      <a:pt x="10" y="69"/>
                    </a:lnTo>
                    <a:lnTo>
                      <a:pt x="13" y="69"/>
                    </a:lnTo>
                    <a:lnTo>
                      <a:pt x="16" y="69"/>
                    </a:lnTo>
                    <a:lnTo>
                      <a:pt x="20" y="69"/>
                    </a:lnTo>
                    <a:lnTo>
                      <a:pt x="23" y="69"/>
                    </a:lnTo>
                    <a:lnTo>
                      <a:pt x="25" y="69"/>
                    </a:lnTo>
                    <a:lnTo>
                      <a:pt x="25" y="65"/>
                    </a:lnTo>
                    <a:lnTo>
                      <a:pt x="18" y="65"/>
                    </a:lnTo>
                    <a:lnTo>
                      <a:pt x="18" y="44"/>
                    </a:lnTo>
                    <a:lnTo>
                      <a:pt x="20" y="37"/>
                    </a:lnTo>
                    <a:lnTo>
                      <a:pt x="24" y="32"/>
                    </a:lnTo>
                    <a:lnTo>
                      <a:pt x="28" y="29"/>
                    </a:lnTo>
                    <a:lnTo>
                      <a:pt x="33" y="28"/>
                    </a:lnTo>
                    <a:lnTo>
                      <a:pt x="36" y="29"/>
                    </a:lnTo>
                    <a:lnTo>
                      <a:pt x="37" y="30"/>
                    </a:lnTo>
                    <a:lnTo>
                      <a:pt x="38" y="33"/>
                    </a:lnTo>
                    <a:lnTo>
                      <a:pt x="39" y="38"/>
                    </a:lnTo>
                    <a:lnTo>
                      <a:pt x="39" y="65"/>
                    </a:lnTo>
                    <a:lnTo>
                      <a:pt x="32" y="65"/>
                    </a:lnTo>
                    <a:lnTo>
                      <a:pt x="32" y="69"/>
                    </a:lnTo>
                    <a:lnTo>
                      <a:pt x="35" y="69"/>
                    </a:lnTo>
                    <a:lnTo>
                      <a:pt x="38" y="69"/>
                    </a:lnTo>
                    <a:lnTo>
                      <a:pt x="41" y="69"/>
                    </a:lnTo>
                    <a:lnTo>
                      <a:pt x="45" y="69"/>
                    </a:lnTo>
                    <a:lnTo>
                      <a:pt x="48" y="69"/>
                    </a:lnTo>
                    <a:lnTo>
                      <a:pt x="51" y="69"/>
                    </a:lnTo>
                    <a:lnTo>
                      <a:pt x="54" y="69"/>
                    </a:lnTo>
                    <a:lnTo>
                      <a:pt x="57" y="69"/>
                    </a:lnTo>
                    <a:lnTo>
                      <a:pt x="57" y="65"/>
                    </a:lnTo>
                    <a:lnTo>
                      <a:pt x="50" y="65"/>
                    </a:lnTo>
                    <a:lnTo>
                      <a:pt x="50" y="39"/>
                    </a:lnTo>
                    <a:lnTo>
                      <a:pt x="49" y="32"/>
                    </a:lnTo>
                    <a:lnTo>
                      <a:pt x="46" y="28"/>
                    </a:lnTo>
                    <a:lnTo>
                      <a:pt x="41" y="25"/>
                    </a:lnTo>
                    <a:lnTo>
                      <a:pt x="35" y="25"/>
                    </a:lnTo>
                    <a:lnTo>
                      <a:pt x="29" y="26"/>
                    </a:lnTo>
                    <a:lnTo>
                      <a:pt x="24" y="28"/>
                    </a:lnTo>
                    <a:lnTo>
                      <a:pt x="20" y="31"/>
                    </a:lnTo>
                    <a:lnTo>
                      <a:pt x="18" y="34"/>
                    </a:lnTo>
                    <a:lnTo>
                      <a:pt x="18" y="0"/>
                    </a:lnTo>
                    <a:lnTo>
                      <a:pt x="0" y="1"/>
                    </a:lnTo>
                    <a:lnTo>
                      <a:pt x="0" y="6"/>
                    </a:lnTo>
                    <a:lnTo>
                      <a:pt x="4" y="6"/>
                    </a:lnTo>
                    <a:lnTo>
                      <a:pt x="6" y="6"/>
                    </a:lnTo>
                    <a:lnTo>
                      <a:pt x="7" y="7"/>
                    </a:lnTo>
                    <a:lnTo>
                      <a:pt x="7" y="10"/>
                    </a:lnTo>
                    <a:lnTo>
                      <a:pt x="7"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33" name="Freeform 545"/>
              <p:cNvSpPr>
                <a:spLocks noChangeAspect="1" noEditPoints="1"/>
              </p:cNvSpPr>
              <p:nvPr/>
            </p:nvSpPr>
            <p:spPr bwMode="auto">
              <a:xfrm>
                <a:off x="3042" y="3216"/>
                <a:ext cx="46" cy="46"/>
              </a:xfrm>
              <a:custGeom>
                <a:avLst/>
                <a:gdLst>
                  <a:gd name="T0" fmla="*/ 44 w 46"/>
                  <a:gd name="T1" fmla="*/ 24 h 46"/>
                  <a:gd name="T2" fmla="*/ 46 w 46"/>
                  <a:gd name="T3" fmla="*/ 23 h 46"/>
                  <a:gd name="T4" fmla="*/ 46 w 46"/>
                  <a:gd name="T5" fmla="*/ 18 h 46"/>
                  <a:gd name="T6" fmla="*/ 43 w 46"/>
                  <a:gd name="T7" fmla="*/ 10 h 46"/>
                  <a:gd name="T8" fmla="*/ 33 w 46"/>
                  <a:gd name="T9" fmla="*/ 2 h 46"/>
                  <a:gd name="T10" fmla="*/ 14 w 46"/>
                  <a:gd name="T11" fmla="*/ 2 h 46"/>
                  <a:gd name="T12" fmla="*/ 1 w 46"/>
                  <a:gd name="T13" fmla="*/ 14 h 46"/>
                  <a:gd name="T14" fmla="*/ 2 w 46"/>
                  <a:gd name="T15" fmla="*/ 32 h 46"/>
                  <a:gd name="T16" fmla="*/ 15 w 46"/>
                  <a:gd name="T17" fmla="*/ 44 h 46"/>
                  <a:gd name="T18" fmla="*/ 31 w 46"/>
                  <a:gd name="T19" fmla="*/ 46 h 46"/>
                  <a:gd name="T20" fmla="*/ 39 w 46"/>
                  <a:gd name="T21" fmla="*/ 43 h 46"/>
                  <a:gd name="T22" fmla="*/ 44 w 46"/>
                  <a:gd name="T23" fmla="*/ 38 h 46"/>
                  <a:gd name="T24" fmla="*/ 46 w 46"/>
                  <a:gd name="T25" fmla="*/ 35 h 46"/>
                  <a:gd name="T26" fmla="*/ 45 w 46"/>
                  <a:gd name="T27" fmla="*/ 33 h 46"/>
                  <a:gd name="T28" fmla="*/ 44 w 46"/>
                  <a:gd name="T29" fmla="*/ 32 h 46"/>
                  <a:gd name="T30" fmla="*/ 42 w 46"/>
                  <a:gd name="T31" fmla="*/ 32 h 46"/>
                  <a:gd name="T32" fmla="*/ 41 w 46"/>
                  <a:gd name="T33" fmla="*/ 33 h 46"/>
                  <a:gd name="T34" fmla="*/ 39 w 46"/>
                  <a:gd name="T35" fmla="*/ 37 h 46"/>
                  <a:gd name="T36" fmla="*/ 31 w 46"/>
                  <a:gd name="T37" fmla="*/ 41 h 46"/>
                  <a:gd name="T38" fmla="*/ 22 w 46"/>
                  <a:gd name="T39" fmla="*/ 41 h 46"/>
                  <a:gd name="T40" fmla="*/ 16 w 46"/>
                  <a:gd name="T41" fmla="*/ 38 h 46"/>
                  <a:gd name="T42" fmla="*/ 13 w 46"/>
                  <a:gd name="T43" fmla="*/ 32 h 46"/>
                  <a:gd name="T44" fmla="*/ 13 w 46"/>
                  <a:gd name="T45" fmla="*/ 26 h 46"/>
                  <a:gd name="T46" fmla="*/ 43 w 46"/>
                  <a:gd name="T47" fmla="*/ 24 h 46"/>
                  <a:gd name="T48" fmla="*/ 13 w 46"/>
                  <a:gd name="T49" fmla="*/ 18 h 46"/>
                  <a:gd name="T50" fmla="*/ 14 w 46"/>
                  <a:gd name="T51" fmla="*/ 12 h 46"/>
                  <a:gd name="T52" fmla="*/ 17 w 46"/>
                  <a:gd name="T53" fmla="*/ 7 h 46"/>
                  <a:gd name="T54" fmla="*/ 22 w 46"/>
                  <a:gd name="T55" fmla="*/ 4 h 46"/>
                  <a:gd name="T56" fmla="*/ 28 w 46"/>
                  <a:gd name="T57" fmla="*/ 4 h 46"/>
                  <a:gd name="T58" fmla="*/ 33 w 46"/>
                  <a:gd name="T59" fmla="*/ 8 h 46"/>
                  <a:gd name="T60" fmla="*/ 36 w 46"/>
                  <a:gd name="T61" fmla="*/ 14 h 46"/>
                  <a:gd name="T62" fmla="*/ 36 w 46"/>
                  <a:gd name="T63" fmla="*/ 19 h 46"/>
                  <a:gd name="T64" fmla="*/ 13 w 46"/>
                  <a:gd name="T6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6">
                    <a:moveTo>
                      <a:pt x="43" y="24"/>
                    </a:moveTo>
                    <a:lnTo>
                      <a:pt x="44" y="24"/>
                    </a:lnTo>
                    <a:lnTo>
                      <a:pt x="45" y="23"/>
                    </a:lnTo>
                    <a:lnTo>
                      <a:pt x="46" y="23"/>
                    </a:lnTo>
                    <a:lnTo>
                      <a:pt x="46" y="21"/>
                    </a:lnTo>
                    <a:lnTo>
                      <a:pt x="46" y="18"/>
                    </a:lnTo>
                    <a:lnTo>
                      <a:pt x="45" y="14"/>
                    </a:lnTo>
                    <a:lnTo>
                      <a:pt x="43" y="10"/>
                    </a:lnTo>
                    <a:lnTo>
                      <a:pt x="40" y="6"/>
                    </a:lnTo>
                    <a:lnTo>
                      <a:pt x="33" y="2"/>
                    </a:lnTo>
                    <a:lnTo>
                      <a:pt x="24" y="0"/>
                    </a:lnTo>
                    <a:lnTo>
                      <a:pt x="14" y="2"/>
                    </a:lnTo>
                    <a:lnTo>
                      <a:pt x="6" y="7"/>
                    </a:lnTo>
                    <a:lnTo>
                      <a:pt x="1" y="14"/>
                    </a:lnTo>
                    <a:lnTo>
                      <a:pt x="0" y="23"/>
                    </a:lnTo>
                    <a:lnTo>
                      <a:pt x="2" y="32"/>
                    </a:lnTo>
                    <a:lnTo>
                      <a:pt x="7" y="40"/>
                    </a:lnTo>
                    <a:lnTo>
                      <a:pt x="15" y="44"/>
                    </a:lnTo>
                    <a:lnTo>
                      <a:pt x="26" y="46"/>
                    </a:lnTo>
                    <a:lnTo>
                      <a:pt x="31" y="46"/>
                    </a:lnTo>
                    <a:lnTo>
                      <a:pt x="36" y="44"/>
                    </a:lnTo>
                    <a:lnTo>
                      <a:pt x="39" y="43"/>
                    </a:lnTo>
                    <a:lnTo>
                      <a:pt x="42" y="41"/>
                    </a:lnTo>
                    <a:lnTo>
                      <a:pt x="44" y="38"/>
                    </a:lnTo>
                    <a:lnTo>
                      <a:pt x="45" y="36"/>
                    </a:lnTo>
                    <a:lnTo>
                      <a:pt x="46" y="35"/>
                    </a:lnTo>
                    <a:lnTo>
                      <a:pt x="46" y="34"/>
                    </a:lnTo>
                    <a:lnTo>
                      <a:pt x="45" y="33"/>
                    </a:lnTo>
                    <a:lnTo>
                      <a:pt x="45" y="32"/>
                    </a:lnTo>
                    <a:lnTo>
                      <a:pt x="44" y="32"/>
                    </a:lnTo>
                    <a:lnTo>
                      <a:pt x="43" y="32"/>
                    </a:lnTo>
                    <a:lnTo>
                      <a:pt x="42" y="32"/>
                    </a:lnTo>
                    <a:lnTo>
                      <a:pt x="42" y="32"/>
                    </a:lnTo>
                    <a:lnTo>
                      <a:pt x="41" y="33"/>
                    </a:lnTo>
                    <a:lnTo>
                      <a:pt x="41" y="34"/>
                    </a:lnTo>
                    <a:lnTo>
                      <a:pt x="39" y="37"/>
                    </a:lnTo>
                    <a:lnTo>
                      <a:pt x="35" y="40"/>
                    </a:lnTo>
                    <a:lnTo>
                      <a:pt x="31" y="41"/>
                    </a:lnTo>
                    <a:lnTo>
                      <a:pt x="27" y="42"/>
                    </a:lnTo>
                    <a:lnTo>
                      <a:pt x="22" y="41"/>
                    </a:lnTo>
                    <a:lnTo>
                      <a:pt x="19" y="40"/>
                    </a:lnTo>
                    <a:lnTo>
                      <a:pt x="16" y="38"/>
                    </a:lnTo>
                    <a:lnTo>
                      <a:pt x="14" y="35"/>
                    </a:lnTo>
                    <a:lnTo>
                      <a:pt x="13" y="32"/>
                    </a:lnTo>
                    <a:lnTo>
                      <a:pt x="13" y="29"/>
                    </a:lnTo>
                    <a:lnTo>
                      <a:pt x="13" y="26"/>
                    </a:lnTo>
                    <a:lnTo>
                      <a:pt x="13" y="24"/>
                    </a:lnTo>
                    <a:lnTo>
                      <a:pt x="43" y="24"/>
                    </a:lnTo>
                    <a:close/>
                    <a:moveTo>
                      <a:pt x="13" y="20"/>
                    </a:moveTo>
                    <a:lnTo>
                      <a:pt x="13" y="18"/>
                    </a:lnTo>
                    <a:lnTo>
                      <a:pt x="13" y="15"/>
                    </a:lnTo>
                    <a:lnTo>
                      <a:pt x="14" y="12"/>
                    </a:lnTo>
                    <a:lnTo>
                      <a:pt x="15" y="9"/>
                    </a:lnTo>
                    <a:lnTo>
                      <a:pt x="17" y="7"/>
                    </a:lnTo>
                    <a:lnTo>
                      <a:pt x="20" y="5"/>
                    </a:lnTo>
                    <a:lnTo>
                      <a:pt x="22" y="4"/>
                    </a:lnTo>
                    <a:lnTo>
                      <a:pt x="24" y="4"/>
                    </a:lnTo>
                    <a:lnTo>
                      <a:pt x="28" y="4"/>
                    </a:lnTo>
                    <a:lnTo>
                      <a:pt x="31" y="6"/>
                    </a:lnTo>
                    <a:lnTo>
                      <a:pt x="33" y="8"/>
                    </a:lnTo>
                    <a:lnTo>
                      <a:pt x="35" y="11"/>
                    </a:lnTo>
                    <a:lnTo>
                      <a:pt x="36" y="14"/>
                    </a:lnTo>
                    <a:lnTo>
                      <a:pt x="36" y="16"/>
                    </a:lnTo>
                    <a:lnTo>
                      <a:pt x="36" y="19"/>
                    </a:lnTo>
                    <a:lnTo>
                      <a:pt x="36"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34" name="Freeform 546"/>
              <p:cNvSpPr>
                <a:spLocks noChangeAspect="1"/>
              </p:cNvSpPr>
              <p:nvPr/>
            </p:nvSpPr>
            <p:spPr bwMode="auto">
              <a:xfrm>
                <a:off x="3096" y="3217"/>
                <a:ext cx="56" cy="44"/>
              </a:xfrm>
              <a:custGeom>
                <a:avLst/>
                <a:gdLst>
                  <a:gd name="T0" fmla="*/ 6 w 56"/>
                  <a:gd name="T1" fmla="*/ 9 h 44"/>
                  <a:gd name="T2" fmla="*/ 6 w 56"/>
                  <a:gd name="T3" fmla="*/ 40 h 44"/>
                  <a:gd name="T4" fmla="*/ 0 w 56"/>
                  <a:gd name="T5" fmla="*/ 40 h 44"/>
                  <a:gd name="T6" fmla="*/ 0 w 56"/>
                  <a:gd name="T7" fmla="*/ 44 h 44"/>
                  <a:gd name="T8" fmla="*/ 2 w 56"/>
                  <a:gd name="T9" fmla="*/ 44 h 44"/>
                  <a:gd name="T10" fmla="*/ 5 w 56"/>
                  <a:gd name="T11" fmla="*/ 44 h 44"/>
                  <a:gd name="T12" fmla="*/ 9 w 56"/>
                  <a:gd name="T13" fmla="*/ 44 h 44"/>
                  <a:gd name="T14" fmla="*/ 12 w 56"/>
                  <a:gd name="T15" fmla="*/ 44 h 44"/>
                  <a:gd name="T16" fmla="*/ 15 w 56"/>
                  <a:gd name="T17" fmla="*/ 44 h 44"/>
                  <a:gd name="T18" fmla="*/ 19 w 56"/>
                  <a:gd name="T19" fmla="*/ 44 h 44"/>
                  <a:gd name="T20" fmla="*/ 22 w 56"/>
                  <a:gd name="T21" fmla="*/ 44 h 44"/>
                  <a:gd name="T22" fmla="*/ 25 w 56"/>
                  <a:gd name="T23" fmla="*/ 44 h 44"/>
                  <a:gd name="T24" fmla="*/ 25 w 56"/>
                  <a:gd name="T25" fmla="*/ 40 h 44"/>
                  <a:gd name="T26" fmla="*/ 18 w 56"/>
                  <a:gd name="T27" fmla="*/ 40 h 44"/>
                  <a:gd name="T28" fmla="*/ 18 w 56"/>
                  <a:gd name="T29" fmla="*/ 19 h 44"/>
                  <a:gd name="T30" fmla="*/ 19 w 56"/>
                  <a:gd name="T31" fmla="*/ 12 h 44"/>
                  <a:gd name="T32" fmla="*/ 23 w 56"/>
                  <a:gd name="T33" fmla="*/ 7 h 44"/>
                  <a:gd name="T34" fmla="*/ 28 w 56"/>
                  <a:gd name="T35" fmla="*/ 4 h 44"/>
                  <a:gd name="T36" fmla="*/ 33 w 56"/>
                  <a:gd name="T37" fmla="*/ 3 h 44"/>
                  <a:gd name="T38" fmla="*/ 35 w 56"/>
                  <a:gd name="T39" fmla="*/ 4 h 44"/>
                  <a:gd name="T40" fmla="*/ 37 w 56"/>
                  <a:gd name="T41" fmla="*/ 5 h 44"/>
                  <a:gd name="T42" fmla="*/ 38 w 56"/>
                  <a:gd name="T43" fmla="*/ 8 h 44"/>
                  <a:gd name="T44" fmla="*/ 38 w 56"/>
                  <a:gd name="T45" fmla="*/ 13 h 44"/>
                  <a:gd name="T46" fmla="*/ 38 w 56"/>
                  <a:gd name="T47" fmla="*/ 40 h 44"/>
                  <a:gd name="T48" fmla="*/ 31 w 56"/>
                  <a:gd name="T49" fmla="*/ 40 h 44"/>
                  <a:gd name="T50" fmla="*/ 31 w 56"/>
                  <a:gd name="T51" fmla="*/ 44 h 44"/>
                  <a:gd name="T52" fmla="*/ 34 w 56"/>
                  <a:gd name="T53" fmla="*/ 44 h 44"/>
                  <a:gd name="T54" fmla="*/ 37 w 56"/>
                  <a:gd name="T55" fmla="*/ 44 h 44"/>
                  <a:gd name="T56" fmla="*/ 41 w 56"/>
                  <a:gd name="T57" fmla="*/ 44 h 44"/>
                  <a:gd name="T58" fmla="*/ 44 w 56"/>
                  <a:gd name="T59" fmla="*/ 44 h 44"/>
                  <a:gd name="T60" fmla="*/ 47 w 56"/>
                  <a:gd name="T61" fmla="*/ 44 h 44"/>
                  <a:gd name="T62" fmla="*/ 50 w 56"/>
                  <a:gd name="T63" fmla="*/ 44 h 44"/>
                  <a:gd name="T64" fmla="*/ 54 w 56"/>
                  <a:gd name="T65" fmla="*/ 44 h 44"/>
                  <a:gd name="T66" fmla="*/ 56 w 56"/>
                  <a:gd name="T67" fmla="*/ 44 h 44"/>
                  <a:gd name="T68" fmla="*/ 56 w 56"/>
                  <a:gd name="T69" fmla="*/ 40 h 44"/>
                  <a:gd name="T70" fmla="*/ 49 w 56"/>
                  <a:gd name="T71" fmla="*/ 40 h 44"/>
                  <a:gd name="T72" fmla="*/ 49 w 56"/>
                  <a:gd name="T73" fmla="*/ 14 h 44"/>
                  <a:gd name="T74" fmla="*/ 48 w 56"/>
                  <a:gd name="T75" fmla="*/ 7 h 44"/>
                  <a:gd name="T76" fmla="*/ 46 w 56"/>
                  <a:gd name="T77" fmla="*/ 3 h 44"/>
                  <a:gd name="T78" fmla="*/ 41 w 56"/>
                  <a:gd name="T79" fmla="*/ 0 h 44"/>
                  <a:gd name="T80" fmla="*/ 34 w 56"/>
                  <a:gd name="T81" fmla="*/ 0 h 44"/>
                  <a:gd name="T82" fmla="*/ 28 w 56"/>
                  <a:gd name="T83" fmla="*/ 1 h 44"/>
                  <a:gd name="T84" fmla="*/ 23 w 56"/>
                  <a:gd name="T85" fmla="*/ 3 h 44"/>
                  <a:gd name="T86" fmla="*/ 19 w 56"/>
                  <a:gd name="T87" fmla="*/ 7 h 44"/>
                  <a:gd name="T88" fmla="*/ 17 w 56"/>
                  <a:gd name="T89" fmla="*/ 10 h 44"/>
                  <a:gd name="T90" fmla="*/ 17 w 56"/>
                  <a:gd name="T91" fmla="*/ 0 h 44"/>
                  <a:gd name="T92" fmla="*/ 0 w 56"/>
                  <a:gd name="T93" fmla="*/ 0 h 44"/>
                  <a:gd name="T94" fmla="*/ 0 w 56"/>
                  <a:gd name="T95" fmla="*/ 5 h 44"/>
                  <a:gd name="T96" fmla="*/ 3 w 56"/>
                  <a:gd name="T97" fmla="*/ 5 h 44"/>
                  <a:gd name="T98" fmla="*/ 5 w 56"/>
                  <a:gd name="T99" fmla="*/ 6 h 44"/>
                  <a:gd name="T100" fmla="*/ 6 w 56"/>
                  <a:gd name="T101" fmla="*/ 7 h 44"/>
                  <a:gd name="T102" fmla="*/ 6 w 56"/>
                  <a:gd name="T10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44">
                    <a:moveTo>
                      <a:pt x="6" y="9"/>
                    </a:moveTo>
                    <a:lnTo>
                      <a:pt x="6" y="40"/>
                    </a:lnTo>
                    <a:lnTo>
                      <a:pt x="0" y="40"/>
                    </a:lnTo>
                    <a:lnTo>
                      <a:pt x="0" y="44"/>
                    </a:lnTo>
                    <a:lnTo>
                      <a:pt x="2" y="44"/>
                    </a:lnTo>
                    <a:lnTo>
                      <a:pt x="5" y="44"/>
                    </a:lnTo>
                    <a:lnTo>
                      <a:pt x="9" y="44"/>
                    </a:lnTo>
                    <a:lnTo>
                      <a:pt x="12" y="44"/>
                    </a:lnTo>
                    <a:lnTo>
                      <a:pt x="15" y="44"/>
                    </a:lnTo>
                    <a:lnTo>
                      <a:pt x="19" y="44"/>
                    </a:lnTo>
                    <a:lnTo>
                      <a:pt x="22" y="44"/>
                    </a:lnTo>
                    <a:lnTo>
                      <a:pt x="25" y="44"/>
                    </a:lnTo>
                    <a:lnTo>
                      <a:pt x="25" y="40"/>
                    </a:lnTo>
                    <a:lnTo>
                      <a:pt x="18" y="40"/>
                    </a:lnTo>
                    <a:lnTo>
                      <a:pt x="18" y="19"/>
                    </a:lnTo>
                    <a:lnTo>
                      <a:pt x="19" y="12"/>
                    </a:lnTo>
                    <a:lnTo>
                      <a:pt x="23" y="7"/>
                    </a:lnTo>
                    <a:lnTo>
                      <a:pt x="28" y="4"/>
                    </a:lnTo>
                    <a:lnTo>
                      <a:pt x="33" y="3"/>
                    </a:lnTo>
                    <a:lnTo>
                      <a:pt x="35" y="4"/>
                    </a:lnTo>
                    <a:lnTo>
                      <a:pt x="37" y="5"/>
                    </a:lnTo>
                    <a:lnTo>
                      <a:pt x="38" y="8"/>
                    </a:lnTo>
                    <a:lnTo>
                      <a:pt x="38" y="13"/>
                    </a:lnTo>
                    <a:lnTo>
                      <a:pt x="38" y="40"/>
                    </a:lnTo>
                    <a:lnTo>
                      <a:pt x="31" y="40"/>
                    </a:lnTo>
                    <a:lnTo>
                      <a:pt x="31" y="44"/>
                    </a:lnTo>
                    <a:lnTo>
                      <a:pt x="34" y="44"/>
                    </a:lnTo>
                    <a:lnTo>
                      <a:pt x="37" y="44"/>
                    </a:lnTo>
                    <a:lnTo>
                      <a:pt x="41" y="44"/>
                    </a:lnTo>
                    <a:lnTo>
                      <a:pt x="44" y="44"/>
                    </a:lnTo>
                    <a:lnTo>
                      <a:pt x="47" y="44"/>
                    </a:lnTo>
                    <a:lnTo>
                      <a:pt x="50" y="44"/>
                    </a:lnTo>
                    <a:lnTo>
                      <a:pt x="54" y="44"/>
                    </a:lnTo>
                    <a:lnTo>
                      <a:pt x="56" y="44"/>
                    </a:lnTo>
                    <a:lnTo>
                      <a:pt x="56" y="40"/>
                    </a:lnTo>
                    <a:lnTo>
                      <a:pt x="49" y="40"/>
                    </a:lnTo>
                    <a:lnTo>
                      <a:pt x="49" y="14"/>
                    </a:lnTo>
                    <a:lnTo>
                      <a:pt x="48" y="7"/>
                    </a:lnTo>
                    <a:lnTo>
                      <a:pt x="46" y="3"/>
                    </a:lnTo>
                    <a:lnTo>
                      <a:pt x="41" y="0"/>
                    </a:lnTo>
                    <a:lnTo>
                      <a:pt x="34" y="0"/>
                    </a:lnTo>
                    <a:lnTo>
                      <a:pt x="28" y="1"/>
                    </a:lnTo>
                    <a:lnTo>
                      <a:pt x="23" y="3"/>
                    </a:lnTo>
                    <a:lnTo>
                      <a:pt x="19" y="7"/>
                    </a:lnTo>
                    <a:lnTo>
                      <a:pt x="17" y="10"/>
                    </a:lnTo>
                    <a:lnTo>
                      <a:pt x="17" y="0"/>
                    </a:lnTo>
                    <a:lnTo>
                      <a:pt x="0" y="0"/>
                    </a:lnTo>
                    <a:lnTo>
                      <a:pt x="0" y="5"/>
                    </a:lnTo>
                    <a:lnTo>
                      <a:pt x="3" y="5"/>
                    </a:lnTo>
                    <a:lnTo>
                      <a:pt x="5" y="6"/>
                    </a:lnTo>
                    <a:lnTo>
                      <a:pt x="6" y="7"/>
                    </a:lnTo>
                    <a:lnTo>
                      <a:pt x="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35" name="Freeform 547"/>
              <p:cNvSpPr>
                <a:spLocks noChangeAspect="1"/>
              </p:cNvSpPr>
              <p:nvPr/>
            </p:nvSpPr>
            <p:spPr bwMode="auto">
              <a:xfrm>
                <a:off x="710" y="3328"/>
                <a:ext cx="33" cy="53"/>
              </a:xfrm>
              <a:custGeom>
                <a:avLst/>
                <a:gdLst>
                  <a:gd name="T0" fmla="*/ 18 w 33"/>
                  <a:gd name="T1" fmla="*/ 37 h 53"/>
                  <a:gd name="T2" fmla="*/ 19 w 33"/>
                  <a:gd name="T3" fmla="*/ 36 h 53"/>
                  <a:gd name="T4" fmla="*/ 21 w 33"/>
                  <a:gd name="T5" fmla="*/ 34 h 53"/>
                  <a:gd name="T6" fmla="*/ 23 w 33"/>
                  <a:gd name="T7" fmla="*/ 33 h 53"/>
                  <a:gd name="T8" fmla="*/ 24 w 33"/>
                  <a:gd name="T9" fmla="*/ 32 h 53"/>
                  <a:gd name="T10" fmla="*/ 27 w 33"/>
                  <a:gd name="T11" fmla="*/ 29 h 53"/>
                  <a:gd name="T12" fmla="*/ 30 w 33"/>
                  <a:gd name="T13" fmla="*/ 25 h 53"/>
                  <a:gd name="T14" fmla="*/ 33 w 33"/>
                  <a:gd name="T15" fmla="*/ 21 h 53"/>
                  <a:gd name="T16" fmla="*/ 33 w 33"/>
                  <a:gd name="T17" fmla="*/ 16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5 h 53"/>
                  <a:gd name="T30" fmla="*/ 1 w 33"/>
                  <a:gd name="T31" fmla="*/ 9 h 53"/>
                  <a:gd name="T32" fmla="*/ 0 w 33"/>
                  <a:gd name="T33" fmla="*/ 15 h 53"/>
                  <a:gd name="T34" fmla="*/ 0 w 33"/>
                  <a:gd name="T35" fmla="*/ 17 h 53"/>
                  <a:gd name="T36" fmla="*/ 1 w 33"/>
                  <a:gd name="T37" fmla="*/ 18 h 53"/>
                  <a:gd name="T38" fmla="*/ 3 w 33"/>
                  <a:gd name="T39" fmla="*/ 19 h 53"/>
                  <a:gd name="T40" fmla="*/ 4 w 33"/>
                  <a:gd name="T41" fmla="*/ 19 h 53"/>
                  <a:gd name="T42" fmla="*/ 5 w 33"/>
                  <a:gd name="T43" fmla="*/ 19 h 53"/>
                  <a:gd name="T44" fmla="*/ 7 w 33"/>
                  <a:gd name="T45" fmla="*/ 18 h 53"/>
                  <a:gd name="T46" fmla="*/ 8 w 33"/>
                  <a:gd name="T47" fmla="*/ 17 h 53"/>
                  <a:gd name="T48" fmla="*/ 8 w 33"/>
                  <a:gd name="T49" fmla="*/ 15 h 53"/>
                  <a:gd name="T50" fmla="*/ 7 w 33"/>
                  <a:gd name="T51" fmla="*/ 12 h 53"/>
                  <a:gd name="T52" fmla="*/ 6 w 33"/>
                  <a:gd name="T53" fmla="*/ 11 h 53"/>
                  <a:gd name="T54" fmla="*/ 4 w 33"/>
                  <a:gd name="T55" fmla="*/ 11 h 53"/>
                  <a:gd name="T56" fmla="*/ 3 w 33"/>
                  <a:gd name="T57" fmla="*/ 11 h 53"/>
                  <a:gd name="T58" fmla="*/ 5 w 33"/>
                  <a:gd name="T59" fmla="*/ 7 h 53"/>
                  <a:gd name="T60" fmla="*/ 8 w 33"/>
                  <a:gd name="T61" fmla="*/ 5 h 53"/>
                  <a:gd name="T62" fmla="*/ 11 w 33"/>
                  <a:gd name="T63" fmla="*/ 3 h 53"/>
                  <a:gd name="T64" fmla="*/ 15 w 33"/>
                  <a:gd name="T65" fmla="*/ 3 h 53"/>
                  <a:gd name="T66" fmla="*/ 20 w 33"/>
                  <a:gd name="T67" fmla="*/ 4 h 53"/>
                  <a:gd name="T68" fmla="*/ 23 w 33"/>
                  <a:gd name="T69" fmla="*/ 7 h 53"/>
                  <a:gd name="T70" fmla="*/ 25 w 33"/>
                  <a:gd name="T71" fmla="*/ 11 h 53"/>
                  <a:gd name="T72" fmla="*/ 26 w 33"/>
                  <a:gd name="T73" fmla="*/ 16 h 53"/>
                  <a:gd name="T74" fmla="*/ 25 w 33"/>
                  <a:gd name="T75" fmla="*/ 22 h 53"/>
                  <a:gd name="T76" fmla="*/ 22 w 33"/>
                  <a:gd name="T77" fmla="*/ 27 h 53"/>
                  <a:gd name="T78" fmla="*/ 17 w 33"/>
                  <a:gd name="T79" fmla="*/ 33 h 53"/>
                  <a:gd name="T80" fmla="*/ 11 w 33"/>
                  <a:gd name="T81" fmla="*/ 40 h 53"/>
                  <a:gd name="T82" fmla="*/ 1 w 33"/>
                  <a:gd name="T83" fmla="*/ 50 h 53"/>
                  <a:gd name="T84" fmla="*/ 0 w 33"/>
                  <a:gd name="T85" fmla="*/ 51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5 h 53"/>
                  <a:gd name="T104" fmla="*/ 29 w 33"/>
                  <a:gd name="T105" fmla="*/ 46 h 53"/>
                  <a:gd name="T106" fmla="*/ 28 w 33"/>
                  <a:gd name="T107" fmla="*/ 46 h 53"/>
                  <a:gd name="T108" fmla="*/ 26 w 33"/>
                  <a:gd name="T109" fmla="*/ 47 h 53"/>
                  <a:gd name="T110" fmla="*/ 23 w 33"/>
                  <a:gd name="T111" fmla="*/ 47 h 53"/>
                  <a:gd name="T112" fmla="*/ 21 w 33"/>
                  <a:gd name="T113" fmla="*/ 47 h 53"/>
                  <a:gd name="T114" fmla="*/ 7 w 33"/>
                  <a:gd name="T115" fmla="*/ 47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4"/>
                    </a:lnTo>
                    <a:lnTo>
                      <a:pt x="23" y="33"/>
                    </a:lnTo>
                    <a:lnTo>
                      <a:pt x="24" y="32"/>
                    </a:lnTo>
                    <a:lnTo>
                      <a:pt x="27" y="29"/>
                    </a:lnTo>
                    <a:lnTo>
                      <a:pt x="30" y="25"/>
                    </a:lnTo>
                    <a:lnTo>
                      <a:pt x="33" y="21"/>
                    </a:lnTo>
                    <a:lnTo>
                      <a:pt x="33" y="16"/>
                    </a:lnTo>
                    <a:lnTo>
                      <a:pt x="32" y="9"/>
                    </a:lnTo>
                    <a:lnTo>
                      <a:pt x="28" y="4"/>
                    </a:lnTo>
                    <a:lnTo>
                      <a:pt x="23" y="1"/>
                    </a:lnTo>
                    <a:lnTo>
                      <a:pt x="15" y="0"/>
                    </a:lnTo>
                    <a:lnTo>
                      <a:pt x="9" y="1"/>
                    </a:lnTo>
                    <a:lnTo>
                      <a:pt x="4" y="5"/>
                    </a:lnTo>
                    <a:lnTo>
                      <a:pt x="1" y="9"/>
                    </a:lnTo>
                    <a:lnTo>
                      <a:pt x="0" y="15"/>
                    </a:lnTo>
                    <a:lnTo>
                      <a:pt x="0" y="17"/>
                    </a:lnTo>
                    <a:lnTo>
                      <a:pt x="1" y="18"/>
                    </a:lnTo>
                    <a:lnTo>
                      <a:pt x="3" y="19"/>
                    </a:lnTo>
                    <a:lnTo>
                      <a:pt x="4" y="19"/>
                    </a:lnTo>
                    <a:lnTo>
                      <a:pt x="5" y="19"/>
                    </a:lnTo>
                    <a:lnTo>
                      <a:pt x="7" y="18"/>
                    </a:lnTo>
                    <a:lnTo>
                      <a:pt x="8" y="17"/>
                    </a:lnTo>
                    <a:lnTo>
                      <a:pt x="8" y="15"/>
                    </a:lnTo>
                    <a:lnTo>
                      <a:pt x="7" y="12"/>
                    </a:lnTo>
                    <a:lnTo>
                      <a:pt x="6" y="11"/>
                    </a:lnTo>
                    <a:lnTo>
                      <a:pt x="4" y="11"/>
                    </a:lnTo>
                    <a:lnTo>
                      <a:pt x="3" y="11"/>
                    </a:lnTo>
                    <a:lnTo>
                      <a:pt x="5" y="7"/>
                    </a:lnTo>
                    <a:lnTo>
                      <a:pt x="8" y="5"/>
                    </a:lnTo>
                    <a:lnTo>
                      <a:pt x="11" y="3"/>
                    </a:lnTo>
                    <a:lnTo>
                      <a:pt x="15" y="3"/>
                    </a:lnTo>
                    <a:lnTo>
                      <a:pt x="20" y="4"/>
                    </a:lnTo>
                    <a:lnTo>
                      <a:pt x="23" y="7"/>
                    </a:lnTo>
                    <a:lnTo>
                      <a:pt x="25" y="11"/>
                    </a:lnTo>
                    <a:lnTo>
                      <a:pt x="26" y="16"/>
                    </a:lnTo>
                    <a:lnTo>
                      <a:pt x="25" y="22"/>
                    </a:lnTo>
                    <a:lnTo>
                      <a:pt x="22" y="27"/>
                    </a:lnTo>
                    <a:lnTo>
                      <a:pt x="17" y="33"/>
                    </a:lnTo>
                    <a:lnTo>
                      <a:pt x="11" y="40"/>
                    </a:lnTo>
                    <a:lnTo>
                      <a:pt x="1" y="50"/>
                    </a:lnTo>
                    <a:lnTo>
                      <a:pt x="0" y="51"/>
                    </a:lnTo>
                    <a:lnTo>
                      <a:pt x="0" y="51"/>
                    </a:lnTo>
                    <a:lnTo>
                      <a:pt x="0" y="52"/>
                    </a:lnTo>
                    <a:lnTo>
                      <a:pt x="0" y="53"/>
                    </a:lnTo>
                    <a:lnTo>
                      <a:pt x="31" y="53"/>
                    </a:lnTo>
                    <a:lnTo>
                      <a:pt x="33" y="39"/>
                    </a:lnTo>
                    <a:lnTo>
                      <a:pt x="31" y="39"/>
                    </a:lnTo>
                    <a:lnTo>
                      <a:pt x="31" y="40"/>
                    </a:lnTo>
                    <a:lnTo>
                      <a:pt x="30" y="42"/>
                    </a:lnTo>
                    <a:lnTo>
                      <a:pt x="30" y="45"/>
                    </a:lnTo>
                    <a:lnTo>
                      <a:pt x="29" y="46"/>
                    </a:lnTo>
                    <a:lnTo>
                      <a:pt x="28" y="46"/>
                    </a:lnTo>
                    <a:lnTo>
                      <a:pt x="26" y="47"/>
                    </a:lnTo>
                    <a:lnTo>
                      <a:pt x="23" y="47"/>
                    </a:lnTo>
                    <a:lnTo>
                      <a:pt x="21" y="47"/>
                    </a:lnTo>
                    <a:lnTo>
                      <a:pt x="7" y="47"/>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36" name="Freeform 548"/>
              <p:cNvSpPr>
                <a:spLocks noChangeAspect="1"/>
              </p:cNvSpPr>
              <p:nvPr/>
            </p:nvSpPr>
            <p:spPr bwMode="auto">
              <a:xfrm>
                <a:off x="755" y="3328"/>
                <a:ext cx="28" cy="53"/>
              </a:xfrm>
              <a:custGeom>
                <a:avLst/>
                <a:gdLst>
                  <a:gd name="T0" fmla="*/ 18 w 28"/>
                  <a:gd name="T1" fmla="*/ 2 h 53"/>
                  <a:gd name="T2" fmla="*/ 18 w 28"/>
                  <a:gd name="T3" fmla="*/ 1 h 53"/>
                  <a:gd name="T4" fmla="*/ 17 w 28"/>
                  <a:gd name="T5" fmla="*/ 1 h 53"/>
                  <a:gd name="T6" fmla="*/ 17 w 28"/>
                  <a:gd name="T7" fmla="*/ 0 h 53"/>
                  <a:gd name="T8" fmla="*/ 15 w 28"/>
                  <a:gd name="T9" fmla="*/ 0 h 53"/>
                  <a:gd name="T10" fmla="*/ 13 w 28"/>
                  <a:gd name="T11" fmla="*/ 2 h 53"/>
                  <a:gd name="T12" fmla="*/ 10 w 28"/>
                  <a:gd name="T13" fmla="*/ 4 h 53"/>
                  <a:gd name="T14" fmla="*/ 5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9 h 53"/>
                  <a:gd name="T32" fmla="*/ 10 w 28"/>
                  <a:gd name="T33" fmla="*/ 50 h 53"/>
                  <a:gd name="T34" fmla="*/ 8 w 28"/>
                  <a:gd name="T35" fmla="*/ 50 h 53"/>
                  <a:gd name="T36" fmla="*/ 4 w 28"/>
                  <a:gd name="T37" fmla="*/ 51 h 53"/>
                  <a:gd name="T38" fmla="*/ 1 w 28"/>
                  <a:gd name="T39" fmla="*/ 51 h 53"/>
                  <a:gd name="T40" fmla="*/ 1 w 28"/>
                  <a:gd name="T41" fmla="*/ 53 h 53"/>
                  <a:gd name="T42" fmla="*/ 4 w 28"/>
                  <a:gd name="T43" fmla="*/ 53 h 53"/>
                  <a:gd name="T44" fmla="*/ 8 w 28"/>
                  <a:gd name="T45" fmla="*/ 53 h 53"/>
                  <a:gd name="T46" fmla="*/ 11 w 28"/>
                  <a:gd name="T47" fmla="*/ 53 h 53"/>
                  <a:gd name="T48" fmla="*/ 15 w 28"/>
                  <a:gd name="T49" fmla="*/ 53 h 53"/>
                  <a:gd name="T50" fmla="*/ 18 w 28"/>
                  <a:gd name="T51" fmla="*/ 53 h 53"/>
                  <a:gd name="T52" fmla="*/ 22 w 28"/>
                  <a:gd name="T53" fmla="*/ 53 h 53"/>
                  <a:gd name="T54" fmla="*/ 25 w 28"/>
                  <a:gd name="T55" fmla="*/ 53 h 53"/>
                  <a:gd name="T56" fmla="*/ 28 w 28"/>
                  <a:gd name="T57" fmla="*/ 53 h 53"/>
                  <a:gd name="T58" fmla="*/ 28 w 28"/>
                  <a:gd name="T59" fmla="*/ 51 h 53"/>
                  <a:gd name="T60" fmla="*/ 26 w 28"/>
                  <a:gd name="T61" fmla="*/ 51 h 53"/>
                  <a:gd name="T62" fmla="*/ 21 w 28"/>
                  <a:gd name="T63" fmla="*/ 50 h 53"/>
                  <a:gd name="T64" fmla="*/ 19 w 28"/>
                  <a:gd name="T65" fmla="*/ 50 h 53"/>
                  <a:gd name="T66" fmla="*/ 18 w 28"/>
                  <a:gd name="T67" fmla="*/ 49 h 53"/>
                  <a:gd name="T68" fmla="*/ 18 w 28"/>
                  <a:gd name="T69" fmla="*/ 47 h 53"/>
                  <a:gd name="T70" fmla="*/ 18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8" y="2"/>
                    </a:moveTo>
                    <a:lnTo>
                      <a:pt x="18" y="1"/>
                    </a:lnTo>
                    <a:lnTo>
                      <a:pt x="17" y="1"/>
                    </a:lnTo>
                    <a:lnTo>
                      <a:pt x="17" y="0"/>
                    </a:lnTo>
                    <a:lnTo>
                      <a:pt x="15" y="0"/>
                    </a:lnTo>
                    <a:lnTo>
                      <a:pt x="13" y="2"/>
                    </a:lnTo>
                    <a:lnTo>
                      <a:pt x="10" y="4"/>
                    </a:lnTo>
                    <a:lnTo>
                      <a:pt x="5" y="5"/>
                    </a:lnTo>
                    <a:lnTo>
                      <a:pt x="0" y="5"/>
                    </a:lnTo>
                    <a:lnTo>
                      <a:pt x="0" y="8"/>
                    </a:lnTo>
                    <a:lnTo>
                      <a:pt x="2" y="8"/>
                    </a:lnTo>
                    <a:lnTo>
                      <a:pt x="5" y="8"/>
                    </a:lnTo>
                    <a:lnTo>
                      <a:pt x="8" y="7"/>
                    </a:lnTo>
                    <a:lnTo>
                      <a:pt x="11" y="6"/>
                    </a:lnTo>
                    <a:lnTo>
                      <a:pt x="11" y="47"/>
                    </a:lnTo>
                    <a:lnTo>
                      <a:pt x="11" y="49"/>
                    </a:lnTo>
                    <a:lnTo>
                      <a:pt x="10" y="50"/>
                    </a:lnTo>
                    <a:lnTo>
                      <a:pt x="8" y="50"/>
                    </a:lnTo>
                    <a:lnTo>
                      <a:pt x="4" y="51"/>
                    </a:lnTo>
                    <a:lnTo>
                      <a:pt x="1" y="51"/>
                    </a:lnTo>
                    <a:lnTo>
                      <a:pt x="1" y="53"/>
                    </a:lnTo>
                    <a:lnTo>
                      <a:pt x="4" y="53"/>
                    </a:lnTo>
                    <a:lnTo>
                      <a:pt x="8" y="53"/>
                    </a:lnTo>
                    <a:lnTo>
                      <a:pt x="11" y="53"/>
                    </a:lnTo>
                    <a:lnTo>
                      <a:pt x="15" y="53"/>
                    </a:lnTo>
                    <a:lnTo>
                      <a:pt x="18" y="53"/>
                    </a:lnTo>
                    <a:lnTo>
                      <a:pt x="22" y="53"/>
                    </a:lnTo>
                    <a:lnTo>
                      <a:pt x="25" y="53"/>
                    </a:lnTo>
                    <a:lnTo>
                      <a:pt x="28" y="53"/>
                    </a:lnTo>
                    <a:lnTo>
                      <a:pt x="28" y="51"/>
                    </a:lnTo>
                    <a:lnTo>
                      <a:pt x="26" y="51"/>
                    </a:lnTo>
                    <a:lnTo>
                      <a:pt x="21" y="50"/>
                    </a:lnTo>
                    <a:lnTo>
                      <a:pt x="19" y="50"/>
                    </a:lnTo>
                    <a:lnTo>
                      <a:pt x="18" y="49"/>
                    </a:lnTo>
                    <a:lnTo>
                      <a:pt x="18" y="47"/>
                    </a:lnTo>
                    <a:lnTo>
                      <a:pt x="18"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37" name="Freeform 549"/>
              <p:cNvSpPr>
                <a:spLocks noChangeAspect="1" noEditPoints="1"/>
              </p:cNvSpPr>
              <p:nvPr/>
            </p:nvSpPr>
            <p:spPr bwMode="auto">
              <a:xfrm>
                <a:off x="797" y="3347"/>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7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7"/>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38" name="Freeform 550"/>
              <p:cNvSpPr>
                <a:spLocks noChangeAspect="1" noEditPoints="1"/>
              </p:cNvSpPr>
              <p:nvPr/>
            </p:nvSpPr>
            <p:spPr bwMode="auto">
              <a:xfrm>
                <a:off x="1764" y="3337"/>
                <a:ext cx="44" cy="45"/>
              </a:xfrm>
              <a:custGeom>
                <a:avLst/>
                <a:gdLst>
                  <a:gd name="T0" fmla="*/ 44 w 44"/>
                  <a:gd name="T1" fmla="*/ 23 h 45"/>
                  <a:gd name="T2" fmla="*/ 44 w 44"/>
                  <a:gd name="T3" fmla="*/ 18 h 45"/>
                  <a:gd name="T4" fmla="*/ 42 w 44"/>
                  <a:gd name="T5" fmla="*/ 14 h 45"/>
                  <a:gd name="T6" fmla="*/ 40 w 44"/>
                  <a:gd name="T7" fmla="*/ 10 h 45"/>
                  <a:gd name="T8" fmla="*/ 37 w 44"/>
                  <a:gd name="T9" fmla="*/ 6 h 45"/>
                  <a:gd name="T10" fmla="*/ 34 w 44"/>
                  <a:gd name="T11" fmla="*/ 4 h 45"/>
                  <a:gd name="T12" fmla="*/ 30 w 44"/>
                  <a:gd name="T13" fmla="*/ 1 h 45"/>
                  <a:gd name="T14" fmla="*/ 26 w 44"/>
                  <a:gd name="T15" fmla="*/ 0 h 45"/>
                  <a:gd name="T16" fmla="*/ 22 w 44"/>
                  <a:gd name="T17" fmla="*/ 0 h 45"/>
                  <a:gd name="T18" fmla="*/ 17 w 44"/>
                  <a:gd name="T19" fmla="*/ 0 h 45"/>
                  <a:gd name="T20" fmla="*/ 13 w 44"/>
                  <a:gd name="T21" fmla="*/ 1 h 45"/>
                  <a:gd name="T22" fmla="*/ 10 w 44"/>
                  <a:gd name="T23" fmla="*/ 4 h 45"/>
                  <a:gd name="T24" fmla="*/ 6 w 44"/>
                  <a:gd name="T25" fmla="*/ 7 h 45"/>
                  <a:gd name="T26" fmla="*/ 4 w 44"/>
                  <a:gd name="T27" fmla="*/ 10 h 45"/>
                  <a:gd name="T28" fmla="*/ 2 w 44"/>
                  <a:gd name="T29" fmla="*/ 14 h 45"/>
                  <a:gd name="T30" fmla="*/ 0 w 44"/>
                  <a:gd name="T31" fmla="*/ 18 h 45"/>
                  <a:gd name="T32" fmla="*/ 0 w 44"/>
                  <a:gd name="T33" fmla="*/ 23 h 45"/>
                  <a:gd name="T34" fmla="*/ 2 w 44"/>
                  <a:gd name="T35" fmla="*/ 32 h 45"/>
                  <a:gd name="T36" fmla="*/ 7 w 44"/>
                  <a:gd name="T37" fmla="*/ 39 h 45"/>
                  <a:gd name="T38" fmla="*/ 14 w 44"/>
                  <a:gd name="T39" fmla="*/ 44 h 45"/>
                  <a:gd name="T40" fmla="*/ 22 w 44"/>
                  <a:gd name="T41" fmla="*/ 45 h 45"/>
                  <a:gd name="T42" fmla="*/ 30 w 44"/>
                  <a:gd name="T43" fmla="*/ 44 h 45"/>
                  <a:gd name="T44" fmla="*/ 37 w 44"/>
                  <a:gd name="T45" fmla="*/ 39 h 45"/>
                  <a:gd name="T46" fmla="*/ 42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1 w 44"/>
                  <a:gd name="T59" fmla="*/ 36 h 45"/>
                  <a:gd name="T60" fmla="*/ 9 w 44"/>
                  <a:gd name="T61" fmla="*/ 33 h 45"/>
                  <a:gd name="T62" fmla="*/ 8 w 44"/>
                  <a:gd name="T63" fmla="*/ 29 h 45"/>
                  <a:gd name="T64" fmla="*/ 8 w 44"/>
                  <a:gd name="T65" fmla="*/ 25 h 45"/>
                  <a:gd name="T66" fmla="*/ 8 w 44"/>
                  <a:gd name="T67" fmla="*/ 22 h 45"/>
                  <a:gd name="T68" fmla="*/ 8 w 44"/>
                  <a:gd name="T69" fmla="*/ 19 h 45"/>
                  <a:gd name="T70" fmla="*/ 8 w 44"/>
                  <a:gd name="T71" fmla="*/ 15 h 45"/>
                  <a:gd name="T72" fmla="*/ 9 w 44"/>
                  <a:gd name="T73" fmla="*/ 12 h 45"/>
                  <a:gd name="T74" fmla="*/ 11 w 44"/>
                  <a:gd name="T75" fmla="*/ 8 h 45"/>
                  <a:gd name="T76" fmla="*/ 13 w 44"/>
                  <a:gd name="T77" fmla="*/ 5 h 45"/>
                  <a:gd name="T78" fmla="*/ 16 w 44"/>
                  <a:gd name="T79" fmla="*/ 3 h 45"/>
                  <a:gd name="T80" fmla="*/ 19 w 44"/>
                  <a:gd name="T81" fmla="*/ 2 h 45"/>
                  <a:gd name="T82" fmla="*/ 22 w 44"/>
                  <a:gd name="T83" fmla="*/ 2 h 45"/>
                  <a:gd name="T84" fmla="*/ 25 w 44"/>
                  <a:gd name="T85" fmla="*/ 2 h 45"/>
                  <a:gd name="T86" fmla="*/ 28 w 44"/>
                  <a:gd name="T87" fmla="*/ 3 h 45"/>
                  <a:gd name="T88" fmla="*/ 31 w 44"/>
                  <a:gd name="T89" fmla="*/ 5 h 45"/>
                  <a:gd name="T90" fmla="*/ 33 w 44"/>
                  <a:gd name="T91" fmla="*/ 8 h 45"/>
                  <a:gd name="T92" fmla="*/ 35 w 44"/>
                  <a:gd name="T93" fmla="*/ 12 h 45"/>
                  <a:gd name="T94" fmla="*/ 35 w 44"/>
                  <a:gd name="T95" fmla="*/ 15 h 45"/>
                  <a:gd name="T96" fmla="*/ 36 w 44"/>
                  <a:gd name="T97" fmla="*/ 19 h 45"/>
                  <a:gd name="T98" fmla="*/ 36 w 44"/>
                  <a:gd name="T99" fmla="*/ 22 h 45"/>
                  <a:gd name="T100" fmla="*/ 36 w 44"/>
                  <a:gd name="T101" fmla="*/ 25 h 45"/>
                  <a:gd name="T102" fmla="*/ 35 w 44"/>
                  <a:gd name="T103" fmla="*/ 28 h 45"/>
                  <a:gd name="T104" fmla="*/ 35 w 44"/>
                  <a:gd name="T105" fmla="*/ 32 h 45"/>
                  <a:gd name="T106" fmla="*/ 34 w 44"/>
                  <a:gd name="T107" fmla="*/ 35 h 45"/>
                  <a:gd name="T108" fmla="*/ 31 w 44"/>
                  <a:gd name="T109" fmla="*/ 38 h 45"/>
                  <a:gd name="T110" fmla="*/ 29 w 44"/>
                  <a:gd name="T111" fmla="*/ 41 h 45"/>
                  <a:gd name="T112" fmla="*/ 26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4" y="18"/>
                    </a:lnTo>
                    <a:lnTo>
                      <a:pt x="42" y="14"/>
                    </a:lnTo>
                    <a:lnTo>
                      <a:pt x="40" y="10"/>
                    </a:lnTo>
                    <a:lnTo>
                      <a:pt x="37" y="6"/>
                    </a:lnTo>
                    <a:lnTo>
                      <a:pt x="34" y="4"/>
                    </a:lnTo>
                    <a:lnTo>
                      <a:pt x="30" y="1"/>
                    </a:lnTo>
                    <a:lnTo>
                      <a:pt x="26" y="0"/>
                    </a:lnTo>
                    <a:lnTo>
                      <a:pt x="22" y="0"/>
                    </a:lnTo>
                    <a:lnTo>
                      <a:pt x="17" y="0"/>
                    </a:lnTo>
                    <a:lnTo>
                      <a:pt x="13" y="1"/>
                    </a:lnTo>
                    <a:lnTo>
                      <a:pt x="10" y="4"/>
                    </a:lnTo>
                    <a:lnTo>
                      <a:pt x="6" y="7"/>
                    </a:lnTo>
                    <a:lnTo>
                      <a:pt x="4" y="10"/>
                    </a:lnTo>
                    <a:lnTo>
                      <a:pt x="2" y="14"/>
                    </a:lnTo>
                    <a:lnTo>
                      <a:pt x="0" y="18"/>
                    </a:lnTo>
                    <a:lnTo>
                      <a:pt x="0" y="23"/>
                    </a:lnTo>
                    <a:lnTo>
                      <a:pt x="2" y="32"/>
                    </a:lnTo>
                    <a:lnTo>
                      <a:pt x="7" y="39"/>
                    </a:lnTo>
                    <a:lnTo>
                      <a:pt x="14" y="44"/>
                    </a:lnTo>
                    <a:lnTo>
                      <a:pt x="22" y="45"/>
                    </a:lnTo>
                    <a:lnTo>
                      <a:pt x="30" y="44"/>
                    </a:lnTo>
                    <a:lnTo>
                      <a:pt x="37" y="39"/>
                    </a:lnTo>
                    <a:lnTo>
                      <a:pt x="42" y="32"/>
                    </a:lnTo>
                    <a:lnTo>
                      <a:pt x="44" y="23"/>
                    </a:lnTo>
                    <a:close/>
                    <a:moveTo>
                      <a:pt x="22" y="43"/>
                    </a:moveTo>
                    <a:lnTo>
                      <a:pt x="19" y="42"/>
                    </a:lnTo>
                    <a:lnTo>
                      <a:pt x="16" y="41"/>
                    </a:lnTo>
                    <a:lnTo>
                      <a:pt x="13" y="39"/>
                    </a:lnTo>
                    <a:lnTo>
                      <a:pt x="11" y="36"/>
                    </a:lnTo>
                    <a:lnTo>
                      <a:pt x="9" y="33"/>
                    </a:lnTo>
                    <a:lnTo>
                      <a:pt x="8" y="29"/>
                    </a:lnTo>
                    <a:lnTo>
                      <a:pt x="8" y="25"/>
                    </a:lnTo>
                    <a:lnTo>
                      <a:pt x="8" y="22"/>
                    </a:lnTo>
                    <a:lnTo>
                      <a:pt x="8" y="19"/>
                    </a:lnTo>
                    <a:lnTo>
                      <a:pt x="8" y="15"/>
                    </a:lnTo>
                    <a:lnTo>
                      <a:pt x="9" y="12"/>
                    </a:lnTo>
                    <a:lnTo>
                      <a:pt x="11" y="8"/>
                    </a:lnTo>
                    <a:lnTo>
                      <a:pt x="13" y="5"/>
                    </a:lnTo>
                    <a:lnTo>
                      <a:pt x="16" y="3"/>
                    </a:lnTo>
                    <a:lnTo>
                      <a:pt x="19" y="2"/>
                    </a:lnTo>
                    <a:lnTo>
                      <a:pt x="22" y="2"/>
                    </a:lnTo>
                    <a:lnTo>
                      <a:pt x="25" y="2"/>
                    </a:lnTo>
                    <a:lnTo>
                      <a:pt x="28" y="3"/>
                    </a:lnTo>
                    <a:lnTo>
                      <a:pt x="31" y="5"/>
                    </a:lnTo>
                    <a:lnTo>
                      <a:pt x="33" y="8"/>
                    </a:lnTo>
                    <a:lnTo>
                      <a:pt x="35" y="12"/>
                    </a:lnTo>
                    <a:lnTo>
                      <a:pt x="35" y="15"/>
                    </a:lnTo>
                    <a:lnTo>
                      <a:pt x="36" y="19"/>
                    </a:lnTo>
                    <a:lnTo>
                      <a:pt x="36" y="22"/>
                    </a:lnTo>
                    <a:lnTo>
                      <a:pt x="36" y="25"/>
                    </a:lnTo>
                    <a:lnTo>
                      <a:pt x="35" y="28"/>
                    </a:lnTo>
                    <a:lnTo>
                      <a:pt x="35" y="32"/>
                    </a:lnTo>
                    <a:lnTo>
                      <a:pt x="34" y="35"/>
                    </a:lnTo>
                    <a:lnTo>
                      <a:pt x="31" y="38"/>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39" name="Freeform 551"/>
              <p:cNvSpPr>
                <a:spLocks noChangeAspect="1"/>
              </p:cNvSpPr>
              <p:nvPr/>
            </p:nvSpPr>
            <p:spPr bwMode="auto">
              <a:xfrm>
                <a:off x="1814" y="3337"/>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5 w 50"/>
                  <a:gd name="T13" fmla="*/ 41 h 45"/>
                  <a:gd name="T14" fmla="*/ 44 w 50"/>
                  <a:gd name="T15" fmla="*/ 40 h 45"/>
                  <a:gd name="T16" fmla="*/ 43 w 50"/>
                  <a:gd name="T17" fmla="*/ 39 h 45"/>
                  <a:gd name="T18" fmla="*/ 43 w 50"/>
                  <a:gd name="T19" fmla="*/ 38 h 45"/>
                  <a:gd name="T20" fmla="*/ 42 w 50"/>
                  <a:gd name="T21" fmla="*/ 37 h 45"/>
                  <a:gd name="T22" fmla="*/ 42 w 50"/>
                  <a:gd name="T23" fmla="*/ 36 h 45"/>
                  <a:gd name="T24" fmla="*/ 42 w 50"/>
                  <a:gd name="T25" fmla="*/ 0 h 45"/>
                  <a:gd name="T26" fmla="*/ 28 w 50"/>
                  <a:gd name="T27" fmla="*/ 1 h 45"/>
                  <a:gd name="T28" fmla="*/ 28 w 50"/>
                  <a:gd name="T29" fmla="*/ 4 h 45"/>
                  <a:gd name="T30" fmla="*/ 30 w 50"/>
                  <a:gd name="T31" fmla="*/ 4 h 45"/>
                  <a:gd name="T32" fmla="*/ 32 w 50"/>
                  <a:gd name="T33" fmla="*/ 5 h 45"/>
                  <a:gd name="T34" fmla="*/ 33 w 50"/>
                  <a:gd name="T35" fmla="*/ 5 h 45"/>
                  <a:gd name="T36" fmla="*/ 34 w 50"/>
                  <a:gd name="T37" fmla="*/ 5 h 45"/>
                  <a:gd name="T38" fmla="*/ 35 w 50"/>
                  <a:gd name="T39" fmla="*/ 6 h 45"/>
                  <a:gd name="T40" fmla="*/ 35 w 50"/>
                  <a:gd name="T41" fmla="*/ 7 h 45"/>
                  <a:gd name="T42" fmla="*/ 36 w 50"/>
                  <a:gd name="T43" fmla="*/ 8 h 45"/>
                  <a:gd name="T44" fmla="*/ 36 w 50"/>
                  <a:gd name="T45" fmla="*/ 10 h 45"/>
                  <a:gd name="T46" fmla="*/ 36 w 50"/>
                  <a:gd name="T47" fmla="*/ 28 h 45"/>
                  <a:gd name="T48" fmla="*/ 35 w 50"/>
                  <a:gd name="T49" fmla="*/ 34 h 45"/>
                  <a:gd name="T50" fmla="*/ 32 w 50"/>
                  <a:gd name="T51" fmla="*/ 39 h 45"/>
                  <a:gd name="T52" fmla="*/ 28 w 50"/>
                  <a:gd name="T53" fmla="*/ 42 h 45"/>
                  <a:gd name="T54" fmla="*/ 24 w 50"/>
                  <a:gd name="T55" fmla="*/ 43 h 45"/>
                  <a:gd name="T56" fmla="*/ 21 w 50"/>
                  <a:gd name="T57" fmla="*/ 43 h 45"/>
                  <a:gd name="T58" fmla="*/ 19 w 50"/>
                  <a:gd name="T59" fmla="*/ 42 h 45"/>
                  <a:gd name="T60" fmla="*/ 17 w 50"/>
                  <a:gd name="T61" fmla="*/ 41 h 45"/>
                  <a:gd name="T62" fmla="*/ 16 w 50"/>
                  <a:gd name="T63" fmla="*/ 40 h 45"/>
                  <a:gd name="T64" fmla="*/ 15 w 50"/>
                  <a:gd name="T65" fmla="*/ 39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3 w 50"/>
                  <a:gd name="T79" fmla="*/ 4 h 45"/>
                  <a:gd name="T80" fmla="*/ 5 w 50"/>
                  <a:gd name="T81" fmla="*/ 5 h 45"/>
                  <a:gd name="T82" fmla="*/ 6 w 50"/>
                  <a:gd name="T83" fmla="*/ 5 h 45"/>
                  <a:gd name="T84" fmla="*/ 7 w 50"/>
                  <a:gd name="T85" fmla="*/ 6 h 45"/>
                  <a:gd name="T86" fmla="*/ 7 w 50"/>
                  <a:gd name="T87" fmla="*/ 7 h 45"/>
                  <a:gd name="T88" fmla="*/ 8 w 50"/>
                  <a:gd name="T89" fmla="*/ 8 h 45"/>
                  <a:gd name="T90" fmla="*/ 8 w 50"/>
                  <a:gd name="T91" fmla="*/ 11 h 45"/>
                  <a:gd name="T92" fmla="*/ 8 w 50"/>
                  <a:gd name="T93" fmla="*/ 13 h 45"/>
                  <a:gd name="T94" fmla="*/ 8 w 50"/>
                  <a:gd name="T95" fmla="*/ 28 h 45"/>
                  <a:gd name="T96" fmla="*/ 8 w 50"/>
                  <a:gd name="T97" fmla="*/ 31 h 45"/>
                  <a:gd name="T98" fmla="*/ 8 w 50"/>
                  <a:gd name="T99" fmla="*/ 34 h 45"/>
                  <a:gd name="T100" fmla="*/ 9 w 50"/>
                  <a:gd name="T101" fmla="*/ 37 h 45"/>
                  <a:gd name="T102" fmla="*/ 10 w 50"/>
                  <a:gd name="T103" fmla="*/ 40 h 45"/>
                  <a:gd name="T104" fmla="*/ 12 w 50"/>
                  <a:gd name="T105" fmla="*/ 42 h 45"/>
                  <a:gd name="T106" fmla="*/ 14 w 50"/>
                  <a:gd name="T107" fmla="*/ 44 h 45"/>
                  <a:gd name="T108" fmla="*/ 18 w 50"/>
                  <a:gd name="T109" fmla="*/ 45 h 45"/>
                  <a:gd name="T110" fmla="*/ 23 w 50"/>
                  <a:gd name="T111" fmla="*/ 45 h 45"/>
                  <a:gd name="T112" fmla="*/ 27 w 50"/>
                  <a:gd name="T113" fmla="*/ 45 h 45"/>
                  <a:gd name="T114" fmla="*/ 30 w 50"/>
                  <a:gd name="T115" fmla="*/ 43 h 45"/>
                  <a:gd name="T116" fmla="*/ 33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5" y="41"/>
                    </a:lnTo>
                    <a:lnTo>
                      <a:pt x="44" y="40"/>
                    </a:lnTo>
                    <a:lnTo>
                      <a:pt x="43" y="39"/>
                    </a:lnTo>
                    <a:lnTo>
                      <a:pt x="43" y="38"/>
                    </a:lnTo>
                    <a:lnTo>
                      <a:pt x="42" y="37"/>
                    </a:lnTo>
                    <a:lnTo>
                      <a:pt x="42" y="36"/>
                    </a:lnTo>
                    <a:lnTo>
                      <a:pt x="42" y="0"/>
                    </a:lnTo>
                    <a:lnTo>
                      <a:pt x="28" y="1"/>
                    </a:lnTo>
                    <a:lnTo>
                      <a:pt x="28" y="4"/>
                    </a:lnTo>
                    <a:lnTo>
                      <a:pt x="30" y="4"/>
                    </a:lnTo>
                    <a:lnTo>
                      <a:pt x="32" y="5"/>
                    </a:lnTo>
                    <a:lnTo>
                      <a:pt x="33" y="5"/>
                    </a:lnTo>
                    <a:lnTo>
                      <a:pt x="34" y="5"/>
                    </a:lnTo>
                    <a:lnTo>
                      <a:pt x="35" y="6"/>
                    </a:lnTo>
                    <a:lnTo>
                      <a:pt x="35" y="7"/>
                    </a:lnTo>
                    <a:lnTo>
                      <a:pt x="36" y="8"/>
                    </a:lnTo>
                    <a:lnTo>
                      <a:pt x="36" y="10"/>
                    </a:lnTo>
                    <a:lnTo>
                      <a:pt x="36" y="28"/>
                    </a:lnTo>
                    <a:lnTo>
                      <a:pt x="35" y="34"/>
                    </a:lnTo>
                    <a:lnTo>
                      <a:pt x="32" y="39"/>
                    </a:lnTo>
                    <a:lnTo>
                      <a:pt x="28" y="42"/>
                    </a:lnTo>
                    <a:lnTo>
                      <a:pt x="24" y="43"/>
                    </a:lnTo>
                    <a:lnTo>
                      <a:pt x="21" y="43"/>
                    </a:lnTo>
                    <a:lnTo>
                      <a:pt x="19" y="42"/>
                    </a:lnTo>
                    <a:lnTo>
                      <a:pt x="17" y="41"/>
                    </a:lnTo>
                    <a:lnTo>
                      <a:pt x="16" y="40"/>
                    </a:lnTo>
                    <a:lnTo>
                      <a:pt x="15" y="39"/>
                    </a:lnTo>
                    <a:lnTo>
                      <a:pt x="15" y="37"/>
                    </a:lnTo>
                    <a:lnTo>
                      <a:pt x="15" y="35"/>
                    </a:lnTo>
                    <a:lnTo>
                      <a:pt x="15" y="33"/>
                    </a:lnTo>
                    <a:lnTo>
                      <a:pt x="15" y="0"/>
                    </a:lnTo>
                    <a:lnTo>
                      <a:pt x="0" y="1"/>
                    </a:lnTo>
                    <a:lnTo>
                      <a:pt x="0" y="4"/>
                    </a:lnTo>
                    <a:lnTo>
                      <a:pt x="3" y="4"/>
                    </a:lnTo>
                    <a:lnTo>
                      <a:pt x="5" y="5"/>
                    </a:lnTo>
                    <a:lnTo>
                      <a:pt x="6" y="5"/>
                    </a:lnTo>
                    <a:lnTo>
                      <a:pt x="7" y="6"/>
                    </a:lnTo>
                    <a:lnTo>
                      <a:pt x="7" y="7"/>
                    </a:lnTo>
                    <a:lnTo>
                      <a:pt x="8" y="8"/>
                    </a:lnTo>
                    <a:lnTo>
                      <a:pt x="8" y="11"/>
                    </a:lnTo>
                    <a:lnTo>
                      <a:pt x="8" y="13"/>
                    </a:lnTo>
                    <a:lnTo>
                      <a:pt x="8" y="28"/>
                    </a:lnTo>
                    <a:lnTo>
                      <a:pt x="8" y="31"/>
                    </a:lnTo>
                    <a:lnTo>
                      <a:pt x="8" y="34"/>
                    </a:lnTo>
                    <a:lnTo>
                      <a:pt x="9" y="37"/>
                    </a:lnTo>
                    <a:lnTo>
                      <a:pt x="10" y="40"/>
                    </a:lnTo>
                    <a:lnTo>
                      <a:pt x="12" y="42"/>
                    </a:lnTo>
                    <a:lnTo>
                      <a:pt x="14" y="44"/>
                    </a:lnTo>
                    <a:lnTo>
                      <a:pt x="18" y="45"/>
                    </a:lnTo>
                    <a:lnTo>
                      <a:pt x="23" y="45"/>
                    </a:lnTo>
                    <a:lnTo>
                      <a:pt x="27" y="45"/>
                    </a:lnTo>
                    <a:lnTo>
                      <a:pt x="30" y="43"/>
                    </a:lnTo>
                    <a:lnTo>
                      <a:pt x="33"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40" name="Freeform 552"/>
              <p:cNvSpPr>
                <a:spLocks noChangeAspect="1"/>
              </p:cNvSpPr>
              <p:nvPr/>
            </p:nvSpPr>
            <p:spPr bwMode="auto">
              <a:xfrm>
                <a:off x="1868" y="3320"/>
                <a:ext cx="31" cy="62"/>
              </a:xfrm>
              <a:custGeom>
                <a:avLst/>
                <a:gdLst>
                  <a:gd name="T0" fmla="*/ 16 w 31"/>
                  <a:gd name="T1" fmla="*/ 21 h 62"/>
                  <a:gd name="T2" fmla="*/ 30 w 31"/>
                  <a:gd name="T3" fmla="*/ 21 h 62"/>
                  <a:gd name="T4" fmla="*/ 30 w 31"/>
                  <a:gd name="T5" fmla="*/ 18 h 62"/>
                  <a:gd name="T6" fmla="*/ 16 w 31"/>
                  <a:gd name="T7" fmla="*/ 18 h 62"/>
                  <a:gd name="T8" fmla="*/ 16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9 w 31"/>
                  <a:gd name="T23" fmla="*/ 21 h 62"/>
                  <a:gd name="T24" fmla="*/ 9 w 31"/>
                  <a:gd name="T25" fmla="*/ 49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2 w 31"/>
                  <a:gd name="T41" fmla="*/ 62 h 62"/>
                  <a:gd name="T42" fmla="*/ 24 w 31"/>
                  <a:gd name="T43" fmla="*/ 62 h 62"/>
                  <a:gd name="T44" fmla="*/ 26 w 31"/>
                  <a:gd name="T45" fmla="*/ 61 h 62"/>
                  <a:gd name="T46" fmla="*/ 28 w 31"/>
                  <a:gd name="T47" fmla="*/ 60 h 62"/>
                  <a:gd name="T48" fmla="*/ 29 w 31"/>
                  <a:gd name="T49" fmla="*/ 58 h 62"/>
                  <a:gd name="T50" fmla="*/ 30 w 31"/>
                  <a:gd name="T51" fmla="*/ 56 h 62"/>
                  <a:gd name="T52" fmla="*/ 31 w 31"/>
                  <a:gd name="T53" fmla="*/ 54 h 62"/>
                  <a:gd name="T54" fmla="*/ 31 w 31"/>
                  <a:gd name="T55" fmla="*/ 51 h 62"/>
                  <a:gd name="T56" fmla="*/ 31 w 31"/>
                  <a:gd name="T57" fmla="*/ 49 h 62"/>
                  <a:gd name="T58" fmla="*/ 31 w 31"/>
                  <a:gd name="T59" fmla="*/ 43 h 62"/>
                  <a:gd name="T60" fmla="*/ 29 w 31"/>
                  <a:gd name="T61" fmla="*/ 43 h 62"/>
                  <a:gd name="T62" fmla="*/ 29 w 31"/>
                  <a:gd name="T63" fmla="*/ 49 h 62"/>
                  <a:gd name="T64" fmla="*/ 28 w 31"/>
                  <a:gd name="T65" fmla="*/ 54 h 62"/>
                  <a:gd name="T66" fmla="*/ 27 w 31"/>
                  <a:gd name="T67" fmla="*/ 57 h 62"/>
                  <a:gd name="T68" fmla="*/ 25 w 31"/>
                  <a:gd name="T69" fmla="*/ 59 h 62"/>
                  <a:gd name="T70" fmla="*/ 22 w 31"/>
                  <a:gd name="T71" fmla="*/ 60 h 62"/>
                  <a:gd name="T72" fmla="*/ 20 w 31"/>
                  <a:gd name="T73" fmla="*/ 59 h 62"/>
                  <a:gd name="T74" fmla="*/ 18 w 31"/>
                  <a:gd name="T75" fmla="*/ 58 h 62"/>
                  <a:gd name="T76" fmla="*/ 17 w 31"/>
                  <a:gd name="T77" fmla="*/ 57 h 62"/>
                  <a:gd name="T78" fmla="*/ 16 w 31"/>
                  <a:gd name="T79" fmla="*/ 55 h 62"/>
                  <a:gd name="T80" fmla="*/ 16 w 31"/>
                  <a:gd name="T81" fmla="*/ 53 h 62"/>
                  <a:gd name="T82" fmla="*/ 16 w 31"/>
                  <a:gd name="T83" fmla="*/ 51 h 62"/>
                  <a:gd name="T84" fmla="*/ 16 w 31"/>
                  <a:gd name="T85" fmla="*/ 50 h 62"/>
                  <a:gd name="T86" fmla="*/ 16 w 31"/>
                  <a:gd name="T87" fmla="*/ 49 h 62"/>
                  <a:gd name="T88" fmla="*/ 16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6" y="21"/>
                    </a:moveTo>
                    <a:lnTo>
                      <a:pt x="30" y="21"/>
                    </a:lnTo>
                    <a:lnTo>
                      <a:pt x="30" y="18"/>
                    </a:lnTo>
                    <a:lnTo>
                      <a:pt x="16" y="18"/>
                    </a:lnTo>
                    <a:lnTo>
                      <a:pt x="16" y="0"/>
                    </a:lnTo>
                    <a:lnTo>
                      <a:pt x="13" y="0"/>
                    </a:lnTo>
                    <a:lnTo>
                      <a:pt x="12" y="6"/>
                    </a:lnTo>
                    <a:lnTo>
                      <a:pt x="10" y="12"/>
                    </a:lnTo>
                    <a:lnTo>
                      <a:pt x="6" y="17"/>
                    </a:lnTo>
                    <a:lnTo>
                      <a:pt x="0" y="19"/>
                    </a:lnTo>
                    <a:lnTo>
                      <a:pt x="0" y="21"/>
                    </a:lnTo>
                    <a:lnTo>
                      <a:pt x="9" y="21"/>
                    </a:lnTo>
                    <a:lnTo>
                      <a:pt x="9" y="49"/>
                    </a:lnTo>
                    <a:lnTo>
                      <a:pt x="9" y="53"/>
                    </a:lnTo>
                    <a:lnTo>
                      <a:pt x="10" y="56"/>
                    </a:lnTo>
                    <a:lnTo>
                      <a:pt x="12" y="58"/>
                    </a:lnTo>
                    <a:lnTo>
                      <a:pt x="14" y="60"/>
                    </a:lnTo>
                    <a:lnTo>
                      <a:pt x="16" y="61"/>
                    </a:lnTo>
                    <a:lnTo>
                      <a:pt x="18" y="62"/>
                    </a:lnTo>
                    <a:lnTo>
                      <a:pt x="20" y="62"/>
                    </a:lnTo>
                    <a:lnTo>
                      <a:pt x="22" y="62"/>
                    </a:lnTo>
                    <a:lnTo>
                      <a:pt x="24" y="62"/>
                    </a:lnTo>
                    <a:lnTo>
                      <a:pt x="26" y="61"/>
                    </a:lnTo>
                    <a:lnTo>
                      <a:pt x="28" y="60"/>
                    </a:lnTo>
                    <a:lnTo>
                      <a:pt x="29" y="58"/>
                    </a:lnTo>
                    <a:lnTo>
                      <a:pt x="30" y="56"/>
                    </a:lnTo>
                    <a:lnTo>
                      <a:pt x="31" y="54"/>
                    </a:lnTo>
                    <a:lnTo>
                      <a:pt x="31" y="51"/>
                    </a:lnTo>
                    <a:lnTo>
                      <a:pt x="31" y="49"/>
                    </a:lnTo>
                    <a:lnTo>
                      <a:pt x="31" y="43"/>
                    </a:lnTo>
                    <a:lnTo>
                      <a:pt x="29" y="43"/>
                    </a:lnTo>
                    <a:lnTo>
                      <a:pt x="29" y="49"/>
                    </a:lnTo>
                    <a:lnTo>
                      <a:pt x="28" y="54"/>
                    </a:lnTo>
                    <a:lnTo>
                      <a:pt x="27" y="57"/>
                    </a:lnTo>
                    <a:lnTo>
                      <a:pt x="25" y="59"/>
                    </a:lnTo>
                    <a:lnTo>
                      <a:pt x="22" y="60"/>
                    </a:lnTo>
                    <a:lnTo>
                      <a:pt x="20" y="59"/>
                    </a:lnTo>
                    <a:lnTo>
                      <a:pt x="18" y="58"/>
                    </a:lnTo>
                    <a:lnTo>
                      <a:pt x="17" y="57"/>
                    </a:lnTo>
                    <a:lnTo>
                      <a:pt x="16" y="55"/>
                    </a:lnTo>
                    <a:lnTo>
                      <a:pt x="16" y="53"/>
                    </a:lnTo>
                    <a:lnTo>
                      <a:pt x="16" y="51"/>
                    </a:lnTo>
                    <a:lnTo>
                      <a:pt x="16" y="50"/>
                    </a:lnTo>
                    <a:lnTo>
                      <a:pt x="16" y="49"/>
                    </a:lnTo>
                    <a:lnTo>
                      <a:pt x="1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41" name="Freeform 553"/>
              <p:cNvSpPr>
                <a:spLocks noChangeAspect="1"/>
              </p:cNvSpPr>
              <p:nvPr/>
            </p:nvSpPr>
            <p:spPr bwMode="auto">
              <a:xfrm>
                <a:off x="1914" y="3371"/>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42" name="Freeform 554"/>
              <p:cNvSpPr>
                <a:spLocks noChangeAspect="1"/>
              </p:cNvSpPr>
              <p:nvPr/>
            </p:nvSpPr>
            <p:spPr bwMode="auto">
              <a:xfrm>
                <a:off x="1936" y="3337"/>
                <a:ext cx="33" cy="44"/>
              </a:xfrm>
              <a:custGeom>
                <a:avLst/>
                <a:gdLst>
                  <a:gd name="T0" fmla="*/ 13 w 33"/>
                  <a:gd name="T1" fmla="*/ 11 h 44"/>
                  <a:gd name="T2" fmla="*/ 13 w 33"/>
                  <a:gd name="T3" fmla="*/ 0 h 44"/>
                  <a:gd name="T4" fmla="*/ 0 w 33"/>
                  <a:gd name="T5" fmla="*/ 1 h 44"/>
                  <a:gd name="T6" fmla="*/ 0 w 33"/>
                  <a:gd name="T7" fmla="*/ 4 h 44"/>
                  <a:gd name="T8" fmla="*/ 2 w 33"/>
                  <a:gd name="T9" fmla="*/ 4 h 44"/>
                  <a:gd name="T10" fmla="*/ 4 w 33"/>
                  <a:gd name="T11" fmla="*/ 5 h 44"/>
                  <a:gd name="T12" fmla="*/ 5 w 33"/>
                  <a:gd name="T13" fmla="*/ 5 h 44"/>
                  <a:gd name="T14" fmla="*/ 6 w 33"/>
                  <a:gd name="T15" fmla="*/ 5 h 44"/>
                  <a:gd name="T16" fmla="*/ 7 w 33"/>
                  <a:gd name="T17" fmla="*/ 6 h 44"/>
                  <a:gd name="T18" fmla="*/ 7 w 33"/>
                  <a:gd name="T19" fmla="*/ 7 h 44"/>
                  <a:gd name="T20" fmla="*/ 7 w 33"/>
                  <a:gd name="T21" fmla="*/ 8 h 44"/>
                  <a:gd name="T22" fmla="*/ 7 w 33"/>
                  <a:gd name="T23" fmla="*/ 10 h 44"/>
                  <a:gd name="T24" fmla="*/ 7 w 33"/>
                  <a:gd name="T25" fmla="*/ 37 h 44"/>
                  <a:gd name="T26" fmla="*/ 7 w 33"/>
                  <a:gd name="T27" fmla="*/ 39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7 w 33"/>
                  <a:gd name="T41" fmla="*/ 44 h 44"/>
                  <a:gd name="T42" fmla="*/ 24 w 33"/>
                  <a:gd name="T43" fmla="*/ 44 h 44"/>
                  <a:gd name="T44" fmla="*/ 24 w 33"/>
                  <a:gd name="T45" fmla="*/ 41 h 44"/>
                  <a:gd name="T46" fmla="*/ 22 w 33"/>
                  <a:gd name="T47" fmla="*/ 41 h 44"/>
                  <a:gd name="T48" fmla="*/ 17 w 33"/>
                  <a:gd name="T49" fmla="*/ 41 h 44"/>
                  <a:gd name="T50" fmla="*/ 15 w 33"/>
                  <a:gd name="T51" fmla="*/ 40 h 44"/>
                  <a:gd name="T52" fmla="*/ 14 w 33"/>
                  <a:gd name="T53" fmla="*/ 39 h 44"/>
                  <a:gd name="T54" fmla="*/ 14 w 33"/>
                  <a:gd name="T55" fmla="*/ 36 h 44"/>
                  <a:gd name="T56" fmla="*/ 14 w 33"/>
                  <a:gd name="T57" fmla="*/ 21 h 44"/>
                  <a:gd name="T58" fmla="*/ 15 w 33"/>
                  <a:gd name="T59" fmla="*/ 14 h 44"/>
                  <a:gd name="T60" fmla="*/ 17 w 33"/>
                  <a:gd name="T61" fmla="*/ 8 h 44"/>
                  <a:gd name="T62" fmla="*/ 21 w 33"/>
                  <a:gd name="T63" fmla="*/ 4 h 44"/>
                  <a:gd name="T64" fmla="*/ 26 w 33"/>
                  <a:gd name="T65" fmla="*/ 2 h 44"/>
                  <a:gd name="T66" fmla="*/ 27 w 33"/>
                  <a:gd name="T67" fmla="*/ 2 h 44"/>
                  <a:gd name="T68" fmla="*/ 26 w 33"/>
                  <a:gd name="T69" fmla="*/ 3 h 44"/>
                  <a:gd name="T70" fmla="*/ 26 w 33"/>
                  <a:gd name="T71" fmla="*/ 3 h 44"/>
                  <a:gd name="T72" fmla="*/ 25 w 33"/>
                  <a:gd name="T73" fmla="*/ 5 h 44"/>
                  <a:gd name="T74" fmla="*/ 25 w 33"/>
                  <a:gd name="T75" fmla="*/ 6 h 44"/>
                  <a:gd name="T76" fmla="*/ 25 w 33"/>
                  <a:gd name="T77" fmla="*/ 8 h 44"/>
                  <a:gd name="T78" fmla="*/ 26 w 33"/>
                  <a:gd name="T79" fmla="*/ 10 h 44"/>
                  <a:gd name="T80" fmla="*/ 27 w 33"/>
                  <a:gd name="T81" fmla="*/ 10 h 44"/>
                  <a:gd name="T82" fmla="*/ 29 w 33"/>
                  <a:gd name="T83" fmla="*/ 11 h 44"/>
                  <a:gd name="T84" fmla="*/ 30 w 33"/>
                  <a:gd name="T85" fmla="*/ 10 h 44"/>
                  <a:gd name="T86" fmla="*/ 32 w 33"/>
                  <a:gd name="T87" fmla="*/ 10 h 44"/>
                  <a:gd name="T88" fmla="*/ 33 w 33"/>
                  <a:gd name="T89" fmla="*/ 8 h 44"/>
                  <a:gd name="T90" fmla="*/ 33 w 33"/>
                  <a:gd name="T91" fmla="*/ 6 h 44"/>
                  <a:gd name="T92" fmla="*/ 33 w 33"/>
                  <a:gd name="T93" fmla="*/ 4 h 44"/>
                  <a:gd name="T94" fmla="*/ 31 w 33"/>
                  <a:gd name="T95" fmla="*/ 2 h 44"/>
                  <a:gd name="T96" fmla="*/ 29 w 33"/>
                  <a:gd name="T97" fmla="*/ 1 h 44"/>
                  <a:gd name="T98" fmla="*/ 26 w 33"/>
                  <a:gd name="T99" fmla="*/ 0 h 44"/>
                  <a:gd name="T100" fmla="*/ 23 w 33"/>
                  <a:gd name="T101" fmla="*/ 0 h 44"/>
                  <a:gd name="T102" fmla="*/ 21 w 33"/>
                  <a:gd name="T103" fmla="*/ 1 h 44"/>
                  <a:gd name="T104" fmla="*/ 19 w 33"/>
                  <a:gd name="T105" fmla="*/ 2 h 44"/>
                  <a:gd name="T106" fmla="*/ 17 w 33"/>
                  <a:gd name="T107" fmla="*/ 4 h 44"/>
                  <a:gd name="T108" fmla="*/ 16 w 33"/>
                  <a:gd name="T109" fmla="*/ 6 h 44"/>
                  <a:gd name="T110" fmla="*/ 15 w 33"/>
                  <a:gd name="T111" fmla="*/ 8 h 44"/>
                  <a:gd name="T112" fmla="*/ 14 w 33"/>
                  <a:gd name="T113" fmla="*/ 9 h 44"/>
                  <a:gd name="T114" fmla="*/ 13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3" y="11"/>
                    </a:moveTo>
                    <a:lnTo>
                      <a:pt x="13" y="0"/>
                    </a:lnTo>
                    <a:lnTo>
                      <a:pt x="0" y="1"/>
                    </a:lnTo>
                    <a:lnTo>
                      <a:pt x="0" y="4"/>
                    </a:lnTo>
                    <a:lnTo>
                      <a:pt x="2" y="4"/>
                    </a:lnTo>
                    <a:lnTo>
                      <a:pt x="4" y="5"/>
                    </a:lnTo>
                    <a:lnTo>
                      <a:pt x="5" y="5"/>
                    </a:lnTo>
                    <a:lnTo>
                      <a:pt x="6" y="5"/>
                    </a:lnTo>
                    <a:lnTo>
                      <a:pt x="7" y="6"/>
                    </a:lnTo>
                    <a:lnTo>
                      <a:pt x="7" y="7"/>
                    </a:lnTo>
                    <a:lnTo>
                      <a:pt x="7" y="8"/>
                    </a:lnTo>
                    <a:lnTo>
                      <a:pt x="7" y="10"/>
                    </a:lnTo>
                    <a:lnTo>
                      <a:pt x="7" y="37"/>
                    </a:lnTo>
                    <a:lnTo>
                      <a:pt x="7" y="39"/>
                    </a:lnTo>
                    <a:lnTo>
                      <a:pt x="6" y="41"/>
                    </a:lnTo>
                    <a:lnTo>
                      <a:pt x="4" y="41"/>
                    </a:lnTo>
                    <a:lnTo>
                      <a:pt x="0" y="41"/>
                    </a:lnTo>
                    <a:lnTo>
                      <a:pt x="0" y="44"/>
                    </a:lnTo>
                    <a:lnTo>
                      <a:pt x="6" y="44"/>
                    </a:lnTo>
                    <a:lnTo>
                      <a:pt x="11" y="44"/>
                    </a:lnTo>
                    <a:lnTo>
                      <a:pt x="17" y="44"/>
                    </a:lnTo>
                    <a:lnTo>
                      <a:pt x="24" y="44"/>
                    </a:lnTo>
                    <a:lnTo>
                      <a:pt x="24" y="41"/>
                    </a:lnTo>
                    <a:lnTo>
                      <a:pt x="22" y="41"/>
                    </a:lnTo>
                    <a:lnTo>
                      <a:pt x="17" y="41"/>
                    </a:lnTo>
                    <a:lnTo>
                      <a:pt x="15" y="40"/>
                    </a:lnTo>
                    <a:lnTo>
                      <a:pt x="14" y="39"/>
                    </a:lnTo>
                    <a:lnTo>
                      <a:pt x="14" y="36"/>
                    </a:lnTo>
                    <a:lnTo>
                      <a:pt x="14" y="21"/>
                    </a:lnTo>
                    <a:lnTo>
                      <a:pt x="15" y="14"/>
                    </a:lnTo>
                    <a:lnTo>
                      <a:pt x="17" y="8"/>
                    </a:lnTo>
                    <a:lnTo>
                      <a:pt x="21" y="4"/>
                    </a:lnTo>
                    <a:lnTo>
                      <a:pt x="26" y="2"/>
                    </a:lnTo>
                    <a:lnTo>
                      <a:pt x="27" y="2"/>
                    </a:lnTo>
                    <a:lnTo>
                      <a:pt x="26" y="3"/>
                    </a:lnTo>
                    <a:lnTo>
                      <a:pt x="26" y="3"/>
                    </a:lnTo>
                    <a:lnTo>
                      <a:pt x="25" y="5"/>
                    </a:lnTo>
                    <a:lnTo>
                      <a:pt x="25" y="6"/>
                    </a:lnTo>
                    <a:lnTo>
                      <a:pt x="25" y="8"/>
                    </a:lnTo>
                    <a:lnTo>
                      <a:pt x="26" y="10"/>
                    </a:lnTo>
                    <a:lnTo>
                      <a:pt x="27" y="10"/>
                    </a:lnTo>
                    <a:lnTo>
                      <a:pt x="29" y="11"/>
                    </a:lnTo>
                    <a:lnTo>
                      <a:pt x="30" y="10"/>
                    </a:lnTo>
                    <a:lnTo>
                      <a:pt x="32" y="10"/>
                    </a:lnTo>
                    <a:lnTo>
                      <a:pt x="33" y="8"/>
                    </a:lnTo>
                    <a:lnTo>
                      <a:pt x="33" y="6"/>
                    </a:lnTo>
                    <a:lnTo>
                      <a:pt x="33" y="4"/>
                    </a:lnTo>
                    <a:lnTo>
                      <a:pt x="31" y="2"/>
                    </a:lnTo>
                    <a:lnTo>
                      <a:pt x="29" y="1"/>
                    </a:lnTo>
                    <a:lnTo>
                      <a:pt x="26" y="0"/>
                    </a:lnTo>
                    <a:lnTo>
                      <a:pt x="23" y="0"/>
                    </a:lnTo>
                    <a:lnTo>
                      <a:pt x="21" y="1"/>
                    </a:lnTo>
                    <a:lnTo>
                      <a:pt x="19" y="2"/>
                    </a:lnTo>
                    <a:lnTo>
                      <a:pt x="17" y="4"/>
                    </a:lnTo>
                    <a:lnTo>
                      <a:pt x="16" y="6"/>
                    </a:lnTo>
                    <a:lnTo>
                      <a:pt x="15" y="8"/>
                    </a:lnTo>
                    <a:lnTo>
                      <a:pt x="14" y="9"/>
                    </a:lnTo>
                    <a:lnTo>
                      <a:pt x="13"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43" name="Freeform 555"/>
              <p:cNvSpPr>
                <a:spLocks noChangeAspect="1" noEditPoints="1"/>
              </p:cNvSpPr>
              <p:nvPr/>
            </p:nvSpPr>
            <p:spPr bwMode="auto">
              <a:xfrm>
                <a:off x="1975" y="3337"/>
                <a:ext cx="38" cy="45"/>
              </a:xfrm>
              <a:custGeom>
                <a:avLst/>
                <a:gdLst>
                  <a:gd name="T0" fmla="*/ 8 w 38"/>
                  <a:gd name="T1" fmla="*/ 19 h 45"/>
                  <a:gd name="T2" fmla="*/ 10 w 38"/>
                  <a:gd name="T3" fmla="*/ 10 h 45"/>
                  <a:gd name="T4" fmla="*/ 13 w 38"/>
                  <a:gd name="T5" fmla="*/ 5 h 45"/>
                  <a:gd name="T6" fmla="*/ 17 w 38"/>
                  <a:gd name="T7" fmla="*/ 2 h 45"/>
                  <a:gd name="T8" fmla="*/ 20 w 38"/>
                  <a:gd name="T9" fmla="*/ 2 h 45"/>
                  <a:gd name="T10" fmla="*/ 24 w 38"/>
                  <a:gd name="T11" fmla="*/ 2 h 45"/>
                  <a:gd name="T12" fmla="*/ 27 w 38"/>
                  <a:gd name="T13" fmla="*/ 4 h 45"/>
                  <a:gd name="T14" fmla="*/ 28 w 38"/>
                  <a:gd name="T15" fmla="*/ 6 h 45"/>
                  <a:gd name="T16" fmla="*/ 30 w 38"/>
                  <a:gd name="T17" fmla="*/ 9 h 45"/>
                  <a:gd name="T18" fmla="*/ 31 w 38"/>
                  <a:gd name="T19" fmla="*/ 12 h 45"/>
                  <a:gd name="T20" fmla="*/ 31 w 38"/>
                  <a:gd name="T21" fmla="*/ 15 h 45"/>
                  <a:gd name="T22" fmla="*/ 32 w 38"/>
                  <a:gd name="T23" fmla="*/ 17 h 45"/>
                  <a:gd name="T24" fmla="*/ 32 w 38"/>
                  <a:gd name="T25" fmla="*/ 19 h 45"/>
                  <a:gd name="T26" fmla="*/ 8 w 38"/>
                  <a:gd name="T27" fmla="*/ 19 h 45"/>
                  <a:gd name="T28" fmla="*/ 8 w 38"/>
                  <a:gd name="T29" fmla="*/ 21 h 45"/>
                  <a:gd name="T30" fmla="*/ 36 w 38"/>
                  <a:gd name="T31" fmla="*/ 21 h 45"/>
                  <a:gd name="T32" fmla="*/ 37 w 38"/>
                  <a:gd name="T33" fmla="*/ 21 h 45"/>
                  <a:gd name="T34" fmla="*/ 38 w 38"/>
                  <a:gd name="T35" fmla="*/ 21 h 45"/>
                  <a:gd name="T36" fmla="*/ 38 w 38"/>
                  <a:gd name="T37" fmla="*/ 20 h 45"/>
                  <a:gd name="T38" fmla="*/ 38 w 38"/>
                  <a:gd name="T39" fmla="*/ 19 h 45"/>
                  <a:gd name="T40" fmla="*/ 37 w 38"/>
                  <a:gd name="T41" fmla="*/ 12 h 45"/>
                  <a:gd name="T42" fmla="*/ 34 w 38"/>
                  <a:gd name="T43" fmla="*/ 6 h 45"/>
                  <a:gd name="T44" fmla="*/ 28 w 38"/>
                  <a:gd name="T45" fmla="*/ 1 h 45"/>
                  <a:gd name="T46" fmla="*/ 20 w 38"/>
                  <a:gd name="T47" fmla="*/ 0 h 45"/>
                  <a:gd name="T48" fmla="*/ 12 w 38"/>
                  <a:gd name="T49" fmla="*/ 1 h 45"/>
                  <a:gd name="T50" fmla="*/ 6 w 38"/>
                  <a:gd name="T51" fmla="*/ 6 h 45"/>
                  <a:gd name="T52" fmla="*/ 1 w 38"/>
                  <a:gd name="T53" fmla="*/ 13 h 45"/>
                  <a:gd name="T54" fmla="*/ 0 w 38"/>
                  <a:gd name="T55" fmla="*/ 22 h 45"/>
                  <a:gd name="T56" fmla="*/ 2 w 38"/>
                  <a:gd name="T57" fmla="*/ 31 h 45"/>
                  <a:gd name="T58" fmla="*/ 6 w 38"/>
                  <a:gd name="T59" fmla="*/ 39 h 45"/>
                  <a:gd name="T60" fmla="*/ 13 w 38"/>
                  <a:gd name="T61" fmla="*/ 44 h 45"/>
                  <a:gd name="T62" fmla="*/ 22 w 38"/>
                  <a:gd name="T63" fmla="*/ 45 h 45"/>
                  <a:gd name="T64" fmla="*/ 29 w 38"/>
                  <a:gd name="T65" fmla="*/ 44 h 45"/>
                  <a:gd name="T66" fmla="*/ 34 w 38"/>
                  <a:gd name="T67" fmla="*/ 40 h 45"/>
                  <a:gd name="T68" fmla="*/ 37 w 38"/>
                  <a:gd name="T69" fmla="*/ 35 h 45"/>
                  <a:gd name="T70" fmla="*/ 38 w 38"/>
                  <a:gd name="T71" fmla="*/ 32 h 45"/>
                  <a:gd name="T72" fmla="*/ 38 w 38"/>
                  <a:gd name="T73" fmla="*/ 31 h 45"/>
                  <a:gd name="T74" fmla="*/ 37 w 38"/>
                  <a:gd name="T75" fmla="*/ 31 h 45"/>
                  <a:gd name="T76" fmla="*/ 36 w 38"/>
                  <a:gd name="T77" fmla="*/ 32 h 45"/>
                  <a:gd name="T78" fmla="*/ 36 w 38"/>
                  <a:gd name="T79" fmla="*/ 32 h 45"/>
                  <a:gd name="T80" fmla="*/ 34 w 38"/>
                  <a:gd name="T81" fmla="*/ 36 h 45"/>
                  <a:gd name="T82" fmla="*/ 32 w 38"/>
                  <a:gd name="T83" fmla="*/ 38 h 45"/>
                  <a:gd name="T84" fmla="*/ 30 w 38"/>
                  <a:gd name="T85" fmla="*/ 40 h 45"/>
                  <a:gd name="T86" fmla="*/ 28 w 38"/>
                  <a:gd name="T87" fmla="*/ 42 h 45"/>
                  <a:gd name="T88" fmla="*/ 26 w 38"/>
                  <a:gd name="T89" fmla="*/ 42 h 45"/>
                  <a:gd name="T90" fmla="*/ 24 w 38"/>
                  <a:gd name="T91" fmla="*/ 43 h 45"/>
                  <a:gd name="T92" fmla="*/ 23 w 38"/>
                  <a:gd name="T93" fmla="*/ 43 h 45"/>
                  <a:gd name="T94" fmla="*/ 22 w 38"/>
                  <a:gd name="T95" fmla="*/ 43 h 45"/>
                  <a:gd name="T96" fmla="*/ 19 w 38"/>
                  <a:gd name="T97" fmla="*/ 42 h 45"/>
                  <a:gd name="T98" fmla="*/ 16 w 38"/>
                  <a:gd name="T99" fmla="*/ 41 h 45"/>
                  <a:gd name="T100" fmla="*/ 13 w 38"/>
                  <a:gd name="T101" fmla="*/ 39 h 45"/>
                  <a:gd name="T102" fmla="*/ 11 w 38"/>
                  <a:gd name="T103" fmla="*/ 36 h 45"/>
                  <a:gd name="T104" fmla="*/ 9 w 38"/>
                  <a:gd name="T105" fmla="*/ 32 h 45"/>
                  <a:gd name="T106" fmla="*/ 8 w 38"/>
                  <a:gd name="T107" fmla="*/ 28 h 45"/>
                  <a:gd name="T108" fmla="*/ 8 w 38"/>
                  <a:gd name="T109" fmla="*/ 24 h 45"/>
                  <a:gd name="T110" fmla="*/ 8 w 38"/>
                  <a:gd name="T11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5">
                    <a:moveTo>
                      <a:pt x="8" y="19"/>
                    </a:moveTo>
                    <a:lnTo>
                      <a:pt x="10" y="10"/>
                    </a:lnTo>
                    <a:lnTo>
                      <a:pt x="13" y="5"/>
                    </a:lnTo>
                    <a:lnTo>
                      <a:pt x="17" y="2"/>
                    </a:lnTo>
                    <a:lnTo>
                      <a:pt x="20" y="2"/>
                    </a:lnTo>
                    <a:lnTo>
                      <a:pt x="24" y="2"/>
                    </a:lnTo>
                    <a:lnTo>
                      <a:pt x="27" y="4"/>
                    </a:lnTo>
                    <a:lnTo>
                      <a:pt x="28" y="6"/>
                    </a:lnTo>
                    <a:lnTo>
                      <a:pt x="30" y="9"/>
                    </a:lnTo>
                    <a:lnTo>
                      <a:pt x="31" y="12"/>
                    </a:lnTo>
                    <a:lnTo>
                      <a:pt x="31" y="15"/>
                    </a:lnTo>
                    <a:lnTo>
                      <a:pt x="32" y="17"/>
                    </a:lnTo>
                    <a:lnTo>
                      <a:pt x="32" y="19"/>
                    </a:lnTo>
                    <a:lnTo>
                      <a:pt x="8" y="19"/>
                    </a:lnTo>
                    <a:close/>
                    <a:moveTo>
                      <a:pt x="8" y="21"/>
                    </a:moveTo>
                    <a:lnTo>
                      <a:pt x="36" y="21"/>
                    </a:lnTo>
                    <a:lnTo>
                      <a:pt x="37" y="21"/>
                    </a:lnTo>
                    <a:lnTo>
                      <a:pt x="38" y="21"/>
                    </a:lnTo>
                    <a:lnTo>
                      <a:pt x="38" y="20"/>
                    </a:lnTo>
                    <a:lnTo>
                      <a:pt x="38" y="19"/>
                    </a:lnTo>
                    <a:lnTo>
                      <a:pt x="37" y="12"/>
                    </a:lnTo>
                    <a:lnTo>
                      <a:pt x="34" y="6"/>
                    </a:lnTo>
                    <a:lnTo>
                      <a:pt x="28" y="1"/>
                    </a:lnTo>
                    <a:lnTo>
                      <a:pt x="20" y="0"/>
                    </a:lnTo>
                    <a:lnTo>
                      <a:pt x="12" y="1"/>
                    </a:lnTo>
                    <a:lnTo>
                      <a:pt x="6" y="6"/>
                    </a:lnTo>
                    <a:lnTo>
                      <a:pt x="1" y="13"/>
                    </a:lnTo>
                    <a:lnTo>
                      <a:pt x="0" y="22"/>
                    </a:lnTo>
                    <a:lnTo>
                      <a:pt x="2" y="31"/>
                    </a:lnTo>
                    <a:lnTo>
                      <a:pt x="6" y="39"/>
                    </a:lnTo>
                    <a:lnTo>
                      <a:pt x="13" y="44"/>
                    </a:lnTo>
                    <a:lnTo>
                      <a:pt x="22" y="45"/>
                    </a:lnTo>
                    <a:lnTo>
                      <a:pt x="29" y="44"/>
                    </a:lnTo>
                    <a:lnTo>
                      <a:pt x="34" y="40"/>
                    </a:lnTo>
                    <a:lnTo>
                      <a:pt x="37" y="35"/>
                    </a:lnTo>
                    <a:lnTo>
                      <a:pt x="38" y="32"/>
                    </a:lnTo>
                    <a:lnTo>
                      <a:pt x="38" y="31"/>
                    </a:lnTo>
                    <a:lnTo>
                      <a:pt x="37" y="31"/>
                    </a:lnTo>
                    <a:lnTo>
                      <a:pt x="36" y="32"/>
                    </a:lnTo>
                    <a:lnTo>
                      <a:pt x="36" y="32"/>
                    </a:lnTo>
                    <a:lnTo>
                      <a:pt x="34" y="36"/>
                    </a:lnTo>
                    <a:lnTo>
                      <a:pt x="32" y="38"/>
                    </a:lnTo>
                    <a:lnTo>
                      <a:pt x="30" y="40"/>
                    </a:lnTo>
                    <a:lnTo>
                      <a:pt x="28" y="42"/>
                    </a:lnTo>
                    <a:lnTo>
                      <a:pt x="26" y="42"/>
                    </a:lnTo>
                    <a:lnTo>
                      <a:pt x="24" y="43"/>
                    </a:lnTo>
                    <a:lnTo>
                      <a:pt x="23" y="43"/>
                    </a:lnTo>
                    <a:lnTo>
                      <a:pt x="22" y="43"/>
                    </a:lnTo>
                    <a:lnTo>
                      <a:pt x="19" y="42"/>
                    </a:lnTo>
                    <a:lnTo>
                      <a:pt x="16" y="41"/>
                    </a:lnTo>
                    <a:lnTo>
                      <a:pt x="13" y="39"/>
                    </a:lnTo>
                    <a:lnTo>
                      <a:pt x="11" y="36"/>
                    </a:lnTo>
                    <a:lnTo>
                      <a:pt x="9" y="32"/>
                    </a:lnTo>
                    <a:lnTo>
                      <a:pt x="8" y="28"/>
                    </a:lnTo>
                    <a:lnTo>
                      <a:pt x="8" y="24"/>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44" name="Freeform 556"/>
              <p:cNvSpPr>
                <a:spLocks noChangeAspect="1"/>
              </p:cNvSpPr>
              <p:nvPr/>
            </p:nvSpPr>
            <p:spPr bwMode="auto">
              <a:xfrm>
                <a:off x="2019" y="3337"/>
                <a:ext cx="78" cy="44"/>
              </a:xfrm>
              <a:custGeom>
                <a:avLst/>
                <a:gdLst>
                  <a:gd name="T0" fmla="*/ 8 w 78"/>
                  <a:gd name="T1" fmla="*/ 37 h 44"/>
                  <a:gd name="T2" fmla="*/ 7 w 78"/>
                  <a:gd name="T3" fmla="*/ 41 h 44"/>
                  <a:gd name="T4" fmla="*/ 0 w 78"/>
                  <a:gd name="T5" fmla="*/ 41 h 44"/>
                  <a:gd name="T6" fmla="*/ 3 w 78"/>
                  <a:gd name="T7" fmla="*/ 44 h 44"/>
                  <a:gd name="T8" fmla="*/ 9 w 78"/>
                  <a:gd name="T9" fmla="*/ 44 h 44"/>
                  <a:gd name="T10" fmla="*/ 14 w 78"/>
                  <a:gd name="T11" fmla="*/ 44 h 44"/>
                  <a:gd name="T12" fmla="*/ 20 w 78"/>
                  <a:gd name="T13" fmla="*/ 44 h 44"/>
                  <a:gd name="T14" fmla="*/ 23 w 78"/>
                  <a:gd name="T15" fmla="*/ 41 h 44"/>
                  <a:gd name="T16" fmla="*/ 16 w 78"/>
                  <a:gd name="T17" fmla="*/ 41 h 44"/>
                  <a:gd name="T18" fmla="*/ 15 w 78"/>
                  <a:gd name="T19" fmla="*/ 37 h 44"/>
                  <a:gd name="T20" fmla="*/ 16 w 78"/>
                  <a:gd name="T21" fmla="*/ 11 h 44"/>
                  <a:gd name="T22" fmla="*/ 24 w 78"/>
                  <a:gd name="T23" fmla="*/ 3 h 44"/>
                  <a:gd name="T24" fmla="*/ 31 w 78"/>
                  <a:gd name="T25" fmla="*/ 3 h 44"/>
                  <a:gd name="T26" fmla="*/ 34 w 78"/>
                  <a:gd name="T27" fmla="*/ 4 h 44"/>
                  <a:gd name="T28" fmla="*/ 35 w 78"/>
                  <a:gd name="T29" fmla="*/ 7 h 44"/>
                  <a:gd name="T30" fmla="*/ 36 w 78"/>
                  <a:gd name="T31" fmla="*/ 11 h 44"/>
                  <a:gd name="T32" fmla="*/ 36 w 78"/>
                  <a:gd name="T33" fmla="*/ 37 h 44"/>
                  <a:gd name="T34" fmla="*/ 34 w 78"/>
                  <a:gd name="T35" fmla="*/ 41 h 44"/>
                  <a:gd name="T36" fmla="*/ 28 w 78"/>
                  <a:gd name="T37" fmla="*/ 41 h 44"/>
                  <a:gd name="T38" fmla="*/ 31 w 78"/>
                  <a:gd name="T39" fmla="*/ 44 h 44"/>
                  <a:gd name="T40" fmla="*/ 37 w 78"/>
                  <a:gd name="T41" fmla="*/ 44 h 44"/>
                  <a:gd name="T42" fmla="*/ 42 w 78"/>
                  <a:gd name="T43" fmla="*/ 44 h 44"/>
                  <a:gd name="T44" fmla="*/ 48 w 78"/>
                  <a:gd name="T45" fmla="*/ 44 h 44"/>
                  <a:gd name="T46" fmla="*/ 50 w 78"/>
                  <a:gd name="T47" fmla="*/ 41 h 44"/>
                  <a:gd name="T48" fmla="*/ 44 w 78"/>
                  <a:gd name="T49" fmla="*/ 41 h 44"/>
                  <a:gd name="T50" fmla="*/ 43 w 78"/>
                  <a:gd name="T51" fmla="*/ 37 h 44"/>
                  <a:gd name="T52" fmla="*/ 44 w 78"/>
                  <a:gd name="T53" fmla="*/ 11 h 44"/>
                  <a:gd name="T54" fmla="*/ 51 w 78"/>
                  <a:gd name="T55" fmla="*/ 3 h 44"/>
                  <a:gd name="T56" fmla="*/ 58 w 78"/>
                  <a:gd name="T57" fmla="*/ 3 h 44"/>
                  <a:gd name="T58" fmla="*/ 61 w 78"/>
                  <a:gd name="T59" fmla="*/ 4 h 44"/>
                  <a:gd name="T60" fmla="*/ 63 w 78"/>
                  <a:gd name="T61" fmla="*/ 7 h 44"/>
                  <a:gd name="T62" fmla="*/ 64 w 78"/>
                  <a:gd name="T63" fmla="*/ 11 h 44"/>
                  <a:gd name="T64" fmla="*/ 64 w 78"/>
                  <a:gd name="T65" fmla="*/ 37 h 44"/>
                  <a:gd name="T66" fmla="*/ 62 w 78"/>
                  <a:gd name="T67" fmla="*/ 41 h 44"/>
                  <a:gd name="T68" fmla="*/ 56 w 78"/>
                  <a:gd name="T69" fmla="*/ 41 h 44"/>
                  <a:gd name="T70" fmla="*/ 59 w 78"/>
                  <a:gd name="T71" fmla="*/ 44 h 44"/>
                  <a:gd name="T72" fmla="*/ 65 w 78"/>
                  <a:gd name="T73" fmla="*/ 44 h 44"/>
                  <a:gd name="T74" fmla="*/ 69 w 78"/>
                  <a:gd name="T75" fmla="*/ 44 h 44"/>
                  <a:gd name="T76" fmla="*/ 75 w 78"/>
                  <a:gd name="T77" fmla="*/ 44 h 44"/>
                  <a:gd name="T78" fmla="*/ 78 w 78"/>
                  <a:gd name="T79" fmla="*/ 41 h 44"/>
                  <a:gd name="T80" fmla="*/ 72 w 78"/>
                  <a:gd name="T81" fmla="*/ 41 h 44"/>
                  <a:gd name="T82" fmla="*/ 70 w 78"/>
                  <a:gd name="T83" fmla="*/ 38 h 44"/>
                  <a:gd name="T84" fmla="*/ 70 w 78"/>
                  <a:gd name="T85" fmla="*/ 14 h 44"/>
                  <a:gd name="T86" fmla="*/ 69 w 78"/>
                  <a:gd name="T87" fmla="*/ 7 h 44"/>
                  <a:gd name="T88" fmla="*/ 66 w 78"/>
                  <a:gd name="T89" fmla="*/ 3 h 44"/>
                  <a:gd name="T90" fmla="*/ 61 w 78"/>
                  <a:gd name="T91" fmla="*/ 0 h 44"/>
                  <a:gd name="T92" fmla="*/ 51 w 78"/>
                  <a:gd name="T93" fmla="*/ 1 h 44"/>
                  <a:gd name="T94" fmla="*/ 44 w 78"/>
                  <a:gd name="T95" fmla="*/ 7 h 44"/>
                  <a:gd name="T96" fmla="*/ 42 w 78"/>
                  <a:gd name="T97" fmla="*/ 7 h 44"/>
                  <a:gd name="T98" fmla="*/ 39 w 78"/>
                  <a:gd name="T99" fmla="*/ 3 h 44"/>
                  <a:gd name="T100" fmla="*/ 35 w 78"/>
                  <a:gd name="T101" fmla="*/ 1 h 44"/>
                  <a:gd name="T102" fmla="*/ 31 w 78"/>
                  <a:gd name="T103" fmla="*/ 0 h 44"/>
                  <a:gd name="T104" fmla="*/ 24 w 78"/>
                  <a:gd name="T105" fmla="*/ 1 h 44"/>
                  <a:gd name="T106" fmla="*/ 17 w 78"/>
                  <a:gd name="T107" fmla="*/ 6 h 44"/>
                  <a:gd name="T108" fmla="*/ 14 w 78"/>
                  <a:gd name="T109" fmla="*/ 0 h 44"/>
                  <a:gd name="T110" fmla="*/ 0 w 78"/>
                  <a:gd name="T111" fmla="*/ 4 h 44"/>
                  <a:gd name="T112" fmla="*/ 5 w 78"/>
                  <a:gd name="T113" fmla="*/ 5 h 44"/>
                  <a:gd name="T114" fmla="*/ 7 w 78"/>
                  <a:gd name="T115" fmla="*/ 5 h 44"/>
                  <a:gd name="T116" fmla="*/ 8 w 78"/>
                  <a:gd name="T117" fmla="*/ 7 h 44"/>
                  <a:gd name="T118" fmla="*/ 8 w 78"/>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10"/>
                    </a:moveTo>
                    <a:lnTo>
                      <a:pt x="8" y="37"/>
                    </a:lnTo>
                    <a:lnTo>
                      <a:pt x="8" y="39"/>
                    </a:lnTo>
                    <a:lnTo>
                      <a:pt x="7" y="41"/>
                    </a:lnTo>
                    <a:lnTo>
                      <a:pt x="4" y="41"/>
                    </a:lnTo>
                    <a:lnTo>
                      <a:pt x="0" y="41"/>
                    </a:lnTo>
                    <a:lnTo>
                      <a:pt x="0" y="44"/>
                    </a:lnTo>
                    <a:lnTo>
                      <a:pt x="3" y="44"/>
                    </a:lnTo>
                    <a:lnTo>
                      <a:pt x="6" y="44"/>
                    </a:lnTo>
                    <a:lnTo>
                      <a:pt x="9" y="44"/>
                    </a:lnTo>
                    <a:lnTo>
                      <a:pt x="12" y="44"/>
                    </a:lnTo>
                    <a:lnTo>
                      <a:pt x="14" y="44"/>
                    </a:lnTo>
                    <a:lnTo>
                      <a:pt x="17" y="44"/>
                    </a:lnTo>
                    <a:lnTo>
                      <a:pt x="20" y="44"/>
                    </a:lnTo>
                    <a:lnTo>
                      <a:pt x="23" y="44"/>
                    </a:lnTo>
                    <a:lnTo>
                      <a:pt x="23" y="41"/>
                    </a:lnTo>
                    <a:lnTo>
                      <a:pt x="19" y="41"/>
                    </a:lnTo>
                    <a:lnTo>
                      <a:pt x="16" y="41"/>
                    </a:lnTo>
                    <a:lnTo>
                      <a:pt x="15" y="39"/>
                    </a:lnTo>
                    <a:lnTo>
                      <a:pt x="15" y="37"/>
                    </a:lnTo>
                    <a:lnTo>
                      <a:pt x="15" y="18"/>
                    </a:lnTo>
                    <a:lnTo>
                      <a:pt x="16" y="11"/>
                    </a:lnTo>
                    <a:lnTo>
                      <a:pt x="19" y="6"/>
                    </a:lnTo>
                    <a:lnTo>
                      <a:pt x="24" y="3"/>
                    </a:lnTo>
                    <a:lnTo>
                      <a:pt x="29" y="2"/>
                    </a:lnTo>
                    <a:lnTo>
                      <a:pt x="31" y="3"/>
                    </a:lnTo>
                    <a:lnTo>
                      <a:pt x="32" y="3"/>
                    </a:lnTo>
                    <a:lnTo>
                      <a:pt x="34" y="4"/>
                    </a:lnTo>
                    <a:lnTo>
                      <a:pt x="35" y="6"/>
                    </a:lnTo>
                    <a:lnTo>
                      <a:pt x="35" y="7"/>
                    </a:lnTo>
                    <a:lnTo>
                      <a:pt x="36" y="9"/>
                    </a:lnTo>
                    <a:lnTo>
                      <a:pt x="36" y="11"/>
                    </a:lnTo>
                    <a:lnTo>
                      <a:pt x="36" y="13"/>
                    </a:lnTo>
                    <a:lnTo>
                      <a:pt x="36" y="37"/>
                    </a:lnTo>
                    <a:lnTo>
                      <a:pt x="36" y="39"/>
                    </a:lnTo>
                    <a:lnTo>
                      <a:pt x="34" y="41"/>
                    </a:lnTo>
                    <a:lnTo>
                      <a:pt x="32" y="41"/>
                    </a:lnTo>
                    <a:lnTo>
                      <a:pt x="28" y="41"/>
                    </a:lnTo>
                    <a:lnTo>
                      <a:pt x="28" y="44"/>
                    </a:lnTo>
                    <a:lnTo>
                      <a:pt x="31" y="44"/>
                    </a:lnTo>
                    <a:lnTo>
                      <a:pt x="34" y="44"/>
                    </a:lnTo>
                    <a:lnTo>
                      <a:pt x="37" y="44"/>
                    </a:lnTo>
                    <a:lnTo>
                      <a:pt x="39" y="44"/>
                    </a:lnTo>
                    <a:lnTo>
                      <a:pt x="42" y="44"/>
                    </a:lnTo>
                    <a:lnTo>
                      <a:pt x="45" y="44"/>
                    </a:lnTo>
                    <a:lnTo>
                      <a:pt x="48" y="44"/>
                    </a:lnTo>
                    <a:lnTo>
                      <a:pt x="50" y="44"/>
                    </a:lnTo>
                    <a:lnTo>
                      <a:pt x="50" y="41"/>
                    </a:lnTo>
                    <a:lnTo>
                      <a:pt x="46" y="41"/>
                    </a:lnTo>
                    <a:lnTo>
                      <a:pt x="44" y="41"/>
                    </a:lnTo>
                    <a:lnTo>
                      <a:pt x="43" y="39"/>
                    </a:lnTo>
                    <a:lnTo>
                      <a:pt x="43" y="37"/>
                    </a:lnTo>
                    <a:lnTo>
                      <a:pt x="43" y="18"/>
                    </a:lnTo>
                    <a:lnTo>
                      <a:pt x="44" y="11"/>
                    </a:lnTo>
                    <a:lnTo>
                      <a:pt x="47" y="6"/>
                    </a:lnTo>
                    <a:lnTo>
                      <a:pt x="51" y="3"/>
                    </a:lnTo>
                    <a:lnTo>
                      <a:pt x="56" y="2"/>
                    </a:lnTo>
                    <a:lnTo>
                      <a:pt x="58" y="3"/>
                    </a:lnTo>
                    <a:lnTo>
                      <a:pt x="60" y="3"/>
                    </a:lnTo>
                    <a:lnTo>
                      <a:pt x="61" y="4"/>
                    </a:lnTo>
                    <a:lnTo>
                      <a:pt x="62" y="6"/>
                    </a:lnTo>
                    <a:lnTo>
                      <a:pt x="63" y="7"/>
                    </a:lnTo>
                    <a:lnTo>
                      <a:pt x="63" y="9"/>
                    </a:lnTo>
                    <a:lnTo>
                      <a:pt x="64" y="11"/>
                    </a:lnTo>
                    <a:lnTo>
                      <a:pt x="64" y="13"/>
                    </a:lnTo>
                    <a:lnTo>
                      <a:pt x="64" y="37"/>
                    </a:lnTo>
                    <a:lnTo>
                      <a:pt x="63" y="39"/>
                    </a:lnTo>
                    <a:lnTo>
                      <a:pt x="62" y="41"/>
                    </a:lnTo>
                    <a:lnTo>
                      <a:pt x="60" y="41"/>
                    </a:lnTo>
                    <a:lnTo>
                      <a:pt x="56" y="41"/>
                    </a:lnTo>
                    <a:lnTo>
                      <a:pt x="56" y="44"/>
                    </a:lnTo>
                    <a:lnTo>
                      <a:pt x="59" y="44"/>
                    </a:lnTo>
                    <a:lnTo>
                      <a:pt x="62" y="44"/>
                    </a:lnTo>
                    <a:lnTo>
                      <a:pt x="65" y="44"/>
                    </a:lnTo>
                    <a:lnTo>
                      <a:pt x="67" y="44"/>
                    </a:lnTo>
                    <a:lnTo>
                      <a:pt x="69" y="44"/>
                    </a:lnTo>
                    <a:lnTo>
                      <a:pt x="72" y="44"/>
                    </a:lnTo>
                    <a:lnTo>
                      <a:pt x="75" y="44"/>
                    </a:lnTo>
                    <a:lnTo>
                      <a:pt x="78" y="44"/>
                    </a:lnTo>
                    <a:lnTo>
                      <a:pt x="78" y="41"/>
                    </a:lnTo>
                    <a:lnTo>
                      <a:pt x="75" y="41"/>
                    </a:lnTo>
                    <a:lnTo>
                      <a:pt x="72" y="41"/>
                    </a:lnTo>
                    <a:lnTo>
                      <a:pt x="71" y="40"/>
                    </a:lnTo>
                    <a:lnTo>
                      <a:pt x="70" y="38"/>
                    </a:lnTo>
                    <a:lnTo>
                      <a:pt x="70" y="19"/>
                    </a:lnTo>
                    <a:lnTo>
                      <a:pt x="70" y="14"/>
                    </a:lnTo>
                    <a:lnTo>
                      <a:pt x="70" y="10"/>
                    </a:lnTo>
                    <a:lnTo>
                      <a:pt x="69" y="7"/>
                    </a:lnTo>
                    <a:lnTo>
                      <a:pt x="67" y="4"/>
                    </a:lnTo>
                    <a:lnTo>
                      <a:pt x="66" y="3"/>
                    </a:lnTo>
                    <a:lnTo>
                      <a:pt x="64" y="1"/>
                    </a:lnTo>
                    <a:lnTo>
                      <a:pt x="61" y="0"/>
                    </a:lnTo>
                    <a:lnTo>
                      <a:pt x="57" y="0"/>
                    </a:lnTo>
                    <a:lnTo>
                      <a:pt x="51" y="1"/>
                    </a:lnTo>
                    <a:lnTo>
                      <a:pt x="47" y="4"/>
                    </a:lnTo>
                    <a:lnTo>
                      <a:pt x="44" y="7"/>
                    </a:lnTo>
                    <a:lnTo>
                      <a:pt x="42" y="10"/>
                    </a:lnTo>
                    <a:lnTo>
                      <a:pt x="42" y="7"/>
                    </a:lnTo>
                    <a:lnTo>
                      <a:pt x="40" y="5"/>
                    </a:lnTo>
                    <a:lnTo>
                      <a:pt x="39" y="3"/>
                    </a:lnTo>
                    <a:lnTo>
                      <a:pt x="37" y="2"/>
                    </a:lnTo>
                    <a:lnTo>
                      <a:pt x="35" y="1"/>
                    </a:lnTo>
                    <a:lnTo>
                      <a:pt x="33" y="0"/>
                    </a:lnTo>
                    <a:lnTo>
                      <a:pt x="31" y="0"/>
                    </a:lnTo>
                    <a:lnTo>
                      <a:pt x="29" y="0"/>
                    </a:lnTo>
                    <a:lnTo>
                      <a:pt x="24" y="1"/>
                    </a:lnTo>
                    <a:lnTo>
                      <a:pt x="20" y="3"/>
                    </a:lnTo>
                    <a:lnTo>
                      <a:pt x="17" y="6"/>
                    </a:lnTo>
                    <a:lnTo>
                      <a:pt x="14" y="11"/>
                    </a:lnTo>
                    <a:lnTo>
                      <a:pt x="14" y="0"/>
                    </a:lnTo>
                    <a:lnTo>
                      <a:pt x="0" y="1"/>
                    </a:lnTo>
                    <a:lnTo>
                      <a:pt x="0" y="4"/>
                    </a:lnTo>
                    <a:lnTo>
                      <a:pt x="3" y="4"/>
                    </a:lnTo>
                    <a:lnTo>
                      <a:pt x="5" y="5"/>
                    </a:lnTo>
                    <a:lnTo>
                      <a:pt x="6" y="5"/>
                    </a:lnTo>
                    <a:lnTo>
                      <a:pt x="7" y="5"/>
                    </a:lnTo>
                    <a:lnTo>
                      <a:pt x="8"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45" name="Freeform 557"/>
              <p:cNvSpPr>
                <a:spLocks noChangeAspect="1" noEditPoints="1"/>
              </p:cNvSpPr>
              <p:nvPr/>
            </p:nvSpPr>
            <p:spPr bwMode="auto">
              <a:xfrm>
                <a:off x="2102" y="3337"/>
                <a:ext cx="44" cy="45"/>
              </a:xfrm>
              <a:custGeom>
                <a:avLst/>
                <a:gdLst>
                  <a:gd name="T0" fmla="*/ 44 w 44"/>
                  <a:gd name="T1" fmla="*/ 23 h 45"/>
                  <a:gd name="T2" fmla="*/ 44 w 44"/>
                  <a:gd name="T3" fmla="*/ 18 h 45"/>
                  <a:gd name="T4" fmla="*/ 43 w 44"/>
                  <a:gd name="T5" fmla="*/ 14 h 45"/>
                  <a:gd name="T6" fmla="*/ 40 w 44"/>
                  <a:gd name="T7" fmla="*/ 10 h 45"/>
                  <a:gd name="T8" fmla="*/ 38 w 44"/>
                  <a:gd name="T9" fmla="*/ 6 h 45"/>
                  <a:gd name="T10" fmla="*/ 35 w 44"/>
                  <a:gd name="T11" fmla="*/ 4 h 45"/>
                  <a:gd name="T12" fmla="*/ 31 w 44"/>
                  <a:gd name="T13" fmla="*/ 1 h 45"/>
                  <a:gd name="T14" fmla="*/ 27 w 44"/>
                  <a:gd name="T15" fmla="*/ 0 h 45"/>
                  <a:gd name="T16" fmla="*/ 22 w 44"/>
                  <a:gd name="T17" fmla="*/ 0 h 45"/>
                  <a:gd name="T18" fmla="*/ 18 w 44"/>
                  <a:gd name="T19" fmla="*/ 0 h 45"/>
                  <a:gd name="T20" fmla="*/ 14 w 44"/>
                  <a:gd name="T21" fmla="*/ 1 h 45"/>
                  <a:gd name="T22" fmla="*/ 10 w 44"/>
                  <a:gd name="T23" fmla="*/ 4 h 45"/>
                  <a:gd name="T24" fmla="*/ 6 w 44"/>
                  <a:gd name="T25" fmla="*/ 7 h 45"/>
                  <a:gd name="T26" fmla="*/ 4 w 44"/>
                  <a:gd name="T27" fmla="*/ 10 h 45"/>
                  <a:gd name="T28" fmla="*/ 2 w 44"/>
                  <a:gd name="T29" fmla="*/ 14 h 45"/>
                  <a:gd name="T30" fmla="*/ 1 w 44"/>
                  <a:gd name="T31" fmla="*/ 18 h 45"/>
                  <a:gd name="T32" fmla="*/ 0 w 44"/>
                  <a:gd name="T33" fmla="*/ 23 h 45"/>
                  <a:gd name="T34" fmla="*/ 2 w 44"/>
                  <a:gd name="T35" fmla="*/ 32 h 45"/>
                  <a:gd name="T36" fmla="*/ 7 w 44"/>
                  <a:gd name="T37" fmla="*/ 39 h 45"/>
                  <a:gd name="T38" fmla="*/ 14 w 44"/>
                  <a:gd name="T39" fmla="*/ 44 h 45"/>
                  <a:gd name="T40" fmla="*/ 22 w 44"/>
                  <a:gd name="T41" fmla="*/ 45 h 45"/>
                  <a:gd name="T42" fmla="*/ 31 w 44"/>
                  <a:gd name="T43" fmla="*/ 44 h 45"/>
                  <a:gd name="T44" fmla="*/ 38 w 44"/>
                  <a:gd name="T45" fmla="*/ 39 h 45"/>
                  <a:gd name="T46" fmla="*/ 43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1 w 44"/>
                  <a:gd name="T59" fmla="*/ 36 h 45"/>
                  <a:gd name="T60" fmla="*/ 9 w 44"/>
                  <a:gd name="T61" fmla="*/ 33 h 45"/>
                  <a:gd name="T62" fmla="*/ 9 w 44"/>
                  <a:gd name="T63" fmla="*/ 29 h 45"/>
                  <a:gd name="T64" fmla="*/ 8 w 44"/>
                  <a:gd name="T65" fmla="*/ 25 h 45"/>
                  <a:gd name="T66" fmla="*/ 8 w 44"/>
                  <a:gd name="T67" fmla="*/ 22 h 45"/>
                  <a:gd name="T68" fmla="*/ 8 w 44"/>
                  <a:gd name="T69" fmla="*/ 19 h 45"/>
                  <a:gd name="T70" fmla="*/ 9 w 44"/>
                  <a:gd name="T71" fmla="*/ 15 h 45"/>
                  <a:gd name="T72" fmla="*/ 9 w 44"/>
                  <a:gd name="T73" fmla="*/ 12 h 45"/>
                  <a:gd name="T74" fmla="*/ 11 w 44"/>
                  <a:gd name="T75" fmla="*/ 8 h 45"/>
                  <a:gd name="T76" fmla="*/ 13 w 44"/>
                  <a:gd name="T77" fmla="*/ 5 h 45"/>
                  <a:gd name="T78" fmla="*/ 16 w 44"/>
                  <a:gd name="T79" fmla="*/ 3 h 45"/>
                  <a:gd name="T80" fmla="*/ 19 w 44"/>
                  <a:gd name="T81" fmla="*/ 2 h 45"/>
                  <a:gd name="T82" fmla="*/ 22 w 44"/>
                  <a:gd name="T83" fmla="*/ 2 h 45"/>
                  <a:gd name="T84" fmla="*/ 25 w 44"/>
                  <a:gd name="T85" fmla="*/ 2 h 45"/>
                  <a:gd name="T86" fmla="*/ 28 w 44"/>
                  <a:gd name="T87" fmla="*/ 3 h 45"/>
                  <a:gd name="T88" fmla="*/ 31 w 44"/>
                  <a:gd name="T89" fmla="*/ 5 h 45"/>
                  <a:gd name="T90" fmla="*/ 33 w 44"/>
                  <a:gd name="T91" fmla="*/ 8 h 45"/>
                  <a:gd name="T92" fmla="*/ 35 w 44"/>
                  <a:gd name="T93" fmla="*/ 12 h 45"/>
                  <a:gd name="T94" fmla="*/ 36 w 44"/>
                  <a:gd name="T95" fmla="*/ 15 h 45"/>
                  <a:gd name="T96" fmla="*/ 36 w 44"/>
                  <a:gd name="T97" fmla="*/ 19 h 45"/>
                  <a:gd name="T98" fmla="*/ 36 w 44"/>
                  <a:gd name="T99" fmla="*/ 22 h 45"/>
                  <a:gd name="T100" fmla="*/ 36 w 44"/>
                  <a:gd name="T101" fmla="*/ 25 h 45"/>
                  <a:gd name="T102" fmla="*/ 36 w 44"/>
                  <a:gd name="T103" fmla="*/ 28 h 45"/>
                  <a:gd name="T104" fmla="*/ 35 w 44"/>
                  <a:gd name="T105" fmla="*/ 32 h 45"/>
                  <a:gd name="T106" fmla="*/ 34 w 44"/>
                  <a:gd name="T107" fmla="*/ 35 h 45"/>
                  <a:gd name="T108" fmla="*/ 32 w 44"/>
                  <a:gd name="T109" fmla="*/ 38 h 45"/>
                  <a:gd name="T110" fmla="*/ 29 w 44"/>
                  <a:gd name="T111" fmla="*/ 41 h 45"/>
                  <a:gd name="T112" fmla="*/ 26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4" y="18"/>
                    </a:lnTo>
                    <a:lnTo>
                      <a:pt x="43" y="14"/>
                    </a:lnTo>
                    <a:lnTo>
                      <a:pt x="40" y="10"/>
                    </a:lnTo>
                    <a:lnTo>
                      <a:pt x="38" y="6"/>
                    </a:lnTo>
                    <a:lnTo>
                      <a:pt x="35" y="4"/>
                    </a:lnTo>
                    <a:lnTo>
                      <a:pt x="31" y="1"/>
                    </a:lnTo>
                    <a:lnTo>
                      <a:pt x="27" y="0"/>
                    </a:lnTo>
                    <a:lnTo>
                      <a:pt x="22" y="0"/>
                    </a:lnTo>
                    <a:lnTo>
                      <a:pt x="18" y="0"/>
                    </a:lnTo>
                    <a:lnTo>
                      <a:pt x="14" y="1"/>
                    </a:lnTo>
                    <a:lnTo>
                      <a:pt x="10" y="4"/>
                    </a:lnTo>
                    <a:lnTo>
                      <a:pt x="6" y="7"/>
                    </a:lnTo>
                    <a:lnTo>
                      <a:pt x="4" y="10"/>
                    </a:lnTo>
                    <a:lnTo>
                      <a:pt x="2" y="14"/>
                    </a:lnTo>
                    <a:lnTo>
                      <a:pt x="1" y="18"/>
                    </a:lnTo>
                    <a:lnTo>
                      <a:pt x="0" y="23"/>
                    </a:lnTo>
                    <a:lnTo>
                      <a:pt x="2" y="32"/>
                    </a:lnTo>
                    <a:lnTo>
                      <a:pt x="7" y="39"/>
                    </a:lnTo>
                    <a:lnTo>
                      <a:pt x="14" y="44"/>
                    </a:lnTo>
                    <a:lnTo>
                      <a:pt x="22" y="45"/>
                    </a:lnTo>
                    <a:lnTo>
                      <a:pt x="31" y="44"/>
                    </a:lnTo>
                    <a:lnTo>
                      <a:pt x="38" y="39"/>
                    </a:lnTo>
                    <a:lnTo>
                      <a:pt x="43" y="32"/>
                    </a:lnTo>
                    <a:lnTo>
                      <a:pt x="44" y="23"/>
                    </a:lnTo>
                    <a:close/>
                    <a:moveTo>
                      <a:pt x="22" y="43"/>
                    </a:moveTo>
                    <a:lnTo>
                      <a:pt x="19" y="42"/>
                    </a:lnTo>
                    <a:lnTo>
                      <a:pt x="16" y="41"/>
                    </a:lnTo>
                    <a:lnTo>
                      <a:pt x="13" y="39"/>
                    </a:lnTo>
                    <a:lnTo>
                      <a:pt x="11" y="36"/>
                    </a:lnTo>
                    <a:lnTo>
                      <a:pt x="9" y="33"/>
                    </a:lnTo>
                    <a:lnTo>
                      <a:pt x="9" y="29"/>
                    </a:lnTo>
                    <a:lnTo>
                      <a:pt x="8" y="25"/>
                    </a:lnTo>
                    <a:lnTo>
                      <a:pt x="8" y="22"/>
                    </a:lnTo>
                    <a:lnTo>
                      <a:pt x="8" y="19"/>
                    </a:lnTo>
                    <a:lnTo>
                      <a:pt x="9" y="15"/>
                    </a:lnTo>
                    <a:lnTo>
                      <a:pt x="9" y="12"/>
                    </a:lnTo>
                    <a:lnTo>
                      <a:pt x="11" y="8"/>
                    </a:lnTo>
                    <a:lnTo>
                      <a:pt x="13" y="5"/>
                    </a:lnTo>
                    <a:lnTo>
                      <a:pt x="16" y="3"/>
                    </a:lnTo>
                    <a:lnTo>
                      <a:pt x="19" y="2"/>
                    </a:lnTo>
                    <a:lnTo>
                      <a:pt x="22" y="2"/>
                    </a:lnTo>
                    <a:lnTo>
                      <a:pt x="25" y="2"/>
                    </a:lnTo>
                    <a:lnTo>
                      <a:pt x="28" y="3"/>
                    </a:lnTo>
                    <a:lnTo>
                      <a:pt x="31" y="5"/>
                    </a:lnTo>
                    <a:lnTo>
                      <a:pt x="33" y="8"/>
                    </a:lnTo>
                    <a:lnTo>
                      <a:pt x="35" y="12"/>
                    </a:lnTo>
                    <a:lnTo>
                      <a:pt x="36" y="15"/>
                    </a:lnTo>
                    <a:lnTo>
                      <a:pt x="36" y="19"/>
                    </a:lnTo>
                    <a:lnTo>
                      <a:pt x="36" y="22"/>
                    </a:lnTo>
                    <a:lnTo>
                      <a:pt x="36" y="25"/>
                    </a:lnTo>
                    <a:lnTo>
                      <a:pt x="36" y="28"/>
                    </a:lnTo>
                    <a:lnTo>
                      <a:pt x="35" y="32"/>
                    </a:lnTo>
                    <a:lnTo>
                      <a:pt x="34" y="35"/>
                    </a:lnTo>
                    <a:lnTo>
                      <a:pt x="32" y="38"/>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46" name="Freeform 558"/>
              <p:cNvSpPr>
                <a:spLocks noChangeAspect="1"/>
              </p:cNvSpPr>
              <p:nvPr/>
            </p:nvSpPr>
            <p:spPr bwMode="auto">
              <a:xfrm>
                <a:off x="2148" y="3338"/>
                <a:ext cx="49" cy="44"/>
              </a:xfrm>
              <a:custGeom>
                <a:avLst/>
                <a:gdLst>
                  <a:gd name="T0" fmla="*/ 40 w 49"/>
                  <a:gd name="T1" fmla="*/ 10 h 44"/>
                  <a:gd name="T2" fmla="*/ 41 w 49"/>
                  <a:gd name="T3" fmla="*/ 8 h 44"/>
                  <a:gd name="T4" fmla="*/ 42 w 49"/>
                  <a:gd name="T5" fmla="*/ 6 h 44"/>
                  <a:gd name="T6" fmla="*/ 45 w 49"/>
                  <a:gd name="T7" fmla="*/ 4 h 44"/>
                  <a:gd name="T8" fmla="*/ 49 w 49"/>
                  <a:gd name="T9" fmla="*/ 3 h 44"/>
                  <a:gd name="T10" fmla="*/ 49 w 49"/>
                  <a:gd name="T11" fmla="*/ 0 h 44"/>
                  <a:gd name="T12" fmla="*/ 45 w 49"/>
                  <a:gd name="T13" fmla="*/ 0 h 44"/>
                  <a:gd name="T14" fmla="*/ 42 w 49"/>
                  <a:gd name="T15" fmla="*/ 1 h 44"/>
                  <a:gd name="T16" fmla="*/ 39 w 49"/>
                  <a:gd name="T17" fmla="*/ 1 h 44"/>
                  <a:gd name="T18" fmla="*/ 37 w 49"/>
                  <a:gd name="T19" fmla="*/ 0 h 44"/>
                  <a:gd name="T20" fmla="*/ 35 w 49"/>
                  <a:gd name="T21" fmla="*/ 0 h 44"/>
                  <a:gd name="T22" fmla="*/ 33 w 49"/>
                  <a:gd name="T23" fmla="*/ 0 h 44"/>
                  <a:gd name="T24" fmla="*/ 33 w 49"/>
                  <a:gd name="T25" fmla="*/ 3 h 44"/>
                  <a:gd name="T26" fmla="*/ 35 w 49"/>
                  <a:gd name="T27" fmla="*/ 4 h 44"/>
                  <a:gd name="T28" fmla="*/ 37 w 49"/>
                  <a:gd name="T29" fmla="*/ 5 h 44"/>
                  <a:gd name="T30" fmla="*/ 37 w 49"/>
                  <a:gd name="T31" fmla="*/ 6 h 44"/>
                  <a:gd name="T32" fmla="*/ 38 w 49"/>
                  <a:gd name="T33" fmla="*/ 8 h 44"/>
                  <a:gd name="T34" fmla="*/ 38 w 49"/>
                  <a:gd name="T35" fmla="*/ 9 h 44"/>
                  <a:gd name="T36" fmla="*/ 37 w 49"/>
                  <a:gd name="T37" fmla="*/ 10 h 44"/>
                  <a:gd name="T38" fmla="*/ 27 w 49"/>
                  <a:gd name="T39" fmla="*/ 35 h 44"/>
                  <a:gd name="T40" fmla="*/ 16 w 49"/>
                  <a:gd name="T41" fmla="*/ 8 h 44"/>
                  <a:gd name="T42" fmla="*/ 15 w 49"/>
                  <a:gd name="T43" fmla="*/ 6 h 44"/>
                  <a:gd name="T44" fmla="*/ 15 w 49"/>
                  <a:gd name="T45" fmla="*/ 6 h 44"/>
                  <a:gd name="T46" fmla="*/ 16 w 49"/>
                  <a:gd name="T47" fmla="*/ 4 h 44"/>
                  <a:gd name="T48" fmla="*/ 17 w 49"/>
                  <a:gd name="T49" fmla="*/ 4 h 44"/>
                  <a:gd name="T50" fmla="*/ 19 w 49"/>
                  <a:gd name="T51" fmla="*/ 3 h 44"/>
                  <a:gd name="T52" fmla="*/ 21 w 49"/>
                  <a:gd name="T53" fmla="*/ 3 h 44"/>
                  <a:gd name="T54" fmla="*/ 21 w 49"/>
                  <a:gd name="T55" fmla="*/ 0 h 44"/>
                  <a:gd name="T56" fmla="*/ 18 w 49"/>
                  <a:gd name="T57" fmla="*/ 0 h 44"/>
                  <a:gd name="T58" fmla="*/ 15 w 49"/>
                  <a:gd name="T59" fmla="*/ 0 h 44"/>
                  <a:gd name="T60" fmla="*/ 12 w 49"/>
                  <a:gd name="T61" fmla="*/ 1 h 44"/>
                  <a:gd name="T62" fmla="*/ 10 w 49"/>
                  <a:gd name="T63" fmla="*/ 1 h 44"/>
                  <a:gd name="T64" fmla="*/ 5 w 49"/>
                  <a:gd name="T65" fmla="*/ 0 h 44"/>
                  <a:gd name="T66" fmla="*/ 0 w 49"/>
                  <a:gd name="T67" fmla="*/ 0 h 44"/>
                  <a:gd name="T68" fmla="*/ 0 w 49"/>
                  <a:gd name="T69" fmla="*/ 3 h 44"/>
                  <a:gd name="T70" fmla="*/ 4 w 49"/>
                  <a:gd name="T71" fmla="*/ 3 h 44"/>
                  <a:gd name="T72" fmla="*/ 6 w 49"/>
                  <a:gd name="T73" fmla="*/ 4 h 44"/>
                  <a:gd name="T74" fmla="*/ 7 w 49"/>
                  <a:gd name="T75" fmla="*/ 5 h 44"/>
                  <a:gd name="T76" fmla="*/ 8 w 49"/>
                  <a:gd name="T77" fmla="*/ 7 h 44"/>
                  <a:gd name="T78" fmla="*/ 23 w 49"/>
                  <a:gd name="T79" fmla="*/ 42 h 44"/>
                  <a:gd name="T80" fmla="*/ 23 w 49"/>
                  <a:gd name="T81" fmla="*/ 44 h 44"/>
                  <a:gd name="T82" fmla="*/ 25 w 49"/>
                  <a:gd name="T83" fmla="*/ 44 h 44"/>
                  <a:gd name="T84" fmla="*/ 26 w 49"/>
                  <a:gd name="T85" fmla="*/ 44 h 44"/>
                  <a:gd name="T86" fmla="*/ 27 w 49"/>
                  <a:gd name="T87" fmla="*/ 42 h 44"/>
                  <a:gd name="T88" fmla="*/ 40 w 49"/>
                  <a:gd name="T8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4">
                    <a:moveTo>
                      <a:pt x="40" y="10"/>
                    </a:moveTo>
                    <a:lnTo>
                      <a:pt x="41" y="8"/>
                    </a:lnTo>
                    <a:lnTo>
                      <a:pt x="42" y="6"/>
                    </a:lnTo>
                    <a:lnTo>
                      <a:pt x="45" y="4"/>
                    </a:lnTo>
                    <a:lnTo>
                      <a:pt x="49" y="3"/>
                    </a:lnTo>
                    <a:lnTo>
                      <a:pt x="49" y="0"/>
                    </a:lnTo>
                    <a:lnTo>
                      <a:pt x="45" y="0"/>
                    </a:lnTo>
                    <a:lnTo>
                      <a:pt x="42" y="1"/>
                    </a:lnTo>
                    <a:lnTo>
                      <a:pt x="39" y="1"/>
                    </a:lnTo>
                    <a:lnTo>
                      <a:pt x="37" y="0"/>
                    </a:lnTo>
                    <a:lnTo>
                      <a:pt x="35" y="0"/>
                    </a:lnTo>
                    <a:lnTo>
                      <a:pt x="33" y="0"/>
                    </a:lnTo>
                    <a:lnTo>
                      <a:pt x="33" y="3"/>
                    </a:lnTo>
                    <a:lnTo>
                      <a:pt x="35" y="4"/>
                    </a:lnTo>
                    <a:lnTo>
                      <a:pt x="37" y="5"/>
                    </a:lnTo>
                    <a:lnTo>
                      <a:pt x="37" y="6"/>
                    </a:lnTo>
                    <a:lnTo>
                      <a:pt x="38" y="8"/>
                    </a:lnTo>
                    <a:lnTo>
                      <a:pt x="38" y="9"/>
                    </a:lnTo>
                    <a:lnTo>
                      <a:pt x="37" y="10"/>
                    </a:lnTo>
                    <a:lnTo>
                      <a:pt x="27" y="35"/>
                    </a:lnTo>
                    <a:lnTo>
                      <a:pt x="16" y="8"/>
                    </a:lnTo>
                    <a:lnTo>
                      <a:pt x="15" y="6"/>
                    </a:lnTo>
                    <a:lnTo>
                      <a:pt x="15" y="6"/>
                    </a:lnTo>
                    <a:lnTo>
                      <a:pt x="16" y="4"/>
                    </a:lnTo>
                    <a:lnTo>
                      <a:pt x="17" y="4"/>
                    </a:lnTo>
                    <a:lnTo>
                      <a:pt x="19" y="3"/>
                    </a:lnTo>
                    <a:lnTo>
                      <a:pt x="21" y="3"/>
                    </a:lnTo>
                    <a:lnTo>
                      <a:pt x="21" y="0"/>
                    </a:lnTo>
                    <a:lnTo>
                      <a:pt x="18" y="0"/>
                    </a:lnTo>
                    <a:lnTo>
                      <a:pt x="15" y="0"/>
                    </a:lnTo>
                    <a:lnTo>
                      <a:pt x="12" y="1"/>
                    </a:lnTo>
                    <a:lnTo>
                      <a:pt x="10" y="1"/>
                    </a:lnTo>
                    <a:lnTo>
                      <a:pt x="5" y="0"/>
                    </a:lnTo>
                    <a:lnTo>
                      <a:pt x="0" y="0"/>
                    </a:lnTo>
                    <a:lnTo>
                      <a:pt x="0" y="3"/>
                    </a:lnTo>
                    <a:lnTo>
                      <a:pt x="4" y="3"/>
                    </a:lnTo>
                    <a:lnTo>
                      <a:pt x="6" y="4"/>
                    </a:lnTo>
                    <a:lnTo>
                      <a:pt x="7" y="5"/>
                    </a:lnTo>
                    <a:lnTo>
                      <a:pt x="8" y="7"/>
                    </a:lnTo>
                    <a:lnTo>
                      <a:pt x="23" y="42"/>
                    </a:lnTo>
                    <a:lnTo>
                      <a:pt x="23" y="44"/>
                    </a:lnTo>
                    <a:lnTo>
                      <a:pt x="25" y="44"/>
                    </a:lnTo>
                    <a:lnTo>
                      <a:pt x="26" y="44"/>
                    </a:lnTo>
                    <a:lnTo>
                      <a:pt x="27" y="42"/>
                    </a:lnTo>
                    <a:lnTo>
                      <a:pt x="40"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47" name="Freeform 559"/>
              <p:cNvSpPr>
                <a:spLocks noChangeAspect="1" noEditPoints="1"/>
              </p:cNvSpPr>
              <p:nvPr/>
            </p:nvSpPr>
            <p:spPr bwMode="auto">
              <a:xfrm>
                <a:off x="2199" y="3337"/>
                <a:ext cx="39" cy="45"/>
              </a:xfrm>
              <a:custGeom>
                <a:avLst/>
                <a:gdLst>
                  <a:gd name="T0" fmla="*/ 8 w 39"/>
                  <a:gd name="T1" fmla="*/ 19 h 45"/>
                  <a:gd name="T2" fmla="*/ 10 w 39"/>
                  <a:gd name="T3" fmla="*/ 10 h 45"/>
                  <a:gd name="T4" fmla="*/ 14 w 39"/>
                  <a:gd name="T5" fmla="*/ 5 h 45"/>
                  <a:gd name="T6" fmla="*/ 18 w 39"/>
                  <a:gd name="T7" fmla="*/ 2 h 45"/>
                  <a:gd name="T8" fmla="*/ 21 w 39"/>
                  <a:gd name="T9" fmla="*/ 2 h 45"/>
                  <a:gd name="T10" fmla="*/ 24 w 39"/>
                  <a:gd name="T11" fmla="*/ 2 h 45"/>
                  <a:gd name="T12" fmla="*/ 27 w 39"/>
                  <a:gd name="T13" fmla="*/ 4 h 45"/>
                  <a:gd name="T14" fmla="*/ 29 w 39"/>
                  <a:gd name="T15" fmla="*/ 6 h 45"/>
                  <a:gd name="T16" fmla="*/ 30 w 39"/>
                  <a:gd name="T17" fmla="*/ 9 h 45"/>
                  <a:gd name="T18" fmla="*/ 31 w 39"/>
                  <a:gd name="T19" fmla="*/ 12 h 45"/>
                  <a:gd name="T20" fmla="*/ 32 w 39"/>
                  <a:gd name="T21" fmla="*/ 15 h 45"/>
                  <a:gd name="T22" fmla="*/ 32 w 39"/>
                  <a:gd name="T23" fmla="*/ 17 h 45"/>
                  <a:gd name="T24" fmla="*/ 32 w 39"/>
                  <a:gd name="T25" fmla="*/ 19 h 45"/>
                  <a:gd name="T26" fmla="*/ 8 w 39"/>
                  <a:gd name="T27" fmla="*/ 19 h 45"/>
                  <a:gd name="T28" fmla="*/ 8 w 39"/>
                  <a:gd name="T29" fmla="*/ 21 h 45"/>
                  <a:gd name="T30" fmla="*/ 36 w 39"/>
                  <a:gd name="T31" fmla="*/ 21 h 45"/>
                  <a:gd name="T32" fmla="*/ 37 w 39"/>
                  <a:gd name="T33" fmla="*/ 21 h 45"/>
                  <a:gd name="T34" fmla="*/ 38 w 39"/>
                  <a:gd name="T35" fmla="*/ 21 h 45"/>
                  <a:gd name="T36" fmla="*/ 39 w 39"/>
                  <a:gd name="T37" fmla="*/ 20 h 45"/>
                  <a:gd name="T38" fmla="*/ 39 w 39"/>
                  <a:gd name="T39" fmla="*/ 19 h 45"/>
                  <a:gd name="T40" fmla="*/ 38 w 39"/>
                  <a:gd name="T41" fmla="*/ 12 h 45"/>
                  <a:gd name="T42" fmla="*/ 34 w 39"/>
                  <a:gd name="T43" fmla="*/ 6 h 45"/>
                  <a:gd name="T44" fmla="*/ 29 w 39"/>
                  <a:gd name="T45" fmla="*/ 1 h 45"/>
                  <a:gd name="T46" fmla="*/ 21 w 39"/>
                  <a:gd name="T47" fmla="*/ 0 h 45"/>
                  <a:gd name="T48" fmla="*/ 13 w 39"/>
                  <a:gd name="T49" fmla="*/ 1 h 45"/>
                  <a:gd name="T50" fmla="*/ 6 w 39"/>
                  <a:gd name="T51" fmla="*/ 6 h 45"/>
                  <a:gd name="T52" fmla="*/ 2 w 39"/>
                  <a:gd name="T53" fmla="*/ 13 h 45"/>
                  <a:gd name="T54" fmla="*/ 0 w 39"/>
                  <a:gd name="T55" fmla="*/ 22 h 45"/>
                  <a:gd name="T56" fmla="*/ 2 w 39"/>
                  <a:gd name="T57" fmla="*/ 31 h 45"/>
                  <a:gd name="T58" fmla="*/ 7 w 39"/>
                  <a:gd name="T59" fmla="*/ 39 h 45"/>
                  <a:gd name="T60" fmla="*/ 14 w 39"/>
                  <a:gd name="T61" fmla="*/ 44 h 45"/>
                  <a:gd name="T62" fmla="*/ 22 w 39"/>
                  <a:gd name="T63" fmla="*/ 45 h 45"/>
                  <a:gd name="T64" fmla="*/ 30 w 39"/>
                  <a:gd name="T65" fmla="*/ 44 h 45"/>
                  <a:gd name="T66" fmla="*/ 35 w 39"/>
                  <a:gd name="T67" fmla="*/ 40 h 45"/>
                  <a:gd name="T68" fmla="*/ 38 w 39"/>
                  <a:gd name="T69" fmla="*/ 35 h 45"/>
                  <a:gd name="T70" fmla="*/ 39 w 39"/>
                  <a:gd name="T71" fmla="*/ 32 h 45"/>
                  <a:gd name="T72" fmla="*/ 38 w 39"/>
                  <a:gd name="T73" fmla="*/ 31 h 45"/>
                  <a:gd name="T74" fmla="*/ 37 w 39"/>
                  <a:gd name="T75" fmla="*/ 31 h 45"/>
                  <a:gd name="T76" fmla="*/ 36 w 39"/>
                  <a:gd name="T77" fmla="*/ 32 h 45"/>
                  <a:gd name="T78" fmla="*/ 36 w 39"/>
                  <a:gd name="T79" fmla="*/ 32 h 45"/>
                  <a:gd name="T80" fmla="*/ 35 w 39"/>
                  <a:gd name="T81" fmla="*/ 36 h 45"/>
                  <a:gd name="T82" fmla="*/ 33 w 39"/>
                  <a:gd name="T83" fmla="*/ 38 h 45"/>
                  <a:gd name="T84" fmla="*/ 31 w 39"/>
                  <a:gd name="T85" fmla="*/ 40 h 45"/>
                  <a:gd name="T86" fmla="*/ 28 w 39"/>
                  <a:gd name="T87" fmla="*/ 42 h 45"/>
                  <a:gd name="T88" fmla="*/ 26 w 39"/>
                  <a:gd name="T89" fmla="*/ 42 h 45"/>
                  <a:gd name="T90" fmla="*/ 25 w 39"/>
                  <a:gd name="T91" fmla="*/ 43 h 45"/>
                  <a:gd name="T92" fmla="*/ 23 w 39"/>
                  <a:gd name="T93" fmla="*/ 43 h 45"/>
                  <a:gd name="T94" fmla="*/ 23 w 39"/>
                  <a:gd name="T95" fmla="*/ 43 h 45"/>
                  <a:gd name="T96" fmla="*/ 19 w 39"/>
                  <a:gd name="T97" fmla="*/ 42 h 45"/>
                  <a:gd name="T98" fmla="*/ 16 w 39"/>
                  <a:gd name="T99" fmla="*/ 41 h 45"/>
                  <a:gd name="T100" fmla="*/ 13 w 39"/>
                  <a:gd name="T101" fmla="*/ 39 h 45"/>
                  <a:gd name="T102" fmla="*/ 11 w 39"/>
                  <a:gd name="T103" fmla="*/ 36 h 45"/>
                  <a:gd name="T104" fmla="*/ 10 w 39"/>
                  <a:gd name="T105" fmla="*/ 32 h 45"/>
                  <a:gd name="T106" fmla="*/ 9 w 39"/>
                  <a:gd name="T107" fmla="*/ 28 h 45"/>
                  <a:gd name="T108" fmla="*/ 8 w 39"/>
                  <a:gd name="T109" fmla="*/ 24 h 45"/>
                  <a:gd name="T110" fmla="*/ 8 w 39"/>
                  <a:gd name="T11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5">
                    <a:moveTo>
                      <a:pt x="8" y="19"/>
                    </a:moveTo>
                    <a:lnTo>
                      <a:pt x="10" y="10"/>
                    </a:lnTo>
                    <a:lnTo>
                      <a:pt x="14" y="5"/>
                    </a:lnTo>
                    <a:lnTo>
                      <a:pt x="18" y="2"/>
                    </a:lnTo>
                    <a:lnTo>
                      <a:pt x="21" y="2"/>
                    </a:lnTo>
                    <a:lnTo>
                      <a:pt x="24" y="2"/>
                    </a:lnTo>
                    <a:lnTo>
                      <a:pt x="27" y="4"/>
                    </a:lnTo>
                    <a:lnTo>
                      <a:pt x="29" y="6"/>
                    </a:lnTo>
                    <a:lnTo>
                      <a:pt x="30" y="9"/>
                    </a:lnTo>
                    <a:lnTo>
                      <a:pt x="31" y="12"/>
                    </a:lnTo>
                    <a:lnTo>
                      <a:pt x="32" y="15"/>
                    </a:lnTo>
                    <a:lnTo>
                      <a:pt x="32" y="17"/>
                    </a:lnTo>
                    <a:lnTo>
                      <a:pt x="32" y="19"/>
                    </a:lnTo>
                    <a:lnTo>
                      <a:pt x="8" y="19"/>
                    </a:lnTo>
                    <a:close/>
                    <a:moveTo>
                      <a:pt x="8" y="21"/>
                    </a:moveTo>
                    <a:lnTo>
                      <a:pt x="36" y="21"/>
                    </a:lnTo>
                    <a:lnTo>
                      <a:pt x="37" y="21"/>
                    </a:lnTo>
                    <a:lnTo>
                      <a:pt x="38" y="21"/>
                    </a:lnTo>
                    <a:lnTo>
                      <a:pt x="39" y="20"/>
                    </a:lnTo>
                    <a:lnTo>
                      <a:pt x="39" y="19"/>
                    </a:lnTo>
                    <a:lnTo>
                      <a:pt x="38" y="12"/>
                    </a:lnTo>
                    <a:lnTo>
                      <a:pt x="34" y="6"/>
                    </a:lnTo>
                    <a:lnTo>
                      <a:pt x="29" y="1"/>
                    </a:lnTo>
                    <a:lnTo>
                      <a:pt x="21" y="0"/>
                    </a:lnTo>
                    <a:lnTo>
                      <a:pt x="13" y="1"/>
                    </a:lnTo>
                    <a:lnTo>
                      <a:pt x="6" y="6"/>
                    </a:lnTo>
                    <a:lnTo>
                      <a:pt x="2" y="13"/>
                    </a:lnTo>
                    <a:lnTo>
                      <a:pt x="0" y="22"/>
                    </a:lnTo>
                    <a:lnTo>
                      <a:pt x="2" y="31"/>
                    </a:lnTo>
                    <a:lnTo>
                      <a:pt x="7" y="39"/>
                    </a:lnTo>
                    <a:lnTo>
                      <a:pt x="14" y="44"/>
                    </a:lnTo>
                    <a:lnTo>
                      <a:pt x="22" y="45"/>
                    </a:lnTo>
                    <a:lnTo>
                      <a:pt x="30" y="44"/>
                    </a:lnTo>
                    <a:lnTo>
                      <a:pt x="35" y="40"/>
                    </a:lnTo>
                    <a:lnTo>
                      <a:pt x="38" y="35"/>
                    </a:lnTo>
                    <a:lnTo>
                      <a:pt x="39" y="32"/>
                    </a:lnTo>
                    <a:lnTo>
                      <a:pt x="38" y="31"/>
                    </a:lnTo>
                    <a:lnTo>
                      <a:pt x="37" y="31"/>
                    </a:lnTo>
                    <a:lnTo>
                      <a:pt x="36" y="32"/>
                    </a:lnTo>
                    <a:lnTo>
                      <a:pt x="36" y="32"/>
                    </a:lnTo>
                    <a:lnTo>
                      <a:pt x="35" y="36"/>
                    </a:lnTo>
                    <a:lnTo>
                      <a:pt x="33" y="38"/>
                    </a:lnTo>
                    <a:lnTo>
                      <a:pt x="31" y="40"/>
                    </a:lnTo>
                    <a:lnTo>
                      <a:pt x="28" y="42"/>
                    </a:lnTo>
                    <a:lnTo>
                      <a:pt x="26" y="42"/>
                    </a:lnTo>
                    <a:lnTo>
                      <a:pt x="25" y="43"/>
                    </a:lnTo>
                    <a:lnTo>
                      <a:pt x="23" y="43"/>
                    </a:lnTo>
                    <a:lnTo>
                      <a:pt x="23" y="43"/>
                    </a:lnTo>
                    <a:lnTo>
                      <a:pt x="19" y="42"/>
                    </a:lnTo>
                    <a:lnTo>
                      <a:pt x="16" y="41"/>
                    </a:lnTo>
                    <a:lnTo>
                      <a:pt x="13" y="39"/>
                    </a:lnTo>
                    <a:lnTo>
                      <a:pt x="11" y="36"/>
                    </a:lnTo>
                    <a:lnTo>
                      <a:pt x="10" y="32"/>
                    </a:lnTo>
                    <a:lnTo>
                      <a:pt x="9" y="28"/>
                    </a:lnTo>
                    <a:lnTo>
                      <a:pt x="8" y="24"/>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48" name="Freeform 560"/>
              <p:cNvSpPr>
                <a:spLocks noChangeAspect="1"/>
              </p:cNvSpPr>
              <p:nvPr/>
            </p:nvSpPr>
            <p:spPr bwMode="auto">
              <a:xfrm>
                <a:off x="2250" y="3306"/>
                <a:ext cx="24" cy="100"/>
              </a:xfrm>
              <a:custGeom>
                <a:avLst/>
                <a:gdLst>
                  <a:gd name="T0" fmla="*/ 24 w 24"/>
                  <a:gd name="T1" fmla="*/ 99 h 100"/>
                  <a:gd name="T2" fmla="*/ 24 w 24"/>
                  <a:gd name="T3" fmla="*/ 99 h 100"/>
                  <a:gd name="T4" fmla="*/ 23 w 24"/>
                  <a:gd name="T5" fmla="*/ 99 h 100"/>
                  <a:gd name="T6" fmla="*/ 23 w 24"/>
                  <a:gd name="T7" fmla="*/ 98 h 100"/>
                  <a:gd name="T8" fmla="*/ 22 w 24"/>
                  <a:gd name="T9" fmla="*/ 97 h 100"/>
                  <a:gd name="T10" fmla="*/ 14 w 24"/>
                  <a:gd name="T11" fmla="*/ 86 h 100"/>
                  <a:gd name="T12" fmla="*/ 9 w 24"/>
                  <a:gd name="T13" fmla="*/ 75 h 100"/>
                  <a:gd name="T14" fmla="*/ 7 w 24"/>
                  <a:gd name="T15" fmla="*/ 62 h 100"/>
                  <a:gd name="T16" fmla="*/ 6 w 24"/>
                  <a:gd name="T17" fmla="*/ 50 h 100"/>
                  <a:gd name="T18" fmla="*/ 7 w 24"/>
                  <a:gd name="T19" fmla="*/ 37 h 100"/>
                  <a:gd name="T20" fmla="*/ 10 w 24"/>
                  <a:gd name="T21" fmla="*/ 25 h 100"/>
                  <a:gd name="T22" fmla="*/ 15 w 24"/>
                  <a:gd name="T23" fmla="*/ 13 h 100"/>
                  <a:gd name="T24" fmla="*/ 22 w 24"/>
                  <a:gd name="T25" fmla="*/ 3 h 100"/>
                  <a:gd name="T26" fmla="*/ 23 w 24"/>
                  <a:gd name="T27" fmla="*/ 2 h 100"/>
                  <a:gd name="T28" fmla="*/ 24 w 24"/>
                  <a:gd name="T29" fmla="*/ 1 h 100"/>
                  <a:gd name="T30" fmla="*/ 23 w 24"/>
                  <a:gd name="T31" fmla="*/ 1 h 100"/>
                  <a:gd name="T32" fmla="*/ 23 w 24"/>
                  <a:gd name="T33" fmla="*/ 0 h 100"/>
                  <a:gd name="T34" fmla="*/ 21 w 24"/>
                  <a:gd name="T35" fmla="*/ 2 h 100"/>
                  <a:gd name="T36" fmla="*/ 17 w 24"/>
                  <a:gd name="T37" fmla="*/ 5 h 100"/>
                  <a:gd name="T38" fmla="*/ 12 w 24"/>
                  <a:gd name="T39" fmla="*/ 11 h 100"/>
                  <a:gd name="T40" fmla="*/ 7 w 24"/>
                  <a:gd name="T41" fmla="*/ 20 h 100"/>
                  <a:gd name="T42" fmla="*/ 4 w 24"/>
                  <a:gd name="T43" fmla="*/ 28 h 100"/>
                  <a:gd name="T44" fmla="*/ 2 w 24"/>
                  <a:gd name="T45" fmla="*/ 36 h 100"/>
                  <a:gd name="T46" fmla="*/ 1 w 24"/>
                  <a:gd name="T47" fmla="*/ 44 h 100"/>
                  <a:gd name="T48" fmla="*/ 0 w 24"/>
                  <a:gd name="T49" fmla="*/ 50 h 100"/>
                  <a:gd name="T50" fmla="*/ 1 w 24"/>
                  <a:gd name="T51" fmla="*/ 57 h 100"/>
                  <a:gd name="T52" fmla="*/ 2 w 24"/>
                  <a:gd name="T53" fmla="*/ 64 h 100"/>
                  <a:gd name="T54" fmla="*/ 4 w 24"/>
                  <a:gd name="T55" fmla="*/ 73 h 100"/>
                  <a:gd name="T56" fmla="*/ 7 w 24"/>
                  <a:gd name="T57" fmla="*/ 81 h 100"/>
                  <a:gd name="T58" fmla="*/ 12 w 24"/>
                  <a:gd name="T59" fmla="*/ 89 h 100"/>
                  <a:gd name="T60" fmla="*/ 17 w 24"/>
                  <a:gd name="T61" fmla="*/ 95 h 100"/>
                  <a:gd name="T62" fmla="*/ 21 w 24"/>
                  <a:gd name="T63" fmla="*/ 99 h 100"/>
                  <a:gd name="T64" fmla="*/ 23 w 24"/>
                  <a:gd name="T65" fmla="*/ 100 h 100"/>
                  <a:gd name="T66" fmla="*/ 23 w 24"/>
                  <a:gd name="T67" fmla="*/ 100 h 100"/>
                  <a:gd name="T68" fmla="*/ 24 w 24"/>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00">
                    <a:moveTo>
                      <a:pt x="24" y="99"/>
                    </a:moveTo>
                    <a:lnTo>
                      <a:pt x="24" y="99"/>
                    </a:lnTo>
                    <a:lnTo>
                      <a:pt x="23" y="99"/>
                    </a:lnTo>
                    <a:lnTo>
                      <a:pt x="23" y="98"/>
                    </a:lnTo>
                    <a:lnTo>
                      <a:pt x="22" y="97"/>
                    </a:lnTo>
                    <a:lnTo>
                      <a:pt x="14" y="86"/>
                    </a:lnTo>
                    <a:lnTo>
                      <a:pt x="9" y="75"/>
                    </a:lnTo>
                    <a:lnTo>
                      <a:pt x="7" y="62"/>
                    </a:lnTo>
                    <a:lnTo>
                      <a:pt x="6" y="50"/>
                    </a:lnTo>
                    <a:lnTo>
                      <a:pt x="7" y="37"/>
                    </a:lnTo>
                    <a:lnTo>
                      <a:pt x="10" y="25"/>
                    </a:lnTo>
                    <a:lnTo>
                      <a:pt x="15" y="13"/>
                    </a:lnTo>
                    <a:lnTo>
                      <a:pt x="22" y="3"/>
                    </a:lnTo>
                    <a:lnTo>
                      <a:pt x="23" y="2"/>
                    </a:lnTo>
                    <a:lnTo>
                      <a:pt x="24" y="1"/>
                    </a:lnTo>
                    <a:lnTo>
                      <a:pt x="23" y="1"/>
                    </a:lnTo>
                    <a:lnTo>
                      <a:pt x="23" y="0"/>
                    </a:lnTo>
                    <a:lnTo>
                      <a:pt x="21" y="2"/>
                    </a:lnTo>
                    <a:lnTo>
                      <a:pt x="17" y="5"/>
                    </a:lnTo>
                    <a:lnTo>
                      <a:pt x="12" y="11"/>
                    </a:lnTo>
                    <a:lnTo>
                      <a:pt x="7" y="20"/>
                    </a:lnTo>
                    <a:lnTo>
                      <a:pt x="4" y="28"/>
                    </a:lnTo>
                    <a:lnTo>
                      <a:pt x="2" y="36"/>
                    </a:lnTo>
                    <a:lnTo>
                      <a:pt x="1" y="44"/>
                    </a:lnTo>
                    <a:lnTo>
                      <a:pt x="0" y="50"/>
                    </a:lnTo>
                    <a:lnTo>
                      <a:pt x="1" y="57"/>
                    </a:lnTo>
                    <a:lnTo>
                      <a:pt x="2" y="64"/>
                    </a:lnTo>
                    <a:lnTo>
                      <a:pt x="4" y="73"/>
                    </a:lnTo>
                    <a:lnTo>
                      <a:pt x="7" y="81"/>
                    </a:lnTo>
                    <a:lnTo>
                      <a:pt x="12" y="89"/>
                    </a:lnTo>
                    <a:lnTo>
                      <a:pt x="17" y="95"/>
                    </a:lnTo>
                    <a:lnTo>
                      <a:pt x="21" y="99"/>
                    </a:lnTo>
                    <a:lnTo>
                      <a:pt x="23" y="100"/>
                    </a:lnTo>
                    <a:lnTo>
                      <a:pt x="23" y="100"/>
                    </a:lnTo>
                    <a:lnTo>
                      <a:pt x="24"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49" name="Freeform 561"/>
              <p:cNvSpPr>
                <a:spLocks noChangeAspect="1"/>
              </p:cNvSpPr>
              <p:nvPr/>
            </p:nvSpPr>
            <p:spPr bwMode="auto">
              <a:xfrm>
                <a:off x="2283" y="3337"/>
                <a:ext cx="38" cy="45"/>
              </a:xfrm>
              <a:custGeom>
                <a:avLst/>
                <a:gdLst>
                  <a:gd name="T0" fmla="*/ 8 w 38"/>
                  <a:gd name="T1" fmla="*/ 22 h 45"/>
                  <a:gd name="T2" fmla="*/ 9 w 38"/>
                  <a:gd name="T3" fmla="*/ 12 h 45"/>
                  <a:gd name="T4" fmla="*/ 13 w 38"/>
                  <a:gd name="T5" fmla="*/ 6 h 45"/>
                  <a:gd name="T6" fmla="*/ 17 w 38"/>
                  <a:gd name="T7" fmla="*/ 3 h 45"/>
                  <a:gd name="T8" fmla="*/ 22 w 38"/>
                  <a:gd name="T9" fmla="*/ 2 h 45"/>
                  <a:gd name="T10" fmla="*/ 23 w 38"/>
                  <a:gd name="T11" fmla="*/ 2 h 45"/>
                  <a:gd name="T12" fmla="*/ 26 w 38"/>
                  <a:gd name="T13" fmla="*/ 3 h 45"/>
                  <a:gd name="T14" fmla="*/ 29 w 38"/>
                  <a:gd name="T15" fmla="*/ 4 h 45"/>
                  <a:gd name="T16" fmla="*/ 32 w 38"/>
                  <a:gd name="T17" fmla="*/ 6 h 45"/>
                  <a:gd name="T18" fmla="*/ 30 w 38"/>
                  <a:gd name="T19" fmla="*/ 6 h 45"/>
                  <a:gd name="T20" fmla="*/ 28 w 38"/>
                  <a:gd name="T21" fmla="*/ 8 h 45"/>
                  <a:gd name="T22" fmla="*/ 28 w 38"/>
                  <a:gd name="T23" fmla="*/ 9 h 45"/>
                  <a:gd name="T24" fmla="*/ 28 w 38"/>
                  <a:gd name="T25" fmla="*/ 10 h 45"/>
                  <a:gd name="T26" fmla="*/ 28 w 38"/>
                  <a:gd name="T27" fmla="*/ 12 h 45"/>
                  <a:gd name="T28" fmla="*/ 29 w 38"/>
                  <a:gd name="T29" fmla="*/ 14 h 45"/>
                  <a:gd name="T30" fmla="*/ 30 w 38"/>
                  <a:gd name="T31" fmla="*/ 15 h 45"/>
                  <a:gd name="T32" fmla="*/ 32 w 38"/>
                  <a:gd name="T33" fmla="*/ 15 h 45"/>
                  <a:gd name="T34" fmla="*/ 34 w 38"/>
                  <a:gd name="T35" fmla="*/ 15 h 45"/>
                  <a:gd name="T36" fmla="*/ 35 w 38"/>
                  <a:gd name="T37" fmla="*/ 14 h 45"/>
                  <a:gd name="T38" fmla="*/ 36 w 38"/>
                  <a:gd name="T39" fmla="*/ 12 h 45"/>
                  <a:gd name="T40" fmla="*/ 37 w 38"/>
                  <a:gd name="T41" fmla="*/ 10 h 45"/>
                  <a:gd name="T42" fmla="*/ 35 w 38"/>
                  <a:gd name="T43" fmla="*/ 6 h 45"/>
                  <a:gd name="T44" fmla="*/ 32 w 38"/>
                  <a:gd name="T45" fmla="*/ 2 h 45"/>
                  <a:gd name="T46" fmla="*/ 27 w 38"/>
                  <a:gd name="T47" fmla="*/ 0 h 45"/>
                  <a:gd name="T48" fmla="*/ 21 w 38"/>
                  <a:gd name="T49" fmla="*/ 0 h 45"/>
                  <a:gd name="T50" fmla="*/ 13 w 38"/>
                  <a:gd name="T51" fmla="*/ 1 h 45"/>
                  <a:gd name="T52" fmla="*/ 6 w 38"/>
                  <a:gd name="T53" fmla="*/ 6 h 45"/>
                  <a:gd name="T54" fmla="*/ 1 w 38"/>
                  <a:gd name="T55" fmla="*/ 14 h 45"/>
                  <a:gd name="T56" fmla="*/ 0 w 38"/>
                  <a:gd name="T57" fmla="*/ 23 h 45"/>
                  <a:gd name="T58" fmla="*/ 2 w 38"/>
                  <a:gd name="T59" fmla="*/ 32 h 45"/>
                  <a:gd name="T60" fmla="*/ 6 w 38"/>
                  <a:gd name="T61" fmla="*/ 39 h 45"/>
                  <a:gd name="T62" fmla="*/ 13 w 38"/>
                  <a:gd name="T63" fmla="*/ 44 h 45"/>
                  <a:gd name="T64" fmla="*/ 21 w 38"/>
                  <a:gd name="T65" fmla="*/ 45 h 45"/>
                  <a:gd name="T66" fmla="*/ 26 w 38"/>
                  <a:gd name="T67" fmla="*/ 45 h 45"/>
                  <a:gd name="T68" fmla="*/ 29 w 38"/>
                  <a:gd name="T69" fmla="*/ 43 h 45"/>
                  <a:gd name="T70" fmla="*/ 32 w 38"/>
                  <a:gd name="T71" fmla="*/ 41 h 45"/>
                  <a:gd name="T72" fmla="*/ 34 w 38"/>
                  <a:gd name="T73" fmla="*/ 39 h 45"/>
                  <a:gd name="T74" fmla="*/ 36 w 38"/>
                  <a:gd name="T75" fmla="*/ 37 h 45"/>
                  <a:gd name="T76" fmla="*/ 37 w 38"/>
                  <a:gd name="T77" fmla="*/ 35 h 45"/>
                  <a:gd name="T78" fmla="*/ 38 w 38"/>
                  <a:gd name="T79" fmla="*/ 33 h 45"/>
                  <a:gd name="T80" fmla="*/ 38 w 38"/>
                  <a:gd name="T81" fmla="*/ 32 h 45"/>
                  <a:gd name="T82" fmla="*/ 37 w 38"/>
                  <a:gd name="T83" fmla="*/ 31 h 45"/>
                  <a:gd name="T84" fmla="*/ 36 w 38"/>
                  <a:gd name="T85" fmla="*/ 31 h 45"/>
                  <a:gd name="T86" fmla="*/ 36 w 38"/>
                  <a:gd name="T87" fmla="*/ 32 h 45"/>
                  <a:gd name="T88" fmla="*/ 35 w 38"/>
                  <a:gd name="T89" fmla="*/ 32 h 45"/>
                  <a:gd name="T90" fmla="*/ 34 w 38"/>
                  <a:gd name="T91" fmla="*/ 35 h 45"/>
                  <a:gd name="T92" fmla="*/ 32 w 38"/>
                  <a:gd name="T93" fmla="*/ 38 h 45"/>
                  <a:gd name="T94" fmla="*/ 31 w 38"/>
                  <a:gd name="T95" fmla="*/ 40 h 45"/>
                  <a:gd name="T96" fmla="*/ 29 w 38"/>
                  <a:gd name="T97" fmla="*/ 41 h 45"/>
                  <a:gd name="T98" fmla="*/ 27 w 38"/>
                  <a:gd name="T99" fmla="*/ 42 h 45"/>
                  <a:gd name="T100" fmla="*/ 25 w 38"/>
                  <a:gd name="T101" fmla="*/ 42 h 45"/>
                  <a:gd name="T102" fmla="*/ 24 w 38"/>
                  <a:gd name="T103" fmla="*/ 43 h 45"/>
                  <a:gd name="T104" fmla="*/ 22 w 38"/>
                  <a:gd name="T105" fmla="*/ 43 h 45"/>
                  <a:gd name="T106" fmla="*/ 20 w 38"/>
                  <a:gd name="T107" fmla="*/ 43 h 45"/>
                  <a:gd name="T108" fmla="*/ 18 w 38"/>
                  <a:gd name="T109" fmla="*/ 42 h 45"/>
                  <a:gd name="T110" fmla="*/ 15 w 38"/>
                  <a:gd name="T111" fmla="*/ 41 h 45"/>
                  <a:gd name="T112" fmla="*/ 13 w 38"/>
                  <a:gd name="T113" fmla="*/ 39 h 45"/>
                  <a:gd name="T114" fmla="*/ 11 w 38"/>
                  <a:gd name="T115" fmla="*/ 36 h 45"/>
                  <a:gd name="T116" fmla="*/ 10 w 38"/>
                  <a:gd name="T117" fmla="*/ 32 h 45"/>
                  <a:gd name="T118" fmla="*/ 8 w 38"/>
                  <a:gd name="T119" fmla="*/ 28 h 45"/>
                  <a:gd name="T120" fmla="*/ 8 w 38"/>
                  <a:gd name="T1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5">
                    <a:moveTo>
                      <a:pt x="8" y="22"/>
                    </a:moveTo>
                    <a:lnTo>
                      <a:pt x="9" y="12"/>
                    </a:lnTo>
                    <a:lnTo>
                      <a:pt x="13" y="6"/>
                    </a:lnTo>
                    <a:lnTo>
                      <a:pt x="17" y="3"/>
                    </a:lnTo>
                    <a:lnTo>
                      <a:pt x="22" y="2"/>
                    </a:lnTo>
                    <a:lnTo>
                      <a:pt x="23" y="2"/>
                    </a:lnTo>
                    <a:lnTo>
                      <a:pt x="26" y="3"/>
                    </a:lnTo>
                    <a:lnTo>
                      <a:pt x="29" y="4"/>
                    </a:lnTo>
                    <a:lnTo>
                      <a:pt x="32" y="6"/>
                    </a:lnTo>
                    <a:lnTo>
                      <a:pt x="30" y="6"/>
                    </a:lnTo>
                    <a:lnTo>
                      <a:pt x="28" y="8"/>
                    </a:lnTo>
                    <a:lnTo>
                      <a:pt x="28" y="9"/>
                    </a:lnTo>
                    <a:lnTo>
                      <a:pt x="28" y="10"/>
                    </a:lnTo>
                    <a:lnTo>
                      <a:pt x="28" y="12"/>
                    </a:lnTo>
                    <a:lnTo>
                      <a:pt x="29" y="14"/>
                    </a:lnTo>
                    <a:lnTo>
                      <a:pt x="30" y="15"/>
                    </a:lnTo>
                    <a:lnTo>
                      <a:pt x="32" y="15"/>
                    </a:lnTo>
                    <a:lnTo>
                      <a:pt x="34" y="15"/>
                    </a:lnTo>
                    <a:lnTo>
                      <a:pt x="35" y="14"/>
                    </a:lnTo>
                    <a:lnTo>
                      <a:pt x="36" y="12"/>
                    </a:lnTo>
                    <a:lnTo>
                      <a:pt x="37" y="10"/>
                    </a:lnTo>
                    <a:lnTo>
                      <a:pt x="35" y="6"/>
                    </a:lnTo>
                    <a:lnTo>
                      <a:pt x="32" y="2"/>
                    </a:lnTo>
                    <a:lnTo>
                      <a:pt x="27" y="0"/>
                    </a:lnTo>
                    <a:lnTo>
                      <a:pt x="21" y="0"/>
                    </a:lnTo>
                    <a:lnTo>
                      <a:pt x="13" y="1"/>
                    </a:lnTo>
                    <a:lnTo>
                      <a:pt x="6" y="6"/>
                    </a:lnTo>
                    <a:lnTo>
                      <a:pt x="1" y="14"/>
                    </a:lnTo>
                    <a:lnTo>
                      <a:pt x="0" y="23"/>
                    </a:lnTo>
                    <a:lnTo>
                      <a:pt x="2" y="32"/>
                    </a:lnTo>
                    <a:lnTo>
                      <a:pt x="6" y="39"/>
                    </a:lnTo>
                    <a:lnTo>
                      <a:pt x="13" y="44"/>
                    </a:lnTo>
                    <a:lnTo>
                      <a:pt x="21" y="45"/>
                    </a:lnTo>
                    <a:lnTo>
                      <a:pt x="26" y="45"/>
                    </a:lnTo>
                    <a:lnTo>
                      <a:pt x="29" y="43"/>
                    </a:lnTo>
                    <a:lnTo>
                      <a:pt x="32" y="41"/>
                    </a:lnTo>
                    <a:lnTo>
                      <a:pt x="34" y="39"/>
                    </a:lnTo>
                    <a:lnTo>
                      <a:pt x="36" y="37"/>
                    </a:lnTo>
                    <a:lnTo>
                      <a:pt x="37" y="35"/>
                    </a:lnTo>
                    <a:lnTo>
                      <a:pt x="38" y="33"/>
                    </a:lnTo>
                    <a:lnTo>
                      <a:pt x="38" y="32"/>
                    </a:lnTo>
                    <a:lnTo>
                      <a:pt x="37" y="31"/>
                    </a:lnTo>
                    <a:lnTo>
                      <a:pt x="36" y="31"/>
                    </a:lnTo>
                    <a:lnTo>
                      <a:pt x="36" y="32"/>
                    </a:lnTo>
                    <a:lnTo>
                      <a:pt x="35" y="32"/>
                    </a:lnTo>
                    <a:lnTo>
                      <a:pt x="34" y="35"/>
                    </a:lnTo>
                    <a:lnTo>
                      <a:pt x="32" y="38"/>
                    </a:lnTo>
                    <a:lnTo>
                      <a:pt x="31" y="40"/>
                    </a:lnTo>
                    <a:lnTo>
                      <a:pt x="29" y="41"/>
                    </a:lnTo>
                    <a:lnTo>
                      <a:pt x="27" y="42"/>
                    </a:lnTo>
                    <a:lnTo>
                      <a:pt x="25" y="42"/>
                    </a:lnTo>
                    <a:lnTo>
                      <a:pt x="24" y="43"/>
                    </a:lnTo>
                    <a:lnTo>
                      <a:pt x="22" y="43"/>
                    </a:lnTo>
                    <a:lnTo>
                      <a:pt x="20" y="43"/>
                    </a:lnTo>
                    <a:lnTo>
                      <a:pt x="18" y="42"/>
                    </a:lnTo>
                    <a:lnTo>
                      <a:pt x="15" y="41"/>
                    </a:lnTo>
                    <a:lnTo>
                      <a:pt x="13" y="39"/>
                    </a:lnTo>
                    <a:lnTo>
                      <a:pt x="11" y="36"/>
                    </a:lnTo>
                    <a:lnTo>
                      <a:pt x="10" y="32"/>
                    </a:lnTo>
                    <a:lnTo>
                      <a:pt x="8" y="28"/>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50" name="Freeform 562"/>
              <p:cNvSpPr>
                <a:spLocks noChangeAspect="1"/>
              </p:cNvSpPr>
              <p:nvPr/>
            </p:nvSpPr>
            <p:spPr bwMode="auto">
              <a:xfrm>
                <a:off x="2327" y="3306"/>
                <a:ext cx="18" cy="36"/>
              </a:xfrm>
              <a:custGeom>
                <a:avLst/>
                <a:gdLst>
                  <a:gd name="T0" fmla="*/ 17 w 18"/>
                  <a:gd name="T1" fmla="*/ 6 h 36"/>
                  <a:gd name="T2" fmla="*/ 18 w 18"/>
                  <a:gd name="T3" fmla="*/ 5 h 36"/>
                  <a:gd name="T4" fmla="*/ 18 w 18"/>
                  <a:gd name="T5" fmla="*/ 4 h 36"/>
                  <a:gd name="T6" fmla="*/ 17 w 18"/>
                  <a:gd name="T7" fmla="*/ 2 h 36"/>
                  <a:gd name="T8" fmla="*/ 16 w 18"/>
                  <a:gd name="T9" fmla="*/ 1 h 36"/>
                  <a:gd name="T10" fmla="*/ 15 w 18"/>
                  <a:gd name="T11" fmla="*/ 0 h 36"/>
                  <a:gd name="T12" fmla="*/ 13 w 18"/>
                  <a:gd name="T13" fmla="*/ 0 h 36"/>
                  <a:gd name="T14" fmla="*/ 12 w 18"/>
                  <a:gd name="T15" fmla="*/ 0 h 36"/>
                  <a:gd name="T16" fmla="*/ 11 w 18"/>
                  <a:gd name="T17" fmla="*/ 1 h 36"/>
                  <a:gd name="T18" fmla="*/ 10 w 18"/>
                  <a:gd name="T19" fmla="*/ 2 h 36"/>
                  <a:gd name="T20" fmla="*/ 10 w 18"/>
                  <a:gd name="T21" fmla="*/ 3 h 36"/>
                  <a:gd name="T22" fmla="*/ 0 w 18"/>
                  <a:gd name="T23" fmla="*/ 33 h 36"/>
                  <a:gd name="T24" fmla="*/ 0 w 18"/>
                  <a:gd name="T25" fmla="*/ 34 h 36"/>
                  <a:gd name="T26" fmla="*/ 0 w 18"/>
                  <a:gd name="T27" fmla="*/ 35 h 36"/>
                  <a:gd name="T28" fmla="*/ 0 w 18"/>
                  <a:gd name="T29" fmla="*/ 35 h 36"/>
                  <a:gd name="T30" fmla="*/ 1 w 18"/>
                  <a:gd name="T31" fmla="*/ 36 h 36"/>
                  <a:gd name="T32" fmla="*/ 2 w 18"/>
                  <a:gd name="T33" fmla="*/ 36 h 36"/>
                  <a:gd name="T34" fmla="*/ 3 w 18"/>
                  <a:gd name="T35" fmla="*/ 36 h 36"/>
                  <a:gd name="T36" fmla="*/ 3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8" y="5"/>
                    </a:lnTo>
                    <a:lnTo>
                      <a:pt x="18" y="4"/>
                    </a:lnTo>
                    <a:lnTo>
                      <a:pt x="17" y="2"/>
                    </a:lnTo>
                    <a:lnTo>
                      <a:pt x="16" y="1"/>
                    </a:lnTo>
                    <a:lnTo>
                      <a:pt x="15" y="0"/>
                    </a:lnTo>
                    <a:lnTo>
                      <a:pt x="13" y="0"/>
                    </a:lnTo>
                    <a:lnTo>
                      <a:pt x="12" y="0"/>
                    </a:lnTo>
                    <a:lnTo>
                      <a:pt x="11" y="1"/>
                    </a:lnTo>
                    <a:lnTo>
                      <a:pt x="10" y="2"/>
                    </a:lnTo>
                    <a:lnTo>
                      <a:pt x="10" y="3"/>
                    </a:lnTo>
                    <a:lnTo>
                      <a:pt x="0" y="33"/>
                    </a:lnTo>
                    <a:lnTo>
                      <a:pt x="0" y="34"/>
                    </a:lnTo>
                    <a:lnTo>
                      <a:pt x="0" y="35"/>
                    </a:lnTo>
                    <a:lnTo>
                      <a:pt x="0" y="35"/>
                    </a:lnTo>
                    <a:lnTo>
                      <a:pt x="1" y="36"/>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51" name="Freeform 563"/>
              <p:cNvSpPr>
                <a:spLocks noChangeAspect="1"/>
              </p:cNvSpPr>
              <p:nvPr/>
            </p:nvSpPr>
            <p:spPr bwMode="auto">
              <a:xfrm>
                <a:off x="2357" y="3306"/>
                <a:ext cx="23" cy="100"/>
              </a:xfrm>
              <a:custGeom>
                <a:avLst/>
                <a:gdLst>
                  <a:gd name="T0" fmla="*/ 23 w 23"/>
                  <a:gd name="T1" fmla="*/ 50 h 100"/>
                  <a:gd name="T2" fmla="*/ 23 w 23"/>
                  <a:gd name="T3" fmla="*/ 44 h 100"/>
                  <a:gd name="T4" fmla="*/ 22 w 23"/>
                  <a:gd name="T5" fmla="*/ 36 h 100"/>
                  <a:gd name="T6" fmla="*/ 20 w 23"/>
                  <a:gd name="T7" fmla="*/ 28 h 100"/>
                  <a:gd name="T8" fmla="*/ 17 w 23"/>
                  <a:gd name="T9" fmla="*/ 19 h 100"/>
                  <a:gd name="T10" fmla="*/ 12 w 23"/>
                  <a:gd name="T11" fmla="*/ 11 h 100"/>
                  <a:gd name="T12" fmla="*/ 7 w 23"/>
                  <a:gd name="T13" fmla="*/ 5 h 100"/>
                  <a:gd name="T14" fmla="*/ 3 w 23"/>
                  <a:gd name="T15" fmla="*/ 2 h 100"/>
                  <a:gd name="T16" fmla="*/ 1 w 23"/>
                  <a:gd name="T17" fmla="*/ 0 h 100"/>
                  <a:gd name="T18" fmla="*/ 1 w 23"/>
                  <a:gd name="T19" fmla="*/ 1 h 100"/>
                  <a:gd name="T20" fmla="*/ 0 w 23"/>
                  <a:gd name="T21" fmla="*/ 1 h 100"/>
                  <a:gd name="T22" fmla="*/ 0 w 23"/>
                  <a:gd name="T23" fmla="*/ 2 h 100"/>
                  <a:gd name="T24" fmla="*/ 1 w 23"/>
                  <a:gd name="T25" fmla="*/ 2 h 100"/>
                  <a:gd name="T26" fmla="*/ 1 w 23"/>
                  <a:gd name="T27" fmla="*/ 3 h 100"/>
                  <a:gd name="T28" fmla="*/ 2 w 23"/>
                  <a:gd name="T29" fmla="*/ 4 h 100"/>
                  <a:gd name="T30" fmla="*/ 9 w 23"/>
                  <a:gd name="T31" fmla="*/ 12 h 100"/>
                  <a:gd name="T32" fmla="*/ 14 w 23"/>
                  <a:gd name="T33" fmla="*/ 23 h 100"/>
                  <a:gd name="T34" fmla="*/ 17 w 23"/>
                  <a:gd name="T35" fmla="*/ 36 h 100"/>
                  <a:gd name="T36" fmla="*/ 18 w 23"/>
                  <a:gd name="T37" fmla="*/ 50 h 100"/>
                  <a:gd name="T38" fmla="*/ 17 w 23"/>
                  <a:gd name="T39" fmla="*/ 63 h 100"/>
                  <a:gd name="T40" fmla="*/ 14 w 23"/>
                  <a:gd name="T41" fmla="*/ 76 h 100"/>
                  <a:gd name="T42" fmla="*/ 9 w 23"/>
                  <a:gd name="T43" fmla="*/ 87 h 100"/>
                  <a:gd name="T44" fmla="*/ 2 w 23"/>
                  <a:gd name="T45" fmla="*/ 97 h 100"/>
                  <a:gd name="T46" fmla="*/ 0 w 23"/>
                  <a:gd name="T47" fmla="*/ 99 h 100"/>
                  <a:gd name="T48" fmla="*/ 0 w 23"/>
                  <a:gd name="T49" fmla="*/ 99 h 100"/>
                  <a:gd name="T50" fmla="*/ 1 w 23"/>
                  <a:gd name="T51" fmla="*/ 100 h 100"/>
                  <a:gd name="T52" fmla="*/ 1 w 23"/>
                  <a:gd name="T53" fmla="*/ 100 h 100"/>
                  <a:gd name="T54" fmla="*/ 3 w 23"/>
                  <a:gd name="T55" fmla="*/ 99 h 100"/>
                  <a:gd name="T56" fmla="*/ 7 w 23"/>
                  <a:gd name="T57" fmla="*/ 95 h 100"/>
                  <a:gd name="T58" fmla="*/ 12 w 23"/>
                  <a:gd name="T59" fmla="*/ 89 h 100"/>
                  <a:gd name="T60" fmla="*/ 17 w 23"/>
                  <a:gd name="T61" fmla="*/ 81 h 100"/>
                  <a:gd name="T62" fmla="*/ 20 w 23"/>
                  <a:gd name="T63" fmla="*/ 72 h 100"/>
                  <a:gd name="T64" fmla="*/ 22 w 23"/>
                  <a:gd name="T65" fmla="*/ 64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4"/>
                    </a:lnTo>
                    <a:lnTo>
                      <a:pt x="22" y="36"/>
                    </a:lnTo>
                    <a:lnTo>
                      <a:pt x="20" y="28"/>
                    </a:lnTo>
                    <a:lnTo>
                      <a:pt x="17" y="19"/>
                    </a:lnTo>
                    <a:lnTo>
                      <a:pt x="12" y="11"/>
                    </a:lnTo>
                    <a:lnTo>
                      <a:pt x="7" y="5"/>
                    </a:lnTo>
                    <a:lnTo>
                      <a:pt x="3" y="2"/>
                    </a:lnTo>
                    <a:lnTo>
                      <a:pt x="1" y="0"/>
                    </a:lnTo>
                    <a:lnTo>
                      <a:pt x="1" y="1"/>
                    </a:lnTo>
                    <a:lnTo>
                      <a:pt x="0" y="1"/>
                    </a:lnTo>
                    <a:lnTo>
                      <a:pt x="0" y="2"/>
                    </a:lnTo>
                    <a:lnTo>
                      <a:pt x="1" y="2"/>
                    </a:lnTo>
                    <a:lnTo>
                      <a:pt x="1" y="3"/>
                    </a:lnTo>
                    <a:lnTo>
                      <a:pt x="2" y="4"/>
                    </a:lnTo>
                    <a:lnTo>
                      <a:pt x="9" y="12"/>
                    </a:lnTo>
                    <a:lnTo>
                      <a:pt x="14" y="23"/>
                    </a:lnTo>
                    <a:lnTo>
                      <a:pt x="17" y="36"/>
                    </a:lnTo>
                    <a:lnTo>
                      <a:pt x="18" y="50"/>
                    </a:lnTo>
                    <a:lnTo>
                      <a:pt x="17" y="63"/>
                    </a:lnTo>
                    <a:lnTo>
                      <a:pt x="14" y="76"/>
                    </a:lnTo>
                    <a:lnTo>
                      <a:pt x="9" y="87"/>
                    </a:lnTo>
                    <a:lnTo>
                      <a:pt x="2" y="97"/>
                    </a:lnTo>
                    <a:lnTo>
                      <a:pt x="0" y="99"/>
                    </a:lnTo>
                    <a:lnTo>
                      <a:pt x="0" y="99"/>
                    </a:lnTo>
                    <a:lnTo>
                      <a:pt x="1" y="100"/>
                    </a:lnTo>
                    <a:lnTo>
                      <a:pt x="1" y="100"/>
                    </a:lnTo>
                    <a:lnTo>
                      <a:pt x="3" y="99"/>
                    </a:lnTo>
                    <a:lnTo>
                      <a:pt x="7" y="95"/>
                    </a:lnTo>
                    <a:lnTo>
                      <a:pt x="12" y="89"/>
                    </a:lnTo>
                    <a:lnTo>
                      <a:pt x="17" y="81"/>
                    </a:lnTo>
                    <a:lnTo>
                      <a:pt x="20" y="72"/>
                    </a:lnTo>
                    <a:lnTo>
                      <a:pt x="22" y="64"/>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2" name="Freeform 564"/>
              <p:cNvSpPr>
                <a:spLocks noChangeAspect="1"/>
              </p:cNvSpPr>
              <p:nvPr/>
            </p:nvSpPr>
            <p:spPr bwMode="auto">
              <a:xfrm>
                <a:off x="710" y="3448"/>
                <a:ext cx="33" cy="53"/>
              </a:xfrm>
              <a:custGeom>
                <a:avLst/>
                <a:gdLst>
                  <a:gd name="T0" fmla="*/ 18 w 33"/>
                  <a:gd name="T1" fmla="*/ 37 h 53"/>
                  <a:gd name="T2" fmla="*/ 19 w 33"/>
                  <a:gd name="T3" fmla="*/ 35 h 53"/>
                  <a:gd name="T4" fmla="*/ 21 w 33"/>
                  <a:gd name="T5" fmla="*/ 34 h 53"/>
                  <a:gd name="T6" fmla="*/ 23 w 33"/>
                  <a:gd name="T7" fmla="*/ 33 h 53"/>
                  <a:gd name="T8" fmla="*/ 24 w 33"/>
                  <a:gd name="T9" fmla="*/ 32 h 53"/>
                  <a:gd name="T10" fmla="*/ 27 w 33"/>
                  <a:gd name="T11" fmla="*/ 28 h 53"/>
                  <a:gd name="T12" fmla="*/ 30 w 33"/>
                  <a:gd name="T13" fmla="*/ 25 h 53"/>
                  <a:gd name="T14" fmla="*/ 33 w 33"/>
                  <a:gd name="T15" fmla="*/ 20 h 53"/>
                  <a:gd name="T16" fmla="*/ 33 w 33"/>
                  <a:gd name="T17" fmla="*/ 15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4 h 53"/>
                  <a:gd name="T30" fmla="*/ 1 w 33"/>
                  <a:gd name="T31" fmla="*/ 9 h 53"/>
                  <a:gd name="T32" fmla="*/ 0 w 33"/>
                  <a:gd name="T33" fmla="*/ 14 h 53"/>
                  <a:gd name="T34" fmla="*/ 0 w 33"/>
                  <a:gd name="T35" fmla="*/ 17 h 53"/>
                  <a:gd name="T36" fmla="*/ 1 w 33"/>
                  <a:gd name="T37" fmla="*/ 18 h 53"/>
                  <a:gd name="T38" fmla="*/ 3 w 33"/>
                  <a:gd name="T39" fmla="*/ 18 h 53"/>
                  <a:gd name="T40" fmla="*/ 4 w 33"/>
                  <a:gd name="T41" fmla="*/ 19 h 53"/>
                  <a:gd name="T42" fmla="*/ 5 w 33"/>
                  <a:gd name="T43" fmla="*/ 18 h 53"/>
                  <a:gd name="T44" fmla="*/ 7 w 33"/>
                  <a:gd name="T45" fmla="*/ 18 h 53"/>
                  <a:gd name="T46" fmla="*/ 8 w 33"/>
                  <a:gd name="T47" fmla="*/ 16 h 53"/>
                  <a:gd name="T48" fmla="*/ 8 w 33"/>
                  <a:gd name="T49" fmla="*/ 14 h 53"/>
                  <a:gd name="T50" fmla="*/ 7 w 33"/>
                  <a:gd name="T51" fmla="*/ 12 h 53"/>
                  <a:gd name="T52" fmla="*/ 6 w 33"/>
                  <a:gd name="T53" fmla="*/ 11 h 53"/>
                  <a:gd name="T54" fmla="*/ 4 w 33"/>
                  <a:gd name="T55" fmla="*/ 10 h 53"/>
                  <a:gd name="T56" fmla="*/ 3 w 33"/>
                  <a:gd name="T57" fmla="*/ 10 h 53"/>
                  <a:gd name="T58" fmla="*/ 5 w 33"/>
                  <a:gd name="T59" fmla="*/ 7 h 53"/>
                  <a:gd name="T60" fmla="*/ 8 w 33"/>
                  <a:gd name="T61" fmla="*/ 4 h 53"/>
                  <a:gd name="T62" fmla="*/ 11 w 33"/>
                  <a:gd name="T63" fmla="*/ 3 h 53"/>
                  <a:gd name="T64" fmla="*/ 15 w 33"/>
                  <a:gd name="T65" fmla="*/ 2 h 53"/>
                  <a:gd name="T66" fmla="*/ 20 w 33"/>
                  <a:gd name="T67" fmla="*/ 4 h 53"/>
                  <a:gd name="T68" fmla="*/ 23 w 33"/>
                  <a:gd name="T69" fmla="*/ 6 h 53"/>
                  <a:gd name="T70" fmla="*/ 25 w 33"/>
                  <a:gd name="T71" fmla="*/ 11 h 53"/>
                  <a:gd name="T72" fmla="*/ 26 w 33"/>
                  <a:gd name="T73" fmla="*/ 15 h 53"/>
                  <a:gd name="T74" fmla="*/ 25 w 33"/>
                  <a:gd name="T75" fmla="*/ 21 h 53"/>
                  <a:gd name="T76" fmla="*/ 22 w 33"/>
                  <a:gd name="T77" fmla="*/ 27 h 53"/>
                  <a:gd name="T78" fmla="*/ 17 w 33"/>
                  <a:gd name="T79" fmla="*/ 33 h 53"/>
                  <a:gd name="T80" fmla="*/ 11 w 33"/>
                  <a:gd name="T81" fmla="*/ 39 h 53"/>
                  <a:gd name="T82" fmla="*/ 1 w 33"/>
                  <a:gd name="T83" fmla="*/ 50 h 53"/>
                  <a:gd name="T84" fmla="*/ 0 w 33"/>
                  <a:gd name="T85" fmla="*/ 50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4 h 53"/>
                  <a:gd name="T104" fmla="*/ 29 w 33"/>
                  <a:gd name="T105" fmla="*/ 46 h 53"/>
                  <a:gd name="T106" fmla="*/ 28 w 33"/>
                  <a:gd name="T107" fmla="*/ 46 h 53"/>
                  <a:gd name="T108" fmla="*/ 26 w 33"/>
                  <a:gd name="T109" fmla="*/ 46 h 53"/>
                  <a:gd name="T110" fmla="*/ 23 w 33"/>
                  <a:gd name="T111" fmla="*/ 46 h 53"/>
                  <a:gd name="T112" fmla="*/ 21 w 33"/>
                  <a:gd name="T113" fmla="*/ 46 h 53"/>
                  <a:gd name="T114" fmla="*/ 7 w 33"/>
                  <a:gd name="T115" fmla="*/ 46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5"/>
                    </a:lnTo>
                    <a:lnTo>
                      <a:pt x="21" y="34"/>
                    </a:lnTo>
                    <a:lnTo>
                      <a:pt x="23" y="33"/>
                    </a:lnTo>
                    <a:lnTo>
                      <a:pt x="24" y="32"/>
                    </a:lnTo>
                    <a:lnTo>
                      <a:pt x="27" y="28"/>
                    </a:lnTo>
                    <a:lnTo>
                      <a:pt x="30" y="25"/>
                    </a:lnTo>
                    <a:lnTo>
                      <a:pt x="33" y="20"/>
                    </a:lnTo>
                    <a:lnTo>
                      <a:pt x="33" y="15"/>
                    </a:lnTo>
                    <a:lnTo>
                      <a:pt x="32" y="9"/>
                    </a:lnTo>
                    <a:lnTo>
                      <a:pt x="28" y="4"/>
                    </a:lnTo>
                    <a:lnTo>
                      <a:pt x="23" y="1"/>
                    </a:lnTo>
                    <a:lnTo>
                      <a:pt x="15" y="0"/>
                    </a:lnTo>
                    <a:lnTo>
                      <a:pt x="9" y="1"/>
                    </a:lnTo>
                    <a:lnTo>
                      <a:pt x="4" y="4"/>
                    </a:lnTo>
                    <a:lnTo>
                      <a:pt x="1" y="9"/>
                    </a:lnTo>
                    <a:lnTo>
                      <a:pt x="0" y="14"/>
                    </a:lnTo>
                    <a:lnTo>
                      <a:pt x="0" y="17"/>
                    </a:lnTo>
                    <a:lnTo>
                      <a:pt x="1" y="18"/>
                    </a:lnTo>
                    <a:lnTo>
                      <a:pt x="3" y="18"/>
                    </a:lnTo>
                    <a:lnTo>
                      <a:pt x="4" y="19"/>
                    </a:lnTo>
                    <a:lnTo>
                      <a:pt x="5" y="18"/>
                    </a:lnTo>
                    <a:lnTo>
                      <a:pt x="7" y="18"/>
                    </a:lnTo>
                    <a:lnTo>
                      <a:pt x="8" y="16"/>
                    </a:lnTo>
                    <a:lnTo>
                      <a:pt x="8" y="14"/>
                    </a:lnTo>
                    <a:lnTo>
                      <a:pt x="7" y="12"/>
                    </a:lnTo>
                    <a:lnTo>
                      <a:pt x="6" y="11"/>
                    </a:lnTo>
                    <a:lnTo>
                      <a:pt x="4" y="10"/>
                    </a:lnTo>
                    <a:lnTo>
                      <a:pt x="3" y="10"/>
                    </a:lnTo>
                    <a:lnTo>
                      <a:pt x="5" y="7"/>
                    </a:lnTo>
                    <a:lnTo>
                      <a:pt x="8" y="4"/>
                    </a:lnTo>
                    <a:lnTo>
                      <a:pt x="11" y="3"/>
                    </a:lnTo>
                    <a:lnTo>
                      <a:pt x="15" y="2"/>
                    </a:lnTo>
                    <a:lnTo>
                      <a:pt x="20" y="4"/>
                    </a:lnTo>
                    <a:lnTo>
                      <a:pt x="23" y="6"/>
                    </a:lnTo>
                    <a:lnTo>
                      <a:pt x="25" y="11"/>
                    </a:lnTo>
                    <a:lnTo>
                      <a:pt x="26" y="15"/>
                    </a:lnTo>
                    <a:lnTo>
                      <a:pt x="25" y="21"/>
                    </a:lnTo>
                    <a:lnTo>
                      <a:pt x="22" y="27"/>
                    </a:lnTo>
                    <a:lnTo>
                      <a:pt x="17" y="33"/>
                    </a:lnTo>
                    <a:lnTo>
                      <a:pt x="11" y="39"/>
                    </a:lnTo>
                    <a:lnTo>
                      <a:pt x="1" y="50"/>
                    </a:lnTo>
                    <a:lnTo>
                      <a:pt x="0" y="50"/>
                    </a:lnTo>
                    <a:lnTo>
                      <a:pt x="0" y="51"/>
                    </a:lnTo>
                    <a:lnTo>
                      <a:pt x="0" y="52"/>
                    </a:lnTo>
                    <a:lnTo>
                      <a:pt x="0" y="53"/>
                    </a:lnTo>
                    <a:lnTo>
                      <a:pt x="31" y="53"/>
                    </a:lnTo>
                    <a:lnTo>
                      <a:pt x="33" y="39"/>
                    </a:lnTo>
                    <a:lnTo>
                      <a:pt x="31" y="39"/>
                    </a:lnTo>
                    <a:lnTo>
                      <a:pt x="31" y="40"/>
                    </a:lnTo>
                    <a:lnTo>
                      <a:pt x="30" y="42"/>
                    </a:lnTo>
                    <a:lnTo>
                      <a:pt x="30" y="44"/>
                    </a:lnTo>
                    <a:lnTo>
                      <a:pt x="29" y="46"/>
                    </a:lnTo>
                    <a:lnTo>
                      <a:pt x="28" y="46"/>
                    </a:lnTo>
                    <a:lnTo>
                      <a:pt x="26" y="46"/>
                    </a:lnTo>
                    <a:lnTo>
                      <a:pt x="23" y="46"/>
                    </a:lnTo>
                    <a:lnTo>
                      <a:pt x="21" y="46"/>
                    </a:lnTo>
                    <a:lnTo>
                      <a:pt x="7"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3" name="Freeform 565"/>
              <p:cNvSpPr>
                <a:spLocks noChangeAspect="1"/>
              </p:cNvSpPr>
              <p:nvPr/>
            </p:nvSpPr>
            <p:spPr bwMode="auto">
              <a:xfrm>
                <a:off x="752" y="3448"/>
                <a:ext cx="34" cy="53"/>
              </a:xfrm>
              <a:custGeom>
                <a:avLst/>
                <a:gdLst>
                  <a:gd name="T0" fmla="*/ 18 w 34"/>
                  <a:gd name="T1" fmla="*/ 37 h 53"/>
                  <a:gd name="T2" fmla="*/ 19 w 34"/>
                  <a:gd name="T3" fmla="*/ 35 h 53"/>
                  <a:gd name="T4" fmla="*/ 21 w 34"/>
                  <a:gd name="T5" fmla="*/ 34 h 53"/>
                  <a:gd name="T6" fmla="*/ 23 w 34"/>
                  <a:gd name="T7" fmla="*/ 33 h 53"/>
                  <a:gd name="T8" fmla="*/ 24 w 34"/>
                  <a:gd name="T9" fmla="*/ 32 h 53"/>
                  <a:gd name="T10" fmla="*/ 28 w 34"/>
                  <a:gd name="T11" fmla="*/ 28 h 53"/>
                  <a:gd name="T12" fmla="*/ 31 w 34"/>
                  <a:gd name="T13" fmla="*/ 25 h 53"/>
                  <a:gd name="T14" fmla="*/ 33 w 34"/>
                  <a:gd name="T15" fmla="*/ 20 h 53"/>
                  <a:gd name="T16" fmla="*/ 34 w 34"/>
                  <a:gd name="T17" fmla="*/ 15 h 53"/>
                  <a:gd name="T18" fmla="*/ 32 w 34"/>
                  <a:gd name="T19" fmla="*/ 9 h 53"/>
                  <a:gd name="T20" fmla="*/ 29 w 34"/>
                  <a:gd name="T21" fmla="*/ 4 h 53"/>
                  <a:gd name="T22" fmla="*/ 23 w 34"/>
                  <a:gd name="T23" fmla="*/ 1 h 53"/>
                  <a:gd name="T24" fmla="*/ 16 w 34"/>
                  <a:gd name="T25" fmla="*/ 0 h 53"/>
                  <a:gd name="T26" fmla="*/ 9 w 34"/>
                  <a:gd name="T27" fmla="*/ 1 h 53"/>
                  <a:gd name="T28" fmla="*/ 4 w 34"/>
                  <a:gd name="T29" fmla="*/ 4 h 53"/>
                  <a:gd name="T30" fmla="*/ 1 w 34"/>
                  <a:gd name="T31" fmla="*/ 9 h 53"/>
                  <a:gd name="T32" fmla="*/ 0 w 34"/>
                  <a:gd name="T33" fmla="*/ 14 h 53"/>
                  <a:gd name="T34" fmla="*/ 0 w 34"/>
                  <a:gd name="T35" fmla="*/ 17 h 53"/>
                  <a:gd name="T36" fmla="*/ 2 w 34"/>
                  <a:gd name="T37" fmla="*/ 18 h 53"/>
                  <a:gd name="T38" fmla="*/ 3 w 34"/>
                  <a:gd name="T39" fmla="*/ 18 h 53"/>
                  <a:gd name="T40" fmla="*/ 4 w 34"/>
                  <a:gd name="T41" fmla="*/ 19 h 53"/>
                  <a:gd name="T42" fmla="*/ 6 w 34"/>
                  <a:gd name="T43" fmla="*/ 18 h 53"/>
                  <a:gd name="T44" fmla="*/ 7 w 34"/>
                  <a:gd name="T45" fmla="*/ 18 h 53"/>
                  <a:gd name="T46" fmla="*/ 8 w 34"/>
                  <a:gd name="T47" fmla="*/ 16 h 53"/>
                  <a:gd name="T48" fmla="*/ 8 w 34"/>
                  <a:gd name="T49" fmla="*/ 14 h 53"/>
                  <a:gd name="T50" fmla="*/ 8 w 34"/>
                  <a:gd name="T51" fmla="*/ 12 h 53"/>
                  <a:gd name="T52" fmla="*/ 6 w 34"/>
                  <a:gd name="T53" fmla="*/ 11 h 53"/>
                  <a:gd name="T54" fmla="*/ 5 w 34"/>
                  <a:gd name="T55" fmla="*/ 10 h 53"/>
                  <a:gd name="T56" fmla="*/ 3 w 34"/>
                  <a:gd name="T57" fmla="*/ 10 h 53"/>
                  <a:gd name="T58" fmla="*/ 6 w 34"/>
                  <a:gd name="T59" fmla="*/ 7 h 53"/>
                  <a:gd name="T60" fmla="*/ 9 w 34"/>
                  <a:gd name="T61" fmla="*/ 4 h 53"/>
                  <a:gd name="T62" fmla="*/ 12 w 34"/>
                  <a:gd name="T63" fmla="*/ 3 h 53"/>
                  <a:gd name="T64" fmla="*/ 15 w 34"/>
                  <a:gd name="T65" fmla="*/ 2 h 53"/>
                  <a:gd name="T66" fmla="*/ 20 w 34"/>
                  <a:gd name="T67" fmla="*/ 4 h 53"/>
                  <a:gd name="T68" fmla="*/ 23 w 34"/>
                  <a:gd name="T69" fmla="*/ 6 h 53"/>
                  <a:gd name="T70" fmla="*/ 25 w 34"/>
                  <a:gd name="T71" fmla="*/ 11 h 53"/>
                  <a:gd name="T72" fmla="*/ 26 w 34"/>
                  <a:gd name="T73" fmla="*/ 15 h 53"/>
                  <a:gd name="T74" fmla="*/ 25 w 34"/>
                  <a:gd name="T75" fmla="*/ 21 h 53"/>
                  <a:gd name="T76" fmla="*/ 22 w 34"/>
                  <a:gd name="T77" fmla="*/ 27 h 53"/>
                  <a:gd name="T78" fmla="*/ 17 w 34"/>
                  <a:gd name="T79" fmla="*/ 33 h 53"/>
                  <a:gd name="T80" fmla="*/ 11 w 34"/>
                  <a:gd name="T81" fmla="*/ 39 h 53"/>
                  <a:gd name="T82" fmla="*/ 1 w 34"/>
                  <a:gd name="T83" fmla="*/ 50 h 53"/>
                  <a:gd name="T84" fmla="*/ 0 w 34"/>
                  <a:gd name="T85" fmla="*/ 50 h 53"/>
                  <a:gd name="T86" fmla="*/ 0 w 34"/>
                  <a:gd name="T87" fmla="*/ 51 h 53"/>
                  <a:gd name="T88" fmla="*/ 0 w 34"/>
                  <a:gd name="T89" fmla="*/ 52 h 53"/>
                  <a:gd name="T90" fmla="*/ 0 w 34"/>
                  <a:gd name="T91" fmla="*/ 53 h 53"/>
                  <a:gd name="T92" fmla="*/ 31 w 34"/>
                  <a:gd name="T93" fmla="*/ 53 h 53"/>
                  <a:gd name="T94" fmla="*/ 34 w 34"/>
                  <a:gd name="T95" fmla="*/ 39 h 53"/>
                  <a:gd name="T96" fmla="*/ 31 w 34"/>
                  <a:gd name="T97" fmla="*/ 39 h 53"/>
                  <a:gd name="T98" fmla="*/ 31 w 34"/>
                  <a:gd name="T99" fmla="*/ 40 h 53"/>
                  <a:gd name="T100" fmla="*/ 31 w 34"/>
                  <a:gd name="T101" fmla="*/ 42 h 53"/>
                  <a:gd name="T102" fmla="*/ 30 w 34"/>
                  <a:gd name="T103" fmla="*/ 44 h 53"/>
                  <a:gd name="T104" fmla="*/ 29 w 34"/>
                  <a:gd name="T105" fmla="*/ 46 h 53"/>
                  <a:gd name="T106" fmla="*/ 28 w 34"/>
                  <a:gd name="T107" fmla="*/ 46 h 53"/>
                  <a:gd name="T108" fmla="*/ 26 w 34"/>
                  <a:gd name="T109" fmla="*/ 46 h 53"/>
                  <a:gd name="T110" fmla="*/ 23 w 34"/>
                  <a:gd name="T111" fmla="*/ 46 h 53"/>
                  <a:gd name="T112" fmla="*/ 22 w 34"/>
                  <a:gd name="T113" fmla="*/ 46 h 53"/>
                  <a:gd name="T114" fmla="*/ 7 w 34"/>
                  <a:gd name="T115" fmla="*/ 46 h 53"/>
                  <a:gd name="T116" fmla="*/ 18 w 34"/>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53">
                    <a:moveTo>
                      <a:pt x="18" y="37"/>
                    </a:moveTo>
                    <a:lnTo>
                      <a:pt x="19" y="35"/>
                    </a:lnTo>
                    <a:lnTo>
                      <a:pt x="21" y="34"/>
                    </a:lnTo>
                    <a:lnTo>
                      <a:pt x="23" y="33"/>
                    </a:lnTo>
                    <a:lnTo>
                      <a:pt x="24" y="32"/>
                    </a:lnTo>
                    <a:lnTo>
                      <a:pt x="28" y="28"/>
                    </a:lnTo>
                    <a:lnTo>
                      <a:pt x="31" y="25"/>
                    </a:lnTo>
                    <a:lnTo>
                      <a:pt x="33" y="20"/>
                    </a:lnTo>
                    <a:lnTo>
                      <a:pt x="34" y="15"/>
                    </a:lnTo>
                    <a:lnTo>
                      <a:pt x="32" y="9"/>
                    </a:lnTo>
                    <a:lnTo>
                      <a:pt x="29" y="4"/>
                    </a:lnTo>
                    <a:lnTo>
                      <a:pt x="23" y="1"/>
                    </a:lnTo>
                    <a:lnTo>
                      <a:pt x="16" y="0"/>
                    </a:lnTo>
                    <a:lnTo>
                      <a:pt x="9" y="1"/>
                    </a:lnTo>
                    <a:lnTo>
                      <a:pt x="4" y="4"/>
                    </a:lnTo>
                    <a:lnTo>
                      <a:pt x="1" y="9"/>
                    </a:lnTo>
                    <a:lnTo>
                      <a:pt x="0" y="14"/>
                    </a:lnTo>
                    <a:lnTo>
                      <a:pt x="0" y="17"/>
                    </a:lnTo>
                    <a:lnTo>
                      <a:pt x="2" y="18"/>
                    </a:lnTo>
                    <a:lnTo>
                      <a:pt x="3" y="18"/>
                    </a:lnTo>
                    <a:lnTo>
                      <a:pt x="4" y="19"/>
                    </a:lnTo>
                    <a:lnTo>
                      <a:pt x="6" y="18"/>
                    </a:lnTo>
                    <a:lnTo>
                      <a:pt x="7" y="18"/>
                    </a:lnTo>
                    <a:lnTo>
                      <a:pt x="8" y="16"/>
                    </a:lnTo>
                    <a:lnTo>
                      <a:pt x="8" y="14"/>
                    </a:lnTo>
                    <a:lnTo>
                      <a:pt x="8" y="12"/>
                    </a:lnTo>
                    <a:lnTo>
                      <a:pt x="6" y="11"/>
                    </a:lnTo>
                    <a:lnTo>
                      <a:pt x="5" y="10"/>
                    </a:lnTo>
                    <a:lnTo>
                      <a:pt x="3" y="10"/>
                    </a:lnTo>
                    <a:lnTo>
                      <a:pt x="6" y="7"/>
                    </a:lnTo>
                    <a:lnTo>
                      <a:pt x="9" y="4"/>
                    </a:lnTo>
                    <a:lnTo>
                      <a:pt x="12" y="3"/>
                    </a:lnTo>
                    <a:lnTo>
                      <a:pt x="15" y="2"/>
                    </a:lnTo>
                    <a:lnTo>
                      <a:pt x="20" y="4"/>
                    </a:lnTo>
                    <a:lnTo>
                      <a:pt x="23" y="6"/>
                    </a:lnTo>
                    <a:lnTo>
                      <a:pt x="25" y="11"/>
                    </a:lnTo>
                    <a:lnTo>
                      <a:pt x="26" y="15"/>
                    </a:lnTo>
                    <a:lnTo>
                      <a:pt x="25" y="21"/>
                    </a:lnTo>
                    <a:lnTo>
                      <a:pt x="22" y="27"/>
                    </a:lnTo>
                    <a:lnTo>
                      <a:pt x="17" y="33"/>
                    </a:lnTo>
                    <a:lnTo>
                      <a:pt x="11" y="39"/>
                    </a:lnTo>
                    <a:lnTo>
                      <a:pt x="1" y="50"/>
                    </a:lnTo>
                    <a:lnTo>
                      <a:pt x="0" y="50"/>
                    </a:lnTo>
                    <a:lnTo>
                      <a:pt x="0" y="51"/>
                    </a:lnTo>
                    <a:lnTo>
                      <a:pt x="0" y="52"/>
                    </a:lnTo>
                    <a:lnTo>
                      <a:pt x="0" y="53"/>
                    </a:lnTo>
                    <a:lnTo>
                      <a:pt x="31" y="53"/>
                    </a:lnTo>
                    <a:lnTo>
                      <a:pt x="34" y="39"/>
                    </a:lnTo>
                    <a:lnTo>
                      <a:pt x="31" y="39"/>
                    </a:lnTo>
                    <a:lnTo>
                      <a:pt x="31" y="40"/>
                    </a:lnTo>
                    <a:lnTo>
                      <a:pt x="31" y="42"/>
                    </a:lnTo>
                    <a:lnTo>
                      <a:pt x="30" y="44"/>
                    </a:lnTo>
                    <a:lnTo>
                      <a:pt x="29" y="46"/>
                    </a:lnTo>
                    <a:lnTo>
                      <a:pt x="28" y="46"/>
                    </a:lnTo>
                    <a:lnTo>
                      <a:pt x="26" y="46"/>
                    </a:lnTo>
                    <a:lnTo>
                      <a:pt x="23" y="46"/>
                    </a:lnTo>
                    <a:lnTo>
                      <a:pt x="22" y="46"/>
                    </a:lnTo>
                    <a:lnTo>
                      <a:pt x="7"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4" name="Freeform 566"/>
              <p:cNvSpPr>
                <a:spLocks noChangeAspect="1" noEditPoints="1"/>
              </p:cNvSpPr>
              <p:nvPr/>
            </p:nvSpPr>
            <p:spPr bwMode="auto">
              <a:xfrm>
                <a:off x="797" y="3466"/>
                <a:ext cx="9" cy="35"/>
              </a:xfrm>
              <a:custGeom>
                <a:avLst/>
                <a:gdLst>
                  <a:gd name="T0" fmla="*/ 9 w 9"/>
                  <a:gd name="T1" fmla="*/ 5 h 35"/>
                  <a:gd name="T2" fmla="*/ 9 w 9"/>
                  <a:gd name="T3" fmla="*/ 3 h 35"/>
                  <a:gd name="T4" fmla="*/ 8 w 9"/>
                  <a:gd name="T5" fmla="*/ 2 h 35"/>
                  <a:gd name="T6" fmla="*/ 7 w 9"/>
                  <a:gd name="T7" fmla="*/ 1 h 35"/>
                  <a:gd name="T8" fmla="*/ 5 w 9"/>
                  <a:gd name="T9" fmla="*/ 0 h 35"/>
                  <a:gd name="T10" fmla="*/ 3 w 9"/>
                  <a:gd name="T11" fmla="*/ 1 h 35"/>
                  <a:gd name="T12" fmla="*/ 2 w 9"/>
                  <a:gd name="T13" fmla="*/ 2 h 35"/>
                  <a:gd name="T14" fmla="*/ 1 w 9"/>
                  <a:gd name="T15" fmla="*/ 3 h 35"/>
                  <a:gd name="T16" fmla="*/ 0 w 9"/>
                  <a:gd name="T17" fmla="*/ 5 h 35"/>
                  <a:gd name="T18" fmla="*/ 1 w 9"/>
                  <a:gd name="T19" fmla="*/ 7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7 h 35"/>
                  <a:gd name="T32" fmla="*/ 9 w 9"/>
                  <a:gd name="T33" fmla="*/ 5 h 35"/>
                  <a:gd name="T34" fmla="*/ 9 w 9"/>
                  <a:gd name="T35" fmla="*/ 30 h 35"/>
                  <a:gd name="T36" fmla="*/ 9 w 9"/>
                  <a:gd name="T37" fmla="*/ 29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9 h 35"/>
                  <a:gd name="T50" fmla="*/ 0 w 9"/>
                  <a:gd name="T51" fmla="*/ 30 h 35"/>
                  <a:gd name="T52" fmla="*/ 1 w 9"/>
                  <a:gd name="T53" fmla="*/ 32 h 35"/>
                  <a:gd name="T54" fmla="*/ 2 w 9"/>
                  <a:gd name="T55" fmla="*/ 34 h 35"/>
                  <a:gd name="T56" fmla="*/ 3 w 9"/>
                  <a:gd name="T57" fmla="*/ 35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2"/>
                    </a:lnTo>
                    <a:lnTo>
                      <a:pt x="7" y="1"/>
                    </a:lnTo>
                    <a:lnTo>
                      <a:pt x="5" y="0"/>
                    </a:lnTo>
                    <a:lnTo>
                      <a:pt x="3" y="1"/>
                    </a:lnTo>
                    <a:lnTo>
                      <a:pt x="2" y="2"/>
                    </a:lnTo>
                    <a:lnTo>
                      <a:pt x="1" y="3"/>
                    </a:lnTo>
                    <a:lnTo>
                      <a:pt x="0" y="5"/>
                    </a:lnTo>
                    <a:lnTo>
                      <a:pt x="1" y="7"/>
                    </a:lnTo>
                    <a:lnTo>
                      <a:pt x="2" y="8"/>
                    </a:lnTo>
                    <a:lnTo>
                      <a:pt x="3" y="9"/>
                    </a:lnTo>
                    <a:lnTo>
                      <a:pt x="5" y="9"/>
                    </a:lnTo>
                    <a:lnTo>
                      <a:pt x="7" y="9"/>
                    </a:lnTo>
                    <a:lnTo>
                      <a:pt x="8" y="8"/>
                    </a:lnTo>
                    <a:lnTo>
                      <a:pt x="9" y="7"/>
                    </a:lnTo>
                    <a:lnTo>
                      <a:pt x="9" y="5"/>
                    </a:lnTo>
                    <a:close/>
                    <a:moveTo>
                      <a:pt x="9" y="30"/>
                    </a:moveTo>
                    <a:lnTo>
                      <a:pt x="9" y="29"/>
                    </a:lnTo>
                    <a:lnTo>
                      <a:pt x="8" y="27"/>
                    </a:lnTo>
                    <a:lnTo>
                      <a:pt x="7" y="26"/>
                    </a:lnTo>
                    <a:lnTo>
                      <a:pt x="5" y="26"/>
                    </a:lnTo>
                    <a:lnTo>
                      <a:pt x="3" y="26"/>
                    </a:lnTo>
                    <a:lnTo>
                      <a:pt x="2" y="27"/>
                    </a:lnTo>
                    <a:lnTo>
                      <a:pt x="1" y="29"/>
                    </a:lnTo>
                    <a:lnTo>
                      <a:pt x="0" y="30"/>
                    </a:lnTo>
                    <a:lnTo>
                      <a:pt x="1" y="32"/>
                    </a:lnTo>
                    <a:lnTo>
                      <a:pt x="2" y="34"/>
                    </a:lnTo>
                    <a:lnTo>
                      <a:pt x="3" y="35"/>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Freeform 567"/>
              <p:cNvSpPr>
                <a:spLocks noChangeAspect="1"/>
              </p:cNvSpPr>
              <p:nvPr/>
            </p:nvSpPr>
            <p:spPr bwMode="auto">
              <a:xfrm>
                <a:off x="1764" y="3457"/>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5 w 50"/>
                  <a:gd name="T13" fmla="*/ 40 h 45"/>
                  <a:gd name="T14" fmla="*/ 44 w 50"/>
                  <a:gd name="T15" fmla="*/ 40 h 45"/>
                  <a:gd name="T16" fmla="*/ 43 w 50"/>
                  <a:gd name="T17" fmla="*/ 39 h 45"/>
                  <a:gd name="T18" fmla="*/ 43 w 50"/>
                  <a:gd name="T19" fmla="*/ 38 h 45"/>
                  <a:gd name="T20" fmla="*/ 43 w 50"/>
                  <a:gd name="T21" fmla="*/ 37 h 45"/>
                  <a:gd name="T22" fmla="*/ 43 w 50"/>
                  <a:gd name="T23" fmla="*/ 35 h 45"/>
                  <a:gd name="T24" fmla="*/ 43 w 50"/>
                  <a:gd name="T25" fmla="*/ 0 h 45"/>
                  <a:gd name="T26" fmla="*/ 28 w 50"/>
                  <a:gd name="T27" fmla="*/ 1 h 45"/>
                  <a:gd name="T28" fmla="*/ 28 w 50"/>
                  <a:gd name="T29" fmla="*/ 4 h 45"/>
                  <a:gd name="T30" fmla="*/ 30 w 50"/>
                  <a:gd name="T31" fmla="*/ 4 h 45"/>
                  <a:gd name="T32" fmla="*/ 32 w 50"/>
                  <a:gd name="T33" fmla="*/ 4 h 45"/>
                  <a:gd name="T34" fmla="*/ 33 w 50"/>
                  <a:gd name="T35" fmla="*/ 4 h 45"/>
                  <a:gd name="T36" fmla="*/ 34 w 50"/>
                  <a:gd name="T37" fmla="*/ 5 h 45"/>
                  <a:gd name="T38" fmla="*/ 35 w 50"/>
                  <a:gd name="T39" fmla="*/ 6 h 45"/>
                  <a:gd name="T40" fmla="*/ 35 w 50"/>
                  <a:gd name="T41" fmla="*/ 7 h 45"/>
                  <a:gd name="T42" fmla="*/ 36 w 50"/>
                  <a:gd name="T43" fmla="*/ 8 h 45"/>
                  <a:gd name="T44" fmla="*/ 36 w 50"/>
                  <a:gd name="T45" fmla="*/ 10 h 45"/>
                  <a:gd name="T46" fmla="*/ 36 w 50"/>
                  <a:gd name="T47" fmla="*/ 27 h 45"/>
                  <a:gd name="T48" fmla="*/ 35 w 50"/>
                  <a:gd name="T49" fmla="*/ 33 h 45"/>
                  <a:gd name="T50" fmla="*/ 32 w 50"/>
                  <a:gd name="T51" fmla="*/ 38 h 45"/>
                  <a:gd name="T52" fmla="*/ 29 w 50"/>
                  <a:gd name="T53" fmla="*/ 42 h 45"/>
                  <a:gd name="T54" fmla="*/ 24 w 50"/>
                  <a:gd name="T55" fmla="*/ 43 h 45"/>
                  <a:gd name="T56" fmla="*/ 21 w 50"/>
                  <a:gd name="T57" fmla="*/ 43 h 45"/>
                  <a:gd name="T58" fmla="*/ 19 w 50"/>
                  <a:gd name="T59" fmla="*/ 42 h 45"/>
                  <a:gd name="T60" fmla="*/ 17 w 50"/>
                  <a:gd name="T61" fmla="*/ 41 h 45"/>
                  <a:gd name="T62" fmla="*/ 16 w 50"/>
                  <a:gd name="T63" fmla="*/ 40 h 45"/>
                  <a:gd name="T64" fmla="*/ 15 w 50"/>
                  <a:gd name="T65" fmla="*/ 38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3 w 50"/>
                  <a:gd name="T79" fmla="*/ 4 h 45"/>
                  <a:gd name="T80" fmla="*/ 5 w 50"/>
                  <a:gd name="T81" fmla="*/ 4 h 45"/>
                  <a:gd name="T82" fmla="*/ 6 w 50"/>
                  <a:gd name="T83" fmla="*/ 5 h 45"/>
                  <a:gd name="T84" fmla="*/ 7 w 50"/>
                  <a:gd name="T85" fmla="*/ 5 h 45"/>
                  <a:gd name="T86" fmla="*/ 8 w 50"/>
                  <a:gd name="T87" fmla="*/ 6 h 45"/>
                  <a:gd name="T88" fmla="*/ 8 w 50"/>
                  <a:gd name="T89" fmla="*/ 8 h 45"/>
                  <a:gd name="T90" fmla="*/ 8 w 50"/>
                  <a:gd name="T91" fmla="*/ 10 h 45"/>
                  <a:gd name="T92" fmla="*/ 8 w 50"/>
                  <a:gd name="T93" fmla="*/ 13 h 45"/>
                  <a:gd name="T94" fmla="*/ 8 w 50"/>
                  <a:gd name="T95" fmla="*/ 28 h 45"/>
                  <a:gd name="T96" fmla="*/ 8 w 50"/>
                  <a:gd name="T97" fmla="*/ 31 h 45"/>
                  <a:gd name="T98" fmla="*/ 8 w 50"/>
                  <a:gd name="T99" fmla="*/ 34 h 45"/>
                  <a:gd name="T100" fmla="*/ 9 w 50"/>
                  <a:gd name="T101" fmla="*/ 37 h 45"/>
                  <a:gd name="T102" fmla="*/ 10 w 50"/>
                  <a:gd name="T103" fmla="*/ 39 h 45"/>
                  <a:gd name="T104" fmla="*/ 12 w 50"/>
                  <a:gd name="T105" fmla="*/ 42 h 45"/>
                  <a:gd name="T106" fmla="*/ 14 w 50"/>
                  <a:gd name="T107" fmla="*/ 43 h 45"/>
                  <a:gd name="T108" fmla="*/ 18 w 50"/>
                  <a:gd name="T109" fmla="*/ 45 h 45"/>
                  <a:gd name="T110" fmla="*/ 23 w 50"/>
                  <a:gd name="T111" fmla="*/ 45 h 45"/>
                  <a:gd name="T112" fmla="*/ 27 w 50"/>
                  <a:gd name="T113" fmla="*/ 44 h 45"/>
                  <a:gd name="T114" fmla="*/ 31 w 50"/>
                  <a:gd name="T115" fmla="*/ 43 h 45"/>
                  <a:gd name="T116" fmla="*/ 34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5" y="40"/>
                    </a:lnTo>
                    <a:lnTo>
                      <a:pt x="44" y="40"/>
                    </a:lnTo>
                    <a:lnTo>
                      <a:pt x="43" y="39"/>
                    </a:lnTo>
                    <a:lnTo>
                      <a:pt x="43" y="38"/>
                    </a:lnTo>
                    <a:lnTo>
                      <a:pt x="43" y="37"/>
                    </a:lnTo>
                    <a:lnTo>
                      <a:pt x="43" y="35"/>
                    </a:lnTo>
                    <a:lnTo>
                      <a:pt x="43" y="0"/>
                    </a:lnTo>
                    <a:lnTo>
                      <a:pt x="28" y="1"/>
                    </a:lnTo>
                    <a:lnTo>
                      <a:pt x="28" y="4"/>
                    </a:lnTo>
                    <a:lnTo>
                      <a:pt x="30" y="4"/>
                    </a:lnTo>
                    <a:lnTo>
                      <a:pt x="32" y="4"/>
                    </a:lnTo>
                    <a:lnTo>
                      <a:pt x="33" y="4"/>
                    </a:lnTo>
                    <a:lnTo>
                      <a:pt x="34" y="5"/>
                    </a:lnTo>
                    <a:lnTo>
                      <a:pt x="35" y="6"/>
                    </a:lnTo>
                    <a:lnTo>
                      <a:pt x="35" y="7"/>
                    </a:lnTo>
                    <a:lnTo>
                      <a:pt x="36" y="8"/>
                    </a:lnTo>
                    <a:lnTo>
                      <a:pt x="36" y="10"/>
                    </a:lnTo>
                    <a:lnTo>
                      <a:pt x="36" y="27"/>
                    </a:lnTo>
                    <a:lnTo>
                      <a:pt x="35" y="33"/>
                    </a:lnTo>
                    <a:lnTo>
                      <a:pt x="32" y="38"/>
                    </a:lnTo>
                    <a:lnTo>
                      <a:pt x="29" y="42"/>
                    </a:lnTo>
                    <a:lnTo>
                      <a:pt x="24" y="43"/>
                    </a:lnTo>
                    <a:lnTo>
                      <a:pt x="21" y="43"/>
                    </a:lnTo>
                    <a:lnTo>
                      <a:pt x="19" y="42"/>
                    </a:lnTo>
                    <a:lnTo>
                      <a:pt x="17" y="41"/>
                    </a:lnTo>
                    <a:lnTo>
                      <a:pt x="16" y="40"/>
                    </a:lnTo>
                    <a:lnTo>
                      <a:pt x="15" y="38"/>
                    </a:lnTo>
                    <a:lnTo>
                      <a:pt x="15" y="37"/>
                    </a:lnTo>
                    <a:lnTo>
                      <a:pt x="15" y="35"/>
                    </a:lnTo>
                    <a:lnTo>
                      <a:pt x="15" y="33"/>
                    </a:lnTo>
                    <a:lnTo>
                      <a:pt x="15" y="0"/>
                    </a:lnTo>
                    <a:lnTo>
                      <a:pt x="0" y="1"/>
                    </a:lnTo>
                    <a:lnTo>
                      <a:pt x="0" y="4"/>
                    </a:lnTo>
                    <a:lnTo>
                      <a:pt x="3" y="4"/>
                    </a:lnTo>
                    <a:lnTo>
                      <a:pt x="5" y="4"/>
                    </a:lnTo>
                    <a:lnTo>
                      <a:pt x="6" y="5"/>
                    </a:lnTo>
                    <a:lnTo>
                      <a:pt x="7" y="5"/>
                    </a:lnTo>
                    <a:lnTo>
                      <a:pt x="8" y="6"/>
                    </a:lnTo>
                    <a:lnTo>
                      <a:pt x="8" y="8"/>
                    </a:lnTo>
                    <a:lnTo>
                      <a:pt x="8" y="10"/>
                    </a:lnTo>
                    <a:lnTo>
                      <a:pt x="8" y="13"/>
                    </a:lnTo>
                    <a:lnTo>
                      <a:pt x="8" y="28"/>
                    </a:lnTo>
                    <a:lnTo>
                      <a:pt x="8" y="31"/>
                    </a:lnTo>
                    <a:lnTo>
                      <a:pt x="8" y="34"/>
                    </a:lnTo>
                    <a:lnTo>
                      <a:pt x="9" y="37"/>
                    </a:lnTo>
                    <a:lnTo>
                      <a:pt x="10" y="39"/>
                    </a:lnTo>
                    <a:lnTo>
                      <a:pt x="12" y="42"/>
                    </a:lnTo>
                    <a:lnTo>
                      <a:pt x="14" y="43"/>
                    </a:lnTo>
                    <a:lnTo>
                      <a:pt x="18" y="45"/>
                    </a:lnTo>
                    <a:lnTo>
                      <a:pt x="23" y="45"/>
                    </a:lnTo>
                    <a:lnTo>
                      <a:pt x="27" y="44"/>
                    </a:lnTo>
                    <a:lnTo>
                      <a:pt x="31" y="43"/>
                    </a:lnTo>
                    <a:lnTo>
                      <a:pt x="34"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6" name="Freeform 568"/>
              <p:cNvSpPr>
                <a:spLocks noChangeAspect="1"/>
              </p:cNvSpPr>
              <p:nvPr/>
            </p:nvSpPr>
            <p:spPr bwMode="auto">
              <a:xfrm>
                <a:off x="1820" y="3456"/>
                <a:ext cx="32" cy="46"/>
              </a:xfrm>
              <a:custGeom>
                <a:avLst/>
                <a:gdLst>
                  <a:gd name="T0" fmla="*/ 18 w 32"/>
                  <a:gd name="T1" fmla="*/ 26 h 46"/>
                  <a:gd name="T2" fmla="*/ 21 w 32"/>
                  <a:gd name="T3" fmla="*/ 27 h 46"/>
                  <a:gd name="T4" fmla="*/ 25 w 32"/>
                  <a:gd name="T5" fmla="*/ 29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8 h 46"/>
                  <a:gd name="T18" fmla="*/ 3 w 32"/>
                  <a:gd name="T19" fmla="*/ 33 h 46"/>
                  <a:gd name="T20" fmla="*/ 2 w 32"/>
                  <a:gd name="T21" fmla="*/ 28 h 46"/>
                  <a:gd name="T22" fmla="*/ 0 w 32"/>
                  <a:gd name="T23" fmla="*/ 28 h 46"/>
                  <a:gd name="T24" fmla="*/ 0 w 32"/>
                  <a:gd name="T25" fmla="*/ 44 h 46"/>
                  <a:gd name="T26" fmla="*/ 1 w 32"/>
                  <a:gd name="T27" fmla="*/ 46 h 46"/>
                  <a:gd name="T28" fmla="*/ 2 w 32"/>
                  <a:gd name="T29" fmla="*/ 46 h 46"/>
                  <a:gd name="T30" fmla="*/ 3 w 32"/>
                  <a:gd name="T31" fmla="*/ 44 h 46"/>
                  <a:gd name="T32" fmla="*/ 4 w 32"/>
                  <a:gd name="T33" fmla="*/ 43 h 46"/>
                  <a:gd name="T34" fmla="*/ 5 w 32"/>
                  <a:gd name="T35" fmla="*/ 42 h 46"/>
                  <a:gd name="T36" fmla="*/ 12 w 32"/>
                  <a:gd name="T37" fmla="*/ 45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19 h 46"/>
                  <a:gd name="T50" fmla="*/ 17 w 32"/>
                  <a:gd name="T51" fmla="*/ 18 h 46"/>
                  <a:gd name="T52" fmla="*/ 13 w 32"/>
                  <a:gd name="T53" fmla="*/ 17 h 46"/>
                  <a:gd name="T54" fmla="*/ 9 w 32"/>
                  <a:gd name="T55" fmla="*/ 16 h 46"/>
                  <a:gd name="T56" fmla="*/ 6 w 32"/>
                  <a:gd name="T57" fmla="*/ 13 h 46"/>
                  <a:gd name="T58" fmla="*/ 5 w 32"/>
                  <a:gd name="T59" fmla="*/ 10 h 46"/>
                  <a:gd name="T60" fmla="*/ 7 w 32"/>
                  <a:gd name="T61" fmla="*/ 5 h 46"/>
                  <a:gd name="T62" fmla="*/ 16 w 32"/>
                  <a:gd name="T63" fmla="*/ 2 h 46"/>
                  <a:gd name="T64" fmla="*/ 22 w 32"/>
                  <a:gd name="T65" fmla="*/ 4 h 46"/>
                  <a:gd name="T66" fmla="*/ 26 w 32"/>
                  <a:gd name="T67" fmla="*/ 7 h 46"/>
                  <a:gd name="T68" fmla="*/ 27 w 32"/>
                  <a:gd name="T69" fmla="*/ 11 h 46"/>
                  <a:gd name="T70" fmla="*/ 27 w 32"/>
                  <a:gd name="T71" fmla="*/ 14 h 46"/>
                  <a:gd name="T72" fmla="*/ 29 w 32"/>
                  <a:gd name="T73" fmla="*/ 15 h 46"/>
                  <a:gd name="T74" fmla="*/ 30 w 32"/>
                  <a:gd name="T75" fmla="*/ 15 h 46"/>
                  <a:gd name="T76" fmla="*/ 30 w 32"/>
                  <a:gd name="T77" fmla="*/ 13 h 46"/>
                  <a:gd name="T78" fmla="*/ 30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6 w 32"/>
                  <a:gd name="T95" fmla="*/ 23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20" y="26"/>
                    </a:lnTo>
                    <a:lnTo>
                      <a:pt x="21" y="27"/>
                    </a:lnTo>
                    <a:lnTo>
                      <a:pt x="23" y="28"/>
                    </a:lnTo>
                    <a:lnTo>
                      <a:pt x="25" y="29"/>
                    </a:lnTo>
                    <a:lnTo>
                      <a:pt x="26" y="30"/>
                    </a:lnTo>
                    <a:lnTo>
                      <a:pt x="27" y="32"/>
                    </a:lnTo>
                    <a:lnTo>
                      <a:pt x="28" y="35"/>
                    </a:lnTo>
                    <a:lnTo>
                      <a:pt x="27" y="38"/>
                    </a:lnTo>
                    <a:lnTo>
                      <a:pt x="25" y="41"/>
                    </a:lnTo>
                    <a:lnTo>
                      <a:pt x="21" y="43"/>
                    </a:lnTo>
                    <a:lnTo>
                      <a:pt x="16" y="44"/>
                    </a:lnTo>
                    <a:lnTo>
                      <a:pt x="13" y="43"/>
                    </a:lnTo>
                    <a:lnTo>
                      <a:pt x="11" y="43"/>
                    </a:lnTo>
                    <a:lnTo>
                      <a:pt x="9" y="41"/>
                    </a:lnTo>
                    <a:lnTo>
                      <a:pt x="7" y="40"/>
                    </a:lnTo>
                    <a:lnTo>
                      <a:pt x="5" y="38"/>
                    </a:lnTo>
                    <a:lnTo>
                      <a:pt x="4" y="35"/>
                    </a:lnTo>
                    <a:lnTo>
                      <a:pt x="3" y="33"/>
                    </a:lnTo>
                    <a:lnTo>
                      <a:pt x="2" y="30"/>
                    </a:lnTo>
                    <a:lnTo>
                      <a:pt x="2" y="28"/>
                    </a:lnTo>
                    <a:lnTo>
                      <a:pt x="1" y="28"/>
                    </a:lnTo>
                    <a:lnTo>
                      <a:pt x="0" y="28"/>
                    </a:lnTo>
                    <a:lnTo>
                      <a:pt x="0" y="30"/>
                    </a:lnTo>
                    <a:lnTo>
                      <a:pt x="0" y="44"/>
                    </a:lnTo>
                    <a:lnTo>
                      <a:pt x="0" y="45"/>
                    </a:lnTo>
                    <a:lnTo>
                      <a:pt x="1" y="46"/>
                    </a:lnTo>
                    <a:lnTo>
                      <a:pt x="1" y="46"/>
                    </a:lnTo>
                    <a:lnTo>
                      <a:pt x="2" y="46"/>
                    </a:lnTo>
                    <a:lnTo>
                      <a:pt x="2" y="45"/>
                    </a:lnTo>
                    <a:lnTo>
                      <a:pt x="3" y="44"/>
                    </a:lnTo>
                    <a:lnTo>
                      <a:pt x="4" y="44"/>
                    </a:lnTo>
                    <a:lnTo>
                      <a:pt x="4" y="43"/>
                    </a:lnTo>
                    <a:lnTo>
                      <a:pt x="4" y="43"/>
                    </a:lnTo>
                    <a:lnTo>
                      <a:pt x="5" y="42"/>
                    </a:lnTo>
                    <a:lnTo>
                      <a:pt x="9" y="44"/>
                    </a:lnTo>
                    <a:lnTo>
                      <a:pt x="12" y="45"/>
                    </a:lnTo>
                    <a:lnTo>
                      <a:pt x="14" y="46"/>
                    </a:lnTo>
                    <a:lnTo>
                      <a:pt x="16" y="46"/>
                    </a:lnTo>
                    <a:lnTo>
                      <a:pt x="24" y="45"/>
                    </a:lnTo>
                    <a:lnTo>
                      <a:pt x="29" y="42"/>
                    </a:lnTo>
                    <a:lnTo>
                      <a:pt x="31" y="37"/>
                    </a:lnTo>
                    <a:lnTo>
                      <a:pt x="32" y="32"/>
                    </a:lnTo>
                    <a:lnTo>
                      <a:pt x="32" y="29"/>
                    </a:lnTo>
                    <a:lnTo>
                      <a:pt x="31" y="26"/>
                    </a:lnTo>
                    <a:lnTo>
                      <a:pt x="29" y="24"/>
                    </a:lnTo>
                    <a:lnTo>
                      <a:pt x="28" y="23"/>
                    </a:lnTo>
                    <a:lnTo>
                      <a:pt x="26" y="21"/>
                    </a:lnTo>
                    <a:lnTo>
                      <a:pt x="23" y="19"/>
                    </a:lnTo>
                    <a:lnTo>
                      <a:pt x="20" y="18"/>
                    </a:lnTo>
                    <a:lnTo>
                      <a:pt x="17" y="18"/>
                    </a:lnTo>
                    <a:lnTo>
                      <a:pt x="15" y="17"/>
                    </a:lnTo>
                    <a:lnTo>
                      <a:pt x="13" y="17"/>
                    </a:lnTo>
                    <a:lnTo>
                      <a:pt x="10" y="16"/>
                    </a:lnTo>
                    <a:lnTo>
                      <a:pt x="9" y="16"/>
                    </a:lnTo>
                    <a:lnTo>
                      <a:pt x="7" y="15"/>
                    </a:lnTo>
                    <a:lnTo>
                      <a:pt x="6" y="13"/>
                    </a:lnTo>
                    <a:lnTo>
                      <a:pt x="5" y="12"/>
                    </a:lnTo>
                    <a:lnTo>
                      <a:pt x="5" y="10"/>
                    </a:lnTo>
                    <a:lnTo>
                      <a:pt x="5" y="7"/>
                    </a:lnTo>
                    <a:lnTo>
                      <a:pt x="7" y="5"/>
                    </a:lnTo>
                    <a:lnTo>
                      <a:pt x="10" y="3"/>
                    </a:lnTo>
                    <a:lnTo>
                      <a:pt x="16" y="2"/>
                    </a:lnTo>
                    <a:lnTo>
                      <a:pt x="19" y="2"/>
                    </a:lnTo>
                    <a:lnTo>
                      <a:pt x="22" y="4"/>
                    </a:lnTo>
                    <a:lnTo>
                      <a:pt x="24" y="5"/>
                    </a:lnTo>
                    <a:lnTo>
                      <a:pt x="26" y="7"/>
                    </a:lnTo>
                    <a:lnTo>
                      <a:pt x="26" y="9"/>
                    </a:lnTo>
                    <a:lnTo>
                      <a:pt x="27" y="11"/>
                    </a:lnTo>
                    <a:lnTo>
                      <a:pt x="27" y="13"/>
                    </a:lnTo>
                    <a:lnTo>
                      <a:pt x="27" y="14"/>
                    </a:lnTo>
                    <a:lnTo>
                      <a:pt x="28" y="15"/>
                    </a:lnTo>
                    <a:lnTo>
                      <a:pt x="29" y="15"/>
                    </a:lnTo>
                    <a:lnTo>
                      <a:pt x="29" y="15"/>
                    </a:lnTo>
                    <a:lnTo>
                      <a:pt x="30" y="15"/>
                    </a:lnTo>
                    <a:lnTo>
                      <a:pt x="30" y="14"/>
                    </a:lnTo>
                    <a:lnTo>
                      <a:pt x="30" y="13"/>
                    </a:lnTo>
                    <a:lnTo>
                      <a:pt x="30" y="3"/>
                    </a:lnTo>
                    <a:lnTo>
                      <a:pt x="30" y="1"/>
                    </a:lnTo>
                    <a:lnTo>
                      <a:pt x="29" y="0"/>
                    </a:lnTo>
                    <a:lnTo>
                      <a:pt x="28" y="0"/>
                    </a:lnTo>
                    <a:lnTo>
                      <a:pt x="27" y="1"/>
                    </a:lnTo>
                    <a:lnTo>
                      <a:pt x="26" y="2"/>
                    </a:lnTo>
                    <a:lnTo>
                      <a:pt x="25" y="3"/>
                    </a:lnTo>
                    <a:lnTo>
                      <a:pt x="22" y="1"/>
                    </a:lnTo>
                    <a:lnTo>
                      <a:pt x="20" y="1"/>
                    </a:lnTo>
                    <a:lnTo>
                      <a:pt x="17" y="0"/>
                    </a:lnTo>
                    <a:lnTo>
                      <a:pt x="16" y="0"/>
                    </a:lnTo>
                    <a:lnTo>
                      <a:pt x="8" y="1"/>
                    </a:lnTo>
                    <a:lnTo>
                      <a:pt x="3" y="4"/>
                    </a:lnTo>
                    <a:lnTo>
                      <a:pt x="1" y="8"/>
                    </a:lnTo>
                    <a:lnTo>
                      <a:pt x="0" y="12"/>
                    </a:lnTo>
                    <a:lnTo>
                      <a:pt x="1" y="17"/>
                    </a:lnTo>
                    <a:lnTo>
                      <a:pt x="4" y="21"/>
                    </a:lnTo>
                    <a:lnTo>
                      <a:pt x="6"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7" name="Freeform 569"/>
              <p:cNvSpPr>
                <a:spLocks noChangeAspect="1" noEditPoints="1"/>
              </p:cNvSpPr>
              <p:nvPr/>
            </p:nvSpPr>
            <p:spPr bwMode="auto">
              <a:xfrm>
                <a:off x="1859" y="3456"/>
                <a:ext cx="38" cy="46"/>
              </a:xfrm>
              <a:custGeom>
                <a:avLst/>
                <a:gdLst>
                  <a:gd name="T0" fmla="*/ 8 w 38"/>
                  <a:gd name="T1" fmla="*/ 20 h 46"/>
                  <a:gd name="T2" fmla="*/ 10 w 38"/>
                  <a:gd name="T3" fmla="*/ 11 h 46"/>
                  <a:gd name="T4" fmla="*/ 13 w 38"/>
                  <a:gd name="T5" fmla="*/ 5 h 46"/>
                  <a:gd name="T6" fmla="*/ 17 w 38"/>
                  <a:gd name="T7" fmla="*/ 3 h 46"/>
                  <a:gd name="T8" fmla="*/ 20 w 38"/>
                  <a:gd name="T9" fmla="*/ 2 h 46"/>
                  <a:gd name="T10" fmla="*/ 24 w 38"/>
                  <a:gd name="T11" fmla="*/ 3 h 46"/>
                  <a:gd name="T12" fmla="*/ 26 w 38"/>
                  <a:gd name="T13" fmla="*/ 5 h 46"/>
                  <a:gd name="T14" fmla="*/ 28 w 38"/>
                  <a:gd name="T15" fmla="*/ 7 h 46"/>
                  <a:gd name="T16" fmla="*/ 30 w 38"/>
                  <a:gd name="T17" fmla="*/ 10 h 46"/>
                  <a:gd name="T18" fmla="*/ 31 w 38"/>
                  <a:gd name="T19" fmla="*/ 13 h 46"/>
                  <a:gd name="T20" fmla="*/ 31 w 38"/>
                  <a:gd name="T21" fmla="*/ 15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6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1 w 38"/>
                  <a:gd name="T57" fmla="*/ 32 h 46"/>
                  <a:gd name="T58" fmla="*/ 6 w 38"/>
                  <a:gd name="T59" fmla="*/ 39 h 46"/>
                  <a:gd name="T60" fmla="*/ 13 w 38"/>
                  <a:gd name="T61" fmla="*/ 44 h 46"/>
                  <a:gd name="T62" fmla="*/ 22 w 38"/>
                  <a:gd name="T63" fmla="*/ 46 h 46"/>
                  <a:gd name="T64" fmla="*/ 29 w 38"/>
                  <a:gd name="T65" fmla="*/ 44 h 46"/>
                  <a:gd name="T66" fmla="*/ 34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5"/>
                    </a:lnTo>
                    <a:lnTo>
                      <a:pt x="17" y="3"/>
                    </a:lnTo>
                    <a:lnTo>
                      <a:pt x="20" y="2"/>
                    </a:lnTo>
                    <a:lnTo>
                      <a:pt x="24" y="3"/>
                    </a:lnTo>
                    <a:lnTo>
                      <a:pt x="26" y="5"/>
                    </a:lnTo>
                    <a:lnTo>
                      <a:pt x="28" y="7"/>
                    </a:lnTo>
                    <a:lnTo>
                      <a:pt x="30" y="10"/>
                    </a:lnTo>
                    <a:lnTo>
                      <a:pt x="31" y="13"/>
                    </a:lnTo>
                    <a:lnTo>
                      <a:pt x="31" y="15"/>
                    </a:lnTo>
                    <a:lnTo>
                      <a:pt x="32" y="18"/>
                    </a:lnTo>
                    <a:lnTo>
                      <a:pt x="32" y="20"/>
                    </a:lnTo>
                    <a:lnTo>
                      <a:pt x="8" y="20"/>
                    </a:lnTo>
                    <a:close/>
                    <a:moveTo>
                      <a:pt x="8" y="22"/>
                    </a:moveTo>
                    <a:lnTo>
                      <a:pt x="36" y="22"/>
                    </a:lnTo>
                    <a:lnTo>
                      <a:pt x="37" y="22"/>
                    </a:lnTo>
                    <a:lnTo>
                      <a:pt x="38" y="22"/>
                    </a:lnTo>
                    <a:lnTo>
                      <a:pt x="38" y="21"/>
                    </a:lnTo>
                    <a:lnTo>
                      <a:pt x="38" y="20"/>
                    </a:lnTo>
                    <a:lnTo>
                      <a:pt x="37" y="13"/>
                    </a:lnTo>
                    <a:lnTo>
                      <a:pt x="34" y="6"/>
                    </a:lnTo>
                    <a:lnTo>
                      <a:pt x="28" y="2"/>
                    </a:lnTo>
                    <a:lnTo>
                      <a:pt x="20" y="0"/>
                    </a:lnTo>
                    <a:lnTo>
                      <a:pt x="12" y="2"/>
                    </a:lnTo>
                    <a:lnTo>
                      <a:pt x="6" y="7"/>
                    </a:lnTo>
                    <a:lnTo>
                      <a:pt x="1" y="14"/>
                    </a:lnTo>
                    <a:lnTo>
                      <a:pt x="0" y="23"/>
                    </a:lnTo>
                    <a:lnTo>
                      <a:pt x="1" y="32"/>
                    </a:lnTo>
                    <a:lnTo>
                      <a:pt x="6" y="39"/>
                    </a:lnTo>
                    <a:lnTo>
                      <a:pt x="13" y="44"/>
                    </a:lnTo>
                    <a:lnTo>
                      <a:pt x="22" y="46"/>
                    </a:lnTo>
                    <a:lnTo>
                      <a:pt x="29" y="44"/>
                    </a:lnTo>
                    <a:lnTo>
                      <a:pt x="34" y="40"/>
                    </a:lnTo>
                    <a:lnTo>
                      <a:pt x="37" y="36"/>
                    </a:lnTo>
                    <a:lnTo>
                      <a:pt x="38" y="33"/>
                    </a:lnTo>
                    <a:lnTo>
                      <a:pt x="38" y="32"/>
                    </a:lnTo>
                    <a:lnTo>
                      <a:pt x="37" y="32"/>
                    </a:lnTo>
                    <a:lnTo>
                      <a:pt x="36" y="32"/>
                    </a:lnTo>
                    <a:lnTo>
                      <a:pt x="36" y="33"/>
                    </a:lnTo>
                    <a:lnTo>
                      <a:pt x="34" y="37"/>
                    </a:lnTo>
                    <a:lnTo>
                      <a:pt x="32" y="39"/>
                    </a:lnTo>
                    <a:lnTo>
                      <a:pt x="30" y="41"/>
                    </a:lnTo>
                    <a:lnTo>
                      <a:pt x="28" y="42"/>
                    </a:lnTo>
                    <a:lnTo>
                      <a:pt x="26" y="43"/>
                    </a:lnTo>
                    <a:lnTo>
                      <a:pt x="24" y="43"/>
                    </a:lnTo>
                    <a:lnTo>
                      <a:pt x="23" y="43"/>
                    </a:lnTo>
                    <a:lnTo>
                      <a:pt x="22" y="43"/>
                    </a:lnTo>
                    <a:lnTo>
                      <a:pt x="19" y="43"/>
                    </a:lnTo>
                    <a:lnTo>
                      <a:pt x="16" y="41"/>
                    </a:lnTo>
                    <a:lnTo>
                      <a:pt x="13" y="39"/>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8" name="Freeform 570"/>
              <p:cNvSpPr>
                <a:spLocks noChangeAspect="1" noEditPoints="1"/>
              </p:cNvSpPr>
              <p:nvPr/>
            </p:nvSpPr>
            <p:spPr bwMode="auto">
              <a:xfrm>
                <a:off x="1904" y="3432"/>
                <a:ext cx="49" cy="70"/>
              </a:xfrm>
              <a:custGeom>
                <a:avLst/>
                <a:gdLst>
                  <a:gd name="T0" fmla="*/ 34 w 49"/>
                  <a:gd name="T1" fmla="*/ 70 h 70"/>
                  <a:gd name="T2" fmla="*/ 49 w 49"/>
                  <a:gd name="T3" fmla="*/ 66 h 70"/>
                  <a:gd name="T4" fmla="*/ 44 w 49"/>
                  <a:gd name="T5" fmla="*/ 66 h 70"/>
                  <a:gd name="T6" fmla="*/ 42 w 49"/>
                  <a:gd name="T7" fmla="*/ 65 h 70"/>
                  <a:gd name="T8" fmla="*/ 41 w 49"/>
                  <a:gd name="T9" fmla="*/ 63 h 70"/>
                  <a:gd name="T10" fmla="*/ 41 w 49"/>
                  <a:gd name="T11" fmla="*/ 60 h 70"/>
                  <a:gd name="T12" fmla="*/ 27 w 49"/>
                  <a:gd name="T13" fmla="*/ 1 h 70"/>
                  <a:gd name="T14" fmla="*/ 29 w 49"/>
                  <a:gd name="T15" fmla="*/ 4 h 70"/>
                  <a:gd name="T16" fmla="*/ 32 w 49"/>
                  <a:gd name="T17" fmla="*/ 4 h 70"/>
                  <a:gd name="T18" fmla="*/ 34 w 49"/>
                  <a:gd name="T19" fmla="*/ 6 h 70"/>
                  <a:gd name="T20" fmla="*/ 34 w 49"/>
                  <a:gd name="T21" fmla="*/ 8 h 70"/>
                  <a:gd name="T22" fmla="*/ 34 w 49"/>
                  <a:gd name="T23" fmla="*/ 31 h 70"/>
                  <a:gd name="T24" fmla="*/ 29 w 49"/>
                  <a:gd name="T25" fmla="*/ 27 h 70"/>
                  <a:gd name="T26" fmla="*/ 22 w 49"/>
                  <a:gd name="T27" fmla="*/ 25 h 70"/>
                  <a:gd name="T28" fmla="*/ 6 w 49"/>
                  <a:gd name="T29" fmla="*/ 31 h 70"/>
                  <a:gd name="T30" fmla="*/ 0 w 49"/>
                  <a:gd name="T31" fmla="*/ 47 h 70"/>
                  <a:gd name="T32" fmla="*/ 6 w 49"/>
                  <a:gd name="T33" fmla="*/ 63 h 70"/>
                  <a:gd name="T34" fmla="*/ 21 w 49"/>
                  <a:gd name="T35" fmla="*/ 70 h 70"/>
                  <a:gd name="T36" fmla="*/ 29 w 49"/>
                  <a:gd name="T37" fmla="*/ 68 h 70"/>
                  <a:gd name="T38" fmla="*/ 34 w 49"/>
                  <a:gd name="T39" fmla="*/ 63 h 70"/>
                  <a:gd name="T40" fmla="*/ 34 w 49"/>
                  <a:gd name="T41" fmla="*/ 57 h 70"/>
                  <a:gd name="T42" fmla="*/ 34 w 49"/>
                  <a:gd name="T43" fmla="*/ 59 h 70"/>
                  <a:gd name="T44" fmla="*/ 33 w 49"/>
                  <a:gd name="T45" fmla="*/ 61 h 70"/>
                  <a:gd name="T46" fmla="*/ 28 w 49"/>
                  <a:gd name="T47" fmla="*/ 66 h 70"/>
                  <a:gd name="T48" fmla="*/ 21 w 49"/>
                  <a:gd name="T49" fmla="*/ 68 h 70"/>
                  <a:gd name="T50" fmla="*/ 15 w 49"/>
                  <a:gd name="T51" fmla="*/ 66 h 70"/>
                  <a:gd name="T52" fmla="*/ 11 w 49"/>
                  <a:gd name="T53" fmla="*/ 61 h 70"/>
                  <a:gd name="T54" fmla="*/ 8 w 49"/>
                  <a:gd name="T55" fmla="*/ 54 h 70"/>
                  <a:gd name="T56" fmla="*/ 8 w 49"/>
                  <a:gd name="T57" fmla="*/ 48 h 70"/>
                  <a:gd name="T58" fmla="*/ 8 w 49"/>
                  <a:gd name="T59" fmla="*/ 41 h 70"/>
                  <a:gd name="T60" fmla="*/ 11 w 49"/>
                  <a:gd name="T61" fmla="*/ 33 h 70"/>
                  <a:gd name="T62" fmla="*/ 15 w 49"/>
                  <a:gd name="T63" fmla="*/ 29 h 70"/>
                  <a:gd name="T64" fmla="*/ 22 w 49"/>
                  <a:gd name="T65" fmla="*/ 27 h 70"/>
                  <a:gd name="T66" fmla="*/ 28 w 49"/>
                  <a:gd name="T67" fmla="*/ 28 h 70"/>
                  <a:gd name="T68" fmla="*/ 33 w 49"/>
                  <a:gd name="T69" fmla="*/ 33 h 70"/>
                  <a:gd name="T70" fmla="*/ 34 w 49"/>
                  <a:gd name="T71" fmla="*/ 35 h 70"/>
                  <a:gd name="T72" fmla="*/ 34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4" y="63"/>
                    </a:moveTo>
                    <a:lnTo>
                      <a:pt x="34" y="70"/>
                    </a:lnTo>
                    <a:lnTo>
                      <a:pt x="49" y="69"/>
                    </a:lnTo>
                    <a:lnTo>
                      <a:pt x="49" y="66"/>
                    </a:lnTo>
                    <a:lnTo>
                      <a:pt x="46" y="66"/>
                    </a:lnTo>
                    <a:lnTo>
                      <a:pt x="44" y="66"/>
                    </a:lnTo>
                    <a:lnTo>
                      <a:pt x="43" y="65"/>
                    </a:lnTo>
                    <a:lnTo>
                      <a:pt x="42" y="65"/>
                    </a:lnTo>
                    <a:lnTo>
                      <a:pt x="41" y="64"/>
                    </a:lnTo>
                    <a:lnTo>
                      <a:pt x="41" y="63"/>
                    </a:lnTo>
                    <a:lnTo>
                      <a:pt x="41" y="62"/>
                    </a:lnTo>
                    <a:lnTo>
                      <a:pt x="41" y="60"/>
                    </a:lnTo>
                    <a:lnTo>
                      <a:pt x="41" y="0"/>
                    </a:lnTo>
                    <a:lnTo>
                      <a:pt x="27" y="1"/>
                    </a:lnTo>
                    <a:lnTo>
                      <a:pt x="27" y="4"/>
                    </a:lnTo>
                    <a:lnTo>
                      <a:pt x="29" y="4"/>
                    </a:lnTo>
                    <a:lnTo>
                      <a:pt x="31" y="4"/>
                    </a:lnTo>
                    <a:lnTo>
                      <a:pt x="32" y="4"/>
                    </a:lnTo>
                    <a:lnTo>
                      <a:pt x="33" y="5"/>
                    </a:lnTo>
                    <a:lnTo>
                      <a:pt x="34" y="6"/>
                    </a:lnTo>
                    <a:lnTo>
                      <a:pt x="34" y="7"/>
                    </a:lnTo>
                    <a:lnTo>
                      <a:pt x="34" y="8"/>
                    </a:lnTo>
                    <a:lnTo>
                      <a:pt x="34" y="9"/>
                    </a:lnTo>
                    <a:lnTo>
                      <a:pt x="34" y="31"/>
                    </a:lnTo>
                    <a:lnTo>
                      <a:pt x="32" y="28"/>
                    </a:lnTo>
                    <a:lnTo>
                      <a:pt x="29" y="27"/>
                    </a:lnTo>
                    <a:lnTo>
                      <a:pt x="26" y="25"/>
                    </a:lnTo>
                    <a:lnTo>
                      <a:pt x="22" y="25"/>
                    </a:lnTo>
                    <a:lnTo>
                      <a:pt x="13" y="26"/>
                    </a:lnTo>
                    <a:lnTo>
                      <a:pt x="6" y="31"/>
                    </a:lnTo>
                    <a:lnTo>
                      <a:pt x="1" y="38"/>
                    </a:lnTo>
                    <a:lnTo>
                      <a:pt x="0" y="47"/>
                    </a:lnTo>
                    <a:lnTo>
                      <a:pt x="1" y="56"/>
                    </a:lnTo>
                    <a:lnTo>
                      <a:pt x="6" y="63"/>
                    </a:lnTo>
                    <a:lnTo>
                      <a:pt x="13" y="68"/>
                    </a:lnTo>
                    <a:lnTo>
                      <a:pt x="21" y="70"/>
                    </a:lnTo>
                    <a:lnTo>
                      <a:pt x="25" y="69"/>
                    </a:lnTo>
                    <a:lnTo>
                      <a:pt x="29" y="68"/>
                    </a:lnTo>
                    <a:lnTo>
                      <a:pt x="32" y="66"/>
                    </a:lnTo>
                    <a:lnTo>
                      <a:pt x="34" y="63"/>
                    </a:lnTo>
                    <a:close/>
                    <a:moveTo>
                      <a:pt x="34" y="37"/>
                    </a:moveTo>
                    <a:lnTo>
                      <a:pt x="34" y="57"/>
                    </a:lnTo>
                    <a:lnTo>
                      <a:pt x="34" y="58"/>
                    </a:lnTo>
                    <a:lnTo>
                      <a:pt x="34" y="59"/>
                    </a:lnTo>
                    <a:lnTo>
                      <a:pt x="34" y="60"/>
                    </a:lnTo>
                    <a:lnTo>
                      <a:pt x="33" y="61"/>
                    </a:lnTo>
                    <a:lnTo>
                      <a:pt x="30" y="64"/>
                    </a:lnTo>
                    <a:lnTo>
                      <a:pt x="28" y="66"/>
                    </a:lnTo>
                    <a:lnTo>
                      <a:pt x="24" y="67"/>
                    </a:lnTo>
                    <a:lnTo>
                      <a:pt x="21" y="68"/>
                    </a:lnTo>
                    <a:lnTo>
                      <a:pt x="18" y="67"/>
                    </a:lnTo>
                    <a:lnTo>
                      <a:pt x="15" y="66"/>
                    </a:lnTo>
                    <a:lnTo>
                      <a:pt x="13" y="64"/>
                    </a:lnTo>
                    <a:lnTo>
                      <a:pt x="11" y="61"/>
                    </a:lnTo>
                    <a:lnTo>
                      <a:pt x="9" y="58"/>
                    </a:lnTo>
                    <a:lnTo>
                      <a:pt x="8" y="54"/>
                    </a:lnTo>
                    <a:lnTo>
                      <a:pt x="8" y="51"/>
                    </a:lnTo>
                    <a:lnTo>
                      <a:pt x="8" y="48"/>
                    </a:lnTo>
                    <a:lnTo>
                      <a:pt x="8" y="44"/>
                    </a:lnTo>
                    <a:lnTo>
                      <a:pt x="8" y="41"/>
                    </a:lnTo>
                    <a:lnTo>
                      <a:pt x="9" y="37"/>
                    </a:lnTo>
                    <a:lnTo>
                      <a:pt x="11" y="33"/>
                    </a:lnTo>
                    <a:lnTo>
                      <a:pt x="13" y="31"/>
                    </a:lnTo>
                    <a:lnTo>
                      <a:pt x="15" y="29"/>
                    </a:lnTo>
                    <a:lnTo>
                      <a:pt x="18" y="28"/>
                    </a:lnTo>
                    <a:lnTo>
                      <a:pt x="22" y="27"/>
                    </a:lnTo>
                    <a:lnTo>
                      <a:pt x="25" y="27"/>
                    </a:lnTo>
                    <a:lnTo>
                      <a:pt x="28" y="28"/>
                    </a:lnTo>
                    <a:lnTo>
                      <a:pt x="30" y="30"/>
                    </a:lnTo>
                    <a:lnTo>
                      <a:pt x="33" y="33"/>
                    </a:lnTo>
                    <a:lnTo>
                      <a:pt x="34" y="34"/>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9" name="Freeform 571"/>
              <p:cNvSpPr>
                <a:spLocks noChangeAspect="1"/>
              </p:cNvSpPr>
              <p:nvPr/>
            </p:nvSpPr>
            <p:spPr bwMode="auto">
              <a:xfrm>
                <a:off x="1964" y="3490"/>
                <a:ext cx="11" cy="11"/>
              </a:xfrm>
              <a:custGeom>
                <a:avLst/>
                <a:gdLst>
                  <a:gd name="T0" fmla="*/ 11 w 11"/>
                  <a:gd name="T1" fmla="*/ 6 h 11"/>
                  <a:gd name="T2" fmla="*/ 10 w 11"/>
                  <a:gd name="T3" fmla="*/ 4 h 11"/>
                  <a:gd name="T4" fmla="*/ 9 w 11"/>
                  <a:gd name="T5" fmla="*/ 2 h 11"/>
                  <a:gd name="T6" fmla="*/ 7 w 11"/>
                  <a:gd name="T7" fmla="*/ 1 h 11"/>
                  <a:gd name="T8" fmla="*/ 5 w 11"/>
                  <a:gd name="T9" fmla="*/ 0 h 11"/>
                  <a:gd name="T10" fmla="*/ 3 w 11"/>
                  <a:gd name="T11" fmla="*/ 1 h 11"/>
                  <a:gd name="T12" fmla="*/ 2 w 11"/>
                  <a:gd name="T13" fmla="*/ 2 h 11"/>
                  <a:gd name="T14" fmla="*/ 1 w 11"/>
                  <a:gd name="T15" fmla="*/ 4 h 11"/>
                  <a:gd name="T16" fmla="*/ 0 w 11"/>
                  <a:gd name="T17" fmla="*/ 6 h 11"/>
                  <a:gd name="T18" fmla="*/ 1 w 11"/>
                  <a:gd name="T19" fmla="*/ 8 h 11"/>
                  <a:gd name="T20" fmla="*/ 2 w 11"/>
                  <a:gd name="T21" fmla="*/ 9 h 11"/>
                  <a:gd name="T22" fmla="*/ 3 w 11"/>
                  <a:gd name="T23" fmla="*/ 10 h 11"/>
                  <a:gd name="T24" fmla="*/ 5 w 11"/>
                  <a:gd name="T25" fmla="*/ 11 h 11"/>
                  <a:gd name="T26" fmla="*/ 7 w 11"/>
                  <a:gd name="T27" fmla="*/ 10 h 11"/>
                  <a:gd name="T28" fmla="*/ 9 w 11"/>
                  <a:gd name="T29" fmla="*/ 9 h 11"/>
                  <a:gd name="T30" fmla="*/ 10 w 11"/>
                  <a:gd name="T31" fmla="*/ 8 h 11"/>
                  <a:gd name="T32" fmla="*/ 11 w 11"/>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6"/>
                    </a:moveTo>
                    <a:lnTo>
                      <a:pt x="10" y="4"/>
                    </a:lnTo>
                    <a:lnTo>
                      <a:pt x="9" y="2"/>
                    </a:lnTo>
                    <a:lnTo>
                      <a:pt x="7" y="1"/>
                    </a:lnTo>
                    <a:lnTo>
                      <a:pt x="5" y="0"/>
                    </a:lnTo>
                    <a:lnTo>
                      <a:pt x="3" y="1"/>
                    </a:lnTo>
                    <a:lnTo>
                      <a:pt x="2" y="2"/>
                    </a:lnTo>
                    <a:lnTo>
                      <a:pt x="1" y="4"/>
                    </a:lnTo>
                    <a:lnTo>
                      <a:pt x="0" y="6"/>
                    </a:lnTo>
                    <a:lnTo>
                      <a:pt x="1" y="8"/>
                    </a:lnTo>
                    <a:lnTo>
                      <a:pt x="2" y="9"/>
                    </a:lnTo>
                    <a:lnTo>
                      <a:pt x="3" y="10"/>
                    </a:lnTo>
                    <a:lnTo>
                      <a:pt x="5" y="11"/>
                    </a:lnTo>
                    <a:lnTo>
                      <a:pt x="7" y="10"/>
                    </a:lnTo>
                    <a:lnTo>
                      <a:pt x="9" y="9"/>
                    </a:lnTo>
                    <a:lnTo>
                      <a:pt x="10" y="8"/>
                    </a:lnTo>
                    <a:lnTo>
                      <a:pt x="11"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0" name="Freeform 572"/>
              <p:cNvSpPr>
                <a:spLocks noChangeAspect="1"/>
              </p:cNvSpPr>
              <p:nvPr/>
            </p:nvSpPr>
            <p:spPr bwMode="auto">
              <a:xfrm>
                <a:off x="1986" y="3457"/>
                <a:ext cx="34" cy="44"/>
              </a:xfrm>
              <a:custGeom>
                <a:avLst/>
                <a:gdLst>
                  <a:gd name="T0" fmla="*/ 14 w 34"/>
                  <a:gd name="T1" fmla="*/ 11 h 44"/>
                  <a:gd name="T2" fmla="*/ 14 w 34"/>
                  <a:gd name="T3" fmla="*/ 0 h 44"/>
                  <a:gd name="T4" fmla="*/ 0 w 34"/>
                  <a:gd name="T5" fmla="*/ 1 h 44"/>
                  <a:gd name="T6" fmla="*/ 0 w 34"/>
                  <a:gd name="T7" fmla="*/ 4 h 44"/>
                  <a:gd name="T8" fmla="*/ 2 w 34"/>
                  <a:gd name="T9" fmla="*/ 4 h 44"/>
                  <a:gd name="T10" fmla="*/ 4 w 34"/>
                  <a:gd name="T11" fmla="*/ 4 h 44"/>
                  <a:gd name="T12" fmla="*/ 6 w 34"/>
                  <a:gd name="T13" fmla="*/ 4 h 44"/>
                  <a:gd name="T14" fmla="*/ 7 w 34"/>
                  <a:gd name="T15" fmla="*/ 5 h 44"/>
                  <a:gd name="T16" fmla="*/ 7 w 34"/>
                  <a:gd name="T17" fmla="*/ 6 h 44"/>
                  <a:gd name="T18" fmla="*/ 8 w 34"/>
                  <a:gd name="T19" fmla="*/ 7 h 44"/>
                  <a:gd name="T20" fmla="*/ 8 w 34"/>
                  <a:gd name="T21" fmla="*/ 8 h 44"/>
                  <a:gd name="T22" fmla="*/ 8 w 34"/>
                  <a:gd name="T23" fmla="*/ 10 h 44"/>
                  <a:gd name="T24" fmla="*/ 8 w 34"/>
                  <a:gd name="T25" fmla="*/ 36 h 44"/>
                  <a:gd name="T26" fmla="*/ 8 w 34"/>
                  <a:gd name="T27" fmla="*/ 39 h 44"/>
                  <a:gd name="T28" fmla="*/ 6 w 34"/>
                  <a:gd name="T29" fmla="*/ 40 h 44"/>
                  <a:gd name="T30" fmla="*/ 4 w 34"/>
                  <a:gd name="T31" fmla="*/ 41 h 44"/>
                  <a:gd name="T32" fmla="*/ 0 w 34"/>
                  <a:gd name="T33" fmla="*/ 41 h 44"/>
                  <a:gd name="T34" fmla="*/ 0 w 34"/>
                  <a:gd name="T35" fmla="*/ 44 h 44"/>
                  <a:gd name="T36" fmla="*/ 6 w 34"/>
                  <a:gd name="T37" fmla="*/ 44 h 44"/>
                  <a:gd name="T38" fmla="*/ 11 w 34"/>
                  <a:gd name="T39" fmla="*/ 44 h 44"/>
                  <a:gd name="T40" fmla="*/ 18 w 34"/>
                  <a:gd name="T41" fmla="*/ 44 h 44"/>
                  <a:gd name="T42" fmla="*/ 24 w 34"/>
                  <a:gd name="T43" fmla="*/ 44 h 44"/>
                  <a:gd name="T44" fmla="*/ 24 w 34"/>
                  <a:gd name="T45" fmla="*/ 41 h 44"/>
                  <a:gd name="T46" fmla="*/ 22 w 34"/>
                  <a:gd name="T47" fmla="*/ 41 h 44"/>
                  <a:gd name="T48" fmla="*/ 18 w 34"/>
                  <a:gd name="T49" fmla="*/ 41 h 44"/>
                  <a:gd name="T50" fmla="*/ 15 w 34"/>
                  <a:gd name="T51" fmla="*/ 40 h 44"/>
                  <a:gd name="T52" fmla="*/ 15 w 34"/>
                  <a:gd name="T53" fmla="*/ 38 h 44"/>
                  <a:gd name="T54" fmla="*/ 14 w 34"/>
                  <a:gd name="T55" fmla="*/ 36 h 44"/>
                  <a:gd name="T56" fmla="*/ 14 w 34"/>
                  <a:gd name="T57" fmla="*/ 21 h 44"/>
                  <a:gd name="T58" fmla="*/ 15 w 34"/>
                  <a:gd name="T59" fmla="*/ 14 h 44"/>
                  <a:gd name="T60" fmla="*/ 17 w 34"/>
                  <a:gd name="T61" fmla="*/ 8 h 44"/>
                  <a:gd name="T62" fmla="*/ 21 w 34"/>
                  <a:gd name="T63" fmla="*/ 3 h 44"/>
                  <a:gd name="T64" fmla="*/ 26 w 34"/>
                  <a:gd name="T65" fmla="*/ 2 h 44"/>
                  <a:gd name="T66" fmla="*/ 27 w 34"/>
                  <a:gd name="T67" fmla="*/ 2 h 44"/>
                  <a:gd name="T68" fmla="*/ 27 w 34"/>
                  <a:gd name="T69" fmla="*/ 2 h 44"/>
                  <a:gd name="T70" fmla="*/ 26 w 34"/>
                  <a:gd name="T71" fmla="*/ 3 h 44"/>
                  <a:gd name="T72" fmla="*/ 25 w 34"/>
                  <a:gd name="T73" fmla="*/ 4 h 44"/>
                  <a:gd name="T74" fmla="*/ 25 w 34"/>
                  <a:gd name="T75" fmla="*/ 6 h 44"/>
                  <a:gd name="T76" fmla="*/ 25 w 34"/>
                  <a:gd name="T77" fmla="*/ 8 h 44"/>
                  <a:gd name="T78" fmla="*/ 26 w 34"/>
                  <a:gd name="T79" fmla="*/ 9 h 44"/>
                  <a:gd name="T80" fmla="*/ 28 w 34"/>
                  <a:gd name="T81" fmla="*/ 10 h 44"/>
                  <a:gd name="T82" fmla="*/ 29 w 34"/>
                  <a:gd name="T83" fmla="*/ 10 h 44"/>
                  <a:gd name="T84" fmla="*/ 31 w 34"/>
                  <a:gd name="T85" fmla="*/ 10 h 44"/>
                  <a:gd name="T86" fmla="*/ 32 w 34"/>
                  <a:gd name="T87" fmla="*/ 9 h 44"/>
                  <a:gd name="T88" fmla="*/ 33 w 34"/>
                  <a:gd name="T89" fmla="*/ 8 h 44"/>
                  <a:gd name="T90" fmla="*/ 34 w 34"/>
                  <a:gd name="T91" fmla="*/ 6 h 44"/>
                  <a:gd name="T92" fmla="*/ 33 w 34"/>
                  <a:gd name="T93" fmla="*/ 4 h 44"/>
                  <a:gd name="T94" fmla="*/ 31 w 34"/>
                  <a:gd name="T95" fmla="*/ 2 h 44"/>
                  <a:gd name="T96" fmla="*/ 29 w 34"/>
                  <a:gd name="T97" fmla="*/ 0 h 44"/>
                  <a:gd name="T98" fmla="*/ 26 w 34"/>
                  <a:gd name="T99" fmla="*/ 0 h 44"/>
                  <a:gd name="T100" fmla="*/ 24 w 34"/>
                  <a:gd name="T101" fmla="*/ 0 h 44"/>
                  <a:gd name="T102" fmla="*/ 21 w 34"/>
                  <a:gd name="T103" fmla="*/ 1 h 44"/>
                  <a:gd name="T104" fmla="*/ 19 w 34"/>
                  <a:gd name="T105" fmla="*/ 2 h 44"/>
                  <a:gd name="T106" fmla="*/ 18 w 34"/>
                  <a:gd name="T107" fmla="*/ 4 h 44"/>
                  <a:gd name="T108" fmla="*/ 16 w 34"/>
                  <a:gd name="T109" fmla="*/ 5 h 44"/>
                  <a:gd name="T110" fmla="*/ 15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2" y="4"/>
                    </a:lnTo>
                    <a:lnTo>
                      <a:pt x="4" y="4"/>
                    </a:lnTo>
                    <a:lnTo>
                      <a:pt x="6" y="4"/>
                    </a:lnTo>
                    <a:lnTo>
                      <a:pt x="7" y="5"/>
                    </a:lnTo>
                    <a:lnTo>
                      <a:pt x="7" y="6"/>
                    </a:lnTo>
                    <a:lnTo>
                      <a:pt x="8" y="7"/>
                    </a:lnTo>
                    <a:lnTo>
                      <a:pt x="8" y="8"/>
                    </a:lnTo>
                    <a:lnTo>
                      <a:pt x="8" y="10"/>
                    </a:lnTo>
                    <a:lnTo>
                      <a:pt x="8" y="36"/>
                    </a:lnTo>
                    <a:lnTo>
                      <a:pt x="8" y="39"/>
                    </a:lnTo>
                    <a:lnTo>
                      <a:pt x="6" y="40"/>
                    </a:lnTo>
                    <a:lnTo>
                      <a:pt x="4" y="41"/>
                    </a:lnTo>
                    <a:lnTo>
                      <a:pt x="0" y="41"/>
                    </a:lnTo>
                    <a:lnTo>
                      <a:pt x="0" y="44"/>
                    </a:lnTo>
                    <a:lnTo>
                      <a:pt x="6" y="44"/>
                    </a:lnTo>
                    <a:lnTo>
                      <a:pt x="11" y="44"/>
                    </a:lnTo>
                    <a:lnTo>
                      <a:pt x="18" y="44"/>
                    </a:lnTo>
                    <a:lnTo>
                      <a:pt x="24" y="44"/>
                    </a:lnTo>
                    <a:lnTo>
                      <a:pt x="24" y="41"/>
                    </a:lnTo>
                    <a:lnTo>
                      <a:pt x="22" y="41"/>
                    </a:lnTo>
                    <a:lnTo>
                      <a:pt x="18" y="41"/>
                    </a:lnTo>
                    <a:lnTo>
                      <a:pt x="15" y="40"/>
                    </a:lnTo>
                    <a:lnTo>
                      <a:pt x="15" y="38"/>
                    </a:lnTo>
                    <a:lnTo>
                      <a:pt x="14" y="36"/>
                    </a:lnTo>
                    <a:lnTo>
                      <a:pt x="14" y="21"/>
                    </a:lnTo>
                    <a:lnTo>
                      <a:pt x="15" y="14"/>
                    </a:lnTo>
                    <a:lnTo>
                      <a:pt x="17" y="8"/>
                    </a:lnTo>
                    <a:lnTo>
                      <a:pt x="21" y="3"/>
                    </a:lnTo>
                    <a:lnTo>
                      <a:pt x="26" y="2"/>
                    </a:lnTo>
                    <a:lnTo>
                      <a:pt x="27" y="2"/>
                    </a:lnTo>
                    <a:lnTo>
                      <a:pt x="27" y="2"/>
                    </a:lnTo>
                    <a:lnTo>
                      <a:pt x="26" y="3"/>
                    </a:lnTo>
                    <a:lnTo>
                      <a:pt x="25" y="4"/>
                    </a:lnTo>
                    <a:lnTo>
                      <a:pt x="25" y="6"/>
                    </a:lnTo>
                    <a:lnTo>
                      <a:pt x="25" y="8"/>
                    </a:lnTo>
                    <a:lnTo>
                      <a:pt x="26" y="9"/>
                    </a:lnTo>
                    <a:lnTo>
                      <a:pt x="28" y="10"/>
                    </a:lnTo>
                    <a:lnTo>
                      <a:pt x="29" y="10"/>
                    </a:lnTo>
                    <a:lnTo>
                      <a:pt x="31" y="10"/>
                    </a:lnTo>
                    <a:lnTo>
                      <a:pt x="32" y="9"/>
                    </a:lnTo>
                    <a:lnTo>
                      <a:pt x="33" y="8"/>
                    </a:lnTo>
                    <a:lnTo>
                      <a:pt x="34" y="6"/>
                    </a:lnTo>
                    <a:lnTo>
                      <a:pt x="33" y="4"/>
                    </a:lnTo>
                    <a:lnTo>
                      <a:pt x="31" y="2"/>
                    </a:lnTo>
                    <a:lnTo>
                      <a:pt x="29" y="0"/>
                    </a:lnTo>
                    <a:lnTo>
                      <a:pt x="26" y="0"/>
                    </a:lnTo>
                    <a:lnTo>
                      <a:pt x="24" y="0"/>
                    </a:lnTo>
                    <a:lnTo>
                      <a:pt x="21" y="1"/>
                    </a:lnTo>
                    <a:lnTo>
                      <a:pt x="19" y="2"/>
                    </a:lnTo>
                    <a:lnTo>
                      <a:pt x="18" y="4"/>
                    </a:lnTo>
                    <a:lnTo>
                      <a:pt x="16" y="5"/>
                    </a:lnTo>
                    <a:lnTo>
                      <a:pt x="15"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1" name="Freeform 573"/>
              <p:cNvSpPr>
                <a:spLocks noChangeAspect="1" noEditPoints="1"/>
              </p:cNvSpPr>
              <p:nvPr/>
            </p:nvSpPr>
            <p:spPr bwMode="auto">
              <a:xfrm>
                <a:off x="2025" y="3456"/>
                <a:ext cx="39" cy="46"/>
              </a:xfrm>
              <a:custGeom>
                <a:avLst/>
                <a:gdLst>
                  <a:gd name="T0" fmla="*/ 8 w 39"/>
                  <a:gd name="T1" fmla="*/ 20 h 46"/>
                  <a:gd name="T2" fmla="*/ 10 w 39"/>
                  <a:gd name="T3" fmla="*/ 11 h 46"/>
                  <a:gd name="T4" fmla="*/ 14 w 39"/>
                  <a:gd name="T5" fmla="*/ 5 h 46"/>
                  <a:gd name="T6" fmla="*/ 18 w 39"/>
                  <a:gd name="T7" fmla="*/ 3 h 46"/>
                  <a:gd name="T8" fmla="*/ 21 w 39"/>
                  <a:gd name="T9" fmla="*/ 2 h 46"/>
                  <a:gd name="T10" fmla="*/ 24 w 39"/>
                  <a:gd name="T11" fmla="*/ 3 h 46"/>
                  <a:gd name="T12" fmla="*/ 27 w 39"/>
                  <a:gd name="T13" fmla="*/ 5 h 46"/>
                  <a:gd name="T14" fmla="*/ 29 w 39"/>
                  <a:gd name="T15" fmla="*/ 7 h 46"/>
                  <a:gd name="T16" fmla="*/ 30 w 39"/>
                  <a:gd name="T17" fmla="*/ 10 h 46"/>
                  <a:gd name="T18" fmla="*/ 31 w 39"/>
                  <a:gd name="T19" fmla="*/ 13 h 46"/>
                  <a:gd name="T20" fmla="*/ 32 w 39"/>
                  <a:gd name="T21" fmla="*/ 15 h 46"/>
                  <a:gd name="T22" fmla="*/ 32 w 39"/>
                  <a:gd name="T23" fmla="*/ 18 h 46"/>
                  <a:gd name="T24" fmla="*/ 32 w 39"/>
                  <a:gd name="T25" fmla="*/ 20 h 46"/>
                  <a:gd name="T26" fmla="*/ 8 w 39"/>
                  <a:gd name="T27" fmla="*/ 20 h 46"/>
                  <a:gd name="T28" fmla="*/ 8 w 39"/>
                  <a:gd name="T29" fmla="*/ 22 h 46"/>
                  <a:gd name="T30" fmla="*/ 36 w 39"/>
                  <a:gd name="T31" fmla="*/ 22 h 46"/>
                  <a:gd name="T32" fmla="*/ 37 w 39"/>
                  <a:gd name="T33" fmla="*/ 22 h 46"/>
                  <a:gd name="T34" fmla="*/ 38 w 39"/>
                  <a:gd name="T35" fmla="*/ 22 h 46"/>
                  <a:gd name="T36" fmla="*/ 39 w 39"/>
                  <a:gd name="T37" fmla="*/ 21 h 46"/>
                  <a:gd name="T38" fmla="*/ 39 w 39"/>
                  <a:gd name="T39" fmla="*/ 20 h 46"/>
                  <a:gd name="T40" fmla="*/ 38 w 39"/>
                  <a:gd name="T41" fmla="*/ 13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7 w 39"/>
                  <a:gd name="T75" fmla="*/ 32 h 46"/>
                  <a:gd name="T76" fmla="*/ 36 w 39"/>
                  <a:gd name="T77" fmla="*/ 32 h 46"/>
                  <a:gd name="T78" fmla="*/ 36 w 39"/>
                  <a:gd name="T79" fmla="*/ 33 h 46"/>
                  <a:gd name="T80" fmla="*/ 35 w 39"/>
                  <a:gd name="T81" fmla="*/ 37 h 46"/>
                  <a:gd name="T82" fmla="*/ 33 w 39"/>
                  <a:gd name="T83" fmla="*/ 39 h 46"/>
                  <a:gd name="T84" fmla="*/ 31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7 h 46"/>
                  <a:gd name="T104" fmla="*/ 10 w 39"/>
                  <a:gd name="T105" fmla="*/ 33 h 46"/>
                  <a:gd name="T106" fmla="*/ 9 w 39"/>
                  <a:gd name="T107" fmla="*/ 29 h 46"/>
                  <a:gd name="T108" fmla="*/ 8 w 39"/>
                  <a:gd name="T109" fmla="*/ 25 h 46"/>
                  <a:gd name="T110" fmla="*/ 8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20"/>
                    </a:moveTo>
                    <a:lnTo>
                      <a:pt x="10" y="11"/>
                    </a:lnTo>
                    <a:lnTo>
                      <a:pt x="14" y="5"/>
                    </a:lnTo>
                    <a:lnTo>
                      <a:pt x="18" y="3"/>
                    </a:lnTo>
                    <a:lnTo>
                      <a:pt x="21" y="2"/>
                    </a:lnTo>
                    <a:lnTo>
                      <a:pt x="24" y="3"/>
                    </a:lnTo>
                    <a:lnTo>
                      <a:pt x="27" y="5"/>
                    </a:lnTo>
                    <a:lnTo>
                      <a:pt x="29" y="7"/>
                    </a:lnTo>
                    <a:lnTo>
                      <a:pt x="30" y="10"/>
                    </a:lnTo>
                    <a:lnTo>
                      <a:pt x="31" y="13"/>
                    </a:lnTo>
                    <a:lnTo>
                      <a:pt x="32" y="15"/>
                    </a:lnTo>
                    <a:lnTo>
                      <a:pt x="32" y="18"/>
                    </a:lnTo>
                    <a:lnTo>
                      <a:pt x="32" y="20"/>
                    </a:lnTo>
                    <a:lnTo>
                      <a:pt x="8" y="20"/>
                    </a:lnTo>
                    <a:close/>
                    <a:moveTo>
                      <a:pt x="8" y="22"/>
                    </a:moveTo>
                    <a:lnTo>
                      <a:pt x="36" y="22"/>
                    </a:lnTo>
                    <a:lnTo>
                      <a:pt x="37" y="22"/>
                    </a:lnTo>
                    <a:lnTo>
                      <a:pt x="38" y="22"/>
                    </a:lnTo>
                    <a:lnTo>
                      <a:pt x="39" y="21"/>
                    </a:lnTo>
                    <a:lnTo>
                      <a:pt x="39" y="20"/>
                    </a:lnTo>
                    <a:lnTo>
                      <a:pt x="38" y="13"/>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7" y="32"/>
                    </a:lnTo>
                    <a:lnTo>
                      <a:pt x="36" y="32"/>
                    </a:lnTo>
                    <a:lnTo>
                      <a:pt x="36" y="33"/>
                    </a:lnTo>
                    <a:lnTo>
                      <a:pt x="35" y="37"/>
                    </a:lnTo>
                    <a:lnTo>
                      <a:pt x="33" y="39"/>
                    </a:lnTo>
                    <a:lnTo>
                      <a:pt x="31" y="41"/>
                    </a:lnTo>
                    <a:lnTo>
                      <a:pt x="28" y="42"/>
                    </a:lnTo>
                    <a:lnTo>
                      <a:pt x="26" y="43"/>
                    </a:lnTo>
                    <a:lnTo>
                      <a:pt x="25" y="43"/>
                    </a:lnTo>
                    <a:lnTo>
                      <a:pt x="23" y="43"/>
                    </a:lnTo>
                    <a:lnTo>
                      <a:pt x="23" y="43"/>
                    </a:lnTo>
                    <a:lnTo>
                      <a:pt x="19" y="43"/>
                    </a:lnTo>
                    <a:lnTo>
                      <a:pt x="16" y="41"/>
                    </a:lnTo>
                    <a:lnTo>
                      <a:pt x="13" y="39"/>
                    </a:lnTo>
                    <a:lnTo>
                      <a:pt x="11" y="37"/>
                    </a:lnTo>
                    <a:lnTo>
                      <a:pt x="10"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2" name="Freeform 574"/>
              <p:cNvSpPr>
                <a:spLocks noChangeAspect="1"/>
              </p:cNvSpPr>
              <p:nvPr/>
            </p:nvSpPr>
            <p:spPr bwMode="auto">
              <a:xfrm>
                <a:off x="2070" y="3457"/>
                <a:ext cx="78" cy="44"/>
              </a:xfrm>
              <a:custGeom>
                <a:avLst/>
                <a:gdLst>
                  <a:gd name="T0" fmla="*/ 8 w 78"/>
                  <a:gd name="T1" fmla="*/ 36 h 44"/>
                  <a:gd name="T2" fmla="*/ 6 w 78"/>
                  <a:gd name="T3" fmla="*/ 40 h 44"/>
                  <a:gd name="T4" fmla="*/ 0 w 78"/>
                  <a:gd name="T5" fmla="*/ 41 h 44"/>
                  <a:gd name="T6" fmla="*/ 3 w 78"/>
                  <a:gd name="T7" fmla="*/ 44 h 44"/>
                  <a:gd name="T8" fmla="*/ 9 w 78"/>
                  <a:gd name="T9" fmla="*/ 44 h 44"/>
                  <a:gd name="T10" fmla="*/ 13 w 78"/>
                  <a:gd name="T11" fmla="*/ 44 h 44"/>
                  <a:gd name="T12" fmla="*/ 19 w 78"/>
                  <a:gd name="T13" fmla="*/ 44 h 44"/>
                  <a:gd name="T14" fmla="*/ 22 w 78"/>
                  <a:gd name="T15" fmla="*/ 41 h 44"/>
                  <a:gd name="T16" fmla="*/ 16 w 78"/>
                  <a:gd name="T17" fmla="*/ 40 h 44"/>
                  <a:gd name="T18" fmla="*/ 14 w 78"/>
                  <a:gd name="T19" fmla="*/ 36 h 44"/>
                  <a:gd name="T20" fmla="*/ 16 w 78"/>
                  <a:gd name="T21" fmla="*/ 11 h 44"/>
                  <a:gd name="T22" fmla="*/ 23 w 78"/>
                  <a:gd name="T23" fmla="*/ 3 h 44"/>
                  <a:gd name="T24" fmla="*/ 30 w 78"/>
                  <a:gd name="T25" fmla="*/ 2 h 44"/>
                  <a:gd name="T26" fmla="*/ 33 w 78"/>
                  <a:gd name="T27" fmla="*/ 4 h 44"/>
                  <a:gd name="T28" fmla="*/ 35 w 78"/>
                  <a:gd name="T29" fmla="*/ 7 h 44"/>
                  <a:gd name="T30" fmla="*/ 35 w 78"/>
                  <a:gd name="T31" fmla="*/ 11 h 44"/>
                  <a:gd name="T32" fmla="*/ 35 w 78"/>
                  <a:gd name="T33" fmla="*/ 36 h 44"/>
                  <a:gd name="T34" fmla="*/ 34 w 78"/>
                  <a:gd name="T35" fmla="*/ 40 h 44"/>
                  <a:gd name="T36" fmla="*/ 28 w 78"/>
                  <a:gd name="T37" fmla="*/ 41 h 44"/>
                  <a:gd name="T38" fmla="*/ 30 w 78"/>
                  <a:gd name="T39" fmla="*/ 44 h 44"/>
                  <a:gd name="T40" fmla="*/ 36 w 78"/>
                  <a:gd name="T41" fmla="*/ 44 h 44"/>
                  <a:gd name="T42" fmla="*/ 41 w 78"/>
                  <a:gd name="T43" fmla="*/ 44 h 44"/>
                  <a:gd name="T44" fmla="*/ 47 w 78"/>
                  <a:gd name="T45" fmla="*/ 44 h 44"/>
                  <a:gd name="T46" fmla="*/ 50 w 78"/>
                  <a:gd name="T47" fmla="*/ 41 h 44"/>
                  <a:gd name="T48" fmla="*/ 44 w 78"/>
                  <a:gd name="T49" fmla="*/ 40 h 44"/>
                  <a:gd name="T50" fmla="*/ 42 w 78"/>
                  <a:gd name="T51" fmla="*/ 36 h 44"/>
                  <a:gd name="T52" fmla="*/ 43 w 78"/>
                  <a:gd name="T53" fmla="*/ 11 h 44"/>
                  <a:gd name="T54" fmla="*/ 51 w 78"/>
                  <a:gd name="T55" fmla="*/ 3 h 44"/>
                  <a:gd name="T56" fmla="*/ 58 w 78"/>
                  <a:gd name="T57" fmla="*/ 2 h 44"/>
                  <a:gd name="T58" fmla="*/ 61 w 78"/>
                  <a:gd name="T59" fmla="*/ 4 h 44"/>
                  <a:gd name="T60" fmla="*/ 62 w 78"/>
                  <a:gd name="T61" fmla="*/ 7 h 44"/>
                  <a:gd name="T62" fmla="*/ 63 w 78"/>
                  <a:gd name="T63" fmla="*/ 11 h 44"/>
                  <a:gd name="T64" fmla="*/ 63 w 78"/>
                  <a:gd name="T65" fmla="*/ 36 h 44"/>
                  <a:gd name="T66" fmla="*/ 62 w 78"/>
                  <a:gd name="T67" fmla="*/ 40 h 44"/>
                  <a:gd name="T68" fmla="*/ 55 w 78"/>
                  <a:gd name="T69" fmla="*/ 41 h 44"/>
                  <a:gd name="T70" fmla="*/ 58 w 78"/>
                  <a:gd name="T71" fmla="*/ 44 h 44"/>
                  <a:gd name="T72" fmla="*/ 64 w 78"/>
                  <a:gd name="T73" fmla="*/ 44 h 44"/>
                  <a:gd name="T74" fmla="*/ 69 w 78"/>
                  <a:gd name="T75" fmla="*/ 44 h 44"/>
                  <a:gd name="T76" fmla="*/ 75 w 78"/>
                  <a:gd name="T77" fmla="*/ 44 h 44"/>
                  <a:gd name="T78" fmla="*/ 78 w 78"/>
                  <a:gd name="T79" fmla="*/ 41 h 44"/>
                  <a:gd name="T80" fmla="*/ 72 w 78"/>
                  <a:gd name="T81" fmla="*/ 40 h 44"/>
                  <a:gd name="T82" fmla="*/ 70 w 78"/>
                  <a:gd name="T83" fmla="*/ 38 h 44"/>
                  <a:gd name="T84" fmla="*/ 70 w 78"/>
                  <a:gd name="T85" fmla="*/ 13 h 44"/>
                  <a:gd name="T86" fmla="*/ 69 w 78"/>
                  <a:gd name="T87" fmla="*/ 6 h 44"/>
                  <a:gd name="T88" fmla="*/ 65 w 78"/>
                  <a:gd name="T89" fmla="*/ 2 h 44"/>
                  <a:gd name="T90" fmla="*/ 60 w 78"/>
                  <a:gd name="T91" fmla="*/ 0 h 44"/>
                  <a:gd name="T92" fmla="*/ 51 w 78"/>
                  <a:gd name="T93" fmla="*/ 1 h 44"/>
                  <a:gd name="T94" fmla="*/ 44 w 78"/>
                  <a:gd name="T95" fmla="*/ 6 h 44"/>
                  <a:gd name="T96" fmla="*/ 41 w 78"/>
                  <a:gd name="T97" fmla="*/ 7 h 44"/>
                  <a:gd name="T98" fmla="*/ 38 w 78"/>
                  <a:gd name="T99" fmla="*/ 3 h 44"/>
                  <a:gd name="T100" fmla="*/ 34 w 78"/>
                  <a:gd name="T101" fmla="*/ 1 h 44"/>
                  <a:gd name="T102" fmla="*/ 30 w 78"/>
                  <a:gd name="T103" fmla="*/ 0 h 44"/>
                  <a:gd name="T104" fmla="*/ 24 w 78"/>
                  <a:gd name="T105" fmla="*/ 1 h 44"/>
                  <a:gd name="T106" fmla="*/ 16 w 78"/>
                  <a:gd name="T107" fmla="*/ 6 h 44"/>
                  <a:gd name="T108" fmla="*/ 14 w 78"/>
                  <a:gd name="T109" fmla="*/ 0 h 44"/>
                  <a:gd name="T110" fmla="*/ 0 w 78"/>
                  <a:gd name="T111" fmla="*/ 4 h 44"/>
                  <a:gd name="T112" fmla="*/ 4 w 78"/>
                  <a:gd name="T113" fmla="*/ 4 h 44"/>
                  <a:gd name="T114" fmla="*/ 6 w 78"/>
                  <a:gd name="T115" fmla="*/ 5 h 44"/>
                  <a:gd name="T116" fmla="*/ 7 w 78"/>
                  <a:gd name="T117" fmla="*/ 7 h 44"/>
                  <a:gd name="T118" fmla="*/ 8 w 78"/>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10"/>
                    </a:moveTo>
                    <a:lnTo>
                      <a:pt x="8" y="36"/>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2" y="41"/>
                    </a:lnTo>
                    <a:lnTo>
                      <a:pt x="28" y="41"/>
                    </a:lnTo>
                    <a:lnTo>
                      <a:pt x="28" y="44"/>
                    </a:lnTo>
                    <a:lnTo>
                      <a:pt x="30" y="44"/>
                    </a:lnTo>
                    <a:lnTo>
                      <a:pt x="33" y="44"/>
                    </a:lnTo>
                    <a:lnTo>
                      <a:pt x="36" y="44"/>
                    </a:lnTo>
                    <a:lnTo>
                      <a:pt x="39" y="44"/>
                    </a:lnTo>
                    <a:lnTo>
                      <a:pt x="41" y="44"/>
                    </a:lnTo>
                    <a:lnTo>
                      <a:pt x="44" y="44"/>
                    </a:lnTo>
                    <a:lnTo>
                      <a:pt x="47" y="44"/>
                    </a:lnTo>
                    <a:lnTo>
                      <a:pt x="50" y="44"/>
                    </a:lnTo>
                    <a:lnTo>
                      <a:pt x="50" y="41"/>
                    </a:lnTo>
                    <a:lnTo>
                      <a:pt x="46" y="41"/>
                    </a:lnTo>
                    <a:lnTo>
                      <a:pt x="44" y="40"/>
                    </a:lnTo>
                    <a:lnTo>
                      <a:pt x="42" y="39"/>
                    </a:lnTo>
                    <a:lnTo>
                      <a:pt x="42" y="36"/>
                    </a:lnTo>
                    <a:lnTo>
                      <a:pt x="42" y="18"/>
                    </a:lnTo>
                    <a:lnTo>
                      <a:pt x="43" y="11"/>
                    </a:lnTo>
                    <a:lnTo>
                      <a:pt x="46" y="6"/>
                    </a:lnTo>
                    <a:lnTo>
                      <a:pt x="51" y="3"/>
                    </a:lnTo>
                    <a:lnTo>
                      <a:pt x="56" y="2"/>
                    </a:lnTo>
                    <a:lnTo>
                      <a:pt x="58" y="2"/>
                    </a:lnTo>
                    <a:lnTo>
                      <a:pt x="59" y="3"/>
                    </a:lnTo>
                    <a:lnTo>
                      <a:pt x="61" y="4"/>
                    </a:lnTo>
                    <a:lnTo>
                      <a:pt x="62" y="5"/>
                    </a:lnTo>
                    <a:lnTo>
                      <a:pt x="62" y="7"/>
                    </a:lnTo>
                    <a:lnTo>
                      <a:pt x="63" y="9"/>
                    </a:lnTo>
                    <a:lnTo>
                      <a:pt x="63" y="11"/>
                    </a:lnTo>
                    <a:lnTo>
                      <a:pt x="63" y="13"/>
                    </a:lnTo>
                    <a:lnTo>
                      <a:pt x="63" y="36"/>
                    </a:lnTo>
                    <a:lnTo>
                      <a:pt x="63" y="39"/>
                    </a:lnTo>
                    <a:lnTo>
                      <a:pt x="62" y="40"/>
                    </a:lnTo>
                    <a:lnTo>
                      <a:pt x="59" y="41"/>
                    </a:lnTo>
                    <a:lnTo>
                      <a:pt x="55" y="41"/>
                    </a:lnTo>
                    <a:lnTo>
                      <a:pt x="55" y="44"/>
                    </a:lnTo>
                    <a:lnTo>
                      <a:pt x="58" y="44"/>
                    </a:lnTo>
                    <a:lnTo>
                      <a:pt x="61" y="44"/>
                    </a:lnTo>
                    <a:lnTo>
                      <a:pt x="64" y="44"/>
                    </a:lnTo>
                    <a:lnTo>
                      <a:pt x="66" y="44"/>
                    </a:lnTo>
                    <a:lnTo>
                      <a:pt x="69" y="44"/>
                    </a:lnTo>
                    <a:lnTo>
                      <a:pt x="72" y="44"/>
                    </a:lnTo>
                    <a:lnTo>
                      <a:pt x="75" y="44"/>
                    </a:lnTo>
                    <a:lnTo>
                      <a:pt x="78" y="44"/>
                    </a:lnTo>
                    <a:lnTo>
                      <a:pt x="78" y="41"/>
                    </a:lnTo>
                    <a:lnTo>
                      <a:pt x="74" y="41"/>
                    </a:lnTo>
                    <a:lnTo>
                      <a:pt x="72" y="40"/>
                    </a:lnTo>
                    <a:lnTo>
                      <a:pt x="70" y="39"/>
                    </a:lnTo>
                    <a:lnTo>
                      <a:pt x="70" y="38"/>
                    </a:lnTo>
                    <a:lnTo>
                      <a:pt x="70" y="19"/>
                    </a:lnTo>
                    <a:lnTo>
                      <a:pt x="70" y="13"/>
                    </a:lnTo>
                    <a:lnTo>
                      <a:pt x="69" y="9"/>
                    </a:lnTo>
                    <a:lnTo>
                      <a:pt x="69" y="6"/>
                    </a:lnTo>
                    <a:lnTo>
                      <a:pt x="67" y="3"/>
                    </a:lnTo>
                    <a:lnTo>
                      <a:pt x="65" y="2"/>
                    </a:lnTo>
                    <a:lnTo>
                      <a:pt x="63" y="1"/>
                    </a:lnTo>
                    <a:lnTo>
                      <a:pt x="60" y="0"/>
                    </a:lnTo>
                    <a:lnTo>
                      <a:pt x="56" y="0"/>
                    </a:lnTo>
                    <a:lnTo>
                      <a:pt x="51" y="1"/>
                    </a:lnTo>
                    <a:lnTo>
                      <a:pt x="47" y="3"/>
                    </a:lnTo>
                    <a:lnTo>
                      <a:pt x="44" y="6"/>
                    </a:lnTo>
                    <a:lnTo>
                      <a:pt x="42" y="10"/>
                    </a:lnTo>
                    <a:lnTo>
                      <a:pt x="41" y="7"/>
                    </a:lnTo>
                    <a:lnTo>
                      <a:pt x="40" y="4"/>
                    </a:lnTo>
                    <a:lnTo>
                      <a:pt x="38" y="3"/>
                    </a:lnTo>
                    <a:lnTo>
                      <a:pt x="36" y="1"/>
                    </a:lnTo>
                    <a:lnTo>
                      <a:pt x="34" y="1"/>
                    </a:lnTo>
                    <a:lnTo>
                      <a:pt x="32" y="0"/>
                    </a:lnTo>
                    <a:lnTo>
                      <a:pt x="30" y="0"/>
                    </a:lnTo>
                    <a:lnTo>
                      <a:pt x="29" y="0"/>
                    </a:lnTo>
                    <a:lnTo>
                      <a:pt x="24" y="1"/>
                    </a:lnTo>
                    <a:lnTo>
                      <a:pt x="20" y="3"/>
                    </a:lnTo>
                    <a:lnTo>
                      <a:pt x="16" y="6"/>
                    </a:lnTo>
                    <a:lnTo>
                      <a:pt x="14" y="10"/>
                    </a:lnTo>
                    <a:lnTo>
                      <a:pt x="14" y="0"/>
                    </a:lnTo>
                    <a:lnTo>
                      <a:pt x="0" y="1"/>
                    </a:lnTo>
                    <a:lnTo>
                      <a:pt x="0" y="4"/>
                    </a:lnTo>
                    <a:lnTo>
                      <a:pt x="2" y="4"/>
                    </a:lnTo>
                    <a:lnTo>
                      <a:pt x="4" y="4"/>
                    </a:lnTo>
                    <a:lnTo>
                      <a:pt x="5" y="4"/>
                    </a:lnTo>
                    <a:lnTo>
                      <a:pt x="6" y="5"/>
                    </a:lnTo>
                    <a:lnTo>
                      <a:pt x="7" y="6"/>
                    </a:lnTo>
                    <a:lnTo>
                      <a:pt x="7"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Freeform 575"/>
              <p:cNvSpPr>
                <a:spLocks noChangeAspect="1" noEditPoints="1"/>
              </p:cNvSpPr>
              <p:nvPr/>
            </p:nvSpPr>
            <p:spPr bwMode="auto">
              <a:xfrm>
                <a:off x="2153" y="3456"/>
                <a:ext cx="44" cy="46"/>
              </a:xfrm>
              <a:custGeom>
                <a:avLst/>
                <a:gdLst>
                  <a:gd name="T0" fmla="*/ 44 w 44"/>
                  <a:gd name="T1" fmla="*/ 24 h 46"/>
                  <a:gd name="T2" fmla="*/ 43 w 44"/>
                  <a:gd name="T3" fmla="*/ 19 h 46"/>
                  <a:gd name="T4" fmla="*/ 42 w 44"/>
                  <a:gd name="T5" fmla="*/ 15 h 46"/>
                  <a:gd name="T6" fmla="*/ 40 w 44"/>
                  <a:gd name="T7" fmla="*/ 10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3 w 44"/>
                  <a:gd name="T27" fmla="*/ 11 h 46"/>
                  <a:gd name="T28" fmla="*/ 1 w 44"/>
                  <a:gd name="T29" fmla="*/ 15 h 46"/>
                  <a:gd name="T30" fmla="*/ 0 w 44"/>
                  <a:gd name="T31" fmla="*/ 19 h 46"/>
                  <a:gd name="T32" fmla="*/ 0 w 44"/>
                  <a:gd name="T33" fmla="*/ 24 h 46"/>
                  <a:gd name="T34" fmla="*/ 1 w 44"/>
                  <a:gd name="T35" fmla="*/ 32 h 46"/>
                  <a:gd name="T36" fmla="*/ 6 w 44"/>
                  <a:gd name="T37" fmla="*/ 40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4 h 46"/>
                  <a:gd name="T50" fmla="*/ 22 w 44"/>
                  <a:gd name="T51" fmla="*/ 43 h 46"/>
                  <a:gd name="T52" fmla="*/ 18 w 44"/>
                  <a:gd name="T53" fmla="*/ 43 h 46"/>
                  <a:gd name="T54" fmla="*/ 15 w 44"/>
                  <a:gd name="T55" fmla="*/ 42 h 46"/>
                  <a:gd name="T56" fmla="*/ 13 w 44"/>
                  <a:gd name="T57" fmla="*/ 40 h 46"/>
                  <a:gd name="T58" fmla="*/ 10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3 h 46"/>
                  <a:gd name="T74" fmla="*/ 10 w 44"/>
                  <a:gd name="T75" fmla="*/ 9 h 46"/>
                  <a:gd name="T76" fmla="*/ 13 w 44"/>
                  <a:gd name="T77" fmla="*/ 6 h 46"/>
                  <a:gd name="T78" fmla="*/ 15 w 44"/>
                  <a:gd name="T79" fmla="*/ 4 h 46"/>
                  <a:gd name="T80" fmla="*/ 18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4 w 44"/>
                  <a:gd name="T93" fmla="*/ 12 h 46"/>
                  <a:gd name="T94" fmla="*/ 35 w 44"/>
                  <a:gd name="T95" fmla="*/ 16 h 46"/>
                  <a:gd name="T96" fmla="*/ 35 w 44"/>
                  <a:gd name="T97" fmla="*/ 20 h 46"/>
                  <a:gd name="T98" fmla="*/ 35 w 44"/>
                  <a:gd name="T99" fmla="*/ 23 h 46"/>
                  <a:gd name="T100" fmla="*/ 35 w 44"/>
                  <a:gd name="T101" fmla="*/ 26 h 46"/>
                  <a:gd name="T102" fmla="*/ 35 w 44"/>
                  <a:gd name="T103" fmla="*/ 29 h 46"/>
                  <a:gd name="T104" fmla="*/ 34 w 44"/>
                  <a:gd name="T105" fmla="*/ 33 h 46"/>
                  <a:gd name="T106" fmla="*/ 33 w 44"/>
                  <a:gd name="T107" fmla="*/ 36 h 46"/>
                  <a:gd name="T108" fmla="*/ 31 w 44"/>
                  <a:gd name="T109" fmla="*/ 39 h 46"/>
                  <a:gd name="T110" fmla="*/ 28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3" y="19"/>
                    </a:lnTo>
                    <a:lnTo>
                      <a:pt x="42" y="15"/>
                    </a:lnTo>
                    <a:lnTo>
                      <a:pt x="40" y="10"/>
                    </a:lnTo>
                    <a:lnTo>
                      <a:pt x="37" y="7"/>
                    </a:lnTo>
                    <a:lnTo>
                      <a:pt x="34" y="4"/>
                    </a:lnTo>
                    <a:lnTo>
                      <a:pt x="30" y="2"/>
                    </a:lnTo>
                    <a:lnTo>
                      <a:pt x="26" y="1"/>
                    </a:lnTo>
                    <a:lnTo>
                      <a:pt x="22" y="0"/>
                    </a:lnTo>
                    <a:lnTo>
                      <a:pt x="17" y="1"/>
                    </a:lnTo>
                    <a:lnTo>
                      <a:pt x="13" y="2"/>
                    </a:lnTo>
                    <a:lnTo>
                      <a:pt x="9" y="4"/>
                    </a:lnTo>
                    <a:lnTo>
                      <a:pt x="6" y="7"/>
                    </a:lnTo>
                    <a:lnTo>
                      <a:pt x="3" y="11"/>
                    </a:lnTo>
                    <a:lnTo>
                      <a:pt x="1" y="15"/>
                    </a:lnTo>
                    <a:lnTo>
                      <a:pt x="0" y="19"/>
                    </a:lnTo>
                    <a:lnTo>
                      <a:pt x="0" y="24"/>
                    </a:lnTo>
                    <a:lnTo>
                      <a:pt x="1" y="32"/>
                    </a:lnTo>
                    <a:lnTo>
                      <a:pt x="6" y="40"/>
                    </a:lnTo>
                    <a:lnTo>
                      <a:pt x="13" y="44"/>
                    </a:lnTo>
                    <a:lnTo>
                      <a:pt x="22" y="46"/>
                    </a:lnTo>
                    <a:lnTo>
                      <a:pt x="30" y="44"/>
                    </a:lnTo>
                    <a:lnTo>
                      <a:pt x="37" y="39"/>
                    </a:lnTo>
                    <a:lnTo>
                      <a:pt x="42" y="32"/>
                    </a:lnTo>
                    <a:lnTo>
                      <a:pt x="44" y="24"/>
                    </a:lnTo>
                    <a:close/>
                    <a:moveTo>
                      <a:pt x="22" y="43"/>
                    </a:moveTo>
                    <a:lnTo>
                      <a:pt x="18" y="43"/>
                    </a:lnTo>
                    <a:lnTo>
                      <a:pt x="15" y="42"/>
                    </a:lnTo>
                    <a:lnTo>
                      <a:pt x="13" y="40"/>
                    </a:lnTo>
                    <a:lnTo>
                      <a:pt x="10" y="37"/>
                    </a:lnTo>
                    <a:lnTo>
                      <a:pt x="9" y="33"/>
                    </a:lnTo>
                    <a:lnTo>
                      <a:pt x="8" y="29"/>
                    </a:lnTo>
                    <a:lnTo>
                      <a:pt x="8" y="26"/>
                    </a:lnTo>
                    <a:lnTo>
                      <a:pt x="8" y="23"/>
                    </a:lnTo>
                    <a:lnTo>
                      <a:pt x="8" y="20"/>
                    </a:lnTo>
                    <a:lnTo>
                      <a:pt x="8" y="16"/>
                    </a:lnTo>
                    <a:lnTo>
                      <a:pt x="9" y="13"/>
                    </a:lnTo>
                    <a:lnTo>
                      <a:pt x="10" y="9"/>
                    </a:lnTo>
                    <a:lnTo>
                      <a:pt x="13" y="6"/>
                    </a:lnTo>
                    <a:lnTo>
                      <a:pt x="15" y="4"/>
                    </a:lnTo>
                    <a:lnTo>
                      <a:pt x="18" y="3"/>
                    </a:lnTo>
                    <a:lnTo>
                      <a:pt x="22" y="2"/>
                    </a:lnTo>
                    <a:lnTo>
                      <a:pt x="25" y="3"/>
                    </a:lnTo>
                    <a:lnTo>
                      <a:pt x="28" y="4"/>
                    </a:lnTo>
                    <a:lnTo>
                      <a:pt x="31" y="6"/>
                    </a:lnTo>
                    <a:lnTo>
                      <a:pt x="33" y="9"/>
                    </a:lnTo>
                    <a:lnTo>
                      <a:pt x="34" y="12"/>
                    </a:lnTo>
                    <a:lnTo>
                      <a:pt x="35" y="16"/>
                    </a:lnTo>
                    <a:lnTo>
                      <a:pt x="35" y="20"/>
                    </a:lnTo>
                    <a:lnTo>
                      <a:pt x="35" y="23"/>
                    </a:lnTo>
                    <a:lnTo>
                      <a:pt x="35" y="26"/>
                    </a:lnTo>
                    <a:lnTo>
                      <a:pt x="35" y="29"/>
                    </a:lnTo>
                    <a:lnTo>
                      <a:pt x="34" y="33"/>
                    </a:lnTo>
                    <a:lnTo>
                      <a:pt x="33" y="36"/>
                    </a:lnTo>
                    <a:lnTo>
                      <a:pt x="31" y="39"/>
                    </a:lnTo>
                    <a:lnTo>
                      <a:pt x="28"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4" name="Freeform 576"/>
              <p:cNvSpPr>
                <a:spLocks noChangeAspect="1"/>
              </p:cNvSpPr>
              <p:nvPr/>
            </p:nvSpPr>
            <p:spPr bwMode="auto">
              <a:xfrm>
                <a:off x="2199" y="3458"/>
                <a:ext cx="48" cy="44"/>
              </a:xfrm>
              <a:custGeom>
                <a:avLst/>
                <a:gdLst>
                  <a:gd name="T0" fmla="*/ 39 w 48"/>
                  <a:gd name="T1" fmla="*/ 10 h 44"/>
                  <a:gd name="T2" fmla="*/ 40 w 48"/>
                  <a:gd name="T3" fmla="*/ 8 h 44"/>
                  <a:gd name="T4" fmla="*/ 42 w 48"/>
                  <a:gd name="T5" fmla="*/ 5 h 44"/>
                  <a:gd name="T6" fmla="*/ 44 w 48"/>
                  <a:gd name="T7" fmla="*/ 4 h 44"/>
                  <a:gd name="T8" fmla="*/ 48 w 48"/>
                  <a:gd name="T9" fmla="*/ 3 h 44"/>
                  <a:gd name="T10" fmla="*/ 48 w 48"/>
                  <a:gd name="T11" fmla="*/ 0 h 44"/>
                  <a:gd name="T12" fmla="*/ 45 w 48"/>
                  <a:gd name="T13" fmla="*/ 0 h 44"/>
                  <a:gd name="T14" fmla="*/ 41 w 48"/>
                  <a:gd name="T15" fmla="*/ 0 h 44"/>
                  <a:gd name="T16" fmla="*/ 39 w 48"/>
                  <a:gd name="T17" fmla="*/ 0 h 44"/>
                  <a:gd name="T18" fmla="*/ 36 w 48"/>
                  <a:gd name="T19" fmla="*/ 0 h 44"/>
                  <a:gd name="T20" fmla="*/ 34 w 48"/>
                  <a:gd name="T21" fmla="*/ 0 h 44"/>
                  <a:gd name="T22" fmla="*/ 32 w 48"/>
                  <a:gd name="T23" fmla="*/ 0 h 44"/>
                  <a:gd name="T24" fmla="*/ 32 w 48"/>
                  <a:gd name="T25" fmla="*/ 3 h 44"/>
                  <a:gd name="T26" fmla="*/ 35 w 48"/>
                  <a:gd name="T27" fmla="*/ 3 h 44"/>
                  <a:gd name="T28" fmla="*/ 36 w 48"/>
                  <a:gd name="T29" fmla="*/ 4 h 44"/>
                  <a:gd name="T30" fmla="*/ 37 w 48"/>
                  <a:gd name="T31" fmla="*/ 6 h 44"/>
                  <a:gd name="T32" fmla="*/ 37 w 48"/>
                  <a:gd name="T33" fmla="*/ 7 h 44"/>
                  <a:gd name="T34" fmla="*/ 37 w 48"/>
                  <a:gd name="T35" fmla="*/ 8 h 44"/>
                  <a:gd name="T36" fmla="*/ 37 w 48"/>
                  <a:gd name="T37" fmla="*/ 10 h 44"/>
                  <a:gd name="T38" fmla="*/ 26 w 48"/>
                  <a:gd name="T39" fmla="*/ 35 h 44"/>
                  <a:gd name="T40" fmla="*/ 15 w 48"/>
                  <a:gd name="T41" fmla="*/ 7 h 44"/>
                  <a:gd name="T42" fmla="*/ 15 w 48"/>
                  <a:gd name="T43" fmla="*/ 6 h 44"/>
                  <a:gd name="T44" fmla="*/ 15 w 48"/>
                  <a:gd name="T45" fmla="*/ 6 h 44"/>
                  <a:gd name="T46" fmla="*/ 15 w 48"/>
                  <a:gd name="T47" fmla="*/ 4 h 44"/>
                  <a:gd name="T48" fmla="*/ 17 w 48"/>
                  <a:gd name="T49" fmla="*/ 3 h 44"/>
                  <a:gd name="T50" fmla="*/ 19 w 48"/>
                  <a:gd name="T51" fmla="*/ 3 h 44"/>
                  <a:gd name="T52" fmla="*/ 20 w 48"/>
                  <a:gd name="T53" fmla="*/ 3 h 44"/>
                  <a:gd name="T54" fmla="*/ 20 w 48"/>
                  <a:gd name="T55" fmla="*/ 0 h 44"/>
                  <a:gd name="T56" fmla="*/ 18 w 48"/>
                  <a:gd name="T57" fmla="*/ 0 h 44"/>
                  <a:gd name="T58" fmla="*/ 15 w 48"/>
                  <a:gd name="T59" fmla="*/ 0 h 44"/>
                  <a:gd name="T60" fmla="*/ 12 w 48"/>
                  <a:gd name="T61" fmla="*/ 0 h 44"/>
                  <a:gd name="T62" fmla="*/ 9 w 48"/>
                  <a:gd name="T63" fmla="*/ 0 h 44"/>
                  <a:gd name="T64" fmla="*/ 5 w 48"/>
                  <a:gd name="T65" fmla="*/ 0 h 44"/>
                  <a:gd name="T66" fmla="*/ 0 w 48"/>
                  <a:gd name="T67" fmla="*/ 0 h 44"/>
                  <a:gd name="T68" fmla="*/ 0 w 48"/>
                  <a:gd name="T69" fmla="*/ 3 h 44"/>
                  <a:gd name="T70" fmla="*/ 3 w 48"/>
                  <a:gd name="T71" fmla="*/ 3 h 44"/>
                  <a:gd name="T72" fmla="*/ 6 w 48"/>
                  <a:gd name="T73" fmla="*/ 4 h 44"/>
                  <a:gd name="T74" fmla="*/ 7 w 48"/>
                  <a:gd name="T75" fmla="*/ 5 h 44"/>
                  <a:gd name="T76" fmla="*/ 8 w 48"/>
                  <a:gd name="T77" fmla="*/ 7 h 44"/>
                  <a:gd name="T78" fmla="*/ 22 w 48"/>
                  <a:gd name="T79" fmla="*/ 42 h 44"/>
                  <a:gd name="T80" fmla="*/ 23 w 48"/>
                  <a:gd name="T81" fmla="*/ 43 h 44"/>
                  <a:gd name="T82" fmla="*/ 24 w 48"/>
                  <a:gd name="T83" fmla="*/ 44 h 44"/>
                  <a:gd name="T84" fmla="*/ 26 w 48"/>
                  <a:gd name="T85" fmla="*/ 43 h 44"/>
                  <a:gd name="T86" fmla="*/ 26 w 48"/>
                  <a:gd name="T87" fmla="*/ 42 h 44"/>
                  <a:gd name="T88" fmla="*/ 39 w 48"/>
                  <a:gd name="T8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4">
                    <a:moveTo>
                      <a:pt x="39" y="10"/>
                    </a:moveTo>
                    <a:lnTo>
                      <a:pt x="40" y="8"/>
                    </a:lnTo>
                    <a:lnTo>
                      <a:pt x="42" y="5"/>
                    </a:lnTo>
                    <a:lnTo>
                      <a:pt x="44" y="4"/>
                    </a:lnTo>
                    <a:lnTo>
                      <a:pt x="48" y="3"/>
                    </a:lnTo>
                    <a:lnTo>
                      <a:pt x="48" y="0"/>
                    </a:lnTo>
                    <a:lnTo>
                      <a:pt x="45" y="0"/>
                    </a:lnTo>
                    <a:lnTo>
                      <a:pt x="41" y="0"/>
                    </a:lnTo>
                    <a:lnTo>
                      <a:pt x="39" y="0"/>
                    </a:lnTo>
                    <a:lnTo>
                      <a:pt x="36" y="0"/>
                    </a:lnTo>
                    <a:lnTo>
                      <a:pt x="34" y="0"/>
                    </a:lnTo>
                    <a:lnTo>
                      <a:pt x="32" y="0"/>
                    </a:lnTo>
                    <a:lnTo>
                      <a:pt x="32" y="3"/>
                    </a:lnTo>
                    <a:lnTo>
                      <a:pt x="35" y="3"/>
                    </a:lnTo>
                    <a:lnTo>
                      <a:pt x="36" y="4"/>
                    </a:lnTo>
                    <a:lnTo>
                      <a:pt x="37" y="6"/>
                    </a:lnTo>
                    <a:lnTo>
                      <a:pt x="37" y="7"/>
                    </a:lnTo>
                    <a:lnTo>
                      <a:pt x="37" y="8"/>
                    </a:lnTo>
                    <a:lnTo>
                      <a:pt x="37" y="10"/>
                    </a:lnTo>
                    <a:lnTo>
                      <a:pt x="26" y="35"/>
                    </a:lnTo>
                    <a:lnTo>
                      <a:pt x="15" y="7"/>
                    </a:lnTo>
                    <a:lnTo>
                      <a:pt x="15" y="6"/>
                    </a:lnTo>
                    <a:lnTo>
                      <a:pt x="15" y="6"/>
                    </a:lnTo>
                    <a:lnTo>
                      <a:pt x="15" y="4"/>
                    </a:lnTo>
                    <a:lnTo>
                      <a:pt x="17" y="3"/>
                    </a:lnTo>
                    <a:lnTo>
                      <a:pt x="19" y="3"/>
                    </a:lnTo>
                    <a:lnTo>
                      <a:pt x="20" y="3"/>
                    </a:lnTo>
                    <a:lnTo>
                      <a:pt x="20" y="0"/>
                    </a:lnTo>
                    <a:lnTo>
                      <a:pt x="18" y="0"/>
                    </a:lnTo>
                    <a:lnTo>
                      <a:pt x="15" y="0"/>
                    </a:lnTo>
                    <a:lnTo>
                      <a:pt x="12" y="0"/>
                    </a:lnTo>
                    <a:lnTo>
                      <a:pt x="9" y="0"/>
                    </a:lnTo>
                    <a:lnTo>
                      <a:pt x="5" y="0"/>
                    </a:lnTo>
                    <a:lnTo>
                      <a:pt x="0" y="0"/>
                    </a:lnTo>
                    <a:lnTo>
                      <a:pt x="0" y="3"/>
                    </a:lnTo>
                    <a:lnTo>
                      <a:pt x="3" y="3"/>
                    </a:lnTo>
                    <a:lnTo>
                      <a:pt x="6" y="4"/>
                    </a:lnTo>
                    <a:lnTo>
                      <a:pt x="7" y="5"/>
                    </a:lnTo>
                    <a:lnTo>
                      <a:pt x="8" y="7"/>
                    </a:lnTo>
                    <a:lnTo>
                      <a:pt x="22" y="42"/>
                    </a:lnTo>
                    <a:lnTo>
                      <a:pt x="23" y="43"/>
                    </a:lnTo>
                    <a:lnTo>
                      <a:pt x="24" y="44"/>
                    </a:lnTo>
                    <a:lnTo>
                      <a:pt x="26" y="43"/>
                    </a:lnTo>
                    <a:lnTo>
                      <a:pt x="26" y="42"/>
                    </a:lnTo>
                    <a:lnTo>
                      <a:pt x="39"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Freeform 577"/>
              <p:cNvSpPr>
                <a:spLocks noChangeAspect="1" noEditPoints="1"/>
              </p:cNvSpPr>
              <p:nvPr/>
            </p:nvSpPr>
            <p:spPr bwMode="auto">
              <a:xfrm>
                <a:off x="2250" y="3456"/>
                <a:ext cx="38" cy="46"/>
              </a:xfrm>
              <a:custGeom>
                <a:avLst/>
                <a:gdLst>
                  <a:gd name="T0" fmla="*/ 8 w 38"/>
                  <a:gd name="T1" fmla="*/ 20 h 46"/>
                  <a:gd name="T2" fmla="*/ 10 w 38"/>
                  <a:gd name="T3" fmla="*/ 11 h 46"/>
                  <a:gd name="T4" fmla="*/ 13 w 38"/>
                  <a:gd name="T5" fmla="*/ 5 h 46"/>
                  <a:gd name="T6" fmla="*/ 17 w 38"/>
                  <a:gd name="T7" fmla="*/ 3 h 46"/>
                  <a:gd name="T8" fmla="*/ 20 w 38"/>
                  <a:gd name="T9" fmla="*/ 2 h 46"/>
                  <a:gd name="T10" fmla="*/ 24 w 38"/>
                  <a:gd name="T11" fmla="*/ 3 h 46"/>
                  <a:gd name="T12" fmla="*/ 26 w 38"/>
                  <a:gd name="T13" fmla="*/ 5 h 46"/>
                  <a:gd name="T14" fmla="*/ 28 w 38"/>
                  <a:gd name="T15" fmla="*/ 7 h 46"/>
                  <a:gd name="T16" fmla="*/ 30 w 38"/>
                  <a:gd name="T17" fmla="*/ 10 h 46"/>
                  <a:gd name="T18" fmla="*/ 31 w 38"/>
                  <a:gd name="T19" fmla="*/ 13 h 46"/>
                  <a:gd name="T20" fmla="*/ 31 w 38"/>
                  <a:gd name="T21" fmla="*/ 15 h 46"/>
                  <a:gd name="T22" fmla="*/ 31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6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1 w 38"/>
                  <a:gd name="T57" fmla="*/ 32 h 46"/>
                  <a:gd name="T58" fmla="*/ 6 w 38"/>
                  <a:gd name="T59" fmla="*/ 39 h 46"/>
                  <a:gd name="T60" fmla="*/ 13 w 38"/>
                  <a:gd name="T61" fmla="*/ 44 h 46"/>
                  <a:gd name="T62" fmla="*/ 21 w 38"/>
                  <a:gd name="T63" fmla="*/ 46 h 46"/>
                  <a:gd name="T64" fmla="*/ 29 w 38"/>
                  <a:gd name="T65" fmla="*/ 44 h 46"/>
                  <a:gd name="T66" fmla="*/ 34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5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8 w 38"/>
                  <a:gd name="T97" fmla="*/ 43 h 46"/>
                  <a:gd name="T98" fmla="*/ 15 w 38"/>
                  <a:gd name="T99" fmla="*/ 41 h 46"/>
                  <a:gd name="T100" fmla="*/ 13 w 38"/>
                  <a:gd name="T101" fmla="*/ 39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5"/>
                    </a:lnTo>
                    <a:lnTo>
                      <a:pt x="17" y="3"/>
                    </a:lnTo>
                    <a:lnTo>
                      <a:pt x="20" y="2"/>
                    </a:lnTo>
                    <a:lnTo>
                      <a:pt x="24" y="3"/>
                    </a:lnTo>
                    <a:lnTo>
                      <a:pt x="26" y="5"/>
                    </a:lnTo>
                    <a:lnTo>
                      <a:pt x="28" y="7"/>
                    </a:lnTo>
                    <a:lnTo>
                      <a:pt x="30" y="10"/>
                    </a:lnTo>
                    <a:lnTo>
                      <a:pt x="31" y="13"/>
                    </a:lnTo>
                    <a:lnTo>
                      <a:pt x="31" y="15"/>
                    </a:lnTo>
                    <a:lnTo>
                      <a:pt x="31" y="18"/>
                    </a:lnTo>
                    <a:lnTo>
                      <a:pt x="32" y="20"/>
                    </a:lnTo>
                    <a:lnTo>
                      <a:pt x="8" y="20"/>
                    </a:lnTo>
                    <a:close/>
                    <a:moveTo>
                      <a:pt x="8" y="22"/>
                    </a:moveTo>
                    <a:lnTo>
                      <a:pt x="36" y="22"/>
                    </a:lnTo>
                    <a:lnTo>
                      <a:pt x="37" y="22"/>
                    </a:lnTo>
                    <a:lnTo>
                      <a:pt x="38" y="22"/>
                    </a:lnTo>
                    <a:lnTo>
                      <a:pt x="38" y="21"/>
                    </a:lnTo>
                    <a:lnTo>
                      <a:pt x="38" y="20"/>
                    </a:lnTo>
                    <a:lnTo>
                      <a:pt x="37" y="13"/>
                    </a:lnTo>
                    <a:lnTo>
                      <a:pt x="34" y="6"/>
                    </a:lnTo>
                    <a:lnTo>
                      <a:pt x="28" y="2"/>
                    </a:lnTo>
                    <a:lnTo>
                      <a:pt x="20" y="0"/>
                    </a:lnTo>
                    <a:lnTo>
                      <a:pt x="12" y="2"/>
                    </a:lnTo>
                    <a:lnTo>
                      <a:pt x="6" y="7"/>
                    </a:lnTo>
                    <a:lnTo>
                      <a:pt x="1" y="14"/>
                    </a:lnTo>
                    <a:lnTo>
                      <a:pt x="0" y="23"/>
                    </a:lnTo>
                    <a:lnTo>
                      <a:pt x="1" y="32"/>
                    </a:lnTo>
                    <a:lnTo>
                      <a:pt x="6" y="39"/>
                    </a:lnTo>
                    <a:lnTo>
                      <a:pt x="13" y="44"/>
                    </a:lnTo>
                    <a:lnTo>
                      <a:pt x="21" y="46"/>
                    </a:lnTo>
                    <a:lnTo>
                      <a:pt x="29" y="44"/>
                    </a:lnTo>
                    <a:lnTo>
                      <a:pt x="34" y="40"/>
                    </a:lnTo>
                    <a:lnTo>
                      <a:pt x="37" y="36"/>
                    </a:lnTo>
                    <a:lnTo>
                      <a:pt x="38" y="33"/>
                    </a:lnTo>
                    <a:lnTo>
                      <a:pt x="38" y="32"/>
                    </a:lnTo>
                    <a:lnTo>
                      <a:pt x="37" y="32"/>
                    </a:lnTo>
                    <a:lnTo>
                      <a:pt x="36" y="32"/>
                    </a:lnTo>
                    <a:lnTo>
                      <a:pt x="35" y="33"/>
                    </a:lnTo>
                    <a:lnTo>
                      <a:pt x="34" y="37"/>
                    </a:lnTo>
                    <a:lnTo>
                      <a:pt x="32" y="39"/>
                    </a:lnTo>
                    <a:lnTo>
                      <a:pt x="30" y="41"/>
                    </a:lnTo>
                    <a:lnTo>
                      <a:pt x="28" y="42"/>
                    </a:lnTo>
                    <a:lnTo>
                      <a:pt x="26" y="43"/>
                    </a:lnTo>
                    <a:lnTo>
                      <a:pt x="24" y="43"/>
                    </a:lnTo>
                    <a:lnTo>
                      <a:pt x="23" y="43"/>
                    </a:lnTo>
                    <a:lnTo>
                      <a:pt x="22" y="43"/>
                    </a:lnTo>
                    <a:lnTo>
                      <a:pt x="18" y="43"/>
                    </a:lnTo>
                    <a:lnTo>
                      <a:pt x="15" y="41"/>
                    </a:lnTo>
                    <a:lnTo>
                      <a:pt x="13" y="39"/>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6" name="Freeform 578"/>
              <p:cNvSpPr>
                <a:spLocks noChangeAspect="1" noEditPoints="1"/>
              </p:cNvSpPr>
              <p:nvPr/>
            </p:nvSpPr>
            <p:spPr bwMode="auto">
              <a:xfrm>
                <a:off x="2294" y="3429"/>
                <a:ext cx="68" cy="72"/>
              </a:xfrm>
              <a:custGeom>
                <a:avLst/>
                <a:gdLst>
                  <a:gd name="T0" fmla="*/ 37 w 68"/>
                  <a:gd name="T1" fmla="*/ 2 h 72"/>
                  <a:gd name="T2" fmla="*/ 36 w 68"/>
                  <a:gd name="T3" fmla="*/ 1 h 72"/>
                  <a:gd name="T4" fmla="*/ 34 w 68"/>
                  <a:gd name="T5" fmla="*/ 0 h 72"/>
                  <a:gd name="T6" fmla="*/ 33 w 68"/>
                  <a:gd name="T7" fmla="*/ 1 h 72"/>
                  <a:gd name="T8" fmla="*/ 32 w 68"/>
                  <a:gd name="T9" fmla="*/ 2 h 72"/>
                  <a:gd name="T10" fmla="*/ 11 w 68"/>
                  <a:gd name="T11" fmla="*/ 62 h 72"/>
                  <a:gd name="T12" fmla="*/ 10 w 68"/>
                  <a:gd name="T13" fmla="*/ 65 h 72"/>
                  <a:gd name="T14" fmla="*/ 7 w 68"/>
                  <a:gd name="T15" fmla="*/ 67 h 72"/>
                  <a:gd name="T16" fmla="*/ 4 w 68"/>
                  <a:gd name="T17" fmla="*/ 68 h 72"/>
                  <a:gd name="T18" fmla="*/ 0 w 68"/>
                  <a:gd name="T19" fmla="*/ 69 h 72"/>
                  <a:gd name="T20" fmla="*/ 0 w 68"/>
                  <a:gd name="T21" fmla="*/ 72 h 72"/>
                  <a:gd name="T22" fmla="*/ 5 w 68"/>
                  <a:gd name="T23" fmla="*/ 72 h 72"/>
                  <a:gd name="T24" fmla="*/ 10 w 68"/>
                  <a:gd name="T25" fmla="*/ 72 h 72"/>
                  <a:gd name="T26" fmla="*/ 16 w 68"/>
                  <a:gd name="T27" fmla="*/ 72 h 72"/>
                  <a:gd name="T28" fmla="*/ 22 w 68"/>
                  <a:gd name="T29" fmla="*/ 72 h 72"/>
                  <a:gd name="T30" fmla="*/ 22 w 68"/>
                  <a:gd name="T31" fmla="*/ 69 h 72"/>
                  <a:gd name="T32" fmla="*/ 19 w 68"/>
                  <a:gd name="T33" fmla="*/ 68 h 72"/>
                  <a:gd name="T34" fmla="*/ 16 w 68"/>
                  <a:gd name="T35" fmla="*/ 67 h 72"/>
                  <a:gd name="T36" fmla="*/ 15 w 68"/>
                  <a:gd name="T37" fmla="*/ 66 h 72"/>
                  <a:gd name="T38" fmla="*/ 14 w 68"/>
                  <a:gd name="T39" fmla="*/ 64 h 72"/>
                  <a:gd name="T40" fmla="*/ 14 w 68"/>
                  <a:gd name="T41" fmla="*/ 63 h 72"/>
                  <a:gd name="T42" fmla="*/ 15 w 68"/>
                  <a:gd name="T43" fmla="*/ 62 h 72"/>
                  <a:gd name="T44" fmla="*/ 19 w 68"/>
                  <a:gd name="T45" fmla="*/ 49 h 72"/>
                  <a:gd name="T46" fmla="*/ 44 w 68"/>
                  <a:gd name="T47" fmla="*/ 49 h 72"/>
                  <a:gd name="T48" fmla="*/ 49 w 68"/>
                  <a:gd name="T49" fmla="*/ 64 h 72"/>
                  <a:gd name="T50" fmla="*/ 49 w 68"/>
                  <a:gd name="T51" fmla="*/ 66 h 72"/>
                  <a:gd name="T52" fmla="*/ 48 w 68"/>
                  <a:gd name="T53" fmla="*/ 67 h 72"/>
                  <a:gd name="T54" fmla="*/ 46 w 68"/>
                  <a:gd name="T55" fmla="*/ 68 h 72"/>
                  <a:gd name="T56" fmla="*/ 44 w 68"/>
                  <a:gd name="T57" fmla="*/ 69 h 72"/>
                  <a:gd name="T58" fmla="*/ 41 w 68"/>
                  <a:gd name="T59" fmla="*/ 69 h 72"/>
                  <a:gd name="T60" fmla="*/ 41 w 68"/>
                  <a:gd name="T61" fmla="*/ 72 h 72"/>
                  <a:gd name="T62" fmla="*/ 44 w 68"/>
                  <a:gd name="T63" fmla="*/ 72 h 72"/>
                  <a:gd name="T64" fmla="*/ 48 w 68"/>
                  <a:gd name="T65" fmla="*/ 72 h 72"/>
                  <a:gd name="T66" fmla="*/ 52 w 68"/>
                  <a:gd name="T67" fmla="*/ 72 h 72"/>
                  <a:gd name="T68" fmla="*/ 55 w 68"/>
                  <a:gd name="T69" fmla="*/ 72 h 72"/>
                  <a:gd name="T70" fmla="*/ 68 w 68"/>
                  <a:gd name="T71" fmla="*/ 72 h 72"/>
                  <a:gd name="T72" fmla="*/ 68 w 68"/>
                  <a:gd name="T73" fmla="*/ 69 h 72"/>
                  <a:gd name="T74" fmla="*/ 67 w 68"/>
                  <a:gd name="T75" fmla="*/ 69 h 72"/>
                  <a:gd name="T76" fmla="*/ 63 w 68"/>
                  <a:gd name="T77" fmla="*/ 69 h 72"/>
                  <a:gd name="T78" fmla="*/ 61 w 68"/>
                  <a:gd name="T79" fmla="*/ 68 h 72"/>
                  <a:gd name="T80" fmla="*/ 59 w 68"/>
                  <a:gd name="T81" fmla="*/ 67 h 72"/>
                  <a:gd name="T82" fmla="*/ 58 w 68"/>
                  <a:gd name="T83" fmla="*/ 65 h 72"/>
                  <a:gd name="T84" fmla="*/ 37 w 68"/>
                  <a:gd name="T85" fmla="*/ 2 h 72"/>
                  <a:gd name="T86" fmla="*/ 31 w 68"/>
                  <a:gd name="T87" fmla="*/ 14 h 72"/>
                  <a:gd name="T88" fmla="*/ 43 w 68"/>
                  <a:gd name="T89" fmla="*/ 46 h 72"/>
                  <a:gd name="T90" fmla="*/ 20 w 68"/>
                  <a:gd name="T91" fmla="*/ 46 h 72"/>
                  <a:gd name="T92" fmla="*/ 31 w 68"/>
                  <a:gd name="T93"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 h="72">
                    <a:moveTo>
                      <a:pt x="37" y="2"/>
                    </a:moveTo>
                    <a:lnTo>
                      <a:pt x="36" y="1"/>
                    </a:lnTo>
                    <a:lnTo>
                      <a:pt x="34" y="0"/>
                    </a:lnTo>
                    <a:lnTo>
                      <a:pt x="33" y="1"/>
                    </a:lnTo>
                    <a:lnTo>
                      <a:pt x="32" y="2"/>
                    </a:lnTo>
                    <a:lnTo>
                      <a:pt x="11" y="62"/>
                    </a:lnTo>
                    <a:lnTo>
                      <a:pt x="10" y="65"/>
                    </a:lnTo>
                    <a:lnTo>
                      <a:pt x="7" y="67"/>
                    </a:lnTo>
                    <a:lnTo>
                      <a:pt x="4" y="68"/>
                    </a:lnTo>
                    <a:lnTo>
                      <a:pt x="0" y="69"/>
                    </a:lnTo>
                    <a:lnTo>
                      <a:pt x="0" y="72"/>
                    </a:lnTo>
                    <a:lnTo>
                      <a:pt x="5" y="72"/>
                    </a:lnTo>
                    <a:lnTo>
                      <a:pt x="10" y="72"/>
                    </a:lnTo>
                    <a:lnTo>
                      <a:pt x="16" y="72"/>
                    </a:lnTo>
                    <a:lnTo>
                      <a:pt x="22" y="72"/>
                    </a:lnTo>
                    <a:lnTo>
                      <a:pt x="22" y="69"/>
                    </a:lnTo>
                    <a:lnTo>
                      <a:pt x="19" y="68"/>
                    </a:lnTo>
                    <a:lnTo>
                      <a:pt x="16" y="67"/>
                    </a:lnTo>
                    <a:lnTo>
                      <a:pt x="15" y="66"/>
                    </a:lnTo>
                    <a:lnTo>
                      <a:pt x="14" y="64"/>
                    </a:lnTo>
                    <a:lnTo>
                      <a:pt x="14" y="63"/>
                    </a:lnTo>
                    <a:lnTo>
                      <a:pt x="15" y="62"/>
                    </a:lnTo>
                    <a:lnTo>
                      <a:pt x="19" y="49"/>
                    </a:lnTo>
                    <a:lnTo>
                      <a:pt x="44" y="49"/>
                    </a:lnTo>
                    <a:lnTo>
                      <a:pt x="49" y="64"/>
                    </a:lnTo>
                    <a:lnTo>
                      <a:pt x="49" y="66"/>
                    </a:lnTo>
                    <a:lnTo>
                      <a:pt x="48" y="67"/>
                    </a:lnTo>
                    <a:lnTo>
                      <a:pt x="46" y="68"/>
                    </a:lnTo>
                    <a:lnTo>
                      <a:pt x="44" y="69"/>
                    </a:lnTo>
                    <a:lnTo>
                      <a:pt x="41" y="69"/>
                    </a:lnTo>
                    <a:lnTo>
                      <a:pt x="41" y="72"/>
                    </a:lnTo>
                    <a:lnTo>
                      <a:pt x="44" y="72"/>
                    </a:lnTo>
                    <a:lnTo>
                      <a:pt x="48" y="72"/>
                    </a:lnTo>
                    <a:lnTo>
                      <a:pt x="52" y="72"/>
                    </a:lnTo>
                    <a:lnTo>
                      <a:pt x="55" y="72"/>
                    </a:lnTo>
                    <a:lnTo>
                      <a:pt x="68" y="72"/>
                    </a:lnTo>
                    <a:lnTo>
                      <a:pt x="68" y="69"/>
                    </a:lnTo>
                    <a:lnTo>
                      <a:pt x="67" y="69"/>
                    </a:lnTo>
                    <a:lnTo>
                      <a:pt x="63" y="69"/>
                    </a:lnTo>
                    <a:lnTo>
                      <a:pt x="61" y="68"/>
                    </a:lnTo>
                    <a:lnTo>
                      <a:pt x="59" y="67"/>
                    </a:lnTo>
                    <a:lnTo>
                      <a:pt x="58" y="65"/>
                    </a:lnTo>
                    <a:lnTo>
                      <a:pt x="37" y="2"/>
                    </a:lnTo>
                    <a:close/>
                    <a:moveTo>
                      <a:pt x="31" y="14"/>
                    </a:moveTo>
                    <a:lnTo>
                      <a:pt x="43" y="46"/>
                    </a:lnTo>
                    <a:lnTo>
                      <a:pt x="20" y="46"/>
                    </a:lnTo>
                    <a:lnTo>
                      <a:pt x="31" y="1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7" name="Freeform 579"/>
              <p:cNvSpPr>
                <a:spLocks noChangeAspect="1"/>
              </p:cNvSpPr>
              <p:nvPr/>
            </p:nvSpPr>
            <p:spPr bwMode="auto">
              <a:xfrm>
                <a:off x="2369" y="3432"/>
                <a:ext cx="22" cy="69"/>
              </a:xfrm>
              <a:custGeom>
                <a:avLst/>
                <a:gdLst>
                  <a:gd name="T0" fmla="*/ 14 w 22"/>
                  <a:gd name="T1" fmla="*/ 0 h 69"/>
                  <a:gd name="T2" fmla="*/ 0 w 22"/>
                  <a:gd name="T3" fmla="*/ 1 h 69"/>
                  <a:gd name="T4" fmla="*/ 0 w 22"/>
                  <a:gd name="T5" fmla="*/ 4 h 69"/>
                  <a:gd name="T6" fmla="*/ 2 w 22"/>
                  <a:gd name="T7" fmla="*/ 4 h 69"/>
                  <a:gd name="T8" fmla="*/ 4 w 22"/>
                  <a:gd name="T9" fmla="*/ 4 h 69"/>
                  <a:gd name="T10" fmla="*/ 6 w 22"/>
                  <a:gd name="T11" fmla="*/ 4 h 69"/>
                  <a:gd name="T12" fmla="*/ 7 w 22"/>
                  <a:gd name="T13" fmla="*/ 5 h 69"/>
                  <a:gd name="T14" fmla="*/ 7 w 22"/>
                  <a:gd name="T15" fmla="*/ 6 h 69"/>
                  <a:gd name="T16" fmla="*/ 8 w 22"/>
                  <a:gd name="T17" fmla="*/ 7 h 69"/>
                  <a:gd name="T18" fmla="*/ 8 w 22"/>
                  <a:gd name="T19" fmla="*/ 8 h 69"/>
                  <a:gd name="T20" fmla="*/ 8 w 22"/>
                  <a:gd name="T21" fmla="*/ 9 h 69"/>
                  <a:gd name="T22" fmla="*/ 8 w 22"/>
                  <a:gd name="T23" fmla="*/ 61 h 69"/>
                  <a:gd name="T24" fmla="*/ 8 w 22"/>
                  <a:gd name="T25" fmla="*/ 64 h 69"/>
                  <a:gd name="T26" fmla="*/ 6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5 w 22"/>
                  <a:gd name="T57" fmla="*/ 64 h 69"/>
                  <a:gd name="T58" fmla="*/ 14 w 22"/>
                  <a:gd name="T59" fmla="*/ 61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4"/>
                    </a:lnTo>
                    <a:lnTo>
                      <a:pt x="4" y="4"/>
                    </a:lnTo>
                    <a:lnTo>
                      <a:pt x="6" y="4"/>
                    </a:lnTo>
                    <a:lnTo>
                      <a:pt x="7" y="5"/>
                    </a:lnTo>
                    <a:lnTo>
                      <a:pt x="7" y="6"/>
                    </a:lnTo>
                    <a:lnTo>
                      <a:pt x="8" y="7"/>
                    </a:lnTo>
                    <a:lnTo>
                      <a:pt x="8" y="8"/>
                    </a:lnTo>
                    <a:lnTo>
                      <a:pt x="8" y="9"/>
                    </a:lnTo>
                    <a:lnTo>
                      <a:pt x="8" y="61"/>
                    </a:lnTo>
                    <a:lnTo>
                      <a:pt x="8" y="64"/>
                    </a:lnTo>
                    <a:lnTo>
                      <a:pt x="6" y="65"/>
                    </a:lnTo>
                    <a:lnTo>
                      <a:pt x="4" y="66"/>
                    </a:lnTo>
                    <a:lnTo>
                      <a:pt x="0" y="66"/>
                    </a:lnTo>
                    <a:lnTo>
                      <a:pt x="0" y="69"/>
                    </a:lnTo>
                    <a:lnTo>
                      <a:pt x="3" y="69"/>
                    </a:lnTo>
                    <a:lnTo>
                      <a:pt x="6" y="69"/>
                    </a:lnTo>
                    <a:lnTo>
                      <a:pt x="9" y="69"/>
                    </a:lnTo>
                    <a:lnTo>
                      <a:pt x="11" y="69"/>
                    </a:lnTo>
                    <a:lnTo>
                      <a:pt x="13" y="69"/>
                    </a:lnTo>
                    <a:lnTo>
                      <a:pt x="16" y="69"/>
                    </a:lnTo>
                    <a:lnTo>
                      <a:pt x="19" y="69"/>
                    </a:lnTo>
                    <a:lnTo>
                      <a:pt x="22" y="69"/>
                    </a:lnTo>
                    <a:lnTo>
                      <a:pt x="22" y="66"/>
                    </a:lnTo>
                    <a:lnTo>
                      <a:pt x="18" y="66"/>
                    </a:lnTo>
                    <a:lnTo>
                      <a:pt x="16" y="65"/>
                    </a:lnTo>
                    <a:lnTo>
                      <a:pt x="15" y="64"/>
                    </a:lnTo>
                    <a:lnTo>
                      <a:pt x="14" y="61"/>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8" name="Freeform 580"/>
              <p:cNvSpPr>
                <a:spLocks noChangeAspect="1"/>
              </p:cNvSpPr>
              <p:nvPr/>
            </p:nvSpPr>
            <p:spPr bwMode="auto">
              <a:xfrm>
                <a:off x="2397" y="3432"/>
                <a:ext cx="22" cy="69"/>
              </a:xfrm>
              <a:custGeom>
                <a:avLst/>
                <a:gdLst>
                  <a:gd name="T0" fmla="*/ 14 w 22"/>
                  <a:gd name="T1" fmla="*/ 0 h 69"/>
                  <a:gd name="T2" fmla="*/ 0 w 22"/>
                  <a:gd name="T3" fmla="*/ 1 h 69"/>
                  <a:gd name="T4" fmla="*/ 0 w 22"/>
                  <a:gd name="T5" fmla="*/ 4 h 69"/>
                  <a:gd name="T6" fmla="*/ 2 w 22"/>
                  <a:gd name="T7" fmla="*/ 4 h 69"/>
                  <a:gd name="T8" fmla="*/ 4 w 22"/>
                  <a:gd name="T9" fmla="*/ 4 h 69"/>
                  <a:gd name="T10" fmla="*/ 5 w 22"/>
                  <a:gd name="T11" fmla="*/ 4 h 69"/>
                  <a:gd name="T12" fmla="*/ 6 w 22"/>
                  <a:gd name="T13" fmla="*/ 5 h 69"/>
                  <a:gd name="T14" fmla="*/ 7 w 22"/>
                  <a:gd name="T15" fmla="*/ 6 h 69"/>
                  <a:gd name="T16" fmla="*/ 7 w 22"/>
                  <a:gd name="T17" fmla="*/ 7 h 69"/>
                  <a:gd name="T18" fmla="*/ 8 w 22"/>
                  <a:gd name="T19" fmla="*/ 8 h 69"/>
                  <a:gd name="T20" fmla="*/ 8 w 22"/>
                  <a:gd name="T21" fmla="*/ 9 h 69"/>
                  <a:gd name="T22" fmla="*/ 8 w 22"/>
                  <a:gd name="T23" fmla="*/ 61 h 69"/>
                  <a:gd name="T24" fmla="*/ 7 w 22"/>
                  <a:gd name="T25" fmla="*/ 64 h 69"/>
                  <a:gd name="T26" fmla="*/ 6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4 w 22"/>
                  <a:gd name="T57" fmla="*/ 64 h 69"/>
                  <a:gd name="T58" fmla="*/ 14 w 22"/>
                  <a:gd name="T59" fmla="*/ 61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4"/>
                    </a:lnTo>
                    <a:lnTo>
                      <a:pt x="4" y="4"/>
                    </a:lnTo>
                    <a:lnTo>
                      <a:pt x="5" y="4"/>
                    </a:lnTo>
                    <a:lnTo>
                      <a:pt x="6" y="5"/>
                    </a:lnTo>
                    <a:lnTo>
                      <a:pt x="7" y="6"/>
                    </a:lnTo>
                    <a:lnTo>
                      <a:pt x="7" y="7"/>
                    </a:lnTo>
                    <a:lnTo>
                      <a:pt x="8" y="8"/>
                    </a:lnTo>
                    <a:lnTo>
                      <a:pt x="8" y="9"/>
                    </a:lnTo>
                    <a:lnTo>
                      <a:pt x="8" y="61"/>
                    </a:lnTo>
                    <a:lnTo>
                      <a:pt x="7" y="64"/>
                    </a:lnTo>
                    <a:lnTo>
                      <a:pt x="6" y="65"/>
                    </a:lnTo>
                    <a:lnTo>
                      <a:pt x="4" y="66"/>
                    </a:lnTo>
                    <a:lnTo>
                      <a:pt x="0" y="66"/>
                    </a:lnTo>
                    <a:lnTo>
                      <a:pt x="0" y="69"/>
                    </a:lnTo>
                    <a:lnTo>
                      <a:pt x="3" y="69"/>
                    </a:lnTo>
                    <a:lnTo>
                      <a:pt x="6" y="69"/>
                    </a:lnTo>
                    <a:lnTo>
                      <a:pt x="9" y="69"/>
                    </a:lnTo>
                    <a:lnTo>
                      <a:pt x="11" y="69"/>
                    </a:lnTo>
                    <a:lnTo>
                      <a:pt x="13" y="69"/>
                    </a:lnTo>
                    <a:lnTo>
                      <a:pt x="16" y="69"/>
                    </a:lnTo>
                    <a:lnTo>
                      <a:pt x="19" y="69"/>
                    </a:lnTo>
                    <a:lnTo>
                      <a:pt x="22" y="69"/>
                    </a:lnTo>
                    <a:lnTo>
                      <a:pt x="22" y="66"/>
                    </a:lnTo>
                    <a:lnTo>
                      <a:pt x="18" y="66"/>
                    </a:lnTo>
                    <a:lnTo>
                      <a:pt x="16" y="65"/>
                    </a:lnTo>
                    <a:lnTo>
                      <a:pt x="14" y="64"/>
                    </a:lnTo>
                    <a:lnTo>
                      <a:pt x="14" y="61"/>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9" name="Freeform 581"/>
              <p:cNvSpPr>
                <a:spLocks noChangeAspect="1"/>
              </p:cNvSpPr>
              <p:nvPr/>
            </p:nvSpPr>
            <p:spPr bwMode="auto">
              <a:xfrm>
                <a:off x="2431" y="3426"/>
                <a:ext cx="23" cy="100"/>
              </a:xfrm>
              <a:custGeom>
                <a:avLst/>
                <a:gdLst>
                  <a:gd name="T0" fmla="*/ 23 w 23"/>
                  <a:gd name="T1" fmla="*/ 99 h 100"/>
                  <a:gd name="T2" fmla="*/ 23 w 23"/>
                  <a:gd name="T3" fmla="*/ 99 h 100"/>
                  <a:gd name="T4" fmla="*/ 23 w 23"/>
                  <a:gd name="T5" fmla="*/ 98 h 100"/>
                  <a:gd name="T6" fmla="*/ 22 w 23"/>
                  <a:gd name="T7" fmla="*/ 98 h 100"/>
                  <a:gd name="T8" fmla="*/ 21 w 23"/>
                  <a:gd name="T9" fmla="*/ 97 h 100"/>
                  <a:gd name="T10" fmla="*/ 14 w 23"/>
                  <a:gd name="T11" fmla="*/ 86 h 100"/>
                  <a:gd name="T12" fmla="*/ 9 w 23"/>
                  <a:gd name="T13" fmla="*/ 74 h 100"/>
                  <a:gd name="T14" fmla="*/ 7 w 23"/>
                  <a:gd name="T15" fmla="*/ 62 h 100"/>
                  <a:gd name="T16" fmla="*/ 6 w 23"/>
                  <a:gd name="T17" fmla="*/ 50 h 100"/>
                  <a:gd name="T18" fmla="*/ 7 w 23"/>
                  <a:gd name="T19" fmla="*/ 37 h 100"/>
                  <a:gd name="T20" fmla="*/ 9 w 23"/>
                  <a:gd name="T21" fmla="*/ 25 h 100"/>
                  <a:gd name="T22" fmla="*/ 14 w 23"/>
                  <a:gd name="T23" fmla="*/ 13 h 100"/>
                  <a:gd name="T24" fmla="*/ 22 w 23"/>
                  <a:gd name="T25" fmla="*/ 3 h 100"/>
                  <a:gd name="T26" fmla="*/ 23 w 23"/>
                  <a:gd name="T27" fmla="*/ 2 h 100"/>
                  <a:gd name="T28" fmla="*/ 23 w 23"/>
                  <a:gd name="T29" fmla="*/ 1 h 100"/>
                  <a:gd name="T30" fmla="*/ 23 w 23"/>
                  <a:gd name="T31" fmla="*/ 0 h 100"/>
                  <a:gd name="T32" fmla="*/ 22 w 23"/>
                  <a:gd name="T33" fmla="*/ 0 h 100"/>
                  <a:gd name="T34" fmla="*/ 20 w 23"/>
                  <a:gd name="T35" fmla="*/ 1 h 100"/>
                  <a:gd name="T36" fmla="*/ 16 w 23"/>
                  <a:gd name="T37" fmla="*/ 5 h 100"/>
                  <a:gd name="T38" fmla="*/ 11 w 23"/>
                  <a:gd name="T39" fmla="*/ 11 h 100"/>
                  <a:gd name="T40" fmla="*/ 6 w 23"/>
                  <a:gd name="T41" fmla="*/ 20 h 100"/>
                  <a:gd name="T42" fmla="*/ 3 w 23"/>
                  <a:gd name="T43" fmla="*/ 28 h 100"/>
                  <a:gd name="T44" fmla="*/ 1 w 23"/>
                  <a:gd name="T45" fmla="*/ 36 h 100"/>
                  <a:gd name="T46" fmla="*/ 0 w 23"/>
                  <a:gd name="T47" fmla="*/ 43 h 100"/>
                  <a:gd name="T48" fmla="*/ 0 w 23"/>
                  <a:gd name="T49" fmla="*/ 50 h 100"/>
                  <a:gd name="T50" fmla="*/ 0 w 23"/>
                  <a:gd name="T51" fmla="*/ 56 h 100"/>
                  <a:gd name="T52" fmla="*/ 1 w 23"/>
                  <a:gd name="T53" fmla="*/ 64 h 100"/>
                  <a:gd name="T54" fmla="*/ 3 w 23"/>
                  <a:gd name="T55" fmla="*/ 72 h 100"/>
                  <a:gd name="T56" fmla="*/ 7 w 23"/>
                  <a:gd name="T57" fmla="*/ 81 h 100"/>
                  <a:gd name="T58" fmla="*/ 11 w 23"/>
                  <a:gd name="T59" fmla="*/ 89 h 100"/>
                  <a:gd name="T60" fmla="*/ 16 w 23"/>
                  <a:gd name="T61" fmla="*/ 95 h 100"/>
                  <a:gd name="T62" fmla="*/ 20 w 23"/>
                  <a:gd name="T63" fmla="*/ 99 h 100"/>
                  <a:gd name="T64" fmla="*/ 22 w 23"/>
                  <a:gd name="T65" fmla="*/ 100 h 100"/>
                  <a:gd name="T66" fmla="*/ 23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8"/>
                    </a:lnTo>
                    <a:lnTo>
                      <a:pt x="22" y="98"/>
                    </a:lnTo>
                    <a:lnTo>
                      <a:pt x="21" y="97"/>
                    </a:lnTo>
                    <a:lnTo>
                      <a:pt x="14" y="86"/>
                    </a:lnTo>
                    <a:lnTo>
                      <a:pt x="9" y="74"/>
                    </a:lnTo>
                    <a:lnTo>
                      <a:pt x="7" y="62"/>
                    </a:lnTo>
                    <a:lnTo>
                      <a:pt x="6" y="50"/>
                    </a:lnTo>
                    <a:lnTo>
                      <a:pt x="7" y="37"/>
                    </a:lnTo>
                    <a:lnTo>
                      <a:pt x="9" y="25"/>
                    </a:lnTo>
                    <a:lnTo>
                      <a:pt x="14" y="13"/>
                    </a:lnTo>
                    <a:lnTo>
                      <a:pt x="22" y="3"/>
                    </a:lnTo>
                    <a:lnTo>
                      <a:pt x="23" y="2"/>
                    </a:lnTo>
                    <a:lnTo>
                      <a:pt x="23" y="1"/>
                    </a:lnTo>
                    <a:lnTo>
                      <a:pt x="23" y="0"/>
                    </a:lnTo>
                    <a:lnTo>
                      <a:pt x="22" y="0"/>
                    </a:lnTo>
                    <a:lnTo>
                      <a:pt x="20" y="1"/>
                    </a:lnTo>
                    <a:lnTo>
                      <a:pt x="16" y="5"/>
                    </a:lnTo>
                    <a:lnTo>
                      <a:pt x="11" y="11"/>
                    </a:lnTo>
                    <a:lnTo>
                      <a:pt x="6" y="20"/>
                    </a:lnTo>
                    <a:lnTo>
                      <a:pt x="3" y="28"/>
                    </a:lnTo>
                    <a:lnTo>
                      <a:pt x="1" y="36"/>
                    </a:lnTo>
                    <a:lnTo>
                      <a:pt x="0" y="43"/>
                    </a:lnTo>
                    <a:lnTo>
                      <a:pt x="0" y="50"/>
                    </a:lnTo>
                    <a:lnTo>
                      <a:pt x="0" y="56"/>
                    </a:lnTo>
                    <a:lnTo>
                      <a:pt x="1" y="64"/>
                    </a:lnTo>
                    <a:lnTo>
                      <a:pt x="3" y="72"/>
                    </a:lnTo>
                    <a:lnTo>
                      <a:pt x="7" y="81"/>
                    </a:lnTo>
                    <a:lnTo>
                      <a:pt x="11" y="89"/>
                    </a:lnTo>
                    <a:lnTo>
                      <a:pt x="16" y="95"/>
                    </a:lnTo>
                    <a:lnTo>
                      <a:pt x="20" y="99"/>
                    </a:lnTo>
                    <a:lnTo>
                      <a:pt x="22" y="100"/>
                    </a:lnTo>
                    <a:lnTo>
                      <a:pt x="23"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9" name="Freeform 582"/>
              <p:cNvSpPr>
                <a:spLocks noChangeAspect="1"/>
              </p:cNvSpPr>
              <p:nvPr/>
            </p:nvSpPr>
            <p:spPr bwMode="auto">
              <a:xfrm>
                <a:off x="2463" y="3456"/>
                <a:ext cx="38" cy="46"/>
              </a:xfrm>
              <a:custGeom>
                <a:avLst/>
                <a:gdLst>
                  <a:gd name="T0" fmla="*/ 9 w 38"/>
                  <a:gd name="T1" fmla="*/ 23 h 46"/>
                  <a:gd name="T2" fmla="*/ 10 w 38"/>
                  <a:gd name="T3" fmla="*/ 13 h 46"/>
                  <a:gd name="T4" fmla="*/ 13 w 38"/>
                  <a:gd name="T5" fmla="*/ 7 h 46"/>
                  <a:gd name="T6" fmla="*/ 18 w 38"/>
                  <a:gd name="T7" fmla="*/ 4 h 46"/>
                  <a:gd name="T8" fmla="*/ 22 w 38"/>
                  <a:gd name="T9" fmla="*/ 3 h 46"/>
                  <a:gd name="T10" fmla="*/ 24 w 38"/>
                  <a:gd name="T11" fmla="*/ 3 h 46"/>
                  <a:gd name="T12" fmla="*/ 26 w 38"/>
                  <a:gd name="T13" fmla="*/ 3 h 46"/>
                  <a:gd name="T14" fmla="*/ 30 w 38"/>
                  <a:gd name="T15" fmla="*/ 4 h 46"/>
                  <a:gd name="T16" fmla="*/ 33 w 38"/>
                  <a:gd name="T17" fmla="*/ 6 h 46"/>
                  <a:gd name="T18" fmla="*/ 30 w 38"/>
                  <a:gd name="T19" fmla="*/ 7 h 46"/>
                  <a:gd name="T20" fmla="*/ 29 w 38"/>
                  <a:gd name="T21" fmla="*/ 8 h 46"/>
                  <a:gd name="T22" fmla="*/ 28 w 38"/>
                  <a:gd name="T23" fmla="*/ 10 h 46"/>
                  <a:gd name="T24" fmla="*/ 28 w 38"/>
                  <a:gd name="T25" fmla="*/ 11 h 46"/>
                  <a:gd name="T26" fmla="*/ 28 w 38"/>
                  <a:gd name="T27" fmla="*/ 13 h 46"/>
                  <a:gd name="T28" fmla="*/ 29 w 38"/>
                  <a:gd name="T29" fmla="*/ 14 h 46"/>
                  <a:gd name="T30" fmla="*/ 31 w 38"/>
                  <a:gd name="T31" fmla="*/ 15 h 46"/>
                  <a:gd name="T32" fmla="*/ 33 w 38"/>
                  <a:gd name="T33" fmla="*/ 16 h 46"/>
                  <a:gd name="T34" fmla="*/ 34 w 38"/>
                  <a:gd name="T35" fmla="*/ 15 h 46"/>
                  <a:gd name="T36" fmla="*/ 36 w 38"/>
                  <a:gd name="T37" fmla="*/ 14 h 46"/>
                  <a:gd name="T38" fmla="*/ 37 w 38"/>
                  <a:gd name="T39" fmla="*/ 13 h 46"/>
                  <a:gd name="T40" fmla="*/ 37 w 38"/>
                  <a:gd name="T41" fmla="*/ 11 h 46"/>
                  <a:gd name="T42" fmla="*/ 36 w 38"/>
                  <a:gd name="T43" fmla="*/ 6 h 46"/>
                  <a:gd name="T44" fmla="*/ 33 w 38"/>
                  <a:gd name="T45" fmla="*/ 3 h 46"/>
                  <a:gd name="T46" fmla="*/ 28 w 38"/>
                  <a:gd name="T47" fmla="*/ 1 h 46"/>
                  <a:gd name="T48" fmla="*/ 22 w 38"/>
                  <a:gd name="T49" fmla="*/ 0 h 46"/>
                  <a:gd name="T50" fmla="*/ 13 w 38"/>
                  <a:gd name="T51" fmla="*/ 2 h 46"/>
                  <a:gd name="T52" fmla="*/ 6 w 38"/>
                  <a:gd name="T53" fmla="*/ 7 h 46"/>
                  <a:gd name="T54" fmla="*/ 2 w 38"/>
                  <a:gd name="T55" fmla="*/ 15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40 h 46"/>
                  <a:gd name="T74" fmla="*/ 37 w 38"/>
                  <a:gd name="T75" fmla="*/ 38 h 46"/>
                  <a:gd name="T76" fmla="*/ 38 w 38"/>
                  <a:gd name="T77" fmla="*/ 35 h 46"/>
                  <a:gd name="T78" fmla="*/ 38 w 38"/>
                  <a:gd name="T79" fmla="*/ 34 h 46"/>
                  <a:gd name="T80" fmla="*/ 38 w 38"/>
                  <a:gd name="T81" fmla="*/ 33 h 46"/>
                  <a:gd name="T82" fmla="*/ 38 w 38"/>
                  <a:gd name="T83" fmla="*/ 32 h 46"/>
                  <a:gd name="T84" fmla="*/ 37 w 38"/>
                  <a:gd name="T85" fmla="*/ 32 h 46"/>
                  <a:gd name="T86" fmla="*/ 36 w 38"/>
                  <a:gd name="T87" fmla="*/ 32 h 46"/>
                  <a:gd name="T88" fmla="*/ 36 w 38"/>
                  <a:gd name="T89" fmla="*/ 33 h 46"/>
                  <a:gd name="T90" fmla="*/ 34 w 38"/>
                  <a:gd name="T91" fmla="*/ 36 h 46"/>
                  <a:gd name="T92" fmla="*/ 33 w 38"/>
                  <a:gd name="T93" fmla="*/ 39 h 46"/>
                  <a:gd name="T94" fmla="*/ 31 w 38"/>
                  <a:gd name="T95" fmla="*/ 40 h 46"/>
                  <a:gd name="T96" fmla="*/ 30 w 38"/>
                  <a:gd name="T97" fmla="*/ 42 h 46"/>
                  <a:gd name="T98" fmla="*/ 28 w 38"/>
                  <a:gd name="T99" fmla="*/ 43 h 46"/>
                  <a:gd name="T100" fmla="*/ 26 w 38"/>
                  <a:gd name="T101" fmla="*/ 43 h 46"/>
                  <a:gd name="T102" fmla="*/ 24 w 38"/>
                  <a:gd name="T103" fmla="*/ 43 h 46"/>
                  <a:gd name="T104" fmla="*/ 23 w 38"/>
                  <a:gd name="T105" fmla="*/ 43 h 46"/>
                  <a:gd name="T106" fmla="*/ 21 w 38"/>
                  <a:gd name="T107" fmla="*/ 43 h 46"/>
                  <a:gd name="T108" fmla="*/ 18 w 38"/>
                  <a:gd name="T109" fmla="*/ 43 h 46"/>
                  <a:gd name="T110" fmla="*/ 16 w 38"/>
                  <a:gd name="T111" fmla="*/ 41 h 46"/>
                  <a:gd name="T112" fmla="*/ 14 w 38"/>
                  <a:gd name="T113" fmla="*/ 39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7"/>
                    </a:lnTo>
                    <a:lnTo>
                      <a:pt x="18" y="4"/>
                    </a:lnTo>
                    <a:lnTo>
                      <a:pt x="22" y="3"/>
                    </a:lnTo>
                    <a:lnTo>
                      <a:pt x="24" y="3"/>
                    </a:lnTo>
                    <a:lnTo>
                      <a:pt x="26" y="3"/>
                    </a:lnTo>
                    <a:lnTo>
                      <a:pt x="30" y="4"/>
                    </a:lnTo>
                    <a:lnTo>
                      <a:pt x="33" y="6"/>
                    </a:lnTo>
                    <a:lnTo>
                      <a:pt x="30" y="7"/>
                    </a:lnTo>
                    <a:lnTo>
                      <a:pt x="29" y="8"/>
                    </a:lnTo>
                    <a:lnTo>
                      <a:pt x="28" y="10"/>
                    </a:lnTo>
                    <a:lnTo>
                      <a:pt x="28" y="11"/>
                    </a:lnTo>
                    <a:lnTo>
                      <a:pt x="28" y="13"/>
                    </a:lnTo>
                    <a:lnTo>
                      <a:pt x="29" y="14"/>
                    </a:lnTo>
                    <a:lnTo>
                      <a:pt x="31" y="15"/>
                    </a:lnTo>
                    <a:lnTo>
                      <a:pt x="33" y="16"/>
                    </a:lnTo>
                    <a:lnTo>
                      <a:pt x="34" y="15"/>
                    </a:lnTo>
                    <a:lnTo>
                      <a:pt x="36" y="14"/>
                    </a:lnTo>
                    <a:lnTo>
                      <a:pt x="37" y="13"/>
                    </a:lnTo>
                    <a:lnTo>
                      <a:pt x="37" y="11"/>
                    </a:lnTo>
                    <a:lnTo>
                      <a:pt x="36" y="6"/>
                    </a:lnTo>
                    <a:lnTo>
                      <a:pt x="33" y="3"/>
                    </a:lnTo>
                    <a:lnTo>
                      <a:pt x="28" y="1"/>
                    </a:lnTo>
                    <a:lnTo>
                      <a:pt x="22" y="0"/>
                    </a:lnTo>
                    <a:lnTo>
                      <a:pt x="13" y="2"/>
                    </a:lnTo>
                    <a:lnTo>
                      <a:pt x="6" y="7"/>
                    </a:lnTo>
                    <a:lnTo>
                      <a:pt x="2" y="15"/>
                    </a:lnTo>
                    <a:lnTo>
                      <a:pt x="0" y="23"/>
                    </a:lnTo>
                    <a:lnTo>
                      <a:pt x="2" y="32"/>
                    </a:lnTo>
                    <a:lnTo>
                      <a:pt x="7" y="39"/>
                    </a:lnTo>
                    <a:lnTo>
                      <a:pt x="14" y="44"/>
                    </a:lnTo>
                    <a:lnTo>
                      <a:pt x="22" y="46"/>
                    </a:lnTo>
                    <a:lnTo>
                      <a:pt x="26" y="45"/>
                    </a:lnTo>
                    <a:lnTo>
                      <a:pt x="30" y="44"/>
                    </a:lnTo>
                    <a:lnTo>
                      <a:pt x="33" y="42"/>
                    </a:lnTo>
                    <a:lnTo>
                      <a:pt x="35" y="40"/>
                    </a:lnTo>
                    <a:lnTo>
                      <a:pt x="37" y="38"/>
                    </a:lnTo>
                    <a:lnTo>
                      <a:pt x="38" y="35"/>
                    </a:lnTo>
                    <a:lnTo>
                      <a:pt x="38" y="34"/>
                    </a:lnTo>
                    <a:lnTo>
                      <a:pt x="38" y="33"/>
                    </a:lnTo>
                    <a:lnTo>
                      <a:pt x="38" y="32"/>
                    </a:lnTo>
                    <a:lnTo>
                      <a:pt x="37" y="32"/>
                    </a:lnTo>
                    <a:lnTo>
                      <a:pt x="36" y="32"/>
                    </a:lnTo>
                    <a:lnTo>
                      <a:pt x="36" y="33"/>
                    </a:lnTo>
                    <a:lnTo>
                      <a:pt x="34" y="36"/>
                    </a:lnTo>
                    <a:lnTo>
                      <a:pt x="33" y="39"/>
                    </a:lnTo>
                    <a:lnTo>
                      <a:pt x="31" y="40"/>
                    </a:lnTo>
                    <a:lnTo>
                      <a:pt x="30" y="42"/>
                    </a:lnTo>
                    <a:lnTo>
                      <a:pt x="28" y="43"/>
                    </a:lnTo>
                    <a:lnTo>
                      <a:pt x="26" y="43"/>
                    </a:lnTo>
                    <a:lnTo>
                      <a:pt x="24" y="43"/>
                    </a:lnTo>
                    <a:lnTo>
                      <a:pt x="23" y="43"/>
                    </a:lnTo>
                    <a:lnTo>
                      <a:pt x="21" y="43"/>
                    </a:lnTo>
                    <a:lnTo>
                      <a:pt x="18" y="43"/>
                    </a:lnTo>
                    <a:lnTo>
                      <a:pt x="16" y="41"/>
                    </a:lnTo>
                    <a:lnTo>
                      <a:pt x="14" y="39"/>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0" name="Freeform 583"/>
              <p:cNvSpPr>
                <a:spLocks noChangeAspect="1"/>
              </p:cNvSpPr>
              <p:nvPr/>
            </p:nvSpPr>
            <p:spPr bwMode="auto">
              <a:xfrm>
                <a:off x="2508" y="3426"/>
                <a:ext cx="17" cy="36"/>
              </a:xfrm>
              <a:custGeom>
                <a:avLst/>
                <a:gdLst>
                  <a:gd name="T0" fmla="*/ 17 w 17"/>
                  <a:gd name="T1" fmla="*/ 6 h 36"/>
                  <a:gd name="T2" fmla="*/ 17 w 17"/>
                  <a:gd name="T3" fmla="*/ 4 h 36"/>
                  <a:gd name="T4" fmla="*/ 17 w 17"/>
                  <a:gd name="T5" fmla="*/ 3 h 36"/>
                  <a:gd name="T6" fmla="*/ 17 w 17"/>
                  <a:gd name="T7" fmla="*/ 2 h 36"/>
                  <a:gd name="T8" fmla="*/ 16 w 17"/>
                  <a:gd name="T9" fmla="*/ 1 h 36"/>
                  <a:gd name="T10" fmla="*/ 15 w 17"/>
                  <a:gd name="T11" fmla="*/ 0 h 36"/>
                  <a:gd name="T12" fmla="*/ 13 w 17"/>
                  <a:gd name="T13" fmla="*/ 0 h 36"/>
                  <a:gd name="T14" fmla="*/ 11 w 17"/>
                  <a:gd name="T15" fmla="*/ 0 h 36"/>
                  <a:gd name="T16" fmla="*/ 10 w 17"/>
                  <a:gd name="T17" fmla="*/ 1 h 36"/>
                  <a:gd name="T18" fmla="*/ 10 w 17"/>
                  <a:gd name="T19" fmla="*/ 2 h 36"/>
                  <a:gd name="T20" fmla="*/ 9 w 17"/>
                  <a:gd name="T21" fmla="*/ 3 h 36"/>
                  <a:gd name="T22" fmla="*/ 0 w 17"/>
                  <a:gd name="T23" fmla="*/ 33 h 36"/>
                  <a:gd name="T24" fmla="*/ 0 w 17"/>
                  <a:gd name="T25" fmla="*/ 34 h 36"/>
                  <a:gd name="T26" fmla="*/ 0 w 17"/>
                  <a:gd name="T27" fmla="*/ 34 h 36"/>
                  <a:gd name="T28" fmla="*/ 0 w 17"/>
                  <a:gd name="T29" fmla="*/ 35 h 36"/>
                  <a:gd name="T30" fmla="*/ 1 w 17"/>
                  <a:gd name="T31" fmla="*/ 35 h 36"/>
                  <a:gd name="T32" fmla="*/ 2 w 17"/>
                  <a:gd name="T33" fmla="*/ 36 h 36"/>
                  <a:gd name="T34" fmla="*/ 2 w 17"/>
                  <a:gd name="T35" fmla="*/ 36 h 36"/>
                  <a:gd name="T36" fmla="*/ 3 w 17"/>
                  <a:gd name="T37" fmla="*/ 36 h 36"/>
                  <a:gd name="T38" fmla="*/ 3 w 17"/>
                  <a:gd name="T39" fmla="*/ 35 h 36"/>
                  <a:gd name="T40" fmla="*/ 17 w 17"/>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6">
                    <a:moveTo>
                      <a:pt x="17" y="6"/>
                    </a:moveTo>
                    <a:lnTo>
                      <a:pt x="17" y="4"/>
                    </a:lnTo>
                    <a:lnTo>
                      <a:pt x="17" y="3"/>
                    </a:lnTo>
                    <a:lnTo>
                      <a:pt x="17" y="2"/>
                    </a:lnTo>
                    <a:lnTo>
                      <a:pt x="16" y="1"/>
                    </a:lnTo>
                    <a:lnTo>
                      <a:pt x="15" y="0"/>
                    </a:lnTo>
                    <a:lnTo>
                      <a:pt x="13" y="0"/>
                    </a:lnTo>
                    <a:lnTo>
                      <a:pt x="11" y="0"/>
                    </a:lnTo>
                    <a:lnTo>
                      <a:pt x="10" y="1"/>
                    </a:lnTo>
                    <a:lnTo>
                      <a:pt x="10" y="2"/>
                    </a:lnTo>
                    <a:lnTo>
                      <a:pt x="9" y="3"/>
                    </a:lnTo>
                    <a:lnTo>
                      <a:pt x="0" y="33"/>
                    </a:lnTo>
                    <a:lnTo>
                      <a:pt x="0" y="34"/>
                    </a:lnTo>
                    <a:lnTo>
                      <a:pt x="0" y="34"/>
                    </a:lnTo>
                    <a:lnTo>
                      <a:pt x="0" y="35"/>
                    </a:lnTo>
                    <a:lnTo>
                      <a:pt x="1" y="35"/>
                    </a:lnTo>
                    <a:lnTo>
                      <a:pt x="2" y="36"/>
                    </a:lnTo>
                    <a:lnTo>
                      <a:pt x="2" y="36"/>
                    </a:lnTo>
                    <a:lnTo>
                      <a:pt x="3" y="36"/>
                    </a:lnTo>
                    <a:lnTo>
                      <a:pt x="3"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1" name="Freeform 584"/>
              <p:cNvSpPr>
                <a:spLocks noChangeAspect="1"/>
              </p:cNvSpPr>
              <p:nvPr/>
            </p:nvSpPr>
            <p:spPr bwMode="auto">
              <a:xfrm>
                <a:off x="2541" y="3490"/>
                <a:ext cx="10" cy="11"/>
              </a:xfrm>
              <a:custGeom>
                <a:avLst/>
                <a:gdLst>
                  <a:gd name="T0" fmla="*/ 10 w 10"/>
                  <a:gd name="T1" fmla="*/ 6 h 11"/>
                  <a:gd name="T2" fmla="*/ 10 w 10"/>
                  <a:gd name="T3" fmla="*/ 4 h 11"/>
                  <a:gd name="T4" fmla="*/ 9 w 10"/>
                  <a:gd name="T5" fmla="*/ 2 h 11"/>
                  <a:gd name="T6" fmla="*/ 7 w 10"/>
                  <a:gd name="T7" fmla="*/ 1 h 11"/>
                  <a:gd name="T8" fmla="*/ 5 w 10"/>
                  <a:gd name="T9" fmla="*/ 0 h 11"/>
                  <a:gd name="T10" fmla="*/ 3 w 10"/>
                  <a:gd name="T11" fmla="*/ 1 h 11"/>
                  <a:gd name="T12" fmla="*/ 1 w 10"/>
                  <a:gd name="T13" fmla="*/ 2 h 11"/>
                  <a:gd name="T14" fmla="*/ 0 w 10"/>
                  <a:gd name="T15" fmla="*/ 4 h 11"/>
                  <a:gd name="T16" fmla="*/ 0 w 10"/>
                  <a:gd name="T17" fmla="*/ 6 h 11"/>
                  <a:gd name="T18" fmla="*/ 0 w 10"/>
                  <a:gd name="T19" fmla="*/ 8 h 11"/>
                  <a:gd name="T20" fmla="*/ 1 w 10"/>
                  <a:gd name="T21" fmla="*/ 9 h 11"/>
                  <a:gd name="T22" fmla="*/ 3 w 10"/>
                  <a:gd name="T23" fmla="*/ 10 h 11"/>
                  <a:gd name="T24" fmla="*/ 5 w 10"/>
                  <a:gd name="T25" fmla="*/ 11 h 11"/>
                  <a:gd name="T26" fmla="*/ 7 w 10"/>
                  <a:gd name="T27" fmla="*/ 10 h 11"/>
                  <a:gd name="T28" fmla="*/ 9 w 10"/>
                  <a:gd name="T29" fmla="*/ 9 h 11"/>
                  <a:gd name="T30" fmla="*/ 10 w 10"/>
                  <a:gd name="T31" fmla="*/ 8 h 11"/>
                  <a:gd name="T32" fmla="*/ 10 w 10"/>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10" y="6"/>
                    </a:moveTo>
                    <a:lnTo>
                      <a:pt x="10" y="4"/>
                    </a:lnTo>
                    <a:lnTo>
                      <a:pt x="9" y="2"/>
                    </a:lnTo>
                    <a:lnTo>
                      <a:pt x="7" y="1"/>
                    </a:lnTo>
                    <a:lnTo>
                      <a:pt x="5" y="0"/>
                    </a:lnTo>
                    <a:lnTo>
                      <a:pt x="3" y="1"/>
                    </a:lnTo>
                    <a:lnTo>
                      <a:pt x="1" y="2"/>
                    </a:lnTo>
                    <a:lnTo>
                      <a:pt x="0" y="4"/>
                    </a:lnTo>
                    <a:lnTo>
                      <a:pt x="0" y="6"/>
                    </a:lnTo>
                    <a:lnTo>
                      <a:pt x="0" y="8"/>
                    </a:lnTo>
                    <a:lnTo>
                      <a:pt x="1" y="9"/>
                    </a:lnTo>
                    <a:lnTo>
                      <a:pt x="3" y="10"/>
                    </a:lnTo>
                    <a:lnTo>
                      <a:pt x="5" y="11"/>
                    </a:lnTo>
                    <a:lnTo>
                      <a:pt x="7" y="10"/>
                    </a:lnTo>
                    <a:lnTo>
                      <a:pt x="9" y="9"/>
                    </a:lnTo>
                    <a:lnTo>
                      <a:pt x="10" y="8"/>
                    </a:lnTo>
                    <a:lnTo>
                      <a:pt x="10"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2" name="Freeform 585"/>
              <p:cNvSpPr>
                <a:spLocks noChangeAspect="1"/>
              </p:cNvSpPr>
              <p:nvPr/>
            </p:nvSpPr>
            <p:spPr bwMode="auto">
              <a:xfrm>
                <a:off x="2563" y="3456"/>
                <a:ext cx="33" cy="46"/>
              </a:xfrm>
              <a:custGeom>
                <a:avLst/>
                <a:gdLst>
                  <a:gd name="T0" fmla="*/ 19 w 33"/>
                  <a:gd name="T1" fmla="*/ 26 h 46"/>
                  <a:gd name="T2" fmla="*/ 22 w 33"/>
                  <a:gd name="T3" fmla="*/ 27 h 46"/>
                  <a:gd name="T4" fmla="*/ 25 w 33"/>
                  <a:gd name="T5" fmla="*/ 29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8 h 46"/>
                  <a:gd name="T18" fmla="*/ 4 w 33"/>
                  <a:gd name="T19" fmla="*/ 33 h 46"/>
                  <a:gd name="T20" fmla="*/ 2 w 33"/>
                  <a:gd name="T21" fmla="*/ 28 h 46"/>
                  <a:gd name="T22" fmla="*/ 0 w 33"/>
                  <a:gd name="T23" fmla="*/ 28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9 w 33"/>
                  <a:gd name="T47" fmla="*/ 23 h 46"/>
                  <a:gd name="T48" fmla="*/ 23 w 33"/>
                  <a:gd name="T49" fmla="*/ 19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3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8 w 33"/>
                  <a:gd name="T81" fmla="*/ 0 h 46"/>
                  <a:gd name="T82" fmla="*/ 26 w 33"/>
                  <a:gd name="T83" fmla="*/ 2 h 46"/>
                  <a:gd name="T84" fmla="*/ 23 w 33"/>
                  <a:gd name="T85" fmla="*/ 1 h 46"/>
                  <a:gd name="T86" fmla="*/ 18 w 33"/>
                  <a:gd name="T87" fmla="*/ 0 h 46"/>
                  <a:gd name="T88" fmla="*/ 8 w 33"/>
                  <a:gd name="T89" fmla="*/ 1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6"/>
                    </a:moveTo>
                    <a:lnTo>
                      <a:pt x="19" y="26"/>
                    </a:lnTo>
                    <a:lnTo>
                      <a:pt x="20" y="26"/>
                    </a:lnTo>
                    <a:lnTo>
                      <a:pt x="22" y="27"/>
                    </a:lnTo>
                    <a:lnTo>
                      <a:pt x="24" y="28"/>
                    </a:lnTo>
                    <a:lnTo>
                      <a:pt x="25" y="29"/>
                    </a:lnTo>
                    <a:lnTo>
                      <a:pt x="27" y="30"/>
                    </a:lnTo>
                    <a:lnTo>
                      <a:pt x="28" y="32"/>
                    </a:lnTo>
                    <a:lnTo>
                      <a:pt x="28" y="35"/>
                    </a:lnTo>
                    <a:lnTo>
                      <a:pt x="27" y="38"/>
                    </a:lnTo>
                    <a:lnTo>
                      <a:pt x="25" y="41"/>
                    </a:lnTo>
                    <a:lnTo>
                      <a:pt x="22" y="43"/>
                    </a:lnTo>
                    <a:lnTo>
                      <a:pt x="17" y="44"/>
                    </a:lnTo>
                    <a:lnTo>
                      <a:pt x="14" y="43"/>
                    </a:lnTo>
                    <a:lnTo>
                      <a:pt x="11" y="43"/>
                    </a:lnTo>
                    <a:lnTo>
                      <a:pt x="9" y="41"/>
                    </a:lnTo>
                    <a:lnTo>
                      <a:pt x="7" y="40"/>
                    </a:lnTo>
                    <a:lnTo>
                      <a:pt x="6" y="38"/>
                    </a:lnTo>
                    <a:lnTo>
                      <a:pt x="5" y="35"/>
                    </a:lnTo>
                    <a:lnTo>
                      <a:pt x="4" y="33"/>
                    </a:lnTo>
                    <a:lnTo>
                      <a:pt x="3" y="30"/>
                    </a:lnTo>
                    <a:lnTo>
                      <a:pt x="2" y="28"/>
                    </a:lnTo>
                    <a:lnTo>
                      <a:pt x="1" y="28"/>
                    </a:lnTo>
                    <a:lnTo>
                      <a:pt x="0" y="28"/>
                    </a:lnTo>
                    <a:lnTo>
                      <a:pt x="0" y="30"/>
                    </a:lnTo>
                    <a:lnTo>
                      <a:pt x="0" y="44"/>
                    </a:lnTo>
                    <a:lnTo>
                      <a:pt x="0" y="45"/>
                    </a:lnTo>
                    <a:lnTo>
                      <a:pt x="1" y="46"/>
                    </a:lnTo>
                    <a:lnTo>
                      <a:pt x="2"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9"/>
                    </a:lnTo>
                    <a:lnTo>
                      <a:pt x="31" y="26"/>
                    </a:lnTo>
                    <a:lnTo>
                      <a:pt x="30" y="24"/>
                    </a:lnTo>
                    <a:lnTo>
                      <a:pt x="29" y="23"/>
                    </a:lnTo>
                    <a:lnTo>
                      <a:pt x="26" y="21"/>
                    </a:lnTo>
                    <a:lnTo>
                      <a:pt x="23" y="19"/>
                    </a:lnTo>
                    <a:lnTo>
                      <a:pt x="20" y="18"/>
                    </a:lnTo>
                    <a:lnTo>
                      <a:pt x="17" y="18"/>
                    </a:lnTo>
                    <a:lnTo>
                      <a:pt x="15" y="17"/>
                    </a:lnTo>
                    <a:lnTo>
                      <a:pt x="13" y="17"/>
                    </a:lnTo>
                    <a:lnTo>
                      <a:pt x="11" y="16"/>
                    </a:lnTo>
                    <a:lnTo>
                      <a:pt x="9" y="16"/>
                    </a:lnTo>
                    <a:lnTo>
                      <a:pt x="7" y="15"/>
                    </a:lnTo>
                    <a:lnTo>
                      <a:pt x="6" y="13"/>
                    </a:lnTo>
                    <a:lnTo>
                      <a:pt x="5" y="12"/>
                    </a:lnTo>
                    <a:lnTo>
                      <a:pt x="5" y="10"/>
                    </a:lnTo>
                    <a:lnTo>
                      <a:pt x="5" y="7"/>
                    </a:lnTo>
                    <a:lnTo>
                      <a:pt x="7" y="5"/>
                    </a:lnTo>
                    <a:lnTo>
                      <a:pt x="11" y="3"/>
                    </a:lnTo>
                    <a:lnTo>
                      <a:pt x="16" y="2"/>
                    </a:lnTo>
                    <a:lnTo>
                      <a:pt x="20" y="2"/>
                    </a:lnTo>
                    <a:lnTo>
                      <a:pt x="23" y="4"/>
                    </a:lnTo>
                    <a:lnTo>
                      <a:pt x="25"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8" y="0"/>
                    </a:lnTo>
                    <a:lnTo>
                      <a:pt x="27" y="1"/>
                    </a:lnTo>
                    <a:lnTo>
                      <a:pt x="26" y="2"/>
                    </a:lnTo>
                    <a:lnTo>
                      <a:pt x="26" y="3"/>
                    </a:lnTo>
                    <a:lnTo>
                      <a:pt x="23" y="1"/>
                    </a:lnTo>
                    <a:lnTo>
                      <a:pt x="20" y="1"/>
                    </a:lnTo>
                    <a:lnTo>
                      <a:pt x="18" y="0"/>
                    </a:lnTo>
                    <a:lnTo>
                      <a:pt x="16" y="0"/>
                    </a:lnTo>
                    <a:lnTo>
                      <a:pt x="8" y="1"/>
                    </a:lnTo>
                    <a:lnTo>
                      <a:pt x="4" y="4"/>
                    </a:lnTo>
                    <a:lnTo>
                      <a:pt x="1" y="8"/>
                    </a:lnTo>
                    <a:lnTo>
                      <a:pt x="0" y="12"/>
                    </a:lnTo>
                    <a:lnTo>
                      <a:pt x="1" y="17"/>
                    </a:lnTo>
                    <a:lnTo>
                      <a:pt x="4" y="21"/>
                    </a:lnTo>
                    <a:lnTo>
                      <a:pt x="7" y="23"/>
                    </a:lnTo>
                    <a:lnTo>
                      <a:pt x="10" y="24"/>
                    </a:lnTo>
                    <a:lnTo>
                      <a:pt x="13" y="25"/>
                    </a:lnTo>
                    <a:lnTo>
                      <a:pt x="1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3" name="Freeform 586"/>
              <p:cNvSpPr>
                <a:spLocks noChangeAspect="1" noEditPoints="1"/>
              </p:cNvSpPr>
              <p:nvPr/>
            </p:nvSpPr>
            <p:spPr bwMode="auto">
              <a:xfrm>
                <a:off x="2602" y="3457"/>
                <a:ext cx="49" cy="63"/>
              </a:xfrm>
              <a:custGeom>
                <a:avLst/>
                <a:gdLst>
                  <a:gd name="T0" fmla="*/ 14 w 49"/>
                  <a:gd name="T1" fmla="*/ 0 h 63"/>
                  <a:gd name="T2" fmla="*/ 0 w 49"/>
                  <a:gd name="T3" fmla="*/ 4 h 63"/>
                  <a:gd name="T4" fmla="*/ 7 w 49"/>
                  <a:gd name="T5" fmla="*/ 5 h 63"/>
                  <a:gd name="T6" fmla="*/ 8 w 49"/>
                  <a:gd name="T7" fmla="*/ 9 h 63"/>
                  <a:gd name="T8" fmla="*/ 8 w 49"/>
                  <a:gd name="T9" fmla="*/ 58 h 63"/>
                  <a:gd name="T10" fmla="*/ 4 w 49"/>
                  <a:gd name="T11" fmla="*/ 60 h 63"/>
                  <a:gd name="T12" fmla="*/ 0 w 49"/>
                  <a:gd name="T13" fmla="*/ 63 h 63"/>
                  <a:gd name="T14" fmla="*/ 6 w 49"/>
                  <a:gd name="T15" fmla="*/ 63 h 63"/>
                  <a:gd name="T16" fmla="*/ 11 w 49"/>
                  <a:gd name="T17" fmla="*/ 63 h 63"/>
                  <a:gd name="T18" fmla="*/ 16 w 49"/>
                  <a:gd name="T19" fmla="*/ 63 h 63"/>
                  <a:gd name="T20" fmla="*/ 22 w 49"/>
                  <a:gd name="T21" fmla="*/ 63 h 63"/>
                  <a:gd name="T22" fmla="*/ 18 w 49"/>
                  <a:gd name="T23" fmla="*/ 60 h 63"/>
                  <a:gd name="T24" fmla="*/ 15 w 49"/>
                  <a:gd name="T25" fmla="*/ 58 h 63"/>
                  <a:gd name="T26" fmla="*/ 15 w 49"/>
                  <a:gd name="T27" fmla="*/ 39 h 63"/>
                  <a:gd name="T28" fmla="*/ 16 w 49"/>
                  <a:gd name="T29" fmla="*/ 40 h 63"/>
                  <a:gd name="T30" fmla="*/ 22 w 49"/>
                  <a:gd name="T31" fmla="*/ 44 h 63"/>
                  <a:gd name="T32" fmla="*/ 35 w 49"/>
                  <a:gd name="T33" fmla="*/ 43 h 63"/>
                  <a:gd name="T34" fmla="*/ 47 w 49"/>
                  <a:gd name="T35" fmla="*/ 31 h 63"/>
                  <a:gd name="T36" fmla="*/ 47 w 49"/>
                  <a:gd name="T37" fmla="*/ 13 h 63"/>
                  <a:gd name="T38" fmla="*/ 36 w 49"/>
                  <a:gd name="T39" fmla="*/ 2 h 63"/>
                  <a:gd name="T40" fmla="*/ 23 w 49"/>
                  <a:gd name="T41" fmla="*/ 0 h 63"/>
                  <a:gd name="T42" fmla="*/ 16 w 49"/>
                  <a:gd name="T43" fmla="*/ 4 h 63"/>
                  <a:gd name="T44" fmla="*/ 15 w 49"/>
                  <a:gd name="T45" fmla="*/ 32 h 63"/>
                  <a:gd name="T46" fmla="*/ 17 w 49"/>
                  <a:gd name="T47" fmla="*/ 7 h 63"/>
                  <a:gd name="T48" fmla="*/ 24 w 49"/>
                  <a:gd name="T49" fmla="*/ 3 h 63"/>
                  <a:gd name="T50" fmla="*/ 33 w 49"/>
                  <a:gd name="T51" fmla="*/ 4 h 63"/>
                  <a:gd name="T52" fmla="*/ 40 w 49"/>
                  <a:gd name="T53" fmla="*/ 14 h 63"/>
                  <a:gd name="T54" fmla="*/ 40 w 49"/>
                  <a:gd name="T55" fmla="*/ 31 h 63"/>
                  <a:gd name="T56" fmla="*/ 32 w 49"/>
                  <a:gd name="T57" fmla="*/ 41 h 63"/>
                  <a:gd name="T58" fmla="*/ 24 w 49"/>
                  <a:gd name="T59" fmla="*/ 42 h 63"/>
                  <a:gd name="T60" fmla="*/ 18 w 49"/>
                  <a:gd name="T61" fmla="*/ 39 h 63"/>
                  <a:gd name="T62" fmla="*/ 15 w 49"/>
                  <a:gd name="T63" fmla="*/ 35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6"/>
                    </a:moveTo>
                    <a:lnTo>
                      <a:pt x="14" y="0"/>
                    </a:lnTo>
                    <a:lnTo>
                      <a:pt x="0" y="1"/>
                    </a:lnTo>
                    <a:lnTo>
                      <a:pt x="0" y="4"/>
                    </a:lnTo>
                    <a:lnTo>
                      <a:pt x="4" y="4"/>
                    </a:lnTo>
                    <a:lnTo>
                      <a:pt x="7" y="5"/>
                    </a:lnTo>
                    <a:lnTo>
                      <a:pt x="8" y="6"/>
                    </a:lnTo>
                    <a:lnTo>
                      <a:pt x="8" y="9"/>
                    </a:lnTo>
                    <a:lnTo>
                      <a:pt x="8" y="56"/>
                    </a:lnTo>
                    <a:lnTo>
                      <a:pt x="8" y="58"/>
                    </a:lnTo>
                    <a:lnTo>
                      <a:pt x="6" y="60"/>
                    </a:lnTo>
                    <a:lnTo>
                      <a:pt x="4" y="60"/>
                    </a:lnTo>
                    <a:lnTo>
                      <a:pt x="0" y="60"/>
                    </a:lnTo>
                    <a:lnTo>
                      <a:pt x="0" y="63"/>
                    </a:lnTo>
                    <a:lnTo>
                      <a:pt x="3" y="63"/>
                    </a:lnTo>
                    <a:lnTo>
                      <a:pt x="6" y="63"/>
                    </a:lnTo>
                    <a:lnTo>
                      <a:pt x="9" y="63"/>
                    </a:lnTo>
                    <a:lnTo>
                      <a:pt x="11" y="63"/>
                    </a:lnTo>
                    <a:lnTo>
                      <a:pt x="14" y="63"/>
                    </a:lnTo>
                    <a:lnTo>
                      <a:pt x="16" y="63"/>
                    </a:lnTo>
                    <a:lnTo>
                      <a:pt x="20" y="63"/>
                    </a:lnTo>
                    <a:lnTo>
                      <a:pt x="22" y="63"/>
                    </a:lnTo>
                    <a:lnTo>
                      <a:pt x="22" y="60"/>
                    </a:lnTo>
                    <a:lnTo>
                      <a:pt x="18" y="60"/>
                    </a:lnTo>
                    <a:lnTo>
                      <a:pt x="16" y="60"/>
                    </a:lnTo>
                    <a:lnTo>
                      <a:pt x="15" y="58"/>
                    </a:lnTo>
                    <a:lnTo>
                      <a:pt x="15" y="56"/>
                    </a:lnTo>
                    <a:lnTo>
                      <a:pt x="15" y="39"/>
                    </a:lnTo>
                    <a:lnTo>
                      <a:pt x="15" y="38"/>
                    </a:lnTo>
                    <a:lnTo>
                      <a:pt x="16" y="40"/>
                    </a:lnTo>
                    <a:lnTo>
                      <a:pt x="18" y="42"/>
                    </a:lnTo>
                    <a:lnTo>
                      <a:pt x="22" y="44"/>
                    </a:lnTo>
                    <a:lnTo>
                      <a:pt x="27" y="45"/>
                    </a:lnTo>
                    <a:lnTo>
                      <a:pt x="35" y="43"/>
                    </a:lnTo>
                    <a:lnTo>
                      <a:pt x="43" y="38"/>
                    </a:lnTo>
                    <a:lnTo>
                      <a:pt x="47" y="31"/>
                    </a:lnTo>
                    <a:lnTo>
                      <a:pt x="49" y="22"/>
                    </a:lnTo>
                    <a:lnTo>
                      <a:pt x="47" y="13"/>
                    </a:lnTo>
                    <a:lnTo>
                      <a:pt x="43" y="6"/>
                    </a:lnTo>
                    <a:lnTo>
                      <a:pt x="36" y="2"/>
                    </a:lnTo>
                    <a:lnTo>
                      <a:pt x="28" y="0"/>
                    </a:lnTo>
                    <a:lnTo>
                      <a:pt x="23" y="0"/>
                    </a:lnTo>
                    <a:lnTo>
                      <a:pt x="19" y="2"/>
                    </a:lnTo>
                    <a:lnTo>
                      <a:pt x="16" y="4"/>
                    </a:lnTo>
                    <a:lnTo>
                      <a:pt x="14" y="6"/>
                    </a:lnTo>
                    <a:close/>
                    <a:moveTo>
                      <a:pt x="15" y="32"/>
                    </a:moveTo>
                    <a:lnTo>
                      <a:pt x="15" y="10"/>
                    </a:lnTo>
                    <a:lnTo>
                      <a:pt x="17" y="7"/>
                    </a:lnTo>
                    <a:lnTo>
                      <a:pt x="20" y="4"/>
                    </a:lnTo>
                    <a:lnTo>
                      <a:pt x="24" y="3"/>
                    </a:lnTo>
                    <a:lnTo>
                      <a:pt x="27" y="2"/>
                    </a:lnTo>
                    <a:lnTo>
                      <a:pt x="33" y="4"/>
                    </a:lnTo>
                    <a:lnTo>
                      <a:pt x="37" y="8"/>
                    </a:lnTo>
                    <a:lnTo>
                      <a:pt x="40" y="14"/>
                    </a:lnTo>
                    <a:lnTo>
                      <a:pt x="41" y="22"/>
                    </a:lnTo>
                    <a:lnTo>
                      <a:pt x="40" y="31"/>
                    </a:lnTo>
                    <a:lnTo>
                      <a:pt x="36" y="37"/>
                    </a:lnTo>
                    <a:lnTo>
                      <a:pt x="32" y="41"/>
                    </a:lnTo>
                    <a:lnTo>
                      <a:pt x="27" y="43"/>
                    </a:lnTo>
                    <a:lnTo>
                      <a:pt x="24" y="42"/>
                    </a:lnTo>
                    <a:lnTo>
                      <a:pt x="21" y="41"/>
                    </a:lnTo>
                    <a:lnTo>
                      <a:pt x="18" y="39"/>
                    </a:lnTo>
                    <a:lnTo>
                      <a:pt x="16" y="37"/>
                    </a:lnTo>
                    <a:lnTo>
                      <a:pt x="15" y="35"/>
                    </a:lnTo>
                    <a:lnTo>
                      <a:pt x="15" y="35"/>
                    </a:lnTo>
                    <a:lnTo>
                      <a:pt x="15" y="34"/>
                    </a:lnTo>
                    <a:lnTo>
                      <a:pt x="15"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2" name="Freeform 587"/>
              <p:cNvSpPr>
                <a:spLocks noChangeAspect="1" noEditPoints="1"/>
              </p:cNvSpPr>
              <p:nvPr/>
            </p:nvSpPr>
            <p:spPr bwMode="auto">
              <a:xfrm>
                <a:off x="2659" y="3456"/>
                <a:ext cx="45" cy="46"/>
              </a:xfrm>
              <a:custGeom>
                <a:avLst/>
                <a:gdLst>
                  <a:gd name="T0" fmla="*/ 30 w 45"/>
                  <a:gd name="T1" fmla="*/ 40 h 46"/>
                  <a:gd name="T2" fmla="*/ 33 w 45"/>
                  <a:gd name="T3" fmla="*/ 45 h 46"/>
                  <a:gd name="T4" fmla="*/ 38 w 45"/>
                  <a:gd name="T5" fmla="*/ 45 h 46"/>
                  <a:gd name="T6" fmla="*/ 40 w 45"/>
                  <a:gd name="T7" fmla="*/ 45 h 46"/>
                  <a:gd name="T8" fmla="*/ 43 w 45"/>
                  <a:gd name="T9" fmla="*/ 42 h 46"/>
                  <a:gd name="T10" fmla="*/ 45 w 45"/>
                  <a:gd name="T11" fmla="*/ 39 h 46"/>
                  <a:gd name="T12" fmla="*/ 45 w 45"/>
                  <a:gd name="T13" fmla="*/ 30 h 46"/>
                  <a:gd name="T14" fmla="*/ 42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8 w 45"/>
                  <a:gd name="T29" fmla="*/ 3 h 46"/>
                  <a:gd name="T30" fmla="*/ 21 w 45"/>
                  <a:gd name="T31" fmla="*/ 0 h 46"/>
                  <a:gd name="T32" fmla="*/ 15 w 45"/>
                  <a:gd name="T33" fmla="*/ 0 h 46"/>
                  <a:gd name="T34" fmla="*/ 9 w 45"/>
                  <a:gd name="T35" fmla="*/ 2 h 46"/>
                  <a:gd name="T36" fmla="*/ 5 w 45"/>
                  <a:gd name="T37" fmla="*/ 5 h 46"/>
                  <a:gd name="T38" fmla="*/ 3 w 45"/>
                  <a:gd name="T39" fmla="*/ 9 h 46"/>
                  <a:gd name="T40" fmla="*/ 3 w 45"/>
                  <a:gd name="T41" fmla="*/ 13 h 46"/>
                  <a:gd name="T42" fmla="*/ 6 w 45"/>
                  <a:gd name="T43" fmla="*/ 16 h 46"/>
                  <a:gd name="T44" fmla="*/ 9 w 45"/>
                  <a:gd name="T45" fmla="*/ 16 h 46"/>
                  <a:gd name="T46" fmla="*/ 12 w 45"/>
                  <a:gd name="T47" fmla="*/ 13 h 46"/>
                  <a:gd name="T48" fmla="*/ 12 w 45"/>
                  <a:gd name="T49" fmla="*/ 10 h 46"/>
                  <a:gd name="T50" fmla="*/ 10 w 45"/>
                  <a:gd name="T51" fmla="*/ 8 h 46"/>
                  <a:gd name="T52" fmla="*/ 9 w 45"/>
                  <a:gd name="T53" fmla="*/ 5 h 46"/>
                  <a:gd name="T54" fmla="*/ 15 w 45"/>
                  <a:gd name="T55" fmla="*/ 3 h 46"/>
                  <a:gd name="T56" fmla="*/ 19 w 45"/>
                  <a:gd name="T57" fmla="*/ 3 h 46"/>
                  <a:gd name="T58" fmla="*/ 23 w 45"/>
                  <a:gd name="T59" fmla="*/ 4 h 46"/>
                  <a:gd name="T60" fmla="*/ 26 w 45"/>
                  <a:gd name="T61" fmla="*/ 7 h 46"/>
                  <a:gd name="T62" fmla="*/ 28 w 45"/>
                  <a:gd name="T63" fmla="*/ 12 h 46"/>
                  <a:gd name="T64" fmla="*/ 28 w 45"/>
                  <a:gd name="T65" fmla="*/ 19 h 46"/>
                  <a:gd name="T66" fmla="*/ 10 w 45"/>
                  <a:gd name="T67" fmla="*/ 22 h 46"/>
                  <a:gd name="T68" fmla="*/ 2 w 45"/>
                  <a:gd name="T69" fmla="*/ 29 h 46"/>
                  <a:gd name="T70" fmla="*/ 0 w 45"/>
                  <a:gd name="T71" fmla="*/ 35 h 46"/>
                  <a:gd name="T72" fmla="*/ 5 w 45"/>
                  <a:gd name="T73" fmla="*/ 44 h 46"/>
                  <a:gd name="T74" fmla="*/ 16 w 45"/>
                  <a:gd name="T75" fmla="*/ 46 h 46"/>
                  <a:gd name="T76" fmla="*/ 24 w 45"/>
                  <a:gd name="T77" fmla="*/ 43 h 46"/>
                  <a:gd name="T78" fmla="*/ 29 w 45"/>
                  <a:gd name="T79" fmla="*/ 37 h 46"/>
                  <a:gd name="T80" fmla="*/ 28 w 45"/>
                  <a:gd name="T81" fmla="*/ 31 h 46"/>
                  <a:gd name="T82" fmla="*/ 27 w 45"/>
                  <a:gd name="T83" fmla="*/ 37 h 46"/>
                  <a:gd name="T84" fmla="*/ 24 w 45"/>
                  <a:gd name="T85" fmla="*/ 41 h 46"/>
                  <a:gd name="T86" fmla="*/ 20 w 45"/>
                  <a:gd name="T87" fmla="*/ 43 h 46"/>
                  <a:gd name="T88" fmla="*/ 16 w 45"/>
                  <a:gd name="T89" fmla="*/ 44 h 46"/>
                  <a:gd name="T90" fmla="*/ 10 w 45"/>
                  <a:gd name="T91" fmla="*/ 41 h 46"/>
                  <a:gd name="T92" fmla="*/ 7 w 45"/>
                  <a:gd name="T93" fmla="*/ 35 h 46"/>
                  <a:gd name="T94" fmla="*/ 12 w 45"/>
                  <a:gd name="T95" fmla="*/ 26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3"/>
                    </a:lnTo>
                    <a:lnTo>
                      <a:pt x="33" y="45"/>
                    </a:lnTo>
                    <a:lnTo>
                      <a:pt x="37" y="45"/>
                    </a:lnTo>
                    <a:lnTo>
                      <a:pt x="38" y="45"/>
                    </a:lnTo>
                    <a:lnTo>
                      <a:pt x="39" y="45"/>
                    </a:lnTo>
                    <a:lnTo>
                      <a:pt x="40" y="45"/>
                    </a:lnTo>
                    <a:lnTo>
                      <a:pt x="41" y="44"/>
                    </a:lnTo>
                    <a:lnTo>
                      <a:pt x="43" y="42"/>
                    </a:lnTo>
                    <a:lnTo>
                      <a:pt x="44" y="41"/>
                    </a:lnTo>
                    <a:lnTo>
                      <a:pt x="45" y="39"/>
                    </a:lnTo>
                    <a:lnTo>
                      <a:pt x="45" y="36"/>
                    </a:lnTo>
                    <a:lnTo>
                      <a:pt x="45" y="30"/>
                    </a:lnTo>
                    <a:lnTo>
                      <a:pt x="42" y="30"/>
                    </a:lnTo>
                    <a:lnTo>
                      <a:pt x="42" y="36"/>
                    </a:lnTo>
                    <a:lnTo>
                      <a:pt x="42" y="39"/>
                    </a:lnTo>
                    <a:lnTo>
                      <a:pt x="41" y="41"/>
                    </a:lnTo>
                    <a:lnTo>
                      <a:pt x="40" y="42"/>
                    </a:lnTo>
                    <a:lnTo>
                      <a:pt x="39" y="42"/>
                    </a:lnTo>
                    <a:lnTo>
                      <a:pt x="37" y="42"/>
                    </a:lnTo>
                    <a:lnTo>
                      <a:pt x="36" y="40"/>
                    </a:lnTo>
                    <a:lnTo>
                      <a:pt x="35" y="38"/>
                    </a:lnTo>
                    <a:lnTo>
                      <a:pt x="35" y="37"/>
                    </a:lnTo>
                    <a:lnTo>
                      <a:pt x="35" y="17"/>
                    </a:lnTo>
                    <a:lnTo>
                      <a:pt x="35" y="14"/>
                    </a:lnTo>
                    <a:lnTo>
                      <a:pt x="35" y="11"/>
                    </a:lnTo>
                    <a:lnTo>
                      <a:pt x="34" y="8"/>
                    </a:lnTo>
                    <a:lnTo>
                      <a:pt x="31" y="6"/>
                    </a:lnTo>
                    <a:lnTo>
                      <a:pt x="28" y="3"/>
                    </a:lnTo>
                    <a:lnTo>
                      <a:pt x="25" y="1"/>
                    </a:lnTo>
                    <a:lnTo>
                      <a:pt x="21" y="0"/>
                    </a:lnTo>
                    <a:lnTo>
                      <a:pt x="18" y="0"/>
                    </a:lnTo>
                    <a:lnTo>
                      <a:pt x="15" y="0"/>
                    </a:lnTo>
                    <a:lnTo>
                      <a:pt x="12" y="1"/>
                    </a:lnTo>
                    <a:lnTo>
                      <a:pt x="9" y="2"/>
                    </a:lnTo>
                    <a:lnTo>
                      <a:pt x="7" y="3"/>
                    </a:lnTo>
                    <a:lnTo>
                      <a:pt x="5" y="5"/>
                    </a:lnTo>
                    <a:lnTo>
                      <a:pt x="4" y="7"/>
                    </a:lnTo>
                    <a:lnTo>
                      <a:pt x="3" y="9"/>
                    </a:lnTo>
                    <a:lnTo>
                      <a:pt x="3" y="11"/>
                    </a:lnTo>
                    <a:lnTo>
                      <a:pt x="3" y="13"/>
                    </a:lnTo>
                    <a:lnTo>
                      <a:pt x="4" y="15"/>
                    </a:lnTo>
                    <a:lnTo>
                      <a:pt x="6" y="16"/>
                    </a:lnTo>
                    <a:lnTo>
                      <a:pt x="7" y="16"/>
                    </a:lnTo>
                    <a:lnTo>
                      <a:pt x="9" y="16"/>
                    </a:lnTo>
                    <a:lnTo>
                      <a:pt x="11" y="15"/>
                    </a:lnTo>
                    <a:lnTo>
                      <a:pt x="12" y="13"/>
                    </a:lnTo>
                    <a:lnTo>
                      <a:pt x="12" y="12"/>
                    </a:lnTo>
                    <a:lnTo>
                      <a:pt x="12" y="10"/>
                    </a:lnTo>
                    <a:lnTo>
                      <a:pt x="11" y="9"/>
                    </a:lnTo>
                    <a:lnTo>
                      <a:pt x="10" y="8"/>
                    </a:lnTo>
                    <a:lnTo>
                      <a:pt x="7" y="7"/>
                    </a:lnTo>
                    <a:lnTo>
                      <a:pt x="9" y="5"/>
                    </a:lnTo>
                    <a:lnTo>
                      <a:pt x="12" y="3"/>
                    </a:lnTo>
                    <a:lnTo>
                      <a:pt x="15" y="3"/>
                    </a:lnTo>
                    <a:lnTo>
                      <a:pt x="18" y="2"/>
                    </a:lnTo>
                    <a:lnTo>
                      <a:pt x="19" y="3"/>
                    </a:lnTo>
                    <a:lnTo>
                      <a:pt x="21" y="3"/>
                    </a:lnTo>
                    <a:lnTo>
                      <a:pt x="23" y="4"/>
                    </a:lnTo>
                    <a:lnTo>
                      <a:pt x="25" y="5"/>
                    </a:lnTo>
                    <a:lnTo>
                      <a:pt x="26" y="7"/>
                    </a:lnTo>
                    <a:lnTo>
                      <a:pt x="27" y="9"/>
                    </a:lnTo>
                    <a:lnTo>
                      <a:pt x="28" y="12"/>
                    </a:lnTo>
                    <a:lnTo>
                      <a:pt x="28" y="15"/>
                    </a:lnTo>
                    <a:lnTo>
                      <a:pt x="28" y="19"/>
                    </a:lnTo>
                    <a:lnTo>
                      <a:pt x="19" y="20"/>
                    </a:lnTo>
                    <a:lnTo>
                      <a:pt x="10" y="22"/>
                    </a:lnTo>
                    <a:lnTo>
                      <a:pt x="5" y="25"/>
                    </a:lnTo>
                    <a:lnTo>
                      <a:pt x="2" y="29"/>
                    </a:lnTo>
                    <a:lnTo>
                      <a:pt x="0" y="32"/>
                    </a:lnTo>
                    <a:lnTo>
                      <a:pt x="0" y="35"/>
                    </a:lnTo>
                    <a:lnTo>
                      <a:pt x="1" y="40"/>
                    </a:lnTo>
                    <a:lnTo>
                      <a:pt x="5" y="44"/>
                    </a:lnTo>
                    <a:lnTo>
                      <a:pt x="11" y="45"/>
                    </a:lnTo>
                    <a:lnTo>
                      <a:pt x="16" y="46"/>
                    </a:lnTo>
                    <a:lnTo>
                      <a:pt x="20" y="45"/>
                    </a:lnTo>
                    <a:lnTo>
                      <a:pt x="24" y="43"/>
                    </a:lnTo>
                    <a:lnTo>
                      <a:pt x="27" y="41"/>
                    </a:lnTo>
                    <a:lnTo>
                      <a:pt x="29" y="37"/>
                    </a:lnTo>
                    <a:close/>
                    <a:moveTo>
                      <a:pt x="28" y="21"/>
                    </a:moveTo>
                    <a:lnTo>
                      <a:pt x="28" y="31"/>
                    </a:lnTo>
                    <a:lnTo>
                      <a:pt x="28" y="34"/>
                    </a:lnTo>
                    <a:lnTo>
                      <a:pt x="27" y="37"/>
                    </a:lnTo>
                    <a:lnTo>
                      <a:pt x="26" y="39"/>
                    </a:lnTo>
                    <a:lnTo>
                      <a:pt x="24" y="41"/>
                    </a:lnTo>
                    <a:lnTo>
                      <a:pt x="22" y="42"/>
                    </a:lnTo>
                    <a:lnTo>
                      <a:pt x="20" y="43"/>
                    </a:lnTo>
                    <a:lnTo>
                      <a:pt x="18" y="44"/>
                    </a:lnTo>
                    <a:lnTo>
                      <a:pt x="16" y="44"/>
                    </a:lnTo>
                    <a:lnTo>
                      <a:pt x="13" y="43"/>
                    </a:lnTo>
                    <a:lnTo>
                      <a:pt x="10" y="41"/>
                    </a:lnTo>
                    <a:lnTo>
                      <a:pt x="8" y="39"/>
                    </a:lnTo>
                    <a:lnTo>
                      <a:pt x="7" y="35"/>
                    </a:lnTo>
                    <a:lnTo>
                      <a:pt x="8" y="31"/>
                    </a:lnTo>
                    <a:lnTo>
                      <a:pt x="12" y="26"/>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3" name="Freeform 588"/>
              <p:cNvSpPr>
                <a:spLocks noChangeAspect="1"/>
              </p:cNvSpPr>
              <p:nvPr/>
            </p:nvSpPr>
            <p:spPr bwMode="auto">
              <a:xfrm>
                <a:off x="2708" y="3457"/>
                <a:ext cx="50" cy="44"/>
              </a:xfrm>
              <a:custGeom>
                <a:avLst/>
                <a:gdLst>
                  <a:gd name="T0" fmla="*/ 7 w 50"/>
                  <a:gd name="T1" fmla="*/ 36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5 w 50"/>
                  <a:gd name="T33" fmla="*/ 36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2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6"/>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0"/>
                    </a:lnTo>
                    <a:lnTo>
                      <a:pt x="43" y="39"/>
                    </a:lnTo>
                    <a:lnTo>
                      <a:pt x="42" y="38"/>
                    </a:lnTo>
                    <a:lnTo>
                      <a:pt x="42" y="19"/>
                    </a:lnTo>
                    <a:lnTo>
                      <a:pt x="42" y="13"/>
                    </a:lnTo>
                    <a:lnTo>
                      <a:pt x="42" y="9"/>
                    </a:lnTo>
                    <a:lnTo>
                      <a:pt x="41" y="6"/>
                    </a:lnTo>
                    <a:lnTo>
                      <a:pt x="39" y="3"/>
                    </a:lnTo>
                    <a:lnTo>
                      <a:pt x="38" y="2"/>
                    </a:lnTo>
                    <a:lnTo>
                      <a:pt x="35" y="1"/>
                    </a:lnTo>
                    <a:lnTo>
                      <a:pt x="32" y="0"/>
                    </a:lnTo>
                    <a:lnTo>
                      <a:pt x="28" y="0"/>
                    </a:lnTo>
                    <a:lnTo>
                      <a:pt x="24" y="1"/>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4" name="Freeform 589"/>
              <p:cNvSpPr>
                <a:spLocks noChangeAspect="1"/>
              </p:cNvSpPr>
              <p:nvPr/>
            </p:nvSpPr>
            <p:spPr bwMode="auto">
              <a:xfrm>
                <a:off x="2763" y="3457"/>
                <a:ext cx="50" cy="44"/>
              </a:xfrm>
              <a:custGeom>
                <a:avLst/>
                <a:gdLst>
                  <a:gd name="T0" fmla="*/ 8 w 50"/>
                  <a:gd name="T1" fmla="*/ 36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6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8" y="39"/>
                    </a:lnTo>
                    <a:lnTo>
                      <a:pt x="7" y="40"/>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3" y="3"/>
                    </a:lnTo>
                    <a:lnTo>
                      <a:pt x="28" y="2"/>
                    </a:lnTo>
                    <a:lnTo>
                      <a:pt x="30" y="2"/>
                    </a:lnTo>
                    <a:lnTo>
                      <a:pt x="32" y="3"/>
                    </a:lnTo>
                    <a:lnTo>
                      <a:pt x="33" y="4"/>
                    </a:lnTo>
                    <a:lnTo>
                      <a:pt x="34" y="5"/>
                    </a:lnTo>
                    <a:lnTo>
                      <a:pt x="35" y="7"/>
                    </a:lnTo>
                    <a:lnTo>
                      <a:pt x="35" y="9"/>
                    </a:lnTo>
                    <a:lnTo>
                      <a:pt x="36" y="11"/>
                    </a:lnTo>
                    <a:lnTo>
                      <a:pt x="36" y="13"/>
                    </a:lnTo>
                    <a:lnTo>
                      <a:pt x="36" y="36"/>
                    </a:lnTo>
                    <a:lnTo>
                      <a:pt x="35" y="39"/>
                    </a:lnTo>
                    <a:lnTo>
                      <a:pt x="34" y="40"/>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0"/>
                    </a:lnTo>
                    <a:lnTo>
                      <a:pt x="43" y="39"/>
                    </a:lnTo>
                    <a:lnTo>
                      <a:pt x="42" y="38"/>
                    </a:lnTo>
                    <a:lnTo>
                      <a:pt x="42" y="19"/>
                    </a:lnTo>
                    <a:lnTo>
                      <a:pt x="42" y="13"/>
                    </a:lnTo>
                    <a:lnTo>
                      <a:pt x="42" y="9"/>
                    </a:lnTo>
                    <a:lnTo>
                      <a:pt x="41" y="6"/>
                    </a:lnTo>
                    <a:lnTo>
                      <a:pt x="39" y="3"/>
                    </a:lnTo>
                    <a:lnTo>
                      <a:pt x="38" y="2"/>
                    </a:lnTo>
                    <a:lnTo>
                      <a:pt x="36" y="1"/>
                    </a:lnTo>
                    <a:lnTo>
                      <a:pt x="33" y="0"/>
                    </a:lnTo>
                    <a:lnTo>
                      <a:pt x="29" y="0"/>
                    </a:lnTo>
                    <a:lnTo>
                      <a:pt x="24" y="1"/>
                    </a:lnTo>
                    <a:lnTo>
                      <a:pt x="20" y="3"/>
                    </a:lnTo>
                    <a:lnTo>
                      <a:pt x="17" y="6"/>
                    </a:lnTo>
                    <a:lnTo>
                      <a:pt x="14" y="10"/>
                    </a:lnTo>
                    <a:lnTo>
                      <a:pt x="14" y="0"/>
                    </a:lnTo>
                    <a:lnTo>
                      <a:pt x="0" y="1"/>
                    </a:lnTo>
                    <a:lnTo>
                      <a:pt x="0" y="4"/>
                    </a:lnTo>
                    <a:lnTo>
                      <a:pt x="2" y="4"/>
                    </a:lnTo>
                    <a:lnTo>
                      <a:pt x="4" y="4"/>
                    </a:lnTo>
                    <a:lnTo>
                      <a:pt x="6" y="4"/>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5" name="Freeform 590"/>
              <p:cNvSpPr>
                <a:spLocks noChangeAspect="1" noEditPoints="1"/>
              </p:cNvSpPr>
              <p:nvPr/>
            </p:nvSpPr>
            <p:spPr bwMode="auto">
              <a:xfrm>
                <a:off x="2818" y="3456"/>
                <a:ext cx="39" cy="46"/>
              </a:xfrm>
              <a:custGeom>
                <a:avLst/>
                <a:gdLst>
                  <a:gd name="T0" fmla="*/ 9 w 39"/>
                  <a:gd name="T1" fmla="*/ 20 h 46"/>
                  <a:gd name="T2" fmla="*/ 10 w 39"/>
                  <a:gd name="T3" fmla="*/ 11 h 46"/>
                  <a:gd name="T4" fmla="*/ 14 w 39"/>
                  <a:gd name="T5" fmla="*/ 5 h 46"/>
                  <a:gd name="T6" fmla="*/ 18 w 39"/>
                  <a:gd name="T7" fmla="*/ 3 h 46"/>
                  <a:gd name="T8" fmla="*/ 21 w 39"/>
                  <a:gd name="T9" fmla="*/ 2 h 46"/>
                  <a:gd name="T10" fmla="*/ 24 w 39"/>
                  <a:gd name="T11" fmla="*/ 3 h 46"/>
                  <a:gd name="T12" fmla="*/ 27 w 39"/>
                  <a:gd name="T13" fmla="*/ 5 h 46"/>
                  <a:gd name="T14" fmla="*/ 29 w 39"/>
                  <a:gd name="T15" fmla="*/ 7 h 46"/>
                  <a:gd name="T16" fmla="*/ 30 w 39"/>
                  <a:gd name="T17" fmla="*/ 10 h 46"/>
                  <a:gd name="T18" fmla="*/ 31 w 39"/>
                  <a:gd name="T19" fmla="*/ 13 h 46"/>
                  <a:gd name="T20" fmla="*/ 32 w 39"/>
                  <a:gd name="T21" fmla="*/ 15 h 46"/>
                  <a:gd name="T22" fmla="*/ 32 w 39"/>
                  <a:gd name="T23" fmla="*/ 18 h 46"/>
                  <a:gd name="T24" fmla="*/ 32 w 39"/>
                  <a:gd name="T25" fmla="*/ 20 h 46"/>
                  <a:gd name="T26" fmla="*/ 9 w 39"/>
                  <a:gd name="T27" fmla="*/ 20 h 46"/>
                  <a:gd name="T28" fmla="*/ 8 w 39"/>
                  <a:gd name="T29" fmla="*/ 22 h 46"/>
                  <a:gd name="T30" fmla="*/ 36 w 39"/>
                  <a:gd name="T31" fmla="*/ 22 h 46"/>
                  <a:gd name="T32" fmla="*/ 38 w 39"/>
                  <a:gd name="T33" fmla="*/ 22 h 46"/>
                  <a:gd name="T34" fmla="*/ 38 w 39"/>
                  <a:gd name="T35" fmla="*/ 22 h 46"/>
                  <a:gd name="T36" fmla="*/ 39 w 39"/>
                  <a:gd name="T37" fmla="*/ 21 h 46"/>
                  <a:gd name="T38" fmla="*/ 39 w 39"/>
                  <a:gd name="T39" fmla="*/ 20 h 46"/>
                  <a:gd name="T40" fmla="*/ 38 w 39"/>
                  <a:gd name="T41" fmla="*/ 13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7 w 39"/>
                  <a:gd name="T75" fmla="*/ 32 h 46"/>
                  <a:gd name="T76" fmla="*/ 37 w 39"/>
                  <a:gd name="T77" fmla="*/ 32 h 46"/>
                  <a:gd name="T78" fmla="*/ 36 w 39"/>
                  <a:gd name="T79" fmla="*/ 33 h 46"/>
                  <a:gd name="T80" fmla="*/ 35 w 39"/>
                  <a:gd name="T81" fmla="*/ 37 h 46"/>
                  <a:gd name="T82" fmla="*/ 33 w 39"/>
                  <a:gd name="T83" fmla="*/ 39 h 46"/>
                  <a:gd name="T84" fmla="*/ 31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7 h 46"/>
                  <a:gd name="T104" fmla="*/ 10 w 39"/>
                  <a:gd name="T105" fmla="*/ 33 h 46"/>
                  <a:gd name="T106" fmla="*/ 9 w 39"/>
                  <a:gd name="T107" fmla="*/ 29 h 46"/>
                  <a:gd name="T108" fmla="*/ 8 w 39"/>
                  <a:gd name="T109" fmla="*/ 25 h 46"/>
                  <a:gd name="T110" fmla="*/ 8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20"/>
                    </a:moveTo>
                    <a:lnTo>
                      <a:pt x="10" y="11"/>
                    </a:lnTo>
                    <a:lnTo>
                      <a:pt x="14" y="5"/>
                    </a:lnTo>
                    <a:lnTo>
                      <a:pt x="18" y="3"/>
                    </a:lnTo>
                    <a:lnTo>
                      <a:pt x="21" y="2"/>
                    </a:lnTo>
                    <a:lnTo>
                      <a:pt x="24" y="3"/>
                    </a:lnTo>
                    <a:lnTo>
                      <a:pt x="27" y="5"/>
                    </a:lnTo>
                    <a:lnTo>
                      <a:pt x="29" y="7"/>
                    </a:lnTo>
                    <a:lnTo>
                      <a:pt x="30" y="10"/>
                    </a:lnTo>
                    <a:lnTo>
                      <a:pt x="31" y="13"/>
                    </a:lnTo>
                    <a:lnTo>
                      <a:pt x="32" y="15"/>
                    </a:lnTo>
                    <a:lnTo>
                      <a:pt x="32" y="18"/>
                    </a:lnTo>
                    <a:lnTo>
                      <a:pt x="32" y="20"/>
                    </a:lnTo>
                    <a:lnTo>
                      <a:pt x="9" y="20"/>
                    </a:lnTo>
                    <a:close/>
                    <a:moveTo>
                      <a:pt x="8" y="22"/>
                    </a:moveTo>
                    <a:lnTo>
                      <a:pt x="36" y="22"/>
                    </a:lnTo>
                    <a:lnTo>
                      <a:pt x="38" y="22"/>
                    </a:lnTo>
                    <a:lnTo>
                      <a:pt x="38" y="22"/>
                    </a:lnTo>
                    <a:lnTo>
                      <a:pt x="39" y="21"/>
                    </a:lnTo>
                    <a:lnTo>
                      <a:pt x="39" y="20"/>
                    </a:lnTo>
                    <a:lnTo>
                      <a:pt x="38" y="13"/>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7" y="32"/>
                    </a:lnTo>
                    <a:lnTo>
                      <a:pt x="37" y="32"/>
                    </a:lnTo>
                    <a:lnTo>
                      <a:pt x="36" y="33"/>
                    </a:lnTo>
                    <a:lnTo>
                      <a:pt x="35" y="37"/>
                    </a:lnTo>
                    <a:lnTo>
                      <a:pt x="33" y="39"/>
                    </a:lnTo>
                    <a:lnTo>
                      <a:pt x="31" y="41"/>
                    </a:lnTo>
                    <a:lnTo>
                      <a:pt x="28" y="42"/>
                    </a:lnTo>
                    <a:lnTo>
                      <a:pt x="26" y="43"/>
                    </a:lnTo>
                    <a:lnTo>
                      <a:pt x="25" y="43"/>
                    </a:lnTo>
                    <a:lnTo>
                      <a:pt x="23" y="43"/>
                    </a:lnTo>
                    <a:lnTo>
                      <a:pt x="23" y="43"/>
                    </a:lnTo>
                    <a:lnTo>
                      <a:pt x="19" y="43"/>
                    </a:lnTo>
                    <a:lnTo>
                      <a:pt x="16" y="41"/>
                    </a:lnTo>
                    <a:lnTo>
                      <a:pt x="13" y="39"/>
                    </a:lnTo>
                    <a:lnTo>
                      <a:pt x="11" y="37"/>
                    </a:lnTo>
                    <a:lnTo>
                      <a:pt x="10"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6" name="Freeform 591"/>
              <p:cNvSpPr>
                <a:spLocks noChangeAspect="1"/>
              </p:cNvSpPr>
              <p:nvPr/>
            </p:nvSpPr>
            <p:spPr bwMode="auto">
              <a:xfrm>
                <a:off x="2862" y="3457"/>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5 w 34"/>
                  <a:gd name="T11" fmla="*/ 4 h 44"/>
                  <a:gd name="T12" fmla="*/ 6 w 34"/>
                  <a:gd name="T13" fmla="*/ 4 h 44"/>
                  <a:gd name="T14" fmla="*/ 7 w 34"/>
                  <a:gd name="T15" fmla="*/ 5 h 44"/>
                  <a:gd name="T16" fmla="*/ 8 w 34"/>
                  <a:gd name="T17" fmla="*/ 6 h 44"/>
                  <a:gd name="T18" fmla="*/ 8 w 34"/>
                  <a:gd name="T19" fmla="*/ 7 h 44"/>
                  <a:gd name="T20" fmla="*/ 8 w 34"/>
                  <a:gd name="T21" fmla="*/ 8 h 44"/>
                  <a:gd name="T22" fmla="*/ 8 w 34"/>
                  <a:gd name="T23" fmla="*/ 10 h 44"/>
                  <a:gd name="T24" fmla="*/ 8 w 34"/>
                  <a:gd name="T25" fmla="*/ 36 h 44"/>
                  <a:gd name="T26" fmla="*/ 8 w 34"/>
                  <a:gd name="T27" fmla="*/ 39 h 44"/>
                  <a:gd name="T28" fmla="*/ 7 w 34"/>
                  <a:gd name="T29" fmla="*/ 40 h 44"/>
                  <a:gd name="T30" fmla="*/ 4 w 34"/>
                  <a:gd name="T31" fmla="*/ 41 h 44"/>
                  <a:gd name="T32" fmla="*/ 0 w 34"/>
                  <a:gd name="T33" fmla="*/ 41 h 44"/>
                  <a:gd name="T34" fmla="*/ 0 w 34"/>
                  <a:gd name="T35" fmla="*/ 44 h 44"/>
                  <a:gd name="T36" fmla="*/ 7 w 34"/>
                  <a:gd name="T37" fmla="*/ 44 h 44"/>
                  <a:gd name="T38" fmla="*/ 12 w 34"/>
                  <a:gd name="T39" fmla="*/ 44 h 44"/>
                  <a:gd name="T40" fmla="*/ 18 w 34"/>
                  <a:gd name="T41" fmla="*/ 44 h 44"/>
                  <a:gd name="T42" fmla="*/ 24 w 34"/>
                  <a:gd name="T43" fmla="*/ 44 h 44"/>
                  <a:gd name="T44" fmla="*/ 24 w 34"/>
                  <a:gd name="T45" fmla="*/ 41 h 44"/>
                  <a:gd name="T46" fmla="*/ 22 w 34"/>
                  <a:gd name="T47" fmla="*/ 41 h 44"/>
                  <a:gd name="T48" fmla="*/ 18 w 34"/>
                  <a:gd name="T49" fmla="*/ 41 h 44"/>
                  <a:gd name="T50" fmla="*/ 16 w 34"/>
                  <a:gd name="T51" fmla="*/ 40 h 44"/>
                  <a:gd name="T52" fmla="*/ 15 w 34"/>
                  <a:gd name="T53" fmla="*/ 38 h 44"/>
                  <a:gd name="T54" fmla="*/ 15 w 34"/>
                  <a:gd name="T55" fmla="*/ 36 h 44"/>
                  <a:gd name="T56" fmla="*/ 15 w 34"/>
                  <a:gd name="T57" fmla="*/ 21 h 44"/>
                  <a:gd name="T58" fmla="*/ 16 w 34"/>
                  <a:gd name="T59" fmla="*/ 14 h 44"/>
                  <a:gd name="T60" fmla="*/ 18 w 34"/>
                  <a:gd name="T61" fmla="*/ 8 h 44"/>
                  <a:gd name="T62" fmla="*/ 22 w 34"/>
                  <a:gd name="T63" fmla="*/ 3 h 44"/>
                  <a:gd name="T64" fmla="*/ 27 w 34"/>
                  <a:gd name="T65" fmla="*/ 2 h 44"/>
                  <a:gd name="T66" fmla="*/ 28 w 34"/>
                  <a:gd name="T67" fmla="*/ 2 h 44"/>
                  <a:gd name="T68" fmla="*/ 27 w 34"/>
                  <a:gd name="T69" fmla="*/ 2 h 44"/>
                  <a:gd name="T70" fmla="*/ 26 w 34"/>
                  <a:gd name="T71" fmla="*/ 3 h 44"/>
                  <a:gd name="T72" fmla="*/ 26 w 34"/>
                  <a:gd name="T73" fmla="*/ 4 h 44"/>
                  <a:gd name="T74" fmla="*/ 25 w 34"/>
                  <a:gd name="T75" fmla="*/ 6 h 44"/>
                  <a:gd name="T76" fmla="*/ 26 w 34"/>
                  <a:gd name="T77" fmla="*/ 8 h 44"/>
                  <a:gd name="T78" fmla="*/ 27 w 34"/>
                  <a:gd name="T79" fmla="*/ 9 h 44"/>
                  <a:gd name="T80" fmla="*/ 28 w 34"/>
                  <a:gd name="T81" fmla="*/ 10 h 44"/>
                  <a:gd name="T82" fmla="*/ 30 w 34"/>
                  <a:gd name="T83" fmla="*/ 10 h 44"/>
                  <a:gd name="T84" fmla="*/ 31 w 34"/>
                  <a:gd name="T85" fmla="*/ 10 h 44"/>
                  <a:gd name="T86" fmla="*/ 32 w 34"/>
                  <a:gd name="T87" fmla="*/ 9 h 44"/>
                  <a:gd name="T88" fmla="*/ 33 w 34"/>
                  <a:gd name="T89" fmla="*/ 8 h 44"/>
                  <a:gd name="T90" fmla="*/ 34 w 34"/>
                  <a:gd name="T91" fmla="*/ 6 h 44"/>
                  <a:gd name="T92" fmla="*/ 33 w 34"/>
                  <a:gd name="T93" fmla="*/ 4 h 44"/>
                  <a:gd name="T94" fmla="*/ 32 w 34"/>
                  <a:gd name="T95" fmla="*/ 2 h 44"/>
                  <a:gd name="T96" fmla="*/ 30 w 34"/>
                  <a:gd name="T97" fmla="*/ 0 h 44"/>
                  <a:gd name="T98" fmla="*/ 27 w 34"/>
                  <a:gd name="T99" fmla="*/ 0 h 44"/>
                  <a:gd name="T100" fmla="*/ 24 w 34"/>
                  <a:gd name="T101" fmla="*/ 0 h 44"/>
                  <a:gd name="T102" fmla="*/ 22 w 34"/>
                  <a:gd name="T103" fmla="*/ 1 h 44"/>
                  <a:gd name="T104" fmla="*/ 20 w 34"/>
                  <a:gd name="T105" fmla="*/ 2 h 44"/>
                  <a:gd name="T106" fmla="*/ 18 w 34"/>
                  <a:gd name="T107" fmla="*/ 4 h 44"/>
                  <a:gd name="T108" fmla="*/ 17 w 34"/>
                  <a:gd name="T109" fmla="*/ 5 h 44"/>
                  <a:gd name="T110" fmla="*/ 16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5" y="4"/>
                    </a:lnTo>
                    <a:lnTo>
                      <a:pt x="6" y="4"/>
                    </a:lnTo>
                    <a:lnTo>
                      <a:pt x="7" y="5"/>
                    </a:lnTo>
                    <a:lnTo>
                      <a:pt x="8" y="6"/>
                    </a:lnTo>
                    <a:lnTo>
                      <a:pt x="8" y="7"/>
                    </a:lnTo>
                    <a:lnTo>
                      <a:pt x="8" y="8"/>
                    </a:lnTo>
                    <a:lnTo>
                      <a:pt x="8" y="10"/>
                    </a:lnTo>
                    <a:lnTo>
                      <a:pt x="8" y="36"/>
                    </a:lnTo>
                    <a:lnTo>
                      <a:pt x="8" y="39"/>
                    </a:lnTo>
                    <a:lnTo>
                      <a:pt x="7" y="40"/>
                    </a:lnTo>
                    <a:lnTo>
                      <a:pt x="4" y="41"/>
                    </a:lnTo>
                    <a:lnTo>
                      <a:pt x="0" y="41"/>
                    </a:lnTo>
                    <a:lnTo>
                      <a:pt x="0" y="44"/>
                    </a:lnTo>
                    <a:lnTo>
                      <a:pt x="7" y="44"/>
                    </a:lnTo>
                    <a:lnTo>
                      <a:pt x="12" y="44"/>
                    </a:lnTo>
                    <a:lnTo>
                      <a:pt x="18" y="44"/>
                    </a:lnTo>
                    <a:lnTo>
                      <a:pt x="24" y="44"/>
                    </a:lnTo>
                    <a:lnTo>
                      <a:pt x="24" y="41"/>
                    </a:lnTo>
                    <a:lnTo>
                      <a:pt x="22" y="41"/>
                    </a:lnTo>
                    <a:lnTo>
                      <a:pt x="18" y="41"/>
                    </a:lnTo>
                    <a:lnTo>
                      <a:pt x="16" y="40"/>
                    </a:lnTo>
                    <a:lnTo>
                      <a:pt x="15" y="38"/>
                    </a:lnTo>
                    <a:lnTo>
                      <a:pt x="15" y="36"/>
                    </a:lnTo>
                    <a:lnTo>
                      <a:pt x="15" y="21"/>
                    </a:lnTo>
                    <a:lnTo>
                      <a:pt x="16" y="14"/>
                    </a:lnTo>
                    <a:lnTo>
                      <a:pt x="18" y="8"/>
                    </a:lnTo>
                    <a:lnTo>
                      <a:pt x="22" y="3"/>
                    </a:lnTo>
                    <a:lnTo>
                      <a:pt x="27" y="2"/>
                    </a:lnTo>
                    <a:lnTo>
                      <a:pt x="28" y="2"/>
                    </a:lnTo>
                    <a:lnTo>
                      <a:pt x="27" y="2"/>
                    </a:lnTo>
                    <a:lnTo>
                      <a:pt x="26" y="3"/>
                    </a:lnTo>
                    <a:lnTo>
                      <a:pt x="26" y="4"/>
                    </a:lnTo>
                    <a:lnTo>
                      <a:pt x="25" y="6"/>
                    </a:lnTo>
                    <a:lnTo>
                      <a:pt x="26" y="8"/>
                    </a:lnTo>
                    <a:lnTo>
                      <a:pt x="27" y="9"/>
                    </a:lnTo>
                    <a:lnTo>
                      <a:pt x="28" y="10"/>
                    </a:lnTo>
                    <a:lnTo>
                      <a:pt x="30" y="10"/>
                    </a:lnTo>
                    <a:lnTo>
                      <a:pt x="31" y="10"/>
                    </a:lnTo>
                    <a:lnTo>
                      <a:pt x="32" y="9"/>
                    </a:lnTo>
                    <a:lnTo>
                      <a:pt x="33" y="8"/>
                    </a:lnTo>
                    <a:lnTo>
                      <a:pt x="34" y="6"/>
                    </a:lnTo>
                    <a:lnTo>
                      <a:pt x="33" y="4"/>
                    </a:lnTo>
                    <a:lnTo>
                      <a:pt x="32" y="2"/>
                    </a:lnTo>
                    <a:lnTo>
                      <a:pt x="30" y="0"/>
                    </a:lnTo>
                    <a:lnTo>
                      <a:pt x="27" y="0"/>
                    </a:lnTo>
                    <a:lnTo>
                      <a:pt x="24" y="0"/>
                    </a:lnTo>
                    <a:lnTo>
                      <a:pt x="22" y="1"/>
                    </a:lnTo>
                    <a:lnTo>
                      <a:pt x="20" y="2"/>
                    </a:lnTo>
                    <a:lnTo>
                      <a:pt x="18" y="4"/>
                    </a:lnTo>
                    <a:lnTo>
                      <a:pt x="17" y="5"/>
                    </a:lnTo>
                    <a:lnTo>
                      <a:pt x="16"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7" name="Freeform 592"/>
              <p:cNvSpPr>
                <a:spLocks noChangeAspect="1"/>
              </p:cNvSpPr>
              <p:nvPr/>
            </p:nvSpPr>
            <p:spPr bwMode="auto">
              <a:xfrm>
                <a:off x="2902" y="3456"/>
                <a:ext cx="33" cy="46"/>
              </a:xfrm>
              <a:custGeom>
                <a:avLst/>
                <a:gdLst>
                  <a:gd name="T0" fmla="*/ 19 w 33"/>
                  <a:gd name="T1" fmla="*/ 26 h 46"/>
                  <a:gd name="T2" fmla="*/ 22 w 33"/>
                  <a:gd name="T3" fmla="*/ 27 h 46"/>
                  <a:gd name="T4" fmla="*/ 25 w 33"/>
                  <a:gd name="T5" fmla="*/ 29 h 46"/>
                  <a:gd name="T6" fmla="*/ 27 w 33"/>
                  <a:gd name="T7" fmla="*/ 32 h 46"/>
                  <a:gd name="T8" fmla="*/ 27 w 33"/>
                  <a:gd name="T9" fmla="*/ 38 h 46"/>
                  <a:gd name="T10" fmla="*/ 22 w 33"/>
                  <a:gd name="T11" fmla="*/ 43 h 46"/>
                  <a:gd name="T12" fmla="*/ 14 w 33"/>
                  <a:gd name="T13" fmla="*/ 43 h 46"/>
                  <a:gd name="T14" fmla="*/ 9 w 33"/>
                  <a:gd name="T15" fmla="*/ 41 h 46"/>
                  <a:gd name="T16" fmla="*/ 6 w 33"/>
                  <a:gd name="T17" fmla="*/ 38 h 46"/>
                  <a:gd name="T18" fmla="*/ 4 w 33"/>
                  <a:gd name="T19" fmla="*/ 33 h 46"/>
                  <a:gd name="T20" fmla="*/ 2 w 33"/>
                  <a:gd name="T21" fmla="*/ 28 h 46"/>
                  <a:gd name="T22" fmla="*/ 0 w 33"/>
                  <a:gd name="T23" fmla="*/ 28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8 w 33"/>
                  <a:gd name="T47" fmla="*/ 23 h 46"/>
                  <a:gd name="T48" fmla="*/ 23 w 33"/>
                  <a:gd name="T49" fmla="*/ 19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2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8 w 33"/>
                  <a:gd name="T81" fmla="*/ 0 h 46"/>
                  <a:gd name="T82" fmla="*/ 26 w 33"/>
                  <a:gd name="T83" fmla="*/ 2 h 46"/>
                  <a:gd name="T84" fmla="*/ 22 w 33"/>
                  <a:gd name="T85" fmla="*/ 1 h 46"/>
                  <a:gd name="T86" fmla="*/ 18 w 33"/>
                  <a:gd name="T87" fmla="*/ 0 h 46"/>
                  <a:gd name="T88" fmla="*/ 8 w 33"/>
                  <a:gd name="T89" fmla="*/ 1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7" y="26"/>
                    </a:moveTo>
                    <a:lnTo>
                      <a:pt x="19" y="26"/>
                    </a:lnTo>
                    <a:lnTo>
                      <a:pt x="20" y="26"/>
                    </a:lnTo>
                    <a:lnTo>
                      <a:pt x="22" y="27"/>
                    </a:lnTo>
                    <a:lnTo>
                      <a:pt x="23" y="28"/>
                    </a:lnTo>
                    <a:lnTo>
                      <a:pt x="25" y="29"/>
                    </a:lnTo>
                    <a:lnTo>
                      <a:pt x="27" y="30"/>
                    </a:lnTo>
                    <a:lnTo>
                      <a:pt x="27" y="32"/>
                    </a:lnTo>
                    <a:lnTo>
                      <a:pt x="28" y="35"/>
                    </a:lnTo>
                    <a:lnTo>
                      <a:pt x="27" y="38"/>
                    </a:lnTo>
                    <a:lnTo>
                      <a:pt x="25" y="41"/>
                    </a:lnTo>
                    <a:lnTo>
                      <a:pt x="22" y="43"/>
                    </a:lnTo>
                    <a:lnTo>
                      <a:pt x="17" y="44"/>
                    </a:lnTo>
                    <a:lnTo>
                      <a:pt x="14" y="43"/>
                    </a:lnTo>
                    <a:lnTo>
                      <a:pt x="11" y="43"/>
                    </a:lnTo>
                    <a:lnTo>
                      <a:pt x="9" y="41"/>
                    </a:lnTo>
                    <a:lnTo>
                      <a:pt x="7" y="40"/>
                    </a:lnTo>
                    <a:lnTo>
                      <a:pt x="6" y="38"/>
                    </a:lnTo>
                    <a:lnTo>
                      <a:pt x="5" y="35"/>
                    </a:lnTo>
                    <a:lnTo>
                      <a:pt x="4" y="33"/>
                    </a:lnTo>
                    <a:lnTo>
                      <a:pt x="3" y="30"/>
                    </a:lnTo>
                    <a:lnTo>
                      <a:pt x="2" y="28"/>
                    </a:lnTo>
                    <a:lnTo>
                      <a:pt x="1" y="28"/>
                    </a:lnTo>
                    <a:lnTo>
                      <a:pt x="0" y="28"/>
                    </a:lnTo>
                    <a:lnTo>
                      <a:pt x="0" y="30"/>
                    </a:lnTo>
                    <a:lnTo>
                      <a:pt x="0" y="44"/>
                    </a:lnTo>
                    <a:lnTo>
                      <a:pt x="0" y="45"/>
                    </a:lnTo>
                    <a:lnTo>
                      <a:pt x="1" y="46"/>
                    </a:lnTo>
                    <a:lnTo>
                      <a:pt x="1"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9"/>
                    </a:lnTo>
                    <a:lnTo>
                      <a:pt x="31" y="26"/>
                    </a:lnTo>
                    <a:lnTo>
                      <a:pt x="30" y="24"/>
                    </a:lnTo>
                    <a:lnTo>
                      <a:pt x="28" y="23"/>
                    </a:lnTo>
                    <a:lnTo>
                      <a:pt x="26" y="21"/>
                    </a:lnTo>
                    <a:lnTo>
                      <a:pt x="23" y="19"/>
                    </a:lnTo>
                    <a:lnTo>
                      <a:pt x="20" y="18"/>
                    </a:lnTo>
                    <a:lnTo>
                      <a:pt x="17" y="18"/>
                    </a:lnTo>
                    <a:lnTo>
                      <a:pt x="15" y="17"/>
                    </a:lnTo>
                    <a:lnTo>
                      <a:pt x="13" y="17"/>
                    </a:lnTo>
                    <a:lnTo>
                      <a:pt x="11" y="16"/>
                    </a:lnTo>
                    <a:lnTo>
                      <a:pt x="9" y="16"/>
                    </a:lnTo>
                    <a:lnTo>
                      <a:pt x="7" y="15"/>
                    </a:lnTo>
                    <a:lnTo>
                      <a:pt x="6" y="13"/>
                    </a:lnTo>
                    <a:lnTo>
                      <a:pt x="5" y="12"/>
                    </a:lnTo>
                    <a:lnTo>
                      <a:pt x="5" y="10"/>
                    </a:lnTo>
                    <a:lnTo>
                      <a:pt x="5" y="7"/>
                    </a:lnTo>
                    <a:lnTo>
                      <a:pt x="7" y="5"/>
                    </a:lnTo>
                    <a:lnTo>
                      <a:pt x="11" y="3"/>
                    </a:lnTo>
                    <a:lnTo>
                      <a:pt x="16" y="2"/>
                    </a:lnTo>
                    <a:lnTo>
                      <a:pt x="20" y="2"/>
                    </a:lnTo>
                    <a:lnTo>
                      <a:pt x="22" y="4"/>
                    </a:lnTo>
                    <a:lnTo>
                      <a:pt x="24"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8" y="0"/>
                    </a:lnTo>
                    <a:lnTo>
                      <a:pt x="27" y="1"/>
                    </a:lnTo>
                    <a:lnTo>
                      <a:pt x="26" y="2"/>
                    </a:lnTo>
                    <a:lnTo>
                      <a:pt x="25" y="3"/>
                    </a:lnTo>
                    <a:lnTo>
                      <a:pt x="22" y="1"/>
                    </a:lnTo>
                    <a:lnTo>
                      <a:pt x="20" y="1"/>
                    </a:lnTo>
                    <a:lnTo>
                      <a:pt x="18" y="0"/>
                    </a:lnTo>
                    <a:lnTo>
                      <a:pt x="16" y="0"/>
                    </a:lnTo>
                    <a:lnTo>
                      <a:pt x="8" y="1"/>
                    </a:lnTo>
                    <a:lnTo>
                      <a:pt x="3" y="4"/>
                    </a:lnTo>
                    <a:lnTo>
                      <a:pt x="1" y="8"/>
                    </a:lnTo>
                    <a:lnTo>
                      <a:pt x="0" y="12"/>
                    </a:lnTo>
                    <a:lnTo>
                      <a:pt x="1" y="17"/>
                    </a:lnTo>
                    <a:lnTo>
                      <a:pt x="4" y="21"/>
                    </a:lnTo>
                    <a:lnTo>
                      <a:pt x="7"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8" name="Freeform 593"/>
              <p:cNvSpPr>
                <a:spLocks noChangeAspect="1"/>
              </p:cNvSpPr>
              <p:nvPr/>
            </p:nvSpPr>
            <p:spPr bwMode="auto">
              <a:xfrm>
                <a:off x="2944" y="3426"/>
                <a:ext cx="23" cy="100"/>
              </a:xfrm>
              <a:custGeom>
                <a:avLst/>
                <a:gdLst>
                  <a:gd name="T0" fmla="*/ 23 w 23"/>
                  <a:gd name="T1" fmla="*/ 50 h 100"/>
                  <a:gd name="T2" fmla="*/ 23 w 23"/>
                  <a:gd name="T3" fmla="*/ 43 h 100"/>
                  <a:gd name="T4" fmla="*/ 22 w 23"/>
                  <a:gd name="T5" fmla="*/ 36 h 100"/>
                  <a:gd name="T6" fmla="*/ 20 w 23"/>
                  <a:gd name="T7" fmla="*/ 27 h 100"/>
                  <a:gd name="T8" fmla="*/ 16 w 23"/>
                  <a:gd name="T9" fmla="*/ 19 h 100"/>
                  <a:gd name="T10" fmla="*/ 12 w 23"/>
                  <a:gd name="T11" fmla="*/ 11 h 100"/>
                  <a:gd name="T12" fmla="*/ 7 w 23"/>
                  <a:gd name="T13" fmla="*/ 5 h 100"/>
                  <a:gd name="T14" fmla="*/ 3 w 23"/>
                  <a:gd name="T15" fmla="*/ 1 h 100"/>
                  <a:gd name="T16" fmla="*/ 1 w 23"/>
                  <a:gd name="T17" fmla="*/ 0 h 100"/>
                  <a:gd name="T18" fmla="*/ 0 w 23"/>
                  <a:gd name="T19" fmla="*/ 0 h 100"/>
                  <a:gd name="T20" fmla="*/ 0 w 23"/>
                  <a:gd name="T21" fmla="*/ 1 h 100"/>
                  <a:gd name="T22" fmla="*/ 0 w 23"/>
                  <a:gd name="T23" fmla="*/ 1 h 100"/>
                  <a:gd name="T24" fmla="*/ 0 w 23"/>
                  <a:gd name="T25" fmla="*/ 2 h 100"/>
                  <a:gd name="T26" fmla="*/ 1 w 23"/>
                  <a:gd name="T27" fmla="*/ 2 h 100"/>
                  <a:gd name="T28" fmla="*/ 2 w 23"/>
                  <a:gd name="T29" fmla="*/ 3 h 100"/>
                  <a:gd name="T30" fmla="*/ 8 w 23"/>
                  <a:gd name="T31" fmla="*/ 12 h 100"/>
                  <a:gd name="T32" fmla="*/ 13 w 23"/>
                  <a:gd name="T33" fmla="*/ 23 h 100"/>
                  <a:gd name="T34" fmla="*/ 16 w 23"/>
                  <a:gd name="T35" fmla="*/ 35 h 100"/>
                  <a:gd name="T36" fmla="*/ 17 w 23"/>
                  <a:gd name="T37" fmla="*/ 50 h 100"/>
                  <a:gd name="T38" fmla="*/ 16 w 23"/>
                  <a:gd name="T39" fmla="*/ 63 h 100"/>
                  <a:gd name="T40" fmla="*/ 14 w 23"/>
                  <a:gd name="T41" fmla="*/ 75 h 100"/>
                  <a:gd name="T42" fmla="*/ 9 w 23"/>
                  <a:gd name="T43" fmla="*/ 87 h 100"/>
                  <a:gd name="T44" fmla="*/ 1 w 23"/>
                  <a:gd name="T45" fmla="*/ 97 h 100"/>
                  <a:gd name="T46" fmla="*/ 0 w 23"/>
                  <a:gd name="T47" fmla="*/ 98 h 100"/>
                  <a:gd name="T48" fmla="*/ 0 w 23"/>
                  <a:gd name="T49" fmla="*/ 99 h 100"/>
                  <a:gd name="T50" fmla="*/ 0 w 23"/>
                  <a:gd name="T51" fmla="*/ 99 h 100"/>
                  <a:gd name="T52" fmla="*/ 1 w 23"/>
                  <a:gd name="T53" fmla="*/ 100 h 100"/>
                  <a:gd name="T54" fmla="*/ 3 w 23"/>
                  <a:gd name="T55" fmla="*/ 99 h 100"/>
                  <a:gd name="T56" fmla="*/ 7 w 23"/>
                  <a:gd name="T57" fmla="*/ 95 h 100"/>
                  <a:gd name="T58" fmla="*/ 12 w 23"/>
                  <a:gd name="T59" fmla="*/ 89 h 100"/>
                  <a:gd name="T60" fmla="*/ 17 w 23"/>
                  <a:gd name="T61" fmla="*/ 80 h 100"/>
                  <a:gd name="T62" fmla="*/ 20 w 23"/>
                  <a:gd name="T63" fmla="*/ 72 h 100"/>
                  <a:gd name="T64" fmla="*/ 22 w 23"/>
                  <a:gd name="T65" fmla="*/ 64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3"/>
                    </a:lnTo>
                    <a:lnTo>
                      <a:pt x="22" y="36"/>
                    </a:lnTo>
                    <a:lnTo>
                      <a:pt x="20" y="27"/>
                    </a:lnTo>
                    <a:lnTo>
                      <a:pt x="16" y="19"/>
                    </a:lnTo>
                    <a:lnTo>
                      <a:pt x="12" y="11"/>
                    </a:lnTo>
                    <a:lnTo>
                      <a:pt x="7" y="5"/>
                    </a:lnTo>
                    <a:lnTo>
                      <a:pt x="3" y="1"/>
                    </a:lnTo>
                    <a:lnTo>
                      <a:pt x="1" y="0"/>
                    </a:lnTo>
                    <a:lnTo>
                      <a:pt x="0" y="0"/>
                    </a:lnTo>
                    <a:lnTo>
                      <a:pt x="0" y="1"/>
                    </a:lnTo>
                    <a:lnTo>
                      <a:pt x="0" y="1"/>
                    </a:lnTo>
                    <a:lnTo>
                      <a:pt x="0" y="2"/>
                    </a:lnTo>
                    <a:lnTo>
                      <a:pt x="1" y="2"/>
                    </a:lnTo>
                    <a:lnTo>
                      <a:pt x="2" y="3"/>
                    </a:lnTo>
                    <a:lnTo>
                      <a:pt x="8" y="12"/>
                    </a:lnTo>
                    <a:lnTo>
                      <a:pt x="13" y="23"/>
                    </a:lnTo>
                    <a:lnTo>
                      <a:pt x="16" y="35"/>
                    </a:lnTo>
                    <a:lnTo>
                      <a:pt x="17" y="50"/>
                    </a:lnTo>
                    <a:lnTo>
                      <a:pt x="16" y="63"/>
                    </a:lnTo>
                    <a:lnTo>
                      <a:pt x="14" y="75"/>
                    </a:lnTo>
                    <a:lnTo>
                      <a:pt x="9" y="87"/>
                    </a:lnTo>
                    <a:lnTo>
                      <a:pt x="1" y="97"/>
                    </a:lnTo>
                    <a:lnTo>
                      <a:pt x="0" y="98"/>
                    </a:lnTo>
                    <a:lnTo>
                      <a:pt x="0" y="99"/>
                    </a:lnTo>
                    <a:lnTo>
                      <a:pt x="0" y="99"/>
                    </a:lnTo>
                    <a:lnTo>
                      <a:pt x="1" y="100"/>
                    </a:lnTo>
                    <a:lnTo>
                      <a:pt x="3" y="99"/>
                    </a:lnTo>
                    <a:lnTo>
                      <a:pt x="7" y="95"/>
                    </a:lnTo>
                    <a:lnTo>
                      <a:pt x="12" y="89"/>
                    </a:lnTo>
                    <a:lnTo>
                      <a:pt x="17" y="80"/>
                    </a:lnTo>
                    <a:lnTo>
                      <a:pt x="20" y="72"/>
                    </a:lnTo>
                    <a:lnTo>
                      <a:pt x="22" y="64"/>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9" name="Freeform 594"/>
              <p:cNvSpPr>
                <a:spLocks noChangeAspect="1"/>
              </p:cNvSpPr>
              <p:nvPr/>
            </p:nvSpPr>
            <p:spPr bwMode="auto">
              <a:xfrm>
                <a:off x="710" y="3568"/>
                <a:ext cx="33" cy="52"/>
              </a:xfrm>
              <a:custGeom>
                <a:avLst/>
                <a:gdLst>
                  <a:gd name="T0" fmla="*/ 18 w 33"/>
                  <a:gd name="T1" fmla="*/ 36 h 52"/>
                  <a:gd name="T2" fmla="*/ 19 w 33"/>
                  <a:gd name="T3" fmla="*/ 35 h 52"/>
                  <a:gd name="T4" fmla="*/ 21 w 33"/>
                  <a:gd name="T5" fmla="*/ 34 h 52"/>
                  <a:gd name="T6" fmla="*/ 23 w 33"/>
                  <a:gd name="T7" fmla="*/ 32 h 52"/>
                  <a:gd name="T8" fmla="*/ 24 w 33"/>
                  <a:gd name="T9" fmla="*/ 31 h 52"/>
                  <a:gd name="T10" fmla="*/ 27 w 33"/>
                  <a:gd name="T11" fmla="*/ 28 h 52"/>
                  <a:gd name="T12" fmla="*/ 30 w 33"/>
                  <a:gd name="T13" fmla="*/ 24 h 52"/>
                  <a:gd name="T14" fmla="*/ 33 w 33"/>
                  <a:gd name="T15" fmla="*/ 20 h 52"/>
                  <a:gd name="T16" fmla="*/ 33 w 33"/>
                  <a:gd name="T17" fmla="*/ 15 h 52"/>
                  <a:gd name="T18" fmla="*/ 32 w 33"/>
                  <a:gd name="T19" fmla="*/ 9 h 52"/>
                  <a:gd name="T20" fmla="*/ 28 w 33"/>
                  <a:gd name="T21" fmla="*/ 4 h 52"/>
                  <a:gd name="T22" fmla="*/ 23 w 33"/>
                  <a:gd name="T23" fmla="*/ 1 h 52"/>
                  <a:gd name="T24" fmla="*/ 15 w 33"/>
                  <a:gd name="T25" fmla="*/ 0 h 52"/>
                  <a:gd name="T26" fmla="*/ 9 w 33"/>
                  <a:gd name="T27" fmla="*/ 1 h 52"/>
                  <a:gd name="T28" fmla="*/ 4 w 33"/>
                  <a:gd name="T29" fmla="*/ 4 h 52"/>
                  <a:gd name="T30" fmla="*/ 1 w 33"/>
                  <a:gd name="T31" fmla="*/ 9 h 52"/>
                  <a:gd name="T32" fmla="*/ 0 w 33"/>
                  <a:gd name="T33" fmla="*/ 14 h 52"/>
                  <a:gd name="T34" fmla="*/ 0 w 33"/>
                  <a:gd name="T35" fmla="*/ 16 h 52"/>
                  <a:gd name="T36" fmla="*/ 1 w 33"/>
                  <a:gd name="T37" fmla="*/ 18 h 52"/>
                  <a:gd name="T38" fmla="*/ 3 w 33"/>
                  <a:gd name="T39" fmla="*/ 18 h 52"/>
                  <a:gd name="T40" fmla="*/ 4 w 33"/>
                  <a:gd name="T41" fmla="*/ 18 h 52"/>
                  <a:gd name="T42" fmla="*/ 5 w 33"/>
                  <a:gd name="T43" fmla="*/ 18 h 52"/>
                  <a:gd name="T44" fmla="*/ 7 w 33"/>
                  <a:gd name="T45" fmla="*/ 17 h 52"/>
                  <a:gd name="T46" fmla="*/ 8 w 33"/>
                  <a:gd name="T47" fmla="*/ 16 h 52"/>
                  <a:gd name="T48" fmla="*/ 8 w 33"/>
                  <a:gd name="T49" fmla="*/ 14 h 52"/>
                  <a:gd name="T50" fmla="*/ 7 w 33"/>
                  <a:gd name="T51" fmla="*/ 12 h 52"/>
                  <a:gd name="T52" fmla="*/ 6 w 33"/>
                  <a:gd name="T53" fmla="*/ 10 h 52"/>
                  <a:gd name="T54" fmla="*/ 4 w 33"/>
                  <a:gd name="T55" fmla="*/ 10 h 52"/>
                  <a:gd name="T56" fmla="*/ 3 w 33"/>
                  <a:gd name="T57" fmla="*/ 10 h 52"/>
                  <a:gd name="T58" fmla="*/ 5 w 33"/>
                  <a:gd name="T59" fmla="*/ 6 h 52"/>
                  <a:gd name="T60" fmla="*/ 8 w 33"/>
                  <a:gd name="T61" fmla="*/ 4 h 52"/>
                  <a:gd name="T62" fmla="*/ 11 w 33"/>
                  <a:gd name="T63" fmla="*/ 3 h 52"/>
                  <a:gd name="T64" fmla="*/ 15 w 33"/>
                  <a:gd name="T65" fmla="*/ 2 h 52"/>
                  <a:gd name="T66" fmla="*/ 20 w 33"/>
                  <a:gd name="T67" fmla="*/ 3 h 52"/>
                  <a:gd name="T68" fmla="*/ 23 w 33"/>
                  <a:gd name="T69" fmla="*/ 6 h 52"/>
                  <a:gd name="T70" fmla="*/ 25 w 33"/>
                  <a:gd name="T71" fmla="*/ 10 h 52"/>
                  <a:gd name="T72" fmla="*/ 26 w 33"/>
                  <a:gd name="T73" fmla="*/ 15 h 52"/>
                  <a:gd name="T74" fmla="*/ 25 w 33"/>
                  <a:gd name="T75" fmla="*/ 21 h 52"/>
                  <a:gd name="T76" fmla="*/ 22 w 33"/>
                  <a:gd name="T77" fmla="*/ 27 h 52"/>
                  <a:gd name="T78" fmla="*/ 17 w 33"/>
                  <a:gd name="T79" fmla="*/ 32 h 52"/>
                  <a:gd name="T80" fmla="*/ 11 w 33"/>
                  <a:gd name="T81" fmla="*/ 39 h 52"/>
                  <a:gd name="T82" fmla="*/ 1 w 33"/>
                  <a:gd name="T83" fmla="*/ 49 h 52"/>
                  <a:gd name="T84" fmla="*/ 0 w 33"/>
                  <a:gd name="T85" fmla="*/ 50 h 52"/>
                  <a:gd name="T86" fmla="*/ 0 w 33"/>
                  <a:gd name="T87" fmla="*/ 51 h 52"/>
                  <a:gd name="T88" fmla="*/ 0 w 33"/>
                  <a:gd name="T89" fmla="*/ 51 h 52"/>
                  <a:gd name="T90" fmla="*/ 0 w 33"/>
                  <a:gd name="T91" fmla="*/ 52 h 52"/>
                  <a:gd name="T92" fmla="*/ 31 w 33"/>
                  <a:gd name="T93" fmla="*/ 52 h 52"/>
                  <a:gd name="T94" fmla="*/ 33 w 33"/>
                  <a:gd name="T95" fmla="*/ 38 h 52"/>
                  <a:gd name="T96" fmla="*/ 31 w 33"/>
                  <a:gd name="T97" fmla="*/ 38 h 52"/>
                  <a:gd name="T98" fmla="*/ 31 w 33"/>
                  <a:gd name="T99" fmla="*/ 40 h 52"/>
                  <a:gd name="T100" fmla="*/ 30 w 33"/>
                  <a:gd name="T101" fmla="*/ 42 h 52"/>
                  <a:gd name="T102" fmla="*/ 30 w 33"/>
                  <a:gd name="T103" fmla="*/ 44 h 52"/>
                  <a:gd name="T104" fmla="*/ 29 w 33"/>
                  <a:gd name="T105" fmla="*/ 45 h 52"/>
                  <a:gd name="T106" fmla="*/ 28 w 33"/>
                  <a:gd name="T107" fmla="*/ 46 h 52"/>
                  <a:gd name="T108" fmla="*/ 26 w 33"/>
                  <a:gd name="T109" fmla="*/ 46 h 52"/>
                  <a:gd name="T110" fmla="*/ 23 w 33"/>
                  <a:gd name="T111" fmla="*/ 46 h 52"/>
                  <a:gd name="T112" fmla="*/ 21 w 33"/>
                  <a:gd name="T113" fmla="*/ 46 h 52"/>
                  <a:gd name="T114" fmla="*/ 7 w 33"/>
                  <a:gd name="T115" fmla="*/ 46 h 52"/>
                  <a:gd name="T116" fmla="*/ 18 w 33"/>
                  <a:gd name="T117"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2">
                    <a:moveTo>
                      <a:pt x="18" y="36"/>
                    </a:moveTo>
                    <a:lnTo>
                      <a:pt x="19" y="35"/>
                    </a:lnTo>
                    <a:lnTo>
                      <a:pt x="21" y="34"/>
                    </a:lnTo>
                    <a:lnTo>
                      <a:pt x="23" y="32"/>
                    </a:lnTo>
                    <a:lnTo>
                      <a:pt x="24" y="31"/>
                    </a:lnTo>
                    <a:lnTo>
                      <a:pt x="27" y="28"/>
                    </a:lnTo>
                    <a:lnTo>
                      <a:pt x="30" y="24"/>
                    </a:lnTo>
                    <a:lnTo>
                      <a:pt x="33" y="20"/>
                    </a:lnTo>
                    <a:lnTo>
                      <a:pt x="33" y="15"/>
                    </a:lnTo>
                    <a:lnTo>
                      <a:pt x="32" y="9"/>
                    </a:lnTo>
                    <a:lnTo>
                      <a:pt x="28" y="4"/>
                    </a:lnTo>
                    <a:lnTo>
                      <a:pt x="23" y="1"/>
                    </a:lnTo>
                    <a:lnTo>
                      <a:pt x="15" y="0"/>
                    </a:lnTo>
                    <a:lnTo>
                      <a:pt x="9" y="1"/>
                    </a:lnTo>
                    <a:lnTo>
                      <a:pt x="4" y="4"/>
                    </a:lnTo>
                    <a:lnTo>
                      <a:pt x="1" y="9"/>
                    </a:lnTo>
                    <a:lnTo>
                      <a:pt x="0" y="14"/>
                    </a:lnTo>
                    <a:lnTo>
                      <a:pt x="0" y="16"/>
                    </a:lnTo>
                    <a:lnTo>
                      <a:pt x="1" y="18"/>
                    </a:lnTo>
                    <a:lnTo>
                      <a:pt x="3" y="18"/>
                    </a:lnTo>
                    <a:lnTo>
                      <a:pt x="4" y="18"/>
                    </a:lnTo>
                    <a:lnTo>
                      <a:pt x="5" y="18"/>
                    </a:lnTo>
                    <a:lnTo>
                      <a:pt x="7" y="17"/>
                    </a:lnTo>
                    <a:lnTo>
                      <a:pt x="8" y="16"/>
                    </a:lnTo>
                    <a:lnTo>
                      <a:pt x="8" y="14"/>
                    </a:lnTo>
                    <a:lnTo>
                      <a:pt x="7" y="12"/>
                    </a:lnTo>
                    <a:lnTo>
                      <a:pt x="6" y="10"/>
                    </a:lnTo>
                    <a:lnTo>
                      <a:pt x="4" y="10"/>
                    </a:lnTo>
                    <a:lnTo>
                      <a:pt x="3" y="10"/>
                    </a:lnTo>
                    <a:lnTo>
                      <a:pt x="5" y="6"/>
                    </a:lnTo>
                    <a:lnTo>
                      <a:pt x="8" y="4"/>
                    </a:lnTo>
                    <a:lnTo>
                      <a:pt x="11" y="3"/>
                    </a:lnTo>
                    <a:lnTo>
                      <a:pt x="15" y="2"/>
                    </a:lnTo>
                    <a:lnTo>
                      <a:pt x="20" y="3"/>
                    </a:lnTo>
                    <a:lnTo>
                      <a:pt x="23" y="6"/>
                    </a:lnTo>
                    <a:lnTo>
                      <a:pt x="25" y="10"/>
                    </a:lnTo>
                    <a:lnTo>
                      <a:pt x="26" y="15"/>
                    </a:lnTo>
                    <a:lnTo>
                      <a:pt x="25" y="21"/>
                    </a:lnTo>
                    <a:lnTo>
                      <a:pt x="22" y="27"/>
                    </a:lnTo>
                    <a:lnTo>
                      <a:pt x="17" y="32"/>
                    </a:lnTo>
                    <a:lnTo>
                      <a:pt x="11" y="39"/>
                    </a:lnTo>
                    <a:lnTo>
                      <a:pt x="1" y="49"/>
                    </a:lnTo>
                    <a:lnTo>
                      <a:pt x="0" y="50"/>
                    </a:lnTo>
                    <a:lnTo>
                      <a:pt x="0" y="51"/>
                    </a:lnTo>
                    <a:lnTo>
                      <a:pt x="0" y="51"/>
                    </a:lnTo>
                    <a:lnTo>
                      <a:pt x="0" y="52"/>
                    </a:lnTo>
                    <a:lnTo>
                      <a:pt x="31" y="52"/>
                    </a:lnTo>
                    <a:lnTo>
                      <a:pt x="33" y="38"/>
                    </a:lnTo>
                    <a:lnTo>
                      <a:pt x="31" y="38"/>
                    </a:lnTo>
                    <a:lnTo>
                      <a:pt x="31" y="40"/>
                    </a:lnTo>
                    <a:lnTo>
                      <a:pt x="30" y="42"/>
                    </a:lnTo>
                    <a:lnTo>
                      <a:pt x="30" y="44"/>
                    </a:lnTo>
                    <a:lnTo>
                      <a:pt x="29" y="45"/>
                    </a:lnTo>
                    <a:lnTo>
                      <a:pt x="28" y="46"/>
                    </a:lnTo>
                    <a:lnTo>
                      <a:pt x="26" y="46"/>
                    </a:lnTo>
                    <a:lnTo>
                      <a:pt x="23" y="46"/>
                    </a:lnTo>
                    <a:lnTo>
                      <a:pt x="21" y="46"/>
                    </a:lnTo>
                    <a:lnTo>
                      <a:pt x="7" y="46"/>
                    </a:lnTo>
                    <a:lnTo>
                      <a:pt x="18"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0" name="Freeform 595"/>
              <p:cNvSpPr>
                <a:spLocks noChangeAspect="1"/>
              </p:cNvSpPr>
              <p:nvPr/>
            </p:nvSpPr>
            <p:spPr bwMode="auto">
              <a:xfrm>
                <a:off x="751" y="3568"/>
                <a:ext cx="36" cy="54"/>
              </a:xfrm>
              <a:custGeom>
                <a:avLst/>
                <a:gdLst>
                  <a:gd name="T0" fmla="*/ 21 w 36"/>
                  <a:gd name="T1" fmla="*/ 27 h 54"/>
                  <a:gd name="T2" fmla="*/ 26 w 36"/>
                  <a:gd name="T3" fmla="*/ 33 h 54"/>
                  <a:gd name="T4" fmla="*/ 27 w 36"/>
                  <a:gd name="T5" fmla="*/ 42 h 54"/>
                  <a:gd name="T6" fmla="*/ 25 w 36"/>
                  <a:gd name="T7" fmla="*/ 47 h 54"/>
                  <a:gd name="T8" fmla="*/ 22 w 36"/>
                  <a:gd name="T9" fmla="*/ 50 h 54"/>
                  <a:gd name="T10" fmla="*/ 19 w 36"/>
                  <a:gd name="T11" fmla="*/ 52 h 54"/>
                  <a:gd name="T12" fmla="*/ 14 w 36"/>
                  <a:gd name="T13" fmla="*/ 51 h 54"/>
                  <a:gd name="T14" fmla="*/ 7 w 36"/>
                  <a:gd name="T15" fmla="*/ 49 h 54"/>
                  <a:gd name="T16" fmla="*/ 6 w 36"/>
                  <a:gd name="T17" fmla="*/ 46 h 54"/>
                  <a:gd name="T18" fmla="*/ 9 w 36"/>
                  <a:gd name="T19" fmla="*/ 43 h 54"/>
                  <a:gd name="T20" fmla="*/ 9 w 36"/>
                  <a:gd name="T21" fmla="*/ 40 h 54"/>
                  <a:gd name="T22" fmla="*/ 6 w 36"/>
                  <a:gd name="T23" fmla="*/ 37 h 54"/>
                  <a:gd name="T24" fmla="*/ 3 w 36"/>
                  <a:gd name="T25" fmla="*/ 37 h 54"/>
                  <a:gd name="T26" fmla="*/ 1 w 36"/>
                  <a:gd name="T27" fmla="*/ 40 h 54"/>
                  <a:gd name="T28" fmla="*/ 2 w 36"/>
                  <a:gd name="T29" fmla="*/ 47 h 54"/>
                  <a:gd name="T30" fmla="*/ 11 w 36"/>
                  <a:gd name="T31" fmla="*/ 53 h 54"/>
                  <a:gd name="T32" fmla="*/ 25 w 36"/>
                  <a:gd name="T33" fmla="*/ 53 h 54"/>
                  <a:gd name="T34" fmla="*/ 34 w 36"/>
                  <a:gd name="T35" fmla="*/ 45 h 54"/>
                  <a:gd name="T36" fmla="*/ 35 w 36"/>
                  <a:gd name="T37" fmla="*/ 34 h 54"/>
                  <a:gd name="T38" fmla="*/ 28 w 36"/>
                  <a:gd name="T39" fmla="*/ 26 h 54"/>
                  <a:gd name="T40" fmla="*/ 26 w 36"/>
                  <a:gd name="T41" fmla="*/ 22 h 54"/>
                  <a:gd name="T42" fmla="*/ 32 w 36"/>
                  <a:gd name="T43" fmla="*/ 15 h 54"/>
                  <a:gd name="T44" fmla="*/ 32 w 36"/>
                  <a:gd name="T45" fmla="*/ 6 h 54"/>
                  <a:gd name="T46" fmla="*/ 24 w 36"/>
                  <a:gd name="T47" fmla="*/ 0 h 54"/>
                  <a:gd name="T48" fmla="*/ 15 w 36"/>
                  <a:gd name="T49" fmla="*/ 0 h 54"/>
                  <a:gd name="T50" fmla="*/ 9 w 36"/>
                  <a:gd name="T51" fmla="*/ 1 h 54"/>
                  <a:gd name="T52" fmla="*/ 5 w 36"/>
                  <a:gd name="T53" fmla="*/ 4 h 54"/>
                  <a:gd name="T54" fmla="*/ 3 w 36"/>
                  <a:gd name="T55" fmla="*/ 8 h 54"/>
                  <a:gd name="T56" fmla="*/ 3 w 36"/>
                  <a:gd name="T57" fmla="*/ 12 h 54"/>
                  <a:gd name="T58" fmla="*/ 5 w 36"/>
                  <a:gd name="T59" fmla="*/ 14 h 54"/>
                  <a:gd name="T60" fmla="*/ 8 w 36"/>
                  <a:gd name="T61" fmla="*/ 14 h 54"/>
                  <a:gd name="T62" fmla="*/ 10 w 36"/>
                  <a:gd name="T63" fmla="*/ 12 h 54"/>
                  <a:gd name="T64" fmla="*/ 10 w 36"/>
                  <a:gd name="T65" fmla="*/ 8 h 54"/>
                  <a:gd name="T66" fmla="*/ 8 w 36"/>
                  <a:gd name="T67" fmla="*/ 6 h 54"/>
                  <a:gd name="T68" fmla="*/ 9 w 36"/>
                  <a:gd name="T69" fmla="*/ 4 h 54"/>
                  <a:gd name="T70" fmla="*/ 16 w 36"/>
                  <a:gd name="T71" fmla="*/ 2 h 54"/>
                  <a:gd name="T72" fmla="*/ 18 w 36"/>
                  <a:gd name="T73" fmla="*/ 2 h 54"/>
                  <a:gd name="T74" fmla="*/ 21 w 36"/>
                  <a:gd name="T75" fmla="*/ 2 h 54"/>
                  <a:gd name="T76" fmla="*/ 23 w 36"/>
                  <a:gd name="T77" fmla="*/ 4 h 54"/>
                  <a:gd name="T78" fmla="*/ 25 w 36"/>
                  <a:gd name="T79" fmla="*/ 8 h 54"/>
                  <a:gd name="T80" fmla="*/ 25 w 36"/>
                  <a:gd name="T81" fmla="*/ 14 h 54"/>
                  <a:gd name="T82" fmla="*/ 23 w 36"/>
                  <a:gd name="T83" fmla="*/ 19 h 54"/>
                  <a:gd name="T84" fmla="*/ 20 w 36"/>
                  <a:gd name="T85" fmla="*/ 22 h 54"/>
                  <a:gd name="T86" fmla="*/ 16 w 36"/>
                  <a:gd name="T87" fmla="*/ 23 h 54"/>
                  <a:gd name="T88" fmla="*/ 11 w 36"/>
                  <a:gd name="T89" fmla="*/ 24 h 54"/>
                  <a:gd name="T90" fmla="*/ 11 w 36"/>
                  <a:gd name="T91" fmla="*/ 26 h 54"/>
                  <a:gd name="T92" fmla="*/ 17 w 36"/>
                  <a:gd name="T93"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54">
                    <a:moveTo>
                      <a:pt x="17" y="26"/>
                    </a:moveTo>
                    <a:lnTo>
                      <a:pt x="21" y="27"/>
                    </a:lnTo>
                    <a:lnTo>
                      <a:pt x="24" y="29"/>
                    </a:lnTo>
                    <a:lnTo>
                      <a:pt x="26" y="33"/>
                    </a:lnTo>
                    <a:lnTo>
                      <a:pt x="27" y="39"/>
                    </a:lnTo>
                    <a:lnTo>
                      <a:pt x="27" y="42"/>
                    </a:lnTo>
                    <a:lnTo>
                      <a:pt x="26" y="45"/>
                    </a:lnTo>
                    <a:lnTo>
                      <a:pt x="25" y="47"/>
                    </a:lnTo>
                    <a:lnTo>
                      <a:pt x="24" y="49"/>
                    </a:lnTo>
                    <a:lnTo>
                      <a:pt x="22" y="50"/>
                    </a:lnTo>
                    <a:lnTo>
                      <a:pt x="21" y="51"/>
                    </a:lnTo>
                    <a:lnTo>
                      <a:pt x="19" y="52"/>
                    </a:lnTo>
                    <a:lnTo>
                      <a:pt x="17" y="52"/>
                    </a:lnTo>
                    <a:lnTo>
                      <a:pt x="14" y="51"/>
                    </a:lnTo>
                    <a:lnTo>
                      <a:pt x="10" y="50"/>
                    </a:lnTo>
                    <a:lnTo>
                      <a:pt x="7" y="49"/>
                    </a:lnTo>
                    <a:lnTo>
                      <a:pt x="4" y="46"/>
                    </a:lnTo>
                    <a:lnTo>
                      <a:pt x="6" y="46"/>
                    </a:lnTo>
                    <a:lnTo>
                      <a:pt x="8" y="45"/>
                    </a:lnTo>
                    <a:lnTo>
                      <a:pt x="9" y="43"/>
                    </a:lnTo>
                    <a:lnTo>
                      <a:pt x="9" y="41"/>
                    </a:lnTo>
                    <a:lnTo>
                      <a:pt x="9" y="40"/>
                    </a:lnTo>
                    <a:lnTo>
                      <a:pt x="8" y="38"/>
                    </a:lnTo>
                    <a:lnTo>
                      <a:pt x="6" y="37"/>
                    </a:lnTo>
                    <a:lnTo>
                      <a:pt x="5" y="37"/>
                    </a:lnTo>
                    <a:lnTo>
                      <a:pt x="3" y="37"/>
                    </a:lnTo>
                    <a:lnTo>
                      <a:pt x="2" y="38"/>
                    </a:lnTo>
                    <a:lnTo>
                      <a:pt x="1" y="40"/>
                    </a:lnTo>
                    <a:lnTo>
                      <a:pt x="0" y="42"/>
                    </a:lnTo>
                    <a:lnTo>
                      <a:pt x="2" y="47"/>
                    </a:lnTo>
                    <a:lnTo>
                      <a:pt x="5" y="51"/>
                    </a:lnTo>
                    <a:lnTo>
                      <a:pt x="11" y="53"/>
                    </a:lnTo>
                    <a:lnTo>
                      <a:pt x="17" y="54"/>
                    </a:lnTo>
                    <a:lnTo>
                      <a:pt x="25" y="53"/>
                    </a:lnTo>
                    <a:lnTo>
                      <a:pt x="30" y="50"/>
                    </a:lnTo>
                    <a:lnTo>
                      <a:pt x="34" y="45"/>
                    </a:lnTo>
                    <a:lnTo>
                      <a:pt x="36" y="39"/>
                    </a:lnTo>
                    <a:lnTo>
                      <a:pt x="35" y="34"/>
                    </a:lnTo>
                    <a:lnTo>
                      <a:pt x="32" y="30"/>
                    </a:lnTo>
                    <a:lnTo>
                      <a:pt x="28" y="26"/>
                    </a:lnTo>
                    <a:lnTo>
                      <a:pt x="22" y="24"/>
                    </a:lnTo>
                    <a:lnTo>
                      <a:pt x="26" y="22"/>
                    </a:lnTo>
                    <a:lnTo>
                      <a:pt x="30" y="19"/>
                    </a:lnTo>
                    <a:lnTo>
                      <a:pt x="32" y="15"/>
                    </a:lnTo>
                    <a:lnTo>
                      <a:pt x="33" y="10"/>
                    </a:lnTo>
                    <a:lnTo>
                      <a:pt x="32" y="6"/>
                    </a:lnTo>
                    <a:lnTo>
                      <a:pt x="29" y="3"/>
                    </a:lnTo>
                    <a:lnTo>
                      <a:pt x="24" y="0"/>
                    </a:lnTo>
                    <a:lnTo>
                      <a:pt x="18" y="0"/>
                    </a:lnTo>
                    <a:lnTo>
                      <a:pt x="15" y="0"/>
                    </a:lnTo>
                    <a:lnTo>
                      <a:pt x="12" y="0"/>
                    </a:lnTo>
                    <a:lnTo>
                      <a:pt x="9" y="1"/>
                    </a:lnTo>
                    <a:lnTo>
                      <a:pt x="7" y="3"/>
                    </a:lnTo>
                    <a:lnTo>
                      <a:pt x="5" y="4"/>
                    </a:lnTo>
                    <a:lnTo>
                      <a:pt x="4" y="6"/>
                    </a:lnTo>
                    <a:lnTo>
                      <a:pt x="3" y="8"/>
                    </a:lnTo>
                    <a:lnTo>
                      <a:pt x="3" y="10"/>
                    </a:lnTo>
                    <a:lnTo>
                      <a:pt x="3" y="12"/>
                    </a:lnTo>
                    <a:lnTo>
                      <a:pt x="4" y="13"/>
                    </a:lnTo>
                    <a:lnTo>
                      <a:pt x="5" y="14"/>
                    </a:lnTo>
                    <a:lnTo>
                      <a:pt x="7" y="14"/>
                    </a:lnTo>
                    <a:lnTo>
                      <a:pt x="8" y="14"/>
                    </a:lnTo>
                    <a:lnTo>
                      <a:pt x="10" y="13"/>
                    </a:lnTo>
                    <a:lnTo>
                      <a:pt x="10" y="12"/>
                    </a:lnTo>
                    <a:lnTo>
                      <a:pt x="11" y="10"/>
                    </a:lnTo>
                    <a:lnTo>
                      <a:pt x="10" y="8"/>
                    </a:lnTo>
                    <a:lnTo>
                      <a:pt x="9" y="7"/>
                    </a:lnTo>
                    <a:lnTo>
                      <a:pt x="8" y="6"/>
                    </a:lnTo>
                    <a:lnTo>
                      <a:pt x="6" y="6"/>
                    </a:lnTo>
                    <a:lnTo>
                      <a:pt x="9" y="4"/>
                    </a:lnTo>
                    <a:lnTo>
                      <a:pt x="13" y="2"/>
                    </a:lnTo>
                    <a:lnTo>
                      <a:pt x="16" y="2"/>
                    </a:lnTo>
                    <a:lnTo>
                      <a:pt x="17" y="2"/>
                    </a:lnTo>
                    <a:lnTo>
                      <a:pt x="18" y="2"/>
                    </a:lnTo>
                    <a:lnTo>
                      <a:pt x="20" y="2"/>
                    </a:lnTo>
                    <a:lnTo>
                      <a:pt x="21" y="2"/>
                    </a:lnTo>
                    <a:lnTo>
                      <a:pt x="22" y="3"/>
                    </a:lnTo>
                    <a:lnTo>
                      <a:pt x="23" y="4"/>
                    </a:lnTo>
                    <a:lnTo>
                      <a:pt x="25" y="6"/>
                    </a:lnTo>
                    <a:lnTo>
                      <a:pt x="25" y="8"/>
                    </a:lnTo>
                    <a:lnTo>
                      <a:pt x="26" y="10"/>
                    </a:lnTo>
                    <a:lnTo>
                      <a:pt x="25" y="14"/>
                    </a:lnTo>
                    <a:lnTo>
                      <a:pt x="24" y="17"/>
                    </a:lnTo>
                    <a:lnTo>
                      <a:pt x="23" y="19"/>
                    </a:lnTo>
                    <a:lnTo>
                      <a:pt x="22" y="21"/>
                    </a:lnTo>
                    <a:lnTo>
                      <a:pt x="20" y="22"/>
                    </a:lnTo>
                    <a:lnTo>
                      <a:pt x="18" y="23"/>
                    </a:lnTo>
                    <a:lnTo>
                      <a:pt x="16" y="23"/>
                    </a:lnTo>
                    <a:lnTo>
                      <a:pt x="13" y="24"/>
                    </a:lnTo>
                    <a:lnTo>
                      <a:pt x="11" y="24"/>
                    </a:lnTo>
                    <a:lnTo>
                      <a:pt x="11" y="25"/>
                    </a:lnTo>
                    <a:lnTo>
                      <a:pt x="11" y="26"/>
                    </a:lnTo>
                    <a:lnTo>
                      <a:pt x="13" y="26"/>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1" name="Freeform 596"/>
              <p:cNvSpPr>
                <a:spLocks noChangeAspect="1" noEditPoints="1"/>
              </p:cNvSpPr>
              <p:nvPr/>
            </p:nvSpPr>
            <p:spPr bwMode="auto">
              <a:xfrm>
                <a:off x="797" y="3586"/>
                <a:ext cx="9" cy="34"/>
              </a:xfrm>
              <a:custGeom>
                <a:avLst/>
                <a:gdLst>
                  <a:gd name="T0" fmla="*/ 9 w 9"/>
                  <a:gd name="T1" fmla="*/ 5 h 34"/>
                  <a:gd name="T2" fmla="*/ 9 w 9"/>
                  <a:gd name="T3" fmla="*/ 3 h 34"/>
                  <a:gd name="T4" fmla="*/ 8 w 9"/>
                  <a:gd name="T5" fmla="*/ 1 h 34"/>
                  <a:gd name="T6" fmla="*/ 7 w 9"/>
                  <a:gd name="T7" fmla="*/ 0 h 34"/>
                  <a:gd name="T8" fmla="*/ 5 w 9"/>
                  <a:gd name="T9" fmla="*/ 0 h 34"/>
                  <a:gd name="T10" fmla="*/ 3 w 9"/>
                  <a:gd name="T11" fmla="*/ 1 h 34"/>
                  <a:gd name="T12" fmla="*/ 2 w 9"/>
                  <a:gd name="T13" fmla="*/ 1 h 34"/>
                  <a:gd name="T14" fmla="*/ 1 w 9"/>
                  <a:gd name="T15" fmla="*/ 3 h 34"/>
                  <a:gd name="T16" fmla="*/ 0 w 9"/>
                  <a:gd name="T17" fmla="*/ 5 h 34"/>
                  <a:gd name="T18" fmla="*/ 1 w 9"/>
                  <a:gd name="T19" fmla="*/ 6 h 34"/>
                  <a:gd name="T20" fmla="*/ 2 w 9"/>
                  <a:gd name="T21" fmla="*/ 8 h 34"/>
                  <a:gd name="T22" fmla="*/ 3 w 9"/>
                  <a:gd name="T23" fmla="*/ 9 h 34"/>
                  <a:gd name="T24" fmla="*/ 5 w 9"/>
                  <a:gd name="T25" fmla="*/ 9 h 34"/>
                  <a:gd name="T26" fmla="*/ 7 w 9"/>
                  <a:gd name="T27" fmla="*/ 9 h 34"/>
                  <a:gd name="T28" fmla="*/ 8 w 9"/>
                  <a:gd name="T29" fmla="*/ 8 h 34"/>
                  <a:gd name="T30" fmla="*/ 9 w 9"/>
                  <a:gd name="T31" fmla="*/ 6 h 34"/>
                  <a:gd name="T32" fmla="*/ 9 w 9"/>
                  <a:gd name="T33" fmla="*/ 5 h 34"/>
                  <a:gd name="T34" fmla="*/ 9 w 9"/>
                  <a:gd name="T35" fmla="*/ 30 h 34"/>
                  <a:gd name="T36" fmla="*/ 9 w 9"/>
                  <a:gd name="T37" fmla="*/ 28 h 34"/>
                  <a:gd name="T38" fmla="*/ 8 w 9"/>
                  <a:gd name="T39" fmla="*/ 27 h 34"/>
                  <a:gd name="T40" fmla="*/ 7 w 9"/>
                  <a:gd name="T41" fmla="*/ 26 h 34"/>
                  <a:gd name="T42" fmla="*/ 5 w 9"/>
                  <a:gd name="T43" fmla="*/ 26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2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5"/>
                    </a:moveTo>
                    <a:lnTo>
                      <a:pt x="9" y="3"/>
                    </a:lnTo>
                    <a:lnTo>
                      <a:pt x="8" y="1"/>
                    </a:lnTo>
                    <a:lnTo>
                      <a:pt x="7" y="0"/>
                    </a:lnTo>
                    <a:lnTo>
                      <a:pt x="5" y="0"/>
                    </a:lnTo>
                    <a:lnTo>
                      <a:pt x="3" y="1"/>
                    </a:lnTo>
                    <a:lnTo>
                      <a:pt x="2" y="1"/>
                    </a:lnTo>
                    <a:lnTo>
                      <a:pt x="1" y="3"/>
                    </a:lnTo>
                    <a:lnTo>
                      <a:pt x="0" y="5"/>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4"/>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2" name="Freeform 597"/>
              <p:cNvSpPr>
                <a:spLocks noChangeAspect="1"/>
              </p:cNvSpPr>
              <p:nvPr/>
            </p:nvSpPr>
            <p:spPr bwMode="auto">
              <a:xfrm>
                <a:off x="1764" y="3576"/>
                <a:ext cx="50" cy="46"/>
              </a:xfrm>
              <a:custGeom>
                <a:avLst/>
                <a:gdLst>
                  <a:gd name="T0" fmla="*/ 36 w 50"/>
                  <a:gd name="T1" fmla="*/ 37 h 46"/>
                  <a:gd name="T2" fmla="*/ 36 w 50"/>
                  <a:gd name="T3" fmla="*/ 46 h 46"/>
                  <a:gd name="T4" fmla="*/ 50 w 50"/>
                  <a:gd name="T5" fmla="*/ 44 h 46"/>
                  <a:gd name="T6" fmla="*/ 50 w 50"/>
                  <a:gd name="T7" fmla="*/ 41 h 46"/>
                  <a:gd name="T8" fmla="*/ 48 w 50"/>
                  <a:gd name="T9" fmla="*/ 41 h 46"/>
                  <a:gd name="T10" fmla="*/ 46 w 50"/>
                  <a:gd name="T11" fmla="*/ 41 h 46"/>
                  <a:gd name="T12" fmla="*/ 45 w 50"/>
                  <a:gd name="T13" fmla="*/ 41 h 46"/>
                  <a:gd name="T14" fmla="*/ 44 w 50"/>
                  <a:gd name="T15" fmla="*/ 40 h 46"/>
                  <a:gd name="T16" fmla="*/ 43 w 50"/>
                  <a:gd name="T17" fmla="*/ 40 h 46"/>
                  <a:gd name="T18" fmla="*/ 43 w 50"/>
                  <a:gd name="T19" fmla="*/ 39 h 46"/>
                  <a:gd name="T20" fmla="*/ 43 w 50"/>
                  <a:gd name="T21" fmla="*/ 37 h 46"/>
                  <a:gd name="T22" fmla="*/ 43 w 50"/>
                  <a:gd name="T23" fmla="*/ 36 h 46"/>
                  <a:gd name="T24" fmla="*/ 43 w 50"/>
                  <a:gd name="T25" fmla="*/ 0 h 46"/>
                  <a:gd name="T26" fmla="*/ 28 w 50"/>
                  <a:gd name="T27" fmla="*/ 2 h 46"/>
                  <a:gd name="T28" fmla="*/ 28 w 50"/>
                  <a:gd name="T29" fmla="*/ 5 h 46"/>
                  <a:gd name="T30" fmla="*/ 30 w 50"/>
                  <a:gd name="T31" fmla="*/ 5 h 46"/>
                  <a:gd name="T32" fmla="*/ 32 w 50"/>
                  <a:gd name="T33" fmla="*/ 5 h 46"/>
                  <a:gd name="T34" fmla="*/ 33 w 50"/>
                  <a:gd name="T35" fmla="*/ 5 h 46"/>
                  <a:gd name="T36" fmla="*/ 34 w 50"/>
                  <a:gd name="T37" fmla="*/ 6 h 46"/>
                  <a:gd name="T38" fmla="*/ 35 w 50"/>
                  <a:gd name="T39" fmla="*/ 6 h 46"/>
                  <a:gd name="T40" fmla="*/ 35 w 50"/>
                  <a:gd name="T41" fmla="*/ 7 h 46"/>
                  <a:gd name="T42" fmla="*/ 36 w 50"/>
                  <a:gd name="T43" fmla="*/ 9 h 46"/>
                  <a:gd name="T44" fmla="*/ 36 w 50"/>
                  <a:gd name="T45" fmla="*/ 10 h 46"/>
                  <a:gd name="T46" fmla="*/ 36 w 50"/>
                  <a:gd name="T47" fmla="*/ 28 h 46"/>
                  <a:gd name="T48" fmla="*/ 35 w 50"/>
                  <a:gd name="T49" fmla="*/ 34 h 46"/>
                  <a:gd name="T50" fmla="*/ 32 w 50"/>
                  <a:gd name="T51" fmla="*/ 39 h 46"/>
                  <a:gd name="T52" fmla="*/ 29 w 50"/>
                  <a:gd name="T53" fmla="*/ 42 h 46"/>
                  <a:gd name="T54" fmla="*/ 24 w 50"/>
                  <a:gd name="T55" fmla="*/ 43 h 46"/>
                  <a:gd name="T56" fmla="*/ 21 w 50"/>
                  <a:gd name="T57" fmla="*/ 43 h 46"/>
                  <a:gd name="T58" fmla="*/ 19 w 50"/>
                  <a:gd name="T59" fmla="*/ 43 h 46"/>
                  <a:gd name="T60" fmla="*/ 17 w 50"/>
                  <a:gd name="T61" fmla="*/ 42 h 46"/>
                  <a:gd name="T62" fmla="*/ 16 w 50"/>
                  <a:gd name="T63" fmla="*/ 40 h 46"/>
                  <a:gd name="T64" fmla="*/ 15 w 50"/>
                  <a:gd name="T65" fmla="*/ 39 h 46"/>
                  <a:gd name="T66" fmla="*/ 15 w 50"/>
                  <a:gd name="T67" fmla="*/ 37 h 46"/>
                  <a:gd name="T68" fmla="*/ 15 w 50"/>
                  <a:gd name="T69" fmla="*/ 35 h 46"/>
                  <a:gd name="T70" fmla="*/ 15 w 50"/>
                  <a:gd name="T71" fmla="*/ 33 h 46"/>
                  <a:gd name="T72" fmla="*/ 15 w 50"/>
                  <a:gd name="T73" fmla="*/ 0 h 46"/>
                  <a:gd name="T74" fmla="*/ 0 w 50"/>
                  <a:gd name="T75" fmla="*/ 2 h 46"/>
                  <a:gd name="T76" fmla="*/ 0 w 50"/>
                  <a:gd name="T77" fmla="*/ 5 h 46"/>
                  <a:gd name="T78" fmla="*/ 3 w 50"/>
                  <a:gd name="T79" fmla="*/ 5 h 46"/>
                  <a:gd name="T80" fmla="*/ 5 w 50"/>
                  <a:gd name="T81" fmla="*/ 5 h 46"/>
                  <a:gd name="T82" fmla="*/ 6 w 50"/>
                  <a:gd name="T83" fmla="*/ 5 h 46"/>
                  <a:gd name="T84" fmla="*/ 7 w 50"/>
                  <a:gd name="T85" fmla="*/ 6 h 46"/>
                  <a:gd name="T86" fmla="*/ 8 w 50"/>
                  <a:gd name="T87" fmla="*/ 7 h 46"/>
                  <a:gd name="T88" fmla="*/ 8 w 50"/>
                  <a:gd name="T89" fmla="*/ 9 h 46"/>
                  <a:gd name="T90" fmla="*/ 8 w 50"/>
                  <a:gd name="T91" fmla="*/ 11 h 46"/>
                  <a:gd name="T92" fmla="*/ 8 w 50"/>
                  <a:gd name="T93" fmla="*/ 14 h 46"/>
                  <a:gd name="T94" fmla="*/ 8 w 50"/>
                  <a:gd name="T95" fmla="*/ 29 h 46"/>
                  <a:gd name="T96" fmla="*/ 8 w 50"/>
                  <a:gd name="T97" fmla="*/ 32 h 46"/>
                  <a:gd name="T98" fmla="*/ 8 w 50"/>
                  <a:gd name="T99" fmla="*/ 35 h 46"/>
                  <a:gd name="T100" fmla="*/ 9 w 50"/>
                  <a:gd name="T101" fmla="*/ 38 h 46"/>
                  <a:gd name="T102" fmla="*/ 10 w 50"/>
                  <a:gd name="T103" fmla="*/ 40 h 46"/>
                  <a:gd name="T104" fmla="*/ 12 w 50"/>
                  <a:gd name="T105" fmla="*/ 42 h 46"/>
                  <a:gd name="T106" fmla="*/ 14 w 50"/>
                  <a:gd name="T107" fmla="*/ 44 h 46"/>
                  <a:gd name="T108" fmla="*/ 18 w 50"/>
                  <a:gd name="T109" fmla="*/ 45 h 46"/>
                  <a:gd name="T110" fmla="*/ 23 w 50"/>
                  <a:gd name="T111" fmla="*/ 46 h 46"/>
                  <a:gd name="T112" fmla="*/ 27 w 50"/>
                  <a:gd name="T113" fmla="*/ 45 h 46"/>
                  <a:gd name="T114" fmla="*/ 31 w 50"/>
                  <a:gd name="T115" fmla="*/ 43 h 46"/>
                  <a:gd name="T116" fmla="*/ 34 w 50"/>
                  <a:gd name="T117" fmla="*/ 41 h 46"/>
                  <a:gd name="T118" fmla="*/ 36 w 50"/>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6">
                    <a:moveTo>
                      <a:pt x="36" y="37"/>
                    </a:moveTo>
                    <a:lnTo>
                      <a:pt x="36" y="46"/>
                    </a:lnTo>
                    <a:lnTo>
                      <a:pt x="50" y="44"/>
                    </a:lnTo>
                    <a:lnTo>
                      <a:pt x="50" y="41"/>
                    </a:lnTo>
                    <a:lnTo>
                      <a:pt x="48" y="41"/>
                    </a:lnTo>
                    <a:lnTo>
                      <a:pt x="46" y="41"/>
                    </a:lnTo>
                    <a:lnTo>
                      <a:pt x="45" y="41"/>
                    </a:lnTo>
                    <a:lnTo>
                      <a:pt x="44" y="40"/>
                    </a:lnTo>
                    <a:lnTo>
                      <a:pt x="43" y="40"/>
                    </a:lnTo>
                    <a:lnTo>
                      <a:pt x="43" y="39"/>
                    </a:lnTo>
                    <a:lnTo>
                      <a:pt x="43" y="37"/>
                    </a:lnTo>
                    <a:lnTo>
                      <a:pt x="43" y="36"/>
                    </a:lnTo>
                    <a:lnTo>
                      <a:pt x="43" y="0"/>
                    </a:lnTo>
                    <a:lnTo>
                      <a:pt x="28" y="2"/>
                    </a:lnTo>
                    <a:lnTo>
                      <a:pt x="28" y="5"/>
                    </a:lnTo>
                    <a:lnTo>
                      <a:pt x="30" y="5"/>
                    </a:lnTo>
                    <a:lnTo>
                      <a:pt x="32" y="5"/>
                    </a:lnTo>
                    <a:lnTo>
                      <a:pt x="33" y="5"/>
                    </a:lnTo>
                    <a:lnTo>
                      <a:pt x="34" y="6"/>
                    </a:lnTo>
                    <a:lnTo>
                      <a:pt x="35" y="6"/>
                    </a:lnTo>
                    <a:lnTo>
                      <a:pt x="35" y="7"/>
                    </a:lnTo>
                    <a:lnTo>
                      <a:pt x="36" y="9"/>
                    </a:lnTo>
                    <a:lnTo>
                      <a:pt x="36" y="10"/>
                    </a:lnTo>
                    <a:lnTo>
                      <a:pt x="36" y="28"/>
                    </a:lnTo>
                    <a:lnTo>
                      <a:pt x="35" y="34"/>
                    </a:lnTo>
                    <a:lnTo>
                      <a:pt x="32" y="39"/>
                    </a:lnTo>
                    <a:lnTo>
                      <a:pt x="29" y="42"/>
                    </a:lnTo>
                    <a:lnTo>
                      <a:pt x="24" y="43"/>
                    </a:lnTo>
                    <a:lnTo>
                      <a:pt x="21" y="43"/>
                    </a:lnTo>
                    <a:lnTo>
                      <a:pt x="19" y="43"/>
                    </a:lnTo>
                    <a:lnTo>
                      <a:pt x="17" y="42"/>
                    </a:lnTo>
                    <a:lnTo>
                      <a:pt x="16" y="40"/>
                    </a:lnTo>
                    <a:lnTo>
                      <a:pt x="15" y="39"/>
                    </a:lnTo>
                    <a:lnTo>
                      <a:pt x="15" y="37"/>
                    </a:lnTo>
                    <a:lnTo>
                      <a:pt x="15" y="35"/>
                    </a:lnTo>
                    <a:lnTo>
                      <a:pt x="15" y="33"/>
                    </a:lnTo>
                    <a:lnTo>
                      <a:pt x="15" y="0"/>
                    </a:lnTo>
                    <a:lnTo>
                      <a:pt x="0" y="2"/>
                    </a:lnTo>
                    <a:lnTo>
                      <a:pt x="0" y="5"/>
                    </a:lnTo>
                    <a:lnTo>
                      <a:pt x="3" y="5"/>
                    </a:lnTo>
                    <a:lnTo>
                      <a:pt x="5" y="5"/>
                    </a:lnTo>
                    <a:lnTo>
                      <a:pt x="6" y="5"/>
                    </a:lnTo>
                    <a:lnTo>
                      <a:pt x="7" y="6"/>
                    </a:lnTo>
                    <a:lnTo>
                      <a:pt x="8" y="7"/>
                    </a:lnTo>
                    <a:lnTo>
                      <a:pt x="8" y="9"/>
                    </a:lnTo>
                    <a:lnTo>
                      <a:pt x="8" y="11"/>
                    </a:lnTo>
                    <a:lnTo>
                      <a:pt x="8" y="14"/>
                    </a:lnTo>
                    <a:lnTo>
                      <a:pt x="8" y="29"/>
                    </a:lnTo>
                    <a:lnTo>
                      <a:pt x="8" y="32"/>
                    </a:lnTo>
                    <a:lnTo>
                      <a:pt x="8" y="35"/>
                    </a:lnTo>
                    <a:lnTo>
                      <a:pt x="9" y="38"/>
                    </a:lnTo>
                    <a:lnTo>
                      <a:pt x="10" y="40"/>
                    </a:lnTo>
                    <a:lnTo>
                      <a:pt x="12" y="42"/>
                    </a:lnTo>
                    <a:lnTo>
                      <a:pt x="14" y="44"/>
                    </a:lnTo>
                    <a:lnTo>
                      <a:pt x="18" y="45"/>
                    </a:lnTo>
                    <a:lnTo>
                      <a:pt x="23" y="46"/>
                    </a:lnTo>
                    <a:lnTo>
                      <a:pt x="27" y="45"/>
                    </a:lnTo>
                    <a:lnTo>
                      <a:pt x="31" y="43"/>
                    </a:lnTo>
                    <a:lnTo>
                      <a:pt x="34"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3" name="Freeform 598"/>
              <p:cNvSpPr>
                <a:spLocks noChangeAspect="1"/>
              </p:cNvSpPr>
              <p:nvPr/>
            </p:nvSpPr>
            <p:spPr bwMode="auto">
              <a:xfrm>
                <a:off x="1820" y="3576"/>
                <a:ext cx="32" cy="46"/>
              </a:xfrm>
              <a:custGeom>
                <a:avLst/>
                <a:gdLst>
                  <a:gd name="T0" fmla="*/ 18 w 32"/>
                  <a:gd name="T1" fmla="*/ 25 h 46"/>
                  <a:gd name="T2" fmla="*/ 21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7 h 46"/>
                  <a:gd name="T52" fmla="*/ 13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6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1" y="26"/>
                    </a:lnTo>
                    <a:lnTo>
                      <a:pt x="23" y="27"/>
                    </a:lnTo>
                    <a:lnTo>
                      <a:pt x="25" y="28"/>
                    </a:lnTo>
                    <a:lnTo>
                      <a:pt x="26" y="30"/>
                    </a:lnTo>
                    <a:lnTo>
                      <a:pt x="27" y="32"/>
                    </a:lnTo>
                    <a:lnTo>
                      <a:pt x="28" y="34"/>
                    </a:lnTo>
                    <a:lnTo>
                      <a:pt x="27" y="38"/>
                    </a:lnTo>
                    <a:lnTo>
                      <a:pt x="25" y="41"/>
                    </a:lnTo>
                    <a:lnTo>
                      <a:pt x="21" y="43"/>
                    </a:lnTo>
                    <a:lnTo>
                      <a:pt x="16" y="43"/>
                    </a:lnTo>
                    <a:lnTo>
                      <a:pt x="13" y="43"/>
                    </a:lnTo>
                    <a:lnTo>
                      <a:pt x="11" y="42"/>
                    </a:lnTo>
                    <a:lnTo>
                      <a:pt x="9" y="41"/>
                    </a:lnTo>
                    <a:lnTo>
                      <a:pt x="7" y="39"/>
                    </a:lnTo>
                    <a:lnTo>
                      <a:pt x="5" y="37"/>
                    </a:lnTo>
                    <a:lnTo>
                      <a:pt x="4" y="35"/>
                    </a:lnTo>
                    <a:lnTo>
                      <a:pt x="3" y="32"/>
                    </a:lnTo>
                    <a:lnTo>
                      <a:pt x="2" y="29"/>
                    </a:lnTo>
                    <a:lnTo>
                      <a:pt x="2" y="28"/>
                    </a:lnTo>
                    <a:lnTo>
                      <a:pt x="1" y="28"/>
                    </a:lnTo>
                    <a:lnTo>
                      <a:pt x="0" y="28"/>
                    </a:lnTo>
                    <a:lnTo>
                      <a:pt x="0" y="30"/>
                    </a:lnTo>
                    <a:lnTo>
                      <a:pt x="0" y="43"/>
                    </a:lnTo>
                    <a:lnTo>
                      <a:pt x="0" y="45"/>
                    </a:lnTo>
                    <a:lnTo>
                      <a:pt x="1" y="46"/>
                    </a:lnTo>
                    <a:lnTo>
                      <a:pt x="1" y="46"/>
                    </a:lnTo>
                    <a:lnTo>
                      <a:pt x="2" y="45"/>
                    </a:lnTo>
                    <a:lnTo>
                      <a:pt x="2" y="45"/>
                    </a:lnTo>
                    <a:lnTo>
                      <a:pt x="3" y="44"/>
                    </a:lnTo>
                    <a:lnTo>
                      <a:pt x="4" y="43"/>
                    </a:lnTo>
                    <a:lnTo>
                      <a:pt x="4" y="43"/>
                    </a:lnTo>
                    <a:lnTo>
                      <a:pt x="4" y="42"/>
                    </a:lnTo>
                    <a:lnTo>
                      <a:pt x="5" y="41"/>
                    </a:lnTo>
                    <a:lnTo>
                      <a:pt x="9" y="44"/>
                    </a:lnTo>
                    <a:lnTo>
                      <a:pt x="12" y="45"/>
                    </a:lnTo>
                    <a:lnTo>
                      <a:pt x="14" y="46"/>
                    </a:lnTo>
                    <a:lnTo>
                      <a:pt x="16" y="46"/>
                    </a:lnTo>
                    <a:lnTo>
                      <a:pt x="24" y="44"/>
                    </a:lnTo>
                    <a:lnTo>
                      <a:pt x="29" y="41"/>
                    </a:lnTo>
                    <a:lnTo>
                      <a:pt x="31" y="37"/>
                    </a:lnTo>
                    <a:lnTo>
                      <a:pt x="32" y="32"/>
                    </a:lnTo>
                    <a:lnTo>
                      <a:pt x="32" y="28"/>
                    </a:lnTo>
                    <a:lnTo>
                      <a:pt x="31" y="25"/>
                    </a:lnTo>
                    <a:lnTo>
                      <a:pt x="29" y="23"/>
                    </a:lnTo>
                    <a:lnTo>
                      <a:pt x="28" y="22"/>
                    </a:lnTo>
                    <a:lnTo>
                      <a:pt x="26" y="20"/>
                    </a:lnTo>
                    <a:lnTo>
                      <a:pt x="23" y="19"/>
                    </a:lnTo>
                    <a:lnTo>
                      <a:pt x="20" y="18"/>
                    </a:lnTo>
                    <a:lnTo>
                      <a:pt x="17" y="17"/>
                    </a:lnTo>
                    <a:lnTo>
                      <a:pt x="15" y="17"/>
                    </a:lnTo>
                    <a:lnTo>
                      <a:pt x="13" y="17"/>
                    </a:lnTo>
                    <a:lnTo>
                      <a:pt x="10"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6"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6"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4" name="Freeform 599"/>
              <p:cNvSpPr>
                <a:spLocks noChangeAspect="1" noEditPoints="1"/>
              </p:cNvSpPr>
              <p:nvPr/>
            </p:nvSpPr>
            <p:spPr bwMode="auto">
              <a:xfrm>
                <a:off x="1859" y="3576"/>
                <a:ext cx="38" cy="46"/>
              </a:xfrm>
              <a:custGeom>
                <a:avLst/>
                <a:gdLst>
                  <a:gd name="T0" fmla="*/ 8 w 38"/>
                  <a:gd name="T1" fmla="*/ 19 h 46"/>
                  <a:gd name="T2" fmla="*/ 10 w 38"/>
                  <a:gd name="T3" fmla="*/ 10 h 46"/>
                  <a:gd name="T4" fmla="*/ 13 w 38"/>
                  <a:gd name="T5" fmla="*/ 5 h 46"/>
                  <a:gd name="T6" fmla="*/ 17 w 38"/>
                  <a:gd name="T7" fmla="*/ 3 h 46"/>
                  <a:gd name="T8" fmla="*/ 20 w 38"/>
                  <a:gd name="T9" fmla="*/ 2 h 46"/>
                  <a:gd name="T10" fmla="*/ 24 w 38"/>
                  <a:gd name="T11" fmla="*/ 3 h 46"/>
                  <a:gd name="T12" fmla="*/ 26 w 38"/>
                  <a:gd name="T13" fmla="*/ 4 h 46"/>
                  <a:gd name="T14" fmla="*/ 28 w 38"/>
                  <a:gd name="T15" fmla="*/ 6 h 46"/>
                  <a:gd name="T16" fmla="*/ 30 w 38"/>
                  <a:gd name="T17" fmla="*/ 9 h 46"/>
                  <a:gd name="T18" fmla="*/ 31 w 38"/>
                  <a:gd name="T19" fmla="*/ 12 h 46"/>
                  <a:gd name="T20" fmla="*/ 31 w 38"/>
                  <a:gd name="T21" fmla="*/ 15 h 46"/>
                  <a:gd name="T22" fmla="*/ 32 w 38"/>
                  <a:gd name="T23" fmla="*/ 17 h 46"/>
                  <a:gd name="T24" fmla="*/ 32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1 w 38"/>
                  <a:gd name="T57" fmla="*/ 32 h 46"/>
                  <a:gd name="T58" fmla="*/ 6 w 38"/>
                  <a:gd name="T59" fmla="*/ 39 h 46"/>
                  <a:gd name="T60" fmla="*/ 13 w 38"/>
                  <a:gd name="T61" fmla="*/ 44 h 46"/>
                  <a:gd name="T62" fmla="*/ 22 w 38"/>
                  <a:gd name="T63" fmla="*/ 46 h 46"/>
                  <a:gd name="T64" fmla="*/ 29 w 38"/>
                  <a:gd name="T65" fmla="*/ 44 h 46"/>
                  <a:gd name="T66" fmla="*/ 34 w 38"/>
                  <a:gd name="T67" fmla="*/ 40 h 46"/>
                  <a:gd name="T68" fmla="*/ 37 w 38"/>
                  <a:gd name="T69" fmla="*/ 35 h 46"/>
                  <a:gd name="T70" fmla="*/ 38 w 38"/>
                  <a:gd name="T71" fmla="*/ 33 h 46"/>
                  <a:gd name="T72" fmla="*/ 38 w 38"/>
                  <a:gd name="T73" fmla="*/ 32 h 46"/>
                  <a:gd name="T74" fmla="*/ 37 w 38"/>
                  <a:gd name="T75" fmla="*/ 31 h 46"/>
                  <a:gd name="T76" fmla="*/ 36 w 38"/>
                  <a:gd name="T77" fmla="*/ 32 h 46"/>
                  <a:gd name="T78" fmla="*/ 36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6 h 46"/>
                  <a:gd name="T104" fmla="*/ 9 w 38"/>
                  <a:gd name="T105" fmla="*/ 33 h 46"/>
                  <a:gd name="T106" fmla="*/ 8 w 38"/>
                  <a:gd name="T107" fmla="*/ 28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0" y="2"/>
                    </a:lnTo>
                    <a:lnTo>
                      <a:pt x="24" y="3"/>
                    </a:lnTo>
                    <a:lnTo>
                      <a:pt x="26" y="4"/>
                    </a:lnTo>
                    <a:lnTo>
                      <a:pt x="28" y="6"/>
                    </a:lnTo>
                    <a:lnTo>
                      <a:pt x="30" y="9"/>
                    </a:lnTo>
                    <a:lnTo>
                      <a:pt x="31" y="12"/>
                    </a:lnTo>
                    <a:lnTo>
                      <a:pt x="31" y="15"/>
                    </a:lnTo>
                    <a:lnTo>
                      <a:pt x="32" y="17"/>
                    </a:lnTo>
                    <a:lnTo>
                      <a:pt x="32" y="19"/>
                    </a:lnTo>
                    <a:lnTo>
                      <a:pt x="8" y="19"/>
                    </a:lnTo>
                    <a:close/>
                    <a:moveTo>
                      <a:pt x="8" y="21"/>
                    </a:moveTo>
                    <a:lnTo>
                      <a:pt x="36" y="21"/>
                    </a:lnTo>
                    <a:lnTo>
                      <a:pt x="37" y="21"/>
                    </a:lnTo>
                    <a:lnTo>
                      <a:pt x="38" y="21"/>
                    </a:lnTo>
                    <a:lnTo>
                      <a:pt x="38" y="21"/>
                    </a:lnTo>
                    <a:lnTo>
                      <a:pt x="38" y="19"/>
                    </a:lnTo>
                    <a:lnTo>
                      <a:pt x="37" y="12"/>
                    </a:lnTo>
                    <a:lnTo>
                      <a:pt x="34" y="6"/>
                    </a:lnTo>
                    <a:lnTo>
                      <a:pt x="28" y="2"/>
                    </a:lnTo>
                    <a:lnTo>
                      <a:pt x="20" y="0"/>
                    </a:lnTo>
                    <a:lnTo>
                      <a:pt x="12" y="2"/>
                    </a:lnTo>
                    <a:lnTo>
                      <a:pt x="6" y="7"/>
                    </a:lnTo>
                    <a:lnTo>
                      <a:pt x="1" y="14"/>
                    </a:lnTo>
                    <a:lnTo>
                      <a:pt x="0" y="23"/>
                    </a:lnTo>
                    <a:lnTo>
                      <a:pt x="1" y="32"/>
                    </a:lnTo>
                    <a:lnTo>
                      <a:pt x="6" y="39"/>
                    </a:lnTo>
                    <a:lnTo>
                      <a:pt x="13" y="44"/>
                    </a:lnTo>
                    <a:lnTo>
                      <a:pt x="22" y="46"/>
                    </a:lnTo>
                    <a:lnTo>
                      <a:pt x="29" y="44"/>
                    </a:lnTo>
                    <a:lnTo>
                      <a:pt x="34" y="40"/>
                    </a:lnTo>
                    <a:lnTo>
                      <a:pt x="37" y="35"/>
                    </a:lnTo>
                    <a:lnTo>
                      <a:pt x="38" y="33"/>
                    </a:lnTo>
                    <a:lnTo>
                      <a:pt x="38" y="32"/>
                    </a:lnTo>
                    <a:lnTo>
                      <a:pt x="37" y="31"/>
                    </a:lnTo>
                    <a:lnTo>
                      <a:pt x="36" y="32"/>
                    </a:lnTo>
                    <a:lnTo>
                      <a:pt x="36" y="33"/>
                    </a:lnTo>
                    <a:lnTo>
                      <a:pt x="34" y="36"/>
                    </a:lnTo>
                    <a:lnTo>
                      <a:pt x="32" y="39"/>
                    </a:lnTo>
                    <a:lnTo>
                      <a:pt x="30" y="41"/>
                    </a:lnTo>
                    <a:lnTo>
                      <a:pt x="28" y="42"/>
                    </a:lnTo>
                    <a:lnTo>
                      <a:pt x="26" y="43"/>
                    </a:lnTo>
                    <a:lnTo>
                      <a:pt x="24" y="43"/>
                    </a:lnTo>
                    <a:lnTo>
                      <a:pt x="23" y="43"/>
                    </a:lnTo>
                    <a:lnTo>
                      <a:pt x="22" y="43"/>
                    </a:lnTo>
                    <a:lnTo>
                      <a:pt x="19" y="43"/>
                    </a:lnTo>
                    <a:lnTo>
                      <a:pt x="16" y="41"/>
                    </a:lnTo>
                    <a:lnTo>
                      <a:pt x="13" y="39"/>
                    </a:lnTo>
                    <a:lnTo>
                      <a:pt x="11" y="36"/>
                    </a:lnTo>
                    <a:lnTo>
                      <a:pt x="9" y="33"/>
                    </a:lnTo>
                    <a:lnTo>
                      <a:pt x="8"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5" name="Freeform 600"/>
              <p:cNvSpPr>
                <a:spLocks noChangeAspect="1" noEditPoints="1"/>
              </p:cNvSpPr>
              <p:nvPr/>
            </p:nvSpPr>
            <p:spPr bwMode="auto">
              <a:xfrm>
                <a:off x="1904" y="3551"/>
                <a:ext cx="49" cy="71"/>
              </a:xfrm>
              <a:custGeom>
                <a:avLst/>
                <a:gdLst>
                  <a:gd name="T0" fmla="*/ 34 w 49"/>
                  <a:gd name="T1" fmla="*/ 71 h 71"/>
                  <a:gd name="T2" fmla="*/ 49 w 49"/>
                  <a:gd name="T3" fmla="*/ 66 h 71"/>
                  <a:gd name="T4" fmla="*/ 44 w 49"/>
                  <a:gd name="T5" fmla="*/ 66 h 71"/>
                  <a:gd name="T6" fmla="*/ 42 w 49"/>
                  <a:gd name="T7" fmla="*/ 65 h 71"/>
                  <a:gd name="T8" fmla="*/ 41 w 49"/>
                  <a:gd name="T9" fmla="*/ 64 h 71"/>
                  <a:gd name="T10" fmla="*/ 41 w 49"/>
                  <a:gd name="T11" fmla="*/ 61 h 71"/>
                  <a:gd name="T12" fmla="*/ 27 w 49"/>
                  <a:gd name="T13" fmla="*/ 1 h 71"/>
                  <a:gd name="T14" fmla="*/ 29 w 49"/>
                  <a:gd name="T15" fmla="*/ 5 h 71"/>
                  <a:gd name="T16" fmla="*/ 32 w 49"/>
                  <a:gd name="T17" fmla="*/ 5 h 71"/>
                  <a:gd name="T18" fmla="*/ 34 w 49"/>
                  <a:gd name="T19" fmla="*/ 6 h 71"/>
                  <a:gd name="T20" fmla="*/ 34 w 49"/>
                  <a:gd name="T21" fmla="*/ 8 h 71"/>
                  <a:gd name="T22" fmla="*/ 34 w 49"/>
                  <a:gd name="T23" fmla="*/ 32 h 71"/>
                  <a:gd name="T24" fmla="*/ 29 w 49"/>
                  <a:gd name="T25" fmla="*/ 27 h 71"/>
                  <a:gd name="T26" fmla="*/ 22 w 49"/>
                  <a:gd name="T27" fmla="*/ 25 h 71"/>
                  <a:gd name="T28" fmla="*/ 6 w 49"/>
                  <a:gd name="T29" fmla="*/ 32 h 71"/>
                  <a:gd name="T30" fmla="*/ 0 w 49"/>
                  <a:gd name="T31" fmla="*/ 48 h 71"/>
                  <a:gd name="T32" fmla="*/ 6 w 49"/>
                  <a:gd name="T33" fmla="*/ 64 h 71"/>
                  <a:gd name="T34" fmla="*/ 21 w 49"/>
                  <a:gd name="T35" fmla="*/ 71 h 71"/>
                  <a:gd name="T36" fmla="*/ 29 w 49"/>
                  <a:gd name="T37" fmla="*/ 68 h 71"/>
                  <a:gd name="T38" fmla="*/ 34 w 49"/>
                  <a:gd name="T39" fmla="*/ 64 h 71"/>
                  <a:gd name="T40" fmla="*/ 34 w 49"/>
                  <a:gd name="T41" fmla="*/ 58 h 71"/>
                  <a:gd name="T42" fmla="*/ 34 w 49"/>
                  <a:gd name="T43" fmla="*/ 60 h 71"/>
                  <a:gd name="T44" fmla="*/ 33 w 49"/>
                  <a:gd name="T45" fmla="*/ 61 h 71"/>
                  <a:gd name="T46" fmla="*/ 28 w 49"/>
                  <a:gd name="T47" fmla="*/ 67 h 71"/>
                  <a:gd name="T48" fmla="*/ 21 w 49"/>
                  <a:gd name="T49" fmla="*/ 68 h 71"/>
                  <a:gd name="T50" fmla="*/ 15 w 49"/>
                  <a:gd name="T51" fmla="*/ 67 h 71"/>
                  <a:gd name="T52" fmla="*/ 11 w 49"/>
                  <a:gd name="T53" fmla="*/ 62 h 71"/>
                  <a:gd name="T54" fmla="*/ 8 w 49"/>
                  <a:gd name="T55" fmla="*/ 55 h 71"/>
                  <a:gd name="T56" fmla="*/ 8 w 49"/>
                  <a:gd name="T57" fmla="*/ 48 h 71"/>
                  <a:gd name="T58" fmla="*/ 8 w 49"/>
                  <a:gd name="T59" fmla="*/ 41 h 71"/>
                  <a:gd name="T60" fmla="*/ 11 w 49"/>
                  <a:gd name="T61" fmla="*/ 34 h 71"/>
                  <a:gd name="T62" fmla="*/ 15 w 49"/>
                  <a:gd name="T63" fmla="*/ 30 h 71"/>
                  <a:gd name="T64" fmla="*/ 22 w 49"/>
                  <a:gd name="T65" fmla="*/ 28 h 71"/>
                  <a:gd name="T66" fmla="*/ 28 w 49"/>
                  <a:gd name="T67" fmla="*/ 29 h 71"/>
                  <a:gd name="T68" fmla="*/ 33 w 49"/>
                  <a:gd name="T69" fmla="*/ 34 h 71"/>
                  <a:gd name="T70" fmla="*/ 34 w 49"/>
                  <a:gd name="T71" fmla="*/ 35 h 71"/>
                  <a:gd name="T72" fmla="*/ 34 w 49"/>
                  <a:gd name="T73"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1">
                    <a:moveTo>
                      <a:pt x="34" y="64"/>
                    </a:moveTo>
                    <a:lnTo>
                      <a:pt x="34" y="71"/>
                    </a:lnTo>
                    <a:lnTo>
                      <a:pt x="49" y="69"/>
                    </a:lnTo>
                    <a:lnTo>
                      <a:pt x="49" y="66"/>
                    </a:lnTo>
                    <a:lnTo>
                      <a:pt x="46" y="66"/>
                    </a:lnTo>
                    <a:lnTo>
                      <a:pt x="44" y="66"/>
                    </a:lnTo>
                    <a:lnTo>
                      <a:pt x="43" y="66"/>
                    </a:lnTo>
                    <a:lnTo>
                      <a:pt x="42" y="65"/>
                    </a:lnTo>
                    <a:lnTo>
                      <a:pt x="41" y="65"/>
                    </a:lnTo>
                    <a:lnTo>
                      <a:pt x="41" y="64"/>
                    </a:lnTo>
                    <a:lnTo>
                      <a:pt x="41" y="62"/>
                    </a:lnTo>
                    <a:lnTo>
                      <a:pt x="41" y="61"/>
                    </a:lnTo>
                    <a:lnTo>
                      <a:pt x="41" y="0"/>
                    </a:lnTo>
                    <a:lnTo>
                      <a:pt x="27" y="1"/>
                    </a:lnTo>
                    <a:lnTo>
                      <a:pt x="27" y="4"/>
                    </a:lnTo>
                    <a:lnTo>
                      <a:pt x="29" y="5"/>
                    </a:lnTo>
                    <a:lnTo>
                      <a:pt x="31" y="5"/>
                    </a:lnTo>
                    <a:lnTo>
                      <a:pt x="32" y="5"/>
                    </a:lnTo>
                    <a:lnTo>
                      <a:pt x="33" y="5"/>
                    </a:lnTo>
                    <a:lnTo>
                      <a:pt x="34" y="6"/>
                    </a:lnTo>
                    <a:lnTo>
                      <a:pt x="34" y="7"/>
                    </a:lnTo>
                    <a:lnTo>
                      <a:pt x="34" y="8"/>
                    </a:lnTo>
                    <a:lnTo>
                      <a:pt x="34" y="10"/>
                    </a:lnTo>
                    <a:lnTo>
                      <a:pt x="34" y="32"/>
                    </a:lnTo>
                    <a:lnTo>
                      <a:pt x="32" y="29"/>
                    </a:lnTo>
                    <a:lnTo>
                      <a:pt x="29" y="27"/>
                    </a:lnTo>
                    <a:lnTo>
                      <a:pt x="26" y="26"/>
                    </a:lnTo>
                    <a:lnTo>
                      <a:pt x="22" y="25"/>
                    </a:lnTo>
                    <a:lnTo>
                      <a:pt x="13" y="27"/>
                    </a:lnTo>
                    <a:lnTo>
                      <a:pt x="6" y="32"/>
                    </a:lnTo>
                    <a:lnTo>
                      <a:pt x="1" y="39"/>
                    </a:lnTo>
                    <a:lnTo>
                      <a:pt x="0" y="48"/>
                    </a:lnTo>
                    <a:lnTo>
                      <a:pt x="1" y="57"/>
                    </a:lnTo>
                    <a:lnTo>
                      <a:pt x="6" y="64"/>
                    </a:lnTo>
                    <a:lnTo>
                      <a:pt x="13" y="69"/>
                    </a:lnTo>
                    <a:lnTo>
                      <a:pt x="21" y="71"/>
                    </a:lnTo>
                    <a:lnTo>
                      <a:pt x="25" y="70"/>
                    </a:lnTo>
                    <a:lnTo>
                      <a:pt x="29" y="68"/>
                    </a:lnTo>
                    <a:lnTo>
                      <a:pt x="32" y="66"/>
                    </a:lnTo>
                    <a:lnTo>
                      <a:pt x="34" y="64"/>
                    </a:lnTo>
                    <a:close/>
                    <a:moveTo>
                      <a:pt x="34" y="37"/>
                    </a:moveTo>
                    <a:lnTo>
                      <a:pt x="34" y="58"/>
                    </a:lnTo>
                    <a:lnTo>
                      <a:pt x="34" y="59"/>
                    </a:lnTo>
                    <a:lnTo>
                      <a:pt x="34" y="60"/>
                    </a:lnTo>
                    <a:lnTo>
                      <a:pt x="34" y="60"/>
                    </a:lnTo>
                    <a:lnTo>
                      <a:pt x="33" y="61"/>
                    </a:lnTo>
                    <a:lnTo>
                      <a:pt x="30" y="65"/>
                    </a:lnTo>
                    <a:lnTo>
                      <a:pt x="28" y="67"/>
                    </a:lnTo>
                    <a:lnTo>
                      <a:pt x="24" y="68"/>
                    </a:lnTo>
                    <a:lnTo>
                      <a:pt x="21" y="68"/>
                    </a:lnTo>
                    <a:lnTo>
                      <a:pt x="18" y="68"/>
                    </a:lnTo>
                    <a:lnTo>
                      <a:pt x="15" y="67"/>
                    </a:lnTo>
                    <a:lnTo>
                      <a:pt x="13" y="65"/>
                    </a:lnTo>
                    <a:lnTo>
                      <a:pt x="11" y="62"/>
                    </a:lnTo>
                    <a:lnTo>
                      <a:pt x="9" y="59"/>
                    </a:lnTo>
                    <a:lnTo>
                      <a:pt x="8" y="55"/>
                    </a:lnTo>
                    <a:lnTo>
                      <a:pt x="8" y="51"/>
                    </a:lnTo>
                    <a:lnTo>
                      <a:pt x="8" y="48"/>
                    </a:lnTo>
                    <a:lnTo>
                      <a:pt x="8" y="45"/>
                    </a:lnTo>
                    <a:lnTo>
                      <a:pt x="8" y="41"/>
                    </a:lnTo>
                    <a:lnTo>
                      <a:pt x="9" y="38"/>
                    </a:lnTo>
                    <a:lnTo>
                      <a:pt x="11" y="34"/>
                    </a:lnTo>
                    <a:lnTo>
                      <a:pt x="13" y="32"/>
                    </a:lnTo>
                    <a:lnTo>
                      <a:pt x="15" y="30"/>
                    </a:lnTo>
                    <a:lnTo>
                      <a:pt x="18" y="28"/>
                    </a:lnTo>
                    <a:lnTo>
                      <a:pt x="22" y="28"/>
                    </a:lnTo>
                    <a:lnTo>
                      <a:pt x="25" y="28"/>
                    </a:lnTo>
                    <a:lnTo>
                      <a:pt x="28" y="29"/>
                    </a:lnTo>
                    <a:lnTo>
                      <a:pt x="30" y="31"/>
                    </a:lnTo>
                    <a:lnTo>
                      <a:pt x="33" y="34"/>
                    </a:lnTo>
                    <a:lnTo>
                      <a:pt x="34" y="35"/>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6" name="Freeform 601"/>
              <p:cNvSpPr>
                <a:spLocks noChangeAspect="1"/>
              </p:cNvSpPr>
              <p:nvPr/>
            </p:nvSpPr>
            <p:spPr bwMode="auto">
              <a:xfrm>
                <a:off x="1964" y="3610"/>
                <a:ext cx="11" cy="10"/>
              </a:xfrm>
              <a:custGeom>
                <a:avLst/>
                <a:gdLst>
                  <a:gd name="T0" fmla="*/ 11 w 11"/>
                  <a:gd name="T1" fmla="*/ 5 h 10"/>
                  <a:gd name="T2" fmla="*/ 10 w 11"/>
                  <a:gd name="T3" fmla="*/ 3 h 10"/>
                  <a:gd name="T4" fmla="*/ 9 w 11"/>
                  <a:gd name="T5" fmla="*/ 1 h 10"/>
                  <a:gd name="T6" fmla="*/ 7 w 11"/>
                  <a:gd name="T7" fmla="*/ 0 h 10"/>
                  <a:gd name="T8" fmla="*/ 5 w 11"/>
                  <a:gd name="T9" fmla="*/ 0 h 10"/>
                  <a:gd name="T10" fmla="*/ 3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3 w 11"/>
                  <a:gd name="T23" fmla="*/ 10 h 10"/>
                  <a:gd name="T24" fmla="*/ 5 w 11"/>
                  <a:gd name="T25" fmla="*/ 10 h 10"/>
                  <a:gd name="T26" fmla="*/ 7 w 11"/>
                  <a:gd name="T27" fmla="*/ 10 h 10"/>
                  <a:gd name="T28" fmla="*/ 9 w 11"/>
                  <a:gd name="T29" fmla="*/ 9 h 10"/>
                  <a:gd name="T30" fmla="*/ 10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0" y="3"/>
                    </a:lnTo>
                    <a:lnTo>
                      <a:pt x="9" y="1"/>
                    </a:lnTo>
                    <a:lnTo>
                      <a:pt x="7" y="0"/>
                    </a:lnTo>
                    <a:lnTo>
                      <a:pt x="5" y="0"/>
                    </a:lnTo>
                    <a:lnTo>
                      <a:pt x="3" y="0"/>
                    </a:lnTo>
                    <a:lnTo>
                      <a:pt x="2" y="1"/>
                    </a:lnTo>
                    <a:lnTo>
                      <a:pt x="1" y="3"/>
                    </a:lnTo>
                    <a:lnTo>
                      <a:pt x="0" y="5"/>
                    </a:lnTo>
                    <a:lnTo>
                      <a:pt x="1" y="7"/>
                    </a:lnTo>
                    <a:lnTo>
                      <a:pt x="2" y="9"/>
                    </a:lnTo>
                    <a:lnTo>
                      <a:pt x="3" y="10"/>
                    </a:lnTo>
                    <a:lnTo>
                      <a:pt x="5" y="10"/>
                    </a:lnTo>
                    <a:lnTo>
                      <a:pt x="7"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7" name="Freeform 602"/>
              <p:cNvSpPr>
                <a:spLocks noChangeAspect="1"/>
              </p:cNvSpPr>
              <p:nvPr/>
            </p:nvSpPr>
            <p:spPr bwMode="auto">
              <a:xfrm>
                <a:off x="1986" y="3576"/>
                <a:ext cx="34" cy="44"/>
              </a:xfrm>
              <a:custGeom>
                <a:avLst/>
                <a:gdLst>
                  <a:gd name="T0" fmla="*/ 14 w 34"/>
                  <a:gd name="T1" fmla="*/ 11 h 44"/>
                  <a:gd name="T2" fmla="*/ 14 w 34"/>
                  <a:gd name="T3" fmla="*/ 0 h 44"/>
                  <a:gd name="T4" fmla="*/ 0 w 34"/>
                  <a:gd name="T5" fmla="*/ 2 h 44"/>
                  <a:gd name="T6" fmla="*/ 0 w 34"/>
                  <a:gd name="T7" fmla="*/ 5 h 44"/>
                  <a:gd name="T8" fmla="*/ 2 w 34"/>
                  <a:gd name="T9" fmla="*/ 5 h 44"/>
                  <a:gd name="T10" fmla="*/ 4 w 34"/>
                  <a:gd name="T11" fmla="*/ 5 h 44"/>
                  <a:gd name="T12" fmla="*/ 6 w 34"/>
                  <a:gd name="T13" fmla="*/ 5 h 44"/>
                  <a:gd name="T14" fmla="*/ 7 w 34"/>
                  <a:gd name="T15" fmla="*/ 6 h 44"/>
                  <a:gd name="T16" fmla="*/ 7 w 34"/>
                  <a:gd name="T17" fmla="*/ 6 h 44"/>
                  <a:gd name="T18" fmla="*/ 8 w 34"/>
                  <a:gd name="T19" fmla="*/ 7 h 44"/>
                  <a:gd name="T20" fmla="*/ 8 w 34"/>
                  <a:gd name="T21" fmla="*/ 9 h 44"/>
                  <a:gd name="T22" fmla="*/ 8 w 34"/>
                  <a:gd name="T23" fmla="*/ 10 h 44"/>
                  <a:gd name="T24" fmla="*/ 8 w 34"/>
                  <a:gd name="T25" fmla="*/ 37 h 44"/>
                  <a:gd name="T26" fmla="*/ 8 w 34"/>
                  <a:gd name="T27" fmla="*/ 40 h 44"/>
                  <a:gd name="T28" fmla="*/ 6 w 34"/>
                  <a:gd name="T29" fmla="*/ 41 h 44"/>
                  <a:gd name="T30" fmla="*/ 4 w 34"/>
                  <a:gd name="T31" fmla="*/ 41 h 44"/>
                  <a:gd name="T32" fmla="*/ 0 w 34"/>
                  <a:gd name="T33" fmla="*/ 41 h 44"/>
                  <a:gd name="T34" fmla="*/ 0 w 34"/>
                  <a:gd name="T35" fmla="*/ 44 h 44"/>
                  <a:gd name="T36" fmla="*/ 6 w 34"/>
                  <a:gd name="T37" fmla="*/ 44 h 44"/>
                  <a:gd name="T38" fmla="*/ 11 w 34"/>
                  <a:gd name="T39" fmla="*/ 44 h 44"/>
                  <a:gd name="T40" fmla="*/ 18 w 34"/>
                  <a:gd name="T41" fmla="*/ 44 h 44"/>
                  <a:gd name="T42" fmla="*/ 24 w 34"/>
                  <a:gd name="T43" fmla="*/ 44 h 44"/>
                  <a:gd name="T44" fmla="*/ 24 w 34"/>
                  <a:gd name="T45" fmla="*/ 41 h 44"/>
                  <a:gd name="T46" fmla="*/ 22 w 34"/>
                  <a:gd name="T47" fmla="*/ 41 h 44"/>
                  <a:gd name="T48" fmla="*/ 18 w 34"/>
                  <a:gd name="T49" fmla="*/ 41 h 44"/>
                  <a:gd name="T50" fmla="*/ 15 w 34"/>
                  <a:gd name="T51" fmla="*/ 40 h 44"/>
                  <a:gd name="T52" fmla="*/ 15 w 34"/>
                  <a:gd name="T53" fmla="*/ 39 h 44"/>
                  <a:gd name="T54" fmla="*/ 14 w 34"/>
                  <a:gd name="T55" fmla="*/ 37 h 44"/>
                  <a:gd name="T56" fmla="*/ 14 w 34"/>
                  <a:gd name="T57" fmla="*/ 21 h 44"/>
                  <a:gd name="T58" fmla="*/ 15 w 34"/>
                  <a:gd name="T59" fmla="*/ 14 h 44"/>
                  <a:gd name="T60" fmla="*/ 17 w 34"/>
                  <a:gd name="T61" fmla="*/ 8 h 44"/>
                  <a:gd name="T62" fmla="*/ 21 w 34"/>
                  <a:gd name="T63" fmla="*/ 4 h 44"/>
                  <a:gd name="T64" fmla="*/ 26 w 34"/>
                  <a:gd name="T65" fmla="*/ 3 h 44"/>
                  <a:gd name="T66" fmla="*/ 27 w 34"/>
                  <a:gd name="T67" fmla="*/ 3 h 44"/>
                  <a:gd name="T68" fmla="*/ 27 w 34"/>
                  <a:gd name="T69" fmla="*/ 3 h 44"/>
                  <a:gd name="T70" fmla="*/ 26 w 34"/>
                  <a:gd name="T71" fmla="*/ 4 h 44"/>
                  <a:gd name="T72" fmla="*/ 25 w 34"/>
                  <a:gd name="T73" fmla="*/ 5 h 44"/>
                  <a:gd name="T74" fmla="*/ 25 w 34"/>
                  <a:gd name="T75" fmla="*/ 7 h 44"/>
                  <a:gd name="T76" fmla="*/ 25 w 34"/>
                  <a:gd name="T77" fmla="*/ 8 h 44"/>
                  <a:gd name="T78" fmla="*/ 26 w 34"/>
                  <a:gd name="T79" fmla="*/ 10 h 44"/>
                  <a:gd name="T80" fmla="*/ 28 w 34"/>
                  <a:gd name="T81" fmla="*/ 11 h 44"/>
                  <a:gd name="T82" fmla="*/ 29 w 34"/>
                  <a:gd name="T83" fmla="*/ 11 h 44"/>
                  <a:gd name="T84" fmla="*/ 31 w 34"/>
                  <a:gd name="T85" fmla="*/ 11 h 44"/>
                  <a:gd name="T86" fmla="*/ 32 w 34"/>
                  <a:gd name="T87" fmla="*/ 10 h 44"/>
                  <a:gd name="T88" fmla="*/ 33 w 34"/>
                  <a:gd name="T89" fmla="*/ 9 h 44"/>
                  <a:gd name="T90" fmla="*/ 34 w 34"/>
                  <a:gd name="T91" fmla="*/ 7 h 44"/>
                  <a:gd name="T92" fmla="*/ 33 w 34"/>
                  <a:gd name="T93" fmla="*/ 4 h 44"/>
                  <a:gd name="T94" fmla="*/ 31 w 34"/>
                  <a:gd name="T95" fmla="*/ 2 h 44"/>
                  <a:gd name="T96" fmla="*/ 29 w 34"/>
                  <a:gd name="T97" fmla="*/ 1 h 44"/>
                  <a:gd name="T98" fmla="*/ 26 w 34"/>
                  <a:gd name="T99" fmla="*/ 0 h 44"/>
                  <a:gd name="T100" fmla="*/ 24 w 34"/>
                  <a:gd name="T101" fmla="*/ 1 h 44"/>
                  <a:gd name="T102" fmla="*/ 21 w 34"/>
                  <a:gd name="T103" fmla="*/ 2 h 44"/>
                  <a:gd name="T104" fmla="*/ 19 w 34"/>
                  <a:gd name="T105" fmla="*/ 3 h 44"/>
                  <a:gd name="T106" fmla="*/ 18 w 34"/>
                  <a:gd name="T107" fmla="*/ 4 h 44"/>
                  <a:gd name="T108" fmla="*/ 16 w 34"/>
                  <a:gd name="T109" fmla="*/ 6 h 44"/>
                  <a:gd name="T110" fmla="*/ 15 w 34"/>
                  <a:gd name="T111" fmla="*/ 8 h 44"/>
                  <a:gd name="T112" fmla="*/ 15 w 34"/>
                  <a:gd name="T113" fmla="*/ 10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2"/>
                    </a:lnTo>
                    <a:lnTo>
                      <a:pt x="0" y="5"/>
                    </a:lnTo>
                    <a:lnTo>
                      <a:pt x="2" y="5"/>
                    </a:lnTo>
                    <a:lnTo>
                      <a:pt x="4" y="5"/>
                    </a:lnTo>
                    <a:lnTo>
                      <a:pt x="6" y="5"/>
                    </a:lnTo>
                    <a:lnTo>
                      <a:pt x="7" y="6"/>
                    </a:lnTo>
                    <a:lnTo>
                      <a:pt x="7" y="6"/>
                    </a:lnTo>
                    <a:lnTo>
                      <a:pt x="8" y="7"/>
                    </a:lnTo>
                    <a:lnTo>
                      <a:pt x="8" y="9"/>
                    </a:lnTo>
                    <a:lnTo>
                      <a:pt x="8" y="10"/>
                    </a:lnTo>
                    <a:lnTo>
                      <a:pt x="8" y="37"/>
                    </a:lnTo>
                    <a:lnTo>
                      <a:pt x="8" y="40"/>
                    </a:lnTo>
                    <a:lnTo>
                      <a:pt x="6" y="41"/>
                    </a:lnTo>
                    <a:lnTo>
                      <a:pt x="4" y="41"/>
                    </a:lnTo>
                    <a:lnTo>
                      <a:pt x="0" y="41"/>
                    </a:lnTo>
                    <a:lnTo>
                      <a:pt x="0" y="44"/>
                    </a:lnTo>
                    <a:lnTo>
                      <a:pt x="6" y="44"/>
                    </a:lnTo>
                    <a:lnTo>
                      <a:pt x="11" y="44"/>
                    </a:lnTo>
                    <a:lnTo>
                      <a:pt x="18" y="44"/>
                    </a:lnTo>
                    <a:lnTo>
                      <a:pt x="24" y="44"/>
                    </a:lnTo>
                    <a:lnTo>
                      <a:pt x="24" y="41"/>
                    </a:lnTo>
                    <a:lnTo>
                      <a:pt x="22" y="41"/>
                    </a:lnTo>
                    <a:lnTo>
                      <a:pt x="18" y="41"/>
                    </a:lnTo>
                    <a:lnTo>
                      <a:pt x="15" y="40"/>
                    </a:lnTo>
                    <a:lnTo>
                      <a:pt x="15" y="39"/>
                    </a:lnTo>
                    <a:lnTo>
                      <a:pt x="14" y="37"/>
                    </a:lnTo>
                    <a:lnTo>
                      <a:pt x="14" y="21"/>
                    </a:lnTo>
                    <a:lnTo>
                      <a:pt x="15" y="14"/>
                    </a:lnTo>
                    <a:lnTo>
                      <a:pt x="17" y="8"/>
                    </a:lnTo>
                    <a:lnTo>
                      <a:pt x="21" y="4"/>
                    </a:lnTo>
                    <a:lnTo>
                      <a:pt x="26" y="3"/>
                    </a:lnTo>
                    <a:lnTo>
                      <a:pt x="27" y="3"/>
                    </a:lnTo>
                    <a:lnTo>
                      <a:pt x="27" y="3"/>
                    </a:lnTo>
                    <a:lnTo>
                      <a:pt x="26" y="4"/>
                    </a:lnTo>
                    <a:lnTo>
                      <a:pt x="25" y="5"/>
                    </a:lnTo>
                    <a:lnTo>
                      <a:pt x="25" y="7"/>
                    </a:lnTo>
                    <a:lnTo>
                      <a:pt x="25" y="8"/>
                    </a:lnTo>
                    <a:lnTo>
                      <a:pt x="26" y="10"/>
                    </a:lnTo>
                    <a:lnTo>
                      <a:pt x="28" y="11"/>
                    </a:lnTo>
                    <a:lnTo>
                      <a:pt x="29" y="11"/>
                    </a:lnTo>
                    <a:lnTo>
                      <a:pt x="31" y="11"/>
                    </a:lnTo>
                    <a:lnTo>
                      <a:pt x="32" y="10"/>
                    </a:lnTo>
                    <a:lnTo>
                      <a:pt x="33" y="9"/>
                    </a:lnTo>
                    <a:lnTo>
                      <a:pt x="34" y="7"/>
                    </a:lnTo>
                    <a:lnTo>
                      <a:pt x="33" y="4"/>
                    </a:lnTo>
                    <a:lnTo>
                      <a:pt x="31" y="2"/>
                    </a:lnTo>
                    <a:lnTo>
                      <a:pt x="29" y="1"/>
                    </a:lnTo>
                    <a:lnTo>
                      <a:pt x="26" y="0"/>
                    </a:lnTo>
                    <a:lnTo>
                      <a:pt x="24" y="1"/>
                    </a:lnTo>
                    <a:lnTo>
                      <a:pt x="21" y="2"/>
                    </a:lnTo>
                    <a:lnTo>
                      <a:pt x="19" y="3"/>
                    </a:lnTo>
                    <a:lnTo>
                      <a:pt x="18" y="4"/>
                    </a:lnTo>
                    <a:lnTo>
                      <a:pt x="16" y="6"/>
                    </a:lnTo>
                    <a:lnTo>
                      <a:pt x="15" y="8"/>
                    </a:lnTo>
                    <a:lnTo>
                      <a:pt x="15"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8" name="Freeform 603"/>
              <p:cNvSpPr>
                <a:spLocks noChangeAspect="1" noEditPoints="1"/>
              </p:cNvSpPr>
              <p:nvPr/>
            </p:nvSpPr>
            <p:spPr bwMode="auto">
              <a:xfrm>
                <a:off x="2025" y="3576"/>
                <a:ext cx="39" cy="46"/>
              </a:xfrm>
              <a:custGeom>
                <a:avLst/>
                <a:gdLst>
                  <a:gd name="T0" fmla="*/ 8 w 39"/>
                  <a:gd name="T1" fmla="*/ 19 h 46"/>
                  <a:gd name="T2" fmla="*/ 10 w 39"/>
                  <a:gd name="T3" fmla="*/ 10 h 46"/>
                  <a:gd name="T4" fmla="*/ 14 w 39"/>
                  <a:gd name="T5" fmla="*/ 5 h 46"/>
                  <a:gd name="T6" fmla="*/ 18 w 39"/>
                  <a:gd name="T7" fmla="*/ 3 h 46"/>
                  <a:gd name="T8" fmla="*/ 21 w 39"/>
                  <a:gd name="T9" fmla="*/ 2 h 46"/>
                  <a:gd name="T10" fmla="*/ 24 w 39"/>
                  <a:gd name="T11" fmla="*/ 3 h 46"/>
                  <a:gd name="T12" fmla="*/ 27 w 39"/>
                  <a:gd name="T13" fmla="*/ 4 h 46"/>
                  <a:gd name="T14" fmla="*/ 29 w 39"/>
                  <a:gd name="T15" fmla="*/ 6 h 46"/>
                  <a:gd name="T16" fmla="*/ 30 w 39"/>
                  <a:gd name="T17" fmla="*/ 9 h 46"/>
                  <a:gd name="T18" fmla="*/ 31 w 39"/>
                  <a:gd name="T19" fmla="*/ 12 h 46"/>
                  <a:gd name="T20" fmla="*/ 32 w 39"/>
                  <a:gd name="T21" fmla="*/ 15 h 46"/>
                  <a:gd name="T22" fmla="*/ 32 w 39"/>
                  <a:gd name="T23" fmla="*/ 17 h 46"/>
                  <a:gd name="T24" fmla="*/ 32 w 39"/>
                  <a:gd name="T25" fmla="*/ 19 h 46"/>
                  <a:gd name="T26" fmla="*/ 8 w 39"/>
                  <a:gd name="T27" fmla="*/ 19 h 46"/>
                  <a:gd name="T28" fmla="*/ 8 w 39"/>
                  <a:gd name="T29" fmla="*/ 21 h 46"/>
                  <a:gd name="T30" fmla="*/ 36 w 39"/>
                  <a:gd name="T31" fmla="*/ 21 h 46"/>
                  <a:gd name="T32" fmla="*/ 37 w 39"/>
                  <a:gd name="T33" fmla="*/ 21 h 46"/>
                  <a:gd name="T34" fmla="*/ 38 w 39"/>
                  <a:gd name="T35" fmla="*/ 21 h 46"/>
                  <a:gd name="T36" fmla="*/ 39 w 39"/>
                  <a:gd name="T37" fmla="*/ 21 h 46"/>
                  <a:gd name="T38" fmla="*/ 39 w 39"/>
                  <a:gd name="T39" fmla="*/ 19 h 46"/>
                  <a:gd name="T40" fmla="*/ 38 w 39"/>
                  <a:gd name="T41" fmla="*/ 12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8 w 39"/>
                  <a:gd name="T73" fmla="*/ 32 h 46"/>
                  <a:gd name="T74" fmla="*/ 37 w 39"/>
                  <a:gd name="T75" fmla="*/ 31 h 46"/>
                  <a:gd name="T76" fmla="*/ 36 w 39"/>
                  <a:gd name="T77" fmla="*/ 32 h 46"/>
                  <a:gd name="T78" fmla="*/ 36 w 39"/>
                  <a:gd name="T79" fmla="*/ 33 h 46"/>
                  <a:gd name="T80" fmla="*/ 35 w 39"/>
                  <a:gd name="T81" fmla="*/ 36 h 46"/>
                  <a:gd name="T82" fmla="*/ 33 w 39"/>
                  <a:gd name="T83" fmla="*/ 39 h 46"/>
                  <a:gd name="T84" fmla="*/ 31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6 h 46"/>
                  <a:gd name="T104" fmla="*/ 10 w 39"/>
                  <a:gd name="T105" fmla="*/ 33 h 46"/>
                  <a:gd name="T106" fmla="*/ 9 w 39"/>
                  <a:gd name="T107" fmla="*/ 28 h 46"/>
                  <a:gd name="T108" fmla="*/ 8 w 39"/>
                  <a:gd name="T109" fmla="*/ 25 h 46"/>
                  <a:gd name="T110" fmla="*/ 8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19"/>
                    </a:moveTo>
                    <a:lnTo>
                      <a:pt x="10" y="10"/>
                    </a:lnTo>
                    <a:lnTo>
                      <a:pt x="14" y="5"/>
                    </a:lnTo>
                    <a:lnTo>
                      <a:pt x="18" y="3"/>
                    </a:lnTo>
                    <a:lnTo>
                      <a:pt x="21" y="2"/>
                    </a:lnTo>
                    <a:lnTo>
                      <a:pt x="24" y="3"/>
                    </a:lnTo>
                    <a:lnTo>
                      <a:pt x="27" y="4"/>
                    </a:lnTo>
                    <a:lnTo>
                      <a:pt x="29" y="6"/>
                    </a:lnTo>
                    <a:lnTo>
                      <a:pt x="30" y="9"/>
                    </a:lnTo>
                    <a:lnTo>
                      <a:pt x="31" y="12"/>
                    </a:lnTo>
                    <a:lnTo>
                      <a:pt x="32" y="15"/>
                    </a:lnTo>
                    <a:lnTo>
                      <a:pt x="32" y="17"/>
                    </a:lnTo>
                    <a:lnTo>
                      <a:pt x="32" y="19"/>
                    </a:lnTo>
                    <a:lnTo>
                      <a:pt x="8" y="19"/>
                    </a:lnTo>
                    <a:close/>
                    <a:moveTo>
                      <a:pt x="8" y="21"/>
                    </a:moveTo>
                    <a:lnTo>
                      <a:pt x="36" y="21"/>
                    </a:lnTo>
                    <a:lnTo>
                      <a:pt x="37" y="21"/>
                    </a:lnTo>
                    <a:lnTo>
                      <a:pt x="38" y="21"/>
                    </a:lnTo>
                    <a:lnTo>
                      <a:pt x="39" y="21"/>
                    </a:lnTo>
                    <a:lnTo>
                      <a:pt x="39" y="19"/>
                    </a:lnTo>
                    <a:lnTo>
                      <a:pt x="38" y="12"/>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5"/>
                    </a:lnTo>
                    <a:lnTo>
                      <a:pt x="39" y="33"/>
                    </a:lnTo>
                    <a:lnTo>
                      <a:pt x="38" y="32"/>
                    </a:lnTo>
                    <a:lnTo>
                      <a:pt x="37" y="31"/>
                    </a:lnTo>
                    <a:lnTo>
                      <a:pt x="36" y="32"/>
                    </a:lnTo>
                    <a:lnTo>
                      <a:pt x="36" y="33"/>
                    </a:lnTo>
                    <a:lnTo>
                      <a:pt x="35" y="36"/>
                    </a:lnTo>
                    <a:lnTo>
                      <a:pt x="33" y="39"/>
                    </a:lnTo>
                    <a:lnTo>
                      <a:pt x="31" y="41"/>
                    </a:lnTo>
                    <a:lnTo>
                      <a:pt x="28" y="42"/>
                    </a:lnTo>
                    <a:lnTo>
                      <a:pt x="26" y="43"/>
                    </a:lnTo>
                    <a:lnTo>
                      <a:pt x="25" y="43"/>
                    </a:lnTo>
                    <a:lnTo>
                      <a:pt x="23" y="43"/>
                    </a:lnTo>
                    <a:lnTo>
                      <a:pt x="23" y="43"/>
                    </a:lnTo>
                    <a:lnTo>
                      <a:pt x="19" y="43"/>
                    </a:lnTo>
                    <a:lnTo>
                      <a:pt x="16" y="41"/>
                    </a:lnTo>
                    <a:lnTo>
                      <a:pt x="13" y="39"/>
                    </a:lnTo>
                    <a:lnTo>
                      <a:pt x="11" y="36"/>
                    </a:lnTo>
                    <a:lnTo>
                      <a:pt x="10" y="33"/>
                    </a:lnTo>
                    <a:lnTo>
                      <a:pt x="9"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9" name="Freeform 604"/>
              <p:cNvSpPr>
                <a:spLocks noChangeAspect="1"/>
              </p:cNvSpPr>
              <p:nvPr/>
            </p:nvSpPr>
            <p:spPr bwMode="auto">
              <a:xfrm>
                <a:off x="2070" y="3576"/>
                <a:ext cx="78" cy="44"/>
              </a:xfrm>
              <a:custGeom>
                <a:avLst/>
                <a:gdLst>
                  <a:gd name="T0" fmla="*/ 8 w 78"/>
                  <a:gd name="T1" fmla="*/ 37 h 44"/>
                  <a:gd name="T2" fmla="*/ 6 w 78"/>
                  <a:gd name="T3" fmla="*/ 41 h 44"/>
                  <a:gd name="T4" fmla="*/ 0 w 78"/>
                  <a:gd name="T5" fmla="*/ 41 h 44"/>
                  <a:gd name="T6" fmla="*/ 3 w 78"/>
                  <a:gd name="T7" fmla="*/ 44 h 44"/>
                  <a:gd name="T8" fmla="*/ 9 w 78"/>
                  <a:gd name="T9" fmla="*/ 44 h 44"/>
                  <a:gd name="T10" fmla="*/ 13 w 78"/>
                  <a:gd name="T11" fmla="*/ 44 h 44"/>
                  <a:gd name="T12" fmla="*/ 19 w 78"/>
                  <a:gd name="T13" fmla="*/ 44 h 44"/>
                  <a:gd name="T14" fmla="*/ 22 w 78"/>
                  <a:gd name="T15" fmla="*/ 41 h 44"/>
                  <a:gd name="T16" fmla="*/ 16 w 78"/>
                  <a:gd name="T17" fmla="*/ 41 h 44"/>
                  <a:gd name="T18" fmla="*/ 14 w 78"/>
                  <a:gd name="T19" fmla="*/ 37 h 44"/>
                  <a:gd name="T20" fmla="*/ 16 w 78"/>
                  <a:gd name="T21" fmla="*/ 12 h 44"/>
                  <a:gd name="T22" fmla="*/ 23 w 78"/>
                  <a:gd name="T23" fmla="*/ 4 h 44"/>
                  <a:gd name="T24" fmla="*/ 30 w 78"/>
                  <a:gd name="T25" fmla="*/ 3 h 44"/>
                  <a:gd name="T26" fmla="*/ 33 w 78"/>
                  <a:gd name="T27" fmla="*/ 5 h 44"/>
                  <a:gd name="T28" fmla="*/ 35 w 78"/>
                  <a:gd name="T29" fmla="*/ 8 h 44"/>
                  <a:gd name="T30" fmla="*/ 35 w 78"/>
                  <a:gd name="T31" fmla="*/ 12 h 44"/>
                  <a:gd name="T32" fmla="*/ 35 w 78"/>
                  <a:gd name="T33" fmla="*/ 37 h 44"/>
                  <a:gd name="T34" fmla="*/ 34 w 78"/>
                  <a:gd name="T35" fmla="*/ 41 h 44"/>
                  <a:gd name="T36" fmla="*/ 28 w 78"/>
                  <a:gd name="T37" fmla="*/ 41 h 44"/>
                  <a:gd name="T38" fmla="*/ 30 w 78"/>
                  <a:gd name="T39" fmla="*/ 44 h 44"/>
                  <a:gd name="T40" fmla="*/ 36 w 78"/>
                  <a:gd name="T41" fmla="*/ 44 h 44"/>
                  <a:gd name="T42" fmla="*/ 41 w 78"/>
                  <a:gd name="T43" fmla="*/ 44 h 44"/>
                  <a:gd name="T44" fmla="*/ 47 w 78"/>
                  <a:gd name="T45" fmla="*/ 44 h 44"/>
                  <a:gd name="T46" fmla="*/ 50 w 78"/>
                  <a:gd name="T47" fmla="*/ 41 h 44"/>
                  <a:gd name="T48" fmla="*/ 44 w 78"/>
                  <a:gd name="T49" fmla="*/ 41 h 44"/>
                  <a:gd name="T50" fmla="*/ 42 w 78"/>
                  <a:gd name="T51" fmla="*/ 37 h 44"/>
                  <a:gd name="T52" fmla="*/ 43 w 78"/>
                  <a:gd name="T53" fmla="*/ 12 h 44"/>
                  <a:gd name="T54" fmla="*/ 51 w 78"/>
                  <a:gd name="T55" fmla="*/ 4 h 44"/>
                  <a:gd name="T56" fmla="*/ 58 w 78"/>
                  <a:gd name="T57" fmla="*/ 3 h 44"/>
                  <a:gd name="T58" fmla="*/ 61 w 78"/>
                  <a:gd name="T59" fmla="*/ 5 h 44"/>
                  <a:gd name="T60" fmla="*/ 62 w 78"/>
                  <a:gd name="T61" fmla="*/ 8 h 44"/>
                  <a:gd name="T62" fmla="*/ 63 w 78"/>
                  <a:gd name="T63" fmla="*/ 12 h 44"/>
                  <a:gd name="T64" fmla="*/ 63 w 78"/>
                  <a:gd name="T65" fmla="*/ 37 h 44"/>
                  <a:gd name="T66" fmla="*/ 62 w 78"/>
                  <a:gd name="T67" fmla="*/ 41 h 44"/>
                  <a:gd name="T68" fmla="*/ 55 w 78"/>
                  <a:gd name="T69" fmla="*/ 41 h 44"/>
                  <a:gd name="T70" fmla="*/ 58 w 78"/>
                  <a:gd name="T71" fmla="*/ 44 h 44"/>
                  <a:gd name="T72" fmla="*/ 64 w 78"/>
                  <a:gd name="T73" fmla="*/ 44 h 44"/>
                  <a:gd name="T74" fmla="*/ 69 w 78"/>
                  <a:gd name="T75" fmla="*/ 44 h 44"/>
                  <a:gd name="T76" fmla="*/ 75 w 78"/>
                  <a:gd name="T77" fmla="*/ 44 h 44"/>
                  <a:gd name="T78" fmla="*/ 78 w 78"/>
                  <a:gd name="T79" fmla="*/ 41 h 44"/>
                  <a:gd name="T80" fmla="*/ 72 w 78"/>
                  <a:gd name="T81" fmla="*/ 41 h 44"/>
                  <a:gd name="T82" fmla="*/ 70 w 78"/>
                  <a:gd name="T83" fmla="*/ 38 h 44"/>
                  <a:gd name="T84" fmla="*/ 70 w 78"/>
                  <a:gd name="T85" fmla="*/ 14 h 44"/>
                  <a:gd name="T86" fmla="*/ 69 w 78"/>
                  <a:gd name="T87" fmla="*/ 7 h 44"/>
                  <a:gd name="T88" fmla="*/ 65 w 78"/>
                  <a:gd name="T89" fmla="*/ 3 h 44"/>
                  <a:gd name="T90" fmla="*/ 60 w 78"/>
                  <a:gd name="T91" fmla="*/ 1 h 44"/>
                  <a:gd name="T92" fmla="*/ 51 w 78"/>
                  <a:gd name="T93" fmla="*/ 1 h 44"/>
                  <a:gd name="T94" fmla="*/ 44 w 78"/>
                  <a:gd name="T95" fmla="*/ 7 h 44"/>
                  <a:gd name="T96" fmla="*/ 41 w 78"/>
                  <a:gd name="T97" fmla="*/ 7 h 44"/>
                  <a:gd name="T98" fmla="*/ 38 w 78"/>
                  <a:gd name="T99" fmla="*/ 3 h 44"/>
                  <a:gd name="T100" fmla="*/ 34 w 78"/>
                  <a:gd name="T101" fmla="*/ 1 h 44"/>
                  <a:gd name="T102" fmla="*/ 30 w 78"/>
                  <a:gd name="T103" fmla="*/ 1 h 44"/>
                  <a:gd name="T104" fmla="*/ 24 w 78"/>
                  <a:gd name="T105" fmla="*/ 1 h 44"/>
                  <a:gd name="T106" fmla="*/ 16 w 78"/>
                  <a:gd name="T107" fmla="*/ 7 h 44"/>
                  <a:gd name="T108" fmla="*/ 14 w 78"/>
                  <a:gd name="T109" fmla="*/ 0 h 44"/>
                  <a:gd name="T110" fmla="*/ 0 w 78"/>
                  <a:gd name="T111" fmla="*/ 5 h 44"/>
                  <a:gd name="T112" fmla="*/ 4 w 78"/>
                  <a:gd name="T113" fmla="*/ 5 h 44"/>
                  <a:gd name="T114" fmla="*/ 6 w 78"/>
                  <a:gd name="T115" fmla="*/ 6 h 44"/>
                  <a:gd name="T116" fmla="*/ 7 w 78"/>
                  <a:gd name="T117" fmla="*/ 7 h 44"/>
                  <a:gd name="T118" fmla="*/ 8 w 78"/>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10"/>
                    </a:moveTo>
                    <a:lnTo>
                      <a:pt x="8" y="37"/>
                    </a:lnTo>
                    <a:lnTo>
                      <a:pt x="7" y="40"/>
                    </a:lnTo>
                    <a:lnTo>
                      <a:pt x="6" y="41"/>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1"/>
                    </a:lnTo>
                    <a:lnTo>
                      <a:pt x="15" y="40"/>
                    </a:lnTo>
                    <a:lnTo>
                      <a:pt x="14" y="37"/>
                    </a:lnTo>
                    <a:lnTo>
                      <a:pt x="14"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40"/>
                    </a:lnTo>
                    <a:lnTo>
                      <a:pt x="34" y="41"/>
                    </a:lnTo>
                    <a:lnTo>
                      <a:pt x="32" y="41"/>
                    </a:lnTo>
                    <a:lnTo>
                      <a:pt x="28" y="41"/>
                    </a:lnTo>
                    <a:lnTo>
                      <a:pt x="28"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2" y="40"/>
                    </a:lnTo>
                    <a:lnTo>
                      <a:pt x="42" y="37"/>
                    </a:lnTo>
                    <a:lnTo>
                      <a:pt x="42" y="19"/>
                    </a:lnTo>
                    <a:lnTo>
                      <a:pt x="43" y="12"/>
                    </a:lnTo>
                    <a:lnTo>
                      <a:pt x="46" y="7"/>
                    </a:lnTo>
                    <a:lnTo>
                      <a:pt x="51" y="4"/>
                    </a:lnTo>
                    <a:lnTo>
                      <a:pt x="56" y="3"/>
                    </a:lnTo>
                    <a:lnTo>
                      <a:pt x="58" y="3"/>
                    </a:lnTo>
                    <a:lnTo>
                      <a:pt x="59" y="4"/>
                    </a:lnTo>
                    <a:lnTo>
                      <a:pt x="61" y="5"/>
                    </a:lnTo>
                    <a:lnTo>
                      <a:pt x="62" y="6"/>
                    </a:lnTo>
                    <a:lnTo>
                      <a:pt x="62" y="8"/>
                    </a:lnTo>
                    <a:lnTo>
                      <a:pt x="63" y="10"/>
                    </a:lnTo>
                    <a:lnTo>
                      <a:pt x="63" y="12"/>
                    </a:lnTo>
                    <a:lnTo>
                      <a:pt x="63" y="14"/>
                    </a:lnTo>
                    <a:lnTo>
                      <a:pt x="63" y="37"/>
                    </a:lnTo>
                    <a:lnTo>
                      <a:pt x="63" y="40"/>
                    </a:lnTo>
                    <a:lnTo>
                      <a:pt x="62" y="41"/>
                    </a:lnTo>
                    <a:lnTo>
                      <a:pt x="59" y="41"/>
                    </a:lnTo>
                    <a:lnTo>
                      <a:pt x="55" y="41"/>
                    </a:lnTo>
                    <a:lnTo>
                      <a:pt x="55" y="44"/>
                    </a:lnTo>
                    <a:lnTo>
                      <a:pt x="58" y="44"/>
                    </a:lnTo>
                    <a:lnTo>
                      <a:pt x="61" y="44"/>
                    </a:lnTo>
                    <a:lnTo>
                      <a:pt x="64" y="44"/>
                    </a:lnTo>
                    <a:lnTo>
                      <a:pt x="66" y="44"/>
                    </a:lnTo>
                    <a:lnTo>
                      <a:pt x="69" y="44"/>
                    </a:lnTo>
                    <a:lnTo>
                      <a:pt x="72" y="44"/>
                    </a:lnTo>
                    <a:lnTo>
                      <a:pt x="75" y="44"/>
                    </a:lnTo>
                    <a:lnTo>
                      <a:pt x="78" y="44"/>
                    </a:lnTo>
                    <a:lnTo>
                      <a:pt x="78" y="41"/>
                    </a:lnTo>
                    <a:lnTo>
                      <a:pt x="74" y="41"/>
                    </a:lnTo>
                    <a:lnTo>
                      <a:pt x="72" y="41"/>
                    </a:lnTo>
                    <a:lnTo>
                      <a:pt x="70" y="40"/>
                    </a:lnTo>
                    <a:lnTo>
                      <a:pt x="70" y="38"/>
                    </a:lnTo>
                    <a:lnTo>
                      <a:pt x="70" y="19"/>
                    </a:lnTo>
                    <a:lnTo>
                      <a:pt x="70" y="14"/>
                    </a:lnTo>
                    <a:lnTo>
                      <a:pt x="69" y="10"/>
                    </a:lnTo>
                    <a:lnTo>
                      <a:pt x="69" y="7"/>
                    </a:lnTo>
                    <a:lnTo>
                      <a:pt x="67" y="4"/>
                    </a:lnTo>
                    <a:lnTo>
                      <a:pt x="65" y="3"/>
                    </a:lnTo>
                    <a:lnTo>
                      <a:pt x="63" y="2"/>
                    </a:lnTo>
                    <a:lnTo>
                      <a:pt x="60" y="1"/>
                    </a:lnTo>
                    <a:lnTo>
                      <a:pt x="56" y="0"/>
                    </a:lnTo>
                    <a:lnTo>
                      <a:pt x="51" y="1"/>
                    </a:lnTo>
                    <a:lnTo>
                      <a:pt x="47" y="4"/>
                    </a:lnTo>
                    <a:lnTo>
                      <a:pt x="44" y="7"/>
                    </a:lnTo>
                    <a:lnTo>
                      <a:pt x="42" y="10"/>
                    </a:lnTo>
                    <a:lnTo>
                      <a:pt x="41" y="7"/>
                    </a:lnTo>
                    <a:lnTo>
                      <a:pt x="40" y="5"/>
                    </a:lnTo>
                    <a:lnTo>
                      <a:pt x="38" y="3"/>
                    </a:lnTo>
                    <a:lnTo>
                      <a:pt x="36" y="2"/>
                    </a:lnTo>
                    <a:lnTo>
                      <a:pt x="34" y="1"/>
                    </a:lnTo>
                    <a:lnTo>
                      <a:pt x="32" y="1"/>
                    </a:lnTo>
                    <a:lnTo>
                      <a:pt x="30" y="1"/>
                    </a:lnTo>
                    <a:lnTo>
                      <a:pt x="29" y="0"/>
                    </a:lnTo>
                    <a:lnTo>
                      <a:pt x="24" y="1"/>
                    </a:lnTo>
                    <a:lnTo>
                      <a:pt x="20" y="3"/>
                    </a:lnTo>
                    <a:lnTo>
                      <a:pt x="16" y="7"/>
                    </a:lnTo>
                    <a:lnTo>
                      <a:pt x="14" y="11"/>
                    </a:lnTo>
                    <a:lnTo>
                      <a:pt x="14" y="0"/>
                    </a:lnTo>
                    <a:lnTo>
                      <a:pt x="0" y="2"/>
                    </a:lnTo>
                    <a:lnTo>
                      <a:pt x="0" y="5"/>
                    </a:lnTo>
                    <a:lnTo>
                      <a:pt x="2" y="5"/>
                    </a:lnTo>
                    <a:lnTo>
                      <a:pt x="4" y="5"/>
                    </a:lnTo>
                    <a:lnTo>
                      <a:pt x="5" y="5"/>
                    </a:lnTo>
                    <a:lnTo>
                      <a:pt x="6" y="6"/>
                    </a:lnTo>
                    <a:lnTo>
                      <a:pt x="7" y="6"/>
                    </a:lnTo>
                    <a:lnTo>
                      <a:pt x="7"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0" name="Freeform 605"/>
              <p:cNvSpPr>
                <a:spLocks noChangeAspect="1" noEditPoints="1"/>
              </p:cNvSpPr>
              <p:nvPr/>
            </p:nvSpPr>
            <p:spPr bwMode="auto">
              <a:xfrm>
                <a:off x="2153" y="3576"/>
                <a:ext cx="44" cy="46"/>
              </a:xfrm>
              <a:custGeom>
                <a:avLst/>
                <a:gdLst>
                  <a:gd name="T0" fmla="*/ 44 w 44"/>
                  <a:gd name="T1" fmla="*/ 23 h 46"/>
                  <a:gd name="T2" fmla="*/ 43 w 44"/>
                  <a:gd name="T3" fmla="*/ 18 h 46"/>
                  <a:gd name="T4" fmla="*/ 42 w 44"/>
                  <a:gd name="T5" fmla="*/ 14 h 46"/>
                  <a:gd name="T6" fmla="*/ 40 w 44"/>
                  <a:gd name="T7" fmla="*/ 10 h 46"/>
                  <a:gd name="T8" fmla="*/ 37 w 44"/>
                  <a:gd name="T9" fmla="*/ 7 h 46"/>
                  <a:gd name="T10" fmla="*/ 34 w 44"/>
                  <a:gd name="T11" fmla="*/ 4 h 46"/>
                  <a:gd name="T12" fmla="*/ 30 w 44"/>
                  <a:gd name="T13" fmla="*/ 2 h 46"/>
                  <a:gd name="T14" fmla="*/ 26 w 44"/>
                  <a:gd name="T15" fmla="*/ 0 h 46"/>
                  <a:gd name="T16" fmla="*/ 22 w 44"/>
                  <a:gd name="T17" fmla="*/ 0 h 46"/>
                  <a:gd name="T18" fmla="*/ 17 w 44"/>
                  <a:gd name="T19" fmla="*/ 0 h 46"/>
                  <a:gd name="T20" fmla="*/ 13 w 44"/>
                  <a:gd name="T21" fmla="*/ 2 h 46"/>
                  <a:gd name="T22" fmla="*/ 9 w 44"/>
                  <a:gd name="T23" fmla="*/ 4 h 46"/>
                  <a:gd name="T24" fmla="*/ 6 w 44"/>
                  <a:gd name="T25" fmla="*/ 7 h 46"/>
                  <a:gd name="T26" fmla="*/ 3 w 44"/>
                  <a:gd name="T27" fmla="*/ 10 h 46"/>
                  <a:gd name="T28" fmla="*/ 1 w 44"/>
                  <a:gd name="T29" fmla="*/ 14 h 46"/>
                  <a:gd name="T30" fmla="*/ 0 w 44"/>
                  <a:gd name="T31" fmla="*/ 19 h 46"/>
                  <a:gd name="T32" fmla="*/ 0 w 44"/>
                  <a:gd name="T33" fmla="*/ 23 h 46"/>
                  <a:gd name="T34" fmla="*/ 1 w 44"/>
                  <a:gd name="T35" fmla="*/ 32 h 46"/>
                  <a:gd name="T36" fmla="*/ 6 w 44"/>
                  <a:gd name="T37" fmla="*/ 39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8 w 44"/>
                  <a:gd name="T53" fmla="*/ 43 h 46"/>
                  <a:gd name="T54" fmla="*/ 15 w 44"/>
                  <a:gd name="T55" fmla="*/ 41 h 46"/>
                  <a:gd name="T56" fmla="*/ 13 w 44"/>
                  <a:gd name="T57" fmla="*/ 39 h 46"/>
                  <a:gd name="T58" fmla="*/ 10 w 44"/>
                  <a:gd name="T59" fmla="*/ 36 h 46"/>
                  <a:gd name="T60" fmla="*/ 9 w 44"/>
                  <a:gd name="T61" fmla="*/ 33 h 46"/>
                  <a:gd name="T62" fmla="*/ 8 w 44"/>
                  <a:gd name="T63" fmla="*/ 29 h 46"/>
                  <a:gd name="T64" fmla="*/ 8 w 44"/>
                  <a:gd name="T65" fmla="*/ 25 h 46"/>
                  <a:gd name="T66" fmla="*/ 8 w 44"/>
                  <a:gd name="T67" fmla="*/ 22 h 46"/>
                  <a:gd name="T68" fmla="*/ 8 w 44"/>
                  <a:gd name="T69" fmla="*/ 19 h 46"/>
                  <a:gd name="T70" fmla="*/ 8 w 44"/>
                  <a:gd name="T71" fmla="*/ 16 h 46"/>
                  <a:gd name="T72" fmla="*/ 9 w 44"/>
                  <a:gd name="T73" fmla="*/ 12 h 46"/>
                  <a:gd name="T74" fmla="*/ 10 w 44"/>
                  <a:gd name="T75" fmla="*/ 9 h 46"/>
                  <a:gd name="T76" fmla="*/ 13 w 44"/>
                  <a:gd name="T77" fmla="*/ 6 h 46"/>
                  <a:gd name="T78" fmla="*/ 15 w 44"/>
                  <a:gd name="T79" fmla="*/ 4 h 46"/>
                  <a:gd name="T80" fmla="*/ 18 w 44"/>
                  <a:gd name="T81" fmla="*/ 2 h 46"/>
                  <a:gd name="T82" fmla="*/ 22 w 44"/>
                  <a:gd name="T83" fmla="*/ 2 h 46"/>
                  <a:gd name="T84" fmla="*/ 25 w 44"/>
                  <a:gd name="T85" fmla="*/ 2 h 46"/>
                  <a:gd name="T86" fmla="*/ 28 w 44"/>
                  <a:gd name="T87" fmla="*/ 4 h 46"/>
                  <a:gd name="T88" fmla="*/ 31 w 44"/>
                  <a:gd name="T89" fmla="*/ 6 h 46"/>
                  <a:gd name="T90" fmla="*/ 33 w 44"/>
                  <a:gd name="T91" fmla="*/ 9 h 46"/>
                  <a:gd name="T92" fmla="*/ 34 w 44"/>
                  <a:gd name="T93" fmla="*/ 12 h 46"/>
                  <a:gd name="T94" fmla="*/ 35 w 44"/>
                  <a:gd name="T95" fmla="*/ 16 h 46"/>
                  <a:gd name="T96" fmla="*/ 35 w 44"/>
                  <a:gd name="T97" fmla="*/ 19 h 46"/>
                  <a:gd name="T98" fmla="*/ 35 w 44"/>
                  <a:gd name="T99" fmla="*/ 22 h 46"/>
                  <a:gd name="T100" fmla="*/ 35 w 44"/>
                  <a:gd name="T101" fmla="*/ 25 h 46"/>
                  <a:gd name="T102" fmla="*/ 35 w 44"/>
                  <a:gd name="T103" fmla="*/ 29 h 46"/>
                  <a:gd name="T104" fmla="*/ 34 w 44"/>
                  <a:gd name="T105" fmla="*/ 32 h 46"/>
                  <a:gd name="T106" fmla="*/ 33 w 44"/>
                  <a:gd name="T107" fmla="*/ 36 h 46"/>
                  <a:gd name="T108" fmla="*/ 31 w 44"/>
                  <a:gd name="T109" fmla="*/ 39 h 46"/>
                  <a:gd name="T110" fmla="*/ 28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3" y="18"/>
                    </a:lnTo>
                    <a:lnTo>
                      <a:pt x="42" y="14"/>
                    </a:lnTo>
                    <a:lnTo>
                      <a:pt x="40" y="10"/>
                    </a:lnTo>
                    <a:lnTo>
                      <a:pt x="37" y="7"/>
                    </a:lnTo>
                    <a:lnTo>
                      <a:pt x="34" y="4"/>
                    </a:lnTo>
                    <a:lnTo>
                      <a:pt x="30" y="2"/>
                    </a:lnTo>
                    <a:lnTo>
                      <a:pt x="26" y="0"/>
                    </a:lnTo>
                    <a:lnTo>
                      <a:pt x="22" y="0"/>
                    </a:lnTo>
                    <a:lnTo>
                      <a:pt x="17" y="0"/>
                    </a:lnTo>
                    <a:lnTo>
                      <a:pt x="13" y="2"/>
                    </a:lnTo>
                    <a:lnTo>
                      <a:pt x="9" y="4"/>
                    </a:lnTo>
                    <a:lnTo>
                      <a:pt x="6" y="7"/>
                    </a:lnTo>
                    <a:lnTo>
                      <a:pt x="3" y="10"/>
                    </a:lnTo>
                    <a:lnTo>
                      <a:pt x="1" y="14"/>
                    </a:lnTo>
                    <a:lnTo>
                      <a:pt x="0" y="19"/>
                    </a:lnTo>
                    <a:lnTo>
                      <a:pt x="0" y="23"/>
                    </a:lnTo>
                    <a:lnTo>
                      <a:pt x="1" y="32"/>
                    </a:lnTo>
                    <a:lnTo>
                      <a:pt x="6" y="39"/>
                    </a:lnTo>
                    <a:lnTo>
                      <a:pt x="13" y="44"/>
                    </a:lnTo>
                    <a:lnTo>
                      <a:pt x="22" y="46"/>
                    </a:lnTo>
                    <a:lnTo>
                      <a:pt x="30" y="44"/>
                    </a:lnTo>
                    <a:lnTo>
                      <a:pt x="37" y="39"/>
                    </a:lnTo>
                    <a:lnTo>
                      <a:pt x="42" y="32"/>
                    </a:lnTo>
                    <a:lnTo>
                      <a:pt x="44" y="23"/>
                    </a:lnTo>
                    <a:close/>
                    <a:moveTo>
                      <a:pt x="22" y="43"/>
                    </a:moveTo>
                    <a:lnTo>
                      <a:pt x="18" y="43"/>
                    </a:lnTo>
                    <a:lnTo>
                      <a:pt x="15" y="41"/>
                    </a:lnTo>
                    <a:lnTo>
                      <a:pt x="13" y="39"/>
                    </a:lnTo>
                    <a:lnTo>
                      <a:pt x="10" y="36"/>
                    </a:lnTo>
                    <a:lnTo>
                      <a:pt x="9" y="33"/>
                    </a:lnTo>
                    <a:lnTo>
                      <a:pt x="8" y="29"/>
                    </a:lnTo>
                    <a:lnTo>
                      <a:pt x="8" y="25"/>
                    </a:lnTo>
                    <a:lnTo>
                      <a:pt x="8" y="22"/>
                    </a:lnTo>
                    <a:lnTo>
                      <a:pt x="8" y="19"/>
                    </a:lnTo>
                    <a:lnTo>
                      <a:pt x="8" y="16"/>
                    </a:lnTo>
                    <a:lnTo>
                      <a:pt x="9" y="12"/>
                    </a:lnTo>
                    <a:lnTo>
                      <a:pt x="10" y="9"/>
                    </a:lnTo>
                    <a:lnTo>
                      <a:pt x="13" y="6"/>
                    </a:lnTo>
                    <a:lnTo>
                      <a:pt x="15" y="4"/>
                    </a:lnTo>
                    <a:lnTo>
                      <a:pt x="18" y="2"/>
                    </a:lnTo>
                    <a:lnTo>
                      <a:pt x="22" y="2"/>
                    </a:lnTo>
                    <a:lnTo>
                      <a:pt x="25" y="2"/>
                    </a:lnTo>
                    <a:lnTo>
                      <a:pt x="28" y="4"/>
                    </a:lnTo>
                    <a:lnTo>
                      <a:pt x="31" y="6"/>
                    </a:lnTo>
                    <a:lnTo>
                      <a:pt x="33" y="9"/>
                    </a:lnTo>
                    <a:lnTo>
                      <a:pt x="34" y="12"/>
                    </a:lnTo>
                    <a:lnTo>
                      <a:pt x="35" y="16"/>
                    </a:lnTo>
                    <a:lnTo>
                      <a:pt x="35" y="19"/>
                    </a:lnTo>
                    <a:lnTo>
                      <a:pt x="35" y="22"/>
                    </a:lnTo>
                    <a:lnTo>
                      <a:pt x="35" y="25"/>
                    </a:lnTo>
                    <a:lnTo>
                      <a:pt x="35" y="29"/>
                    </a:lnTo>
                    <a:lnTo>
                      <a:pt x="34" y="32"/>
                    </a:lnTo>
                    <a:lnTo>
                      <a:pt x="33" y="36"/>
                    </a:lnTo>
                    <a:lnTo>
                      <a:pt x="31" y="39"/>
                    </a:lnTo>
                    <a:lnTo>
                      <a:pt x="28"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1" name="Freeform 606"/>
              <p:cNvSpPr>
                <a:spLocks noChangeAspect="1"/>
              </p:cNvSpPr>
              <p:nvPr/>
            </p:nvSpPr>
            <p:spPr bwMode="auto">
              <a:xfrm>
                <a:off x="2199" y="3578"/>
                <a:ext cx="48" cy="44"/>
              </a:xfrm>
              <a:custGeom>
                <a:avLst/>
                <a:gdLst>
                  <a:gd name="T0" fmla="*/ 39 w 48"/>
                  <a:gd name="T1" fmla="*/ 9 h 44"/>
                  <a:gd name="T2" fmla="*/ 40 w 48"/>
                  <a:gd name="T3" fmla="*/ 7 h 44"/>
                  <a:gd name="T4" fmla="*/ 42 w 48"/>
                  <a:gd name="T5" fmla="*/ 5 h 44"/>
                  <a:gd name="T6" fmla="*/ 44 w 48"/>
                  <a:gd name="T7" fmla="*/ 3 h 44"/>
                  <a:gd name="T8" fmla="*/ 48 w 48"/>
                  <a:gd name="T9" fmla="*/ 3 h 44"/>
                  <a:gd name="T10" fmla="*/ 48 w 48"/>
                  <a:gd name="T11" fmla="*/ 0 h 44"/>
                  <a:gd name="T12" fmla="*/ 45 w 48"/>
                  <a:gd name="T13" fmla="*/ 0 h 44"/>
                  <a:gd name="T14" fmla="*/ 41 w 48"/>
                  <a:gd name="T15" fmla="*/ 0 h 44"/>
                  <a:gd name="T16" fmla="*/ 39 w 48"/>
                  <a:gd name="T17" fmla="*/ 0 h 44"/>
                  <a:gd name="T18" fmla="*/ 36 w 48"/>
                  <a:gd name="T19" fmla="*/ 0 h 44"/>
                  <a:gd name="T20" fmla="*/ 34 w 48"/>
                  <a:gd name="T21" fmla="*/ 0 h 44"/>
                  <a:gd name="T22" fmla="*/ 32 w 48"/>
                  <a:gd name="T23" fmla="*/ 0 h 44"/>
                  <a:gd name="T24" fmla="*/ 32 w 48"/>
                  <a:gd name="T25" fmla="*/ 3 h 44"/>
                  <a:gd name="T26" fmla="*/ 35 w 48"/>
                  <a:gd name="T27" fmla="*/ 3 h 44"/>
                  <a:gd name="T28" fmla="*/ 36 w 48"/>
                  <a:gd name="T29" fmla="*/ 4 h 44"/>
                  <a:gd name="T30" fmla="*/ 37 w 48"/>
                  <a:gd name="T31" fmla="*/ 5 h 44"/>
                  <a:gd name="T32" fmla="*/ 37 w 48"/>
                  <a:gd name="T33" fmla="*/ 7 h 44"/>
                  <a:gd name="T34" fmla="*/ 37 w 48"/>
                  <a:gd name="T35" fmla="*/ 8 h 44"/>
                  <a:gd name="T36" fmla="*/ 37 w 48"/>
                  <a:gd name="T37" fmla="*/ 9 h 44"/>
                  <a:gd name="T38" fmla="*/ 26 w 48"/>
                  <a:gd name="T39" fmla="*/ 35 h 44"/>
                  <a:gd name="T40" fmla="*/ 15 w 48"/>
                  <a:gd name="T41" fmla="*/ 7 h 44"/>
                  <a:gd name="T42" fmla="*/ 15 w 48"/>
                  <a:gd name="T43" fmla="*/ 6 h 44"/>
                  <a:gd name="T44" fmla="*/ 15 w 48"/>
                  <a:gd name="T45" fmla="*/ 5 h 44"/>
                  <a:gd name="T46" fmla="*/ 15 w 48"/>
                  <a:gd name="T47" fmla="*/ 4 h 44"/>
                  <a:gd name="T48" fmla="*/ 17 w 48"/>
                  <a:gd name="T49" fmla="*/ 3 h 44"/>
                  <a:gd name="T50" fmla="*/ 19 w 48"/>
                  <a:gd name="T51" fmla="*/ 3 h 44"/>
                  <a:gd name="T52" fmla="*/ 20 w 48"/>
                  <a:gd name="T53" fmla="*/ 3 h 44"/>
                  <a:gd name="T54" fmla="*/ 20 w 48"/>
                  <a:gd name="T55" fmla="*/ 0 h 44"/>
                  <a:gd name="T56" fmla="*/ 18 w 48"/>
                  <a:gd name="T57" fmla="*/ 0 h 44"/>
                  <a:gd name="T58" fmla="*/ 15 w 48"/>
                  <a:gd name="T59" fmla="*/ 0 h 44"/>
                  <a:gd name="T60" fmla="*/ 12 w 48"/>
                  <a:gd name="T61" fmla="*/ 0 h 44"/>
                  <a:gd name="T62" fmla="*/ 9 w 48"/>
                  <a:gd name="T63" fmla="*/ 0 h 44"/>
                  <a:gd name="T64" fmla="*/ 5 w 48"/>
                  <a:gd name="T65" fmla="*/ 0 h 44"/>
                  <a:gd name="T66" fmla="*/ 0 w 48"/>
                  <a:gd name="T67" fmla="*/ 0 h 44"/>
                  <a:gd name="T68" fmla="*/ 0 w 48"/>
                  <a:gd name="T69" fmla="*/ 3 h 44"/>
                  <a:gd name="T70" fmla="*/ 3 w 48"/>
                  <a:gd name="T71" fmla="*/ 3 h 44"/>
                  <a:gd name="T72" fmla="*/ 6 w 48"/>
                  <a:gd name="T73" fmla="*/ 3 h 44"/>
                  <a:gd name="T74" fmla="*/ 7 w 48"/>
                  <a:gd name="T75" fmla="*/ 4 h 44"/>
                  <a:gd name="T76" fmla="*/ 8 w 48"/>
                  <a:gd name="T77" fmla="*/ 6 h 44"/>
                  <a:gd name="T78" fmla="*/ 22 w 48"/>
                  <a:gd name="T79" fmla="*/ 42 h 44"/>
                  <a:gd name="T80" fmla="*/ 23 w 48"/>
                  <a:gd name="T81" fmla="*/ 43 h 44"/>
                  <a:gd name="T82" fmla="*/ 24 w 48"/>
                  <a:gd name="T83" fmla="*/ 44 h 44"/>
                  <a:gd name="T84" fmla="*/ 26 w 48"/>
                  <a:gd name="T85" fmla="*/ 43 h 44"/>
                  <a:gd name="T86" fmla="*/ 26 w 48"/>
                  <a:gd name="T87" fmla="*/ 42 h 44"/>
                  <a:gd name="T88" fmla="*/ 39 w 48"/>
                  <a:gd name="T89"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4">
                    <a:moveTo>
                      <a:pt x="39" y="9"/>
                    </a:moveTo>
                    <a:lnTo>
                      <a:pt x="40" y="7"/>
                    </a:lnTo>
                    <a:lnTo>
                      <a:pt x="42" y="5"/>
                    </a:lnTo>
                    <a:lnTo>
                      <a:pt x="44" y="3"/>
                    </a:lnTo>
                    <a:lnTo>
                      <a:pt x="48" y="3"/>
                    </a:lnTo>
                    <a:lnTo>
                      <a:pt x="48" y="0"/>
                    </a:lnTo>
                    <a:lnTo>
                      <a:pt x="45" y="0"/>
                    </a:lnTo>
                    <a:lnTo>
                      <a:pt x="41" y="0"/>
                    </a:lnTo>
                    <a:lnTo>
                      <a:pt x="39" y="0"/>
                    </a:lnTo>
                    <a:lnTo>
                      <a:pt x="36" y="0"/>
                    </a:lnTo>
                    <a:lnTo>
                      <a:pt x="34" y="0"/>
                    </a:lnTo>
                    <a:lnTo>
                      <a:pt x="32" y="0"/>
                    </a:lnTo>
                    <a:lnTo>
                      <a:pt x="32" y="3"/>
                    </a:lnTo>
                    <a:lnTo>
                      <a:pt x="35" y="3"/>
                    </a:lnTo>
                    <a:lnTo>
                      <a:pt x="36" y="4"/>
                    </a:lnTo>
                    <a:lnTo>
                      <a:pt x="37" y="5"/>
                    </a:lnTo>
                    <a:lnTo>
                      <a:pt x="37" y="7"/>
                    </a:lnTo>
                    <a:lnTo>
                      <a:pt x="37" y="8"/>
                    </a:lnTo>
                    <a:lnTo>
                      <a:pt x="37" y="9"/>
                    </a:lnTo>
                    <a:lnTo>
                      <a:pt x="26" y="35"/>
                    </a:lnTo>
                    <a:lnTo>
                      <a:pt x="15" y="7"/>
                    </a:lnTo>
                    <a:lnTo>
                      <a:pt x="15" y="6"/>
                    </a:lnTo>
                    <a:lnTo>
                      <a:pt x="15" y="5"/>
                    </a:lnTo>
                    <a:lnTo>
                      <a:pt x="15" y="4"/>
                    </a:lnTo>
                    <a:lnTo>
                      <a:pt x="17" y="3"/>
                    </a:lnTo>
                    <a:lnTo>
                      <a:pt x="19" y="3"/>
                    </a:lnTo>
                    <a:lnTo>
                      <a:pt x="20" y="3"/>
                    </a:lnTo>
                    <a:lnTo>
                      <a:pt x="20" y="0"/>
                    </a:lnTo>
                    <a:lnTo>
                      <a:pt x="18" y="0"/>
                    </a:lnTo>
                    <a:lnTo>
                      <a:pt x="15" y="0"/>
                    </a:lnTo>
                    <a:lnTo>
                      <a:pt x="12" y="0"/>
                    </a:lnTo>
                    <a:lnTo>
                      <a:pt x="9" y="0"/>
                    </a:lnTo>
                    <a:lnTo>
                      <a:pt x="5" y="0"/>
                    </a:lnTo>
                    <a:lnTo>
                      <a:pt x="0" y="0"/>
                    </a:lnTo>
                    <a:lnTo>
                      <a:pt x="0" y="3"/>
                    </a:lnTo>
                    <a:lnTo>
                      <a:pt x="3" y="3"/>
                    </a:lnTo>
                    <a:lnTo>
                      <a:pt x="6" y="3"/>
                    </a:lnTo>
                    <a:lnTo>
                      <a:pt x="7" y="4"/>
                    </a:lnTo>
                    <a:lnTo>
                      <a:pt x="8" y="6"/>
                    </a:lnTo>
                    <a:lnTo>
                      <a:pt x="22" y="42"/>
                    </a:lnTo>
                    <a:lnTo>
                      <a:pt x="23" y="43"/>
                    </a:lnTo>
                    <a:lnTo>
                      <a:pt x="24" y="44"/>
                    </a:lnTo>
                    <a:lnTo>
                      <a:pt x="26" y="43"/>
                    </a:lnTo>
                    <a:lnTo>
                      <a:pt x="26" y="42"/>
                    </a:lnTo>
                    <a:lnTo>
                      <a:pt x="39"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2" name="Freeform 607"/>
              <p:cNvSpPr>
                <a:spLocks noChangeAspect="1" noEditPoints="1"/>
              </p:cNvSpPr>
              <p:nvPr/>
            </p:nvSpPr>
            <p:spPr bwMode="auto">
              <a:xfrm>
                <a:off x="2250" y="3576"/>
                <a:ext cx="38" cy="46"/>
              </a:xfrm>
              <a:custGeom>
                <a:avLst/>
                <a:gdLst>
                  <a:gd name="T0" fmla="*/ 8 w 38"/>
                  <a:gd name="T1" fmla="*/ 19 h 46"/>
                  <a:gd name="T2" fmla="*/ 10 w 38"/>
                  <a:gd name="T3" fmla="*/ 10 h 46"/>
                  <a:gd name="T4" fmla="*/ 13 w 38"/>
                  <a:gd name="T5" fmla="*/ 5 h 46"/>
                  <a:gd name="T6" fmla="*/ 17 w 38"/>
                  <a:gd name="T7" fmla="*/ 3 h 46"/>
                  <a:gd name="T8" fmla="*/ 20 w 38"/>
                  <a:gd name="T9" fmla="*/ 2 h 46"/>
                  <a:gd name="T10" fmla="*/ 24 w 38"/>
                  <a:gd name="T11" fmla="*/ 3 h 46"/>
                  <a:gd name="T12" fmla="*/ 26 w 38"/>
                  <a:gd name="T13" fmla="*/ 4 h 46"/>
                  <a:gd name="T14" fmla="*/ 28 w 38"/>
                  <a:gd name="T15" fmla="*/ 6 h 46"/>
                  <a:gd name="T16" fmla="*/ 30 w 38"/>
                  <a:gd name="T17" fmla="*/ 9 h 46"/>
                  <a:gd name="T18" fmla="*/ 31 w 38"/>
                  <a:gd name="T19" fmla="*/ 12 h 46"/>
                  <a:gd name="T20" fmla="*/ 31 w 38"/>
                  <a:gd name="T21" fmla="*/ 15 h 46"/>
                  <a:gd name="T22" fmla="*/ 31 w 38"/>
                  <a:gd name="T23" fmla="*/ 17 h 46"/>
                  <a:gd name="T24" fmla="*/ 32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1 w 38"/>
                  <a:gd name="T57" fmla="*/ 32 h 46"/>
                  <a:gd name="T58" fmla="*/ 6 w 38"/>
                  <a:gd name="T59" fmla="*/ 39 h 46"/>
                  <a:gd name="T60" fmla="*/ 13 w 38"/>
                  <a:gd name="T61" fmla="*/ 44 h 46"/>
                  <a:gd name="T62" fmla="*/ 21 w 38"/>
                  <a:gd name="T63" fmla="*/ 46 h 46"/>
                  <a:gd name="T64" fmla="*/ 29 w 38"/>
                  <a:gd name="T65" fmla="*/ 44 h 46"/>
                  <a:gd name="T66" fmla="*/ 34 w 38"/>
                  <a:gd name="T67" fmla="*/ 40 h 46"/>
                  <a:gd name="T68" fmla="*/ 37 w 38"/>
                  <a:gd name="T69" fmla="*/ 35 h 46"/>
                  <a:gd name="T70" fmla="*/ 38 w 38"/>
                  <a:gd name="T71" fmla="*/ 33 h 46"/>
                  <a:gd name="T72" fmla="*/ 38 w 38"/>
                  <a:gd name="T73" fmla="*/ 32 h 46"/>
                  <a:gd name="T74" fmla="*/ 37 w 38"/>
                  <a:gd name="T75" fmla="*/ 31 h 46"/>
                  <a:gd name="T76" fmla="*/ 36 w 38"/>
                  <a:gd name="T77" fmla="*/ 32 h 46"/>
                  <a:gd name="T78" fmla="*/ 35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8 w 38"/>
                  <a:gd name="T97" fmla="*/ 43 h 46"/>
                  <a:gd name="T98" fmla="*/ 15 w 38"/>
                  <a:gd name="T99" fmla="*/ 41 h 46"/>
                  <a:gd name="T100" fmla="*/ 13 w 38"/>
                  <a:gd name="T101" fmla="*/ 39 h 46"/>
                  <a:gd name="T102" fmla="*/ 11 w 38"/>
                  <a:gd name="T103" fmla="*/ 36 h 46"/>
                  <a:gd name="T104" fmla="*/ 9 w 38"/>
                  <a:gd name="T105" fmla="*/ 33 h 46"/>
                  <a:gd name="T106" fmla="*/ 8 w 38"/>
                  <a:gd name="T107" fmla="*/ 28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0" y="2"/>
                    </a:lnTo>
                    <a:lnTo>
                      <a:pt x="24" y="3"/>
                    </a:lnTo>
                    <a:lnTo>
                      <a:pt x="26" y="4"/>
                    </a:lnTo>
                    <a:lnTo>
                      <a:pt x="28" y="6"/>
                    </a:lnTo>
                    <a:lnTo>
                      <a:pt x="30" y="9"/>
                    </a:lnTo>
                    <a:lnTo>
                      <a:pt x="31" y="12"/>
                    </a:lnTo>
                    <a:lnTo>
                      <a:pt x="31" y="15"/>
                    </a:lnTo>
                    <a:lnTo>
                      <a:pt x="31" y="17"/>
                    </a:lnTo>
                    <a:lnTo>
                      <a:pt x="32" y="19"/>
                    </a:lnTo>
                    <a:lnTo>
                      <a:pt x="8" y="19"/>
                    </a:lnTo>
                    <a:close/>
                    <a:moveTo>
                      <a:pt x="8" y="21"/>
                    </a:moveTo>
                    <a:lnTo>
                      <a:pt x="36" y="21"/>
                    </a:lnTo>
                    <a:lnTo>
                      <a:pt x="37" y="21"/>
                    </a:lnTo>
                    <a:lnTo>
                      <a:pt x="38" y="21"/>
                    </a:lnTo>
                    <a:lnTo>
                      <a:pt x="38" y="21"/>
                    </a:lnTo>
                    <a:lnTo>
                      <a:pt x="38" y="19"/>
                    </a:lnTo>
                    <a:lnTo>
                      <a:pt x="37" y="12"/>
                    </a:lnTo>
                    <a:lnTo>
                      <a:pt x="34" y="6"/>
                    </a:lnTo>
                    <a:lnTo>
                      <a:pt x="28" y="2"/>
                    </a:lnTo>
                    <a:lnTo>
                      <a:pt x="20" y="0"/>
                    </a:lnTo>
                    <a:lnTo>
                      <a:pt x="12" y="2"/>
                    </a:lnTo>
                    <a:lnTo>
                      <a:pt x="6" y="7"/>
                    </a:lnTo>
                    <a:lnTo>
                      <a:pt x="1" y="14"/>
                    </a:lnTo>
                    <a:lnTo>
                      <a:pt x="0" y="23"/>
                    </a:lnTo>
                    <a:lnTo>
                      <a:pt x="1" y="32"/>
                    </a:lnTo>
                    <a:lnTo>
                      <a:pt x="6" y="39"/>
                    </a:lnTo>
                    <a:lnTo>
                      <a:pt x="13" y="44"/>
                    </a:lnTo>
                    <a:lnTo>
                      <a:pt x="21" y="46"/>
                    </a:lnTo>
                    <a:lnTo>
                      <a:pt x="29" y="44"/>
                    </a:lnTo>
                    <a:lnTo>
                      <a:pt x="34" y="40"/>
                    </a:lnTo>
                    <a:lnTo>
                      <a:pt x="37" y="35"/>
                    </a:lnTo>
                    <a:lnTo>
                      <a:pt x="38" y="33"/>
                    </a:lnTo>
                    <a:lnTo>
                      <a:pt x="38" y="32"/>
                    </a:lnTo>
                    <a:lnTo>
                      <a:pt x="37" y="31"/>
                    </a:lnTo>
                    <a:lnTo>
                      <a:pt x="36" y="32"/>
                    </a:lnTo>
                    <a:lnTo>
                      <a:pt x="35" y="33"/>
                    </a:lnTo>
                    <a:lnTo>
                      <a:pt x="34" y="36"/>
                    </a:lnTo>
                    <a:lnTo>
                      <a:pt x="32" y="39"/>
                    </a:lnTo>
                    <a:lnTo>
                      <a:pt x="30" y="41"/>
                    </a:lnTo>
                    <a:lnTo>
                      <a:pt x="28" y="42"/>
                    </a:lnTo>
                    <a:lnTo>
                      <a:pt x="26" y="43"/>
                    </a:lnTo>
                    <a:lnTo>
                      <a:pt x="24" y="43"/>
                    </a:lnTo>
                    <a:lnTo>
                      <a:pt x="23" y="43"/>
                    </a:lnTo>
                    <a:lnTo>
                      <a:pt x="22" y="43"/>
                    </a:lnTo>
                    <a:lnTo>
                      <a:pt x="18" y="43"/>
                    </a:lnTo>
                    <a:lnTo>
                      <a:pt x="15" y="41"/>
                    </a:lnTo>
                    <a:lnTo>
                      <a:pt x="13" y="39"/>
                    </a:lnTo>
                    <a:lnTo>
                      <a:pt x="11" y="36"/>
                    </a:lnTo>
                    <a:lnTo>
                      <a:pt x="9" y="33"/>
                    </a:lnTo>
                    <a:lnTo>
                      <a:pt x="8"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3" name="Freeform 608"/>
              <p:cNvSpPr>
                <a:spLocks noChangeAspect="1" noEditPoints="1"/>
              </p:cNvSpPr>
              <p:nvPr/>
            </p:nvSpPr>
            <p:spPr bwMode="auto">
              <a:xfrm>
                <a:off x="2294" y="3549"/>
                <a:ext cx="68" cy="71"/>
              </a:xfrm>
              <a:custGeom>
                <a:avLst/>
                <a:gdLst>
                  <a:gd name="T0" fmla="*/ 37 w 68"/>
                  <a:gd name="T1" fmla="*/ 2 h 71"/>
                  <a:gd name="T2" fmla="*/ 36 w 68"/>
                  <a:gd name="T3" fmla="*/ 1 h 71"/>
                  <a:gd name="T4" fmla="*/ 34 w 68"/>
                  <a:gd name="T5" fmla="*/ 0 h 71"/>
                  <a:gd name="T6" fmla="*/ 33 w 68"/>
                  <a:gd name="T7" fmla="*/ 1 h 71"/>
                  <a:gd name="T8" fmla="*/ 32 w 68"/>
                  <a:gd name="T9" fmla="*/ 2 h 71"/>
                  <a:gd name="T10" fmla="*/ 11 w 68"/>
                  <a:gd name="T11" fmla="*/ 62 h 71"/>
                  <a:gd name="T12" fmla="*/ 10 w 68"/>
                  <a:gd name="T13" fmla="*/ 65 h 71"/>
                  <a:gd name="T14" fmla="*/ 7 w 68"/>
                  <a:gd name="T15" fmla="*/ 67 h 71"/>
                  <a:gd name="T16" fmla="*/ 4 w 68"/>
                  <a:gd name="T17" fmla="*/ 68 h 71"/>
                  <a:gd name="T18" fmla="*/ 0 w 68"/>
                  <a:gd name="T19" fmla="*/ 68 h 71"/>
                  <a:gd name="T20" fmla="*/ 0 w 68"/>
                  <a:gd name="T21" fmla="*/ 71 h 71"/>
                  <a:gd name="T22" fmla="*/ 5 w 68"/>
                  <a:gd name="T23" fmla="*/ 71 h 71"/>
                  <a:gd name="T24" fmla="*/ 10 w 68"/>
                  <a:gd name="T25" fmla="*/ 71 h 71"/>
                  <a:gd name="T26" fmla="*/ 16 w 68"/>
                  <a:gd name="T27" fmla="*/ 71 h 71"/>
                  <a:gd name="T28" fmla="*/ 22 w 68"/>
                  <a:gd name="T29" fmla="*/ 71 h 71"/>
                  <a:gd name="T30" fmla="*/ 22 w 68"/>
                  <a:gd name="T31" fmla="*/ 68 h 71"/>
                  <a:gd name="T32" fmla="*/ 19 w 68"/>
                  <a:gd name="T33" fmla="*/ 68 h 71"/>
                  <a:gd name="T34" fmla="*/ 16 w 68"/>
                  <a:gd name="T35" fmla="*/ 67 h 71"/>
                  <a:gd name="T36" fmla="*/ 15 w 68"/>
                  <a:gd name="T37" fmla="*/ 65 h 71"/>
                  <a:gd name="T38" fmla="*/ 14 w 68"/>
                  <a:gd name="T39" fmla="*/ 63 h 71"/>
                  <a:gd name="T40" fmla="*/ 14 w 68"/>
                  <a:gd name="T41" fmla="*/ 62 h 71"/>
                  <a:gd name="T42" fmla="*/ 15 w 68"/>
                  <a:gd name="T43" fmla="*/ 62 h 71"/>
                  <a:gd name="T44" fmla="*/ 19 w 68"/>
                  <a:gd name="T45" fmla="*/ 49 h 71"/>
                  <a:gd name="T46" fmla="*/ 44 w 68"/>
                  <a:gd name="T47" fmla="*/ 49 h 71"/>
                  <a:gd name="T48" fmla="*/ 49 w 68"/>
                  <a:gd name="T49" fmla="*/ 64 h 71"/>
                  <a:gd name="T50" fmla="*/ 49 w 68"/>
                  <a:gd name="T51" fmla="*/ 65 h 71"/>
                  <a:gd name="T52" fmla="*/ 48 w 68"/>
                  <a:gd name="T53" fmla="*/ 67 h 71"/>
                  <a:gd name="T54" fmla="*/ 46 w 68"/>
                  <a:gd name="T55" fmla="*/ 68 h 71"/>
                  <a:gd name="T56" fmla="*/ 44 w 68"/>
                  <a:gd name="T57" fmla="*/ 68 h 71"/>
                  <a:gd name="T58" fmla="*/ 41 w 68"/>
                  <a:gd name="T59" fmla="*/ 68 h 71"/>
                  <a:gd name="T60" fmla="*/ 41 w 68"/>
                  <a:gd name="T61" fmla="*/ 71 h 71"/>
                  <a:gd name="T62" fmla="*/ 44 w 68"/>
                  <a:gd name="T63" fmla="*/ 71 h 71"/>
                  <a:gd name="T64" fmla="*/ 48 w 68"/>
                  <a:gd name="T65" fmla="*/ 71 h 71"/>
                  <a:gd name="T66" fmla="*/ 52 w 68"/>
                  <a:gd name="T67" fmla="*/ 71 h 71"/>
                  <a:gd name="T68" fmla="*/ 55 w 68"/>
                  <a:gd name="T69" fmla="*/ 71 h 71"/>
                  <a:gd name="T70" fmla="*/ 68 w 68"/>
                  <a:gd name="T71" fmla="*/ 71 h 71"/>
                  <a:gd name="T72" fmla="*/ 68 w 68"/>
                  <a:gd name="T73" fmla="*/ 68 h 71"/>
                  <a:gd name="T74" fmla="*/ 67 w 68"/>
                  <a:gd name="T75" fmla="*/ 68 h 71"/>
                  <a:gd name="T76" fmla="*/ 63 w 68"/>
                  <a:gd name="T77" fmla="*/ 68 h 71"/>
                  <a:gd name="T78" fmla="*/ 61 w 68"/>
                  <a:gd name="T79" fmla="*/ 68 h 71"/>
                  <a:gd name="T80" fmla="*/ 59 w 68"/>
                  <a:gd name="T81" fmla="*/ 66 h 71"/>
                  <a:gd name="T82" fmla="*/ 58 w 68"/>
                  <a:gd name="T83" fmla="*/ 64 h 71"/>
                  <a:gd name="T84" fmla="*/ 37 w 68"/>
                  <a:gd name="T85" fmla="*/ 2 h 71"/>
                  <a:gd name="T86" fmla="*/ 31 w 68"/>
                  <a:gd name="T87" fmla="*/ 13 h 71"/>
                  <a:gd name="T88" fmla="*/ 43 w 68"/>
                  <a:gd name="T89" fmla="*/ 46 h 71"/>
                  <a:gd name="T90" fmla="*/ 20 w 68"/>
                  <a:gd name="T91" fmla="*/ 46 h 71"/>
                  <a:gd name="T92" fmla="*/ 31 w 68"/>
                  <a:gd name="T93" fmla="*/ 1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 h="71">
                    <a:moveTo>
                      <a:pt x="37" y="2"/>
                    </a:moveTo>
                    <a:lnTo>
                      <a:pt x="36" y="1"/>
                    </a:lnTo>
                    <a:lnTo>
                      <a:pt x="34" y="0"/>
                    </a:lnTo>
                    <a:lnTo>
                      <a:pt x="33" y="1"/>
                    </a:lnTo>
                    <a:lnTo>
                      <a:pt x="32" y="2"/>
                    </a:lnTo>
                    <a:lnTo>
                      <a:pt x="11" y="62"/>
                    </a:lnTo>
                    <a:lnTo>
                      <a:pt x="10" y="65"/>
                    </a:lnTo>
                    <a:lnTo>
                      <a:pt x="7" y="67"/>
                    </a:lnTo>
                    <a:lnTo>
                      <a:pt x="4" y="68"/>
                    </a:lnTo>
                    <a:lnTo>
                      <a:pt x="0" y="68"/>
                    </a:lnTo>
                    <a:lnTo>
                      <a:pt x="0" y="71"/>
                    </a:lnTo>
                    <a:lnTo>
                      <a:pt x="5" y="71"/>
                    </a:lnTo>
                    <a:lnTo>
                      <a:pt x="10" y="71"/>
                    </a:lnTo>
                    <a:lnTo>
                      <a:pt x="16" y="71"/>
                    </a:lnTo>
                    <a:lnTo>
                      <a:pt x="22" y="71"/>
                    </a:lnTo>
                    <a:lnTo>
                      <a:pt x="22" y="68"/>
                    </a:lnTo>
                    <a:lnTo>
                      <a:pt x="19" y="68"/>
                    </a:lnTo>
                    <a:lnTo>
                      <a:pt x="16" y="67"/>
                    </a:lnTo>
                    <a:lnTo>
                      <a:pt x="15" y="65"/>
                    </a:lnTo>
                    <a:lnTo>
                      <a:pt x="14" y="63"/>
                    </a:lnTo>
                    <a:lnTo>
                      <a:pt x="14" y="62"/>
                    </a:lnTo>
                    <a:lnTo>
                      <a:pt x="15" y="62"/>
                    </a:lnTo>
                    <a:lnTo>
                      <a:pt x="19" y="49"/>
                    </a:lnTo>
                    <a:lnTo>
                      <a:pt x="44" y="49"/>
                    </a:lnTo>
                    <a:lnTo>
                      <a:pt x="49" y="64"/>
                    </a:lnTo>
                    <a:lnTo>
                      <a:pt x="49" y="65"/>
                    </a:lnTo>
                    <a:lnTo>
                      <a:pt x="48" y="67"/>
                    </a:lnTo>
                    <a:lnTo>
                      <a:pt x="46" y="68"/>
                    </a:lnTo>
                    <a:lnTo>
                      <a:pt x="44" y="68"/>
                    </a:lnTo>
                    <a:lnTo>
                      <a:pt x="41" y="68"/>
                    </a:lnTo>
                    <a:lnTo>
                      <a:pt x="41" y="71"/>
                    </a:lnTo>
                    <a:lnTo>
                      <a:pt x="44" y="71"/>
                    </a:lnTo>
                    <a:lnTo>
                      <a:pt x="48" y="71"/>
                    </a:lnTo>
                    <a:lnTo>
                      <a:pt x="52" y="71"/>
                    </a:lnTo>
                    <a:lnTo>
                      <a:pt x="55" y="71"/>
                    </a:lnTo>
                    <a:lnTo>
                      <a:pt x="68" y="71"/>
                    </a:lnTo>
                    <a:lnTo>
                      <a:pt x="68" y="68"/>
                    </a:lnTo>
                    <a:lnTo>
                      <a:pt x="67" y="68"/>
                    </a:lnTo>
                    <a:lnTo>
                      <a:pt x="63" y="68"/>
                    </a:lnTo>
                    <a:lnTo>
                      <a:pt x="61" y="68"/>
                    </a:lnTo>
                    <a:lnTo>
                      <a:pt x="59" y="66"/>
                    </a:lnTo>
                    <a:lnTo>
                      <a:pt x="58" y="64"/>
                    </a:lnTo>
                    <a:lnTo>
                      <a:pt x="37" y="2"/>
                    </a:lnTo>
                    <a:close/>
                    <a:moveTo>
                      <a:pt x="31" y="13"/>
                    </a:moveTo>
                    <a:lnTo>
                      <a:pt x="43" y="46"/>
                    </a:lnTo>
                    <a:lnTo>
                      <a:pt x="20" y="46"/>
                    </a:lnTo>
                    <a:lnTo>
                      <a:pt x="31" y="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270" name="Freeform 610"/>
            <p:cNvSpPr>
              <a:spLocks noChangeAspect="1"/>
            </p:cNvSpPr>
            <p:nvPr/>
          </p:nvSpPr>
          <p:spPr bwMode="auto">
            <a:xfrm>
              <a:off x="2369" y="3551"/>
              <a:ext cx="22" cy="69"/>
            </a:xfrm>
            <a:custGeom>
              <a:avLst/>
              <a:gdLst>
                <a:gd name="T0" fmla="*/ 14 w 22"/>
                <a:gd name="T1" fmla="*/ 0 h 69"/>
                <a:gd name="T2" fmla="*/ 0 w 22"/>
                <a:gd name="T3" fmla="*/ 1 h 69"/>
                <a:gd name="T4" fmla="*/ 0 w 22"/>
                <a:gd name="T5" fmla="*/ 4 h 69"/>
                <a:gd name="T6" fmla="*/ 2 w 22"/>
                <a:gd name="T7" fmla="*/ 5 h 69"/>
                <a:gd name="T8" fmla="*/ 4 w 22"/>
                <a:gd name="T9" fmla="*/ 5 h 69"/>
                <a:gd name="T10" fmla="*/ 6 w 22"/>
                <a:gd name="T11" fmla="*/ 5 h 69"/>
                <a:gd name="T12" fmla="*/ 7 w 22"/>
                <a:gd name="T13" fmla="*/ 5 h 69"/>
                <a:gd name="T14" fmla="*/ 7 w 22"/>
                <a:gd name="T15" fmla="*/ 6 h 69"/>
                <a:gd name="T16" fmla="*/ 8 w 22"/>
                <a:gd name="T17" fmla="*/ 7 h 69"/>
                <a:gd name="T18" fmla="*/ 8 w 22"/>
                <a:gd name="T19" fmla="*/ 8 h 69"/>
                <a:gd name="T20" fmla="*/ 8 w 22"/>
                <a:gd name="T21" fmla="*/ 10 h 69"/>
                <a:gd name="T22" fmla="*/ 8 w 22"/>
                <a:gd name="T23" fmla="*/ 62 h 69"/>
                <a:gd name="T24" fmla="*/ 8 w 22"/>
                <a:gd name="T25" fmla="*/ 65 h 69"/>
                <a:gd name="T26" fmla="*/ 6 w 22"/>
                <a:gd name="T27" fmla="*/ 66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6 h 69"/>
                <a:gd name="T56" fmla="*/ 15 w 22"/>
                <a:gd name="T57" fmla="*/ 65 h 69"/>
                <a:gd name="T58" fmla="*/ 14 w 22"/>
                <a:gd name="T59" fmla="*/ 62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5"/>
                  </a:lnTo>
                  <a:lnTo>
                    <a:pt x="4" y="5"/>
                  </a:lnTo>
                  <a:lnTo>
                    <a:pt x="6" y="5"/>
                  </a:lnTo>
                  <a:lnTo>
                    <a:pt x="7" y="5"/>
                  </a:lnTo>
                  <a:lnTo>
                    <a:pt x="7" y="6"/>
                  </a:lnTo>
                  <a:lnTo>
                    <a:pt x="8" y="7"/>
                  </a:lnTo>
                  <a:lnTo>
                    <a:pt x="8" y="8"/>
                  </a:lnTo>
                  <a:lnTo>
                    <a:pt x="8" y="10"/>
                  </a:lnTo>
                  <a:lnTo>
                    <a:pt x="8" y="62"/>
                  </a:lnTo>
                  <a:lnTo>
                    <a:pt x="8" y="65"/>
                  </a:lnTo>
                  <a:lnTo>
                    <a:pt x="6" y="66"/>
                  </a:lnTo>
                  <a:lnTo>
                    <a:pt x="4" y="66"/>
                  </a:lnTo>
                  <a:lnTo>
                    <a:pt x="0" y="66"/>
                  </a:lnTo>
                  <a:lnTo>
                    <a:pt x="0" y="69"/>
                  </a:lnTo>
                  <a:lnTo>
                    <a:pt x="3" y="69"/>
                  </a:lnTo>
                  <a:lnTo>
                    <a:pt x="6" y="69"/>
                  </a:lnTo>
                  <a:lnTo>
                    <a:pt x="9" y="69"/>
                  </a:lnTo>
                  <a:lnTo>
                    <a:pt x="11" y="69"/>
                  </a:lnTo>
                  <a:lnTo>
                    <a:pt x="13" y="69"/>
                  </a:lnTo>
                  <a:lnTo>
                    <a:pt x="16" y="69"/>
                  </a:lnTo>
                  <a:lnTo>
                    <a:pt x="19" y="69"/>
                  </a:lnTo>
                  <a:lnTo>
                    <a:pt x="22" y="69"/>
                  </a:lnTo>
                  <a:lnTo>
                    <a:pt x="22" y="66"/>
                  </a:lnTo>
                  <a:lnTo>
                    <a:pt x="18" y="66"/>
                  </a:lnTo>
                  <a:lnTo>
                    <a:pt x="16" y="66"/>
                  </a:lnTo>
                  <a:lnTo>
                    <a:pt x="15" y="65"/>
                  </a:lnTo>
                  <a:lnTo>
                    <a:pt x="14" y="62"/>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71" name="Freeform 611"/>
            <p:cNvSpPr>
              <a:spLocks noChangeAspect="1"/>
            </p:cNvSpPr>
            <p:nvPr/>
          </p:nvSpPr>
          <p:spPr bwMode="auto">
            <a:xfrm>
              <a:off x="2397" y="3551"/>
              <a:ext cx="22" cy="69"/>
            </a:xfrm>
            <a:custGeom>
              <a:avLst/>
              <a:gdLst>
                <a:gd name="T0" fmla="*/ 14 w 22"/>
                <a:gd name="T1" fmla="*/ 0 h 69"/>
                <a:gd name="T2" fmla="*/ 0 w 22"/>
                <a:gd name="T3" fmla="*/ 1 h 69"/>
                <a:gd name="T4" fmla="*/ 0 w 22"/>
                <a:gd name="T5" fmla="*/ 4 h 69"/>
                <a:gd name="T6" fmla="*/ 2 w 22"/>
                <a:gd name="T7" fmla="*/ 5 h 69"/>
                <a:gd name="T8" fmla="*/ 4 w 22"/>
                <a:gd name="T9" fmla="*/ 5 h 69"/>
                <a:gd name="T10" fmla="*/ 5 w 22"/>
                <a:gd name="T11" fmla="*/ 5 h 69"/>
                <a:gd name="T12" fmla="*/ 6 w 22"/>
                <a:gd name="T13" fmla="*/ 5 h 69"/>
                <a:gd name="T14" fmla="*/ 7 w 22"/>
                <a:gd name="T15" fmla="*/ 6 h 69"/>
                <a:gd name="T16" fmla="*/ 7 w 22"/>
                <a:gd name="T17" fmla="*/ 7 h 69"/>
                <a:gd name="T18" fmla="*/ 8 w 22"/>
                <a:gd name="T19" fmla="*/ 8 h 69"/>
                <a:gd name="T20" fmla="*/ 8 w 22"/>
                <a:gd name="T21" fmla="*/ 10 h 69"/>
                <a:gd name="T22" fmla="*/ 8 w 22"/>
                <a:gd name="T23" fmla="*/ 62 h 69"/>
                <a:gd name="T24" fmla="*/ 7 w 22"/>
                <a:gd name="T25" fmla="*/ 65 h 69"/>
                <a:gd name="T26" fmla="*/ 6 w 22"/>
                <a:gd name="T27" fmla="*/ 66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6 h 69"/>
                <a:gd name="T56" fmla="*/ 14 w 22"/>
                <a:gd name="T57" fmla="*/ 65 h 69"/>
                <a:gd name="T58" fmla="*/ 14 w 22"/>
                <a:gd name="T59" fmla="*/ 62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5"/>
                  </a:lnTo>
                  <a:lnTo>
                    <a:pt x="4" y="5"/>
                  </a:lnTo>
                  <a:lnTo>
                    <a:pt x="5" y="5"/>
                  </a:lnTo>
                  <a:lnTo>
                    <a:pt x="6" y="5"/>
                  </a:lnTo>
                  <a:lnTo>
                    <a:pt x="7" y="6"/>
                  </a:lnTo>
                  <a:lnTo>
                    <a:pt x="7" y="7"/>
                  </a:lnTo>
                  <a:lnTo>
                    <a:pt x="8" y="8"/>
                  </a:lnTo>
                  <a:lnTo>
                    <a:pt x="8" y="10"/>
                  </a:lnTo>
                  <a:lnTo>
                    <a:pt x="8" y="62"/>
                  </a:lnTo>
                  <a:lnTo>
                    <a:pt x="7" y="65"/>
                  </a:lnTo>
                  <a:lnTo>
                    <a:pt x="6" y="66"/>
                  </a:lnTo>
                  <a:lnTo>
                    <a:pt x="4" y="66"/>
                  </a:lnTo>
                  <a:lnTo>
                    <a:pt x="0" y="66"/>
                  </a:lnTo>
                  <a:lnTo>
                    <a:pt x="0" y="69"/>
                  </a:lnTo>
                  <a:lnTo>
                    <a:pt x="3" y="69"/>
                  </a:lnTo>
                  <a:lnTo>
                    <a:pt x="6" y="69"/>
                  </a:lnTo>
                  <a:lnTo>
                    <a:pt x="9" y="69"/>
                  </a:lnTo>
                  <a:lnTo>
                    <a:pt x="11" y="69"/>
                  </a:lnTo>
                  <a:lnTo>
                    <a:pt x="13" y="69"/>
                  </a:lnTo>
                  <a:lnTo>
                    <a:pt x="16" y="69"/>
                  </a:lnTo>
                  <a:lnTo>
                    <a:pt x="19" y="69"/>
                  </a:lnTo>
                  <a:lnTo>
                    <a:pt x="22" y="69"/>
                  </a:lnTo>
                  <a:lnTo>
                    <a:pt x="22" y="66"/>
                  </a:lnTo>
                  <a:lnTo>
                    <a:pt x="18" y="66"/>
                  </a:lnTo>
                  <a:lnTo>
                    <a:pt x="16" y="66"/>
                  </a:lnTo>
                  <a:lnTo>
                    <a:pt x="14" y="65"/>
                  </a:lnTo>
                  <a:lnTo>
                    <a:pt x="14" y="62"/>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72" name="Freeform 612"/>
            <p:cNvSpPr>
              <a:spLocks noChangeAspect="1"/>
            </p:cNvSpPr>
            <p:nvPr/>
          </p:nvSpPr>
          <p:spPr bwMode="auto">
            <a:xfrm>
              <a:off x="2431" y="3546"/>
              <a:ext cx="23" cy="99"/>
            </a:xfrm>
            <a:custGeom>
              <a:avLst/>
              <a:gdLst>
                <a:gd name="T0" fmla="*/ 23 w 23"/>
                <a:gd name="T1" fmla="*/ 98 h 99"/>
                <a:gd name="T2" fmla="*/ 23 w 23"/>
                <a:gd name="T3" fmla="*/ 98 h 99"/>
                <a:gd name="T4" fmla="*/ 23 w 23"/>
                <a:gd name="T5" fmla="*/ 98 h 99"/>
                <a:gd name="T6" fmla="*/ 22 w 23"/>
                <a:gd name="T7" fmla="*/ 97 h 99"/>
                <a:gd name="T8" fmla="*/ 21 w 23"/>
                <a:gd name="T9" fmla="*/ 96 h 99"/>
                <a:gd name="T10" fmla="*/ 14 w 23"/>
                <a:gd name="T11" fmla="*/ 86 h 99"/>
                <a:gd name="T12" fmla="*/ 9 w 23"/>
                <a:gd name="T13" fmla="*/ 74 h 99"/>
                <a:gd name="T14" fmla="*/ 7 w 23"/>
                <a:gd name="T15" fmla="*/ 61 h 99"/>
                <a:gd name="T16" fmla="*/ 6 w 23"/>
                <a:gd name="T17" fmla="*/ 50 h 99"/>
                <a:gd name="T18" fmla="*/ 7 w 23"/>
                <a:gd name="T19" fmla="*/ 37 h 99"/>
                <a:gd name="T20" fmla="*/ 9 w 23"/>
                <a:gd name="T21" fmla="*/ 24 h 99"/>
                <a:gd name="T22" fmla="*/ 14 w 23"/>
                <a:gd name="T23" fmla="*/ 13 h 99"/>
                <a:gd name="T24" fmla="*/ 22 w 23"/>
                <a:gd name="T25" fmla="*/ 2 h 99"/>
                <a:gd name="T26" fmla="*/ 23 w 23"/>
                <a:gd name="T27" fmla="*/ 1 h 99"/>
                <a:gd name="T28" fmla="*/ 23 w 23"/>
                <a:gd name="T29" fmla="*/ 1 h 99"/>
                <a:gd name="T30" fmla="*/ 23 w 23"/>
                <a:gd name="T31" fmla="*/ 0 h 99"/>
                <a:gd name="T32" fmla="*/ 22 w 23"/>
                <a:gd name="T33" fmla="*/ 0 h 99"/>
                <a:gd name="T34" fmla="*/ 20 w 23"/>
                <a:gd name="T35" fmla="*/ 1 h 99"/>
                <a:gd name="T36" fmla="*/ 16 w 23"/>
                <a:gd name="T37" fmla="*/ 5 h 99"/>
                <a:gd name="T38" fmla="*/ 11 w 23"/>
                <a:gd name="T39" fmla="*/ 11 h 99"/>
                <a:gd name="T40" fmla="*/ 6 w 23"/>
                <a:gd name="T41" fmla="*/ 19 h 99"/>
                <a:gd name="T42" fmla="*/ 3 w 23"/>
                <a:gd name="T43" fmla="*/ 27 h 99"/>
                <a:gd name="T44" fmla="*/ 1 w 23"/>
                <a:gd name="T45" fmla="*/ 35 h 99"/>
                <a:gd name="T46" fmla="*/ 0 w 23"/>
                <a:gd name="T47" fmla="*/ 43 h 99"/>
                <a:gd name="T48" fmla="*/ 0 w 23"/>
                <a:gd name="T49" fmla="*/ 50 h 99"/>
                <a:gd name="T50" fmla="*/ 0 w 23"/>
                <a:gd name="T51" fmla="*/ 56 h 99"/>
                <a:gd name="T52" fmla="*/ 1 w 23"/>
                <a:gd name="T53" fmla="*/ 64 h 99"/>
                <a:gd name="T54" fmla="*/ 3 w 23"/>
                <a:gd name="T55" fmla="*/ 72 h 99"/>
                <a:gd name="T56" fmla="*/ 7 w 23"/>
                <a:gd name="T57" fmla="*/ 81 h 99"/>
                <a:gd name="T58" fmla="*/ 11 w 23"/>
                <a:gd name="T59" fmla="*/ 89 h 99"/>
                <a:gd name="T60" fmla="*/ 16 w 23"/>
                <a:gd name="T61" fmla="*/ 95 h 99"/>
                <a:gd name="T62" fmla="*/ 20 w 23"/>
                <a:gd name="T63" fmla="*/ 98 h 99"/>
                <a:gd name="T64" fmla="*/ 22 w 23"/>
                <a:gd name="T65" fmla="*/ 99 h 99"/>
                <a:gd name="T66" fmla="*/ 23 w 23"/>
                <a:gd name="T67" fmla="*/ 99 h 99"/>
                <a:gd name="T68" fmla="*/ 23 w 23"/>
                <a:gd name="T69" fmla="*/ 9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9">
                  <a:moveTo>
                    <a:pt x="23" y="98"/>
                  </a:moveTo>
                  <a:lnTo>
                    <a:pt x="23" y="98"/>
                  </a:lnTo>
                  <a:lnTo>
                    <a:pt x="23" y="98"/>
                  </a:lnTo>
                  <a:lnTo>
                    <a:pt x="22" y="97"/>
                  </a:lnTo>
                  <a:lnTo>
                    <a:pt x="21" y="96"/>
                  </a:lnTo>
                  <a:lnTo>
                    <a:pt x="14" y="86"/>
                  </a:lnTo>
                  <a:lnTo>
                    <a:pt x="9" y="74"/>
                  </a:lnTo>
                  <a:lnTo>
                    <a:pt x="7" y="61"/>
                  </a:lnTo>
                  <a:lnTo>
                    <a:pt x="6" y="50"/>
                  </a:lnTo>
                  <a:lnTo>
                    <a:pt x="7" y="37"/>
                  </a:lnTo>
                  <a:lnTo>
                    <a:pt x="9" y="24"/>
                  </a:lnTo>
                  <a:lnTo>
                    <a:pt x="14" y="13"/>
                  </a:lnTo>
                  <a:lnTo>
                    <a:pt x="22" y="2"/>
                  </a:lnTo>
                  <a:lnTo>
                    <a:pt x="23" y="1"/>
                  </a:lnTo>
                  <a:lnTo>
                    <a:pt x="23" y="1"/>
                  </a:lnTo>
                  <a:lnTo>
                    <a:pt x="23" y="0"/>
                  </a:lnTo>
                  <a:lnTo>
                    <a:pt x="22" y="0"/>
                  </a:lnTo>
                  <a:lnTo>
                    <a:pt x="20" y="1"/>
                  </a:lnTo>
                  <a:lnTo>
                    <a:pt x="16" y="5"/>
                  </a:lnTo>
                  <a:lnTo>
                    <a:pt x="11" y="11"/>
                  </a:lnTo>
                  <a:lnTo>
                    <a:pt x="6" y="19"/>
                  </a:lnTo>
                  <a:lnTo>
                    <a:pt x="3" y="27"/>
                  </a:lnTo>
                  <a:lnTo>
                    <a:pt x="1" y="35"/>
                  </a:lnTo>
                  <a:lnTo>
                    <a:pt x="0" y="43"/>
                  </a:lnTo>
                  <a:lnTo>
                    <a:pt x="0" y="50"/>
                  </a:lnTo>
                  <a:lnTo>
                    <a:pt x="0" y="56"/>
                  </a:lnTo>
                  <a:lnTo>
                    <a:pt x="1" y="64"/>
                  </a:lnTo>
                  <a:lnTo>
                    <a:pt x="3" y="72"/>
                  </a:lnTo>
                  <a:lnTo>
                    <a:pt x="7" y="81"/>
                  </a:lnTo>
                  <a:lnTo>
                    <a:pt x="11" y="89"/>
                  </a:lnTo>
                  <a:lnTo>
                    <a:pt x="16" y="95"/>
                  </a:lnTo>
                  <a:lnTo>
                    <a:pt x="20" y="98"/>
                  </a:lnTo>
                  <a:lnTo>
                    <a:pt x="22" y="99"/>
                  </a:lnTo>
                  <a:lnTo>
                    <a:pt x="23" y="99"/>
                  </a:lnTo>
                  <a:lnTo>
                    <a:pt x="23" y="9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73" name="Freeform 613"/>
            <p:cNvSpPr>
              <a:spLocks noChangeAspect="1"/>
            </p:cNvSpPr>
            <p:nvPr/>
          </p:nvSpPr>
          <p:spPr bwMode="auto">
            <a:xfrm>
              <a:off x="2463" y="3576"/>
              <a:ext cx="38" cy="46"/>
            </a:xfrm>
            <a:custGeom>
              <a:avLst/>
              <a:gdLst>
                <a:gd name="T0" fmla="*/ 9 w 38"/>
                <a:gd name="T1" fmla="*/ 23 h 46"/>
                <a:gd name="T2" fmla="*/ 10 w 38"/>
                <a:gd name="T3" fmla="*/ 13 h 46"/>
                <a:gd name="T4" fmla="*/ 13 w 38"/>
                <a:gd name="T5" fmla="*/ 6 h 46"/>
                <a:gd name="T6" fmla="*/ 18 w 38"/>
                <a:gd name="T7" fmla="*/ 3 h 46"/>
                <a:gd name="T8" fmla="*/ 22 w 38"/>
                <a:gd name="T9" fmla="*/ 2 h 46"/>
                <a:gd name="T10" fmla="*/ 24 w 38"/>
                <a:gd name="T11" fmla="*/ 2 h 46"/>
                <a:gd name="T12" fmla="*/ 26 w 38"/>
                <a:gd name="T13" fmla="*/ 3 h 46"/>
                <a:gd name="T14" fmla="*/ 30 w 38"/>
                <a:gd name="T15" fmla="*/ 4 h 46"/>
                <a:gd name="T16" fmla="*/ 33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1 w 38"/>
                <a:gd name="T31" fmla="*/ 15 h 46"/>
                <a:gd name="T32" fmla="*/ 33 w 38"/>
                <a:gd name="T33" fmla="*/ 15 h 46"/>
                <a:gd name="T34" fmla="*/ 34 w 38"/>
                <a:gd name="T35" fmla="*/ 15 h 46"/>
                <a:gd name="T36" fmla="*/ 36 w 38"/>
                <a:gd name="T37" fmla="*/ 14 h 46"/>
                <a:gd name="T38" fmla="*/ 37 w 38"/>
                <a:gd name="T39" fmla="*/ 12 h 46"/>
                <a:gd name="T40" fmla="*/ 37 w 38"/>
                <a:gd name="T41" fmla="*/ 11 h 46"/>
                <a:gd name="T42" fmla="*/ 36 w 38"/>
                <a:gd name="T43" fmla="*/ 6 h 46"/>
                <a:gd name="T44" fmla="*/ 33 w 38"/>
                <a:gd name="T45" fmla="*/ 3 h 46"/>
                <a:gd name="T46" fmla="*/ 28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39 h 46"/>
                <a:gd name="T74" fmla="*/ 37 w 38"/>
                <a:gd name="T75" fmla="*/ 37 h 46"/>
                <a:gd name="T76" fmla="*/ 38 w 38"/>
                <a:gd name="T77" fmla="*/ 35 h 46"/>
                <a:gd name="T78" fmla="*/ 38 w 38"/>
                <a:gd name="T79" fmla="*/ 33 h 46"/>
                <a:gd name="T80" fmla="*/ 38 w 38"/>
                <a:gd name="T81" fmla="*/ 33 h 46"/>
                <a:gd name="T82" fmla="*/ 38 w 38"/>
                <a:gd name="T83" fmla="*/ 32 h 46"/>
                <a:gd name="T84" fmla="*/ 37 w 38"/>
                <a:gd name="T85" fmla="*/ 32 h 46"/>
                <a:gd name="T86" fmla="*/ 36 w 38"/>
                <a:gd name="T87" fmla="*/ 32 h 46"/>
                <a:gd name="T88" fmla="*/ 36 w 38"/>
                <a:gd name="T89" fmla="*/ 33 h 46"/>
                <a:gd name="T90" fmla="*/ 34 w 38"/>
                <a:gd name="T91" fmla="*/ 36 h 46"/>
                <a:gd name="T92" fmla="*/ 33 w 38"/>
                <a:gd name="T93" fmla="*/ 38 h 46"/>
                <a:gd name="T94" fmla="*/ 31 w 38"/>
                <a:gd name="T95" fmla="*/ 40 h 46"/>
                <a:gd name="T96" fmla="*/ 30 w 38"/>
                <a:gd name="T97" fmla="*/ 41 h 46"/>
                <a:gd name="T98" fmla="*/ 28 w 38"/>
                <a:gd name="T99" fmla="*/ 42 h 46"/>
                <a:gd name="T100" fmla="*/ 26 w 38"/>
                <a:gd name="T101" fmla="*/ 43 h 46"/>
                <a:gd name="T102" fmla="*/ 24 w 38"/>
                <a:gd name="T103" fmla="*/ 43 h 46"/>
                <a:gd name="T104" fmla="*/ 23 w 38"/>
                <a:gd name="T105" fmla="*/ 43 h 46"/>
                <a:gd name="T106" fmla="*/ 21 w 38"/>
                <a:gd name="T107" fmla="*/ 43 h 46"/>
                <a:gd name="T108" fmla="*/ 18 w 38"/>
                <a:gd name="T109" fmla="*/ 42 h 46"/>
                <a:gd name="T110" fmla="*/ 16 w 38"/>
                <a:gd name="T111" fmla="*/ 41 h 46"/>
                <a:gd name="T112" fmla="*/ 14 w 38"/>
                <a:gd name="T113" fmla="*/ 39 h 46"/>
                <a:gd name="T114" fmla="*/ 12 w 38"/>
                <a:gd name="T115" fmla="*/ 36 h 46"/>
                <a:gd name="T116" fmla="*/ 10 w 38"/>
                <a:gd name="T117" fmla="*/ 33 h 46"/>
                <a:gd name="T118" fmla="*/ 9 w 38"/>
                <a:gd name="T119" fmla="*/ 28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6"/>
                  </a:lnTo>
                  <a:lnTo>
                    <a:pt x="18" y="3"/>
                  </a:lnTo>
                  <a:lnTo>
                    <a:pt x="22" y="2"/>
                  </a:lnTo>
                  <a:lnTo>
                    <a:pt x="24" y="2"/>
                  </a:lnTo>
                  <a:lnTo>
                    <a:pt x="26" y="3"/>
                  </a:lnTo>
                  <a:lnTo>
                    <a:pt x="30" y="4"/>
                  </a:lnTo>
                  <a:lnTo>
                    <a:pt x="33" y="6"/>
                  </a:lnTo>
                  <a:lnTo>
                    <a:pt x="30" y="7"/>
                  </a:lnTo>
                  <a:lnTo>
                    <a:pt x="29" y="8"/>
                  </a:lnTo>
                  <a:lnTo>
                    <a:pt x="28" y="9"/>
                  </a:lnTo>
                  <a:lnTo>
                    <a:pt x="28" y="11"/>
                  </a:lnTo>
                  <a:lnTo>
                    <a:pt x="28" y="12"/>
                  </a:lnTo>
                  <a:lnTo>
                    <a:pt x="29" y="14"/>
                  </a:lnTo>
                  <a:lnTo>
                    <a:pt x="31" y="15"/>
                  </a:lnTo>
                  <a:lnTo>
                    <a:pt x="33" y="15"/>
                  </a:lnTo>
                  <a:lnTo>
                    <a:pt x="34" y="15"/>
                  </a:lnTo>
                  <a:lnTo>
                    <a:pt x="36" y="14"/>
                  </a:lnTo>
                  <a:lnTo>
                    <a:pt x="37" y="12"/>
                  </a:lnTo>
                  <a:lnTo>
                    <a:pt x="37" y="11"/>
                  </a:lnTo>
                  <a:lnTo>
                    <a:pt x="36" y="6"/>
                  </a:lnTo>
                  <a:lnTo>
                    <a:pt x="33" y="3"/>
                  </a:lnTo>
                  <a:lnTo>
                    <a:pt x="28" y="1"/>
                  </a:lnTo>
                  <a:lnTo>
                    <a:pt x="22" y="0"/>
                  </a:lnTo>
                  <a:lnTo>
                    <a:pt x="13" y="2"/>
                  </a:lnTo>
                  <a:lnTo>
                    <a:pt x="6" y="7"/>
                  </a:lnTo>
                  <a:lnTo>
                    <a:pt x="2" y="14"/>
                  </a:lnTo>
                  <a:lnTo>
                    <a:pt x="0" y="23"/>
                  </a:lnTo>
                  <a:lnTo>
                    <a:pt x="2" y="32"/>
                  </a:lnTo>
                  <a:lnTo>
                    <a:pt x="7" y="39"/>
                  </a:lnTo>
                  <a:lnTo>
                    <a:pt x="14" y="44"/>
                  </a:lnTo>
                  <a:lnTo>
                    <a:pt x="22" y="46"/>
                  </a:lnTo>
                  <a:lnTo>
                    <a:pt x="26" y="45"/>
                  </a:lnTo>
                  <a:lnTo>
                    <a:pt x="30" y="44"/>
                  </a:lnTo>
                  <a:lnTo>
                    <a:pt x="33" y="42"/>
                  </a:lnTo>
                  <a:lnTo>
                    <a:pt x="35" y="39"/>
                  </a:lnTo>
                  <a:lnTo>
                    <a:pt x="37" y="37"/>
                  </a:lnTo>
                  <a:lnTo>
                    <a:pt x="38" y="35"/>
                  </a:lnTo>
                  <a:lnTo>
                    <a:pt x="38" y="33"/>
                  </a:lnTo>
                  <a:lnTo>
                    <a:pt x="38" y="33"/>
                  </a:lnTo>
                  <a:lnTo>
                    <a:pt x="38" y="32"/>
                  </a:lnTo>
                  <a:lnTo>
                    <a:pt x="37" y="32"/>
                  </a:lnTo>
                  <a:lnTo>
                    <a:pt x="36" y="32"/>
                  </a:lnTo>
                  <a:lnTo>
                    <a:pt x="36" y="33"/>
                  </a:lnTo>
                  <a:lnTo>
                    <a:pt x="34" y="36"/>
                  </a:lnTo>
                  <a:lnTo>
                    <a:pt x="33" y="38"/>
                  </a:lnTo>
                  <a:lnTo>
                    <a:pt x="31" y="40"/>
                  </a:lnTo>
                  <a:lnTo>
                    <a:pt x="30" y="41"/>
                  </a:lnTo>
                  <a:lnTo>
                    <a:pt x="28" y="42"/>
                  </a:lnTo>
                  <a:lnTo>
                    <a:pt x="26" y="43"/>
                  </a:lnTo>
                  <a:lnTo>
                    <a:pt x="24" y="43"/>
                  </a:lnTo>
                  <a:lnTo>
                    <a:pt x="23" y="43"/>
                  </a:lnTo>
                  <a:lnTo>
                    <a:pt x="21" y="43"/>
                  </a:lnTo>
                  <a:lnTo>
                    <a:pt x="18" y="42"/>
                  </a:lnTo>
                  <a:lnTo>
                    <a:pt x="16" y="41"/>
                  </a:lnTo>
                  <a:lnTo>
                    <a:pt x="14" y="39"/>
                  </a:lnTo>
                  <a:lnTo>
                    <a:pt x="12" y="36"/>
                  </a:lnTo>
                  <a:lnTo>
                    <a:pt x="10" y="33"/>
                  </a:lnTo>
                  <a:lnTo>
                    <a:pt x="9" y="28"/>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74" name="Freeform 614"/>
            <p:cNvSpPr>
              <a:spLocks noChangeAspect="1"/>
            </p:cNvSpPr>
            <p:nvPr/>
          </p:nvSpPr>
          <p:spPr bwMode="auto">
            <a:xfrm>
              <a:off x="2508" y="3545"/>
              <a:ext cx="17" cy="37"/>
            </a:xfrm>
            <a:custGeom>
              <a:avLst/>
              <a:gdLst>
                <a:gd name="T0" fmla="*/ 17 w 17"/>
                <a:gd name="T1" fmla="*/ 6 h 37"/>
                <a:gd name="T2" fmla="*/ 17 w 17"/>
                <a:gd name="T3" fmla="*/ 5 h 37"/>
                <a:gd name="T4" fmla="*/ 17 w 17"/>
                <a:gd name="T5" fmla="*/ 4 h 37"/>
                <a:gd name="T6" fmla="*/ 17 w 17"/>
                <a:gd name="T7" fmla="*/ 3 h 37"/>
                <a:gd name="T8" fmla="*/ 16 w 17"/>
                <a:gd name="T9" fmla="*/ 1 h 37"/>
                <a:gd name="T10" fmla="*/ 15 w 17"/>
                <a:gd name="T11" fmla="*/ 1 h 37"/>
                <a:gd name="T12" fmla="*/ 13 w 17"/>
                <a:gd name="T13" fmla="*/ 0 h 37"/>
                <a:gd name="T14" fmla="*/ 11 w 17"/>
                <a:gd name="T15" fmla="*/ 1 h 37"/>
                <a:gd name="T16" fmla="*/ 10 w 17"/>
                <a:gd name="T17" fmla="*/ 2 h 37"/>
                <a:gd name="T18" fmla="*/ 10 w 17"/>
                <a:gd name="T19" fmla="*/ 3 h 37"/>
                <a:gd name="T20" fmla="*/ 9 w 17"/>
                <a:gd name="T21" fmla="*/ 4 h 37"/>
                <a:gd name="T22" fmla="*/ 0 w 17"/>
                <a:gd name="T23" fmla="*/ 34 h 37"/>
                <a:gd name="T24" fmla="*/ 0 w 17"/>
                <a:gd name="T25" fmla="*/ 34 h 37"/>
                <a:gd name="T26" fmla="*/ 0 w 17"/>
                <a:gd name="T27" fmla="*/ 35 h 37"/>
                <a:gd name="T28" fmla="*/ 0 w 17"/>
                <a:gd name="T29" fmla="*/ 36 h 37"/>
                <a:gd name="T30" fmla="*/ 1 w 17"/>
                <a:gd name="T31" fmla="*/ 36 h 37"/>
                <a:gd name="T32" fmla="*/ 2 w 17"/>
                <a:gd name="T33" fmla="*/ 36 h 37"/>
                <a:gd name="T34" fmla="*/ 2 w 17"/>
                <a:gd name="T35" fmla="*/ 37 h 37"/>
                <a:gd name="T36" fmla="*/ 3 w 17"/>
                <a:gd name="T37" fmla="*/ 36 h 37"/>
                <a:gd name="T38" fmla="*/ 3 w 17"/>
                <a:gd name="T39" fmla="*/ 35 h 37"/>
                <a:gd name="T40" fmla="*/ 17 w 17"/>
                <a:gd name="T41"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7">
                  <a:moveTo>
                    <a:pt x="17" y="6"/>
                  </a:moveTo>
                  <a:lnTo>
                    <a:pt x="17" y="5"/>
                  </a:lnTo>
                  <a:lnTo>
                    <a:pt x="17" y="4"/>
                  </a:lnTo>
                  <a:lnTo>
                    <a:pt x="17" y="3"/>
                  </a:lnTo>
                  <a:lnTo>
                    <a:pt x="16" y="1"/>
                  </a:lnTo>
                  <a:lnTo>
                    <a:pt x="15" y="1"/>
                  </a:lnTo>
                  <a:lnTo>
                    <a:pt x="13" y="0"/>
                  </a:lnTo>
                  <a:lnTo>
                    <a:pt x="11" y="1"/>
                  </a:lnTo>
                  <a:lnTo>
                    <a:pt x="10" y="2"/>
                  </a:lnTo>
                  <a:lnTo>
                    <a:pt x="10" y="3"/>
                  </a:lnTo>
                  <a:lnTo>
                    <a:pt x="9" y="4"/>
                  </a:lnTo>
                  <a:lnTo>
                    <a:pt x="0" y="34"/>
                  </a:lnTo>
                  <a:lnTo>
                    <a:pt x="0" y="34"/>
                  </a:lnTo>
                  <a:lnTo>
                    <a:pt x="0" y="35"/>
                  </a:lnTo>
                  <a:lnTo>
                    <a:pt x="0" y="36"/>
                  </a:lnTo>
                  <a:lnTo>
                    <a:pt x="1" y="36"/>
                  </a:lnTo>
                  <a:lnTo>
                    <a:pt x="2" y="36"/>
                  </a:lnTo>
                  <a:lnTo>
                    <a:pt x="2" y="37"/>
                  </a:lnTo>
                  <a:lnTo>
                    <a:pt x="3" y="36"/>
                  </a:lnTo>
                  <a:lnTo>
                    <a:pt x="3"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75" name="Freeform 615"/>
            <p:cNvSpPr>
              <a:spLocks noChangeAspect="1"/>
            </p:cNvSpPr>
            <p:nvPr/>
          </p:nvSpPr>
          <p:spPr bwMode="auto">
            <a:xfrm>
              <a:off x="2541" y="3610"/>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76" name="Freeform 616"/>
            <p:cNvSpPr>
              <a:spLocks noChangeAspect="1" noEditPoints="1"/>
            </p:cNvSpPr>
            <p:nvPr/>
          </p:nvSpPr>
          <p:spPr bwMode="auto">
            <a:xfrm>
              <a:off x="2564" y="3576"/>
              <a:ext cx="45" cy="46"/>
            </a:xfrm>
            <a:custGeom>
              <a:avLst/>
              <a:gdLst>
                <a:gd name="T0" fmla="*/ 30 w 45"/>
                <a:gd name="T1" fmla="*/ 40 h 46"/>
                <a:gd name="T2" fmla="*/ 34 w 45"/>
                <a:gd name="T3" fmla="*/ 44 h 46"/>
                <a:gd name="T4" fmla="*/ 38 w 45"/>
                <a:gd name="T5" fmla="*/ 45 h 46"/>
                <a:gd name="T6" fmla="*/ 40 w 45"/>
                <a:gd name="T7" fmla="*/ 44 h 46"/>
                <a:gd name="T8" fmla="*/ 43 w 45"/>
                <a:gd name="T9" fmla="*/ 42 h 46"/>
                <a:gd name="T10" fmla="*/ 45 w 45"/>
                <a:gd name="T11" fmla="*/ 38 h 46"/>
                <a:gd name="T12" fmla="*/ 45 w 45"/>
                <a:gd name="T13" fmla="*/ 30 h 46"/>
                <a:gd name="T14" fmla="*/ 43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3 w 45"/>
                <a:gd name="T39" fmla="*/ 9 h 46"/>
                <a:gd name="T40" fmla="*/ 3 w 45"/>
                <a:gd name="T41" fmla="*/ 13 h 46"/>
                <a:gd name="T42" fmla="*/ 6 w 45"/>
                <a:gd name="T43" fmla="*/ 15 h 46"/>
                <a:gd name="T44" fmla="*/ 9 w 45"/>
                <a:gd name="T45" fmla="*/ 15 h 46"/>
                <a:gd name="T46" fmla="*/ 12 w 45"/>
                <a:gd name="T47" fmla="*/ 13 h 46"/>
                <a:gd name="T48" fmla="*/ 12 w 45"/>
                <a:gd name="T49" fmla="*/ 10 h 46"/>
                <a:gd name="T50" fmla="*/ 10 w 45"/>
                <a:gd name="T51" fmla="*/ 7 h 46"/>
                <a:gd name="T52" fmla="*/ 9 w 45"/>
                <a:gd name="T53" fmla="*/ 4 h 46"/>
                <a:gd name="T54" fmla="*/ 15 w 45"/>
                <a:gd name="T55" fmla="*/ 2 h 46"/>
                <a:gd name="T56" fmla="*/ 20 w 45"/>
                <a:gd name="T57" fmla="*/ 2 h 46"/>
                <a:gd name="T58" fmla="*/ 23 w 45"/>
                <a:gd name="T59" fmla="*/ 4 h 46"/>
                <a:gd name="T60" fmla="*/ 26 w 45"/>
                <a:gd name="T61" fmla="*/ 7 h 46"/>
                <a:gd name="T62" fmla="*/ 28 w 45"/>
                <a:gd name="T63" fmla="*/ 12 h 46"/>
                <a:gd name="T64" fmla="*/ 28 w 45"/>
                <a:gd name="T65" fmla="*/ 18 h 46"/>
                <a:gd name="T66" fmla="*/ 10 w 45"/>
                <a:gd name="T67" fmla="*/ 22 h 46"/>
                <a:gd name="T68" fmla="*/ 2 w 45"/>
                <a:gd name="T69" fmla="*/ 28 h 46"/>
                <a:gd name="T70" fmla="*/ 0 w 45"/>
                <a:gd name="T71" fmla="*/ 35 h 46"/>
                <a:gd name="T72" fmla="*/ 6 w 45"/>
                <a:gd name="T73" fmla="*/ 43 h 46"/>
                <a:gd name="T74" fmla="*/ 16 w 45"/>
                <a:gd name="T75" fmla="*/ 46 h 46"/>
                <a:gd name="T76" fmla="*/ 24 w 45"/>
                <a:gd name="T77" fmla="*/ 43 h 46"/>
                <a:gd name="T78" fmla="*/ 29 w 45"/>
                <a:gd name="T79" fmla="*/ 37 h 46"/>
                <a:gd name="T80" fmla="*/ 28 w 45"/>
                <a:gd name="T81" fmla="*/ 31 h 46"/>
                <a:gd name="T82" fmla="*/ 27 w 45"/>
                <a:gd name="T83" fmla="*/ 37 h 46"/>
                <a:gd name="T84" fmla="*/ 24 w 45"/>
                <a:gd name="T85" fmla="*/ 41 h 46"/>
                <a:gd name="T86" fmla="*/ 20 w 45"/>
                <a:gd name="T87" fmla="*/ 43 h 46"/>
                <a:gd name="T88" fmla="*/ 17 w 45"/>
                <a:gd name="T89" fmla="*/ 43 h 46"/>
                <a:gd name="T90" fmla="*/ 10 w 45"/>
                <a:gd name="T91" fmla="*/ 41 h 46"/>
                <a:gd name="T92" fmla="*/ 8 w 45"/>
                <a:gd name="T93" fmla="*/ 35 h 46"/>
                <a:gd name="T94" fmla="*/ 12 w 45"/>
                <a:gd name="T95" fmla="*/ 26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3"/>
                  </a:lnTo>
                  <a:lnTo>
                    <a:pt x="34" y="44"/>
                  </a:lnTo>
                  <a:lnTo>
                    <a:pt x="37" y="45"/>
                  </a:lnTo>
                  <a:lnTo>
                    <a:pt x="38" y="45"/>
                  </a:lnTo>
                  <a:lnTo>
                    <a:pt x="39" y="45"/>
                  </a:lnTo>
                  <a:lnTo>
                    <a:pt x="40" y="44"/>
                  </a:lnTo>
                  <a:lnTo>
                    <a:pt x="42" y="43"/>
                  </a:lnTo>
                  <a:lnTo>
                    <a:pt x="43" y="42"/>
                  </a:lnTo>
                  <a:lnTo>
                    <a:pt x="44" y="41"/>
                  </a:lnTo>
                  <a:lnTo>
                    <a:pt x="45" y="38"/>
                  </a:lnTo>
                  <a:lnTo>
                    <a:pt x="45" y="36"/>
                  </a:lnTo>
                  <a:lnTo>
                    <a:pt x="45" y="30"/>
                  </a:lnTo>
                  <a:lnTo>
                    <a:pt x="43" y="30"/>
                  </a:lnTo>
                  <a:lnTo>
                    <a:pt x="43" y="36"/>
                  </a:lnTo>
                  <a:lnTo>
                    <a:pt x="42" y="39"/>
                  </a:lnTo>
                  <a:lnTo>
                    <a:pt x="41" y="41"/>
                  </a:lnTo>
                  <a:lnTo>
                    <a:pt x="40" y="42"/>
                  </a:lnTo>
                  <a:lnTo>
                    <a:pt x="39" y="42"/>
                  </a:lnTo>
                  <a:lnTo>
                    <a:pt x="37" y="41"/>
                  </a:lnTo>
                  <a:lnTo>
                    <a:pt x="36" y="40"/>
                  </a:lnTo>
                  <a:lnTo>
                    <a:pt x="35" y="38"/>
                  </a:lnTo>
                  <a:lnTo>
                    <a:pt x="35" y="37"/>
                  </a:lnTo>
                  <a:lnTo>
                    <a:pt x="35" y="17"/>
                  </a:lnTo>
                  <a:lnTo>
                    <a:pt x="35" y="14"/>
                  </a:lnTo>
                  <a:lnTo>
                    <a:pt x="35" y="11"/>
                  </a:lnTo>
                  <a:lnTo>
                    <a:pt x="34" y="8"/>
                  </a:lnTo>
                  <a:lnTo>
                    <a:pt x="32" y="5"/>
                  </a:lnTo>
                  <a:lnTo>
                    <a:pt x="29" y="3"/>
                  </a:lnTo>
                  <a:lnTo>
                    <a:pt x="25" y="1"/>
                  </a:lnTo>
                  <a:lnTo>
                    <a:pt x="22" y="0"/>
                  </a:lnTo>
                  <a:lnTo>
                    <a:pt x="18" y="0"/>
                  </a:lnTo>
                  <a:lnTo>
                    <a:pt x="15" y="0"/>
                  </a:lnTo>
                  <a:lnTo>
                    <a:pt x="12" y="1"/>
                  </a:lnTo>
                  <a:lnTo>
                    <a:pt x="10" y="2"/>
                  </a:lnTo>
                  <a:lnTo>
                    <a:pt x="7" y="3"/>
                  </a:lnTo>
                  <a:lnTo>
                    <a:pt x="6" y="5"/>
                  </a:lnTo>
                  <a:lnTo>
                    <a:pt x="4" y="7"/>
                  </a:lnTo>
                  <a:lnTo>
                    <a:pt x="3" y="9"/>
                  </a:lnTo>
                  <a:lnTo>
                    <a:pt x="3" y="11"/>
                  </a:lnTo>
                  <a:lnTo>
                    <a:pt x="3" y="13"/>
                  </a:lnTo>
                  <a:lnTo>
                    <a:pt x="4" y="15"/>
                  </a:lnTo>
                  <a:lnTo>
                    <a:pt x="6" y="15"/>
                  </a:lnTo>
                  <a:lnTo>
                    <a:pt x="8" y="16"/>
                  </a:lnTo>
                  <a:lnTo>
                    <a:pt x="9" y="15"/>
                  </a:lnTo>
                  <a:lnTo>
                    <a:pt x="11" y="14"/>
                  </a:lnTo>
                  <a:lnTo>
                    <a:pt x="12" y="13"/>
                  </a:lnTo>
                  <a:lnTo>
                    <a:pt x="12" y="11"/>
                  </a:lnTo>
                  <a:lnTo>
                    <a:pt x="12" y="10"/>
                  </a:lnTo>
                  <a:lnTo>
                    <a:pt x="11" y="8"/>
                  </a:lnTo>
                  <a:lnTo>
                    <a:pt x="10" y="7"/>
                  </a:lnTo>
                  <a:lnTo>
                    <a:pt x="7" y="7"/>
                  </a:lnTo>
                  <a:lnTo>
                    <a:pt x="9" y="4"/>
                  </a:lnTo>
                  <a:lnTo>
                    <a:pt x="12" y="3"/>
                  </a:lnTo>
                  <a:lnTo>
                    <a:pt x="15" y="2"/>
                  </a:lnTo>
                  <a:lnTo>
                    <a:pt x="18" y="2"/>
                  </a:lnTo>
                  <a:lnTo>
                    <a:pt x="20" y="2"/>
                  </a:lnTo>
                  <a:lnTo>
                    <a:pt x="21" y="3"/>
                  </a:lnTo>
                  <a:lnTo>
                    <a:pt x="23" y="4"/>
                  </a:lnTo>
                  <a:lnTo>
                    <a:pt x="25" y="5"/>
                  </a:lnTo>
                  <a:lnTo>
                    <a:pt x="26" y="7"/>
                  </a:lnTo>
                  <a:lnTo>
                    <a:pt x="27" y="9"/>
                  </a:lnTo>
                  <a:lnTo>
                    <a:pt x="28" y="12"/>
                  </a:lnTo>
                  <a:lnTo>
                    <a:pt x="28" y="15"/>
                  </a:lnTo>
                  <a:lnTo>
                    <a:pt x="28" y="18"/>
                  </a:lnTo>
                  <a:lnTo>
                    <a:pt x="20" y="19"/>
                  </a:lnTo>
                  <a:lnTo>
                    <a:pt x="10" y="22"/>
                  </a:lnTo>
                  <a:lnTo>
                    <a:pt x="5" y="25"/>
                  </a:lnTo>
                  <a:lnTo>
                    <a:pt x="2" y="28"/>
                  </a:lnTo>
                  <a:lnTo>
                    <a:pt x="1" y="32"/>
                  </a:lnTo>
                  <a:lnTo>
                    <a:pt x="0" y="35"/>
                  </a:lnTo>
                  <a:lnTo>
                    <a:pt x="2" y="40"/>
                  </a:lnTo>
                  <a:lnTo>
                    <a:pt x="6" y="43"/>
                  </a:lnTo>
                  <a:lnTo>
                    <a:pt x="11" y="45"/>
                  </a:lnTo>
                  <a:lnTo>
                    <a:pt x="16" y="46"/>
                  </a:lnTo>
                  <a:lnTo>
                    <a:pt x="21" y="45"/>
                  </a:lnTo>
                  <a:lnTo>
                    <a:pt x="24" y="43"/>
                  </a:lnTo>
                  <a:lnTo>
                    <a:pt x="27" y="40"/>
                  </a:lnTo>
                  <a:lnTo>
                    <a:pt x="29" y="37"/>
                  </a:lnTo>
                  <a:close/>
                  <a:moveTo>
                    <a:pt x="28" y="21"/>
                  </a:moveTo>
                  <a:lnTo>
                    <a:pt x="28" y="31"/>
                  </a:lnTo>
                  <a:lnTo>
                    <a:pt x="28" y="34"/>
                  </a:lnTo>
                  <a:lnTo>
                    <a:pt x="27" y="37"/>
                  </a:lnTo>
                  <a:lnTo>
                    <a:pt x="26" y="39"/>
                  </a:lnTo>
                  <a:lnTo>
                    <a:pt x="24" y="41"/>
                  </a:lnTo>
                  <a:lnTo>
                    <a:pt x="22" y="42"/>
                  </a:lnTo>
                  <a:lnTo>
                    <a:pt x="20" y="43"/>
                  </a:lnTo>
                  <a:lnTo>
                    <a:pt x="18" y="43"/>
                  </a:lnTo>
                  <a:lnTo>
                    <a:pt x="17" y="43"/>
                  </a:lnTo>
                  <a:lnTo>
                    <a:pt x="13" y="43"/>
                  </a:lnTo>
                  <a:lnTo>
                    <a:pt x="10" y="41"/>
                  </a:lnTo>
                  <a:lnTo>
                    <a:pt x="8" y="38"/>
                  </a:lnTo>
                  <a:lnTo>
                    <a:pt x="8" y="35"/>
                  </a:lnTo>
                  <a:lnTo>
                    <a:pt x="9" y="30"/>
                  </a:lnTo>
                  <a:lnTo>
                    <a:pt x="12" y="26"/>
                  </a:lnTo>
                  <a:lnTo>
                    <a:pt x="18" y="22"/>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77" name="Freeform 617"/>
            <p:cNvSpPr>
              <a:spLocks noChangeAspect="1"/>
            </p:cNvSpPr>
            <p:nvPr/>
          </p:nvSpPr>
          <p:spPr bwMode="auto">
            <a:xfrm>
              <a:off x="2613" y="3576"/>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2 w 50"/>
                <a:gd name="T15" fmla="*/ 41 h 44"/>
                <a:gd name="T16" fmla="*/ 16 w 50"/>
                <a:gd name="T17" fmla="*/ 41 h 44"/>
                <a:gd name="T18" fmla="*/ 15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5 w 50"/>
                <a:gd name="T33" fmla="*/ 37 h 44"/>
                <a:gd name="T34" fmla="*/ 34 w 50"/>
                <a:gd name="T35" fmla="*/ 41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6 w 50"/>
                <a:gd name="T63" fmla="*/ 7 h 44"/>
                <a:gd name="T64" fmla="*/ 14 w 50"/>
                <a:gd name="T65" fmla="*/ 0 h 44"/>
                <a:gd name="T66" fmla="*/ 0 w 50"/>
                <a:gd name="T67" fmla="*/ 5 h 44"/>
                <a:gd name="T68" fmla="*/ 4 w 50"/>
                <a:gd name="T69" fmla="*/ 5 h 44"/>
                <a:gd name="T70" fmla="*/ 6 w 50"/>
                <a:gd name="T71" fmla="*/ 6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40"/>
                  </a:lnTo>
                  <a:lnTo>
                    <a:pt x="6" y="41"/>
                  </a:lnTo>
                  <a:lnTo>
                    <a:pt x="4" y="41"/>
                  </a:lnTo>
                  <a:lnTo>
                    <a:pt x="0" y="41"/>
                  </a:lnTo>
                  <a:lnTo>
                    <a:pt x="0" y="44"/>
                  </a:lnTo>
                  <a:lnTo>
                    <a:pt x="3" y="44"/>
                  </a:lnTo>
                  <a:lnTo>
                    <a:pt x="6" y="44"/>
                  </a:lnTo>
                  <a:lnTo>
                    <a:pt x="9" y="44"/>
                  </a:lnTo>
                  <a:lnTo>
                    <a:pt x="11" y="44"/>
                  </a:lnTo>
                  <a:lnTo>
                    <a:pt x="14" y="44"/>
                  </a:lnTo>
                  <a:lnTo>
                    <a:pt x="16" y="44"/>
                  </a:lnTo>
                  <a:lnTo>
                    <a:pt x="20" y="44"/>
                  </a:lnTo>
                  <a:lnTo>
                    <a:pt x="22" y="44"/>
                  </a:lnTo>
                  <a:lnTo>
                    <a:pt x="22" y="41"/>
                  </a:lnTo>
                  <a:lnTo>
                    <a:pt x="18" y="41"/>
                  </a:lnTo>
                  <a:lnTo>
                    <a:pt x="16" y="41"/>
                  </a:lnTo>
                  <a:lnTo>
                    <a:pt x="15" y="40"/>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40"/>
                  </a:lnTo>
                  <a:lnTo>
                    <a:pt x="34" y="41"/>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6" y="7"/>
                  </a:lnTo>
                  <a:lnTo>
                    <a:pt x="14" y="11"/>
                  </a:lnTo>
                  <a:lnTo>
                    <a:pt x="14" y="0"/>
                  </a:lnTo>
                  <a:lnTo>
                    <a:pt x="0" y="2"/>
                  </a:lnTo>
                  <a:lnTo>
                    <a:pt x="0" y="5"/>
                  </a:lnTo>
                  <a:lnTo>
                    <a:pt x="2" y="5"/>
                  </a:lnTo>
                  <a:lnTo>
                    <a:pt x="4" y="5"/>
                  </a:lnTo>
                  <a:lnTo>
                    <a:pt x="5" y="5"/>
                  </a:lnTo>
                  <a:lnTo>
                    <a:pt x="6" y="6"/>
                  </a:lnTo>
                  <a:lnTo>
                    <a:pt x="7" y="6"/>
                  </a:lnTo>
                  <a:lnTo>
                    <a:pt x="7"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78" name="Freeform 618"/>
            <p:cNvSpPr>
              <a:spLocks noChangeAspect="1"/>
            </p:cNvSpPr>
            <p:nvPr/>
          </p:nvSpPr>
          <p:spPr bwMode="auto">
            <a:xfrm>
              <a:off x="2669" y="3576"/>
              <a:ext cx="38" cy="46"/>
            </a:xfrm>
            <a:custGeom>
              <a:avLst/>
              <a:gdLst>
                <a:gd name="T0" fmla="*/ 8 w 38"/>
                <a:gd name="T1" fmla="*/ 23 h 46"/>
                <a:gd name="T2" fmla="*/ 9 w 38"/>
                <a:gd name="T3" fmla="*/ 13 h 46"/>
                <a:gd name="T4" fmla="*/ 13 w 38"/>
                <a:gd name="T5" fmla="*/ 6 h 46"/>
                <a:gd name="T6" fmla="*/ 17 w 38"/>
                <a:gd name="T7" fmla="*/ 3 h 46"/>
                <a:gd name="T8" fmla="*/ 21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8 w 38"/>
                <a:gd name="T21" fmla="*/ 8 h 46"/>
                <a:gd name="T22" fmla="*/ 27 w 38"/>
                <a:gd name="T23" fmla="*/ 9 h 46"/>
                <a:gd name="T24" fmla="*/ 27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5 w 38"/>
                <a:gd name="T37" fmla="*/ 14 h 46"/>
                <a:gd name="T38" fmla="*/ 36 w 38"/>
                <a:gd name="T39" fmla="*/ 12 h 46"/>
                <a:gd name="T40" fmla="*/ 36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1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4 w 38"/>
                <a:gd name="T73" fmla="*/ 39 h 46"/>
                <a:gd name="T74" fmla="*/ 36 w 38"/>
                <a:gd name="T75" fmla="*/ 37 h 46"/>
                <a:gd name="T76" fmla="*/ 37 w 38"/>
                <a:gd name="T77" fmla="*/ 35 h 46"/>
                <a:gd name="T78" fmla="*/ 37 w 38"/>
                <a:gd name="T79" fmla="*/ 33 h 46"/>
                <a:gd name="T80" fmla="*/ 38 w 38"/>
                <a:gd name="T81" fmla="*/ 33 h 46"/>
                <a:gd name="T82" fmla="*/ 37 w 38"/>
                <a:gd name="T83" fmla="*/ 32 h 46"/>
                <a:gd name="T84" fmla="*/ 36 w 38"/>
                <a:gd name="T85" fmla="*/ 32 h 46"/>
                <a:gd name="T86" fmla="*/ 35 w 38"/>
                <a:gd name="T87" fmla="*/ 32 h 46"/>
                <a:gd name="T88" fmla="*/ 35 w 38"/>
                <a:gd name="T89" fmla="*/ 33 h 46"/>
                <a:gd name="T90" fmla="*/ 34 w 38"/>
                <a:gd name="T91" fmla="*/ 36 h 46"/>
                <a:gd name="T92" fmla="*/ 32 w 38"/>
                <a:gd name="T93" fmla="*/ 38 h 46"/>
                <a:gd name="T94" fmla="*/ 31 w 38"/>
                <a:gd name="T95" fmla="*/ 40 h 46"/>
                <a:gd name="T96" fmla="*/ 29 w 38"/>
                <a:gd name="T97" fmla="*/ 41 h 46"/>
                <a:gd name="T98" fmla="*/ 27 w 38"/>
                <a:gd name="T99" fmla="*/ 42 h 46"/>
                <a:gd name="T100" fmla="*/ 25 w 38"/>
                <a:gd name="T101" fmla="*/ 43 h 46"/>
                <a:gd name="T102" fmla="*/ 23 w 38"/>
                <a:gd name="T103" fmla="*/ 43 h 46"/>
                <a:gd name="T104" fmla="*/ 22 w 38"/>
                <a:gd name="T105" fmla="*/ 43 h 46"/>
                <a:gd name="T106" fmla="*/ 20 w 38"/>
                <a:gd name="T107" fmla="*/ 43 h 46"/>
                <a:gd name="T108" fmla="*/ 17 w 38"/>
                <a:gd name="T109" fmla="*/ 42 h 46"/>
                <a:gd name="T110" fmla="*/ 15 w 38"/>
                <a:gd name="T111" fmla="*/ 41 h 46"/>
                <a:gd name="T112" fmla="*/ 13 w 38"/>
                <a:gd name="T113" fmla="*/ 39 h 46"/>
                <a:gd name="T114" fmla="*/ 11 w 38"/>
                <a:gd name="T115" fmla="*/ 36 h 46"/>
                <a:gd name="T116" fmla="*/ 9 w 38"/>
                <a:gd name="T117" fmla="*/ 33 h 46"/>
                <a:gd name="T118" fmla="*/ 8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6"/>
                  </a:lnTo>
                  <a:lnTo>
                    <a:pt x="17" y="3"/>
                  </a:lnTo>
                  <a:lnTo>
                    <a:pt x="21" y="2"/>
                  </a:lnTo>
                  <a:lnTo>
                    <a:pt x="23" y="2"/>
                  </a:lnTo>
                  <a:lnTo>
                    <a:pt x="26" y="3"/>
                  </a:lnTo>
                  <a:lnTo>
                    <a:pt x="29" y="4"/>
                  </a:lnTo>
                  <a:lnTo>
                    <a:pt x="32" y="6"/>
                  </a:lnTo>
                  <a:lnTo>
                    <a:pt x="30" y="7"/>
                  </a:lnTo>
                  <a:lnTo>
                    <a:pt x="28" y="8"/>
                  </a:lnTo>
                  <a:lnTo>
                    <a:pt x="27" y="9"/>
                  </a:lnTo>
                  <a:lnTo>
                    <a:pt x="27" y="11"/>
                  </a:lnTo>
                  <a:lnTo>
                    <a:pt x="28" y="12"/>
                  </a:lnTo>
                  <a:lnTo>
                    <a:pt x="29" y="14"/>
                  </a:lnTo>
                  <a:lnTo>
                    <a:pt x="30" y="15"/>
                  </a:lnTo>
                  <a:lnTo>
                    <a:pt x="32" y="15"/>
                  </a:lnTo>
                  <a:lnTo>
                    <a:pt x="34" y="15"/>
                  </a:lnTo>
                  <a:lnTo>
                    <a:pt x="35" y="14"/>
                  </a:lnTo>
                  <a:lnTo>
                    <a:pt x="36" y="12"/>
                  </a:lnTo>
                  <a:lnTo>
                    <a:pt x="36" y="11"/>
                  </a:lnTo>
                  <a:lnTo>
                    <a:pt x="35" y="6"/>
                  </a:lnTo>
                  <a:lnTo>
                    <a:pt x="32" y="3"/>
                  </a:lnTo>
                  <a:lnTo>
                    <a:pt x="27" y="1"/>
                  </a:lnTo>
                  <a:lnTo>
                    <a:pt x="21" y="0"/>
                  </a:lnTo>
                  <a:lnTo>
                    <a:pt x="13" y="2"/>
                  </a:lnTo>
                  <a:lnTo>
                    <a:pt x="6" y="7"/>
                  </a:lnTo>
                  <a:lnTo>
                    <a:pt x="1" y="14"/>
                  </a:lnTo>
                  <a:lnTo>
                    <a:pt x="0" y="23"/>
                  </a:lnTo>
                  <a:lnTo>
                    <a:pt x="1" y="32"/>
                  </a:lnTo>
                  <a:lnTo>
                    <a:pt x="6" y="39"/>
                  </a:lnTo>
                  <a:lnTo>
                    <a:pt x="13" y="44"/>
                  </a:lnTo>
                  <a:lnTo>
                    <a:pt x="21" y="46"/>
                  </a:lnTo>
                  <a:lnTo>
                    <a:pt x="26" y="45"/>
                  </a:lnTo>
                  <a:lnTo>
                    <a:pt x="29" y="44"/>
                  </a:lnTo>
                  <a:lnTo>
                    <a:pt x="32" y="42"/>
                  </a:lnTo>
                  <a:lnTo>
                    <a:pt x="34" y="39"/>
                  </a:lnTo>
                  <a:lnTo>
                    <a:pt x="36" y="37"/>
                  </a:lnTo>
                  <a:lnTo>
                    <a:pt x="37" y="35"/>
                  </a:lnTo>
                  <a:lnTo>
                    <a:pt x="37" y="33"/>
                  </a:lnTo>
                  <a:lnTo>
                    <a:pt x="38" y="33"/>
                  </a:lnTo>
                  <a:lnTo>
                    <a:pt x="37" y="32"/>
                  </a:lnTo>
                  <a:lnTo>
                    <a:pt x="36" y="32"/>
                  </a:lnTo>
                  <a:lnTo>
                    <a:pt x="35" y="32"/>
                  </a:lnTo>
                  <a:lnTo>
                    <a:pt x="35" y="33"/>
                  </a:lnTo>
                  <a:lnTo>
                    <a:pt x="34" y="36"/>
                  </a:lnTo>
                  <a:lnTo>
                    <a:pt x="32" y="38"/>
                  </a:lnTo>
                  <a:lnTo>
                    <a:pt x="31" y="40"/>
                  </a:lnTo>
                  <a:lnTo>
                    <a:pt x="29" y="41"/>
                  </a:lnTo>
                  <a:lnTo>
                    <a:pt x="27" y="42"/>
                  </a:lnTo>
                  <a:lnTo>
                    <a:pt x="25" y="43"/>
                  </a:lnTo>
                  <a:lnTo>
                    <a:pt x="23" y="43"/>
                  </a:lnTo>
                  <a:lnTo>
                    <a:pt x="22" y="43"/>
                  </a:lnTo>
                  <a:lnTo>
                    <a:pt x="20" y="43"/>
                  </a:lnTo>
                  <a:lnTo>
                    <a:pt x="17" y="42"/>
                  </a:lnTo>
                  <a:lnTo>
                    <a:pt x="15" y="41"/>
                  </a:lnTo>
                  <a:lnTo>
                    <a:pt x="13" y="39"/>
                  </a:lnTo>
                  <a:lnTo>
                    <a:pt x="11" y="36"/>
                  </a:lnTo>
                  <a:lnTo>
                    <a:pt x="9" y="33"/>
                  </a:lnTo>
                  <a:lnTo>
                    <a:pt x="8"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79" name="Freeform 619"/>
            <p:cNvSpPr>
              <a:spLocks noChangeAspect="1"/>
            </p:cNvSpPr>
            <p:nvPr/>
          </p:nvSpPr>
          <p:spPr bwMode="auto">
            <a:xfrm>
              <a:off x="2710" y="3551"/>
              <a:ext cx="50" cy="69"/>
            </a:xfrm>
            <a:custGeom>
              <a:avLst/>
              <a:gdLst>
                <a:gd name="T0" fmla="*/ 7 w 50"/>
                <a:gd name="T1" fmla="*/ 65 h 69"/>
                <a:gd name="T2" fmla="*/ 4 w 50"/>
                <a:gd name="T3" fmla="*/ 66 h 69"/>
                <a:gd name="T4" fmla="*/ 0 w 50"/>
                <a:gd name="T5" fmla="*/ 69 h 69"/>
                <a:gd name="T6" fmla="*/ 6 w 50"/>
                <a:gd name="T7" fmla="*/ 69 h 69"/>
                <a:gd name="T8" fmla="*/ 11 w 50"/>
                <a:gd name="T9" fmla="*/ 69 h 69"/>
                <a:gd name="T10" fmla="*/ 16 w 50"/>
                <a:gd name="T11" fmla="*/ 69 h 69"/>
                <a:gd name="T12" fmla="*/ 22 w 50"/>
                <a:gd name="T13" fmla="*/ 69 h 69"/>
                <a:gd name="T14" fmla="*/ 18 w 50"/>
                <a:gd name="T15" fmla="*/ 66 h 69"/>
                <a:gd name="T16" fmla="*/ 15 w 50"/>
                <a:gd name="T17" fmla="*/ 65 h 69"/>
                <a:gd name="T18" fmla="*/ 15 w 50"/>
                <a:gd name="T19" fmla="*/ 44 h 69"/>
                <a:gd name="T20" fmla="*/ 19 w 50"/>
                <a:gd name="T21" fmla="*/ 32 h 69"/>
                <a:gd name="T22" fmla="*/ 28 w 50"/>
                <a:gd name="T23" fmla="*/ 28 h 69"/>
                <a:gd name="T24" fmla="*/ 32 w 50"/>
                <a:gd name="T25" fmla="*/ 29 h 69"/>
                <a:gd name="T26" fmla="*/ 34 w 50"/>
                <a:gd name="T27" fmla="*/ 31 h 69"/>
                <a:gd name="T28" fmla="*/ 35 w 50"/>
                <a:gd name="T29" fmla="*/ 35 h 69"/>
                <a:gd name="T30" fmla="*/ 35 w 50"/>
                <a:gd name="T31" fmla="*/ 39 h 69"/>
                <a:gd name="T32" fmla="*/ 35 w 50"/>
                <a:gd name="T33" fmla="*/ 65 h 69"/>
                <a:gd name="T34" fmla="*/ 32 w 50"/>
                <a:gd name="T35" fmla="*/ 66 h 69"/>
                <a:gd name="T36" fmla="*/ 28 w 50"/>
                <a:gd name="T37" fmla="*/ 69 h 69"/>
                <a:gd name="T38" fmla="*/ 34 w 50"/>
                <a:gd name="T39" fmla="*/ 69 h 69"/>
                <a:gd name="T40" fmla="*/ 39 w 50"/>
                <a:gd name="T41" fmla="*/ 69 h 69"/>
                <a:gd name="T42" fmla="*/ 44 w 50"/>
                <a:gd name="T43" fmla="*/ 69 h 69"/>
                <a:gd name="T44" fmla="*/ 50 w 50"/>
                <a:gd name="T45" fmla="*/ 69 h 69"/>
                <a:gd name="T46" fmla="*/ 47 w 50"/>
                <a:gd name="T47" fmla="*/ 66 h 69"/>
                <a:gd name="T48" fmla="*/ 43 w 50"/>
                <a:gd name="T49" fmla="*/ 65 h 69"/>
                <a:gd name="T50" fmla="*/ 42 w 50"/>
                <a:gd name="T51" fmla="*/ 44 h 69"/>
                <a:gd name="T52" fmla="*/ 42 w 50"/>
                <a:gd name="T53" fmla="*/ 35 h 69"/>
                <a:gd name="T54" fmla="*/ 39 w 50"/>
                <a:gd name="T55" fmla="*/ 29 h 69"/>
                <a:gd name="T56" fmla="*/ 36 w 50"/>
                <a:gd name="T57" fmla="*/ 27 h 69"/>
                <a:gd name="T58" fmla="*/ 29 w 50"/>
                <a:gd name="T59" fmla="*/ 25 h 69"/>
                <a:gd name="T60" fmla="*/ 19 w 50"/>
                <a:gd name="T61" fmla="*/ 29 h 69"/>
                <a:gd name="T62" fmla="*/ 14 w 50"/>
                <a:gd name="T63" fmla="*/ 35 h 69"/>
                <a:gd name="T64" fmla="*/ 0 w 50"/>
                <a:gd name="T65" fmla="*/ 1 h 69"/>
                <a:gd name="T66" fmla="*/ 2 w 50"/>
                <a:gd name="T67" fmla="*/ 5 h 69"/>
                <a:gd name="T68" fmla="*/ 5 w 50"/>
                <a:gd name="T69" fmla="*/ 5 h 69"/>
                <a:gd name="T70" fmla="*/ 7 w 50"/>
                <a:gd name="T71" fmla="*/ 6 h 69"/>
                <a:gd name="T72" fmla="*/ 8 w 50"/>
                <a:gd name="T73" fmla="*/ 8 h 69"/>
                <a:gd name="T74" fmla="*/ 8 w 50"/>
                <a:gd name="T75"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8" y="62"/>
                  </a:moveTo>
                  <a:lnTo>
                    <a:pt x="7" y="65"/>
                  </a:lnTo>
                  <a:lnTo>
                    <a:pt x="6" y="66"/>
                  </a:lnTo>
                  <a:lnTo>
                    <a:pt x="4" y="66"/>
                  </a:lnTo>
                  <a:lnTo>
                    <a:pt x="0" y="66"/>
                  </a:lnTo>
                  <a:lnTo>
                    <a:pt x="0" y="69"/>
                  </a:lnTo>
                  <a:lnTo>
                    <a:pt x="3" y="69"/>
                  </a:lnTo>
                  <a:lnTo>
                    <a:pt x="6" y="69"/>
                  </a:lnTo>
                  <a:lnTo>
                    <a:pt x="9" y="69"/>
                  </a:lnTo>
                  <a:lnTo>
                    <a:pt x="11" y="69"/>
                  </a:lnTo>
                  <a:lnTo>
                    <a:pt x="14" y="69"/>
                  </a:lnTo>
                  <a:lnTo>
                    <a:pt x="16" y="69"/>
                  </a:lnTo>
                  <a:lnTo>
                    <a:pt x="20" y="69"/>
                  </a:lnTo>
                  <a:lnTo>
                    <a:pt x="22" y="69"/>
                  </a:lnTo>
                  <a:lnTo>
                    <a:pt x="22" y="66"/>
                  </a:lnTo>
                  <a:lnTo>
                    <a:pt x="18" y="66"/>
                  </a:lnTo>
                  <a:lnTo>
                    <a:pt x="16" y="66"/>
                  </a:lnTo>
                  <a:lnTo>
                    <a:pt x="15" y="65"/>
                  </a:lnTo>
                  <a:lnTo>
                    <a:pt x="15" y="62"/>
                  </a:lnTo>
                  <a:lnTo>
                    <a:pt x="15" y="44"/>
                  </a:lnTo>
                  <a:lnTo>
                    <a:pt x="16" y="37"/>
                  </a:lnTo>
                  <a:lnTo>
                    <a:pt x="19" y="32"/>
                  </a:lnTo>
                  <a:lnTo>
                    <a:pt x="23" y="29"/>
                  </a:lnTo>
                  <a:lnTo>
                    <a:pt x="28" y="28"/>
                  </a:lnTo>
                  <a:lnTo>
                    <a:pt x="30" y="28"/>
                  </a:lnTo>
                  <a:lnTo>
                    <a:pt x="32" y="29"/>
                  </a:lnTo>
                  <a:lnTo>
                    <a:pt x="33" y="30"/>
                  </a:lnTo>
                  <a:lnTo>
                    <a:pt x="34" y="31"/>
                  </a:lnTo>
                  <a:lnTo>
                    <a:pt x="35" y="33"/>
                  </a:lnTo>
                  <a:lnTo>
                    <a:pt x="35" y="35"/>
                  </a:lnTo>
                  <a:lnTo>
                    <a:pt x="35" y="37"/>
                  </a:lnTo>
                  <a:lnTo>
                    <a:pt x="35" y="39"/>
                  </a:lnTo>
                  <a:lnTo>
                    <a:pt x="35" y="62"/>
                  </a:lnTo>
                  <a:lnTo>
                    <a:pt x="35" y="65"/>
                  </a:lnTo>
                  <a:lnTo>
                    <a:pt x="34" y="66"/>
                  </a:lnTo>
                  <a:lnTo>
                    <a:pt x="32" y="66"/>
                  </a:lnTo>
                  <a:lnTo>
                    <a:pt x="28" y="66"/>
                  </a:lnTo>
                  <a:lnTo>
                    <a:pt x="28" y="69"/>
                  </a:lnTo>
                  <a:lnTo>
                    <a:pt x="30" y="69"/>
                  </a:lnTo>
                  <a:lnTo>
                    <a:pt x="34" y="69"/>
                  </a:lnTo>
                  <a:lnTo>
                    <a:pt x="36" y="69"/>
                  </a:lnTo>
                  <a:lnTo>
                    <a:pt x="39" y="69"/>
                  </a:lnTo>
                  <a:lnTo>
                    <a:pt x="41" y="69"/>
                  </a:lnTo>
                  <a:lnTo>
                    <a:pt x="44" y="69"/>
                  </a:lnTo>
                  <a:lnTo>
                    <a:pt x="47" y="69"/>
                  </a:lnTo>
                  <a:lnTo>
                    <a:pt x="50" y="69"/>
                  </a:lnTo>
                  <a:lnTo>
                    <a:pt x="50" y="66"/>
                  </a:lnTo>
                  <a:lnTo>
                    <a:pt x="47" y="66"/>
                  </a:lnTo>
                  <a:lnTo>
                    <a:pt x="44" y="66"/>
                  </a:lnTo>
                  <a:lnTo>
                    <a:pt x="43" y="65"/>
                  </a:lnTo>
                  <a:lnTo>
                    <a:pt x="42" y="63"/>
                  </a:lnTo>
                  <a:lnTo>
                    <a:pt x="42" y="44"/>
                  </a:lnTo>
                  <a:lnTo>
                    <a:pt x="42" y="39"/>
                  </a:lnTo>
                  <a:lnTo>
                    <a:pt x="42" y="35"/>
                  </a:lnTo>
                  <a:lnTo>
                    <a:pt x="41" y="32"/>
                  </a:lnTo>
                  <a:lnTo>
                    <a:pt x="39" y="29"/>
                  </a:lnTo>
                  <a:lnTo>
                    <a:pt x="38" y="28"/>
                  </a:lnTo>
                  <a:lnTo>
                    <a:pt x="36" y="27"/>
                  </a:lnTo>
                  <a:lnTo>
                    <a:pt x="33" y="26"/>
                  </a:lnTo>
                  <a:lnTo>
                    <a:pt x="29" y="25"/>
                  </a:lnTo>
                  <a:lnTo>
                    <a:pt x="23" y="26"/>
                  </a:lnTo>
                  <a:lnTo>
                    <a:pt x="19" y="29"/>
                  </a:lnTo>
                  <a:lnTo>
                    <a:pt x="16" y="32"/>
                  </a:lnTo>
                  <a:lnTo>
                    <a:pt x="14" y="35"/>
                  </a:lnTo>
                  <a:lnTo>
                    <a:pt x="14" y="0"/>
                  </a:lnTo>
                  <a:lnTo>
                    <a:pt x="0" y="1"/>
                  </a:lnTo>
                  <a:lnTo>
                    <a:pt x="0" y="4"/>
                  </a:lnTo>
                  <a:lnTo>
                    <a:pt x="2" y="5"/>
                  </a:lnTo>
                  <a:lnTo>
                    <a:pt x="4" y="5"/>
                  </a:lnTo>
                  <a:lnTo>
                    <a:pt x="5" y="5"/>
                  </a:lnTo>
                  <a:lnTo>
                    <a:pt x="6" y="5"/>
                  </a:lnTo>
                  <a:lnTo>
                    <a:pt x="7" y="6"/>
                  </a:lnTo>
                  <a:lnTo>
                    <a:pt x="7" y="7"/>
                  </a:lnTo>
                  <a:lnTo>
                    <a:pt x="8" y="8"/>
                  </a:lnTo>
                  <a:lnTo>
                    <a:pt x="8" y="10"/>
                  </a:lnTo>
                  <a:lnTo>
                    <a:pt x="8"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80" name="Freeform 620"/>
            <p:cNvSpPr>
              <a:spLocks noChangeAspect="1" noEditPoints="1"/>
            </p:cNvSpPr>
            <p:nvPr/>
          </p:nvSpPr>
          <p:spPr bwMode="auto">
            <a:xfrm>
              <a:off x="2765" y="3576"/>
              <a:ext cx="44" cy="46"/>
            </a:xfrm>
            <a:custGeom>
              <a:avLst/>
              <a:gdLst>
                <a:gd name="T0" fmla="*/ 44 w 44"/>
                <a:gd name="T1" fmla="*/ 23 h 46"/>
                <a:gd name="T2" fmla="*/ 44 w 44"/>
                <a:gd name="T3" fmla="*/ 18 h 46"/>
                <a:gd name="T4" fmla="*/ 42 w 44"/>
                <a:gd name="T5" fmla="*/ 14 h 46"/>
                <a:gd name="T6" fmla="*/ 40 w 44"/>
                <a:gd name="T7" fmla="*/ 10 h 46"/>
                <a:gd name="T8" fmla="*/ 38 w 44"/>
                <a:gd name="T9" fmla="*/ 7 h 46"/>
                <a:gd name="T10" fmla="*/ 34 w 44"/>
                <a:gd name="T11" fmla="*/ 4 h 46"/>
                <a:gd name="T12" fmla="*/ 31 w 44"/>
                <a:gd name="T13" fmla="*/ 2 h 46"/>
                <a:gd name="T14" fmla="*/ 26 w 44"/>
                <a:gd name="T15" fmla="*/ 0 h 46"/>
                <a:gd name="T16" fmla="*/ 22 w 44"/>
                <a:gd name="T17" fmla="*/ 0 h 46"/>
                <a:gd name="T18" fmla="*/ 18 w 44"/>
                <a:gd name="T19" fmla="*/ 0 h 46"/>
                <a:gd name="T20" fmla="*/ 13 w 44"/>
                <a:gd name="T21" fmla="*/ 2 h 46"/>
                <a:gd name="T22" fmla="*/ 10 w 44"/>
                <a:gd name="T23" fmla="*/ 4 h 46"/>
                <a:gd name="T24" fmla="*/ 6 w 44"/>
                <a:gd name="T25" fmla="*/ 7 h 46"/>
                <a:gd name="T26" fmla="*/ 4 w 44"/>
                <a:gd name="T27" fmla="*/ 10 h 46"/>
                <a:gd name="T28" fmla="*/ 2 w 44"/>
                <a:gd name="T29" fmla="*/ 14 h 46"/>
                <a:gd name="T30" fmla="*/ 0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2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9 w 44"/>
                <a:gd name="T61" fmla="*/ 33 h 46"/>
                <a:gd name="T62" fmla="*/ 9 w 44"/>
                <a:gd name="T63" fmla="*/ 29 h 46"/>
                <a:gd name="T64" fmla="*/ 8 w 44"/>
                <a:gd name="T65" fmla="*/ 25 h 46"/>
                <a:gd name="T66" fmla="*/ 8 w 44"/>
                <a:gd name="T67" fmla="*/ 22 h 46"/>
                <a:gd name="T68" fmla="*/ 8 w 44"/>
                <a:gd name="T69" fmla="*/ 19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2" y="14"/>
                  </a:lnTo>
                  <a:lnTo>
                    <a:pt x="40" y="10"/>
                  </a:lnTo>
                  <a:lnTo>
                    <a:pt x="38" y="7"/>
                  </a:lnTo>
                  <a:lnTo>
                    <a:pt x="34" y="4"/>
                  </a:lnTo>
                  <a:lnTo>
                    <a:pt x="31" y="2"/>
                  </a:lnTo>
                  <a:lnTo>
                    <a:pt x="26" y="0"/>
                  </a:lnTo>
                  <a:lnTo>
                    <a:pt x="22" y="0"/>
                  </a:lnTo>
                  <a:lnTo>
                    <a:pt x="18" y="0"/>
                  </a:lnTo>
                  <a:lnTo>
                    <a:pt x="13" y="2"/>
                  </a:lnTo>
                  <a:lnTo>
                    <a:pt x="10" y="4"/>
                  </a:lnTo>
                  <a:lnTo>
                    <a:pt x="6" y="7"/>
                  </a:lnTo>
                  <a:lnTo>
                    <a:pt x="4" y="10"/>
                  </a:lnTo>
                  <a:lnTo>
                    <a:pt x="2" y="14"/>
                  </a:lnTo>
                  <a:lnTo>
                    <a:pt x="0" y="19"/>
                  </a:lnTo>
                  <a:lnTo>
                    <a:pt x="0" y="23"/>
                  </a:lnTo>
                  <a:lnTo>
                    <a:pt x="2" y="32"/>
                  </a:lnTo>
                  <a:lnTo>
                    <a:pt x="7" y="39"/>
                  </a:lnTo>
                  <a:lnTo>
                    <a:pt x="14" y="44"/>
                  </a:lnTo>
                  <a:lnTo>
                    <a:pt x="22" y="46"/>
                  </a:lnTo>
                  <a:lnTo>
                    <a:pt x="31" y="44"/>
                  </a:lnTo>
                  <a:lnTo>
                    <a:pt x="38" y="39"/>
                  </a:lnTo>
                  <a:lnTo>
                    <a:pt x="42" y="32"/>
                  </a:lnTo>
                  <a:lnTo>
                    <a:pt x="44" y="23"/>
                  </a:lnTo>
                  <a:close/>
                  <a:moveTo>
                    <a:pt x="22" y="43"/>
                  </a:moveTo>
                  <a:lnTo>
                    <a:pt x="19" y="43"/>
                  </a:lnTo>
                  <a:lnTo>
                    <a:pt x="16" y="41"/>
                  </a:lnTo>
                  <a:lnTo>
                    <a:pt x="13" y="39"/>
                  </a:lnTo>
                  <a:lnTo>
                    <a:pt x="11" y="36"/>
                  </a:lnTo>
                  <a:lnTo>
                    <a:pt x="9" y="33"/>
                  </a:lnTo>
                  <a:lnTo>
                    <a:pt x="9" y="29"/>
                  </a:lnTo>
                  <a:lnTo>
                    <a:pt x="8" y="25"/>
                  </a:lnTo>
                  <a:lnTo>
                    <a:pt x="8" y="22"/>
                  </a:lnTo>
                  <a:lnTo>
                    <a:pt x="8" y="19"/>
                  </a:lnTo>
                  <a:lnTo>
                    <a:pt x="9" y="16"/>
                  </a:lnTo>
                  <a:lnTo>
                    <a:pt x="9" y="12"/>
                  </a:lnTo>
                  <a:lnTo>
                    <a:pt x="11" y="9"/>
                  </a:lnTo>
                  <a:lnTo>
                    <a:pt x="13" y="6"/>
                  </a:lnTo>
                  <a:lnTo>
                    <a:pt x="16" y="4"/>
                  </a:lnTo>
                  <a:lnTo>
                    <a:pt x="19" y="2"/>
                  </a:lnTo>
                  <a:lnTo>
                    <a:pt x="22" y="2"/>
                  </a:lnTo>
                  <a:lnTo>
                    <a:pt x="25" y="2"/>
                  </a:lnTo>
                  <a:lnTo>
                    <a:pt x="28" y="4"/>
                  </a:lnTo>
                  <a:lnTo>
                    <a:pt x="31" y="6"/>
                  </a:lnTo>
                  <a:lnTo>
                    <a:pt x="33" y="9"/>
                  </a:lnTo>
                  <a:lnTo>
                    <a:pt x="35" y="12"/>
                  </a:lnTo>
                  <a:lnTo>
                    <a:pt x="36" y="16"/>
                  </a:lnTo>
                  <a:lnTo>
                    <a:pt x="36" y="19"/>
                  </a:lnTo>
                  <a:lnTo>
                    <a:pt x="36" y="22"/>
                  </a:lnTo>
                  <a:lnTo>
                    <a:pt x="36" y="25"/>
                  </a:lnTo>
                  <a:lnTo>
                    <a:pt x="36" y="29"/>
                  </a:lnTo>
                  <a:lnTo>
                    <a:pt x="35" y="32"/>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81" name="Freeform 621"/>
            <p:cNvSpPr>
              <a:spLocks noChangeAspect="1"/>
            </p:cNvSpPr>
            <p:nvPr/>
          </p:nvSpPr>
          <p:spPr bwMode="auto">
            <a:xfrm>
              <a:off x="2815" y="3576"/>
              <a:ext cx="33" cy="44"/>
            </a:xfrm>
            <a:custGeom>
              <a:avLst/>
              <a:gdLst>
                <a:gd name="T0" fmla="*/ 14 w 33"/>
                <a:gd name="T1" fmla="*/ 11 h 44"/>
                <a:gd name="T2" fmla="*/ 14 w 33"/>
                <a:gd name="T3" fmla="*/ 0 h 44"/>
                <a:gd name="T4" fmla="*/ 0 w 33"/>
                <a:gd name="T5" fmla="*/ 2 h 44"/>
                <a:gd name="T6" fmla="*/ 0 w 33"/>
                <a:gd name="T7" fmla="*/ 5 h 44"/>
                <a:gd name="T8" fmla="*/ 2 w 33"/>
                <a:gd name="T9" fmla="*/ 5 h 44"/>
                <a:gd name="T10" fmla="*/ 4 w 33"/>
                <a:gd name="T11" fmla="*/ 5 h 44"/>
                <a:gd name="T12" fmla="*/ 5 w 33"/>
                <a:gd name="T13" fmla="*/ 5 h 44"/>
                <a:gd name="T14" fmla="*/ 6 w 33"/>
                <a:gd name="T15" fmla="*/ 6 h 44"/>
                <a:gd name="T16" fmla="*/ 7 w 33"/>
                <a:gd name="T17" fmla="*/ 6 h 44"/>
                <a:gd name="T18" fmla="*/ 7 w 33"/>
                <a:gd name="T19" fmla="*/ 7 h 44"/>
                <a:gd name="T20" fmla="*/ 8 w 33"/>
                <a:gd name="T21" fmla="*/ 9 h 44"/>
                <a:gd name="T22" fmla="*/ 8 w 33"/>
                <a:gd name="T23" fmla="*/ 10 h 44"/>
                <a:gd name="T24" fmla="*/ 8 w 33"/>
                <a:gd name="T25" fmla="*/ 37 h 44"/>
                <a:gd name="T26" fmla="*/ 7 w 33"/>
                <a:gd name="T27" fmla="*/ 40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7 w 33"/>
                <a:gd name="T41" fmla="*/ 44 h 44"/>
                <a:gd name="T42" fmla="*/ 24 w 33"/>
                <a:gd name="T43" fmla="*/ 44 h 44"/>
                <a:gd name="T44" fmla="*/ 24 w 33"/>
                <a:gd name="T45" fmla="*/ 41 h 44"/>
                <a:gd name="T46" fmla="*/ 22 w 33"/>
                <a:gd name="T47" fmla="*/ 41 h 44"/>
                <a:gd name="T48" fmla="*/ 17 w 33"/>
                <a:gd name="T49" fmla="*/ 41 h 44"/>
                <a:gd name="T50" fmla="*/ 15 w 33"/>
                <a:gd name="T51" fmla="*/ 40 h 44"/>
                <a:gd name="T52" fmla="*/ 14 w 33"/>
                <a:gd name="T53" fmla="*/ 39 h 44"/>
                <a:gd name="T54" fmla="*/ 14 w 33"/>
                <a:gd name="T55" fmla="*/ 37 h 44"/>
                <a:gd name="T56" fmla="*/ 14 w 33"/>
                <a:gd name="T57" fmla="*/ 21 h 44"/>
                <a:gd name="T58" fmla="*/ 15 w 33"/>
                <a:gd name="T59" fmla="*/ 14 h 44"/>
                <a:gd name="T60" fmla="*/ 17 w 33"/>
                <a:gd name="T61" fmla="*/ 8 h 44"/>
                <a:gd name="T62" fmla="*/ 21 w 33"/>
                <a:gd name="T63" fmla="*/ 4 h 44"/>
                <a:gd name="T64" fmla="*/ 26 w 33"/>
                <a:gd name="T65" fmla="*/ 3 h 44"/>
                <a:gd name="T66" fmla="*/ 27 w 33"/>
                <a:gd name="T67" fmla="*/ 3 h 44"/>
                <a:gd name="T68" fmla="*/ 27 w 33"/>
                <a:gd name="T69" fmla="*/ 3 h 44"/>
                <a:gd name="T70" fmla="*/ 26 w 33"/>
                <a:gd name="T71" fmla="*/ 4 h 44"/>
                <a:gd name="T72" fmla="*/ 25 w 33"/>
                <a:gd name="T73" fmla="*/ 5 h 44"/>
                <a:gd name="T74" fmla="*/ 25 w 33"/>
                <a:gd name="T75" fmla="*/ 7 h 44"/>
                <a:gd name="T76" fmla="*/ 25 w 33"/>
                <a:gd name="T77" fmla="*/ 8 h 44"/>
                <a:gd name="T78" fmla="*/ 26 w 33"/>
                <a:gd name="T79" fmla="*/ 10 h 44"/>
                <a:gd name="T80" fmla="*/ 27 w 33"/>
                <a:gd name="T81" fmla="*/ 11 h 44"/>
                <a:gd name="T82" fmla="*/ 29 w 33"/>
                <a:gd name="T83" fmla="*/ 11 h 44"/>
                <a:gd name="T84" fmla="*/ 30 w 33"/>
                <a:gd name="T85" fmla="*/ 11 h 44"/>
                <a:gd name="T86" fmla="*/ 32 w 33"/>
                <a:gd name="T87" fmla="*/ 10 h 44"/>
                <a:gd name="T88" fmla="*/ 33 w 33"/>
                <a:gd name="T89" fmla="*/ 9 h 44"/>
                <a:gd name="T90" fmla="*/ 33 w 33"/>
                <a:gd name="T91" fmla="*/ 7 h 44"/>
                <a:gd name="T92" fmla="*/ 33 w 33"/>
                <a:gd name="T93" fmla="*/ 4 h 44"/>
                <a:gd name="T94" fmla="*/ 31 w 33"/>
                <a:gd name="T95" fmla="*/ 2 h 44"/>
                <a:gd name="T96" fmla="*/ 29 w 33"/>
                <a:gd name="T97" fmla="*/ 1 h 44"/>
                <a:gd name="T98" fmla="*/ 26 w 33"/>
                <a:gd name="T99" fmla="*/ 0 h 44"/>
                <a:gd name="T100" fmla="*/ 23 w 33"/>
                <a:gd name="T101" fmla="*/ 1 h 44"/>
                <a:gd name="T102" fmla="*/ 21 w 33"/>
                <a:gd name="T103" fmla="*/ 2 h 44"/>
                <a:gd name="T104" fmla="*/ 19 w 33"/>
                <a:gd name="T105" fmla="*/ 3 h 44"/>
                <a:gd name="T106" fmla="*/ 18 w 33"/>
                <a:gd name="T107" fmla="*/ 4 h 44"/>
                <a:gd name="T108" fmla="*/ 16 w 33"/>
                <a:gd name="T109" fmla="*/ 6 h 44"/>
                <a:gd name="T110" fmla="*/ 15 w 33"/>
                <a:gd name="T111" fmla="*/ 8 h 44"/>
                <a:gd name="T112" fmla="*/ 14 w 33"/>
                <a:gd name="T113" fmla="*/ 10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2"/>
                  </a:lnTo>
                  <a:lnTo>
                    <a:pt x="0" y="5"/>
                  </a:lnTo>
                  <a:lnTo>
                    <a:pt x="2" y="5"/>
                  </a:lnTo>
                  <a:lnTo>
                    <a:pt x="4" y="5"/>
                  </a:lnTo>
                  <a:lnTo>
                    <a:pt x="5" y="5"/>
                  </a:lnTo>
                  <a:lnTo>
                    <a:pt x="6" y="6"/>
                  </a:lnTo>
                  <a:lnTo>
                    <a:pt x="7" y="6"/>
                  </a:lnTo>
                  <a:lnTo>
                    <a:pt x="7" y="7"/>
                  </a:lnTo>
                  <a:lnTo>
                    <a:pt x="8" y="9"/>
                  </a:lnTo>
                  <a:lnTo>
                    <a:pt x="8" y="10"/>
                  </a:lnTo>
                  <a:lnTo>
                    <a:pt x="8" y="37"/>
                  </a:lnTo>
                  <a:lnTo>
                    <a:pt x="7" y="40"/>
                  </a:lnTo>
                  <a:lnTo>
                    <a:pt x="6" y="41"/>
                  </a:lnTo>
                  <a:lnTo>
                    <a:pt x="4" y="41"/>
                  </a:lnTo>
                  <a:lnTo>
                    <a:pt x="0" y="41"/>
                  </a:lnTo>
                  <a:lnTo>
                    <a:pt x="0" y="44"/>
                  </a:lnTo>
                  <a:lnTo>
                    <a:pt x="6" y="44"/>
                  </a:lnTo>
                  <a:lnTo>
                    <a:pt x="11" y="44"/>
                  </a:lnTo>
                  <a:lnTo>
                    <a:pt x="17" y="44"/>
                  </a:lnTo>
                  <a:lnTo>
                    <a:pt x="24" y="44"/>
                  </a:lnTo>
                  <a:lnTo>
                    <a:pt x="24" y="41"/>
                  </a:lnTo>
                  <a:lnTo>
                    <a:pt x="22" y="41"/>
                  </a:lnTo>
                  <a:lnTo>
                    <a:pt x="17" y="41"/>
                  </a:lnTo>
                  <a:lnTo>
                    <a:pt x="15" y="40"/>
                  </a:lnTo>
                  <a:lnTo>
                    <a:pt x="14" y="39"/>
                  </a:lnTo>
                  <a:lnTo>
                    <a:pt x="14" y="37"/>
                  </a:lnTo>
                  <a:lnTo>
                    <a:pt x="14" y="21"/>
                  </a:lnTo>
                  <a:lnTo>
                    <a:pt x="15" y="14"/>
                  </a:lnTo>
                  <a:lnTo>
                    <a:pt x="17" y="8"/>
                  </a:lnTo>
                  <a:lnTo>
                    <a:pt x="21" y="4"/>
                  </a:lnTo>
                  <a:lnTo>
                    <a:pt x="26" y="3"/>
                  </a:lnTo>
                  <a:lnTo>
                    <a:pt x="27" y="3"/>
                  </a:lnTo>
                  <a:lnTo>
                    <a:pt x="27" y="3"/>
                  </a:lnTo>
                  <a:lnTo>
                    <a:pt x="26" y="4"/>
                  </a:lnTo>
                  <a:lnTo>
                    <a:pt x="25" y="5"/>
                  </a:lnTo>
                  <a:lnTo>
                    <a:pt x="25" y="7"/>
                  </a:lnTo>
                  <a:lnTo>
                    <a:pt x="25" y="8"/>
                  </a:lnTo>
                  <a:lnTo>
                    <a:pt x="26" y="10"/>
                  </a:lnTo>
                  <a:lnTo>
                    <a:pt x="27" y="11"/>
                  </a:lnTo>
                  <a:lnTo>
                    <a:pt x="29" y="11"/>
                  </a:lnTo>
                  <a:lnTo>
                    <a:pt x="30" y="11"/>
                  </a:lnTo>
                  <a:lnTo>
                    <a:pt x="32" y="10"/>
                  </a:lnTo>
                  <a:lnTo>
                    <a:pt x="33" y="9"/>
                  </a:lnTo>
                  <a:lnTo>
                    <a:pt x="33" y="7"/>
                  </a:lnTo>
                  <a:lnTo>
                    <a:pt x="33" y="4"/>
                  </a:lnTo>
                  <a:lnTo>
                    <a:pt x="31" y="2"/>
                  </a:lnTo>
                  <a:lnTo>
                    <a:pt x="29" y="1"/>
                  </a:lnTo>
                  <a:lnTo>
                    <a:pt x="26" y="0"/>
                  </a:lnTo>
                  <a:lnTo>
                    <a:pt x="23" y="1"/>
                  </a:lnTo>
                  <a:lnTo>
                    <a:pt x="21" y="2"/>
                  </a:lnTo>
                  <a:lnTo>
                    <a:pt x="19" y="3"/>
                  </a:lnTo>
                  <a:lnTo>
                    <a:pt x="18" y="4"/>
                  </a:lnTo>
                  <a:lnTo>
                    <a:pt x="16" y="6"/>
                  </a:lnTo>
                  <a:lnTo>
                    <a:pt x="15" y="8"/>
                  </a:lnTo>
                  <a:lnTo>
                    <a:pt x="14"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82" name="Freeform 622"/>
            <p:cNvSpPr>
              <a:spLocks noChangeAspect="1"/>
            </p:cNvSpPr>
            <p:nvPr/>
          </p:nvSpPr>
          <p:spPr bwMode="auto">
            <a:xfrm>
              <a:off x="2854" y="3576"/>
              <a:ext cx="33" cy="46"/>
            </a:xfrm>
            <a:custGeom>
              <a:avLst/>
              <a:gdLst>
                <a:gd name="T0" fmla="*/ 19 w 33"/>
                <a:gd name="T1" fmla="*/ 25 h 46"/>
                <a:gd name="T2" fmla="*/ 22 w 33"/>
                <a:gd name="T3" fmla="*/ 26 h 46"/>
                <a:gd name="T4" fmla="*/ 25 w 33"/>
                <a:gd name="T5" fmla="*/ 28 h 46"/>
                <a:gd name="T6" fmla="*/ 28 w 33"/>
                <a:gd name="T7" fmla="*/ 32 h 46"/>
                <a:gd name="T8" fmla="*/ 28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3 w 33"/>
                <a:gd name="T21" fmla="*/ 28 h 46"/>
                <a:gd name="T22" fmla="*/ 1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9 w 33"/>
                <a:gd name="T47" fmla="*/ 22 h 46"/>
                <a:gd name="T48" fmla="*/ 23 w 33"/>
                <a:gd name="T49" fmla="*/ 19 h 46"/>
                <a:gd name="T50" fmla="*/ 17 w 33"/>
                <a:gd name="T51" fmla="*/ 17 h 46"/>
                <a:gd name="T52" fmla="*/ 13 w 33"/>
                <a:gd name="T53" fmla="*/ 17 h 46"/>
                <a:gd name="T54" fmla="*/ 9 w 33"/>
                <a:gd name="T55" fmla="*/ 15 h 46"/>
                <a:gd name="T56" fmla="*/ 6 w 33"/>
                <a:gd name="T57" fmla="*/ 13 h 46"/>
                <a:gd name="T58" fmla="*/ 5 w 33"/>
                <a:gd name="T59" fmla="*/ 9 h 46"/>
                <a:gd name="T60" fmla="*/ 8 w 33"/>
                <a:gd name="T61" fmla="*/ 4 h 46"/>
                <a:gd name="T62" fmla="*/ 16 w 33"/>
                <a:gd name="T63" fmla="*/ 2 h 46"/>
                <a:gd name="T64" fmla="*/ 23 w 33"/>
                <a:gd name="T65" fmla="*/ 3 h 46"/>
                <a:gd name="T66" fmla="*/ 26 w 33"/>
                <a:gd name="T67" fmla="*/ 7 h 46"/>
                <a:gd name="T68" fmla="*/ 28 w 33"/>
                <a:gd name="T69" fmla="*/ 11 h 46"/>
                <a:gd name="T70" fmla="*/ 28 w 33"/>
                <a:gd name="T71" fmla="*/ 14 h 46"/>
                <a:gd name="T72" fmla="*/ 29 w 33"/>
                <a:gd name="T73" fmla="*/ 15 h 46"/>
                <a:gd name="T74" fmla="*/ 30 w 33"/>
                <a:gd name="T75" fmla="*/ 14 h 46"/>
                <a:gd name="T76" fmla="*/ 30 w 33"/>
                <a:gd name="T77" fmla="*/ 12 h 46"/>
                <a:gd name="T78" fmla="*/ 30 w 33"/>
                <a:gd name="T79" fmla="*/ 0 h 46"/>
                <a:gd name="T80" fmla="*/ 29 w 33"/>
                <a:gd name="T81" fmla="*/ 0 h 46"/>
                <a:gd name="T82" fmla="*/ 27 w 33"/>
                <a:gd name="T83" fmla="*/ 2 h 46"/>
                <a:gd name="T84" fmla="*/ 23 w 33"/>
                <a:gd name="T85" fmla="*/ 1 h 46"/>
                <a:gd name="T86" fmla="*/ 18 w 33"/>
                <a:gd name="T87" fmla="*/ 0 h 46"/>
                <a:gd name="T88" fmla="*/ 9 w 33"/>
                <a:gd name="T89" fmla="*/ 1 h 46"/>
                <a:gd name="T90" fmla="*/ 1 w 33"/>
                <a:gd name="T91" fmla="*/ 8 h 46"/>
                <a:gd name="T92" fmla="*/ 2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5" y="28"/>
                  </a:lnTo>
                  <a:lnTo>
                    <a:pt x="27" y="30"/>
                  </a:lnTo>
                  <a:lnTo>
                    <a:pt x="28" y="32"/>
                  </a:lnTo>
                  <a:lnTo>
                    <a:pt x="28" y="34"/>
                  </a:lnTo>
                  <a:lnTo>
                    <a:pt x="28" y="38"/>
                  </a:lnTo>
                  <a:lnTo>
                    <a:pt x="25" y="41"/>
                  </a:lnTo>
                  <a:lnTo>
                    <a:pt x="22" y="43"/>
                  </a:lnTo>
                  <a:lnTo>
                    <a:pt x="17" y="43"/>
                  </a:lnTo>
                  <a:lnTo>
                    <a:pt x="14" y="43"/>
                  </a:lnTo>
                  <a:lnTo>
                    <a:pt x="11" y="42"/>
                  </a:lnTo>
                  <a:lnTo>
                    <a:pt x="9" y="41"/>
                  </a:lnTo>
                  <a:lnTo>
                    <a:pt x="8" y="39"/>
                  </a:lnTo>
                  <a:lnTo>
                    <a:pt x="6" y="37"/>
                  </a:lnTo>
                  <a:lnTo>
                    <a:pt x="5" y="35"/>
                  </a:lnTo>
                  <a:lnTo>
                    <a:pt x="4" y="32"/>
                  </a:lnTo>
                  <a:lnTo>
                    <a:pt x="3" y="29"/>
                  </a:lnTo>
                  <a:lnTo>
                    <a:pt x="3" y="28"/>
                  </a:lnTo>
                  <a:lnTo>
                    <a:pt x="2" y="28"/>
                  </a:lnTo>
                  <a:lnTo>
                    <a:pt x="1" y="28"/>
                  </a:lnTo>
                  <a:lnTo>
                    <a:pt x="0" y="30"/>
                  </a:lnTo>
                  <a:lnTo>
                    <a:pt x="0" y="43"/>
                  </a:lnTo>
                  <a:lnTo>
                    <a:pt x="1"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6"/>
                  </a:lnTo>
                  <a:lnTo>
                    <a:pt x="17" y="46"/>
                  </a:lnTo>
                  <a:lnTo>
                    <a:pt x="24" y="44"/>
                  </a:lnTo>
                  <a:lnTo>
                    <a:pt x="29" y="41"/>
                  </a:lnTo>
                  <a:lnTo>
                    <a:pt x="32" y="37"/>
                  </a:lnTo>
                  <a:lnTo>
                    <a:pt x="33" y="32"/>
                  </a:lnTo>
                  <a:lnTo>
                    <a:pt x="32" y="28"/>
                  </a:lnTo>
                  <a:lnTo>
                    <a:pt x="31" y="25"/>
                  </a:lnTo>
                  <a:lnTo>
                    <a:pt x="30" y="23"/>
                  </a:lnTo>
                  <a:lnTo>
                    <a:pt x="29" y="22"/>
                  </a:lnTo>
                  <a:lnTo>
                    <a:pt x="26" y="20"/>
                  </a:lnTo>
                  <a:lnTo>
                    <a:pt x="23" y="19"/>
                  </a:lnTo>
                  <a:lnTo>
                    <a:pt x="20" y="18"/>
                  </a:lnTo>
                  <a:lnTo>
                    <a:pt x="17" y="17"/>
                  </a:lnTo>
                  <a:lnTo>
                    <a:pt x="15" y="17"/>
                  </a:lnTo>
                  <a:lnTo>
                    <a:pt x="13" y="17"/>
                  </a:lnTo>
                  <a:lnTo>
                    <a:pt x="11" y="16"/>
                  </a:lnTo>
                  <a:lnTo>
                    <a:pt x="9" y="15"/>
                  </a:lnTo>
                  <a:lnTo>
                    <a:pt x="8" y="14"/>
                  </a:lnTo>
                  <a:lnTo>
                    <a:pt x="6" y="13"/>
                  </a:lnTo>
                  <a:lnTo>
                    <a:pt x="5" y="11"/>
                  </a:lnTo>
                  <a:lnTo>
                    <a:pt x="5" y="9"/>
                  </a:lnTo>
                  <a:lnTo>
                    <a:pt x="6" y="7"/>
                  </a:lnTo>
                  <a:lnTo>
                    <a:pt x="8" y="4"/>
                  </a:lnTo>
                  <a:lnTo>
                    <a:pt x="11" y="2"/>
                  </a:lnTo>
                  <a:lnTo>
                    <a:pt x="16" y="2"/>
                  </a:lnTo>
                  <a:lnTo>
                    <a:pt x="20" y="2"/>
                  </a:lnTo>
                  <a:lnTo>
                    <a:pt x="23" y="3"/>
                  </a:lnTo>
                  <a:lnTo>
                    <a:pt x="25" y="5"/>
                  </a:lnTo>
                  <a:lnTo>
                    <a:pt x="26" y="7"/>
                  </a:lnTo>
                  <a:lnTo>
                    <a:pt x="27" y="9"/>
                  </a:lnTo>
                  <a:lnTo>
                    <a:pt x="28" y="11"/>
                  </a:lnTo>
                  <a:lnTo>
                    <a:pt x="28" y="12"/>
                  </a:lnTo>
                  <a:lnTo>
                    <a:pt x="28" y="14"/>
                  </a:lnTo>
                  <a:lnTo>
                    <a:pt x="29" y="15"/>
                  </a:lnTo>
                  <a:lnTo>
                    <a:pt x="29" y="15"/>
                  </a:lnTo>
                  <a:lnTo>
                    <a:pt x="30" y="15"/>
                  </a:lnTo>
                  <a:lnTo>
                    <a:pt x="30" y="14"/>
                  </a:lnTo>
                  <a:lnTo>
                    <a:pt x="30" y="13"/>
                  </a:lnTo>
                  <a:lnTo>
                    <a:pt x="30" y="12"/>
                  </a:lnTo>
                  <a:lnTo>
                    <a:pt x="30" y="2"/>
                  </a:lnTo>
                  <a:lnTo>
                    <a:pt x="30" y="0"/>
                  </a:lnTo>
                  <a:lnTo>
                    <a:pt x="29" y="0"/>
                  </a:lnTo>
                  <a:lnTo>
                    <a:pt x="29" y="0"/>
                  </a:lnTo>
                  <a:lnTo>
                    <a:pt x="27" y="1"/>
                  </a:lnTo>
                  <a:lnTo>
                    <a:pt x="27" y="2"/>
                  </a:lnTo>
                  <a:lnTo>
                    <a:pt x="26" y="3"/>
                  </a:lnTo>
                  <a:lnTo>
                    <a:pt x="23" y="1"/>
                  </a:lnTo>
                  <a:lnTo>
                    <a:pt x="20" y="0"/>
                  </a:lnTo>
                  <a:lnTo>
                    <a:pt x="18" y="0"/>
                  </a:lnTo>
                  <a:lnTo>
                    <a:pt x="16" y="0"/>
                  </a:lnTo>
                  <a:lnTo>
                    <a:pt x="9" y="1"/>
                  </a:lnTo>
                  <a:lnTo>
                    <a:pt x="4" y="4"/>
                  </a:lnTo>
                  <a:lnTo>
                    <a:pt x="1" y="8"/>
                  </a:lnTo>
                  <a:lnTo>
                    <a:pt x="0" y="12"/>
                  </a:lnTo>
                  <a:lnTo>
                    <a:pt x="2" y="17"/>
                  </a:lnTo>
                  <a:lnTo>
                    <a:pt x="5" y="21"/>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83" name="Freeform 623"/>
            <p:cNvSpPr>
              <a:spLocks noChangeAspect="1"/>
            </p:cNvSpPr>
            <p:nvPr/>
          </p:nvSpPr>
          <p:spPr bwMode="auto">
            <a:xfrm>
              <a:off x="2896" y="3546"/>
              <a:ext cx="23" cy="99"/>
            </a:xfrm>
            <a:custGeom>
              <a:avLst/>
              <a:gdLst>
                <a:gd name="T0" fmla="*/ 23 w 23"/>
                <a:gd name="T1" fmla="*/ 50 h 99"/>
                <a:gd name="T2" fmla="*/ 23 w 23"/>
                <a:gd name="T3" fmla="*/ 43 h 99"/>
                <a:gd name="T4" fmla="*/ 22 w 23"/>
                <a:gd name="T5" fmla="*/ 35 h 99"/>
                <a:gd name="T6" fmla="*/ 20 w 23"/>
                <a:gd name="T7" fmla="*/ 27 h 99"/>
                <a:gd name="T8" fmla="*/ 17 w 23"/>
                <a:gd name="T9" fmla="*/ 18 h 99"/>
                <a:gd name="T10" fmla="*/ 12 w 23"/>
                <a:gd name="T11" fmla="*/ 10 h 99"/>
                <a:gd name="T12" fmla="*/ 7 w 23"/>
                <a:gd name="T13" fmla="*/ 4 h 99"/>
                <a:gd name="T14" fmla="*/ 3 w 23"/>
                <a:gd name="T15" fmla="*/ 1 h 99"/>
                <a:gd name="T16" fmla="*/ 1 w 23"/>
                <a:gd name="T17" fmla="*/ 0 h 99"/>
                <a:gd name="T18" fmla="*/ 0 w 23"/>
                <a:gd name="T19" fmla="*/ 0 h 99"/>
                <a:gd name="T20" fmla="*/ 0 w 23"/>
                <a:gd name="T21" fmla="*/ 1 h 99"/>
                <a:gd name="T22" fmla="*/ 0 w 23"/>
                <a:gd name="T23" fmla="*/ 1 h 99"/>
                <a:gd name="T24" fmla="*/ 0 w 23"/>
                <a:gd name="T25" fmla="*/ 1 h 99"/>
                <a:gd name="T26" fmla="*/ 1 w 23"/>
                <a:gd name="T27" fmla="*/ 2 h 99"/>
                <a:gd name="T28" fmla="*/ 2 w 23"/>
                <a:gd name="T29" fmla="*/ 3 h 99"/>
                <a:gd name="T30" fmla="*/ 9 w 23"/>
                <a:gd name="T31" fmla="*/ 12 h 99"/>
                <a:gd name="T32" fmla="*/ 13 w 23"/>
                <a:gd name="T33" fmla="*/ 22 h 99"/>
                <a:gd name="T34" fmla="*/ 16 w 23"/>
                <a:gd name="T35" fmla="*/ 35 h 99"/>
                <a:gd name="T36" fmla="*/ 17 w 23"/>
                <a:gd name="T37" fmla="*/ 50 h 99"/>
                <a:gd name="T38" fmla="*/ 17 w 23"/>
                <a:gd name="T39" fmla="*/ 62 h 99"/>
                <a:gd name="T40" fmla="*/ 14 w 23"/>
                <a:gd name="T41" fmla="*/ 75 h 99"/>
                <a:gd name="T42" fmla="*/ 9 w 23"/>
                <a:gd name="T43" fmla="*/ 86 h 99"/>
                <a:gd name="T44" fmla="*/ 1 w 23"/>
                <a:gd name="T45" fmla="*/ 97 h 99"/>
                <a:gd name="T46" fmla="*/ 0 w 23"/>
                <a:gd name="T47" fmla="*/ 98 h 99"/>
                <a:gd name="T48" fmla="*/ 0 w 23"/>
                <a:gd name="T49" fmla="*/ 98 h 99"/>
                <a:gd name="T50" fmla="*/ 0 w 23"/>
                <a:gd name="T51" fmla="*/ 99 h 99"/>
                <a:gd name="T52" fmla="*/ 1 w 23"/>
                <a:gd name="T53" fmla="*/ 99 h 99"/>
                <a:gd name="T54" fmla="*/ 3 w 23"/>
                <a:gd name="T55" fmla="*/ 98 h 99"/>
                <a:gd name="T56" fmla="*/ 7 w 23"/>
                <a:gd name="T57" fmla="*/ 94 h 99"/>
                <a:gd name="T58" fmla="*/ 12 w 23"/>
                <a:gd name="T59" fmla="*/ 88 h 99"/>
                <a:gd name="T60" fmla="*/ 17 w 23"/>
                <a:gd name="T61" fmla="*/ 80 h 99"/>
                <a:gd name="T62" fmla="*/ 20 w 23"/>
                <a:gd name="T63" fmla="*/ 72 h 99"/>
                <a:gd name="T64" fmla="*/ 22 w 23"/>
                <a:gd name="T65" fmla="*/ 64 h 99"/>
                <a:gd name="T66" fmla="*/ 23 w 23"/>
                <a:gd name="T67" fmla="*/ 56 h 99"/>
                <a:gd name="T68" fmla="*/ 23 w 23"/>
                <a:gd name="T69" fmla="*/ 5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9">
                  <a:moveTo>
                    <a:pt x="23" y="50"/>
                  </a:moveTo>
                  <a:lnTo>
                    <a:pt x="23" y="43"/>
                  </a:lnTo>
                  <a:lnTo>
                    <a:pt x="22" y="35"/>
                  </a:lnTo>
                  <a:lnTo>
                    <a:pt x="20" y="27"/>
                  </a:lnTo>
                  <a:lnTo>
                    <a:pt x="17" y="18"/>
                  </a:lnTo>
                  <a:lnTo>
                    <a:pt x="12" y="10"/>
                  </a:lnTo>
                  <a:lnTo>
                    <a:pt x="7" y="4"/>
                  </a:lnTo>
                  <a:lnTo>
                    <a:pt x="3" y="1"/>
                  </a:lnTo>
                  <a:lnTo>
                    <a:pt x="1" y="0"/>
                  </a:lnTo>
                  <a:lnTo>
                    <a:pt x="0" y="0"/>
                  </a:lnTo>
                  <a:lnTo>
                    <a:pt x="0" y="1"/>
                  </a:lnTo>
                  <a:lnTo>
                    <a:pt x="0" y="1"/>
                  </a:lnTo>
                  <a:lnTo>
                    <a:pt x="0" y="1"/>
                  </a:lnTo>
                  <a:lnTo>
                    <a:pt x="1" y="2"/>
                  </a:lnTo>
                  <a:lnTo>
                    <a:pt x="2" y="3"/>
                  </a:lnTo>
                  <a:lnTo>
                    <a:pt x="9" y="12"/>
                  </a:lnTo>
                  <a:lnTo>
                    <a:pt x="13" y="22"/>
                  </a:lnTo>
                  <a:lnTo>
                    <a:pt x="16" y="35"/>
                  </a:lnTo>
                  <a:lnTo>
                    <a:pt x="17" y="50"/>
                  </a:lnTo>
                  <a:lnTo>
                    <a:pt x="17" y="62"/>
                  </a:lnTo>
                  <a:lnTo>
                    <a:pt x="14" y="75"/>
                  </a:lnTo>
                  <a:lnTo>
                    <a:pt x="9" y="86"/>
                  </a:lnTo>
                  <a:lnTo>
                    <a:pt x="1" y="97"/>
                  </a:lnTo>
                  <a:lnTo>
                    <a:pt x="0" y="98"/>
                  </a:lnTo>
                  <a:lnTo>
                    <a:pt x="0" y="98"/>
                  </a:lnTo>
                  <a:lnTo>
                    <a:pt x="0" y="99"/>
                  </a:lnTo>
                  <a:lnTo>
                    <a:pt x="1" y="99"/>
                  </a:lnTo>
                  <a:lnTo>
                    <a:pt x="3" y="98"/>
                  </a:lnTo>
                  <a:lnTo>
                    <a:pt x="7" y="94"/>
                  </a:lnTo>
                  <a:lnTo>
                    <a:pt x="12" y="88"/>
                  </a:lnTo>
                  <a:lnTo>
                    <a:pt x="17" y="80"/>
                  </a:lnTo>
                  <a:lnTo>
                    <a:pt x="20" y="72"/>
                  </a:lnTo>
                  <a:lnTo>
                    <a:pt x="22" y="64"/>
                  </a:lnTo>
                  <a:lnTo>
                    <a:pt x="23" y="56"/>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84" name="Freeform 624"/>
            <p:cNvSpPr>
              <a:spLocks noChangeAspect="1"/>
            </p:cNvSpPr>
            <p:nvPr/>
          </p:nvSpPr>
          <p:spPr bwMode="auto">
            <a:xfrm>
              <a:off x="710" y="3687"/>
              <a:ext cx="33" cy="53"/>
            </a:xfrm>
            <a:custGeom>
              <a:avLst/>
              <a:gdLst>
                <a:gd name="T0" fmla="*/ 18 w 33"/>
                <a:gd name="T1" fmla="*/ 37 h 53"/>
                <a:gd name="T2" fmla="*/ 19 w 33"/>
                <a:gd name="T3" fmla="*/ 36 h 53"/>
                <a:gd name="T4" fmla="*/ 21 w 33"/>
                <a:gd name="T5" fmla="*/ 34 h 53"/>
                <a:gd name="T6" fmla="*/ 23 w 33"/>
                <a:gd name="T7" fmla="*/ 33 h 53"/>
                <a:gd name="T8" fmla="*/ 24 w 33"/>
                <a:gd name="T9" fmla="*/ 32 h 53"/>
                <a:gd name="T10" fmla="*/ 27 w 33"/>
                <a:gd name="T11" fmla="*/ 29 h 53"/>
                <a:gd name="T12" fmla="*/ 30 w 33"/>
                <a:gd name="T13" fmla="*/ 25 h 53"/>
                <a:gd name="T14" fmla="*/ 33 w 33"/>
                <a:gd name="T15" fmla="*/ 21 h 53"/>
                <a:gd name="T16" fmla="*/ 33 w 33"/>
                <a:gd name="T17" fmla="*/ 16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5 h 53"/>
                <a:gd name="T30" fmla="*/ 1 w 33"/>
                <a:gd name="T31" fmla="*/ 9 h 53"/>
                <a:gd name="T32" fmla="*/ 0 w 33"/>
                <a:gd name="T33" fmla="*/ 15 h 53"/>
                <a:gd name="T34" fmla="*/ 0 w 33"/>
                <a:gd name="T35" fmla="*/ 17 h 53"/>
                <a:gd name="T36" fmla="*/ 1 w 33"/>
                <a:gd name="T37" fmla="*/ 18 h 53"/>
                <a:gd name="T38" fmla="*/ 3 w 33"/>
                <a:gd name="T39" fmla="*/ 19 h 53"/>
                <a:gd name="T40" fmla="*/ 4 w 33"/>
                <a:gd name="T41" fmla="*/ 19 h 53"/>
                <a:gd name="T42" fmla="*/ 5 w 33"/>
                <a:gd name="T43" fmla="*/ 19 h 53"/>
                <a:gd name="T44" fmla="*/ 7 w 33"/>
                <a:gd name="T45" fmla="*/ 18 h 53"/>
                <a:gd name="T46" fmla="*/ 8 w 33"/>
                <a:gd name="T47" fmla="*/ 17 h 53"/>
                <a:gd name="T48" fmla="*/ 8 w 33"/>
                <a:gd name="T49" fmla="*/ 15 h 53"/>
                <a:gd name="T50" fmla="*/ 7 w 33"/>
                <a:gd name="T51" fmla="*/ 12 h 53"/>
                <a:gd name="T52" fmla="*/ 6 w 33"/>
                <a:gd name="T53" fmla="*/ 11 h 53"/>
                <a:gd name="T54" fmla="*/ 4 w 33"/>
                <a:gd name="T55" fmla="*/ 11 h 53"/>
                <a:gd name="T56" fmla="*/ 3 w 33"/>
                <a:gd name="T57" fmla="*/ 11 h 53"/>
                <a:gd name="T58" fmla="*/ 5 w 33"/>
                <a:gd name="T59" fmla="*/ 7 h 53"/>
                <a:gd name="T60" fmla="*/ 8 w 33"/>
                <a:gd name="T61" fmla="*/ 5 h 53"/>
                <a:gd name="T62" fmla="*/ 11 w 33"/>
                <a:gd name="T63" fmla="*/ 3 h 53"/>
                <a:gd name="T64" fmla="*/ 15 w 33"/>
                <a:gd name="T65" fmla="*/ 3 h 53"/>
                <a:gd name="T66" fmla="*/ 20 w 33"/>
                <a:gd name="T67" fmla="*/ 4 h 53"/>
                <a:gd name="T68" fmla="*/ 23 w 33"/>
                <a:gd name="T69" fmla="*/ 7 h 53"/>
                <a:gd name="T70" fmla="*/ 25 w 33"/>
                <a:gd name="T71" fmla="*/ 11 h 53"/>
                <a:gd name="T72" fmla="*/ 26 w 33"/>
                <a:gd name="T73" fmla="*/ 16 h 53"/>
                <a:gd name="T74" fmla="*/ 25 w 33"/>
                <a:gd name="T75" fmla="*/ 22 h 53"/>
                <a:gd name="T76" fmla="*/ 22 w 33"/>
                <a:gd name="T77" fmla="*/ 27 h 53"/>
                <a:gd name="T78" fmla="*/ 17 w 33"/>
                <a:gd name="T79" fmla="*/ 33 h 53"/>
                <a:gd name="T80" fmla="*/ 11 w 33"/>
                <a:gd name="T81" fmla="*/ 40 h 53"/>
                <a:gd name="T82" fmla="*/ 1 w 33"/>
                <a:gd name="T83" fmla="*/ 50 h 53"/>
                <a:gd name="T84" fmla="*/ 0 w 33"/>
                <a:gd name="T85" fmla="*/ 51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3 h 53"/>
                <a:gd name="T102" fmla="*/ 30 w 33"/>
                <a:gd name="T103" fmla="*/ 44 h 53"/>
                <a:gd name="T104" fmla="*/ 29 w 33"/>
                <a:gd name="T105" fmla="*/ 46 h 53"/>
                <a:gd name="T106" fmla="*/ 28 w 33"/>
                <a:gd name="T107" fmla="*/ 46 h 53"/>
                <a:gd name="T108" fmla="*/ 26 w 33"/>
                <a:gd name="T109" fmla="*/ 47 h 53"/>
                <a:gd name="T110" fmla="*/ 23 w 33"/>
                <a:gd name="T111" fmla="*/ 47 h 53"/>
                <a:gd name="T112" fmla="*/ 21 w 33"/>
                <a:gd name="T113" fmla="*/ 47 h 53"/>
                <a:gd name="T114" fmla="*/ 7 w 33"/>
                <a:gd name="T115" fmla="*/ 47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4"/>
                  </a:lnTo>
                  <a:lnTo>
                    <a:pt x="23" y="33"/>
                  </a:lnTo>
                  <a:lnTo>
                    <a:pt x="24" y="32"/>
                  </a:lnTo>
                  <a:lnTo>
                    <a:pt x="27" y="29"/>
                  </a:lnTo>
                  <a:lnTo>
                    <a:pt x="30" y="25"/>
                  </a:lnTo>
                  <a:lnTo>
                    <a:pt x="33" y="21"/>
                  </a:lnTo>
                  <a:lnTo>
                    <a:pt x="33" y="16"/>
                  </a:lnTo>
                  <a:lnTo>
                    <a:pt x="32" y="9"/>
                  </a:lnTo>
                  <a:lnTo>
                    <a:pt x="28" y="4"/>
                  </a:lnTo>
                  <a:lnTo>
                    <a:pt x="23" y="1"/>
                  </a:lnTo>
                  <a:lnTo>
                    <a:pt x="15" y="0"/>
                  </a:lnTo>
                  <a:lnTo>
                    <a:pt x="9" y="1"/>
                  </a:lnTo>
                  <a:lnTo>
                    <a:pt x="4" y="5"/>
                  </a:lnTo>
                  <a:lnTo>
                    <a:pt x="1" y="9"/>
                  </a:lnTo>
                  <a:lnTo>
                    <a:pt x="0" y="15"/>
                  </a:lnTo>
                  <a:lnTo>
                    <a:pt x="0" y="17"/>
                  </a:lnTo>
                  <a:lnTo>
                    <a:pt x="1" y="18"/>
                  </a:lnTo>
                  <a:lnTo>
                    <a:pt x="3" y="19"/>
                  </a:lnTo>
                  <a:lnTo>
                    <a:pt x="4" y="19"/>
                  </a:lnTo>
                  <a:lnTo>
                    <a:pt x="5" y="19"/>
                  </a:lnTo>
                  <a:lnTo>
                    <a:pt x="7" y="18"/>
                  </a:lnTo>
                  <a:lnTo>
                    <a:pt x="8" y="17"/>
                  </a:lnTo>
                  <a:lnTo>
                    <a:pt x="8" y="15"/>
                  </a:lnTo>
                  <a:lnTo>
                    <a:pt x="7" y="12"/>
                  </a:lnTo>
                  <a:lnTo>
                    <a:pt x="6" y="11"/>
                  </a:lnTo>
                  <a:lnTo>
                    <a:pt x="4" y="11"/>
                  </a:lnTo>
                  <a:lnTo>
                    <a:pt x="3" y="11"/>
                  </a:lnTo>
                  <a:lnTo>
                    <a:pt x="5" y="7"/>
                  </a:lnTo>
                  <a:lnTo>
                    <a:pt x="8" y="5"/>
                  </a:lnTo>
                  <a:lnTo>
                    <a:pt x="11" y="3"/>
                  </a:lnTo>
                  <a:lnTo>
                    <a:pt x="15" y="3"/>
                  </a:lnTo>
                  <a:lnTo>
                    <a:pt x="20" y="4"/>
                  </a:lnTo>
                  <a:lnTo>
                    <a:pt x="23" y="7"/>
                  </a:lnTo>
                  <a:lnTo>
                    <a:pt x="25" y="11"/>
                  </a:lnTo>
                  <a:lnTo>
                    <a:pt x="26" y="16"/>
                  </a:lnTo>
                  <a:lnTo>
                    <a:pt x="25" y="22"/>
                  </a:lnTo>
                  <a:lnTo>
                    <a:pt x="22" y="27"/>
                  </a:lnTo>
                  <a:lnTo>
                    <a:pt x="17" y="33"/>
                  </a:lnTo>
                  <a:lnTo>
                    <a:pt x="11" y="40"/>
                  </a:lnTo>
                  <a:lnTo>
                    <a:pt x="1" y="50"/>
                  </a:lnTo>
                  <a:lnTo>
                    <a:pt x="0" y="51"/>
                  </a:lnTo>
                  <a:lnTo>
                    <a:pt x="0" y="51"/>
                  </a:lnTo>
                  <a:lnTo>
                    <a:pt x="0" y="52"/>
                  </a:lnTo>
                  <a:lnTo>
                    <a:pt x="0" y="53"/>
                  </a:lnTo>
                  <a:lnTo>
                    <a:pt x="31" y="53"/>
                  </a:lnTo>
                  <a:lnTo>
                    <a:pt x="33" y="39"/>
                  </a:lnTo>
                  <a:lnTo>
                    <a:pt x="31" y="39"/>
                  </a:lnTo>
                  <a:lnTo>
                    <a:pt x="31" y="40"/>
                  </a:lnTo>
                  <a:lnTo>
                    <a:pt x="30" y="43"/>
                  </a:lnTo>
                  <a:lnTo>
                    <a:pt x="30" y="44"/>
                  </a:lnTo>
                  <a:lnTo>
                    <a:pt x="29" y="46"/>
                  </a:lnTo>
                  <a:lnTo>
                    <a:pt x="28" y="46"/>
                  </a:lnTo>
                  <a:lnTo>
                    <a:pt x="26" y="47"/>
                  </a:lnTo>
                  <a:lnTo>
                    <a:pt x="23" y="47"/>
                  </a:lnTo>
                  <a:lnTo>
                    <a:pt x="21" y="47"/>
                  </a:lnTo>
                  <a:lnTo>
                    <a:pt x="7" y="47"/>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85" name="Freeform 625"/>
            <p:cNvSpPr>
              <a:spLocks noChangeAspect="1" noEditPoints="1"/>
            </p:cNvSpPr>
            <p:nvPr/>
          </p:nvSpPr>
          <p:spPr bwMode="auto">
            <a:xfrm>
              <a:off x="750" y="3686"/>
              <a:ext cx="38" cy="54"/>
            </a:xfrm>
            <a:custGeom>
              <a:avLst/>
              <a:gdLst>
                <a:gd name="T0" fmla="*/ 29 w 38"/>
                <a:gd name="T1" fmla="*/ 3 h 54"/>
                <a:gd name="T2" fmla="*/ 29 w 38"/>
                <a:gd name="T3" fmla="*/ 2 h 54"/>
                <a:gd name="T4" fmla="*/ 29 w 38"/>
                <a:gd name="T5" fmla="*/ 1 h 54"/>
                <a:gd name="T6" fmla="*/ 28 w 38"/>
                <a:gd name="T7" fmla="*/ 1 h 54"/>
                <a:gd name="T8" fmla="*/ 27 w 38"/>
                <a:gd name="T9" fmla="*/ 0 h 54"/>
                <a:gd name="T10" fmla="*/ 26 w 38"/>
                <a:gd name="T11" fmla="*/ 1 h 54"/>
                <a:gd name="T12" fmla="*/ 26 w 38"/>
                <a:gd name="T13" fmla="*/ 2 h 54"/>
                <a:gd name="T14" fmla="*/ 0 w 38"/>
                <a:gd name="T15" fmla="*/ 39 h 54"/>
                <a:gd name="T16" fmla="*/ 0 w 38"/>
                <a:gd name="T17" fmla="*/ 41 h 54"/>
                <a:gd name="T18" fmla="*/ 23 w 38"/>
                <a:gd name="T19" fmla="*/ 41 h 54"/>
                <a:gd name="T20" fmla="*/ 23 w 38"/>
                <a:gd name="T21" fmla="*/ 48 h 54"/>
                <a:gd name="T22" fmla="*/ 22 w 38"/>
                <a:gd name="T23" fmla="*/ 50 h 54"/>
                <a:gd name="T24" fmla="*/ 22 w 38"/>
                <a:gd name="T25" fmla="*/ 51 h 54"/>
                <a:gd name="T26" fmla="*/ 20 w 38"/>
                <a:gd name="T27" fmla="*/ 51 h 54"/>
                <a:gd name="T28" fmla="*/ 16 w 38"/>
                <a:gd name="T29" fmla="*/ 52 h 54"/>
                <a:gd name="T30" fmla="*/ 14 w 38"/>
                <a:gd name="T31" fmla="*/ 52 h 54"/>
                <a:gd name="T32" fmla="*/ 14 w 38"/>
                <a:gd name="T33" fmla="*/ 54 h 54"/>
                <a:gd name="T34" fmla="*/ 18 w 38"/>
                <a:gd name="T35" fmla="*/ 54 h 54"/>
                <a:gd name="T36" fmla="*/ 21 w 38"/>
                <a:gd name="T37" fmla="*/ 54 h 54"/>
                <a:gd name="T38" fmla="*/ 23 w 38"/>
                <a:gd name="T39" fmla="*/ 54 h 54"/>
                <a:gd name="T40" fmla="*/ 26 w 38"/>
                <a:gd name="T41" fmla="*/ 54 h 54"/>
                <a:gd name="T42" fmla="*/ 29 w 38"/>
                <a:gd name="T43" fmla="*/ 54 h 54"/>
                <a:gd name="T44" fmla="*/ 31 w 38"/>
                <a:gd name="T45" fmla="*/ 54 h 54"/>
                <a:gd name="T46" fmla="*/ 33 w 38"/>
                <a:gd name="T47" fmla="*/ 54 h 54"/>
                <a:gd name="T48" fmla="*/ 37 w 38"/>
                <a:gd name="T49" fmla="*/ 54 h 54"/>
                <a:gd name="T50" fmla="*/ 37 w 38"/>
                <a:gd name="T51" fmla="*/ 52 h 54"/>
                <a:gd name="T52" fmla="*/ 36 w 38"/>
                <a:gd name="T53" fmla="*/ 52 h 54"/>
                <a:gd name="T54" fmla="*/ 32 w 38"/>
                <a:gd name="T55" fmla="*/ 51 h 54"/>
                <a:gd name="T56" fmla="*/ 30 w 38"/>
                <a:gd name="T57" fmla="*/ 51 h 54"/>
                <a:gd name="T58" fmla="*/ 29 w 38"/>
                <a:gd name="T59" fmla="*/ 50 h 54"/>
                <a:gd name="T60" fmla="*/ 29 w 38"/>
                <a:gd name="T61" fmla="*/ 48 h 54"/>
                <a:gd name="T62" fmla="*/ 29 w 38"/>
                <a:gd name="T63" fmla="*/ 41 h 54"/>
                <a:gd name="T64" fmla="*/ 38 w 38"/>
                <a:gd name="T65" fmla="*/ 41 h 54"/>
                <a:gd name="T66" fmla="*/ 38 w 38"/>
                <a:gd name="T67" fmla="*/ 39 h 54"/>
                <a:gd name="T68" fmla="*/ 29 w 38"/>
                <a:gd name="T69" fmla="*/ 39 h 54"/>
                <a:gd name="T70" fmla="*/ 29 w 38"/>
                <a:gd name="T71" fmla="*/ 3 h 54"/>
                <a:gd name="T72" fmla="*/ 23 w 38"/>
                <a:gd name="T73" fmla="*/ 9 h 54"/>
                <a:gd name="T74" fmla="*/ 23 w 38"/>
                <a:gd name="T75" fmla="*/ 39 h 54"/>
                <a:gd name="T76" fmla="*/ 3 w 38"/>
                <a:gd name="T77" fmla="*/ 39 h 54"/>
                <a:gd name="T78" fmla="*/ 23 w 38"/>
                <a:gd name="T79"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54">
                  <a:moveTo>
                    <a:pt x="29" y="3"/>
                  </a:moveTo>
                  <a:lnTo>
                    <a:pt x="29" y="2"/>
                  </a:lnTo>
                  <a:lnTo>
                    <a:pt x="29" y="1"/>
                  </a:lnTo>
                  <a:lnTo>
                    <a:pt x="28" y="1"/>
                  </a:lnTo>
                  <a:lnTo>
                    <a:pt x="27" y="0"/>
                  </a:lnTo>
                  <a:lnTo>
                    <a:pt x="26" y="1"/>
                  </a:lnTo>
                  <a:lnTo>
                    <a:pt x="26" y="2"/>
                  </a:lnTo>
                  <a:lnTo>
                    <a:pt x="0" y="39"/>
                  </a:lnTo>
                  <a:lnTo>
                    <a:pt x="0" y="41"/>
                  </a:lnTo>
                  <a:lnTo>
                    <a:pt x="23" y="41"/>
                  </a:lnTo>
                  <a:lnTo>
                    <a:pt x="23" y="48"/>
                  </a:lnTo>
                  <a:lnTo>
                    <a:pt x="22" y="50"/>
                  </a:lnTo>
                  <a:lnTo>
                    <a:pt x="22" y="51"/>
                  </a:lnTo>
                  <a:lnTo>
                    <a:pt x="20" y="51"/>
                  </a:lnTo>
                  <a:lnTo>
                    <a:pt x="16" y="52"/>
                  </a:lnTo>
                  <a:lnTo>
                    <a:pt x="14" y="52"/>
                  </a:lnTo>
                  <a:lnTo>
                    <a:pt x="14" y="54"/>
                  </a:lnTo>
                  <a:lnTo>
                    <a:pt x="18" y="54"/>
                  </a:lnTo>
                  <a:lnTo>
                    <a:pt x="21" y="54"/>
                  </a:lnTo>
                  <a:lnTo>
                    <a:pt x="23" y="54"/>
                  </a:lnTo>
                  <a:lnTo>
                    <a:pt x="26" y="54"/>
                  </a:lnTo>
                  <a:lnTo>
                    <a:pt x="29" y="54"/>
                  </a:lnTo>
                  <a:lnTo>
                    <a:pt x="31" y="54"/>
                  </a:lnTo>
                  <a:lnTo>
                    <a:pt x="33" y="54"/>
                  </a:lnTo>
                  <a:lnTo>
                    <a:pt x="37" y="54"/>
                  </a:lnTo>
                  <a:lnTo>
                    <a:pt x="37" y="52"/>
                  </a:lnTo>
                  <a:lnTo>
                    <a:pt x="36" y="52"/>
                  </a:lnTo>
                  <a:lnTo>
                    <a:pt x="32" y="51"/>
                  </a:lnTo>
                  <a:lnTo>
                    <a:pt x="30" y="51"/>
                  </a:lnTo>
                  <a:lnTo>
                    <a:pt x="29" y="50"/>
                  </a:lnTo>
                  <a:lnTo>
                    <a:pt x="29" y="48"/>
                  </a:lnTo>
                  <a:lnTo>
                    <a:pt x="29" y="41"/>
                  </a:lnTo>
                  <a:lnTo>
                    <a:pt x="38" y="41"/>
                  </a:lnTo>
                  <a:lnTo>
                    <a:pt x="38" y="39"/>
                  </a:lnTo>
                  <a:lnTo>
                    <a:pt x="29" y="39"/>
                  </a:lnTo>
                  <a:lnTo>
                    <a:pt x="29" y="3"/>
                  </a:lnTo>
                  <a:close/>
                  <a:moveTo>
                    <a:pt x="23" y="9"/>
                  </a:moveTo>
                  <a:lnTo>
                    <a:pt x="23" y="39"/>
                  </a:lnTo>
                  <a:lnTo>
                    <a:pt x="3" y="39"/>
                  </a:lnTo>
                  <a:lnTo>
                    <a:pt x="23"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86" name="Freeform 626"/>
            <p:cNvSpPr>
              <a:spLocks noChangeAspect="1" noEditPoints="1"/>
            </p:cNvSpPr>
            <p:nvPr/>
          </p:nvSpPr>
          <p:spPr bwMode="auto">
            <a:xfrm>
              <a:off x="797" y="3706"/>
              <a:ext cx="9" cy="34"/>
            </a:xfrm>
            <a:custGeom>
              <a:avLst/>
              <a:gdLst>
                <a:gd name="T0" fmla="*/ 9 w 9"/>
                <a:gd name="T1" fmla="*/ 4 h 34"/>
                <a:gd name="T2" fmla="*/ 9 w 9"/>
                <a:gd name="T3" fmla="*/ 3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8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7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3"/>
                  </a:lnTo>
                  <a:lnTo>
                    <a:pt x="8" y="1"/>
                  </a:lnTo>
                  <a:lnTo>
                    <a:pt x="7" y="0"/>
                  </a:lnTo>
                  <a:lnTo>
                    <a:pt x="5" y="0"/>
                  </a:lnTo>
                  <a:lnTo>
                    <a:pt x="3" y="0"/>
                  </a:lnTo>
                  <a:lnTo>
                    <a:pt x="2" y="1"/>
                  </a:lnTo>
                  <a:lnTo>
                    <a:pt x="1" y="3"/>
                  </a:lnTo>
                  <a:lnTo>
                    <a:pt x="0" y="4"/>
                  </a:lnTo>
                  <a:lnTo>
                    <a:pt x="1" y="6"/>
                  </a:lnTo>
                  <a:lnTo>
                    <a:pt x="2" y="8"/>
                  </a:lnTo>
                  <a:lnTo>
                    <a:pt x="3" y="8"/>
                  </a:lnTo>
                  <a:lnTo>
                    <a:pt x="5" y="9"/>
                  </a:lnTo>
                  <a:lnTo>
                    <a:pt x="7" y="8"/>
                  </a:lnTo>
                  <a:lnTo>
                    <a:pt x="8" y="7"/>
                  </a:lnTo>
                  <a:lnTo>
                    <a:pt x="9" y="6"/>
                  </a:lnTo>
                  <a:lnTo>
                    <a:pt x="9" y="4"/>
                  </a:lnTo>
                  <a:close/>
                  <a:moveTo>
                    <a:pt x="9" y="30"/>
                  </a:moveTo>
                  <a:lnTo>
                    <a:pt x="9" y="28"/>
                  </a:lnTo>
                  <a:lnTo>
                    <a:pt x="8" y="27"/>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87" name="Freeform 627"/>
            <p:cNvSpPr>
              <a:spLocks noChangeAspect="1" noEditPoints="1"/>
            </p:cNvSpPr>
            <p:nvPr/>
          </p:nvSpPr>
          <p:spPr bwMode="auto">
            <a:xfrm>
              <a:off x="1766" y="3669"/>
              <a:ext cx="71" cy="71"/>
            </a:xfrm>
            <a:custGeom>
              <a:avLst/>
              <a:gdLst>
                <a:gd name="T0" fmla="*/ 38 w 71"/>
                <a:gd name="T1" fmla="*/ 2 h 71"/>
                <a:gd name="T2" fmla="*/ 38 w 71"/>
                <a:gd name="T3" fmla="*/ 1 h 71"/>
                <a:gd name="T4" fmla="*/ 37 w 71"/>
                <a:gd name="T5" fmla="*/ 0 h 71"/>
                <a:gd name="T6" fmla="*/ 37 w 71"/>
                <a:gd name="T7" fmla="*/ 0 h 71"/>
                <a:gd name="T8" fmla="*/ 36 w 71"/>
                <a:gd name="T9" fmla="*/ 0 h 71"/>
                <a:gd name="T10" fmla="*/ 34 w 71"/>
                <a:gd name="T11" fmla="*/ 0 h 71"/>
                <a:gd name="T12" fmla="*/ 33 w 71"/>
                <a:gd name="T13" fmla="*/ 2 h 71"/>
                <a:gd name="T14" fmla="*/ 11 w 71"/>
                <a:gd name="T15" fmla="*/ 61 h 71"/>
                <a:gd name="T16" fmla="*/ 11 w 71"/>
                <a:gd name="T17" fmla="*/ 62 h 71"/>
                <a:gd name="T18" fmla="*/ 10 w 71"/>
                <a:gd name="T19" fmla="*/ 63 h 71"/>
                <a:gd name="T20" fmla="*/ 10 w 71"/>
                <a:gd name="T21" fmla="*/ 64 h 71"/>
                <a:gd name="T22" fmla="*/ 9 w 71"/>
                <a:gd name="T23" fmla="*/ 65 h 71"/>
                <a:gd name="T24" fmla="*/ 7 w 71"/>
                <a:gd name="T25" fmla="*/ 66 h 71"/>
                <a:gd name="T26" fmla="*/ 5 w 71"/>
                <a:gd name="T27" fmla="*/ 67 h 71"/>
                <a:gd name="T28" fmla="*/ 3 w 71"/>
                <a:gd name="T29" fmla="*/ 68 h 71"/>
                <a:gd name="T30" fmla="*/ 0 w 71"/>
                <a:gd name="T31" fmla="*/ 68 h 71"/>
                <a:gd name="T32" fmla="*/ 0 w 71"/>
                <a:gd name="T33" fmla="*/ 71 h 71"/>
                <a:gd name="T34" fmla="*/ 4 w 71"/>
                <a:gd name="T35" fmla="*/ 71 h 71"/>
                <a:gd name="T36" fmla="*/ 10 w 71"/>
                <a:gd name="T37" fmla="*/ 71 h 71"/>
                <a:gd name="T38" fmla="*/ 13 w 71"/>
                <a:gd name="T39" fmla="*/ 71 h 71"/>
                <a:gd name="T40" fmla="*/ 17 w 71"/>
                <a:gd name="T41" fmla="*/ 71 h 71"/>
                <a:gd name="T42" fmla="*/ 20 w 71"/>
                <a:gd name="T43" fmla="*/ 71 h 71"/>
                <a:gd name="T44" fmla="*/ 21 w 71"/>
                <a:gd name="T45" fmla="*/ 71 h 71"/>
                <a:gd name="T46" fmla="*/ 21 w 71"/>
                <a:gd name="T47" fmla="*/ 68 h 71"/>
                <a:gd name="T48" fmla="*/ 18 w 71"/>
                <a:gd name="T49" fmla="*/ 68 h 71"/>
                <a:gd name="T50" fmla="*/ 16 w 71"/>
                <a:gd name="T51" fmla="*/ 67 h 71"/>
                <a:gd name="T52" fmla="*/ 15 w 71"/>
                <a:gd name="T53" fmla="*/ 65 h 71"/>
                <a:gd name="T54" fmla="*/ 14 w 71"/>
                <a:gd name="T55" fmla="*/ 63 h 71"/>
                <a:gd name="T56" fmla="*/ 14 w 71"/>
                <a:gd name="T57" fmla="*/ 62 h 71"/>
                <a:gd name="T58" fmla="*/ 15 w 71"/>
                <a:gd name="T59" fmla="*/ 61 h 71"/>
                <a:gd name="T60" fmla="*/ 19 w 71"/>
                <a:gd name="T61" fmla="*/ 48 h 71"/>
                <a:gd name="T62" fmla="*/ 46 w 71"/>
                <a:gd name="T63" fmla="*/ 48 h 71"/>
                <a:gd name="T64" fmla="*/ 52 w 71"/>
                <a:gd name="T65" fmla="*/ 63 h 71"/>
                <a:gd name="T66" fmla="*/ 52 w 71"/>
                <a:gd name="T67" fmla="*/ 65 h 71"/>
                <a:gd name="T68" fmla="*/ 52 w 71"/>
                <a:gd name="T69" fmla="*/ 65 h 71"/>
                <a:gd name="T70" fmla="*/ 51 w 71"/>
                <a:gd name="T71" fmla="*/ 67 h 71"/>
                <a:gd name="T72" fmla="*/ 49 w 71"/>
                <a:gd name="T73" fmla="*/ 68 h 71"/>
                <a:gd name="T74" fmla="*/ 46 w 71"/>
                <a:gd name="T75" fmla="*/ 68 h 71"/>
                <a:gd name="T76" fmla="*/ 44 w 71"/>
                <a:gd name="T77" fmla="*/ 68 h 71"/>
                <a:gd name="T78" fmla="*/ 44 w 71"/>
                <a:gd name="T79" fmla="*/ 71 h 71"/>
                <a:gd name="T80" fmla="*/ 47 w 71"/>
                <a:gd name="T81" fmla="*/ 71 h 71"/>
                <a:gd name="T82" fmla="*/ 51 w 71"/>
                <a:gd name="T83" fmla="*/ 71 h 71"/>
                <a:gd name="T84" fmla="*/ 55 w 71"/>
                <a:gd name="T85" fmla="*/ 71 h 71"/>
                <a:gd name="T86" fmla="*/ 58 w 71"/>
                <a:gd name="T87" fmla="*/ 71 h 71"/>
                <a:gd name="T88" fmla="*/ 71 w 71"/>
                <a:gd name="T89" fmla="*/ 71 h 71"/>
                <a:gd name="T90" fmla="*/ 71 w 71"/>
                <a:gd name="T91" fmla="*/ 68 h 71"/>
                <a:gd name="T92" fmla="*/ 70 w 71"/>
                <a:gd name="T93" fmla="*/ 68 h 71"/>
                <a:gd name="T94" fmla="*/ 66 w 71"/>
                <a:gd name="T95" fmla="*/ 68 h 71"/>
                <a:gd name="T96" fmla="*/ 63 w 71"/>
                <a:gd name="T97" fmla="*/ 67 h 71"/>
                <a:gd name="T98" fmla="*/ 62 w 71"/>
                <a:gd name="T99" fmla="*/ 66 h 71"/>
                <a:gd name="T100" fmla="*/ 61 w 71"/>
                <a:gd name="T101" fmla="*/ 64 h 71"/>
                <a:gd name="T102" fmla="*/ 38 w 71"/>
                <a:gd name="T103" fmla="*/ 2 h 71"/>
                <a:gd name="T104" fmla="*/ 45 w 71"/>
                <a:gd name="T105" fmla="*/ 45 h 71"/>
                <a:gd name="T106" fmla="*/ 20 w 71"/>
                <a:gd name="T107" fmla="*/ 45 h 71"/>
                <a:gd name="T108" fmla="*/ 33 w 71"/>
                <a:gd name="T109" fmla="*/ 12 h 71"/>
                <a:gd name="T110" fmla="*/ 45 w 71"/>
                <a:gd name="T111"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1">
                  <a:moveTo>
                    <a:pt x="38" y="2"/>
                  </a:moveTo>
                  <a:lnTo>
                    <a:pt x="38" y="1"/>
                  </a:lnTo>
                  <a:lnTo>
                    <a:pt x="37" y="0"/>
                  </a:lnTo>
                  <a:lnTo>
                    <a:pt x="37" y="0"/>
                  </a:lnTo>
                  <a:lnTo>
                    <a:pt x="36" y="0"/>
                  </a:lnTo>
                  <a:lnTo>
                    <a:pt x="34" y="0"/>
                  </a:lnTo>
                  <a:lnTo>
                    <a:pt x="33" y="2"/>
                  </a:lnTo>
                  <a:lnTo>
                    <a:pt x="11" y="61"/>
                  </a:lnTo>
                  <a:lnTo>
                    <a:pt x="11" y="62"/>
                  </a:lnTo>
                  <a:lnTo>
                    <a:pt x="10" y="63"/>
                  </a:lnTo>
                  <a:lnTo>
                    <a:pt x="10" y="64"/>
                  </a:lnTo>
                  <a:lnTo>
                    <a:pt x="9" y="65"/>
                  </a:lnTo>
                  <a:lnTo>
                    <a:pt x="7" y="66"/>
                  </a:lnTo>
                  <a:lnTo>
                    <a:pt x="5" y="67"/>
                  </a:lnTo>
                  <a:lnTo>
                    <a:pt x="3" y="68"/>
                  </a:lnTo>
                  <a:lnTo>
                    <a:pt x="0" y="68"/>
                  </a:lnTo>
                  <a:lnTo>
                    <a:pt x="0" y="71"/>
                  </a:lnTo>
                  <a:lnTo>
                    <a:pt x="4" y="71"/>
                  </a:lnTo>
                  <a:lnTo>
                    <a:pt x="10" y="71"/>
                  </a:lnTo>
                  <a:lnTo>
                    <a:pt x="13" y="71"/>
                  </a:lnTo>
                  <a:lnTo>
                    <a:pt x="17" y="71"/>
                  </a:lnTo>
                  <a:lnTo>
                    <a:pt x="20" y="71"/>
                  </a:lnTo>
                  <a:lnTo>
                    <a:pt x="21" y="71"/>
                  </a:lnTo>
                  <a:lnTo>
                    <a:pt x="21" y="68"/>
                  </a:lnTo>
                  <a:lnTo>
                    <a:pt x="18" y="68"/>
                  </a:lnTo>
                  <a:lnTo>
                    <a:pt x="16" y="67"/>
                  </a:lnTo>
                  <a:lnTo>
                    <a:pt x="15" y="65"/>
                  </a:lnTo>
                  <a:lnTo>
                    <a:pt x="14" y="63"/>
                  </a:lnTo>
                  <a:lnTo>
                    <a:pt x="14" y="62"/>
                  </a:lnTo>
                  <a:lnTo>
                    <a:pt x="15" y="61"/>
                  </a:lnTo>
                  <a:lnTo>
                    <a:pt x="19" y="48"/>
                  </a:lnTo>
                  <a:lnTo>
                    <a:pt x="46" y="48"/>
                  </a:lnTo>
                  <a:lnTo>
                    <a:pt x="52" y="63"/>
                  </a:lnTo>
                  <a:lnTo>
                    <a:pt x="52" y="65"/>
                  </a:lnTo>
                  <a:lnTo>
                    <a:pt x="52" y="65"/>
                  </a:lnTo>
                  <a:lnTo>
                    <a:pt x="51" y="67"/>
                  </a:lnTo>
                  <a:lnTo>
                    <a:pt x="49" y="68"/>
                  </a:lnTo>
                  <a:lnTo>
                    <a:pt x="46" y="68"/>
                  </a:lnTo>
                  <a:lnTo>
                    <a:pt x="44" y="68"/>
                  </a:lnTo>
                  <a:lnTo>
                    <a:pt x="44" y="71"/>
                  </a:lnTo>
                  <a:lnTo>
                    <a:pt x="47" y="71"/>
                  </a:lnTo>
                  <a:lnTo>
                    <a:pt x="51" y="71"/>
                  </a:lnTo>
                  <a:lnTo>
                    <a:pt x="55" y="71"/>
                  </a:lnTo>
                  <a:lnTo>
                    <a:pt x="58" y="71"/>
                  </a:lnTo>
                  <a:lnTo>
                    <a:pt x="71" y="71"/>
                  </a:lnTo>
                  <a:lnTo>
                    <a:pt x="71" y="68"/>
                  </a:lnTo>
                  <a:lnTo>
                    <a:pt x="70" y="68"/>
                  </a:lnTo>
                  <a:lnTo>
                    <a:pt x="66" y="68"/>
                  </a:lnTo>
                  <a:lnTo>
                    <a:pt x="63" y="67"/>
                  </a:lnTo>
                  <a:lnTo>
                    <a:pt x="62" y="66"/>
                  </a:lnTo>
                  <a:lnTo>
                    <a:pt x="61" y="64"/>
                  </a:lnTo>
                  <a:lnTo>
                    <a:pt x="38" y="2"/>
                  </a:lnTo>
                  <a:close/>
                  <a:moveTo>
                    <a:pt x="45" y="45"/>
                  </a:moveTo>
                  <a:lnTo>
                    <a:pt x="20" y="45"/>
                  </a:lnTo>
                  <a:lnTo>
                    <a:pt x="33" y="12"/>
                  </a:lnTo>
                  <a:lnTo>
                    <a:pt x="45"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4" name="Freeform 628"/>
            <p:cNvSpPr>
              <a:spLocks noChangeAspect="1" noEditPoints="1"/>
            </p:cNvSpPr>
            <p:nvPr/>
          </p:nvSpPr>
          <p:spPr bwMode="auto">
            <a:xfrm>
              <a:off x="1847" y="3689"/>
              <a:ext cx="52" cy="51"/>
            </a:xfrm>
            <a:custGeom>
              <a:avLst/>
              <a:gdLst>
                <a:gd name="T0" fmla="*/ 7 w 52"/>
                <a:gd name="T1" fmla="*/ 44 h 51"/>
                <a:gd name="T2" fmla="*/ 7 w 52"/>
                <a:gd name="T3" fmla="*/ 46 h 51"/>
                <a:gd name="T4" fmla="*/ 6 w 52"/>
                <a:gd name="T5" fmla="*/ 48 h 51"/>
                <a:gd name="T6" fmla="*/ 4 w 52"/>
                <a:gd name="T7" fmla="*/ 49 h 51"/>
                <a:gd name="T8" fmla="*/ 0 w 52"/>
                <a:gd name="T9" fmla="*/ 49 h 51"/>
                <a:gd name="T10" fmla="*/ 0 w 52"/>
                <a:gd name="T11" fmla="*/ 51 h 51"/>
                <a:gd name="T12" fmla="*/ 28 w 52"/>
                <a:gd name="T13" fmla="*/ 51 h 51"/>
                <a:gd name="T14" fmla="*/ 33 w 52"/>
                <a:gd name="T15" fmla="*/ 51 h 51"/>
                <a:gd name="T16" fmla="*/ 37 w 52"/>
                <a:gd name="T17" fmla="*/ 49 h 51"/>
                <a:gd name="T18" fmla="*/ 42 w 52"/>
                <a:gd name="T19" fmla="*/ 47 h 51"/>
                <a:gd name="T20" fmla="*/ 45 w 52"/>
                <a:gd name="T21" fmla="*/ 44 h 51"/>
                <a:gd name="T22" fmla="*/ 48 w 52"/>
                <a:gd name="T23" fmla="*/ 40 h 51"/>
                <a:gd name="T24" fmla="*/ 50 w 52"/>
                <a:gd name="T25" fmla="*/ 36 h 51"/>
                <a:gd name="T26" fmla="*/ 52 w 52"/>
                <a:gd name="T27" fmla="*/ 31 h 51"/>
                <a:gd name="T28" fmla="*/ 52 w 52"/>
                <a:gd name="T29" fmla="*/ 26 h 51"/>
                <a:gd name="T30" fmla="*/ 52 w 52"/>
                <a:gd name="T31" fmla="*/ 21 h 51"/>
                <a:gd name="T32" fmla="*/ 50 w 52"/>
                <a:gd name="T33" fmla="*/ 16 h 51"/>
                <a:gd name="T34" fmla="*/ 48 w 52"/>
                <a:gd name="T35" fmla="*/ 12 h 51"/>
                <a:gd name="T36" fmla="*/ 45 w 52"/>
                <a:gd name="T37" fmla="*/ 8 h 51"/>
                <a:gd name="T38" fmla="*/ 42 w 52"/>
                <a:gd name="T39" fmla="*/ 5 h 51"/>
                <a:gd name="T40" fmla="*/ 38 w 52"/>
                <a:gd name="T41" fmla="*/ 2 h 51"/>
                <a:gd name="T42" fmla="*/ 33 w 52"/>
                <a:gd name="T43" fmla="*/ 1 h 51"/>
                <a:gd name="T44" fmla="*/ 28 w 52"/>
                <a:gd name="T45" fmla="*/ 0 h 51"/>
                <a:gd name="T46" fmla="*/ 0 w 52"/>
                <a:gd name="T47" fmla="*/ 0 h 51"/>
                <a:gd name="T48" fmla="*/ 0 w 52"/>
                <a:gd name="T49" fmla="*/ 2 h 51"/>
                <a:gd name="T50" fmla="*/ 4 w 52"/>
                <a:gd name="T51" fmla="*/ 3 h 51"/>
                <a:gd name="T52" fmla="*/ 6 w 52"/>
                <a:gd name="T53" fmla="*/ 3 h 51"/>
                <a:gd name="T54" fmla="*/ 7 w 52"/>
                <a:gd name="T55" fmla="*/ 5 h 51"/>
                <a:gd name="T56" fmla="*/ 7 w 52"/>
                <a:gd name="T57" fmla="*/ 7 h 51"/>
                <a:gd name="T58" fmla="*/ 7 w 52"/>
                <a:gd name="T59" fmla="*/ 44 h 51"/>
                <a:gd name="T60" fmla="*/ 18 w 52"/>
                <a:gd name="T61" fmla="*/ 49 h 51"/>
                <a:gd name="T62" fmla="*/ 16 w 52"/>
                <a:gd name="T63" fmla="*/ 49 h 51"/>
                <a:gd name="T64" fmla="*/ 14 w 52"/>
                <a:gd name="T65" fmla="*/ 48 h 51"/>
                <a:gd name="T66" fmla="*/ 14 w 52"/>
                <a:gd name="T67" fmla="*/ 47 h 51"/>
                <a:gd name="T68" fmla="*/ 14 w 52"/>
                <a:gd name="T69" fmla="*/ 44 h 51"/>
                <a:gd name="T70" fmla="*/ 14 w 52"/>
                <a:gd name="T71" fmla="*/ 7 h 51"/>
                <a:gd name="T72" fmla="*/ 14 w 52"/>
                <a:gd name="T73" fmla="*/ 4 h 51"/>
                <a:gd name="T74" fmla="*/ 14 w 52"/>
                <a:gd name="T75" fmla="*/ 3 h 51"/>
                <a:gd name="T76" fmla="*/ 16 w 52"/>
                <a:gd name="T77" fmla="*/ 3 h 51"/>
                <a:gd name="T78" fmla="*/ 18 w 52"/>
                <a:gd name="T79" fmla="*/ 2 h 51"/>
                <a:gd name="T80" fmla="*/ 25 w 52"/>
                <a:gd name="T81" fmla="*/ 2 h 51"/>
                <a:gd name="T82" fmla="*/ 31 w 52"/>
                <a:gd name="T83" fmla="*/ 3 h 51"/>
                <a:gd name="T84" fmla="*/ 35 w 52"/>
                <a:gd name="T85" fmla="*/ 5 h 51"/>
                <a:gd name="T86" fmla="*/ 38 w 52"/>
                <a:gd name="T87" fmla="*/ 7 h 51"/>
                <a:gd name="T88" fmla="*/ 40 w 52"/>
                <a:gd name="T89" fmla="*/ 9 h 51"/>
                <a:gd name="T90" fmla="*/ 41 w 52"/>
                <a:gd name="T91" fmla="*/ 11 h 51"/>
                <a:gd name="T92" fmla="*/ 43 w 52"/>
                <a:gd name="T93" fmla="*/ 15 h 51"/>
                <a:gd name="T94" fmla="*/ 44 w 52"/>
                <a:gd name="T95" fmla="*/ 19 h 51"/>
                <a:gd name="T96" fmla="*/ 44 w 52"/>
                <a:gd name="T97" fmla="*/ 26 h 51"/>
                <a:gd name="T98" fmla="*/ 44 w 52"/>
                <a:gd name="T99" fmla="*/ 31 h 51"/>
                <a:gd name="T100" fmla="*/ 43 w 52"/>
                <a:gd name="T101" fmla="*/ 36 h 51"/>
                <a:gd name="T102" fmla="*/ 42 w 52"/>
                <a:gd name="T103" fmla="*/ 39 h 51"/>
                <a:gd name="T104" fmla="*/ 40 w 52"/>
                <a:gd name="T105" fmla="*/ 42 h 51"/>
                <a:gd name="T106" fmla="*/ 39 w 52"/>
                <a:gd name="T107" fmla="*/ 44 h 51"/>
                <a:gd name="T108" fmla="*/ 36 w 52"/>
                <a:gd name="T109" fmla="*/ 46 h 51"/>
                <a:gd name="T110" fmla="*/ 31 w 52"/>
                <a:gd name="T111" fmla="*/ 48 h 51"/>
                <a:gd name="T112" fmla="*/ 25 w 52"/>
                <a:gd name="T113" fmla="*/ 49 h 51"/>
                <a:gd name="T114" fmla="*/ 18 w 52"/>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51">
                  <a:moveTo>
                    <a:pt x="7" y="44"/>
                  </a:moveTo>
                  <a:lnTo>
                    <a:pt x="7" y="46"/>
                  </a:lnTo>
                  <a:lnTo>
                    <a:pt x="6" y="48"/>
                  </a:lnTo>
                  <a:lnTo>
                    <a:pt x="4" y="49"/>
                  </a:lnTo>
                  <a:lnTo>
                    <a:pt x="0" y="49"/>
                  </a:lnTo>
                  <a:lnTo>
                    <a:pt x="0" y="51"/>
                  </a:lnTo>
                  <a:lnTo>
                    <a:pt x="28" y="51"/>
                  </a:lnTo>
                  <a:lnTo>
                    <a:pt x="33" y="51"/>
                  </a:lnTo>
                  <a:lnTo>
                    <a:pt x="37" y="49"/>
                  </a:lnTo>
                  <a:lnTo>
                    <a:pt x="42" y="47"/>
                  </a:lnTo>
                  <a:lnTo>
                    <a:pt x="45" y="44"/>
                  </a:lnTo>
                  <a:lnTo>
                    <a:pt x="48" y="40"/>
                  </a:lnTo>
                  <a:lnTo>
                    <a:pt x="50" y="36"/>
                  </a:lnTo>
                  <a:lnTo>
                    <a:pt x="52" y="31"/>
                  </a:lnTo>
                  <a:lnTo>
                    <a:pt x="52" y="26"/>
                  </a:lnTo>
                  <a:lnTo>
                    <a:pt x="52" y="21"/>
                  </a:lnTo>
                  <a:lnTo>
                    <a:pt x="50" y="16"/>
                  </a:lnTo>
                  <a:lnTo>
                    <a:pt x="48" y="12"/>
                  </a:lnTo>
                  <a:lnTo>
                    <a:pt x="45" y="8"/>
                  </a:lnTo>
                  <a:lnTo>
                    <a:pt x="42" y="5"/>
                  </a:lnTo>
                  <a:lnTo>
                    <a:pt x="38" y="2"/>
                  </a:lnTo>
                  <a:lnTo>
                    <a:pt x="33" y="1"/>
                  </a:lnTo>
                  <a:lnTo>
                    <a:pt x="28" y="0"/>
                  </a:lnTo>
                  <a:lnTo>
                    <a:pt x="0" y="0"/>
                  </a:lnTo>
                  <a:lnTo>
                    <a:pt x="0" y="2"/>
                  </a:lnTo>
                  <a:lnTo>
                    <a:pt x="4" y="3"/>
                  </a:lnTo>
                  <a:lnTo>
                    <a:pt x="6" y="3"/>
                  </a:lnTo>
                  <a:lnTo>
                    <a:pt x="7" y="5"/>
                  </a:lnTo>
                  <a:lnTo>
                    <a:pt x="7" y="7"/>
                  </a:lnTo>
                  <a:lnTo>
                    <a:pt x="7" y="44"/>
                  </a:lnTo>
                  <a:close/>
                  <a:moveTo>
                    <a:pt x="18" y="49"/>
                  </a:moveTo>
                  <a:lnTo>
                    <a:pt x="16" y="49"/>
                  </a:lnTo>
                  <a:lnTo>
                    <a:pt x="14" y="48"/>
                  </a:lnTo>
                  <a:lnTo>
                    <a:pt x="14" y="47"/>
                  </a:lnTo>
                  <a:lnTo>
                    <a:pt x="14" y="44"/>
                  </a:lnTo>
                  <a:lnTo>
                    <a:pt x="14" y="7"/>
                  </a:lnTo>
                  <a:lnTo>
                    <a:pt x="14" y="4"/>
                  </a:lnTo>
                  <a:lnTo>
                    <a:pt x="14" y="3"/>
                  </a:lnTo>
                  <a:lnTo>
                    <a:pt x="16" y="3"/>
                  </a:lnTo>
                  <a:lnTo>
                    <a:pt x="18" y="2"/>
                  </a:lnTo>
                  <a:lnTo>
                    <a:pt x="25" y="2"/>
                  </a:lnTo>
                  <a:lnTo>
                    <a:pt x="31" y="3"/>
                  </a:lnTo>
                  <a:lnTo>
                    <a:pt x="35" y="5"/>
                  </a:lnTo>
                  <a:lnTo>
                    <a:pt x="38" y="7"/>
                  </a:lnTo>
                  <a:lnTo>
                    <a:pt x="40" y="9"/>
                  </a:lnTo>
                  <a:lnTo>
                    <a:pt x="41" y="11"/>
                  </a:lnTo>
                  <a:lnTo>
                    <a:pt x="43" y="15"/>
                  </a:lnTo>
                  <a:lnTo>
                    <a:pt x="44" y="19"/>
                  </a:lnTo>
                  <a:lnTo>
                    <a:pt x="44" y="26"/>
                  </a:lnTo>
                  <a:lnTo>
                    <a:pt x="44" y="31"/>
                  </a:lnTo>
                  <a:lnTo>
                    <a:pt x="43" y="36"/>
                  </a:lnTo>
                  <a:lnTo>
                    <a:pt x="42" y="39"/>
                  </a:lnTo>
                  <a:lnTo>
                    <a:pt x="40" y="42"/>
                  </a:lnTo>
                  <a:lnTo>
                    <a:pt x="39" y="44"/>
                  </a:lnTo>
                  <a:lnTo>
                    <a:pt x="36" y="46"/>
                  </a:lnTo>
                  <a:lnTo>
                    <a:pt x="31" y="48"/>
                  </a:lnTo>
                  <a:lnTo>
                    <a:pt x="25" y="49"/>
                  </a:lnTo>
                  <a:lnTo>
                    <a:pt x="18"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5" name="Freeform 629"/>
            <p:cNvSpPr>
              <a:spLocks noChangeAspect="1" noEditPoints="1"/>
            </p:cNvSpPr>
            <p:nvPr/>
          </p:nvSpPr>
          <p:spPr bwMode="auto">
            <a:xfrm>
              <a:off x="1909" y="3689"/>
              <a:ext cx="53" cy="51"/>
            </a:xfrm>
            <a:custGeom>
              <a:avLst/>
              <a:gdLst>
                <a:gd name="T0" fmla="*/ 7 w 53"/>
                <a:gd name="T1" fmla="*/ 44 h 51"/>
                <a:gd name="T2" fmla="*/ 7 w 53"/>
                <a:gd name="T3" fmla="*/ 46 h 51"/>
                <a:gd name="T4" fmla="*/ 6 w 53"/>
                <a:gd name="T5" fmla="*/ 48 h 51"/>
                <a:gd name="T6" fmla="*/ 4 w 53"/>
                <a:gd name="T7" fmla="*/ 49 h 51"/>
                <a:gd name="T8" fmla="*/ 0 w 53"/>
                <a:gd name="T9" fmla="*/ 49 h 51"/>
                <a:gd name="T10" fmla="*/ 0 w 53"/>
                <a:gd name="T11" fmla="*/ 51 h 51"/>
                <a:gd name="T12" fmla="*/ 28 w 53"/>
                <a:gd name="T13" fmla="*/ 51 h 51"/>
                <a:gd name="T14" fmla="*/ 33 w 53"/>
                <a:gd name="T15" fmla="*/ 51 h 51"/>
                <a:gd name="T16" fmla="*/ 38 w 53"/>
                <a:gd name="T17" fmla="*/ 49 h 51"/>
                <a:gd name="T18" fmla="*/ 42 w 53"/>
                <a:gd name="T19" fmla="*/ 47 h 51"/>
                <a:gd name="T20" fmla="*/ 46 w 53"/>
                <a:gd name="T21" fmla="*/ 44 h 51"/>
                <a:gd name="T22" fmla="*/ 48 w 53"/>
                <a:gd name="T23" fmla="*/ 40 h 51"/>
                <a:gd name="T24" fmla="*/ 51 w 53"/>
                <a:gd name="T25" fmla="*/ 36 h 51"/>
                <a:gd name="T26" fmla="*/ 52 w 53"/>
                <a:gd name="T27" fmla="*/ 31 h 51"/>
                <a:gd name="T28" fmla="*/ 53 w 53"/>
                <a:gd name="T29" fmla="*/ 26 h 51"/>
                <a:gd name="T30" fmla="*/ 52 w 53"/>
                <a:gd name="T31" fmla="*/ 21 h 51"/>
                <a:gd name="T32" fmla="*/ 51 w 53"/>
                <a:gd name="T33" fmla="*/ 16 h 51"/>
                <a:gd name="T34" fmla="*/ 49 w 53"/>
                <a:gd name="T35" fmla="*/ 12 h 51"/>
                <a:gd name="T36" fmla="*/ 46 w 53"/>
                <a:gd name="T37" fmla="*/ 8 h 51"/>
                <a:gd name="T38" fmla="*/ 42 w 53"/>
                <a:gd name="T39" fmla="*/ 5 h 51"/>
                <a:gd name="T40" fmla="*/ 38 w 53"/>
                <a:gd name="T41" fmla="*/ 2 h 51"/>
                <a:gd name="T42" fmla="*/ 33 w 53"/>
                <a:gd name="T43" fmla="*/ 1 h 51"/>
                <a:gd name="T44" fmla="*/ 28 w 53"/>
                <a:gd name="T45" fmla="*/ 0 h 51"/>
                <a:gd name="T46" fmla="*/ 0 w 53"/>
                <a:gd name="T47" fmla="*/ 0 h 51"/>
                <a:gd name="T48" fmla="*/ 0 w 53"/>
                <a:gd name="T49" fmla="*/ 2 h 51"/>
                <a:gd name="T50" fmla="*/ 4 w 53"/>
                <a:gd name="T51" fmla="*/ 3 h 51"/>
                <a:gd name="T52" fmla="*/ 6 w 53"/>
                <a:gd name="T53" fmla="*/ 3 h 51"/>
                <a:gd name="T54" fmla="*/ 7 w 53"/>
                <a:gd name="T55" fmla="*/ 5 h 51"/>
                <a:gd name="T56" fmla="*/ 7 w 53"/>
                <a:gd name="T57" fmla="*/ 7 h 51"/>
                <a:gd name="T58" fmla="*/ 7 w 53"/>
                <a:gd name="T59" fmla="*/ 44 h 51"/>
                <a:gd name="T60" fmla="*/ 18 w 53"/>
                <a:gd name="T61" fmla="*/ 49 h 51"/>
                <a:gd name="T62" fmla="*/ 16 w 53"/>
                <a:gd name="T63" fmla="*/ 49 h 51"/>
                <a:gd name="T64" fmla="*/ 15 w 53"/>
                <a:gd name="T65" fmla="*/ 48 h 51"/>
                <a:gd name="T66" fmla="*/ 14 w 53"/>
                <a:gd name="T67" fmla="*/ 47 h 51"/>
                <a:gd name="T68" fmla="*/ 14 w 53"/>
                <a:gd name="T69" fmla="*/ 44 h 51"/>
                <a:gd name="T70" fmla="*/ 14 w 53"/>
                <a:gd name="T71" fmla="*/ 7 h 51"/>
                <a:gd name="T72" fmla="*/ 14 w 53"/>
                <a:gd name="T73" fmla="*/ 4 h 51"/>
                <a:gd name="T74" fmla="*/ 15 w 53"/>
                <a:gd name="T75" fmla="*/ 3 h 51"/>
                <a:gd name="T76" fmla="*/ 16 w 53"/>
                <a:gd name="T77" fmla="*/ 3 h 51"/>
                <a:gd name="T78" fmla="*/ 18 w 53"/>
                <a:gd name="T79" fmla="*/ 2 h 51"/>
                <a:gd name="T80" fmla="*/ 26 w 53"/>
                <a:gd name="T81" fmla="*/ 2 h 51"/>
                <a:gd name="T82" fmla="*/ 31 w 53"/>
                <a:gd name="T83" fmla="*/ 3 h 51"/>
                <a:gd name="T84" fmla="*/ 35 w 53"/>
                <a:gd name="T85" fmla="*/ 5 h 51"/>
                <a:gd name="T86" fmla="*/ 38 w 53"/>
                <a:gd name="T87" fmla="*/ 7 h 51"/>
                <a:gd name="T88" fmla="*/ 40 w 53"/>
                <a:gd name="T89" fmla="*/ 9 h 51"/>
                <a:gd name="T90" fmla="*/ 42 w 53"/>
                <a:gd name="T91" fmla="*/ 11 h 51"/>
                <a:gd name="T92" fmla="*/ 43 w 53"/>
                <a:gd name="T93" fmla="*/ 15 h 51"/>
                <a:gd name="T94" fmla="*/ 44 w 53"/>
                <a:gd name="T95" fmla="*/ 19 h 51"/>
                <a:gd name="T96" fmla="*/ 44 w 53"/>
                <a:gd name="T97" fmla="*/ 26 h 51"/>
                <a:gd name="T98" fmla="*/ 44 w 53"/>
                <a:gd name="T99" fmla="*/ 31 h 51"/>
                <a:gd name="T100" fmla="*/ 43 w 53"/>
                <a:gd name="T101" fmla="*/ 36 h 51"/>
                <a:gd name="T102" fmla="*/ 42 w 53"/>
                <a:gd name="T103" fmla="*/ 39 h 51"/>
                <a:gd name="T104" fmla="*/ 41 w 53"/>
                <a:gd name="T105" fmla="*/ 42 h 51"/>
                <a:gd name="T106" fmla="*/ 39 w 53"/>
                <a:gd name="T107" fmla="*/ 44 h 51"/>
                <a:gd name="T108" fmla="*/ 36 w 53"/>
                <a:gd name="T109" fmla="*/ 46 h 51"/>
                <a:gd name="T110" fmla="*/ 32 w 53"/>
                <a:gd name="T111" fmla="*/ 48 h 51"/>
                <a:gd name="T112" fmla="*/ 26 w 53"/>
                <a:gd name="T113" fmla="*/ 49 h 51"/>
                <a:gd name="T114" fmla="*/ 18 w 53"/>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7" y="44"/>
                  </a:moveTo>
                  <a:lnTo>
                    <a:pt x="7" y="46"/>
                  </a:lnTo>
                  <a:lnTo>
                    <a:pt x="6" y="48"/>
                  </a:lnTo>
                  <a:lnTo>
                    <a:pt x="4" y="49"/>
                  </a:lnTo>
                  <a:lnTo>
                    <a:pt x="0" y="49"/>
                  </a:lnTo>
                  <a:lnTo>
                    <a:pt x="0" y="51"/>
                  </a:lnTo>
                  <a:lnTo>
                    <a:pt x="28" y="51"/>
                  </a:lnTo>
                  <a:lnTo>
                    <a:pt x="33" y="51"/>
                  </a:lnTo>
                  <a:lnTo>
                    <a:pt x="38" y="49"/>
                  </a:lnTo>
                  <a:lnTo>
                    <a:pt x="42" y="47"/>
                  </a:lnTo>
                  <a:lnTo>
                    <a:pt x="46" y="44"/>
                  </a:lnTo>
                  <a:lnTo>
                    <a:pt x="48" y="40"/>
                  </a:lnTo>
                  <a:lnTo>
                    <a:pt x="51" y="36"/>
                  </a:lnTo>
                  <a:lnTo>
                    <a:pt x="52" y="31"/>
                  </a:lnTo>
                  <a:lnTo>
                    <a:pt x="53" y="26"/>
                  </a:lnTo>
                  <a:lnTo>
                    <a:pt x="52" y="21"/>
                  </a:lnTo>
                  <a:lnTo>
                    <a:pt x="51" y="16"/>
                  </a:lnTo>
                  <a:lnTo>
                    <a:pt x="49" y="12"/>
                  </a:lnTo>
                  <a:lnTo>
                    <a:pt x="46" y="8"/>
                  </a:lnTo>
                  <a:lnTo>
                    <a:pt x="42" y="5"/>
                  </a:lnTo>
                  <a:lnTo>
                    <a:pt x="38" y="2"/>
                  </a:lnTo>
                  <a:lnTo>
                    <a:pt x="33" y="1"/>
                  </a:lnTo>
                  <a:lnTo>
                    <a:pt x="28" y="0"/>
                  </a:lnTo>
                  <a:lnTo>
                    <a:pt x="0" y="0"/>
                  </a:lnTo>
                  <a:lnTo>
                    <a:pt x="0" y="2"/>
                  </a:lnTo>
                  <a:lnTo>
                    <a:pt x="4" y="3"/>
                  </a:lnTo>
                  <a:lnTo>
                    <a:pt x="6" y="3"/>
                  </a:lnTo>
                  <a:lnTo>
                    <a:pt x="7" y="5"/>
                  </a:lnTo>
                  <a:lnTo>
                    <a:pt x="7" y="7"/>
                  </a:lnTo>
                  <a:lnTo>
                    <a:pt x="7" y="44"/>
                  </a:lnTo>
                  <a:close/>
                  <a:moveTo>
                    <a:pt x="18" y="49"/>
                  </a:moveTo>
                  <a:lnTo>
                    <a:pt x="16" y="49"/>
                  </a:lnTo>
                  <a:lnTo>
                    <a:pt x="15" y="48"/>
                  </a:lnTo>
                  <a:lnTo>
                    <a:pt x="14" y="47"/>
                  </a:lnTo>
                  <a:lnTo>
                    <a:pt x="14" y="44"/>
                  </a:lnTo>
                  <a:lnTo>
                    <a:pt x="14" y="7"/>
                  </a:lnTo>
                  <a:lnTo>
                    <a:pt x="14" y="4"/>
                  </a:lnTo>
                  <a:lnTo>
                    <a:pt x="15" y="3"/>
                  </a:lnTo>
                  <a:lnTo>
                    <a:pt x="16" y="3"/>
                  </a:lnTo>
                  <a:lnTo>
                    <a:pt x="18" y="2"/>
                  </a:lnTo>
                  <a:lnTo>
                    <a:pt x="26" y="2"/>
                  </a:lnTo>
                  <a:lnTo>
                    <a:pt x="31" y="3"/>
                  </a:lnTo>
                  <a:lnTo>
                    <a:pt x="35" y="5"/>
                  </a:lnTo>
                  <a:lnTo>
                    <a:pt x="38" y="7"/>
                  </a:lnTo>
                  <a:lnTo>
                    <a:pt x="40" y="9"/>
                  </a:lnTo>
                  <a:lnTo>
                    <a:pt x="42" y="11"/>
                  </a:lnTo>
                  <a:lnTo>
                    <a:pt x="43" y="15"/>
                  </a:lnTo>
                  <a:lnTo>
                    <a:pt x="44" y="19"/>
                  </a:lnTo>
                  <a:lnTo>
                    <a:pt x="44" y="26"/>
                  </a:lnTo>
                  <a:lnTo>
                    <a:pt x="44" y="31"/>
                  </a:lnTo>
                  <a:lnTo>
                    <a:pt x="43" y="36"/>
                  </a:lnTo>
                  <a:lnTo>
                    <a:pt x="42" y="39"/>
                  </a:lnTo>
                  <a:lnTo>
                    <a:pt x="41" y="42"/>
                  </a:lnTo>
                  <a:lnTo>
                    <a:pt x="39" y="44"/>
                  </a:lnTo>
                  <a:lnTo>
                    <a:pt x="36" y="46"/>
                  </a:lnTo>
                  <a:lnTo>
                    <a:pt x="32" y="48"/>
                  </a:lnTo>
                  <a:lnTo>
                    <a:pt x="26" y="49"/>
                  </a:lnTo>
                  <a:lnTo>
                    <a:pt x="18"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6" name="Freeform 630"/>
            <p:cNvSpPr>
              <a:spLocks noChangeAspect="1"/>
            </p:cNvSpPr>
            <p:nvPr/>
          </p:nvSpPr>
          <p:spPr bwMode="auto">
            <a:xfrm>
              <a:off x="1974" y="3670"/>
              <a:ext cx="64" cy="72"/>
            </a:xfrm>
            <a:custGeom>
              <a:avLst/>
              <a:gdLst>
                <a:gd name="T0" fmla="*/ 53 w 64"/>
                <a:gd name="T1" fmla="*/ 6 h 72"/>
                <a:gd name="T2" fmla="*/ 43 w 64"/>
                <a:gd name="T3" fmla="*/ 1 h 72"/>
                <a:gd name="T4" fmla="*/ 29 w 64"/>
                <a:gd name="T5" fmla="*/ 1 h 72"/>
                <a:gd name="T6" fmla="*/ 16 w 64"/>
                <a:gd name="T7" fmla="*/ 6 h 72"/>
                <a:gd name="T8" fmla="*/ 6 w 64"/>
                <a:gd name="T9" fmla="*/ 16 h 72"/>
                <a:gd name="T10" fmla="*/ 1 w 64"/>
                <a:gd name="T11" fmla="*/ 29 h 72"/>
                <a:gd name="T12" fmla="*/ 1 w 64"/>
                <a:gd name="T13" fmla="*/ 44 h 72"/>
                <a:gd name="T14" fmla="*/ 6 w 64"/>
                <a:gd name="T15" fmla="*/ 57 h 72"/>
                <a:gd name="T16" fmla="*/ 16 w 64"/>
                <a:gd name="T17" fmla="*/ 66 h 72"/>
                <a:gd name="T18" fmla="*/ 29 w 64"/>
                <a:gd name="T19" fmla="*/ 72 h 72"/>
                <a:gd name="T20" fmla="*/ 42 w 64"/>
                <a:gd name="T21" fmla="*/ 72 h 72"/>
                <a:gd name="T22" fmla="*/ 52 w 64"/>
                <a:gd name="T23" fmla="*/ 67 h 72"/>
                <a:gd name="T24" fmla="*/ 60 w 64"/>
                <a:gd name="T25" fmla="*/ 60 h 72"/>
                <a:gd name="T26" fmla="*/ 63 w 64"/>
                <a:gd name="T27" fmla="*/ 51 h 72"/>
                <a:gd name="T28" fmla="*/ 64 w 64"/>
                <a:gd name="T29" fmla="*/ 46 h 72"/>
                <a:gd name="T30" fmla="*/ 62 w 64"/>
                <a:gd name="T31" fmla="*/ 46 h 72"/>
                <a:gd name="T32" fmla="*/ 59 w 64"/>
                <a:gd name="T33" fmla="*/ 56 h 72"/>
                <a:gd name="T34" fmla="*/ 46 w 64"/>
                <a:gd name="T35" fmla="*/ 68 h 72"/>
                <a:gd name="T36" fmla="*/ 34 w 64"/>
                <a:gd name="T37" fmla="*/ 69 h 72"/>
                <a:gd name="T38" fmla="*/ 25 w 64"/>
                <a:gd name="T39" fmla="*/ 66 h 72"/>
                <a:gd name="T40" fmla="*/ 17 w 64"/>
                <a:gd name="T41" fmla="*/ 59 h 72"/>
                <a:gd name="T42" fmla="*/ 11 w 64"/>
                <a:gd name="T43" fmla="*/ 46 h 72"/>
                <a:gd name="T44" fmla="*/ 11 w 64"/>
                <a:gd name="T45" fmla="*/ 26 h 72"/>
                <a:gd name="T46" fmla="*/ 17 w 64"/>
                <a:gd name="T47" fmla="*/ 13 h 72"/>
                <a:gd name="T48" fmla="*/ 26 w 64"/>
                <a:gd name="T49" fmla="*/ 6 h 72"/>
                <a:gd name="T50" fmla="*/ 34 w 64"/>
                <a:gd name="T51" fmla="*/ 3 h 72"/>
                <a:gd name="T52" fmla="*/ 45 w 64"/>
                <a:gd name="T53" fmla="*/ 5 h 72"/>
                <a:gd name="T54" fmla="*/ 58 w 64"/>
                <a:gd name="T55" fmla="*/ 16 h 72"/>
                <a:gd name="T56" fmla="*/ 61 w 64"/>
                <a:gd name="T57" fmla="*/ 28 h 72"/>
                <a:gd name="T58" fmla="*/ 63 w 64"/>
                <a:gd name="T59" fmla="*/ 28 h 72"/>
                <a:gd name="T60" fmla="*/ 64 w 64"/>
                <a:gd name="T61" fmla="*/ 27 h 72"/>
                <a:gd name="T62" fmla="*/ 64 w 64"/>
                <a:gd name="T63" fmla="*/ 2 h 72"/>
                <a:gd name="T64" fmla="*/ 63 w 64"/>
                <a:gd name="T65" fmla="*/ 0 h 72"/>
                <a:gd name="T66" fmla="*/ 61 w 64"/>
                <a:gd name="T6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72">
                  <a:moveTo>
                    <a:pt x="56" y="9"/>
                  </a:moveTo>
                  <a:lnTo>
                    <a:pt x="53" y="6"/>
                  </a:lnTo>
                  <a:lnTo>
                    <a:pt x="49" y="3"/>
                  </a:lnTo>
                  <a:lnTo>
                    <a:pt x="43" y="1"/>
                  </a:lnTo>
                  <a:lnTo>
                    <a:pt x="36" y="0"/>
                  </a:lnTo>
                  <a:lnTo>
                    <a:pt x="29" y="1"/>
                  </a:lnTo>
                  <a:lnTo>
                    <a:pt x="22" y="3"/>
                  </a:lnTo>
                  <a:lnTo>
                    <a:pt x="16" y="6"/>
                  </a:lnTo>
                  <a:lnTo>
                    <a:pt x="11" y="10"/>
                  </a:lnTo>
                  <a:lnTo>
                    <a:pt x="6" y="16"/>
                  </a:lnTo>
                  <a:lnTo>
                    <a:pt x="3" y="22"/>
                  </a:lnTo>
                  <a:lnTo>
                    <a:pt x="1" y="29"/>
                  </a:lnTo>
                  <a:lnTo>
                    <a:pt x="0" y="36"/>
                  </a:lnTo>
                  <a:lnTo>
                    <a:pt x="1" y="44"/>
                  </a:lnTo>
                  <a:lnTo>
                    <a:pt x="3" y="50"/>
                  </a:lnTo>
                  <a:lnTo>
                    <a:pt x="6" y="57"/>
                  </a:lnTo>
                  <a:lnTo>
                    <a:pt x="11" y="62"/>
                  </a:lnTo>
                  <a:lnTo>
                    <a:pt x="16" y="66"/>
                  </a:lnTo>
                  <a:lnTo>
                    <a:pt x="22" y="70"/>
                  </a:lnTo>
                  <a:lnTo>
                    <a:pt x="29" y="72"/>
                  </a:lnTo>
                  <a:lnTo>
                    <a:pt x="36" y="72"/>
                  </a:lnTo>
                  <a:lnTo>
                    <a:pt x="42" y="72"/>
                  </a:lnTo>
                  <a:lnTo>
                    <a:pt x="48" y="70"/>
                  </a:lnTo>
                  <a:lnTo>
                    <a:pt x="52" y="67"/>
                  </a:lnTo>
                  <a:lnTo>
                    <a:pt x="56" y="64"/>
                  </a:lnTo>
                  <a:lnTo>
                    <a:pt x="60" y="60"/>
                  </a:lnTo>
                  <a:lnTo>
                    <a:pt x="62" y="56"/>
                  </a:lnTo>
                  <a:lnTo>
                    <a:pt x="63" y="51"/>
                  </a:lnTo>
                  <a:lnTo>
                    <a:pt x="64" y="47"/>
                  </a:lnTo>
                  <a:lnTo>
                    <a:pt x="64" y="46"/>
                  </a:lnTo>
                  <a:lnTo>
                    <a:pt x="63" y="45"/>
                  </a:lnTo>
                  <a:lnTo>
                    <a:pt x="62" y="46"/>
                  </a:lnTo>
                  <a:lnTo>
                    <a:pt x="61" y="47"/>
                  </a:lnTo>
                  <a:lnTo>
                    <a:pt x="59" y="56"/>
                  </a:lnTo>
                  <a:lnTo>
                    <a:pt x="53" y="64"/>
                  </a:lnTo>
                  <a:lnTo>
                    <a:pt x="46" y="68"/>
                  </a:lnTo>
                  <a:lnTo>
                    <a:pt x="38" y="69"/>
                  </a:lnTo>
                  <a:lnTo>
                    <a:pt x="34" y="69"/>
                  </a:lnTo>
                  <a:lnTo>
                    <a:pt x="30" y="68"/>
                  </a:lnTo>
                  <a:lnTo>
                    <a:pt x="25" y="66"/>
                  </a:lnTo>
                  <a:lnTo>
                    <a:pt x="21" y="63"/>
                  </a:lnTo>
                  <a:lnTo>
                    <a:pt x="17" y="59"/>
                  </a:lnTo>
                  <a:lnTo>
                    <a:pt x="13" y="53"/>
                  </a:lnTo>
                  <a:lnTo>
                    <a:pt x="11" y="46"/>
                  </a:lnTo>
                  <a:lnTo>
                    <a:pt x="10" y="36"/>
                  </a:lnTo>
                  <a:lnTo>
                    <a:pt x="11" y="26"/>
                  </a:lnTo>
                  <a:lnTo>
                    <a:pt x="13" y="19"/>
                  </a:lnTo>
                  <a:lnTo>
                    <a:pt x="17" y="13"/>
                  </a:lnTo>
                  <a:lnTo>
                    <a:pt x="21" y="9"/>
                  </a:lnTo>
                  <a:lnTo>
                    <a:pt x="26" y="6"/>
                  </a:lnTo>
                  <a:lnTo>
                    <a:pt x="30" y="4"/>
                  </a:lnTo>
                  <a:lnTo>
                    <a:pt x="34" y="3"/>
                  </a:lnTo>
                  <a:lnTo>
                    <a:pt x="37" y="3"/>
                  </a:lnTo>
                  <a:lnTo>
                    <a:pt x="45" y="5"/>
                  </a:lnTo>
                  <a:lnTo>
                    <a:pt x="52" y="9"/>
                  </a:lnTo>
                  <a:lnTo>
                    <a:pt x="58" y="16"/>
                  </a:lnTo>
                  <a:lnTo>
                    <a:pt x="61" y="27"/>
                  </a:lnTo>
                  <a:lnTo>
                    <a:pt x="61" y="28"/>
                  </a:lnTo>
                  <a:lnTo>
                    <a:pt x="62" y="28"/>
                  </a:lnTo>
                  <a:lnTo>
                    <a:pt x="63" y="28"/>
                  </a:lnTo>
                  <a:lnTo>
                    <a:pt x="64" y="28"/>
                  </a:lnTo>
                  <a:lnTo>
                    <a:pt x="64" y="27"/>
                  </a:lnTo>
                  <a:lnTo>
                    <a:pt x="64" y="26"/>
                  </a:lnTo>
                  <a:lnTo>
                    <a:pt x="64" y="2"/>
                  </a:lnTo>
                  <a:lnTo>
                    <a:pt x="64" y="1"/>
                  </a:lnTo>
                  <a:lnTo>
                    <a:pt x="63" y="0"/>
                  </a:lnTo>
                  <a:lnTo>
                    <a:pt x="62" y="0"/>
                  </a:lnTo>
                  <a:lnTo>
                    <a:pt x="61" y="1"/>
                  </a:lnTo>
                  <a:lnTo>
                    <a:pt x="5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7" name="Freeform 631"/>
            <p:cNvSpPr>
              <a:spLocks noChangeAspect="1" noEditPoints="1"/>
            </p:cNvSpPr>
            <p:nvPr/>
          </p:nvSpPr>
          <p:spPr bwMode="auto">
            <a:xfrm>
              <a:off x="2050" y="3688"/>
              <a:ext cx="53" cy="54"/>
            </a:xfrm>
            <a:custGeom>
              <a:avLst/>
              <a:gdLst>
                <a:gd name="T0" fmla="*/ 53 w 53"/>
                <a:gd name="T1" fmla="*/ 21 h 54"/>
                <a:gd name="T2" fmla="*/ 49 w 53"/>
                <a:gd name="T3" fmla="*/ 12 h 54"/>
                <a:gd name="T4" fmla="*/ 42 w 53"/>
                <a:gd name="T5" fmla="*/ 4 h 54"/>
                <a:gd name="T6" fmla="*/ 32 w 53"/>
                <a:gd name="T7" fmla="*/ 0 h 54"/>
                <a:gd name="T8" fmla="*/ 21 w 53"/>
                <a:gd name="T9" fmla="*/ 0 h 54"/>
                <a:gd name="T10" fmla="*/ 12 w 53"/>
                <a:gd name="T11" fmla="*/ 4 h 54"/>
                <a:gd name="T12" fmla="*/ 5 w 53"/>
                <a:gd name="T13" fmla="*/ 12 h 54"/>
                <a:gd name="T14" fmla="*/ 1 w 53"/>
                <a:gd name="T15" fmla="*/ 21 h 54"/>
                <a:gd name="T16" fmla="*/ 1 w 53"/>
                <a:gd name="T17" fmla="*/ 32 h 54"/>
                <a:gd name="T18" fmla="*/ 5 w 53"/>
                <a:gd name="T19" fmla="*/ 42 h 54"/>
                <a:gd name="T20" fmla="*/ 12 w 53"/>
                <a:gd name="T21" fmla="*/ 49 h 54"/>
                <a:gd name="T22" fmla="*/ 22 w 53"/>
                <a:gd name="T23" fmla="*/ 53 h 54"/>
                <a:gd name="T24" fmla="*/ 32 w 53"/>
                <a:gd name="T25" fmla="*/ 53 h 54"/>
                <a:gd name="T26" fmla="*/ 42 w 53"/>
                <a:gd name="T27" fmla="*/ 49 h 54"/>
                <a:gd name="T28" fmla="*/ 49 w 53"/>
                <a:gd name="T29" fmla="*/ 42 h 54"/>
                <a:gd name="T30" fmla="*/ 53 w 53"/>
                <a:gd name="T31" fmla="*/ 32 h 54"/>
                <a:gd name="T32" fmla="*/ 27 w 53"/>
                <a:gd name="T33" fmla="*/ 51 h 54"/>
                <a:gd name="T34" fmla="*/ 21 w 53"/>
                <a:gd name="T35" fmla="*/ 50 h 54"/>
                <a:gd name="T36" fmla="*/ 15 w 53"/>
                <a:gd name="T37" fmla="*/ 46 h 54"/>
                <a:gd name="T38" fmla="*/ 11 w 53"/>
                <a:gd name="T39" fmla="*/ 38 h 54"/>
                <a:gd name="T40" fmla="*/ 9 w 53"/>
                <a:gd name="T41" fmla="*/ 26 h 54"/>
                <a:gd name="T42" fmla="*/ 11 w 53"/>
                <a:gd name="T43" fmla="*/ 14 h 54"/>
                <a:gd name="T44" fmla="*/ 15 w 53"/>
                <a:gd name="T45" fmla="*/ 7 h 54"/>
                <a:gd name="T46" fmla="*/ 21 w 53"/>
                <a:gd name="T47" fmla="*/ 3 h 54"/>
                <a:gd name="T48" fmla="*/ 27 w 53"/>
                <a:gd name="T49" fmla="*/ 2 h 54"/>
                <a:gd name="T50" fmla="*/ 33 w 53"/>
                <a:gd name="T51" fmla="*/ 3 h 54"/>
                <a:gd name="T52" fmla="*/ 38 w 53"/>
                <a:gd name="T53" fmla="*/ 7 h 54"/>
                <a:gd name="T54" fmla="*/ 43 w 53"/>
                <a:gd name="T55" fmla="*/ 14 h 54"/>
                <a:gd name="T56" fmla="*/ 45 w 53"/>
                <a:gd name="T57" fmla="*/ 26 h 54"/>
                <a:gd name="T58" fmla="*/ 43 w 53"/>
                <a:gd name="T59" fmla="*/ 38 h 54"/>
                <a:gd name="T60" fmla="*/ 39 w 53"/>
                <a:gd name="T61" fmla="*/ 46 h 54"/>
                <a:gd name="T62" fmla="*/ 33 w 53"/>
                <a:gd name="T63" fmla="*/ 50 h 54"/>
                <a:gd name="T64" fmla="*/ 27 w 53"/>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1"/>
                  </a:lnTo>
                  <a:lnTo>
                    <a:pt x="51" y="16"/>
                  </a:lnTo>
                  <a:lnTo>
                    <a:pt x="49" y="12"/>
                  </a:lnTo>
                  <a:lnTo>
                    <a:pt x="46" y="8"/>
                  </a:lnTo>
                  <a:lnTo>
                    <a:pt x="42" y="4"/>
                  </a:lnTo>
                  <a:lnTo>
                    <a:pt x="37" y="2"/>
                  </a:lnTo>
                  <a:lnTo>
                    <a:pt x="32" y="0"/>
                  </a:lnTo>
                  <a:lnTo>
                    <a:pt x="27" y="0"/>
                  </a:lnTo>
                  <a:lnTo>
                    <a:pt x="21" y="0"/>
                  </a:lnTo>
                  <a:lnTo>
                    <a:pt x="16" y="2"/>
                  </a:lnTo>
                  <a:lnTo>
                    <a:pt x="12" y="4"/>
                  </a:lnTo>
                  <a:lnTo>
                    <a:pt x="8" y="8"/>
                  </a:lnTo>
                  <a:lnTo>
                    <a:pt x="5" y="12"/>
                  </a:lnTo>
                  <a:lnTo>
                    <a:pt x="2" y="16"/>
                  </a:lnTo>
                  <a:lnTo>
                    <a:pt x="1" y="21"/>
                  </a:lnTo>
                  <a:lnTo>
                    <a:pt x="0" y="27"/>
                  </a:lnTo>
                  <a:lnTo>
                    <a:pt x="1" y="32"/>
                  </a:lnTo>
                  <a:lnTo>
                    <a:pt x="2" y="37"/>
                  </a:lnTo>
                  <a:lnTo>
                    <a:pt x="5" y="42"/>
                  </a:lnTo>
                  <a:lnTo>
                    <a:pt x="8" y="46"/>
                  </a:lnTo>
                  <a:lnTo>
                    <a:pt x="12" y="49"/>
                  </a:lnTo>
                  <a:lnTo>
                    <a:pt x="17" y="52"/>
                  </a:lnTo>
                  <a:lnTo>
                    <a:pt x="22" y="53"/>
                  </a:lnTo>
                  <a:lnTo>
                    <a:pt x="27" y="54"/>
                  </a:lnTo>
                  <a:lnTo>
                    <a:pt x="32" y="53"/>
                  </a:lnTo>
                  <a:lnTo>
                    <a:pt x="37" y="52"/>
                  </a:lnTo>
                  <a:lnTo>
                    <a:pt x="42" y="49"/>
                  </a:lnTo>
                  <a:lnTo>
                    <a:pt x="46" y="46"/>
                  </a:lnTo>
                  <a:lnTo>
                    <a:pt x="49" y="42"/>
                  </a:lnTo>
                  <a:lnTo>
                    <a:pt x="51" y="37"/>
                  </a:lnTo>
                  <a:lnTo>
                    <a:pt x="53" y="32"/>
                  </a:lnTo>
                  <a:lnTo>
                    <a:pt x="53"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30" y="2"/>
                  </a:lnTo>
                  <a:lnTo>
                    <a:pt x="33" y="3"/>
                  </a:lnTo>
                  <a:lnTo>
                    <a:pt x="36" y="5"/>
                  </a:lnTo>
                  <a:lnTo>
                    <a:pt x="38" y="7"/>
                  </a:lnTo>
                  <a:lnTo>
                    <a:pt x="41" y="10"/>
                  </a:lnTo>
                  <a:lnTo>
                    <a:pt x="43" y="14"/>
                  </a:lnTo>
                  <a:lnTo>
                    <a:pt x="44" y="19"/>
                  </a:lnTo>
                  <a:lnTo>
                    <a:pt x="45" y="26"/>
                  </a:lnTo>
                  <a:lnTo>
                    <a:pt x="44" y="32"/>
                  </a:lnTo>
                  <a:lnTo>
                    <a:pt x="43" y="38"/>
                  </a:lnTo>
                  <a:lnTo>
                    <a:pt x="41" y="42"/>
                  </a:lnTo>
                  <a:lnTo>
                    <a:pt x="39"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8" name="Freeform 632"/>
            <p:cNvSpPr>
              <a:spLocks noChangeAspect="1"/>
            </p:cNvSpPr>
            <p:nvPr/>
          </p:nvSpPr>
          <p:spPr bwMode="auto">
            <a:xfrm>
              <a:off x="2113" y="3689"/>
              <a:ext cx="52" cy="51"/>
            </a:xfrm>
            <a:custGeom>
              <a:avLst/>
              <a:gdLst>
                <a:gd name="T0" fmla="*/ 14 w 52"/>
                <a:gd name="T1" fmla="*/ 1 h 51"/>
                <a:gd name="T2" fmla="*/ 13 w 52"/>
                <a:gd name="T3" fmla="*/ 0 h 51"/>
                <a:gd name="T4" fmla="*/ 0 w 52"/>
                <a:gd name="T5" fmla="*/ 0 h 51"/>
                <a:gd name="T6" fmla="*/ 4 w 52"/>
                <a:gd name="T7" fmla="*/ 3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7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2 w 52"/>
                <a:gd name="T67" fmla="*/ 5 h 51"/>
                <a:gd name="T68" fmla="*/ 42 w 52"/>
                <a:gd name="T69" fmla="*/ 8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1"/>
                  </a:lnTo>
                  <a:lnTo>
                    <a:pt x="14" y="0"/>
                  </a:lnTo>
                  <a:lnTo>
                    <a:pt x="13" y="0"/>
                  </a:lnTo>
                  <a:lnTo>
                    <a:pt x="12" y="0"/>
                  </a:lnTo>
                  <a:lnTo>
                    <a:pt x="0" y="0"/>
                  </a:lnTo>
                  <a:lnTo>
                    <a:pt x="0" y="2"/>
                  </a:lnTo>
                  <a:lnTo>
                    <a:pt x="4" y="3"/>
                  </a:lnTo>
                  <a:lnTo>
                    <a:pt x="7" y="3"/>
                  </a:lnTo>
                  <a:lnTo>
                    <a:pt x="7" y="41"/>
                  </a:lnTo>
                  <a:lnTo>
                    <a:pt x="7" y="42"/>
                  </a:lnTo>
                  <a:lnTo>
                    <a:pt x="7" y="43"/>
                  </a:lnTo>
                  <a:lnTo>
                    <a:pt x="7" y="45"/>
                  </a:lnTo>
                  <a:lnTo>
                    <a:pt x="6" y="46"/>
                  </a:lnTo>
                  <a:lnTo>
                    <a:pt x="5" y="47"/>
                  </a:lnTo>
                  <a:lnTo>
                    <a:pt x="4" y="48"/>
                  </a:lnTo>
                  <a:lnTo>
                    <a:pt x="2" y="48"/>
                  </a:lnTo>
                  <a:lnTo>
                    <a:pt x="0" y="49"/>
                  </a:lnTo>
                  <a:lnTo>
                    <a:pt x="0" y="51"/>
                  </a:lnTo>
                  <a:lnTo>
                    <a:pt x="2" y="51"/>
                  </a:lnTo>
                  <a:lnTo>
                    <a:pt x="4" y="51"/>
                  </a:lnTo>
                  <a:lnTo>
                    <a:pt x="7" y="51"/>
                  </a:lnTo>
                  <a:lnTo>
                    <a:pt x="8" y="51"/>
                  </a:lnTo>
                  <a:lnTo>
                    <a:pt x="10" y="51"/>
                  </a:lnTo>
                  <a:lnTo>
                    <a:pt x="12" y="51"/>
                  </a:lnTo>
                  <a:lnTo>
                    <a:pt x="15" y="51"/>
                  </a:lnTo>
                  <a:lnTo>
                    <a:pt x="17" y="51"/>
                  </a:lnTo>
                  <a:lnTo>
                    <a:pt x="17" y="49"/>
                  </a:lnTo>
                  <a:lnTo>
                    <a:pt x="15" y="48"/>
                  </a:lnTo>
                  <a:lnTo>
                    <a:pt x="13" y="48"/>
                  </a:lnTo>
                  <a:lnTo>
                    <a:pt x="12" y="47"/>
                  </a:lnTo>
                  <a:lnTo>
                    <a:pt x="11" y="46"/>
                  </a:lnTo>
                  <a:lnTo>
                    <a:pt x="10" y="45"/>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2" y="2"/>
                  </a:lnTo>
                  <a:lnTo>
                    <a:pt x="52" y="0"/>
                  </a:lnTo>
                  <a:lnTo>
                    <a:pt x="50" y="0"/>
                  </a:lnTo>
                  <a:lnTo>
                    <a:pt x="48" y="0"/>
                  </a:lnTo>
                  <a:lnTo>
                    <a:pt x="46" y="0"/>
                  </a:lnTo>
                  <a:lnTo>
                    <a:pt x="44" y="0"/>
                  </a:lnTo>
                  <a:lnTo>
                    <a:pt x="42" y="0"/>
                  </a:lnTo>
                  <a:lnTo>
                    <a:pt x="40" y="0"/>
                  </a:lnTo>
                  <a:lnTo>
                    <a:pt x="37" y="0"/>
                  </a:lnTo>
                  <a:lnTo>
                    <a:pt x="35" y="0"/>
                  </a:lnTo>
                  <a:lnTo>
                    <a:pt x="35" y="2"/>
                  </a:lnTo>
                  <a:lnTo>
                    <a:pt x="38" y="3"/>
                  </a:lnTo>
                  <a:lnTo>
                    <a:pt x="39" y="3"/>
                  </a:lnTo>
                  <a:lnTo>
                    <a:pt x="41" y="4"/>
                  </a:lnTo>
                  <a:lnTo>
                    <a:pt x="42" y="5"/>
                  </a:lnTo>
                  <a:lnTo>
                    <a:pt x="42" y="7"/>
                  </a:lnTo>
                  <a:lnTo>
                    <a:pt x="42" y="8"/>
                  </a:lnTo>
                  <a:lnTo>
                    <a:pt x="42" y="9"/>
                  </a:lnTo>
                  <a:lnTo>
                    <a:pt x="42" y="10"/>
                  </a:lnTo>
                  <a:lnTo>
                    <a:pt x="42"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9" name="Freeform 633"/>
            <p:cNvSpPr>
              <a:spLocks noChangeAspect="1"/>
            </p:cNvSpPr>
            <p:nvPr/>
          </p:nvSpPr>
          <p:spPr bwMode="auto">
            <a:xfrm>
              <a:off x="2174" y="3689"/>
              <a:ext cx="53" cy="51"/>
            </a:xfrm>
            <a:custGeom>
              <a:avLst/>
              <a:gdLst>
                <a:gd name="T0" fmla="*/ 14 w 53"/>
                <a:gd name="T1" fmla="*/ 1 h 51"/>
                <a:gd name="T2" fmla="*/ 13 w 53"/>
                <a:gd name="T3" fmla="*/ 0 h 51"/>
                <a:gd name="T4" fmla="*/ 0 w 53"/>
                <a:gd name="T5" fmla="*/ 0 h 51"/>
                <a:gd name="T6" fmla="*/ 4 w 53"/>
                <a:gd name="T7" fmla="*/ 3 h 51"/>
                <a:gd name="T8" fmla="*/ 7 w 53"/>
                <a:gd name="T9" fmla="*/ 41 h 51"/>
                <a:gd name="T10" fmla="*/ 7 w 53"/>
                <a:gd name="T11" fmla="*/ 43 h 51"/>
                <a:gd name="T12" fmla="*/ 6 w 53"/>
                <a:gd name="T13" fmla="*/ 46 h 51"/>
                <a:gd name="T14" fmla="*/ 4 w 53"/>
                <a:gd name="T15" fmla="*/ 48 h 51"/>
                <a:gd name="T16" fmla="*/ 0 w 53"/>
                <a:gd name="T17" fmla="*/ 49 h 51"/>
                <a:gd name="T18" fmla="*/ 2 w 53"/>
                <a:gd name="T19" fmla="*/ 51 h 51"/>
                <a:gd name="T20" fmla="*/ 7 w 53"/>
                <a:gd name="T21" fmla="*/ 51 h 51"/>
                <a:gd name="T22" fmla="*/ 10 w 53"/>
                <a:gd name="T23" fmla="*/ 51 h 51"/>
                <a:gd name="T24" fmla="*/ 15 w 53"/>
                <a:gd name="T25" fmla="*/ 51 h 51"/>
                <a:gd name="T26" fmla="*/ 17 w 53"/>
                <a:gd name="T27" fmla="*/ 49 h 51"/>
                <a:gd name="T28" fmla="*/ 13 w 53"/>
                <a:gd name="T29" fmla="*/ 48 h 51"/>
                <a:gd name="T30" fmla="*/ 11 w 53"/>
                <a:gd name="T31" fmla="*/ 46 h 51"/>
                <a:gd name="T32" fmla="*/ 10 w 53"/>
                <a:gd name="T33" fmla="*/ 43 h 51"/>
                <a:gd name="T34" fmla="*/ 10 w 53"/>
                <a:gd name="T35" fmla="*/ 41 h 51"/>
                <a:gd name="T36" fmla="*/ 11 w 53"/>
                <a:gd name="T37" fmla="*/ 7 h 51"/>
                <a:gd name="T38" fmla="*/ 43 w 53"/>
                <a:gd name="T39" fmla="*/ 51 h 51"/>
                <a:gd name="T40" fmla="*/ 45 w 53"/>
                <a:gd name="T41" fmla="*/ 51 h 51"/>
                <a:gd name="T42" fmla="*/ 45 w 53"/>
                <a:gd name="T43" fmla="*/ 50 h 51"/>
                <a:gd name="T44" fmla="*/ 45 w 53"/>
                <a:gd name="T45" fmla="*/ 10 h 51"/>
                <a:gd name="T46" fmla="*/ 45 w 53"/>
                <a:gd name="T47" fmla="*/ 8 h 51"/>
                <a:gd name="T48" fmla="*/ 46 w 53"/>
                <a:gd name="T49" fmla="*/ 5 h 51"/>
                <a:gd name="T50" fmla="*/ 48 w 53"/>
                <a:gd name="T51" fmla="*/ 3 h 51"/>
                <a:gd name="T52" fmla="*/ 53 w 53"/>
                <a:gd name="T53" fmla="*/ 2 h 51"/>
                <a:gd name="T54" fmla="*/ 51 w 53"/>
                <a:gd name="T55" fmla="*/ 0 h 51"/>
                <a:gd name="T56" fmla="*/ 46 w 53"/>
                <a:gd name="T57" fmla="*/ 0 h 51"/>
                <a:gd name="T58" fmla="*/ 42 w 53"/>
                <a:gd name="T59" fmla="*/ 0 h 51"/>
                <a:gd name="T60" fmla="*/ 38 w 53"/>
                <a:gd name="T61" fmla="*/ 0 h 51"/>
                <a:gd name="T62" fmla="*/ 35 w 53"/>
                <a:gd name="T63" fmla="*/ 2 h 51"/>
                <a:gd name="T64" fmla="*/ 40 w 53"/>
                <a:gd name="T65" fmla="*/ 3 h 51"/>
                <a:gd name="T66" fmla="*/ 42 w 53"/>
                <a:gd name="T67" fmla="*/ 5 h 51"/>
                <a:gd name="T68" fmla="*/ 42 w 53"/>
                <a:gd name="T69" fmla="*/ 8 h 51"/>
                <a:gd name="T70" fmla="*/ 43 w 53"/>
                <a:gd name="T71" fmla="*/ 10 h 51"/>
                <a:gd name="T72" fmla="*/ 15 w 53"/>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1">
                  <a:moveTo>
                    <a:pt x="15" y="1"/>
                  </a:moveTo>
                  <a:lnTo>
                    <a:pt x="14" y="1"/>
                  </a:lnTo>
                  <a:lnTo>
                    <a:pt x="14" y="0"/>
                  </a:lnTo>
                  <a:lnTo>
                    <a:pt x="13" y="0"/>
                  </a:lnTo>
                  <a:lnTo>
                    <a:pt x="12" y="0"/>
                  </a:lnTo>
                  <a:lnTo>
                    <a:pt x="0" y="0"/>
                  </a:lnTo>
                  <a:lnTo>
                    <a:pt x="0" y="2"/>
                  </a:lnTo>
                  <a:lnTo>
                    <a:pt x="4" y="3"/>
                  </a:lnTo>
                  <a:lnTo>
                    <a:pt x="7" y="3"/>
                  </a:lnTo>
                  <a:lnTo>
                    <a:pt x="7" y="41"/>
                  </a:lnTo>
                  <a:lnTo>
                    <a:pt x="7" y="42"/>
                  </a:lnTo>
                  <a:lnTo>
                    <a:pt x="7" y="43"/>
                  </a:lnTo>
                  <a:lnTo>
                    <a:pt x="7" y="45"/>
                  </a:lnTo>
                  <a:lnTo>
                    <a:pt x="6" y="46"/>
                  </a:lnTo>
                  <a:lnTo>
                    <a:pt x="5" y="47"/>
                  </a:lnTo>
                  <a:lnTo>
                    <a:pt x="4" y="48"/>
                  </a:lnTo>
                  <a:lnTo>
                    <a:pt x="2" y="48"/>
                  </a:lnTo>
                  <a:lnTo>
                    <a:pt x="0" y="49"/>
                  </a:lnTo>
                  <a:lnTo>
                    <a:pt x="0" y="51"/>
                  </a:lnTo>
                  <a:lnTo>
                    <a:pt x="2" y="51"/>
                  </a:lnTo>
                  <a:lnTo>
                    <a:pt x="4" y="51"/>
                  </a:lnTo>
                  <a:lnTo>
                    <a:pt x="7" y="51"/>
                  </a:lnTo>
                  <a:lnTo>
                    <a:pt x="9" y="51"/>
                  </a:lnTo>
                  <a:lnTo>
                    <a:pt x="10" y="51"/>
                  </a:lnTo>
                  <a:lnTo>
                    <a:pt x="12" y="51"/>
                  </a:lnTo>
                  <a:lnTo>
                    <a:pt x="15" y="51"/>
                  </a:lnTo>
                  <a:lnTo>
                    <a:pt x="17" y="51"/>
                  </a:lnTo>
                  <a:lnTo>
                    <a:pt x="17" y="49"/>
                  </a:lnTo>
                  <a:lnTo>
                    <a:pt x="15" y="48"/>
                  </a:lnTo>
                  <a:lnTo>
                    <a:pt x="13" y="48"/>
                  </a:lnTo>
                  <a:lnTo>
                    <a:pt x="12" y="47"/>
                  </a:lnTo>
                  <a:lnTo>
                    <a:pt x="11" y="46"/>
                  </a:lnTo>
                  <a:lnTo>
                    <a:pt x="10" y="45"/>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3" y="2"/>
                  </a:lnTo>
                  <a:lnTo>
                    <a:pt x="53" y="0"/>
                  </a:lnTo>
                  <a:lnTo>
                    <a:pt x="51" y="0"/>
                  </a:lnTo>
                  <a:lnTo>
                    <a:pt x="48" y="0"/>
                  </a:lnTo>
                  <a:lnTo>
                    <a:pt x="46" y="0"/>
                  </a:lnTo>
                  <a:lnTo>
                    <a:pt x="44" y="0"/>
                  </a:lnTo>
                  <a:lnTo>
                    <a:pt x="42" y="0"/>
                  </a:lnTo>
                  <a:lnTo>
                    <a:pt x="40" y="0"/>
                  </a:lnTo>
                  <a:lnTo>
                    <a:pt x="38" y="0"/>
                  </a:lnTo>
                  <a:lnTo>
                    <a:pt x="35" y="0"/>
                  </a:lnTo>
                  <a:lnTo>
                    <a:pt x="35" y="2"/>
                  </a:lnTo>
                  <a:lnTo>
                    <a:pt x="38" y="3"/>
                  </a:lnTo>
                  <a:lnTo>
                    <a:pt x="40" y="3"/>
                  </a:lnTo>
                  <a:lnTo>
                    <a:pt x="41" y="4"/>
                  </a:lnTo>
                  <a:lnTo>
                    <a:pt x="42" y="5"/>
                  </a:lnTo>
                  <a:lnTo>
                    <a:pt x="42" y="7"/>
                  </a:lnTo>
                  <a:lnTo>
                    <a:pt x="42" y="8"/>
                  </a:lnTo>
                  <a:lnTo>
                    <a:pt x="43" y="9"/>
                  </a:lnTo>
                  <a:lnTo>
                    <a:pt x="43" y="10"/>
                  </a:lnTo>
                  <a:lnTo>
                    <a:pt x="43"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0" name="Freeform 634"/>
            <p:cNvSpPr>
              <a:spLocks noChangeAspect="1"/>
            </p:cNvSpPr>
            <p:nvPr/>
          </p:nvSpPr>
          <p:spPr bwMode="auto">
            <a:xfrm>
              <a:off x="2235" y="3689"/>
              <a:ext cx="49" cy="51"/>
            </a:xfrm>
            <a:custGeom>
              <a:avLst/>
              <a:gdLst>
                <a:gd name="T0" fmla="*/ 44 w 49"/>
                <a:gd name="T1" fmla="*/ 0 h 51"/>
                <a:gd name="T2" fmla="*/ 0 w 49"/>
                <a:gd name="T3" fmla="*/ 0 h 51"/>
                <a:gd name="T4" fmla="*/ 0 w 49"/>
                <a:gd name="T5" fmla="*/ 3 h 51"/>
                <a:gd name="T6" fmla="*/ 4 w 49"/>
                <a:gd name="T7" fmla="*/ 3 h 51"/>
                <a:gd name="T8" fmla="*/ 6 w 49"/>
                <a:gd name="T9" fmla="*/ 4 h 51"/>
                <a:gd name="T10" fmla="*/ 7 w 49"/>
                <a:gd name="T11" fmla="*/ 5 h 51"/>
                <a:gd name="T12" fmla="*/ 7 w 49"/>
                <a:gd name="T13" fmla="*/ 7 h 51"/>
                <a:gd name="T14" fmla="*/ 7 w 49"/>
                <a:gd name="T15" fmla="*/ 44 h 51"/>
                <a:gd name="T16" fmla="*/ 7 w 49"/>
                <a:gd name="T17" fmla="*/ 46 h 51"/>
                <a:gd name="T18" fmla="*/ 6 w 49"/>
                <a:gd name="T19" fmla="*/ 48 h 51"/>
                <a:gd name="T20" fmla="*/ 4 w 49"/>
                <a:gd name="T21" fmla="*/ 49 h 51"/>
                <a:gd name="T22" fmla="*/ 0 w 49"/>
                <a:gd name="T23" fmla="*/ 49 h 51"/>
                <a:gd name="T24" fmla="*/ 0 w 49"/>
                <a:gd name="T25" fmla="*/ 51 h 51"/>
                <a:gd name="T26" fmla="*/ 46 w 49"/>
                <a:gd name="T27" fmla="*/ 51 h 51"/>
                <a:gd name="T28" fmla="*/ 49 w 49"/>
                <a:gd name="T29" fmla="*/ 32 h 51"/>
                <a:gd name="T30" fmla="*/ 46 w 49"/>
                <a:gd name="T31" fmla="*/ 32 h 51"/>
                <a:gd name="T32" fmla="*/ 45 w 49"/>
                <a:gd name="T33" fmla="*/ 40 h 51"/>
                <a:gd name="T34" fmla="*/ 42 w 49"/>
                <a:gd name="T35" fmla="*/ 45 h 51"/>
                <a:gd name="T36" fmla="*/ 37 w 49"/>
                <a:gd name="T37" fmla="*/ 48 h 51"/>
                <a:gd name="T38" fmla="*/ 29 w 49"/>
                <a:gd name="T39" fmla="*/ 49 h 51"/>
                <a:gd name="T40" fmla="*/ 18 w 49"/>
                <a:gd name="T41" fmla="*/ 49 h 51"/>
                <a:gd name="T42" fmla="*/ 16 w 49"/>
                <a:gd name="T43" fmla="*/ 49 h 51"/>
                <a:gd name="T44" fmla="*/ 15 w 49"/>
                <a:gd name="T45" fmla="*/ 48 h 51"/>
                <a:gd name="T46" fmla="*/ 15 w 49"/>
                <a:gd name="T47" fmla="*/ 47 h 51"/>
                <a:gd name="T48" fmla="*/ 14 w 49"/>
                <a:gd name="T49" fmla="*/ 44 h 51"/>
                <a:gd name="T50" fmla="*/ 14 w 49"/>
                <a:gd name="T51" fmla="*/ 26 h 51"/>
                <a:gd name="T52" fmla="*/ 21 w 49"/>
                <a:gd name="T53" fmla="*/ 26 h 51"/>
                <a:gd name="T54" fmla="*/ 24 w 49"/>
                <a:gd name="T55" fmla="*/ 26 h 51"/>
                <a:gd name="T56" fmla="*/ 26 w 49"/>
                <a:gd name="T57" fmla="*/ 26 h 51"/>
                <a:gd name="T58" fmla="*/ 27 w 49"/>
                <a:gd name="T59" fmla="*/ 27 h 51"/>
                <a:gd name="T60" fmla="*/ 28 w 49"/>
                <a:gd name="T61" fmla="*/ 28 h 51"/>
                <a:gd name="T62" fmla="*/ 29 w 49"/>
                <a:gd name="T63" fmla="*/ 29 h 51"/>
                <a:gd name="T64" fmla="*/ 30 w 49"/>
                <a:gd name="T65" fmla="*/ 30 h 51"/>
                <a:gd name="T66" fmla="*/ 30 w 49"/>
                <a:gd name="T67" fmla="*/ 32 h 51"/>
                <a:gd name="T68" fmla="*/ 30 w 49"/>
                <a:gd name="T69" fmla="*/ 35 h 51"/>
                <a:gd name="T70" fmla="*/ 32 w 49"/>
                <a:gd name="T71" fmla="*/ 35 h 51"/>
                <a:gd name="T72" fmla="*/ 32 w 49"/>
                <a:gd name="T73" fmla="*/ 15 h 51"/>
                <a:gd name="T74" fmla="*/ 30 w 49"/>
                <a:gd name="T75" fmla="*/ 15 h 51"/>
                <a:gd name="T76" fmla="*/ 30 w 49"/>
                <a:gd name="T77" fmla="*/ 17 h 51"/>
                <a:gd name="T78" fmla="*/ 30 w 49"/>
                <a:gd name="T79" fmla="*/ 19 h 51"/>
                <a:gd name="T80" fmla="*/ 29 w 49"/>
                <a:gd name="T81" fmla="*/ 21 h 51"/>
                <a:gd name="T82" fmla="*/ 28 w 49"/>
                <a:gd name="T83" fmla="*/ 22 h 51"/>
                <a:gd name="T84" fmla="*/ 27 w 49"/>
                <a:gd name="T85" fmla="*/ 23 h 51"/>
                <a:gd name="T86" fmla="*/ 26 w 49"/>
                <a:gd name="T87" fmla="*/ 23 h 51"/>
                <a:gd name="T88" fmla="*/ 24 w 49"/>
                <a:gd name="T89" fmla="*/ 23 h 51"/>
                <a:gd name="T90" fmla="*/ 21 w 49"/>
                <a:gd name="T91" fmla="*/ 24 h 51"/>
                <a:gd name="T92" fmla="*/ 14 w 49"/>
                <a:gd name="T93" fmla="*/ 24 h 51"/>
                <a:gd name="T94" fmla="*/ 14 w 49"/>
                <a:gd name="T95" fmla="*/ 7 h 51"/>
                <a:gd name="T96" fmla="*/ 15 w 49"/>
                <a:gd name="T97" fmla="*/ 5 h 51"/>
                <a:gd name="T98" fmla="*/ 15 w 49"/>
                <a:gd name="T99" fmla="*/ 3 h 51"/>
                <a:gd name="T100" fmla="*/ 16 w 49"/>
                <a:gd name="T101" fmla="*/ 3 h 51"/>
                <a:gd name="T102" fmla="*/ 18 w 49"/>
                <a:gd name="T103" fmla="*/ 3 h 51"/>
                <a:gd name="T104" fmla="*/ 29 w 49"/>
                <a:gd name="T105" fmla="*/ 3 h 51"/>
                <a:gd name="T106" fmla="*/ 36 w 49"/>
                <a:gd name="T107" fmla="*/ 3 h 51"/>
                <a:gd name="T108" fmla="*/ 40 w 49"/>
                <a:gd name="T109" fmla="*/ 6 h 51"/>
                <a:gd name="T110" fmla="*/ 43 w 49"/>
                <a:gd name="T111" fmla="*/ 10 h 51"/>
                <a:gd name="T112" fmla="*/ 44 w 49"/>
                <a:gd name="T113" fmla="*/ 17 h 51"/>
                <a:gd name="T114" fmla="*/ 46 w 49"/>
                <a:gd name="T115" fmla="*/ 17 h 51"/>
                <a:gd name="T116" fmla="*/ 44 w 49"/>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1">
                  <a:moveTo>
                    <a:pt x="44" y="0"/>
                  </a:moveTo>
                  <a:lnTo>
                    <a:pt x="0" y="0"/>
                  </a:lnTo>
                  <a:lnTo>
                    <a:pt x="0" y="3"/>
                  </a:lnTo>
                  <a:lnTo>
                    <a:pt x="4" y="3"/>
                  </a:lnTo>
                  <a:lnTo>
                    <a:pt x="6" y="4"/>
                  </a:lnTo>
                  <a:lnTo>
                    <a:pt x="7" y="5"/>
                  </a:lnTo>
                  <a:lnTo>
                    <a:pt x="7" y="7"/>
                  </a:lnTo>
                  <a:lnTo>
                    <a:pt x="7" y="44"/>
                  </a:lnTo>
                  <a:lnTo>
                    <a:pt x="7" y="46"/>
                  </a:lnTo>
                  <a:lnTo>
                    <a:pt x="6" y="48"/>
                  </a:lnTo>
                  <a:lnTo>
                    <a:pt x="4" y="49"/>
                  </a:lnTo>
                  <a:lnTo>
                    <a:pt x="0" y="49"/>
                  </a:lnTo>
                  <a:lnTo>
                    <a:pt x="0" y="51"/>
                  </a:lnTo>
                  <a:lnTo>
                    <a:pt x="46" y="51"/>
                  </a:lnTo>
                  <a:lnTo>
                    <a:pt x="49" y="32"/>
                  </a:lnTo>
                  <a:lnTo>
                    <a:pt x="46" y="32"/>
                  </a:lnTo>
                  <a:lnTo>
                    <a:pt x="45" y="40"/>
                  </a:lnTo>
                  <a:lnTo>
                    <a:pt x="42" y="45"/>
                  </a:lnTo>
                  <a:lnTo>
                    <a:pt x="37" y="48"/>
                  </a:lnTo>
                  <a:lnTo>
                    <a:pt x="29" y="49"/>
                  </a:lnTo>
                  <a:lnTo>
                    <a:pt x="18" y="49"/>
                  </a:lnTo>
                  <a:lnTo>
                    <a:pt x="16" y="49"/>
                  </a:lnTo>
                  <a:lnTo>
                    <a:pt x="15" y="48"/>
                  </a:lnTo>
                  <a:lnTo>
                    <a:pt x="15" y="47"/>
                  </a:lnTo>
                  <a:lnTo>
                    <a:pt x="14" y="44"/>
                  </a:lnTo>
                  <a:lnTo>
                    <a:pt x="14" y="26"/>
                  </a:lnTo>
                  <a:lnTo>
                    <a:pt x="21" y="26"/>
                  </a:lnTo>
                  <a:lnTo>
                    <a:pt x="24" y="26"/>
                  </a:lnTo>
                  <a:lnTo>
                    <a:pt x="26" y="26"/>
                  </a:lnTo>
                  <a:lnTo>
                    <a:pt x="27" y="27"/>
                  </a:lnTo>
                  <a:lnTo>
                    <a:pt x="28" y="28"/>
                  </a:lnTo>
                  <a:lnTo>
                    <a:pt x="29" y="29"/>
                  </a:lnTo>
                  <a:lnTo>
                    <a:pt x="30" y="30"/>
                  </a:lnTo>
                  <a:lnTo>
                    <a:pt x="30" y="32"/>
                  </a:lnTo>
                  <a:lnTo>
                    <a:pt x="30" y="35"/>
                  </a:lnTo>
                  <a:lnTo>
                    <a:pt x="32" y="35"/>
                  </a:lnTo>
                  <a:lnTo>
                    <a:pt x="32" y="15"/>
                  </a:lnTo>
                  <a:lnTo>
                    <a:pt x="30" y="15"/>
                  </a:lnTo>
                  <a:lnTo>
                    <a:pt x="30" y="17"/>
                  </a:lnTo>
                  <a:lnTo>
                    <a:pt x="30" y="19"/>
                  </a:lnTo>
                  <a:lnTo>
                    <a:pt x="29" y="21"/>
                  </a:lnTo>
                  <a:lnTo>
                    <a:pt x="28" y="22"/>
                  </a:lnTo>
                  <a:lnTo>
                    <a:pt x="27" y="23"/>
                  </a:lnTo>
                  <a:lnTo>
                    <a:pt x="26" y="23"/>
                  </a:lnTo>
                  <a:lnTo>
                    <a:pt x="24" y="23"/>
                  </a:lnTo>
                  <a:lnTo>
                    <a:pt x="21" y="24"/>
                  </a:lnTo>
                  <a:lnTo>
                    <a:pt x="14" y="24"/>
                  </a:lnTo>
                  <a:lnTo>
                    <a:pt x="14" y="7"/>
                  </a:lnTo>
                  <a:lnTo>
                    <a:pt x="15" y="5"/>
                  </a:lnTo>
                  <a:lnTo>
                    <a:pt x="15" y="3"/>
                  </a:lnTo>
                  <a:lnTo>
                    <a:pt x="16" y="3"/>
                  </a:lnTo>
                  <a:lnTo>
                    <a:pt x="18" y="3"/>
                  </a:lnTo>
                  <a:lnTo>
                    <a:pt x="29" y="3"/>
                  </a:lnTo>
                  <a:lnTo>
                    <a:pt x="36" y="3"/>
                  </a:lnTo>
                  <a:lnTo>
                    <a:pt x="40" y="6"/>
                  </a:lnTo>
                  <a:lnTo>
                    <a:pt x="43"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1" name="Freeform 635"/>
            <p:cNvSpPr>
              <a:spLocks noChangeAspect="1"/>
            </p:cNvSpPr>
            <p:nvPr/>
          </p:nvSpPr>
          <p:spPr bwMode="auto">
            <a:xfrm>
              <a:off x="2292" y="3688"/>
              <a:ext cx="48" cy="54"/>
            </a:xfrm>
            <a:custGeom>
              <a:avLst/>
              <a:gdLst>
                <a:gd name="T0" fmla="*/ 40 w 48"/>
                <a:gd name="T1" fmla="*/ 4 h 54"/>
                <a:gd name="T2" fmla="*/ 33 w 48"/>
                <a:gd name="T3" fmla="*/ 0 h 54"/>
                <a:gd name="T4" fmla="*/ 22 w 48"/>
                <a:gd name="T5" fmla="*/ 0 h 54"/>
                <a:gd name="T6" fmla="*/ 12 w 48"/>
                <a:gd name="T7" fmla="*/ 4 h 54"/>
                <a:gd name="T8" fmla="*/ 4 w 48"/>
                <a:gd name="T9" fmla="*/ 11 h 54"/>
                <a:gd name="T10" fmla="*/ 0 w 48"/>
                <a:gd name="T11" fmla="*/ 21 h 54"/>
                <a:gd name="T12" fmla="*/ 0 w 48"/>
                <a:gd name="T13" fmla="*/ 32 h 54"/>
                <a:gd name="T14" fmla="*/ 4 w 48"/>
                <a:gd name="T15" fmla="*/ 42 h 54"/>
                <a:gd name="T16" fmla="*/ 12 w 48"/>
                <a:gd name="T17" fmla="*/ 49 h 54"/>
                <a:gd name="T18" fmla="*/ 22 w 48"/>
                <a:gd name="T19" fmla="*/ 53 h 54"/>
                <a:gd name="T20" fmla="*/ 36 w 48"/>
                <a:gd name="T21" fmla="*/ 52 h 54"/>
                <a:gd name="T22" fmla="*/ 47 w 48"/>
                <a:gd name="T23" fmla="*/ 41 h 54"/>
                <a:gd name="T24" fmla="*/ 48 w 48"/>
                <a:gd name="T25" fmla="*/ 33 h 54"/>
                <a:gd name="T26" fmla="*/ 46 w 48"/>
                <a:gd name="T27" fmla="*/ 33 h 54"/>
                <a:gd name="T28" fmla="*/ 44 w 48"/>
                <a:gd name="T29" fmla="*/ 42 h 54"/>
                <a:gd name="T30" fmla="*/ 34 w 48"/>
                <a:gd name="T31" fmla="*/ 50 h 54"/>
                <a:gd name="T32" fmla="*/ 26 w 48"/>
                <a:gd name="T33" fmla="*/ 51 h 54"/>
                <a:gd name="T34" fmla="*/ 20 w 48"/>
                <a:gd name="T35" fmla="*/ 49 h 54"/>
                <a:gd name="T36" fmla="*/ 13 w 48"/>
                <a:gd name="T37" fmla="*/ 44 h 54"/>
                <a:gd name="T38" fmla="*/ 9 w 48"/>
                <a:gd name="T39" fmla="*/ 34 h 54"/>
                <a:gd name="T40" fmla="*/ 9 w 48"/>
                <a:gd name="T41" fmla="*/ 19 h 54"/>
                <a:gd name="T42" fmla="*/ 13 w 48"/>
                <a:gd name="T43" fmla="*/ 9 h 54"/>
                <a:gd name="T44" fmla="*/ 20 w 48"/>
                <a:gd name="T45" fmla="*/ 4 h 54"/>
                <a:gd name="T46" fmla="*/ 26 w 48"/>
                <a:gd name="T47" fmla="*/ 2 h 54"/>
                <a:gd name="T48" fmla="*/ 34 w 48"/>
                <a:gd name="T49" fmla="*/ 3 h 54"/>
                <a:gd name="T50" fmla="*/ 43 w 48"/>
                <a:gd name="T51" fmla="*/ 12 h 54"/>
                <a:gd name="T52" fmla="*/ 46 w 48"/>
                <a:gd name="T53" fmla="*/ 21 h 54"/>
                <a:gd name="T54" fmla="*/ 48 w 48"/>
                <a:gd name="T55" fmla="*/ 21 h 54"/>
                <a:gd name="T56" fmla="*/ 48 w 48"/>
                <a:gd name="T57" fmla="*/ 20 h 54"/>
                <a:gd name="T58" fmla="*/ 48 w 48"/>
                <a:gd name="T59" fmla="*/ 2 h 54"/>
                <a:gd name="T60" fmla="*/ 47 w 48"/>
                <a:gd name="T61" fmla="*/ 0 h 54"/>
                <a:gd name="T62" fmla="*/ 46 w 48"/>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54">
                  <a:moveTo>
                    <a:pt x="42" y="6"/>
                  </a:moveTo>
                  <a:lnTo>
                    <a:pt x="40" y="4"/>
                  </a:lnTo>
                  <a:lnTo>
                    <a:pt x="37" y="2"/>
                  </a:lnTo>
                  <a:lnTo>
                    <a:pt x="33" y="0"/>
                  </a:lnTo>
                  <a:lnTo>
                    <a:pt x="27" y="0"/>
                  </a:lnTo>
                  <a:lnTo>
                    <a:pt x="22" y="0"/>
                  </a:lnTo>
                  <a:lnTo>
                    <a:pt x="17" y="2"/>
                  </a:lnTo>
                  <a:lnTo>
                    <a:pt x="12" y="4"/>
                  </a:lnTo>
                  <a:lnTo>
                    <a:pt x="8" y="7"/>
                  </a:lnTo>
                  <a:lnTo>
                    <a:pt x="4" y="11"/>
                  </a:lnTo>
                  <a:lnTo>
                    <a:pt x="2" y="16"/>
                  </a:lnTo>
                  <a:lnTo>
                    <a:pt x="0" y="21"/>
                  </a:lnTo>
                  <a:lnTo>
                    <a:pt x="0" y="27"/>
                  </a:lnTo>
                  <a:lnTo>
                    <a:pt x="0" y="32"/>
                  </a:lnTo>
                  <a:lnTo>
                    <a:pt x="2" y="37"/>
                  </a:lnTo>
                  <a:lnTo>
                    <a:pt x="4" y="42"/>
                  </a:lnTo>
                  <a:lnTo>
                    <a:pt x="8" y="46"/>
                  </a:lnTo>
                  <a:lnTo>
                    <a:pt x="12" y="49"/>
                  </a:lnTo>
                  <a:lnTo>
                    <a:pt x="17" y="52"/>
                  </a:lnTo>
                  <a:lnTo>
                    <a:pt x="22" y="53"/>
                  </a:lnTo>
                  <a:lnTo>
                    <a:pt x="27" y="54"/>
                  </a:lnTo>
                  <a:lnTo>
                    <a:pt x="36" y="52"/>
                  </a:lnTo>
                  <a:lnTo>
                    <a:pt x="43" y="47"/>
                  </a:lnTo>
                  <a:lnTo>
                    <a:pt x="47" y="41"/>
                  </a:lnTo>
                  <a:lnTo>
                    <a:pt x="48" y="35"/>
                  </a:lnTo>
                  <a:lnTo>
                    <a:pt x="48" y="33"/>
                  </a:lnTo>
                  <a:lnTo>
                    <a:pt x="47" y="33"/>
                  </a:lnTo>
                  <a:lnTo>
                    <a:pt x="46" y="33"/>
                  </a:lnTo>
                  <a:lnTo>
                    <a:pt x="46" y="35"/>
                  </a:lnTo>
                  <a:lnTo>
                    <a:pt x="44" y="42"/>
                  </a:lnTo>
                  <a:lnTo>
                    <a:pt x="40" y="47"/>
                  </a:lnTo>
                  <a:lnTo>
                    <a:pt x="34" y="50"/>
                  </a:lnTo>
                  <a:lnTo>
                    <a:pt x="28" y="51"/>
                  </a:lnTo>
                  <a:lnTo>
                    <a:pt x="26" y="51"/>
                  </a:lnTo>
                  <a:lnTo>
                    <a:pt x="23" y="50"/>
                  </a:lnTo>
                  <a:lnTo>
                    <a:pt x="20" y="49"/>
                  </a:lnTo>
                  <a:lnTo>
                    <a:pt x="16" y="47"/>
                  </a:lnTo>
                  <a:lnTo>
                    <a:pt x="13" y="44"/>
                  </a:lnTo>
                  <a:lnTo>
                    <a:pt x="11" y="40"/>
                  </a:lnTo>
                  <a:lnTo>
                    <a:pt x="9" y="34"/>
                  </a:lnTo>
                  <a:lnTo>
                    <a:pt x="8" y="27"/>
                  </a:lnTo>
                  <a:lnTo>
                    <a:pt x="9" y="19"/>
                  </a:lnTo>
                  <a:lnTo>
                    <a:pt x="11" y="13"/>
                  </a:lnTo>
                  <a:lnTo>
                    <a:pt x="13" y="9"/>
                  </a:lnTo>
                  <a:lnTo>
                    <a:pt x="16" y="6"/>
                  </a:lnTo>
                  <a:lnTo>
                    <a:pt x="20" y="4"/>
                  </a:lnTo>
                  <a:lnTo>
                    <a:pt x="23" y="3"/>
                  </a:lnTo>
                  <a:lnTo>
                    <a:pt x="26" y="2"/>
                  </a:lnTo>
                  <a:lnTo>
                    <a:pt x="28" y="2"/>
                  </a:lnTo>
                  <a:lnTo>
                    <a:pt x="34" y="3"/>
                  </a:lnTo>
                  <a:lnTo>
                    <a:pt x="39" y="6"/>
                  </a:lnTo>
                  <a:lnTo>
                    <a:pt x="43" y="12"/>
                  </a:lnTo>
                  <a:lnTo>
                    <a:pt x="46" y="20"/>
                  </a:lnTo>
                  <a:lnTo>
                    <a:pt x="46" y="21"/>
                  </a:lnTo>
                  <a:lnTo>
                    <a:pt x="47" y="21"/>
                  </a:lnTo>
                  <a:lnTo>
                    <a:pt x="48" y="21"/>
                  </a:lnTo>
                  <a:lnTo>
                    <a:pt x="48" y="21"/>
                  </a:lnTo>
                  <a:lnTo>
                    <a:pt x="48" y="20"/>
                  </a:lnTo>
                  <a:lnTo>
                    <a:pt x="48" y="19"/>
                  </a:lnTo>
                  <a:lnTo>
                    <a:pt x="48" y="2"/>
                  </a:lnTo>
                  <a:lnTo>
                    <a:pt x="48" y="0"/>
                  </a:lnTo>
                  <a:lnTo>
                    <a:pt x="47" y="0"/>
                  </a:lnTo>
                  <a:lnTo>
                    <a:pt x="47" y="0"/>
                  </a:lnTo>
                  <a:lnTo>
                    <a:pt x="46" y="1"/>
                  </a:lnTo>
                  <a:lnTo>
                    <a:pt x="42"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2" name="Freeform 636"/>
            <p:cNvSpPr>
              <a:spLocks noChangeAspect="1"/>
            </p:cNvSpPr>
            <p:nvPr/>
          </p:nvSpPr>
          <p:spPr bwMode="auto">
            <a:xfrm>
              <a:off x="2349" y="3690"/>
              <a:ext cx="52" cy="50"/>
            </a:xfrm>
            <a:custGeom>
              <a:avLst/>
              <a:gdLst>
                <a:gd name="T0" fmla="*/ 50 w 52"/>
                <a:gd name="T1" fmla="*/ 0 h 50"/>
                <a:gd name="T2" fmla="*/ 1 w 52"/>
                <a:gd name="T3" fmla="*/ 0 h 50"/>
                <a:gd name="T4" fmla="*/ 0 w 52"/>
                <a:gd name="T5" fmla="*/ 16 h 50"/>
                <a:gd name="T6" fmla="*/ 2 w 52"/>
                <a:gd name="T7" fmla="*/ 16 h 50"/>
                <a:gd name="T8" fmla="*/ 3 w 52"/>
                <a:gd name="T9" fmla="*/ 12 h 50"/>
                <a:gd name="T10" fmla="*/ 3 w 52"/>
                <a:gd name="T11" fmla="*/ 9 h 50"/>
                <a:gd name="T12" fmla="*/ 4 w 52"/>
                <a:gd name="T13" fmla="*/ 6 h 50"/>
                <a:gd name="T14" fmla="*/ 6 w 52"/>
                <a:gd name="T15" fmla="*/ 5 h 50"/>
                <a:gd name="T16" fmla="*/ 7 w 52"/>
                <a:gd name="T17" fmla="*/ 3 h 50"/>
                <a:gd name="T18" fmla="*/ 10 w 52"/>
                <a:gd name="T19" fmla="*/ 3 h 50"/>
                <a:gd name="T20" fmla="*/ 13 w 52"/>
                <a:gd name="T21" fmla="*/ 2 h 50"/>
                <a:gd name="T22" fmla="*/ 16 w 52"/>
                <a:gd name="T23" fmla="*/ 2 h 50"/>
                <a:gd name="T24" fmla="*/ 20 w 52"/>
                <a:gd name="T25" fmla="*/ 2 h 50"/>
                <a:gd name="T26" fmla="*/ 21 w 52"/>
                <a:gd name="T27" fmla="*/ 3 h 50"/>
                <a:gd name="T28" fmla="*/ 22 w 52"/>
                <a:gd name="T29" fmla="*/ 4 h 50"/>
                <a:gd name="T30" fmla="*/ 22 w 52"/>
                <a:gd name="T31" fmla="*/ 6 h 50"/>
                <a:gd name="T32" fmla="*/ 22 w 52"/>
                <a:gd name="T33" fmla="*/ 43 h 50"/>
                <a:gd name="T34" fmla="*/ 22 w 52"/>
                <a:gd name="T35" fmla="*/ 45 h 50"/>
                <a:gd name="T36" fmla="*/ 21 w 52"/>
                <a:gd name="T37" fmla="*/ 47 h 50"/>
                <a:gd name="T38" fmla="*/ 19 w 52"/>
                <a:gd name="T39" fmla="*/ 47 h 50"/>
                <a:gd name="T40" fmla="*/ 14 w 52"/>
                <a:gd name="T41" fmla="*/ 48 h 50"/>
                <a:gd name="T42" fmla="*/ 12 w 52"/>
                <a:gd name="T43" fmla="*/ 48 h 50"/>
                <a:gd name="T44" fmla="*/ 12 w 52"/>
                <a:gd name="T45" fmla="*/ 50 h 50"/>
                <a:gd name="T46" fmla="*/ 19 w 52"/>
                <a:gd name="T47" fmla="*/ 50 h 50"/>
                <a:gd name="T48" fmla="*/ 26 w 52"/>
                <a:gd name="T49" fmla="*/ 50 h 50"/>
                <a:gd name="T50" fmla="*/ 33 w 52"/>
                <a:gd name="T51" fmla="*/ 50 h 50"/>
                <a:gd name="T52" fmla="*/ 40 w 52"/>
                <a:gd name="T53" fmla="*/ 50 h 50"/>
                <a:gd name="T54" fmla="*/ 40 w 52"/>
                <a:gd name="T55" fmla="*/ 48 h 50"/>
                <a:gd name="T56" fmla="*/ 38 w 52"/>
                <a:gd name="T57" fmla="*/ 48 h 50"/>
                <a:gd name="T58" fmla="*/ 33 w 52"/>
                <a:gd name="T59" fmla="*/ 47 h 50"/>
                <a:gd name="T60" fmla="*/ 31 w 52"/>
                <a:gd name="T61" fmla="*/ 47 h 50"/>
                <a:gd name="T62" fmla="*/ 30 w 52"/>
                <a:gd name="T63" fmla="*/ 45 h 50"/>
                <a:gd name="T64" fmla="*/ 29 w 52"/>
                <a:gd name="T65" fmla="*/ 43 h 50"/>
                <a:gd name="T66" fmla="*/ 29 w 52"/>
                <a:gd name="T67" fmla="*/ 6 h 50"/>
                <a:gd name="T68" fmla="*/ 30 w 52"/>
                <a:gd name="T69" fmla="*/ 4 h 50"/>
                <a:gd name="T70" fmla="*/ 30 w 52"/>
                <a:gd name="T71" fmla="*/ 3 h 50"/>
                <a:gd name="T72" fmla="*/ 32 w 52"/>
                <a:gd name="T73" fmla="*/ 2 h 50"/>
                <a:gd name="T74" fmla="*/ 35 w 52"/>
                <a:gd name="T75" fmla="*/ 2 h 50"/>
                <a:gd name="T76" fmla="*/ 39 w 52"/>
                <a:gd name="T77" fmla="*/ 2 h 50"/>
                <a:gd name="T78" fmla="*/ 42 w 52"/>
                <a:gd name="T79" fmla="*/ 3 h 50"/>
                <a:gd name="T80" fmla="*/ 44 w 52"/>
                <a:gd name="T81" fmla="*/ 3 h 50"/>
                <a:gd name="T82" fmla="*/ 46 w 52"/>
                <a:gd name="T83" fmla="*/ 4 h 50"/>
                <a:gd name="T84" fmla="*/ 47 w 52"/>
                <a:gd name="T85" fmla="*/ 6 h 50"/>
                <a:gd name="T86" fmla="*/ 48 w 52"/>
                <a:gd name="T87" fmla="*/ 9 h 50"/>
                <a:gd name="T88" fmla="*/ 49 w 52"/>
                <a:gd name="T89" fmla="*/ 12 h 50"/>
                <a:gd name="T90" fmla="*/ 49 w 52"/>
                <a:gd name="T91" fmla="*/ 16 h 50"/>
                <a:gd name="T92" fmla="*/ 52 w 52"/>
                <a:gd name="T93" fmla="*/ 16 h 50"/>
                <a:gd name="T94" fmla="*/ 50 w 52"/>
                <a:gd name="T9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0">
                  <a:moveTo>
                    <a:pt x="50" y="0"/>
                  </a:moveTo>
                  <a:lnTo>
                    <a:pt x="1" y="0"/>
                  </a:lnTo>
                  <a:lnTo>
                    <a:pt x="0" y="16"/>
                  </a:lnTo>
                  <a:lnTo>
                    <a:pt x="2" y="16"/>
                  </a:lnTo>
                  <a:lnTo>
                    <a:pt x="3" y="12"/>
                  </a:lnTo>
                  <a:lnTo>
                    <a:pt x="3" y="9"/>
                  </a:lnTo>
                  <a:lnTo>
                    <a:pt x="4" y="6"/>
                  </a:lnTo>
                  <a:lnTo>
                    <a:pt x="6" y="5"/>
                  </a:lnTo>
                  <a:lnTo>
                    <a:pt x="7" y="3"/>
                  </a:lnTo>
                  <a:lnTo>
                    <a:pt x="10" y="3"/>
                  </a:lnTo>
                  <a:lnTo>
                    <a:pt x="13" y="2"/>
                  </a:lnTo>
                  <a:lnTo>
                    <a:pt x="16" y="2"/>
                  </a:lnTo>
                  <a:lnTo>
                    <a:pt x="20" y="2"/>
                  </a:lnTo>
                  <a:lnTo>
                    <a:pt x="21" y="3"/>
                  </a:lnTo>
                  <a:lnTo>
                    <a:pt x="22" y="4"/>
                  </a:lnTo>
                  <a:lnTo>
                    <a:pt x="22" y="6"/>
                  </a:lnTo>
                  <a:lnTo>
                    <a:pt x="22" y="43"/>
                  </a:lnTo>
                  <a:lnTo>
                    <a:pt x="22" y="45"/>
                  </a:lnTo>
                  <a:lnTo>
                    <a:pt x="21" y="47"/>
                  </a:lnTo>
                  <a:lnTo>
                    <a:pt x="19" y="47"/>
                  </a:lnTo>
                  <a:lnTo>
                    <a:pt x="14" y="48"/>
                  </a:lnTo>
                  <a:lnTo>
                    <a:pt x="12" y="48"/>
                  </a:lnTo>
                  <a:lnTo>
                    <a:pt x="12" y="50"/>
                  </a:lnTo>
                  <a:lnTo>
                    <a:pt x="19" y="50"/>
                  </a:lnTo>
                  <a:lnTo>
                    <a:pt x="26" y="50"/>
                  </a:lnTo>
                  <a:lnTo>
                    <a:pt x="33" y="50"/>
                  </a:lnTo>
                  <a:lnTo>
                    <a:pt x="40" y="50"/>
                  </a:lnTo>
                  <a:lnTo>
                    <a:pt x="40" y="48"/>
                  </a:lnTo>
                  <a:lnTo>
                    <a:pt x="38" y="48"/>
                  </a:lnTo>
                  <a:lnTo>
                    <a:pt x="33" y="47"/>
                  </a:lnTo>
                  <a:lnTo>
                    <a:pt x="31" y="47"/>
                  </a:lnTo>
                  <a:lnTo>
                    <a:pt x="30" y="45"/>
                  </a:lnTo>
                  <a:lnTo>
                    <a:pt x="29" y="43"/>
                  </a:lnTo>
                  <a:lnTo>
                    <a:pt x="29" y="6"/>
                  </a:lnTo>
                  <a:lnTo>
                    <a:pt x="30" y="4"/>
                  </a:lnTo>
                  <a:lnTo>
                    <a:pt x="30" y="3"/>
                  </a:lnTo>
                  <a:lnTo>
                    <a:pt x="32" y="2"/>
                  </a:lnTo>
                  <a:lnTo>
                    <a:pt x="35" y="2"/>
                  </a:lnTo>
                  <a:lnTo>
                    <a:pt x="39" y="2"/>
                  </a:lnTo>
                  <a:lnTo>
                    <a:pt x="42" y="3"/>
                  </a:lnTo>
                  <a:lnTo>
                    <a:pt x="44" y="3"/>
                  </a:lnTo>
                  <a:lnTo>
                    <a:pt x="46" y="4"/>
                  </a:lnTo>
                  <a:lnTo>
                    <a:pt x="47" y="6"/>
                  </a:lnTo>
                  <a:lnTo>
                    <a:pt x="48" y="9"/>
                  </a:lnTo>
                  <a:lnTo>
                    <a:pt x="49" y="12"/>
                  </a:lnTo>
                  <a:lnTo>
                    <a:pt x="49" y="16"/>
                  </a:lnTo>
                  <a:lnTo>
                    <a:pt x="52" y="16"/>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3" name="Freeform 637"/>
            <p:cNvSpPr>
              <a:spLocks noChangeAspect="1" noEditPoints="1"/>
            </p:cNvSpPr>
            <p:nvPr/>
          </p:nvSpPr>
          <p:spPr bwMode="auto">
            <a:xfrm>
              <a:off x="2409" y="3688"/>
              <a:ext cx="54" cy="54"/>
            </a:xfrm>
            <a:custGeom>
              <a:avLst/>
              <a:gdLst>
                <a:gd name="T0" fmla="*/ 53 w 54"/>
                <a:gd name="T1" fmla="*/ 21 h 54"/>
                <a:gd name="T2" fmla="*/ 49 w 54"/>
                <a:gd name="T3" fmla="*/ 12 h 54"/>
                <a:gd name="T4" fmla="*/ 42 w 54"/>
                <a:gd name="T5" fmla="*/ 4 h 54"/>
                <a:gd name="T6" fmla="*/ 32 w 54"/>
                <a:gd name="T7" fmla="*/ 0 h 54"/>
                <a:gd name="T8" fmla="*/ 22 w 54"/>
                <a:gd name="T9" fmla="*/ 0 h 54"/>
                <a:gd name="T10" fmla="*/ 12 w 54"/>
                <a:gd name="T11" fmla="*/ 4 h 54"/>
                <a:gd name="T12" fmla="*/ 5 w 54"/>
                <a:gd name="T13" fmla="*/ 12 h 54"/>
                <a:gd name="T14" fmla="*/ 1 w 54"/>
                <a:gd name="T15" fmla="*/ 21 h 54"/>
                <a:gd name="T16" fmla="*/ 1 w 54"/>
                <a:gd name="T17" fmla="*/ 32 h 54"/>
                <a:gd name="T18" fmla="*/ 5 w 54"/>
                <a:gd name="T19" fmla="*/ 42 h 54"/>
                <a:gd name="T20" fmla="*/ 12 w 54"/>
                <a:gd name="T21" fmla="*/ 49 h 54"/>
                <a:gd name="T22" fmla="*/ 22 w 54"/>
                <a:gd name="T23" fmla="*/ 53 h 54"/>
                <a:gd name="T24" fmla="*/ 32 w 54"/>
                <a:gd name="T25" fmla="*/ 53 h 54"/>
                <a:gd name="T26" fmla="*/ 42 w 54"/>
                <a:gd name="T27" fmla="*/ 49 h 54"/>
                <a:gd name="T28" fmla="*/ 49 w 54"/>
                <a:gd name="T29" fmla="*/ 42 h 54"/>
                <a:gd name="T30" fmla="*/ 53 w 54"/>
                <a:gd name="T31" fmla="*/ 32 h 54"/>
                <a:gd name="T32" fmla="*/ 27 w 54"/>
                <a:gd name="T33" fmla="*/ 51 h 54"/>
                <a:gd name="T34" fmla="*/ 21 w 54"/>
                <a:gd name="T35" fmla="*/ 50 h 54"/>
                <a:gd name="T36" fmla="*/ 15 w 54"/>
                <a:gd name="T37" fmla="*/ 46 h 54"/>
                <a:gd name="T38" fmla="*/ 11 w 54"/>
                <a:gd name="T39" fmla="*/ 38 h 54"/>
                <a:gd name="T40" fmla="*/ 9 w 54"/>
                <a:gd name="T41" fmla="*/ 26 h 54"/>
                <a:gd name="T42" fmla="*/ 11 w 54"/>
                <a:gd name="T43" fmla="*/ 14 h 54"/>
                <a:gd name="T44" fmla="*/ 15 w 54"/>
                <a:gd name="T45" fmla="*/ 7 h 54"/>
                <a:gd name="T46" fmla="*/ 21 w 54"/>
                <a:gd name="T47" fmla="*/ 3 h 54"/>
                <a:gd name="T48" fmla="*/ 27 w 54"/>
                <a:gd name="T49" fmla="*/ 2 h 54"/>
                <a:gd name="T50" fmla="*/ 33 w 54"/>
                <a:gd name="T51" fmla="*/ 3 h 54"/>
                <a:gd name="T52" fmla="*/ 39 w 54"/>
                <a:gd name="T53" fmla="*/ 7 h 54"/>
                <a:gd name="T54" fmla="*/ 43 w 54"/>
                <a:gd name="T55" fmla="*/ 14 h 54"/>
                <a:gd name="T56" fmla="*/ 45 w 54"/>
                <a:gd name="T57" fmla="*/ 26 h 54"/>
                <a:gd name="T58" fmla="*/ 43 w 54"/>
                <a:gd name="T59" fmla="*/ 38 h 54"/>
                <a:gd name="T60" fmla="*/ 39 w 54"/>
                <a:gd name="T61" fmla="*/ 46 h 54"/>
                <a:gd name="T62" fmla="*/ 33 w 54"/>
                <a:gd name="T63" fmla="*/ 50 h 54"/>
                <a:gd name="T64" fmla="*/ 27 w 54"/>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54" y="27"/>
                  </a:moveTo>
                  <a:lnTo>
                    <a:pt x="53" y="21"/>
                  </a:lnTo>
                  <a:lnTo>
                    <a:pt x="51" y="16"/>
                  </a:lnTo>
                  <a:lnTo>
                    <a:pt x="49" y="12"/>
                  </a:lnTo>
                  <a:lnTo>
                    <a:pt x="46" y="8"/>
                  </a:lnTo>
                  <a:lnTo>
                    <a:pt x="42" y="4"/>
                  </a:lnTo>
                  <a:lnTo>
                    <a:pt x="37" y="2"/>
                  </a:lnTo>
                  <a:lnTo>
                    <a:pt x="32" y="0"/>
                  </a:lnTo>
                  <a:lnTo>
                    <a:pt x="27" y="0"/>
                  </a:lnTo>
                  <a:lnTo>
                    <a:pt x="22" y="0"/>
                  </a:lnTo>
                  <a:lnTo>
                    <a:pt x="17" y="2"/>
                  </a:lnTo>
                  <a:lnTo>
                    <a:pt x="12" y="4"/>
                  </a:lnTo>
                  <a:lnTo>
                    <a:pt x="8" y="8"/>
                  </a:lnTo>
                  <a:lnTo>
                    <a:pt x="5" y="12"/>
                  </a:lnTo>
                  <a:lnTo>
                    <a:pt x="2" y="16"/>
                  </a:lnTo>
                  <a:lnTo>
                    <a:pt x="1" y="21"/>
                  </a:lnTo>
                  <a:lnTo>
                    <a:pt x="0" y="27"/>
                  </a:lnTo>
                  <a:lnTo>
                    <a:pt x="1" y="32"/>
                  </a:lnTo>
                  <a:lnTo>
                    <a:pt x="2" y="37"/>
                  </a:lnTo>
                  <a:lnTo>
                    <a:pt x="5" y="42"/>
                  </a:lnTo>
                  <a:lnTo>
                    <a:pt x="8" y="46"/>
                  </a:lnTo>
                  <a:lnTo>
                    <a:pt x="12" y="49"/>
                  </a:lnTo>
                  <a:lnTo>
                    <a:pt x="17" y="52"/>
                  </a:lnTo>
                  <a:lnTo>
                    <a:pt x="22" y="53"/>
                  </a:lnTo>
                  <a:lnTo>
                    <a:pt x="27" y="54"/>
                  </a:lnTo>
                  <a:lnTo>
                    <a:pt x="32" y="53"/>
                  </a:lnTo>
                  <a:lnTo>
                    <a:pt x="37" y="52"/>
                  </a:lnTo>
                  <a:lnTo>
                    <a:pt x="42" y="49"/>
                  </a:lnTo>
                  <a:lnTo>
                    <a:pt x="46" y="46"/>
                  </a:lnTo>
                  <a:lnTo>
                    <a:pt x="49" y="42"/>
                  </a:lnTo>
                  <a:lnTo>
                    <a:pt x="51" y="37"/>
                  </a:lnTo>
                  <a:lnTo>
                    <a:pt x="53" y="32"/>
                  </a:lnTo>
                  <a:lnTo>
                    <a:pt x="54"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30" y="2"/>
                  </a:lnTo>
                  <a:lnTo>
                    <a:pt x="33" y="3"/>
                  </a:lnTo>
                  <a:lnTo>
                    <a:pt x="36" y="5"/>
                  </a:lnTo>
                  <a:lnTo>
                    <a:pt x="39" y="7"/>
                  </a:lnTo>
                  <a:lnTo>
                    <a:pt x="41" y="10"/>
                  </a:lnTo>
                  <a:lnTo>
                    <a:pt x="43" y="14"/>
                  </a:lnTo>
                  <a:lnTo>
                    <a:pt x="45" y="19"/>
                  </a:lnTo>
                  <a:lnTo>
                    <a:pt x="45" y="26"/>
                  </a:lnTo>
                  <a:lnTo>
                    <a:pt x="45" y="32"/>
                  </a:lnTo>
                  <a:lnTo>
                    <a:pt x="43" y="38"/>
                  </a:lnTo>
                  <a:lnTo>
                    <a:pt x="41" y="42"/>
                  </a:lnTo>
                  <a:lnTo>
                    <a:pt x="39"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4" name="Freeform 638"/>
            <p:cNvSpPr>
              <a:spLocks noChangeAspect="1" noEditPoints="1"/>
            </p:cNvSpPr>
            <p:nvPr/>
          </p:nvSpPr>
          <p:spPr bwMode="auto">
            <a:xfrm>
              <a:off x="2472" y="3689"/>
              <a:ext cx="55" cy="53"/>
            </a:xfrm>
            <a:custGeom>
              <a:avLst/>
              <a:gdLst>
                <a:gd name="T0" fmla="*/ 14 w 55"/>
                <a:gd name="T1" fmla="*/ 4 h 53"/>
                <a:gd name="T2" fmla="*/ 18 w 55"/>
                <a:gd name="T3" fmla="*/ 2 h 53"/>
                <a:gd name="T4" fmla="*/ 26 w 55"/>
                <a:gd name="T5" fmla="*/ 3 h 53"/>
                <a:gd name="T6" fmla="*/ 35 w 55"/>
                <a:gd name="T7" fmla="*/ 7 h 53"/>
                <a:gd name="T8" fmla="*/ 36 w 55"/>
                <a:gd name="T9" fmla="*/ 15 h 53"/>
                <a:gd name="T10" fmla="*/ 36 w 55"/>
                <a:gd name="T11" fmla="*/ 19 h 53"/>
                <a:gd name="T12" fmla="*/ 33 w 55"/>
                <a:gd name="T13" fmla="*/ 22 h 53"/>
                <a:gd name="T14" fmla="*/ 27 w 55"/>
                <a:gd name="T15" fmla="*/ 24 h 53"/>
                <a:gd name="T16" fmla="*/ 14 w 55"/>
                <a:gd name="T17" fmla="*/ 25 h 53"/>
                <a:gd name="T18" fmla="*/ 32 w 55"/>
                <a:gd name="T19" fmla="*/ 26 h 53"/>
                <a:gd name="T20" fmla="*/ 41 w 55"/>
                <a:gd name="T21" fmla="*/ 21 h 53"/>
                <a:gd name="T22" fmla="*/ 45 w 55"/>
                <a:gd name="T23" fmla="*/ 13 h 53"/>
                <a:gd name="T24" fmla="*/ 39 w 55"/>
                <a:gd name="T25" fmla="*/ 4 h 53"/>
                <a:gd name="T26" fmla="*/ 24 w 55"/>
                <a:gd name="T27" fmla="*/ 0 h 53"/>
                <a:gd name="T28" fmla="*/ 0 w 55"/>
                <a:gd name="T29" fmla="*/ 2 h 53"/>
                <a:gd name="T30" fmla="*/ 6 w 55"/>
                <a:gd name="T31" fmla="*/ 3 h 53"/>
                <a:gd name="T32" fmla="*/ 7 w 55"/>
                <a:gd name="T33" fmla="*/ 7 h 53"/>
                <a:gd name="T34" fmla="*/ 7 w 55"/>
                <a:gd name="T35" fmla="*/ 46 h 53"/>
                <a:gd name="T36" fmla="*/ 4 w 55"/>
                <a:gd name="T37" fmla="*/ 49 h 53"/>
                <a:gd name="T38" fmla="*/ 0 w 55"/>
                <a:gd name="T39" fmla="*/ 51 h 53"/>
                <a:gd name="T40" fmla="*/ 11 w 55"/>
                <a:gd name="T41" fmla="*/ 51 h 53"/>
                <a:gd name="T42" fmla="*/ 16 w 55"/>
                <a:gd name="T43" fmla="*/ 51 h 53"/>
                <a:gd name="T44" fmla="*/ 21 w 55"/>
                <a:gd name="T45" fmla="*/ 51 h 53"/>
                <a:gd name="T46" fmla="*/ 17 w 55"/>
                <a:gd name="T47" fmla="*/ 49 h 53"/>
                <a:gd name="T48" fmla="*/ 14 w 55"/>
                <a:gd name="T49" fmla="*/ 46 h 53"/>
                <a:gd name="T50" fmla="*/ 14 w 55"/>
                <a:gd name="T51" fmla="*/ 27 h 53"/>
                <a:gd name="T52" fmla="*/ 25 w 55"/>
                <a:gd name="T53" fmla="*/ 27 h 53"/>
                <a:gd name="T54" fmla="*/ 29 w 55"/>
                <a:gd name="T55" fmla="*/ 28 h 53"/>
                <a:gd name="T56" fmla="*/ 33 w 55"/>
                <a:gd name="T57" fmla="*/ 32 h 53"/>
                <a:gd name="T58" fmla="*/ 33 w 55"/>
                <a:gd name="T59" fmla="*/ 36 h 53"/>
                <a:gd name="T60" fmla="*/ 34 w 55"/>
                <a:gd name="T61" fmla="*/ 42 h 53"/>
                <a:gd name="T62" fmla="*/ 35 w 55"/>
                <a:gd name="T63" fmla="*/ 47 h 53"/>
                <a:gd name="T64" fmla="*/ 38 w 55"/>
                <a:gd name="T65" fmla="*/ 51 h 53"/>
                <a:gd name="T66" fmla="*/ 44 w 55"/>
                <a:gd name="T67" fmla="*/ 52 h 53"/>
                <a:gd name="T68" fmla="*/ 49 w 55"/>
                <a:gd name="T69" fmla="*/ 52 h 53"/>
                <a:gd name="T70" fmla="*/ 52 w 55"/>
                <a:gd name="T71" fmla="*/ 51 h 53"/>
                <a:gd name="T72" fmla="*/ 54 w 55"/>
                <a:gd name="T73" fmla="*/ 48 h 53"/>
                <a:gd name="T74" fmla="*/ 55 w 55"/>
                <a:gd name="T75" fmla="*/ 45 h 53"/>
                <a:gd name="T76" fmla="*/ 55 w 55"/>
                <a:gd name="T77" fmla="*/ 43 h 53"/>
                <a:gd name="T78" fmla="*/ 52 w 55"/>
                <a:gd name="T79" fmla="*/ 43 h 53"/>
                <a:gd name="T80" fmla="*/ 51 w 55"/>
                <a:gd name="T81" fmla="*/ 48 h 53"/>
                <a:gd name="T82" fmla="*/ 48 w 55"/>
                <a:gd name="T83" fmla="*/ 50 h 53"/>
                <a:gd name="T84" fmla="*/ 45 w 55"/>
                <a:gd name="T85" fmla="*/ 50 h 53"/>
                <a:gd name="T86" fmla="*/ 43 w 55"/>
                <a:gd name="T87" fmla="*/ 47 h 53"/>
                <a:gd name="T88" fmla="*/ 42 w 55"/>
                <a:gd name="T89" fmla="*/ 41 h 53"/>
                <a:gd name="T90" fmla="*/ 40 w 55"/>
                <a:gd name="T91" fmla="*/ 34 h 53"/>
                <a:gd name="T92" fmla="*/ 36 w 55"/>
                <a:gd name="T93"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3">
                  <a:moveTo>
                    <a:pt x="14" y="7"/>
                  </a:moveTo>
                  <a:lnTo>
                    <a:pt x="14" y="4"/>
                  </a:lnTo>
                  <a:lnTo>
                    <a:pt x="15" y="3"/>
                  </a:lnTo>
                  <a:lnTo>
                    <a:pt x="18" y="2"/>
                  </a:lnTo>
                  <a:lnTo>
                    <a:pt x="21" y="2"/>
                  </a:lnTo>
                  <a:lnTo>
                    <a:pt x="26" y="3"/>
                  </a:lnTo>
                  <a:lnTo>
                    <a:pt x="31" y="4"/>
                  </a:lnTo>
                  <a:lnTo>
                    <a:pt x="35" y="7"/>
                  </a:lnTo>
                  <a:lnTo>
                    <a:pt x="36" y="13"/>
                  </a:lnTo>
                  <a:lnTo>
                    <a:pt x="36" y="15"/>
                  </a:lnTo>
                  <a:lnTo>
                    <a:pt x="36" y="17"/>
                  </a:lnTo>
                  <a:lnTo>
                    <a:pt x="36" y="19"/>
                  </a:lnTo>
                  <a:lnTo>
                    <a:pt x="35" y="20"/>
                  </a:lnTo>
                  <a:lnTo>
                    <a:pt x="33" y="22"/>
                  </a:lnTo>
                  <a:lnTo>
                    <a:pt x="31" y="23"/>
                  </a:lnTo>
                  <a:lnTo>
                    <a:pt x="27" y="24"/>
                  </a:lnTo>
                  <a:lnTo>
                    <a:pt x="23" y="25"/>
                  </a:lnTo>
                  <a:lnTo>
                    <a:pt x="14" y="25"/>
                  </a:lnTo>
                  <a:lnTo>
                    <a:pt x="14" y="7"/>
                  </a:lnTo>
                  <a:close/>
                  <a:moveTo>
                    <a:pt x="32" y="26"/>
                  </a:moveTo>
                  <a:lnTo>
                    <a:pt x="37" y="24"/>
                  </a:lnTo>
                  <a:lnTo>
                    <a:pt x="41" y="21"/>
                  </a:lnTo>
                  <a:lnTo>
                    <a:pt x="44" y="18"/>
                  </a:lnTo>
                  <a:lnTo>
                    <a:pt x="45" y="13"/>
                  </a:lnTo>
                  <a:lnTo>
                    <a:pt x="43" y="8"/>
                  </a:lnTo>
                  <a:lnTo>
                    <a:pt x="39" y="4"/>
                  </a:lnTo>
                  <a:lnTo>
                    <a:pt x="32" y="1"/>
                  </a:lnTo>
                  <a:lnTo>
                    <a:pt x="24" y="0"/>
                  </a:lnTo>
                  <a:lnTo>
                    <a:pt x="0" y="0"/>
                  </a:lnTo>
                  <a:lnTo>
                    <a:pt x="0" y="2"/>
                  </a:lnTo>
                  <a:lnTo>
                    <a:pt x="4" y="3"/>
                  </a:lnTo>
                  <a:lnTo>
                    <a:pt x="6" y="3"/>
                  </a:lnTo>
                  <a:lnTo>
                    <a:pt x="7" y="5"/>
                  </a:lnTo>
                  <a:lnTo>
                    <a:pt x="7" y="7"/>
                  </a:lnTo>
                  <a:lnTo>
                    <a:pt x="7" y="44"/>
                  </a:lnTo>
                  <a:lnTo>
                    <a:pt x="7" y="46"/>
                  </a:lnTo>
                  <a:lnTo>
                    <a:pt x="6" y="48"/>
                  </a:lnTo>
                  <a:lnTo>
                    <a:pt x="4" y="49"/>
                  </a:lnTo>
                  <a:lnTo>
                    <a:pt x="0" y="49"/>
                  </a:lnTo>
                  <a:lnTo>
                    <a:pt x="0" y="51"/>
                  </a:lnTo>
                  <a:lnTo>
                    <a:pt x="6" y="51"/>
                  </a:lnTo>
                  <a:lnTo>
                    <a:pt x="11" y="51"/>
                  </a:lnTo>
                  <a:lnTo>
                    <a:pt x="13" y="51"/>
                  </a:lnTo>
                  <a:lnTo>
                    <a:pt x="16" y="51"/>
                  </a:lnTo>
                  <a:lnTo>
                    <a:pt x="19" y="51"/>
                  </a:lnTo>
                  <a:lnTo>
                    <a:pt x="21" y="51"/>
                  </a:lnTo>
                  <a:lnTo>
                    <a:pt x="21" y="49"/>
                  </a:lnTo>
                  <a:lnTo>
                    <a:pt x="17" y="49"/>
                  </a:lnTo>
                  <a:lnTo>
                    <a:pt x="15" y="48"/>
                  </a:lnTo>
                  <a:lnTo>
                    <a:pt x="14" y="46"/>
                  </a:lnTo>
                  <a:lnTo>
                    <a:pt x="14" y="44"/>
                  </a:lnTo>
                  <a:lnTo>
                    <a:pt x="14" y="27"/>
                  </a:lnTo>
                  <a:lnTo>
                    <a:pt x="23" y="27"/>
                  </a:lnTo>
                  <a:lnTo>
                    <a:pt x="25" y="27"/>
                  </a:lnTo>
                  <a:lnTo>
                    <a:pt x="27" y="27"/>
                  </a:lnTo>
                  <a:lnTo>
                    <a:pt x="29" y="28"/>
                  </a:lnTo>
                  <a:lnTo>
                    <a:pt x="31" y="30"/>
                  </a:lnTo>
                  <a:lnTo>
                    <a:pt x="33" y="32"/>
                  </a:lnTo>
                  <a:lnTo>
                    <a:pt x="33" y="34"/>
                  </a:lnTo>
                  <a:lnTo>
                    <a:pt x="33" y="36"/>
                  </a:lnTo>
                  <a:lnTo>
                    <a:pt x="33" y="39"/>
                  </a:lnTo>
                  <a:lnTo>
                    <a:pt x="34" y="42"/>
                  </a:lnTo>
                  <a:lnTo>
                    <a:pt x="34" y="45"/>
                  </a:lnTo>
                  <a:lnTo>
                    <a:pt x="35" y="47"/>
                  </a:lnTo>
                  <a:lnTo>
                    <a:pt x="37" y="49"/>
                  </a:lnTo>
                  <a:lnTo>
                    <a:pt x="38" y="51"/>
                  </a:lnTo>
                  <a:lnTo>
                    <a:pt x="41" y="52"/>
                  </a:lnTo>
                  <a:lnTo>
                    <a:pt x="44" y="52"/>
                  </a:lnTo>
                  <a:lnTo>
                    <a:pt x="47" y="53"/>
                  </a:lnTo>
                  <a:lnTo>
                    <a:pt x="49" y="52"/>
                  </a:lnTo>
                  <a:lnTo>
                    <a:pt x="51" y="52"/>
                  </a:lnTo>
                  <a:lnTo>
                    <a:pt x="52" y="51"/>
                  </a:lnTo>
                  <a:lnTo>
                    <a:pt x="53" y="49"/>
                  </a:lnTo>
                  <a:lnTo>
                    <a:pt x="54" y="48"/>
                  </a:lnTo>
                  <a:lnTo>
                    <a:pt x="54" y="47"/>
                  </a:lnTo>
                  <a:lnTo>
                    <a:pt x="55" y="45"/>
                  </a:lnTo>
                  <a:lnTo>
                    <a:pt x="55" y="44"/>
                  </a:lnTo>
                  <a:lnTo>
                    <a:pt x="55" y="43"/>
                  </a:lnTo>
                  <a:lnTo>
                    <a:pt x="53" y="43"/>
                  </a:lnTo>
                  <a:lnTo>
                    <a:pt x="52" y="43"/>
                  </a:lnTo>
                  <a:lnTo>
                    <a:pt x="52" y="44"/>
                  </a:lnTo>
                  <a:lnTo>
                    <a:pt x="51" y="48"/>
                  </a:lnTo>
                  <a:lnTo>
                    <a:pt x="50" y="50"/>
                  </a:lnTo>
                  <a:lnTo>
                    <a:pt x="48" y="50"/>
                  </a:lnTo>
                  <a:lnTo>
                    <a:pt x="47" y="50"/>
                  </a:lnTo>
                  <a:lnTo>
                    <a:pt x="45" y="50"/>
                  </a:lnTo>
                  <a:lnTo>
                    <a:pt x="44" y="48"/>
                  </a:lnTo>
                  <a:lnTo>
                    <a:pt x="43" y="47"/>
                  </a:lnTo>
                  <a:lnTo>
                    <a:pt x="43" y="44"/>
                  </a:lnTo>
                  <a:lnTo>
                    <a:pt x="42" y="41"/>
                  </a:lnTo>
                  <a:lnTo>
                    <a:pt x="41" y="37"/>
                  </a:lnTo>
                  <a:lnTo>
                    <a:pt x="40" y="34"/>
                  </a:lnTo>
                  <a:lnTo>
                    <a:pt x="39" y="31"/>
                  </a:lnTo>
                  <a:lnTo>
                    <a:pt x="36" y="28"/>
                  </a:lnTo>
                  <a:lnTo>
                    <a:pt x="32"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5" name="Freeform 639"/>
            <p:cNvSpPr>
              <a:spLocks noChangeAspect="1"/>
            </p:cNvSpPr>
            <p:nvPr/>
          </p:nvSpPr>
          <p:spPr bwMode="auto">
            <a:xfrm>
              <a:off x="2538" y="3665"/>
              <a:ext cx="23" cy="100"/>
            </a:xfrm>
            <a:custGeom>
              <a:avLst/>
              <a:gdLst>
                <a:gd name="T0" fmla="*/ 23 w 23"/>
                <a:gd name="T1" fmla="*/ 99 h 100"/>
                <a:gd name="T2" fmla="*/ 23 w 23"/>
                <a:gd name="T3" fmla="*/ 99 h 100"/>
                <a:gd name="T4" fmla="*/ 23 w 23"/>
                <a:gd name="T5" fmla="*/ 99 h 100"/>
                <a:gd name="T6" fmla="*/ 22 w 23"/>
                <a:gd name="T7" fmla="*/ 98 h 100"/>
                <a:gd name="T8" fmla="*/ 21 w 23"/>
                <a:gd name="T9" fmla="*/ 97 h 100"/>
                <a:gd name="T10" fmla="*/ 13 w 23"/>
                <a:gd name="T11" fmla="*/ 86 h 100"/>
                <a:gd name="T12" fmla="*/ 9 w 23"/>
                <a:gd name="T13" fmla="*/ 75 h 100"/>
                <a:gd name="T14" fmla="*/ 6 w 23"/>
                <a:gd name="T15" fmla="*/ 62 h 100"/>
                <a:gd name="T16" fmla="*/ 5 w 23"/>
                <a:gd name="T17" fmla="*/ 50 h 100"/>
                <a:gd name="T18" fmla="*/ 6 w 23"/>
                <a:gd name="T19" fmla="*/ 37 h 100"/>
                <a:gd name="T20" fmla="*/ 9 w 23"/>
                <a:gd name="T21" fmla="*/ 25 h 100"/>
                <a:gd name="T22" fmla="*/ 14 w 23"/>
                <a:gd name="T23" fmla="*/ 13 h 100"/>
                <a:gd name="T24" fmla="*/ 21 w 23"/>
                <a:gd name="T25" fmla="*/ 3 h 100"/>
                <a:gd name="T26" fmla="*/ 23 w 23"/>
                <a:gd name="T27" fmla="*/ 2 h 100"/>
                <a:gd name="T28" fmla="*/ 23 w 23"/>
                <a:gd name="T29" fmla="*/ 1 h 100"/>
                <a:gd name="T30" fmla="*/ 22 w 23"/>
                <a:gd name="T31" fmla="*/ 1 h 100"/>
                <a:gd name="T32" fmla="*/ 22 w 23"/>
                <a:gd name="T33" fmla="*/ 0 h 100"/>
                <a:gd name="T34" fmla="*/ 20 w 23"/>
                <a:gd name="T35" fmla="*/ 2 h 100"/>
                <a:gd name="T36" fmla="*/ 16 w 23"/>
                <a:gd name="T37" fmla="*/ 5 h 100"/>
                <a:gd name="T38" fmla="*/ 11 w 23"/>
                <a:gd name="T39" fmla="*/ 12 h 100"/>
                <a:gd name="T40" fmla="*/ 6 w 23"/>
                <a:gd name="T41" fmla="*/ 20 h 100"/>
                <a:gd name="T42" fmla="*/ 3 w 23"/>
                <a:gd name="T43" fmla="*/ 28 h 100"/>
                <a:gd name="T44" fmla="*/ 1 w 23"/>
                <a:gd name="T45" fmla="*/ 36 h 100"/>
                <a:gd name="T46" fmla="*/ 0 w 23"/>
                <a:gd name="T47" fmla="*/ 44 h 100"/>
                <a:gd name="T48" fmla="*/ 0 w 23"/>
                <a:gd name="T49" fmla="*/ 50 h 100"/>
                <a:gd name="T50" fmla="*/ 0 w 23"/>
                <a:gd name="T51" fmla="*/ 57 h 100"/>
                <a:gd name="T52" fmla="*/ 1 w 23"/>
                <a:gd name="T53" fmla="*/ 65 h 100"/>
                <a:gd name="T54" fmla="*/ 3 w 23"/>
                <a:gd name="T55" fmla="*/ 73 h 100"/>
                <a:gd name="T56" fmla="*/ 6 w 23"/>
                <a:gd name="T57" fmla="*/ 81 h 100"/>
                <a:gd name="T58" fmla="*/ 11 w 23"/>
                <a:gd name="T59" fmla="*/ 89 h 100"/>
                <a:gd name="T60" fmla="*/ 16 w 23"/>
                <a:gd name="T61" fmla="*/ 95 h 100"/>
                <a:gd name="T62" fmla="*/ 20 w 23"/>
                <a:gd name="T63" fmla="*/ 99 h 100"/>
                <a:gd name="T64" fmla="*/ 22 w 23"/>
                <a:gd name="T65" fmla="*/ 100 h 100"/>
                <a:gd name="T66" fmla="*/ 22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9"/>
                  </a:lnTo>
                  <a:lnTo>
                    <a:pt x="22" y="98"/>
                  </a:lnTo>
                  <a:lnTo>
                    <a:pt x="21" y="97"/>
                  </a:lnTo>
                  <a:lnTo>
                    <a:pt x="13" y="86"/>
                  </a:lnTo>
                  <a:lnTo>
                    <a:pt x="9" y="75"/>
                  </a:lnTo>
                  <a:lnTo>
                    <a:pt x="6" y="62"/>
                  </a:lnTo>
                  <a:lnTo>
                    <a:pt x="5" y="50"/>
                  </a:lnTo>
                  <a:lnTo>
                    <a:pt x="6" y="37"/>
                  </a:lnTo>
                  <a:lnTo>
                    <a:pt x="9" y="25"/>
                  </a:lnTo>
                  <a:lnTo>
                    <a:pt x="14" y="13"/>
                  </a:lnTo>
                  <a:lnTo>
                    <a:pt x="21" y="3"/>
                  </a:lnTo>
                  <a:lnTo>
                    <a:pt x="23" y="2"/>
                  </a:lnTo>
                  <a:lnTo>
                    <a:pt x="23" y="1"/>
                  </a:lnTo>
                  <a:lnTo>
                    <a:pt x="22" y="1"/>
                  </a:lnTo>
                  <a:lnTo>
                    <a:pt x="22" y="0"/>
                  </a:lnTo>
                  <a:lnTo>
                    <a:pt x="20" y="2"/>
                  </a:lnTo>
                  <a:lnTo>
                    <a:pt x="16" y="5"/>
                  </a:lnTo>
                  <a:lnTo>
                    <a:pt x="11" y="12"/>
                  </a:lnTo>
                  <a:lnTo>
                    <a:pt x="6" y="20"/>
                  </a:lnTo>
                  <a:lnTo>
                    <a:pt x="3" y="28"/>
                  </a:lnTo>
                  <a:lnTo>
                    <a:pt x="1" y="36"/>
                  </a:lnTo>
                  <a:lnTo>
                    <a:pt x="0" y="44"/>
                  </a:lnTo>
                  <a:lnTo>
                    <a:pt x="0" y="50"/>
                  </a:lnTo>
                  <a:lnTo>
                    <a:pt x="0" y="57"/>
                  </a:lnTo>
                  <a:lnTo>
                    <a:pt x="1" y="65"/>
                  </a:lnTo>
                  <a:lnTo>
                    <a:pt x="3" y="73"/>
                  </a:lnTo>
                  <a:lnTo>
                    <a:pt x="6" y="81"/>
                  </a:lnTo>
                  <a:lnTo>
                    <a:pt x="11" y="89"/>
                  </a:lnTo>
                  <a:lnTo>
                    <a:pt x="16" y="95"/>
                  </a:lnTo>
                  <a:lnTo>
                    <a:pt x="20" y="99"/>
                  </a:lnTo>
                  <a:lnTo>
                    <a:pt x="22" y="100"/>
                  </a:lnTo>
                  <a:lnTo>
                    <a:pt x="22"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6" name="Freeform 640"/>
            <p:cNvSpPr>
              <a:spLocks noChangeAspect="1" noEditPoints="1"/>
            </p:cNvSpPr>
            <p:nvPr/>
          </p:nvSpPr>
          <p:spPr bwMode="auto">
            <a:xfrm>
              <a:off x="2569" y="3696"/>
              <a:ext cx="44" cy="45"/>
            </a:xfrm>
            <a:custGeom>
              <a:avLst/>
              <a:gdLst>
                <a:gd name="T0" fmla="*/ 44 w 44"/>
                <a:gd name="T1" fmla="*/ 23 h 45"/>
                <a:gd name="T2" fmla="*/ 44 w 44"/>
                <a:gd name="T3" fmla="*/ 18 h 45"/>
                <a:gd name="T4" fmla="*/ 43 w 44"/>
                <a:gd name="T5" fmla="*/ 14 h 45"/>
                <a:gd name="T6" fmla="*/ 41 w 44"/>
                <a:gd name="T7" fmla="*/ 10 h 45"/>
                <a:gd name="T8" fmla="*/ 38 w 44"/>
                <a:gd name="T9" fmla="*/ 6 h 45"/>
                <a:gd name="T10" fmla="*/ 35 w 44"/>
                <a:gd name="T11" fmla="*/ 4 h 45"/>
                <a:gd name="T12" fmla="*/ 31 w 44"/>
                <a:gd name="T13" fmla="*/ 1 h 45"/>
                <a:gd name="T14" fmla="*/ 27 w 44"/>
                <a:gd name="T15" fmla="*/ 0 h 45"/>
                <a:gd name="T16" fmla="*/ 22 w 44"/>
                <a:gd name="T17" fmla="*/ 0 h 45"/>
                <a:gd name="T18" fmla="*/ 18 w 44"/>
                <a:gd name="T19" fmla="*/ 0 h 45"/>
                <a:gd name="T20" fmla="*/ 14 w 44"/>
                <a:gd name="T21" fmla="*/ 1 h 45"/>
                <a:gd name="T22" fmla="*/ 10 w 44"/>
                <a:gd name="T23" fmla="*/ 4 h 45"/>
                <a:gd name="T24" fmla="*/ 7 w 44"/>
                <a:gd name="T25" fmla="*/ 7 h 45"/>
                <a:gd name="T26" fmla="*/ 4 w 44"/>
                <a:gd name="T27" fmla="*/ 10 h 45"/>
                <a:gd name="T28" fmla="*/ 2 w 44"/>
                <a:gd name="T29" fmla="*/ 14 h 45"/>
                <a:gd name="T30" fmla="*/ 1 w 44"/>
                <a:gd name="T31" fmla="*/ 18 h 45"/>
                <a:gd name="T32" fmla="*/ 0 w 44"/>
                <a:gd name="T33" fmla="*/ 23 h 45"/>
                <a:gd name="T34" fmla="*/ 2 w 44"/>
                <a:gd name="T35" fmla="*/ 32 h 45"/>
                <a:gd name="T36" fmla="*/ 7 w 44"/>
                <a:gd name="T37" fmla="*/ 39 h 45"/>
                <a:gd name="T38" fmla="*/ 14 w 44"/>
                <a:gd name="T39" fmla="*/ 44 h 45"/>
                <a:gd name="T40" fmla="*/ 22 w 44"/>
                <a:gd name="T41" fmla="*/ 45 h 45"/>
                <a:gd name="T42" fmla="*/ 31 w 44"/>
                <a:gd name="T43" fmla="*/ 44 h 45"/>
                <a:gd name="T44" fmla="*/ 38 w 44"/>
                <a:gd name="T45" fmla="*/ 39 h 45"/>
                <a:gd name="T46" fmla="*/ 43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1 w 44"/>
                <a:gd name="T59" fmla="*/ 36 h 45"/>
                <a:gd name="T60" fmla="*/ 10 w 44"/>
                <a:gd name="T61" fmla="*/ 33 h 45"/>
                <a:gd name="T62" fmla="*/ 9 w 44"/>
                <a:gd name="T63" fmla="*/ 29 h 45"/>
                <a:gd name="T64" fmla="*/ 9 w 44"/>
                <a:gd name="T65" fmla="*/ 25 h 45"/>
                <a:gd name="T66" fmla="*/ 9 w 44"/>
                <a:gd name="T67" fmla="*/ 22 h 45"/>
                <a:gd name="T68" fmla="*/ 9 w 44"/>
                <a:gd name="T69" fmla="*/ 19 h 45"/>
                <a:gd name="T70" fmla="*/ 9 w 44"/>
                <a:gd name="T71" fmla="*/ 15 h 45"/>
                <a:gd name="T72" fmla="*/ 10 w 44"/>
                <a:gd name="T73" fmla="*/ 12 h 45"/>
                <a:gd name="T74" fmla="*/ 11 w 44"/>
                <a:gd name="T75" fmla="*/ 8 h 45"/>
                <a:gd name="T76" fmla="*/ 13 w 44"/>
                <a:gd name="T77" fmla="*/ 5 h 45"/>
                <a:gd name="T78" fmla="*/ 16 w 44"/>
                <a:gd name="T79" fmla="*/ 3 h 45"/>
                <a:gd name="T80" fmla="*/ 19 w 44"/>
                <a:gd name="T81" fmla="*/ 2 h 45"/>
                <a:gd name="T82" fmla="*/ 22 w 44"/>
                <a:gd name="T83" fmla="*/ 2 h 45"/>
                <a:gd name="T84" fmla="*/ 26 w 44"/>
                <a:gd name="T85" fmla="*/ 2 h 45"/>
                <a:gd name="T86" fmla="*/ 29 w 44"/>
                <a:gd name="T87" fmla="*/ 3 h 45"/>
                <a:gd name="T88" fmla="*/ 31 w 44"/>
                <a:gd name="T89" fmla="*/ 5 h 45"/>
                <a:gd name="T90" fmla="*/ 34 w 44"/>
                <a:gd name="T91" fmla="*/ 8 h 45"/>
                <a:gd name="T92" fmla="*/ 35 w 44"/>
                <a:gd name="T93" fmla="*/ 12 h 45"/>
                <a:gd name="T94" fmla="*/ 36 w 44"/>
                <a:gd name="T95" fmla="*/ 15 h 45"/>
                <a:gd name="T96" fmla="*/ 36 w 44"/>
                <a:gd name="T97" fmla="*/ 19 h 45"/>
                <a:gd name="T98" fmla="*/ 36 w 44"/>
                <a:gd name="T99" fmla="*/ 22 h 45"/>
                <a:gd name="T100" fmla="*/ 36 w 44"/>
                <a:gd name="T101" fmla="*/ 25 h 45"/>
                <a:gd name="T102" fmla="*/ 36 w 44"/>
                <a:gd name="T103" fmla="*/ 28 h 45"/>
                <a:gd name="T104" fmla="*/ 35 w 44"/>
                <a:gd name="T105" fmla="*/ 32 h 45"/>
                <a:gd name="T106" fmla="*/ 34 w 44"/>
                <a:gd name="T107" fmla="*/ 35 h 45"/>
                <a:gd name="T108" fmla="*/ 32 w 44"/>
                <a:gd name="T109" fmla="*/ 38 h 45"/>
                <a:gd name="T110" fmla="*/ 29 w 44"/>
                <a:gd name="T111" fmla="*/ 41 h 45"/>
                <a:gd name="T112" fmla="*/ 26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4" y="18"/>
                  </a:lnTo>
                  <a:lnTo>
                    <a:pt x="43" y="14"/>
                  </a:lnTo>
                  <a:lnTo>
                    <a:pt x="41" y="10"/>
                  </a:lnTo>
                  <a:lnTo>
                    <a:pt x="38" y="6"/>
                  </a:lnTo>
                  <a:lnTo>
                    <a:pt x="35" y="4"/>
                  </a:lnTo>
                  <a:lnTo>
                    <a:pt x="31" y="1"/>
                  </a:lnTo>
                  <a:lnTo>
                    <a:pt x="27" y="0"/>
                  </a:lnTo>
                  <a:lnTo>
                    <a:pt x="22" y="0"/>
                  </a:lnTo>
                  <a:lnTo>
                    <a:pt x="18" y="0"/>
                  </a:lnTo>
                  <a:lnTo>
                    <a:pt x="14" y="1"/>
                  </a:lnTo>
                  <a:lnTo>
                    <a:pt x="10" y="4"/>
                  </a:lnTo>
                  <a:lnTo>
                    <a:pt x="7" y="7"/>
                  </a:lnTo>
                  <a:lnTo>
                    <a:pt x="4" y="10"/>
                  </a:lnTo>
                  <a:lnTo>
                    <a:pt x="2" y="14"/>
                  </a:lnTo>
                  <a:lnTo>
                    <a:pt x="1" y="18"/>
                  </a:lnTo>
                  <a:lnTo>
                    <a:pt x="0" y="23"/>
                  </a:lnTo>
                  <a:lnTo>
                    <a:pt x="2" y="32"/>
                  </a:lnTo>
                  <a:lnTo>
                    <a:pt x="7" y="39"/>
                  </a:lnTo>
                  <a:lnTo>
                    <a:pt x="14" y="44"/>
                  </a:lnTo>
                  <a:lnTo>
                    <a:pt x="22" y="45"/>
                  </a:lnTo>
                  <a:lnTo>
                    <a:pt x="31" y="44"/>
                  </a:lnTo>
                  <a:lnTo>
                    <a:pt x="38" y="39"/>
                  </a:lnTo>
                  <a:lnTo>
                    <a:pt x="43" y="32"/>
                  </a:lnTo>
                  <a:lnTo>
                    <a:pt x="44" y="23"/>
                  </a:lnTo>
                  <a:close/>
                  <a:moveTo>
                    <a:pt x="22" y="43"/>
                  </a:moveTo>
                  <a:lnTo>
                    <a:pt x="19" y="42"/>
                  </a:lnTo>
                  <a:lnTo>
                    <a:pt x="16" y="41"/>
                  </a:lnTo>
                  <a:lnTo>
                    <a:pt x="13" y="39"/>
                  </a:lnTo>
                  <a:lnTo>
                    <a:pt x="11" y="36"/>
                  </a:lnTo>
                  <a:lnTo>
                    <a:pt x="10" y="33"/>
                  </a:lnTo>
                  <a:lnTo>
                    <a:pt x="9" y="29"/>
                  </a:lnTo>
                  <a:lnTo>
                    <a:pt x="9" y="25"/>
                  </a:lnTo>
                  <a:lnTo>
                    <a:pt x="9" y="22"/>
                  </a:lnTo>
                  <a:lnTo>
                    <a:pt x="9" y="19"/>
                  </a:lnTo>
                  <a:lnTo>
                    <a:pt x="9" y="15"/>
                  </a:lnTo>
                  <a:lnTo>
                    <a:pt x="10" y="12"/>
                  </a:lnTo>
                  <a:lnTo>
                    <a:pt x="11" y="8"/>
                  </a:lnTo>
                  <a:lnTo>
                    <a:pt x="13" y="5"/>
                  </a:lnTo>
                  <a:lnTo>
                    <a:pt x="16" y="3"/>
                  </a:lnTo>
                  <a:lnTo>
                    <a:pt x="19" y="2"/>
                  </a:lnTo>
                  <a:lnTo>
                    <a:pt x="22" y="2"/>
                  </a:lnTo>
                  <a:lnTo>
                    <a:pt x="26" y="2"/>
                  </a:lnTo>
                  <a:lnTo>
                    <a:pt x="29" y="3"/>
                  </a:lnTo>
                  <a:lnTo>
                    <a:pt x="31" y="5"/>
                  </a:lnTo>
                  <a:lnTo>
                    <a:pt x="34" y="8"/>
                  </a:lnTo>
                  <a:lnTo>
                    <a:pt x="35" y="12"/>
                  </a:lnTo>
                  <a:lnTo>
                    <a:pt x="36" y="15"/>
                  </a:lnTo>
                  <a:lnTo>
                    <a:pt x="36" y="19"/>
                  </a:lnTo>
                  <a:lnTo>
                    <a:pt x="36" y="22"/>
                  </a:lnTo>
                  <a:lnTo>
                    <a:pt x="36" y="25"/>
                  </a:lnTo>
                  <a:lnTo>
                    <a:pt x="36" y="28"/>
                  </a:lnTo>
                  <a:lnTo>
                    <a:pt x="35" y="32"/>
                  </a:lnTo>
                  <a:lnTo>
                    <a:pt x="34" y="35"/>
                  </a:lnTo>
                  <a:lnTo>
                    <a:pt x="32" y="38"/>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7" name="Freeform 641"/>
            <p:cNvSpPr>
              <a:spLocks noChangeAspect="1"/>
            </p:cNvSpPr>
            <p:nvPr/>
          </p:nvSpPr>
          <p:spPr bwMode="auto">
            <a:xfrm>
              <a:off x="2620" y="3696"/>
              <a:ext cx="50" cy="45"/>
            </a:xfrm>
            <a:custGeom>
              <a:avLst/>
              <a:gdLst>
                <a:gd name="T0" fmla="*/ 35 w 50"/>
                <a:gd name="T1" fmla="*/ 36 h 45"/>
                <a:gd name="T2" fmla="*/ 35 w 50"/>
                <a:gd name="T3" fmla="*/ 45 h 45"/>
                <a:gd name="T4" fmla="*/ 50 w 50"/>
                <a:gd name="T5" fmla="*/ 44 h 45"/>
                <a:gd name="T6" fmla="*/ 50 w 50"/>
                <a:gd name="T7" fmla="*/ 41 h 45"/>
                <a:gd name="T8" fmla="*/ 47 w 50"/>
                <a:gd name="T9" fmla="*/ 41 h 45"/>
                <a:gd name="T10" fmla="*/ 46 w 50"/>
                <a:gd name="T11" fmla="*/ 41 h 45"/>
                <a:gd name="T12" fmla="*/ 44 w 50"/>
                <a:gd name="T13" fmla="*/ 41 h 45"/>
                <a:gd name="T14" fmla="*/ 43 w 50"/>
                <a:gd name="T15" fmla="*/ 40 h 45"/>
                <a:gd name="T16" fmla="*/ 43 w 50"/>
                <a:gd name="T17" fmla="*/ 39 h 45"/>
                <a:gd name="T18" fmla="*/ 42 w 50"/>
                <a:gd name="T19" fmla="*/ 38 h 45"/>
                <a:gd name="T20" fmla="*/ 42 w 50"/>
                <a:gd name="T21" fmla="*/ 37 h 45"/>
                <a:gd name="T22" fmla="*/ 42 w 50"/>
                <a:gd name="T23" fmla="*/ 36 h 45"/>
                <a:gd name="T24" fmla="*/ 42 w 50"/>
                <a:gd name="T25" fmla="*/ 0 h 45"/>
                <a:gd name="T26" fmla="*/ 27 w 50"/>
                <a:gd name="T27" fmla="*/ 1 h 45"/>
                <a:gd name="T28" fmla="*/ 27 w 50"/>
                <a:gd name="T29" fmla="*/ 4 h 45"/>
                <a:gd name="T30" fmla="*/ 30 w 50"/>
                <a:gd name="T31" fmla="*/ 4 h 45"/>
                <a:gd name="T32" fmla="*/ 31 w 50"/>
                <a:gd name="T33" fmla="*/ 4 h 45"/>
                <a:gd name="T34" fmla="*/ 33 w 50"/>
                <a:gd name="T35" fmla="*/ 5 h 45"/>
                <a:gd name="T36" fmla="*/ 34 w 50"/>
                <a:gd name="T37" fmla="*/ 5 h 45"/>
                <a:gd name="T38" fmla="*/ 34 w 50"/>
                <a:gd name="T39" fmla="*/ 6 h 45"/>
                <a:gd name="T40" fmla="*/ 35 w 50"/>
                <a:gd name="T41" fmla="*/ 7 h 45"/>
                <a:gd name="T42" fmla="*/ 35 w 50"/>
                <a:gd name="T43" fmla="*/ 8 h 45"/>
                <a:gd name="T44" fmla="*/ 35 w 50"/>
                <a:gd name="T45" fmla="*/ 10 h 45"/>
                <a:gd name="T46" fmla="*/ 35 w 50"/>
                <a:gd name="T47" fmla="*/ 28 h 45"/>
                <a:gd name="T48" fmla="*/ 34 w 50"/>
                <a:gd name="T49" fmla="*/ 34 h 45"/>
                <a:gd name="T50" fmla="*/ 32 w 50"/>
                <a:gd name="T51" fmla="*/ 39 h 45"/>
                <a:gd name="T52" fmla="*/ 28 w 50"/>
                <a:gd name="T53" fmla="*/ 42 h 45"/>
                <a:gd name="T54" fmla="*/ 23 w 50"/>
                <a:gd name="T55" fmla="*/ 43 h 45"/>
                <a:gd name="T56" fmla="*/ 20 w 50"/>
                <a:gd name="T57" fmla="*/ 43 h 45"/>
                <a:gd name="T58" fmla="*/ 18 w 50"/>
                <a:gd name="T59" fmla="*/ 42 h 45"/>
                <a:gd name="T60" fmla="*/ 17 w 50"/>
                <a:gd name="T61" fmla="*/ 41 h 45"/>
                <a:gd name="T62" fmla="*/ 15 w 50"/>
                <a:gd name="T63" fmla="*/ 40 h 45"/>
                <a:gd name="T64" fmla="*/ 15 w 50"/>
                <a:gd name="T65" fmla="*/ 39 h 45"/>
                <a:gd name="T66" fmla="*/ 14 w 50"/>
                <a:gd name="T67" fmla="*/ 37 h 45"/>
                <a:gd name="T68" fmla="*/ 14 w 50"/>
                <a:gd name="T69" fmla="*/ 35 h 45"/>
                <a:gd name="T70" fmla="*/ 14 w 50"/>
                <a:gd name="T71" fmla="*/ 33 h 45"/>
                <a:gd name="T72" fmla="*/ 14 w 50"/>
                <a:gd name="T73" fmla="*/ 0 h 45"/>
                <a:gd name="T74" fmla="*/ 0 w 50"/>
                <a:gd name="T75" fmla="*/ 1 h 45"/>
                <a:gd name="T76" fmla="*/ 0 w 50"/>
                <a:gd name="T77" fmla="*/ 4 h 45"/>
                <a:gd name="T78" fmla="*/ 2 w 50"/>
                <a:gd name="T79" fmla="*/ 4 h 45"/>
                <a:gd name="T80" fmla="*/ 4 w 50"/>
                <a:gd name="T81" fmla="*/ 4 h 45"/>
                <a:gd name="T82" fmla="*/ 5 w 50"/>
                <a:gd name="T83" fmla="*/ 5 h 45"/>
                <a:gd name="T84" fmla="*/ 6 w 50"/>
                <a:gd name="T85" fmla="*/ 6 h 45"/>
                <a:gd name="T86" fmla="*/ 7 w 50"/>
                <a:gd name="T87" fmla="*/ 7 h 45"/>
                <a:gd name="T88" fmla="*/ 7 w 50"/>
                <a:gd name="T89" fmla="*/ 8 h 45"/>
                <a:gd name="T90" fmla="*/ 7 w 50"/>
                <a:gd name="T91" fmla="*/ 11 h 45"/>
                <a:gd name="T92" fmla="*/ 7 w 50"/>
                <a:gd name="T93" fmla="*/ 14 h 45"/>
                <a:gd name="T94" fmla="*/ 7 w 50"/>
                <a:gd name="T95" fmla="*/ 28 h 45"/>
                <a:gd name="T96" fmla="*/ 7 w 50"/>
                <a:gd name="T97" fmla="*/ 31 h 45"/>
                <a:gd name="T98" fmla="*/ 8 w 50"/>
                <a:gd name="T99" fmla="*/ 34 h 45"/>
                <a:gd name="T100" fmla="*/ 8 w 50"/>
                <a:gd name="T101" fmla="*/ 37 h 45"/>
                <a:gd name="T102" fmla="*/ 9 w 50"/>
                <a:gd name="T103" fmla="*/ 40 h 45"/>
                <a:gd name="T104" fmla="*/ 11 w 50"/>
                <a:gd name="T105" fmla="*/ 42 h 45"/>
                <a:gd name="T106" fmla="*/ 14 w 50"/>
                <a:gd name="T107" fmla="*/ 44 h 45"/>
                <a:gd name="T108" fmla="*/ 18 w 50"/>
                <a:gd name="T109" fmla="*/ 45 h 45"/>
                <a:gd name="T110" fmla="*/ 23 w 50"/>
                <a:gd name="T111" fmla="*/ 45 h 45"/>
                <a:gd name="T112" fmla="*/ 26 w 50"/>
                <a:gd name="T113" fmla="*/ 45 h 45"/>
                <a:gd name="T114" fmla="*/ 30 w 50"/>
                <a:gd name="T115" fmla="*/ 43 h 45"/>
                <a:gd name="T116" fmla="*/ 33 w 50"/>
                <a:gd name="T117" fmla="*/ 40 h 45"/>
                <a:gd name="T118" fmla="*/ 35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5" y="36"/>
                  </a:moveTo>
                  <a:lnTo>
                    <a:pt x="35" y="45"/>
                  </a:lnTo>
                  <a:lnTo>
                    <a:pt x="50" y="44"/>
                  </a:lnTo>
                  <a:lnTo>
                    <a:pt x="50" y="41"/>
                  </a:lnTo>
                  <a:lnTo>
                    <a:pt x="47" y="41"/>
                  </a:lnTo>
                  <a:lnTo>
                    <a:pt x="46" y="41"/>
                  </a:lnTo>
                  <a:lnTo>
                    <a:pt x="44" y="41"/>
                  </a:lnTo>
                  <a:lnTo>
                    <a:pt x="43" y="40"/>
                  </a:lnTo>
                  <a:lnTo>
                    <a:pt x="43" y="39"/>
                  </a:lnTo>
                  <a:lnTo>
                    <a:pt x="42" y="38"/>
                  </a:lnTo>
                  <a:lnTo>
                    <a:pt x="42" y="37"/>
                  </a:lnTo>
                  <a:lnTo>
                    <a:pt x="42" y="36"/>
                  </a:lnTo>
                  <a:lnTo>
                    <a:pt x="42" y="0"/>
                  </a:lnTo>
                  <a:lnTo>
                    <a:pt x="27" y="1"/>
                  </a:lnTo>
                  <a:lnTo>
                    <a:pt x="27" y="4"/>
                  </a:lnTo>
                  <a:lnTo>
                    <a:pt x="30" y="4"/>
                  </a:lnTo>
                  <a:lnTo>
                    <a:pt x="31" y="4"/>
                  </a:lnTo>
                  <a:lnTo>
                    <a:pt x="33" y="5"/>
                  </a:lnTo>
                  <a:lnTo>
                    <a:pt x="34" y="5"/>
                  </a:lnTo>
                  <a:lnTo>
                    <a:pt x="34" y="6"/>
                  </a:lnTo>
                  <a:lnTo>
                    <a:pt x="35" y="7"/>
                  </a:lnTo>
                  <a:lnTo>
                    <a:pt x="35" y="8"/>
                  </a:lnTo>
                  <a:lnTo>
                    <a:pt x="35" y="10"/>
                  </a:lnTo>
                  <a:lnTo>
                    <a:pt x="35" y="28"/>
                  </a:lnTo>
                  <a:lnTo>
                    <a:pt x="34" y="34"/>
                  </a:lnTo>
                  <a:lnTo>
                    <a:pt x="32" y="39"/>
                  </a:lnTo>
                  <a:lnTo>
                    <a:pt x="28" y="42"/>
                  </a:lnTo>
                  <a:lnTo>
                    <a:pt x="23" y="43"/>
                  </a:lnTo>
                  <a:lnTo>
                    <a:pt x="20" y="43"/>
                  </a:lnTo>
                  <a:lnTo>
                    <a:pt x="18" y="42"/>
                  </a:lnTo>
                  <a:lnTo>
                    <a:pt x="17" y="41"/>
                  </a:lnTo>
                  <a:lnTo>
                    <a:pt x="15" y="40"/>
                  </a:lnTo>
                  <a:lnTo>
                    <a:pt x="15" y="39"/>
                  </a:lnTo>
                  <a:lnTo>
                    <a:pt x="14" y="37"/>
                  </a:lnTo>
                  <a:lnTo>
                    <a:pt x="14" y="35"/>
                  </a:lnTo>
                  <a:lnTo>
                    <a:pt x="14" y="33"/>
                  </a:lnTo>
                  <a:lnTo>
                    <a:pt x="14" y="0"/>
                  </a:lnTo>
                  <a:lnTo>
                    <a:pt x="0" y="1"/>
                  </a:lnTo>
                  <a:lnTo>
                    <a:pt x="0" y="4"/>
                  </a:lnTo>
                  <a:lnTo>
                    <a:pt x="2" y="4"/>
                  </a:lnTo>
                  <a:lnTo>
                    <a:pt x="4" y="4"/>
                  </a:lnTo>
                  <a:lnTo>
                    <a:pt x="5" y="5"/>
                  </a:lnTo>
                  <a:lnTo>
                    <a:pt x="6" y="6"/>
                  </a:lnTo>
                  <a:lnTo>
                    <a:pt x="7" y="7"/>
                  </a:lnTo>
                  <a:lnTo>
                    <a:pt x="7" y="8"/>
                  </a:lnTo>
                  <a:lnTo>
                    <a:pt x="7" y="11"/>
                  </a:lnTo>
                  <a:lnTo>
                    <a:pt x="7" y="14"/>
                  </a:lnTo>
                  <a:lnTo>
                    <a:pt x="7" y="28"/>
                  </a:lnTo>
                  <a:lnTo>
                    <a:pt x="7" y="31"/>
                  </a:lnTo>
                  <a:lnTo>
                    <a:pt x="8" y="34"/>
                  </a:lnTo>
                  <a:lnTo>
                    <a:pt x="8" y="37"/>
                  </a:lnTo>
                  <a:lnTo>
                    <a:pt x="9" y="40"/>
                  </a:lnTo>
                  <a:lnTo>
                    <a:pt x="11" y="42"/>
                  </a:lnTo>
                  <a:lnTo>
                    <a:pt x="14" y="44"/>
                  </a:lnTo>
                  <a:lnTo>
                    <a:pt x="18" y="45"/>
                  </a:lnTo>
                  <a:lnTo>
                    <a:pt x="23" y="45"/>
                  </a:lnTo>
                  <a:lnTo>
                    <a:pt x="26" y="45"/>
                  </a:lnTo>
                  <a:lnTo>
                    <a:pt x="30" y="43"/>
                  </a:lnTo>
                  <a:lnTo>
                    <a:pt x="33" y="40"/>
                  </a:lnTo>
                  <a:lnTo>
                    <a:pt x="35"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8" name="Freeform 642"/>
            <p:cNvSpPr>
              <a:spLocks noChangeAspect="1"/>
            </p:cNvSpPr>
            <p:nvPr/>
          </p:nvSpPr>
          <p:spPr bwMode="auto">
            <a:xfrm>
              <a:off x="2674" y="3679"/>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9 h 62"/>
                <a:gd name="T26" fmla="*/ 9 w 31"/>
                <a:gd name="T27" fmla="*/ 53 h 62"/>
                <a:gd name="T28" fmla="*/ 10 w 31"/>
                <a:gd name="T29" fmla="*/ 56 h 62"/>
                <a:gd name="T30" fmla="*/ 11 w 31"/>
                <a:gd name="T31" fmla="*/ 58 h 62"/>
                <a:gd name="T32" fmla="*/ 13 w 31"/>
                <a:gd name="T33" fmla="*/ 60 h 62"/>
                <a:gd name="T34" fmla="*/ 15 w 31"/>
                <a:gd name="T35" fmla="*/ 61 h 62"/>
                <a:gd name="T36" fmla="*/ 18 w 31"/>
                <a:gd name="T37" fmla="*/ 62 h 62"/>
                <a:gd name="T38" fmla="*/ 20 w 31"/>
                <a:gd name="T39" fmla="*/ 62 h 62"/>
                <a:gd name="T40" fmla="*/ 21 w 31"/>
                <a:gd name="T41" fmla="*/ 62 h 62"/>
                <a:gd name="T42" fmla="*/ 24 w 31"/>
                <a:gd name="T43" fmla="*/ 62 h 62"/>
                <a:gd name="T44" fmla="*/ 26 w 31"/>
                <a:gd name="T45" fmla="*/ 61 h 62"/>
                <a:gd name="T46" fmla="*/ 27 w 31"/>
                <a:gd name="T47" fmla="*/ 60 h 62"/>
                <a:gd name="T48" fmla="*/ 29 w 31"/>
                <a:gd name="T49" fmla="*/ 58 h 62"/>
                <a:gd name="T50" fmla="*/ 30 w 31"/>
                <a:gd name="T51" fmla="*/ 56 h 62"/>
                <a:gd name="T52" fmla="*/ 30 w 31"/>
                <a:gd name="T53" fmla="*/ 54 h 62"/>
                <a:gd name="T54" fmla="*/ 31 w 31"/>
                <a:gd name="T55" fmla="*/ 51 h 62"/>
                <a:gd name="T56" fmla="*/ 31 w 31"/>
                <a:gd name="T57" fmla="*/ 49 h 62"/>
                <a:gd name="T58" fmla="*/ 31 w 31"/>
                <a:gd name="T59" fmla="*/ 43 h 62"/>
                <a:gd name="T60" fmla="*/ 28 w 31"/>
                <a:gd name="T61" fmla="*/ 43 h 62"/>
                <a:gd name="T62" fmla="*/ 28 w 31"/>
                <a:gd name="T63" fmla="*/ 49 h 62"/>
                <a:gd name="T64" fmla="*/ 28 w 31"/>
                <a:gd name="T65" fmla="*/ 53 h 62"/>
                <a:gd name="T66" fmla="*/ 26 w 31"/>
                <a:gd name="T67" fmla="*/ 57 h 62"/>
                <a:gd name="T68" fmla="*/ 24 w 31"/>
                <a:gd name="T69" fmla="*/ 59 h 62"/>
                <a:gd name="T70" fmla="*/ 22 w 31"/>
                <a:gd name="T71" fmla="*/ 60 h 62"/>
                <a:gd name="T72" fmla="*/ 20 w 31"/>
                <a:gd name="T73" fmla="*/ 59 h 62"/>
                <a:gd name="T74" fmla="*/ 18 w 31"/>
                <a:gd name="T75" fmla="*/ 58 h 62"/>
                <a:gd name="T76" fmla="*/ 17 w 31"/>
                <a:gd name="T77" fmla="*/ 57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3" y="0"/>
                  </a:lnTo>
                  <a:lnTo>
                    <a:pt x="12" y="6"/>
                  </a:lnTo>
                  <a:lnTo>
                    <a:pt x="10" y="12"/>
                  </a:lnTo>
                  <a:lnTo>
                    <a:pt x="6" y="17"/>
                  </a:lnTo>
                  <a:lnTo>
                    <a:pt x="0" y="19"/>
                  </a:lnTo>
                  <a:lnTo>
                    <a:pt x="0" y="21"/>
                  </a:lnTo>
                  <a:lnTo>
                    <a:pt x="8" y="21"/>
                  </a:lnTo>
                  <a:lnTo>
                    <a:pt x="8" y="49"/>
                  </a:lnTo>
                  <a:lnTo>
                    <a:pt x="9" y="53"/>
                  </a:lnTo>
                  <a:lnTo>
                    <a:pt x="10" y="56"/>
                  </a:lnTo>
                  <a:lnTo>
                    <a:pt x="11" y="58"/>
                  </a:lnTo>
                  <a:lnTo>
                    <a:pt x="13" y="60"/>
                  </a:lnTo>
                  <a:lnTo>
                    <a:pt x="15" y="61"/>
                  </a:lnTo>
                  <a:lnTo>
                    <a:pt x="18" y="62"/>
                  </a:lnTo>
                  <a:lnTo>
                    <a:pt x="20" y="62"/>
                  </a:lnTo>
                  <a:lnTo>
                    <a:pt x="21" y="62"/>
                  </a:lnTo>
                  <a:lnTo>
                    <a:pt x="24" y="62"/>
                  </a:lnTo>
                  <a:lnTo>
                    <a:pt x="26" y="61"/>
                  </a:lnTo>
                  <a:lnTo>
                    <a:pt x="27" y="60"/>
                  </a:lnTo>
                  <a:lnTo>
                    <a:pt x="29" y="58"/>
                  </a:lnTo>
                  <a:lnTo>
                    <a:pt x="30" y="56"/>
                  </a:lnTo>
                  <a:lnTo>
                    <a:pt x="30" y="54"/>
                  </a:lnTo>
                  <a:lnTo>
                    <a:pt x="31" y="51"/>
                  </a:lnTo>
                  <a:lnTo>
                    <a:pt x="31" y="49"/>
                  </a:lnTo>
                  <a:lnTo>
                    <a:pt x="31" y="43"/>
                  </a:lnTo>
                  <a:lnTo>
                    <a:pt x="28" y="43"/>
                  </a:lnTo>
                  <a:lnTo>
                    <a:pt x="28" y="49"/>
                  </a:lnTo>
                  <a:lnTo>
                    <a:pt x="28" y="53"/>
                  </a:lnTo>
                  <a:lnTo>
                    <a:pt x="26" y="57"/>
                  </a:lnTo>
                  <a:lnTo>
                    <a:pt x="24" y="59"/>
                  </a:lnTo>
                  <a:lnTo>
                    <a:pt x="22" y="60"/>
                  </a:lnTo>
                  <a:lnTo>
                    <a:pt x="20" y="59"/>
                  </a:lnTo>
                  <a:lnTo>
                    <a:pt x="18" y="58"/>
                  </a:lnTo>
                  <a:lnTo>
                    <a:pt x="17" y="57"/>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9" name="Freeform 643"/>
            <p:cNvSpPr>
              <a:spLocks noChangeAspect="1"/>
            </p:cNvSpPr>
            <p:nvPr/>
          </p:nvSpPr>
          <p:spPr bwMode="auto">
            <a:xfrm>
              <a:off x="2719" y="3730"/>
              <a:ext cx="12" cy="29"/>
            </a:xfrm>
            <a:custGeom>
              <a:avLst/>
              <a:gdLst>
                <a:gd name="T0" fmla="*/ 12 w 12"/>
                <a:gd name="T1" fmla="*/ 10 h 29"/>
                <a:gd name="T2" fmla="*/ 11 w 12"/>
                <a:gd name="T3" fmla="*/ 6 h 29"/>
                <a:gd name="T4" fmla="*/ 10 w 12"/>
                <a:gd name="T5" fmla="*/ 2 h 29"/>
                <a:gd name="T6" fmla="*/ 8 w 12"/>
                <a:gd name="T7" fmla="*/ 0 h 29"/>
                <a:gd name="T8" fmla="*/ 6 w 12"/>
                <a:gd name="T9" fmla="*/ 0 h 29"/>
                <a:gd name="T10" fmla="*/ 3 w 12"/>
                <a:gd name="T11" fmla="*/ 0 h 29"/>
                <a:gd name="T12" fmla="*/ 2 w 12"/>
                <a:gd name="T13" fmla="*/ 1 h 29"/>
                <a:gd name="T14" fmla="*/ 1 w 12"/>
                <a:gd name="T15" fmla="*/ 3 h 29"/>
                <a:gd name="T16" fmla="*/ 0 w 12"/>
                <a:gd name="T17" fmla="*/ 5 h 29"/>
                <a:gd name="T18" fmla="*/ 1 w 12"/>
                <a:gd name="T19" fmla="*/ 7 h 29"/>
                <a:gd name="T20" fmla="*/ 2 w 12"/>
                <a:gd name="T21" fmla="*/ 9 h 29"/>
                <a:gd name="T22" fmla="*/ 3 w 12"/>
                <a:gd name="T23" fmla="*/ 10 h 29"/>
                <a:gd name="T24" fmla="*/ 6 w 12"/>
                <a:gd name="T25" fmla="*/ 10 h 29"/>
                <a:gd name="T26" fmla="*/ 8 w 12"/>
                <a:gd name="T27" fmla="*/ 10 h 29"/>
                <a:gd name="T28" fmla="*/ 9 w 12"/>
                <a:gd name="T29" fmla="*/ 9 h 29"/>
                <a:gd name="T30" fmla="*/ 9 w 12"/>
                <a:gd name="T31" fmla="*/ 9 h 29"/>
                <a:gd name="T32" fmla="*/ 10 w 12"/>
                <a:gd name="T33" fmla="*/ 9 h 29"/>
                <a:gd name="T34" fmla="*/ 10 w 12"/>
                <a:gd name="T35" fmla="*/ 10 h 29"/>
                <a:gd name="T36" fmla="*/ 8 w 12"/>
                <a:gd name="T37" fmla="*/ 19 h 29"/>
                <a:gd name="T38" fmla="*/ 3 w 12"/>
                <a:gd name="T39" fmla="*/ 27 h 29"/>
                <a:gd name="T40" fmla="*/ 2 w 12"/>
                <a:gd name="T41" fmla="*/ 28 h 29"/>
                <a:gd name="T42" fmla="*/ 2 w 12"/>
                <a:gd name="T43" fmla="*/ 28 h 29"/>
                <a:gd name="T44" fmla="*/ 2 w 12"/>
                <a:gd name="T45" fmla="*/ 29 h 29"/>
                <a:gd name="T46" fmla="*/ 3 w 12"/>
                <a:gd name="T47" fmla="*/ 29 h 29"/>
                <a:gd name="T48" fmla="*/ 5 w 12"/>
                <a:gd name="T49" fmla="*/ 28 h 29"/>
                <a:gd name="T50" fmla="*/ 8 w 12"/>
                <a:gd name="T51" fmla="*/ 24 h 29"/>
                <a:gd name="T52" fmla="*/ 11 w 12"/>
                <a:gd name="T53" fmla="*/ 18 h 29"/>
                <a:gd name="T54" fmla="*/ 12 w 12"/>
                <a:gd name="T5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29">
                  <a:moveTo>
                    <a:pt x="12" y="10"/>
                  </a:moveTo>
                  <a:lnTo>
                    <a:pt x="11" y="6"/>
                  </a:lnTo>
                  <a:lnTo>
                    <a:pt x="10" y="2"/>
                  </a:lnTo>
                  <a:lnTo>
                    <a:pt x="8" y="0"/>
                  </a:lnTo>
                  <a:lnTo>
                    <a:pt x="6" y="0"/>
                  </a:lnTo>
                  <a:lnTo>
                    <a:pt x="3" y="0"/>
                  </a:lnTo>
                  <a:lnTo>
                    <a:pt x="2" y="1"/>
                  </a:lnTo>
                  <a:lnTo>
                    <a:pt x="1" y="3"/>
                  </a:lnTo>
                  <a:lnTo>
                    <a:pt x="0" y="5"/>
                  </a:lnTo>
                  <a:lnTo>
                    <a:pt x="1" y="7"/>
                  </a:lnTo>
                  <a:lnTo>
                    <a:pt x="2" y="9"/>
                  </a:lnTo>
                  <a:lnTo>
                    <a:pt x="3" y="10"/>
                  </a:lnTo>
                  <a:lnTo>
                    <a:pt x="6" y="10"/>
                  </a:lnTo>
                  <a:lnTo>
                    <a:pt x="8" y="10"/>
                  </a:lnTo>
                  <a:lnTo>
                    <a:pt x="9" y="9"/>
                  </a:lnTo>
                  <a:lnTo>
                    <a:pt x="9" y="9"/>
                  </a:lnTo>
                  <a:lnTo>
                    <a:pt x="10" y="9"/>
                  </a:lnTo>
                  <a:lnTo>
                    <a:pt x="10" y="10"/>
                  </a:lnTo>
                  <a:lnTo>
                    <a:pt x="8" y="19"/>
                  </a:lnTo>
                  <a:lnTo>
                    <a:pt x="3" y="27"/>
                  </a:lnTo>
                  <a:lnTo>
                    <a:pt x="2" y="28"/>
                  </a:lnTo>
                  <a:lnTo>
                    <a:pt x="2" y="28"/>
                  </a:lnTo>
                  <a:lnTo>
                    <a:pt x="2" y="29"/>
                  </a:lnTo>
                  <a:lnTo>
                    <a:pt x="3" y="29"/>
                  </a:lnTo>
                  <a:lnTo>
                    <a:pt x="5" y="28"/>
                  </a:lnTo>
                  <a:lnTo>
                    <a:pt x="8" y="24"/>
                  </a:lnTo>
                  <a:lnTo>
                    <a:pt x="11" y="18"/>
                  </a:lnTo>
                  <a:lnTo>
                    <a:pt x="12"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0" name="Freeform 644"/>
            <p:cNvSpPr>
              <a:spLocks noChangeAspect="1"/>
            </p:cNvSpPr>
            <p:nvPr/>
          </p:nvSpPr>
          <p:spPr bwMode="auto">
            <a:xfrm>
              <a:off x="2775" y="3696"/>
              <a:ext cx="50" cy="45"/>
            </a:xfrm>
            <a:custGeom>
              <a:avLst/>
              <a:gdLst>
                <a:gd name="T0" fmla="*/ 35 w 50"/>
                <a:gd name="T1" fmla="*/ 36 h 45"/>
                <a:gd name="T2" fmla="*/ 35 w 50"/>
                <a:gd name="T3" fmla="*/ 45 h 45"/>
                <a:gd name="T4" fmla="*/ 50 w 50"/>
                <a:gd name="T5" fmla="*/ 44 h 45"/>
                <a:gd name="T6" fmla="*/ 50 w 50"/>
                <a:gd name="T7" fmla="*/ 41 h 45"/>
                <a:gd name="T8" fmla="*/ 47 w 50"/>
                <a:gd name="T9" fmla="*/ 41 h 45"/>
                <a:gd name="T10" fmla="*/ 46 w 50"/>
                <a:gd name="T11" fmla="*/ 41 h 45"/>
                <a:gd name="T12" fmla="*/ 44 w 50"/>
                <a:gd name="T13" fmla="*/ 41 h 45"/>
                <a:gd name="T14" fmla="*/ 43 w 50"/>
                <a:gd name="T15" fmla="*/ 40 h 45"/>
                <a:gd name="T16" fmla="*/ 43 w 50"/>
                <a:gd name="T17" fmla="*/ 39 h 45"/>
                <a:gd name="T18" fmla="*/ 42 w 50"/>
                <a:gd name="T19" fmla="*/ 38 h 45"/>
                <a:gd name="T20" fmla="*/ 42 w 50"/>
                <a:gd name="T21" fmla="*/ 37 h 45"/>
                <a:gd name="T22" fmla="*/ 42 w 50"/>
                <a:gd name="T23" fmla="*/ 36 h 45"/>
                <a:gd name="T24" fmla="*/ 42 w 50"/>
                <a:gd name="T25" fmla="*/ 0 h 45"/>
                <a:gd name="T26" fmla="*/ 27 w 50"/>
                <a:gd name="T27" fmla="*/ 1 h 45"/>
                <a:gd name="T28" fmla="*/ 27 w 50"/>
                <a:gd name="T29" fmla="*/ 4 h 45"/>
                <a:gd name="T30" fmla="*/ 30 w 50"/>
                <a:gd name="T31" fmla="*/ 4 h 45"/>
                <a:gd name="T32" fmla="*/ 32 w 50"/>
                <a:gd name="T33" fmla="*/ 4 h 45"/>
                <a:gd name="T34" fmla="*/ 33 w 50"/>
                <a:gd name="T35" fmla="*/ 5 h 45"/>
                <a:gd name="T36" fmla="*/ 34 w 50"/>
                <a:gd name="T37" fmla="*/ 5 h 45"/>
                <a:gd name="T38" fmla="*/ 35 w 50"/>
                <a:gd name="T39" fmla="*/ 6 h 45"/>
                <a:gd name="T40" fmla="*/ 35 w 50"/>
                <a:gd name="T41" fmla="*/ 7 h 45"/>
                <a:gd name="T42" fmla="*/ 35 w 50"/>
                <a:gd name="T43" fmla="*/ 8 h 45"/>
                <a:gd name="T44" fmla="*/ 35 w 50"/>
                <a:gd name="T45" fmla="*/ 10 h 45"/>
                <a:gd name="T46" fmla="*/ 35 w 50"/>
                <a:gd name="T47" fmla="*/ 28 h 45"/>
                <a:gd name="T48" fmla="*/ 34 w 50"/>
                <a:gd name="T49" fmla="*/ 34 h 45"/>
                <a:gd name="T50" fmla="*/ 32 w 50"/>
                <a:gd name="T51" fmla="*/ 39 h 45"/>
                <a:gd name="T52" fmla="*/ 28 w 50"/>
                <a:gd name="T53" fmla="*/ 42 h 45"/>
                <a:gd name="T54" fmla="*/ 23 w 50"/>
                <a:gd name="T55" fmla="*/ 43 h 45"/>
                <a:gd name="T56" fmla="*/ 20 w 50"/>
                <a:gd name="T57" fmla="*/ 43 h 45"/>
                <a:gd name="T58" fmla="*/ 18 w 50"/>
                <a:gd name="T59" fmla="*/ 42 h 45"/>
                <a:gd name="T60" fmla="*/ 17 w 50"/>
                <a:gd name="T61" fmla="*/ 41 h 45"/>
                <a:gd name="T62" fmla="*/ 16 w 50"/>
                <a:gd name="T63" fmla="*/ 40 h 45"/>
                <a:gd name="T64" fmla="*/ 15 w 50"/>
                <a:gd name="T65" fmla="*/ 39 h 45"/>
                <a:gd name="T66" fmla="*/ 15 w 50"/>
                <a:gd name="T67" fmla="*/ 37 h 45"/>
                <a:gd name="T68" fmla="*/ 14 w 50"/>
                <a:gd name="T69" fmla="*/ 35 h 45"/>
                <a:gd name="T70" fmla="*/ 14 w 50"/>
                <a:gd name="T71" fmla="*/ 33 h 45"/>
                <a:gd name="T72" fmla="*/ 14 w 50"/>
                <a:gd name="T73" fmla="*/ 0 h 45"/>
                <a:gd name="T74" fmla="*/ 0 w 50"/>
                <a:gd name="T75" fmla="*/ 1 h 45"/>
                <a:gd name="T76" fmla="*/ 0 w 50"/>
                <a:gd name="T77" fmla="*/ 4 h 45"/>
                <a:gd name="T78" fmla="*/ 2 w 50"/>
                <a:gd name="T79" fmla="*/ 4 h 45"/>
                <a:gd name="T80" fmla="*/ 4 w 50"/>
                <a:gd name="T81" fmla="*/ 4 h 45"/>
                <a:gd name="T82" fmla="*/ 6 w 50"/>
                <a:gd name="T83" fmla="*/ 5 h 45"/>
                <a:gd name="T84" fmla="*/ 6 w 50"/>
                <a:gd name="T85" fmla="*/ 6 h 45"/>
                <a:gd name="T86" fmla="*/ 7 w 50"/>
                <a:gd name="T87" fmla="*/ 7 h 45"/>
                <a:gd name="T88" fmla="*/ 7 w 50"/>
                <a:gd name="T89" fmla="*/ 8 h 45"/>
                <a:gd name="T90" fmla="*/ 7 w 50"/>
                <a:gd name="T91" fmla="*/ 11 h 45"/>
                <a:gd name="T92" fmla="*/ 7 w 50"/>
                <a:gd name="T93" fmla="*/ 14 h 45"/>
                <a:gd name="T94" fmla="*/ 7 w 50"/>
                <a:gd name="T95" fmla="*/ 28 h 45"/>
                <a:gd name="T96" fmla="*/ 7 w 50"/>
                <a:gd name="T97" fmla="*/ 31 h 45"/>
                <a:gd name="T98" fmla="*/ 8 w 50"/>
                <a:gd name="T99" fmla="*/ 34 h 45"/>
                <a:gd name="T100" fmla="*/ 8 w 50"/>
                <a:gd name="T101" fmla="*/ 37 h 45"/>
                <a:gd name="T102" fmla="*/ 9 w 50"/>
                <a:gd name="T103" fmla="*/ 40 h 45"/>
                <a:gd name="T104" fmla="*/ 11 w 50"/>
                <a:gd name="T105" fmla="*/ 42 h 45"/>
                <a:gd name="T106" fmla="*/ 14 w 50"/>
                <a:gd name="T107" fmla="*/ 44 h 45"/>
                <a:gd name="T108" fmla="*/ 18 w 50"/>
                <a:gd name="T109" fmla="*/ 45 h 45"/>
                <a:gd name="T110" fmla="*/ 23 w 50"/>
                <a:gd name="T111" fmla="*/ 45 h 45"/>
                <a:gd name="T112" fmla="*/ 27 w 50"/>
                <a:gd name="T113" fmla="*/ 45 h 45"/>
                <a:gd name="T114" fmla="*/ 30 w 50"/>
                <a:gd name="T115" fmla="*/ 43 h 45"/>
                <a:gd name="T116" fmla="*/ 33 w 50"/>
                <a:gd name="T117" fmla="*/ 40 h 45"/>
                <a:gd name="T118" fmla="*/ 35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5" y="36"/>
                  </a:moveTo>
                  <a:lnTo>
                    <a:pt x="35" y="45"/>
                  </a:lnTo>
                  <a:lnTo>
                    <a:pt x="50" y="44"/>
                  </a:lnTo>
                  <a:lnTo>
                    <a:pt x="50" y="41"/>
                  </a:lnTo>
                  <a:lnTo>
                    <a:pt x="47" y="41"/>
                  </a:lnTo>
                  <a:lnTo>
                    <a:pt x="46" y="41"/>
                  </a:lnTo>
                  <a:lnTo>
                    <a:pt x="44" y="41"/>
                  </a:lnTo>
                  <a:lnTo>
                    <a:pt x="43" y="40"/>
                  </a:lnTo>
                  <a:lnTo>
                    <a:pt x="43" y="39"/>
                  </a:lnTo>
                  <a:lnTo>
                    <a:pt x="42" y="38"/>
                  </a:lnTo>
                  <a:lnTo>
                    <a:pt x="42" y="37"/>
                  </a:lnTo>
                  <a:lnTo>
                    <a:pt x="42" y="36"/>
                  </a:lnTo>
                  <a:lnTo>
                    <a:pt x="42" y="0"/>
                  </a:lnTo>
                  <a:lnTo>
                    <a:pt x="27" y="1"/>
                  </a:lnTo>
                  <a:lnTo>
                    <a:pt x="27" y="4"/>
                  </a:lnTo>
                  <a:lnTo>
                    <a:pt x="30" y="4"/>
                  </a:lnTo>
                  <a:lnTo>
                    <a:pt x="32" y="4"/>
                  </a:lnTo>
                  <a:lnTo>
                    <a:pt x="33" y="5"/>
                  </a:lnTo>
                  <a:lnTo>
                    <a:pt x="34" y="5"/>
                  </a:lnTo>
                  <a:lnTo>
                    <a:pt x="35" y="6"/>
                  </a:lnTo>
                  <a:lnTo>
                    <a:pt x="35" y="7"/>
                  </a:lnTo>
                  <a:lnTo>
                    <a:pt x="35" y="8"/>
                  </a:lnTo>
                  <a:lnTo>
                    <a:pt x="35" y="10"/>
                  </a:lnTo>
                  <a:lnTo>
                    <a:pt x="35" y="28"/>
                  </a:lnTo>
                  <a:lnTo>
                    <a:pt x="34" y="34"/>
                  </a:lnTo>
                  <a:lnTo>
                    <a:pt x="32" y="39"/>
                  </a:lnTo>
                  <a:lnTo>
                    <a:pt x="28" y="42"/>
                  </a:lnTo>
                  <a:lnTo>
                    <a:pt x="23" y="43"/>
                  </a:lnTo>
                  <a:lnTo>
                    <a:pt x="20" y="43"/>
                  </a:lnTo>
                  <a:lnTo>
                    <a:pt x="18" y="42"/>
                  </a:lnTo>
                  <a:lnTo>
                    <a:pt x="17" y="41"/>
                  </a:lnTo>
                  <a:lnTo>
                    <a:pt x="16" y="40"/>
                  </a:lnTo>
                  <a:lnTo>
                    <a:pt x="15" y="39"/>
                  </a:lnTo>
                  <a:lnTo>
                    <a:pt x="15" y="37"/>
                  </a:lnTo>
                  <a:lnTo>
                    <a:pt x="14" y="35"/>
                  </a:lnTo>
                  <a:lnTo>
                    <a:pt x="14" y="33"/>
                  </a:lnTo>
                  <a:lnTo>
                    <a:pt x="14" y="0"/>
                  </a:lnTo>
                  <a:lnTo>
                    <a:pt x="0" y="1"/>
                  </a:lnTo>
                  <a:lnTo>
                    <a:pt x="0" y="4"/>
                  </a:lnTo>
                  <a:lnTo>
                    <a:pt x="2" y="4"/>
                  </a:lnTo>
                  <a:lnTo>
                    <a:pt x="4" y="4"/>
                  </a:lnTo>
                  <a:lnTo>
                    <a:pt x="6" y="5"/>
                  </a:lnTo>
                  <a:lnTo>
                    <a:pt x="6" y="6"/>
                  </a:lnTo>
                  <a:lnTo>
                    <a:pt x="7" y="7"/>
                  </a:lnTo>
                  <a:lnTo>
                    <a:pt x="7" y="8"/>
                  </a:lnTo>
                  <a:lnTo>
                    <a:pt x="7" y="11"/>
                  </a:lnTo>
                  <a:lnTo>
                    <a:pt x="7" y="14"/>
                  </a:lnTo>
                  <a:lnTo>
                    <a:pt x="7" y="28"/>
                  </a:lnTo>
                  <a:lnTo>
                    <a:pt x="7" y="31"/>
                  </a:lnTo>
                  <a:lnTo>
                    <a:pt x="8" y="34"/>
                  </a:lnTo>
                  <a:lnTo>
                    <a:pt x="8" y="37"/>
                  </a:lnTo>
                  <a:lnTo>
                    <a:pt x="9" y="40"/>
                  </a:lnTo>
                  <a:lnTo>
                    <a:pt x="11" y="42"/>
                  </a:lnTo>
                  <a:lnTo>
                    <a:pt x="14" y="44"/>
                  </a:lnTo>
                  <a:lnTo>
                    <a:pt x="18" y="45"/>
                  </a:lnTo>
                  <a:lnTo>
                    <a:pt x="23" y="45"/>
                  </a:lnTo>
                  <a:lnTo>
                    <a:pt x="27" y="45"/>
                  </a:lnTo>
                  <a:lnTo>
                    <a:pt x="30" y="43"/>
                  </a:lnTo>
                  <a:lnTo>
                    <a:pt x="33" y="40"/>
                  </a:lnTo>
                  <a:lnTo>
                    <a:pt x="35"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1" name="Freeform 645"/>
            <p:cNvSpPr>
              <a:spLocks noChangeAspect="1"/>
            </p:cNvSpPr>
            <p:nvPr/>
          </p:nvSpPr>
          <p:spPr bwMode="auto">
            <a:xfrm>
              <a:off x="2830" y="3696"/>
              <a:ext cx="33" cy="45"/>
            </a:xfrm>
            <a:custGeom>
              <a:avLst/>
              <a:gdLst>
                <a:gd name="T0" fmla="*/ 19 w 33"/>
                <a:gd name="T1" fmla="*/ 25 h 45"/>
                <a:gd name="T2" fmla="*/ 22 w 33"/>
                <a:gd name="T3" fmla="*/ 26 h 45"/>
                <a:gd name="T4" fmla="*/ 25 w 33"/>
                <a:gd name="T5" fmla="*/ 28 h 45"/>
                <a:gd name="T6" fmla="*/ 28 w 33"/>
                <a:gd name="T7" fmla="*/ 32 h 45"/>
                <a:gd name="T8" fmla="*/ 27 w 33"/>
                <a:gd name="T9" fmla="*/ 38 h 45"/>
                <a:gd name="T10" fmla="*/ 22 w 33"/>
                <a:gd name="T11" fmla="*/ 42 h 45"/>
                <a:gd name="T12" fmla="*/ 14 w 33"/>
                <a:gd name="T13" fmla="*/ 43 h 45"/>
                <a:gd name="T14" fmla="*/ 9 w 33"/>
                <a:gd name="T15" fmla="*/ 41 h 45"/>
                <a:gd name="T16" fmla="*/ 6 w 33"/>
                <a:gd name="T17" fmla="*/ 37 h 45"/>
                <a:gd name="T18" fmla="*/ 4 w 33"/>
                <a:gd name="T19" fmla="*/ 32 h 45"/>
                <a:gd name="T20" fmla="*/ 2 w 33"/>
                <a:gd name="T21" fmla="*/ 28 h 45"/>
                <a:gd name="T22" fmla="*/ 0 w 33"/>
                <a:gd name="T23" fmla="*/ 28 h 45"/>
                <a:gd name="T24" fmla="*/ 0 w 33"/>
                <a:gd name="T25" fmla="*/ 43 h 45"/>
                <a:gd name="T26" fmla="*/ 1 w 33"/>
                <a:gd name="T27" fmla="*/ 45 h 45"/>
                <a:gd name="T28" fmla="*/ 2 w 33"/>
                <a:gd name="T29" fmla="*/ 45 h 45"/>
                <a:gd name="T30" fmla="*/ 4 w 33"/>
                <a:gd name="T31" fmla="*/ 43 h 45"/>
                <a:gd name="T32" fmla="*/ 4 w 33"/>
                <a:gd name="T33" fmla="*/ 43 h 45"/>
                <a:gd name="T34" fmla="*/ 6 w 33"/>
                <a:gd name="T35" fmla="*/ 41 h 45"/>
                <a:gd name="T36" fmla="*/ 12 w 33"/>
                <a:gd name="T37" fmla="*/ 45 h 45"/>
                <a:gd name="T38" fmla="*/ 17 w 33"/>
                <a:gd name="T39" fmla="*/ 45 h 45"/>
                <a:gd name="T40" fmla="*/ 29 w 33"/>
                <a:gd name="T41" fmla="*/ 41 h 45"/>
                <a:gd name="T42" fmla="*/ 33 w 33"/>
                <a:gd name="T43" fmla="*/ 31 h 45"/>
                <a:gd name="T44" fmla="*/ 31 w 33"/>
                <a:gd name="T45" fmla="*/ 25 h 45"/>
                <a:gd name="T46" fmla="*/ 29 w 33"/>
                <a:gd name="T47" fmla="*/ 22 h 45"/>
                <a:gd name="T48" fmla="*/ 23 w 33"/>
                <a:gd name="T49" fmla="*/ 19 h 45"/>
                <a:gd name="T50" fmla="*/ 17 w 33"/>
                <a:gd name="T51" fmla="*/ 17 h 45"/>
                <a:gd name="T52" fmla="*/ 13 w 33"/>
                <a:gd name="T53" fmla="*/ 16 h 45"/>
                <a:gd name="T54" fmla="*/ 9 w 33"/>
                <a:gd name="T55" fmla="*/ 15 h 45"/>
                <a:gd name="T56" fmla="*/ 6 w 33"/>
                <a:gd name="T57" fmla="*/ 13 h 45"/>
                <a:gd name="T58" fmla="*/ 5 w 33"/>
                <a:gd name="T59" fmla="*/ 9 h 45"/>
                <a:gd name="T60" fmla="*/ 7 w 33"/>
                <a:gd name="T61" fmla="*/ 4 h 45"/>
                <a:gd name="T62" fmla="*/ 16 w 33"/>
                <a:gd name="T63" fmla="*/ 1 h 45"/>
                <a:gd name="T64" fmla="*/ 23 w 33"/>
                <a:gd name="T65" fmla="*/ 3 h 45"/>
                <a:gd name="T66" fmla="*/ 26 w 33"/>
                <a:gd name="T67" fmla="*/ 6 h 45"/>
                <a:gd name="T68" fmla="*/ 27 w 33"/>
                <a:gd name="T69" fmla="*/ 10 h 45"/>
                <a:gd name="T70" fmla="*/ 28 w 33"/>
                <a:gd name="T71" fmla="*/ 14 h 45"/>
                <a:gd name="T72" fmla="*/ 29 w 33"/>
                <a:gd name="T73" fmla="*/ 14 h 45"/>
                <a:gd name="T74" fmla="*/ 30 w 33"/>
                <a:gd name="T75" fmla="*/ 14 h 45"/>
                <a:gd name="T76" fmla="*/ 30 w 33"/>
                <a:gd name="T77" fmla="*/ 12 h 45"/>
                <a:gd name="T78" fmla="*/ 30 w 33"/>
                <a:gd name="T79" fmla="*/ 0 h 45"/>
                <a:gd name="T80" fmla="*/ 29 w 33"/>
                <a:gd name="T81" fmla="*/ 0 h 45"/>
                <a:gd name="T82" fmla="*/ 26 w 33"/>
                <a:gd name="T83" fmla="*/ 2 h 45"/>
                <a:gd name="T84" fmla="*/ 23 w 33"/>
                <a:gd name="T85" fmla="*/ 1 h 45"/>
                <a:gd name="T86" fmla="*/ 18 w 33"/>
                <a:gd name="T87" fmla="*/ 0 h 45"/>
                <a:gd name="T88" fmla="*/ 9 w 33"/>
                <a:gd name="T89" fmla="*/ 1 h 45"/>
                <a:gd name="T90" fmla="*/ 1 w 33"/>
                <a:gd name="T91" fmla="*/ 8 h 45"/>
                <a:gd name="T92" fmla="*/ 1 w 33"/>
                <a:gd name="T93" fmla="*/ 17 h 45"/>
                <a:gd name="T94" fmla="*/ 7 w 33"/>
                <a:gd name="T95" fmla="*/ 22 h 45"/>
                <a:gd name="T96" fmla="*/ 13 w 33"/>
                <a:gd name="T97"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5">
                  <a:moveTo>
                    <a:pt x="18" y="25"/>
                  </a:moveTo>
                  <a:lnTo>
                    <a:pt x="19" y="25"/>
                  </a:lnTo>
                  <a:lnTo>
                    <a:pt x="20" y="25"/>
                  </a:lnTo>
                  <a:lnTo>
                    <a:pt x="22" y="26"/>
                  </a:lnTo>
                  <a:lnTo>
                    <a:pt x="24" y="27"/>
                  </a:lnTo>
                  <a:lnTo>
                    <a:pt x="25" y="28"/>
                  </a:lnTo>
                  <a:lnTo>
                    <a:pt x="27" y="30"/>
                  </a:lnTo>
                  <a:lnTo>
                    <a:pt x="28" y="32"/>
                  </a:lnTo>
                  <a:lnTo>
                    <a:pt x="28" y="34"/>
                  </a:lnTo>
                  <a:lnTo>
                    <a:pt x="27" y="38"/>
                  </a:lnTo>
                  <a:lnTo>
                    <a:pt x="25" y="40"/>
                  </a:lnTo>
                  <a:lnTo>
                    <a:pt x="22" y="42"/>
                  </a:lnTo>
                  <a:lnTo>
                    <a:pt x="17" y="43"/>
                  </a:lnTo>
                  <a:lnTo>
                    <a:pt x="14" y="43"/>
                  </a:lnTo>
                  <a:lnTo>
                    <a:pt x="11" y="42"/>
                  </a:lnTo>
                  <a:lnTo>
                    <a:pt x="9" y="41"/>
                  </a:lnTo>
                  <a:lnTo>
                    <a:pt x="7" y="39"/>
                  </a:lnTo>
                  <a:lnTo>
                    <a:pt x="6" y="37"/>
                  </a:lnTo>
                  <a:lnTo>
                    <a:pt x="5" y="35"/>
                  </a:lnTo>
                  <a:lnTo>
                    <a:pt x="4" y="32"/>
                  </a:lnTo>
                  <a:lnTo>
                    <a:pt x="3" y="29"/>
                  </a:lnTo>
                  <a:lnTo>
                    <a:pt x="2" y="28"/>
                  </a:lnTo>
                  <a:lnTo>
                    <a:pt x="2" y="27"/>
                  </a:lnTo>
                  <a:lnTo>
                    <a:pt x="0" y="28"/>
                  </a:lnTo>
                  <a:lnTo>
                    <a:pt x="0" y="30"/>
                  </a:lnTo>
                  <a:lnTo>
                    <a:pt x="0" y="43"/>
                  </a:lnTo>
                  <a:lnTo>
                    <a:pt x="0" y="45"/>
                  </a:lnTo>
                  <a:lnTo>
                    <a:pt x="1" y="45"/>
                  </a:lnTo>
                  <a:lnTo>
                    <a:pt x="2" y="45"/>
                  </a:lnTo>
                  <a:lnTo>
                    <a:pt x="2" y="45"/>
                  </a:lnTo>
                  <a:lnTo>
                    <a:pt x="3" y="44"/>
                  </a:lnTo>
                  <a:lnTo>
                    <a:pt x="4" y="43"/>
                  </a:lnTo>
                  <a:lnTo>
                    <a:pt x="4" y="43"/>
                  </a:lnTo>
                  <a:lnTo>
                    <a:pt x="4" y="43"/>
                  </a:lnTo>
                  <a:lnTo>
                    <a:pt x="5" y="42"/>
                  </a:lnTo>
                  <a:lnTo>
                    <a:pt x="6" y="41"/>
                  </a:lnTo>
                  <a:lnTo>
                    <a:pt x="9" y="43"/>
                  </a:lnTo>
                  <a:lnTo>
                    <a:pt x="12" y="45"/>
                  </a:lnTo>
                  <a:lnTo>
                    <a:pt x="15" y="45"/>
                  </a:lnTo>
                  <a:lnTo>
                    <a:pt x="17" y="45"/>
                  </a:lnTo>
                  <a:lnTo>
                    <a:pt x="24" y="44"/>
                  </a:lnTo>
                  <a:lnTo>
                    <a:pt x="29" y="41"/>
                  </a:lnTo>
                  <a:lnTo>
                    <a:pt x="32" y="37"/>
                  </a:lnTo>
                  <a:lnTo>
                    <a:pt x="33" y="31"/>
                  </a:lnTo>
                  <a:lnTo>
                    <a:pt x="32" y="28"/>
                  </a:lnTo>
                  <a:lnTo>
                    <a:pt x="31" y="25"/>
                  </a:lnTo>
                  <a:lnTo>
                    <a:pt x="30" y="23"/>
                  </a:lnTo>
                  <a:lnTo>
                    <a:pt x="29" y="22"/>
                  </a:lnTo>
                  <a:lnTo>
                    <a:pt x="26" y="20"/>
                  </a:lnTo>
                  <a:lnTo>
                    <a:pt x="23" y="19"/>
                  </a:lnTo>
                  <a:lnTo>
                    <a:pt x="20" y="18"/>
                  </a:lnTo>
                  <a:lnTo>
                    <a:pt x="17" y="17"/>
                  </a:lnTo>
                  <a:lnTo>
                    <a:pt x="15" y="17"/>
                  </a:lnTo>
                  <a:lnTo>
                    <a:pt x="13" y="16"/>
                  </a:lnTo>
                  <a:lnTo>
                    <a:pt x="11" y="16"/>
                  </a:lnTo>
                  <a:lnTo>
                    <a:pt x="9" y="15"/>
                  </a:lnTo>
                  <a:lnTo>
                    <a:pt x="7" y="14"/>
                  </a:lnTo>
                  <a:lnTo>
                    <a:pt x="6" y="13"/>
                  </a:lnTo>
                  <a:lnTo>
                    <a:pt x="5" y="11"/>
                  </a:lnTo>
                  <a:lnTo>
                    <a:pt x="5" y="9"/>
                  </a:lnTo>
                  <a:lnTo>
                    <a:pt x="6" y="6"/>
                  </a:lnTo>
                  <a:lnTo>
                    <a:pt x="7" y="4"/>
                  </a:lnTo>
                  <a:lnTo>
                    <a:pt x="11" y="2"/>
                  </a:lnTo>
                  <a:lnTo>
                    <a:pt x="16" y="1"/>
                  </a:lnTo>
                  <a:lnTo>
                    <a:pt x="20" y="2"/>
                  </a:lnTo>
                  <a:lnTo>
                    <a:pt x="23" y="3"/>
                  </a:lnTo>
                  <a:lnTo>
                    <a:pt x="25" y="4"/>
                  </a:lnTo>
                  <a:lnTo>
                    <a:pt x="26" y="6"/>
                  </a:lnTo>
                  <a:lnTo>
                    <a:pt x="27" y="8"/>
                  </a:lnTo>
                  <a:lnTo>
                    <a:pt x="27" y="10"/>
                  </a:lnTo>
                  <a:lnTo>
                    <a:pt x="28" y="12"/>
                  </a:lnTo>
                  <a:lnTo>
                    <a:pt x="28" y="14"/>
                  </a:lnTo>
                  <a:lnTo>
                    <a:pt x="28" y="14"/>
                  </a:lnTo>
                  <a:lnTo>
                    <a:pt x="29" y="14"/>
                  </a:lnTo>
                  <a:lnTo>
                    <a:pt x="30" y="14"/>
                  </a:lnTo>
                  <a:lnTo>
                    <a:pt x="30" y="14"/>
                  </a:lnTo>
                  <a:lnTo>
                    <a:pt x="30" y="13"/>
                  </a:lnTo>
                  <a:lnTo>
                    <a:pt x="30" y="12"/>
                  </a:lnTo>
                  <a:lnTo>
                    <a:pt x="30" y="2"/>
                  </a:lnTo>
                  <a:lnTo>
                    <a:pt x="30" y="0"/>
                  </a:lnTo>
                  <a:lnTo>
                    <a:pt x="29" y="0"/>
                  </a:lnTo>
                  <a:lnTo>
                    <a:pt x="29" y="0"/>
                  </a:lnTo>
                  <a:lnTo>
                    <a:pt x="27" y="1"/>
                  </a:lnTo>
                  <a:lnTo>
                    <a:pt x="26" y="2"/>
                  </a:lnTo>
                  <a:lnTo>
                    <a:pt x="26" y="2"/>
                  </a:lnTo>
                  <a:lnTo>
                    <a:pt x="23" y="1"/>
                  </a:lnTo>
                  <a:lnTo>
                    <a:pt x="20" y="0"/>
                  </a:lnTo>
                  <a:lnTo>
                    <a:pt x="18" y="0"/>
                  </a:lnTo>
                  <a:lnTo>
                    <a:pt x="16" y="0"/>
                  </a:lnTo>
                  <a:lnTo>
                    <a:pt x="9" y="1"/>
                  </a:lnTo>
                  <a:lnTo>
                    <a:pt x="4" y="4"/>
                  </a:lnTo>
                  <a:lnTo>
                    <a:pt x="1" y="8"/>
                  </a:lnTo>
                  <a:lnTo>
                    <a:pt x="0" y="12"/>
                  </a:lnTo>
                  <a:lnTo>
                    <a:pt x="1" y="17"/>
                  </a:lnTo>
                  <a:lnTo>
                    <a:pt x="4" y="20"/>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2" name="Freeform 646"/>
            <p:cNvSpPr>
              <a:spLocks noChangeAspect="1" noEditPoints="1"/>
            </p:cNvSpPr>
            <p:nvPr/>
          </p:nvSpPr>
          <p:spPr bwMode="auto">
            <a:xfrm>
              <a:off x="2869" y="3696"/>
              <a:ext cx="39" cy="45"/>
            </a:xfrm>
            <a:custGeom>
              <a:avLst/>
              <a:gdLst>
                <a:gd name="T0" fmla="*/ 8 w 39"/>
                <a:gd name="T1" fmla="*/ 19 h 45"/>
                <a:gd name="T2" fmla="*/ 10 w 39"/>
                <a:gd name="T3" fmla="*/ 10 h 45"/>
                <a:gd name="T4" fmla="*/ 14 w 39"/>
                <a:gd name="T5" fmla="*/ 5 h 45"/>
                <a:gd name="T6" fmla="*/ 18 w 39"/>
                <a:gd name="T7" fmla="*/ 2 h 45"/>
                <a:gd name="T8" fmla="*/ 21 w 39"/>
                <a:gd name="T9" fmla="*/ 2 h 45"/>
                <a:gd name="T10" fmla="*/ 24 w 39"/>
                <a:gd name="T11" fmla="*/ 2 h 45"/>
                <a:gd name="T12" fmla="*/ 27 w 39"/>
                <a:gd name="T13" fmla="*/ 4 h 45"/>
                <a:gd name="T14" fmla="*/ 29 w 39"/>
                <a:gd name="T15" fmla="*/ 6 h 45"/>
                <a:gd name="T16" fmla="*/ 30 w 39"/>
                <a:gd name="T17" fmla="*/ 9 h 45"/>
                <a:gd name="T18" fmla="*/ 31 w 39"/>
                <a:gd name="T19" fmla="*/ 12 h 45"/>
                <a:gd name="T20" fmla="*/ 32 w 39"/>
                <a:gd name="T21" fmla="*/ 15 h 45"/>
                <a:gd name="T22" fmla="*/ 32 w 39"/>
                <a:gd name="T23" fmla="*/ 17 h 45"/>
                <a:gd name="T24" fmla="*/ 32 w 39"/>
                <a:gd name="T25" fmla="*/ 19 h 45"/>
                <a:gd name="T26" fmla="*/ 8 w 39"/>
                <a:gd name="T27" fmla="*/ 19 h 45"/>
                <a:gd name="T28" fmla="*/ 8 w 39"/>
                <a:gd name="T29" fmla="*/ 21 h 45"/>
                <a:gd name="T30" fmla="*/ 36 w 39"/>
                <a:gd name="T31" fmla="*/ 21 h 45"/>
                <a:gd name="T32" fmla="*/ 37 w 39"/>
                <a:gd name="T33" fmla="*/ 21 h 45"/>
                <a:gd name="T34" fmla="*/ 38 w 39"/>
                <a:gd name="T35" fmla="*/ 21 h 45"/>
                <a:gd name="T36" fmla="*/ 39 w 39"/>
                <a:gd name="T37" fmla="*/ 20 h 45"/>
                <a:gd name="T38" fmla="*/ 39 w 39"/>
                <a:gd name="T39" fmla="*/ 19 h 45"/>
                <a:gd name="T40" fmla="*/ 38 w 39"/>
                <a:gd name="T41" fmla="*/ 12 h 45"/>
                <a:gd name="T42" fmla="*/ 34 w 39"/>
                <a:gd name="T43" fmla="*/ 6 h 45"/>
                <a:gd name="T44" fmla="*/ 29 w 39"/>
                <a:gd name="T45" fmla="*/ 1 h 45"/>
                <a:gd name="T46" fmla="*/ 21 w 39"/>
                <a:gd name="T47" fmla="*/ 0 h 45"/>
                <a:gd name="T48" fmla="*/ 13 w 39"/>
                <a:gd name="T49" fmla="*/ 1 h 45"/>
                <a:gd name="T50" fmla="*/ 6 w 39"/>
                <a:gd name="T51" fmla="*/ 6 h 45"/>
                <a:gd name="T52" fmla="*/ 2 w 39"/>
                <a:gd name="T53" fmla="*/ 13 h 45"/>
                <a:gd name="T54" fmla="*/ 0 w 39"/>
                <a:gd name="T55" fmla="*/ 22 h 45"/>
                <a:gd name="T56" fmla="*/ 2 w 39"/>
                <a:gd name="T57" fmla="*/ 32 h 45"/>
                <a:gd name="T58" fmla="*/ 7 w 39"/>
                <a:gd name="T59" fmla="*/ 39 h 45"/>
                <a:gd name="T60" fmla="*/ 14 w 39"/>
                <a:gd name="T61" fmla="*/ 44 h 45"/>
                <a:gd name="T62" fmla="*/ 22 w 39"/>
                <a:gd name="T63" fmla="*/ 45 h 45"/>
                <a:gd name="T64" fmla="*/ 30 w 39"/>
                <a:gd name="T65" fmla="*/ 44 h 45"/>
                <a:gd name="T66" fmla="*/ 35 w 39"/>
                <a:gd name="T67" fmla="*/ 40 h 45"/>
                <a:gd name="T68" fmla="*/ 38 w 39"/>
                <a:gd name="T69" fmla="*/ 35 h 45"/>
                <a:gd name="T70" fmla="*/ 39 w 39"/>
                <a:gd name="T71" fmla="*/ 32 h 45"/>
                <a:gd name="T72" fmla="*/ 38 w 39"/>
                <a:gd name="T73" fmla="*/ 31 h 45"/>
                <a:gd name="T74" fmla="*/ 37 w 39"/>
                <a:gd name="T75" fmla="*/ 31 h 45"/>
                <a:gd name="T76" fmla="*/ 36 w 39"/>
                <a:gd name="T77" fmla="*/ 32 h 45"/>
                <a:gd name="T78" fmla="*/ 36 w 39"/>
                <a:gd name="T79" fmla="*/ 33 h 45"/>
                <a:gd name="T80" fmla="*/ 35 w 39"/>
                <a:gd name="T81" fmla="*/ 36 h 45"/>
                <a:gd name="T82" fmla="*/ 33 w 39"/>
                <a:gd name="T83" fmla="*/ 38 h 45"/>
                <a:gd name="T84" fmla="*/ 31 w 39"/>
                <a:gd name="T85" fmla="*/ 40 h 45"/>
                <a:gd name="T86" fmla="*/ 28 w 39"/>
                <a:gd name="T87" fmla="*/ 42 h 45"/>
                <a:gd name="T88" fmla="*/ 26 w 39"/>
                <a:gd name="T89" fmla="*/ 42 h 45"/>
                <a:gd name="T90" fmla="*/ 25 w 39"/>
                <a:gd name="T91" fmla="*/ 43 h 45"/>
                <a:gd name="T92" fmla="*/ 23 w 39"/>
                <a:gd name="T93" fmla="*/ 43 h 45"/>
                <a:gd name="T94" fmla="*/ 23 w 39"/>
                <a:gd name="T95" fmla="*/ 43 h 45"/>
                <a:gd name="T96" fmla="*/ 19 w 39"/>
                <a:gd name="T97" fmla="*/ 42 h 45"/>
                <a:gd name="T98" fmla="*/ 16 w 39"/>
                <a:gd name="T99" fmla="*/ 41 h 45"/>
                <a:gd name="T100" fmla="*/ 13 w 39"/>
                <a:gd name="T101" fmla="*/ 39 h 45"/>
                <a:gd name="T102" fmla="*/ 11 w 39"/>
                <a:gd name="T103" fmla="*/ 36 h 45"/>
                <a:gd name="T104" fmla="*/ 10 w 39"/>
                <a:gd name="T105" fmla="*/ 32 h 45"/>
                <a:gd name="T106" fmla="*/ 9 w 39"/>
                <a:gd name="T107" fmla="*/ 28 h 45"/>
                <a:gd name="T108" fmla="*/ 8 w 39"/>
                <a:gd name="T109" fmla="*/ 24 h 45"/>
                <a:gd name="T110" fmla="*/ 8 w 39"/>
                <a:gd name="T11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5">
                  <a:moveTo>
                    <a:pt x="8" y="19"/>
                  </a:moveTo>
                  <a:lnTo>
                    <a:pt x="10" y="10"/>
                  </a:lnTo>
                  <a:lnTo>
                    <a:pt x="14" y="5"/>
                  </a:lnTo>
                  <a:lnTo>
                    <a:pt x="18" y="2"/>
                  </a:lnTo>
                  <a:lnTo>
                    <a:pt x="21" y="2"/>
                  </a:lnTo>
                  <a:lnTo>
                    <a:pt x="24" y="2"/>
                  </a:lnTo>
                  <a:lnTo>
                    <a:pt x="27" y="4"/>
                  </a:lnTo>
                  <a:lnTo>
                    <a:pt x="29" y="6"/>
                  </a:lnTo>
                  <a:lnTo>
                    <a:pt x="30" y="9"/>
                  </a:lnTo>
                  <a:lnTo>
                    <a:pt x="31" y="12"/>
                  </a:lnTo>
                  <a:lnTo>
                    <a:pt x="32" y="15"/>
                  </a:lnTo>
                  <a:lnTo>
                    <a:pt x="32" y="17"/>
                  </a:lnTo>
                  <a:lnTo>
                    <a:pt x="32" y="19"/>
                  </a:lnTo>
                  <a:lnTo>
                    <a:pt x="8" y="19"/>
                  </a:lnTo>
                  <a:close/>
                  <a:moveTo>
                    <a:pt x="8" y="21"/>
                  </a:moveTo>
                  <a:lnTo>
                    <a:pt x="36" y="21"/>
                  </a:lnTo>
                  <a:lnTo>
                    <a:pt x="37" y="21"/>
                  </a:lnTo>
                  <a:lnTo>
                    <a:pt x="38" y="21"/>
                  </a:lnTo>
                  <a:lnTo>
                    <a:pt x="39" y="20"/>
                  </a:lnTo>
                  <a:lnTo>
                    <a:pt x="39" y="19"/>
                  </a:lnTo>
                  <a:lnTo>
                    <a:pt x="38" y="12"/>
                  </a:lnTo>
                  <a:lnTo>
                    <a:pt x="34" y="6"/>
                  </a:lnTo>
                  <a:lnTo>
                    <a:pt x="29" y="1"/>
                  </a:lnTo>
                  <a:lnTo>
                    <a:pt x="21" y="0"/>
                  </a:lnTo>
                  <a:lnTo>
                    <a:pt x="13" y="1"/>
                  </a:lnTo>
                  <a:lnTo>
                    <a:pt x="6" y="6"/>
                  </a:lnTo>
                  <a:lnTo>
                    <a:pt x="2" y="13"/>
                  </a:lnTo>
                  <a:lnTo>
                    <a:pt x="0" y="22"/>
                  </a:lnTo>
                  <a:lnTo>
                    <a:pt x="2" y="32"/>
                  </a:lnTo>
                  <a:lnTo>
                    <a:pt x="7" y="39"/>
                  </a:lnTo>
                  <a:lnTo>
                    <a:pt x="14" y="44"/>
                  </a:lnTo>
                  <a:lnTo>
                    <a:pt x="22" y="45"/>
                  </a:lnTo>
                  <a:lnTo>
                    <a:pt x="30" y="44"/>
                  </a:lnTo>
                  <a:lnTo>
                    <a:pt x="35" y="40"/>
                  </a:lnTo>
                  <a:lnTo>
                    <a:pt x="38" y="35"/>
                  </a:lnTo>
                  <a:lnTo>
                    <a:pt x="39" y="32"/>
                  </a:lnTo>
                  <a:lnTo>
                    <a:pt x="38" y="31"/>
                  </a:lnTo>
                  <a:lnTo>
                    <a:pt x="37" y="31"/>
                  </a:lnTo>
                  <a:lnTo>
                    <a:pt x="36" y="32"/>
                  </a:lnTo>
                  <a:lnTo>
                    <a:pt x="36" y="33"/>
                  </a:lnTo>
                  <a:lnTo>
                    <a:pt x="35" y="36"/>
                  </a:lnTo>
                  <a:lnTo>
                    <a:pt x="33" y="38"/>
                  </a:lnTo>
                  <a:lnTo>
                    <a:pt x="31" y="40"/>
                  </a:lnTo>
                  <a:lnTo>
                    <a:pt x="28" y="42"/>
                  </a:lnTo>
                  <a:lnTo>
                    <a:pt x="26" y="42"/>
                  </a:lnTo>
                  <a:lnTo>
                    <a:pt x="25" y="43"/>
                  </a:lnTo>
                  <a:lnTo>
                    <a:pt x="23" y="43"/>
                  </a:lnTo>
                  <a:lnTo>
                    <a:pt x="23" y="43"/>
                  </a:lnTo>
                  <a:lnTo>
                    <a:pt x="19" y="42"/>
                  </a:lnTo>
                  <a:lnTo>
                    <a:pt x="16" y="41"/>
                  </a:lnTo>
                  <a:lnTo>
                    <a:pt x="13" y="39"/>
                  </a:lnTo>
                  <a:lnTo>
                    <a:pt x="11" y="36"/>
                  </a:lnTo>
                  <a:lnTo>
                    <a:pt x="10" y="32"/>
                  </a:lnTo>
                  <a:lnTo>
                    <a:pt x="9" y="28"/>
                  </a:lnTo>
                  <a:lnTo>
                    <a:pt x="8" y="24"/>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3" name="Freeform 647"/>
            <p:cNvSpPr>
              <a:spLocks noChangeAspect="1" noEditPoints="1"/>
            </p:cNvSpPr>
            <p:nvPr/>
          </p:nvSpPr>
          <p:spPr bwMode="auto">
            <a:xfrm>
              <a:off x="2914" y="3671"/>
              <a:ext cx="49" cy="70"/>
            </a:xfrm>
            <a:custGeom>
              <a:avLst/>
              <a:gdLst>
                <a:gd name="T0" fmla="*/ 34 w 49"/>
                <a:gd name="T1" fmla="*/ 70 h 70"/>
                <a:gd name="T2" fmla="*/ 49 w 49"/>
                <a:gd name="T3" fmla="*/ 66 h 70"/>
                <a:gd name="T4" fmla="*/ 45 w 49"/>
                <a:gd name="T5" fmla="*/ 66 h 70"/>
                <a:gd name="T6" fmla="*/ 43 w 49"/>
                <a:gd name="T7" fmla="*/ 65 h 70"/>
                <a:gd name="T8" fmla="*/ 42 w 49"/>
                <a:gd name="T9" fmla="*/ 63 h 70"/>
                <a:gd name="T10" fmla="*/ 41 w 49"/>
                <a:gd name="T11" fmla="*/ 61 h 70"/>
                <a:gd name="T12" fmla="*/ 27 w 49"/>
                <a:gd name="T13" fmla="*/ 1 h 70"/>
                <a:gd name="T14" fmla="*/ 29 w 49"/>
                <a:gd name="T15" fmla="*/ 4 h 70"/>
                <a:gd name="T16" fmla="*/ 32 w 49"/>
                <a:gd name="T17" fmla="*/ 5 h 70"/>
                <a:gd name="T18" fmla="*/ 34 w 49"/>
                <a:gd name="T19" fmla="*/ 6 h 70"/>
                <a:gd name="T20" fmla="*/ 35 w 49"/>
                <a:gd name="T21" fmla="*/ 8 h 70"/>
                <a:gd name="T22" fmla="*/ 35 w 49"/>
                <a:gd name="T23" fmla="*/ 31 h 70"/>
                <a:gd name="T24" fmla="*/ 29 w 49"/>
                <a:gd name="T25" fmla="*/ 27 h 70"/>
                <a:gd name="T26" fmla="*/ 22 w 49"/>
                <a:gd name="T27" fmla="*/ 25 h 70"/>
                <a:gd name="T28" fmla="*/ 7 w 49"/>
                <a:gd name="T29" fmla="*/ 32 h 70"/>
                <a:gd name="T30" fmla="*/ 0 w 49"/>
                <a:gd name="T31" fmla="*/ 48 h 70"/>
                <a:gd name="T32" fmla="*/ 6 w 49"/>
                <a:gd name="T33" fmla="*/ 64 h 70"/>
                <a:gd name="T34" fmla="*/ 21 w 49"/>
                <a:gd name="T35" fmla="*/ 70 h 70"/>
                <a:gd name="T36" fmla="*/ 29 w 49"/>
                <a:gd name="T37" fmla="*/ 68 h 70"/>
                <a:gd name="T38" fmla="*/ 34 w 49"/>
                <a:gd name="T39" fmla="*/ 64 h 70"/>
                <a:gd name="T40" fmla="*/ 34 w 49"/>
                <a:gd name="T41" fmla="*/ 57 h 70"/>
                <a:gd name="T42" fmla="*/ 34 w 49"/>
                <a:gd name="T43" fmla="*/ 59 h 70"/>
                <a:gd name="T44" fmla="*/ 33 w 49"/>
                <a:gd name="T45" fmla="*/ 61 h 70"/>
                <a:gd name="T46" fmla="*/ 28 w 49"/>
                <a:gd name="T47" fmla="*/ 66 h 70"/>
                <a:gd name="T48" fmla="*/ 22 w 49"/>
                <a:gd name="T49" fmla="*/ 68 h 70"/>
                <a:gd name="T50" fmla="*/ 16 w 49"/>
                <a:gd name="T51" fmla="*/ 66 h 70"/>
                <a:gd name="T52" fmla="*/ 11 w 49"/>
                <a:gd name="T53" fmla="*/ 62 h 70"/>
                <a:gd name="T54" fmla="*/ 9 w 49"/>
                <a:gd name="T55" fmla="*/ 55 h 70"/>
                <a:gd name="T56" fmla="*/ 8 w 49"/>
                <a:gd name="T57" fmla="*/ 48 h 70"/>
                <a:gd name="T58" fmla="*/ 9 w 49"/>
                <a:gd name="T59" fmla="*/ 41 h 70"/>
                <a:gd name="T60" fmla="*/ 11 w 49"/>
                <a:gd name="T61" fmla="*/ 34 h 70"/>
                <a:gd name="T62" fmla="*/ 16 w 49"/>
                <a:gd name="T63" fmla="*/ 29 h 70"/>
                <a:gd name="T64" fmla="*/ 23 w 49"/>
                <a:gd name="T65" fmla="*/ 27 h 70"/>
                <a:gd name="T66" fmla="*/ 28 w 49"/>
                <a:gd name="T67" fmla="*/ 29 h 70"/>
                <a:gd name="T68" fmla="*/ 33 w 49"/>
                <a:gd name="T69" fmla="*/ 33 h 70"/>
                <a:gd name="T70" fmla="*/ 34 w 49"/>
                <a:gd name="T71" fmla="*/ 35 h 70"/>
                <a:gd name="T72" fmla="*/ 34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4" y="64"/>
                  </a:moveTo>
                  <a:lnTo>
                    <a:pt x="34" y="70"/>
                  </a:lnTo>
                  <a:lnTo>
                    <a:pt x="49" y="69"/>
                  </a:lnTo>
                  <a:lnTo>
                    <a:pt x="49" y="66"/>
                  </a:lnTo>
                  <a:lnTo>
                    <a:pt x="47" y="66"/>
                  </a:lnTo>
                  <a:lnTo>
                    <a:pt x="45" y="66"/>
                  </a:lnTo>
                  <a:lnTo>
                    <a:pt x="44" y="66"/>
                  </a:lnTo>
                  <a:lnTo>
                    <a:pt x="43" y="65"/>
                  </a:lnTo>
                  <a:lnTo>
                    <a:pt x="42" y="64"/>
                  </a:lnTo>
                  <a:lnTo>
                    <a:pt x="42" y="63"/>
                  </a:lnTo>
                  <a:lnTo>
                    <a:pt x="41" y="62"/>
                  </a:lnTo>
                  <a:lnTo>
                    <a:pt x="41" y="61"/>
                  </a:lnTo>
                  <a:lnTo>
                    <a:pt x="41" y="0"/>
                  </a:lnTo>
                  <a:lnTo>
                    <a:pt x="27" y="1"/>
                  </a:lnTo>
                  <a:lnTo>
                    <a:pt x="27" y="4"/>
                  </a:lnTo>
                  <a:lnTo>
                    <a:pt x="29" y="4"/>
                  </a:lnTo>
                  <a:lnTo>
                    <a:pt x="31" y="4"/>
                  </a:lnTo>
                  <a:lnTo>
                    <a:pt x="32" y="5"/>
                  </a:lnTo>
                  <a:lnTo>
                    <a:pt x="33" y="5"/>
                  </a:lnTo>
                  <a:lnTo>
                    <a:pt x="34" y="6"/>
                  </a:lnTo>
                  <a:lnTo>
                    <a:pt x="34" y="7"/>
                  </a:lnTo>
                  <a:lnTo>
                    <a:pt x="35" y="8"/>
                  </a:lnTo>
                  <a:lnTo>
                    <a:pt x="35" y="10"/>
                  </a:lnTo>
                  <a:lnTo>
                    <a:pt x="35" y="31"/>
                  </a:lnTo>
                  <a:lnTo>
                    <a:pt x="32" y="29"/>
                  </a:lnTo>
                  <a:lnTo>
                    <a:pt x="29" y="27"/>
                  </a:lnTo>
                  <a:lnTo>
                    <a:pt x="26" y="26"/>
                  </a:lnTo>
                  <a:lnTo>
                    <a:pt x="22" y="25"/>
                  </a:lnTo>
                  <a:lnTo>
                    <a:pt x="14" y="27"/>
                  </a:lnTo>
                  <a:lnTo>
                    <a:pt x="7" y="32"/>
                  </a:lnTo>
                  <a:lnTo>
                    <a:pt x="2" y="39"/>
                  </a:lnTo>
                  <a:lnTo>
                    <a:pt x="0" y="48"/>
                  </a:lnTo>
                  <a:lnTo>
                    <a:pt x="2" y="57"/>
                  </a:lnTo>
                  <a:lnTo>
                    <a:pt x="6" y="64"/>
                  </a:lnTo>
                  <a:lnTo>
                    <a:pt x="13" y="69"/>
                  </a:lnTo>
                  <a:lnTo>
                    <a:pt x="21" y="70"/>
                  </a:lnTo>
                  <a:lnTo>
                    <a:pt x="26" y="70"/>
                  </a:lnTo>
                  <a:lnTo>
                    <a:pt x="29" y="68"/>
                  </a:lnTo>
                  <a:lnTo>
                    <a:pt x="32" y="66"/>
                  </a:lnTo>
                  <a:lnTo>
                    <a:pt x="34" y="64"/>
                  </a:lnTo>
                  <a:close/>
                  <a:moveTo>
                    <a:pt x="34" y="37"/>
                  </a:moveTo>
                  <a:lnTo>
                    <a:pt x="34" y="57"/>
                  </a:lnTo>
                  <a:lnTo>
                    <a:pt x="34" y="59"/>
                  </a:lnTo>
                  <a:lnTo>
                    <a:pt x="34" y="59"/>
                  </a:lnTo>
                  <a:lnTo>
                    <a:pt x="34" y="60"/>
                  </a:lnTo>
                  <a:lnTo>
                    <a:pt x="33" y="61"/>
                  </a:lnTo>
                  <a:lnTo>
                    <a:pt x="31" y="64"/>
                  </a:lnTo>
                  <a:lnTo>
                    <a:pt x="28" y="66"/>
                  </a:lnTo>
                  <a:lnTo>
                    <a:pt x="25" y="68"/>
                  </a:lnTo>
                  <a:lnTo>
                    <a:pt x="22" y="68"/>
                  </a:lnTo>
                  <a:lnTo>
                    <a:pt x="18" y="68"/>
                  </a:lnTo>
                  <a:lnTo>
                    <a:pt x="16" y="66"/>
                  </a:lnTo>
                  <a:lnTo>
                    <a:pt x="13" y="64"/>
                  </a:lnTo>
                  <a:lnTo>
                    <a:pt x="11" y="62"/>
                  </a:lnTo>
                  <a:lnTo>
                    <a:pt x="10" y="58"/>
                  </a:lnTo>
                  <a:lnTo>
                    <a:pt x="9" y="55"/>
                  </a:lnTo>
                  <a:lnTo>
                    <a:pt x="8" y="51"/>
                  </a:lnTo>
                  <a:lnTo>
                    <a:pt x="8" y="48"/>
                  </a:lnTo>
                  <a:lnTo>
                    <a:pt x="8" y="45"/>
                  </a:lnTo>
                  <a:lnTo>
                    <a:pt x="9" y="41"/>
                  </a:lnTo>
                  <a:lnTo>
                    <a:pt x="10" y="37"/>
                  </a:lnTo>
                  <a:lnTo>
                    <a:pt x="11" y="34"/>
                  </a:lnTo>
                  <a:lnTo>
                    <a:pt x="13" y="31"/>
                  </a:lnTo>
                  <a:lnTo>
                    <a:pt x="16" y="29"/>
                  </a:lnTo>
                  <a:lnTo>
                    <a:pt x="19" y="28"/>
                  </a:lnTo>
                  <a:lnTo>
                    <a:pt x="23" y="27"/>
                  </a:lnTo>
                  <a:lnTo>
                    <a:pt x="25" y="28"/>
                  </a:lnTo>
                  <a:lnTo>
                    <a:pt x="28" y="29"/>
                  </a:lnTo>
                  <a:lnTo>
                    <a:pt x="31" y="30"/>
                  </a:lnTo>
                  <a:lnTo>
                    <a:pt x="33" y="33"/>
                  </a:lnTo>
                  <a:lnTo>
                    <a:pt x="34" y="34"/>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4" name="Freeform 648"/>
            <p:cNvSpPr>
              <a:spLocks noChangeAspect="1"/>
            </p:cNvSpPr>
            <p:nvPr/>
          </p:nvSpPr>
          <p:spPr bwMode="auto">
            <a:xfrm>
              <a:off x="2975" y="3730"/>
              <a:ext cx="11" cy="29"/>
            </a:xfrm>
            <a:custGeom>
              <a:avLst/>
              <a:gdLst>
                <a:gd name="T0" fmla="*/ 11 w 11"/>
                <a:gd name="T1" fmla="*/ 10 h 29"/>
                <a:gd name="T2" fmla="*/ 11 w 11"/>
                <a:gd name="T3" fmla="*/ 6 h 29"/>
                <a:gd name="T4" fmla="*/ 10 w 11"/>
                <a:gd name="T5" fmla="*/ 2 h 29"/>
                <a:gd name="T6" fmla="*/ 8 w 11"/>
                <a:gd name="T7" fmla="*/ 0 h 29"/>
                <a:gd name="T8" fmla="*/ 5 w 11"/>
                <a:gd name="T9" fmla="*/ 0 h 29"/>
                <a:gd name="T10" fmla="*/ 3 w 11"/>
                <a:gd name="T11" fmla="*/ 0 h 29"/>
                <a:gd name="T12" fmla="*/ 1 w 11"/>
                <a:gd name="T13" fmla="*/ 1 h 29"/>
                <a:gd name="T14" fmla="*/ 0 w 11"/>
                <a:gd name="T15" fmla="*/ 3 h 29"/>
                <a:gd name="T16" fmla="*/ 0 w 11"/>
                <a:gd name="T17" fmla="*/ 5 h 29"/>
                <a:gd name="T18" fmla="*/ 0 w 11"/>
                <a:gd name="T19" fmla="*/ 7 h 29"/>
                <a:gd name="T20" fmla="*/ 1 w 11"/>
                <a:gd name="T21" fmla="*/ 9 h 29"/>
                <a:gd name="T22" fmla="*/ 3 w 11"/>
                <a:gd name="T23" fmla="*/ 10 h 29"/>
                <a:gd name="T24" fmla="*/ 5 w 11"/>
                <a:gd name="T25" fmla="*/ 10 h 29"/>
                <a:gd name="T26" fmla="*/ 7 w 11"/>
                <a:gd name="T27" fmla="*/ 10 h 29"/>
                <a:gd name="T28" fmla="*/ 9 w 11"/>
                <a:gd name="T29" fmla="*/ 9 h 29"/>
                <a:gd name="T30" fmla="*/ 9 w 11"/>
                <a:gd name="T31" fmla="*/ 9 h 29"/>
                <a:gd name="T32" fmla="*/ 9 w 11"/>
                <a:gd name="T33" fmla="*/ 9 h 29"/>
                <a:gd name="T34" fmla="*/ 9 w 11"/>
                <a:gd name="T35" fmla="*/ 10 h 29"/>
                <a:gd name="T36" fmla="*/ 7 w 11"/>
                <a:gd name="T37" fmla="*/ 19 h 29"/>
                <a:gd name="T38" fmla="*/ 2 w 11"/>
                <a:gd name="T39" fmla="*/ 27 h 29"/>
                <a:gd name="T40" fmla="*/ 1 w 11"/>
                <a:gd name="T41" fmla="*/ 28 h 29"/>
                <a:gd name="T42" fmla="*/ 1 w 11"/>
                <a:gd name="T43" fmla="*/ 28 h 29"/>
                <a:gd name="T44" fmla="*/ 1 w 11"/>
                <a:gd name="T45" fmla="*/ 29 h 29"/>
                <a:gd name="T46" fmla="*/ 2 w 11"/>
                <a:gd name="T47" fmla="*/ 29 h 29"/>
                <a:gd name="T48" fmla="*/ 4 w 11"/>
                <a:gd name="T49" fmla="*/ 28 h 29"/>
                <a:gd name="T50" fmla="*/ 7 w 11"/>
                <a:gd name="T51" fmla="*/ 24 h 29"/>
                <a:gd name="T52" fmla="*/ 10 w 11"/>
                <a:gd name="T53" fmla="*/ 18 h 29"/>
                <a:gd name="T54" fmla="*/ 11 w 11"/>
                <a:gd name="T5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29">
                  <a:moveTo>
                    <a:pt x="11" y="10"/>
                  </a:moveTo>
                  <a:lnTo>
                    <a:pt x="11" y="6"/>
                  </a:lnTo>
                  <a:lnTo>
                    <a:pt x="10" y="2"/>
                  </a:lnTo>
                  <a:lnTo>
                    <a:pt x="8" y="0"/>
                  </a:lnTo>
                  <a:lnTo>
                    <a:pt x="5" y="0"/>
                  </a:lnTo>
                  <a:lnTo>
                    <a:pt x="3" y="0"/>
                  </a:lnTo>
                  <a:lnTo>
                    <a:pt x="1" y="1"/>
                  </a:lnTo>
                  <a:lnTo>
                    <a:pt x="0" y="3"/>
                  </a:lnTo>
                  <a:lnTo>
                    <a:pt x="0" y="5"/>
                  </a:lnTo>
                  <a:lnTo>
                    <a:pt x="0" y="7"/>
                  </a:lnTo>
                  <a:lnTo>
                    <a:pt x="1" y="9"/>
                  </a:lnTo>
                  <a:lnTo>
                    <a:pt x="3" y="10"/>
                  </a:lnTo>
                  <a:lnTo>
                    <a:pt x="5" y="10"/>
                  </a:lnTo>
                  <a:lnTo>
                    <a:pt x="7" y="10"/>
                  </a:lnTo>
                  <a:lnTo>
                    <a:pt x="9" y="9"/>
                  </a:lnTo>
                  <a:lnTo>
                    <a:pt x="9" y="9"/>
                  </a:lnTo>
                  <a:lnTo>
                    <a:pt x="9" y="9"/>
                  </a:lnTo>
                  <a:lnTo>
                    <a:pt x="9" y="10"/>
                  </a:lnTo>
                  <a:lnTo>
                    <a:pt x="7" y="19"/>
                  </a:lnTo>
                  <a:lnTo>
                    <a:pt x="2" y="27"/>
                  </a:lnTo>
                  <a:lnTo>
                    <a:pt x="1" y="28"/>
                  </a:lnTo>
                  <a:lnTo>
                    <a:pt x="1" y="28"/>
                  </a:lnTo>
                  <a:lnTo>
                    <a:pt x="1" y="29"/>
                  </a:lnTo>
                  <a:lnTo>
                    <a:pt x="2" y="29"/>
                  </a:lnTo>
                  <a:lnTo>
                    <a:pt x="4" y="28"/>
                  </a:lnTo>
                  <a:lnTo>
                    <a:pt x="7" y="24"/>
                  </a:lnTo>
                  <a:lnTo>
                    <a:pt x="10" y="18"/>
                  </a:lnTo>
                  <a:lnTo>
                    <a:pt x="11"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5" name="Freeform 649"/>
            <p:cNvSpPr>
              <a:spLocks noChangeAspect="1"/>
            </p:cNvSpPr>
            <p:nvPr/>
          </p:nvSpPr>
          <p:spPr bwMode="auto">
            <a:xfrm>
              <a:off x="3030" y="3696"/>
              <a:ext cx="38" cy="45"/>
            </a:xfrm>
            <a:custGeom>
              <a:avLst/>
              <a:gdLst>
                <a:gd name="T0" fmla="*/ 9 w 38"/>
                <a:gd name="T1" fmla="*/ 22 h 45"/>
                <a:gd name="T2" fmla="*/ 10 w 38"/>
                <a:gd name="T3" fmla="*/ 12 h 45"/>
                <a:gd name="T4" fmla="*/ 13 w 38"/>
                <a:gd name="T5" fmla="*/ 6 h 45"/>
                <a:gd name="T6" fmla="*/ 18 w 38"/>
                <a:gd name="T7" fmla="*/ 3 h 45"/>
                <a:gd name="T8" fmla="*/ 22 w 38"/>
                <a:gd name="T9" fmla="*/ 2 h 45"/>
                <a:gd name="T10" fmla="*/ 24 w 38"/>
                <a:gd name="T11" fmla="*/ 2 h 45"/>
                <a:gd name="T12" fmla="*/ 26 w 38"/>
                <a:gd name="T13" fmla="*/ 3 h 45"/>
                <a:gd name="T14" fmla="*/ 30 w 38"/>
                <a:gd name="T15" fmla="*/ 4 h 45"/>
                <a:gd name="T16" fmla="*/ 33 w 38"/>
                <a:gd name="T17" fmla="*/ 6 h 45"/>
                <a:gd name="T18" fmla="*/ 30 w 38"/>
                <a:gd name="T19" fmla="*/ 6 h 45"/>
                <a:gd name="T20" fmla="*/ 29 w 38"/>
                <a:gd name="T21" fmla="*/ 8 h 45"/>
                <a:gd name="T22" fmla="*/ 28 w 38"/>
                <a:gd name="T23" fmla="*/ 9 h 45"/>
                <a:gd name="T24" fmla="*/ 28 w 38"/>
                <a:gd name="T25" fmla="*/ 10 h 45"/>
                <a:gd name="T26" fmla="*/ 28 w 38"/>
                <a:gd name="T27" fmla="*/ 12 h 45"/>
                <a:gd name="T28" fmla="*/ 29 w 38"/>
                <a:gd name="T29" fmla="*/ 14 h 45"/>
                <a:gd name="T30" fmla="*/ 31 w 38"/>
                <a:gd name="T31" fmla="*/ 15 h 45"/>
                <a:gd name="T32" fmla="*/ 33 w 38"/>
                <a:gd name="T33" fmla="*/ 15 h 45"/>
                <a:gd name="T34" fmla="*/ 34 w 38"/>
                <a:gd name="T35" fmla="*/ 15 h 45"/>
                <a:gd name="T36" fmla="*/ 36 w 38"/>
                <a:gd name="T37" fmla="*/ 14 h 45"/>
                <a:gd name="T38" fmla="*/ 37 w 38"/>
                <a:gd name="T39" fmla="*/ 12 h 45"/>
                <a:gd name="T40" fmla="*/ 37 w 38"/>
                <a:gd name="T41" fmla="*/ 10 h 45"/>
                <a:gd name="T42" fmla="*/ 36 w 38"/>
                <a:gd name="T43" fmla="*/ 6 h 45"/>
                <a:gd name="T44" fmla="*/ 32 w 38"/>
                <a:gd name="T45" fmla="*/ 2 h 45"/>
                <a:gd name="T46" fmla="*/ 28 w 38"/>
                <a:gd name="T47" fmla="*/ 0 h 45"/>
                <a:gd name="T48" fmla="*/ 22 w 38"/>
                <a:gd name="T49" fmla="*/ 0 h 45"/>
                <a:gd name="T50" fmla="*/ 13 w 38"/>
                <a:gd name="T51" fmla="*/ 1 h 45"/>
                <a:gd name="T52" fmla="*/ 6 w 38"/>
                <a:gd name="T53" fmla="*/ 6 h 45"/>
                <a:gd name="T54" fmla="*/ 2 w 38"/>
                <a:gd name="T55" fmla="*/ 14 h 45"/>
                <a:gd name="T56" fmla="*/ 0 w 38"/>
                <a:gd name="T57" fmla="*/ 23 h 45"/>
                <a:gd name="T58" fmla="*/ 2 w 38"/>
                <a:gd name="T59" fmla="*/ 32 h 45"/>
                <a:gd name="T60" fmla="*/ 7 w 38"/>
                <a:gd name="T61" fmla="*/ 39 h 45"/>
                <a:gd name="T62" fmla="*/ 13 w 38"/>
                <a:gd name="T63" fmla="*/ 44 h 45"/>
                <a:gd name="T64" fmla="*/ 22 w 38"/>
                <a:gd name="T65" fmla="*/ 45 h 45"/>
                <a:gd name="T66" fmla="*/ 26 w 38"/>
                <a:gd name="T67" fmla="*/ 45 h 45"/>
                <a:gd name="T68" fmla="*/ 30 w 38"/>
                <a:gd name="T69" fmla="*/ 43 h 45"/>
                <a:gd name="T70" fmla="*/ 33 w 38"/>
                <a:gd name="T71" fmla="*/ 41 h 45"/>
                <a:gd name="T72" fmla="*/ 35 w 38"/>
                <a:gd name="T73" fmla="*/ 39 h 45"/>
                <a:gd name="T74" fmla="*/ 37 w 38"/>
                <a:gd name="T75" fmla="*/ 37 h 45"/>
                <a:gd name="T76" fmla="*/ 38 w 38"/>
                <a:gd name="T77" fmla="*/ 35 h 45"/>
                <a:gd name="T78" fmla="*/ 38 w 38"/>
                <a:gd name="T79" fmla="*/ 33 h 45"/>
                <a:gd name="T80" fmla="*/ 38 w 38"/>
                <a:gd name="T81" fmla="*/ 32 h 45"/>
                <a:gd name="T82" fmla="*/ 38 w 38"/>
                <a:gd name="T83" fmla="*/ 31 h 45"/>
                <a:gd name="T84" fmla="*/ 37 w 38"/>
                <a:gd name="T85" fmla="*/ 31 h 45"/>
                <a:gd name="T86" fmla="*/ 36 w 38"/>
                <a:gd name="T87" fmla="*/ 32 h 45"/>
                <a:gd name="T88" fmla="*/ 36 w 38"/>
                <a:gd name="T89" fmla="*/ 32 h 45"/>
                <a:gd name="T90" fmla="*/ 34 w 38"/>
                <a:gd name="T91" fmla="*/ 35 h 45"/>
                <a:gd name="T92" fmla="*/ 33 w 38"/>
                <a:gd name="T93" fmla="*/ 38 h 45"/>
                <a:gd name="T94" fmla="*/ 31 w 38"/>
                <a:gd name="T95" fmla="*/ 40 h 45"/>
                <a:gd name="T96" fmla="*/ 29 w 38"/>
                <a:gd name="T97" fmla="*/ 41 h 45"/>
                <a:gd name="T98" fmla="*/ 28 w 38"/>
                <a:gd name="T99" fmla="*/ 42 h 45"/>
                <a:gd name="T100" fmla="*/ 26 w 38"/>
                <a:gd name="T101" fmla="*/ 42 h 45"/>
                <a:gd name="T102" fmla="*/ 24 w 38"/>
                <a:gd name="T103" fmla="*/ 43 h 45"/>
                <a:gd name="T104" fmla="*/ 23 w 38"/>
                <a:gd name="T105" fmla="*/ 43 h 45"/>
                <a:gd name="T106" fmla="*/ 20 w 38"/>
                <a:gd name="T107" fmla="*/ 43 h 45"/>
                <a:gd name="T108" fmla="*/ 18 w 38"/>
                <a:gd name="T109" fmla="*/ 42 h 45"/>
                <a:gd name="T110" fmla="*/ 16 w 38"/>
                <a:gd name="T111" fmla="*/ 41 h 45"/>
                <a:gd name="T112" fmla="*/ 14 w 38"/>
                <a:gd name="T113" fmla="*/ 39 h 45"/>
                <a:gd name="T114" fmla="*/ 12 w 38"/>
                <a:gd name="T115" fmla="*/ 36 h 45"/>
                <a:gd name="T116" fmla="*/ 10 w 38"/>
                <a:gd name="T117" fmla="*/ 32 h 45"/>
                <a:gd name="T118" fmla="*/ 9 w 38"/>
                <a:gd name="T119" fmla="*/ 28 h 45"/>
                <a:gd name="T120" fmla="*/ 9 w 38"/>
                <a:gd name="T1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5">
                  <a:moveTo>
                    <a:pt x="9" y="22"/>
                  </a:moveTo>
                  <a:lnTo>
                    <a:pt x="10" y="12"/>
                  </a:lnTo>
                  <a:lnTo>
                    <a:pt x="13" y="6"/>
                  </a:lnTo>
                  <a:lnTo>
                    <a:pt x="18" y="3"/>
                  </a:lnTo>
                  <a:lnTo>
                    <a:pt x="22" y="2"/>
                  </a:lnTo>
                  <a:lnTo>
                    <a:pt x="24" y="2"/>
                  </a:lnTo>
                  <a:lnTo>
                    <a:pt x="26" y="3"/>
                  </a:lnTo>
                  <a:lnTo>
                    <a:pt x="30" y="4"/>
                  </a:lnTo>
                  <a:lnTo>
                    <a:pt x="33" y="6"/>
                  </a:lnTo>
                  <a:lnTo>
                    <a:pt x="30" y="6"/>
                  </a:lnTo>
                  <a:lnTo>
                    <a:pt x="29" y="8"/>
                  </a:lnTo>
                  <a:lnTo>
                    <a:pt x="28" y="9"/>
                  </a:lnTo>
                  <a:lnTo>
                    <a:pt x="28" y="10"/>
                  </a:lnTo>
                  <a:lnTo>
                    <a:pt x="28" y="12"/>
                  </a:lnTo>
                  <a:lnTo>
                    <a:pt x="29" y="14"/>
                  </a:lnTo>
                  <a:lnTo>
                    <a:pt x="31" y="15"/>
                  </a:lnTo>
                  <a:lnTo>
                    <a:pt x="33" y="15"/>
                  </a:lnTo>
                  <a:lnTo>
                    <a:pt x="34" y="15"/>
                  </a:lnTo>
                  <a:lnTo>
                    <a:pt x="36" y="14"/>
                  </a:lnTo>
                  <a:lnTo>
                    <a:pt x="37" y="12"/>
                  </a:lnTo>
                  <a:lnTo>
                    <a:pt x="37" y="10"/>
                  </a:lnTo>
                  <a:lnTo>
                    <a:pt x="36" y="6"/>
                  </a:lnTo>
                  <a:lnTo>
                    <a:pt x="32" y="2"/>
                  </a:lnTo>
                  <a:lnTo>
                    <a:pt x="28" y="0"/>
                  </a:lnTo>
                  <a:lnTo>
                    <a:pt x="22" y="0"/>
                  </a:lnTo>
                  <a:lnTo>
                    <a:pt x="13" y="1"/>
                  </a:lnTo>
                  <a:lnTo>
                    <a:pt x="6" y="6"/>
                  </a:lnTo>
                  <a:lnTo>
                    <a:pt x="2" y="14"/>
                  </a:lnTo>
                  <a:lnTo>
                    <a:pt x="0" y="23"/>
                  </a:lnTo>
                  <a:lnTo>
                    <a:pt x="2" y="32"/>
                  </a:lnTo>
                  <a:lnTo>
                    <a:pt x="7" y="39"/>
                  </a:lnTo>
                  <a:lnTo>
                    <a:pt x="13" y="44"/>
                  </a:lnTo>
                  <a:lnTo>
                    <a:pt x="22" y="45"/>
                  </a:lnTo>
                  <a:lnTo>
                    <a:pt x="26" y="45"/>
                  </a:lnTo>
                  <a:lnTo>
                    <a:pt x="30" y="43"/>
                  </a:lnTo>
                  <a:lnTo>
                    <a:pt x="33" y="41"/>
                  </a:lnTo>
                  <a:lnTo>
                    <a:pt x="35" y="39"/>
                  </a:lnTo>
                  <a:lnTo>
                    <a:pt x="37" y="37"/>
                  </a:lnTo>
                  <a:lnTo>
                    <a:pt x="38" y="35"/>
                  </a:lnTo>
                  <a:lnTo>
                    <a:pt x="38" y="33"/>
                  </a:lnTo>
                  <a:lnTo>
                    <a:pt x="38" y="32"/>
                  </a:lnTo>
                  <a:lnTo>
                    <a:pt x="38" y="31"/>
                  </a:lnTo>
                  <a:lnTo>
                    <a:pt x="37" y="31"/>
                  </a:lnTo>
                  <a:lnTo>
                    <a:pt x="36" y="32"/>
                  </a:lnTo>
                  <a:lnTo>
                    <a:pt x="36" y="32"/>
                  </a:lnTo>
                  <a:lnTo>
                    <a:pt x="34" y="35"/>
                  </a:lnTo>
                  <a:lnTo>
                    <a:pt x="33" y="38"/>
                  </a:lnTo>
                  <a:lnTo>
                    <a:pt x="31" y="40"/>
                  </a:lnTo>
                  <a:lnTo>
                    <a:pt x="29" y="41"/>
                  </a:lnTo>
                  <a:lnTo>
                    <a:pt x="28" y="42"/>
                  </a:lnTo>
                  <a:lnTo>
                    <a:pt x="26" y="42"/>
                  </a:lnTo>
                  <a:lnTo>
                    <a:pt x="24" y="43"/>
                  </a:lnTo>
                  <a:lnTo>
                    <a:pt x="23" y="43"/>
                  </a:lnTo>
                  <a:lnTo>
                    <a:pt x="20" y="43"/>
                  </a:lnTo>
                  <a:lnTo>
                    <a:pt x="18" y="42"/>
                  </a:lnTo>
                  <a:lnTo>
                    <a:pt x="16" y="41"/>
                  </a:lnTo>
                  <a:lnTo>
                    <a:pt x="14" y="39"/>
                  </a:lnTo>
                  <a:lnTo>
                    <a:pt x="12" y="36"/>
                  </a:lnTo>
                  <a:lnTo>
                    <a:pt x="10" y="32"/>
                  </a:lnTo>
                  <a:lnTo>
                    <a:pt x="9" y="28"/>
                  </a:lnTo>
                  <a:lnTo>
                    <a:pt x="9"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6" name="Freeform 650"/>
            <p:cNvSpPr>
              <a:spLocks noChangeAspect="1"/>
            </p:cNvSpPr>
            <p:nvPr/>
          </p:nvSpPr>
          <p:spPr bwMode="auto">
            <a:xfrm>
              <a:off x="3077" y="3665"/>
              <a:ext cx="23" cy="100"/>
            </a:xfrm>
            <a:custGeom>
              <a:avLst/>
              <a:gdLst>
                <a:gd name="T0" fmla="*/ 23 w 23"/>
                <a:gd name="T1" fmla="*/ 50 h 100"/>
                <a:gd name="T2" fmla="*/ 23 w 23"/>
                <a:gd name="T3" fmla="*/ 44 h 100"/>
                <a:gd name="T4" fmla="*/ 22 w 23"/>
                <a:gd name="T5" fmla="*/ 36 h 100"/>
                <a:gd name="T6" fmla="*/ 20 w 23"/>
                <a:gd name="T7" fmla="*/ 28 h 100"/>
                <a:gd name="T8" fmla="*/ 16 w 23"/>
                <a:gd name="T9" fmla="*/ 19 h 100"/>
                <a:gd name="T10" fmla="*/ 12 w 23"/>
                <a:gd name="T11" fmla="*/ 11 h 100"/>
                <a:gd name="T12" fmla="*/ 7 w 23"/>
                <a:gd name="T13" fmla="*/ 5 h 100"/>
                <a:gd name="T14" fmla="*/ 3 w 23"/>
                <a:gd name="T15" fmla="*/ 2 h 100"/>
                <a:gd name="T16" fmla="*/ 1 w 23"/>
                <a:gd name="T17" fmla="*/ 0 h 100"/>
                <a:gd name="T18" fmla="*/ 0 w 23"/>
                <a:gd name="T19" fmla="*/ 1 h 100"/>
                <a:gd name="T20" fmla="*/ 0 w 23"/>
                <a:gd name="T21" fmla="*/ 1 h 100"/>
                <a:gd name="T22" fmla="*/ 0 w 23"/>
                <a:gd name="T23" fmla="*/ 2 h 100"/>
                <a:gd name="T24" fmla="*/ 0 w 23"/>
                <a:gd name="T25" fmla="*/ 2 h 100"/>
                <a:gd name="T26" fmla="*/ 1 w 23"/>
                <a:gd name="T27" fmla="*/ 3 h 100"/>
                <a:gd name="T28" fmla="*/ 2 w 23"/>
                <a:gd name="T29" fmla="*/ 4 h 100"/>
                <a:gd name="T30" fmla="*/ 8 w 23"/>
                <a:gd name="T31" fmla="*/ 12 h 100"/>
                <a:gd name="T32" fmla="*/ 13 w 23"/>
                <a:gd name="T33" fmla="*/ 23 h 100"/>
                <a:gd name="T34" fmla="*/ 16 w 23"/>
                <a:gd name="T35" fmla="*/ 36 h 100"/>
                <a:gd name="T36" fmla="*/ 17 w 23"/>
                <a:gd name="T37" fmla="*/ 50 h 100"/>
                <a:gd name="T38" fmla="*/ 16 w 23"/>
                <a:gd name="T39" fmla="*/ 63 h 100"/>
                <a:gd name="T40" fmla="*/ 14 w 23"/>
                <a:gd name="T41" fmla="*/ 76 h 100"/>
                <a:gd name="T42" fmla="*/ 9 w 23"/>
                <a:gd name="T43" fmla="*/ 87 h 100"/>
                <a:gd name="T44" fmla="*/ 1 w 23"/>
                <a:gd name="T45" fmla="*/ 97 h 100"/>
                <a:gd name="T46" fmla="*/ 0 w 23"/>
                <a:gd name="T47" fmla="*/ 99 h 100"/>
                <a:gd name="T48" fmla="*/ 0 w 23"/>
                <a:gd name="T49" fmla="*/ 99 h 100"/>
                <a:gd name="T50" fmla="*/ 0 w 23"/>
                <a:gd name="T51" fmla="*/ 100 h 100"/>
                <a:gd name="T52" fmla="*/ 1 w 23"/>
                <a:gd name="T53" fmla="*/ 100 h 100"/>
                <a:gd name="T54" fmla="*/ 3 w 23"/>
                <a:gd name="T55" fmla="*/ 99 h 100"/>
                <a:gd name="T56" fmla="*/ 7 w 23"/>
                <a:gd name="T57" fmla="*/ 95 h 100"/>
                <a:gd name="T58" fmla="*/ 12 w 23"/>
                <a:gd name="T59" fmla="*/ 89 h 100"/>
                <a:gd name="T60" fmla="*/ 17 w 23"/>
                <a:gd name="T61" fmla="*/ 81 h 100"/>
                <a:gd name="T62" fmla="*/ 20 w 23"/>
                <a:gd name="T63" fmla="*/ 72 h 100"/>
                <a:gd name="T64" fmla="*/ 22 w 23"/>
                <a:gd name="T65" fmla="*/ 65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4"/>
                  </a:lnTo>
                  <a:lnTo>
                    <a:pt x="22" y="36"/>
                  </a:lnTo>
                  <a:lnTo>
                    <a:pt x="20" y="28"/>
                  </a:lnTo>
                  <a:lnTo>
                    <a:pt x="16" y="19"/>
                  </a:lnTo>
                  <a:lnTo>
                    <a:pt x="12" y="11"/>
                  </a:lnTo>
                  <a:lnTo>
                    <a:pt x="7" y="5"/>
                  </a:lnTo>
                  <a:lnTo>
                    <a:pt x="3" y="2"/>
                  </a:lnTo>
                  <a:lnTo>
                    <a:pt x="1" y="0"/>
                  </a:lnTo>
                  <a:lnTo>
                    <a:pt x="0" y="1"/>
                  </a:lnTo>
                  <a:lnTo>
                    <a:pt x="0" y="1"/>
                  </a:lnTo>
                  <a:lnTo>
                    <a:pt x="0" y="2"/>
                  </a:lnTo>
                  <a:lnTo>
                    <a:pt x="0" y="2"/>
                  </a:lnTo>
                  <a:lnTo>
                    <a:pt x="1" y="3"/>
                  </a:lnTo>
                  <a:lnTo>
                    <a:pt x="2" y="4"/>
                  </a:lnTo>
                  <a:lnTo>
                    <a:pt x="8" y="12"/>
                  </a:lnTo>
                  <a:lnTo>
                    <a:pt x="13" y="23"/>
                  </a:lnTo>
                  <a:lnTo>
                    <a:pt x="16" y="36"/>
                  </a:lnTo>
                  <a:lnTo>
                    <a:pt x="17" y="50"/>
                  </a:lnTo>
                  <a:lnTo>
                    <a:pt x="16" y="63"/>
                  </a:lnTo>
                  <a:lnTo>
                    <a:pt x="14" y="76"/>
                  </a:lnTo>
                  <a:lnTo>
                    <a:pt x="9" y="87"/>
                  </a:lnTo>
                  <a:lnTo>
                    <a:pt x="1" y="97"/>
                  </a:lnTo>
                  <a:lnTo>
                    <a:pt x="0" y="99"/>
                  </a:lnTo>
                  <a:lnTo>
                    <a:pt x="0" y="99"/>
                  </a:lnTo>
                  <a:lnTo>
                    <a:pt x="0" y="100"/>
                  </a:lnTo>
                  <a:lnTo>
                    <a:pt x="1" y="100"/>
                  </a:lnTo>
                  <a:lnTo>
                    <a:pt x="3" y="99"/>
                  </a:lnTo>
                  <a:lnTo>
                    <a:pt x="7" y="95"/>
                  </a:lnTo>
                  <a:lnTo>
                    <a:pt x="12" y="89"/>
                  </a:lnTo>
                  <a:lnTo>
                    <a:pt x="17" y="81"/>
                  </a:lnTo>
                  <a:lnTo>
                    <a:pt x="20" y="72"/>
                  </a:lnTo>
                  <a:lnTo>
                    <a:pt x="22" y="65"/>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7" name="Freeform 651"/>
            <p:cNvSpPr>
              <a:spLocks noChangeAspect="1"/>
            </p:cNvSpPr>
            <p:nvPr/>
          </p:nvSpPr>
          <p:spPr bwMode="auto">
            <a:xfrm>
              <a:off x="710" y="3832"/>
              <a:ext cx="33" cy="53"/>
            </a:xfrm>
            <a:custGeom>
              <a:avLst/>
              <a:gdLst>
                <a:gd name="T0" fmla="*/ 18 w 33"/>
                <a:gd name="T1" fmla="*/ 37 h 53"/>
                <a:gd name="T2" fmla="*/ 19 w 33"/>
                <a:gd name="T3" fmla="*/ 35 h 53"/>
                <a:gd name="T4" fmla="*/ 21 w 33"/>
                <a:gd name="T5" fmla="*/ 34 h 53"/>
                <a:gd name="T6" fmla="*/ 23 w 33"/>
                <a:gd name="T7" fmla="*/ 33 h 53"/>
                <a:gd name="T8" fmla="*/ 24 w 33"/>
                <a:gd name="T9" fmla="*/ 32 h 53"/>
                <a:gd name="T10" fmla="*/ 27 w 33"/>
                <a:gd name="T11" fmla="*/ 28 h 53"/>
                <a:gd name="T12" fmla="*/ 30 w 33"/>
                <a:gd name="T13" fmla="*/ 25 h 53"/>
                <a:gd name="T14" fmla="*/ 33 w 33"/>
                <a:gd name="T15" fmla="*/ 20 h 53"/>
                <a:gd name="T16" fmla="*/ 33 w 33"/>
                <a:gd name="T17" fmla="*/ 15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4 h 53"/>
                <a:gd name="T30" fmla="*/ 1 w 33"/>
                <a:gd name="T31" fmla="*/ 9 h 53"/>
                <a:gd name="T32" fmla="*/ 0 w 33"/>
                <a:gd name="T33" fmla="*/ 14 h 53"/>
                <a:gd name="T34" fmla="*/ 0 w 33"/>
                <a:gd name="T35" fmla="*/ 16 h 53"/>
                <a:gd name="T36" fmla="*/ 1 w 33"/>
                <a:gd name="T37" fmla="*/ 18 h 53"/>
                <a:gd name="T38" fmla="*/ 3 w 33"/>
                <a:gd name="T39" fmla="*/ 18 h 53"/>
                <a:gd name="T40" fmla="*/ 4 w 33"/>
                <a:gd name="T41" fmla="*/ 19 h 53"/>
                <a:gd name="T42" fmla="*/ 5 w 33"/>
                <a:gd name="T43" fmla="*/ 18 h 53"/>
                <a:gd name="T44" fmla="*/ 7 w 33"/>
                <a:gd name="T45" fmla="*/ 18 h 53"/>
                <a:gd name="T46" fmla="*/ 8 w 33"/>
                <a:gd name="T47" fmla="*/ 16 h 53"/>
                <a:gd name="T48" fmla="*/ 8 w 33"/>
                <a:gd name="T49" fmla="*/ 14 h 53"/>
                <a:gd name="T50" fmla="*/ 7 w 33"/>
                <a:gd name="T51" fmla="*/ 12 h 53"/>
                <a:gd name="T52" fmla="*/ 6 w 33"/>
                <a:gd name="T53" fmla="*/ 11 h 53"/>
                <a:gd name="T54" fmla="*/ 4 w 33"/>
                <a:gd name="T55" fmla="*/ 10 h 53"/>
                <a:gd name="T56" fmla="*/ 3 w 33"/>
                <a:gd name="T57" fmla="*/ 10 h 53"/>
                <a:gd name="T58" fmla="*/ 5 w 33"/>
                <a:gd name="T59" fmla="*/ 7 h 53"/>
                <a:gd name="T60" fmla="*/ 8 w 33"/>
                <a:gd name="T61" fmla="*/ 4 h 53"/>
                <a:gd name="T62" fmla="*/ 11 w 33"/>
                <a:gd name="T63" fmla="*/ 3 h 53"/>
                <a:gd name="T64" fmla="*/ 15 w 33"/>
                <a:gd name="T65" fmla="*/ 2 h 53"/>
                <a:gd name="T66" fmla="*/ 20 w 33"/>
                <a:gd name="T67" fmla="*/ 4 h 53"/>
                <a:gd name="T68" fmla="*/ 23 w 33"/>
                <a:gd name="T69" fmla="*/ 6 h 53"/>
                <a:gd name="T70" fmla="*/ 25 w 33"/>
                <a:gd name="T71" fmla="*/ 11 h 53"/>
                <a:gd name="T72" fmla="*/ 26 w 33"/>
                <a:gd name="T73" fmla="*/ 15 h 53"/>
                <a:gd name="T74" fmla="*/ 25 w 33"/>
                <a:gd name="T75" fmla="*/ 21 h 53"/>
                <a:gd name="T76" fmla="*/ 22 w 33"/>
                <a:gd name="T77" fmla="*/ 27 h 53"/>
                <a:gd name="T78" fmla="*/ 17 w 33"/>
                <a:gd name="T79" fmla="*/ 33 h 53"/>
                <a:gd name="T80" fmla="*/ 11 w 33"/>
                <a:gd name="T81" fmla="*/ 39 h 53"/>
                <a:gd name="T82" fmla="*/ 1 w 33"/>
                <a:gd name="T83" fmla="*/ 50 h 53"/>
                <a:gd name="T84" fmla="*/ 0 w 33"/>
                <a:gd name="T85" fmla="*/ 50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4 h 53"/>
                <a:gd name="T104" fmla="*/ 29 w 33"/>
                <a:gd name="T105" fmla="*/ 46 h 53"/>
                <a:gd name="T106" fmla="*/ 28 w 33"/>
                <a:gd name="T107" fmla="*/ 46 h 53"/>
                <a:gd name="T108" fmla="*/ 26 w 33"/>
                <a:gd name="T109" fmla="*/ 46 h 53"/>
                <a:gd name="T110" fmla="*/ 23 w 33"/>
                <a:gd name="T111" fmla="*/ 46 h 53"/>
                <a:gd name="T112" fmla="*/ 21 w 33"/>
                <a:gd name="T113" fmla="*/ 46 h 53"/>
                <a:gd name="T114" fmla="*/ 7 w 33"/>
                <a:gd name="T115" fmla="*/ 46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5"/>
                  </a:lnTo>
                  <a:lnTo>
                    <a:pt x="21" y="34"/>
                  </a:lnTo>
                  <a:lnTo>
                    <a:pt x="23" y="33"/>
                  </a:lnTo>
                  <a:lnTo>
                    <a:pt x="24" y="32"/>
                  </a:lnTo>
                  <a:lnTo>
                    <a:pt x="27" y="28"/>
                  </a:lnTo>
                  <a:lnTo>
                    <a:pt x="30" y="25"/>
                  </a:lnTo>
                  <a:lnTo>
                    <a:pt x="33" y="20"/>
                  </a:lnTo>
                  <a:lnTo>
                    <a:pt x="33" y="15"/>
                  </a:lnTo>
                  <a:lnTo>
                    <a:pt x="32" y="9"/>
                  </a:lnTo>
                  <a:lnTo>
                    <a:pt x="28" y="4"/>
                  </a:lnTo>
                  <a:lnTo>
                    <a:pt x="23" y="1"/>
                  </a:lnTo>
                  <a:lnTo>
                    <a:pt x="15" y="0"/>
                  </a:lnTo>
                  <a:lnTo>
                    <a:pt x="9" y="1"/>
                  </a:lnTo>
                  <a:lnTo>
                    <a:pt x="4" y="4"/>
                  </a:lnTo>
                  <a:lnTo>
                    <a:pt x="1" y="9"/>
                  </a:lnTo>
                  <a:lnTo>
                    <a:pt x="0" y="14"/>
                  </a:lnTo>
                  <a:lnTo>
                    <a:pt x="0" y="16"/>
                  </a:lnTo>
                  <a:lnTo>
                    <a:pt x="1" y="18"/>
                  </a:lnTo>
                  <a:lnTo>
                    <a:pt x="3" y="18"/>
                  </a:lnTo>
                  <a:lnTo>
                    <a:pt x="4" y="19"/>
                  </a:lnTo>
                  <a:lnTo>
                    <a:pt x="5" y="18"/>
                  </a:lnTo>
                  <a:lnTo>
                    <a:pt x="7" y="18"/>
                  </a:lnTo>
                  <a:lnTo>
                    <a:pt x="8" y="16"/>
                  </a:lnTo>
                  <a:lnTo>
                    <a:pt x="8" y="14"/>
                  </a:lnTo>
                  <a:lnTo>
                    <a:pt x="7" y="12"/>
                  </a:lnTo>
                  <a:lnTo>
                    <a:pt x="6" y="11"/>
                  </a:lnTo>
                  <a:lnTo>
                    <a:pt x="4" y="10"/>
                  </a:lnTo>
                  <a:lnTo>
                    <a:pt x="3" y="10"/>
                  </a:lnTo>
                  <a:lnTo>
                    <a:pt x="5" y="7"/>
                  </a:lnTo>
                  <a:lnTo>
                    <a:pt x="8" y="4"/>
                  </a:lnTo>
                  <a:lnTo>
                    <a:pt x="11" y="3"/>
                  </a:lnTo>
                  <a:lnTo>
                    <a:pt x="15" y="2"/>
                  </a:lnTo>
                  <a:lnTo>
                    <a:pt x="20" y="4"/>
                  </a:lnTo>
                  <a:lnTo>
                    <a:pt x="23" y="6"/>
                  </a:lnTo>
                  <a:lnTo>
                    <a:pt x="25" y="11"/>
                  </a:lnTo>
                  <a:lnTo>
                    <a:pt x="26" y="15"/>
                  </a:lnTo>
                  <a:lnTo>
                    <a:pt x="25" y="21"/>
                  </a:lnTo>
                  <a:lnTo>
                    <a:pt x="22" y="27"/>
                  </a:lnTo>
                  <a:lnTo>
                    <a:pt x="17" y="33"/>
                  </a:lnTo>
                  <a:lnTo>
                    <a:pt x="11" y="39"/>
                  </a:lnTo>
                  <a:lnTo>
                    <a:pt x="1" y="50"/>
                  </a:lnTo>
                  <a:lnTo>
                    <a:pt x="0" y="50"/>
                  </a:lnTo>
                  <a:lnTo>
                    <a:pt x="0" y="51"/>
                  </a:lnTo>
                  <a:lnTo>
                    <a:pt x="0" y="52"/>
                  </a:lnTo>
                  <a:lnTo>
                    <a:pt x="0" y="53"/>
                  </a:lnTo>
                  <a:lnTo>
                    <a:pt x="31" y="53"/>
                  </a:lnTo>
                  <a:lnTo>
                    <a:pt x="33" y="39"/>
                  </a:lnTo>
                  <a:lnTo>
                    <a:pt x="31" y="39"/>
                  </a:lnTo>
                  <a:lnTo>
                    <a:pt x="31" y="40"/>
                  </a:lnTo>
                  <a:lnTo>
                    <a:pt x="30" y="42"/>
                  </a:lnTo>
                  <a:lnTo>
                    <a:pt x="30" y="44"/>
                  </a:lnTo>
                  <a:lnTo>
                    <a:pt x="29" y="46"/>
                  </a:lnTo>
                  <a:lnTo>
                    <a:pt x="28" y="46"/>
                  </a:lnTo>
                  <a:lnTo>
                    <a:pt x="26" y="46"/>
                  </a:lnTo>
                  <a:lnTo>
                    <a:pt x="23" y="46"/>
                  </a:lnTo>
                  <a:lnTo>
                    <a:pt x="21" y="46"/>
                  </a:lnTo>
                  <a:lnTo>
                    <a:pt x="7"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8" name="Freeform 652"/>
            <p:cNvSpPr>
              <a:spLocks noChangeAspect="1"/>
            </p:cNvSpPr>
            <p:nvPr/>
          </p:nvSpPr>
          <p:spPr bwMode="auto">
            <a:xfrm>
              <a:off x="752" y="3832"/>
              <a:ext cx="34" cy="54"/>
            </a:xfrm>
            <a:custGeom>
              <a:avLst/>
              <a:gdLst>
                <a:gd name="T0" fmla="*/ 8 w 34"/>
                <a:gd name="T1" fmla="*/ 8 h 54"/>
                <a:gd name="T2" fmla="*/ 12 w 34"/>
                <a:gd name="T3" fmla="*/ 9 h 54"/>
                <a:gd name="T4" fmla="*/ 21 w 34"/>
                <a:gd name="T5" fmla="*/ 8 h 54"/>
                <a:gd name="T6" fmla="*/ 29 w 34"/>
                <a:gd name="T7" fmla="*/ 3 h 54"/>
                <a:gd name="T8" fmla="*/ 30 w 34"/>
                <a:gd name="T9" fmla="*/ 0 h 54"/>
                <a:gd name="T10" fmla="*/ 29 w 34"/>
                <a:gd name="T11" fmla="*/ 0 h 54"/>
                <a:gd name="T12" fmla="*/ 23 w 34"/>
                <a:gd name="T13" fmla="*/ 2 h 54"/>
                <a:gd name="T14" fmla="*/ 14 w 34"/>
                <a:gd name="T15" fmla="*/ 2 h 54"/>
                <a:gd name="T16" fmla="*/ 8 w 34"/>
                <a:gd name="T17" fmla="*/ 1 h 54"/>
                <a:gd name="T18" fmla="*/ 6 w 34"/>
                <a:gd name="T19" fmla="*/ 0 h 54"/>
                <a:gd name="T20" fmla="*/ 4 w 34"/>
                <a:gd name="T21" fmla="*/ 0 h 54"/>
                <a:gd name="T22" fmla="*/ 4 w 34"/>
                <a:gd name="T23" fmla="*/ 25 h 54"/>
                <a:gd name="T24" fmla="*/ 6 w 34"/>
                <a:gd name="T25" fmla="*/ 28 h 54"/>
                <a:gd name="T26" fmla="*/ 7 w 34"/>
                <a:gd name="T27" fmla="*/ 27 h 54"/>
                <a:gd name="T28" fmla="*/ 10 w 34"/>
                <a:gd name="T29" fmla="*/ 24 h 54"/>
                <a:gd name="T30" fmla="*/ 18 w 34"/>
                <a:gd name="T31" fmla="*/ 22 h 54"/>
                <a:gd name="T32" fmla="*/ 23 w 34"/>
                <a:gd name="T33" fmla="*/ 24 h 54"/>
                <a:gd name="T34" fmla="*/ 25 w 34"/>
                <a:gd name="T35" fmla="*/ 27 h 54"/>
                <a:gd name="T36" fmla="*/ 26 w 34"/>
                <a:gd name="T37" fmla="*/ 36 h 54"/>
                <a:gd name="T38" fmla="*/ 26 w 34"/>
                <a:gd name="T39" fmla="*/ 42 h 54"/>
                <a:gd name="T40" fmla="*/ 24 w 34"/>
                <a:gd name="T41" fmla="*/ 47 h 54"/>
                <a:gd name="T42" fmla="*/ 21 w 34"/>
                <a:gd name="T43" fmla="*/ 51 h 54"/>
                <a:gd name="T44" fmla="*/ 15 w 34"/>
                <a:gd name="T45" fmla="*/ 52 h 54"/>
                <a:gd name="T46" fmla="*/ 8 w 34"/>
                <a:gd name="T47" fmla="*/ 50 h 54"/>
                <a:gd name="T48" fmla="*/ 3 w 34"/>
                <a:gd name="T49" fmla="*/ 44 h 54"/>
                <a:gd name="T50" fmla="*/ 5 w 34"/>
                <a:gd name="T51" fmla="*/ 43 h 54"/>
                <a:gd name="T52" fmla="*/ 8 w 34"/>
                <a:gd name="T53" fmla="*/ 41 h 54"/>
                <a:gd name="T54" fmla="*/ 7 w 34"/>
                <a:gd name="T55" fmla="*/ 38 h 54"/>
                <a:gd name="T56" fmla="*/ 5 w 34"/>
                <a:gd name="T57" fmla="*/ 36 h 54"/>
                <a:gd name="T58" fmla="*/ 3 w 34"/>
                <a:gd name="T59" fmla="*/ 36 h 54"/>
                <a:gd name="T60" fmla="*/ 0 w 34"/>
                <a:gd name="T61" fmla="*/ 38 h 54"/>
                <a:gd name="T62" fmla="*/ 1 w 34"/>
                <a:gd name="T63" fmla="*/ 45 h 54"/>
                <a:gd name="T64" fmla="*/ 9 w 34"/>
                <a:gd name="T65" fmla="*/ 53 h 54"/>
                <a:gd name="T66" fmla="*/ 22 w 34"/>
                <a:gd name="T67" fmla="*/ 53 h 54"/>
                <a:gd name="T68" fmla="*/ 32 w 34"/>
                <a:gd name="T69" fmla="*/ 44 h 54"/>
                <a:gd name="T70" fmla="*/ 33 w 34"/>
                <a:gd name="T71" fmla="*/ 30 h 54"/>
                <a:gd name="T72" fmla="*/ 24 w 34"/>
                <a:gd name="T73" fmla="*/ 21 h 54"/>
                <a:gd name="T74" fmla="*/ 12 w 34"/>
                <a:gd name="T75" fmla="*/ 20 h 54"/>
                <a:gd name="T76" fmla="*/ 7 w 34"/>
                <a:gd name="T77"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54">
                  <a:moveTo>
                    <a:pt x="7" y="8"/>
                  </a:moveTo>
                  <a:lnTo>
                    <a:pt x="8" y="8"/>
                  </a:lnTo>
                  <a:lnTo>
                    <a:pt x="10" y="9"/>
                  </a:lnTo>
                  <a:lnTo>
                    <a:pt x="12" y="9"/>
                  </a:lnTo>
                  <a:lnTo>
                    <a:pt x="14" y="9"/>
                  </a:lnTo>
                  <a:lnTo>
                    <a:pt x="21" y="8"/>
                  </a:lnTo>
                  <a:lnTo>
                    <a:pt x="26" y="5"/>
                  </a:lnTo>
                  <a:lnTo>
                    <a:pt x="29" y="3"/>
                  </a:lnTo>
                  <a:lnTo>
                    <a:pt x="31" y="1"/>
                  </a:lnTo>
                  <a:lnTo>
                    <a:pt x="30" y="0"/>
                  </a:lnTo>
                  <a:lnTo>
                    <a:pt x="30" y="0"/>
                  </a:lnTo>
                  <a:lnTo>
                    <a:pt x="29" y="0"/>
                  </a:lnTo>
                  <a:lnTo>
                    <a:pt x="29" y="0"/>
                  </a:lnTo>
                  <a:lnTo>
                    <a:pt x="23" y="2"/>
                  </a:lnTo>
                  <a:lnTo>
                    <a:pt x="17" y="2"/>
                  </a:lnTo>
                  <a:lnTo>
                    <a:pt x="14" y="2"/>
                  </a:lnTo>
                  <a:lnTo>
                    <a:pt x="11" y="2"/>
                  </a:lnTo>
                  <a:lnTo>
                    <a:pt x="8" y="1"/>
                  </a:lnTo>
                  <a:lnTo>
                    <a:pt x="6" y="0"/>
                  </a:lnTo>
                  <a:lnTo>
                    <a:pt x="6" y="0"/>
                  </a:lnTo>
                  <a:lnTo>
                    <a:pt x="5" y="0"/>
                  </a:lnTo>
                  <a:lnTo>
                    <a:pt x="4" y="0"/>
                  </a:lnTo>
                  <a:lnTo>
                    <a:pt x="4" y="2"/>
                  </a:lnTo>
                  <a:lnTo>
                    <a:pt x="4" y="25"/>
                  </a:lnTo>
                  <a:lnTo>
                    <a:pt x="4" y="27"/>
                  </a:lnTo>
                  <a:lnTo>
                    <a:pt x="6" y="28"/>
                  </a:lnTo>
                  <a:lnTo>
                    <a:pt x="6" y="28"/>
                  </a:lnTo>
                  <a:lnTo>
                    <a:pt x="7" y="27"/>
                  </a:lnTo>
                  <a:lnTo>
                    <a:pt x="8" y="26"/>
                  </a:lnTo>
                  <a:lnTo>
                    <a:pt x="10" y="24"/>
                  </a:lnTo>
                  <a:lnTo>
                    <a:pt x="13" y="22"/>
                  </a:lnTo>
                  <a:lnTo>
                    <a:pt x="18" y="22"/>
                  </a:lnTo>
                  <a:lnTo>
                    <a:pt x="21" y="22"/>
                  </a:lnTo>
                  <a:lnTo>
                    <a:pt x="23" y="24"/>
                  </a:lnTo>
                  <a:lnTo>
                    <a:pt x="24" y="25"/>
                  </a:lnTo>
                  <a:lnTo>
                    <a:pt x="25" y="27"/>
                  </a:lnTo>
                  <a:lnTo>
                    <a:pt x="26" y="32"/>
                  </a:lnTo>
                  <a:lnTo>
                    <a:pt x="26" y="36"/>
                  </a:lnTo>
                  <a:lnTo>
                    <a:pt x="26" y="39"/>
                  </a:lnTo>
                  <a:lnTo>
                    <a:pt x="26" y="42"/>
                  </a:lnTo>
                  <a:lnTo>
                    <a:pt x="25" y="44"/>
                  </a:lnTo>
                  <a:lnTo>
                    <a:pt x="24" y="47"/>
                  </a:lnTo>
                  <a:lnTo>
                    <a:pt x="23" y="49"/>
                  </a:lnTo>
                  <a:lnTo>
                    <a:pt x="21" y="51"/>
                  </a:lnTo>
                  <a:lnTo>
                    <a:pt x="18" y="52"/>
                  </a:lnTo>
                  <a:lnTo>
                    <a:pt x="15" y="52"/>
                  </a:lnTo>
                  <a:lnTo>
                    <a:pt x="11" y="51"/>
                  </a:lnTo>
                  <a:lnTo>
                    <a:pt x="8" y="50"/>
                  </a:lnTo>
                  <a:lnTo>
                    <a:pt x="5" y="47"/>
                  </a:lnTo>
                  <a:lnTo>
                    <a:pt x="3" y="44"/>
                  </a:lnTo>
                  <a:lnTo>
                    <a:pt x="4" y="44"/>
                  </a:lnTo>
                  <a:lnTo>
                    <a:pt x="5" y="43"/>
                  </a:lnTo>
                  <a:lnTo>
                    <a:pt x="7" y="43"/>
                  </a:lnTo>
                  <a:lnTo>
                    <a:pt x="8" y="41"/>
                  </a:lnTo>
                  <a:lnTo>
                    <a:pt x="8" y="40"/>
                  </a:lnTo>
                  <a:lnTo>
                    <a:pt x="7" y="38"/>
                  </a:lnTo>
                  <a:lnTo>
                    <a:pt x="7" y="37"/>
                  </a:lnTo>
                  <a:lnTo>
                    <a:pt x="5" y="36"/>
                  </a:lnTo>
                  <a:lnTo>
                    <a:pt x="4" y="36"/>
                  </a:lnTo>
                  <a:lnTo>
                    <a:pt x="3" y="36"/>
                  </a:lnTo>
                  <a:lnTo>
                    <a:pt x="1" y="37"/>
                  </a:lnTo>
                  <a:lnTo>
                    <a:pt x="0" y="38"/>
                  </a:lnTo>
                  <a:lnTo>
                    <a:pt x="0" y="40"/>
                  </a:lnTo>
                  <a:lnTo>
                    <a:pt x="1" y="45"/>
                  </a:lnTo>
                  <a:lnTo>
                    <a:pt x="4" y="50"/>
                  </a:lnTo>
                  <a:lnTo>
                    <a:pt x="9" y="53"/>
                  </a:lnTo>
                  <a:lnTo>
                    <a:pt x="15" y="54"/>
                  </a:lnTo>
                  <a:lnTo>
                    <a:pt x="22" y="53"/>
                  </a:lnTo>
                  <a:lnTo>
                    <a:pt x="28" y="49"/>
                  </a:lnTo>
                  <a:lnTo>
                    <a:pt x="32" y="44"/>
                  </a:lnTo>
                  <a:lnTo>
                    <a:pt x="34" y="37"/>
                  </a:lnTo>
                  <a:lnTo>
                    <a:pt x="33" y="30"/>
                  </a:lnTo>
                  <a:lnTo>
                    <a:pt x="29" y="25"/>
                  </a:lnTo>
                  <a:lnTo>
                    <a:pt x="24" y="21"/>
                  </a:lnTo>
                  <a:lnTo>
                    <a:pt x="18" y="19"/>
                  </a:lnTo>
                  <a:lnTo>
                    <a:pt x="12" y="20"/>
                  </a:lnTo>
                  <a:lnTo>
                    <a:pt x="7" y="23"/>
                  </a:lnTo>
                  <a:lnTo>
                    <a:pt x="7"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9" name="Freeform 653"/>
            <p:cNvSpPr>
              <a:spLocks noChangeAspect="1" noEditPoints="1"/>
            </p:cNvSpPr>
            <p:nvPr/>
          </p:nvSpPr>
          <p:spPr bwMode="auto">
            <a:xfrm>
              <a:off x="797" y="3850"/>
              <a:ext cx="9" cy="35"/>
            </a:xfrm>
            <a:custGeom>
              <a:avLst/>
              <a:gdLst>
                <a:gd name="T0" fmla="*/ 9 w 9"/>
                <a:gd name="T1" fmla="*/ 5 h 35"/>
                <a:gd name="T2" fmla="*/ 9 w 9"/>
                <a:gd name="T3" fmla="*/ 3 h 35"/>
                <a:gd name="T4" fmla="*/ 8 w 9"/>
                <a:gd name="T5" fmla="*/ 2 h 35"/>
                <a:gd name="T6" fmla="*/ 7 w 9"/>
                <a:gd name="T7" fmla="*/ 1 h 35"/>
                <a:gd name="T8" fmla="*/ 5 w 9"/>
                <a:gd name="T9" fmla="*/ 0 h 35"/>
                <a:gd name="T10" fmla="*/ 3 w 9"/>
                <a:gd name="T11" fmla="*/ 1 h 35"/>
                <a:gd name="T12" fmla="*/ 2 w 9"/>
                <a:gd name="T13" fmla="*/ 2 h 35"/>
                <a:gd name="T14" fmla="*/ 1 w 9"/>
                <a:gd name="T15" fmla="*/ 3 h 35"/>
                <a:gd name="T16" fmla="*/ 0 w 9"/>
                <a:gd name="T17" fmla="*/ 5 h 35"/>
                <a:gd name="T18" fmla="*/ 1 w 9"/>
                <a:gd name="T19" fmla="*/ 7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7 h 35"/>
                <a:gd name="T32" fmla="*/ 9 w 9"/>
                <a:gd name="T33" fmla="*/ 5 h 35"/>
                <a:gd name="T34" fmla="*/ 9 w 9"/>
                <a:gd name="T35" fmla="*/ 30 h 35"/>
                <a:gd name="T36" fmla="*/ 9 w 9"/>
                <a:gd name="T37" fmla="*/ 29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9 h 35"/>
                <a:gd name="T50" fmla="*/ 0 w 9"/>
                <a:gd name="T51" fmla="*/ 30 h 35"/>
                <a:gd name="T52" fmla="*/ 1 w 9"/>
                <a:gd name="T53" fmla="*/ 32 h 35"/>
                <a:gd name="T54" fmla="*/ 2 w 9"/>
                <a:gd name="T55" fmla="*/ 34 h 35"/>
                <a:gd name="T56" fmla="*/ 3 w 9"/>
                <a:gd name="T57" fmla="*/ 34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2"/>
                  </a:lnTo>
                  <a:lnTo>
                    <a:pt x="7" y="1"/>
                  </a:lnTo>
                  <a:lnTo>
                    <a:pt x="5" y="0"/>
                  </a:lnTo>
                  <a:lnTo>
                    <a:pt x="3" y="1"/>
                  </a:lnTo>
                  <a:lnTo>
                    <a:pt x="2" y="2"/>
                  </a:lnTo>
                  <a:lnTo>
                    <a:pt x="1" y="3"/>
                  </a:lnTo>
                  <a:lnTo>
                    <a:pt x="0" y="5"/>
                  </a:lnTo>
                  <a:lnTo>
                    <a:pt x="1" y="7"/>
                  </a:lnTo>
                  <a:lnTo>
                    <a:pt x="2" y="8"/>
                  </a:lnTo>
                  <a:lnTo>
                    <a:pt x="3" y="9"/>
                  </a:lnTo>
                  <a:lnTo>
                    <a:pt x="5" y="9"/>
                  </a:lnTo>
                  <a:lnTo>
                    <a:pt x="7" y="9"/>
                  </a:lnTo>
                  <a:lnTo>
                    <a:pt x="8" y="8"/>
                  </a:lnTo>
                  <a:lnTo>
                    <a:pt x="9" y="7"/>
                  </a:lnTo>
                  <a:lnTo>
                    <a:pt x="9" y="5"/>
                  </a:lnTo>
                  <a:close/>
                  <a:moveTo>
                    <a:pt x="9" y="30"/>
                  </a:moveTo>
                  <a:lnTo>
                    <a:pt x="9" y="29"/>
                  </a:lnTo>
                  <a:lnTo>
                    <a:pt x="8" y="27"/>
                  </a:lnTo>
                  <a:lnTo>
                    <a:pt x="7" y="26"/>
                  </a:lnTo>
                  <a:lnTo>
                    <a:pt x="5" y="26"/>
                  </a:lnTo>
                  <a:lnTo>
                    <a:pt x="3" y="26"/>
                  </a:lnTo>
                  <a:lnTo>
                    <a:pt x="2" y="27"/>
                  </a:lnTo>
                  <a:lnTo>
                    <a:pt x="1" y="29"/>
                  </a:lnTo>
                  <a:lnTo>
                    <a:pt x="0" y="30"/>
                  </a:lnTo>
                  <a:lnTo>
                    <a:pt x="1" y="32"/>
                  </a:lnTo>
                  <a:lnTo>
                    <a:pt x="2" y="34"/>
                  </a:lnTo>
                  <a:lnTo>
                    <a:pt x="3" y="34"/>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0" name="Freeform 654"/>
            <p:cNvSpPr>
              <a:spLocks noChangeAspect="1"/>
            </p:cNvSpPr>
            <p:nvPr/>
          </p:nvSpPr>
          <p:spPr bwMode="auto">
            <a:xfrm>
              <a:off x="1615" y="3840"/>
              <a:ext cx="44" cy="45"/>
            </a:xfrm>
            <a:custGeom>
              <a:avLst/>
              <a:gdLst>
                <a:gd name="T0" fmla="*/ 31 w 44"/>
                <a:gd name="T1" fmla="*/ 5 h 45"/>
                <a:gd name="T2" fmla="*/ 30 w 44"/>
                <a:gd name="T3" fmla="*/ 8 h 45"/>
                <a:gd name="T4" fmla="*/ 31 w 44"/>
                <a:gd name="T5" fmla="*/ 12 h 45"/>
                <a:gd name="T6" fmla="*/ 34 w 44"/>
                <a:gd name="T7" fmla="*/ 15 h 45"/>
                <a:gd name="T8" fmla="*/ 39 w 44"/>
                <a:gd name="T9" fmla="*/ 15 h 45"/>
                <a:gd name="T10" fmla="*/ 42 w 44"/>
                <a:gd name="T11" fmla="*/ 12 h 45"/>
                <a:gd name="T12" fmla="*/ 41 w 44"/>
                <a:gd name="T13" fmla="*/ 4 h 45"/>
                <a:gd name="T14" fmla="*/ 31 w 44"/>
                <a:gd name="T15" fmla="*/ 0 h 45"/>
                <a:gd name="T16" fmla="*/ 19 w 44"/>
                <a:gd name="T17" fmla="*/ 0 h 45"/>
                <a:gd name="T18" fmla="*/ 10 w 44"/>
                <a:gd name="T19" fmla="*/ 4 h 45"/>
                <a:gd name="T20" fmla="*/ 4 w 44"/>
                <a:gd name="T21" fmla="*/ 10 h 45"/>
                <a:gd name="T22" fmla="*/ 1 w 44"/>
                <a:gd name="T23" fmla="*/ 18 h 45"/>
                <a:gd name="T24" fmla="*/ 2 w 44"/>
                <a:gd name="T25" fmla="*/ 32 h 45"/>
                <a:gd name="T26" fmla="*/ 15 w 44"/>
                <a:gd name="T27" fmla="*/ 44 h 45"/>
                <a:gd name="T28" fmla="*/ 30 w 44"/>
                <a:gd name="T29" fmla="*/ 45 h 45"/>
                <a:gd name="T30" fmla="*/ 38 w 44"/>
                <a:gd name="T31" fmla="*/ 42 h 45"/>
                <a:gd name="T32" fmla="*/ 42 w 44"/>
                <a:gd name="T33" fmla="*/ 37 h 45"/>
                <a:gd name="T34" fmla="*/ 44 w 44"/>
                <a:gd name="T35" fmla="*/ 34 h 45"/>
                <a:gd name="T36" fmla="*/ 44 w 44"/>
                <a:gd name="T37" fmla="*/ 32 h 45"/>
                <a:gd name="T38" fmla="*/ 43 w 44"/>
                <a:gd name="T39" fmla="*/ 32 h 45"/>
                <a:gd name="T40" fmla="*/ 41 w 44"/>
                <a:gd name="T41" fmla="*/ 32 h 45"/>
                <a:gd name="T42" fmla="*/ 40 w 44"/>
                <a:gd name="T43" fmla="*/ 32 h 45"/>
                <a:gd name="T44" fmla="*/ 37 w 44"/>
                <a:gd name="T45" fmla="*/ 37 h 45"/>
                <a:gd name="T46" fmla="*/ 31 w 44"/>
                <a:gd name="T47" fmla="*/ 41 h 45"/>
                <a:gd name="T48" fmla="*/ 22 w 44"/>
                <a:gd name="T49" fmla="*/ 41 h 45"/>
                <a:gd name="T50" fmla="*/ 16 w 44"/>
                <a:gd name="T51" fmla="*/ 37 h 45"/>
                <a:gd name="T52" fmla="*/ 14 w 44"/>
                <a:gd name="T53" fmla="*/ 30 h 45"/>
                <a:gd name="T54" fmla="*/ 13 w 44"/>
                <a:gd name="T55" fmla="*/ 24 h 45"/>
                <a:gd name="T56" fmla="*/ 13 w 44"/>
                <a:gd name="T57" fmla="*/ 20 h 45"/>
                <a:gd name="T58" fmla="*/ 14 w 44"/>
                <a:gd name="T59" fmla="*/ 14 h 45"/>
                <a:gd name="T60" fmla="*/ 16 w 44"/>
                <a:gd name="T61" fmla="*/ 8 h 45"/>
                <a:gd name="T62" fmla="*/ 22 w 44"/>
                <a:gd name="T63" fmla="*/ 4 h 45"/>
                <a:gd name="T64" fmla="*/ 30 w 44"/>
                <a:gd name="T6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5">
                  <a:moveTo>
                    <a:pt x="32" y="4"/>
                  </a:moveTo>
                  <a:lnTo>
                    <a:pt x="31" y="5"/>
                  </a:lnTo>
                  <a:lnTo>
                    <a:pt x="31" y="7"/>
                  </a:lnTo>
                  <a:lnTo>
                    <a:pt x="30" y="8"/>
                  </a:lnTo>
                  <a:lnTo>
                    <a:pt x="30" y="9"/>
                  </a:lnTo>
                  <a:lnTo>
                    <a:pt x="31" y="12"/>
                  </a:lnTo>
                  <a:lnTo>
                    <a:pt x="32" y="14"/>
                  </a:lnTo>
                  <a:lnTo>
                    <a:pt x="34" y="15"/>
                  </a:lnTo>
                  <a:lnTo>
                    <a:pt x="36" y="15"/>
                  </a:lnTo>
                  <a:lnTo>
                    <a:pt x="39" y="15"/>
                  </a:lnTo>
                  <a:lnTo>
                    <a:pt x="41" y="14"/>
                  </a:lnTo>
                  <a:lnTo>
                    <a:pt x="42" y="12"/>
                  </a:lnTo>
                  <a:lnTo>
                    <a:pt x="43" y="9"/>
                  </a:lnTo>
                  <a:lnTo>
                    <a:pt x="41" y="4"/>
                  </a:lnTo>
                  <a:lnTo>
                    <a:pt x="36" y="1"/>
                  </a:lnTo>
                  <a:lnTo>
                    <a:pt x="31" y="0"/>
                  </a:lnTo>
                  <a:lnTo>
                    <a:pt x="25" y="0"/>
                  </a:lnTo>
                  <a:lnTo>
                    <a:pt x="19" y="0"/>
                  </a:lnTo>
                  <a:lnTo>
                    <a:pt x="14" y="2"/>
                  </a:lnTo>
                  <a:lnTo>
                    <a:pt x="10" y="4"/>
                  </a:lnTo>
                  <a:lnTo>
                    <a:pt x="6" y="7"/>
                  </a:lnTo>
                  <a:lnTo>
                    <a:pt x="4" y="10"/>
                  </a:lnTo>
                  <a:lnTo>
                    <a:pt x="2" y="14"/>
                  </a:lnTo>
                  <a:lnTo>
                    <a:pt x="1" y="18"/>
                  </a:lnTo>
                  <a:lnTo>
                    <a:pt x="0" y="23"/>
                  </a:lnTo>
                  <a:lnTo>
                    <a:pt x="2" y="32"/>
                  </a:lnTo>
                  <a:lnTo>
                    <a:pt x="7" y="39"/>
                  </a:lnTo>
                  <a:lnTo>
                    <a:pt x="15" y="44"/>
                  </a:lnTo>
                  <a:lnTo>
                    <a:pt x="25" y="45"/>
                  </a:lnTo>
                  <a:lnTo>
                    <a:pt x="30" y="45"/>
                  </a:lnTo>
                  <a:lnTo>
                    <a:pt x="35" y="44"/>
                  </a:lnTo>
                  <a:lnTo>
                    <a:pt x="38" y="42"/>
                  </a:lnTo>
                  <a:lnTo>
                    <a:pt x="41" y="40"/>
                  </a:lnTo>
                  <a:lnTo>
                    <a:pt x="42" y="37"/>
                  </a:lnTo>
                  <a:lnTo>
                    <a:pt x="43" y="35"/>
                  </a:lnTo>
                  <a:lnTo>
                    <a:pt x="44" y="34"/>
                  </a:lnTo>
                  <a:lnTo>
                    <a:pt x="44" y="33"/>
                  </a:lnTo>
                  <a:lnTo>
                    <a:pt x="44" y="32"/>
                  </a:lnTo>
                  <a:lnTo>
                    <a:pt x="43" y="32"/>
                  </a:lnTo>
                  <a:lnTo>
                    <a:pt x="43" y="32"/>
                  </a:lnTo>
                  <a:lnTo>
                    <a:pt x="42" y="32"/>
                  </a:lnTo>
                  <a:lnTo>
                    <a:pt x="41" y="32"/>
                  </a:lnTo>
                  <a:lnTo>
                    <a:pt x="40" y="32"/>
                  </a:lnTo>
                  <a:lnTo>
                    <a:pt x="40" y="32"/>
                  </a:lnTo>
                  <a:lnTo>
                    <a:pt x="39" y="33"/>
                  </a:lnTo>
                  <a:lnTo>
                    <a:pt x="37" y="37"/>
                  </a:lnTo>
                  <a:lnTo>
                    <a:pt x="34" y="40"/>
                  </a:lnTo>
                  <a:lnTo>
                    <a:pt x="31" y="41"/>
                  </a:lnTo>
                  <a:lnTo>
                    <a:pt x="27" y="41"/>
                  </a:lnTo>
                  <a:lnTo>
                    <a:pt x="22" y="41"/>
                  </a:lnTo>
                  <a:lnTo>
                    <a:pt x="19" y="39"/>
                  </a:lnTo>
                  <a:lnTo>
                    <a:pt x="16" y="37"/>
                  </a:lnTo>
                  <a:lnTo>
                    <a:pt x="15" y="34"/>
                  </a:lnTo>
                  <a:lnTo>
                    <a:pt x="14" y="30"/>
                  </a:lnTo>
                  <a:lnTo>
                    <a:pt x="13" y="27"/>
                  </a:lnTo>
                  <a:lnTo>
                    <a:pt x="13" y="24"/>
                  </a:lnTo>
                  <a:lnTo>
                    <a:pt x="13" y="22"/>
                  </a:lnTo>
                  <a:lnTo>
                    <a:pt x="13" y="20"/>
                  </a:lnTo>
                  <a:lnTo>
                    <a:pt x="13" y="17"/>
                  </a:lnTo>
                  <a:lnTo>
                    <a:pt x="14" y="14"/>
                  </a:lnTo>
                  <a:lnTo>
                    <a:pt x="15" y="11"/>
                  </a:lnTo>
                  <a:lnTo>
                    <a:pt x="16" y="8"/>
                  </a:lnTo>
                  <a:lnTo>
                    <a:pt x="18" y="6"/>
                  </a:lnTo>
                  <a:lnTo>
                    <a:pt x="22" y="4"/>
                  </a:lnTo>
                  <a:lnTo>
                    <a:pt x="26" y="4"/>
                  </a:lnTo>
                  <a:lnTo>
                    <a:pt x="30" y="4"/>
                  </a:lnTo>
                  <a:lnTo>
                    <a:pt x="32"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1" name="Freeform 655"/>
            <p:cNvSpPr>
              <a:spLocks noChangeAspect="1" noEditPoints="1"/>
            </p:cNvSpPr>
            <p:nvPr/>
          </p:nvSpPr>
          <p:spPr bwMode="auto">
            <a:xfrm>
              <a:off x="1666" y="3840"/>
              <a:ext cx="50" cy="45"/>
            </a:xfrm>
            <a:custGeom>
              <a:avLst/>
              <a:gdLst>
                <a:gd name="T0" fmla="*/ 50 w 50"/>
                <a:gd name="T1" fmla="*/ 23 h 45"/>
                <a:gd name="T2" fmla="*/ 49 w 50"/>
                <a:gd name="T3" fmla="*/ 14 h 45"/>
                <a:gd name="T4" fmla="*/ 44 w 50"/>
                <a:gd name="T5" fmla="*/ 6 h 45"/>
                <a:gd name="T6" fmla="*/ 36 w 50"/>
                <a:gd name="T7" fmla="*/ 1 h 45"/>
                <a:gd name="T8" fmla="*/ 25 w 50"/>
                <a:gd name="T9" fmla="*/ 0 h 45"/>
                <a:gd name="T10" fmla="*/ 14 w 50"/>
                <a:gd name="T11" fmla="*/ 1 h 45"/>
                <a:gd name="T12" fmla="*/ 6 w 50"/>
                <a:gd name="T13" fmla="*/ 6 h 45"/>
                <a:gd name="T14" fmla="*/ 1 w 50"/>
                <a:gd name="T15" fmla="*/ 14 h 45"/>
                <a:gd name="T16" fmla="*/ 0 w 50"/>
                <a:gd name="T17" fmla="*/ 23 h 45"/>
                <a:gd name="T18" fmla="*/ 1 w 50"/>
                <a:gd name="T19" fmla="*/ 32 h 45"/>
                <a:gd name="T20" fmla="*/ 6 w 50"/>
                <a:gd name="T21" fmla="*/ 39 h 45"/>
                <a:gd name="T22" fmla="*/ 14 w 50"/>
                <a:gd name="T23" fmla="*/ 44 h 45"/>
                <a:gd name="T24" fmla="*/ 25 w 50"/>
                <a:gd name="T25" fmla="*/ 45 h 45"/>
                <a:gd name="T26" fmla="*/ 36 w 50"/>
                <a:gd name="T27" fmla="*/ 44 h 45"/>
                <a:gd name="T28" fmla="*/ 44 w 50"/>
                <a:gd name="T29" fmla="*/ 39 h 45"/>
                <a:gd name="T30" fmla="*/ 49 w 50"/>
                <a:gd name="T31" fmla="*/ 32 h 45"/>
                <a:gd name="T32" fmla="*/ 50 w 50"/>
                <a:gd name="T33" fmla="*/ 23 h 45"/>
                <a:gd name="T34" fmla="*/ 25 w 50"/>
                <a:gd name="T35" fmla="*/ 41 h 45"/>
                <a:gd name="T36" fmla="*/ 21 w 50"/>
                <a:gd name="T37" fmla="*/ 41 h 45"/>
                <a:gd name="T38" fmla="*/ 18 w 50"/>
                <a:gd name="T39" fmla="*/ 40 h 45"/>
                <a:gd name="T40" fmla="*/ 15 w 50"/>
                <a:gd name="T41" fmla="*/ 38 h 45"/>
                <a:gd name="T42" fmla="*/ 14 w 50"/>
                <a:gd name="T43" fmla="*/ 35 h 45"/>
                <a:gd name="T44" fmla="*/ 13 w 50"/>
                <a:gd name="T45" fmla="*/ 32 h 45"/>
                <a:gd name="T46" fmla="*/ 13 w 50"/>
                <a:gd name="T47" fmla="*/ 29 h 45"/>
                <a:gd name="T48" fmla="*/ 12 w 50"/>
                <a:gd name="T49" fmla="*/ 25 h 45"/>
                <a:gd name="T50" fmla="*/ 12 w 50"/>
                <a:gd name="T51" fmla="*/ 22 h 45"/>
                <a:gd name="T52" fmla="*/ 12 w 50"/>
                <a:gd name="T53" fmla="*/ 19 h 45"/>
                <a:gd name="T54" fmla="*/ 13 w 50"/>
                <a:gd name="T55" fmla="*/ 15 h 45"/>
                <a:gd name="T56" fmla="*/ 13 w 50"/>
                <a:gd name="T57" fmla="*/ 12 h 45"/>
                <a:gd name="T58" fmla="*/ 14 w 50"/>
                <a:gd name="T59" fmla="*/ 9 h 45"/>
                <a:gd name="T60" fmla="*/ 16 w 50"/>
                <a:gd name="T61" fmla="*/ 7 h 45"/>
                <a:gd name="T62" fmla="*/ 18 w 50"/>
                <a:gd name="T63" fmla="*/ 5 h 45"/>
                <a:gd name="T64" fmla="*/ 21 w 50"/>
                <a:gd name="T65" fmla="*/ 4 h 45"/>
                <a:gd name="T66" fmla="*/ 25 w 50"/>
                <a:gd name="T67" fmla="*/ 3 h 45"/>
                <a:gd name="T68" fmla="*/ 28 w 50"/>
                <a:gd name="T69" fmla="*/ 4 h 45"/>
                <a:gd name="T70" fmla="*/ 31 w 50"/>
                <a:gd name="T71" fmla="*/ 4 h 45"/>
                <a:gd name="T72" fmla="*/ 34 w 50"/>
                <a:gd name="T73" fmla="*/ 6 h 45"/>
                <a:gd name="T74" fmla="*/ 36 w 50"/>
                <a:gd name="T75" fmla="*/ 8 h 45"/>
                <a:gd name="T76" fmla="*/ 37 w 50"/>
                <a:gd name="T77" fmla="*/ 11 h 45"/>
                <a:gd name="T78" fmla="*/ 37 w 50"/>
                <a:gd name="T79" fmla="*/ 15 h 45"/>
                <a:gd name="T80" fmla="*/ 38 w 50"/>
                <a:gd name="T81" fmla="*/ 18 h 45"/>
                <a:gd name="T82" fmla="*/ 38 w 50"/>
                <a:gd name="T83" fmla="*/ 22 h 45"/>
                <a:gd name="T84" fmla="*/ 38 w 50"/>
                <a:gd name="T85" fmla="*/ 25 h 45"/>
                <a:gd name="T86" fmla="*/ 37 w 50"/>
                <a:gd name="T87" fmla="*/ 29 h 45"/>
                <a:gd name="T88" fmla="*/ 37 w 50"/>
                <a:gd name="T89" fmla="*/ 32 h 45"/>
                <a:gd name="T90" fmla="*/ 36 w 50"/>
                <a:gd name="T91" fmla="*/ 35 h 45"/>
                <a:gd name="T92" fmla="*/ 35 w 50"/>
                <a:gd name="T93" fmla="*/ 38 h 45"/>
                <a:gd name="T94" fmla="*/ 32 w 50"/>
                <a:gd name="T95" fmla="*/ 40 h 45"/>
                <a:gd name="T96" fmla="*/ 29 w 50"/>
                <a:gd name="T97" fmla="*/ 41 h 45"/>
                <a:gd name="T98" fmla="*/ 25 w 50"/>
                <a:gd name="T9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45">
                  <a:moveTo>
                    <a:pt x="50" y="23"/>
                  </a:moveTo>
                  <a:lnTo>
                    <a:pt x="49" y="14"/>
                  </a:lnTo>
                  <a:lnTo>
                    <a:pt x="44" y="6"/>
                  </a:lnTo>
                  <a:lnTo>
                    <a:pt x="36" y="1"/>
                  </a:lnTo>
                  <a:lnTo>
                    <a:pt x="25" y="0"/>
                  </a:lnTo>
                  <a:lnTo>
                    <a:pt x="14" y="1"/>
                  </a:lnTo>
                  <a:lnTo>
                    <a:pt x="6" y="6"/>
                  </a:lnTo>
                  <a:lnTo>
                    <a:pt x="1" y="14"/>
                  </a:lnTo>
                  <a:lnTo>
                    <a:pt x="0" y="23"/>
                  </a:lnTo>
                  <a:lnTo>
                    <a:pt x="1" y="32"/>
                  </a:lnTo>
                  <a:lnTo>
                    <a:pt x="6" y="39"/>
                  </a:lnTo>
                  <a:lnTo>
                    <a:pt x="14" y="44"/>
                  </a:lnTo>
                  <a:lnTo>
                    <a:pt x="25" y="45"/>
                  </a:lnTo>
                  <a:lnTo>
                    <a:pt x="36" y="44"/>
                  </a:lnTo>
                  <a:lnTo>
                    <a:pt x="44" y="39"/>
                  </a:lnTo>
                  <a:lnTo>
                    <a:pt x="49" y="32"/>
                  </a:lnTo>
                  <a:lnTo>
                    <a:pt x="50" y="23"/>
                  </a:lnTo>
                  <a:close/>
                  <a:moveTo>
                    <a:pt x="25" y="41"/>
                  </a:moveTo>
                  <a:lnTo>
                    <a:pt x="21" y="41"/>
                  </a:lnTo>
                  <a:lnTo>
                    <a:pt x="18" y="40"/>
                  </a:lnTo>
                  <a:lnTo>
                    <a:pt x="15" y="38"/>
                  </a:lnTo>
                  <a:lnTo>
                    <a:pt x="14" y="35"/>
                  </a:lnTo>
                  <a:lnTo>
                    <a:pt x="13" y="32"/>
                  </a:lnTo>
                  <a:lnTo>
                    <a:pt x="13" y="29"/>
                  </a:lnTo>
                  <a:lnTo>
                    <a:pt x="12" y="25"/>
                  </a:lnTo>
                  <a:lnTo>
                    <a:pt x="12" y="22"/>
                  </a:lnTo>
                  <a:lnTo>
                    <a:pt x="12" y="19"/>
                  </a:lnTo>
                  <a:lnTo>
                    <a:pt x="13" y="15"/>
                  </a:lnTo>
                  <a:lnTo>
                    <a:pt x="13" y="12"/>
                  </a:lnTo>
                  <a:lnTo>
                    <a:pt x="14" y="9"/>
                  </a:lnTo>
                  <a:lnTo>
                    <a:pt x="16" y="7"/>
                  </a:lnTo>
                  <a:lnTo>
                    <a:pt x="18" y="5"/>
                  </a:lnTo>
                  <a:lnTo>
                    <a:pt x="21" y="4"/>
                  </a:lnTo>
                  <a:lnTo>
                    <a:pt x="25" y="3"/>
                  </a:lnTo>
                  <a:lnTo>
                    <a:pt x="28" y="4"/>
                  </a:lnTo>
                  <a:lnTo>
                    <a:pt x="31" y="4"/>
                  </a:lnTo>
                  <a:lnTo>
                    <a:pt x="34" y="6"/>
                  </a:lnTo>
                  <a:lnTo>
                    <a:pt x="36" y="8"/>
                  </a:lnTo>
                  <a:lnTo>
                    <a:pt x="37" y="11"/>
                  </a:lnTo>
                  <a:lnTo>
                    <a:pt x="37" y="15"/>
                  </a:lnTo>
                  <a:lnTo>
                    <a:pt x="38" y="18"/>
                  </a:lnTo>
                  <a:lnTo>
                    <a:pt x="38" y="22"/>
                  </a:lnTo>
                  <a:lnTo>
                    <a:pt x="38" y="25"/>
                  </a:lnTo>
                  <a:lnTo>
                    <a:pt x="37" y="29"/>
                  </a:lnTo>
                  <a:lnTo>
                    <a:pt x="37" y="32"/>
                  </a:lnTo>
                  <a:lnTo>
                    <a:pt x="36" y="35"/>
                  </a:lnTo>
                  <a:lnTo>
                    <a:pt x="35" y="38"/>
                  </a:lnTo>
                  <a:lnTo>
                    <a:pt x="32" y="40"/>
                  </a:lnTo>
                  <a:lnTo>
                    <a:pt x="29" y="41"/>
                  </a:lnTo>
                  <a:lnTo>
                    <a:pt x="25"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2" name="Freeform 656"/>
            <p:cNvSpPr>
              <a:spLocks noChangeAspect="1"/>
            </p:cNvSpPr>
            <p:nvPr/>
          </p:nvSpPr>
          <p:spPr bwMode="auto">
            <a:xfrm>
              <a:off x="1724" y="3840"/>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4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6 w 57"/>
                <a:gd name="T39" fmla="*/ 4 h 45"/>
                <a:gd name="T40" fmla="*/ 37 w 57"/>
                <a:gd name="T41" fmla="*/ 6 h 45"/>
                <a:gd name="T42" fmla="*/ 38 w 57"/>
                <a:gd name="T43" fmla="*/ 8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4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5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10" y="45"/>
                  </a:lnTo>
                  <a:lnTo>
                    <a:pt x="13" y="44"/>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6" y="4"/>
                  </a:lnTo>
                  <a:lnTo>
                    <a:pt x="37" y="6"/>
                  </a:lnTo>
                  <a:lnTo>
                    <a:pt x="38" y="8"/>
                  </a:lnTo>
                  <a:lnTo>
                    <a:pt x="39" y="13"/>
                  </a:lnTo>
                  <a:lnTo>
                    <a:pt x="39" y="40"/>
                  </a:lnTo>
                  <a:lnTo>
                    <a:pt x="32" y="40"/>
                  </a:lnTo>
                  <a:lnTo>
                    <a:pt x="32" y="45"/>
                  </a:lnTo>
                  <a:lnTo>
                    <a:pt x="34" y="45"/>
                  </a:lnTo>
                  <a:lnTo>
                    <a:pt x="38" y="45"/>
                  </a:lnTo>
                  <a:lnTo>
                    <a:pt x="41" y="45"/>
                  </a:lnTo>
                  <a:lnTo>
                    <a:pt x="44" y="44"/>
                  </a:lnTo>
                  <a:lnTo>
                    <a:pt x="48"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5"/>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3" name="Freeform 657"/>
            <p:cNvSpPr>
              <a:spLocks noChangeAspect="1"/>
            </p:cNvSpPr>
            <p:nvPr/>
          </p:nvSpPr>
          <p:spPr bwMode="auto">
            <a:xfrm>
              <a:off x="1782" y="3822"/>
              <a:ext cx="36" cy="63"/>
            </a:xfrm>
            <a:custGeom>
              <a:avLst/>
              <a:gdLst>
                <a:gd name="T0" fmla="*/ 8 w 36"/>
                <a:gd name="T1" fmla="*/ 23 h 63"/>
                <a:gd name="T2" fmla="*/ 8 w 36"/>
                <a:gd name="T3" fmla="*/ 51 h 63"/>
                <a:gd name="T4" fmla="*/ 10 w 36"/>
                <a:gd name="T5" fmla="*/ 57 h 63"/>
                <a:gd name="T6" fmla="*/ 14 w 36"/>
                <a:gd name="T7" fmla="*/ 61 h 63"/>
                <a:gd name="T8" fmla="*/ 19 w 36"/>
                <a:gd name="T9" fmla="*/ 63 h 63"/>
                <a:gd name="T10" fmla="*/ 24 w 36"/>
                <a:gd name="T11" fmla="*/ 63 h 63"/>
                <a:gd name="T12" fmla="*/ 29 w 36"/>
                <a:gd name="T13" fmla="*/ 62 h 63"/>
                <a:gd name="T14" fmla="*/ 33 w 36"/>
                <a:gd name="T15" fmla="*/ 60 h 63"/>
                <a:gd name="T16" fmla="*/ 35 w 36"/>
                <a:gd name="T17" fmla="*/ 56 h 63"/>
                <a:gd name="T18" fmla="*/ 36 w 36"/>
                <a:gd name="T19" fmla="*/ 50 h 63"/>
                <a:gd name="T20" fmla="*/ 36 w 36"/>
                <a:gd name="T21" fmla="*/ 45 h 63"/>
                <a:gd name="T22" fmla="*/ 32 w 36"/>
                <a:gd name="T23" fmla="*/ 45 h 63"/>
                <a:gd name="T24" fmla="*/ 32 w 36"/>
                <a:gd name="T25" fmla="*/ 50 h 63"/>
                <a:gd name="T26" fmla="*/ 31 w 36"/>
                <a:gd name="T27" fmla="*/ 55 h 63"/>
                <a:gd name="T28" fmla="*/ 30 w 36"/>
                <a:gd name="T29" fmla="*/ 57 h 63"/>
                <a:gd name="T30" fmla="*/ 28 w 36"/>
                <a:gd name="T31" fmla="*/ 59 h 63"/>
                <a:gd name="T32" fmla="*/ 26 w 36"/>
                <a:gd name="T33" fmla="*/ 59 h 63"/>
                <a:gd name="T34" fmla="*/ 24 w 36"/>
                <a:gd name="T35" fmla="*/ 59 h 63"/>
                <a:gd name="T36" fmla="*/ 22 w 36"/>
                <a:gd name="T37" fmla="*/ 58 h 63"/>
                <a:gd name="T38" fmla="*/ 21 w 36"/>
                <a:gd name="T39" fmla="*/ 57 h 63"/>
                <a:gd name="T40" fmla="*/ 21 w 36"/>
                <a:gd name="T41" fmla="*/ 56 h 63"/>
                <a:gd name="T42" fmla="*/ 20 w 36"/>
                <a:gd name="T43" fmla="*/ 54 h 63"/>
                <a:gd name="T44" fmla="*/ 20 w 36"/>
                <a:gd name="T45" fmla="*/ 53 h 63"/>
                <a:gd name="T46" fmla="*/ 20 w 36"/>
                <a:gd name="T47" fmla="*/ 52 h 63"/>
                <a:gd name="T48" fmla="*/ 20 w 36"/>
                <a:gd name="T49" fmla="*/ 51 h 63"/>
                <a:gd name="T50" fmla="*/ 20 w 36"/>
                <a:gd name="T51" fmla="*/ 23 h 63"/>
                <a:gd name="T52" fmla="*/ 34 w 36"/>
                <a:gd name="T53" fmla="*/ 23 h 63"/>
                <a:gd name="T54" fmla="*/ 34 w 36"/>
                <a:gd name="T55" fmla="*/ 19 h 63"/>
                <a:gd name="T56" fmla="*/ 20 w 36"/>
                <a:gd name="T57" fmla="*/ 19 h 63"/>
                <a:gd name="T58" fmla="*/ 20 w 36"/>
                <a:gd name="T59" fmla="*/ 0 h 63"/>
                <a:gd name="T60" fmla="*/ 15 w 36"/>
                <a:gd name="T61" fmla="*/ 0 h 63"/>
                <a:gd name="T62" fmla="*/ 14 w 36"/>
                <a:gd name="T63" fmla="*/ 7 h 63"/>
                <a:gd name="T64" fmla="*/ 11 w 36"/>
                <a:gd name="T65" fmla="*/ 13 h 63"/>
                <a:gd name="T66" fmla="*/ 7 w 36"/>
                <a:gd name="T67" fmla="*/ 18 h 63"/>
                <a:gd name="T68" fmla="*/ 0 w 36"/>
                <a:gd name="T69" fmla="*/ 20 h 63"/>
                <a:gd name="T70" fmla="*/ 0 w 36"/>
                <a:gd name="T71" fmla="*/ 23 h 63"/>
                <a:gd name="T72" fmla="*/ 8 w 36"/>
                <a:gd name="T73"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8" y="23"/>
                  </a:moveTo>
                  <a:lnTo>
                    <a:pt x="8" y="51"/>
                  </a:lnTo>
                  <a:lnTo>
                    <a:pt x="10" y="57"/>
                  </a:lnTo>
                  <a:lnTo>
                    <a:pt x="14" y="61"/>
                  </a:lnTo>
                  <a:lnTo>
                    <a:pt x="19" y="63"/>
                  </a:lnTo>
                  <a:lnTo>
                    <a:pt x="24" y="63"/>
                  </a:lnTo>
                  <a:lnTo>
                    <a:pt x="29" y="62"/>
                  </a:lnTo>
                  <a:lnTo>
                    <a:pt x="33" y="60"/>
                  </a:lnTo>
                  <a:lnTo>
                    <a:pt x="35" y="56"/>
                  </a:lnTo>
                  <a:lnTo>
                    <a:pt x="36" y="50"/>
                  </a:lnTo>
                  <a:lnTo>
                    <a:pt x="36" y="45"/>
                  </a:lnTo>
                  <a:lnTo>
                    <a:pt x="32" y="45"/>
                  </a:lnTo>
                  <a:lnTo>
                    <a:pt x="32" y="50"/>
                  </a:lnTo>
                  <a:lnTo>
                    <a:pt x="31" y="55"/>
                  </a:lnTo>
                  <a:lnTo>
                    <a:pt x="30" y="57"/>
                  </a:lnTo>
                  <a:lnTo>
                    <a:pt x="28" y="59"/>
                  </a:lnTo>
                  <a:lnTo>
                    <a:pt x="26" y="59"/>
                  </a:lnTo>
                  <a:lnTo>
                    <a:pt x="24" y="59"/>
                  </a:lnTo>
                  <a:lnTo>
                    <a:pt x="22" y="58"/>
                  </a:lnTo>
                  <a:lnTo>
                    <a:pt x="21" y="57"/>
                  </a:lnTo>
                  <a:lnTo>
                    <a:pt x="21" y="56"/>
                  </a:lnTo>
                  <a:lnTo>
                    <a:pt x="20" y="54"/>
                  </a:lnTo>
                  <a:lnTo>
                    <a:pt x="20" y="53"/>
                  </a:lnTo>
                  <a:lnTo>
                    <a:pt x="20" y="52"/>
                  </a:lnTo>
                  <a:lnTo>
                    <a:pt x="20" y="51"/>
                  </a:lnTo>
                  <a:lnTo>
                    <a:pt x="20" y="23"/>
                  </a:lnTo>
                  <a:lnTo>
                    <a:pt x="34" y="23"/>
                  </a:lnTo>
                  <a:lnTo>
                    <a:pt x="34" y="19"/>
                  </a:lnTo>
                  <a:lnTo>
                    <a:pt x="20" y="19"/>
                  </a:lnTo>
                  <a:lnTo>
                    <a:pt x="20" y="0"/>
                  </a:lnTo>
                  <a:lnTo>
                    <a:pt x="15" y="0"/>
                  </a:lnTo>
                  <a:lnTo>
                    <a:pt x="14" y="7"/>
                  </a:lnTo>
                  <a:lnTo>
                    <a:pt x="11" y="13"/>
                  </a:lnTo>
                  <a:lnTo>
                    <a:pt x="7" y="18"/>
                  </a:lnTo>
                  <a:lnTo>
                    <a:pt x="0" y="20"/>
                  </a:lnTo>
                  <a:lnTo>
                    <a:pt x="0" y="23"/>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4" name="Freeform 658"/>
            <p:cNvSpPr>
              <a:spLocks noChangeAspect="1" noEditPoints="1"/>
            </p:cNvSpPr>
            <p:nvPr/>
          </p:nvSpPr>
          <p:spPr bwMode="auto">
            <a:xfrm>
              <a:off x="1829" y="3816"/>
              <a:ext cx="24" cy="69"/>
            </a:xfrm>
            <a:custGeom>
              <a:avLst/>
              <a:gdLst>
                <a:gd name="T0" fmla="*/ 18 w 24"/>
                <a:gd name="T1" fmla="*/ 24 h 69"/>
                <a:gd name="T2" fmla="*/ 1 w 24"/>
                <a:gd name="T3" fmla="*/ 25 h 69"/>
                <a:gd name="T4" fmla="*/ 1 w 24"/>
                <a:gd name="T5" fmla="*/ 29 h 69"/>
                <a:gd name="T6" fmla="*/ 4 w 24"/>
                <a:gd name="T7" fmla="*/ 29 h 69"/>
                <a:gd name="T8" fmla="*/ 6 w 24"/>
                <a:gd name="T9" fmla="*/ 30 h 69"/>
                <a:gd name="T10" fmla="*/ 7 w 24"/>
                <a:gd name="T11" fmla="*/ 31 h 69"/>
                <a:gd name="T12" fmla="*/ 7 w 24"/>
                <a:gd name="T13" fmla="*/ 33 h 69"/>
                <a:gd name="T14" fmla="*/ 7 w 24"/>
                <a:gd name="T15" fmla="*/ 64 h 69"/>
                <a:gd name="T16" fmla="*/ 0 w 24"/>
                <a:gd name="T17" fmla="*/ 64 h 69"/>
                <a:gd name="T18" fmla="*/ 0 w 24"/>
                <a:gd name="T19" fmla="*/ 69 h 69"/>
                <a:gd name="T20" fmla="*/ 6 w 24"/>
                <a:gd name="T21" fmla="*/ 69 h 69"/>
                <a:gd name="T22" fmla="*/ 13 w 24"/>
                <a:gd name="T23" fmla="*/ 68 h 69"/>
                <a:gd name="T24" fmla="*/ 18 w 24"/>
                <a:gd name="T25" fmla="*/ 69 h 69"/>
                <a:gd name="T26" fmla="*/ 24 w 24"/>
                <a:gd name="T27" fmla="*/ 69 h 69"/>
                <a:gd name="T28" fmla="*/ 24 w 24"/>
                <a:gd name="T29" fmla="*/ 64 h 69"/>
                <a:gd name="T30" fmla="*/ 18 w 24"/>
                <a:gd name="T31" fmla="*/ 64 h 69"/>
                <a:gd name="T32" fmla="*/ 18 w 24"/>
                <a:gd name="T33" fmla="*/ 24 h 69"/>
                <a:gd name="T34" fmla="*/ 19 w 24"/>
                <a:gd name="T35" fmla="*/ 7 h 69"/>
                <a:gd name="T36" fmla="*/ 18 w 24"/>
                <a:gd name="T37" fmla="*/ 4 h 69"/>
                <a:gd name="T38" fmla="*/ 17 w 24"/>
                <a:gd name="T39" fmla="*/ 2 h 69"/>
                <a:gd name="T40" fmla="*/ 14 w 24"/>
                <a:gd name="T41" fmla="*/ 0 h 69"/>
                <a:gd name="T42" fmla="*/ 11 w 24"/>
                <a:gd name="T43" fmla="*/ 0 h 69"/>
                <a:gd name="T44" fmla="*/ 8 w 24"/>
                <a:gd name="T45" fmla="*/ 0 h 69"/>
                <a:gd name="T46" fmla="*/ 6 w 24"/>
                <a:gd name="T47" fmla="*/ 2 h 69"/>
                <a:gd name="T48" fmla="*/ 4 w 24"/>
                <a:gd name="T49" fmla="*/ 4 h 69"/>
                <a:gd name="T50" fmla="*/ 4 w 24"/>
                <a:gd name="T51" fmla="*/ 7 h 69"/>
                <a:gd name="T52" fmla="*/ 4 w 24"/>
                <a:gd name="T53" fmla="*/ 10 h 69"/>
                <a:gd name="T54" fmla="*/ 6 w 24"/>
                <a:gd name="T55" fmla="*/ 13 h 69"/>
                <a:gd name="T56" fmla="*/ 8 w 24"/>
                <a:gd name="T57" fmla="*/ 14 h 69"/>
                <a:gd name="T58" fmla="*/ 11 w 24"/>
                <a:gd name="T59" fmla="*/ 15 h 69"/>
                <a:gd name="T60" fmla="*/ 14 w 24"/>
                <a:gd name="T61" fmla="*/ 14 h 69"/>
                <a:gd name="T62" fmla="*/ 17 w 24"/>
                <a:gd name="T63" fmla="*/ 13 h 69"/>
                <a:gd name="T64" fmla="*/ 18 w 24"/>
                <a:gd name="T65" fmla="*/ 10 h 69"/>
                <a:gd name="T66" fmla="*/ 19 w 24"/>
                <a:gd name="T67" fmla="*/ 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69">
                  <a:moveTo>
                    <a:pt x="18" y="24"/>
                  </a:moveTo>
                  <a:lnTo>
                    <a:pt x="1" y="25"/>
                  </a:lnTo>
                  <a:lnTo>
                    <a:pt x="1" y="29"/>
                  </a:lnTo>
                  <a:lnTo>
                    <a:pt x="4" y="29"/>
                  </a:lnTo>
                  <a:lnTo>
                    <a:pt x="6" y="30"/>
                  </a:lnTo>
                  <a:lnTo>
                    <a:pt x="7" y="31"/>
                  </a:lnTo>
                  <a:lnTo>
                    <a:pt x="7" y="33"/>
                  </a:lnTo>
                  <a:lnTo>
                    <a:pt x="7" y="64"/>
                  </a:lnTo>
                  <a:lnTo>
                    <a:pt x="0" y="64"/>
                  </a:lnTo>
                  <a:lnTo>
                    <a:pt x="0" y="69"/>
                  </a:lnTo>
                  <a:lnTo>
                    <a:pt x="6" y="69"/>
                  </a:lnTo>
                  <a:lnTo>
                    <a:pt x="13" y="68"/>
                  </a:lnTo>
                  <a:lnTo>
                    <a:pt x="18" y="69"/>
                  </a:lnTo>
                  <a:lnTo>
                    <a:pt x="24" y="69"/>
                  </a:lnTo>
                  <a:lnTo>
                    <a:pt x="24" y="64"/>
                  </a:lnTo>
                  <a:lnTo>
                    <a:pt x="18" y="64"/>
                  </a:lnTo>
                  <a:lnTo>
                    <a:pt x="18" y="24"/>
                  </a:lnTo>
                  <a:close/>
                  <a:moveTo>
                    <a:pt x="19" y="7"/>
                  </a:moveTo>
                  <a:lnTo>
                    <a:pt x="18" y="4"/>
                  </a:lnTo>
                  <a:lnTo>
                    <a:pt x="17" y="2"/>
                  </a:lnTo>
                  <a:lnTo>
                    <a:pt x="14" y="0"/>
                  </a:lnTo>
                  <a:lnTo>
                    <a:pt x="11" y="0"/>
                  </a:lnTo>
                  <a:lnTo>
                    <a:pt x="8" y="0"/>
                  </a:lnTo>
                  <a:lnTo>
                    <a:pt x="6" y="2"/>
                  </a:lnTo>
                  <a:lnTo>
                    <a:pt x="4" y="4"/>
                  </a:lnTo>
                  <a:lnTo>
                    <a:pt x="4" y="7"/>
                  </a:lnTo>
                  <a:lnTo>
                    <a:pt x="4" y="10"/>
                  </a:lnTo>
                  <a:lnTo>
                    <a:pt x="6" y="13"/>
                  </a:lnTo>
                  <a:lnTo>
                    <a:pt x="8" y="14"/>
                  </a:lnTo>
                  <a:lnTo>
                    <a:pt x="11" y="15"/>
                  </a:lnTo>
                  <a:lnTo>
                    <a:pt x="14" y="14"/>
                  </a:lnTo>
                  <a:lnTo>
                    <a:pt x="17" y="13"/>
                  </a:lnTo>
                  <a:lnTo>
                    <a:pt x="18" y="10"/>
                  </a:lnTo>
                  <a:lnTo>
                    <a:pt x="19"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5" name="Freeform 659"/>
            <p:cNvSpPr>
              <a:spLocks noChangeAspect="1"/>
            </p:cNvSpPr>
            <p:nvPr/>
          </p:nvSpPr>
          <p:spPr bwMode="auto">
            <a:xfrm>
              <a:off x="1861" y="3840"/>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4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5 w 57"/>
                <a:gd name="T39" fmla="*/ 4 h 45"/>
                <a:gd name="T40" fmla="*/ 37 w 57"/>
                <a:gd name="T41" fmla="*/ 6 h 45"/>
                <a:gd name="T42" fmla="*/ 38 w 57"/>
                <a:gd name="T43" fmla="*/ 8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4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5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10" y="45"/>
                  </a:lnTo>
                  <a:lnTo>
                    <a:pt x="13" y="44"/>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5" y="4"/>
                  </a:lnTo>
                  <a:lnTo>
                    <a:pt x="37" y="6"/>
                  </a:lnTo>
                  <a:lnTo>
                    <a:pt x="38" y="8"/>
                  </a:lnTo>
                  <a:lnTo>
                    <a:pt x="39" y="13"/>
                  </a:lnTo>
                  <a:lnTo>
                    <a:pt x="39" y="40"/>
                  </a:lnTo>
                  <a:lnTo>
                    <a:pt x="32" y="40"/>
                  </a:lnTo>
                  <a:lnTo>
                    <a:pt x="32" y="45"/>
                  </a:lnTo>
                  <a:lnTo>
                    <a:pt x="34" y="45"/>
                  </a:lnTo>
                  <a:lnTo>
                    <a:pt x="38" y="45"/>
                  </a:lnTo>
                  <a:lnTo>
                    <a:pt x="41" y="45"/>
                  </a:lnTo>
                  <a:lnTo>
                    <a:pt x="44" y="44"/>
                  </a:lnTo>
                  <a:lnTo>
                    <a:pt x="48"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5"/>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6" name="Freeform 660"/>
            <p:cNvSpPr>
              <a:spLocks noChangeAspect="1"/>
            </p:cNvSpPr>
            <p:nvPr/>
          </p:nvSpPr>
          <p:spPr bwMode="auto">
            <a:xfrm>
              <a:off x="1922" y="3840"/>
              <a:ext cx="56" cy="45"/>
            </a:xfrm>
            <a:custGeom>
              <a:avLst/>
              <a:gdLst>
                <a:gd name="T0" fmla="*/ 39 w 56"/>
                <a:gd name="T1" fmla="*/ 38 h 45"/>
                <a:gd name="T2" fmla="*/ 39 w 56"/>
                <a:gd name="T3" fmla="*/ 45 h 45"/>
                <a:gd name="T4" fmla="*/ 56 w 56"/>
                <a:gd name="T5" fmla="*/ 45 h 45"/>
                <a:gd name="T6" fmla="*/ 56 w 56"/>
                <a:gd name="T7" fmla="*/ 40 h 45"/>
                <a:gd name="T8" fmla="*/ 53 w 56"/>
                <a:gd name="T9" fmla="*/ 40 h 45"/>
                <a:gd name="T10" fmla="*/ 51 w 56"/>
                <a:gd name="T11" fmla="*/ 40 h 45"/>
                <a:gd name="T12" fmla="*/ 50 w 56"/>
                <a:gd name="T13" fmla="*/ 38 h 45"/>
                <a:gd name="T14" fmla="*/ 50 w 56"/>
                <a:gd name="T15" fmla="*/ 36 h 45"/>
                <a:gd name="T16" fmla="*/ 50 w 56"/>
                <a:gd name="T17" fmla="*/ 0 h 45"/>
                <a:gd name="T18" fmla="*/ 31 w 56"/>
                <a:gd name="T19" fmla="*/ 1 h 45"/>
                <a:gd name="T20" fmla="*/ 31 w 56"/>
                <a:gd name="T21" fmla="*/ 5 h 45"/>
                <a:gd name="T22" fmla="*/ 35 w 56"/>
                <a:gd name="T23" fmla="*/ 5 h 45"/>
                <a:gd name="T24" fmla="*/ 37 w 56"/>
                <a:gd name="T25" fmla="*/ 6 h 45"/>
                <a:gd name="T26" fmla="*/ 38 w 56"/>
                <a:gd name="T27" fmla="*/ 7 h 45"/>
                <a:gd name="T28" fmla="*/ 38 w 56"/>
                <a:gd name="T29" fmla="*/ 9 h 45"/>
                <a:gd name="T30" fmla="*/ 38 w 56"/>
                <a:gd name="T31" fmla="*/ 28 h 45"/>
                <a:gd name="T32" fmla="*/ 38 w 56"/>
                <a:gd name="T33" fmla="*/ 31 h 45"/>
                <a:gd name="T34" fmla="*/ 37 w 56"/>
                <a:gd name="T35" fmla="*/ 34 h 45"/>
                <a:gd name="T36" fmla="*/ 36 w 56"/>
                <a:gd name="T37" fmla="*/ 36 h 45"/>
                <a:gd name="T38" fmla="*/ 35 w 56"/>
                <a:gd name="T39" fmla="*/ 38 h 45"/>
                <a:gd name="T40" fmla="*/ 33 w 56"/>
                <a:gd name="T41" fmla="*/ 40 h 45"/>
                <a:gd name="T42" fmla="*/ 31 w 56"/>
                <a:gd name="T43" fmla="*/ 41 h 45"/>
                <a:gd name="T44" fmla="*/ 28 w 56"/>
                <a:gd name="T45" fmla="*/ 42 h 45"/>
                <a:gd name="T46" fmla="*/ 26 w 56"/>
                <a:gd name="T47" fmla="*/ 42 h 45"/>
                <a:gd name="T48" fmla="*/ 23 w 56"/>
                <a:gd name="T49" fmla="*/ 42 h 45"/>
                <a:gd name="T50" fmla="*/ 21 w 56"/>
                <a:gd name="T51" fmla="*/ 41 h 45"/>
                <a:gd name="T52" fmla="*/ 20 w 56"/>
                <a:gd name="T53" fmla="*/ 41 h 45"/>
                <a:gd name="T54" fmla="*/ 19 w 56"/>
                <a:gd name="T55" fmla="*/ 40 h 45"/>
                <a:gd name="T56" fmla="*/ 18 w 56"/>
                <a:gd name="T57" fmla="*/ 39 h 45"/>
                <a:gd name="T58" fmla="*/ 18 w 56"/>
                <a:gd name="T59" fmla="*/ 37 h 45"/>
                <a:gd name="T60" fmla="*/ 18 w 56"/>
                <a:gd name="T61" fmla="*/ 36 h 45"/>
                <a:gd name="T62" fmla="*/ 18 w 56"/>
                <a:gd name="T63" fmla="*/ 34 h 45"/>
                <a:gd name="T64" fmla="*/ 18 w 56"/>
                <a:gd name="T65" fmla="*/ 0 h 45"/>
                <a:gd name="T66" fmla="*/ 0 w 56"/>
                <a:gd name="T67" fmla="*/ 1 h 45"/>
                <a:gd name="T68" fmla="*/ 0 w 56"/>
                <a:gd name="T69" fmla="*/ 5 h 45"/>
                <a:gd name="T70" fmla="*/ 3 w 56"/>
                <a:gd name="T71" fmla="*/ 5 h 45"/>
                <a:gd name="T72" fmla="*/ 5 w 56"/>
                <a:gd name="T73" fmla="*/ 6 h 45"/>
                <a:gd name="T74" fmla="*/ 6 w 56"/>
                <a:gd name="T75" fmla="*/ 7 h 45"/>
                <a:gd name="T76" fmla="*/ 7 w 56"/>
                <a:gd name="T77" fmla="*/ 9 h 45"/>
                <a:gd name="T78" fmla="*/ 7 w 56"/>
                <a:gd name="T79" fmla="*/ 33 h 45"/>
                <a:gd name="T80" fmla="*/ 8 w 56"/>
                <a:gd name="T81" fmla="*/ 39 h 45"/>
                <a:gd name="T82" fmla="*/ 12 w 56"/>
                <a:gd name="T83" fmla="*/ 43 h 45"/>
                <a:gd name="T84" fmla="*/ 17 w 56"/>
                <a:gd name="T85" fmla="*/ 45 h 45"/>
                <a:gd name="T86" fmla="*/ 24 w 56"/>
                <a:gd name="T87" fmla="*/ 45 h 45"/>
                <a:gd name="T88" fmla="*/ 26 w 56"/>
                <a:gd name="T89" fmla="*/ 45 h 45"/>
                <a:gd name="T90" fmla="*/ 27 w 56"/>
                <a:gd name="T91" fmla="*/ 45 h 45"/>
                <a:gd name="T92" fmla="*/ 29 w 56"/>
                <a:gd name="T93" fmla="*/ 45 h 45"/>
                <a:gd name="T94" fmla="*/ 31 w 56"/>
                <a:gd name="T95" fmla="*/ 44 h 45"/>
                <a:gd name="T96" fmla="*/ 33 w 56"/>
                <a:gd name="T97" fmla="*/ 43 h 45"/>
                <a:gd name="T98" fmla="*/ 35 w 56"/>
                <a:gd name="T99" fmla="*/ 42 h 45"/>
                <a:gd name="T100" fmla="*/ 37 w 56"/>
                <a:gd name="T101" fmla="*/ 40 h 45"/>
                <a:gd name="T102" fmla="*/ 39 w 56"/>
                <a:gd name="T103"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45">
                  <a:moveTo>
                    <a:pt x="39" y="38"/>
                  </a:moveTo>
                  <a:lnTo>
                    <a:pt x="39" y="45"/>
                  </a:lnTo>
                  <a:lnTo>
                    <a:pt x="56" y="45"/>
                  </a:lnTo>
                  <a:lnTo>
                    <a:pt x="56" y="40"/>
                  </a:lnTo>
                  <a:lnTo>
                    <a:pt x="53" y="40"/>
                  </a:lnTo>
                  <a:lnTo>
                    <a:pt x="51" y="40"/>
                  </a:lnTo>
                  <a:lnTo>
                    <a:pt x="50" y="38"/>
                  </a:lnTo>
                  <a:lnTo>
                    <a:pt x="50" y="36"/>
                  </a:lnTo>
                  <a:lnTo>
                    <a:pt x="50" y="0"/>
                  </a:lnTo>
                  <a:lnTo>
                    <a:pt x="31" y="1"/>
                  </a:lnTo>
                  <a:lnTo>
                    <a:pt x="31" y="5"/>
                  </a:lnTo>
                  <a:lnTo>
                    <a:pt x="35" y="5"/>
                  </a:lnTo>
                  <a:lnTo>
                    <a:pt x="37" y="6"/>
                  </a:lnTo>
                  <a:lnTo>
                    <a:pt x="38" y="7"/>
                  </a:lnTo>
                  <a:lnTo>
                    <a:pt x="38" y="9"/>
                  </a:lnTo>
                  <a:lnTo>
                    <a:pt x="38" y="28"/>
                  </a:lnTo>
                  <a:lnTo>
                    <a:pt x="38" y="31"/>
                  </a:lnTo>
                  <a:lnTo>
                    <a:pt x="37" y="34"/>
                  </a:lnTo>
                  <a:lnTo>
                    <a:pt x="36" y="36"/>
                  </a:lnTo>
                  <a:lnTo>
                    <a:pt x="35" y="38"/>
                  </a:lnTo>
                  <a:lnTo>
                    <a:pt x="33" y="40"/>
                  </a:lnTo>
                  <a:lnTo>
                    <a:pt x="31" y="41"/>
                  </a:lnTo>
                  <a:lnTo>
                    <a:pt x="28" y="42"/>
                  </a:lnTo>
                  <a:lnTo>
                    <a:pt x="26" y="42"/>
                  </a:lnTo>
                  <a:lnTo>
                    <a:pt x="23" y="42"/>
                  </a:lnTo>
                  <a:lnTo>
                    <a:pt x="21" y="41"/>
                  </a:lnTo>
                  <a:lnTo>
                    <a:pt x="20" y="41"/>
                  </a:lnTo>
                  <a:lnTo>
                    <a:pt x="19" y="40"/>
                  </a:lnTo>
                  <a:lnTo>
                    <a:pt x="18" y="39"/>
                  </a:lnTo>
                  <a:lnTo>
                    <a:pt x="18" y="37"/>
                  </a:lnTo>
                  <a:lnTo>
                    <a:pt x="18" y="36"/>
                  </a:lnTo>
                  <a:lnTo>
                    <a:pt x="18" y="34"/>
                  </a:lnTo>
                  <a:lnTo>
                    <a:pt x="18" y="0"/>
                  </a:lnTo>
                  <a:lnTo>
                    <a:pt x="0" y="1"/>
                  </a:lnTo>
                  <a:lnTo>
                    <a:pt x="0" y="5"/>
                  </a:lnTo>
                  <a:lnTo>
                    <a:pt x="3" y="5"/>
                  </a:lnTo>
                  <a:lnTo>
                    <a:pt x="5" y="6"/>
                  </a:lnTo>
                  <a:lnTo>
                    <a:pt x="6" y="7"/>
                  </a:lnTo>
                  <a:lnTo>
                    <a:pt x="7" y="9"/>
                  </a:lnTo>
                  <a:lnTo>
                    <a:pt x="7" y="33"/>
                  </a:lnTo>
                  <a:lnTo>
                    <a:pt x="8" y="39"/>
                  </a:lnTo>
                  <a:lnTo>
                    <a:pt x="12" y="43"/>
                  </a:lnTo>
                  <a:lnTo>
                    <a:pt x="17" y="45"/>
                  </a:lnTo>
                  <a:lnTo>
                    <a:pt x="24" y="45"/>
                  </a:lnTo>
                  <a:lnTo>
                    <a:pt x="26" y="45"/>
                  </a:lnTo>
                  <a:lnTo>
                    <a:pt x="27" y="45"/>
                  </a:lnTo>
                  <a:lnTo>
                    <a:pt x="29" y="45"/>
                  </a:lnTo>
                  <a:lnTo>
                    <a:pt x="31" y="44"/>
                  </a:lnTo>
                  <a:lnTo>
                    <a:pt x="33" y="43"/>
                  </a:lnTo>
                  <a:lnTo>
                    <a:pt x="35" y="42"/>
                  </a:lnTo>
                  <a:lnTo>
                    <a:pt x="37" y="40"/>
                  </a:lnTo>
                  <a:lnTo>
                    <a:pt x="39"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7" name="Freeform 661"/>
            <p:cNvSpPr>
              <a:spLocks noChangeAspect="1" noEditPoints="1"/>
            </p:cNvSpPr>
            <p:nvPr/>
          </p:nvSpPr>
          <p:spPr bwMode="auto">
            <a:xfrm>
              <a:off x="1984" y="3840"/>
              <a:ext cx="46" cy="45"/>
            </a:xfrm>
            <a:custGeom>
              <a:avLst/>
              <a:gdLst>
                <a:gd name="T0" fmla="*/ 44 w 46"/>
                <a:gd name="T1" fmla="*/ 23 h 45"/>
                <a:gd name="T2" fmla="*/ 46 w 46"/>
                <a:gd name="T3" fmla="*/ 22 h 45"/>
                <a:gd name="T4" fmla="*/ 46 w 46"/>
                <a:gd name="T5" fmla="*/ 17 h 45"/>
                <a:gd name="T6" fmla="*/ 44 w 46"/>
                <a:gd name="T7" fmla="*/ 9 h 45"/>
                <a:gd name="T8" fmla="*/ 34 w 46"/>
                <a:gd name="T9" fmla="*/ 1 h 45"/>
                <a:gd name="T10" fmla="*/ 14 w 46"/>
                <a:gd name="T11" fmla="*/ 1 h 45"/>
                <a:gd name="T12" fmla="*/ 2 w 46"/>
                <a:gd name="T13" fmla="*/ 14 h 45"/>
                <a:gd name="T14" fmla="*/ 2 w 46"/>
                <a:gd name="T15" fmla="*/ 32 h 45"/>
                <a:gd name="T16" fmla="*/ 15 w 46"/>
                <a:gd name="T17" fmla="*/ 44 h 45"/>
                <a:gd name="T18" fmla="*/ 31 w 46"/>
                <a:gd name="T19" fmla="*/ 45 h 45"/>
                <a:gd name="T20" fmla="*/ 39 w 46"/>
                <a:gd name="T21" fmla="*/ 42 h 45"/>
                <a:gd name="T22" fmla="*/ 44 w 46"/>
                <a:gd name="T23" fmla="*/ 38 h 45"/>
                <a:gd name="T24" fmla="*/ 46 w 46"/>
                <a:gd name="T25" fmla="*/ 34 h 45"/>
                <a:gd name="T26" fmla="*/ 46 w 46"/>
                <a:gd name="T27" fmla="*/ 32 h 45"/>
                <a:gd name="T28" fmla="*/ 44 w 46"/>
                <a:gd name="T29" fmla="*/ 31 h 45"/>
                <a:gd name="T30" fmla="*/ 43 w 46"/>
                <a:gd name="T31" fmla="*/ 31 h 45"/>
                <a:gd name="T32" fmla="*/ 42 w 46"/>
                <a:gd name="T33" fmla="*/ 32 h 45"/>
                <a:gd name="T34" fmla="*/ 39 w 46"/>
                <a:gd name="T35" fmla="*/ 37 h 45"/>
                <a:gd name="T36" fmla="*/ 32 w 46"/>
                <a:gd name="T37" fmla="*/ 41 h 45"/>
                <a:gd name="T38" fmla="*/ 22 w 46"/>
                <a:gd name="T39" fmla="*/ 41 h 45"/>
                <a:gd name="T40" fmla="*/ 16 w 46"/>
                <a:gd name="T41" fmla="*/ 37 h 45"/>
                <a:gd name="T42" fmla="*/ 14 w 46"/>
                <a:gd name="T43" fmla="*/ 31 h 45"/>
                <a:gd name="T44" fmla="*/ 13 w 46"/>
                <a:gd name="T45" fmla="*/ 25 h 45"/>
                <a:gd name="T46" fmla="*/ 43 w 46"/>
                <a:gd name="T47" fmla="*/ 23 h 45"/>
                <a:gd name="T48" fmla="*/ 13 w 46"/>
                <a:gd name="T49" fmla="*/ 17 h 45"/>
                <a:gd name="T50" fmla="*/ 14 w 46"/>
                <a:gd name="T51" fmla="*/ 11 h 45"/>
                <a:gd name="T52" fmla="*/ 17 w 46"/>
                <a:gd name="T53" fmla="*/ 6 h 45"/>
                <a:gd name="T54" fmla="*/ 22 w 46"/>
                <a:gd name="T55" fmla="*/ 3 h 45"/>
                <a:gd name="T56" fmla="*/ 29 w 46"/>
                <a:gd name="T57" fmla="*/ 4 h 45"/>
                <a:gd name="T58" fmla="*/ 34 w 46"/>
                <a:gd name="T59" fmla="*/ 8 h 45"/>
                <a:gd name="T60" fmla="*/ 36 w 46"/>
                <a:gd name="T61" fmla="*/ 13 h 45"/>
                <a:gd name="T62" fmla="*/ 37 w 46"/>
                <a:gd name="T63" fmla="*/ 18 h 45"/>
                <a:gd name="T64" fmla="*/ 13 w 46"/>
                <a:gd name="T6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5">
                  <a:moveTo>
                    <a:pt x="43" y="23"/>
                  </a:moveTo>
                  <a:lnTo>
                    <a:pt x="44" y="23"/>
                  </a:lnTo>
                  <a:lnTo>
                    <a:pt x="45" y="23"/>
                  </a:lnTo>
                  <a:lnTo>
                    <a:pt x="46" y="22"/>
                  </a:lnTo>
                  <a:lnTo>
                    <a:pt x="46" y="20"/>
                  </a:lnTo>
                  <a:lnTo>
                    <a:pt x="46" y="17"/>
                  </a:lnTo>
                  <a:lnTo>
                    <a:pt x="45" y="13"/>
                  </a:lnTo>
                  <a:lnTo>
                    <a:pt x="44" y="9"/>
                  </a:lnTo>
                  <a:lnTo>
                    <a:pt x="41" y="5"/>
                  </a:lnTo>
                  <a:lnTo>
                    <a:pt x="34" y="1"/>
                  </a:lnTo>
                  <a:lnTo>
                    <a:pt x="25" y="0"/>
                  </a:lnTo>
                  <a:lnTo>
                    <a:pt x="14" y="1"/>
                  </a:lnTo>
                  <a:lnTo>
                    <a:pt x="6" y="6"/>
                  </a:lnTo>
                  <a:lnTo>
                    <a:pt x="2" y="14"/>
                  </a:lnTo>
                  <a:lnTo>
                    <a:pt x="0" y="22"/>
                  </a:lnTo>
                  <a:lnTo>
                    <a:pt x="2" y="32"/>
                  </a:lnTo>
                  <a:lnTo>
                    <a:pt x="7" y="39"/>
                  </a:lnTo>
                  <a:lnTo>
                    <a:pt x="15" y="44"/>
                  </a:lnTo>
                  <a:lnTo>
                    <a:pt x="26" y="45"/>
                  </a:lnTo>
                  <a:lnTo>
                    <a:pt x="31" y="45"/>
                  </a:lnTo>
                  <a:lnTo>
                    <a:pt x="36" y="44"/>
                  </a:lnTo>
                  <a:lnTo>
                    <a:pt x="39" y="42"/>
                  </a:lnTo>
                  <a:lnTo>
                    <a:pt x="42" y="40"/>
                  </a:lnTo>
                  <a:lnTo>
                    <a:pt x="44" y="38"/>
                  </a:lnTo>
                  <a:lnTo>
                    <a:pt x="45" y="36"/>
                  </a:lnTo>
                  <a:lnTo>
                    <a:pt x="46" y="34"/>
                  </a:lnTo>
                  <a:lnTo>
                    <a:pt x="46" y="33"/>
                  </a:lnTo>
                  <a:lnTo>
                    <a:pt x="46" y="32"/>
                  </a:lnTo>
                  <a:lnTo>
                    <a:pt x="45" y="32"/>
                  </a:lnTo>
                  <a:lnTo>
                    <a:pt x="44" y="31"/>
                  </a:lnTo>
                  <a:lnTo>
                    <a:pt x="44" y="31"/>
                  </a:lnTo>
                  <a:lnTo>
                    <a:pt x="43" y="31"/>
                  </a:lnTo>
                  <a:lnTo>
                    <a:pt x="42" y="32"/>
                  </a:lnTo>
                  <a:lnTo>
                    <a:pt x="42" y="32"/>
                  </a:lnTo>
                  <a:lnTo>
                    <a:pt x="41" y="33"/>
                  </a:lnTo>
                  <a:lnTo>
                    <a:pt x="39" y="37"/>
                  </a:lnTo>
                  <a:lnTo>
                    <a:pt x="36" y="39"/>
                  </a:lnTo>
                  <a:lnTo>
                    <a:pt x="32" y="41"/>
                  </a:lnTo>
                  <a:lnTo>
                    <a:pt x="27" y="41"/>
                  </a:lnTo>
                  <a:lnTo>
                    <a:pt x="22" y="41"/>
                  </a:lnTo>
                  <a:lnTo>
                    <a:pt x="19" y="39"/>
                  </a:lnTo>
                  <a:lnTo>
                    <a:pt x="16" y="37"/>
                  </a:lnTo>
                  <a:lnTo>
                    <a:pt x="15" y="34"/>
                  </a:lnTo>
                  <a:lnTo>
                    <a:pt x="14" y="31"/>
                  </a:lnTo>
                  <a:lnTo>
                    <a:pt x="13" y="28"/>
                  </a:lnTo>
                  <a:lnTo>
                    <a:pt x="13" y="25"/>
                  </a:lnTo>
                  <a:lnTo>
                    <a:pt x="13" y="23"/>
                  </a:lnTo>
                  <a:lnTo>
                    <a:pt x="43" y="23"/>
                  </a:lnTo>
                  <a:close/>
                  <a:moveTo>
                    <a:pt x="13" y="20"/>
                  </a:moveTo>
                  <a:lnTo>
                    <a:pt x="13" y="17"/>
                  </a:lnTo>
                  <a:lnTo>
                    <a:pt x="13" y="14"/>
                  </a:lnTo>
                  <a:lnTo>
                    <a:pt x="14" y="11"/>
                  </a:lnTo>
                  <a:lnTo>
                    <a:pt x="15" y="8"/>
                  </a:lnTo>
                  <a:lnTo>
                    <a:pt x="17" y="6"/>
                  </a:lnTo>
                  <a:lnTo>
                    <a:pt x="20" y="4"/>
                  </a:lnTo>
                  <a:lnTo>
                    <a:pt x="22" y="3"/>
                  </a:lnTo>
                  <a:lnTo>
                    <a:pt x="25" y="3"/>
                  </a:lnTo>
                  <a:lnTo>
                    <a:pt x="29" y="4"/>
                  </a:lnTo>
                  <a:lnTo>
                    <a:pt x="31" y="5"/>
                  </a:lnTo>
                  <a:lnTo>
                    <a:pt x="34" y="8"/>
                  </a:lnTo>
                  <a:lnTo>
                    <a:pt x="35" y="10"/>
                  </a:lnTo>
                  <a:lnTo>
                    <a:pt x="36" y="13"/>
                  </a:lnTo>
                  <a:lnTo>
                    <a:pt x="36"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8" name="Freeform 662"/>
            <p:cNvSpPr>
              <a:spLocks noChangeAspect="1"/>
            </p:cNvSpPr>
            <p:nvPr/>
          </p:nvSpPr>
          <p:spPr bwMode="auto">
            <a:xfrm>
              <a:off x="2069" y="3815"/>
              <a:ext cx="50" cy="70"/>
            </a:xfrm>
            <a:custGeom>
              <a:avLst/>
              <a:gdLst>
                <a:gd name="T0" fmla="*/ 33 w 50"/>
                <a:gd name="T1" fmla="*/ 30 h 70"/>
                <a:gd name="T2" fmla="*/ 36 w 50"/>
                <a:gd name="T3" fmla="*/ 33 h 70"/>
                <a:gd name="T4" fmla="*/ 36 w 50"/>
                <a:gd name="T5" fmla="*/ 62 h 70"/>
                <a:gd name="T6" fmla="*/ 35 w 50"/>
                <a:gd name="T7" fmla="*/ 66 h 70"/>
                <a:gd name="T8" fmla="*/ 28 w 50"/>
                <a:gd name="T9" fmla="*/ 67 h 70"/>
                <a:gd name="T10" fmla="*/ 31 w 50"/>
                <a:gd name="T11" fmla="*/ 70 h 70"/>
                <a:gd name="T12" fmla="*/ 37 w 50"/>
                <a:gd name="T13" fmla="*/ 70 h 70"/>
                <a:gd name="T14" fmla="*/ 41 w 50"/>
                <a:gd name="T15" fmla="*/ 70 h 70"/>
                <a:gd name="T16" fmla="*/ 47 w 50"/>
                <a:gd name="T17" fmla="*/ 70 h 70"/>
                <a:gd name="T18" fmla="*/ 50 w 50"/>
                <a:gd name="T19" fmla="*/ 67 h 70"/>
                <a:gd name="T20" fmla="*/ 44 w 50"/>
                <a:gd name="T21" fmla="*/ 66 h 70"/>
                <a:gd name="T22" fmla="*/ 42 w 50"/>
                <a:gd name="T23" fmla="*/ 62 h 70"/>
                <a:gd name="T24" fmla="*/ 30 w 50"/>
                <a:gd name="T25" fmla="*/ 27 h 70"/>
                <a:gd name="T26" fmla="*/ 28 w 50"/>
                <a:gd name="T27" fmla="*/ 27 h 70"/>
                <a:gd name="T28" fmla="*/ 26 w 50"/>
                <a:gd name="T29" fmla="*/ 27 h 70"/>
                <a:gd name="T30" fmla="*/ 15 w 50"/>
                <a:gd name="T31" fmla="*/ 16 h 70"/>
                <a:gd name="T32" fmla="*/ 16 w 50"/>
                <a:gd name="T33" fmla="*/ 9 h 70"/>
                <a:gd name="T34" fmla="*/ 20 w 50"/>
                <a:gd name="T35" fmla="*/ 5 h 70"/>
                <a:gd name="T36" fmla="*/ 24 w 50"/>
                <a:gd name="T37" fmla="*/ 3 h 70"/>
                <a:gd name="T38" fmla="*/ 29 w 50"/>
                <a:gd name="T39" fmla="*/ 2 h 70"/>
                <a:gd name="T40" fmla="*/ 34 w 50"/>
                <a:gd name="T41" fmla="*/ 3 h 70"/>
                <a:gd name="T42" fmla="*/ 38 w 50"/>
                <a:gd name="T43" fmla="*/ 5 h 70"/>
                <a:gd name="T44" fmla="*/ 34 w 50"/>
                <a:gd name="T45" fmla="*/ 7 h 70"/>
                <a:gd name="T46" fmla="*/ 33 w 50"/>
                <a:gd name="T47" fmla="*/ 10 h 70"/>
                <a:gd name="T48" fmla="*/ 35 w 50"/>
                <a:gd name="T49" fmla="*/ 13 h 70"/>
                <a:gd name="T50" fmla="*/ 38 w 50"/>
                <a:gd name="T51" fmla="*/ 14 h 70"/>
                <a:gd name="T52" fmla="*/ 41 w 50"/>
                <a:gd name="T53" fmla="*/ 13 h 70"/>
                <a:gd name="T54" fmla="*/ 42 w 50"/>
                <a:gd name="T55" fmla="*/ 10 h 70"/>
                <a:gd name="T56" fmla="*/ 39 w 50"/>
                <a:gd name="T57" fmla="*/ 2 h 70"/>
                <a:gd name="T58" fmla="*/ 29 w 50"/>
                <a:gd name="T59" fmla="*/ 0 h 70"/>
                <a:gd name="T60" fmla="*/ 15 w 50"/>
                <a:gd name="T61" fmla="*/ 3 h 70"/>
                <a:gd name="T62" fmla="*/ 8 w 50"/>
                <a:gd name="T63" fmla="*/ 15 h 70"/>
                <a:gd name="T64" fmla="*/ 0 w 50"/>
                <a:gd name="T65" fmla="*/ 27 h 70"/>
                <a:gd name="T66" fmla="*/ 8 w 50"/>
                <a:gd name="T67" fmla="*/ 30 h 70"/>
                <a:gd name="T68" fmla="*/ 8 w 50"/>
                <a:gd name="T69" fmla="*/ 65 h 70"/>
                <a:gd name="T70" fmla="*/ 5 w 50"/>
                <a:gd name="T71" fmla="*/ 67 h 70"/>
                <a:gd name="T72" fmla="*/ 0 w 50"/>
                <a:gd name="T73" fmla="*/ 70 h 70"/>
                <a:gd name="T74" fmla="*/ 6 w 50"/>
                <a:gd name="T75" fmla="*/ 70 h 70"/>
                <a:gd name="T76" fmla="*/ 12 w 50"/>
                <a:gd name="T77" fmla="*/ 69 h 70"/>
                <a:gd name="T78" fmla="*/ 17 w 50"/>
                <a:gd name="T79" fmla="*/ 70 h 70"/>
                <a:gd name="T80" fmla="*/ 23 w 50"/>
                <a:gd name="T81" fmla="*/ 70 h 70"/>
                <a:gd name="T82" fmla="*/ 19 w 50"/>
                <a:gd name="T83" fmla="*/ 67 h 70"/>
                <a:gd name="T84" fmla="*/ 15 w 50"/>
                <a:gd name="T85" fmla="*/ 65 h 70"/>
                <a:gd name="T86" fmla="*/ 15 w 50"/>
                <a:gd name="T87" fmla="*/ 3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70">
                  <a:moveTo>
                    <a:pt x="31" y="30"/>
                  </a:moveTo>
                  <a:lnTo>
                    <a:pt x="33" y="30"/>
                  </a:lnTo>
                  <a:lnTo>
                    <a:pt x="35" y="31"/>
                  </a:lnTo>
                  <a:lnTo>
                    <a:pt x="36" y="33"/>
                  </a:lnTo>
                  <a:lnTo>
                    <a:pt x="36" y="35"/>
                  </a:lnTo>
                  <a:lnTo>
                    <a:pt x="36" y="62"/>
                  </a:lnTo>
                  <a:lnTo>
                    <a:pt x="36" y="65"/>
                  </a:lnTo>
                  <a:lnTo>
                    <a:pt x="35" y="66"/>
                  </a:lnTo>
                  <a:lnTo>
                    <a:pt x="32" y="67"/>
                  </a:lnTo>
                  <a:lnTo>
                    <a:pt x="28" y="67"/>
                  </a:lnTo>
                  <a:lnTo>
                    <a:pt x="28" y="70"/>
                  </a:lnTo>
                  <a:lnTo>
                    <a:pt x="31" y="70"/>
                  </a:lnTo>
                  <a:lnTo>
                    <a:pt x="34" y="70"/>
                  </a:lnTo>
                  <a:lnTo>
                    <a:pt x="37" y="70"/>
                  </a:lnTo>
                  <a:lnTo>
                    <a:pt x="39" y="69"/>
                  </a:lnTo>
                  <a:lnTo>
                    <a:pt x="41" y="70"/>
                  </a:lnTo>
                  <a:lnTo>
                    <a:pt x="44" y="70"/>
                  </a:lnTo>
                  <a:lnTo>
                    <a:pt x="47" y="70"/>
                  </a:lnTo>
                  <a:lnTo>
                    <a:pt x="50" y="70"/>
                  </a:lnTo>
                  <a:lnTo>
                    <a:pt x="50" y="67"/>
                  </a:lnTo>
                  <a:lnTo>
                    <a:pt x="46" y="67"/>
                  </a:lnTo>
                  <a:lnTo>
                    <a:pt x="44" y="66"/>
                  </a:lnTo>
                  <a:lnTo>
                    <a:pt x="43" y="65"/>
                  </a:lnTo>
                  <a:lnTo>
                    <a:pt x="42" y="62"/>
                  </a:lnTo>
                  <a:lnTo>
                    <a:pt x="42" y="26"/>
                  </a:lnTo>
                  <a:lnTo>
                    <a:pt x="30" y="27"/>
                  </a:lnTo>
                  <a:lnTo>
                    <a:pt x="28" y="27"/>
                  </a:lnTo>
                  <a:lnTo>
                    <a:pt x="28" y="27"/>
                  </a:lnTo>
                  <a:lnTo>
                    <a:pt x="28" y="27"/>
                  </a:lnTo>
                  <a:lnTo>
                    <a:pt x="26" y="27"/>
                  </a:lnTo>
                  <a:lnTo>
                    <a:pt x="15" y="27"/>
                  </a:lnTo>
                  <a:lnTo>
                    <a:pt x="15" y="16"/>
                  </a:lnTo>
                  <a:lnTo>
                    <a:pt x="15" y="12"/>
                  </a:lnTo>
                  <a:lnTo>
                    <a:pt x="16" y="9"/>
                  </a:lnTo>
                  <a:lnTo>
                    <a:pt x="18" y="7"/>
                  </a:lnTo>
                  <a:lnTo>
                    <a:pt x="20" y="5"/>
                  </a:lnTo>
                  <a:lnTo>
                    <a:pt x="22" y="4"/>
                  </a:lnTo>
                  <a:lnTo>
                    <a:pt x="24" y="3"/>
                  </a:lnTo>
                  <a:lnTo>
                    <a:pt x="27" y="2"/>
                  </a:lnTo>
                  <a:lnTo>
                    <a:pt x="29" y="2"/>
                  </a:lnTo>
                  <a:lnTo>
                    <a:pt x="32" y="2"/>
                  </a:lnTo>
                  <a:lnTo>
                    <a:pt x="34" y="3"/>
                  </a:lnTo>
                  <a:lnTo>
                    <a:pt x="36" y="4"/>
                  </a:lnTo>
                  <a:lnTo>
                    <a:pt x="38" y="5"/>
                  </a:lnTo>
                  <a:lnTo>
                    <a:pt x="35" y="6"/>
                  </a:lnTo>
                  <a:lnTo>
                    <a:pt x="34" y="7"/>
                  </a:lnTo>
                  <a:lnTo>
                    <a:pt x="33" y="8"/>
                  </a:lnTo>
                  <a:lnTo>
                    <a:pt x="33" y="10"/>
                  </a:lnTo>
                  <a:lnTo>
                    <a:pt x="34" y="12"/>
                  </a:lnTo>
                  <a:lnTo>
                    <a:pt x="35" y="13"/>
                  </a:lnTo>
                  <a:lnTo>
                    <a:pt x="36" y="14"/>
                  </a:lnTo>
                  <a:lnTo>
                    <a:pt x="38" y="14"/>
                  </a:lnTo>
                  <a:lnTo>
                    <a:pt x="39" y="14"/>
                  </a:lnTo>
                  <a:lnTo>
                    <a:pt x="41" y="13"/>
                  </a:lnTo>
                  <a:lnTo>
                    <a:pt x="42" y="12"/>
                  </a:lnTo>
                  <a:lnTo>
                    <a:pt x="42" y="10"/>
                  </a:lnTo>
                  <a:lnTo>
                    <a:pt x="41" y="6"/>
                  </a:lnTo>
                  <a:lnTo>
                    <a:pt x="39" y="2"/>
                  </a:lnTo>
                  <a:lnTo>
                    <a:pt x="35" y="0"/>
                  </a:lnTo>
                  <a:lnTo>
                    <a:pt x="29" y="0"/>
                  </a:lnTo>
                  <a:lnTo>
                    <a:pt x="22" y="1"/>
                  </a:lnTo>
                  <a:lnTo>
                    <a:pt x="15" y="3"/>
                  </a:lnTo>
                  <a:lnTo>
                    <a:pt x="10" y="8"/>
                  </a:lnTo>
                  <a:lnTo>
                    <a:pt x="8" y="15"/>
                  </a:lnTo>
                  <a:lnTo>
                    <a:pt x="8" y="27"/>
                  </a:lnTo>
                  <a:lnTo>
                    <a:pt x="0" y="27"/>
                  </a:lnTo>
                  <a:lnTo>
                    <a:pt x="0" y="30"/>
                  </a:lnTo>
                  <a:lnTo>
                    <a:pt x="8" y="30"/>
                  </a:lnTo>
                  <a:lnTo>
                    <a:pt x="8" y="62"/>
                  </a:lnTo>
                  <a:lnTo>
                    <a:pt x="8" y="65"/>
                  </a:lnTo>
                  <a:lnTo>
                    <a:pt x="7" y="66"/>
                  </a:lnTo>
                  <a:lnTo>
                    <a:pt x="5" y="67"/>
                  </a:lnTo>
                  <a:lnTo>
                    <a:pt x="0" y="67"/>
                  </a:lnTo>
                  <a:lnTo>
                    <a:pt x="0" y="70"/>
                  </a:lnTo>
                  <a:lnTo>
                    <a:pt x="3" y="70"/>
                  </a:lnTo>
                  <a:lnTo>
                    <a:pt x="6" y="70"/>
                  </a:lnTo>
                  <a:lnTo>
                    <a:pt x="9" y="70"/>
                  </a:lnTo>
                  <a:lnTo>
                    <a:pt x="12" y="69"/>
                  </a:lnTo>
                  <a:lnTo>
                    <a:pt x="14" y="70"/>
                  </a:lnTo>
                  <a:lnTo>
                    <a:pt x="17" y="70"/>
                  </a:lnTo>
                  <a:lnTo>
                    <a:pt x="20" y="70"/>
                  </a:lnTo>
                  <a:lnTo>
                    <a:pt x="23" y="70"/>
                  </a:lnTo>
                  <a:lnTo>
                    <a:pt x="23" y="67"/>
                  </a:lnTo>
                  <a:lnTo>
                    <a:pt x="19" y="67"/>
                  </a:lnTo>
                  <a:lnTo>
                    <a:pt x="16" y="66"/>
                  </a:lnTo>
                  <a:lnTo>
                    <a:pt x="15" y="65"/>
                  </a:lnTo>
                  <a:lnTo>
                    <a:pt x="15" y="62"/>
                  </a:lnTo>
                  <a:lnTo>
                    <a:pt x="15" y="30"/>
                  </a:lnTo>
                  <a:lnTo>
                    <a:pt x="31"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9" name="Freeform 663"/>
            <p:cNvSpPr>
              <a:spLocks noChangeAspect="1"/>
            </p:cNvSpPr>
            <p:nvPr/>
          </p:nvSpPr>
          <p:spPr bwMode="auto">
            <a:xfrm>
              <a:off x="2125" y="3816"/>
              <a:ext cx="23" cy="69"/>
            </a:xfrm>
            <a:custGeom>
              <a:avLst/>
              <a:gdLst>
                <a:gd name="T0" fmla="*/ 15 w 23"/>
                <a:gd name="T1" fmla="*/ 0 h 69"/>
                <a:gd name="T2" fmla="*/ 0 w 23"/>
                <a:gd name="T3" fmla="*/ 1 h 69"/>
                <a:gd name="T4" fmla="*/ 0 w 23"/>
                <a:gd name="T5" fmla="*/ 4 h 69"/>
                <a:gd name="T6" fmla="*/ 3 w 23"/>
                <a:gd name="T7" fmla="*/ 4 h 69"/>
                <a:gd name="T8" fmla="*/ 5 w 23"/>
                <a:gd name="T9" fmla="*/ 4 h 69"/>
                <a:gd name="T10" fmla="*/ 6 w 23"/>
                <a:gd name="T11" fmla="*/ 4 h 69"/>
                <a:gd name="T12" fmla="*/ 7 w 23"/>
                <a:gd name="T13" fmla="*/ 5 h 69"/>
                <a:gd name="T14" fmla="*/ 8 w 23"/>
                <a:gd name="T15" fmla="*/ 5 h 69"/>
                <a:gd name="T16" fmla="*/ 8 w 23"/>
                <a:gd name="T17" fmla="*/ 6 h 69"/>
                <a:gd name="T18" fmla="*/ 8 w 23"/>
                <a:gd name="T19" fmla="*/ 8 h 69"/>
                <a:gd name="T20" fmla="*/ 8 w 23"/>
                <a:gd name="T21" fmla="*/ 9 h 69"/>
                <a:gd name="T22" fmla="*/ 8 w 23"/>
                <a:gd name="T23" fmla="*/ 61 h 69"/>
                <a:gd name="T24" fmla="*/ 8 w 23"/>
                <a:gd name="T25" fmla="*/ 64 h 69"/>
                <a:gd name="T26" fmla="*/ 7 w 23"/>
                <a:gd name="T27" fmla="*/ 65 h 69"/>
                <a:gd name="T28" fmla="*/ 5 w 23"/>
                <a:gd name="T29" fmla="*/ 66 h 69"/>
                <a:gd name="T30" fmla="*/ 0 w 23"/>
                <a:gd name="T31" fmla="*/ 66 h 69"/>
                <a:gd name="T32" fmla="*/ 0 w 23"/>
                <a:gd name="T33" fmla="*/ 69 h 69"/>
                <a:gd name="T34" fmla="*/ 3 w 23"/>
                <a:gd name="T35" fmla="*/ 69 h 69"/>
                <a:gd name="T36" fmla="*/ 6 w 23"/>
                <a:gd name="T37" fmla="*/ 69 h 69"/>
                <a:gd name="T38" fmla="*/ 9 w 23"/>
                <a:gd name="T39" fmla="*/ 69 h 69"/>
                <a:gd name="T40" fmla="*/ 12 w 23"/>
                <a:gd name="T41" fmla="*/ 68 h 69"/>
                <a:gd name="T42" fmla="*/ 14 w 23"/>
                <a:gd name="T43" fmla="*/ 69 h 69"/>
                <a:gd name="T44" fmla="*/ 17 w 23"/>
                <a:gd name="T45" fmla="*/ 69 h 69"/>
                <a:gd name="T46" fmla="*/ 20 w 23"/>
                <a:gd name="T47" fmla="*/ 69 h 69"/>
                <a:gd name="T48" fmla="*/ 23 w 23"/>
                <a:gd name="T49" fmla="*/ 69 h 69"/>
                <a:gd name="T50" fmla="*/ 23 w 23"/>
                <a:gd name="T51" fmla="*/ 66 h 69"/>
                <a:gd name="T52" fmla="*/ 19 w 23"/>
                <a:gd name="T53" fmla="*/ 66 h 69"/>
                <a:gd name="T54" fmla="*/ 16 w 23"/>
                <a:gd name="T55" fmla="*/ 65 h 69"/>
                <a:gd name="T56" fmla="*/ 15 w 23"/>
                <a:gd name="T57" fmla="*/ 64 h 69"/>
                <a:gd name="T58" fmla="*/ 15 w 23"/>
                <a:gd name="T59" fmla="*/ 61 h 69"/>
                <a:gd name="T60" fmla="*/ 15 w 2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69">
                  <a:moveTo>
                    <a:pt x="15" y="0"/>
                  </a:moveTo>
                  <a:lnTo>
                    <a:pt x="0" y="1"/>
                  </a:lnTo>
                  <a:lnTo>
                    <a:pt x="0" y="4"/>
                  </a:lnTo>
                  <a:lnTo>
                    <a:pt x="3" y="4"/>
                  </a:lnTo>
                  <a:lnTo>
                    <a:pt x="5" y="4"/>
                  </a:lnTo>
                  <a:lnTo>
                    <a:pt x="6" y="4"/>
                  </a:lnTo>
                  <a:lnTo>
                    <a:pt x="7" y="5"/>
                  </a:lnTo>
                  <a:lnTo>
                    <a:pt x="8" y="5"/>
                  </a:lnTo>
                  <a:lnTo>
                    <a:pt x="8" y="6"/>
                  </a:lnTo>
                  <a:lnTo>
                    <a:pt x="8" y="8"/>
                  </a:lnTo>
                  <a:lnTo>
                    <a:pt x="8" y="9"/>
                  </a:lnTo>
                  <a:lnTo>
                    <a:pt x="8" y="61"/>
                  </a:lnTo>
                  <a:lnTo>
                    <a:pt x="8" y="64"/>
                  </a:lnTo>
                  <a:lnTo>
                    <a:pt x="7" y="65"/>
                  </a:lnTo>
                  <a:lnTo>
                    <a:pt x="5" y="66"/>
                  </a:lnTo>
                  <a:lnTo>
                    <a:pt x="0" y="66"/>
                  </a:lnTo>
                  <a:lnTo>
                    <a:pt x="0" y="69"/>
                  </a:lnTo>
                  <a:lnTo>
                    <a:pt x="3" y="69"/>
                  </a:lnTo>
                  <a:lnTo>
                    <a:pt x="6" y="69"/>
                  </a:lnTo>
                  <a:lnTo>
                    <a:pt x="9" y="69"/>
                  </a:lnTo>
                  <a:lnTo>
                    <a:pt x="12" y="68"/>
                  </a:lnTo>
                  <a:lnTo>
                    <a:pt x="14" y="69"/>
                  </a:lnTo>
                  <a:lnTo>
                    <a:pt x="17" y="69"/>
                  </a:lnTo>
                  <a:lnTo>
                    <a:pt x="20" y="69"/>
                  </a:lnTo>
                  <a:lnTo>
                    <a:pt x="23" y="69"/>
                  </a:lnTo>
                  <a:lnTo>
                    <a:pt x="23" y="66"/>
                  </a:lnTo>
                  <a:lnTo>
                    <a:pt x="19" y="66"/>
                  </a:lnTo>
                  <a:lnTo>
                    <a:pt x="16" y="65"/>
                  </a:lnTo>
                  <a:lnTo>
                    <a:pt x="15" y="64"/>
                  </a:lnTo>
                  <a:lnTo>
                    <a:pt x="15" y="61"/>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0" name="Freeform 664"/>
            <p:cNvSpPr>
              <a:spLocks noChangeAspect="1"/>
            </p:cNvSpPr>
            <p:nvPr/>
          </p:nvSpPr>
          <p:spPr bwMode="auto">
            <a:xfrm>
              <a:off x="2152" y="3824"/>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8 h 62"/>
                <a:gd name="T26" fmla="*/ 9 w 31"/>
                <a:gd name="T27" fmla="*/ 53 h 62"/>
                <a:gd name="T28" fmla="*/ 10 w 31"/>
                <a:gd name="T29" fmla="*/ 56 h 62"/>
                <a:gd name="T30" fmla="*/ 11 w 31"/>
                <a:gd name="T31" fmla="*/ 58 h 62"/>
                <a:gd name="T32" fmla="*/ 13 w 31"/>
                <a:gd name="T33" fmla="*/ 60 h 62"/>
                <a:gd name="T34" fmla="*/ 15 w 31"/>
                <a:gd name="T35" fmla="*/ 61 h 62"/>
                <a:gd name="T36" fmla="*/ 18 w 31"/>
                <a:gd name="T37" fmla="*/ 61 h 62"/>
                <a:gd name="T38" fmla="*/ 19 w 31"/>
                <a:gd name="T39" fmla="*/ 62 h 62"/>
                <a:gd name="T40" fmla="*/ 21 w 31"/>
                <a:gd name="T41" fmla="*/ 62 h 62"/>
                <a:gd name="T42" fmla="*/ 24 w 31"/>
                <a:gd name="T43" fmla="*/ 62 h 62"/>
                <a:gd name="T44" fmla="*/ 26 w 31"/>
                <a:gd name="T45" fmla="*/ 61 h 62"/>
                <a:gd name="T46" fmla="*/ 27 w 31"/>
                <a:gd name="T47" fmla="*/ 59 h 62"/>
                <a:gd name="T48" fmla="*/ 29 w 31"/>
                <a:gd name="T49" fmla="*/ 58 h 62"/>
                <a:gd name="T50" fmla="*/ 30 w 31"/>
                <a:gd name="T51" fmla="*/ 55 h 62"/>
                <a:gd name="T52" fmla="*/ 30 w 31"/>
                <a:gd name="T53" fmla="*/ 53 h 62"/>
                <a:gd name="T54" fmla="*/ 31 w 31"/>
                <a:gd name="T55" fmla="*/ 51 h 62"/>
                <a:gd name="T56" fmla="*/ 31 w 31"/>
                <a:gd name="T57" fmla="*/ 48 h 62"/>
                <a:gd name="T58" fmla="*/ 31 w 31"/>
                <a:gd name="T59" fmla="*/ 43 h 62"/>
                <a:gd name="T60" fmla="*/ 28 w 31"/>
                <a:gd name="T61" fmla="*/ 43 h 62"/>
                <a:gd name="T62" fmla="*/ 28 w 31"/>
                <a:gd name="T63" fmla="*/ 48 h 62"/>
                <a:gd name="T64" fmla="*/ 28 w 31"/>
                <a:gd name="T65" fmla="*/ 53 h 62"/>
                <a:gd name="T66" fmla="*/ 27 w 31"/>
                <a:gd name="T67" fmla="*/ 57 h 62"/>
                <a:gd name="T68" fmla="*/ 24 w 31"/>
                <a:gd name="T69" fmla="*/ 59 h 62"/>
                <a:gd name="T70" fmla="*/ 22 w 31"/>
                <a:gd name="T71" fmla="*/ 59 h 62"/>
                <a:gd name="T72" fmla="*/ 20 w 31"/>
                <a:gd name="T73" fmla="*/ 59 h 62"/>
                <a:gd name="T74" fmla="*/ 18 w 31"/>
                <a:gd name="T75" fmla="*/ 58 h 62"/>
                <a:gd name="T76" fmla="*/ 17 w 31"/>
                <a:gd name="T77" fmla="*/ 56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3" y="0"/>
                  </a:lnTo>
                  <a:lnTo>
                    <a:pt x="12" y="6"/>
                  </a:lnTo>
                  <a:lnTo>
                    <a:pt x="10" y="12"/>
                  </a:lnTo>
                  <a:lnTo>
                    <a:pt x="6" y="17"/>
                  </a:lnTo>
                  <a:lnTo>
                    <a:pt x="0" y="19"/>
                  </a:lnTo>
                  <a:lnTo>
                    <a:pt x="0" y="21"/>
                  </a:lnTo>
                  <a:lnTo>
                    <a:pt x="8" y="21"/>
                  </a:lnTo>
                  <a:lnTo>
                    <a:pt x="8" y="48"/>
                  </a:lnTo>
                  <a:lnTo>
                    <a:pt x="9" y="53"/>
                  </a:lnTo>
                  <a:lnTo>
                    <a:pt x="10" y="56"/>
                  </a:lnTo>
                  <a:lnTo>
                    <a:pt x="11" y="58"/>
                  </a:lnTo>
                  <a:lnTo>
                    <a:pt x="13" y="60"/>
                  </a:lnTo>
                  <a:lnTo>
                    <a:pt x="15" y="61"/>
                  </a:lnTo>
                  <a:lnTo>
                    <a:pt x="18" y="61"/>
                  </a:lnTo>
                  <a:lnTo>
                    <a:pt x="19" y="62"/>
                  </a:lnTo>
                  <a:lnTo>
                    <a:pt x="21" y="62"/>
                  </a:lnTo>
                  <a:lnTo>
                    <a:pt x="24" y="62"/>
                  </a:lnTo>
                  <a:lnTo>
                    <a:pt x="26" y="61"/>
                  </a:lnTo>
                  <a:lnTo>
                    <a:pt x="27" y="59"/>
                  </a:lnTo>
                  <a:lnTo>
                    <a:pt x="29" y="58"/>
                  </a:lnTo>
                  <a:lnTo>
                    <a:pt x="30" y="55"/>
                  </a:lnTo>
                  <a:lnTo>
                    <a:pt x="30" y="53"/>
                  </a:lnTo>
                  <a:lnTo>
                    <a:pt x="31" y="51"/>
                  </a:lnTo>
                  <a:lnTo>
                    <a:pt x="31" y="48"/>
                  </a:lnTo>
                  <a:lnTo>
                    <a:pt x="31" y="43"/>
                  </a:lnTo>
                  <a:lnTo>
                    <a:pt x="28" y="43"/>
                  </a:lnTo>
                  <a:lnTo>
                    <a:pt x="28" y="48"/>
                  </a:lnTo>
                  <a:lnTo>
                    <a:pt x="28" y="53"/>
                  </a:lnTo>
                  <a:lnTo>
                    <a:pt x="27" y="57"/>
                  </a:lnTo>
                  <a:lnTo>
                    <a:pt x="24" y="59"/>
                  </a:lnTo>
                  <a:lnTo>
                    <a:pt x="22" y="59"/>
                  </a:lnTo>
                  <a:lnTo>
                    <a:pt x="20" y="59"/>
                  </a:lnTo>
                  <a:lnTo>
                    <a:pt x="18" y="58"/>
                  </a:lnTo>
                  <a:lnTo>
                    <a:pt x="17" y="56"/>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1" name="Freeform 665"/>
            <p:cNvSpPr>
              <a:spLocks noChangeAspect="1" noEditPoints="1"/>
            </p:cNvSpPr>
            <p:nvPr/>
          </p:nvSpPr>
          <p:spPr bwMode="auto">
            <a:xfrm>
              <a:off x="2191" y="3840"/>
              <a:ext cx="39" cy="46"/>
            </a:xfrm>
            <a:custGeom>
              <a:avLst/>
              <a:gdLst>
                <a:gd name="T0" fmla="*/ 9 w 39"/>
                <a:gd name="T1" fmla="*/ 20 h 46"/>
                <a:gd name="T2" fmla="*/ 11 w 39"/>
                <a:gd name="T3" fmla="*/ 11 h 46"/>
                <a:gd name="T4" fmla="*/ 14 w 39"/>
                <a:gd name="T5" fmla="*/ 5 h 46"/>
                <a:gd name="T6" fmla="*/ 18 w 39"/>
                <a:gd name="T7" fmla="*/ 3 h 46"/>
                <a:gd name="T8" fmla="*/ 21 w 39"/>
                <a:gd name="T9" fmla="*/ 2 h 46"/>
                <a:gd name="T10" fmla="*/ 25 w 39"/>
                <a:gd name="T11" fmla="*/ 3 h 46"/>
                <a:gd name="T12" fmla="*/ 27 w 39"/>
                <a:gd name="T13" fmla="*/ 4 h 46"/>
                <a:gd name="T14" fmla="*/ 29 w 39"/>
                <a:gd name="T15" fmla="*/ 7 h 46"/>
                <a:gd name="T16" fmla="*/ 31 w 39"/>
                <a:gd name="T17" fmla="*/ 10 h 46"/>
                <a:gd name="T18" fmla="*/ 32 w 39"/>
                <a:gd name="T19" fmla="*/ 13 h 46"/>
                <a:gd name="T20" fmla="*/ 32 w 39"/>
                <a:gd name="T21" fmla="*/ 15 h 46"/>
                <a:gd name="T22" fmla="*/ 32 w 39"/>
                <a:gd name="T23" fmla="*/ 18 h 46"/>
                <a:gd name="T24" fmla="*/ 32 w 39"/>
                <a:gd name="T25" fmla="*/ 20 h 46"/>
                <a:gd name="T26" fmla="*/ 9 w 39"/>
                <a:gd name="T27" fmla="*/ 20 h 46"/>
                <a:gd name="T28" fmla="*/ 9 w 39"/>
                <a:gd name="T29" fmla="*/ 22 h 46"/>
                <a:gd name="T30" fmla="*/ 37 w 39"/>
                <a:gd name="T31" fmla="*/ 22 h 46"/>
                <a:gd name="T32" fmla="*/ 38 w 39"/>
                <a:gd name="T33" fmla="*/ 22 h 46"/>
                <a:gd name="T34" fmla="*/ 39 w 39"/>
                <a:gd name="T35" fmla="*/ 22 h 46"/>
                <a:gd name="T36" fmla="*/ 39 w 39"/>
                <a:gd name="T37" fmla="*/ 21 h 46"/>
                <a:gd name="T38" fmla="*/ 39 w 39"/>
                <a:gd name="T39" fmla="*/ 20 h 46"/>
                <a:gd name="T40" fmla="*/ 38 w 39"/>
                <a:gd name="T41" fmla="*/ 12 h 46"/>
                <a:gd name="T42" fmla="*/ 35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9 w 39"/>
                <a:gd name="T73" fmla="*/ 32 h 46"/>
                <a:gd name="T74" fmla="*/ 38 w 39"/>
                <a:gd name="T75" fmla="*/ 32 h 46"/>
                <a:gd name="T76" fmla="*/ 37 w 39"/>
                <a:gd name="T77" fmla="*/ 32 h 46"/>
                <a:gd name="T78" fmla="*/ 36 w 39"/>
                <a:gd name="T79" fmla="*/ 33 h 46"/>
                <a:gd name="T80" fmla="*/ 35 w 39"/>
                <a:gd name="T81" fmla="*/ 37 h 46"/>
                <a:gd name="T82" fmla="*/ 33 w 39"/>
                <a:gd name="T83" fmla="*/ 39 h 46"/>
                <a:gd name="T84" fmla="*/ 31 w 39"/>
                <a:gd name="T85" fmla="*/ 41 h 46"/>
                <a:gd name="T86" fmla="*/ 29 w 39"/>
                <a:gd name="T87" fmla="*/ 42 h 46"/>
                <a:gd name="T88" fmla="*/ 27 w 39"/>
                <a:gd name="T89" fmla="*/ 43 h 46"/>
                <a:gd name="T90" fmla="*/ 25 w 39"/>
                <a:gd name="T91" fmla="*/ 43 h 46"/>
                <a:gd name="T92" fmla="*/ 24 w 39"/>
                <a:gd name="T93" fmla="*/ 43 h 46"/>
                <a:gd name="T94" fmla="*/ 23 w 39"/>
                <a:gd name="T95" fmla="*/ 43 h 46"/>
                <a:gd name="T96" fmla="*/ 19 w 39"/>
                <a:gd name="T97" fmla="*/ 43 h 46"/>
                <a:gd name="T98" fmla="*/ 16 w 39"/>
                <a:gd name="T99" fmla="*/ 41 h 46"/>
                <a:gd name="T100" fmla="*/ 14 w 39"/>
                <a:gd name="T101" fmla="*/ 39 h 46"/>
                <a:gd name="T102" fmla="*/ 12 w 39"/>
                <a:gd name="T103" fmla="*/ 37 h 46"/>
                <a:gd name="T104" fmla="*/ 10 w 39"/>
                <a:gd name="T105" fmla="*/ 33 h 46"/>
                <a:gd name="T106" fmla="*/ 9 w 39"/>
                <a:gd name="T107" fmla="*/ 29 h 46"/>
                <a:gd name="T108" fmla="*/ 9 w 39"/>
                <a:gd name="T109" fmla="*/ 25 h 46"/>
                <a:gd name="T110" fmla="*/ 9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20"/>
                  </a:moveTo>
                  <a:lnTo>
                    <a:pt x="11" y="11"/>
                  </a:lnTo>
                  <a:lnTo>
                    <a:pt x="14" y="5"/>
                  </a:lnTo>
                  <a:lnTo>
                    <a:pt x="18" y="3"/>
                  </a:lnTo>
                  <a:lnTo>
                    <a:pt x="21" y="2"/>
                  </a:lnTo>
                  <a:lnTo>
                    <a:pt x="25" y="3"/>
                  </a:lnTo>
                  <a:lnTo>
                    <a:pt x="27" y="4"/>
                  </a:lnTo>
                  <a:lnTo>
                    <a:pt x="29" y="7"/>
                  </a:lnTo>
                  <a:lnTo>
                    <a:pt x="31" y="10"/>
                  </a:lnTo>
                  <a:lnTo>
                    <a:pt x="32" y="13"/>
                  </a:lnTo>
                  <a:lnTo>
                    <a:pt x="32" y="15"/>
                  </a:lnTo>
                  <a:lnTo>
                    <a:pt x="32" y="18"/>
                  </a:lnTo>
                  <a:lnTo>
                    <a:pt x="32" y="20"/>
                  </a:lnTo>
                  <a:lnTo>
                    <a:pt x="9" y="20"/>
                  </a:lnTo>
                  <a:close/>
                  <a:moveTo>
                    <a:pt x="9" y="22"/>
                  </a:moveTo>
                  <a:lnTo>
                    <a:pt x="37" y="22"/>
                  </a:lnTo>
                  <a:lnTo>
                    <a:pt x="38" y="22"/>
                  </a:lnTo>
                  <a:lnTo>
                    <a:pt x="39" y="22"/>
                  </a:lnTo>
                  <a:lnTo>
                    <a:pt x="39" y="21"/>
                  </a:lnTo>
                  <a:lnTo>
                    <a:pt x="39" y="20"/>
                  </a:lnTo>
                  <a:lnTo>
                    <a:pt x="38" y="12"/>
                  </a:lnTo>
                  <a:lnTo>
                    <a:pt x="35"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9" y="32"/>
                  </a:lnTo>
                  <a:lnTo>
                    <a:pt x="38" y="32"/>
                  </a:lnTo>
                  <a:lnTo>
                    <a:pt x="37" y="32"/>
                  </a:lnTo>
                  <a:lnTo>
                    <a:pt x="36" y="33"/>
                  </a:lnTo>
                  <a:lnTo>
                    <a:pt x="35" y="37"/>
                  </a:lnTo>
                  <a:lnTo>
                    <a:pt x="33" y="39"/>
                  </a:lnTo>
                  <a:lnTo>
                    <a:pt x="31" y="41"/>
                  </a:lnTo>
                  <a:lnTo>
                    <a:pt x="29" y="42"/>
                  </a:lnTo>
                  <a:lnTo>
                    <a:pt x="27" y="43"/>
                  </a:lnTo>
                  <a:lnTo>
                    <a:pt x="25" y="43"/>
                  </a:lnTo>
                  <a:lnTo>
                    <a:pt x="24" y="43"/>
                  </a:lnTo>
                  <a:lnTo>
                    <a:pt x="23" y="43"/>
                  </a:lnTo>
                  <a:lnTo>
                    <a:pt x="19" y="43"/>
                  </a:lnTo>
                  <a:lnTo>
                    <a:pt x="16" y="41"/>
                  </a:lnTo>
                  <a:lnTo>
                    <a:pt x="14" y="39"/>
                  </a:lnTo>
                  <a:lnTo>
                    <a:pt x="12" y="37"/>
                  </a:lnTo>
                  <a:lnTo>
                    <a:pt x="10" y="33"/>
                  </a:lnTo>
                  <a:lnTo>
                    <a:pt x="9" y="29"/>
                  </a:lnTo>
                  <a:lnTo>
                    <a:pt x="9" y="25"/>
                  </a:lnTo>
                  <a:lnTo>
                    <a:pt x="9"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2" name="Freeform 666"/>
            <p:cNvSpPr>
              <a:spLocks noChangeAspect="1"/>
            </p:cNvSpPr>
            <p:nvPr/>
          </p:nvSpPr>
          <p:spPr bwMode="auto">
            <a:xfrm>
              <a:off x="2236" y="3841"/>
              <a:ext cx="33" cy="44"/>
            </a:xfrm>
            <a:custGeom>
              <a:avLst/>
              <a:gdLst>
                <a:gd name="T0" fmla="*/ 14 w 33"/>
                <a:gd name="T1" fmla="*/ 11 h 44"/>
                <a:gd name="T2" fmla="*/ 14 w 33"/>
                <a:gd name="T3" fmla="*/ 0 h 44"/>
                <a:gd name="T4" fmla="*/ 0 w 33"/>
                <a:gd name="T5" fmla="*/ 1 h 44"/>
                <a:gd name="T6" fmla="*/ 0 w 33"/>
                <a:gd name="T7" fmla="*/ 4 h 44"/>
                <a:gd name="T8" fmla="*/ 2 w 33"/>
                <a:gd name="T9" fmla="*/ 4 h 44"/>
                <a:gd name="T10" fmla="*/ 4 w 33"/>
                <a:gd name="T11" fmla="*/ 4 h 44"/>
                <a:gd name="T12" fmla="*/ 5 w 33"/>
                <a:gd name="T13" fmla="*/ 4 h 44"/>
                <a:gd name="T14" fmla="*/ 6 w 33"/>
                <a:gd name="T15" fmla="*/ 5 h 44"/>
                <a:gd name="T16" fmla="*/ 7 w 33"/>
                <a:gd name="T17" fmla="*/ 6 h 44"/>
                <a:gd name="T18" fmla="*/ 7 w 33"/>
                <a:gd name="T19" fmla="*/ 7 h 44"/>
                <a:gd name="T20" fmla="*/ 7 w 33"/>
                <a:gd name="T21" fmla="*/ 8 h 44"/>
                <a:gd name="T22" fmla="*/ 8 w 33"/>
                <a:gd name="T23" fmla="*/ 9 h 44"/>
                <a:gd name="T24" fmla="*/ 8 w 33"/>
                <a:gd name="T25" fmla="*/ 36 h 44"/>
                <a:gd name="T26" fmla="*/ 7 w 33"/>
                <a:gd name="T27" fmla="*/ 39 h 44"/>
                <a:gd name="T28" fmla="*/ 6 w 33"/>
                <a:gd name="T29" fmla="*/ 40 h 44"/>
                <a:gd name="T30" fmla="*/ 4 w 33"/>
                <a:gd name="T31" fmla="*/ 41 h 44"/>
                <a:gd name="T32" fmla="*/ 0 w 33"/>
                <a:gd name="T33" fmla="*/ 41 h 44"/>
                <a:gd name="T34" fmla="*/ 0 w 33"/>
                <a:gd name="T35" fmla="*/ 44 h 44"/>
                <a:gd name="T36" fmla="*/ 6 w 33"/>
                <a:gd name="T37" fmla="*/ 44 h 44"/>
                <a:gd name="T38" fmla="*/ 11 w 33"/>
                <a:gd name="T39" fmla="*/ 43 h 44"/>
                <a:gd name="T40" fmla="*/ 17 w 33"/>
                <a:gd name="T41" fmla="*/ 44 h 44"/>
                <a:gd name="T42" fmla="*/ 24 w 33"/>
                <a:gd name="T43" fmla="*/ 44 h 44"/>
                <a:gd name="T44" fmla="*/ 24 w 33"/>
                <a:gd name="T45" fmla="*/ 41 h 44"/>
                <a:gd name="T46" fmla="*/ 22 w 33"/>
                <a:gd name="T47" fmla="*/ 41 h 44"/>
                <a:gd name="T48" fmla="*/ 17 w 33"/>
                <a:gd name="T49" fmla="*/ 40 h 44"/>
                <a:gd name="T50" fmla="*/ 15 w 33"/>
                <a:gd name="T51" fmla="*/ 40 h 44"/>
                <a:gd name="T52" fmla="*/ 14 w 33"/>
                <a:gd name="T53" fmla="*/ 38 h 44"/>
                <a:gd name="T54" fmla="*/ 14 w 33"/>
                <a:gd name="T55" fmla="*/ 36 h 44"/>
                <a:gd name="T56" fmla="*/ 14 w 33"/>
                <a:gd name="T57" fmla="*/ 21 h 44"/>
                <a:gd name="T58" fmla="*/ 15 w 33"/>
                <a:gd name="T59" fmla="*/ 14 h 44"/>
                <a:gd name="T60" fmla="*/ 17 w 33"/>
                <a:gd name="T61" fmla="*/ 8 h 44"/>
                <a:gd name="T62" fmla="*/ 21 w 33"/>
                <a:gd name="T63" fmla="*/ 3 h 44"/>
                <a:gd name="T64" fmla="*/ 26 w 33"/>
                <a:gd name="T65" fmla="*/ 2 h 44"/>
                <a:gd name="T66" fmla="*/ 27 w 33"/>
                <a:gd name="T67" fmla="*/ 2 h 44"/>
                <a:gd name="T68" fmla="*/ 26 w 33"/>
                <a:gd name="T69" fmla="*/ 2 h 44"/>
                <a:gd name="T70" fmla="*/ 26 w 33"/>
                <a:gd name="T71" fmla="*/ 3 h 44"/>
                <a:gd name="T72" fmla="*/ 25 w 33"/>
                <a:gd name="T73" fmla="*/ 4 h 44"/>
                <a:gd name="T74" fmla="*/ 25 w 33"/>
                <a:gd name="T75" fmla="*/ 6 h 44"/>
                <a:gd name="T76" fmla="*/ 25 w 33"/>
                <a:gd name="T77" fmla="*/ 8 h 44"/>
                <a:gd name="T78" fmla="*/ 26 w 33"/>
                <a:gd name="T79" fmla="*/ 9 h 44"/>
                <a:gd name="T80" fmla="*/ 27 w 33"/>
                <a:gd name="T81" fmla="*/ 10 h 44"/>
                <a:gd name="T82" fmla="*/ 29 w 33"/>
                <a:gd name="T83" fmla="*/ 10 h 44"/>
                <a:gd name="T84" fmla="*/ 30 w 33"/>
                <a:gd name="T85" fmla="*/ 10 h 44"/>
                <a:gd name="T86" fmla="*/ 32 w 33"/>
                <a:gd name="T87" fmla="*/ 9 h 44"/>
                <a:gd name="T88" fmla="*/ 33 w 33"/>
                <a:gd name="T89" fmla="*/ 8 h 44"/>
                <a:gd name="T90" fmla="*/ 33 w 33"/>
                <a:gd name="T91" fmla="*/ 6 h 44"/>
                <a:gd name="T92" fmla="*/ 33 w 33"/>
                <a:gd name="T93" fmla="*/ 3 h 44"/>
                <a:gd name="T94" fmla="*/ 31 w 33"/>
                <a:gd name="T95" fmla="*/ 2 h 44"/>
                <a:gd name="T96" fmla="*/ 29 w 33"/>
                <a:gd name="T97" fmla="*/ 0 h 44"/>
                <a:gd name="T98" fmla="*/ 26 w 33"/>
                <a:gd name="T99" fmla="*/ 0 h 44"/>
                <a:gd name="T100" fmla="*/ 23 w 33"/>
                <a:gd name="T101" fmla="*/ 0 h 44"/>
                <a:gd name="T102" fmla="*/ 21 w 33"/>
                <a:gd name="T103" fmla="*/ 1 h 44"/>
                <a:gd name="T104" fmla="*/ 19 w 33"/>
                <a:gd name="T105" fmla="*/ 2 h 44"/>
                <a:gd name="T106" fmla="*/ 18 w 33"/>
                <a:gd name="T107" fmla="*/ 4 h 44"/>
                <a:gd name="T108" fmla="*/ 16 w 33"/>
                <a:gd name="T109" fmla="*/ 5 h 44"/>
                <a:gd name="T110" fmla="*/ 15 w 33"/>
                <a:gd name="T111" fmla="*/ 7 h 44"/>
                <a:gd name="T112" fmla="*/ 14 w 33"/>
                <a:gd name="T113" fmla="*/ 9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1"/>
                  </a:lnTo>
                  <a:lnTo>
                    <a:pt x="0" y="4"/>
                  </a:lnTo>
                  <a:lnTo>
                    <a:pt x="2" y="4"/>
                  </a:lnTo>
                  <a:lnTo>
                    <a:pt x="4" y="4"/>
                  </a:lnTo>
                  <a:lnTo>
                    <a:pt x="5" y="4"/>
                  </a:lnTo>
                  <a:lnTo>
                    <a:pt x="6" y="5"/>
                  </a:lnTo>
                  <a:lnTo>
                    <a:pt x="7" y="6"/>
                  </a:lnTo>
                  <a:lnTo>
                    <a:pt x="7" y="7"/>
                  </a:lnTo>
                  <a:lnTo>
                    <a:pt x="7" y="8"/>
                  </a:lnTo>
                  <a:lnTo>
                    <a:pt x="8" y="9"/>
                  </a:lnTo>
                  <a:lnTo>
                    <a:pt x="8" y="36"/>
                  </a:lnTo>
                  <a:lnTo>
                    <a:pt x="7" y="39"/>
                  </a:lnTo>
                  <a:lnTo>
                    <a:pt x="6" y="40"/>
                  </a:lnTo>
                  <a:lnTo>
                    <a:pt x="4" y="41"/>
                  </a:lnTo>
                  <a:lnTo>
                    <a:pt x="0" y="41"/>
                  </a:lnTo>
                  <a:lnTo>
                    <a:pt x="0" y="44"/>
                  </a:lnTo>
                  <a:lnTo>
                    <a:pt x="6" y="44"/>
                  </a:lnTo>
                  <a:lnTo>
                    <a:pt x="11" y="43"/>
                  </a:lnTo>
                  <a:lnTo>
                    <a:pt x="17" y="44"/>
                  </a:lnTo>
                  <a:lnTo>
                    <a:pt x="24" y="44"/>
                  </a:lnTo>
                  <a:lnTo>
                    <a:pt x="24" y="41"/>
                  </a:lnTo>
                  <a:lnTo>
                    <a:pt x="22" y="41"/>
                  </a:lnTo>
                  <a:lnTo>
                    <a:pt x="17" y="40"/>
                  </a:lnTo>
                  <a:lnTo>
                    <a:pt x="15" y="40"/>
                  </a:lnTo>
                  <a:lnTo>
                    <a:pt x="14" y="38"/>
                  </a:lnTo>
                  <a:lnTo>
                    <a:pt x="14" y="36"/>
                  </a:lnTo>
                  <a:lnTo>
                    <a:pt x="14" y="21"/>
                  </a:lnTo>
                  <a:lnTo>
                    <a:pt x="15" y="14"/>
                  </a:lnTo>
                  <a:lnTo>
                    <a:pt x="17" y="8"/>
                  </a:lnTo>
                  <a:lnTo>
                    <a:pt x="21" y="3"/>
                  </a:lnTo>
                  <a:lnTo>
                    <a:pt x="26" y="2"/>
                  </a:lnTo>
                  <a:lnTo>
                    <a:pt x="27" y="2"/>
                  </a:lnTo>
                  <a:lnTo>
                    <a:pt x="26" y="2"/>
                  </a:lnTo>
                  <a:lnTo>
                    <a:pt x="26" y="3"/>
                  </a:lnTo>
                  <a:lnTo>
                    <a:pt x="25" y="4"/>
                  </a:lnTo>
                  <a:lnTo>
                    <a:pt x="25" y="6"/>
                  </a:lnTo>
                  <a:lnTo>
                    <a:pt x="25" y="8"/>
                  </a:lnTo>
                  <a:lnTo>
                    <a:pt x="26" y="9"/>
                  </a:lnTo>
                  <a:lnTo>
                    <a:pt x="27" y="10"/>
                  </a:lnTo>
                  <a:lnTo>
                    <a:pt x="29" y="10"/>
                  </a:lnTo>
                  <a:lnTo>
                    <a:pt x="30" y="10"/>
                  </a:lnTo>
                  <a:lnTo>
                    <a:pt x="32" y="9"/>
                  </a:lnTo>
                  <a:lnTo>
                    <a:pt x="33" y="8"/>
                  </a:lnTo>
                  <a:lnTo>
                    <a:pt x="33" y="6"/>
                  </a:lnTo>
                  <a:lnTo>
                    <a:pt x="33" y="3"/>
                  </a:lnTo>
                  <a:lnTo>
                    <a:pt x="31" y="2"/>
                  </a:lnTo>
                  <a:lnTo>
                    <a:pt x="29" y="0"/>
                  </a:lnTo>
                  <a:lnTo>
                    <a:pt x="26" y="0"/>
                  </a:lnTo>
                  <a:lnTo>
                    <a:pt x="23" y="0"/>
                  </a:lnTo>
                  <a:lnTo>
                    <a:pt x="21" y="1"/>
                  </a:lnTo>
                  <a:lnTo>
                    <a:pt x="19" y="2"/>
                  </a:lnTo>
                  <a:lnTo>
                    <a:pt x="18" y="4"/>
                  </a:lnTo>
                  <a:lnTo>
                    <a:pt x="16" y="5"/>
                  </a:lnTo>
                  <a:lnTo>
                    <a:pt x="15" y="7"/>
                  </a:lnTo>
                  <a:lnTo>
                    <a:pt x="14"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3" name="Freeform 667"/>
            <p:cNvSpPr>
              <a:spLocks noChangeAspect="1"/>
            </p:cNvSpPr>
            <p:nvPr/>
          </p:nvSpPr>
          <p:spPr bwMode="auto">
            <a:xfrm>
              <a:off x="2275" y="3817"/>
              <a:ext cx="55" cy="68"/>
            </a:xfrm>
            <a:custGeom>
              <a:avLst/>
              <a:gdLst>
                <a:gd name="T0" fmla="*/ 55 w 55"/>
                <a:gd name="T1" fmla="*/ 42 h 68"/>
                <a:gd name="T2" fmla="*/ 53 w 55"/>
                <a:gd name="T3" fmla="*/ 42 h 68"/>
                <a:gd name="T4" fmla="*/ 52 w 55"/>
                <a:gd name="T5" fmla="*/ 46 h 68"/>
                <a:gd name="T6" fmla="*/ 51 w 55"/>
                <a:gd name="T7" fmla="*/ 50 h 68"/>
                <a:gd name="T8" fmla="*/ 50 w 55"/>
                <a:gd name="T9" fmla="*/ 54 h 68"/>
                <a:gd name="T10" fmla="*/ 49 w 55"/>
                <a:gd name="T11" fmla="*/ 57 h 68"/>
                <a:gd name="T12" fmla="*/ 46 w 55"/>
                <a:gd name="T13" fmla="*/ 60 h 68"/>
                <a:gd name="T14" fmla="*/ 43 w 55"/>
                <a:gd name="T15" fmla="*/ 63 h 68"/>
                <a:gd name="T16" fmla="*/ 38 w 55"/>
                <a:gd name="T17" fmla="*/ 64 h 68"/>
                <a:gd name="T18" fmla="*/ 33 w 55"/>
                <a:gd name="T19" fmla="*/ 65 h 68"/>
                <a:gd name="T20" fmla="*/ 24 w 55"/>
                <a:gd name="T21" fmla="*/ 65 h 68"/>
                <a:gd name="T22" fmla="*/ 22 w 55"/>
                <a:gd name="T23" fmla="*/ 65 h 68"/>
                <a:gd name="T24" fmla="*/ 20 w 55"/>
                <a:gd name="T25" fmla="*/ 64 h 68"/>
                <a:gd name="T26" fmla="*/ 20 w 55"/>
                <a:gd name="T27" fmla="*/ 63 h 68"/>
                <a:gd name="T28" fmla="*/ 19 w 55"/>
                <a:gd name="T29" fmla="*/ 61 h 68"/>
                <a:gd name="T30" fmla="*/ 19 w 55"/>
                <a:gd name="T31" fmla="*/ 8 h 68"/>
                <a:gd name="T32" fmla="*/ 19 w 55"/>
                <a:gd name="T33" fmla="*/ 6 h 68"/>
                <a:gd name="T34" fmla="*/ 20 w 55"/>
                <a:gd name="T35" fmla="*/ 5 h 68"/>
                <a:gd name="T36" fmla="*/ 20 w 55"/>
                <a:gd name="T37" fmla="*/ 5 h 68"/>
                <a:gd name="T38" fmla="*/ 21 w 55"/>
                <a:gd name="T39" fmla="*/ 4 h 68"/>
                <a:gd name="T40" fmla="*/ 22 w 55"/>
                <a:gd name="T41" fmla="*/ 3 h 68"/>
                <a:gd name="T42" fmla="*/ 23 w 55"/>
                <a:gd name="T43" fmla="*/ 3 h 68"/>
                <a:gd name="T44" fmla="*/ 26 w 55"/>
                <a:gd name="T45" fmla="*/ 3 h 68"/>
                <a:gd name="T46" fmla="*/ 29 w 55"/>
                <a:gd name="T47" fmla="*/ 3 h 68"/>
                <a:gd name="T48" fmla="*/ 32 w 55"/>
                <a:gd name="T49" fmla="*/ 3 h 68"/>
                <a:gd name="T50" fmla="*/ 32 w 55"/>
                <a:gd name="T51" fmla="*/ 0 h 68"/>
                <a:gd name="T52" fmla="*/ 29 w 55"/>
                <a:gd name="T53" fmla="*/ 0 h 68"/>
                <a:gd name="T54" fmla="*/ 24 w 55"/>
                <a:gd name="T55" fmla="*/ 0 h 68"/>
                <a:gd name="T56" fmla="*/ 19 w 55"/>
                <a:gd name="T57" fmla="*/ 0 h 68"/>
                <a:gd name="T58" fmla="*/ 15 w 55"/>
                <a:gd name="T59" fmla="*/ 0 h 68"/>
                <a:gd name="T60" fmla="*/ 12 w 55"/>
                <a:gd name="T61" fmla="*/ 0 h 68"/>
                <a:gd name="T62" fmla="*/ 8 w 55"/>
                <a:gd name="T63" fmla="*/ 0 h 68"/>
                <a:gd name="T64" fmla="*/ 4 w 55"/>
                <a:gd name="T65" fmla="*/ 0 h 68"/>
                <a:gd name="T66" fmla="*/ 0 w 55"/>
                <a:gd name="T67" fmla="*/ 0 h 68"/>
                <a:gd name="T68" fmla="*/ 0 w 55"/>
                <a:gd name="T69" fmla="*/ 3 h 68"/>
                <a:gd name="T70" fmla="*/ 3 w 55"/>
                <a:gd name="T71" fmla="*/ 3 h 68"/>
                <a:gd name="T72" fmla="*/ 7 w 55"/>
                <a:gd name="T73" fmla="*/ 3 h 68"/>
                <a:gd name="T74" fmla="*/ 10 w 55"/>
                <a:gd name="T75" fmla="*/ 4 h 68"/>
                <a:gd name="T76" fmla="*/ 10 w 55"/>
                <a:gd name="T77" fmla="*/ 5 h 68"/>
                <a:gd name="T78" fmla="*/ 11 w 55"/>
                <a:gd name="T79" fmla="*/ 7 h 68"/>
                <a:gd name="T80" fmla="*/ 11 w 55"/>
                <a:gd name="T81" fmla="*/ 60 h 68"/>
                <a:gd name="T82" fmla="*/ 10 w 55"/>
                <a:gd name="T83" fmla="*/ 62 h 68"/>
                <a:gd name="T84" fmla="*/ 10 w 55"/>
                <a:gd name="T85" fmla="*/ 64 h 68"/>
                <a:gd name="T86" fmla="*/ 7 w 55"/>
                <a:gd name="T87" fmla="*/ 64 h 68"/>
                <a:gd name="T88" fmla="*/ 3 w 55"/>
                <a:gd name="T89" fmla="*/ 65 h 68"/>
                <a:gd name="T90" fmla="*/ 0 w 55"/>
                <a:gd name="T91" fmla="*/ 65 h 68"/>
                <a:gd name="T92" fmla="*/ 0 w 55"/>
                <a:gd name="T93" fmla="*/ 68 h 68"/>
                <a:gd name="T94" fmla="*/ 52 w 55"/>
                <a:gd name="T95" fmla="*/ 68 h 68"/>
                <a:gd name="T96" fmla="*/ 55 w 55"/>
                <a:gd name="T97"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68">
                  <a:moveTo>
                    <a:pt x="55" y="42"/>
                  </a:moveTo>
                  <a:lnTo>
                    <a:pt x="53" y="42"/>
                  </a:lnTo>
                  <a:lnTo>
                    <a:pt x="52" y="46"/>
                  </a:lnTo>
                  <a:lnTo>
                    <a:pt x="51" y="50"/>
                  </a:lnTo>
                  <a:lnTo>
                    <a:pt x="50" y="54"/>
                  </a:lnTo>
                  <a:lnTo>
                    <a:pt x="49" y="57"/>
                  </a:lnTo>
                  <a:lnTo>
                    <a:pt x="46" y="60"/>
                  </a:lnTo>
                  <a:lnTo>
                    <a:pt x="43" y="63"/>
                  </a:lnTo>
                  <a:lnTo>
                    <a:pt x="38" y="64"/>
                  </a:lnTo>
                  <a:lnTo>
                    <a:pt x="33" y="65"/>
                  </a:lnTo>
                  <a:lnTo>
                    <a:pt x="24" y="65"/>
                  </a:lnTo>
                  <a:lnTo>
                    <a:pt x="22" y="65"/>
                  </a:lnTo>
                  <a:lnTo>
                    <a:pt x="20" y="64"/>
                  </a:lnTo>
                  <a:lnTo>
                    <a:pt x="20" y="63"/>
                  </a:lnTo>
                  <a:lnTo>
                    <a:pt x="19" y="61"/>
                  </a:lnTo>
                  <a:lnTo>
                    <a:pt x="19" y="8"/>
                  </a:lnTo>
                  <a:lnTo>
                    <a:pt x="19" y="6"/>
                  </a:lnTo>
                  <a:lnTo>
                    <a:pt x="20" y="5"/>
                  </a:lnTo>
                  <a:lnTo>
                    <a:pt x="20" y="5"/>
                  </a:lnTo>
                  <a:lnTo>
                    <a:pt x="21" y="4"/>
                  </a:lnTo>
                  <a:lnTo>
                    <a:pt x="22" y="3"/>
                  </a:lnTo>
                  <a:lnTo>
                    <a:pt x="23" y="3"/>
                  </a:lnTo>
                  <a:lnTo>
                    <a:pt x="26" y="3"/>
                  </a:lnTo>
                  <a:lnTo>
                    <a:pt x="29" y="3"/>
                  </a:lnTo>
                  <a:lnTo>
                    <a:pt x="32" y="3"/>
                  </a:lnTo>
                  <a:lnTo>
                    <a:pt x="32" y="0"/>
                  </a:lnTo>
                  <a:lnTo>
                    <a:pt x="29" y="0"/>
                  </a:lnTo>
                  <a:lnTo>
                    <a:pt x="24" y="0"/>
                  </a:lnTo>
                  <a:lnTo>
                    <a:pt x="19" y="0"/>
                  </a:lnTo>
                  <a:lnTo>
                    <a:pt x="15" y="0"/>
                  </a:lnTo>
                  <a:lnTo>
                    <a:pt x="12" y="0"/>
                  </a:lnTo>
                  <a:lnTo>
                    <a:pt x="8" y="0"/>
                  </a:lnTo>
                  <a:lnTo>
                    <a:pt x="4" y="0"/>
                  </a:lnTo>
                  <a:lnTo>
                    <a:pt x="0" y="0"/>
                  </a:lnTo>
                  <a:lnTo>
                    <a:pt x="0" y="3"/>
                  </a:lnTo>
                  <a:lnTo>
                    <a:pt x="3" y="3"/>
                  </a:lnTo>
                  <a:lnTo>
                    <a:pt x="7" y="3"/>
                  </a:lnTo>
                  <a:lnTo>
                    <a:pt x="10" y="4"/>
                  </a:lnTo>
                  <a:lnTo>
                    <a:pt x="10" y="5"/>
                  </a:lnTo>
                  <a:lnTo>
                    <a:pt x="11" y="7"/>
                  </a:lnTo>
                  <a:lnTo>
                    <a:pt x="11" y="60"/>
                  </a:lnTo>
                  <a:lnTo>
                    <a:pt x="10" y="62"/>
                  </a:lnTo>
                  <a:lnTo>
                    <a:pt x="10" y="64"/>
                  </a:lnTo>
                  <a:lnTo>
                    <a:pt x="7" y="64"/>
                  </a:lnTo>
                  <a:lnTo>
                    <a:pt x="3" y="65"/>
                  </a:lnTo>
                  <a:lnTo>
                    <a:pt x="0" y="65"/>
                  </a:lnTo>
                  <a:lnTo>
                    <a:pt x="0" y="68"/>
                  </a:lnTo>
                  <a:lnTo>
                    <a:pt x="52" y="68"/>
                  </a:lnTo>
                  <a:lnTo>
                    <a:pt x="55"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4" name="Freeform 668"/>
            <p:cNvSpPr>
              <a:spLocks noChangeAspect="1" noEditPoints="1"/>
            </p:cNvSpPr>
            <p:nvPr/>
          </p:nvSpPr>
          <p:spPr bwMode="auto">
            <a:xfrm>
              <a:off x="2337" y="3840"/>
              <a:ext cx="44" cy="46"/>
            </a:xfrm>
            <a:custGeom>
              <a:avLst/>
              <a:gdLst>
                <a:gd name="T0" fmla="*/ 44 w 44"/>
                <a:gd name="T1" fmla="*/ 23 h 46"/>
                <a:gd name="T2" fmla="*/ 44 w 44"/>
                <a:gd name="T3" fmla="*/ 19 h 46"/>
                <a:gd name="T4" fmla="*/ 43 w 44"/>
                <a:gd name="T5" fmla="*/ 14 h 46"/>
                <a:gd name="T6" fmla="*/ 40 w 44"/>
                <a:gd name="T7" fmla="*/ 10 h 46"/>
                <a:gd name="T8" fmla="*/ 38 w 44"/>
                <a:gd name="T9" fmla="*/ 7 h 46"/>
                <a:gd name="T10" fmla="*/ 35 w 44"/>
                <a:gd name="T11" fmla="*/ 4 h 46"/>
                <a:gd name="T12" fmla="*/ 31 w 44"/>
                <a:gd name="T13" fmla="*/ 2 h 46"/>
                <a:gd name="T14" fmla="*/ 27 w 44"/>
                <a:gd name="T15" fmla="*/ 1 h 46"/>
                <a:gd name="T16" fmla="*/ 22 w 44"/>
                <a:gd name="T17" fmla="*/ 0 h 46"/>
                <a:gd name="T18" fmla="*/ 18 w 44"/>
                <a:gd name="T19" fmla="*/ 1 h 46"/>
                <a:gd name="T20" fmla="*/ 14 w 44"/>
                <a:gd name="T21" fmla="*/ 2 h 46"/>
                <a:gd name="T22" fmla="*/ 10 w 44"/>
                <a:gd name="T23" fmla="*/ 4 h 46"/>
                <a:gd name="T24" fmla="*/ 7 w 44"/>
                <a:gd name="T25" fmla="*/ 7 h 46"/>
                <a:gd name="T26" fmla="*/ 4 w 44"/>
                <a:gd name="T27" fmla="*/ 11 h 46"/>
                <a:gd name="T28" fmla="*/ 2 w 44"/>
                <a:gd name="T29" fmla="*/ 15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2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9 w 44"/>
                <a:gd name="T63" fmla="*/ 29 h 46"/>
                <a:gd name="T64" fmla="*/ 8 w 44"/>
                <a:gd name="T65" fmla="*/ 26 h 46"/>
                <a:gd name="T66" fmla="*/ 8 w 44"/>
                <a:gd name="T67" fmla="*/ 23 h 46"/>
                <a:gd name="T68" fmla="*/ 8 w 44"/>
                <a:gd name="T69" fmla="*/ 20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0" y="10"/>
                  </a:lnTo>
                  <a:lnTo>
                    <a:pt x="38" y="7"/>
                  </a:lnTo>
                  <a:lnTo>
                    <a:pt x="35" y="4"/>
                  </a:lnTo>
                  <a:lnTo>
                    <a:pt x="31" y="2"/>
                  </a:lnTo>
                  <a:lnTo>
                    <a:pt x="27" y="1"/>
                  </a:lnTo>
                  <a:lnTo>
                    <a:pt x="22"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2" y="32"/>
                  </a:lnTo>
                  <a:lnTo>
                    <a:pt x="44" y="23"/>
                  </a:lnTo>
                  <a:close/>
                  <a:moveTo>
                    <a:pt x="22" y="43"/>
                  </a:moveTo>
                  <a:lnTo>
                    <a:pt x="19" y="43"/>
                  </a:lnTo>
                  <a:lnTo>
                    <a:pt x="16" y="42"/>
                  </a:lnTo>
                  <a:lnTo>
                    <a:pt x="13" y="40"/>
                  </a:lnTo>
                  <a:lnTo>
                    <a:pt x="11" y="37"/>
                  </a:lnTo>
                  <a:lnTo>
                    <a:pt x="9" y="33"/>
                  </a:lnTo>
                  <a:lnTo>
                    <a:pt x="9" y="29"/>
                  </a:lnTo>
                  <a:lnTo>
                    <a:pt x="8" y="26"/>
                  </a:lnTo>
                  <a:lnTo>
                    <a:pt x="8" y="23"/>
                  </a:lnTo>
                  <a:lnTo>
                    <a:pt x="8" y="20"/>
                  </a:lnTo>
                  <a:lnTo>
                    <a:pt x="9" y="16"/>
                  </a:lnTo>
                  <a:lnTo>
                    <a:pt x="9" y="12"/>
                  </a:lnTo>
                  <a:lnTo>
                    <a:pt x="11" y="9"/>
                  </a:lnTo>
                  <a:lnTo>
                    <a:pt x="13" y="6"/>
                  </a:lnTo>
                  <a:lnTo>
                    <a:pt x="16" y="4"/>
                  </a:lnTo>
                  <a:lnTo>
                    <a:pt x="19" y="3"/>
                  </a:lnTo>
                  <a:lnTo>
                    <a:pt x="22" y="2"/>
                  </a:lnTo>
                  <a:lnTo>
                    <a:pt x="25" y="3"/>
                  </a:lnTo>
                  <a:lnTo>
                    <a:pt x="28" y="4"/>
                  </a:lnTo>
                  <a:lnTo>
                    <a:pt x="31" y="6"/>
                  </a:lnTo>
                  <a:lnTo>
                    <a:pt x="33"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5" name="Freeform 669"/>
            <p:cNvSpPr>
              <a:spLocks noChangeAspect="1" noEditPoints="1"/>
            </p:cNvSpPr>
            <p:nvPr/>
          </p:nvSpPr>
          <p:spPr bwMode="auto">
            <a:xfrm>
              <a:off x="2390" y="3840"/>
              <a:ext cx="44" cy="46"/>
            </a:xfrm>
            <a:custGeom>
              <a:avLst/>
              <a:gdLst>
                <a:gd name="T0" fmla="*/ 44 w 44"/>
                <a:gd name="T1" fmla="*/ 23 h 46"/>
                <a:gd name="T2" fmla="*/ 43 w 44"/>
                <a:gd name="T3" fmla="*/ 19 h 46"/>
                <a:gd name="T4" fmla="*/ 42 w 44"/>
                <a:gd name="T5" fmla="*/ 14 h 46"/>
                <a:gd name="T6" fmla="*/ 40 w 44"/>
                <a:gd name="T7" fmla="*/ 10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3 w 44"/>
                <a:gd name="T27" fmla="*/ 11 h 46"/>
                <a:gd name="T28" fmla="*/ 1 w 44"/>
                <a:gd name="T29" fmla="*/ 15 h 46"/>
                <a:gd name="T30" fmla="*/ 0 w 44"/>
                <a:gd name="T31" fmla="*/ 19 h 46"/>
                <a:gd name="T32" fmla="*/ 0 w 44"/>
                <a:gd name="T33" fmla="*/ 23 h 46"/>
                <a:gd name="T34" fmla="*/ 2 w 44"/>
                <a:gd name="T35" fmla="*/ 32 h 46"/>
                <a:gd name="T36" fmla="*/ 6 w 44"/>
                <a:gd name="T37" fmla="*/ 39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2 h 46"/>
                <a:gd name="T74" fmla="*/ 10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5 w 44"/>
                <a:gd name="T95" fmla="*/ 16 h 46"/>
                <a:gd name="T96" fmla="*/ 36 w 44"/>
                <a:gd name="T97" fmla="*/ 20 h 46"/>
                <a:gd name="T98" fmla="*/ 36 w 44"/>
                <a:gd name="T99" fmla="*/ 23 h 46"/>
                <a:gd name="T100" fmla="*/ 36 w 44"/>
                <a:gd name="T101" fmla="*/ 26 h 46"/>
                <a:gd name="T102" fmla="*/ 35 w 44"/>
                <a:gd name="T103" fmla="*/ 29 h 46"/>
                <a:gd name="T104" fmla="*/ 35 w 44"/>
                <a:gd name="T105" fmla="*/ 33 h 46"/>
                <a:gd name="T106" fmla="*/ 33 w 44"/>
                <a:gd name="T107" fmla="*/ 36 h 46"/>
                <a:gd name="T108" fmla="*/ 31 w 44"/>
                <a:gd name="T109" fmla="*/ 39 h 46"/>
                <a:gd name="T110" fmla="*/ 29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3" y="19"/>
                  </a:lnTo>
                  <a:lnTo>
                    <a:pt x="42" y="14"/>
                  </a:lnTo>
                  <a:lnTo>
                    <a:pt x="40" y="10"/>
                  </a:lnTo>
                  <a:lnTo>
                    <a:pt x="37" y="7"/>
                  </a:lnTo>
                  <a:lnTo>
                    <a:pt x="34" y="4"/>
                  </a:lnTo>
                  <a:lnTo>
                    <a:pt x="30" y="2"/>
                  </a:lnTo>
                  <a:lnTo>
                    <a:pt x="26" y="1"/>
                  </a:lnTo>
                  <a:lnTo>
                    <a:pt x="22" y="0"/>
                  </a:lnTo>
                  <a:lnTo>
                    <a:pt x="17" y="1"/>
                  </a:lnTo>
                  <a:lnTo>
                    <a:pt x="13" y="2"/>
                  </a:lnTo>
                  <a:lnTo>
                    <a:pt x="9" y="4"/>
                  </a:lnTo>
                  <a:lnTo>
                    <a:pt x="6" y="7"/>
                  </a:lnTo>
                  <a:lnTo>
                    <a:pt x="3" y="11"/>
                  </a:lnTo>
                  <a:lnTo>
                    <a:pt x="1" y="15"/>
                  </a:lnTo>
                  <a:lnTo>
                    <a:pt x="0" y="19"/>
                  </a:lnTo>
                  <a:lnTo>
                    <a:pt x="0" y="23"/>
                  </a:lnTo>
                  <a:lnTo>
                    <a:pt x="2" y="32"/>
                  </a:lnTo>
                  <a:lnTo>
                    <a:pt x="6" y="39"/>
                  </a:lnTo>
                  <a:lnTo>
                    <a:pt x="13" y="44"/>
                  </a:lnTo>
                  <a:lnTo>
                    <a:pt x="22" y="46"/>
                  </a:lnTo>
                  <a:lnTo>
                    <a:pt x="30" y="44"/>
                  </a:lnTo>
                  <a:lnTo>
                    <a:pt x="37" y="39"/>
                  </a:lnTo>
                  <a:lnTo>
                    <a:pt x="42" y="32"/>
                  </a:lnTo>
                  <a:lnTo>
                    <a:pt x="44" y="23"/>
                  </a:lnTo>
                  <a:close/>
                  <a:moveTo>
                    <a:pt x="22" y="43"/>
                  </a:moveTo>
                  <a:lnTo>
                    <a:pt x="19" y="43"/>
                  </a:lnTo>
                  <a:lnTo>
                    <a:pt x="16" y="42"/>
                  </a:lnTo>
                  <a:lnTo>
                    <a:pt x="13" y="40"/>
                  </a:lnTo>
                  <a:lnTo>
                    <a:pt x="11" y="37"/>
                  </a:lnTo>
                  <a:lnTo>
                    <a:pt x="9" y="33"/>
                  </a:lnTo>
                  <a:lnTo>
                    <a:pt x="8" y="29"/>
                  </a:lnTo>
                  <a:lnTo>
                    <a:pt x="8" y="26"/>
                  </a:lnTo>
                  <a:lnTo>
                    <a:pt x="8" y="23"/>
                  </a:lnTo>
                  <a:lnTo>
                    <a:pt x="8" y="20"/>
                  </a:lnTo>
                  <a:lnTo>
                    <a:pt x="8" y="16"/>
                  </a:lnTo>
                  <a:lnTo>
                    <a:pt x="9" y="12"/>
                  </a:lnTo>
                  <a:lnTo>
                    <a:pt x="10" y="9"/>
                  </a:lnTo>
                  <a:lnTo>
                    <a:pt x="13" y="6"/>
                  </a:lnTo>
                  <a:lnTo>
                    <a:pt x="16" y="4"/>
                  </a:lnTo>
                  <a:lnTo>
                    <a:pt x="19" y="3"/>
                  </a:lnTo>
                  <a:lnTo>
                    <a:pt x="22" y="2"/>
                  </a:lnTo>
                  <a:lnTo>
                    <a:pt x="25" y="3"/>
                  </a:lnTo>
                  <a:lnTo>
                    <a:pt x="28" y="4"/>
                  </a:lnTo>
                  <a:lnTo>
                    <a:pt x="31" y="6"/>
                  </a:lnTo>
                  <a:lnTo>
                    <a:pt x="33" y="9"/>
                  </a:lnTo>
                  <a:lnTo>
                    <a:pt x="35" y="12"/>
                  </a:lnTo>
                  <a:lnTo>
                    <a:pt x="35" y="16"/>
                  </a:lnTo>
                  <a:lnTo>
                    <a:pt x="36" y="20"/>
                  </a:lnTo>
                  <a:lnTo>
                    <a:pt x="36" y="23"/>
                  </a:lnTo>
                  <a:lnTo>
                    <a:pt x="36" y="26"/>
                  </a:lnTo>
                  <a:lnTo>
                    <a:pt x="35" y="29"/>
                  </a:lnTo>
                  <a:lnTo>
                    <a:pt x="35" y="33"/>
                  </a:lnTo>
                  <a:lnTo>
                    <a:pt x="33" y="36"/>
                  </a:lnTo>
                  <a:lnTo>
                    <a:pt x="31" y="39"/>
                  </a:lnTo>
                  <a:lnTo>
                    <a:pt x="29"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670"/>
            <p:cNvSpPr>
              <a:spLocks noChangeAspect="1" noEditPoints="1"/>
            </p:cNvSpPr>
            <p:nvPr/>
          </p:nvSpPr>
          <p:spPr bwMode="auto">
            <a:xfrm>
              <a:off x="2440" y="3841"/>
              <a:ext cx="49" cy="63"/>
            </a:xfrm>
            <a:custGeom>
              <a:avLst/>
              <a:gdLst>
                <a:gd name="T0" fmla="*/ 14 w 49"/>
                <a:gd name="T1" fmla="*/ 0 h 63"/>
                <a:gd name="T2" fmla="*/ 0 w 49"/>
                <a:gd name="T3" fmla="*/ 4 h 63"/>
                <a:gd name="T4" fmla="*/ 6 w 49"/>
                <a:gd name="T5" fmla="*/ 5 h 63"/>
                <a:gd name="T6" fmla="*/ 7 w 49"/>
                <a:gd name="T7" fmla="*/ 9 h 63"/>
                <a:gd name="T8" fmla="*/ 7 w 49"/>
                <a:gd name="T9" fmla="*/ 58 h 63"/>
                <a:gd name="T10" fmla="*/ 4 w 49"/>
                <a:gd name="T11" fmla="*/ 60 h 63"/>
                <a:gd name="T12" fmla="*/ 0 w 49"/>
                <a:gd name="T13" fmla="*/ 63 h 63"/>
                <a:gd name="T14" fmla="*/ 6 w 49"/>
                <a:gd name="T15" fmla="*/ 63 h 63"/>
                <a:gd name="T16" fmla="*/ 11 w 49"/>
                <a:gd name="T17" fmla="*/ 63 h 63"/>
                <a:gd name="T18" fmla="*/ 16 w 49"/>
                <a:gd name="T19" fmla="*/ 63 h 63"/>
                <a:gd name="T20" fmla="*/ 22 w 49"/>
                <a:gd name="T21" fmla="*/ 63 h 63"/>
                <a:gd name="T22" fmla="*/ 18 w 49"/>
                <a:gd name="T23" fmla="*/ 60 h 63"/>
                <a:gd name="T24" fmla="*/ 15 w 49"/>
                <a:gd name="T25" fmla="*/ 58 h 63"/>
                <a:gd name="T26" fmla="*/ 14 w 49"/>
                <a:gd name="T27" fmla="*/ 39 h 63"/>
                <a:gd name="T28" fmla="*/ 15 w 49"/>
                <a:gd name="T29" fmla="*/ 40 h 63"/>
                <a:gd name="T30" fmla="*/ 21 w 49"/>
                <a:gd name="T31" fmla="*/ 44 h 63"/>
                <a:gd name="T32" fmla="*/ 35 w 49"/>
                <a:gd name="T33" fmla="*/ 43 h 63"/>
                <a:gd name="T34" fmla="*/ 47 w 49"/>
                <a:gd name="T35" fmla="*/ 31 h 63"/>
                <a:gd name="T36" fmla="*/ 47 w 49"/>
                <a:gd name="T37" fmla="*/ 13 h 63"/>
                <a:gd name="T38" fmla="*/ 36 w 49"/>
                <a:gd name="T39" fmla="*/ 1 h 63"/>
                <a:gd name="T40" fmla="*/ 23 w 49"/>
                <a:gd name="T41" fmla="*/ 0 h 63"/>
                <a:gd name="T42" fmla="*/ 16 w 49"/>
                <a:gd name="T43" fmla="*/ 4 h 63"/>
                <a:gd name="T44" fmla="*/ 14 w 49"/>
                <a:gd name="T45" fmla="*/ 32 h 63"/>
                <a:gd name="T46" fmla="*/ 17 w 49"/>
                <a:gd name="T47" fmla="*/ 7 h 63"/>
                <a:gd name="T48" fmla="*/ 23 w 49"/>
                <a:gd name="T49" fmla="*/ 3 h 63"/>
                <a:gd name="T50" fmla="*/ 32 w 49"/>
                <a:gd name="T51" fmla="*/ 4 h 63"/>
                <a:gd name="T52" fmla="*/ 39 w 49"/>
                <a:gd name="T53" fmla="*/ 14 h 63"/>
                <a:gd name="T54" fmla="*/ 39 w 49"/>
                <a:gd name="T55" fmla="*/ 31 h 63"/>
                <a:gd name="T56" fmla="*/ 31 w 49"/>
                <a:gd name="T57" fmla="*/ 41 h 63"/>
                <a:gd name="T58" fmla="*/ 23 w 49"/>
                <a:gd name="T59" fmla="*/ 42 h 63"/>
                <a:gd name="T60" fmla="*/ 18 w 49"/>
                <a:gd name="T61" fmla="*/ 39 h 63"/>
                <a:gd name="T62" fmla="*/ 15 w 49"/>
                <a:gd name="T63" fmla="*/ 35 h 63"/>
                <a:gd name="T64" fmla="*/ 14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6"/>
                  </a:moveTo>
                  <a:lnTo>
                    <a:pt x="14" y="0"/>
                  </a:lnTo>
                  <a:lnTo>
                    <a:pt x="0" y="1"/>
                  </a:lnTo>
                  <a:lnTo>
                    <a:pt x="0" y="4"/>
                  </a:lnTo>
                  <a:lnTo>
                    <a:pt x="4" y="4"/>
                  </a:lnTo>
                  <a:lnTo>
                    <a:pt x="6" y="5"/>
                  </a:lnTo>
                  <a:lnTo>
                    <a:pt x="7" y="6"/>
                  </a:lnTo>
                  <a:lnTo>
                    <a:pt x="7" y="9"/>
                  </a:lnTo>
                  <a:lnTo>
                    <a:pt x="7" y="56"/>
                  </a:lnTo>
                  <a:lnTo>
                    <a:pt x="7" y="58"/>
                  </a:lnTo>
                  <a:lnTo>
                    <a:pt x="6" y="59"/>
                  </a:lnTo>
                  <a:lnTo>
                    <a:pt x="4" y="60"/>
                  </a:lnTo>
                  <a:lnTo>
                    <a:pt x="0" y="60"/>
                  </a:lnTo>
                  <a:lnTo>
                    <a:pt x="0" y="63"/>
                  </a:lnTo>
                  <a:lnTo>
                    <a:pt x="2" y="63"/>
                  </a:lnTo>
                  <a:lnTo>
                    <a:pt x="6" y="63"/>
                  </a:lnTo>
                  <a:lnTo>
                    <a:pt x="8" y="63"/>
                  </a:lnTo>
                  <a:lnTo>
                    <a:pt x="11" y="63"/>
                  </a:lnTo>
                  <a:lnTo>
                    <a:pt x="13" y="63"/>
                  </a:lnTo>
                  <a:lnTo>
                    <a:pt x="16" y="63"/>
                  </a:lnTo>
                  <a:lnTo>
                    <a:pt x="19" y="63"/>
                  </a:lnTo>
                  <a:lnTo>
                    <a:pt x="22" y="63"/>
                  </a:lnTo>
                  <a:lnTo>
                    <a:pt x="22" y="60"/>
                  </a:lnTo>
                  <a:lnTo>
                    <a:pt x="18" y="60"/>
                  </a:lnTo>
                  <a:lnTo>
                    <a:pt x="16" y="59"/>
                  </a:lnTo>
                  <a:lnTo>
                    <a:pt x="15" y="58"/>
                  </a:lnTo>
                  <a:lnTo>
                    <a:pt x="14" y="56"/>
                  </a:lnTo>
                  <a:lnTo>
                    <a:pt x="14" y="39"/>
                  </a:lnTo>
                  <a:lnTo>
                    <a:pt x="14" y="38"/>
                  </a:lnTo>
                  <a:lnTo>
                    <a:pt x="15" y="40"/>
                  </a:lnTo>
                  <a:lnTo>
                    <a:pt x="18" y="42"/>
                  </a:lnTo>
                  <a:lnTo>
                    <a:pt x="21" y="44"/>
                  </a:lnTo>
                  <a:lnTo>
                    <a:pt x="27" y="45"/>
                  </a:lnTo>
                  <a:lnTo>
                    <a:pt x="35" y="43"/>
                  </a:lnTo>
                  <a:lnTo>
                    <a:pt x="42" y="38"/>
                  </a:lnTo>
                  <a:lnTo>
                    <a:pt x="47" y="31"/>
                  </a:lnTo>
                  <a:lnTo>
                    <a:pt x="49" y="22"/>
                  </a:lnTo>
                  <a:lnTo>
                    <a:pt x="47" y="13"/>
                  </a:lnTo>
                  <a:lnTo>
                    <a:pt x="42" y="6"/>
                  </a:lnTo>
                  <a:lnTo>
                    <a:pt x="36" y="1"/>
                  </a:lnTo>
                  <a:lnTo>
                    <a:pt x="28" y="0"/>
                  </a:lnTo>
                  <a:lnTo>
                    <a:pt x="23" y="0"/>
                  </a:lnTo>
                  <a:lnTo>
                    <a:pt x="19" y="2"/>
                  </a:lnTo>
                  <a:lnTo>
                    <a:pt x="16" y="4"/>
                  </a:lnTo>
                  <a:lnTo>
                    <a:pt x="14" y="6"/>
                  </a:lnTo>
                  <a:close/>
                  <a:moveTo>
                    <a:pt x="14" y="32"/>
                  </a:moveTo>
                  <a:lnTo>
                    <a:pt x="14" y="10"/>
                  </a:lnTo>
                  <a:lnTo>
                    <a:pt x="17" y="7"/>
                  </a:lnTo>
                  <a:lnTo>
                    <a:pt x="20" y="4"/>
                  </a:lnTo>
                  <a:lnTo>
                    <a:pt x="23" y="3"/>
                  </a:lnTo>
                  <a:lnTo>
                    <a:pt x="27" y="2"/>
                  </a:lnTo>
                  <a:lnTo>
                    <a:pt x="32" y="4"/>
                  </a:lnTo>
                  <a:lnTo>
                    <a:pt x="37" y="8"/>
                  </a:lnTo>
                  <a:lnTo>
                    <a:pt x="39" y="14"/>
                  </a:lnTo>
                  <a:lnTo>
                    <a:pt x="40" y="22"/>
                  </a:lnTo>
                  <a:lnTo>
                    <a:pt x="39" y="31"/>
                  </a:lnTo>
                  <a:lnTo>
                    <a:pt x="36" y="37"/>
                  </a:lnTo>
                  <a:lnTo>
                    <a:pt x="31" y="41"/>
                  </a:lnTo>
                  <a:lnTo>
                    <a:pt x="26" y="43"/>
                  </a:lnTo>
                  <a:lnTo>
                    <a:pt x="23" y="42"/>
                  </a:lnTo>
                  <a:lnTo>
                    <a:pt x="20" y="41"/>
                  </a:lnTo>
                  <a:lnTo>
                    <a:pt x="18" y="39"/>
                  </a:lnTo>
                  <a:lnTo>
                    <a:pt x="16" y="37"/>
                  </a:lnTo>
                  <a:lnTo>
                    <a:pt x="15" y="35"/>
                  </a:lnTo>
                  <a:lnTo>
                    <a:pt x="14" y="34"/>
                  </a:lnTo>
                  <a:lnTo>
                    <a:pt x="14" y="34"/>
                  </a:lnTo>
                  <a:lnTo>
                    <a:pt x="14"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671"/>
            <p:cNvSpPr>
              <a:spLocks noChangeAspect="1"/>
            </p:cNvSpPr>
            <p:nvPr/>
          </p:nvSpPr>
          <p:spPr bwMode="auto">
            <a:xfrm>
              <a:off x="710" y="3971"/>
              <a:ext cx="33" cy="53"/>
            </a:xfrm>
            <a:custGeom>
              <a:avLst/>
              <a:gdLst>
                <a:gd name="T0" fmla="*/ 18 w 33"/>
                <a:gd name="T1" fmla="*/ 37 h 53"/>
                <a:gd name="T2" fmla="*/ 19 w 33"/>
                <a:gd name="T3" fmla="*/ 36 h 53"/>
                <a:gd name="T4" fmla="*/ 21 w 33"/>
                <a:gd name="T5" fmla="*/ 34 h 53"/>
                <a:gd name="T6" fmla="*/ 23 w 33"/>
                <a:gd name="T7" fmla="*/ 33 h 53"/>
                <a:gd name="T8" fmla="*/ 24 w 33"/>
                <a:gd name="T9" fmla="*/ 32 h 53"/>
                <a:gd name="T10" fmla="*/ 27 w 33"/>
                <a:gd name="T11" fmla="*/ 28 h 53"/>
                <a:gd name="T12" fmla="*/ 30 w 33"/>
                <a:gd name="T13" fmla="*/ 25 h 53"/>
                <a:gd name="T14" fmla="*/ 33 w 33"/>
                <a:gd name="T15" fmla="*/ 20 h 53"/>
                <a:gd name="T16" fmla="*/ 33 w 33"/>
                <a:gd name="T17" fmla="*/ 15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4 h 53"/>
                <a:gd name="T30" fmla="*/ 1 w 33"/>
                <a:gd name="T31" fmla="*/ 9 h 53"/>
                <a:gd name="T32" fmla="*/ 0 w 33"/>
                <a:gd name="T33" fmla="*/ 14 h 53"/>
                <a:gd name="T34" fmla="*/ 0 w 33"/>
                <a:gd name="T35" fmla="*/ 17 h 53"/>
                <a:gd name="T36" fmla="*/ 1 w 33"/>
                <a:gd name="T37" fmla="*/ 18 h 53"/>
                <a:gd name="T38" fmla="*/ 3 w 33"/>
                <a:gd name="T39" fmla="*/ 19 h 53"/>
                <a:gd name="T40" fmla="*/ 4 w 33"/>
                <a:gd name="T41" fmla="*/ 19 h 53"/>
                <a:gd name="T42" fmla="*/ 5 w 33"/>
                <a:gd name="T43" fmla="*/ 18 h 53"/>
                <a:gd name="T44" fmla="*/ 7 w 33"/>
                <a:gd name="T45" fmla="*/ 18 h 53"/>
                <a:gd name="T46" fmla="*/ 8 w 33"/>
                <a:gd name="T47" fmla="*/ 16 h 53"/>
                <a:gd name="T48" fmla="*/ 8 w 33"/>
                <a:gd name="T49" fmla="*/ 14 h 53"/>
                <a:gd name="T50" fmla="*/ 7 w 33"/>
                <a:gd name="T51" fmla="*/ 12 h 53"/>
                <a:gd name="T52" fmla="*/ 6 w 33"/>
                <a:gd name="T53" fmla="*/ 11 h 53"/>
                <a:gd name="T54" fmla="*/ 4 w 33"/>
                <a:gd name="T55" fmla="*/ 10 h 53"/>
                <a:gd name="T56" fmla="*/ 3 w 33"/>
                <a:gd name="T57" fmla="*/ 10 h 53"/>
                <a:gd name="T58" fmla="*/ 5 w 33"/>
                <a:gd name="T59" fmla="*/ 7 h 53"/>
                <a:gd name="T60" fmla="*/ 8 w 33"/>
                <a:gd name="T61" fmla="*/ 4 h 53"/>
                <a:gd name="T62" fmla="*/ 11 w 33"/>
                <a:gd name="T63" fmla="*/ 3 h 53"/>
                <a:gd name="T64" fmla="*/ 15 w 33"/>
                <a:gd name="T65" fmla="*/ 3 h 53"/>
                <a:gd name="T66" fmla="*/ 20 w 33"/>
                <a:gd name="T67" fmla="*/ 4 h 53"/>
                <a:gd name="T68" fmla="*/ 23 w 33"/>
                <a:gd name="T69" fmla="*/ 6 h 53"/>
                <a:gd name="T70" fmla="*/ 25 w 33"/>
                <a:gd name="T71" fmla="*/ 11 h 53"/>
                <a:gd name="T72" fmla="*/ 26 w 33"/>
                <a:gd name="T73" fmla="*/ 15 h 53"/>
                <a:gd name="T74" fmla="*/ 25 w 33"/>
                <a:gd name="T75" fmla="*/ 21 h 53"/>
                <a:gd name="T76" fmla="*/ 22 w 33"/>
                <a:gd name="T77" fmla="*/ 27 h 53"/>
                <a:gd name="T78" fmla="*/ 17 w 33"/>
                <a:gd name="T79" fmla="*/ 33 h 53"/>
                <a:gd name="T80" fmla="*/ 11 w 33"/>
                <a:gd name="T81" fmla="*/ 39 h 53"/>
                <a:gd name="T82" fmla="*/ 1 w 33"/>
                <a:gd name="T83" fmla="*/ 50 h 53"/>
                <a:gd name="T84" fmla="*/ 0 w 33"/>
                <a:gd name="T85" fmla="*/ 50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4 h 53"/>
                <a:gd name="T104" fmla="*/ 29 w 33"/>
                <a:gd name="T105" fmla="*/ 46 h 53"/>
                <a:gd name="T106" fmla="*/ 28 w 33"/>
                <a:gd name="T107" fmla="*/ 46 h 53"/>
                <a:gd name="T108" fmla="*/ 26 w 33"/>
                <a:gd name="T109" fmla="*/ 46 h 53"/>
                <a:gd name="T110" fmla="*/ 23 w 33"/>
                <a:gd name="T111" fmla="*/ 46 h 53"/>
                <a:gd name="T112" fmla="*/ 21 w 33"/>
                <a:gd name="T113" fmla="*/ 46 h 53"/>
                <a:gd name="T114" fmla="*/ 7 w 33"/>
                <a:gd name="T115" fmla="*/ 46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4"/>
                  </a:lnTo>
                  <a:lnTo>
                    <a:pt x="23" y="33"/>
                  </a:lnTo>
                  <a:lnTo>
                    <a:pt x="24" y="32"/>
                  </a:lnTo>
                  <a:lnTo>
                    <a:pt x="27" y="28"/>
                  </a:lnTo>
                  <a:lnTo>
                    <a:pt x="30" y="25"/>
                  </a:lnTo>
                  <a:lnTo>
                    <a:pt x="33" y="20"/>
                  </a:lnTo>
                  <a:lnTo>
                    <a:pt x="33" y="15"/>
                  </a:lnTo>
                  <a:lnTo>
                    <a:pt x="32" y="9"/>
                  </a:lnTo>
                  <a:lnTo>
                    <a:pt x="28" y="4"/>
                  </a:lnTo>
                  <a:lnTo>
                    <a:pt x="23" y="1"/>
                  </a:lnTo>
                  <a:lnTo>
                    <a:pt x="15" y="0"/>
                  </a:lnTo>
                  <a:lnTo>
                    <a:pt x="9" y="1"/>
                  </a:lnTo>
                  <a:lnTo>
                    <a:pt x="4" y="4"/>
                  </a:lnTo>
                  <a:lnTo>
                    <a:pt x="1" y="9"/>
                  </a:lnTo>
                  <a:lnTo>
                    <a:pt x="0" y="14"/>
                  </a:lnTo>
                  <a:lnTo>
                    <a:pt x="0" y="17"/>
                  </a:lnTo>
                  <a:lnTo>
                    <a:pt x="1" y="18"/>
                  </a:lnTo>
                  <a:lnTo>
                    <a:pt x="3" y="19"/>
                  </a:lnTo>
                  <a:lnTo>
                    <a:pt x="4" y="19"/>
                  </a:lnTo>
                  <a:lnTo>
                    <a:pt x="5" y="18"/>
                  </a:lnTo>
                  <a:lnTo>
                    <a:pt x="7" y="18"/>
                  </a:lnTo>
                  <a:lnTo>
                    <a:pt x="8" y="16"/>
                  </a:lnTo>
                  <a:lnTo>
                    <a:pt x="8" y="14"/>
                  </a:lnTo>
                  <a:lnTo>
                    <a:pt x="7" y="12"/>
                  </a:lnTo>
                  <a:lnTo>
                    <a:pt x="6" y="11"/>
                  </a:lnTo>
                  <a:lnTo>
                    <a:pt x="4" y="10"/>
                  </a:lnTo>
                  <a:lnTo>
                    <a:pt x="3" y="10"/>
                  </a:lnTo>
                  <a:lnTo>
                    <a:pt x="5" y="7"/>
                  </a:lnTo>
                  <a:lnTo>
                    <a:pt x="8" y="4"/>
                  </a:lnTo>
                  <a:lnTo>
                    <a:pt x="11" y="3"/>
                  </a:lnTo>
                  <a:lnTo>
                    <a:pt x="15" y="3"/>
                  </a:lnTo>
                  <a:lnTo>
                    <a:pt x="20" y="4"/>
                  </a:lnTo>
                  <a:lnTo>
                    <a:pt x="23" y="6"/>
                  </a:lnTo>
                  <a:lnTo>
                    <a:pt x="25" y="11"/>
                  </a:lnTo>
                  <a:lnTo>
                    <a:pt x="26" y="15"/>
                  </a:lnTo>
                  <a:lnTo>
                    <a:pt x="25" y="21"/>
                  </a:lnTo>
                  <a:lnTo>
                    <a:pt x="22" y="27"/>
                  </a:lnTo>
                  <a:lnTo>
                    <a:pt x="17" y="33"/>
                  </a:lnTo>
                  <a:lnTo>
                    <a:pt x="11" y="39"/>
                  </a:lnTo>
                  <a:lnTo>
                    <a:pt x="1" y="50"/>
                  </a:lnTo>
                  <a:lnTo>
                    <a:pt x="0" y="50"/>
                  </a:lnTo>
                  <a:lnTo>
                    <a:pt x="0" y="51"/>
                  </a:lnTo>
                  <a:lnTo>
                    <a:pt x="0" y="52"/>
                  </a:lnTo>
                  <a:lnTo>
                    <a:pt x="0" y="53"/>
                  </a:lnTo>
                  <a:lnTo>
                    <a:pt x="31" y="53"/>
                  </a:lnTo>
                  <a:lnTo>
                    <a:pt x="33" y="39"/>
                  </a:lnTo>
                  <a:lnTo>
                    <a:pt x="31" y="39"/>
                  </a:lnTo>
                  <a:lnTo>
                    <a:pt x="31" y="40"/>
                  </a:lnTo>
                  <a:lnTo>
                    <a:pt x="30" y="42"/>
                  </a:lnTo>
                  <a:lnTo>
                    <a:pt x="30" y="44"/>
                  </a:lnTo>
                  <a:lnTo>
                    <a:pt x="29" y="46"/>
                  </a:lnTo>
                  <a:lnTo>
                    <a:pt x="28" y="46"/>
                  </a:lnTo>
                  <a:lnTo>
                    <a:pt x="26" y="46"/>
                  </a:lnTo>
                  <a:lnTo>
                    <a:pt x="23" y="46"/>
                  </a:lnTo>
                  <a:lnTo>
                    <a:pt x="21" y="46"/>
                  </a:lnTo>
                  <a:lnTo>
                    <a:pt x="7"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672"/>
            <p:cNvSpPr>
              <a:spLocks noChangeAspect="1" noEditPoints="1"/>
            </p:cNvSpPr>
            <p:nvPr/>
          </p:nvSpPr>
          <p:spPr bwMode="auto">
            <a:xfrm>
              <a:off x="751" y="3971"/>
              <a:ext cx="36" cy="55"/>
            </a:xfrm>
            <a:custGeom>
              <a:avLst/>
              <a:gdLst>
                <a:gd name="T0" fmla="*/ 8 w 36"/>
                <a:gd name="T1" fmla="*/ 17 h 55"/>
                <a:gd name="T2" fmla="*/ 13 w 36"/>
                <a:gd name="T3" fmla="*/ 6 h 55"/>
                <a:gd name="T4" fmla="*/ 19 w 36"/>
                <a:gd name="T5" fmla="*/ 3 h 55"/>
                <a:gd name="T6" fmla="*/ 24 w 36"/>
                <a:gd name="T7" fmla="*/ 2 h 55"/>
                <a:gd name="T8" fmla="*/ 28 w 36"/>
                <a:gd name="T9" fmla="*/ 3 h 55"/>
                <a:gd name="T10" fmla="*/ 28 w 36"/>
                <a:gd name="T11" fmla="*/ 5 h 55"/>
                <a:gd name="T12" fmla="*/ 26 w 36"/>
                <a:gd name="T13" fmla="*/ 8 h 55"/>
                <a:gd name="T14" fmla="*/ 26 w 36"/>
                <a:gd name="T15" fmla="*/ 10 h 55"/>
                <a:gd name="T16" fmla="*/ 28 w 36"/>
                <a:gd name="T17" fmla="*/ 12 h 55"/>
                <a:gd name="T18" fmla="*/ 31 w 36"/>
                <a:gd name="T19" fmla="*/ 12 h 55"/>
                <a:gd name="T20" fmla="*/ 33 w 36"/>
                <a:gd name="T21" fmla="*/ 10 h 55"/>
                <a:gd name="T22" fmla="*/ 33 w 36"/>
                <a:gd name="T23" fmla="*/ 5 h 55"/>
                <a:gd name="T24" fmla="*/ 27 w 36"/>
                <a:gd name="T25" fmla="*/ 1 h 55"/>
                <a:gd name="T26" fmla="*/ 18 w 36"/>
                <a:gd name="T27" fmla="*/ 0 h 55"/>
                <a:gd name="T28" fmla="*/ 11 w 36"/>
                <a:gd name="T29" fmla="*/ 4 h 55"/>
                <a:gd name="T30" fmla="*/ 4 w 36"/>
                <a:gd name="T31" fmla="*/ 11 h 55"/>
                <a:gd name="T32" fmla="*/ 1 w 36"/>
                <a:gd name="T33" fmla="*/ 21 h 55"/>
                <a:gd name="T34" fmla="*/ 1 w 36"/>
                <a:gd name="T35" fmla="*/ 35 h 55"/>
                <a:gd name="T36" fmla="*/ 4 w 36"/>
                <a:gd name="T37" fmla="*/ 46 h 55"/>
                <a:gd name="T38" fmla="*/ 9 w 36"/>
                <a:gd name="T39" fmla="*/ 52 h 55"/>
                <a:gd name="T40" fmla="*/ 15 w 36"/>
                <a:gd name="T41" fmla="*/ 54 h 55"/>
                <a:gd name="T42" fmla="*/ 21 w 36"/>
                <a:gd name="T43" fmla="*/ 54 h 55"/>
                <a:gd name="T44" fmla="*/ 27 w 36"/>
                <a:gd name="T45" fmla="*/ 52 h 55"/>
                <a:gd name="T46" fmla="*/ 32 w 36"/>
                <a:gd name="T47" fmla="*/ 48 h 55"/>
                <a:gd name="T48" fmla="*/ 35 w 36"/>
                <a:gd name="T49" fmla="*/ 41 h 55"/>
                <a:gd name="T50" fmla="*/ 34 w 36"/>
                <a:gd name="T51" fmla="*/ 30 h 55"/>
                <a:gd name="T52" fmla="*/ 25 w 36"/>
                <a:gd name="T53" fmla="*/ 20 h 55"/>
                <a:gd name="T54" fmla="*/ 15 w 36"/>
                <a:gd name="T55" fmla="*/ 20 h 55"/>
                <a:gd name="T56" fmla="*/ 9 w 36"/>
                <a:gd name="T57" fmla="*/ 24 h 55"/>
                <a:gd name="T58" fmla="*/ 18 w 36"/>
                <a:gd name="T59" fmla="*/ 52 h 55"/>
                <a:gd name="T60" fmla="*/ 13 w 36"/>
                <a:gd name="T61" fmla="*/ 50 h 55"/>
                <a:gd name="T62" fmla="*/ 10 w 36"/>
                <a:gd name="T63" fmla="*/ 47 h 55"/>
                <a:gd name="T64" fmla="*/ 8 w 36"/>
                <a:gd name="T65" fmla="*/ 41 h 55"/>
                <a:gd name="T66" fmla="*/ 8 w 36"/>
                <a:gd name="T67" fmla="*/ 35 h 55"/>
                <a:gd name="T68" fmla="*/ 9 w 36"/>
                <a:gd name="T69" fmla="*/ 29 h 55"/>
                <a:gd name="T70" fmla="*/ 11 w 36"/>
                <a:gd name="T71" fmla="*/ 25 h 55"/>
                <a:gd name="T72" fmla="*/ 14 w 36"/>
                <a:gd name="T73" fmla="*/ 22 h 55"/>
                <a:gd name="T74" fmla="*/ 18 w 36"/>
                <a:gd name="T75" fmla="*/ 21 h 55"/>
                <a:gd name="T76" fmla="*/ 23 w 36"/>
                <a:gd name="T77" fmla="*/ 23 h 55"/>
                <a:gd name="T78" fmla="*/ 26 w 36"/>
                <a:gd name="T79" fmla="*/ 26 h 55"/>
                <a:gd name="T80" fmla="*/ 28 w 36"/>
                <a:gd name="T81" fmla="*/ 37 h 55"/>
                <a:gd name="T82" fmla="*/ 26 w 36"/>
                <a:gd name="T83" fmla="*/ 47 h 55"/>
                <a:gd name="T84" fmla="*/ 23 w 36"/>
                <a:gd name="T85" fmla="*/ 51 h 55"/>
                <a:gd name="T86" fmla="*/ 18 w 36"/>
                <a:gd name="T87"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55">
                  <a:moveTo>
                    <a:pt x="8" y="27"/>
                  </a:moveTo>
                  <a:lnTo>
                    <a:pt x="8" y="17"/>
                  </a:lnTo>
                  <a:lnTo>
                    <a:pt x="11" y="9"/>
                  </a:lnTo>
                  <a:lnTo>
                    <a:pt x="13" y="6"/>
                  </a:lnTo>
                  <a:lnTo>
                    <a:pt x="16" y="4"/>
                  </a:lnTo>
                  <a:lnTo>
                    <a:pt x="19" y="3"/>
                  </a:lnTo>
                  <a:lnTo>
                    <a:pt x="23" y="2"/>
                  </a:lnTo>
                  <a:lnTo>
                    <a:pt x="24" y="2"/>
                  </a:lnTo>
                  <a:lnTo>
                    <a:pt x="26" y="2"/>
                  </a:lnTo>
                  <a:lnTo>
                    <a:pt x="28" y="3"/>
                  </a:lnTo>
                  <a:lnTo>
                    <a:pt x="30" y="5"/>
                  </a:lnTo>
                  <a:lnTo>
                    <a:pt x="28" y="5"/>
                  </a:lnTo>
                  <a:lnTo>
                    <a:pt x="26" y="7"/>
                  </a:lnTo>
                  <a:lnTo>
                    <a:pt x="26" y="8"/>
                  </a:lnTo>
                  <a:lnTo>
                    <a:pt x="26" y="9"/>
                  </a:lnTo>
                  <a:lnTo>
                    <a:pt x="26" y="10"/>
                  </a:lnTo>
                  <a:lnTo>
                    <a:pt x="27" y="11"/>
                  </a:lnTo>
                  <a:lnTo>
                    <a:pt x="28" y="12"/>
                  </a:lnTo>
                  <a:lnTo>
                    <a:pt x="30" y="12"/>
                  </a:lnTo>
                  <a:lnTo>
                    <a:pt x="31" y="12"/>
                  </a:lnTo>
                  <a:lnTo>
                    <a:pt x="32" y="12"/>
                  </a:lnTo>
                  <a:lnTo>
                    <a:pt x="33" y="10"/>
                  </a:lnTo>
                  <a:lnTo>
                    <a:pt x="33" y="9"/>
                  </a:lnTo>
                  <a:lnTo>
                    <a:pt x="33" y="5"/>
                  </a:lnTo>
                  <a:lnTo>
                    <a:pt x="31" y="2"/>
                  </a:lnTo>
                  <a:lnTo>
                    <a:pt x="27" y="1"/>
                  </a:lnTo>
                  <a:lnTo>
                    <a:pt x="23" y="0"/>
                  </a:lnTo>
                  <a:lnTo>
                    <a:pt x="18" y="0"/>
                  </a:lnTo>
                  <a:lnTo>
                    <a:pt x="14" y="2"/>
                  </a:lnTo>
                  <a:lnTo>
                    <a:pt x="11" y="4"/>
                  </a:lnTo>
                  <a:lnTo>
                    <a:pt x="7" y="7"/>
                  </a:lnTo>
                  <a:lnTo>
                    <a:pt x="4" y="11"/>
                  </a:lnTo>
                  <a:lnTo>
                    <a:pt x="2" y="16"/>
                  </a:lnTo>
                  <a:lnTo>
                    <a:pt x="1" y="21"/>
                  </a:lnTo>
                  <a:lnTo>
                    <a:pt x="0" y="28"/>
                  </a:lnTo>
                  <a:lnTo>
                    <a:pt x="1" y="35"/>
                  </a:lnTo>
                  <a:lnTo>
                    <a:pt x="2" y="41"/>
                  </a:lnTo>
                  <a:lnTo>
                    <a:pt x="4" y="46"/>
                  </a:lnTo>
                  <a:lnTo>
                    <a:pt x="6" y="49"/>
                  </a:lnTo>
                  <a:lnTo>
                    <a:pt x="9" y="52"/>
                  </a:lnTo>
                  <a:lnTo>
                    <a:pt x="12" y="53"/>
                  </a:lnTo>
                  <a:lnTo>
                    <a:pt x="15" y="54"/>
                  </a:lnTo>
                  <a:lnTo>
                    <a:pt x="18" y="55"/>
                  </a:lnTo>
                  <a:lnTo>
                    <a:pt x="21" y="54"/>
                  </a:lnTo>
                  <a:lnTo>
                    <a:pt x="24" y="54"/>
                  </a:lnTo>
                  <a:lnTo>
                    <a:pt x="27" y="52"/>
                  </a:lnTo>
                  <a:lnTo>
                    <a:pt x="30" y="50"/>
                  </a:lnTo>
                  <a:lnTo>
                    <a:pt x="32" y="48"/>
                  </a:lnTo>
                  <a:lnTo>
                    <a:pt x="34" y="45"/>
                  </a:lnTo>
                  <a:lnTo>
                    <a:pt x="35" y="41"/>
                  </a:lnTo>
                  <a:lnTo>
                    <a:pt x="36" y="37"/>
                  </a:lnTo>
                  <a:lnTo>
                    <a:pt x="34" y="30"/>
                  </a:lnTo>
                  <a:lnTo>
                    <a:pt x="30" y="24"/>
                  </a:lnTo>
                  <a:lnTo>
                    <a:pt x="25" y="20"/>
                  </a:lnTo>
                  <a:lnTo>
                    <a:pt x="19" y="19"/>
                  </a:lnTo>
                  <a:lnTo>
                    <a:pt x="15" y="20"/>
                  </a:lnTo>
                  <a:lnTo>
                    <a:pt x="12" y="21"/>
                  </a:lnTo>
                  <a:lnTo>
                    <a:pt x="9" y="24"/>
                  </a:lnTo>
                  <a:lnTo>
                    <a:pt x="8" y="27"/>
                  </a:lnTo>
                  <a:close/>
                  <a:moveTo>
                    <a:pt x="18" y="52"/>
                  </a:moveTo>
                  <a:lnTo>
                    <a:pt x="15" y="52"/>
                  </a:lnTo>
                  <a:lnTo>
                    <a:pt x="13" y="50"/>
                  </a:lnTo>
                  <a:lnTo>
                    <a:pt x="11" y="49"/>
                  </a:lnTo>
                  <a:lnTo>
                    <a:pt x="10" y="47"/>
                  </a:lnTo>
                  <a:lnTo>
                    <a:pt x="9" y="44"/>
                  </a:lnTo>
                  <a:lnTo>
                    <a:pt x="8" y="41"/>
                  </a:lnTo>
                  <a:lnTo>
                    <a:pt x="8" y="38"/>
                  </a:lnTo>
                  <a:lnTo>
                    <a:pt x="8" y="35"/>
                  </a:lnTo>
                  <a:lnTo>
                    <a:pt x="8" y="32"/>
                  </a:lnTo>
                  <a:lnTo>
                    <a:pt x="9" y="29"/>
                  </a:lnTo>
                  <a:lnTo>
                    <a:pt x="10" y="27"/>
                  </a:lnTo>
                  <a:lnTo>
                    <a:pt x="11" y="25"/>
                  </a:lnTo>
                  <a:lnTo>
                    <a:pt x="12" y="23"/>
                  </a:lnTo>
                  <a:lnTo>
                    <a:pt x="14" y="22"/>
                  </a:lnTo>
                  <a:lnTo>
                    <a:pt x="16" y="21"/>
                  </a:lnTo>
                  <a:lnTo>
                    <a:pt x="18" y="21"/>
                  </a:lnTo>
                  <a:lnTo>
                    <a:pt x="21" y="21"/>
                  </a:lnTo>
                  <a:lnTo>
                    <a:pt x="23" y="23"/>
                  </a:lnTo>
                  <a:lnTo>
                    <a:pt x="25" y="24"/>
                  </a:lnTo>
                  <a:lnTo>
                    <a:pt x="26" y="26"/>
                  </a:lnTo>
                  <a:lnTo>
                    <a:pt x="28" y="31"/>
                  </a:lnTo>
                  <a:lnTo>
                    <a:pt x="28" y="37"/>
                  </a:lnTo>
                  <a:lnTo>
                    <a:pt x="28" y="42"/>
                  </a:lnTo>
                  <a:lnTo>
                    <a:pt x="26" y="47"/>
                  </a:lnTo>
                  <a:lnTo>
                    <a:pt x="25" y="49"/>
                  </a:lnTo>
                  <a:lnTo>
                    <a:pt x="23" y="51"/>
                  </a:lnTo>
                  <a:lnTo>
                    <a:pt x="21" y="52"/>
                  </a:lnTo>
                  <a:lnTo>
                    <a:pt x="18"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673"/>
            <p:cNvSpPr>
              <a:spLocks noChangeAspect="1" noEditPoints="1"/>
            </p:cNvSpPr>
            <p:nvPr/>
          </p:nvSpPr>
          <p:spPr bwMode="auto">
            <a:xfrm>
              <a:off x="797" y="3990"/>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2 h 34"/>
                <a:gd name="T16" fmla="*/ 0 w 9"/>
                <a:gd name="T17" fmla="*/ 4 h 34"/>
                <a:gd name="T18" fmla="*/ 1 w 9"/>
                <a:gd name="T19" fmla="*/ 6 h 34"/>
                <a:gd name="T20" fmla="*/ 2 w 9"/>
                <a:gd name="T21" fmla="*/ 7 h 34"/>
                <a:gd name="T22" fmla="*/ 3 w 9"/>
                <a:gd name="T23" fmla="*/ 8 h 34"/>
                <a:gd name="T24" fmla="*/ 5 w 9"/>
                <a:gd name="T25" fmla="*/ 8 h 34"/>
                <a:gd name="T26" fmla="*/ 7 w 9"/>
                <a:gd name="T27" fmla="*/ 8 h 34"/>
                <a:gd name="T28" fmla="*/ 8 w 9"/>
                <a:gd name="T29" fmla="*/ 7 h 34"/>
                <a:gd name="T30" fmla="*/ 9 w 9"/>
                <a:gd name="T31" fmla="*/ 6 h 34"/>
                <a:gd name="T32" fmla="*/ 9 w 9"/>
                <a:gd name="T33" fmla="*/ 4 h 34"/>
                <a:gd name="T34" fmla="*/ 9 w 9"/>
                <a:gd name="T35" fmla="*/ 29 h 34"/>
                <a:gd name="T36" fmla="*/ 9 w 9"/>
                <a:gd name="T37" fmla="*/ 28 h 34"/>
                <a:gd name="T38" fmla="*/ 8 w 9"/>
                <a:gd name="T39" fmla="*/ 26 h 34"/>
                <a:gd name="T40" fmla="*/ 7 w 9"/>
                <a:gd name="T41" fmla="*/ 25 h 34"/>
                <a:gd name="T42" fmla="*/ 5 w 9"/>
                <a:gd name="T43" fmla="*/ 25 h 34"/>
                <a:gd name="T44" fmla="*/ 3 w 9"/>
                <a:gd name="T45" fmla="*/ 25 h 34"/>
                <a:gd name="T46" fmla="*/ 2 w 9"/>
                <a:gd name="T47" fmla="*/ 26 h 34"/>
                <a:gd name="T48" fmla="*/ 1 w 9"/>
                <a:gd name="T49" fmla="*/ 28 h 34"/>
                <a:gd name="T50" fmla="*/ 0 w 9"/>
                <a:gd name="T51" fmla="*/ 29 h 34"/>
                <a:gd name="T52" fmla="*/ 1 w 9"/>
                <a:gd name="T53" fmla="*/ 31 h 34"/>
                <a:gd name="T54" fmla="*/ 2 w 9"/>
                <a:gd name="T55" fmla="*/ 33 h 34"/>
                <a:gd name="T56" fmla="*/ 3 w 9"/>
                <a:gd name="T57" fmla="*/ 34 h 34"/>
                <a:gd name="T58" fmla="*/ 5 w 9"/>
                <a:gd name="T59" fmla="*/ 34 h 34"/>
                <a:gd name="T60" fmla="*/ 7 w 9"/>
                <a:gd name="T61" fmla="*/ 33 h 34"/>
                <a:gd name="T62" fmla="*/ 8 w 9"/>
                <a:gd name="T63" fmla="*/ 33 h 34"/>
                <a:gd name="T64" fmla="*/ 9 w 9"/>
                <a:gd name="T65" fmla="*/ 31 h 34"/>
                <a:gd name="T66" fmla="*/ 9 w 9"/>
                <a:gd name="T6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2"/>
                  </a:lnTo>
                  <a:lnTo>
                    <a:pt x="0" y="4"/>
                  </a:lnTo>
                  <a:lnTo>
                    <a:pt x="1" y="6"/>
                  </a:lnTo>
                  <a:lnTo>
                    <a:pt x="2" y="7"/>
                  </a:lnTo>
                  <a:lnTo>
                    <a:pt x="3" y="8"/>
                  </a:lnTo>
                  <a:lnTo>
                    <a:pt x="5" y="8"/>
                  </a:lnTo>
                  <a:lnTo>
                    <a:pt x="7" y="8"/>
                  </a:lnTo>
                  <a:lnTo>
                    <a:pt x="8" y="7"/>
                  </a:lnTo>
                  <a:lnTo>
                    <a:pt x="9" y="6"/>
                  </a:lnTo>
                  <a:lnTo>
                    <a:pt x="9" y="4"/>
                  </a:lnTo>
                  <a:close/>
                  <a:moveTo>
                    <a:pt x="9" y="29"/>
                  </a:moveTo>
                  <a:lnTo>
                    <a:pt x="9" y="28"/>
                  </a:lnTo>
                  <a:lnTo>
                    <a:pt x="8" y="26"/>
                  </a:lnTo>
                  <a:lnTo>
                    <a:pt x="7" y="25"/>
                  </a:lnTo>
                  <a:lnTo>
                    <a:pt x="5" y="25"/>
                  </a:lnTo>
                  <a:lnTo>
                    <a:pt x="3" y="25"/>
                  </a:lnTo>
                  <a:lnTo>
                    <a:pt x="2" y="26"/>
                  </a:lnTo>
                  <a:lnTo>
                    <a:pt x="1" y="28"/>
                  </a:lnTo>
                  <a:lnTo>
                    <a:pt x="0" y="29"/>
                  </a:lnTo>
                  <a:lnTo>
                    <a:pt x="1" y="31"/>
                  </a:lnTo>
                  <a:lnTo>
                    <a:pt x="2" y="33"/>
                  </a:lnTo>
                  <a:lnTo>
                    <a:pt x="3" y="34"/>
                  </a:lnTo>
                  <a:lnTo>
                    <a:pt x="5" y="34"/>
                  </a:lnTo>
                  <a:lnTo>
                    <a:pt x="7" y="33"/>
                  </a:lnTo>
                  <a:lnTo>
                    <a:pt x="8" y="33"/>
                  </a:lnTo>
                  <a:lnTo>
                    <a:pt x="9" y="31"/>
                  </a:lnTo>
                  <a:lnTo>
                    <a:pt x="9" y="2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674"/>
            <p:cNvSpPr>
              <a:spLocks noChangeAspect="1" noEditPoints="1"/>
            </p:cNvSpPr>
            <p:nvPr/>
          </p:nvSpPr>
          <p:spPr bwMode="auto">
            <a:xfrm>
              <a:off x="1317" y="3953"/>
              <a:ext cx="72" cy="71"/>
            </a:xfrm>
            <a:custGeom>
              <a:avLst/>
              <a:gdLst>
                <a:gd name="T0" fmla="*/ 38 w 72"/>
                <a:gd name="T1" fmla="*/ 2 h 71"/>
                <a:gd name="T2" fmla="*/ 38 w 72"/>
                <a:gd name="T3" fmla="*/ 1 h 71"/>
                <a:gd name="T4" fmla="*/ 37 w 72"/>
                <a:gd name="T5" fmla="*/ 0 h 71"/>
                <a:gd name="T6" fmla="*/ 37 w 72"/>
                <a:gd name="T7" fmla="*/ 0 h 71"/>
                <a:gd name="T8" fmla="*/ 36 w 72"/>
                <a:gd name="T9" fmla="*/ 0 h 71"/>
                <a:gd name="T10" fmla="*/ 34 w 72"/>
                <a:gd name="T11" fmla="*/ 0 h 71"/>
                <a:gd name="T12" fmla="*/ 34 w 72"/>
                <a:gd name="T13" fmla="*/ 1 h 71"/>
                <a:gd name="T14" fmla="*/ 11 w 72"/>
                <a:gd name="T15" fmla="*/ 61 h 71"/>
                <a:gd name="T16" fmla="*/ 11 w 72"/>
                <a:gd name="T17" fmla="*/ 62 h 71"/>
                <a:gd name="T18" fmla="*/ 11 w 72"/>
                <a:gd name="T19" fmla="*/ 63 h 71"/>
                <a:gd name="T20" fmla="*/ 10 w 72"/>
                <a:gd name="T21" fmla="*/ 64 h 71"/>
                <a:gd name="T22" fmla="*/ 9 w 72"/>
                <a:gd name="T23" fmla="*/ 65 h 71"/>
                <a:gd name="T24" fmla="*/ 7 w 72"/>
                <a:gd name="T25" fmla="*/ 66 h 71"/>
                <a:gd name="T26" fmla="*/ 5 w 72"/>
                <a:gd name="T27" fmla="*/ 67 h 71"/>
                <a:gd name="T28" fmla="*/ 3 w 72"/>
                <a:gd name="T29" fmla="*/ 68 h 71"/>
                <a:gd name="T30" fmla="*/ 0 w 72"/>
                <a:gd name="T31" fmla="*/ 68 h 71"/>
                <a:gd name="T32" fmla="*/ 0 w 72"/>
                <a:gd name="T33" fmla="*/ 71 h 71"/>
                <a:gd name="T34" fmla="*/ 4 w 72"/>
                <a:gd name="T35" fmla="*/ 71 h 71"/>
                <a:gd name="T36" fmla="*/ 10 w 72"/>
                <a:gd name="T37" fmla="*/ 71 h 71"/>
                <a:gd name="T38" fmla="*/ 13 w 72"/>
                <a:gd name="T39" fmla="*/ 71 h 71"/>
                <a:gd name="T40" fmla="*/ 17 w 72"/>
                <a:gd name="T41" fmla="*/ 71 h 71"/>
                <a:gd name="T42" fmla="*/ 20 w 72"/>
                <a:gd name="T43" fmla="*/ 71 h 71"/>
                <a:gd name="T44" fmla="*/ 22 w 72"/>
                <a:gd name="T45" fmla="*/ 71 h 71"/>
                <a:gd name="T46" fmla="*/ 22 w 72"/>
                <a:gd name="T47" fmla="*/ 68 h 71"/>
                <a:gd name="T48" fmla="*/ 18 w 72"/>
                <a:gd name="T49" fmla="*/ 67 h 71"/>
                <a:gd name="T50" fmla="*/ 16 w 72"/>
                <a:gd name="T51" fmla="*/ 66 h 71"/>
                <a:gd name="T52" fmla="*/ 15 w 72"/>
                <a:gd name="T53" fmla="*/ 65 h 71"/>
                <a:gd name="T54" fmla="*/ 14 w 72"/>
                <a:gd name="T55" fmla="*/ 63 h 71"/>
                <a:gd name="T56" fmla="*/ 14 w 72"/>
                <a:gd name="T57" fmla="*/ 62 h 71"/>
                <a:gd name="T58" fmla="*/ 15 w 72"/>
                <a:gd name="T59" fmla="*/ 61 h 71"/>
                <a:gd name="T60" fmla="*/ 20 w 72"/>
                <a:gd name="T61" fmla="*/ 48 h 71"/>
                <a:gd name="T62" fmla="*/ 46 w 72"/>
                <a:gd name="T63" fmla="*/ 48 h 71"/>
                <a:gd name="T64" fmla="*/ 52 w 72"/>
                <a:gd name="T65" fmla="*/ 63 h 71"/>
                <a:gd name="T66" fmla="*/ 52 w 72"/>
                <a:gd name="T67" fmla="*/ 64 h 71"/>
                <a:gd name="T68" fmla="*/ 52 w 72"/>
                <a:gd name="T69" fmla="*/ 65 h 71"/>
                <a:gd name="T70" fmla="*/ 51 w 72"/>
                <a:gd name="T71" fmla="*/ 67 h 71"/>
                <a:gd name="T72" fmla="*/ 49 w 72"/>
                <a:gd name="T73" fmla="*/ 67 h 71"/>
                <a:gd name="T74" fmla="*/ 47 w 72"/>
                <a:gd name="T75" fmla="*/ 68 h 71"/>
                <a:gd name="T76" fmla="*/ 44 w 72"/>
                <a:gd name="T77" fmla="*/ 68 h 71"/>
                <a:gd name="T78" fmla="*/ 44 w 72"/>
                <a:gd name="T79" fmla="*/ 71 h 71"/>
                <a:gd name="T80" fmla="*/ 47 w 72"/>
                <a:gd name="T81" fmla="*/ 71 h 71"/>
                <a:gd name="T82" fmla="*/ 51 w 72"/>
                <a:gd name="T83" fmla="*/ 71 h 71"/>
                <a:gd name="T84" fmla="*/ 55 w 72"/>
                <a:gd name="T85" fmla="*/ 71 h 71"/>
                <a:gd name="T86" fmla="*/ 59 w 72"/>
                <a:gd name="T87" fmla="*/ 71 h 71"/>
                <a:gd name="T88" fmla="*/ 72 w 72"/>
                <a:gd name="T89" fmla="*/ 71 h 71"/>
                <a:gd name="T90" fmla="*/ 72 w 72"/>
                <a:gd name="T91" fmla="*/ 68 h 71"/>
                <a:gd name="T92" fmla="*/ 70 w 72"/>
                <a:gd name="T93" fmla="*/ 68 h 71"/>
                <a:gd name="T94" fmla="*/ 66 w 72"/>
                <a:gd name="T95" fmla="*/ 68 h 71"/>
                <a:gd name="T96" fmla="*/ 64 w 72"/>
                <a:gd name="T97" fmla="*/ 67 h 71"/>
                <a:gd name="T98" fmla="*/ 62 w 72"/>
                <a:gd name="T99" fmla="*/ 66 h 71"/>
                <a:gd name="T100" fmla="*/ 61 w 72"/>
                <a:gd name="T101" fmla="*/ 64 h 71"/>
                <a:gd name="T102" fmla="*/ 38 w 72"/>
                <a:gd name="T103" fmla="*/ 2 h 71"/>
                <a:gd name="T104" fmla="*/ 45 w 72"/>
                <a:gd name="T105" fmla="*/ 45 h 71"/>
                <a:gd name="T106" fmla="*/ 21 w 72"/>
                <a:gd name="T107" fmla="*/ 45 h 71"/>
                <a:gd name="T108" fmla="*/ 33 w 72"/>
                <a:gd name="T109" fmla="*/ 12 h 71"/>
                <a:gd name="T110" fmla="*/ 45 w 72"/>
                <a:gd name="T111"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 h="71">
                  <a:moveTo>
                    <a:pt x="38" y="2"/>
                  </a:moveTo>
                  <a:lnTo>
                    <a:pt x="38" y="1"/>
                  </a:lnTo>
                  <a:lnTo>
                    <a:pt x="37" y="0"/>
                  </a:lnTo>
                  <a:lnTo>
                    <a:pt x="37" y="0"/>
                  </a:lnTo>
                  <a:lnTo>
                    <a:pt x="36" y="0"/>
                  </a:lnTo>
                  <a:lnTo>
                    <a:pt x="34" y="0"/>
                  </a:lnTo>
                  <a:lnTo>
                    <a:pt x="34" y="1"/>
                  </a:lnTo>
                  <a:lnTo>
                    <a:pt x="11" y="61"/>
                  </a:lnTo>
                  <a:lnTo>
                    <a:pt x="11" y="62"/>
                  </a:lnTo>
                  <a:lnTo>
                    <a:pt x="11" y="63"/>
                  </a:lnTo>
                  <a:lnTo>
                    <a:pt x="10" y="64"/>
                  </a:lnTo>
                  <a:lnTo>
                    <a:pt x="9" y="65"/>
                  </a:lnTo>
                  <a:lnTo>
                    <a:pt x="7" y="66"/>
                  </a:lnTo>
                  <a:lnTo>
                    <a:pt x="5" y="67"/>
                  </a:lnTo>
                  <a:lnTo>
                    <a:pt x="3" y="68"/>
                  </a:lnTo>
                  <a:lnTo>
                    <a:pt x="0" y="68"/>
                  </a:lnTo>
                  <a:lnTo>
                    <a:pt x="0" y="71"/>
                  </a:lnTo>
                  <a:lnTo>
                    <a:pt x="4" y="71"/>
                  </a:lnTo>
                  <a:lnTo>
                    <a:pt x="10" y="71"/>
                  </a:lnTo>
                  <a:lnTo>
                    <a:pt x="13" y="71"/>
                  </a:lnTo>
                  <a:lnTo>
                    <a:pt x="17" y="71"/>
                  </a:lnTo>
                  <a:lnTo>
                    <a:pt x="20" y="71"/>
                  </a:lnTo>
                  <a:lnTo>
                    <a:pt x="22" y="71"/>
                  </a:lnTo>
                  <a:lnTo>
                    <a:pt x="22" y="68"/>
                  </a:lnTo>
                  <a:lnTo>
                    <a:pt x="18" y="67"/>
                  </a:lnTo>
                  <a:lnTo>
                    <a:pt x="16" y="66"/>
                  </a:lnTo>
                  <a:lnTo>
                    <a:pt x="15" y="65"/>
                  </a:lnTo>
                  <a:lnTo>
                    <a:pt x="14" y="63"/>
                  </a:lnTo>
                  <a:lnTo>
                    <a:pt x="14" y="62"/>
                  </a:lnTo>
                  <a:lnTo>
                    <a:pt x="15" y="61"/>
                  </a:lnTo>
                  <a:lnTo>
                    <a:pt x="20" y="48"/>
                  </a:lnTo>
                  <a:lnTo>
                    <a:pt x="46" y="48"/>
                  </a:lnTo>
                  <a:lnTo>
                    <a:pt x="52" y="63"/>
                  </a:lnTo>
                  <a:lnTo>
                    <a:pt x="52" y="64"/>
                  </a:lnTo>
                  <a:lnTo>
                    <a:pt x="52" y="65"/>
                  </a:lnTo>
                  <a:lnTo>
                    <a:pt x="51" y="67"/>
                  </a:lnTo>
                  <a:lnTo>
                    <a:pt x="49" y="67"/>
                  </a:lnTo>
                  <a:lnTo>
                    <a:pt x="47" y="68"/>
                  </a:lnTo>
                  <a:lnTo>
                    <a:pt x="44" y="68"/>
                  </a:lnTo>
                  <a:lnTo>
                    <a:pt x="44" y="71"/>
                  </a:lnTo>
                  <a:lnTo>
                    <a:pt x="47" y="71"/>
                  </a:lnTo>
                  <a:lnTo>
                    <a:pt x="51" y="71"/>
                  </a:lnTo>
                  <a:lnTo>
                    <a:pt x="55" y="71"/>
                  </a:lnTo>
                  <a:lnTo>
                    <a:pt x="59" y="71"/>
                  </a:lnTo>
                  <a:lnTo>
                    <a:pt x="72" y="71"/>
                  </a:lnTo>
                  <a:lnTo>
                    <a:pt x="72" y="68"/>
                  </a:lnTo>
                  <a:lnTo>
                    <a:pt x="70" y="68"/>
                  </a:lnTo>
                  <a:lnTo>
                    <a:pt x="66" y="68"/>
                  </a:lnTo>
                  <a:lnTo>
                    <a:pt x="64" y="67"/>
                  </a:lnTo>
                  <a:lnTo>
                    <a:pt x="62" y="66"/>
                  </a:lnTo>
                  <a:lnTo>
                    <a:pt x="61" y="64"/>
                  </a:lnTo>
                  <a:lnTo>
                    <a:pt x="38" y="2"/>
                  </a:lnTo>
                  <a:close/>
                  <a:moveTo>
                    <a:pt x="45" y="45"/>
                  </a:moveTo>
                  <a:lnTo>
                    <a:pt x="21" y="45"/>
                  </a:lnTo>
                  <a:lnTo>
                    <a:pt x="33" y="12"/>
                  </a:lnTo>
                  <a:lnTo>
                    <a:pt x="45"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675"/>
            <p:cNvSpPr>
              <a:spLocks noChangeAspect="1" noEditPoints="1"/>
            </p:cNvSpPr>
            <p:nvPr/>
          </p:nvSpPr>
          <p:spPr bwMode="auto">
            <a:xfrm>
              <a:off x="1398" y="3973"/>
              <a:ext cx="53" cy="51"/>
            </a:xfrm>
            <a:custGeom>
              <a:avLst/>
              <a:gdLst>
                <a:gd name="T0" fmla="*/ 7 w 53"/>
                <a:gd name="T1" fmla="*/ 44 h 51"/>
                <a:gd name="T2" fmla="*/ 7 w 53"/>
                <a:gd name="T3" fmla="*/ 46 h 51"/>
                <a:gd name="T4" fmla="*/ 6 w 53"/>
                <a:gd name="T5" fmla="*/ 48 h 51"/>
                <a:gd name="T6" fmla="*/ 4 w 53"/>
                <a:gd name="T7" fmla="*/ 48 h 51"/>
                <a:gd name="T8" fmla="*/ 0 w 53"/>
                <a:gd name="T9" fmla="*/ 48 h 51"/>
                <a:gd name="T10" fmla="*/ 0 w 53"/>
                <a:gd name="T11" fmla="*/ 51 h 51"/>
                <a:gd name="T12" fmla="*/ 28 w 53"/>
                <a:gd name="T13" fmla="*/ 51 h 51"/>
                <a:gd name="T14" fmla="*/ 33 w 53"/>
                <a:gd name="T15" fmla="*/ 50 h 51"/>
                <a:gd name="T16" fmla="*/ 38 w 53"/>
                <a:gd name="T17" fmla="*/ 49 h 51"/>
                <a:gd name="T18" fmla="*/ 42 w 53"/>
                <a:gd name="T19" fmla="*/ 46 h 51"/>
                <a:gd name="T20" fmla="*/ 46 w 53"/>
                <a:gd name="T21" fmla="*/ 43 h 51"/>
                <a:gd name="T22" fmla="*/ 48 w 53"/>
                <a:gd name="T23" fmla="*/ 40 h 51"/>
                <a:gd name="T24" fmla="*/ 51 w 53"/>
                <a:gd name="T25" fmla="*/ 35 h 51"/>
                <a:gd name="T26" fmla="*/ 52 w 53"/>
                <a:gd name="T27" fmla="*/ 31 h 51"/>
                <a:gd name="T28" fmla="*/ 53 w 53"/>
                <a:gd name="T29" fmla="*/ 26 h 51"/>
                <a:gd name="T30" fmla="*/ 52 w 53"/>
                <a:gd name="T31" fmla="*/ 21 h 51"/>
                <a:gd name="T32" fmla="*/ 51 w 53"/>
                <a:gd name="T33" fmla="*/ 16 h 51"/>
                <a:gd name="T34" fmla="*/ 49 w 53"/>
                <a:gd name="T35" fmla="*/ 11 h 51"/>
                <a:gd name="T36" fmla="*/ 46 w 53"/>
                <a:gd name="T37" fmla="*/ 7 h 51"/>
                <a:gd name="T38" fmla="*/ 42 w 53"/>
                <a:gd name="T39" fmla="*/ 4 h 51"/>
                <a:gd name="T40" fmla="*/ 38 w 53"/>
                <a:gd name="T41" fmla="*/ 2 h 51"/>
                <a:gd name="T42" fmla="*/ 33 w 53"/>
                <a:gd name="T43" fmla="*/ 0 h 51"/>
                <a:gd name="T44" fmla="*/ 28 w 53"/>
                <a:gd name="T45" fmla="*/ 0 h 51"/>
                <a:gd name="T46" fmla="*/ 0 w 53"/>
                <a:gd name="T47" fmla="*/ 0 h 51"/>
                <a:gd name="T48" fmla="*/ 0 w 53"/>
                <a:gd name="T49" fmla="*/ 2 h 51"/>
                <a:gd name="T50" fmla="*/ 4 w 53"/>
                <a:gd name="T51" fmla="*/ 2 h 51"/>
                <a:gd name="T52" fmla="*/ 6 w 53"/>
                <a:gd name="T53" fmla="*/ 3 h 51"/>
                <a:gd name="T54" fmla="*/ 7 w 53"/>
                <a:gd name="T55" fmla="*/ 4 h 51"/>
                <a:gd name="T56" fmla="*/ 7 w 53"/>
                <a:gd name="T57" fmla="*/ 7 h 51"/>
                <a:gd name="T58" fmla="*/ 7 w 53"/>
                <a:gd name="T59" fmla="*/ 44 h 51"/>
                <a:gd name="T60" fmla="*/ 18 w 53"/>
                <a:gd name="T61" fmla="*/ 48 h 51"/>
                <a:gd name="T62" fmla="*/ 16 w 53"/>
                <a:gd name="T63" fmla="*/ 48 h 51"/>
                <a:gd name="T64" fmla="*/ 15 w 53"/>
                <a:gd name="T65" fmla="*/ 48 h 51"/>
                <a:gd name="T66" fmla="*/ 14 w 53"/>
                <a:gd name="T67" fmla="*/ 46 h 51"/>
                <a:gd name="T68" fmla="*/ 14 w 53"/>
                <a:gd name="T69" fmla="*/ 44 h 51"/>
                <a:gd name="T70" fmla="*/ 14 w 53"/>
                <a:gd name="T71" fmla="*/ 6 h 51"/>
                <a:gd name="T72" fmla="*/ 14 w 53"/>
                <a:gd name="T73" fmla="*/ 4 h 51"/>
                <a:gd name="T74" fmla="*/ 15 w 53"/>
                <a:gd name="T75" fmla="*/ 3 h 51"/>
                <a:gd name="T76" fmla="*/ 16 w 53"/>
                <a:gd name="T77" fmla="*/ 2 h 51"/>
                <a:gd name="T78" fmla="*/ 18 w 53"/>
                <a:gd name="T79" fmla="*/ 2 h 51"/>
                <a:gd name="T80" fmla="*/ 26 w 53"/>
                <a:gd name="T81" fmla="*/ 2 h 51"/>
                <a:gd name="T82" fmla="*/ 31 w 53"/>
                <a:gd name="T83" fmla="*/ 3 h 51"/>
                <a:gd name="T84" fmla="*/ 35 w 53"/>
                <a:gd name="T85" fmla="*/ 5 h 51"/>
                <a:gd name="T86" fmla="*/ 38 w 53"/>
                <a:gd name="T87" fmla="*/ 7 h 51"/>
                <a:gd name="T88" fmla="*/ 40 w 53"/>
                <a:gd name="T89" fmla="*/ 9 h 51"/>
                <a:gd name="T90" fmla="*/ 42 w 53"/>
                <a:gd name="T91" fmla="*/ 11 h 51"/>
                <a:gd name="T92" fmla="*/ 43 w 53"/>
                <a:gd name="T93" fmla="*/ 14 h 51"/>
                <a:gd name="T94" fmla="*/ 44 w 53"/>
                <a:gd name="T95" fmla="*/ 19 h 51"/>
                <a:gd name="T96" fmla="*/ 44 w 53"/>
                <a:gd name="T97" fmla="*/ 26 h 51"/>
                <a:gd name="T98" fmla="*/ 44 w 53"/>
                <a:gd name="T99" fmla="*/ 31 h 51"/>
                <a:gd name="T100" fmla="*/ 43 w 53"/>
                <a:gd name="T101" fmla="*/ 35 h 51"/>
                <a:gd name="T102" fmla="*/ 42 w 53"/>
                <a:gd name="T103" fmla="*/ 39 h 51"/>
                <a:gd name="T104" fmla="*/ 41 w 53"/>
                <a:gd name="T105" fmla="*/ 41 h 51"/>
                <a:gd name="T106" fmla="*/ 39 w 53"/>
                <a:gd name="T107" fmla="*/ 43 h 51"/>
                <a:gd name="T108" fmla="*/ 36 w 53"/>
                <a:gd name="T109" fmla="*/ 46 h 51"/>
                <a:gd name="T110" fmla="*/ 32 w 53"/>
                <a:gd name="T111" fmla="*/ 48 h 51"/>
                <a:gd name="T112" fmla="*/ 26 w 53"/>
                <a:gd name="T113" fmla="*/ 48 h 51"/>
                <a:gd name="T114" fmla="*/ 18 w 53"/>
                <a:gd name="T11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7" y="44"/>
                  </a:moveTo>
                  <a:lnTo>
                    <a:pt x="7" y="46"/>
                  </a:lnTo>
                  <a:lnTo>
                    <a:pt x="6" y="48"/>
                  </a:lnTo>
                  <a:lnTo>
                    <a:pt x="4" y="48"/>
                  </a:lnTo>
                  <a:lnTo>
                    <a:pt x="0" y="48"/>
                  </a:lnTo>
                  <a:lnTo>
                    <a:pt x="0" y="51"/>
                  </a:lnTo>
                  <a:lnTo>
                    <a:pt x="28" y="51"/>
                  </a:lnTo>
                  <a:lnTo>
                    <a:pt x="33" y="50"/>
                  </a:lnTo>
                  <a:lnTo>
                    <a:pt x="38" y="49"/>
                  </a:lnTo>
                  <a:lnTo>
                    <a:pt x="42" y="46"/>
                  </a:lnTo>
                  <a:lnTo>
                    <a:pt x="46" y="43"/>
                  </a:lnTo>
                  <a:lnTo>
                    <a:pt x="48" y="40"/>
                  </a:lnTo>
                  <a:lnTo>
                    <a:pt x="51" y="35"/>
                  </a:lnTo>
                  <a:lnTo>
                    <a:pt x="52" y="31"/>
                  </a:lnTo>
                  <a:lnTo>
                    <a:pt x="53" y="26"/>
                  </a:lnTo>
                  <a:lnTo>
                    <a:pt x="52" y="21"/>
                  </a:lnTo>
                  <a:lnTo>
                    <a:pt x="51" y="16"/>
                  </a:lnTo>
                  <a:lnTo>
                    <a:pt x="49" y="11"/>
                  </a:lnTo>
                  <a:lnTo>
                    <a:pt x="46" y="7"/>
                  </a:lnTo>
                  <a:lnTo>
                    <a:pt x="42" y="4"/>
                  </a:lnTo>
                  <a:lnTo>
                    <a:pt x="38" y="2"/>
                  </a:lnTo>
                  <a:lnTo>
                    <a:pt x="33" y="0"/>
                  </a:lnTo>
                  <a:lnTo>
                    <a:pt x="28" y="0"/>
                  </a:lnTo>
                  <a:lnTo>
                    <a:pt x="0" y="0"/>
                  </a:lnTo>
                  <a:lnTo>
                    <a:pt x="0" y="2"/>
                  </a:lnTo>
                  <a:lnTo>
                    <a:pt x="4" y="2"/>
                  </a:lnTo>
                  <a:lnTo>
                    <a:pt x="6" y="3"/>
                  </a:lnTo>
                  <a:lnTo>
                    <a:pt x="7" y="4"/>
                  </a:lnTo>
                  <a:lnTo>
                    <a:pt x="7" y="7"/>
                  </a:lnTo>
                  <a:lnTo>
                    <a:pt x="7" y="44"/>
                  </a:lnTo>
                  <a:close/>
                  <a:moveTo>
                    <a:pt x="18" y="48"/>
                  </a:moveTo>
                  <a:lnTo>
                    <a:pt x="16" y="48"/>
                  </a:lnTo>
                  <a:lnTo>
                    <a:pt x="15" y="48"/>
                  </a:lnTo>
                  <a:lnTo>
                    <a:pt x="14" y="46"/>
                  </a:lnTo>
                  <a:lnTo>
                    <a:pt x="14" y="44"/>
                  </a:lnTo>
                  <a:lnTo>
                    <a:pt x="14" y="6"/>
                  </a:lnTo>
                  <a:lnTo>
                    <a:pt x="14" y="4"/>
                  </a:lnTo>
                  <a:lnTo>
                    <a:pt x="15" y="3"/>
                  </a:lnTo>
                  <a:lnTo>
                    <a:pt x="16" y="2"/>
                  </a:lnTo>
                  <a:lnTo>
                    <a:pt x="18" y="2"/>
                  </a:lnTo>
                  <a:lnTo>
                    <a:pt x="26" y="2"/>
                  </a:lnTo>
                  <a:lnTo>
                    <a:pt x="31" y="3"/>
                  </a:lnTo>
                  <a:lnTo>
                    <a:pt x="35" y="5"/>
                  </a:lnTo>
                  <a:lnTo>
                    <a:pt x="38" y="7"/>
                  </a:lnTo>
                  <a:lnTo>
                    <a:pt x="40" y="9"/>
                  </a:lnTo>
                  <a:lnTo>
                    <a:pt x="42" y="11"/>
                  </a:lnTo>
                  <a:lnTo>
                    <a:pt x="43" y="14"/>
                  </a:lnTo>
                  <a:lnTo>
                    <a:pt x="44" y="19"/>
                  </a:lnTo>
                  <a:lnTo>
                    <a:pt x="44" y="26"/>
                  </a:lnTo>
                  <a:lnTo>
                    <a:pt x="44" y="31"/>
                  </a:lnTo>
                  <a:lnTo>
                    <a:pt x="43" y="35"/>
                  </a:lnTo>
                  <a:lnTo>
                    <a:pt x="42" y="39"/>
                  </a:lnTo>
                  <a:lnTo>
                    <a:pt x="41" y="41"/>
                  </a:lnTo>
                  <a:lnTo>
                    <a:pt x="39" y="43"/>
                  </a:lnTo>
                  <a:lnTo>
                    <a:pt x="36" y="46"/>
                  </a:lnTo>
                  <a:lnTo>
                    <a:pt x="32" y="48"/>
                  </a:lnTo>
                  <a:lnTo>
                    <a:pt x="26" y="48"/>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676"/>
            <p:cNvSpPr>
              <a:spLocks noChangeAspect="1" noEditPoints="1"/>
            </p:cNvSpPr>
            <p:nvPr/>
          </p:nvSpPr>
          <p:spPr bwMode="auto">
            <a:xfrm>
              <a:off x="1460" y="3973"/>
              <a:ext cx="53" cy="51"/>
            </a:xfrm>
            <a:custGeom>
              <a:avLst/>
              <a:gdLst>
                <a:gd name="T0" fmla="*/ 7 w 53"/>
                <a:gd name="T1" fmla="*/ 44 h 51"/>
                <a:gd name="T2" fmla="*/ 7 w 53"/>
                <a:gd name="T3" fmla="*/ 46 h 51"/>
                <a:gd name="T4" fmla="*/ 6 w 53"/>
                <a:gd name="T5" fmla="*/ 48 h 51"/>
                <a:gd name="T6" fmla="*/ 4 w 53"/>
                <a:gd name="T7" fmla="*/ 48 h 51"/>
                <a:gd name="T8" fmla="*/ 0 w 53"/>
                <a:gd name="T9" fmla="*/ 48 h 51"/>
                <a:gd name="T10" fmla="*/ 0 w 53"/>
                <a:gd name="T11" fmla="*/ 51 h 51"/>
                <a:gd name="T12" fmla="*/ 28 w 53"/>
                <a:gd name="T13" fmla="*/ 51 h 51"/>
                <a:gd name="T14" fmla="*/ 33 w 53"/>
                <a:gd name="T15" fmla="*/ 50 h 51"/>
                <a:gd name="T16" fmla="*/ 38 w 53"/>
                <a:gd name="T17" fmla="*/ 49 h 51"/>
                <a:gd name="T18" fmla="*/ 42 w 53"/>
                <a:gd name="T19" fmla="*/ 46 h 51"/>
                <a:gd name="T20" fmla="*/ 46 w 53"/>
                <a:gd name="T21" fmla="*/ 43 h 51"/>
                <a:gd name="T22" fmla="*/ 49 w 53"/>
                <a:gd name="T23" fmla="*/ 40 h 51"/>
                <a:gd name="T24" fmla="*/ 51 w 53"/>
                <a:gd name="T25" fmla="*/ 35 h 51"/>
                <a:gd name="T26" fmla="*/ 52 w 53"/>
                <a:gd name="T27" fmla="*/ 31 h 51"/>
                <a:gd name="T28" fmla="*/ 53 w 53"/>
                <a:gd name="T29" fmla="*/ 26 h 51"/>
                <a:gd name="T30" fmla="*/ 52 w 53"/>
                <a:gd name="T31" fmla="*/ 21 h 51"/>
                <a:gd name="T32" fmla="*/ 51 w 53"/>
                <a:gd name="T33" fmla="*/ 16 h 51"/>
                <a:gd name="T34" fmla="*/ 49 w 53"/>
                <a:gd name="T35" fmla="*/ 11 h 51"/>
                <a:gd name="T36" fmla="*/ 46 w 53"/>
                <a:gd name="T37" fmla="*/ 7 h 51"/>
                <a:gd name="T38" fmla="*/ 42 w 53"/>
                <a:gd name="T39" fmla="*/ 4 h 51"/>
                <a:gd name="T40" fmla="*/ 38 w 53"/>
                <a:gd name="T41" fmla="*/ 2 h 51"/>
                <a:gd name="T42" fmla="*/ 33 w 53"/>
                <a:gd name="T43" fmla="*/ 0 h 51"/>
                <a:gd name="T44" fmla="*/ 28 w 53"/>
                <a:gd name="T45" fmla="*/ 0 h 51"/>
                <a:gd name="T46" fmla="*/ 0 w 53"/>
                <a:gd name="T47" fmla="*/ 0 h 51"/>
                <a:gd name="T48" fmla="*/ 0 w 53"/>
                <a:gd name="T49" fmla="*/ 2 h 51"/>
                <a:gd name="T50" fmla="*/ 4 w 53"/>
                <a:gd name="T51" fmla="*/ 2 h 51"/>
                <a:gd name="T52" fmla="*/ 6 w 53"/>
                <a:gd name="T53" fmla="*/ 3 h 51"/>
                <a:gd name="T54" fmla="*/ 7 w 53"/>
                <a:gd name="T55" fmla="*/ 4 h 51"/>
                <a:gd name="T56" fmla="*/ 7 w 53"/>
                <a:gd name="T57" fmla="*/ 7 h 51"/>
                <a:gd name="T58" fmla="*/ 7 w 53"/>
                <a:gd name="T59" fmla="*/ 44 h 51"/>
                <a:gd name="T60" fmla="*/ 18 w 53"/>
                <a:gd name="T61" fmla="*/ 48 h 51"/>
                <a:gd name="T62" fmla="*/ 16 w 53"/>
                <a:gd name="T63" fmla="*/ 48 h 51"/>
                <a:gd name="T64" fmla="*/ 15 w 53"/>
                <a:gd name="T65" fmla="*/ 48 h 51"/>
                <a:gd name="T66" fmla="*/ 14 w 53"/>
                <a:gd name="T67" fmla="*/ 46 h 51"/>
                <a:gd name="T68" fmla="*/ 14 w 53"/>
                <a:gd name="T69" fmla="*/ 44 h 51"/>
                <a:gd name="T70" fmla="*/ 14 w 53"/>
                <a:gd name="T71" fmla="*/ 6 h 51"/>
                <a:gd name="T72" fmla="*/ 14 w 53"/>
                <a:gd name="T73" fmla="*/ 4 h 51"/>
                <a:gd name="T74" fmla="*/ 15 w 53"/>
                <a:gd name="T75" fmla="*/ 3 h 51"/>
                <a:gd name="T76" fmla="*/ 16 w 53"/>
                <a:gd name="T77" fmla="*/ 2 h 51"/>
                <a:gd name="T78" fmla="*/ 18 w 53"/>
                <a:gd name="T79" fmla="*/ 2 h 51"/>
                <a:gd name="T80" fmla="*/ 26 w 53"/>
                <a:gd name="T81" fmla="*/ 2 h 51"/>
                <a:gd name="T82" fmla="*/ 32 w 53"/>
                <a:gd name="T83" fmla="*/ 3 h 51"/>
                <a:gd name="T84" fmla="*/ 36 w 53"/>
                <a:gd name="T85" fmla="*/ 5 h 51"/>
                <a:gd name="T86" fmla="*/ 39 w 53"/>
                <a:gd name="T87" fmla="*/ 7 h 51"/>
                <a:gd name="T88" fmla="*/ 40 w 53"/>
                <a:gd name="T89" fmla="*/ 9 h 51"/>
                <a:gd name="T90" fmla="*/ 42 w 53"/>
                <a:gd name="T91" fmla="*/ 11 h 51"/>
                <a:gd name="T92" fmla="*/ 43 w 53"/>
                <a:gd name="T93" fmla="*/ 14 h 51"/>
                <a:gd name="T94" fmla="*/ 44 w 53"/>
                <a:gd name="T95" fmla="*/ 19 h 51"/>
                <a:gd name="T96" fmla="*/ 45 w 53"/>
                <a:gd name="T97" fmla="*/ 26 h 51"/>
                <a:gd name="T98" fmla="*/ 44 w 53"/>
                <a:gd name="T99" fmla="*/ 31 h 51"/>
                <a:gd name="T100" fmla="*/ 44 w 53"/>
                <a:gd name="T101" fmla="*/ 35 h 51"/>
                <a:gd name="T102" fmla="*/ 42 w 53"/>
                <a:gd name="T103" fmla="*/ 39 h 51"/>
                <a:gd name="T104" fmla="*/ 41 w 53"/>
                <a:gd name="T105" fmla="*/ 41 h 51"/>
                <a:gd name="T106" fmla="*/ 39 w 53"/>
                <a:gd name="T107" fmla="*/ 43 h 51"/>
                <a:gd name="T108" fmla="*/ 36 w 53"/>
                <a:gd name="T109" fmla="*/ 46 h 51"/>
                <a:gd name="T110" fmla="*/ 32 w 53"/>
                <a:gd name="T111" fmla="*/ 48 h 51"/>
                <a:gd name="T112" fmla="*/ 26 w 53"/>
                <a:gd name="T113" fmla="*/ 48 h 51"/>
                <a:gd name="T114" fmla="*/ 18 w 53"/>
                <a:gd name="T11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7" y="44"/>
                  </a:moveTo>
                  <a:lnTo>
                    <a:pt x="7" y="46"/>
                  </a:lnTo>
                  <a:lnTo>
                    <a:pt x="6" y="48"/>
                  </a:lnTo>
                  <a:lnTo>
                    <a:pt x="4" y="48"/>
                  </a:lnTo>
                  <a:lnTo>
                    <a:pt x="0" y="48"/>
                  </a:lnTo>
                  <a:lnTo>
                    <a:pt x="0" y="51"/>
                  </a:lnTo>
                  <a:lnTo>
                    <a:pt x="28" y="51"/>
                  </a:lnTo>
                  <a:lnTo>
                    <a:pt x="33" y="50"/>
                  </a:lnTo>
                  <a:lnTo>
                    <a:pt x="38" y="49"/>
                  </a:lnTo>
                  <a:lnTo>
                    <a:pt x="42" y="46"/>
                  </a:lnTo>
                  <a:lnTo>
                    <a:pt x="46" y="43"/>
                  </a:lnTo>
                  <a:lnTo>
                    <a:pt x="49" y="40"/>
                  </a:lnTo>
                  <a:lnTo>
                    <a:pt x="51" y="35"/>
                  </a:lnTo>
                  <a:lnTo>
                    <a:pt x="52" y="31"/>
                  </a:lnTo>
                  <a:lnTo>
                    <a:pt x="53" y="26"/>
                  </a:lnTo>
                  <a:lnTo>
                    <a:pt x="52" y="21"/>
                  </a:lnTo>
                  <a:lnTo>
                    <a:pt x="51" y="16"/>
                  </a:lnTo>
                  <a:lnTo>
                    <a:pt x="49" y="11"/>
                  </a:lnTo>
                  <a:lnTo>
                    <a:pt x="46" y="7"/>
                  </a:lnTo>
                  <a:lnTo>
                    <a:pt x="42" y="4"/>
                  </a:lnTo>
                  <a:lnTo>
                    <a:pt x="38" y="2"/>
                  </a:lnTo>
                  <a:lnTo>
                    <a:pt x="33" y="0"/>
                  </a:lnTo>
                  <a:lnTo>
                    <a:pt x="28" y="0"/>
                  </a:lnTo>
                  <a:lnTo>
                    <a:pt x="0" y="0"/>
                  </a:lnTo>
                  <a:lnTo>
                    <a:pt x="0" y="2"/>
                  </a:lnTo>
                  <a:lnTo>
                    <a:pt x="4" y="2"/>
                  </a:lnTo>
                  <a:lnTo>
                    <a:pt x="6" y="3"/>
                  </a:lnTo>
                  <a:lnTo>
                    <a:pt x="7" y="4"/>
                  </a:lnTo>
                  <a:lnTo>
                    <a:pt x="7" y="7"/>
                  </a:lnTo>
                  <a:lnTo>
                    <a:pt x="7" y="44"/>
                  </a:lnTo>
                  <a:close/>
                  <a:moveTo>
                    <a:pt x="18" y="48"/>
                  </a:moveTo>
                  <a:lnTo>
                    <a:pt x="16" y="48"/>
                  </a:lnTo>
                  <a:lnTo>
                    <a:pt x="15" y="48"/>
                  </a:lnTo>
                  <a:lnTo>
                    <a:pt x="14" y="46"/>
                  </a:lnTo>
                  <a:lnTo>
                    <a:pt x="14" y="44"/>
                  </a:lnTo>
                  <a:lnTo>
                    <a:pt x="14" y="6"/>
                  </a:lnTo>
                  <a:lnTo>
                    <a:pt x="14" y="4"/>
                  </a:lnTo>
                  <a:lnTo>
                    <a:pt x="15" y="3"/>
                  </a:lnTo>
                  <a:lnTo>
                    <a:pt x="16" y="2"/>
                  </a:lnTo>
                  <a:lnTo>
                    <a:pt x="18" y="2"/>
                  </a:lnTo>
                  <a:lnTo>
                    <a:pt x="26" y="2"/>
                  </a:lnTo>
                  <a:lnTo>
                    <a:pt x="32" y="3"/>
                  </a:lnTo>
                  <a:lnTo>
                    <a:pt x="36" y="5"/>
                  </a:lnTo>
                  <a:lnTo>
                    <a:pt x="39" y="7"/>
                  </a:lnTo>
                  <a:lnTo>
                    <a:pt x="40" y="9"/>
                  </a:lnTo>
                  <a:lnTo>
                    <a:pt x="42" y="11"/>
                  </a:lnTo>
                  <a:lnTo>
                    <a:pt x="43" y="14"/>
                  </a:lnTo>
                  <a:lnTo>
                    <a:pt x="44" y="19"/>
                  </a:lnTo>
                  <a:lnTo>
                    <a:pt x="45" y="26"/>
                  </a:lnTo>
                  <a:lnTo>
                    <a:pt x="44" y="31"/>
                  </a:lnTo>
                  <a:lnTo>
                    <a:pt x="44" y="35"/>
                  </a:lnTo>
                  <a:lnTo>
                    <a:pt x="42" y="39"/>
                  </a:lnTo>
                  <a:lnTo>
                    <a:pt x="41" y="41"/>
                  </a:lnTo>
                  <a:lnTo>
                    <a:pt x="39" y="43"/>
                  </a:lnTo>
                  <a:lnTo>
                    <a:pt x="36" y="46"/>
                  </a:lnTo>
                  <a:lnTo>
                    <a:pt x="32" y="48"/>
                  </a:lnTo>
                  <a:lnTo>
                    <a:pt x="26" y="48"/>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677"/>
            <p:cNvSpPr>
              <a:spLocks noChangeAspect="1"/>
            </p:cNvSpPr>
            <p:nvPr/>
          </p:nvSpPr>
          <p:spPr bwMode="auto">
            <a:xfrm>
              <a:off x="1525" y="3954"/>
              <a:ext cx="64" cy="72"/>
            </a:xfrm>
            <a:custGeom>
              <a:avLst/>
              <a:gdLst>
                <a:gd name="T0" fmla="*/ 53 w 64"/>
                <a:gd name="T1" fmla="*/ 6 h 72"/>
                <a:gd name="T2" fmla="*/ 44 w 64"/>
                <a:gd name="T3" fmla="*/ 1 h 72"/>
                <a:gd name="T4" fmla="*/ 29 w 64"/>
                <a:gd name="T5" fmla="*/ 0 h 72"/>
                <a:gd name="T6" fmla="*/ 16 w 64"/>
                <a:gd name="T7" fmla="*/ 6 h 72"/>
                <a:gd name="T8" fmla="*/ 7 w 64"/>
                <a:gd name="T9" fmla="*/ 15 h 72"/>
                <a:gd name="T10" fmla="*/ 1 w 64"/>
                <a:gd name="T11" fmla="*/ 28 h 72"/>
                <a:gd name="T12" fmla="*/ 1 w 64"/>
                <a:gd name="T13" fmla="*/ 43 h 72"/>
                <a:gd name="T14" fmla="*/ 7 w 64"/>
                <a:gd name="T15" fmla="*/ 56 h 72"/>
                <a:gd name="T16" fmla="*/ 16 w 64"/>
                <a:gd name="T17" fmla="*/ 66 h 72"/>
                <a:gd name="T18" fmla="*/ 29 w 64"/>
                <a:gd name="T19" fmla="*/ 71 h 72"/>
                <a:gd name="T20" fmla="*/ 43 w 64"/>
                <a:gd name="T21" fmla="*/ 71 h 72"/>
                <a:gd name="T22" fmla="*/ 53 w 64"/>
                <a:gd name="T23" fmla="*/ 67 h 72"/>
                <a:gd name="T24" fmla="*/ 60 w 64"/>
                <a:gd name="T25" fmla="*/ 60 h 72"/>
                <a:gd name="T26" fmla="*/ 64 w 64"/>
                <a:gd name="T27" fmla="*/ 51 h 72"/>
                <a:gd name="T28" fmla="*/ 64 w 64"/>
                <a:gd name="T29" fmla="*/ 45 h 72"/>
                <a:gd name="T30" fmla="*/ 62 w 64"/>
                <a:gd name="T31" fmla="*/ 45 h 72"/>
                <a:gd name="T32" fmla="*/ 59 w 64"/>
                <a:gd name="T33" fmla="*/ 56 h 72"/>
                <a:gd name="T34" fmla="*/ 46 w 64"/>
                <a:gd name="T35" fmla="*/ 68 h 72"/>
                <a:gd name="T36" fmla="*/ 34 w 64"/>
                <a:gd name="T37" fmla="*/ 69 h 72"/>
                <a:gd name="T38" fmla="*/ 25 w 64"/>
                <a:gd name="T39" fmla="*/ 66 h 72"/>
                <a:gd name="T40" fmla="*/ 17 w 64"/>
                <a:gd name="T41" fmla="*/ 59 h 72"/>
                <a:gd name="T42" fmla="*/ 11 w 64"/>
                <a:gd name="T43" fmla="*/ 45 h 72"/>
                <a:gd name="T44" fmla="*/ 11 w 64"/>
                <a:gd name="T45" fmla="*/ 26 h 72"/>
                <a:gd name="T46" fmla="*/ 17 w 64"/>
                <a:gd name="T47" fmla="*/ 12 h 72"/>
                <a:gd name="T48" fmla="*/ 26 w 64"/>
                <a:gd name="T49" fmla="*/ 5 h 72"/>
                <a:gd name="T50" fmla="*/ 35 w 64"/>
                <a:gd name="T51" fmla="*/ 3 h 72"/>
                <a:gd name="T52" fmla="*/ 46 w 64"/>
                <a:gd name="T53" fmla="*/ 4 h 72"/>
                <a:gd name="T54" fmla="*/ 58 w 64"/>
                <a:gd name="T55" fmla="*/ 16 h 72"/>
                <a:gd name="T56" fmla="*/ 61 w 64"/>
                <a:gd name="T57" fmla="*/ 28 h 72"/>
                <a:gd name="T58" fmla="*/ 63 w 64"/>
                <a:gd name="T59" fmla="*/ 28 h 72"/>
                <a:gd name="T60" fmla="*/ 64 w 64"/>
                <a:gd name="T61" fmla="*/ 27 h 72"/>
                <a:gd name="T62" fmla="*/ 64 w 64"/>
                <a:gd name="T63" fmla="*/ 2 h 72"/>
                <a:gd name="T64" fmla="*/ 63 w 64"/>
                <a:gd name="T65" fmla="*/ 0 h 72"/>
                <a:gd name="T66" fmla="*/ 61 w 64"/>
                <a:gd name="T6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72">
                  <a:moveTo>
                    <a:pt x="56" y="8"/>
                  </a:moveTo>
                  <a:lnTo>
                    <a:pt x="53" y="6"/>
                  </a:lnTo>
                  <a:lnTo>
                    <a:pt x="49" y="3"/>
                  </a:lnTo>
                  <a:lnTo>
                    <a:pt x="44" y="1"/>
                  </a:lnTo>
                  <a:lnTo>
                    <a:pt x="37" y="0"/>
                  </a:lnTo>
                  <a:lnTo>
                    <a:pt x="29" y="0"/>
                  </a:lnTo>
                  <a:lnTo>
                    <a:pt x="23" y="2"/>
                  </a:lnTo>
                  <a:lnTo>
                    <a:pt x="16" y="6"/>
                  </a:lnTo>
                  <a:lnTo>
                    <a:pt x="11" y="10"/>
                  </a:lnTo>
                  <a:lnTo>
                    <a:pt x="7" y="15"/>
                  </a:lnTo>
                  <a:lnTo>
                    <a:pt x="3" y="22"/>
                  </a:lnTo>
                  <a:lnTo>
                    <a:pt x="1" y="28"/>
                  </a:lnTo>
                  <a:lnTo>
                    <a:pt x="0" y="36"/>
                  </a:lnTo>
                  <a:lnTo>
                    <a:pt x="1" y="43"/>
                  </a:lnTo>
                  <a:lnTo>
                    <a:pt x="3" y="50"/>
                  </a:lnTo>
                  <a:lnTo>
                    <a:pt x="7" y="56"/>
                  </a:lnTo>
                  <a:lnTo>
                    <a:pt x="11" y="62"/>
                  </a:lnTo>
                  <a:lnTo>
                    <a:pt x="16" y="66"/>
                  </a:lnTo>
                  <a:lnTo>
                    <a:pt x="23" y="69"/>
                  </a:lnTo>
                  <a:lnTo>
                    <a:pt x="29" y="71"/>
                  </a:lnTo>
                  <a:lnTo>
                    <a:pt x="37" y="72"/>
                  </a:lnTo>
                  <a:lnTo>
                    <a:pt x="43" y="71"/>
                  </a:lnTo>
                  <a:lnTo>
                    <a:pt x="48" y="70"/>
                  </a:lnTo>
                  <a:lnTo>
                    <a:pt x="53" y="67"/>
                  </a:lnTo>
                  <a:lnTo>
                    <a:pt x="57" y="64"/>
                  </a:lnTo>
                  <a:lnTo>
                    <a:pt x="60" y="60"/>
                  </a:lnTo>
                  <a:lnTo>
                    <a:pt x="62" y="56"/>
                  </a:lnTo>
                  <a:lnTo>
                    <a:pt x="64" y="51"/>
                  </a:lnTo>
                  <a:lnTo>
                    <a:pt x="64" y="47"/>
                  </a:lnTo>
                  <a:lnTo>
                    <a:pt x="64" y="45"/>
                  </a:lnTo>
                  <a:lnTo>
                    <a:pt x="63" y="45"/>
                  </a:lnTo>
                  <a:lnTo>
                    <a:pt x="62" y="45"/>
                  </a:lnTo>
                  <a:lnTo>
                    <a:pt x="62" y="47"/>
                  </a:lnTo>
                  <a:lnTo>
                    <a:pt x="59" y="56"/>
                  </a:lnTo>
                  <a:lnTo>
                    <a:pt x="54" y="63"/>
                  </a:lnTo>
                  <a:lnTo>
                    <a:pt x="46" y="68"/>
                  </a:lnTo>
                  <a:lnTo>
                    <a:pt x="38" y="69"/>
                  </a:lnTo>
                  <a:lnTo>
                    <a:pt x="34" y="69"/>
                  </a:lnTo>
                  <a:lnTo>
                    <a:pt x="30" y="68"/>
                  </a:lnTo>
                  <a:lnTo>
                    <a:pt x="25" y="66"/>
                  </a:lnTo>
                  <a:lnTo>
                    <a:pt x="21" y="63"/>
                  </a:lnTo>
                  <a:lnTo>
                    <a:pt x="17" y="59"/>
                  </a:lnTo>
                  <a:lnTo>
                    <a:pt x="14" y="53"/>
                  </a:lnTo>
                  <a:lnTo>
                    <a:pt x="11" y="45"/>
                  </a:lnTo>
                  <a:lnTo>
                    <a:pt x="10" y="36"/>
                  </a:lnTo>
                  <a:lnTo>
                    <a:pt x="11" y="26"/>
                  </a:lnTo>
                  <a:lnTo>
                    <a:pt x="14" y="18"/>
                  </a:lnTo>
                  <a:lnTo>
                    <a:pt x="17" y="12"/>
                  </a:lnTo>
                  <a:lnTo>
                    <a:pt x="22" y="8"/>
                  </a:lnTo>
                  <a:lnTo>
                    <a:pt x="26" y="5"/>
                  </a:lnTo>
                  <a:lnTo>
                    <a:pt x="31" y="4"/>
                  </a:lnTo>
                  <a:lnTo>
                    <a:pt x="35" y="3"/>
                  </a:lnTo>
                  <a:lnTo>
                    <a:pt x="38" y="3"/>
                  </a:lnTo>
                  <a:lnTo>
                    <a:pt x="46" y="4"/>
                  </a:lnTo>
                  <a:lnTo>
                    <a:pt x="52" y="9"/>
                  </a:lnTo>
                  <a:lnTo>
                    <a:pt x="58" y="16"/>
                  </a:lnTo>
                  <a:lnTo>
                    <a:pt x="61" y="26"/>
                  </a:lnTo>
                  <a:lnTo>
                    <a:pt x="61" y="28"/>
                  </a:lnTo>
                  <a:lnTo>
                    <a:pt x="62" y="28"/>
                  </a:lnTo>
                  <a:lnTo>
                    <a:pt x="63" y="28"/>
                  </a:lnTo>
                  <a:lnTo>
                    <a:pt x="64" y="28"/>
                  </a:lnTo>
                  <a:lnTo>
                    <a:pt x="64" y="27"/>
                  </a:lnTo>
                  <a:lnTo>
                    <a:pt x="64" y="26"/>
                  </a:lnTo>
                  <a:lnTo>
                    <a:pt x="64" y="2"/>
                  </a:lnTo>
                  <a:lnTo>
                    <a:pt x="64" y="0"/>
                  </a:lnTo>
                  <a:lnTo>
                    <a:pt x="63" y="0"/>
                  </a:lnTo>
                  <a:lnTo>
                    <a:pt x="62" y="0"/>
                  </a:lnTo>
                  <a:lnTo>
                    <a:pt x="61" y="1"/>
                  </a:lnTo>
                  <a:lnTo>
                    <a:pt x="56"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678"/>
            <p:cNvSpPr>
              <a:spLocks noChangeAspect="1" noEditPoints="1"/>
            </p:cNvSpPr>
            <p:nvPr/>
          </p:nvSpPr>
          <p:spPr bwMode="auto">
            <a:xfrm>
              <a:off x="1602" y="3971"/>
              <a:ext cx="53" cy="54"/>
            </a:xfrm>
            <a:custGeom>
              <a:avLst/>
              <a:gdLst>
                <a:gd name="T0" fmla="*/ 52 w 53"/>
                <a:gd name="T1" fmla="*/ 22 h 54"/>
                <a:gd name="T2" fmla="*/ 48 w 53"/>
                <a:gd name="T3" fmla="*/ 12 h 54"/>
                <a:gd name="T4" fmla="*/ 41 w 53"/>
                <a:gd name="T5" fmla="*/ 5 h 54"/>
                <a:gd name="T6" fmla="*/ 32 w 53"/>
                <a:gd name="T7" fmla="*/ 1 h 54"/>
                <a:gd name="T8" fmla="*/ 21 w 53"/>
                <a:gd name="T9" fmla="*/ 1 h 54"/>
                <a:gd name="T10" fmla="*/ 11 w 53"/>
                <a:gd name="T11" fmla="*/ 5 h 54"/>
                <a:gd name="T12" fmla="*/ 4 w 53"/>
                <a:gd name="T13" fmla="*/ 12 h 54"/>
                <a:gd name="T14" fmla="*/ 0 w 53"/>
                <a:gd name="T15" fmla="*/ 22 h 54"/>
                <a:gd name="T16" fmla="*/ 0 w 53"/>
                <a:gd name="T17" fmla="*/ 33 h 54"/>
                <a:gd name="T18" fmla="*/ 4 w 53"/>
                <a:gd name="T19" fmla="*/ 43 h 54"/>
                <a:gd name="T20" fmla="*/ 11 w 53"/>
                <a:gd name="T21" fmla="*/ 50 h 54"/>
                <a:gd name="T22" fmla="*/ 21 w 53"/>
                <a:gd name="T23" fmla="*/ 54 h 54"/>
                <a:gd name="T24" fmla="*/ 31 w 53"/>
                <a:gd name="T25" fmla="*/ 54 h 54"/>
                <a:gd name="T26" fmla="*/ 41 w 53"/>
                <a:gd name="T27" fmla="*/ 50 h 54"/>
                <a:gd name="T28" fmla="*/ 48 w 53"/>
                <a:gd name="T29" fmla="*/ 43 h 54"/>
                <a:gd name="T30" fmla="*/ 52 w 53"/>
                <a:gd name="T31" fmla="*/ 33 h 54"/>
                <a:gd name="T32" fmla="*/ 26 w 53"/>
                <a:gd name="T33" fmla="*/ 52 h 54"/>
                <a:gd name="T34" fmla="*/ 20 w 53"/>
                <a:gd name="T35" fmla="*/ 50 h 54"/>
                <a:gd name="T36" fmla="*/ 14 w 53"/>
                <a:gd name="T37" fmla="*/ 46 h 54"/>
                <a:gd name="T38" fmla="*/ 10 w 53"/>
                <a:gd name="T39" fmla="*/ 39 h 54"/>
                <a:gd name="T40" fmla="*/ 8 w 53"/>
                <a:gd name="T41" fmla="*/ 26 h 54"/>
                <a:gd name="T42" fmla="*/ 10 w 53"/>
                <a:gd name="T43" fmla="*/ 15 h 54"/>
                <a:gd name="T44" fmla="*/ 15 w 53"/>
                <a:gd name="T45" fmla="*/ 8 h 54"/>
                <a:gd name="T46" fmla="*/ 20 w 53"/>
                <a:gd name="T47" fmla="*/ 4 h 54"/>
                <a:gd name="T48" fmla="*/ 26 w 53"/>
                <a:gd name="T49" fmla="*/ 3 h 54"/>
                <a:gd name="T50" fmla="*/ 32 w 53"/>
                <a:gd name="T51" fmla="*/ 4 h 54"/>
                <a:gd name="T52" fmla="*/ 38 w 53"/>
                <a:gd name="T53" fmla="*/ 8 h 54"/>
                <a:gd name="T54" fmla="*/ 42 w 53"/>
                <a:gd name="T55" fmla="*/ 15 h 54"/>
                <a:gd name="T56" fmla="*/ 44 w 53"/>
                <a:gd name="T57" fmla="*/ 26 h 54"/>
                <a:gd name="T58" fmla="*/ 42 w 53"/>
                <a:gd name="T59" fmla="*/ 39 h 54"/>
                <a:gd name="T60" fmla="*/ 38 w 53"/>
                <a:gd name="T61" fmla="*/ 46 h 54"/>
                <a:gd name="T62" fmla="*/ 32 w 53"/>
                <a:gd name="T63" fmla="*/ 50 h 54"/>
                <a:gd name="T64" fmla="*/ 26 w 53"/>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2" y="22"/>
                  </a:lnTo>
                  <a:lnTo>
                    <a:pt x="51" y="17"/>
                  </a:lnTo>
                  <a:lnTo>
                    <a:pt x="48" y="12"/>
                  </a:lnTo>
                  <a:lnTo>
                    <a:pt x="45" y="8"/>
                  </a:lnTo>
                  <a:lnTo>
                    <a:pt x="41" y="5"/>
                  </a:lnTo>
                  <a:lnTo>
                    <a:pt x="37" y="2"/>
                  </a:lnTo>
                  <a:lnTo>
                    <a:pt x="32" y="1"/>
                  </a:lnTo>
                  <a:lnTo>
                    <a:pt x="26" y="0"/>
                  </a:lnTo>
                  <a:lnTo>
                    <a:pt x="21" y="1"/>
                  </a:lnTo>
                  <a:lnTo>
                    <a:pt x="16" y="2"/>
                  </a:lnTo>
                  <a:lnTo>
                    <a:pt x="11" y="5"/>
                  </a:lnTo>
                  <a:lnTo>
                    <a:pt x="7" y="8"/>
                  </a:lnTo>
                  <a:lnTo>
                    <a:pt x="4" y="12"/>
                  </a:lnTo>
                  <a:lnTo>
                    <a:pt x="2" y="17"/>
                  </a:lnTo>
                  <a:lnTo>
                    <a:pt x="0" y="22"/>
                  </a:lnTo>
                  <a:lnTo>
                    <a:pt x="0" y="27"/>
                  </a:lnTo>
                  <a:lnTo>
                    <a:pt x="0" y="33"/>
                  </a:lnTo>
                  <a:lnTo>
                    <a:pt x="2" y="38"/>
                  </a:lnTo>
                  <a:lnTo>
                    <a:pt x="4" y="43"/>
                  </a:lnTo>
                  <a:lnTo>
                    <a:pt x="7" y="47"/>
                  </a:lnTo>
                  <a:lnTo>
                    <a:pt x="11" y="50"/>
                  </a:lnTo>
                  <a:lnTo>
                    <a:pt x="16" y="52"/>
                  </a:lnTo>
                  <a:lnTo>
                    <a:pt x="21" y="54"/>
                  </a:lnTo>
                  <a:lnTo>
                    <a:pt x="26" y="54"/>
                  </a:lnTo>
                  <a:lnTo>
                    <a:pt x="31" y="54"/>
                  </a:lnTo>
                  <a:lnTo>
                    <a:pt x="36" y="52"/>
                  </a:lnTo>
                  <a:lnTo>
                    <a:pt x="41" y="50"/>
                  </a:lnTo>
                  <a:lnTo>
                    <a:pt x="45" y="47"/>
                  </a:lnTo>
                  <a:lnTo>
                    <a:pt x="48" y="43"/>
                  </a:lnTo>
                  <a:lnTo>
                    <a:pt x="51" y="38"/>
                  </a:lnTo>
                  <a:lnTo>
                    <a:pt x="52" y="33"/>
                  </a:lnTo>
                  <a:lnTo>
                    <a:pt x="53" y="27"/>
                  </a:lnTo>
                  <a:close/>
                  <a:moveTo>
                    <a:pt x="26" y="52"/>
                  </a:moveTo>
                  <a:lnTo>
                    <a:pt x="23" y="51"/>
                  </a:lnTo>
                  <a:lnTo>
                    <a:pt x="20" y="50"/>
                  </a:lnTo>
                  <a:lnTo>
                    <a:pt x="17" y="49"/>
                  </a:lnTo>
                  <a:lnTo>
                    <a:pt x="14" y="46"/>
                  </a:lnTo>
                  <a:lnTo>
                    <a:pt x="12" y="43"/>
                  </a:lnTo>
                  <a:lnTo>
                    <a:pt x="10" y="39"/>
                  </a:lnTo>
                  <a:lnTo>
                    <a:pt x="9" y="33"/>
                  </a:lnTo>
                  <a:lnTo>
                    <a:pt x="8" y="26"/>
                  </a:lnTo>
                  <a:lnTo>
                    <a:pt x="9" y="20"/>
                  </a:lnTo>
                  <a:lnTo>
                    <a:pt x="10" y="15"/>
                  </a:lnTo>
                  <a:lnTo>
                    <a:pt x="12" y="11"/>
                  </a:lnTo>
                  <a:lnTo>
                    <a:pt x="15" y="8"/>
                  </a:lnTo>
                  <a:lnTo>
                    <a:pt x="17" y="5"/>
                  </a:lnTo>
                  <a:lnTo>
                    <a:pt x="20" y="4"/>
                  </a:lnTo>
                  <a:lnTo>
                    <a:pt x="23" y="3"/>
                  </a:lnTo>
                  <a:lnTo>
                    <a:pt x="26" y="3"/>
                  </a:lnTo>
                  <a:lnTo>
                    <a:pt x="29" y="3"/>
                  </a:lnTo>
                  <a:lnTo>
                    <a:pt x="32" y="4"/>
                  </a:lnTo>
                  <a:lnTo>
                    <a:pt x="35" y="5"/>
                  </a:lnTo>
                  <a:lnTo>
                    <a:pt x="38" y="8"/>
                  </a:lnTo>
                  <a:lnTo>
                    <a:pt x="40" y="11"/>
                  </a:lnTo>
                  <a:lnTo>
                    <a:pt x="42" y="15"/>
                  </a:lnTo>
                  <a:lnTo>
                    <a:pt x="44" y="20"/>
                  </a:lnTo>
                  <a:lnTo>
                    <a:pt x="44" y="26"/>
                  </a:lnTo>
                  <a:lnTo>
                    <a:pt x="44" y="33"/>
                  </a:lnTo>
                  <a:lnTo>
                    <a:pt x="42" y="39"/>
                  </a:lnTo>
                  <a:lnTo>
                    <a:pt x="40" y="43"/>
                  </a:lnTo>
                  <a:lnTo>
                    <a:pt x="38" y="46"/>
                  </a:lnTo>
                  <a:lnTo>
                    <a:pt x="35" y="49"/>
                  </a:lnTo>
                  <a:lnTo>
                    <a:pt x="32" y="50"/>
                  </a:lnTo>
                  <a:lnTo>
                    <a:pt x="29" y="51"/>
                  </a:lnTo>
                  <a:lnTo>
                    <a:pt x="26"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679"/>
            <p:cNvSpPr>
              <a:spLocks noChangeAspect="1"/>
            </p:cNvSpPr>
            <p:nvPr/>
          </p:nvSpPr>
          <p:spPr bwMode="auto">
            <a:xfrm>
              <a:off x="1664" y="3973"/>
              <a:ext cx="53" cy="51"/>
            </a:xfrm>
            <a:custGeom>
              <a:avLst/>
              <a:gdLst>
                <a:gd name="T0" fmla="*/ 15 w 53"/>
                <a:gd name="T1" fmla="*/ 0 h 51"/>
                <a:gd name="T2" fmla="*/ 13 w 53"/>
                <a:gd name="T3" fmla="*/ 0 h 51"/>
                <a:gd name="T4" fmla="*/ 0 w 53"/>
                <a:gd name="T5" fmla="*/ 0 h 51"/>
                <a:gd name="T6" fmla="*/ 4 w 53"/>
                <a:gd name="T7" fmla="*/ 2 h 51"/>
                <a:gd name="T8" fmla="*/ 7 w 53"/>
                <a:gd name="T9" fmla="*/ 41 h 51"/>
                <a:gd name="T10" fmla="*/ 7 w 53"/>
                <a:gd name="T11" fmla="*/ 43 h 51"/>
                <a:gd name="T12" fmla="*/ 6 w 53"/>
                <a:gd name="T13" fmla="*/ 45 h 51"/>
                <a:gd name="T14" fmla="*/ 4 w 53"/>
                <a:gd name="T15" fmla="*/ 48 h 51"/>
                <a:gd name="T16" fmla="*/ 0 w 53"/>
                <a:gd name="T17" fmla="*/ 48 h 51"/>
                <a:gd name="T18" fmla="*/ 2 w 53"/>
                <a:gd name="T19" fmla="*/ 51 h 51"/>
                <a:gd name="T20" fmla="*/ 7 w 53"/>
                <a:gd name="T21" fmla="*/ 51 h 51"/>
                <a:gd name="T22" fmla="*/ 10 w 53"/>
                <a:gd name="T23" fmla="*/ 51 h 51"/>
                <a:gd name="T24" fmla="*/ 15 w 53"/>
                <a:gd name="T25" fmla="*/ 51 h 51"/>
                <a:gd name="T26" fmla="*/ 17 w 53"/>
                <a:gd name="T27" fmla="*/ 48 h 51"/>
                <a:gd name="T28" fmla="*/ 13 w 53"/>
                <a:gd name="T29" fmla="*/ 48 h 51"/>
                <a:gd name="T30" fmla="*/ 11 w 53"/>
                <a:gd name="T31" fmla="*/ 45 h 51"/>
                <a:gd name="T32" fmla="*/ 10 w 53"/>
                <a:gd name="T33" fmla="*/ 43 h 51"/>
                <a:gd name="T34" fmla="*/ 10 w 53"/>
                <a:gd name="T35" fmla="*/ 41 h 51"/>
                <a:gd name="T36" fmla="*/ 11 w 53"/>
                <a:gd name="T37" fmla="*/ 6 h 51"/>
                <a:gd name="T38" fmla="*/ 43 w 53"/>
                <a:gd name="T39" fmla="*/ 51 h 51"/>
                <a:gd name="T40" fmla="*/ 45 w 53"/>
                <a:gd name="T41" fmla="*/ 51 h 51"/>
                <a:gd name="T42" fmla="*/ 45 w 53"/>
                <a:gd name="T43" fmla="*/ 49 h 51"/>
                <a:gd name="T44" fmla="*/ 46 w 53"/>
                <a:gd name="T45" fmla="*/ 10 h 51"/>
                <a:gd name="T46" fmla="*/ 46 w 53"/>
                <a:gd name="T47" fmla="*/ 8 h 51"/>
                <a:gd name="T48" fmla="*/ 46 w 53"/>
                <a:gd name="T49" fmla="*/ 5 h 51"/>
                <a:gd name="T50" fmla="*/ 49 w 53"/>
                <a:gd name="T51" fmla="*/ 3 h 51"/>
                <a:gd name="T52" fmla="*/ 53 w 53"/>
                <a:gd name="T53" fmla="*/ 2 h 51"/>
                <a:gd name="T54" fmla="*/ 51 w 53"/>
                <a:gd name="T55" fmla="*/ 0 h 51"/>
                <a:gd name="T56" fmla="*/ 46 w 53"/>
                <a:gd name="T57" fmla="*/ 0 h 51"/>
                <a:gd name="T58" fmla="*/ 42 w 53"/>
                <a:gd name="T59" fmla="*/ 0 h 51"/>
                <a:gd name="T60" fmla="*/ 38 w 53"/>
                <a:gd name="T61" fmla="*/ 0 h 51"/>
                <a:gd name="T62" fmla="*/ 35 w 53"/>
                <a:gd name="T63" fmla="*/ 2 h 51"/>
                <a:gd name="T64" fmla="*/ 40 w 53"/>
                <a:gd name="T65" fmla="*/ 3 h 51"/>
                <a:gd name="T66" fmla="*/ 42 w 53"/>
                <a:gd name="T67" fmla="*/ 5 h 51"/>
                <a:gd name="T68" fmla="*/ 43 w 53"/>
                <a:gd name="T69" fmla="*/ 8 h 51"/>
                <a:gd name="T70" fmla="*/ 43 w 53"/>
                <a:gd name="T71" fmla="*/ 10 h 51"/>
                <a:gd name="T72" fmla="*/ 15 w 53"/>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1">
                  <a:moveTo>
                    <a:pt x="15" y="1"/>
                  </a:moveTo>
                  <a:lnTo>
                    <a:pt x="15" y="0"/>
                  </a:lnTo>
                  <a:lnTo>
                    <a:pt x="14" y="0"/>
                  </a:lnTo>
                  <a:lnTo>
                    <a:pt x="13" y="0"/>
                  </a:lnTo>
                  <a:lnTo>
                    <a:pt x="12" y="0"/>
                  </a:lnTo>
                  <a:lnTo>
                    <a:pt x="0" y="0"/>
                  </a:lnTo>
                  <a:lnTo>
                    <a:pt x="0" y="2"/>
                  </a:lnTo>
                  <a:lnTo>
                    <a:pt x="4" y="2"/>
                  </a:lnTo>
                  <a:lnTo>
                    <a:pt x="7" y="3"/>
                  </a:lnTo>
                  <a:lnTo>
                    <a:pt x="7" y="41"/>
                  </a:lnTo>
                  <a:lnTo>
                    <a:pt x="7" y="42"/>
                  </a:lnTo>
                  <a:lnTo>
                    <a:pt x="7" y="43"/>
                  </a:lnTo>
                  <a:lnTo>
                    <a:pt x="7" y="44"/>
                  </a:lnTo>
                  <a:lnTo>
                    <a:pt x="6" y="45"/>
                  </a:lnTo>
                  <a:lnTo>
                    <a:pt x="6" y="47"/>
                  </a:lnTo>
                  <a:lnTo>
                    <a:pt x="4" y="48"/>
                  </a:lnTo>
                  <a:lnTo>
                    <a:pt x="3" y="48"/>
                  </a:lnTo>
                  <a:lnTo>
                    <a:pt x="0" y="48"/>
                  </a:lnTo>
                  <a:lnTo>
                    <a:pt x="0" y="51"/>
                  </a:lnTo>
                  <a:lnTo>
                    <a:pt x="2" y="51"/>
                  </a:lnTo>
                  <a:lnTo>
                    <a:pt x="4" y="51"/>
                  </a:lnTo>
                  <a:lnTo>
                    <a:pt x="7" y="51"/>
                  </a:lnTo>
                  <a:lnTo>
                    <a:pt x="9" y="51"/>
                  </a:lnTo>
                  <a:lnTo>
                    <a:pt x="10" y="51"/>
                  </a:lnTo>
                  <a:lnTo>
                    <a:pt x="13" y="51"/>
                  </a:lnTo>
                  <a:lnTo>
                    <a:pt x="15" y="51"/>
                  </a:lnTo>
                  <a:lnTo>
                    <a:pt x="17" y="51"/>
                  </a:lnTo>
                  <a:lnTo>
                    <a:pt x="17" y="48"/>
                  </a:lnTo>
                  <a:lnTo>
                    <a:pt x="15" y="48"/>
                  </a:lnTo>
                  <a:lnTo>
                    <a:pt x="13" y="48"/>
                  </a:lnTo>
                  <a:lnTo>
                    <a:pt x="12" y="47"/>
                  </a:lnTo>
                  <a:lnTo>
                    <a:pt x="11" y="45"/>
                  </a:lnTo>
                  <a:lnTo>
                    <a:pt x="10" y="44"/>
                  </a:lnTo>
                  <a:lnTo>
                    <a:pt x="10" y="43"/>
                  </a:lnTo>
                  <a:lnTo>
                    <a:pt x="10" y="42"/>
                  </a:lnTo>
                  <a:lnTo>
                    <a:pt x="10" y="41"/>
                  </a:lnTo>
                  <a:lnTo>
                    <a:pt x="10" y="5"/>
                  </a:lnTo>
                  <a:lnTo>
                    <a:pt x="11" y="6"/>
                  </a:lnTo>
                  <a:lnTo>
                    <a:pt x="42" y="50"/>
                  </a:lnTo>
                  <a:lnTo>
                    <a:pt x="43" y="51"/>
                  </a:lnTo>
                  <a:lnTo>
                    <a:pt x="44" y="51"/>
                  </a:lnTo>
                  <a:lnTo>
                    <a:pt x="45" y="51"/>
                  </a:lnTo>
                  <a:lnTo>
                    <a:pt x="45" y="50"/>
                  </a:lnTo>
                  <a:lnTo>
                    <a:pt x="45" y="49"/>
                  </a:lnTo>
                  <a:lnTo>
                    <a:pt x="46" y="48"/>
                  </a:lnTo>
                  <a:lnTo>
                    <a:pt x="46" y="10"/>
                  </a:lnTo>
                  <a:lnTo>
                    <a:pt x="46" y="9"/>
                  </a:lnTo>
                  <a:lnTo>
                    <a:pt x="46" y="8"/>
                  </a:lnTo>
                  <a:lnTo>
                    <a:pt x="46" y="6"/>
                  </a:lnTo>
                  <a:lnTo>
                    <a:pt x="46" y="5"/>
                  </a:lnTo>
                  <a:lnTo>
                    <a:pt x="47" y="4"/>
                  </a:lnTo>
                  <a:lnTo>
                    <a:pt x="49" y="3"/>
                  </a:lnTo>
                  <a:lnTo>
                    <a:pt x="50" y="2"/>
                  </a:lnTo>
                  <a:lnTo>
                    <a:pt x="53" y="2"/>
                  </a:lnTo>
                  <a:lnTo>
                    <a:pt x="53" y="0"/>
                  </a:lnTo>
                  <a:lnTo>
                    <a:pt x="51" y="0"/>
                  </a:lnTo>
                  <a:lnTo>
                    <a:pt x="48" y="0"/>
                  </a:lnTo>
                  <a:lnTo>
                    <a:pt x="46" y="0"/>
                  </a:lnTo>
                  <a:lnTo>
                    <a:pt x="44" y="0"/>
                  </a:lnTo>
                  <a:lnTo>
                    <a:pt x="42" y="0"/>
                  </a:lnTo>
                  <a:lnTo>
                    <a:pt x="40" y="0"/>
                  </a:lnTo>
                  <a:lnTo>
                    <a:pt x="38" y="0"/>
                  </a:lnTo>
                  <a:lnTo>
                    <a:pt x="35" y="0"/>
                  </a:lnTo>
                  <a:lnTo>
                    <a:pt x="35" y="2"/>
                  </a:lnTo>
                  <a:lnTo>
                    <a:pt x="38" y="2"/>
                  </a:lnTo>
                  <a:lnTo>
                    <a:pt x="40" y="3"/>
                  </a:lnTo>
                  <a:lnTo>
                    <a:pt x="41" y="4"/>
                  </a:lnTo>
                  <a:lnTo>
                    <a:pt x="42" y="5"/>
                  </a:lnTo>
                  <a:lnTo>
                    <a:pt x="42" y="6"/>
                  </a:lnTo>
                  <a:lnTo>
                    <a:pt x="43" y="8"/>
                  </a:lnTo>
                  <a:lnTo>
                    <a:pt x="43" y="9"/>
                  </a:lnTo>
                  <a:lnTo>
                    <a:pt x="43" y="10"/>
                  </a:lnTo>
                  <a:lnTo>
                    <a:pt x="43" y="39"/>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680"/>
            <p:cNvSpPr>
              <a:spLocks noChangeAspect="1"/>
            </p:cNvSpPr>
            <p:nvPr/>
          </p:nvSpPr>
          <p:spPr bwMode="auto">
            <a:xfrm>
              <a:off x="1725" y="3973"/>
              <a:ext cx="53" cy="51"/>
            </a:xfrm>
            <a:custGeom>
              <a:avLst/>
              <a:gdLst>
                <a:gd name="T0" fmla="*/ 15 w 53"/>
                <a:gd name="T1" fmla="*/ 0 h 51"/>
                <a:gd name="T2" fmla="*/ 13 w 53"/>
                <a:gd name="T3" fmla="*/ 0 h 51"/>
                <a:gd name="T4" fmla="*/ 0 w 53"/>
                <a:gd name="T5" fmla="*/ 0 h 51"/>
                <a:gd name="T6" fmla="*/ 4 w 53"/>
                <a:gd name="T7" fmla="*/ 2 h 51"/>
                <a:gd name="T8" fmla="*/ 7 w 53"/>
                <a:gd name="T9" fmla="*/ 41 h 51"/>
                <a:gd name="T10" fmla="*/ 7 w 53"/>
                <a:gd name="T11" fmla="*/ 43 h 51"/>
                <a:gd name="T12" fmla="*/ 7 w 53"/>
                <a:gd name="T13" fmla="*/ 45 h 51"/>
                <a:gd name="T14" fmla="*/ 4 w 53"/>
                <a:gd name="T15" fmla="*/ 48 h 51"/>
                <a:gd name="T16" fmla="*/ 0 w 53"/>
                <a:gd name="T17" fmla="*/ 48 h 51"/>
                <a:gd name="T18" fmla="*/ 2 w 53"/>
                <a:gd name="T19" fmla="*/ 51 h 51"/>
                <a:gd name="T20" fmla="*/ 7 w 53"/>
                <a:gd name="T21" fmla="*/ 51 h 51"/>
                <a:gd name="T22" fmla="*/ 10 w 53"/>
                <a:gd name="T23" fmla="*/ 51 h 51"/>
                <a:gd name="T24" fmla="*/ 15 w 53"/>
                <a:gd name="T25" fmla="*/ 51 h 51"/>
                <a:gd name="T26" fmla="*/ 17 w 53"/>
                <a:gd name="T27" fmla="*/ 48 h 51"/>
                <a:gd name="T28" fmla="*/ 13 w 53"/>
                <a:gd name="T29" fmla="*/ 48 h 51"/>
                <a:gd name="T30" fmla="*/ 11 w 53"/>
                <a:gd name="T31" fmla="*/ 45 h 51"/>
                <a:gd name="T32" fmla="*/ 10 w 53"/>
                <a:gd name="T33" fmla="*/ 43 h 51"/>
                <a:gd name="T34" fmla="*/ 10 w 53"/>
                <a:gd name="T35" fmla="*/ 41 h 51"/>
                <a:gd name="T36" fmla="*/ 11 w 53"/>
                <a:gd name="T37" fmla="*/ 6 h 51"/>
                <a:gd name="T38" fmla="*/ 43 w 53"/>
                <a:gd name="T39" fmla="*/ 51 h 51"/>
                <a:gd name="T40" fmla="*/ 45 w 53"/>
                <a:gd name="T41" fmla="*/ 51 h 51"/>
                <a:gd name="T42" fmla="*/ 46 w 53"/>
                <a:gd name="T43" fmla="*/ 49 h 51"/>
                <a:gd name="T44" fmla="*/ 46 w 53"/>
                <a:gd name="T45" fmla="*/ 10 h 51"/>
                <a:gd name="T46" fmla="*/ 46 w 53"/>
                <a:gd name="T47" fmla="*/ 8 h 51"/>
                <a:gd name="T48" fmla="*/ 47 w 53"/>
                <a:gd name="T49" fmla="*/ 5 h 51"/>
                <a:gd name="T50" fmla="*/ 49 w 53"/>
                <a:gd name="T51" fmla="*/ 3 h 51"/>
                <a:gd name="T52" fmla="*/ 53 w 53"/>
                <a:gd name="T53" fmla="*/ 2 h 51"/>
                <a:gd name="T54" fmla="*/ 51 w 53"/>
                <a:gd name="T55" fmla="*/ 0 h 51"/>
                <a:gd name="T56" fmla="*/ 46 w 53"/>
                <a:gd name="T57" fmla="*/ 0 h 51"/>
                <a:gd name="T58" fmla="*/ 43 w 53"/>
                <a:gd name="T59" fmla="*/ 0 h 51"/>
                <a:gd name="T60" fmla="*/ 38 w 53"/>
                <a:gd name="T61" fmla="*/ 0 h 51"/>
                <a:gd name="T62" fmla="*/ 36 w 53"/>
                <a:gd name="T63" fmla="*/ 2 h 51"/>
                <a:gd name="T64" fmla="*/ 40 w 53"/>
                <a:gd name="T65" fmla="*/ 3 h 51"/>
                <a:gd name="T66" fmla="*/ 42 w 53"/>
                <a:gd name="T67" fmla="*/ 5 h 51"/>
                <a:gd name="T68" fmla="*/ 43 w 53"/>
                <a:gd name="T69" fmla="*/ 8 h 51"/>
                <a:gd name="T70" fmla="*/ 43 w 53"/>
                <a:gd name="T71" fmla="*/ 10 h 51"/>
                <a:gd name="T72" fmla="*/ 15 w 53"/>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1">
                  <a:moveTo>
                    <a:pt x="15" y="1"/>
                  </a:moveTo>
                  <a:lnTo>
                    <a:pt x="15" y="0"/>
                  </a:lnTo>
                  <a:lnTo>
                    <a:pt x="14" y="0"/>
                  </a:lnTo>
                  <a:lnTo>
                    <a:pt x="13" y="0"/>
                  </a:lnTo>
                  <a:lnTo>
                    <a:pt x="12" y="0"/>
                  </a:lnTo>
                  <a:lnTo>
                    <a:pt x="0" y="0"/>
                  </a:lnTo>
                  <a:lnTo>
                    <a:pt x="0" y="2"/>
                  </a:lnTo>
                  <a:lnTo>
                    <a:pt x="4" y="2"/>
                  </a:lnTo>
                  <a:lnTo>
                    <a:pt x="7" y="3"/>
                  </a:lnTo>
                  <a:lnTo>
                    <a:pt x="7" y="41"/>
                  </a:lnTo>
                  <a:lnTo>
                    <a:pt x="7" y="42"/>
                  </a:lnTo>
                  <a:lnTo>
                    <a:pt x="7" y="43"/>
                  </a:lnTo>
                  <a:lnTo>
                    <a:pt x="7" y="44"/>
                  </a:lnTo>
                  <a:lnTo>
                    <a:pt x="7" y="45"/>
                  </a:lnTo>
                  <a:lnTo>
                    <a:pt x="6" y="47"/>
                  </a:lnTo>
                  <a:lnTo>
                    <a:pt x="4" y="48"/>
                  </a:lnTo>
                  <a:lnTo>
                    <a:pt x="3" y="48"/>
                  </a:lnTo>
                  <a:lnTo>
                    <a:pt x="0" y="48"/>
                  </a:lnTo>
                  <a:lnTo>
                    <a:pt x="0" y="51"/>
                  </a:lnTo>
                  <a:lnTo>
                    <a:pt x="2" y="51"/>
                  </a:lnTo>
                  <a:lnTo>
                    <a:pt x="5" y="51"/>
                  </a:lnTo>
                  <a:lnTo>
                    <a:pt x="7" y="51"/>
                  </a:lnTo>
                  <a:lnTo>
                    <a:pt x="9" y="51"/>
                  </a:lnTo>
                  <a:lnTo>
                    <a:pt x="10" y="51"/>
                  </a:lnTo>
                  <a:lnTo>
                    <a:pt x="13" y="51"/>
                  </a:lnTo>
                  <a:lnTo>
                    <a:pt x="15" y="51"/>
                  </a:lnTo>
                  <a:lnTo>
                    <a:pt x="17" y="51"/>
                  </a:lnTo>
                  <a:lnTo>
                    <a:pt x="17" y="48"/>
                  </a:lnTo>
                  <a:lnTo>
                    <a:pt x="15" y="48"/>
                  </a:lnTo>
                  <a:lnTo>
                    <a:pt x="13" y="48"/>
                  </a:lnTo>
                  <a:lnTo>
                    <a:pt x="12" y="47"/>
                  </a:lnTo>
                  <a:lnTo>
                    <a:pt x="11" y="45"/>
                  </a:lnTo>
                  <a:lnTo>
                    <a:pt x="11" y="44"/>
                  </a:lnTo>
                  <a:lnTo>
                    <a:pt x="10" y="43"/>
                  </a:lnTo>
                  <a:lnTo>
                    <a:pt x="10" y="42"/>
                  </a:lnTo>
                  <a:lnTo>
                    <a:pt x="10" y="41"/>
                  </a:lnTo>
                  <a:lnTo>
                    <a:pt x="10" y="5"/>
                  </a:lnTo>
                  <a:lnTo>
                    <a:pt x="11" y="6"/>
                  </a:lnTo>
                  <a:lnTo>
                    <a:pt x="43" y="50"/>
                  </a:lnTo>
                  <a:lnTo>
                    <a:pt x="43" y="51"/>
                  </a:lnTo>
                  <a:lnTo>
                    <a:pt x="44" y="51"/>
                  </a:lnTo>
                  <a:lnTo>
                    <a:pt x="45" y="51"/>
                  </a:lnTo>
                  <a:lnTo>
                    <a:pt x="45" y="50"/>
                  </a:lnTo>
                  <a:lnTo>
                    <a:pt x="46" y="49"/>
                  </a:lnTo>
                  <a:lnTo>
                    <a:pt x="46" y="48"/>
                  </a:lnTo>
                  <a:lnTo>
                    <a:pt x="46" y="10"/>
                  </a:lnTo>
                  <a:lnTo>
                    <a:pt x="46" y="9"/>
                  </a:lnTo>
                  <a:lnTo>
                    <a:pt x="46" y="8"/>
                  </a:lnTo>
                  <a:lnTo>
                    <a:pt x="46" y="6"/>
                  </a:lnTo>
                  <a:lnTo>
                    <a:pt x="47" y="5"/>
                  </a:lnTo>
                  <a:lnTo>
                    <a:pt x="47" y="4"/>
                  </a:lnTo>
                  <a:lnTo>
                    <a:pt x="49" y="3"/>
                  </a:lnTo>
                  <a:lnTo>
                    <a:pt x="50" y="2"/>
                  </a:lnTo>
                  <a:lnTo>
                    <a:pt x="53" y="2"/>
                  </a:lnTo>
                  <a:lnTo>
                    <a:pt x="53" y="0"/>
                  </a:lnTo>
                  <a:lnTo>
                    <a:pt x="51" y="0"/>
                  </a:lnTo>
                  <a:lnTo>
                    <a:pt x="48" y="0"/>
                  </a:lnTo>
                  <a:lnTo>
                    <a:pt x="46" y="0"/>
                  </a:lnTo>
                  <a:lnTo>
                    <a:pt x="44" y="0"/>
                  </a:lnTo>
                  <a:lnTo>
                    <a:pt x="43" y="0"/>
                  </a:lnTo>
                  <a:lnTo>
                    <a:pt x="40" y="0"/>
                  </a:lnTo>
                  <a:lnTo>
                    <a:pt x="38" y="0"/>
                  </a:lnTo>
                  <a:lnTo>
                    <a:pt x="36" y="0"/>
                  </a:lnTo>
                  <a:lnTo>
                    <a:pt x="36" y="2"/>
                  </a:lnTo>
                  <a:lnTo>
                    <a:pt x="38" y="2"/>
                  </a:lnTo>
                  <a:lnTo>
                    <a:pt x="40" y="3"/>
                  </a:lnTo>
                  <a:lnTo>
                    <a:pt x="41" y="4"/>
                  </a:lnTo>
                  <a:lnTo>
                    <a:pt x="42" y="5"/>
                  </a:lnTo>
                  <a:lnTo>
                    <a:pt x="42" y="6"/>
                  </a:lnTo>
                  <a:lnTo>
                    <a:pt x="43" y="8"/>
                  </a:lnTo>
                  <a:lnTo>
                    <a:pt x="43" y="9"/>
                  </a:lnTo>
                  <a:lnTo>
                    <a:pt x="43" y="10"/>
                  </a:lnTo>
                  <a:lnTo>
                    <a:pt x="43" y="39"/>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681"/>
            <p:cNvSpPr>
              <a:spLocks noChangeAspect="1"/>
            </p:cNvSpPr>
            <p:nvPr/>
          </p:nvSpPr>
          <p:spPr bwMode="auto">
            <a:xfrm>
              <a:off x="1786" y="3973"/>
              <a:ext cx="49" cy="51"/>
            </a:xfrm>
            <a:custGeom>
              <a:avLst/>
              <a:gdLst>
                <a:gd name="T0" fmla="*/ 45 w 49"/>
                <a:gd name="T1" fmla="*/ 0 h 51"/>
                <a:gd name="T2" fmla="*/ 0 w 49"/>
                <a:gd name="T3" fmla="*/ 0 h 51"/>
                <a:gd name="T4" fmla="*/ 0 w 49"/>
                <a:gd name="T5" fmla="*/ 2 h 51"/>
                <a:gd name="T6" fmla="*/ 4 w 49"/>
                <a:gd name="T7" fmla="*/ 3 h 51"/>
                <a:gd name="T8" fmla="*/ 6 w 49"/>
                <a:gd name="T9" fmla="*/ 3 h 51"/>
                <a:gd name="T10" fmla="*/ 7 w 49"/>
                <a:gd name="T11" fmla="*/ 5 h 51"/>
                <a:gd name="T12" fmla="*/ 8 w 49"/>
                <a:gd name="T13" fmla="*/ 7 h 51"/>
                <a:gd name="T14" fmla="*/ 8 w 49"/>
                <a:gd name="T15" fmla="*/ 44 h 51"/>
                <a:gd name="T16" fmla="*/ 7 w 49"/>
                <a:gd name="T17" fmla="*/ 46 h 51"/>
                <a:gd name="T18" fmla="*/ 6 w 49"/>
                <a:gd name="T19" fmla="*/ 48 h 51"/>
                <a:gd name="T20" fmla="*/ 4 w 49"/>
                <a:gd name="T21" fmla="*/ 48 h 51"/>
                <a:gd name="T22" fmla="*/ 0 w 49"/>
                <a:gd name="T23" fmla="*/ 48 h 51"/>
                <a:gd name="T24" fmla="*/ 0 w 49"/>
                <a:gd name="T25" fmla="*/ 51 h 51"/>
                <a:gd name="T26" fmla="*/ 46 w 49"/>
                <a:gd name="T27" fmla="*/ 51 h 51"/>
                <a:gd name="T28" fmla="*/ 49 w 49"/>
                <a:gd name="T29" fmla="*/ 32 h 51"/>
                <a:gd name="T30" fmla="*/ 46 w 49"/>
                <a:gd name="T31" fmla="*/ 32 h 51"/>
                <a:gd name="T32" fmla="*/ 45 w 49"/>
                <a:gd name="T33" fmla="*/ 39 h 51"/>
                <a:gd name="T34" fmla="*/ 42 w 49"/>
                <a:gd name="T35" fmla="*/ 44 h 51"/>
                <a:gd name="T36" fmla="*/ 37 w 49"/>
                <a:gd name="T37" fmla="*/ 47 h 51"/>
                <a:gd name="T38" fmla="*/ 29 w 49"/>
                <a:gd name="T39" fmla="*/ 48 h 51"/>
                <a:gd name="T40" fmla="*/ 19 w 49"/>
                <a:gd name="T41" fmla="*/ 48 h 51"/>
                <a:gd name="T42" fmla="*/ 17 w 49"/>
                <a:gd name="T43" fmla="*/ 48 h 51"/>
                <a:gd name="T44" fmla="*/ 15 w 49"/>
                <a:gd name="T45" fmla="*/ 48 h 51"/>
                <a:gd name="T46" fmla="*/ 15 w 49"/>
                <a:gd name="T47" fmla="*/ 46 h 51"/>
                <a:gd name="T48" fmla="*/ 15 w 49"/>
                <a:gd name="T49" fmla="*/ 44 h 51"/>
                <a:gd name="T50" fmla="*/ 15 w 49"/>
                <a:gd name="T51" fmla="*/ 26 h 51"/>
                <a:gd name="T52" fmla="*/ 22 w 49"/>
                <a:gd name="T53" fmla="*/ 26 h 51"/>
                <a:gd name="T54" fmla="*/ 24 w 49"/>
                <a:gd name="T55" fmla="*/ 26 h 51"/>
                <a:gd name="T56" fmla="*/ 26 w 49"/>
                <a:gd name="T57" fmla="*/ 26 h 51"/>
                <a:gd name="T58" fmla="*/ 28 w 49"/>
                <a:gd name="T59" fmla="*/ 27 h 51"/>
                <a:gd name="T60" fmla="*/ 29 w 49"/>
                <a:gd name="T61" fmla="*/ 28 h 51"/>
                <a:gd name="T62" fmla="*/ 30 w 49"/>
                <a:gd name="T63" fmla="*/ 29 h 51"/>
                <a:gd name="T64" fmla="*/ 30 w 49"/>
                <a:gd name="T65" fmla="*/ 30 h 51"/>
                <a:gd name="T66" fmla="*/ 30 w 49"/>
                <a:gd name="T67" fmla="*/ 32 h 51"/>
                <a:gd name="T68" fmla="*/ 30 w 49"/>
                <a:gd name="T69" fmla="*/ 34 h 51"/>
                <a:gd name="T70" fmla="*/ 33 w 49"/>
                <a:gd name="T71" fmla="*/ 34 h 51"/>
                <a:gd name="T72" fmla="*/ 33 w 49"/>
                <a:gd name="T73" fmla="*/ 14 h 51"/>
                <a:gd name="T74" fmla="*/ 30 w 49"/>
                <a:gd name="T75" fmla="*/ 14 h 51"/>
                <a:gd name="T76" fmla="*/ 30 w 49"/>
                <a:gd name="T77" fmla="*/ 17 h 51"/>
                <a:gd name="T78" fmla="*/ 30 w 49"/>
                <a:gd name="T79" fmla="*/ 19 h 51"/>
                <a:gd name="T80" fmla="*/ 30 w 49"/>
                <a:gd name="T81" fmla="*/ 20 h 51"/>
                <a:gd name="T82" fmla="*/ 29 w 49"/>
                <a:gd name="T83" fmla="*/ 21 h 51"/>
                <a:gd name="T84" fmla="*/ 28 w 49"/>
                <a:gd name="T85" fmla="*/ 22 h 51"/>
                <a:gd name="T86" fmla="*/ 26 w 49"/>
                <a:gd name="T87" fmla="*/ 23 h 51"/>
                <a:gd name="T88" fmla="*/ 24 w 49"/>
                <a:gd name="T89" fmla="*/ 23 h 51"/>
                <a:gd name="T90" fmla="*/ 22 w 49"/>
                <a:gd name="T91" fmla="*/ 23 h 51"/>
                <a:gd name="T92" fmla="*/ 15 w 49"/>
                <a:gd name="T93" fmla="*/ 23 h 51"/>
                <a:gd name="T94" fmla="*/ 15 w 49"/>
                <a:gd name="T95" fmla="*/ 7 h 51"/>
                <a:gd name="T96" fmla="*/ 15 w 49"/>
                <a:gd name="T97" fmla="*/ 4 h 51"/>
                <a:gd name="T98" fmla="*/ 15 w 49"/>
                <a:gd name="T99" fmla="*/ 3 h 51"/>
                <a:gd name="T100" fmla="*/ 17 w 49"/>
                <a:gd name="T101" fmla="*/ 3 h 51"/>
                <a:gd name="T102" fmla="*/ 19 w 49"/>
                <a:gd name="T103" fmla="*/ 2 h 51"/>
                <a:gd name="T104" fmla="*/ 29 w 49"/>
                <a:gd name="T105" fmla="*/ 2 h 51"/>
                <a:gd name="T106" fmla="*/ 36 w 49"/>
                <a:gd name="T107" fmla="*/ 3 h 51"/>
                <a:gd name="T108" fmla="*/ 40 w 49"/>
                <a:gd name="T109" fmla="*/ 6 h 51"/>
                <a:gd name="T110" fmla="*/ 43 w 49"/>
                <a:gd name="T111" fmla="*/ 10 h 51"/>
                <a:gd name="T112" fmla="*/ 44 w 49"/>
                <a:gd name="T113" fmla="*/ 17 h 51"/>
                <a:gd name="T114" fmla="*/ 47 w 49"/>
                <a:gd name="T115" fmla="*/ 17 h 51"/>
                <a:gd name="T116" fmla="*/ 45 w 49"/>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1">
                  <a:moveTo>
                    <a:pt x="45" y="0"/>
                  </a:moveTo>
                  <a:lnTo>
                    <a:pt x="0" y="0"/>
                  </a:lnTo>
                  <a:lnTo>
                    <a:pt x="0" y="2"/>
                  </a:lnTo>
                  <a:lnTo>
                    <a:pt x="4" y="3"/>
                  </a:lnTo>
                  <a:lnTo>
                    <a:pt x="6" y="3"/>
                  </a:lnTo>
                  <a:lnTo>
                    <a:pt x="7" y="5"/>
                  </a:lnTo>
                  <a:lnTo>
                    <a:pt x="8" y="7"/>
                  </a:lnTo>
                  <a:lnTo>
                    <a:pt x="8" y="44"/>
                  </a:lnTo>
                  <a:lnTo>
                    <a:pt x="7" y="46"/>
                  </a:lnTo>
                  <a:lnTo>
                    <a:pt x="6" y="48"/>
                  </a:lnTo>
                  <a:lnTo>
                    <a:pt x="4" y="48"/>
                  </a:lnTo>
                  <a:lnTo>
                    <a:pt x="0" y="48"/>
                  </a:lnTo>
                  <a:lnTo>
                    <a:pt x="0" y="51"/>
                  </a:lnTo>
                  <a:lnTo>
                    <a:pt x="46" y="51"/>
                  </a:lnTo>
                  <a:lnTo>
                    <a:pt x="49" y="32"/>
                  </a:lnTo>
                  <a:lnTo>
                    <a:pt x="46" y="32"/>
                  </a:lnTo>
                  <a:lnTo>
                    <a:pt x="45" y="39"/>
                  </a:lnTo>
                  <a:lnTo>
                    <a:pt x="42" y="44"/>
                  </a:lnTo>
                  <a:lnTo>
                    <a:pt x="37" y="47"/>
                  </a:lnTo>
                  <a:lnTo>
                    <a:pt x="29" y="48"/>
                  </a:lnTo>
                  <a:lnTo>
                    <a:pt x="19" y="48"/>
                  </a:lnTo>
                  <a:lnTo>
                    <a:pt x="17" y="48"/>
                  </a:lnTo>
                  <a:lnTo>
                    <a:pt x="15" y="48"/>
                  </a:lnTo>
                  <a:lnTo>
                    <a:pt x="15" y="46"/>
                  </a:lnTo>
                  <a:lnTo>
                    <a:pt x="15" y="44"/>
                  </a:lnTo>
                  <a:lnTo>
                    <a:pt x="15" y="26"/>
                  </a:lnTo>
                  <a:lnTo>
                    <a:pt x="22" y="26"/>
                  </a:lnTo>
                  <a:lnTo>
                    <a:pt x="24" y="26"/>
                  </a:lnTo>
                  <a:lnTo>
                    <a:pt x="26" y="26"/>
                  </a:lnTo>
                  <a:lnTo>
                    <a:pt x="28" y="27"/>
                  </a:lnTo>
                  <a:lnTo>
                    <a:pt x="29" y="28"/>
                  </a:lnTo>
                  <a:lnTo>
                    <a:pt x="30" y="29"/>
                  </a:lnTo>
                  <a:lnTo>
                    <a:pt x="30" y="30"/>
                  </a:lnTo>
                  <a:lnTo>
                    <a:pt x="30" y="32"/>
                  </a:lnTo>
                  <a:lnTo>
                    <a:pt x="30" y="34"/>
                  </a:lnTo>
                  <a:lnTo>
                    <a:pt x="33" y="34"/>
                  </a:lnTo>
                  <a:lnTo>
                    <a:pt x="33" y="14"/>
                  </a:lnTo>
                  <a:lnTo>
                    <a:pt x="30" y="14"/>
                  </a:lnTo>
                  <a:lnTo>
                    <a:pt x="30" y="17"/>
                  </a:lnTo>
                  <a:lnTo>
                    <a:pt x="30" y="19"/>
                  </a:lnTo>
                  <a:lnTo>
                    <a:pt x="30" y="20"/>
                  </a:lnTo>
                  <a:lnTo>
                    <a:pt x="29" y="21"/>
                  </a:lnTo>
                  <a:lnTo>
                    <a:pt x="28" y="22"/>
                  </a:lnTo>
                  <a:lnTo>
                    <a:pt x="26" y="23"/>
                  </a:lnTo>
                  <a:lnTo>
                    <a:pt x="24" y="23"/>
                  </a:lnTo>
                  <a:lnTo>
                    <a:pt x="22" y="23"/>
                  </a:lnTo>
                  <a:lnTo>
                    <a:pt x="15" y="23"/>
                  </a:lnTo>
                  <a:lnTo>
                    <a:pt x="15" y="7"/>
                  </a:lnTo>
                  <a:lnTo>
                    <a:pt x="15" y="4"/>
                  </a:lnTo>
                  <a:lnTo>
                    <a:pt x="15" y="3"/>
                  </a:lnTo>
                  <a:lnTo>
                    <a:pt x="17" y="3"/>
                  </a:lnTo>
                  <a:lnTo>
                    <a:pt x="19" y="2"/>
                  </a:lnTo>
                  <a:lnTo>
                    <a:pt x="29" y="2"/>
                  </a:lnTo>
                  <a:lnTo>
                    <a:pt x="36" y="3"/>
                  </a:lnTo>
                  <a:lnTo>
                    <a:pt x="40" y="6"/>
                  </a:lnTo>
                  <a:lnTo>
                    <a:pt x="43" y="10"/>
                  </a:lnTo>
                  <a:lnTo>
                    <a:pt x="44" y="17"/>
                  </a:lnTo>
                  <a:lnTo>
                    <a:pt x="47" y="17"/>
                  </a:lnTo>
                  <a:lnTo>
                    <a:pt x="4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682"/>
            <p:cNvSpPr>
              <a:spLocks noChangeAspect="1"/>
            </p:cNvSpPr>
            <p:nvPr/>
          </p:nvSpPr>
          <p:spPr bwMode="auto">
            <a:xfrm>
              <a:off x="1843" y="3971"/>
              <a:ext cx="49" cy="54"/>
            </a:xfrm>
            <a:custGeom>
              <a:avLst/>
              <a:gdLst>
                <a:gd name="T0" fmla="*/ 40 w 49"/>
                <a:gd name="T1" fmla="*/ 5 h 54"/>
                <a:gd name="T2" fmla="*/ 33 w 49"/>
                <a:gd name="T3" fmla="*/ 1 h 54"/>
                <a:gd name="T4" fmla="*/ 22 w 49"/>
                <a:gd name="T5" fmla="*/ 1 h 54"/>
                <a:gd name="T6" fmla="*/ 12 w 49"/>
                <a:gd name="T7" fmla="*/ 5 h 54"/>
                <a:gd name="T8" fmla="*/ 5 w 49"/>
                <a:gd name="T9" fmla="*/ 12 h 54"/>
                <a:gd name="T10" fmla="*/ 0 w 49"/>
                <a:gd name="T11" fmla="*/ 22 h 54"/>
                <a:gd name="T12" fmla="*/ 0 w 49"/>
                <a:gd name="T13" fmla="*/ 33 h 54"/>
                <a:gd name="T14" fmla="*/ 5 w 49"/>
                <a:gd name="T15" fmla="*/ 42 h 54"/>
                <a:gd name="T16" fmla="*/ 12 w 49"/>
                <a:gd name="T17" fmla="*/ 50 h 54"/>
                <a:gd name="T18" fmla="*/ 22 w 49"/>
                <a:gd name="T19" fmla="*/ 54 h 54"/>
                <a:gd name="T20" fmla="*/ 36 w 49"/>
                <a:gd name="T21" fmla="*/ 53 h 54"/>
                <a:gd name="T22" fmla="*/ 47 w 49"/>
                <a:gd name="T23" fmla="*/ 42 h 54"/>
                <a:gd name="T24" fmla="*/ 48 w 49"/>
                <a:gd name="T25" fmla="*/ 34 h 54"/>
                <a:gd name="T26" fmla="*/ 46 w 49"/>
                <a:gd name="T27" fmla="*/ 34 h 54"/>
                <a:gd name="T28" fmla="*/ 44 w 49"/>
                <a:gd name="T29" fmla="*/ 42 h 54"/>
                <a:gd name="T30" fmla="*/ 35 w 49"/>
                <a:gd name="T31" fmla="*/ 51 h 54"/>
                <a:gd name="T32" fmla="*/ 26 w 49"/>
                <a:gd name="T33" fmla="*/ 52 h 54"/>
                <a:gd name="T34" fmla="*/ 20 w 49"/>
                <a:gd name="T35" fmla="*/ 50 h 54"/>
                <a:gd name="T36" fmla="*/ 13 w 49"/>
                <a:gd name="T37" fmla="*/ 45 h 54"/>
                <a:gd name="T38" fmla="*/ 9 w 49"/>
                <a:gd name="T39" fmla="*/ 35 h 54"/>
                <a:gd name="T40" fmla="*/ 9 w 49"/>
                <a:gd name="T41" fmla="*/ 20 h 54"/>
                <a:gd name="T42" fmla="*/ 13 w 49"/>
                <a:gd name="T43" fmla="*/ 10 h 54"/>
                <a:gd name="T44" fmla="*/ 20 w 49"/>
                <a:gd name="T45" fmla="*/ 5 h 54"/>
                <a:gd name="T46" fmla="*/ 26 w 49"/>
                <a:gd name="T47" fmla="*/ 3 h 54"/>
                <a:gd name="T48" fmla="*/ 34 w 49"/>
                <a:gd name="T49" fmla="*/ 4 h 54"/>
                <a:gd name="T50" fmla="*/ 43 w 49"/>
                <a:gd name="T51" fmla="*/ 12 h 54"/>
                <a:gd name="T52" fmla="*/ 46 w 49"/>
                <a:gd name="T53" fmla="*/ 21 h 54"/>
                <a:gd name="T54" fmla="*/ 48 w 49"/>
                <a:gd name="T55" fmla="*/ 22 h 54"/>
                <a:gd name="T56" fmla="*/ 49 w 49"/>
                <a:gd name="T57" fmla="*/ 21 h 54"/>
                <a:gd name="T58" fmla="*/ 49 w 49"/>
                <a:gd name="T59" fmla="*/ 3 h 54"/>
                <a:gd name="T60" fmla="*/ 48 w 49"/>
                <a:gd name="T61" fmla="*/ 0 h 54"/>
                <a:gd name="T62" fmla="*/ 46 w 49"/>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4">
                  <a:moveTo>
                    <a:pt x="42" y="7"/>
                  </a:moveTo>
                  <a:lnTo>
                    <a:pt x="40" y="5"/>
                  </a:lnTo>
                  <a:lnTo>
                    <a:pt x="37" y="3"/>
                  </a:lnTo>
                  <a:lnTo>
                    <a:pt x="33" y="1"/>
                  </a:lnTo>
                  <a:lnTo>
                    <a:pt x="28" y="0"/>
                  </a:lnTo>
                  <a:lnTo>
                    <a:pt x="22" y="1"/>
                  </a:lnTo>
                  <a:lnTo>
                    <a:pt x="17" y="2"/>
                  </a:lnTo>
                  <a:lnTo>
                    <a:pt x="12" y="5"/>
                  </a:lnTo>
                  <a:lnTo>
                    <a:pt x="8" y="8"/>
                  </a:lnTo>
                  <a:lnTo>
                    <a:pt x="5" y="12"/>
                  </a:lnTo>
                  <a:lnTo>
                    <a:pt x="2" y="17"/>
                  </a:lnTo>
                  <a:lnTo>
                    <a:pt x="0" y="22"/>
                  </a:lnTo>
                  <a:lnTo>
                    <a:pt x="0" y="27"/>
                  </a:lnTo>
                  <a:lnTo>
                    <a:pt x="0" y="33"/>
                  </a:lnTo>
                  <a:lnTo>
                    <a:pt x="2" y="38"/>
                  </a:lnTo>
                  <a:lnTo>
                    <a:pt x="5" y="42"/>
                  </a:lnTo>
                  <a:lnTo>
                    <a:pt x="8" y="46"/>
                  </a:lnTo>
                  <a:lnTo>
                    <a:pt x="12" y="50"/>
                  </a:lnTo>
                  <a:lnTo>
                    <a:pt x="17" y="52"/>
                  </a:lnTo>
                  <a:lnTo>
                    <a:pt x="22" y="54"/>
                  </a:lnTo>
                  <a:lnTo>
                    <a:pt x="28" y="54"/>
                  </a:lnTo>
                  <a:lnTo>
                    <a:pt x="36" y="53"/>
                  </a:lnTo>
                  <a:lnTo>
                    <a:pt x="43" y="48"/>
                  </a:lnTo>
                  <a:lnTo>
                    <a:pt x="47" y="42"/>
                  </a:lnTo>
                  <a:lnTo>
                    <a:pt x="49" y="35"/>
                  </a:lnTo>
                  <a:lnTo>
                    <a:pt x="48" y="34"/>
                  </a:lnTo>
                  <a:lnTo>
                    <a:pt x="47" y="34"/>
                  </a:lnTo>
                  <a:lnTo>
                    <a:pt x="46" y="34"/>
                  </a:lnTo>
                  <a:lnTo>
                    <a:pt x="46" y="35"/>
                  </a:lnTo>
                  <a:lnTo>
                    <a:pt x="44" y="42"/>
                  </a:lnTo>
                  <a:lnTo>
                    <a:pt x="40" y="47"/>
                  </a:lnTo>
                  <a:lnTo>
                    <a:pt x="35" y="51"/>
                  </a:lnTo>
                  <a:lnTo>
                    <a:pt x="28" y="52"/>
                  </a:lnTo>
                  <a:lnTo>
                    <a:pt x="26" y="52"/>
                  </a:lnTo>
                  <a:lnTo>
                    <a:pt x="23" y="51"/>
                  </a:lnTo>
                  <a:lnTo>
                    <a:pt x="20" y="50"/>
                  </a:lnTo>
                  <a:lnTo>
                    <a:pt x="17" y="48"/>
                  </a:lnTo>
                  <a:lnTo>
                    <a:pt x="13" y="45"/>
                  </a:lnTo>
                  <a:lnTo>
                    <a:pt x="11" y="40"/>
                  </a:lnTo>
                  <a:lnTo>
                    <a:pt x="9" y="35"/>
                  </a:lnTo>
                  <a:lnTo>
                    <a:pt x="8" y="27"/>
                  </a:lnTo>
                  <a:lnTo>
                    <a:pt x="9" y="20"/>
                  </a:lnTo>
                  <a:lnTo>
                    <a:pt x="11" y="14"/>
                  </a:lnTo>
                  <a:lnTo>
                    <a:pt x="13" y="10"/>
                  </a:lnTo>
                  <a:lnTo>
                    <a:pt x="17" y="7"/>
                  </a:lnTo>
                  <a:lnTo>
                    <a:pt x="20" y="5"/>
                  </a:lnTo>
                  <a:lnTo>
                    <a:pt x="23" y="3"/>
                  </a:lnTo>
                  <a:lnTo>
                    <a:pt x="26" y="3"/>
                  </a:lnTo>
                  <a:lnTo>
                    <a:pt x="28" y="3"/>
                  </a:lnTo>
                  <a:lnTo>
                    <a:pt x="34" y="4"/>
                  </a:lnTo>
                  <a:lnTo>
                    <a:pt x="39" y="7"/>
                  </a:lnTo>
                  <a:lnTo>
                    <a:pt x="43" y="12"/>
                  </a:lnTo>
                  <a:lnTo>
                    <a:pt x="46" y="21"/>
                  </a:lnTo>
                  <a:lnTo>
                    <a:pt x="46" y="21"/>
                  </a:lnTo>
                  <a:lnTo>
                    <a:pt x="47" y="22"/>
                  </a:lnTo>
                  <a:lnTo>
                    <a:pt x="48" y="22"/>
                  </a:lnTo>
                  <a:lnTo>
                    <a:pt x="48" y="21"/>
                  </a:lnTo>
                  <a:lnTo>
                    <a:pt x="49" y="21"/>
                  </a:lnTo>
                  <a:lnTo>
                    <a:pt x="49" y="19"/>
                  </a:lnTo>
                  <a:lnTo>
                    <a:pt x="49" y="3"/>
                  </a:lnTo>
                  <a:lnTo>
                    <a:pt x="48" y="1"/>
                  </a:lnTo>
                  <a:lnTo>
                    <a:pt x="48" y="0"/>
                  </a:lnTo>
                  <a:lnTo>
                    <a:pt x="47" y="0"/>
                  </a:lnTo>
                  <a:lnTo>
                    <a:pt x="46" y="1"/>
                  </a:lnTo>
                  <a:lnTo>
                    <a:pt x="42"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683"/>
            <p:cNvSpPr>
              <a:spLocks noChangeAspect="1"/>
            </p:cNvSpPr>
            <p:nvPr/>
          </p:nvSpPr>
          <p:spPr bwMode="auto">
            <a:xfrm>
              <a:off x="1900" y="3973"/>
              <a:ext cx="52" cy="51"/>
            </a:xfrm>
            <a:custGeom>
              <a:avLst/>
              <a:gdLst>
                <a:gd name="T0" fmla="*/ 51 w 52"/>
                <a:gd name="T1" fmla="*/ 0 h 51"/>
                <a:gd name="T2" fmla="*/ 2 w 52"/>
                <a:gd name="T3" fmla="*/ 0 h 51"/>
                <a:gd name="T4" fmla="*/ 0 w 52"/>
                <a:gd name="T5" fmla="*/ 17 h 51"/>
                <a:gd name="T6" fmla="*/ 3 w 52"/>
                <a:gd name="T7" fmla="*/ 17 h 51"/>
                <a:gd name="T8" fmla="*/ 3 w 52"/>
                <a:gd name="T9" fmla="*/ 13 h 51"/>
                <a:gd name="T10" fmla="*/ 4 w 52"/>
                <a:gd name="T11" fmla="*/ 10 h 51"/>
                <a:gd name="T12" fmla="*/ 5 w 52"/>
                <a:gd name="T13" fmla="*/ 7 h 51"/>
                <a:gd name="T14" fmla="*/ 6 w 52"/>
                <a:gd name="T15" fmla="*/ 5 h 51"/>
                <a:gd name="T16" fmla="*/ 8 w 52"/>
                <a:gd name="T17" fmla="*/ 4 h 51"/>
                <a:gd name="T18" fmla="*/ 10 w 52"/>
                <a:gd name="T19" fmla="*/ 3 h 51"/>
                <a:gd name="T20" fmla="*/ 13 w 52"/>
                <a:gd name="T21" fmla="*/ 3 h 51"/>
                <a:gd name="T22" fmla="*/ 17 w 52"/>
                <a:gd name="T23" fmla="*/ 3 h 51"/>
                <a:gd name="T24" fmla="*/ 20 w 52"/>
                <a:gd name="T25" fmla="*/ 3 h 51"/>
                <a:gd name="T26" fmla="*/ 22 w 52"/>
                <a:gd name="T27" fmla="*/ 3 h 51"/>
                <a:gd name="T28" fmla="*/ 22 w 52"/>
                <a:gd name="T29" fmla="*/ 5 h 51"/>
                <a:gd name="T30" fmla="*/ 23 w 52"/>
                <a:gd name="T31" fmla="*/ 7 h 51"/>
                <a:gd name="T32" fmla="*/ 23 w 52"/>
                <a:gd name="T33" fmla="*/ 43 h 51"/>
                <a:gd name="T34" fmla="*/ 22 w 52"/>
                <a:gd name="T35" fmla="*/ 46 h 51"/>
                <a:gd name="T36" fmla="*/ 21 w 52"/>
                <a:gd name="T37" fmla="*/ 47 h 51"/>
                <a:gd name="T38" fmla="*/ 19 w 52"/>
                <a:gd name="T39" fmla="*/ 48 h 51"/>
                <a:gd name="T40" fmla="*/ 14 w 52"/>
                <a:gd name="T41" fmla="*/ 48 h 51"/>
                <a:gd name="T42" fmla="*/ 12 w 52"/>
                <a:gd name="T43" fmla="*/ 48 h 51"/>
                <a:gd name="T44" fmla="*/ 12 w 52"/>
                <a:gd name="T45" fmla="*/ 51 h 51"/>
                <a:gd name="T46" fmla="*/ 19 w 52"/>
                <a:gd name="T47" fmla="*/ 51 h 51"/>
                <a:gd name="T48" fmla="*/ 26 w 52"/>
                <a:gd name="T49" fmla="*/ 51 h 51"/>
                <a:gd name="T50" fmla="*/ 33 w 52"/>
                <a:gd name="T51" fmla="*/ 51 h 51"/>
                <a:gd name="T52" fmla="*/ 40 w 52"/>
                <a:gd name="T53" fmla="*/ 51 h 51"/>
                <a:gd name="T54" fmla="*/ 40 w 52"/>
                <a:gd name="T55" fmla="*/ 48 h 51"/>
                <a:gd name="T56" fmla="*/ 38 w 52"/>
                <a:gd name="T57" fmla="*/ 48 h 51"/>
                <a:gd name="T58" fmla="*/ 33 w 52"/>
                <a:gd name="T59" fmla="*/ 48 h 51"/>
                <a:gd name="T60" fmla="*/ 31 w 52"/>
                <a:gd name="T61" fmla="*/ 47 h 51"/>
                <a:gd name="T62" fmla="*/ 30 w 52"/>
                <a:gd name="T63" fmla="*/ 46 h 51"/>
                <a:gd name="T64" fmla="*/ 30 w 52"/>
                <a:gd name="T65" fmla="*/ 43 h 51"/>
                <a:gd name="T66" fmla="*/ 30 w 52"/>
                <a:gd name="T67" fmla="*/ 7 h 51"/>
                <a:gd name="T68" fmla="*/ 30 w 52"/>
                <a:gd name="T69" fmla="*/ 5 h 51"/>
                <a:gd name="T70" fmla="*/ 31 w 52"/>
                <a:gd name="T71" fmla="*/ 3 h 51"/>
                <a:gd name="T72" fmla="*/ 32 w 52"/>
                <a:gd name="T73" fmla="*/ 3 h 51"/>
                <a:gd name="T74" fmla="*/ 36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9 h 51"/>
                <a:gd name="T88" fmla="*/ 49 w 52"/>
                <a:gd name="T89" fmla="*/ 13 h 51"/>
                <a:gd name="T90" fmla="*/ 49 w 52"/>
                <a:gd name="T91" fmla="*/ 17 h 51"/>
                <a:gd name="T92" fmla="*/ 52 w 52"/>
                <a:gd name="T93" fmla="*/ 17 h 51"/>
                <a:gd name="T94" fmla="*/ 51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1" y="0"/>
                  </a:moveTo>
                  <a:lnTo>
                    <a:pt x="2" y="0"/>
                  </a:lnTo>
                  <a:lnTo>
                    <a:pt x="0" y="17"/>
                  </a:lnTo>
                  <a:lnTo>
                    <a:pt x="3" y="17"/>
                  </a:lnTo>
                  <a:lnTo>
                    <a:pt x="3" y="13"/>
                  </a:lnTo>
                  <a:lnTo>
                    <a:pt x="4" y="10"/>
                  </a:lnTo>
                  <a:lnTo>
                    <a:pt x="5" y="7"/>
                  </a:lnTo>
                  <a:lnTo>
                    <a:pt x="6" y="5"/>
                  </a:lnTo>
                  <a:lnTo>
                    <a:pt x="8" y="4"/>
                  </a:lnTo>
                  <a:lnTo>
                    <a:pt x="10" y="3"/>
                  </a:lnTo>
                  <a:lnTo>
                    <a:pt x="13" y="3"/>
                  </a:lnTo>
                  <a:lnTo>
                    <a:pt x="17" y="3"/>
                  </a:lnTo>
                  <a:lnTo>
                    <a:pt x="20" y="3"/>
                  </a:lnTo>
                  <a:lnTo>
                    <a:pt x="22" y="3"/>
                  </a:lnTo>
                  <a:lnTo>
                    <a:pt x="22" y="5"/>
                  </a:lnTo>
                  <a:lnTo>
                    <a:pt x="23" y="7"/>
                  </a:lnTo>
                  <a:lnTo>
                    <a:pt x="23" y="43"/>
                  </a:lnTo>
                  <a:lnTo>
                    <a:pt x="22" y="46"/>
                  </a:lnTo>
                  <a:lnTo>
                    <a:pt x="21" y="47"/>
                  </a:lnTo>
                  <a:lnTo>
                    <a:pt x="19" y="48"/>
                  </a:lnTo>
                  <a:lnTo>
                    <a:pt x="14" y="48"/>
                  </a:lnTo>
                  <a:lnTo>
                    <a:pt x="12" y="48"/>
                  </a:lnTo>
                  <a:lnTo>
                    <a:pt x="12" y="51"/>
                  </a:lnTo>
                  <a:lnTo>
                    <a:pt x="19" y="51"/>
                  </a:lnTo>
                  <a:lnTo>
                    <a:pt x="26" y="51"/>
                  </a:lnTo>
                  <a:lnTo>
                    <a:pt x="33" y="51"/>
                  </a:lnTo>
                  <a:lnTo>
                    <a:pt x="40" y="51"/>
                  </a:lnTo>
                  <a:lnTo>
                    <a:pt x="40" y="48"/>
                  </a:lnTo>
                  <a:lnTo>
                    <a:pt x="38" y="48"/>
                  </a:lnTo>
                  <a:lnTo>
                    <a:pt x="33" y="48"/>
                  </a:lnTo>
                  <a:lnTo>
                    <a:pt x="31" y="47"/>
                  </a:lnTo>
                  <a:lnTo>
                    <a:pt x="30" y="46"/>
                  </a:lnTo>
                  <a:lnTo>
                    <a:pt x="30" y="43"/>
                  </a:lnTo>
                  <a:lnTo>
                    <a:pt x="30" y="7"/>
                  </a:lnTo>
                  <a:lnTo>
                    <a:pt x="30" y="5"/>
                  </a:lnTo>
                  <a:lnTo>
                    <a:pt x="31" y="3"/>
                  </a:lnTo>
                  <a:lnTo>
                    <a:pt x="32" y="3"/>
                  </a:lnTo>
                  <a:lnTo>
                    <a:pt x="36" y="3"/>
                  </a:lnTo>
                  <a:lnTo>
                    <a:pt x="39" y="3"/>
                  </a:lnTo>
                  <a:lnTo>
                    <a:pt x="42" y="3"/>
                  </a:lnTo>
                  <a:lnTo>
                    <a:pt x="44" y="4"/>
                  </a:lnTo>
                  <a:lnTo>
                    <a:pt x="46" y="5"/>
                  </a:lnTo>
                  <a:lnTo>
                    <a:pt x="47" y="7"/>
                  </a:lnTo>
                  <a:lnTo>
                    <a:pt x="48" y="9"/>
                  </a:lnTo>
                  <a:lnTo>
                    <a:pt x="49" y="13"/>
                  </a:lnTo>
                  <a:lnTo>
                    <a:pt x="49" y="17"/>
                  </a:lnTo>
                  <a:lnTo>
                    <a:pt x="52" y="17"/>
                  </a:lnTo>
                  <a:lnTo>
                    <a:pt x="51"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684"/>
            <p:cNvSpPr>
              <a:spLocks noChangeAspect="1" noEditPoints="1"/>
            </p:cNvSpPr>
            <p:nvPr/>
          </p:nvSpPr>
          <p:spPr bwMode="auto">
            <a:xfrm>
              <a:off x="1961" y="3971"/>
              <a:ext cx="53" cy="54"/>
            </a:xfrm>
            <a:custGeom>
              <a:avLst/>
              <a:gdLst>
                <a:gd name="T0" fmla="*/ 52 w 53"/>
                <a:gd name="T1" fmla="*/ 22 h 54"/>
                <a:gd name="T2" fmla="*/ 48 w 53"/>
                <a:gd name="T3" fmla="*/ 12 h 54"/>
                <a:gd name="T4" fmla="*/ 41 w 53"/>
                <a:gd name="T5" fmla="*/ 5 h 54"/>
                <a:gd name="T6" fmla="*/ 32 w 53"/>
                <a:gd name="T7" fmla="*/ 1 h 54"/>
                <a:gd name="T8" fmla="*/ 21 w 53"/>
                <a:gd name="T9" fmla="*/ 1 h 54"/>
                <a:gd name="T10" fmla="*/ 11 w 53"/>
                <a:gd name="T11" fmla="*/ 5 h 54"/>
                <a:gd name="T12" fmla="*/ 4 w 53"/>
                <a:gd name="T13" fmla="*/ 12 h 54"/>
                <a:gd name="T14" fmla="*/ 0 w 53"/>
                <a:gd name="T15" fmla="*/ 22 h 54"/>
                <a:gd name="T16" fmla="*/ 0 w 53"/>
                <a:gd name="T17" fmla="*/ 33 h 54"/>
                <a:gd name="T18" fmla="*/ 4 w 53"/>
                <a:gd name="T19" fmla="*/ 43 h 54"/>
                <a:gd name="T20" fmla="*/ 11 w 53"/>
                <a:gd name="T21" fmla="*/ 50 h 54"/>
                <a:gd name="T22" fmla="*/ 21 w 53"/>
                <a:gd name="T23" fmla="*/ 54 h 54"/>
                <a:gd name="T24" fmla="*/ 32 w 53"/>
                <a:gd name="T25" fmla="*/ 54 h 54"/>
                <a:gd name="T26" fmla="*/ 41 w 53"/>
                <a:gd name="T27" fmla="*/ 50 h 54"/>
                <a:gd name="T28" fmla="*/ 48 w 53"/>
                <a:gd name="T29" fmla="*/ 43 h 54"/>
                <a:gd name="T30" fmla="*/ 52 w 53"/>
                <a:gd name="T31" fmla="*/ 33 h 54"/>
                <a:gd name="T32" fmla="*/ 26 w 53"/>
                <a:gd name="T33" fmla="*/ 52 h 54"/>
                <a:gd name="T34" fmla="*/ 20 w 53"/>
                <a:gd name="T35" fmla="*/ 50 h 54"/>
                <a:gd name="T36" fmla="*/ 15 w 53"/>
                <a:gd name="T37" fmla="*/ 46 h 54"/>
                <a:gd name="T38" fmla="*/ 10 w 53"/>
                <a:gd name="T39" fmla="*/ 39 h 54"/>
                <a:gd name="T40" fmla="*/ 8 w 53"/>
                <a:gd name="T41" fmla="*/ 26 h 54"/>
                <a:gd name="T42" fmla="*/ 10 w 53"/>
                <a:gd name="T43" fmla="*/ 15 h 54"/>
                <a:gd name="T44" fmla="*/ 15 w 53"/>
                <a:gd name="T45" fmla="*/ 8 h 54"/>
                <a:gd name="T46" fmla="*/ 21 w 53"/>
                <a:gd name="T47" fmla="*/ 4 h 54"/>
                <a:gd name="T48" fmla="*/ 26 w 53"/>
                <a:gd name="T49" fmla="*/ 3 h 54"/>
                <a:gd name="T50" fmla="*/ 32 w 53"/>
                <a:gd name="T51" fmla="*/ 4 h 54"/>
                <a:gd name="T52" fmla="*/ 38 w 53"/>
                <a:gd name="T53" fmla="*/ 8 h 54"/>
                <a:gd name="T54" fmla="*/ 42 w 53"/>
                <a:gd name="T55" fmla="*/ 15 h 54"/>
                <a:gd name="T56" fmla="*/ 44 w 53"/>
                <a:gd name="T57" fmla="*/ 26 h 54"/>
                <a:gd name="T58" fmla="*/ 42 w 53"/>
                <a:gd name="T59" fmla="*/ 39 h 54"/>
                <a:gd name="T60" fmla="*/ 38 w 53"/>
                <a:gd name="T61" fmla="*/ 46 h 54"/>
                <a:gd name="T62" fmla="*/ 32 w 53"/>
                <a:gd name="T63" fmla="*/ 50 h 54"/>
                <a:gd name="T64" fmla="*/ 26 w 53"/>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2" y="22"/>
                  </a:lnTo>
                  <a:lnTo>
                    <a:pt x="51" y="17"/>
                  </a:lnTo>
                  <a:lnTo>
                    <a:pt x="48" y="12"/>
                  </a:lnTo>
                  <a:lnTo>
                    <a:pt x="45" y="8"/>
                  </a:lnTo>
                  <a:lnTo>
                    <a:pt x="41" y="5"/>
                  </a:lnTo>
                  <a:lnTo>
                    <a:pt x="37" y="2"/>
                  </a:lnTo>
                  <a:lnTo>
                    <a:pt x="32" y="1"/>
                  </a:lnTo>
                  <a:lnTo>
                    <a:pt x="26" y="0"/>
                  </a:lnTo>
                  <a:lnTo>
                    <a:pt x="21" y="1"/>
                  </a:lnTo>
                  <a:lnTo>
                    <a:pt x="16" y="2"/>
                  </a:lnTo>
                  <a:lnTo>
                    <a:pt x="11" y="5"/>
                  </a:lnTo>
                  <a:lnTo>
                    <a:pt x="7" y="8"/>
                  </a:lnTo>
                  <a:lnTo>
                    <a:pt x="4" y="12"/>
                  </a:lnTo>
                  <a:lnTo>
                    <a:pt x="2" y="17"/>
                  </a:lnTo>
                  <a:lnTo>
                    <a:pt x="0" y="22"/>
                  </a:lnTo>
                  <a:lnTo>
                    <a:pt x="0" y="27"/>
                  </a:lnTo>
                  <a:lnTo>
                    <a:pt x="0" y="33"/>
                  </a:lnTo>
                  <a:lnTo>
                    <a:pt x="2" y="38"/>
                  </a:lnTo>
                  <a:lnTo>
                    <a:pt x="4" y="43"/>
                  </a:lnTo>
                  <a:lnTo>
                    <a:pt x="7" y="47"/>
                  </a:lnTo>
                  <a:lnTo>
                    <a:pt x="11" y="50"/>
                  </a:lnTo>
                  <a:lnTo>
                    <a:pt x="16" y="52"/>
                  </a:lnTo>
                  <a:lnTo>
                    <a:pt x="21" y="54"/>
                  </a:lnTo>
                  <a:lnTo>
                    <a:pt x="26" y="54"/>
                  </a:lnTo>
                  <a:lnTo>
                    <a:pt x="32" y="54"/>
                  </a:lnTo>
                  <a:lnTo>
                    <a:pt x="37" y="52"/>
                  </a:lnTo>
                  <a:lnTo>
                    <a:pt x="41" y="50"/>
                  </a:lnTo>
                  <a:lnTo>
                    <a:pt x="45" y="47"/>
                  </a:lnTo>
                  <a:lnTo>
                    <a:pt x="48" y="43"/>
                  </a:lnTo>
                  <a:lnTo>
                    <a:pt x="51" y="38"/>
                  </a:lnTo>
                  <a:lnTo>
                    <a:pt x="52" y="33"/>
                  </a:lnTo>
                  <a:lnTo>
                    <a:pt x="53" y="27"/>
                  </a:lnTo>
                  <a:close/>
                  <a:moveTo>
                    <a:pt x="26" y="52"/>
                  </a:moveTo>
                  <a:lnTo>
                    <a:pt x="23" y="51"/>
                  </a:lnTo>
                  <a:lnTo>
                    <a:pt x="20" y="50"/>
                  </a:lnTo>
                  <a:lnTo>
                    <a:pt x="17" y="49"/>
                  </a:lnTo>
                  <a:lnTo>
                    <a:pt x="15" y="46"/>
                  </a:lnTo>
                  <a:lnTo>
                    <a:pt x="12" y="43"/>
                  </a:lnTo>
                  <a:lnTo>
                    <a:pt x="10" y="39"/>
                  </a:lnTo>
                  <a:lnTo>
                    <a:pt x="9" y="33"/>
                  </a:lnTo>
                  <a:lnTo>
                    <a:pt x="8" y="26"/>
                  </a:lnTo>
                  <a:lnTo>
                    <a:pt x="9" y="20"/>
                  </a:lnTo>
                  <a:lnTo>
                    <a:pt x="10" y="15"/>
                  </a:lnTo>
                  <a:lnTo>
                    <a:pt x="12" y="11"/>
                  </a:lnTo>
                  <a:lnTo>
                    <a:pt x="15" y="8"/>
                  </a:lnTo>
                  <a:lnTo>
                    <a:pt x="18" y="5"/>
                  </a:lnTo>
                  <a:lnTo>
                    <a:pt x="21" y="4"/>
                  </a:lnTo>
                  <a:lnTo>
                    <a:pt x="24" y="3"/>
                  </a:lnTo>
                  <a:lnTo>
                    <a:pt x="26" y="3"/>
                  </a:lnTo>
                  <a:lnTo>
                    <a:pt x="29" y="3"/>
                  </a:lnTo>
                  <a:lnTo>
                    <a:pt x="32" y="4"/>
                  </a:lnTo>
                  <a:lnTo>
                    <a:pt x="35" y="5"/>
                  </a:lnTo>
                  <a:lnTo>
                    <a:pt x="38" y="8"/>
                  </a:lnTo>
                  <a:lnTo>
                    <a:pt x="40" y="11"/>
                  </a:lnTo>
                  <a:lnTo>
                    <a:pt x="42" y="15"/>
                  </a:lnTo>
                  <a:lnTo>
                    <a:pt x="44" y="20"/>
                  </a:lnTo>
                  <a:lnTo>
                    <a:pt x="44" y="26"/>
                  </a:lnTo>
                  <a:lnTo>
                    <a:pt x="44" y="33"/>
                  </a:lnTo>
                  <a:lnTo>
                    <a:pt x="42" y="39"/>
                  </a:lnTo>
                  <a:lnTo>
                    <a:pt x="40" y="43"/>
                  </a:lnTo>
                  <a:lnTo>
                    <a:pt x="38" y="46"/>
                  </a:lnTo>
                  <a:lnTo>
                    <a:pt x="35" y="49"/>
                  </a:lnTo>
                  <a:lnTo>
                    <a:pt x="32" y="50"/>
                  </a:lnTo>
                  <a:lnTo>
                    <a:pt x="29" y="51"/>
                  </a:lnTo>
                  <a:lnTo>
                    <a:pt x="26"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685"/>
            <p:cNvSpPr>
              <a:spLocks noChangeAspect="1" noEditPoints="1"/>
            </p:cNvSpPr>
            <p:nvPr/>
          </p:nvSpPr>
          <p:spPr bwMode="auto">
            <a:xfrm>
              <a:off x="2023" y="3973"/>
              <a:ext cx="55" cy="52"/>
            </a:xfrm>
            <a:custGeom>
              <a:avLst/>
              <a:gdLst>
                <a:gd name="T0" fmla="*/ 15 w 55"/>
                <a:gd name="T1" fmla="*/ 4 h 52"/>
                <a:gd name="T2" fmla="*/ 18 w 55"/>
                <a:gd name="T3" fmla="*/ 2 h 52"/>
                <a:gd name="T4" fmla="*/ 26 w 55"/>
                <a:gd name="T5" fmla="*/ 2 h 52"/>
                <a:gd name="T6" fmla="*/ 35 w 55"/>
                <a:gd name="T7" fmla="*/ 7 h 52"/>
                <a:gd name="T8" fmla="*/ 37 w 55"/>
                <a:gd name="T9" fmla="*/ 15 h 52"/>
                <a:gd name="T10" fmla="*/ 36 w 55"/>
                <a:gd name="T11" fmla="*/ 18 h 52"/>
                <a:gd name="T12" fmla="*/ 33 w 55"/>
                <a:gd name="T13" fmla="*/ 22 h 52"/>
                <a:gd name="T14" fmla="*/ 28 w 55"/>
                <a:gd name="T15" fmla="*/ 24 h 52"/>
                <a:gd name="T16" fmla="*/ 14 w 55"/>
                <a:gd name="T17" fmla="*/ 24 h 52"/>
                <a:gd name="T18" fmla="*/ 32 w 55"/>
                <a:gd name="T19" fmla="*/ 25 h 52"/>
                <a:gd name="T20" fmla="*/ 41 w 55"/>
                <a:gd name="T21" fmla="*/ 21 h 52"/>
                <a:gd name="T22" fmla="*/ 45 w 55"/>
                <a:gd name="T23" fmla="*/ 13 h 52"/>
                <a:gd name="T24" fmla="*/ 39 w 55"/>
                <a:gd name="T25" fmla="*/ 4 h 52"/>
                <a:gd name="T26" fmla="*/ 24 w 55"/>
                <a:gd name="T27" fmla="*/ 0 h 52"/>
                <a:gd name="T28" fmla="*/ 0 w 55"/>
                <a:gd name="T29" fmla="*/ 2 h 52"/>
                <a:gd name="T30" fmla="*/ 7 w 55"/>
                <a:gd name="T31" fmla="*/ 3 h 52"/>
                <a:gd name="T32" fmla="*/ 8 w 55"/>
                <a:gd name="T33" fmla="*/ 7 h 52"/>
                <a:gd name="T34" fmla="*/ 7 w 55"/>
                <a:gd name="T35" fmla="*/ 46 h 52"/>
                <a:gd name="T36" fmla="*/ 4 w 55"/>
                <a:gd name="T37" fmla="*/ 48 h 52"/>
                <a:gd name="T38" fmla="*/ 0 w 55"/>
                <a:gd name="T39" fmla="*/ 51 h 52"/>
                <a:gd name="T40" fmla="*/ 11 w 55"/>
                <a:gd name="T41" fmla="*/ 51 h 52"/>
                <a:gd name="T42" fmla="*/ 16 w 55"/>
                <a:gd name="T43" fmla="*/ 51 h 52"/>
                <a:gd name="T44" fmla="*/ 22 w 55"/>
                <a:gd name="T45" fmla="*/ 51 h 52"/>
                <a:gd name="T46" fmla="*/ 18 w 55"/>
                <a:gd name="T47" fmla="*/ 48 h 52"/>
                <a:gd name="T48" fmla="*/ 15 w 55"/>
                <a:gd name="T49" fmla="*/ 46 h 52"/>
                <a:gd name="T50" fmla="*/ 14 w 55"/>
                <a:gd name="T51" fmla="*/ 26 h 52"/>
                <a:gd name="T52" fmla="*/ 25 w 55"/>
                <a:gd name="T53" fmla="*/ 26 h 52"/>
                <a:gd name="T54" fmla="*/ 29 w 55"/>
                <a:gd name="T55" fmla="*/ 28 h 52"/>
                <a:gd name="T56" fmla="*/ 33 w 55"/>
                <a:gd name="T57" fmla="*/ 31 h 52"/>
                <a:gd name="T58" fmla="*/ 34 w 55"/>
                <a:gd name="T59" fmla="*/ 36 h 52"/>
                <a:gd name="T60" fmla="*/ 34 w 55"/>
                <a:gd name="T61" fmla="*/ 42 h 52"/>
                <a:gd name="T62" fmla="*/ 35 w 55"/>
                <a:gd name="T63" fmla="*/ 47 h 52"/>
                <a:gd name="T64" fmla="*/ 39 w 55"/>
                <a:gd name="T65" fmla="*/ 50 h 52"/>
                <a:gd name="T66" fmla="*/ 44 w 55"/>
                <a:gd name="T67" fmla="*/ 52 h 52"/>
                <a:gd name="T68" fmla="*/ 49 w 55"/>
                <a:gd name="T69" fmla="*/ 52 h 52"/>
                <a:gd name="T70" fmla="*/ 52 w 55"/>
                <a:gd name="T71" fmla="*/ 50 h 52"/>
                <a:gd name="T72" fmla="*/ 54 w 55"/>
                <a:gd name="T73" fmla="*/ 48 h 52"/>
                <a:gd name="T74" fmla="*/ 55 w 55"/>
                <a:gd name="T75" fmla="*/ 45 h 52"/>
                <a:gd name="T76" fmla="*/ 55 w 55"/>
                <a:gd name="T77" fmla="*/ 43 h 52"/>
                <a:gd name="T78" fmla="*/ 53 w 55"/>
                <a:gd name="T79" fmla="*/ 43 h 52"/>
                <a:gd name="T80" fmla="*/ 52 w 55"/>
                <a:gd name="T81" fmla="*/ 47 h 52"/>
                <a:gd name="T82" fmla="*/ 49 w 55"/>
                <a:gd name="T83" fmla="*/ 50 h 52"/>
                <a:gd name="T84" fmla="*/ 45 w 55"/>
                <a:gd name="T85" fmla="*/ 49 h 52"/>
                <a:gd name="T86" fmla="*/ 43 w 55"/>
                <a:gd name="T87" fmla="*/ 46 h 52"/>
                <a:gd name="T88" fmla="*/ 42 w 55"/>
                <a:gd name="T89" fmla="*/ 41 h 52"/>
                <a:gd name="T90" fmla="*/ 41 w 55"/>
                <a:gd name="T91" fmla="*/ 34 h 52"/>
                <a:gd name="T92" fmla="*/ 37 w 55"/>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2">
                  <a:moveTo>
                    <a:pt x="14" y="6"/>
                  </a:moveTo>
                  <a:lnTo>
                    <a:pt x="15" y="4"/>
                  </a:lnTo>
                  <a:lnTo>
                    <a:pt x="16" y="2"/>
                  </a:lnTo>
                  <a:lnTo>
                    <a:pt x="18" y="2"/>
                  </a:lnTo>
                  <a:lnTo>
                    <a:pt x="21" y="2"/>
                  </a:lnTo>
                  <a:lnTo>
                    <a:pt x="26" y="2"/>
                  </a:lnTo>
                  <a:lnTo>
                    <a:pt x="32" y="4"/>
                  </a:lnTo>
                  <a:lnTo>
                    <a:pt x="35" y="7"/>
                  </a:lnTo>
                  <a:lnTo>
                    <a:pt x="37" y="13"/>
                  </a:lnTo>
                  <a:lnTo>
                    <a:pt x="37" y="15"/>
                  </a:lnTo>
                  <a:lnTo>
                    <a:pt x="36" y="16"/>
                  </a:lnTo>
                  <a:lnTo>
                    <a:pt x="36" y="18"/>
                  </a:lnTo>
                  <a:lnTo>
                    <a:pt x="35" y="20"/>
                  </a:lnTo>
                  <a:lnTo>
                    <a:pt x="33" y="22"/>
                  </a:lnTo>
                  <a:lnTo>
                    <a:pt x="31" y="23"/>
                  </a:lnTo>
                  <a:lnTo>
                    <a:pt x="28" y="24"/>
                  </a:lnTo>
                  <a:lnTo>
                    <a:pt x="23" y="24"/>
                  </a:lnTo>
                  <a:lnTo>
                    <a:pt x="14" y="24"/>
                  </a:lnTo>
                  <a:lnTo>
                    <a:pt x="14" y="6"/>
                  </a:lnTo>
                  <a:close/>
                  <a:moveTo>
                    <a:pt x="32" y="25"/>
                  </a:moveTo>
                  <a:lnTo>
                    <a:pt x="37" y="24"/>
                  </a:lnTo>
                  <a:lnTo>
                    <a:pt x="41" y="21"/>
                  </a:lnTo>
                  <a:lnTo>
                    <a:pt x="44" y="17"/>
                  </a:lnTo>
                  <a:lnTo>
                    <a:pt x="45" y="13"/>
                  </a:lnTo>
                  <a:lnTo>
                    <a:pt x="44" y="8"/>
                  </a:lnTo>
                  <a:lnTo>
                    <a:pt x="39" y="4"/>
                  </a:lnTo>
                  <a:lnTo>
                    <a:pt x="33" y="1"/>
                  </a:lnTo>
                  <a:lnTo>
                    <a:pt x="24" y="0"/>
                  </a:lnTo>
                  <a:lnTo>
                    <a:pt x="0" y="0"/>
                  </a:lnTo>
                  <a:lnTo>
                    <a:pt x="0" y="2"/>
                  </a:lnTo>
                  <a:lnTo>
                    <a:pt x="4" y="2"/>
                  </a:lnTo>
                  <a:lnTo>
                    <a:pt x="7" y="3"/>
                  </a:lnTo>
                  <a:lnTo>
                    <a:pt x="7" y="4"/>
                  </a:lnTo>
                  <a:lnTo>
                    <a:pt x="8" y="7"/>
                  </a:lnTo>
                  <a:lnTo>
                    <a:pt x="8" y="44"/>
                  </a:lnTo>
                  <a:lnTo>
                    <a:pt x="7" y="46"/>
                  </a:lnTo>
                  <a:lnTo>
                    <a:pt x="7" y="48"/>
                  </a:lnTo>
                  <a:lnTo>
                    <a:pt x="4" y="48"/>
                  </a:lnTo>
                  <a:lnTo>
                    <a:pt x="0" y="48"/>
                  </a:lnTo>
                  <a:lnTo>
                    <a:pt x="0" y="51"/>
                  </a:lnTo>
                  <a:lnTo>
                    <a:pt x="6" y="51"/>
                  </a:lnTo>
                  <a:lnTo>
                    <a:pt x="11" y="51"/>
                  </a:lnTo>
                  <a:lnTo>
                    <a:pt x="14" y="51"/>
                  </a:lnTo>
                  <a:lnTo>
                    <a:pt x="16" y="51"/>
                  </a:lnTo>
                  <a:lnTo>
                    <a:pt x="19" y="51"/>
                  </a:lnTo>
                  <a:lnTo>
                    <a:pt x="22" y="51"/>
                  </a:lnTo>
                  <a:lnTo>
                    <a:pt x="22" y="48"/>
                  </a:lnTo>
                  <a:lnTo>
                    <a:pt x="18" y="48"/>
                  </a:lnTo>
                  <a:lnTo>
                    <a:pt x="16" y="48"/>
                  </a:lnTo>
                  <a:lnTo>
                    <a:pt x="15" y="46"/>
                  </a:lnTo>
                  <a:lnTo>
                    <a:pt x="14" y="44"/>
                  </a:lnTo>
                  <a:lnTo>
                    <a:pt x="14" y="26"/>
                  </a:lnTo>
                  <a:lnTo>
                    <a:pt x="23" y="26"/>
                  </a:lnTo>
                  <a:lnTo>
                    <a:pt x="25" y="26"/>
                  </a:lnTo>
                  <a:lnTo>
                    <a:pt x="27" y="27"/>
                  </a:lnTo>
                  <a:lnTo>
                    <a:pt x="29" y="28"/>
                  </a:lnTo>
                  <a:lnTo>
                    <a:pt x="32" y="30"/>
                  </a:lnTo>
                  <a:lnTo>
                    <a:pt x="33" y="31"/>
                  </a:lnTo>
                  <a:lnTo>
                    <a:pt x="33" y="33"/>
                  </a:lnTo>
                  <a:lnTo>
                    <a:pt x="34" y="36"/>
                  </a:lnTo>
                  <a:lnTo>
                    <a:pt x="34" y="39"/>
                  </a:lnTo>
                  <a:lnTo>
                    <a:pt x="34" y="42"/>
                  </a:lnTo>
                  <a:lnTo>
                    <a:pt x="34" y="45"/>
                  </a:lnTo>
                  <a:lnTo>
                    <a:pt x="35" y="47"/>
                  </a:lnTo>
                  <a:lnTo>
                    <a:pt x="37" y="49"/>
                  </a:lnTo>
                  <a:lnTo>
                    <a:pt x="39" y="50"/>
                  </a:lnTo>
                  <a:lnTo>
                    <a:pt x="41" y="51"/>
                  </a:lnTo>
                  <a:lnTo>
                    <a:pt x="44" y="52"/>
                  </a:lnTo>
                  <a:lnTo>
                    <a:pt x="47" y="52"/>
                  </a:lnTo>
                  <a:lnTo>
                    <a:pt x="49" y="52"/>
                  </a:lnTo>
                  <a:lnTo>
                    <a:pt x="51" y="51"/>
                  </a:lnTo>
                  <a:lnTo>
                    <a:pt x="52" y="50"/>
                  </a:lnTo>
                  <a:lnTo>
                    <a:pt x="54" y="49"/>
                  </a:lnTo>
                  <a:lnTo>
                    <a:pt x="54" y="48"/>
                  </a:lnTo>
                  <a:lnTo>
                    <a:pt x="55" y="46"/>
                  </a:lnTo>
                  <a:lnTo>
                    <a:pt x="55" y="45"/>
                  </a:lnTo>
                  <a:lnTo>
                    <a:pt x="55" y="44"/>
                  </a:lnTo>
                  <a:lnTo>
                    <a:pt x="55" y="43"/>
                  </a:lnTo>
                  <a:lnTo>
                    <a:pt x="54" y="43"/>
                  </a:lnTo>
                  <a:lnTo>
                    <a:pt x="53" y="43"/>
                  </a:lnTo>
                  <a:lnTo>
                    <a:pt x="53" y="44"/>
                  </a:lnTo>
                  <a:lnTo>
                    <a:pt x="52" y="47"/>
                  </a:lnTo>
                  <a:lnTo>
                    <a:pt x="50" y="49"/>
                  </a:lnTo>
                  <a:lnTo>
                    <a:pt x="49" y="50"/>
                  </a:lnTo>
                  <a:lnTo>
                    <a:pt x="48" y="50"/>
                  </a:lnTo>
                  <a:lnTo>
                    <a:pt x="45" y="49"/>
                  </a:lnTo>
                  <a:lnTo>
                    <a:pt x="44" y="48"/>
                  </a:lnTo>
                  <a:lnTo>
                    <a:pt x="43" y="46"/>
                  </a:lnTo>
                  <a:lnTo>
                    <a:pt x="43" y="44"/>
                  </a:lnTo>
                  <a:lnTo>
                    <a:pt x="42" y="41"/>
                  </a:lnTo>
                  <a:lnTo>
                    <a:pt x="41" y="37"/>
                  </a:lnTo>
                  <a:lnTo>
                    <a:pt x="41" y="34"/>
                  </a:lnTo>
                  <a:lnTo>
                    <a:pt x="39" y="31"/>
                  </a:lnTo>
                  <a:lnTo>
                    <a:pt x="37" y="28"/>
                  </a:lnTo>
                  <a:lnTo>
                    <a:pt x="32"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686"/>
            <p:cNvSpPr>
              <a:spLocks noChangeAspect="1"/>
            </p:cNvSpPr>
            <p:nvPr/>
          </p:nvSpPr>
          <p:spPr bwMode="auto">
            <a:xfrm>
              <a:off x="2089" y="3949"/>
              <a:ext cx="23" cy="100"/>
            </a:xfrm>
            <a:custGeom>
              <a:avLst/>
              <a:gdLst>
                <a:gd name="T0" fmla="*/ 23 w 23"/>
                <a:gd name="T1" fmla="*/ 99 h 100"/>
                <a:gd name="T2" fmla="*/ 23 w 23"/>
                <a:gd name="T3" fmla="*/ 99 h 100"/>
                <a:gd name="T4" fmla="*/ 23 w 23"/>
                <a:gd name="T5" fmla="*/ 98 h 100"/>
                <a:gd name="T6" fmla="*/ 22 w 23"/>
                <a:gd name="T7" fmla="*/ 98 h 100"/>
                <a:gd name="T8" fmla="*/ 21 w 23"/>
                <a:gd name="T9" fmla="*/ 97 h 100"/>
                <a:gd name="T10" fmla="*/ 14 w 23"/>
                <a:gd name="T11" fmla="*/ 86 h 100"/>
                <a:gd name="T12" fmla="*/ 9 w 23"/>
                <a:gd name="T13" fmla="*/ 74 h 100"/>
                <a:gd name="T14" fmla="*/ 6 w 23"/>
                <a:gd name="T15" fmla="*/ 62 h 100"/>
                <a:gd name="T16" fmla="*/ 6 w 23"/>
                <a:gd name="T17" fmla="*/ 50 h 100"/>
                <a:gd name="T18" fmla="*/ 6 w 23"/>
                <a:gd name="T19" fmla="*/ 37 h 100"/>
                <a:gd name="T20" fmla="*/ 9 w 23"/>
                <a:gd name="T21" fmla="*/ 25 h 100"/>
                <a:gd name="T22" fmla="*/ 14 w 23"/>
                <a:gd name="T23" fmla="*/ 13 h 100"/>
                <a:gd name="T24" fmla="*/ 22 w 23"/>
                <a:gd name="T25" fmla="*/ 3 h 100"/>
                <a:gd name="T26" fmla="*/ 23 w 23"/>
                <a:gd name="T27" fmla="*/ 2 h 100"/>
                <a:gd name="T28" fmla="*/ 23 w 23"/>
                <a:gd name="T29" fmla="*/ 1 h 100"/>
                <a:gd name="T30" fmla="*/ 23 w 23"/>
                <a:gd name="T31" fmla="*/ 0 h 100"/>
                <a:gd name="T32" fmla="*/ 22 w 23"/>
                <a:gd name="T33" fmla="*/ 0 h 100"/>
                <a:gd name="T34" fmla="*/ 20 w 23"/>
                <a:gd name="T35" fmla="*/ 1 h 100"/>
                <a:gd name="T36" fmla="*/ 16 w 23"/>
                <a:gd name="T37" fmla="*/ 5 h 100"/>
                <a:gd name="T38" fmla="*/ 11 w 23"/>
                <a:gd name="T39" fmla="*/ 11 h 100"/>
                <a:gd name="T40" fmla="*/ 6 w 23"/>
                <a:gd name="T41" fmla="*/ 20 h 100"/>
                <a:gd name="T42" fmla="*/ 3 w 23"/>
                <a:gd name="T43" fmla="*/ 28 h 100"/>
                <a:gd name="T44" fmla="*/ 1 w 23"/>
                <a:gd name="T45" fmla="*/ 36 h 100"/>
                <a:gd name="T46" fmla="*/ 0 w 23"/>
                <a:gd name="T47" fmla="*/ 43 h 100"/>
                <a:gd name="T48" fmla="*/ 0 w 23"/>
                <a:gd name="T49" fmla="*/ 50 h 100"/>
                <a:gd name="T50" fmla="*/ 0 w 23"/>
                <a:gd name="T51" fmla="*/ 57 h 100"/>
                <a:gd name="T52" fmla="*/ 1 w 23"/>
                <a:gd name="T53" fmla="*/ 64 h 100"/>
                <a:gd name="T54" fmla="*/ 3 w 23"/>
                <a:gd name="T55" fmla="*/ 73 h 100"/>
                <a:gd name="T56" fmla="*/ 6 w 23"/>
                <a:gd name="T57" fmla="*/ 81 h 100"/>
                <a:gd name="T58" fmla="*/ 11 w 23"/>
                <a:gd name="T59" fmla="*/ 89 h 100"/>
                <a:gd name="T60" fmla="*/ 16 w 23"/>
                <a:gd name="T61" fmla="*/ 95 h 100"/>
                <a:gd name="T62" fmla="*/ 20 w 23"/>
                <a:gd name="T63" fmla="*/ 99 h 100"/>
                <a:gd name="T64" fmla="*/ 22 w 23"/>
                <a:gd name="T65" fmla="*/ 100 h 100"/>
                <a:gd name="T66" fmla="*/ 23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8"/>
                  </a:lnTo>
                  <a:lnTo>
                    <a:pt x="22" y="98"/>
                  </a:lnTo>
                  <a:lnTo>
                    <a:pt x="21" y="97"/>
                  </a:lnTo>
                  <a:lnTo>
                    <a:pt x="14" y="86"/>
                  </a:lnTo>
                  <a:lnTo>
                    <a:pt x="9" y="74"/>
                  </a:lnTo>
                  <a:lnTo>
                    <a:pt x="6" y="62"/>
                  </a:lnTo>
                  <a:lnTo>
                    <a:pt x="6" y="50"/>
                  </a:lnTo>
                  <a:lnTo>
                    <a:pt x="6" y="37"/>
                  </a:lnTo>
                  <a:lnTo>
                    <a:pt x="9" y="25"/>
                  </a:lnTo>
                  <a:lnTo>
                    <a:pt x="14" y="13"/>
                  </a:lnTo>
                  <a:lnTo>
                    <a:pt x="22" y="3"/>
                  </a:lnTo>
                  <a:lnTo>
                    <a:pt x="23" y="2"/>
                  </a:lnTo>
                  <a:lnTo>
                    <a:pt x="23" y="1"/>
                  </a:lnTo>
                  <a:lnTo>
                    <a:pt x="23" y="0"/>
                  </a:lnTo>
                  <a:lnTo>
                    <a:pt x="22" y="0"/>
                  </a:lnTo>
                  <a:lnTo>
                    <a:pt x="20" y="1"/>
                  </a:lnTo>
                  <a:lnTo>
                    <a:pt x="16" y="5"/>
                  </a:lnTo>
                  <a:lnTo>
                    <a:pt x="11" y="11"/>
                  </a:lnTo>
                  <a:lnTo>
                    <a:pt x="6" y="20"/>
                  </a:lnTo>
                  <a:lnTo>
                    <a:pt x="3" y="28"/>
                  </a:lnTo>
                  <a:lnTo>
                    <a:pt x="1" y="36"/>
                  </a:lnTo>
                  <a:lnTo>
                    <a:pt x="0" y="43"/>
                  </a:lnTo>
                  <a:lnTo>
                    <a:pt x="0" y="50"/>
                  </a:lnTo>
                  <a:lnTo>
                    <a:pt x="0" y="57"/>
                  </a:lnTo>
                  <a:lnTo>
                    <a:pt x="1" y="64"/>
                  </a:lnTo>
                  <a:lnTo>
                    <a:pt x="3" y="73"/>
                  </a:lnTo>
                  <a:lnTo>
                    <a:pt x="6" y="81"/>
                  </a:lnTo>
                  <a:lnTo>
                    <a:pt x="11" y="89"/>
                  </a:lnTo>
                  <a:lnTo>
                    <a:pt x="16" y="95"/>
                  </a:lnTo>
                  <a:lnTo>
                    <a:pt x="20" y="99"/>
                  </a:lnTo>
                  <a:lnTo>
                    <a:pt x="22" y="100"/>
                  </a:lnTo>
                  <a:lnTo>
                    <a:pt x="23"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687"/>
            <p:cNvSpPr>
              <a:spLocks noChangeAspect="1" noEditPoints="1"/>
            </p:cNvSpPr>
            <p:nvPr/>
          </p:nvSpPr>
          <p:spPr bwMode="auto">
            <a:xfrm>
              <a:off x="2121" y="3979"/>
              <a:ext cx="44" cy="46"/>
            </a:xfrm>
            <a:custGeom>
              <a:avLst/>
              <a:gdLst>
                <a:gd name="T0" fmla="*/ 44 w 44"/>
                <a:gd name="T1" fmla="*/ 24 h 46"/>
                <a:gd name="T2" fmla="*/ 43 w 44"/>
                <a:gd name="T3" fmla="*/ 19 h 46"/>
                <a:gd name="T4" fmla="*/ 42 w 44"/>
                <a:gd name="T5" fmla="*/ 15 h 46"/>
                <a:gd name="T6" fmla="*/ 40 w 44"/>
                <a:gd name="T7" fmla="*/ 11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3 w 44"/>
                <a:gd name="T27" fmla="*/ 11 h 46"/>
                <a:gd name="T28" fmla="*/ 1 w 44"/>
                <a:gd name="T29" fmla="*/ 15 h 46"/>
                <a:gd name="T30" fmla="*/ 0 w 44"/>
                <a:gd name="T31" fmla="*/ 19 h 46"/>
                <a:gd name="T32" fmla="*/ 0 w 44"/>
                <a:gd name="T33" fmla="*/ 24 h 46"/>
                <a:gd name="T34" fmla="*/ 1 w 44"/>
                <a:gd name="T35" fmla="*/ 32 h 46"/>
                <a:gd name="T36" fmla="*/ 6 w 44"/>
                <a:gd name="T37" fmla="*/ 40 h 46"/>
                <a:gd name="T38" fmla="*/ 13 w 44"/>
                <a:gd name="T39" fmla="*/ 44 h 46"/>
                <a:gd name="T40" fmla="*/ 22 w 44"/>
                <a:gd name="T41" fmla="*/ 46 h 46"/>
                <a:gd name="T42" fmla="*/ 30 w 44"/>
                <a:gd name="T43" fmla="*/ 44 h 46"/>
                <a:gd name="T44" fmla="*/ 37 w 44"/>
                <a:gd name="T45" fmla="*/ 40 h 46"/>
                <a:gd name="T46" fmla="*/ 42 w 44"/>
                <a:gd name="T47" fmla="*/ 32 h 46"/>
                <a:gd name="T48" fmla="*/ 44 w 44"/>
                <a:gd name="T49" fmla="*/ 24 h 46"/>
                <a:gd name="T50" fmla="*/ 22 w 44"/>
                <a:gd name="T51" fmla="*/ 43 h 46"/>
                <a:gd name="T52" fmla="*/ 19 w 44"/>
                <a:gd name="T53" fmla="*/ 43 h 46"/>
                <a:gd name="T54" fmla="*/ 15 w 44"/>
                <a:gd name="T55" fmla="*/ 42 h 46"/>
                <a:gd name="T56" fmla="*/ 13 w 44"/>
                <a:gd name="T57" fmla="*/ 40 h 46"/>
                <a:gd name="T58" fmla="*/ 10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3 h 46"/>
                <a:gd name="T74" fmla="*/ 10 w 44"/>
                <a:gd name="T75" fmla="*/ 9 h 46"/>
                <a:gd name="T76" fmla="*/ 13 w 44"/>
                <a:gd name="T77" fmla="*/ 6 h 46"/>
                <a:gd name="T78" fmla="*/ 15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4 w 44"/>
                <a:gd name="T93" fmla="*/ 12 h 46"/>
                <a:gd name="T94" fmla="*/ 35 w 44"/>
                <a:gd name="T95" fmla="*/ 16 h 46"/>
                <a:gd name="T96" fmla="*/ 35 w 44"/>
                <a:gd name="T97" fmla="*/ 20 h 46"/>
                <a:gd name="T98" fmla="*/ 35 w 44"/>
                <a:gd name="T99" fmla="*/ 23 h 46"/>
                <a:gd name="T100" fmla="*/ 35 w 44"/>
                <a:gd name="T101" fmla="*/ 26 h 46"/>
                <a:gd name="T102" fmla="*/ 35 w 44"/>
                <a:gd name="T103" fmla="*/ 29 h 46"/>
                <a:gd name="T104" fmla="*/ 35 w 44"/>
                <a:gd name="T105" fmla="*/ 33 h 46"/>
                <a:gd name="T106" fmla="*/ 33 w 44"/>
                <a:gd name="T107" fmla="*/ 36 h 46"/>
                <a:gd name="T108" fmla="*/ 31 w 44"/>
                <a:gd name="T109" fmla="*/ 39 h 46"/>
                <a:gd name="T110" fmla="*/ 29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3" y="19"/>
                  </a:lnTo>
                  <a:lnTo>
                    <a:pt x="42" y="15"/>
                  </a:lnTo>
                  <a:lnTo>
                    <a:pt x="40" y="11"/>
                  </a:lnTo>
                  <a:lnTo>
                    <a:pt x="37" y="7"/>
                  </a:lnTo>
                  <a:lnTo>
                    <a:pt x="34" y="4"/>
                  </a:lnTo>
                  <a:lnTo>
                    <a:pt x="30" y="2"/>
                  </a:lnTo>
                  <a:lnTo>
                    <a:pt x="26" y="1"/>
                  </a:lnTo>
                  <a:lnTo>
                    <a:pt x="22" y="0"/>
                  </a:lnTo>
                  <a:lnTo>
                    <a:pt x="17" y="1"/>
                  </a:lnTo>
                  <a:lnTo>
                    <a:pt x="13" y="2"/>
                  </a:lnTo>
                  <a:lnTo>
                    <a:pt x="9" y="4"/>
                  </a:lnTo>
                  <a:lnTo>
                    <a:pt x="6" y="7"/>
                  </a:lnTo>
                  <a:lnTo>
                    <a:pt x="3" y="11"/>
                  </a:lnTo>
                  <a:lnTo>
                    <a:pt x="1" y="15"/>
                  </a:lnTo>
                  <a:lnTo>
                    <a:pt x="0" y="19"/>
                  </a:lnTo>
                  <a:lnTo>
                    <a:pt x="0" y="24"/>
                  </a:lnTo>
                  <a:lnTo>
                    <a:pt x="1" y="32"/>
                  </a:lnTo>
                  <a:lnTo>
                    <a:pt x="6" y="40"/>
                  </a:lnTo>
                  <a:lnTo>
                    <a:pt x="13" y="44"/>
                  </a:lnTo>
                  <a:lnTo>
                    <a:pt x="22" y="46"/>
                  </a:lnTo>
                  <a:lnTo>
                    <a:pt x="30" y="44"/>
                  </a:lnTo>
                  <a:lnTo>
                    <a:pt x="37" y="40"/>
                  </a:lnTo>
                  <a:lnTo>
                    <a:pt x="42" y="32"/>
                  </a:lnTo>
                  <a:lnTo>
                    <a:pt x="44" y="24"/>
                  </a:lnTo>
                  <a:close/>
                  <a:moveTo>
                    <a:pt x="22" y="43"/>
                  </a:moveTo>
                  <a:lnTo>
                    <a:pt x="19" y="43"/>
                  </a:lnTo>
                  <a:lnTo>
                    <a:pt x="15" y="42"/>
                  </a:lnTo>
                  <a:lnTo>
                    <a:pt x="13" y="40"/>
                  </a:lnTo>
                  <a:lnTo>
                    <a:pt x="10" y="37"/>
                  </a:lnTo>
                  <a:lnTo>
                    <a:pt x="9" y="33"/>
                  </a:lnTo>
                  <a:lnTo>
                    <a:pt x="8" y="29"/>
                  </a:lnTo>
                  <a:lnTo>
                    <a:pt x="8" y="26"/>
                  </a:lnTo>
                  <a:lnTo>
                    <a:pt x="8" y="23"/>
                  </a:lnTo>
                  <a:lnTo>
                    <a:pt x="8" y="20"/>
                  </a:lnTo>
                  <a:lnTo>
                    <a:pt x="8" y="16"/>
                  </a:lnTo>
                  <a:lnTo>
                    <a:pt x="9" y="13"/>
                  </a:lnTo>
                  <a:lnTo>
                    <a:pt x="10" y="9"/>
                  </a:lnTo>
                  <a:lnTo>
                    <a:pt x="13" y="6"/>
                  </a:lnTo>
                  <a:lnTo>
                    <a:pt x="15" y="4"/>
                  </a:lnTo>
                  <a:lnTo>
                    <a:pt x="19" y="3"/>
                  </a:lnTo>
                  <a:lnTo>
                    <a:pt x="22" y="2"/>
                  </a:lnTo>
                  <a:lnTo>
                    <a:pt x="25" y="3"/>
                  </a:lnTo>
                  <a:lnTo>
                    <a:pt x="28" y="4"/>
                  </a:lnTo>
                  <a:lnTo>
                    <a:pt x="31" y="6"/>
                  </a:lnTo>
                  <a:lnTo>
                    <a:pt x="33" y="9"/>
                  </a:lnTo>
                  <a:lnTo>
                    <a:pt x="34" y="12"/>
                  </a:lnTo>
                  <a:lnTo>
                    <a:pt x="35" y="16"/>
                  </a:lnTo>
                  <a:lnTo>
                    <a:pt x="35" y="20"/>
                  </a:lnTo>
                  <a:lnTo>
                    <a:pt x="35" y="23"/>
                  </a:lnTo>
                  <a:lnTo>
                    <a:pt x="35" y="26"/>
                  </a:lnTo>
                  <a:lnTo>
                    <a:pt x="35" y="29"/>
                  </a:lnTo>
                  <a:lnTo>
                    <a:pt x="35" y="33"/>
                  </a:lnTo>
                  <a:lnTo>
                    <a:pt x="33" y="36"/>
                  </a:lnTo>
                  <a:lnTo>
                    <a:pt x="31" y="39"/>
                  </a:lnTo>
                  <a:lnTo>
                    <a:pt x="29"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688"/>
            <p:cNvSpPr>
              <a:spLocks noChangeAspect="1"/>
            </p:cNvSpPr>
            <p:nvPr/>
          </p:nvSpPr>
          <p:spPr bwMode="auto">
            <a:xfrm>
              <a:off x="2171" y="3980"/>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4 w 50"/>
                <a:gd name="T13" fmla="*/ 40 h 45"/>
                <a:gd name="T14" fmla="*/ 43 w 50"/>
                <a:gd name="T15" fmla="*/ 40 h 45"/>
                <a:gd name="T16" fmla="*/ 43 w 50"/>
                <a:gd name="T17" fmla="*/ 39 h 45"/>
                <a:gd name="T18" fmla="*/ 42 w 50"/>
                <a:gd name="T19" fmla="*/ 38 h 45"/>
                <a:gd name="T20" fmla="*/ 42 w 50"/>
                <a:gd name="T21" fmla="*/ 37 h 45"/>
                <a:gd name="T22" fmla="*/ 42 w 50"/>
                <a:gd name="T23" fmla="*/ 35 h 45"/>
                <a:gd name="T24" fmla="*/ 42 w 50"/>
                <a:gd name="T25" fmla="*/ 0 h 45"/>
                <a:gd name="T26" fmla="*/ 28 w 50"/>
                <a:gd name="T27" fmla="*/ 1 h 45"/>
                <a:gd name="T28" fmla="*/ 28 w 50"/>
                <a:gd name="T29" fmla="*/ 4 h 45"/>
                <a:gd name="T30" fmla="*/ 30 w 50"/>
                <a:gd name="T31" fmla="*/ 4 h 45"/>
                <a:gd name="T32" fmla="*/ 32 w 50"/>
                <a:gd name="T33" fmla="*/ 4 h 45"/>
                <a:gd name="T34" fmla="*/ 33 w 50"/>
                <a:gd name="T35" fmla="*/ 4 h 45"/>
                <a:gd name="T36" fmla="*/ 34 w 50"/>
                <a:gd name="T37" fmla="*/ 5 h 45"/>
                <a:gd name="T38" fmla="*/ 35 w 50"/>
                <a:gd name="T39" fmla="*/ 6 h 45"/>
                <a:gd name="T40" fmla="*/ 35 w 50"/>
                <a:gd name="T41" fmla="*/ 7 h 45"/>
                <a:gd name="T42" fmla="*/ 35 w 50"/>
                <a:gd name="T43" fmla="*/ 8 h 45"/>
                <a:gd name="T44" fmla="*/ 35 w 50"/>
                <a:gd name="T45" fmla="*/ 10 h 45"/>
                <a:gd name="T46" fmla="*/ 35 w 50"/>
                <a:gd name="T47" fmla="*/ 27 h 45"/>
                <a:gd name="T48" fmla="*/ 34 w 50"/>
                <a:gd name="T49" fmla="*/ 33 h 45"/>
                <a:gd name="T50" fmla="*/ 32 w 50"/>
                <a:gd name="T51" fmla="*/ 38 h 45"/>
                <a:gd name="T52" fmla="*/ 28 w 50"/>
                <a:gd name="T53" fmla="*/ 42 h 45"/>
                <a:gd name="T54" fmla="*/ 23 w 50"/>
                <a:gd name="T55" fmla="*/ 43 h 45"/>
                <a:gd name="T56" fmla="*/ 21 w 50"/>
                <a:gd name="T57" fmla="*/ 43 h 45"/>
                <a:gd name="T58" fmla="*/ 18 w 50"/>
                <a:gd name="T59" fmla="*/ 42 h 45"/>
                <a:gd name="T60" fmla="*/ 17 w 50"/>
                <a:gd name="T61" fmla="*/ 41 h 45"/>
                <a:gd name="T62" fmla="*/ 16 w 50"/>
                <a:gd name="T63" fmla="*/ 40 h 45"/>
                <a:gd name="T64" fmla="*/ 15 w 50"/>
                <a:gd name="T65" fmla="*/ 38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2 w 50"/>
                <a:gd name="T79" fmla="*/ 4 h 45"/>
                <a:gd name="T80" fmla="*/ 4 w 50"/>
                <a:gd name="T81" fmla="*/ 4 h 45"/>
                <a:gd name="T82" fmla="*/ 6 w 50"/>
                <a:gd name="T83" fmla="*/ 5 h 45"/>
                <a:gd name="T84" fmla="*/ 7 w 50"/>
                <a:gd name="T85" fmla="*/ 5 h 45"/>
                <a:gd name="T86" fmla="*/ 7 w 50"/>
                <a:gd name="T87" fmla="*/ 6 h 45"/>
                <a:gd name="T88" fmla="*/ 8 w 50"/>
                <a:gd name="T89" fmla="*/ 8 h 45"/>
                <a:gd name="T90" fmla="*/ 8 w 50"/>
                <a:gd name="T91" fmla="*/ 10 h 45"/>
                <a:gd name="T92" fmla="*/ 8 w 50"/>
                <a:gd name="T93" fmla="*/ 13 h 45"/>
                <a:gd name="T94" fmla="*/ 8 w 50"/>
                <a:gd name="T95" fmla="*/ 28 h 45"/>
                <a:gd name="T96" fmla="*/ 8 w 50"/>
                <a:gd name="T97" fmla="*/ 31 h 45"/>
                <a:gd name="T98" fmla="*/ 8 w 50"/>
                <a:gd name="T99" fmla="*/ 34 h 45"/>
                <a:gd name="T100" fmla="*/ 8 w 50"/>
                <a:gd name="T101" fmla="*/ 37 h 45"/>
                <a:gd name="T102" fmla="*/ 10 w 50"/>
                <a:gd name="T103" fmla="*/ 39 h 45"/>
                <a:gd name="T104" fmla="*/ 11 w 50"/>
                <a:gd name="T105" fmla="*/ 42 h 45"/>
                <a:gd name="T106" fmla="*/ 14 w 50"/>
                <a:gd name="T107" fmla="*/ 43 h 45"/>
                <a:gd name="T108" fmla="*/ 18 w 50"/>
                <a:gd name="T109" fmla="*/ 45 h 45"/>
                <a:gd name="T110" fmla="*/ 23 w 50"/>
                <a:gd name="T111" fmla="*/ 45 h 45"/>
                <a:gd name="T112" fmla="*/ 27 w 50"/>
                <a:gd name="T113" fmla="*/ 44 h 45"/>
                <a:gd name="T114" fmla="*/ 30 w 50"/>
                <a:gd name="T115" fmla="*/ 43 h 45"/>
                <a:gd name="T116" fmla="*/ 33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4" y="40"/>
                  </a:lnTo>
                  <a:lnTo>
                    <a:pt x="43" y="40"/>
                  </a:lnTo>
                  <a:lnTo>
                    <a:pt x="43" y="39"/>
                  </a:lnTo>
                  <a:lnTo>
                    <a:pt x="42" y="38"/>
                  </a:lnTo>
                  <a:lnTo>
                    <a:pt x="42" y="37"/>
                  </a:lnTo>
                  <a:lnTo>
                    <a:pt x="42" y="35"/>
                  </a:lnTo>
                  <a:lnTo>
                    <a:pt x="42" y="0"/>
                  </a:lnTo>
                  <a:lnTo>
                    <a:pt x="28" y="1"/>
                  </a:lnTo>
                  <a:lnTo>
                    <a:pt x="28" y="4"/>
                  </a:lnTo>
                  <a:lnTo>
                    <a:pt x="30" y="4"/>
                  </a:lnTo>
                  <a:lnTo>
                    <a:pt x="32" y="4"/>
                  </a:lnTo>
                  <a:lnTo>
                    <a:pt x="33" y="4"/>
                  </a:lnTo>
                  <a:lnTo>
                    <a:pt x="34" y="5"/>
                  </a:lnTo>
                  <a:lnTo>
                    <a:pt x="35" y="6"/>
                  </a:lnTo>
                  <a:lnTo>
                    <a:pt x="35" y="7"/>
                  </a:lnTo>
                  <a:lnTo>
                    <a:pt x="35" y="8"/>
                  </a:lnTo>
                  <a:lnTo>
                    <a:pt x="35" y="10"/>
                  </a:lnTo>
                  <a:lnTo>
                    <a:pt x="35" y="27"/>
                  </a:lnTo>
                  <a:lnTo>
                    <a:pt x="34" y="33"/>
                  </a:lnTo>
                  <a:lnTo>
                    <a:pt x="32" y="38"/>
                  </a:lnTo>
                  <a:lnTo>
                    <a:pt x="28" y="42"/>
                  </a:lnTo>
                  <a:lnTo>
                    <a:pt x="23" y="43"/>
                  </a:lnTo>
                  <a:lnTo>
                    <a:pt x="21" y="43"/>
                  </a:lnTo>
                  <a:lnTo>
                    <a:pt x="18" y="42"/>
                  </a:lnTo>
                  <a:lnTo>
                    <a:pt x="17" y="41"/>
                  </a:lnTo>
                  <a:lnTo>
                    <a:pt x="16" y="40"/>
                  </a:lnTo>
                  <a:lnTo>
                    <a:pt x="15" y="38"/>
                  </a:lnTo>
                  <a:lnTo>
                    <a:pt x="15" y="37"/>
                  </a:lnTo>
                  <a:lnTo>
                    <a:pt x="15" y="35"/>
                  </a:lnTo>
                  <a:lnTo>
                    <a:pt x="15" y="33"/>
                  </a:lnTo>
                  <a:lnTo>
                    <a:pt x="15" y="0"/>
                  </a:lnTo>
                  <a:lnTo>
                    <a:pt x="0" y="1"/>
                  </a:lnTo>
                  <a:lnTo>
                    <a:pt x="0" y="4"/>
                  </a:lnTo>
                  <a:lnTo>
                    <a:pt x="2" y="4"/>
                  </a:lnTo>
                  <a:lnTo>
                    <a:pt x="4" y="4"/>
                  </a:lnTo>
                  <a:lnTo>
                    <a:pt x="6" y="5"/>
                  </a:lnTo>
                  <a:lnTo>
                    <a:pt x="7" y="5"/>
                  </a:lnTo>
                  <a:lnTo>
                    <a:pt x="7" y="6"/>
                  </a:lnTo>
                  <a:lnTo>
                    <a:pt x="8" y="8"/>
                  </a:lnTo>
                  <a:lnTo>
                    <a:pt x="8" y="10"/>
                  </a:lnTo>
                  <a:lnTo>
                    <a:pt x="8" y="13"/>
                  </a:lnTo>
                  <a:lnTo>
                    <a:pt x="8" y="28"/>
                  </a:lnTo>
                  <a:lnTo>
                    <a:pt x="8" y="31"/>
                  </a:lnTo>
                  <a:lnTo>
                    <a:pt x="8" y="34"/>
                  </a:lnTo>
                  <a:lnTo>
                    <a:pt x="8" y="37"/>
                  </a:lnTo>
                  <a:lnTo>
                    <a:pt x="10" y="39"/>
                  </a:lnTo>
                  <a:lnTo>
                    <a:pt x="11" y="42"/>
                  </a:lnTo>
                  <a:lnTo>
                    <a:pt x="14" y="43"/>
                  </a:lnTo>
                  <a:lnTo>
                    <a:pt x="18" y="45"/>
                  </a:lnTo>
                  <a:lnTo>
                    <a:pt x="23" y="45"/>
                  </a:lnTo>
                  <a:lnTo>
                    <a:pt x="27" y="44"/>
                  </a:lnTo>
                  <a:lnTo>
                    <a:pt x="30" y="43"/>
                  </a:lnTo>
                  <a:lnTo>
                    <a:pt x="33"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689"/>
            <p:cNvSpPr>
              <a:spLocks noChangeAspect="1"/>
            </p:cNvSpPr>
            <p:nvPr/>
          </p:nvSpPr>
          <p:spPr bwMode="auto">
            <a:xfrm>
              <a:off x="2225" y="3963"/>
              <a:ext cx="31" cy="62"/>
            </a:xfrm>
            <a:custGeom>
              <a:avLst/>
              <a:gdLst>
                <a:gd name="T0" fmla="*/ 15 w 31"/>
                <a:gd name="T1" fmla="*/ 21 h 62"/>
                <a:gd name="T2" fmla="*/ 30 w 31"/>
                <a:gd name="T3" fmla="*/ 21 h 62"/>
                <a:gd name="T4" fmla="*/ 30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9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1 w 31"/>
                <a:gd name="T41" fmla="*/ 62 h 62"/>
                <a:gd name="T42" fmla="*/ 24 w 31"/>
                <a:gd name="T43" fmla="*/ 62 h 62"/>
                <a:gd name="T44" fmla="*/ 26 w 31"/>
                <a:gd name="T45" fmla="*/ 61 h 62"/>
                <a:gd name="T46" fmla="*/ 28 w 31"/>
                <a:gd name="T47" fmla="*/ 59 h 62"/>
                <a:gd name="T48" fmla="*/ 29 w 31"/>
                <a:gd name="T49" fmla="*/ 58 h 62"/>
                <a:gd name="T50" fmla="*/ 30 w 31"/>
                <a:gd name="T51" fmla="*/ 56 h 62"/>
                <a:gd name="T52" fmla="*/ 31 w 31"/>
                <a:gd name="T53" fmla="*/ 53 h 62"/>
                <a:gd name="T54" fmla="*/ 31 w 31"/>
                <a:gd name="T55" fmla="*/ 51 h 62"/>
                <a:gd name="T56" fmla="*/ 31 w 31"/>
                <a:gd name="T57" fmla="*/ 49 h 62"/>
                <a:gd name="T58" fmla="*/ 31 w 31"/>
                <a:gd name="T59" fmla="*/ 43 h 62"/>
                <a:gd name="T60" fmla="*/ 29 w 31"/>
                <a:gd name="T61" fmla="*/ 43 h 62"/>
                <a:gd name="T62" fmla="*/ 29 w 31"/>
                <a:gd name="T63" fmla="*/ 48 h 62"/>
                <a:gd name="T64" fmla="*/ 28 w 31"/>
                <a:gd name="T65" fmla="*/ 53 h 62"/>
                <a:gd name="T66" fmla="*/ 27 w 31"/>
                <a:gd name="T67" fmla="*/ 57 h 62"/>
                <a:gd name="T68" fmla="*/ 25 w 31"/>
                <a:gd name="T69" fmla="*/ 59 h 62"/>
                <a:gd name="T70" fmla="*/ 22 w 31"/>
                <a:gd name="T71" fmla="*/ 59 h 62"/>
                <a:gd name="T72" fmla="*/ 20 w 31"/>
                <a:gd name="T73" fmla="*/ 59 h 62"/>
                <a:gd name="T74" fmla="*/ 18 w 31"/>
                <a:gd name="T75" fmla="*/ 58 h 62"/>
                <a:gd name="T76" fmla="*/ 17 w 31"/>
                <a:gd name="T77" fmla="*/ 57 h 62"/>
                <a:gd name="T78" fmla="*/ 16 w 31"/>
                <a:gd name="T79" fmla="*/ 55 h 62"/>
                <a:gd name="T80" fmla="*/ 16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30" y="21"/>
                  </a:lnTo>
                  <a:lnTo>
                    <a:pt x="30" y="18"/>
                  </a:lnTo>
                  <a:lnTo>
                    <a:pt x="15" y="18"/>
                  </a:lnTo>
                  <a:lnTo>
                    <a:pt x="15" y="0"/>
                  </a:lnTo>
                  <a:lnTo>
                    <a:pt x="13" y="0"/>
                  </a:lnTo>
                  <a:lnTo>
                    <a:pt x="12" y="6"/>
                  </a:lnTo>
                  <a:lnTo>
                    <a:pt x="10" y="12"/>
                  </a:lnTo>
                  <a:lnTo>
                    <a:pt x="6" y="17"/>
                  </a:lnTo>
                  <a:lnTo>
                    <a:pt x="0" y="19"/>
                  </a:lnTo>
                  <a:lnTo>
                    <a:pt x="0" y="21"/>
                  </a:lnTo>
                  <a:lnTo>
                    <a:pt x="8" y="21"/>
                  </a:lnTo>
                  <a:lnTo>
                    <a:pt x="8" y="49"/>
                  </a:lnTo>
                  <a:lnTo>
                    <a:pt x="9" y="53"/>
                  </a:lnTo>
                  <a:lnTo>
                    <a:pt x="10" y="56"/>
                  </a:lnTo>
                  <a:lnTo>
                    <a:pt x="12" y="58"/>
                  </a:lnTo>
                  <a:lnTo>
                    <a:pt x="14" y="60"/>
                  </a:lnTo>
                  <a:lnTo>
                    <a:pt x="16" y="61"/>
                  </a:lnTo>
                  <a:lnTo>
                    <a:pt x="18" y="62"/>
                  </a:lnTo>
                  <a:lnTo>
                    <a:pt x="20" y="62"/>
                  </a:lnTo>
                  <a:lnTo>
                    <a:pt x="21" y="62"/>
                  </a:lnTo>
                  <a:lnTo>
                    <a:pt x="24" y="62"/>
                  </a:lnTo>
                  <a:lnTo>
                    <a:pt x="26" y="61"/>
                  </a:lnTo>
                  <a:lnTo>
                    <a:pt x="28" y="59"/>
                  </a:lnTo>
                  <a:lnTo>
                    <a:pt x="29" y="58"/>
                  </a:lnTo>
                  <a:lnTo>
                    <a:pt x="30" y="56"/>
                  </a:lnTo>
                  <a:lnTo>
                    <a:pt x="31" y="53"/>
                  </a:lnTo>
                  <a:lnTo>
                    <a:pt x="31" y="51"/>
                  </a:lnTo>
                  <a:lnTo>
                    <a:pt x="31" y="49"/>
                  </a:lnTo>
                  <a:lnTo>
                    <a:pt x="31" y="43"/>
                  </a:lnTo>
                  <a:lnTo>
                    <a:pt x="29" y="43"/>
                  </a:lnTo>
                  <a:lnTo>
                    <a:pt x="29" y="48"/>
                  </a:lnTo>
                  <a:lnTo>
                    <a:pt x="28" y="53"/>
                  </a:lnTo>
                  <a:lnTo>
                    <a:pt x="27" y="57"/>
                  </a:lnTo>
                  <a:lnTo>
                    <a:pt x="25" y="59"/>
                  </a:lnTo>
                  <a:lnTo>
                    <a:pt x="22" y="59"/>
                  </a:lnTo>
                  <a:lnTo>
                    <a:pt x="20" y="59"/>
                  </a:lnTo>
                  <a:lnTo>
                    <a:pt x="18" y="58"/>
                  </a:lnTo>
                  <a:lnTo>
                    <a:pt x="17" y="57"/>
                  </a:lnTo>
                  <a:lnTo>
                    <a:pt x="16" y="55"/>
                  </a:lnTo>
                  <a:lnTo>
                    <a:pt x="16"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690"/>
            <p:cNvSpPr>
              <a:spLocks noChangeAspect="1"/>
            </p:cNvSpPr>
            <p:nvPr/>
          </p:nvSpPr>
          <p:spPr bwMode="auto">
            <a:xfrm>
              <a:off x="2270" y="4013"/>
              <a:ext cx="12" cy="30"/>
            </a:xfrm>
            <a:custGeom>
              <a:avLst/>
              <a:gdLst>
                <a:gd name="T0" fmla="*/ 12 w 12"/>
                <a:gd name="T1" fmla="*/ 11 h 30"/>
                <a:gd name="T2" fmla="*/ 12 w 12"/>
                <a:gd name="T3" fmla="*/ 6 h 30"/>
                <a:gd name="T4" fmla="*/ 10 w 12"/>
                <a:gd name="T5" fmla="*/ 3 h 30"/>
                <a:gd name="T6" fmla="*/ 8 w 12"/>
                <a:gd name="T7" fmla="*/ 1 h 30"/>
                <a:gd name="T8" fmla="*/ 6 w 12"/>
                <a:gd name="T9" fmla="*/ 0 h 30"/>
                <a:gd name="T10" fmla="*/ 3 w 12"/>
                <a:gd name="T11" fmla="*/ 1 h 30"/>
                <a:gd name="T12" fmla="*/ 2 w 12"/>
                <a:gd name="T13" fmla="*/ 2 h 30"/>
                <a:gd name="T14" fmla="*/ 1 w 12"/>
                <a:gd name="T15" fmla="*/ 4 h 30"/>
                <a:gd name="T16" fmla="*/ 0 w 12"/>
                <a:gd name="T17" fmla="*/ 6 h 30"/>
                <a:gd name="T18" fmla="*/ 1 w 12"/>
                <a:gd name="T19" fmla="*/ 8 h 30"/>
                <a:gd name="T20" fmla="*/ 2 w 12"/>
                <a:gd name="T21" fmla="*/ 9 h 30"/>
                <a:gd name="T22" fmla="*/ 3 w 12"/>
                <a:gd name="T23" fmla="*/ 10 h 30"/>
                <a:gd name="T24" fmla="*/ 6 w 12"/>
                <a:gd name="T25" fmla="*/ 11 h 30"/>
                <a:gd name="T26" fmla="*/ 8 w 12"/>
                <a:gd name="T27" fmla="*/ 10 h 30"/>
                <a:gd name="T28" fmla="*/ 10 w 12"/>
                <a:gd name="T29" fmla="*/ 9 h 30"/>
                <a:gd name="T30" fmla="*/ 10 w 12"/>
                <a:gd name="T31" fmla="*/ 9 h 30"/>
                <a:gd name="T32" fmla="*/ 10 w 12"/>
                <a:gd name="T33" fmla="*/ 9 h 30"/>
                <a:gd name="T34" fmla="*/ 10 w 12"/>
                <a:gd name="T35" fmla="*/ 11 h 30"/>
                <a:gd name="T36" fmla="*/ 8 w 12"/>
                <a:gd name="T37" fmla="*/ 20 h 30"/>
                <a:gd name="T38" fmla="*/ 3 w 12"/>
                <a:gd name="T39" fmla="*/ 28 h 30"/>
                <a:gd name="T40" fmla="*/ 2 w 12"/>
                <a:gd name="T41" fmla="*/ 29 h 30"/>
                <a:gd name="T42" fmla="*/ 2 w 12"/>
                <a:gd name="T43" fmla="*/ 29 h 30"/>
                <a:gd name="T44" fmla="*/ 2 w 12"/>
                <a:gd name="T45" fmla="*/ 30 h 30"/>
                <a:gd name="T46" fmla="*/ 3 w 12"/>
                <a:gd name="T47" fmla="*/ 30 h 30"/>
                <a:gd name="T48" fmla="*/ 5 w 12"/>
                <a:gd name="T49" fmla="*/ 29 h 30"/>
                <a:gd name="T50" fmla="*/ 8 w 12"/>
                <a:gd name="T51" fmla="*/ 25 h 30"/>
                <a:gd name="T52" fmla="*/ 11 w 12"/>
                <a:gd name="T53" fmla="*/ 19 h 30"/>
                <a:gd name="T54" fmla="*/ 12 w 12"/>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0">
                  <a:moveTo>
                    <a:pt x="12" y="11"/>
                  </a:moveTo>
                  <a:lnTo>
                    <a:pt x="12" y="6"/>
                  </a:lnTo>
                  <a:lnTo>
                    <a:pt x="10" y="3"/>
                  </a:lnTo>
                  <a:lnTo>
                    <a:pt x="8" y="1"/>
                  </a:lnTo>
                  <a:lnTo>
                    <a:pt x="6" y="0"/>
                  </a:lnTo>
                  <a:lnTo>
                    <a:pt x="3" y="1"/>
                  </a:lnTo>
                  <a:lnTo>
                    <a:pt x="2" y="2"/>
                  </a:lnTo>
                  <a:lnTo>
                    <a:pt x="1" y="4"/>
                  </a:lnTo>
                  <a:lnTo>
                    <a:pt x="0" y="6"/>
                  </a:lnTo>
                  <a:lnTo>
                    <a:pt x="1" y="8"/>
                  </a:lnTo>
                  <a:lnTo>
                    <a:pt x="2" y="9"/>
                  </a:lnTo>
                  <a:lnTo>
                    <a:pt x="3" y="10"/>
                  </a:lnTo>
                  <a:lnTo>
                    <a:pt x="6" y="11"/>
                  </a:lnTo>
                  <a:lnTo>
                    <a:pt x="8" y="10"/>
                  </a:lnTo>
                  <a:lnTo>
                    <a:pt x="10" y="9"/>
                  </a:lnTo>
                  <a:lnTo>
                    <a:pt x="10" y="9"/>
                  </a:lnTo>
                  <a:lnTo>
                    <a:pt x="10" y="9"/>
                  </a:lnTo>
                  <a:lnTo>
                    <a:pt x="10" y="11"/>
                  </a:lnTo>
                  <a:lnTo>
                    <a:pt x="8" y="20"/>
                  </a:lnTo>
                  <a:lnTo>
                    <a:pt x="3" y="28"/>
                  </a:lnTo>
                  <a:lnTo>
                    <a:pt x="2" y="29"/>
                  </a:lnTo>
                  <a:lnTo>
                    <a:pt x="2" y="29"/>
                  </a:lnTo>
                  <a:lnTo>
                    <a:pt x="2" y="30"/>
                  </a:lnTo>
                  <a:lnTo>
                    <a:pt x="3" y="30"/>
                  </a:lnTo>
                  <a:lnTo>
                    <a:pt x="5" y="29"/>
                  </a:lnTo>
                  <a:lnTo>
                    <a:pt x="8" y="25"/>
                  </a:lnTo>
                  <a:lnTo>
                    <a:pt x="11" y="19"/>
                  </a:lnTo>
                  <a:lnTo>
                    <a:pt x="12"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691"/>
            <p:cNvSpPr>
              <a:spLocks noChangeAspect="1"/>
            </p:cNvSpPr>
            <p:nvPr/>
          </p:nvSpPr>
          <p:spPr bwMode="auto">
            <a:xfrm>
              <a:off x="2326" y="3980"/>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5 w 50"/>
                <a:gd name="T13" fmla="*/ 40 h 45"/>
                <a:gd name="T14" fmla="*/ 44 w 50"/>
                <a:gd name="T15" fmla="*/ 40 h 45"/>
                <a:gd name="T16" fmla="*/ 43 w 50"/>
                <a:gd name="T17" fmla="*/ 39 h 45"/>
                <a:gd name="T18" fmla="*/ 43 w 50"/>
                <a:gd name="T19" fmla="*/ 38 h 45"/>
                <a:gd name="T20" fmla="*/ 42 w 50"/>
                <a:gd name="T21" fmla="*/ 37 h 45"/>
                <a:gd name="T22" fmla="*/ 42 w 50"/>
                <a:gd name="T23" fmla="*/ 35 h 45"/>
                <a:gd name="T24" fmla="*/ 42 w 50"/>
                <a:gd name="T25" fmla="*/ 0 h 45"/>
                <a:gd name="T26" fmla="*/ 28 w 50"/>
                <a:gd name="T27" fmla="*/ 1 h 45"/>
                <a:gd name="T28" fmla="*/ 28 w 50"/>
                <a:gd name="T29" fmla="*/ 4 h 45"/>
                <a:gd name="T30" fmla="*/ 30 w 50"/>
                <a:gd name="T31" fmla="*/ 4 h 45"/>
                <a:gd name="T32" fmla="*/ 32 w 50"/>
                <a:gd name="T33" fmla="*/ 4 h 45"/>
                <a:gd name="T34" fmla="*/ 33 w 50"/>
                <a:gd name="T35" fmla="*/ 4 h 45"/>
                <a:gd name="T36" fmla="*/ 34 w 50"/>
                <a:gd name="T37" fmla="*/ 5 h 45"/>
                <a:gd name="T38" fmla="*/ 35 w 50"/>
                <a:gd name="T39" fmla="*/ 6 h 45"/>
                <a:gd name="T40" fmla="*/ 35 w 50"/>
                <a:gd name="T41" fmla="*/ 7 h 45"/>
                <a:gd name="T42" fmla="*/ 35 w 50"/>
                <a:gd name="T43" fmla="*/ 8 h 45"/>
                <a:gd name="T44" fmla="*/ 35 w 50"/>
                <a:gd name="T45" fmla="*/ 10 h 45"/>
                <a:gd name="T46" fmla="*/ 35 w 50"/>
                <a:gd name="T47" fmla="*/ 27 h 45"/>
                <a:gd name="T48" fmla="*/ 35 w 50"/>
                <a:gd name="T49" fmla="*/ 33 h 45"/>
                <a:gd name="T50" fmla="*/ 32 w 50"/>
                <a:gd name="T51" fmla="*/ 38 h 45"/>
                <a:gd name="T52" fmla="*/ 28 w 50"/>
                <a:gd name="T53" fmla="*/ 42 h 45"/>
                <a:gd name="T54" fmla="*/ 23 w 50"/>
                <a:gd name="T55" fmla="*/ 43 h 45"/>
                <a:gd name="T56" fmla="*/ 21 w 50"/>
                <a:gd name="T57" fmla="*/ 43 h 45"/>
                <a:gd name="T58" fmla="*/ 18 w 50"/>
                <a:gd name="T59" fmla="*/ 42 h 45"/>
                <a:gd name="T60" fmla="*/ 17 w 50"/>
                <a:gd name="T61" fmla="*/ 41 h 45"/>
                <a:gd name="T62" fmla="*/ 16 w 50"/>
                <a:gd name="T63" fmla="*/ 40 h 45"/>
                <a:gd name="T64" fmla="*/ 15 w 50"/>
                <a:gd name="T65" fmla="*/ 38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3 w 50"/>
                <a:gd name="T79" fmla="*/ 4 h 45"/>
                <a:gd name="T80" fmla="*/ 4 w 50"/>
                <a:gd name="T81" fmla="*/ 4 h 45"/>
                <a:gd name="T82" fmla="*/ 6 w 50"/>
                <a:gd name="T83" fmla="*/ 5 h 45"/>
                <a:gd name="T84" fmla="*/ 7 w 50"/>
                <a:gd name="T85" fmla="*/ 5 h 45"/>
                <a:gd name="T86" fmla="*/ 7 w 50"/>
                <a:gd name="T87" fmla="*/ 6 h 45"/>
                <a:gd name="T88" fmla="*/ 8 w 50"/>
                <a:gd name="T89" fmla="*/ 8 h 45"/>
                <a:gd name="T90" fmla="*/ 8 w 50"/>
                <a:gd name="T91" fmla="*/ 10 h 45"/>
                <a:gd name="T92" fmla="*/ 8 w 50"/>
                <a:gd name="T93" fmla="*/ 13 h 45"/>
                <a:gd name="T94" fmla="*/ 8 w 50"/>
                <a:gd name="T95" fmla="*/ 28 h 45"/>
                <a:gd name="T96" fmla="*/ 8 w 50"/>
                <a:gd name="T97" fmla="*/ 31 h 45"/>
                <a:gd name="T98" fmla="*/ 8 w 50"/>
                <a:gd name="T99" fmla="*/ 34 h 45"/>
                <a:gd name="T100" fmla="*/ 9 w 50"/>
                <a:gd name="T101" fmla="*/ 37 h 45"/>
                <a:gd name="T102" fmla="*/ 10 w 50"/>
                <a:gd name="T103" fmla="*/ 39 h 45"/>
                <a:gd name="T104" fmla="*/ 11 w 50"/>
                <a:gd name="T105" fmla="*/ 42 h 45"/>
                <a:gd name="T106" fmla="*/ 14 w 50"/>
                <a:gd name="T107" fmla="*/ 43 h 45"/>
                <a:gd name="T108" fmla="*/ 18 w 50"/>
                <a:gd name="T109" fmla="*/ 45 h 45"/>
                <a:gd name="T110" fmla="*/ 23 w 50"/>
                <a:gd name="T111" fmla="*/ 45 h 45"/>
                <a:gd name="T112" fmla="*/ 27 w 50"/>
                <a:gd name="T113" fmla="*/ 44 h 45"/>
                <a:gd name="T114" fmla="*/ 30 w 50"/>
                <a:gd name="T115" fmla="*/ 43 h 45"/>
                <a:gd name="T116" fmla="*/ 33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5" y="40"/>
                  </a:lnTo>
                  <a:lnTo>
                    <a:pt x="44" y="40"/>
                  </a:lnTo>
                  <a:lnTo>
                    <a:pt x="43" y="39"/>
                  </a:lnTo>
                  <a:lnTo>
                    <a:pt x="43" y="38"/>
                  </a:lnTo>
                  <a:lnTo>
                    <a:pt x="42" y="37"/>
                  </a:lnTo>
                  <a:lnTo>
                    <a:pt x="42" y="35"/>
                  </a:lnTo>
                  <a:lnTo>
                    <a:pt x="42" y="0"/>
                  </a:lnTo>
                  <a:lnTo>
                    <a:pt x="28" y="1"/>
                  </a:lnTo>
                  <a:lnTo>
                    <a:pt x="28" y="4"/>
                  </a:lnTo>
                  <a:lnTo>
                    <a:pt x="30" y="4"/>
                  </a:lnTo>
                  <a:lnTo>
                    <a:pt x="32" y="4"/>
                  </a:lnTo>
                  <a:lnTo>
                    <a:pt x="33" y="4"/>
                  </a:lnTo>
                  <a:lnTo>
                    <a:pt x="34" y="5"/>
                  </a:lnTo>
                  <a:lnTo>
                    <a:pt x="35" y="6"/>
                  </a:lnTo>
                  <a:lnTo>
                    <a:pt x="35" y="7"/>
                  </a:lnTo>
                  <a:lnTo>
                    <a:pt x="35" y="8"/>
                  </a:lnTo>
                  <a:lnTo>
                    <a:pt x="35" y="10"/>
                  </a:lnTo>
                  <a:lnTo>
                    <a:pt x="35" y="27"/>
                  </a:lnTo>
                  <a:lnTo>
                    <a:pt x="35" y="33"/>
                  </a:lnTo>
                  <a:lnTo>
                    <a:pt x="32" y="38"/>
                  </a:lnTo>
                  <a:lnTo>
                    <a:pt x="28" y="42"/>
                  </a:lnTo>
                  <a:lnTo>
                    <a:pt x="23" y="43"/>
                  </a:lnTo>
                  <a:lnTo>
                    <a:pt x="21" y="43"/>
                  </a:lnTo>
                  <a:lnTo>
                    <a:pt x="18" y="42"/>
                  </a:lnTo>
                  <a:lnTo>
                    <a:pt x="17" y="41"/>
                  </a:lnTo>
                  <a:lnTo>
                    <a:pt x="16" y="40"/>
                  </a:lnTo>
                  <a:lnTo>
                    <a:pt x="15" y="38"/>
                  </a:lnTo>
                  <a:lnTo>
                    <a:pt x="15" y="37"/>
                  </a:lnTo>
                  <a:lnTo>
                    <a:pt x="15" y="35"/>
                  </a:lnTo>
                  <a:lnTo>
                    <a:pt x="15" y="33"/>
                  </a:lnTo>
                  <a:lnTo>
                    <a:pt x="15" y="0"/>
                  </a:lnTo>
                  <a:lnTo>
                    <a:pt x="0" y="1"/>
                  </a:lnTo>
                  <a:lnTo>
                    <a:pt x="0" y="4"/>
                  </a:lnTo>
                  <a:lnTo>
                    <a:pt x="3" y="4"/>
                  </a:lnTo>
                  <a:lnTo>
                    <a:pt x="4" y="4"/>
                  </a:lnTo>
                  <a:lnTo>
                    <a:pt x="6" y="5"/>
                  </a:lnTo>
                  <a:lnTo>
                    <a:pt x="7" y="5"/>
                  </a:lnTo>
                  <a:lnTo>
                    <a:pt x="7" y="6"/>
                  </a:lnTo>
                  <a:lnTo>
                    <a:pt x="8" y="8"/>
                  </a:lnTo>
                  <a:lnTo>
                    <a:pt x="8" y="10"/>
                  </a:lnTo>
                  <a:lnTo>
                    <a:pt x="8" y="13"/>
                  </a:lnTo>
                  <a:lnTo>
                    <a:pt x="8" y="28"/>
                  </a:lnTo>
                  <a:lnTo>
                    <a:pt x="8" y="31"/>
                  </a:lnTo>
                  <a:lnTo>
                    <a:pt x="8" y="34"/>
                  </a:lnTo>
                  <a:lnTo>
                    <a:pt x="9" y="37"/>
                  </a:lnTo>
                  <a:lnTo>
                    <a:pt x="10" y="39"/>
                  </a:lnTo>
                  <a:lnTo>
                    <a:pt x="11" y="42"/>
                  </a:lnTo>
                  <a:lnTo>
                    <a:pt x="14" y="43"/>
                  </a:lnTo>
                  <a:lnTo>
                    <a:pt x="18" y="45"/>
                  </a:lnTo>
                  <a:lnTo>
                    <a:pt x="23" y="45"/>
                  </a:lnTo>
                  <a:lnTo>
                    <a:pt x="27" y="44"/>
                  </a:lnTo>
                  <a:lnTo>
                    <a:pt x="30" y="43"/>
                  </a:lnTo>
                  <a:lnTo>
                    <a:pt x="33"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692"/>
            <p:cNvSpPr>
              <a:spLocks noChangeAspect="1"/>
            </p:cNvSpPr>
            <p:nvPr/>
          </p:nvSpPr>
          <p:spPr bwMode="auto">
            <a:xfrm>
              <a:off x="2382" y="3979"/>
              <a:ext cx="32" cy="46"/>
            </a:xfrm>
            <a:custGeom>
              <a:avLst/>
              <a:gdLst>
                <a:gd name="T0" fmla="*/ 18 w 32"/>
                <a:gd name="T1" fmla="*/ 26 h 46"/>
                <a:gd name="T2" fmla="*/ 21 w 32"/>
                <a:gd name="T3" fmla="*/ 27 h 46"/>
                <a:gd name="T4" fmla="*/ 25 w 32"/>
                <a:gd name="T5" fmla="*/ 29 h 46"/>
                <a:gd name="T6" fmla="*/ 27 w 32"/>
                <a:gd name="T7" fmla="*/ 32 h 46"/>
                <a:gd name="T8" fmla="*/ 27 w 32"/>
                <a:gd name="T9" fmla="*/ 38 h 46"/>
                <a:gd name="T10" fmla="*/ 21 w 32"/>
                <a:gd name="T11" fmla="*/ 43 h 46"/>
                <a:gd name="T12" fmla="*/ 13 w 32"/>
                <a:gd name="T13" fmla="*/ 44 h 46"/>
                <a:gd name="T14" fmla="*/ 8 w 32"/>
                <a:gd name="T15" fmla="*/ 42 h 46"/>
                <a:gd name="T16" fmla="*/ 5 w 32"/>
                <a:gd name="T17" fmla="*/ 38 h 46"/>
                <a:gd name="T18" fmla="*/ 3 w 32"/>
                <a:gd name="T19" fmla="*/ 33 h 46"/>
                <a:gd name="T20" fmla="*/ 2 w 32"/>
                <a:gd name="T21" fmla="*/ 28 h 46"/>
                <a:gd name="T22" fmla="*/ 0 w 32"/>
                <a:gd name="T23" fmla="*/ 29 h 46"/>
                <a:gd name="T24" fmla="*/ 0 w 32"/>
                <a:gd name="T25" fmla="*/ 44 h 46"/>
                <a:gd name="T26" fmla="*/ 1 w 32"/>
                <a:gd name="T27" fmla="*/ 46 h 46"/>
                <a:gd name="T28" fmla="*/ 1 w 32"/>
                <a:gd name="T29" fmla="*/ 46 h 46"/>
                <a:gd name="T30" fmla="*/ 3 w 32"/>
                <a:gd name="T31" fmla="*/ 44 h 46"/>
                <a:gd name="T32" fmla="*/ 3 w 32"/>
                <a:gd name="T33" fmla="*/ 43 h 46"/>
                <a:gd name="T34" fmla="*/ 5 w 32"/>
                <a:gd name="T35" fmla="*/ 42 h 46"/>
                <a:gd name="T36" fmla="*/ 11 w 32"/>
                <a:gd name="T37" fmla="*/ 45 h 46"/>
                <a:gd name="T38" fmla="*/ 16 w 32"/>
                <a:gd name="T39" fmla="*/ 46 h 46"/>
                <a:gd name="T40" fmla="*/ 28 w 32"/>
                <a:gd name="T41" fmla="*/ 42 h 46"/>
                <a:gd name="T42" fmla="*/ 32 w 32"/>
                <a:gd name="T43" fmla="*/ 32 h 46"/>
                <a:gd name="T44" fmla="*/ 30 w 32"/>
                <a:gd name="T45" fmla="*/ 26 h 46"/>
                <a:gd name="T46" fmla="*/ 28 w 32"/>
                <a:gd name="T47" fmla="*/ 23 h 46"/>
                <a:gd name="T48" fmla="*/ 23 w 32"/>
                <a:gd name="T49" fmla="*/ 19 h 46"/>
                <a:gd name="T50" fmla="*/ 17 w 32"/>
                <a:gd name="T51" fmla="*/ 18 h 46"/>
                <a:gd name="T52" fmla="*/ 12 w 32"/>
                <a:gd name="T53" fmla="*/ 17 h 46"/>
                <a:gd name="T54" fmla="*/ 8 w 32"/>
                <a:gd name="T55" fmla="*/ 16 h 46"/>
                <a:gd name="T56" fmla="*/ 5 w 32"/>
                <a:gd name="T57" fmla="*/ 13 h 46"/>
                <a:gd name="T58" fmla="*/ 4 w 32"/>
                <a:gd name="T59" fmla="*/ 10 h 46"/>
                <a:gd name="T60" fmla="*/ 7 w 32"/>
                <a:gd name="T61" fmla="*/ 5 h 46"/>
                <a:gd name="T62" fmla="*/ 15 w 32"/>
                <a:gd name="T63" fmla="*/ 2 h 46"/>
                <a:gd name="T64" fmla="*/ 22 w 32"/>
                <a:gd name="T65" fmla="*/ 4 h 46"/>
                <a:gd name="T66" fmla="*/ 25 w 32"/>
                <a:gd name="T67" fmla="*/ 7 h 46"/>
                <a:gd name="T68" fmla="*/ 27 w 32"/>
                <a:gd name="T69" fmla="*/ 11 h 46"/>
                <a:gd name="T70" fmla="*/ 27 w 32"/>
                <a:gd name="T71" fmla="*/ 14 h 46"/>
                <a:gd name="T72" fmla="*/ 28 w 32"/>
                <a:gd name="T73" fmla="*/ 15 h 46"/>
                <a:gd name="T74" fmla="*/ 29 w 32"/>
                <a:gd name="T75" fmla="*/ 15 h 46"/>
                <a:gd name="T76" fmla="*/ 30 w 32"/>
                <a:gd name="T77" fmla="*/ 13 h 46"/>
                <a:gd name="T78" fmla="*/ 29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0 w 32"/>
                <a:gd name="T91" fmla="*/ 8 h 46"/>
                <a:gd name="T92" fmla="*/ 1 w 32"/>
                <a:gd name="T93" fmla="*/ 17 h 46"/>
                <a:gd name="T94" fmla="*/ 6 w 32"/>
                <a:gd name="T95" fmla="*/ 23 h 46"/>
                <a:gd name="T96" fmla="*/ 12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19" y="26"/>
                  </a:lnTo>
                  <a:lnTo>
                    <a:pt x="21" y="27"/>
                  </a:lnTo>
                  <a:lnTo>
                    <a:pt x="23" y="28"/>
                  </a:lnTo>
                  <a:lnTo>
                    <a:pt x="25" y="29"/>
                  </a:lnTo>
                  <a:lnTo>
                    <a:pt x="26" y="30"/>
                  </a:lnTo>
                  <a:lnTo>
                    <a:pt x="27" y="32"/>
                  </a:lnTo>
                  <a:lnTo>
                    <a:pt x="27" y="35"/>
                  </a:lnTo>
                  <a:lnTo>
                    <a:pt x="27" y="38"/>
                  </a:lnTo>
                  <a:lnTo>
                    <a:pt x="25" y="41"/>
                  </a:lnTo>
                  <a:lnTo>
                    <a:pt x="21" y="43"/>
                  </a:lnTo>
                  <a:lnTo>
                    <a:pt x="16" y="44"/>
                  </a:lnTo>
                  <a:lnTo>
                    <a:pt x="13" y="44"/>
                  </a:lnTo>
                  <a:lnTo>
                    <a:pt x="11" y="43"/>
                  </a:lnTo>
                  <a:lnTo>
                    <a:pt x="8" y="42"/>
                  </a:lnTo>
                  <a:lnTo>
                    <a:pt x="7" y="40"/>
                  </a:lnTo>
                  <a:lnTo>
                    <a:pt x="5" y="38"/>
                  </a:lnTo>
                  <a:lnTo>
                    <a:pt x="4" y="35"/>
                  </a:lnTo>
                  <a:lnTo>
                    <a:pt x="3" y="33"/>
                  </a:lnTo>
                  <a:lnTo>
                    <a:pt x="2" y="30"/>
                  </a:lnTo>
                  <a:lnTo>
                    <a:pt x="2" y="28"/>
                  </a:lnTo>
                  <a:lnTo>
                    <a:pt x="1" y="28"/>
                  </a:lnTo>
                  <a:lnTo>
                    <a:pt x="0" y="29"/>
                  </a:lnTo>
                  <a:lnTo>
                    <a:pt x="0" y="30"/>
                  </a:lnTo>
                  <a:lnTo>
                    <a:pt x="0" y="44"/>
                  </a:lnTo>
                  <a:lnTo>
                    <a:pt x="0" y="45"/>
                  </a:lnTo>
                  <a:lnTo>
                    <a:pt x="1" y="46"/>
                  </a:lnTo>
                  <a:lnTo>
                    <a:pt x="1" y="46"/>
                  </a:lnTo>
                  <a:lnTo>
                    <a:pt x="1" y="46"/>
                  </a:lnTo>
                  <a:lnTo>
                    <a:pt x="2" y="45"/>
                  </a:lnTo>
                  <a:lnTo>
                    <a:pt x="3" y="44"/>
                  </a:lnTo>
                  <a:lnTo>
                    <a:pt x="3" y="44"/>
                  </a:lnTo>
                  <a:lnTo>
                    <a:pt x="3" y="43"/>
                  </a:lnTo>
                  <a:lnTo>
                    <a:pt x="4" y="43"/>
                  </a:lnTo>
                  <a:lnTo>
                    <a:pt x="5" y="42"/>
                  </a:lnTo>
                  <a:lnTo>
                    <a:pt x="8" y="44"/>
                  </a:lnTo>
                  <a:lnTo>
                    <a:pt x="11" y="45"/>
                  </a:lnTo>
                  <a:lnTo>
                    <a:pt x="14" y="46"/>
                  </a:lnTo>
                  <a:lnTo>
                    <a:pt x="16" y="46"/>
                  </a:lnTo>
                  <a:lnTo>
                    <a:pt x="23" y="45"/>
                  </a:lnTo>
                  <a:lnTo>
                    <a:pt x="28" y="42"/>
                  </a:lnTo>
                  <a:lnTo>
                    <a:pt x="31" y="37"/>
                  </a:lnTo>
                  <a:lnTo>
                    <a:pt x="32" y="32"/>
                  </a:lnTo>
                  <a:lnTo>
                    <a:pt x="32" y="29"/>
                  </a:lnTo>
                  <a:lnTo>
                    <a:pt x="30" y="26"/>
                  </a:lnTo>
                  <a:lnTo>
                    <a:pt x="29" y="24"/>
                  </a:lnTo>
                  <a:lnTo>
                    <a:pt x="28" y="23"/>
                  </a:lnTo>
                  <a:lnTo>
                    <a:pt x="25" y="21"/>
                  </a:lnTo>
                  <a:lnTo>
                    <a:pt x="23" y="19"/>
                  </a:lnTo>
                  <a:lnTo>
                    <a:pt x="20" y="19"/>
                  </a:lnTo>
                  <a:lnTo>
                    <a:pt x="17" y="18"/>
                  </a:lnTo>
                  <a:lnTo>
                    <a:pt x="14" y="17"/>
                  </a:lnTo>
                  <a:lnTo>
                    <a:pt x="12" y="17"/>
                  </a:lnTo>
                  <a:lnTo>
                    <a:pt x="10" y="16"/>
                  </a:lnTo>
                  <a:lnTo>
                    <a:pt x="8" y="16"/>
                  </a:lnTo>
                  <a:lnTo>
                    <a:pt x="7" y="15"/>
                  </a:lnTo>
                  <a:lnTo>
                    <a:pt x="5" y="13"/>
                  </a:lnTo>
                  <a:lnTo>
                    <a:pt x="5" y="12"/>
                  </a:lnTo>
                  <a:lnTo>
                    <a:pt x="4" y="10"/>
                  </a:lnTo>
                  <a:lnTo>
                    <a:pt x="5" y="7"/>
                  </a:lnTo>
                  <a:lnTo>
                    <a:pt x="7" y="5"/>
                  </a:lnTo>
                  <a:lnTo>
                    <a:pt x="10" y="3"/>
                  </a:lnTo>
                  <a:lnTo>
                    <a:pt x="15" y="2"/>
                  </a:lnTo>
                  <a:lnTo>
                    <a:pt x="19" y="2"/>
                  </a:lnTo>
                  <a:lnTo>
                    <a:pt x="22" y="4"/>
                  </a:lnTo>
                  <a:lnTo>
                    <a:pt x="24" y="5"/>
                  </a:lnTo>
                  <a:lnTo>
                    <a:pt x="25" y="7"/>
                  </a:lnTo>
                  <a:lnTo>
                    <a:pt x="26" y="9"/>
                  </a:lnTo>
                  <a:lnTo>
                    <a:pt x="27" y="11"/>
                  </a:lnTo>
                  <a:lnTo>
                    <a:pt x="27" y="13"/>
                  </a:lnTo>
                  <a:lnTo>
                    <a:pt x="27" y="14"/>
                  </a:lnTo>
                  <a:lnTo>
                    <a:pt x="28" y="15"/>
                  </a:lnTo>
                  <a:lnTo>
                    <a:pt x="28" y="15"/>
                  </a:lnTo>
                  <a:lnTo>
                    <a:pt x="29" y="15"/>
                  </a:lnTo>
                  <a:lnTo>
                    <a:pt x="29" y="15"/>
                  </a:lnTo>
                  <a:lnTo>
                    <a:pt x="30" y="14"/>
                  </a:lnTo>
                  <a:lnTo>
                    <a:pt x="30" y="13"/>
                  </a:lnTo>
                  <a:lnTo>
                    <a:pt x="30" y="3"/>
                  </a:lnTo>
                  <a:lnTo>
                    <a:pt x="29" y="1"/>
                  </a:lnTo>
                  <a:lnTo>
                    <a:pt x="28" y="0"/>
                  </a:lnTo>
                  <a:lnTo>
                    <a:pt x="28" y="0"/>
                  </a:lnTo>
                  <a:lnTo>
                    <a:pt x="26" y="1"/>
                  </a:lnTo>
                  <a:lnTo>
                    <a:pt x="26" y="2"/>
                  </a:lnTo>
                  <a:lnTo>
                    <a:pt x="25" y="3"/>
                  </a:lnTo>
                  <a:lnTo>
                    <a:pt x="22" y="1"/>
                  </a:lnTo>
                  <a:lnTo>
                    <a:pt x="19" y="1"/>
                  </a:lnTo>
                  <a:lnTo>
                    <a:pt x="17" y="0"/>
                  </a:lnTo>
                  <a:lnTo>
                    <a:pt x="15" y="0"/>
                  </a:lnTo>
                  <a:lnTo>
                    <a:pt x="8" y="1"/>
                  </a:lnTo>
                  <a:lnTo>
                    <a:pt x="3" y="4"/>
                  </a:lnTo>
                  <a:lnTo>
                    <a:pt x="0" y="8"/>
                  </a:lnTo>
                  <a:lnTo>
                    <a:pt x="0" y="12"/>
                  </a:lnTo>
                  <a:lnTo>
                    <a:pt x="1" y="17"/>
                  </a:lnTo>
                  <a:lnTo>
                    <a:pt x="4" y="21"/>
                  </a:lnTo>
                  <a:lnTo>
                    <a:pt x="6" y="23"/>
                  </a:lnTo>
                  <a:lnTo>
                    <a:pt x="9" y="24"/>
                  </a:lnTo>
                  <a:lnTo>
                    <a:pt x="12"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693"/>
            <p:cNvSpPr>
              <a:spLocks noChangeAspect="1" noEditPoints="1"/>
            </p:cNvSpPr>
            <p:nvPr/>
          </p:nvSpPr>
          <p:spPr bwMode="auto">
            <a:xfrm>
              <a:off x="2420" y="3979"/>
              <a:ext cx="39" cy="46"/>
            </a:xfrm>
            <a:custGeom>
              <a:avLst/>
              <a:gdLst>
                <a:gd name="T0" fmla="*/ 9 w 39"/>
                <a:gd name="T1" fmla="*/ 20 h 46"/>
                <a:gd name="T2" fmla="*/ 10 w 39"/>
                <a:gd name="T3" fmla="*/ 11 h 46"/>
                <a:gd name="T4" fmla="*/ 14 w 39"/>
                <a:gd name="T5" fmla="*/ 6 h 46"/>
                <a:gd name="T6" fmla="*/ 18 w 39"/>
                <a:gd name="T7" fmla="*/ 3 h 46"/>
                <a:gd name="T8" fmla="*/ 21 w 39"/>
                <a:gd name="T9" fmla="*/ 2 h 46"/>
                <a:gd name="T10" fmla="*/ 25 w 39"/>
                <a:gd name="T11" fmla="*/ 3 h 46"/>
                <a:gd name="T12" fmla="*/ 27 w 39"/>
                <a:gd name="T13" fmla="*/ 5 h 46"/>
                <a:gd name="T14" fmla="*/ 29 w 39"/>
                <a:gd name="T15" fmla="*/ 7 h 46"/>
                <a:gd name="T16" fmla="*/ 31 w 39"/>
                <a:gd name="T17" fmla="*/ 10 h 46"/>
                <a:gd name="T18" fmla="*/ 31 w 39"/>
                <a:gd name="T19" fmla="*/ 13 h 46"/>
                <a:gd name="T20" fmla="*/ 32 w 39"/>
                <a:gd name="T21" fmla="*/ 15 h 46"/>
                <a:gd name="T22" fmla="*/ 32 w 39"/>
                <a:gd name="T23" fmla="*/ 18 h 46"/>
                <a:gd name="T24" fmla="*/ 32 w 39"/>
                <a:gd name="T25" fmla="*/ 20 h 46"/>
                <a:gd name="T26" fmla="*/ 9 w 39"/>
                <a:gd name="T27" fmla="*/ 20 h 46"/>
                <a:gd name="T28" fmla="*/ 9 w 39"/>
                <a:gd name="T29" fmla="*/ 22 h 46"/>
                <a:gd name="T30" fmla="*/ 36 w 39"/>
                <a:gd name="T31" fmla="*/ 22 h 46"/>
                <a:gd name="T32" fmla="*/ 38 w 39"/>
                <a:gd name="T33" fmla="*/ 22 h 46"/>
                <a:gd name="T34" fmla="*/ 38 w 39"/>
                <a:gd name="T35" fmla="*/ 22 h 46"/>
                <a:gd name="T36" fmla="*/ 39 w 39"/>
                <a:gd name="T37" fmla="*/ 21 h 46"/>
                <a:gd name="T38" fmla="*/ 39 w 39"/>
                <a:gd name="T39" fmla="*/ 20 h 46"/>
                <a:gd name="T40" fmla="*/ 38 w 39"/>
                <a:gd name="T41" fmla="*/ 13 h 46"/>
                <a:gd name="T42" fmla="*/ 35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8 w 39"/>
                <a:gd name="T75" fmla="*/ 32 h 46"/>
                <a:gd name="T76" fmla="*/ 37 w 39"/>
                <a:gd name="T77" fmla="*/ 32 h 46"/>
                <a:gd name="T78" fmla="*/ 36 w 39"/>
                <a:gd name="T79" fmla="*/ 33 h 46"/>
                <a:gd name="T80" fmla="*/ 35 w 39"/>
                <a:gd name="T81" fmla="*/ 37 h 46"/>
                <a:gd name="T82" fmla="*/ 33 w 39"/>
                <a:gd name="T83" fmla="*/ 39 h 46"/>
                <a:gd name="T84" fmla="*/ 31 w 39"/>
                <a:gd name="T85" fmla="*/ 41 h 46"/>
                <a:gd name="T86" fmla="*/ 29 w 39"/>
                <a:gd name="T87" fmla="*/ 42 h 46"/>
                <a:gd name="T88" fmla="*/ 27 w 39"/>
                <a:gd name="T89" fmla="*/ 43 h 46"/>
                <a:gd name="T90" fmla="*/ 25 w 39"/>
                <a:gd name="T91" fmla="*/ 43 h 46"/>
                <a:gd name="T92" fmla="*/ 24 w 39"/>
                <a:gd name="T93" fmla="*/ 43 h 46"/>
                <a:gd name="T94" fmla="*/ 23 w 39"/>
                <a:gd name="T95" fmla="*/ 43 h 46"/>
                <a:gd name="T96" fmla="*/ 19 w 39"/>
                <a:gd name="T97" fmla="*/ 43 h 46"/>
                <a:gd name="T98" fmla="*/ 16 w 39"/>
                <a:gd name="T99" fmla="*/ 42 h 46"/>
                <a:gd name="T100" fmla="*/ 14 w 39"/>
                <a:gd name="T101" fmla="*/ 39 h 46"/>
                <a:gd name="T102" fmla="*/ 12 w 39"/>
                <a:gd name="T103" fmla="*/ 37 h 46"/>
                <a:gd name="T104" fmla="*/ 10 w 39"/>
                <a:gd name="T105" fmla="*/ 33 h 46"/>
                <a:gd name="T106" fmla="*/ 9 w 39"/>
                <a:gd name="T107" fmla="*/ 29 h 46"/>
                <a:gd name="T108" fmla="*/ 9 w 39"/>
                <a:gd name="T109" fmla="*/ 25 h 46"/>
                <a:gd name="T110" fmla="*/ 9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20"/>
                  </a:moveTo>
                  <a:lnTo>
                    <a:pt x="10" y="11"/>
                  </a:lnTo>
                  <a:lnTo>
                    <a:pt x="14" y="6"/>
                  </a:lnTo>
                  <a:lnTo>
                    <a:pt x="18" y="3"/>
                  </a:lnTo>
                  <a:lnTo>
                    <a:pt x="21" y="2"/>
                  </a:lnTo>
                  <a:lnTo>
                    <a:pt x="25" y="3"/>
                  </a:lnTo>
                  <a:lnTo>
                    <a:pt x="27" y="5"/>
                  </a:lnTo>
                  <a:lnTo>
                    <a:pt x="29" y="7"/>
                  </a:lnTo>
                  <a:lnTo>
                    <a:pt x="31" y="10"/>
                  </a:lnTo>
                  <a:lnTo>
                    <a:pt x="31" y="13"/>
                  </a:lnTo>
                  <a:lnTo>
                    <a:pt x="32" y="15"/>
                  </a:lnTo>
                  <a:lnTo>
                    <a:pt x="32" y="18"/>
                  </a:lnTo>
                  <a:lnTo>
                    <a:pt x="32" y="20"/>
                  </a:lnTo>
                  <a:lnTo>
                    <a:pt x="9" y="20"/>
                  </a:lnTo>
                  <a:close/>
                  <a:moveTo>
                    <a:pt x="9" y="22"/>
                  </a:moveTo>
                  <a:lnTo>
                    <a:pt x="36" y="22"/>
                  </a:lnTo>
                  <a:lnTo>
                    <a:pt x="38" y="22"/>
                  </a:lnTo>
                  <a:lnTo>
                    <a:pt x="38" y="22"/>
                  </a:lnTo>
                  <a:lnTo>
                    <a:pt x="39" y="21"/>
                  </a:lnTo>
                  <a:lnTo>
                    <a:pt x="39" y="20"/>
                  </a:lnTo>
                  <a:lnTo>
                    <a:pt x="38" y="13"/>
                  </a:lnTo>
                  <a:lnTo>
                    <a:pt x="35"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8" y="32"/>
                  </a:lnTo>
                  <a:lnTo>
                    <a:pt x="37" y="32"/>
                  </a:lnTo>
                  <a:lnTo>
                    <a:pt x="36" y="33"/>
                  </a:lnTo>
                  <a:lnTo>
                    <a:pt x="35" y="37"/>
                  </a:lnTo>
                  <a:lnTo>
                    <a:pt x="33" y="39"/>
                  </a:lnTo>
                  <a:lnTo>
                    <a:pt x="31" y="41"/>
                  </a:lnTo>
                  <a:lnTo>
                    <a:pt x="29" y="42"/>
                  </a:lnTo>
                  <a:lnTo>
                    <a:pt x="27" y="43"/>
                  </a:lnTo>
                  <a:lnTo>
                    <a:pt x="25" y="43"/>
                  </a:lnTo>
                  <a:lnTo>
                    <a:pt x="24" y="43"/>
                  </a:lnTo>
                  <a:lnTo>
                    <a:pt x="23" y="43"/>
                  </a:lnTo>
                  <a:lnTo>
                    <a:pt x="19" y="43"/>
                  </a:lnTo>
                  <a:lnTo>
                    <a:pt x="16" y="42"/>
                  </a:lnTo>
                  <a:lnTo>
                    <a:pt x="14" y="39"/>
                  </a:lnTo>
                  <a:lnTo>
                    <a:pt x="12" y="37"/>
                  </a:lnTo>
                  <a:lnTo>
                    <a:pt x="10" y="33"/>
                  </a:lnTo>
                  <a:lnTo>
                    <a:pt x="9" y="29"/>
                  </a:lnTo>
                  <a:lnTo>
                    <a:pt x="9" y="25"/>
                  </a:lnTo>
                  <a:lnTo>
                    <a:pt x="9"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694"/>
            <p:cNvSpPr>
              <a:spLocks noChangeAspect="1" noEditPoints="1"/>
            </p:cNvSpPr>
            <p:nvPr/>
          </p:nvSpPr>
          <p:spPr bwMode="auto">
            <a:xfrm>
              <a:off x="2465" y="3955"/>
              <a:ext cx="49" cy="70"/>
            </a:xfrm>
            <a:custGeom>
              <a:avLst/>
              <a:gdLst>
                <a:gd name="T0" fmla="*/ 35 w 49"/>
                <a:gd name="T1" fmla="*/ 70 h 70"/>
                <a:gd name="T2" fmla="*/ 49 w 49"/>
                <a:gd name="T3" fmla="*/ 66 h 70"/>
                <a:gd name="T4" fmla="*/ 45 w 49"/>
                <a:gd name="T5" fmla="*/ 66 h 70"/>
                <a:gd name="T6" fmla="*/ 43 w 49"/>
                <a:gd name="T7" fmla="*/ 65 h 70"/>
                <a:gd name="T8" fmla="*/ 42 w 49"/>
                <a:gd name="T9" fmla="*/ 63 h 70"/>
                <a:gd name="T10" fmla="*/ 42 w 49"/>
                <a:gd name="T11" fmla="*/ 60 h 70"/>
                <a:gd name="T12" fmla="*/ 27 w 49"/>
                <a:gd name="T13" fmla="*/ 1 h 70"/>
                <a:gd name="T14" fmla="*/ 30 w 49"/>
                <a:gd name="T15" fmla="*/ 4 h 70"/>
                <a:gd name="T16" fmla="*/ 33 w 49"/>
                <a:gd name="T17" fmla="*/ 4 h 70"/>
                <a:gd name="T18" fmla="*/ 34 w 49"/>
                <a:gd name="T19" fmla="*/ 6 h 70"/>
                <a:gd name="T20" fmla="*/ 35 w 49"/>
                <a:gd name="T21" fmla="*/ 8 h 70"/>
                <a:gd name="T22" fmla="*/ 35 w 49"/>
                <a:gd name="T23" fmla="*/ 31 h 70"/>
                <a:gd name="T24" fmla="*/ 30 w 49"/>
                <a:gd name="T25" fmla="*/ 27 h 70"/>
                <a:gd name="T26" fmla="*/ 22 w 49"/>
                <a:gd name="T27" fmla="*/ 25 h 70"/>
                <a:gd name="T28" fmla="*/ 7 w 49"/>
                <a:gd name="T29" fmla="*/ 31 h 70"/>
                <a:gd name="T30" fmla="*/ 0 w 49"/>
                <a:gd name="T31" fmla="*/ 47 h 70"/>
                <a:gd name="T32" fmla="*/ 7 w 49"/>
                <a:gd name="T33" fmla="*/ 63 h 70"/>
                <a:gd name="T34" fmla="*/ 21 w 49"/>
                <a:gd name="T35" fmla="*/ 70 h 70"/>
                <a:gd name="T36" fmla="*/ 30 w 49"/>
                <a:gd name="T37" fmla="*/ 68 h 70"/>
                <a:gd name="T38" fmla="*/ 35 w 49"/>
                <a:gd name="T39" fmla="*/ 63 h 70"/>
                <a:gd name="T40" fmla="*/ 35 w 49"/>
                <a:gd name="T41" fmla="*/ 57 h 70"/>
                <a:gd name="T42" fmla="*/ 35 w 49"/>
                <a:gd name="T43" fmla="*/ 59 h 70"/>
                <a:gd name="T44" fmla="*/ 34 w 49"/>
                <a:gd name="T45" fmla="*/ 61 h 70"/>
                <a:gd name="T46" fmla="*/ 28 w 49"/>
                <a:gd name="T47" fmla="*/ 66 h 70"/>
                <a:gd name="T48" fmla="*/ 22 w 49"/>
                <a:gd name="T49" fmla="*/ 68 h 70"/>
                <a:gd name="T50" fmla="*/ 16 w 49"/>
                <a:gd name="T51" fmla="*/ 66 h 70"/>
                <a:gd name="T52" fmla="*/ 11 w 49"/>
                <a:gd name="T53" fmla="*/ 61 h 70"/>
                <a:gd name="T54" fmla="*/ 9 w 49"/>
                <a:gd name="T55" fmla="*/ 54 h 70"/>
                <a:gd name="T56" fmla="*/ 8 w 49"/>
                <a:gd name="T57" fmla="*/ 48 h 70"/>
                <a:gd name="T58" fmla="*/ 9 w 49"/>
                <a:gd name="T59" fmla="*/ 41 h 70"/>
                <a:gd name="T60" fmla="*/ 12 w 49"/>
                <a:gd name="T61" fmla="*/ 33 h 70"/>
                <a:gd name="T62" fmla="*/ 16 w 49"/>
                <a:gd name="T63" fmla="*/ 29 h 70"/>
                <a:gd name="T64" fmla="*/ 23 w 49"/>
                <a:gd name="T65" fmla="*/ 27 h 70"/>
                <a:gd name="T66" fmla="*/ 28 w 49"/>
                <a:gd name="T67" fmla="*/ 28 h 70"/>
                <a:gd name="T68" fmla="*/ 34 w 49"/>
                <a:gd name="T69" fmla="*/ 33 h 70"/>
                <a:gd name="T70" fmla="*/ 35 w 49"/>
                <a:gd name="T71" fmla="*/ 35 h 70"/>
                <a:gd name="T72" fmla="*/ 35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5" y="63"/>
                  </a:moveTo>
                  <a:lnTo>
                    <a:pt x="35" y="70"/>
                  </a:lnTo>
                  <a:lnTo>
                    <a:pt x="49" y="69"/>
                  </a:lnTo>
                  <a:lnTo>
                    <a:pt x="49" y="66"/>
                  </a:lnTo>
                  <a:lnTo>
                    <a:pt x="47" y="66"/>
                  </a:lnTo>
                  <a:lnTo>
                    <a:pt x="45" y="66"/>
                  </a:lnTo>
                  <a:lnTo>
                    <a:pt x="44" y="65"/>
                  </a:lnTo>
                  <a:lnTo>
                    <a:pt x="43" y="65"/>
                  </a:lnTo>
                  <a:lnTo>
                    <a:pt x="42" y="64"/>
                  </a:lnTo>
                  <a:lnTo>
                    <a:pt x="42" y="63"/>
                  </a:lnTo>
                  <a:lnTo>
                    <a:pt x="42" y="62"/>
                  </a:lnTo>
                  <a:lnTo>
                    <a:pt x="42" y="60"/>
                  </a:lnTo>
                  <a:lnTo>
                    <a:pt x="42" y="0"/>
                  </a:lnTo>
                  <a:lnTo>
                    <a:pt x="27" y="1"/>
                  </a:lnTo>
                  <a:lnTo>
                    <a:pt x="27" y="4"/>
                  </a:lnTo>
                  <a:lnTo>
                    <a:pt x="30" y="4"/>
                  </a:lnTo>
                  <a:lnTo>
                    <a:pt x="31" y="4"/>
                  </a:lnTo>
                  <a:lnTo>
                    <a:pt x="33" y="4"/>
                  </a:lnTo>
                  <a:lnTo>
                    <a:pt x="34" y="5"/>
                  </a:lnTo>
                  <a:lnTo>
                    <a:pt x="34" y="6"/>
                  </a:lnTo>
                  <a:lnTo>
                    <a:pt x="35" y="7"/>
                  </a:lnTo>
                  <a:lnTo>
                    <a:pt x="35" y="8"/>
                  </a:lnTo>
                  <a:lnTo>
                    <a:pt x="35" y="9"/>
                  </a:lnTo>
                  <a:lnTo>
                    <a:pt x="35" y="31"/>
                  </a:lnTo>
                  <a:lnTo>
                    <a:pt x="33" y="29"/>
                  </a:lnTo>
                  <a:lnTo>
                    <a:pt x="30" y="27"/>
                  </a:lnTo>
                  <a:lnTo>
                    <a:pt x="26" y="25"/>
                  </a:lnTo>
                  <a:lnTo>
                    <a:pt x="22" y="25"/>
                  </a:lnTo>
                  <a:lnTo>
                    <a:pt x="14" y="27"/>
                  </a:lnTo>
                  <a:lnTo>
                    <a:pt x="7" y="31"/>
                  </a:lnTo>
                  <a:lnTo>
                    <a:pt x="2" y="38"/>
                  </a:lnTo>
                  <a:lnTo>
                    <a:pt x="0" y="47"/>
                  </a:lnTo>
                  <a:lnTo>
                    <a:pt x="2" y="56"/>
                  </a:lnTo>
                  <a:lnTo>
                    <a:pt x="7" y="63"/>
                  </a:lnTo>
                  <a:lnTo>
                    <a:pt x="13" y="68"/>
                  </a:lnTo>
                  <a:lnTo>
                    <a:pt x="21" y="70"/>
                  </a:lnTo>
                  <a:lnTo>
                    <a:pt x="26" y="69"/>
                  </a:lnTo>
                  <a:lnTo>
                    <a:pt x="30" y="68"/>
                  </a:lnTo>
                  <a:lnTo>
                    <a:pt x="32" y="66"/>
                  </a:lnTo>
                  <a:lnTo>
                    <a:pt x="35" y="63"/>
                  </a:lnTo>
                  <a:close/>
                  <a:moveTo>
                    <a:pt x="35" y="37"/>
                  </a:moveTo>
                  <a:lnTo>
                    <a:pt x="35" y="57"/>
                  </a:lnTo>
                  <a:lnTo>
                    <a:pt x="35" y="58"/>
                  </a:lnTo>
                  <a:lnTo>
                    <a:pt x="35" y="59"/>
                  </a:lnTo>
                  <a:lnTo>
                    <a:pt x="34" y="60"/>
                  </a:lnTo>
                  <a:lnTo>
                    <a:pt x="34" y="61"/>
                  </a:lnTo>
                  <a:lnTo>
                    <a:pt x="31" y="64"/>
                  </a:lnTo>
                  <a:lnTo>
                    <a:pt x="28" y="66"/>
                  </a:lnTo>
                  <a:lnTo>
                    <a:pt x="25" y="67"/>
                  </a:lnTo>
                  <a:lnTo>
                    <a:pt x="22" y="68"/>
                  </a:lnTo>
                  <a:lnTo>
                    <a:pt x="19" y="67"/>
                  </a:lnTo>
                  <a:lnTo>
                    <a:pt x="16" y="66"/>
                  </a:lnTo>
                  <a:lnTo>
                    <a:pt x="13" y="64"/>
                  </a:lnTo>
                  <a:lnTo>
                    <a:pt x="11" y="61"/>
                  </a:lnTo>
                  <a:lnTo>
                    <a:pt x="10" y="58"/>
                  </a:lnTo>
                  <a:lnTo>
                    <a:pt x="9" y="54"/>
                  </a:lnTo>
                  <a:lnTo>
                    <a:pt x="9" y="51"/>
                  </a:lnTo>
                  <a:lnTo>
                    <a:pt x="8" y="48"/>
                  </a:lnTo>
                  <a:lnTo>
                    <a:pt x="9" y="44"/>
                  </a:lnTo>
                  <a:lnTo>
                    <a:pt x="9" y="41"/>
                  </a:lnTo>
                  <a:lnTo>
                    <a:pt x="10" y="37"/>
                  </a:lnTo>
                  <a:lnTo>
                    <a:pt x="12" y="33"/>
                  </a:lnTo>
                  <a:lnTo>
                    <a:pt x="13" y="31"/>
                  </a:lnTo>
                  <a:lnTo>
                    <a:pt x="16" y="29"/>
                  </a:lnTo>
                  <a:lnTo>
                    <a:pt x="19" y="28"/>
                  </a:lnTo>
                  <a:lnTo>
                    <a:pt x="23" y="27"/>
                  </a:lnTo>
                  <a:lnTo>
                    <a:pt x="26" y="27"/>
                  </a:lnTo>
                  <a:lnTo>
                    <a:pt x="28" y="28"/>
                  </a:lnTo>
                  <a:lnTo>
                    <a:pt x="31" y="30"/>
                  </a:lnTo>
                  <a:lnTo>
                    <a:pt x="34" y="33"/>
                  </a:lnTo>
                  <a:lnTo>
                    <a:pt x="34" y="34"/>
                  </a:lnTo>
                  <a:lnTo>
                    <a:pt x="35" y="35"/>
                  </a:lnTo>
                  <a:lnTo>
                    <a:pt x="35" y="36"/>
                  </a:lnTo>
                  <a:lnTo>
                    <a:pt x="35"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695"/>
            <p:cNvSpPr>
              <a:spLocks noChangeAspect="1"/>
            </p:cNvSpPr>
            <p:nvPr/>
          </p:nvSpPr>
          <p:spPr bwMode="auto">
            <a:xfrm>
              <a:off x="2526" y="4013"/>
              <a:ext cx="12" cy="30"/>
            </a:xfrm>
            <a:custGeom>
              <a:avLst/>
              <a:gdLst>
                <a:gd name="T0" fmla="*/ 12 w 12"/>
                <a:gd name="T1" fmla="*/ 11 h 30"/>
                <a:gd name="T2" fmla="*/ 11 w 12"/>
                <a:gd name="T3" fmla="*/ 6 h 30"/>
                <a:gd name="T4" fmla="*/ 10 w 12"/>
                <a:gd name="T5" fmla="*/ 3 h 30"/>
                <a:gd name="T6" fmla="*/ 8 w 12"/>
                <a:gd name="T7" fmla="*/ 1 h 30"/>
                <a:gd name="T8" fmla="*/ 5 w 12"/>
                <a:gd name="T9" fmla="*/ 0 h 30"/>
                <a:gd name="T10" fmla="*/ 3 w 12"/>
                <a:gd name="T11" fmla="*/ 1 h 30"/>
                <a:gd name="T12" fmla="*/ 1 w 12"/>
                <a:gd name="T13" fmla="*/ 2 h 30"/>
                <a:gd name="T14" fmla="*/ 0 w 12"/>
                <a:gd name="T15" fmla="*/ 4 h 30"/>
                <a:gd name="T16" fmla="*/ 0 w 12"/>
                <a:gd name="T17" fmla="*/ 6 h 30"/>
                <a:gd name="T18" fmla="*/ 0 w 12"/>
                <a:gd name="T19" fmla="*/ 8 h 30"/>
                <a:gd name="T20" fmla="*/ 1 w 12"/>
                <a:gd name="T21" fmla="*/ 9 h 30"/>
                <a:gd name="T22" fmla="*/ 3 w 12"/>
                <a:gd name="T23" fmla="*/ 10 h 30"/>
                <a:gd name="T24" fmla="*/ 5 w 12"/>
                <a:gd name="T25" fmla="*/ 11 h 30"/>
                <a:gd name="T26" fmla="*/ 7 w 12"/>
                <a:gd name="T27" fmla="*/ 10 h 30"/>
                <a:gd name="T28" fmla="*/ 9 w 12"/>
                <a:gd name="T29" fmla="*/ 9 h 30"/>
                <a:gd name="T30" fmla="*/ 9 w 12"/>
                <a:gd name="T31" fmla="*/ 9 h 30"/>
                <a:gd name="T32" fmla="*/ 9 w 12"/>
                <a:gd name="T33" fmla="*/ 9 h 30"/>
                <a:gd name="T34" fmla="*/ 9 w 12"/>
                <a:gd name="T35" fmla="*/ 11 h 30"/>
                <a:gd name="T36" fmla="*/ 7 w 12"/>
                <a:gd name="T37" fmla="*/ 20 h 30"/>
                <a:gd name="T38" fmla="*/ 2 w 12"/>
                <a:gd name="T39" fmla="*/ 28 h 30"/>
                <a:gd name="T40" fmla="*/ 2 w 12"/>
                <a:gd name="T41" fmla="*/ 29 h 30"/>
                <a:gd name="T42" fmla="*/ 1 w 12"/>
                <a:gd name="T43" fmla="*/ 29 h 30"/>
                <a:gd name="T44" fmla="*/ 2 w 12"/>
                <a:gd name="T45" fmla="*/ 30 h 30"/>
                <a:gd name="T46" fmla="*/ 2 w 12"/>
                <a:gd name="T47" fmla="*/ 30 h 30"/>
                <a:gd name="T48" fmla="*/ 4 w 12"/>
                <a:gd name="T49" fmla="*/ 29 h 30"/>
                <a:gd name="T50" fmla="*/ 7 w 12"/>
                <a:gd name="T51" fmla="*/ 25 h 30"/>
                <a:gd name="T52" fmla="*/ 10 w 12"/>
                <a:gd name="T53" fmla="*/ 19 h 30"/>
                <a:gd name="T54" fmla="*/ 12 w 12"/>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0">
                  <a:moveTo>
                    <a:pt x="12" y="11"/>
                  </a:moveTo>
                  <a:lnTo>
                    <a:pt x="11" y="6"/>
                  </a:lnTo>
                  <a:lnTo>
                    <a:pt x="10" y="3"/>
                  </a:lnTo>
                  <a:lnTo>
                    <a:pt x="8" y="1"/>
                  </a:lnTo>
                  <a:lnTo>
                    <a:pt x="5" y="0"/>
                  </a:lnTo>
                  <a:lnTo>
                    <a:pt x="3" y="1"/>
                  </a:lnTo>
                  <a:lnTo>
                    <a:pt x="1" y="2"/>
                  </a:lnTo>
                  <a:lnTo>
                    <a:pt x="0" y="4"/>
                  </a:lnTo>
                  <a:lnTo>
                    <a:pt x="0" y="6"/>
                  </a:lnTo>
                  <a:lnTo>
                    <a:pt x="0" y="8"/>
                  </a:lnTo>
                  <a:lnTo>
                    <a:pt x="1" y="9"/>
                  </a:lnTo>
                  <a:lnTo>
                    <a:pt x="3" y="10"/>
                  </a:lnTo>
                  <a:lnTo>
                    <a:pt x="5" y="11"/>
                  </a:lnTo>
                  <a:lnTo>
                    <a:pt x="7" y="10"/>
                  </a:lnTo>
                  <a:lnTo>
                    <a:pt x="9" y="9"/>
                  </a:lnTo>
                  <a:lnTo>
                    <a:pt x="9" y="9"/>
                  </a:lnTo>
                  <a:lnTo>
                    <a:pt x="9" y="9"/>
                  </a:lnTo>
                  <a:lnTo>
                    <a:pt x="9" y="11"/>
                  </a:lnTo>
                  <a:lnTo>
                    <a:pt x="7" y="20"/>
                  </a:lnTo>
                  <a:lnTo>
                    <a:pt x="2" y="28"/>
                  </a:lnTo>
                  <a:lnTo>
                    <a:pt x="2" y="29"/>
                  </a:lnTo>
                  <a:lnTo>
                    <a:pt x="1" y="29"/>
                  </a:lnTo>
                  <a:lnTo>
                    <a:pt x="2" y="30"/>
                  </a:lnTo>
                  <a:lnTo>
                    <a:pt x="2" y="30"/>
                  </a:lnTo>
                  <a:lnTo>
                    <a:pt x="4" y="29"/>
                  </a:lnTo>
                  <a:lnTo>
                    <a:pt x="7" y="25"/>
                  </a:lnTo>
                  <a:lnTo>
                    <a:pt x="10" y="19"/>
                  </a:lnTo>
                  <a:lnTo>
                    <a:pt x="12"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696"/>
            <p:cNvSpPr>
              <a:spLocks noChangeAspect="1"/>
            </p:cNvSpPr>
            <p:nvPr/>
          </p:nvSpPr>
          <p:spPr bwMode="auto">
            <a:xfrm>
              <a:off x="2581" y="3979"/>
              <a:ext cx="38" cy="46"/>
            </a:xfrm>
            <a:custGeom>
              <a:avLst/>
              <a:gdLst>
                <a:gd name="T0" fmla="*/ 9 w 38"/>
                <a:gd name="T1" fmla="*/ 23 h 46"/>
                <a:gd name="T2" fmla="*/ 10 w 38"/>
                <a:gd name="T3" fmla="*/ 13 h 46"/>
                <a:gd name="T4" fmla="*/ 14 w 38"/>
                <a:gd name="T5" fmla="*/ 7 h 46"/>
                <a:gd name="T6" fmla="*/ 18 w 38"/>
                <a:gd name="T7" fmla="*/ 4 h 46"/>
                <a:gd name="T8" fmla="*/ 22 w 38"/>
                <a:gd name="T9" fmla="*/ 3 h 46"/>
                <a:gd name="T10" fmla="*/ 24 w 38"/>
                <a:gd name="T11" fmla="*/ 3 h 46"/>
                <a:gd name="T12" fmla="*/ 27 w 38"/>
                <a:gd name="T13" fmla="*/ 3 h 46"/>
                <a:gd name="T14" fmla="*/ 30 w 38"/>
                <a:gd name="T15" fmla="*/ 4 h 46"/>
                <a:gd name="T16" fmla="*/ 33 w 38"/>
                <a:gd name="T17" fmla="*/ 6 h 46"/>
                <a:gd name="T18" fmla="*/ 30 w 38"/>
                <a:gd name="T19" fmla="*/ 7 h 46"/>
                <a:gd name="T20" fmla="*/ 29 w 38"/>
                <a:gd name="T21" fmla="*/ 8 h 46"/>
                <a:gd name="T22" fmla="*/ 28 w 38"/>
                <a:gd name="T23" fmla="*/ 10 h 46"/>
                <a:gd name="T24" fmla="*/ 28 w 38"/>
                <a:gd name="T25" fmla="*/ 11 h 46"/>
                <a:gd name="T26" fmla="*/ 29 w 38"/>
                <a:gd name="T27" fmla="*/ 13 h 46"/>
                <a:gd name="T28" fmla="*/ 29 w 38"/>
                <a:gd name="T29" fmla="*/ 14 h 46"/>
                <a:gd name="T30" fmla="*/ 31 w 38"/>
                <a:gd name="T31" fmla="*/ 15 h 46"/>
                <a:gd name="T32" fmla="*/ 33 w 38"/>
                <a:gd name="T33" fmla="*/ 16 h 46"/>
                <a:gd name="T34" fmla="*/ 35 w 38"/>
                <a:gd name="T35" fmla="*/ 15 h 46"/>
                <a:gd name="T36" fmla="*/ 36 w 38"/>
                <a:gd name="T37" fmla="*/ 14 h 46"/>
                <a:gd name="T38" fmla="*/ 37 w 38"/>
                <a:gd name="T39" fmla="*/ 13 h 46"/>
                <a:gd name="T40" fmla="*/ 37 w 38"/>
                <a:gd name="T41" fmla="*/ 11 h 46"/>
                <a:gd name="T42" fmla="*/ 36 w 38"/>
                <a:gd name="T43" fmla="*/ 6 h 46"/>
                <a:gd name="T44" fmla="*/ 33 w 38"/>
                <a:gd name="T45" fmla="*/ 3 h 46"/>
                <a:gd name="T46" fmla="*/ 28 w 38"/>
                <a:gd name="T47" fmla="*/ 1 h 46"/>
                <a:gd name="T48" fmla="*/ 22 w 38"/>
                <a:gd name="T49" fmla="*/ 0 h 46"/>
                <a:gd name="T50" fmla="*/ 14 w 38"/>
                <a:gd name="T51" fmla="*/ 2 h 46"/>
                <a:gd name="T52" fmla="*/ 7 w 38"/>
                <a:gd name="T53" fmla="*/ 7 h 46"/>
                <a:gd name="T54" fmla="*/ 2 w 38"/>
                <a:gd name="T55" fmla="*/ 15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40 h 46"/>
                <a:gd name="T74" fmla="*/ 37 w 38"/>
                <a:gd name="T75" fmla="*/ 38 h 46"/>
                <a:gd name="T76" fmla="*/ 38 w 38"/>
                <a:gd name="T77" fmla="*/ 35 h 46"/>
                <a:gd name="T78" fmla="*/ 38 w 38"/>
                <a:gd name="T79" fmla="*/ 34 h 46"/>
                <a:gd name="T80" fmla="*/ 38 w 38"/>
                <a:gd name="T81" fmla="*/ 33 h 46"/>
                <a:gd name="T82" fmla="*/ 38 w 38"/>
                <a:gd name="T83" fmla="*/ 32 h 46"/>
                <a:gd name="T84" fmla="*/ 37 w 38"/>
                <a:gd name="T85" fmla="*/ 32 h 46"/>
                <a:gd name="T86" fmla="*/ 36 w 38"/>
                <a:gd name="T87" fmla="*/ 32 h 46"/>
                <a:gd name="T88" fmla="*/ 36 w 38"/>
                <a:gd name="T89" fmla="*/ 33 h 46"/>
                <a:gd name="T90" fmla="*/ 35 w 38"/>
                <a:gd name="T91" fmla="*/ 36 h 46"/>
                <a:gd name="T92" fmla="*/ 33 w 38"/>
                <a:gd name="T93" fmla="*/ 39 h 46"/>
                <a:gd name="T94" fmla="*/ 31 w 38"/>
                <a:gd name="T95" fmla="*/ 40 h 46"/>
                <a:gd name="T96" fmla="*/ 30 w 38"/>
                <a:gd name="T97" fmla="*/ 42 h 46"/>
                <a:gd name="T98" fmla="*/ 28 w 38"/>
                <a:gd name="T99" fmla="*/ 43 h 46"/>
                <a:gd name="T100" fmla="*/ 26 w 38"/>
                <a:gd name="T101" fmla="*/ 43 h 46"/>
                <a:gd name="T102" fmla="*/ 24 w 38"/>
                <a:gd name="T103" fmla="*/ 43 h 46"/>
                <a:gd name="T104" fmla="*/ 23 w 38"/>
                <a:gd name="T105" fmla="*/ 43 h 46"/>
                <a:gd name="T106" fmla="*/ 21 w 38"/>
                <a:gd name="T107" fmla="*/ 43 h 46"/>
                <a:gd name="T108" fmla="*/ 18 w 38"/>
                <a:gd name="T109" fmla="*/ 43 h 46"/>
                <a:gd name="T110" fmla="*/ 16 w 38"/>
                <a:gd name="T111" fmla="*/ 41 h 46"/>
                <a:gd name="T112" fmla="*/ 14 w 38"/>
                <a:gd name="T113" fmla="*/ 39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4" y="7"/>
                  </a:lnTo>
                  <a:lnTo>
                    <a:pt x="18" y="4"/>
                  </a:lnTo>
                  <a:lnTo>
                    <a:pt x="22" y="3"/>
                  </a:lnTo>
                  <a:lnTo>
                    <a:pt x="24" y="3"/>
                  </a:lnTo>
                  <a:lnTo>
                    <a:pt x="27" y="3"/>
                  </a:lnTo>
                  <a:lnTo>
                    <a:pt x="30" y="4"/>
                  </a:lnTo>
                  <a:lnTo>
                    <a:pt x="33" y="6"/>
                  </a:lnTo>
                  <a:lnTo>
                    <a:pt x="30" y="7"/>
                  </a:lnTo>
                  <a:lnTo>
                    <a:pt x="29" y="8"/>
                  </a:lnTo>
                  <a:lnTo>
                    <a:pt x="28" y="10"/>
                  </a:lnTo>
                  <a:lnTo>
                    <a:pt x="28" y="11"/>
                  </a:lnTo>
                  <a:lnTo>
                    <a:pt x="29" y="13"/>
                  </a:lnTo>
                  <a:lnTo>
                    <a:pt x="29" y="14"/>
                  </a:lnTo>
                  <a:lnTo>
                    <a:pt x="31" y="15"/>
                  </a:lnTo>
                  <a:lnTo>
                    <a:pt x="33" y="16"/>
                  </a:lnTo>
                  <a:lnTo>
                    <a:pt x="35" y="15"/>
                  </a:lnTo>
                  <a:lnTo>
                    <a:pt x="36" y="14"/>
                  </a:lnTo>
                  <a:lnTo>
                    <a:pt x="37" y="13"/>
                  </a:lnTo>
                  <a:lnTo>
                    <a:pt x="37" y="11"/>
                  </a:lnTo>
                  <a:lnTo>
                    <a:pt x="36" y="6"/>
                  </a:lnTo>
                  <a:lnTo>
                    <a:pt x="33" y="3"/>
                  </a:lnTo>
                  <a:lnTo>
                    <a:pt x="28" y="1"/>
                  </a:lnTo>
                  <a:lnTo>
                    <a:pt x="22" y="0"/>
                  </a:lnTo>
                  <a:lnTo>
                    <a:pt x="14" y="2"/>
                  </a:lnTo>
                  <a:lnTo>
                    <a:pt x="7" y="7"/>
                  </a:lnTo>
                  <a:lnTo>
                    <a:pt x="2" y="15"/>
                  </a:lnTo>
                  <a:lnTo>
                    <a:pt x="0" y="23"/>
                  </a:lnTo>
                  <a:lnTo>
                    <a:pt x="2" y="32"/>
                  </a:lnTo>
                  <a:lnTo>
                    <a:pt x="7" y="39"/>
                  </a:lnTo>
                  <a:lnTo>
                    <a:pt x="14" y="44"/>
                  </a:lnTo>
                  <a:lnTo>
                    <a:pt x="22" y="46"/>
                  </a:lnTo>
                  <a:lnTo>
                    <a:pt x="26" y="45"/>
                  </a:lnTo>
                  <a:lnTo>
                    <a:pt x="30" y="44"/>
                  </a:lnTo>
                  <a:lnTo>
                    <a:pt x="33" y="42"/>
                  </a:lnTo>
                  <a:lnTo>
                    <a:pt x="35" y="40"/>
                  </a:lnTo>
                  <a:lnTo>
                    <a:pt x="37" y="38"/>
                  </a:lnTo>
                  <a:lnTo>
                    <a:pt x="38" y="35"/>
                  </a:lnTo>
                  <a:lnTo>
                    <a:pt x="38" y="34"/>
                  </a:lnTo>
                  <a:lnTo>
                    <a:pt x="38" y="33"/>
                  </a:lnTo>
                  <a:lnTo>
                    <a:pt x="38" y="32"/>
                  </a:lnTo>
                  <a:lnTo>
                    <a:pt x="37" y="32"/>
                  </a:lnTo>
                  <a:lnTo>
                    <a:pt x="36" y="32"/>
                  </a:lnTo>
                  <a:lnTo>
                    <a:pt x="36" y="33"/>
                  </a:lnTo>
                  <a:lnTo>
                    <a:pt x="35" y="36"/>
                  </a:lnTo>
                  <a:lnTo>
                    <a:pt x="33" y="39"/>
                  </a:lnTo>
                  <a:lnTo>
                    <a:pt x="31" y="40"/>
                  </a:lnTo>
                  <a:lnTo>
                    <a:pt x="30" y="42"/>
                  </a:lnTo>
                  <a:lnTo>
                    <a:pt x="28" y="43"/>
                  </a:lnTo>
                  <a:lnTo>
                    <a:pt x="26" y="43"/>
                  </a:lnTo>
                  <a:lnTo>
                    <a:pt x="24" y="43"/>
                  </a:lnTo>
                  <a:lnTo>
                    <a:pt x="23" y="43"/>
                  </a:lnTo>
                  <a:lnTo>
                    <a:pt x="21" y="43"/>
                  </a:lnTo>
                  <a:lnTo>
                    <a:pt x="18" y="43"/>
                  </a:lnTo>
                  <a:lnTo>
                    <a:pt x="16" y="41"/>
                  </a:lnTo>
                  <a:lnTo>
                    <a:pt x="14" y="39"/>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697"/>
            <p:cNvSpPr>
              <a:spLocks noChangeAspect="1"/>
            </p:cNvSpPr>
            <p:nvPr/>
          </p:nvSpPr>
          <p:spPr bwMode="auto">
            <a:xfrm>
              <a:off x="2628" y="3949"/>
              <a:ext cx="23" cy="100"/>
            </a:xfrm>
            <a:custGeom>
              <a:avLst/>
              <a:gdLst>
                <a:gd name="T0" fmla="*/ 23 w 23"/>
                <a:gd name="T1" fmla="*/ 50 h 100"/>
                <a:gd name="T2" fmla="*/ 23 w 23"/>
                <a:gd name="T3" fmla="*/ 43 h 100"/>
                <a:gd name="T4" fmla="*/ 22 w 23"/>
                <a:gd name="T5" fmla="*/ 36 h 100"/>
                <a:gd name="T6" fmla="*/ 20 w 23"/>
                <a:gd name="T7" fmla="*/ 27 h 100"/>
                <a:gd name="T8" fmla="*/ 17 w 23"/>
                <a:gd name="T9" fmla="*/ 19 h 100"/>
                <a:gd name="T10" fmla="*/ 12 w 23"/>
                <a:gd name="T11" fmla="*/ 11 h 100"/>
                <a:gd name="T12" fmla="*/ 7 w 23"/>
                <a:gd name="T13" fmla="*/ 5 h 100"/>
                <a:gd name="T14" fmla="*/ 3 w 23"/>
                <a:gd name="T15" fmla="*/ 1 h 100"/>
                <a:gd name="T16" fmla="*/ 1 w 23"/>
                <a:gd name="T17" fmla="*/ 0 h 100"/>
                <a:gd name="T18" fmla="*/ 0 w 23"/>
                <a:gd name="T19" fmla="*/ 0 h 100"/>
                <a:gd name="T20" fmla="*/ 0 w 23"/>
                <a:gd name="T21" fmla="*/ 1 h 100"/>
                <a:gd name="T22" fmla="*/ 0 w 23"/>
                <a:gd name="T23" fmla="*/ 1 h 100"/>
                <a:gd name="T24" fmla="*/ 0 w 23"/>
                <a:gd name="T25" fmla="*/ 2 h 100"/>
                <a:gd name="T26" fmla="*/ 1 w 23"/>
                <a:gd name="T27" fmla="*/ 2 h 100"/>
                <a:gd name="T28" fmla="*/ 2 w 23"/>
                <a:gd name="T29" fmla="*/ 3 h 100"/>
                <a:gd name="T30" fmla="*/ 9 w 23"/>
                <a:gd name="T31" fmla="*/ 12 h 100"/>
                <a:gd name="T32" fmla="*/ 13 w 23"/>
                <a:gd name="T33" fmla="*/ 23 h 100"/>
                <a:gd name="T34" fmla="*/ 16 w 23"/>
                <a:gd name="T35" fmla="*/ 35 h 100"/>
                <a:gd name="T36" fmla="*/ 17 w 23"/>
                <a:gd name="T37" fmla="*/ 50 h 100"/>
                <a:gd name="T38" fmla="*/ 17 w 23"/>
                <a:gd name="T39" fmla="*/ 63 h 100"/>
                <a:gd name="T40" fmla="*/ 14 w 23"/>
                <a:gd name="T41" fmla="*/ 75 h 100"/>
                <a:gd name="T42" fmla="*/ 9 w 23"/>
                <a:gd name="T43" fmla="*/ 87 h 100"/>
                <a:gd name="T44" fmla="*/ 1 w 23"/>
                <a:gd name="T45" fmla="*/ 97 h 100"/>
                <a:gd name="T46" fmla="*/ 0 w 23"/>
                <a:gd name="T47" fmla="*/ 98 h 100"/>
                <a:gd name="T48" fmla="*/ 0 w 23"/>
                <a:gd name="T49" fmla="*/ 99 h 100"/>
                <a:gd name="T50" fmla="*/ 0 w 23"/>
                <a:gd name="T51" fmla="*/ 100 h 100"/>
                <a:gd name="T52" fmla="*/ 1 w 23"/>
                <a:gd name="T53" fmla="*/ 100 h 100"/>
                <a:gd name="T54" fmla="*/ 3 w 23"/>
                <a:gd name="T55" fmla="*/ 99 h 100"/>
                <a:gd name="T56" fmla="*/ 7 w 23"/>
                <a:gd name="T57" fmla="*/ 95 h 100"/>
                <a:gd name="T58" fmla="*/ 12 w 23"/>
                <a:gd name="T59" fmla="*/ 89 h 100"/>
                <a:gd name="T60" fmla="*/ 17 w 23"/>
                <a:gd name="T61" fmla="*/ 80 h 100"/>
                <a:gd name="T62" fmla="*/ 20 w 23"/>
                <a:gd name="T63" fmla="*/ 72 h 100"/>
                <a:gd name="T64" fmla="*/ 22 w 23"/>
                <a:gd name="T65" fmla="*/ 64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3"/>
                  </a:lnTo>
                  <a:lnTo>
                    <a:pt x="22" y="36"/>
                  </a:lnTo>
                  <a:lnTo>
                    <a:pt x="20" y="27"/>
                  </a:lnTo>
                  <a:lnTo>
                    <a:pt x="17" y="19"/>
                  </a:lnTo>
                  <a:lnTo>
                    <a:pt x="12" y="11"/>
                  </a:lnTo>
                  <a:lnTo>
                    <a:pt x="7" y="5"/>
                  </a:lnTo>
                  <a:lnTo>
                    <a:pt x="3" y="1"/>
                  </a:lnTo>
                  <a:lnTo>
                    <a:pt x="1" y="0"/>
                  </a:lnTo>
                  <a:lnTo>
                    <a:pt x="0" y="0"/>
                  </a:lnTo>
                  <a:lnTo>
                    <a:pt x="0" y="1"/>
                  </a:lnTo>
                  <a:lnTo>
                    <a:pt x="0" y="1"/>
                  </a:lnTo>
                  <a:lnTo>
                    <a:pt x="0" y="2"/>
                  </a:lnTo>
                  <a:lnTo>
                    <a:pt x="1" y="2"/>
                  </a:lnTo>
                  <a:lnTo>
                    <a:pt x="2" y="3"/>
                  </a:lnTo>
                  <a:lnTo>
                    <a:pt x="9" y="12"/>
                  </a:lnTo>
                  <a:lnTo>
                    <a:pt x="13" y="23"/>
                  </a:lnTo>
                  <a:lnTo>
                    <a:pt x="16" y="35"/>
                  </a:lnTo>
                  <a:lnTo>
                    <a:pt x="17" y="50"/>
                  </a:lnTo>
                  <a:lnTo>
                    <a:pt x="17" y="63"/>
                  </a:lnTo>
                  <a:lnTo>
                    <a:pt x="14" y="75"/>
                  </a:lnTo>
                  <a:lnTo>
                    <a:pt x="9" y="87"/>
                  </a:lnTo>
                  <a:lnTo>
                    <a:pt x="1" y="97"/>
                  </a:lnTo>
                  <a:lnTo>
                    <a:pt x="0" y="98"/>
                  </a:lnTo>
                  <a:lnTo>
                    <a:pt x="0" y="99"/>
                  </a:lnTo>
                  <a:lnTo>
                    <a:pt x="0" y="100"/>
                  </a:lnTo>
                  <a:lnTo>
                    <a:pt x="1" y="100"/>
                  </a:lnTo>
                  <a:lnTo>
                    <a:pt x="3" y="99"/>
                  </a:lnTo>
                  <a:lnTo>
                    <a:pt x="7" y="95"/>
                  </a:lnTo>
                  <a:lnTo>
                    <a:pt x="12" y="89"/>
                  </a:lnTo>
                  <a:lnTo>
                    <a:pt x="17" y="80"/>
                  </a:lnTo>
                  <a:lnTo>
                    <a:pt x="20" y="72"/>
                  </a:lnTo>
                  <a:lnTo>
                    <a:pt x="22" y="64"/>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698"/>
            <p:cNvSpPr>
              <a:spLocks noChangeAspect="1"/>
            </p:cNvSpPr>
            <p:nvPr/>
          </p:nvSpPr>
          <p:spPr bwMode="auto">
            <a:xfrm>
              <a:off x="710" y="4115"/>
              <a:ext cx="33" cy="53"/>
            </a:xfrm>
            <a:custGeom>
              <a:avLst/>
              <a:gdLst>
                <a:gd name="T0" fmla="*/ 18 w 33"/>
                <a:gd name="T1" fmla="*/ 37 h 53"/>
                <a:gd name="T2" fmla="*/ 19 w 33"/>
                <a:gd name="T3" fmla="*/ 36 h 53"/>
                <a:gd name="T4" fmla="*/ 21 w 33"/>
                <a:gd name="T5" fmla="*/ 35 h 53"/>
                <a:gd name="T6" fmla="*/ 23 w 33"/>
                <a:gd name="T7" fmla="*/ 33 h 53"/>
                <a:gd name="T8" fmla="*/ 24 w 33"/>
                <a:gd name="T9" fmla="*/ 32 h 53"/>
                <a:gd name="T10" fmla="*/ 27 w 33"/>
                <a:gd name="T11" fmla="*/ 29 h 53"/>
                <a:gd name="T12" fmla="*/ 30 w 33"/>
                <a:gd name="T13" fmla="*/ 25 h 53"/>
                <a:gd name="T14" fmla="*/ 33 w 33"/>
                <a:gd name="T15" fmla="*/ 21 h 53"/>
                <a:gd name="T16" fmla="*/ 33 w 33"/>
                <a:gd name="T17" fmla="*/ 16 h 53"/>
                <a:gd name="T18" fmla="*/ 32 w 33"/>
                <a:gd name="T19" fmla="*/ 10 h 53"/>
                <a:gd name="T20" fmla="*/ 28 w 33"/>
                <a:gd name="T21" fmla="*/ 5 h 53"/>
                <a:gd name="T22" fmla="*/ 23 w 33"/>
                <a:gd name="T23" fmla="*/ 2 h 53"/>
                <a:gd name="T24" fmla="*/ 15 w 33"/>
                <a:gd name="T25" fmla="*/ 0 h 53"/>
                <a:gd name="T26" fmla="*/ 9 w 33"/>
                <a:gd name="T27" fmla="*/ 2 h 53"/>
                <a:gd name="T28" fmla="*/ 4 w 33"/>
                <a:gd name="T29" fmla="*/ 5 h 53"/>
                <a:gd name="T30" fmla="*/ 1 w 33"/>
                <a:gd name="T31" fmla="*/ 10 h 53"/>
                <a:gd name="T32" fmla="*/ 0 w 33"/>
                <a:gd name="T33" fmla="*/ 15 h 53"/>
                <a:gd name="T34" fmla="*/ 0 w 33"/>
                <a:gd name="T35" fmla="*/ 17 h 53"/>
                <a:gd name="T36" fmla="*/ 1 w 33"/>
                <a:gd name="T37" fmla="*/ 18 h 53"/>
                <a:gd name="T38" fmla="*/ 3 w 33"/>
                <a:gd name="T39" fmla="*/ 19 h 53"/>
                <a:gd name="T40" fmla="*/ 4 w 33"/>
                <a:gd name="T41" fmla="*/ 19 h 53"/>
                <a:gd name="T42" fmla="*/ 5 w 33"/>
                <a:gd name="T43" fmla="*/ 19 h 53"/>
                <a:gd name="T44" fmla="*/ 7 w 33"/>
                <a:gd name="T45" fmla="*/ 18 h 53"/>
                <a:gd name="T46" fmla="*/ 8 w 33"/>
                <a:gd name="T47" fmla="*/ 17 h 53"/>
                <a:gd name="T48" fmla="*/ 8 w 33"/>
                <a:gd name="T49" fmla="*/ 15 h 53"/>
                <a:gd name="T50" fmla="*/ 7 w 33"/>
                <a:gd name="T51" fmla="*/ 13 h 53"/>
                <a:gd name="T52" fmla="*/ 6 w 33"/>
                <a:gd name="T53" fmla="*/ 11 h 53"/>
                <a:gd name="T54" fmla="*/ 4 w 33"/>
                <a:gd name="T55" fmla="*/ 11 h 53"/>
                <a:gd name="T56" fmla="*/ 3 w 33"/>
                <a:gd name="T57" fmla="*/ 11 h 53"/>
                <a:gd name="T58" fmla="*/ 5 w 33"/>
                <a:gd name="T59" fmla="*/ 7 h 53"/>
                <a:gd name="T60" fmla="*/ 8 w 33"/>
                <a:gd name="T61" fmla="*/ 5 h 53"/>
                <a:gd name="T62" fmla="*/ 11 w 33"/>
                <a:gd name="T63" fmla="*/ 3 h 53"/>
                <a:gd name="T64" fmla="*/ 15 w 33"/>
                <a:gd name="T65" fmla="*/ 3 h 53"/>
                <a:gd name="T66" fmla="*/ 20 w 33"/>
                <a:gd name="T67" fmla="*/ 4 h 53"/>
                <a:gd name="T68" fmla="*/ 23 w 33"/>
                <a:gd name="T69" fmla="*/ 7 h 53"/>
                <a:gd name="T70" fmla="*/ 25 w 33"/>
                <a:gd name="T71" fmla="*/ 11 h 53"/>
                <a:gd name="T72" fmla="*/ 26 w 33"/>
                <a:gd name="T73" fmla="*/ 16 h 53"/>
                <a:gd name="T74" fmla="*/ 25 w 33"/>
                <a:gd name="T75" fmla="*/ 22 h 53"/>
                <a:gd name="T76" fmla="*/ 22 w 33"/>
                <a:gd name="T77" fmla="*/ 28 h 53"/>
                <a:gd name="T78" fmla="*/ 17 w 33"/>
                <a:gd name="T79" fmla="*/ 33 h 53"/>
                <a:gd name="T80" fmla="*/ 11 w 33"/>
                <a:gd name="T81" fmla="*/ 40 h 53"/>
                <a:gd name="T82" fmla="*/ 1 w 33"/>
                <a:gd name="T83" fmla="*/ 50 h 53"/>
                <a:gd name="T84" fmla="*/ 0 w 33"/>
                <a:gd name="T85" fmla="*/ 51 h 53"/>
                <a:gd name="T86" fmla="*/ 0 w 33"/>
                <a:gd name="T87" fmla="*/ 52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1 h 53"/>
                <a:gd name="T100" fmla="*/ 30 w 33"/>
                <a:gd name="T101" fmla="*/ 43 h 53"/>
                <a:gd name="T102" fmla="*/ 30 w 33"/>
                <a:gd name="T103" fmla="*/ 45 h 53"/>
                <a:gd name="T104" fmla="*/ 29 w 33"/>
                <a:gd name="T105" fmla="*/ 46 h 53"/>
                <a:gd name="T106" fmla="*/ 28 w 33"/>
                <a:gd name="T107" fmla="*/ 47 h 53"/>
                <a:gd name="T108" fmla="*/ 26 w 33"/>
                <a:gd name="T109" fmla="*/ 47 h 53"/>
                <a:gd name="T110" fmla="*/ 23 w 33"/>
                <a:gd name="T111" fmla="*/ 47 h 53"/>
                <a:gd name="T112" fmla="*/ 21 w 33"/>
                <a:gd name="T113" fmla="*/ 47 h 53"/>
                <a:gd name="T114" fmla="*/ 7 w 33"/>
                <a:gd name="T115" fmla="*/ 47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5"/>
                  </a:lnTo>
                  <a:lnTo>
                    <a:pt x="23" y="33"/>
                  </a:lnTo>
                  <a:lnTo>
                    <a:pt x="24" y="32"/>
                  </a:lnTo>
                  <a:lnTo>
                    <a:pt x="27" y="29"/>
                  </a:lnTo>
                  <a:lnTo>
                    <a:pt x="30" y="25"/>
                  </a:lnTo>
                  <a:lnTo>
                    <a:pt x="33" y="21"/>
                  </a:lnTo>
                  <a:lnTo>
                    <a:pt x="33" y="16"/>
                  </a:lnTo>
                  <a:lnTo>
                    <a:pt x="32" y="10"/>
                  </a:lnTo>
                  <a:lnTo>
                    <a:pt x="28" y="5"/>
                  </a:lnTo>
                  <a:lnTo>
                    <a:pt x="23" y="2"/>
                  </a:lnTo>
                  <a:lnTo>
                    <a:pt x="15" y="0"/>
                  </a:lnTo>
                  <a:lnTo>
                    <a:pt x="9" y="2"/>
                  </a:lnTo>
                  <a:lnTo>
                    <a:pt x="4" y="5"/>
                  </a:lnTo>
                  <a:lnTo>
                    <a:pt x="1" y="10"/>
                  </a:lnTo>
                  <a:lnTo>
                    <a:pt x="0" y="15"/>
                  </a:lnTo>
                  <a:lnTo>
                    <a:pt x="0" y="17"/>
                  </a:lnTo>
                  <a:lnTo>
                    <a:pt x="1" y="18"/>
                  </a:lnTo>
                  <a:lnTo>
                    <a:pt x="3" y="19"/>
                  </a:lnTo>
                  <a:lnTo>
                    <a:pt x="4" y="19"/>
                  </a:lnTo>
                  <a:lnTo>
                    <a:pt x="5" y="19"/>
                  </a:lnTo>
                  <a:lnTo>
                    <a:pt x="7" y="18"/>
                  </a:lnTo>
                  <a:lnTo>
                    <a:pt x="8" y="17"/>
                  </a:lnTo>
                  <a:lnTo>
                    <a:pt x="8" y="15"/>
                  </a:lnTo>
                  <a:lnTo>
                    <a:pt x="7" y="13"/>
                  </a:lnTo>
                  <a:lnTo>
                    <a:pt x="6" y="11"/>
                  </a:lnTo>
                  <a:lnTo>
                    <a:pt x="4" y="11"/>
                  </a:lnTo>
                  <a:lnTo>
                    <a:pt x="3" y="11"/>
                  </a:lnTo>
                  <a:lnTo>
                    <a:pt x="5" y="7"/>
                  </a:lnTo>
                  <a:lnTo>
                    <a:pt x="8" y="5"/>
                  </a:lnTo>
                  <a:lnTo>
                    <a:pt x="11" y="3"/>
                  </a:lnTo>
                  <a:lnTo>
                    <a:pt x="15" y="3"/>
                  </a:lnTo>
                  <a:lnTo>
                    <a:pt x="20" y="4"/>
                  </a:lnTo>
                  <a:lnTo>
                    <a:pt x="23" y="7"/>
                  </a:lnTo>
                  <a:lnTo>
                    <a:pt x="25" y="11"/>
                  </a:lnTo>
                  <a:lnTo>
                    <a:pt x="26" y="16"/>
                  </a:lnTo>
                  <a:lnTo>
                    <a:pt x="25" y="22"/>
                  </a:lnTo>
                  <a:lnTo>
                    <a:pt x="22" y="28"/>
                  </a:lnTo>
                  <a:lnTo>
                    <a:pt x="17" y="33"/>
                  </a:lnTo>
                  <a:lnTo>
                    <a:pt x="11" y="40"/>
                  </a:lnTo>
                  <a:lnTo>
                    <a:pt x="1" y="50"/>
                  </a:lnTo>
                  <a:lnTo>
                    <a:pt x="0" y="51"/>
                  </a:lnTo>
                  <a:lnTo>
                    <a:pt x="0" y="52"/>
                  </a:lnTo>
                  <a:lnTo>
                    <a:pt x="0" y="52"/>
                  </a:lnTo>
                  <a:lnTo>
                    <a:pt x="0" y="53"/>
                  </a:lnTo>
                  <a:lnTo>
                    <a:pt x="31" y="53"/>
                  </a:lnTo>
                  <a:lnTo>
                    <a:pt x="33" y="39"/>
                  </a:lnTo>
                  <a:lnTo>
                    <a:pt x="31" y="39"/>
                  </a:lnTo>
                  <a:lnTo>
                    <a:pt x="31" y="41"/>
                  </a:lnTo>
                  <a:lnTo>
                    <a:pt x="30" y="43"/>
                  </a:lnTo>
                  <a:lnTo>
                    <a:pt x="30" y="45"/>
                  </a:lnTo>
                  <a:lnTo>
                    <a:pt x="29" y="46"/>
                  </a:lnTo>
                  <a:lnTo>
                    <a:pt x="28" y="47"/>
                  </a:lnTo>
                  <a:lnTo>
                    <a:pt x="26" y="47"/>
                  </a:lnTo>
                  <a:lnTo>
                    <a:pt x="23" y="47"/>
                  </a:lnTo>
                  <a:lnTo>
                    <a:pt x="21" y="47"/>
                  </a:lnTo>
                  <a:lnTo>
                    <a:pt x="7" y="47"/>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699"/>
            <p:cNvSpPr>
              <a:spLocks noChangeAspect="1"/>
            </p:cNvSpPr>
            <p:nvPr/>
          </p:nvSpPr>
          <p:spPr bwMode="auto">
            <a:xfrm>
              <a:off x="752" y="4115"/>
              <a:ext cx="37" cy="55"/>
            </a:xfrm>
            <a:custGeom>
              <a:avLst/>
              <a:gdLst>
                <a:gd name="T0" fmla="*/ 36 w 37"/>
                <a:gd name="T1" fmla="*/ 5 h 55"/>
                <a:gd name="T2" fmla="*/ 37 w 37"/>
                <a:gd name="T3" fmla="*/ 4 h 55"/>
                <a:gd name="T4" fmla="*/ 37 w 37"/>
                <a:gd name="T5" fmla="*/ 2 h 55"/>
                <a:gd name="T6" fmla="*/ 17 w 37"/>
                <a:gd name="T7" fmla="*/ 2 h 55"/>
                <a:gd name="T8" fmla="*/ 10 w 37"/>
                <a:gd name="T9" fmla="*/ 2 h 55"/>
                <a:gd name="T10" fmla="*/ 8 w 37"/>
                <a:gd name="T11" fmla="*/ 2 h 55"/>
                <a:gd name="T12" fmla="*/ 6 w 37"/>
                <a:gd name="T13" fmla="*/ 1 h 55"/>
                <a:gd name="T14" fmla="*/ 6 w 37"/>
                <a:gd name="T15" fmla="*/ 0 h 55"/>
                <a:gd name="T16" fmla="*/ 6 w 37"/>
                <a:gd name="T17" fmla="*/ 0 h 55"/>
                <a:gd name="T18" fmla="*/ 3 w 37"/>
                <a:gd name="T19" fmla="*/ 0 h 55"/>
                <a:gd name="T20" fmla="*/ 0 w 37"/>
                <a:gd name="T21" fmla="*/ 16 h 55"/>
                <a:gd name="T22" fmla="*/ 3 w 37"/>
                <a:gd name="T23" fmla="*/ 16 h 55"/>
                <a:gd name="T24" fmla="*/ 3 w 37"/>
                <a:gd name="T25" fmla="*/ 15 h 55"/>
                <a:gd name="T26" fmla="*/ 4 w 37"/>
                <a:gd name="T27" fmla="*/ 13 h 55"/>
                <a:gd name="T28" fmla="*/ 4 w 37"/>
                <a:gd name="T29" fmla="*/ 10 h 55"/>
                <a:gd name="T30" fmla="*/ 5 w 37"/>
                <a:gd name="T31" fmla="*/ 9 h 55"/>
                <a:gd name="T32" fmla="*/ 7 w 37"/>
                <a:gd name="T33" fmla="*/ 9 h 55"/>
                <a:gd name="T34" fmla="*/ 9 w 37"/>
                <a:gd name="T35" fmla="*/ 9 h 55"/>
                <a:gd name="T36" fmla="*/ 11 w 37"/>
                <a:gd name="T37" fmla="*/ 9 h 55"/>
                <a:gd name="T38" fmla="*/ 13 w 37"/>
                <a:gd name="T39" fmla="*/ 9 h 55"/>
                <a:gd name="T40" fmla="*/ 30 w 37"/>
                <a:gd name="T41" fmla="*/ 9 h 55"/>
                <a:gd name="T42" fmla="*/ 22 w 37"/>
                <a:gd name="T43" fmla="*/ 20 h 55"/>
                <a:gd name="T44" fmla="*/ 16 w 37"/>
                <a:gd name="T45" fmla="*/ 29 h 55"/>
                <a:gd name="T46" fmla="*/ 13 w 37"/>
                <a:gd name="T47" fmla="*/ 37 h 55"/>
                <a:gd name="T48" fmla="*/ 11 w 37"/>
                <a:gd name="T49" fmla="*/ 45 h 55"/>
                <a:gd name="T50" fmla="*/ 11 w 37"/>
                <a:gd name="T51" fmla="*/ 51 h 55"/>
                <a:gd name="T52" fmla="*/ 11 w 37"/>
                <a:gd name="T53" fmla="*/ 52 h 55"/>
                <a:gd name="T54" fmla="*/ 11 w 37"/>
                <a:gd name="T55" fmla="*/ 53 h 55"/>
                <a:gd name="T56" fmla="*/ 12 w 37"/>
                <a:gd name="T57" fmla="*/ 55 h 55"/>
                <a:gd name="T58" fmla="*/ 15 w 37"/>
                <a:gd name="T59" fmla="*/ 55 h 55"/>
                <a:gd name="T60" fmla="*/ 17 w 37"/>
                <a:gd name="T61" fmla="*/ 55 h 55"/>
                <a:gd name="T62" fmla="*/ 18 w 37"/>
                <a:gd name="T63" fmla="*/ 53 h 55"/>
                <a:gd name="T64" fmla="*/ 18 w 37"/>
                <a:gd name="T65" fmla="*/ 52 h 55"/>
                <a:gd name="T66" fmla="*/ 18 w 37"/>
                <a:gd name="T67" fmla="*/ 51 h 55"/>
                <a:gd name="T68" fmla="*/ 18 w 37"/>
                <a:gd name="T69" fmla="*/ 47 h 55"/>
                <a:gd name="T70" fmla="*/ 19 w 37"/>
                <a:gd name="T71" fmla="*/ 39 h 55"/>
                <a:gd name="T72" fmla="*/ 20 w 37"/>
                <a:gd name="T73" fmla="*/ 31 h 55"/>
                <a:gd name="T74" fmla="*/ 22 w 37"/>
                <a:gd name="T75" fmla="*/ 25 h 55"/>
                <a:gd name="T76" fmla="*/ 24 w 37"/>
                <a:gd name="T77" fmla="*/ 21 h 55"/>
                <a:gd name="T78" fmla="*/ 36 w 37"/>
                <a:gd name="T79" fmla="*/ 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55">
                  <a:moveTo>
                    <a:pt x="36" y="5"/>
                  </a:moveTo>
                  <a:lnTo>
                    <a:pt x="37" y="4"/>
                  </a:lnTo>
                  <a:lnTo>
                    <a:pt x="37" y="2"/>
                  </a:lnTo>
                  <a:lnTo>
                    <a:pt x="17" y="2"/>
                  </a:lnTo>
                  <a:lnTo>
                    <a:pt x="10" y="2"/>
                  </a:lnTo>
                  <a:lnTo>
                    <a:pt x="8" y="2"/>
                  </a:lnTo>
                  <a:lnTo>
                    <a:pt x="6" y="1"/>
                  </a:lnTo>
                  <a:lnTo>
                    <a:pt x="6" y="0"/>
                  </a:lnTo>
                  <a:lnTo>
                    <a:pt x="6" y="0"/>
                  </a:lnTo>
                  <a:lnTo>
                    <a:pt x="3" y="0"/>
                  </a:lnTo>
                  <a:lnTo>
                    <a:pt x="0" y="16"/>
                  </a:lnTo>
                  <a:lnTo>
                    <a:pt x="3" y="16"/>
                  </a:lnTo>
                  <a:lnTo>
                    <a:pt x="3" y="15"/>
                  </a:lnTo>
                  <a:lnTo>
                    <a:pt x="4" y="13"/>
                  </a:lnTo>
                  <a:lnTo>
                    <a:pt x="4" y="10"/>
                  </a:lnTo>
                  <a:lnTo>
                    <a:pt x="5" y="9"/>
                  </a:lnTo>
                  <a:lnTo>
                    <a:pt x="7" y="9"/>
                  </a:lnTo>
                  <a:lnTo>
                    <a:pt x="9" y="9"/>
                  </a:lnTo>
                  <a:lnTo>
                    <a:pt x="11" y="9"/>
                  </a:lnTo>
                  <a:lnTo>
                    <a:pt x="13" y="9"/>
                  </a:lnTo>
                  <a:lnTo>
                    <a:pt x="30" y="9"/>
                  </a:lnTo>
                  <a:lnTo>
                    <a:pt x="22" y="20"/>
                  </a:lnTo>
                  <a:lnTo>
                    <a:pt x="16" y="29"/>
                  </a:lnTo>
                  <a:lnTo>
                    <a:pt x="13" y="37"/>
                  </a:lnTo>
                  <a:lnTo>
                    <a:pt x="11" y="45"/>
                  </a:lnTo>
                  <a:lnTo>
                    <a:pt x="11" y="51"/>
                  </a:lnTo>
                  <a:lnTo>
                    <a:pt x="11" y="52"/>
                  </a:lnTo>
                  <a:lnTo>
                    <a:pt x="11" y="53"/>
                  </a:lnTo>
                  <a:lnTo>
                    <a:pt x="12" y="55"/>
                  </a:lnTo>
                  <a:lnTo>
                    <a:pt x="15" y="55"/>
                  </a:lnTo>
                  <a:lnTo>
                    <a:pt x="17" y="55"/>
                  </a:lnTo>
                  <a:lnTo>
                    <a:pt x="18" y="53"/>
                  </a:lnTo>
                  <a:lnTo>
                    <a:pt x="18" y="52"/>
                  </a:lnTo>
                  <a:lnTo>
                    <a:pt x="18" y="51"/>
                  </a:lnTo>
                  <a:lnTo>
                    <a:pt x="18" y="47"/>
                  </a:lnTo>
                  <a:lnTo>
                    <a:pt x="19" y="39"/>
                  </a:lnTo>
                  <a:lnTo>
                    <a:pt x="20" y="31"/>
                  </a:lnTo>
                  <a:lnTo>
                    <a:pt x="22" y="25"/>
                  </a:lnTo>
                  <a:lnTo>
                    <a:pt x="24" y="21"/>
                  </a:lnTo>
                  <a:lnTo>
                    <a:pt x="36"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700"/>
            <p:cNvSpPr>
              <a:spLocks noChangeAspect="1" noEditPoints="1"/>
            </p:cNvSpPr>
            <p:nvPr/>
          </p:nvSpPr>
          <p:spPr bwMode="auto">
            <a:xfrm>
              <a:off x="797" y="4134"/>
              <a:ext cx="9" cy="34"/>
            </a:xfrm>
            <a:custGeom>
              <a:avLst/>
              <a:gdLst>
                <a:gd name="T0" fmla="*/ 9 w 9"/>
                <a:gd name="T1" fmla="*/ 5 h 34"/>
                <a:gd name="T2" fmla="*/ 9 w 9"/>
                <a:gd name="T3" fmla="*/ 3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8 h 34"/>
                <a:gd name="T22" fmla="*/ 3 w 9"/>
                <a:gd name="T23" fmla="*/ 9 h 34"/>
                <a:gd name="T24" fmla="*/ 5 w 9"/>
                <a:gd name="T25" fmla="*/ 9 h 34"/>
                <a:gd name="T26" fmla="*/ 7 w 9"/>
                <a:gd name="T27" fmla="*/ 9 h 34"/>
                <a:gd name="T28" fmla="*/ 8 w 9"/>
                <a:gd name="T29" fmla="*/ 8 h 34"/>
                <a:gd name="T30" fmla="*/ 9 w 9"/>
                <a:gd name="T31" fmla="*/ 6 h 34"/>
                <a:gd name="T32" fmla="*/ 9 w 9"/>
                <a:gd name="T33" fmla="*/ 5 h 34"/>
                <a:gd name="T34" fmla="*/ 9 w 9"/>
                <a:gd name="T35" fmla="*/ 30 h 34"/>
                <a:gd name="T36" fmla="*/ 9 w 9"/>
                <a:gd name="T37" fmla="*/ 28 h 34"/>
                <a:gd name="T38" fmla="*/ 8 w 9"/>
                <a:gd name="T39" fmla="*/ 27 h 34"/>
                <a:gd name="T40" fmla="*/ 7 w 9"/>
                <a:gd name="T41" fmla="*/ 26 h 34"/>
                <a:gd name="T42" fmla="*/ 5 w 9"/>
                <a:gd name="T43" fmla="*/ 26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2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5"/>
                  </a:moveTo>
                  <a:lnTo>
                    <a:pt x="9" y="3"/>
                  </a:lnTo>
                  <a:lnTo>
                    <a:pt x="8" y="1"/>
                  </a:lnTo>
                  <a:lnTo>
                    <a:pt x="7" y="0"/>
                  </a:lnTo>
                  <a:lnTo>
                    <a:pt x="5" y="0"/>
                  </a:lnTo>
                  <a:lnTo>
                    <a:pt x="3" y="0"/>
                  </a:lnTo>
                  <a:lnTo>
                    <a:pt x="2" y="1"/>
                  </a:lnTo>
                  <a:lnTo>
                    <a:pt x="1" y="3"/>
                  </a:lnTo>
                  <a:lnTo>
                    <a:pt x="0" y="4"/>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4"/>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701"/>
            <p:cNvSpPr>
              <a:spLocks noChangeAspect="1"/>
            </p:cNvSpPr>
            <p:nvPr/>
          </p:nvSpPr>
          <p:spPr bwMode="auto">
            <a:xfrm>
              <a:off x="1017" y="4099"/>
              <a:ext cx="40" cy="69"/>
            </a:xfrm>
            <a:custGeom>
              <a:avLst/>
              <a:gdLst>
                <a:gd name="T0" fmla="*/ 8 w 40"/>
                <a:gd name="T1" fmla="*/ 25 h 69"/>
                <a:gd name="T2" fmla="*/ 0 w 40"/>
                <a:gd name="T3" fmla="*/ 25 h 69"/>
                <a:gd name="T4" fmla="*/ 0 w 40"/>
                <a:gd name="T5" fmla="*/ 30 h 69"/>
                <a:gd name="T6" fmla="*/ 8 w 40"/>
                <a:gd name="T7" fmla="*/ 30 h 69"/>
                <a:gd name="T8" fmla="*/ 8 w 40"/>
                <a:gd name="T9" fmla="*/ 65 h 69"/>
                <a:gd name="T10" fmla="*/ 1 w 40"/>
                <a:gd name="T11" fmla="*/ 65 h 69"/>
                <a:gd name="T12" fmla="*/ 1 w 40"/>
                <a:gd name="T13" fmla="*/ 69 h 69"/>
                <a:gd name="T14" fmla="*/ 7 w 40"/>
                <a:gd name="T15" fmla="*/ 69 h 69"/>
                <a:gd name="T16" fmla="*/ 14 w 40"/>
                <a:gd name="T17" fmla="*/ 69 h 69"/>
                <a:gd name="T18" fmla="*/ 17 w 40"/>
                <a:gd name="T19" fmla="*/ 69 h 69"/>
                <a:gd name="T20" fmla="*/ 20 w 40"/>
                <a:gd name="T21" fmla="*/ 69 h 69"/>
                <a:gd name="T22" fmla="*/ 24 w 40"/>
                <a:gd name="T23" fmla="*/ 69 h 69"/>
                <a:gd name="T24" fmla="*/ 27 w 40"/>
                <a:gd name="T25" fmla="*/ 69 h 69"/>
                <a:gd name="T26" fmla="*/ 27 w 40"/>
                <a:gd name="T27" fmla="*/ 65 h 69"/>
                <a:gd name="T28" fmla="*/ 19 w 40"/>
                <a:gd name="T29" fmla="*/ 65 h 69"/>
                <a:gd name="T30" fmla="*/ 19 w 40"/>
                <a:gd name="T31" fmla="*/ 30 h 69"/>
                <a:gd name="T32" fmla="*/ 30 w 40"/>
                <a:gd name="T33" fmla="*/ 30 h 69"/>
                <a:gd name="T34" fmla="*/ 30 w 40"/>
                <a:gd name="T35" fmla="*/ 25 h 69"/>
                <a:gd name="T36" fmla="*/ 18 w 40"/>
                <a:gd name="T37" fmla="*/ 25 h 69"/>
                <a:gd name="T38" fmla="*/ 18 w 40"/>
                <a:gd name="T39" fmla="*/ 15 h 69"/>
                <a:gd name="T40" fmla="*/ 18 w 40"/>
                <a:gd name="T41" fmla="*/ 11 h 69"/>
                <a:gd name="T42" fmla="*/ 19 w 40"/>
                <a:gd name="T43" fmla="*/ 9 h 69"/>
                <a:gd name="T44" fmla="*/ 21 w 40"/>
                <a:gd name="T45" fmla="*/ 7 h 69"/>
                <a:gd name="T46" fmla="*/ 22 w 40"/>
                <a:gd name="T47" fmla="*/ 5 h 69"/>
                <a:gd name="T48" fmla="*/ 24 w 40"/>
                <a:gd name="T49" fmla="*/ 4 h 69"/>
                <a:gd name="T50" fmla="*/ 25 w 40"/>
                <a:gd name="T51" fmla="*/ 4 h 69"/>
                <a:gd name="T52" fmla="*/ 27 w 40"/>
                <a:gd name="T53" fmla="*/ 3 h 69"/>
                <a:gd name="T54" fmla="*/ 28 w 40"/>
                <a:gd name="T55" fmla="*/ 3 h 69"/>
                <a:gd name="T56" fmla="*/ 30 w 40"/>
                <a:gd name="T57" fmla="*/ 4 h 69"/>
                <a:gd name="T58" fmla="*/ 28 w 40"/>
                <a:gd name="T59" fmla="*/ 6 h 69"/>
                <a:gd name="T60" fmla="*/ 27 w 40"/>
                <a:gd name="T61" fmla="*/ 8 h 69"/>
                <a:gd name="T62" fmla="*/ 28 w 40"/>
                <a:gd name="T63" fmla="*/ 11 h 69"/>
                <a:gd name="T64" fmla="*/ 30 w 40"/>
                <a:gd name="T65" fmla="*/ 13 h 69"/>
                <a:gd name="T66" fmla="*/ 32 w 40"/>
                <a:gd name="T67" fmla="*/ 14 h 69"/>
                <a:gd name="T68" fmla="*/ 34 w 40"/>
                <a:gd name="T69" fmla="*/ 15 h 69"/>
                <a:gd name="T70" fmla="*/ 36 w 40"/>
                <a:gd name="T71" fmla="*/ 14 h 69"/>
                <a:gd name="T72" fmla="*/ 38 w 40"/>
                <a:gd name="T73" fmla="*/ 13 h 69"/>
                <a:gd name="T74" fmla="*/ 39 w 40"/>
                <a:gd name="T75" fmla="*/ 11 h 69"/>
                <a:gd name="T76" fmla="*/ 40 w 40"/>
                <a:gd name="T77" fmla="*/ 8 h 69"/>
                <a:gd name="T78" fmla="*/ 39 w 40"/>
                <a:gd name="T79" fmla="*/ 5 h 69"/>
                <a:gd name="T80" fmla="*/ 37 w 40"/>
                <a:gd name="T81" fmla="*/ 2 h 69"/>
                <a:gd name="T82" fmla="*/ 33 w 40"/>
                <a:gd name="T83" fmla="*/ 0 h 69"/>
                <a:gd name="T84" fmla="*/ 28 w 40"/>
                <a:gd name="T85" fmla="*/ 0 h 69"/>
                <a:gd name="T86" fmla="*/ 21 w 40"/>
                <a:gd name="T87" fmla="*/ 1 h 69"/>
                <a:gd name="T88" fmla="*/ 14 w 40"/>
                <a:gd name="T89" fmla="*/ 3 h 69"/>
                <a:gd name="T90" fmla="*/ 10 w 40"/>
                <a:gd name="T91" fmla="*/ 8 h 69"/>
                <a:gd name="T92" fmla="*/ 8 w 40"/>
                <a:gd name="T93" fmla="*/ 15 h 69"/>
                <a:gd name="T94" fmla="*/ 8 w 40"/>
                <a:gd name="T95"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69">
                  <a:moveTo>
                    <a:pt x="8" y="25"/>
                  </a:moveTo>
                  <a:lnTo>
                    <a:pt x="0" y="25"/>
                  </a:lnTo>
                  <a:lnTo>
                    <a:pt x="0" y="30"/>
                  </a:lnTo>
                  <a:lnTo>
                    <a:pt x="8" y="30"/>
                  </a:lnTo>
                  <a:lnTo>
                    <a:pt x="8" y="65"/>
                  </a:lnTo>
                  <a:lnTo>
                    <a:pt x="1" y="65"/>
                  </a:lnTo>
                  <a:lnTo>
                    <a:pt x="1" y="69"/>
                  </a:lnTo>
                  <a:lnTo>
                    <a:pt x="7" y="69"/>
                  </a:lnTo>
                  <a:lnTo>
                    <a:pt x="14" y="69"/>
                  </a:lnTo>
                  <a:lnTo>
                    <a:pt x="17" y="69"/>
                  </a:lnTo>
                  <a:lnTo>
                    <a:pt x="20" y="69"/>
                  </a:lnTo>
                  <a:lnTo>
                    <a:pt x="24" y="69"/>
                  </a:lnTo>
                  <a:lnTo>
                    <a:pt x="27" y="69"/>
                  </a:lnTo>
                  <a:lnTo>
                    <a:pt x="27" y="65"/>
                  </a:lnTo>
                  <a:lnTo>
                    <a:pt x="19" y="65"/>
                  </a:lnTo>
                  <a:lnTo>
                    <a:pt x="19" y="30"/>
                  </a:lnTo>
                  <a:lnTo>
                    <a:pt x="30" y="30"/>
                  </a:lnTo>
                  <a:lnTo>
                    <a:pt x="30" y="25"/>
                  </a:lnTo>
                  <a:lnTo>
                    <a:pt x="18" y="25"/>
                  </a:lnTo>
                  <a:lnTo>
                    <a:pt x="18" y="15"/>
                  </a:lnTo>
                  <a:lnTo>
                    <a:pt x="18" y="11"/>
                  </a:lnTo>
                  <a:lnTo>
                    <a:pt x="19" y="9"/>
                  </a:lnTo>
                  <a:lnTo>
                    <a:pt x="21" y="7"/>
                  </a:lnTo>
                  <a:lnTo>
                    <a:pt x="22" y="5"/>
                  </a:lnTo>
                  <a:lnTo>
                    <a:pt x="24" y="4"/>
                  </a:lnTo>
                  <a:lnTo>
                    <a:pt x="25" y="4"/>
                  </a:lnTo>
                  <a:lnTo>
                    <a:pt x="27" y="3"/>
                  </a:lnTo>
                  <a:lnTo>
                    <a:pt x="28" y="3"/>
                  </a:lnTo>
                  <a:lnTo>
                    <a:pt x="30" y="4"/>
                  </a:lnTo>
                  <a:lnTo>
                    <a:pt x="28" y="6"/>
                  </a:lnTo>
                  <a:lnTo>
                    <a:pt x="27" y="8"/>
                  </a:lnTo>
                  <a:lnTo>
                    <a:pt x="28" y="11"/>
                  </a:lnTo>
                  <a:lnTo>
                    <a:pt x="30" y="13"/>
                  </a:lnTo>
                  <a:lnTo>
                    <a:pt x="32" y="14"/>
                  </a:lnTo>
                  <a:lnTo>
                    <a:pt x="34" y="15"/>
                  </a:lnTo>
                  <a:lnTo>
                    <a:pt x="36" y="14"/>
                  </a:lnTo>
                  <a:lnTo>
                    <a:pt x="38" y="13"/>
                  </a:lnTo>
                  <a:lnTo>
                    <a:pt x="39" y="11"/>
                  </a:lnTo>
                  <a:lnTo>
                    <a:pt x="40" y="8"/>
                  </a:lnTo>
                  <a:lnTo>
                    <a:pt x="39" y="5"/>
                  </a:lnTo>
                  <a:lnTo>
                    <a:pt x="37" y="2"/>
                  </a:lnTo>
                  <a:lnTo>
                    <a:pt x="33" y="0"/>
                  </a:lnTo>
                  <a:lnTo>
                    <a:pt x="28" y="0"/>
                  </a:lnTo>
                  <a:lnTo>
                    <a:pt x="21" y="1"/>
                  </a:lnTo>
                  <a:lnTo>
                    <a:pt x="14" y="3"/>
                  </a:lnTo>
                  <a:lnTo>
                    <a:pt x="10" y="8"/>
                  </a:lnTo>
                  <a:lnTo>
                    <a:pt x="8" y="15"/>
                  </a:lnTo>
                  <a:lnTo>
                    <a:pt x="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702"/>
            <p:cNvSpPr>
              <a:spLocks noChangeAspect="1" noEditPoints="1"/>
            </p:cNvSpPr>
            <p:nvPr/>
          </p:nvSpPr>
          <p:spPr bwMode="auto">
            <a:xfrm>
              <a:off x="1051" y="4123"/>
              <a:ext cx="51" cy="46"/>
            </a:xfrm>
            <a:custGeom>
              <a:avLst/>
              <a:gdLst>
                <a:gd name="T0" fmla="*/ 51 w 51"/>
                <a:gd name="T1" fmla="*/ 24 h 46"/>
                <a:gd name="T2" fmla="*/ 50 w 51"/>
                <a:gd name="T3" fmla="*/ 14 h 46"/>
                <a:gd name="T4" fmla="*/ 45 w 51"/>
                <a:gd name="T5" fmla="*/ 7 h 46"/>
                <a:gd name="T6" fmla="*/ 37 w 51"/>
                <a:gd name="T7" fmla="*/ 2 h 46"/>
                <a:gd name="T8" fmla="*/ 26 w 51"/>
                <a:gd name="T9" fmla="*/ 0 h 46"/>
                <a:gd name="T10" fmla="*/ 15 w 51"/>
                <a:gd name="T11" fmla="*/ 2 h 46"/>
                <a:gd name="T12" fmla="*/ 7 w 51"/>
                <a:gd name="T13" fmla="*/ 7 h 46"/>
                <a:gd name="T14" fmla="*/ 2 w 51"/>
                <a:gd name="T15" fmla="*/ 14 h 46"/>
                <a:gd name="T16" fmla="*/ 0 w 51"/>
                <a:gd name="T17" fmla="*/ 24 h 46"/>
                <a:gd name="T18" fmla="*/ 2 w 51"/>
                <a:gd name="T19" fmla="*/ 32 h 46"/>
                <a:gd name="T20" fmla="*/ 7 w 51"/>
                <a:gd name="T21" fmla="*/ 40 h 46"/>
                <a:gd name="T22" fmla="*/ 15 w 51"/>
                <a:gd name="T23" fmla="*/ 44 h 46"/>
                <a:gd name="T24" fmla="*/ 26 w 51"/>
                <a:gd name="T25" fmla="*/ 46 h 46"/>
                <a:gd name="T26" fmla="*/ 37 w 51"/>
                <a:gd name="T27" fmla="*/ 44 h 46"/>
                <a:gd name="T28" fmla="*/ 45 w 51"/>
                <a:gd name="T29" fmla="*/ 39 h 46"/>
                <a:gd name="T30" fmla="*/ 50 w 51"/>
                <a:gd name="T31" fmla="*/ 32 h 46"/>
                <a:gd name="T32" fmla="*/ 51 w 51"/>
                <a:gd name="T33" fmla="*/ 24 h 46"/>
                <a:gd name="T34" fmla="*/ 26 w 51"/>
                <a:gd name="T35" fmla="*/ 42 h 46"/>
                <a:gd name="T36" fmla="*/ 22 w 51"/>
                <a:gd name="T37" fmla="*/ 42 h 46"/>
                <a:gd name="T38" fmla="*/ 19 w 51"/>
                <a:gd name="T39" fmla="*/ 40 h 46"/>
                <a:gd name="T40" fmla="*/ 16 w 51"/>
                <a:gd name="T41" fmla="*/ 38 h 46"/>
                <a:gd name="T42" fmla="*/ 15 w 51"/>
                <a:gd name="T43" fmla="*/ 36 h 46"/>
                <a:gd name="T44" fmla="*/ 14 w 51"/>
                <a:gd name="T45" fmla="*/ 33 h 46"/>
                <a:gd name="T46" fmla="*/ 13 w 51"/>
                <a:gd name="T47" fmla="*/ 29 h 46"/>
                <a:gd name="T48" fmla="*/ 13 w 51"/>
                <a:gd name="T49" fmla="*/ 26 h 46"/>
                <a:gd name="T50" fmla="*/ 13 w 51"/>
                <a:gd name="T51" fmla="*/ 23 h 46"/>
                <a:gd name="T52" fmla="*/ 13 w 51"/>
                <a:gd name="T53" fmla="*/ 19 h 46"/>
                <a:gd name="T54" fmla="*/ 13 w 51"/>
                <a:gd name="T55" fmla="*/ 16 h 46"/>
                <a:gd name="T56" fmla="*/ 14 w 51"/>
                <a:gd name="T57" fmla="*/ 12 h 46"/>
                <a:gd name="T58" fmla="*/ 15 w 51"/>
                <a:gd name="T59" fmla="*/ 10 h 46"/>
                <a:gd name="T60" fmla="*/ 17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7 h 46"/>
                <a:gd name="T74" fmla="*/ 36 w 51"/>
                <a:gd name="T75" fmla="*/ 9 h 46"/>
                <a:gd name="T76" fmla="*/ 38 w 51"/>
                <a:gd name="T77" fmla="*/ 12 h 46"/>
                <a:gd name="T78" fmla="*/ 38 w 51"/>
                <a:gd name="T79" fmla="*/ 15 h 46"/>
                <a:gd name="T80" fmla="*/ 38 w 51"/>
                <a:gd name="T81" fmla="*/ 19 h 46"/>
                <a:gd name="T82" fmla="*/ 39 w 51"/>
                <a:gd name="T83" fmla="*/ 23 h 46"/>
                <a:gd name="T84" fmla="*/ 38 w 51"/>
                <a:gd name="T85" fmla="*/ 26 h 46"/>
                <a:gd name="T86" fmla="*/ 38 w 51"/>
                <a:gd name="T87" fmla="*/ 29 h 46"/>
                <a:gd name="T88" fmla="*/ 38 w 51"/>
                <a:gd name="T89" fmla="*/ 33 h 46"/>
                <a:gd name="T90" fmla="*/ 37 w 51"/>
                <a:gd name="T91" fmla="*/ 36 h 46"/>
                <a:gd name="T92" fmla="*/ 35 w 51"/>
                <a:gd name="T93" fmla="*/ 38 h 46"/>
                <a:gd name="T94" fmla="*/ 33 w 51"/>
                <a:gd name="T95" fmla="*/ 40 h 46"/>
                <a:gd name="T96" fmla="*/ 30 w 51"/>
                <a:gd name="T97" fmla="*/ 42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4"/>
                  </a:moveTo>
                  <a:lnTo>
                    <a:pt x="50" y="14"/>
                  </a:lnTo>
                  <a:lnTo>
                    <a:pt x="45" y="7"/>
                  </a:lnTo>
                  <a:lnTo>
                    <a:pt x="37" y="2"/>
                  </a:lnTo>
                  <a:lnTo>
                    <a:pt x="26" y="0"/>
                  </a:lnTo>
                  <a:lnTo>
                    <a:pt x="15" y="2"/>
                  </a:lnTo>
                  <a:lnTo>
                    <a:pt x="7" y="7"/>
                  </a:lnTo>
                  <a:lnTo>
                    <a:pt x="2" y="14"/>
                  </a:lnTo>
                  <a:lnTo>
                    <a:pt x="0" y="24"/>
                  </a:lnTo>
                  <a:lnTo>
                    <a:pt x="2" y="32"/>
                  </a:lnTo>
                  <a:lnTo>
                    <a:pt x="7" y="40"/>
                  </a:lnTo>
                  <a:lnTo>
                    <a:pt x="15" y="44"/>
                  </a:lnTo>
                  <a:lnTo>
                    <a:pt x="26" y="46"/>
                  </a:lnTo>
                  <a:lnTo>
                    <a:pt x="37" y="44"/>
                  </a:lnTo>
                  <a:lnTo>
                    <a:pt x="45" y="39"/>
                  </a:lnTo>
                  <a:lnTo>
                    <a:pt x="50" y="32"/>
                  </a:lnTo>
                  <a:lnTo>
                    <a:pt x="51" y="24"/>
                  </a:lnTo>
                  <a:close/>
                  <a:moveTo>
                    <a:pt x="26" y="42"/>
                  </a:moveTo>
                  <a:lnTo>
                    <a:pt x="22" y="42"/>
                  </a:lnTo>
                  <a:lnTo>
                    <a:pt x="19" y="40"/>
                  </a:lnTo>
                  <a:lnTo>
                    <a:pt x="16" y="38"/>
                  </a:lnTo>
                  <a:lnTo>
                    <a:pt x="15" y="36"/>
                  </a:lnTo>
                  <a:lnTo>
                    <a:pt x="14" y="33"/>
                  </a:lnTo>
                  <a:lnTo>
                    <a:pt x="13" y="29"/>
                  </a:lnTo>
                  <a:lnTo>
                    <a:pt x="13" y="26"/>
                  </a:lnTo>
                  <a:lnTo>
                    <a:pt x="13" y="23"/>
                  </a:lnTo>
                  <a:lnTo>
                    <a:pt x="13" y="19"/>
                  </a:lnTo>
                  <a:lnTo>
                    <a:pt x="13" y="16"/>
                  </a:lnTo>
                  <a:lnTo>
                    <a:pt x="14" y="12"/>
                  </a:lnTo>
                  <a:lnTo>
                    <a:pt x="15" y="10"/>
                  </a:lnTo>
                  <a:lnTo>
                    <a:pt x="17" y="7"/>
                  </a:lnTo>
                  <a:lnTo>
                    <a:pt x="19" y="5"/>
                  </a:lnTo>
                  <a:lnTo>
                    <a:pt x="22" y="4"/>
                  </a:lnTo>
                  <a:lnTo>
                    <a:pt x="26" y="4"/>
                  </a:lnTo>
                  <a:lnTo>
                    <a:pt x="29" y="4"/>
                  </a:lnTo>
                  <a:lnTo>
                    <a:pt x="32" y="5"/>
                  </a:lnTo>
                  <a:lnTo>
                    <a:pt x="34" y="7"/>
                  </a:lnTo>
                  <a:lnTo>
                    <a:pt x="36" y="9"/>
                  </a:lnTo>
                  <a:lnTo>
                    <a:pt x="38" y="12"/>
                  </a:lnTo>
                  <a:lnTo>
                    <a:pt x="38" y="15"/>
                  </a:lnTo>
                  <a:lnTo>
                    <a:pt x="38" y="19"/>
                  </a:lnTo>
                  <a:lnTo>
                    <a:pt x="39" y="23"/>
                  </a:lnTo>
                  <a:lnTo>
                    <a:pt x="38" y="26"/>
                  </a:lnTo>
                  <a:lnTo>
                    <a:pt x="38" y="29"/>
                  </a:lnTo>
                  <a:lnTo>
                    <a:pt x="38" y="33"/>
                  </a:lnTo>
                  <a:lnTo>
                    <a:pt x="37" y="36"/>
                  </a:lnTo>
                  <a:lnTo>
                    <a:pt x="35" y="38"/>
                  </a:lnTo>
                  <a:lnTo>
                    <a:pt x="33" y="40"/>
                  </a:lnTo>
                  <a:lnTo>
                    <a:pt x="30" y="42"/>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703"/>
            <p:cNvSpPr>
              <a:spLocks noChangeAspect="1"/>
            </p:cNvSpPr>
            <p:nvPr/>
          </p:nvSpPr>
          <p:spPr bwMode="auto">
            <a:xfrm>
              <a:off x="1109" y="4124"/>
              <a:ext cx="41" cy="44"/>
            </a:xfrm>
            <a:custGeom>
              <a:avLst/>
              <a:gdLst>
                <a:gd name="T0" fmla="*/ 17 w 41"/>
                <a:gd name="T1" fmla="*/ 11 h 44"/>
                <a:gd name="T2" fmla="*/ 17 w 41"/>
                <a:gd name="T3" fmla="*/ 0 h 44"/>
                <a:gd name="T4" fmla="*/ 0 w 41"/>
                <a:gd name="T5" fmla="*/ 0 h 44"/>
                <a:gd name="T6" fmla="*/ 0 w 41"/>
                <a:gd name="T7" fmla="*/ 5 h 44"/>
                <a:gd name="T8" fmla="*/ 4 w 41"/>
                <a:gd name="T9" fmla="*/ 5 h 44"/>
                <a:gd name="T10" fmla="*/ 6 w 41"/>
                <a:gd name="T11" fmla="*/ 6 h 44"/>
                <a:gd name="T12" fmla="*/ 7 w 41"/>
                <a:gd name="T13" fmla="*/ 7 h 44"/>
                <a:gd name="T14" fmla="*/ 7 w 41"/>
                <a:gd name="T15" fmla="*/ 9 h 44"/>
                <a:gd name="T16" fmla="*/ 7 w 41"/>
                <a:gd name="T17" fmla="*/ 40 h 44"/>
                <a:gd name="T18" fmla="*/ 0 w 41"/>
                <a:gd name="T19" fmla="*/ 40 h 44"/>
                <a:gd name="T20" fmla="*/ 0 w 41"/>
                <a:gd name="T21" fmla="*/ 44 h 44"/>
                <a:gd name="T22" fmla="*/ 6 w 41"/>
                <a:gd name="T23" fmla="*/ 44 h 44"/>
                <a:gd name="T24" fmla="*/ 13 w 41"/>
                <a:gd name="T25" fmla="*/ 44 h 44"/>
                <a:gd name="T26" fmla="*/ 16 w 41"/>
                <a:gd name="T27" fmla="*/ 44 h 44"/>
                <a:gd name="T28" fmla="*/ 20 w 41"/>
                <a:gd name="T29" fmla="*/ 44 h 44"/>
                <a:gd name="T30" fmla="*/ 23 w 41"/>
                <a:gd name="T31" fmla="*/ 44 h 44"/>
                <a:gd name="T32" fmla="*/ 27 w 41"/>
                <a:gd name="T33" fmla="*/ 44 h 44"/>
                <a:gd name="T34" fmla="*/ 27 w 41"/>
                <a:gd name="T35" fmla="*/ 40 h 44"/>
                <a:gd name="T36" fmla="*/ 18 w 41"/>
                <a:gd name="T37" fmla="*/ 40 h 44"/>
                <a:gd name="T38" fmla="*/ 18 w 41"/>
                <a:gd name="T39" fmla="*/ 22 h 44"/>
                <a:gd name="T40" fmla="*/ 18 w 41"/>
                <a:gd name="T41" fmla="*/ 16 h 44"/>
                <a:gd name="T42" fmla="*/ 20 w 41"/>
                <a:gd name="T43" fmla="*/ 10 h 44"/>
                <a:gd name="T44" fmla="*/ 24 w 41"/>
                <a:gd name="T45" fmla="*/ 5 h 44"/>
                <a:gd name="T46" fmla="*/ 30 w 41"/>
                <a:gd name="T47" fmla="*/ 3 h 44"/>
                <a:gd name="T48" fmla="*/ 30 w 41"/>
                <a:gd name="T49" fmla="*/ 4 h 44"/>
                <a:gd name="T50" fmla="*/ 29 w 41"/>
                <a:gd name="T51" fmla="*/ 4 h 44"/>
                <a:gd name="T52" fmla="*/ 29 w 41"/>
                <a:gd name="T53" fmla="*/ 6 h 44"/>
                <a:gd name="T54" fmla="*/ 28 w 41"/>
                <a:gd name="T55" fmla="*/ 8 h 44"/>
                <a:gd name="T56" fmla="*/ 29 w 41"/>
                <a:gd name="T57" fmla="*/ 10 h 44"/>
                <a:gd name="T58" fmla="*/ 30 w 41"/>
                <a:gd name="T59" fmla="*/ 12 h 44"/>
                <a:gd name="T60" fmla="*/ 32 w 41"/>
                <a:gd name="T61" fmla="*/ 13 h 44"/>
                <a:gd name="T62" fmla="*/ 35 w 41"/>
                <a:gd name="T63" fmla="*/ 14 h 44"/>
                <a:gd name="T64" fmla="*/ 37 w 41"/>
                <a:gd name="T65" fmla="*/ 13 h 44"/>
                <a:gd name="T66" fmla="*/ 39 w 41"/>
                <a:gd name="T67" fmla="*/ 12 h 44"/>
                <a:gd name="T68" fmla="*/ 40 w 41"/>
                <a:gd name="T69" fmla="*/ 10 h 44"/>
                <a:gd name="T70" fmla="*/ 41 w 41"/>
                <a:gd name="T71" fmla="*/ 8 h 44"/>
                <a:gd name="T72" fmla="*/ 40 w 41"/>
                <a:gd name="T73" fmla="*/ 4 h 44"/>
                <a:gd name="T74" fmla="*/ 37 w 41"/>
                <a:gd name="T75" fmla="*/ 2 h 44"/>
                <a:gd name="T76" fmla="*/ 34 w 41"/>
                <a:gd name="T77" fmla="*/ 0 h 44"/>
                <a:gd name="T78" fmla="*/ 30 w 41"/>
                <a:gd name="T79" fmla="*/ 0 h 44"/>
                <a:gd name="T80" fmla="*/ 25 w 41"/>
                <a:gd name="T81" fmla="*/ 0 h 44"/>
                <a:gd name="T82" fmla="*/ 22 w 41"/>
                <a:gd name="T83" fmla="*/ 3 h 44"/>
                <a:gd name="T84" fmla="*/ 19 w 41"/>
                <a:gd name="T85" fmla="*/ 6 h 44"/>
                <a:gd name="T86" fmla="*/ 17 w 41"/>
                <a:gd name="T8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4">
                  <a:moveTo>
                    <a:pt x="17" y="11"/>
                  </a:moveTo>
                  <a:lnTo>
                    <a:pt x="17" y="0"/>
                  </a:lnTo>
                  <a:lnTo>
                    <a:pt x="0" y="0"/>
                  </a:lnTo>
                  <a:lnTo>
                    <a:pt x="0" y="5"/>
                  </a:lnTo>
                  <a:lnTo>
                    <a:pt x="4" y="5"/>
                  </a:lnTo>
                  <a:lnTo>
                    <a:pt x="6" y="6"/>
                  </a:lnTo>
                  <a:lnTo>
                    <a:pt x="7" y="7"/>
                  </a:lnTo>
                  <a:lnTo>
                    <a:pt x="7" y="9"/>
                  </a:lnTo>
                  <a:lnTo>
                    <a:pt x="7" y="40"/>
                  </a:lnTo>
                  <a:lnTo>
                    <a:pt x="0" y="40"/>
                  </a:lnTo>
                  <a:lnTo>
                    <a:pt x="0" y="44"/>
                  </a:lnTo>
                  <a:lnTo>
                    <a:pt x="6" y="44"/>
                  </a:lnTo>
                  <a:lnTo>
                    <a:pt x="13" y="44"/>
                  </a:lnTo>
                  <a:lnTo>
                    <a:pt x="16" y="44"/>
                  </a:lnTo>
                  <a:lnTo>
                    <a:pt x="20" y="44"/>
                  </a:lnTo>
                  <a:lnTo>
                    <a:pt x="23" y="44"/>
                  </a:lnTo>
                  <a:lnTo>
                    <a:pt x="27" y="44"/>
                  </a:lnTo>
                  <a:lnTo>
                    <a:pt x="27" y="40"/>
                  </a:lnTo>
                  <a:lnTo>
                    <a:pt x="18" y="40"/>
                  </a:lnTo>
                  <a:lnTo>
                    <a:pt x="18" y="22"/>
                  </a:lnTo>
                  <a:lnTo>
                    <a:pt x="18" y="16"/>
                  </a:lnTo>
                  <a:lnTo>
                    <a:pt x="20" y="10"/>
                  </a:lnTo>
                  <a:lnTo>
                    <a:pt x="24" y="5"/>
                  </a:lnTo>
                  <a:lnTo>
                    <a:pt x="30" y="3"/>
                  </a:lnTo>
                  <a:lnTo>
                    <a:pt x="30" y="4"/>
                  </a:lnTo>
                  <a:lnTo>
                    <a:pt x="29" y="4"/>
                  </a:lnTo>
                  <a:lnTo>
                    <a:pt x="29" y="6"/>
                  </a:lnTo>
                  <a:lnTo>
                    <a:pt x="28" y="8"/>
                  </a:lnTo>
                  <a:lnTo>
                    <a:pt x="29" y="10"/>
                  </a:lnTo>
                  <a:lnTo>
                    <a:pt x="30" y="12"/>
                  </a:lnTo>
                  <a:lnTo>
                    <a:pt x="32" y="13"/>
                  </a:lnTo>
                  <a:lnTo>
                    <a:pt x="35" y="14"/>
                  </a:lnTo>
                  <a:lnTo>
                    <a:pt x="37" y="13"/>
                  </a:lnTo>
                  <a:lnTo>
                    <a:pt x="39" y="12"/>
                  </a:lnTo>
                  <a:lnTo>
                    <a:pt x="40" y="10"/>
                  </a:lnTo>
                  <a:lnTo>
                    <a:pt x="41" y="8"/>
                  </a:lnTo>
                  <a:lnTo>
                    <a:pt x="40" y="4"/>
                  </a:lnTo>
                  <a:lnTo>
                    <a:pt x="37" y="2"/>
                  </a:lnTo>
                  <a:lnTo>
                    <a:pt x="34" y="0"/>
                  </a:lnTo>
                  <a:lnTo>
                    <a:pt x="30" y="0"/>
                  </a:lnTo>
                  <a:lnTo>
                    <a:pt x="25" y="0"/>
                  </a:lnTo>
                  <a:lnTo>
                    <a:pt x="22" y="3"/>
                  </a:lnTo>
                  <a:lnTo>
                    <a:pt x="19" y="6"/>
                  </a:lnTo>
                  <a:lnTo>
                    <a:pt x="17"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704"/>
            <p:cNvSpPr>
              <a:spLocks noChangeAspect="1" noEditPoints="1"/>
            </p:cNvSpPr>
            <p:nvPr/>
          </p:nvSpPr>
          <p:spPr bwMode="auto">
            <a:xfrm>
              <a:off x="1194" y="4123"/>
              <a:ext cx="53" cy="46"/>
            </a:xfrm>
            <a:custGeom>
              <a:avLst/>
              <a:gdLst>
                <a:gd name="T0" fmla="*/ 34 w 53"/>
                <a:gd name="T1" fmla="*/ 39 h 46"/>
                <a:gd name="T2" fmla="*/ 35 w 53"/>
                <a:gd name="T3" fmla="*/ 42 h 46"/>
                <a:gd name="T4" fmla="*/ 37 w 53"/>
                <a:gd name="T5" fmla="*/ 44 h 46"/>
                <a:gd name="T6" fmla="*/ 41 w 53"/>
                <a:gd name="T7" fmla="*/ 45 h 46"/>
                <a:gd name="T8" fmla="*/ 49 w 53"/>
                <a:gd name="T9" fmla="*/ 45 h 46"/>
                <a:gd name="T10" fmla="*/ 52 w 53"/>
                <a:gd name="T11" fmla="*/ 45 h 46"/>
                <a:gd name="T12" fmla="*/ 53 w 53"/>
                <a:gd name="T13" fmla="*/ 43 h 46"/>
                <a:gd name="T14" fmla="*/ 52 w 53"/>
                <a:gd name="T15" fmla="*/ 41 h 46"/>
                <a:gd name="T16" fmla="*/ 50 w 53"/>
                <a:gd name="T17" fmla="*/ 41 h 46"/>
                <a:gd name="T18" fmla="*/ 45 w 53"/>
                <a:gd name="T19" fmla="*/ 40 h 46"/>
                <a:gd name="T20" fmla="*/ 44 w 53"/>
                <a:gd name="T21" fmla="*/ 37 h 46"/>
                <a:gd name="T22" fmla="*/ 43 w 53"/>
                <a:gd name="T23" fmla="*/ 10 h 46"/>
                <a:gd name="T24" fmla="*/ 32 w 53"/>
                <a:gd name="T25" fmla="*/ 1 h 46"/>
                <a:gd name="T26" fmla="*/ 20 w 53"/>
                <a:gd name="T27" fmla="*/ 0 h 46"/>
                <a:gd name="T28" fmla="*/ 14 w 53"/>
                <a:gd name="T29" fmla="*/ 1 h 46"/>
                <a:gd name="T30" fmla="*/ 8 w 53"/>
                <a:gd name="T31" fmla="*/ 3 h 46"/>
                <a:gd name="T32" fmla="*/ 5 w 53"/>
                <a:gd name="T33" fmla="*/ 7 h 46"/>
                <a:gd name="T34" fmla="*/ 5 w 53"/>
                <a:gd name="T35" fmla="*/ 12 h 46"/>
                <a:gd name="T36" fmla="*/ 8 w 53"/>
                <a:gd name="T37" fmla="*/ 15 h 46"/>
                <a:gd name="T38" fmla="*/ 13 w 53"/>
                <a:gd name="T39" fmla="*/ 15 h 46"/>
                <a:gd name="T40" fmla="*/ 16 w 53"/>
                <a:gd name="T41" fmla="*/ 12 h 46"/>
                <a:gd name="T42" fmla="*/ 16 w 53"/>
                <a:gd name="T43" fmla="*/ 7 h 46"/>
                <a:gd name="T44" fmla="*/ 15 w 53"/>
                <a:gd name="T45" fmla="*/ 5 h 46"/>
                <a:gd name="T46" fmla="*/ 19 w 53"/>
                <a:gd name="T47" fmla="*/ 4 h 46"/>
                <a:gd name="T48" fmla="*/ 26 w 53"/>
                <a:gd name="T49" fmla="*/ 5 h 46"/>
                <a:gd name="T50" fmla="*/ 32 w 53"/>
                <a:gd name="T51" fmla="*/ 11 h 46"/>
                <a:gd name="T52" fmla="*/ 33 w 53"/>
                <a:gd name="T53" fmla="*/ 19 h 46"/>
                <a:gd name="T54" fmla="*/ 25 w 53"/>
                <a:gd name="T55" fmla="*/ 20 h 46"/>
                <a:gd name="T56" fmla="*/ 14 w 53"/>
                <a:gd name="T57" fmla="*/ 22 h 46"/>
                <a:gd name="T58" fmla="*/ 4 w 53"/>
                <a:gd name="T59" fmla="*/ 26 h 46"/>
                <a:gd name="T60" fmla="*/ 0 w 53"/>
                <a:gd name="T61" fmla="*/ 35 h 46"/>
                <a:gd name="T62" fmla="*/ 7 w 53"/>
                <a:gd name="T63" fmla="*/ 44 h 46"/>
                <a:gd name="T64" fmla="*/ 19 w 53"/>
                <a:gd name="T65" fmla="*/ 46 h 46"/>
                <a:gd name="T66" fmla="*/ 29 w 53"/>
                <a:gd name="T67" fmla="*/ 43 h 46"/>
                <a:gd name="T68" fmla="*/ 34 w 53"/>
                <a:gd name="T69" fmla="*/ 38 h 46"/>
                <a:gd name="T70" fmla="*/ 33 w 53"/>
                <a:gd name="T71" fmla="*/ 32 h 46"/>
                <a:gd name="T72" fmla="*/ 31 w 53"/>
                <a:gd name="T73" fmla="*/ 37 h 46"/>
                <a:gd name="T74" fmla="*/ 28 w 53"/>
                <a:gd name="T75" fmla="*/ 41 h 46"/>
                <a:gd name="T76" fmla="*/ 24 w 53"/>
                <a:gd name="T77" fmla="*/ 42 h 46"/>
                <a:gd name="T78" fmla="*/ 21 w 53"/>
                <a:gd name="T79" fmla="*/ 42 h 46"/>
                <a:gd name="T80" fmla="*/ 14 w 53"/>
                <a:gd name="T81" fmla="*/ 40 h 46"/>
                <a:gd name="T82" fmla="*/ 12 w 53"/>
                <a:gd name="T83" fmla="*/ 35 h 46"/>
                <a:gd name="T84" fmla="*/ 14 w 53"/>
                <a:gd name="T85" fmla="*/ 28 h 46"/>
                <a:gd name="T86" fmla="*/ 20 w 53"/>
                <a:gd name="T87" fmla="*/ 24 h 46"/>
                <a:gd name="T88" fmla="*/ 27 w 53"/>
                <a:gd name="T89" fmla="*/ 23 h 46"/>
                <a:gd name="T90" fmla="*/ 33 w 53"/>
                <a:gd name="T9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46">
                  <a:moveTo>
                    <a:pt x="34" y="38"/>
                  </a:moveTo>
                  <a:lnTo>
                    <a:pt x="34" y="39"/>
                  </a:lnTo>
                  <a:lnTo>
                    <a:pt x="34" y="40"/>
                  </a:lnTo>
                  <a:lnTo>
                    <a:pt x="35" y="42"/>
                  </a:lnTo>
                  <a:lnTo>
                    <a:pt x="36" y="43"/>
                  </a:lnTo>
                  <a:lnTo>
                    <a:pt x="37" y="44"/>
                  </a:lnTo>
                  <a:lnTo>
                    <a:pt x="39" y="45"/>
                  </a:lnTo>
                  <a:lnTo>
                    <a:pt x="41" y="45"/>
                  </a:lnTo>
                  <a:lnTo>
                    <a:pt x="45" y="45"/>
                  </a:lnTo>
                  <a:lnTo>
                    <a:pt x="49" y="45"/>
                  </a:lnTo>
                  <a:lnTo>
                    <a:pt x="51" y="45"/>
                  </a:lnTo>
                  <a:lnTo>
                    <a:pt x="52" y="45"/>
                  </a:lnTo>
                  <a:lnTo>
                    <a:pt x="52" y="44"/>
                  </a:lnTo>
                  <a:lnTo>
                    <a:pt x="53" y="43"/>
                  </a:lnTo>
                  <a:lnTo>
                    <a:pt x="52" y="42"/>
                  </a:lnTo>
                  <a:lnTo>
                    <a:pt x="52" y="41"/>
                  </a:lnTo>
                  <a:lnTo>
                    <a:pt x="51" y="41"/>
                  </a:lnTo>
                  <a:lnTo>
                    <a:pt x="50" y="41"/>
                  </a:lnTo>
                  <a:lnTo>
                    <a:pt x="46" y="40"/>
                  </a:lnTo>
                  <a:lnTo>
                    <a:pt x="45" y="40"/>
                  </a:lnTo>
                  <a:lnTo>
                    <a:pt x="44" y="39"/>
                  </a:lnTo>
                  <a:lnTo>
                    <a:pt x="44" y="37"/>
                  </a:lnTo>
                  <a:lnTo>
                    <a:pt x="44" y="16"/>
                  </a:lnTo>
                  <a:lnTo>
                    <a:pt x="43" y="10"/>
                  </a:lnTo>
                  <a:lnTo>
                    <a:pt x="39" y="5"/>
                  </a:lnTo>
                  <a:lnTo>
                    <a:pt x="32" y="1"/>
                  </a:lnTo>
                  <a:lnTo>
                    <a:pt x="22" y="0"/>
                  </a:lnTo>
                  <a:lnTo>
                    <a:pt x="20" y="0"/>
                  </a:lnTo>
                  <a:lnTo>
                    <a:pt x="17" y="1"/>
                  </a:lnTo>
                  <a:lnTo>
                    <a:pt x="14" y="1"/>
                  </a:lnTo>
                  <a:lnTo>
                    <a:pt x="11" y="2"/>
                  </a:lnTo>
                  <a:lnTo>
                    <a:pt x="8" y="3"/>
                  </a:lnTo>
                  <a:lnTo>
                    <a:pt x="6" y="4"/>
                  </a:lnTo>
                  <a:lnTo>
                    <a:pt x="5" y="7"/>
                  </a:lnTo>
                  <a:lnTo>
                    <a:pt x="4" y="9"/>
                  </a:lnTo>
                  <a:lnTo>
                    <a:pt x="5" y="12"/>
                  </a:lnTo>
                  <a:lnTo>
                    <a:pt x="6" y="14"/>
                  </a:lnTo>
                  <a:lnTo>
                    <a:pt x="8" y="15"/>
                  </a:lnTo>
                  <a:lnTo>
                    <a:pt x="10" y="16"/>
                  </a:lnTo>
                  <a:lnTo>
                    <a:pt x="13" y="15"/>
                  </a:lnTo>
                  <a:lnTo>
                    <a:pt x="15" y="14"/>
                  </a:lnTo>
                  <a:lnTo>
                    <a:pt x="16" y="12"/>
                  </a:lnTo>
                  <a:lnTo>
                    <a:pt x="17" y="9"/>
                  </a:lnTo>
                  <a:lnTo>
                    <a:pt x="16" y="7"/>
                  </a:lnTo>
                  <a:lnTo>
                    <a:pt x="16" y="6"/>
                  </a:lnTo>
                  <a:lnTo>
                    <a:pt x="15" y="5"/>
                  </a:lnTo>
                  <a:lnTo>
                    <a:pt x="14" y="5"/>
                  </a:lnTo>
                  <a:lnTo>
                    <a:pt x="19" y="4"/>
                  </a:lnTo>
                  <a:lnTo>
                    <a:pt x="22" y="4"/>
                  </a:lnTo>
                  <a:lnTo>
                    <a:pt x="26" y="5"/>
                  </a:lnTo>
                  <a:lnTo>
                    <a:pt x="30" y="7"/>
                  </a:lnTo>
                  <a:lnTo>
                    <a:pt x="32" y="11"/>
                  </a:lnTo>
                  <a:lnTo>
                    <a:pt x="33" y="16"/>
                  </a:lnTo>
                  <a:lnTo>
                    <a:pt x="33" y="19"/>
                  </a:lnTo>
                  <a:lnTo>
                    <a:pt x="29" y="19"/>
                  </a:lnTo>
                  <a:lnTo>
                    <a:pt x="25" y="20"/>
                  </a:lnTo>
                  <a:lnTo>
                    <a:pt x="19" y="20"/>
                  </a:lnTo>
                  <a:lnTo>
                    <a:pt x="14" y="22"/>
                  </a:lnTo>
                  <a:lnTo>
                    <a:pt x="9" y="23"/>
                  </a:lnTo>
                  <a:lnTo>
                    <a:pt x="4" y="26"/>
                  </a:lnTo>
                  <a:lnTo>
                    <a:pt x="1" y="30"/>
                  </a:lnTo>
                  <a:lnTo>
                    <a:pt x="0" y="35"/>
                  </a:lnTo>
                  <a:lnTo>
                    <a:pt x="2" y="41"/>
                  </a:lnTo>
                  <a:lnTo>
                    <a:pt x="7" y="44"/>
                  </a:lnTo>
                  <a:lnTo>
                    <a:pt x="14" y="46"/>
                  </a:lnTo>
                  <a:lnTo>
                    <a:pt x="19" y="46"/>
                  </a:lnTo>
                  <a:lnTo>
                    <a:pt x="25" y="45"/>
                  </a:lnTo>
                  <a:lnTo>
                    <a:pt x="29" y="43"/>
                  </a:lnTo>
                  <a:lnTo>
                    <a:pt x="32" y="41"/>
                  </a:lnTo>
                  <a:lnTo>
                    <a:pt x="34" y="38"/>
                  </a:lnTo>
                  <a:close/>
                  <a:moveTo>
                    <a:pt x="33" y="22"/>
                  </a:moveTo>
                  <a:lnTo>
                    <a:pt x="33" y="32"/>
                  </a:lnTo>
                  <a:lnTo>
                    <a:pt x="32" y="35"/>
                  </a:lnTo>
                  <a:lnTo>
                    <a:pt x="31" y="37"/>
                  </a:lnTo>
                  <a:lnTo>
                    <a:pt x="30" y="39"/>
                  </a:lnTo>
                  <a:lnTo>
                    <a:pt x="28" y="41"/>
                  </a:lnTo>
                  <a:lnTo>
                    <a:pt x="26" y="42"/>
                  </a:lnTo>
                  <a:lnTo>
                    <a:pt x="24" y="42"/>
                  </a:lnTo>
                  <a:lnTo>
                    <a:pt x="22" y="42"/>
                  </a:lnTo>
                  <a:lnTo>
                    <a:pt x="21" y="42"/>
                  </a:lnTo>
                  <a:lnTo>
                    <a:pt x="17" y="42"/>
                  </a:lnTo>
                  <a:lnTo>
                    <a:pt x="14" y="40"/>
                  </a:lnTo>
                  <a:lnTo>
                    <a:pt x="13" y="38"/>
                  </a:lnTo>
                  <a:lnTo>
                    <a:pt x="12" y="35"/>
                  </a:lnTo>
                  <a:lnTo>
                    <a:pt x="13" y="31"/>
                  </a:lnTo>
                  <a:lnTo>
                    <a:pt x="14" y="28"/>
                  </a:lnTo>
                  <a:lnTo>
                    <a:pt x="17" y="26"/>
                  </a:lnTo>
                  <a:lnTo>
                    <a:pt x="20" y="24"/>
                  </a:lnTo>
                  <a:lnTo>
                    <a:pt x="24" y="23"/>
                  </a:lnTo>
                  <a:lnTo>
                    <a:pt x="27" y="23"/>
                  </a:lnTo>
                  <a:lnTo>
                    <a:pt x="30" y="22"/>
                  </a:lnTo>
                  <a:lnTo>
                    <a:pt x="33"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705"/>
            <p:cNvSpPr>
              <a:spLocks noChangeAspect="1"/>
            </p:cNvSpPr>
            <p:nvPr/>
          </p:nvSpPr>
          <p:spPr bwMode="auto">
            <a:xfrm>
              <a:off x="1251" y="4099"/>
              <a:ext cx="25" cy="69"/>
            </a:xfrm>
            <a:custGeom>
              <a:avLst/>
              <a:gdLst>
                <a:gd name="T0" fmla="*/ 18 w 25"/>
                <a:gd name="T1" fmla="*/ 0 h 69"/>
                <a:gd name="T2" fmla="*/ 0 w 25"/>
                <a:gd name="T3" fmla="*/ 1 h 69"/>
                <a:gd name="T4" fmla="*/ 0 w 25"/>
                <a:gd name="T5" fmla="*/ 6 h 69"/>
                <a:gd name="T6" fmla="*/ 4 w 25"/>
                <a:gd name="T7" fmla="*/ 6 h 69"/>
                <a:gd name="T8" fmla="*/ 6 w 25"/>
                <a:gd name="T9" fmla="*/ 6 h 69"/>
                <a:gd name="T10" fmla="*/ 7 w 25"/>
                <a:gd name="T11" fmla="*/ 7 h 69"/>
                <a:gd name="T12" fmla="*/ 7 w 25"/>
                <a:gd name="T13" fmla="*/ 10 h 69"/>
                <a:gd name="T14" fmla="*/ 7 w 25"/>
                <a:gd name="T15" fmla="*/ 65 h 69"/>
                <a:gd name="T16" fmla="*/ 0 w 25"/>
                <a:gd name="T17" fmla="*/ 65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5 h 69"/>
                <a:gd name="T30" fmla="*/ 18 w 25"/>
                <a:gd name="T31" fmla="*/ 65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6"/>
                  </a:lnTo>
                  <a:lnTo>
                    <a:pt x="4" y="6"/>
                  </a:lnTo>
                  <a:lnTo>
                    <a:pt x="6" y="6"/>
                  </a:lnTo>
                  <a:lnTo>
                    <a:pt x="7" y="7"/>
                  </a:lnTo>
                  <a:lnTo>
                    <a:pt x="7" y="10"/>
                  </a:lnTo>
                  <a:lnTo>
                    <a:pt x="7" y="65"/>
                  </a:lnTo>
                  <a:lnTo>
                    <a:pt x="0" y="65"/>
                  </a:lnTo>
                  <a:lnTo>
                    <a:pt x="0" y="69"/>
                  </a:lnTo>
                  <a:lnTo>
                    <a:pt x="6" y="69"/>
                  </a:lnTo>
                  <a:lnTo>
                    <a:pt x="13" y="69"/>
                  </a:lnTo>
                  <a:lnTo>
                    <a:pt x="19" y="69"/>
                  </a:lnTo>
                  <a:lnTo>
                    <a:pt x="25" y="69"/>
                  </a:lnTo>
                  <a:lnTo>
                    <a:pt x="25" y="65"/>
                  </a:lnTo>
                  <a:lnTo>
                    <a:pt x="18" y="65"/>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706"/>
            <p:cNvSpPr>
              <a:spLocks noChangeAspect="1"/>
            </p:cNvSpPr>
            <p:nvPr/>
          </p:nvSpPr>
          <p:spPr bwMode="auto">
            <a:xfrm>
              <a:off x="1283" y="4099"/>
              <a:ext cx="25" cy="69"/>
            </a:xfrm>
            <a:custGeom>
              <a:avLst/>
              <a:gdLst>
                <a:gd name="T0" fmla="*/ 18 w 25"/>
                <a:gd name="T1" fmla="*/ 0 h 69"/>
                <a:gd name="T2" fmla="*/ 0 w 25"/>
                <a:gd name="T3" fmla="*/ 1 h 69"/>
                <a:gd name="T4" fmla="*/ 0 w 25"/>
                <a:gd name="T5" fmla="*/ 6 h 69"/>
                <a:gd name="T6" fmla="*/ 4 w 25"/>
                <a:gd name="T7" fmla="*/ 6 h 69"/>
                <a:gd name="T8" fmla="*/ 6 w 25"/>
                <a:gd name="T9" fmla="*/ 6 h 69"/>
                <a:gd name="T10" fmla="*/ 7 w 25"/>
                <a:gd name="T11" fmla="*/ 7 h 69"/>
                <a:gd name="T12" fmla="*/ 7 w 25"/>
                <a:gd name="T13" fmla="*/ 10 h 69"/>
                <a:gd name="T14" fmla="*/ 7 w 25"/>
                <a:gd name="T15" fmla="*/ 65 h 69"/>
                <a:gd name="T16" fmla="*/ 0 w 25"/>
                <a:gd name="T17" fmla="*/ 65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5 h 69"/>
                <a:gd name="T30" fmla="*/ 18 w 25"/>
                <a:gd name="T31" fmla="*/ 65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6"/>
                  </a:lnTo>
                  <a:lnTo>
                    <a:pt x="4" y="6"/>
                  </a:lnTo>
                  <a:lnTo>
                    <a:pt x="6" y="6"/>
                  </a:lnTo>
                  <a:lnTo>
                    <a:pt x="7" y="7"/>
                  </a:lnTo>
                  <a:lnTo>
                    <a:pt x="7" y="10"/>
                  </a:lnTo>
                  <a:lnTo>
                    <a:pt x="7" y="65"/>
                  </a:lnTo>
                  <a:lnTo>
                    <a:pt x="0" y="65"/>
                  </a:lnTo>
                  <a:lnTo>
                    <a:pt x="0" y="69"/>
                  </a:lnTo>
                  <a:lnTo>
                    <a:pt x="6" y="69"/>
                  </a:lnTo>
                  <a:lnTo>
                    <a:pt x="13" y="69"/>
                  </a:lnTo>
                  <a:lnTo>
                    <a:pt x="19" y="69"/>
                  </a:lnTo>
                  <a:lnTo>
                    <a:pt x="25" y="69"/>
                  </a:lnTo>
                  <a:lnTo>
                    <a:pt x="25" y="65"/>
                  </a:lnTo>
                  <a:lnTo>
                    <a:pt x="18" y="65"/>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707"/>
            <p:cNvSpPr>
              <a:spLocks noChangeAspect="1"/>
            </p:cNvSpPr>
            <p:nvPr/>
          </p:nvSpPr>
          <p:spPr bwMode="auto">
            <a:xfrm>
              <a:off x="1347" y="4124"/>
              <a:ext cx="38" cy="46"/>
            </a:xfrm>
            <a:custGeom>
              <a:avLst/>
              <a:gdLst>
                <a:gd name="T0" fmla="*/ 8 w 38"/>
                <a:gd name="T1" fmla="*/ 23 h 46"/>
                <a:gd name="T2" fmla="*/ 10 w 38"/>
                <a:gd name="T3" fmla="*/ 13 h 46"/>
                <a:gd name="T4" fmla="*/ 13 w 38"/>
                <a:gd name="T5" fmla="*/ 6 h 46"/>
                <a:gd name="T6" fmla="*/ 17 w 38"/>
                <a:gd name="T7" fmla="*/ 3 h 46"/>
                <a:gd name="T8" fmla="*/ 22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6 w 38"/>
                <a:gd name="T37" fmla="*/ 14 h 46"/>
                <a:gd name="T38" fmla="*/ 37 w 38"/>
                <a:gd name="T39" fmla="*/ 12 h 46"/>
                <a:gd name="T40" fmla="*/ 37 w 38"/>
                <a:gd name="T41" fmla="*/ 10 h 46"/>
                <a:gd name="T42" fmla="*/ 36 w 38"/>
                <a:gd name="T43" fmla="*/ 6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30 w 38"/>
                <a:gd name="T69" fmla="*/ 44 h 46"/>
                <a:gd name="T70" fmla="*/ 33 w 38"/>
                <a:gd name="T71" fmla="*/ 42 h 46"/>
                <a:gd name="T72" fmla="*/ 35 w 38"/>
                <a:gd name="T73" fmla="*/ 39 h 46"/>
                <a:gd name="T74" fmla="*/ 36 w 38"/>
                <a:gd name="T75" fmla="*/ 37 h 46"/>
                <a:gd name="T76" fmla="*/ 37 w 38"/>
                <a:gd name="T77" fmla="*/ 35 h 46"/>
                <a:gd name="T78" fmla="*/ 38 w 38"/>
                <a:gd name="T79" fmla="*/ 33 h 46"/>
                <a:gd name="T80" fmla="*/ 38 w 38"/>
                <a:gd name="T81" fmla="*/ 33 h 46"/>
                <a:gd name="T82" fmla="*/ 37 w 38"/>
                <a:gd name="T83" fmla="*/ 32 h 46"/>
                <a:gd name="T84" fmla="*/ 37 w 38"/>
                <a:gd name="T85" fmla="*/ 32 h 46"/>
                <a:gd name="T86" fmla="*/ 36 w 38"/>
                <a:gd name="T87" fmla="*/ 32 h 46"/>
                <a:gd name="T88" fmla="*/ 35 w 38"/>
                <a:gd name="T89" fmla="*/ 33 h 46"/>
                <a:gd name="T90" fmla="*/ 34 w 38"/>
                <a:gd name="T91" fmla="*/ 36 h 46"/>
                <a:gd name="T92" fmla="*/ 33 w 38"/>
                <a:gd name="T93" fmla="*/ 38 h 46"/>
                <a:gd name="T94" fmla="*/ 31 w 38"/>
                <a:gd name="T95" fmla="*/ 40 h 46"/>
                <a:gd name="T96" fmla="*/ 29 w 38"/>
                <a:gd name="T97" fmla="*/ 41 h 46"/>
                <a:gd name="T98" fmla="*/ 27 w 38"/>
                <a:gd name="T99" fmla="*/ 42 h 46"/>
                <a:gd name="T100" fmla="*/ 26 w 38"/>
                <a:gd name="T101" fmla="*/ 43 h 46"/>
                <a:gd name="T102" fmla="*/ 24 w 38"/>
                <a:gd name="T103" fmla="*/ 43 h 46"/>
                <a:gd name="T104" fmla="*/ 22 w 38"/>
                <a:gd name="T105" fmla="*/ 43 h 46"/>
                <a:gd name="T106" fmla="*/ 20 w 38"/>
                <a:gd name="T107" fmla="*/ 43 h 46"/>
                <a:gd name="T108" fmla="*/ 18 w 38"/>
                <a:gd name="T109" fmla="*/ 42 h 46"/>
                <a:gd name="T110" fmla="*/ 16 w 38"/>
                <a:gd name="T111" fmla="*/ 41 h 46"/>
                <a:gd name="T112" fmla="*/ 13 w 38"/>
                <a:gd name="T113" fmla="*/ 39 h 46"/>
                <a:gd name="T114" fmla="*/ 11 w 38"/>
                <a:gd name="T115" fmla="*/ 36 h 46"/>
                <a:gd name="T116" fmla="*/ 10 w 38"/>
                <a:gd name="T117" fmla="*/ 33 h 46"/>
                <a:gd name="T118" fmla="*/ 9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6"/>
                  </a:lnTo>
                  <a:lnTo>
                    <a:pt x="17" y="3"/>
                  </a:lnTo>
                  <a:lnTo>
                    <a:pt x="22" y="2"/>
                  </a:lnTo>
                  <a:lnTo>
                    <a:pt x="23" y="2"/>
                  </a:lnTo>
                  <a:lnTo>
                    <a:pt x="26" y="3"/>
                  </a:lnTo>
                  <a:lnTo>
                    <a:pt x="29" y="4"/>
                  </a:lnTo>
                  <a:lnTo>
                    <a:pt x="32" y="6"/>
                  </a:lnTo>
                  <a:lnTo>
                    <a:pt x="30" y="7"/>
                  </a:lnTo>
                  <a:lnTo>
                    <a:pt x="29" y="8"/>
                  </a:lnTo>
                  <a:lnTo>
                    <a:pt x="28" y="9"/>
                  </a:lnTo>
                  <a:lnTo>
                    <a:pt x="28" y="11"/>
                  </a:lnTo>
                  <a:lnTo>
                    <a:pt x="28" y="12"/>
                  </a:lnTo>
                  <a:lnTo>
                    <a:pt x="29" y="14"/>
                  </a:lnTo>
                  <a:lnTo>
                    <a:pt x="30" y="15"/>
                  </a:lnTo>
                  <a:lnTo>
                    <a:pt x="32" y="15"/>
                  </a:lnTo>
                  <a:lnTo>
                    <a:pt x="34" y="15"/>
                  </a:lnTo>
                  <a:lnTo>
                    <a:pt x="36" y="14"/>
                  </a:lnTo>
                  <a:lnTo>
                    <a:pt x="37" y="12"/>
                  </a:lnTo>
                  <a:lnTo>
                    <a:pt x="37" y="10"/>
                  </a:lnTo>
                  <a:lnTo>
                    <a:pt x="36" y="6"/>
                  </a:lnTo>
                  <a:lnTo>
                    <a:pt x="32" y="3"/>
                  </a:lnTo>
                  <a:lnTo>
                    <a:pt x="27" y="1"/>
                  </a:lnTo>
                  <a:lnTo>
                    <a:pt x="22" y="0"/>
                  </a:lnTo>
                  <a:lnTo>
                    <a:pt x="13" y="2"/>
                  </a:lnTo>
                  <a:lnTo>
                    <a:pt x="6" y="7"/>
                  </a:lnTo>
                  <a:lnTo>
                    <a:pt x="2" y="14"/>
                  </a:lnTo>
                  <a:lnTo>
                    <a:pt x="0" y="23"/>
                  </a:lnTo>
                  <a:lnTo>
                    <a:pt x="2" y="32"/>
                  </a:lnTo>
                  <a:lnTo>
                    <a:pt x="6" y="39"/>
                  </a:lnTo>
                  <a:lnTo>
                    <a:pt x="13" y="44"/>
                  </a:lnTo>
                  <a:lnTo>
                    <a:pt x="21" y="46"/>
                  </a:lnTo>
                  <a:lnTo>
                    <a:pt x="26" y="45"/>
                  </a:lnTo>
                  <a:lnTo>
                    <a:pt x="30" y="44"/>
                  </a:lnTo>
                  <a:lnTo>
                    <a:pt x="33" y="42"/>
                  </a:lnTo>
                  <a:lnTo>
                    <a:pt x="35" y="39"/>
                  </a:lnTo>
                  <a:lnTo>
                    <a:pt x="36" y="37"/>
                  </a:lnTo>
                  <a:lnTo>
                    <a:pt x="37" y="35"/>
                  </a:lnTo>
                  <a:lnTo>
                    <a:pt x="38" y="33"/>
                  </a:lnTo>
                  <a:lnTo>
                    <a:pt x="38" y="33"/>
                  </a:lnTo>
                  <a:lnTo>
                    <a:pt x="37" y="32"/>
                  </a:lnTo>
                  <a:lnTo>
                    <a:pt x="37" y="32"/>
                  </a:lnTo>
                  <a:lnTo>
                    <a:pt x="36" y="32"/>
                  </a:lnTo>
                  <a:lnTo>
                    <a:pt x="35" y="33"/>
                  </a:lnTo>
                  <a:lnTo>
                    <a:pt x="34" y="36"/>
                  </a:lnTo>
                  <a:lnTo>
                    <a:pt x="33" y="38"/>
                  </a:lnTo>
                  <a:lnTo>
                    <a:pt x="31" y="40"/>
                  </a:lnTo>
                  <a:lnTo>
                    <a:pt x="29" y="41"/>
                  </a:lnTo>
                  <a:lnTo>
                    <a:pt x="27" y="42"/>
                  </a:lnTo>
                  <a:lnTo>
                    <a:pt x="26" y="43"/>
                  </a:lnTo>
                  <a:lnTo>
                    <a:pt x="24" y="43"/>
                  </a:lnTo>
                  <a:lnTo>
                    <a:pt x="22" y="43"/>
                  </a:lnTo>
                  <a:lnTo>
                    <a:pt x="20" y="43"/>
                  </a:lnTo>
                  <a:lnTo>
                    <a:pt x="18" y="42"/>
                  </a:lnTo>
                  <a:lnTo>
                    <a:pt x="16" y="41"/>
                  </a:lnTo>
                  <a:lnTo>
                    <a:pt x="13" y="39"/>
                  </a:lnTo>
                  <a:lnTo>
                    <a:pt x="11" y="36"/>
                  </a:lnTo>
                  <a:lnTo>
                    <a:pt x="10" y="33"/>
                  </a:lnTo>
                  <a:lnTo>
                    <a:pt x="9"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708"/>
            <p:cNvSpPr>
              <a:spLocks noChangeAspect="1"/>
            </p:cNvSpPr>
            <p:nvPr/>
          </p:nvSpPr>
          <p:spPr bwMode="auto">
            <a:xfrm>
              <a:off x="1429" y="4115"/>
              <a:ext cx="50" cy="57"/>
            </a:xfrm>
            <a:custGeom>
              <a:avLst/>
              <a:gdLst>
                <a:gd name="T0" fmla="*/ 47 w 50"/>
                <a:gd name="T1" fmla="*/ 31 h 57"/>
                <a:gd name="T2" fmla="*/ 48 w 50"/>
                <a:gd name="T3" fmla="*/ 31 h 57"/>
                <a:gd name="T4" fmla="*/ 49 w 50"/>
                <a:gd name="T5" fmla="*/ 30 h 57"/>
                <a:gd name="T6" fmla="*/ 50 w 50"/>
                <a:gd name="T7" fmla="*/ 30 h 57"/>
                <a:gd name="T8" fmla="*/ 50 w 50"/>
                <a:gd name="T9" fmla="*/ 29 h 57"/>
                <a:gd name="T10" fmla="*/ 50 w 50"/>
                <a:gd name="T11" fmla="*/ 27 h 57"/>
                <a:gd name="T12" fmla="*/ 49 w 50"/>
                <a:gd name="T13" fmla="*/ 27 h 57"/>
                <a:gd name="T14" fmla="*/ 48 w 50"/>
                <a:gd name="T15" fmla="*/ 27 h 57"/>
                <a:gd name="T16" fmla="*/ 47 w 50"/>
                <a:gd name="T17" fmla="*/ 27 h 57"/>
                <a:gd name="T18" fmla="*/ 5 w 50"/>
                <a:gd name="T19" fmla="*/ 27 h 57"/>
                <a:gd name="T20" fmla="*/ 7 w 50"/>
                <a:gd name="T21" fmla="*/ 17 h 57"/>
                <a:gd name="T22" fmla="*/ 13 w 50"/>
                <a:gd name="T23" fmla="*/ 10 h 57"/>
                <a:gd name="T24" fmla="*/ 21 w 50"/>
                <a:gd name="T25" fmla="*/ 5 h 57"/>
                <a:gd name="T26" fmla="*/ 31 w 50"/>
                <a:gd name="T27" fmla="*/ 4 h 57"/>
                <a:gd name="T28" fmla="*/ 47 w 50"/>
                <a:gd name="T29" fmla="*/ 4 h 57"/>
                <a:gd name="T30" fmla="*/ 48 w 50"/>
                <a:gd name="T31" fmla="*/ 4 h 57"/>
                <a:gd name="T32" fmla="*/ 49 w 50"/>
                <a:gd name="T33" fmla="*/ 3 h 57"/>
                <a:gd name="T34" fmla="*/ 50 w 50"/>
                <a:gd name="T35" fmla="*/ 3 h 57"/>
                <a:gd name="T36" fmla="*/ 50 w 50"/>
                <a:gd name="T37" fmla="*/ 2 h 57"/>
                <a:gd name="T38" fmla="*/ 50 w 50"/>
                <a:gd name="T39" fmla="*/ 0 h 57"/>
                <a:gd name="T40" fmla="*/ 49 w 50"/>
                <a:gd name="T41" fmla="*/ 0 h 57"/>
                <a:gd name="T42" fmla="*/ 48 w 50"/>
                <a:gd name="T43" fmla="*/ 0 h 57"/>
                <a:gd name="T44" fmla="*/ 47 w 50"/>
                <a:gd name="T45" fmla="*/ 0 h 57"/>
                <a:gd name="T46" fmla="*/ 31 w 50"/>
                <a:gd name="T47" fmla="*/ 0 h 57"/>
                <a:gd name="T48" fmla="*/ 25 w 50"/>
                <a:gd name="T49" fmla="*/ 0 h 57"/>
                <a:gd name="T50" fmla="*/ 19 w 50"/>
                <a:gd name="T51" fmla="*/ 2 h 57"/>
                <a:gd name="T52" fmla="*/ 14 w 50"/>
                <a:gd name="T53" fmla="*/ 5 h 57"/>
                <a:gd name="T54" fmla="*/ 9 w 50"/>
                <a:gd name="T55" fmla="*/ 8 h 57"/>
                <a:gd name="T56" fmla="*/ 6 w 50"/>
                <a:gd name="T57" fmla="*/ 12 h 57"/>
                <a:gd name="T58" fmla="*/ 3 w 50"/>
                <a:gd name="T59" fmla="*/ 17 h 57"/>
                <a:gd name="T60" fmla="*/ 1 w 50"/>
                <a:gd name="T61" fmla="*/ 23 h 57"/>
                <a:gd name="T62" fmla="*/ 0 w 50"/>
                <a:gd name="T63" fmla="*/ 29 h 57"/>
                <a:gd name="T64" fmla="*/ 1 w 50"/>
                <a:gd name="T65" fmla="*/ 34 h 57"/>
                <a:gd name="T66" fmla="*/ 3 w 50"/>
                <a:gd name="T67" fmla="*/ 40 h 57"/>
                <a:gd name="T68" fmla="*/ 6 w 50"/>
                <a:gd name="T69" fmla="*/ 45 h 57"/>
                <a:gd name="T70" fmla="*/ 9 w 50"/>
                <a:gd name="T71" fmla="*/ 49 h 57"/>
                <a:gd name="T72" fmla="*/ 14 w 50"/>
                <a:gd name="T73" fmla="*/ 53 h 57"/>
                <a:gd name="T74" fmla="*/ 19 w 50"/>
                <a:gd name="T75" fmla="*/ 55 h 57"/>
                <a:gd name="T76" fmla="*/ 25 w 50"/>
                <a:gd name="T77" fmla="*/ 57 h 57"/>
                <a:gd name="T78" fmla="*/ 31 w 50"/>
                <a:gd name="T79" fmla="*/ 57 h 57"/>
                <a:gd name="T80" fmla="*/ 47 w 50"/>
                <a:gd name="T81" fmla="*/ 57 h 57"/>
                <a:gd name="T82" fmla="*/ 48 w 50"/>
                <a:gd name="T83" fmla="*/ 57 h 57"/>
                <a:gd name="T84" fmla="*/ 49 w 50"/>
                <a:gd name="T85" fmla="*/ 57 h 57"/>
                <a:gd name="T86" fmla="*/ 50 w 50"/>
                <a:gd name="T87" fmla="*/ 57 h 57"/>
                <a:gd name="T88" fmla="*/ 50 w 50"/>
                <a:gd name="T89" fmla="*/ 55 h 57"/>
                <a:gd name="T90" fmla="*/ 50 w 50"/>
                <a:gd name="T91" fmla="*/ 54 h 57"/>
                <a:gd name="T92" fmla="*/ 49 w 50"/>
                <a:gd name="T93" fmla="*/ 54 h 57"/>
                <a:gd name="T94" fmla="*/ 48 w 50"/>
                <a:gd name="T95" fmla="*/ 53 h 57"/>
                <a:gd name="T96" fmla="*/ 47 w 50"/>
                <a:gd name="T97" fmla="*/ 53 h 57"/>
                <a:gd name="T98" fmla="*/ 31 w 50"/>
                <a:gd name="T99" fmla="*/ 53 h 57"/>
                <a:gd name="T100" fmla="*/ 21 w 50"/>
                <a:gd name="T101" fmla="*/ 52 h 57"/>
                <a:gd name="T102" fmla="*/ 13 w 50"/>
                <a:gd name="T103" fmla="*/ 47 h 57"/>
                <a:gd name="T104" fmla="*/ 7 w 50"/>
                <a:gd name="T105" fmla="*/ 40 h 57"/>
                <a:gd name="T106" fmla="*/ 5 w 50"/>
                <a:gd name="T107" fmla="*/ 31 h 57"/>
                <a:gd name="T108" fmla="*/ 47 w 50"/>
                <a:gd name="T109"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57">
                  <a:moveTo>
                    <a:pt x="47" y="31"/>
                  </a:moveTo>
                  <a:lnTo>
                    <a:pt x="48" y="31"/>
                  </a:lnTo>
                  <a:lnTo>
                    <a:pt x="49" y="30"/>
                  </a:lnTo>
                  <a:lnTo>
                    <a:pt x="50" y="30"/>
                  </a:lnTo>
                  <a:lnTo>
                    <a:pt x="50" y="29"/>
                  </a:lnTo>
                  <a:lnTo>
                    <a:pt x="50" y="27"/>
                  </a:lnTo>
                  <a:lnTo>
                    <a:pt x="49" y="27"/>
                  </a:lnTo>
                  <a:lnTo>
                    <a:pt x="48" y="27"/>
                  </a:lnTo>
                  <a:lnTo>
                    <a:pt x="47" y="27"/>
                  </a:lnTo>
                  <a:lnTo>
                    <a:pt x="5" y="27"/>
                  </a:lnTo>
                  <a:lnTo>
                    <a:pt x="7" y="17"/>
                  </a:lnTo>
                  <a:lnTo>
                    <a:pt x="13" y="10"/>
                  </a:lnTo>
                  <a:lnTo>
                    <a:pt x="21" y="5"/>
                  </a:lnTo>
                  <a:lnTo>
                    <a:pt x="31" y="4"/>
                  </a:lnTo>
                  <a:lnTo>
                    <a:pt x="47" y="4"/>
                  </a:lnTo>
                  <a:lnTo>
                    <a:pt x="48" y="4"/>
                  </a:lnTo>
                  <a:lnTo>
                    <a:pt x="49" y="3"/>
                  </a:lnTo>
                  <a:lnTo>
                    <a:pt x="50" y="3"/>
                  </a:lnTo>
                  <a:lnTo>
                    <a:pt x="50" y="2"/>
                  </a:lnTo>
                  <a:lnTo>
                    <a:pt x="50" y="0"/>
                  </a:lnTo>
                  <a:lnTo>
                    <a:pt x="49" y="0"/>
                  </a:lnTo>
                  <a:lnTo>
                    <a:pt x="48" y="0"/>
                  </a:lnTo>
                  <a:lnTo>
                    <a:pt x="47" y="0"/>
                  </a:lnTo>
                  <a:lnTo>
                    <a:pt x="31" y="0"/>
                  </a:lnTo>
                  <a:lnTo>
                    <a:pt x="25" y="0"/>
                  </a:lnTo>
                  <a:lnTo>
                    <a:pt x="19" y="2"/>
                  </a:lnTo>
                  <a:lnTo>
                    <a:pt x="14" y="5"/>
                  </a:lnTo>
                  <a:lnTo>
                    <a:pt x="9" y="8"/>
                  </a:lnTo>
                  <a:lnTo>
                    <a:pt x="6" y="12"/>
                  </a:lnTo>
                  <a:lnTo>
                    <a:pt x="3" y="17"/>
                  </a:lnTo>
                  <a:lnTo>
                    <a:pt x="1" y="23"/>
                  </a:lnTo>
                  <a:lnTo>
                    <a:pt x="0" y="29"/>
                  </a:lnTo>
                  <a:lnTo>
                    <a:pt x="1" y="34"/>
                  </a:lnTo>
                  <a:lnTo>
                    <a:pt x="3" y="40"/>
                  </a:lnTo>
                  <a:lnTo>
                    <a:pt x="6" y="45"/>
                  </a:lnTo>
                  <a:lnTo>
                    <a:pt x="9" y="49"/>
                  </a:lnTo>
                  <a:lnTo>
                    <a:pt x="14" y="53"/>
                  </a:lnTo>
                  <a:lnTo>
                    <a:pt x="19" y="55"/>
                  </a:lnTo>
                  <a:lnTo>
                    <a:pt x="25" y="57"/>
                  </a:lnTo>
                  <a:lnTo>
                    <a:pt x="31" y="57"/>
                  </a:lnTo>
                  <a:lnTo>
                    <a:pt x="47" y="57"/>
                  </a:lnTo>
                  <a:lnTo>
                    <a:pt x="48" y="57"/>
                  </a:lnTo>
                  <a:lnTo>
                    <a:pt x="49" y="57"/>
                  </a:lnTo>
                  <a:lnTo>
                    <a:pt x="50" y="57"/>
                  </a:lnTo>
                  <a:lnTo>
                    <a:pt x="50" y="55"/>
                  </a:lnTo>
                  <a:lnTo>
                    <a:pt x="50" y="54"/>
                  </a:lnTo>
                  <a:lnTo>
                    <a:pt x="49" y="54"/>
                  </a:lnTo>
                  <a:lnTo>
                    <a:pt x="48" y="53"/>
                  </a:lnTo>
                  <a:lnTo>
                    <a:pt x="47" y="53"/>
                  </a:lnTo>
                  <a:lnTo>
                    <a:pt x="31" y="53"/>
                  </a:lnTo>
                  <a:lnTo>
                    <a:pt x="21" y="52"/>
                  </a:lnTo>
                  <a:lnTo>
                    <a:pt x="13" y="47"/>
                  </a:lnTo>
                  <a:lnTo>
                    <a:pt x="7" y="40"/>
                  </a:lnTo>
                  <a:lnTo>
                    <a:pt x="5" y="31"/>
                  </a:lnTo>
                  <a:lnTo>
                    <a:pt x="47"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709"/>
            <p:cNvSpPr>
              <a:spLocks noChangeAspect="1" noEditPoints="1"/>
            </p:cNvSpPr>
            <p:nvPr/>
          </p:nvSpPr>
          <p:spPr bwMode="auto">
            <a:xfrm>
              <a:off x="1524" y="4124"/>
              <a:ext cx="44" cy="46"/>
            </a:xfrm>
            <a:custGeom>
              <a:avLst/>
              <a:gdLst>
                <a:gd name="T0" fmla="*/ 44 w 44"/>
                <a:gd name="T1" fmla="*/ 23 h 46"/>
                <a:gd name="T2" fmla="*/ 43 w 44"/>
                <a:gd name="T3" fmla="*/ 18 h 46"/>
                <a:gd name="T4" fmla="*/ 42 w 44"/>
                <a:gd name="T5" fmla="*/ 14 h 46"/>
                <a:gd name="T6" fmla="*/ 40 w 44"/>
                <a:gd name="T7" fmla="*/ 10 h 46"/>
                <a:gd name="T8" fmla="*/ 37 w 44"/>
                <a:gd name="T9" fmla="*/ 7 h 46"/>
                <a:gd name="T10" fmla="*/ 34 w 44"/>
                <a:gd name="T11" fmla="*/ 4 h 46"/>
                <a:gd name="T12" fmla="*/ 30 w 44"/>
                <a:gd name="T13" fmla="*/ 2 h 46"/>
                <a:gd name="T14" fmla="*/ 26 w 44"/>
                <a:gd name="T15" fmla="*/ 0 h 46"/>
                <a:gd name="T16" fmla="*/ 22 w 44"/>
                <a:gd name="T17" fmla="*/ 0 h 46"/>
                <a:gd name="T18" fmla="*/ 17 w 44"/>
                <a:gd name="T19" fmla="*/ 0 h 46"/>
                <a:gd name="T20" fmla="*/ 13 w 44"/>
                <a:gd name="T21" fmla="*/ 2 h 46"/>
                <a:gd name="T22" fmla="*/ 9 w 44"/>
                <a:gd name="T23" fmla="*/ 4 h 46"/>
                <a:gd name="T24" fmla="*/ 6 w 44"/>
                <a:gd name="T25" fmla="*/ 7 h 46"/>
                <a:gd name="T26" fmla="*/ 3 w 44"/>
                <a:gd name="T27" fmla="*/ 10 h 46"/>
                <a:gd name="T28" fmla="*/ 1 w 44"/>
                <a:gd name="T29" fmla="*/ 14 h 46"/>
                <a:gd name="T30" fmla="*/ 0 w 44"/>
                <a:gd name="T31" fmla="*/ 19 h 46"/>
                <a:gd name="T32" fmla="*/ 0 w 44"/>
                <a:gd name="T33" fmla="*/ 23 h 46"/>
                <a:gd name="T34" fmla="*/ 2 w 44"/>
                <a:gd name="T35" fmla="*/ 32 h 46"/>
                <a:gd name="T36" fmla="*/ 6 w 44"/>
                <a:gd name="T37" fmla="*/ 39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0 w 44"/>
                <a:gd name="T59" fmla="*/ 36 h 46"/>
                <a:gd name="T60" fmla="*/ 9 w 44"/>
                <a:gd name="T61" fmla="*/ 33 h 46"/>
                <a:gd name="T62" fmla="*/ 8 w 44"/>
                <a:gd name="T63" fmla="*/ 29 h 46"/>
                <a:gd name="T64" fmla="*/ 8 w 44"/>
                <a:gd name="T65" fmla="*/ 25 h 46"/>
                <a:gd name="T66" fmla="*/ 8 w 44"/>
                <a:gd name="T67" fmla="*/ 22 h 46"/>
                <a:gd name="T68" fmla="*/ 8 w 44"/>
                <a:gd name="T69" fmla="*/ 19 h 46"/>
                <a:gd name="T70" fmla="*/ 8 w 44"/>
                <a:gd name="T71" fmla="*/ 16 h 46"/>
                <a:gd name="T72" fmla="*/ 9 w 44"/>
                <a:gd name="T73" fmla="*/ 12 h 46"/>
                <a:gd name="T74" fmla="*/ 10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8 h 46"/>
                <a:gd name="T92" fmla="*/ 35 w 44"/>
                <a:gd name="T93" fmla="*/ 12 h 46"/>
                <a:gd name="T94" fmla="*/ 35 w 44"/>
                <a:gd name="T95" fmla="*/ 16 h 46"/>
                <a:gd name="T96" fmla="*/ 36 w 44"/>
                <a:gd name="T97" fmla="*/ 19 h 46"/>
                <a:gd name="T98" fmla="*/ 36 w 44"/>
                <a:gd name="T99" fmla="*/ 22 h 46"/>
                <a:gd name="T100" fmla="*/ 36 w 44"/>
                <a:gd name="T101" fmla="*/ 25 h 46"/>
                <a:gd name="T102" fmla="*/ 35 w 44"/>
                <a:gd name="T103" fmla="*/ 29 h 46"/>
                <a:gd name="T104" fmla="*/ 35 w 44"/>
                <a:gd name="T105" fmla="*/ 32 h 46"/>
                <a:gd name="T106" fmla="*/ 33 w 44"/>
                <a:gd name="T107" fmla="*/ 36 h 46"/>
                <a:gd name="T108" fmla="*/ 31 w 44"/>
                <a:gd name="T109" fmla="*/ 39 h 46"/>
                <a:gd name="T110" fmla="*/ 29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3" y="18"/>
                  </a:lnTo>
                  <a:lnTo>
                    <a:pt x="42" y="14"/>
                  </a:lnTo>
                  <a:lnTo>
                    <a:pt x="40" y="10"/>
                  </a:lnTo>
                  <a:lnTo>
                    <a:pt x="37" y="7"/>
                  </a:lnTo>
                  <a:lnTo>
                    <a:pt x="34" y="4"/>
                  </a:lnTo>
                  <a:lnTo>
                    <a:pt x="30" y="2"/>
                  </a:lnTo>
                  <a:lnTo>
                    <a:pt x="26" y="0"/>
                  </a:lnTo>
                  <a:lnTo>
                    <a:pt x="22" y="0"/>
                  </a:lnTo>
                  <a:lnTo>
                    <a:pt x="17" y="0"/>
                  </a:lnTo>
                  <a:lnTo>
                    <a:pt x="13" y="2"/>
                  </a:lnTo>
                  <a:lnTo>
                    <a:pt x="9" y="4"/>
                  </a:lnTo>
                  <a:lnTo>
                    <a:pt x="6" y="7"/>
                  </a:lnTo>
                  <a:lnTo>
                    <a:pt x="3" y="10"/>
                  </a:lnTo>
                  <a:lnTo>
                    <a:pt x="1" y="14"/>
                  </a:lnTo>
                  <a:lnTo>
                    <a:pt x="0" y="19"/>
                  </a:lnTo>
                  <a:lnTo>
                    <a:pt x="0" y="23"/>
                  </a:lnTo>
                  <a:lnTo>
                    <a:pt x="2" y="32"/>
                  </a:lnTo>
                  <a:lnTo>
                    <a:pt x="6" y="39"/>
                  </a:lnTo>
                  <a:lnTo>
                    <a:pt x="13" y="44"/>
                  </a:lnTo>
                  <a:lnTo>
                    <a:pt x="22" y="46"/>
                  </a:lnTo>
                  <a:lnTo>
                    <a:pt x="30" y="44"/>
                  </a:lnTo>
                  <a:lnTo>
                    <a:pt x="37" y="39"/>
                  </a:lnTo>
                  <a:lnTo>
                    <a:pt x="42" y="32"/>
                  </a:lnTo>
                  <a:lnTo>
                    <a:pt x="44" y="23"/>
                  </a:lnTo>
                  <a:close/>
                  <a:moveTo>
                    <a:pt x="22" y="43"/>
                  </a:moveTo>
                  <a:lnTo>
                    <a:pt x="19" y="43"/>
                  </a:lnTo>
                  <a:lnTo>
                    <a:pt x="16" y="41"/>
                  </a:lnTo>
                  <a:lnTo>
                    <a:pt x="13" y="39"/>
                  </a:lnTo>
                  <a:lnTo>
                    <a:pt x="10" y="36"/>
                  </a:lnTo>
                  <a:lnTo>
                    <a:pt x="9" y="33"/>
                  </a:lnTo>
                  <a:lnTo>
                    <a:pt x="8" y="29"/>
                  </a:lnTo>
                  <a:lnTo>
                    <a:pt x="8" y="25"/>
                  </a:lnTo>
                  <a:lnTo>
                    <a:pt x="8" y="22"/>
                  </a:lnTo>
                  <a:lnTo>
                    <a:pt x="8" y="19"/>
                  </a:lnTo>
                  <a:lnTo>
                    <a:pt x="8" y="16"/>
                  </a:lnTo>
                  <a:lnTo>
                    <a:pt x="9" y="12"/>
                  </a:lnTo>
                  <a:lnTo>
                    <a:pt x="10" y="9"/>
                  </a:lnTo>
                  <a:lnTo>
                    <a:pt x="13" y="6"/>
                  </a:lnTo>
                  <a:lnTo>
                    <a:pt x="16" y="4"/>
                  </a:lnTo>
                  <a:lnTo>
                    <a:pt x="19" y="2"/>
                  </a:lnTo>
                  <a:lnTo>
                    <a:pt x="22" y="2"/>
                  </a:lnTo>
                  <a:lnTo>
                    <a:pt x="25" y="2"/>
                  </a:lnTo>
                  <a:lnTo>
                    <a:pt x="28" y="4"/>
                  </a:lnTo>
                  <a:lnTo>
                    <a:pt x="31" y="6"/>
                  </a:lnTo>
                  <a:lnTo>
                    <a:pt x="33" y="8"/>
                  </a:lnTo>
                  <a:lnTo>
                    <a:pt x="35" y="12"/>
                  </a:lnTo>
                  <a:lnTo>
                    <a:pt x="35" y="16"/>
                  </a:lnTo>
                  <a:lnTo>
                    <a:pt x="36" y="19"/>
                  </a:lnTo>
                  <a:lnTo>
                    <a:pt x="36" y="22"/>
                  </a:lnTo>
                  <a:lnTo>
                    <a:pt x="36" y="25"/>
                  </a:lnTo>
                  <a:lnTo>
                    <a:pt x="35" y="29"/>
                  </a:lnTo>
                  <a:lnTo>
                    <a:pt x="35" y="32"/>
                  </a:lnTo>
                  <a:lnTo>
                    <a:pt x="33" y="36"/>
                  </a:lnTo>
                  <a:lnTo>
                    <a:pt x="31" y="39"/>
                  </a:lnTo>
                  <a:lnTo>
                    <a:pt x="29"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710"/>
            <p:cNvSpPr>
              <a:spLocks noChangeAspect="1"/>
            </p:cNvSpPr>
            <p:nvPr/>
          </p:nvSpPr>
          <p:spPr bwMode="auto">
            <a:xfrm>
              <a:off x="1574" y="4124"/>
              <a:ext cx="50" cy="46"/>
            </a:xfrm>
            <a:custGeom>
              <a:avLst/>
              <a:gdLst>
                <a:gd name="T0" fmla="*/ 36 w 50"/>
                <a:gd name="T1" fmla="*/ 37 h 46"/>
                <a:gd name="T2" fmla="*/ 36 w 50"/>
                <a:gd name="T3" fmla="*/ 46 h 46"/>
                <a:gd name="T4" fmla="*/ 50 w 50"/>
                <a:gd name="T5" fmla="*/ 44 h 46"/>
                <a:gd name="T6" fmla="*/ 50 w 50"/>
                <a:gd name="T7" fmla="*/ 41 h 46"/>
                <a:gd name="T8" fmla="*/ 48 w 50"/>
                <a:gd name="T9" fmla="*/ 41 h 46"/>
                <a:gd name="T10" fmla="*/ 46 w 50"/>
                <a:gd name="T11" fmla="*/ 41 h 46"/>
                <a:gd name="T12" fmla="*/ 45 w 50"/>
                <a:gd name="T13" fmla="*/ 41 h 46"/>
                <a:gd name="T14" fmla="*/ 44 w 50"/>
                <a:gd name="T15" fmla="*/ 40 h 46"/>
                <a:gd name="T16" fmla="*/ 43 w 50"/>
                <a:gd name="T17" fmla="*/ 40 h 46"/>
                <a:gd name="T18" fmla="*/ 43 w 50"/>
                <a:gd name="T19" fmla="*/ 39 h 46"/>
                <a:gd name="T20" fmla="*/ 42 w 50"/>
                <a:gd name="T21" fmla="*/ 37 h 46"/>
                <a:gd name="T22" fmla="*/ 42 w 50"/>
                <a:gd name="T23" fmla="*/ 36 h 46"/>
                <a:gd name="T24" fmla="*/ 42 w 50"/>
                <a:gd name="T25" fmla="*/ 0 h 46"/>
                <a:gd name="T26" fmla="*/ 28 w 50"/>
                <a:gd name="T27" fmla="*/ 1 h 46"/>
                <a:gd name="T28" fmla="*/ 28 w 50"/>
                <a:gd name="T29" fmla="*/ 5 h 46"/>
                <a:gd name="T30" fmla="*/ 30 w 50"/>
                <a:gd name="T31" fmla="*/ 5 h 46"/>
                <a:gd name="T32" fmla="*/ 32 w 50"/>
                <a:gd name="T33" fmla="*/ 5 h 46"/>
                <a:gd name="T34" fmla="*/ 33 w 50"/>
                <a:gd name="T35" fmla="*/ 5 h 46"/>
                <a:gd name="T36" fmla="*/ 34 w 50"/>
                <a:gd name="T37" fmla="*/ 6 h 46"/>
                <a:gd name="T38" fmla="*/ 35 w 50"/>
                <a:gd name="T39" fmla="*/ 6 h 46"/>
                <a:gd name="T40" fmla="*/ 35 w 50"/>
                <a:gd name="T41" fmla="*/ 7 h 46"/>
                <a:gd name="T42" fmla="*/ 35 w 50"/>
                <a:gd name="T43" fmla="*/ 9 h 46"/>
                <a:gd name="T44" fmla="*/ 35 w 50"/>
                <a:gd name="T45" fmla="*/ 10 h 46"/>
                <a:gd name="T46" fmla="*/ 35 w 50"/>
                <a:gd name="T47" fmla="*/ 28 h 46"/>
                <a:gd name="T48" fmla="*/ 35 w 50"/>
                <a:gd name="T49" fmla="*/ 34 h 46"/>
                <a:gd name="T50" fmla="*/ 32 w 50"/>
                <a:gd name="T51" fmla="*/ 39 h 46"/>
                <a:gd name="T52" fmla="*/ 28 w 50"/>
                <a:gd name="T53" fmla="*/ 42 h 46"/>
                <a:gd name="T54" fmla="*/ 23 w 50"/>
                <a:gd name="T55" fmla="*/ 43 h 46"/>
                <a:gd name="T56" fmla="*/ 21 w 50"/>
                <a:gd name="T57" fmla="*/ 43 h 46"/>
                <a:gd name="T58" fmla="*/ 19 w 50"/>
                <a:gd name="T59" fmla="*/ 43 h 46"/>
                <a:gd name="T60" fmla="*/ 17 w 50"/>
                <a:gd name="T61" fmla="*/ 42 h 46"/>
                <a:gd name="T62" fmla="*/ 16 w 50"/>
                <a:gd name="T63" fmla="*/ 40 h 46"/>
                <a:gd name="T64" fmla="*/ 15 w 50"/>
                <a:gd name="T65" fmla="*/ 39 h 46"/>
                <a:gd name="T66" fmla="*/ 15 w 50"/>
                <a:gd name="T67" fmla="*/ 37 h 46"/>
                <a:gd name="T68" fmla="*/ 15 w 50"/>
                <a:gd name="T69" fmla="*/ 35 h 46"/>
                <a:gd name="T70" fmla="*/ 15 w 50"/>
                <a:gd name="T71" fmla="*/ 34 h 46"/>
                <a:gd name="T72" fmla="*/ 15 w 50"/>
                <a:gd name="T73" fmla="*/ 0 h 46"/>
                <a:gd name="T74" fmla="*/ 0 w 50"/>
                <a:gd name="T75" fmla="*/ 1 h 46"/>
                <a:gd name="T76" fmla="*/ 0 w 50"/>
                <a:gd name="T77" fmla="*/ 5 h 46"/>
                <a:gd name="T78" fmla="*/ 3 w 50"/>
                <a:gd name="T79" fmla="*/ 5 h 46"/>
                <a:gd name="T80" fmla="*/ 4 w 50"/>
                <a:gd name="T81" fmla="*/ 5 h 46"/>
                <a:gd name="T82" fmla="*/ 6 w 50"/>
                <a:gd name="T83" fmla="*/ 5 h 46"/>
                <a:gd name="T84" fmla="*/ 7 w 50"/>
                <a:gd name="T85" fmla="*/ 6 h 46"/>
                <a:gd name="T86" fmla="*/ 7 w 50"/>
                <a:gd name="T87" fmla="*/ 7 h 46"/>
                <a:gd name="T88" fmla="*/ 8 w 50"/>
                <a:gd name="T89" fmla="*/ 9 h 46"/>
                <a:gd name="T90" fmla="*/ 8 w 50"/>
                <a:gd name="T91" fmla="*/ 11 h 46"/>
                <a:gd name="T92" fmla="*/ 8 w 50"/>
                <a:gd name="T93" fmla="*/ 14 h 46"/>
                <a:gd name="T94" fmla="*/ 8 w 50"/>
                <a:gd name="T95" fmla="*/ 29 h 46"/>
                <a:gd name="T96" fmla="*/ 8 w 50"/>
                <a:gd name="T97" fmla="*/ 32 h 46"/>
                <a:gd name="T98" fmla="*/ 8 w 50"/>
                <a:gd name="T99" fmla="*/ 35 h 46"/>
                <a:gd name="T100" fmla="*/ 9 w 50"/>
                <a:gd name="T101" fmla="*/ 37 h 46"/>
                <a:gd name="T102" fmla="*/ 10 w 50"/>
                <a:gd name="T103" fmla="*/ 40 h 46"/>
                <a:gd name="T104" fmla="*/ 11 w 50"/>
                <a:gd name="T105" fmla="*/ 42 h 46"/>
                <a:gd name="T106" fmla="*/ 14 w 50"/>
                <a:gd name="T107" fmla="*/ 44 h 46"/>
                <a:gd name="T108" fmla="*/ 18 w 50"/>
                <a:gd name="T109" fmla="*/ 45 h 46"/>
                <a:gd name="T110" fmla="*/ 23 w 50"/>
                <a:gd name="T111" fmla="*/ 46 h 46"/>
                <a:gd name="T112" fmla="*/ 27 w 50"/>
                <a:gd name="T113" fmla="*/ 45 h 46"/>
                <a:gd name="T114" fmla="*/ 30 w 50"/>
                <a:gd name="T115" fmla="*/ 43 h 46"/>
                <a:gd name="T116" fmla="*/ 33 w 50"/>
                <a:gd name="T117" fmla="*/ 41 h 46"/>
                <a:gd name="T118" fmla="*/ 36 w 50"/>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6">
                  <a:moveTo>
                    <a:pt x="36" y="37"/>
                  </a:moveTo>
                  <a:lnTo>
                    <a:pt x="36" y="46"/>
                  </a:lnTo>
                  <a:lnTo>
                    <a:pt x="50" y="44"/>
                  </a:lnTo>
                  <a:lnTo>
                    <a:pt x="50" y="41"/>
                  </a:lnTo>
                  <a:lnTo>
                    <a:pt x="48" y="41"/>
                  </a:lnTo>
                  <a:lnTo>
                    <a:pt x="46" y="41"/>
                  </a:lnTo>
                  <a:lnTo>
                    <a:pt x="45" y="41"/>
                  </a:lnTo>
                  <a:lnTo>
                    <a:pt x="44" y="40"/>
                  </a:lnTo>
                  <a:lnTo>
                    <a:pt x="43" y="40"/>
                  </a:lnTo>
                  <a:lnTo>
                    <a:pt x="43" y="39"/>
                  </a:lnTo>
                  <a:lnTo>
                    <a:pt x="42" y="37"/>
                  </a:lnTo>
                  <a:lnTo>
                    <a:pt x="42" y="36"/>
                  </a:lnTo>
                  <a:lnTo>
                    <a:pt x="42" y="0"/>
                  </a:lnTo>
                  <a:lnTo>
                    <a:pt x="28" y="1"/>
                  </a:lnTo>
                  <a:lnTo>
                    <a:pt x="28" y="5"/>
                  </a:lnTo>
                  <a:lnTo>
                    <a:pt x="30" y="5"/>
                  </a:lnTo>
                  <a:lnTo>
                    <a:pt x="32" y="5"/>
                  </a:lnTo>
                  <a:lnTo>
                    <a:pt x="33" y="5"/>
                  </a:lnTo>
                  <a:lnTo>
                    <a:pt x="34" y="6"/>
                  </a:lnTo>
                  <a:lnTo>
                    <a:pt x="35" y="6"/>
                  </a:lnTo>
                  <a:lnTo>
                    <a:pt x="35" y="7"/>
                  </a:lnTo>
                  <a:lnTo>
                    <a:pt x="35" y="9"/>
                  </a:lnTo>
                  <a:lnTo>
                    <a:pt x="35" y="10"/>
                  </a:lnTo>
                  <a:lnTo>
                    <a:pt x="35" y="28"/>
                  </a:lnTo>
                  <a:lnTo>
                    <a:pt x="35" y="34"/>
                  </a:lnTo>
                  <a:lnTo>
                    <a:pt x="32" y="39"/>
                  </a:lnTo>
                  <a:lnTo>
                    <a:pt x="28" y="42"/>
                  </a:lnTo>
                  <a:lnTo>
                    <a:pt x="23" y="43"/>
                  </a:lnTo>
                  <a:lnTo>
                    <a:pt x="21" y="43"/>
                  </a:lnTo>
                  <a:lnTo>
                    <a:pt x="19" y="43"/>
                  </a:lnTo>
                  <a:lnTo>
                    <a:pt x="17" y="42"/>
                  </a:lnTo>
                  <a:lnTo>
                    <a:pt x="16" y="40"/>
                  </a:lnTo>
                  <a:lnTo>
                    <a:pt x="15" y="39"/>
                  </a:lnTo>
                  <a:lnTo>
                    <a:pt x="15" y="37"/>
                  </a:lnTo>
                  <a:lnTo>
                    <a:pt x="15" y="35"/>
                  </a:lnTo>
                  <a:lnTo>
                    <a:pt x="15" y="34"/>
                  </a:lnTo>
                  <a:lnTo>
                    <a:pt x="15" y="0"/>
                  </a:lnTo>
                  <a:lnTo>
                    <a:pt x="0" y="1"/>
                  </a:lnTo>
                  <a:lnTo>
                    <a:pt x="0" y="5"/>
                  </a:lnTo>
                  <a:lnTo>
                    <a:pt x="3" y="5"/>
                  </a:lnTo>
                  <a:lnTo>
                    <a:pt x="4" y="5"/>
                  </a:lnTo>
                  <a:lnTo>
                    <a:pt x="6" y="5"/>
                  </a:lnTo>
                  <a:lnTo>
                    <a:pt x="7" y="6"/>
                  </a:lnTo>
                  <a:lnTo>
                    <a:pt x="7" y="7"/>
                  </a:lnTo>
                  <a:lnTo>
                    <a:pt x="8" y="9"/>
                  </a:lnTo>
                  <a:lnTo>
                    <a:pt x="8" y="11"/>
                  </a:lnTo>
                  <a:lnTo>
                    <a:pt x="8" y="14"/>
                  </a:lnTo>
                  <a:lnTo>
                    <a:pt x="8" y="29"/>
                  </a:lnTo>
                  <a:lnTo>
                    <a:pt x="8" y="32"/>
                  </a:lnTo>
                  <a:lnTo>
                    <a:pt x="8" y="35"/>
                  </a:lnTo>
                  <a:lnTo>
                    <a:pt x="9" y="37"/>
                  </a:lnTo>
                  <a:lnTo>
                    <a:pt x="10" y="40"/>
                  </a:lnTo>
                  <a:lnTo>
                    <a:pt x="11" y="42"/>
                  </a:lnTo>
                  <a:lnTo>
                    <a:pt x="14" y="44"/>
                  </a:lnTo>
                  <a:lnTo>
                    <a:pt x="18" y="45"/>
                  </a:lnTo>
                  <a:lnTo>
                    <a:pt x="23" y="46"/>
                  </a:lnTo>
                  <a:lnTo>
                    <a:pt x="27" y="45"/>
                  </a:lnTo>
                  <a:lnTo>
                    <a:pt x="30" y="43"/>
                  </a:lnTo>
                  <a:lnTo>
                    <a:pt x="33"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711"/>
            <p:cNvSpPr>
              <a:spLocks noChangeAspect="1"/>
            </p:cNvSpPr>
            <p:nvPr/>
          </p:nvSpPr>
          <p:spPr bwMode="auto">
            <a:xfrm>
              <a:off x="1628" y="4107"/>
              <a:ext cx="31" cy="63"/>
            </a:xfrm>
            <a:custGeom>
              <a:avLst/>
              <a:gdLst>
                <a:gd name="T0" fmla="*/ 15 w 31"/>
                <a:gd name="T1" fmla="*/ 22 h 63"/>
                <a:gd name="T2" fmla="*/ 30 w 31"/>
                <a:gd name="T3" fmla="*/ 22 h 63"/>
                <a:gd name="T4" fmla="*/ 30 w 31"/>
                <a:gd name="T5" fmla="*/ 18 h 63"/>
                <a:gd name="T6" fmla="*/ 15 w 31"/>
                <a:gd name="T7" fmla="*/ 18 h 63"/>
                <a:gd name="T8" fmla="*/ 15 w 31"/>
                <a:gd name="T9" fmla="*/ 0 h 63"/>
                <a:gd name="T10" fmla="*/ 13 w 31"/>
                <a:gd name="T11" fmla="*/ 0 h 63"/>
                <a:gd name="T12" fmla="*/ 12 w 31"/>
                <a:gd name="T13" fmla="*/ 7 h 63"/>
                <a:gd name="T14" fmla="*/ 10 w 31"/>
                <a:gd name="T15" fmla="*/ 13 h 63"/>
                <a:gd name="T16" fmla="*/ 6 w 31"/>
                <a:gd name="T17" fmla="*/ 17 h 63"/>
                <a:gd name="T18" fmla="*/ 0 w 31"/>
                <a:gd name="T19" fmla="*/ 19 h 63"/>
                <a:gd name="T20" fmla="*/ 0 w 31"/>
                <a:gd name="T21" fmla="*/ 22 h 63"/>
                <a:gd name="T22" fmla="*/ 9 w 31"/>
                <a:gd name="T23" fmla="*/ 22 h 63"/>
                <a:gd name="T24" fmla="*/ 9 w 31"/>
                <a:gd name="T25" fmla="*/ 49 h 63"/>
                <a:gd name="T26" fmla="*/ 9 w 31"/>
                <a:gd name="T27" fmla="*/ 53 h 63"/>
                <a:gd name="T28" fmla="*/ 10 w 31"/>
                <a:gd name="T29" fmla="*/ 56 h 63"/>
                <a:gd name="T30" fmla="*/ 12 w 31"/>
                <a:gd name="T31" fmla="*/ 59 h 63"/>
                <a:gd name="T32" fmla="*/ 14 w 31"/>
                <a:gd name="T33" fmla="*/ 60 h 63"/>
                <a:gd name="T34" fmla="*/ 16 w 31"/>
                <a:gd name="T35" fmla="*/ 62 h 63"/>
                <a:gd name="T36" fmla="*/ 18 w 31"/>
                <a:gd name="T37" fmla="*/ 62 h 63"/>
                <a:gd name="T38" fmla="*/ 20 w 31"/>
                <a:gd name="T39" fmla="*/ 62 h 63"/>
                <a:gd name="T40" fmla="*/ 21 w 31"/>
                <a:gd name="T41" fmla="*/ 63 h 63"/>
                <a:gd name="T42" fmla="*/ 24 w 31"/>
                <a:gd name="T43" fmla="*/ 62 h 63"/>
                <a:gd name="T44" fmla="*/ 26 w 31"/>
                <a:gd name="T45" fmla="*/ 61 h 63"/>
                <a:gd name="T46" fmla="*/ 28 w 31"/>
                <a:gd name="T47" fmla="*/ 60 h 63"/>
                <a:gd name="T48" fmla="*/ 29 w 31"/>
                <a:gd name="T49" fmla="*/ 58 h 63"/>
                <a:gd name="T50" fmla="*/ 30 w 31"/>
                <a:gd name="T51" fmla="*/ 56 h 63"/>
                <a:gd name="T52" fmla="*/ 31 w 31"/>
                <a:gd name="T53" fmla="*/ 54 h 63"/>
                <a:gd name="T54" fmla="*/ 31 w 31"/>
                <a:gd name="T55" fmla="*/ 52 h 63"/>
                <a:gd name="T56" fmla="*/ 31 w 31"/>
                <a:gd name="T57" fmla="*/ 49 h 63"/>
                <a:gd name="T58" fmla="*/ 31 w 31"/>
                <a:gd name="T59" fmla="*/ 43 h 63"/>
                <a:gd name="T60" fmla="*/ 29 w 31"/>
                <a:gd name="T61" fmla="*/ 43 h 63"/>
                <a:gd name="T62" fmla="*/ 29 w 31"/>
                <a:gd name="T63" fmla="*/ 49 h 63"/>
                <a:gd name="T64" fmla="*/ 28 w 31"/>
                <a:gd name="T65" fmla="*/ 54 h 63"/>
                <a:gd name="T66" fmla="*/ 27 w 31"/>
                <a:gd name="T67" fmla="*/ 57 h 63"/>
                <a:gd name="T68" fmla="*/ 25 w 31"/>
                <a:gd name="T69" fmla="*/ 59 h 63"/>
                <a:gd name="T70" fmla="*/ 22 w 31"/>
                <a:gd name="T71" fmla="*/ 60 h 63"/>
                <a:gd name="T72" fmla="*/ 20 w 31"/>
                <a:gd name="T73" fmla="*/ 60 h 63"/>
                <a:gd name="T74" fmla="*/ 18 w 31"/>
                <a:gd name="T75" fmla="*/ 59 h 63"/>
                <a:gd name="T76" fmla="*/ 17 w 31"/>
                <a:gd name="T77" fmla="*/ 57 h 63"/>
                <a:gd name="T78" fmla="*/ 16 w 31"/>
                <a:gd name="T79" fmla="*/ 55 h 63"/>
                <a:gd name="T80" fmla="*/ 16 w 31"/>
                <a:gd name="T81" fmla="*/ 53 h 63"/>
                <a:gd name="T82" fmla="*/ 16 w 31"/>
                <a:gd name="T83" fmla="*/ 52 h 63"/>
                <a:gd name="T84" fmla="*/ 15 w 31"/>
                <a:gd name="T85" fmla="*/ 50 h 63"/>
                <a:gd name="T86" fmla="*/ 15 w 31"/>
                <a:gd name="T87" fmla="*/ 49 h 63"/>
                <a:gd name="T88" fmla="*/ 15 w 31"/>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3">
                  <a:moveTo>
                    <a:pt x="15" y="22"/>
                  </a:moveTo>
                  <a:lnTo>
                    <a:pt x="30" y="22"/>
                  </a:lnTo>
                  <a:lnTo>
                    <a:pt x="30" y="18"/>
                  </a:lnTo>
                  <a:lnTo>
                    <a:pt x="15" y="18"/>
                  </a:lnTo>
                  <a:lnTo>
                    <a:pt x="15" y="0"/>
                  </a:lnTo>
                  <a:lnTo>
                    <a:pt x="13" y="0"/>
                  </a:lnTo>
                  <a:lnTo>
                    <a:pt x="12" y="7"/>
                  </a:lnTo>
                  <a:lnTo>
                    <a:pt x="10" y="13"/>
                  </a:lnTo>
                  <a:lnTo>
                    <a:pt x="6" y="17"/>
                  </a:lnTo>
                  <a:lnTo>
                    <a:pt x="0" y="19"/>
                  </a:lnTo>
                  <a:lnTo>
                    <a:pt x="0" y="22"/>
                  </a:lnTo>
                  <a:lnTo>
                    <a:pt x="9" y="22"/>
                  </a:lnTo>
                  <a:lnTo>
                    <a:pt x="9" y="49"/>
                  </a:lnTo>
                  <a:lnTo>
                    <a:pt x="9" y="53"/>
                  </a:lnTo>
                  <a:lnTo>
                    <a:pt x="10" y="56"/>
                  </a:lnTo>
                  <a:lnTo>
                    <a:pt x="12" y="59"/>
                  </a:lnTo>
                  <a:lnTo>
                    <a:pt x="14" y="60"/>
                  </a:lnTo>
                  <a:lnTo>
                    <a:pt x="16" y="62"/>
                  </a:lnTo>
                  <a:lnTo>
                    <a:pt x="18" y="62"/>
                  </a:lnTo>
                  <a:lnTo>
                    <a:pt x="20" y="62"/>
                  </a:lnTo>
                  <a:lnTo>
                    <a:pt x="21" y="63"/>
                  </a:lnTo>
                  <a:lnTo>
                    <a:pt x="24" y="62"/>
                  </a:lnTo>
                  <a:lnTo>
                    <a:pt x="26" y="61"/>
                  </a:lnTo>
                  <a:lnTo>
                    <a:pt x="28" y="60"/>
                  </a:lnTo>
                  <a:lnTo>
                    <a:pt x="29" y="58"/>
                  </a:lnTo>
                  <a:lnTo>
                    <a:pt x="30" y="56"/>
                  </a:lnTo>
                  <a:lnTo>
                    <a:pt x="31" y="54"/>
                  </a:lnTo>
                  <a:lnTo>
                    <a:pt x="31" y="52"/>
                  </a:lnTo>
                  <a:lnTo>
                    <a:pt x="31" y="49"/>
                  </a:lnTo>
                  <a:lnTo>
                    <a:pt x="31" y="43"/>
                  </a:lnTo>
                  <a:lnTo>
                    <a:pt x="29" y="43"/>
                  </a:lnTo>
                  <a:lnTo>
                    <a:pt x="29" y="49"/>
                  </a:lnTo>
                  <a:lnTo>
                    <a:pt x="28" y="54"/>
                  </a:lnTo>
                  <a:lnTo>
                    <a:pt x="27" y="57"/>
                  </a:lnTo>
                  <a:lnTo>
                    <a:pt x="25" y="59"/>
                  </a:lnTo>
                  <a:lnTo>
                    <a:pt x="22" y="60"/>
                  </a:lnTo>
                  <a:lnTo>
                    <a:pt x="20" y="60"/>
                  </a:lnTo>
                  <a:lnTo>
                    <a:pt x="18" y="59"/>
                  </a:lnTo>
                  <a:lnTo>
                    <a:pt x="17" y="57"/>
                  </a:lnTo>
                  <a:lnTo>
                    <a:pt x="16" y="55"/>
                  </a:lnTo>
                  <a:lnTo>
                    <a:pt x="16" y="53"/>
                  </a:lnTo>
                  <a:lnTo>
                    <a:pt x="16" y="52"/>
                  </a:lnTo>
                  <a:lnTo>
                    <a:pt x="15" y="50"/>
                  </a:lnTo>
                  <a:lnTo>
                    <a:pt x="15" y="49"/>
                  </a:lnTo>
                  <a:lnTo>
                    <a:pt x="15"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712"/>
            <p:cNvSpPr>
              <a:spLocks noChangeAspect="1" noEditPoints="1"/>
            </p:cNvSpPr>
            <p:nvPr/>
          </p:nvSpPr>
          <p:spPr bwMode="auto">
            <a:xfrm>
              <a:off x="1702" y="4099"/>
              <a:ext cx="56" cy="70"/>
            </a:xfrm>
            <a:custGeom>
              <a:avLst/>
              <a:gdLst>
                <a:gd name="T0" fmla="*/ 38 w 56"/>
                <a:gd name="T1" fmla="*/ 65 h 70"/>
                <a:gd name="T2" fmla="*/ 38 w 56"/>
                <a:gd name="T3" fmla="*/ 70 h 70"/>
                <a:gd name="T4" fmla="*/ 56 w 56"/>
                <a:gd name="T5" fmla="*/ 69 h 70"/>
                <a:gd name="T6" fmla="*/ 56 w 56"/>
                <a:gd name="T7" fmla="*/ 65 h 70"/>
                <a:gd name="T8" fmla="*/ 52 w 56"/>
                <a:gd name="T9" fmla="*/ 65 h 70"/>
                <a:gd name="T10" fmla="*/ 50 w 56"/>
                <a:gd name="T11" fmla="*/ 64 h 70"/>
                <a:gd name="T12" fmla="*/ 49 w 56"/>
                <a:gd name="T13" fmla="*/ 63 h 70"/>
                <a:gd name="T14" fmla="*/ 49 w 56"/>
                <a:gd name="T15" fmla="*/ 61 h 70"/>
                <a:gd name="T16" fmla="*/ 49 w 56"/>
                <a:gd name="T17" fmla="*/ 0 h 70"/>
                <a:gd name="T18" fmla="*/ 32 w 56"/>
                <a:gd name="T19" fmla="*/ 1 h 70"/>
                <a:gd name="T20" fmla="*/ 32 w 56"/>
                <a:gd name="T21" fmla="*/ 6 h 70"/>
                <a:gd name="T22" fmla="*/ 35 w 56"/>
                <a:gd name="T23" fmla="*/ 6 h 70"/>
                <a:gd name="T24" fmla="*/ 37 w 56"/>
                <a:gd name="T25" fmla="*/ 6 h 70"/>
                <a:gd name="T26" fmla="*/ 38 w 56"/>
                <a:gd name="T27" fmla="*/ 7 h 70"/>
                <a:gd name="T28" fmla="*/ 38 w 56"/>
                <a:gd name="T29" fmla="*/ 10 h 70"/>
                <a:gd name="T30" fmla="*/ 38 w 56"/>
                <a:gd name="T31" fmla="*/ 29 h 70"/>
                <a:gd name="T32" fmla="*/ 35 w 56"/>
                <a:gd name="T33" fmla="*/ 27 h 70"/>
                <a:gd name="T34" fmla="*/ 31 w 56"/>
                <a:gd name="T35" fmla="*/ 25 h 70"/>
                <a:gd name="T36" fmla="*/ 28 w 56"/>
                <a:gd name="T37" fmla="*/ 25 h 70"/>
                <a:gd name="T38" fmla="*/ 25 w 56"/>
                <a:gd name="T39" fmla="*/ 25 h 70"/>
                <a:gd name="T40" fmla="*/ 15 w 56"/>
                <a:gd name="T41" fmla="*/ 26 h 70"/>
                <a:gd name="T42" fmla="*/ 7 w 56"/>
                <a:gd name="T43" fmla="*/ 31 h 70"/>
                <a:gd name="T44" fmla="*/ 2 w 56"/>
                <a:gd name="T45" fmla="*/ 38 h 70"/>
                <a:gd name="T46" fmla="*/ 0 w 56"/>
                <a:gd name="T47" fmla="*/ 47 h 70"/>
                <a:gd name="T48" fmla="*/ 2 w 56"/>
                <a:gd name="T49" fmla="*/ 57 h 70"/>
                <a:gd name="T50" fmla="*/ 6 w 56"/>
                <a:gd name="T51" fmla="*/ 64 h 70"/>
                <a:gd name="T52" fmla="*/ 14 w 56"/>
                <a:gd name="T53" fmla="*/ 68 h 70"/>
                <a:gd name="T54" fmla="*/ 24 w 56"/>
                <a:gd name="T55" fmla="*/ 70 h 70"/>
                <a:gd name="T56" fmla="*/ 28 w 56"/>
                <a:gd name="T57" fmla="*/ 70 h 70"/>
                <a:gd name="T58" fmla="*/ 32 w 56"/>
                <a:gd name="T59" fmla="*/ 69 h 70"/>
                <a:gd name="T60" fmla="*/ 35 w 56"/>
                <a:gd name="T61" fmla="*/ 67 h 70"/>
                <a:gd name="T62" fmla="*/ 38 w 56"/>
                <a:gd name="T63" fmla="*/ 65 h 70"/>
                <a:gd name="T64" fmla="*/ 38 w 56"/>
                <a:gd name="T65" fmla="*/ 34 h 70"/>
                <a:gd name="T66" fmla="*/ 38 w 56"/>
                <a:gd name="T67" fmla="*/ 59 h 70"/>
                <a:gd name="T68" fmla="*/ 36 w 56"/>
                <a:gd name="T69" fmla="*/ 61 h 70"/>
                <a:gd name="T70" fmla="*/ 34 w 56"/>
                <a:gd name="T71" fmla="*/ 64 h 70"/>
                <a:gd name="T72" fmla="*/ 30 w 56"/>
                <a:gd name="T73" fmla="*/ 66 h 70"/>
                <a:gd name="T74" fmla="*/ 25 w 56"/>
                <a:gd name="T75" fmla="*/ 66 h 70"/>
                <a:gd name="T76" fmla="*/ 21 w 56"/>
                <a:gd name="T77" fmla="*/ 66 h 70"/>
                <a:gd name="T78" fmla="*/ 18 w 56"/>
                <a:gd name="T79" fmla="*/ 64 h 70"/>
                <a:gd name="T80" fmla="*/ 16 w 56"/>
                <a:gd name="T81" fmla="*/ 62 h 70"/>
                <a:gd name="T82" fmla="*/ 14 w 56"/>
                <a:gd name="T83" fmla="*/ 60 h 70"/>
                <a:gd name="T84" fmla="*/ 13 w 56"/>
                <a:gd name="T85" fmla="*/ 57 h 70"/>
                <a:gd name="T86" fmla="*/ 13 w 56"/>
                <a:gd name="T87" fmla="*/ 53 h 70"/>
                <a:gd name="T88" fmla="*/ 13 w 56"/>
                <a:gd name="T89" fmla="*/ 50 h 70"/>
                <a:gd name="T90" fmla="*/ 13 w 56"/>
                <a:gd name="T91" fmla="*/ 47 h 70"/>
                <a:gd name="T92" fmla="*/ 13 w 56"/>
                <a:gd name="T93" fmla="*/ 44 h 70"/>
                <a:gd name="T94" fmla="*/ 13 w 56"/>
                <a:gd name="T95" fmla="*/ 40 h 70"/>
                <a:gd name="T96" fmla="*/ 14 w 56"/>
                <a:gd name="T97" fmla="*/ 37 h 70"/>
                <a:gd name="T98" fmla="*/ 15 w 56"/>
                <a:gd name="T99" fmla="*/ 33 h 70"/>
                <a:gd name="T100" fmla="*/ 18 w 56"/>
                <a:gd name="T101" fmla="*/ 31 h 70"/>
                <a:gd name="T102" fmla="*/ 21 w 56"/>
                <a:gd name="T103" fmla="*/ 29 h 70"/>
                <a:gd name="T104" fmla="*/ 23 w 56"/>
                <a:gd name="T105" fmla="*/ 28 h 70"/>
                <a:gd name="T106" fmla="*/ 26 w 56"/>
                <a:gd name="T107" fmla="*/ 28 h 70"/>
                <a:gd name="T108" fmla="*/ 30 w 56"/>
                <a:gd name="T109" fmla="*/ 29 h 70"/>
                <a:gd name="T110" fmla="*/ 33 w 56"/>
                <a:gd name="T111" fmla="*/ 30 h 70"/>
                <a:gd name="T112" fmla="*/ 36 w 56"/>
                <a:gd name="T113" fmla="*/ 32 h 70"/>
                <a:gd name="T114" fmla="*/ 38 w 56"/>
                <a:gd name="T11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0">
                  <a:moveTo>
                    <a:pt x="38" y="65"/>
                  </a:moveTo>
                  <a:lnTo>
                    <a:pt x="38" y="70"/>
                  </a:lnTo>
                  <a:lnTo>
                    <a:pt x="56" y="69"/>
                  </a:lnTo>
                  <a:lnTo>
                    <a:pt x="56" y="65"/>
                  </a:lnTo>
                  <a:lnTo>
                    <a:pt x="52" y="65"/>
                  </a:lnTo>
                  <a:lnTo>
                    <a:pt x="50" y="64"/>
                  </a:lnTo>
                  <a:lnTo>
                    <a:pt x="49" y="63"/>
                  </a:lnTo>
                  <a:lnTo>
                    <a:pt x="49" y="61"/>
                  </a:lnTo>
                  <a:lnTo>
                    <a:pt x="49" y="0"/>
                  </a:lnTo>
                  <a:lnTo>
                    <a:pt x="32" y="1"/>
                  </a:lnTo>
                  <a:lnTo>
                    <a:pt x="32" y="6"/>
                  </a:lnTo>
                  <a:lnTo>
                    <a:pt x="35" y="6"/>
                  </a:lnTo>
                  <a:lnTo>
                    <a:pt x="37" y="6"/>
                  </a:lnTo>
                  <a:lnTo>
                    <a:pt x="38" y="7"/>
                  </a:lnTo>
                  <a:lnTo>
                    <a:pt x="38" y="10"/>
                  </a:lnTo>
                  <a:lnTo>
                    <a:pt x="38" y="29"/>
                  </a:lnTo>
                  <a:lnTo>
                    <a:pt x="35" y="27"/>
                  </a:lnTo>
                  <a:lnTo>
                    <a:pt x="31" y="25"/>
                  </a:lnTo>
                  <a:lnTo>
                    <a:pt x="28" y="25"/>
                  </a:lnTo>
                  <a:lnTo>
                    <a:pt x="25" y="25"/>
                  </a:lnTo>
                  <a:lnTo>
                    <a:pt x="15" y="26"/>
                  </a:lnTo>
                  <a:lnTo>
                    <a:pt x="7" y="31"/>
                  </a:lnTo>
                  <a:lnTo>
                    <a:pt x="2" y="38"/>
                  </a:lnTo>
                  <a:lnTo>
                    <a:pt x="0" y="47"/>
                  </a:lnTo>
                  <a:lnTo>
                    <a:pt x="2" y="57"/>
                  </a:lnTo>
                  <a:lnTo>
                    <a:pt x="6" y="64"/>
                  </a:lnTo>
                  <a:lnTo>
                    <a:pt x="14" y="68"/>
                  </a:lnTo>
                  <a:lnTo>
                    <a:pt x="24" y="70"/>
                  </a:lnTo>
                  <a:lnTo>
                    <a:pt x="28" y="70"/>
                  </a:lnTo>
                  <a:lnTo>
                    <a:pt x="32" y="69"/>
                  </a:lnTo>
                  <a:lnTo>
                    <a:pt x="35" y="67"/>
                  </a:lnTo>
                  <a:lnTo>
                    <a:pt x="38" y="65"/>
                  </a:lnTo>
                  <a:close/>
                  <a:moveTo>
                    <a:pt x="38" y="34"/>
                  </a:moveTo>
                  <a:lnTo>
                    <a:pt x="38" y="59"/>
                  </a:lnTo>
                  <a:lnTo>
                    <a:pt x="36" y="61"/>
                  </a:lnTo>
                  <a:lnTo>
                    <a:pt x="34" y="64"/>
                  </a:lnTo>
                  <a:lnTo>
                    <a:pt x="30" y="66"/>
                  </a:lnTo>
                  <a:lnTo>
                    <a:pt x="25" y="66"/>
                  </a:lnTo>
                  <a:lnTo>
                    <a:pt x="21" y="66"/>
                  </a:lnTo>
                  <a:lnTo>
                    <a:pt x="18" y="64"/>
                  </a:lnTo>
                  <a:lnTo>
                    <a:pt x="16" y="62"/>
                  </a:lnTo>
                  <a:lnTo>
                    <a:pt x="14" y="60"/>
                  </a:lnTo>
                  <a:lnTo>
                    <a:pt x="13" y="57"/>
                  </a:lnTo>
                  <a:lnTo>
                    <a:pt x="13" y="53"/>
                  </a:lnTo>
                  <a:lnTo>
                    <a:pt x="13" y="50"/>
                  </a:lnTo>
                  <a:lnTo>
                    <a:pt x="13" y="47"/>
                  </a:lnTo>
                  <a:lnTo>
                    <a:pt x="13" y="44"/>
                  </a:lnTo>
                  <a:lnTo>
                    <a:pt x="13" y="40"/>
                  </a:lnTo>
                  <a:lnTo>
                    <a:pt x="14" y="37"/>
                  </a:lnTo>
                  <a:lnTo>
                    <a:pt x="15" y="33"/>
                  </a:lnTo>
                  <a:lnTo>
                    <a:pt x="18" y="31"/>
                  </a:lnTo>
                  <a:lnTo>
                    <a:pt x="21" y="29"/>
                  </a:lnTo>
                  <a:lnTo>
                    <a:pt x="23" y="28"/>
                  </a:lnTo>
                  <a:lnTo>
                    <a:pt x="26" y="28"/>
                  </a:lnTo>
                  <a:lnTo>
                    <a:pt x="30" y="29"/>
                  </a:lnTo>
                  <a:lnTo>
                    <a:pt x="33" y="30"/>
                  </a:lnTo>
                  <a:lnTo>
                    <a:pt x="36" y="32"/>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713"/>
            <p:cNvSpPr>
              <a:spLocks noChangeAspect="1" noEditPoints="1"/>
            </p:cNvSpPr>
            <p:nvPr/>
          </p:nvSpPr>
          <p:spPr bwMode="auto">
            <a:xfrm>
              <a:off x="1765" y="4123"/>
              <a:ext cx="51" cy="46"/>
            </a:xfrm>
            <a:custGeom>
              <a:avLst/>
              <a:gdLst>
                <a:gd name="T0" fmla="*/ 51 w 51"/>
                <a:gd name="T1" fmla="*/ 24 h 46"/>
                <a:gd name="T2" fmla="*/ 49 w 51"/>
                <a:gd name="T3" fmla="*/ 14 h 46"/>
                <a:gd name="T4" fmla="*/ 44 w 51"/>
                <a:gd name="T5" fmla="*/ 7 h 46"/>
                <a:gd name="T6" fmla="*/ 36 w 51"/>
                <a:gd name="T7" fmla="*/ 2 h 46"/>
                <a:gd name="T8" fmla="*/ 26 w 51"/>
                <a:gd name="T9" fmla="*/ 0 h 46"/>
                <a:gd name="T10" fmla="*/ 15 w 51"/>
                <a:gd name="T11" fmla="*/ 2 h 46"/>
                <a:gd name="T12" fmla="*/ 7 w 51"/>
                <a:gd name="T13" fmla="*/ 7 h 46"/>
                <a:gd name="T14" fmla="*/ 2 w 51"/>
                <a:gd name="T15" fmla="*/ 14 h 46"/>
                <a:gd name="T16" fmla="*/ 0 w 51"/>
                <a:gd name="T17" fmla="*/ 24 h 46"/>
                <a:gd name="T18" fmla="*/ 2 w 51"/>
                <a:gd name="T19" fmla="*/ 32 h 46"/>
                <a:gd name="T20" fmla="*/ 7 w 51"/>
                <a:gd name="T21" fmla="*/ 40 h 46"/>
                <a:gd name="T22" fmla="*/ 15 w 51"/>
                <a:gd name="T23" fmla="*/ 44 h 46"/>
                <a:gd name="T24" fmla="*/ 26 w 51"/>
                <a:gd name="T25" fmla="*/ 46 h 46"/>
                <a:gd name="T26" fmla="*/ 37 w 51"/>
                <a:gd name="T27" fmla="*/ 44 h 46"/>
                <a:gd name="T28" fmla="*/ 45 w 51"/>
                <a:gd name="T29" fmla="*/ 39 h 46"/>
                <a:gd name="T30" fmla="*/ 49 w 51"/>
                <a:gd name="T31" fmla="*/ 32 h 46"/>
                <a:gd name="T32" fmla="*/ 51 w 51"/>
                <a:gd name="T33" fmla="*/ 24 h 46"/>
                <a:gd name="T34" fmla="*/ 26 w 51"/>
                <a:gd name="T35" fmla="*/ 42 h 46"/>
                <a:gd name="T36" fmla="*/ 21 w 51"/>
                <a:gd name="T37" fmla="*/ 42 h 46"/>
                <a:gd name="T38" fmla="*/ 18 w 51"/>
                <a:gd name="T39" fmla="*/ 40 h 46"/>
                <a:gd name="T40" fmla="*/ 16 w 51"/>
                <a:gd name="T41" fmla="*/ 38 h 46"/>
                <a:gd name="T42" fmla="*/ 14 w 51"/>
                <a:gd name="T43" fmla="*/ 36 h 46"/>
                <a:gd name="T44" fmla="*/ 14 w 51"/>
                <a:gd name="T45" fmla="*/ 33 h 46"/>
                <a:gd name="T46" fmla="*/ 13 w 51"/>
                <a:gd name="T47" fmla="*/ 29 h 46"/>
                <a:gd name="T48" fmla="*/ 13 w 51"/>
                <a:gd name="T49" fmla="*/ 26 h 46"/>
                <a:gd name="T50" fmla="*/ 13 w 51"/>
                <a:gd name="T51" fmla="*/ 23 h 46"/>
                <a:gd name="T52" fmla="*/ 13 w 51"/>
                <a:gd name="T53" fmla="*/ 19 h 46"/>
                <a:gd name="T54" fmla="*/ 13 w 51"/>
                <a:gd name="T55" fmla="*/ 16 h 46"/>
                <a:gd name="T56" fmla="*/ 14 w 51"/>
                <a:gd name="T57" fmla="*/ 12 h 46"/>
                <a:gd name="T58" fmla="*/ 15 w 51"/>
                <a:gd name="T59" fmla="*/ 10 h 46"/>
                <a:gd name="T60" fmla="*/ 16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7 h 46"/>
                <a:gd name="T74" fmla="*/ 36 w 51"/>
                <a:gd name="T75" fmla="*/ 9 h 46"/>
                <a:gd name="T76" fmla="*/ 37 w 51"/>
                <a:gd name="T77" fmla="*/ 12 h 46"/>
                <a:gd name="T78" fmla="*/ 38 w 51"/>
                <a:gd name="T79" fmla="*/ 15 h 46"/>
                <a:gd name="T80" fmla="*/ 38 w 51"/>
                <a:gd name="T81" fmla="*/ 19 h 46"/>
                <a:gd name="T82" fmla="*/ 38 w 51"/>
                <a:gd name="T83" fmla="*/ 23 h 46"/>
                <a:gd name="T84" fmla="*/ 38 w 51"/>
                <a:gd name="T85" fmla="*/ 26 h 46"/>
                <a:gd name="T86" fmla="*/ 38 w 51"/>
                <a:gd name="T87" fmla="*/ 29 h 46"/>
                <a:gd name="T88" fmla="*/ 38 w 51"/>
                <a:gd name="T89" fmla="*/ 33 h 46"/>
                <a:gd name="T90" fmla="*/ 37 w 51"/>
                <a:gd name="T91" fmla="*/ 36 h 46"/>
                <a:gd name="T92" fmla="*/ 35 w 51"/>
                <a:gd name="T93" fmla="*/ 38 h 46"/>
                <a:gd name="T94" fmla="*/ 33 w 51"/>
                <a:gd name="T95" fmla="*/ 40 h 46"/>
                <a:gd name="T96" fmla="*/ 30 w 51"/>
                <a:gd name="T97" fmla="*/ 42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4"/>
                  </a:moveTo>
                  <a:lnTo>
                    <a:pt x="49" y="14"/>
                  </a:lnTo>
                  <a:lnTo>
                    <a:pt x="44" y="7"/>
                  </a:lnTo>
                  <a:lnTo>
                    <a:pt x="36" y="2"/>
                  </a:lnTo>
                  <a:lnTo>
                    <a:pt x="26" y="0"/>
                  </a:lnTo>
                  <a:lnTo>
                    <a:pt x="15" y="2"/>
                  </a:lnTo>
                  <a:lnTo>
                    <a:pt x="7" y="7"/>
                  </a:lnTo>
                  <a:lnTo>
                    <a:pt x="2" y="14"/>
                  </a:lnTo>
                  <a:lnTo>
                    <a:pt x="0" y="24"/>
                  </a:lnTo>
                  <a:lnTo>
                    <a:pt x="2" y="32"/>
                  </a:lnTo>
                  <a:lnTo>
                    <a:pt x="7" y="40"/>
                  </a:lnTo>
                  <a:lnTo>
                    <a:pt x="15" y="44"/>
                  </a:lnTo>
                  <a:lnTo>
                    <a:pt x="26" y="46"/>
                  </a:lnTo>
                  <a:lnTo>
                    <a:pt x="37" y="44"/>
                  </a:lnTo>
                  <a:lnTo>
                    <a:pt x="45" y="39"/>
                  </a:lnTo>
                  <a:lnTo>
                    <a:pt x="49" y="32"/>
                  </a:lnTo>
                  <a:lnTo>
                    <a:pt x="51" y="24"/>
                  </a:lnTo>
                  <a:close/>
                  <a:moveTo>
                    <a:pt x="26" y="42"/>
                  </a:moveTo>
                  <a:lnTo>
                    <a:pt x="21" y="42"/>
                  </a:lnTo>
                  <a:lnTo>
                    <a:pt x="18" y="40"/>
                  </a:lnTo>
                  <a:lnTo>
                    <a:pt x="16" y="38"/>
                  </a:lnTo>
                  <a:lnTo>
                    <a:pt x="14" y="36"/>
                  </a:lnTo>
                  <a:lnTo>
                    <a:pt x="14" y="33"/>
                  </a:lnTo>
                  <a:lnTo>
                    <a:pt x="13" y="29"/>
                  </a:lnTo>
                  <a:lnTo>
                    <a:pt x="13" y="26"/>
                  </a:lnTo>
                  <a:lnTo>
                    <a:pt x="13" y="23"/>
                  </a:lnTo>
                  <a:lnTo>
                    <a:pt x="13" y="19"/>
                  </a:lnTo>
                  <a:lnTo>
                    <a:pt x="13" y="16"/>
                  </a:lnTo>
                  <a:lnTo>
                    <a:pt x="14" y="12"/>
                  </a:lnTo>
                  <a:lnTo>
                    <a:pt x="15" y="10"/>
                  </a:lnTo>
                  <a:lnTo>
                    <a:pt x="16" y="7"/>
                  </a:lnTo>
                  <a:lnTo>
                    <a:pt x="19" y="5"/>
                  </a:lnTo>
                  <a:lnTo>
                    <a:pt x="22" y="4"/>
                  </a:lnTo>
                  <a:lnTo>
                    <a:pt x="26" y="4"/>
                  </a:lnTo>
                  <a:lnTo>
                    <a:pt x="29" y="4"/>
                  </a:lnTo>
                  <a:lnTo>
                    <a:pt x="32" y="5"/>
                  </a:lnTo>
                  <a:lnTo>
                    <a:pt x="34" y="7"/>
                  </a:lnTo>
                  <a:lnTo>
                    <a:pt x="36" y="9"/>
                  </a:lnTo>
                  <a:lnTo>
                    <a:pt x="37" y="12"/>
                  </a:lnTo>
                  <a:lnTo>
                    <a:pt x="38" y="15"/>
                  </a:lnTo>
                  <a:lnTo>
                    <a:pt x="38" y="19"/>
                  </a:lnTo>
                  <a:lnTo>
                    <a:pt x="38" y="23"/>
                  </a:lnTo>
                  <a:lnTo>
                    <a:pt x="38" y="26"/>
                  </a:lnTo>
                  <a:lnTo>
                    <a:pt x="38" y="29"/>
                  </a:lnTo>
                  <a:lnTo>
                    <a:pt x="38" y="33"/>
                  </a:lnTo>
                  <a:lnTo>
                    <a:pt x="37" y="36"/>
                  </a:lnTo>
                  <a:lnTo>
                    <a:pt x="35" y="38"/>
                  </a:lnTo>
                  <a:lnTo>
                    <a:pt x="33" y="40"/>
                  </a:lnTo>
                  <a:lnTo>
                    <a:pt x="30" y="42"/>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Freeform 714"/>
            <p:cNvSpPr>
              <a:spLocks noChangeAspect="1"/>
            </p:cNvSpPr>
            <p:nvPr/>
          </p:nvSpPr>
          <p:spPr bwMode="auto">
            <a:xfrm>
              <a:off x="710" y="4235"/>
              <a:ext cx="33" cy="53"/>
            </a:xfrm>
            <a:custGeom>
              <a:avLst/>
              <a:gdLst>
                <a:gd name="T0" fmla="*/ 18 w 33"/>
                <a:gd name="T1" fmla="*/ 37 h 53"/>
                <a:gd name="T2" fmla="*/ 19 w 33"/>
                <a:gd name="T3" fmla="*/ 36 h 53"/>
                <a:gd name="T4" fmla="*/ 21 w 33"/>
                <a:gd name="T5" fmla="*/ 34 h 53"/>
                <a:gd name="T6" fmla="*/ 23 w 33"/>
                <a:gd name="T7" fmla="*/ 33 h 53"/>
                <a:gd name="T8" fmla="*/ 24 w 33"/>
                <a:gd name="T9" fmla="*/ 32 h 53"/>
                <a:gd name="T10" fmla="*/ 27 w 33"/>
                <a:gd name="T11" fmla="*/ 28 h 53"/>
                <a:gd name="T12" fmla="*/ 30 w 33"/>
                <a:gd name="T13" fmla="*/ 25 h 53"/>
                <a:gd name="T14" fmla="*/ 33 w 33"/>
                <a:gd name="T15" fmla="*/ 21 h 53"/>
                <a:gd name="T16" fmla="*/ 33 w 33"/>
                <a:gd name="T17" fmla="*/ 16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5 h 53"/>
                <a:gd name="T30" fmla="*/ 1 w 33"/>
                <a:gd name="T31" fmla="*/ 9 h 53"/>
                <a:gd name="T32" fmla="*/ 0 w 33"/>
                <a:gd name="T33" fmla="*/ 14 h 53"/>
                <a:gd name="T34" fmla="*/ 0 w 33"/>
                <a:gd name="T35" fmla="*/ 17 h 53"/>
                <a:gd name="T36" fmla="*/ 1 w 33"/>
                <a:gd name="T37" fmla="*/ 18 h 53"/>
                <a:gd name="T38" fmla="*/ 3 w 33"/>
                <a:gd name="T39" fmla="*/ 19 h 53"/>
                <a:gd name="T40" fmla="*/ 4 w 33"/>
                <a:gd name="T41" fmla="*/ 19 h 53"/>
                <a:gd name="T42" fmla="*/ 5 w 33"/>
                <a:gd name="T43" fmla="*/ 19 h 53"/>
                <a:gd name="T44" fmla="*/ 7 w 33"/>
                <a:gd name="T45" fmla="*/ 18 h 53"/>
                <a:gd name="T46" fmla="*/ 8 w 33"/>
                <a:gd name="T47" fmla="*/ 17 h 53"/>
                <a:gd name="T48" fmla="*/ 8 w 33"/>
                <a:gd name="T49" fmla="*/ 15 h 53"/>
                <a:gd name="T50" fmla="*/ 7 w 33"/>
                <a:gd name="T51" fmla="*/ 12 h 53"/>
                <a:gd name="T52" fmla="*/ 6 w 33"/>
                <a:gd name="T53" fmla="*/ 11 h 53"/>
                <a:gd name="T54" fmla="*/ 4 w 33"/>
                <a:gd name="T55" fmla="*/ 11 h 53"/>
                <a:gd name="T56" fmla="*/ 3 w 33"/>
                <a:gd name="T57" fmla="*/ 11 h 53"/>
                <a:gd name="T58" fmla="*/ 5 w 33"/>
                <a:gd name="T59" fmla="*/ 7 h 53"/>
                <a:gd name="T60" fmla="*/ 8 w 33"/>
                <a:gd name="T61" fmla="*/ 4 h 53"/>
                <a:gd name="T62" fmla="*/ 11 w 33"/>
                <a:gd name="T63" fmla="*/ 3 h 53"/>
                <a:gd name="T64" fmla="*/ 15 w 33"/>
                <a:gd name="T65" fmla="*/ 3 h 53"/>
                <a:gd name="T66" fmla="*/ 20 w 33"/>
                <a:gd name="T67" fmla="*/ 4 h 53"/>
                <a:gd name="T68" fmla="*/ 23 w 33"/>
                <a:gd name="T69" fmla="*/ 7 h 53"/>
                <a:gd name="T70" fmla="*/ 25 w 33"/>
                <a:gd name="T71" fmla="*/ 11 h 53"/>
                <a:gd name="T72" fmla="*/ 26 w 33"/>
                <a:gd name="T73" fmla="*/ 16 h 53"/>
                <a:gd name="T74" fmla="*/ 25 w 33"/>
                <a:gd name="T75" fmla="*/ 22 h 53"/>
                <a:gd name="T76" fmla="*/ 22 w 33"/>
                <a:gd name="T77" fmla="*/ 27 h 53"/>
                <a:gd name="T78" fmla="*/ 17 w 33"/>
                <a:gd name="T79" fmla="*/ 33 h 53"/>
                <a:gd name="T80" fmla="*/ 11 w 33"/>
                <a:gd name="T81" fmla="*/ 40 h 53"/>
                <a:gd name="T82" fmla="*/ 1 w 33"/>
                <a:gd name="T83" fmla="*/ 50 h 53"/>
                <a:gd name="T84" fmla="*/ 0 w 33"/>
                <a:gd name="T85" fmla="*/ 51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4 h 53"/>
                <a:gd name="T104" fmla="*/ 29 w 33"/>
                <a:gd name="T105" fmla="*/ 46 h 53"/>
                <a:gd name="T106" fmla="*/ 28 w 33"/>
                <a:gd name="T107" fmla="*/ 46 h 53"/>
                <a:gd name="T108" fmla="*/ 26 w 33"/>
                <a:gd name="T109" fmla="*/ 46 h 53"/>
                <a:gd name="T110" fmla="*/ 23 w 33"/>
                <a:gd name="T111" fmla="*/ 47 h 53"/>
                <a:gd name="T112" fmla="*/ 21 w 33"/>
                <a:gd name="T113" fmla="*/ 47 h 53"/>
                <a:gd name="T114" fmla="*/ 7 w 33"/>
                <a:gd name="T115" fmla="*/ 47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4"/>
                  </a:lnTo>
                  <a:lnTo>
                    <a:pt x="23" y="33"/>
                  </a:lnTo>
                  <a:lnTo>
                    <a:pt x="24" y="32"/>
                  </a:lnTo>
                  <a:lnTo>
                    <a:pt x="27" y="28"/>
                  </a:lnTo>
                  <a:lnTo>
                    <a:pt x="30" y="25"/>
                  </a:lnTo>
                  <a:lnTo>
                    <a:pt x="33" y="21"/>
                  </a:lnTo>
                  <a:lnTo>
                    <a:pt x="33" y="16"/>
                  </a:lnTo>
                  <a:lnTo>
                    <a:pt x="32" y="9"/>
                  </a:lnTo>
                  <a:lnTo>
                    <a:pt x="28" y="4"/>
                  </a:lnTo>
                  <a:lnTo>
                    <a:pt x="23" y="1"/>
                  </a:lnTo>
                  <a:lnTo>
                    <a:pt x="15" y="0"/>
                  </a:lnTo>
                  <a:lnTo>
                    <a:pt x="9" y="1"/>
                  </a:lnTo>
                  <a:lnTo>
                    <a:pt x="4" y="5"/>
                  </a:lnTo>
                  <a:lnTo>
                    <a:pt x="1" y="9"/>
                  </a:lnTo>
                  <a:lnTo>
                    <a:pt x="0" y="14"/>
                  </a:lnTo>
                  <a:lnTo>
                    <a:pt x="0" y="17"/>
                  </a:lnTo>
                  <a:lnTo>
                    <a:pt x="1" y="18"/>
                  </a:lnTo>
                  <a:lnTo>
                    <a:pt x="3" y="19"/>
                  </a:lnTo>
                  <a:lnTo>
                    <a:pt x="4" y="19"/>
                  </a:lnTo>
                  <a:lnTo>
                    <a:pt x="5" y="19"/>
                  </a:lnTo>
                  <a:lnTo>
                    <a:pt x="7" y="18"/>
                  </a:lnTo>
                  <a:lnTo>
                    <a:pt x="8" y="17"/>
                  </a:lnTo>
                  <a:lnTo>
                    <a:pt x="8" y="15"/>
                  </a:lnTo>
                  <a:lnTo>
                    <a:pt x="7" y="12"/>
                  </a:lnTo>
                  <a:lnTo>
                    <a:pt x="6" y="11"/>
                  </a:lnTo>
                  <a:lnTo>
                    <a:pt x="4" y="11"/>
                  </a:lnTo>
                  <a:lnTo>
                    <a:pt x="3" y="11"/>
                  </a:lnTo>
                  <a:lnTo>
                    <a:pt x="5" y="7"/>
                  </a:lnTo>
                  <a:lnTo>
                    <a:pt x="8" y="4"/>
                  </a:lnTo>
                  <a:lnTo>
                    <a:pt x="11" y="3"/>
                  </a:lnTo>
                  <a:lnTo>
                    <a:pt x="15" y="3"/>
                  </a:lnTo>
                  <a:lnTo>
                    <a:pt x="20" y="4"/>
                  </a:lnTo>
                  <a:lnTo>
                    <a:pt x="23" y="7"/>
                  </a:lnTo>
                  <a:lnTo>
                    <a:pt x="25" y="11"/>
                  </a:lnTo>
                  <a:lnTo>
                    <a:pt x="26" y="16"/>
                  </a:lnTo>
                  <a:lnTo>
                    <a:pt x="25" y="22"/>
                  </a:lnTo>
                  <a:lnTo>
                    <a:pt x="22" y="27"/>
                  </a:lnTo>
                  <a:lnTo>
                    <a:pt x="17" y="33"/>
                  </a:lnTo>
                  <a:lnTo>
                    <a:pt x="11" y="40"/>
                  </a:lnTo>
                  <a:lnTo>
                    <a:pt x="1" y="50"/>
                  </a:lnTo>
                  <a:lnTo>
                    <a:pt x="0" y="51"/>
                  </a:lnTo>
                  <a:lnTo>
                    <a:pt x="0" y="51"/>
                  </a:lnTo>
                  <a:lnTo>
                    <a:pt x="0" y="52"/>
                  </a:lnTo>
                  <a:lnTo>
                    <a:pt x="0" y="53"/>
                  </a:lnTo>
                  <a:lnTo>
                    <a:pt x="31" y="53"/>
                  </a:lnTo>
                  <a:lnTo>
                    <a:pt x="33" y="39"/>
                  </a:lnTo>
                  <a:lnTo>
                    <a:pt x="31" y="39"/>
                  </a:lnTo>
                  <a:lnTo>
                    <a:pt x="31" y="40"/>
                  </a:lnTo>
                  <a:lnTo>
                    <a:pt x="30" y="42"/>
                  </a:lnTo>
                  <a:lnTo>
                    <a:pt x="30" y="44"/>
                  </a:lnTo>
                  <a:lnTo>
                    <a:pt x="29" y="46"/>
                  </a:lnTo>
                  <a:lnTo>
                    <a:pt x="28" y="46"/>
                  </a:lnTo>
                  <a:lnTo>
                    <a:pt x="26" y="46"/>
                  </a:lnTo>
                  <a:lnTo>
                    <a:pt x="23" y="47"/>
                  </a:lnTo>
                  <a:lnTo>
                    <a:pt x="21" y="47"/>
                  </a:lnTo>
                  <a:lnTo>
                    <a:pt x="7" y="47"/>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715"/>
            <p:cNvSpPr>
              <a:spLocks noChangeAspect="1" noEditPoints="1"/>
            </p:cNvSpPr>
            <p:nvPr/>
          </p:nvSpPr>
          <p:spPr bwMode="auto">
            <a:xfrm>
              <a:off x="751" y="4235"/>
              <a:ext cx="36" cy="55"/>
            </a:xfrm>
            <a:custGeom>
              <a:avLst/>
              <a:gdLst>
                <a:gd name="T0" fmla="*/ 27 w 36"/>
                <a:gd name="T1" fmla="*/ 22 h 55"/>
                <a:gd name="T2" fmla="*/ 32 w 36"/>
                <a:gd name="T3" fmla="*/ 16 h 55"/>
                <a:gd name="T4" fmla="*/ 33 w 36"/>
                <a:gd name="T5" fmla="*/ 9 h 55"/>
                <a:gd name="T6" fmla="*/ 30 w 36"/>
                <a:gd name="T7" fmla="*/ 5 h 55"/>
                <a:gd name="T8" fmla="*/ 26 w 36"/>
                <a:gd name="T9" fmla="*/ 2 h 55"/>
                <a:gd name="T10" fmla="*/ 21 w 36"/>
                <a:gd name="T11" fmla="*/ 0 h 55"/>
                <a:gd name="T12" fmla="*/ 12 w 36"/>
                <a:gd name="T13" fmla="*/ 1 h 55"/>
                <a:gd name="T14" fmla="*/ 4 w 36"/>
                <a:gd name="T15" fmla="*/ 8 h 55"/>
                <a:gd name="T16" fmla="*/ 3 w 36"/>
                <a:gd name="T17" fmla="*/ 18 h 55"/>
                <a:gd name="T18" fmla="*/ 7 w 36"/>
                <a:gd name="T19" fmla="*/ 22 h 55"/>
                <a:gd name="T20" fmla="*/ 9 w 36"/>
                <a:gd name="T21" fmla="*/ 24 h 55"/>
                <a:gd name="T22" fmla="*/ 6 w 36"/>
                <a:gd name="T23" fmla="*/ 30 h 55"/>
                <a:gd name="T24" fmla="*/ 1 w 36"/>
                <a:gd name="T25" fmla="*/ 37 h 55"/>
                <a:gd name="T26" fmla="*/ 2 w 36"/>
                <a:gd name="T27" fmla="*/ 47 h 55"/>
                <a:gd name="T28" fmla="*/ 11 w 36"/>
                <a:gd name="T29" fmla="*/ 54 h 55"/>
                <a:gd name="T30" fmla="*/ 25 w 36"/>
                <a:gd name="T31" fmla="*/ 54 h 55"/>
                <a:gd name="T32" fmla="*/ 34 w 36"/>
                <a:gd name="T33" fmla="*/ 46 h 55"/>
                <a:gd name="T34" fmla="*/ 35 w 36"/>
                <a:gd name="T35" fmla="*/ 36 h 55"/>
                <a:gd name="T36" fmla="*/ 33 w 36"/>
                <a:gd name="T37" fmla="*/ 31 h 55"/>
                <a:gd name="T38" fmla="*/ 31 w 36"/>
                <a:gd name="T39" fmla="*/ 30 h 55"/>
                <a:gd name="T40" fmla="*/ 30 w 36"/>
                <a:gd name="T41" fmla="*/ 29 h 55"/>
                <a:gd name="T42" fmla="*/ 29 w 36"/>
                <a:gd name="T43" fmla="*/ 28 h 55"/>
                <a:gd name="T44" fmla="*/ 25 w 36"/>
                <a:gd name="T45" fmla="*/ 26 h 55"/>
                <a:gd name="T46" fmla="*/ 11 w 36"/>
                <a:gd name="T47" fmla="*/ 17 h 55"/>
                <a:gd name="T48" fmla="*/ 8 w 36"/>
                <a:gd name="T49" fmla="*/ 14 h 55"/>
                <a:gd name="T50" fmla="*/ 7 w 36"/>
                <a:gd name="T51" fmla="*/ 10 h 55"/>
                <a:gd name="T52" fmla="*/ 10 w 36"/>
                <a:gd name="T53" fmla="*/ 4 h 55"/>
                <a:gd name="T54" fmla="*/ 18 w 36"/>
                <a:gd name="T55" fmla="*/ 2 h 55"/>
                <a:gd name="T56" fmla="*/ 26 w 36"/>
                <a:gd name="T57" fmla="*/ 5 h 55"/>
                <a:gd name="T58" fmla="*/ 29 w 36"/>
                <a:gd name="T59" fmla="*/ 12 h 55"/>
                <a:gd name="T60" fmla="*/ 27 w 36"/>
                <a:gd name="T61" fmla="*/ 18 h 55"/>
                <a:gd name="T62" fmla="*/ 21 w 36"/>
                <a:gd name="T63" fmla="*/ 23 h 55"/>
                <a:gd name="T64" fmla="*/ 15 w 36"/>
                <a:gd name="T65" fmla="*/ 28 h 55"/>
                <a:gd name="T66" fmla="*/ 16 w 36"/>
                <a:gd name="T67" fmla="*/ 29 h 55"/>
                <a:gd name="T68" fmla="*/ 20 w 36"/>
                <a:gd name="T69" fmla="*/ 31 h 55"/>
                <a:gd name="T70" fmla="*/ 23 w 36"/>
                <a:gd name="T71" fmla="*/ 33 h 55"/>
                <a:gd name="T72" fmla="*/ 26 w 36"/>
                <a:gd name="T73" fmla="*/ 34 h 55"/>
                <a:gd name="T74" fmla="*/ 29 w 36"/>
                <a:gd name="T75" fmla="*/ 37 h 55"/>
                <a:gd name="T76" fmla="*/ 31 w 36"/>
                <a:gd name="T77" fmla="*/ 42 h 55"/>
                <a:gd name="T78" fmla="*/ 30 w 36"/>
                <a:gd name="T79" fmla="*/ 47 h 55"/>
                <a:gd name="T80" fmla="*/ 27 w 36"/>
                <a:gd name="T81" fmla="*/ 50 h 55"/>
                <a:gd name="T82" fmla="*/ 23 w 36"/>
                <a:gd name="T83" fmla="*/ 52 h 55"/>
                <a:gd name="T84" fmla="*/ 18 w 36"/>
                <a:gd name="T85" fmla="*/ 52 h 55"/>
                <a:gd name="T86" fmla="*/ 13 w 36"/>
                <a:gd name="T87" fmla="*/ 52 h 55"/>
                <a:gd name="T88" fmla="*/ 9 w 36"/>
                <a:gd name="T89" fmla="*/ 49 h 55"/>
                <a:gd name="T90" fmla="*/ 6 w 36"/>
                <a:gd name="T91" fmla="*/ 46 h 55"/>
                <a:gd name="T92" fmla="*/ 5 w 36"/>
                <a:gd name="T93" fmla="*/ 41 h 55"/>
                <a:gd name="T94" fmla="*/ 8 w 36"/>
                <a:gd name="T95" fmla="*/ 33 h 55"/>
                <a:gd name="T96" fmla="*/ 15 w 36"/>
                <a:gd name="T9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55">
                  <a:moveTo>
                    <a:pt x="23" y="24"/>
                  </a:moveTo>
                  <a:lnTo>
                    <a:pt x="27" y="22"/>
                  </a:lnTo>
                  <a:lnTo>
                    <a:pt x="30" y="20"/>
                  </a:lnTo>
                  <a:lnTo>
                    <a:pt x="32" y="16"/>
                  </a:lnTo>
                  <a:lnTo>
                    <a:pt x="33" y="12"/>
                  </a:lnTo>
                  <a:lnTo>
                    <a:pt x="33" y="9"/>
                  </a:lnTo>
                  <a:lnTo>
                    <a:pt x="32" y="7"/>
                  </a:lnTo>
                  <a:lnTo>
                    <a:pt x="30" y="5"/>
                  </a:lnTo>
                  <a:lnTo>
                    <a:pt x="28" y="3"/>
                  </a:lnTo>
                  <a:lnTo>
                    <a:pt x="26" y="2"/>
                  </a:lnTo>
                  <a:lnTo>
                    <a:pt x="23" y="1"/>
                  </a:lnTo>
                  <a:lnTo>
                    <a:pt x="21" y="0"/>
                  </a:lnTo>
                  <a:lnTo>
                    <a:pt x="18" y="0"/>
                  </a:lnTo>
                  <a:lnTo>
                    <a:pt x="12" y="1"/>
                  </a:lnTo>
                  <a:lnTo>
                    <a:pt x="7" y="4"/>
                  </a:lnTo>
                  <a:lnTo>
                    <a:pt x="4" y="8"/>
                  </a:lnTo>
                  <a:lnTo>
                    <a:pt x="3" y="13"/>
                  </a:lnTo>
                  <a:lnTo>
                    <a:pt x="3" y="18"/>
                  </a:lnTo>
                  <a:lnTo>
                    <a:pt x="6" y="21"/>
                  </a:lnTo>
                  <a:lnTo>
                    <a:pt x="7" y="22"/>
                  </a:lnTo>
                  <a:lnTo>
                    <a:pt x="8" y="23"/>
                  </a:lnTo>
                  <a:lnTo>
                    <a:pt x="9" y="24"/>
                  </a:lnTo>
                  <a:lnTo>
                    <a:pt x="12" y="26"/>
                  </a:lnTo>
                  <a:lnTo>
                    <a:pt x="6" y="30"/>
                  </a:lnTo>
                  <a:lnTo>
                    <a:pt x="3" y="34"/>
                  </a:lnTo>
                  <a:lnTo>
                    <a:pt x="1" y="37"/>
                  </a:lnTo>
                  <a:lnTo>
                    <a:pt x="0" y="41"/>
                  </a:lnTo>
                  <a:lnTo>
                    <a:pt x="2" y="47"/>
                  </a:lnTo>
                  <a:lnTo>
                    <a:pt x="6" y="51"/>
                  </a:lnTo>
                  <a:lnTo>
                    <a:pt x="11" y="54"/>
                  </a:lnTo>
                  <a:lnTo>
                    <a:pt x="18" y="55"/>
                  </a:lnTo>
                  <a:lnTo>
                    <a:pt x="25" y="54"/>
                  </a:lnTo>
                  <a:lnTo>
                    <a:pt x="30" y="50"/>
                  </a:lnTo>
                  <a:lnTo>
                    <a:pt x="34" y="46"/>
                  </a:lnTo>
                  <a:lnTo>
                    <a:pt x="36" y="40"/>
                  </a:lnTo>
                  <a:lnTo>
                    <a:pt x="35" y="36"/>
                  </a:lnTo>
                  <a:lnTo>
                    <a:pt x="34" y="33"/>
                  </a:lnTo>
                  <a:lnTo>
                    <a:pt x="33" y="31"/>
                  </a:lnTo>
                  <a:lnTo>
                    <a:pt x="32" y="30"/>
                  </a:lnTo>
                  <a:lnTo>
                    <a:pt x="31" y="30"/>
                  </a:lnTo>
                  <a:lnTo>
                    <a:pt x="31" y="29"/>
                  </a:lnTo>
                  <a:lnTo>
                    <a:pt x="30" y="29"/>
                  </a:lnTo>
                  <a:lnTo>
                    <a:pt x="29" y="28"/>
                  </a:lnTo>
                  <a:lnTo>
                    <a:pt x="29" y="28"/>
                  </a:lnTo>
                  <a:lnTo>
                    <a:pt x="27" y="27"/>
                  </a:lnTo>
                  <a:lnTo>
                    <a:pt x="25" y="26"/>
                  </a:lnTo>
                  <a:lnTo>
                    <a:pt x="23" y="24"/>
                  </a:lnTo>
                  <a:close/>
                  <a:moveTo>
                    <a:pt x="11" y="17"/>
                  </a:moveTo>
                  <a:lnTo>
                    <a:pt x="9" y="16"/>
                  </a:lnTo>
                  <a:lnTo>
                    <a:pt x="8" y="14"/>
                  </a:lnTo>
                  <a:lnTo>
                    <a:pt x="7" y="12"/>
                  </a:lnTo>
                  <a:lnTo>
                    <a:pt x="7" y="10"/>
                  </a:lnTo>
                  <a:lnTo>
                    <a:pt x="8" y="7"/>
                  </a:lnTo>
                  <a:lnTo>
                    <a:pt x="10" y="4"/>
                  </a:lnTo>
                  <a:lnTo>
                    <a:pt x="14" y="3"/>
                  </a:lnTo>
                  <a:lnTo>
                    <a:pt x="18" y="2"/>
                  </a:lnTo>
                  <a:lnTo>
                    <a:pt x="22" y="3"/>
                  </a:lnTo>
                  <a:lnTo>
                    <a:pt x="26" y="5"/>
                  </a:lnTo>
                  <a:lnTo>
                    <a:pt x="28" y="8"/>
                  </a:lnTo>
                  <a:lnTo>
                    <a:pt x="29" y="12"/>
                  </a:lnTo>
                  <a:lnTo>
                    <a:pt x="29" y="15"/>
                  </a:lnTo>
                  <a:lnTo>
                    <a:pt x="27" y="18"/>
                  </a:lnTo>
                  <a:lnTo>
                    <a:pt x="24" y="21"/>
                  </a:lnTo>
                  <a:lnTo>
                    <a:pt x="21" y="23"/>
                  </a:lnTo>
                  <a:lnTo>
                    <a:pt x="11" y="17"/>
                  </a:lnTo>
                  <a:close/>
                  <a:moveTo>
                    <a:pt x="15" y="28"/>
                  </a:moveTo>
                  <a:lnTo>
                    <a:pt x="15" y="28"/>
                  </a:lnTo>
                  <a:lnTo>
                    <a:pt x="16" y="29"/>
                  </a:lnTo>
                  <a:lnTo>
                    <a:pt x="18" y="30"/>
                  </a:lnTo>
                  <a:lnTo>
                    <a:pt x="20" y="31"/>
                  </a:lnTo>
                  <a:lnTo>
                    <a:pt x="22" y="32"/>
                  </a:lnTo>
                  <a:lnTo>
                    <a:pt x="23" y="33"/>
                  </a:lnTo>
                  <a:lnTo>
                    <a:pt x="25" y="34"/>
                  </a:lnTo>
                  <a:lnTo>
                    <a:pt x="26" y="34"/>
                  </a:lnTo>
                  <a:lnTo>
                    <a:pt x="27" y="35"/>
                  </a:lnTo>
                  <a:lnTo>
                    <a:pt x="29" y="37"/>
                  </a:lnTo>
                  <a:lnTo>
                    <a:pt x="30" y="39"/>
                  </a:lnTo>
                  <a:lnTo>
                    <a:pt x="31" y="42"/>
                  </a:lnTo>
                  <a:lnTo>
                    <a:pt x="31" y="45"/>
                  </a:lnTo>
                  <a:lnTo>
                    <a:pt x="30" y="47"/>
                  </a:lnTo>
                  <a:lnTo>
                    <a:pt x="29" y="48"/>
                  </a:lnTo>
                  <a:lnTo>
                    <a:pt x="27" y="50"/>
                  </a:lnTo>
                  <a:lnTo>
                    <a:pt x="25" y="51"/>
                  </a:lnTo>
                  <a:lnTo>
                    <a:pt x="23" y="52"/>
                  </a:lnTo>
                  <a:lnTo>
                    <a:pt x="20" y="52"/>
                  </a:lnTo>
                  <a:lnTo>
                    <a:pt x="18" y="52"/>
                  </a:lnTo>
                  <a:lnTo>
                    <a:pt x="15" y="52"/>
                  </a:lnTo>
                  <a:lnTo>
                    <a:pt x="13" y="52"/>
                  </a:lnTo>
                  <a:lnTo>
                    <a:pt x="11" y="51"/>
                  </a:lnTo>
                  <a:lnTo>
                    <a:pt x="9" y="49"/>
                  </a:lnTo>
                  <a:lnTo>
                    <a:pt x="7" y="47"/>
                  </a:lnTo>
                  <a:lnTo>
                    <a:pt x="6" y="46"/>
                  </a:lnTo>
                  <a:lnTo>
                    <a:pt x="5" y="43"/>
                  </a:lnTo>
                  <a:lnTo>
                    <a:pt x="5" y="41"/>
                  </a:lnTo>
                  <a:lnTo>
                    <a:pt x="6" y="37"/>
                  </a:lnTo>
                  <a:lnTo>
                    <a:pt x="8" y="33"/>
                  </a:lnTo>
                  <a:lnTo>
                    <a:pt x="11" y="30"/>
                  </a:lnTo>
                  <a:lnTo>
                    <a:pt x="15"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716"/>
            <p:cNvSpPr>
              <a:spLocks noChangeAspect="1" noEditPoints="1"/>
            </p:cNvSpPr>
            <p:nvPr/>
          </p:nvSpPr>
          <p:spPr bwMode="auto">
            <a:xfrm>
              <a:off x="797" y="4254"/>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6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6"/>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717"/>
            <p:cNvSpPr>
              <a:spLocks noChangeAspect="1" noEditPoints="1"/>
            </p:cNvSpPr>
            <p:nvPr/>
          </p:nvSpPr>
          <p:spPr bwMode="auto">
            <a:xfrm>
              <a:off x="1168" y="4220"/>
              <a:ext cx="73" cy="70"/>
            </a:xfrm>
            <a:custGeom>
              <a:avLst/>
              <a:gdLst>
                <a:gd name="T0" fmla="*/ 19 w 73"/>
                <a:gd name="T1" fmla="*/ 7 h 70"/>
                <a:gd name="T2" fmla="*/ 20 w 73"/>
                <a:gd name="T3" fmla="*/ 4 h 70"/>
                <a:gd name="T4" fmla="*/ 22 w 73"/>
                <a:gd name="T5" fmla="*/ 3 h 70"/>
                <a:gd name="T6" fmla="*/ 28 w 73"/>
                <a:gd name="T7" fmla="*/ 3 h 70"/>
                <a:gd name="T8" fmla="*/ 35 w 73"/>
                <a:gd name="T9" fmla="*/ 3 h 70"/>
                <a:gd name="T10" fmla="*/ 42 w 73"/>
                <a:gd name="T11" fmla="*/ 5 h 70"/>
                <a:gd name="T12" fmla="*/ 48 w 73"/>
                <a:gd name="T13" fmla="*/ 9 h 70"/>
                <a:gd name="T14" fmla="*/ 50 w 73"/>
                <a:gd name="T15" fmla="*/ 18 h 70"/>
                <a:gd name="T16" fmla="*/ 45 w 73"/>
                <a:gd name="T17" fmla="*/ 29 h 70"/>
                <a:gd name="T18" fmla="*/ 31 w 73"/>
                <a:gd name="T19" fmla="*/ 33 h 70"/>
                <a:gd name="T20" fmla="*/ 42 w 73"/>
                <a:gd name="T21" fmla="*/ 34 h 70"/>
                <a:gd name="T22" fmla="*/ 55 w 73"/>
                <a:gd name="T23" fmla="*/ 28 h 70"/>
                <a:gd name="T24" fmla="*/ 60 w 73"/>
                <a:gd name="T25" fmla="*/ 18 h 70"/>
                <a:gd name="T26" fmla="*/ 58 w 73"/>
                <a:gd name="T27" fmla="*/ 11 h 70"/>
                <a:gd name="T28" fmla="*/ 52 w 73"/>
                <a:gd name="T29" fmla="*/ 5 h 70"/>
                <a:gd name="T30" fmla="*/ 43 w 73"/>
                <a:gd name="T31" fmla="*/ 1 h 70"/>
                <a:gd name="T32" fmla="*/ 33 w 73"/>
                <a:gd name="T33" fmla="*/ 0 h 70"/>
                <a:gd name="T34" fmla="*/ 0 w 73"/>
                <a:gd name="T35" fmla="*/ 3 h 70"/>
                <a:gd name="T36" fmla="*/ 7 w 73"/>
                <a:gd name="T37" fmla="*/ 3 h 70"/>
                <a:gd name="T38" fmla="*/ 11 w 73"/>
                <a:gd name="T39" fmla="*/ 6 h 70"/>
                <a:gd name="T40" fmla="*/ 11 w 73"/>
                <a:gd name="T41" fmla="*/ 60 h 70"/>
                <a:gd name="T42" fmla="*/ 10 w 73"/>
                <a:gd name="T43" fmla="*/ 64 h 70"/>
                <a:gd name="T44" fmla="*/ 3 w 73"/>
                <a:gd name="T45" fmla="*/ 65 h 70"/>
                <a:gd name="T46" fmla="*/ 0 w 73"/>
                <a:gd name="T47" fmla="*/ 68 h 70"/>
                <a:gd name="T48" fmla="*/ 8 w 73"/>
                <a:gd name="T49" fmla="*/ 68 h 70"/>
                <a:gd name="T50" fmla="*/ 15 w 73"/>
                <a:gd name="T51" fmla="*/ 68 h 70"/>
                <a:gd name="T52" fmla="*/ 22 w 73"/>
                <a:gd name="T53" fmla="*/ 68 h 70"/>
                <a:gd name="T54" fmla="*/ 30 w 73"/>
                <a:gd name="T55" fmla="*/ 68 h 70"/>
                <a:gd name="T56" fmla="*/ 27 w 73"/>
                <a:gd name="T57" fmla="*/ 65 h 70"/>
                <a:gd name="T58" fmla="*/ 20 w 73"/>
                <a:gd name="T59" fmla="*/ 64 h 70"/>
                <a:gd name="T60" fmla="*/ 19 w 73"/>
                <a:gd name="T61" fmla="*/ 60 h 70"/>
                <a:gd name="T62" fmla="*/ 32 w 73"/>
                <a:gd name="T63" fmla="*/ 35 h 70"/>
                <a:gd name="T64" fmla="*/ 38 w 73"/>
                <a:gd name="T65" fmla="*/ 36 h 70"/>
                <a:gd name="T66" fmla="*/ 42 w 73"/>
                <a:gd name="T67" fmla="*/ 39 h 70"/>
                <a:gd name="T68" fmla="*/ 45 w 73"/>
                <a:gd name="T69" fmla="*/ 44 h 70"/>
                <a:gd name="T70" fmla="*/ 46 w 73"/>
                <a:gd name="T71" fmla="*/ 52 h 70"/>
                <a:gd name="T72" fmla="*/ 46 w 73"/>
                <a:gd name="T73" fmla="*/ 60 h 70"/>
                <a:gd name="T74" fmla="*/ 50 w 73"/>
                <a:gd name="T75" fmla="*/ 66 h 70"/>
                <a:gd name="T76" fmla="*/ 57 w 73"/>
                <a:gd name="T77" fmla="*/ 69 h 70"/>
                <a:gd name="T78" fmla="*/ 63 w 73"/>
                <a:gd name="T79" fmla="*/ 70 h 70"/>
                <a:gd name="T80" fmla="*/ 68 w 73"/>
                <a:gd name="T81" fmla="*/ 69 h 70"/>
                <a:gd name="T82" fmla="*/ 71 w 73"/>
                <a:gd name="T83" fmla="*/ 66 h 70"/>
                <a:gd name="T84" fmla="*/ 72 w 73"/>
                <a:gd name="T85" fmla="*/ 62 h 70"/>
                <a:gd name="T86" fmla="*/ 73 w 73"/>
                <a:gd name="T87" fmla="*/ 59 h 70"/>
                <a:gd name="T88" fmla="*/ 71 w 73"/>
                <a:gd name="T89" fmla="*/ 58 h 70"/>
                <a:gd name="T90" fmla="*/ 70 w 73"/>
                <a:gd name="T91" fmla="*/ 59 h 70"/>
                <a:gd name="T92" fmla="*/ 67 w 73"/>
                <a:gd name="T93" fmla="*/ 67 h 70"/>
                <a:gd name="T94" fmla="*/ 63 w 73"/>
                <a:gd name="T95" fmla="*/ 68 h 70"/>
                <a:gd name="T96" fmla="*/ 58 w 73"/>
                <a:gd name="T97" fmla="*/ 64 h 70"/>
                <a:gd name="T98" fmla="*/ 55 w 73"/>
                <a:gd name="T99" fmla="*/ 52 h 70"/>
                <a:gd name="T100" fmla="*/ 54 w 73"/>
                <a:gd name="T101" fmla="*/ 44 h 70"/>
                <a:gd name="T102" fmla="*/ 51 w 73"/>
                <a:gd name="T103" fmla="*/ 39 h 70"/>
                <a:gd name="T104" fmla="*/ 42 w 73"/>
                <a:gd name="T10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0">
                  <a:moveTo>
                    <a:pt x="19" y="33"/>
                  </a:moveTo>
                  <a:lnTo>
                    <a:pt x="19" y="7"/>
                  </a:lnTo>
                  <a:lnTo>
                    <a:pt x="19" y="5"/>
                  </a:lnTo>
                  <a:lnTo>
                    <a:pt x="20" y="4"/>
                  </a:lnTo>
                  <a:lnTo>
                    <a:pt x="20" y="4"/>
                  </a:lnTo>
                  <a:lnTo>
                    <a:pt x="22" y="3"/>
                  </a:lnTo>
                  <a:lnTo>
                    <a:pt x="24" y="3"/>
                  </a:lnTo>
                  <a:lnTo>
                    <a:pt x="28" y="3"/>
                  </a:lnTo>
                  <a:lnTo>
                    <a:pt x="31" y="3"/>
                  </a:lnTo>
                  <a:lnTo>
                    <a:pt x="35" y="3"/>
                  </a:lnTo>
                  <a:lnTo>
                    <a:pt x="39" y="4"/>
                  </a:lnTo>
                  <a:lnTo>
                    <a:pt x="42" y="5"/>
                  </a:lnTo>
                  <a:lnTo>
                    <a:pt x="45" y="7"/>
                  </a:lnTo>
                  <a:lnTo>
                    <a:pt x="48" y="9"/>
                  </a:lnTo>
                  <a:lnTo>
                    <a:pt x="49" y="13"/>
                  </a:lnTo>
                  <a:lnTo>
                    <a:pt x="50" y="18"/>
                  </a:lnTo>
                  <a:lnTo>
                    <a:pt x="48" y="25"/>
                  </a:lnTo>
                  <a:lnTo>
                    <a:pt x="45" y="29"/>
                  </a:lnTo>
                  <a:lnTo>
                    <a:pt x="39" y="32"/>
                  </a:lnTo>
                  <a:lnTo>
                    <a:pt x="31" y="33"/>
                  </a:lnTo>
                  <a:lnTo>
                    <a:pt x="19" y="33"/>
                  </a:lnTo>
                  <a:close/>
                  <a:moveTo>
                    <a:pt x="42" y="34"/>
                  </a:moveTo>
                  <a:lnTo>
                    <a:pt x="50" y="31"/>
                  </a:lnTo>
                  <a:lnTo>
                    <a:pt x="55" y="28"/>
                  </a:lnTo>
                  <a:lnTo>
                    <a:pt x="59" y="23"/>
                  </a:lnTo>
                  <a:lnTo>
                    <a:pt x="60" y="18"/>
                  </a:lnTo>
                  <a:lnTo>
                    <a:pt x="59" y="14"/>
                  </a:lnTo>
                  <a:lnTo>
                    <a:pt x="58" y="11"/>
                  </a:lnTo>
                  <a:lnTo>
                    <a:pt x="55" y="8"/>
                  </a:lnTo>
                  <a:lnTo>
                    <a:pt x="52" y="5"/>
                  </a:lnTo>
                  <a:lnTo>
                    <a:pt x="48" y="3"/>
                  </a:lnTo>
                  <a:lnTo>
                    <a:pt x="43" y="1"/>
                  </a:lnTo>
                  <a:lnTo>
                    <a:pt x="38" y="0"/>
                  </a:lnTo>
                  <a:lnTo>
                    <a:pt x="33" y="0"/>
                  </a:lnTo>
                  <a:lnTo>
                    <a:pt x="0" y="0"/>
                  </a:lnTo>
                  <a:lnTo>
                    <a:pt x="0" y="3"/>
                  </a:lnTo>
                  <a:lnTo>
                    <a:pt x="3" y="3"/>
                  </a:lnTo>
                  <a:lnTo>
                    <a:pt x="7" y="3"/>
                  </a:lnTo>
                  <a:lnTo>
                    <a:pt x="10" y="4"/>
                  </a:lnTo>
                  <a:lnTo>
                    <a:pt x="11" y="6"/>
                  </a:lnTo>
                  <a:lnTo>
                    <a:pt x="11" y="8"/>
                  </a:lnTo>
                  <a:lnTo>
                    <a:pt x="11" y="60"/>
                  </a:lnTo>
                  <a:lnTo>
                    <a:pt x="11" y="63"/>
                  </a:lnTo>
                  <a:lnTo>
                    <a:pt x="10" y="64"/>
                  </a:lnTo>
                  <a:lnTo>
                    <a:pt x="7" y="65"/>
                  </a:lnTo>
                  <a:lnTo>
                    <a:pt x="3" y="65"/>
                  </a:lnTo>
                  <a:lnTo>
                    <a:pt x="0" y="65"/>
                  </a:lnTo>
                  <a:lnTo>
                    <a:pt x="0" y="68"/>
                  </a:lnTo>
                  <a:lnTo>
                    <a:pt x="4" y="68"/>
                  </a:lnTo>
                  <a:lnTo>
                    <a:pt x="8" y="68"/>
                  </a:lnTo>
                  <a:lnTo>
                    <a:pt x="12" y="68"/>
                  </a:lnTo>
                  <a:lnTo>
                    <a:pt x="15" y="68"/>
                  </a:lnTo>
                  <a:lnTo>
                    <a:pt x="18" y="68"/>
                  </a:lnTo>
                  <a:lnTo>
                    <a:pt x="22" y="68"/>
                  </a:lnTo>
                  <a:lnTo>
                    <a:pt x="26" y="68"/>
                  </a:lnTo>
                  <a:lnTo>
                    <a:pt x="30" y="68"/>
                  </a:lnTo>
                  <a:lnTo>
                    <a:pt x="30" y="65"/>
                  </a:lnTo>
                  <a:lnTo>
                    <a:pt x="27" y="65"/>
                  </a:lnTo>
                  <a:lnTo>
                    <a:pt x="23" y="65"/>
                  </a:lnTo>
                  <a:lnTo>
                    <a:pt x="20" y="64"/>
                  </a:lnTo>
                  <a:lnTo>
                    <a:pt x="19" y="63"/>
                  </a:lnTo>
                  <a:lnTo>
                    <a:pt x="19" y="60"/>
                  </a:lnTo>
                  <a:lnTo>
                    <a:pt x="19" y="35"/>
                  </a:lnTo>
                  <a:lnTo>
                    <a:pt x="32" y="35"/>
                  </a:lnTo>
                  <a:lnTo>
                    <a:pt x="35" y="35"/>
                  </a:lnTo>
                  <a:lnTo>
                    <a:pt x="38" y="36"/>
                  </a:lnTo>
                  <a:lnTo>
                    <a:pt x="40" y="37"/>
                  </a:lnTo>
                  <a:lnTo>
                    <a:pt x="42" y="39"/>
                  </a:lnTo>
                  <a:lnTo>
                    <a:pt x="44" y="41"/>
                  </a:lnTo>
                  <a:lnTo>
                    <a:pt x="45" y="44"/>
                  </a:lnTo>
                  <a:lnTo>
                    <a:pt x="46" y="47"/>
                  </a:lnTo>
                  <a:lnTo>
                    <a:pt x="46" y="52"/>
                  </a:lnTo>
                  <a:lnTo>
                    <a:pt x="46" y="56"/>
                  </a:lnTo>
                  <a:lnTo>
                    <a:pt x="46" y="60"/>
                  </a:lnTo>
                  <a:lnTo>
                    <a:pt x="48" y="63"/>
                  </a:lnTo>
                  <a:lnTo>
                    <a:pt x="50" y="66"/>
                  </a:lnTo>
                  <a:lnTo>
                    <a:pt x="53" y="68"/>
                  </a:lnTo>
                  <a:lnTo>
                    <a:pt x="57" y="69"/>
                  </a:lnTo>
                  <a:lnTo>
                    <a:pt x="60" y="70"/>
                  </a:lnTo>
                  <a:lnTo>
                    <a:pt x="63" y="70"/>
                  </a:lnTo>
                  <a:lnTo>
                    <a:pt x="66" y="70"/>
                  </a:lnTo>
                  <a:lnTo>
                    <a:pt x="68" y="69"/>
                  </a:lnTo>
                  <a:lnTo>
                    <a:pt x="69" y="68"/>
                  </a:lnTo>
                  <a:lnTo>
                    <a:pt x="71" y="66"/>
                  </a:lnTo>
                  <a:lnTo>
                    <a:pt x="72" y="64"/>
                  </a:lnTo>
                  <a:lnTo>
                    <a:pt x="72" y="62"/>
                  </a:lnTo>
                  <a:lnTo>
                    <a:pt x="73" y="61"/>
                  </a:lnTo>
                  <a:lnTo>
                    <a:pt x="73" y="59"/>
                  </a:lnTo>
                  <a:lnTo>
                    <a:pt x="73" y="58"/>
                  </a:lnTo>
                  <a:lnTo>
                    <a:pt x="71" y="58"/>
                  </a:lnTo>
                  <a:lnTo>
                    <a:pt x="70" y="58"/>
                  </a:lnTo>
                  <a:lnTo>
                    <a:pt x="70" y="59"/>
                  </a:lnTo>
                  <a:lnTo>
                    <a:pt x="69" y="64"/>
                  </a:lnTo>
                  <a:lnTo>
                    <a:pt x="67" y="67"/>
                  </a:lnTo>
                  <a:lnTo>
                    <a:pt x="65" y="68"/>
                  </a:lnTo>
                  <a:lnTo>
                    <a:pt x="63" y="68"/>
                  </a:lnTo>
                  <a:lnTo>
                    <a:pt x="60" y="67"/>
                  </a:lnTo>
                  <a:lnTo>
                    <a:pt x="58" y="64"/>
                  </a:lnTo>
                  <a:lnTo>
                    <a:pt x="57" y="59"/>
                  </a:lnTo>
                  <a:lnTo>
                    <a:pt x="55" y="52"/>
                  </a:lnTo>
                  <a:lnTo>
                    <a:pt x="55" y="48"/>
                  </a:lnTo>
                  <a:lnTo>
                    <a:pt x="54" y="44"/>
                  </a:lnTo>
                  <a:lnTo>
                    <a:pt x="53" y="42"/>
                  </a:lnTo>
                  <a:lnTo>
                    <a:pt x="51" y="39"/>
                  </a:lnTo>
                  <a:lnTo>
                    <a:pt x="47" y="36"/>
                  </a:lnTo>
                  <a:lnTo>
                    <a:pt x="42"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Freeform 718"/>
            <p:cNvSpPr>
              <a:spLocks noChangeAspect="1"/>
            </p:cNvSpPr>
            <p:nvPr/>
          </p:nvSpPr>
          <p:spPr bwMode="auto">
            <a:xfrm>
              <a:off x="1247" y="4237"/>
              <a:ext cx="48" cy="51"/>
            </a:xfrm>
            <a:custGeom>
              <a:avLst/>
              <a:gdLst>
                <a:gd name="T0" fmla="*/ 44 w 48"/>
                <a:gd name="T1" fmla="*/ 0 h 51"/>
                <a:gd name="T2" fmla="*/ 0 w 48"/>
                <a:gd name="T3" fmla="*/ 0 h 51"/>
                <a:gd name="T4" fmla="*/ 0 w 48"/>
                <a:gd name="T5" fmla="*/ 3 h 51"/>
                <a:gd name="T6" fmla="*/ 4 w 48"/>
                <a:gd name="T7" fmla="*/ 3 h 51"/>
                <a:gd name="T8" fmla="*/ 6 w 48"/>
                <a:gd name="T9" fmla="*/ 4 h 51"/>
                <a:gd name="T10" fmla="*/ 7 w 48"/>
                <a:gd name="T11" fmla="*/ 5 h 51"/>
                <a:gd name="T12" fmla="*/ 7 w 48"/>
                <a:gd name="T13" fmla="*/ 7 h 51"/>
                <a:gd name="T14" fmla="*/ 7 w 48"/>
                <a:gd name="T15" fmla="*/ 44 h 51"/>
                <a:gd name="T16" fmla="*/ 7 w 48"/>
                <a:gd name="T17" fmla="*/ 46 h 51"/>
                <a:gd name="T18" fmla="*/ 6 w 48"/>
                <a:gd name="T19" fmla="*/ 48 h 51"/>
                <a:gd name="T20" fmla="*/ 4 w 48"/>
                <a:gd name="T21" fmla="*/ 48 h 51"/>
                <a:gd name="T22" fmla="*/ 0 w 48"/>
                <a:gd name="T23" fmla="*/ 49 h 51"/>
                <a:gd name="T24" fmla="*/ 0 w 48"/>
                <a:gd name="T25" fmla="*/ 51 h 51"/>
                <a:gd name="T26" fmla="*/ 45 w 48"/>
                <a:gd name="T27" fmla="*/ 51 h 51"/>
                <a:gd name="T28" fmla="*/ 48 w 48"/>
                <a:gd name="T29" fmla="*/ 32 h 51"/>
                <a:gd name="T30" fmla="*/ 46 w 48"/>
                <a:gd name="T31" fmla="*/ 32 h 51"/>
                <a:gd name="T32" fmla="*/ 44 w 48"/>
                <a:gd name="T33" fmla="*/ 39 h 51"/>
                <a:gd name="T34" fmla="*/ 41 w 48"/>
                <a:gd name="T35" fmla="*/ 45 h 51"/>
                <a:gd name="T36" fmla="*/ 37 w 48"/>
                <a:gd name="T37" fmla="*/ 48 h 51"/>
                <a:gd name="T38" fmla="*/ 29 w 48"/>
                <a:gd name="T39" fmla="*/ 49 h 51"/>
                <a:gd name="T40" fmla="*/ 18 w 48"/>
                <a:gd name="T41" fmla="*/ 49 h 51"/>
                <a:gd name="T42" fmla="*/ 16 w 48"/>
                <a:gd name="T43" fmla="*/ 49 h 51"/>
                <a:gd name="T44" fmla="*/ 15 w 48"/>
                <a:gd name="T45" fmla="*/ 48 h 51"/>
                <a:gd name="T46" fmla="*/ 14 w 48"/>
                <a:gd name="T47" fmla="*/ 47 h 51"/>
                <a:gd name="T48" fmla="*/ 14 w 48"/>
                <a:gd name="T49" fmla="*/ 44 h 51"/>
                <a:gd name="T50" fmla="*/ 14 w 48"/>
                <a:gd name="T51" fmla="*/ 26 h 51"/>
                <a:gd name="T52" fmla="*/ 21 w 48"/>
                <a:gd name="T53" fmla="*/ 26 h 51"/>
                <a:gd name="T54" fmla="*/ 24 w 48"/>
                <a:gd name="T55" fmla="*/ 26 h 51"/>
                <a:gd name="T56" fmla="*/ 26 w 48"/>
                <a:gd name="T57" fmla="*/ 26 h 51"/>
                <a:gd name="T58" fmla="*/ 27 w 48"/>
                <a:gd name="T59" fmla="*/ 27 h 51"/>
                <a:gd name="T60" fmla="*/ 28 w 48"/>
                <a:gd name="T61" fmla="*/ 28 h 51"/>
                <a:gd name="T62" fmla="*/ 29 w 48"/>
                <a:gd name="T63" fmla="*/ 29 h 51"/>
                <a:gd name="T64" fmla="*/ 29 w 48"/>
                <a:gd name="T65" fmla="*/ 30 h 51"/>
                <a:gd name="T66" fmla="*/ 30 w 48"/>
                <a:gd name="T67" fmla="*/ 32 h 51"/>
                <a:gd name="T68" fmla="*/ 30 w 48"/>
                <a:gd name="T69" fmla="*/ 35 h 51"/>
                <a:gd name="T70" fmla="*/ 32 w 48"/>
                <a:gd name="T71" fmla="*/ 35 h 51"/>
                <a:gd name="T72" fmla="*/ 32 w 48"/>
                <a:gd name="T73" fmla="*/ 15 h 51"/>
                <a:gd name="T74" fmla="*/ 30 w 48"/>
                <a:gd name="T75" fmla="*/ 15 h 51"/>
                <a:gd name="T76" fmla="*/ 30 w 48"/>
                <a:gd name="T77" fmla="*/ 17 h 51"/>
                <a:gd name="T78" fmla="*/ 29 w 48"/>
                <a:gd name="T79" fmla="*/ 19 h 51"/>
                <a:gd name="T80" fmla="*/ 29 w 48"/>
                <a:gd name="T81" fmla="*/ 20 h 51"/>
                <a:gd name="T82" fmla="*/ 28 w 48"/>
                <a:gd name="T83" fmla="*/ 22 h 51"/>
                <a:gd name="T84" fmla="*/ 27 w 48"/>
                <a:gd name="T85" fmla="*/ 22 h 51"/>
                <a:gd name="T86" fmla="*/ 26 w 48"/>
                <a:gd name="T87" fmla="*/ 23 h 51"/>
                <a:gd name="T88" fmla="*/ 24 w 48"/>
                <a:gd name="T89" fmla="*/ 23 h 51"/>
                <a:gd name="T90" fmla="*/ 21 w 48"/>
                <a:gd name="T91" fmla="*/ 23 h 51"/>
                <a:gd name="T92" fmla="*/ 14 w 48"/>
                <a:gd name="T93" fmla="*/ 23 h 51"/>
                <a:gd name="T94" fmla="*/ 14 w 48"/>
                <a:gd name="T95" fmla="*/ 7 h 51"/>
                <a:gd name="T96" fmla="*/ 14 w 48"/>
                <a:gd name="T97" fmla="*/ 5 h 51"/>
                <a:gd name="T98" fmla="*/ 15 w 48"/>
                <a:gd name="T99" fmla="*/ 3 h 51"/>
                <a:gd name="T100" fmla="*/ 16 w 48"/>
                <a:gd name="T101" fmla="*/ 3 h 51"/>
                <a:gd name="T102" fmla="*/ 18 w 48"/>
                <a:gd name="T103" fmla="*/ 3 h 51"/>
                <a:gd name="T104" fmla="*/ 28 w 48"/>
                <a:gd name="T105" fmla="*/ 3 h 51"/>
                <a:gd name="T106" fmla="*/ 35 w 48"/>
                <a:gd name="T107" fmla="*/ 3 h 51"/>
                <a:gd name="T108" fmla="*/ 40 w 48"/>
                <a:gd name="T109" fmla="*/ 6 h 51"/>
                <a:gd name="T110" fmla="*/ 42 w 48"/>
                <a:gd name="T111" fmla="*/ 10 h 51"/>
                <a:gd name="T112" fmla="*/ 44 w 48"/>
                <a:gd name="T113" fmla="*/ 17 h 51"/>
                <a:gd name="T114" fmla="*/ 46 w 48"/>
                <a:gd name="T115" fmla="*/ 17 h 51"/>
                <a:gd name="T116" fmla="*/ 44 w 4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1">
                  <a:moveTo>
                    <a:pt x="44" y="0"/>
                  </a:moveTo>
                  <a:lnTo>
                    <a:pt x="0" y="0"/>
                  </a:lnTo>
                  <a:lnTo>
                    <a:pt x="0" y="3"/>
                  </a:lnTo>
                  <a:lnTo>
                    <a:pt x="4" y="3"/>
                  </a:lnTo>
                  <a:lnTo>
                    <a:pt x="6" y="4"/>
                  </a:lnTo>
                  <a:lnTo>
                    <a:pt x="7" y="5"/>
                  </a:lnTo>
                  <a:lnTo>
                    <a:pt x="7" y="7"/>
                  </a:lnTo>
                  <a:lnTo>
                    <a:pt x="7" y="44"/>
                  </a:lnTo>
                  <a:lnTo>
                    <a:pt x="7" y="46"/>
                  </a:lnTo>
                  <a:lnTo>
                    <a:pt x="6" y="48"/>
                  </a:lnTo>
                  <a:lnTo>
                    <a:pt x="4" y="48"/>
                  </a:lnTo>
                  <a:lnTo>
                    <a:pt x="0" y="49"/>
                  </a:lnTo>
                  <a:lnTo>
                    <a:pt x="0" y="51"/>
                  </a:lnTo>
                  <a:lnTo>
                    <a:pt x="45" y="51"/>
                  </a:lnTo>
                  <a:lnTo>
                    <a:pt x="48" y="32"/>
                  </a:lnTo>
                  <a:lnTo>
                    <a:pt x="46" y="32"/>
                  </a:lnTo>
                  <a:lnTo>
                    <a:pt x="44" y="39"/>
                  </a:lnTo>
                  <a:lnTo>
                    <a:pt x="41" y="45"/>
                  </a:lnTo>
                  <a:lnTo>
                    <a:pt x="37" y="48"/>
                  </a:lnTo>
                  <a:lnTo>
                    <a:pt x="29" y="49"/>
                  </a:lnTo>
                  <a:lnTo>
                    <a:pt x="18" y="49"/>
                  </a:lnTo>
                  <a:lnTo>
                    <a:pt x="16" y="49"/>
                  </a:lnTo>
                  <a:lnTo>
                    <a:pt x="15" y="48"/>
                  </a:lnTo>
                  <a:lnTo>
                    <a:pt x="14" y="47"/>
                  </a:lnTo>
                  <a:lnTo>
                    <a:pt x="14" y="44"/>
                  </a:lnTo>
                  <a:lnTo>
                    <a:pt x="14" y="26"/>
                  </a:lnTo>
                  <a:lnTo>
                    <a:pt x="21" y="26"/>
                  </a:lnTo>
                  <a:lnTo>
                    <a:pt x="24" y="26"/>
                  </a:lnTo>
                  <a:lnTo>
                    <a:pt x="26" y="26"/>
                  </a:lnTo>
                  <a:lnTo>
                    <a:pt x="27" y="27"/>
                  </a:lnTo>
                  <a:lnTo>
                    <a:pt x="28" y="28"/>
                  </a:lnTo>
                  <a:lnTo>
                    <a:pt x="29" y="29"/>
                  </a:lnTo>
                  <a:lnTo>
                    <a:pt x="29" y="30"/>
                  </a:lnTo>
                  <a:lnTo>
                    <a:pt x="30" y="32"/>
                  </a:lnTo>
                  <a:lnTo>
                    <a:pt x="30" y="35"/>
                  </a:lnTo>
                  <a:lnTo>
                    <a:pt x="32" y="35"/>
                  </a:lnTo>
                  <a:lnTo>
                    <a:pt x="32" y="15"/>
                  </a:lnTo>
                  <a:lnTo>
                    <a:pt x="30" y="15"/>
                  </a:lnTo>
                  <a:lnTo>
                    <a:pt x="30" y="17"/>
                  </a:lnTo>
                  <a:lnTo>
                    <a:pt x="29" y="19"/>
                  </a:lnTo>
                  <a:lnTo>
                    <a:pt x="29" y="20"/>
                  </a:lnTo>
                  <a:lnTo>
                    <a:pt x="28" y="22"/>
                  </a:lnTo>
                  <a:lnTo>
                    <a:pt x="27" y="22"/>
                  </a:lnTo>
                  <a:lnTo>
                    <a:pt x="26" y="23"/>
                  </a:lnTo>
                  <a:lnTo>
                    <a:pt x="24" y="23"/>
                  </a:lnTo>
                  <a:lnTo>
                    <a:pt x="21" y="23"/>
                  </a:lnTo>
                  <a:lnTo>
                    <a:pt x="14" y="23"/>
                  </a:lnTo>
                  <a:lnTo>
                    <a:pt x="14" y="7"/>
                  </a:lnTo>
                  <a:lnTo>
                    <a:pt x="14" y="5"/>
                  </a:lnTo>
                  <a:lnTo>
                    <a:pt x="15" y="3"/>
                  </a:lnTo>
                  <a:lnTo>
                    <a:pt x="16" y="3"/>
                  </a:lnTo>
                  <a:lnTo>
                    <a:pt x="18" y="3"/>
                  </a:lnTo>
                  <a:lnTo>
                    <a:pt x="28" y="3"/>
                  </a:lnTo>
                  <a:lnTo>
                    <a:pt x="35" y="3"/>
                  </a:lnTo>
                  <a:lnTo>
                    <a:pt x="40" y="6"/>
                  </a:lnTo>
                  <a:lnTo>
                    <a:pt x="42"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Freeform 719"/>
            <p:cNvSpPr>
              <a:spLocks noChangeAspect="1"/>
            </p:cNvSpPr>
            <p:nvPr/>
          </p:nvSpPr>
          <p:spPr bwMode="auto">
            <a:xfrm>
              <a:off x="1303" y="4235"/>
              <a:ext cx="49" cy="55"/>
            </a:xfrm>
            <a:custGeom>
              <a:avLst/>
              <a:gdLst>
                <a:gd name="T0" fmla="*/ 40 w 49"/>
                <a:gd name="T1" fmla="*/ 5 h 55"/>
                <a:gd name="T2" fmla="*/ 33 w 49"/>
                <a:gd name="T3" fmla="*/ 1 h 55"/>
                <a:gd name="T4" fmla="*/ 23 w 49"/>
                <a:gd name="T5" fmla="*/ 1 h 55"/>
                <a:gd name="T6" fmla="*/ 13 w 49"/>
                <a:gd name="T7" fmla="*/ 5 h 55"/>
                <a:gd name="T8" fmla="*/ 5 w 49"/>
                <a:gd name="T9" fmla="*/ 12 h 55"/>
                <a:gd name="T10" fmla="*/ 1 w 49"/>
                <a:gd name="T11" fmla="*/ 22 h 55"/>
                <a:gd name="T12" fmla="*/ 1 w 49"/>
                <a:gd name="T13" fmla="*/ 33 h 55"/>
                <a:gd name="T14" fmla="*/ 5 w 49"/>
                <a:gd name="T15" fmla="*/ 43 h 55"/>
                <a:gd name="T16" fmla="*/ 13 w 49"/>
                <a:gd name="T17" fmla="*/ 50 h 55"/>
                <a:gd name="T18" fmla="*/ 23 w 49"/>
                <a:gd name="T19" fmla="*/ 54 h 55"/>
                <a:gd name="T20" fmla="*/ 37 w 49"/>
                <a:gd name="T21" fmla="*/ 53 h 55"/>
                <a:gd name="T22" fmla="*/ 48 w 49"/>
                <a:gd name="T23" fmla="*/ 42 h 55"/>
                <a:gd name="T24" fmla="*/ 49 w 49"/>
                <a:gd name="T25" fmla="*/ 34 h 55"/>
                <a:gd name="T26" fmla="*/ 47 w 49"/>
                <a:gd name="T27" fmla="*/ 34 h 55"/>
                <a:gd name="T28" fmla="*/ 45 w 49"/>
                <a:gd name="T29" fmla="*/ 42 h 55"/>
                <a:gd name="T30" fmla="*/ 35 w 49"/>
                <a:gd name="T31" fmla="*/ 51 h 55"/>
                <a:gd name="T32" fmla="*/ 27 w 49"/>
                <a:gd name="T33" fmla="*/ 52 h 55"/>
                <a:gd name="T34" fmla="*/ 20 w 49"/>
                <a:gd name="T35" fmla="*/ 50 h 55"/>
                <a:gd name="T36" fmla="*/ 14 w 49"/>
                <a:gd name="T37" fmla="*/ 45 h 55"/>
                <a:gd name="T38" fmla="*/ 9 w 49"/>
                <a:gd name="T39" fmla="*/ 35 h 55"/>
                <a:gd name="T40" fmla="*/ 10 w 49"/>
                <a:gd name="T41" fmla="*/ 20 h 55"/>
                <a:gd name="T42" fmla="*/ 14 w 49"/>
                <a:gd name="T43" fmla="*/ 10 h 55"/>
                <a:gd name="T44" fmla="*/ 20 w 49"/>
                <a:gd name="T45" fmla="*/ 5 h 55"/>
                <a:gd name="T46" fmla="*/ 27 w 49"/>
                <a:gd name="T47" fmla="*/ 3 h 55"/>
                <a:gd name="T48" fmla="*/ 34 w 49"/>
                <a:gd name="T49" fmla="*/ 4 h 55"/>
                <a:gd name="T50" fmla="*/ 44 w 49"/>
                <a:gd name="T51" fmla="*/ 13 h 55"/>
                <a:gd name="T52" fmla="*/ 47 w 49"/>
                <a:gd name="T53" fmla="*/ 22 h 55"/>
                <a:gd name="T54" fmla="*/ 48 w 49"/>
                <a:gd name="T55" fmla="*/ 22 h 55"/>
                <a:gd name="T56" fmla="*/ 49 w 49"/>
                <a:gd name="T57" fmla="*/ 21 h 55"/>
                <a:gd name="T58" fmla="*/ 49 w 49"/>
                <a:gd name="T59" fmla="*/ 3 h 55"/>
                <a:gd name="T60" fmla="*/ 48 w 49"/>
                <a:gd name="T61" fmla="*/ 0 h 55"/>
                <a:gd name="T62" fmla="*/ 47 w 49"/>
                <a:gd name="T6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5">
                  <a:moveTo>
                    <a:pt x="43" y="7"/>
                  </a:moveTo>
                  <a:lnTo>
                    <a:pt x="40" y="5"/>
                  </a:lnTo>
                  <a:lnTo>
                    <a:pt x="37" y="3"/>
                  </a:lnTo>
                  <a:lnTo>
                    <a:pt x="33" y="1"/>
                  </a:lnTo>
                  <a:lnTo>
                    <a:pt x="28" y="0"/>
                  </a:lnTo>
                  <a:lnTo>
                    <a:pt x="23" y="1"/>
                  </a:lnTo>
                  <a:lnTo>
                    <a:pt x="17" y="3"/>
                  </a:lnTo>
                  <a:lnTo>
                    <a:pt x="13" y="5"/>
                  </a:lnTo>
                  <a:lnTo>
                    <a:pt x="9" y="8"/>
                  </a:lnTo>
                  <a:lnTo>
                    <a:pt x="5" y="12"/>
                  </a:lnTo>
                  <a:lnTo>
                    <a:pt x="3" y="17"/>
                  </a:lnTo>
                  <a:lnTo>
                    <a:pt x="1" y="22"/>
                  </a:lnTo>
                  <a:lnTo>
                    <a:pt x="0" y="27"/>
                  </a:lnTo>
                  <a:lnTo>
                    <a:pt x="1" y="33"/>
                  </a:lnTo>
                  <a:lnTo>
                    <a:pt x="3" y="38"/>
                  </a:lnTo>
                  <a:lnTo>
                    <a:pt x="5" y="43"/>
                  </a:lnTo>
                  <a:lnTo>
                    <a:pt x="9" y="47"/>
                  </a:lnTo>
                  <a:lnTo>
                    <a:pt x="13" y="50"/>
                  </a:lnTo>
                  <a:lnTo>
                    <a:pt x="17" y="52"/>
                  </a:lnTo>
                  <a:lnTo>
                    <a:pt x="23" y="54"/>
                  </a:lnTo>
                  <a:lnTo>
                    <a:pt x="28" y="55"/>
                  </a:lnTo>
                  <a:lnTo>
                    <a:pt x="37" y="53"/>
                  </a:lnTo>
                  <a:lnTo>
                    <a:pt x="43" y="48"/>
                  </a:lnTo>
                  <a:lnTo>
                    <a:pt x="48" y="42"/>
                  </a:lnTo>
                  <a:lnTo>
                    <a:pt x="49" y="35"/>
                  </a:lnTo>
                  <a:lnTo>
                    <a:pt x="49" y="34"/>
                  </a:lnTo>
                  <a:lnTo>
                    <a:pt x="48" y="34"/>
                  </a:lnTo>
                  <a:lnTo>
                    <a:pt x="47" y="34"/>
                  </a:lnTo>
                  <a:lnTo>
                    <a:pt x="47" y="35"/>
                  </a:lnTo>
                  <a:lnTo>
                    <a:pt x="45" y="42"/>
                  </a:lnTo>
                  <a:lnTo>
                    <a:pt x="41" y="48"/>
                  </a:lnTo>
                  <a:lnTo>
                    <a:pt x="35" y="51"/>
                  </a:lnTo>
                  <a:lnTo>
                    <a:pt x="29" y="52"/>
                  </a:lnTo>
                  <a:lnTo>
                    <a:pt x="27" y="52"/>
                  </a:lnTo>
                  <a:lnTo>
                    <a:pt x="24" y="51"/>
                  </a:lnTo>
                  <a:lnTo>
                    <a:pt x="20" y="50"/>
                  </a:lnTo>
                  <a:lnTo>
                    <a:pt x="17" y="48"/>
                  </a:lnTo>
                  <a:lnTo>
                    <a:pt x="14" y="45"/>
                  </a:lnTo>
                  <a:lnTo>
                    <a:pt x="11" y="41"/>
                  </a:lnTo>
                  <a:lnTo>
                    <a:pt x="9" y="35"/>
                  </a:lnTo>
                  <a:lnTo>
                    <a:pt x="9" y="27"/>
                  </a:lnTo>
                  <a:lnTo>
                    <a:pt x="10" y="20"/>
                  </a:lnTo>
                  <a:lnTo>
                    <a:pt x="11" y="14"/>
                  </a:lnTo>
                  <a:lnTo>
                    <a:pt x="14" y="10"/>
                  </a:lnTo>
                  <a:lnTo>
                    <a:pt x="17" y="7"/>
                  </a:lnTo>
                  <a:lnTo>
                    <a:pt x="20" y="5"/>
                  </a:lnTo>
                  <a:lnTo>
                    <a:pt x="24" y="4"/>
                  </a:lnTo>
                  <a:lnTo>
                    <a:pt x="27" y="3"/>
                  </a:lnTo>
                  <a:lnTo>
                    <a:pt x="29" y="3"/>
                  </a:lnTo>
                  <a:lnTo>
                    <a:pt x="34" y="4"/>
                  </a:lnTo>
                  <a:lnTo>
                    <a:pt x="40" y="7"/>
                  </a:lnTo>
                  <a:lnTo>
                    <a:pt x="44" y="13"/>
                  </a:lnTo>
                  <a:lnTo>
                    <a:pt x="46" y="21"/>
                  </a:lnTo>
                  <a:lnTo>
                    <a:pt x="47" y="22"/>
                  </a:lnTo>
                  <a:lnTo>
                    <a:pt x="48" y="22"/>
                  </a:lnTo>
                  <a:lnTo>
                    <a:pt x="48" y="22"/>
                  </a:lnTo>
                  <a:lnTo>
                    <a:pt x="49" y="22"/>
                  </a:lnTo>
                  <a:lnTo>
                    <a:pt x="49" y="21"/>
                  </a:lnTo>
                  <a:lnTo>
                    <a:pt x="49" y="20"/>
                  </a:lnTo>
                  <a:lnTo>
                    <a:pt x="49" y="3"/>
                  </a:lnTo>
                  <a:lnTo>
                    <a:pt x="49" y="1"/>
                  </a:lnTo>
                  <a:lnTo>
                    <a:pt x="48" y="0"/>
                  </a:lnTo>
                  <a:lnTo>
                    <a:pt x="47" y="1"/>
                  </a:lnTo>
                  <a:lnTo>
                    <a:pt x="47" y="2"/>
                  </a:lnTo>
                  <a:lnTo>
                    <a:pt x="43"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Freeform 720"/>
            <p:cNvSpPr>
              <a:spLocks noChangeAspect="1" noEditPoints="1"/>
            </p:cNvSpPr>
            <p:nvPr/>
          </p:nvSpPr>
          <p:spPr bwMode="auto">
            <a:xfrm>
              <a:off x="1362" y="4235"/>
              <a:ext cx="53" cy="55"/>
            </a:xfrm>
            <a:custGeom>
              <a:avLst/>
              <a:gdLst>
                <a:gd name="T0" fmla="*/ 53 w 53"/>
                <a:gd name="T1" fmla="*/ 22 h 55"/>
                <a:gd name="T2" fmla="*/ 49 w 53"/>
                <a:gd name="T3" fmla="*/ 13 h 55"/>
                <a:gd name="T4" fmla="*/ 42 w 53"/>
                <a:gd name="T5" fmla="*/ 5 h 55"/>
                <a:gd name="T6" fmla="*/ 32 w 53"/>
                <a:gd name="T7" fmla="*/ 1 h 55"/>
                <a:gd name="T8" fmla="*/ 21 w 53"/>
                <a:gd name="T9" fmla="*/ 1 h 55"/>
                <a:gd name="T10" fmla="*/ 12 w 53"/>
                <a:gd name="T11" fmla="*/ 5 h 55"/>
                <a:gd name="T12" fmla="*/ 5 w 53"/>
                <a:gd name="T13" fmla="*/ 13 h 55"/>
                <a:gd name="T14" fmla="*/ 1 w 53"/>
                <a:gd name="T15" fmla="*/ 22 h 55"/>
                <a:gd name="T16" fmla="*/ 1 w 53"/>
                <a:gd name="T17" fmla="*/ 33 h 55"/>
                <a:gd name="T18" fmla="*/ 5 w 53"/>
                <a:gd name="T19" fmla="*/ 43 h 55"/>
                <a:gd name="T20" fmla="*/ 12 w 53"/>
                <a:gd name="T21" fmla="*/ 50 h 55"/>
                <a:gd name="T22" fmla="*/ 21 w 53"/>
                <a:gd name="T23" fmla="*/ 54 h 55"/>
                <a:gd name="T24" fmla="*/ 32 w 53"/>
                <a:gd name="T25" fmla="*/ 54 h 55"/>
                <a:gd name="T26" fmla="*/ 42 w 53"/>
                <a:gd name="T27" fmla="*/ 50 h 55"/>
                <a:gd name="T28" fmla="*/ 49 w 53"/>
                <a:gd name="T29" fmla="*/ 43 h 55"/>
                <a:gd name="T30" fmla="*/ 53 w 53"/>
                <a:gd name="T31" fmla="*/ 33 h 55"/>
                <a:gd name="T32" fmla="*/ 27 w 53"/>
                <a:gd name="T33" fmla="*/ 52 h 55"/>
                <a:gd name="T34" fmla="*/ 21 w 53"/>
                <a:gd name="T35" fmla="*/ 51 h 55"/>
                <a:gd name="T36" fmla="*/ 15 w 53"/>
                <a:gd name="T37" fmla="*/ 47 h 55"/>
                <a:gd name="T38" fmla="*/ 11 w 53"/>
                <a:gd name="T39" fmla="*/ 39 h 55"/>
                <a:gd name="T40" fmla="*/ 9 w 53"/>
                <a:gd name="T41" fmla="*/ 27 h 55"/>
                <a:gd name="T42" fmla="*/ 11 w 53"/>
                <a:gd name="T43" fmla="*/ 15 h 55"/>
                <a:gd name="T44" fmla="*/ 15 w 53"/>
                <a:gd name="T45" fmla="*/ 8 h 55"/>
                <a:gd name="T46" fmla="*/ 21 w 53"/>
                <a:gd name="T47" fmla="*/ 4 h 55"/>
                <a:gd name="T48" fmla="*/ 27 w 53"/>
                <a:gd name="T49" fmla="*/ 3 h 55"/>
                <a:gd name="T50" fmla="*/ 32 w 53"/>
                <a:gd name="T51" fmla="*/ 4 h 55"/>
                <a:gd name="T52" fmla="*/ 38 w 53"/>
                <a:gd name="T53" fmla="*/ 8 h 55"/>
                <a:gd name="T54" fmla="*/ 43 w 53"/>
                <a:gd name="T55" fmla="*/ 15 h 55"/>
                <a:gd name="T56" fmla="*/ 45 w 53"/>
                <a:gd name="T57" fmla="*/ 27 h 55"/>
                <a:gd name="T58" fmla="*/ 43 w 53"/>
                <a:gd name="T59" fmla="*/ 39 h 55"/>
                <a:gd name="T60" fmla="*/ 38 w 53"/>
                <a:gd name="T61" fmla="*/ 47 h 55"/>
                <a:gd name="T62" fmla="*/ 33 w 53"/>
                <a:gd name="T63" fmla="*/ 51 h 55"/>
                <a:gd name="T64" fmla="*/ 27 w 53"/>
                <a:gd name="T65"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5">
                  <a:moveTo>
                    <a:pt x="53" y="28"/>
                  </a:moveTo>
                  <a:lnTo>
                    <a:pt x="53" y="22"/>
                  </a:lnTo>
                  <a:lnTo>
                    <a:pt x="51" y="17"/>
                  </a:lnTo>
                  <a:lnTo>
                    <a:pt x="49" y="13"/>
                  </a:lnTo>
                  <a:lnTo>
                    <a:pt x="46" y="9"/>
                  </a:lnTo>
                  <a:lnTo>
                    <a:pt x="42" y="5"/>
                  </a:lnTo>
                  <a:lnTo>
                    <a:pt x="37" y="3"/>
                  </a:lnTo>
                  <a:lnTo>
                    <a:pt x="32" y="1"/>
                  </a:lnTo>
                  <a:lnTo>
                    <a:pt x="27" y="0"/>
                  </a:lnTo>
                  <a:lnTo>
                    <a:pt x="21" y="1"/>
                  </a:lnTo>
                  <a:lnTo>
                    <a:pt x="16" y="3"/>
                  </a:lnTo>
                  <a:lnTo>
                    <a:pt x="12" y="5"/>
                  </a:lnTo>
                  <a:lnTo>
                    <a:pt x="8" y="9"/>
                  </a:lnTo>
                  <a:lnTo>
                    <a:pt x="5" y="13"/>
                  </a:lnTo>
                  <a:lnTo>
                    <a:pt x="2" y="17"/>
                  </a:lnTo>
                  <a:lnTo>
                    <a:pt x="1" y="22"/>
                  </a:lnTo>
                  <a:lnTo>
                    <a:pt x="0" y="28"/>
                  </a:lnTo>
                  <a:lnTo>
                    <a:pt x="1" y="33"/>
                  </a:lnTo>
                  <a:lnTo>
                    <a:pt x="2" y="38"/>
                  </a:lnTo>
                  <a:lnTo>
                    <a:pt x="5" y="43"/>
                  </a:lnTo>
                  <a:lnTo>
                    <a:pt x="8" y="47"/>
                  </a:lnTo>
                  <a:lnTo>
                    <a:pt x="12" y="50"/>
                  </a:lnTo>
                  <a:lnTo>
                    <a:pt x="16" y="52"/>
                  </a:lnTo>
                  <a:lnTo>
                    <a:pt x="21" y="54"/>
                  </a:lnTo>
                  <a:lnTo>
                    <a:pt x="27" y="55"/>
                  </a:lnTo>
                  <a:lnTo>
                    <a:pt x="32" y="54"/>
                  </a:lnTo>
                  <a:lnTo>
                    <a:pt x="37" y="52"/>
                  </a:lnTo>
                  <a:lnTo>
                    <a:pt x="42" y="50"/>
                  </a:lnTo>
                  <a:lnTo>
                    <a:pt x="46" y="47"/>
                  </a:lnTo>
                  <a:lnTo>
                    <a:pt x="49" y="43"/>
                  </a:lnTo>
                  <a:lnTo>
                    <a:pt x="51" y="38"/>
                  </a:lnTo>
                  <a:lnTo>
                    <a:pt x="53" y="33"/>
                  </a:lnTo>
                  <a:lnTo>
                    <a:pt x="53" y="28"/>
                  </a:lnTo>
                  <a:close/>
                  <a:moveTo>
                    <a:pt x="27" y="52"/>
                  </a:moveTo>
                  <a:lnTo>
                    <a:pt x="24" y="52"/>
                  </a:lnTo>
                  <a:lnTo>
                    <a:pt x="21" y="51"/>
                  </a:lnTo>
                  <a:lnTo>
                    <a:pt x="18" y="49"/>
                  </a:lnTo>
                  <a:lnTo>
                    <a:pt x="15" y="47"/>
                  </a:lnTo>
                  <a:lnTo>
                    <a:pt x="13" y="43"/>
                  </a:lnTo>
                  <a:lnTo>
                    <a:pt x="11" y="39"/>
                  </a:lnTo>
                  <a:lnTo>
                    <a:pt x="9" y="33"/>
                  </a:lnTo>
                  <a:lnTo>
                    <a:pt x="9" y="27"/>
                  </a:lnTo>
                  <a:lnTo>
                    <a:pt x="9" y="20"/>
                  </a:lnTo>
                  <a:lnTo>
                    <a:pt x="11" y="15"/>
                  </a:lnTo>
                  <a:lnTo>
                    <a:pt x="13" y="11"/>
                  </a:lnTo>
                  <a:lnTo>
                    <a:pt x="15" y="8"/>
                  </a:lnTo>
                  <a:lnTo>
                    <a:pt x="18" y="6"/>
                  </a:lnTo>
                  <a:lnTo>
                    <a:pt x="21" y="4"/>
                  </a:lnTo>
                  <a:lnTo>
                    <a:pt x="24" y="3"/>
                  </a:lnTo>
                  <a:lnTo>
                    <a:pt x="27" y="3"/>
                  </a:lnTo>
                  <a:lnTo>
                    <a:pt x="29" y="3"/>
                  </a:lnTo>
                  <a:lnTo>
                    <a:pt x="32" y="4"/>
                  </a:lnTo>
                  <a:lnTo>
                    <a:pt x="35" y="6"/>
                  </a:lnTo>
                  <a:lnTo>
                    <a:pt x="38" y="8"/>
                  </a:lnTo>
                  <a:lnTo>
                    <a:pt x="41" y="11"/>
                  </a:lnTo>
                  <a:lnTo>
                    <a:pt x="43" y="15"/>
                  </a:lnTo>
                  <a:lnTo>
                    <a:pt x="44" y="20"/>
                  </a:lnTo>
                  <a:lnTo>
                    <a:pt x="45" y="27"/>
                  </a:lnTo>
                  <a:lnTo>
                    <a:pt x="44" y="33"/>
                  </a:lnTo>
                  <a:lnTo>
                    <a:pt x="43" y="39"/>
                  </a:lnTo>
                  <a:lnTo>
                    <a:pt x="41" y="43"/>
                  </a:lnTo>
                  <a:lnTo>
                    <a:pt x="38" y="47"/>
                  </a:lnTo>
                  <a:lnTo>
                    <a:pt x="36" y="49"/>
                  </a:lnTo>
                  <a:lnTo>
                    <a:pt x="33" y="51"/>
                  </a:lnTo>
                  <a:lnTo>
                    <a:pt x="30" y="52"/>
                  </a:lnTo>
                  <a:lnTo>
                    <a:pt x="27"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721"/>
            <p:cNvSpPr>
              <a:spLocks noChangeAspect="1" noEditPoints="1"/>
            </p:cNvSpPr>
            <p:nvPr/>
          </p:nvSpPr>
          <p:spPr bwMode="auto">
            <a:xfrm>
              <a:off x="1425" y="4237"/>
              <a:ext cx="55" cy="53"/>
            </a:xfrm>
            <a:custGeom>
              <a:avLst/>
              <a:gdLst>
                <a:gd name="T0" fmla="*/ 14 w 55"/>
                <a:gd name="T1" fmla="*/ 4 h 53"/>
                <a:gd name="T2" fmla="*/ 17 w 55"/>
                <a:gd name="T3" fmla="*/ 2 h 53"/>
                <a:gd name="T4" fmla="*/ 26 w 55"/>
                <a:gd name="T5" fmla="*/ 3 h 53"/>
                <a:gd name="T6" fmla="*/ 35 w 55"/>
                <a:gd name="T7" fmla="*/ 7 h 53"/>
                <a:gd name="T8" fmla="*/ 36 w 55"/>
                <a:gd name="T9" fmla="*/ 15 h 53"/>
                <a:gd name="T10" fmla="*/ 35 w 55"/>
                <a:gd name="T11" fmla="*/ 19 h 53"/>
                <a:gd name="T12" fmla="*/ 33 w 55"/>
                <a:gd name="T13" fmla="*/ 22 h 53"/>
                <a:gd name="T14" fmla="*/ 27 w 55"/>
                <a:gd name="T15" fmla="*/ 24 h 53"/>
                <a:gd name="T16" fmla="*/ 14 w 55"/>
                <a:gd name="T17" fmla="*/ 24 h 53"/>
                <a:gd name="T18" fmla="*/ 32 w 55"/>
                <a:gd name="T19" fmla="*/ 26 h 53"/>
                <a:gd name="T20" fmla="*/ 41 w 55"/>
                <a:gd name="T21" fmla="*/ 21 h 53"/>
                <a:gd name="T22" fmla="*/ 45 w 55"/>
                <a:gd name="T23" fmla="*/ 13 h 53"/>
                <a:gd name="T24" fmla="*/ 39 w 55"/>
                <a:gd name="T25" fmla="*/ 4 h 53"/>
                <a:gd name="T26" fmla="*/ 24 w 55"/>
                <a:gd name="T27" fmla="*/ 0 h 53"/>
                <a:gd name="T28" fmla="*/ 0 w 55"/>
                <a:gd name="T29" fmla="*/ 2 h 53"/>
                <a:gd name="T30" fmla="*/ 6 w 55"/>
                <a:gd name="T31" fmla="*/ 3 h 53"/>
                <a:gd name="T32" fmla="*/ 7 w 55"/>
                <a:gd name="T33" fmla="*/ 7 h 53"/>
                <a:gd name="T34" fmla="*/ 7 w 55"/>
                <a:gd name="T35" fmla="*/ 46 h 53"/>
                <a:gd name="T36" fmla="*/ 4 w 55"/>
                <a:gd name="T37" fmla="*/ 48 h 53"/>
                <a:gd name="T38" fmla="*/ 0 w 55"/>
                <a:gd name="T39" fmla="*/ 51 h 53"/>
                <a:gd name="T40" fmla="*/ 11 w 55"/>
                <a:gd name="T41" fmla="*/ 51 h 53"/>
                <a:gd name="T42" fmla="*/ 16 w 55"/>
                <a:gd name="T43" fmla="*/ 51 h 53"/>
                <a:gd name="T44" fmla="*/ 21 w 55"/>
                <a:gd name="T45" fmla="*/ 51 h 53"/>
                <a:gd name="T46" fmla="*/ 17 w 55"/>
                <a:gd name="T47" fmla="*/ 48 h 53"/>
                <a:gd name="T48" fmla="*/ 14 w 55"/>
                <a:gd name="T49" fmla="*/ 46 h 53"/>
                <a:gd name="T50" fmla="*/ 14 w 55"/>
                <a:gd name="T51" fmla="*/ 27 h 53"/>
                <a:gd name="T52" fmla="*/ 25 w 55"/>
                <a:gd name="T53" fmla="*/ 27 h 53"/>
                <a:gd name="T54" fmla="*/ 29 w 55"/>
                <a:gd name="T55" fmla="*/ 28 h 53"/>
                <a:gd name="T56" fmla="*/ 32 w 55"/>
                <a:gd name="T57" fmla="*/ 31 h 53"/>
                <a:gd name="T58" fmla="*/ 33 w 55"/>
                <a:gd name="T59" fmla="*/ 36 h 53"/>
                <a:gd name="T60" fmla="*/ 33 w 55"/>
                <a:gd name="T61" fmla="*/ 42 h 53"/>
                <a:gd name="T62" fmla="*/ 35 w 55"/>
                <a:gd name="T63" fmla="*/ 47 h 53"/>
                <a:gd name="T64" fmla="*/ 38 w 55"/>
                <a:gd name="T65" fmla="*/ 51 h 53"/>
                <a:gd name="T66" fmla="*/ 43 w 55"/>
                <a:gd name="T67" fmla="*/ 52 h 53"/>
                <a:gd name="T68" fmla="*/ 49 w 55"/>
                <a:gd name="T69" fmla="*/ 52 h 53"/>
                <a:gd name="T70" fmla="*/ 52 w 55"/>
                <a:gd name="T71" fmla="*/ 50 h 53"/>
                <a:gd name="T72" fmla="*/ 54 w 55"/>
                <a:gd name="T73" fmla="*/ 48 h 53"/>
                <a:gd name="T74" fmla="*/ 55 w 55"/>
                <a:gd name="T75" fmla="*/ 45 h 53"/>
                <a:gd name="T76" fmla="*/ 54 w 55"/>
                <a:gd name="T77" fmla="*/ 43 h 53"/>
                <a:gd name="T78" fmla="*/ 52 w 55"/>
                <a:gd name="T79" fmla="*/ 43 h 53"/>
                <a:gd name="T80" fmla="*/ 51 w 55"/>
                <a:gd name="T81" fmla="*/ 48 h 53"/>
                <a:gd name="T82" fmla="*/ 48 w 55"/>
                <a:gd name="T83" fmla="*/ 50 h 53"/>
                <a:gd name="T84" fmla="*/ 45 w 55"/>
                <a:gd name="T85" fmla="*/ 50 h 53"/>
                <a:gd name="T86" fmla="*/ 43 w 55"/>
                <a:gd name="T87" fmla="*/ 46 h 53"/>
                <a:gd name="T88" fmla="*/ 42 w 55"/>
                <a:gd name="T89" fmla="*/ 41 h 53"/>
                <a:gd name="T90" fmla="*/ 40 w 55"/>
                <a:gd name="T91" fmla="*/ 34 h 53"/>
                <a:gd name="T92" fmla="*/ 36 w 55"/>
                <a:gd name="T93"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3">
                  <a:moveTo>
                    <a:pt x="14" y="7"/>
                  </a:moveTo>
                  <a:lnTo>
                    <a:pt x="14" y="4"/>
                  </a:lnTo>
                  <a:lnTo>
                    <a:pt x="15" y="3"/>
                  </a:lnTo>
                  <a:lnTo>
                    <a:pt x="17" y="2"/>
                  </a:lnTo>
                  <a:lnTo>
                    <a:pt x="20" y="2"/>
                  </a:lnTo>
                  <a:lnTo>
                    <a:pt x="26" y="3"/>
                  </a:lnTo>
                  <a:lnTo>
                    <a:pt x="31" y="4"/>
                  </a:lnTo>
                  <a:lnTo>
                    <a:pt x="35" y="7"/>
                  </a:lnTo>
                  <a:lnTo>
                    <a:pt x="36" y="13"/>
                  </a:lnTo>
                  <a:lnTo>
                    <a:pt x="36" y="15"/>
                  </a:lnTo>
                  <a:lnTo>
                    <a:pt x="36" y="17"/>
                  </a:lnTo>
                  <a:lnTo>
                    <a:pt x="35" y="19"/>
                  </a:lnTo>
                  <a:lnTo>
                    <a:pt x="34" y="20"/>
                  </a:lnTo>
                  <a:lnTo>
                    <a:pt x="33" y="22"/>
                  </a:lnTo>
                  <a:lnTo>
                    <a:pt x="30" y="23"/>
                  </a:lnTo>
                  <a:lnTo>
                    <a:pt x="27" y="24"/>
                  </a:lnTo>
                  <a:lnTo>
                    <a:pt x="23" y="24"/>
                  </a:lnTo>
                  <a:lnTo>
                    <a:pt x="14" y="24"/>
                  </a:lnTo>
                  <a:lnTo>
                    <a:pt x="14" y="7"/>
                  </a:lnTo>
                  <a:close/>
                  <a:moveTo>
                    <a:pt x="32" y="26"/>
                  </a:moveTo>
                  <a:lnTo>
                    <a:pt x="37" y="24"/>
                  </a:lnTo>
                  <a:lnTo>
                    <a:pt x="41" y="21"/>
                  </a:lnTo>
                  <a:lnTo>
                    <a:pt x="44" y="18"/>
                  </a:lnTo>
                  <a:lnTo>
                    <a:pt x="45" y="13"/>
                  </a:lnTo>
                  <a:lnTo>
                    <a:pt x="43" y="8"/>
                  </a:lnTo>
                  <a:lnTo>
                    <a:pt x="39" y="4"/>
                  </a:lnTo>
                  <a:lnTo>
                    <a:pt x="32" y="1"/>
                  </a:lnTo>
                  <a:lnTo>
                    <a:pt x="24" y="0"/>
                  </a:lnTo>
                  <a:lnTo>
                    <a:pt x="0" y="0"/>
                  </a:lnTo>
                  <a:lnTo>
                    <a:pt x="0" y="2"/>
                  </a:lnTo>
                  <a:lnTo>
                    <a:pt x="4" y="3"/>
                  </a:lnTo>
                  <a:lnTo>
                    <a:pt x="6" y="3"/>
                  </a:lnTo>
                  <a:lnTo>
                    <a:pt x="7" y="5"/>
                  </a:lnTo>
                  <a:lnTo>
                    <a:pt x="7" y="7"/>
                  </a:lnTo>
                  <a:lnTo>
                    <a:pt x="7" y="44"/>
                  </a:lnTo>
                  <a:lnTo>
                    <a:pt x="7" y="46"/>
                  </a:lnTo>
                  <a:lnTo>
                    <a:pt x="6" y="48"/>
                  </a:lnTo>
                  <a:lnTo>
                    <a:pt x="4" y="48"/>
                  </a:lnTo>
                  <a:lnTo>
                    <a:pt x="0" y="49"/>
                  </a:lnTo>
                  <a:lnTo>
                    <a:pt x="0" y="51"/>
                  </a:lnTo>
                  <a:lnTo>
                    <a:pt x="5" y="51"/>
                  </a:lnTo>
                  <a:lnTo>
                    <a:pt x="11" y="51"/>
                  </a:lnTo>
                  <a:lnTo>
                    <a:pt x="13" y="51"/>
                  </a:lnTo>
                  <a:lnTo>
                    <a:pt x="16" y="51"/>
                  </a:lnTo>
                  <a:lnTo>
                    <a:pt x="19" y="51"/>
                  </a:lnTo>
                  <a:lnTo>
                    <a:pt x="21" y="51"/>
                  </a:lnTo>
                  <a:lnTo>
                    <a:pt x="21" y="49"/>
                  </a:lnTo>
                  <a:lnTo>
                    <a:pt x="17" y="48"/>
                  </a:lnTo>
                  <a:lnTo>
                    <a:pt x="15" y="48"/>
                  </a:lnTo>
                  <a:lnTo>
                    <a:pt x="14" y="46"/>
                  </a:lnTo>
                  <a:lnTo>
                    <a:pt x="14" y="44"/>
                  </a:lnTo>
                  <a:lnTo>
                    <a:pt x="14" y="27"/>
                  </a:lnTo>
                  <a:lnTo>
                    <a:pt x="23" y="27"/>
                  </a:lnTo>
                  <a:lnTo>
                    <a:pt x="25" y="27"/>
                  </a:lnTo>
                  <a:lnTo>
                    <a:pt x="27" y="27"/>
                  </a:lnTo>
                  <a:lnTo>
                    <a:pt x="29" y="28"/>
                  </a:lnTo>
                  <a:lnTo>
                    <a:pt x="31" y="30"/>
                  </a:lnTo>
                  <a:lnTo>
                    <a:pt x="32" y="31"/>
                  </a:lnTo>
                  <a:lnTo>
                    <a:pt x="33" y="33"/>
                  </a:lnTo>
                  <a:lnTo>
                    <a:pt x="33" y="36"/>
                  </a:lnTo>
                  <a:lnTo>
                    <a:pt x="33" y="39"/>
                  </a:lnTo>
                  <a:lnTo>
                    <a:pt x="33" y="42"/>
                  </a:lnTo>
                  <a:lnTo>
                    <a:pt x="34" y="45"/>
                  </a:lnTo>
                  <a:lnTo>
                    <a:pt x="35" y="47"/>
                  </a:lnTo>
                  <a:lnTo>
                    <a:pt x="36" y="49"/>
                  </a:lnTo>
                  <a:lnTo>
                    <a:pt x="38" y="51"/>
                  </a:lnTo>
                  <a:lnTo>
                    <a:pt x="41" y="52"/>
                  </a:lnTo>
                  <a:lnTo>
                    <a:pt x="43" y="52"/>
                  </a:lnTo>
                  <a:lnTo>
                    <a:pt x="47" y="53"/>
                  </a:lnTo>
                  <a:lnTo>
                    <a:pt x="49" y="52"/>
                  </a:lnTo>
                  <a:lnTo>
                    <a:pt x="51" y="52"/>
                  </a:lnTo>
                  <a:lnTo>
                    <a:pt x="52" y="50"/>
                  </a:lnTo>
                  <a:lnTo>
                    <a:pt x="53" y="49"/>
                  </a:lnTo>
                  <a:lnTo>
                    <a:pt x="54" y="48"/>
                  </a:lnTo>
                  <a:lnTo>
                    <a:pt x="54" y="46"/>
                  </a:lnTo>
                  <a:lnTo>
                    <a:pt x="55" y="45"/>
                  </a:lnTo>
                  <a:lnTo>
                    <a:pt x="55" y="44"/>
                  </a:lnTo>
                  <a:lnTo>
                    <a:pt x="54" y="43"/>
                  </a:lnTo>
                  <a:lnTo>
                    <a:pt x="53" y="43"/>
                  </a:lnTo>
                  <a:lnTo>
                    <a:pt x="52" y="43"/>
                  </a:lnTo>
                  <a:lnTo>
                    <a:pt x="52" y="44"/>
                  </a:lnTo>
                  <a:lnTo>
                    <a:pt x="51" y="48"/>
                  </a:lnTo>
                  <a:lnTo>
                    <a:pt x="50" y="50"/>
                  </a:lnTo>
                  <a:lnTo>
                    <a:pt x="48" y="50"/>
                  </a:lnTo>
                  <a:lnTo>
                    <a:pt x="47" y="50"/>
                  </a:lnTo>
                  <a:lnTo>
                    <a:pt x="45" y="50"/>
                  </a:lnTo>
                  <a:lnTo>
                    <a:pt x="44" y="48"/>
                  </a:lnTo>
                  <a:lnTo>
                    <a:pt x="43" y="46"/>
                  </a:lnTo>
                  <a:lnTo>
                    <a:pt x="42" y="44"/>
                  </a:lnTo>
                  <a:lnTo>
                    <a:pt x="42" y="41"/>
                  </a:lnTo>
                  <a:lnTo>
                    <a:pt x="41" y="37"/>
                  </a:lnTo>
                  <a:lnTo>
                    <a:pt x="40" y="34"/>
                  </a:lnTo>
                  <a:lnTo>
                    <a:pt x="39" y="31"/>
                  </a:lnTo>
                  <a:lnTo>
                    <a:pt x="36" y="28"/>
                  </a:lnTo>
                  <a:lnTo>
                    <a:pt x="32"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722"/>
            <p:cNvSpPr>
              <a:spLocks noChangeAspect="1" noEditPoints="1"/>
            </p:cNvSpPr>
            <p:nvPr/>
          </p:nvSpPr>
          <p:spPr bwMode="auto">
            <a:xfrm>
              <a:off x="1485" y="4237"/>
              <a:ext cx="53" cy="51"/>
            </a:xfrm>
            <a:custGeom>
              <a:avLst/>
              <a:gdLst>
                <a:gd name="T0" fmla="*/ 7 w 53"/>
                <a:gd name="T1" fmla="*/ 44 h 51"/>
                <a:gd name="T2" fmla="*/ 7 w 53"/>
                <a:gd name="T3" fmla="*/ 46 h 51"/>
                <a:gd name="T4" fmla="*/ 6 w 53"/>
                <a:gd name="T5" fmla="*/ 48 h 51"/>
                <a:gd name="T6" fmla="*/ 4 w 53"/>
                <a:gd name="T7" fmla="*/ 48 h 51"/>
                <a:gd name="T8" fmla="*/ 0 w 53"/>
                <a:gd name="T9" fmla="*/ 49 h 51"/>
                <a:gd name="T10" fmla="*/ 0 w 53"/>
                <a:gd name="T11" fmla="*/ 51 h 51"/>
                <a:gd name="T12" fmla="*/ 28 w 53"/>
                <a:gd name="T13" fmla="*/ 51 h 51"/>
                <a:gd name="T14" fmla="*/ 33 w 53"/>
                <a:gd name="T15" fmla="*/ 51 h 51"/>
                <a:gd name="T16" fmla="*/ 38 w 53"/>
                <a:gd name="T17" fmla="*/ 49 h 51"/>
                <a:gd name="T18" fmla="*/ 42 w 53"/>
                <a:gd name="T19" fmla="*/ 47 h 51"/>
                <a:gd name="T20" fmla="*/ 46 w 53"/>
                <a:gd name="T21" fmla="*/ 44 h 51"/>
                <a:gd name="T22" fmla="*/ 49 w 53"/>
                <a:gd name="T23" fmla="*/ 40 h 51"/>
                <a:gd name="T24" fmla="*/ 51 w 53"/>
                <a:gd name="T25" fmla="*/ 36 h 51"/>
                <a:gd name="T26" fmla="*/ 52 w 53"/>
                <a:gd name="T27" fmla="*/ 31 h 51"/>
                <a:gd name="T28" fmla="*/ 53 w 53"/>
                <a:gd name="T29" fmla="*/ 26 h 51"/>
                <a:gd name="T30" fmla="*/ 52 w 53"/>
                <a:gd name="T31" fmla="*/ 21 h 51"/>
                <a:gd name="T32" fmla="*/ 51 w 53"/>
                <a:gd name="T33" fmla="*/ 16 h 51"/>
                <a:gd name="T34" fmla="*/ 49 w 53"/>
                <a:gd name="T35" fmla="*/ 12 h 51"/>
                <a:gd name="T36" fmla="*/ 46 w 53"/>
                <a:gd name="T37" fmla="*/ 8 h 51"/>
                <a:gd name="T38" fmla="*/ 42 w 53"/>
                <a:gd name="T39" fmla="*/ 5 h 51"/>
                <a:gd name="T40" fmla="*/ 38 w 53"/>
                <a:gd name="T41" fmla="*/ 2 h 51"/>
                <a:gd name="T42" fmla="*/ 33 w 53"/>
                <a:gd name="T43" fmla="*/ 0 h 51"/>
                <a:gd name="T44" fmla="*/ 28 w 53"/>
                <a:gd name="T45" fmla="*/ 0 h 51"/>
                <a:gd name="T46" fmla="*/ 0 w 53"/>
                <a:gd name="T47" fmla="*/ 0 h 51"/>
                <a:gd name="T48" fmla="*/ 0 w 53"/>
                <a:gd name="T49" fmla="*/ 2 h 51"/>
                <a:gd name="T50" fmla="*/ 4 w 53"/>
                <a:gd name="T51" fmla="*/ 3 h 51"/>
                <a:gd name="T52" fmla="*/ 6 w 53"/>
                <a:gd name="T53" fmla="*/ 3 h 51"/>
                <a:gd name="T54" fmla="*/ 7 w 53"/>
                <a:gd name="T55" fmla="*/ 5 h 51"/>
                <a:gd name="T56" fmla="*/ 7 w 53"/>
                <a:gd name="T57" fmla="*/ 7 h 51"/>
                <a:gd name="T58" fmla="*/ 7 w 53"/>
                <a:gd name="T59" fmla="*/ 44 h 51"/>
                <a:gd name="T60" fmla="*/ 18 w 53"/>
                <a:gd name="T61" fmla="*/ 49 h 51"/>
                <a:gd name="T62" fmla="*/ 16 w 53"/>
                <a:gd name="T63" fmla="*/ 49 h 51"/>
                <a:gd name="T64" fmla="*/ 15 w 53"/>
                <a:gd name="T65" fmla="*/ 48 h 51"/>
                <a:gd name="T66" fmla="*/ 14 w 53"/>
                <a:gd name="T67" fmla="*/ 47 h 51"/>
                <a:gd name="T68" fmla="*/ 14 w 53"/>
                <a:gd name="T69" fmla="*/ 44 h 51"/>
                <a:gd name="T70" fmla="*/ 14 w 53"/>
                <a:gd name="T71" fmla="*/ 7 h 51"/>
                <a:gd name="T72" fmla="*/ 14 w 53"/>
                <a:gd name="T73" fmla="*/ 4 h 51"/>
                <a:gd name="T74" fmla="*/ 15 w 53"/>
                <a:gd name="T75" fmla="*/ 3 h 51"/>
                <a:gd name="T76" fmla="*/ 16 w 53"/>
                <a:gd name="T77" fmla="*/ 3 h 51"/>
                <a:gd name="T78" fmla="*/ 18 w 53"/>
                <a:gd name="T79" fmla="*/ 2 h 51"/>
                <a:gd name="T80" fmla="*/ 26 w 53"/>
                <a:gd name="T81" fmla="*/ 2 h 51"/>
                <a:gd name="T82" fmla="*/ 31 w 53"/>
                <a:gd name="T83" fmla="*/ 3 h 51"/>
                <a:gd name="T84" fmla="*/ 36 w 53"/>
                <a:gd name="T85" fmla="*/ 5 h 51"/>
                <a:gd name="T86" fmla="*/ 38 w 53"/>
                <a:gd name="T87" fmla="*/ 7 h 51"/>
                <a:gd name="T88" fmla="*/ 40 w 53"/>
                <a:gd name="T89" fmla="*/ 9 h 51"/>
                <a:gd name="T90" fmla="*/ 42 w 53"/>
                <a:gd name="T91" fmla="*/ 11 h 51"/>
                <a:gd name="T92" fmla="*/ 43 w 53"/>
                <a:gd name="T93" fmla="*/ 15 h 51"/>
                <a:gd name="T94" fmla="*/ 44 w 53"/>
                <a:gd name="T95" fmla="*/ 19 h 51"/>
                <a:gd name="T96" fmla="*/ 44 w 53"/>
                <a:gd name="T97" fmla="*/ 26 h 51"/>
                <a:gd name="T98" fmla="*/ 44 w 53"/>
                <a:gd name="T99" fmla="*/ 31 h 51"/>
                <a:gd name="T100" fmla="*/ 43 w 53"/>
                <a:gd name="T101" fmla="*/ 36 h 51"/>
                <a:gd name="T102" fmla="*/ 42 w 53"/>
                <a:gd name="T103" fmla="*/ 39 h 51"/>
                <a:gd name="T104" fmla="*/ 41 w 53"/>
                <a:gd name="T105" fmla="*/ 41 h 51"/>
                <a:gd name="T106" fmla="*/ 39 w 53"/>
                <a:gd name="T107" fmla="*/ 43 h 51"/>
                <a:gd name="T108" fmla="*/ 36 w 53"/>
                <a:gd name="T109" fmla="*/ 46 h 51"/>
                <a:gd name="T110" fmla="*/ 32 w 53"/>
                <a:gd name="T111" fmla="*/ 48 h 51"/>
                <a:gd name="T112" fmla="*/ 26 w 53"/>
                <a:gd name="T113" fmla="*/ 49 h 51"/>
                <a:gd name="T114" fmla="*/ 18 w 53"/>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7" y="44"/>
                  </a:moveTo>
                  <a:lnTo>
                    <a:pt x="7" y="46"/>
                  </a:lnTo>
                  <a:lnTo>
                    <a:pt x="6" y="48"/>
                  </a:lnTo>
                  <a:lnTo>
                    <a:pt x="4" y="48"/>
                  </a:lnTo>
                  <a:lnTo>
                    <a:pt x="0" y="49"/>
                  </a:lnTo>
                  <a:lnTo>
                    <a:pt x="0" y="51"/>
                  </a:lnTo>
                  <a:lnTo>
                    <a:pt x="28" y="51"/>
                  </a:lnTo>
                  <a:lnTo>
                    <a:pt x="33" y="51"/>
                  </a:lnTo>
                  <a:lnTo>
                    <a:pt x="38" y="49"/>
                  </a:lnTo>
                  <a:lnTo>
                    <a:pt x="42" y="47"/>
                  </a:lnTo>
                  <a:lnTo>
                    <a:pt x="46" y="44"/>
                  </a:lnTo>
                  <a:lnTo>
                    <a:pt x="49" y="40"/>
                  </a:lnTo>
                  <a:lnTo>
                    <a:pt x="51" y="36"/>
                  </a:lnTo>
                  <a:lnTo>
                    <a:pt x="52" y="31"/>
                  </a:lnTo>
                  <a:lnTo>
                    <a:pt x="53" y="26"/>
                  </a:lnTo>
                  <a:lnTo>
                    <a:pt x="52" y="21"/>
                  </a:lnTo>
                  <a:lnTo>
                    <a:pt x="51" y="16"/>
                  </a:lnTo>
                  <a:lnTo>
                    <a:pt x="49" y="12"/>
                  </a:lnTo>
                  <a:lnTo>
                    <a:pt x="46" y="8"/>
                  </a:lnTo>
                  <a:lnTo>
                    <a:pt x="42" y="5"/>
                  </a:lnTo>
                  <a:lnTo>
                    <a:pt x="38" y="2"/>
                  </a:lnTo>
                  <a:lnTo>
                    <a:pt x="33" y="0"/>
                  </a:lnTo>
                  <a:lnTo>
                    <a:pt x="28" y="0"/>
                  </a:lnTo>
                  <a:lnTo>
                    <a:pt x="0" y="0"/>
                  </a:lnTo>
                  <a:lnTo>
                    <a:pt x="0" y="2"/>
                  </a:lnTo>
                  <a:lnTo>
                    <a:pt x="4" y="3"/>
                  </a:lnTo>
                  <a:lnTo>
                    <a:pt x="6" y="3"/>
                  </a:lnTo>
                  <a:lnTo>
                    <a:pt x="7" y="5"/>
                  </a:lnTo>
                  <a:lnTo>
                    <a:pt x="7" y="7"/>
                  </a:lnTo>
                  <a:lnTo>
                    <a:pt x="7" y="44"/>
                  </a:lnTo>
                  <a:close/>
                  <a:moveTo>
                    <a:pt x="18" y="49"/>
                  </a:moveTo>
                  <a:lnTo>
                    <a:pt x="16" y="49"/>
                  </a:lnTo>
                  <a:lnTo>
                    <a:pt x="15" y="48"/>
                  </a:lnTo>
                  <a:lnTo>
                    <a:pt x="14" y="47"/>
                  </a:lnTo>
                  <a:lnTo>
                    <a:pt x="14" y="44"/>
                  </a:lnTo>
                  <a:lnTo>
                    <a:pt x="14" y="7"/>
                  </a:lnTo>
                  <a:lnTo>
                    <a:pt x="14" y="4"/>
                  </a:lnTo>
                  <a:lnTo>
                    <a:pt x="15" y="3"/>
                  </a:lnTo>
                  <a:lnTo>
                    <a:pt x="16" y="3"/>
                  </a:lnTo>
                  <a:lnTo>
                    <a:pt x="18" y="2"/>
                  </a:lnTo>
                  <a:lnTo>
                    <a:pt x="26" y="2"/>
                  </a:lnTo>
                  <a:lnTo>
                    <a:pt x="31" y="3"/>
                  </a:lnTo>
                  <a:lnTo>
                    <a:pt x="36" y="5"/>
                  </a:lnTo>
                  <a:lnTo>
                    <a:pt x="38" y="7"/>
                  </a:lnTo>
                  <a:lnTo>
                    <a:pt x="40" y="9"/>
                  </a:lnTo>
                  <a:lnTo>
                    <a:pt x="42" y="11"/>
                  </a:lnTo>
                  <a:lnTo>
                    <a:pt x="43" y="15"/>
                  </a:lnTo>
                  <a:lnTo>
                    <a:pt x="44" y="19"/>
                  </a:lnTo>
                  <a:lnTo>
                    <a:pt x="44" y="26"/>
                  </a:lnTo>
                  <a:lnTo>
                    <a:pt x="44" y="31"/>
                  </a:lnTo>
                  <a:lnTo>
                    <a:pt x="43" y="36"/>
                  </a:lnTo>
                  <a:lnTo>
                    <a:pt x="42" y="39"/>
                  </a:lnTo>
                  <a:lnTo>
                    <a:pt x="41" y="41"/>
                  </a:lnTo>
                  <a:lnTo>
                    <a:pt x="39" y="43"/>
                  </a:lnTo>
                  <a:lnTo>
                    <a:pt x="36" y="46"/>
                  </a:lnTo>
                  <a:lnTo>
                    <a:pt x="32" y="48"/>
                  </a:lnTo>
                  <a:lnTo>
                    <a:pt x="26" y="49"/>
                  </a:lnTo>
                  <a:lnTo>
                    <a:pt x="18"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723"/>
            <p:cNvSpPr>
              <a:spLocks noChangeAspect="1"/>
            </p:cNvSpPr>
            <p:nvPr/>
          </p:nvSpPr>
          <p:spPr bwMode="auto">
            <a:xfrm>
              <a:off x="1550" y="4218"/>
              <a:ext cx="64" cy="72"/>
            </a:xfrm>
            <a:custGeom>
              <a:avLst/>
              <a:gdLst>
                <a:gd name="T0" fmla="*/ 53 w 64"/>
                <a:gd name="T1" fmla="*/ 6 h 72"/>
                <a:gd name="T2" fmla="*/ 43 w 64"/>
                <a:gd name="T3" fmla="*/ 1 h 72"/>
                <a:gd name="T4" fmla="*/ 29 w 64"/>
                <a:gd name="T5" fmla="*/ 1 h 72"/>
                <a:gd name="T6" fmla="*/ 16 w 64"/>
                <a:gd name="T7" fmla="*/ 6 h 72"/>
                <a:gd name="T8" fmla="*/ 6 w 64"/>
                <a:gd name="T9" fmla="*/ 16 h 72"/>
                <a:gd name="T10" fmla="*/ 1 w 64"/>
                <a:gd name="T11" fmla="*/ 29 h 72"/>
                <a:gd name="T12" fmla="*/ 1 w 64"/>
                <a:gd name="T13" fmla="*/ 43 h 72"/>
                <a:gd name="T14" fmla="*/ 6 w 64"/>
                <a:gd name="T15" fmla="*/ 56 h 72"/>
                <a:gd name="T16" fmla="*/ 16 w 64"/>
                <a:gd name="T17" fmla="*/ 66 h 72"/>
                <a:gd name="T18" fmla="*/ 29 w 64"/>
                <a:gd name="T19" fmla="*/ 72 h 72"/>
                <a:gd name="T20" fmla="*/ 42 w 64"/>
                <a:gd name="T21" fmla="*/ 72 h 72"/>
                <a:gd name="T22" fmla="*/ 53 w 64"/>
                <a:gd name="T23" fmla="*/ 67 h 72"/>
                <a:gd name="T24" fmla="*/ 60 w 64"/>
                <a:gd name="T25" fmla="*/ 60 h 72"/>
                <a:gd name="T26" fmla="*/ 63 w 64"/>
                <a:gd name="T27" fmla="*/ 51 h 72"/>
                <a:gd name="T28" fmla="*/ 64 w 64"/>
                <a:gd name="T29" fmla="*/ 46 h 72"/>
                <a:gd name="T30" fmla="*/ 62 w 64"/>
                <a:gd name="T31" fmla="*/ 46 h 72"/>
                <a:gd name="T32" fmla="*/ 59 w 64"/>
                <a:gd name="T33" fmla="*/ 56 h 72"/>
                <a:gd name="T34" fmla="*/ 46 w 64"/>
                <a:gd name="T35" fmla="*/ 68 h 72"/>
                <a:gd name="T36" fmla="*/ 34 w 64"/>
                <a:gd name="T37" fmla="*/ 69 h 72"/>
                <a:gd name="T38" fmla="*/ 25 w 64"/>
                <a:gd name="T39" fmla="*/ 66 h 72"/>
                <a:gd name="T40" fmla="*/ 17 w 64"/>
                <a:gd name="T41" fmla="*/ 59 h 72"/>
                <a:gd name="T42" fmla="*/ 11 w 64"/>
                <a:gd name="T43" fmla="*/ 46 h 72"/>
                <a:gd name="T44" fmla="*/ 11 w 64"/>
                <a:gd name="T45" fmla="*/ 26 h 72"/>
                <a:gd name="T46" fmla="*/ 17 w 64"/>
                <a:gd name="T47" fmla="*/ 13 h 72"/>
                <a:gd name="T48" fmla="*/ 26 w 64"/>
                <a:gd name="T49" fmla="*/ 6 h 72"/>
                <a:gd name="T50" fmla="*/ 34 w 64"/>
                <a:gd name="T51" fmla="*/ 3 h 72"/>
                <a:gd name="T52" fmla="*/ 45 w 64"/>
                <a:gd name="T53" fmla="*/ 4 h 72"/>
                <a:gd name="T54" fmla="*/ 58 w 64"/>
                <a:gd name="T55" fmla="*/ 16 h 72"/>
                <a:gd name="T56" fmla="*/ 61 w 64"/>
                <a:gd name="T57" fmla="*/ 28 h 72"/>
                <a:gd name="T58" fmla="*/ 63 w 64"/>
                <a:gd name="T59" fmla="*/ 28 h 72"/>
                <a:gd name="T60" fmla="*/ 64 w 64"/>
                <a:gd name="T61" fmla="*/ 27 h 72"/>
                <a:gd name="T62" fmla="*/ 64 w 64"/>
                <a:gd name="T63" fmla="*/ 2 h 72"/>
                <a:gd name="T64" fmla="*/ 63 w 64"/>
                <a:gd name="T65" fmla="*/ 0 h 72"/>
                <a:gd name="T66" fmla="*/ 61 w 64"/>
                <a:gd name="T6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72">
                  <a:moveTo>
                    <a:pt x="56" y="9"/>
                  </a:moveTo>
                  <a:lnTo>
                    <a:pt x="53" y="6"/>
                  </a:lnTo>
                  <a:lnTo>
                    <a:pt x="49" y="3"/>
                  </a:lnTo>
                  <a:lnTo>
                    <a:pt x="43" y="1"/>
                  </a:lnTo>
                  <a:lnTo>
                    <a:pt x="36" y="0"/>
                  </a:lnTo>
                  <a:lnTo>
                    <a:pt x="29" y="1"/>
                  </a:lnTo>
                  <a:lnTo>
                    <a:pt x="22" y="3"/>
                  </a:lnTo>
                  <a:lnTo>
                    <a:pt x="16" y="6"/>
                  </a:lnTo>
                  <a:lnTo>
                    <a:pt x="11" y="10"/>
                  </a:lnTo>
                  <a:lnTo>
                    <a:pt x="6" y="16"/>
                  </a:lnTo>
                  <a:lnTo>
                    <a:pt x="3" y="22"/>
                  </a:lnTo>
                  <a:lnTo>
                    <a:pt x="1" y="29"/>
                  </a:lnTo>
                  <a:lnTo>
                    <a:pt x="0" y="36"/>
                  </a:lnTo>
                  <a:lnTo>
                    <a:pt x="1" y="43"/>
                  </a:lnTo>
                  <a:lnTo>
                    <a:pt x="3" y="50"/>
                  </a:lnTo>
                  <a:lnTo>
                    <a:pt x="6" y="56"/>
                  </a:lnTo>
                  <a:lnTo>
                    <a:pt x="11" y="62"/>
                  </a:lnTo>
                  <a:lnTo>
                    <a:pt x="16" y="66"/>
                  </a:lnTo>
                  <a:lnTo>
                    <a:pt x="22" y="70"/>
                  </a:lnTo>
                  <a:lnTo>
                    <a:pt x="29" y="72"/>
                  </a:lnTo>
                  <a:lnTo>
                    <a:pt x="36" y="72"/>
                  </a:lnTo>
                  <a:lnTo>
                    <a:pt x="42" y="72"/>
                  </a:lnTo>
                  <a:lnTo>
                    <a:pt x="48" y="70"/>
                  </a:lnTo>
                  <a:lnTo>
                    <a:pt x="53" y="67"/>
                  </a:lnTo>
                  <a:lnTo>
                    <a:pt x="56" y="64"/>
                  </a:lnTo>
                  <a:lnTo>
                    <a:pt x="60" y="60"/>
                  </a:lnTo>
                  <a:lnTo>
                    <a:pt x="62" y="56"/>
                  </a:lnTo>
                  <a:lnTo>
                    <a:pt x="63" y="51"/>
                  </a:lnTo>
                  <a:lnTo>
                    <a:pt x="64" y="47"/>
                  </a:lnTo>
                  <a:lnTo>
                    <a:pt x="64" y="46"/>
                  </a:lnTo>
                  <a:lnTo>
                    <a:pt x="63" y="45"/>
                  </a:lnTo>
                  <a:lnTo>
                    <a:pt x="62" y="46"/>
                  </a:lnTo>
                  <a:lnTo>
                    <a:pt x="61" y="47"/>
                  </a:lnTo>
                  <a:lnTo>
                    <a:pt x="59" y="56"/>
                  </a:lnTo>
                  <a:lnTo>
                    <a:pt x="53" y="63"/>
                  </a:lnTo>
                  <a:lnTo>
                    <a:pt x="46" y="68"/>
                  </a:lnTo>
                  <a:lnTo>
                    <a:pt x="38" y="69"/>
                  </a:lnTo>
                  <a:lnTo>
                    <a:pt x="34" y="69"/>
                  </a:lnTo>
                  <a:lnTo>
                    <a:pt x="30" y="68"/>
                  </a:lnTo>
                  <a:lnTo>
                    <a:pt x="25" y="66"/>
                  </a:lnTo>
                  <a:lnTo>
                    <a:pt x="21" y="63"/>
                  </a:lnTo>
                  <a:lnTo>
                    <a:pt x="17" y="59"/>
                  </a:lnTo>
                  <a:lnTo>
                    <a:pt x="13" y="53"/>
                  </a:lnTo>
                  <a:lnTo>
                    <a:pt x="11" y="46"/>
                  </a:lnTo>
                  <a:lnTo>
                    <a:pt x="10" y="36"/>
                  </a:lnTo>
                  <a:lnTo>
                    <a:pt x="11" y="26"/>
                  </a:lnTo>
                  <a:lnTo>
                    <a:pt x="14" y="19"/>
                  </a:lnTo>
                  <a:lnTo>
                    <a:pt x="17" y="13"/>
                  </a:lnTo>
                  <a:lnTo>
                    <a:pt x="21" y="8"/>
                  </a:lnTo>
                  <a:lnTo>
                    <a:pt x="26" y="6"/>
                  </a:lnTo>
                  <a:lnTo>
                    <a:pt x="30" y="4"/>
                  </a:lnTo>
                  <a:lnTo>
                    <a:pt x="34" y="3"/>
                  </a:lnTo>
                  <a:lnTo>
                    <a:pt x="38" y="3"/>
                  </a:lnTo>
                  <a:lnTo>
                    <a:pt x="45" y="4"/>
                  </a:lnTo>
                  <a:lnTo>
                    <a:pt x="52" y="9"/>
                  </a:lnTo>
                  <a:lnTo>
                    <a:pt x="58" y="16"/>
                  </a:lnTo>
                  <a:lnTo>
                    <a:pt x="61" y="27"/>
                  </a:lnTo>
                  <a:lnTo>
                    <a:pt x="61" y="28"/>
                  </a:lnTo>
                  <a:lnTo>
                    <a:pt x="62" y="28"/>
                  </a:lnTo>
                  <a:lnTo>
                    <a:pt x="63" y="28"/>
                  </a:lnTo>
                  <a:lnTo>
                    <a:pt x="64" y="28"/>
                  </a:lnTo>
                  <a:lnTo>
                    <a:pt x="64" y="27"/>
                  </a:lnTo>
                  <a:lnTo>
                    <a:pt x="64" y="26"/>
                  </a:lnTo>
                  <a:lnTo>
                    <a:pt x="64" y="2"/>
                  </a:lnTo>
                  <a:lnTo>
                    <a:pt x="64" y="0"/>
                  </a:lnTo>
                  <a:lnTo>
                    <a:pt x="63" y="0"/>
                  </a:lnTo>
                  <a:lnTo>
                    <a:pt x="62" y="0"/>
                  </a:lnTo>
                  <a:lnTo>
                    <a:pt x="61" y="1"/>
                  </a:lnTo>
                  <a:lnTo>
                    <a:pt x="5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724"/>
            <p:cNvSpPr>
              <a:spLocks noChangeAspect="1" noEditPoints="1"/>
            </p:cNvSpPr>
            <p:nvPr/>
          </p:nvSpPr>
          <p:spPr bwMode="auto">
            <a:xfrm>
              <a:off x="1626" y="4235"/>
              <a:ext cx="54" cy="55"/>
            </a:xfrm>
            <a:custGeom>
              <a:avLst/>
              <a:gdLst>
                <a:gd name="T0" fmla="*/ 53 w 54"/>
                <a:gd name="T1" fmla="*/ 22 h 55"/>
                <a:gd name="T2" fmla="*/ 49 w 54"/>
                <a:gd name="T3" fmla="*/ 13 h 55"/>
                <a:gd name="T4" fmla="*/ 42 w 54"/>
                <a:gd name="T5" fmla="*/ 5 h 55"/>
                <a:gd name="T6" fmla="*/ 32 w 54"/>
                <a:gd name="T7" fmla="*/ 1 h 55"/>
                <a:gd name="T8" fmla="*/ 21 w 54"/>
                <a:gd name="T9" fmla="*/ 1 h 55"/>
                <a:gd name="T10" fmla="*/ 12 w 54"/>
                <a:gd name="T11" fmla="*/ 5 h 55"/>
                <a:gd name="T12" fmla="*/ 5 w 54"/>
                <a:gd name="T13" fmla="*/ 13 h 55"/>
                <a:gd name="T14" fmla="*/ 1 w 54"/>
                <a:gd name="T15" fmla="*/ 22 h 55"/>
                <a:gd name="T16" fmla="*/ 1 w 54"/>
                <a:gd name="T17" fmla="*/ 33 h 55"/>
                <a:gd name="T18" fmla="*/ 5 w 54"/>
                <a:gd name="T19" fmla="*/ 43 h 55"/>
                <a:gd name="T20" fmla="*/ 12 w 54"/>
                <a:gd name="T21" fmla="*/ 50 h 55"/>
                <a:gd name="T22" fmla="*/ 22 w 54"/>
                <a:gd name="T23" fmla="*/ 54 h 55"/>
                <a:gd name="T24" fmla="*/ 32 w 54"/>
                <a:gd name="T25" fmla="*/ 54 h 55"/>
                <a:gd name="T26" fmla="*/ 42 w 54"/>
                <a:gd name="T27" fmla="*/ 50 h 55"/>
                <a:gd name="T28" fmla="*/ 49 w 54"/>
                <a:gd name="T29" fmla="*/ 43 h 55"/>
                <a:gd name="T30" fmla="*/ 53 w 54"/>
                <a:gd name="T31" fmla="*/ 33 h 55"/>
                <a:gd name="T32" fmla="*/ 27 w 54"/>
                <a:gd name="T33" fmla="*/ 52 h 55"/>
                <a:gd name="T34" fmla="*/ 21 w 54"/>
                <a:gd name="T35" fmla="*/ 51 h 55"/>
                <a:gd name="T36" fmla="*/ 15 w 54"/>
                <a:gd name="T37" fmla="*/ 47 h 55"/>
                <a:gd name="T38" fmla="*/ 11 w 54"/>
                <a:gd name="T39" fmla="*/ 39 h 55"/>
                <a:gd name="T40" fmla="*/ 9 w 54"/>
                <a:gd name="T41" fmla="*/ 27 h 55"/>
                <a:gd name="T42" fmla="*/ 11 w 54"/>
                <a:gd name="T43" fmla="*/ 15 h 55"/>
                <a:gd name="T44" fmla="*/ 15 w 54"/>
                <a:gd name="T45" fmla="*/ 8 h 55"/>
                <a:gd name="T46" fmla="*/ 21 w 54"/>
                <a:gd name="T47" fmla="*/ 4 h 55"/>
                <a:gd name="T48" fmla="*/ 27 w 54"/>
                <a:gd name="T49" fmla="*/ 3 h 55"/>
                <a:gd name="T50" fmla="*/ 33 w 54"/>
                <a:gd name="T51" fmla="*/ 4 h 55"/>
                <a:gd name="T52" fmla="*/ 38 w 54"/>
                <a:gd name="T53" fmla="*/ 8 h 55"/>
                <a:gd name="T54" fmla="*/ 43 w 54"/>
                <a:gd name="T55" fmla="*/ 15 h 55"/>
                <a:gd name="T56" fmla="*/ 45 w 54"/>
                <a:gd name="T57" fmla="*/ 27 h 55"/>
                <a:gd name="T58" fmla="*/ 43 w 54"/>
                <a:gd name="T59" fmla="*/ 39 h 55"/>
                <a:gd name="T60" fmla="*/ 39 w 54"/>
                <a:gd name="T61" fmla="*/ 47 h 55"/>
                <a:gd name="T62" fmla="*/ 33 w 54"/>
                <a:gd name="T63" fmla="*/ 51 h 55"/>
                <a:gd name="T64" fmla="*/ 27 w 54"/>
                <a:gd name="T65"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5">
                  <a:moveTo>
                    <a:pt x="54" y="28"/>
                  </a:moveTo>
                  <a:lnTo>
                    <a:pt x="53" y="22"/>
                  </a:lnTo>
                  <a:lnTo>
                    <a:pt x="51" y="17"/>
                  </a:lnTo>
                  <a:lnTo>
                    <a:pt x="49" y="13"/>
                  </a:lnTo>
                  <a:lnTo>
                    <a:pt x="46" y="9"/>
                  </a:lnTo>
                  <a:lnTo>
                    <a:pt x="42" y="5"/>
                  </a:lnTo>
                  <a:lnTo>
                    <a:pt x="37" y="3"/>
                  </a:lnTo>
                  <a:lnTo>
                    <a:pt x="32" y="1"/>
                  </a:lnTo>
                  <a:lnTo>
                    <a:pt x="27" y="0"/>
                  </a:lnTo>
                  <a:lnTo>
                    <a:pt x="21" y="1"/>
                  </a:lnTo>
                  <a:lnTo>
                    <a:pt x="16" y="3"/>
                  </a:lnTo>
                  <a:lnTo>
                    <a:pt x="12" y="5"/>
                  </a:lnTo>
                  <a:lnTo>
                    <a:pt x="8" y="9"/>
                  </a:lnTo>
                  <a:lnTo>
                    <a:pt x="5" y="13"/>
                  </a:lnTo>
                  <a:lnTo>
                    <a:pt x="2" y="17"/>
                  </a:lnTo>
                  <a:lnTo>
                    <a:pt x="1" y="22"/>
                  </a:lnTo>
                  <a:lnTo>
                    <a:pt x="0" y="28"/>
                  </a:lnTo>
                  <a:lnTo>
                    <a:pt x="1" y="33"/>
                  </a:lnTo>
                  <a:lnTo>
                    <a:pt x="2" y="38"/>
                  </a:lnTo>
                  <a:lnTo>
                    <a:pt x="5" y="43"/>
                  </a:lnTo>
                  <a:lnTo>
                    <a:pt x="8" y="47"/>
                  </a:lnTo>
                  <a:lnTo>
                    <a:pt x="12" y="50"/>
                  </a:lnTo>
                  <a:lnTo>
                    <a:pt x="17" y="52"/>
                  </a:lnTo>
                  <a:lnTo>
                    <a:pt x="22" y="54"/>
                  </a:lnTo>
                  <a:lnTo>
                    <a:pt x="27" y="55"/>
                  </a:lnTo>
                  <a:lnTo>
                    <a:pt x="32" y="54"/>
                  </a:lnTo>
                  <a:lnTo>
                    <a:pt x="37" y="52"/>
                  </a:lnTo>
                  <a:lnTo>
                    <a:pt x="42" y="50"/>
                  </a:lnTo>
                  <a:lnTo>
                    <a:pt x="46" y="47"/>
                  </a:lnTo>
                  <a:lnTo>
                    <a:pt x="49" y="43"/>
                  </a:lnTo>
                  <a:lnTo>
                    <a:pt x="51" y="38"/>
                  </a:lnTo>
                  <a:lnTo>
                    <a:pt x="53" y="33"/>
                  </a:lnTo>
                  <a:lnTo>
                    <a:pt x="54" y="28"/>
                  </a:lnTo>
                  <a:close/>
                  <a:moveTo>
                    <a:pt x="27" y="52"/>
                  </a:moveTo>
                  <a:lnTo>
                    <a:pt x="24" y="52"/>
                  </a:lnTo>
                  <a:lnTo>
                    <a:pt x="21" y="51"/>
                  </a:lnTo>
                  <a:lnTo>
                    <a:pt x="18" y="49"/>
                  </a:lnTo>
                  <a:lnTo>
                    <a:pt x="15" y="47"/>
                  </a:lnTo>
                  <a:lnTo>
                    <a:pt x="13" y="43"/>
                  </a:lnTo>
                  <a:lnTo>
                    <a:pt x="11" y="39"/>
                  </a:lnTo>
                  <a:lnTo>
                    <a:pt x="9" y="33"/>
                  </a:lnTo>
                  <a:lnTo>
                    <a:pt x="9" y="27"/>
                  </a:lnTo>
                  <a:lnTo>
                    <a:pt x="9" y="20"/>
                  </a:lnTo>
                  <a:lnTo>
                    <a:pt x="11" y="15"/>
                  </a:lnTo>
                  <a:lnTo>
                    <a:pt x="13" y="11"/>
                  </a:lnTo>
                  <a:lnTo>
                    <a:pt x="15" y="8"/>
                  </a:lnTo>
                  <a:lnTo>
                    <a:pt x="18" y="6"/>
                  </a:lnTo>
                  <a:lnTo>
                    <a:pt x="21" y="4"/>
                  </a:lnTo>
                  <a:lnTo>
                    <a:pt x="24" y="3"/>
                  </a:lnTo>
                  <a:lnTo>
                    <a:pt x="27" y="3"/>
                  </a:lnTo>
                  <a:lnTo>
                    <a:pt x="30" y="3"/>
                  </a:lnTo>
                  <a:lnTo>
                    <a:pt x="33" y="4"/>
                  </a:lnTo>
                  <a:lnTo>
                    <a:pt x="36" y="6"/>
                  </a:lnTo>
                  <a:lnTo>
                    <a:pt x="38" y="8"/>
                  </a:lnTo>
                  <a:lnTo>
                    <a:pt x="41" y="11"/>
                  </a:lnTo>
                  <a:lnTo>
                    <a:pt x="43" y="15"/>
                  </a:lnTo>
                  <a:lnTo>
                    <a:pt x="44" y="20"/>
                  </a:lnTo>
                  <a:lnTo>
                    <a:pt x="45" y="27"/>
                  </a:lnTo>
                  <a:lnTo>
                    <a:pt x="44" y="33"/>
                  </a:lnTo>
                  <a:lnTo>
                    <a:pt x="43" y="39"/>
                  </a:lnTo>
                  <a:lnTo>
                    <a:pt x="41" y="43"/>
                  </a:lnTo>
                  <a:lnTo>
                    <a:pt x="39" y="47"/>
                  </a:lnTo>
                  <a:lnTo>
                    <a:pt x="36" y="49"/>
                  </a:lnTo>
                  <a:lnTo>
                    <a:pt x="33" y="51"/>
                  </a:lnTo>
                  <a:lnTo>
                    <a:pt x="30" y="52"/>
                  </a:lnTo>
                  <a:lnTo>
                    <a:pt x="27"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725"/>
            <p:cNvSpPr>
              <a:spLocks noChangeAspect="1"/>
            </p:cNvSpPr>
            <p:nvPr/>
          </p:nvSpPr>
          <p:spPr bwMode="auto">
            <a:xfrm>
              <a:off x="1689" y="4237"/>
              <a:ext cx="52" cy="51"/>
            </a:xfrm>
            <a:custGeom>
              <a:avLst/>
              <a:gdLst>
                <a:gd name="T0" fmla="*/ 14 w 52"/>
                <a:gd name="T1" fmla="*/ 0 h 51"/>
                <a:gd name="T2" fmla="*/ 13 w 52"/>
                <a:gd name="T3" fmla="*/ 0 h 51"/>
                <a:gd name="T4" fmla="*/ 0 w 52"/>
                <a:gd name="T5" fmla="*/ 0 h 51"/>
                <a:gd name="T6" fmla="*/ 4 w 52"/>
                <a:gd name="T7" fmla="*/ 2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7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2 w 52"/>
                <a:gd name="T67" fmla="*/ 5 h 51"/>
                <a:gd name="T68" fmla="*/ 42 w 52"/>
                <a:gd name="T69" fmla="*/ 8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7" y="51"/>
                  </a:lnTo>
                  <a:lnTo>
                    <a:pt x="8" y="51"/>
                  </a:lnTo>
                  <a:lnTo>
                    <a:pt x="10" y="51"/>
                  </a:lnTo>
                  <a:lnTo>
                    <a:pt x="12" y="51"/>
                  </a:lnTo>
                  <a:lnTo>
                    <a:pt x="15" y="51"/>
                  </a:lnTo>
                  <a:lnTo>
                    <a:pt x="17" y="51"/>
                  </a:lnTo>
                  <a:lnTo>
                    <a:pt x="17" y="49"/>
                  </a:lnTo>
                  <a:lnTo>
                    <a:pt x="15" y="48"/>
                  </a:lnTo>
                  <a:lnTo>
                    <a:pt x="13" y="48"/>
                  </a:lnTo>
                  <a:lnTo>
                    <a:pt x="12"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2" y="2"/>
                  </a:lnTo>
                  <a:lnTo>
                    <a:pt x="52" y="0"/>
                  </a:lnTo>
                  <a:lnTo>
                    <a:pt x="50" y="0"/>
                  </a:lnTo>
                  <a:lnTo>
                    <a:pt x="48" y="0"/>
                  </a:lnTo>
                  <a:lnTo>
                    <a:pt x="46" y="0"/>
                  </a:lnTo>
                  <a:lnTo>
                    <a:pt x="44" y="0"/>
                  </a:lnTo>
                  <a:lnTo>
                    <a:pt x="42" y="0"/>
                  </a:lnTo>
                  <a:lnTo>
                    <a:pt x="40" y="0"/>
                  </a:lnTo>
                  <a:lnTo>
                    <a:pt x="37" y="0"/>
                  </a:lnTo>
                  <a:lnTo>
                    <a:pt x="35" y="0"/>
                  </a:lnTo>
                  <a:lnTo>
                    <a:pt x="35" y="2"/>
                  </a:lnTo>
                  <a:lnTo>
                    <a:pt x="38" y="3"/>
                  </a:lnTo>
                  <a:lnTo>
                    <a:pt x="39" y="3"/>
                  </a:lnTo>
                  <a:lnTo>
                    <a:pt x="41" y="4"/>
                  </a:lnTo>
                  <a:lnTo>
                    <a:pt x="42" y="5"/>
                  </a:lnTo>
                  <a:lnTo>
                    <a:pt x="42" y="7"/>
                  </a:lnTo>
                  <a:lnTo>
                    <a:pt x="42" y="8"/>
                  </a:lnTo>
                  <a:lnTo>
                    <a:pt x="42" y="9"/>
                  </a:lnTo>
                  <a:lnTo>
                    <a:pt x="42" y="10"/>
                  </a:lnTo>
                  <a:lnTo>
                    <a:pt x="42"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4" name="Freeform 726"/>
            <p:cNvSpPr>
              <a:spLocks noChangeAspect="1"/>
            </p:cNvSpPr>
            <p:nvPr/>
          </p:nvSpPr>
          <p:spPr bwMode="auto">
            <a:xfrm>
              <a:off x="1750" y="4237"/>
              <a:ext cx="53" cy="51"/>
            </a:xfrm>
            <a:custGeom>
              <a:avLst/>
              <a:gdLst>
                <a:gd name="T0" fmla="*/ 14 w 53"/>
                <a:gd name="T1" fmla="*/ 0 h 51"/>
                <a:gd name="T2" fmla="*/ 13 w 53"/>
                <a:gd name="T3" fmla="*/ 0 h 51"/>
                <a:gd name="T4" fmla="*/ 0 w 53"/>
                <a:gd name="T5" fmla="*/ 0 h 51"/>
                <a:gd name="T6" fmla="*/ 4 w 53"/>
                <a:gd name="T7" fmla="*/ 2 h 51"/>
                <a:gd name="T8" fmla="*/ 7 w 53"/>
                <a:gd name="T9" fmla="*/ 41 h 51"/>
                <a:gd name="T10" fmla="*/ 7 w 53"/>
                <a:gd name="T11" fmla="*/ 43 h 51"/>
                <a:gd name="T12" fmla="*/ 6 w 53"/>
                <a:gd name="T13" fmla="*/ 46 h 51"/>
                <a:gd name="T14" fmla="*/ 4 w 53"/>
                <a:gd name="T15" fmla="*/ 48 h 51"/>
                <a:gd name="T16" fmla="*/ 0 w 53"/>
                <a:gd name="T17" fmla="*/ 49 h 51"/>
                <a:gd name="T18" fmla="*/ 2 w 53"/>
                <a:gd name="T19" fmla="*/ 51 h 51"/>
                <a:gd name="T20" fmla="*/ 7 w 53"/>
                <a:gd name="T21" fmla="*/ 51 h 51"/>
                <a:gd name="T22" fmla="*/ 10 w 53"/>
                <a:gd name="T23" fmla="*/ 51 h 51"/>
                <a:gd name="T24" fmla="*/ 15 w 53"/>
                <a:gd name="T25" fmla="*/ 51 h 51"/>
                <a:gd name="T26" fmla="*/ 17 w 53"/>
                <a:gd name="T27" fmla="*/ 49 h 51"/>
                <a:gd name="T28" fmla="*/ 13 w 53"/>
                <a:gd name="T29" fmla="*/ 48 h 51"/>
                <a:gd name="T30" fmla="*/ 11 w 53"/>
                <a:gd name="T31" fmla="*/ 46 h 51"/>
                <a:gd name="T32" fmla="*/ 10 w 53"/>
                <a:gd name="T33" fmla="*/ 43 h 51"/>
                <a:gd name="T34" fmla="*/ 10 w 53"/>
                <a:gd name="T35" fmla="*/ 41 h 51"/>
                <a:gd name="T36" fmla="*/ 11 w 53"/>
                <a:gd name="T37" fmla="*/ 7 h 51"/>
                <a:gd name="T38" fmla="*/ 43 w 53"/>
                <a:gd name="T39" fmla="*/ 51 h 51"/>
                <a:gd name="T40" fmla="*/ 45 w 53"/>
                <a:gd name="T41" fmla="*/ 51 h 51"/>
                <a:gd name="T42" fmla="*/ 45 w 53"/>
                <a:gd name="T43" fmla="*/ 50 h 51"/>
                <a:gd name="T44" fmla="*/ 45 w 53"/>
                <a:gd name="T45" fmla="*/ 10 h 51"/>
                <a:gd name="T46" fmla="*/ 45 w 53"/>
                <a:gd name="T47" fmla="*/ 8 h 51"/>
                <a:gd name="T48" fmla="*/ 46 w 53"/>
                <a:gd name="T49" fmla="*/ 5 h 51"/>
                <a:gd name="T50" fmla="*/ 48 w 53"/>
                <a:gd name="T51" fmla="*/ 3 h 51"/>
                <a:gd name="T52" fmla="*/ 53 w 53"/>
                <a:gd name="T53" fmla="*/ 2 h 51"/>
                <a:gd name="T54" fmla="*/ 51 w 53"/>
                <a:gd name="T55" fmla="*/ 0 h 51"/>
                <a:gd name="T56" fmla="*/ 46 w 53"/>
                <a:gd name="T57" fmla="*/ 0 h 51"/>
                <a:gd name="T58" fmla="*/ 42 w 53"/>
                <a:gd name="T59" fmla="*/ 0 h 51"/>
                <a:gd name="T60" fmla="*/ 38 w 53"/>
                <a:gd name="T61" fmla="*/ 0 h 51"/>
                <a:gd name="T62" fmla="*/ 35 w 53"/>
                <a:gd name="T63" fmla="*/ 2 h 51"/>
                <a:gd name="T64" fmla="*/ 40 w 53"/>
                <a:gd name="T65" fmla="*/ 3 h 51"/>
                <a:gd name="T66" fmla="*/ 42 w 53"/>
                <a:gd name="T67" fmla="*/ 5 h 51"/>
                <a:gd name="T68" fmla="*/ 42 w 53"/>
                <a:gd name="T69" fmla="*/ 8 h 51"/>
                <a:gd name="T70" fmla="*/ 43 w 53"/>
                <a:gd name="T71" fmla="*/ 10 h 51"/>
                <a:gd name="T72" fmla="*/ 15 w 53"/>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7" y="51"/>
                  </a:lnTo>
                  <a:lnTo>
                    <a:pt x="9" y="51"/>
                  </a:lnTo>
                  <a:lnTo>
                    <a:pt x="10" y="51"/>
                  </a:lnTo>
                  <a:lnTo>
                    <a:pt x="13" y="51"/>
                  </a:lnTo>
                  <a:lnTo>
                    <a:pt x="15" y="51"/>
                  </a:lnTo>
                  <a:lnTo>
                    <a:pt x="17" y="51"/>
                  </a:lnTo>
                  <a:lnTo>
                    <a:pt x="17" y="49"/>
                  </a:lnTo>
                  <a:lnTo>
                    <a:pt x="15" y="48"/>
                  </a:lnTo>
                  <a:lnTo>
                    <a:pt x="13" y="48"/>
                  </a:lnTo>
                  <a:lnTo>
                    <a:pt x="12"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3" y="2"/>
                  </a:lnTo>
                  <a:lnTo>
                    <a:pt x="53" y="0"/>
                  </a:lnTo>
                  <a:lnTo>
                    <a:pt x="51" y="0"/>
                  </a:lnTo>
                  <a:lnTo>
                    <a:pt x="48" y="0"/>
                  </a:lnTo>
                  <a:lnTo>
                    <a:pt x="46" y="0"/>
                  </a:lnTo>
                  <a:lnTo>
                    <a:pt x="44" y="0"/>
                  </a:lnTo>
                  <a:lnTo>
                    <a:pt x="42" y="0"/>
                  </a:lnTo>
                  <a:lnTo>
                    <a:pt x="40" y="0"/>
                  </a:lnTo>
                  <a:lnTo>
                    <a:pt x="38" y="0"/>
                  </a:lnTo>
                  <a:lnTo>
                    <a:pt x="35" y="0"/>
                  </a:lnTo>
                  <a:lnTo>
                    <a:pt x="35" y="2"/>
                  </a:lnTo>
                  <a:lnTo>
                    <a:pt x="38" y="3"/>
                  </a:lnTo>
                  <a:lnTo>
                    <a:pt x="40" y="3"/>
                  </a:lnTo>
                  <a:lnTo>
                    <a:pt x="41" y="4"/>
                  </a:lnTo>
                  <a:lnTo>
                    <a:pt x="42" y="5"/>
                  </a:lnTo>
                  <a:lnTo>
                    <a:pt x="42" y="7"/>
                  </a:lnTo>
                  <a:lnTo>
                    <a:pt x="42" y="8"/>
                  </a:lnTo>
                  <a:lnTo>
                    <a:pt x="43" y="9"/>
                  </a:lnTo>
                  <a:lnTo>
                    <a:pt x="43" y="10"/>
                  </a:lnTo>
                  <a:lnTo>
                    <a:pt x="43"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5" name="Freeform 727"/>
            <p:cNvSpPr>
              <a:spLocks noChangeAspect="1"/>
            </p:cNvSpPr>
            <p:nvPr/>
          </p:nvSpPr>
          <p:spPr bwMode="auto">
            <a:xfrm>
              <a:off x="1811" y="4237"/>
              <a:ext cx="49" cy="51"/>
            </a:xfrm>
            <a:custGeom>
              <a:avLst/>
              <a:gdLst>
                <a:gd name="T0" fmla="*/ 44 w 49"/>
                <a:gd name="T1" fmla="*/ 0 h 51"/>
                <a:gd name="T2" fmla="*/ 0 w 49"/>
                <a:gd name="T3" fmla="*/ 0 h 51"/>
                <a:gd name="T4" fmla="*/ 0 w 49"/>
                <a:gd name="T5" fmla="*/ 3 h 51"/>
                <a:gd name="T6" fmla="*/ 4 w 49"/>
                <a:gd name="T7" fmla="*/ 3 h 51"/>
                <a:gd name="T8" fmla="*/ 6 w 49"/>
                <a:gd name="T9" fmla="*/ 4 h 51"/>
                <a:gd name="T10" fmla="*/ 7 w 49"/>
                <a:gd name="T11" fmla="*/ 5 h 51"/>
                <a:gd name="T12" fmla="*/ 7 w 49"/>
                <a:gd name="T13" fmla="*/ 7 h 51"/>
                <a:gd name="T14" fmla="*/ 7 w 49"/>
                <a:gd name="T15" fmla="*/ 44 h 51"/>
                <a:gd name="T16" fmla="*/ 7 w 49"/>
                <a:gd name="T17" fmla="*/ 46 h 51"/>
                <a:gd name="T18" fmla="*/ 6 w 49"/>
                <a:gd name="T19" fmla="*/ 48 h 51"/>
                <a:gd name="T20" fmla="*/ 4 w 49"/>
                <a:gd name="T21" fmla="*/ 48 h 51"/>
                <a:gd name="T22" fmla="*/ 0 w 49"/>
                <a:gd name="T23" fmla="*/ 49 h 51"/>
                <a:gd name="T24" fmla="*/ 0 w 49"/>
                <a:gd name="T25" fmla="*/ 51 h 51"/>
                <a:gd name="T26" fmla="*/ 46 w 49"/>
                <a:gd name="T27" fmla="*/ 51 h 51"/>
                <a:gd name="T28" fmla="*/ 49 w 49"/>
                <a:gd name="T29" fmla="*/ 32 h 51"/>
                <a:gd name="T30" fmla="*/ 46 w 49"/>
                <a:gd name="T31" fmla="*/ 32 h 51"/>
                <a:gd name="T32" fmla="*/ 45 w 49"/>
                <a:gd name="T33" fmla="*/ 39 h 51"/>
                <a:gd name="T34" fmla="*/ 42 w 49"/>
                <a:gd name="T35" fmla="*/ 45 h 51"/>
                <a:gd name="T36" fmla="*/ 37 w 49"/>
                <a:gd name="T37" fmla="*/ 48 h 51"/>
                <a:gd name="T38" fmla="*/ 29 w 49"/>
                <a:gd name="T39" fmla="*/ 49 h 51"/>
                <a:gd name="T40" fmla="*/ 19 w 49"/>
                <a:gd name="T41" fmla="*/ 49 h 51"/>
                <a:gd name="T42" fmla="*/ 16 w 49"/>
                <a:gd name="T43" fmla="*/ 49 h 51"/>
                <a:gd name="T44" fmla="*/ 15 w 49"/>
                <a:gd name="T45" fmla="*/ 48 h 51"/>
                <a:gd name="T46" fmla="*/ 15 w 49"/>
                <a:gd name="T47" fmla="*/ 47 h 51"/>
                <a:gd name="T48" fmla="*/ 15 w 49"/>
                <a:gd name="T49" fmla="*/ 44 h 51"/>
                <a:gd name="T50" fmla="*/ 15 w 49"/>
                <a:gd name="T51" fmla="*/ 26 h 51"/>
                <a:gd name="T52" fmla="*/ 21 w 49"/>
                <a:gd name="T53" fmla="*/ 26 h 51"/>
                <a:gd name="T54" fmla="*/ 24 w 49"/>
                <a:gd name="T55" fmla="*/ 26 h 51"/>
                <a:gd name="T56" fmla="*/ 26 w 49"/>
                <a:gd name="T57" fmla="*/ 26 h 51"/>
                <a:gd name="T58" fmla="*/ 27 w 49"/>
                <a:gd name="T59" fmla="*/ 27 h 51"/>
                <a:gd name="T60" fmla="*/ 29 w 49"/>
                <a:gd name="T61" fmla="*/ 28 h 51"/>
                <a:gd name="T62" fmla="*/ 29 w 49"/>
                <a:gd name="T63" fmla="*/ 29 h 51"/>
                <a:gd name="T64" fmla="*/ 30 w 49"/>
                <a:gd name="T65" fmla="*/ 30 h 51"/>
                <a:gd name="T66" fmla="*/ 30 w 49"/>
                <a:gd name="T67" fmla="*/ 32 h 51"/>
                <a:gd name="T68" fmla="*/ 30 w 49"/>
                <a:gd name="T69" fmla="*/ 35 h 51"/>
                <a:gd name="T70" fmla="*/ 33 w 49"/>
                <a:gd name="T71" fmla="*/ 35 h 51"/>
                <a:gd name="T72" fmla="*/ 33 w 49"/>
                <a:gd name="T73" fmla="*/ 15 h 51"/>
                <a:gd name="T74" fmla="*/ 30 w 49"/>
                <a:gd name="T75" fmla="*/ 15 h 51"/>
                <a:gd name="T76" fmla="*/ 30 w 49"/>
                <a:gd name="T77" fmla="*/ 17 h 51"/>
                <a:gd name="T78" fmla="*/ 30 w 49"/>
                <a:gd name="T79" fmla="*/ 19 h 51"/>
                <a:gd name="T80" fmla="*/ 29 w 49"/>
                <a:gd name="T81" fmla="*/ 20 h 51"/>
                <a:gd name="T82" fmla="*/ 29 w 49"/>
                <a:gd name="T83" fmla="*/ 22 h 51"/>
                <a:gd name="T84" fmla="*/ 27 w 49"/>
                <a:gd name="T85" fmla="*/ 22 h 51"/>
                <a:gd name="T86" fmla="*/ 26 w 49"/>
                <a:gd name="T87" fmla="*/ 23 h 51"/>
                <a:gd name="T88" fmla="*/ 24 w 49"/>
                <a:gd name="T89" fmla="*/ 23 h 51"/>
                <a:gd name="T90" fmla="*/ 21 w 49"/>
                <a:gd name="T91" fmla="*/ 23 h 51"/>
                <a:gd name="T92" fmla="*/ 15 w 49"/>
                <a:gd name="T93" fmla="*/ 23 h 51"/>
                <a:gd name="T94" fmla="*/ 15 w 49"/>
                <a:gd name="T95" fmla="*/ 7 h 51"/>
                <a:gd name="T96" fmla="*/ 15 w 49"/>
                <a:gd name="T97" fmla="*/ 5 h 51"/>
                <a:gd name="T98" fmla="*/ 15 w 49"/>
                <a:gd name="T99" fmla="*/ 3 h 51"/>
                <a:gd name="T100" fmla="*/ 16 w 49"/>
                <a:gd name="T101" fmla="*/ 3 h 51"/>
                <a:gd name="T102" fmla="*/ 19 w 49"/>
                <a:gd name="T103" fmla="*/ 3 h 51"/>
                <a:gd name="T104" fmla="*/ 29 w 49"/>
                <a:gd name="T105" fmla="*/ 3 h 51"/>
                <a:gd name="T106" fmla="*/ 36 w 49"/>
                <a:gd name="T107" fmla="*/ 3 h 51"/>
                <a:gd name="T108" fmla="*/ 40 w 49"/>
                <a:gd name="T109" fmla="*/ 6 h 51"/>
                <a:gd name="T110" fmla="*/ 43 w 49"/>
                <a:gd name="T111" fmla="*/ 10 h 51"/>
                <a:gd name="T112" fmla="*/ 44 w 49"/>
                <a:gd name="T113" fmla="*/ 17 h 51"/>
                <a:gd name="T114" fmla="*/ 46 w 49"/>
                <a:gd name="T115" fmla="*/ 17 h 51"/>
                <a:gd name="T116" fmla="*/ 44 w 49"/>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1">
                  <a:moveTo>
                    <a:pt x="44" y="0"/>
                  </a:moveTo>
                  <a:lnTo>
                    <a:pt x="0" y="0"/>
                  </a:lnTo>
                  <a:lnTo>
                    <a:pt x="0" y="3"/>
                  </a:lnTo>
                  <a:lnTo>
                    <a:pt x="4" y="3"/>
                  </a:lnTo>
                  <a:lnTo>
                    <a:pt x="6" y="4"/>
                  </a:lnTo>
                  <a:lnTo>
                    <a:pt x="7" y="5"/>
                  </a:lnTo>
                  <a:lnTo>
                    <a:pt x="7" y="7"/>
                  </a:lnTo>
                  <a:lnTo>
                    <a:pt x="7" y="44"/>
                  </a:lnTo>
                  <a:lnTo>
                    <a:pt x="7" y="46"/>
                  </a:lnTo>
                  <a:lnTo>
                    <a:pt x="6" y="48"/>
                  </a:lnTo>
                  <a:lnTo>
                    <a:pt x="4" y="48"/>
                  </a:lnTo>
                  <a:lnTo>
                    <a:pt x="0" y="49"/>
                  </a:lnTo>
                  <a:lnTo>
                    <a:pt x="0" y="51"/>
                  </a:lnTo>
                  <a:lnTo>
                    <a:pt x="46" y="51"/>
                  </a:lnTo>
                  <a:lnTo>
                    <a:pt x="49" y="32"/>
                  </a:lnTo>
                  <a:lnTo>
                    <a:pt x="46" y="32"/>
                  </a:lnTo>
                  <a:lnTo>
                    <a:pt x="45" y="39"/>
                  </a:lnTo>
                  <a:lnTo>
                    <a:pt x="42" y="45"/>
                  </a:lnTo>
                  <a:lnTo>
                    <a:pt x="37" y="48"/>
                  </a:lnTo>
                  <a:lnTo>
                    <a:pt x="29" y="49"/>
                  </a:lnTo>
                  <a:lnTo>
                    <a:pt x="19" y="49"/>
                  </a:lnTo>
                  <a:lnTo>
                    <a:pt x="16" y="49"/>
                  </a:lnTo>
                  <a:lnTo>
                    <a:pt x="15" y="48"/>
                  </a:lnTo>
                  <a:lnTo>
                    <a:pt x="15" y="47"/>
                  </a:lnTo>
                  <a:lnTo>
                    <a:pt x="15" y="44"/>
                  </a:lnTo>
                  <a:lnTo>
                    <a:pt x="15" y="26"/>
                  </a:lnTo>
                  <a:lnTo>
                    <a:pt x="21" y="26"/>
                  </a:lnTo>
                  <a:lnTo>
                    <a:pt x="24" y="26"/>
                  </a:lnTo>
                  <a:lnTo>
                    <a:pt x="26" y="26"/>
                  </a:lnTo>
                  <a:lnTo>
                    <a:pt x="27" y="27"/>
                  </a:lnTo>
                  <a:lnTo>
                    <a:pt x="29" y="28"/>
                  </a:lnTo>
                  <a:lnTo>
                    <a:pt x="29" y="29"/>
                  </a:lnTo>
                  <a:lnTo>
                    <a:pt x="30" y="30"/>
                  </a:lnTo>
                  <a:lnTo>
                    <a:pt x="30" y="32"/>
                  </a:lnTo>
                  <a:lnTo>
                    <a:pt x="30" y="35"/>
                  </a:lnTo>
                  <a:lnTo>
                    <a:pt x="33" y="35"/>
                  </a:lnTo>
                  <a:lnTo>
                    <a:pt x="33" y="15"/>
                  </a:lnTo>
                  <a:lnTo>
                    <a:pt x="30" y="15"/>
                  </a:lnTo>
                  <a:lnTo>
                    <a:pt x="30" y="17"/>
                  </a:lnTo>
                  <a:lnTo>
                    <a:pt x="30" y="19"/>
                  </a:lnTo>
                  <a:lnTo>
                    <a:pt x="29" y="20"/>
                  </a:lnTo>
                  <a:lnTo>
                    <a:pt x="29" y="22"/>
                  </a:lnTo>
                  <a:lnTo>
                    <a:pt x="27" y="22"/>
                  </a:lnTo>
                  <a:lnTo>
                    <a:pt x="26" y="23"/>
                  </a:lnTo>
                  <a:lnTo>
                    <a:pt x="24" y="23"/>
                  </a:lnTo>
                  <a:lnTo>
                    <a:pt x="21" y="23"/>
                  </a:lnTo>
                  <a:lnTo>
                    <a:pt x="15" y="23"/>
                  </a:lnTo>
                  <a:lnTo>
                    <a:pt x="15" y="7"/>
                  </a:lnTo>
                  <a:lnTo>
                    <a:pt x="15" y="5"/>
                  </a:lnTo>
                  <a:lnTo>
                    <a:pt x="15" y="3"/>
                  </a:lnTo>
                  <a:lnTo>
                    <a:pt x="16" y="3"/>
                  </a:lnTo>
                  <a:lnTo>
                    <a:pt x="19" y="3"/>
                  </a:lnTo>
                  <a:lnTo>
                    <a:pt x="29" y="3"/>
                  </a:lnTo>
                  <a:lnTo>
                    <a:pt x="36" y="3"/>
                  </a:lnTo>
                  <a:lnTo>
                    <a:pt x="40" y="6"/>
                  </a:lnTo>
                  <a:lnTo>
                    <a:pt x="43"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6" name="Freeform 728"/>
            <p:cNvSpPr>
              <a:spLocks noChangeAspect="1"/>
            </p:cNvSpPr>
            <p:nvPr/>
          </p:nvSpPr>
          <p:spPr bwMode="auto">
            <a:xfrm>
              <a:off x="1868" y="4235"/>
              <a:ext cx="48" cy="55"/>
            </a:xfrm>
            <a:custGeom>
              <a:avLst/>
              <a:gdLst>
                <a:gd name="T0" fmla="*/ 40 w 48"/>
                <a:gd name="T1" fmla="*/ 5 h 55"/>
                <a:gd name="T2" fmla="*/ 33 w 48"/>
                <a:gd name="T3" fmla="*/ 1 h 55"/>
                <a:gd name="T4" fmla="*/ 22 w 48"/>
                <a:gd name="T5" fmla="*/ 1 h 55"/>
                <a:gd name="T6" fmla="*/ 12 w 48"/>
                <a:gd name="T7" fmla="*/ 5 h 55"/>
                <a:gd name="T8" fmla="*/ 4 w 48"/>
                <a:gd name="T9" fmla="*/ 12 h 55"/>
                <a:gd name="T10" fmla="*/ 0 w 48"/>
                <a:gd name="T11" fmla="*/ 22 h 55"/>
                <a:gd name="T12" fmla="*/ 0 w 48"/>
                <a:gd name="T13" fmla="*/ 33 h 55"/>
                <a:gd name="T14" fmla="*/ 4 w 48"/>
                <a:gd name="T15" fmla="*/ 43 h 55"/>
                <a:gd name="T16" fmla="*/ 12 w 48"/>
                <a:gd name="T17" fmla="*/ 50 h 55"/>
                <a:gd name="T18" fmla="*/ 22 w 48"/>
                <a:gd name="T19" fmla="*/ 54 h 55"/>
                <a:gd name="T20" fmla="*/ 36 w 48"/>
                <a:gd name="T21" fmla="*/ 53 h 55"/>
                <a:gd name="T22" fmla="*/ 47 w 48"/>
                <a:gd name="T23" fmla="*/ 42 h 55"/>
                <a:gd name="T24" fmla="*/ 48 w 48"/>
                <a:gd name="T25" fmla="*/ 34 h 55"/>
                <a:gd name="T26" fmla="*/ 46 w 48"/>
                <a:gd name="T27" fmla="*/ 34 h 55"/>
                <a:gd name="T28" fmla="*/ 44 w 48"/>
                <a:gd name="T29" fmla="*/ 42 h 55"/>
                <a:gd name="T30" fmla="*/ 34 w 48"/>
                <a:gd name="T31" fmla="*/ 51 h 55"/>
                <a:gd name="T32" fmla="*/ 26 w 48"/>
                <a:gd name="T33" fmla="*/ 52 h 55"/>
                <a:gd name="T34" fmla="*/ 20 w 48"/>
                <a:gd name="T35" fmla="*/ 50 h 55"/>
                <a:gd name="T36" fmla="*/ 13 w 48"/>
                <a:gd name="T37" fmla="*/ 45 h 55"/>
                <a:gd name="T38" fmla="*/ 9 w 48"/>
                <a:gd name="T39" fmla="*/ 35 h 55"/>
                <a:gd name="T40" fmla="*/ 9 w 48"/>
                <a:gd name="T41" fmla="*/ 20 h 55"/>
                <a:gd name="T42" fmla="*/ 13 w 48"/>
                <a:gd name="T43" fmla="*/ 10 h 55"/>
                <a:gd name="T44" fmla="*/ 20 w 48"/>
                <a:gd name="T45" fmla="*/ 5 h 55"/>
                <a:gd name="T46" fmla="*/ 26 w 48"/>
                <a:gd name="T47" fmla="*/ 3 h 55"/>
                <a:gd name="T48" fmla="*/ 34 w 48"/>
                <a:gd name="T49" fmla="*/ 4 h 55"/>
                <a:gd name="T50" fmla="*/ 43 w 48"/>
                <a:gd name="T51" fmla="*/ 13 h 55"/>
                <a:gd name="T52" fmla="*/ 46 w 48"/>
                <a:gd name="T53" fmla="*/ 22 h 55"/>
                <a:gd name="T54" fmla="*/ 48 w 48"/>
                <a:gd name="T55" fmla="*/ 22 h 55"/>
                <a:gd name="T56" fmla="*/ 48 w 48"/>
                <a:gd name="T57" fmla="*/ 21 h 55"/>
                <a:gd name="T58" fmla="*/ 48 w 48"/>
                <a:gd name="T59" fmla="*/ 3 h 55"/>
                <a:gd name="T60" fmla="*/ 47 w 48"/>
                <a:gd name="T61" fmla="*/ 0 h 55"/>
                <a:gd name="T62" fmla="*/ 46 w 48"/>
                <a:gd name="T6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55">
                  <a:moveTo>
                    <a:pt x="42" y="7"/>
                  </a:moveTo>
                  <a:lnTo>
                    <a:pt x="40" y="5"/>
                  </a:lnTo>
                  <a:lnTo>
                    <a:pt x="37" y="3"/>
                  </a:lnTo>
                  <a:lnTo>
                    <a:pt x="33" y="1"/>
                  </a:lnTo>
                  <a:lnTo>
                    <a:pt x="27" y="0"/>
                  </a:lnTo>
                  <a:lnTo>
                    <a:pt x="22" y="1"/>
                  </a:lnTo>
                  <a:lnTo>
                    <a:pt x="17" y="3"/>
                  </a:lnTo>
                  <a:lnTo>
                    <a:pt x="12" y="5"/>
                  </a:lnTo>
                  <a:lnTo>
                    <a:pt x="8" y="8"/>
                  </a:lnTo>
                  <a:lnTo>
                    <a:pt x="4" y="12"/>
                  </a:lnTo>
                  <a:lnTo>
                    <a:pt x="2" y="17"/>
                  </a:lnTo>
                  <a:lnTo>
                    <a:pt x="0" y="22"/>
                  </a:lnTo>
                  <a:lnTo>
                    <a:pt x="0" y="27"/>
                  </a:lnTo>
                  <a:lnTo>
                    <a:pt x="0" y="33"/>
                  </a:lnTo>
                  <a:lnTo>
                    <a:pt x="2" y="38"/>
                  </a:lnTo>
                  <a:lnTo>
                    <a:pt x="4" y="43"/>
                  </a:lnTo>
                  <a:lnTo>
                    <a:pt x="8" y="47"/>
                  </a:lnTo>
                  <a:lnTo>
                    <a:pt x="12" y="50"/>
                  </a:lnTo>
                  <a:lnTo>
                    <a:pt x="17" y="52"/>
                  </a:lnTo>
                  <a:lnTo>
                    <a:pt x="22" y="54"/>
                  </a:lnTo>
                  <a:lnTo>
                    <a:pt x="27" y="55"/>
                  </a:lnTo>
                  <a:lnTo>
                    <a:pt x="36" y="53"/>
                  </a:lnTo>
                  <a:lnTo>
                    <a:pt x="43" y="48"/>
                  </a:lnTo>
                  <a:lnTo>
                    <a:pt x="47" y="42"/>
                  </a:lnTo>
                  <a:lnTo>
                    <a:pt x="48" y="35"/>
                  </a:lnTo>
                  <a:lnTo>
                    <a:pt x="48" y="34"/>
                  </a:lnTo>
                  <a:lnTo>
                    <a:pt x="47" y="34"/>
                  </a:lnTo>
                  <a:lnTo>
                    <a:pt x="46" y="34"/>
                  </a:lnTo>
                  <a:lnTo>
                    <a:pt x="46" y="35"/>
                  </a:lnTo>
                  <a:lnTo>
                    <a:pt x="44" y="42"/>
                  </a:lnTo>
                  <a:lnTo>
                    <a:pt x="40" y="48"/>
                  </a:lnTo>
                  <a:lnTo>
                    <a:pt x="34" y="51"/>
                  </a:lnTo>
                  <a:lnTo>
                    <a:pt x="28" y="52"/>
                  </a:lnTo>
                  <a:lnTo>
                    <a:pt x="26" y="52"/>
                  </a:lnTo>
                  <a:lnTo>
                    <a:pt x="23" y="51"/>
                  </a:lnTo>
                  <a:lnTo>
                    <a:pt x="20" y="50"/>
                  </a:lnTo>
                  <a:lnTo>
                    <a:pt x="16" y="48"/>
                  </a:lnTo>
                  <a:lnTo>
                    <a:pt x="13" y="45"/>
                  </a:lnTo>
                  <a:lnTo>
                    <a:pt x="11" y="41"/>
                  </a:lnTo>
                  <a:lnTo>
                    <a:pt x="9" y="35"/>
                  </a:lnTo>
                  <a:lnTo>
                    <a:pt x="8" y="27"/>
                  </a:lnTo>
                  <a:lnTo>
                    <a:pt x="9" y="20"/>
                  </a:lnTo>
                  <a:lnTo>
                    <a:pt x="11" y="14"/>
                  </a:lnTo>
                  <a:lnTo>
                    <a:pt x="13" y="10"/>
                  </a:lnTo>
                  <a:lnTo>
                    <a:pt x="16" y="7"/>
                  </a:lnTo>
                  <a:lnTo>
                    <a:pt x="20" y="5"/>
                  </a:lnTo>
                  <a:lnTo>
                    <a:pt x="23" y="4"/>
                  </a:lnTo>
                  <a:lnTo>
                    <a:pt x="26" y="3"/>
                  </a:lnTo>
                  <a:lnTo>
                    <a:pt x="28" y="3"/>
                  </a:lnTo>
                  <a:lnTo>
                    <a:pt x="34" y="4"/>
                  </a:lnTo>
                  <a:lnTo>
                    <a:pt x="39" y="7"/>
                  </a:lnTo>
                  <a:lnTo>
                    <a:pt x="43" y="13"/>
                  </a:lnTo>
                  <a:lnTo>
                    <a:pt x="46" y="21"/>
                  </a:lnTo>
                  <a:lnTo>
                    <a:pt x="46" y="22"/>
                  </a:lnTo>
                  <a:lnTo>
                    <a:pt x="47" y="22"/>
                  </a:lnTo>
                  <a:lnTo>
                    <a:pt x="48" y="22"/>
                  </a:lnTo>
                  <a:lnTo>
                    <a:pt x="48" y="22"/>
                  </a:lnTo>
                  <a:lnTo>
                    <a:pt x="48" y="21"/>
                  </a:lnTo>
                  <a:lnTo>
                    <a:pt x="48" y="20"/>
                  </a:lnTo>
                  <a:lnTo>
                    <a:pt x="48" y="3"/>
                  </a:lnTo>
                  <a:lnTo>
                    <a:pt x="48" y="1"/>
                  </a:lnTo>
                  <a:lnTo>
                    <a:pt x="47" y="0"/>
                  </a:lnTo>
                  <a:lnTo>
                    <a:pt x="47" y="1"/>
                  </a:lnTo>
                  <a:lnTo>
                    <a:pt x="46" y="2"/>
                  </a:lnTo>
                  <a:lnTo>
                    <a:pt x="42"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7" name="Freeform 729"/>
            <p:cNvSpPr>
              <a:spLocks noChangeAspect="1"/>
            </p:cNvSpPr>
            <p:nvPr/>
          </p:nvSpPr>
          <p:spPr bwMode="auto">
            <a:xfrm>
              <a:off x="1925" y="4237"/>
              <a:ext cx="52" cy="51"/>
            </a:xfrm>
            <a:custGeom>
              <a:avLst/>
              <a:gdLst>
                <a:gd name="T0" fmla="*/ 50 w 52"/>
                <a:gd name="T1" fmla="*/ 0 h 51"/>
                <a:gd name="T2" fmla="*/ 1 w 52"/>
                <a:gd name="T3" fmla="*/ 0 h 51"/>
                <a:gd name="T4" fmla="*/ 0 w 52"/>
                <a:gd name="T5" fmla="*/ 17 h 51"/>
                <a:gd name="T6" fmla="*/ 3 w 52"/>
                <a:gd name="T7" fmla="*/ 17 h 51"/>
                <a:gd name="T8" fmla="*/ 3 w 52"/>
                <a:gd name="T9" fmla="*/ 13 h 51"/>
                <a:gd name="T10" fmla="*/ 4 w 52"/>
                <a:gd name="T11" fmla="*/ 10 h 51"/>
                <a:gd name="T12" fmla="*/ 4 w 52"/>
                <a:gd name="T13" fmla="*/ 7 h 51"/>
                <a:gd name="T14" fmla="*/ 6 w 52"/>
                <a:gd name="T15" fmla="*/ 5 h 51"/>
                <a:gd name="T16" fmla="*/ 7 w 52"/>
                <a:gd name="T17" fmla="*/ 4 h 51"/>
                <a:gd name="T18" fmla="*/ 10 w 52"/>
                <a:gd name="T19" fmla="*/ 3 h 51"/>
                <a:gd name="T20" fmla="*/ 13 w 52"/>
                <a:gd name="T21" fmla="*/ 3 h 51"/>
                <a:gd name="T22" fmla="*/ 16 w 52"/>
                <a:gd name="T23" fmla="*/ 3 h 51"/>
                <a:gd name="T24" fmla="*/ 20 w 52"/>
                <a:gd name="T25" fmla="*/ 3 h 51"/>
                <a:gd name="T26" fmla="*/ 21 w 52"/>
                <a:gd name="T27" fmla="*/ 4 h 51"/>
                <a:gd name="T28" fmla="*/ 22 w 52"/>
                <a:gd name="T29" fmla="*/ 5 h 51"/>
                <a:gd name="T30" fmla="*/ 22 w 52"/>
                <a:gd name="T31" fmla="*/ 7 h 51"/>
                <a:gd name="T32" fmla="*/ 22 w 52"/>
                <a:gd name="T33" fmla="*/ 44 h 51"/>
                <a:gd name="T34" fmla="*/ 22 w 52"/>
                <a:gd name="T35" fmla="*/ 46 h 51"/>
                <a:gd name="T36" fmla="*/ 21 w 52"/>
                <a:gd name="T37" fmla="*/ 48 h 51"/>
                <a:gd name="T38" fmla="*/ 19 w 52"/>
                <a:gd name="T39" fmla="*/ 48 h 51"/>
                <a:gd name="T40" fmla="*/ 14 w 52"/>
                <a:gd name="T41" fmla="*/ 49 h 51"/>
                <a:gd name="T42" fmla="*/ 12 w 52"/>
                <a:gd name="T43" fmla="*/ 49 h 51"/>
                <a:gd name="T44" fmla="*/ 12 w 52"/>
                <a:gd name="T45" fmla="*/ 51 h 51"/>
                <a:gd name="T46" fmla="*/ 19 w 52"/>
                <a:gd name="T47" fmla="*/ 51 h 51"/>
                <a:gd name="T48" fmla="*/ 26 w 52"/>
                <a:gd name="T49" fmla="*/ 51 h 51"/>
                <a:gd name="T50" fmla="*/ 33 w 52"/>
                <a:gd name="T51" fmla="*/ 51 h 51"/>
                <a:gd name="T52" fmla="*/ 40 w 52"/>
                <a:gd name="T53" fmla="*/ 51 h 51"/>
                <a:gd name="T54" fmla="*/ 40 w 52"/>
                <a:gd name="T55" fmla="*/ 49 h 51"/>
                <a:gd name="T56" fmla="*/ 38 w 52"/>
                <a:gd name="T57" fmla="*/ 49 h 51"/>
                <a:gd name="T58" fmla="*/ 33 w 52"/>
                <a:gd name="T59" fmla="*/ 48 h 51"/>
                <a:gd name="T60" fmla="*/ 31 w 52"/>
                <a:gd name="T61" fmla="*/ 48 h 51"/>
                <a:gd name="T62" fmla="*/ 30 w 52"/>
                <a:gd name="T63" fmla="*/ 46 h 51"/>
                <a:gd name="T64" fmla="*/ 29 w 52"/>
                <a:gd name="T65" fmla="*/ 44 h 51"/>
                <a:gd name="T66" fmla="*/ 29 w 52"/>
                <a:gd name="T67" fmla="*/ 7 h 51"/>
                <a:gd name="T68" fmla="*/ 30 w 52"/>
                <a:gd name="T69" fmla="*/ 5 h 51"/>
                <a:gd name="T70" fmla="*/ 30 w 52"/>
                <a:gd name="T71" fmla="*/ 4 h 51"/>
                <a:gd name="T72" fmla="*/ 32 w 52"/>
                <a:gd name="T73" fmla="*/ 3 h 51"/>
                <a:gd name="T74" fmla="*/ 35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10 h 51"/>
                <a:gd name="T88" fmla="*/ 49 w 52"/>
                <a:gd name="T89" fmla="*/ 13 h 51"/>
                <a:gd name="T90" fmla="*/ 49 w 52"/>
                <a:gd name="T91" fmla="*/ 17 h 51"/>
                <a:gd name="T92" fmla="*/ 52 w 52"/>
                <a:gd name="T93" fmla="*/ 17 h 51"/>
                <a:gd name="T94" fmla="*/ 50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0" y="0"/>
                  </a:moveTo>
                  <a:lnTo>
                    <a:pt x="1" y="0"/>
                  </a:lnTo>
                  <a:lnTo>
                    <a:pt x="0" y="17"/>
                  </a:lnTo>
                  <a:lnTo>
                    <a:pt x="3" y="17"/>
                  </a:lnTo>
                  <a:lnTo>
                    <a:pt x="3" y="13"/>
                  </a:lnTo>
                  <a:lnTo>
                    <a:pt x="4" y="10"/>
                  </a:lnTo>
                  <a:lnTo>
                    <a:pt x="4" y="7"/>
                  </a:lnTo>
                  <a:lnTo>
                    <a:pt x="6" y="5"/>
                  </a:lnTo>
                  <a:lnTo>
                    <a:pt x="7" y="4"/>
                  </a:lnTo>
                  <a:lnTo>
                    <a:pt x="10" y="3"/>
                  </a:lnTo>
                  <a:lnTo>
                    <a:pt x="13" y="3"/>
                  </a:lnTo>
                  <a:lnTo>
                    <a:pt x="16" y="3"/>
                  </a:lnTo>
                  <a:lnTo>
                    <a:pt x="20" y="3"/>
                  </a:lnTo>
                  <a:lnTo>
                    <a:pt x="21" y="4"/>
                  </a:lnTo>
                  <a:lnTo>
                    <a:pt x="22" y="5"/>
                  </a:lnTo>
                  <a:lnTo>
                    <a:pt x="22" y="7"/>
                  </a:lnTo>
                  <a:lnTo>
                    <a:pt x="22" y="44"/>
                  </a:lnTo>
                  <a:lnTo>
                    <a:pt x="22" y="46"/>
                  </a:lnTo>
                  <a:lnTo>
                    <a:pt x="21" y="48"/>
                  </a:lnTo>
                  <a:lnTo>
                    <a:pt x="19" y="48"/>
                  </a:lnTo>
                  <a:lnTo>
                    <a:pt x="14" y="49"/>
                  </a:lnTo>
                  <a:lnTo>
                    <a:pt x="12" y="49"/>
                  </a:lnTo>
                  <a:lnTo>
                    <a:pt x="12" y="51"/>
                  </a:lnTo>
                  <a:lnTo>
                    <a:pt x="19" y="51"/>
                  </a:lnTo>
                  <a:lnTo>
                    <a:pt x="26" y="51"/>
                  </a:lnTo>
                  <a:lnTo>
                    <a:pt x="33" y="51"/>
                  </a:lnTo>
                  <a:lnTo>
                    <a:pt x="40" y="51"/>
                  </a:lnTo>
                  <a:lnTo>
                    <a:pt x="40" y="49"/>
                  </a:lnTo>
                  <a:lnTo>
                    <a:pt x="38" y="49"/>
                  </a:lnTo>
                  <a:lnTo>
                    <a:pt x="33" y="48"/>
                  </a:lnTo>
                  <a:lnTo>
                    <a:pt x="31" y="48"/>
                  </a:lnTo>
                  <a:lnTo>
                    <a:pt x="30" y="46"/>
                  </a:lnTo>
                  <a:lnTo>
                    <a:pt x="29" y="44"/>
                  </a:lnTo>
                  <a:lnTo>
                    <a:pt x="29" y="7"/>
                  </a:lnTo>
                  <a:lnTo>
                    <a:pt x="30" y="5"/>
                  </a:lnTo>
                  <a:lnTo>
                    <a:pt x="30" y="4"/>
                  </a:lnTo>
                  <a:lnTo>
                    <a:pt x="32" y="3"/>
                  </a:lnTo>
                  <a:lnTo>
                    <a:pt x="35" y="3"/>
                  </a:lnTo>
                  <a:lnTo>
                    <a:pt x="39" y="3"/>
                  </a:lnTo>
                  <a:lnTo>
                    <a:pt x="42" y="3"/>
                  </a:lnTo>
                  <a:lnTo>
                    <a:pt x="44" y="4"/>
                  </a:lnTo>
                  <a:lnTo>
                    <a:pt x="46" y="5"/>
                  </a:lnTo>
                  <a:lnTo>
                    <a:pt x="47" y="7"/>
                  </a:lnTo>
                  <a:lnTo>
                    <a:pt x="48" y="10"/>
                  </a:lnTo>
                  <a:lnTo>
                    <a:pt x="49" y="13"/>
                  </a:lnTo>
                  <a:lnTo>
                    <a:pt x="49" y="17"/>
                  </a:lnTo>
                  <a:lnTo>
                    <a:pt x="52"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8" name="Freeform 730"/>
            <p:cNvSpPr>
              <a:spLocks noChangeAspect="1" noEditPoints="1"/>
            </p:cNvSpPr>
            <p:nvPr/>
          </p:nvSpPr>
          <p:spPr bwMode="auto">
            <a:xfrm>
              <a:off x="1985" y="4235"/>
              <a:ext cx="54" cy="55"/>
            </a:xfrm>
            <a:custGeom>
              <a:avLst/>
              <a:gdLst>
                <a:gd name="T0" fmla="*/ 53 w 54"/>
                <a:gd name="T1" fmla="*/ 22 h 55"/>
                <a:gd name="T2" fmla="*/ 49 w 54"/>
                <a:gd name="T3" fmla="*/ 13 h 55"/>
                <a:gd name="T4" fmla="*/ 42 w 54"/>
                <a:gd name="T5" fmla="*/ 5 h 55"/>
                <a:gd name="T6" fmla="*/ 32 w 54"/>
                <a:gd name="T7" fmla="*/ 1 h 55"/>
                <a:gd name="T8" fmla="*/ 22 w 54"/>
                <a:gd name="T9" fmla="*/ 1 h 55"/>
                <a:gd name="T10" fmla="*/ 12 w 54"/>
                <a:gd name="T11" fmla="*/ 5 h 55"/>
                <a:gd name="T12" fmla="*/ 5 w 54"/>
                <a:gd name="T13" fmla="*/ 13 h 55"/>
                <a:gd name="T14" fmla="*/ 1 w 54"/>
                <a:gd name="T15" fmla="*/ 22 h 55"/>
                <a:gd name="T16" fmla="*/ 1 w 54"/>
                <a:gd name="T17" fmla="*/ 33 h 55"/>
                <a:gd name="T18" fmla="*/ 5 w 54"/>
                <a:gd name="T19" fmla="*/ 43 h 55"/>
                <a:gd name="T20" fmla="*/ 12 w 54"/>
                <a:gd name="T21" fmla="*/ 50 h 55"/>
                <a:gd name="T22" fmla="*/ 22 w 54"/>
                <a:gd name="T23" fmla="*/ 54 h 55"/>
                <a:gd name="T24" fmla="*/ 32 w 54"/>
                <a:gd name="T25" fmla="*/ 54 h 55"/>
                <a:gd name="T26" fmla="*/ 42 w 54"/>
                <a:gd name="T27" fmla="*/ 50 h 55"/>
                <a:gd name="T28" fmla="*/ 49 w 54"/>
                <a:gd name="T29" fmla="*/ 43 h 55"/>
                <a:gd name="T30" fmla="*/ 53 w 54"/>
                <a:gd name="T31" fmla="*/ 33 h 55"/>
                <a:gd name="T32" fmla="*/ 27 w 54"/>
                <a:gd name="T33" fmla="*/ 52 h 55"/>
                <a:gd name="T34" fmla="*/ 21 w 54"/>
                <a:gd name="T35" fmla="*/ 51 h 55"/>
                <a:gd name="T36" fmla="*/ 15 w 54"/>
                <a:gd name="T37" fmla="*/ 47 h 55"/>
                <a:gd name="T38" fmla="*/ 11 w 54"/>
                <a:gd name="T39" fmla="*/ 39 h 55"/>
                <a:gd name="T40" fmla="*/ 9 w 54"/>
                <a:gd name="T41" fmla="*/ 27 h 55"/>
                <a:gd name="T42" fmla="*/ 11 w 54"/>
                <a:gd name="T43" fmla="*/ 15 h 55"/>
                <a:gd name="T44" fmla="*/ 16 w 54"/>
                <a:gd name="T45" fmla="*/ 8 h 55"/>
                <a:gd name="T46" fmla="*/ 21 w 54"/>
                <a:gd name="T47" fmla="*/ 4 h 55"/>
                <a:gd name="T48" fmla="*/ 27 w 54"/>
                <a:gd name="T49" fmla="*/ 3 h 55"/>
                <a:gd name="T50" fmla="*/ 33 w 54"/>
                <a:gd name="T51" fmla="*/ 4 h 55"/>
                <a:gd name="T52" fmla="*/ 39 w 54"/>
                <a:gd name="T53" fmla="*/ 8 h 55"/>
                <a:gd name="T54" fmla="*/ 43 w 54"/>
                <a:gd name="T55" fmla="*/ 15 h 55"/>
                <a:gd name="T56" fmla="*/ 45 w 54"/>
                <a:gd name="T57" fmla="*/ 27 h 55"/>
                <a:gd name="T58" fmla="*/ 43 w 54"/>
                <a:gd name="T59" fmla="*/ 39 h 55"/>
                <a:gd name="T60" fmla="*/ 39 w 54"/>
                <a:gd name="T61" fmla="*/ 47 h 55"/>
                <a:gd name="T62" fmla="*/ 33 w 54"/>
                <a:gd name="T63" fmla="*/ 51 h 55"/>
                <a:gd name="T64" fmla="*/ 27 w 54"/>
                <a:gd name="T65"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5">
                  <a:moveTo>
                    <a:pt x="54" y="28"/>
                  </a:moveTo>
                  <a:lnTo>
                    <a:pt x="53" y="22"/>
                  </a:lnTo>
                  <a:lnTo>
                    <a:pt x="52" y="17"/>
                  </a:lnTo>
                  <a:lnTo>
                    <a:pt x="49" y="13"/>
                  </a:lnTo>
                  <a:lnTo>
                    <a:pt x="46" y="9"/>
                  </a:lnTo>
                  <a:lnTo>
                    <a:pt x="42" y="5"/>
                  </a:lnTo>
                  <a:lnTo>
                    <a:pt x="37" y="3"/>
                  </a:lnTo>
                  <a:lnTo>
                    <a:pt x="32" y="1"/>
                  </a:lnTo>
                  <a:lnTo>
                    <a:pt x="27" y="0"/>
                  </a:lnTo>
                  <a:lnTo>
                    <a:pt x="22" y="1"/>
                  </a:lnTo>
                  <a:lnTo>
                    <a:pt x="17" y="3"/>
                  </a:lnTo>
                  <a:lnTo>
                    <a:pt x="12" y="5"/>
                  </a:lnTo>
                  <a:lnTo>
                    <a:pt x="8" y="9"/>
                  </a:lnTo>
                  <a:lnTo>
                    <a:pt x="5" y="13"/>
                  </a:lnTo>
                  <a:lnTo>
                    <a:pt x="2" y="17"/>
                  </a:lnTo>
                  <a:lnTo>
                    <a:pt x="1" y="22"/>
                  </a:lnTo>
                  <a:lnTo>
                    <a:pt x="0" y="28"/>
                  </a:lnTo>
                  <a:lnTo>
                    <a:pt x="1" y="33"/>
                  </a:lnTo>
                  <a:lnTo>
                    <a:pt x="3" y="38"/>
                  </a:lnTo>
                  <a:lnTo>
                    <a:pt x="5" y="43"/>
                  </a:lnTo>
                  <a:lnTo>
                    <a:pt x="8" y="47"/>
                  </a:lnTo>
                  <a:lnTo>
                    <a:pt x="12" y="50"/>
                  </a:lnTo>
                  <a:lnTo>
                    <a:pt x="17" y="52"/>
                  </a:lnTo>
                  <a:lnTo>
                    <a:pt x="22" y="54"/>
                  </a:lnTo>
                  <a:lnTo>
                    <a:pt x="27" y="55"/>
                  </a:lnTo>
                  <a:lnTo>
                    <a:pt x="32" y="54"/>
                  </a:lnTo>
                  <a:lnTo>
                    <a:pt x="37" y="52"/>
                  </a:lnTo>
                  <a:lnTo>
                    <a:pt x="42" y="50"/>
                  </a:lnTo>
                  <a:lnTo>
                    <a:pt x="46" y="47"/>
                  </a:lnTo>
                  <a:lnTo>
                    <a:pt x="49" y="43"/>
                  </a:lnTo>
                  <a:lnTo>
                    <a:pt x="52" y="38"/>
                  </a:lnTo>
                  <a:lnTo>
                    <a:pt x="53" y="33"/>
                  </a:lnTo>
                  <a:lnTo>
                    <a:pt x="54" y="28"/>
                  </a:lnTo>
                  <a:close/>
                  <a:moveTo>
                    <a:pt x="27" y="52"/>
                  </a:moveTo>
                  <a:lnTo>
                    <a:pt x="24" y="52"/>
                  </a:lnTo>
                  <a:lnTo>
                    <a:pt x="21" y="51"/>
                  </a:lnTo>
                  <a:lnTo>
                    <a:pt x="18" y="49"/>
                  </a:lnTo>
                  <a:lnTo>
                    <a:pt x="15" y="47"/>
                  </a:lnTo>
                  <a:lnTo>
                    <a:pt x="13" y="43"/>
                  </a:lnTo>
                  <a:lnTo>
                    <a:pt x="11" y="39"/>
                  </a:lnTo>
                  <a:lnTo>
                    <a:pt x="9" y="33"/>
                  </a:lnTo>
                  <a:lnTo>
                    <a:pt x="9" y="27"/>
                  </a:lnTo>
                  <a:lnTo>
                    <a:pt x="9" y="20"/>
                  </a:lnTo>
                  <a:lnTo>
                    <a:pt x="11" y="15"/>
                  </a:lnTo>
                  <a:lnTo>
                    <a:pt x="13" y="11"/>
                  </a:lnTo>
                  <a:lnTo>
                    <a:pt x="16" y="8"/>
                  </a:lnTo>
                  <a:lnTo>
                    <a:pt x="18" y="6"/>
                  </a:lnTo>
                  <a:lnTo>
                    <a:pt x="21" y="4"/>
                  </a:lnTo>
                  <a:lnTo>
                    <a:pt x="24" y="3"/>
                  </a:lnTo>
                  <a:lnTo>
                    <a:pt x="27" y="3"/>
                  </a:lnTo>
                  <a:lnTo>
                    <a:pt x="30" y="3"/>
                  </a:lnTo>
                  <a:lnTo>
                    <a:pt x="33" y="4"/>
                  </a:lnTo>
                  <a:lnTo>
                    <a:pt x="36" y="6"/>
                  </a:lnTo>
                  <a:lnTo>
                    <a:pt x="39" y="8"/>
                  </a:lnTo>
                  <a:lnTo>
                    <a:pt x="41" y="11"/>
                  </a:lnTo>
                  <a:lnTo>
                    <a:pt x="43" y="15"/>
                  </a:lnTo>
                  <a:lnTo>
                    <a:pt x="45" y="20"/>
                  </a:lnTo>
                  <a:lnTo>
                    <a:pt x="45" y="27"/>
                  </a:lnTo>
                  <a:lnTo>
                    <a:pt x="45" y="33"/>
                  </a:lnTo>
                  <a:lnTo>
                    <a:pt x="43" y="39"/>
                  </a:lnTo>
                  <a:lnTo>
                    <a:pt x="41" y="43"/>
                  </a:lnTo>
                  <a:lnTo>
                    <a:pt x="39" y="47"/>
                  </a:lnTo>
                  <a:lnTo>
                    <a:pt x="36" y="49"/>
                  </a:lnTo>
                  <a:lnTo>
                    <a:pt x="33" y="51"/>
                  </a:lnTo>
                  <a:lnTo>
                    <a:pt x="30" y="52"/>
                  </a:lnTo>
                  <a:lnTo>
                    <a:pt x="27"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9" name="Freeform 731"/>
            <p:cNvSpPr>
              <a:spLocks noChangeAspect="1" noEditPoints="1"/>
            </p:cNvSpPr>
            <p:nvPr/>
          </p:nvSpPr>
          <p:spPr bwMode="auto">
            <a:xfrm>
              <a:off x="2048" y="4237"/>
              <a:ext cx="55" cy="53"/>
            </a:xfrm>
            <a:custGeom>
              <a:avLst/>
              <a:gdLst>
                <a:gd name="T0" fmla="*/ 14 w 55"/>
                <a:gd name="T1" fmla="*/ 4 h 53"/>
                <a:gd name="T2" fmla="*/ 18 w 55"/>
                <a:gd name="T3" fmla="*/ 2 h 53"/>
                <a:gd name="T4" fmla="*/ 26 w 55"/>
                <a:gd name="T5" fmla="*/ 3 h 53"/>
                <a:gd name="T6" fmla="*/ 35 w 55"/>
                <a:gd name="T7" fmla="*/ 7 h 53"/>
                <a:gd name="T8" fmla="*/ 36 w 55"/>
                <a:gd name="T9" fmla="*/ 15 h 53"/>
                <a:gd name="T10" fmla="*/ 36 w 55"/>
                <a:gd name="T11" fmla="*/ 19 h 53"/>
                <a:gd name="T12" fmla="*/ 33 w 55"/>
                <a:gd name="T13" fmla="*/ 22 h 53"/>
                <a:gd name="T14" fmla="*/ 27 w 55"/>
                <a:gd name="T15" fmla="*/ 24 h 53"/>
                <a:gd name="T16" fmla="*/ 14 w 55"/>
                <a:gd name="T17" fmla="*/ 24 h 53"/>
                <a:gd name="T18" fmla="*/ 32 w 55"/>
                <a:gd name="T19" fmla="*/ 26 h 53"/>
                <a:gd name="T20" fmla="*/ 41 w 55"/>
                <a:gd name="T21" fmla="*/ 21 h 53"/>
                <a:gd name="T22" fmla="*/ 45 w 55"/>
                <a:gd name="T23" fmla="*/ 13 h 53"/>
                <a:gd name="T24" fmla="*/ 39 w 55"/>
                <a:gd name="T25" fmla="*/ 4 h 53"/>
                <a:gd name="T26" fmla="*/ 24 w 55"/>
                <a:gd name="T27" fmla="*/ 0 h 53"/>
                <a:gd name="T28" fmla="*/ 0 w 55"/>
                <a:gd name="T29" fmla="*/ 2 h 53"/>
                <a:gd name="T30" fmla="*/ 6 w 55"/>
                <a:gd name="T31" fmla="*/ 3 h 53"/>
                <a:gd name="T32" fmla="*/ 7 w 55"/>
                <a:gd name="T33" fmla="*/ 7 h 53"/>
                <a:gd name="T34" fmla="*/ 7 w 55"/>
                <a:gd name="T35" fmla="*/ 46 h 53"/>
                <a:gd name="T36" fmla="*/ 4 w 55"/>
                <a:gd name="T37" fmla="*/ 48 h 53"/>
                <a:gd name="T38" fmla="*/ 0 w 55"/>
                <a:gd name="T39" fmla="*/ 51 h 53"/>
                <a:gd name="T40" fmla="*/ 11 w 55"/>
                <a:gd name="T41" fmla="*/ 51 h 53"/>
                <a:gd name="T42" fmla="*/ 16 w 55"/>
                <a:gd name="T43" fmla="*/ 51 h 53"/>
                <a:gd name="T44" fmla="*/ 21 w 55"/>
                <a:gd name="T45" fmla="*/ 51 h 53"/>
                <a:gd name="T46" fmla="*/ 17 w 55"/>
                <a:gd name="T47" fmla="*/ 48 h 53"/>
                <a:gd name="T48" fmla="*/ 14 w 55"/>
                <a:gd name="T49" fmla="*/ 46 h 53"/>
                <a:gd name="T50" fmla="*/ 14 w 55"/>
                <a:gd name="T51" fmla="*/ 27 h 53"/>
                <a:gd name="T52" fmla="*/ 25 w 55"/>
                <a:gd name="T53" fmla="*/ 27 h 53"/>
                <a:gd name="T54" fmla="*/ 29 w 55"/>
                <a:gd name="T55" fmla="*/ 28 h 53"/>
                <a:gd name="T56" fmla="*/ 33 w 55"/>
                <a:gd name="T57" fmla="*/ 31 h 53"/>
                <a:gd name="T58" fmla="*/ 34 w 55"/>
                <a:gd name="T59" fmla="*/ 36 h 53"/>
                <a:gd name="T60" fmla="*/ 34 w 55"/>
                <a:gd name="T61" fmla="*/ 42 h 53"/>
                <a:gd name="T62" fmla="*/ 35 w 55"/>
                <a:gd name="T63" fmla="*/ 47 h 53"/>
                <a:gd name="T64" fmla="*/ 38 w 55"/>
                <a:gd name="T65" fmla="*/ 51 h 53"/>
                <a:gd name="T66" fmla="*/ 44 w 55"/>
                <a:gd name="T67" fmla="*/ 52 h 53"/>
                <a:gd name="T68" fmla="*/ 49 w 55"/>
                <a:gd name="T69" fmla="*/ 52 h 53"/>
                <a:gd name="T70" fmla="*/ 52 w 55"/>
                <a:gd name="T71" fmla="*/ 50 h 53"/>
                <a:gd name="T72" fmla="*/ 54 w 55"/>
                <a:gd name="T73" fmla="*/ 48 h 53"/>
                <a:gd name="T74" fmla="*/ 55 w 55"/>
                <a:gd name="T75" fmla="*/ 45 h 53"/>
                <a:gd name="T76" fmla="*/ 55 w 55"/>
                <a:gd name="T77" fmla="*/ 43 h 53"/>
                <a:gd name="T78" fmla="*/ 53 w 55"/>
                <a:gd name="T79" fmla="*/ 43 h 53"/>
                <a:gd name="T80" fmla="*/ 51 w 55"/>
                <a:gd name="T81" fmla="*/ 48 h 53"/>
                <a:gd name="T82" fmla="*/ 48 w 55"/>
                <a:gd name="T83" fmla="*/ 50 h 53"/>
                <a:gd name="T84" fmla="*/ 45 w 55"/>
                <a:gd name="T85" fmla="*/ 50 h 53"/>
                <a:gd name="T86" fmla="*/ 43 w 55"/>
                <a:gd name="T87" fmla="*/ 46 h 53"/>
                <a:gd name="T88" fmla="*/ 42 w 55"/>
                <a:gd name="T89" fmla="*/ 41 h 53"/>
                <a:gd name="T90" fmla="*/ 40 w 55"/>
                <a:gd name="T91" fmla="*/ 34 h 53"/>
                <a:gd name="T92" fmla="*/ 36 w 55"/>
                <a:gd name="T93"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3">
                  <a:moveTo>
                    <a:pt x="14" y="7"/>
                  </a:moveTo>
                  <a:lnTo>
                    <a:pt x="14" y="4"/>
                  </a:lnTo>
                  <a:lnTo>
                    <a:pt x="15" y="3"/>
                  </a:lnTo>
                  <a:lnTo>
                    <a:pt x="18" y="2"/>
                  </a:lnTo>
                  <a:lnTo>
                    <a:pt x="21" y="2"/>
                  </a:lnTo>
                  <a:lnTo>
                    <a:pt x="26" y="3"/>
                  </a:lnTo>
                  <a:lnTo>
                    <a:pt x="31" y="4"/>
                  </a:lnTo>
                  <a:lnTo>
                    <a:pt x="35" y="7"/>
                  </a:lnTo>
                  <a:lnTo>
                    <a:pt x="37" y="13"/>
                  </a:lnTo>
                  <a:lnTo>
                    <a:pt x="36" y="15"/>
                  </a:lnTo>
                  <a:lnTo>
                    <a:pt x="36" y="17"/>
                  </a:lnTo>
                  <a:lnTo>
                    <a:pt x="36" y="19"/>
                  </a:lnTo>
                  <a:lnTo>
                    <a:pt x="35" y="20"/>
                  </a:lnTo>
                  <a:lnTo>
                    <a:pt x="33" y="22"/>
                  </a:lnTo>
                  <a:lnTo>
                    <a:pt x="31" y="23"/>
                  </a:lnTo>
                  <a:lnTo>
                    <a:pt x="27" y="24"/>
                  </a:lnTo>
                  <a:lnTo>
                    <a:pt x="23" y="24"/>
                  </a:lnTo>
                  <a:lnTo>
                    <a:pt x="14" y="24"/>
                  </a:lnTo>
                  <a:lnTo>
                    <a:pt x="14" y="7"/>
                  </a:lnTo>
                  <a:close/>
                  <a:moveTo>
                    <a:pt x="32" y="26"/>
                  </a:moveTo>
                  <a:lnTo>
                    <a:pt x="37" y="24"/>
                  </a:lnTo>
                  <a:lnTo>
                    <a:pt x="41" y="21"/>
                  </a:lnTo>
                  <a:lnTo>
                    <a:pt x="44" y="18"/>
                  </a:lnTo>
                  <a:lnTo>
                    <a:pt x="45" y="13"/>
                  </a:lnTo>
                  <a:lnTo>
                    <a:pt x="44" y="8"/>
                  </a:lnTo>
                  <a:lnTo>
                    <a:pt x="39" y="4"/>
                  </a:lnTo>
                  <a:lnTo>
                    <a:pt x="33" y="1"/>
                  </a:lnTo>
                  <a:lnTo>
                    <a:pt x="24" y="0"/>
                  </a:lnTo>
                  <a:lnTo>
                    <a:pt x="0" y="0"/>
                  </a:lnTo>
                  <a:lnTo>
                    <a:pt x="0" y="2"/>
                  </a:lnTo>
                  <a:lnTo>
                    <a:pt x="4" y="3"/>
                  </a:lnTo>
                  <a:lnTo>
                    <a:pt x="6" y="3"/>
                  </a:lnTo>
                  <a:lnTo>
                    <a:pt x="7" y="5"/>
                  </a:lnTo>
                  <a:lnTo>
                    <a:pt x="7" y="7"/>
                  </a:lnTo>
                  <a:lnTo>
                    <a:pt x="7" y="44"/>
                  </a:lnTo>
                  <a:lnTo>
                    <a:pt x="7" y="46"/>
                  </a:lnTo>
                  <a:lnTo>
                    <a:pt x="6" y="48"/>
                  </a:lnTo>
                  <a:lnTo>
                    <a:pt x="4" y="48"/>
                  </a:lnTo>
                  <a:lnTo>
                    <a:pt x="0" y="49"/>
                  </a:lnTo>
                  <a:lnTo>
                    <a:pt x="0" y="51"/>
                  </a:lnTo>
                  <a:lnTo>
                    <a:pt x="6" y="51"/>
                  </a:lnTo>
                  <a:lnTo>
                    <a:pt x="11" y="51"/>
                  </a:lnTo>
                  <a:lnTo>
                    <a:pt x="13" y="51"/>
                  </a:lnTo>
                  <a:lnTo>
                    <a:pt x="16" y="51"/>
                  </a:lnTo>
                  <a:lnTo>
                    <a:pt x="19" y="51"/>
                  </a:lnTo>
                  <a:lnTo>
                    <a:pt x="21" y="51"/>
                  </a:lnTo>
                  <a:lnTo>
                    <a:pt x="21" y="49"/>
                  </a:lnTo>
                  <a:lnTo>
                    <a:pt x="17" y="48"/>
                  </a:lnTo>
                  <a:lnTo>
                    <a:pt x="15" y="48"/>
                  </a:lnTo>
                  <a:lnTo>
                    <a:pt x="14" y="46"/>
                  </a:lnTo>
                  <a:lnTo>
                    <a:pt x="14" y="44"/>
                  </a:lnTo>
                  <a:lnTo>
                    <a:pt x="14" y="27"/>
                  </a:lnTo>
                  <a:lnTo>
                    <a:pt x="23" y="27"/>
                  </a:lnTo>
                  <a:lnTo>
                    <a:pt x="25" y="27"/>
                  </a:lnTo>
                  <a:lnTo>
                    <a:pt x="27" y="27"/>
                  </a:lnTo>
                  <a:lnTo>
                    <a:pt x="29" y="28"/>
                  </a:lnTo>
                  <a:lnTo>
                    <a:pt x="31" y="30"/>
                  </a:lnTo>
                  <a:lnTo>
                    <a:pt x="33" y="31"/>
                  </a:lnTo>
                  <a:lnTo>
                    <a:pt x="33" y="33"/>
                  </a:lnTo>
                  <a:lnTo>
                    <a:pt x="34" y="36"/>
                  </a:lnTo>
                  <a:lnTo>
                    <a:pt x="34" y="39"/>
                  </a:lnTo>
                  <a:lnTo>
                    <a:pt x="34" y="42"/>
                  </a:lnTo>
                  <a:lnTo>
                    <a:pt x="34" y="45"/>
                  </a:lnTo>
                  <a:lnTo>
                    <a:pt x="35" y="47"/>
                  </a:lnTo>
                  <a:lnTo>
                    <a:pt x="37" y="49"/>
                  </a:lnTo>
                  <a:lnTo>
                    <a:pt x="38" y="51"/>
                  </a:lnTo>
                  <a:lnTo>
                    <a:pt x="41" y="52"/>
                  </a:lnTo>
                  <a:lnTo>
                    <a:pt x="44" y="52"/>
                  </a:lnTo>
                  <a:lnTo>
                    <a:pt x="47" y="53"/>
                  </a:lnTo>
                  <a:lnTo>
                    <a:pt x="49" y="52"/>
                  </a:lnTo>
                  <a:lnTo>
                    <a:pt x="51" y="52"/>
                  </a:lnTo>
                  <a:lnTo>
                    <a:pt x="52" y="50"/>
                  </a:lnTo>
                  <a:lnTo>
                    <a:pt x="53" y="49"/>
                  </a:lnTo>
                  <a:lnTo>
                    <a:pt x="54" y="48"/>
                  </a:lnTo>
                  <a:lnTo>
                    <a:pt x="54" y="46"/>
                  </a:lnTo>
                  <a:lnTo>
                    <a:pt x="55" y="45"/>
                  </a:lnTo>
                  <a:lnTo>
                    <a:pt x="55" y="44"/>
                  </a:lnTo>
                  <a:lnTo>
                    <a:pt x="55" y="43"/>
                  </a:lnTo>
                  <a:lnTo>
                    <a:pt x="54" y="43"/>
                  </a:lnTo>
                  <a:lnTo>
                    <a:pt x="53" y="43"/>
                  </a:lnTo>
                  <a:lnTo>
                    <a:pt x="52" y="44"/>
                  </a:lnTo>
                  <a:lnTo>
                    <a:pt x="51" y="48"/>
                  </a:lnTo>
                  <a:lnTo>
                    <a:pt x="50" y="50"/>
                  </a:lnTo>
                  <a:lnTo>
                    <a:pt x="48" y="50"/>
                  </a:lnTo>
                  <a:lnTo>
                    <a:pt x="47" y="50"/>
                  </a:lnTo>
                  <a:lnTo>
                    <a:pt x="45" y="50"/>
                  </a:lnTo>
                  <a:lnTo>
                    <a:pt x="44" y="48"/>
                  </a:lnTo>
                  <a:lnTo>
                    <a:pt x="43" y="46"/>
                  </a:lnTo>
                  <a:lnTo>
                    <a:pt x="43" y="44"/>
                  </a:lnTo>
                  <a:lnTo>
                    <a:pt x="42" y="41"/>
                  </a:lnTo>
                  <a:lnTo>
                    <a:pt x="41" y="37"/>
                  </a:lnTo>
                  <a:lnTo>
                    <a:pt x="40" y="34"/>
                  </a:lnTo>
                  <a:lnTo>
                    <a:pt x="39" y="31"/>
                  </a:lnTo>
                  <a:lnTo>
                    <a:pt x="36" y="28"/>
                  </a:lnTo>
                  <a:lnTo>
                    <a:pt x="32"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0" name="Freeform 732"/>
            <p:cNvSpPr>
              <a:spLocks noChangeAspect="1"/>
            </p:cNvSpPr>
            <p:nvPr/>
          </p:nvSpPr>
          <p:spPr bwMode="auto">
            <a:xfrm>
              <a:off x="2114" y="4213"/>
              <a:ext cx="23" cy="100"/>
            </a:xfrm>
            <a:custGeom>
              <a:avLst/>
              <a:gdLst>
                <a:gd name="T0" fmla="*/ 23 w 23"/>
                <a:gd name="T1" fmla="*/ 99 h 100"/>
                <a:gd name="T2" fmla="*/ 23 w 23"/>
                <a:gd name="T3" fmla="*/ 99 h 100"/>
                <a:gd name="T4" fmla="*/ 23 w 23"/>
                <a:gd name="T5" fmla="*/ 98 h 100"/>
                <a:gd name="T6" fmla="*/ 22 w 23"/>
                <a:gd name="T7" fmla="*/ 98 h 100"/>
                <a:gd name="T8" fmla="*/ 21 w 23"/>
                <a:gd name="T9" fmla="*/ 97 h 100"/>
                <a:gd name="T10" fmla="*/ 13 w 23"/>
                <a:gd name="T11" fmla="*/ 86 h 100"/>
                <a:gd name="T12" fmla="*/ 9 w 23"/>
                <a:gd name="T13" fmla="*/ 75 h 100"/>
                <a:gd name="T14" fmla="*/ 6 w 23"/>
                <a:gd name="T15" fmla="*/ 62 h 100"/>
                <a:gd name="T16" fmla="*/ 5 w 23"/>
                <a:gd name="T17" fmla="*/ 50 h 100"/>
                <a:gd name="T18" fmla="*/ 6 w 23"/>
                <a:gd name="T19" fmla="*/ 37 h 100"/>
                <a:gd name="T20" fmla="*/ 9 w 23"/>
                <a:gd name="T21" fmla="*/ 25 h 100"/>
                <a:gd name="T22" fmla="*/ 14 w 23"/>
                <a:gd name="T23" fmla="*/ 13 h 100"/>
                <a:gd name="T24" fmla="*/ 21 w 23"/>
                <a:gd name="T25" fmla="*/ 3 h 100"/>
                <a:gd name="T26" fmla="*/ 23 w 23"/>
                <a:gd name="T27" fmla="*/ 2 h 100"/>
                <a:gd name="T28" fmla="*/ 23 w 23"/>
                <a:gd name="T29" fmla="*/ 1 h 100"/>
                <a:gd name="T30" fmla="*/ 23 w 23"/>
                <a:gd name="T31" fmla="*/ 1 h 100"/>
                <a:gd name="T32" fmla="*/ 22 w 23"/>
                <a:gd name="T33" fmla="*/ 0 h 100"/>
                <a:gd name="T34" fmla="*/ 20 w 23"/>
                <a:gd name="T35" fmla="*/ 2 h 100"/>
                <a:gd name="T36" fmla="*/ 16 w 23"/>
                <a:gd name="T37" fmla="*/ 5 h 100"/>
                <a:gd name="T38" fmla="*/ 11 w 23"/>
                <a:gd name="T39" fmla="*/ 11 h 100"/>
                <a:gd name="T40" fmla="*/ 6 w 23"/>
                <a:gd name="T41" fmla="*/ 20 h 100"/>
                <a:gd name="T42" fmla="*/ 3 w 23"/>
                <a:gd name="T43" fmla="*/ 28 h 100"/>
                <a:gd name="T44" fmla="*/ 1 w 23"/>
                <a:gd name="T45" fmla="*/ 36 h 100"/>
                <a:gd name="T46" fmla="*/ 0 w 23"/>
                <a:gd name="T47" fmla="*/ 43 h 100"/>
                <a:gd name="T48" fmla="*/ 0 w 23"/>
                <a:gd name="T49" fmla="*/ 50 h 100"/>
                <a:gd name="T50" fmla="*/ 0 w 23"/>
                <a:gd name="T51" fmla="*/ 57 h 100"/>
                <a:gd name="T52" fmla="*/ 1 w 23"/>
                <a:gd name="T53" fmla="*/ 64 h 100"/>
                <a:gd name="T54" fmla="*/ 3 w 23"/>
                <a:gd name="T55" fmla="*/ 73 h 100"/>
                <a:gd name="T56" fmla="*/ 6 w 23"/>
                <a:gd name="T57" fmla="*/ 81 h 100"/>
                <a:gd name="T58" fmla="*/ 11 w 23"/>
                <a:gd name="T59" fmla="*/ 89 h 100"/>
                <a:gd name="T60" fmla="*/ 16 w 23"/>
                <a:gd name="T61" fmla="*/ 95 h 100"/>
                <a:gd name="T62" fmla="*/ 20 w 23"/>
                <a:gd name="T63" fmla="*/ 99 h 100"/>
                <a:gd name="T64" fmla="*/ 22 w 23"/>
                <a:gd name="T65" fmla="*/ 100 h 100"/>
                <a:gd name="T66" fmla="*/ 23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8"/>
                  </a:lnTo>
                  <a:lnTo>
                    <a:pt x="22" y="98"/>
                  </a:lnTo>
                  <a:lnTo>
                    <a:pt x="21" y="97"/>
                  </a:lnTo>
                  <a:lnTo>
                    <a:pt x="13" y="86"/>
                  </a:lnTo>
                  <a:lnTo>
                    <a:pt x="9" y="75"/>
                  </a:lnTo>
                  <a:lnTo>
                    <a:pt x="6" y="62"/>
                  </a:lnTo>
                  <a:lnTo>
                    <a:pt x="5" y="50"/>
                  </a:lnTo>
                  <a:lnTo>
                    <a:pt x="6" y="37"/>
                  </a:lnTo>
                  <a:lnTo>
                    <a:pt x="9" y="25"/>
                  </a:lnTo>
                  <a:lnTo>
                    <a:pt x="14" y="13"/>
                  </a:lnTo>
                  <a:lnTo>
                    <a:pt x="21" y="3"/>
                  </a:lnTo>
                  <a:lnTo>
                    <a:pt x="23" y="2"/>
                  </a:lnTo>
                  <a:lnTo>
                    <a:pt x="23" y="1"/>
                  </a:lnTo>
                  <a:lnTo>
                    <a:pt x="23" y="1"/>
                  </a:lnTo>
                  <a:lnTo>
                    <a:pt x="22" y="0"/>
                  </a:lnTo>
                  <a:lnTo>
                    <a:pt x="20" y="2"/>
                  </a:lnTo>
                  <a:lnTo>
                    <a:pt x="16" y="5"/>
                  </a:lnTo>
                  <a:lnTo>
                    <a:pt x="11" y="11"/>
                  </a:lnTo>
                  <a:lnTo>
                    <a:pt x="6" y="20"/>
                  </a:lnTo>
                  <a:lnTo>
                    <a:pt x="3" y="28"/>
                  </a:lnTo>
                  <a:lnTo>
                    <a:pt x="1" y="36"/>
                  </a:lnTo>
                  <a:lnTo>
                    <a:pt x="0" y="43"/>
                  </a:lnTo>
                  <a:lnTo>
                    <a:pt x="0" y="50"/>
                  </a:lnTo>
                  <a:lnTo>
                    <a:pt x="0" y="57"/>
                  </a:lnTo>
                  <a:lnTo>
                    <a:pt x="1" y="64"/>
                  </a:lnTo>
                  <a:lnTo>
                    <a:pt x="3" y="73"/>
                  </a:lnTo>
                  <a:lnTo>
                    <a:pt x="6" y="81"/>
                  </a:lnTo>
                  <a:lnTo>
                    <a:pt x="11" y="89"/>
                  </a:lnTo>
                  <a:lnTo>
                    <a:pt x="16" y="95"/>
                  </a:lnTo>
                  <a:lnTo>
                    <a:pt x="20" y="99"/>
                  </a:lnTo>
                  <a:lnTo>
                    <a:pt x="22" y="100"/>
                  </a:lnTo>
                  <a:lnTo>
                    <a:pt x="23"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1" name="Freeform 733"/>
            <p:cNvSpPr>
              <a:spLocks noChangeAspect="1"/>
            </p:cNvSpPr>
            <p:nvPr/>
          </p:nvSpPr>
          <p:spPr bwMode="auto">
            <a:xfrm>
              <a:off x="2146" y="4243"/>
              <a:ext cx="38" cy="46"/>
            </a:xfrm>
            <a:custGeom>
              <a:avLst/>
              <a:gdLst>
                <a:gd name="T0" fmla="*/ 8 w 38"/>
                <a:gd name="T1" fmla="*/ 23 h 46"/>
                <a:gd name="T2" fmla="*/ 10 w 38"/>
                <a:gd name="T3" fmla="*/ 13 h 46"/>
                <a:gd name="T4" fmla="*/ 13 w 38"/>
                <a:gd name="T5" fmla="*/ 7 h 46"/>
                <a:gd name="T6" fmla="*/ 17 w 38"/>
                <a:gd name="T7" fmla="*/ 4 h 46"/>
                <a:gd name="T8" fmla="*/ 22 w 38"/>
                <a:gd name="T9" fmla="*/ 3 h 46"/>
                <a:gd name="T10" fmla="*/ 23 w 38"/>
                <a:gd name="T11" fmla="*/ 3 h 46"/>
                <a:gd name="T12" fmla="*/ 26 w 38"/>
                <a:gd name="T13" fmla="*/ 3 h 46"/>
                <a:gd name="T14" fmla="*/ 29 w 38"/>
                <a:gd name="T15" fmla="*/ 5 h 46"/>
                <a:gd name="T16" fmla="*/ 32 w 38"/>
                <a:gd name="T17" fmla="*/ 7 h 46"/>
                <a:gd name="T18" fmla="*/ 30 w 38"/>
                <a:gd name="T19" fmla="*/ 7 h 46"/>
                <a:gd name="T20" fmla="*/ 29 w 38"/>
                <a:gd name="T21" fmla="*/ 9 h 46"/>
                <a:gd name="T22" fmla="*/ 28 w 38"/>
                <a:gd name="T23" fmla="*/ 10 h 46"/>
                <a:gd name="T24" fmla="*/ 28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6 w 38"/>
                <a:gd name="T37" fmla="*/ 15 h 46"/>
                <a:gd name="T38" fmla="*/ 37 w 38"/>
                <a:gd name="T39" fmla="*/ 13 h 46"/>
                <a:gd name="T40" fmla="*/ 37 w 38"/>
                <a:gd name="T41" fmla="*/ 11 h 46"/>
                <a:gd name="T42" fmla="*/ 36 w 38"/>
                <a:gd name="T43" fmla="*/ 7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5 h 46"/>
                <a:gd name="T56" fmla="*/ 0 w 38"/>
                <a:gd name="T57" fmla="*/ 24 h 46"/>
                <a:gd name="T58" fmla="*/ 2 w 38"/>
                <a:gd name="T59" fmla="*/ 32 h 46"/>
                <a:gd name="T60" fmla="*/ 6 w 38"/>
                <a:gd name="T61" fmla="*/ 40 h 46"/>
                <a:gd name="T62" fmla="*/ 13 w 38"/>
                <a:gd name="T63" fmla="*/ 44 h 46"/>
                <a:gd name="T64" fmla="*/ 21 w 38"/>
                <a:gd name="T65" fmla="*/ 46 h 46"/>
                <a:gd name="T66" fmla="*/ 26 w 38"/>
                <a:gd name="T67" fmla="*/ 46 h 46"/>
                <a:gd name="T68" fmla="*/ 30 w 38"/>
                <a:gd name="T69" fmla="*/ 44 h 46"/>
                <a:gd name="T70" fmla="*/ 33 w 38"/>
                <a:gd name="T71" fmla="*/ 42 h 46"/>
                <a:gd name="T72" fmla="*/ 35 w 38"/>
                <a:gd name="T73" fmla="*/ 40 h 46"/>
                <a:gd name="T74" fmla="*/ 36 w 38"/>
                <a:gd name="T75" fmla="*/ 38 h 46"/>
                <a:gd name="T76" fmla="*/ 37 w 38"/>
                <a:gd name="T77" fmla="*/ 36 h 46"/>
                <a:gd name="T78" fmla="*/ 38 w 38"/>
                <a:gd name="T79" fmla="*/ 34 h 46"/>
                <a:gd name="T80" fmla="*/ 38 w 38"/>
                <a:gd name="T81" fmla="*/ 33 h 46"/>
                <a:gd name="T82" fmla="*/ 37 w 38"/>
                <a:gd name="T83" fmla="*/ 32 h 46"/>
                <a:gd name="T84" fmla="*/ 37 w 38"/>
                <a:gd name="T85" fmla="*/ 32 h 46"/>
                <a:gd name="T86" fmla="*/ 36 w 38"/>
                <a:gd name="T87" fmla="*/ 33 h 46"/>
                <a:gd name="T88" fmla="*/ 35 w 38"/>
                <a:gd name="T89" fmla="*/ 33 h 46"/>
                <a:gd name="T90" fmla="*/ 34 w 38"/>
                <a:gd name="T91" fmla="*/ 36 h 46"/>
                <a:gd name="T92" fmla="*/ 33 w 38"/>
                <a:gd name="T93" fmla="*/ 39 h 46"/>
                <a:gd name="T94" fmla="*/ 31 w 38"/>
                <a:gd name="T95" fmla="*/ 41 h 46"/>
                <a:gd name="T96" fmla="*/ 29 w 38"/>
                <a:gd name="T97" fmla="*/ 42 h 46"/>
                <a:gd name="T98" fmla="*/ 27 w 38"/>
                <a:gd name="T99" fmla="*/ 43 h 46"/>
                <a:gd name="T100" fmla="*/ 25 w 38"/>
                <a:gd name="T101" fmla="*/ 43 h 46"/>
                <a:gd name="T102" fmla="*/ 24 w 38"/>
                <a:gd name="T103" fmla="*/ 44 h 46"/>
                <a:gd name="T104" fmla="*/ 22 w 38"/>
                <a:gd name="T105" fmla="*/ 44 h 46"/>
                <a:gd name="T106" fmla="*/ 20 w 38"/>
                <a:gd name="T107" fmla="*/ 44 h 46"/>
                <a:gd name="T108" fmla="*/ 18 w 38"/>
                <a:gd name="T109" fmla="*/ 43 h 46"/>
                <a:gd name="T110" fmla="*/ 16 w 38"/>
                <a:gd name="T111" fmla="*/ 41 h 46"/>
                <a:gd name="T112" fmla="*/ 13 w 38"/>
                <a:gd name="T113" fmla="*/ 40 h 46"/>
                <a:gd name="T114" fmla="*/ 11 w 38"/>
                <a:gd name="T115" fmla="*/ 37 h 46"/>
                <a:gd name="T116" fmla="*/ 10 w 38"/>
                <a:gd name="T117" fmla="*/ 33 h 46"/>
                <a:gd name="T118" fmla="*/ 9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7"/>
                  </a:lnTo>
                  <a:lnTo>
                    <a:pt x="17" y="4"/>
                  </a:lnTo>
                  <a:lnTo>
                    <a:pt x="22" y="3"/>
                  </a:lnTo>
                  <a:lnTo>
                    <a:pt x="23" y="3"/>
                  </a:lnTo>
                  <a:lnTo>
                    <a:pt x="26" y="3"/>
                  </a:lnTo>
                  <a:lnTo>
                    <a:pt x="29" y="5"/>
                  </a:lnTo>
                  <a:lnTo>
                    <a:pt x="32" y="7"/>
                  </a:lnTo>
                  <a:lnTo>
                    <a:pt x="30" y="7"/>
                  </a:lnTo>
                  <a:lnTo>
                    <a:pt x="29" y="9"/>
                  </a:lnTo>
                  <a:lnTo>
                    <a:pt x="28" y="10"/>
                  </a:lnTo>
                  <a:lnTo>
                    <a:pt x="28" y="11"/>
                  </a:lnTo>
                  <a:lnTo>
                    <a:pt x="28" y="13"/>
                  </a:lnTo>
                  <a:lnTo>
                    <a:pt x="29" y="14"/>
                  </a:lnTo>
                  <a:lnTo>
                    <a:pt x="30" y="15"/>
                  </a:lnTo>
                  <a:lnTo>
                    <a:pt x="32" y="16"/>
                  </a:lnTo>
                  <a:lnTo>
                    <a:pt x="34" y="15"/>
                  </a:lnTo>
                  <a:lnTo>
                    <a:pt x="36" y="15"/>
                  </a:lnTo>
                  <a:lnTo>
                    <a:pt x="37" y="13"/>
                  </a:lnTo>
                  <a:lnTo>
                    <a:pt x="37" y="11"/>
                  </a:lnTo>
                  <a:lnTo>
                    <a:pt x="36" y="7"/>
                  </a:lnTo>
                  <a:lnTo>
                    <a:pt x="32" y="3"/>
                  </a:lnTo>
                  <a:lnTo>
                    <a:pt x="27" y="1"/>
                  </a:lnTo>
                  <a:lnTo>
                    <a:pt x="22" y="0"/>
                  </a:lnTo>
                  <a:lnTo>
                    <a:pt x="13" y="2"/>
                  </a:lnTo>
                  <a:lnTo>
                    <a:pt x="6" y="7"/>
                  </a:lnTo>
                  <a:lnTo>
                    <a:pt x="2" y="15"/>
                  </a:lnTo>
                  <a:lnTo>
                    <a:pt x="0" y="24"/>
                  </a:lnTo>
                  <a:lnTo>
                    <a:pt x="2" y="32"/>
                  </a:lnTo>
                  <a:lnTo>
                    <a:pt x="6" y="40"/>
                  </a:lnTo>
                  <a:lnTo>
                    <a:pt x="13" y="44"/>
                  </a:lnTo>
                  <a:lnTo>
                    <a:pt x="21" y="46"/>
                  </a:lnTo>
                  <a:lnTo>
                    <a:pt x="26" y="46"/>
                  </a:lnTo>
                  <a:lnTo>
                    <a:pt x="30" y="44"/>
                  </a:lnTo>
                  <a:lnTo>
                    <a:pt x="33" y="42"/>
                  </a:lnTo>
                  <a:lnTo>
                    <a:pt x="35" y="40"/>
                  </a:lnTo>
                  <a:lnTo>
                    <a:pt x="36" y="38"/>
                  </a:lnTo>
                  <a:lnTo>
                    <a:pt x="37" y="36"/>
                  </a:lnTo>
                  <a:lnTo>
                    <a:pt x="38" y="34"/>
                  </a:lnTo>
                  <a:lnTo>
                    <a:pt x="38" y="33"/>
                  </a:lnTo>
                  <a:lnTo>
                    <a:pt x="37" y="32"/>
                  </a:lnTo>
                  <a:lnTo>
                    <a:pt x="37" y="32"/>
                  </a:lnTo>
                  <a:lnTo>
                    <a:pt x="36" y="33"/>
                  </a:lnTo>
                  <a:lnTo>
                    <a:pt x="35" y="33"/>
                  </a:lnTo>
                  <a:lnTo>
                    <a:pt x="34" y="36"/>
                  </a:lnTo>
                  <a:lnTo>
                    <a:pt x="33" y="39"/>
                  </a:lnTo>
                  <a:lnTo>
                    <a:pt x="31" y="41"/>
                  </a:lnTo>
                  <a:lnTo>
                    <a:pt x="29" y="42"/>
                  </a:lnTo>
                  <a:lnTo>
                    <a:pt x="27" y="43"/>
                  </a:lnTo>
                  <a:lnTo>
                    <a:pt x="25" y="43"/>
                  </a:lnTo>
                  <a:lnTo>
                    <a:pt x="24" y="44"/>
                  </a:lnTo>
                  <a:lnTo>
                    <a:pt x="22" y="44"/>
                  </a:lnTo>
                  <a:lnTo>
                    <a:pt x="20" y="44"/>
                  </a:lnTo>
                  <a:lnTo>
                    <a:pt x="18" y="43"/>
                  </a:lnTo>
                  <a:lnTo>
                    <a:pt x="16" y="41"/>
                  </a:lnTo>
                  <a:lnTo>
                    <a:pt x="13" y="40"/>
                  </a:lnTo>
                  <a:lnTo>
                    <a:pt x="11" y="37"/>
                  </a:lnTo>
                  <a:lnTo>
                    <a:pt x="10" y="33"/>
                  </a:lnTo>
                  <a:lnTo>
                    <a:pt x="9"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2" name="Freeform 734"/>
            <p:cNvSpPr>
              <a:spLocks noChangeAspect="1"/>
            </p:cNvSpPr>
            <p:nvPr/>
          </p:nvSpPr>
          <p:spPr bwMode="auto">
            <a:xfrm>
              <a:off x="2195" y="4278"/>
              <a:ext cx="11" cy="10"/>
            </a:xfrm>
            <a:custGeom>
              <a:avLst/>
              <a:gdLst>
                <a:gd name="T0" fmla="*/ 11 w 11"/>
                <a:gd name="T1" fmla="*/ 5 h 10"/>
                <a:gd name="T2" fmla="*/ 11 w 11"/>
                <a:gd name="T3" fmla="*/ 3 h 10"/>
                <a:gd name="T4" fmla="*/ 9 w 11"/>
                <a:gd name="T5" fmla="*/ 1 h 10"/>
                <a:gd name="T6" fmla="*/ 8 w 11"/>
                <a:gd name="T7" fmla="*/ 0 h 10"/>
                <a:gd name="T8" fmla="*/ 6 w 11"/>
                <a:gd name="T9" fmla="*/ 0 h 10"/>
                <a:gd name="T10" fmla="*/ 4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4 w 11"/>
                <a:gd name="T23" fmla="*/ 10 h 10"/>
                <a:gd name="T24" fmla="*/ 6 w 11"/>
                <a:gd name="T25" fmla="*/ 10 h 10"/>
                <a:gd name="T26" fmla="*/ 8 w 11"/>
                <a:gd name="T27" fmla="*/ 10 h 10"/>
                <a:gd name="T28" fmla="*/ 9 w 11"/>
                <a:gd name="T29" fmla="*/ 9 h 10"/>
                <a:gd name="T30" fmla="*/ 11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1" y="3"/>
                  </a:lnTo>
                  <a:lnTo>
                    <a:pt x="9" y="1"/>
                  </a:lnTo>
                  <a:lnTo>
                    <a:pt x="8" y="0"/>
                  </a:lnTo>
                  <a:lnTo>
                    <a:pt x="6" y="0"/>
                  </a:lnTo>
                  <a:lnTo>
                    <a:pt x="4" y="0"/>
                  </a:lnTo>
                  <a:lnTo>
                    <a:pt x="2" y="1"/>
                  </a:lnTo>
                  <a:lnTo>
                    <a:pt x="1" y="3"/>
                  </a:lnTo>
                  <a:lnTo>
                    <a:pt x="0" y="5"/>
                  </a:lnTo>
                  <a:lnTo>
                    <a:pt x="1" y="7"/>
                  </a:lnTo>
                  <a:lnTo>
                    <a:pt x="2" y="9"/>
                  </a:lnTo>
                  <a:lnTo>
                    <a:pt x="4" y="10"/>
                  </a:lnTo>
                  <a:lnTo>
                    <a:pt x="6" y="10"/>
                  </a:lnTo>
                  <a:lnTo>
                    <a:pt x="8" y="10"/>
                  </a:lnTo>
                  <a:lnTo>
                    <a:pt x="9" y="9"/>
                  </a:lnTo>
                  <a:lnTo>
                    <a:pt x="11"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3" name="Freeform 735"/>
            <p:cNvSpPr>
              <a:spLocks noChangeAspect="1" noEditPoints="1"/>
            </p:cNvSpPr>
            <p:nvPr/>
          </p:nvSpPr>
          <p:spPr bwMode="auto">
            <a:xfrm>
              <a:off x="2219" y="4243"/>
              <a:ext cx="45" cy="46"/>
            </a:xfrm>
            <a:custGeom>
              <a:avLst/>
              <a:gdLst>
                <a:gd name="T0" fmla="*/ 29 w 45"/>
                <a:gd name="T1" fmla="*/ 40 h 46"/>
                <a:gd name="T2" fmla="*/ 33 w 45"/>
                <a:gd name="T3" fmla="*/ 45 h 46"/>
                <a:gd name="T4" fmla="*/ 37 w 45"/>
                <a:gd name="T5" fmla="*/ 46 h 46"/>
                <a:gd name="T6" fmla="*/ 40 w 45"/>
                <a:gd name="T7" fmla="*/ 45 h 46"/>
                <a:gd name="T8" fmla="*/ 43 w 45"/>
                <a:gd name="T9" fmla="*/ 43 h 46"/>
                <a:gd name="T10" fmla="*/ 44 w 45"/>
                <a:gd name="T11" fmla="*/ 39 h 46"/>
                <a:gd name="T12" fmla="*/ 45 w 45"/>
                <a:gd name="T13" fmla="*/ 31 h 46"/>
                <a:gd name="T14" fmla="*/ 42 w 45"/>
                <a:gd name="T15" fmla="*/ 36 h 46"/>
                <a:gd name="T16" fmla="*/ 41 w 45"/>
                <a:gd name="T17" fmla="*/ 42 h 46"/>
                <a:gd name="T18" fmla="*/ 39 w 45"/>
                <a:gd name="T19" fmla="*/ 43 h 46"/>
                <a:gd name="T20" fmla="*/ 36 w 45"/>
                <a:gd name="T21" fmla="*/ 40 h 46"/>
                <a:gd name="T22" fmla="*/ 35 w 45"/>
                <a:gd name="T23" fmla="*/ 38 h 46"/>
                <a:gd name="T24" fmla="*/ 35 w 45"/>
                <a:gd name="T25" fmla="*/ 15 h 46"/>
                <a:gd name="T26" fmla="*/ 33 w 45"/>
                <a:gd name="T27" fmla="*/ 9 h 46"/>
                <a:gd name="T28" fmla="*/ 28 w 45"/>
                <a:gd name="T29" fmla="*/ 3 h 46"/>
                <a:gd name="T30" fmla="*/ 21 w 45"/>
                <a:gd name="T31" fmla="*/ 1 h 46"/>
                <a:gd name="T32" fmla="*/ 15 w 45"/>
                <a:gd name="T33" fmla="*/ 1 h 46"/>
                <a:gd name="T34" fmla="*/ 9 w 45"/>
                <a:gd name="T35" fmla="*/ 2 h 46"/>
                <a:gd name="T36" fmla="*/ 5 w 45"/>
                <a:gd name="T37" fmla="*/ 5 h 46"/>
                <a:gd name="T38" fmla="*/ 3 w 45"/>
                <a:gd name="T39" fmla="*/ 9 h 46"/>
                <a:gd name="T40" fmla="*/ 3 w 45"/>
                <a:gd name="T41" fmla="*/ 14 h 46"/>
                <a:gd name="T42" fmla="*/ 5 w 45"/>
                <a:gd name="T43" fmla="*/ 16 h 46"/>
                <a:gd name="T44" fmla="*/ 9 w 45"/>
                <a:gd name="T45" fmla="*/ 16 h 46"/>
                <a:gd name="T46" fmla="*/ 12 w 45"/>
                <a:gd name="T47" fmla="*/ 14 h 46"/>
                <a:gd name="T48" fmla="*/ 12 w 45"/>
                <a:gd name="T49" fmla="*/ 11 h 46"/>
                <a:gd name="T50" fmla="*/ 9 w 45"/>
                <a:gd name="T51" fmla="*/ 8 h 46"/>
                <a:gd name="T52" fmla="*/ 9 w 45"/>
                <a:gd name="T53" fmla="*/ 5 h 46"/>
                <a:gd name="T54" fmla="*/ 15 w 45"/>
                <a:gd name="T55" fmla="*/ 3 h 46"/>
                <a:gd name="T56" fmla="*/ 19 w 45"/>
                <a:gd name="T57" fmla="*/ 3 h 46"/>
                <a:gd name="T58" fmla="*/ 23 w 45"/>
                <a:gd name="T59" fmla="*/ 4 h 46"/>
                <a:gd name="T60" fmla="*/ 26 w 45"/>
                <a:gd name="T61" fmla="*/ 7 h 46"/>
                <a:gd name="T62" fmla="*/ 28 w 45"/>
                <a:gd name="T63" fmla="*/ 12 h 46"/>
                <a:gd name="T64" fmla="*/ 28 w 45"/>
                <a:gd name="T65" fmla="*/ 19 h 46"/>
                <a:gd name="T66" fmla="*/ 10 w 45"/>
                <a:gd name="T67" fmla="*/ 23 h 46"/>
                <a:gd name="T68" fmla="*/ 2 w 45"/>
                <a:gd name="T69" fmla="*/ 29 h 46"/>
                <a:gd name="T70" fmla="*/ 0 w 45"/>
                <a:gd name="T71" fmla="*/ 36 h 46"/>
                <a:gd name="T72" fmla="*/ 5 w 45"/>
                <a:gd name="T73" fmla="*/ 44 h 46"/>
                <a:gd name="T74" fmla="*/ 16 w 45"/>
                <a:gd name="T75" fmla="*/ 46 h 46"/>
                <a:gd name="T76" fmla="*/ 24 w 45"/>
                <a:gd name="T77" fmla="*/ 44 h 46"/>
                <a:gd name="T78" fmla="*/ 29 w 45"/>
                <a:gd name="T79" fmla="*/ 38 h 46"/>
                <a:gd name="T80" fmla="*/ 28 w 45"/>
                <a:gd name="T81" fmla="*/ 31 h 46"/>
                <a:gd name="T82" fmla="*/ 27 w 45"/>
                <a:gd name="T83" fmla="*/ 37 h 46"/>
                <a:gd name="T84" fmla="*/ 24 w 45"/>
                <a:gd name="T85" fmla="*/ 41 h 46"/>
                <a:gd name="T86" fmla="*/ 20 w 45"/>
                <a:gd name="T87" fmla="*/ 43 h 46"/>
                <a:gd name="T88" fmla="*/ 16 w 45"/>
                <a:gd name="T89" fmla="*/ 44 h 46"/>
                <a:gd name="T90" fmla="*/ 10 w 45"/>
                <a:gd name="T91" fmla="*/ 42 h 46"/>
                <a:gd name="T92" fmla="*/ 7 w 45"/>
                <a:gd name="T93" fmla="*/ 36 h 46"/>
                <a:gd name="T94" fmla="*/ 12 w 45"/>
                <a:gd name="T95" fmla="*/ 27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8"/>
                  </a:moveTo>
                  <a:lnTo>
                    <a:pt x="29" y="40"/>
                  </a:lnTo>
                  <a:lnTo>
                    <a:pt x="31" y="43"/>
                  </a:lnTo>
                  <a:lnTo>
                    <a:pt x="33" y="45"/>
                  </a:lnTo>
                  <a:lnTo>
                    <a:pt x="37" y="46"/>
                  </a:lnTo>
                  <a:lnTo>
                    <a:pt x="37" y="46"/>
                  </a:lnTo>
                  <a:lnTo>
                    <a:pt x="39" y="45"/>
                  </a:lnTo>
                  <a:lnTo>
                    <a:pt x="40" y="45"/>
                  </a:lnTo>
                  <a:lnTo>
                    <a:pt x="41" y="44"/>
                  </a:lnTo>
                  <a:lnTo>
                    <a:pt x="43" y="43"/>
                  </a:lnTo>
                  <a:lnTo>
                    <a:pt x="44" y="41"/>
                  </a:lnTo>
                  <a:lnTo>
                    <a:pt x="44" y="39"/>
                  </a:lnTo>
                  <a:lnTo>
                    <a:pt x="45" y="36"/>
                  </a:lnTo>
                  <a:lnTo>
                    <a:pt x="45" y="31"/>
                  </a:lnTo>
                  <a:lnTo>
                    <a:pt x="42" y="31"/>
                  </a:lnTo>
                  <a:lnTo>
                    <a:pt x="42" y="36"/>
                  </a:lnTo>
                  <a:lnTo>
                    <a:pt x="42" y="40"/>
                  </a:lnTo>
                  <a:lnTo>
                    <a:pt x="41" y="42"/>
                  </a:lnTo>
                  <a:lnTo>
                    <a:pt x="40" y="42"/>
                  </a:lnTo>
                  <a:lnTo>
                    <a:pt x="39" y="43"/>
                  </a:lnTo>
                  <a:lnTo>
                    <a:pt x="37" y="42"/>
                  </a:lnTo>
                  <a:lnTo>
                    <a:pt x="36" y="40"/>
                  </a:lnTo>
                  <a:lnTo>
                    <a:pt x="35" y="39"/>
                  </a:lnTo>
                  <a:lnTo>
                    <a:pt x="35" y="38"/>
                  </a:lnTo>
                  <a:lnTo>
                    <a:pt x="35" y="18"/>
                  </a:lnTo>
                  <a:lnTo>
                    <a:pt x="35" y="15"/>
                  </a:lnTo>
                  <a:lnTo>
                    <a:pt x="34" y="12"/>
                  </a:lnTo>
                  <a:lnTo>
                    <a:pt x="33" y="9"/>
                  </a:lnTo>
                  <a:lnTo>
                    <a:pt x="31" y="6"/>
                  </a:lnTo>
                  <a:lnTo>
                    <a:pt x="28" y="3"/>
                  </a:lnTo>
                  <a:lnTo>
                    <a:pt x="25" y="2"/>
                  </a:lnTo>
                  <a:lnTo>
                    <a:pt x="21" y="1"/>
                  </a:lnTo>
                  <a:lnTo>
                    <a:pt x="18" y="0"/>
                  </a:lnTo>
                  <a:lnTo>
                    <a:pt x="15" y="1"/>
                  </a:lnTo>
                  <a:lnTo>
                    <a:pt x="12" y="1"/>
                  </a:lnTo>
                  <a:lnTo>
                    <a:pt x="9" y="2"/>
                  </a:lnTo>
                  <a:lnTo>
                    <a:pt x="7" y="4"/>
                  </a:lnTo>
                  <a:lnTo>
                    <a:pt x="5" y="5"/>
                  </a:lnTo>
                  <a:lnTo>
                    <a:pt x="4" y="7"/>
                  </a:lnTo>
                  <a:lnTo>
                    <a:pt x="3" y="9"/>
                  </a:lnTo>
                  <a:lnTo>
                    <a:pt x="3" y="12"/>
                  </a:lnTo>
                  <a:lnTo>
                    <a:pt x="3" y="14"/>
                  </a:lnTo>
                  <a:lnTo>
                    <a:pt x="4" y="15"/>
                  </a:lnTo>
                  <a:lnTo>
                    <a:pt x="5" y="16"/>
                  </a:lnTo>
                  <a:lnTo>
                    <a:pt x="7" y="16"/>
                  </a:lnTo>
                  <a:lnTo>
                    <a:pt x="9" y="16"/>
                  </a:lnTo>
                  <a:lnTo>
                    <a:pt x="11" y="15"/>
                  </a:lnTo>
                  <a:lnTo>
                    <a:pt x="12" y="14"/>
                  </a:lnTo>
                  <a:lnTo>
                    <a:pt x="12" y="12"/>
                  </a:lnTo>
                  <a:lnTo>
                    <a:pt x="12" y="11"/>
                  </a:lnTo>
                  <a:lnTo>
                    <a:pt x="11" y="9"/>
                  </a:lnTo>
                  <a:lnTo>
                    <a:pt x="9" y="8"/>
                  </a:lnTo>
                  <a:lnTo>
                    <a:pt x="7" y="7"/>
                  </a:lnTo>
                  <a:lnTo>
                    <a:pt x="9" y="5"/>
                  </a:lnTo>
                  <a:lnTo>
                    <a:pt x="12" y="4"/>
                  </a:lnTo>
                  <a:lnTo>
                    <a:pt x="15" y="3"/>
                  </a:lnTo>
                  <a:lnTo>
                    <a:pt x="18" y="3"/>
                  </a:lnTo>
                  <a:lnTo>
                    <a:pt x="19" y="3"/>
                  </a:lnTo>
                  <a:lnTo>
                    <a:pt x="21" y="3"/>
                  </a:lnTo>
                  <a:lnTo>
                    <a:pt x="23" y="4"/>
                  </a:lnTo>
                  <a:lnTo>
                    <a:pt x="25" y="6"/>
                  </a:lnTo>
                  <a:lnTo>
                    <a:pt x="26" y="7"/>
                  </a:lnTo>
                  <a:lnTo>
                    <a:pt x="27" y="10"/>
                  </a:lnTo>
                  <a:lnTo>
                    <a:pt x="28" y="12"/>
                  </a:lnTo>
                  <a:lnTo>
                    <a:pt x="28" y="15"/>
                  </a:lnTo>
                  <a:lnTo>
                    <a:pt x="28" y="19"/>
                  </a:lnTo>
                  <a:lnTo>
                    <a:pt x="19" y="20"/>
                  </a:lnTo>
                  <a:lnTo>
                    <a:pt x="10" y="23"/>
                  </a:lnTo>
                  <a:lnTo>
                    <a:pt x="5" y="26"/>
                  </a:lnTo>
                  <a:lnTo>
                    <a:pt x="2" y="29"/>
                  </a:lnTo>
                  <a:lnTo>
                    <a:pt x="0" y="32"/>
                  </a:lnTo>
                  <a:lnTo>
                    <a:pt x="0" y="36"/>
                  </a:lnTo>
                  <a:lnTo>
                    <a:pt x="1" y="41"/>
                  </a:lnTo>
                  <a:lnTo>
                    <a:pt x="5" y="44"/>
                  </a:lnTo>
                  <a:lnTo>
                    <a:pt x="11" y="46"/>
                  </a:lnTo>
                  <a:lnTo>
                    <a:pt x="16" y="46"/>
                  </a:lnTo>
                  <a:lnTo>
                    <a:pt x="20" y="46"/>
                  </a:lnTo>
                  <a:lnTo>
                    <a:pt x="24" y="44"/>
                  </a:lnTo>
                  <a:lnTo>
                    <a:pt x="27" y="41"/>
                  </a:lnTo>
                  <a:lnTo>
                    <a:pt x="29" y="38"/>
                  </a:lnTo>
                  <a:close/>
                  <a:moveTo>
                    <a:pt x="28" y="21"/>
                  </a:moveTo>
                  <a:lnTo>
                    <a:pt x="28" y="31"/>
                  </a:lnTo>
                  <a:lnTo>
                    <a:pt x="28" y="34"/>
                  </a:lnTo>
                  <a:lnTo>
                    <a:pt x="27" y="37"/>
                  </a:lnTo>
                  <a:lnTo>
                    <a:pt x="26" y="39"/>
                  </a:lnTo>
                  <a:lnTo>
                    <a:pt x="24" y="41"/>
                  </a:lnTo>
                  <a:lnTo>
                    <a:pt x="22" y="42"/>
                  </a:lnTo>
                  <a:lnTo>
                    <a:pt x="20" y="43"/>
                  </a:lnTo>
                  <a:lnTo>
                    <a:pt x="18" y="44"/>
                  </a:lnTo>
                  <a:lnTo>
                    <a:pt x="16" y="44"/>
                  </a:lnTo>
                  <a:lnTo>
                    <a:pt x="13" y="43"/>
                  </a:lnTo>
                  <a:lnTo>
                    <a:pt x="10" y="42"/>
                  </a:lnTo>
                  <a:lnTo>
                    <a:pt x="8" y="39"/>
                  </a:lnTo>
                  <a:lnTo>
                    <a:pt x="7" y="36"/>
                  </a:lnTo>
                  <a:lnTo>
                    <a:pt x="8" y="31"/>
                  </a:lnTo>
                  <a:lnTo>
                    <a:pt x="12" y="27"/>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4" name="Freeform 736"/>
            <p:cNvSpPr>
              <a:spLocks noChangeAspect="1"/>
            </p:cNvSpPr>
            <p:nvPr/>
          </p:nvSpPr>
          <p:spPr bwMode="auto">
            <a:xfrm>
              <a:off x="2268" y="4244"/>
              <a:ext cx="50" cy="44"/>
            </a:xfrm>
            <a:custGeom>
              <a:avLst/>
              <a:gdLst>
                <a:gd name="T0" fmla="*/ 7 w 50"/>
                <a:gd name="T1" fmla="*/ 37 h 44"/>
                <a:gd name="T2" fmla="*/ 6 w 50"/>
                <a:gd name="T3" fmla="*/ 40 h 44"/>
                <a:gd name="T4" fmla="*/ 0 w 50"/>
                <a:gd name="T5" fmla="*/ 41 h 44"/>
                <a:gd name="T6" fmla="*/ 2 w 50"/>
                <a:gd name="T7" fmla="*/ 44 h 44"/>
                <a:gd name="T8" fmla="*/ 8 w 50"/>
                <a:gd name="T9" fmla="*/ 44 h 44"/>
                <a:gd name="T10" fmla="*/ 13 w 50"/>
                <a:gd name="T11" fmla="*/ 44 h 44"/>
                <a:gd name="T12" fmla="*/ 19 w 50"/>
                <a:gd name="T13" fmla="*/ 44 h 44"/>
                <a:gd name="T14" fmla="*/ 22 w 50"/>
                <a:gd name="T15" fmla="*/ 41 h 44"/>
                <a:gd name="T16" fmla="*/ 16 w 50"/>
                <a:gd name="T17" fmla="*/ 40 h 44"/>
                <a:gd name="T18" fmla="*/ 14 w 50"/>
                <a:gd name="T19" fmla="*/ 37 h 44"/>
                <a:gd name="T20" fmla="*/ 16 w 50"/>
                <a:gd name="T21" fmla="*/ 11 h 44"/>
                <a:gd name="T22" fmla="*/ 23 w 50"/>
                <a:gd name="T23" fmla="*/ 3 h 44"/>
                <a:gd name="T24" fmla="*/ 30 w 50"/>
                <a:gd name="T25" fmla="*/ 3 h 44"/>
                <a:gd name="T26" fmla="*/ 33 w 50"/>
                <a:gd name="T27" fmla="*/ 4 h 44"/>
                <a:gd name="T28" fmla="*/ 34 w 50"/>
                <a:gd name="T29" fmla="*/ 7 h 44"/>
                <a:gd name="T30" fmla="*/ 35 w 50"/>
                <a:gd name="T31" fmla="*/ 11 h 44"/>
                <a:gd name="T32" fmla="*/ 35 w 50"/>
                <a:gd name="T33" fmla="*/ 37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3 h 44"/>
                <a:gd name="T54" fmla="*/ 41 w 50"/>
                <a:gd name="T55" fmla="*/ 6 h 44"/>
                <a:gd name="T56" fmla="*/ 37 w 50"/>
                <a:gd name="T57" fmla="*/ 2 h 44"/>
                <a:gd name="T58" fmla="*/ 32 w 50"/>
                <a:gd name="T59" fmla="*/ 0 h 44"/>
                <a:gd name="T60" fmla="*/ 23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0"/>
                  </a:lnTo>
                  <a:lnTo>
                    <a:pt x="4" y="41"/>
                  </a:lnTo>
                  <a:lnTo>
                    <a:pt x="0" y="41"/>
                  </a:lnTo>
                  <a:lnTo>
                    <a:pt x="0" y="44"/>
                  </a:lnTo>
                  <a:lnTo>
                    <a:pt x="2" y="44"/>
                  </a:lnTo>
                  <a:lnTo>
                    <a:pt x="6" y="44"/>
                  </a:lnTo>
                  <a:lnTo>
                    <a:pt x="8" y="44"/>
                  </a:lnTo>
                  <a:lnTo>
                    <a:pt x="11" y="44"/>
                  </a:lnTo>
                  <a:lnTo>
                    <a:pt x="13" y="44"/>
                  </a:lnTo>
                  <a:lnTo>
                    <a:pt x="16" y="44"/>
                  </a:lnTo>
                  <a:lnTo>
                    <a:pt x="19" y="44"/>
                  </a:lnTo>
                  <a:lnTo>
                    <a:pt x="22" y="44"/>
                  </a:lnTo>
                  <a:lnTo>
                    <a:pt x="22" y="41"/>
                  </a:lnTo>
                  <a:lnTo>
                    <a:pt x="18" y="41"/>
                  </a:lnTo>
                  <a:lnTo>
                    <a:pt x="16" y="40"/>
                  </a:lnTo>
                  <a:lnTo>
                    <a:pt x="15" y="39"/>
                  </a:lnTo>
                  <a:lnTo>
                    <a:pt x="14" y="37"/>
                  </a:lnTo>
                  <a:lnTo>
                    <a:pt x="14" y="18"/>
                  </a:lnTo>
                  <a:lnTo>
                    <a:pt x="16" y="11"/>
                  </a:lnTo>
                  <a:lnTo>
                    <a:pt x="19" y="6"/>
                  </a:lnTo>
                  <a:lnTo>
                    <a:pt x="23" y="3"/>
                  </a:lnTo>
                  <a:lnTo>
                    <a:pt x="28" y="2"/>
                  </a:lnTo>
                  <a:lnTo>
                    <a:pt x="30" y="3"/>
                  </a:lnTo>
                  <a:lnTo>
                    <a:pt x="32" y="3"/>
                  </a:lnTo>
                  <a:lnTo>
                    <a:pt x="33" y="4"/>
                  </a:lnTo>
                  <a:lnTo>
                    <a:pt x="34" y="6"/>
                  </a:lnTo>
                  <a:lnTo>
                    <a:pt x="34" y="7"/>
                  </a:lnTo>
                  <a:lnTo>
                    <a:pt x="35" y="9"/>
                  </a:lnTo>
                  <a:lnTo>
                    <a:pt x="35" y="11"/>
                  </a:lnTo>
                  <a:lnTo>
                    <a:pt x="35" y="13"/>
                  </a:lnTo>
                  <a:lnTo>
                    <a:pt x="35" y="37"/>
                  </a:lnTo>
                  <a:lnTo>
                    <a:pt x="35" y="39"/>
                  </a:lnTo>
                  <a:lnTo>
                    <a:pt x="34" y="40"/>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3"/>
                  </a:lnTo>
                  <a:lnTo>
                    <a:pt x="42" y="10"/>
                  </a:lnTo>
                  <a:lnTo>
                    <a:pt x="41" y="6"/>
                  </a:lnTo>
                  <a:lnTo>
                    <a:pt x="39" y="4"/>
                  </a:lnTo>
                  <a:lnTo>
                    <a:pt x="37" y="2"/>
                  </a:lnTo>
                  <a:lnTo>
                    <a:pt x="35" y="1"/>
                  </a:lnTo>
                  <a:lnTo>
                    <a:pt x="32" y="0"/>
                  </a:lnTo>
                  <a:lnTo>
                    <a:pt x="28" y="0"/>
                  </a:lnTo>
                  <a:lnTo>
                    <a:pt x="23"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5" name="Freeform 737"/>
            <p:cNvSpPr>
              <a:spLocks noChangeAspect="1"/>
            </p:cNvSpPr>
            <p:nvPr/>
          </p:nvSpPr>
          <p:spPr bwMode="auto">
            <a:xfrm>
              <a:off x="2323" y="4243"/>
              <a:ext cx="38" cy="46"/>
            </a:xfrm>
            <a:custGeom>
              <a:avLst/>
              <a:gdLst>
                <a:gd name="T0" fmla="*/ 9 w 38"/>
                <a:gd name="T1" fmla="*/ 23 h 46"/>
                <a:gd name="T2" fmla="*/ 10 w 38"/>
                <a:gd name="T3" fmla="*/ 13 h 46"/>
                <a:gd name="T4" fmla="*/ 13 w 38"/>
                <a:gd name="T5" fmla="*/ 7 h 46"/>
                <a:gd name="T6" fmla="*/ 18 w 38"/>
                <a:gd name="T7" fmla="*/ 4 h 46"/>
                <a:gd name="T8" fmla="*/ 22 w 38"/>
                <a:gd name="T9" fmla="*/ 3 h 46"/>
                <a:gd name="T10" fmla="*/ 24 w 38"/>
                <a:gd name="T11" fmla="*/ 3 h 46"/>
                <a:gd name="T12" fmla="*/ 26 w 38"/>
                <a:gd name="T13" fmla="*/ 3 h 46"/>
                <a:gd name="T14" fmla="*/ 30 w 38"/>
                <a:gd name="T15" fmla="*/ 5 h 46"/>
                <a:gd name="T16" fmla="*/ 33 w 38"/>
                <a:gd name="T17" fmla="*/ 7 h 46"/>
                <a:gd name="T18" fmla="*/ 30 w 38"/>
                <a:gd name="T19" fmla="*/ 7 h 46"/>
                <a:gd name="T20" fmla="*/ 29 w 38"/>
                <a:gd name="T21" fmla="*/ 9 h 46"/>
                <a:gd name="T22" fmla="*/ 28 w 38"/>
                <a:gd name="T23" fmla="*/ 10 h 46"/>
                <a:gd name="T24" fmla="*/ 28 w 38"/>
                <a:gd name="T25" fmla="*/ 11 h 46"/>
                <a:gd name="T26" fmla="*/ 28 w 38"/>
                <a:gd name="T27" fmla="*/ 13 h 46"/>
                <a:gd name="T28" fmla="*/ 29 w 38"/>
                <a:gd name="T29" fmla="*/ 14 h 46"/>
                <a:gd name="T30" fmla="*/ 31 w 38"/>
                <a:gd name="T31" fmla="*/ 15 h 46"/>
                <a:gd name="T32" fmla="*/ 33 w 38"/>
                <a:gd name="T33" fmla="*/ 16 h 46"/>
                <a:gd name="T34" fmla="*/ 34 w 38"/>
                <a:gd name="T35" fmla="*/ 15 h 46"/>
                <a:gd name="T36" fmla="*/ 36 w 38"/>
                <a:gd name="T37" fmla="*/ 15 h 46"/>
                <a:gd name="T38" fmla="*/ 37 w 38"/>
                <a:gd name="T39" fmla="*/ 13 h 46"/>
                <a:gd name="T40" fmla="*/ 37 w 38"/>
                <a:gd name="T41" fmla="*/ 11 h 46"/>
                <a:gd name="T42" fmla="*/ 36 w 38"/>
                <a:gd name="T43" fmla="*/ 7 h 46"/>
                <a:gd name="T44" fmla="*/ 32 w 38"/>
                <a:gd name="T45" fmla="*/ 3 h 46"/>
                <a:gd name="T46" fmla="*/ 28 w 38"/>
                <a:gd name="T47" fmla="*/ 1 h 46"/>
                <a:gd name="T48" fmla="*/ 22 w 38"/>
                <a:gd name="T49" fmla="*/ 0 h 46"/>
                <a:gd name="T50" fmla="*/ 13 w 38"/>
                <a:gd name="T51" fmla="*/ 2 h 46"/>
                <a:gd name="T52" fmla="*/ 6 w 38"/>
                <a:gd name="T53" fmla="*/ 7 h 46"/>
                <a:gd name="T54" fmla="*/ 2 w 38"/>
                <a:gd name="T55" fmla="*/ 15 h 46"/>
                <a:gd name="T56" fmla="*/ 0 w 38"/>
                <a:gd name="T57" fmla="*/ 24 h 46"/>
                <a:gd name="T58" fmla="*/ 2 w 38"/>
                <a:gd name="T59" fmla="*/ 32 h 46"/>
                <a:gd name="T60" fmla="*/ 7 w 38"/>
                <a:gd name="T61" fmla="*/ 40 h 46"/>
                <a:gd name="T62" fmla="*/ 13 w 38"/>
                <a:gd name="T63" fmla="*/ 44 h 46"/>
                <a:gd name="T64" fmla="*/ 22 w 38"/>
                <a:gd name="T65" fmla="*/ 46 h 46"/>
                <a:gd name="T66" fmla="*/ 26 w 38"/>
                <a:gd name="T67" fmla="*/ 46 h 46"/>
                <a:gd name="T68" fmla="*/ 30 w 38"/>
                <a:gd name="T69" fmla="*/ 44 h 46"/>
                <a:gd name="T70" fmla="*/ 33 w 38"/>
                <a:gd name="T71" fmla="*/ 42 h 46"/>
                <a:gd name="T72" fmla="*/ 35 w 38"/>
                <a:gd name="T73" fmla="*/ 40 h 46"/>
                <a:gd name="T74" fmla="*/ 37 w 38"/>
                <a:gd name="T75" fmla="*/ 38 h 46"/>
                <a:gd name="T76" fmla="*/ 38 w 38"/>
                <a:gd name="T77" fmla="*/ 36 h 46"/>
                <a:gd name="T78" fmla="*/ 38 w 38"/>
                <a:gd name="T79" fmla="*/ 34 h 46"/>
                <a:gd name="T80" fmla="*/ 38 w 38"/>
                <a:gd name="T81" fmla="*/ 33 h 46"/>
                <a:gd name="T82" fmla="*/ 38 w 38"/>
                <a:gd name="T83" fmla="*/ 32 h 46"/>
                <a:gd name="T84" fmla="*/ 37 w 38"/>
                <a:gd name="T85" fmla="*/ 32 h 46"/>
                <a:gd name="T86" fmla="*/ 36 w 38"/>
                <a:gd name="T87" fmla="*/ 33 h 46"/>
                <a:gd name="T88" fmla="*/ 36 w 38"/>
                <a:gd name="T89" fmla="*/ 33 h 46"/>
                <a:gd name="T90" fmla="*/ 34 w 38"/>
                <a:gd name="T91" fmla="*/ 36 h 46"/>
                <a:gd name="T92" fmla="*/ 33 w 38"/>
                <a:gd name="T93" fmla="*/ 39 h 46"/>
                <a:gd name="T94" fmla="*/ 31 w 38"/>
                <a:gd name="T95" fmla="*/ 41 h 46"/>
                <a:gd name="T96" fmla="*/ 29 w 38"/>
                <a:gd name="T97" fmla="*/ 42 h 46"/>
                <a:gd name="T98" fmla="*/ 28 w 38"/>
                <a:gd name="T99" fmla="*/ 43 h 46"/>
                <a:gd name="T100" fmla="*/ 26 w 38"/>
                <a:gd name="T101" fmla="*/ 43 h 46"/>
                <a:gd name="T102" fmla="*/ 24 w 38"/>
                <a:gd name="T103" fmla="*/ 44 h 46"/>
                <a:gd name="T104" fmla="*/ 23 w 38"/>
                <a:gd name="T105" fmla="*/ 44 h 46"/>
                <a:gd name="T106" fmla="*/ 20 w 38"/>
                <a:gd name="T107" fmla="*/ 44 h 46"/>
                <a:gd name="T108" fmla="*/ 18 w 38"/>
                <a:gd name="T109" fmla="*/ 43 h 46"/>
                <a:gd name="T110" fmla="*/ 16 w 38"/>
                <a:gd name="T111" fmla="*/ 41 h 46"/>
                <a:gd name="T112" fmla="*/ 14 w 38"/>
                <a:gd name="T113" fmla="*/ 40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7"/>
                  </a:lnTo>
                  <a:lnTo>
                    <a:pt x="18" y="4"/>
                  </a:lnTo>
                  <a:lnTo>
                    <a:pt x="22" y="3"/>
                  </a:lnTo>
                  <a:lnTo>
                    <a:pt x="24" y="3"/>
                  </a:lnTo>
                  <a:lnTo>
                    <a:pt x="26" y="3"/>
                  </a:lnTo>
                  <a:lnTo>
                    <a:pt x="30" y="5"/>
                  </a:lnTo>
                  <a:lnTo>
                    <a:pt x="33" y="7"/>
                  </a:lnTo>
                  <a:lnTo>
                    <a:pt x="30" y="7"/>
                  </a:lnTo>
                  <a:lnTo>
                    <a:pt x="29" y="9"/>
                  </a:lnTo>
                  <a:lnTo>
                    <a:pt x="28" y="10"/>
                  </a:lnTo>
                  <a:lnTo>
                    <a:pt x="28" y="11"/>
                  </a:lnTo>
                  <a:lnTo>
                    <a:pt x="28" y="13"/>
                  </a:lnTo>
                  <a:lnTo>
                    <a:pt x="29" y="14"/>
                  </a:lnTo>
                  <a:lnTo>
                    <a:pt x="31" y="15"/>
                  </a:lnTo>
                  <a:lnTo>
                    <a:pt x="33" y="16"/>
                  </a:lnTo>
                  <a:lnTo>
                    <a:pt x="34" y="15"/>
                  </a:lnTo>
                  <a:lnTo>
                    <a:pt x="36" y="15"/>
                  </a:lnTo>
                  <a:lnTo>
                    <a:pt x="37" y="13"/>
                  </a:lnTo>
                  <a:lnTo>
                    <a:pt x="37" y="11"/>
                  </a:lnTo>
                  <a:lnTo>
                    <a:pt x="36" y="7"/>
                  </a:lnTo>
                  <a:lnTo>
                    <a:pt x="32" y="3"/>
                  </a:lnTo>
                  <a:lnTo>
                    <a:pt x="28" y="1"/>
                  </a:lnTo>
                  <a:lnTo>
                    <a:pt x="22" y="0"/>
                  </a:lnTo>
                  <a:lnTo>
                    <a:pt x="13" y="2"/>
                  </a:lnTo>
                  <a:lnTo>
                    <a:pt x="6" y="7"/>
                  </a:lnTo>
                  <a:lnTo>
                    <a:pt x="2" y="15"/>
                  </a:lnTo>
                  <a:lnTo>
                    <a:pt x="0" y="24"/>
                  </a:lnTo>
                  <a:lnTo>
                    <a:pt x="2" y="32"/>
                  </a:lnTo>
                  <a:lnTo>
                    <a:pt x="7" y="40"/>
                  </a:lnTo>
                  <a:lnTo>
                    <a:pt x="13" y="44"/>
                  </a:lnTo>
                  <a:lnTo>
                    <a:pt x="22" y="46"/>
                  </a:lnTo>
                  <a:lnTo>
                    <a:pt x="26" y="46"/>
                  </a:lnTo>
                  <a:lnTo>
                    <a:pt x="30" y="44"/>
                  </a:lnTo>
                  <a:lnTo>
                    <a:pt x="33" y="42"/>
                  </a:lnTo>
                  <a:lnTo>
                    <a:pt x="35" y="40"/>
                  </a:lnTo>
                  <a:lnTo>
                    <a:pt x="37" y="38"/>
                  </a:lnTo>
                  <a:lnTo>
                    <a:pt x="38" y="36"/>
                  </a:lnTo>
                  <a:lnTo>
                    <a:pt x="38" y="34"/>
                  </a:lnTo>
                  <a:lnTo>
                    <a:pt x="38" y="33"/>
                  </a:lnTo>
                  <a:lnTo>
                    <a:pt x="38" y="32"/>
                  </a:lnTo>
                  <a:lnTo>
                    <a:pt x="37" y="32"/>
                  </a:lnTo>
                  <a:lnTo>
                    <a:pt x="36" y="33"/>
                  </a:lnTo>
                  <a:lnTo>
                    <a:pt x="36" y="33"/>
                  </a:lnTo>
                  <a:lnTo>
                    <a:pt x="34" y="36"/>
                  </a:lnTo>
                  <a:lnTo>
                    <a:pt x="33" y="39"/>
                  </a:lnTo>
                  <a:lnTo>
                    <a:pt x="31" y="41"/>
                  </a:lnTo>
                  <a:lnTo>
                    <a:pt x="29" y="42"/>
                  </a:lnTo>
                  <a:lnTo>
                    <a:pt x="28" y="43"/>
                  </a:lnTo>
                  <a:lnTo>
                    <a:pt x="26" y="43"/>
                  </a:lnTo>
                  <a:lnTo>
                    <a:pt x="24" y="44"/>
                  </a:lnTo>
                  <a:lnTo>
                    <a:pt x="23" y="44"/>
                  </a:lnTo>
                  <a:lnTo>
                    <a:pt x="20" y="44"/>
                  </a:lnTo>
                  <a:lnTo>
                    <a:pt x="18" y="43"/>
                  </a:lnTo>
                  <a:lnTo>
                    <a:pt x="16" y="41"/>
                  </a:lnTo>
                  <a:lnTo>
                    <a:pt x="14" y="40"/>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6" name="Freeform 738"/>
            <p:cNvSpPr>
              <a:spLocks noChangeAspect="1"/>
            </p:cNvSpPr>
            <p:nvPr/>
          </p:nvSpPr>
          <p:spPr bwMode="auto">
            <a:xfrm>
              <a:off x="2365" y="4219"/>
              <a:ext cx="50" cy="69"/>
            </a:xfrm>
            <a:custGeom>
              <a:avLst/>
              <a:gdLst>
                <a:gd name="T0" fmla="*/ 7 w 50"/>
                <a:gd name="T1" fmla="*/ 64 h 69"/>
                <a:gd name="T2" fmla="*/ 4 w 50"/>
                <a:gd name="T3" fmla="*/ 66 h 69"/>
                <a:gd name="T4" fmla="*/ 0 w 50"/>
                <a:gd name="T5" fmla="*/ 69 h 69"/>
                <a:gd name="T6" fmla="*/ 6 w 50"/>
                <a:gd name="T7" fmla="*/ 69 h 69"/>
                <a:gd name="T8" fmla="*/ 11 w 50"/>
                <a:gd name="T9" fmla="*/ 69 h 69"/>
                <a:gd name="T10" fmla="*/ 16 w 50"/>
                <a:gd name="T11" fmla="*/ 69 h 69"/>
                <a:gd name="T12" fmla="*/ 22 w 50"/>
                <a:gd name="T13" fmla="*/ 69 h 69"/>
                <a:gd name="T14" fmla="*/ 18 w 50"/>
                <a:gd name="T15" fmla="*/ 66 h 69"/>
                <a:gd name="T16" fmla="*/ 15 w 50"/>
                <a:gd name="T17" fmla="*/ 64 h 69"/>
                <a:gd name="T18" fmla="*/ 14 w 50"/>
                <a:gd name="T19" fmla="*/ 43 h 69"/>
                <a:gd name="T20" fmla="*/ 19 w 50"/>
                <a:gd name="T21" fmla="*/ 31 h 69"/>
                <a:gd name="T22" fmla="*/ 28 w 50"/>
                <a:gd name="T23" fmla="*/ 27 h 69"/>
                <a:gd name="T24" fmla="*/ 32 w 50"/>
                <a:gd name="T25" fmla="*/ 28 h 69"/>
                <a:gd name="T26" fmla="*/ 34 w 50"/>
                <a:gd name="T27" fmla="*/ 31 h 69"/>
                <a:gd name="T28" fmla="*/ 35 w 50"/>
                <a:gd name="T29" fmla="*/ 34 h 69"/>
                <a:gd name="T30" fmla="*/ 35 w 50"/>
                <a:gd name="T31" fmla="*/ 38 h 69"/>
                <a:gd name="T32" fmla="*/ 35 w 50"/>
                <a:gd name="T33" fmla="*/ 64 h 69"/>
                <a:gd name="T34" fmla="*/ 31 w 50"/>
                <a:gd name="T35" fmla="*/ 66 h 69"/>
                <a:gd name="T36" fmla="*/ 27 w 50"/>
                <a:gd name="T37" fmla="*/ 69 h 69"/>
                <a:gd name="T38" fmla="*/ 33 w 50"/>
                <a:gd name="T39" fmla="*/ 69 h 69"/>
                <a:gd name="T40" fmla="*/ 39 w 50"/>
                <a:gd name="T41" fmla="*/ 69 h 69"/>
                <a:gd name="T42" fmla="*/ 44 w 50"/>
                <a:gd name="T43" fmla="*/ 69 h 69"/>
                <a:gd name="T44" fmla="*/ 50 w 50"/>
                <a:gd name="T45" fmla="*/ 69 h 69"/>
                <a:gd name="T46" fmla="*/ 46 w 50"/>
                <a:gd name="T47" fmla="*/ 66 h 69"/>
                <a:gd name="T48" fmla="*/ 42 w 50"/>
                <a:gd name="T49" fmla="*/ 65 h 69"/>
                <a:gd name="T50" fmla="*/ 42 w 50"/>
                <a:gd name="T51" fmla="*/ 44 h 69"/>
                <a:gd name="T52" fmla="*/ 42 w 50"/>
                <a:gd name="T53" fmla="*/ 35 h 69"/>
                <a:gd name="T54" fmla="*/ 39 w 50"/>
                <a:gd name="T55" fmla="*/ 29 h 69"/>
                <a:gd name="T56" fmla="*/ 35 w 50"/>
                <a:gd name="T57" fmla="*/ 26 h 69"/>
                <a:gd name="T58" fmla="*/ 28 w 50"/>
                <a:gd name="T59" fmla="*/ 25 h 69"/>
                <a:gd name="T60" fmla="*/ 19 w 50"/>
                <a:gd name="T61" fmla="*/ 29 h 69"/>
                <a:gd name="T62" fmla="*/ 14 w 50"/>
                <a:gd name="T63" fmla="*/ 35 h 69"/>
                <a:gd name="T64" fmla="*/ 0 w 50"/>
                <a:gd name="T65" fmla="*/ 1 h 69"/>
                <a:gd name="T66" fmla="*/ 2 w 50"/>
                <a:gd name="T67" fmla="*/ 4 h 69"/>
                <a:gd name="T68" fmla="*/ 5 w 50"/>
                <a:gd name="T69" fmla="*/ 5 h 69"/>
                <a:gd name="T70" fmla="*/ 7 w 50"/>
                <a:gd name="T71" fmla="*/ 6 h 69"/>
                <a:gd name="T72" fmla="*/ 7 w 50"/>
                <a:gd name="T73" fmla="*/ 8 h 69"/>
                <a:gd name="T74" fmla="*/ 7 w 50"/>
                <a:gd name="T75"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7" y="62"/>
                  </a:moveTo>
                  <a:lnTo>
                    <a:pt x="7" y="64"/>
                  </a:lnTo>
                  <a:lnTo>
                    <a:pt x="6" y="65"/>
                  </a:lnTo>
                  <a:lnTo>
                    <a:pt x="4" y="66"/>
                  </a:lnTo>
                  <a:lnTo>
                    <a:pt x="0" y="66"/>
                  </a:lnTo>
                  <a:lnTo>
                    <a:pt x="0" y="69"/>
                  </a:lnTo>
                  <a:lnTo>
                    <a:pt x="2" y="69"/>
                  </a:lnTo>
                  <a:lnTo>
                    <a:pt x="6" y="69"/>
                  </a:lnTo>
                  <a:lnTo>
                    <a:pt x="8" y="69"/>
                  </a:lnTo>
                  <a:lnTo>
                    <a:pt x="11" y="69"/>
                  </a:lnTo>
                  <a:lnTo>
                    <a:pt x="13" y="69"/>
                  </a:lnTo>
                  <a:lnTo>
                    <a:pt x="16" y="69"/>
                  </a:lnTo>
                  <a:lnTo>
                    <a:pt x="19" y="69"/>
                  </a:lnTo>
                  <a:lnTo>
                    <a:pt x="22" y="69"/>
                  </a:lnTo>
                  <a:lnTo>
                    <a:pt x="22" y="66"/>
                  </a:lnTo>
                  <a:lnTo>
                    <a:pt x="18" y="66"/>
                  </a:lnTo>
                  <a:lnTo>
                    <a:pt x="16" y="65"/>
                  </a:lnTo>
                  <a:lnTo>
                    <a:pt x="15" y="64"/>
                  </a:lnTo>
                  <a:lnTo>
                    <a:pt x="14" y="62"/>
                  </a:lnTo>
                  <a:lnTo>
                    <a:pt x="14" y="43"/>
                  </a:lnTo>
                  <a:lnTo>
                    <a:pt x="15" y="36"/>
                  </a:lnTo>
                  <a:lnTo>
                    <a:pt x="19" y="31"/>
                  </a:lnTo>
                  <a:lnTo>
                    <a:pt x="23" y="28"/>
                  </a:lnTo>
                  <a:lnTo>
                    <a:pt x="28" y="27"/>
                  </a:lnTo>
                  <a:lnTo>
                    <a:pt x="30" y="28"/>
                  </a:lnTo>
                  <a:lnTo>
                    <a:pt x="32" y="28"/>
                  </a:lnTo>
                  <a:lnTo>
                    <a:pt x="33" y="29"/>
                  </a:lnTo>
                  <a:lnTo>
                    <a:pt x="34" y="31"/>
                  </a:lnTo>
                  <a:lnTo>
                    <a:pt x="34" y="32"/>
                  </a:lnTo>
                  <a:lnTo>
                    <a:pt x="35" y="34"/>
                  </a:lnTo>
                  <a:lnTo>
                    <a:pt x="35" y="36"/>
                  </a:lnTo>
                  <a:lnTo>
                    <a:pt x="35" y="38"/>
                  </a:lnTo>
                  <a:lnTo>
                    <a:pt x="35" y="62"/>
                  </a:lnTo>
                  <a:lnTo>
                    <a:pt x="35" y="64"/>
                  </a:lnTo>
                  <a:lnTo>
                    <a:pt x="34" y="65"/>
                  </a:lnTo>
                  <a:lnTo>
                    <a:pt x="31" y="66"/>
                  </a:lnTo>
                  <a:lnTo>
                    <a:pt x="27" y="66"/>
                  </a:lnTo>
                  <a:lnTo>
                    <a:pt x="27" y="69"/>
                  </a:lnTo>
                  <a:lnTo>
                    <a:pt x="30" y="69"/>
                  </a:lnTo>
                  <a:lnTo>
                    <a:pt x="33" y="69"/>
                  </a:lnTo>
                  <a:lnTo>
                    <a:pt x="36" y="69"/>
                  </a:lnTo>
                  <a:lnTo>
                    <a:pt x="39" y="69"/>
                  </a:lnTo>
                  <a:lnTo>
                    <a:pt x="41" y="69"/>
                  </a:lnTo>
                  <a:lnTo>
                    <a:pt x="44" y="69"/>
                  </a:lnTo>
                  <a:lnTo>
                    <a:pt x="47" y="69"/>
                  </a:lnTo>
                  <a:lnTo>
                    <a:pt x="50" y="69"/>
                  </a:lnTo>
                  <a:lnTo>
                    <a:pt x="50" y="66"/>
                  </a:lnTo>
                  <a:lnTo>
                    <a:pt x="46" y="66"/>
                  </a:lnTo>
                  <a:lnTo>
                    <a:pt x="44" y="66"/>
                  </a:lnTo>
                  <a:lnTo>
                    <a:pt x="42" y="65"/>
                  </a:lnTo>
                  <a:lnTo>
                    <a:pt x="42" y="63"/>
                  </a:lnTo>
                  <a:lnTo>
                    <a:pt x="42" y="44"/>
                  </a:lnTo>
                  <a:lnTo>
                    <a:pt x="42" y="38"/>
                  </a:lnTo>
                  <a:lnTo>
                    <a:pt x="42" y="35"/>
                  </a:lnTo>
                  <a:lnTo>
                    <a:pt x="41" y="31"/>
                  </a:lnTo>
                  <a:lnTo>
                    <a:pt x="39" y="29"/>
                  </a:lnTo>
                  <a:lnTo>
                    <a:pt x="37" y="27"/>
                  </a:lnTo>
                  <a:lnTo>
                    <a:pt x="35" y="26"/>
                  </a:lnTo>
                  <a:lnTo>
                    <a:pt x="32" y="25"/>
                  </a:lnTo>
                  <a:lnTo>
                    <a:pt x="28" y="25"/>
                  </a:lnTo>
                  <a:lnTo>
                    <a:pt x="23" y="26"/>
                  </a:lnTo>
                  <a:lnTo>
                    <a:pt x="19" y="29"/>
                  </a:lnTo>
                  <a:lnTo>
                    <a:pt x="16" y="32"/>
                  </a:lnTo>
                  <a:lnTo>
                    <a:pt x="14" y="35"/>
                  </a:lnTo>
                  <a:lnTo>
                    <a:pt x="14" y="0"/>
                  </a:lnTo>
                  <a:lnTo>
                    <a:pt x="0" y="1"/>
                  </a:lnTo>
                  <a:lnTo>
                    <a:pt x="0" y="4"/>
                  </a:lnTo>
                  <a:lnTo>
                    <a:pt x="2" y="4"/>
                  </a:lnTo>
                  <a:lnTo>
                    <a:pt x="4" y="4"/>
                  </a:lnTo>
                  <a:lnTo>
                    <a:pt x="5" y="5"/>
                  </a:lnTo>
                  <a:lnTo>
                    <a:pt x="6" y="5"/>
                  </a:lnTo>
                  <a:lnTo>
                    <a:pt x="7" y="6"/>
                  </a:lnTo>
                  <a:lnTo>
                    <a:pt x="7" y="7"/>
                  </a:lnTo>
                  <a:lnTo>
                    <a:pt x="7" y="8"/>
                  </a:lnTo>
                  <a:lnTo>
                    <a:pt x="7" y="10"/>
                  </a:lnTo>
                  <a:lnTo>
                    <a:pt x="7"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7" name="Freeform 739"/>
            <p:cNvSpPr>
              <a:spLocks noChangeAspect="1" noEditPoints="1"/>
            </p:cNvSpPr>
            <p:nvPr/>
          </p:nvSpPr>
          <p:spPr bwMode="auto">
            <a:xfrm>
              <a:off x="2420" y="4243"/>
              <a:ext cx="44" cy="46"/>
            </a:xfrm>
            <a:custGeom>
              <a:avLst/>
              <a:gdLst>
                <a:gd name="T0" fmla="*/ 44 w 44"/>
                <a:gd name="T1" fmla="*/ 24 h 46"/>
                <a:gd name="T2" fmla="*/ 43 w 44"/>
                <a:gd name="T3" fmla="*/ 19 h 46"/>
                <a:gd name="T4" fmla="*/ 42 w 44"/>
                <a:gd name="T5" fmla="*/ 15 h 46"/>
                <a:gd name="T6" fmla="*/ 40 w 44"/>
                <a:gd name="T7" fmla="*/ 11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5 h 46"/>
                <a:gd name="T24" fmla="*/ 6 w 44"/>
                <a:gd name="T25" fmla="*/ 7 h 46"/>
                <a:gd name="T26" fmla="*/ 3 w 44"/>
                <a:gd name="T27" fmla="*/ 11 h 46"/>
                <a:gd name="T28" fmla="*/ 1 w 44"/>
                <a:gd name="T29" fmla="*/ 15 h 46"/>
                <a:gd name="T30" fmla="*/ 0 w 44"/>
                <a:gd name="T31" fmla="*/ 19 h 46"/>
                <a:gd name="T32" fmla="*/ 0 w 44"/>
                <a:gd name="T33" fmla="*/ 24 h 46"/>
                <a:gd name="T34" fmla="*/ 1 w 44"/>
                <a:gd name="T35" fmla="*/ 33 h 46"/>
                <a:gd name="T36" fmla="*/ 6 w 44"/>
                <a:gd name="T37" fmla="*/ 40 h 46"/>
                <a:gd name="T38" fmla="*/ 13 w 44"/>
                <a:gd name="T39" fmla="*/ 45 h 46"/>
                <a:gd name="T40" fmla="*/ 22 w 44"/>
                <a:gd name="T41" fmla="*/ 46 h 46"/>
                <a:gd name="T42" fmla="*/ 30 w 44"/>
                <a:gd name="T43" fmla="*/ 45 h 46"/>
                <a:gd name="T44" fmla="*/ 37 w 44"/>
                <a:gd name="T45" fmla="*/ 40 h 46"/>
                <a:gd name="T46" fmla="*/ 42 w 44"/>
                <a:gd name="T47" fmla="*/ 33 h 46"/>
                <a:gd name="T48" fmla="*/ 44 w 44"/>
                <a:gd name="T49" fmla="*/ 24 h 46"/>
                <a:gd name="T50" fmla="*/ 22 w 44"/>
                <a:gd name="T51" fmla="*/ 44 h 46"/>
                <a:gd name="T52" fmla="*/ 19 w 44"/>
                <a:gd name="T53" fmla="*/ 43 h 46"/>
                <a:gd name="T54" fmla="*/ 16 w 44"/>
                <a:gd name="T55" fmla="*/ 42 h 46"/>
                <a:gd name="T56" fmla="*/ 13 w 44"/>
                <a:gd name="T57" fmla="*/ 40 h 46"/>
                <a:gd name="T58" fmla="*/ 10 w 44"/>
                <a:gd name="T59" fmla="*/ 37 h 46"/>
                <a:gd name="T60" fmla="*/ 9 w 44"/>
                <a:gd name="T61" fmla="*/ 33 h 46"/>
                <a:gd name="T62" fmla="*/ 8 w 44"/>
                <a:gd name="T63" fmla="*/ 30 h 46"/>
                <a:gd name="T64" fmla="*/ 8 w 44"/>
                <a:gd name="T65" fmla="*/ 26 h 46"/>
                <a:gd name="T66" fmla="*/ 8 w 44"/>
                <a:gd name="T67" fmla="*/ 23 h 46"/>
                <a:gd name="T68" fmla="*/ 8 w 44"/>
                <a:gd name="T69" fmla="*/ 20 h 46"/>
                <a:gd name="T70" fmla="*/ 8 w 44"/>
                <a:gd name="T71" fmla="*/ 16 h 46"/>
                <a:gd name="T72" fmla="*/ 9 w 44"/>
                <a:gd name="T73" fmla="*/ 13 h 46"/>
                <a:gd name="T74" fmla="*/ 10 w 44"/>
                <a:gd name="T75" fmla="*/ 9 h 46"/>
                <a:gd name="T76" fmla="*/ 13 w 44"/>
                <a:gd name="T77" fmla="*/ 6 h 46"/>
                <a:gd name="T78" fmla="*/ 16 w 44"/>
                <a:gd name="T79" fmla="*/ 4 h 46"/>
                <a:gd name="T80" fmla="*/ 19 w 44"/>
                <a:gd name="T81" fmla="*/ 3 h 46"/>
                <a:gd name="T82" fmla="*/ 22 w 44"/>
                <a:gd name="T83" fmla="*/ 3 h 46"/>
                <a:gd name="T84" fmla="*/ 25 w 44"/>
                <a:gd name="T85" fmla="*/ 3 h 46"/>
                <a:gd name="T86" fmla="*/ 28 w 44"/>
                <a:gd name="T87" fmla="*/ 4 h 46"/>
                <a:gd name="T88" fmla="*/ 31 w 44"/>
                <a:gd name="T89" fmla="*/ 6 h 46"/>
                <a:gd name="T90" fmla="*/ 33 w 44"/>
                <a:gd name="T91" fmla="*/ 9 h 46"/>
                <a:gd name="T92" fmla="*/ 34 w 44"/>
                <a:gd name="T93" fmla="*/ 13 h 46"/>
                <a:gd name="T94" fmla="*/ 35 w 44"/>
                <a:gd name="T95" fmla="*/ 16 h 46"/>
                <a:gd name="T96" fmla="*/ 35 w 44"/>
                <a:gd name="T97" fmla="*/ 20 h 46"/>
                <a:gd name="T98" fmla="*/ 36 w 44"/>
                <a:gd name="T99" fmla="*/ 23 h 46"/>
                <a:gd name="T100" fmla="*/ 35 w 44"/>
                <a:gd name="T101" fmla="*/ 26 h 46"/>
                <a:gd name="T102" fmla="*/ 35 w 44"/>
                <a:gd name="T103" fmla="*/ 29 h 46"/>
                <a:gd name="T104" fmla="*/ 35 w 44"/>
                <a:gd name="T105" fmla="*/ 33 h 46"/>
                <a:gd name="T106" fmla="*/ 33 w 44"/>
                <a:gd name="T107" fmla="*/ 36 h 46"/>
                <a:gd name="T108" fmla="*/ 31 w 44"/>
                <a:gd name="T109" fmla="*/ 39 h 46"/>
                <a:gd name="T110" fmla="*/ 29 w 44"/>
                <a:gd name="T111" fmla="*/ 42 h 46"/>
                <a:gd name="T112" fmla="*/ 25 w 44"/>
                <a:gd name="T113" fmla="*/ 43 h 46"/>
                <a:gd name="T114" fmla="*/ 22 w 44"/>
                <a:gd name="T115"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3" y="19"/>
                  </a:lnTo>
                  <a:lnTo>
                    <a:pt x="42" y="15"/>
                  </a:lnTo>
                  <a:lnTo>
                    <a:pt x="40" y="11"/>
                  </a:lnTo>
                  <a:lnTo>
                    <a:pt x="37" y="7"/>
                  </a:lnTo>
                  <a:lnTo>
                    <a:pt x="34" y="4"/>
                  </a:lnTo>
                  <a:lnTo>
                    <a:pt x="30" y="2"/>
                  </a:lnTo>
                  <a:lnTo>
                    <a:pt x="26" y="1"/>
                  </a:lnTo>
                  <a:lnTo>
                    <a:pt x="22" y="0"/>
                  </a:lnTo>
                  <a:lnTo>
                    <a:pt x="17" y="1"/>
                  </a:lnTo>
                  <a:lnTo>
                    <a:pt x="13" y="2"/>
                  </a:lnTo>
                  <a:lnTo>
                    <a:pt x="9" y="5"/>
                  </a:lnTo>
                  <a:lnTo>
                    <a:pt x="6" y="7"/>
                  </a:lnTo>
                  <a:lnTo>
                    <a:pt x="3" y="11"/>
                  </a:lnTo>
                  <a:lnTo>
                    <a:pt x="1" y="15"/>
                  </a:lnTo>
                  <a:lnTo>
                    <a:pt x="0" y="19"/>
                  </a:lnTo>
                  <a:lnTo>
                    <a:pt x="0" y="24"/>
                  </a:lnTo>
                  <a:lnTo>
                    <a:pt x="1" y="33"/>
                  </a:lnTo>
                  <a:lnTo>
                    <a:pt x="6" y="40"/>
                  </a:lnTo>
                  <a:lnTo>
                    <a:pt x="13" y="45"/>
                  </a:lnTo>
                  <a:lnTo>
                    <a:pt x="22" y="46"/>
                  </a:lnTo>
                  <a:lnTo>
                    <a:pt x="30" y="45"/>
                  </a:lnTo>
                  <a:lnTo>
                    <a:pt x="37" y="40"/>
                  </a:lnTo>
                  <a:lnTo>
                    <a:pt x="42" y="33"/>
                  </a:lnTo>
                  <a:lnTo>
                    <a:pt x="44" y="24"/>
                  </a:lnTo>
                  <a:close/>
                  <a:moveTo>
                    <a:pt x="22" y="44"/>
                  </a:moveTo>
                  <a:lnTo>
                    <a:pt x="19" y="43"/>
                  </a:lnTo>
                  <a:lnTo>
                    <a:pt x="16" y="42"/>
                  </a:lnTo>
                  <a:lnTo>
                    <a:pt x="13" y="40"/>
                  </a:lnTo>
                  <a:lnTo>
                    <a:pt x="10" y="37"/>
                  </a:lnTo>
                  <a:lnTo>
                    <a:pt x="9" y="33"/>
                  </a:lnTo>
                  <a:lnTo>
                    <a:pt x="8" y="30"/>
                  </a:lnTo>
                  <a:lnTo>
                    <a:pt x="8" y="26"/>
                  </a:lnTo>
                  <a:lnTo>
                    <a:pt x="8" y="23"/>
                  </a:lnTo>
                  <a:lnTo>
                    <a:pt x="8" y="20"/>
                  </a:lnTo>
                  <a:lnTo>
                    <a:pt x="8" y="16"/>
                  </a:lnTo>
                  <a:lnTo>
                    <a:pt x="9" y="13"/>
                  </a:lnTo>
                  <a:lnTo>
                    <a:pt x="10" y="9"/>
                  </a:lnTo>
                  <a:lnTo>
                    <a:pt x="13" y="6"/>
                  </a:lnTo>
                  <a:lnTo>
                    <a:pt x="16" y="4"/>
                  </a:lnTo>
                  <a:lnTo>
                    <a:pt x="19" y="3"/>
                  </a:lnTo>
                  <a:lnTo>
                    <a:pt x="22" y="3"/>
                  </a:lnTo>
                  <a:lnTo>
                    <a:pt x="25" y="3"/>
                  </a:lnTo>
                  <a:lnTo>
                    <a:pt x="28" y="4"/>
                  </a:lnTo>
                  <a:lnTo>
                    <a:pt x="31" y="6"/>
                  </a:lnTo>
                  <a:lnTo>
                    <a:pt x="33" y="9"/>
                  </a:lnTo>
                  <a:lnTo>
                    <a:pt x="34" y="13"/>
                  </a:lnTo>
                  <a:lnTo>
                    <a:pt x="35" y="16"/>
                  </a:lnTo>
                  <a:lnTo>
                    <a:pt x="35" y="20"/>
                  </a:lnTo>
                  <a:lnTo>
                    <a:pt x="36" y="23"/>
                  </a:lnTo>
                  <a:lnTo>
                    <a:pt x="35" y="26"/>
                  </a:lnTo>
                  <a:lnTo>
                    <a:pt x="35" y="29"/>
                  </a:lnTo>
                  <a:lnTo>
                    <a:pt x="35" y="33"/>
                  </a:lnTo>
                  <a:lnTo>
                    <a:pt x="33" y="36"/>
                  </a:lnTo>
                  <a:lnTo>
                    <a:pt x="31" y="39"/>
                  </a:lnTo>
                  <a:lnTo>
                    <a:pt x="29" y="42"/>
                  </a:lnTo>
                  <a:lnTo>
                    <a:pt x="25" y="43"/>
                  </a:lnTo>
                  <a:lnTo>
                    <a:pt x="22" y="4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8" name="Freeform 740"/>
            <p:cNvSpPr>
              <a:spLocks noChangeAspect="1"/>
            </p:cNvSpPr>
            <p:nvPr/>
          </p:nvSpPr>
          <p:spPr bwMode="auto">
            <a:xfrm>
              <a:off x="2469" y="4244"/>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5 w 34"/>
                <a:gd name="T11" fmla="*/ 4 h 44"/>
                <a:gd name="T12" fmla="*/ 6 w 34"/>
                <a:gd name="T13" fmla="*/ 5 h 44"/>
                <a:gd name="T14" fmla="*/ 7 w 34"/>
                <a:gd name="T15" fmla="*/ 5 h 44"/>
                <a:gd name="T16" fmla="*/ 8 w 34"/>
                <a:gd name="T17" fmla="*/ 6 h 44"/>
                <a:gd name="T18" fmla="*/ 8 w 34"/>
                <a:gd name="T19" fmla="*/ 7 h 44"/>
                <a:gd name="T20" fmla="*/ 8 w 34"/>
                <a:gd name="T21" fmla="*/ 8 h 44"/>
                <a:gd name="T22" fmla="*/ 8 w 34"/>
                <a:gd name="T23" fmla="*/ 10 h 44"/>
                <a:gd name="T24" fmla="*/ 8 w 34"/>
                <a:gd name="T25" fmla="*/ 37 h 44"/>
                <a:gd name="T26" fmla="*/ 8 w 34"/>
                <a:gd name="T27" fmla="*/ 39 h 44"/>
                <a:gd name="T28" fmla="*/ 7 w 34"/>
                <a:gd name="T29" fmla="*/ 40 h 44"/>
                <a:gd name="T30" fmla="*/ 5 w 34"/>
                <a:gd name="T31" fmla="*/ 41 h 44"/>
                <a:gd name="T32" fmla="*/ 0 w 34"/>
                <a:gd name="T33" fmla="*/ 41 h 44"/>
                <a:gd name="T34" fmla="*/ 0 w 34"/>
                <a:gd name="T35" fmla="*/ 44 h 44"/>
                <a:gd name="T36" fmla="*/ 7 w 34"/>
                <a:gd name="T37" fmla="*/ 44 h 44"/>
                <a:gd name="T38" fmla="*/ 12 w 34"/>
                <a:gd name="T39" fmla="*/ 44 h 44"/>
                <a:gd name="T40" fmla="*/ 18 w 34"/>
                <a:gd name="T41" fmla="*/ 44 h 44"/>
                <a:gd name="T42" fmla="*/ 25 w 34"/>
                <a:gd name="T43" fmla="*/ 44 h 44"/>
                <a:gd name="T44" fmla="*/ 25 w 34"/>
                <a:gd name="T45" fmla="*/ 41 h 44"/>
                <a:gd name="T46" fmla="*/ 22 w 34"/>
                <a:gd name="T47" fmla="*/ 41 h 44"/>
                <a:gd name="T48" fmla="*/ 18 w 34"/>
                <a:gd name="T49" fmla="*/ 41 h 44"/>
                <a:gd name="T50" fmla="*/ 16 w 34"/>
                <a:gd name="T51" fmla="*/ 40 h 44"/>
                <a:gd name="T52" fmla="*/ 15 w 34"/>
                <a:gd name="T53" fmla="*/ 39 h 44"/>
                <a:gd name="T54" fmla="*/ 15 w 34"/>
                <a:gd name="T55" fmla="*/ 36 h 44"/>
                <a:gd name="T56" fmla="*/ 15 w 34"/>
                <a:gd name="T57" fmla="*/ 21 h 44"/>
                <a:gd name="T58" fmla="*/ 16 w 34"/>
                <a:gd name="T59" fmla="*/ 14 h 44"/>
                <a:gd name="T60" fmla="*/ 18 w 34"/>
                <a:gd name="T61" fmla="*/ 8 h 44"/>
                <a:gd name="T62" fmla="*/ 22 w 34"/>
                <a:gd name="T63" fmla="*/ 4 h 44"/>
                <a:gd name="T64" fmla="*/ 27 w 34"/>
                <a:gd name="T65" fmla="*/ 2 h 44"/>
                <a:gd name="T66" fmla="*/ 28 w 34"/>
                <a:gd name="T67" fmla="*/ 2 h 44"/>
                <a:gd name="T68" fmla="*/ 27 w 34"/>
                <a:gd name="T69" fmla="*/ 3 h 44"/>
                <a:gd name="T70" fmla="*/ 26 w 34"/>
                <a:gd name="T71" fmla="*/ 3 h 44"/>
                <a:gd name="T72" fmla="*/ 26 w 34"/>
                <a:gd name="T73" fmla="*/ 5 h 44"/>
                <a:gd name="T74" fmla="*/ 25 w 34"/>
                <a:gd name="T75" fmla="*/ 6 h 44"/>
                <a:gd name="T76" fmla="*/ 26 w 34"/>
                <a:gd name="T77" fmla="*/ 8 h 44"/>
                <a:gd name="T78" fmla="*/ 27 w 34"/>
                <a:gd name="T79" fmla="*/ 9 h 44"/>
                <a:gd name="T80" fmla="*/ 28 w 34"/>
                <a:gd name="T81" fmla="*/ 10 h 44"/>
                <a:gd name="T82" fmla="*/ 30 w 34"/>
                <a:gd name="T83" fmla="*/ 11 h 44"/>
                <a:gd name="T84" fmla="*/ 31 w 34"/>
                <a:gd name="T85" fmla="*/ 10 h 44"/>
                <a:gd name="T86" fmla="*/ 33 w 34"/>
                <a:gd name="T87" fmla="*/ 10 h 44"/>
                <a:gd name="T88" fmla="*/ 34 w 34"/>
                <a:gd name="T89" fmla="*/ 8 h 44"/>
                <a:gd name="T90" fmla="*/ 34 w 34"/>
                <a:gd name="T91" fmla="*/ 6 h 44"/>
                <a:gd name="T92" fmla="*/ 33 w 34"/>
                <a:gd name="T93" fmla="*/ 4 h 44"/>
                <a:gd name="T94" fmla="*/ 32 w 34"/>
                <a:gd name="T95" fmla="*/ 2 h 44"/>
                <a:gd name="T96" fmla="*/ 30 w 34"/>
                <a:gd name="T97" fmla="*/ 1 h 44"/>
                <a:gd name="T98" fmla="*/ 27 w 34"/>
                <a:gd name="T99" fmla="*/ 0 h 44"/>
                <a:gd name="T100" fmla="*/ 24 w 34"/>
                <a:gd name="T101" fmla="*/ 0 h 44"/>
                <a:gd name="T102" fmla="*/ 22 w 34"/>
                <a:gd name="T103" fmla="*/ 1 h 44"/>
                <a:gd name="T104" fmla="*/ 20 w 34"/>
                <a:gd name="T105" fmla="*/ 2 h 44"/>
                <a:gd name="T106" fmla="*/ 18 w 34"/>
                <a:gd name="T107" fmla="*/ 4 h 44"/>
                <a:gd name="T108" fmla="*/ 17 w 34"/>
                <a:gd name="T109" fmla="*/ 6 h 44"/>
                <a:gd name="T110" fmla="*/ 16 w 34"/>
                <a:gd name="T111" fmla="*/ 8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5" y="4"/>
                  </a:lnTo>
                  <a:lnTo>
                    <a:pt x="6" y="5"/>
                  </a:lnTo>
                  <a:lnTo>
                    <a:pt x="7" y="5"/>
                  </a:lnTo>
                  <a:lnTo>
                    <a:pt x="8" y="6"/>
                  </a:lnTo>
                  <a:lnTo>
                    <a:pt x="8" y="7"/>
                  </a:lnTo>
                  <a:lnTo>
                    <a:pt x="8" y="8"/>
                  </a:lnTo>
                  <a:lnTo>
                    <a:pt x="8" y="10"/>
                  </a:lnTo>
                  <a:lnTo>
                    <a:pt x="8" y="37"/>
                  </a:lnTo>
                  <a:lnTo>
                    <a:pt x="8" y="39"/>
                  </a:lnTo>
                  <a:lnTo>
                    <a:pt x="7" y="40"/>
                  </a:lnTo>
                  <a:lnTo>
                    <a:pt x="5" y="41"/>
                  </a:lnTo>
                  <a:lnTo>
                    <a:pt x="0" y="41"/>
                  </a:lnTo>
                  <a:lnTo>
                    <a:pt x="0" y="44"/>
                  </a:lnTo>
                  <a:lnTo>
                    <a:pt x="7" y="44"/>
                  </a:lnTo>
                  <a:lnTo>
                    <a:pt x="12" y="44"/>
                  </a:lnTo>
                  <a:lnTo>
                    <a:pt x="18" y="44"/>
                  </a:lnTo>
                  <a:lnTo>
                    <a:pt x="25" y="44"/>
                  </a:lnTo>
                  <a:lnTo>
                    <a:pt x="25" y="41"/>
                  </a:lnTo>
                  <a:lnTo>
                    <a:pt x="22" y="41"/>
                  </a:lnTo>
                  <a:lnTo>
                    <a:pt x="18" y="41"/>
                  </a:lnTo>
                  <a:lnTo>
                    <a:pt x="16" y="40"/>
                  </a:lnTo>
                  <a:lnTo>
                    <a:pt x="15" y="39"/>
                  </a:lnTo>
                  <a:lnTo>
                    <a:pt x="15" y="36"/>
                  </a:lnTo>
                  <a:lnTo>
                    <a:pt x="15" y="21"/>
                  </a:lnTo>
                  <a:lnTo>
                    <a:pt x="16" y="14"/>
                  </a:lnTo>
                  <a:lnTo>
                    <a:pt x="18" y="8"/>
                  </a:lnTo>
                  <a:lnTo>
                    <a:pt x="22" y="4"/>
                  </a:lnTo>
                  <a:lnTo>
                    <a:pt x="27" y="2"/>
                  </a:lnTo>
                  <a:lnTo>
                    <a:pt x="28" y="2"/>
                  </a:lnTo>
                  <a:lnTo>
                    <a:pt x="27" y="3"/>
                  </a:lnTo>
                  <a:lnTo>
                    <a:pt x="26" y="3"/>
                  </a:lnTo>
                  <a:lnTo>
                    <a:pt x="26" y="5"/>
                  </a:lnTo>
                  <a:lnTo>
                    <a:pt x="25" y="6"/>
                  </a:lnTo>
                  <a:lnTo>
                    <a:pt x="26" y="8"/>
                  </a:lnTo>
                  <a:lnTo>
                    <a:pt x="27" y="9"/>
                  </a:lnTo>
                  <a:lnTo>
                    <a:pt x="28" y="10"/>
                  </a:lnTo>
                  <a:lnTo>
                    <a:pt x="30" y="11"/>
                  </a:lnTo>
                  <a:lnTo>
                    <a:pt x="31" y="10"/>
                  </a:lnTo>
                  <a:lnTo>
                    <a:pt x="33" y="10"/>
                  </a:lnTo>
                  <a:lnTo>
                    <a:pt x="34" y="8"/>
                  </a:lnTo>
                  <a:lnTo>
                    <a:pt x="34" y="6"/>
                  </a:lnTo>
                  <a:lnTo>
                    <a:pt x="33" y="4"/>
                  </a:lnTo>
                  <a:lnTo>
                    <a:pt x="32" y="2"/>
                  </a:lnTo>
                  <a:lnTo>
                    <a:pt x="30" y="1"/>
                  </a:lnTo>
                  <a:lnTo>
                    <a:pt x="27" y="0"/>
                  </a:lnTo>
                  <a:lnTo>
                    <a:pt x="24" y="0"/>
                  </a:lnTo>
                  <a:lnTo>
                    <a:pt x="22" y="1"/>
                  </a:lnTo>
                  <a:lnTo>
                    <a:pt x="20" y="2"/>
                  </a:lnTo>
                  <a:lnTo>
                    <a:pt x="18" y="4"/>
                  </a:lnTo>
                  <a:lnTo>
                    <a:pt x="17" y="6"/>
                  </a:lnTo>
                  <a:lnTo>
                    <a:pt x="16" y="8"/>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9" name="Freeform 741"/>
            <p:cNvSpPr>
              <a:spLocks noChangeAspect="1"/>
            </p:cNvSpPr>
            <p:nvPr/>
          </p:nvSpPr>
          <p:spPr bwMode="auto">
            <a:xfrm>
              <a:off x="2509" y="4243"/>
              <a:ext cx="33" cy="46"/>
            </a:xfrm>
            <a:custGeom>
              <a:avLst/>
              <a:gdLst>
                <a:gd name="T0" fmla="*/ 19 w 33"/>
                <a:gd name="T1" fmla="*/ 26 h 46"/>
                <a:gd name="T2" fmla="*/ 22 w 33"/>
                <a:gd name="T3" fmla="*/ 27 h 46"/>
                <a:gd name="T4" fmla="*/ 25 w 33"/>
                <a:gd name="T5" fmla="*/ 29 h 46"/>
                <a:gd name="T6" fmla="*/ 28 w 33"/>
                <a:gd name="T7" fmla="*/ 32 h 46"/>
                <a:gd name="T8" fmla="*/ 27 w 33"/>
                <a:gd name="T9" fmla="*/ 38 h 46"/>
                <a:gd name="T10" fmla="*/ 22 w 33"/>
                <a:gd name="T11" fmla="*/ 43 h 46"/>
                <a:gd name="T12" fmla="*/ 14 w 33"/>
                <a:gd name="T13" fmla="*/ 44 h 46"/>
                <a:gd name="T14" fmla="*/ 9 w 33"/>
                <a:gd name="T15" fmla="*/ 42 h 46"/>
                <a:gd name="T16" fmla="*/ 6 w 33"/>
                <a:gd name="T17" fmla="*/ 38 h 46"/>
                <a:gd name="T18" fmla="*/ 4 w 33"/>
                <a:gd name="T19" fmla="*/ 33 h 46"/>
                <a:gd name="T20" fmla="*/ 2 w 33"/>
                <a:gd name="T21" fmla="*/ 29 h 46"/>
                <a:gd name="T22" fmla="*/ 0 w 33"/>
                <a:gd name="T23" fmla="*/ 29 h 46"/>
                <a:gd name="T24" fmla="*/ 0 w 33"/>
                <a:gd name="T25" fmla="*/ 44 h 46"/>
                <a:gd name="T26" fmla="*/ 1 w 33"/>
                <a:gd name="T27" fmla="*/ 46 h 46"/>
                <a:gd name="T28" fmla="*/ 2 w 33"/>
                <a:gd name="T29" fmla="*/ 46 h 46"/>
                <a:gd name="T30" fmla="*/ 4 w 33"/>
                <a:gd name="T31" fmla="*/ 44 h 46"/>
                <a:gd name="T32" fmla="*/ 4 w 33"/>
                <a:gd name="T33" fmla="*/ 44 h 46"/>
                <a:gd name="T34" fmla="*/ 6 w 33"/>
                <a:gd name="T35" fmla="*/ 42 h 46"/>
                <a:gd name="T36" fmla="*/ 12 w 33"/>
                <a:gd name="T37" fmla="*/ 46 h 46"/>
                <a:gd name="T38" fmla="*/ 17 w 33"/>
                <a:gd name="T39" fmla="*/ 46 h 46"/>
                <a:gd name="T40" fmla="*/ 29 w 33"/>
                <a:gd name="T41" fmla="*/ 42 h 46"/>
                <a:gd name="T42" fmla="*/ 33 w 33"/>
                <a:gd name="T43" fmla="*/ 32 h 46"/>
                <a:gd name="T44" fmla="*/ 31 w 33"/>
                <a:gd name="T45" fmla="*/ 26 h 46"/>
                <a:gd name="T46" fmla="*/ 29 w 33"/>
                <a:gd name="T47" fmla="*/ 23 h 46"/>
                <a:gd name="T48" fmla="*/ 23 w 33"/>
                <a:gd name="T49" fmla="*/ 20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2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8 w 33"/>
                <a:gd name="T81" fmla="*/ 1 h 46"/>
                <a:gd name="T82" fmla="*/ 26 w 33"/>
                <a:gd name="T83" fmla="*/ 3 h 46"/>
                <a:gd name="T84" fmla="*/ 23 w 33"/>
                <a:gd name="T85" fmla="*/ 2 h 46"/>
                <a:gd name="T86" fmla="*/ 18 w 33"/>
                <a:gd name="T87" fmla="*/ 1 h 46"/>
                <a:gd name="T88" fmla="*/ 8 w 33"/>
                <a:gd name="T89" fmla="*/ 2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6"/>
                  </a:moveTo>
                  <a:lnTo>
                    <a:pt x="19" y="26"/>
                  </a:lnTo>
                  <a:lnTo>
                    <a:pt x="20" y="26"/>
                  </a:lnTo>
                  <a:lnTo>
                    <a:pt x="22" y="27"/>
                  </a:lnTo>
                  <a:lnTo>
                    <a:pt x="23" y="28"/>
                  </a:lnTo>
                  <a:lnTo>
                    <a:pt x="25" y="29"/>
                  </a:lnTo>
                  <a:lnTo>
                    <a:pt x="27" y="31"/>
                  </a:lnTo>
                  <a:lnTo>
                    <a:pt x="28" y="32"/>
                  </a:lnTo>
                  <a:lnTo>
                    <a:pt x="28" y="35"/>
                  </a:lnTo>
                  <a:lnTo>
                    <a:pt x="27" y="38"/>
                  </a:lnTo>
                  <a:lnTo>
                    <a:pt x="25" y="41"/>
                  </a:lnTo>
                  <a:lnTo>
                    <a:pt x="22" y="43"/>
                  </a:lnTo>
                  <a:lnTo>
                    <a:pt x="17" y="44"/>
                  </a:lnTo>
                  <a:lnTo>
                    <a:pt x="14" y="44"/>
                  </a:lnTo>
                  <a:lnTo>
                    <a:pt x="11" y="43"/>
                  </a:lnTo>
                  <a:lnTo>
                    <a:pt x="9" y="42"/>
                  </a:lnTo>
                  <a:lnTo>
                    <a:pt x="7" y="40"/>
                  </a:lnTo>
                  <a:lnTo>
                    <a:pt x="6" y="38"/>
                  </a:lnTo>
                  <a:lnTo>
                    <a:pt x="5" y="36"/>
                  </a:lnTo>
                  <a:lnTo>
                    <a:pt x="4" y="33"/>
                  </a:lnTo>
                  <a:lnTo>
                    <a:pt x="3" y="30"/>
                  </a:lnTo>
                  <a:lnTo>
                    <a:pt x="2" y="29"/>
                  </a:lnTo>
                  <a:lnTo>
                    <a:pt x="1" y="28"/>
                  </a:lnTo>
                  <a:lnTo>
                    <a:pt x="0" y="29"/>
                  </a:lnTo>
                  <a:lnTo>
                    <a:pt x="0" y="31"/>
                  </a:lnTo>
                  <a:lnTo>
                    <a:pt x="0" y="44"/>
                  </a:lnTo>
                  <a:lnTo>
                    <a:pt x="0" y="46"/>
                  </a:lnTo>
                  <a:lnTo>
                    <a:pt x="1" y="46"/>
                  </a:lnTo>
                  <a:lnTo>
                    <a:pt x="2" y="46"/>
                  </a:lnTo>
                  <a:lnTo>
                    <a:pt x="2" y="46"/>
                  </a:lnTo>
                  <a:lnTo>
                    <a:pt x="3" y="45"/>
                  </a:lnTo>
                  <a:lnTo>
                    <a:pt x="4" y="44"/>
                  </a:lnTo>
                  <a:lnTo>
                    <a:pt x="4" y="44"/>
                  </a:lnTo>
                  <a:lnTo>
                    <a:pt x="4" y="44"/>
                  </a:lnTo>
                  <a:lnTo>
                    <a:pt x="5" y="43"/>
                  </a:lnTo>
                  <a:lnTo>
                    <a:pt x="6" y="42"/>
                  </a:lnTo>
                  <a:lnTo>
                    <a:pt x="9" y="44"/>
                  </a:lnTo>
                  <a:lnTo>
                    <a:pt x="12" y="46"/>
                  </a:lnTo>
                  <a:lnTo>
                    <a:pt x="15" y="46"/>
                  </a:lnTo>
                  <a:lnTo>
                    <a:pt x="17" y="46"/>
                  </a:lnTo>
                  <a:lnTo>
                    <a:pt x="24" y="45"/>
                  </a:lnTo>
                  <a:lnTo>
                    <a:pt x="29" y="42"/>
                  </a:lnTo>
                  <a:lnTo>
                    <a:pt x="32" y="38"/>
                  </a:lnTo>
                  <a:lnTo>
                    <a:pt x="33" y="32"/>
                  </a:lnTo>
                  <a:lnTo>
                    <a:pt x="32" y="29"/>
                  </a:lnTo>
                  <a:lnTo>
                    <a:pt x="31" y="26"/>
                  </a:lnTo>
                  <a:lnTo>
                    <a:pt x="30" y="24"/>
                  </a:lnTo>
                  <a:lnTo>
                    <a:pt x="29" y="23"/>
                  </a:lnTo>
                  <a:lnTo>
                    <a:pt x="26" y="21"/>
                  </a:lnTo>
                  <a:lnTo>
                    <a:pt x="23" y="20"/>
                  </a:lnTo>
                  <a:lnTo>
                    <a:pt x="20" y="19"/>
                  </a:lnTo>
                  <a:lnTo>
                    <a:pt x="17" y="18"/>
                  </a:lnTo>
                  <a:lnTo>
                    <a:pt x="15" y="18"/>
                  </a:lnTo>
                  <a:lnTo>
                    <a:pt x="13" y="17"/>
                  </a:lnTo>
                  <a:lnTo>
                    <a:pt x="11" y="17"/>
                  </a:lnTo>
                  <a:lnTo>
                    <a:pt x="9" y="16"/>
                  </a:lnTo>
                  <a:lnTo>
                    <a:pt x="7" y="15"/>
                  </a:lnTo>
                  <a:lnTo>
                    <a:pt x="6" y="13"/>
                  </a:lnTo>
                  <a:lnTo>
                    <a:pt x="5" y="12"/>
                  </a:lnTo>
                  <a:lnTo>
                    <a:pt x="5" y="10"/>
                  </a:lnTo>
                  <a:lnTo>
                    <a:pt x="5" y="7"/>
                  </a:lnTo>
                  <a:lnTo>
                    <a:pt x="7" y="5"/>
                  </a:lnTo>
                  <a:lnTo>
                    <a:pt x="11" y="3"/>
                  </a:lnTo>
                  <a:lnTo>
                    <a:pt x="16" y="2"/>
                  </a:lnTo>
                  <a:lnTo>
                    <a:pt x="20" y="3"/>
                  </a:lnTo>
                  <a:lnTo>
                    <a:pt x="22" y="4"/>
                  </a:lnTo>
                  <a:lnTo>
                    <a:pt x="24"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8" y="1"/>
                  </a:lnTo>
                  <a:lnTo>
                    <a:pt x="27" y="2"/>
                  </a:lnTo>
                  <a:lnTo>
                    <a:pt x="26" y="3"/>
                  </a:lnTo>
                  <a:lnTo>
                    <a:pt x="25" y="3"/>
                  </a:lnTo>
                  <a:lnTo>
                    <a:pt x="23" y="2"/>
                  </a:lnTo>
                  <a:lnTo>
                    <a:pt x="20" y="1"/>
                  </a:lnTo>
                  <a:lnTo>
                    <a:pt x="18" y="1"/>
                  </a:lnTo>
                  <a:lnTo>
                    <a:pt x="16" y="0"/>
                  </a:lnTo>
                  <a:lnTo>
                    <a:pt x="8" y="2"/>
                  </a:lnTo>
                  <a:lnTo>
                    <a:pt x="3" y="5"/>
                  </a:lnTo>
                  <a:lnTo>
                    <a:pt x="1" y="8"/>
                  </a:lnTo>
                  <a:lnTo>
                    <a:pt x="0" y="13"/>
                  </a:lnTo>
                  <a:lnTo>
                    <a:pt x="1" y="17"/>
                  </a:lnTo>
                  <a:lnTo>
                    <a:pt x="4" y="21"/>
                  </a:lnTo>
                  <a:lnTo>
                    <a:pt x="7" y="23"/>
                  </a:lnTo>
                  <a:lnTo>
                    <a:pt x="9" y="24"/>
                  </a:lnTo>
                  <a:lnTo>
                    <a:pt x="13" y="25"/>
                  </a:lnTo>
                  <a:lnTo>
                    <a:pt x="1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0" name="Freeform 742"/>
            <p:cNvSpPr>
              <a:spLocks noChangeAspect="1"/>
            </p:cNvSpPr>
            <p:nvPr/>
          </p:nvSpPr>
          <p:spPr bwMode="auto">
            <a:xfrm>
              <a:off x="2554" y="4278"/>
              <a:ext cx="11" cy="29"/>
            </a:xfrm>
            <a:custGeom>
              <a:avLst/>
              <a:gdLst>
                <a:gd name="T0" fmla="*/ 11 w 11"/>
                <a:gd name="T1" fmla="*/ 10 h 29"/>
                <a:gd name="T2" fmla="*/ 11 w 11"/>
                <a:gd name="T3" fmla="*/ 6 h 29"/>
                <a:gd name="T4" fmla="*/ 10 w 11"/>
                <a:gd name="T5" fmla="*/ 2 h 29"/>
                <a:gd name="T6" fmla="*/ 8 w 11"/>
                <a:gd name="T7" fmla="*/ 0 h 29"/>
                <a:gd name="T8" fmla="*/ 5 w 11"/>
                <a:gd name="T9" fmla="*/ 0 h 29"/>
                <a:gd name="T10" fmla="*/ 3 w 11"/>
                <a:gd name="T11" fmla="*/ 0 h 29"/>
                <a:gd name="T12" fmla="*/ 1 w 11"/>
                <a:gd name="T13" fmla="*/ 1 h 29"/>
                <a:gd name="T14" fmla="*/ 0 w 11"/>
                <a:gd name="T15" fmla="*/ 3 h 29"/>
                <a:gd name="T16" fmla="*/ 0 w 11"/>
                <a:gd name="T17" fmla="*/ 5 h 29"/>
                <a:gd name="T18" fmla="*/ 0 w 11"/>
                <a:gd name="T19" fmla="*/ 7 h 29"/>
                <a:gd name="T20" fmla="*/ 1 w 11"/>
                <a:gd name="T21" fmla="*/ 8 h 29"/>
                <a:gd name="T22" fmla="*/ 3 w 11"/>
                <a:gd name="T23" fmla="*/ 10 h 29"/>
                <a:gd name="T24" fmla="*/ 5 w 11"/>
                <a:gd name="T25" fmla="*/ 10 h 29"/>
                <a:gd name="T26" fmla="*/ 7 w 11"/>
                <a:gd name="T27" fmla="*/ 10 h 29"/>
                <a:gd name="T28" fmla="*/ 9 w 11"/>
                <a:gd name="T29" fmla="*/ 9 h 29"/>
                <a:gd name="T30" fmla="*/ 9 w 11"/>
                <a:gd name="T31" fmla="*/ 9 h 29"/>
                <a:gd name="T32" fmla="*/ 9 w 11"/>
                <a:gd name="T33" fmla="*/ 9 h 29"/>
                <a:gd name="T34" fmla="*/ 9 w 11"/>
                <a:gd name="T35" fmla="*/ 10 h 29"/>
                <a:gd name="T36" fmla="*/ 7 w 11"/>
                <a:gd name="T37" fmla="*/ 19 h 29"/>
                <a:gd name="T38" fmla="*/ 2 w 11"/>
                <a:gd name="T39" fmla="*/ 27 h 29"/>
                <a:gd name="T40" fmla="*/ 1 w 11"/>
                <a:gd name="T41" fmla="*/ 28 h 29"/>
                <a:gd name="T42" fmla="*/ 1 w 11"/>
                <a:gd name="T43" fmla="*/ 28 h 29"/>
                <a:gd name="T44" fmla="*/ 2 w 11"/>
                <a:gd name="T45" fmla="*/ 29 h 29"/>
                <a:gd name="T46" fmla="*/ 2 w 11"/>
                <a:gd name="T47" fmla="*/ 29 h 29"/>
                <a:gd name="T48" fmla="*/ 4 w 11"/>
                <a:gd name="T49" fmla="*/ 28 h 29"/>
                <a:gd name="T50" fmla="*/ 7 w 11"/>
                <a:gd name="T51" fmla="*/ 24 h 29"/>
                <a:gd name="T52" fmla="*/ 10 w 11"/>
                <a:gd name="T53" fmla="*/ 18 h 29"/>
                <a:gd name="T54" fmla="*/ 11 w 11"/>
                <a:gd name="T5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29">
                  <a:moveTo>
                    <a:pt x="11" y="10"/>
                  </a:moveTo>
                  <a:lnTo>
                    <a:pt x="11" y="6"/>
                  </a:lnTo>
                  <a:lnTo>
                    <a:pt x="10" y="2"/>
                  </a:lnTo>
                  <a:lnTo>
                    <a:pt x="8" y="0"/>
                  </a:lnTo>
                  <a:lnTo>
                    <a:pt x="5" y="0"/>
                  </a:lnTo>
                  <a:lnTo>
                    <a:pt x="3" y="0"/>
                  </a:lnTo>
                  <a:lnTo>
                    <a:pt x="1" y="1"/>
                  </a:lnTo>
                  <a:lnTo>
                    <a:pt x="0" y="3"/>
                  </a:lnTo>
                  <a:lnTo>
                    <a:pt x="0" y="5"/>
                  </a:lnTo>
                  <a:lnTo>
                    <a:pt x="0" y="7"/>
                  </a:lnTo>
                  <a:lnTo>
                    <a:pt x="1" y="8"/>
                  </a:lnTo>
                  <a:lnTo>
                    <a:pt x="3" y="10"/>
                  </a:lnTo>
                  <a:lnTo>
                    <a:pt x="5" y="10"/>
                  </a:lnTo>
                  <a:lnTo>
                    <a:pt x="7" y="10"/>
                  </a:lnTo>
                  <a:lnTo>
                    <a:pt x="9" y="9"/>
                  </a:lnTo>
                  <a:lnTo>
                    <a:pt x="9" y="9"/>
                  </a:lnTo>
                  <a:lnTo>
                    <a:pt x="9" y="9"/>
                  </a:lnTo>
                  <a:lnTo>
                    <a:pt x="9" y="10"/>
                  </a:lnTo>
                  <a:lnTo>
                    <a:pt x="7" y="19"/>
                  </a:lnTo>
                  <a:lnTo>
                    <a:pt x="2" y="27"/>
                  </a:lnTo>
                  <a:lnTo>
                    <a:pt x="1" y="28"/>
                  </a:lnTo>
                  <a:lnTo>
                    <a:pt x="1" y="28"/>
                  </a:lnTo>
                  <a:lnTo>
                    <a:pt x="2" y="29"/>
                  </a:lnTo>
                  <a:lnTo>
                    <a:pt x="2" y="29"/>
                  </a:lnTo>
                  <a:lnTo>
                    <a:pt x="4" y="28"/>
                  </a:lnTo>
                  <a:lnTo>
                    <a:pt x="7" y="24"/>
                  </a:lnTo>
                  <a:lnTo>
                    <a:pt x="10" y="18"/>
                  </a:lnTo>
                  <a:lnTo>
                    <a:pt x="11"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1" name="Freeform 743"/>
            <p:cNvSpPr>
              <a:spLocks noChangeAspect="1"/>
            </p:cNvSpPr>
            <p:nvPr/>
          </p:nvSpPr>
          <p:spPr bwMode="auto">
            <a:xfrm>
              <a:off x="2609" y="4243"/>
              <a:ext cx="38" cy="46"/>
            </a:xfrm>
            <a:custGeom>
              <a:avLst/>
              <a:gdLst>
                <a:gd name="T0" fmla="*/ 9 w 38"/>
                <a:gd name="T1" fmla="*/ 23 h 46"/>
                <a:gd name="T2" fmla="*/ 10 w 38"/>
                <a:gd name="T3" fmla="*/ 13 h 46"/>
                <a:gd name="T4" fmla="*/ 13 w 38"/>
                <a:gd name="T5" fmla="*/ 7 h 46"/>
                <a:gd name="T6" fmla="*/ 18 w 38"/>
                <a:gd name="T7" fmla="*/ 4 h 46"/>
                <a:gd name="T8" fmla="*/ 22 w 38"/>
                <a:gd name="T9" fmla="*/ 3 h 46"/>
                <a:gd name="T10" fmla="*/ 24 w 38"/>
                <a:gd name="T11" fmla="*/ 3 h 46"/>
                <a:gd name="T12" fmla="*/ 26 w 38"/>
                <a:gd name="T13" fmla="*/ 3 h 46"/>
                <a:gd name="T14" fmla="*/ 30 w 38"/>
                <a:gd name="T15" fmla="*/ 5 h 46"/>
                <a:gd name="T16" fmla="*/ 33 w 38"/>
                <a:gd name="T17" fmla="*/ 7 h 46"/>
                <a:gd name="T18" fmla="*/ 30 w 38"/>
                <a:gd name="T19" fmla="*/ 7 h 46"/>
                <a:gd name="T20" fmla="*/ 29 w 38"/>
                <a:gd name="T21" fmla="*/ 9 h 46"/>
                <a:gd name="T22" fmla="*/ 28 w 38"/>
                <a:gd name="T23" fmla="*/ 10 h 46"/>
                <a:gd name="T24" fmla="*/ 28 w 38"/>
                <a:gd name="T25" fmla="*/ 11 h 46"/>
                <a:gd name="T26" fmla="*/ 28 w 38"/>
                <a:gd name="T27" fmla="*/ 13 h 46"/>
                <a:gd name="T28" fmla="*/ 29 w 38"/>
                <a:gd name="T29" fmla="*/ 14 h 46"/>
                <a:gd name="T30" fmla="*/ 31 w 38"/>
                <a:gd name="T31" fmla="*/ 15 h 46"/>
                <a:gd name="T32" fmla="*/ 33 w 38"/>
                <a:gd name="T33" fmla="*/ 16 h 46"/>
                <a:gd name="T34" fmla="*/ 34 w 38"/>
                <a:gd name="T35" fmla="*/ 15 h 46"/>
                <a:gd name="T36" fmla="*/ 36 w 38"/>
                <a:gd name="T37" fmla="*/ 15 h 46"/>
                <a:gd name="T38" fmla="*/ 37 w 38"/>
                <a:gd name="T39" fmla="*/ 13 h 46"/>
                <a:gd name="T40" fmla="*/ 37 w 38"/>
                <a:gd name="T41" fmla="*/ 11 h 46"/>
                <a:gd name="T42" fmla="*/ 36 w 38"/>
                <a:gd name="T43" fmla="*/ 7 h 46"/>
                <a:gd name="T44" fmla="*/ 32 w 38"/>
                <a:gd name="T45" fmla="*/ 3 h 46"/>
                <a:gd name="T46" fmla="*/ 28 w 38"/>
                <a:gd name="T47" fmla="*/ 1 h 46"/>
                <a:gd name="T48" fmla="*/ 22 w 38"/>
                <a:gd name="T49" fmla="*/ 0 h 46"/>
                <a:gd name="T50" fmla="*/ 13 w 38"/>
                <a:gd name="T51" fmla="*/ 2 h 46"/>
                <a:gd name="T52" fmla="*/ 6 w 38"/>
                <a:gd name="T53" fmla="*/ 7 h 46"/>
                <a:gd name="T54" fmla="*/ 2 w 38"/>
                <a:gd name="T55" fmla="*/ 15 h 46"/>
                <a:gd name="T56" fmla="*/ 0 w 38"/>
                <a:gd name="T57" fmla="*/ 24 h 46"/>
                <a:gd name="T58" fmla="*/ 2 w 38"/>
                <a:gd name="T59" fmla="*/ 32 h 46"/>
                <a:gd name="T60" fmla="*/ 7 w 38"/>
                <a:gd name="T61" fmla="*/ 40 h 46"/>
                <a:gd name="T62" fmla="*/ 14 w 38"/>
                <a:gd name="T63" fmla="*/ 44 h 46"/>
                <a:gd name="T64" fmla="*/ 22 w 38"/>
                <a:gd name="T65" fmla="*/ 46 h 46"/>
                <a:gd name="T66" fmla="*/ 26 w 38"/>
                <a:gd name="T67" fmla="*/ 46 h 46"/>
                <a:gd name="T68" fmla="*/ 30 w 38"/>
                <a:gd name="T69" fmla="*/ 44 h 46"/>
                <a:gd name="T70" fmla="*/ 33 w 38"/>
                <a:gd name="T71" fmla="*/ 42 h 46"/>
                <a:gd name="T72" fmla="*/ 35 w 38"/>
                <a:gd name="T73" fmla="*/ 40 h 46"/>
                <a:gd name="T74" fmla="*/ 37 w 38"/>
                <a:gd name="T75" fmla="*/ 38 h 46"/>
                <a:gd name="T76" fmla="*/ 38 w 38"/>
                <a:gd name="T77" fmla="*/ 36 h 46"/>
                <a:gd name="T78" fmla="*/ 38 w 38"/>
                <a:gd name="T79" fmla="*/ 34 h 46"/>
                <a:gd name="T80" fmla="*/ 38 w 38"/>
                <a:gd name="T81" fmla="*/ 33 h 46"/>
                <a:gd name="T82" fmla="*/ 38 w 38"/>
                <a:gd name="T83" fmla="*/ 32 h 46"/>
                <a:gd name="T84" fmla="*/ 37 w 38"/>
                <a:gd name="T85" fmla="*/ 32 h 46"/>
                <a:gd name="T86" fmla="*/ 36 w 38"/>
                <a:gd name="T87" fmla="*/ 33 h 46"/>
                <a:gd name="T88" fmla="*/ 36 w 38"/>
                <a:gd name="T89" fmla="*/ 33 h 46"/>
                <a:gd name="T90" fmla="*/ 34 w 38"/>
                <a:gd name="T91" fmla="*/ 36 h 46"/>
                <a:gd name="T92" fmla="*/ 33 w 38"/>
                <a:gd name="T93" fmla="*/ 39 h 46"/>
                <a:gd name="T94" fmla="*/ 31 w 38"/>
                <a:gd name="T95" fmla="*/ 41 h 46"/>
                <a:gd name="T96" fmla="*/ 29 w 38"/>
                <a:gd name="T97" fmla="*/ 42 h 46"/>
                <a:gd name="T98" fmla="*/ 28 w 38"/>
                <a:gd name="T99" fmla="*/ 43 h 46"/>
                <a:gd name="T100" fmla="*/ 26 w 38"/>
                <a:gd name="T101" fmla="*/ 43 h 46"/>
                <a:gd name="T102" fmla="*/ 24 w 38"/>
                <a:gd name="T103" fmla="*/ 44 h 46"/>
                <a:gd name="T104" fmla="*/ 23 w 38"/>
                <a:gd name="T105" fmla="*/ 44 h 46"/>
                <a:gd name="T106" fmla="*/ 20 w 38"/>
                <a:gd name="T107" fmla="*/ 44 h 46"/>
                <a:gd name="T108" fmla="*/ 18 w 38"/>
                <a:gd name="T109" fmla="*/ 43 h 46"/>
                <a:gd name="T110" fmla="*/ 16 w 38"/>
                <a:gd name="T111" fmla="*/ 41 h 46"/>
                <a:gd name="T112" fmla="*/ 14 w 38"/>
                <a:gd name="T113" fmla="*/ 40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7"/>
                  </a:lnTo>
                  <a:lnTo>
                    <a:pt x="18" y="4"/>
                  </a:lnTo>
                  <a:lnTo>
                    <a:pt x="22" y="3"/>
                  </a:lnTo>
                  <a:lnTo>
                    <a:pt x="24" y="3"/>
                  </a:lnTo>
                  <a:lnTo>
                    <a:pt x="26" y="3"/>
                  </a:lnTo>
                  <a:lnTo>
                    <a:pt x="30" y="5"/>
                  </a:lnTo>
                  <a:lnTo>
                    <a:pt x="33" y="7"/>
                  </a:lnTo>
                  <a:lnTo>
                    <a:pt x="30" y="7"/>
                  </a:lnTo>
                  <a:lnTo>
                    <a:pt x="29" y="9"/>
                  </a:lnTo>
                  <a:lnTo>
                    <a:pt x="28" y="10"/>
                  </a:lnTo>
                  <a:lnTo>
                    <a:pt x="28" y="11"/>
                  </a:lnTo>
                  <a:lnTo>
                    <a:pt x="28" y="13"/>
                  </a:lnTo>
                  <a:lnTo>
                    <a:pt x="29" y="14"/>
                  </a:lnTo>
                  <a:lnTo>
                    <a:pt x="31" y="15"/>
                  </a:lnTo>
                  <a:lnTo>
                    <a:pt x="33" y="16"/>
                  </a:lnTo>
                  <a:lnTo>
                    <a:pt x="34" y="15"/>
                  </a:lnTo>
                  <a:lnTo>
                    <a:pt x="36" y="15"/>
                  </a:lnTo>
                  <a:lnTo>
                    <a:pt x="37" y="13"/>
                  </a:lnTo>
                  <a:lnTo>
                    <a:pt x="37" y="11"/>
                  </a:lnTo>
                  <a:lnTo>
                    <a:pt x="36" y="7"/>
                  </a:lnTo>
                  <a:lnTo>
                    <a:pt x="32" y="3"/>
                  </a:lnTo>
                  <a:lnTo>
                    <a:pt x="28" y="1"/>
                  </a:lnTo>
                  <a:lnTo>
                    <a:pt x="22" y="0"/>
                  </a:lnTo>
                  <a:lnTo>
                    <a:pt x="13" y="2"/>
                  </a:lnTo>
                  <a:lnTo>
                    <a:pt x="6" y="7"/>
                  </a:lnTo>
                  <a:lnTo>
                    <a:pt x="2" y="15"/>
                  </a:lnTo>
                  <a:lnTo>
                    <a:pt x="0" y="24"/>
                  </a:lnTo>
                  <a:lnTo>
                    <a:pt x="2" y="32"/>
                  </a:lnTo>
                  <a:lnTo>
                    <a:pt x="7" y="40"/>
                  </a:lnTo>
                  <a:lnTo>
                    <a:pt x="14" y="44"/>
                  </a:lnTo>
                  <a:lnTo>
                    <a:pt x="22" y="46"/>
                  </a:lnTo>
                  <a:lnTo>
                    <a:pt x="26" y="46"/>
                  </a:lnTo>
                  <a:lnTo>
                    <a:pt x="30" y="44"/>
                  </a:lnTo>
                  <a:lnTo>
                    <a:pt x="33" y="42"/>
                  </a:lnTo>
                  <a:lnTo>
                    <a:pt x="35" y="40"/>
                  </a:lnTo>
                  <a:lnTo>
                    <a:pt x="37" y="38"/>
                  </a:lnTo>
                  <a:lnTo>
                    <a:pt x="38" y="36"/>
                  </a:lnTo>
                  <a:lnTo>
                    <a:pt x="38" y="34"/>
                  </a:lnTo>
                  <a:lnTo>
                    <a:pt x="38" y="33"/>
                  </a:lnTo>
                  <a:lnTo>
                    <a:pt x="38" y="32"/>
                  </a:lnTo>
                  <a:lnTo>
                    <a:pt x="37" y="32"/>
                  </a:lnTo>
                  <a:lnTo>
                    <a:pt x="36" y="33"/>
                  </a:lnTo>
                  <a:lnTo>
                    <a:pt x="36" y="33"/>
                  </a:lnTo>
                  <a:lnTo>
                    <a:pt x="34" y="36"/>
                  </a:lnTo>
                  <a:lnTo>
                    <a:pt x="33" y="39"/>
                  </a:lnTo>
                  <a:lnTo>
                    <a:pt x="31" y="41"/>
                  </a:lnTo>
                  <a:lnTo>
                    <a:pt x="29" y="42"/>
                  </a:lnTo>
                  <a:lnTo>
                    <a:pt x="28" y="43"/>
                  </a:lnTo>
                  <a:lnTo>
                    <a:pt x="26" y="43"/>
                  </a:lnTo>
                  <a:lnTo>
                    <a:pt x="24" y="44"/>
                  </a:lnTo>
                  <a:lnTo>
                    <a:pt x="23" y="44"/>
                  </a:lnTo>
                  <a:lnTo>
                    <a:pt x="20" y="44"/>
                  </a:lnTo>
                  <a:lnTo>
                    <a:pt x="18" y="43"/>
                  </a:lnTo>
                  <a:lnTo>
                    <a:pt x="16" y="41"/>
                  </a:lnTo>
                  <a:lnTo>
                    <a:pt x="14" y="40"/>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2" name="Freeform 744"/>
            <p:cNvSpPr>
              <a:spLocks noChangeAspect="1"/>
            </p:cNvSpPr>
            <p:nvPr/>
          </p:nvSpPr>
          <p:spPr bwMode="auto">
            <a:xfrm>
              <a:off x="2659" y="4278"/>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3" name="Freeform 745"/>
            <p:cNvSpPr>
              <a:spLocks noChangeAspect="1"/>
            </p:cNvSpPr>
            <p:nvPr/>
          </p:nvSpPr>
          <p:spPr bwMode="auto">
            <a:xfrm>
              <a:off x="2681" y="4243"/>
              <a:ext cx="33" cy="46"/>
            </a:xfrm>
            <a:custGeom>
              <a:avLst/>
              <a:gdLst>
                <a:gd name="T0" fmla="*/ 19 w 33"/>
                <a:gd name="T1" fmla="*/ 26 h 46"/>
                <a:gd name="T2" fmla="*/ 22 w 33"/>
                <a:gd name="T3" fmla="*/ 27 h 46"/>
                <a:gd name="T4" fmla="*/ 25 w 33"/>
                <a:gd name="T5" fmla="*/ 29 h 46"/>
                <a:gd name="T6" fmla="*/ 28 w 33"/>
                <a:gd name="T7" fmla="*/ 32 h 46"/>
                <a:gd name="T8" fmla="*/ 27 w 33"/>
                <a:gd name="T9" fmla="*/ 38 h 46"/>
                <a:gd name="T10" fmla="*/ 22 w 33"/>
                <a:gd name="T11" fmla="*/ 43 h 46"/>
                <a:gd name="T12" fmla="*/ 14 w 33"/>
                <a:gd name="T13" fmla="*/ 44 h 46"/>
                <a:gd name="T14" fmla="*/ 9 w 33"/>
                <a:gd name="T15" fmla="*/ 42 h 46"/>
                <a:gd name="T16" fmla="*/ 6 w 33"/>
                <a:gd name="T17" fmla="*/ 38 h 46"/>
                <a:gd name="T18" fmla="*/ 4 w 33"/>
                <a:gd name="T19" fmla="*/ 33 h 46"/>
                <a:gd name="T20" fmla="*/ 2 w 33"/>
                <a:gd name="T21" fmla="*/ 29 h 46"/>
                <a:gd name="T22" fmla="*/ 0 w 33"/>
                <a:gd name="T23" fmla="*/ 29 h 46"/>
                <a:gd name="T24" fmla="*/ 0 w 33"/>
                <a:gd name="T25" fmla="*/ 44 h 46"/>
                <a:gd name="T26" fmla="*/ 1 w 33"/>
                <a:gd name="T27" fmla="*/ 46 h 46"/>
                <a:gd name="T28" fmla="*/ 2 w 33"/>
                <a:gd name="T29" fmla="*/ 46 h 46"/>
                <a:gd name="T30" fmla="*/ 4 w 33"/>
                <a:gd name="T31" fmla="*/ 44 h 46"/>
                <a:gd name="T32" fmla="*/ 4 w 33"/>
                <a:gd name="T33" fmla="*/ 44 h 46"/>
                <a:gd name="T34" fmla="*/ 6 w 33"/>
                <a:gd name="T35" fmla="*/ 42 h 46"/>
                <a:gd name="T36" fmla="*/ 12 w 33"/>
                <a:gd name="T37" fmla="*/ 46 h 46"/>
                <a:gd name="T38" fmla="*/ 17 w 33"/>
                <a:gd name="T39" fmla="*/ 46 h 46"/>
                <a:gd name="T40" fmla="*/ 29 w 33"/>
                <a:gd name="T41" fmla="*/ 42 h 46"/>
                <a:gd name="T42" fmla="*/ 33 w 33"/>
                <a:gd name="T43" fmla="*/ 32 h 46"/>
                <a:gd name="T44" fmla="*/ 31 w 33"/>
                <a:gd name="T45" fmla="*/ 26 h 46"/>
                <a:gd name="T46" fmla="*/ 29 w 33"/>
                <a:gd name="T47" fmla="*/ 23 h 46"/>
                <a:gd name="T48" fmla="*/ 23 w 33"/>
                <a:gd name="T49" fmla="*/ 20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3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9 w 33"/>
                <a:gd name="T81" fmla="*/ 1 h 46"/>
                <a:gd name="T82" fmla="*/ 26 w 33"/>
                <a:gd name="T83" fmla="*/ 3 h 46"/>
                <a:gd name="T84" fmla="*/ 23 w 33"/>
                <a:gd name="T85" fmla="*/ 2 h 46"/>
                <a:gd name="T86" fmla="*/ 18 w 33"/>
                <a:gd name="T87" fmla="*/ 1 h 46"/>
                <a:gd name="T88" fmla="*/ 8 w 33"/>
                <a:gd name="T89" fmla="*/ 2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6"/>
                  </a:moveTo>
                  <a:lnTo>
                    <a:pt x="19" y="26"/>
                  </a:lnTo>
                  <a:lnTo>
                    <a:pt x="20" y="26"/>
                  </a:lnTo>
                  <a:lnTo>
                    <a:pt x="22" y="27"/>
                  </a:lnTo>
                  <a:lnTo>
                    <a:pt x="24" y="28"/>
                  </a:lnTo>
                  <a:lnTo>
                    <a:pt x="25" y="29"/>
                  </a:lnTo>
                  <a:lnTo>
                    <a:pt x="27" y="31"/>
                  </a:lnTo>
                  <a:lnTo>
                    <a:pt x="28" y="32"/>
                  </a:lnTo>
                  <a:lnTo>
                    <a:pt x="28" y="35"/>
                  </a:lnTo>
                  <a:lnTo>
                    <a:pt x="27" y="38"/>
                  </a:lnTo>
                  <a:lnTo>
                    <a:pt x="25" y="41"/>
                  </a:lnTo>
                  <a:lnTo>
                    <a:pt x="22" y="43"/>
                  </a:lnTo>
                  <a:lnTo>
                    <a:pt x="17" y="44"/>
                  </a:lnTo>
                  <a:lnTo>
                    <a:pt x="14" y="44"/>
                  </a:lnTo>
                  <a:lnTo>
                    <a:pt x="11" y="43"/>
                  </a:lnTo>
                  <a:lnTo>
                    <a:pt x="9" y="42"/>
                  </a:lnTo>
                  <a:lnTo>
                    <a:pt x="7" y="40"/>
                  </a:lnTo>
                  <a:lnTo>
                    <a:pt x="6" y="38"/>
                  </a:lnTo>
                  <a:lnTo>
                    <a:pt x="5" y="36"/>
                  </a:lnTo>
                  <a:lnTo>
                    <a:pt x="4" y="33"/>
                  </a:lnTo>
                  <a:lnTo>
                    <a:pt x="3" y="30"/>
                  </a:lnTo>
                  <a:lnTo>
                    <a:pt x="2" y="29"/>
                  </a:lnTo>
                  <a:lnTo>
                    <a:pt x="1" y="28"/>
                  </a:lnTo>
                  <a:lnTo>
                    <a:pt x="0" y="29"/>
                  </a:lnTo>
                  <a:lnTo>
                    <a:pt x="0" y="31"/>
                  </a:lnTo>
                  <a:lnTo>
                    <a:pt x="0" y="44"/>
                  </a:lnTo>
                  <a:lnTo>
                    <a:pt x="0" y="46"/>
                  </a:lnTo>
                  <a:lnTo>
                    <a:pt x="1" y="46"/>
                  </a:lnTo>
                  <a:lnTo>
                    <a:pt x="2" y="46"/>
                  </a:lnTo>
                  <a:lnTo>
                    <a:pt x="2" y="46"/>
                  </a:lnTo>
                  <a:lnTo>
                    <a:pt x="3" y="45"/>
                  </a:lnTo>
                  <a:lnTo>
                    <a:pt x="4" y="44"/>
                  </a:lnTo>
                  <a:lnTo>
                    <a:pt x="4" y="44"/>
                  </a:lnTo>
                  <a:lnTo>
                    <a:pt x="4" y="44"/>
                  </a:lnTo>
                  <a:lnTo>
                    <a:pt x="5" y="43"/>
                  </a:lnTo>
                  <a:lnTo>
                    <a:pt x="6" y="42"/>
                  </a:lnTo>
                  <a:lnTo>
                    <a:pt x="9" y="44"/>
                  </a:lnTo>
                  <a:lnTo>
                    <a:pt x="12" y="46"/>
                  </a:lnTo>
                  <a:lnTo>
                    <a:pt x="15" y="46"/>
                  </a:lnTo>
                  <a:lnTo>
                    <a:pt x="17" y="46"/>
                  </a:lnTo>
                  <a:lnTo>
                    <a:pt x="24" y="45"/>
                  </a:lnTo>
                  <a:lnTo>
                    <a:pt x="29" y="42"/>
                  </a:lnTo>
                  <a:lnTo>
                    <a:pt x="32" y="38"/>
                  </a:lnTo>
                  <a:lnTo>
                    <a:pt x="33" y="32"/>
                  </a:lnTo>
                  <a:lnTo>
                    <a:pt x="32" y="29"/>
                  </a:lnTo>
                  <a:lnTo>
                    <a:pt x="31" y="26"/>
                  </a:lnTo>
                  <a:lnTo>
                    <a:pt x="30" y="24"/>
                  </a:lnTo>
                  <a:lnTo>
                    <a:pt x="29" y="23"/>
                  </a:lnTo>
                  <a:lnTo>
                    <a:pt x="26" y="21"/>
                  </a:lnTo>
                  <a:lnTo>
                    <a:pt x="23" y="20"/>
                  </a:lnTo>
                  <a:lnTo>
                    <a:pt x="20" y="19"/>
                  </a:lnTo>
                  <a:lnTo>
                    <a:pt x="17" y="18"/>
                  </a:lnTo>
                  <a:lnTo>
                    <a:pt x="15" y="18"/>
                  </a:lnTo>
                  <a:lnTo>
                    <a:pt x="13" y="17"/>
                  </a:lnTo>
                  <a:lnTo>
                    <a:pt x="11" y="17"/>
                  </a:lnTo>
                  <a:lnTo>
                    <a:pt x="9" y="16"/>
                  </a:lnTo>
                  <a:lnTo>
                    <a:pt x="7" y="15"/>
                  </a:lnTo>
                  <a:lnTo>
                    <a:pt x="6" y="13"/>
                  </a:lnTo>
                  <a:lnTo>
                    <a:pt x="5" y="12"/>
                  </a:lnTo>
                  <a:lnTo>
                    <a:pt x="5" y="10"/>
                  </a:lnTo>
                  <a:lnTo>
                    <a:pt x="5" y="7"/>
                  </a:lnTo>
                  <a:lnTo>
                    <a:pt x="7" y="5"/>
                  </a:lnTo>
                  <a:lnTo>
                    <a:pt x="11" y="3"/>
                  </a:lnTo>
                  <a:lnTo>
                    <a:pt x="16" y="2"/>
                  </a:lnTo>
                  <a:lnTo>
                    <a:pt x="20" y="3"/>
                  </a:lnTo>
                  <a:lnTo>
                    <a:pt x="23" y="4"/>
                  </a:lnTo>
                  <a:lnTo>
                    <a:pt x="25"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9" y="1"/>
                  </a:lnTo>
                  <a:lnTo>
                    <a:pt x="27" y="2"/>
                  </a:lnTo>
                  <a:lnTo>
                    <a:pt x="26" y="3"/>
                  </a:lnTo>
                  <a:lnTo>
                    <a:pt x="26" y="3"/>
                  </a:lnTo>
                  <a:lnTo>
                    <a:pt x="23" y="2"/>
                  </a:lnTo>
                  <a:lnTo>
                    <a:pt x="20" y="1"/>
                  </a:lnTo>
                  <a:lnTo>
                    <a:pt x="18" y="1"/>
                  </a:lnTo>
                  <a:lnTo>
                    <a:pt x="16" y="0"/>
                  </a:lnTo>
                  <a:lnTo>
                    <a:pt x="8" y="2"/>
                  </a:lnTo>
                  <a:lnTo>
                    <a:pt x="4" y="5"/>
                  </a:lnTo>
                  <a:lnTo>
                    <a:pt x="1" y="8"/>
                  </a:lnTo>
                  <a:lnTo>
                    <a:pt x="0" y="13"/>
                  </a:lnTo>
                  <a:lnTo>
                    <a:pt x="1" y="17"/>
                  </a:lnTo>
                  <a:lnTo>
                    <a:pt x="4" y="21"/>
                  </a:lnTo>
                  <a:lnTo>
                    <a:pt x="7" y="23"/>
                  </a:lnTo>
                  <a:lnTo>
                    <a:pt x="10" y="24"/>
                  </a:lnTo>
                  <a:lnTo>
                    <a:pt x="13" y="25"/>
                  </a:lnTo>
                  <a:lnTo>
                    <a:pt x="1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4" name="Freeform 746"/>
            <p:cNvSpPr>
              <a:spLocks noChangeAspect="1" noEditPoints="1"/>
            </p:cNvSpPr>
            <p:nvPr/>
          </p:nvSpPr>
          <p:spPr bwMode="auto">
            <a:xfrm>
              <a:off x="2720" y="4244"/>
              <a:ext cx="49" cy="63"/>
            </a:xfrm>
            <a:custGeom>
              <a:avLst/>
              <a:gdLst>
                <a:gd name="T0" fmla="*/ 14 w 49"/>
                <a:gd name="T1" fmla="*/ 0 h 63"/>
                <a:gd name="T2" fmla="*/ 0 w 49"/>
                <a:gd name="T3" fmla="*/ 4 h 63"/>
                <a:gd name="T4" fmla="*/ 7 w 49"/>
                <a:gd name="T5" fmla="*/ 5 h 63"/>
                <a:gd name="T6" fmla="*/ 8 w 49"/>
                <a:gd name="T7" fmla="*/ 9 h 63"/>
                <a:gd name="T8" fmla="*/ 8 w 49"/>
                <a:gd name="T9" fmla="*/ 58 h 63"/>
                <a:gd name="T10" fmla="*/ 4 w 49"/>
                <a:gd name="T11" fmla="*/ 60 h 63"/>
                <a:gd name="T12" fmla="*/ 0 w 49"/>
                <a:gd name="T13" fmla="*/ 63 h 63"/>
                <a:gd name="T14" fmla="*/ 6 w 49"/>
                <a:gd name="T15" fmla="*/ 63 h 63"/>
                <a:gd name="T16" fmla="*/ 11 w 49"/>
                <a:gd name="T17" fmla="*/ 63 h 63"/>
                <a:gd name="T18" fmla="*/ 17 w 49"/>
                <a:gd name="T19" fmla="*/ 63 h 63"/>
                <a:gd name="T20" fmla="*/ 22 w 49"/>
                <a:gd name="T21" fmla="*/ 63 h 63"/>
                <a:gd name="T22" fmla="*/ 18 w 49"/>
                <a:gd name="T23" fmla="*/ 60 h 63"/>
                <a:gd name="T24" fmla="*/ 15 w 49"/>
                <a:gd name="T25" fmla="*/ 58 h 63"/>
                <a:gd name="T26" fmla="*/ 15 w 49"/>
                <a:gd name="T27" fmla="*/ 39 h 63"/>
                <a:gd name="T28" fmla="*/ 16 w 49"/>
                <a:gd name="T29" fmla="*/ 40 h 63"/>
                <a:gd name="T30" fmla="*/ 22 w 49"/>
                <a:gd name="T31" fmla="*/ 44 h 63"/>
                <a:gd name="T32" fmla="*/ 35 w 49"/>
                <a:gd name="T33" fmla="*/ 44 h 63"/>
                <a:gd name="T34" fmla="*/ 47 w 49"/>
                <a:gd name="T35" fmla="*/ 32 h 63"/>
                <a:gd name="T36" fmla="*/ 47 w 49"/>
                <a:gd name="T37" fmla="*/ 14 h 63"/>
                <a:gd name="T38" fmla="*/ 36 w 49"/>
                <a:gd name="T39" fmla="*/ 2 h 63"/>
                <a:gd name="T40" fmla="*/ 23 w 49"/>
                <a:gd name="T41" fmla="*/ 1 h 63"/>
                <a:gd name="T42" fmla="*/ 16 w 49"/>
                <a:gd name="T43" fmla="*/ 5 h 63"/>
                <a:gd name="T44" fmla="*/ 15 w 49"/>
                <a:gd name="T45" fmla="*/ 33 h 63"/>
                <a:gd name="T46" fmla="*/ 17 w 49"/>
                <a:gd name="T47" fmla="*/ 7 h 63"/>
                <a:gd name="T48" fmla="*/ 24 w 49"/>
                <a:gd name="T49" fmla="*/ 3 h 63"/>
                <a:gd name="T50" fmla="*/ 33 w 49"/>
                <a:gd name="T51" fmla="*/ 4 h 63"/>
                <a:gd name="T52" fmla="*/ 40 w 49"/>
                <a:gd name="T53" fmla="*/ 15 h 63"/>
                <a:gd name="T54" fmla="*/ 40 w 49"/>
                <a:gd name="T55" fmla="*/ 31 h 63"/>
                <a:gd name="T56" fmla="*/ 32 w 49"/>
                <a:gd name="T57" fmla="*/ 42 h 63"/>
                <a:gd name="T58" fmla="*/ 24 w 49"/>
                <a:gd name="T59" fmla="*/ 43 h 63"/>
                <a:gd name="T60" fmla="*/ 18 w 49"/>
                <a:gd name="T61" fmla="*/ 40 h 63"/>
                <a:gd name="T62" fmla="*/ 15 w 49"/>
                <a:gd name="T63" fmla="*/ 36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7"/>
                  </a:moveTo>
                  <a:lnTo>
                    <a:pt x="14" y="0"/>
                  </a:lnTo>
                  <a:lnTo>
                    <a:pt x="0" y="1"/>
                  </a:lnTo>
                  <a:lnTo>
                    <a:pt x="0" y="4"/>
                  </a:lnTo>
                  <a:lnTo>
                    <a:pt x="4" y="4"/>
                  </a:lnTo>
                  <a:lnTo>
                    <a:pt x="7" y="5"/>
                  </a:lnTo>
                  <a:lnTo>
                    <a:pt x="8" y="7"/>
                  </a:lnTo>
                  <a:lnTo>
                    <a:pt x="8" y="9"/>
                  </a:lnTo>
                  <a:lnTo>
                    <a:pt x="8" y="56"/>
                  </a:lnTo>
                  <a:lnTo>
                    <a:pt x="8" y="58"/>
                  </a:lnTo>
                  <a:lnTo>
                    <a:pt x="6" y="60"/>
                  </a:lnTo>
                  <a:lnTo>
                    <a:pt x="4" y="60"/>
                  </a:lnTo>
                  <a:lnTo>
                    <a:pt x="0" y="60"/>
                  </a:lnTo>
                  <a:lnTo>
                    <a:pt x="0" y="63"/>
                  </a:lnTo>
                  <a:lnTo>
                    <a:pt x="3" y="63"/>
                  </a:lnTo>
                  <a:lnTo>
                    <a:pt x="6" y="63"/>
                  </a:lnTo>
                  <a:lnTo>
                    <a:pt x="9" y="63"/>
                  </a:lnTo>
                  <a:lnTo>
                    <a:pt x="11" y="63"/>
                  </a:lnTo>
                  <a:lnTo>
                    <a:pt x="14" y="63"/>
                  </a:lnTo>
                  <a:lnTo>
                    <a:pt x="17" y="63"/>
                  </a:lnTo>
                  <a:lnTo>
                    <a:pt x="20" y="63"/>
                  </a:lnTo>
                  <a:lnTo>
                    <a:pt x="22" y="63"/>
                  </a:lnTo>
                  <a:lnTo>
                    <a:pt x="22" y="60"/>
                  </a:lnTo>
                  <a:lnTo>
                    <a:pt x="18" y="60"/>
                  </a:lnTo>
                  <a:lnTo>
                    <a:pt x="16" y="60"/>
                  </a:lnTo>
                  <a:lnTo>
                    <a:pt x="15" y="58"/>
                  </a:lnTo>
                  <a:lnTo>
                    <a:pt x="15" y="56"/>
                  </a:lnTo>
                  <a:lnTo>
                    <a:pt x="15" y="39"/>
                  </a:lnTo>
                  <a:lnTo>
                    <a:pt x="15" y="38"/>
                  </a:lnTo>
                  <a:lnTo>
                    <a:pt x="16" y="40"/>
                  </a:lnTo>
                  <a:lnTo>
                    <a:pt x="18" y="42"/>
                  </a:lnTo>
                  <a:lnTo>
                    <a:pt x="22" y="44"/>
                  </a:lnTo>
                  <a:lnTo>
                    <a:pt x="27" y="45"/>
                  </a:lnTo>
                  <a:lnTo>
                    <a:pt x="35" y="44"/>
                  </a:lnTo>
                  <a:lnTo>
                    <a:pt x="43" y="39"/>
                  </a:lnTo>
                  <a:lnTo>
                    <a:pt x="47" y="32"/>
                  </a:lnTo>
                  <a:lnTo>
                    <a:pt x="49" y="23"/>
                  </a:lnTo>
                  <a:lnTo>
                    <a:pt x="47" y="14"/>
                  </a:lnTo>
                  <a:lnTo>
                    <a:pt x="43" y="7"/>
                  </a:lnTo>
                  <a:lnTo>
                    <a:pt x="36" y="2"/>
                  </a:lnTo>
                  <a:lnTo>
                    <a:pt x="28" y="0"/>
                  </a:lnTo>
                  <a:lnTo>
                    <a:pt x="23" y="1"/>
                  </a:lnTo>
                  <a:lnTo>
                    <a:pt x="19" y="3"/>
                  </a:lnTo>
                  <a:lnTo>
                    <a:pt x="16" y="5"/>
                  </a:lnTo>
                  <a:lnTo>
                    <a:pt x="14" y="7"/>
                  </a:lnTo>
                  <a:close/>
                  <a:moveTo>
                    <a:pt x="15" y="33"/>
                  </a:moveTo>
                  <a:lnTo>
                    <a:pt x="15" y="11"/>
                  </a:lnTo>
                  <a:lnTo>
                    <a:pt x="17" y="7"/>
                  </a:lnTo>
                  <a:lnTo>
                    <a:pt x="20" y="5"/>
                  </a:lnTo>
                  <a:lnTo>
                    <a:pt x="24" y="3"/>
                  </a:lnTo>
                  <a:lnTo>
                    <a:pt x="28" y="3"/>
                  </a:lnTo>
                  <a:lnTo>
                    <a:pt x="33" y="4"/>
                  </a:lnTo>
                  <a:lnTo>
                    <a:pt x="37" y="8"/>
                  </a:lnTo>
                  <a:lnTo>
                    <a:pt x="40" y="15"/>
                  </a:lnTo>
                  <a:lnTo>
                    <a:pt x="41" y="23"/>
                  </a:lnTo>
                  <a:lnTo>
                    <a:pt x="40" y="31"/>
                  </a:lnTo>
                  <a:lnTo>
                    <a:pt x="36" y="37"/>
                  </a:lnTo>
                  <a:lnTo>
                    <a:pt x="32" y="42"/>
                  </a:lnTo>
                  <a:lnTo>
                    <a:pt x="27" y="43"/>
                  </a:lnTo>
                  <a:lnTo>
                    <a:pt x="24" y="43"/>
                  </a:lnTo>
                  <a:lnTo>
                    <a:pt x="21" y="42"/>
                  </a:lnTo>
                  <a:lnTo>
                    <a:pt x="18" y="40"/>
                  </a:lnTo>
                  <a:lnTo>
                    <a:pt x="16" y="37"/>
                  </a:lnTo>
                  <a:lnTo>
                    <a:pt x="15" y="36"/>
                  </a:lnTo>
                  <a:lnTo>
                    <a:pt x="15" y="35"/>
                  </a:lnTo>
                  <a:lnTo>
                    <a:pt x="15" y="34"/>
                  </a:lnTo>
                  <a:lnTo>
                    <a:pt x="15"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5" name="Freeform 747"/>
            <p:cNvSpPr>
              <a:spLocks noChangeAspect="1" noEditPoints="1"/>
            </p:cNvSpPr>
            <p:nvPr/>
          </p:nvSpPr>
          <p:spPr bwMode="auto">
            <a:xfrm>
              <a:off x="2777" y="4243"/>
              <a:ext cx="45" cy="46"/>
            </a:xfrm>
            <a:custGeom>
              <a:avLst/>
              <a:gdLst>
                <a:gd name="T0" fmla="*/ 30 w 45"/>
                <a:gd name="T1" fmla="*/ 40 h 46"/>
                <a:gd name="T2" fmla="*/ 34 w 45"/>
                <a:gd name="T3" fmla="*/ 45 h 46"/>
                <a:gd name="T4" fmla="*/ 38 w 45"/>
                <a:gd name="T5" fmla="*/ 46 h 46"/>
                <a:gd name="T6" fmla="*/ 40 w 45"/>
                <a:gd name="T7" fmla="*/ 45 h 46"/>
                <a:gd name="T8" fmla="*/ 43 w 45"/>
                <a:gd name="T9" fmla="*/ 43 h 46"/>
                <a:gd name="T10" fmla="*/ 45 w 45"/>
                <a:gd name="T11" fmla="*/ 39 h 46"/>
                <a:gd name="T12" fmla="*/ 45 w 45"/>
                <a:gd name="T13" fmla="*/ 31 h 46"/>
                <a:gd name="T14" fmla="*/ 42 w 45"/>
                <a:gd name="T15" fmla="*/ 36 h 46"/>
                <a:gd name="T16" fmla="*/ 41 w 45"/>
                <a:gd name="T17" fmla="*/ 42 h 46"/>
                <a:gd name="T18" fmla="*/ 39 w 45"/>
                <a:gd name="T19" fmla="*/ 43 h 46"/>
                <a:gd name="T20" fmla="*/ 36 w 45"/>
                <a:gd name="T21" fmla="*/ 40 h 46"/>
                <a:gd name="T22" fmla="*/ 35 w 45"/>
                <a:gd name="T23" fmla="*/ 38 h 46"/>
                <a:gd name="T24" fmla="*/ 35 w 45"/>
                <a:gd name="T25" fmla="*/ 15 h 46"/>
                <a:gd name="T26" fmla="*/ 34 w 45"/>
                <a:gd name="T27" fmla="*/ 9 h 46"/>
                <a:gd name="T28" fmla="*/ 28 w 45"/>
                <a:gd name="T29" fmla="*/ 3 h 46"/>
                <a:gd name="T30" fmla="*/ 21 w 45"/>
                <a:gd name="T31" fmla="*/ 1 h 46"/>
                <a:gd name="T32" fmla="*/ 15 w 45"/>
                <a:gd name="T33" fmla="*/ 1 h 46"/>
                <a:gd name="T34" fmla="*/ 9 w 45"/>
                <a:gd name="T35" fmla="*/ 2 h 46"/>
                <a:gd name="T36" fmla="*/ 5 w 45"/>
                <a:gd name="T37" fmla="*/ 5 h 46"/>
                <a:gd name="T38" fmla="*/ 3 w 45"/>
                <a:gd name="T39" fmla="*/ 9 h 46"/>
                <a:gd name="T40" fmla="*/ 3 w 45"/>
                <a:gd name="T41" fmla="*/ 14 h 46"/>
                <a:gd name="T42" fmla="*/ 6 w 45"/>
                <a:gd name="T43" fmla="*/ 16 h 46"/>
                <a:gd name="T44" fmla="*/ 9 w 45"/>
                <a:gd name="T45" fmla="*/ 16 h 46"/>
                <a:gd name="T46" fmla="*/ 12 w 45"/>
                <a:gd name="T47" fmla="*/ 14 h 46"/>
                <a:gd name="T48" fmla="*/ 12 w 45"/>
                <a:gd name="T49" fmla="*/ 11 h 46"/>
                <a:gd name="T50" fmla="*/ 10 w 45"/>
                <a:gd name="T51" fmla="*/ 8 h 46"/>
                <a:gd name="T52" fmla="*/ 9 w 45"/>
                <a:gd name="T53" fmla="*/ 5 h 46"/>
                <a:gd name="T54" fmla="*/ 15 w 45"/>
                <a:gd name="T55" fmla="*/ 3 h 46"/>
                <a:gd name="T56" fmla="*/ 19 w 45"/>
                <a:gd name="T57" fmla="*/ 3 h 46"/>
                <a:gd name="T58" fmla="*/ 23 w 45"/>
                <a:gd name="T59" fmla="*/ 4 h 46"/>
                <a:gd name="T60" fmla="*/ 26 w 45"/>
                <a:gd name="T61" fmla="*/ 7 h 46"/>
                <a:gd name="T62" fmla="*/ 28 w 45"/>
                <a:gd name="T63" fmla="*/ 12 h 46"/>
                <a:gd name="T64" fmla="*/ 28 w 45"/>
                <a:gd name="T65" fmla="*/ 19 h 46"/>
                <a:gd name="T66" fmla="*/ 10 w 45"/>
                <a:gd name="T67" fmla="*/ 23 h 46"/>
                <a:gd name="T68" fmla="*/ 2 w 45"/>
                <a:gd name="T69" fmla="*/ 29 h 46"/>
                <a:gd name="T70" fmla="*/ 0 w 45"/>
                <a:gd name="T71" fmla="*/ 36 h 46"/>
                <a:gd name="T72" fmla="*/ 5 w 45"/>
                <a:gd name="T73" fmla="*/ 44 h 46"/>
                <a:gd name="T74" fmla="*/ 16 w 45"/>
                <a:gd name="T75" fmla="*/ 46 h 46"/>
                <a:gd name="T76" fmla="*/ 24 w 45"/>
                <a:gd name="T77" fmla="*/ 44 h 46"/>
                <a:gd name="T78" fmla="*/ 29 w 45"/>
                <a:gd name="T79" fmla="*/ 38 h 46"/>
                <a:gd name="T80" fmla="*/ 28 w 45"/>
                <a:gd name="T81" fmla="*/ 31 h 46"/>
                <a:gd name="T82" fmla="*/ 27 w 45"/>
                <a:gd name="T83" fmla="*/ 37 h 46"/>
                <a:gd name="T84" fmla="*/ 24 w 45"/>
                <a:gd name="T85" fmla="*/ 41 h 46"/>
                <a:gd name="T86" fmla="*/ 20 w 45"/>
                <a:gd name="T87" fmla="*/ 43 h 46"/>
                <a:gd name="T88" fmla="*/ 16 w 45"/>
                <a:gd name="T89" fmla="*/ 44 h 46"/>
                <a:gd name="T90" fmla="*/ 10 w 45"/>
                <a:gd name="T91" fmla="*/ 42 h 46"/>
                <a:gd name="T92" fmla="*/ 8 w 45"/>
                <a:gd name="T93" fmla="*/ 36 h 46"/>
                <a:gd name="T94" fmla="*/ 12 w 45"/>
                <a:gd name="T95" fmla="*/ 27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8"/>
                  </a:moveTo>
                  <a:lnTo>
                    <a:pt x="30" y="40"/>
                  </a:lnTo>
                  <a:lnTo>
                    <a:pt x="31" y="43"/>
                  </a:lnTo>
                  <a:lnTo>
                    <a:pt x="34" y="45"/>
                  </a:lnTo>
                  <a:lnTo>
                    <a:pt x="37" y="46"/>
                  </a:lnTo>
                  <a:lnTo>
                    <a:pt x="38" y="46"/>
                  </a:lnTo>
                  <a:lnTo>
                    <a:pt x="39" y="45"/>
                  </a:lnTo>
                  <a:lnTo>
                    <a:pt x="40" y="45"/>
                  </a:lnTo>
                  <a:lnTo>
                    <a:pt x="41" y="44"/>
                  </a:lnTo>
                  <a:lnTo>
                    <a:pt x="43" y="43"/>
                  </a:lnTo>
                  <a:lnTo>
                    <a:pt x="44" y="41"/>
                  </a:lnTo>
                  <a:lnTo>
                    <a:pt x="45" y="39"/>
                  </a:lnTo>
                  <a:lnTo>
                    <a:pt x="45" y="36"/>
                  </a:lnTo>
                  <a:lnTo>
                    <a:pt x="45" y="31"/>
                  </a:lnTo>
                  <a:lnTo>
                    <a:pt x="42" y="31"/>
                  </a:lnTo>
                  <a:lnTo>
                    <a:pt x="42" y="36"/>
                  </a:lnTo>
                  <a:lnTo>
                    <a:pt x="42" y="40"/>
                  </a:lnTo>
                  <a:lnTo>
                    <a:pt x="41" y="42"/>
                  </a:lnTo>
                  <a:lnTo>
                    <a:pt x="40" y="42"/>
                  </a:lnTo>
                  <a:lnTo>
                    <a:pt x="39" y="43"/>
                  </a:lnTo>
                  <a:lnTo>
                    <a:pt x="37" y="42"/>
                  </a:lnTo>
                  <a:lnTo>
                    <a:pt x="36" y="40"/>
                  </a:lnTo>
                  <a:lnTo>
                    <a:pt x="35" y="39"/>
                  </a:lnTo>
                  <a:lnTo>
                    <a:pt x="35" y="38"/>
                  </a:lnTo>
                  <a:lnTo>
                    <a:pt x="35" y="18"/>
                  </a:lnTo>
                  <a:lnTo>
                    <a:pt x="35" y="15"/>
                  </a:lnTo>
                  <a:lnTo>
                    <a:pt x="35" y="12"/>
                  </a:lnTo>
                  <a:lnTo>
                    <a:pt x="34" y="9"/>
                  </a:lnTo>
                  <a:lnTo>
                    <a:pt x="31" y="6"/>
                  </a:lnTo>
                  <a:lnTo>
                    <a:pt x="28" y="3"/>
                  </a:lnTo>
                  <a:lnTo>
                    <a:pt x="25" y="2"/>
                  </a:lnTo>
                  <a:lnTo>
                    <a:pt x="21" y="1"/>
                  </a:lnTo>
                  <a:lnTo>
                    <a:pt x="18" y="0"/>
                  </a:lnTo>
                  <a:lnTo>
                    <a:pt x="15" y="1"/>
                  </a:lnTo>
                  <a:lnTo>
                    <a:pt x="12" y="1"/>
                  </a:lnTo>
                  <a:lnTo>
                    <a:pt x="9" y="2"/>
                  </a:lnTo>
                  <a:lnTo>
                    <a:pt x="7" y="4"/>
                  </a:lnTo>
                  <a:lnTo>
                    <a:pt x="5" y="5"/>
                  </a:lnTo>
                  <a:lnTo>
                    <a:pt x="4" y="7"/>
                  </a:lnTo>
                  <a:lnTo>
                    <a:pt x="3" y="9"/>
                  </a:lnTo>
                  <a:lnTo>
                    <a:pt x="3" y="12"/>
                  </a:lnTo>
                  <a:lnTo>
                    <a:pt x="3" y="14"/>
                  </a:lnTo>
                  <a:lnTo>
                    <a:pt x="4" y="15"/>
                  </a:lnTo>
                  <a:lnTo>
                    <a:pt x="6" y="16"/>
                  </a:lnTo>
                  <a:lnTo>
                    <a:pt x="7" y="16"/>
                  </a:lnTo>
                  <a:lnTo>
                    <a:pt x="9" y="16"/>
                  </a:lnTo>
                  <a:lnTo>
                    <a:pt x="11" y="15"/>
                  </a:lnTo>
                  <a:lnTo>
                    <a:pt x="12" y="14"/>
                  </a:lnTo>
                  <a:lnTo>
                    <a:pt x="12" y="12"/>
                  </a:lnTo>
                  <a:lnTo>
                    <a:pt x="12" y="11"/>
                  </a:lnTo>
                  <a:lnTo>
                    <a:pt x="11" y="9"/>
                  </a:lnTo>
                  <a:lnTo>
                    <a:pt x="10" y="8"/>
                  </a:lnTo>
                  <a:lnTo>
                    <a:pt x="7" y="7"/>
                  </a:lnTo>
                  <a:lnTo>
                    <a:pt x="9" y="5"/>
                  </a:lnTo>
                  <a:lnTo>
                    <a:pt x="12" y="4"/>
                  </a:lnTo>
                  <a:lnTo>
                    <a:pt x="15" y="3"/>
                  </a:lnTo>
                  <a:lnTo>
                    <a:pt x="18" y="3"/>
                  </a:lnTo>
                  <a:lnTo>
                    <a:pt x="19" y="3"/>
                  </a:lnTo>
                  <a:lnTo>
                    <a:pt x="21" y="3"/>
                  </a:lnTo>
                  <a:lnTo>
                    <a:pt x="23" y="4"/>
                  </a:lnTo>
                  <a:lnTo>
                    <a:pt x="25" y="6"/>
                  </a:lnTo>
                  <a:lnTo>
                    <a:pt x="26" y="7"/>
                  </a:lnTo>
                  <a:lnTo>
                    <a:pt x="27" y="10"/>
                  </a:lnTo>
                  <a:lnTo>
                    <a:pt x="28" y="12"/>
                  </a:lnTo>
                  <a:lnTo>
                    <a:pt x="28" y="15"/>
                  </a:lnTo>
                  <a:lnTo>
                    <a:pt x="28" y="19"/>
                  </a:lnTo>
                  <a:lnTo>
                    <a:pt x="19" y="20"/>
                  </a:lnTo>
                  <a:lnTo>
                    <a:pt x="10" y="23"/>
                  </a:lnTo>
                  <a:lnTo>
                    <a:pt x="5" y="26"/>
                  </a:lnTo>
                  <a:lnTo>
                    <a:pt x="2" y="29"/>
                  </a:lnTo>
                  <a:lnTo>
                    <a:pt x="0" y="32"/>
                  </a:lnTo>
                  <a:lnTo>
                    <a:pt x="0" y="36"/>
                  </a:lnTo>
                  <a:lnTo>
                    <a:pt x="1" y="41"/>
                  </a:lnTo>
                  <a:lnTo>
                    <a:pt x="5" y="44"/>
                  </a:lnTo>
                  <a:lnTo>
                    <a:pt x="11" y="46"/>
                  </a:lnTo>
                  <a:lnTo>
                    <a:pt x="16" y="46"/>
                  </a:lnTo>
                  <a:lnTo>
                    <a:pt x="20" y="46"/>
                  </a:lnTo>
                  <a:lnTo>
                    <a:pt x="24" y="44"/>
                  </a:lnTo>
                  <a:lnTo>
                    <a:pt x="27" y="41"/>
                  </a:lnTo>
                  <a:lnTo>
                    <a:pt x="29" y="38"/>
                  </a:lnTo>
                  <a:close/>
                  <a:moveTo>
                    <a:pt x="28" y="21"/>
                  </a:moveTo>
                  <a:lnTo>
                    <a:pt x="28" y="31"/>
                  </a:lnTo>
                  <a:lnTo>
                    <a:pt x="28" y="34"/>
                  </a:lnTo>
                  <a:lnTo>
                    <a:pt x="27" y="37"/>
                  </a:lnTo>
                  <a:lnTo>
                    <a:pt x="26" y="39"/>
                  </a:lnTo>
                  <a:lnTo>
                    <a:pt x="24" y="41"/>
                  </a:lnTo>
                  <a:lnTo>
                    <a:pt x="22" y="42"/>
                  </a:lnTo>
                  <a:lnTo>
                    <a:pt x="20" y="43"/>
                  </a:lnTo>
                  <a:lnTo>
                    <a:pt x="18" y="44"/>
                  </a:lnTo>
                  <a:lnTo>
                    <a:pt x="16" y="44"/>
                  </a:lnTo>
                  <a:lnTo>
                    <a:pt x="13" y="43"/>
                  </a:lnTo>
                  <a:lnTo>
                    <a:pt x="10" y="42"/>
                  </a:lnTo>
                  <a:lnTo>
                    <a:pt x="8" y="39"/>
                  </a:lnTo>
                  <a:lnTo>
                    <a:pt x="8" y="36"/>
                  </a:lnTo>
                  <a:lnTo>
                    <a:pt x="8" y="31"/>
                  </a:lnTo>
                  <a:lnTo>
                    <a:pt x="12" y="27"/>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6" name="Freeform 748"/>
            <p:cNvSpPr>
              <a:spLocks noChangeAspect="1"/>
            </p:cNvSpPr>
            <p:nvPr/>
          </p:nvSpPr>
          <p:spPr bwMode="auto">
            <a:xfrm>
              <a:off x="2826" y="4244"/>
              <a:ext cx="50" cy="44"/>
            </a:xfrm>
            <a:custGeom>
              <a:avLst/>
              <a:gdLst>
                <a:gd name="T0" fmla="*/ 7 w 50"/>
                <a:gd name="T1" fmla="*/ 37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7 h 44"/>
                <a:gd name="T20" fmla="*/ 16 w 50"/>
                <a:gd name="T21" fmla="*/ 11 h 44"/>
                <a:gd name="T22" fmla="*/ 23 w 50"/>
                <a:gd name="T23" fmla="*/ 3 h 44"/>
                <a:gd name="T24" fmla="*/ 30 w 50"/>
                <a:gd name="T25" fmla="*/ 3 h 44"/>
                <a:gd name="T26" fmla="*/ 33 w 50"/>
                <a:gd name="T27" fmla="*/ 4 h 44"/>
                <a:gd name="T28" fmla="*/ 35 w 50"/>
                <a:gd name="T29" fmla="*/ 7 h 44"/>
                <a:gd name="T30" fmla="*/ 35 w 50"/>
                <a:gd name="T31" fmla="*/ 11 h 44"/>
                <a:gd name="T32" fmla="*/ 35 w 50"/>
                <a:gd name="T33" fmla="*/ 37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3 h 44"/>
                <a:gd name="T54" fmla="*/ 41 w 50"/>
                <a:gd name="T55" fmla="*/ 6 h 44"/>
                <a:gd name="T56" fmla="*/ 38 w 50"/>
                <a:gd name="T57" fmla="*/ 2 h 44"/>
                <a:gd name="T58" fmla="*/ 32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7"/>
                  </a:lnTo>
                  <a:lnTo>
                    <a:pt x="14" y="18"/>
                  </a:lnTo>
                  <a:lnTo>
                    <a:pt x="16" y="11"/>
                  </a:lnTo>
                  <a:lnTo>
                    <a:pt x="19" y="6"/>
                  </a:lnTo>
                  <a:lnTo>
                    <a:pt x="23" y="3"/>
                  </a:lnTo>
                  <a:lnTo>
                    <a:pt x="28" y="2"/>
                  </a:lnTo>
                  <a:lnTo>
                    <a:pt x="30" y="3"/>
                  </a:lnTo>
                  <a:lnTo>
                    <a:pt x="32" y="3"/>
                  </a:lnTo>
                  <a:lnTo>
                    <a:pt x="33" y="4"/>
                  </a:lnTo>
                  <a:lnTo>
                    <a:pt x="34" y="6"/>
                  </a:lnTo>
                  <a:lnTo>
                    <a:pt x="35" y="7"/>
                  </a:lnTo>
                  <a:lnTo>
                    <a:pt x="35" y="9"/>
                  </a:lnTo>
                  <a:lnTo>
                    <a:pt x="35" y="11"/>
                  </a:lnTo>
                  <a:lnTo>
                    <a:pt x="35" y="13"/>
                  </a:lnTo>
                  <a:lnTo>
                    <a:pt x="35" y="37"/>
                  </a:lnTo>
                  <a:lnTo>
                    <a:pt x="35" y="39"/>
                  </a:lnTo>
                  <a:lnTo>
                    <a:pt x="34" y="40"/>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3"/>
                  </a:lnTo>
                  <a:lnTo>
                    <a:pt x="42" y="10"/>
                  </a:lnTo>
                  <a:lnTo>
                    <a:pt x="41" y="6"/>
                  </a:lnTo>
                  <a:lnTo>
                    <a:pt x="39" y="4"/>
                  </a:lnTo>
                  <a:lnTo>
                    <a:pt x="38" y="2"/>
                  </a:lnTo>
                  <a:lnTo>
                    <a:pt x="35" y="1"/>
                  </a:lnTo>
                  <a:lnTo>
                    <a:pt x="32" y="0"/>
                  </a:lnTo>
                  <a:lnTo>
                    <a:pt x="29" y="0"/>
                  </a:lnTo>
                  <a:lnTo>
                    <a:pt x="24"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7" name="Freeform 749"/>
            <p:cNvSpPr>
              <a:spLocks noChangeAspect="1"/>
            </p:cNvSpPr>
            <p:nvPr/>
          </p:nvSpPr>
          <p:spPr bwMode="auto">
            <a:xfrm>
              <a:off x="2881" y="4244"/>
              <a:ext cx="50" cy="44"/>
            </a:xfrm>
            <a:custGeom>
              <a:avLst/>
              <a:gdLst>
                <a:gd name="T0" fmla="*/ 8 w 50"/>
                <a:gd name="T1" fmla="*/ 37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7 h 44"/>
                <a:gd name="T20" fmla="*/ 16 w 50"/>
                <a:gd name="T21" fmla="*/ 11 h 44"/>
                <a:gd name="T22" fmla="*/ 23 w 50"/>
                <a:gd name="T23" fmla="*/ 3 h 44"/>
                <a:gd name="T24" fmla="*/ 30 w 50"/>
                <a:gd name="T25" fmla="*/ 3 h 44"/>
                <a:gd name="T26" fmla="*/ 33 w 50"/>
                <a:gd name="T27" fmla="*/ 4 h 44"/>
                <a:gd name="T28" fmla="*/ 35 w 50"/>
                <a:gd name="T29" fmla="*/ 7 h 44"/>
                <a:gd name="T30" fmla="*/ 36 w 50"/>
                <a:gd name="T31" fmla="*/ 11 h 44"/>
                <a:gd name="T32" fmla="*/ 36 w 50"/>
                <a:gd name="T33" fmla="*/ 37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1 h 44"/>
                <a:gd name="T50" fmla="*/ 43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7" y="40"/>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0"/>
                  </a:lnTo>
                  <a:lnTo>
                    <a:pt x="15" y="39"/>
                  </a:lnTo>
                  <a:lnTo>
                    <a:pt x="15" y="37"/>
                  </a:lnTo>
                  <a:lnTo>
                    <a:pt x="15" y="18"/>
                  </a:lnTo>
                  <a:lnTo>
                    <a:pt x="16" y="11"/>
                  </a:lnTo>
                  <a:lnTo>
                    <a:pt x="19" y="6"/>
                  </a:lnTo>
                  <a:lnTo>
                    <a:pt x="23" y="3"/>
                  </a:lnTo>
                  <a:lnTo>
                    <a:pt x="28" y="2"/>
                  </a:lnTo>
                  <a:lnTo>
                    <a:pt x="30" y="3"/>
                  </a:lnTo>
                  <a:lnTo>
                    <a:pt x="32" y="3"/>
                  </a:lnTo>
                  <a:lnTo>
                    <a:pt x="33" y="4"/>
                  </a:lnTo>
                  <a:lnTo>
                    <a:pt x="34" y="6"/>
                  </a:lnTo>
                  <a:lnTo>
                    <a:pt x="35" y="7"/>
                  </a:lnTo>
                  <a:lnTo>
                    <a:pt x="35" y="9"/>
                  </a:lnTo>
                  <a:lnTo>
                    <a:pt x="36" y="11"/>
                  </a:lnTo>
                  <a:lnTo>
                    <a:pt x="36" y="13"/>
                  </a:lnTo>
                  <a:lnTo>
                    <a:pt x="36" y="37"/>
                  </a:lnTo>
                  <a:lnTo>
                    <a:pt x="35" y="39"/>
                  </a:lnTo>
                  <a:lnTo>
                    <a:pt x="34" y="40"/>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1"/>
                  </a:lnTo>
                  <a:lnTo>
                    <a:pt x="43" y="40"/>
                  </a:lnTo>
                  <a:lnTo>
                    <a:pt x="43" y="38"/>
                  </a:lnTo>
                  <a:lnTo>
                    <a:pt x="43" y="19"/>
                  </a:lnTo>
                  <a:lnTo>
                    <a:pt x="42" y="13"/>
                  </a:lnTo>
                  <a:lnTo>
                    <a:pt x="42" y="10"/>
                  </a:lnTo>
                  <a:lnTo>
                    <a:pt x="41" y="6"/>
                  </a:lnTo>
                  <a:lnTo>
                    <a:pt x="39" y="4"/>
                  </a:lnTo>
                  <a:lnTo>
                    <a:pt x="38" y="2"/>
                  </a:lnTo>
                  <a:lnTo>
                    <a:pt x="36" y="1"/>
                  </a:lnTo>
                  <a:lnTo>
                    <a:pt x="33" y="0"/>
                  </a:lnTo>
                  <a:lnTo>
                    <a:pt x="29" y="0"/>
                  </a:lnTo>
                  <a:lnTo>
                    <a:pt x="24" y="1"/>
                  </a:lnTo>
                  <a:lnTo>
                    <a:pt x="20" y="3"/>
                  </a:lnTo>
                  <a:lnTo>
                    <a:pt x="17" y="6"/>
                  </a:lnTo>
                  <a:lnTo>
                    <a:pt x="14" y="11"/>
                  </a:lnTo>
                  <a:lnTo>
                    <a:pt x="14" y="0"/>
                  </a:lnTo>
                  <a:lnTo>
                    <a:pt x="0" y="1"/>
                  </a:lnTo>
                  <a:lnTo>
                    <a:pt x="0" y="4"/>
                  </a:lnTo>
                  <a:lnTo>
                    <a:pt x="2" y="4"/>
                  </a:lnTo>
                  <a:lnTo>
                    <a:pt x="4" y="4"/>
                  </a:lnTo>
                  <a:lnTo>
                    <a:pt x="6" y="5"/>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8" name="Freeform 750"/>
            <p:cNvSpPr>
              <a:spLocks noChangeAspect="1" noEditPoints="1"/>
            </p:cNvSpPr>
            <p:nvPr/>
          </p:nvSpPr>
          <p:spPr bwMode="auto">
            <a:xfrm>
              <a:off x="2936" y="4243"/>
              <a:ext cx="39" cy="46"/>
            </a:xfrm>
            <a:custGeom>
              <a:avLst/>
              <a:gdLst>
                <a:gd name="T0" fmla="*/ 9 w 39"/>
                <a:gd name="T1" fmla="*/ 20 h 46"/>
                <a:gd name="T2" fmla="*/ 10 w 39"/>
                <a:gd name="T3" fmla="*/ 11 h 46"/>
                <a:gd name="T4" fmla="*/ 14 w 39"/>
                <a:gd name="T5" fmla="*/ 6 h 46"/>
                <a:gd name="T6" fmla="*/ 18 w 39"/>
                <a:gd name="T7" fmla="*/ 3 h 46"/>
                <a:gd name="T8" fmla="*/ 21 w 39"/>
                <a:gd name="T9" fmla="*/ 3 h 46"/>
                <a:gd name="T10" fmla="*/ 24 w 39"/>
                <a:gd name="T11" fmla="*/ 3 h 46"/>
                <a:gd name="T12" fmla="*/ 27 w 39"/>
                <a:gd name="T13" fmla="*/ 5 h 46"/>
                <a:gd name="T14" fmla="*/ 29 w 39"/>
                <a:gd name="T15" fmla="*/ 7 h 46"/>
                <a:gd name="T16" fmla="*/ 30 w 39"/>
                <a:gd name="T17" fmla="*/ 10 h 46"/>
                <a:gd name="T18" fmla="*/ 31 w 39"/>
                <a:gd name="T19" fmla="*/ 13 h 46"/>
                <a:gd name="T20" fmla="*/ 32 w 39"/>
                <a:gd name="T21" fmla="*/ 16 h 46"/>
                <a:gd name="T22" fmla="*/ 32 w 39"/>
                <a:gd name="T23" fmla="*/ 18 h 46"/>
                <a:gd name="T24" fmla="*/ 32 w 39"/>
                <a:gd name="T25" fmla="*/ 20 h 46"/>
                <a:gd name="T26" fmla="*/ 9 w 39"/>
                <a:gd name="T27" fmla="*/ 20 h 46"/>
                <a:gd name="T28" fmla="*/ 8 w 39"/>
                <a:gd name="T29" fmla="*/ 22 h 46"/>
                <a:gd name="T30" fmla="*/ 36 w 39"/>
                <a:gd name="T31" fmla="*/ 22 h 46"/>
                <a:gd name="T32" fmla="*/ 38 w 39"/>
                <a:gd name="T33" fmla="*/ 22 h 46"/>
                <a:gd name="T34" fmla="*/ 38 w 39"/>
                <a:gd name="T35" fmla="*/ 22 h 46"/>
                <a:gd name="T36" fmla="*/ 39 w 39"/>
                <a:gd name="T37" fmla="*/ 21 h 46"/>
                <a:gd name="T38" fmla="*/ 39 w 39"/>
                <a:gd name="T39" fmla="*/ 20 h 46"/>
                <a:gd name="T40" fmla="*/ 38 w 39"/>
                <a:gd name="T41" fmla="*/ 13 h 46"/>
                <a:gd name="T42" fmla="*/ 35 w 39"/>
                <a:gd name="T43" fmla="*/ 7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40 h 46"/>
                <a:gd name="T60" fmla="*/ 14 w 39"/>
                <a:gd name="T61" fmla="*/ 45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7 w 39"/>
                <a:gd name="T75" fmla="*/ 32 h 46"/>
                <a:gd name="T76" fmla="*/ 37 w 39"/>
                <a:gd name="T77" fmla="*/ 32 h 46"/>
                <a:gd name="T78" fmla="*/ 36 w 39"/>
                <a:gd name="T79" fmla="*/ 33 h 46"/>
                <a:gd name="T80" fmla="*/ 35 w 39"/>
                <a:gd name="T81" fmla="*/ 37 h 46"/>
                <a:gd name="T82" fmla="*/ 33 w 39"/>
                <a:gd name="T83" fmla="*/ 39 h 46"/>
                <a:gd name="T84" fmla="*/ 31 w 39"/>
                <a:gd name="T85" fmla="*/ 41 h 46"/>
                <a:gd name="T86" fmla="*/ 29 w 39"/>
                <a:gd name="T87" fmla="*/ 42 h 46"/>
                <a:gd name="T88" fmla="*/ 26 w 39"/>
                <a:gd name="T89" fmla="*/ 43 h 46"/>
                <a:gd name="T90" fmla="*/ 25 w 39"/>
                <a:gd name="T91" fmla="*/ 44 h 46"/>
                <a:gd name="T92" fmla="*/ 23 w 39"/>
                <a:gd name="T93" fmla="*/ 44 h 46"/>
                <a:gd name="T94" fmla="*/ 23 w 39"/>
                <a:gd name="T95" fmla="*/ 44 h 46"/>
                <a:gd name="T96" fmla="*/ 19 w 39"/>
                <a:gd name="T97" fmla="*/ 43 h 46"/>
                <a:gd name="T98" fmla="*/ 16 w 39"/>
                <a:gd name="T99" fmla="*/ 42 h 46"/>
                <a:gd name="T100" fmla="*/ 13 w 39"/>
                <a:gd name="T101" fmla="*/ 40 h 46"/>
                <a:gd name="T102" fmla="*/ 11 w 39"/>
                <a:gd name="T103" fmla="*/ 37 h 46"/>
                <a:gd name="T104" fmla="*/ 10 w 39"/>
                <a:gd name="T105" fmla="*/ 33 h 46"/>
                <a:gd name="T106" fmla="*/ 9 w 39"/>
                <a:gd name="T107" fmla="*/ 29 h 46"/>
                <a:gd name="T108" fmla="*/ 8 w 39"/>
                <a:gd name="T109" fmla="*/ 25 h 46"/>
                <a:gd name="T110" fmla="*/ 8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20"/>
                  </a:moveTo>
                  <a:lnTo>
                    <a:pt x="10" y="11"/>
                  </a:lnTo>
                  <a:lnTo>
                    <a:pt x="14" y="6"/>
                  </a:lnTo>
                  <a:lnTo>
                    <a:pt x="18" y="3"/>
                  </a:lnTo>
                  <a:lnTo>
                    <a:pt x="21" y="3"/>
                  </a:lnTo>
                  <a:lnTo>
                    <a:pt x="24" y="3"/>
                  </a:lnTo>
                  <a:lnTo>
                    <a:pt x="27" y="5"/>
                  </a:lnTo>
                  <a:lnTo>
                    <a:pt x="29" y="7"/>
                  </a:lnTo>
                  <a:lnTo>
                    <a:pt x="30" y="10"/>
                  </a:lnTo>
                  <a:lnTo>
                    <a:pt x="31" y="13"/>
                  </a:lnTo>
                  <a:lnTo>
                    <a:pt x="32" y="16"/>
                  </a:lnTo>
                  <a:lnTo>
                    <a:pt x="32" y="18"/>
                  </a:lnTo>
                  <a:lnTo>
                    <a:pt x="32" y="20"/>
                  </a:lnTo>
                  <a:lnTo>
                    <a:pt x="9" y="20"/>
                  </a:lnTo>
                  <a:close/>
                  <a:moveTo>
                    <a:pt x="8" y="22"/>
                  </a:moveTo>
                  <a:lnTo>
                    <a:pt x="36" y="22"/>
                  </a:lnTo>
                  <a:lnTo>
                    <a:pt x="38" y="22"/>
                  </a:lnTo>
                  <a:lnTo>
                    <a:pt x="38" y="22"/>
                  </a:lnTo>
                  <a:lnTo>
                    <a:pt x="39" y="21"/>
                  </a:lnTo>
                  <a:lnTo>
                    <a:pt x="39" y="20"/>
                  </a:lnTo>
                  <a:lnTo>
                    <a:pt x="38" y="13"/>
                  </a:lnTo>
                  <a:lnTo>
                    <a:pt x="35" y="7"/>
                  </a:lnTo>
                  <a:lnTo>
                    <a:pt x="29" y="2"/>
                  </a:lnTo>
                  <a:lnTo>
                    <a:pt x="21" y="0"/>
                  </a:lnTo>
                  <a:lnTo>
                    <a:pt x="13" y="2"/>
                  </a:lnTo>
                  <a:lnTo>
                    <a:pt x="6" y="7"/>
                  </a:lnTo>
                  <a:lnTo>
                    <a:pt x="2" y="14"/>
                  </a:lnTo>
                  <a:lnTo>
                    <a:pt x="0" y="23"/>
                  </a:lnTo>
                  <a:lnTo>
                    <a:pt x="2" y="32"/>
                  </a:lnTo>
                  <a:lnTo>
                    <a:pt x="7" y="40"/>
                  </a:lnTo>
                  <a:lnTo>
                    <a:pt x="14" y="45"/>
                  </a:lnTo>
                  <a:lnTo>
                    <a:pt x="22" y="46"/>
                  </a:lnTo>
                  <a:lnTo>
                    <a:pt x="30" y="44"/>
                  </a:lnTo>
                  <a:lnTo>
                    <a:pt x="35" y="40"/>
                  </a:lnTo>
                  <a:lnTo>
                    <a:pt x="38" y="36"/>
                  </a:lnTo>
                  <a:lnTo>
                    <a:pt x="39" y="33"/>
                  </a:lnTo>
                  <a:lnTo>
                    <a:pt x="38" y="32"/>
                  </a:lnTo>
                  <a:lnTo>
                    <a:pt x="37" y="32"/>
                  </a:lnTo>
                  <a:lnTo>
                    <a:pt x="37" y="32"/>
                  </a:lnTo>
                  <a:lnTo>
                    <a:pt x="36" y="33"/>
                  </a:lnTo>
                  <a:lnTo>
                    <a:pt x="35" y="37"/>
                  </a:lnTo>
                  <a:lnTo>
                    <a:pt x="33" y="39"/>
                  </a:lnTo>
                  <a:lnTo>
                    <a:pt x="31" y="41"/>
                  </a:lnTo>
                  <a:lnTo>
                    <a:pt x="29" y="42"/>
                  </a:lnTo>
                  <a:lnTo>
                    <a:pt x="26" y="43"/>
                  </a:lnTo>
                  <a:lnTo>
                    <a:pt x="25" y="44"/>
                  </a:lnTo>
                  <a:lnTo>
                    <a:pt x="23" y="44"/>
                  </a:lnTo>
                  <a:lnTo>
                    <a:pt x="23" y="44"/>
                  </a:lnTo>
                  <a:lnTo>
                    <a:pt x="19" y="43"/>
                  </a:lnTo>
                  <a:lnTo>
                    <a:pt x="16" y="42"/>
                  </a:lnTo>
                  <a:lnTo>
                    <a:pt x="13" y="40"/>
                  </a:lnTo>
                  <a:lnTo>
                    <a:pt x="11" y="37"/>
                  </a:lnTo>
                  <a:lnTo>
                    <a:pt x="10"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9" name="Freeform 751"/>
            <p:cNvSpPr>
              <a:spLocks noChangeAspect="1"/>
            </p:cNvSpPr>
            <p:nvPr/>
          </p:nvSpPr>
          <p:spPr bwMode="auto">
            <a:xfrm>
              <a:off x="2980" y="4244"/>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5 w 34"/>
                <a:gd name="T11" fmla="*/ 4 h 44"/>
                <a:gd name="T12" fmla="*/ 6 w 34"/>
                <a:gd name="T13" fmla="*/ 5 h 44"/>
                <a:gd name="T14" fmla="*/ 7 w 34"/>
                <a:gd name="T15" fmla="*/ 5 h 44"/>
                <a:gd name="T16" fmla="*/ 8 w 34"/>
                <a:gd name="T17" fmla="*/ 6 h 44"/>
                <a:gd name="T18" fmla="*/ 8 w 34"/>
                <a:gd name="T19" fmla="*/ 7 h 44"/>
                <a:gd name="T20" fmla="*/ 8 w 34"/>
                <a:gd name="T21" fmla="*/ 8 h 44"/>
                <a:gd name="T22" fmla="*/ 8 w 34"/>
                <a:gd name="T23" fmla="*/ 10 h 44"/>
                <a:gd name="T24" fmla="*/ 8 w 34"/>
                <a:gd name="T25" fmla="*/ 37 h 44"/>
                <a:gd name="T26" fmla="*/ 8 w 34"/>
                <a:gd name="T27" fmla="*/ 39 h 44"/>
                <a:gd name="T28" fmla="*/ 7 w 34"/>
                <a:gd name="T29" fmla="*/ 40 h 44"/>
                <a:gd name="T30" fmla="*/ 5 w 34"/>
                <a:gd name="T31" fmla="*/ 41 h 44"/>
                <a:gd name="T32" fmla="*/ 0 w 34"/>
                <a:gd name="T33" fmla="*/ 41 h 44"/>
                <a:gd name="T34" fmla="*/ 0 w 34"/>
                <a:gd name="T35" fmla="*/ 44 h 44"/>
                <a:gd name="T36" fmla="*/ 7 w 34"/>
                <a:gd name="T37" fmla="*/ 44 h 44"/>
                <a:gd name="T38" fmla="*/ 12 w 34"/>
                <a:gd name="T39" fmla="*/ 44 h 44"/>
                <a:gd name="T40" fmla="*/ 18 w 34"/>
                <a:gd name="T41" fmla="*/ 44 h 44"/>
                <a:gd name="T42" fmla="*/ 25 w 34"/>
                <a:gd name="T43" fmla="*/ 44 h 44"/>
                <a:gd name="T44" fmla="*/ 25 w 34"/>
                <a:gd name="T45" fmla="*/ 41 h 44"/>
                <a:gd name="T46" fmla="*/ 22 w 34"/>
                <a:gd name="T47" fmla="*/ 41 h 44"/>
                <a:gd name="T48" fmla="*/ 18 w 34"/>
                <a:gd name="T49" fmla="*/ 41 h 44"/>
                <a:gd name="T50" fmla="*/ 16 w 34"/>
                <a:gd name="T51" fmla="*/ 40 h 44"/>
                <a:gd name="T52" fmla="*/ 15 w 34"/>
                <a:gd name="T53" fmla="*/ 39 h 44"/>
                <a:gd name="T54" fmla="*/ 15 w 34"/>
                <a:gd name="T55" fmla="*/ 36 h 44"/>
                <a:gd name="T56" fmla="*/ 15 w 34"/>
                <a:gd name="T57" fmla="*/ 21 h 44"/>
                <a:gd name="T58" fmla="*/ 16 w 34"/>
                <a:gd name="T59" fmla="*/ 14 h 44"/>
                <a:gd name="T60" fmla="*/ 18 w 34"/>
                <a:gd name="T61" fmla="*/ 8 h 44"/>
                <a:gd name="T62" fmla="*/ 22 w 34"/>
                <a:gd name="T63" fmla="*/ 4 h 44"/>
                <a:gd name="T64" fmla="*/ 27 w 34"/>
                <a:gd name="T65" fmla="*/ 2 h 44"/>
                <a:gd name="T66" fmla="*/ 28 w 34"/>
                <a:gd name="T67" fmla="*/ 2 h 44"/>
                <a:gd name="T68" fmla="*/ 27 w 34"/>
                <a:gd name="T69" fmla="*/ 3 h 44"/>
                <a:gd name="T70" fmla="*/ 26 w 34"/>
                <a:gd name="T71" fmla="*/ 3 h 44"/>
                <a:gd name="T72" fmla="*/ 26 w 34"/>
                <a:gd name="T73" fmla="*/ 5 h 44"/>
                <a:gd name="T74" fmla="*/ 25 w 34"/>
                <a:gd name="T75" fmla="*/ 6 h 44"/>
                <a:gd name="T76" fmla="*/ 26 w 34"/>
                <a:gd name="T77" fmla="*/ 8 h 44"/>
                <a:gd name="T78" fmla="*/ 27 w 34"/>
                <a:gd name="T79" fmla="*/ 9 h 44"/>
                <a:gd name="T80" fmla="*/ 28 w 34"/>
                <a:gd name="T81" fmla="*/ 10 h 44"/>
                <a:gd name="T82" fmla="*/ 30 w 34"/>
                <a:gd name="T83" fmla="*/ 11 h 44"/>
                <a:gd name="T84" fmla="*/ 31 w 34"/>
                <a:gd name="T85" fmla="*/ 10 h 44"/>
                <a:gd name="T86" fmla="*/ 33 w 34"/>
                <a:gd name="T87" fmla="*/ 10 h 44"/>
                <a:gd name="T88" fmla="*/ 34 w 34"/>
                <a:gd name="T89" fmla="*/ 8 h 44"/>
                <a:gd name="T90" fmla="*/ 34 w 34"/>
                <a:gd name="T91" fmla="*/ 6 h 44"/>
                <a:gd name="T92" fmla="*/ 33 w 34"/>
                <a:gd name="T93" fmla="*/ 4 h 44"/>
                <a:gd name="T94" fmla="*/ 32 w 34"/>
                <a:gd name="T95" fmla="*/ 2 h 44"/>
                <a:gd name="T96" fmla="*/ 30 w 34"/>
                <a:gd name="T97" fmla="*/ 1 h 44"/>
                <a:gd name="T98" fmla="*/ 27 w 34"/>
                <a:gd name="T99" fmla="*/ 0 h 44"/>
                <a:gd name="T100" fmla="*/ 24 w 34"/>
                <a:gd name="T101" fmla="*/ 0 h 44"/>
                <a:gd name="T102" fmla="*/ 22 w 34"/>
                <a:gd name="T103" fmla="*/ 1 h 44"/>
                <a:gd name="T104" fmla="*/ 20 w 34"/>
                <a:gd name="T105" fmla="*/ 2 h 44"/>
                <a:gd name="T106" fmla="*/ 18 w 34"/>
                <a:gd name="T107" fmla="*/ 4 h 44"/>
                <a:gd name="T108" fmla="*/ 17 w 34"/>
                <a:gd name="T109" fmla="*/ 6 h 44"/>
                <a:gd name="T110" fmla="*/ 16 w 34"/>
                <a:gd name="T111" fmla="*/ 8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5" y="4"/>
                  </a:lnTo>
                  <a:lnTo>
                    <a:pt x="6" y="5"/>
                  </a:lnTo>
                  <a:lnTo>
                    <a:pt x="7" y="5"/>
                  </a:lnTo>
                  <a:lnTo>
                    <a:pt x="8" y="6"/>
                  </a:lnTo>
                  <a:lnTo>
                    <a:pt x="8" y="7"/>
                  </a:lnTo>
                  <a:lnTo>
                    <a:pt x="8" y="8"/>
                  </a:lnTo>
                  <a:lnTo>
                    <a:pt x="8" y="10"/>
                  </a:lnTo>
                  <a:lnTo>
                    <a:pt x="8" y="37"/>
                  </a:lnTo>
                  <a:lnTo>
                    <a:pt x="8" y="39"/>
                  </a:lnTo>
                  <a:lnTo>
                    <a:pt x="7" y="40"/>
                  </a:lnTo>
                  <a:lnTo>
                    <a:pt x="5" y="41"/>
                  </a:lnTo>
                  <a:lnTo>
                    <a:pt x="0" y="41"/>
                  </a:lnTo>
                  <a:lnTo>
                    <a:pt x="0" y="44"/>
                  </a:lnTo>
                  <a:lnTo>
                    <a:pt x="7" y="44"/>
                  </a:lnTo>
                  <a:lnTo>
                    <a:pt x="12" y="44"/>
                  </a:lnTo>
                  <a:lnTo>
                    <a:pt x="18" y="44"/>
                  </a:lnTo>
                  <a:lnTo>
                    <a:pt x="25" y="44"/>
                  </a:lnTo>
                  <a:lnTo>
                    <a:pt x="25" y="41"/>
                  </a:lnTo>
                  <a:lnTo>
                    <a:pt x="22" y="41"/>
                  </a:lnTo>
                  <a:lnTo>
                    <a:pt x="18" y="41"/>
                  </a:lnTo>
                  <a:lnTo>
                    <a:pt x="16" y="40"/>
                  </a:lnTo>
                  <a:lnTo>
                    <a:pt x="15" y="39"/>
                  </a:lnTo>
                  <a:lnTo>
                    <a:pt x="15" y="36"/>
                  </a:lnTo>
                  <a:lnTo>
                    <a:pt x="15" y="21"/>
                  </a:lnTo>
                  <a:lnTo>
                    <a:pt x="16" y="14"/>
                  </a:lnTo>
                  <a:lnTo>
                    <a:pt x="18" y="8"/>
                  </a:lnTo>
                  <a:lnTo>
                    <a:pt x="22" y="4"/>
                  </a:lnTo>
                  <a:lnTo>
                    <a:pt x="27" y="2"/>
                  </a:lnTo>
                  <a:lnTo>
                    <a:pt x="28" y="2"/>
                  </a:lnTo>
                  <a:lnTo>
                    <a:pt x="27" y="3"/>
                  </a:lnTo>
                  <a:lnTo>
                    <a:pt x="26" y="3"/>
                  </a:lnTo>
                  <a:lnTo>
                    <a:pt x="26" y="5"/>
                  </a:lnTo>
                  <a:lnTo>
                    <a:pt x="25" y="6"/>
                  </a:lnTo>
                  <a:lnTo>
                    <a:pt x="26" y="8"/>
                  </a:lnTo>
                  <a:lnTo>
                    <a:pt x="27" y="9"/>
                  </a:lnTo>
                  <a:lnTo>
                    <a:pt x="28" y="10"/>
                  </a:lnTo>
                  <a:lnTo>
                    <a:pt x="30" y="11"/>
                  </a:lnTo>
                  <a:lnTo>
                    <a:pt x="31" y="10"/>
                  </a:lnTo>
                  <a:lnTo>
                    <a:pt x="33" y="10"/>
                  </a:lnTo>
                  <a:lnTo>
                    <a:pt x="34" y="8"/>
                  </a:lnTo>
                  <a:lnTo>
                    <a:pt x="34" y="6"/>
                  </a:lnTo>
                  <a:lnTo>
                    <a:pt x="33" y="4"/>
                  </a:lnTo>
                  <a:lnTo>
                    <a:pt x="32" y="2"/>
                  </a:lnTo>
                  <a:lnTo>
                    <a:pt x="30" y="1"/>
                  </a:lnTo>
                  <a:lnTo>
                    <a:pt x="27" y="0"/>
                  </a:lnTo>
                  <a:lnTo>
                    <a:pt x="24" y="0"/>
                  </a:lnTo>
                  <a:lnTo>
                    <a:pt x="22" y="1"/>
                  </a:lnTo>
                  <a:lnTo>
                    <a:pt x="20" y="2"/>
                  </a:lnTo>
                  <a:lnTo>
                    <a:pt x="18" y="4"/>
                  </a:lnTo>
                  <a:lnTo>
                    <a:pt x="17" y="6"/>
                  </a:lnTo>
                  <a:lnTo>
                    <a:pt x="16" y="8"/>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0" name="Freeform 752"/>
            <p:cNvSpPr>
              <a:spLocks noChangeAspect="1"/>
            </p:cNvSpPr>
            <p:nvPr/>
          </p:nvSpPr>
          <p:spPr bwMode="auto">
            <a:xfrm>
              <a:off x="3020" y="4243"/>
              <a:ext cx="33" cy="46"/>
            </a:xfrm>
            <a:custGeom>
              <a:avLst/>
              <a:gdLst>
                <a:gd name="T0" fmla="*/ 19 w 33"/>
                <a:gd name="T1" fmla="*/ 26 h 46"/>
                <a:gd name="T2" fmla="*/ 22 w 33"/>
                <a:gd name="T3" fmla="*/ 27 h 46"/>
                <a:gd name="T4" fmla="*/ 25 w 33"/>
                <a:gd name="T5" fmla="*/ 29 h 46"/>
                <a:gd name="T6" fmla="*/ 27 w 33"/>
                <a:gd name="T7" fmla="*/ 32 h 46"/>
                <a:gd name="T8" fmla="*/ 27 w 33"/>
                <a:gd name="T9" fmla="*/ 38 h 46"/>
                <a:gd name="T10" fmla="*/ 22 w 33"/>
                <a:gd name="T11" fmla="*/ 43 h 46"/>
                <a:gd name="T12" fmla="*/ 14 w 33"/>
                <a:gd name="T13" fmla="*/ 44 h 46"/>
                <a:gd name="T14" fmla="*/ 9 w 33"/>
                <a:gd name="T15" fmla="*/ 42 h 46"/>
                <a:gd name="T16" fmla="*/ 6 w 33"/>
                <a:gd name="T17" fmla="*/ 38 h 46"/>
                <a:gd name="T18" fmla="*/ 4 w 33"/>
                <a:gd name="T19" fmla="*/ 33 h 46"/>
                <a:gd name="T20" fmla="*/ 2 w 33"/>
                <a:gd name="T21" fmla="*/ 29 h 46"/>
                <a:gd name="T22" fmla="*/ 0 w 33"/>
                <a:gd name="T23" fmla="*/ 29 h 46"/>
                <a:gd name="T24" fmla="*/ 0 w 33"/>
                <a:gd name="T25" fmla="*/ 44 h 46"/>
                <a:gd name="T26" fmla="*/ 1 w 33"/>
                <a:gd name="T27" fmla="*/ 46 h 46"/>
                <a:gd name="T28" fmla="*/ 2 w 33"/>
                <a:gd name="T29" fmla="*/ 46 h 46"/>
                <a:gd name="T30" fmla="*/ 4 w 33"/>
                <a:gd name="T31" fmla="*/ 44 h 46"/>
                <a:gd name="T32" fmla="*/ 4 w 33"/>
                <a:gd name="T33" fmla="*/ 44 h 46"/>
                <a:gd name="T34" fmla="*/ 6 w 33"/>
                <a:gd name="T35" fmla="*/ 42 h 46"/>
                <a:gd name="T36" fmla="*/ 12 w 33"/>
                <a:gd name="T37" fmla="*/ 46 h 46"/>
                <a:gd name="T38" fmla="*/ 17 w 33"/>
                <a:gd name="T39" fmla="*/ 46 h 46"/>
                <a:gd name="T40" fmla="*/ 29 w 33"/>
                <a:gd name="T41" fmla="*/ 42 h 46"/>
                <a:gd name="T42" fmla="*/ 33 w 33"/>
                <a:gd name="T43" fmla="*/ 32 h 46"/>
                <a:gd name="T44" fmla="*/ 31 w 33"/>
                <a:gd name="T45" fmla="*/ 26 h 46"/>
                <a:gd name="T46" fmla="*/ 28 w 33"/>
                <a:gd name="T47" fmla="*/ 23 h 46"/>
                <a:gd name="T48" fmla="*/ 23 w 33"/>
                <a:gd name="T49" fmla="*/ 20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2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8 w 33"/>
                <a:gd name="T81" fmla="*/ 1 h 46"/>
                <a:gd name="T82" fmla="*/ 26 w 33"/>
                <a:gd name="T83" fmla="*/ 3 h 46"/>
                <a:gd name="T84" fmla="*/ 23 w 33"/>
                <a:gd name="T85" fmla="*/ 2 h 46"/>
                <a:gd name="T86" fmla="*/ 18 w 33"/>
                <a:gd name="T87" fmla="*/ 1 h 46"/>
                <a:gd name="T88" fmla="*/ 8 w 33"/>
                <a:gd name="T89" fmla="*/ 2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7" y="26"/>
                  </a:moveTo>
                  <a:lnTo>
                    <a:pt x="19" y="26"/>
                  </a:lnTo>
                  <a:lnTo>
                    <a:pt x="20" y="26"/>
                  </a:lnTo>
                  <a:lnTo>
                    <a:pt x="22" y="27"/>
                  </a:lnTo>
                  <a:lnTo>
                    <a:pt x="23" y="28"/>
                  </a:lnTo>
                  <a:lnTo>
                    <a:pt x="25" y="29"/>
                  </a:lnTo>
                  <a:lnTo>
                    <a:pt x="27" y="31"/>
                  </a:lnTo>
                  <a:lnTo>
                    <a:pt x="27" y="32"/>
                  </a:lnTo>
                  <a:lnTo>
                    <a:pt x="28" y="35"/>
                  </a:lnTo>
                  <a:lnTo>
                    <a:pt x="27" y="38"/>
                  </a:lnTo>
                  <a:lnTo>
                    <a:pt x="25" y="41"/>
                  </a:lnTo>
                  <a:lnTo>
                    <a:pt x="22" y="43"/>
                  </a:lnTo>
                  <a:lnTo>
                    <a:pt x="17" y="44"/>
                  </a:lnTo>
                  <a:lnTo>
                    <a:pt x="14" y="44"/>
                  </a:lnTo>
                  <a:lnTo>
                    <a:pt x="11" y="43"/>
                  </a:lnTo>
                  <a:lnTo>
                    <a:pt x="9" y="42"/>
                  </a:lnTo>
                  <a:lnTo>
                    <a:pt x="7" y="40"/>
                  </a:lnTo>
                  <a:lnTo>
                    <a:pt x="6" y="38"/>
                  </a:lnTo>
                  <a:lnTo>
                    <a:pt x="5" y="36"/>
                  </a:lnTo>
                  <a:lnTo>
                    <a:pt x="4" y="33"/>
                  </a:lnTo>
                  <a:lnTo>
                    <a:pt x="3" y="30"/>
                  </a:lnTo>
                  <a:lnTo>
                    <a:pt x="2" y="29"/>
                  </a:lnTo>
                  <a:lnTo>
                    <a:pt x="1" y="28"/>
                  </a:lnTo>
                  <a:lnTo>
                    <a:pt x="0" y="29"/>
                  </a:lnTo>
                  <a:lnTo>
                    <a:pt x="0" y="31"/>
                  </a:lnTo>
                  <a:lnTo>
                    <a:pt x="0" y="44"/>
                  </a:lnTo>
                  <a:lnTo>
                    <a:pt x="0" y="46"/>
                  </a:lnTo>
                  <a:lnTo>
                    <a:pt x="1" y="46"/>
                  </a:lnTo>
                  <a:lnTo>
                    <a:pt x="1" y="46"/>
                  </a:lnTo>
                  <a:lnTo>
                    <a:pt x="2" y="46"/>
                  </a:lnTo>
                  <a:lnTo>
                    <a:pt x="3" y="45"/>
                  </a:lnTo>
                  <a:lnTo>
                    <a:pt x="4" y="44"/>
                  </a:lnTo>
                  <a:lnTo>
                    <a:pt x="4" y="44"/>
                  </a:lnTo>
                  <a:lnTo>
                    <a:pt x="4" y="44"/>
                  </a:lnTo>
                  <a:lnTo>
                    <a:pt x="5" y="43"/>
                  </a:lnTo>
                  <a:lnTo>
                    <a:pt x="6" y="42"/>
                  </a:lnTo>
                  <a:lnTo>
                    <a:pt x="9" y="44"/>
                  </a:lnTo>
                  <a:lnTo>
                    <a:pt x="12" y="46"/>
                  </a:lnTo>
                  <a:lnTo>
                    <a:pt x="15" y="46"/>
                  </a:lnTo>
                  <a:lnTo>
                    <a:pt x="17" y="46"/>
                  </a:lnTo>
                  <a:lnTo>
                    <a:pt x="24" y="45"/>
                  </a:lnTo>
                  <a:lnTo>
                    <a:pt x="29" y="42"/>
                  </a:lnTo>
                  <a:lnTo>
                    <a:pt x="32" y="38"/>
                  </a:lnTo>
                  <a:lnTo>
                    <a:pt x="33" y="32"/>
                  </a:lnTo>
                  <a:lnTo>
                    <a:pt x="32" y="29"/>
                  </a:lnTo>
                  <a:lnTo>
                    <a:pt x="31" y="26"/>
                  </a:lnTo>
                  <a:lnTo>
                    <a:pt x="30" y="24"/>
                  </a:lnTo>
                  <a:lnTo>
                    <a:pt x="28" y="23"/>
                  </a:lnTo>
                  <a:lnTo>
                    <a:pt x="26" y="21"/>
                  </a:lnTo>
                  <a:lnTo>
                    <a:pt x="23" y="20"/>
                  </a:lnTo>
                  <a:lnTo>
                    <a:pt x="20" y="19"/>
                  </a:lnTo>
                  <a:lnTo>
                    <a:pt x="17" y="18"/>
                  </a:lnTo>
                  <a:lnTo>
                    <a:pt x="15" y="18"/>
                  </a:lnTo>
                  <a:lnTo>
                    <a:pt x="13" y="17"/>
                  </a:lnTo>
                  <a:lnTo>
                    <a:pt x="11" y="17"/>
                  </a:lnTo>
                  <a:lnTo>
                    <a:pt x="9" y="16"/>
                  </a:lnTo>
                  <a:lnTo>
                    <a:pt x="7" y="15"/>
                  </a:lnTo>
                  <a:lnTo>
                    <a:pt x="6" y="13"/>
                  </a:lnTo>
                  <a:lnTo>
                    <a:pt x="5" y="12"/>
                  </a:lnTo>
                  <a:lnTo>
                    <a:pt x="5" y="10"/>
                  </a:lnTo>
                  <a:lnTo>
                    <a:pt x="5" y="7"/>
                  </a:lnTo>
                  <a:lnTo>
                    <a:pt x="7" y="5"/>
                  </a:lnTo>
                  <a:lnTo>
                    <a:pt x="11" y="3"/>
                  </a:lnTo>
                  <a:lnTo>
                    <a:pt x="16" y="2"/>
                  </a:lnTo>
                  <a:lnTo>
                    <a:pt x="20" y="3"/>
                  </a:lnTo>
                  <a:lnTo>
                    <a:pt x="22" y="4"/>
                  </a:lnTo>
                  <a:lnTo>
                    <a:pt x="24"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8" y="1"/>
                  </a:lnTo>
                  <a:lnTo>
                    <a:pt x="27" y="2"/>
                  </a:lnTo>
                  <a:lnTo>
                    <a:pt x="26" y="3"/>
                  </a:lnTo>
                  <a:lnTo>
                    <a:pt x="25" y="3"/>
                  </a:lnTo>
                  <a:lnTo>
                    <a:pt x="23" y="2"/>
                  </a:lnTo>
                  <a:lnTo>
                    <a:pt x="20" y="1"/>
                  </a:lnTo>
                  <a:lnTo>
                    <a:pt x="18" y="1"/>
                  </a:lnTo>
                  <a:lnTo>
                    <a:pt x="16" y="0"/>
                  </a:lnTo>
                  <a:lnTo>
                    <a:pt x="8" y="2"/>
                  </a:lnTo>
                  <a:lnTo>
                    <a:pt x="3" y="5"/>
                  </a:lnTo>
                  <a:lnTo>
                    <a:pt x="1" y="8"/>
                  </a:lnTo>
                  <a:lnTo>
                    <a:pt x="0" y="13"/>
                  </a:lnTo>
                  <a:lnTo>
                    <a:pt x="1" y="17"/>
                  </a:lnTo>
                  <a:lnTo>
                    <a:pt x="4" y="21"/>
                  </a:lnTo>
                  <a:lnTo>
                    <a:pt x="7"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1" name="Freeform 753"/>
            <p:cNvSpPr>
              <a:spLocks noChangeAspect="1"/>
            </p:cNvSpPr>
            <p:nvPr/>
          </p:nvSpPr>
          <p:spPr bwMode="auto">
            <a:xfrm>
              <a:off x="3062" y="4213"/>
              <a:ext cx="23" cy="100"/>
            </a:xfrm>
            <a:custGeom>
              <a:avLst/>
              <a:gdLst>
                <a:gd name="T0" fmla="*/ 23 w 23"/>
                <a:gd name="T1" fmla="*/ 50 h 100"/>
                <a:gd name="T2" fmla="*/ 23 w 23"/>
                <a:gd name="T3" fmla="*/ 44 h 100"/>
                <a:gd name="T4" fmla="*/ 22 w 23"/>
                <a:gd name="T5" fmla="*/ 36 h 100"/>
                <a:gd name="T6" fmla="*/ 20 w 23"/>
                <a:gd name="T7" fmla="*/ 28 h 100"/>
                <a:gd name="T8" fmla="*/ 16 w 23"/>
                <a:gd name="T9" fmla="*/ 19 h 100"/>
                <a:gd name="T10" fmla="*/ 12 w 23"/>
                <a:gd name="T11" fmla="*/ 11 h 100"/>
                <a:gd name="T12" fmla="*/ 7 w 23"/>
                <a:gd name="T13" fmla="*/ 5 h 100"/>
                <a:gd name="T14" fmla="*/ 3 w 23"/>
                <a:gd name="T15" fmla="*/ 2 h 100"/>
                <a:gd name="T16" fmla="*/ 1 w 23"/>
                <a:gd name="T17" fmla="*/ 0 h 100"/>
                <a:gd name="T18" fmla="*/ 0 w 23"/>
                <a:gd name="T19" fmla="*/ 1 h 100"/>
                <a:gd name="T20" fmla="*/ 0 w 23"/>
                <a:gd name="T21" fmla="*/ 1 h 100"/>
                <a:gd name="T22" fmla="*/ 0 w 23"/>
                <a:gd name="T23" fmla="*/ 2 h 100"/>
                <a:gd name="T24" fmla="*/ 0 w 23"/>
                <a:gd name="T25" fmla="*/ 2 h 100"/>
                <a:gd name="T26" fmla="*/ 1 w 23"/>
                <a:gd name="T27" fmla="*/ 3 h 100"/>
                <a:gd name="T28" fmla="*/ 2 w 23"/>
                <a:gd name="T29" fmla="*/ 4 h 100"/>
                <a:gd name="T30" fmla="*/ 8 w 23"/>
                <a:gd name="T31" fmla="*/ 12 h 100"/>
                <a:gd name="T32" fmla="*/ 13 w 23"/>
                <a:gd name="T33" fmla="*/ 23 h 100"/>
                <a:gd name="T34" fmla="*/ 16 w 23"/>
                <a:gd name="T35" fmla="*/ 36 h 100"/>
                <a:gd name="T36" fmla="*/ 17 w 23"/>
                <a:gd name="T37" fmla="*/ 50 h 100"/>
                <a:gd name="T38" fmla="*/ 16 w 23"/>
                <a:gd name="T39" fmla="*/ 63 h 100"/>
                <a:gd name="T40" fmla="*/ 14 w 23"/>
                <a:gd name="T41" fmla="*/ 75 h 100"/>
                <a:gd name="T42" fmla="*/ 9 w 23"/>
                <a:gd name="T43" fmla="*/ 87 h 100"/>
                <a:gd name="T44" fmla="*/ 1 w 23"/>
                <a:gd name="T45" fmla="*/ 97 h 100"/>
                <a:gd name="T46" fmla="*/ 0 w 23"/>
                <a:gd name="T47" fmla="*/ 99 h 100"/>
                <a:gd name="T48" fmla="*/ 0 w 23"/>
                <a:gd name="T49" fmla="*/ 99 h 100"/>
                <a:gd name="T50" fmla="*/ 0 w 23"/>
                <a:gd name="T51" fmla="*/ 100 h 100"/>
                <a:gd name="T52" fmla="*/ 1 w 23"/>
                <a:gd name="T53" fmla="*/ 100 h 100"/>
                <a:gd name="T54" fmla="*/ 3 w 23"/>
                <a:gd name="T55" fmla="*/ 99 h 100"/>
                <a:gd name="T56" fmla="*/ 7 w 23"/>
                <a:gd name="T57" fmla="*/ 95 h 100"/>
                <a:gd name="T58" fmla="*/ 12 w 23"/>
                <a:gd name="T59" fmla="*/ 89 h 100"/>
                <a:gd name="T60" fmla="*/ 17 w 23"/>
                <a:gd name="T61" fmla="*/ 81 h 100"/>
                <a:gd name="T62" fmla="*/ 20 w 23"/>
                <a:gd name="T63" fmla="*/ 72 h 100"/>
                <a:gd name="T64" fmla="*/ 22 w 23"/>
                <a:gd name="T65" fmla="*/ 64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4"/>
                  </a:lnTo>
                  <a:lnTo>
                    <a:pt x="22" y="36"/>
                  </a:lnTo>
                  <a:lnTo>
                    <a:pt x="20" y="28"/>
                  </a:lnTo>
                  <a:lnTo>
                    <a:pt x="16" y="19"/>
                  </a:lnTo>
                  <a:lnTo>
                    <a:pt x="12" y="11"/>
                  </a:lnTo>
                  <a:lnTo>
                    <a:pt x="7" y="5"/>
                  </a:lnTo>
                  <a:lnTo>
                    <a:pt x="3" y="2"/>
                  </a:lnTo>
                  <a:lnTo>
                    <a:pt x="1" y="0"/>
                  </a:lnTo>
                  <a:lnTo>
                    <a:pt x="0" y="1"/>
                  </a:lnTo>
                  <a:lnTo>
                    <a:pt x="0" y="1"/>
                  </a:lnTo>
                  <a:lnTo>
                    <a:pt x="0" y="2"/>
                  </a:lnTo>
                  <a:lnTo>
                    <a:pt x="0" y="2"/>
                  </a:lnTo>
                  <a:lnTo>
                    <a:pt x="1" y="3"/>
                  </a:lnTo>
                  <a:lnTo>
                    <a:pt x="2" y="4"/>
                  </a:lnTo>
                  <a:lnTo>
                    <a:pt x="8" y="12"/>
                  </a:lnTo>
                  <a:lnTo>
                    <a:pt x="13" y="23"/>
                  </a:lnTo>
                  <a:lnTo>
                    <a:pt x="16" y="36"/>
                  </a:lnTo>
                  <a:lnTo>
                    <a:pt x="17" y="50"/>
                  </a:lnTo>
                  <a:lnTo>
                    <a:pt x="16" y="63"/>
                  </a:lnTo>
                  <a:lnTo>
                    <a:pt x="14" y="75"/>
                  </a:lnTo>
                  <a:lnTo>
                    <a:pt x="9" y="87"/>
                  </a:lnTo>
                  <a:lnTo>
                    <a:pt x="1" y="97"/>
                  </a:lnTo>
                  <a:lnTo>
                    <a:pt x="0" y="99"/>
                  </a:lnTo>
                  <a:lnTo>
                    <a:pt x="0" y="99"/>
                  </a:lnTo>
                  <a:lnTo>
                    <a:pt x="0" y="100"/>
                  </a:lnTo>
                  <a:lnTo>
                    <a:pt x="1" y="100"/>
                  </a:lnTo>
                  <a:lnTo>
                    <a:pt x="3" y="99"/>
                  </a:lnTo>
                  <a:lnTo>
                    <a:pt x="7" y="95"/>
                  </a:lnTo>
                  <a:lnTo>
                    <a:pt x="12" y="89"/>
                  </a:lnTo>
                  <a:lnTo>
                    <a:pt x="17" y="81"/>
                  </a:lnTo>
                  <a:lnTo>
                    <a:pt x="20" y="72"/>
                  </a:lnTo>
                  <a:lnTo>
                    <a:pt x="22" y="64"/>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49" name="Rectangle 5248"/>
          <p:cNvSpPr/>
          <p:nvPr/>
        </p:nvSpPr>
        <p:spPr>
          <a:xfrm>
            <a:off x="152914" y="5527644"/>
            <a:ext cx="5635852" cy="65576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7" name="Title 1"/>
          <p:cNvSpPr txBox="1">
            <a:spLocks/>
          </p:cNvSpPr>
          <p:nvPr/>
        </p:nvSpPr>
        <p:spPr>
          <a:xfrm>
            <a:off x="5788766" y="0"/>
            <a:ext cx="3355234" cy="2353630"/>
          </a:xfrm>
          <a:prstGeom prst="rect">
            <a:avLst/>
          </a:prstGeom>
        </p:spPr>
        <p:txBody>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algn="ctr"/>
            <a:r>
              <a:rPr lang="en-US" dirty="0" smtClean="0"/>
              <a:t>Connector Detection O(n*</a:t>
            </a:r>
            <a:r>
              <a:rPr lang="en-US" dirty="0" err="1" smtClean="0"/>
              <a:t>avg</a:t>
            </a:r>
            <a:r>
              <a:rPr lang="en-US" dirty="0" smtClean="0"/>
              <a:t> </a:t>
            </a:r>
            <a:r>
              <a:rPr lang="en-US" dirty="0" err="1" smtClean="0"/>
              <a:t>deg</a:t>
            </a:r>
            <a:r>
              <a:rPr lang="en-US" dirty="0" smtClean="0"/>
              <a:t>)</a:t>
            </a:r>
            <a:endParaRPr lang="en-US" dirty="0"/>
          </a:p>
        </p:txBody>
      </p:sp>
      <p:sp>
        <p:nvSpPr>
          <p:cNvPr id="4288" name="Rectangle 4287"/>
          <p:cNvSpPr/>
          <p:nvPr/>
        </p:nvSpPr>
        <p:spPr>
          <a:xfrm>
            <a:off x="8601" y="2640806"/>
            <a:ext cx="6134340" cy="65576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545" name="Group 2028"/>
          <p:cNvGrpSpPr>
            <a:grpSpLocks noChangeAspect="1"/>
          </p:cNvGrpSpPr>
          <p:nvPr>
            <p:custDataLst>
              <p:tags r:id="rId2"/>
            </p:custDataLst>
          </p:nvPr>
        </p:nvGrpSpPr>
        <p:grpSpPr bwMode="auto">
          <a:xfrm>
            <a:off x="119523" y="2720281"/>
            <a:ext cx="5168671" cy="4509986"/>
            <a:chOff x="1182" y="1043"/>
            <a:chExt cx="3743" cy="3266"/>
          </a:xfrm>
        </p:grpSpPr>
        <p:grpSp>
          <p:nvGrpSpPr>
            <p:cNvPr id="45547" name="Group 2229"/>
            <p:cNvGrpSpPr>
              <a:grpSpLocks/>
            </p:cNvGrpSpPr>
            <p:nvPr/>
          </p:nvGrpSpPr>
          <p:grpSpPr bwMode="auto">
            <a:xfrm>
              <a:off x="1244" y="1043"/>
              <a:ext cx="3681" cy="1628"/>
              <a:chOff x="1244" y="1043"/>
              <a:chExt cx="3681" cy="1628"/>
            </a:xfrm>
          </p:grpSpPr>
          <p:sp>
            <p:nvSpPr>
              <p:cNvPr id="45732" name="Freeform 2029"/>
              <p:cNvSpPr>
                <a:spLocks noChangeAspect="1"/>
              </p:cNvSpPr>
              <p:nvPr/>
            </p:nvSpPr>
            <p:spPr bwMode="auto">
              <a:xfrm>
                <a:off x="1252" y="1079"/>
                <a:ext cx="47" cy="88"/>
              </a:xfrm>
              <a:custGeom>
                <a:avLst/>
                <a:gdLst>
                  <a:gd name="T0" fmla="*/ 29 w 47"/>
                  <a:gd name="T1" fmla="*/ 4 h 88"/>
                  <a:gd name="T2" fmla="*/ 29 w 47"/>
                  <a:gd name="T3" fmla="*/ 2 h 88"/>
                  <a:gd name="T4" fmla="*/ 29 w 47"/>
                  <a:gd name="T5" fmla="*/ 1 h 88"/>
                  <a:gd name="T6" fmla="*/ 28 w 47"/>
                  <a:gd name="T7" fmla="*/ 1 h 88"/>
                  <a:gd name="T8" fmla="*/ 25 w 47"/>
                  <a:gd name="T9" fmla="*/ 0 h 88"/>
                  <a:gd name="T10" fmla="*/ 21 w 47"/>
                  <a:gd name="T11" fmla="*/ 4 h 88"/>
                  <a:gd name="T12" fmla="*/ 16 w 47"/>
                  <a:gd name="T13" fmla="*/ 7 h 88"/>
                  <a:gd name="T14" fmla="*/ 9 w 47"/>
                  <a:gd name="T15" fmla="*/ 8 h 88"/>
                  <a:gd name="T16" fmla="*/ 0 w 47"/>
                  <a:gd name="T17" fmla="*/ 9 h 88"/>
                  <a:gd name="T18" fmla="*/ 0 w 47"/>
                  <a:gd name="T19" fmla="*/ 13 h 88"/>
                  <a:gd name="T20" fmla="*/ 4 w 47"/>
                  <a:gd name="T21" fmla="*/ 13 h 88"/>
                  <a:gd name="T22" fmla="*/ 8 w 47"/>
                  <a:gd name="T23" fmla="*/ 13 h 88"/>
                  <a:gd name="T24" fmla="*/ 13 w 47"/>
                  <a:gd name="T25" fmla="*/ 12 h 88"/>
                  <a:gd name="T26" fmla="*/ 19 w 47"/>
                  <a:gd name="T27" fmla="*/ 10 h 88"/>
                  <a:gd name="T28" fmla="*/ 19 w 47"/>
                  <a:gd name="T29" fmla="*/ 78 h 88"/>
                  <a:gd name="T30" fmla="*/ 19 w 47"/>
                  <a:gd name="T31" fmla="*/ 81 h 88"/>
                  <a:gd name="T32" fmla="*/ 17 w 47"/>
                  <a:gd name="T33" fmla="*/ 83 h 88"/>
                  <a:gd name="T34" fmla="*/ 13 w 47"/>
                  <a:gd name="T35" fmla="*/ 84 h 88"/>
                  <a:gd name="T36" fmla="*/ 6 w 47"/>
                  <a:gd name="T37" fmla="*/ 84 h 88"/>
                  <a:gd name="T38" fmla="*/ 1 w 47"/>
                  <a:gd name="T39" fmla="*/ 84 h 88"/>
                  <a:gd name="T40" fmla="*/ 1 w 47"/>
                  <a:gd name="T41" fmla="*/ 88 h 88"/>
                  <a:gd name="T42" fmla="*/ 6 w 47"/>
                  <a:gd name="T43" fmla="*/ 88 h 88"/>
                  <a:gd name="T44" fmla="*/ 12 w 47"/>
                  <a:gd name="T45" fmla="*/ 88 h 88"/>
                  <a:gd name="T46" fmla="*/ 19 w 47"/>
                  <a:gd name="T47" fmla="*/ 88 h 88"/>
                  <a:gd name="T48" fmla="*/ 24 w 47"/>
                  <a:gd name="T49" fmla="*/ 88 h 88"/>
                  <a:gd name="T50" fmla="*/ 29 w 47"/>
                  <a:gd name="T51" fmla="*/ 88 h 88"/>
                  <a:gd name="T52" fmla="*/ 36 w 47"/>
                  <a:gd name="T53" fmla="*/ 88 h 88"/>
                  <a:gd name="T54" fmla="*/ 42 w 47"/>
                  <a:gd name="T55" fmla="*/ 88 h 88"/>
                  <a:gd name="T56" fmla="*/ 47 w 47"/>
                  <a:gd name="T57" fmla="*/ 88 h 88"/>
                  <a:gd name="T58" fmla="*/ 47 w 47"/>
                  <a:gd name="T59" fmla="*/ 84 h 88"/>
                  <a:gd name="T60" fmla="*/ 42 w 47"/>
                  <a:gd name="T61" fmla="*/ 84 h 88"/>
                  <a:gd name="T62" fmla="*/ 35 w 47"/>
                  <a:gd name="T63" fmla="*/ 84 h 88"/>
                  <a:gd name="T64" fmla="*/ 31 w 47"/>
                  <a:gd name="T65" fmla="*/ 83 h 88"/>
                  <a:gd name="T66" fmla="*/ 30 w 47"/>
                  <a:gd name="T67" fmla="*/ 81 h 88"/>
                  <a:gd name="T68" fmla="*/ 29 w 47"/>
                  <a:gd name="T69" fmla="*/ 78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2"/>
                    </a:lnTo>
                    <a:lnTo>
                      <a:pt x="29" y="1"/>
                    </a:lnTo>
                    <a:lnTo>
                      <a:pt x="28" y="1"/>
                    </a:lnTo>
                    <a:lnTo>
                      <a:pt x="25" y="0"/>
                    </a:lnTo>
                    <a:lnTo>
                      <a:pt x="21" y="4"/>
                    </a:lnTo>
                    <a:lnTo>
                      <a:pt x="16" y="7"/>
                    </a:lnTo>
                    <a:lnTo>
                      <a:pt x="9" y="8"/>
                    </a:lnTo>
                    <a:lnTo>
                      <a:pt x="0" y="9"/>
                    </a:lnTo>
                    <a:lnTo>
                      <a:pt x="0" y="13"/>
                    </a:lnTo>
                    <a:lnTo>
                      <a:pt x="4" y="13"/>
                    </a:lnTo>
                    <a:lnTo>
                      <a:pt x="8" y="13"/>
                    </a:lnTo>
                    <a:lnTo>
                      <a:pt x="13" y="12"/>
                    </a:lnTo>
                    <a:lnTo>
                      <a:pt x="19" y="10"/>
                    </a:lnTo>
                    <a:lnTo>
                      <a:pt x="19" y="78"/>
                    </a:lnTo>
                    <a:lnTo>
                      <a:pt x="19" y="81"/>
                    </a:lnTo>
                    <a:lnTo>
                      <a:pt x="17" y="83"/>
                    </a:lnTo>
                    <a:lnTo>
                      <a:pt x="13" y="84"/>
                    </a:lnTo>
                    <a:lnTo>
                      <a:pt x="6" y="84"/>
                    </a:lnTo>
                    <a:lnTo>
                      <a:pt x="1" y="84"/>
                    </a:lnTo>
                    <a:lnTo>
                      <a:pt x="1" y="88"/>
                    </a:lnTo>
                    <a:lnTo>
                      <a:pt x="6" y="88"/>
                    </a:lnTo>
                    <a:lnTo>
                      <a:pt x="12" y="88"/>
                    </a:lnTo>
                    <a:lnTo>
                      <a:pt x="19" y="88"/>
                    </a:lnTo>
                    <a:lnTo>
                      <a:pt x="24" y="88"/>
                    </a:lnTo>
                    <a:lnTo>
                      <a:pt x="29" y="88"/>
                    </a:lnTo>
                    <a:lnTo>
                      <a:pt x="36" y="88"/>
                    </a:lnTo>
                    <a:lnTo>
                      <a:pt x="42" y="88"/>
                    </a:lnTo>
                    <a:lnTo>
                      <a:pt x="47" y="88"/>
                    </a:lnTo>
                    <a:lnTo>
                      <a:pt x="47" y="84"/>
                    </a:lnTo>
                    <a:lnTo>
                      <a:pt x="42" y="84"/>
                    </a:lnTo>
                    <a:lnTo>
                      <a:pt x="35" y="84"/>
                    </a:lnTo>
                    <a:lnTo>
                      <a:pt x="31" y="83"/>
                    </a:lnTo>
                    <a:lnTo>
                      <a:pt x="30" y="81"/>
                    </a:lnTo>
                    <a:lnTo>
                      <a:pt x="29" y="78"/>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33" name="Freeform 2030"/>
              <p:cNvSpPr>
                <a:spLocks noChangeAspect="1" noEditPoints="1"/>
              </p:cNvSpPr>
              <p:nvPr/>
            </p:nvSpPr>
            <p:spPr bwMode="auto">
              <a:xfrm>
                <a:off x="1322" y="1110"/>
                <a:ext cx="15" cy="57"/>
              </a:xfrm>
              <a:custGeom>
                <a:avLst/>
                <a:gdLst>
                  <a:gd name="T0" fmla="*/ 15 w 15"/>
                  <a:gd name="T1" fmla="*/ 8 h 57"/>
                  <a:gd name="T2" fmla="*/ 14 w 15"/>
                  <a:gd name="T3" fmla="*/ 5 h 57"/>
                  <a:gd name="T4" fmla="*/ 13 w 15"/>
                  <a:gd name="T5" fmla="*/ 2 h 57"/>
                  <a:gd name="T6" fmla="*/ 10 w 15"/>
                  <a:gd name="T7" fmla="*/ 1 h 57"/>
                  <a:gd name="T8" fmla="*/ 8 w 15"/>
                  <a:gd name="T9" fmla="*/ 0 h 57"/>
                  <a:gd name="T10" fmla="*/ 5 w 15"/>
                  <a:gd name="T11" fmla="*/ 1 h 57"/>
                  <a:gd name="T12" fmla="*/ 2 w 15"/>
                  <a:gd name="T13" fmla="*/ 3 h 57"/>
                  <a:gd name="T14" fmla="*/ 1 w 15"/>
                  <a:gd name="T15" fmla="*/ 5 h 57"/>
                  <a:gd name="T16" fmla="*/ 0 w 15"/>
                  <a:gd name="T17" fmla="*/ 8 h 57"/>
                  <a:gd name="T18" fmla="*/ 1 w 15"/>
                  <a:gd name="T19" fmla="*/ 11 h 57"/>
                  <a:gd name="T20" fmla="*/ 2 w 15"/>
                  <a:gd name="T21" fmla="*/ 13 h 57"/>
                  <a:gd name="T22" fmla="*/ 5 w 15"/>
                  <a:gd name="T23" fmla="*/ 15 h 57"/>
                  <a:gd name="T24" fmla="*/ 7 w 15"/>
                  <a:gd name="T25" fmla="*/ 15 h 57"/>
                  <a:gd name="T26" fmla="*/ 11 w 15"/>
                  <a:gd name="T27" fmla="*/ 14 h 57"/>
                  <a:gd name="T28" fmla="*/ 13 w 15"/>
                  <a:gd name="T29" fmla="*/ 13 h 57"/>
                  <a:gd name="T30" fmla="*/ 14 w 15"/>
                  <a:gd name="T31" fmla="*/ 11 h 57"/>
                  <a:gd name="T32" fmla="*/ 15 w 15"/>
                  <a:gd name="T33" fmla="*/ 8 h 57"/>
                  <a:gd name="T34" fmla="*/ 15 w 15"/>
                  <a:gd name="T35" fmla="*/ 50 h 57"/>
                  <a:gd name="T36" fmla="*/ 14 w 15"/>
                  <a:gd name="T37" fmla="*/ 47 h 57"/>
                  <a:gd name="T38" fmla="*/ 13 w 15"/>
                  <a:gd name="T39" fmla="*/ 45 h 57"/>
                  <a:gd name="T40" fmla="*/ 10 w 15"/>
                  <a:gd name="T41" fmla="*/ 43 h 57"/>
                  <a:gd name="T42" fmla="*/ 8 w 15"/>
                  <a:gd name="T43" fmla="*/ 43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8" y="0"/>
                    </a:lnTo>
                    <a:lnTo>
                      <a:pt x="5" y="1"/>
                    </a:lnTo>
                    <a:lnTo>
                      <a:pt x="2" y="3"/>
                    </a:lnTo>
                    <a:lnTo>
                      <a:pt x="1" y="5"/>
                    </a:lnTo>
                    <a:lnTo>
                      <a:pt x="0" y="8"/>
                    </a:lnTo>
                    <a:lnTo>
                      <a:pt x="1" y="11"/>
                    </a:lnTo>
                    <a:lnTo>
                      <a:pt x="2" y="13"/>
                    </a:lnTo>
                    <a:lnTo>
                      <a:pt x="5" y="15"/>
                    </a:lnTo>
                    <a:lnTo>
                      <a:pt x="7" y="15"/>
                    </a:lnTo>
                    <a:lnTo>
                      <a:pt x="11" y="14"/>
                    </a:lnTo>
                    <a:lnTo>
                      <a:pt x="13" y="13"/>
                    </a:lnTo>
                    <a:lnTo>
                      <a:pt x="14" y="11"/>
                    </a:lnTo>
                    <a:lnTo>
                      <a:pt x="15" y="8"/>
                    </a:lnTo>
                    <a:close/>
                    <a:moveTo>
                      <a:pt x="15" y="50"/>
                    </a:moveTo>
                    <a:lnTo>
                      <a:pt x="14" y="47"/>
                    </a:lnTo>
                    <a:lnTo>
                      <a:pt x="13" y="45"/>
                    </a:lnTo>
                    <a:lnTo>
                      <a:pt x="10" y="43"/>
                    </a:lnTo>
                    <a:lnTo>
                      <a:pt x="8" y="43"/>
                    </a:lnTo>
                    <a:lnTo>
                      <a:pt x="5" y="43"/>
                    </a:lnTo>
                    <a:lnTo>
                      <a:pt x="2" y="45"/>
                    </a:lnTo>
                    <a:lnTo>
                      <a:pt x="1" y="47"/>
                    </a:lnTo>
                    <a:lnTo>
                      <a:pt x="0" y="50"/>
                    </a:lnTo>
                    <a:lnTo>
                      <a:pt x="1" y="53"/>
                    </a:lnTo>
                    <a:lnTo>
                      <a:pt x="2" y="55"/>
                    </a:lnTo>
                    <a:lnTo>
                      <a:pt x="5" y="57"/>
                    </a:lnTo>
                    <a:lnTo>
                      <a:pt x="7" y="57"/>
                    </a:lnTo>
                    <a:lnTo>
                      <a:pt x="11"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34" name="Freeform 2031"/>
              <p:cNvSpPr>
                <a:spLocks noChangeAspect="1" noEditPoints="1"/>
              </p:cNvSpPr>
              <p:nvPr/>
            </p:nvSpPr>
            <p:spPr bwMode="auto">
              <a:xfrm>
                <a:off x="1438" y="1093"/>
                <a:ext cx="93" cy="106"/>
              </a:xfrm>
              <a:custGeom>
                <a:avLst/>
                <a:gdLst>
                  <a:gd name="T0" fmla="*/ 30 w 93"/>
                  <a:gd name="T1" fmla="*/ 18 h 106"/>
                  <a:gd name="T2" fmla="*/ 31 w 93"/>
                  <a:gd name="T3" fmla="*/ 16 h 106"/>
                  <a:gd name="T4" fmla="*/ 38 w 93"/>
                  <a:gd name="T5" fmla="*/ 10 h 106"/>
                  <a:gd name="T6" fmla="*/ 48 w 93"/>
                  <a:gd name="T7" fmla="*/ 7 h 106"/>
                  <a:gd name="T8" fmla="*/ 59 w 93"/>
                  <a:gd name="T9" fmla="*/ 9 h 106"/>
                  <a:gd name="T10" fmla="*/ 70 w 93"/>
                  <a:gd name="T11" fmla="*/ 24 h 106"/>
                  <a:gd name="T12" fmla="*/ 70 w 93"/>
                  <a:gd name="T13" fmla="*/ 52 h 106"/>
                  <a:gd name="T14" fmla="*/ 57 w 93"/>
                  <a:gd name="T15" fmla="*/ 68 h 106"/>
                  <a:gd name="T16" fmla="*/ 47 w 93"/>
                  <a:gd name="T17" fmla="*/ 69 h 106"/>
                  <a:gd name="T18" fmla="*/ 37 w 93"/>
                  <a:gd name="T19" fmla="*/ 66 h 106"/>
                  <a:gd name="T20" fmla="*/ 31 w 93"/>
                  <a:gd name="T21" fmla="*/ 59 h 106"/>
                  <a:gd name="T22" fmla="*/ 30 w 93"/>
                  <a:gd name="T23" fmla="*/ 57 h 106"/>
                  <a:gd name="T24" fmla="*/ 30 w 93"/>
                  <a:gd name="T25" fmla="*/ 20 h 106"/>
                  <a:gd name="T26" fmla="*/ 35 w 93"/>
                  <a:gd name="T27" fmla="*/ 72 h 106"/>
                  <a:gd name="T28" fmla="*/ 46 w 93"/>
                  <a:gd name="T29" fmla="*/ 75 h 106"/>
                  <a:gd name="T30" fmla="*/ 68 w 93"/>
                  <a:gd name="T31" fmla="*/ 73 h 106"/>
                  <a:gd name="T32" fmla="*/ 90 w 93"/>
                  <a:gd name="T33" fmla="*/ 53 h 106"/>
                  <a:gd name="T34" fmla="*/ 90 w 93"/>
                  <a:gd name="T35" fmla="*/ 22 h 106"/>
                  <a:gd name="T36" fmla="*/ 70 w 93"/>
                  <a:gd name="T37" fmla="*/ 3 h 106"/>
                  <a:gd name="T38" fmla="*/ 45 w 93"/>
                  <a:gd name="T39" fmla="*/ 1 h 106"/>
                  <a:gd name="T40" fmla="*/ 33 w 93"/>
                  <a:gd name="T41" fmla="*/ 6 h 106"/>
                  <a:gd name="T42" fmla="*/ 29 w 93"/>
                  <a:gd name="T43" fmla="*/ 0 h 106"/>
                  <a:gd name="T44" fmla="*/ 0 w 93"/>
                  <a:gd name="T45" fmla="*/ 9 h 106"/>
                  <a:gd name="T46" fmla="*/ 9 w 93"/>
                  <a:gd name="T47" fmla="*/ 10 h 106"/>
                  <a:gd name="T48" fmla="*/ 11 w 93"/>
                  <a:gd name="T49" fmla="*/ 15 h 106"/>
                  <a:gd name="T50" fmla="*/ 0 w 93"/>
                  <a:gd name="T51" fmla="*/ 99 h 106"/>
                  <a:gd name="T52" fmla="*/ 4 w 93"/>
                  <a:gd name="T53" fmla="*/ 106 h 106"/>
                  <a:gd name="T54" fmla="*/ 15 w 93"/>
                  <a:gd name="T55" fmla="*/ 106 h 106"/>
                  <a:gd name="T56" fmla="*/ 26 w 93"/>
                  <a:gd name="T57" fmla="*/ 106 h 106"/>
                  <a:gd name="T58" fmla="*/ 37 w 93"/>
                  <a:gd name="T59" fmla="*/ 106 h 106"/>
                  <a:gd name="T60" fmla="*/ 41 w 93"/>
                  <a:gd name="T61" fmla="*/ 99 h 106"/>
                  <a:gd name="T62" fmla="*/ 30 w 93"/>
                  <a:gd name="T63"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106">
                    <a:moveTo>
                      <a:pt x="30" y="20"/>
                    </a:moveTo>
                    <a:lnTo>
                      <a:pt x="30" y="18"/>
                    </a:lnTo>
                    <a:lnTo>
                      <a:pt x="30" y="17"/>
                    </a:lnTo>
                    <a:lnTo>
                      <a:pt x="31" y="16"/>
                    </a:lnTo>
                    <a:lnTo>
                      <a:pt x="33" y="14"/>
                    </a:lnTo>
                    <a:lnTo>
                      <a:pt x="38" y="10"/>
                    </a:lnTo>
                    <a:lnTo>
                      <a:pt x="43" y="8"/>
                    </a:lnTo>
                    <a:lnTo>
                      <a:pt x="48" y="7"/>
                    </a:lnTo>
                    <a:lnTo>
                      <a:pt x="51" y="7"/>
                    </a:lnTo>
                    <a:lnTo>
                      <a:pt x="59" y="9"/>
                    </a:lnTo>
                    <a:lnTo>
                      <a:pt x="66" y="14"/>
                    </a:lnTo>
                    <a:lnTo>
                      <a:pt x="70" y="24"/>
                    </a:lnTo>
                    <a:lnTo>
                      <a:pt x="72" y="38"/>
                    </a:lnTo>
                    <a:lnTo>
                      <a:pt x="70" y="52"/>
                    </a:lnTo>
                    <a:lnTo>
                      <a:pt x="65" y="62"/>
                    </a:lnTo>
                    <a:lnTo>
                      <a:pt x="57" y="68"/>
                    </a:lnTo>
                    <a:lnTo>
                      <a:pt x="49" y="69"/>
                    </a:lnTo>
                    <a:lnTo>
                      <a:pt x="47" y="69"/>
                    </a:lnTo>
                    <a:lnTo>
                      <a:pt x="43" y="68"/>
                    </a:lnTo>
                    <a:lnTo>
                      <a:pt x="37" y="66"/>
                    </a:lnTo>
                    <a:lnTo>
                      <a:pt x="32" y="61"/>
                    </a:lnTo>
                    <a:lnTo>
                      <a:pt x="31" y="59"/>
                    </a:lnTo>
                    <a:lnTo>
                      <a:pt x="30" y="58"/>
                    </a:lnTo>
                    <a:lnTo>
                      <a:pt x="30" y="57"/>
                    </a:lnTo>
                    <a:lnTo>
                      <a:pt x="30" y="55"/>
                    </a:lnTo>
                    <a:lnTo>
                      <a:pt x="30" y="20"/>
                    </a:lnTo>
                    <a:close/>
                    <a:moveTo>
                      <a:pt x="30" y="68"/>
                    </a:moveTo>
                    <a:lnTo>
                      <a:pt x="35" y="72"/>
                    </a:lnTo>
                    <a:lnTo>
                      <a:pt x="41" y="74"/>
                    </a:lnTo>
                    <a:lnTo>
                      <a:pt x="46" y="75"/>
                    </a:lnTo>
                    <a:lnTo>
                      <a:pt x="51" y="75"/>
                    </a:lnTo>
                    <a:lnTo>
                      <a:pt x="68" y="73"/>
                    </a:lnTo>
                    <a:lnTo>
                      <a:pt x="81" y="65"/>
                    </a:lnTo>
                    <a:lnTo>
                      <a:pt x="90" y="53"/>
                    </a:lnTo>
                    <a:lnTo>
                      <a:pt x="93" y="38"/>
                    </a:lnTo>
                    <a:lnTo>
                      <a:pt x="90" y="22"/>
                    </a:lnTo>
                    <a:lnTo>
                      <a:pt x="82" y="11"/>
                    </a:lnTo>
                    <a:lnTo>
                      <a:pt x="70" y="3"/>
                    </a:lnTo>
                    <a:lnTo>
                      <a:pt x="54" y="0"/>
                    </a:lnTo>
                    <a:lnTo>
                      <a:pt x="45" y="1"/>
                    </a:lnTo>
                    <a:lnTo>
                      <a:pt x="38" y="3"/>
                    </a:lnTo>
                    <a:lnTo>
                      <a:pt x="33" y="6"/>
                    </a:lnTo>
                    <a:lnTo>
                      <a:pt x="29" y="8"/>
                    </a:lnTo>
                    <a:lnTo>
                      <a:pt x="29" y="0"/>
                    </a:lnTo>
                    <a:lnTo>
                      <a:pt x="0" y="1"/>
                    </a:lnTo>
                    <a:lnTo>
                      <a:pt x="0" y="9"/>
                    </a:lnTo>
                    <a:lnTo>
                      <a:pt x="6" y="9"/>
                    </a:lnTo>
                    <a:lnTo>
                      <a:pt x="9" y="10"/>
                    </a:lnTo>
                    <a:lnTo>
                      <a:pt x="11" y="12"/>
                    </a:lnTo>
                    <a:lnTo>
                      <a:pt x="11" y="15"/>
                    </a:lnTo>
                    <a:lnTo>
                      <a:pt x="11" y="99"/>
                    </a:lnTo>
                    <a:lnTo>
                      <a:pt x="0" y="99"/>
                    </a:lnTo>
                    <a:lnTo>
                      <a:pt x="0" y="106"/>
                    </a:lnTo>
                    <a:lnTo>
                      <a:pt x="4" y="106"/>
                    </a:lnTo>
                    <a:lnTo>
                      <a:pt x="10" y="106"/>
                    </a:lnTo>
                    <a:lnTo>
                      <a:pt x="15" y="106"/>
                    </a:lnTo>
                    <a:lnTo>
                      <a:pt x="21" y="106"/>
                    </a:lnTo>
                    <a:lnTo>
                      <a:pt x="26" y="106"/>
                    </a:lnTo>
                    <a:lnTo>
                      <a:pt x="32" y="106"/>
                    </a:lnTo>
                    <a:lnTo>
                      <a:pt x="37" y="106"/>
                    </a:lnTo>
                    <a:lnTo>
                      <a:pt x="41" y="106"/>
                    </a:lnTo>
                    <a:lnTo>
                      <a:pt x="41" y="99"/>
                    </a:lnTo>
                    <a:lnTo>
                      <a:pt x="30" y="99"/>
                    </a:lnTo>
                    <a:lnTo>
                      <a:pt x="30" y="6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35" name="Freeform 2032"/>
              <p:cNvSpPr>
                <a:spLocks noChangeAspect="1"/>
              </p:cNvSpPr>
              <p:nvPr/>
            </p:nvSpPr>
            <p:spPr bwMode="auto">
              <a:xfrm>
                <a:off x="1544" y="1093"/>
                <a:ext cx="66" cy="74"/>
              </a:xfrm>
              <a:custGeom>
                <a:avLst/>
                <a:gdLst>
                  <a:gd name="T0" fmla="*/ 27 w 66"/>
                  <a:gd name="T1" fmla="*/ 19 h 74"/>
                  <a:gd name="T2" fmla="*/ 27 w 66"/>
                  <a:gd name="T3" fmla="*/ 0 h 74"/>
                  <a:gd name="T4" fmla="*/ 0 w 66"/>
                  <a:gd name="T5" fmla="*/ 1 h 74"/>
                  <a:gd name="T6" fmla="*/ 0 w 66"/>
                  <a:gd name="T7" fmla="*/ 9 h 74"/>
                  <a:gd name="T8" fmla="*/ 6 w 66"/>
                  <a:gd name="T9" fmla="*/ 9 h 74"/>
                  <a:gd name="T10" fmla="*/ 9 w 66"/>
                  <a:gd name="T11" fmla="*/ 10 h 74"/>
                  <a:gd name="T12" fmla="*/ 11 w 66"/>
                  <a:gd name="T13" fmla="*/ 12 h 74"/>
                  <a:gd name="T14" fmla="*/ 11 w 66"/>
                  <a:gd name="T15" fmla="*/ 16 h 74"/>
                  <a:gd name="T16" fmla="*/ 11 w 66"/>
                  <a:gd name="T17" fmla="*/ 67 h 74"/>
                  <a:gd name="T18" fmla="*/ 0 w 66"/>
                  <a:gd name="T19" fmla="*/ 67 h 74"/>
                  <a:gd name="T20" fmla="*/ 0 w 66"/>
                  <a:gd name="T21" fmla="*/ 74 h 74"/>
                  <a:gd name="T22" fmla="*/ 9 w 66"/>
                  <a:gd name="T23" fmla="*/ 74 h 74"/>
                  <a:gd name="T24" fmla="*/ 20 w 66"/>
                  <a:gd name="T25" fmla="*/ 74 h 74"/>
                  <a:gd name="T26" fmla="*/ 26 w 66"/>
                  <a:gd name="T27" fmla="*/ 74 h 74"/>
                  <a:gd name="T28" fmla="*/ 32 w 66"/>
                  <a:gd name="T29" fmla="*/ 74 h 74"/>
                  <a:gd name="T30" fmla="*/ 38 w 66"/>
                  <a:gd name="T31" fmla="*/ 74 h 74"/>
                  <a:gd name="T32" fmla="*/ 43 w 66"/>
                  <a:gd name="T33" fmla="*/ 74 h 74"/>
                  <a:gd name="T34" fmla="*/ 43 w 66"/>
                  <a:gd name="T35" fmla="*/ 67 h 74"/>
                  <a:gd name="T36" fmla="*/ 29 w 66"/>
                  <a:gd name="T37" fmla="*/ 67 h 74"/>
                  <a:gd name="T38" fmla="*/ 29 w 66"/>
                  <a:gd name="T39" fmla="*/ 38 h 74"/>
                  <a:gd name="T40" fmla="*/ 30 w 66"/>
                  <a:gd name="T41" fmla="*/ 28 h 74"/>
                  <a:gd name="T42" fmla="*/ 33 w 66"/>
                  <a:gd name="T43" fmla="*/ 17 h 74"/>
                  <a:gd name="T44" fmla="*/ 39 w 66"/>
                  <a:gd name="T45" fmla="*/ 9 h 74"/>
                  <a:gd name="T46" fmla="*/ 49 w 66"/>
                  <a:gd name="T47" fmla="*/ 6 h 74"/>
                  <a:gd name="T48" fmla="*/ 49 w 66"/>
                  <a:gd name="T49" fmla="*/ 7 h 74"/>
                  <a:gd name="T50" fmla="*/ 48 w 66"/>
                  <a:gd name="T51" fmla="*/ 8 h 74"/>
                  <a:gd name="T52" fmla="*/ 47 w 66"/>
                  <a:gd name="T53" fmla="*/ 10 h 74"/>
                  <a:gd name="T54" fmla="*/ 46 w 66"/>
                  <a:gd name="T55" fmla="*/ 14 h 74"/>
                  <a:gd name="T56" fmla="*/ 47 w 66"/>
                  <a:gd name="T57" fmla="*/ 18 h 74"/>
                  <a:gd name="T58" fmla="*/ 50 w 66"/>
                  <a:gd name="T59" fmla="*/ 21 h 74"/>
                  <a:gd name="T60" fmla="*/ 53 w 66"/>
                  <a:gd name="T61" fmla="*/ 23 h 74"/>
                  <a:gd name="T62" fmla="*/ 56 w 66"/>
                  <a:gd name="T63" fmla="*/ 24 h 74"/>
                  <a:gd name="T64" fmla="*/ 60 w 66"/>
                  <a:gd name="T65" fmla="*/ 23 h 74"/>
                  <a:gd name="T66" fmla="*/ 63 w 66"/>
                  <a:gd name="T67" fmla="*/ 21 h 74"/>
                  <a:gd name="T68" fmla="*/ 66 w 66"/>
                  <a:gd name="T69" fmla="*/ 18 h 74"/>
                  <a:gd name="T70" fmla="*/ 66 w 66"/>
                  <a:gd name="T71" fmla="*/ 14 h 74"/>
                  <a:gd name="T72" fmla="*/ 65 w 66"/>
                  <a:gd name="T73" fmla="*/ 8 h 74"/>
                  <a:gd name="T74" fmla="*/ 61 w 66"/>
                  <a:gd name="T75" fmla="*/ 3 h 74"/>
                  <a:gd name="T76" fmla="*/ 55 w 66"/>
                  <a:gd name="T77" fmla="*/ 1 h 74"/>
                  <a:gd name="T78" fmla="*/ 49 w 66"/>
                  <a:gd name="T79" fmla="*/ 0 h 74"/>
                  <a:gd name="T80" fmla="*/ 41 w 66"/>
                  <a:gd name="T81" fmla="*/ 2 h 74"/>
                  <a:gd name="T82" fmla="*/ 35 w 66"/>
                  <a:gd name="T83" fmla="*/ 5 h 74"/>
                  <a:gd name="T84" fmla="*/ 30 w 66"/>
                  <a:gd name="T85" fmla="*/ 11 h 74"/>
                  <a:gd name="T86" fmla="*/ 27 w 66"/>
                  <a:gd name="T8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74">
                    <a:moveTo>
                      <a:pt x="27" y="19"/>
                    </a:moveTo>
                    <a:lnTo>
                      <a:pt x="27" y="0"/>
                    </a:lnTo>
                    <a:lnTo>
                      <a:pt x="0" y="1"/>
                    </a:lnTo>
                    <a:lnTo>
                      <a:pt x="0" y="9"/>
                    </a:lnTo>
                    <a:lnTo>
                      <a:pt x="6" y="9"/>
                    </a:lnTo>
                    <a:lnTo>
                      <a:pt x="9" y="10"/>
                    </a:lnTo>
                    <a:lnTo>
                      <a:pt x="11" y="12"/>
                    </a:lnTo>
                    <a:lnTo>
                      <a:pt x="11" y="16"/>
                    </a:lnTo>
                    <a:lnTo>
                      <a:pt x="11" y="67"/>
                    </a:lnTo>
                    <a:lnTo>
                      <a:pt x="0" y="67"/>
                    </a:lnTo>
                    <a:lnTo>
                      <a:pt x="0" y="74"/>
                    </a:lnTo>
                    <a:lnTo>
                      <a:pt x="9" y="74"/>
                    </a:lnTo>
                    <a:lnTo>
                      <a:pt x="20" y="74"/>
                    </a:lnTo>
                    <a:lnTo>
                      <a:pt x="26" y="74"/>
                    </a:lnTo>
                    <a:lnTo>
                      <a:pt x="32" y="74"/>
                    </a:lnTo>
                    <a:lnTo>
                      <a:pt x="38" y="74"/>
                    </a:lnTo>
                    <a:lnTo>
                      <a:pt x="43" y="74"/>
                    </a:lnTo>
                    <a:lnTo>
                      <a:pt x="43" y="67"/>
                    </a:lnTo>
                    <a:lnTo>
                      <a:pt x="29" y="67"/>
                    </a:lnTo>
                    <a:lnTo>
                      <a:pt x="29" y="38"/>
                    </a:lnTo>
                    <a:lnTo>
                      <a:pt x="30" y="28"/>
                    </a:lnTo>
                    <a:lnTo>
                      <a:pt x="33" y="17"/>
                    </a:lnTo>
                    <a:lnTo>
                      <a:pt x="39" y="9"/>
                    </a:lnTo>
                    <a:lnTo>
                      <a:pt x="49" y="6"/>
                    </a:lnTo>
                    <a:lnTo>
                      <a:pt x="49" y="7"/>
                    </a:lnTo>
                    <a:lnTo>
                      <a:pt x="48" y="8"/>
                    </a:lnTo>
                    <a:lnTo>
                      <a:pt x="47" y="10"/>
                    </a:lnTo>
                    <a:lnTo>
                      <a:pt x="46" y="14"/>
                    </a:lnTo>
                    <a:lnTo>
                      <a:pt x="47" y="18"/>
                    </a:lnTo>
                    <a:lnTo>
                      <a:pt x="50" y="21"/>
                    </a:lnTo>
                    <a:lnTo>
                      <a:pt x="53" y="23"/>
                    </a:lnTo>
                    <a:lnTo>
                      <a:pt x="56" y="24"/>
                    </a:lnTo>
                    <a:lnTo>
                      <a:pt x="60" y="23"/>
                    </a:lnTo>
                    <a:lnTo>
                      <a:pt x="63" y="21"/>
                    </a:lnTo>
                    <a:lnTo>
                      <a:pt x="66" y="18"/>
                    </a:lnTo>
                    <a:lnTo>
                      <a:pt x="66" y="14"/>
                    </a:lnTo>
                    <a:lnTo>
                      <a:pt x="65" y="8"/>
                    </a:lnTo>
                    <a:lnTo>
                      <a:pt x="61" y="3"/>
                    </a:lnTo>
                    <a:lnTo>
                      <a:pt x="55" y="1"/>
                    </a:lnTo>
                    <a:lnTo>
                      <a:pt x="49" y="0"/>
                    </a:lnTo>
                    <a:lnTo>
                      <a:pt x="41" y="2"/>
                    </a:lnTo>
                    <a:lnTo>
                      <a:pt x="35" y="5"/>
                    </a:lnTo>
                    <a:lnTo>
                      <a:pt x="30" y="11"/>
                    </a:lnTo>
                    <a:lnTo>
                      <a:pt x="27"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36" name="Freeform 2033"/>
              <p:cNvSpPr>
                <a:spLocks noChangeAspect="1" noEditPoints="1"/>
              </p:cNvSpPr>
              <p:nvPr/>
            </p:nvSpPr>
            <p:spPr bwMode="auto">
              <a:xfrm>
                <a:off x="1621" y="1093"/>
                <a:ext cx="84" cy="75"/>
              </a:xfrm>
              <a:custGeom>
                <a:avLst/>
                <a:gdLst>
                  <a:gd name="T0" fmla="*/ 84 w 84"/>
                  <a:gd name="T1" fmla="*/ 38 h 75"/>
                  <a:gd name="T2" fmla="*/ 81 w 84"/>
                  <a:gd name="T3" fmla="*/ 23 h 75"/>
                  <a:gd name="T4" fmla="*/ 73 w 84"/>
                  <a:gd name="T5" fmla="*/ 11 h 75"/>
                  <a:gd name="T6" fmla="*/ 60 w 84"/>
                  <a:gd name="T7" fmla="*/ 2 h 75"/>
                  <a:gd name="T8" fmla="*/ 42 w 84"/>
                  <a:gd name="T9" fmla="*/ 0 h 75"/>
                  <a:gd name="T10" fmla="*/ 24 w 84"/>
                  <a:gd name="T11" fmla="*/ 3 h 75"/>
                  <a:gd name="T12" fmla="*/ 11 w 84"/>
                  <a:gd name="T13" fmla="*/ 11 h 75"/>
                  <a:gd name="T14" fmla="*/ 3 w 84"/>
                  <a:gd name="T15" fmla="*/ 23 h 75"/>
                  <a:gd name="T16" fmla="*/ 0 w 84"/>
                  <a:gd name="T17" fmla="*/ 38 h 75"/>
                  <a:gd name="T18" fmla="*/ 3 w 84"/>
                  <a:gd name="T19" fmla="*/ 53 h 75"/>
                  <a:gd name="T20" fmla="*/ 11 w 84"/>
                  <a:gd name="T21" fmla="*/ 65 h 75"/>
                  <a:gd name="T22" fmla="*/ 24 w 84"/>
                  <a:gd name="T23" fmla="*/ 72 h 75"/>
                  <a:gd name="T24" fmla="*/ 42 w 84"/>
                  <a:gd name="T25" fmla="*/ 75 h 75"/>
                  <a:gd name="T26" fmla="*/ 60 w 84"/>
                  <a:gd name="T27" fmla="*/ 72 h 75"/>
                  <a:gd name="T28" fmla="*/ 74 w 84"/>
                  <a:gd name="T29" fmla="*/ 64 h 75"/>
                  <a:gd name="T30" fmla="*/ 82 w 84"/>
                  <a:gd name="T31" fmla="*/ 53 h 75"/>
                  <a:gd name="T32" fmla="*/ 84 w 84"/>
                  <a:gd name="T33" fmla="*/ 38 h 75"/>
                  <a:gd name="T34" fmla="*/ 42 w 84"/>
                  <a:gd name="T35" fmla="*/ 69 h 75"/>
                  <a:gd name="T36" fmla="*/ 35 w 84"/>
                  <a:gd name="T37" fmla="*/ 68 h 75"/>
                  <a:gd name="T38" fmla="*/ 30 w 84"/>
                  <a:gd name="T39" fmla="*/ 66 h 75"/>
                  <a:gd name="T40" fmla="*/ 26 w 84"/>
                  <a:gd name="T41" fmla="*/ 62 h 75"/>
                  <a:gd name="T42" fmla="*/ 24 w 84"/>
                  <a:gd name="T43" fmla="*/ 58 h 75"/>
                  <a:gd name="T44" fmla="*/ 22 w 84"/>
                  <a:gd name="T45" fmla="*/ 53 h 75"/>
                  <a:gd name="T46" fmla="*/ 21 w 84"/>
                  <a:gd name="T47" fmla="*/ 48 h 75"/>
                  <a:gd name="T48" fmla="*/ 21 w 84"/>
                  <a:gd name="T49" fmla="*/ 42 h 75"/>
                  <a:gd name="T50" fmla="*/ 21 w 84"/>
                  <a:gd name="T51" fmla="*/ 37 h 75"/>
                  <a:gd name="T52" fmla="*/ 21 w 84"/>
                  <a:gd name="T53" fmla="*/ 31 h 75"/>
                  <a:gd name="T54" fmla="*/ 22 w 84"/>
                  <a:gd name="T55" fmla="*/ 25 h 75"/>
                  <a:gd name="T56" fmla="*/ 22 w 84"/>
                  <a:gd name="T57" fmla="*/ 20 h 75"/>
                  <a:gd name="T58" fmla="*/ 24 w 84"/>
                  <a:gd name="T59" fmla="*/ 15 h 75"/>
                  <a:gd name="T60" fmla="*/ 27 w 84"/>
                  <a:gd name="T61" fmla="*/ 11 h 75"/>
                  <a:gd name="T62" fmla="*/ 31 w 84"/>
                  <a:gd name="T63" fmla="*/ 8 h 75"/>
                  <a:gd name="T64" fmla="*/ 36 w 84"/>
                  <a:gd name="T65" fmla="*/ 6 h 75"/>
                  <a:gd name="T66" fmla="*/ 42 w 84"/>
                  <a:gd name="T67" fmla="*/ 5 h 75"/>
                  <a:gd name="T68" fmla="*/ 47 w 84"/>
                  <a:gd name="T69" fmla="*/ 6 h 75"/>
                  <a:gd name="T70" fmla="*/ 52 w 84"/>
                  <a:gd name="T71" fmla="*/ 8 h 75"/>
                  <a:gd name="T72" fmla="*/ 56 w 84"/>
                  <a:gd name="T73" fmla="*/ 10 h 75"/>
                  <a:gd name="T74" fmla="*/ 60 w 84"/>
                  <a:gd name="T75" fmla="*/ 14 h 75"/>
                  <a:gd name="T76" fmla="*/ 62 w 84"/>
                  <a:gd name="T77" fmla="*/ 19 h 75"/>
                  <a:gd name="T78" fmla="*/ 63 w 84"/>
                  <a:gd name="T79" fmla="*/ 24 h 75"/>
                  <a:gd name="T80" fmla="*/ 63 w 84"/>
                  <a:gd name="T81" fmla="*/ 30 h 75"/>
                  <a:gd name="T82" fmla="*/ 63 w 84"/>
                  <a:gd name="T83" fmla="*/ 37 h 75"/>
                  <a:gd name="T84" fmla="*/ 63 w 84"/>
                  <a:gd name="T85" fmla="*/ 42 h 75"/>
                  <a:gd name="T86" fmla="*/ 63 w 84"/>
                  <a:gd name="T87" fmla="*/ 48 h 75"/>
                  <a:gd name="T88" fmla="*/ 62 w 84"/>
                  <a:gd name="T89" fmla="*/ 53 h 75"/>
                  <a:gd name="T90" fmla="*/ 61 w 84"/>
                  <a:gd name="T91" fmla="*/ 58 h 75"/>
                  <a:gd name="T92" fmla="*/ 58 w 84"/>
                  <a:gd name="T93" fmla="*/ 62 h 75"/>
                  <a:gd name="T94" fmla="*/ 54 w 84"/>
                  <a:gd name="T95" fmla="*/ 66 h 75"/>
                  <a:gd name="T96" fmla="*/ 49 w 84"/>
                  <a:gd name="T97" fmla="*/ 68 h 75"/>
                  <a:gd name="T98" fmla="*/ 42 w 84"/>
                  <a:gd name="T99" fmla="*/ 6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5">
                    <a:moveTo>
                      <a:pt x="84" y="38"/>
                    </a:moveTo>
                    <a:lnTo>
                      <a:pt x="81" y="23"/>
                    </a:lnTo>
                    <a:lnTo>
                      <a:pt x="73" y="11"/>
                    </a:lnTo>
                    <a:lnTo>
                      <a:pt x="60" y="2"/>
                    </a:lnTo>
                    <a:lnTo>
                      <a:pt x="42" y="0"/>
                    </a:lnTo>
                    <a:lnTo>
                      <a:pt x="24" y="3"/>
                    </a:lnTo>
                    <a:lnTo>
                      <a:pt x="11" y="11"/>
                    </a:lnTo>
                    <a:lnTo>
                      <a:pt x="3" y="23"/>
                    </a:lnTo>
                    <a:lnTo>
                      <a:pt x="0" y="38"/>
                    </a:lnTo>
                    <a:lnTo>
                      <a:pt x="3" y="53"/>
                    </a:lnTo>
                    <a:lnTo>
                      <a:pt x="11" y="65"/>
                    </a:lnTo>
                    <a:lnTo>
                      <a:pt x="24" y="72"/>
                    </a:lnTo>
                    <a:lnTo>
                      <a:pt x="42" y="75"/>
                    </a:lnTo>
                    <a:lnTo>
                      <a:pt x="60" y="72"/>
                    </a:lnTo>
                    <a:lnTo>
                      <a:pt x="74" y="64"/>
                    </a:lnTo>
                    <a:lnTo>
                      <a:pt x="82" y="53"/>
                    </a:lnTo>
                    <a:lnTo>
                      <a:pt x="84" y="38"/>
                    </a:lnTo>
                    <a:close/>
                    <a:moveTo>
                      <a:pt x="42" y="69"/>
                    </a:moveTo>
                    <a:lnTo>
                      <a:pt x="35" y="68"/>
                    </a:lnTo>
                    <a:lnTo>
                      <a:pt x="30" y="66"/>
                    </a:lnTo>
                    <a:lnTo>
                      <a:pt x="26" y="62"/>
                    </a:lnTo>
                    <a:lnTo>
                      <a:pt x="24" y="58"/>
                    </a:lnTo>
                    <a:lnTo>
                      <a:pt x="22" y="53"/>
                    </a:lnTo>
                    <a:lnTo>
                      <a:pt x="21" y="48"/>
                    </a:lnTo>
                    <a:lnTo>
                      <a:pt x="21" y="42"/>
                    </a:lnTo>
                    <a:lnTo>
                      <a:pt x="21" y="37"/>
                    </a:lnTo>
                    <a:lnTo>
                      <a:pt x="21" y="31"/>
                    </a:lnTo>
                    <a:lnTo>
                      <a:pt x="22" y="25"/>
                    </a:lnTo>
                    <a:lnTo>
                      <a:pt x="22" y="20"/>
                    </a:lnTo>
                    <a:lnTo>
                      <a:pt x="24" y="15"/>
                    </a:lnTo>
                    <a:lnTo>
                      <a:pt x="27" y="11"/>
                    </a:lnTo>
                    <a:lnTo>
                      <a:pt x="31" y="8"/>
                    </a:lnTo>
                    <a:lnTo>
                      <a:pt x="36" y="6"/>
                    </a:lnTo>
                    <a:lnTo>
                      <a:pt x="42" y="5"/>
                    </a:lnTo>
                    <a:lnTo>
                      <a:pt x="47" y="6"/>
                    </a:lnTo>
                    <a:lnTo>
                      <a:pt x="52" y="8"/>
                    </a:lnTo>
                    <a:lnTo>
                      <a:pt x="56" y="10"/>
                    </a:lnTo>
                    <a:lnTo>
                      <a:pt x="60" y="14"/>
                    </a:lnTo>
                    <a:lnTo>
                      <a:pt x="62" y="19"/>
                    </a:lnTo>
                    <a:lnTo>
                      <a:pt x="63" y="24"/>
                    </a:lnTo>
                    <a:lnTo>
                      <a:pt x="63" y="30"/>
                    </a:lnTo>
                    <a:lnTo>
                      <a:pt x="63" y="37"/>
                    </a:lnTo>
                    <a:lnTo>
                      <a:pt x="63" y="42"/>
                    </a:lnTo>
                    <a:lnTo>
                      <a:pt x="63" y="48"/>
                    </a:lnTo>
                    <a:lnTo>
                      <a:pt x="62" y="53"/>
                    </a:lnTo>
                    <a:lnTo>
                      <a:pt x="61" y="58"/>
                    </a:lnTo>
                    <a:lnTo>
                      <a:pt x="58" y="62"/>
                    </a:lnTo>
                    <a:lnTo>
                      <a:pt x="54" y="66"/>
                    </a:lnTo>
                    <a:lnTo>
                      <a:pt x="49" y="68"/>
                    </a:lnTo>
                    <a:lnTo>
                      <a:pt x="42" y="6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37" name="Freeform 2034"/>
              <p:cNvSpPr>
                <a:spLocks noChangeAspect="1"/>
              </p:cNvSpPr>
              <p:nvPr/>
            </p:nvSpPr>
            <p:spPr bwMode="auto">
              <a:xfrm>
                <a:off x="1722" y="1093"/>
                <a:ext cx="73" cy="75"/>
              </a:xfrm>
              <a:custGeom>
                <a:avLst/>
                <a:gdLst>
                  <a:gd name="T0" fmla="*/ 52 w 73"/>
                  <a:gd name="T1" fmla="*/ 9 h 75"/>
                  <a:gd name="T2" fmla="*/ 50 w 73"/>
                  <a:gd name="T3" fmla="*/ 13 h 75"/>
                  <a:gd name="T4" fmla="*/ 51 w 73"/>
                  <a:gd name="T5" fmla="*/ 19 h 75"/>
                  <a:gd name="T6" fmla="*/ 57 w 73"/>
                  <a:gd name="T7" fmla="*/ 25 h 75"/>
                  <a:gd name="T8" fmla="*/ 64 w 73"/>
                  <a:gd name="T9" fmla="*/ 25 h 75"/>
                  <a:gd name="T10" fmla="*/ 70 w 73"/>
                  <a:gd name="T11" fmla="*/ 19 h 75"/>
                  <a:gd name="T12" fmla="*/ 68 w 73"/>
                  <a:gd name="T13" fmla="*/ 6 h 75"/>
                  <a:gd name="T14" fmla="*/ 51 w 73"/>
                  <a:gd name="T15" fmla="*/ 0 h 75"/>
                  <a:gd name="T16" fmla="*/ 32 w 73"/>
                  <a:gd name="T17" fmla="*/ 0 h 75"/>
                  <a:gd name="T18" fmla="*/ 16 w 73"/>
                  <a:gd name="T19" fmla="*/ 7 h 75"/>
                  <a:gd name="T20" fmla="*/ 6 w 73"/>
                  <a:gd name="T21" fmla="*/ 17 h 75"/>
                  <a:gd name="T22" fmla="*/ 1 w 73"/>
                  <a:gd name="T23" fmla="*/ 31 h 75"/>
                  <a:gd name="T24" fmla="*/ 3 w 73"/>
                  <a:gd name="T25" fmla="*/ 53 h 75"/>
                  <a:gd name="T26" fmla="*/ 24 w 73"/>
                  <a:gd name="T27" fmla="*/ 73 h 75"/>
                  <a:gd name="T28" fmla="*/ 50 w 73"/>
                  <a:gd name="T29" fmla="*/ 75 h 75"/>
                  <a:gd name="T30" fmla="*/ 63 w 73"/>
                  <a:gd name="T31" fmla="*/ 69 h 75"/>
                  <a:gd name="T32" fmla="*/ 70 w 73"/>
                  <a:gd name="T33" fmla="*/ 62 h 75"/>
                  <a:gd name="T34" fmla="*/ 73 w 73"/>
                  <a:gd name="T35" fmla="*/ 56 h 75"/>
                  <a:gd name="T36" fmla="*/ 73 w 73"/>
                  <a:gd name="T37" fmla="*/ 54 h 75"/>
                  <a:gd name="T38" fmla="*/ 70 w 73"/>
                  <a:gd name="T39" fmla="*/ 53 h 75"/>
                  <a:gd name="T40" fmla="*/ 67 w 73"/>
                  <a:gd name="T41" fmla="*/ 53 h 75"/>
                  <a:gd name="T42" fmla="*/ 66 w 73"/>
                  <a:gd name="T43" fmla="*/ 54 h 75"/>
                  <a:gd name="T44" fmla="*/ 61 w 73"/>
                  <a:gd name="T45" fmla="*/ 62 h 75"/>
                  <a:gd name="T46" fmla="*/ 51 w 73"/>
                  <a:gd name="T47" fmla="*/ 68 h 75"/>
                  <a:gd name="T48" fmla="*/ 37 w 73"/>
                  <a:gd name="T49" fmla="*/ 68 h 75"/>
                  <a:gd name="T50" fmla="*/ 27 w 73"/>
                  <a:gd name="T51" fmla="*/ 61 h 75"/>
                  <a:gd name="T52" fmla="*/ 23 w 73"/>
                  <a:gd name="T53" fmla="*/ 50 h 75"/>
                  <a:gd name="T54" fmla="*/ 22 w 73"/>
                  <a:gd name="T55" fmla="*/ 40 h 75"/>
                  <a:gd name="T56" fmla="*/ 22 w 73"/>
                  <a:gd name="T57" fmla="*/ 33 h 75"/>
                  <a:gd name="T58" fmla="*/ 23 w 73"/>
                  <a:gd name="T59" fmla="*/ 23 h 75"/>
                  <a:gd name="T60" fmla="*/ 27 w 73"/>
                  <a:gd name="T61" fmla="*/ 13 h 75"/>
                  <a:gd name="T62" fmla="*/ 36 w 73"/>
                  <a:gd name="T63" fmla="*/ 7 h 75"/>
                  <a:gd name="T64" fmla="*/ 50 w 73"/>
                  <a:gd name="T65"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5">
                    <a:moveTo>
                      <a:pt x="54" y="7"/>
                    </a:moveTo>
                    <a:lnTo>
                      <a:pt x="52" y="9"/>
                    </a:lnTo>
                    <a:lnTo>
                      <a:pt x="51" y="11"/>
                    </a:lnTo>
                    <a:lnTo>
                      <a:pt x="50" y="13"/>
                    </a:lnTo>
                    <a:lnTo>
                      <a:pt x="50" y="15"/>
                    </a:lnTo>
                    <a:lnTo>
                      <a:pt x="51" y="19"/>
                    </a:lnTo>
                    <a:lnTo>
                      <a:pt x="54" y="23"/>
                    </a:lnTo>
                    <a:lnTo>
                      <a:pt x="57" y="25"/>
                    </a:lnTo>
                    <a:lnTo>
                      <a:pt x="60" y="25"/>
                    </a:lnTo>
                    <a:lnTo>
                      <a:pt x="64" y="25"/>
                    </a:lnTo>
                    <a:lnTo>
                      <a:pt x="68" y="23"/>
                    </a:lnTo>
                    <a:lnTo>
                      <a:pt x="70" y="19"/>
                    </a:lnTo>
                    <a:lnTo>
                      <a:pt x="71" y="15"/>
                    </a:lnTo>
                    <a:lnTo>
                      <a:pt x="68" y="6"/>
                    </a:lnTo>
                    <a:lnTo>
                      <a:pt x="60" y="2"/>
                    </a:lnTo>
                    <a:lnTo>
                      <a:pt x="51" y="0"/>
                    </a:lnTo>
                    <a:lnTo>
                      <a:pt x="42" y="0"/>
                    </a:lnTo>
                    <a:lnTo>
                      <a:pt x="32" y="0"/>
                    </a:lnTo>
                    <a:lnTo>
                      <a:pt x="23" y="3"/>
                    </a:lnTo>
                    <a:lnTo>
                      <a:pt x="16" y="7"/>
                    </a:lnTo>
                    <a:lnTo>
                      <a:pt x="10" y="11"/>
                    </a:lnTo>
                    <a:lnTo>
                      <a:pt x="6" y="17"/>
                    </a:lnTo>
                    <a:lnTo>
                      <a:pt x="3" y="24"/>
                    </a:lnTo>
                    <a:lnTo>
                      <a:pt x="1" y="31"/>
                    </a:lnTo>
                    <a:lnTo>
                      <a:pt x="0" y="38"/>
                    </a:lnTo>
                    <a:lnTo>
                      <a:pt x="3" y="53"/>
                    </a:lnTo>
                    <a:lnTo>
                      <a:pt x="11" y="65"/>
                    </a:lnTo>
                    <a:lnTo>
                      <a:pt x="24" y="73"/>
                    </a:lnTo>
                    <a:lnTo>
                      <a:pt x="41" y="75"/>
                    </a:lnTo>
                    <a:lnTo>
                      <a:pt x="50" y="75"/>
                    </a:lnTo>
                    <a:lnTo>
                      <a:pt x="58" y="72"/>
                    </a:lnTo>
                    <a:lnTo>
                      <a:pt x="63" y="69"/>
                    </a:lnTo>
                    <a:lnTo>
                      <a:pt x="67" y="66"/>
                    </a:lnTo>
                    <a:lnTo>
                      <a:pt x="70" y="62"/>
                    </a:lnTo>
                    <a:lnTo>
                      <a:pt x="72" y="59"/>
                    </a:lnTo>
                    <a:lnTo>
                      <a:pt x="73" y="56"/>
                    </a:lnTo>
                    <a:lnTo>
                      <a:pt x="73" y="55"/>
                    </a:lnTo>
                    <a:lnTo>
                      <a:pt x="73" y="54"/>
                    </a:lnTo>
                    <a:lnTo>
                      <a:pt x="72" y="53"/>
                    </a:lnTo>
                    <a:lnTo>
                      <a:pt x="70" y="53"/>
                    </a:lnTo>
                    <a:lnTo>
                      <a:pt x="69" y="53"/>
                    </a:lnTo>
                    <a:lnTo>
                      <a:pt x="67" y="53"/>
                    </a:lnTo>
                    <a:lnTo>
                      <a:pt x="66" y="53"/>
                    </a:lnTo>
                    <a:lnTo>
                      <a:pt x="66" y="54"/>
                    </a:lnTo>
                    <a:lnTo>
                      <a:pt x="65" y="55"/>
                    </a:lnTo>
                    <a:lnTo>
                      <a:pt x="61" y="62"/>
                    </a:lnTo>
                    <a:lnTo>
                      <a:pt x="56" y="66"/>
                    </a:lnTo>
                    <a:lnTo>
                      <a:pt x="51" y="68"/>
                    </a:lnTo>
                    <a:lnTo>
                      <a:pt x="44" y="69"/>
                    </a:lnTo>
                    <a:lnTo>
                      <a:pt x="37" y="68"/>
                    </a:lnTo>
                    <a:lnTo>
                      <a:pt x="31" y="65"/>
                    </a:lnTo>
                    <a:lnTo>
                      <a:pt x="27" y="61"/>
                    </a:lnTo>
                    <a:lnTo>
                      <a:pt x="24" y="56"/>
                    </a:lnTo>
                    <a:lnTo>
                      <a:pt x="23" y="50"/>
                    </a:lnTo>
                    <a:lnTo>
                      <a:pt x="22" y="45"/>
                    </a:lnTo>
                    <a:lnTo>
                      <a:pt x="22" y="40"/>
                    </a:lnTo>
                    <a:lnTo>
                      <a:pt x="22" y="37"/>
                    </a:lnTo>
                    <a:lnTo>
                      <a:pt x="22" y="33"/>
                    </a:lnTo>
                    <a:lnTo>
                      <a:pt x="22" y="28"/>
                    </a:lnTo>
                    <a:lnTo>
                      <a:pt x="23" y="23"/>
                    </a:lnTo>
                    <a:lnTo>
                      <a:pt x="24" y="18"/>
                    </a:lnTo>
                    <a:lnTo>
                      <a:pt x="27" y="13"/>
                    </a:lnTo>
                    <a:lnTo>
                      <a:pt x="30" y="10"/>
                    </a:lnTo>
                    <a:lnTo>
                      <a:pt x="36" y="7"/>
                    </a:lnTo>
                    <a:lnTo>
                      <a:pt x="43" y="6"/>
                    </a:lnTo>
                    <a:lnTo>
                      <a:pt x="50" y="6"/>
                    </a:lnTo>
                    <a:lnTo>
                      <a:pt x="54"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38" name="Freeform 2035"/>
              <p:cNvSpPr>
                <a:spLocks noChangeAspect="1" noEditPoints="1"/>
              </p:cNvSpPr>
              <p:nvPr/>
            </p:nvSpPr>
            <p:spPr bwMode="auto">
              <a:xfrm>
                <a:off x="1806" y="1093"/>
                <a:ext cx="76" cy="75"/>
              </a:xfrm>
              <a:custGeom>
                <a:avLst/>
                <a:gdLst>
                  <a:gd name="T0" fmla="*/ 73 w 76"/>
                  <a:gd name="T1" fmla="*/ 38 h 75"/>
                  <a:gd name="T2" fmla="*/ 76 w 76"/>
                  <a:gd name="T3" fmla="*/ 37 h 75"/>
                  <a:gd name="T4" fmla="*/ 76 w 76"/>
                  <a:gd name="T5" fmla="*/ 29 h 75"/>
                  <a:gd name="T6" fmla="*/ 72 w 76"/>
                  <a:gd name="T7" fmla="*/ 15 h 75"/>
                  <a:gd name="T8" fmla="*/ 56 w 76"/>
                  <a:gd name="T9" fmla="*/ 2 h 75"/>
                  <a:gd name="T10" fmla="*/ 23 w 76"/>
                  <a:gd name="T11" fmla="*/ 3 h 75"/>
                  <a:gd name="T12" fmla="*/ 2 w 76"/>
                  <a:gd name="T13" fmla="*/ 23 h 75"/>
                  <a:gd name="T14" fmla="*/ 3 w 76"/>
                  <a:gd name="T15" fmla="*/ 52 h 75"/>
                  <a:gd name="T16" fmla="*/ 25 w 76"/>
                  <a:gd name="T17" fmla="*/ 73 h 75"/>
                  <a:gd name="T18" fmla="*/ 52 w 76"/>
                  <a:gd name="T19" fmla="*/ 75 h 75"/>
                  <a:gd name="T20" fmla="*/ 65 w 76"/>
                  <a:gd name="T21" fmla="*/ 70 h 75"/>
                  <a:gd name="T22" fmla="*/ 73 w 76"/>
                  <a:gd name="T23" fmla="*/ 63 h 75"/>
                  <a:gd name="T24" fmla="*/ 76 w 76"/>
                  <a:gd name="T25" fmla="*/ 57 h 75"/>
                  <a:gd name="T26" fmla="*/ 76 w 76"/>
                  <a:gd name="T27" fmla="*/ 53 h 75"/>
                  <a:gd name="T28" fmla="*/ 73 w 76"/>
                  <a:gd name="T29" fmla="*/ 52 h 75"/>
                  <a:gd name="T30" fmla="*/ 70 w 76"/>
                  <a:gd name="T31" fmla="*/ 52 h 75"/>
                  <a:gd name="T32" fmla="*/ 69 w 76"/>
                  <a:gd name="T33" fmla="*/ 54 h 75"/>
                  <a:gd name="T34" fmla="*/ 64 w 76"/>
                  <a:gd name="T35" fmla="*/ 61 h 75"/>
                  <a:gd name="T36" fmla="*/ 52 w 76"/>
                  <a:gd name="T37" fmla="*/ 68 h 75"/>
                  <a:gd name="T38" fmla="*/ 37 w 76"/>
                  <a:gd name="T39" fmla="*/ 68 h 75"/>
                  <a:gd name="T40" fmla="*/ 27 w 76"/>
                  <a:gd name="T41" fmla="*/ 61 h 75"/>
                  <a:gd name="T42" fmla="*/ 22 w 76"/>
                  <a:gd name="T43" fmla="*/ 52 h 75"/>
                  <a:gd name="T44" fmla="*/ 21 w 76"/>
                  <a:gd name="T45" fmla="*/ 42 h 75"/>
                  <a:gd name="T46" fmla="*/ 71 w 76"/>
                  <a:gd name="T47" fmla="*/ 38 h 75"/>
                  <a:gd name="T48" fmla="*/ 21 w 76"/>
                  <a:gd name="T49" fmla="*/ 28 h 75"/>
                  <a:gd name="T50" fmla="*/ 23 w 76"/>
                  <a:gd name="T51" fmla="*/ 18 h 75"/>
                  <a:gd name="T52" fmla="*/ 28 w 76"/>
                  <a:gd name="T53" fmla="*/ 10 h 75"/>
                  <a:gd name="T54" fmla="*/ 37 w 76"/>
                  <a:gd name="T55" fmla="*/ 6 h 75"/>
                  <a:gd name="T56" fmla="*/ 47 w 76"/>
                  <a:gd name="T57" fmla="*/ 6 h 75"/>
                  <a:gd name="T58" fmla="*/ 55 w 76"/>
                  <a:gd name="T59" fmla="*/ 13 h 75"/>
                  <a:gd name="T60" fmla="*/ 59 w 76"/>
                  <a:gd name="T61" fmla="*/ 22 h 75"/>
                  <a:gd name="T62" fmla="*/ 60 w 76"/>
                  <a:gd name="T63" fmla="*/ 30 h 75"/>
                  <a:gd name="T64" fmla="*/ 21 w 76"/>
                  <a:gd name="T65" fmla="*/ 3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5">
                    <a:moveTo>
                      <a:pt x="71" y="38"/>
                    </a:moveTo>
                    <a:lnTo>
                      <a:pt x="73" y="38"/>
                    </a:lnTo>
                    <a:lnTo>
                      <a:pt x="75" y="38"/>
                    </a:lnTo>
                    <a:lnTo>
                      <a:pt x="76" y="37"/>
                    </a:lnTo>
                    <a:lnTo>
                      <a:pt x="76" y="34"/>
                    </a:lnTo>
                    <a:lnTo>
                      <a:pt x="76" y="29"/>
                    </a:lnTo>
                    <a:lnTo>
                      <a:pt x="75" y="22"/>
                    </a:lnTo>
                    <a:lnTo>
                      <a:pt x="72" y="15"/>
                    </a:lnTo>
                    <a:lnTo>
                      <a:pt x="67" y="8"/>
                    </a:lnTo>
                    <a:lnTo>
                      <a:pt x="56" y="2"/>
                    </a:lnTo>
                    <a:lnTo>
                      <a:pt x="41" y="0"/>
                    </a:lnTo>
                    <a:lnTo>
                      <a:pt x="23" y="3"/>
                    </a:lnTo>
                    <a:lnTo>
                      <a:pt x="10" y="11"/>
                    </a:lnTo>
                    <a:lnTo>
                      <a:pt x="2" y="23"/>
                    </a:lnTo>
                    <a:lnTo>
                      <a:pt x="0" y="37"/>
                    </a:lnTo>
                    <a:lnTo>
                      <a:pt x="3" y="52"/>
                    </a:lnTo>
                    <a:lnTo>
                      <a:pt x="11" y="65"/>
                    </a:lnTo>
                    <a:lnTo>
                      <a:pt x="25" y="73"/>
                    </a:lnTo>
                    <a:lnTo>
                      <a:pt x="43" y="75"/>
                    </a:lnTo>
                    <a:lnTo>
                      <a:pt x="52" y="75"/>
                    </a:lnTo>
                    <a:lnTo>
                      <a:pt x="59" y="73"/>
                    </a:lnTo>
                    <a:lnTo>
                      <a:pt x="65" y="70"/>
                    </a:lnTo>
                    <a:lnTo>
                      <a:pt x="69" y="66"/>
                    </a:lnTo>
                    <a:lnTo>
                      <a:pt x="73" y="63"/>
                    </a:lnTo>
                    <a:lnTo>
                      <a:pt x="75" y="59"/>
                    </a:lnTo>
                    <a:lnTo>
                      <a:pt x="76" y="57"/>
                    </a:lnTo>
                    <a:lnTo>
                      <a:pt x="76" y="55"/>
                    </a:lnTo>
                    <a:lnTo>
                      <a:pt x="76" y="53"/>
                    </a:lnTo>
                    <a:lnTo>
                      <a:pt x="74" y="52"/>
                    </a:lnTo>
                    <a:lnTo>
                      <a:pt x="73" y="52"/>
                    </a:lnTo>
                    <a:lnTo>
                      <a:pt x="72" y="52"/>
                    </a:lnTo>
                    <a:lnTo>
                      <a:pt x="70" y="52"/>
                    </a:lnTo>
                    <a:lnTo>
                      <a:pt x="69" y="53"/>
                    </a:lnTo>
                    <a:lnTo>
                      <a:pt x="69" y="54"/>
                    </a:lnTo>
                    <a:lnTo>
                      <a:pt x="68" y="56"/>
                    </a:lnTo>
                    <a:lnTo>
                      <a:pt x="64" y="61"/>
                    </a:lnTo>
                    <a:lnTo>
                      <a:pt x="59" y="65"/>
                    </a:lnTo>
                    <a:lnTo>
                      <a:pt x="52" y="68"/>
                    </a:lnTo>
                    <a:lnTo>
                      <a:pt x="44" y="69"/>
                    </a:lnTo>
                    <a:lnTo>
                      <a:pt x="37" y="68"/>
                    </a:lnTo>
                    <a:lnTo>
                      <a:pt x="31" y="65"/>
                    </a:lnTo>
                    <a:lnTo>
                      <a:pt x="27" y="61"/>
                    </a:lnTo>
                    <a:lnTo>
                      <a:pt x="24" y="57"/>
                    </a:lnTo>
                    <a:lnTo>
                      <a:pt x="22" y="52"/>
                    </a:lnTo>
                    <a:lnTo>
                      <a:pt x="21" y="47"/>
                    </a:lnTo>
                    <a:lnTo>
                      <a:pt x="21" y="42"/>
                    </a:lnTo>
                    <a:lnTo>
                      <a:pt x="21" y="38"/>
                    </a:lnTo>
                    <a:lnTo>
                      <a:pt x="71" y="38"/>
                    </a:lnTo>
                    <a:close/>
                    <a:moveTo>
                      <a:pt x="21" y="33"/>
                    </a:moveTo>
                    <a:lnTo>
                      <a:pt x="21" y="28"/>
                    </a:lnTo>
                    <a:lnTo>
                      <a:pt x="22" y="23"/>
                    </a:lnTo>
                    <a:lnTo>
                      <a:pt x="23" y="18"/>
                    </a:lnTo>
                    <a:lnTo>
                      <a:pt x="25" y="14"/>
                    </a:lnTo>
                    <a:lnTo>
                      <a:pt x="28" y="10"/>
                    </a:lnTo>
                    <a:lnTo>
                      <a:pt x="33" y="7"/>
                    </a:lnTo>
                    <a:lnTo>
                      <a:pt x="37" y="6"/>
                    </a:lnTo>
                    <a:lnTo>
                      <a:pt x="41" y="5"/>
                    </a:lnTo>
                    <a:lnTo>
                      <a:pt x="47" y="6"/>
                    </a:lnTo>
                    <a:lnTo>
                      <a:pt x="52" y="9"/>
                    </a:lnTo>
                    <a:lnTo>
                      <a:pt x="55" y="13"/>
                    </a:lnTo>
                    <a:lnTo>
                      <a:pt x="58" y="17"/>
                    </a:lnTo>
                    <a:lnTo>
                      <a:pt x="59" y="22"/>
                    </a:lnTo>
                    <a:lnTo>
                      <a:pt x="60" y="26"/>
                    </a:lnTo>
                    <a:lnTo>
                      <a:pt x="60" y="30"/>
                    </a:lnTo>
                    <a:lnTo>
                      <a:pt x="60" y="33"/>
                    </a:lnTo>
                    <a:lnTo>
                      <a:pt x="21"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39" name="Freeform 2036"/>
              <p:cNvSpPr>
                <a:spLocks noChangeAspect="1" noEditPoints="1"/>
              </p:cNvSpPr>
              <p:nvPr/>
            </p:nvSpPr>
            <p:spPr bwMode="auto">
              <a:xfrm>
                <a:off x="1894" y="1053"/>
                <a:ext cx="93" cy="115"/>
              </a:xfrm>
              <a:custGeom>
                <a:avLst/>
                <a:gdLst>
                  <a:gd name="T0" fmla="*/ 63 w 93"/>
                  <a:gd name="T1" fmla="*/ 107 h 115"/>
                  <a:gd name="T2" fmla="*/ 63 w 93"/>
                  <a:gd name="T3" fmla="*/ 115 h 115"/>
                  <a:gd name="T4" fmla="*/ 93 w 93"/>
                  <a:gd name="T5" fmla="*/ 114 h 115"/>
                  <a:gd name="T6" fmla="*/ 93 w 93"/>
                  <a:gd name="T7" fmla="*/ 107 h 115"/>
                  <a:gd name="T8" fmla="*/ 87 w 93"/>
                  <a:gd name="T9" fmla="*/ 107 h 115"/>
                  <a:gd name="T10" fmla="*/ 83 w 93"/>
                  <a:gd name="T11" fmla="*/ 106 h 115"/>
                  <a:gd name="T12" fmla="*/ 82 w 93"/>
                  <a:gd name="T13" fmla="*/ 104 h 115"/>
                  <a:gd name="T14" fmla="*/ 82 w 93"/>
                  <a:gd name="T15" fmla="*/ 100 h 115"/>
                  <a:gd name="T16" fmla="*/ 82 w 93"/>
                  <a:gd name="T17" fmla="*/ 0 h 115"/>
                  <a:gd name="T18" fmla="*/ 52 w 93"/>
                  <a:gd name="T19" fmla="*/ 1 h 115"/>
                  <a:gd name="T20" fmla="*/ 52 w 93"/>
                  <a:gd name="T21" fmla="*/ 9 h 115"/>
                  <a:gd name="T22" fmla="*/ 58 w 93"/>
                  <a:gd name="T23" fmla="*/ 9 h 115"/>
                  <a:gd name="T24" fmla="*/ 62 w 93"/>
                  <a:gd name="T25" fmla="*/ 10 h 115"/>
                  <a:gd name="T26" fmla="*/ 63 w 93"/>
                  <a:gd name="T27" fmla="*/ 12 h 115"/>
                  <a:gd name="T28" fmla="*/ 64 w 93"/>
                  <a:gd name="T29" fmla="*/ 15 h 115"/>
                  <a:gd name="T30" fmla="*/ 64 w 93"/>
                  <a:gd name="T31" fmla="*/ 47 h 115"/>
                  <a:gd name="T32" fmla="*/ 58 w 93"/>
                  <a:gd name="T33" fmla="*/ 44 h 115"/>
                  <a:gd name="T34" fmla="*/ 51 w 93"/>
                  <a:gd name="T35" fmla="*/ 41 h 115"/>
                  <a:gd name="T36" fmla="*/ 46 w 93"/>
                  <a:gd name="T37" fmla="*/ 40 h 115"/>
                  <a:gd name="T38" fmla="*/ 41 w 93"/>
                  <a:gd name="T39" fmla="*/ 40 h 115"/>
                  <a:gd name="T40" fmla="*/ 25 w 93"/>
                  <a:gd name="T41" fmla="*/ 43 h 115"/>
                  <a:gd name="T42" fmla="*/ 12 w 93"/>
                  <a:gd name="T43" fmla="*/ 50 h 115"/>
                  <a:gd name="T44" fmla="*/ 3 w 93"/>
                  <a:gd name="T45" fmla="*/ 62 h 115"/>
                  <a:gd name="T46" fmla="*/ 0 w 93"/>
                  <a:gd name="T47" fmla="*/ 78 h 115"/>
                  <a:gd name="T48" fmla="*/ 3 w 93"/>
                  <a:gd name="T49" fmla="*/ 93 h 115"/>
                  <a:gd name="T50" fmla="*/ 11 w 93"/>
                  <a:gd name="T51" fmla="*/ 105 h 115"/>
                  <a:gd name="T52" fmla="*/ 23 w 93"/>
                  <a:gd name="T53" fmla="*/ 113 h 115"/>
                  <a:gd name="T54" fmla="*/ 40 w 93"/>
                  <a:gd name="T55" fmla="*/ 115 h 115"/>
                  <a:gd name="T56" fmla="*/ 47 w 93"/>
                  <a:gd name="T57" fmla="*/ 115 h 115"/>
                  <a:gd name="T58" fmla="*/ 53 w 93"/>
                  <a:gd name="T59" fmla="*/ 113 h 115"/>
                  <a:gd name="T60" fmla="*/ 58 w 93"/>
                  <a:gd name="T61" fmla="*/ 110 h 115"/>
                  <a:gd name="T62" fmla="*/ 63 w 93"/>
                  <a:gd name="T63" fmla="*/ 107 h 115"/>
                  <a:gd name="T64" fmla="*/ 63 w 93"/>
                  <a:gd name="T65" fmla="*/ 56 h 115"/>
                  <a:gd name="T66" fmla="*/ 63 w 93"/>
                  <a:gd name="T67" fmla="*/ 97 h 115"/>
                  <a:gd name="T68" fmla="*/ 60 w 93"/>
                  <a:gd name="T69" fmla="*/ 101 h 115"/>
                  <a:gd name="T70" fmla="*/ 56 w 93"/>
                  <a:gd name="T71" fmla="*/ 104 h 115"/>
                  <a:gd name="T72" fmla="*/ 50 w 93"/>
                  <a:gd name="T73" fmla="*/ 108 h 115"/>
                  <a:gd name="T74" fmla="*/ 41 w 93"/>
                  <a:gd name="T75" fmla="*/ 109 h 115"/>
                  <a:gd name="T76" fmla="*/ 35 w 93"/>
                  <a:gd name="T77" fmla="*/ 109 h 115"/>
                  <a:gd name="T78" fmla="*/ 30 w 93"/>
                  <a:gd name="T79" fmla="*/ 106 h 115"/>
                  <a:gd name="T80" fmla="*/ 26 w 93"/>
                  <a:gd name="T81" fmla="*/ 103 h 115"/>
                  <a:gd name="T82" fmla="*/ 24 w 93"/>
                  <a:gd name="T83" fmla="*/ 98 h 115"/>
                  <a:gd name="T84" fmla="*/ 22 w 93"/>
                  <a:gd name="T85" fmla="*/ 93 h 115"/>
                  <a:gd name="T86" fmla="*/ 21 w 93"/>
                  <a:gd name="T87" fmla="*/ 88 h 115"/>
                  <a:gd name="T88" fmla="*/ 21 w 93"/>
                  <a:gd name="T89" fmla="*/ 83 h 115"/>
                  <a:gd name="T90" fmla="*/ 21 w 93"/>
                  <a:gd name="T91" fmla="*/ 78 h 115"/>
                  <a:gd name="T92" fmla="*/ 21 w 93"/>
                  <a:gd name="T93" fmla="*/ 72 h 115"/>
                  <a:gd name="T94" fmla="*/ 22 w 93"/>
                  <a:gd name="T95" fmla="*/ 66 h 115"/>
                  <a:gd name="T96" fmla="*/ 23 w 93"/>
                  <a:gd name="T97" fmla="*/ 60 h 115"/>
                  <a:gd name="T98" fmla="*/ 25 w 93"/>
                  <a:gd name="T99" fmla="*/ 55 h 115"/>
                  <a:gd name="T100" fmla="*/ 29 w 93"/>
                  <a:gd name="T101" fmla="*/ 50 h 115"/>
                  <a:gd name="T102" fmla="*/ 34 w 93"/>
                  <a:gd name="T103" fmla="*/ 48 h 115"/>
                  <a:gd name="T104" fmla="*/ 39 w 93"/>
                  <a:gd name="T105" fmla="*/ 46 h 115"/>
                  <a:gd name="T106" fmla="*/ 43 w 93"/>
                  <a:gd name="T107" fmla="*/ 46 h 115"/>
                  <a:gd name="T108" fmla="*/ 50 w 93"/>
                  <a:gd name="T109" fmla="*/ 47 h 115"/>
                  <a:gd name="T110" fmla="*/ 55 w 93"/>
                  <a:gd name="T111" fmla="*/ 49 h 115"/>
                  <a:gd name="T112" fmla="*/ 59 w 93"/>
                  <a:gd name="T113" fmla="*/ 52 h 115"/>
                  <a:gd name="T114" fmla="*/ 63 w 93"/>
                  <a:gd name="T11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5">
                    <a:moveTo>
                      <a:pt x="63" y="107"/>
                    </a:moveTo>
                    <a:lnTo>
                      <a:pt x="63" y="115"/>
                    </a:lnTo>
                    <a:lnTo>
                      <a:pt x="93" y="114"/>
                    </a:lnTo>
                    <a:lnTo>
                      <a:pt x="93" y="107"/>
                    </a:lnTo>
                    <a:lnTo>
                      <a:pt x="87" y="107"/>
                    </a:lnTo>
                    <a:lnTo>
                      <a:pt x="83" y="106"/>
                    </a:lnTo>
                    <a:lnTo>
                      <a:pt x="82" y="104"/>
                    </a:lnTo>
                    <a:lnTo>
                      <a:pt x="82" y="100"/>
                    </a:lnTo>
                    <a:lnTo>
                      <a:pt x="82" y="0"/>
                    </a:lnTo>
                    <a:lnTo>
                      <a:pt x="52" y="1"/>
                    </a:lnTo>
                    <a:lnTo>
                      <a:pt x="52" y="9"/>
                    </a:lnTo>
                    <a:lnTo>
                      <a:pt x="58" y="9"/>
                    </a:lnTo>
                    <a:lnTo>
                      <a:pt x="62" y="10"/>
                    </a:lnTo>
                    <a:lnTo>
                      <a:pt x="63" y="12"/>
                    </a:lnTo>
                    <a:lnTo>
                      <a:pt x="64" y="15"/>
                    </a:lnTo>
                    <a:lnTo>
                      <a:pt x="64" y="47"/>
                    </a:lnTo>
                    <a:lnTo>
                      <a:pt x="58" y="44"/>
                    </a:lnTo>
                    <a:lnTo>
                      <a:pt x="51" y="41"/>
                    </a:lnTo>
                    <a:lnTo>
                      <a:pt x="46" y="40"/>
                    </a:lnTo>
                    <a:lnTo>
                      <a:pt x="41" y="40"/>
                    </a:lnTo>
                    <a:lnTo>
                      <a:pt x="25" y="43"/>
                    </a:lnTo>
                    <a:lnTo>
                      <a:pt x="12" y="50"/>
                    </a:lnTo>
                    <a:lnTo>
                      <a:pt x="3" y="62"/>
                    </a:lnTo>
                    <a:lnTo>
                      <a:pt x="0" y="78"/>
                    </a:lnTo>
                    <a:lnTo>
                      <a:pt x="3" y="93"/>
                    </a:lnTo>
                    <a:lnTo>
                      <a:pt x="11" y="105"/>
                    </a:lnTo>
                    <a:lnTo>
                      <a:pt x="23" y="113"/>
                    </a:lnTo>
                    <a:lnTo>
                      <a:pt x="40" y="115"/>
                    </a:lnTo>
                    <a:lnTo>
                      <a:pt x="47" y="115"/>
                    </a:lnTo>
                    <a:lnTo>
                      <a:pt x="53" y="113"/>
                    </a:lnTo>
                    <a:lnTo>
                      <a:pt x="58" y="110"/>
                    </a:lnTo>
                    <a:lnTo>
                      <a:pt x="63" y="107"/>
                    </a:lnTo>
                    <a:close/>
                    <a:moveTo>
                      <a:pt x="63" y="56"/>
                    </a:moveTo>
                    <a:lnTo>
                      <a:pt x="63" y="97"/>
                    </a:lnTo>
                    <a:lnTo>
                      <a:pt x="60" y="101"/>
                    </a:lnTo>
                    <a:lnTo>
                      <a:pt x="56" y="104"/>
                    </a:lnTo>
                    <a:lnTo>
                      <a:pt x="50" y="108"/>
                    </a:lnTo>
                    <a:lnTo>
                      <a:pt x="41" y="109"/>
                    </a:lnTo>
                    <a:lnTo>
                      <a:pt x="35" y="109"/>
                    </a:lnTo>
                    <a:lnTo>
                      <a:pt x="30" y="106"/>
                    </a:lnTo>
                    <a:lnTo>
                      <a:pt x="26" y="103"/>
                    </a:lnTo>
                    <a:lnTo>
                      <a:pt x="24" y="98"/>
                    </a:lnTo>
                    <a:lnTo>
                      <a:pt x="22" y="93"/>
                    </a:lnTo>
                    <a:lnTo>
                      <a:pt x="21" y="88"/>
                    </a:lnTo>
                    <a:lnTo>
                      <a:pt x="21" y="83"/>
                    </a:lnTo>
                    <a:lnTo>
                      <a:pt x="21" y="78"/>
                    </a:lnTo>
                    <a:lnTo>
                      <a:pt x="21" y="72"/>
                    </a:lnTo>
                    <a:lnTo>
                      <a:pt x="22" y="66"/>
                    </a:lnTo>
                    <a:lnTo>
                      <a:pt x="23" y="60"/>
                    </a:lnTo>
                    <a:lnTo>
                      <a:pt x="25" y="55"/>
                    </a:lnTo>
                    <a:lnTo>
                      <a:pt x="29" y="50"/>
                    </a:lnTo>
                    <a:lnTo>
                      <a:pt x="34" y="48"/>
                    </a:lnTo>
                    <a:lnTo>
                      <a:pt x="39" y="46"/>
                    </a:lnTo>
                    <a:lnTo>
                      <a:pt x="43" y="46"/>
                    </a:lnTo>
                    <a:lnTo>
                      <a:pt x="50" y="47"/>
                    </a:lnTo>
                    <a:lnTo>
                      <a:pt x="55" y="49"/>
                    </a:lnTo>
                    <a:lnTo>
                      <a:pt x="59" y="52"/>
                    </a:lnTo>
                    <a:lnTo>
                      <a:pt x="63"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40" name="Freeform 2037"/>
              <p:cNvSpPr>
                <a:spLocks noChangeAspect="1"/>
              </p:cNvSpPr>
              <p:nvPr/>
            </p:nvSpPr>
            <p:spPr bwMode="auto">
              <a:xfrm>
                <a:off x="2001" y="1093"/>
                <a:ext cx="94" cy="75"/>
              </a:xfrm>
              <a:custGeom>
                <a:avLst/>
                <a:gdLst>
                  <a:gd name="T0" fmla="*/ 65 w 94"/>
                  <a:gd name="T1" fmla="*/ 63 h 75"/>
                  <a:gd name="T2" fmla="*/ 65 w 94"/>
                  <a:gd name="T3" fmla="*/ 75 h 75"/>
                  <a:gd name="T4" fmla="*/ 94 w 94"/>
                  <a:gd name="T5" fmla="*/ 74 h 75"/>
                  <a:gd name="T6" fmla="*/ 94 w 94"/>
                  <a:gd name="T7" fmla="*/ 67 h 75"/>
                  <a:gd name="T8" fmla="*/ 88 w 94"/>
                  <a:gd name="T9" fmla="*/ 67 h 75"/>
                  <a:gd name="T10" fmla="*/ 84 w 94"/>
                  <a:gd name="T11" fmla="*/ 66 h 75"/>
                  <a:gd name="T12" fmla="*/ 83 w 94"/>
                  <a:gd name="T13" fmla="*/ 64 h 75"/>
                  <a:gd name="T14" fmla="*/ 82 w 94"/>
                  <a:gd name="T15" fmla="*/ 60 h 75"/>
                  <a:gd name="T16" fmla="*/ 82 w 94"/>
                  <a:gd name="T17" fmla="*/ 0 h 75"/>
                  <a:gd name="T18" fmla="*/ 52 w 94"/>
                  <a:gd name="T19" fmla="*/ 1 h 75"/>
                  <a:gd name="T20" fmla="*/ 52 w 94"/>
                  <a:gd name="T21" fmla="*/ 9 h 75"/>
                  <a:gd name="T22" fmla="*/ 58 w 94"/>
                  <a:gd name="T23" fmla="*/ 9 h 75"/>
                  <a:gd name="T24" fmla="*/ 62 w 94"/>
                  <a:gd name="T25" fmla="*/ 10 h 75"/>
                  <a:gd name="T26" fmla="*/ 63 w 94"/>
                  <a:gd name="T27" fmla="*/ 12 h 75"/>
                  <a:gd name="T28" fmla="*/ 64 w 94"/>
                  <a:gd name="T29" fmla="*/ 16 h 75"/>
                  <a:gd name="T30" fmla="*/ 64 w 94"/>
                  <a:gd name="T31" fmla="*/ 47 h 75"/>
                  <a:gd name="T32" fmla="*/ 63 w 94"/>
                  <a:gd name="T33" fmla="*/ 52 h 75"/>
                  <a:gd name="T34" fmla="*/ 62 w 94"/>
                  <a:gd name="T35" fmla="*/ 56 h 75"/>
                  <a:gd name="T36" fmla="*/ 60 w 94"/>
                  <a:gd name="T37" fmla="*/ 60 h 75"/>
                  <a:gd name="T38" fmla="*/ 58 w 94"/>
                  <a:gd name="T39" fmla="*/ 63 h 75"/>
                  <a:gd name="T40" fmla="*/ 55 w 94"/>
                  <a:gd name="T41" fmla="*/ 66 h 75"/>
                  <a:gd name="T42" fmla="*/ 52 w 94"/>
                  <a:gd name="T43" fmla="*/ 68 h 75"/>
                  <a:gd name="T44" fmla="*/ 48 w 94"/>
                  <a:gd name="T45" fmla="*/ 69 h 75"/>
                  <a:gd name="T46" fmla="*/ 43 w 94"/>
                  <a:gd name="T47" fmla="*/ 69 h 75"/>
                  <a:gd name="T48" fmla="*/ 39 w 94"/>
                  <a:gd name="T49" fmla="*/ 69 h 75"/>
                  <a:gd name="T50" fmla="*/ 36 w 94"/>
                  <a:gd name="T51" fmla="*/ 69 h 75"/>
                  <a:gd name="T52" fmla="*/ 33 w 94"/>
                  <a:gd name="T53" fmla="*/ 68 h 75"/>
                  <a:gd name="T54" fmla="*/ 32 w 94"/>
                  <a:gd name="T55" fmla="*/ 66 h 75"/>
                  <a:gd name="T56" fmla="*/ 31 w 94"/>
                  <a:gd name="T57" fmla="*/ 64 h 75"/>
                  <a:gd name="T58" fmla="*/ 30 w 94"/>
                  <a:gd name="T59" fmla="*/ 62 h 75"/>
                  <a:gd name="T60" fmla="*/ 30 w 94"/>
                  <a:gd name="T61" fmla="*/ 60 h 75"/>
                  <a:gd name="T62" fmla="*/ 30 w 94"/>
                  <a:gd name="T63" fmla="*/ 56 h 75"/>
                  <a:gd name="T64" fmla="*/ 30 w 94"/>
                  <a:gd name="T65" fmla="*/ 0 h 75"/>
                  <a:gd name="T66" fmla="*/ 0 w 94"/>
                  <a:gd name="T67" fmla="*/ 1 h 75"/>
                  <a:gd name="T68" fmla="*/ 0 w 94"/>
                  <a:gd name="T69" fmla="*/ 9 h 75"/>
                  <a:gd name="T70" fmla="*/ 6 w 94"/>
                  <a:gd name="T71" fmla="*/ 9 h 75"/>
                  <a:gd name="T72" fmla="*/ 9 w 94"/>
                  <a:gd name="T73" fmla="*/ 10 h 75"/>
                  <a:gd name="T74" fmla="*/ 11 w 94"/>
                  <a:gd name="T75" fmla="*/ 12 h 75"/>
                  <a:gd name="T76" fmla="*/ 11 w 94"/>
                  <a:gd name="T77" fmla="*/ 16 h 75"/>
                  <a:gd name="T78" fmla="*/ 11 w 94"/>
                  <a:gd name="T79" fmla="*/ 54 h 75"/>
                  <a:gd name="T80" fmla="*/ 14 w 94"/>
                  <a:gd name="T81" fmla="*/ 65 h 75"/>
                  <a:gd name="T82" fmla="*/ 20 w 94"/>
                  <a:gd name="T83" fmla="*/ 71 h 75"/>
                  <a:gd name="T84" fmla="*/ 29 w 94"/>
                  <a:gd name="T85" fmla="*/ 75 h 75"/>
                  <a:gd name="T86" fmla="*/ 41 w 94"/>
                  <a:gd name="T87" fmla="*/ 75 h 75"/>
                  <a:gd name="T88" fmla="*/ 43 w 94"/>
                  <a:gd name="T89" fmla="*/ 75 h 75"/>
                  <a:gd name="T90" fmla="*/ 45 w 94"/>
                  <a:gd name="T91" fmla="*/ 75 h 75"/>
                  <a:gd name="T92" fmla="*/ 48 w 94"/>
                  <a:gd name="T93" fmla="*/ 75 h 75"/>
                  <a:gd name="T94" fmla="*/ 52 w 94"/>
                  <a:gd name="T95" fmla="*/ 74 h 75"/>
                  <a:gd name="T96" fmla="*/ 55 w 94"/>
                  <a:gd name="T97" fmla="*/ 72 h 75"/>
                  <a:gd name="T98" fmla="*/ 58 w 94"/>
                  <a:gd name="T99" fmla="*/ 70 h 75"/>
                  <a:gd name="T100" fmla="*/ 62 w 94"/>
                  <a:gd name="T101" fmla="*/ 67 h 75"/>
                  <a:gd name="T102" fmla="*/ 65 w 94"/>
                  <a:gd name="T103" fmla="*/ 6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5">
                    <a:moveTo>
                      <a:pt x="65" y="63"/>
                    </a:moveTo>
                    <a:lnTo>
                      <a:pt x="65" y="75"/>
                    </a:lnTo>
                    <a:lnTo>
                      <a:pt x="94" y="74"/>
                    </a:lnTo>
                    <a:lnTo>
                      <a:pt x="94" y="67"/>
                    </a:lnTo>
                    <a:lnTo>
                      <a:pt x="88" y="67"/>
                    </a:lnTo>
                    <a:lnTo>
                      <a:pt x="84" y="66"/>
                    </a:lnTo>
                    <a:lnTo>
                      <a:pt x="83" y="64"/>
                    </a:lnTo>
                    <a:lnTo>
                      <a:pt x="82" y="60"/>
                    </a:lnTo>
                    <a:lnTo>
                      <a:pt x="82" y="0"/>
                    </a:lnTo>
                    <a:lnTo>
                      <a:pt x="52" y="1"/>
                    </a:lnTo>
                    <a:lnTo>
                      <a:pt x="52" y="9"/>
                    </a:lnTo>
                    <a:lnTo>
                      <a:pt x="58" y="9"/>
                    </a:lnTo>
                    <a:lnTo>
                      <a:pt x="62" y="10"/>
                    </a:lnTo>
                    <a:lnTo>
                      <a:pt x="63" y="12"/>
                    </a:lnTo>
                    <a:lnTo>
                      <a:pt x="64" y="16"/>
                    </a:lnTo>
                    <a:lnTo>
                      <a:pt x="64" y="47"/>
                    </a:lnTo>
                    <a:lnTo>
                      <a:pt x="63" y="52"/>
                    </a:lnTo>
                    <a:lnTo>
                      <a:pt x="62" y="56"/>
                    </a:lnTo>
                    <a:lnTo>
                      <a:pt x="60" y="60"/>
                    </a:lnTo>
                    <a:lnTo>
                      <a:pt x="58" y="63"/>
                    </a:lnTo>
                    <a:lnTo>
                      <a:pt x="55" y="66"/>
                    </a:lnTo>
                    <a:lnTo>
                      <a:pt x="52" y="68"/>
                    </a:lnTo>
                    <a:lnTo>
                      <a:pt x="48" y="69"/>
                    </a:lnTo>
                    <a:lnTo>
                      <a:pt x="43" y="69"/>
                    </a:lnTo>
                    <a:lnTo>
                      <a:pt x="39" y="69"/>
                    </a:lnTo>
                    <a:lnTo>
                      <a:pt x="36" y="69"/>
                    </a:lnTo>
                    <a:lnTo>
                      <a:pt x="33" y="68"/>
                    </a:lnTo>
                    <a:lnTo>
                      <a:pt x="32" y="66"/>
                    </a:lnTo>
                    <a:lnTo>
                      <a:pt x="31" y="64"/>
                    </a:lnTo>
                    <a:lnTo>
                      <a:pt x="30" y="62"/>
                    </a:lnTo>
                    <a:lnTo>
                      <a:pt x="30" y="60"/>
                    </a:lnTo>
                    <a:lnTo>
                      <a:pt x="30" y="56"/>
                    </a:lnTo>
                    <a:lnTo>
                      <a:pt x="30" y="0"/>
                    </a:lnTo>
                    <a:lnTo>
                      <a:pt x="0" y="1"/>
                    </a:lnTo>
                    <a:lnTo>
                      <a:pt x="0" y="9"/>
                    </a:lnTo>
                    <a:lnTo>
                      <a:pt x="6" y="9"/>
                    </a:lnTo>
                    <a:lnTo>
                      <a:pt x="9" y="10"/>
                    </a:lnTo>
                    <a:lnTo>
                      <a:pt x="11" y="12"/>
                    </a:lnTo>
                    <a:lnTo>
                      <a:pt x="11" y="16"/>
                    </a:lnTo>
                    <a:lnTo>
                      <a:pt x="11" y="54"/>
                    </a:lnTo>
                    <a:lnTo>
                      <a:pt x="14" y="65"/>
                    </a:lnTo>
                    <a:lnTo>
                      <a:pt x="20" y="71"/>
                    </a:lnTo>
                    <a:lnTo>
                      <a:pt x="29" y="75"/>
                    </a:lnTo>
                    <a:lnTo>
                      <a:pt x="41" y="75"/>
                    </a:lnTo>
                    <a:lnTo>
                      <a:pt x="43" y="75"/>
                    </a:lnTo>
                    <a:lnTo>
                      <a:pt x="45" y="75"/>
                    </a:lnTo>
                    <a:lnTo>
                      <a:pt x="48" y="75"/>
                    </a:lnTo>
                    <a:lnTo>
                      <a:pt x="52" y="74"/>
                    </a:lnTo>
                    <a:lnTo>
                      <a:pt x="55" y="72"/>
                    </a:lnTo>
                    <a:lnTo>
                      <a:pt x="58" y="70"/>
                    </a:lnTo>
                    <a:lnTo>
                      <a:pt x="62" y="67"/>
                    </a:lnTo>
                    <a:lnTo>
                      <a:pt x="65" y="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41" name="Freeform 2038"/>
              <p:cNvSpPr>
                <a:spLocks noChangeAspect="1"/>
              </p:cNvSpPr>
              <p:nvPr/>
            </p:nvSpPr>
            <p:spPr bwMode="auto">
              <a:xfrm>
                <a:off x="2105" y="1093"/>
                <a:ext cx="67" cy="74"/>
              </a:xfrm>
              <a:custGeom>
                <a:avLst/>
                <a:gdLst>
                  <a:gd name="T0" fmla="*/ 28 w 67"/>
                  <a:gd name="T1" fmla="*/ 19 h 74"/>
                  <a:gd name="T2" fmla="*/ 28 w 67"/>
                  <a:gd name="T3" fmla="*/ 0 h 74"/>
                  <a:gd name="T4" fmla="*/ 0 w 67"/>
                  <a:gd name="T5" fmla="*/ 1 h 74"/>
                  <a:gd name="T6" fmla="*/ 0 w 67"/>
                  <a:gd name="T7" fmla="*/ 9 h 74"/>
                  <a:gd name="T8" fmla="*/ 6 w 67"/>
                  <a:gd name="T9" fmla="*/ 9 h 74"/>
                  <a:gd name="T10" fmla="*/ 10 w 67"/>
                  <a:gd name="T11" fmla="*/ 10 h 74"/>
                  <a:gd name="T12" fmla="*/ 11 w 67"/>
                  <a:gd name="T13" fmla="*/ 12 h 74"/>
                  <a:gd name="T14" fmla="*/ 12 w 67"/>
                  <a:gd name="T15" fmla="*/ 16 h 74"/>
                  <a:gd name="T16" fmla="*/ 12 w 67"/>
                  <a:gd name="T17" fmla="*/ 67 h 74"/>
                  <a:gd name="T18" fmla="*/ 0 w 67"/>
                  <a:gd name="T19" fmla="*/ 67 h 74"/>
                  <a:gd name="T20" fmla="*/ 0 w 67"/>
                  <a:gd name="T21" fmla="*/ 74 h 74"/>
                  <a:gd name="T22" fmla="*/ 10 w 67"/>
                  <a:gd name="T23" fmla="*/ 74 h 74"/>
                  <a:gd name="T24" fmla="*/ 21 w 67"/>
                  <a:gd name="T25" fmla="*/ 74 h 74"/>
                  <a:gd name="T26" fmla="*/ 26 w 67"/>
                  <a:gd name="T27" fmla="*/ 74 h 74"/>
                  <a:gd name="T28" fmla="*/ 32 w 67"/>
                  <a:gd name="T29" fmla="*/ 74 h 74"/>
                  <a:gd name="T30" fmla="*/ 39 w 67"/>
                  <a:gd name="T31" fmla="*/ 74 h 74"/>
                  <a:gd name="T32" fmla="*/ 44 w 67"/>
                  <a:gd name="T33" fmla="*/ 74 h 74"/>
                  <a:gd name="T34" fmla="*/ 44 w 67"/>
                  <a:gd name="T35" fmla="*/ 67 h 74"/>
                  <a:gd name="T36" fmla="*/ 29 w 67"/>
                  <a:gd name="T37" fmla="*/ 67 h 74"/>
                  <a:gd name="T38" fmla="*/ 29 w 67"/>
                  <a:gd name="T39" fmla="*/ 38 h 74"/>
                  <a:gd name="T40" fmla="*/ 30 w 67"/>
                  <a:gd name="T41" fmla="*/ 28 h 74"/>
                  <a:gd name="T42" fmla="*/ 33 w 67"/>
                  <a:gd name="T43" fmla="*/ 17 h 74"/>
                  <a:gd name="T44" fmla="*/ 40 w 67"/>
                  <a:gd name="T45" fmla="*/ 9 h 74"/>
                  <a:gd name="T46" fmla="*/ 50 w 67"/>
                  <a:gd name="T47" fmla="*/ 6 h 74"/>
                  <a:gd name="T48" fmla="*/ 49 w 67"/>
                  <a:gd name="T49" fmla="*/ 7 h 74"/>
                  <a:gd name="T50" fmla="*/ 48 w 67"/>
                  <a:gd name="T51" fmla="*/ 8 h 74"/>
                  <a:gd name="T52" fmla="*/ 47 w 67"/>
                  <a:gd name="T53" fmla="*/ 10 h 74"/>
                  <a:gd name="T54" fmla="*/ 47 w 67"/>
                  <a:gd name="T55" fmla="*/ 14 h 74"/>
                  <a:gd name="T56" fmla="*/ 48 w 67"/>
                  <a:gd name="T57" fmla="*/ 18 h 74"/>
                  <a:gd name="T58" fmla="*/ 50 w 67"/>
                  <a:gd name="T59" fmla="*/ 21 h 74"/>
                  <a:gd name="T60" fmla="*/ 53 w 67"/>
                  <a:gd name="T61" fmla="*/ 23 h 74"/>
                  <a:gd name="T62" fmla="*/ 57 w 67"/>
                  <a:gd name="T63" fmla="*/ 24 h 74"/>
                  <a:gd name="T64" fmla="*/ 61 w 67"/>
                  <a:gd name="T65" fmla="*/ 23 h 74"/>
                  <a:gd name="T66" fmla="*/ 64 w 67"/>
                  <a:gd name="T67" fmla="*/ 21 h 74"/>
                  <a:gd name="T68" fmla="*/ 66 w 67"/>
                  <a:gd name="T69" fmla="*/ 18 h 74"/>
                  <a:gd name="T70" fmla="*/ 67 w 67"/>
                  <a:gd name="T71" fmla="*/ 14 h 74"/>
                  <a:gd name="T72" fmla="*/ 66 w 67"/>
                  <a:gd name="T73" fmla="*/ 8 h 74"/>
                  <a:gd name="T74" fmla="*/ 61 w 67"/>
                  <a:gd name="T75" fmla="*/ 3 h 74"/>
                  <a:gd name="T76" fmla="*/ 56 w 67"/>
                  <a:gd name="T77" fmla="*/ 1 h 74"/>
                  <a:gd name="T78" fmla="*/ 49 w 67"/>
                  <a:gd name="T79" fmla="*/ 0 h 74"/>
                  <a:gd name="T80" fmla="*/ 42 w 67"/>
                  <a:gd name="T81" fmla="*/ 2 h 74"/>
                  <a:gd name="T82" fmla="*/ 36 w 67"/>
                  <a:gd name="T83" fmla="*/ 5 h 74"/>
                  <a:gd name="T84" fmla="*/ 31 w 67"/>
                  <a:gd name="T85" fmla="*/ 11 h 74"/>
                  <a:gd name="T86" fmla="*/ 28 w 67"/>
                  <a:gd name="T8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8" y="19"/>
                    </a:moveTo>
                    <a:lnTo>
                      <a:pt x="28" y="0"/>
                    </a:lnTo>
                    <a:lnTo>
                      <a:pt x="0" y="1"/>
                    </a:lnTo>
                    <a:lnTo>
                      <a:pt x="0" y="9"/>
                    </a:lnTo>
                    <a:lnTo>
                      <a:pt x="6" y="9"/>
                    </a:lnTo>
                    <a:lnTo>
                      <a:pt x="10" y="10"/>
                    </a:lnTo>
                    <a:lnTo>
                      <a:pt x="11" y="12"/>
                    </a:lnTo>
                    <a:lnTo>
                      <a:pt x="12" y="16"/>
                    </a:lnTo>
                    <a:lnTo>
                      <a:pt x="12" y="67"/>
                    </a:lnTo>
                    <a:lnTo>
                      <a:pt x="0" y="67"/>
                    </a:lnTo>
                    <a:lnTo>
                      <a:pt x="0" y="74"/>
                    </a:lnTo>
                    <a:lnTo>
                      <a:pt x="10" y="74"/>
                    </a:lnTo>
                    <a:lnTo>
                      <a:pt x="21" y="74"/>
                    </a:lnTo>
                    <a:lnTo>
                      <a:pt x="26" y="74"/>
                    </a:lnTo>
                    <a:lnTo>
                      <a:pt x="32" y="74"/>
                    </a:lnTo>
                    <a:lnTo>
                      <a:pt x="39" y="74"/>
                    </a:lnTo>
                    <a:lnTo>
                      <a:pt x="44" y="74"/>
                    </a:lnTo>
                    <a:lnTo>
                      <a:pt x="44" y="67"/>
                    </a:lnTo>
                    <a:lnTo>
                      <a:pt x="29" y="67"/>
                    </a:lnTo>
                    <a:lnTo>
                      <a:pt x="29" y="38"/>
                    </a:lnTo>
                    <a:lnTo>
                      <a:pt x="30" y="28"/>
                    </a:lnTo>
                    <a:lnTo>
                      <a:pt x="33" y="17"/>
                    </a:lnTo>
                    <a:lnTo>
                      <a:pt x="40" y="9"/>
                    </a:lnTo>
                    <a:lnTo>
                      <a:pt x="50" y="6"/>
                    </a:lnTo>
                    <a:lnTo>
                      <a:pt x="49" y="7"/>
                    </a:lnTo>
                    <a:lnTo>
                      <a:pt x="48" y="8"/>
                    </a:lnTo>
                    <a:lnTo>
                      <a:pt x="47" y="10"/>
                    </a:lnTo>
                    <a:lnTo>
                      <a:pt x="47" y="14"/>
                    </a:lnTo>
                    <a:lnTo>
                      <a:pt x="48" y="18"/>
                    </a:lnTo>
                    <a:lnTo>
                      <a:pt x="50" y="21"/>
                    </a:lnTo>
                    <a:lnTo>
                      <a:pt x="53" y="23"/>
                    </a:lnTo>
                    <a:lnTo>
                      <a:pt x="57" y="24"/>
                    </a:lnTo>
                    <a:lnTo>
                      <a:pt x="61" y="23"/>
                    </a:lnTo>
                    <a:lnTo>
                      <a:pt x="64" y="21"/>
                    </a:lnTo>
                    <a:lnTo>
                      <a:pt x="66" y="18"/>
                    </a:lnTo>
                    <a:lnTo>
                      <a:pt x="67" y="14"/>
                    </a:lnTo>
                    <a:lnTo>
                      <a:pt x="66" y="8"/>
                    </a:lnTo>
                    <a:lnTo>
                      <a:pt x="61" y="3"/>
                    </a:lnTo>
                    <a:lnTo>
                      <a:pt x="56" y="1"/>
                    </a:lnTo>
                    <a:lnTo>
                      <a:pt x="49" y="0"/>
                    </a:lnTo>
                    <a:lnTo>
                      <a:pt x="42" y="2"/>
                    </a:lnTo>
                    <a:lnTo>
                      <a:pt x="36" y="5"/>
                    </a:lnTo>
                    <a:lnTo>
                      <a:pt x="31" y="11"/>
                    </a:lnTo>
                    <a:lnTo>
                      <a:pt x="28"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42" name="Freeform 2039"/>
              <p:cNvSpPr>
                <a:spLocks noChangeAspect="1" noEditPoints="1"/>
              </p:cNvSpPr>
              <p:nvPr/>
            </p:nvSpPr>
            <p:spPr bwMode="auto">
              <a:xfrm>
                <a:off x="2183" y="1093"/>
                <a:ext cx="76" cy="75"/>
              </a:xfrm>
              <a:custGeom>
                <a:avLst/>
                <a:gdLst>
                  <a:gd name="T0" fmla="*/ 73 w 76"/>
                  <a:gd name="T1" fmla="*/ 38 h 75"/>
                  <a:gd name="T2" fmla="*/ 76 w 76"/>
                  <a:gd name="T3" fmla="*/ 37 h 75"/>
                  <a:gd name="T4" fmla="*/ 76 w 76"/>
                  <a:gd name="T5" fmla="*/ 29 h 75"/>
                  <a:gd name="T6" fmla="*/ 72 w 76"/>
                  <a:gd name="T7" fmla="*/ 15 h 75"/>
                  <a:gd name="T8" fmla="*/ 56 w 76"/>
                  <a:gd name="T9" fmla="*/ 2 h 75"/>
                  <a:gd name="T10" fmla="*/ 23 w 76"/>
                  <a:gd name="T11" fmla="*/ 3 h 75"/>
                  <a:gd name="T12" fmla="*/ 2 w 76"/>
                  <a:gd name="T13" fmla="*/ 23 h 75"/>
                  <a:gd name="T14" fmla="*/ 3 w 76"/>
                  <a:gd name="T15" fmla="*/ 52 h 75"/>
                  <a:gd name="T16" fmla="*/ 25 w 76"/>
                  <a:gd name="T17" fmla="*/ 73 h 75"/>
                  <a:gd name="T18" fmla="*/ 52 w 76"/>
                  <a:gd name="T19" fmla="*/ 75 h 75"/>
                  <a:gd name="T20" fmla="*/ 65 w 76"/>
                  <a:gd name="T21" fmla="*/ 70 h 75"/>
                  <a:gd name="T22" fmla="*/ 72 w 76"/>
                  <a:gd name="T23" fmla="*/ 63 h 75"/>
                  <a:gd name="T24" fmla="*/ 76 w 76"/>
                  <a:gd name="T25" fmla="*/ 57 h 75"/>
                  <a:gd name="T26" fmla="*/ 75 w 76"/>
                  <a:gd name="T27" fmla="*/ 53 h 75"/>
                  <a:gd name="T28" fmla="*/ 73 w 76"/>
                  <a:gd name="T29" fmla="*/ 52 h 75"/>
                  <a:gd name="T30" fmla="*/ 70 w 76"/>
                  <a:gd name="T31" fmla="*/ 52 h 75"/>
                  <a:gd name="T32" fmla="*/ 69 w 76"/>
                  <a:gd name="T33" fmla="*/ 54 h 75"/>
                  <a:gd name="T34" fmla="*/ 64 w 76"/>
                  <a:gd name="T35" fmla="*/ 61 h 75"/>
                  <a:gd name="T36" fmla="*/ 52 w 76"/>
                  <a:gd name="T37" fmla="*/ 68 h 75"/>
                  <a:gd name="T38" fmla="*/ 36 w 76"/>
                  <a:gd name="T39" fmla="*/ 68 h 75"/>
                  <a:gd name="T40" fmla="*/ 27 w 76"/>
                  <a:gd name="T41" fmla="*/ 61 h 75"/>
                  <a:gd name="T42" fmla="*/ 22 w 76"/>
                  <a:gd name="T43" fmla="*/ 52 h 75"/>
                  <a:gd name="T44" fmla="*/ 21 w 76"/>
                  <a:gd name="T45" fmla="*/ 42 h 75"/>
                  <a:gd name="T46" fmla="*/ 71 w 76"/>
                  <a:gd name="T47" fmla="*/ 38 h 75"/>
                  <a:gd name="T48" fmla="*/ 21 w 76"/>
                  <a:gd name="T49" fmla="*/ 28 h 75"/>
                  <a:gd name="T50" fmla="*/ 23 w 76"/>
                  <a:gd name="T51" fmla="*/ 18 h 75"/>
                  <a:gd name="T52" fmla="*/ 28 w 76"/>
                  <a:gd name="T53" fmla="*/ 10 h 75"/>
                  <a:gd name="T54" fmla="*/ 37 w 76"/>
                  <a:gd name="T55" fmla="*/ 6 h 75"/>
                  <a:gd name="T56" fmla="*/ 47 w 76"/>
                  <a:gd name="T57" fmla="*/ 6 h 75"/>
                  <a:gd name="T58" fmla="*/ 55 w 76"/>
                  <a:gd name="T59" fmla="*/ 13 h 75"/>
                  <a:gd name="T60" fmla="*/ 59 w 76"/>
                  <a:gd name="T61" fmla="*/ 22 h 75"/>
                  <a:gd name="T62" fmla="*/ 60 w 76"/>
                  <a:gd name="T63" fmla="*/ 30 h 75"/>
                  <a:gd name="T64" fmla="*/ 21 w 76"/>
                  <a:gd name="T65" fmla="*/ 3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5">
                    <a:moveTo>
                      <a:pt x="71" y="38"/>
                    </a:moveTo>
                    <a:lnTo>
                      <a:pt x="73" y="38"/>
                    </a:lnTo>
                    <a:lnTo>
                      <a:pt x="75" y="38"/>
                    </a:lnTo>
                    <a:lnTo>
                      <a:pt x="76" y="37"/>
                    </a:lnTo>
                    <a:lnTo>
                      <a:pt x="76" y="34"/>
                    </a:lnTo>
                    <a:lnTo>
                      <a:pt x="76" y="29"/>
                    </a:lnTo>
                    <a:lnTo>
                      <a:pt x="74" y="22"/>
                    </a:lnTo>
                    <a:lnTo>
                      <a:pt x="72" y="15"/>
                    </a:lnTo>
                    <a:lnTo>
                      <a:pt x="67" y="8"/>
                    </a:lnTo>
                    <a:lnTo>
                      <a:pt x="56" y="2"/>
                    </a:lnTo>
                    <a:lnTo>
                      <a:pt x="40" y="0"/>
                    </a:lnTo>
                    <a:lnTo>
                      <a:pt x="23" y="3"/>
                    </a:lnTo>
                    <a:lnTo>
                      <a:pt x="10" y="11"/>
                    </a:lnTo>
                    <a:lnTo>
                      <a:pt x="2" y="23"/>
                    </a:lnTo>
                    <a:lnTo>
                      <a:pt x="0" y="37"/>
                    </a:lnTo>
                    <a:lnTo>
                      <a:pt x="3" y="52"/>
                    </a:lnTo>
                    <a:lnTo>
                      <a:pt x="11" y="65"/>
                    </a:lnTo>
                    <a:lnTo>
                      <a:pt x="25" y="73"/>
                    </a:lnTo>
                    <a:lnTo>
                      <a:pt x="43" y="75"/>
                    </a:lnTo>
                    <a:lnTo>
                      <a:pt x="52" y="75"/>
                    </a:lnTo>
                    <a:lnTo>
                      <a:pt x="59" y="73"/>
                    </a:lnTo>
                    <a:lnTo>
                      <a:pt x="65" y="70"/>
                    </a:lnTo>
                    <a:lnTo>
                      <a:pt x="69" y="66"/>
                    </a:lnTo>
                    <a:lnTo>
                      <a:pt x="72" y="63"/>
                    </a:lnTo>
                    <a:lnTo>
                      <a:pt x="74" y="59"/>
                    </a:lnTo>
                    <a:lnTo>
                      <a:pt x="76" y="57"/>
                    </a:lnTo>
                    <a:lnTo>
                      <a:pt x="76" y="55"/>
                    </a:lnTo>
                    <a:lnTo>
                      <a:pt x="75" y="53"/>
                    </a:lnTo>
                    <a:lnTo>
                      <a:pt x="74" y="52"/>
                    </a:lnTo>
                    <a:lnTo>
                      <a:pt x="73" y="52"/>
                    </a:lnTo>
                    <a:lnTo>
                      <a:pt x="72" y="52"/>
                    </a:lnTo>
                    <a:lnTo>
                      <a:pt x="70" y="52"/>
                    </a:lnTo>
                    <a:lnTo>
                      <a:pt x="69" y="53"/>
                    </a:lnTo>
                    <a:lnTo>
                      <a:pt x="69" y="54"/>
                    </a:lnTo>
                    <a:lnTo>
                      <a:pt x="68" y="56"/>
                    </a:lnTo>
                    <a:lnTo>
                      <a:pt x="64" y="61"/>
                    </a:lnTo>
                    <a:lnTo>
                      <a:pt x="59" y="65"/>
                    </a:lnTo>
                    <a:lnTo>
                      <a:pt x="52" y="68"/>
                    </a:lnTo>
                    <a:lnTo>
                      <a:pt x="44" y="69"/>
                    </a:lnTo>
                    <a:lnTo>
                      <a:pt x="36" y="68"/>
                    </a:lnTo>
                    <a:lnTo>
                      <a:pt x="31" y="65"/>
                    </a:lnTo>
                    <a:lnTo>
                      <a:pt x="27" y="61"/>
                    </a:lnTo>
                    <a:lnTo>
                      <a:pt x="24" y="57"/>
                    </a:lnTo>
                    <a:lnTo>
                      <a:pt x="22" y="52"/>
                    </a:lnTo>
                    <a:lnTo>
                      <a:pt x="21" y="47"/>
                    </a:lnTo>
                    <a:lnTo>
                      <a:pt x="21" y="42"/>
                    </a:lnTo>
                    <a:lnTo>
                      <a:pt x="21" y="38"/>
                    </a:lnTo>
                    <a:lnTo>
                      <a:pt x="71" y="38"/>
                    </a:lnTo>
                    <a:close/>
                    <a:moveTo>
                      <a:pt x="21" y="33"/>
                    </a:moveTo>
                    <a:lnTo>
                      <a:pt x="21" y="28"/>
                    </a:lnTo>
                    <a:lnTo>
                      <a:pt x="22" y="23"/>
                    </a:lnTo>
                    <a:lnTo>
                      <a:pt x="23" y="18"/>
                    </a:lnTo>
                    <a:lnTo>
                      <a:pt x="25" y="14"/>
                    </a:lnTo>
                    <a:lnTo>
                      <a:pt x="28" y="10"/>
                    </a:lnTo>
                    <a:lnTo>
                      <a:pt x="32" y="7"/>
                    </a:lnTo>
                    <a:lnTo>
                      <a:pt x="37" y="6"/>
                    </a:lnTo>
                    <a:lnTo>
                      <a:pt x="40" y="5"/>
                    </a:lnTo>
                    <a:lnTo>
                      <a:pt x="47" y="6"/>
                    </a:lnTo>
                    <a:lnTo>
                      <a:pt x="52" y="9"/>
                    </a:lnTo>
                    <a:lnTo>
                      <a:pt x="55" y="13"/>
                    </a:lnTo>
                    <a:lnTo>
                      <a:pt x="58" y="17"/>
                    </a:lnTo>
                    <a:lnTo>
                      <a:pt x="59" y="22"/>
                    </a:lnTo>
                    <a:lnTo>
                      <a:pt x="60" y="26"/>
                    </a:lnTo>
                    <a:lnTo>
                      <a:pt x="60" y="30"/>
                    </a:lnTo>
                    <a:lnTo>
                      <a:pt x="60" y="33"/>
                    </a:lnTo>
                    <a:lnTo>
                      <a:pt x="21"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43" name="Freeform 2040"/>
              <p:cNvSpPr>
                <a:spLocks noChangeAspect="1" noEditPoints="1"/>
              </p:cNvSpPr>
              <p:nvPr/>
            </p:nvSpPr>
            <p:spPr bwMode="auto">
              <a:xfrm>
                <a:off x="2327" y="1049"/>
                <a:ext cx="119" cy="118"/>
              </a:xfrm>
              <a:custGeom>
                <a:avLst/>
                <a:gdLst>
                  <a:gd name="T0" fmla="*/ 64 w 119"/>
                  <a:gd name="T1" fmla="*/ 4 h 118"/>
                  <a:gd name="T2" fmla="*/ 63 w 119"/>
                  <a:gd name="T3" fmla="*/ 2 h 118"/>
                  <a:gd name="T4" fmla="*/ 62 w 119"/>
                  <a:gd name="T5" fmla="*/ 1 h 118"/>
                  <a:gd name="T6" fmla="*/ 61 w 119"/>
                  <a:gd name="T7" fmla="*/ 0 h 118"/>
                  <a:gd name="T8" fmla="*/ 60 w 119"/>
                  <a:gd name="T9" fmla="*/ 0 h 118"/>
                  <a:gd name="T10" fmla="*/ 57 w 119"/>
                  <a:gd name="T11" fmla="*/ 1 h 118"/>
                  <a:gd name="T12" fmla="*/ 56 w 119"/>
                  <a:gd name="T13" fmla="*/ 3 h 118"/>
                  <a:gd name="T14" fmla="*/ 19 w 119"/>
                  <a:gd name="T15" fmla="*/ 102 h 118"/>
                  <a:gd name="T16" fmla="*/ 19 w 119"/>
                  <a:gd name="T17" fmla="*/ 103 h 118"/>
                  <a:gd name="T18" fmla="*/ 18 w 119"/>
                  <a:gd name="T19" fmla="*/ 105 h 118"/>
                  <a:gd name="T20" fmla="*/ 16 w 119"/>
                  <a:gd name="T21" fmla="*/ 107 h 118"/>
                  <a:gd name="T22" fmla="*/ 15 w 119"/>
                  <a:gd name="T23" fmla="*/ 109 h 118"/>
                  <a:gd name="T24" fmla="*/ 12 w 119"/>
                  <a:gd name="T25" fmla="*/ 111 h 118"/>
                  <a:gd name="T26" fmla="*/ 9 w 119"/>
                  <a:gd name="T27" fmla="*/ 112 h 118"/>
                  <a:gd name="T28" fmla="*/ 5 w 119"/>
                  <a:gd name="T29" fmla="*/ 113 h 118"/>
                  <a:gd name="T30" fmla="*/ 0 w 119"/>
                  <a:gd name="T31" fmla="*/ 113 h 118"/>
                  <a:gd name="T32" fmla="*/ 0 w 119"/>
                  <a:gd name="T33" fmla="*/ 118 h 118"/>
                  <a:gd name="T34" fmla="*/ 8 w 119"/>
                  <a:gd name="T35" fmla="*/ 118 h 118"/>
                  <a:gd name="T36" fmla="*/ 17 w 119"/>
                  <a:gd name="T37" fmla="*/ 118 h 118"/>
                  <a:gd name="T38" fmla="*/ 23 w 119"/>
                  <a:gd name="T39" fmla="*/ 118 h 118"/>
                  <a:gd name="T40" fmla="*/ 28 w 119"/>
                  <a:gd name="T41" fmla="*/ 118 h 118"/>
                  <a:gd name="T42" fmla="*/ 33 w 119"/>
                  <a:gd name="T43" fmla="*/ 118 h 118"/>
                  <a:gd name="T44" fmla="*/ 36 w 119"/>
                  <a:gd name="T45" fmla="*/ 118 h 118"/>
                  <a:gd name="T46" fmla="*/ 36 w 119"/>
                  <a:gd name="T47" fmla="*/ 113 h 118"/>
                  <a:gd name="T48" fmla="*/ 31 w 119"/>
                  <a:gd name="T49" fmla="*/ 113 h 118"/>
                  <a:gd name="T50" fmla="*/ 27 w 119"/>
                  <a:gd name="T51" fmla="*/ 111 h 118"/>
                  <a:gd name="T52" fmla="*/ 25 w 119"/>
                  <a:gd name="T53" fmla="*/ 108 h 118"/>
                  <a:gd name="T54" fmla="*/ 24 w 119"/>
                  <a:gd name="T55" fmla="*/ 105 h 118"/>
                  <a:gd name="T56" fmla="*/ 24 w 119"/>
                  <a:gd name="T57" fmla="*/ 104 h 118"/>
                  <a:gd name="T58" fmla="*/ 25 w 119"/>
                  <a:gd name="T59" fmla="*/ 102 h 118"/>
                  <a:gd name="T60" fmla="*/ 33 w 119"/>
                  <a:gd name="T61" fmla="*/ 80 h 118"/>
                  <a:gd name="T62" fmla="*/ 77 w 119"/>
                  <a:gd name="T63" fmla="*/ 80 h 118"/>
                  <a:gd name="T64" fmla="*/ 86 w 119"/>
                  <a:gd name="T65" fmla="*/ 105 h 118"/>
                  <a:gd name="T66" fmla="*/ 87 w 119"/>
                  <a:gd name="T67" fmla="*/ 108 h 118"/>
                  <a:gd name="T68" fmla="*/ 87 w 119"/>
                  <a:gd name="T69" fmla="*/ 108 h 118"/>
                  <a:gd name="T70" fmla="*/ 85 w 119"/>
                  <a:gd name="T71" fmla="*/ 111 h 118"/>
                  <a:gd name="T72" fmla="*/ 82 w 119"/>
                  <a:gd name="T73" fmla="*/ 113 h 118"/>
                  <a:gd name="T74" fmla="*/ 77 w 119"/>
                  <a:gd name="T75" fmla="*/ 113 h 118"/>
                  <a:gd name="T76" fmla="*/ 73 w 119"/>
                  <a:gd name="T77" fmla="*/ 113 h 118"/>
                  <a:gd name="T78" fmla="*/ 73 w 119"/>
                  <a:gd name="T79" fmla="*/ 118 h 118"/>
                  <a:gd name="T80" fmla="*/ 79 w 119"/>
                  <a:gd name="T81" fmla="*/ 118 h 118"/>
                  <a:gd name="T82" fmla="*/ 85 w 119"/>
                  <a:gd name="T83" fmla="*/ 118 h 118"/>
                  <a:gd name="T84" fmla="*/ 92 w 119"/>
                  <a:gd name="T85" fmla="*/ 118 h 118"/>
                  <a:gd name="T86" fmla="*/ 97 w 119"/>
                  <a:gd name="T87" fmla="*/ 118 h 118"/>
                  <a:gd name="T88" fmla="*/ 119 w 119"/>
                  <a:gd name="T89" fmla="*/ 118 h 118"/>
                  <a:gd name="T90" fmla="*/ 119 w 119"/>
                  <a:gd name="T91" fmla="*/ 113 h 118"/>
                  <a:gd name="T92" fmla="*/ 116 w 119"/>
                  <a:gd name="T93" fmla="*/ 113 h 118"/>
                  <a:gd name="T94" fmla="*/ 109 w 119"/>
                  <a:gd name="T95" fmla="*/ 113 h 118"/>
                  <a:gd name="T96" fmla="*/ 106 w 119"/>
                  <a:gd name="T97" fmla="*/ 112 h 118"/>
                  <a:gd name="T98" fmla="*/ 103 w 119"/>
                  <a:gd name="T99" fmla="*/ 110 h 118"/>
                  <a:gd name="T100" fmla="*/ 102 w 119"/>
                  <a:gd name="T101" fmla="*/ 107 h 118"/>
                  <a:gd name="T102" fmla="*/ 64 w 119"/>
                  <a:gd name="T103" fmla="*/ 4 h 118"/>
                  <a:gd name="T104" fmla="*/ 75 w 119"/>
                  <a:gd name="T105" fmla="*/ 75 h 118"/>
                  <a:gd name="T106" fmla="*/ 35 w 119"/>
                  <a:gd name="T107" fmla="*/ 75 h 118"/>
                  <a:gd name="T108" fmla="*/ 55 w 119"/>
                  <a:gd name="T109" fmla="*/ 21 h 118"/>
                  <a:gd name="T110" fmla="*/ 75 w 119"/>
                  <a:gd name="T111" fmla="*/ 7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118">
                    <a:moveTo>
                      <a:pt x="64" y="4"/>
                    </a:moveTo>
                    <a:lnTo>
                      <a:pt x="63" y="2"/>
                    </a:lnTo>
                    <a:lnTo>
                      <a:pt x="62" y="1"/>
                    </a:lnTo>
                    <a:lnTo>
                      <a:pt x="61" y="0"/>
                    </a:lnTo>
                    <a:lnTo>
                      <a:pt x="60" y="0"/>
                    </a:lnTo>
                    <a:lnTo>
                      <a:pt x="57" y="1"/>
                    </a:lnTo>
                    <a:lnTo>
                      <a:pt x="56" y="3"/>
                    </a:lnTo>
                    <a:lnTo>
                      <a:pt x="19" y="102"/>
                    </a:lnTo>
                    <a:lnTo>
                      <a:pt x="19" y="103"/>
                    </a:lnTo>
                    <a:lnTo>
                      <a:pt x="18" y="105"/>
                    </a:lnTo>
                    <a:lnTo>
                      <a:pt x="16" y="107"/>
                    </a:lnTo>
                    <a:lnTo>
                      <a:pt x="15" y="109"/>
                    </a:lnTo>
                    <a:lnTo>
                      <a:pt x="12" y="111"/>
                    </a:lnTo>
                    <a:lnTo>
                      <a:pt x="9" y="112"/>
                    </a:lnTo>
                    <a:lnTo>
                      <a:pt x="5" y="113"/>
                    </a:lnTo>
                    <a:lnTo>
                      <a:pt x="0" y="113"/>
                    </a:lnTo>
                    <a:lnTo>
                      <a:pt x="0" y="118"/>
                    </a:lnTo>
                    <a:lnTo>
                      <a:pt x="8" y="118"/>
                    </a:lnTo>
                    <a:lnTo>
                      <a:pt x="17" y="118"/>
                    </a:lnTo>
                    <a:lnTo>
                      <a:pt x="23" y="118"/>
                    </a:lnTo>
                    <a:lnTo>
                      <a:pt x="28" y="118"/>
                    </a:lnTo>
                    <a:lnTo>
                      <a:pt x="33" y="118"/>
                    </a:lnTo>
                    <a:lnTo>
                      <a:pt x="36" y="118"/>
                    </a:lnTo>
                    <a:lnTo>
                      <a:pt x="36" y="113"/>
                    </a:lnTo>
                    <a:lnTo>
                      <a:pt x="31" y="113"/>
                    </a:lnTo>
                    <a:lnTo>
                      <a:pt x="27" y="111"/>
                    </a:lnTo>
                    <a:lnTo>
                      <a:pt x="25" y="108"/>
                    </a:lnTo>
                    <a:lnTo>
                      <a:pt x="24" y="105"/>
                    </a:lnTo>
                    <a:lnTo>
                      <a:pt x="24" y="104"/>
                    </a:lnTo>
                    <a:lnTo>
                      <a:pt x="25" y="102"/>
                    </a:lnTo>
                    <a:lnTo>
                      <a:pt x="33" y="80"/>
                    </a:lnTo>
                    <a:lnTo>
                      <a:pt x="77" y="80"/>
                    </a:lnTo>
                    <a:lnTo>
                      <a:pt x="86" y="105"/>
                    </a:lnTo>
                    <a:lnTo>
                      <a:pt x="87" y="108"/>
                    </a:lnTo>
                    <a:lnTo>
                      <a:pt x="87" y="108"/>
                    </a:lnTo>
                    <a:lnTo>
                      <a:pt x="85" y="111"/>
                    </a:lnTo>
                    <a:lnTo>
                      <a:pt x="82" y="113"/>
                    </a:lnTo>
                    <a:lnTo>
                      <a:pt x="77" y="113"/>
                    </a:lnTo>
                    <a:lnTo>
                      <a:pt x="73" y="113"/>
                    </a:lnTo>
                    <a:lnTo>
                      <a:pt x="73" y="118"/>
                    </a:lnTo>
                    <a:lnTo>
                      <a:pt x="79" y="118"/>
                    </a:lnTo>
                    <a:lnTo>
                      <a:pt x="85" y="118"/>
                    </a:lnTo>
                    <a:lnTo>
                      <a:pt x="92" y="118"/>
                    </a:lnTo>
                    <a:lnTo>
                      <a:pt x="97" y="118"/>
                    </a:lnTo>
                    <a:lnTo>
                      <a:pt x="119" y="118"/>
                    </a:lnTo>
                    <a:lnTo>
                      <a:pt x="119" y="113"/>
                    </a:lnTo>
                    <a:lnTo>
                      <a:pt x="116" y="113"/>
                    </a:lnTo>
                    <a:lnTo>
                      <a:pt x="109" y="113"/>
                    </a:lnTo>
                    <a:lnTo>
                      <a:pt x="106" y="112"/>
                    </a:lnTo>
                    <a:lnTo>
                      <a:pt x="103" y="110"/>
                    </a:lnTo>
                    <a:lnTo>
                      <a:pt x="102" y="107"/>
                    </a:lnTo>
                    <a:lnTo>
                      <a:pt x="64" y="4"/>
                    </a:lnTo>
                    <a:close/>
                    <a:moveTo>
                      <a:pt x="75" y="75"/>
                    </a:moveTo>
                    <a:lnTo>
                      <a:pt x="35" y="75"/>
                    </a:lnTo>
                    <a:lnTo>
                      <a:pt x="55" y="21"/>
                    </a:lnTo>
                    <a:lnTo>
                      <a:pt x="75" y="7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44" name="Freeform 2041"/>
              <p:cNvSpPr>
                <a:spLocks noChangeAspect="1" noEditPoints="1"/>
              </p:cNvSpPr>
              <p:nvPr/>
            </p:nvSpPr>
            <p:spPr bwMode="auto">
              <a:xfrm>
                <a:off x="2461" y="1082"/>
                <a:ext cx="88" cy="85"/>
              </a:xfrm>
              <a:custGeom>
                <a:avLst/>
                <a:gdLst>
                  <a:gd name="T0" fmla="*/ 12 w 88"/>
                  <a:gd name="T1" fmla="*/ 74 h 85"/>
                  <a:gd name="T2" fmla="*/ 12 w 88"/>
                  <a:gd name="T3" fmla="*/ 78 h 85"/>
                  <a:gd name="T4" fmla="*/ 11 w 88"/>
                  <a:gd name="T5" fmla="*/ 80 h 85"/>
                  <a:gd name="T6" fmla="*/ 7 w 88"/>
                  <a:gd name="T7" fmla="*/ 81 h 85"/>
                  <a:gd name="T8" fmla="*/ 0 w 88"/>
                  <a:gd name="T9" fmla="*/ 81 h 85"/>
                  <a:gd name="T10" fmla="*/ 0 w 88"/>
                  <a:gd name="T11" fmla="*/ 85 h 85"/>
                  <a:gd name="T12" fmla="*/ 47 w 88"/>
                  <a:gd name="T13" fmla="*/ 85 h 85"/>
                  <a:gd name="T14" fmla="*/ 55 w 88"/>
                  <a:gd name="T15" fmla="*/ 85 h 85"/>
                  <a:gd name="T16" fmla="*/ 63 w 88"/>
                  <a:gd name="T17" fmla="*/ 82 h 85"/>
                  <a:gd name="T18" fmla="*/ 70 w 88"/>
                  <a:gd name="T19" fmla="*/ 78 h 85"/>
                  <a:gd name="T20" fmla="*/ 76 w 88"/>
                  <a:gd name="T21" fmla="*/ 73 h 85"/>
                  <a:gd name="T22" fmla="*/ 81 w 88"/>
                  <a:gd name="T23" fmla="*/ 67 h 85"/>
                  <a:gd name="T24" fmla="*/ 85 w 88"/>
                  <a:gd name="T25" fmla="*/ 60 h 85"/>
                  <a:gd name="T26" fmla="*/ 87 w 88"/>
                  <a:gd name="T27" fmla="*/ 52 h 85"/>
                  <a:gd name="T28" fmla="*/ 88 w 88"/>
                  <a:gd name="T29" fmla="*/ 44 h 85"/>
                  <a:gd name="T30" fmla="*/ 87 w 88"/>
                  <a:gd name="T31" fmla="*/ 35 h 85"/>
                  <a:gd name="T32" fmla="*/ 85 w 88"/>
                  <a:gd name="T33" fmla="*/ 27 h 85"/>
                  <a:gd name="T34" fmla="*/ 81 w 88"/>
                  <a:gd name="T35" fmla="*/ 20 h 85"/>
                  <a:gd name="T36" fmla="*/ 76 w 88"/>
                  <a:gd name="T37" fmla="*/ 13 h 85"/>
                  <a:gd name="T38" fmla="*/ 70 w 88"/>
                  <a:gd name="T39" fmla="*/ 8 h 85"/>
                  <a:gd name="T40" fmla="*/ 63 w 88"/>
                  <a:gd name="T41" fmla="*/ 4 h 85"/>
                  <a:gd name="T42" fmla="*/ 55 w 88"/>
                  <a:gd name="T43" fmla="*/ 1 h 85"/>
                  <a:gd name="T44" fmla="*/ 47 w 88"/>
                  <a:gd name="T45" fmla="*/ 0 h 85"/>
                  <a:gd name="T46" fmla="*/ 0 w 88"/>
                  <a:gd name="T47" fmla="*/ 0 h 85"/>
                  <a:gd name="T48" fmla="*/ 0 w 88"/>
                  <a:gd name="T49" fmla="*/ 5 h 85"/>
                  <a:gd name="T50" fmla="*/ 7 w 88"/>
                  <a:gd name="T51" fmla="*/ 5 h 85"/>
                  <a:gd name="T52" fmla="*/ 11 w 88"/>
                  <a:gd name="T53" fmla="*/ 6 h 85"/>
                  <a:gd name="T54" fmla="*/ 12 w 88"/>
                  <a:gd name="T55" fmla="*/ 8 h 85"/>
                  <a:gd name="T56" fmla="*/ 12 w 88"/>
                  <a:gd name="T57" fmla="*/ 12 h 85"/>
                  <a:gd name="T58" fmla="*/ 12 w 88"/>
                  <a:gd name="T59" fmla="*/ 74 h 85"/>
                  <a:gd name="T60" fmla="*/ 30 w 88"/>
                  <a:gd name="T61" fmla="*/ 81 h 85"/>
                  <a:gd name="T62" fmla="*/ 27 w 88"/>
                  <a:gd name="T63" fmla="*/ 81 h 85"/>
                  <a:gd name="T64" fmla="*/ 25 w 88"/>
                  <a:gd name="T65" fmla="*/ 80 h 85"/>
                  <a:gd name="T66" fmla="*/ 24 w 88"/>
                  <a:gd name="T67" fmla="*/ 78 h 85"/>
                  <a:gd name="T68" fmla="*/ 24 w 88"/>
                  <a:gd name="T69" fmla="*/ 74 h 85"/>
                  <a:gd name="T70" fmla="*/ 24 w 88"/>
                  <a:gd name="T71" fmla="*/ 12 h 85"/>
                  <a:gd name="T72" fmla="*/ 24 w 88"/>
                  <a:gd name="T73" fmla="*/ 8 h 85"/>
                  <a:gd name="T74" fmla="*/ 25 w 88"/>
                  <a:gd name="T75" fmla="*/ 6 h 85"/>
                  <a:gd name="T76" fmla="*/ 27 w 88"/>
                  <a:gd name="T77" fmla="*/ 5 h 85"/>
                  <a:gd name="T78" fmla="*/ 30 w 88"/>
                  <a:gd name="T79" fmla="*/ 5 h 85"/>
                  <a:gd name="T80" fmla="*/ 43 w 88"/>
                  <a:gd name="T81" fmla="*/ 5 h 85"/>
                  <a:gd name="T82" fmla="*/ 52 w 88"/>
                  <a:gd name="T83" fmla="*/ 6 h 85"/>
                  <a:gd name="T84" fmla="*/ 59 w 88"/>
                  <a:gd name="T85" fmla="*/ 9 h 85"/>
                  <a:gd name="T86" fmla="*/ 64 w 88"/>
                  <a:gd name="T87" fmla="*/ 12 h 85"/>
                  <a:gd name="T88" fmla="*/ 67 w 88"/>
                  <a:gd name="T89" fmla="*/ 15 h 85"/>
                  <a:gd name="T90" fmla="*/ 69 w 88"/>
                  <a:gd name="T91" fmla="*/ 19 h 85"/>
                  <a:gd name="T92" fmla="*/ 72 w 88"/>
                  <a:gd name="T93" fmla="*/ 25 h 85"/>
                  <a:gd name="T94" fmla="*/ 73 w 88"/>
                  <a:gd name="T95" fmla="*/ 33 h 85"/>
                  <a:gd name="T96" fmla="*/ 74 w 88"/>
                  <a:gd name="T97" fmla="*/ 44 h 85"/>
                  <a:gd name="T98" fmla="*/ 74 w 88"/>
                  <a:gd name="T99" fmla="*/ 53 h 85"/>
                  <a:gd name="T100" fmla="*/ 72 w 88"/>
                  <a:gd name="T101" fmla="*/ 60 h 85"/>
                  <a:gd name="T102" fmla="*/ 70 w 88"/>
                  <a:gd name="T103" fmla="*/ 65 h 85"/>
                  <a:gd name="T104" fmla="*/ 68 w 88"/>
                  <a:gd name="T105" fmla="*/ 69 h 85"/>
                  <a:gd name="T106" fmla="*/ 65 w 88"/>
                  <a:gd name="T107" fmla="*/ 73 h 85"/>
                  <a:gd name="T108" fmla="*/ 60 w 88"/>
                  <a:gd name="T109" fmla="*/ 77 h 85"/>
                  <a:gd name="T110" fmla="*/ 53 w 88"/>
                  <a:gd name="T111" fmla="*/ 80 h 85"/>
                  <a:gd name="T112" fmla="*/ 43 w 88"/>
                  <a:gd name="T113" fmla="*/ 81 h 85"/>
                  <a:gd name="T114" fmla="*/ 30 w 88"/>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 h="85">
                    <a:moveTo>
                      <a:pt x="12" y="74"/>
                    </a:moveTo>
                    <a:lnTo>
                      <a:pt x="12" y="78"/>
                    </a:lnTo>
                    <a:lnTo>
                      <a:pt x="11" y="80"/>
                    </a:lnTo>
                    <a:lnTo>
                      <a:pt x="7" y="81"/>
                    </a:lnTo>
                    <a:lnTo>
                      <a:pt x="0" y="81"/>
                    </a:lnTo>
                    <a:lnTo>
                      <a:pt x="0" y="85"/>
                    </a:lnTo>
                    <a:lnTo>
                      <a:pt x="47" y="85"/>
                    </a:lnTo>
                    <a:lnTo>
                      <a:pt x="55" y="85"/>
                    </a:lnTo>
                    <a:lnTo>
                      <a:pt x="63" y="82"/>
                    </a:lnTo>
                    <a:lnTo>
                      <a:pt x="70" y="78"/>
                    </a:lnTo>
                    <a:lnTo>
                      <a:pt x="76" y="73"/>
                    </a:lnTo>
                    <a:lnTo>
                      <a:pt x="81" y="67"/>
                    </a:lnTo>
                    <a:lnTo>
                      <a:pt x="85" y="60"/>
                    </a:lnTo>
                    <a:lnTo>
                      <a:pt x="87" y="52"/>
                    </a:lnTo>
                    <a:lnTo>
                      <a:pt x="88" y="44"/>
                    </a:lnTo>
                    <a:lnTo>
                      <a:pt x="87" y="35"/>
                    </a:lnTo>
                    <a:lnTo>
                      <a:pt x="85" y="27"/>
                    </a:lnTo>
                    <a:lnTo>
                      <a:pt x="81" y="20"/>
                    </a:lnTo>
                    <a:lnTo>
                      <a:pt x="76" y="13"/>
                    </a:lnTo>
                    <a:lnTo>
                      <a:pt x="70" y="8"/>
                    </a:lnTo>
                    <a:lnTo>
                      <a:pt x="63" y="4"/>
                    </a:lnTo>
                    <a:lnTo>
                      <a:pt x="55" y="1"/>
                    </a:lnTo>
                    <a:lnTo>
                      <a:pt x="47" y="0"/>
                    </a:lnTo>
                    <a:lnTo>
                      <a:pt x="0" y="0"/>
                    </a:lnTo>
                    <a:lnTo>
                      <a:pt x="0" y="5"/>
                    </a:lnTo>
                    <a:lnTo>
                      <a:pt x="7" y="5"/>
                    </a:lnTo>
                    <a:lnTo>
                      <a:pt x="11" y="6"/>
                    </a:lnTo>
                    <a:lnTo>
                      <a:pt x="12" y="8"/>
                    </a:lnTo>
                    <a:lnTo>
                      <a:pt x="12" y="12"/>
                    </a:lnTo>
                    <a:lnTo>
                      <a:pt x="12" y="74"/>
                    </a:lnTo>
                    <a:close/>
                    <a:moveTo>
                      <a:pt x="30" y="81"/>
                    </a:moveTo>
                    <a:lnTo>
                      <a:pt x="27" y="81"/>
                    </a:lnTo>
                    <a:lnTo>
                      <a:pt x="25" y="80"/>
                    </a:lnTo>
                    <a:lnTo>
                      <a:pt x="24" y="78"/>
                    </a:lnTo>
                    <a:lnTo>
                      <a:pt x="24" y="74"/>
                    </a:lnTo>
                    <a:lnTo>
                      <a:pt x="24" y="12"/>
                    </a:lnTo>
                    <a:lnTo>
                      <a:pt x="24" y="8"/>
                    </a:lnTo>
                    <a:lnTo>
                      <a:pt x="25" y="6"/>
                    </a:lnTo>
                    <a:lnTo>
                      <a:pt x="27" y="5"/>
                    </a:lnTo>
                    <a:lnTo>
                      <a:pt x="30" y="5"/>
                    </a:lnTo>
                    <a:lnTo>
                      <a:pt x="43" y="5"/>
                    </a:lnTo>
                    <a:lnTo>
                      <a:pt x="52" y="6"/>
                    </a:lnTo>
                    <a:lnTo>
                      <a:pt x="59" y="9"/>
                    </a:lnTo>
                    <a:lnTo>
                      <a:pt x="64" y="12"/>
                    </a:lnTo>
                    <a:lnTo>
                      <a:pt x="67" y="15"/>
                    </a:lnTo>
                    <a:lnTo>
                      <a:pt x="69" y="19"/>
                    </a:lnTo>
                    <a:lnTo>
                      <a:pt x="72" y="25"/>
                    </a:lnTo>
                    <a:lnTo>
                      <a:pt x="73" y="33"/>
                    </a:lnTo>
                    <a:lnTo>
                      <a:pt x="74" y="44"/>
                    </a:lnTo>
                    <a:lnTo>
                      <a:pt x="74" y="53"/>
                    </a:lnTo>
                    <a:lnTo>
                      <a:pt x="72" y="60"/>
                    </a:lnTo>
                    <a:lnTo>
                      <a:pt x="70" y="65"/>
                    </a:lnTo>
                    <a:lnTo>
                      <a:pt x="68" y="69"/>
                    </a:lnTo>
                    <a:lnTo>
                      <a:pt x="65" y="73"/>
                    </a:lnTo>
                    <a:lnTo>
                      <a:pt x="60" y="77"/>
                    </a:lnTo>
                    <a:lnTo>
                      <a:pt x="53" y="80"/>
                    </a:lnTo>
                    <a:lnTo>
                      <a:pt x="43" y="81"/>
                    </a:lnTo>
                    <a:lnTo>
                      <a:pt x="30" y="8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45" name="Freeform 2042"/>
              <p:cNvSpPr>
                <a:spLocks noChangeAspect="1" noEditPoints="1"/>
              </p:cNvSpPr>
              <p:nvPr/>
            </p:nvSpPr>
            <p:spPr bwMode="auto">
              <a:xfrm>
                <a:off x="2565" y="1082"/>
                <a:ext cx="87" cy="85"/>
              </a:xfrm>
              <a:custGeom>
                <a:avLst/>
                <a:gdLst>
                  <a:gd name="T0" fmla="*/ 12 w 87"/>
                  <a:gd name="T1" fmla="*/ 74 h 85"/>
                  <a:gd name="T2" fmla="*/ 11 w 87"/>
                  <a:gd name="T3" fmla="*/ 78 h 85"/>
                  <a:gd name="T4" fmla="*/ 10 w 87"/>
                  <a:gd name="T5" fmla="*/ 80 h 85"/>
                  <a:gd name="T6" fmla="*/ 6 w 87"/>
                  <a:gd name="T7" fmla="*/ 81 h 85"/>
                  <a:gd name="T8" fmla="*/ 0 w 87"/>
                  <a:gd name="T9" fmla="*/ 81 h 85"/>
                  <a:gd name="T10" fmla="*/ 0 w 87"/>
                  <a:gd name="T11" fmla="*/ 85 h 85"/>
                  <a:gd name="T12" fmla="*/ 46 w 87"/>
                  <a:gd name="T13" fmla="*/ 85 h 85"/>
                  <a:gd name="T14" fmla="*/ 55 w 87"/>
                  <a:gd name="T15" fmla="*/ 85 h 85"/>
                  <a:gd name="T16" fmla="*/ 62 w 87"/>
                  <a:gd name="T17" fmla="*/ 82 h 85"/>
                  <a:gd name="T18" fmla="*/ 69 w 87"/>
                  <a:gd name="T19" fmla="*/ 78 h 85"/>
                  <a:gd name="T20" fmla="*/ 75 w 87"/>
                  <a:gd name="T21" fmla="*/ 73 h 85"/>
                  <a:gd name="T22" fmla="*/ 80 w 87"/>
                  <a:gd name="T23" fmla="*/ 67 h 85"/>
                  <a:gd name="T24" fmla="*/ 84 w 87"/>
                  <a:gd name="T25" fmla="*/ 60 h 85"/>
                  <a:gd name="T26" fmla="*/ 86 w 87"/>
                  <a:gd name="T27" fmla="*/ 52 h 85"/>
                  <a:gd name="T28" fmla="*/ 87 w 87"/>
                  <a:gd name="T29" fmla="*/ 44 h 85"/>
                  <a:gd name="T30" fmla="*/ 86 w 87"/>
                  <a:gd name="T31" fmla="*/ 35 h 85"/>
                  <a:gd name="T32" fmla="*/ 84 w 87"/>
                  <a:gd name="T33" fmla="*/ 27 h 85"/>
                  <a:gd name="T34" fmla="*/ 80 w 87"/>
                  <a:gd name="T35" fmla="*/ 20 h 85"/>
                  <a:gd name="T36" fmla="*/ 75 w 87"/>
                  <a:gd name="T37" fmla="*/ 13 h 85"/>
                  <a:gd name="T38" fmla="*/ 69 w 87"/>
                  <a:gd name="T39" fmla="*/ 8 h 85"/>
                  <a:gd name="T40" fmla="*/ 62 w 87"/>
                  <a:gd name="T41" fmla="*/ 4 h 85"/>
                  <a:gd name="T42" fmla="*/ 55 w 87"/>
                  <a:gd name="T43" fmla="*/ 1 h 85"/>
                  <a:gd name="T44" fmla="*/ 46 w 87"/>
                  <a:gd name="T45" fmla="*/ 0 h 85"/>
                  <a:gd name="T46" fmla="*/ 0 w 87"/>
                  <a:gd name="T47" fmla="*/ 0 h 85"/>
                  <a:gd name="T48" fmla="*/ 0 w 87"/>
                  <a:gd name="T49" fmla="*/ 5 h 85"/>
                  <a:gd name="T50" fmla="*/ 6 w 87"/>
                  <a:gd name="T51" fmla="*/ 5 h 85"/>
                  <a:gd name="T52" fmla="*/ 10 w 87"/>
                  <a:gd name="T53" fmla="*/ 6 h 85"/>
                  <a:gd name="T54" fmla="*/ 11 w 87"/>
                  <a:gd name="T55" fmla="*/ 8 h 85"/>
                  <a:gd name="T56" fmla="*/ 12 w 87"/>
                  <a:gd name="T57" fmla="*/ 12 h 85"/>
                  <a:gd name="T58" fmla="*/ 12 w 87"/>
                  <a:gd name="T59" fmla="*/ 74 h 85"/>
                  <a:gd name="T60" fmla="*/ 30 w 87"/>
                  <a:gd name="T61" fmla="*/ 81 h 85"/>
                  <a:gd name="T62" fmla="*/ 26 w 87"/>
                  <a:gd name="T63" fmla="*/ 81 h 85"/>
                  <a:gd name="T64" fmla="*/ 24 w 87"/>
                  <a:gd name="T65" fmla="*/ 80 h 85"/>
                  <a:gd name="T66" fmla="*/ 23 w 87"/>
                  <a:gd name="T67" fmla="*/ 78 h 85"/>
                  <a:gd name="T68" fmla="*/ 23 w 87"/>
                  <a:gd name="T69" fmla="*/ 74 h 85"/>
                  <a:gd name="T70" fmla="*/ 23 w 87"/>
                  <a:gd name="T71" fmla="*/ 12 h 85"/>
                  <a:gd name="T72" fmla="*/ 23 w 87"/>
                  <a:gd name="T73" fmla="*/ 8 h 85"/>
                  <a:gd name="T74" fmla="*/ 24 w 87"/>
                  <a:gd name="T75" fmla="*/ 6 h 85"/>
                  <a:gd name="T76" fmla="*/ 26 w 87"/>
                  <a:gd name="T77" fmla="*/ 5 h 85"/>
                  <a:gd name="T78" fmla="*/ 30 w 87"/>
                  <a:gd name="T79" fmla="*/ 5 h 85"/>
                  <a:gd name="T80" fmla="*/ 42 w 87"/>
                  <a:gd name="T81" fmla="*/ 5 h 85"/>
                  <a:gd name="T82" fmla="*/ 52 w 87"/>
                  <a:gd name="T83" fmla="*/ 6 h 85"/>
                  <a:gd name="T84" fmla="*/ 59 w 87"/>
                  <a:gd name="T85" fmla="*/ 9 h 85"/>
                  <a:gd name="T86" fmla="*/ 63 w 87"/>
                  <a:gd name="T87" fmla="*/ 12 h 85"/>
                  <a:gd name="T88" fmla="*/ 66 w 87"/>
                  <a:gd name="T89" fmla="*/ 15 h 85"/>
                  <a:gd name="T90" fmla="*/ 69 w 87"/>
                  <a:gd name="T91" fmla="*/ 19 h 85"/>
                  <a:gd name="T92" fmla="*/ 71 w 87"/>
                  <a:gd name="T93" fmla="*/ 25 h 85"/>
                  <a:gd name="T94" fmla="*/ 73 w 87"/>
                  <a:gd name="T95" fmla="*/ 33 h 85"/>
                  <a:gd name="T96" fmla="*/ 73 w 87"/>
                  <a:gd name="T97" fmla="*/ 44 h 85"/>
                  <a:gd name="T98" fmla="*/ 73 w 87"/>
                  <a:gd name="T99" fmla="*/ 53 h 85"/>
                  <a:gd name="T100" fmla="*/ 72 w 87"/>
                  <a:gd name="T101" fmla="*/ 60 h 85"/>
                  <a:gd name="T102" fmla="*/ 70 w 87"/>
                  <a:gd name="T103" fmla="*/ 65 h 85"/>
                  <a:gd name="T104" fmla="*/ 67 w 87"/>
                  <a:gd name="T105" fmla="*/ 69 h 85"/>
                  <a:gd name="T106" fmla="*/ 64 w 87"/>
                  <a:gd name="T107" fmla="*/ 73 h 85"/>
                  <a:gd name="T108" fmla="*/ 59 w 87"/>
                  <a:gd name="T109" fmla="*/ 77 h 85"/>
                  <a:gd name="T110" fmla="*/ 52 w 87"/>
                  <a:gd name="T111" fmla="*/ 80 h 85"/>
                  <a:gd name="T112" fmla="*/ 42 w 87"/>
                  <a:gd name="T113" fmla="*/ 81 h 85"/>
                  <a:gd name="T114" fmla="*/ 30 w 87"/>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 h="85">
                    <a:moveTo>
                      <a:pt x="12" y="74"/>
                    </a:moveTo>
                    <a:lnTo>
                      <a:pt x="11" y="78"/>
                    </a:lnTo>
                    <a:lnTo>
                      <a:pt x="10" y="80"/>
                    </a:lnTo>
                    <a:lnTo>
                      <a:pt x="6" y="81"/>
                    </a:lnTo>
                    <a:lnTo>
                      <a:pt x="0" y="81"/>
                    </a:lnTo>
                    <a:lnTo>
                      <a:pt x="0" y="85"/>
                    </a:lnTo>
                    <a:lnTo>
                      <a:pt x="46" y="85"/>
                    </a:lnTo>
                    <a:lnTo>
                      <a:pt x="55" y="85"/>
                    </a:lnTo>
                    <a:lnTo>
                      <a:pt x="62" y="82"/>
                    </a:lnTo>
                    <a:lnTo>
                      <a:pt x="69" y="78"/>
                    </a:lnTo>
                    <a:lnTo>
                      <a:pt x="75" y="73"/>
                    </a:lnTo>
                    <a:lnTo>
                      <a:pt x="80" y="67"/>
                    </a:lnTo>
                    <a:lnTo>
                      <a:pt x="84" y="60"/>
                    </a:lnTo>
                    <a:lnTo>
                      <a:pt x="86" y="52"/>
                    </a:lnTo>
                    <a:lnTo>
                      <a:pt x="87" y="44"/>
                    </a:lnTo>
                    <a:lnTo>
                      <a:pt x="86" y="35"/>
                    </a:lnTo>
                    <a:lnTo>
                      <a:pt x="84" y="27"/>
                    </a:lnTo>
                    <a:lnTo>
                      <a:pt x="80" y="20"/>
                    </a:lnTo>
                    <a:lnTo>
                      <a:pt x="75" y="13"/>
                    </a:lnTo>
                    <a:lnTo>
                      <a:pt x="69" y="8"/>
                    </a:lnTo>
                    <a:lnTo>
                      <a:pt x="62" y="4"/>
                    </a:lnTo>
                    <a:lnTo>
                      <a:pt x="55" y="1"/>
                    </a:lnTo>
                    <a:lnTo>
                      <a:pt x="46" y="0"/>
                    </a:lnTo>
                    <a:lnTo>
                      <a:pt x="0" y="0"/>
                    </a:lnTo>
                    <a:lnTo>
                      <a:pt x="0" y="5"/>
                    </a:lnTo>
                    <a:lnTo>
                      <a:pt x="6" y="5"/>
                    </a:lnTo>
                    <a:lnTo>
                      <a:pt x="10" y="6"/>
                    </a:lnTo>
                    <a:lnTo>
                      <a:pt x="11" y="8"/>
                    </a:lnTo>
                    <a:lnTo>
                      <a:pt x="12" y="12"/>
                    </a:lnTo>
                    <a:lnTo>
                      <a:pt x="12" y="74"/>
                    </a:lnTo>
                    <a:close/>
                    <a:moveTo>
                      <a:pt x="30" y="81"/>
                    </a:moveTo>
                    <a:lnTo>
                      <a:pt x="26" y="81"/>
                    </a:lnTo>
                    <a:lnTo>
                      <a:pt x="24" y="80"/>
                    </a:lnTo>
                    <a:lnTo>
                      <a:pt x="23" y="78"/>
                    </a:lnTo>
                    <a:lnTo>
                      <a:pt x="23" y="74"/>
                    </a:lnTo>
                    <a:lnTo>
                      <a:pt x="23" y="12"/>
                    </a:lnTo>
                    <a:lnTo>
                      <a:pt x="23" y="8"/>
                    </a:lnTo>
                    <a:lnTo>
                      <a:pt x="24" y="6"/>
                    </a:lnTo>
                    <a:lnTo>
                      <a:pt x="26" y="5"/>
                    </a:lnTo>
                    <a:lnTo>
                      <a:pt x="30" y="5"/>
                    </a:lnTo>
                    <a:lnTo>
                      <a:pt x="42" y="5"/>
                    </a:lnTo>
                    <a:lnTo>
                      <a:pt x="52" y="6"/>
                    </a:lnTo>
                    <a:lnTo>
                      <a:pt x="59" y="9"/>
                    </a:lnTo>
                    <a:lnTo>
                      <a:pt x="63" y="12"/>
                    </a:lnTo>
                    <a:lnTo>
                      <a:pt x="66" y="15"/>
                    </a:lnTo>
                    <a:lnTo>
                      <a:pt x="69" y="19"/>
                    </a:lnTo>
                    <a:lnTo>
                      <a:pt x="71" y="25"/>
                    </a:lnTo>
                    <a:lnTo>
                      <a:pt x="73" y="33"/>
                    </a:lnTo>
                    <a:lnTo>
                      <a:pt x="73" y="44"/>
                    </a:lnTo>
                    <a:lnTo>
                      <a:pt x="73" y="53"/>
                    </a:lnTo>
                    <a:lnTo>
                      <a:pt x="72" y="60"/>
                    </a:lnTo>
                    <a:lnTo>
                      <a:pt x="70" y="65"/>
                    </a:lnTo>
                    <a:lnTo>
                      <a:pt x="67" y="69"/>
                    </a:lnTo>
                    <a:lnTo>
                      <a:pt x="64" y="73"/>
                    </a:lnTo>
                    <a:lnTo>
                      <a:pt x="59" y="77"/>
                    </a:lnTo>
                    <a:lnTo>
                      <a:pt x="52" y="80"/>
                    </a:lnTo>
                    <a:lnTo>
                      <a:pt x="42" y="81"/>
                    </a:lnTo>
                    <a:lnTo>
                      <a:pt x="30" y="8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46" name="Freeform 2043"/>
              <p:cNvSpPr>
                <a:spLocks noChangeAspect="1"/>
              </p:cNvSpPr>
              <p:nvPr/>
            </p:nvSpPr>
            <p:spPr bwMode="auto">
              <a:xfrm>
                <a:off x="2672" y="1051"/>
                <a:ext cx="77" cy="120"/>
              </a:xfrm>
              <a:custGeom>
                <a:avLst/>
                <a:gdLst>
                  <a:gd name="T0" fmla="*/ 24 w 77"/>
                  <a:gd name="T1" fmla="*/ 45 h 120"/>
                  <a:gd name="T2" fmla="*/ 17 w 77"/>
                  <a:gd name="T3" fmla="*/ 40 h 120"/>
                  <a:gd name="T4" fmla="*/ 13 w 77"/>
                  <a:gd name="T5" fmla="*/ 34 h 120"/>
                  <a:gd name="T6" fmla="*/ 11 w 77"/>
                  <a:gd name="T7" fmla="*/ 29 h 120"/>
                  <a:gd name="T8" fmla="*/ 11 w 77"/>
                  <a:gd name="T9" fmla="*/ 22 h 120"/>
                  <a:gd name="T10" fmla="*/ 15 w 77"/>
                  <a:gd name="T11" fmla="*/ 14 h 120"/>
                  <a:gd name="T12" fmla="*/ 21 w 77"/>
                  <a:gd name="T13" fmla="*/ 8 h 120"/>
                  <a:gd name="T14" fmla="*/ 29 w 77"/>
                  <a:gd name="T15" fmla="*/ 5 h 120"/>
                  <a:gd name="T16" fmla="*/ 49 w 77"/>
                  <a:gd name="T17" fmla="*/ 7 h 120"/>
                  <a:gd name="T18" fmla="*/ 65 w 77"/>
                  <a:gd name="T19" fmla="*/ 26 h 120"/>
                  <a:gd name="T20" fmla="*/ 69 w 77"/>
                  <a:gd name="T21" fmla="*/ 40 h 120"/>
                  <a:gd name="T22" fmla="*/ 72 w 77"/>
                  <a:gd name="T23" fmla="*/ 41 h 120"/>
                  <a:gd name="T24" fmla="*/ 73 w 77"/>
                  <a:gd name="T25" fmla="*/ 39 h 120"/>
                  <a:gd name="T26" fmla="*/ 73 w 77"/>
                  <a:gd name="T27" fmla="*/ 4 h 120"/>
                  <a:gd name="T28" fmla="*/ 71 w 77"/>
                  <a:gd name="T29" fmla="*/ 0 h 120"/>
                  <a:gd name="T30" fmla="*/ 68 w 77"/>
                  <a:gd name="T31" fmla="*/ 2 h 120"/>
                  <a:gd name="T32" fmla="*/ 58 w 77"/>
                  <a:gd name="T33" fmla="*/ 8 h 120"/>
                  <a:gd name="T34" fmla="*/ 45 w 77"/>
                  <a:gd name="T35" fmla="*/ 1 h 120"/>
                  <a:gd name="T36" fmla="*/ 21 w 77"/>
                  <a:gd name="T37" fmla="*/ 2 h 120"/>
                  <a:gd name="T38" fmla="*/ 3 w 77"/>
                  <a:gd name="T39" fmla="*/ 20 h 120"/>
                  <a:gd name="T40" fmla="*/ 1 w 77"/>
                  <a:gd name="T41" fmla="*/ 39 h 120"/>
                  <a:gd name="T42" fmla="*/ 6 w 77"/>
                  <a:gd name="T43" fmla="*/ 50 h 120"/>
                  <a:gd name="T44" fmla="*/ 14 w 77"/>
                  <a:gd name="T45" fmla="*/ 57 h 120"/>
                  <a:gd name="T46" fmla="*/ 26 w 77"/>
                  <a:gd name="T47" fmla="*/ 63 h 120"/>
                  <a:gd name="T48" fmla="*/ 43 w 77"/>
                  <a:gd name="T49" fmla="*/ 67 h 120"/>
                  <a:gd name="T50" fmla="*/ 53 w 77"/>
                  <a:gd name="T51" fmla="*/ 70 h 120"/>
                  <a:gd name="T52" fmla="*/ 61 w 77"/>
                  <a:gd name="T53" fmla="*/ 76 h 120"/>
                  <a:gd name="T54" fmla="*/ 64 w 77"/>
                  <a:gd name="T55" fmla="*/ 80 h 120"/>
                  <a:gd name="T56" fmla="*/ 67 w 77"/>
                  <a:gd name="T57" fmla="*/ 91 h 120"/>
                  <a:gd name="T58" fmla="*/ 65 w 77"/>
                  <a:gd name="T59" fmla="*/ 100 h 120"/>
                  <a:gd name="T60" fmla="*/ 61 w 77"/>
                  <a:gd name="T61" fmla="*/ 108 h 120"/>
                  <a:gd name="T62" fmla="*/ 53 w 77"/>
                  <a:gd name="T63" fmla="*/ 113 h 120"/>
                  <a:gd name="T64" fmla="*/ 43 w 77"/>
                  <a:gd name="T65" fmla="*/ 115 h 120"/>
                  <a:gd name="T66" fmla="*/ 30 w 77"/>
                  <a:gd name="T67" fmla="*/ 113 h 120"/>
                  <a:gd name="T68" fmla="*/ 16 w 77"/>
                  <a:gd name="T69" fmla="*/ 106 h 120"/>
                  <a:gd name="T70" fmla="*/ 6 w 77"/>
                  <a:gd name="T71" fmla="*/ 92 h 120"/>
                  <a:gd name="T72" fmla="*/ 4 w 77"/>
                  <a:gd name="T73" fmla="*/ 80 h 120"/>
                  <a:gd name="T74" fmla="*/ 3 w 77"/>
                  <a:gd name="T75" fmla="*/ 79 h 120"/>
                  <a:gd name="T76" fmla="*/ 0 w 77"/>
                  <a:gd name="T77" fmla="*/ 83 h 120"/>
                  <a:gd name="T78" fmla="*/ 1 w 77"/>
                  <a:gd name="T79" fmla="*/ 119 h 120"/>
                  <a:gd name="T80" fmla="*/ 3 w 77"/>
                  <a:gd name="T81" fmla="*/ 120 h 120"/>
                  <a:gd name="T82" fmla="*/ 11 w 77"/>
                  <a:gd name="T83" fmla="*/ 108 h 120"/>
                  <a:gd name="T84" fmla="*/ 22 w 77"/>
                  <a:gd name="T85" fmla="*/ 116 h 120"/>
                  <a:gd name="T86" fmla="*/ 43 w 77"/>
                  <a:gd name="T87" fmla="*/ 120 h 120"/>
                  <a:gd name="T88" fmla="*/ 68 w 77"/>
                  <a:gd name="T89" fmla="*/ 109 h 120"/>
                  <a:gd name="T90" fmla="*/ 77 w 77"/>
                  <a:gd name="T91" fmla="*/ 86 h 120"/>
                  <a:gd name="T92" fmla="*/ 71 w 77"/>
                  <a:gd name="T93" fmla="*/ 66 h 120"/>
                  <a:gd name="T94" fmla="*/ 51 w 77"/>
                  <a:gd name="T95"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20">
                    <a:moveTo>
                      <a:pt x="29" y="47"/>
                    </a:moveTo>
                    <a:lnTo>
                      <a:pt x="24" y="45"/>
                    </a:lnTo>
                    <a:lnTo>
                      <a:pt x="20" y="43"/>
                    </a:lnTo>
                    <a:lnTo>
                      <a:pt x="17" y="40"/>
                    </a:lnTo>
                    <a:lnTo>
                      <a:pt x="15" y="37"/>
                    </a:lnTo>
                    <a:lnTo>
                      <a:pt x="13" y="34"/>
                    </a:lnTo>
                    <a:lnTo>
                      <a:pt x="12" y="31"/>
                    </a:lnTo>
                    <a:lnTo>
                      <a:pt x="11" y="29"/>
                    </a:lnTo>
                    <a:lnTo>
                      <a:pt x="11" y="26"/>
                    </a:lnTo>
                    <a:lnTo>
                      <a:pt x="11" y="22"/>
                    </a:lnTo>
                    <a:lnTo>
                      <a:pt x="13" y="18"/>
                    </a:lnTo>
                    <a:lnTo>
                      <a:pt x="15" y="14"/>
                    </a:lnTo>
                    <a:lnTo>
                      <a:pt x="17" y="11"/>
                    </a:lnTo>
                    <a:lnTo>
                      <a:pt x="21" y="8"/>
                    </a:lnTo>
                    <a:lnTo>
                      <a:pt x="25" y="6"/>
                    </a:lnTo>
                    <a:lnTo>
                      <a:pt x="29" y="5"/>
                    </a:lnTo>
                    <a:lnTo>
                      <a:pt x="34" y="5"/>
                    </a:lnTo>
                    <a:lnTo>
                      <a:pt x="49" y="7"/>
                    </a:lnTo>
                    <a:lnTo>
                      <a:pt x="59" y="15"/>
                    </a:lnTo>
                    <a:lnTo>
                      <a:pt x="65" y="26"/>
                    </a:lnTo>
                    <a:lnTo>
                      <a:pt x="68" y="38"/>
                    </a:lnTo>
                    <a:lnTo>
                      <a:pt x="69" y="40"/>
                    </a:lnTo>
                    <a:lnTo>
                      <a:pt x="70" y="41"/>
                    </a:lnTo>
                    <a:lnTo>
                      <a:pt x="72" y="41"/>
                    </a:lnTo>
                    <a:lnTo>
                      <a:pt x="72" y="40"/>
                    </a:lnTo>
                    <a:lnTo>
                      <a:pt x="73" y="39"/>
                    </a:lnTo>
                    <a:lnTo>
                      <a:pt x="73" y="37"/>
                    </a:lnTo>
                    <a:lnTo>
                      <a:pt x="73" y="4"/>
                    </a:lnTo>
                    <a:lnTo>
                      <a:pt x="72" y="1"/>
                    </a:lnTo>
                    <a:lnTo>
                      <a:pt x="71" y="0"/>
                    </a:lnTo>
                    <a:lnTo>
                      <a:pt x="70" y="0"/>
                    </a:lnTo>
                    <a:lnTo>
                      <a:pt x="68" y="2"/>
                    </a:lnTo>
                    <a:lnTo>
                      <a:pt x="62" y="12"/>
                    </a:lnTo>
                    <a:lnTo>
                      <a:pt x="58" y="8"/>
                    </a:lnTo>
                    <a:lnTo>
                      <a:pt x="52" y="4"/>
                    </a:lnTo>
                    <a:lnTo>
                      <a:pt x="45" y="1"/>
                    </a:lnTo>
                    <a:lnTo>
                      <a:pt x="34" y="0"/>
                    </a:lnTo>
                    <a:lnTo>
                      <a:pt x="21" y="2"/>
                    </a:lnTo>
                    <a:lnTo>
                      <a:pt x="10" y="9"/>
                    </a:lnTo>
                    <a:lnTo>
                      <a:pt x="3" y="20"/>
                    </a:lnTo>
                    <a:lnTo>
                      <a:pt x="0" y="32"/>
                    </a:lnTo>
                    <a:lnTo>
                      <a:pt x="1" y="39"/>
                    </a:lnTo>
                    <a:lnTo>
                      <a:pt x="3" y="45"/>
                    </a:lnTo>
                    <a:lnTo>
                      <a:pt x="6" y="50"/>
                    </a:lnTo>
                    <a:lnTo>
                      <a:pt x="8" y="52"/>
                    </a:lnTo>
                    <a:lnTo>
                      <a:pt x="14" y="57"/>
                    </a:lnTo>
                    <a:lnTo>
                      <a:pt x="19" y="60"/>
                    </a:lnTo>
                    <a:lnTo>
                      <a:pt x="26" y="63"/>
                    </a:lnTo>
                    <a:lnTo>
                      <a:pt x="35" y="65"/>
                    </a:lnTo>
                    <a:lnTo>
                      <a:pt x="43" y="67"/>
                    </a:lnTo>
                    <a:lnTo>
                      <a:pt x="49" y="68"/>
                    </a:lnTo>
                    <a:lnTo>
                      <a:pt x="53" y="70"/>
                    </a:lnTo>
                    <a:lnTo>
                      <a:pt x="57" y="72"/>
                    </a:lnTo>
                    <a:lnTo>
                      <a:pt x="61" y="76"/>
                    </a:lnTo>
                    <a:lnTo>
                      <a:pt x="62" y="77"/>
                    </a:lnTo>
                    <a:lnTo>
                      <a:pt x="64" y="80"/>
                    </a:lnTo>
                    <a:lnTo>
                      <a:pt x="66" y="85"/>
                    </a:lnTo>
                    <a:lnTo>
                      <a:pt x="67" y="91"/>
                    </a:lnTo>
                    <a:lnTo>
                      <a:pt x="66" y="96"/>
                    </a:lnTo>
                    <a:lnTo>
                      <a:pt x="65" y="100"/>
                    </a:lnTo>
                    <a:lnTo>
                      <a:pt x="63" y="104"/>
                    </a:lnTo>
                    <a:lnTo>
                      <a:pt x="61" y="108"/>
                    </a:lnTo>
                    <a:lnTo>
                      <a:pt x="57" y="111"/>
                    </a:lnTo>
                    <a:lnTo>
                      <a:pt x="53" y="113"/>
                    </a:lnTo>
                    <a:lnTo>
                      <a:pt x="48" y="114"/>
                    </a:lnTo>
                    <a:lnTo>
                      <a:pt x="43" y="115"/>
                    </a:lnTo>
                    <a:lnTo>
                      <a:pt x="37" y="115"/>
                    </a:lnTo>
                    <a:lnTo>
                      <a:pt x="30" y="113"/>
                    </a:lnTo>
                    <a:lnTo>
                      <a:pt x="23" y="111"/>
                    </a:lnTo>
                    <a:lnTo>
                      <a:pt x="16" y="106"/>
                    </a:lnTo>
                    <a:lnTo>
                      <a:pt x="10" y="100"/>
                    </a:lnTo>
                    <a:lnTo>
                      <a:pt x="6" y="92"/>
                    </a:lnTo>
                    <a:lnTo>
                      <a:pt x="5" y="86"/>
                    </a:lnTo>
                    <a:lnTo>
                      <a:pt x="4" y="80"/>
                    </a:lnTo>
                    <a:lnTo>
                      <a:pt x="4" y="79"/>
                    </a:lnTo>
                    <a:lnTo>
                      <a:pt x="3" y="79"/>
                    </a:lnTo>
                    <a:lnTo>
                      <a:pt x="1" y="80"/>
                    </a:lnTo>
                    <a:lnTo>
                      <a:pt x="0" y="83"/>
                    </a:lnTo>
                    <a:lnTo>
                      <a:pt x="0" y="116"/>
                    </a:lnTo>
                    <a:lnTo>
                      <a:pt x="1" y="119"/>
                    </a:lnTo>
                    <a:lnTo>
                      <a:pt x="2" y="120"/>
                    </a:lnTo>
                    <a:lnTo>
                      <a:pt x="3" y="120"/>
                    </a:lnTo>
                    <a:lnTo>
                      <a:pt x="5" y="118"/>
                    </a:lnTo>
                    <a:lnTo>
                      <a:pt x="11" y="108"/>
                    </a:lnTo>
                    <a:lnTo>
                      <a:pt x="15" y="112"/>
                    </a:lnTo>
                    <a:lnTo>
                      <a:pt x="22" y="116"/>
                    </a:lnTo>
                    <a:lnTo>
                      <a:pt x="32" y="119"/>
                    </a:lnTo>
                    <a:lnTo>
                      <a:pt x="43" y="120"/>
                    </a:lnTo>
                    <a:lnTo>
                      <a:pt x="57" y="117"/>
                    </a:lnTo>
                    <a:lnTo>
                      <a:pt x="68" y="109"/>
                    </a:lnTo>
                    <a:lnTo>
                      <a:pt x="75" y="99"/>
                    </a:lnTo>
                    <a:lnTo>
                      <a:pt x="77" y="86"/>
                    </a:lnTo>
                    <a:lnTo>
                      <a:pt x="76" y="76"/>
                    </a:lnTo>
                    <a:lnTo>
                      <a:pt x="71" y="66"/>
                    </a:lnTo>
                    <a:lnTo>
                      <a:pt x="63" y="58"/>
                    </a:lnTo>
                    <a:lnTo>
                      <a:pt x="51" y="52"/>
                    </a:lnTo>
                    <a:lnTo>
                      <a:pt x="29"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47" name="Freeform 2044"/>
              <p:cNvSpPr>
                <a:spLocks noChangeAspect="1" noEditPoints="1"/>
              </p:cNvSpPr>
              <p:nvPr/>
            </p:nvSpPr>
            <p:spPr bwMode="auto">
              <a:xfrm>
                <a:off x="2769" y="1082"/>
                <a:ext cx="76" cy="85"/>
              </a:xfrm>
              <a:custGeom>
                <a:avLst/>
                <a:gdLst>
                  <a:gd name="T0" fmla="*/ 46 w 76"/>
                  <a:gd name="T1" fmla="*/ 47 h 85"/>
                  <a:gd name="T2" fmla="*/ 58 w 76"/>
                  <a:gd name="T3" fmla="*/ 45 h 85"/>
                  <a:gd name="T4" fmla="*/ 67 w 76"/>
                  <a:gd name="T5" fmla="*/ 40 h 85"/>
                  <a:gd name="T6" fmla="*/ 74 w 76"/>
                  <a:gd name="T7" fmla="*/ 33 h 85"/>
                  <a:gd name="T8" fmla="*/ 76 w 76"/>
                  <a:gd name="T9" fmla="*/ 24 h 85"/>
                  <a:gd name="T10" fmla="*/ 74 w 76"/>
                  <a:gd name="T11" fmla="*/ 15 h 85"/>
                  <a:gd name="T12" fmla="*/ 68 w 76"/>
                  <a:gd name="T13" fmla="*/ 8 h 85"/>
                  <a:gd name="T14" fmla="*/ 58 w 76"/>
                  <a:gd name="T15" fmla="*/ 2 h 85"/>
                  <a:gd name="T16" fmla="*/ 45 w 76"/>
                  <a:gd name="T17" fmla="*/ 0 h 85"/>
                  <a:gd name="T18" fmla="*/ 0 w 76"/>
                  <a:gd name="T19" fmla="*/ 0 h 85"/>
                  <a:gd name="T20" fmla="*/ 0 w 76"/>
                  <a:gd name="T21" fmla="*/ 5 h 85"/>
                  <a:gd name="T22" fmla="*/ 6 w 76"/>
                  <a:gd name="T23" fmla="*/ 5 h 85"/>
                  <a:gd name="T24" fmla="*/ 10 w 76"/>
                  <a:gd name="T25" fmla="*/ 6 h 85"/>
                  <a:gd name="T26" fmla="*/ 12 w 76"/>
                  <a:gd name="T27" fmla="*/ 8 h 85"/>
                  <a:gd name="T28" fmla="*/ 12 w 76"/>
                  <a:gd name="T29" fmla="*/ 12 h 85"/>
                  <a:gd name="T30" fmla="*/ 12 w 76"/>
                  <a:gd name="T31" fmla="*/ 74 h 85"/>
                  <a:gd name="T32" fmla="*/ 12 w 76"/>
                  <a:gd name="T33" fmla="*/ 78 h 85"/>
                  <a:gd name="T34" fmla="*/ 10 w 76"/>
                  <a:gd name="T35" fmla="*/ 80 h 85"/>
                  <a:gd name="T36" fmla="*/ 6 w 76"/>
                  <a:gd name="T37" fmla="*/ 81 h 85"/>
                  <a:gd name="T38" fmla="*/ 0 w 76"/>
                  <a:gd name="T39" fmla="*/ 81 h 85"/>
                  <a:gd name="T40" fmla="*/ 0 w 76"/>
                  <a:gd name="T41" fmla="*/ 85 h 85"/>
                  <a:gd name="T42" fmla="*/ 4 w 76"/>
                  <a:gd name="T43" fmla="*/ 85 h 85"/>
                  <a:gd name="T44" fmla="*/ 9 w 76"/>
                  <a:gd name="T45" fmla="*/ 85 h 85"/>
                  <a:gd name="T46" fmla="*/ 14 w 76"/>
                  <a:gd name="T47" fmla="*/ 85 h 85"/>
                  <a:gd name="T48" fmla="*/ 18 w 76"/>
                  <a:gd name="T49" fmla="*/ 85 h 85"/>
                  <a:gd name="T50" fmla="*/ 21 w 76"/>
                  <a:gd name="T51" fmla="*/ 85 h 85"/>
                  <a:gd name="T52" fmla="*/ 26 w 76"/>
                  <a:gd name="T53" fmla="*/ 85 h 85"/>
                  <a:gd name="T54" fmla="*/ 31 w 76"/>
                  <a:gd name="T55" fmla="*/ 85 h 85"/>
                  <a:gd name="T56" fmla="*/ 36 w 76"/>
                  <a:gd name="T57" fmla="*/ 85 h 85"/>
                  <a:gd name="T58" fmla="*/ 36 w 76"/>
                  <a:gd name="T59" fmla="*/ 81 h 85"/>
                  <a:gd name="T60" fmla="*/ 29 w 76"/>
                  <a:gd name="T61" fmla="*/ 81 h 85"/>
                  <a:gd name="T62" fmla="*/ 26 w 76"/>
                  <a:gd name="T63" fmla="*/ 80 h 85"/>
                  <a:gd name="T64" fmla="*/ 24 w 76"/>
                  <a:gd name="T65" fmla="*/ 78 h 85"/>
                  <a:gd name="T66" fmla="*/ 24 w 76"/>
                  <a:gd name="T67" fmla="*/ 74 h 85"/>
                  <a:gd name="T68" fmla="*/ 24 w 76"/>
                  <a:gd name="T69" fmla="*/ 47 h 85"/>
                  <a:gd name="T70" fmla="*/ 46 w 76"/>
                  <a:gd name="T71" fmla="*/ 47 h 85"/>
                  <a:gd name="T72" fmla="*/ 23 w 76"/>
                  <a:gd name="T73" fmla="*/ 12 h 85"/>
                  <a:gd name="T74" fmla="*/ 23 w 76"/>
                  <a:gd name="T75" fmla="*/ 8 h 85"/>
                  <a:gd name="T76" fmla="*/ 24 w 76"/>
                  <a:gd name="T77" fmla="*/ 6 h 85"/>
                  <a:gd name="T78" fmla="*/ 26 w 76"/>
                  <a:gd name="T79" fmla="*/ 5 h 85"/>
                  <a:gd name="T80" fmla="*/ 30 w 76"/>
                  <a:gd name="T81" fmla="*/ 5 h 85"/>
                  <a:gd name="T82" fmla="*/ 41 w 76"/>
                  <a:gd name="T83" fmla="*/ 5 h 85"/>
                  <a:gd name="T84" fmla="*/ 48 w 76"/>
                  <a:gd name="T85" fmla="*/ 5 h 85"/>
                  <a:gd name="T86" fmla="*/ 53 w 76"/>
                  <a:gd name="T87" fmla="*/ 7 h 85"/>
                  <a:gd name="T88" fmla="*/ 57 w 76"/>
                  <a:gd name="T89" fmla="*/ 9 h 85"/>
                  <a:gd name="T90" fmla="*/ 59 w 76"/>
                  <a:gd name="T91" fmla="*/ 12 h 85"/>
                  <a:gd name="T92" fmla="*/ 61 w 76"/>
                  <a:gd name="T93" fmla="*/ 15 h 85"/>
                  <a:gd name="T94" fmla="*/ 62 w 76"/>
                  <a:gd name="T95" fmla="*/ 18 h 85"/>
                  <a:gd name="T96" fmla="*/ 62 w 76"/>
                  <a:gd name="T97" fmla="*/ 21 h 85"/>
                  <a:gd name="T98" fmla="*/ 62 w 76"/>
                  <a:gd name="T99" fmla="*/ 24 h 85"/>
                  <a:gd name="T100" fmla="*/ 62 w 76"/>
                  <a:gd name="T101" fmla="*/ 26 h 85"/>
                  <a:gd name="T102" fmla="*/ 62 w 76"/>
                  <a:gd name="T103" fmla="*/ 29 h 85"/>
                  <a:gd name="T104" fmla="*/ 61 w 76"/>
                  <a:gd name="T105" fmla="*/ 33 h 85"/>
                  <a:gd name="T106" fmla="*/ 59 w 76"/>
                  <a:gd name="T107" fmla="*/ 36 h 85"/>
                  <a:gd name="T108" fmla="*/ 57 w 76"/>
                  <a:gd name="T109" fmla="*/ 39 h 85"/>
                  <a:gd name="T110" fmla="*/ 53 w 76"/>
                  <a:gd name="T111" fmla="*/ 41 h 85"/>
                  <a:gd name="T112" fmla="*/ 48 w 76"/>
                  <a:gd name="T113" fmla="*/ 42 h 85"/>
                  <a:gd name="T114" fmla="*/ 41 w 76"/>
                  <a:gd name="T115" fmla="*/ 43 h 85"/>
                  <a:gd name="T116" fmla="*/ 23 w 76"/>
                  <a:gd name="T117" fmla="*/ 43 h 85"/>
                  <a:gd name="T118" fmla="*/ 23 w 76"/>
                  <a:gd name="T119" fmla="*/ 1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 h="85">
                    <a:moveTo>
                      <a:pt x="46" y="47"/>
                    </a:moveTo>
                    <a:lnTo>
                      <a:pt x="58" y="45"/>
                    </a:lnTo>
                    <a:lnTo>
                      <a:pt x="67" y="40"/>
                    </a:lnTo>
                    <a:lnTo>
                      <a:pt x="74" y="33"/>
                    </a:lnTo>
                    <a:lnTo>
                      <a:pt x="76" y="24"/>
                    </a:lnTo>
                    <a:lnTo>
                      <a:pt x="74" y="15"/>
                    </a:lnTo>
                    <a:lnTo>
                      <a:pt x="68" y="8"/>
                    </a:lnTo>
                    <a:lnTo>
                      <a:pt x="58" y="2"/>
                    </a:lnTo>
                    <a:lnTo>
                      <a:pt x="45" y="0"/>
                    </a:lnTo>
                    <a:lnTo>
                      <a:pt x="0" y="0"/>
                    </a:lnTo>
                    <a:lnTo>
                      <a:pt x="0" y="5"/>
                    </a:lnTo>
                    <a:lnTo>
                      <a:pt x="6" y="5"/>
                    </a:lnTo>
                    <a:lnTo>
                      <a:pt x="10" y="6"/>
                    </a:lnTo>
                    <a:lnTo>
                      <a:pt x="12" y="8"/>
                    </a:lnTo>
                    <a:lnTo>
                      <a:pt x="12" y="12"/>
                    </a:lnTo>
                    <a:lnTo>
                      <a:pt x="12" y="74"/>
                    </a:lnTo>
                    <a:lnTo>
                      <a:pt x="12" y="78"/>
                    </a:lnTo>
                    <a:lnTo>
                      <a:pt x="10" y="80"/>
                    </a:lnTo>
                    <a:lnTo>
                      <a:pt x="6" y="81"/>
                    </a:lnTo>
                    <a:lnTo>
                      <a:pt x="0" y="81"/>
                    </a:lnTo>
                    <a:lnTo>
                      <a:pt x="0" y="85"/>
                    </a:lnTo>
                    <a:lnTo>
                      <a:pt x="4" y="85"/>
                    </a:lnTo>
                    <a:lnTo>
                      <a:pt x="9" y="85"/>
                    </a:lnTo>
                    <a:lnTo>
                      <a:pt x="14" y="85"/>
                    </a:lnTo>
                    <a:lnTo>
                      <a:pt x="18" y="85"/>
                    </a:lnTo>
                    <a:lnTo>
                      <a:pt x="21" y="85"/>
                    </a:lnTo>
                    <a:lnTo>
                      <a:pt x="26" y="85"/>
                    </a:lnTo>
                    <a:lnTo>
                      <a:pt x="31" y="85"/>
                    </a:lnTo>
                    <a:lnTo>
                      <a:pt x="36" y="85"/>
                    </a:lnTo>
                    <a:lnTo>
                      <a:pt x="36" y="81"/>
                    </a:lnTo>
                    <a:lnTo>
                      <a:pt x="29" y="81"/>
                    </a:lnTo>
                    <a:lnTo>
                      <a:pt x="26" y="80"/>
                    </a:lnTo>
                    <a:lnTo>
                      <a:pt x="24" y="78"/>
                    </a:lnTo>
                    <a:lnTo>
                      <a:pt x="24" y="74"/>
                    </a:lnTo>
                    <a:lnTo>
                      <a:pt x="24" y="47"/>
                    </a:lnTo>
                    <a:lnTo>
                      <a:pt x="46" y="47"/>
                    </a:lnTo>
                    <a:close/>
                    <a:moveTo>
                      <a:pt x="23" y="12"/>
                    </a:moveTo>
                    <a:lnTo>
                      <a:pt x="23" y="8"/>
                    </a:lnTo>
                    <a:lnTo>
                      <a:pt x="24" y="6"/>
                    </a:lnTo>
                    <a:lnTo>
                      <a:pt x="26" y="5"/>
                    </a:lnTo>
                    <a:lnTo>
                      <a:pt x="30" y="5"/>
                    </a:lnTo>
                    <a:lnTo>
                      <a:pt x="41" y="5"/>
                    </a:lnTo>
                    <a:lnTo>
                      <a:pt x="48" y="5"/>
                    </a:lnTo>
                    <a:lnTo>
                      <a:pt x="53" y="7"/>
                    </a:lnTo>
                    <a:lnTo>
                      <a:pt x="57" y="9"/>
                    </a:lnTo>
                    <a:lnTo>
                      <a:pt x="59" y="12"/>
                    </a:lnTo>
                    <a:lnTo>
                      <a:pt x="61" y="15"/>
                    </a:lnTo>
                    <a:lnTo>
                      <a:pt x="62" y="18"/>
                    </a:lnTo>
                    <a:lnTo>
                      <a:pt x="62" y="21"/>
                    </a:lnTo>
                    <a:lnTo>
                      <a:pt x="62" y="24"/>
                    </a:lnTo>
                    <a:lnTo>
                      <a:pt x="62" y="26"/>
                    </a:lnTo>
                    <a:lnTo>
                      <a:pt x="62" y="29"/>
                    </a:lnTo>
                    <a:lnTo>
                      <a:pt x="61" y="33"/>
                    </a:lnTo>
                    <a:lnTo>
                      <a:pt x="59" y="36"/>
                    </a:lnTo>
                    <a:lnTo>
                      <a:pt x="57" y="39"/>
                    </a:lnTo>
                    <a:lnTo>
                      <a:pt x="53" y="41"/>
                    </a:lnTo>
                    <a:lnTo>
                      <a:pt x="48" y="42"/>
                    </a:lnTo>
                    <a:lnTo>
                      <a:pt x="41" y="43"/>
                    </a:lnTo>
                    <a:lnTo>
                      <a:pt x="23" y="43"/>
                    </a:lnTo>
                    <a:lnTo>
                      <a:pt x="23"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48" name="Freeform 2045"/>
              <p:cNvSpPr>
                <a:spLocks noChangeAspect="1" noEditPoints="1"/>
              </p:cNvSpPr>
              <p:nvPr/>
            </p:nvSpPr>
            <p:spPr bwMode="auto">
              <a:xfrm>
                <a:off x="2848" y="1080"/>
                <a:ext cx="90" cy="87"/>
              </a:xfrm>
              <a:custGeom>
                <a:avLst/>
                <a:gdLst>
                  <a:gd name="T0" fmla="*/ 49 w 90"/>
                  <a:gd name="T1" fmla="*/ 3 h 87"/>
                  <a:gd name="T2" fmla="*/ 48 w 90"/>
                  <a:gd name="T3" fmla="*/ 1 h 87"/>
                  <a:gd name="T4" fmla="*/ 45 w 90"/>
                  <a:gd name="T5" fmla="*/ 0 h 87"/>
                  <a:gd name="T6" fmla="*/ 43 w 90"/>
                  <a:gd name="T7" fmla="*/ 0 h 87"/>
                  <a:gd name="T8" fmla="*/ 42 w 90"/>
                  <a:gd name="T9" fmla="*/ 3 h 87"/>
                  <a:gd name="T10" fmla="*/ 15 w 90"/>
                  <a:gd name="T11" fmla="*/ 71 h 87"/>
                  <a:gd name="T12" fmla="*/ 14 w 90"/>
                  <a:gd name="T13" fmla="*/ 75 h 87"/>
                  <a:gd name="T14" fmla="*/ 11 w 90"/>
                  <a:gd name="T15" fmla="*/ 79 h 87"/>
                  <a:gd name="T16" fmla="*/ 7 w 90"/>
                  <a:gd name="T17" fmla="*/ 82 h 87"/>
                  <a:gd name="T18" fmla="*/ 0 w 90"/>
                  <a:gd name="T19" fmla="*/ 83 h 87"/>
                  <a:gd name="T20" fmla="*/ 0 w 90"/>
                  <a:gd name="T21" fmla="*/ 87 h 87"/>
                  <a:gd name="T22" fmla="*/ 6 w 90"/>
                  <a:gd name="T23" fmla="*/ 87 h 87"/>
                  <a:gd name="T24" fmla="*/ 12 w 90"/>
                  <a:gd name="T25" fmla="*/ 87 h 87"/>
                  <a:gd name="T26" fmla="*/ 15 w 90"/>
                  <a:gd name="T27" fmla="*/ 87 h 87"/>
                  <a:gd name="T28" fmla="*/ 19 w 90"/>
                  <a:gd name="T29" fmla="*/ 87 h 87"/>
                  <a:gd name="T30" fmla="*/ 23 w 90"/>
                  <a:gd name="T31" fmla="*/ 87 h 87"/>
                  <a:gd name="T32" fmla="*/ 26 w 90"/>
                  <a:gd name="T33" fmla="*/ 87 h 87"/>
                  <a:gd name="T34" fmla="*/ 26 w 90"/>
                  <a:gd name="T35" fmla="*/ 83 h 87"/>
                  <a:gd name="T36" fmla="*/ 22 w 90"/>
                  <a:gd name="T37" fmla="*/ 82 h 87"/>
                  <a:gd name="T38" fmla="*/ 20 w 90"/>
                  <a:gd name="T39" fmla="*/ 80 h 87"/>
                  <a:gd name="T40" fmla="*/ 19 w 90"/>
                  <a:gd name="T41" fmla="*/ 78 h 87"/>
                  <a:gd name="T42" fmla="*/ 19 w 90"/>
                  <a:gd name="T43" fmla="*/ 76 h 87"/>
                  <a:gd name="T44" fmla="*/ 19 w 90"/>
                  <a:gd name="T45" fmla="*/ 75 h 87"/>
                  <a:gd name="T46" fmla="*/ 19 w 90"/>
                  <a:gd name="T47" fmla="*/ 75 h 87"/>
                  <a:gd name="T48" fmla="*/ 19 w 90"/>
                  <a:gd name="T49" fmla="*/ 74 h 87"/>
                  <a:gd name="T50" fmla="*/ 19 w 90"/>
                  <a:gd name="T51" fmla="*/ 73 h 87"/>
                  <a:gd name="T52" fmla="*/ 20 w 90"/>
                  <a:gd name="T53" fmla="*/ 71 h 87"/>
                  <a:gd name="T54" fmla="*/ 21 w 90"/>
                  <a:gd name="T55" fmla="*/ 68 h 87"/>
                  <a:gd name="T56" fmla="*/ 22 w 90"/>
                  <a:gd name="T57" fmla="*/ 64 h 87"/>
                  <a:gd name="T58" fmla="*/ 24 w 90"/>
                  <a:gd name="T59" fmla="*/ 59 h 87"/>
                  <a:gd name="T60" fmla="*/ 59 w 90"/>
                  <a:gd name="T61" fmla="*/ 59 h 87"/>
                  <a:gd name="T62" fmla="*/ 62 w 90"/>
                  <a:gd name="T63" fmla="*/ 69 h 87"/>
                  <a:gd name="T64" fmla="*/ 63 w 90"/>
                  <a:gd name="T65" fmla="*/ 72 h 87"/>
                  <a:gd name="T66" fmla="*/ 64 w 90"/>
                  <a:gd name="T67" fmla="*/ 75 h 87"/>
                  <a:gd name="T68" fmla="*/ 65 w 90"/>
                  <a:gd name="T69" fmla="*/ 77 h 87"/>
                  <a:gd name="T70" fmla="*/ 66 w 90"/>
                  <a:gd name="T71" fmla="*/ 79 h 87"/>
                  <a:gd name="T72" fmla="*/ 65 w 90"/>
                  <a:gd name="T73" fmla="*/ 81 h 87"/>
                  <a:gd name="T74" fmla="*/ 62 w 90"/>
                  <a:gd name="T75" fmla="*/ 83 h 87"/>
                  <a:gd name="T76" fmla="*/ 59 w 90"/>
                  <a:gd name="T77" fmla="*/ 83 h 87"/>
                  <a:gd name="T78" fmla="*/ 57 w 90"/>
                  <a:gd name="T79" fmla="*/ 83 h 87"/>
                  <a:gd name="T80" fmla="*/ 57 w 90"/>
                  <a:gd name="T81" fmla="*/ 87 h 87"/>
                  <a:gd name="T82" fmla="*/ 61 w 90"/>
                  <a:gd name="T83" fmla="*/ 87 h 87"/>
                  <a:gd name="T84" fmla="*/ 66 w 90"/>
                  <a:gd name="T85" fmla="*/ 87 h 87"/>
                  <a:gd name="T86" fmla="*/ 71 w 90"/>
                  <a:gd name="T87" fmla="*/ 87 h 87"/>
                  <a:gd name="T88" fmla="*/ 74 w 90"/>
                  <a:gd name="T89" fmla="*/ 87 h 87"/>
                  <a:gd name="T90" fmla="*/ 83 w 90"/>
                  <a:gd name="T91" fmla="*/ 87 h 87"/>
                  <a:gd name="T92" fmla="*/ 90 w 90"/>
                  <a:gd name="T93" fmla="*/ 87 h 87"/>
                  <a:gd name="T94" fmla="*/ 90 w 90"/>
                  <a:gd name="T95" fmla="*/ 83 h 87"/>
                  <a:gd name="T96" fmla="*/ 85 w 90"/>
                  <a:gd name="T97" fmla="*/ 83 h 87"/>
                  <a:gd name="T98" fmla="*/ 81 w 90"/>
                  <a:gd name="T99" fmla="*/ 82 h 87"/>
                  <a:gd name="T100" fmla="*/ 79 w 90"/>
                  <a:gd name="T101" fmla="*/ 80 h 87"/>
                  <a:gd name="T102" fmla="*/ 77 w 90"/>
                  <a:gd name="T103" fmla="*/ 77 h 87"/>
                  <a:gd name="T104" fmla="*/ 49 w 90"/>
                  <a:gd name="T105" fmla="*/ 3 h 87"/>
                  <a:gd name="T106" fmla="*/ 57 w 90"/>
                  <a:gd name="T107" fmla="*/ 55 h 87"/>
                  <a:gd name="T108" fmla="*/ 26 w 90"/>
                  <a:gd name="T109" fmla="*/ 55 h 87"/>
                  <a:gd name="T110" fmla="*/ 41 w 90"/>
                  <a:gd name="T111" fmla="*/ 16 h 87"/>
                  <a:gd name="T112" fmla="*/ 57 w 90"/>
                  <a:gd name="T113" fmla="*/ 5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87">
                    <a:moveTo>
                      <a:pt x="49" y="3"/>
                    </a:moveTo>
                    <a:lnTo>
                      <a:pt x="48" y="1"/>
                    </a:lnTo>
                    <a:lnTo>
                      <a:pt x="45" y="0"/>
                    </a:lnTo>
                    <a:lnTo>
                      <a:pt x="43" y="0"/>
                    </a:lnTo>
                    <a:lnTo>
                      <a:pt x="42" y="3"/>
                    </a:lnTo>
                    <a:lnTo>
                      <a:pt x="15" y="71"/>
                    </a:lnTo>
                    <a:lnTo>
                      <a:pt x="14" y="75"/>
                    </a:lnTo>
                    <a:lnTo>
                      <a:pt x="11" y="79"/>
                    </a:lnTo>
                    <a:lnTo>
                      <a:pt x="7" y="82"/>
                    </a:lnTo>
                    <a:lnTo>
                      <a:pt x="0" y="83"/>
                    </a:lnTo>
                    <a:lnTo>
                      <a:pt x="0" y="87"/>
                    </a:lnTo>
                    <a:lnTo>
                      <a:pt x="6" y="87"/>
                    </a:lnTo>
                    <a:lnTo>
                      <a:pt x="12" y="87"/>
                    </a:lnTo>
                    <a:lnTo>
                      <a:pt x="15" y="87"/>
                    </a:lnTo>
                    <a:lnTo>
                      <a:pt x="19" y="87"/>
                    </a:lnTo>
                    <a:lnTo>
                      <a:pt x="23" y="87"/>
                    </a:lnTo>
                    <a:lnTo>
                      <a:pt x="26" y="87"/>
                    </a:lnTo>
                    <a:lnTo>
                      <a:pt x="26" y="83"/>
                    </a:lnTo>
                    <a:lnTo>
                      <a:pt x="22" y="82"/>
                    </a:lnTo>
                    <a:lnTo>
                      <a:pt x="20" y="80"/>
                    </a:lnTo>
                    <a:lnTo>
                      <a:pt x="19" y="78"/>
                    </a:lnTo>
                    <a:lnTo>
                      <a:pt x="19" y="76"/>
                    </a:lnTo>
                    <a:lnTo>
                      <a:pt x="19" y="75"/>
                    </a:lnTo>
                    <a:lnTo>
                      <a:pt x="19" y="75"/>
                    </a:lnTo>
                    <a:lnTo>
                      <a:pt x="19" y="74"/>
                    </a:lnTo>
                    <a:lnTo>
                      <a:pt x="19" y="73"/>
                    </a:lnTo>
                    <a:lnTo>
                      <a:pt x="20" y="71"/>
                    </a:lnTo>
                    <a:lnTo>
                      <a:pt x="21" y="68"/>
                    </a:lnTo>
                    <a:lnTo>
                      <a:pt x="22" y="64"/>
                    </a:lnTo>
                    <a:lnTo>
                      <a:pt x="24" y="59"/>
                    </a:lnTo>
                    <a:lnTo>
                      <a:pt x="59" y="59"/>
                    </a:lnTo>
                    <a:lnTo>
                      <a:pt x="62" y="69"/>
                    </a:lnTo>
                    <a:lnTo>
                      <a:pt x="63" y="72"/>
                    </a:lnTo>
                    <a:lnTo>
                      <a:pt x="64" y="75"/>
                    </a:lnTo>
                    <a:lnTo>
                      <a:pt x="65" y="77"/>
                    </a:lnTo>
                    <a:lnTo>
                      <a:pt x="66" y="79"/>
                    </a:lnTo>
                    <a:lnTo>
                      <a:pt x="65" y="81"/>
                    </a:lnTo>
                    <a:lnTo>
                      <a:pt x="62" y="83"/>
                    </a:lnTo>
                    <a:lnTo>
                      <a:pt x="59" y="83"/>
                    </a:lnTo>
                    <a:lnTo>
                      <a:pt x="57" y="83"/>
                    </a:lnTo>
                    <a:lnTo>
                      <a:pt x="57" y="87"/>
                    </a:lnTo>
                    <a:lnTo>
                      <a:pt x="61" y="87"/>
                    </a:lnTo>
                    <a:lnTo>
                      <a:pt x="66" y="87"/>
                    </a:lnTo>
                    <a:lnTo>
                      <a:pt x="71" y="87"/>
                    </a:lnTo>
                    <a:lnTo>
                      <a:pt x="74" y="87"/>
                    </a:lnTo>
                    <a:lnTo>
                      <a:pt x="83" y="87"/>
                    </a:lnTo>
                    <a:lnTo>
                      <a:pt x="90" y="87"/>
                    </a:lnTo>
                    <a:lnTo>
                      <a:pt x="90" y="83"/>
                    </a:lnTo>
                    <a:lnTo>
                      <a:pt x="85" y="83"/>
                    </a:lnTo>
                    <a:lnTo>
                      <a:pt x="81" y="82"/>
                    </a:lnTo>
                    <a:lnTo>
                      <a:pt x="79" y="80"/>
                    </a:lnTo>
                    <a:lnTo>
                      <a:pt x="77" y="77"/>
                    </a:lnTo>
                    <a:lnTo>
                      <a:pt x="49" y="3"/>
                    </a:lnTo>
                    <a:close/>
                    <a:moveTo>
                      <a:pt x="57" y="55"/>
                    </a:moveTo>
                    <a:lnTo>
                      <a:pt x="26" y="55"/>
                    </a:lnTo>
                    <a:lnTo>
                      <a:pt x="41" y="16"/>
                    </a:lnTo>
                    <a:lnTo>
                      <a:pt x="57"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49" name="Freeform 2046"/>
              <p:cNvSpPr>
                <a:spLocks noChangeAspect="1"/>
              </p:cNvSpPr>
              <p:nvPr/>
            </p:nvSpPr>
            <p:spPr bwMode="auto">
              <a:xfrm>
                <a:off x="2951" y="1082"/>
                <a:ext cx="87" cy="85"/>
              </a:xfrm>
              <a:custGeom>
                <a:avLst/>
                <a:gdLst>
                  <a:gd name="T0" fmla="*/ 24 w 87"/>
                  <a:gd name="T1" fmla="*/ 1 h 85"/>
                  <a:gd name="T2" fmla="*/ 22 w 87"/>
                  <a:gd name="T3" fmla="*/ 0 h 85"/>
                  <a:gd name="T4" fmla="*/ 0 w 87"/>
                  <a:gd name="T5" fmla="*/ 0 h 85"/>
                  <a:gd name="T6" fmla="*/ 6 w 87"/>
                  <a:gd name="T7" fmla="*/ 5 h 85"/>
                  <a:gd name="T8" fmla="*/ 12 w 87"/>
                  <a:gd name="T9" fmla="*/ 69 h 85"/>
                  <a:gd name="T10" fmla="*/ 12 w 87"/>
                  <a:gd name="T11" fmla="*/ 72 h 85"/>
                  <a:gd name="T12" fmla="*/ 11 w 87"/>
                  <a:gd name="T13" fmla="*/ 76 h 85"/>
                  <a:gd name="T14" fmla="*/ 7 w 87"/>
                  <a:gd name="T15" fmla="*/ 80 h 85"/>
                  <a:gd name="T16" fmla="*/ 0 w 87"/>
                  <a:gd name="T17" fmla="*/ 81 h 85"/>
                  <a:gd name="T18" fmla="*/ 3 w 87"/>
                  <a:gd name="T19" fmla="*/ 85 h 85"/>
                  <a:gd name="T20" fmla="*/ 11 w 87"/>
                  <a:gd name="T21" fmla="*/ 85 h 85"/>
                  <a:gd name="T22" fmla="*/ 17 w 87"/>
                  <a:gd name="T23" fmla="*/ 85 h 85"/>
                  <a:gd name="T24" fmla="*/ 25 w 87"/>
                  <a:gd name="T25" fmla="*/ 85 h 85"/>
                  <a:gd name="T26" fmla="*/ 29 w 87"/>
                  <a:gd name="T27" fmla="*/ 81 h 85"/>
                  <a:gd name="T28" fmla="*/ 22 w 87"/>
                  <a:gd name="T29" fmla="*/ 80 h 85"/>
                  <a:gd name="T30" fmla="*/ 18 w 87"/>
                  <a:gd name="T31" fmla="*/ 76 h 85"/>
                  <a:gd name="T32" fmla="*/ 17 w 87"/>
                  <a:gd name="T33" fmla="*/ 72 h 85"/>
                  <a:gd name="T34" fmla="*/ 17 w 87"/>
                  <a:gd name="T35" fmla="*/ 69 h 85"/>
                  <a:gd name="T36" fmla="*/ 18 w 87"/>
                  <a:gd name="T37" fmla="*/ 12 h 85"/>
                  <a:gd name="T38" fmla="*/ 72 w 87"/>
                  <a:gd name="T39" fmla="*/ 85 h 85"/>
                  <a:gd name="T40" fmla="*/ 74 w 87"/>
                  <a:gd name="T41" fmla="*/ 85 h 85"/>
                  <a:gd name="T42" fmla="*/ 75 w 87"/>
                  <a:gd name="T43" fmla="*/ 83 h 85"/>
                  <a:gd name="T44" fmla="*/ 75 w 87"/>
                  <a:gd name="T45" fmla="*/ 17 h 85"/>
                  <a:gd name="T46" fmla="*/ 76 w 87"/>
                  <a:gd name="T47" fmla="*/ 14 h 85"/>
                  <a:gd name="T48" fmla="*/ 77 w 87"/>
                  <a:gd name="T49" fmla="*/ 9 h 85"/>
                  <a:gd name="T50" fmla="*/ 80 w 87"/>
                  <a:gd name="T51" fmla="*/ 6 h 85"/>
                  <a:gd name="T52" fmla="*/ 87 w 87"/>
                  <a:gd name="T53" fmla="*/ 5 h 85"/>
                  <a:gd name="T54" fmla="*/ 84 w 87"/>
                  <a:gd name="T55" fmla="*/ 1 h 85"/>
                  <a:gd name="T56" fmla="*/ 76 w 87"/>
                  <a:gd name="T57" fmla="*/ 1 h 85"/>
                  <a:gd name="T58" fmla="*/ 70 w 87"/>
                  <a:gd name="T59" fmla="*/ 1 h 85"/>
                  <a:gd name="T60" fmla="*/ 62 w 87"/>
                  <a:gd name="T61" fmla="*/ 1 h 85"/>
                  <a:gd name="T62" fmla="*/ 59 w 87"/>
                  <a:gd name="T63" fmla="*/ 5 h 85"/>
                  <a:gd name="T64" fmla="*/ 66 w 87"/>
                  <a:gd name="T65" fmla="*/ 6 h 85"/>
                  <a:gd name="T66" fmla="*/ 69 w 87"/>
                  <a:gd name="T67" fmla="*/ 9 h 85"/>
                  <a:gd name="T68" fmla="*/ 71 w 87"/>
                  <a:gd name="T69" fmla="*/ 14 h 85"/>
                  <a:gd name="T70" fmla="*/ 71 w 87"/>
                  <a:gd name="T71" fmla="*/ 17 h 85"/>
                  <a:gd name="T72" fmla="*/ 25 w 87"/>
                  <a:gd name="T73"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5" y="3"/>
                    </a:moveTo>
                    <a:lnTo>
                      <a:pt x="24" y="1"/>
                    </a:lnTo>
                    <a:lnTo>
                      <a:pt x="23" y="1"/>
                    </a:lnTo>
                    <a:lnTo>
                      <a:pt x="22" y="0"/>
                    </a:lnTo>
                    <a:lnTo>
                      <a:pt x="20" y="0"/>
                    </a:lnTo>
                    <a:lnTo>
                      <a:pt x="0" y="0"/>
                    </a:lnTo>
                    <a:lnTo>
                      <a:pt x="0" y="5"/>
                    </a:lnTo>
                    <a:lnTo>
                      <a:pt x="6" y="5"/>
                    </a:lnTo>
                    <a:lnTo>
                      <a:pt x="12" y="6"/>
                    </a:lnTo>
                    <a:lnTo>
                      <a:pt x="12" y="69"/>
                    </a:lnTo>
                    <a:lnTo>
                      <a:pt x="12" y="70"/>
                    </a:lnTo>
                    <a:lnTo>
                      <a:pt x="12" y="72"/>
                    </a:lnTo>
                    <a:lnTo>
                      <a:pt x="11" y="74"/>
                    </a:lnTo>
                    <a:lnTo>
                      <a:pt x="11" y="76"/>
                    </a:lnTo>
                    <a:lnTo>
                      <a:pt x="9" y="78"/>
                    </a:lnTo>
                    <a:lnTo>
                      <a:pt x="7" y="80"/>
                    </a:lnTo>
                    <a:lnTo>
                      <a:pt x="4" y="81"/>
                    </a:lnTo>
                    <a:lnTo>
                      <a:pt x="0" y="81"/>
                    </a:lnTo>
                    <a:lnTo>
                      <a:pt x="0" y="85"/>
                    </a:lnTo>
                    <a:lnTo>
                      <a:pt x="3" y="85"/>
                    </a:lnTo>
                    <a:lnTo>
                      <a:pt x="7" y="85"/>
                    </a:lnTo>
                    <a:lnTo>
                      <a:pt x="11" y="85"/>
                    </a:lnTo>
                    <a:lnTo>
                      <a:pt x="14" y="85"/>
                    </a:lnTo>
                    <a:lnTo>
                      <a:pt x="17" y="85"/>
                    </a:lnTo>
                    <a:lnTo>
                      <a:pt x="21" y="85"/>
                    </a:lnTo>
                    <a:lnTo>
                      <a:pt x="25" y="85"/>
                    </a:lnTo>
                    <a:lnTo>
                      <a:pt x="29" y="85"/>
                    </a:lnTo>
                    <a:lnTo>
                      <a:pt x="29" y="81"/>
                    </a:lnTo>
                    <a:lnTo>
                      <a:pt x="25" y="81"/>
                    </a:lnTo>
                    <a:lnTo>
                      <a:pt x="22" y="80"/>
                    </a:lnTo>
                    <a:lnTo>
                      <a:pt x="20" y="78"/>
                    </a:lnTo>
                    <a:lnTo>
                      <a:pt x="18" y="76"/>
                    </a:lnTo>
                    <a:lnTo>
                      <a:pt x="17" y="74"/>
                    </a:lnTo>
                    <a:lnTo>
                      <a:pt x="17" y="72"/>
                    </a:lnTo>
                    <a:lnTo>
                      <a:pt x="17" y="70"/>
                    </a:lnTo>
                    <a:lnTo>
                      <a:pt x="17" y="69"/>
                    </a:lnTo>
                    <a:lnTo>
                      <a:pt x="17" y="10"/>
                    </a:lnTo>
                    <a:lnTo>
                      <a:pt x="18" y="12"/>
                    </a:lnTo>
                    <a:lnTo>
                      <a:pt x="70" y="84"/>
                    </a:lnTo>
                    <a:lnTo>
                      <a:pt x="72" y="85"/>
                    </a:lnTo>
                    <a:lnTo>
                      <a:pt x="73" y="85"/>
                    </a:lnTo>
                    <a:lnTo>
                      <a:pt x="74" y="85"/>
                    </a:lnTo>
                    <a:lnTo>
                      <a:pt x="75" y="84"/>
                    </a:lnTo>
                    <a:lnTo>
                      <a:pt x="75" y="83"/>
                    </a:lnTo>
                    <a:lnTo>
                      <a:pt x="75" y="81"/>
                    </a:lnTo>
                    <a:lnTo>
                      <a:pt x="75" y="17"/>
                    </a:lnTo>
                    <a:lnTo>
                      <a:pt x="75" y="16"/>
                    </a:lnTo>
                    <a:lnTo>
                      <a:pt x="76" y="14"/>
                    </a:lnTo>
                    <a:lnTo>
                      <a:pt x="76" y="11"/>
                    </a:lnTo>
                    <a:lnTo>
                      <a:pt x="77" y="9"/>
                    </a:lnTo>
                    <a:lnTo>
                      <a:pt x="78" y="8"/>
                    </a:lnTo>
                    <a:lnTo>
                      <a:pt x="80" y="6"/>
                    </a:lnTo>
                    <a:lnTo>
                      <a:pt x="83" y="5"/>
                    </a:lnTo>
                    <a:lnTo>
                      <a:pt x="87" y="5"/>
                    </a:lnTo>
                    <a:lnTo>
                      <a:pt x="87" y="0"/>
                    </a:lnTo>
                    <a:lnTo>
                      <a:pt x="84" y="1"/>
                    </a:lnTo>
                    <a:lnTo>
                      <a:pt x="80" y="1"/>
                    </a:lnTo>
                    <a:lnTo>
                      <a:pt x="76" y="1"/>
                    </a:lnTo>
                    <a:lnTo>
                      <a:pt x="73" y="1"/>
                    </a:lnTo>
                    <a:lnTo>
                      <a:pt x="70" y="1"/>
                    </a:lnTo>
                    <a:lnTo>
                      <a:pt x="67" y="1"/>
                    </a:lnTo>
                    <a:lnTo>
                      <a:pt x="62" y="1"/>
                    </a:lnTo>
                    <a:lnTo>
                      <a:pt x="59" y="0"/>
                    </a:lnTo>
                    <a:lnTo>
                      <a:pt x="59" y="5"/>
                    </a:lnTo>
                    <a:lnTo>
                      <a:pt x="63" y="5"/>
                    </a:lnTo>
                    <a:lnTo>
                      <a:pt x="66" y="6"/>
                    </a:lnTo>
                    <a:lnTo>
                      <a:pt x="68" y="8"/>
                    </a:lnTo>
                    <a:lnTo>
                      <a:pt x="69" y="9"/>
                    </a:lnTo>
                    <a:lnTo>
                      <a:pt x="70" y="11"/>
                    </a:lnTo>
                    <a:lnTo>
                      <a:pt x="71" y="14"/>
                    </a:lnTo>
                    <a:lnTo>
                      <a:pt x="71" y="16"/>
                    </a:lnTo>
                    <a:lnTo>
                      <a:pt x="71" y="17"/>
                    </a:lnTo>
                    <a:lnTo>
                      <a:pt x="71" y="66"/>
                    </a:lnTo>
                    <a:lnTo>
                      <a:pt x="25"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50" name="Freeform 2047"/>
              <p:cNvSpPr>
                <a:spLocks noChangeAspect="1"/>
              </p:cNvSpPr>
              <p:nvPr/>
            </p:nvSpPr>
            <p:spPr bwMode="auto">
              <a:xfrm>
                <a:off x="3062" y="1043"/>
                <a:ext cx="38" cy="166"/>
              </a:xfrm>
              <a:custGeom>
                <a:avLst/>
                <a:gdLst>
                  <a:gd name="T0" fmla="*/ 38 w 38"/>
                  <a:gd name="T1" fmla="*/ 164 h 166"/>
                  <a:gd name="T2" fmla="*/ 38 w 38"/>
                  <a:gd name="T3" fmla="*/ 164 h 166"/>
                  <a:gd name="T4" fmla="*/ 38 w 38"/>
                  <a:gd name="T5" fmla="*/ 163 h 166"/>
                  <a:gd name="T6" fmla="*/ 37 w 38"/>
                  <a:gd name="T7" fmla="*/ 162 h 166"/>
                  <a:gd name="T8" fmla="*/ 35 w 38"/>
                  <a:gd name="T9" fmla="*/ 160 h 166"/>
                  <a:gd name="T10" fmla="*/ 22 w 38"/>
                  <a:gd name="T11" fmla="*/ 143 h 166"/>
                  <a:gd name="T12" fmla="*/ 15 w 38"/>
                  <a:gd name="T13" fmla="*/ 123 h 166"/>
                  <a:gd name="T14" fmla="*/ 10 w 38"/>
                  <a:gd name="T15" fmla="*/ 103 h 166"/>
                  <a:gd name="T16" fmla="*/ 9 w 38"/>
                  <a:gd name="T17" fmla="*/ 83 h 166"/>
                  <a:gd name="T18" fmla="*/ 11 w 38"/>
                  <a:gd name="T19" fmla="*/ 62 h 166"/>
                  <a:gd name="T20" fmla="*/ 15 w 38"/>
                  <a:gd name="T21" fmla="*/ 41 h 166"/>
                  <a:gd name="T22" fmla="*/ 23 w 38"/>
                  <a:gd name="T23" fmla="*/ 22 h 166"/>
                  <a:gd name="T24" fmla="*/ 36 w 38"/>
                  <a:gd name="T25" fmla="*/ 5 h 166"/>
                  <a:gd name="T26" fmla="*/ 38 w 38"/>
                  <a:gd name="T27" fmla="*/ 3 h 166"/>
                  <a:gd name="T28" fmla="*/ 38 w 38"/>
                  <a:gd name="T29" fmla="*/ 2 h 166"/>
                  <a:gd name="T30" fmla="*/ 38 w 38"/>
                  <a:gd name="T31" fmla="*/ 1 h 166"/>
                  <a:gd name="T32" fmla="*/ 36 w 38"/>
                  <a:gd name="T33" fmla="*/ 0 h 166"/>
                  <a:gd name="T34" fmla="*/ 33 w 38"/>
                  <a:gd name="T35" fmla="*/ 3 h 166"/>
                  <a:gd name="T36" fmla="*/ 26 w 38"/>
                  <a:gd name="T37" fmla="*/ 9 h 166"/>
                  <a:gd name="T38" fmla="*/ 18 w 38"/>
                  <a:gd name="T39" fmla="*/ 19 h 166"/>
                  <a:gd name="T40" fmla="*/ 10 w 38"/>
                  <a:gd name="T41" fmla="*/ 33 h 166"/>
                  <a:gd name="T42" fmla="*/ 5 w 38"/>
                  <a:gd name="T43" fmla="*/ 46 h 166"/>
                  <a:gd name="T44" fmla="*/ 2 w 38"/>
                  <a:gd name="T45" fmla="*/ 59 h 166"/>
                  <a:gd name="T46" fmla="*/ 0 w 38"/>
                  <a:gd name="T47" fmla="*/ 72 h 166"/>
                  <a:gd name="T48" fmla="*/ 0 w 38"/>
                  <a:gd name="T49" fmla="*/ 83 h 166"/>
                  <a:gd name="T50" fmla="*/ 0 w 38"/>
                  <a:gd name="T51" fmla="*/ 94 h 166"/>
                  <a:gd name="T52" fmla="*/ 2 w 38"/>
                  <a:gd name="T53" fmla="*/ 107 h 166"/>
                  <a:gd name="T54" fmla="*/ 5 w 38"/>
                  <a:gd name="T55" fmla="*/ 121 h 166"/>
                  <a:gd name="T56" fmla="*/ 11 w 38"/>
                  <a:gd name="T57" fmla="*/ 135 h 166"/>
                  <a:gd name="T58" fmla="*/ 19 w 38"/>
                  <a:gd name="T59" fmla="*/ 148 h 166"/>
                  <a:gd name="T60" fmla="*/ 27 w 38"/>
                  <a:gd name="T61" fmla="*/ 158 h 166"/>
                  <a:gd name="T62" fmla="*/ 33 w 38"/>
                  <a:gd name="T63" fmla="*/ 164 h 166"/>
                  <a:gd name="T64" fmla="*/ 36 w 38"/>
                  <a:gd name="T65" fmla="*/ 166 h 166"/>
                  <a:gd name="T66" fmla="*/ 38 w 38"/>
                  <a:gd name="T67" fmla="*/ 165 h 166"/>
                  <a:gd name="T68" fmla="*/ 38 w 38"/>
                  <a:gd name="T69" fmla="*/ 1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6">
                    <a:moveTo>
                      <a:pt x="38" y="164"/>
                    </a:moveTo>
                    <a:lnTo>
                      <a:pt x="38" y="164"/>
                    </a:lnTo>
                    <a:lnTo>
                      <a:pt x="38" y="163"/>
                    </a:lnTo>
                    <a:lnTo>
                      <a:pt x="37" y="162"/>
                    </a:lnTo>
                    <a:lnTo>
                      <a:pt x="35" y="160"/>
                    </a:lnTo>
                    <a:lnTo>
                      <a:pt x="22" y="143"/>
                    </a:lnTo>
                    <a:lnTo>
                      <a:pt x="15" y="123"/>
                    </a:lnTo>
                    <a:lnTo>
                      <a:pt x="10" y="103"/>
                    </a:lnTo>
                    <a:lnTo>
                      <a:pt x="9" y="83"/>
                    </a:lnTo>
                    <a:lnTo>
                      <a:pt x="11" y="62"/>
                    </a:lnTo>
                    <a:lnTo>
                      <a:pt x="15" y="41"/>
                    </a:lnTo>
                    <a:lnTo>
                      <a:pt x="23" y="22"/>
                    </a:lnTo>
                    <a:lnTo>
                      <a:pt x="36" y="5"/>
                    </a:lnTo>
                    <a:lnTo>
                      <a:pt x="38" y="3"/>
                    </a:lnTo>
                    <a:lnTo>
                      <a:pt x="38" y="2"/>
                    </a:lnTo>
                    <a:lnTo>
                      <a:pt x="38" y="1"/>
                    </a:lnTo>
                    <a:lnTo>
                      <a:pt x="36" y="0"/>
                    </a:lnTo>
                    <a:lnTo>
                      <a:pt x="33" y="3"/>
                    </a:lnTo>
                    <a:lnTo>
                      <a:pt x="26" y="9"/>
                    </a:lnTo>
                    <a:lnTo>
                      <a:pt x="18" y="19"/>
                    </a:lnTo>
                    <a:lnTo>
                      <a:pt x="10" y="33"/>
                    </a:lnTo>
                    <a:lnTo>
                      <a:pt x="5" y="46"/>
                    </a:lnTo>
                    <a:lnTo>
                      <a:pt x="2" y="59"/>
                    </a:lnTo>
                    <a:lnTo>
                      <a:pt x="0" y="72"/>
                    </a:lnTo>
                    <a:lnTo>
                      <a:pt x="0" y="83"/>
                    </a:lnTo>
                    <a:lnTo>
                      <a:pt x="0" y="94"/>
                    </a:lnTo>
                    <a:lnTo>
                      <a:pt x="2" y="107"/>
                    </a:lnTo>
                    <a:lnTo>
                      <a:pt x="5" y="121"/>
                    </a:lnTo>
                    <a:lnTo>
                      <a:pt x="11" y="135"/>
                    </a:lnTo>
                    <a:lnTo>
                      <a:pt x="19" y="148"/>
                    </a:lnTo>
                    <a:lnTo>
                      <a:pt x="27" y="158"/>
                    </a:lnTo>
                    <a:lnTo>
                      <a:pt x="33" y="164"/>
                    </a:lnTo>
                    <a:lnTo>
                      <a:pt x="36" y="166"/>
                    </a:lnTo>
                    <a:lnTo>
                      <a:pt x="38" y="165"/>
                    </a:lnTo>
                    <a:lnTo>
                      <a:pt x="38" y="1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51" name="Freeform 2048"/>
              <p:cNvSpPr>
                <a:spLocks noChangeAspect="1" noEditPoints="1"/>
              </p:cNvSpPr>
              <p:nvPr/>
            </p:nvSpPr>
            <p:spPr bwMode="auto">
              <a:xfrm>
                <a:off x="3117" y="1093"/>
                <a:ext cx="74" cy="76"/>
              </a:xfrm>
              <a:custGeom>
                <a:avLst/>
                <a:gdLst>
                  <a:gd name="T0" fmla="*/ 49 w 74"/>
                  <a:gd name="T1" fmla="*/ 67 h 76"/>
                  <a:gd name="T2" fmla="*/ 55 w 74"/>
                  <a:gd name="T3" fmla="*/ 74 h 76"/>
                  <a:gd name="T4" fmla="*/ 62 w 74"/>
                  <a:gd name="T5" fmla="*/ 75 h 76"/>
                  <a:gd name="T6" fmla="*/ 67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6 w 74"/>
                  <a:gd name="T27" fmla="*/ 14 h 76"/>
                  <a:gd name="T28" fmla="*/ 47 w 74"/>
                  <a:gd name="T29" fmla="*/ 5 h 76"/>
                  <a:gd name="T30" fmla="*/ 35 w 74"/>
                  <a:gd name="T31" fmla="*/ 1 h 76"/>
                  <a:gd name="T32" fmla="*/ 24 w 74"/>
                  <a:gd name="T33" fmla="*/ 1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3 h 76"/>
                  <a:gd name="T90" fmla="*/ 17 w 74"/>
                  <a:gd name="T91" fmla="*/ 69 h 76"/>
                  <a:gd name="T92" fmla="*/ 12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5" y="74"/>
                    </a:lnTo>
                    <a:lnTo>
                      <a:pt x="61" y="75"/>
                    </a:lnTo>
                    <a:lnTo>
                      <a:pt x="62" y="75"/>
                    </a:lnTo>
                    <a:lnTo>
                      <a:pt x="64" y="75"/>
                    </a:lnTo>
                    <a:lnTo>
                      <a:pt x="67" y="74"/>
                    </a:lnTo>
                    <a:lnTo>
                      <a:pt x="69" y="73"/>
                    </a:lnTo>
                    <a:lnTo>
                      <a:pt x="71" y="71"/>
                    </a:lnTo>
                    <a:lnTo>
                      <a:pt x="73" y="68"/>
                    </a:lnTo>
                    <a:lnTo>
                      <a:pt x="74" y="64"/>
                    </a:lnTo>
                    <a:lnTo>
                      <a:pt x="74" y="60"/>
                    </a:lnTo>
                    <a:lnTo>
                      <a:pt x="74" y="50"/>
                    </a:lnTo>
                    <a:lnTo>
                      <a:pt x="70" y="50"/>
                    </a:lnTo>
                    <a:lnTo>
                      <a:pt x="70" y="60"/>
                    </a:lnTo>
                    <a:lnTo>
                      <a:pt x="69" y="65"/>
                    </a:lnTo>
                    <a:lnTo>
                      <a:pt x="68" y="69"/>
                    </a:lnTo>
                    <a:lnTo>
                      <a:pt x="66" y="70"/>
                    </a:lnTo>
                    <a:lnTo>
                      <a:pt x="64" y="70"/>
                    </a:lnTo>
                    <a:lnTo>
                      <a:pt x="61" y="69"/>
                    </a:lnTo>
                    <a:lnTo>
                      <a:pt x="59" y="66"/>
                    </a:lnTo>
                    <a:lnTo>
                      <a:pt x="58" y="64"/>
                    </a:lnTo>
                    <a:lnTo>
                      <a:pt x="58" y="62"/>
                    </a:lnTo>
                    <a:lnTo>
                      <a:pt x="58" y="29"/>
                    </a:lnTo>
                    <a:lnTo>
                      <a:pt x="58" y="24"/>
                    </a:lnTo>
                    <a:lnTo>
                      <a:pt x="57" y="19"/>
                    </a:lnTo>
                    <a:lnTo>
                      <a:pt x="56" y="14"/>
                    </a:lnTo>
                    <a:lnTo>
                      <a:pt x="52" y="9"/>
                    </a:lnTo>
                    <a:lnTo>
                      <a:pt x="47" y="5"/>
                    </a:lnTo>
                    <a:lnTo>
                      <a:pt x="41" y="3"/>
                    </a:lnTo>
                    <a:lnTo>
                      <a:pt x="35" y="1"/>
                    </a:lnTo>
                    <a:lnTo>
                      <a:pt x="29" y="0"/>
                    </a:lnTo>
                    <a:lnTo>
                      <a:pt x="24" y="1"/>
                    </a:lnTo>
                    <a:lnTo>
                      <a:pt x="20" y="2"/>
                    </a:lnTo>
                    <a:lnTo>
                      <a:pt x="16" y="3"/>
                    </a:lnTo>
                    <a:lnTo>
                      <a:pt x="12" y="6"/>
                    </a:lnTo>
                    <a:lnTo>
                      <a:pt x="9" y="8"/>
                    </a:lnTo>
                    <a:lnTo>
                      <a:pt x="6" y="12"/>
                    </a:lnTo>
                    <a:lnTo>
                      <a:pt x="5" y="15"/>
                    </a:lnTo>
                    <a:lnTo>
                      <a:pt x="4" y="19"/>
                    </a:lnTo>
                    <a:lnTo>
                      <a:pt x="5" y="22"/>
                    </a:lnTo>
                    <a:lnTo>
                      <a:pt x="7" y="25"/>
                    </a:lnTo>
                    <a:lnTo>
                      <a:pt x="9" y="26"/>
                    </a:lnTo>
                    <a:lnTo>
                      <a:pt x="12" y="27"/>
                    </a:lnTo>
                    <a:lnTo>
                      <a:pt x="15" y="26"/>
                    </a:lnTo>
                    <a:lnTo>
                      <a:pt x="18" y="25"/>
                    </a:lnTo>
                    <a:lnTo>
                      <a:pt x="19" y="22"/>
                    </a:lnTo>
                    <a:lnTo>
                      <a:pt x="20" y="19"/>
                    </a:lnTo>
                    <a:lnTo>
                      <a:pt x="19"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8" y="42"/>
                    </a:lnTo>
                    <a:lnTo>
                      <a:pt x="3" y="47"/>
                    </a:lnTo>
                    <a:lnTo>
                      <a:pt x="1" y="53"/>
                    </a:lnTo>
                    <a:lnTo>
                      <a:pt x="0" y="59"/>
                    </a:lnTo>
                    <a:lnTo>
                      <a:pt x="2"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2" y="65"/>
                    </a:lnTo>
                    <a:lnTo>
                      <a:pt x="40" y="68"/>
                    </a:lnTo>
                    <a:lnTo>
                      <a:pt x="37" y="70"/>
                    </a:lnTo>
                    <a:lnTo>
                      <a:pt x="33" y="71"/>
                    </a:lnTo>
                    <a:lnTo>
                      <a:pt x="30" y="72"/>
                    </a:lnTo>
                    <a:lnTo>
                      <a:pt x="27" y="73"/>
                    </a:lnTo>
                    <a:lnTo>
                      <a:pt x="22" y="72"/>
                    </a:lnTo>
                    <a:lnTo>
                      <a:pt x="17" y="69"/>
                    </a:lnTo>
                    <a:lnTo>
                      <a:pt x="14" y="64"/>
                    </a:lnTo>
                    <a:lnTo>
                      <a:pt x="12"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52" name="Freeform 2049"/>
              <p:cNvSpPr>
                <a:spLocks noChangeAspect="1"/>
              </p:cNvSpPr>
              <p:nvPr/>
            </p:nvSpPr>
            <p:spPr bwMode="auto">
              <a:xfrm>
                <a:off x="3198" y="1094"/>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0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10"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3" y="6"/>
                    </a:lnTo>
                    <a:lnTo>
                      <a:pt x="55" y="7"/>
                    </a:lnTo>
                    <a:lnTo>
                      <a:pt x="56" y="10"/>
                    </a:lnTo>
                    <a:lnTo>
                      <a:pt x="57" y="12"/>
                    </a:lnTo>
                    <a:lnTo>
                      <a:pt x="58" y="16"/>
                    </a:lnTo>
                    <a:lnTo>
                      <a:pt x="58" y="19"/>
                    </a:lnTo>
                    <a:lnTo>
                      <a:pt x="59" y="22"/>
                    </a:lnTo>
                    <a:lnTo>
                      <a:pt x="59"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4" y="7"/>
                    </a:lnTo>
                    <a:lnTo>
                      <a:pt x="7" y="8"/>
                    </a:lnTo>
                    <a:lnTo>
                      <a:pt x="9" y="8"/>
                    </a:lnTo>
                    <a:lnTo>
                      <a:pt x="10" y="9"/>
                    </a:lnTo>
                    <a:lnTo>
                      <a:pt x="12" y="10"/>
                    </a:lnTo>
                    <a:lnTo>
                      <a:pt x="12"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53" name="Freeform 2050"/>
              <p:cNvSpPr>
                <a:spLocks noChangeAspect="1"/>
              </p:cNvSpPr>
              <p:nvPr/>
            </p:nvSpPr>
            <p:spPr bwMode="auto">
              <a:xfrm>
                <a:off x="3290" y="1093"/>
                <a:ext cx="63" cy="76"/>
              </a:xfrm>
              <a:custGeom>
                <a:avLst/>
                <a:gdLst>
                  <a:gd name="T0" fmla="*/ 14 w 63"/>
                  <a:gd name="T1" fmla="*/ 38 h 76"/>
                  <a:gd name="T2" fmla="*/ 16 w 63"/>
                  <a:gd name="T3" fmla="*/ 22 h 76"/>
                  <a:gd name="T4" fmla="*/ 22 w 63"/>
                  <a:gd name="T5" fmla="*/ 11 h 76"/>
                  <a:gd name="T6" fmla="*/ 29 w 63"/>
                  <a:gd name="T7" fmla="*/ 6 h 76"/>
                  <a:gd name="T8" fmla="*/ 36 w 63"/>
                  <a:gd name="T9" fmla="*/ 5 h 76"/>
                  <a:gd name="T10" fmla="*/ 39 w 63"/>
                  <a:gd name="T11" fmla="*/ 5 h 76"/>
                  <a:gd name="T12" fmla="*/ 43 w 63"/>
                  <a:gd name="T13" fmla="*/ 5 h 76"/>
                  <a:gd name="T14" fmla="*/ 49 w 63"/>
                  <a:gd name="T15" fmla="*/ 7 h 76"/>
                  <a:gd name="T16" fmla="*/ 54 w 63"/>
                  <a:gd name="T17" fmla="*/ 11 h 76"/>
                  <a:gd name="T18" fmla="*/ 50 w 63"/>
                  <a:gd name="T19" fmla="*/ 12 h 76"/>
                  <a:gd name="T20" fmla="*/ 47 w 63"/>
                  <a:gd name="T21" fmla="*/ 14 h 76"/>
                  <a:gd name="T22" fmla="*/ 46 w 63"/>
                  <a:gd name="T23" fmla="*/ 16 h 76"/>
                  <a:gd name="T24" fmla="*/ 46 w 63"/>
                  <a:gd name="T25" fmla="*/ 18 h 76"/>
                  <a:gd name="T26" fmla="*/ 46 w 63"/>
                  <a:gd name="T27" fmla="*/ 21 h 76"/>
                  <a:gd name="T28" fmla="*/ 48 w 63"/>
                  <a:gd name="T29" fmla="*/ 24 h 76"/>
                  <a:gd name="T30" fmla="*/ 50 w 63"/>
                  <a:gd name="T31" fmla="*/ 25 h 76"/>
                  <a:gd name="T32" fmla="*/ 53 w 63"/>
                  <a:gd name="T33" fmla="*/ 26 h 76"/>
                  <a:gd name="T34" fmla="*/ 56 w 63"/>
                  <a:gd name="T35" fmla="*/ 25 h 76"/>
                  <a:gd name="T36" fmla="*/ 59 w 63"/>
                  <a:gd name="T37" fmla="*/ 24 h 76"/>
                  <a:gd name="T38" fmla="*/ 60 w 63"/>
                  <a:gd name="T39" fmla="*/ 21 h 76"/>
                  <a:gd name="T40" fmla="*/ 61 w 63"/>
                  <a:gd name="T41" fmla="*/ 18 h 76"/>
                  <a:gd name="T42" fmla="*/ 59 w 63"/>
                  <a:gd name="T43" fmla="*/ 11 h 76"/>
                  <a:gd name="T44" fmla="*/ 53 w 63"/>
                  <a:gd name="T45" fmla="*/ 5 h 76"/>
                  <a:gd name="T46" fmla="*/ 45 w 63"/>
                  <a:gd name="T47" fmla="*/ 2 h 76"/>
                  <a:gd name="T48" fmla="*/ 36 w 63"/>
                  <a:gd name="T49" fmla="*/ 0 h 76"/>
                  <a:gd name="T50" fmla="*/ 21 w 63"/>
                  <a:gd name="T51" fmla="*/ 3 h 76"/>
                  <a:gd name="T52" fmla="*/ 10 w 63"/>
                  <a:gd name="T53" fmla="*/ 12 h 76"/>
                  <a:gd name="T54" fmla="*/ 3 w 63"/>
                  <a:gd name="T55" fmla="*/ 24 h 76"/>
                  <a:gd name="T56" fmla="*/ 0 w 63"/>
                  <a:gd name="T57" fmla="*/ 39 h 76"/>
                  <a:gd name="T58" fmla="*/ 3 w 63"/>
                  <a:gd name="T59" fmla="*/ 54 h 76"/>
                  <a:gd name="T60" fmla="*/ 11 w 63"/>
                  <a:gd name="T61" fmla="*/ 65 h 76"/>
                  <a:gd name="T62" fmla="*/ 22 w 63"/>
                  <a:gd name="T63" fmla="*/ 73 h 76"/>
                  <a:gd name="T64" fmla="*/ 35 w 63"/>
                  <a:gd name="T65" fmla="*/ 76 h 76"/>
                  <a:gd name="T66" fmla="*/ 43 w 63"/>
                  <a:gd name="T67" fmla="*/ 75 h 76"/>
                  <a:gd name="T68" fmla="*/ 49 w 63"/>
                  <a:gd name="T69" fmla="*/ 73 h 76"/>
                  <a:gd name="T70" fmla="*/ 54 w 63"/>
                  <a:gd name="T71" fmla="*/ 70 h 76"/>
                  <a:gd name="T72" fmla="*/ 57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59 w 63"/>
                  <a:gd name="T87" fmla="*/ 54 h 76"/>
                  <a:gd name="T88" fmla="*/ 59 w 63"/>
                  <a:gd name="T89" fmla="*/ 55 h 76"/>
                  <a:gd name="T90" fmla="*/ 57 w 63"/>
                  <a:gd name="T91" fmla="*/ 60 h 76"/>
                  <a:gd name="T92" fmla="*/ 54 w 63"/>
                  <a:gd name="T93" fmla="*/ 64 h 76"/>
                  <a:gd name="T94" fmla="*/ 51 w 63"/>
                  <a:gd name="T95" fmla="*/ 67 h 76"/>
                  <a:gd name="T96" fmla="*/ 48 w 63"/>
                  <a:gd name="T97" fmla="*/ 69 h 76"/>
                  <a:gd name="T98" fmla="*/ 45 w 63"/>
                  <a:gd name="T99" fmla="*/ 71 h 76"/>
                  <a:gd name="T100" fmla="*/ 42 w 63"/>
                  <a:gd name="T101" fmla="*/ 72 h 76"/>
                  <a:gd name="T102" fmla="*/ 39 w 63"/>
                  <a:gd name="T103" fmla="*/ 72 h 76"/>
                  <a:gd name="T104" fmla="*/ 37 w 63"/>
                  <a:gd name="T105" fmla="*/ 72 h 76"/>
                  <a:gd name="T106" fmla="*/ 33 w 63"/>
                  <a:gd name="T107" fmla="*/ 72 h 76"/>
                  <a:gd name="T108" fmla="*/ 30 w 63"/>
                  <a:gd name="T109" fmla="*/ 71 h 76"/>
                  <a:gd name="T110" fmla="*/ 26 w 63"/>
                  <a:gd name="T111" fmla="*/ 68 h 76"/>
                  <a:gd name="T112" fmla="*/ 22 w 63"/>
                  <a:gd name="T113" fmla="*/ 65 h 76"/>
                  <a:gd name="T114" fmla="*/ 19 w 63"/>
                  <a:gd name="T115" fmla="*/ 61 h 76"/>
                  <a:gd name="T116" fmla="*/ 16 w 63"/>
                  <a:gd name="T117" fmla="*/ 55 h 76"/>
                  <a:gd name="T118" fmla="*/ 14 w 63"/>
                  <a:gd name="T119" fmla="*/ 48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2" y="11"/>
                    </a:lnTo>
                    <a:lnTo>
                      <a:pt x="29" y="6"/>
                    </a:lnTo>
                    <a:lnTo>
                      <a:pt x="36" y="5"/>
                    </a:lnTo>
                    <a:lnTo>
                      <a:pt x="39" y="5"/>
                    </a:lnTo>
                    <a:lnTo>
                      <a:pt x="43" y="5"/>
                    </a:lnTo>
                    <a:lnTo>
                      <a:pt x="49" y="7"/>
                    </a:lnTo>
                    <a:lnTo>
                      <a:pt x="54" y="11"/>
                    </a:lnTo>
                    <a:lnTo>
                      <a:pt x="50" y="12"/>
                    </a:lnTo>
                    <a:lnTo>
                      <a:pt x="47" y="14"/>
                    </a:lnTo>
                    <a:lnTo>
                      <a:pt x="46" y="16"/>
                    </a:lnTo>
                    <a:lnTo>
                      <a:pt x="46" y="18"/>
                    </a:lnTo>
                    <a:lnTo>
                      <a:pt x="46" y="21"/>
                    </a:lnTo>
                    <a:lnTo>
                      <a:pt x="48" y="24"/>
                    </a:lnTo>
                    <a:lnTo>
                      <a:pt x="50" y="25"/>
                    </a:lnTo>
                    <a:lnTo>
                      <a:pt x="53" y="26"/>
                    </a:lnTo>
                    <a:lnTo>
                      <a:pt x="56" y="25"/>
                    </a:lnTo>
                    <a:lnTo>
                      <a:pt x="59" y="24"/>
                    </a:lnTo>
                    <a:lnTo>
                      <a:pt x="60" y="21"/>
                    </a:lnTo>
                    <a:lnTo>
                      <a:pt x="61" y="18"/>
                    </a:lnTo>
                    <a:lnTo>
                      <a:pt x="59" y="11"/>
                    </a:lnTo>
                    <a:lnTo>
                      <a:pt x="53" y="5"/>
                    </a:lnTo>
                    <a:lnTo>
                      <a:pt x="45" y="2"/>
                    </a:lnTo>
                    <a:lnTo>
                      <a:pt x="36" y="0"/>
                    </a:lnTo>
                    <a:lnTo>
                      <a:pt x="21" y="3"/>
                    </a:lnTo>
                    <a:lnTo>
                      <a:pt x="10" y="12"/>
                    </a:lnTo>
                    <a:lnTo>
                      <a:pt x="3" y="24"/>
                    </a:lnTo>
                    <a:lnTo>
                      <a:pt x="0" y="39"/>
                    </a:lnTo>
                    <a:lnTo>
                      <a:pt x="3" y="54"/>
                    </a:lnTo>
                    <a:lnTo>
                      <a:pt x="11" y="65"/>
                    </a:lnTo>
                    <a:lnTo>
                      <a:pt x="22" y="73"/>
                    </a:lnTo>
                    <a:lnTo>
                      <a:pt x="35" y="76"/>
                    </a:lnTo>
                    <a:lnTo>
                      <a:pt x="43" y="75"/>
                    </a:lnTo>
                    <a:lnTo>
                      <a:pt x="49" y="73"/>
                    </a:lnTo>
                    <a:lnTo>
                      <a:pt x="54" y="70"/>
                    </a:lnTo>
                    <a:lnTo>
                      <a:pt x="57" y="66"/>
                    </a:lnTo>
                    <a:lnTo>
                      <a:pt x="60" y="62"/>
                    </a:lnTo>
                    <a:lnTo>
                      <a:pt x="62" y="59"/>
                    </a:lnTo>
                    <a:lnTo>
                      <a:pt x="63" y="56"/>
                    </a:lnTo>
                    <a:lnTo>
                      <a:pt x="63" y="55"/>
                    </a:lnTo>
                    <a:lnTo>
                      <a:pt x="62" y="53"/>
                    </a:lnTo>
                    <a:lnTo>
                      <a:pt x="61" y="53"/>
                    </a:lnTo>
                    <a:lnTo>
                      <a:pt x="59" y="54"/>
                    </a:lnTo>
                    <a:lnTo>
                      <a:pt x="59" y="55"/>
                    </a:lnTo>
                    <a:lnTo>
                      <a:pt x="57" y="60"/>
                    </a:lnTo>
                    <a:lnTo>
                      <a:pt x="54" y="64"/>
                    </a:lnTo>
                    <a:lnTo>
                      <a:pt x="51" y="67"/>
                    </a:lnTo>
                    <a:lnTo>
                      <a:pt x="48" y="69"/>
                    </a:lnTo>
                    <a:lnTo>
                      <a:pt x="45" y="71"/>
                    </a:lnTo>
                    <a:lnTo>
                      <a:pt x="42" y="72"/>
                    </a:lnTo>
                    <a:lnTo>
                      <a:pt x="39" y="72"/>
                    </a:lnTo>
                    <a:lnTo>
                      <a:pt x="37" y="72"/>
                    </a:lnTo>
                    <a:lnTo>
                      <a:pt x="33" y="72"/>
                    </a:lnTo>
                    <a:lnTo>
                      <a:pt x="30" y="71"/>
                    </a:lnTo>
                    <a:lnTo>
                      <a:pt x="26" y="68"/>
                    </a:lnTo>
                    <a:lnTo>
                      <a:pt x="22" y="65"/>
                    </a:lnTo>
                    <a:lnTo>
                      <a:pt x="19" y="61"/>
                    </a:lnTo>
                    <a:lnTo>
                      <a:pt x="16" y="55"/>
                    </a:lnTo>
                    <a:lnTo>
                      <a:pt x="14" y="48"/>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54" name="Freeform 2051"/>
              <p:cNvSpPr>
                <a:spLocks noChangeAspect="1"/>
              </p:cNvSpPr>
              <p:nvPr/>
            </p:nvSpPr>
            <p:spPr bwMode="auto">
              <a:xfrm>
                <a:off x="3359" y="1053"/>
                <a:ext cx="83" cy="114"/>
              </a:xfrm>
              <a:custGeom>
                <a:avLst/>
                <a:gdLst>
                  <a:gd name="T0" fmla="*/ 12 w 83"/>
                  <a:gd name="T1" fmla="*/ 106 h 114"/>
                  <a:gd name="T2" fmla="*/ 6 w 83"/>
                  <a:gd name="T3" fmla="*/ 109 h 114"/>
                  <a:gd name="T4" fmla="*/ 0 w 83"/>
                  <a:gd name="T5" fmla="*/ 114 h 114"/>
                  <a:gd name="T6" fmla="*/ 9 w 83"/>
                  <a:gd name="T7" fmla="*/ 114 h 114"/>
                  <a:gd name="T8" fmla="*/ 18 w 83"/>
                  <a:gd name="T9" fmla="*/ 114 h 114"/>
                  <a:gd name="T10" fmla="*/ 27 w 83"/>
                  <a:gd name="T11" fmla="*/ 114 h 114"/>
                  <a:gd name="T12" fmla="*/ 37 w 83"/>
                  <a:gd name="T13" fmla="*/ 114 h 114"/>
                  <a:gd name="T14" fmla="*/ 30 w 83"/>
                  <a:gd name="T15" fmla="*/ 109 h 114"/>
                  <a:gd name="T16" fmla="*/ 24 w 83"/>
                  <a:gd name="T17" fmla="*/ 106 h 114"/>
                  <a:gd name="T18" fmla="*/ 24 w 83"/>
                  <a:gd name="T19" fmla="*/ 71 h 114"/>
                  <a:gd name="T20" fmla="*/ 31 w 83"/>
                  <a:gd name="T21" fmla="*/ 52 h 114"/>
                  <a:gd name="T22" fmla="*/ 46 w 83"/>
                  <a:gd name="T23" fmla="*/ 45 h 114"/>
                  <a:gd name="T24" fmla="*/ 52 w 83"/>
                  <a:gd name="T25" fmla="*/ 47 h 114"/>
                  <a:gd name="T26" fmla="*/ 56 w 83"/>
                  <a:gd name="T27" fmla="*/ 51 h 114"/>
                  <a:gd name="T28" fmla="*/ 58 w 83"/>
                  <a:gd name="T29" fmla="*/ 57 h 114"/>
                  <a:gd name="T30" fmla="*/ 58 w 83"/>
                  <a:gd name="T31" fmla="*/ 63 h 114"/>
                  <a:gd name="T32" fmla="*/ 58 w 83"/>
                  <a:gd name="T33" fmla="*/ 106 h 114"/>
                  <a:gd name="T34" fmla="*/ 52 w 83"/>
                  <a:gd name="T35" fmla="*/ 109 h 114"/>
                  <a:gd name="T36" fmla="*/ 45 w 83"/>
                  <a:gd name="T37" fmla="*/ 114 h 114"/>
                  <a:gd name="T38" fmla="*/ 55 w 83"/>
                  <a:gd name="T39" fmla="*/ 114 h 114"/>
                  <a:gd name="T40" fmla="*/ 64 w 83"/>
                  <a:gd name="T41" fmla="*/ 114 h 114"/>
                  <a:gd name="T42" fmla="*/ 73 w 83"/>
                  <a:gd name="T43" fmla="*/ 114 h 114"/>
                  <a:gd name="T44" fmla="*/ 83 w 83"/>
                  <a:gd name="T45" fmla="*/ 114 h 114"/>
                  <a:gd name="T46" fmla="*/ 77 w 83"/>
                  <a:gd name="T47" fmla="*/ 109 h 114"/>
                  <a:gd name="T48" fmla="*/ 71 w 83"/>
                  <a:gd name="T49" fmla="*/ 107 h 114"/>
                  <a:gd name="T50" fmla="*/ 70 w 83"/>
                  <a:gd name="T51" fmla="*/ 73 h 114"/>
                  <a:gd name="T52" fmla="*/ 69 w 83"/>
                  <a:gd name="T53" fmla="*/ 57 h 114"/>
                  <a:gd name="T54" fmla="*/ 65 w 83"/>
                  <a:gd name="T55" fmla="*/ 47 h 114"/>
                  <a:gd name="T56" fmla="*/ 59 w 83"/>
                  <a:gd name="T57" fmla="*/ 43 h 114"/>
                  <a:gd name="T58" fmla="*/ 47 w 83"/>
                  <a:gd name="T59" fmla="*/ 41 h 114"/>
                  <a:gd name="T60" fmla="*/ 31 w 83"/>
                  <a:gd name="T61" fmla="*/ 47 h 114"/>
                  <a:gd name="T62" fmla="*/ 23 w 83"/>
                  <a:gd name="T63" fmla="*/ 58 h 114"/>
                  <a:gd name="T64" fmla="*/ 0 w 83"/>
                  <a:gd name="T65" fmla="*/ 2 h 114"/>
                  <a:gd name="T66" fmla="*/ 3 w 83"/>
                  <a:gd name="T67" fmla="*/ 7 h 114"/>
                  <a:gd name="T68" fmla="*/ 9 w 83"/>
                  <a:gd name="T69" fmla="*/ 7 h 114"/>
                  <a:gd name="T70" fmla="*/ 11 w 83"/>
                  <a:gd name="T71" fmla="*/ 9 h 114"/>
                  <a:gd name="T72" fmla="*/ 12 w 83"/>
                  <a:gd name="T73" fmla="*/ 13 h 114"/>
                  <a:gd name="T74" fmla="*/ 12 w 83"/>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4">
                    <a:moveTo>
                      <a:pt x="12" y="102"/>
                    </a:moveTo>
                    <a:lnTo>
                      <a:pt x="12" y="106"/>
                    </a:lnTo>
                    <a:lnTo>
                      <a:pt x="10" y="108"/>
                    </a:lnTo>
                    <a:lnTo>
                      <a:pt x="6" y="109"/>
                    </a:lnTo>
                    <a:lnTo>
                      <a:pt x="0" y="109"/>
                    </a:lnTo>
                    <a:lnTo>
                      <a:pt x="0" y="114"/>
                    </a:lnTo>
                    <a:lnTo>
                      <a:pt x="4" y="114"/>
                    </a:lnTo>
                    <a:lnTo>
                      <a:pt x="9" y="114"/>
                    </a:lnTo>
                    <a:lnTo>
                      <a:pt x="14" y="114"/>
                    </a:lnTo>
                    <a:lnTo>
                      <a:pt x="18" y="114"/>
                    </a:lnTo>
                    <a:lnTo>
                      <a:pt x="22" y="114"/>
                    </a:lnTo>
                    <a:lnTo>
                      <a:pt x="27" y="114"/>
                    </a:lnTo>
                    <a:lnTo>
                      <a:pt x="32" y="114"/>
                    </a:lnTo>
                    <a:lnTo>
                      <a:pt x="37" y="114"/>
                    </a:lnTo>
                    <a:lnTo>
                      <a:pt x="37" y="109"/>
                    </a:lnTo>
                    <a:lnTo>
                      <a:pt x="30" y="109"/>
                    </a:lnTo>
                    <a:lnTo>
                      <a:pt x="26" y="108"/>
                    </a:lnTo>
                    <a:lnTo>
                      <a:pt x="24" y="106"/>
                    </a:lnTo>
                    <a:lnTo>
                      <a:pt x="24" y="102"/>
                    </a:lnTo>
                    <a:lnTo>
                      <a:pt x="24" y="71"/>
                    </a:lnTo>
                    <a:lnTo>
                      <a:pt x="26" y="60"/>
                    </a:lnTo>
                    <a:lnTo>
                      <a:pt x="31" y="52"/>
                    </a:lnTo>
                    <a:lnTo>
                      <a:pt x="38" y="47"/>
                    </a:lnTo>
                    <a:lnTo>
                      <a:pt x="46" y="45"/>
                    </a:lnTo>
                    <a:lnTo>
                      <a:pt x="50" y="45"/>
                    </a:lnTo>
                    <a:lnTo>
                      <a:pt x="52" y="47"/>
                    </a:lnTo>
                    <a:lnTo>
                      <a:pt x="55" y="48"/>
                    </a:lnTo>
                    <a:lnTo>
                      <a:pt x="56" y="51"/>
                    </a:lnTo>
                    <a:lnTo>
                      <a:pt x="57" y="53"/>
                    </a:lnTo>
                    <a:lnTo>
                      <a:pt x="58" y="57"/>
                    </a:lnTo>
                    <a:lnTo>
                      <a:pt x="58" y="60"/>
                    </a:lnTo>
                    <a:lnTo>
                      <a:pt x="58" y="63"/>
                    </a:lnTo>
                    <a:lnTo>
                      <a:pt x="58" y="102"/>
                    </a:lnTo>
                    <a:lnTo>
                      <a:pt x="58" y="106"/>
                    </a:lnTo>
                    <a:lnTo>
                      <a:pt x="56" y="108"/>
                    </a:lnTo>
                    <a:lnTo>
                      <a:pt x="52" y="109"/>
                    </a:lnTo>
                    <a:lnTo>
                      <a:pt x="45" y="109"/>
                    </a:lnTo>
                    <a:lnTo>
                      <a:pt x="45" y="114"/>
                    </a:lnTo>
                    <a:lnTo>
                      <a:pt x="50" y="114"/>
                    </a:lnTo>
                    <a:lnTo>
                      <a:pt x="55" y="114"/>
                    </a:lnTo>
                    <a:lnTo>
                      <a:pt x="60" y="114"/>
                    </a:lnTo>
                    <a:lnTo>
                      <a:pt x="64" y="114"/>
                    </a:lnTo>
                    <a:lnTo>
                      <a:pt x="68" y="114"/>
                    </a:lnTo>
                    <a:lnTo>
                      <a:pt x="73" y="114"/>
                    </a:lnTo>
                    <a:lnTo>
                      <a:pt x="78" y="114"/>
                    </a:lnTo>
                    <a:lnTo>
                      <a:pt x="83" y="114"/>
                    </a:lnTo>
                    <a:lnTo>
                      <a:pt x="83" y="109"/>
                    </a:lnTo>
                    <a:lnTo>
                      <a:pt x="77" y="109"/>
                    </a:lnTo>
                    <a:lnTo>
                      <a:pt x="73" y="109"/>
                    </a:lnTo>
                    <a:lnTo>
                      <a:pt x="71" y="107"/>
                    </a:lnTo>
                    <a:lnTo>
                      <a:pt x="70" y="104"/>
                    </a:lnTo>
                    <a:lnTo>
                      <a:pt x="70" y="73"/>
                    </a:lnTo>
                    <a:lnTo>
                      <a:pt x="70" y="64"/>
                    </a:lnTo>
                    <a:lnTo>
                      <a:pt x="69" y="57"/>
                    </a:lnTo>
                    <a:lnTo>
                      <a:pt x="68" y="52"/>
                    </a:lnTo>
                    <a:lnTo>
                      <a:pt x="65" y="47"/>
                    </a:lnTo>
                    <a:lnTo>
                      <a:pt x="62" y="45"/>
                    </a:lnTo>
                    <a:lnTo>
                      <a:pt x="59" y="43"/>
                    </a:lnTo>
                    <a:lnTo>
                      <a:pt x="54" y="42"/>
                    </a:lnTo>
                    <a:lnTo>
                      <a:pt x="47" y="41"/>
                    </a:lnTo>
                    <a:lnTo>
                      <a:pt x="38" y="43"/>
                    </a:lnTo>
                    <a:lnTo>
                      <a:pt x="31" y="47"/>
                    </a:lnTo>
                    <a:lnTo>
                      <a:pt x="26" y="52"/>
                    </a:lnTo>
                    <a:lnTo>
                      <a:pt x="23" y="58"/>
                    </a:lnTo>
                    <a:lnTo>
                      <a:pt x="23" y="0"/>
                    </a:lnTo>
                    <a:lnTo>
                      <a:pt x="0" y="2"/>
                    </a:lnTo>
                    <a:lnTo>
                      <a:pt x="0" y="7"/>
                    </a:lnTo>
                    <a:lnTo>
                      <a:pt x="3" y="7"/>
                    </a:lnTo>
                    <a:lnTo>
                      <a:pt x="6" y="7"/>
                    </a:lnTo>
                    <a:lnTo>
                      <a:pt x="9" y="7"/>
                    </a:lnTo>
                    <a:lnTo>
                      <a:pt x="10" y="8"/>
                    </a:lnTo>
                    <a:lnTo>
                      <a:pt x="11" y="9"/>
                    </a:lnTo>
                    <a:lnTo>
                      <a:pt x="12" y="11"/>
                    </a:lnTo>
                    <a:lnTo>
                      <a:pt x="12" y="13"/>
                    </a:lnTo>
                    <a:lnTo>
                      <a:pt x="12" y="16"/>
                    </a:lnTo>
                    <a:lnTo>
                      <a:pt x="12"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55" name="Freeform 2052"/>
              <p:cNvSpPr>
                <a:spLocks noChangeAspect="1" noEditPoints="1"/>
              </p:cNvSpPr>
              <p:nvPr/>
            </p:nvSpPr>
            <p:spPr bwMode="auto">
              <a:xfrm>
                <a:off x="3450" y="1093"/>
                <a:ext cx="73" cy="76"/>
              </a:xfrm>
              <a:custGeom>
                <a:avLst/>
                <a:gdLst>
                  <a:gd name="T0" fmla="*/ 73 w 73"/>
                  <a:gd name="T1" fmla="*/ 39 h 76"/>
                  <a:gd name="T2" fmla="*/ 72 w 73"/>
                  <a:gd name="T3" fmla="*/ 31 h 76"/>
                  <a:gd name="T4" fmla="*/ 70 w 73"/>
                  <a:gd name="T5" fmla="*/ 24 h 76"/>
                  <a:gd name="T6" fmla="*/ 67 w 73"/>
                  <a:gd name="T7" fmla="*/ 17 h 76"/>
                  <a:gd name="T8" fmla="*/ 62 w 73"/>
                  <a:gd name="T9" fmla="*/ 12 h 76"/>
                  <a:gd name="T10" fmla="*/ 57 w 73"/>
                  <a:gd name="T11" fmla="*/ 7 h 76"/>
                  <a:gd name="T12" fmla="*/ 51 w 73"/>
                  <a:gd name="T13" fmla="*/ 3 h 76"/>
                  <a:gd name="T14" fmla="*/ 44 w 73"/>
                  <a:gd name="T15" fmla="*/ 1 h 76"/>
                  <a:gd name="T16" fmla="*/ 36 w 73"/>
                  <a:gd name="T17" fmla="*/ 0 h 76"/>
                  <a:gd name="T18" fmla="*/ 29 w 73"/>
                  <a:gd name="T19" fmla="*/ 1 h 76"/>
                  <a:gd name="T20" fmla="*/ 22 w 73"/>
                  <a:gd name="T21" fmla="*/ 3 h 76"/>
                  <a:gd name="T22" fmla="*/ 16 w 73"/>
                  <a:gd name="T23" fmla="*/ 7 h 76"/>
                  <a:gd name="T24" fmla="*/ 10 w 73"/>
                  <a:gd name="T25" fmla="*/ 12 h 76"/>
                  <a:gd name="T26" fmla="*/ 6 w 73"/>
                  <a:gd name="T27" fmla="*/ 18 h 76"/>
                  <a:gd name="T28" fmla="*/ 3 w 73"/>
                  <a:gd name="T29" fmla="*/ 24 h 76"/>
                  <a:gd name="T30" fmla="*/ 0 w 73"/>
                  <a:gd name="T31" fmla="*/ 31 h 76"/>
                  <a:gd name="T32" fmla="*/ 0 w 73"/>
                  <a:gd name="T33" fmla="*/ 39 h 76"/>
                  <a:gd name="T34" fmla="*/ 3 w 73"/>
                  <a:gd name="T35" fmla="*/ 54 h 76"/>
                  <a:gd name="T36" fmla="*/ 11 w 73"/>
                  <a:gd name="T37" fmla="*/ 66 h 76"/>
                  <a:gd name="T38" fmla="*/ 22 w 73"/>
                  <a:gd name="T39" fmla="*/ 73 h 76"/>
                  <a:gd name="T40" fmla="*/ 36 w 73"/>
                  <a:gd name="T41" fmla="*/ 76 h 76"/>
                  <a:gd name="T42" fmla="*/ 50 w 73"/>
                  <a:gd name="T43" fmla="*/ 73 h 76"/>
                  <a:gd name="T44" fmla="*/ 62 w 73"/>
                  <a:gd name="T45" fmla="*/ 66 h 76"/>
                  <a:gd name="T46" fmla="*/ 70 w 73"/>
                  <a:gd name="T47" fmla="*/ 54 h 76"/>
                  <a:gd name="T48" fmla="*/ 73 w 73"/>
                  <a:gd name="T49" fmla="*/ 39 h 76"/>
                  <a:gd name="T50" fmla="*/ 36 w 73"/>
                  <a:gd name="T51" fmla="*/ 72 h 76"/>
                  <a:gd name="T52" fmla="*/ 31 w 73"/>
                  <a:gd name="T53" fmla="*/ 71 h 76"/>
                  <a:gd name="T54" fmla="*/ 26 w 73"/>
                  <a:gd name="T55" fmla="*/ 69 h 76"/>
                  <a:gd name="T56" fmla="*/ 21 w 73"/>
                  <a:gd name="T57" fmla="*/ 66 h 76"/>
                  <a:gd name="T58" fmla="*/ 18 w 73"/>
                  <a:gd name="T59" fmla="*/ 61 h 76"/>
                  <a:gd name="T60" fmla="*/ 15 w 73"/>
                  <a:gd name="T61" fmla="*/ 55 h 76"/>
                  <a:gd name="T62" fmla="*/ 14 w 73"/>
                  <a:gd name="T63" fmla="*/ 49 h 76"/>
                  <a:gd name="T64" fmla="*/ 13 w 73"/>
                  <a:gd name="T65" fmla="*/ 43 h 76"/>
                  <a:gd name="T66" fmla="*/ 13 w 73"/>
                  <a:gd name="T67" fmla="*/ 38 h 76"/>
                  <a:gd name="T68" fmla="*/ 13 w 73"/>
                  <a:gd name="T69" fmla="*/ 32 h 76"/>
                  <a:gd name="T70" fmla="*/ 14 w 73"/>
                  <a:gd name="T71" fmla="*/ 27 h 76"/>
                  <a:gd name="T72" fmla="*/ 15 w 73"/>
                  <a:gd name="T73" fmla="*/ 21 h 76"/>
                  <a:gd name="T74" fmla="*/ 17 w 73"/>
                  <a:gd name="T75" fmla="*/ 15 h 76"/>
                  <a:gd name="T76" fmla="*/ 21 w 73"/>
                  <a:gd name="T77" fmla="*/ 10 h 76"/>
                  <a:gd name="T78" fmla="*/ 26 w 73"/>
                  <a:gd name="T79" fmla="*/ 7 h 76"/>
                  <a:gd name="T80" fmla="*/ 31 w 73"/>
                  <a:gd name="T81" fmla="*/ 5 h 76"/>
                  <a:gd name="T82" fmla="*/ 36 w 73"/>
                  <a:gd name="T83" fmla="*/ 4 h 76"/>
                  <a:gd name="T84" fmla="*/ 42 w 73"/>
                  <a:gd name="T85" fmla="*/ 5 h 76"/>
                  <a:gd name="T86" fmla="*/ 47 w 73"/>
                  <a:gd name="T87" fmla="*/ 7 h 76"/>
                  <a:gd name="T88" fmla="*/ 51 w 73"/>
                  <a:gd name="T89" fmla="*/ 10 h 76"/>
                  <a:gd name="T90" fmla="*/ 55 w 73"/>
                  <a:gd name="T91" fmla="*/ 15 h 76"/>
                  <a:gd name="T92" fmla="*/ 57 w 73"/>
                  <a:gd name="T93" fmla="*/ 20 h 76"/>
                  <a:gd name="T94" fmla="*/ 59 w 73"/>
                  <a:gd name="T95" fmla="*/ 27 h 76"/>
                  <a:gd name="T96" fmla="*/ 59 w 73"/>
                  <a:gd name="T97" fmla="*/ 32 h 76"/>
                  <a:gd name="T98" fmla="*/ 59 w 73"/>
                  <a:gd name="T99" fmla="*/ 38 h 76"/>
                  <a:gd name="T100" fmla="*/ 59 w 73"/>
                  <a:gd name="T101" fmla="*/ 43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7"/>
                    </a:lnTo>
                    <a:lnTo>
                      <a:pt x="62" y="12"/>
                    </a:lnTo>
                    <a:lnTo>
                      <a:pt x="57" y="7"/>
                    </a:lnTo>
                    <a:lnTo>
                      <a:pt x="51" y="3"/>
                    </a:lnTo>
                    <a:lnTo>
                      <a:pt x="44" y="1"/>
                    </a:lnTo>
                    <a:lnTo>
                      <a:pt x="36" y="0"/>
                    </a:lnTo>
                    <a:lnTo>
                      <a:pt x="29" y="1"/>
                    </a:lnTo>
                    <a:lnTo>
                      <a:pt x="22" y="3"/>
                    </a:lnTo>
                    <a:lnTo>
                      <a:pt x="16" y="7"/>
                    </a:lnTo>
                    <a:lnTo>
                      <a:pt x="10" y="12"/>
                    </a:lnTo>
                    <a:lnTo>
                      <a:pt x="6" y="18"/>
                    </a:lnTo>
                    <a:lnTo>
                      <a:pt x="3" y="24"/>
                    </a:lnTo>
                    <a:lnTo>
                      <a:pt x="0" y="31"/>
                    </a:lnTo>
                    <a:lnTo>
                      <a:pt x="0" y="39"/>
                    </a:lnTo>
                    <a:lnTo>
                      <a:pt x="3" y="54"/>
                    </a:lnTo>
                    <a:lnTo>
                      <a:pt x="11" y="66"/>
                    </a:lnTo>
                    <a:lnTo>
                      <a:pt x="22" y="73"/>
                    </a:lnTo>
                    <a:lnTo>
                      <a:pt x="36" y="76"/>
                    </a:lnTo>
                    <a:lnTo>
                      <a:pt x="50" y="73"/>
                    </a:lnTo>
                    <a:lnTo>
                      <a:pt x="62" y="66"/>
                    </a:lnTo>
                    <a:lnTo>
                      <a:pt x="70" y="54"/>
                    </a:lnTo>
                    <a:lnTo>
                      <a:pt x="73" y="39"/>
                    </a:lnTo>
                    <a:close/>
                    <a:moveTo>
                      <a:pt x="36" y="72"/>
                    </a:moveTo>
                    <a:lnTo>
                      <a:pt x="31" y="71"/>
                    </a:lnTo>
                    <a:lnTo>
                      <a:pt x="26" y="69"/>
                    </a:lnTo>
                    <a:lnTo>
                      <a:pt x="21" y="66"/>
                    </a:lnTo>
                    <a:lnTo>
                      <a:pt x="18" y="61"/>
                    </a:lnTo>
                    <a:lnTo>
                      <a:pt x="15" y="55"/>
                    </a:lnTo>
                    <a:lnTo>
                      <a:pt x="14" y="49"/>
                    </a:lnTo>
                    <a:lnTo>
                      <a:pt x="13" y="43"/>
                    </a:lnTo>
                    <a:lnTo>
                      <a:pt x="13" y="38"/>
                    </a:lnTo>
                    <a:lnTo>
                      <a:pt x="13" y="32"/>
                    </a:lnTo>
                    <a:lnTo>
                      <a:pt x="14" y="27"/>
                    </a:lnTo>
                    <a:lnTo>
                      <a:pt x="15" y="21"/>
                    </a:lnTo>
                    <a:lnTo>
                      <a:pt x="17" y="15"/>
                    </a:lnTo>
                    <a:lnTo>
                      <a:pt x="21" y="10"/>
                    </a:lnTo>
                    <a:lnTo>
                      <a:pt x="26" y="7"/>
                    </a:lnTo>
                    <a:lnTo>
                      <a:pt x="31" y="5"/>
                    </a:lnTo>
                    <a:lnTo>
                      <a:pt x="36" y="4"/>
                    </a:lnTo>
                    <a:lnTo>
                      <a:pt x="42" y="5"/>
                    </a:lnTo>
                    <a:lnTo>
                      <a:pt x="47" y="7"/>
                    </a:lnTo>
                    <a:lnTo>
                      <a:pt x="51" y="10"/>
                    </a:lnTo>
                    <a:lnTo>
                      <a:pt x="55" y="15"/>
                    </a:lnTo>
                    <a:lnTo>
                      <a:pt x="57" y="20"/>
                    </a:lnTo>
                    <a:lnTo>
                      <a:pt x="59" y="27"/>
                    </a:lnTo>
                    <a:lnTo>
                      <a:pt x="59" y="32"/>
                    </a:lnTo>
                    <a:lnTo>
                      <a:pt x="59" y="38"/>
                    </a:lnTo>
                    <a:lnTo>
                      <a:pt x="59" y="43"/>
                    </a:lnTo>
                    <a:lnTo>
                      <a:pt x="59" y="48"/>
                    </a:lnTo>
                    <a:lnTo>
                      <a:pt x="58" y="54"/>
                    </a:lnTo>
                    <a:lnTo>
                      <a:pt x="56" y="60"/>
                    </a:lnTo>
                    <a:lnTo>
                      <a:pt x="52" y="65"/>
                    </a:lnTo>
                    <a:lnTo>
                      <a:pt x="48" y="69"/>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56" name="Freeform 2053"/>
              <p:cNvSpPr>
                <a:spLocks noChangeAspect="1"/>
              </p:cNvSpPr>
              <p:nvPr/>
            </p:nvSpPr>
            <p:spPr bwMode="auto">
              <a:xfrm>
                <a:off x="3532" y="1094"/>
                <a:ext cx="56" cy="73"/>
              </a:xfrm>
              <a:custGeom>
                <a:avLst/>
                <a:gdLst>
                  <a:gd name="T0" fmla="*/ 23 w 56"/>
                  <a:gd name="T1" fmla="*/ 19 h 73"/>
                  <a:gd name="T2" fmla="*/ 23 w 56"/>
                  <a:gd name="T3" fmla="*/ 0 h 73"/>
                  <a:gd name="T4" fmla="*/ 0 w 56"/>
                  <a:gd name="T5" fmla="*/ 2 h 73"/>
                  <a:gd name="T6" fmla="*/ 0 w 56"/>
                  <a:gd name="T7" fmla="*/ 7 h 73"/>
                  <a:gd name="T8" fmla="*/ 4 w 56"/>
                  <a:gd name="T9" fmla="*/ 7 h 73"/>
                  <a:gd name="T10" fmla="*/ 7 w 56"/>
                  <a:gd name="T11" fmla="*/ 8 h 73"/>
                  <a:gd name="T12" fmla="*/ 10 w 56"/>
                  <a:gd name="T13" fmla="*/ 8 h 73"/>
                  <a:gd name="T14" fmla="*/ 11 w 56"/>
                  <a:gd name="T15" fmla="*/ 9 h 73"/>
                  <a:gd name="T16" fmla="*/ 12 w 56"/>
                  <a:gd name="T17" fmla="*/ 10 h 73"/>
                  <a:gd name="T18" fmla="*/ 13 w 56"/>
                  <a:gd name="T19" fmla="*/ 12 h 73"/>
                  <a:gd name="T20" fmla="*/ 13 w 56"/>
                  <a:gd name="T21" fmla="*/ 14 h 73"/>
                  <a:gd name="T22" fmla="*/ 13 w 56"/>
                  <a:gd name="T23" fmla="*/ 17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1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7 h 73"/>
                  <a:gd name="T64" fmla="*/ 44 w 56"/>
                  <a:gd name="T65" fmla="*/ 4 h 73"/>
                  <a:gd name="T66" fmla="*/ 46 w 56"/>
                  <a:gd name="T67" fmla="*/ 4 h 73"/>
                  <a:gd name="T68" fmla="*/ 45 w 56"/>
                  <a:gd name="T69" fmla="*/ 5 h 73"/>
                  <a:gd name="T70" fmla="*/ 43 w 56"/>
                  <a:gd name="T71" fmla="*/ 6 h 73"/>
                  <a:gd name="T72" fmla="*/ 42 w 56"/>
                  <a:gd name="T73" fmla="*/ 8 h 73"/>
                  <a:gd name="T74" fmla="*/ 42 w 56"/>
                  <a:gd name="T75" fmla="*/ 11 h 73"/>
                  <a:gd name="T76" fmla="*/ 42 w 56"/>
                  <a:gd name="T77" fmla="*/ 14 h 73"/>
                  <a:gd name="T78" fmla="*/ 44 w 56"/>
                  <a:gd name="T79" fmla="*/ 16 h 73"/>
                  <a:gd name="T80" fmla="*/ 46 w 56"/>
                  <a:gd name="T81" fmla="*/ 17 h 73"/>
                  <a:gd name="T82" fmla="*/ 49 w 56"/>
                  <a:gd name="T83" fmla="*/ 18 h 73"/>
                  <a:gd name="T84" fmla="*/ 51 w 56"/>
                  <a:gd name="T85" fmla="*/ 17 h 73"/>
                  <a:gd name="T86" fmla="*/ 53 w 56"/>
                  <a:gd name="T87" fmla="*/ 16 h 73"/>
                  <a:gd name="T88" fmla="*/ 55 w 56"/>
                  <a:gd name="T89" fmla="*/ 14 h 73"/>
                  <a:gd name="T90" fmla="*/ 56 w 56"/>
                  <a:gd name="T91" fmla="*/ 10 h 73"/>
                  <a:gd name="T92" fmla="*/ 55 w 56"/>
                  <a:gd name="T93" fmla="*/ 7 h 73"/>
                  <a:gd name="T94" fmla="*/ 52 w 56"/>
                  <a:gd name="T95" fmla="*/ 3 h 73"/>
                  <a:gd name="T96" fmla="*/ 49 w 56"/>
                  <a:gd name="T97" fmla="*/ 1 h 73"/>
                  <a:gd name="T98" fmla="*/ 44 w 56"/>
                  <a:gd name="T99" fmla="*/ 0 h 73"/>
                  <a:gd name="T100" fmla="*/ 39 w 56"/>
                  <a:gd name="T101" fmla="*/ 1 h 73"/>
                  <a:gd name="T102" fmla="*/ 36 w 56"/>
                  <a:gd name="T103" fmla="*/ 2 h 73"/>
                  <a:gd name="T104" fmla="*/ 33 w 56"/>
                  <a:gd name="T105" fmla="*/ 4 h 73"/>
                  <a:gd name="T106" fmla="*/ 30 w 56"/>
                  <a:gd name="T107" fmla="*/ 7 h 73"/>
                  <a:gd name="T108" fmla="*/ 28 w 56"/>
                  <a:gd name="T109" fmla="*/ 10 h 73"/>
                  <a:gd name="T110" fmla="*/ 26 w 56"/>
                  <a:gd name="T111" fmla="*/ 13 h 73"/>
                  <a:gd name="T112" fmla="*/ 24 w 56"/>
                  <a:gd name="T113" fmla="*/ 16 h 73"/>
                  <a:gd name="T114" fmla="*/ 23 w 56"/>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9"/>
                    </a:moveTo>
                    <a:lnTo>
                      <a:pt x="23" y="0"/>
                    </a:lnTo>
                    <a:lnTo>
                      <a:pt x="0" y="2"/>
                    </a:lnTo>
                    <a:lnTo>
                      <a:pt x="0" y="7"/>
                    </a:lnTo>
                    <a:lnTo>
                      <a:pt x="4" y="7"/>
                    </a:lnTo>
                    <a:lnTo>
                      <a:pt x="7" y="8"/>
                    </a:lnTo>
                    <a:lnTo>
                      <a:pt x="10" y="8"/>
                    </a:lnTo>
                    <a:lnTo>
                      <a:pt x="11" y="9"/>
                    </a:lnTo>
                    <a:lnTo>
                      <a:pt x="12" y="10"/>
                    </a:lnTo>
                    <a:lnTo>
                      <a:pt x="13" y="12"/>
                    </a:lnTo>
                    <a:lnTo>
                      <a:pt x="13" y="14"/>
                    </a:lnTo>
                    <a:lnTo>
                      <a:pt x="13" y="17"/>
                    </a:lnTo>
                    <a:lnTo>
                      <a:pt x="13" y="61"/>
                    </a:lnTo>
                    <a:lnTo>
                      <a:pt x="13" y="65"/>
                    </a:lnTo>
                    <a:lnTo>
                      <a:pt x="11" y="67"/>
                    </a:lnTo>
                    <a:lnTo>
                      <a:pt x="7" y="68"/>
                    </a:lnTo>
                    <a:lnTo>
                      <a:pt x="0" y="68"/>
                    </a:lnTo>
                    <a:lnTo>
                      <a:pt x="0" y="73"/>
                    </a:lnTo>
                    <a:lnTo>
                      <a:pt x="11" y="73"/>
                    </a:lnTo>
                    <a:lnTo>
                      <a:pt x="19" y="73"/>
                    </a:lnTo>
                    <a:lnTo>
                      <a:pt x="30" y="73"/>
                    </a:lnTo>
                    <a:lnTo>
                      <a:pt x="40" y="73"/>
                    </a:lnTo>
                    <a:lnTo>
                      <a:pt x="40" y="68"/>
                    </a:lnTo>
                    <a:lnTo>
                      <a:pt x="37" y="68"/>
                    </a:lnTo>
                    <a:lnTo>
                      <a:pt x="30" y="68"/>
                    </a:lnTo>
                    <a:lnTo>
                      <a:pt x="26" y="67"/>
                    </a:lnTo>
                    <a:lnTo>
                      <a:pt x="24" y="64"/>
                    </a:lnTo>
                    <a:lnTo>
                      <a:pt x="24" y="60"/>
                    </a:lnTo>
                    <a:lnTo>
                      <a:pt x="24" y="35"/>
                    </a:lnTo>
                    <a:lnTo>
                      <a:pt x="25" y="23"/>
                    </a:lnTo>
                    <a:lnTo>
                      <a:pt x="29" y="13"/>
                    </a:lnTo>
                    <a:lnTo>
                      <a:pt x="35" y="7"/>
                    </a:lnTo>
                    <a:lnTo>
                      <a:pt x="44" y="4"/>
                    </a:lnTo>
                    <a:lnTo>
                      <a:pt x="46" y="4"/>
                    </a:lnTo>
                    <a:lnTo>
                      <a:pt x="45" y="5"/>
                    </a:lnTo>
                    <a:lnTo>
                      <a:pt x="43" y="6"/>
                    </a:lnTo>
                    <a:lnTo>
                      <a:pt x="42" y="8"/>
                    </a:lnTo>
                    <a:lnTo>
                      <a:pt x="42" y="11"/>
                    </a:lnTo>
                    <a:lnTo>
                      <a:pt x="42" y="14"/>
                    </a:lnTo>
                    <a:lnTo>
                      <a:pt x="44" y="16"/>
                    </a:lnTo>
                    <a:lnTo>
                      <a:pt x="46" y="17"/>
                    </a:lnTo>
                    <a:lnTo>
                      <a:pt x="49" y="18"/>
                    </a:lnTo>
                    <a:lnTo>
                      <a:pt x="51" y="17"/>
                    </a:lnTo>
                    <a:lnTo>
                      <a:pt x="53" y="16"/>
                    </a:lnTo>
                    <a:lnTo>
                      <a:pt x="55" y="14"/>
                    </a:lnTo>
                    <a:lnTo>
                      <a:pt x="56" y="10"/>
                    </a:lnTo>
                    <a:lnTo>
                      <a:pt x="55" y="7"/>
                    </a:lnTo>
                    <a:lnTo>
                      <a:pt x="52" y="3"/>
                    </a:lnTo>
                    <a:lnTo>
                      <a:pt x="49" y="1"/>
                    </a:lnTo>
                    <a:lnTo>
                      <a:pt x="44" y="0"/>
                    </a:lnTo>
                    <a:lnTo>
                      <a:pt x="39" y="1"/>
                    </a:lnTo>
                    <a:lnTo>
                      <a:pt x="36" y="2"/>
                    </a:lnTo>
                    <a:lnTo>
                      <a:pt x="33" y="4"/>
                    </a:lnTo>
                    <a:lnTo>
                      <a:pt x="30" y="7"/>
                    </a:lnTo>
                    <a:lnTo>
                      <a:pt x="28" y="10"/>
                    </a:lnTo>
                    <a:lnTo>
                      <a:pt x="26" y="13"/>
                    </a:lnTo>
                    <a:lnTo>
                      <a:pt x="24" y="16"/>
                    </a:lnTo>
                    <a:lnTo>
                      <a:pt x="23"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57" name="Freeform 2054"/>
              <p:cNvSpPr>
                <a:spLocks noChangeAspect="1"/>
              </p:cNvSpPr>
              <p:nvPr/>
            </p:nvSpPr>
            <p:spPr bwMode="auto">
              <a:xfrm>
                <a:off x="3598" y="1093"/>
                <a:ext cx="54" cy="76"/>
              </a:xfrm>
              <a:custGeom>
                <a:avLst/>
                <a:gdLst>
                  <a:gd name="T0" fmla="*/ 31 w 54"/>
                  <a:gd name="T1" fmla="*/ 43 h 76"/>
                  <a:gd name="T2" fmla="*/ 36 w 54"/>
                  <a:gd name="T3" fmla="*/ 44 h 76"/>
                  <a:gd name="T4" fmla="*/ 42 w 54"/>
                  <a:gd name="T5" fmla="*/ 48 h 76"/>
                  <a:gd name="T6" fmla="*/ 45 w 54"/>
                  <a:gd name="T7" fmla="*/ 54 h 76"/>
                  <a:gd name="T8" fmla="*/ 45 w 54"/>
                  <a:gd name="T9" fmla="*/ 63 h 76"/>
                  <a:gd name="T10" fmla="*/ 36 w 54"/>
                  <a:gd name="T11" fmla="*/ 71 h 76"/>
                  <a:gd name="T12" fmla="*/ 23 w 54"/>
                  <a:gd name="T13" fmla="*/ 72 h 76"/>
                  <a:gd name="T14" fmla="*/ 15 w 54"/>
                  <a:gd name="T15" fmla="*/ 69 h 76"/>
                  <a:gd name="T16" fmla="*/ 9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6 w 54"/>
                  <a:gd name="T63" fmla="*/ 3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5" y="54"/>
                    </a:lnTo>
                    <a:lnTo>
                      <a:pt x="46" y="58"/>
                    </a:lnTo>
                    <a:lnTo>
                      <a:pt x="45" y="63"/>
                    </a:lnTo>
                    <a:lnTo>
                      <a:pt x="42" y="68"/>
                    </a:lnTo>
                    <a:lnTo>
                      <a:pt x="36" y="71"/>
                    </a:lnTo>
                    <a:lnTo>
                      <a:pt x="27" y="73"/>
                    </a:lnTo>
                    <a:lnTo>
                      <a:pt x="23" y="72"/>
                    </a:lnTo>
                    <a:lnTo>
                      <a:pt x="18" y="71"/>
                    </a:lnTo>
                    <a:lnTo>
                      <a:pt x="15" y="69"/>
                    </a:lnTo>
                    <a:lnTo>
                      <a:pt x="12" y="66"/>
                    </a:lnTo>
                    <a:lnTo>
                      <a:pt x="9" y="63"/>
                    </a:lnTo>
                    <a:lnTo>
                      <a:pt x="7" y="59"/>
                    </a:lnTo>
                    <a:lnTo>
                      <a:pt x="6" y="54"/>
                    </a:lnTo>
                    <a:lnTo>
                      <a:pt x="4"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8" y="71"/>
                    </a:lnTo>
                    <a:lnTo>
                      <a:pt x="9" y="69"/>
                    </a:lnTo>
                    <a:lnTo>
                      <a:pt x="15" y="73"/>
                    </a:lnTo>
                    <a:lnTo>
                      <a:pt x="20" y="75"/>
                    </a:lnTo>
                    <a:lnTo>
                      <a:pt x="24" y="76"/>
                    </a:lnTo>
                    <a:lnTo>
                      <a:pt x="27" y="76"/>
                    </a:lnTo>
                    <a:lnTo>
                      <a:pt x="40" y="74"/>
                    </a:lnTo>
                    <a:lnTo>
                      <a:pt x="48" y="69"/>
                    </a:lnTo>
                    <a:lnTo>
                      <a:pt x="53"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8"/>
                    </a:lnTo>
                    <a:lnTo>
                      <a:pt x="18" y="5"/>
                    </a:lnTo>
                    <a:lnTo>
                      <a:pt x="26" y="3"/>
                    </a:lnTo>
                    <a:lnTo>
                      <a:pt x="32" y="4"/>
                    </a:lnTo>
                    <a:lnTo>
                      <a:pt x="37" y="6"/>
                    </a:lnTo>
                    <a:lnTo>
                      <a:pt x="40" y="8"/>
                    </a:lnTo>
                    <a:lnTo>
                      <a:pt x="43" y="12"/>
                    </a:lnTo>
                    <a:lnTo>
                      <a:pt x="44" y="15"/>
                    </a:lnTo>
                    <a:lnTo>
                      <a:pt x="45"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6" y="0"/>
                    </a:lnTo>
                    <a:lnTo>
                      <a:pt x="14" y="2"/>
                    </a:lnTo>
                    <a:lnTo>
                      <a:pt x="6" y="7"/>
                    </a:lnTo>
                    <a:lnTo>
                      <a:pt x="1" y="14"/>
                    </a:lnTo>
                    <a:lnTo>
                      <a:pt x="0" y="21"/>
                    </a:lnTo>
                    <a:lnTo>
                      <a:pt x="2" y="29"/>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58" name="Freeform 2055"/>
              <p:cNvSpPr>
                <a:spLocks noChangeAspect="1"/>
              </p:cNvSpPr>
              <p:nvPr/>
            </p:nvSpPr>
            <p:spPr bwMode="auto">
              <a:xfrm>
                <a:off x="3672" y="1150"/>
                <a:ext cx="19" cy="49"/>
              </a:xfrm>
              <a:custGeom>
                <a:avLst/>
                <a:gdLst>
                  <a:gd name="T0" fmla="*/ 19 w 19"/>
                  <a:gd name="T1" fmla="*/ 17 h 49"/>
                  <a:gd name="T2" fmla="*/ 19 w 19"/>
                  <a:gd name="T3" fmla="*/ 10 h 49"/>
                  <a:gd name="T4" fmla="*/ 17 w 19"/>
                  <a:gd name="T5" fmla="*/ 5 h 49"/>
                  <a:gd name="T6" fmla="*/ 13 w 19"/>
                  <a:gd name="T7" fmla="*/ 1 h 49"/>
                  <a:gd name="T8" fmla="*/ 9 w 19"/>
                  <a:gd name="T9" fmla="*/ 0 h 49"/>
                  <a:gd name="T10" fmla="*/ 5 w 19"/>
                  <a:gd name="T11" fmla="*/ 1 h 49"/>
                  <a:gd name="T12" fmla="*/ 2 w 19"/>
                  <a:gd name="T13" fmla="*/ 3 h 49"/>
                  <a:gd name="T14" fmla="*/ 1 w 19"/>
                  <a:gd name="T15" fmla="*/ 5 h 49"/>
                  <a:gd name="T16" fmla="*/ 0 w 19"/>
                  <a:gd name="T17" fmla="*/ 9 h 49"/>
                  <a:gd name="T18" fmla="*/ 0 w 19"/>
                  <a:gd name="T19" fmla="*/ 12 h 49"/>
                  <a:gd name="T20" fmla="*/ 2 w 19"/>
                  <a:gd name="T21" fmla="*/ 15 h 49"/>
                  <a:gd name="T22" fmla="*/ 5 w 19"/>
                  <a:gd name="T23" fmla="*/ 17 h 49"/>
                  <a:gd name="T24" fmla="*/ 9 w 19"/>
                  <a:gd name="T25" fmla="*/ 17 h 49"/>
                  <a:gd name="T26" fmla="*/ 12 w 19"/>
                  <a:gd name="T27" fmla="*/ 17 h 49"/>
                  <a:gd name="T28" fmla="*/ 15 w 19"/>
                  <a:gd name="T29" fmla="*/ 15 h 49"/>
                  <a:gd name="T30" fmla="*/ 15 w 19"/>
                  <a:gd name="T31" fmla="*/ 15 h 49"/>
                  <a:gd name="T32" fmla="*/ 16 w 19"/>
                  <a:gd name="T33" fmla="*/ 15 h 49"/>
                  <a:gd name="T34" fmla="*/ 16 w 19"/>
                  <a:gd name="T35" fmla="*/ 17 h 49"/>
                  <a:gd name="T36" fmla="*/ 13 w 19"/>
                  <a:gd name="T37" fmla="*/ 32 h 49"/>
                  <a:gd name="T38" fmla="*/ 4 w 19"/>
                  <a:gd name="T39" fmla="*/ 46 h 49"/>
                  <a:gd name="T40" fmla="*/ 3 w 19"/>
                  <a:gd name="T41" fmla="*/ 47 h 49"/>
                  <a:gd name="T42" fmla="*/ 3 w 19"/>
                  <a:gd name="T43" fmla="*/ 47 h 49"/>
                  <a:gd name="T44" fmla="*/ 3 w 19"/>
                  <a:gd name="T45" fmla="*/ 49 h 49"/>
                  <a:gd name="T46" fmla="*/ 4 w 19"/>
                  <a:gd name="T47" fmla="*/ 49 h 49"/>
                  <a:gd name="T48" fmla="*/ 7 w 19"/>
                  <a:gd name="T49" fmla="*/ 47 h 49"/>
                  <a:gd name="T50" fmla="*/ 13 w 19"/>
                  <a:gd name="T51" fmla="*/ 40 h 49"/>
                  <a:gd name="T52" fmla="*/ 17 w 19"/>
                  <a:gd name="T53" fmla="*/ 30 h 49"/>
                  <a:gd name="T54" fmla="*/ 19 w 19"/>
                  <a:gd name="T5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49">
                    <a:moveTo>
                      <a:pt x="19" y="17"/>
                    </a:moveTo>
                    <a:lnTo>
                      <a:pt x="19" y="10"/>
                    </a:lnTo>
                    <a:lnTo>
                      <a:pt x="17" y="5"/>
                    </a:lnTo>
                    <a:lnTo>
                      <a:pt x="13" y="1"/>
                    </a:lnTo>
                    <a:lnTo>
                      <a:pt x="9" y="0"/>
                    </a:lnTo>
                    <a:lnTo>
                      <a:pt x="5" y="1"/>
                    </a:lnTo>
                    <a:lnTo>
                      <a:pt x="2" y="3"/>
                    </a:lnTo>
                    <a:lnTo>
                      <a:pt x="1" y="5"/>
                    </a:lnTo>
                    <a:lnTo>
                      <a:pt x="0" y="9"/>
                    </a:lnTo>
                    <a:lnTo>
                      <a:pt x="0" y="12"/>
                    </a:lnTo>
                    <a:lnTo>
                      <a:pt x="2" y="15"/>
                    </a:lnTo>
                    <a:lnTo>
                      <a:pt x="5" y="17"/>
                    </a:lnTo>
                    <a:lnTo>
                      <a:pt x="9" y="17"/>
                    </a:lnTo>
                    <a:lnTo>
                      <a:pt x="12" y="17"/>
                    </a:lnTo>
                    <a:lnTo>
                      <a:pt x="15" y="15"/>
                    </a:lnTo>
                    <a:lnTo>
                      <a:pt x="15" y="15"/>
                    </a:lnTo>
                    <a:lnTo>
                      <a:pt x="16" y="15"/>
                    </a:lnTo>
                    <a:lnTo>
                      <a:pt x="16" y="17"/>
                    </a:lnTo>
                    <a:lnTo>
                      <a:pt x="13" y="32"/>
                    </a:lnTo>
                    <a:lnTo>
                      <a:pt x="4" y="46"/>
                    </a:lnTo>
                    <a:lnTo>
                      <a:pt x="3" y="47"/>
                    </a:lnTo>
                    <a:lnTo>
                      <a:pt x="3" y="47"/>
                    </a:lnTo>
                    <a:lnTo>
                      <a:pt x="3" y="49"/>
                    </a:lnTo>
                    <a:lnTo>
                      <a:pt x="4" y="49"/>
                    </a:lnTo>
                    <a:lnTo>
                      <a:pt x="7" y="47"/>
                    </a:lnTo>
                    <a:lnTo>
                      <a:pt x="13" y="40"/>
                    </a:lnTo>
                    <a:lnTo>
                      <a:pt x="17" y="30"/>
                    </a:lnTo>
                    <a:lnTo>
                      <a:pt x="19"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59" name="Freeform 2056"/>
              <p:cNvSpPr>
                <a:spLocks noChangeAspect="1"/>
              </p:cNvSpPr>
              <p:nvPr/>
            </p:nvSpPr>
            <p:spPr bwMode="auto">
              <a:xfrm>
                <a:off x="3764" y="1093"/>
                <a:ext cx="54" cy="76"/>
              </a:xfrm>
              <a:custGeom>
                <a:avLst/>
                <a:gdLst>
                  <a:gd name="T0" fmla="*/ 31 w 54"/>
                  <a:gd name="T1" fmla="*/ 43 h 76"/>
                  <a:gd name="T2" fmla="*/ 36 w 54"/>
                  <a:gd name="T3" fmla="*/ 44 h 76"/>
                  <a:gd name="T4" fmla="*/ 42 w 54"/>
                  <a:gd name="T5" fmla="*/ 48 h 76"/>
                  <a:gd name="T6" fmla="*/ 46 w 54"/>
                  <a:gd name="T7" fmla="*/ 54 h 76"/>
                  <a:gd name="T8" fmla="*/ 45 w 54"/>
                  <a:gd name="T9" fmla="*/ 63 h 76"/>
                  <a:gd name="T10" fmla="*/ 36 w 54"/>
                  <a:gd name="T11" fmla="*/ 71 h 76"/>
                  <a:gd name="T12" fmla="*/ 23 w 54"/>
                  <a:gd name="T13" fmla="*/ 72 h 76"/>
                  <a:gd name="T14" fmla="*/ 15 w 54"/>
                  <a:gd name="T15" fmla="*/ 69 h 76"/>
                  <a:gd name="T16" fmla="*/ 9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6 w 54"/>
                  <a:gd name="T63" fmla="*/ 3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6" y="54"/>
                    </a:lnTo>
                    <a:lnTo>
                      <a:pt x="46" y="58"/>
                    </a:lnTo>
                    <a:lnTo>
                      <a:pt x="45" y="63"/>
                    </a:lnTo>
                    <a:lnTo>
                      <a:pt x="42" y="68"/>
                    </a:lnTo>
                    <a:lnTo>
                      <a:pt x="36" y="71"/>
                    </a:lnTo>
                    <a:lnTo>
                      <a:pt x="27" y="73"/>
                    </a:lnTo>
                    <a:lnTo>
                      <a:pt x="23" y="72"/>
                    </a:lnTo>
                    <a:lnTo>
                      <a:pt x="18" y="71"/>
                    </a:lnTo>
                    <a:lnTo>
                      <a:pt x="15" y="69"/>
                    </a:lnTo>
                    <a:lnTo>
                      <a:pt x="12" y="66"/>
                    </a:lnTo>
                    <a:lnTo>
                      <a:pt x="9" y="63"/>
                    </a:lnTo>
                    <a:lnTo>
                      <a:pt x="7" y="59"/>
                    </a:lnTo>
                    <a:lnTo>
                      <a:pt x="6" y="54"/>
                    </a:lnTo>
                    <a:lnTo>
                      <a:pt x="5"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8" y="71"/>
                    </a:lnTo>
                    <a:lnTo>
                      <a:pt x="9" y="69"/>
                    </a:lnTo>
                    <a:lnTo>
                      <a:pt x="15" y="73"/>
                    </a:lnTo>
                    <a:lnTo>
                      <a:pt x="20" y="75"/>
                    </a:lnTo>
                    <a:lnTo>
                      <a:pt x="24" y="76"/>
                    </a:lnTo>
                    <a:lnTo>
                      <a:pt x="27" y="76"/>
                    </a:lnTo>
                    <a:lnTo>
                      <a:pt x="40" y="74"/>
                    </a:lnTo>
                    <a:lnTo>
                      <a:pt x="48" y="69"/>
                    </a:lnTo>
                    <a:lnTo>
                      <a:pt x="53"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8"/>
                    </a:lnTo>
                    <a:lnTo>
                      <a:pt x="18" y="5"/>
                    </a:lnTo>
                    <a:lnTo>
                      <a:pt x="26" y="3"/>
                    </a:lnTo>
                    <a:lnTo>
                      <a:pt x="32" y="4"/>
                    </a:lnTo>
                    <a:lnTo>
                      <a:pt x="37" y="6"/>
                    </a:lnTo>
                    <a:lnTo>
                      <a:pt x="40" y="8"/>
                    </a:lnTo>
                    <a:lnTo>
                      <a:pt x="43" y="12"/>
                    </a:lnTo>
                    <a:lnTo>
                      <a:pt x="44" y="15"/>
                    </a:lnTo>
                    <a:lnTo>
                      <a:pt x="45"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6" y="0"/>
                    </a:lnTo>
                    <a:lnTo>
                      <a:pt x="14" y="2"/>
                    </a:lnTo>
                    <a:lnTo>
                      <a:pt x="6" y="7"/>
                    </a:lnTo>
                    <a:lnTo>
                      <a:pt x="1" y="14"/>
                    </a:lnTo>
                    <a:lnTo>
                      <a:pt x="0" y="21"/>
                    </a:lnTo>
                    <a:lnTo>
                      <a:pt x="2" y="29"/>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60" name="Freeform 2057"/>
              <p:cNvSpPr>
                <a:spLocks noChangeAspect="1" noEditPoints="1"/>
              </p:cNvSpPr>
              <p:nvPr/>
            </p:nvSpPr>
            <p:spPr bwMode="auto">
              <a:xfrm>
                <a:off x="3828" y="1094"/>
                <a:ext cx="82" cy="105"/>
              </a:xfrm>
              <a:custGeom>
                <a:avLst/>
                <a:gdLst>
                  <a:gd name="T0" fmla="*/ 24 w 82"/>
                  <a:gd name="T1" fmla="*/ 0 h 105"/>
                  <a:gd name="T2" fmla="*/ 0 w 82"/>
                  <a:gd name="T3" fmla="*/ 7 h 105"/>
                  <a:gd name="T4" fmla="*/ 11 w 82"/>
                  <a:gd name="T5" fmla="*/ 9 h 105"/>
                  <a:gd name="T6" fmla="*/ 13 w 82"/>
                  <a:gd name="T7" fmla="*/ 16 h 105"/>
                  <a:gd name="T8" fmla="*/ 13 w 82"/>
                  <a:gd name="T9" fmla="*/ 97 h 105"/>
                  <a:gd name="T10" fmla="*/ 7 w 82"/>
                  <a:gd name="T11" fmla="*/ 100 h 105"/>
                  <a:gd name="T12" fmla="*/ 0 w 82"/>
                  <a:gd name="T13" fmla="*/ 105 h 105"/>
                  <a:gd name="T14" fmla="*/ 10 w 82"/>
                  <a:gd name="T15" fmla="*/ 105 h 105"/>
                  <a:gd name="T16" fmla="*/ 19 w 82"/>
                  <a:gd name="T17" fmla="*/ 105 h 105"/>
                  <a:gd name="T18" fmla="*/ 28 w 82"/>
                  <a:gd name="T19" fmla="*/ 105 h 105"/>
                  <a:gd name="T20" fmla="*/ 38 w 82"/>
                  <a:gd name="T21" fmla="*/ 105 h 105"/>
                  <a:gd name="T22" fmla="*/ 31 w 82"/>
                  <a:gd name="T23" fmla="*/ 100 h 105"/>
                  <a:gd name="T24" fmla="*/ 25 w 82"/>
                  <a:gd name="T25" fmla="*/ 97 h 105"/>
                  <a:gd name="T26" fmla="*/ 25 w 82"/>
                  <a:gd name="T27" fmla="*/ 65 h 105"/>
                  <a:gd name="T28" fmla="*/ 26 w 82"/>
                  <a:gd name="T29" fmla="*/ 67 h 105"/>
                  <a:gd name="T30" fmla="*/ 37 w 82"/>
                  <a:gd name="T31" fmla="*/ 74 h 105"/>
                  <a:gd name="T32" fmla="*/ 59 w 82"/>
                  <a:gd name="T33" fmla="*/ 72 h 105"/>
                  <a:gd name="T34" fmla="*/ 79 w 82"/>
                  <a:gd name="T35" fmla="*/ 53 h 105"/>
                  <a:gd name="T36" fmla="*/ 79 w 82"/>
                  <a:gd name="T37" fmla="*/ 23 h 105"/>
                  <a:gd name="T38" fmla="*/ 61 w 82"/>
                  <a:gd name="T39" fmla="*/ 3 h 105"/>
                  <a:gd name="T40" fmla="*/ 39 w 82"/>
                  <a:gd name="T41" fmla="*/ 2 h 105"/>
                  <a:gd name="T42" fmla="*/ 27 w 82"/>
                  <a:gd name="T43" fmla="*/ 8 h 105"/>
                  <a:gd name="T44" fmla="*/ 25 w 82"/>
                  <a:gd name="T45" fmla="*/ 55 h 105"/>
                  <a:gd name="T46" fmla="*/ 29 w 82"/>
                  <a:gd name="T47" fmla="*/ 12 h 105"/>
                  <a:gd name="T48" fmla="*/ 40 w 82"/>
                  <a:gd name="T49" fmla="*/ 5 h 105"/>
                  <a:gd name="T50" fmla="*/ 55 w 82"/>
                  <a:gd name="T51" fmla="*/ 7 h 105"/>
                  <a:gd name="T52" fmla="*/ 66 w 82"/>
                  <a:gd name="T53" fmla="*/ 25 h 105"/>
                  <a:gd name="T54" fmla="*/ 66 w 82"/>
                  <a:gd name="T55" fmla="*/ 51 h 105"/>
                  <a:gd name="T56" fmla="*/ 53 w 82"/>
                  <a:gd name="T57" fmla="*/ 69 h 105"/>
                  <a:gd name="T58" fmla="*/ 40 w 82"/>
                  <a:gd name="T59" fmla="*/ 71 h 105"/>
                  <a:gd name="T60" fmla="*/ 31 w 82"/>
                  <a:gd name="T61" fmla="*/ 66 h 105"/>
                  <a:gd name="T62" fmla="*/ 26 w 82"/>
                  <a:gd name="T63" fmla="*/ 59 h 105"/>
                  <a:gd name="T64" fmla="*/ 25 w 82"/>
                  <a:gd name="T65"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105">
                    <a:moveTo>
                      <a:pt x="24" y="11"/>
                    </a:moveTo>
                    <a:lnTo>
                      <a:pt x="24" y="0"/>
                    </a:lnTo>
                    <a:lnTo>
                      <a:pt x="0" y="2"/>
                    </a:lnTo>
                    <a:lnTo>
                      <a:pt x="0" y="7"/>
                    </a:lnTo>
                    <a:lnTo>
                      <a:pt x="7" y="8"/>
                    </a:lnTo>
                    <a:lnTo>
                      <a:pt x="11" y="9"/>
                    </a:lnTo>
                    <a:lnTo>
                      <a:pt x="13" y="11"/>
                    </a:lnTo>
                    <a:lnTo>
                      <a:pt x="13" y="16"/>
                    </a:lnTo>
                    <a:lnTo>
                      <a:pt x="13" y="93"/>
                    </a:lnTo>
                    <a:lnTo>
                      <a:pt x="13" y="97"/>
                    </a:lnTo>
                    <a:lnTo>
                      <a:pt x="11" y="99"/>
                    </a:lnTo>
                    <a:lnTo>
                      <a:pt x="7" y="100"/>
                    </a:lnTo>
                    <a:lnTo>
                      <a:pt x="0" y="100"/>
                    </a:lnTo>
                    <a:lnTo>
                      <a:pt x="0" y="105"/>
                    </a:lnTo>
                    <a:lnTo>
                      <a:pt x="5" y="105"/>
                    </a:lnTo>
                    <a:lnTo>
                      <a:pt x="10" y="105"/>
                    </a:lnTo>
                    <a:lnTo>
                      <a:pt x="15" y="105"/>
                    </a:lnTo>
                    <a:lnTo>
                      <a:pt x="19" y="105"/>
                    </a:lnTo>
                    <a:lnTo>
                      <a:pt x="23" y="105"/>
                    </a:lnTo>
                    <a:lnTo>
                      <a:pt x="28" y="105"/>
                    </a:lnTo>
                    <a:lnTo>
                      <a:pt x="33" y="105"/>
                    </a:lnTo>
                    <a:lnTo>
                      <a:pt x="38" y="105"/>
                    </a:lnTo>
                    <a:lnTo>
                      <a:pt x="38" y="100"/>
                    </a:lnTo>
                    <a:lnTo>
                      <a:pt x="31" y="100"/>
                    </a:lnTo>
                    <a:lnTo>
                      <a:pt x="27" y="99"/>
                    </a:lnTo>
                    <a:lnTo>
                      <a:pt x="25" y="97"/>
                    </a:lnTo>
                    <a:lnTo>
                      <a:pt x="25" y="93"/>
                    </a:lnTo>
                    <a:lnTo>
                      <a:pt x="25" y="65"/>
                    </a:lnTo>
                    <a:lnTo>
                      <a:pt x="25" y="64"/>
                    </a:lnTo>
                    <a:lnTo>
                      <a:pt x="26" y="67"/>
                    </a:lnTo>
                    <a:lnTo>
                      <a:pt x="31" y="70"/>
                    </a:lnTo>
                    <a:lnTo>
                      <a:pt x="37" y="74"/>
                    </a:lnTo>
                    <a:lnTo>
                      <a:pt x="45" y="75"/>
                    </a:lnTo>
                    <a:lnTo>
                      <a:pt x="59" y="72"/>
                    </a:lnTo>
                    <a:lnTo>
                      <a:pt x="71" y="64"/>
                    </a:lnTo>
                    <a:lnTo>
                      <a:pt x="79" y="53"/>
                    </a:lnTo>
                    <a:lnTo>
                      <a:pt x="82" y="38"/>
                    </a:lnTo>
                    <a:lnTo>
                      <a:pt x="79" y="23"/>
                    </a:lnTo>
                    <a:lnTo>
                      <a:pt x="72" y="11"/>
                    </a:lnTo>
                    <a:lnTo>
                      <a:pt x="61" y="3"/>
                    </a:lnTo>
                    <a:lnTo>
                      <a:pt x="47" y="0"/>
                    </a:lnTo>
                    <a:lnTo>
                      <a:pt x="39" y="2"/>
                    </a:lnTo>
                    <a:lnTo>
                      <a:pt x="32" y="4"/>
                    </a:lnTo>
                    <a:lnTo>
                      <a:pt x="27" y="8"/>
                    </a:lnTo>
                    <a:lnTo>
                      <a:pt x="24" y="11"/>
                    </a:lnTo>
                    <a:close/>
                    <a:moveTo>
                      <a:pt x="25" y="55"/>
                    </a:moveTo>
                    <a:lnTo>
                      <a:pt x="25" y="18"/>
                    </a:lnTo>
                    <a:lnTo>
                      <a:pt x="29" y="12"/>
                    </a:lnTo>
                    <a:lnTo>
                      <a:pt x="34" y="8"/>
                    </a:lnTo>
                    <a:lnTo>
                      <a:pt x="40" y="5"/>
                    </a:lnTo>
                    <a:lnTo>
                      <a:pt x="46" y="4"/>
                    </a:lnTo>
                    <a:lnTo>
                      <a:pt x="55" y="7"/>
                    </a:lnTo>
                    <a:lnTo>
                      <a:pt x="62" y="14"/>
                    </a:lnTo>
                    <a:lnTo>
                      <a:pt x="66" y="25"/>
                    </a:lnTo>
                    <a:lnTo>
                      <a:pt x="68" y="38"/>
                    </a:lnTo>
                    <a:lnTo>
                      <a:pt x="66" y="51"/>
                    </a:lnTo>
                    <a:lnTo>
                      <a:pt x="61" y="62"/>
                    </a:lnTo>
                    <a:lnTo>
                      <a:pt x="53" y="69"/>
                    </a:lnTo>
                    <a:lnTo>
                      <a:pt x="44" y="72"/>
                    </a:lnTo>
                    <a:lnTo>
                      <a:pt x="40" y="71"/>
                    </a:lnTo>
                    <a:lnTo>
                      <a:pt x="35" y="69"/>
                    </a:lnTo>
                    <a:lnTo>
                      <a:pt x="31" y="66"/>
                    </a:lnTo>
                    <a:lnTo>
                      <a:pt x="27" y="62"/>
                    </a:lnTo>
                    <a:lnTo>
                      <a:pt x="26" y="59"/>
                    </a:lnTo>
                    <a:lnTo>
                      <a:pt x="25" y="58"/>
                    </a:lnTo>
                    <a:lnTo>
                      <a:pt x="25" y="57"/>
                    </a:lnTo>
                    <a:lnTo>
                      <a:pt x="25"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61" name="Freeform 2058"/>
              <p:cNvSpPr>
                <a:spLocks noChangeAspect="1" noEditPoints="1"/>
              </p:cNvSpPr>
              <p:nvPr/>
            </p:nvSpPr>
            <p:spPr bwMode="auto">
              <a:xfrm>
                <a:off x="3923" y="1093"/>
                <a:ext cx="74" cy="76"/>
              </a:xfrm>
              <a:custGeom>
                <a:avLst/>
                <a:gdLst>
                  <a:gd name="T0" fmla="*/ 49 w 74"/>
                  <a:gd name="T1" fmla="*/ 67 h 76"/>
                  <a:gd name="T2" fmla="*/ 55 w 74"/>
                  <a:gd name="T3" fmla="*/ 74 h 76"/>
                  <a:gd name="T4" fmla="*/ 62 w 74"/>
                  <a:gd name="T5" fmla="*/ 75 h 76"/>
                  <a:gd name="T6" fmla="*/ 66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5 w 74"/>
                  <a:gd name="T27" fmla="*/ 14 h 76"/>
                  <a:gd name="T28" fmla="*/ 47 w 74"/>
                  <a:gd name="T29" fmla="*/ 5 h 76"/>
                  <a:gd name="T30" fmla="*/ 35 w 74"/>
                  <a:gd name="T31" fmla="*/ 1 h 76"/>
                  <a:gd name="T32" fmla="*/ 24 w 74"/>
                  <a:gd name="T33" fmla="*/ 1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3 h 76"/>
                  <a:gd name="T90" fmla="*/ 17 w 74"/>
                  <a:gd name="T91" fmla="*/ 69 h 76"/>
                  <a:gd name="T92" fmla="*/ 12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5" y="74"/>
                    </a:lnTo>
                    <a:lnTo>
                      <a:pt x="61" y="75"/>
                    </a:lnTo>
                    <a:lnTo>
                      <a:pt x="62" y="75"/>
                    </a:lnTo>
                    <a:lnTo>
                      <a:pt x="64" y="75"/>
                    </a:lnTo>
                    <a:lnTo>
                      <a:pt x="66" y="74"/>
                    </a:lnTo>
                    <a:lnTo>
                      <a:pt x="69" y="73"/>
                    </a:lnTo>
                    <a:lnTo>
                      <a:pt x="71" y="71"/>
                    </a:lnTo>
                    <a:lnTo>
                      <a:pt x="73" y="68"/>
                    </a:lnTo>
                    <a:lnTo>
                      <a:pt x="74" y="64"/>
                    </a:lnTo>
                    <a:lnTo>
                      <a:pt x="74" y="60"/>
                    </a:lnTo>
                    <a:lnTo>
                      <a:pt x="74" y="50"/>
                    </a:lnTo>
                    <a:lnTo>
                      <a:pt x="70" y="50"/>
                    </a:lnTo>
                    <a:lnTo>
                      <a:pt x="70" y="60"/>
                    </a:lnTo>
                    <a:lnTo>
                      <a:pt x="69" y="65"/>
                    </a:lnTo>
                    <a:lnTo>
                      <a:pt x="68" y="69"/>
                    </a:lnTo>
                    <a:lnTo>
                      <a:pt x="66" y="70"/>
                    </a:lnTo>
                    <a:lnTo>
                      <a:pt x="64" y="70"/>
                    </a:lnTo>
                    <a:lnTo>
                      <a:pt x="61" y="69"/>
                    </a:lnTo>
                    <a:lnTo>
                      <a:pt x="59" y="66"/>
                    </a:lnTo>
                    <a:lnTo>
                      <a:pt x="58" y="64"/>
                    </a:lnTo>
                    <a:lnTo>
                      <a:pt x="58" y="62"/>
                    </a:lnTo>
                    <a:lnTo>
                      <a:pt x="58" y="29"/>
                    </a:lnTo>
                    <a:lnTo>
                      <a:pt x="58" y="24"/>
                    </a:lnTo>
                    <a:lnTo>
                      <a:pt x="57" y="19"/>
                    </a:lnTo>
                    <a:lnTo>
                      <a:pt x="55" y="14"/>
                    </a:lnTo>
                    <a:lnTo>
                      <a:pt x="52" y="9"/>
                    </a:lnTo>
                    <a:lnTo>
                      <a:pt x="47" y="5"/>
                    </a:lnTo>
                    <a:lnTo>
                      <a:pt x="41" y="3"/>
                    </a:lnTo>
                    <a:lnTo>
                      <a:pt x="35" y="1"/>
                    </a:lnTo>
                    <a:lnTo>
                      <a:pt x="29" y="0"/>
                    </a:lnTo>
                    <a:lnTo>
                      <a:pt x="24" y="1"/>
                    </a:lnTo>
                    <a:lnTo>
                      <a:pt x="20" y="2"/>
                    </a:lnTo>
                    <a:lnTo>
                      <a:pt x="16" y="3"/>
                    </a:lnTo>
                    <a:lnTo>
                      <a:pt x="12" y="6"/>
                    </a:lnTo>
                    <a:lnTo>
                      <a:pt x="9" y="8"/>
                    </a:lnTo>
                    <a:lnTo>
                      <a:pt x="6" y="12"/>
                    </a:lnTo>
                    <a:lnTo>
                      <a:pt x="5" y="15"/>
                    </a:lnTo>
                    <a:lnTo>
                      <a:pt x="4" y="19"/>
                    </a:lnTo>
                    <a:lnTo>
                      <a:pt x="5" y="22"/>
                    </a:lnTo>
                    <a:lnTo>
                      <a:pt x="7" y="25"/>
                    </a:lnTo>
                    <a:lnTo>
                      <a:pt x="9" y="26"/>
                    </a:lnTo>
                    <a:lnTo>
                      <a:pt x="12" y="27"/>
                    </a:lnTo>
                    <a:lnTo>
                      <a:pt x="15" y="26"/>
                    </a:lnTo>
                    <a:lnTo>
                      <a:pt x="18" y="25"/>
                    </a:lnTo>
                    <a:lnTo>
                      <a:pt x="19" y="22"/>
                    </a:lnTo>
                    <a:lnTo>
                      <a:pt x="20" y="19"/>
                    </a:lnTo>
                    <a:lnTo>
                      <a:pt x="19"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8" y="42"/>
                    </a:lnTo>
                    <a:lnTo>
                      <a:pt x="3" y="47"/>
                    </a:lnTo>
                    <a:lnTo>
                      <a:pt x="0" y="53"/>
                    </a:lnTo>
                    <a:lnTo>
                      <a:pt x="0" y="59"/>
                    </a:lnTo>
                    <a:lnTo>
                      <a:pt x="2"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2" y="65"/>
                    </a:lnTo>
                    <a:lnTo>
                      <a:pt x="40" y="68"/>
                    </a:lnTo>
                    <a:lnTo>
                      <a:pt x="37" y="70"/>
                    </a:lnTo>
                    <a:lnTo>
                      <a:pt x="33" y="71"/>
                    </a:lnTo>
                    <a:lnTo>
                      <a:pt x="30" y="72"/>
                    </a:lnTo>
                    <a:lnTo>
                      <a:pt x="27" y="73"/>
                    </a:lnTo>
                    <a:lnTo>
                      <a:pt x="21" y="72"/>
                    </a:lnTo>
                    <a:lnTo>
                      <a:pt x="17" y="69"/>
                    </a:lnTo>
                    <a:lnTo>
                      <a:pt x="14" y="64"/>
                    </a:lnTo>
                    <a:lnTo>
                      <a:pt x="12"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62" name="Freeform 2059"/>
              <p:cNvSpPr>
                <a:spLocks noChangeAspect="1"/>
              </p:cNvSpPr>
              <p:nvPr/>
            </p:nvSpPr>
            <p:spPr bwMode="auto">
              <a:xfrm>
                <a:off x="4004" y="1094"/>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8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0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3" y="6"/>
                    </a:lnTo>
                    <a:lnTo>
                      <a:pt x="55" y="7"/>
                    </a:lnTo>
                    <a:lnTo>
                      <a:pt x="56" y="10"/>
                    </a:lnTo>
                    <a:lnTo>
                      <a:pt x="57" y="12"/>
                    </a:lnTo>
                    <a:lnTo>
                      <a:pt x="58" y="16"/>
                    </a:lnTo>
                    <a:lnTo>
                      <a:pt x="58" y="19"/>
                    </a:lnTo>
                    <a:lnTo>
                      <a:pt x="58" y="22"/>
                    </a:lnTo>
                    <a:lnTo>
                      <a:pt x="58"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4" y="7"/>
                    </a:lnTo>
                    <a:lnTo>
                      <a:pt x="7" y="8"/>
                    </a:lnTo>
                    <a:lnTo>
                      <a:pt x="9" y="8"/>
                    </a:lnTo>
                    <a:lnTo>
                      <a:pt x="10" y="9"/>
                    </a:lnTo>
                    <a:lnTo>
                      <a:pt x="12" y="10"/>
                    </a:lnTo>
                    <a:lnTo>
                      <a:pt x="12" y="12"/>
                    </a:lnTo>
                    <a:lnTo>
                      <a:pt x="12"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63" name="Freeform 2060"/>
              <p:cNvSpPr>
                <a:spLocks noChangeAspect="1"/>
              </p:cNvSpPr>
              <p:nvPr/>
            </p:nvSpPr>
            <p:spPr bwMode="auto">
              <a:xfrm>
                <a:off x="4096" y="1094"/>
                <a:ext cx="83" cy="73"/>
              </a:xfrm>
              <a:custGeom>
                <a:avLst/>
                <a:gdLst>
                  <a:gd name="T0" fmla="*/ 12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8 w 83"/>
                  <a:gd name="T33" fmla="*/ 61 h 73"/>
                  <a:gd name="T34" fmla="*/ 56 w 83"/>
                  <a:gd name="T35" fmla="*/ 67 h 73"/>
                  <a:gd name="T36" fmla="*/ 45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6 w 83"/>
                  <a:gd name="T69" fmla="*/ 8 h 73"/>
                  <a:gd name="T70" fmla="*/ 10 w 83"/>
                  <a:gd name="T71" fmla="*/ 9 h 73"/>
                  <a:gd name="T72" fmla="*/ 12 w 83"/>
                  <a:gd name="T73" fmla="*/ 12 h 73"/>
                  <a:gd name="T74" fmla="*/ 12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2" y="17"/>
                    </a:moveTo>
                    <a:lnTo>
                      <a:pt x="12" y="61"/>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2" y="6"/>
                    </a:lnTo>
                    <a:lnTo>
                      <a:pt x="55" y="7"/>
                    </a:lnTo>
                    <a:lnTo>
                      <a:pt x="56" y="10"/>
                    </a:lnTo>
                    <a:lnTo>
                      <a:pt x="57" y="12"/>
                    </a:lnTo>
                    <a:lnTo>
                      <a:pt x="58" y="16"/>
                    </a:lnTo>
                    <a:lnTo>
                      <a:pt x="58" y="19"/>
                    </a:lnTo>
                    <a:lnTo>
                      <a:pt x="58" y="22"/>
                    </a:lnTo>
                    <a:lnTo>
                      <a:pt x="58" y="61"/>
                    </a:lnTo>
                    <a:lnTo>
                      <a:pt x="58" y="65"/>
                    </a:lnTo>
                    <a:lnTo>
                      <a:pt x="56" y="67"/>
                    </a:lnTo>
                    <a:lnTo>
                      <a:pt x="52" y="68"/>
                    </a:lnTo>
                    <a:lnTo>
                      <a:pt x="45" y="68"/>
                    </a:lnTo>
                    <a:lnTo>
                      <a:pt x="45"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3" y="7"/>
                    </a:lnTo>
                    <a:lnTo>
                      <a:pt x="6" y="8"/>
                    </a:lnTo>
                    <a:lnTo>
                      <a:pt x="9" y="8"/>
                    </a:lnTo>
                    <a:lnTo>
                      <a:pt x="10" y="9"/>
                    </a:lnTo>
                    <a:lnTo>
                      <a:pt x="11" y="10"/>
                    </a:lnTo>
                    <a:lnTo>
                      <a:pt x="12" y="12"/>
                    </a:lnTo>
                    <a:lnTo>
                      <a:pt x="12" y="14"/>
                    </a:lnTo>
                    <a:lnTo>
                      <a:pt x="12"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64" name="Freeform 2061"/>
              <p:cNvSpPr>
                <a:spLocks noChangeAspect="1" noEditPoints="1"/>
              </p:cNvSpPr>
              <p:nvPr/>
            </p:nvSpPr>
            <p:spPr bwMode="auto">
              <a:xfrm>
                <a:off x="4187" y="1093"/>
                <a:ext cx="64" cy="76"/>
              </a:xfrm>
              <a:custGeom>
                <a:avLst/>
                <a:gdLst>
                  <a:gd name="T0" fmla="*/ 14 w 64"/>
                  <a:gd name="T1" fmla="*/ 33 h 76"/>
                  <a:gd name="T2" fmla="*/ 16 w 64"/>
                  <a:gd name="T3" fmla="*/ 18 h 76"/>
                  <a:gd name="T4" fmla="*/ 22 w 64"/>
                  <a:gd name="T5" fmla="*/ 9 h 76"/>
                  <a:gd name="T6" fmla="*/ 29 w 64"/>
                  <a:gd name="T7" fmla="*/ 5 h 76"/>
                  <a:gd name="T8" fmla="*/ 34 w 64"/>
                  <a:gd name="T9" fmla="*/ 4 h 76"/>
                  <a:gd name="T10" fmla="*/ 40 w 64"/>
                  <a:gd name="T11" fmla="*/ 5 h 76"/>
                  <a:gd name="T12" fmla="*/ 44 w 64"/>
                  <a:gd name="T13" fmla="*/ 8 h 76"/>
                  <a:gd name="T14" fmla="*/ 48 w 64"/>
                  <a:gd name="T15" fmla="*/ 11 h 76"/>
                  <a:gd name="T16" fmla="*/ 50 w 64"/>
                  <a:gd name="T17" fmla="*/ 16 h 76"/>
                  <a:gd name="T18" fmla="*/ 51 w 64"/>
                  <a:gd name="T19" fmla="*/ 21 h 76"/>
                  <a:gd name="T20" fmla="*/ 52 w 64"/>
                  <a:gd name="T21" fmla="*/ 26 h 76"/>
                  <a:gd name="T22" fmla="*/ 53 w 64"/>
                  <a:gd name="T23" fmla="*/ 30 h 76"/>
                  <a:gd name="T24" fmla="*/ 53 w 64"/>
                  <a:gd name="T25" fmla="*/ 33 h 76"/>
                  <a:gd name="T26" fmla="*/ 14 w 64"/>
                  <a:gd name="T27" fmla="*/ 33 h 76"/>
                  <a:gd name="T28" fmla="*/ 14 w 64"/>
                  <a:gd name="T29" fmla="*/ 36 h 76"/>
                  <a:gd name="T30" fmla="*/ 60 w 64"/>
                  <a:gd name="T31" fmla="*/ 36 h 76"/>
                  <a:gd name="T32" fmla="*/ 62 w 64"/>
                  <a:gd name="T33" fmla="*/ 36 h 76"/>
                  <a:gd name="T34" fmla="*/ 63 w 64"/>
                  <a:gd name="T35" fmla="*/ 36 h 76"/>
                  <a:gd name="T36" fmla="*/ 64 w 64"/>
                  <a:gd name="T37" fmla="*/ 35 h 76"/>
                  <a:gd name="T38" fmla="*/ 64 w 64"/>
                  <a:gd name="T39" fmla="*/ 33 h 76"/>
                  <a:gd name="T40" fmla="*/ 62 w 64"/>
                  <a:gd name="T41" fmla="*/ 21 h 76"/>
                  <a:gd name="T42" fmla="*/ 57 w 64"/>
                  <a:gd name="T43" fmla="*/ 10 h 76"/>
                  <a:gd name="T44" fmla="*/ 48 w 64"/>
                  <a:gd name="T45" fmla="*/ 3 h 76"/>
                  <a:gd name="T46" fmla="*/ 34 w 64"/>
                  <a:gd name="T47" fmla="*/ 0 h 76"/>
                  <a:gd name="T48" fmla="*/ 21 w 64"/>
                  <a:gd name="T49" fmla="*/ 3 h 76"/>
                  <a:gd name="T50" fmla="*/ 10 w 64"/>
                  <a:gd name="T51" fmla="*/ 11 h 76"/>
                  <a:gd name="T52" fmla="*/ 2 w 64"/>
                  <a:gd name="T53" fmla="*/ 23 h 76"/>
                  <a:gd name="T54" fmla="*/ 0 w 64"/>
                  <a:gd name="T55" fmla="*/ 38 h 76"/>
                  <a:gd name="T56" fmla="*/ 3 w 64"/>
                  <a:gd name="T57" fmla="*/ 53 h 76"/>
                  <a:gd name="T58" fmla="*/ 11 w 64"/>
                  <a:gd name="T59" fmla="*/ 65 h 76"/>
                  <a:gd name="T60" fmla="*/ 22 w 64"/>
                  <a:gd name="T61" fmla="*/ 73 h 76"/>
                  <a:gd name="T62" fmla="*/ 36 w 64"/>
                  <a:gd name="T63" fmla="*/ 76 h 76"/>
                  <a:gd name="T64" fmla="*/ 49 w 64"/>
                  <a:gd name="T65" fmla="*/ 73 h 76"/>
                  <a:gd name="T66" fmla="*/ 57 w 64"/>
                  <a:gd name="T67" fmla="*/ 67 h 76"/>
                  <a:gd name="T68" fmla="*/ 62 w 64"/>
                  <a:gd name="T69" fmla="*/ 59 h 76"/>
                  <a:gd name="T70" fmla="*/ 64 w 64"/>
                  <a:gd name="T71" fmla="*/ 55 h 76"/>
                  <a:gd name="T72" fmla="*/ 63 w 64"/>
                  <a:gd name="T73" fmla="*/ 53 h 76"/>
                  <a:gd name="T74" fmla="*/ 62 w 64"/>
                  <a:gd name="T75" fmla="*/ 53 h 76"/>
                  <a:gd name="T76" fmla="*/ 60 w 64"/>
                  <a:gd name="T77" fmla="*/ 53 h 76"/>
                  <a:gd name="T78" fmla="*/ 59 w 64"/>
                  <a:gd name="T79" fmla="*/ 55 h 76"/>
                  <a:gd name="T80" fmla="*/ 57 w 64"/>
                  <a:gd name="T81" fmla="*/ 61 h 76"/>
                  <a:gd name="T82" fmla="*/ 54 w 64"/>
                  <a:gd name="T83" fmla="*/ 65 h 76"/>
                  <a:gd name="T84" fmla="*/ 50 w 64"/>
                  <a:gd name="T85" fmla="*/ 68 h 76"/>
                  <a:gd name="T86" fmla="*/ 47 w 64"/>
                  <a:gd name="T87" fmla="*/ 70 h 76"/>
                  <a:gd name="T88" fmla="*/ 43 w 64"/>
                  <a:gd name="T89" fmla="*/ 71 h 76"/>
                  <a:gd name="T90" fmla="*/ 40 w 64"/>
                  <a:gd name="T91" fmla="*/ 72 h 76"/>
                  <a:gd name="T92" fmla="*/ 38 w 64"/>
                  <a:gd name="T93" fmla="*/ 72 h 76"/>
                  <a:gd name="T94" fmla="*/ 37 w 64"/>
                  <a:gd name="T95" fmla="*/ 72 h 76"/>
                  <a:gd name="T96" fmla="*/ 31 w 64"/>
                  <a:gd name="T97" fmla="*/ 71 h 76"/>
                  <a:gd name="T98" fmla="*/ 26 w 64"/>
                  <a:gd name="T99" fmla="*/ 69 h 76"/>
                  <a:gd name="T100" fmla="*/ 22 w 64"/>
                  <a:gd name="T101" fmla="*/ 65 h 76"/>
                  <a:gd name="T102" fmla="*/ 18 w 64"/>
                  <a:gd name="T103" fmla="*/ 61 h 76"/>
                  <a:gd name="T104" fmla="*/ 16 w 64"/>
                  <a:gd name="T105" fmla="*/ 55 h 76"/>
                  <a:gd name="T106" fmla="*/ 14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3"/>
                    </a:moveTo>
                    <a:lnTo>
                      <a:pt x="16" y="18"/>
                    </a:lnTo>
                    <a:lnTo>
                      <a:pt x="22" y="9"/>
                    </a:lnTo>
                    <a:lnTo>
                      <a:pt x="29" y="5"/>
                    </a:lnTo>
                    <a:lnTo>
                      <a:pt x="34" y="4"/>
                    </a:lnTo>
                    <a:lnTo>
                      <a:pt x="40" y="5"/>
                    </a:lnTo>
                    <a:lnTo>
                      <a:pt x="44" y="8"/>
                    </a:lnTo>
                    <a:lnTo>
                      <a:pt x="48" y="11"/>
                    </a:lnTo>
                    <a:lnTo>
                      <a:pt x="50" y="16"/>
                    </a:lnTo>
                    <a:lnTo>
                      <a:pt x="51" y="21"/>
                    </a:lnTo>
                    <a:lnTo>
                      <a:pt x="52" y="26"/>
                    </a:lnTo>
                    <a:lnTo>
                      <a:pt x="53" y="30"/>
                    </a:lnTo>
                    <a:lnTo>
                      <a:pt x="53" y="33"/>
                    </a:lnTo>
                    <a:lnTo>
                      <a:pt x="14" y="33"/>
                    </a:lnTo>
                    <a:close/>
                    <a:moveTo>
                      <a:pt x="14" y="36"/>
                    </a:moveTo>
                    <a:lnTo>
                      <a:pt x="60" y="36"/>
                    </a:lnTo>
                    <a:lnTo>
                      <a:pt x="62" y="36"/>
                    </a:lnTo>
                    <a:lnTo>
                      <a:pt x="63" y="36"/>
                    </a:lnTo>
                    <a:lnTo>
                      <a:pt x="64" y="35"/>
                    </a:lnTo>
                    <a:lnTo>
                      <a:pt x="64" y="33"/>
                    </a:lnTo>
                    <a:lnTo>
                      <a:pt x="62" y="21"/>
                    </a:lnTo>
                    <a:lnTo>
                      <a:pt x="57" y="10"/>
                    </a:lnTo>
                    <a:lnTo>
                      <a:pt x="48" y="3"/>
                    </a:lnTo>
                    <a:lnTo>
                      <a:pt x="34" y="0"/>
                    </a:lnTo>
                    <a:lnTo>
                      <a:pt x="21" y="3"/>
                    </a:lnTo>
                    <a:lnTo>
                      <a:pt x="10" y="11"/>
                    </a:lnTo>
                    <a:lnTo>
                      <a:pt x="2" y="23"/>
                    </a:lnTo>
                    <a:lnTo>
                      <a:pt x="0" y="38"/>
                    </a:lnTo>
                    <a:lnTo>
                      <a:pt x="3" y="53"/>
                    </a:lnTo>
                    <a:lnTo>
                      <a:pt x="11" y="65"/>
                    </a:lnTo>
                    <a:lnTo>
                      <a:pt x="22" y="73"/>
                    </a:lnTo>
                    <a:lnTo>
                      <a:pt x="36" y="76"/>
                    </a:lnTo>
                    <a:lnTo>
                      <a:pt x="49" y="73"/>
                    </a:lnTo>
                    <a:lnTo>
                      <a:pt x="57" y="67"/>
                    </a:lnTo>
                    <a:lnTo>
                      <a:pt x="62" y="59"/>
                    </a:lnTo>
                    <a:lnTo>
                      <a:pt x="64" y="55"/>
                    </a:lnTo>
                    <a:lnTo>
                      <a:pt x="63" y="53"/>
                    </a:lnTo>
                    <a:lnTo>
                      <a:pt x="62" y="53"/>
                    </a:lnTo>
                    <a:lnTo>
                      <a:pt x="60" y="53"/>
                    </a:lnTo>
                    <a:lnTo>
                      <a:pt x="59" y="55"/>
                    </a:lnTo>
                    <a:lnTo>
                      <a:pt x="57" y="61"/>
                    </a:lnTo>
                    <a:lnTo>
                      <a:pt x="54" y="65"/>
                    </a:lnTo>
                    <a:lnTo>
                      <a:pt x="50" y="68"/>
                    </a:lnTo>
                    <a:lnTo>
                      <a:pt x="47" y="70"/>
                    </a:lnTo>
                    <a:lnTo>
                      <a:pt x="43" y="71"/>
                    </a:lnTo>
                    <a:lnTo>
                      <a:pt x="40" y="72"/>
                    </a:lnTo>
                    <a:lnTo>
                      <a:pt x="38" y="72"/>
                    </a:lnTo>
                    <a:lnTo>
                      <a:pt x="37" y="72"/>
                    </a:lnTo>
                    <a:lnTo>
                      <a:pt x="31" y="71"/>
                    </a:lnTo>
                    <a:lnTo>
                      <a:pt x="26" y="69"/>
                    </a:lnTo>
                    <a:lnTo>
                      <a:pt x="22" y="65"/>
                    </a:lnTo>
                    <a:lnTo>
                      <a:pt x="18" y="61"/>
                    </a:lnTo>
                    <a:lnTo>
                      <a:pt x="16" y="55"/>
                    </a:lnTo>
                    <a:lnTo>
                      <a:pt x="14"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65" name="Freeform 2062"/>
              <p:cNvSpPr>
                <a:spLocks noChangeAspect="1"/>
              </p:cNvSpPr>
              <p:nvPr/>
            </p:nvSpPr>
            <p:spPr bwMode="auto">
              <a:xfrm>
                <a:off x="4260" y="1094"/>
                <a:ext cx="56" cy="73"/>
              </a:xfrm>
              <a:custGeom>
                <a:avLst/>
                <a:gdLst>
                  <a:gd name="T0" fmla="*/ 23 w 56"/>
                  <a:gd name="T1" fmla="*/ 19 h 73"/>
                  <a:gd name="T2" fmla="*/ 23 w 56"/>
                  <a:gd name="T3" fmla="*/ 0 h 73"/>
                  <a:gd name="T4" fmla="*/ 0 w 56"/>
                  <a:gd name="T5" fmla="*/ 2 h 73"/>
                  <a:gd name="T6" fmla="*/ 0 w 56"/>
                  <a:gd name="T7" fmla="*/ 7 h 73"/>
                  <a:gd name="T8" fmla="*/ 4 w 56"/>
                  <a:gd name="T9" fmla="*/ 7 h 73"/>
                  <a:gd name="T10" fmla="*/ 7 w 56"/>
                  <a:gd name="T11" fmla="*/ 8 h 73"/>
                  <a:gd name="T12" fmla="*/ 9 w 56"/>
                  <a:gd name="T13" fmla="*/ 8 h 73"/>
                  <a:gd name="T14" fmla="*/ 11 w 56"/>
                  <a:gd name="T15" fmla="*/ 9 h 73"/>
                  <a:gd name="T16" fmla="*/ 12 w 56"/>
                  <a:gd name="T17" fmla="*/ 10 h 73"/>
                  <a:gd name="T18" fmla="*/ 13 w 56"/>
                  <a:gd name="T19" fmla="*/ 12 h 73"/>
                  <a:gd name="T20" fmla="*/ 13 w 56"/>
                  <a:gd name="T21" fmla="*/ 14 h 73"/>
                  <a:gd name="T22" fmla="*/ 13 w 56"/>
                  <a:gd name="T23" fmla="*/ 17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7 h 73"/>
                  <a:gd name="T64" fmla="*/ 43 w 56"/>
                  <a:gd name="T65" fmla="*/ 4 h 73"/>
                  <a:gd name="T66" fmla="*/ 45 w 56"/>
                  <a:gd name="T67" fmla="*/ 4 h 73"/>
                  <a:gd name="T68" fmla="*/ 45 w 56"/>
                  <a:gd name="T69" fmla="*/ 5 h 73"/>
                  <a:gd name="T70" fmla="*/ 43 w 56"/>
                  <a:gd name="T71" fmla="*/ 6 h 73"/>
                  <a:gd name="T72" fmla="*/ 42 w 56"/>
                  <a:gd name="T73" fmla="*/ 8 h 73"/>
                  <a:gd name="T74" fmla="*/ 42 w 56"/>
                  <a:gd name="T75" fmla="*/ 11 h 73"/>
                  <a:gd name="T76" fmla="*/ 42 w 56"/>
                  <a:gd name="T77" fmla="*/ 14 h 73"/>
                  <a:gd name="T78" fmla="*/ 44 w 56"/>
                  <a:gd name="T79" fmla="*/ 16 h 73"/>
                  <a:gd name="T80" fmla="*/ 46 w 56"/>
                  <a:gd name="T81" fmla="*/ 17 h 73"/>
                  <a:gd name="T82" fmla="*/ 49 w 56"/>
                  <a:gd name="T83" fmla="*/ 18 h 73"/>
                  <a:gd name="T84" fmla="*/ 51 w 56"/>
                  <a:gd name="T85" fmla="*/ 17 h 73"/>
                  <a:gd name="T86" fmla="*/ 53 w 56"/>
                  <a:gd name="T87" fmla="*/ 16 h 73"/>
                  <a:gd name="T88" fmla="*/ 55 w 56"/>
                  <a:gd name="T89" fmla="*/ 14 h 73"/>
                  <a:gd name="T90" fmla="*/ 56 w 56"/>
                  <a:gd name="T91" fmla="*/ 10 h 73"/>
                  <a:gd name="T92" fmla="*/ 55 w 56"/>
                  <a:gd name="T93" fmla="*/ 7 h 73"/>
                  <a:gd name="T94" fmla="*/ 52 w 56"/>
                  <a:gd name="T95" fmla="*/ 3 h 73"/>
                  <a:gd name="T96" fmla="*/ 48 w 56"/>
                  <a:gd name="T97" fmla="*/ 1 h 73"/>
                  <a:gd name="T98" fmla="*/ 43 w 56"/>
                  <a:gd name="T99" fmla="*/ 0 h 73"/>
                  <a:gd name="T100" fmla="*/ 39 w 56"/>
                  <a:gd name="T101" fmla="*/ 1 h 73"/>
                  <a:gd name="T102" fmla="*/ 36 w 56"/>
                  <a:gd name="T103" fmla="*/ 2 h 73"/>
                  <a:gd name="T104" fmla="*/ 32 w 56"/>
                  <a:gd name="T105" fmla="*/ 4 h 73"/>
                  <a:gd name="T106" fmla="*/ 30 w 56"/>
                  <a:gd name="T107" fmla="*/ 7 h 73"/>
                  <a:gd name="T108" fmla="*/ 27 w 56"/>
                  <a:gd name="T109" fmla="*/ 10 h 73"/>
                  <a:gd name="T110" fmla="*/ 26 w 56"/>
                  <a:gd name="T111" fmla="*/ 13 h 73"/>
                  <a:gd name="T112" fmla="*/ 24 w 56"/>
                  <a:gd name="T113" fmla="*/ 16 h 73"/>
                  <a:gd name="T114" fmla="*/ 23 w 56"/>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9"/>
                    </a:moveTo>
                    <a:lnTo>
                      <a:pt x="23" y="0"/>
                    </a:lnTo>
                    <a:lnTo>
                      <a:pt x="0" y="2"/>
                    </a:lnTo>
                    <a:lnTo>
                      <a:pt x="0" y="7"/>
                    </a:lnTo>
                    <a:lnTo>
                      <a:pt x="4" y="7"/>
                    </a:lnTo>
                    <a:lnTo>
                      <a:pt x="7" y="8"/>
                    </a:lnTo>
                    <a:lnTo>
                      <a:pt x="9" y="8"/>
                    </a:lnTo>
                    <a:lnTo>
                      <a:pt x="11" y="9"/>
                    </a:lnTo>
                    <a:lnTo>
                      <a:pt x="12" y="10"/>
                    </a:lnTo>
                    <a:lnTo>
                      <a:pt x="13" y="12"/>
                    </a:lnTo>
                    <a:lnTo>
                      <a:pt x="13" y="14"/>
                    </a:lnTo>
                    <a:lnTo>
                      <a:pt x="13" y="17"/>
                    </a:lnTo>
                    <a:lnTo>
                      <a:pt x="13" y="61"/>
                    </a:lnTo>
                    <a:lnTo>
                      <a:pt x="13" y="65"/>
                    </a:lnTo>
                    <a:lnTo>
                      <a:pt x="11" y="67"/>
                    </a:lnTo>
                    <a:lnTo>
                      <a:pt x="7" y="68"/>
                    </a:lnTo>
                    <a:lnTo>
                      <a:pt x="0" y="68"/>
                    </a:lnTo>
                    <a:lnTo>
                      <a:pt x="0" y="73"/>
                    </a:lnTo>
                    <a:lnTo>
                      <a:pt x="10" y="73"/>
                    </a:lnTo>
                    <a:lnTo>
                      <a:pt x="19" y="73"/>
                    </a:lnTo>
                    <a:lnTo>
                      <a:pt x="30" y="73"/>
                    </a:lnTo>
                    <a:lnTo>
                      <a:pt x="40" y="73"/>
                    </a:lnTo>
                    <a:lnTo>
                      <a:pt x="40" y="68"/>
                    </a:lnTo>
                    <a:lnTo>
                      <a:pt x="37" y="68"/>
                    </a:lnTo>
                    <a:lnTo>
                      <a:pt x="30" y="68"/>
                    </a:lnTo>
                    <a:lnTo>
                      <a:pt x="26" y="67"/>
                    </a:lnTo>
                    <a:lnTo>
                      <a:pt x="24" y="64"/>
                    </a:lnTo>
                    <a:lnTo>
                      <a:pt x="24" y="60"/>
                    </a:lnTo>
                    <a:lnTo>
                      <a:pt x="24" y="35"/>
                    </a:lnTo>
                    <a:lnTo>
                      <a:pt x="25" y="23"/>
                    </a:lnTo>
                    <a:lnTo>
                      <a:pt x="29" y="13"/>
                    </a:lnTo>
                    <a:lnTo>
                      <a:pt x="35" y="7"/>
                    </a:lnTo>
                    <a:lnTo>
                      <a:pt x="43" y="4"/>
                    </a:lnTo>
                    <a:lnTo>
                      <a:pt x="45" y="4"/>
                    </a:lnTo>
                    <a:lnTo>
                      <a:pt x="45" y="5"/>
                    </a:lnTo>
                    <a:lnTo>
                      <a:pt x="43" y="6"/>
                    </a:lnTo>
                    <a:lnTo>
                      <a:pt x="42" y="8"/>
                    </a:lnTo>
                    <a:lnTo>
                      <a:pt x="42" y="11"/>
                    </a:lnTo>
                    <a:lnTo>
                      <a:pt x="42" y="14"/>
                    </a:lnTo>
                    <a:lnTo>
                      <a:pt x="44" y="16"/>
                    </a:lnTo>
                    <a:lnTo>
                      <a:pt x="46" y="17"/>
                    </a:lnTo>
                    <a:lnTo>
                      <a:pt x="49" y="18"/>
                    </a:lnTo>
                    <a:lnTo>
                      <a:pt x="51" y="17"/>
                    </a:lnTo>
                    <a:lnTo>
                      <a:pt x="53" y="16"/>
                    </a:lnTo>
                    <a:lnTo>
                      <a:pt x="55" y="14"/>
                    </a:lnTo>
                    <a:lnTo>
                      <a:pt x="56" y="10"/>
                    </a:lnTo>
                    <a:lnTo>
                      <a:pt x="55" y="7"/>
                    </a:lnTo>
                    <a:lnTo>
                      <a:pt x="52" y="3"/>
                    </a:lnTo>
                    <a:lnTo>
                      <a:pt x="48" y="1"/>
                    </a:lnTo>
                    <a:lnTo>
                      <a:pt x="43" y="0"/>
                    </a:lnTo>
                    <a:lnTo>
                      <a:pt x="39" y="1"/>
                    </a:lnTo>
                    <a:lnTo>
                      <a:pt x="36" y="2"/>
                    </a:lnTo>
                    <a:lnTo>
                      <a:pt x="32" y="4"/>
                    </a:lnTo>
                    <a:lnTo>
                      <a:pt x="30" y="7"/>
                    </a:lnTo>
                    <a:lnTo>
                      <a:pt x="27" y="10"/>
                    </a:lnTo>
                    <a:lnTo>
                      <a:pt x="26" y="13"/>
                    </a:lnTo>
                    <a:lnTo>
                      <a:pt x="24" y="16"/>
                    </a:lnTo>
                    <a:lnTo>
                      <a:pt x="23"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66" name="Freeform 2063"/>
              <p:cNvSpPr>
                <a:spLocks noChangeAspect="1"/>
              </p:cNvSpPr>
              <p:nvPr/>
            </p:nvSpPr>
            <p:spPr bwMode="auto">
              <a:xfrm>
                <a:off x="4335" y="1150"/>
                <a:ext cx="19" cy="49"/>
              </a:xfrm>
              <a:custGeom>
                <a:avLst/>
                <a:gdLst>
                  <a:gd name="T0" fmla="*/ 19 w 19"/>
                  <a:gd name="T1" fmla="*/ 17 h 49"/>
                  <a:gd name="T2" fmla="*/ 18 w 19"/>
                  <a:gd name="T3" fmla="*/ 10 h 49"/>
                  <a:gd name="T4" fmla="*/ 16 w 19"/>
                  <a:gd name="T5" fmla="*/ 5 h 49"/>
                  <a:gd name="T6" fmla="*/ 13 w 19"/>
                  <a:gd name="T7" fmla="*/ 1 h 49"/>
                  <a:gd name="T8" fmla="*/ 8 w 19"/>
                  <a:gd name="T9" fmla="*/ 0 h 49"/>
                  <a:gd name="T10" fmla="*/ 5 w 19"/>
                  <a:gd name="T11" fmla="*/ 1 h 49"/>
                  <a:gd name="T12" fmla="*/ 2 w 19"/>
                  <a:gd name="T13" fmla="*/ 3 h 49"/>
                  <a:gd name="T14" fmla="*/ 0 w 19"/>
                  <a:gd name="T15" fmla="*/ 5 h 49"/>
                  <a:gd name="T16" fmla="*/ 0 w 19"/>
                  <a:gd name="T17" fmla="*/ 9 h 49"/>
                  <a:gd name="T18" fmla="*/ 0 w 19"/>
                  <a:gd name="T19" fmla="*/ 12 h 49"/>
                  <a:gd name="T20" fmla="*/ 2 w 19"/>
                  <a:gd name="T21" fmla="*/ 15 h 49"/>
                  <a:gd name="T22" fmla="*/ 4 w 19"/>
                  <a:gd name="T23" fmla="*/ 17 h 49"/>
                  <a:gd name="T24" fmla="*/ 8 w 19"/>
                  <a:gd name="T25" fmla="*/ 17 h 49"/>
                  <a:gd name="T26" fmla="*/ 12 w 19"/>
                  <a:gd name="T27" fmla="*/ 17 h 49"/>
                  <a:gd name="T28" fmla="*/ 15 w 19"/>
                  <a:gd name="T29" fmla="*/ 15 h 49"/>
                  <a:gd name="T30" fmla="*/ 15 w 19"/>
                  <a:gd name="T31" fmla="*/ 15 h 49"/>
                  <a:gd name="T32" fmla="*/ 15 w 19"/>
                  <a:gd name="T33" fmla="*/ 15 h 49"/>
                  <a:gd name="T34" fmla="*/ 15 w 19"/>
                  <a:gd name="T35" fmla="*/ 17 h 49"/>
                  <a:gd name="T36" fmla="*/ 12 w 19"/>
                  <a:gd name="T37" fmla="*/ 32 h 49"/>
                  <a:gd name="T38" fmla="*/ 3 w 19"/>
                  <a:gd name="T39" fmla="*/ 46 h 49"/>
                  <a:gd name="T40" fmla="*/ 2 w 19"/>
                  <a:gd name="T41" fmla="*/ 47 h 49"/>
                  <a:gd name="T42" fmla="*/ 2 w 19"/>
                  <a:gd name="T43" fmla="*/ 47 h 49"/>
                  <a:gd name="T44" fmla="*/ 3 w 19"/>
                  <a:gd name="T45" fmla="*/ 49 h 49"/>
                  <a:gd name="T46" fmla="*/ 4 w 19"/>
                  <a:gd name="T47" fmla="*/ 49 h 49"/>
                  <a:gd name="T48" fmla="*/ 7 w 19"/>
                  <a:gd name="T49" fmla="*/ 47 h 49"/>
                  <a:gd name="T50" fmla="*/ 12 w 19"/>
                  <a:gd name="T51" fmla="*/ 40 h 49"/>
                  <a:gd name="T52" fmla="*/ 17 w 19"/>
                  <a:gd name="T53" fmla="*/ 30 h 49"/>
                  <a:gd name="T54" fmla="*/ 19 w 19"/>
                  <a:gd name="T5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49">
                    <a:moveTo>
                      <a:pt x="19" y="17"/>
                    </a:moveTo>
                    <a:lnTo>
                      <a:pt x="18" y="10"/>
                    </a:lnTo>
                    <a:lnTo>
                      <a:pt x="16" y="5"/>
                    </a:lnTo>
                    <a:lnTo>
                      <a:pt x="13" y="1"/>
                    </a:lnTo>
                    <a:lnTo>
                      <a:pt x="8" y="0"/>
                    </a:lnTo>
                    <a:lnTo>
                      <a:pt x="5" y="1"/>
                    </a:lnTo>
                    <a:lnTo>
                      <a:pt x="2" y="3"/>
                    </a:lnTo>
                    <a:lnTo>
                      <a:pt x="0" y="5"/>
                    </a:lnTo>
                    <a:lnTo>
                      <a:pt x="0" y="9"/>
                    </a:lnTo>
                    <a:lnTo>
                      <a:pt x="0" y="12"/>
                    </a:lnTo>
                    <a:lnTo>
                      <a:pt x="2" y="15"/>
                    </a:lnTo>
                    <a:lnTo>
                      <a:pt x="4" y="17"/>
                    </a:lnTo>
                    <a:lnTo>
                      <a:pt x="8" y="17"/>
                    </a:lnTo>
                    <a:lnTo>
                      <a:pt x="12" y="17"/>
                    </a:lnTo>
                    <a:lnTo>
                      <a:pt x="15" y="15"/>
                    </a:lnTo>
                    <a:lnTo>
                      <a:pt x="15" y="15"/>
                    </a:lnTo>
                    <a:lnTo>
                      <a:pt x="15" y="15"/>
                    </a:lnTo>
                    <a:lnTo>
                      <a:pt x="15" y="17"/>
                    </a:lnTo>
                    <a:lnTo>
                      <a:pt x="12" y="32"/>
                    </a:lnTo>
                    <a:lnTo>
                      <a:pt x="3" y="46"/>
                    </a:lnTo>
                    <a:lnTo>
                      <a:pt x="2" y="47"/>
                    </a:lnTo>
                    <a:lnTo>
                      <a:pt x="2" y="47"/>
                    </a:lnTo>
                    <a:lnTo>
                      <a:pt x="3" y="49"/>
                    </a:lnTo>
                    <a:lnTo>
                      <a:pt x="4" y="49"/>
                    </a:lnTo>
                    <a:lnTo>
                      <a:pt x="7" y="47"/>
                    </a:lnTo>
                    <a:lnTo>
                      <a:pt x="12" y="40"/>
                    </a:lnTo>
                    <a:lnTo>
                      <a:pt x="17" y="30"/>
                    </a:lnTo>
                    <a:lnTo>
                      <a:pt x="19"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67" name="Freeform 2064"/>
              <p:cNvSpPr>
                <a:spLocks noChangeAspect="1"/>
              </p:cNvSpPr>
              <p:nvPr/>
            </p:nvSpPr>
            <p:spPr bwMode="auto">
              <a:xfrm>
                <a:off x="4427" y="1051"/>
                <a:ext cx="53" cy="116"/>
              </a:xfrm>
              <a:custGeom>
                <a:avLst/>
                <a:gdLst>
                  <a:gd name="T0" fmla="*/ 23 w 53"/>
                  <a:gd name="T1" fmla="*/ 45 h 116"/>
                  <a:gd name="T2" fmla="*/ 23 w 53"/>
                  <a:gd name="T3" fmla="*/ 26 h 116"/>
                  <a:gd name="T4" fmla="*/ 25 w 53"/>
                  <a:gd name="T5" fmla="*/ 16 h 116"/>
                  <a:gd name="T6" fmla="*/ 28 w 53"/>
                  <a:gd name="T7" fmla="*/ 9 h 116"/>
                  <a:gd name="T8" fmla="*/ 33 w 53"/>
                  <a:gd name="T9" fmla="*/ 5 h 116"/>
                  <a:gd name="T10" fmla="*/ 38 w 53"/>
                  <a:gd name="T11" fmla="*/ 4 h 116"/>
                  <a:gd name="T12" fmla="*/ 40 w 53"/>
                  <a:gd name="T13" fmla="*/ 4 h 116"/>
                  <a:gd name="T14" fmla="*/ 44 w 53"/>
                  <a:gd name="T15" fmla="*/ 5 h 116"/>
                  <a:gd name="T16" fmla="*/ 42 w 53"/>
                  <a:gd name="T17" fmla="*/ 5 h 116"/>
                  <a:gd name="T18" fmla="*/ 41 w 53"/>
                  <a:gd name="T19" fmla="*/ 7 h 116"/>
                  <a:gd name="T20" fmla="*/ 39 w 53"/>
                  <a:gd name="T21" fmla="*/ 9 h 116"/>
                  <a:gd name="T22" fmla="*/ 39 w 53"/>
                  <a:gd name="T23" fmla="*/ 12 h 116"/>
                  <a:gd name="T24" fmla="*/ 39 w 53"/>
                  <a:gd name="T25" fmla="*/ 14 h 116"/>
                  <a:gd name="T26" fmla="*/ 41 w 53"/>
                  <a:gd name="T27" fmla="*/ 17 h 116"/>
                  <a:gd name="T28" fmla="*/ 43 w 53"/>
                  <a:gd name="T29" fmla="*/ 18 h 116"/>
                  <a:gd name="T30" fmla="*/ 46 w 53"/>
                  <a:gd name="T31" fmla="*/ 19 h 116"/>
                  <a:gd name="T32" fmla="*/ 49 w 53"/>
                  <a:gd name="T33" fmla="*/ 18 h 116"/>
                  <a:gd name="T34" fmla="*/ 51 w 53"/>
                  <a:gd name="T35" fmla="*/ 17 h 116"/>
                  <a:gd name="T36" fmla="*/ 53 w 53"/>
                  <a:gd name="T37" fmla="*/ 14 h 116"/>
                  <a:gd name="T38" fmla="*/ 53 w 53"/>
                  <a:gd name="T39" fmla="*/ 11 h 116"/>
                  <a:gd name="T40" fmla="*/ 52 w 53"/>
                  <a:gd name="T41" fmla="*/ 7 h 116"/>
                  <a:gd name="T42" fmla="*/ 49 w 53"/>
                  <a:gd name="T43" fmla="*/ 3 h 116"/>
                  <a:gd name="T44" fmla="*/ 44 w 53"/>
                  <a:gd name="T45" fmla="*/ 1 h 116"/>
                  <a:gd name="T46" fmla="*/ 38 w 53"/>
                  <a:gd name="T47" fmla="*/ 0 h 116"/>
                  <a:gd name="T48" fmla="*/ 30 w 53"/>
                  <a:gd name="T49" fmla="*/ 2 h 116"/>
                  <a:gd name="T50" fmla="*/ 21 w 53"/>
                  <a:gd name="T51" fmla="*/ 6 h 116"/>
                  <a:gd name="T52" fmla="*/ 15 w 53"/>
                  <a:gd name="T53" fmla="*/ 15 h 116"/>
                  <a:gd name="T54" fmla="*/ 13 w 53"/>
                  <a:gd name="T55" fmla="*/ 26 h 116"/>
                  <a:gd name="T56" fmla="*/ 13 w 53"/>
                  <a:gd name="T57" fmla="*/ 45 h 116"/>
                  <a:gd name="T58" fmla="*/ 0 w 53"/>
                  <a:gd name="T59" fmla="*/ 45 h 116"/>
                  <a:gd name="T60" fmla="*/ 0 w 53"/>
                  <a:gd name="T61" fmla="*/ 50 h 116"/>
                  <a:gd name="T62" fmla="*/ 13 w 53"/>
                  <a:gd name="T63" fmla="*/ 50 h 116"/>
                  <a:gd name="T64" fmla="*/ 13 w 53"/>
                  <a:gd name="T65" fmla="*/ 104 h 116"/>
                  <a:gd name="T66" fmla="*/ 12 w 53"/>
                  <a:gd name="T67" fmla="*/ 108 h 116"/>
                  <a:gd name="T68" fmla="*/ 11 w 53"/>
                  <a:gd name="T69" fmla="*/ 110 h 116"/>
                  <a:gd name="T70" fmla="*/ 7 w 53"/>
                  <a:gd name="T71" fmla="*/ 111 h 116"/>
                  <a:gd name="T72" fmla="*/ 0 w 53"/>
                  <a:gd name="T73" fmla="*/ 111 h 116"/>
                  <a:gd name="T74" fmla="*/ 0 w 53"/>
                  <a:gd name="T75" fmla="*/ 116 h 116"/>
                  <a:gd name="T76" fmla="*/ 10 w 53"/>
                  <a:gd name="T77" fmla="*/ 116 h 116"/>
                  <a:gd name="T78" fmla="*/ 19 w 53"/>
                  <a:gd name="T79" fmla="*/ 116 h 116"/>
                  <a:gd name="T80" fmla="*/ 29 w 53"/>
                  <a:gd name="T81" fmla="*/ 116 h 116"/>
                  <a:gd name="T82" fmla="*/ 40 w 53"/>
                  <a:gd name="T83" fmla="*/ 116 h 116"/>
                  <a:gd name="T84" fmla="*/ 40 w 53"/>
                  <a:gd name="T85" fmla="*/ 111 h 116"/>
                  <a:gd name="T86" fmla="*/ 36 w 53"/>
                  <a:gd name="T87" fmla="*/ 111 h 116"/>
                  <a:gd name="T88" fmla="*/ 29 w 53"/>
                  <a:gd name="T89" fmla="*/ 111 h 116"/>
                  <a:gd name="T90" fmla="*/ 25 w 53"/>
                  <a:gd name="T91" fmla="*/ 110 h 116"/>
                  <a:gd name="T92" fmla="*/ 24 w 53"/>
                  <a:gd name="T93" fmla="*/ 107 h 116"/>
                  <a:gd name="T94" fmla="*/ 24 w 53"/>
                  <a:gd name="T95" fmla="*/ 103 h 116"/>
                  <a:gd name="T96" fmla="*/ 24 w 53"/>
                  <a:gd name="T97" fmla="*/ 50 h 116"/>
                  <a:gd name="T98" fmla="*/ 43 w 53"/>
                  <a:gd name="T99" fmla="*/ 50 h 116"/>
                  <a:gd name="T100" fmla="*/ 43 w 53"/>
                  <a:gd name="T101" fmla="*/ 45 h 116"/>
                  <a:gd name="T102" fmla="*/ 23 w 53"/>
                  <a:gd name="T103" fmla="*/ 4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116">
                    <a:moveTo>
                      <a:pt x="23" y="45"/>
                    </a:moveTo>
                    <a:lnTo>
                      <a:pt x="23" y="26"/>
                    </a:lnTo>
                    <a:lnTo>
                      <a:pt x="25" y="16"/>
                    </a:lnTo>
                    <a:lnTo>
                      <a:pt x="28" y="9"/>
                    </a:lnTo>
                    <a:lnTo>
                      <a:pt x="33" y="5"/>
                    </a:lnTo>
                    <a:lnTo>
                      <a:pt x="38" y="4"/>
                    </a:lnTo>
                    <a:lnTo>
                      <a:pt x="40" y="4"/>
                    </a:lnTo>
                    <a:lnTo>
                      <a:pt x="44" y="5"/>
                    </a:lnTo>
                    <a:lnTo>
                      <a:pt x="42" y="5"/>
                    </a:lnTo>
                    <a:lnTo>
                      <a:pt x="41" y="7"/>
                    </a:lnTo>
                    <a:lnTo>
                      <a:pt x="39" y="9"/>
                    </a:lnTo>
                    <a:lnTo>
                      <a:pt x="39" y="12"/>
                    </a:lnTo>
                    <a:lnTo>
                      <a:pt x="39" y="14"/>
                    </a:lnTo>
                    <a:lnTo>
                      <a:pt x="41" y="17"/>
                    </a:lnTo>
                    <a:lnTo>
                      <a:pt x="43" y="18"/>
                    </a:lnTo>
                    <a:lnTo>
                      <a:pt x="46" y="19"/>
                    </a:lnTo>
                    <a:lnTo>
                      <a:pt x="49" y="18"/>
                    </a:lnTo>
                    <a:lnTo>
                      <a:pt x="51" y="17"/>
                    </a:lnTo>
                    <a:lnTo>
                      <a:pt x="53" y="14"/>
                    </a:lnTo>
                    <a:lnTo>
                      <a:pt x="53" y="11"/>
                    </a:lnTo>
                    <a:lnTo>
                      <a:pt x="52" y="7"/>
                    </a:lnTo>
                    <a:lnTo>
                      <a:pt x="49" y="3"/>
                    </a:lnTo>
                    <a:lnTo>
                      <a:pt x="44" y="1"/>
                    </a:lnTo>
                    <a:lnTo>
                      <a:pt x="38" y="0"/>
                    </a:lnTo>
                    <a:lnTo>
                      <a:pt x="30" y="2"/>
                    </a:lnTo>
                    <a:lnTo>
                      <a:pt x="21" y="6"/>
                    </a:lnTo>
                    <a:lnTo>
                      <a:pt x="15" y="15"/>
                    </a:lnTo>
                    <a:lnTo>
                      <a:pt x="13" y="26"/>
                    </a:lnTo>
                    <a:lnTo>
                      <a:pt x="13" y="45"/>
                    </a:lnTo>
                    <a:lnTo>
                      <a:pt x="0" y="45"/>
                    </a:lnTo>
                    <a:lnTo>
                      <a:pt x="0" y="50"/>
                    </a:lnTo>
                    <a:lnTo>
                      <a:pt x="13" y="50"/>
                    </a:lnTo>
                    <a:lnTo>
                      <a:pt x="13" y="104"/>
                    </a:lnTo>
                    <a:lnTo>
                      <a:pt x="12" y="108"/>
                    </a:lnTo>
                    <a:lnTo>
                      <a:pt x="11" y="110"/>
                    </a:lnTo>
                    <a:lnTo>
                      <a:pt x="7" y="111"/>
                    </a:lnTo>
                    <a:lnTo>
                      <a:pt x="0" y="111"/>
                    </a:lnTo>
                    <a:lnTo>
                      <a:pt x="0" y="116"/>
                    </a:lnTo>
                    <a:lnTo>
                      <a:pt x="10" y="116"/>
                    </a:lnTo>
                    <a:lnTo>
                      <a:pt x="19" y="116"/>
                    </a:lnTo>
                    <a:lnTo>
                      <a:pt x="29" y="116"/>
                    </a:lnTo>
                    <a:lnTo>
                      <a:pt x="40" y="116"/>
                    </a:lnTo>
                    <a:lnTo>
                      <a:pt x="40" y="111"/>
                    </a:lnTo>
                    <a:lnTo>
                      <a:pt x="36" y="111"/>
                    </a:lnTo>
                    <a:lnTo>
                      <a:pt x="29" y="111"/>
                    </a:lnTo>
                    <a:lnTo>
                      <a:pt x="25" y="110"/>
                    </a:lnTo>
                    <a:lnTo>
                      <a:pt x="24" y="107"/>
                    </a:lnTo>
                    <a:lnTo>
                      <a:pt x="24" y="103"/>
                    </a:lnTo>
                    <a:lnTo>
                      <a:pt x="24" y="50"/>
                    </a:lnTo>
                    <a:lnTo>
                      <a:pt x="43" y="50"/>
                    </a:lnTo>
                    <a:lnTo>
                      <a:pt x="43" y="45"/>
                    </a:lnTo>
                    <a:lnTo>
                      <a:pt x="23"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68" name="Freeform 2065"/>
              <p:cNvSpPr>
                <a:spLocks noChangeAspect="1" noEditPoints="1"/>
              </p:cNvSpPr>
              <p:nvPr/>
            </p:nvSpPr>
            <p:spPr bwMode="auto">
              <a:xfrm>
                <a:off x="4476" y="1093"/>
                <a:ext cx="74" cy="76"/>
              </a:xfrm>
              <a:custGeom>
                <a:avLst/>
                <a:gdLst>
                  <a:gd name="T0" fmla="*/ 74 w 74"/>
                  <a:gd name="T1" fmla="*/ 39 h 76"/>
                  <a:gd name="T2" fmla="*/ 73 w 74"/>
                  <a:gd name="T3" fmla="*/ 31 h 76"/>
                  <a:gd name="T4" fmla="*/ 71 w 74"/>
                  <a:gd name="T5" fmla="*/ 24 h 76"/>
                  <a:gd name="T6" fmla="*/ 67 w 74"/>
                  <a:gd name="T7" fmla="*/ 17 h 76"/>
                  <a:gd name="T8" fmla="*/ 63 w 74"/>
                  <a:gd name="T9" fmla="*/ 12 h 76"/>
                  <a:gd name="T10" fmla="*/ 57 w 74"/>
                  <a:gd name="T11" fmla="*/ 7 h 76"/>
                  <a:gd name="T12" fmla="*/ 51 w 74"/>
                  <a:gd name="T13" fmla="*/ 3 h 76"/>
                  <a:gd name="T14" fmla="*/ 44 w 74"/>
                  <a:gd name="T15" fmla="*/ 1 h 76"/>
                  <a:gd name="T16" fmla="*/ 37 w 74"/>
                  <a:gd name="T17" fmla="*/ 0 h 76"/>
                  <a:gd name="T18" fmla="*/ 30 w 74"/>
                  <a:gd name="T19" fmla="*/ 1 h 76"/>
                  <a:gd name="T20" fmla="*/ 23 w 74"/>
                  <a:gd name="T21" fmla="*/ 3 h 76"/>
                  <a:gd name="T22" fmla="*/ 16 w 74"/>
                  <a:gd name="T23" fmla="*/ 7 h 76"/>
                  <a:gd name="T24" fmla="*/ 11 w 74"/>
                  <a:gd name="T25" fmla="*/ 12 h 76"/>
                  <a:gd name="T26" fmla="*/ 7 w 74"/>
                  <a:gd name="T27" fmla="*/ 18 h 76"/>
                  <a:gd name="T28" fmla="*/ 3 w 74"/>
                  <a:gd name="T29" fmla="*/ 24 h 76"/>
                  <a:gd name="T30" fmla="*/ 1 w 74"/>
                  <a:gd name="T31" fmla="*/ 31 h 76"/>
                  <a:gd name="T32" fmla="*/ 0 w 74"/>
                  <a:gd name="T33" fmla="*/ 39 h 76"/>
                  <a:gd name="T34" fmla="*/ 3 w 74"/>
                  <a:gd name="T35" fmla="*/ 54 h 76"/>
                  <a:gd name="T36" fmla="*/ 11 w 74"/>
                  <a:gd name="T37" fmla="*/ 66 h 76"/>
                  <a:gd name="T38" fmla="*/ 23 w 74"/>
                  <a:gd name="T39" fmla="*/ 73 h 76"/>
                  <a:gd name="T40" fmla="*/ 37 w 74"/>
                  <a:gd name="T41" fmla="*/ 76 h 76"/>
                  <a:gd name="T42" fmla="*/ 51 w 74"/>
                  <a:gd name="T43" fmla="*/ 73 h 76"/>
                  <a:gd name="T44" fmla="*/ 63 w 74"/>
                  <a:gd name="T45" fmla="*/ 66 h 76"/>
                  <a:gd name="T46" fmla="*/ 71 w 74"/>
                  <a:gd name="T47" fmla="*/ 54 h 76"/>
                  <a:gd name="T48" fmla="*/ 74 w 74"/>
                  <a:gd name="T49" fmla="*/ 39 h 76"/>
                  <a:gd name="T50" fmla="*/ 37 w 74"/>
                  <a:gd name="T51" fmla="*/ 72 h 76"/>
                  <a:gd name="T52" fmla="*/ 32 w 74"/>
                  <a:gd name="T53" fmla="*/ 71 h 76"/>
                  <a:gd name="T54" fmla="*/ 27 w 74"/>
                  <a:gd name="T55" fmla="*/ 69 h 76"/>
                  <a:gd name="T56" fmla="*/ 22 w 74"/>
                  <a:gd name="T57" fmla="*/ 66 h 76"/>
                  <a:gd name="T58" fmla="*/ 18 w 74"/>
                  <a:gd name="T59" fmla="*/ 61 h 76"/>
                  <a:gd name="T60" fmla="*/ 16 w 74"/>
                  <a:gd name="T61" fmla="*/ 55 h 76"/>
                  <a:gd name="T62" fmla="*/ 15 w 74"/>
                  <a:gd name="T63" fmla="*/ 49 h 76"/>
                  <a:gd name="T64" fmla="*/ 14 w 74"/>
                  <a:gd name="T65" fmla="*/ 43 h 76"/>
                  <a:gd name="T66" fmla="*/ 14 w 74"/>
                  <a:gd name="T67" fmla="*/ 38 h 76"/>
                  <a:gd name="T68" fmla="*/ 14 w 74"/>
                  <a:gd name="T69" fmla="*/ 32 h 76"/>
                  <a:gd name="T70" fmla="*/ 15 w 74"/>
                  <a:gd name="T71" fmla="*/ 27 h 76"/>
                  <a:gd name="T72" fmla="*/ 16 w 74"/>
                  <a:gd name="T73" fmla="*/ 21 h 76"/>
                  <a:gd name="T74" fmla="*/ 18 w 74"/>
                  <a:gd name="T75" fmla="*/ 15 h 76"/>
                  <a:gd name="T76" fmla="*/ 22 w 74"/>
                  <a:gd name="T77" fmla="*/ 10 h 76"/>
                  <a:gd name="T78" fmla="*/ 27 w 74"/>
                  <a:gd name="T79" fmla="*/ 7 h 76"/>
                  <a:gd name="T80" fmla="*/ 32 w 74"/>
                  <a:gd name="T81" fmla="*/ 5 h 76"/>
                  <a:gd name="T82" fmla="*/ 37 w 74"/>
                  <a:gd name="T83" fmla="*/ 4 h 76"/>
                  <a:gd name="T84" fmla="*/ 42 w 74"/>
                  <a:gd name="T85" fmla="*/ 5 h 76"/>
                  <a:gd name="T86" fmla="*/ 47 w 74"/>
                  <a:gd name="T87" fmla="*/ 7 h 76"/>
                  <a:gd name="T88" fmla="*/ 52 w 74"/>
                  <a:gd name="T89" fmla="*/ 10 h 76"/>
                  <a:gd name="T90" fmla="*/ 56 w 74"/>
                  <a:gd name="T91" fmla="*/ 15 h 76"/>
                  <a:gd name="T92" fmla="*/ 58 w 74"/>
                  <a:gd name="T93" fmla="*/ 20 h 76"/>
                  <a:gd name="T94" fmla="*/ 59 w 74"/>
                  <a:gd name="T95" fmla="*/ 27 h 76"/>
                  <a:gd name="T96" fmla="*/ 60 w 74"/>
                  <a:gd name="T97" fmla="*/ 32 h 76"/>
                  <a:gd name="T98" fmla="*/ 60 w 74"/>
                  <a:gd name="T99" fmla="*/ 38 h 76"/>
                  <a:gd name="T100" fmla="*/ 60 w 74"/>
                  <a:gd name="T101" fmla="*/ 43 h 76"/>
                  <a:gd name="T102" fmla="*/ 60 w 74"/>
                  <a:gd name="T103" fmla="*/ 48 h 76"/>
                  <a:gd name="T104" fmla="*/ 58 w 74"/>
                  <a:gd name="T105" fmla="*/ 54 h 76"/>
                  <a:gd name="T106" fmla="*/ 56 w 74"/>
                  <a:gd name="T107" fmla="*/ 60 h 76"/>
                  <a:gd name="T108" fmla="*/ 53 w 74"/>
                  <a:gd name="T109" fmla="*/ 65 h 76"/>
                  <a:gd name="T110" fmla="*/ 48 w 74"/>
                  <a:gd name="T111" fmla="*/ 69 h 76"/>
                  <a:gd name="T112" fmla="*/ 43 w 74"/>
                  <a:gd name="T113" fmla="*/ 71 h 76"/>
                  <a:gd name="T114" fmla="*/ 37 w 74"/>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76">
                    <a:moveTo>
                      <a:pt x="74" y="39"/>
                    </a:moveTo>
                    <a:lnTo>
                      <a:pt x="73" y="31"/>
                    </a:lnTo>
                    <a:lnTo>
                      <a:pt x="71" y="24"/>
                    </a:lnTo>
                    <a:lnTo>
                      <a:pt x="67" y="17"/>
                    </a:lnTo>
                    <a:lnTo>
                      <a:pt x="63" y="12"/>
                    </a:lnTo>
                    <a:lnTo>
                      <a:pt x="57" y="7"/>
                    </a:lnTo>
                    <a:lnTo>
                      <a:pt x="51" y="3"/>
                    </a:lnTo>
                    <a:lnTo>
                      <a:pt x="44" y="1"/>
                    </a:lnTo>
                    <a:lnTo>
                      <a:pt x="37" y="0"/>
                    </a:lnTo>
                    <a:lnTo>
                      <a:pt x="30" y="1"/>
                    </a:lnTo>
                    <a:lnTo>
                      <a:pt x="23" y="3"/>
                    </a:lnTo>
                    <a:lnTo>
                      <a:pt x="16" y="7"/>
                    </a:lnTo>
                    <a:lnTo>
                      <a:pt x="11" y="12"/>
                    </a:lnTo>
                    <a:lnTo>
                      <a:pt x="7" y="18"/>
                    </a:lnTo>
                    <a:lnTo>
                      <a:pt x="3" y="24"/>
                    </a:lnTo>
                    <a:lnTo>
                      <a:pt x="1" y="31"/>
                    </a:lnTo>
                    <a:lnTo>
                      <a:pt x="0" y="39"/>
                    </a:lnTo>
                    <a:lnTo>
                      <a:pt x="3" y="54"/>
                    </a:lnTo>
                    <a:lnTo>
                      <a:pt x="11" y="66"/>
                    </a:lnTo>
                    <a:lnTo>
                      <a:pt x="23" y="73"/>
                    </a:lnTo>
                    <a:lnTo>
                      <a:pt x="37" y="76"/>
                    </a:lnTo>
                    <a:lnTo>
                      <a:pt x="51" y="73"/>
                    </a:lnTo>
                    <a:lnTo>
                      <a:pt x="63" y="66"/>
                    </a:lnTo>
                    <a:lnTo>
                      <a:pt x="71" y="54"/>
                    </a:lnTo>
                    <a:lnTo>
                      <a:pt x="74" y="39"/>
                    </a:lnTo>
                    <a:close/>
                    <a:moveTo>
                      <a:pt x="37" y="72"/>
                    </a:moveTo>
                    <a:lnTo>
                      <a:pt x="32" y="71"/>
                    </a:lnTo>
                    <a:lnTo>
                      <a:pt x="27" y="69"/>
                    </a:lnTo>
                    <a:lnTo>
                      <a:pt x="22" y="66"/>
                    </a:lnTo>
                    <a:lnTo>
                      <a:pt x="18" y="61"/>
                    </a:lnTo>
                    <a:lnTo>
                      <a:pt x="16" y="55"/>
                    </a:lnTo>
                    <a:lnTo>
                      <a:pt x="15" y="49"/>
                    </a:lnTo>
                    <a:lnTo>
                      <a:pt x="14" y="43"/>
                    </a:lnTo>
                    <a:lnTo>
                      <a:pt x="14" y="38"/>
                    </a:lnTo>
                    <a:lnTo>
                      <a:pt x="14" y="32"/>
                    </a:lnTo>
                    <a:lnTo>
                      <a:pt x="15" y="27"/>
                    </a:lnTo>
                    <a:lnTo>
                      <a:pt x="16" y="21"/>
                    </a:lnTo>
                    <a:lnTo>
                      <a:pt x="18" y="15"/>
                    </a:lnTo>
                    <a:lnTo>
                      <a:pt x="22" y="10"/>
                    </a:lnTo>
                    <a:lnTo>
                      <a:pt x="27" y="7"/>
                    </a:lnTo>
                    <a:lnTo>
                      <a:pt x="32" y="5"/>
                    </a:lnTo>
                    <a:lnTo>
                      <a:pt x="37" y="4"/>
                    </a:lnTo>
                    <a:lnTo>
                      <a:pt x="42" y="5"/>
                    </a:lnTo>
                    <a:lnTo>
                      <a:pt x="47" y="7"/>
                    </a:lnTo>
                    <a:lnTo>
                      <a:pt x="52" y="10"/>
                    </a:lnTo>
                    <a:lnTo>
                      <a:pt x="56" y="15"/>
                    </a:lnTo>
                    <a:lnTo>
                      <a:pt x="58" y="20"/>
                    </a:lnTo>
                    <a:lnTo>
                      <a:pt x="59" y="27"/>
                    </a:lnTo>
                    <a:lnTo>
                      <a:pt x="60" y="32"/>
                    </a:lnTo>
                    <a:lnTo>
                      <a:pt x="60" y="38"/>
                    </a:lnTo>
                    <a:lnTo>
                      <a:pt x="60" y="43"/>
                    </a:lnTo>
                    <a:lnTo>
                      <a:pt x="60" y="48"/>
                    </a:lnTo>
                    <a:lnTo>
                      <a:pt x="58" y="54"/>
                    </a:lnTo>
                    <a:lnTo>
                      <a:pt x="56" y="60"/>
                    </a:lnTo>
                    <a:lnTo>
                      <a:pt x="53" y="65"/>
                    </a:lnTo>
                    <a:lnTo>
                      <a:pt x="48" y="69"/>
                    </a:lnTo>
                    <a:lnTo>
                      <a:pt x="43" y="71"/>
                    </a:lnTo>
                    <a:lnTo>
                      <a:pt x="37"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69" name="Freeform 2066"/>
              <p:cNvSpPr>
                <a:spLocks noChangeAspect="1"/>
              </p:cNvSpPr>
              <p:nvPr/>
            </p:nvSpPr>
            <p:spPr bwMode="auto">
              <a:xfrm>
                <a:off x="4560" y="1094"/>
                <a:ext cx="83" cy="75"/>
              </a:xfrm>
              <a:custGeom>
                <a:avLst/>
                <a:gdLst>
                  <a:gd name="T0" fmla="*/ 59 w 83"/>
                  <a:gd name="T1" fmla="*/ 60 h 75"/>
                  <a:gd name="T2" fmla="*/ 59 w 83"/>
                  <a:gd name="T3" fmla="*/ 75 h 75"/>
                  <a:gd name="T4" fmla="*/ 83 w 83"/>
                  <a:gd name="T5" fmla="*/ 73 h 75"/>
                  <a:gd name="T6" fmla="*/ 83 w 83"/>
                  <a:gd name="T7" fmla="*/ 68 h 75"/>
                  <a:gd name="T8" fmla="*/ 79 w 83"/>
                  <a:gd name="T9" fmla="*/ 68 h 75"/>
                  <a:gd name="T10" fmla="*/ 76 w 83"/>
                  <a:gd name="T11" fmla="*/ 68 h 75"/>
                  <a:gd name="T12" fmla="*/ 74 w 83"/>
                  <a:gd name="T13" fmla="*/ 68 h 75"/>
                  <a:gd name="T14" fmla="*/ 72 w 83"/>
                  <a:gd name="T15" fmla="*/ 67 h 75"/>
                  <a:gd name="T16" fmla="*/ 71 w 83"/>
                  <a:gd name="T17" fmla="*/ 66 h 75"/>
                  <a:gd name="T18" fmla="*/ 70 w 83"/>
                  <a:gd name="T19" fmla="*/ 64 h 75"/>
                  <a:gd name="T20" fmla="*/ 70 w 83"/>
                  <a:gd name="T21" fmla="*/ 62 h 75"/>
                  <a:gd name="T22" fmla="*/ 70 w 83"/>
                  <a:gd name="T23" fmla="*/ 59 h 75"/>
                  <a:gd name="T24" fmla="*/ 70 w 83"/>
                  <a:gd name="T25" fmla="*/ 0 h 75"/>
                  <a:gd name="T26" fmla="*/ 46 w 83"/>
                  <a:gd name="T27" fmla="*/ 2 h 75"/>
                  <a:gd name="T28" fmla="*/ 46 w 83"/>
                  <a:gd name="T29" fmla="*/ 7 h 75"/>
                  <a:gd name="T30" fmla="*/ 50 w 83"/>
                  <a:gd name="T31" fmla="*/ 7 h 75"/>
                  <a:gd name="T32" fmla="*/ 53 w 83"/>
                  <a:gd name="T33" fmla="*/ 8 h 75"/>
                  <a:gd name="T34" fmla="*/ 55 w 83"/>
                  <a:gd name="T35" fmla="*/ 8 h 75"/>
                  <a:gd name="T36" fmla="*/ 57 w 83"/>
                  <a:gd name="T37" fmla="*/ 9 h 75"/>
                  <a:gd name="T38" fmla="*/ 58 w 83"/>
                  <a:gd name="T39" fmla="*/ 10 h 75"/>
                  <a:gd name="T40" fmla="*/ 58 w 83"/>
                  <a:gd name="T41" fmla="*/ 12 h 75"/>
                  <a:gd name="T42" fmla="*/ 59 w 83"/>
                  <a:gd name="T43" fmla="*/ 14 h 75"/>
                  <a:gd name="T44" fmla="*/ 59 w 83"/>
                  <a:gd name="T45" fmla="*/ 17 h 75"/>
                  <a:gd name="T46" fmla="*/ 59 w 83"/>
                  <a:gd name="T47" fmla="*/ 46 h 75"/>
                  <a:gd name="T48" fmla="*/ 57 w 83"/>
                  <a:gd name="T49" fmla="*/ 56 h 75"/>
                  <a:gd name="T50" fmla="*/ 53 w 83"/>
                  <a:gd name="T51" fmla="*/ 64 h 75"/>
                  <a:gd name="T52" fmla="*/ 47 w 83"/>
                  <a:gd name="T53" fmla="*/ 70 h 75"/>
                  <a:gd name="T54" fmla="*/ 39 w 83"/>
                  <a:gd name="T55" fmla="*/ 72 h 75"/>
                  <a:gd name="T56" fmla="*/ 34 w 83"/>
                  <a:gd name="T57" fmla="*/ 71 h 75"/>
                  <a:gd name="T58" fmla="*/ 31 w 83"/>
                  <a:gd name="T59" fmla="*/ 70 h 75"/>
                  <a:gd name="T60" fmla="*/ 28 w 83"/>
                  <a:gd name="T61" fmla="*/ 69 h 75"/>
                  <a:gd name="T62" fmla="*/ 26 w 83"/>
                  <a:gd name="T63" fmla="*/ 67 h 75"/>
                  <a:gd name="T64" fmla="*/ 25 w 83"/>
                  <a:gd name="T65" fmla="*/ 64 h 75"/>
                  <a:gd name="T66" fmla="*/ 24 w 83"/>
                  <a:gd name="T67" fmla="*/ 61 h 75"/>
                  <a:gd name="T68" fmla="*/ 24 w 83"/>
                  <a:gd name="T69" fmla="*/ 58 h 75"/>
                  <a:gd name="T70" fmla="*/ 24 w 83"/>
                  <a:gd name="T71" fmla="*/ 55 h 75"/>
                  <a:gd name="T72" fmla="*/ 24 w 83"/>
                  <a:gd name="T73" fmla="*/ 0 h 75"/>
                  <a:gd name="T74" fmla="*/ 0 w 83"/>
                  <a:gd name="T75" fmla="*/ 2 h 75"/>
                  <a:gd name="T76" fmla="*/ 0 w 83"/>
                  <a:gd name="T77" fmla="*/ 7 h 75"/>
                  <a:gd name="T78" fmla="*/ 4 w 83"/>
                  <a:gd name="T79" fmla="*/ 7 h 75"/>
                  <a:gd name="T80" fmla="*/ 7 w 83"/>
                  <a:gd name="T81" fmla="*/ 8 h 75"/>
                  <a:gd name="T82" fmla="*/ 10 w 83"/>
                  <a:gd name="T83" fmla="*/ 8 h 75"/>
                  <a:gd name="T84" fmla="*/ 11 w 83"/>
                  <a:gd name="T85" fmla="*/ 9 h 75"/>
                  <a:gd name="T86" fmla="*/ 12 w 83"/>
                  <a:gd name="T87" fmla="*/ 11 h 75"/>
                  <a:gd name="T88" fmla="*/ 12 w 83"/>
                  <a:gd name="T89" fmla="*/ 14 h 75"/>
                  <a:gd name="T90" fmla="*/ 13 w 83"/>
                  <a:gd name="T91" fmla="*/ 18 h 75"/>
                  <a:gd name="T92" fmla="*/ 13 w 83"/>
                  <a:gd name="T93" fmla="*/ 22 h 75"/>
                  <a:gd name="T94" fmla="*/ 13 w 83"/>
                  <a:gd name="T95" fmla="*/ 47 h 75"/>
                  <a:gd name="T96" fmla="*/ 13 w 83"/>
                  <a:gd name="T97" fmla="*/ 52 h 75"/>
                  <a:gd name="T98" fmla="*/ 13 w 83"/>
                  <a:gd name="T99" fmla="*/ 57 h 75"/>
                  <a:gd name="T100" fmla="*/ 14 w 83"/>
                  <a:gd name="T101" fmla="*/ 62 h 75"/>
                  <a:gd name="T102" fmla="*/ 16 w 83"/>
                  <a:gd name="T103" fmla="*/ 66 h 75"/>
                  <a:gd name="T104" fmla="*/ 19 w 83"/>
                  <a:gd name="T105" fmla="*/ 70 h 75"/>
                  <a:gd name="T106" fmla="*/ 23 w 83"/>
                  <a:gd name="T107" fmla="*/ 73 h 75"/>
                  <a:gd name="T108" fmla="*/ 29 w 83"/>
                  <a:gd name="T109" fmla="*/ 75 h 75"/>
                  <a:gd name="T110" fmla="*/ 38 w 83"/>
                  <a:gd name="T111" fmla="*/ 75 h 75"/>
                  <a:gd name="T112" fmla="*/ 44 w 83"/>
                  <a:gd name="T113" fmla="*/ 74 h 75"/>
                  <a:gd name="T114" fmla="*/ 50 w 83"/>
                  <a:gd name="T115" fmla="*/ 72 h 75"/>
                  <a:gd name="T116" fmla="*/ 55 w 83"/>
                  <a:gd name="T117" fmla="*/ 67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8"/>
                    </a:lnTo>
                    <a:lnTo>
                      <a:pt x="76" y="68"/>
                    </a:lnTo>
                    <a:lnTo>
                      <a:pt x="74" y="68"/>
                    </a:lnTo>
                    <a:lnTo>
                      <a:pt x="72" y="67"/>
                    </a:lnTo>
                    <a:lnTo>
                      <a:pt x="71" y="66"/>
                    </a:lnTo>
                    <a:lnTo>
                      <a:pt x="70" y="64"/>
                    </a:lnTo>
                    <a:lnTo>
                      <a:pt x="70" y="62"/>
                    </a:lnTo>
                    <a:lnTo>
                      <a:pt x="70" y="59"/>
                    </a:lnTo>
                    <a:lnTo>
                      <a:pt x="70" y="0"/>
                    </a:lnTo>
                    <a:lnTo>
                      <a:pt x="46" y="2"/>
                    </a:lnTo>
                    <a:lnTo>
                      <a:pt x="46" y="7"/>
                    </a:lnTo>
                    <a:lnTo>
                      <a:pt x="50" y="7"/>
                    </a:lnTo>
                    <a:lnTo>
                      <a:pt x="53" y="8"/>
                    </a:lnTo>
                    <a:lnTo>
                      <a:pt x="55" y="8"/>
                    </a:lnTo>
                    <a:lnTo>
                      <a:pt x="57" y="9"/>
                    </a:lnTo>
                    <a:lnTo>
                      <a:pt x="58" y="10"/>
                    </a:lnTo>
                    <a:lnTo>
                      <a:pt x="58" y="12"/>
                    </a:lnTo>
                    <a:lnTo>
                      <a:pt x="59" y="14"/>
                    </a:lnTo>
                    <a:lnTo>
                      <a:pt x="59" y="17"/>
                    </a:lnTo>
                    <a:lnTo>
                      <a:pt x="59" y="46"/>
                    </a:lnTo>
                    <a:lnTo>
                      <a:pt x="57" y="56"/>
                    </a:lnTo>
                    <a:lnTo>
                      <a:pt x="53" y="64"/>
                    </a:lnTo>
                    <a:lnTo>
                      <a:pt x="47" y="70"/>
                    </a:lnTo>
                    <a:lnTo>
                      <a:pt x="39" y="72"/>
                    </a:lnTo>
                    <a:lnTo>
                      <a:pt x="34" y="71"/>
                    </a:lnTo>
                    <a:lnTo>
                      <a:pt x="31" y="70"/>
                    </a:lnTo>
                    <a:lnTo>
                      <a:pt x="28" y="69"/>
                    </a:lnTo>
                    <a:lnTo>
                      <a:pt x="26" y="67"/>
                    </a:lnTo>
                    <a:lnTo>
                      <a:pt x="25" y="64"/>
                    </a:lnTo>
                    <a:lnTo>
                      <a:pt x="24" y="61"/>
                    </a:lnTo>
                    <a:lnTo>
                      <a:pt x="24" y="58"/>
                    </a:lnTo>
                    <a:lnTo>
                      <a:pt x="24" y="55"/>
                    </a:lnTo>
                    <a:lnTo>
                      <a:pt x="24" y="0"/>
                    </a:lnTo>
                    <a:lnTo>
                      <a:pt x="0" y="2"/>
                    </a:lnTo>
                    <a:lnTo>
                      <a:pt x="0" y="7"/>
                    </a:lnTo>
                    <a:lnTo>
                      <a:pt x="4" y="7"/>
                    </a:lnTo>
                    <a:lnTo>
                      <a:pt x="7" y="8"/>
                    </a:lnTo>
                    <a:lnTo>
                      <a:pt x="10" y="8"/>
                    </a:lnTo>
                    <a:lnTo>
                      <a:pt x="11" y="9"/>
                    </a:lnTo>
                    <a:lnTo>
                      <a:pt x="12" y="11"/>
                    </a:lnTo>
                    <a:lnTo>
                      <a:pt x="12" y="14"/>
                    </a:lnTo>
                    <a:lnTo>
                      <a:pt x="13" y="18"/>
                    </a:lnTo>
                    <a:lnTo>
                      <a:pt x="13" y="22"/>
                    </a:lnTo>
                    <a:lnTo>
                      <a:pt x="13" y="47"/>
                    </a:lnTo>
                    <a:lnTo>
                      <a:pt x="13" y="52"/>
                    </a:lnTo>
                    <a:lnTo>
                      <a:pt x="13" y="57"/>
                    </a:lnTo>
                    <a:lnTo>
                      <a:pt x="14" y="62"/>
                    </a:lnTo>
                    <a:lnTo>
                      <a:pt x="16" y="66"/>
                    </a:lnTo>
                    <a:lnTo>
                      <a:pt x="19" y="70"/>
                    </a:lnTo>
                    <a:lnTo>
                      <a:pt x="23" y="73"/>
                    </a:lnTo>
                    <a:lnTo>
                      <a:pt x="29" y="75"/>
                    </a:lnTo>
                    <a:lnTo>
                      <a:pt x="38" y="75"/>
                    </a:lnTo>
                    <a:lnTo>
                      <a:pt x="44" y="74"/>
                    </a:lnTo>
                    <a:lnTo>
                      <a:pt x="50" y="72"/>
                    </a:lnTo>
                    <a:lnTo>
                      <a:pt x="55" y="67"/>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70" name="Freeform 2067"/>
              <p:cNvSpPr>
                <a:spLocks noChangeAspect="1"/>
              </p:cNvSpPr>
              <p:nvPr/>
            </p:nvSpPr>
            <p:spPr bwMode="auto">
              <a:xfrm>
                <a:off x="4652" y="1094"/>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0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10"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3" y="6"/>
                    </a:lnTo>
                    <a:lnTo>
                      <a:pt x="55" y="7"/>
                    </a:lnTo>
                    <a:lnTo>
                      <a:pt x="56" y="10"/>
                    </a:lnTo>
                    <a:lnTo>
                      <a:pt x="57" y="12"/>
                    </a:lnTo>
                    <a:lnTo>
                      <a:pt x="58" y="16"/>
                    </a:lnTo>
                    <a:lnTo>
                      <a:pt x="58" y="19"/>
                    </a:lnTo>
                    <a:lnTo>
                      <a:pt x="59" y="22"/>
                    </a:lnTo>
                    <a:lnTo>
                      <a:pt x="59"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4" y="7"/>
                    </a:lnTo>
                    <a:lnTo>
                      <a:pt x="7" y="8"/>
                    </a:lnTo>
                    <a:lnTo>
                      <a:pt x="9" y="8"/>
                    </a:lnTo>
                    <a:lnTo>
                      <a:pt x="10" y="9"/>
                    </a:lnTo>
                    <a:lnTo>
                      <a:pt x="12" y="10"/>
                    </a:lnTo>
                    <a:lnTo>
                      <a:pt x="12"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71" name="Freeform 2068"/>
              <p:cNvSpPr>
                <a:spLocks noChangeAspect="1" noEditPoints="1"/>
              </p:cNvSpPr>
              <p:nvPr/>
            </p:nvSpPr>
            <p:spPr bwMode="auto">
              <a:xfrm>
                <a:off x="4744" y="1053"/>
                <a:ext cx="81" cy="116"/>
              </a:xfrm>
              <a:custGeom>
                <a:avLst/>
                <a:gdLst>
                  <a:gd name="T0" fmla="*/ 57 w 81"/>
                  <a:gd name="T1" fmla="*/ 116 h 116"/>
                  <a:gd name="T2" fmla="*/ 81 w 81"/>
                  <a:gd name="T3" fmla="*/ 109 h 116"/>
                  <a:gd name="T4" fmla="*/ 74 w 81"/>
                  <a:gd name="T5" fmla="*/ 109 h 116"/>
                  <a:gd name="T6" fmla="*/ 71 w 81"/>
                  <a:gd name="T7" fmla="*/ 108 h 116"/>
                  <a:gd name="T8" fmla="*/ 69 w 81"/>
                  <a:gd name="T9" fmla="*/ 105 h 116"/>
                  <a:gd name="T10" fmla="*/ 68 w 81"/>
                  <a:gd name="T11" fmla="*/ 100 h 116"/>
                  <a:gd name="T12" fmla="*/ 45 w 81"/>
                  <a:gd name="T13" fmla="*/ 2 h 116"/>
                  <a:gd name="T14" fmla="*/ 49 w 81"/>
                  <a:gd name="T15" fmla="*/ 7 h 116"/>
                  <a:gd name="T16" fmla="*/ 54 w 81"/>
                  <a:gd name="T17" fmla="*/ 7 h 116"/>
                  <a:gd name="T18" fmla="*/ 57 w 81"/>
                  <a:gd name="T19" fmla="*/ 9 h 116"/>
                  <a:gd name="T20" fmla="*/ 58 w 81"/>
                  <a:gd name="T21" fmla="*/ 13 h 116"/>
                  <a:gd name="T22" fmla="*/ 58 w 81"/>
                  <a:gd name="T23" fmla="*/ 52 h 116"/>
                  <a:gd name="T24" fmla="*/ 49 w 81"/>
                  <a:gd name="T25" fmla="*/ 44 h 116"/>
                  <a:gd name="T26" fmla="*/ 37 w 81"/>
                  <a:gd name="T27" fmla="*/ 41 h 116"/>
                  <a:gd name="T28" fmla="*/ 11 w 81"/>
                  <a:gd name="T29" fmla="*/ 52 h 116"/>
                  <a:gd name="T30" fmla="*/ 0 w 81"/>
                  <a:gd name="T31" fmla="*/ 79 h 116"/>
                  <a:gd name="T32" fmla="*/ 10 w 81"/>
                  <a:gd name="T33" fmla="*/ 105 h 116"/>
                  <a:gd name="T34" fmla="*/ 35 w 81"/>
                  <a:gd name="T35" fmla="*/ 116 h 116"/>
                  <a:gd name="T36" fmla="*/ 48 w 81"/>
                  <a:gd name="T37" fmla="*/ 113 h 116"/>
                  <a:gd name="T38" fmla="*/ 57 w 81"/>
                  <a:gd name="T39" fmla="*/ 105 h 116"/>
                  <a:gd name="T40" fmla="*/ 57 w 81"/>
                  <a:gd name="T41" fmla="*/ 95 h 116"/>
                  <a:gd name="T42" fmla="*/ 57 w 81"/>
                  <a:gd name="T43" fmla="*/ 98 h 116"/>
                  <a:gd name="T44" fmla="*/ 55 w 81"/>
                  <a:gd name="T45" fmla="*/ 101 h 116"/>
                  <a:gd name="T46" fmla="*/ 46 w 81"/>
                  <a:gd name="T47" fmla="*/ 110 h 116"/>
                  <a:gd name="T48" fmla="*/ 36 w 81"/>
                  <a:gd name="T49" fmla="*/ 113 h 116"/>
                  <a:gd name="T50" fmla="*/ 26 w 81"/>
                  <a:gd name="T51" fmla="*/ 110 h 116"/>
                  <a:gd name="T52" fmla="*/ 18 w 81"/>
                  <a:gd name="T53" fmla="*/ 102 h 116"/>
                  <a:gd name="T54" fmla="*/ 14 w 81"/>
                  <a:gd name="T55" fmla="*/ 91 h 116"/>
                  <a:gd name="T56" fmla="*/ 14 w 81"/>
                  <a:gd name="T57" fmla="*/ 79 h 116"/>
                  <a:gd name="T58" fmla="*/ 14 w 81"/>
                  <a:gd name="T59" fmla="*/ 68 h 116"/>
                  <a:gd name="T60" fmla="*/ 19 w 81"/>
                  <a:gd name="T61" fmla="*/ 56 h 116"/>
                  <a:gd name="T62" fmla="*/ 26 w 81"/>
                  <a:gd name="T63" fmla="*/ 48 h 116"/>
                  <a:gd name="T64" fmla="*/ 37 w 81"/>
                  <a:gd name="T65" fmla="*/ 45 h 116"/>
                  <a:gd name="T66" fmla="*/ 47 w 81"/>
                  <a:gd name="T67" fmla="*/ 47 h 116"/>
                  <a:gd name="T68" fmla="*/ 55 w 81"/>
                  <a:gd name="T69" fmla="*/ 55 h 116"/>
                  <a:gd name="T70" fmla="*/ 57 w 81"/>
                  <a:gd name="T71" fmla="*/ 58 h 116"/>
                  <a:gd name="T72" fmla="*/ 57 w 81"/>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6">
                    <a:moveTo>
                      <a:pt x="57" y="105"/>
                    </a:moveTo>
                    <a:lnTo>
                      <a:pt x="57" y="116"/>
                    </a:lnTo>
                    <a:lnTo>
                      <a:pt x="81" y="114"/>
                    </a:lnTo>
                    <a:lnTo>
                      <a:pt x="81" y="109"/>
                    </a:lnTo>
                    <a:lnTo>
                      <a:pt x="77" y="109"/>
                    </a:lnTo>
                    <a:lnTo>
                      <a:pt x="74" y="109"/>
                    </a:lnTo>
                    <a:lnTo>
                      <a:pt x="72" y="109"/>
                    </a:lnTo>
                    <a:lnTo>
                      <a:pt x="71" y="108"/>
                    </a:lnTo>
                    <a:lnTo>
                      <a:pt x="70" y="107"/>
                    </a:lnTo>
                    <a:lnTo>
                      <a:pt x="69" y="105"/>
                    </a:lnTo>
                    <a:lnTo>
                      <a:pt x="69" y="103"/>
                    </a:lnTo>
                    <a:lnTo>
                      <a:pt x="68" y="100"/>
                    </a:lnTo>
                    <a:lnTo>
                      <a:pt x="68" y="0"/>
                    </a:lnTo>
                    <a:lnTo>
                      <a:pt x="45" y="2"/>
                    </a:lnTo>
                    <a:lnTo>
                      <a:pt x="45" y="7"/>
                    </a:lnTo>
                    <a:lnTo>
                      <a:pt x="49" y="7"/>
                    </a:lnTo>
                    <a:lnTo>
                      <a:pt x="52" y="7"/>
                    </a:lnTo>
                    <a:lnTo>
                      <a:pt x="54" y="7"/>
                    </a:lnTo>
                    <a:lnTo>
                      <a:pt x="56" y="8"/>
                    </a:lnTo>
                    <a:lnTo>
                      <a:pt x="57" y="9"/>
                    </a:lnTo>
                    <a:lnTo>
                      <a:pt x="57" y="11"/>
                    </a:lnTo>
                    <a:lnTo>
                      <a:pt x="58" y="13"/>
                    </a:lnTo>
                    <a:lnTo>
                      <a:pt x="58" y="16"/>
                    </a:lnTo>
                    <a:lnTo>
                      <a:pt x="58" y="52"/>
                    </a:lnTo>
                    <a:lnTo>
                      <a:pt x="54" y="48"/>
                    </a:lnTo>
                    <a:lnTo>
                      <a:pt x="49" y="44"/>
                    </a:lnTo>
                    <a:lnTo>
                      <a:pt x="43" y="42"/>
                    </a:lnTo>
                    <a:lnTo>
                      <a:pt x="37" y="41"/>
                    </a:lnTo>
                    <a:lnTo>
                      <a:pt x="23" y="44"/>
                    </a:lnTo>
                    <a:lnTo>
                      <a:pt x="11" y="52"/>
                    </a:lnTo>
                    <a:lnTo>
                      <a:pt x="3" y="64"/>
                    </a:lnTo>
                    <a:lnTo>
                      <a:pt x="0" y="79"/>
                    </a:lnTo>
                    <a:lnTo>
                      <a:pt x="3" y="94"/>
                    </a:lnTo>
                    <a:lnTo>
                      <a:pt x="10" y="105"/>
                    </a:lnTo>
                    <a:lnTo>
                      <a:pt x="22" y="113"/>
                    </a:lnTo>
                    <a:lnTo>
                      <a:pt x="35" y="116"/>
                    </a:lnTo>
                    <a:lnTo>
                      <a:pt x="42" y="115"/>
                    </a:lnTo>
                    <a:lnTo>
                      <a:pt x="48" y="113"/>
                    </a:lnTo>
                    <a:lnTo>
                      <a:pt x="53" y="109"/>
                    </a:lnTo>
                    <a:lnTo>
                      <a:pt x="57" y="105"/>
                    </a:lnTo>
                    <a:close/>
                    <a:moveTo>
                      <a:pt x="57" y="61"/>
                    </a:moveTo>
                    <a:lnTo>
                      <a:pt x="57" y="95"/>
                    </a:lnTo>
                    <a:lnTo>
                      <a:pt x="57" y="97"/>
                    </a:lnTo>
                    <a:lnTo>
                      <a:pt x="57" y="98"/>
                    </a:lnTo>
                    <a:lnTo>
                      <a:pt x="56" y="99"/>
                    </a:lnTo>
                    <a:lnTo>
                      <a:pt x="55" y="101"/>
                    </a:lnTo>
                    <a:lnTo>
                      <a:pt x="51" y="106"/>
                    </a:lnTo>
                    <a:lnTo>
                      <a:pt x="46" y="110"/>
                    </a:lnTo>
                    <a:lnTo>
                      <a:pt x="41" y="112"/>
                    </a:lnTo>
                    <a:lnTo>
                      <a:pt x="36" y="113"/>
                    </a:lnTo>
                    <a:lnTo>
                      <a:pt x="30" y="112"/>
                    </a:lnTo>
                    <a:lnTo>
                      <a:pt x="26" y="110"/>
                    </a:lnTo>
                    <a:lnTo>
                      <a:pt x="22" y="106"/>
                    </a:lnTo>
                    <a:lnTo>
                      <a:pt x="18" y="102"/>
                    </a:lnTo>
                    <a:lnTo>
                      <a:pt x="16" y="97"/>
                    </a:lnTo>
                    <a:lnTo>
                      <a:pt x="14" y="91"/>
                    </a:lnTo>
                    <a:lnTo>
                      <a:pt x="14" y="84"/>
                    </a:lnTo>
                    <a:lnTo>
                      <a:pt x="14" y="79"/>
                    </a:lnTo>
                    <a:lnTo>
                      <a:pt x="14" y="74"/>
                    </a:lnTo>
                    <a:lnTo>
                      <a:pt x="14" y="68"/>
                    </a:lnTo>
                    <a:lnTo>
                      <a:pt x="16" y="62"/>
                    </a:lnTo>
                    <a:lnTo>
                      <a:pt x="19" y="56"/>
                    </a:lnTo>
                    <a:lnTo>
                      <a:pt x="22" y="52"/>
                    </a:lnTo>
                    <a:lnTo>
                      <a:pt x="26" y="48"/>
                    </a:lnTo>
                    <a:lnTo>
                      <a:pt x="31" y="46"/>
                    </a:lnTo>
                    <a:lnTo>
                      <a:pt x="37" y="45"/>
                    </a:lnTo>
                    <a:lnTo>
                      <a:pt x="42" y="45"/>
                    </a:lnTo>
                    <a:lnTo>
                      <a:pt x="47" y="47"/>
                    </a:lnTo>
                    <a:lnTo>
                      <a:pt x="51" y="50"/>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72" name="Freeform 2069"/>
              <p:cNvSpPr>
                <a:spLocks noChangeAspect="1"/>
              </p:cNvSpPr>
              <p:nvPr/>
            </p:nvSpPr>
            <p:spPr bwMode="auto">
              <a:xfrm>
                <a:off x="4840" y="1043"/>
                <a:ext cx="38" cy="166"/>
              </a:xfrm>
              <a:custGeom>
                <a:avLst/>
                <a:gdLst>
                  <a:gd name="T0" fmla="*/ 38 w 38"/>
                  <a:gd name="T1" fmla="*/ 83 h 166"/>
                  <a:gd name="T2" fmla="*/ 38 w 38"/>
                  <a:gd name="T3" fmla="*/ 72 h 166"/>
                  <a:gd name="T4" fmla="*/ 36 w 38"/>
                  <a:gd name="T5" fmla="*/ 59 h 166"/>
                  <a:gd name="T6" fmla="*/ 33 w 38"/>
                  <a:gd name="T7" fmla="*/ 46 h 166"/>
                  <a:gd name="T8" fmla="*/ 27 w 38"/>
                  <a:gd name="T9" fmla="*/ 32 h 166"/>
                  <a:gd name="T10" fmla="*/ 19 w 38"/>
                  <a:gd name="T11" fmla="*/ 18 h 166"/>
                  <a:gd name="T12" fmla="*/ 11 w 38"/>
                  <a:gd name="T13" fmla="*/ 8 h 166"/>
                  <a:gd name="T14" fmla="*/ 5 w 38"/>
                  <a:gd name="T15" fmla="*/ 2 h 166"/>
                  <a:gd name="T16" fmla="*/ 1 w 38"/>
                  <a:gd name="T17" fmla="*/ 0 h 166"/>
                  <a:gd name="T18" fmla="*/ 0 w 38"/>
                  <a:gd name="T19" fmla="*/ 1 h 166"/>
                  <a:gd name="T20" fmla="*/ 0 w 38"/>
                  <a:gd name="T21" fmla="*/ 2 h 166"/>
                  <a:gd name="T22" fmla="*/ 0 w 38"/>
                  <a:gd name="T23" fmla="*/ 3 h 166"/>
                  <a:gd name="T24" fmla="*/ 0 w 38"/>
                  <a:gd name="T25" fmla="*/ 3 h 166"/>
                  <a:gd name="T26" fmla="*/ 1 w 38"/>
                  <a:gd name="T27" fmla="*/ 4 h 166"/>
                  <a:gd name="T28" fmla="*/ 3 w 38"/>
                  <a:gd name="T29" fmla="*/ 6 h 166"/>
                  <a:gd name="T30" fmla="*/ 14 w 38"/>
                  <a:gd name="T31" fmla="*/ 20 h 166"/>
                  <a:gd name="T32" fmla="*/ 22 w 38"/>
                  <a:gd name="T33" fmla="*/ 38 h 166"/>
                  <a:gd name="T34" fmla="*/ 27 w 38"/>
                  <a:gd name="T35" fmla="*/ 59 h 166"/>
                  <a:gd name="T36" fmla="*/ 28 w 38"/>
                  <a:gd name="T37" fmla="*/ 83 h 166"/>
                  <a:gd name="T38" fmla="*/ 27 w 38"/>
                  <a:gd name="T39" fmla="*/ 104 h 166"/>
                  <a:gd name="T40" fmla="*/ 23 w 38"/>
                  <a:gd name="T41" fmla="*/ 125 h 166"/>
                  <a:gd name="T42" fmla="*/ 15 w 38"/>
                  <a:gd name="T43" fmla="*/ 144 h 166"/>
                  <a:gd name="T44" fmla="*/ 2 w 38"/>
                  <a:gd name="T45" fmla="*/ 161 h 166"/>
                  <a:gd name="T46" fmla="*/ 0 w 38"/>
                  <a:gd name="T47" fmla="*/ 163 h 166"/>
                  <a:gd name="T48" fmla="*/ 0 w 38"/>
                  <a:gd name="T49" fmla="*/ 164 h 166"/>
                  <a:gd name="T50" fmla="*/ 0 w 38"/>
                  <a:gd name="T51" fmla="*/ 165 h 166"/>
                  <a:gd name="T52" fmla="*/ 1 w 38"/>
                  <a:gd name="T53" fmla="*/ 166 h 166"/>
                  <a:gd name="T54" fmla="*/ 5 w 38"/>
                  <a:gd name="T55" fmla="*/ 164 h 166"/>
                  <a:gd name="T56" fmla="*/ 11 w 38"/>
                  <a:gd name="T57" fmla="*/ 157 h 166"/>
                  <a:gd name="T58" fmla="*/ 20 w 38"/>
                  <a:gd name="T59" fmla="*/ 147 h 166"/>
                  <a:gd name="T60" fmla="*/ 28 w 38"/>
                  <a:gd name="T61" fmla="*/ 133 h 166"/>
                  <a:gd name="T62" fmla="*/ 33 w 38"/>
                  <a:gd name="T63" fmla="*/ 120 h 166"/>
                  <a:gd name="T64" fmla="*/ 36 w 38"/>
                  <a:gd name="T65" fmla="*/ 107 h 166"/>
                  <a:gd name="T66" fmla="*/ 38 w 38"/>
                  <a:gd name="T67" fmla="*/ 94 h 166"/>
                  <a:gd name="T68" fmla="*/ 38 w 38"/>
                  <a:gd name="T69"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6">
                    <a:moveTo>
                      <a:pt x="38" y="83"/>
                    </a:moveTo>
                    <a:lnTo>
                      <a:pt x="38" y="72"/>
                    </a:lnTo>
                    <a:lnTo>
                      <a:pt x="36" y="59"/>
                    </a:lnTo>
                    <a:lnTo>
                      <a:pt x="33" y="46"/>
                    </a:lnTo>
                    <a:lnTo>
                      <a:pt x="27" y="32"/>
                    </a:lnTo>
                    <a:lnTo>
                      <a:pt x="19" y="18"/>
                    </a:lnTo>
                    <a:lnTo>
                      <a:pt x="11" y="8"/>
                    </a:lnTo>
                    <a:lnTo>
                      <a:pt x="5" y="2"/>
                    </a:lnTo>
                    <a:lnTo>
                      <a:pt x="1" y="0"/>
                    </a:lnTo>
                    <a:lnTo>
                      <a:pt x="0" y="1"/>
                    </a:lnTo>
                    <a:lnTo>
                      <a:pt x="0" y="2"/>
                    </a:lnTo>
                    <a:lnTo>
                      <a:pt x="0" y="3"/>
                    </a:lnTo>
                    <a:lnTo>
                      <a:pt x="0" y="3"/>
                    </a:lnTo>
                    <a:lnTo>
                      <a:pt x="1" y="4"/>
                    </a:lnTo>
                    <a:lnTo>
                      <a:pt x="3" y="6"/>
                    </a:lnTo>
                    <a:lnTo>
                      <a:pt x="14" y="20"/>
                    </a:lnTo>
                    <a:lnTo>
                      <a:pt x="22" y="38"/>
                    </a:lnTo>
                    <a:lnTo>
                      <a:pt x="27" y="59"/>
                    </a:lnTo>
                    <a:lnTo>
                      <a:pt x="28" y="83"/>
                    </a:lnTo>
                    <a:lnTo>
                      <a:pt x="27" y="104"/>
                    </a:lnTo>
                    <a:lnTo>
                      <a:pt x="23" y="125"/>
                    </a:lnTo>
                    <a:lnTo>
                      <a:pt x="15" y="144"/>
                    </a:lnTo>
                    <a:lnTo>
                      <a:pt x="2" y="161"/>
                    </a:lnTo>
                    <a:lnTo>
                      <a:pt x="0" y="163"/>
                    </a:lnTo>
                    <a:lnTo>
                      <a:pt x="0" y="164"/>
                    </a:lnTo>
                    <a:lnTo>
                      <a:pt x="0" y="165"/>
                    </a:lnTo>
                    <a:lnTo>
                      <a:pt x="1" y="166"/>
                    </a:lnTo>
                    <a:lnTo>
                      <a:pt x="5" y="164"/>
                    </a:lnTo>
                    <a:lnTo>
                      <a:pt x="11" y="157"/>
                    </a:lnTo>
                    <a:lnTo>
                      <a:pt x="20" y="147"/>
                    </a:lnTo>
                    <a:lnTo>
                      <a:pt x="28" y="133"/>
                    </a:lnTo>
                    <a:lnTo>
                      <a:pt x="33" y="120"/>
                    </a:lnTo>
                    <a:lnTo>
                      <a:pt x="36" y="107"/>
                    </a:lnTo>
                    <a:lnTo>
                      <a:pt x="38" y="94"/>
                    </a:lnTo>
                    <a:lnTo>
                      <a:pt x="38" y="8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73" name="Freeform 2070"/>
              <p:cNvSpPr>
                <a:spLocks noChangeAspect="1"/>
              </p:cNvSpPr>
              <p:nvPr/>
            </p:nvSpPr>
            <p:spPr bwMode="auto">
              <a:xfrm>
                <a:off x="1247" y="1278"/>
                <a:ext cx="56" cy="88"/>
              </a:xfrm>
              <a:custGeom>
                <a:avLst/>
                <a:gdLst>
                  <a:gd name="T0" fmla="*/ 30 w 56"/>
                  <a:gd name="T1" fmla="*/ 61 h 88"/>
                  <a:gd name="T2" fmla="*/ 32 w 56"/>
                  <a:gd name="T3" fmla="*/ 59 h 88"/>
                  <a:gd name="T4" fmla="*/ 35 w 56"/>
                  <a:gd name="T5" fmla="*/ 57 h 88"/>
                  <a:gd name="T6" fmla="*/ 38 w 56"/>
                  <a:gd name="T7" fmla="*/ 54 h 88"/>
                  <a:gd name="T8" fmla="*/ 40 w 56"/>
                  <a:gd name="T9" fmla="*/ 53 h 88"/>
                  <a:gd name="T10" fmla="*/ 46 w 56"/>
                  <a:gd name="T11" fmla="*/ 47 h 88"/>
                  <a:gd name="T12" fmla="*/ 51 w 56"/>
                  <a:gd name="T13" fmla="*/ 41 h 88"/>
                  <a:gd name="T14" fmla="*/ 54 w 56"/>
                  <a:gd name="T15" fmla="*/ 34 h 88"/>
                  <a:gd name="T16" fmla="*/ 56 w 56"/>
                  <a:gd name="T17" fmla="*/ 26 h 88"/>
                  <a:gd name="T18" fmla="*/ 54 w 56"/>
                  <a:gd name="T19" fmla="*/ 15 h 88"/>
                  <a:gd name="T20" fmla="*/ 47 w 56"/>
                  <a:gd name="T21" fmla="*/ 7 h 88"/>
                  <a:gd name="T22" fmla="*/ 38 w 56"/>
                  <a:gd name="T23" fmla="*/ 2 h 88"/>
                  <a:gd name="T24" fmla="*/ 26 w 56"/>
                  <a:gd name="T25" fmla="*/ 0 h 88"/>
                  <a:gd name="T26" fmla="*/ 15 w 56"/>
                  <a:gd name="T27" fmla="*/ 2 h 88"/>
                  <a:gd name="T28" fmla="*/ 7 w 56"/>
                  <a:gd name="T29" fmla="*/ 7 h 88"/>
                  <a:gd name="T30" fmla="*/ 2 w 56"/>
                  <a:gd name="T31" fmla="*/ 15 h 88"/>
                  <a:gd name="T32" fmla="*/ 0 w 56"/>
                  <a:gd name="T33" fmla="*/ 24 h 88"/>
                  <a:gd name="T34" fmla="*/ 1 w 56"/>
                  <a:gd name="T35" fmla="*/ 28 h 88"/>
                  <a:gd name="T36" fmla="*/ 3 w 56"/>
                  <a:gd name="T37" fmla="*/ 30 h 88"/>
                  <a:gd name="T38" fmla="*/ 5 w 56"/>
                  <a:gd name="T39" fmla="*/ 31 h 88"/>
                  <a:gd name="T40" fmla="*/ 7 w 56"/>
                  <a:gd name="T41" fmla="*/ 31 h 88"/>
                  <a:gd name="T42" fmla="*/ 9 w 56"/>
                  <a:gd name="T43" fmla="*/ 31 h 88"/>
                  <a:gd name="T44" fmla="*/ 11 w 56"/>
                  <a:gd name="T45" fmla="*/ 29 h 88"/>
                  <a:gd name="T46" fmla="*/ 13 w 56"/>
                  <a:gd name="T47" fmla="*/ 27 h 88"/>
                  <a:gd name="T48" fmla="*/ 14 w 56"/>
                  <a:gd name="T49" fmla="*/ 24 h 88"/>
                  <a:gd name="T50" fmla="*/ 13 w 56"/>
                  <a:gd name="T51" fmla="*/ 20 h 88"/>
                  <a:gd name="T52" fmla="*/ 10 w 56"/>
                  <a:gd name="T53" fmla="*/ 18 h 88"/>
                  <a:gd name="T54" fmla="*/ 7 w 56"/>
                  <a:gd name="T55" fmla="*/ 17 h 88"/>
                  <a:gd name="T56" fmla="*/ 5 w 56"/>
                  <a:gd name="T57" fmla="*/ 17 h 88"/>
                  <a:gd name="T58" fmla="*/ 9 w 56"/>
                  <a:gd name="T59" fmla="*/ 11 h 88"/>
                  <a:gd name="T60" fmla="*/ 14 w 56"/>
                  <a:gd name="T61" fmla="*/ 7 h 88"/>
                  <a:gd name="T62" fmla="*/ 19 w 56"/>
                  <a:gd name="T63" fmla="*/ 5 h 88"/>
                  <a:gd name="T64" fmla="*/ 25 w 56"/>
                  <a:gd name="T65" fmla="*/ 4 h 88"/>
                  <a:gd name="T66" fmla="*/ 33 w 56"/>
                  <a:gd name="T67" fmla="*/ 6 h 88"/>
                  <a:gd name="T68" fmla="*/ 39 w 56"/>
                  <a:gd name="T69" fmla="*/ 11 h 88"/>
                  <a:gd name="T70" fmla="*/ 42 w 56"/>
                  <a:gd name="T71" fmla="*/ 18 h 88"/>
                  <a:gd name="T72" fmla="*/ 43 w 56"/>
                  <a:gd name="T73" fmla="*/ 26 h 88"/>
                  <a:gd name="T74" fmla="*/ 42 w 56"/>
                  <a:gd name="T75" fmla="*/ 36 h 88"/>
                  <a:gd name="T76" fmla="*/ 37 w 56"/>
                  <a:gd name="T77" fmla="*/ 45 h 88"/>
                  <a:gd name="T78" fmla="*/ 29 w 56"/>
                  <a:gd name="T79" fmla="*/ 55 h 88"/>
                  <a:gd name="T80" fmla="*/ 18 w 56"/>
                  <a:gd name="T81" fmla="*/ 66 h 88"/>
                  <a:gd name="T82" fmla="*/ 1 w 56"/>
                  <a:gd name="T83" fmla="*/ 83 h 88"/>
                  <a:gd name="T84" fmla="*/ 1 w 56"/>
                  <a:gd name="T85" fmla="*/ 84 h 88"/>
                  <a:gd name="T86" fmla="*/ 0 w 56"/>
                  <a:gd name="T87" fmla="*/ 85 h 88"/>
                  <a:gd name="T88" fmla="*/ 0 w 56"/>
                  <a:gd name="T89" fmla="*/ 86 h 88"/>
                  <a:gd name="T90" fmla="*/ 0 w 56"/>
                  <a:gd name="T91" fmla="*/ 88 h 88"/>
                  <a:gd name="T92" fmla="*/ 52 w 56"/>
                  <a:gd name="T93" fmla="*/ 88 h 88"/>
                  <a:gd name="T94" fmla="*/ 56 w 56"/>
                  <a:gd name="T95" fmla="*/ 64 h 88"/>
                  <a:gd name="T96" fmla="*/ 52 w 56"/>
                  <a:gd name="T97" fmla="*/ 64 h 88"/>
                  <a:gd name="T98" fmla="*/ 51 w 56"/>
                  <a:gd name="T99" fmla="*/ 67 h 88"/>
                  <a:gd name="T100" fmla="*/ 51 w 56"/>
                  <a:gd name="T101" fmla="*/ 70 h 88"/>
                  <a:gd name="T102" fmla="*/ 50 w 56"/>
                  <a:gd name="T103" fmla="*/ 73 h 88"/>
                  <a:gd name="T104" fmla="*/ 49 w 56"/>
                  <a:gd name="T105" fmla="*/ 76 h 88"/>
                  <a:gd name="T106" fmla="*/ 47 w 56"/>
                  <a:gd name="T107" fmla="*/ 77 h 88"/>
                  <a:gd name="T108" fmla="*/ 43 w 56"/>
                  <a:gd name="T109" fmla="*/ 77 h 88"/>
                  <a:gd name="T110" fmla="*/ 39 w 56"/>
                  <a:gd name="T111" fmla="*/ 77 h 88"/>
                  <a:gd name="T112" fmla="*/ 36 w 56"/>
                  <a:gd name="T113" fmla="*/ 77 h 88"/>
                  <a:gd name="T114" fmla="*/ 12 w 56"/>
                  <a:gd name="T115" fmla="*/ 77 h 88"/>
                  <a:gd name="T116" fmla="*/ 30 w 56"/>
                  <a:gd name="T117"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88">
                    <a:moveTo>
                      <a:pt x="30" y="61"/>
                    </a:moveTo>
                    <a:lnTo>
                      <a:pt x="32" y="59"/>
                    </a:lnTo>
                    <a:lnTo>
                      <a:pt x="35" y="57"/>
                    </a:lnTo>
                    <a:lnTo>
                      <a:pt x="38" y="54"/>
                    </a:lnTo>
                    <a:lnTo>
                      <a:pt x="40" y="53"/>
                    </a:lnTo>
                    <a:lnTo>
                      <a:pt x="46" y="47"/>
                    </a:lnTo>
                    <a:lnTo>
                      <a:pt x="51" y="41"/>
                    </a:lnTo>
                    <a:lnTo>
                      <a:pt x="54" y="34"/>
                    </a:lnTo>
                    <a:lnTo>
                      <a:pt x="56" y="26"/>
                    </a:lnTo>
                    <a:lnTo>
                      <a:pt x="54" y="15"/>
                    </a:lnTo>
                    <a:lnTo>
                      <a:pt x="47" y="7"/>
                    </a:lnTo>
                    <a:lnTo>
                      <a:pt x="38" y="2"/>
                    </a:lnTo>
                    <a:lnTo>
                      <a:pt x="26" y="0"/>
                    </a:lnTo>
                    <a:lnTo>
                      <a:pt x="15" y="2"/>
                    </a:lnTo>
                    <a:lnTo>
                      <a:pt x="7" y="7"/>
                    </a:lnTo>
                    <a:lnTo>
                      <a:pt x="2" y="15"/>
                    </a:lnTo>
                    <a:lnTo>
                      <a:pt x="0" y="24"/>
                    </a:lnTo>
                    <a:lnTo>
                      <a:pt x="1" y="28"/>
                    </a:lnTo>
                    <a:lnTo>
                      <a:pt x="3" y="30"/>
                    </a:lnTo>
                    <a:lnTo>
                      <a:pt x="5" y="31"/>
                    </a:lnTo>
                    <a:lnTo>
                      <a:pt x="7" y="31"/>
                    </a:lnTo>
                    <a:lnTo>
                      <a:pt x="9" y="31"/>
                    </a:lnTo>
                    <a:lnTo>
                      <a:pt x="11" y="29"/>
                    </a:lnTo>
                    <a:lnTo>
                      <a:pt x="13" y="27"/>
                    </a:lnTo>
                    <a:lnTo>
                      <a:pt x="14" y="24"/>
                    </a:lnTo>
                    <a:lnTo>
                      <a:pt x="13" y="20"/>
                    </a:lnTo>
                    <a:lnTo>
                      <a:pt x="10" y="18"/>
                    </a:lnTo>
                    <a:lnTo>
                      <a:pt x="7" y="17"/>
                    </a:lnTo>
                    <a:lnTo>
                      <a:pt x="5" y="17"/>
                    </a:lnTo>
                    <a:lnTo>
                      <a:pt x="9" y="11"/>
                    </a:lnTo>
                    <a:lnTo>
                      <a:pt x="14" y="7"/>
                    </a:lnTo>
                    <a:lnTo>
                      <a:pt x="19" y="5"/>
                    </a:lnTo>
                    <a:lnTo>
                      <a:pt x="25" y="4"/>
                    </a:lnTo>
                    <a:lnTo>
                      <a:pt x="33" y="6"/>
                    </a:lnTo>
                    <a:lnTo>
                      <a:pt x="39" y="11"/>
                    </a:lnTo>
                    <a:lnTo>
                      <a:pt x="42" y="18"/>
                    </a:lnTo>
                    <a:lnTo>
                      <a:pt x="43" y="26"/>
                    </a:lnTo>
                    <a:lnTo>
                      <a:pt x="42" y="36"/>
                    </a:lnTo>
                    <a:lnTo>
                      <a:pt x="37" y="45"/>
                    </a:lnTo>
                    <a:lnTo>
                      <a:pt x="29" y="55"/>
                    </a:lnTo>
                    <a:lnTo>
                      <a:pt x="18" y="66"/>
                    </a:lnTo>
                    <a:lnTo>
                      <a:pt x="1" y="83"/>
                    </a:lnTo>
                    <a:lnTo>
                      <a:pt x="1" y="84"/>
                    </a:lnTo>
                    <a:lnTo>
                      <a:pt x="0" y="85"/>
                    </a:lnTo>
                    <a:lnTo>
                      <a:pt x="0" y="86"/>
                    </a:lnTo>
                    <a:lnTo>
                      <a:pt x="0" y="88"/>
                    </a:lnTo>
                    <a:lnTo>
                      <a:pt x="52" y="88"/>
                    </a:lnTo>
                    <a:lnTo>
                      <a:pt x="56" y="64"/>
                    </a:lnTo>
                    <a:lnTo>
                      <a:pt x="52" y="64"/>
                    </a:lnTo>
                    <a:lnTo>
                      <a:pt x="51" y="67"/>
                    </a:lnTo>
                    <a:lnTo>
                      <a:pt x="51" y="70"/>
                    </a:lnTo>
                    <a:lnTo>
                      <a:pt x="50" y="73"/>
                    </a:lnTo>
                    <a:lnTo>
                      <a:pt x="49" y="76"/>
                    </a:lnTo>
                    <a:lnTo>
                      <a:pt x="47" y="77"/>
                    </a:lnTo>
                    <a:lnTo>
                      <a:pt x="43" y="77"/>
                    </a:lnTo>
                    <a:lnTo>
                      <a:pt x="39" y="77"/>
                    </a:lnTo>
                    <a:lnTo>
                      <a:pt x="36" y="77"/>
                    </a:lnTo>
                    <a:lnTo>
                      <a:pt x="12" y="77"/>
                    </a:lnTo>
                    <a:lnTo>
                      <a:pt x="30"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74" name="Freeform 2071"/>
              <p:cNvSpPr>
                <a:spLocks noChangeAspect="1" noEditPoints="1"/>
              </p:cNvSpPr>
              <p:nvPr/>
            </p:nvSpPr>
            <p:spPr bwMode="auto">
              <a:xfrm>
                <a:off x="1322" y="1309"/>
                <a:ext cx="15" cy="57"/>
              </a:xfrm>
              <a:custGeom>
                <a:avLst/>
                <a:gdLst>
                  <a:gd name="T0" fmla="*/ 15 w 15"/>
                  <a:gd name="T1" fmla="*/ 7 h 57"/>
                  <a:gd name="T2" fmla="*/ 14 w 15"/>
                  <a:gd name="T3" fmla="*/ 4 h 57"/>
                  <a:gd name="T4" fmla="*/ 13 w 15"/>
                  <a:gd name="T5" fmla="*/ 2 h 57"/>
                  <a:gd name="T6" fmla="*/ 10 w 15"/>
                  <a:gd name="T7" fmla="*/ 0 h 57"/>
                  <a:gd name="T8" fmla="*/ 8 w 15"/>
                  <a:gd name="T9" fmla="*/ 0 h 57"/>
                  <a:gd name="T10" fmla="*/ 5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1 w 15"/>
                  <a:gd name="T27" fmla="*/ 14 h 57"/>
                  <a:gd name="T28" fmla="*/ 13 w 15"/>
                  <a:gd name="T29" fmla="*/ 12 h 57"/>
                  <a:gd name="T30" fmla="*/ 14 w 15"/>
                  <a:gd name="T31" fmla="*/ 10 h 57"/>
                  <a:gd name="T32" fmla="*/ 15 w 15"/>
                  <a:gd name="T33" fmla="*/ 7 h 57"/>
                  <a:gd name="T34" fmla="*/ 15 w 15"/>
                  <a:gd name="T35" fmla="*/ 50 h 57"/>
                  <a:gd name="T36" fmla="*/ 14 w 15"/>
                  <a:gd name="T37" fmla="*/ 46 h 57"/>
                  <a:gd name="T38" fmla="*/ 13 w 15"/>
                  <a:gd name="T39" fmla="*/ 44 h 57"/>
                  <a:gd name="T40" fmla="*/ 10 w 15"/>
                  <a:gd name="T41" fmla="*/ 43 h 57"/>
                  <a:gd name="T42" fmla="*/ 8 w 15"/>
                  <a:gd name="T43" fmla="*/ 42 h 57"/>
                  <a:gd name="T44" fmla="*/ 5 w 15"/>
                  <a:gd name="T45" fmla="*/ 43 h 57"/>
                  <a:gd name="T46" fmla="*/ 2 w 15"/>
                  <a:gd name="T47" fmla="*/ 44 h 57"/>
                  <a:gd name="T48" fmla="*/ 1 w 15"/>
                  <a:gd name="T49" fmla="*/ 47 h 57"/>
                  <a:gd name="T50" fmla="*/ 0 w 15"/>
                  <a:gd name="T51" fmla="*/ 49 h 57"/>
                  <a:gd name="T52" fmla="*/ 1 w 15"/>
                  <a:gd name="T53" fmla="*/ 52 h 57"/>
                  <a:gd name="T54" fmla="*/ 2 w 15"/>
                  <a:gd name="T55" fmla="*/ 55 h 57"/>
                  <a:gd name="T56" fmla="*/ 5 w 15"/>
                  <a:gd name="T57" fmla="*/ 56 h 57"/>
                  <a:gd name="T58" fmla="*/ 7 w 15"/>
                  <a:gd name="T59" fmla="*/ 57 h 57"/>
                  <a:gd name="T60" fmla="*/ 11 w 15"/>
                  <a:gd name="T61" fmla="*/ 56 h 57"/>
                  <a:gd name="T62" fmla="*/ 13 w 15"/>
                  <a:gd name="T63" fmla="*/ 55 h 57"/>
                  <a:gd name="T64" fmla="*/ 14 w 15"/>
                  <a:gd name="T65" fmla="*/ 52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8" y="0"/>
                    </a:lnTo>
                    <a:lnTo>
                      <a:pt x="5" y="0"/>
                    </a:lnTo>
                    <a:lnTo>
                      <a:pt x="2" y="2"/>
                    </a:lnTo>
                    <a:lnTo>
                      <a:pt x="1" y="4"/>
                    </a:lnTo>
                    <a:lnTo>
                      <a:pt x="0" y="7"/>
                    </a:lnTo>
                    <a:lnTo>
                      <a:pt x="1" y="10"/>
                    </a:lnTo>
                    <a:lnTo>
                      <a:pt x="2" y="12"/>
                    </a:lnTo>
                    <a:lnTo>
                      <a:pt x="5" y="14"/>
                    </a:lnTo>
                    <a:lnTo>
                      <a:pt x="7" y="14"/>
                    </a:lnTo>
                    <a:lnTo>
                      <a:pt x="11" y="14"/>
                    </a:lnTo>
                    <a:lnTo>
                      <a:pt x="13" y="12"/>
                    </a:lnTo>
                    <a:lnTo>
                      <a:pt x="14" y="10"/>
                    </a:lnTo>
                    <a:lnTo>
                      <a:pt x="15" y="7"/>
                    </a:lnTo>
                    <a:close/>
                    <a:moveTo>
                      <a:pt x="15" y="50"/>
                    </a:moveTo>
                    <a:lnTo>
                      <a:pt x="14" y="46"/>
                    </a:lnTo>
                    <a:lnTo>
                      <a:pt x="13" y="44"/>
                    </a:lnTo>
                    <a:lnTo>
                      <a:pt x="10" y="43"/>
                    </a:lnTo>
                    <a:lnTo>
                      <a:pt x="8" y="42"/>
                    </a:lnTo>
                    <a:lnTo>
                      <a:pt x="5" y="43"/>
                    </a:lnTo>
                    <a:lnTo>
                      <a:pt x="2" y="44"/>
                    </a:lnTo>
                    <a:lnTo>
                      <a:pt x="1" y="47"/>
                    </a:lnTo>
                    <a:lnTo>
                      <a:pt x="0" y="49"/>
                    </a:lnTo>
                    <a:lnTo>
                      <a:pt x="1" y="52"/>
                    </a:lnTo>
                    <a:lnTo>
                      <a:pt x="2" y="55"/>
                    </a:lnTo>
                    <a:lnTo>
                      <a:pt x="5" y="56"/>
                    </a:lnTo>
                    <a:lnTo>
                      <a:pt x="7" y="57"/>
                    </a:lnTo>
                    <a:lnTo>
                      <a:pt x="11" y="56"/>
                    </a:lnTo>
                    <a:lnTo>
                      <a:pt x="13" y="55"/>
                    </a:lnTo>
                    <a:lnTo>
                      <a:pt x="14" y="52"/>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75" name="Freeform 2072"/>
              <p:cNvSpPr>
                <a:spLocks noChangeAspect="1"/>
              </p:cNvSpPr>
              <p:nvPr/>
            </p:nvSpPr>
            <p:spPr bwMode="auto">
              <a:xfrm>
                <a:off x="1684" y="1251"/>
                <a:ext cx="80" cy="115"/>
              </a:xfrm>
              <a:custGeom>
                <a:avLst/>
                <a:gdLst>
                  <a:gd name="T0" fmla="*/ 13 w 80"/>
                  <a:gd name="T1" fmla="*/ 107 h 115"/>
                  <a:gd name="T2" fmla="*/ 7 w 80"/>
                  <a:gd name="T3" fmla="*/ 110 h 115"/>
                  <a:gd name="T4" fmla="*/ 0 w 80"/>
                  <a:gd name="T5" fmla="*/ 115 h 115"/>
                  <a:gd name="T6" fmla="*/ 18 w 80"/>
                  <a:gd name="T7" fmla="*/ 114 h 115"/>
                  <a:gd name="T8" fmla="*/ 37 w 80"/>
                  <a:gd name="T9" fmla="*/ 115 h 115"/>
                  <a:gd name="T10" fmla="*/ 30 w 80"/>
                  <a:gd name="T11" fmla="*/ 110 h 115"/>
                  <a:gd name="T12" fmla="*/ 24 w 80"/>
                  <a:gd name="T13" fmla="*/ 107 h 115"/>
                  <a:gd name="T14" fmla="*/ 24 w 80"/>
                  <a:gd name="T15" fmla="*/ 85 h 115"/>
                  <a:gd name="T16" fmla="*/ 43 w 80"/>
                  <a:gd name="T17" fmla="*/ 88 h 115"/>
                  <a:gd name="T18" fmla="*/ 53 w 80"/>
                  <a:gd name="T19" fmla="*/ 102 h 115"/>
                  <a:gd name="T20" fmla="*/ 53 w 80"/>
                  <a:gd name="T21" fmla="*/ 108 h 115"/>
                  <a:gd name="T22" fmla="*/ 50 w 80"/>
                  <a:gd name="T23" fmla="*/ 110 h 115"/>
                  <a:gd name="T24" fmla="*/ 48 w 80"/>
                  <a:gd name="T25" fmla="*/ 115 h 115"/>
                  <a:gd name="T26" fmla="*/ 57 w 80"/>
                  <a:gd name="T27" fmla="*/ 114 h 115"/>
                  <a:gd name="T28" fmla="*/ 66 w 80"/>
                  <a:gd name="T29" fmla="*/ 114 h 115"/>
                  <a:gd name="T30" fmla="*/ 80 w 80"/>
                  <a:gd name="T31" fmla="*/ 110 h 115"/>
                  <a:gd name="T32" fmla="*/ 72 w 80"/>
                  <a:gd name="T33" fmla="*/ 109 h 115"/>
                  <a:gd name="T34" fmla="*/ 64 w 80"/>
                  <a:gd name="T35" fmla="*/ 101 h 115"/>
                  <a:gd name="T36" fmla="*/ 43 w 80"/>
                  <a:gd name="T37" fmla="*/ 70 h 115"/>
                  <a:gd name="T38" fmla="*/ 43 w 80"/>
                  <a:gd name="T39" fmla="*/ 69 h 115"/>
                  <a:gd name="T40" fmla="*/ 46 w 80"/>
                  <a:gd name="T41" fmla="*/ 66 h 115"/>
                  <a:gd name="T42" fmla="*/ 51 w 80"/>
                  <a:gd name="T43" fmla="*/ 62 h 115"/>
                  <a:gd name="T44" fmla="*/ 54 w 80"/>
                  <a:gd name="T45" fmla="*/ 58 h 115"/>
                  <a:gd name="T46" fmla="*/ 63 w 80"/>
                  <a:gd name="T47" fmla="*/ 53 h 115"/>
                  <a:gd name="T48" fmla="*/ 73 w 80"/>
                  <a:gd name="T49" fmla="*/ 49 h 115"/>
                  <a:gd name="T50" fmla="*/ 76 w 80"/>
                  <a:gd name="T51" fmla="*/ 44 h 115"/>
                  <a:gd name="T52" fmla="*/ 65 w 80"/>
                  <a:gd name="T53" fmla="*/ 44 h 115"/>
                  <a:gd name="T54" fmla="*/ 54 w 80"/>
                  <a:gd name="T55" fmla="*/ 44 h 115"/>
                  <a:gd name="T56" fmla="*/ 46 w 80"/>
                  <a:gd name="T57" fmla="*/ 44 h 115"/>
                  <a:gd name="T58" fmla="*/ 50 w 80"/>
                  <a:gd name="T59" fmla="*/ 50 h 115"/>
                  <a:gd name="T60" fmla="*/ 50 w 80"/>
                  <a:gd name="T61" fmla="*/ 57 h 115"/>
                  <a:gd name="T62" fmla="*/ 24 w 80"/>
                  <a:gd name="T63" fmla="*/ 79 h 115"/>
                  <a:gd name="T64" fmla="*/ 0 w 80"/>
                  <a:gd name="T65" fmla="*/ 2 h 115"/>
                  <a:gd name="T66" fmla="*/ 4 w 80"/>
                  <a:gd name="T67" fmla="*/ 7 h 115"/>
                  <a:gd name="T68" fmla="*/ 10 w 80"/>
                  <a:gd name="T69" fmla="*/ 8 h 115"/>
                  <a:gd name="T70" fmla="*/ 12 w 80"/>
                  <a:gd name="T71" fmla="*/ 10 h 115"/>
                  <a:gd name="T72" fmla="*/ 13 w 80"/>
                  <a:gd name="T73" fmla="*/ 14 h 115"/>
                  <a:gd name="T74" fmla="*/ 13 w 80"/>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115">
                    <a:moveTo>
                      <a:pt x="13" y="102"/>
                    </a:moveTo>
                    <a:lnTo>
                      <a:pt x="13" y="107"/>
                    </a:lnTo>
                    <a:lnTo>
                      <a:pt x="11" y="109"/>
                    </a:lnTo>
                    <a:lnTo>
                      <a:pt x="7" y="110"/>
                    </a:lnTo>
                    <a:lnTo>
                      <a:pt x="0" y="110"/>
                    </a:lnTo>
                    <a:lnTo>
                      <a:pt x="0" y="115"/>
                    </a:lnTo>
                    <a:lnTo>
                      <a:pt x="10" y="114"/>
                    </a:lnTo>
                    <a:lnTo>
                      <a:pt x="18" y="114"/>
                    </a:lnTo>
                    <a:lnTo>
                      <a:pt x="27" y="114"/>
                    </a:lnTo>
                    <a:lnTo>
                      <a:pt x="37" y="115"/>
                    </a:lnTo>
                    <a:lnTo>
                      <a:pt x="37" y="110"/>
                    </a:lnTo>
                    <a:lnTo>
                      <a:pt x="30" y="110"/>
                    </a:lnTo>
                    <a:lnTo>
                      <a:pt x="26" y="109"/>
                    </a:lnTo>
                    <a:lnTo>
                      <a:pt x="24" y="107"/>
                    </a:lnTo>
                    <a:lnTo>
                      <a:pt x="24" y="102"/>
                    </a:lnTo>
                    <a:lnTo>
                      <a:pt x="24" y="85"/>
                    </a:lnTo>
                    <a:lnTo>
                      <a:pt x="34" y="76"/>
                    </a:lnTo>
                    <a:lnTo>
                      <a:pt x="43" y="88"/>
                    </a:lnTo>
                    <a:lnTo>
                      <a:pt x="49" y="96"/>
                    </a:lnTo>
                    <a:lnTo>
                      <a:pt x="53" y="102"/>
                    </a:lnTo>
                    <a:lnTo>
                      <a:pt x="54" y="106"/>
                    </a:lnTo>
                    <a:lnTo>
                      <a:pt x="53" y="108"/>
                    </a:lnTo>
                    <a:lnTo>
                      <a:pt x="52" y="109"/>
                    </a:lnTo>
                    <a:lnTo>
                      <a:pt x="50" y="110"/>
                    </a:lnTo>
                    <a:lnTo>
                      <a:pt x="48" y="110"/>
                    </a:lnTo>
                    <a:lnTo>
                      <a:pt x="48" y="115"/>
                    </a:lnTo>
                    <a:lnTo>
                      <a:pt x="52" y="115"/>
                    </a:lnTo>
                    <a:lnTo>
                      <a:pt x="57" y="114"/>
                    </a:lnTo>
                    <a:lnTo>
                      <a:pt x="62" y="114"/>
                    </a:lnTo>
                    <a:lnTo>
                      <a:pt x="66" y="114"/>
                    </a:lnTo>
                    <a:lnTo>
                      <a:pt x="80" y="115"/>
                    </a:lnTo>
                    <a:lnTo>
                      <a:pt x="80" y="110"/>
                    </a:lnTo>
                    <a:lnTo>
                      <a:pt x="76" y="110"/>
                    </a:lnTo>
                    <a:lnTo>
                      <a:pt x="72" y="109"/>
                    </a:lnTo>
                    <a:lnTo>
                      <a:pt x="68" y="106"/>
                    </a:lnTo>
                    <a:lnTo>
                      <a:pt x="64" y="101"/>
                    </a:lnTo>
                    <a:lnTo>
                      <a:pt x="43" y="71"/>
                    </a:lnTo>
                    <a:lnTo>
                      <a:pt x="43" y="70"/>
                    </a:lnTo>
                    <a:lnTo>
                      <a:pt x="42" y="70"/>
                    </a:lnTo>
                    <a:lnTo>
                      <a:pt x="43" y="69"/>
                    </a:lnTo>
                    <a:lnTo>
                      <a:pt x="44" y="68"/>
                    </a:lnTo>
                    <a:lnTo>
                      <a:pt x="46" y="66"/>
                    </a:lnTo>
                    <a:lnTo>
                      <a:pt x="48" y="64"/>
                    </a:lnTo>
                    <a:lnTo>
                      <a:pt x="51" y="62"/>
                    </a:lnTo>
                    <a:lnTo>
                      <a:pt x="53" y="60"/>
                    </a:lnTo>
                    <a:lnTo>
                      <a:pt x="54" y="58"/>
                    </a:lnTo>
                    <a:lnTo>
                      <a:pt x="56" y="58"/>
                    </a:lnTo>
                    <a:lnTo>
                      <a:pt x="63" y="53"/>
                    </a:lnTo>
                    <a:lnTo>
                      <a:pt x="69" y="50"/>
                    </a:lnTo>
                    <a:lnTo>
                      <a:pt x="73" y="49"/>
                    </a:lnTo>
                    <a:lnTo>
                      <a:pt x="76" y="49"/>
                    </a:lnTo>
                    <a:lnTo>
                      <a:pt x="76" y="44"/>
                    </a:lnTo>
                    <a:lnTo>
                      <a:pt x="71" y="44"/>
                    </a:lnTo>
                    <a:lnTo>
                      <a:pt x="65" y="44"/>
                    </a:lnTo>
                    <a:lnTo>
                      <a:pt x="60" y="44"/>
                    </a:lnTo>
                    <a:lnTo>
                      <a:pt x="54" y="44"/>
                    </a:lnTo>
                    <a:lnTo>
                      <a:pt x="49" y="44"/>
                    </a:lnTo>
                    <a:lnTo>
                      <a:pt x="46" y="44"/>
                    </a:lnTo>
                    <a:lnTo>
                      <a:pt x="46" y="49"/>
                    </a:lnTo>
                    <a:lnTo>
                      <a:pt x="50" y="50"/>
                    </a:lnTo>
                    <a:lnTo>
                      <a:pt x="51" y="53"/>
                    </a:lnTo>
                    <a:lnTo>
                      <a:pt x="50" y="57"/>
                    </a:lnTo>
                    <a:lnTo>
                      <a:pt x="47" y="59"/>
                    </a:lnTo>
                    <a:lnTo>
                      <a:pt x="24" y="79"/>
                    </a:lnTo>
                    <a:lnTo>
                      <a:pt x="24" y="0"/>
                    </a:lnTo>
                    <a:lnTo>
                      <a:pt x="0" y="2"/>
                    </a:lnTo>
                    <a:lnTo>
                      <a:pt x="0" y="7"/>
                    </a:lnTo>
                    <a:lnTo>
                      <a:pt x="4" y="7"/>
                    </a:lnTo>
                    <a:lnTo>
                      <a:pt x="7" y="7"/>
                    </a:lnTo>
                    <a:lnTo>
                      <a:pt x="10" y="8"/>
                    </a:lnTo>
                    <a:lnTo>
                      <a:pt x="11" y="9"/>
                    </a:lnTo>
                    <a:lnTo>
                      <a:pt x="12" y="10"/>
                    </a:lnTo>
                    <a:lnTo>
                      <a:pt x="13" y="11"/>
                    </a:lnTo>
                    <a:lnTo>
                      <a:pt x="13" y="14"/>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76" name="Freeform 2073"/>
              <p:cNvSpPr>
                <a:spLocks noChangeAspect="1" noEditPoints="1"/>
              </p:cNvSpPr>
              <p:nvPr/>
            </p:nvSpPr>
            <p:spPr bwMode="auto">
              <a:xfrm>
                <a:off x="1767" y="1292"/>
                <a:ext cx="64" cy="76"/>
              </a:xfrm>
              <a:custGeom>
                <a:avLst/>
                <a:gdLst>
                  <a:gd name="T0" fmla="*/ 14 w 64"/>
                  <a:gd name="T1" fmla="*/ 32 h 76"/>
                  <a:gd name="T2" fmla="*/ 17 w 64"/>
                  <a:gd name="T3" fmla="*/ 17 h 76"/>
                  <a:gd name="T4" fmla="*/ 22 w 64"/>
                  <a:gd name="T5" fmla="*/ 9 h 76"/>
                  <a:gd name="T6" fmla="*/ 29 w 64"/>
                  <a:gd name="T7" fmla="*/ 4 h 76"/>
                  <a:gd name="T8" fmla="*/ 34 w 64"/>
                  <a:gd name="T9" fmla="*/ 3 h 76"/>
                  <a:gd name="T10" fmla="*/ 40 w 64"/>
                  <a:gd name="T11" fmla="*/ 4 h 76"/>
                  <a:gd name="T12" fmla="*/ 45 w 64"/>
                  <a:gd name="T13" fmla="*/ 7 h 76"/>
                  <a:gd name="T14" fmla="*/ 48 w 64"/>
                  <a:gd name="T15" fmla="*/ 11 h 76"/>
                  <a:gd name="T16" fmla="*/ 50 w 64"/>
                  <a:gd name="T17" fmla="*/ 15 h 76"/>
                  <a:gd name="T18" fmla="*/ 52 w 64"/>
                  <a:gd name="T19" fmla="*/ 20 h 76"/>
                  <a:gd name="T20" fmla="*/ 53 w 64"/>
                  <a:gd name="T21" fmla="*/ 25 h 76"/>
                  <a:gd name="T22" fmla="*/ 53 w 64"/>
                  <a:gd name="T23" fmla="*/ 29 h 76"/>
                  <a:gd name="T24" fmla="*/ 53 w 64"/>
                  <a:gd name="T25" fmla="*/ 32 h 76"/>
                  <a:gd name="T26" fmla="*/ 14 w 64"/>
                  <a:gd name="T27" fmla="*/ 32 h 76"/>
                  <a:gd name="T28" fmla="*/ 14 w 64"/>
                  <a:gd name="T29" fmla="*/ 36 h 76"/>
                  <a:gd name="T30" fmla="*/ 60 w 64"/>
                  <a:gd name="T31" fmla="*/ 36 h 76"/>
                  <a:gd name="T32" fmla="*/ 62 w 64"/>
                  <a:gd name="T33" fmla="*/ 36 h 76"/>
                  <a:gd name="T34" fmla="*/ 63 w 64"/>
                  <a:gd name="T35" fmla="*/ 35 h 76"/>
                  <a:gd name="T36" fmla="*/ 64 w 64"/>
                  <a:gd name="T37" fmla="*/ 34 h 76"/>
                  <a:gd name="T38" fmla="*/ 64 w 64"/>
                  <a:gd name="T39" fmla="*/ 32 h 76"/>
                  <a:gd name="T40" fmla="*/ 62 w 64"/>
                  <a:gd name="T41" fmla="*/ 20 h 76"/>
                  <a:gd name="T42" fmla="*/ 57 w 64"/>
                  <a:gd name="T43" fmla="*/ 10 h 76"/>
                  <a:gd name="T44" fmla="*/ 48 w 64"/>
                  <a:gd name="T45" fmla="*/ 3 h 76"/>
                  <a:gd name="T46" fmla="*/ 34 w 64"/>
                  <a:gd name="T47" fmla="*/ 0 h 76"/>
                  <a:gd name="T48" fmla="*/ 21 w 64"/>
                  <a:gd name="T49" fmla="*/ 3 h 76"/>
                  <a:gd name="T50" fmla="*/ 10 w 64"/>
                  <a:gd name="T51" fmla="*/ 11 h 76"/>
                  <a:gd name="T52" fmla="*/ 3 w 64"/>
                  <a:gd name="T53" fmla="*/ 23 h 76"/>
                  <a:gd name="T54" fmla="*/ 0 w 64"/>
                  <a:gd name="T55" fmla="*/ 37 h 76"/>
                  <a:gd name="T56" fmla="*/ 3 w 64"/>
                  <a:gd name="T57" fmla="*/ 53 h 76"/>
                  <a:gd name="T58" fmla="*/ 11 w 64"/>
                  <a:gd name="T59" fmla="*/ 65 h 76"/>
                  <a:gd name="T60" fmla="*/ 23 w 64"/>
                  <a:gd name="T61" fmla="*/ 73 h 76"/>
                  <a:gd name="T62" fmla="*/ 36 w 64"/>
                  <a:gd name="T63" fmla="*/ 76 h 76"/>
                  <a:gd name="T64" fmla="*/ 49 w 64"/>
                  <a:gd name="T65" fmla="*/ 73 h 76"/>
                  <a:gd name="T66" fmla="*/ 58 w 64"/>
                  <a:gd name="T67" fmla="*/ 66 h 76"/>
                  <a:gd name="T68" fmla="*/ 63 w 64"/>
                  <a:gd name="T69" fmla="*/ 59 h 76"/>
                  <a:gd name="T70" fmla="*/ 64 w 64"/>
                  <a:gd name="T71" fmla="*/ 54 h 76"/>
                  <a:gd name="T72" fmla="*/ 63 w 64"/>
                  <a:gd name="T73" fmla="*/ 52 h 76"/>
                  <a:gd name="T74" fmla="*/ 62 w 64"/>
                  <a:gd name="T75" fmla="*/ 52 h 76"/>
                  <a:gd name="T76" fmla="*/ 60 w 64"/>
                  <a:gd name="T77" fmla="*/ 53 h 76"/>
                  <a:gd name="T78" fmla="*/ 60 w 64"/>
                  <a:gd name="T79" fmla="*/ 54 h 76"/>
                  <a:gd name="T80" fmla="*/ 57 w 64"/>
                  <a:gd name="T81" fmla="*/ 60 h 76"/>
                  <a:gd name="T82" fmla="*/ 54 w 64"/>
                  <a:gd name="T83" fmla="*/ 64 h 76"/>
                  <a:gd name="T84" fmla="*/ 51 w 64"/>
                  <a:gd name="T85" fmla="*/ 67 h 76"/>
                  <a:gd name="T86" fmla="*/ 47 w 64"/>
                  <a:gd name="T87" fmla="*/ 69 h 76"/>
                  <a:gd name="T88" fmla="*/ 44 w 64"/>
                  <a:gd name="T89" fmla="*/ 71 h 76"/>
                  <a:gd name="T90" fmla="*/ 41 w 64"/>
                  <a:gd name="T91" fmla="*/ 71 h 76"/>
                  <a:gd name="T92" fmla="*/ 39 w 64"/>
                  <a:gd name="T93" fmla="*/ 71 h 76"/>
                  <a:gd name="T94" fmla="*/ 37 w 64"/>
                  <a:gd name="T95" fmla="*/ 71 h 76"/>
                  <a:gd name="T96" fmla="*/ 32 w 64"/>
                  <a:gd name="T97" fmla="*/ 71 h 76"/>
                  <a:gd name="T98" fmla="*/ 26 w 64"/>
                  <a:gd name="T99" fmla="*/ 68 h 76"/>
                  <a:gd name="T100" fmla="*/ 22 w 64"/>
                  <a:gd name="T101" fmla="*/ 65 h 76"/>
                  <a:gd name="T102" fmla="*/ 19 w 64"/>
                  <a:gd name="T103" fmla="*/ 60 h 76"/>
                  <a:gd name="T104" fmla="*/ 16 w 64"/>
                  <a:gd name="T105" fmla="*/ 54 h 76"/>
                  <a:gd name="T106" fmla="*/ 14 w 64"/>
                  <a:gd name="T107" fmla="*/ 47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2"/>
                    </a:moveTo>
                    <a:lnTo>
                      <a:pt x="17" y="17"/>
                    </a:lnTo>
                    <a:lnTo>
                      <a:pt x="22" y="9"/>
                    </a:lnTo>
                    <a:lnTo>
                      <a:pt x="29" y="4"/>
                    </a:lnTo>
                    <a:lnTo>
                      <a:pt x="34" y="3"/>
                    </a:lnTo>
                    <a:lnTo>
                      <a:pt x="40" y="4"/>
                    </a:lnTo>
                    <a:lnTo>
                      <a:pt x="45" y="7"/>
                    </a:lnTo>
                    <a:lnTo>
                      <a:pt x="48" y="11"/>
                    </a:lnTo>
                    <a:lnTo>
                      <a:pt x="50" y="15"/>
                    </a:lnTo>
                    <a:lnTo>
                      <a:pt x="52" y="20"/>
                    </a:lnTo>
                    <a:lnTo>
                      <a:pt x="53" y="25"/>
                    </a:lnTo>
                    <a:lnTo>
                      <a:pt x="53" y="29"/>
                    </a:lnTo>
                    <a:lnTo>
                      <a:pt x="53" y="32"/>
                    </a:lnTo>
                    <a:lnTo>
                      <a:pt x="14" y="32"/>
                    </a:lnTo>
                    <a:close/>
                    <a:moveTo>
                      <a:pt x="14" y="36"/>
                    </a:moveTo>
                    <a:lnTo>
                      <a:pt x="60" y="36"/>
                    </a:lnTo>
                    <a:lnTo>
                      <a:pt x="62" y="36"/>
                    </a:lnTo>
                    <a:lnTo>
                      <a:pt x="63" y="35"/>
                    </a:lnTo>
                    <a:lnTo>
                      <a:pt x="64" y="34"/>
                    </a:lnTo>
                    <a:lnTo>
                      <a:pt x="64" y="32"/>
                    </a:lnTo>
                    <a:lnTo>
                      <a:pt x="62" y="20"/>
                    </a:lnTo>
                    <a:lnTo>
                      <a:pt x="57" y="10"/>
                    </a:lnTo>
                    <a:lnTo>
                      <a:pt x="48" y="3"/>
                    </a:lnTo>
                    <a:lnTo>
                      <a:pt x="34" y="0"/>
                    </a:lnTo>
                    <a:lnTo>
                      <a:pt x="21" y="3"/>
                    </a:lnTo>
                    <a:lnTo>
                      <a:pt x="10" y="11"/>
                    </a:lnTo>
                    <a:lnTo>
                      <a:pt x="3" y="23"/>
                    </a:lnTo>
                    <a:lnTo>
                      <a:pt x="0" y="37"/>
                    </a:lnTo>
                    <a:lnTo>
                      <a:pt x="3" y="53"/>
                    </a:lnTo>
                    <a:lnTo>
                      <a:pt x="11" y="65"/>
                    </a:lnTo>
                    <a:lnTo>
                      <a:pt x="23" y="73"/>
                    </a:lnTo>
                    <a:lnTo>
                      <a:pt x="36" y="76"/>
                    </a:lnTo>
                    <a:lnTo>
                      <a:pt x="49" y="73"/>
                    </a:lnTo>
                    <a:lnTo>
                      <a:pt x="58" y="66"/>
                    </a:lnTo>
                    <a:lnTo>
                      <a:pt x="63" y="59"/>
                    </a:lnTo>
                    <a:lnTo>
                      <a:pt x="64" y="54"/>
                    </a:lnTo>
                    <a:lnTo>
                      <a:pt x="63" y="52"/>
                    </a:lnTo>
                    <a:lnTo>
                      <a:pt x="62" y="52"/>
                    </a:lnTo>
                    <a:lnTo>
                      <a:pt x="60" y="53"/>
                    </a:lnTo>
                    <a:lnTo>
                      <a:pt x="60" y="54"/>
                    </a:lnTo>
                    <a:lnTo>
                      <a:pt x="57" y="60"/>
                    </a:lnTo>
                    <a:lnTo>
                      <a:pt x="54" y="64"/>
                    </a:lnTo>
                    <a:lnTo>
                      <a:pt x="51" y="67"/>
                    </a:lnTo>
                    <a:lnTo>
                      <a:pt x="47" y="69"/>
                    </a:lnTo>
                    <a:lnTo>
                      <a:pt x="44" y="71"/>
                    </a:lnTo>
                    <a:lnTo>
                      <a:pt x="41" y="71"/>
                    </a:lnTo>
                    <a:lnTo>
                      <a:pt x="39" y="71"/>
                    </a:lnTo>
                    <a:lnTo>
                      <a:pt x="37" y="71"/>
                    </a:lnTo>
                    <a:lnTo>
                      <a:pt x="32" y="71"/>
                    </a:lnTo>
                    <a:lnTo>
                      <a:pt x="26" y="68"/>
                    </a:lnTo>
                    <a:lnTo>
                      <a:pt x="22" y="65"/>
                    </a:lnTo>
                    <a:lnTo>
                      <a:pt x="19" y="60"/>
                    </a:lnTo>
                    <a:lnTo>
                      <a:pt x="16" y="54"/>
                    </a:lnTo>
                    <a:lnTo>
                      <a:pt x="14" y="47"/>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77" name="Freeform 2074"/>
              <p:cNvSpPr>
                <a:spLocks noChangeAspect="1"/>
              </p:cNvSpPr>
              <p:nvPr/>
            </p:nvSpPr>
            <p:spPr bwMode="auto">
              <a:xfrm>
                <a:off x="1839" y="1295"/>
                <a:ext cx="81" cy="105"/>
              </a:xfrm>
              <a:custGeom>
                <a:avLst/>
                <a:gdLst>
                  <a:gd name="T0" fmla="*/ 69 w 81"/>
                  <a:gd name="T1" fmla="*/ 9 h 105"/>
                  <a:gd name="T2" fmla="*/ 78 w 81"/>
                  <a:gd name="T3" fmla="*/ 5 h 105"/>
                  <a:gd name="T4" fmla="*/ 81 w 81"/>
                  <a:gd name="T5" fmla="*/ 0 h 105"/>
                  <a:gd name="T6" fmla="*/ 68 w 81"/>
                  <a:gd name="T7" fmla="*/ 0 h 105"/>
                  <a:gd name="T8" fmla="*/ 61 w 81"/>
                  <a:gd name="T9" fmla="*/ 0 h 105"/>
                  <a:gd name="T10" fmla="*/ 54 w 81"/>
                  <a:gd name="T11" fmla="*/ 0 h 105"/>
                  <a:gd name="T12" fmla="*/ 57 w 81"/>
                  <a:gd name="T13" fmla="*/ 5 h 105"/>
                  <a:gd name="T14" fmla="*/ 61 w 81"/>
                  <a:gd name="T15" fmla="*/ 9 h 105"/>
                  <a:gd name="T16" fmla="*/ 62 w 81"/>
                  <a:gd name="T17" fmla="*/ 14 h 105"/>
                  <a:gd name="T18" fmla="*/ 44 w 81"/>
                  <a:gd name="T19" fmla="*/ 56 h 105"/>
                  <a:gd name="T20" fmla="*/ 25 w 81"/>
                  <a:gd name="T21" fmla="*/ 10 h 105"/>
                  <a:gd name="T22" fmla="*/ 26 w 81"/>
                  <a:gd name="T23" fmla="*/ 6 h 105"/>
                  <a:gd name="T24" fmla="*/ 31 w 81"/>
                  <a:gd name="T25" fmla="*/ 5 h 105"/>
                  <a:gd name="T26" fmla="*/ 34 w 81"/>
                  <a:gd name="T27" fmla="*/ 0 h 105"/>
                  <a:gd name="T28" fmla="*/ 24 w 81"/>
                  <a:gd name="T29" fmla="*/ 0 h 105"/>
                  <a:gd name="T30" fmla="*/ 16 w 81"/>
                  <a:gd name="T31" fmla="*/ 0 h 105"/>
                  <a:gd name="T32" fmla="*/ 0 w 81"/>
                  <a:gd name="T33" fmla="*/ 0 h 105"/>
                  <a:gd name="T34" fmla="*/ 5 w 81"/>
                  <a:gd name="T35" fmla="*/ 5 h 105"/>
                  <a:gd name="T36" fmla="*/ 11 w 81"/>
                  <a:gd name="T37" fmla="*/ 7 h 105"/>
                  <a:gd name="T38" fmla="*/ 38 w 81"/>
                  <a:gd name="T39" fmla="*/ 71 h 105"/>
                  <a:gd name="T40" fmla="*/ 36 w 81"/>
                  <a:gd name="T41" fmla="*/ 76 h 105"/>
                  <a:gd name="T42" fmla="*/ 34 w 81"/>
                  <a:gd name="T43" fmla="*/ 81 h 105"/>
                  <a:gd name="T44" fmla="*/ 31 w 81"/>
                  <a:gd name="T45" fmla="*/ 88 h 105"/>
                  <a:gd name="T46" fmla="*/ 27 w 81"/>
                  <a:gd name="T47" fmla="*/ 94 h 105"/>
                  <a:gd name="T48" fmla="*/ 22 w 81"/>
                  <a:gd name="T49" fmla="*/ 99 h 105"/>
                  <a:gd name="T50" fmla="*/ 15 w 81"/>
                  <a:gd name="T51" fmla="*/ 101 h 105"/>
                  <a:gd name="T52" fmla="*/ 12 w 81"/>
                  <a:gd name="T53" fmla="*/ 101 h 105"/>
                  <a:gd name="T54" fmla="*/ 7 w 81"/>
                  <a:gd name="T55" fmla="*/ 98 h 105"/>
                  <a:gd name="T56" fmla="*/ 13 w 81"/>
                  <a:gd name="T57" fmla="*/ 95 h 105"/>
                  <a:gd name="T58" fmla="*/ 14 w 81"/>
                  <a:gd name="T59" fmla="*/ 91 h 105"/>
                  <a:gd name="T60" fmla="*/ 12 w 81"/>
                  <a:gd name="T61" fmla="*/ 86 h 105"/>
                  <a:gd name="T62" fmla="*/ 7 w 81"/>
                  <a:gd name="T63" fmla="*/ 84 h 105"/>
                  <a:gd name="T64" fmla="*/ 2 w 81"/>
                  <a:gd name="T65" fmla="*/ 86 h 105"/>
                  <a:gd name="T66" fmla="*/ 0 w 81"/>
                  <a:gd name="T67" fmla="*/ 91 h 105"/>
                  <a:gd name="T68" fmla="*/ 5 w 81"/>
                  <a:gd name="T69" fmla="*/ 101 h 105"/>
                  <a:gd name="T70" fmla="*/ 15 w 81"/>
                  <a:gd name="T71" fmla="*/ 105 h 105"/>
                  <a:gd name="T72" fmla="*/ 28 w 81"/>
                  <a:gd name="T73" fmla="*/ 99 h 105"/>
                  <a:gd name="T74" fmla="*/ 36 w 81"/>
                  <a:gd name="T75"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05">
                    <a:moveTo>
                      <a:pt x="65" y="15"/>
                    </a:moveTo>
                    <a:lnTo>
                      <a:pt x="69" y="9"/>
                    </a:lnTo>
                    <a:lnTo>
                      <a:pt x="74" y="6"/>
                    </a:lnTo>
                    <a:lnTo>
                      <a:pt x="78" y="5"/>
                    </a:lnTo>
                    <a:lnTo>
                      <a:pt x="81" y="5"/>
                    </a:lnTo>
                    <a:lnTo>
                      <a:pt x="81" y="0"/>
                    </a:lnTo>
                    <a:lnTo>
                      <a:pt x="75" y="0"/>
                    </a:lnTo>
                    <a:lnTo>
                      <a:pt x="68" y="0"/>
                    </a:lnTo>
                    <a:lnTo>
                      <a:pt x="65" y="0"/>
                    </a:lnTo>
                    <a:lnTo>
                      <a:pt x="61" y="0"/>
                    </a:lnTo>
                    <a:lnTo>
                      <a:pt x="57" y="0"/>
                    </a:lnTo>
                    <a:lnTo>
                      <a:pt x="54" y="0"/>
                    </a:lnTo>
                    <a:lnTo>
                      <a:pt x="54" y="5"/>
                    </a:lnTo>
                    <a:lnTo>
                      <a:pt x="57" y="5"/>
                    </a:lnTo>
                    <a:lnTo>
                      <a:pt x="60" y="7"/>
                    </a:lnTo>
                    <a:lnTo>
                      <a:pt x="61" y="9"/>
                    </a:lnTo>
                    <a:lnTo>
                      <a:pt x="62" y="12"/>
                    </a:lnTo>
                    <a:lnTo>
                      <a:pt x="62" y="14"/>
                    </a:lnTo>
                    <a:lnTo>
                      <a:pt x="61" y="16"/>
                    </a:lnTo>
                    <a:lnTo>
                      <a:pt x="44" y="56"/>
                    </a:lnTo>
                    <a:lnTo>
                      <a:pt x="26" y="12"/>
                    </a:lnTo>
                    <a:lnTo>
                      <a:pt x="25" y="10"/>
                    </a:lnTo>
                    <a:lnTo>
                      <a:pt x="25" y="9"/>
                    </a:lnTo>
                    <a:lnTo>
                      <a:pt x="26" y="6"/>
                    </a:lnTo>
                    <a:lnTo>
                      <a:pt x="28" y="5"/>
                    </a:lnTo>
                    <a:lnTo>
                      <a:pt x="31" y="5"/>
                    </a:lnTo>
                    <a:lnTo>
                      <a:pt x="34" y="5"/>
                    </a:lnTo>
                    <a:lnTo>
                      <a:pt x="34" y="0"/>
                    </a:lnTo>
                    <a:lnTo>
                      <a:pt x="30" y="0"/>
                    </a:lnTo>
                    <a:lnTo>
                      <a:pt x="24" y="0"/>
                    </a:lnTo>
                    <a:lnTo>
                      <a:pt x="19" y="0"/>
                    </a:lnTo>
                    <a:lnTo>
                      <a:pt x="16" y="0"/>
                    </a:lnTo>
                    <a:lnTo>
                      <a:pt x="8" y="0"/>
                    </a:lnTo>
                    <a:lnTo>
                      <a:pt x="0" y="0"/>
                    </a:lnTo>
                    <a:lnTo>
                      <a:pt x="0" y="5"/>
                    </a:lnTo>
                    <a:lnTo>
                      <a:pt x="5" y="5"/>
                    </a:lnTo>
                    <a:lnTo>
                      <a:pt x="9" y="5"/>
                    </a:lnTo>
                    <a:lnTo>
                      <a:pt x="11" y="7"/>
                    </a:lnTo>
                    <a:lnTo>
                      <a:pt x="13" y="10"/>
                    </a:lnTo>
                    <a:lnTo>
                      <a:pt x="38" y="71"/>
                    </a:lnTo>
                    <a:lnTo>
                      <a:pt x="37" y="73"/>
                    </a:lnTo>
                    <a:lnTo>
                      <a:pt x="36" y="76"/>
                    </a:lnTo>
                    <a:lnTo>
                      <a:pt x="35" y="78"/>
                    </a:lnTo>
                    <a:lnTo>
                      <a:pt x="34" y="81"/>
                    </a:lnTo>
                    <a:lnTo>
                      <a:pt x="33" y="84"/>
                    </a:lnTo>
                    <a:lnTo>
                      <a:pt x="31" y="88"/>
                    </a:lnTo>
                    <a:lnTo>
                      <a:pt x="29" y="91"/>
                    </a:lnTo>
                    <a:lnTo>
                      <a:pt x="27" y="94"/>
                    </a:lnTo>
                    <a:lnTo>
                      <a:pt x="25" y="97"/>
                    </a:lnTo>
                    <a:lnTo>
                      <a:pt x="22" y="99"/>
                    </a:lnTo>
                    <a:lnTo>
                      <a:pt x="19" y="100"/>
                    </a:lnTo>
                    <a:lnTo>
                      <a:pt x="15" y="101"/>
                    </a:lnTo>
                    <a:lnTo>
                      <a:pt x="14" y="101"/>
                    </a:lnTo>
                    <a:lnTo>
                      <a:pt x="12" y="101"/>
                    </a:lnTo>
                    <a:lnTo>
                      <a:pt x="10" y="100"/>
                    </a:lnTo>
                    <a:lnTo>
                      <a:pt x="7" y="98"/>
                    </a:lnTo>
                    <a:lnTo>
                      <a:pt x="11" y="97"/>
                    </a:lnTo>
                    <a:lnTo>
                      <a:pt x="13" y="95"/>
                    </a:lnTo>
                    <a:lnTo>
                      <a:pt x="14" y="93"/>
                    </a:lnTo>
                    <a:lnTo>
                      <a:pt x="14" y="91"/>
                    </a:lnTo>
                    <a:lnTo>
                      <a:pt x="13" y="88"/>
                    </a:lnTo>
                    <a:lnTo>
                      <a:pt x="12" y="86"/>
                    </a:lnTo>
                    <a:lnTo>
                      <a:pt x="10" y="85"/>
                    </a:lnTo>
                    <a:lnTo>
                      <a:pt x="7" y="84"/>
                    </a:lnTo>
                    <a:lnTo>
                      <a:pt x="5" y="85"/>
                    </a:lnTo>
                    <a:lnTo>
                      <a:pt x="2" y="86"/>
                    </a:lnTo>
                    <a:lnTo>
                      <a:pt x="1" y="88"/>
                    </a:lnTo>
                    <a:lnTo>
                      <a:pt x="0" y="91"/>
                    </a:lnTo>
                    <a:lnTo>
                      <a:pt x="1" y="97"/>
                    </a:lnTo>
                    <a:lnTo>
                      <a:pt x="5" y="101"/>
                    </a:lnTo>
                    <a:lnTo>
                      <a:pt x="9" y="104"/>
                    </a:lnTo>
                    <a:lnTo>
                      <a:pt x="15" y="105"/>
                    </a:lnTo>
                    <a:lnTo>
                      <a:pt x="22" y="103"/>
                    </a:lnTo>
                    <a:lnTo>
                      <a:pt x="28" y="99"/>
                    </a:lnTo>
                    <a:lnTo>
                      <a:pt x="33" y="93"/>
                    </a:lnTo>
                    <a:lnTo>
                      <a:pt x="36" y="86"/>
                    </a:lnTo>
                    <a:lnTo>
                      <a:pt x="65"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78" name="Freeform 2075"/>
              <p:cNvSpPr>
                <a:spLocks noChangeAspect="1"/>
              </p:cNvSpPr>
              <p:nvPr/>
            </p:nvSpPr>
            <p:spPr bwMode="auto">
              <a:xfrm>
                <a:off x="1987" y="1281"/>
                <a:ext cx="147" cy="87"/>
              </a:xfrm>
              <a:custGeom>
                <a:avLst/>
                <a:gdLst>
                  <a:gd name="T0" fmla="*/ 141 w 147"/>
                  <a:gd name="T1" fmla="*/ 47 h 87"/>
                  <a:gd name="T2" fmla="*/ 143 w 147"/>
                  <a:gd name="T3" fmla="*/ 47 h 87"/>
                  <a:gd name="T4" fmla="*/ 145 w 147"/>
                  <a:gd name="T5" fmla="*/ 46 h 87"/>
                  <a:gd name="T6" fmla="*/ 147 w 147"/>
                  <a:gd name="T7" fmla="*/ 45 h 87"/>
                  <a:gd name="T8" fmla="*/ 147 w 147"/>
                  <a:gd name="T9" fmla="*/ 43 h 87"/>
                  <a:gd name="T10" fmla="*/ 147 w 147"/>
                  <a:gd name="T11" fmla="*/ 42 h 87"/>
                  <a:gd name="T12" fmla="*/ 145 w 147"/>
                  <a:gd name="T13" fmla="*/ 41 h 87"/>
                  <a:gd name="T14" fmla="*/ 143 w 147"/>
                  <a:gd name="T15" fmla="*/ 40 h 87"/>
                  <a:gd name="T16" fmla="*/ 141 w 147"/>
                  <a:gd name="T17" fmla="*/ 40 h 87"/>
                  <a:gd name="T18" fmla="*/ 19 w 147"/>
                  <a:gd name="T19" fmla="*/ 40 h 87"/>
                  <a:gd name="T20" fmla="*/ 24 w 147"/>
                  <a:gd name="T21" fmla="*/ 35 h 87"/>
                  <a:gd name="T22" fmla="*/ 29 w 147"/>
                  <a:gd name="T23" fmla="*/ 30 h 87"/>
                  <a:gd name="T24" fmla="*/ 32 w 147"/>
                  <a:gd name="T25" fmla="*/ 27 h 87"/>
                  <a:gd name="T26" fmla="*/ 33 w 147"/>
                  <a:gd name="T27" fmla="*/ 24 h 87"/>
                  <a:gd name="T28" fmla="*/ 38 w 147"/>
                  <a:gd name="T29" fmla="*/ 16 h 87"/>
                  <a:gd name="T30" fmla="*/ 41 w 147"/>
                  <a:gd name="T31" fmla="*/ 9 h 87"/>
                  <a:gd name="T32" fmla="*/ 42 w 147"/>
                  <a:gd name="T33" fmla="*/ 4 h 87"/>
                  <a:gd name="T34" fmla="*/ 42 w 147"/>
                  <a:gd name="T35" fmla="*/ 2 h 87"/>
                  <a:gd name="T36" fmla="*/ 41 w 147"/>
                  <a:gd name="T37" fmla="*/ 1 h 87"/>
                  <a:gd name="T38" fmla="*/ 39 w 147"/>
                  <a:gd name="T39" fmla="*/ 0 h 87"/>
                  <a:gd name="T40" fmla="*/ 37 w 147"/>
                  <a:gd name="T41" fmla="*/ 0 h 87"/>
                  <a:gd name="T42" fmla="*/ 36 w 147"/>
                  <a:gd name="T43" fmla="*/ 1 h 87"/>
                  <a:gd name="T44" fmla="*/ 36 w 147"/>
                  <a:gd name="T45" fmla="*/ 2 h 87"/>
                  <a:gd name="T46" fmla="*/ 35 w 147"/>
                  <a:gd name="T47" fmla="*/ 4 h 87"/>
                  <a:gd name="T48" fmla="*/ 31 w 147"/>
                  <a:gd name="T49" fmla="*/ 15 h 87"/>
                  <a:gd name="T50" fmla="*/ 25 w 147"/>
                  <a:gd name="T51" fmla="*/ 26 h 87"/>
                  <a:gd name="T52" fmla="*/ 15 w 147"/>
                  <a:gd name="T53" fmla="*/ 34 h 87"/>
                  <a:gd name="T54" fmla="*/ 3 w 147"/>
                  <a:gd name="T55" fmla="*/ 41 h 87"/>
                  <a:gd name="T56" fmla="*/ 1 w 147"/>
                  <a:gd name="T57" fmla="*/ 42 h 87"/>
                  <a:gd name="T58" fmla="*/ 0 w 147"/>
                  <a:gd name="T59" fmla="*/ 43 h 87"/>
                  <a:gd name="T60" fmla="*/ 1 w 147"/>
                  <a:gd name="T61" fmla="*/ 45 h 87"/>
                  <a:gd name="T62" fmla="*/ 3 w 147"/>
                  <a:gd name="T63" fmla="*/ 46 h 87"/>
                  <a:gd name="T64" fmla="*/ 15 w 147"/>
                  <a:gd name="T65" fmla="*/ 52 h 87"/>
                  <a:gd name="T66" fmla="*/ 24 w 147"/>
                  <a:gd name="T67" fmla="*/ 61 h 87"/>
                  <a:gd name="T68" fmla="*/ 31 w 147"/>
                  <a:gd name="T69" fmla="*/ 71 h 87"/>
                  <a:gd name="T70" fmla="*/ 35 w 147"/>
                  <a:gd name="T71" fmla="*/ 84 h 87"/>
                  <a:gd name="T72" fmla="*/ 36 w 147"/>
                  <a:gd name="T73" fmla="*/ 86 h 87"/>
                  <a:gd name="T74" fmla="*/ 39 w 147"/>
                  <a:gd name="T75" fmla="*/ 87 h 87"/>
                  <a:gd name="T76" fmla="*/ 41 w 147"/>
                  <a:gd name="T77" fmla="*/ 86 h 87"/>
                  <a:gd name="T78" fmla="*/ 42 w 147"/>
                  <a:gd name="T79" fmla="*/ 85 h 87"/>
                  <a:gd name="T80" fmla="*/ 42 w 147"/>
                  <a:gd name="T81" fmla="*/ 83 h 87"/>
                  <a:gd name="T82" fmla="*/ 40 w 147"/>
                  <a:gd name="T83" fmla="*/ 78 h 87"/>
                  <a:gd name="T84" fmla="*/ 38 w 147"/>
                  <a:gd name="T85" fmla="*/ 71 h 87"/>
                  <a:gd name="T86" fmla="*/ 34 w 147"/>
                  <a:gd name="T87" fmla="*/ 63 h 87"/>
                  <a:gd name="T88" fmla="*/ 28 w 147"/>
                  <a:gd name="T89" fmla="*/ 55 h 87"/>
                  <a:gd name="T90" fmla="*/ 19 w 147"/>
                  <a:gd name="T91" fmla="*/ 47 h 87"/>
                  <a:gd name="T92" fmla="*/ 141 w 147"/>
                  <a:gd name="T93"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7">
                    <a:moveTo>
                      <a:pt x="141" y="47"/>
                    </a:moveTo>
                    <a:lnTo>
                      <a:pt x="143" y="47"/>
                    </a:lnTo>
                    <a:lnTo>
                      <a:pt x="145" y="46"/>
                    </a:lnTo>
                    <a:lnTo>
                      <a:pt x="147" y="45"/>
                    </a:lnTo>
                    <a:lnTo>
                      <a:pt x="147" y="43"/>
                    </a:lnTo>
                    <a:lnTo>
                      <a:pt x="147" y="42"/>
                    </a:lnTo>
                    <a:lnTo>
                      <a:pt x="145" y="41"/>
                    </a:lnTo>
                    <a:lnTo>
                      <a:pt x="143" y="40"/>
                    </a:lnTo>
                    <a:lnTo>
                      <a:pt x="141" y="40"/>
                    </a:lnTo>
                    <a:lnTo>
                      <a:pt x="19" y="40"/>
                    </a:lnTo>
                    <a:lnTo>
                      <a:pt x="24" y="35"/>
                    </a:lnTo>
                    <a:lnTo>
                      <a:pt x="29" y="30"/>
                    </a:lnTo>
                    <a:lnTo>
                      <a:pt x="32" y="27"/>
                    </a:lnTo>
                    <a:lnTo>
                      <a:pt x="33" y="24"/>
                    </a:lnTo>
                    <a:lnTo>
                      <a:pt x="38" y="16"/>
                    </a:lnTo>
                    <a:lnTo>
                      <a:pt x="41" y="9"/>
                    </a:lnTo>
                    <a:lnTo>
                      <a:pt x="42" y="4"/>
                    </a:lnTo>
                    <a:lnTo>
                      <a:pt x="42" y="2"/>
                    </a:lnTo>
                    <a:lnTo>
                      <a:pt x="41" y="1"/>
                    </a:lnTo>
                    <a:lnTo>
                      <a:pt x="39" y="0"/>
                    </a:lnTo>
                    <a:lnTo>
                      <a:pt x="37" y="0"/>
                    </a:lnTo>
                    <a:lnTo>
                      <a:pt x="36" y="1"/>
                    </a:lnTo>
                    <a:lnTo>
                      <a:pt x="36" y="2"/>
                    </a:lnTo>
                    <a:lnTo>
                      <a:pt x="35" y="4"/>
                    </a:lnTo>
                    <a:lnTo>
                      <a:pt x="31" y="15"/>
                    </a:lnTo>
                    <a:lnTo>
                      <a:pt x="25" y="26"/>
                    </a:lnTo>
                    <a:lnTo>
                      <a:pt x="15" y="34"/>
                    </a:lnTo>
                    <a:lnTo>
                      <a:pt x="3" y="41"/>
                    </a:lnTo>
                    <a:lnTo>
                      <a:pt x="1" y="42"/>
                    </a:lnTo>
                    <a:lnTo>
                      <a:pt x="0" y="43"/>
                    </a:lnTo>
                    <a:lnTo>
                      <a:pt x="1" y="45"/>
                    </a:lnTo>
                    <a:lnTo>
                      <a:pt x="3" y="46"/>
                    </a:lnTo>
                    <a:lnTo>
                      <a:pt x="15" y="52"/>
                    </a:lnTo>
                    <a:lnTo>
                      <a:pt x="24" y="61"/>
                    </a:lnTo>
                    <a:lnTo>
                      <a:pt x="31" y="71"/>
                    </a:lnTo>
                    <a:lnTo>
                      <a:pt x="35" y="84"/>
                    </a:lnTo>
                    <a:lnTo>
                      <a:pt x="36" y="86"/>
                    </a:lnTo>
                    <a:lnTo>
                      <a:pt x="39" y="87"/>
                    </a:lnTo>
                    <a:lnTo>
                      <a:pt x="41" y="86"/>
                    </a:lnTo>
                    <a:lnTo>
                      <a:pt x="42" y="85"/>
                    </a:lnTo>
                    <a:lnTo>
                      <a:pt x="42" y="83"/>
                    </a:lnTo>
                    <a:lnTo>
                      <a:pt x="40" y="78"/>
                    </a:lnTo>
                    <a:lnTo>
                      <a:pt x="38" y="71"/>
                    </a:lnTo>
                    <a:lnTo>
                      <a:pt x="34" y="63"/>
                    </a:lnTo>
                    <a:lnTo>
                      <a:pt x="28" y="55"/>
                    </a:lnTo>
                    <a:lnTo>
                      <a:pt x="19"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79" name="Freeform 2076"/>
              <p:cNvSpPr>
                <a:spLocks noChangeAspect="1"/>
              </p:cNvSpPr>
              <p:nvPr/>
            </p:nvSpPr>
            <p:spPr bwMode="auto">
              <a:xfrm>
                <a:off x="2204" y="1292"/>
                <a:ext cx="54" cy="76"/>
              </a:xfrm>
              <a:custGeom>
                <a:avLst/>
                <a:gdLst>
                  <a:gd name="T0" fmla="*/ 31 w 54"/>
                  <a:gd name="T1" fmla="*/ 42 h 76"/>
                  <a:gd name="T2" fmla="*/ 36 w 54"/>
                  <a:gd name="T3" fmla="*/ 44 h 76"/>
                  <a:gd name="T4" fmla="*/ 42 w 54"/>
                  <a:gd name="T5" fmla="*/ 47 h 76"/>
                  <a:gd name="T6" fmla="*/ 46 w 54"/>
                  <a:gd name="T7" fmla="*/ 53 h 76"/>
                  <a:gd name="T8" fmla="*/ 45 w 54"/>
                  <a:gd name="T9" fmla="*/ 63 h 76"/>
                  <a:gd name="T10" fmla="*/ 36 w 54"/>
                  <a:gd name="T11" fmla="*/ 71 h 76"/>
                  <a:gd name="T12" fmla="*/ 23 w 54"/>
                  <a:gd name="T13" fmla="*/ 72 h 76"/>
                  <a:gd name="T14" fmla="*/ 15 w 54"/>
                  <a:gd name="T15" fmla="*/ 68 h 76"/>
                  <a:gd name="T16" fmla="*/ 10 w 54"/>
                  <a:gd name="T17" fmla="*/ 62 h 76"/>
                  <a:gd name="T18" fmla="*/ 6 w 54"/>
                  <a:gd name="T19" fmla="*/ 54 h 76"/>
                  <a:gd name="T20" fmla="*/ 4 w 54"/>
                  <a:gd name="T21" fmla="*/ 46 h 76"/>
                  <a:gd name="T22" fmla="*/ 0 w 54"/>
                  <a:gd name="T23" fmla="*/ 47 h 76"/>
                  <a:gd name="T24" fmla="*/ 0 w 54"/>
                  <a:gd name="T25" fmla="*/ 72 h 76"/>
                  <a:gd name="T26" fmla="*/ 2 w 54"/>
                  <a:gd name="T27" fmla="*/ 76 h 76"/>
                  <a:gd name="T28" fmla="*/ 3 w 54"/>
                  <a:gd name="T29" fmla="*/ 75 h 76"/>
                  <a:gd name="T30" fmla="*/ 6 w 54"/>
                  <a:gd name="T31" fmla="*/ 72 h 76"/>
                  <a:gd name="T32" fmla="*/ 7 w 54"/>
                  <a:gd name="T33" fmla="*/ 71 h 76"/>
                  <a:gd name="T34" fmla="*/ 9 w 54"/>
                  <a:gd name="T35" fmla="*/ 69 h 76"/>
                  <a:gd name="T36" fmla="*/ 20 w 54"/>
                  <a:gd name="T37" fmla="*/ 75 h 76"/>
                  <a:gd name="T38" fmla="*/ 28 w 54"/>
                  <a:gd name="T39" fmla="*/ 76 h 76"/>
                  <a:gd name="T40" fmla="*/ 48 w 54"/>
                  <a:gd name="T41" fmla="*/ 69 h 76"/>
                  <a:gd name="T42" fmla="*/ 54 w 54"/>
                  <a:gd name="T43" fmla="*/ 53 h 76"/>
                  <a:gd name="T44" fmla="*/ 51 w 54"/>
                  <a:gd name="T45" fmla="*/ 42 h 76"/>
                  <a:gd name="T46" fmla="*/ 47 w 54"/>
                  <a:gd name="T47" fmla="*/ 37 h 76"/>
                  <a:gd name="T48" fmla="*/ 38 w 54"/>
                  <a:gd name="T49" fmla="*/ 31 h 76"/>
                  <a:gd name="T50" fmla="*/ 28 w 54"/>
                  <a:gd name="T51" fmla="*/ 29 h 76"/>
                  <a:gd name="T52" fmla="*/ 21 w 54"/>
                  <a:gd name="T53" fmla="*/ 27 h 76"/>
                  <a:gd name="T54" fmla="*/ 15 w 54"/>
                  <a:gd name="T55" fmla="*/ 25 h 76"/>
                  <a:gd name="T56" fmla="*/ 10 w 54"/>
                  <a:gd name="T57" fmla="*/ 21 h 76"/>
                  <a:gd name="T58" fmla="*/ 8 w 54"/>
                  <a:gd name="T59" fmla="*/ 15 h 76"/>
                  <a:gd name="T60" fmla="*/ 12 w 54"/>
                  <a:gd name="T61" fmla="*/ 7 h 76"/>
                  <a:gd name="T62" fmla="*/ 27 w 54"/>
                  <a:gd name="T63" fmla="*/ 3 h 76"/>
                  <a:gd name="T64" fmla="*/ 37 w 54"/>
                  <a:gd name="T65" fmla="*/ 5 h 76"/>
                  <a:gd name="T66" fmla="*/ 43 w 54"/>
                  <a:gd name="T67" fmla="*/ 11 h 76"/>
                  <a:gd name="T68" fmla="*/ 45 w 54"/>
                  <a:gd name="T69" fmla="*/ 18 h 76"/>
                  <a:gd name="T70" fmla="*/ 46 w 54"/>
                  <a:gd name="T71" fmla="*/ 23 h 76"/>
                  <a:gd name="T72" fmla="*/ 48 w 54"/>
                  <a:gd name="T73" fmla="*/ 24 h 76"/>
                  <a:gd name="T74" fmla="*/ 50 w 54"/>
                  <a:gd name="T75" fmla="*/ 24 h 76"/>
                  <a:gd name="T76" fmla="*/ 50 w 54"/>
                  <a:gd name="T77" fmla="*/ 20 h 76"/>
                  <a:gd name="T78" fmla="*/ 50 w 54"/>
                  <a:gd name="T79" fmla="*/ 1 h 76"/>
                  <a:gd name="T80" fmla="*/ 47 w 54"/>
                  <a:gd name="T81" fmla="*/ 0 h 76"/>
                  <a:gd name="T82" fmla="*/ 44 w 54"/>
                  <a:gd name="T83" fmla="*/ 3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6" y="53"/>
                    </a:lnTo>
                    <a:lnTo>
                      <a:pt x="46" y="57"/>
                    </a:lnTo>
                    <a:lnTo>
                      <a:pt x="45" y="63"/>
                    </a:lnTo>
                    <a:lnTo>
                      <a:pt x="42" y="68"/>
                    </a:lnTo>
                    <a:lnTo>
                      <a:pt x="36" y="71"/>
                    </a:lnTo>
                    <a:lnTo>
                      <a:pt x="28" y="72"/>
                    </a:lnTo>
                    <a:lnTo>
                      <a:pt x="23" y="72"/>
                    </a:lnTo>
                    <a:lnTo>
                      <a:pt x="19" y="70"/>
                    </a:lnTo>
                    <a:lnTo>
                      <a:pt x="15" y="68"/>
                    </a:lnTo>
                    <a:lnTo>
                      <a:pt x="12" y="66"/>
                    </a:lnTo>
                    <a:lnTo>
                      <a:pt x="10" y="62"/>
                    </a:lnTo>
                    <a:lnTo>
                      <a:pt x="8" y="58"/>
                    </a:lnTo>
                    <a:lnTo>
                      <a:pt x="6" y="54"/>
                    </a:lnTo>
                    <a:lnTo>
                      <a:pt x="5" y="48"/>
                    </a:lnTo>
                    <a:lnTo>
                      <a:pt x="4" y="46"/>
                    </a:lnTo>
                    <a:lnTo>
                      <a:pt x="2" y="46"/>
                    </a:lnTo>
                    <a:lnTo>
                      <a:pt x="0" y="47"/>
                    </a:lnTo>
                    <a:lnTo>
                      <a:pt x="0" y="50"/>
                    </a:lnTo>
                    <a:lnTo>
                      <a:pt x="0" y="72"/>
                    </a:lnTo>
                    <a:lnTo>
                      <a:pt x="0" y="75"/>
                    </a:lnTo>
                    <a:lnTo>
                      <a:pt x="2" y="76"/>
                    </a:lnTo>
                    <a:lnTo>
                      <a:pt x="3" y="76"/>
                    </a:lnTo>
                    <a:lnTo>
                      <a:pt x="3" y="75"/>
                    </a:lnTo>
                    <a:lnTo>
                      <a:pt x="4" y="74"/>
                    </a:lnTo>
                    <a:lnTo>
                      <a:pt x="6" y="72"/>
                    </a:lnTo>
                    <a:lnTo>
                      <a:pt x="6" y="72"/>
                    </a:lnTo>
                    <a:lnTo>
                      <a:pt x="7" y="71"/>
                    </a:lnTo>
                    <a:lnTo>
                      <a:pt x="8" y="70"/>
                    </a:lnTo>
                    <a:lnTo>
                      <a:pt x="9" y="69"/>
                    </a:lnTo>
                    <a:lnTo>
                      <a:pt x="15" y="73"/>
                    </a:lnTo>
                    <a:lnTo>
                      <a:pt x="20" y="75"/>
                    </a:lnTo>
                    <a:lnTo>
                      <a:pt x="24" y="75"/>
                    </a:lnTo>
                    <a:lnTo>
                      <a:pt x="28" y="76"/>
                    </a:lnTo>
                    <a:lnTo>
                      <a:pt x="40" y="74"/>
                    </a:lnTo>
                    <a:lnTo>
                      <a:pt x="48" y="69"/>
                    </a:lnTo>
                    <a:lnTo>
                      <a:pt x="53" y="61"/>
                    </a:lnTo>
                    <a:lnTo>
                      <a:pt x="54" y="53"/>
                    </a:lnTo>
                    <a:lnTo>
                      <a:pt x="53" y="47"/>
                    </a:lnTo>
                    <a:lnTo>
                      <a:pt x="51" y="42"/>
                    </a:lnTo>
                    <a:lnTo>
                      <a:pt x="49" y="39"/>
                    </a:lnTo>
                    <a:lnTo>
                      <a:pt x="47" y="37"/>
                    </a:lnTo>
                    <a:lnTo>
                      <a:pt x="43" y="34"/>
                    </a:lnTo>
                    <a:lnTo>
                      <a:pt x="38" y="31"/>
                    </a:lnTo>
                    <a:lnTo>
                      <a:pt x="34" y="30"/>
                    </a:lnTo>
                    <a:lnTo>
                      <a:pt x="28" y="29"/>
                    </a:lnTo>
                    <a:lnTo>
                      <a:pt x="25" y="28"/>
                    </a:lnTo>
                    <a:lnTo>
                      <a:pt x="21" y="27"/>
                    </a:lnTo>
                    <a:lnTo>
                      <a:pt x="18" y="26"/>
                    </a:lnTo>
                    <a:lnTo>
                      <a:pt x="15" y="25"/>
                    </a:lnTo>
                    <a:lnTo>
                      <a:pt x="12" y="23"/>
                    </a:lnTo>
                    <a:lnTo>
                      <a:pt x="10" y="21"/>
                    </a:lnTo>
                    <a:lnTo>
                      <a:pt x="9" y="19"/>
                    </a:lnTo>
                    <a:lnTo>
                      <a:pt x="8" y="15"/>
                    </a:lnTo>
                    <a:lnTo>
                      <a:pt x="9" y="11"/>
                    </a:lnTo>
                    <a:lnTo>
                      <a:pt x="12" y="7"/>
                    </a:lnTo>
                    <a:lnTo>
                      <a:pt x="18" y="4"/>
                    </a:lnTo>
                    <a:lnTo>
                      <a:pt x="27" y="3"/>
                    </a:lnTo>
                    <a:lnTo>
                      <a:pt x="33" y="4"/>
                    </a:lnTo>
                    <a:lnTo>
                      <a:pt x="37" y="5"/>
                    </a:lnTo>
                    <a:lnTo>
                      <a:pt x="41" y="8"/>
                    </a:lnTo>
                    <a:lnTo>
                      <a:pt x="43" y="11"/>
                    </a:lnTo>
                    <a:lnTo>
                      <a:pt x="44" y="14"/>
                    </a:lnTo>
                    <a:lnTo>
                      <a:pt x="45" y="18"/>
                    </a:lnTo>
                    <a:lnTo>
                      <a:pt x="46" y="21"/>
                    </a:lnTo>
                    <a:lnTo>
                      <a:pt x="46" y="23"/>
                    </a:lnTo>
                    <a:lnTo>
                      <a:pt x="47" y="24"/>
                    </a:lnTo>
                    <a:lnTo>
                      <a:pt x="48" y="24"/>
                    </a:lnTo>
                    <a:lnTo>
                      <a:pt x="49" y="24"/>
                    </a:lnTo>
                    <a:lnTo>
                      <a:pt x="50" y="24"/>
                    </a:lnTo>
                    <a:lnTo>
                      <a:pt x="50" y="22"/>
                    </a:lnTo>
                    <a:lnTo>
                      <a:pt x="50" y="20"/>
                    </a:lnTo>
                    <a:lnTo>
                      <a:pt x="50" y="4"/>
                    </a:lnTo>
                    <a:lnTo>
                      <a:pt x="50" y="1"/>
                    </a:lnTo>
                    <a:lnTo>
                      <a:pt x="48" y="0"/>
                    </a:lnTo>
                    <a:lnTo>
                      <a:pt x="47" y="0"/>
                    </a:lnTo>
                    <a:lnTo>
                      <a:pt x="45" y="2"/>
                    </a:lnTo>
                    <a:lnTo>
                      <a:pt x="44" y="3"/>
                    </a:lnTo>
                    <a:lnTo>
                      <a:pt x="42" y="4"/>
                    </a:lnTo>
                    <a:lnTo>
                      <a:pt x="37" y="2"/>
                    </a:lnTo>
                    <a:lnTo>
                      <a:pt x="33" y="0"/>
                    </a:lnTo>
                    <a:lnTo>
                      <a:pt x="29" y="0"/>
                    </a:lnTo>
                    <a:lnTo>
                      <a:pt x="27" y="0"/>
                    </a:lnTo>
                    <a:lnTo>
                      <a:pt x="14" y="2"/>
                    </a:lnTo>
                    <a:lnTo>
                      <a:pt x="6" y="6"/>
                    </a:lnTo>
                    <a:lnTo>
                      <a:pt x="1"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80" name="Freeform 2077"/>
              <p:cNvSpPr>
                <a:spLocks noChangeAspect="1"/>
              </p:cNvSpPr>
              <p:nvPr/>
            </p:nvSpPr>
            <p:spPr bwMode="auto">
              <a:xfrm>
                <a:off x="2267" y="1264"/>
                <a:ext cx="52" cy="104"/>
              </a:xfrm>
              <a:custGeom>
                <a:avLst/>
                <a:gdLst>
                  <a:gd name="T0" fmla="*/ 26 w 52"/>
                  <a:gd name="T1" fmla="*/ 36 h 104"/>
                  <a:gd name="T2" fmla="*/ 49 w 52"/>
                  <a:gd name="T3" fmla="*/ 36 h 104"/>
                  <a:gd name="T4" fmla="*/ 49 w 52"/>
                  <a:gd name="T5" fmla="*/ 31 h 104"/>
                  <a:gd name="T6" fmla="*/ 26 w 52"/>
                  <a:gd name="T7" fmla="*/ 31 h 104"/>
                  <a:gd name="T8" fmla="*/ 26 w 52"/>
                  <a:gd name="T9" fmla="*/ 0 h 104"/>
                  <a:gd name="T10" fmla="*/ 21 w 52"/>
                  <a:gd name="T11" fmla="*/ 0 h 104"/>
                  <a:gd name="T12" fmla="*/ 20 w 52"/>
                  <a:gd name="T13" fmla="*/ 11 h 104"/>
                  <a:gd name="T14" fmla="*/ 17 w 52"/>
                  <a:gd name="T15" fmla="*/ 21 h 104"/>
                  <a:gd name="T16" fmla="*/ 10 w 52"/>
                  <a:gd name="T17" fmla="*/ 29 h 104"/>
                  <a:gd name="T18" fmla="*/ 0 w 52"/>
                  <a:gd name="T19" fmla="*/ 32 h 104"/>
                  <a:gd name="T20" fmla="*/ 0 w 52"/>
                  <a:gd name="T21" fmla="*/ 36 h 104"/>
                  <a:gd name="T22" fmla="*/ 14 w 52"/>
                  <a:gd name="T23" fmla="*/ 36 h 104"/>
                  <a:gd name="T24" fmla="*/ 14 w 52"/>
                  <a:gd name="T25" fmla="*/ 81 h 104"/>
                  <a:gd name="T26" fmla="*/ 15 w 52"/>
                  <a:gd name="T27" fmla="*/ 88 h 104"/>
                  <a:gd name="T28" fmla="*/ 17 w 52"/>
                  <a:gd name="T29" fmla="*/ 93 h 104"/>
                  <a:gd name="T30" fmla="*/ 19 w 52"/>
                  <a:gd name="T31" fmla="*/ 97 h 104"/>
                  <a:gd name="T32" fmla="*/ 23 w 52"/>
                  <a:gd name="T33" fmla="*/ 100 h 104"/>
                  <a:gd name="T34" fmla="*/ 26 w 52"/>
                  <a:gd name="T35" fmla="*/ 102 h 104"/>
                  <a:gd name="T36" fmla="*/ 30 w 52"/>
                  <a:gd name="T37" fmla="*/ 103 h 104"/>
                  <a:gd name="T38" fmla="*/ 33 w 52"/>
                  <a:gd name="T39" fmla="*/ 103 h 104"/>
                  <a:gd name="T40" fmla="*/ 35 w 52"/>
                  <a:gd name="T41" fmla="*/ 104 h 104"/>
                  <a:gd name="T42" fmla="*/ 40 w 52"/>
                  <a:gd name="T43" fmla="*/ 103 h 104"/>
                  <a:gd name="T44" fmla="*/ 43 w 52"/>
                  <a:gd name="T45" fmla="*/ 102 h 104"/>
                  <a:gd name="T46" fmla="*/ 46 w 52"/>
                  <a:gd name="T47" fmla="*/ 99 h 104"/>
                  <a:gd name="T48" fmla="*/ 48 w 52"/>
                  <a:gd name="T49" fmla="*/ 96 h 104"/>
                  <a:gd name="T50" fmla="*/ 50 w 52"/>
                  <a:gd name="T51" fmla="*/ 93 h 104"/>
                  <a:gd name="T52" fmla="*/ 51 w 52"/>
                  <a:gd name="T53" fmla="*/ 89 h 104"/>
                  <a:gd name="T54" fmla="*/ 52 w 52"/>
                  <a:gd name="T55" fmla="*/ 85 h 104"/>
                  <a:gd name="T56" fmla="*/ 52 w 52"/>
                  <a:gd name="T57" fmla="*/ 81 h 104"/>
                  <a:gd name="T58" fmla="*/ 52 w 52"/>
                  <a:gd name="T59" fmla="*/ 72 h 104"/>
                  <a:gd name="T60" fmla="*/ 48 w 52"/>
                  <a:gd name="T61" fmla="*/ 72 h 104"/>
                  <a:gd name="T62" fmla="*/ 48 w 52"/>
                  <a:gd name="T63" fmla="*/ 81 h 104"/>
                  <a:gd name="T64" fmla="*/ 47 w 52"/>
                  <a:gd name="T65" fmla="*/ 89 h 104"/>
                  <a:gd name="T66" fmla="*/ 44 w 52"/>
                  <a:gd name="T67" fmla="*/ 95 h 104"/>
                  <a:gd name="T68" fmla="*/ 41 w 52"/>
                  <a:gd name="T69" fmla="*/ 98 h 104"/>
                  <a:gd name="T70" fmla="*/ 37 w 52"/>
                  <a:gd name="T71" fmla="*/ 99 h 104"/>
                  <a:gd name="T72" fmla="*/ 33 w 52"/>
                  <a:gd name="T73" fmla="*/ 99 h 104"/>
                  <a:gd name="T74" fmla="*/ 30 w 52"/>
                  <a:gd name="T75" fmla="*/ 97 h 104"/>
                  <a:gd name="T76" fmla="*/ 28 w 52"/>
                  <a:gd name="T77" fmla="*/ 95 h 104"/>
                  <a:gd name="T78" fmla="*/ 27 w 52"/>
                  <a:gd name="T79" fmla="*/ 92 h 104"/>
                  <a:gd name="T80" fmla="*/ 26 w 52"/>
                  <a:gd name="T81" fmla="*/ 88 h 104"/>
                  <a:gd name="T82" fmla="*/ 26 w 52"/>
                  <a:gd name="T83" fmla="*/ 86 h 104"/>
                  <a:gd name="T84" fmla="*/ 26 w 52"/>
                  <a:gd name="T85" fmla="*/ 83 h 104"/>
                  <a:gd name="T86" fmla="*/ 26 w 52"/>
                  <a:gd name="T87" fmla="*/ 82 h 104"/>
                  <a:gd name="T88" fmla="*/ 26 w 52"/>
                  <a:gd name="T89" fmla="*/ 3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104">
                    <a:moveTo>
                      <a:pt x="26" y="36"/>
                    </a:moveTo>
                    <a:lnTo>
                      <a:pt x="49" y="36"/>
                    </a:lnTo>
                    <a:lnTo>
                      <a:pt x="49" y="31"/>
                    </a:lnTo>
                    <a:lnTo>
                      <a:pt x="26" y="31"/>
                    </a:lnTo>
                    <a:lnTo>
                      <a:pt x="26" y="0"/>
                    </a:lnTo>
                    <a:lnTo>
                      <a:pt x="21" y="0"/>
                    </a:lnTo>
                    <a:lnTo>
                      <a:pt x="20" y="11"/>
                    </a:lnTo>
                    <a:lnTo>
                      <a:pt x="17" y="21"/>
                    </a:lnTo>
                    <a:lnTo>
                      <a:pt x="10" y="29"/>
                    </a:lnTo>
                    <a:lnTo>
                      <a:pt x="0" y="32"/>
                    </a:lnTo>
                    <a:lnTo>
                      <a:pt x="0" y="36"/>
                    </a:lnTo>
                    <a:lnTo>
                      <a:pt x="14" y="36"/>
                    </a:lnTo>
                    <a:lnTo>
                      <a:pt x="14" y="81"/>
                    </a:lnTo>
                    <a:lnTo>
                      <a:pt x="15" y="88"/>
                    </a:lnTo>
                    <a:lnTo>
                      <a:pt x="17" y="93"/>
                    </a:lnTo>
                    <a:lnTo>
                      <a:pt x="19" y="97"/>
                    </a:lnTo>
                    <a:lnTo>
                      <a:pt x="23" y="100"/>
                    </a:lnTo>
                    <a:lnTo>
                      <a:pt x="26" y="102"/>
                    </a:lnTo>
                    <a:lnTo>
                      <a:pt x="30" y="103"/>
                    </a:lnTo>
                    <a:lnTo>
                      <a:pt x="33" y="103"/>
                    </a:lnTo>
                    <a:lnTo>
                      <a:pt x="35" y="104"/>
                    </a:lnTo>
                    <a:lnTo>
                      <a:pt x="40" y="103"/>
                    </a:lnTo>
                    <a:lnTo>
                      <a:pt x="43" y="102"/>
                    </a:lnTo>
                    <a:lnTo>
                      <a:pt x="46" y="99"/>
                    </a:lnTo>
                    <a:lnTo>
                      <a:pt x="48" y="96"/>
                    </a:lnTo>
                    <a:lnTo>
                      <a:pt x="50" y="93"/>
                    </a:lnTo>
                    <a:lnTo>
                      <a:pt x="51" y="89"/>
                    </a:lnTo>
                    <a:lnTo>
                      <a:pt x="52" y="85"/>
                    </a:lnTo>
                    <a:lnTo>
                      <a:pt x="52" y="81"/>
                    </a:lnTo>
                    <a:lnTo>
                      <a:pt x="52" y="72"/>
                    </a:lnTo>
                    <a:lnTo>
                      <a:pt x="48" y="72"/>
                    </a:lnTo>
                    <a:lnTo>
                      <a:pt x="48" y="81"/>
                    </a:lnTo>
                    <a:lnTo>
                      <a:pt x="47" y="89"/>
                    </a:lnTo>
                    <a:lnTo>
                      <a:pt x="44" y="95"/>
                    </a:lnTo>
                    <a:lnTo>
                      <a:pt x="41" y="98"/>
                    </a:lnTo>
                    <a:lnTo>
                      <a:pt x="37" y="99"/>
                    </a:lnTo>
                    <a:lnTo>
                      <a:pt x="33" y="99"/>
                    </a:lnTo>
                    <a:lnTo>
                      <a:pt x="30" y="97"/>
                    </a:lnTo>
                    <a:lnTo>
                      <a:pt x="28" y="95"/>
                    </a:lnTo>
                    <a:lnTo>
                      <a:pt x="27" y="92"/>
                    </a:lnTo>
                    <a:lnTo>
                      <a:pt x="26" y="88"/>
                    </a:lnTo>
                    <a:lnTo>
                      <a:pt x="26" y="86"/>
                    </a:lnTo>
                    <a:lnTo>
                      <a:pt x="26" y="83"/>
                    </a:lnTo>
                    <a:lnTo>
                      <a:pt x="26" y="82"/>
                    </a:lnTo>
                    <a:lnTo>
                      <a:pt x="2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81" name="Freeform 2078"/>
              <p:cNvSpPr>
                <a:spLocks noChangeAspect="1"/>
              </p:cNvSpPr>
              <p:nvPr/>
            </p:nvSpPr>
            <p:spPr bwMode="auto">
              <a:xfrm>
                <a:off x="2333" y="1293"/>
                <a:ext cx="55" cy="73"/>
              </a:xfrm>
              <a:custGeom>
                <a:avLst/>
                <a:gdLst>
                  <a:gd name="T0" fmla="*/ 23 w 55"/>
                  <a:gd name="T1" fmla="*/ 18 h 73"/>
                  <a:gd name="T2" fmla="*/ 23 w 55"/>
                  <a:gd name="T3" fmla="*/ 0 h 73"/>
                  <a:gd name="T4" fmla="*/ 0 w 55"/>
                  <a:gd name="T5" fmla="*/ 2 h 73"/>
                  <a:gd name="T6" fmla="*/ 0 w 55"/>
                  <a:gd name="T7" fmla="*/ 7 h 73"/>
                  <a:gd name="T8" fmla="*/ 4 w 55"/>
                  <a:gd name="T9" fmla="*/ 7 h 73"/>
                  <a:gd name="T10" fmla="*/ 7 w 55"/>
                  <a:gd name="T11" fmla="*/ 7 h 73"/>
                  <a:gd name="T12" fmla="*/ 9 w 55"/>
                  <a:gd name="T13" fmla="*/ 7 h 73"/>
                  <a:gd name="T14" fmla="*/ 11 w 55"/>
                  <a:gd name="T15" fmla="*/ 8 h 73"/>
                  <a:gd name="T16" fmla="*/ 12 w 55"/>
                  <a:gd name="T17" fmla="*/ 9 h 73"/>
                  <a:gd name="T18" fmla="*/ 12 w 55"/>
                  <a:gd name="T19" fmla="*/ 11 h 73"/>
                  <a:gd name="T20" fmla="*/ 13 w 55"/>
                  <a:gd name="T21" fmla="*/ 13 h 73"/>
                  <a:gd name="T22" fmla="*/ 13 w 55"/>
                  <a:gd name="T23" fmla="*/ 16 h 73"/>
                  <a:gd name="T24" fmla="*/ 13 w 55"/>
                  <a:gd name="T25" fmla="*/ 60 h 73"/>
                  <a:gd name="T26" fmla="*/ 12 w 55"/>
                  <a:gd name="T27" fmla="*/ 65 h 73"/>
                  <a:gd name="T28" fmla="*/ 10 w 55"/>
                  <a:gd name="T29" fmla="*/ 67 h 73"/>
                  <a:gd name="T30" fmla="*/ 7 w 55"/>
                  <a:gd name="T31" fmla="*/ 68 h 73"/>
                  <a:gd name="T32" fmla="*/ 0 w 55"/>
                  <a:gd name="T33" fmla="*/ 68 h 73"/>
                  <a:gd name="T34" fmla="*/ 0 w 55"/>
                  <a:gd name="T35" fmla="*/ 73 h 73"/>
                  <a:gd name="T36" fmla="*/ 10 w 55"/>
                  <a:gd name="T37" fmla="*/ 72 h 73"/>
                  <a:gd name="T38" fmla="*/ 19 w 55"/>
                  <a:gd name="T39" fmla="*/ 72 h 73"/>
                  <a:gd name="T40" fmla="*/ 29 w 55"/>
                  <a:gd name="T41" fmla="*/ 72 h 73"/>
                  <a:gd name="T42" fmla="*/ 40 w 55"/>
                  <a:gd name="T43" fmla="*/ 73 h 73"/>
                  <a:gd name="T44" fmla="*/ 40 w 55"/>
                  <a:gd name="T45" fmla="*/ 68 h 73"/>
                  <a:gd name="T46" fmla="*/ 36 w 55"/>
                  <a:gd name="T47" fmla="*/ 68 h 73"/>
                  <a:gd name="T48" fmla="*/ 29 w 55"/>
                  <a:gd name="T49" fmla="*/ 67 h 73"/>
                  <a:gd name="T50" fmla="*/ 25 w 55"/>
                  <a:gd name="T51" fmla="*/ 66 h 73"/>
                  <a:gd name="T52" fmla="*/ 24 w 55"/>
                  <a:gd name="T53" fmla="*/ 64 h 73"/>
                  <a:gd name="T54" fmla="*/ 24 w 55"/>
                  <a:gd name="T55" fmla="*/ 60 h 73"/>
                  <a:gd name="T56" fmla="*/ 24 w 55"/>
                  <a:gd name="T57" fmla="*/ 34 h 73"/>
                  <a:gd name="T58" fmla="*/ 25 w 55"/>
                  <a:gd name="T59" fmla="*/ 23 h 73"/>
                  <a:gd name="T60" fmla="*/ 29 w 55"/>
                  <a:gd name="T61" fmla="*/ 13 h 73"/>
                  <a:gd name="T62" fmla="*/ 35 w 55"/>
                  <a:gd name="T63" fmla="*/ 6 h 73"/>
                  <a:gd name="T64" fmla="*/ 43 w 55"/>
                  <a:gd name="T65" fmla="*/ 3 h 73"/>
                  <a:gd name="T66" fmla="*/ 45 w 55"/>
                  <a:gd name="T67" fmla="*/ 4 h 73"/>
                  <a:gd name="T68" fmla="*/ 44 w 55"/>
                  <a:gd name="T69" fmla="*/ 4 h 73"/>
                  <a:gd name="T70" fmla="*/ 43 w 55"/>
                  <a:gd name="T71" fmla="*/ 5 h 73"/>
                  <a:gd name="T72" fmla="*/ 42 w 55"/>
                  <a:gd name="T73" fmla="*/ 7 h 73"/>
                  <a:gd name="T74" fmla="*/ 41 w 55"/>
                  <a:gd name="T75" fmla="*/ 10 h 73"/>
                  <a:gd name="T76" fmla="*/ 42 w 55"/>
                  <a:gd name="T77" fmla="*/ 13 h 73"/>
                  <a:gd name="T78" fmla="*/ 43 w 55"/>
                  <a:gd name="T79" fmla="*/ 15 h 73"/>
                  <a:gd name="T80" fmla="*/ 46 w 55"/>
                  <a:gd name="T81" fmla="*/ 17 h 73"/>
                  <a:gd name="T82" fmla="*/ 48 w 55"/>
                  <a:gd name="T83" fmla="*/ 17 h 73"/>
                  <a:gd name="T84" fmla="*/ 51 w 55"/>
                  <a:gd name="T85" fmla="*/ 17 h 73"/>
                  <a:gd name="T86" fmla="*/ 53 w 55"/>
                  <a:gd name="T87" fmla="*/ 15 h 73"/>
                  <a:gd name="T88" fmla="*/ 55 w 55"/>
                  <a:gd name="T89" fmla="*/ 13 h 73"/>
                  <a:gd name="T90" fmla="*/ 55 w 55"/>
                  <a:gd name="T91" fmla="*/ 10 h 73"/>
                  <a:gd name="T92" fmla="*/ 55 w 55"/>
                  <a:gd name="T93" fmla="*/ 6 h 73"/>
                  <a:gd name="T94" fmla="*/ 52 w 55"/>
                  <a:gd name="T95" fmla="*/ 3 h 73"/>
                  <a:gd name="T96" fmla="*/ 48 w 55"/>
                  <a:gd name="T97" fmla="*/ 1 h 73"/>
                  <a:gd name="T98" fmla="*/ 43 w 55"/>
                  <a:gd name="T99" fmla="*/ 0 h 73"/>
                  <a:gd name="T100" fmla="*/ 39 w 55"/>
                  <a:gd name="T101" fmla="*/ 0 h 73"/>
                  <a:gd name="T102" fmla="*/ 35 w 55"/>
                  <a:gd name="T103" fmla="*/ 2 h 73"/>
                  <a:gd name="T104" fmla="*/ 32 w 55"/>
                  <a:gd name="T105" fmla="*/ 4 h 73"/>
                  <a:gd name="T106" fmla="*/ 29 w 55"/>
                  <a:gd name="T107" fmla="*/ 6 h 73"/>
                  <a:gd name="T108" fmla="*/ 27 w 55"/>
                  <a:gd name="T109" fmla="*/ 9 h 73"/>
                  <a:gd name="T110" fmla="*/ 25 w 55"/>
                  <a:gd name="T111" fmla="*/ 12 h 73"/>
                  <a:gd name="T112" fmla="*/ 24 w 55"/>
                  <a:gd name="T113" fmla="*/ 15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2"/>
                    </a:lnTo>
                    <a:lnTo>
                      <a:pt x="0" y="7"/>
                    </a:lnTo>
                    <a:lnTo>
                      <a:pt x="4" y="7"/>
                    </a:lnTo>
                    <a:lnTo>
                      <a:pt x="7" y="7"/>
                    </a:lnTo>
                    <a:lnTo>
                      <a:pt x="9" y="7"/>
                    </a:lnTo>
                    <a:lnTo>
                      <a:pt x="11" y="8"/>
                    </a:lnTo>
                    <a:lnTo>
                      <a:pt x="12" y="9"/>
                    </a:lnTo>
                    <a:lnTo>
                      <a:pt x="12" y="11"/>
                    </a:lnTo>
                    <a:lnTo>
                      <a:pt x="13" y="13"/>
                    </a:lnTo>
                    <a:lnTo>
                      <a:pt x="13" y="16"/>
                    </a:lnTo>
                    <a:lnTo>
                      <a:pt x="13" y="60"/>
                    </a:lnTo>
                    <a:lnTo>
                      <a:pt x="12" y="65"/>
                    </a:lnTo>
                    <a:lnTo>
                      <a:pt x="10" y="67"/>
                    </a:lnTo>
                    <a:lnTo>
                      <a:pt x="7" y="68"/>
                    </a:lnTo>
                    <a:lnTo>
                      <a:pt x="0" y="68"/>
                    </a:lnTo>
                    <a:lnTo>
                      <a:pt x="0" y="73"/>
                    </a:lnTo>
                    <a:lnTo>
                      <a:pt x="10" y="72"/>
                    </a:lnTo>
                    <a:lnTo>
                      <a:pt x="19" y="72"/>
                    </a:lnTo>
                    <a:lnTo>
                      <a:pt x="29" y="72"/>
                    </a:lnTo>
                    <a:lnTo>
                      <a:pt x="40" y="73"/>
                    </a:lnTo>
                    <a:lnTo>
                      <a:pt x="40" y="68"/>
                    </a:lnTo>
                    <a:lnTo>
                      <a:pt x="36" y="68"/>
                    </a:lnTo>
                    <a:lnTo>
                      <a:pt x="29" y="67"/>
                    </a:lnTo>
                    <a:lnTo>
                      <a:pt x="25" y="66"/>
                    </a:lnTo>
                    <a:lnTo>
                      <a:pt x="24" y="64"/>
                    </a:lnTo>
                    <a:lnTo>
                      <a:pt x="24" y="60"/>
                    </a:lnTo>
                    <a:lnTo>
                      <a:pt x="24" y="34"/>
                    </a:lnTo>
                    <a:lnTo>
                      <a:pt x="25" y="23"/>
                    </a:lnTo>
                    <a:lnTo>
                      <a:pt x="29" y="13"/>
                    </a:lnTo>
                    <a:lnTo>
                      <a:pt x="35" y="6"/>
                    </a:lnTo>
                    <a:lnTo>
                      <a:pt x="43" y="3"/>
                    </a:lnTo>
                    <a:lnTo>
                      <a:pt x="45" y="4"/>
                    </a:lnTo>
                    <a:lnTo>
                      <a:pt x="44" y="4"/>
                    </a:lnTo>
                    <a:lnTo>
                      <a:pt x="43" y="5"/>
                    </a:lnTo>
                    <a:lnTo>
                      <a:pt x="42" y="7"/>
                    </a:lnTo>
                    <a:lnTo>
                      <a:pt x="41" y="10"/>
                    </a:lnTo>
                    <a:lnTo>
                      <a:pt x="42" y="13"/>
                    </a:lnTo>
                    <a:lnTo>
                      <a:pt x="43" y="15"/>
                    </a:lnTo>
                    <a:lnTo>
                      <a:pt x="46" y="17"/>
                    </a:lnTo>
                    <a:lnTo>
                      <a:pt x="48" y="17"/>
                    </a:lnTo>
                    <a:lnTo>
                      <a:pt x="51" y="17"/>
                    </a:lnTo>
                    <a:lnTo>
                      <a:pt x="53" y="15"/>
                    </a:lnTo>
                    <a:lnTo>
                      <a:pt x="55" y="13"/>
                    </a:lnTo>
                    <a:lnTo>
                      <a:pt x="55" y="10"/>
                    </a:lnTo>
                    <a:lnTo>
                      <a:pt x="55" y="6"/>
                    </a:lnTo>
                    <a:lnTo>
                      <a:pt x="52" y="3"/>
                    </a:lnTo>
                    <a:lnTo>
                      <a:pt x="48" y="1"/>
                    </a:lnTo>
                    <a:lnTo>
                      <a:pt x="43" y="0"/>
                    </a:lnTo>
                    <a:lnTo>
                      <a:pt x="39" y="0"/>
                    </a:lnTo>
                    <a:lnTo>
                      <a:pt x="35" y="2"/>
                    </a:lnTo>
                    <a:lnTo>
                      <a:pt x="32" y="4"/>
                    </a:lnTo>
                    <a:lnTo>
                      <a:pt x="29" y="6"/>
                    </a:lnTo>
                    <a:lnTo>
                      <a:pt x="27" y="9"/>
                    </a:lnTo>
                    <a:lnTo>
                      <a:pt x="25"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82" name="Freeform 2079"/>
              <p:cNvSpPr>
                <a:spLocks noChangeAspect="1" noEditPoints="1"/>
              </p:cNvSpPr>
              <p:nvPr/>
            </p:nvSpPr>
            <p:spPr bwMode="auto">
              <a:xfrm>
                <a:off x="2398" y="1255"/>
                <a:ext cx="36" cy="111"/>
              </a:xfrm>
              <a:custGeom>
                <a:avLst/>
                <a:gdLst>
                  <a:gd name="T0" fmla="*/ 24 w 36"/>
                  <a:gd name="T1" fmla="*/ 38 h 111"/>
                  <a:gd name="T2" fmla="*/ 1 w 36"/>
                  <a:gd name="T3" fmla="*/ 40 h 111"/>
                  <a:gd name="T4" fmla="*/ 1 w 36"/>
                  <a:gd name="T5" fmla="*/ 45 h 111"/>
                  <a:gd name="T6" fmla="*/ 8 w 36"/>
                  <a:gd name="T7" fmla="*/ 45 h 111"/>
                  <a:gd name="T8" fmla="*/ 11 w 36"/>
                  <a:gd name="T9" fmla="*/ 46 h 111"/>
                  <a:gd name="T10" fmla="*/ 13 w 36"/>
                  <a:gd name="T11" fmla="*/ 49 h 111"/>
                  <a:gd name="T12" fmla="*/ 13 w 36"/>
                  <a:gd name="T13" fmla="*/ 54 h 111"/>
                  <a:gd name="T14" fmla="*/ 13 w 36"/>
                  <a:gd name="T15" fmla="*/ 98 h 111"/>
                  <a:gd name="T16" fmla="*/ 13 w 36"/>
                  <a:gd name="T17" fmla="*/ 103 h 111"/>
                  <a:gd name="T18" fmla="*/ 11 w 36"/>
                  <a:gd name="T19" fmla="*/ 105 h 111"/>
                  <a:gd name="T20" fmla="*/ 7 w 36"/>
                  <a:gd name="T21" fmla="*/ 106 h 111"/>
                  <a:gd name="T22" fmla="*/ 0 w 36"/>
                  <a:gd name="T23" fmla="*/ 106 h 111"/>
                  <a:gd name="T24" fmla="*/ 0 w 36"/>
                  <a:gd name="T25" fmla="*/ 111 h 111"/>
                  <a:gd name="T26" fmla="*/ 5 w 36"/>
                  <a:gd name="T27" fmla="*/ 111 h 111"/>
                  <a:gd name="T28" fmla="*/ 10 w 36"/>
                  <a:gd name="T29" fmla="*/ 110 h 111"/>
                  <a:gd name="T30" fmla="*/ 15 w 36"/>
                  <a:gd name="T31" fmla="*/ 110 h 111"/>
                  <a:gd name="T32" fmla="*/ 19 w 36"/>
                  <a:gd name="T33" fmla="*/ 110 h 111"/>
                  <a:gd name="T34" fmla="*/ 36 w 36"/>
                  <a:gd name="T35" fmla="*/ 111 h 111"/>
                  <a:gd name="T36" fmla="*/ 36 w 36"/>
                  <a:gd name="T37" fmla="*/ 106 h 111"/>
                  <a:gd name="T38" fmla="*/ 29 w 36"/>
                  <a:gd name="T39" fmla="*/ 105 h 111"/>
                  <a:gd name="T40" fmla="*/ 26 w 36"/>
                  <a:gd name="T41" fmla="*/ 104 h 111"/>
                  <a:gd name="T42" fmla="*/ 25 w 36"/>
                  <a:gd name="T43" fmla="*/ 102 h 111"/>
                  <a:gd name="T44" fmla="*/ 24 w 36"/>
                  <a:gd name="T45" fmla="*/ 98 h 111"/>
                  <a:gd name="T46" fmla="*/ 24 w 36"/>
                  <a:gd name="T47" fmla="*/ 38 h 111"/>
                  <a:gd name="T48" fmla="*/ 25 w 36"/>
                  <a:gd name="T49" fmla="*/ 9 h 111"/>
                  <a:gd name="T50" fmla="*/ 24 w 36"/>
                  <a:gd name="T51" fmla="*/ 5 h 111"/>
                  <a:gd name="T52" fmla="*/ 22 w 36"/>
                  <a:gd name="T53" fmla="*/ 3 h 111"/>
                  <a:gd name="T54" fmla="*/ 20 w 36"/>
                  <a:gd name="T55" fmla="*/ 1 h 111"/>
                  <a:gd name="T56" fmla="*/ 16 w 36"/>
                  <a:gd name="T57" fmla="*/ 0 h 111"/>
                  <a:gd name="T58" fmla="*/ 13 w 36"/>
                  <a:gd name="T59" fmla="*/ 1 h 111"/>
                  <a:gd name="T60" fmla="*/ 10 w 36"/>
                  <a:gd name="T61" fmla="*/ 3 h 111"/>
                  <a:gd name="T62" fmla="*/ 8 w 36"/>
                  <a:gd name="T63" fmla="*/ 6 h 111"/>
                  <a:gd name="T64" fmla="*/ 7 w 36"/>
                  <a:gd name="T65" fmla="*/ 9 h 111"/>
                  <a:gd name="T66" fmla="*/ 8 w 36"/>
                  <a:gd name="T67" fmla="*/ 12 h 111"/>
                  <a:gd name="T68" fmla="*/ 10 w 36"/>
                  <a:gd name="T69" fmla="*/ 15 h 111"/>
                  <a:gd name="T70" fmla="*/ 13 w 36"/>
                  <a:gd name="T71" fmla="*/ 17 h 111"/>
                  <a:gd name="T72" fmla="*/ 16 w 36"/>
                  <a:gd name="T73" fmla="*/ 18 h 111"/>
                  <a:gd name="T74" fmla="*/ 20 w 36"/>
                  <a:gd name="T75" fmla="*/ 17 h 111"/>
                  <a:gd name="T76" fmla="*/ 22 w 36"/>
                  <a:gd name="T77" fmla="*/ 15 h 111"/>
                  <a:gd name="T78" fmla="*/ 24 w 36"/>
                  <a:gd name="T79" fmla="*/ 13 h 111"/>
                  <a:gd name="T80" fmla="*/ 25 w 36"/>
                  <a:gd name="T81" fmla="*/ 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111">
                    <a:moveTo>
                      <a:pt x="24" y="38"/>
                    </a:moveTo>
                    <a:lnTo>
                      <a:pt x="1" y="40"/>
                    </a:lnTo>
                    <a:lnTo>
                      <a:pt x="1" y="45"/>
                    </a:lnTo>
                    <a:lnTo>
                      <a:pt x="8" y="45"/>
                    </a:lnTo>
                    <a:lnTo>
                      <a:pt x="11" y="46"/>
                    </a:lnTo>
                    <a:lnTo>
                      <a:pt x="13" y="49"/>
                    </a:lnTo>
                    <a:lnTo>
                      <a:pt x="13" y="54"/>
                    </a:lnTo>
                    <a:lnTo>
                      <a:pt x="13" y="98"/>
                    </a:lnTo>
                    <a:lnTo>
                      <a:pt x="13" y="103"/>
                    </a:lnTo>
                    <a:lnTo>
                      <a:pt x="11" y="105"/>
                    </a:lnTo>
                    <a:lnTo>
                      <a:pt x="7" y="106"/>
                    </a:lnTo>
                    <a:lnTo>
                      <a:pt x="0" y="106"/>
                    </a:lnTo>
                    <a:lnTo>
                      <a:pt x="0" y="111"/>
                    </a:lnTo>
                    <a:lnTo>
                      <a:pt x="5" y="111"/>
                    </a:lnTo>
                    <a:lnTo>
                      <a:pt x="10" y="110"/>
                    </a:lnTo>
                    <a:lnTo>
                      <a:pt x="15" y="110"/>
                    </a:lnTo>
                    <a:lnTo>
                      <a:pt x="19" y="110"/>
                    </a:lnTo>
                    <a:lnTo>
                      <a:pt x="36" y="111"/>
                    </a:lnTo>
                    <a:lnTo>
                      <a:pt x="36" y="106"/>
                    </a:lnTo>
                    <a:lnTo>
                      <a:pt x="29" y="105"/>
                    </a:lnTo>
                    <a:lnTo>
                      <a:pt x="26" y="104"/>
                    </a:lnTo>
                    <a:lnTo>
                      <a:pt x="25" y="102"/>
                    </a:lnTo>
                    <a:lnTo>
                      <a:pt x="24" y="98"/>
                    </a:lnTo>
                    <a:lnTo>
                      <a:pt x="24" y="38"/>
                    </a:lnTo>
                    <a:close/>
                    <a:moveTo>
                      <a:pt x="25" y="9"/>
                    </a:moveTo>
                    <a:lnTo>
                      <a:pt x="24" y="5"/>
                    </a:lnTo>
                    <a:lnTo>
                      <a:pt x="22" y="3"/>
                    </a:lnTo>
                    <a:lnTo>
                      <a:pt x="20" y="1"/>
                    </a:lnTo>
                    <a:lnTo>
                      <a:pt x="16" y="0"/>
                    </a:lnTo>
                    <a:lnTo>
                      <a:pt x="13" y="1"/>
                    </a:lnTo>
                    <a:lnTo>
                      <a:pt x="10" y="3"/>
                    </a:lnTo>
                    <a:lnTo>
                      <a:pt x="8" y="6"/>
                    </a:lnTo>
                    <a:lnTo>
                      <a:pt x="7" y="9"/>
                    </a:lnTo>
                    <a:lnTo>
                      <a:pt x="8" y="12"/>
                    </a:lnTo>
                    <a:lnTo>
                      <a:pt x="10" y="15"/>
                    </a:lnTo>
                    <a:lnTo>
                      <a:pt x="13" y="17"/>
                    </a:lnTo>
                    <a:lnTo>
                      <a:pt x="16" y="18"/>
                    </a:lnTo>
                    <a:lnTo>
                      <a:pt x="20" y="17"/>
                    </a:lnTo>
                    <a:lnTo>
                      <a:pt x="22" y="15"/>
                    </a:lnTo>
                    <a:lnTo>
                      <a:pt x="24" y="13"/>
                    </a:lnTo>
                    <a:lnTo>
                      <a:pt x="25"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83" name="Freeform 2080"/>
              <p:cNvSpPr>
                <a:spLocks noChangeAspect="1"/>
              </p:cNvSpPr>
              <p:nvPr/>
            </p:nvSpPr>
            <p:spPr bwMode="auto">
              <a:xfrm>
                <a:off x="2444" y="1293"/>
                <a:ext cx="83" cy="73"/>
              </a:xfrm>
              <a:custGeom>
                <a:avLst/>
                <a:gdLst>
                  <a:gd name="T0" fmla="*/ 13 w 83"/>
                  <a:gd name="T1" fmla="*/ 60 h 73"/>
                  <a:gd name="T2" fmla="*/ 11 w 83"/>
                  <a:gd name="T3" fmla="*/ 67 h 73"/>
                  <a:gd name="T4" fmla="*/ 0 w 83"/>
                  <a:gd name="T5" fmla="*/ 68 h 73"/>
                  <a:gd name="T6" fmla="*/ 5 w 83"/>
                  <a:gd name="T7" fmla="*/ 73 h 73"/>
                  <a:gd name="T8" fmla="*/ 15 w 83"/>
                  <a:gd name="T9" fmla="*/ 72 h 73"/>
                  <a:gd name="T10" fmla="*/ 23 w 83"/>
                  <a:gd name="T11" fmla="*/ 72 h 73"/>
                  <a:gd name="T12" fmla="*/ 33 w 83"/>
                  <a:gd name="T13" fmla="*/ 73 h 73"/>
                  <a:gd name="T14" fmla="*/ 37 w 83"/>
                  <a:gd name="T15" fmla="*/ 68 h 73"/>
                  <a:gd name="T16" fmla="*/ 27 w 83"/>
                  <a:gd name="T17" fmla="*/ 67 h 73"/>
                  <a:gd name="T18" fmla="*/ 25 w 83"/>
                  <a:gd name="T19" fmla="*/ 60 h 73"/>
                  <a:gd name="T20" fmla="*/ 27 w 83"/>
                  <a:gd name="T21" fmla="*/ 18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7 w 83"/>
                  <a:gd name="T35" fmla="*/ 67 h 73"/>
                  <a:gd name="T36" fmla="*/ 46 w 83"/>
                  <a:gd name="T37" fmla="*/ 68 h 73"/>
                  <a:gd name="T38" fmla="*/ 51 w 83"/>
                  <a:gd name="T39" fmla="*/ 73 h 73"/>
                  <a:gd name="T40" fmla="*/ 61 w 83"/>
                  <a:gd name="T41" fmla="*/ 72 h 73"/>
                  <a:gd name="T42" fmla="*/ 69 w 83"/>
                  <a:gd name="T43" fmla="*/ 72 h 73"/>
                  <a:gd name="T44" fmla="*/ 79 w 83"/>
                  <a:gd name="T45" fmla="*/ 73 h 73"/>
                  <a:gd name="T46" fmla="*/ 83 w 83"/>
                  <a:gd name="T47" fmla="*/ 68 h 73"/>
                  <a:gd name="T48" fmla="*/ 74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40 w 83"/>
                  <a:gd name="T61" fmla="*/ 1 h 73"/>
                  <a:gd name="T62" fmla="*/ 28 w 83"/>
                  <a:gd name="T63" fmla="*/ 10 h 73"/>
                  <a:gd name="T64" fmla="*/ 24 w 83"/>
                  <a:gd name="T65" fmla="*/ 0 h 73"/>
                  <a:gd name="T66" fmla="*/ 0 w 83"/>
                  <a:gd name="T67" fmla="*/ 7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5"/>
                    </a:lnTo>
                    <a:lnTo>
                      <a:pt x="11" y="67"/>
                    </a:lnTo>
                    <a:lnTo>
                      <a:pt x="7" y="68"/>
                    </a:lnTo>
                    <a:lnTo>
                      <a:pt x="0" y="68"/>
                    </a:lnTo>
                    <a:lnTo>
                      <a:pt x="0" y="73"/>
                    </a:lnTo>
                    <a:lnTo>
                      <a:pt x="5" y="73"/>
                    </a:lnTo>
                    <a:lnTo>
                      <a:pt x="10" y="72"/>
                    </a:lnTo>
                    <a:lnTo>
                      <a:pt x="15" y="72"/>
                    </a:lnTo>
                    <a:lnTo>
                      <a:pt x="19" y="72"/>
                    </a:lnTo>
                    <a:lnTo>
                      <a:pt x="23" y="72"/>
                    </a:lnTo>
                    <a:lnTo>
                      <a:pt x="28" y="72"/>
                    </a:lnTo>
                    <a:lnTo>
                      <a:pt x="33" y="73"/>
                    </a:lnTo>
                    <a:lnTo>
                      <a:pt x="37" y="73"/>
                    </a:lnTo>
                    <a:lnTo>
                      <a:pt x="37" y="68"/>
                    </a:lnTo>
                    <a:lnTo>
                      <a:pt x="31" y="68"/>
                    </a:lnTo>
                    <a:lnTo>
                      <a:pt x="27" y="67"/>
                    </a:lnTo>
                    <a:lnTo>
                      <a:pt x="25" y="65"/>
                    </a:lnTo>
                    <a:lnTo>
                      <a:pt x="25" y="60"/>
                    </a:lnTo>
                    <a:lnTo>
                      <a:pt x="25" y="30"/>
                    </a:lnTo>
                    <a:lnTo>
                      <a:pt x="27" y="18"/>
                    </a:lnTo>
                    <a:lnTo>
                      <a:pt x="32" y="10"/>
                    </a:lnTo>
                    <a:lnTo>
                      <a:pt x="39" y="5"/>
                    </a:lnTo>
                    <a:lnTo>
                      <a:pt x="47" y="3"/>
                    </a:lnTo>
                    <a:lnTo>
                      <a:pt x="50" y="4"/>
                    </a:lnTo>
                    <a:lnTo>
                      <a:pt x="53" y="5"/>
                    </a:lnTo>
                    <a:lnTo>
                      <a:pt x="55" y="7"/>
                    </a:lnTo>
                    <a:lnTo>
                      <a:pt x="57" y="9"/>
                    </a:lnTo>
                    <a:lnTo>
                      <a:pt x="58" y="12"/>
                    </a:lnTo>
                    <a:lnTo>
                      <a:pt x="59" y="15"/>
                    </a:lnTo>
                    <a:lnTo>
                      <a:pt x="59" y="18"/>
                    </a:lnTo>
                    <a:lnTo>
                      <a:pt x="59" y="22"/>
                    </a:lnTo>
                    <a:lnTo>
                      <a:pt x="59" y="60"/>
                    </a:lnTo>
                    <a:lnTo>
                      <a:pt x="59" y="65"/>
                    </a:lnTo>
                    <a:lnTo>
                      <a:pt x="57" y="67"/>
                    </a:lnTo>
                    <a:lnTo>
                      <a:pt x="53" y="68"/>
                    </a:lnTo>
                    <a:lnTo>
                      <a:pt x="46" y="68"/>
                    </a:lnTo>
                    <a:lnTo>
                      <a:pt x="46" y="73"/>
                    </a:lnTo>
                    <a:lnTo>
                      <a:pt x="51" y="73"/>
                    </a:lnTo>
                    <a:lnTo>
                      <a:pt x="56" y="72"/>
                    </a:lnTo>
                    <a:lnTo>
                      <a:pt x="61" y="72"/>
                    </a:lnTo>
                    <a:lnTo>
                      <a:pt x="65" y="72"/>
                    </a:lnTo>
                    <a:lnTo>
                      <a:pt x="69" y="72"/>
                    </a:lnTo>
                    <a:lnTo>
                      <a:pt x="74" y="72"/>
                    </a:lnTo>
                    <a:lnTo>
                      <a:pt x="79" y="73"/>
                    </a:lnTo>
                    <a:lnTo>
                      <a:pt x="83" y="73"/>
                    </a:lnTo>
                    <a:lnTo>
                      <a:pt x="83" y="68"/>
                    </a:lnTo>
                    <a:lnTo>
                      <a:pt x="78" y="68"/>
                    </a:lnTo>
                    <a:lnTo>
                      <a:pt x="74" y="67"/>
                    </a:lnTo>
                    <a:lnTo>
                      <a:pt x="71" y="66"/>
                    </a:lnTo>
                    <a:lnTo>
                      <a:pt x="70" y="63"/>
                    </a:lnTo>
                    <a:lnTo>
                      <a:pt x="70" y="31"/>
                    </a:lnTo>
                    <a:lnTo>
                      <a:pt x="70" y="22"/>
                    </a:lnTo>
                    <a:lnTo>
                      <a:pt x="70" y="15"/>
                    </a:lnTo>
                    <a:lnTo>
                      <a:pt x="68" y="10"/>
                    </a:lnTo>
                    <a:lnTo>
                      <a:pt x="65" y="6"/>
                    </a:lnTo>
                    <a:lnTo>
                      <a:pt x="63" y="4"/>
                    </a:lnTo>
                    <a:lnTo>
                      <a:pt x="59" y="2"/>
                    </a:lnTo>
                    <a:lnTo>
                      <a:pt x="54" y="0"/>
                    </a:lnTo>
                    <a:lnTo>
                      <a:pt x="48" y="0"/>
                    </a:lnTo>
                    <a:lnTo>
                      <a:pt x="40" y="1"/>
                    </a:lnTo>
                    <a:lnTo>
                      <a:pt x="33" y="5"/>
                    </a:lnTo>
                    <a:lnTo>
                      <a:pt x="28" y="10"/>
                    </a:lnTo>
                    <a:lnTo>
                      <a:pt x="24" y="17"/>
                    </a:lnTo>
                    <a:lnTo>
                      <a:pt x="24" y="0"/>
                    </a:lnTo>
                    <a:lnTo>
                      <a:pt x="0" y="2"/>
                    </a:lnTo>
                    <a:lnTo>
                      <a:pt x="0" y="7"/>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84" name="Freeform 2081"/>
              <p:cNvSpPr>
                <a:spLocks noChangeAspect="1" noEditPoints="1"/>
              </p:cNvSpPr>
              <p:nvPr/>
            </p:nvSpPr>
            <p:spPr bwMode="auto">
              <a:xfrm>
                <a:off x="2536" y="1291"/>
                <a:ext cx="75" cy="109"/>
              </a:xfrm>
              <a:custGeom>
                <a:avLst/>
                <a:gdLst>
                  <a:gd name="T0" fmla="*/ 23 w 75"/>
                  <a:gd name="T1" fmla="*/ 44 h 109"/>
                  <a:gd name="T2" fmla="*/ 18 w 75"/>
                  <a:gd name="T3" fmla="*/ 34 h 109"/>
                  <a:gd name="T4" fmla="*/ 17 w 75"/>
                  <a:gd name="T5" fmla="*/ 26 h 109"/>
                  <a:gd name="T6" fmla="*/ 21 w 75"/>
                  <a:gd name="T7" fmla="*/ 10 h 109"/>
                  <a:gd name="T8" fmla="*/ 32 w 75"/>
                  <a:gd name="T9" fmla="*/ 6 h 109"/>
                  <a:gd name="T10" fmla="*/ 42 w 75"/>
                  <a:gd name="T11" fmla="*/ 11 h 109"/>
                  <a:gd name="T12" fmla="*/ 46 w 75"/>
                  <a:gd name="T13" fmla="*/ 21 h 109"/>
                  <a:gd name="T14" fmla="*/ 46 w 75"/>
                  <a:gd name="T15" fmla="*/ 33 h 109"/>
                  <a:gd name="T16" fmla="*/ 39 w 75"/>
                  <a:gd name="T17" fmla="*/ 44 h 109"/>
                  <a:gd name="T18" fmla="*/ 12 w 75"/>
                  <a:gd name="T19" fmla="*/ 53 h 109"/>
                  <a:gd name="T20" fmla="*/ 14 w 75"/>
                  <a:gd name="T21" fmla="*/ 48 h 109"/>
                  <a:gd name="T22" fmla="*/ 25 w 75"/>
                  <a:gd name="T23" fmla="*/ 49 h 109"/>
                  <a:gd name="T24" fmla="*/ 42 w 75"/>
                  <a:gd name="T25" fmla="*/ 48 h 109"/>
                  <a:gd name="T26" fmla="*/ 58 w 75"/>
                  <a:gd name="T27" fmla="*/ 26 h 109"/>
                  <a:gd name="T28" fmla="*/ 54 w 75"/>
                  <a:gd name="T29" fmla="*/ 13 h 109"/>
                  <a:gd name="T30" fmla="*/ 60 w 75"/>
                  <a:gd name="T31" fmla="*/ 5 h 109"/>
                  <a:gd name="T32" fmla="*/ 68 w 75"/>
                  <a:gd name="T33" fmla="*/ 4 h 109"/>
                  <a:gd name="T34" fmla="*/ 67 w 75"/>
                  <a:gd name="T35" fmla="*/ 12 h 109"/>
                  <a:gd name="T36" fmla="*/ 73 w 75"/>
                  <a:gd name="T37" fmla="*/ 12 h 109"/>
                  <a:gd name="T38" fmla="*/ 75 w 75"/>
                  <a:gd name="T39" fmla="*/ 6 h 109"/>
                  <a:gd name="T40" fmla="*/ 67 w 75"/>
                  <a:gd name="T41" fmla="*/ 0 h 109"/>
                  <a:gd name="T42" fmla="*/ 54 w 75"/>
                  <a:gd name="T43" fmla="*/ 4 h 109"/>
                  <a:gd name="T44" fmla="*/ 39 w 75"/>
                  <a:gd name="T45" fmla="*/ 3 h 109"/>
                  <a:gd name="T46" fmla="*/ 21 w 75"/>
                  <a:gd name="T47" fmla="*/ 4 h 109"/>
                  <a:gd name="T48" fmla="*/ 5 w 75"/>
                  <a:gd name="T49" fmla="*/ 26 h 109"/>
                  <a:gd name="T50" fmla="*/ 10 w 75"/>
                  <a:gd name="T51" fmla="*/ 40 h 109"/>
                  <a:gd name="T52" fmla="*/ 9 w 75"/>
                  <a:gd name="T53" fmla="*/ 49 h 109"/>
                  <a:gd name="T54" fmla="*/ 8 w 75"/>
                  <a:gd name="T55" fmla="*/ 61 h 109"/>
                  <a:gd name="T56" fmla="*/ 15 w 75"/>
                  <a:gd name="T57" fmla="*/ 71 h 109"/>
                  <a:gd name="T58" fmla="*/ 0 w 75"/>
                  <a:gd name="T59" fmla="*/ 83 h 109"/>
                  <a:gd name="T60" fmla="*/ 10 w 75"/>
                  <a:gd name="T61" fmla="*/ 103 h 109"/>
                  <a:gd name="T62" fmla="*/ 50 w 75"/>
                  <a:gd name="T63" fmla="*/ 107 h 109"/>
                  <a:gd name="T64" fmla="*/ 73 w 75"/>
                  <a:gd name="T65" fmla="*/ 87 h 109"/>
                  <a:gd name="T66" fmla="*/ 67 w 75"/>
                  <a:gd name="T67" fmla="*/ 73 h 109"/>
                  <a:gd name="T68" fmla="*/ 33 w 75"/>
                  <a:gd name="T69" fmla="*/ 64 h 109"/>
                  <a:gd name="T70" fmla="*/ 23 w 75"/>
                  <a:gd name="T71" fmla="*/ 64 h 109"/>
                  <a:gd name="T72" fmla="*/ 15 w 75"/>
                  <a:gd name="T73" fmla="*/ 60 h 109"/>
                  <a:gd name="T74" fmla="*/ 36 w 75"/>
                  <a:gd name="T75" fmla="*/ 105 h 109"/>
                  <a:gd name="T76" fmla="*/ 10 w 75"/>
                  <a:gd name="T77" fmla="*/ 94 h 109"/>
                  <a:gd name="T78" fmla="*/ 12 w 75"/>
                  <a:gd name="T79" fmla="*/ 78 h 109"/>
                  <a:gd name="T80" fmla="*/ 31 w 75"/>
                  <a:gd name="T81" fmla="*/ 74 h 109"/>
                  <a:gd name="T82" fmla="*/ 61 w 75"/>
                  <a:gd name="T83" fmla="*/ 80 h 109"/>
                  <a:gd name="T84" fmla="*/ 56 w 7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 h="109">
                    <a:moveTo>
                      <a:pt x="32" y="46"/>
                    </a:moveTo>
                    <a:lnTo>
                      <a:pt x="27" y="46"/>
                    </a:lnTo>
                    <a:lnTo>
                      <a:pt x="23" y="44"/>
                    </a:lnTo>
                    <a:lnTo>
                      <a:pt x="21" y="41"/>
                    </a:lnTo>
                    <a:lnTo>
                      <a:pt x="19" y="38"/>
                    </a:lnTo>
                    <a:lnTo>
                      <a:pt x="18" y="34"/>
                    </a:lnTo>
                    <a:lnTo>
                      <a:pt x="17" y="31"/>
                    </a:lnTo>
                    <a:lnTo>
                      <a:pt x="17" y="28"/>
                    </a:lnTo>
                    <a:lnTo>
                      <a:pt x="17" y="26"/>
                    </a:lnTo>
                    <a:lnTo>
                      <a:pt x="18" y="19"/>
                    </a:lnTo>
                    <a:lnTo>
                      <a:pt x="20" y="12"/>
                    </a:lnTo>
                    <a:lnTo>
                      <a:pt x="21" y="10"/>
                    </a:lnTo>
                    <a:lnTo>
                      <a:pt x="24" y="8"/>
                    </a:lnTo>
                    <a:lnTo>
                      <a:pt x="27" y="6"/>
                    </a:lnTo>
                    <a:lnTo>
                      <a:pt x="32" y="6"/>
                    </a:lnTo>
                    <a:lnTo>
                      <a:pt x="36" y="6"/>
                    </a:lnTo>
                    <a:lnTo>
                      <a:pt x="40" y="8"/>
                    </a:lnTo>
                    <a:lnTo>
                      <a:pt x="42" y="11"/>
                    </a:lnTo>
                    <a:lnTo>
                      <a:pt x="44" y="14"/>
                    </a:lnTo>
                    <a:lnTo>
                      <a:pt x="45" y="18"/>
                    </a:lnTo>
                    <a:lnTo>
                      <a:pt x="46" y="21"/>
                    </a:lnTo>
                    <a:lnTo>
                      <a:pt x="46" y="24"/>
                    </a:lnTo>
                    <a:lnTo>
                      <a:pt x="46" y="26"/>
                    </a:lnTo>
                    <a:lnTo>
                      <a:pt x="46" y="33"/>
                    </a:lnTo>
                    <a:lnTo>
                      <a:pt x="43" y="40"/>
                    </a:lnTo>
                    <a:lnTo>
                      <a:pt x="42" y="42"/>
                    </a:lnTo>
                    <a:lnTo>
                      <a:pt x="39" y="44"/>
                    </a:lnTo>
                    <a:lnTo>
                      <a:pt x="36" y="46"/>
                    </a:lnTo>
                    <a:lnTo>
                      <a:pt x="32" y="46"/>
                    </a:lnTo>
                    <a:close/>
                    <a:moveTo>
                      <a:pt x="12" y="53"/>
                    </a:moveTo>
                    <a:lnTo>
                      <a:pt x="12" y="52"/>
                    </a:lnTo>
                    <a:lnTo>
                      <a:pt x="13" y="50"/>
                    </a:lnTo>
                    <a:lnTo>
                      <a:pt x="14" y="48"/>
                    </a:lnTo>
                    <a:lnTo>
                      <a:pt x="15" y="45"/>
                    </a:lnTo>
                    <a:lnTo>
                      <a:pt x="20" y="48"/>
                    </a:lnTo>
                    <a:lnTo>
                      <a:pt x="25" y="49"/>
                    </a:lnTo>
                    <a:lnTo>
                      <a:pt x="29" y="50"/>
                    </a:lnTo>
                    <a:lnTo>
                      <a:pt x="32" y="50"/>
                    </a:lnTo>
                    <a:lnTo>
                      <a:pt x="42" y="48"/>
                    </a:lnTo>
                    <a:lnTo>
                      <a:pt x="51" y="43"/>
                    </a:lnTo>
                    <a:lnTo>
                      <a:pt x="56" y="35"/>
                    </a:lnTo>
                    <a:lnTo>
                      <a:pt x="58" y="26"/>
                    </a:lnTo>
                    <a:lnTo>
                      <a:pt x="58" y="21"/>
                    </a:lnTo>
                    <a:lnTo>
                      <a:pt x="56" y="17"/>
                    </a:lnTo>
                    <a:lnTo>
                      <a:pt x="54" y="13"/>
                    </a:lnTo>
                    <a:lnTo>
                      <a:pt x="52" y="10"/>
                    </a:lnTo>
                    <a:lnTo>
                      <a:pt x="56" y="7"/>
                    </a:lnTo>
                    <a:lnTo>
                      <a:pt x="60" y="5"/>
                    </a:lnTo>
                    <a:lnTo>
                      <a:pt x="64" y="4"/>
                    </a:lnTo>
                    <a:lnTo>
                      <a:pt x="66" y="4"/>
                    </a:lnTo>
                    <a:lnTo>
                      <a:pt x="68" y="4"/>
                    </a:lnTo>
                    <a:lnTo>
                      <a:pt x="66" y="5"/>
                    </a:lnTo>
                    <a:lnTo>
                      <a:pt x="65" y="8"/>
                    </a:lnTo>
                    <a:lnTo>
                      <a:pt x="67" y="12"/>
                    </a:lnTo>
                    <a:lnTo>
                      <a:pt x="70" y="13"/>
                    </a:lnTo>
                    <a:lnTo>
                      <a:pt x="72" y="13"/>
                    </a:lnTo>
                    <a:lnTo>
                      <a:pt x="73" y="12"/>
                    </a:lnTo>
                    <a:lnTo>
                      <a:pt x="74" y="10"/>
                    </a:lnTo>
                    <a:lnTo>
                      <a:pt x="75" y="8"/>
                    </a:lnTo>
                    <a:lnTo>
                      <a:pt x="75" y="6"/>
                    </a:lnTo>
                    <a:lnTo>
                      <a:pt x="73" y="3"/>
                    </a:lnTo>
                    <a:lnTo>
                      <a:pt x="71" y="1"/>
                    </a:lnTo>
                    <a:lnTo>
                      <a:pt x="67" y="0"/>
                    </a:lnTo>
                    <a:lnTo>
                      <a:pt x="63" y="0"/>
                    </a:lnTo>
                    <a:lnTo>
                      <a:pt x="59" y="1"/>
                    </a:lnTo>
                    <a:lnTo>
                      <a:pt x="54" y="4"/>
                    </a:lnTo>
                    <a:lnTo>
                      <a:pt x="49" y="8"/>
                    </a:lnTo>
                    <a:lnTo>
                      <a:pt x="44" y="4"/>
                    </a:lnTo>
                    <a:lnTo>
                      <a:pt x="39" y="3"/>
                    </a:lnTo>
                    <a:lnTo>
                      <a:pt x="35" y="2"/>
                    </a:lnTo>
                    <a:lnTo>
                      <a:pt x="32" y="2"/>
                    </a:lnTo>
                    <a:lnTo>
                      <a:pt x="21" y="4"/>
                    </a:lnTo>
                    <a:lnTo>
                      <a:pt x="12" y="9"/>
                    </a:lnTo>
                    <a:lnTo>
                      <a:pt x="7" y="17"/>
                    </a:lnTo>
                    <a:lnTo>
                      <a:pt x="5" y="26"/>
                    </a:lnTo>
                    <a:lnTo>
                      <a:pt x="5" y="31"/>
                    </a:lnTo>
                    <a:lnTo>
                      <a:pt x="7" y="36"/>
                    </a:lnTo>
                    <a:lnTo>
                      <a:pt x="10" y="40"/>
                    </a:lnTo>
                    <a:lnTo>
                      <a:pt x="13" y="43"/>
                    </a:lnTo>
                    <a:lnTo>
                      <a:pt x="11" y="45"/>
                    </a:lnTo>
                    <a:lnTo>
                      <a:pt x="9" y="49"/>
                    </a:lnTo>
                    <a:lnTo>
                      <a:pt x="8" y="52"/>
                    </a:lnTo>
                    <a:lnTo>
                      <a:pt x="7" y="57"/>
                    </a:lnTo>
                    <a:lnTo>
                      <a:pt x="8" y="61"/>
                    </a:lnTo>
                    <a:lnTo>
                      <a:pt x="9" y="65"/>
                    </a:lnTo>
                    <a:lnTo>
                      <a:pt x="11" y="68"/>
                    </a:lnTo>
                    <a:lnTo>
                      <a:pt x="15" y="71"/>
                    </a:lnTo>
                    <a:lnTo>
                      <a:pt x="8" y="74"/>
                    </a:lnTo>
                    <a:lnTo>
                      <a:pt x="3" y="78"/>
                    </a:lnTo>
                    <a:lnTo>
                      <a:pt x="0" y="83"/>
                    </a:lnTo>
                    <a:lnTo>
                      <a:pt x="0" y="88"/>
                    </a:lnTo>
                    <a:lnTo>
                      <a:pt x="2" y="96"/>
                    </a:lnTo>
                    <a:lnTo>
                      <a:pt x="10" y="103"/>
                    </a:lnTo>
                    <a:lnTo>
                      <a:pt x="22" y="107"/>
                    </a:lnTo>
                    <a:lnTo>
                      <a:pt x="36" y="109"/>
                    </a:lnTo>
                    <a:lnTo>
                      <a:pt x="50" y="107"/>
                    </a:lnTo>
                    <a:lnTo>
                      <a:pt x="62" y="103"/>
                    </a:lnTo>
                    <a:lnTo>
                      <a:pt x="70" y="96"/>
                    </a:lnTo>
                    <a:lnTo>
                      <a:pt x="73" y="87"/>
                    </a:lnTo>
                    <a:lnTo>
                      <a:pt x="72" y="83"/>
                    </a:lnTo>
                    <a:lnTo>
                      <a:pt x="70" y="78"/>
                    </a:lnTo>
                    <a:lnTo>
                      <a:pt x="67" y="73"/>
                    </a:lnTo>
                    <a:lnTo>
                      <a:pt x="62" y="69"/>
                    </a:lnTo>
                    <a:lnTo>
                      <a:pt x="48" y="65"/>
                    </a:lnTo>
                    <a:lnTo>
                      <a:pt x="33" y="64"/>
                    </a:lnTo>
                    <a:lnTo>
                      <a:pt x="30" y="64"/>
                    </a:lnTo>
                    <a:lnTo>
                      <a:pt x="26" y="64"/>
                    </a:lnTo>
                    <a:lnTo>
                      <a:pt x="23" y="64"/>
                    </a:lnTo>
                    <a:lnTo>
                      <a:pt x="21" y="64"/>
                    </a:lnTo>
                    <a:lnTo>
                      <a:pt x="18" y="63"/>
                    </a:lnTo>
                    <a:lnTo>
                      <a:pt x="15" y="60"/>
                    </a:lnTo>
                    <a:lnTo>
                      <a:pt x="13" y="57"/>
                    </a:lnTo>
                    <a:lnTo>
                      <a:pt x="12" y="53"/>
                    </a:lnTo>
                    <a:close/>
                    <a:moveTo>
                      <a:pt x="36" y="105"/>
                    </a:moveTo>
                    <a:lnTo>
                      <a:pt x="25" y="104"/>
                    </a:lnTo>
                    <a:lnTo>
                      <a:pt x="16" y="100"/>
                    </a:lnTo>
                    <a:lnTo>
                      <a:pt x="10" y="94"/>
                    </a:lnTo>
                    <a:lnTo>
                      <a:pt x="8" y="88"/>
                    </a:lnTo>
                    <a:lnTo>
                      <a:pt x="9" y="82"/>
                    </a:lnTo>
                    <a:lnTo>
                      <a:pt x="12" y="78"/>
                    </a:lnTo>
                    <a:lnTo>
                      <a:pt x="16" y="75"/>
                    </a:lnTo>
                    <a:lnTo>
                      <a:pt x="22" y="74"/>
                    </a:lnTo>
                    <a:lnTo>
                      <a:pt x="31" y="74"/>
                    </a:lnTo>
                    <a:lnTo>
                      <a:pt x="42" y="74"/>
                    </a:lnTo>
                    <a:lnTo>
                      <a:pt x="53" y="75"/>
                    </a:lnTo>
                    <a:lnTo>
                      <a:pt x="61" y="80"/>
                    </a:lnTo>
                    <a:lnTo>
                      <a:pt x="64" y="88"/>
                    </a:lnTo>
                    <a:lnTo>
                      <a:pt x="62" y="94"/>
                    </a:lnTo>
                    <a:lnTo>
                      <a:pt x="56" y="100"/>
                    </a:lnTo>
                    <a:lnTo>
                      <a:pt x="47" y="104"/>
                    </a:lnTo>
                    <a:lnTo>
                      <a:pt x="36" y="10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85" name="Freeform 2082"/>
              <p:cNvSpPr>
                <a:spLocks noChangeAspect="1"/>
              </p:cNvSpPr>
              <p:nvPr/>
            </p:nvSpPr>
            <p:spPr bwMode="auto">
              <a:xfrm>
                <a:off x="2630" y="1242"/>
                <a:ext cx="38" cy="165"/>
              </a:xfrm>
              <a:custGeom>
                <a:avLst/>
                <a:gdLst>
                  <a:gd name="T0" fmla="*/ 38 w 38"/>
                  <a:gd name="T1" fmla="*/ 163 h 165"/>
                  <a:gd name="T2" fmla="*/ 38 w 38"/>
                  <a:gd name="T3" fmla="*/ 163 h 165"/>
                  <a:gd name="T4" fmla="*/ 38 w 38"/>
                  <a:gd name="T5" fmla="*/ 162 h 165"/>
                  <a:gd name="T6" fmla="*/ 37 w 38"/>
                  <a:gd name="T7" fmla="*/ 161 h 165"/>
                  <a:gd name="T8" fmla="*/ 35 w 38"/>
                  <a:gd name="T9" fmla="*/ 160 h 165"/>
                  <a:gd name="T10" fmla="*/ 23 w 38"/>
                  <a:gd name="T11" fmla="*/ 142 h 165"/>
                  <a:gd name="T12" fmla="*/ 15 w 38"/>
                  <a:gd name="T13" fmla="*/ 123 h 165"/>
                  <a:gd name="T14" fmla="*/ 11 w 38"/>
                  <a:gd name="T15" fmla="*/ 102 h 165"/>
                  <a:gd name="T16" fmla="*/ 9 w 38"/>
                  <a:gd name="T17" fmla="*/ 82 h 165"/>
                  <a:gd name="T18" fmla="*/ 11 w 38"/>
                  <a:gd name="T19" fmla="*/ 61 h 165"/>
                  <a:gd name="T20" fmla="*/ 15 w 38"/>
                  <a:gd name="T21" fmla="*/ 40 h 165"/>
                  <a:gd name="T22" fmla="*/ 23 w 38"/>
                  <a:gd name="T23" fmla="*/ 21 h 165"/>
                  <a:gd name="T24" fmla="*/ 36 w 38"/>
                  <a:gd name="T25" fmla="*/ 4 h 165"/>
                  <a:gd name="T26" fmla="*/ 38 w 38"/>
                  <a:gd name="T27" fmla="*/ 2 h 165"/>
                  <a:gd name="T28" fmla="*/ 38 w 38"/>
                  <a:gd name="T29" fmla="*/ 1 h 165"/>
                  <a:gd name="T30" fmla="*/ 38 w 38"/>
                  <a:gd name="T31" fmla="*/ 0 h 165"/>
                  <a:gd name="T32" fmla="*/ 37 w 38"/>
                  <a:gd name="T33" fmla="*/ 0 h 165"/>
                  <a:gd name="T34" fmla="*/ 33 w 38"/>
                  <a:gd name="T35" fmla="*/ 2 h 165"/>
                  <a:gd name="T36" fmla="*/ 26 w 38"/>
                  <a:gd name="T37" fmla="*/ 8 h 165"/>
                  <a:gd name="T38" fmla="*/ 18 w 38"/>
                  <a:gd name="T39" fmla="*/ 18 h 165"/>
                  <a:gd name="T40" fmla="*/ 10 w 38"/>
                  <a:gd name="T41" fmla="*/ 32 h 165"/>
                  <a:gd name="T42" fmla="*/ 5 w 38"/>
                  <a:gd name="T43" fmla="*/ 46 h 165"/>
                  <a:gd name="T44" fmla="*/ 2 w 38"/>
                  <a:gd name="T45" fmla="*/ 59 h 165"/>
                  <a:gd name="T46" fmla="*/ 0 w 38"/>
                  <a:gd name="T47" fmla="*/ 71 h 165"/>
                  <a:gd name="T48" fmla="*/ 0 w 38"/>
                  <a:gd name="T49" fmla="*/ 82 h 165"/>
                  <a:gd name="T50" fmla="*/ 0 w 38"/>
                  <a:gd name="T51" fmla="*/ 93 h 165"/>
                  <a:gd name="T52" fmla="*/ 2 w 38"/>
                  <a:gd name="T53" fmla="*/ 106 h 165"/>
                  <a:gd name="T54" fmla="*/ 5 w 38"/>
                  <a:gd name="T55" fmla="*/ 120 h 165"/>
                  <a:gd name="T56" fmla="*/ 11 w 38"/>
                  <a:gd name="T57" fmla="*/ 134 h 165"/>
                  <a:gd name="T58" fmla="*/ 19 w 38"/>
                  <a:gd name="T59" fmla="*/ 147 h 165"/>
                  <a:gd name="T60" fmla="*/ 27 w 38"/>
                  <a:gd name="T61" fmla="*/ 157 h 165"/>
                  <a:gd name="T62" fmla="*/ 33 w 38"/>
                  <a:gd name="T63" fmla="*/ 163 h 165"/>
                  <a:gd name="T64" fmla="*/ 37 w 38"/>
                  <a:gd name="T65" fmla="*/ 165 h 165"/>
                  <a:gd name="T66" fmla="*/ 38 w 38"/>
                  <a:gd name="T67" fmla="*/ 165 h 165"/>
                  <a:gd name="T68" fmla="*/ 38 w 38"/>
                  <a:gd name="T69" fmla="*/ 16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5">
                    <a:moveTo>
                      <a:pt x="38" y="163"/>
                    </a:moveTo>
                    <a:lnTo>
                      <a:pt x="38" y="163"/>
                    </a:lnTo>
                    <a:lnTo>
                      <a:pt x="38" y="162"/>
                    </a:lnTo>
                    <a:lnTo>
                      <a:pt x="37" y="161"/>
                    </a:lnTo>
                    <a:lnTo>
                      <a:pt x="35" y="160"/>
                    </a:lnTo>
                    <a:lnTo>
                      <a:pt x="23" y="142"/>
                    </a:lnTo>
                    <a:lnTo>
                      <a:pt x="15" y="123"/>
                    </a:lnTo>
                    <a:lnTo>
                      <a:pt x="11" y="102"/>
                    </a:lnTo>
                    <a:lnTo>
                      <a:pt x="9" y="82"/>
                    </a:lnTo>
                    <a:lnTo>
                      <a:pt x="11" y="61"/>
                    </a:lnTo>
                    <a:lnTo>
                      <a:pt x="15" y="40"/>
                    </a:lnTo>
                    <a:lnTo>
                      <a:pt x="23" y="21"/>
                    </a:lnTo>
                    <a:lnTo>
                      <a:pt x="36" y="4"/>
                    </a:lnTo>
                    <a:lnTo>
                      <a:pt x="38" y="2"/>
                    </a:lnTo>
                    <a:lnTo>
                      <a:pt x="38" y="1"/>
                    </a:lnTo>
                    <a:lnTo>
                      <a:pt x="38" y="0"/>
                    </a:lnTo>
                    <a:lnTo>
                      <a:pt x="37" y="0"/>
                    </a:lnTo>
                    <a:lnTo>
                      <a:pt x="33" y="2"/>
                    </a:lnTo>
                    <a:lnTo>
                      <a:pt x="26" y="8"/>
                    </a:lnTo>
                    <a:lnTo>
                      <a:pt x="18" y="18"/>
                    </a:lnTo>
                    <a:lnTo>
                      <a:pt x="10" y="32"/>
                    </a:lnTo>
                    <a:lnTo>
                      <a:pt x="5" y="46"/>
                    </a:lnTo>
                    <a:lnTo>
                      <a:pt x="2" y="59"/>
                    </a:lnTo>
                    <a:lnTo>
                      <a:pt x="0" y="71"/>
                    </a:lnTo>
                    <a:lnTo>
                      <a:pt x="0" y="82"/>
                    </a:lnTo>
                    <a:lnTo>
                      <a:pt x="0" y="93"/>
                    </a:lnTo>
                    <a:lnTo>
                      <a:pt x="2" y="106"/>
                    </a:lnTo>
                    <a:lnTo>
                      <a:pt x="5" y="120"/>
                    </a:lnTo>
                    <a:lnTo>
                      <a:pt x="11" y="134"/>
                    </a:lnTo>
                    <a:lnTo>
                      <a:pt x="19" y="147"/>
                    </a:lnTo>
                    <a:lnTo>
                      <a:pt x="27" y="157"/>
                    </a:lnTo>
                    <a:lnTo>
                      <a:pt x="33" y="163"/>
                    </a:lnTo>
                    <a:lnTo>
                      <a:pt x="37" y="165"/>
                    </a:lnTo>
                    <a:lnTo>
                      <a:pt x="38" y="165"/>
                    </a:lnTo>
                    <a:lnTo>
                      <a:pt x="38" y="1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86" name="Freeform 2083"/>
              <p:cNvSpPr>
                <a:spLocks noChangeAspect="1" noEditPoints="1"/>
              </p:cNvSpPr>
              <p:nvPr/>
            </p:nvSpPr>
            <p:spPr bwMode="auto">
              <a:xfrm>
                <a:off x="2685" y="1292"/>
                <a:ext cx="74" cy="76"/>
              </a:xfrm>
              <a:custGeom>
                <a:avLst/>
                <a:gdLst>
                  <a:gd name="T0" fmla="*/ 49 w 74"/>
                  <a:gd name="T1" fmla="*/ 66 h 76"/>
                  <a:gd name="T2" fmla="*/ 56 w 74"/>
                  <a:gd name="T3" fmla="*/ 74 h 76"/>
                  <a:gd name="T4" fmla="*/ 62 w 74"/>
                  <a:gd name="T5" fmla="*/ 75 h 76"/>
                  <a:gd name="T6" fmla="*/ 67 w 74"/>
                  <a:gd name="T7" fmla="*/ 73 h 76"/>
                  <a:gd name="T8" fmla="*/ 71 w 74"/>
                  <a:gd name="T9" fmla="*/ 70 h 76"/>
                  <a:gd name="T10" fmla="*/ 74 w 74"/>
                  <a:gd name="T11" fmla="*/ 64 h 76"/>
                  <a:gd name="T12" fmla="*/ 74 w 74"/>
                  <a:gd name="T13" fmla="*/ 50 h 76"/>
                  <a:gd name="T14" fmla="*/ 70 w 74"/>
                  <a:gd name="T15" fmla="*/ 59 h 76"/>
                  <a:gd name="T16" fmla="*/ 68 w 74"/>
                  <a:gd name="T17" fmla="*/ 68 h 76"/>
                  <a:gd name="T18" fmla="*/ 64 w 74"/>
                  <a:gd name="T19" fmla="*/ 70 h 76"/>
                  <a:gd name="T20" fmla="*/ 59 w 74"/>
                  <a:gd name="T21" fmla="*/ 66 h 76"/>
                  <a:gd name="T22" fmla="*/ 58 w 74"/>
                  <a:gd name="T23" fmla="*/ 61 h 76"/>
                  <a:gd name="T24" fmla="*/ 58 w 74"/>
                  <a:gd name="T25" fmla="*/ 23 h 76"/>
                  <a:gd name="T26" fmla="*/ 56 w 74"/>
                  <a:gd name="T27" fmla="*/ 14 h 76"/>
                  <a:gd name="T28" fmla="*/ 47 w 74"/>
                  <a:gd name="T29" fmla="*/ 5 h 76"/>
                  <a:gd name="T30" fmla="*/ 36 w 74"/>
                  <a:gd name="T31" fmla="*/ 0 h 76"/>
                  <a:gd name="T32" fmla="*/ 25 w 74"/>
                  <a:gd name="T33" fmla="*/ 0 h 76"/>
                  <a:gd name="T34" fmla="*/ 16 w 74"/>
                  <a:gd name="T35" fmla="*/ 3 h 76"/>
                  <a:gd name="T36" fmla="*/ 9 w 74"/>
                  <a:gd name="T37" fmla="*/ 8 h 76"/>
                  <a:gd name="T38" fmla="*/ 5 w 74"/>
                  <a:gd name="T39" fmla="*/ 14 h 76"/>
                  <a:gd name="T40" fmla="*/ 5 w 74"/>
                  <a:gd name="T41" fmla="*/ 22 h 76"/>
                  <a:gd name="T42" fmla="*/ 9 w 74"/>
                  <a:gd name="T43" fmla="*/ 26 h 76"/>
                  <a:gd name="T44" fmla="*/ 15 w 74"/>
                  <a:gd name="T45" fmla="*/ 26 h 76"/>
                  <a:gd name="T46" fmla="*/ 19 w 74"/>
                  <a:gd name="T47" fmla="*/ 22 h 76"/>
                  <a:gd name="T48" fmla="*/ 20 w 74"/>
                  <a:gd name="T49" fmla="*/ 17 h 76"/>
                  <a:gd name="T50" fmla="*/ 16 w 74"/>
                  <a:gd name="T51" fmla="*/ 12 h 76"/>
                  <a:gd name="T52" fmla="*/ 15 w 74"/>
                  <a:gd name="T53" fmla="*/ 7 h 76"/>
                  <a:gd name="T54" fmla="*/ 25 w 74"/>
                  <a:gd name="T55" fmla="*/ 4 h 76"/>
                  <a:gd name="T56" fmla="*/ 32 w 74"/>
                  <a:gd name="T57" fmla="*/ 4 h 76"/>
                  <a:gd name="T58" fmla="*/ 38 w 74"/>
                  <a:gd name="T59" fmla="*/ 6 h 76"/>
                  <a:gd name="T60" fmla="*/ 43 w 74"/>
                  <a:gd name="T61" fmla="*/ 11 h 76"/>
                  <a:gd name="T62" fmla="*/ 46 w 74"/>
                  <a:gd name="T63" fmla="*/ 19 h 76"/>
                  <a:gd name="T64" fmla="*/ 47 w 74"/>
                  <a:gd name="T65" fmla="*/ 31 h 76"/>
                  <a:gd name="T66" fmla="*/ 16 w 74"/>
                  <a:gd name="T67" fmla="*/ 37 h 76"/>
                  <a:gd name="T68" fmla="*/ 3 w 74"/>
                  <a:gd name="T69" fmla="*/ 47 h 76"/>
                  <a:gd name="T70" fmla="*/ 0 w 74"/>
                  <a:gd name="T71" fmla="*/ 58 h 76"/>
                  <a:gd name="T72" fmla="*/ 9 w 74"/>
                  <a:gd name="T73" fmla="*/ 72 h 76"/>
                  <a:gd name="T74" fmla="*/ 26 w 74"/>
                  <a:gd name="T75" fmla="*/ 76 h 76"/>
                  <a:gd name="T76" fmla="*/ 40 w 74"/>
                  <a:gd name="T77" fmla="*/ 71 h 76"/>
                  <a:gd name="T78" fmla="*/ 48 w 74"/>
                  <a:gd name="T79" fmla="*/ 61 h 76"/>
                  <a:gd name="T80" fmla="*/ 47 w 74"/>
                  <a:gd name="T81" fmla="*/ 51 h 76"/>
                  <a:gd name="T82" fmla="*/ 45 w 74"/>
                  <a:gd name="T83" fmla="*/ 61 h 76"/>
                  <a:gd name="T84" fmla="*/ 40 w 74"/>
                  <a:gd name="T85" fmla="*/ 67 h 76"/>
                  <a:gd name="T86" fmla="*/ 34 w 74"/>
                  <a:gd name="T87" fmla="*/ 71 h 76"/>
                  <a:gd name="T88" fmla="*/ 27 w 74"/>
                  <a:gd name="T89" fmla="*/ 72 h 76"/>
                  <a:gd name="T90" fmla="*/ 17 w 74"/>
                  <a:gd name="T91" fmla="*/ 68 h 76"/>
                  <a:gd name="T92" fmla="*/ 13 w 74"/>
                  <a:gd name="T93" fmla="*/ 58 h 76"/>
                  <a:gd name="T94" fmla="*/ 19 w 74"/>
                  <a:gd name="T95" fmla="*/ 43 h 76"/>
                  <a:gd name="T96" fmla="*/ 47 w 74"/>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1"/>
                    </a:moveTo>
                    <a:lnTo>
                      <a:pt x="49" y="66"/>
                    </a:lnTo>
                    <a:lnTo>
                      <a:pt x="52" y="71"/>
                    </a:lnTo>
                    <a:lnTo>
                      <a:pt x="56" y="74"/>
                    </a:lnTo>
                    <a:lnTo>
                      <a:pt x="61" y="75"/>
                    </a:lnTo>
                    <a:lnTo>
                      <a:pt x="62" y="75"/>
                    </a:lnTo>
                    <a:lnTo>
                      <a:pt x="64" y="74"/>
                    </a:lnTo>
                    <a:lnTo>
                      <a:pt x="67" y="73"/>
                    </a:lnTo>
                    <a:lnTo>
                      <a:pt x="69" y="72"/>
                    </a:lnTo>
                    <a:lnTo>
                      <a:pt x="71" y="70"/>
                    </a:lnTo>
                    <a:lnTo>
                      <a:pt x="73" y="67"/>
                    </a:lnTo>
                    <a:lnTo>
                      <a:pt x="74" y="64"/>
                    </a:lnTo>
                    <a:lnTo>
                      <a:pt x="74" y="59"/>
                    </a:lnTo>
                    <a:lnTo>
                      <a:pt x="74" y="50"/>
                    </a:lnTo>
                    <a:lnTo>
                      <a:pt x="70" y="50"/>
                    </a:lnTo>
                    <a:lnTo>
                      <a:pt x="70" y="59"/>
                    </a:lnTo>
                    <a:lnTo>
                      <a:pt x="69" y="65"/>
                    </a:lnTo>
                    <a:lnTo>
                      <a:pt x="68" y="68"/>
                    </a:lnTo>
                    <a:lnTo>
                      <a:pt x="66" y="69"/>
                    </a:lnTo>
                    <a:lnTo>
                      <a:pt x="64" y="70"/>
                    </a:lnTo>
                    <a:lnTo>
                      <a:pt x="61" y="68"/>
                    </a:lnTo>
                    <a:lnTo>
                      <a:pt x="59" y="66"/>
                    </a:lnTo>
                    <a:lnTo>
                      <a:pt x="58" y="63"/>
                    </a:lnTo>
                    <a:lnTo>
                      <a:pt x="58" y="61"/>
                    </a:lnTo>
                    <a:lnTo>
                      <a:pt x="58" y="28"/>
                    </a:lnTo>
                    <a:lnTo>
                      <a:pt x="58" y="23"/>
                    </a:lnTo>
                    <a:lnTo>
                      <a:pt x="57" y="18"/>
                    </a:lnTo>
                    <a:lnTo>
                      <a:pt x="56" y="14"/>
                    </a:lnTo>
                    <a:lnTo>
                      <a:pt x="52" y="9"/>
                    </a:lnTo>
                    <a:lnTo>
                      <a:pt x="47" y="5"/>
                    </a:lnTo>
                    <a:lnTo>
                      <a:pt x="41" y="2"/>
                    </a:lnTo>
                    <a:lnTo>
                      <a:pt x="36" y="0"/>
                    </a:lnTo>
                    <a:lnTo>
                      <a:pt x="30" y="0"/>
                    </a:lnTo>
                    <a:lnTo>
                      <a:pt x="25" y="0"/>
                    </a:lnTo>
                    <a:lnTo>
                      <a:pt x="20" y="1"/>
                    </a:lnTo>
                    <a:lnTo>
                      <a:pt x="16" y="3"/>
                    </a:lnTo>
                    <a:lnTo>
                      <a:pt x="12" y="5"/>
                    </a:lnTo>
                    <a:lnTo>
                      <a:pt x="9" y="8"/>
                    </a:lnTo>
                    <a:lnTo>
                      <a:pt x="7" y="11"/>
                    </a:lnTo>
                    <a:lnTo>
                      <a:pt x="5" y="14"/>
                    </a:lnTo>
                    <a:lnTo>
                      <a:pt x="5" y="18"/>
                    </a:lnTo>
                    <a:lnTo>
                      <a:pt x="5" y="22"/>
                    </a:lnTo>
                    <a:lnTo>
                      <a:pt x="7" y="24"/>
                    </a:lnTo>
                    <a:lnTo>
                      <a:pt x="9" y="26"/>
                    </a:lnTo>
                    <a:lnTo>
                      <a:pt x="12" y="26"/>
                    </a:lnTo>
                    <a:lnTo>
                      <a:pt x="15" y="26"/>
                    </a:lnTo>
                    <a:lnTo>
                      <a:pt x="18" y="24"/>
                    </a:lnTo>
                    <a:lnTo>
                      <a:pt x="19" y="22"/>
                    </a:lnTo>
                    <a:lnTo>
                      <a:pt x="20" y="19"/>
                    </a:lnTo>
                    <a:lnTo>
                      <a:pt x="20" y="17"/>
                    </a:lnTo>
                    <a:lnTo>
                      <a:pt x="18" y="14"/>
                    </a:lnTo>
                    <a:lnTo>
                      <a:pt x="16" y="12"/>
                    </a:lnTo>
                    <a:lnTo>
                      <a:pt x="11" y="11"/>
                    </a:lnTo>
                    <a:lnTo>
                      <a:pt x="15" y="7"/>
                    </a:lnTo>
                    <a:lnTo>
                      <a:pt x="20" y="5"/>
                    </a:lnTo>
                    <a:lnTo>
                      <a:pt x="25" y="4"/>
                    </a:lnTo>
                    <a:lnTo>
                      <a:pt x="29" y="3"/>
                    </a:lnTo>
                    <a:lnTo>
                      <a:pt x="32" y="4"/>
                    </a:lnTo>
                    <a:lnTo>
                      <a:pt x="35" y="5"/>
                    </a:lnTo>
                    <a:lnTo>
                      <a:pt x="38" y="6"/>
                    </a:lnTo>
                    <a:lnTo>
                      <a:pt x="41" y="8"/>
                    </a:lnTo>
                    <a:lnTo>
                      <a:pt x="43" y="11"/>
                    </a:lnTo>
                    <a:lnTo>
                      <a:pt x="45" y="15"/>
                    </a:lnTo>
                    <a:lnTo>
                      <a:pt x="46" y="19"/>
                    </a:lnTo>
                    <a:lnTo>
                      <a:pt x="47" y="25"/>
                    </a:lnTo>
                    <a:lnTo>
                      <a:pt x="47" y="31"/>
                    </a:lnTo>
                    <a:lnTo>
                      <a:pt x="32" y="32"/>
                    </a:lnTo>
                    <a:lnTo>
                      <a:pt x="16" y="37"/>
                    </a:lnTo>
                    <a:lnTo>
                      <a:pt x="8" y="41"/>
                    </a:lnTo>
                    <a:lnTo>
                      <a:pt x="3" y="47"/>
                    </a:lnTo>
                    <a:lnTo>
                      <a:pt x="1" y="52"/>
                    </a:lnTo>
                    <a:lnTo>
                      <a:pt x="0" y="58"/>
                    </a:lnTo>
                    <a:lnTo>
                      <a:pt x="2" y="66"/>
                    </a:lnTo>
                    <a:lnTo>
                      <a:pt x="9" y="72"/>
                    </a:lnTo>
                    <a:lnTo>
                      <a:pt x="18" y="75"/>
                    </a:lnTo>
                    <a:lnTo>
                      <a:pt x="26" y="76"/>
                    </a:lnTo>
                    <a:lnTo>
                      <a:pt x="34" y="74"/>
                    </a:lnTo>
                    <a:lnTo>
                      <a:pt x="40" y="71"/>
                    </a:lnTo>
                    <a:lnTo>
                      <a:pt x="45" y="67"/>
                    </a:lnTo>
                    <a:lnTo>
                      <a:pt x="48" y="61"/>
                    </a:lnTo>
                    <a:close/>
                    <a:moveTo>
                      <a:pt x="47" y="34"/>
                    </a:moveTo>
                    <a:lnTo>
                      <a:pt x="47" y="51"/>
                    </a:lnTo>
                    <a:lnTo>
                      <a:pt x="46" y="56"/>
                    </a:lnTo>
                    <a:lnTo>
                      <a:pt x="45" y="61"/>
                    </a:lnTo>
                    <a:lnTo>
                      <a:pt x="43" y="64"/>
                    </a:lnTo>
                    <a:lnTo>
                      <a:pt x="40" y="67"/>
                    </a:lnTo>
                    <a:lnTo>
                      <a:pt x="37" y="69"/>
                    </a:lnTo>
                    <a:lnTo>
                      <a:pt x="34" y="71"/>
                    </a:lnTo>
                    <a:lnTo>
                      <a:pt x="30" y="72"/>
                    </a:lnTo>
                    <a:lnTo>
                      <a:pt x="27" y="72"/>
                    </a:lnTo>
                    <a:lnTo>
                      <a:pt x="22" y="71"/>
                    </a:lnTo>
                    <a:lnTo>
                      <a:pt x="17" y="68"/>
                    </a:lnTo>
                    <a:lnTo>
                      <a:pt x="14" y="64"/>
                    </a:lnTo>
                    <a:lnTo>
                      <a:pt x="13" y="58"/>
                    </a:lnTo>
                    <a:lnTo>
                      <a:pt x="14" y="51"/>
                    </a:lnTo>
                    <a:lnTo>
                      <a:pt x="19"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87" name="Freeform 2084"/>
              <p:cNvSpPr>
                <a:spLocks noChangeAspect="1"/>
              </p:cNvSpPr>
              <p:nvPr/>
            </p:nvSpPr>
            <p:spPr bwMode="auto">
              <a:xfrm>
                <a:off x="2766" y="1293"/>
                <a:ext cx="83" cy="73"/>
              </a:xfrm>
              <a:custGeom>
                <a:avLst/>
                <a:gdLst>
                  <a:gd name="T0" fmla="*/ 13 w 83"/>
                  <a:gd name="T1" fmla="*/ 60 h 73"/>
                  <a:gd name="T2" fmla="*/ 10 w 83"/>
                  <a:gd name="T3" fmla="*/ 67 h 73"/>
                  <a:gd name="T4" fmla="*/ 0 w 83"/>
                  <a:gd name="T5" fmla="*/ 68 h 73"/>
                  <a:gd name="T6" fmla="*/ 5 w 83"/>
                  <a:gd name="T7" fmla="*/ 73 h 73"/>
                  <a:gd name="T8" fmla="*/ 14 w 83"/>
                  <a:gd name="T9" fmla="*/ 72 h 73"/>
                  <a:gd name="T10" fmla="*/ 22 w 83"/>
                  <a:gd name="T11" fmla="*/ 72 h 73"/>
                  <a:gd name="T12" fmla="*/ 32 w 83"/>
                  <a:gd name="T13" fmla="*/ 73 h 73"/>
                  <a:gd name="T14" fmla="*/ 37 w 83"/>
                  <a:gd name="T15" fmla="*/ 68 h 73"/>
                  <a:gd name="T16" fmla="*/ 26 w 83"/>
                  <a:gd name="T17" fmla="*/ 67 h 73"/>
                  <a:gd name="T18" fmla="*/ 24 w 83"/>
                  <a:gd name="T19" fmla="*/ 60 h 73"/>
                  <a:gd name="T20" fmla="*/ 26 w 83"/>
                  <a:gd name="T21" fmla="*/ 18 h 73"/>
                  <a:gd name="T22" fmla="*/ 38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6 w 83"/>
                  <a:gd name="T35" fmla="*/ 67 h 73"/>
                  <a:gd name="T36" fmla="*/ 46 w 83"/>
                  <a:gd name="T37" fmla="*/ 68 h 73"/>
                  <a:gd name="T38" fmla="*/ 51 w 83"/>
                  <a:gd name="T39" fmla="*/ 73 h 73"/>
                  <a:gd name="T40" fmla="*/ 60 w 83"/>
                  <a:gd name="T41" fmla="*/ 72 h 73"/>
                  <a:gd name="T42" fmla="*/ 68 w 83"/>
                  <a:gd name="T43" fmla="*/ 72 h 73"/>
                  <a:gd name="T44" fmla="*/ 78 w 83"/>
                  <a:gd name="T45" fmla="*/ 73 h 73"/>
                  <a:gd name="T46" fmla="*/ 83 w 83"/>
                  <a:gd name="T47" fmla="*/ 68 h 73"/>
                  <a:gd name="T48" fmla="*/ 73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39 w 83"/>
                  <a:gd name="T61" fmla="*/ 1 h 73"/>
                  <a:gd name="T62" fmla="*/ 27 w 83"/>
                  <a:gd name="T63" fmla="*/ 10 h 73"/>
                  <a:gd name="T64" fmla="*/ 23 w 83"/>
                  <a:gd name="T65" fmla="*/ 0 h 73"/>
                  <a:gd name="T66" fmla="*/ 0 w 83"/>
                  <a:gd name="T67" fmla="*/ 7 h 73"/>
                  <a:gd name="T68" fmla="*/ 7 w 83"/>
                  <a:gd name="T69" fmla="*/ 7 h 73"/>
                  <a:gd name="T70" fmla="*/ 11 w 83"/>
                  <a:gd name="T71" fmla="*/ 8 h 73"/>
                  <a:gd name="T72" fmla="*/ 12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2" y="65"/>
                    </a:lnTo>
                    <a:lnTo>
                      <a:pt x="10" y="67"/>
                    </a:lnTo>
                    <a:lnTo>
                      <a:pt x="7" y="68"/>
                    </a:lnTo>
                    <a:lnTo>
                      <a:pt x="0" y="68"/>
                    </a:lnTo>
                    <a:lnTo>
                      <a:pt x="0" y="73"/>
                    </a:lnTo>
                    <a:lnTo>
                      <a:pt x="5" y="73"/>
                    </a:lnTo>
                    <a:lnTo>
                      <a:pt x="10" y="72"/>
                    </a:lnTo>
                    <a:lnTo>
                      <a:pt x="14" y="72"/>
                    </a:lnTo>
                    <a:lnTo>
                      <a:pt x="19" y="72"/>
                    </a:lnTo>
                    <a:lnTo>
                      <a:pt x="22" y="72"/>
                    </a:lnTo>
                    <a:lnTo>
                      <a:pt x="27" y="72"/>
                    </a:lnTo>
                    <a:lnTo>
                      <a:pt x="32" y="73"/>
                    </a:lnTo>
                    <a:lnTo>
                      <a:pt x="37" y="73"/>
                    </a:lnTo>
                    <a:lnTo>
                      <a:pt x="37" y="68"/>
                    </a:lnTo>
                    <a:lnTo>
                      <a:pt x="30" y="68"/>
                    </a:lnTo>
                    <a:lnTo>
                      <a:pt x="26" y="67"/>
                    </a:lnTo>
                    <a:lnTo>
                      <a:pt x="25" y="65"/>
                    </a:lnTo>
                    <a:lnTo>
                      <a:pt x="24" y="60"/>
                    </a:lnTo>
                    <a:lnTo>
                      <a:pt x="24" y="30"/>
                    </a:lnTo>
                    <a:lnTo>
                      <a:pt x="26" y="18"/>
                    </a:lnTo>
                    <a:lnTo>
                      <a:pt x="31" y="10"/>
                    </a:lnTo>
                    <a:lnTo>
                      <a:pt x="38" y="5"/>
                    </a:lnTo>
                    <a:lnTo>
                      <a:pt x="46" y="3"/>
                    </a:lnTo>
                    <a:lnTo>
                      <a:pt x="50" y="4"/>
                    </a:lnTo>
                    <a:lnTo>
                      <a:pt x="53" y="5"/>
                    </a:lnTo>
                    <a:lnTo>
                      <a:pt x="55" y="7"/>
                    </a:lnTo>
                    <a:lnTo>
                      <a:pt x="56" y="9"/>
                    </a:lnTo>
                    <a:lnTo>
                      <a:pt x="58" y="12"/>
                    </a:lnTo>
                    <a:lnTo>
                      <a:pt x="58" y="15"/>
                    </a:lnTo>
                    <a:lnTo>
                      <a:pt x="59" y="18"/>
                    </a:lnTo>
                    <a:lnTo>
                      <a:pt x="59" y="22"/>
                    </a:lnTo>
                    <a:lnTo>
                      <a:pt x="59" y="60"/>
                    </a:lnTo>
                    <a:lnTo>
                      <a:pt x="58" y="65"/>
                    </a:lnTo>
                    <a:lnTo>
                      <a:pt x="56" y="67"/>
                    </a:lnTo>
                    <a:lnTo>
                      <a:pt x="52" y="68"/>
                    </a:lnTo>
                    <a:lnTo>
                      <a:pt x="46" y="68"/>
                    </a:lnTo>
                    <a:lnTo>
                      <a:pt x="46" y="73"/>
                    </a:lnTo>
                    <a:lnTo>
                      <a:pt x="51" y="73"/>
                    </a:lnTo>
                    <a:lnTo>
                      <a:pt x="56" y="72"/>
                    </a:lnTo>
                    <a:lnTo>
                      <a:pt x="60" y="72"/>
                    </a:lnTo>
                    <a:lnTo>
                      <a:pt x="64" y="72"/>
                    </a:lnTo>
                    <a:lnTo>
                      <a:pt x="68" y="72"/>
                    </a:lnTo>
                    <a:lnTo>
                      <a:pt x="73" y="72"/>
                    </a:lnTo>
                    <a:lnTo>
                      <a:pt x="78" y="73"/>
                    </a:lnTo>
                    <a:lnTo>
                      <a:pt x="83" y="73"/>
                    </a:lnTo>
                    <a:lnTo>
                      <a:pt x="83" y="68"/>
                    </a:lnTo>
                    <a:lnTo>
                      <a:pt x="77" y="68"/>
                    </a:lnTo>
                    <a:lnTo>
                      <a:pt x="73" y="67"/>
                    </a:lnTo>
                    <a:lnTo>
                      <a:pt x="71" y="66"/>
                    </a:lnTo>
                    <a:lnTo>
                      <a:pt x="70" y="63"/>
                    </a:lnTo>
                    <a:lnTo>
                      <a:pt x="70" y="31"/>
                    </a:lnTo>
                    <a:lnTo>
                      <a:pt x="70" y="22"/>
                    </a:lnTo>
                    <a:lnTo>
                      <a:pt x="69" y="15"/>
                    </a:lnTo>
                    <a:lnTo>
                      <a:pt x="68" y="10"/>
                    </a:lnTo>
                    <a:lnTo>
                      <a:pt x="65" y="6"/>
                    </a:lnTo>
                    <a:lnTo>
                      <a:pt x="63" y="4"/>
                    </a:lnTo>
                    <a:lnTo>
                      <a:pt x="59" y="2"/>
                    </a:lnTo>
                    <a:lnTo>
                      <a:pt x="54" y="0"/>
                    </a:lnTo>
                    <a:lnTo>
                      <a:pt x="48" y="0"/>
                    </a:lnTo>
                    <a:lnTo>
                      <a:pt x="39" y="1"/>
                    </a:lnTo>
                    <a:lnTo>
                      <a:pt x="33" y="5"/>
                    </a:lnTo>
                    <a:lnTo>
                      <a:pt x="27" y="10"/>
                    </a:lnTo>
                    <a:lnTo>
                      <a:pt x="23" y="17"/>
                    </a:lnTo>
                    <a:lnTo>
                      <a:pt x="23" y="0"/>
                    </a:lnTo>
                    <a:lnTo>
                      <a:pt x="0" y="2"/>
                    </a:lnTo>
                    <a:lnTo>
                      <a:pt x="0" y="7"/>
                    </a:lnTo>
                    <a:lnTo>
                      <a:pt x="4" y="7"/>
                    </a:lnTo>
                    <a:lnTo>
                      <a:pt x="7" y="7"/>
                    </a:lnTo>
                    <a:lnTo>
                      <a:pt x="9" y="7"/>
                    </a:lnTo>
                    <a:lnTo>
                      <a:pt x="11" y="8"/>
                    </a:lnTo>
                    <a:lnTo>
                      <a:pt x="12" y="9"/>
                    </a:lnTo>
                    <a:lnTo>
                      <a:pt x="12"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88" name="Freeform 2085"/>
              <p:cNvSpPr>
                <a:spLocks noChangeAspect="1"/>
              </p:cNvSpPr>
              <p:nvPr/>
            </p:nvSpPr>
            <p:spPr bwMode="auto">
              <a:xfrm>
                <a:off x="2858" y="1292"/>
                <a:ext cx="63" cy="76"/>
              </a:xfrm>
              <a:custGeom>
                <a:avLst/>
                <a:gdLst>
                  <a:gd name="T0" fmla="*/ 14 w 63"/>
                  <a:gd name="T1" fmla="*/ 38 h 76"/>
                  <a:gd name="T2" fmla="*/ 16 w 63"/>
                  <a:gd name="T3" fmla="*/ 21 h 76"/>
                  <a:gd name="T4" fmla="*/ 22 w 63"/>
                  <a:gd name="T5" fmla="*/ 11 h 76"/>
                  <a:gd name="T6" fmla="*/ 29 w 63"/>
                  <a:gd name="T7" fmla="*/ 5 h 76"/>
                  <a:gd name="T8" fmla="*/ 36 w 63"/>
                  <a:gd name="T9" fmla="*/ 4 h 76"/>
                  <a:gd name="T10" fmla="*/ 39 w 63"/>
                  <a:gd name="T11" fmla="*/ 4 h 76"/>
                  <a:gd name="T12" fmla="*/ 43 w 63"/>
                  <a:gd name="T13" fmla="*/ 5 h 76"/>
                  <a:gd name="T14" fmla="*/ 49 w 63"/>
                  <a:gd name="T15" fmla="*/ 7 h 76"/>
                  <a:gd name="T16" fmla="*/ 54 w 63"/>
                  <a:gd name="T17" fmla="*/ 10 h 76"/>
                  <a:gd name="T18" fmla="*/ 50 w 63"/>
                  <a:gd name="T19" fmla="*/ 11 h 76"/>
                  <a:gd name="T20" fmla="*/ 47 w 63"/>
                  <a:gd name="T21" fmla="*/ 13 h 76"/>
                  <a:gd name="T22" fmla="*/ 46 w 63"/>
                  <a:gd name="T23" fmla="*/ 16 h 76"/>
                  <a:gd name="T24" fmla="*/ 46 w 63"/>
                  <a:gd name="T25" fmla="*/ 18 h 76"/>
                  <a:gd name="T26" fmla="*/ 47 w 63"/>
                  <a:gd name="T27" fmla="*/ 21 h 76"/>
                  <a:gd name="T28" fmla="*/ 48 w 63"/>
                  <a:gd name="T29" fmla="*/ 23 h 76"/>
                  <a:gd name="T30" fmla="*/ 50 w 63"/>
                  <a:gd name="T31" fmla="*/ 25 h 76"/>
                  <a:gd name="T32" fmla="*/ 54 w 63"/>
                  <a:gd name="T33" fmla="*/ 25 h 76"/>
                  <a:gd name="T34" fmla="*/ 57 w 63"/>
                  <a:gd name="T35" fmla="*/ 25 h 76"/>
                  <a:gd name="T36" fmla="*/ 59 w 63"/>
                  <a:gd name="T37" fmla="*/ 23 h 76"/>
                  <a:gd name="T38" fmla="*/ 61 w 63"/>
                  <a:gd name="T39" fmla="*/ 21 h 76"/>
                  <a:gd name="T40" fmla="*/ 61 w 63"/>
                  <a:gd name="T41" fmla="*/ 17 h 76"/>
                  <a:gd name="T42" fmla="*/ 59 w 63"/>
                  <a:gd name="T43" fmla="*/ 10 h 76"/>
                  <a:gd name="T44" fmla="*/ 53 w 63"/>
                  <a:gd name="T45" fmla="*/ 4 h 76"/>
                  <a:gd name="T46" fmla="*/ 45 w 63"/>
                  <a:gd name="T47" fmla="*/ 1 h 76"/>
                  <a:gd name="T48" fmla="*/ 36 w 63"/>
                  <a:gd name="T49" fmla="*/ 0 h 76"/>
                  <a:gd name="T50" fmla="*/ 22 w 63"/>
                  <a:gd name="T51" fmla="*/ 3 h 76"/>
                  <a:gd name="T52" fmla="*/ 10 w 63"/>
                  <a:gd name="T53" fmla="*/ 11 h 76"/>
                  <a:gd name="T54" fmla="*/ 3 w 63"/>
                  <a:gd name="T55" fmla="*/ 23 h 76"/>
                  <a:gd name="T56" fmla="*/ 0 w 63"/>
                  <a:gd name="T57" fmla="*/ 38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2 h 76"/>
                  <a:gd name="T70" fmla="*/ 54 w 63"/>
                  <a:gd name="T71" fmla="*/ 69 h 76"/>
                  <a:gd name="T72" fmla="*/ 58 w 63"/>
                  <a:gd name="T73" fmla="*/ 65 h 76"/>
                  <a:gd name="T74" fmla="*/ 60 w 63"/>
                  <a:gd name="T75" fmla="*/ 62 h 76"/>
                  <a:gd name="T76" fmla="*/ 62 w 63"/>
                  <a:gd name="T77" fmla="*/ 58 h 76"/>
                  <a:gd name="T78" fmla="*/ 63 w 63"/>
                  <a:gd name="T79" fmla="*/ 55 h 76"/>
                  <a:gd name="T80" fmla="*/ 63 w 63"/>
                  <a:gd name="T81" fmla="*/ 54 h 76"/>
                  <a:gd name="T82" fmla="*/ 62 w 63"/>
                  <a:gd name="T83" fmla="*/ 53 h 76"/>
                  <a:gd name="T84" fmla="*/ 61 w 63"/>
                  <a:gd name="T85" fmla="*/ 52 h 76"/>
                  <a:gd name="T86" fmla="*/ 59 w 63"/>
                  <a:gd name="T87" fmla="*/ 53 h 76"/>
                  <a:gd name="T88" fmla="*/ 59 w 63"/>
                  <a:gd name="T89" fmla="*/ 54 h 76"/>
                  <a:gd name="T90" fmla="*/ 57 w 63"/>
                  <a:gd name="T91" fmla="*/ 59 h 76"/>
                  <a:gd name="T92" fmla="*/ 54 w 63"/>
                  <a:gd name="T93" fmla="*/ 63 h 76"/>
                  <a:gd name="T94" fmla="*/ 51 w 63"/>
                  <a:gd name="T95" fmla="*/ 66 h 76"/>
                  <a:gd name="T96" fmla="*/ 48 w 63"/>
                  <a:gd name="T97" fmla="*/ 69 h 76"/>
                  <a:gd name="T98" fmla="*/ 45 w 63"/>
                  <a:gd name="T99" fmla="*/ 70 h 76"/>
                  <a:gd name="T100" fmla="*/ 42 w 63"/>
                  <a:gd name="T101" fmla="*/ 71 h 76"/>
                  <a:gd name="T102" fmla="*/ 40 w 63"/>
                  <a:gd name="T103" fmla="*/ 71 h 76"/>
                  <a:gd name="T104" fmla="*/ 37 w 63"/>
                  <a:gd name="T105" fmla="*/ 71 h 76"/>
                  <a:gd name="T106" fmla="*/ 34 w 63"/>
                  <a:gd name="T107" fmla="*/ 71 h 76"/>
                  <a:gd name="T108" fmla="*/ 30 w 63"/>
                  <a:gd name="T109" fmla="*/ 70 h 76"/>
                  <a:gd name="T110" fmla="*/ 26 w 63"/>
                  <a:gd name="T111" fmla="*/ 68 h 76"/>
                  <a:gd name="T112" fmla="*/ 22 w 63"/>
                  <a:gd name="T113" fmla="*/ 65 h 76"/>
                  <a:gd name="T114" fmla="*/ 19 w 63"/>
                  <a:gd name="T115" fmla="*/ 60 h 76"/>
                  <a:gd name="T116" fmla="*/ 16 w 63"/>
                  <a:gd name="T117" fmla="*/ 54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1"/>
                    </a:lnTo>
                    <a:lnTo>
                      <a:pt x="22" y="11"/>
                    </a:lnTo>
                    <a:lnTo>
                      <a:pt x="29" y="5"/>
                    </a:lnTo>
                    <a:lnTo>
                      <a:pt x="36" y="4"/>
                    </a:lnTo>
                    <a:lnTo>
                      <a:pt x="39" y="4"/>
                    </a:lnTo>
                    <a:lnTo>
                      <a:pt x="43" y="5"/>
                    </a:lnTo>
                    <a:lnTo>
                      <a:pt x="49" y="7"/>
                    </a:lnTo>
                    <a:lnTo>
                      <a:pt x="54" y="10"/>
                    </a:lnTo>
                    <a:lnTo>
                      <a:pt x="50" y="11"/>
                    </a:lnTo>
                    <a:lnTo>
                      <a:pt x="47" y="13"/>
                    </a:lnTo>
                    <a:lnTo>
                      <a:pt x="46" y="16"/>
                    </a:lnTo>
                    <a:lnTo>
                      <a:pt x="46" y="18"/>
                    </a:lnTo>
                    <a:lnTo>
                      <a:pt x="47" y="21"/>
                    </a:lnTo>
                    <a:lnTo>
                      <a:pt x="48" y="23"/>
                    </a:lnTo>
                    <a:lnTo>
                      <a:pt x="50" y="25"/>
                    </a:lnTo>
                    <a:lnTo>
                      <a:pt x="54" y="25"/>
                    </a:lnTo>
                    <a:lnTo>
                      <a:pt x="57" y="25"/>
                    </a:lnTo>
                    <a:lnTo>
                      <a:pt x="59" y="23"/>
                    </a:lnTo>
                    <a:lnTo>
                      <a:pt x="61" y="21"/>
                    </a:lnTo>
                    <a:lnTo>
                      <a:pt x="61" y="17"/>
                    </a:lnTo>
                    <a:lnTo>
                      <a:pt x="59" y="10"/>
                    </a:lnTo>
                    <a:lnTo>
                      <a:pt x="53" y="4"/>
                    </a:lnTo>
                    <a:lnTo>
                      <a:pt x="45" y="1"/>
                    </a:lnTo>
                    <a:lnTo>
                      <a:pt x="36" y="0"/>
                    </a:lnTo>
                    <a:lnTo>
                      <a:pt x="22" y="3"/>
                    </a:lnTo>
                    <a:lnTo>
                      <a:pt x="10" y="11"/>
                    </a:lnTo>
                    <a:lnTo>
                      <a:pt x="3" y="23"/>
                    </a:lnTo>
                    <a:lnTo>
                      <a:pt x="0" y="38"/>
                    </a:lnTo>
                    <a:lnTo>
                      <a:pt x="3" y="53"/>
                    </a:lnTo>
                    <a:lnTo>
                      <a:pt x="11" y="65"/>
                    </a:lnTo>
                    <a:lnTo>
                      <a:pt x="22" y="73"/>
                    </a:lnTo>
                    <a:lnTo>
                      <a:pt x="36" y="76"/>
                    </a:lnTo>
                    <a:lnTo>
                      <a:pt x="43" y="75"/>
                    </a:lnTo>
                    <a:lnTo>
                      <a:pt x="49" y="72"/>
                    </a:lnTo>
                    <a:lnTo>
                      <a:pt x="54" y="69"/>
                    </a:lnTo>
                    <a:lnTo>
                      <a:pt x="58" y="65"/>
                    </a:lnTo>
                    <a:lnTo>
                      <a:pt x="60" y="62"/>
                    </a:lnTo>
                    <a:lnTo>
                      <a:pt x="62" y="58"/>
                    </a:lnTo>
                    <a:lnTo>
                      <a:pt x="63" y="55"/>
                    </a:lnTo>
                    <a:lnTo>
                      <a:pt x="63" y="54"/>
                    </a:lnTo>
                    <a:lnTo>
                      <a:pt x="62" y="53"/>
                    </a:lnTo>
                    <a:lnTo>
                      <a:pt x="61" y="52"/>
                    </a:lnTo>
                    <a:lnTo>
                      <a:pt x="59" y="53"/>
                    </a:lnTo>
                    <a:lnTo>
                      <a:pt x="59" y="54"/>
                    </a:lnTo>
                    <a:lnTo>
                      <a:pt x="57" y="59"/>
                    </a:lnTo>
                    <a:lnTo>
                      <a:pt x="54" y="63"/>
                    </a:lnTo>
                    <a:lnTo>
                      <a:pt x="51" y="66"/>
                    </a:lnTo>
                    <a:lnTo>
                      <a:pt x="48" y="69"/>
                    </a:lnTo>
                    <a:lnTo>
                      <a:pt x="45" y="70"/>
                    </a:lnTo>
                    <a:lnTo>
                      <a:pt x="42" y="71"/>
                    </a:lnTo>
                    <a:lnTo>
                      <a:pt x="40" y="71"/>
                    </a:lnTo>
                    <a:lnTo>
                      <a:pt x="37" y="71"/>
                    </a:lnTo>
                    <a:lnTo>
                      <a:pt x="34" y="71"/>
                    </a:lnTo>
                    <a:lnTo>
                      <a:pt x="30" y="70"/>
                    </a:lnTo>
                    <a:lnTo>
                      <a:pt x="26" y="68"/>
                    </a:lnTo>
                    <a:lnTo>
                      <a:pt x="22" y="65"/>
                    </a:lnTo>
                    <a:lnTo>
                      <a:pt x="19" y="60"/>
                    </a:lnTo>
                    <a:lnTo>
                      <a:pt x="16" y="54"/>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89" name="Freeform 2086"/>
              <p:cNvSpPr>
                <a:spLocks noChangeAspect="1"/>
              </p:cNvSpPr>
              <p:nvPr/>
            </p:nvSpPr>
            <p:spPr bwMode="auto">
              <a:xfrm>
                <a:off x="2927" y="1251"/>
                <a:ext cx="83" cy="115"/>
              </a:xfrm>
              <a:custGeom>
                <a:avLst/>
                <a:gdLst>
                  <a:gd name="T0" fmla="*/ 12 w 83"/>
                  <a:gd name="T1" fmla="*/ 107 h 115"/>
                  <a:gd name="T2" fmla="*/ 6 w 83"/>
                  <a:gd name="T3" fmla="*/ 110 h 115"/>
                  <a:gd name="T4" fmla="*/ 0 w 83"/>
                  <a:gd name="T5" fmla="*/ 115 h 115"/>
                  <a:gd name="T6" fmla="*/ 9 w 83"/>
                  <a:gd name="T7" fmla="*/ 114 h 115"/>
                  <a:gd name="T8" fmla="*/ 18 w 83"/>
                  <a:gd name="T9" fmla="*/ 114 h 115"/>
                  <a:gd name="T10" fmla="*/ 27 w 83"/>
                  <a:gd name="T11" fmla="*/ 114 h 115"/>
                  <a:gd name="T12" fmla="*/ 37 w 83"/>
                  <a:gd name="T13" fmla="*/ 115 h 115"/>
                  <a:gd name="T14" fmla="*/ 30 w 83"/>
                  <a:gd name="T15" fmla="*/ 110 h 115"/>
                  <a:gd name="T16" fmla="*/ 24 w 83"/>
                  <a:gd name="T17" fmla="*/ 107 h 115"/>
                  <a:gd name="T18" fmla="*/ 24 w 83"/>
                  <a:gd name="T19" fmla="*/ 72 h 115"/>
                  <a:gd name="T20" fmla="*/ 31 w 83"/>
                  <a:gd name="T21" fmla="*/ 52 h 115"/>
                  <a:gd name="T22" fmla="*/ 46 w 83"/>
                  <a:gd name="T23" fmla="*/ 45 h 115"/>
                  <a:gd name="T24" fmla="*/ 52 w 83"/>
                  <a:gd name="T25" fmla="*/ 47 h 115"/>
                  <a:gd name="T26" fmla="*/ 56 w 83"/>
                  <a:gd name="T27" fmla="*/ 51 h 115"/>
                  <a:gd name="T28" fmla="*/ 58 w 83"/>
                  <a:gd name="T29" fmla="*/ 57 h 115"/>
                  <a:gd name="T30" fmla="*/ 58 w 83"/>
                  <a:gd name="T31" fmla="*/ 64 h 115"/>
                  <a:gd name="T32" fmla="*/ 58 w 83"/>
                  <a:gd name="T33" fmla="*/ 107 h 115"/>
                  <a:gd name="T34" fmla="*/ 52 w 83"/>
                  <a:gd name="T35" fmla="*/ 110 h 115"/>
                  <a:gd name="T36" fmla="*/ 46 w 83"/>
                  <a:gd name="T37" fmla="*/ 115 h 115"/>
                  <a:gd name="T38" fmla="*/ 55 w 83"/>
                  <a:gd name="T39" fmla="*/ 114 h 115"/>
                  <a:gd name="T40" fmla="*/ 64 w 83"/>
                  <a:gd name="T41" fmla="*/ 114 h 115"/>
                  <a:gd name="T42" fmla="*/ 73 w 83"/>
                  <a:gd name="T43" fmla="*/ 114 h 115"/>
                  <a:gd name="T44" fmla="*/ 83 w 83"/>
                  <a:gd name="T45" fmla="*/ 115 h 115"/>
                  <a:gd name="T46" fmla="*/ 77 w 83"/>
                  <a:gd name="T47" fmla="*/ 110 h 115"/>
                  <a:gd name="T48" fmla="*/ 71 w 83"/>
                  <a:gd name="T49" fmla="*/ 108 h 115"/>
                  <a:gd name="T50" fmla="*/ 70 w 83"/>
                  <a:gd name="T51" fmla="*/ 73 h 115"/>
                  <a:gd name="T52" fmla="*/ 69 w 83"/>
                  <a:gd name="T53" fmla="*/ 57 h 115"/>
                  <a:gd name="T54" fmla="*/ 65 w 83"/>
                  <a:gd name="T55" fmla="*/ 48 h 115"/>
                  <a:gd name="T56" fmla="*/ 59 w 83"/>
                  <a:gd name="T57" fmla="*/ 44 h 115"/>
                  <a:gd name="T58" fmla="*/ 47 w 83"/>
                  <a:gd name="T59" fmla="*/ 42 h 115"/>
                  <a:gd name="T60" fmla="*/ 31 w 83"/>
                  <a:gd name="T61" fmla="*/ 47 h 115"/>
                  <a:gd name="T62" fmla="*/ 23 w 83"/>
                  <a:gd name="T63" fmla="*/ 58 h 115"/>
                  <a:gd name="T64" fmla="*/ 0 w 83"/>
                  <a:gd name="T65" fmla="*/ 2 h 115"/>
                  <a:gd name="T66" fmla="*/ 3 w 83"/>
                  <a:gd name="T67" fmla="*/ 7 h 115"/>
                  <a:gd name="T68" fmla="*/ 9 w 83"/>
                  <a:gd name="T69" fmla="*/ 8 h 115"/>
                  <a:gd name="T70" fmla="*/ 11 w 83"/>
                  <a:gd name="T71" fmla="*/ 10 h 115"/>
                  <a:gd name="T72" fmla="*/ 12 w 83"/>
                  <a:gd name="T73" fmla="*/ 14 h 115"/>
                  <a:gd name="T74" fmla="*/ 12 w 83"/>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5">
                    <a:moveTo>
                      <a:pt x="12" y="102"/>
                    </a:moveTo>
                    <a:lnTo>
                      <a:pt x="12" y="107"/>
                    </a:lnTo>
                    <a:lnTo>
                      <a:pt x="10" y="109"/>
                    </a:lnTo>
                    <a:lnTo>
                      <a:pt x="6" y="110"/>
                    </a:lnTo>
                    <a:lnTo>
                      <a:pt x="0" y="110"/>
                    </a:lnTo>
                    <a:lnTo>
                      <a:pt x="0" y="115"/>
                    </a:lnTo>
                    <a:lnTo>
                      <a:pt x="4" y="115"/>
                    </a:lnTo>
                    <a:lnTo>
                      <a:pt x="9" y="114"/>
                    </a:lnTo>
                    <a:lnTo>
                      <a:pt x="14" y="114"/>
                    </a:lnTo>
                    <a:lnTo>
                      <a:pt x="18" y="114"/>
                    </a:lnTo>
                    <a:lnTo>
                      <a:pt x="22" y="114"/>
                    </a:lnTo>
                    <a:lnTo>
                      <a:pt x="27" y="114"/>
                    </a:lnTo>
                    <a:lnTo>
                      <a:pt x="32" y="115"/>
                    </a:lnTo>
                    <a:lnTo>
                      <a:pt x="37" y="115"/>
                    </a:lnTo>
                    <a:lnTo>
                      <a:pt x="37" y="110"/>
                    </a:lnTo>
                    <a:lnTo>
                      <a:pt x="30" y="110"/>
                    </a:lnTo>
                    <a:lnTo>
                      <a:pt x="26" y="109"/>
                    </a:lnTo>
                    <a:lnTo>
                      <a:pt x="24" y="107"/>
                    </a:lnTo>
                    <a:lnTo>
                      <a:pt x="24" y="102"/>
                    </a:lnTo>
                    <a:lnTo>
                      <a:pt x="24" y="72"/>
                    </a:lnTo>
                    <a:lnTo>
                      <a:pt x="26" y="60"/>
                    </a:lnTo>
                    <a:lnTo>
                      <a:pt x="31" y="52"/>
                    </a:lnTo>
                    <a:lnTo>
                      <a:pt x="38" y="47"/>
                    </a:lnTo>
                    <a:lnTo>
                      <a:pt x="46" y="45"/>
                    </a:lnTo>
                    <a:lnTo>
                      <a:pt x="50" y="46"/>
                    </a:lnTo>
                    <a:lnTo>
                      <a:pt x="52" y="47"/>
                    </a:lnTo>
                    <a:lnTo>
                      <a:pt x="55" y="49"/>
                    </a:lnTo>
                    <a:lnTo>
                      <a:pt x="56" y="51"/>
                    </a:lnTo>
                    <a:lnTo>
                      <a:pt x="57" y="54"/>
                    </a:lnTo>
                    <a:lnTo>
                      <a:pt x="58" y="57"/>
                    </a:lnTo>
                    <a:lnTo>
                      <a:pt x="58" y="60"/>
                    </a:lnTo>
                    <a:lnTo>
                      <a:pt x="58" y="64"/>
                    </a:lnTo>
                    <a:lnTo>
                      <a:pt x="58" y="102"/>
                    </a:lnTo>
                    <a:lnTo>
                      <a:pt x="58" y="107"/>
                    </a:lnTo>
                    <a:lnTo>
                      <a:pt x="56" y="109"/>
                    </a:lnTo>
                    <a:lnTo>
                      <a:pt x="52" y="110"/>
                    </a:lnTo>
                    <a:lnTo>
                      <a:pt x="46" y="110"/>
                    </a:lnTo>
                    <a:lnTo>
                      <a:pt x="46" y="115"/>
                    </a:lnTo>
                    <a:lnTo>
                      <a:pt x="50" y="115"/>
                    </a:lnTo>
                    <a:lnTo>
                      <a:pt x="55" y="114"/>
                    </a:lnTo>
                    <a:lnTo>
                      <a:pt x="60" y="114"/>
                    </a:lnTo>
                    <a:lnTo>
                      <a:pt x="64" y="114"/>
                    </a:lnTo>
                    <a:lnTo>
                      <a:pt x="68" y="114"/>
                    </a:lnTo>
                    <a:lnTo>
                      <a:pt x="73" y="114"/>
                    </a:lnTo>
                    <a:lnTo>
                      <a:pt x="78" y="115"/>
                    </a:lnTo>
                    <a:lnTo>
                      <a:pt x="83" y="115"/>
                    </a:lnTo>
                    <a:lnTo>
                      <a:pt x="83" y="110"/>
                    </a:lnTo>
                    <a:lnTo>
                      <a:pt x="77" y="110"/>
                    </a:lnTo>
                    <a:lnTo>
                      <a:pt x="73" y="109"/>
                    </a:lnTo>
                    <a:lnTo>
                      <a:pt x="71" y="108"/>
                    </a:lnTo>
                    <a:lnTo>
                      <a:pt x="70" y="105"/>
                    </a:lnTo>
                    <a:lnTo>
                      <a:pt x="70" y="73"/>
                    </a:lnTo>
                    <a:lnTo>
                      <a:pt x="70" y="64"/>
                    </a:lnTo>
                    <a:lnTo>
                      <a:pt x="69" y="57"/>
                    </a:lnTo>
                    <a:lnTo>
                      <a:pt x="68" y="52"/>
                    </a:lnTo>
                    <a:lnTo>
                      <a:pt x="65" y="48"/>
                    </a:lnTo>
                    <a:lnTo>
                      <a:pt x="62" y="46"/>
                    </a:lnTo>
                    <a:lnTo>
                      <a:pt x="59" y="44"/>
                    </a:lnTo>
                    <a:lnTo>
                      <a:pt x="54" y="42"/>
                    </a:lnTo>
                    <a:lnTo>
                      <a:pt x="47" y="42"/>
                    </a:lnTo>
                    <a:lnTo>
                      <a:pt x="38" y="43"/>
                    </a:lnTo>
                    <a:lnTo>
                      <a:pt x="31" y="47"/>
                    </a:lnTo>
                    <a:lnTo>
                      <a:pt x="26" y="53"/>
                    </a:lnTo>
                    <a:lnTo>
                      <a:pt x="23" y="58"/>
                    </a:lnTo>
                    <a:lnTo>
                      <a:pt x="23" y="0"/>
                    </a:lnTo>
                    <a:lnTo>
                      <a:pt x="0" y="2"/>
                    </a:lnTo>
                    <a:lnTo>
                      <a:pt x="0" y="7"/>
                    </a:lnTo>
                    <a:lnTo>
                      <a:pt x="3" y="7"/>
                    </a:lnTo>
                    <a:lnTo>
                      <a:pt x="6" y="7"/>
                    </a:lnTo>
                    <a:lnTo>
                      <a:pt x="9" y="8"/>
                    </a:lnTo>
                    <a:lnTo>
                      <a:pt x="10" y="9"/>
                    </a:lnTo>
                    <a:lnTo>
                      <a:pt x="11" y="10"/>
                    </a:lnTo>
                    <a:lnTo>
                      <a:pt x="12" y="11"/>
                    </a:lnTo>
                    <a:lnTo>
                      <a:pt x="12" y="14"/>
                    </a:lnTo>
                    <a:lnTo>
                      <a:pt x="12" y="16"/>
                    </a:lnTo>
                    <a:lnTo>
                      <a:pt x="12"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90" name="Freeform 2087"/>
              <p:cNvSpPr>
                <a:spLocks noChangeAspect="1" noEditPoints="1"/>
              </p:cNvSpPr>
              <p:nvPr/>
            </p:nvSpPr>
            <p:spPr bwMode="auto">
              <a:xfrm>
                <a:off x="3018" y="1292"/>
                <a:ext cx="73" cy="76"/>
              </a:xfrm>
              <a:custGeom>
                <a:avLst/>
                <a:gdLst>
                  <a:gd name="T0" fmla="*/ 73 w 73"/>
                  <a:gd name="T1" fmla="*/ 38 h 76"/>
                  <a:gd name="T2" fmla="*/ 72 w 73"/>
                  <a:gd name="T3" fmla="*/ 31 h 76"/>
                  <a:gd name="T4" fmla="*/ 70 w 73"/>
                  <a:gd name="T5" fmla="*/ 23 h 76"/>
                  <a:gd name="T6" fmla="*/ 67 w 73"/>
                  <a:gd name="T7" fmla="*/ 17 h 76"/>
                  <a:gd name="T8" fmla="*/ 62 w 73"/>
                  <a:gd name="T9" fmla="*/ 11 h 76"/>
                  <a:gd name="T10" fmla="*/ 57 w 73"/>
                  <a:gd name="T11" fmla="*/ 6 h 76"/>
                  <a:gd name="T12" fmla="*/ 51 w 73"/>
                  <a:gd name="T13" fmla="*/ 3 h 76"/>
                  <a:gd name="T14" fmla="*/ 44 w 73"/>
                  <a:gd name="T15" fmla="*/ 1 h 76"/>
                  <a:gd name="T16" fmla="*/ 37 w 73"/>
                  <a:gd name="T17" fmla="*/ 0 h 76"/>
                  <a:gd name="T18" fmla="*/ 29 w 73"/>
                  <a:gd name="T19" fmla="*/ 1 h 76"/>
                  <a:gd name="T20" fmla="*/ 22 w 73"/>
                  <a:gd name="T21" fmla="*/ 3 h 76"/>
                  <a:gd name="T22" fmla="*/ 16 w 73"/>
                  <a:gd name="T23" fmla="*/ 7 h 76"/>
                  <a:gd name="T24" fmla="*/ 10 w 73"/>
                  <a:gd name="T25" fmla="*/ 11 h 76"/>
                  <a:gd name="T26" fmla="*/ 6 w 73"/>
                  <a:gd name="T27" fmla="*/ 17 h 76"/>
                  <a:gd name="T28" fmla="*/ 3 w 73"/>
                  <a:gd name="T29" fmla="*/ 24 h 76"/>
                  <a:gd name="T30" fmla="*/ 1 w 73"/>
                  <a:gd name="T31" fmla="*/ 31 h 76"/>
                  <a:gd name="T32" fmla="*/ 0 w 73"/>
                  <a:gd name="T33" fmla="*/ 38 h 76"/>
                  <a:gd name="T34" fmla="*/ 3 w 73"/>
                  <a:gd name="T35" fmla="*/ 53 h 76"/>
                  <a:gd name="T36" fmla="*/ 11 w 73"/>
                  <a:gd name="T37" fmla="*/ 65 h 76"/>
                  <a:gd name="T38" fmla="*/ 22 w 73"/>
                  <a:gd name="T39" fmla="*/ 73 h 76"/>
                  <a:gd name="T40" fmla="*/ 36 w 73"/>
                  <a:gd name="T41" fmla="*/ 76 h 76"/>
                  <a:gd name="T42" fmla="*/ 51 w 73"/>
                  <a:gd name="T43" fmla="*/ 73 h 76"/>
                  <a:gd name="T44" fmla="*/ 62 w 73"/>
                  <a:gd name="T45" fmla="*/ 65 h 76"/>
                  <a:gd name="T46" fmla="*/ 70 w 73"/>
                  <a:gd name="T47" fmla="*/ 53 h 76"/>
                  <a:gd name="T48" fmla="*/ 73 w 73"/>
                  <a:gd name="T49" fmla="*/ 38 h 76"/>
                  <a:gd name="T50" fmla="*/ 37 w 73"/>
                  <a:gd name="T51" fmla="*/ 71 h 76"/>
                  <a:gd name="T52" fmla="*/ 31 w 73"/>
                  <a:gd name="T53" fmla="*/ 71 h 76"/>
                  <a:gd name="T54" fmla="*/ 26 w 73"/>
                  <a:gd name="T55" fmla="*/ 69 h 76"/>
                  <a:gd name="T56" fmla="*/ 22 w 73"/>
                  <a:gd name="T57" fmla="*/ 65 h 76"/>
                  <a:gd name="T58" fmla="*/ 18 w 73"/>
                  <a:gd name="T59" fmla="*/ 60 h 76"/>
                  <a:gd name="T60" fmla="*/ 15 w 73"/>
                  <a:gd name="T61" fmla="*/ 55 h 76"/>
                  <a:gd name="T62" fmla="*/ 14 w 73"/>
                  <a:gd name="T63" fmla="*/ 48 h 76"/>
                  <a:gd name="T64" fmla="*/ 14 w 73"/>
                  <a:gd name="T65" fmla="*/ 42 h 76"/>
                  <a:gd name="T66" fmla="*/ 14 w 73"/>
                  <a:gd name="T67" fmla="*/ 37 h 76"/>
                  <a:gd name="T68" fmla="*/ 14 w 73"/>
                  <a:gd name="T69" fmla="*/ 32 h 76"/>
                  <a:gd name="T70" fmla="*/ 14 w 73"/>
                  <a:gd name="T71" fmla="*/ 26 h 76"/>
                  <a:gd name="T72" fmla="*/ 15 w 73"/>
                  <a:gd name="T73" fmla="*/ 20 h 76"/>
                  <a:gd name="T74" fmla="*/ 17 w 73"/>
                  <a:gd name="T75" fmla="*/ 14 h 76"/>
                  <a:gd name="T76" fmla="*/ 21 w 73"/>
                  <a:gd name="T77" fmla="*/ 9 h 76"/>
                  <a:gd name="T78" fmla="*/ 26 w 73"/>
                  <a:gd name="T79" fmla="*/ 6 h 76"/>
                  <a:gd name="T80" fmla="*/ 31 w 73"/>
                  <a:gd name="T81" fmla="*/ 4 h 76"/>
                  <a:gd name="T82" fmla="*/ 36 w 73"/>
                  <a:gd name="T83" fmla="*/ 3 h 76"/>
                  <a:gd name="T84" fmla="*/ 42 w 73"/>
                  <a:gd name="T85" fmla="*/ 4 h 76"/>
                  <a:gd name="T86" fmla="*/ 47 w 73"/>
                  <a:gd name="T87" fmla="*/ 6 h 76"/>
                  <a:gd name="T88" fmla="*/ 51 w 73"/>
                  <a:gd name="T89" fmla="*/ 9 h 76"/>
                  <a:gd name="T90" fmla="*/ 55 w 73"/>
                  <a:gd name="T91" fmla="*/ 14 h 76"/>
                  <a:gd name="T92" fmla="*/ 57 w 73"/>
                  <a:gd name="T93" fmla="*/ 20 h 76"/>
                  <a:gd name="T94" fmla="*/ 59 w 73"/>
                  <a:gd name="T95" fmla="*/ 26 h 76"/>
                  <a:gd name="T96" fmla="*/ 59 w 73"/>
                  <a:gd name="T97" fmla="*/ 32 h 76"/>
                  <a:gd name="T98" fmla="*/ 59 w 73"/>
                  <a:gd name="T99" fmla="*/ 37 h 76"/>
                  <a:gd name="T100" fmla="*/ 59 w 73"/>
                  <a:gd name="T101" fmla="*/ 42 h 76"/>
                  <a:gd name="T102" fmla="*/ 59 w 73"/>
                  <a:gd name="T103" fmla="*/ 48 h 76"/>
                  <a:gd name="T104" fmla="*/ 58 w 73"/>
                  <a:gd name="T105" fmla="*/ 54 h 76"/>
                  <a:gd name="T106" fmla="*/ 56 w 73"/>
                  <a:gd name="T107" fmla="*/ 59 h 76"/>
                  <a:gd name="T108" fmla="*/ 52 w 73"/>
                  <a:gd name="T109" fmla="*/ 64 h 76"/>
                  <a:gd name="T110" fmla="*/ 48 w 73"/>
                  <a:gd name="T111" fmla="*/ 68 h 76"/>
                  <a:gd name="T112" fmla="*/ 42 w 73"/>
                  <a:gd name="T113" fmla="*/ 71 h 76"/>
                  <a:gd name="T114" fmla="*/ 37 w 73"/>
                  <a:gd name="T115" fmla="*/ 7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8"/>
                    </a:moveTo>
                    <a:lnTo>
                      <a:pt x="72" y="31"/>
                    </a:lnTo>
                    <a:lnTo>
                      <a:pt x="70" y="23"/>
                    </a:lnTo>
                    <a:lnTo>
                      <a:pt x="67" y="17"/>
                    </a:lnTo>
                    <a:lnTo>
                      <a:pt x="62" y="11"/>
                    </a:lnTo>
                    <a:lnTo>
                      <a:pt x="57" y="6"/>
                    </a:lnTo>
                    <a:lnTo>
                      <a:pt x="51" y="3"/>
                    </a:lnTo>
                    <a:lnTo>
                      <a:pt x="44" y="1"/>
                    </a:lnTo>
                    <a:lnTo>
                      <a:pt x="37" y="0"/>
                    </a:lnTo>
                    <a:lnTo>
                      <a:pt x="29" y="1"/>
                    </a:lnTo>
                    <a:lnTo>
                      <a:pt x="22" y="3"/>
                    </a:lnTo>
                    <a:lnTo>
                      <a:pt x="16" y="7"/>
                    </a:lnTo>
                    <a:lnTo>
                      <a:pt x="10" y="11"/>
                    </a:lnTo>
                    <a:lnTo>
                      <a:pt x="6" y="17"/>
                    </a:lnTo>
                    <a:lnTo>
                      <a:pt x="3" y="24"/>
                    </a:lnTo>
                    <a:lnTo>
                      <a:pt x="1" y="31"/>
                    </a:lnTo>
                    <a:lnTo>
                      <a:pt x="0" y="38"/>
                    </a:lnTo>
                    <a:lnTo>
                      <a:pt x="3" y="53"/>
                    </a:lnTo>
                    <a:lnTo>
                      <a:pt x="11" y="65"/>
                    </a:lnTo>
                    <a:lnTo>
                      <a:pt x="22" y="73"/>
                    </a:lnTo>
                    <a:lnTo>
                      <a:pt x="36" y="76"/>
                    </a:lnTo>
                    <a:lnTo>
                      <a:pt x="51" y="73"/>
                    </a:lnTo>
                    <a:lnTo>
                      <a:pt x="62" y="65"/>
                    </a:lnTo>
                    <a:lnTo>
                      <a:pt x="70" y="53"/>
                    </a:lnTo>
                    <a:lnTo>
                      <a:pt x="73" y="38"/>
                    </a:lnTo>
                    <a:close/>
                    <a:moveTo>
                      <a:pt x="37" y="71"/>
                    </a:moveTo>
                    <a:lnTo>
                      <a:pt x="31" y="71"/>
                    </a:lnTo>
                    <a:lnTo>
                      <a:pt x="26" y="69"/>
                    </a:lnTo>
                    <a:lnTo>
                      <a:pt x="22" y="65"/>
                    </a:lnTo>
                    <a:lnTo>
                      <a:pt x="18" y="60"/>
                    </a:lnTo>
                    <a:lnTo>
                      <a:pt x="15" y="55"/>
                    </a:lnTo>
                    <a:lnTo>
                      <a:pt x="14" y="48"/>
                    </a:lnTo>
                    <a:lnTo>
                      <a:pt x="14" y="42"/>
                    </a:lnTo>
                    <a:lnTo>
                      <a:pt x="14" y="37"/>
                    </a:lnTo>
                    <a:lnTo>
                      <a:pt x="14" y="32"/>
                    </a:lnTo>
                    <a:lnTo>
                      <a:pt x="14" y="26"/>
                    </a:lnTo>
                    <a:lnTo>
                      <a:pt x="15" y="20"/>
                    </a:lnTo>
                    <a:lnTo>
                      <a:pt x="17" y="14"/>
                    </a:lnTo>
                    <a:lnTo>
                      <a:pt x="21" y="9"/>
                    </a:lnTo>
                    <a:lnTo>
                      <a:pt x="26" y="6"/>
                    </a:lnTo>
                    <a:lnTo>
                      <a:pt x="31" y="4"/>
                    </a:lnTo>
                    <a:lnTo>
                      <a:pt x="36" y="3"/>
                    </a:lnTo>
                    <a:lnTo>
                      <a:pt x="42" y="4"/>
                    </a:lnTo>
                    <a:lnTo>
                      <a:pt x="47" y="6"/>
                    </a:lnTo>
                    <a:lnTo>
                      <a:pt x="51" y="9"/>
                    </a:lnTo>
                    <a:lnTo>
                      <a:pt x="55" y="14"/>
                    </a:lnTo>
                    <a:lnTo>
                      <a:pt x="57" y="20"/>
                    </a:lnTo>
                    <a:lnTo>
                      <a:pt x="59" y="26"/>
                    </a:lnTo>
                    <a:lnTo>
                      <a:pt x="59" y="32"/>
                    </a:lnTo>
                    <a:lnTo>
                      <a:pt x="59" y="37"/>
                    </a:lnTo>
                    <a:lnTo>
                      <a:pt x="59" y="42"/>
                    </a:lnTo>
                    <a:lnTo>
                      <a:pt x="59" y="48"/>
                    </a:lnTo>
                    <a:lnTo>
                      <a:pt x="58" y="54"/>
                    </a:lnTo>
                    <a:lnTo>
                      <a:pt x="56" y="59"/>
                    </a:lnTo>
                    <a:lnTo>
                      <a:pt x="52" y="64"/>
                    </a:lnTo>
                    <a:lnTo>
                      <a:pt x="48" y="68"/>
                    </a:lnTo>
                    <a:lnTo>
                      <a:pt x="42" y="71"/>
                    </a:lnTo>
                    <a:lnTo>
                      <a:pt x="37"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91" name="Freeform 2088"/>
              <p:cNvSpPr>
                <a:spLocks noChangeAspect="1"/>
              </p:cNvSpPr>
              <p:nvPr/>
            </p:nvSpPr>
            <p:spPr bwMode="auto">
              <a:xfrm>
                <a:off x="3101" y="1293"/>
                <a:ext cx="55" cy="73"/>
              </a:xfrm>
              <a:custGeom>
                <a:avLst/>
                <a:gdLst>
                  <a:gd name="T0" fmla="*/ 22 w 55"/>
                  <a:gd name="T1" fmla="*/ 18 h 73"/>
                  <a:gd name="T2" fmla="*/ 22 w 55"/>
                  <a:gd name="T3" fmla="*/ 0 h 73"/>
                  <a:gd name="T4" fmla="*/ 0 w 55"/>
                  <a:gd name="T5" fmla="*/ 2 h 73"/>
                  <a:gd name="T6" fmla="*/ 0 w 55"/>
                  <a:gd name="T7" fmla="*/ 7 h 73"/>
                  <a:gd name="T8" fmla="*/ 3 w 55"/>
                  <a:gd name="T9" fmla="*/ 7 h 73"/>
                  <a:gd name="T10" fmla="*/ 6 w 55"/>
                  <a:gd name="T11" fmla="*/ 7 h 73"/>
                  <a:gd name="T12" fmla="*/ 9 w 55"/>
                  <a:gd name="T13" fmla="*/ 7 h 73"/>
                  <a:gd name="T14" fmla="*/ 10 w 55"/>
                  <a:gd name="T15" fmla="*/ 8 h 73"/>
                  <a:gd name="T16" fmla="*/ 11 w 55"/>
                  <a:gd name="T17" fmla="*/ 9 h 73"/>
                  <a:gd name="T18" fmla="*/ 12 w 55"/>
                  <a:gd name="T19" fmla="*/ 11 h 73"/>
                  <a:gd name="T20" fmla="*/ 12 w 55"/>
                  <a:gd name="T21" fmla="*/ 13 h 73"/>
                  <a:gd name="T22" fmla="*/ 12 w 55"/>
                  <a:gd name="T23" fmla="*/ 16 h 73"/>
                  <a:gd name="T24" fmla="*/ 12 w 55"/>
                  <a:gd name="T25" fmla="*/ 60 h 73"/>
                  <a:gd name="T26" fmla="*/ 12 w 55"/>
                  <a:gd name="T27" fmla="*/ 65 h 73"/>
                  <a:gd name="T28" fmla="*/ 10 w 55"/>
                  <a:gd name="T29" fmla="*/ 67 h 73"/>
                  <a:gd name="T30" fmla="*/ 6 w 55"/>
                  <a:gd name="T31" fmla="*/ 68 h 73"/>
                  <a:gd name="T32" fmla="*/ 0 w 55"/>
                  <a:gd name="T33" fmla="*/ 68 h 73"/>
                  <a:gd name="T34" fmla="*/ 0 w 55"/>
                  <a:gd name="T35" fmla="*/ 73 h 73"/>
                  <a:gd name="T36" fmla="*/ 10 w 55"/>
                  <a:gd name="T37" fmla="*/ 72 h 73"/>
                  <a:gd name="T38" fmla="*/ 18 w 55"/>
                  <a:gd name="T39" fmla="*/ 72 h 73"/>
                  <a:gd name="T40" fmla="*/ 29 w 55"/>
                  <a:gd name="T41" fmla="*/ 72 h 73"/>
                  <a:gd name="T42" fmla="*/ 39 w 55"/>
                  <a:gd name="T43" fmla="*/ 73 h 73"/>
                  <a:gd name="T44" fmla="*/ 39 w 55"/>
                  <a:gd name="T45" fmla="*/ 68 h 73"/>
                  <a:gd name="T46" fmla="*/ 36 w 55"/>
                  <a:gd name="T47" fmla="*/ 68 h 73"/>
                  <a:gd name="T48" fmla="*/ 29 w 55"/>
                  <a:gd name="T49" fmla="*/ 67 h 73"/>
                  <a:gd name="T50" fmla="*/ 25 w 55"/>
                  <a:gd name="T51" fmla="*/ 66 h 73"/>
                  <a:gd name="T52" fmla="*/ 24 w 55"/>
                  <a:gd name="T53" fmla="*/ 64 h 73"/>
                  <a:gd name="T54" fmla="*/ 23 w 55"/>
                  <a:gd name="T55" fmla="*/ 60 h 73"/>
                  <a:gd name="T56" fmla="*/ 23 w 55"/>
                  <a:gd name="T57" fmla="*/ 34 h 73"/>
                  <a:gd name="T58" fmla="*/ 25 w 55"/>
                  <a:gd name="T59" fmla="*/ 23 h 73"/>
                  <a:gd name="T60" fmla="*/ 28 w 55"/>
                  <a:gd name="T61" fmla="*/ 13 h 73"/>
                  <a:gd name="T62" fmla="*/ 34 w 55"/>
                  <a:gd name="T63" fmla="*/ 6 h 73"/>
                  <a:gd name="T64" fmla="*/ 43 w 55"/>
                  <a:gd name="T65" fmla="*/ 3 h 73"/>
                  <a:gd name="T66" fmla="*/ 45 w 55"/>
                  <a:gd name="T67" fmla="*/ 4 h 73"/>
                  <a:gd name="T68" fmla="*/ 44 w 55"/>
                  <a:gd name="T69" fmla="*/ 4 h 73"/>
                  <a:gd name="T70" fmla="*/ 43 w 55"/>
                  <a:gd name="T71" fmla="*/ 5 h 73"/>
                  <a:gd name="T72" fmla="*/ 41 w 55"/>
                  <a:gd name="T73" fmla="*/ 7 h 73"/>
                  <a:gd name="T74" fmla="*/ 41 w 55"/>
                  <a:gd name="T75" fmla="*/ 10 h 73"/>
                  <a:gd name="T76" fmla="*/ 41 w 55"/>
                  <a:gd name="T77" fmla="*/ 13 h 73"/>
                  <a:gd name="T78" fmla="*/ 43 w 55"/>
                  <a:gd name="T79" fmla="*/ 15 h 73"/>
                  <a:gd name="T80" fmla="*/ 45 w 55"/>
                  <a:gd name="T81" fmla="*/ 17 h 73"/>
                  <a:gd name="T82" fmla="*/ 48 w 55"/>
                  <a:gd name="T83" fmla="*/ 17 h 73"/>
                  <a:gd name="T84" fmla="*/ 50 w 55"/>
                  <a:gd name="T85" fmla="*/ 17 h 73"/>
                  <a:gd name="T86" fmla="*/ 53 w 55"/>
                  <a:gd name="T87" fmla="*/ 15 h 73"/>
                  <a:gd name="T88" fmla="*/ 54 w 55"/>
                  <a:gd name="T89" fmla="*/ 13 h 73"/>
                  <a:gd name="T90" fmla="*/ 55 w 55"/>
                  <a:gd name="T91" fmla="*/ 10 h 73"/>
                  <a:gd name="T92" fmla="*/ 54 w 55"/>
                  <a:gd name="T93" fmla="*/ 6 h 73"/>
                  <a:gd name="T94" fmla="*/ 52 w 55"/>
                  <a:gd name="T95" fmla="*/ 3 h 73"/>
                  <a:gd name="T96" fmla="*/ 48 w 55"/>
                  <a:gd name="T97" fmla="*/ 1 h 73"/>
                  <a:gd name="T98" fmla="*/ 43 w 55"/>
                  <a:gd name="T99" fmla="*/ 0 h 73"/>
                  <a:gd name="T100" fmla="*/ 39 w 55"/>
                  <a:gd name="T101" fmla="*/ 0 h 73"/>
                  <a:gd name="T102" fmla="*/ 35 w 55"/>
                  <a:gd name="T103" fmla="*/ 2 h 73"/>
                  <a:gd name="T104" fmla="*/ 32 w 55"/>
                  <a:gd name="T105" fmla="*/ 4 h 73"/>
                  <a:gd name="T106" fmla="*/ 29 w 55"/>
                  <a:gd name="T107" fmla="*/ 6 h 73"/>
                  <a:gd name="T108" fmla="*/ 27 w 55"/>
                  <a:gd name="T109" fmla="*/ 9 h 73"/>
                  <a:gd name="T110" fmla="*/ 25 w 55"/>
                  <a:gd name="T111" fmla="*/ 12 h 73"/>
                  <a:gd name="T112" fmla="*/ 23 w 55"/>
                  <a:gd name="T113" fmla="*/ 15 h 73"/>
                  <a:gd name="T114" fmla="*/ 22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2" y="18"/>
                    </a:moveTo>
                    <a:lnTo>
                      <a:pt x="22" y="0"/>
                    </a:lnTo>
                    <a:lnTo>
                      <a:pt x="0" y="2"/>
                    </a:lnTo>
                    <a:lnTo>
                      <a:pt x="0" y="7"/>
                    </a:lnTo>
                    <a:lnTo>
                      <a:pt x="3" y="7"/>
                    </a:lnTo>
                    <a:lnTo>
                      <a:pt x="6" y="7"/>
                    </a:lnTo>
                    <a:lnTo>
                      <a:pt x="9" y="7"/>
                    </a:lnTo>
                    <a:lnTo>
                      <a:pt x="10" y="8"/>
                    </a:lnTo>
                    <a:lnTo>
                      <a:pt x="11" y="9"/>
                    </a:lnTo>
                    <a:lnTo>
                      <a:pt x="12" y="11"/>
                    </a:lnTo>
                    <a:lnTo>
                      <a:pt x="12" y="13"/>
                    </a:lnTo>
                    <a:lnTo>
                      <a:pt x="12" y="16"/>
                    </a:lnTo>
                    <a:lnTo>
                      <a:pt x="12" y="60"/>
                    </a:lnTo>
                    <a:lnTo>
                      <a:pt x="12" y="65"/>
                    </a:lnTo>
                    <a:lnTo>
                      <a:pt x="10" y="67"/>
                    </a:lnTo>
                    <a:lnTo>
                      <a:pt x="6" y="68"/>
                    </a:lnTo>
                    <a:lnTo>
                      <a:pt x="0" y="68"/>
                    </a:lnTo>
                    <a:lnTo>
                      <a:pt x="0" y="73"/>
                    </a:lnTo>
                    <a:lnTo>
                      <a:pt x="10" y="72"/>
                    </a:lnTo>
                    <a:lnTo>
                      <a:pt x="18" y="72"/>
                    </a:lnTo>
                    <a:lnTo>
                      <a:pt x="29" y="72"/>
                    </a:lnTo>
                    <a:lnTo>
                      <a:pt x="39" y="73"/>
                    </a:lnTo>
                    <a:lnTo>
                      <a:pt x="39" y="68"/>
                    </a:lnTo>
                    <a:lnTo>
                      <a:pt x="36" y="68"/>
                    </a:lnTo>
                    <a:lnTo>
                      <a:pt x="29" y="67"/>
                    </a:lnTo>
                    <a:lnTo>
                      <a:pt x="25" y="66"/>
                    </a:lnTo>
                    <a:lnTo>
                      <a:pt x="24" y="64"/>
                    </a:lnTo>
                    <a:lnTo>
                      <a:pt x="23" y="60"/>
                    </a:lnTo>
                    <a:lnTo>
                      <a:pt x="23" y="34"/>
                    </a:lnTo>
                    <a:lnTo>
                      <a:pt x="25" y="23"/>
                    </a:lnTo>
                    <a:lnTo>
                      <a:pt x="28" y="13"/>
                    </a:lnTo>
                    <a:lnTo>
                      <a:pt x="34" y="6"/>
                    </a:lnTo>
                    <a:lnTo>
                      <a:pt x="43" y="3"/>
                    </a:lnTo>
                    <a:lnTo>
                      <a:pt x="45" y="4"/>
                    </a:lnTo>
                    <a:lnTo>
                      <a:pt x="44" y="4"/>
                    </a:lnTo>
                    <a:lnTo>
                      <a:pt x="43" y="5"/>
                    </a:lnTo>
                    <a:lnTo>
                      <a:pt x="41" y="7"/>
                    </a:lnTo>
                    <a:lnTo>
                      <a:pt x="41" y="10"/>
                    </a:lnTo>
                    <a:lnTo>
                      <a:pt x="41" y="13"/>
                    </a:lnTo>
                    <a:lnTo>
                      <a:pt x="43" y="15"/>
                    </a:lnTo>
                    <a:lnTo>
                      <a:pt x="45" y="17"/>
                    </a:lnTo>
                    <a:lnTo>
                      <a:pt x="48" y="17"/>
                    </a:lnTo>
                    <a:lnTo>
                      <a:pt x="50" y="17"/>
                    </a:lnTo>
                    <a:lnTo>
                      <a:pt x="53" y="15"/>
                    </a:lnTo>
                    <a:lnTo>
                      <a:pt x="54" y="13"/>
                    </a:lnTo>
                    <a:lnTo>
                      <a:pt x="55" y="10"/>
                    </a:lnTo>
                    <a:lnTo>
                      <a:pt x="54" y="6"/>
                    </a:lnTo>
                    <a:lnTo>
                      <a:pt x="52" y="3"/>
                    </a:lnTo>
                    <a:lnTo>
                      <a:pt x="48" y="1"/>
                    </a:lnTo>
                    <a:lnTo>
                      <a:pt x="43" y="0"/>
                    </a:lnTo>
                    <a:lnTo>
                      <a:pt x="39" y="0"/>
                    </a:lnTo>
                    <a:lnTo>
                      <a:pt x="35" y="2"/>
                    </a:lnTo>
                    <a:lnTo>
                      <a:pt x="32" y="4"/>
                    </a:lnTo>
                    <a:lnTo>
                      <a:pt x="29" y="6"/>
                    </a:lnTo>
                    <a:lnTo>
                      <a:pt x="27" y="9"/>
                    </a:lnTo>
                    <a:lnTo>
                      <a:pt x="25" y="12"/>
                    </a:lnTo>
                    <a:lnTo>
                      <a:pt x="23" y="15"/>
                    </a:lnTo>
                    <a:lnTo>
                      <a:pt x="22"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92" name="Freeform 2089"/>
              <p:cNvSpPr>
                <a:spLocks noChangeAspect="1"/>
              </p:cNvSpPr>
              <p:nvPr/>
            </p:nvSpPr>
            <p:spPr bwMode="auto">
              <a:xfrm>
                <a:off x="3166" y="1292"/>
                <a:ext cx="54" cy="76"/>
              </a:xfrm>
              <a:custGeom>
                <a:avLst/>
                <a:gdLst>
                  <a:gd name="T0" fmla="*/ 31 w 54"/>
                  <a:gd name="T1" fmla="*/ 42 h 76"/>
                  <a:gd name="T2" fmla="*/ 36 w 54"/>
                  <a:gd name="T3" fmla="*/ 44 h 76"/>
                  <a:gd name="T4" fmla="*/ 42 w 54"/>
                  <a:gd name="T5" fmla="*/ 47 h 76"/>
                  <a:gd name="T6" fmla="*/ 46 w 54"/>
                  <a:gd name="T7" fmla="*/ 53 h 76"/>
                  <a:gd name="T8" fmla="*/ 45 w 54"/>
                  <a:gd name="T9" fmla="*/ 63 h 76"/>
                  <a:gd name="T10" fmla="*/ 36 w 54"/>
                  <a:gd name="T11" fmla="*/ 71 h 76"/>
                  <a:gd name="T12" fmla="*/ 23 w 54"/>
                  <a:gd name="T13" fmla="*/ 72 h 76"/>
                  <a:gd name="T14" fmla="*/ 15 w 54"/>
                  <a:gd name="T15" fmla="*/ 68 h 76"/>
                  <a:gd name="T16" fmla="*/ 10 w 54"/>
                  <a:gd name="T17" fmla="*/ 62 h 76"/>
                  <a:gd name="T18" fmla="*/ 6 w 54"/>
                  <a:gd name="T19" fmla="*/ 54 h 76"/>
                  <a:gd name="T20" fmla="*/ 4 w 54"/>
                  <a:gd name="T21" fmla="*/ 46 h 76"/>
                  <a:gd name="T22" fmla="*/ 0 w 54"/>
                  <a:gd name="T23" fmla="*/ 47 h 76"/>
                  <a:gd name="T24" fmla="*/ 0 w 54"/>
                  <a:gd name="T25" fmla="*/ 72 h 76"/>
                  <a:gd name="T26" fmla="*/ 2 w 54"/>
                  <a:gd name="T27" fmla="*/ 76 h 76"/>
                  <a:gd name="T28" fmla="*/ 3 w 54"/>
                  <a:gd name="T29" fmla="*/ 75 h 76"/>
                  <a:gd name="T30" fmla="*/ 6 w 54"/>
                  <a:gd name="T31" fmla="*/ 72 h 76"/>
                  <a:gd name="T32" fmla="*/ 7 w 54"/>
                  <a:gd name="T33" fmla="*/ 71 h 76"/>
                  <a:gd name="T34" fmla="*/ 9 w 54"/>
                  <a:gd name="T35" fmla="*/ 69 h 76"/>
                  <a:gd name="T36" fmla="*/ 20 w 54"/>
                  <a:gd name="T37" fmla="*/ 75 h 76"/>
                  <a:gd name="T38" fmla="*/ 28 w 54"/>
                  <a:gd name="T39" fmla="*/ 76 h 76"/>
                  <a:gd name="T40" fmla="*/ 48 w 54"/>
                  <a:gd name="T41" fmla="*/ 69 h 76"/>
                  <a:gd name="T42" fmla="*/ 54 w 54"/>
                  <a:gd name="T43" fmla="*/ 53 h 76"/>
                  <a:gd name="T44" fmla="*/ 51 w 54"/>
                  <a:gd name="T45" fmla="*/ 42 h 76"/>
                  <a:gd name="T46" fmla="*/ 47 w 54"/>
                  <a:gd name="T47" fmla="*/ 37 h 76"/>
                  <a:gd name="T48" fmla="*/ 38 w 54"/>
                  <a:gd name="T49" fmla="*/ 31 h 76"/>
                  <a:gd name="T50" fmla="*/ 28 w 54"/>
                  <a:gd name="T51" fmla="*/ 29 h 76"/>
                  <a:gd name="T52" fmla="*/ 21 w 54"/>
                  <a:gd name="T53" fmla="*/ 27 h 76"/>
                  <a:gd name="T54" fmla="*/ 15 w 54"/>
                  <a:gd name="T55" fmla="*/ 25 h 76"/>
                  <a:gd name="T56" fmla="*/ 10 w 54"/>
                  <a:gd name="T57" fmla="*/ 21 h 76"/>
                  <a:gd name="T58" fmla="*/ 8 w 54"/>
                  <a:gd name="T59" fmla="*/ 15 h 76"/>
                  <a:gd name="T60" fmla="*/ 12 w 54"/>
                  <a:gd name="T61" fmla="*/ 7 h 76"/>
                  <a:gd name="T62" fmla="*/ 27 w 54"/>
                  <a:gd name="T63" fmla="*/ 3 h 76"/>
                  <a:gd name="T64" fmla="*/ 37 w 54"/>
                  <a:gd name="T65" fmla="*/ 5 h 76"/>
                  <a:gd name="T66" fmla="*/ 43 w 54"/>
                  <a:gd name="T67" fmla="*/ 11 h 76"/>
                  <a:gd name="T68" fmla="*/ 45 w 54"/>
                  <a:gd name="T69" fmla="*/ 18 h 76"/>
                  <a:gd name="T70" fmla="*/ 46 w 54"/>
                  <a:gd name="T71" fmla="*/ 23 h 76"/>
                  <a:gd name="T72" fmla="*/ 48 w 54"/>
                  <a:gd name="T73" fmla="*/ 24 h 76"/>
                  <a:gd name="T74" fmla="*/ 50 w 54"/>
                  <a:gd name="T75" fmla="*/ 24 h 76"/>
                  <a:gd name="T76" fmla="*/ 50 w 54"/>
                  <a:gd name="T77" fmla="*/ 20 h 76"/>
                  <a:gd name="T78" fmla="*/ 50 w 54"/>
                  <a:gd name="T79" fmla="*/ 1 h 76"/>
                  <a:gd name="T80" fmla="*/ 47 w 54"/>
                  <a:gd name="T81" fmla="*/ 0 h 76"/>
                  <a:gd name="T82" fmla="*/ 44 w 54"/>
                  <a:gd name="T83" fmla="*/ 3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6" y="53"/>
                    </a:lnTo>
                    <a:lnTo>
                      <a:pt x="46" y="57"/>
                    </a:lnTo>
                    <a:lnTo>
                      <a:pt x="45" y="63"/>
                    </a:lnTo>
                    <a:lnTo>
                      <a:pt x="42" y="68"/>
                    </a:lnTo>
                    <a:lnTo>
                      <a:pt x="36" y="71"/>
                    </a:lnTo>
                    <a:lnTo>
                      <a:pt x="28" y="72"/>
                    </a:lnTo>
                    <a:lnTo>
                      <a:pt x="23" y="72"/>
                    </a:lnTo>
                    <a:lnTo>
                      <a:pt x="19" y="70"/>
                    </a:lnTo>
                    <a:lnTo>
                      <a:pt x="15" y="68"/>
                    </a:lnTo>
                    <a:lnTo>
                      <a:pt x="12" y="66"/>
                    </a:lnTo>
                    <a:lnTo>
                      <a:pt x="10" y="62"/>
                    </a:lnTo>
                    <a:lnTo>
                      <a:pt x="8" y="58"/>
                    </a:lnTo>
                    <a:lnTo>
                      <a:pt x="6" y="54"/>
                    </a:lnTo>
                    <a:lnTo>
                      <a:pt x="5" y="48"/>
                    </a:lnTo>
                    <a:lnTo>
                      <a:pt x="4" y="46"/>
                    </a:lnTo>
                    <a:lnTo>
                      <a:pt x="2" y="46"/>
                    </a:lnTo>
                    <a:lnTo>
                      <a:pt x="0" y="47"/>
                    </a:lnTo>
                    <a:lnTo>
                      <a:pt x="0" y="50"/>
                    </a:lnTo>
                    <a:lnTo>
                      <a:pt x="0" y="72"/>
                    </a:lnTo>
                    <a:lnTo>
                      <a:pt x="0" y="75"/>
                    </a:lnTo>
                    <a:lnTo>
                      <a:pt x="2" y="76"/>
                    </a:lnTo>
                    <a:lnTo>
                      <a:pt x="2" y="76"/>
                    </a:lnTo>
                    <a:lnTo>
                      <a:pt x="3" y="75"/>
                    </a:lnTo>
                    <a:lnTo>
                      <a:pt x="4" y="74"/>
                    </a:lnTo>
                    <a:lnTo>
                      <a:pt x="6" y="72"/>
                    </a:lnTo>
                    <a:lnTo>
                      <a:pt x="6" y="72"/>
                    </a:lnTo>
                    <a:lnTo>
                      <a:pt x="7" y="71"/>
                    </a:lnTo>
                    <a:lnTo>
                      <a:pt x="8" y="70"/>
                    </a:lnTo>
                    <a:lnTo>
                      <a:pt x="9" y="69"/>
                    </a:lnTo>
                    <a:lnTo>
                      <a:pt x="15" y="73"/>
                    </a:lnTo>
                    <a:lnTo>
                      <a:pt x="20" y="75"/>
                    </a:lnTo>
                    <a:lnTo>
                      <a:pt x="24" y="75"/>
                    </a:lnTo>
                    <a:lnTo>
                      <a:pt x="28" y="76"/>
                    </a:lnTo>
                    <a:lnTo>
                      <a:pt x="40" y="74"/>
                    </a:lnTo>
                    <a:lnTo>
                      <a:pt x="48" y="69"/>
                    </a:lnTo>
                    <a:lnTo>
                      <a:pt x="53" y="61"/>
                    </a:lnTo>
                    <a:lnTo>
                      <a:pt x="54" y="53"/>
                    </a:lnTo>
                    <a:lnTo>
                      <a:pt x="53" y="47"/>
                    </a:lnTo>
                    <a:lnTo>
                      <a:pt x="51" y="42"/>
                    </a:lnTo>
                    <a:lnTo>
                      <a:pt x="49" y="39"/>
                    </a:lnTo>
                    <a:lnTo>
                      <a:pt x="47" y="37"/>
                    </a:lnTo>
                    <a:lnTo>
                      <a:pt x="43" y="34"/>
                    </a:lnTo>
                    <a:lnTo>
                      <a:pt x="38" y="31"/>
                    </a:lnTo>
                    <a:lnTo>
                      <a:pt x="33" y="30"/>
                    </a:lnTo>
                    <a:lnTo>
                      <a:pt x="28" y="29"/>
                    </a:lnTo>
                    <a:lnTo>
                      <a:pt x="25" y="28"/>
                    </a:lnTo>
                    <a:lnTo>
                      <a:pt x="21" y="27"/>
                    </a:lnTo>
                    <a:lnTo>
                      <a:pt x="18" y="26"/>
                    </a:lnTo>
                    <a:lnTo>
                      <a:pt x="15" y="25"/>
                    </a:lnTo>
                    <a:lnTo>
                      <a:pt x="12" y="23"/>
                    </a:lnTo>
                    <a:lnTo>
                      <a:pt x="10" y="21"/>
                    </a:lnTo>
                    <a:lnTo>
                      <a:pt x="9" y="19"/>
                    </a:lnTo>
                    <a:lnTo>
                      <a:pt x="8" y="15"/>
                    </a:lnTo>
                    <a:lnTo>
                      <a:pt x="9" y="11"/>
                    </a:lnTo>
                    <a:lnTo>
                      <a:pt x="12" y="7"/>
                    </a:lnTo>
                    <a:lnTo>
                      <a:pt x="18" y="4"/>
                    </a:lnTo>
                    <a:lnTo>
                      <a:pt x="27" y="3"/>
                    </a:lnTo>
                    <a:lnTo>
                      <a:pt x="33" y="4"/>
                    </a:lnTo>
                    <a:lnTo>
                      <a:pt x="37" y="5"/>
                    </a:lnTo>
                    <a:lnTo>
                      <a:pt x="41" y="8"/>
                    </a:lnTo>
                    <a:lnTo>
                      <a:pt x="43" y="11"/>
                    </a:lnTo>
                    <a:lnTo>
                      <a:pt x="44" y="14"/>
                    </a:lnTo>
                    <a:lnTo>
                      <a:pt x="45" y="18"/>
                    </a:lnTo>
                    <a:lnTo>
                      <a:pt x="46" y="21"/>
                    </a:lnTo>
                    <a:lnTo>
                      <a:pt x="46" y="23"/>
                    </a:lnTo>
                    <a:lnTo>
                      <a:pt x="47" y="24"/>
                    </a:lnTo>
                    <a:lnTo>
                      <a:pt x="48" y="24"/>
                    </a:lnTo>
                    <a:lnTo>
                      <a:pt x="49" y="24"/>
                    </a:lnTo>
                    <a:lnTo>
                      <a:pt x="50" y="24"/>
                    </a:lnTo>
                    <a:lnTo>
                      <a:pt x="50" y="22"/>
                    </a:lnTo>
                    <a:lnTo>
                      <a:pt x="50" y="20"/>
                    </a:lnTo>
                    <a:lnTo>
                      <a:pt x="50" y="4"/>
                    </a:lnTo>
                    <a:lnTo>
                      <a:pt x="50" y="1"/>
                    </a:lnTo>
                    <a:lnTo>
                      <a:pt x="48" y="0"/>
                    </a:lnTo>
                    <a:lnTo>
                      <a:pt x="47" y="0"/>
                    </a:lnTo>
                    <a:lnTo>
                      <a:pt x="45" y="2"/>
                    </a:lnTo>
                    <a:lnTo>
                      <a:pt x="44" y="3"/>
                    </a:lnTo>
                    <a:lnTo>
                      <a:pt x="42" y="4"/>
                    </a:lnTo>
                    <a:lnTo>
                      <a:pt x="37" y="2"/>
                    </a:lnTo>
                    <a:lnTo>
                      <a:pt x="33" y="0"/>
                    </a:lnTo>
                    <a:lnTo>
                      <a:pt x="29" y="0"/>
                    </a:lnTo>
                    <a:lnTo>
                      <a:pt x="27" y="0"/>
                    </a:lnTo>
                    <a:lnTo>
                      <a:pt x="14" y="2"/>
                    </a:lnTo>
                    <a:lnTo>
                      <a:pt x="6" y="6"/>
                    </a:lnTo>
                    <a:lnTo>
                      <a:pt x="1"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93" name="Freeform 2090"/>
              <p:cNvSpPr>
                <a:spLocks noChangeAspect="1"/>
              </p:cNvSpPr>
              <p:nvPr/>
            </p:nvSpPr>
            <p:spPr bwMode="auto">
              <a:xfrm>
                <a:off x="3235" y="1242"/>
                <a:ext cx="39" cy="165"/>
              </a:xfrm>
              <a:custGeom>
                <a:avLst/>
                <a:gdLst>
                  <a:gd name="T0" fmla="*/ 39 w 39"/>
                  <a:gd name="T1" fmla="*/ 82 h 165"/>
                  <a:gd name="T2" fmla="*/ 38 w 39"/>
                  <a:gd name="T3" fmla="*/ 72 h 165"/>
                  <a:gd name="T4" fmla="*/ 37 w 39"/>
                  <a:gd name="T5" fmla="*/ 59 h 165"/>
                  <a:gd name="T6" fmla="*/ 33 w 39"/>
                  <a:gd name="T7" fmla="*/ 45 h 165"/>
                  <a:gd name="T8" fmla="*/ 28 w 39"/>
                  <a:gd name="T9" fmla="*/ 31 h 165"/>
                  <a:gd name="T10" fmla="*/ 20 w 39"/>
                  <a:gd name="T11" fmla="*/ 17 h 165"/>
                  <a:gd name="T12" fmla="*/ 12 w 39"/>
                  <a:gd name="T13" fmla="*/ 8 h 165"/>
                  <a:gd name="T14" fmla="*/ 5 w 39"/>
                  <a:gd name="T15" fmla="*/ 2 h 165"/>
                  <a:gd name="T16" fmla="*/ 2 w 39"/>
                  <a:gd name="T17" fmla="*/ 0 h 165"/>
                  <a:gd name="T18" fmla="*/ 1 w 39"/>
                  <a:gd name="T19" fmla="*/ 0 h 165"/>
                  <a:gd name="T20" fmla="*/ 0 w 39"/>
                  <a:gd name="T21" fmla="*/ 1 h 165"/>
                  <a:gd name="T22" fmla="*/ 0 w 39"/>
                  <a:gd name="T23" fmla="*/ 2 h 165"/>
                  <a:gd name="T24" fmla="*/ 1 w 39"/>
                  <a:gd name="T25" fmla="*/ 3 h 165"/>
                  <a:gd name="T26" fmla="*/ 2 w 39"/>
                  <a:gd name="T27" fmla="*/ 4 h 165"/>
                  <a:gd name="T28" fmla="*/ 3 w 39"/>
                  <a:gd name="T29" fmla="*/ 5 h 165"/>
                  <a:gd name="T30" fmla="*/ 14 w 39"/>
                  <a:gd name="T31" fmla="*/ 19 h 165"/>
                  <a:gd name="T32" fmla="*/ 22 w 39"/>
                  <a:gd name="T33" fmla="*/ 37 h 165"/>
                  <a:gd name="T34" fmla="*/ 27 w 39"/>
                  <a:gd name="T35" fmla="*/ 58 h 165"/>
                  <a:gd name="T36" fmla="*/ 29 w 39"/>
                  <a:gd name="T37" fmla="*/ 82 h 165"/>
                  <a:gd name="T38" fmla="*/ 28 w 39"/>
                  <a:gd name="T39" fmla="*/ 104 h 165"/>
                  <a:gd name="T40" fmla="*/ 23 w 39"/>
                  <a:gd name="T41" fmla="*/ 124 h 165"/>
                  <a:gd name="T42" fmla="*/ 15 w 39"/>
                  <a:gd name="T43" fmla="*/ 144 h 165"/>
                  <a:gd name="T44" fmla="*/ 2 w 39"/>
                  <a:gd name="T45" fmla="*/ 161 h 165"/>
                  <a:gd name="T46" fmla="*/ 1 w 39"/>
                  <a:gd name="T47" fmla="*/ 163 h 165"/>
                  <a:gd name="T48" fmla="*/ 0 w 39"/>
                  <a:gd name="T49" fmla="*/ 163 h 165"/>
                  <a:gd name="T50" fmla="*/ 1 w 39"/>
                  <a:gd name="T51" fmla="*/ 165 h 165"/>
                  <a:gd name="T52" fmla="*/ 2 w 39"/>
                  <a:gd name="T53" fmla="*/ 165 h 165"/>
                  <a:gd name="T54" fmla="*/ 5 w 39"/>
                  <a:gd name="T55" fmla="*/ 163 h 165"/>
                  <a:gd name="T56" fmla="*/ 12 w 39"/>
                  <a:gd name="T57" fmla="*/ 157 h 165"/>
                  <a:gd name="T58" fmla="*/ 20 w 39"/>
                  <a:gd name="T59" fmla="*/ 147 h 165"/>
                  <a:gd name="T60" fmla="*/ 28 w 39"/>
                  <a:gd name="T61" fmla="*/ 133 h 165"/>
                  <a:gd name="T62" fmla="*/ 33 w 39"/>
                  <a:gd name="T63" fmla="*/ 119 h 165"/>
                  <a:gd name="T64" fmla="*/ 37 w 39"/>
                  <a:gd name="T65" fmla="*/ 106 h 165"/>
                  <a:gd name="T66" fmla="*/ 38 w 39"/>
                  <a:gd name="T67" fmla="*/ 94 h 165"/>
                  <a:gd name="T68" fmla="*/ 39 w 39"/>
                  <a:gd name="T69"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5">
                    <a:moveTo>
                      <a:pt x="39" y="82"/>
                    </a:moveTo>
                    <a:lnTo>
                      <a:pt x="38" y="72"/>
                    </a:lnTo>
                    <a:lnTo>
                      <a:pt x="37" y="59"/>
                    </a:lnTo>
                    <a:lnTo>
                      <a:pt x="33" y="45"/>
                    </a:lnTo>
                    <a:lnTo>
                      <a:pt x="28" y="31"/>
                    </a:lnTo>
                    <a:lnTo>
                      <a:pt x="20" y="17"/>
                    </a:lnTo>
                    <a:lnTo>
                      <a:pt x="12" y="8"/>
                    </a:lnTo>
                    <a:lnTo>
                      <a:pt x="5" y="2"/>
                    </a:lnTo>
                    <a:lnTo>
                      <a:pt x="2" y="0"/>
                    </a:lnTo>
                    <a:lnTo>
                      <a:pt x="1" y="0"/>
                    </a:lnTo>
                    <a:lnTo>
                      <a:pt x="0" y="1"/>
                    </a:lnTo>
                    <a:lnTo>
                      <a:pt x="0" y="2"/>
                    </a:lnTo>
                    <a:lnTo>
                      <a:pt x="1" y="3"/>
                    </a:lnTo>
                    <a:lnTo>
                      <a:pt x="2" y="4"/>
                    </a:lnTo>
                    <a:lnTo>
                      <a:pt x="3" y="5"/>
                    </a:lnTo>
                    <a:lnTo>
                      <a:pt x="14" y="19"/>
                    </a:lnTo>
                    <a:lnTo>
                      <a:pt x="22" y="37"/>
                    </a:lnTo>
                    <a:lnTo>
                      <a:pt x="27" y="58"/>
                    </a:lnTo>
                    <a:lnTo>
                      <a:pt x="29" y="82"/>
                    </a:lnTo>
                    <a:lnTo>
                      <a:pt x="28" y="104"/>
                    </a:lnTo>
                    <a:lnTo>
                      <a:pt x="23" y="124"/>
                    </a:lnTo>
                    <a:lnTo>
                      <a:pt x="15" y="144"/>
                    </a:lnTo>
                    <a:lnTo>
                      <a:pt x="2" y="161"/>
                    </a:lnTo>
                    <a:lnTo>
                      <a:pt x="1" y="163"/>
                    </a:lnTo>
                    <a:lnTo>
                      <a:pt x="0" y="163"/>
                    </a:lnTo>
                    <a:lnTo>
                      <a:pt x="1" y="165"/>
                    </a:lnTo>
                    <a:lnTo>
                      <a:pt x="2" y="165"/>
                    </a:lnTo>
                    <a:lnTo>
                      <a:pt x="5" y="163"/>
                    </a:lnTo>
                    <a:lnTo>
                      <a:pt x="12" y="157"/>
                    </a:lnTo>
                    <a:lnTo>
                      <a:pt x="20" y="147"/>
                    </a:lnTo>
                    <a:lnTo>
                      <a:pt x="28" y="133"/>
                    </a:lnTo>
                    <a:lnTo>
                      <a:pt x="33" y="119"/>
                    </a:lnTo>
                    <a:lnTo>
                      <a:pt x="37" y="106"/>
                    </a:lnTo>
                    <a:lnTo>
                      <a:pt x="38" y="94"/>
                    </a:lnTo>
                    <a:lnTo>
                      <a:pt x="39" y="8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94" name="Freeform 2091"/>
              <p:cNvSpPr>
                <a:spLocks noChangeAspect="1"/>
              </p:cNvSpPr>
              <p:nvPr/>
            </p:nvSpPr>
            <p:spPr bwMode="auto">
              <a:xfrm>
                <a:off x="1246" y="1476"/>
                <a:ext cx="58" cy="91"/>
              </a:xfrm>
              <a:custGeom>
                <a:avLst/>
                <a:gdLst>
                  <a:gd name="T0" fmla="*/ 34 w 58"/>
                  <a:gd name="T1" fmla="*/ 45 h 91"/>
                  <a:gd name="T2" fmla="*/ 43 w 58"/>
                  <a:gd name="T3" fmla="*/ 56 h 91"/>
                  <a:gd name="T4" fmla="*/ 44 w 58"/>
                  <a:gd name="T5" fmla="*/ 71 h 91"/>
                  <a:gd name="T6" fmla="*/ 41 w 58"/>
                  <a:gd name="T7" fmla="*/ 80 h 91"/>
                  <a:gd name="T8" fmla="*/ 36 w 58"/>
                  <a:gd name="T9" fmla="*/ 85 h 91"/>
                  <a:gd name="T10" fmla="*/ 31 w 58"/>
                  <a:gd name="T11" fmla="*/ 87 h 91"/>
                  <a:gd name="T12" fmla="*/ 22 w 58"/>
                  <a:gd name="T13" fmla="*/ 86 h 91"/>
                  <a:gd name="T14" fmla="*/ 10 w 58"/>
                  <a:gd name="T15" fmla="*/ 82 h 91"/>
                  <a:gd name="T16" fmla="*/ 9 w 58"/>
                  <a:gd name="T17" fmla="*/ 77 h 91"/>
                  <a:gd name="T18" fmla="*/ 14 w 58"/>
                  <a:gd name="T19" fmla="*/ 73 h 91"/>
                  <a:gd name="T20" fmla="*/ 14 w 58"/>
                  <a:gd name="T21" fmla="*/ 67 h 91"/>
                  <a:gd name="T22" fmla="*/ 10 w 58"/>
                  <a:gd name="T23" fmla="*/ 63 h 91"/>
                  <a:gd name="T24" fmla="*/ 4 w 58"/>
                  <a:gd name="T25" fmla="*/ 63 h 91"/>
                  <a:gd name="T26" fmla="*/ 0 w 58"/>
                  <a:gd name="T27" fmla="*/ 67 h 91"/>
                  <a:gd name="T28" fmla="*/ 2 w 58"/>
                  <a:gd name="T29" fmla="*/ 79 h 91"/>
                  <a:gd name="T30" fmla="*/ 17 w 58"/>
                  <a:gd name="T31" fmla="*/ 89 h 91"/>
                  <a:gd name="T32" fmla="*/ 40 w 58"/>
                  <a:gd name="T33" fmla="*/ 89 h 91"/>
                  <a:gd name="T34" fmla="*/ 56 w 58"/>
                  <a:gd name="T35" fmla="*/ 75 h 91"/>
                  <a:gd name="T36" fmla="*/ 56 w 58"/>
                  <a:gd name="T37" fmla="*/ 58 h 91"/>
                  <a:gd name="T38" fmla="*/ 45 w 58"/>
                  <a:gd name="T39" fmla="*/ 45 h 91"/>
                  <a:gd name="T40" fmla="*/ 43 w 58"/>
                  <a:gd name="T41" fmla="*/ 38 h 91"/>
                  <a:gd name="T42" fmla="*/ 53 w 58"/>
                  <a:gd name="T43" fmla="*/ 26 h 91"/>
                  <a:gd name="T44" fmla="*/ 52 w 58"/>
                  <a:gd name="T45" fmla="*/ 11 h 91"/>
                  <a:gd name="T46" fmla="*/ 38 w 58"/>
                  <a:gd name="T47" fmla="*/ 2 h 91"/>
                  <a:gd name="T48" fmla="*/ 23 w 58"/>
                  <a:gd name="T49" fmla="*/ 1 h 91"/>
                  <a:gd name="T50" fmla="*/ 14 w 58"/>
                  <a:gd name="T51" fmla="*/ 3 h 91"/>
                  <a:gd name="T52" fmla="*/ 8 w 58"/>
                  <a:gd name="T53" fmla="*/ 8 h 91"/>
                  <a:gd name="T54" fmla="*/ 4 w 58"/>
                  <a:gd name="T55" fmla="*/ 14 h 91"/>
                  <a:gd name="T56" fmla="*/ 4 w 58"/>
                  <a:gd name="T57" fmla="*/ 21 h 91"/>
                  <a:gd name="T58" fmla="*/ 8 w 58"/>
                  <a:gd name="T59" fmla="*/ 25 h 91"/>
                  <a:gd name="T60" fmla="*/ 13 w 58"/>
                  <a:gd name="T61" fmla="*/ 24 h 91"/>
                  <a:gd name="T62" fmla="*/ 17 w 58"/>
                  <a:gd name="T63" fmla="*/ 21 h 91"/>
                  <a:gd name="T64" fmla="*/ 16 w 58"/>
                  <a:gd name="T65" fmla="*/ 15 h 91"/>
                  <a:gd name="T66" fmla="*/ 12 w 58"/>
                  <a:gd name="T67" fmla="*/ 12 h 91"/>
                  <a:gd name="T68" fmla="*/ 15 w 58"/>
                  <a:gd name="T69" fmla="*/ 7 h 91"/>
                  <a:gd name="T70" fmla="*/ 25 w 58"/>
                  <a:gd name="T71" fmla="*/ 4 h 91"/>
                  <a:gd name="T72" fmla="*/ 30 w 58"/>
                  <a:gd name="T73" fmla="*/ 4 h 91"/>
                  <a:gd name="T74" fmla="*/ 34 w 58"/>
                  <a:gd name="T75" fmla="*/ 5 h 91"/>
                  <a:gd name="T76" fmla="*/ 38 w 58"/>
                  <a:gd name="T77" fmla="*/ 8 h 91"/>
                  <a:gd name="T78" fmla="*/ 41 w 58"/>
                  <a:gd name="T79" fmla="*/ 14 h 91"/>
                  <a:gd name="T80" fmla="*/ 41 w 58"/>
                  <a:gd name="T81" fmla="*/ 25 h 91"/>
                  <a:gd name="T82" fmla="*/ 37 w 58"/>
                  <a:gd name="T83" fmla="*/ 33 h 91"/>
                  <a:gd name="T84" fmla="*/ 33 w 58"/>
                  <a:gd name="T85" fmla="*/ 38 h 91"/>
                  <a:gd name="T86" fmla="*/ 26 w 58"/>
                  <a:gd name="T87" fmla="*/ 40 h 91"/>
                  <a:gd name="T88" fmla="*/ 18 w 58"/>
                  <a:gd name="T89" fmla="*/ 41 h 91"/>
                  <a:gd name="T90" fmla="*/ 18 w 58"/>
                  <a:gd name="T91" fmla="*/ 44 h 91"/>
                  <a:gd name="T92" fmla="*/ 27 w 58"/>
                  <a:gd name="T93" fmla="*/ 4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 h="91">
                    <a:moveTo>
                      <a:pt x="27" y="44"/>
                    </a:moveTo>
                    <a:lnTo>
                      <a:pt x="34" y="45"/>
                    </a:lnTo>
                    <a:lnTo>
                      <a:pt x="40" y="50"/>
                    </a:lnTo>
                    <a:lnTo>
                      <a:pt x="43" y="56"/>
                    </a:lnTo>
                    <a:lnTo>
                      <a:pt x="44" y="66"/>
                    </a:lnTo>
                    <a:lnTo>
                      <a:pt x="44" y="71"/>
                    </a:lnTo>
                    <a:lnTo>
                      <a:pt x="43" y="76"/>
                    </a:lnTo>
                    <a:lnTo>
                      <a:pt x="41" y="80"/>
                    </a:lnTo>
                    <a:lnTo>
                      <a:pt x="39" y="82"/>
                    </a:lnTo>
                    <a:lnTo>
                      <a:pt x="36" y="85"/>
                    </a:lnTo>
                    <a:lnTo>
                      <a:pt x="33" y="86"/>
                    </a:lnTo>
                    <a:lnTo>
                      <a:pt x="31" y="87"/>
                    </a:lnTo>
                    <a:lnTo>
                      <a:pt x="28" y="87"/>
                    </a:lnTo>
                    <a:lnTo>
                      <a:pt x="22" y="86"/>
                    </a:lnTo>
                    <a:lnTo>
                      <a:pt x="16" y="85"/>
                    </a:lnTo>
                    <a:lnTo>
                      <a:pt x="10" y="82"/>
                    </a:lnTo>
                    <a:lnTo>
                      <a:pt x="6" y="77"/>
                    </a:lnTo>
                    <a:lnTo>
                      <a:pt x="9" y="77"/>
                    </a:lnTo>
                    <a:lnTo>
                      <a:pt x="12" y="75"/>
                    </a:lnTo>
                    <a:lnTo>
                      <a:pt x="14" y="73"/>
                    </a:lnTo>
                    <a:lnTo>
                      <a:pt x="14" y="70"/>
                    </a:lnTo>
                    <a:lnTo>
                      <a:pt x="14" y="67"/>
                    </a:lnTo>
                    <a:lnTo>
                      <a:pt x="12" y="65"/>
                    </a:lnTo>
                    <a:lnTo>
                      <a:pt x="10" y="63"/>
                    </a:lnTo>
                    <a:lnTo>
                      <a:pt x="7" y="63"/>
                    </a:lnTo>
                    <a:lnTo>
                      <a:pt x="4" y="63"/>
                    </a:lnTo>
                    <a:lnTo>
                      <a:pt x="2" y="64"/>
                    </a:lnTo>
                    <a:lnTo>
                      <a:pt x="0" y="67"/>
                    </a:lnTo>
                    <a:lnTo>
                      <a:pt x="0" y="70"/>
                    </a:lnTo>
                    <a:lnTo>
                      <a:pt x="2" y="79"/>
                    </a:lnTo>
                    <a:lnTo>
                      <a:pt x="8" y="85"/>
                    </a:lnTo>
                    <a:lnTo>
                      <a:pt x="17" y="89"/>
                    </a:lnTo>
                    <a:lnTo>
                      <a:pt x="28" y="91"/>
                    </a:lnTo>
                    <a:lnTo>
                      <a:pt x="40" y="89"/>
                    </a:lnTo>
                    <a:lnTo>
                      <a:pt x="50" y="83"/>
                    </a:lnTo>
                    <a:lnTo>
                      <a:pt x="56" y="75"/>
                    </a:lnTo>
                    <a:lnTo>
                      <a:pt x="58" y="66"/>
                    </a:lnTo>
                    <a:lnTo>
                      <a:pt x="56" y="58"/>
                    </a:lnTo>
                    <a:lnTo>
                      <a:pt x="52" y="51"/>
                    </a:lnTo>
                    <a:lnTo>
                      <a:pt x="45" y="45"/>
                    </a:lnTo>
                    <a:lnTo>
                      <a:pt x="36" y="42"/>
                    </a:lnTo>
                    <a:lnTo>
                      <a:pt x="43" y="38"/>
                    </a:lnTo>
                    <a:lnTo>
                      <a:pt x="49" y="33"/>
                    </a:lnTo>
                    <a:lnTo>
                      <a:pt x="53" y="26"/>
                    </a:lnTo>
                    <a:lnTo>
                      <a:pt x="54" y="18"/>
                    </a:lnTo>
                    <a:lnTo>
                      <a:pt x="52" y="11"/>
                    </a:lnTo>
                    <a:lnTo>
                      <a:pt x="46" y="5"/>
                    </a:lnTo>
                    <a:lnTo>
                      <a:pt x="38" y="2"/>
                    </a:lnTo>
                    <a:lnTo>
                      <a:pt x="28" y="0"/>
                    </a:lnTo>
                    <a:lnTo>
                      <a:pt x="23" y="1"/>
                    </a:lnTo>
                    <a:lnTo>
                      <a:pt x="19" y="2"/>
                    </a:lnTo>
                    <a:lnTo>
                      <a:pt x="14" y="3"/>
                    </a:lnTo>
                    <a:lnTo>
                      <a:pt x="11" y="5"/>
                    </a:lnTo>
                    <a:lnTo>
                      <a:pt x="8" y="8"/>
                    </a:lnTo>
                    <a:lnTo>
                      <a:pt x="5" y="11"/>
                    </a:lnTo>
                    <a:lnTo>
                      <a:pt x="4" y="14"/>
                    </a:lnTo>
                    <a:lnTo>
                      <a:pt x="4" y="18"/>
                    </a:lnTo>
                    <a:lnTo>
                      <a:pt x="4" y="21"/>
                    </a:lnTo>
                    <a:lnTo>
                      <a:pt x="6" y="23"/>
                    </a:lnTo>
                    <a:lnTo>
                      <a:pt x="8" y="25"/>
                    </a:lnTo>
                    <a:lnTo>
                      <a:pt x="10" y="25"/>
                    </a:lnTo>
                    <a:lnTo>
                      <a:pt x="13" y="24"/>
                    </a:lnTo>
                    <a:lnTo>
                      <a:pt x="15" y="23"/>
                    </a:lnTo>
                    <a:lnTo>
                      <a:pt x="17" y="21"/>
                    </a:lnTo>
                    <a:lnTo>
                      <a:pt x="17" y="18"/>
                    </a:lnTo>
                    <a:lnTo>
                      <a:pt x="16" y="15"/>
                    </a:lnTo>
                    <a:lnTo>
                      <a:pt x="15" y="13"/>
                    </a:lnTo>
                    <a:lnTo>
                      <a:pt x="12" y="12"/>
                    </a:lnTo>
                    <a:lnTo>
                      <a:pt x="10" y="11"/>
                    </a:lnTo>
                    <a:lnTo>
                      <a:pt x="15" y="7"/>
                    </a:lnTo>
                    <a:lnTo>
                      <a:pt x="20" y="5"/>
                    </a:lnTo>
                    <a:lnTo>
                      <a:pt x="25" y="4"/>
                    </a:lnTo>
                    <a:lnTo>
                      <a:pt x="28" y="4"/>
                    </a:lnTo>
                    <a:lnTo>
                      <a:pt x="30" y="4"/>
                    </a:lnTo>
                    <a:lnTo>
                      <a:pt x="32" y="4"/>
                    </a:lnTo>
                    <a:lnTo>
                      <a:pt x="34" y="5"/>
                    </a:lnTo>
                    <a:lnTo>
                      <a:pt x="36" y="6"/>
                    </a:lnTo>
                    <a:lnTo>
                      <a:pt x="38" y="8"/>
                    </a:lnTo>
                    <a:lnTo>
                      <a:pt x="40" y="10"/>
                    </a:lnTo>
                    <a:lnTo>
                      <a:pt x="41" y="14"/>
                    </a:lnTo>
                    <a:lnTo>
                      <a:pt x="41" y="18"/>
                    </a:lnTo>
                    <a:lnTo>
                      <a:pt x="41" y="25"/>
                    </a:lnTo>
                    <a:lnTo>
                      <a:pt x="39" y="30"/>
                    </a:lnTo>
                    <a:lnTo>
                      <a:pt x="37" y="33"/>
                    </a:lnTo>
                    <a:lnTo>
                      <a:pt x="36" y="35"/>
                    </a:lnTo>
                    <a:lnTo>
                      <a:pt x="33" y="38"/>
                    </a:lnTo>
                    <a:lnTo>
                      <a:pt x="30" y="39"/>
                    </a:lnTo>
                    <a:lnTo>
                      <a:pt x="26" y="40"/>
                    </a:lnTo>
                    <a:lnTo>
                      <a:pt x="21" y="40"/>
                    </a:lnTo>
                    <a:lnTo>
                      <a:pt x="18" y="41"/>
                    </a:lnTo>
                    <a:lnTo>
                      <a:pt x="17" y="42"/>
                    </a:lnTo>
                    <a:lnTo>
                      <a:pt x="18" y="44"/>
                    </a:lnTo>
                    <a:lnTo>
                      <a:pt x="21" y="44"/>
                    </a:lnTo>
                    <a:lnTo>
                      <a:pt x="27" y="4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95" name="Freeform 2092"/>
              <p:cNvSpPr>
                <a:spLocks noChangeAspect="1" noEditPoints="1"/>
              </p:cNvSpPr>
              <p:nvPr/>
            </p:nvSpPr>
            <p:spPr bwMode="auto">
              <a:xfrm>
                <a:off x="1322" y="1507"/>
                <a:ext cx="15" cy="57"/>
              </a:xfrm>
              <a:custGeom>
                <a:avLst/>
                <a:gdLst>
                  <a:gd name="T0" fmla="*/ 15 w 15"/>
                  <a:gd name="T1" fmla="*/ 8 h 57"/>
                  <a:gd name="T2" fmla="*/ 14 w 15"/>
                  <a:gd name="T3" fmla="*/ 5 h 57"/>
                  <a:gd name="T4" fmla="*/ 13 w 15"/>
                  <a:gd name="T5" fmla="*/ 2 h 57"/>
                  <a:gd name="T6" fmla="*/ 10 w 15"/>
                  <a:gd name="T7" fmla="*/ 1 h 57"/>
                  <a:gd name="T8" fmla="*/ 8 w 15"/>
                  <a:gd name="T9" fmla="*/ 0 h 57"/>
                  <a:gd name="T10" fmla="*/ 5 w 15"/>
                  <a:gd name="T11" fmla="*/ 1 h 57"/>
                  <a:gd name="T12" fmla="*/ 2 w 15"/>
                  <a:gd name="T13" fmla="*/ 2 h 57"/>
                  <a:gd name="T14" fmla="*/ 1 w 15"/>
                  <a:gd name="T15" fmla="*/ 5 h 57"/>
                  <a:gd name="T16" fmla="*/ 0 w 15"/>
                  <a:gd name="T17" fmla="*/ 7 h 57"/>
                  <a:gd name="T18" fmla="*/ 1 w 15"/>
                  <a:gd name="T19" fmla="*/ 10 h 57"/>
                  <a:gd name="T20" fmla="*/ 2 w 15"/>
                  <a:gd name="T21" fmla="*/ 13 h 57"/>
                  <a:gd name="T22" fmla="*/ 5 w 15"/>
                  <a:gd name="T23" fmla="*/ 14 h 57"/>
                  <a:gd name="T24" fmla="*/ 7 w 15"/>
                  <a:gd name="T25" fmla="*/ 15 h 57"/>
                  <a:gd name="T26" fmla="*/ 11 w 15"/>
                  <a:gd name="T27" fmla="*/ 14 h 57"/>
                  <a:gd name="T28" fmla="*/ 13 w 15"/>
                  <a:gd name="T29" fmla="*/ 13 h 57"/>
                  <a:gd name="T30" fmla="*/ 14 w 15"/>
                  <a:gd name="T31" fmla="*/ 10 h 57"/>
                  <a:gd name="T32" fmla="*/ 15 w 15"/>
                  <a:gd name="T33" fmla="*/ 8 h 57"/>
                  <a:gd name="T34" fmla="*/ 15 w 15"/>
                  <a:gd name="T35" fmla="*/ 50 h 57"/>
                  <a:gd name="T36" fmla="*/ 14 w 15"/>
                  <a:gd name="T37" fmla="*/ 47 h 57"/>
                  <a:gd name="T38" fmla="*/ 13 w 15"/>
                  <a:gd name="T39" fmla="*/ 45 h 57"/>
                  <a:gd name="T40" fmla="*/ 10 w 15"/>
                  <a:gd name="T41" fmla="*/ 43 h 57"/>
                  <a:gd name="T42" fmla="*/ 8 w 15"/>
                  <a:gd name="T43" fmla="*/ 42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8" y="0"/>
                    </a:lnTo>
                    <a:lnTo>
                      <a:pt x="5" y="1"/>
                    </a:lnTo>
                    <a:lnTo>
                      <a:pt x="2" y="2"/>
                    </a:lnTo>
                    <a:lnTo>
                      <a:pt x="1" y="5"/>
                    </a:lnTo>
                    <a:lnTo>
                      <a:pt x="0" y="7"/>
                    </a:lnTo>
                    <a:lnTo>
                      <a:pt x="1" y="10"/>
                    </a:lnTo>
                    <a:lnTo>
                      <a:pt x="2" y="13"/>
                    </a:lnTo>
                    <a:lnTo>
                      <a:pt x="5" y="14"/>
                    </a:lnTo>
                    <a:lnTo>
                      <a:pt x="7" y="15"/>
                    </a:lnTo>
                    <a:lnTo>
                      <a:pt x="11" y="14"/>
                    </a:lnTo>
                    <a:lnTo>
                      <a:pt x="13" y="13"/>
                    </a:lnTo>
                    <a:lnTo>
                      <a:pt x="14" y="10"/>
                    </a:lnTo>
                    <a:lnTo>
                      <a:pt x="15" y="8"/>
                    </a:lnTo>
                    <a:close/>
                    <a:moveTo>
                      <a:pt x="15" y="50"/>
                    </a:moveTo>
                    <a:lnTo>
                      <a:pt x="14" y="47"/>
                    </a:lnTo>
                    <a:lnTo>
                      <a:pt x="13" y="45"/>
                    </a:lnTo>
                    <a:lnTo>
                      <a:pt x="10" y="43"/>
                    </a:lnTo>
                    <a:lnTo>
                      <a:pt x="8" y="42"/>
                    </a:lnTo>
                    <a:lnTo>
                      <a:pt x="5" y="43"/>
                    </a:lnTo>
                    <a:lnTo>
                      <a:pt x="2" y="45"/>
                    </a:lnTo>
                    <a:lnTo>
                      <a:pt x="1" y="47"/>
                    </a:lnTo>
                    <a:lnTo>
                      <a:pt x="0" y="50"/>
                    </a:lnTo>
                    <a:lnTo>
                      <a:pt x="1" y="53"/>
                    </a:lnTo>
                    <a:lnTo>
                      <a:pt x="2" y="55"/>
                    </a:lnTo>
                    <a:lnTo>
                      <a:pt x="5" y="57"/>
                    </a:lnTo>
                    <a:lnTo>
                      <a:pt x="7" y="57"/>
                    </a:lnTo>
                    <a:lnTo>
                      <a:pt x="11"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96" name="Freeform 2093"/>
              <p:cNvSpPr>
                <a:spLocks noChangeAspect="1" noEditPoints="1"/>
              </p:cNvSpPr>
              <p:nvPr/>
            </p:nvSpPr>
            <p:spPr bwMode="auto">
              <a:xfrm>
                <a:off x="1688" y="1449"/>
                <a:ext cx="39" cy="115"/>
              </a:xfrm>
              <a:custGeom>
                <a:avLst/>
                <a:gdLst>
                  <a:gd name="T0" fmla="*/ 29 w 39"/>
                  <a:gd name="T1" fmla="*/ 41 h 115"/>
                  <a:gd name="T2" fmla="*/ 0 w 39"/>
                  <a:gd name="T3" fmla="*/ 42 h 115"/>
                  <a:gd name="T4" fmla="*/ 0 w 39"/>
                  <a:gd name="T5" fmla="*/ 50 h 115"/>
                  <a:gd name="T6" fmla="*/ 6 w 39"/>
                  <a:gd name="T7" fmla="*/ 50 h 115"/>
                  <a:gd name="T8" fmla="*/ 9 w 39"/>
                  <a:gd name="T9" fmla="*/ 51 h 115"/>
                  <a:gd name="T10" fmla="*/ 11 w 39"/>
                  <a:gd name="T11" fmla="*/ 53 h 115"/>
                  <a:gd name="T12" fmla="*/ 11 w 39"/>
                  <a:gd name="T13" fmla="*/ 56 h 115"/>
                  <a:gd name="T14" fmla="*/ 11 w 39"/>
                  <a:gd name="T15" fmla="*/ 107 h 115"/>
                  <a:gd name="T16" fmla="*/ 0 w 39"/>
                  <a:gd name="T17" fmla="*/ 107 h 115"/>
                  <a:gd name="T18" fmla="*/ 0 w 39"/>
                  <a:gd name="T19" fmla="*/ 115 h 115"/>
                  <a:gd name="T20" fmla="*/ 9 w 39"/>
                  <a:gd name="T21" fmla="*/ 115 h 115"/>
                  <a:gd name="T22" fmla="*/ 20 w 39"/>
                  <a:gd name="T23" fmla="*/ 115 h 115"/>
                  <a:gd name="T24" fmla="*/ 29 w 39"/>
                  <a:gd name="T25" fmla="*/ 115 h 115"/>
                  <a:gd name="T26" fmla="*/ 39 w 39"/>
                  <a:gd name="T27" fmla="*/ 115 h 115"/>
                  <a:gd name="T28" fmla="*/ 39 w 39"/>
                  <a:gd name="T29" fmla="*/ 107 h 115"/>
                  <a:gd name="T30" fmla="*/ 29 w 39"/>
                  <a:gd name="T31" fmla="*/ 107 h 115"/>
                  <a:gd name="T32" fmla="*/ 29 w 39"/>
                  <a:gd name="T33" fmla="*/ 41 h 115"/>
                  <a:gd name="T34" fmla="*/ 30 w 39"/>
                  <a:gd name="T35" fmla="*/ 13 h 115"/>
                  <a:gd name="T36" fmla="*/ 29 w 39"/>
                  <a:gd name="T37" fmla="*/ 8 h 115"/>
                  <a:gd name="T38" fmla="*/ 27 w 39"/>
                  <a:gd name="T39" fmla="*/ 4 h 115"/>
                  <a:gd name="T40" fmla="*/ 23 w 39"/>
                  <a:gd name="T41" fmla="*/ 1 h 115"/>
                  <a:gd name="T42" fmla="*/ 18 w 39"/>
                  <a:gd name="T43" fmla="*/ 0 h 115"/>
                  <a:gd name="T44" fmla="*/ 12 w 39"/>
                  <a:gd name="T45" fmla="*/ 1 h 115"/>
                  <a:gd name="T46" fmla="*/ 8 w 39"/>
                  <a:gd name="T47" fmla="*/ 4 h 115"/>
                  <a:gd name="T48" fmla="*/ 6 w 39"/>
                  <a:gd name="T49" fmla="*/ 8 h 115"/>
                  <a:gd name="T50" fmla="*/ 5 w 39"/>
                  <a:gd name="T51" fmla="*/ 13 h 115"/>
                  <a:gd name="T52" fmla="*/ 6 w 39"/>
                  <a:gd name="T53" fmla="*/ 18 h 115"/>
                  <a:gd name="T54" fmla="*/ 8 w 39"/>
                  <a:gd name="T55" fmla="*/ 22 h 115"/>
                  <a:gd name="T56" fmla="*/ 12 w 39"/>
                  <a:gd name="T57" fmla="*/ 25 h 115"/>
                  <a:gd name="T58" fmla="*/ 18 w 39"/>
                  <a:gd name="T59" fmla="*/ 26 h 115"/>
                  <a:gd name="T60" fmla="*/ 23 w 39"/>
                  <a:gd name="T61" fmla="*/ 25 h 115"/>
                  <a:gd name="T62" fmla="*/ 27 w 39"/>
                  <a:gd name="T63" fmla="*/ 22 h 115"/>
                  <a:gd name="T64" fmla="*/ 29 w 39"/>
                  <a:gd name="T65" fmla="*/ 18 h 115"/>
                  <a:gd name="T66" fmla="*/ 30 w 39"/>
                  <a:gd name="T67" fmla="*/ 1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115">
                    <a:moveTo>
                      <a:pt x="29" y="41"/>
                    </a:moveTo>
                    <a:lnTo>
                      <a:pt x="0" y="42"/>
                    </a:lnTo>
                    <a:lnTo>
                      <a:pt x="0" y="50"/>
                    </a:lnTo>
                    <a:lnTo>
                      <a:pt x="6" y="50"/>
                    </a:lnTo>
                    <a:lnTo>
                      <a:pt x="9" y="51"/>
                    </a:lnTo>
                    <a:lnTo>
                      <a:pt x="11" y="53"/>
                    </a:lnTo>
                    <a:lnTo>
                      <a:pt x="11" y="56"/>
                    </a:lnTo>
                    <a:lnTo>
                      <a:pt x="11" y="107"/>
                    </a:lnTo>
                    <a:lnTo>
                      <a:pt x="0" y="107"/>
                    </a:lnTo>
                    <a:lnTo>
                      <a:pt x="0" y="115"/>
                    </a:lnTo>
                    <a:lnTo>
                      <a:pt x="9" y="115"/>
                    </a:lnTo>
                    <a:lnTo>
                      <a:pt x="20" y="115"/>
                    </a:lnTo>
                    <a:lnTo>
                      <a:pt x="29" y="115"/>
                    </a:lnTo>
                    <a:lnTo>
                      <a:pt x="39" y="115"/>
                    </a:lnTo>
                    <a:lnTo>
                      <a:pt x="39" y="107"/>
                    </a:lnTo>
                    <a:lnTo>
                      <a:pt x="29" y="107"/>
                    </a:lnTo>
                    <a:lnTo>
                      <a:pt x="29" y="41"/>
                    </a:lnTo>
                    <a:close/>
                    <a:moveTo>
                      <a:pt x="30" y="13"/>
                    </a:moveTo>
                    <a:lnTo>
                      <a:pt x="29" y="8"/>
                    </a:lnTo>
                    <a:lnTo>
                      <a:pt x="27" y="4"/>
                    </a:lnTo>
                    <a:lnTo>
                      <a:pt x="23" y="1"/>
                    </a:lnTo>
                    <a:lnTo>
                      <a:pt x="18" y="0"/>
                    </a:lnTo>
                    <a:lnTo>
                      <a:pt x="12" y="1"/>
                    </a:lnTo>
                    <a:lnTo>
                      <a:pt x="8" y="4"/>
                    </a:lnTo>
                    <a:lnTo>
                      <a:pt x="6" y="8"/>
                    </a:lnTo>
                    <a:lnTo>
                      <a:pt x="5" y="13"/>
                    </a:lnTo>
                    <a:lnTo>
                      <a:pt x="6" y="18"/>
                    </a:lnTo>
                    <a:lnTo>
                      <a:pt x="8" y="22"/>
                    </a:lnTo>
                    <a:lnTo>
                      <a:pt x="12" y="25"/>
                    </a:lnTo>
                    <a:lnTo>
                      <a:pt x="18" y="26"/>
                    </a:lnTo>
                    <a:lnTo>
                      <a:pt x="23" y="25"/>
                    </a:lnTo>
                    <a:lnTo>
                      <a:pt x="27" y="22"/>
                    </a:lnTo>
                    <a:lnTo>
                      <a:pt x="29" y="18"/>
                    </a:lnTo>
                    <a:lnTo>
                      <a:pt x="30" y="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97" name="Freeform 2094"/>
              <p:cNvSpPr>
                <a:spLocks noChangeAspect="1"/>
              </p:cNvSpPr>
              <p:nvPr/>
            </p:nvSpPr>
            <p:spPr bwMode="auto">
              <a:xfrm>
                <a:off x="1739" y="1448"/>
                <a:ext cx="66" cy="116"/>
              </a:xfrm>
              <a:custGeom>
                <a:avLst/>
                <a:gdLst>
                  <a:gd name="T0" fmla="*/ 13 w 66"/>
                  <a:gd name="T1" fmla="*/ 43 h 116"/>
                  <a:gd name="T2" fmla="*/ 0 w 66"/>
                  <a:gd name="T3" fmla="*/ 43 h 116"/>
                  <a:gd name="T4" fmla="*/ 0 w 66"/>
                  <a:gd name="T5" fmla="*/ 51 h 116"/>
                  <a:gd name="T6" fmla="*/ 13 w 66"/>
                  <a:gd name="T7" fmla="*/ 51 h 116"/>
                  <a:gd name="T8" fmla="*/ 13 w 66"/>
                  <a:gd name="T9" fmla="*/ 108 h 116"/>
                  <a:gd name="T10" fmla="*/ 1 w 66"/>
                  <a:gd name="T11" fmla="*/ 108 h 116"/>
                  <a:gd name="T12" fmla="*/ 1 w 66"/>
                  <a:gd name="T13" fmla="*/ 116 h 116"/>
                  <a:gd name="T14" fmla="*/ 11 w 66"/>
                  <a:gd name="T15" fmla="*/ 116 h 116"/>
                  <a:gd name="T16" fmla="*/ 22 w 66"/>
                  <a:gd name="T17" fmla="*/ 116 h 116"/>
                  <a:gd name="T18" fmla="*/ 28 w 66"/>
                  <a:gd name="T19" fmla="*/ 116 h 116"/>
                  <a:gd name="T20" fmla="*/ 34 w 66"/>
                  <a:gd name="T21" fmla="*/ 116 h 116"/>
                  <a:gd name="T22" fmla="*/ 40 w 66"/>
                  <a:gd name="T23" fmla="*/ 116 h 116"/>
                  <a:gd name="T24" fmla="*/ 45 w 66"/>
                  <a:gd name="T25" fmla="*/ 116 h 116"/>
                  <a:gd name="T26" fmla="*/ 45 w 66"/>
                  <a:gd name="T27" fmla="*/ 108 h 116"/>
                  <a:gd name="T28" fmla="*/ 31 w 66"/>
                  <a:gd name="T29" fmla="*/ 108 h 116"/>
                  <a:gd name="T30" fmla="*/ 31 w 66"/>
                  <a:gd name="T31" fmla="*/ 51 h 116"/>
                  <a:gd name="T32" fmla="*/ 50 w 66"/>
                  <a:gd name="T33" fmla="*/ 51 h 116"/>
                  <a:gd name="T34" fmla="*/ 50 w 66"/>
                  <a:gd name="T35" fmla="*/ 43 h 116"/>
                  <a:gd name="T36" fmla="*/ 30 w 66"/>
                  <a:gd name="T37" fmla="*/ 43 h 116"/>
                  <a:gd name="T38" fmla="*/ 30 w 66"/>
                  <a:gd name="T39" fmla="*/ 26 h 116"/>
                  <a:gd name="T40" fmla="*/ 30 w 66"/>
                  <a:gd name="T41" fmla="*/ 20 h 116"/>
                  <a:gd name="T42" fmla="*/ 32 w 66"/>
                  <a:gd name="T43" fmla="*/ 15 h 116"/>
                  <a:gd name="T44" fmla="*/ 34 w 66"/>
                  <a:gd name="T45" fmla="*/ 12 h 116"/>
                  <a:gd name="T46" fmla="*/ 37 w 66"/>
                  <a:gd name="T47" fmla="*/ 10 h 116"/>
                  <a:gd name="T48" fmla="*/ 39 w 66"/>
                  <a:gd name="T49" fmla="*/ 8 h 116"/>
                  <a:gd name="T50" fmla="*/ 42 w 66"/>
                  <a:gd name="T51" fmla="*/ 7 h 116"/>
                  <a:gd name="T52" fmla="*/ 45 w 66"/>
                  <a:gd name="T53" fmla="*/ 7 h 116"/>
                  <a:gd name="T54" fmla="*/ 46 w 66"/>
                  <a:gd name="T55" fmla="*/ 6 h 116"/>
                  <a:gd name="T56" fmla="*/ 49 w 66"/>
                  <a:gd name="T57" fmla="*/ 7 h 116"/>
                  <a:gd name="T58" fmla="*/ 46 w 66"/>
                  <a:gd name="T59" fmla="*/ 10 h 116"/>
                  <a:gd name="T60" fmla="*/ 45 w 66"/>
                  <a:gd name="T61" fmla="*/ 15 h 116"/>
                  <a:gd name="T62" fmla="*/ 46 w 66"/>
                  <a:gd name="T63" fmla="*/ 19 h 116"/>
                  <a:gd name="T64" fmla="*/ 49 w 66"/>
                  <a:gd name="T65" fmla="*/ 23 h 116"/>
                  <a:gd name="T66" fmla="*/ 52 w 66"/>
                  <a:gd name="T67" fmla="*/ 25 h 116"/>
                  <a:gd name="T68" fmla="*/ 56 w 66"/>
                  <a:gd name="T69" fmla="*/ 25 h 116"/>
                  <a:gd name="T70" fmla="*/ 59 w 66"/>
                  <a:gd name="T71" fmla="*/ 24 h 116"/>
                  <a:gd name="T72" fmla="*/ 62 w 66"/>
                  <a:gd name="T73" fmla="*/ 23 h 116"/>
                  <a:gd name="T74" fmla="*/ 65 w 66"/>
                  <a:gd name="T75" fmla="*/ 19 h 116"/>
                  <a:gd name="T76" fmla="*/ 66 w 66"/>
                  <a:gd name="T77" fmla="*/ 15 h 116"/>
                  <a:gd name="T78" fmla="*/ 65 w 66"/>
                  <a:gd name="T79" fmla="*/ 10 h 116"/>
                  <a:gd name="T80" fmla="*/ 61 w 66"/>
                  <a:gd name="T81" fmla="*/ 5 h 116"/>
                  <a:gd name="T82" fmla="*/ 55 w 66"/>
                  <a:gd name="T83" fmla="*/ 2 h 116"/>
                  <a:gd name="T84" fmla="*/ 47 w 66"/>
                  <a:gd name="T85" fmla="*/ 0 h 116"/>
                  <a:gd name="T86" fmla="*/ 35 w 66"/>
                  <a:gd name="T87" fmla="*/ 2 h 116"/>
                  <a:gd name="T88" fmla="*/ 24 w 66"/>
                  <a:gd name="T89" fmla="*/ 6 h 116"/>
                  <a:gd name="T90" fmla="*/ 16 w 66"/>
                  <a:gd name="T91" fmla="*/ 14 h 116"/>
                  <a:gd name="T92" fmla="*/ 13 w 66"/>
                  <a:gd name="T93" fmla="*/ 26 h 116"/>
                  <a:gd name="T94" fmla="*/ 13 w 66"/>
                  <a:gd name="T95" fmla="*/ 4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16">
                    <a:moveTo>
                      <a:pt x="13" y="43"/>
                    </a:moveTo>
                    <a:lnTo>
                      <a:pt x="0" y="43"/>
                    </a:lnTo>
                    <a:lnTo>
                      <a:pt x="0" y="51"/>
                    </a:lnTo>
                    <a:lnTo>
                      <a:pt x="13" y="51"/>
                    </a:lnTo>
                    <a:lnTo>
                      <a:pt x="13" y="108"/>
                    </a:lnTo>
                    <a:lnTo>
                      <a:pt x="1" y="108"/>
                    </a:lnTo>
                    <a:lnTo>
                      <a:pt x="1" y="116"/>
                    </a:lnTo>
                    <a:lnTo>
                      <a:pt x="11" y="116"/>
                    </a:lnTo>
                    <a:lnTo>
                      <a:pt x="22" y="116"/>
                    </a:lnTo>
                    <a:lnTo>
                      <a:pt x="28" y="116"/>
                    </a:lnTo>
                    <a:lnTo>
                      <a:pt x="34" y="116"/>
                    </a:lnTo>
                    <a:lnTo>
                      <a:pt x="40" y="116"/>
                    </a:lnTo>
                    <a:lnTo>
                      <a:pt x="45" y="116"/>
                    </a:lnTo>
                    <a:lnTo>
                      <a:pt x="45" y="108"/>
                    </a:lnTo>
                    <a:lnTo>
                      <a:pt x="31" y="108"/>
                    </a:lnTo>
                    <a:lnTo>
                      <a:pt x="31" y="51"/>
                    </a:lnTo>
                    <a:lnTo>
                      <a:pt x="50" y="51"/>
                    </a:lnTo>
                    <a:lnTo>
                      <a:pt x="50" y="43"/>
                    </a:lnTo>
                    <a:lnTo>
                      <a:pt x="30" y="43"/>
                    </a:lnTo>
                    <a:lnTo>
                      <a:pt x="30" y="26"/>
                    </a:lnTo>
                    <a:lnTo>
                      <a:pt x="30" y="20"/>
                    </a:lnTo>
                    <a:lnTo>
                      <a:pt x="32" y="15"/>
                    </a:lnTo>
                    <a:lnTo>
                      <a:pt x="34" y="12"/>
                    </a:lnTo>
                    <a:lnTo>
                      <a:pt x="37" y="10"/>
                    </a:lnTo>
                    <a:lnTo>
                      <a:pt x="39" y="8"/>
                    </a:lnTo>
                    <a:lnTo>
                      <a:pt x="42" y="7"/>
                    </a:lnTo>
                    <a:lnTo>
                      <a:pt x="45" y="7"/>
                    </a:lnTo>
                    <a:lnTo>
                      <a:pt x="46" y="6"/>
                    </a:lnTo>
                    <a:lnTo>
                      <a:pt x="49" y="7"/>
                    </a:lnTo>
                    <a:lnTo>
                      <a:pt x="46" y="10"/>
                    </a:lnTo>
                    <a:lnTo>
                      <a:pt x="45" y="15"/>
                    </a:lnTo>
                    <a:lnTo>
                      <a:pt x="46" y="19"/>
                    </a:lnTo>
                    <a:lnTo>
                      <a:pt x="49" y="23"/>
                    </a:lnTo>
                    <a:lnTo>
                      <a:pt x="52" y="25"/>
                    </a:lnTo>
                    <a:lnTo>
                      <a:pt x="56" y="25"/>
                    </a:lnTo>
                    <a:lnTo>
                      <a:pt x="59" y="24"/>
                    </a:lnTo>
                    <a:lnTo>
                      <a:pt x="62" y="23"/>
                    </a:lnTo>
                    <a:lnTo>
                      <a:pt x="65" y="19"/>
                    </a:lnTo>
                    <a:lnTo>
                      <a:pt x="66" y="15"/>
                    </a:lnTo>
                    <a:lnTo>
                      <a:pt x="65" y="10"/>
                    </a:lnTo>
                    <a:lnTo>
                      <a:pt x="61" y="5"/>
                    </a:lnTo>
                    <a:lnTo>
                      <a:pt x="55" y="2"/>
                    </a:lnTo>
                    <a:lnTo>
                      <a:pt x="47" y="0"/>
                    </a:lnTo>
                    <a:lnTo>
                      <a:pt x="35" y="2"/>
                    </a:lnTo>
                    <a:lnTo>
                      <a:pt x="24" y="6"/>
                    </a:lnTo>
                    <a:lnTo>
                      <a:pt x="16" y="14"/>
                    </a:lnTo>
                    <a:lnTo>
                      <a:pt x="13" y="26"/>
                    </a:lnTo>
                    <a:lnTo>
                      <a:pt x="1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98" name="Freeform 2095"/>
              <p:cNvSpPr>
                <a:spLocks noChangeAspect="1"/>
              </p:cNvSpPr>
              <p:nvPr/>
            </p:nvSpPr>
            <p:spPr bwMode="auto">
              <a:xfrm>
                <a:off x="1868" y="1450"/>
                <a:ext cx="80" cy="114"/>
              </a:xfrm>
              <a:custGeom>
                <a:avLst/>
                <a:gdLst>
                  <a:gd name="T0" fmla="*/ 13 w 80"/>
                  <a:gd name="T1" fmla="*/ 106 h 114"/>
                  <a:gd name="T2" fmla="*/ 7 w 80"/>
                  <a:gd name="T3" fmla="*/ 109 h 114"/>
                  <a:gd name="T4" fmla="*/ 0 w 80"/>
                  <a:gd name="T5" fmla="*/ 114 h 114"/>
                  <a:gd name="T6" fmla="*/ 18 w 80"/>
                  <a:gd name="T7" fmla="*/ 114 h 114"/>
                  <a:gd name="T8" fmla="*/ 37 w 80"/>
                  <a:gd name="T9" fmla="*/ 114 h 114"/>
                  <a:gd name="T10" fmla="*/ 30 w 80"/>
                  <a:gd name="T11" fmla="*/ 109 h 114"/>
                  <a:gd name="T12" fmla="*/ 24 w 80"/>
                  <a:gd name="T13" fmla="*/ 106 h 114"/>
                  <a:gd name="T14" fmla="*/ 24 w 80"/>
                  <a:gd name="T15" fmla="*/ 85 h 114"/>
                  <a:gd name="T16" fmla="*/ 43 w 80"/>
                  <a:gd name="T17" fmla="*/ 87 h 114"/>
                  <a:gd name="T18" fmla="*/ 53 w 80"/>
                  <a:gd name="T19" fmla="*/ 102 h 114"/>
                  <a:gd name="T20" fmla="*/ 53 w 80"/>
                  <a:gd name="T21" fmla="*/ 107 h 114"/>
                  <a:gd name="T22" fmla="*/ 50 w 80"/>
                  <a:gd name="T23" fmla="*/ 109 h 114"/>
                  <a:gd name="T24" fmla="*/ 48 w 80"/>
                  <a:gd name="T25" fmla="*/ 114 h 114"/>
                  <a:gd name="T26" fmla="*/ 57 w 80"/>
                  <a:gd name="T27" fmla="*/ 114 h 114"/>
                  <a:gd name="T28" fmla="*/ 66 w 80"/>
                  <a:gd name="T29" fmla="*/ 114 h 114"/>
                  <a:gd name="T30" fmla="*/ 80 w 80"/>
                  <a:gd name="T31" fmla="*/ 109 h 114"/>
                  <a:gd name="T32" fmla="*/ 72 w 80"/>
                  <a:gd name="T33" fmla="*/ 108 h 114"/>
                  <a:gd name="T34" fmla="*/ 64 w 80"/>
                  <a:gd name="T35" fmla="*/ 100 h 114"/>
                  <a:gd name="T36" fmla="*/ 43 w 80"/>
                  <a:gd name="T37" fmla="*/ 70 h 114"/>
                  <a:gd name="T38" fmla="*/ 43 w 80"/>
                  <a:gd name="T39" fmla="*/ 68 h 114"/>
                  <a:gd name="T40" fmla="*/ 46 w 80"/>
                  <a:gd name="T41" fmla="*/ 65 h 114"/>
                  <a:gd name="T42" fmla="*/ 51 w 80"/>
                  <a:gd name="T43" fmla="*/ 61 h 114"/>
                  <a:gd name="T44" fmla="*/ 55 w 80"/>
                  <a:gd name="T45" fmla="*/ 58 h 114"/>
                  <a:gd name="T46" fmla="*/ 63 w 80"/>
                  <a:gd name="T47" fmla="*/ 52 h 114"/>
                  <a:gd name="T48" fmla="*/ 73 w 80"/>
                  <a:gd name="T49" fmla="*/ 48 h 114"/>
                  <a:gd name="T50" fmla="*/ 76 w 80"/>
                  <a:gd name="T51" fmla="*/ 43 h 114"/>
                  <a:gd name="T52" fmla="*/ 65 w 80"/>
                  <a:gd name="T53" fmla="*/ 43 h 114"/>
                  <a:gd name="T54" fmla="*/ 54 w 80"/>
                  <a:gd name="T55" fmla="*/ 43 h 114"/>
                  <a:gd name="T56" fmla="*/ 46 w 80"/>
                  <a:gd name="T57" fmla="*/ 43 h 114"/>
                  <a:gd name="T58" fmla="*/ 50 w 80"/>
                  <a:gd name="T59" fmla="*/ 49 h 114"/>
                  <a:gd name="T60" fmla="*/ 50 w 80"/>
                  <a:gd name="T61" fmla="*/ 56 h 114"/>
                  <a:gd name="T62" fmla="*/ 24 w 80"/>
                  <a:gd name="T63" fmla="*/ 79 h 114"/>
                  <a:gd name="T64" fmla="*/ 0 w 80"/>
                  <a:gd name="T65" fmla="*/ 1 h 114"/>
                  <a:gd name="T66" fmla="*/ 4 w 80"/>
                  <a:gd name="T67" fmla="*/ 6 h 114"/>
                  <a:gd name="T68" fmla="*/ 10 w 80"/>
                  <a:gd name="T69" fmla="*/ 7 h 114"/>
                  <a:gd name="T70" fmla="*/ 12 w 80"/>
                  <a:gd name="T71" fmla="*/ 9 h 114"/>
                  <a:gd name="T72" fmla="*/ 13 w 80"/>
                  <a:gd name="T73" fmla="*/ 13 h 114"/>
                  <a:gd name="T74" fmla="*/ 13 w 80"/>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114">
                    <a:moveTo>
                      <a:pt x="13" y="102"/>
                    </a:moveTo>
                    <a:lnTo>
                      <a:pt x="13" y="106"/>
                    </a:lnTo>
                    <a:lnTo>
                      <a:pt x="11" y="108"/>
                    </a:lnTo>
                    <a:lnTo>
                      <a:pt x="7" y="109"/>
                    </a:lnTo>
                    <a:lnTo>
                      <a:pt x="0" y="109"/>
                    </a:lnTo>
                    <a:lnTo>
                      <a:pt x="0" y="114"/>
                    </a:lnTo>
                    <a:lnTo>
                      <a:pt x="10" y="114"/>
                    </a:lnTo>
                    <a:lnTo>
                      <a:pt x="18" y="114"/>
                    </a:lnTo>
                    <a:lnTo>
                      <a:pt x="27" y="114"/>
                    </a:lnTo>
                    <a:lnTo>
                      <a:pt x="37" y="114"/>
                    </a:lnTo>
                    <a:lnTo>
                      <a:pt x="37" y="109"/>
                    </a:lnTo>
                    <a:lnTo>
                      <a:pt x="30" y="109"/>
                    </a:lnTo>
                    <a:lnTo>
                      <a:pt x="26" y="108"/>
                    </a:lnTo>
                    <a:lnTo>
                      <a:pt x="24" y="106"/>
                    </a:lnTo>
                    <a:lnTo>
                      <a:pt x="24" y="102"/>
                    </a:lnTo>
                    <a:lnTo>
                      <a:pt x="24" y="85"/>
                    </a:lnTo>
                    <a:lnTo>
                      <a:pt x="34" y="76"/>
                    </a:lnTo>
                    <a:lnTo>
                      <a:pt x="43" y="87"/>
                    </a:lnTo>
                    <a:lnTo>
                      <a:pt x="49" y="96"/>
                    </a:lnTo>
                    <a:lnTo>
                      <a:pt x="53" y="102"/>
                    </a:lnTo>
                    <a:lnTo>
                      <a:pt x="54" y="105"/>
                    </a:lnTo>
                    <a:lnTo>
                      <a:pt x="53" y="107"/>
                    </a:lnTo>
                    <a:lnTo>
                      <a:pt x="52" y="108"/>
                    </a:lnTo>
                    <a:lnTo>
                      <a:pt x="50" y="109"/>
                    </a:lnTo>
                    <a:lnTo>
                      <a:pt x="48" y="109"/>
                    </a:lnTo>
                    <a:lnTo>
                      <a:pt x="48" y="114"/>
                    </a:lnTo>
                    <a:lnTo>
                      <a:pt x="52" y="114"/>
                    </a:lnTo>
                    <a:lnTo>
                      <a:pt x="57" y="114"/>
                    </a:lnTo>
                    <a:lnTo>
                      <a:pt x="62" y="114"/>
                    </a:lnTo>
                    <a:lnTo>
                      <a:pt x="66" y="114"/>
                    </a:lnTo>
                    <a:lnTo>
                      <a:pt x="80" y="114"/>
                    </a:lnTo>
                    <a:lnTo>
                      <a:pt x="80" y="109"/>
                    </a:lnTo>
                    <a:lnTo>
                      <a:pt x="76" y="109"/>
                    </a:lnTo>
                    <a:lnTo>
                      <a:pt x="72" y="108"/>
                    </a:lnTo>
                    <a:lnTo>
                      <a:pt x="68" y="105"/>
                    </a:lnTo>
                    <a:lnTo>
                      <a:pt x="64" y="100"/>
                    </a:lnTo>
                    <a:lnTo>
                      <a:pt x="43" y="71"/>
                    </a:lnTo>
                    <a:lnTo>
                      <a:pt x="43" y="70"/>
                    </a:lnTo>
                    <a:lnTo>
                      <a:pt x="42" y="69"/>
                    </a:lnTo>
                    <a:lnTo>
                      <a:pt x="43" y="68"/>
                    </a:lnTo>
                    <a:lnTo>
                      <a:pt x="44" y="67"/>
                    </a:lnTo>
                    <a:lnTo>
                      <a:pt x="46" y="65"/>
                    </a:lnTo>
                    <a:lnTo>
                      <a:pt x="48" y="63"/>
                    </a:lnTo>
                    <a:lnTo>
                      <a:pt x="51" y="61"/>
                    </a:lnTo>
                    <a:lnTo>
                      <a:pt x="53" y="59"/>
                    </a:lnTo>
                    <a:lnTo>
                      <a:pt x="55" y="58"/>
                    </a:lnTo>
                    <a:lnTo>
                      <a:pt x="56" y="57"/>
                    </a:lnTo>
                    <a:lnTo>
                      <a:pt x="63" y="52"/>
                    </a:lnTo>
                    <a:lnTo>
                      <a:pt x="69" y="49"/>
                    </a:lnTo>
                    <a:lnTo>
                      <a:pt x="73" y="48"/>
                    </a:lnTo>
                    <a:lnTo>
                      <a:pt x="76" y="48"/>
                    </a:lnTo>
                    <a:lnTo>
                      <a:pt x="76" y="43"/>
                    </a:lnTo>
                    <a:lnTo>
                      <a:pt x="71" y="43"/>
                    </a:lnTo>
                    <a:lnTo>
                      <a:pt x="65" y="43"/>
                    </a:lnTo>
                    <a:lnTo>
                      <a:pt x="60" y="43"/>
                    </a:lnTo>
                    <a:lnTo>
                      <a:pt x="54" y="43"/>
                    </a:lnTo>
                    <a:lnTo>
                      <a:pt x="49" y="43"/>
                    </a:lnTo>
                    <a:lnTo>
                      <a:pt x="46" y="43"/>
                    </a:lnTo>
                    <a:lnTo>
                      <a:pt x="46" y="48"/>
                    </a:lnTo>
                    <a:lnTo>
                      <a:pt x="50" y="49"/>
                    </a:lnTo>
                    <a:lnTo>
                      <a:pt x="51" y="52"/>
                    </a:lnTo>
                    <a:lnTo>
                      <a:pt x="50" y="56"/>
                    </a:lnTo>
                    <a:lnTo>
                      <a:pt x="47" y="59"/>
                    </a:lnTo>
                    <a:lnTo>
                      <a:pt x="24" y="79"/>
                    </a:lnTo>
                    <a:lnTo>
                      <a:pt x="24" y="0"/>
                    </a:lnTo>
                    <a:lnTo>
                      <a:pt x="0" y="1"/>
                    </a:lnTo>
                    <a:lnTo>
                      <a:pt x="0" y="6"/>
                    </a:lnTo>
                    <a:lnTo>
                      <a:pt x="4" y="6"/>
                    </a:lnTo>
                    <a:lnTo>
                      <a:pt x="7" y="7"/>
                    </a:lnTo>
                    <a:lnTo>
                      <a:pt x="10" y="7"/>
                    </a:lnTo>
                    <a:lnTo>
                      <a:pt x="11" y="8"/>
                    </a:lnTo>
                    <a:lnTo>
                      <a:pt x="12" y="9"/>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99" name="Freeform 2096"/>
              <p:cNvSpPr>
                <a:spLocks noChangeAspect="1" noEditPoints="1"/>
              </p:cNvSpPr>
              <p:nvPr/>
            </p:nvSpPr>
            <p:spPr bwMode="auto">
              <a:xfrm>
                <a:off x="1951" y="1490"/>
                <a:ext cx="64" cy="76"/>
              </a:xfrm>
              <a:custGeom>
                <a:avLst/>
                <a:gdLst>
                  <a:gd name="T0" fmla="*/ 14 w 64"/>
                  <a:gd name="T1" fmla="*/ 33 h 76"/>
                  <a:gd name="T2" fmla="*/ 17 w 64"/>
                  <a:gd name="T3" fmla="*/ 18 h 76"/>
                  <a:gd name="T4" fmla="*/ 22 w 64"/>
                  <a:gd name="T5" fmla="*/ 9 h 76"/>
                  <a:gd name="T6" fmla="*/ 29 w 64"/>
                  <a:gd name="T7" fmla="*/ 5 h 76"/>
                  <a:gd name="T8" fmla="*/ 34 w 64"/>
                  <a:gd name="T9" fmla="*/ 4 h 76"/>
                  <a:gd name="T10" fmla="*/ 40 w 64"/>
                  <a:gd name="T11" fmla="*/ 5 h 76"/>
                  <a:gd name="T12" fmla="*/ 45 w 64"/>
                  <a:gd name="T13" fmla="*/ 7 h 76"/>
                  <a:gd name="T14" fmla="*/ 48 w 64"/>
                  <a:gd name="T15" fmla="*/ 11 h 76"/>
                  <a:gd name="T16" fmla="*/ 50 w 64"/>
                  <a:gd name="T17" fmla="*/ 16 h 76"/>
                  <a:gd name="T18" fmla="*/ 52 w 64"/>
                  <a:gd name="T19" fmla="*/ 21 h 76"/>
                  <a:gd name="T20" fmla="*/ 53 w 64"/>
                  <a:gd name="T21" fmla="*/ 25 h 76"/>
                  <a:gd name="T22" fmla="*/ 53 w 64"/>
                  <a:gd name="T23" fmla="*/ 29 h 76"/>
                  <a:gd name="T24" fmla="*/ 53 w 64"/>
                  <a:gd name="T25" fmla="*/ 33 h 76"/>
                  <a:gd name="T26" fmla="*/ 14 w 64"/>
                  <a:gd name="T27" fmla="*/ 33 h 76"/>
                  <a:gd name="T28" fmla="*/ 14 w 64"/>
                  <a:gd name="T29" fmla="*/ 36 h 76"/>
                  <a:gd name="T30" fmla="*/ 60 w 64"/>
                  <a:gd name="T31" fmla="*/ 36 h 76"/>
                  <a:gd name="T32" fmla="*/ 62 w 64"/>
                  <a:gd name="T33" fmla="*/ 36 h 76"/>
                  <a:gd name="T34" fmla="*/ 63 w 64"/>
                  <a:gd name="T35" fmla="*/ 36 h 76"/>
                  <a:gd name="T36" fmla="*/ 64 w 64"/>
                  <a:gd name="T37" fmla="*/ 35 h 76"/>
                  <a:gd name="T38" fmla="*/ 64 w 64"/>
                  <a:gd name="T39" fmla="*/ 33 h 76"/>
                  <a:gd name="T40" fmla="*/ 62 w 64"/>
                  <a:gd name="T41" fmla="*/ 21 h 76"/>
                  <a:gd name="T42" fmla="*/ 57 w 64"/>
                  <a:gd name="T43" fmla="*/ 10 h 76"/>
                  <a:gd name="T44" fmla="*/ 48 w 64"/>
                  <a:gd name="T45" fmla="*/ 3 h 76"/>
                  <a:gd name="T46" fmla="*/ 34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6 w 64"/>
                  <a:gd name="T63" fmla="*/ 76 h 76"/>
                  <a:gd name="T64" fmla="*/ 49 w 64"/>
                  <a:gd name="T65" fmla="*/ 73 h 76"/>
                  <a:gd name="T66" fmla="*/ 58 w 64"/>
                  <a:gd name="T67" fmla="*/ 66 h 76"/>
                  <a:gd name="T68" fmla="*/ 63 w 64"/>
                  <a:gd name="T69" fmla="*/ 59 h 76"/>
                  <a:gd name="T70" fmla="*/ 64 w 64"/>
                  <a:gd name="T71" fmla="*/ 55 h 76"/>
                  <a:gd name="T72" fmla="*/ 63 w 64"/>
                  <a:gd name="T73" fmla="*/ 53 h 76"/>
                  <a:gd name="T74" fmla="*/ 62 w 64"/>
                  <a:gd name="T75" fmla="*/ 53 h 76"/>
                  <a:gd name="T76" fmla="*/ 60 w 64"/>
                  <a:gd name="T77" fmla="*/ 53 h 76"/>
                  <a:gd name="T78" fmla="*/ 60 w 64"/>
                  <a:gd name="T79" fmla="*/ 55 h 76"/>
                  <a:gd name="T80" fmla="*/ 57 w 64"/>
                  <a:gd name="T81" fmla="*/ 60 h 76"/>
                  <a:gd name="T82" fmla="*/ 54 w 64"/>
                  <a:gd name="T83" fmla="*/ 65 h 76"/>
                  <a:gd name="T84" fmla="*/ 51 w 64"/>
                  <a:gd name="T85" fmla="*/ 68 h 76"/>
                  <a:gd name="T86" fmla="*/ 47 w 64"/>
                  <a:gd name="T87" fmla="*/ 70 h 76"/>
                  <a:gd name="T88" fmla="*/ 44 w 64"/>
                  <a:gd name="T89" fmla="*/ 71 h 76"/>
                  <a:gd name="T90" fmla="*/ 41 w 64"/>
                  <a:gd name="T91" fmla="*/ 72 h 76"/>
                  <a:gd name="T92" fmla="*/ 39 w 64"/>
                  <a:gd name="T93" fmla="*/ 72 h 76"/>
                  <a:gd name="T94" fmla="*/ 37 w 64"/>
                  <a:gd name="T95" fmla="*/ 72 h 76"/>
                  <a:gd name="T96" fmla="*/ 32 w 64"/>
                  <a:gd name="T97" fmla="*/ 71 h 76"/>
                  <a:gd name="T98" fmla="*/ 26 w 64"/>
                  <a:gd name="T99" fmla="*/ 69 h 76"/>
                  <a:gd name="T100" fmla="*/ 22 w 64"/>
                  <a:gd name="T101" fmla="*/ 65 h 76"/>
                  <a:gd name="T102" fmla="*/ 19 w 64"/>
                  <a:gd name="T103" fmla="*/ 61 h 76"/>
                  <a:gd name="T104" fmla="*/ 16 w 64"/>
                  <a:gd name="T105" fmla="*/ 54 h 76"/>
                  <a:gd name="T106" fmla="*/ 14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3"/>
                    </a:moveTo>
                    <a:lnTo>
                      <a:pt x="17" y="18"/>
                    </a:lnTo>
                    <a:lnTo>
                      <a:pt x="22" y="9"/>
                    </a:lnTo>
                    <a:lnTo>
                      <a:pt x="29" y="5"/>
                    </a:lnTo>
                    <a:lnTo>
                      <a:pt x="34" y="4"/>
                    </a:lnTo>
                    <a:lnTo>
                      <a:pt x="40" y="5"/>
                    </a:lnTo>
                    <a:lnTo>
                      <a:pt x="45" y="7"/>
                    </a:lnTo>
                    <a:lnTo>
                      <a:pt x="48" y="11"/>
                    </a:lnTo>
                    <a:lnTo>
                      <a:pt x="50" y="16"/>
                    </a:lnTo>
                    <a:lnTo>
                      <a:pt x="52" y="21"/>
                    </a:lnTo>
                    <a:lnTo>
                      <a:pt x="53" y="25"/>
                    </a:lnTo>
                    <a:lnTo>
                      <a:pt x="53" y="29"/>
                    </a:lnTo>
                    <a:lnTo>
                      <a:pt x="53" y="33"/>
                    </a:lnTo>
                    <a:lnTo>
                      <a:pt x="14" y="33"/>
                    </a:lnTo>
                    <a:close/>
                    <a:moveTo>
                      <a:pt x="14" y="36"/>
                    </a:moveTo>
                    <a:lnTo>
                      <a:pt x="60" y="36"/>
                    </a:lnTo>
                    <a:lnTo>
                      <a:pt x="62" y="36"/>
                    </a:lnTo>
                    <a:lnTo>
                      <a:pt x="63" y="36"/>
                    </a:lnTo>
                    <a:lnTo>
                      <a:pt x="64" y="35"/>
                    </a:lnTo>
                    <a:lnTo>
                      <a:pt x="64" y="33"/>
                    </a:lnTo>
                    <a:lnTo>
                      <a:pt x="62" y="21"/>
                    </a:lnTo>
                    <a:lnTo>
                      <a:pt x="57" y="10"/>
                    </a:lnTo>
                    <a:lnTo>
                      <a:pt x="48" y="3"/>
                    </a:lnTo>
                    <a:lnTo>
                      <a:pt x="34" y="0"/>
                    </a:lnTo>
                    <a:lnTo>
                      <a:pt x="21" y="3"/>
                    </a:lnTo>
                    <a:lnTo>
                      <a:pt x="10" y="11"/>
                    </a:lnTo>
                    <a:lnTo>
                      <a:pt x="3" y="23"/>
                    </a:lnTo>
                    <a:lnTo>
                      <a:pt x="0" y="38"/>
                    </a:lnTo>
                    <a:lnTo>
                      <a:pt x="3" y="53"/>
                    </a:lnTo>
                    <a:lnTo>
                      <a:pt x="11" y="65"/>
                    </a:lnTo>
                    <a:lnTo>
                      <a:pt x="23" y="73"/>
                    </a:lnTo>
                    <a:lnTo>
                      <a:pt x="36" y="76"/>
                    </a:lnTo>
                    <a:lnTo>
                      <a:pt x="49" y="73"/>
                    </a:lnTo>
                    <a:lnTo>
                      <a:pt x="58" y="66"/>
                    </a:lnTo>
                    <a:lnTo>
                      <a:pt x="63" y="59"/>
                    </a:lnTo>
                    <a:lnTo>
                      <a:pt x="64" y="55"/>
                    </a:lnTo>
                    <a:lnTo>
                      <a:pt x="63" y="53"/>
                    </a:lnTo>
                    <a:lnTo>
                      <a:pt x="62" y="53"/>
                    </a:lnTo>
                    <a:lnTo>
                      <a:pt x="60" y="53"/>
                    </a:lnTo>
                    <a:lnTo>
                      <a:pt x="60" y="55"/>
                    </a:lnTo>
                    <a:lnTo>
                      <a:pt x="57" y="60"/>
                    </a:lnTo>
                    <a:lnTo>
                      <a:pt x="54" y="65"/>
                    </a:lnTo>
                    <a:lnTo>
                      <a:pt x="51" y="68"/>
                    </a:lnTo>
                    <a:lnTo>
                      <a:pt x="47" y="70"/>
                    </a:lnTo>
                    <a:lnTo>
                      <a:pt x="44" y="71"/>
                    </a:lnTo>
                    <a:lnTo>
                      <a:pt x="41" y="72"/>
                    </a:lnTo>
                    <a:lnTo>
                      <a:pt x="39" y="72"/>
                    </a:lnTo>
                    <a:lnTo>
                      <a:pt x="37" y="72"/>
                    </a:lnTo>
                    <a:lnTo>
                      <a:pt x="32" y="71"/>
                    </a:lnTo>
                    <a:lnTo>
                      <a:pt x="26" y="69"/>
                    </a:lnTo>
                    <a:lnTo>
                      <a:pt x="22" y="65"/>
                    </a:lnTo>
                    <a:lnTo>
                      <a:pt x="19" y="61"/>
                    </a:lnTo>
                    <a:lnTo>
                      <a:pt x="16" y="54"/>
                    </a:lnTo>
                    <a:lnTo>
                      <a:pt x="14"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00" name="Freeform 2097"/>
              <p:cNvSpPr>
                <a:spLocks noChangeAspect="1"/>
              </p:cNvSpPr>
              <p:nvPr/>
            </p:nvSpPr>
            <p:spPr bwMode="auto">
              <a:xfrm>
                <a:off x="2023" y="1493"/>
                <a:ext cx="81" cy="105"/>
              </a:xfrm>
              <a:custGeom>
                <a:avLst/>
                <a:gdLst>
                  <a:gd name="T0" fmla="*/ 69 w 81"/>
                  <a:gd name="T1" fmla="*/ 10 h 105"/>
                  <a:gd name="T2" fmla="*/ 78 w 81"/>
                  <a:gd name="T3" fmla="*/ 5 h 105"/>
                  <a:gd name="T4" fmla="*/ 81 w 81"/>
                  <a:gd name="T5" fmla="*/ 0 h 105"/>
                  <a:gd name="T6" fmla="*/ 68 w 81"/>
                  <a:gd name="T7" fmla="*/ 0 h 105"/>
                  <a:gd name="T8" fmla="*/ 62 w 81"/>
                  <a:gd name="T9" fmla="*/ 0 h 105"/>
                  <a:gd name="T10" fmla="*/ 54 w 81"/>
                  <a:gd name="T11" fmla="*/ 0 h 105"/>
                  <a:gd name="T12" fmla="*/ 57 w 81"/>
                  <a:gd name="T13" fmla="*/ 6 h 105"/>
                  <a:gd name="T14" fmla="*/ 61 w 81"/>
                  <a:gd name="T15" fmla="*/ 9 h 105"/>
                  <a:gd name="T16" fmla="*/ 62 w 81"/>
                  <a:gd name="T17" fmla="*/ 14 h 105"/>
                  <a:gd name="T18" fmla="*/ 44 w 81"/>
                  <a:gd name="T19" fmla="*/ 57 h 105"/>
                  <a:gd name="T20" fmla="*/ 25 w 81"/>
                  <a:gd name="T21" fmla="*/ 11 h 105"/>
                  <a:gd name="T22" fmla="*/ 26 w 81"/>
                  <a:gd name="T23" fmla="*/ 7 h 105"/>
                  <a:gd name="T24" fmla="*/ 31 w 81"/>
                  <a:gd name="T25" fmla="*/ 5 h 105"/>
                  <a:gd name="T26" fmla="*/ 34 w 81"/>
                  <a:gd name="T27" fmla="*/ 0 h 105"/>
                  <a:gd name="T28" fmla="*/ 25 w 81"/>
                  <a:gd name="T29" fmla="*/ 0 h 105"/>
                  <a:gd name="T30" fmla="*/ 16 w 81"/>
                  <a:gd name="T31" fmla="*/ 0 h 105"/>
                  <a:gd name="T32" fmla="*/ 0 w 81"/>
                  <a:gd name="T33" fmla="*/ 0 h 105"/>
                  <a:gd name="T34" fmla="*/ 5 w 81"/>
                  <a:gd name="T35" fmla="*/ 5 h 105"/>
                  <a:gd name="T36" fmla="*/ 12 w 81"/>
                  <a:gd name="T37" fmla="*/ 7 h 105"/>
                  <a:gd name="T38" fmla="*/ 38 w 81"/>
                  <a:gd name="T39" fmla="*/ 71 h 105"/>
                  <a:gd name="T40" fmla="*/ 36 w 81"/>
                  <a:gd name="T41" fmla="*/ 76 h 105"/>
                  <a:gd name="T42" fmla="*/ 34 w 81"/>
                  <a:gd name="T43" fmla="*/ 81 h 105"/>
                  <a:gd name="T44" fmla="*/ 31 w 81"/>
                  <a:gd name="T45" fmla="*/ 88 h 105"/>
                  <a:gd name="T46" fmla="*/ 27 w 81"/>
                  <a:gd name="T47" fmla="*/ 95 h 105"/>
                  <a:gd name="T48" fmla="*/ 22 w 81"/>
                  <a:gd name="T49" fmla="*/ 99 h 105"/>
                  <a:gd name="T50" fmla="*/ 15 w 81"/>
                  <a:gd name="T51" fmla="*/ 101 h 105"/>
                  <a:gd name="T52" fmla="*/ 12 w 81"/>
                  <a:gd name="T53" fmla="*/ 101 h 105"/>
                  <a:gd name="T54" fmla="*/ 7 w 81"/>
                  <a:gd name="T55" fmla="*/ 98 h 105"/>
                  <a:gd name="T56" fmla="*/ 13 w 81"/>
                  <a:gd name="T57" fmla="*/ 96 h 105"/>
                  <a:gd name="T58" fmla="*/ 14 w 81"/>
                  <a:gd name="T59" fmla="*/ 92 h 105"/>
                  <a:gd name="T60" fmla="*/ 12 w 81"/>
                  <a:gd name="T61" fmla="*/ 86 h 105"/>
                  <a:gd name="T62" fmla="*/ 7 w 81"/>
                  <a:gd name="T63" fmla="*/ 85 h 105"/>
                  <a:gd name="T64" fmla="*/ 2 w 81"/>
                  <a:gd name="T65" fmla="*/ 86 h 105"/>
                  <a:gd name="T66" fmla="*/ 0 w 81"/>
                  <a:gd name="T67" fmla="*/ 92 h 105"/>
                  <a:gd name="T68" fmla="*/ 5 w 81"/>
                  <a:gd name="T69" fmla="*/ 101 h 105"/>
                  <a:gd name="T70" fmla="*/ 15 w 81"/>
                  <a:gd name="T71" fmla="*/ 105 h 105"/>
                  <a:gd name="T72" fmla="*/ 28 w 81"/>
                  <a:gd name="T73" fmla="*/ 99 h 105"/>
                  <a:gd name="T74" fmla="*/ 36 w 81"/>
                  <a:gd name="T75"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05">
                    <a:moveTo>
                      <a:pt x="65" y="16"/>
                    </a:moveTo>
                    <a:lnTo>
                      <a:pt x="69" y="10"/>
                    </a:lnTo>
                    <a:lnTo>
                      <a:pt x="74" y="6"/>
                    </a:lnTo>
                    <a:lnTo>
                      <a:pt x="78" y="5"/>
                    </a:lnTo>
                    <a:lnTo>
                      <a:pt x="81" y="5"/>
                    </a:lnTo>
                    <a:lnTo>
                      <a:pt x="81" y="0"/>
                    </a:lnTo>
                    <a:lnTo>
                      <a:pt x="75" y="0"/>
                    </a:lnTo>
                    <a:lnTo>
                      <a:pt x="68" y="0"/>
                    </a:lnTo>
                    <a:lnTo>
                      <a:pt x="65" y="0"/>
                    </a:lnTo>
                    <a:lnTo>
                      <a:pt x="62" y="0"/>
                    </a:lnTo>
                    <a:lnTo>
                      <a:pt x="57" y="0"/>
                    </a:lnTo>
                    <a:lnTo>
                      <a:pt x="54" y="0"/>
                    </a:lnTo>
                    <a:lnTo>
                      <a:pt x="54" y="5"/>
                    </a:lnTo>
                    <a:lnTo>
                      <a:pt x="57" y="6"/>
                    </a:lnTo>
                    <a:lnTo>
                      <a:pt x="60" y="7"/>
                    </a:lnTo>
                    <a:lnTo>
                      <a:pt x="61" y="9"/>
                    </a:lnTo>
                    <a:lnTo>
                      <a:pt x="62" y="12"/>
                    </a:lnTo>
                    <a:lnTo>
                      <a:pt x="62" y="14"/>
                    </a:lnTo>
                    <a:lnTo>
                      <a:pt x="61" y="16"/>
                    </a:lnTo>
                    <a:lnTo>
                      <a:pt x="44" y="57"/>
                    </a:lnTo>
                    <a:lnTo>
                      <a:pt x="26" y="12"/>
                    </a:lnTo>
                    <a:lnTo>
                      <a:pt x="25" y="11"/>
                    </a:lnTo>
                    <a:lnTo>
                      <a:pt x="25" y="9"/>
                    </a:lnTo>
                    <a:lnTo>
                      <a:pt x="26" y="7"/>
                    </a:lnTo>
                    <a:lnTo>
                      <a:pt x="28" y="6"/>
                    </a:lnTo>
                    <a:lnTo>
                      <a:pt x="31" y="5"/>
                    </a:lnTo>
                    <a:lnTo>
                      <a:pt x="34" y="5"/>
                    </a:lnTo>
                    <a:lnTo>
                      <a:pt x="34" y="0"/>
                    </a:lnTo>
                    <a:lnTo>
                      <a:pt x="30" y="0"/>
                    </a:lnTo>
                    <a:lnTo>
                      <a:pt x="25" y="0"/>
                    </a:lnTo>
                    <a:lnTo>
                      <a:pt x="19" y="0"/>
                    </a:lnTo>
                    <a:lnTo>
                      <a:pt x="16" y="0"/>
                    </a:lnTo>
                    <a:lnTo>
                      <a:pt x="8" y="0"/>
                    </a:lnTo>
                    <a:lnTo>
                      <a:pt x="0" y="0"/>
                    </a:lnTo>
                    <a:lnTo>
                      <a:pt x="0" y="5"/>
                    </a:lnTo>
                    <a:lnTo>
                      <a:pt x="5" y="5"/>
                    </a:lnTo>
                    <a:lnTo>
                      <a:pt x="9" y="6"/>
                    </a:lnTo>
                    <a:lnTo>
                      <a:pt x="12" y="7"/>
                    </a:lnTo>
                    <a:lnTo>
                      <a:pt x="13" y="11"/>
                    </a:lnTo>
                    <a:lnTo>
                      <a:pt x="38" y="71"/>
                    </a:lnTo>
                    <a:lnTo>
                      <a:pt x="37" y="73"/>
                    </a:lnTo>
                    <a:lnTo>
                      <a:pt x="36" y="76"/>
                    </a:lnTo>
                    <a:lnTo>
                      <a:pt x="35" y="79"/>
                    </a:lnTo>
                    <a:lnTo>
                      <a:pt x="34" y="81"/>
                    </a:lnTo>
                    <a:lnTo>
                      <a:pt x="33" y="84"/>
                    </a:lnTo>
                    <a:lnTo>
                      <a:pt x="31" y="88"/>
                    </a:lnTo>
                    <a:lnTo>
                      <a:pt x="29" y="91"/>
                    </a:lnTo>
                    <a:lnTo>
                      <a:pt x="27" y="95"/>
                    </a:lnTo>
                    <a:lnTo>
                      <a:pt x="25" y="97"/>
                    </a:lnTo>
                    <a:lnTo>
                      <a:pt x="22" y="99"/>
                    </a:lnTo>
                    <a:lnTo>
                      <a:pt x="19" y="101"/>
                    </a:lnTo>
                    <a:lnTo>
                      <a:pt x="15" y="101"/>
                    </a:lnTo>
                    <a:lnTo>
                      <a:pt x="14" y="101"/>
                    </a:lnTo>
                    <a:lnTo>
                      <a:pt x="12" y="101"/>
                    </a:lnTo>
                    <a:lnTo>
                      <a:pt x="10" y="100"/>
                    </a:lnTo>
                    <a:lnTo>
                      <a:pt x="7" y="98"/>
                    </a:lnTo>
                    <a:lnTo>
                      <a:pt x="11" y="97"/>
                    </a:lnTo>
                    <a:lnTo>
                      <a:pt x="13" y="96"/>
                    </a:lnTo>
                    <a:lnTo>
                      <a:pt x="14" y="94"/>
                    </a:lnTo>
                    <a:lnTo>
                      <a:pt x="14" y="92"/>
                    </a:lnTo>
                    <a:lnTo>
                      <a:pt x="13" y="89"/>
                    </a:lnTo>
                    <a:lnTo>
                      <a:pt x="12" y="86"/>
                    </a:lnTo>
                    <a:lnTo>
                      <a:pt x="10" y="85"/>
                    </a:lnTo>
                    <a:lnTo>
                      <a:pt x="7" y="85"/>
                    </a:lnTo>
                    <a:lnTo>
                      <a:pt x="4" y="85"/>
                    </a:lnTo>
                    <a:lnTo>
                      <a:pt x="2" y="86"/>
                    </a:lnTo>
                    <a:lnTo>
                      <a:pt x="1" y="88"/>
                    </a:lnTo>
                    <a:lnTo>
                      <a:pt x="0" y="92"/>
                    </a:lnTo>
                    <a:lnTo>
                      <a:pt x="1" y="97"/>
                    </a:lnTo>
                    <a:lnTo>
                      <a:pt x="5" y="101"/>
                    </a:lnTo>
                    <a:lnTo>
                      <a:pt x="9" y="104"/>
                    </a:lnTo>
                    <a:lnTo>
                      <a:pt x="15" y="105"/>
                    </a:lnTo>
                    <a:lnTo>
                      <a:pt x="22" y="103"/>
                    </a:lnTo>
                    <a:lnTo>
                      <a:pt x="28" y="99"/>
                    </a:lnTo>
                    <a:lnTo>
                      <a:pt x="33" y="93"/>
                    </a:lnTo>
                    <a:lnTo>
                      <a:pt x="36" y="86"/>
                    </a:lnTo>
                    <a:lnTo>
                      <a:pt x="65"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01" name="Freeform 2098"/>
              <p:cNvSpPr>
                <a:spLocks noChangeAspect="1"/>
              </p:cNvSpPr>
              <p:nvPr/>
            </p:nvSpPr>
            <p:spPr bwMode="auto">
              <a:xfrm>
                <a:off x="2190" y="1440"/>
                <a:ext cx="64" cy="165"/>
              </a:xfrm>
              <a:custGeom>
                <a:avLst/>
                <a:gdLst>
                  <a:gd name="T0" fmla="*/ 63 w 64"/>
                  <a:gd name="T1" fmla="*/ 7 h 165"/>
                  <a:gd name="T2" fmla="*/ 64 w 64"/>
                  <a:gd name="T3" fmla="*/ 4 h 165"/>
                  <a:gd name="T4" fmla="*/ 64 w 64"/>
                  <a:gd name="T5" fmla="*/ 4 h 165"/>
                  <a:gd name="T6" fmla="*/ 63 w 64"/>
                  <a:gd name="T7" fmla="*/ 1 h 165"/>
                  <a:gd name="T8" fmla="*/ 61 w 64"/>
                  <a:gd name="T9" fmla="*/ 0 h 165"/>
                  <a:gd name="T10" fmla="*/ 59 w 64"/>
                  <a:gd name="T11" fmla="*/ 1 h 165"/>
                  <a:gd name="T12" fmla="*/ 58 w 64"/>
                  <a:gd name="T13" fmla="*/ 2 h 165"/>
                  <a:gd name="T14" fmla="*/ 1 w 64"/>
                  <a:gd name="T15" fmla="*/ 159 h 165"/>
                  <a:gd name="T16" fmla="*/ 0 w 64"/>
                  <a:gd name="T17" fmla="*/ 161 h 165"/>
                  <a:gd name="T18" fmla="*/ 0 w 64"/>
                  <a:gd name="T19" fmla="*/ 162 h 165"/>
                  <a:gd name="T20" fmla="*/ 1 w 64"/>
                  <a:gd name="T21" fmla="*/ 165 h 165"/>
                  <a:gd name="T22" fmla="*/ 3 w 64"/>
                  <a:gd name="T23" fmla="*/ 165 h 165"/>
                  <a:gd name="T24" fmla="*/ 5 w 64"/>
                  <a:gd name="T25" fmla="*/ 165 h 165"/>
                  <a:gd name="T26" fmla="*/ 7 w 64"/>
                  <a:gd name="T27" fmla="*/ 162 h 165"/>
                  <a:gd name="T28" fmla="*/ 63 w 64"/>
                  <a:gd name="T29" fmla="*/ 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65">
                    <a:moveTo>
                      <a:pt x="63" y="7"/>
                    </a:moveTo>
                    <a:lnTo>
                      <a:pt x="64" y="4"/>
                    </a:lnTo>
                    <a:lnTo>
                      <a:pt x="64" y="4"/>
                    </a:lnTo>
                    <a:lnTo>
                      <a:pt x="63" y="1"/>
                    </a:lnTo>
                    <a:lnTo>
                      <a:pt x="61" y="0"/>
                    </a:lnTo>
                    <a:lnTo>
                      <a:pt x="59" y="1"/>
                    </a:lnTo>
                    <a:lnTo>
                      <a:pt x="58" y="2"/>
                    </a:lnTo>
                    <a:lnTo>
                      <a:pt x="1" y="159"/>
                    </a:lnTo>
                    <a:lnTo>
                      <a:pt x="0" y="161"/>
                    </a:lnTo>
                    <a:lnTo>
                      <a:pt x="0" y="162"/>
                    </a:lnTo>
                    <a:lnTo>
                      <a:pt x="1" y="165"/>
                    </a:lnTo>
                    <a:lnTo>
                      <a:pt x="3" y="165"/>
                    </a:lnTo>
                    <a:lnTo>
                      <a:pt x="5" y="165"/>
                    </a:lnTo>
                    <a:lnTo>
                      <a:pt x="7" y="162"/>
                    </a:lnTo>
                    <a:lnTo>
                      <a:pt x="63"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02" name="Freeform 2099"/>
              <p:cNvSpPr>
                <a:spLocks noChangeAspect="1"/>
              </p:cNvSpPr>
              <p:nvPr/>
            </p:nvSpPr>
            <p:spPr bwMode="auto">
              <a:xfrm>
                <a:off x="2176" y="1475"/>
                <a:ext cx="83" cy="96"/>
              </a:xfrm>
              <a:custGeom>
                <a:avLst/>
                <a:gdLst>
                  <a:gd name="T0" fmla="*/ 77 w 83"/>
                  <a:gd name="T1" fmla="*/ 51 h 96"/>
                  <a:gd name="T2" fmla="*/ 79 w 83"/>
                  <a:gd name="T3" fmla="*/ 51 h 96"/>
                  <a:gd name="T4" fmla="*/ 81 w 83"/>
                  <a:gd name="T5" fmla="*/ 51 h 96"/>
                  <a:gd name="T6" fmla="*/ 82 w 83"/>
                  <a:gd name="T7" fmla="*/ 50 h 96"/>
                  <a:gd name="T8" fmla="*/ 83 w 83"/>
                  <a:gd name="T9" fmla="*/ 48 h 96"/>
                  <a:gd name="T10" fmla="*/ 82 w 83"/>
                  <a:gd name="T11" fmla="*/ 46 h 96"/>
                  <a:gd name="T12" fmla="*/ 81 w 83"/>
                  <a:gd name="T13" fmla="*/ 45 h 96"/>
                  <a:gd name="T14" fmla="*/ 79 w 83"/>
                  <a:gd name="T15" fmla="*/ 45 h 96"/>
                  <a:gd name="T16" fmla="*/ 77 w 83"/>
                  <a:gd name="T17" fmla="*/ 45 h 96"/>
                  <a:gd name="T18" fmla="*/ 7 w 83"/>
                  <a:gd name="T19" fmla="*/ 45 h 96"/>
                  <a:gd name="T20" fmla="*/ 11 w 83"/>
                  <a:gd name="T21" fmla="*/ 29 h 96"/>
                  <a:gd name="T22" fmla="*/ 21 w 83"/>
                  <a:gd name="T23" fmla="*/ 17 h 96"/>
                  <a:gd name="T24" fmla="*/ 35 w 83"/>
                  <a:gd name="T25" fmla="*/ 9 h 96"/>
                  <a:gd name="T26" fmla="*/ 51 w 83"/>
                  <a:gd name="T27" fmla="*/ 7 h 96"/>
                  <a:gd name="T28" fmla="*/ 77 w 83"/>
                  <a:gd name="T29" fmla="*/ 7 h 96"/>
                  <a:gd name="T30" fmla="*/ 79 w 83"/>
                  <a:gd name="T31" fmla="*/ 7 h 96"/>
                  <a:gd name="T32" fmla="*/ 81 w 83"/>
                  <a:gd name="T33" fmla="*/ 6 h 96"/>
                  <a:gd name="T34" fmla="*/ 82 w 83"/>
                  <a:gd name="T35" fmla="*/ 5 h 96"/>
                  <a:gd name="T36" fmla="*/ 83 w 83"/>
                  <a:gd name="T37" fmla="*/ 3 h 96"/>
                  <a:gd name="T38" fmla="*/ 82 w 83"/>
                  <a:gd name="T39" fmla="*/ 1 h 96"/>
                  <a:gd name="T40" fmla="*/ 81 w 83"/>
                  <a:gd name="T41" fmla="*/ 0 h 96"/>
                  <a:gd name="T42" fmla="*/ 79 w 83"/>
                  <a:gd name="T43" fmla="*/ 0 h 96"/>
                  <a:gd name="T44" fmla="*/ 77 w 83"/>
                  <a:gd name="T45" fmla="*/ 0 h 96"/>
                  <a:gd name="T46" fmla="*/ 51 w 83"/>
                  <a:gd name="T47" fmla="*/ 0 h 96"/>
                  <a:gd name="T48" fmla="*/ 40 w 83"/>
                  <a:gd name="T49" fmla="*/ 1 h 96"/>
                  <a:gd name="T50" fmla="*/ 31 w 83"/>
                  <a:gd name="T51" fmla="*/ 4 h 96"/>
                  <a:gd name="T52" fmla="*/ 22 w 83"/>
                  <a:gd name="T53" fmla="*/ 8 h 96"/>
                  <a:gd name="T54" fmla="*/ 15 w 83"/>
                  <a:gd name="T55" fmla="*/ 14 h 96"/>
                  <a:gd name="T56" fmla="*/ 9 w 83"/>
                  <a:gd name="T57" fmla="*/ 21 h 96"/>
                  <a:gd name="T58" fmla="*/ 4 w 83"/>
                  <a:gd name="T59" fmla="*/ 29 h 96"/>
                  <a:gd name="T60" fmla="*/ 1 w 83"/>
                  <a:gd name="T61" fmla="*/ 38 h 96"/>
                  <a:gd name="T62" fmla="*/ 0 w 83"/>
                  <a:gd name="T63" fmla="*/ 48 h 96"/>
                  <a:gd name="T64" fmla="*/ 1 w 83"/>
                  <a:gd name="T65" fmla="*/ 58 h 96"/>
                  <a:gd name="T66" fmla="*/ 4 w 83"/>
                  <a:gd name="T67" fmla="*/ 67 h 96"/>
                  <a:gd name="T68" fmla="*/ 9 w 83"/>
                  <a:gd name="T69" fmla="*/ 75 h 96"/>
                  <a:gd name="T70" fmla="*/ 15 w 83"/>
                  <a:gd name="T71" fmla="*/ 82 h 96"/>
                  <a:gd name="T72" fmla="*/ 22 w 83"/>
                  <a:gd name="T73" fmla="*/ 88 h 96"/>
                  <a:gd name="T74" fmla="*/ 31 w 83"/>
                  <a:gd name="T75" fmla="*/ 92 h 96"/>
                  <a:gd name="T76" fmla="*/ 40 w 83"/>
                  <a:gd name="T77" fmla="*/ 95 h 96"/>
                  <a:gd name="T78" fmla="*/ 51 w 83"/>
                  <a:gd name="T79" fmla="*/ 96 h 96"/>
                  <a:gd name="T80" fmla="*/ 77 w 83"/>
                  <a:gd name="T81" fmla="*/ 96 h 96"/>
                  <a:gd name="T82" fmla="*/ 79 w 83"/>
                  <a:gd name="T83" fmla="*/ 96 h 96"/>
                  <a:gd name="T84" fmla="*/ 81 w 83"/>
                  <a:gd name="T85" fmla="*/ 95 h 96"/>
                  <a:gd name="T86" fmla="*/ 82 w 83"/>
                  <a:gd name="T87" fmla="*/ 94 h 96"/>
                  <a:gd name="T88" fmla="*/ 83 w 83"/>
                  <a:gd name="T89" fmla="*/ 92 h 96"/>
                  <a:gd name="T90" fmla="*/ 82 w 83"/>
                  <a:gd name="T91" fmla="*/ 91 h 96"/>
                  <a:gd name="T92" fmla="*/ 81 w 83"/>
                  <a:gd name="T93" fmla="*/ 90 h 96"/>
                  <a:gd name="T94" fmla="*/ 79 w 83"/>
                  <a:gd name="T95" fmla="*/ 89 h 96"/>
                  <a:gd name="T96" fmla="*/ 77 w 83"/>
                  <a:gd name="T97" fmla="*/ 89 h 96"/>
                  <a:gd name="T98" fmla="*/ 51 w 83"/>
                  <a:gd name="T99" fmla="*/ 89 h 96"/>
                  <a:gd name="T100" fmla="*/ 35 w 83"/>
                  <a:gd name="T101" fmla="*/ 86 h 96"/>
                  <a:gd name="T102" fmla="*/ 21 w 83"/>
                  <a:gd name="T103" fmla="*/ 78 h 96"/>
                  <a:gd name="T104" fmla="*/ 11 w 83"/>
                  <a:gd name="T105" fmla="*/ 66 h 96"/>
                  <a:gd name="T106" fmla="*/ 7 w 83"/>
                  <a:gd name="T107" fmla="*/ 51 h 96"/>
                  <a:gd name="T108" fmla="*/ 77 w 83"/>
                  <a:gd name="T109"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6">
                    <a:moveTo>
                      <a:pt x="77" y="51"/>
                    </a:moveTo>
                    <a:lnTo>
                      <a:pt x="79" y="51"/>
                    </a:lnTo>
                    <a:lnTo>
                      <a:pt x="81" y="51"/>
                    </a:lnTo>
                    <a:lnTo>
                      <a:pt x="82" y="50"/>
                    </a:lnTo>
                    <a:lnTo>
                      <a:pt x="83" y="48"/>
                    </a:lnTo>
                    <a:lnTo>
                      <a:pt x="82" y="46"/>
                    </a:lnTo>
                    <a:lnTo>
                      <a:pt x="81" y="45"/>
                    </a:lnTo>
                    <a:lnTo>
                      <a:pt x="79" y="45"/>
                    </a:lnTo>
                    <a:lnTo>
                      <a:pt x="77" y="45"/>
                    </a:lnTo>
                    <a:lnTo>
                      <a:pt x="7" y="45"/>
                    </a:lnTo>
                    <a:lnTo>
                      <a:pt x="11" y="29"/>
                    </a:lnTo>
                    <a:lnTo>
                      <a:pt x="21" y="17"/>
                    </a:lnTo>
                    <a:lnTo>
                      <a:pt x="35" y="9"/>
                    </a:lnTo>
                    <a:lnTo>
                      <a:pt x="51" y="7"/>
                    </a:lnTo>
                    <a:lnTo>
                      <a:pt x="77" y="7"/>
                    </a:lnTo>
                    <a:lnTo>
                      <a:pt x="79" y="7"/>
                    </a:lnTo>
                    <a:lnTo>
                      <a:pt x="81" y="6"/>
                    </a:lnTo>
                    <a:lnTo>
                      <a:pt x="82" y="5"/>
                    </a:lnTo>
                    <a:lnTo>
                      <a:pt x="83" y="3"/>
                    </a:lnTo>
                    <a:lnTo>
                      <a:pt x="82" y="1"/>
                    </a:lnTo>
                    <a:lnTo>
                      <a:pt x="81" y="0"/>
                    </a:lnTo>
                    <a:lnTo>
                      <a:pt x="79" y="0"/>
                    </a:lnTo>
                    <a:lnTo>
                      <a:pt x="77" y="0"/>
                    </a:lnTo>
                    <a:lnTo>
                      <a:pt x="51" y="0"/>
                    </a:lnTo>
                    <a:lnTo>
                      <a:pt x="40" y="1"/>
                    </a:lnTo>
                    <a:lnTo>
                      <a:pt x="31" y="4"/>
                    </a:lnTo>
                    <a:lnTo>
                      <a:pt x="22" y="8"/>
                    </a:lnTo>
                    <a:lnTo>
                      <a:pt x="15" y="14"/>
                    </a:lnTo>
                    <a:lnTo>
                      <a:pt x="9" y="21"/>
                    </a:lnTo>
                    <a:lnTo>
                      <a:pt x="4" y="29"/>
                    </a:lnTo>
                    <a:lnTo>
                      <a:pt x="1" y="38"/>
                    </a:lnTo>
                    <a:lnTo>
                      <a:pt x="0" y="48"/>
                    </a:lnTo>
                    <a:lnTo>
                      <a:pt x="1" y="58"/>
                    </a:lnTo>
                    <a:lnTo>
                      <a:pt x="4" y="67"/>
                    </a:lnTo>
                    <a:lnTo>
                      <a:pt x="9" y="75"/>
                    </a:lnTo>
                    <a:lnTo>
                      <a:pt x="15" y="82"/>
                    </a:lnTo>
                    <a:lnTo>
                      <a:pt x="22" y="88"/>
                    </a:lnTo>
                    <a:lnTo>
                      <a:pt x="31" y="92"/>
                    </a:lnTo>
                    <a:lnTo>
                      <a:pt x="40" y="95"/>
                    </a:lnTo>
                    <a:lnTo>
                      <a:pt x="51" y="96"/>
                    </a:lnTo>
                    <a:lnTo>
                      <a:pt x="77" y="96"/>
                    </a:lnTo>
                    <a:lnTo>
                      <a:pt x="79" y="96"/>
                    </a:lnTo>
                    <a:lnTo>
                      <a:pt x="81" y="95"/>
                    </a:lnTo>
                    <a:lnTo>
                      <a:pt x="82" y="94"/>
                    </a:lnTo>
                    <a:lnTo>
                      <a:pt x="83" y="92"/>
                    </a:lnTo>
                    <a:lnTo>
                      <a:pt x="82" y="91"/>
                    </a:lnTo>
                    <a:lnTo>
                      <a:pt x="81" y="90"/>
                    </a:lnTo>
                    <a:lnTo>
                      <a:pt x="79" y="89"/>
                    </a:lnTo>
                    <a:lnTo>
                      <a:pt x="77" y="89"/>
                    </a:lnTo>
                    <a:lnTo>
                      <a:pt x="51" y="89"/>
                    </a:lnTo>
                    <a:lnTo>
                      <a:pt x="35" y="86"/>
                    </a:lnTo>
                    <a:lnTo>
                      <a:pt x="21" y="78"/>
                    </a:lnTo>
                    <a:lnTo>
                      <a:pt x="11" y="66"/>
                    </a:lnTo>
                    <a:lnTo>
                      <a:pt x="7" y="51"/>
                    </a:lnTo>
                    <a:lnTo>
                      <a:pt x="7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03" name="Freeform 2100"/>
              <p:cNvSpPr>
                <a:spLocks noChangeAspect="1"/>
              </p:cNvSpPr>
              <p:nvPr/>
            </p:nvSpPr>
            <p:spPr bwMode="auto">
              <a:xfrm>
                <a:off x="2333" y="1448"/>
                <a:ext cx="54" cy="116"/>
              </a:xfrm>
              <a:custGeom>
                <a:avLst/>
                <a:gdLst>
                  <a:gd name="T0" fmla="*/ 24 w 54"/>
                  <a:gd name="T1" fmla="*/ 45 h 116"/>
                  <a:gd name="T2" fmla="*/ 24 w 54"/>
                  <a:gd name="T3" fmla="*/ 26 h 116"/>
                  <a:gd name="T4" fmla="*/ 25 w 54"/>
                  <a:gd name="T5" fmla="*/ 16 h 116"/>
                  <a:gd name="T6" fmla="*/ 28 w 54"/>
                  <a:gd name="T7" fmla="*/ 9 h 116"/>
                  <a:gd name="T8" fmla="*/ 33 w 54"/>
                  <a:gd name="T9" fmla="*/ 5 h 116"/>
                  <a:gd name="T10" fmla="*/ 39 w 54"/>
                  <a:gd name="T11" fmla="*/ 3 h 116"/>
                  <a:gd name="T12" fmla="*/ 41 w 54"/>
                  <a:gd name="T13" fmla="*/ 3 h 116"/>
                  <a:gd name="T14" fmla="*/ 44 w 54"/>
                  <a:gd name="T15" fmla="*/ 4 h 116"/>
                  <a:gd name="T16" fmla="*/ 43 w 54"/>
                  <a:gd name="T17" fmla="*/ 5 h 116"/>
                  <a:gd name="T18" fmla="*/ 41 w 54"/>
                  <a:gd name="T19" fmla="*/ 7 h 116"/>
                  <a:gd name="T20" fmla="*/ 40 w 54"/>
                  <a:gd name="T21" fmla="*/ 9 h 116"/>
                  <a:gd name="T22" fmla="*/ 39 w 54"/>
                  <a:gd name="T23" fmla="*/ 11 h 116"/>
                  <a:gd name="T24" fmla="*/ 40 w 54"/>
                  <a:gd name="T25" fmla="*/ 14 h 116"/>
                  <a:gd name="T26" fmla="*/ 41 w 54"/>
                  <a:gd name="T27" fmla="*/ 16 h 116"/>
                  <a:gd name="T28" fmla="*/ 43 w 54"/>
                  <a:gd name="T29" fmla="*/ 18 h 116"/>
                  <a:gd name="T30" fmla="*/ 46 w 54"/>
                  <a:gd name="T31" fmla="*/ 19 h 116"/>
                  <a:gd name="T32" fmla="*/ 49 w 54"/>
                  <a:gd name="T33" fmla="*/ 18 h 116"/>
                  <a:gd name="T34" fmla="*/ 52 w 54"/>
                  <a:gd name="T35" fmla="*/ 16 h 116"/>
                  <a:gd name="T36" fmla="*/ 53 w 54"/>
                  <a:gd name="T37" fmla="*/ 14 h 116"/>
                  <a:gd name="T38" fmla="*/ 54 w 54"/>
                  <a:gd name="T39" fmla="*/ 11 h 116"/>
                  <a:gd name="T40" fmla="*/ 52 w 54"/>
                  <a:gd name="T41" fmla="*/ 7 h 116"/>
                  <a:gd name="T42" fmla="*/ 49 w 54"/>
                  <a:gd name="T43" fmla="*/ 3 h 116"/>
                  <a:gd name="T44" fmla="*/ 45 w 54"/>
                  <a:gd name="T45" fmla="*/ 1 h 116"/>
                  <a:gd name="T46" fmla="*/ 39 w 54"/>
                  <a:gd name="T47" fmla="*/ 0 h 116"/>
                  <a:gd name="T48" fmla="*/ 30 w 54"/>
                  <a:gd name="T49" fmla="*/ 1 h 116"/>
                  <a:gd name="T50" fmla="*/ 22 w 54"/>
                  <a:gd name="T51" fmla="*/ 6 h 116"/>
                  <a:gd name="T52" fmla="*/ 15 w 54"/>
                  <a:gd name="T53" fmla="*/ 14 h 116"/>
                  <a:gd name="T54" fmla="*/ 13 w 54"/>
                  <a:gd name="T55" fmla="*/ 26 h 116"/>
                  <a:gd name="T56" fmla="*/ 13 w 54"/>
                  <a:gd name="T57" fmla="*/ 45 h 116"/>
                  <a:gd name="T58" fmla="*/ 0 w 54"/>
                  <a:gd name="T59" fmla="*/ 45 h 116"/>
                  <a:gd name="T60" fmla="*/ 0 w 54"/>
                  <a:gd name="T61" fmla="*/ 50 h 116"/>
                  <a:gd name="T62" fmla="*/ 13 w 54"/>
                  <a:gd name="T63" fmla="*/ 50 h 116"/>
                  <a:gd name="T64" fmla="*/ 13 w 54"/>
                  <a:gd name="T65" fmla="*/ 104 h 116"/>
                  <a:gd name="T66" fmla="*/ 13 w 54"/>
                  <a:gd name="T67" fmla="*/ 108 h 116"/>
                  <a:gd name="T68" fmla="*/ 11 w 54"/>
                  <a:gd name="T69" fmla="*/ 110 h 116"/>
                  <a:gd name="T70" fmla="*/ 7 w 54"/>
                  <a:gd name="T71" fmla="*/ 111 h 116"/>
                  <a:gd name="T72" fmla="*/ 0 w 54"/>
                  <a:gd name="T73" fmla="*/ 111 h 116"/>
                  <a:gd name="T74" fmla="*/ 0 w 54"/>
                  <a:gd name="T75" fmla="*/ 116 h 116"/>
                  <a:gd name="T76" fmla="*/ 10 w 54"/>
                  <a:gd name="T77" fmla="*/ 116 h 116"/>
                  <a:gd name="T78" fmla="*/ 19 w 54"/>
                  <a:gd name="T79" fmla="*/ 116 h 116"/>
                  <a:gd name="T80" fmla="*/ 30 w 54"/>
                  <a:gd name="T81" fmla="*/ 116 h 116"/>
                  <a:gd name="T82" fmla="*/ 40 w 54"/>
                  <a:gd name="T83" fmla="*/ 116 h 116"/>
                  <a:gd name="T84" fmla="*/ 40 w 54"/>
                  <a:gd name="T85" fmla="*/ 111 h 116"/>
                  <a:gd name="T86" fmla="*/ 37 w 54"/>
                  <a:gd name="T87" fmla="*/ 111 h 116"/>
                  <a:gd name="T88" fmla="*/ 29 w 54"/>
                  <a:gd name="T89" fmla="*/ 111 h 116"/>
                  <a:gd name="T90" fmla="*/ 26 w 54"/>
                  <a:gd name="T91" fmla="*/ 109 h 116"/>
                  <a:gd name="T92" fmla="*/ 24 w 54"/>
                  <a:gd name="T93" fmla="*/ 107 h 116"/>
                  <a:gd name="T94" fmla="*/ 24 w 54"/>
                  <a:gd name="T95" fmla="*/ 103 h 116"/>
                  <a:gd name="T96" fmla="*/ 24 w 54"/>
                  <a:gd name="T97" fmla="*/ 50 h 116"/>
                  <a:gd name="T98" fmla="*/ 43 w 54"/>
                  <a:gd name="T99" fmla="*/ 50 h 116"/>
                  <a:gd name="T100" fmla="*/ 43 w 54"/>
                  <a:gd name="T101" fmla="*/ 45 h 116"/>
                  <a:gd name="T102" fmla="*/ 24 w 54"/>
                  <a:gd name="T103" fmla="*/ 4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16">
                    <a:moveTo>
                      <a:pt x="24" y="45"/>
                    </a:moveTo>
                    <a:lnTo>
                      <a:pt x="24" y="26"/>
                    </a:lnTo>
                    <a:lnTo>
                      <a:pt x="25" y="16"/>
                    </a:lnTo>
                    <a:lnTo>
                      <a:pt x="28" y="9"/>
                    </a:lnTo>
                    <a:lnTo>
                      <a:pt x="33" y="5"/>
                    </a:lnTo>
                    <a:lnTo>
                      <a:pt x="39" y="3"/>
                    </a:lnTo>
                    <a:lnTo>
                      <a:pt x="41" y="3"/>
                    </a:lnTo>
                    <a:lnTo>
                      <a:pt x="44" y="4"/>
                    </a:lnTo>
                    <a:lnTo>
                      <a:pt x="43" y="5"/>
                    </a:lnTo>
                    <a:lnTo>
                      <a:pt x="41" y="7"/>
                    </a:lnTo>
                    <a:lnTo>
                      <a:pt x="40" y="9"/>
                    </a:lnTo>
                    <a:lnTo>
                      <a:pt x="39" y="11"/>
                    </a:lnTo>
                    <a:lnTo>
                      <a:pt x="40" y="14"/>
                    </a:lnTo>
                    <a:lnTo>
                      <a:pt x="41" y="16"/>
                    </a:lnTo>
                    <a:lnTo>
                      <a:pt x="43" y="18"/>
                    </a:lnTo>
                    <a:lnTo>
                      <a:pt x="46" y="19"/>
                    </a:lnTo>
                    <a:lnTo>
                      <a:pt x="49" y="18"/>
                    </a:lnTo>
                    <a:lnTo>
                      <a:pt x="52" y="16"/>
                    </a:lnTo>
                    <a:lnTo>
                      <a:pt x="53" y="14"/>
                    </a:lnTo>
                    <a:lnTo>
                      <a:pt x="54" y="11"/>
                    </a:lnTo>
                    <a:lnTo>
                      <a:pt x="52" y="7"/>
                    </a:lnTo>
                    <a:lnTo>
                      <a:pt x="49" y="3"/>
                    </a:lnTo>
                    <a:lnTo>
                      <a:pt x="45" y="1"/>
                    </a:lnTo>
                    <a:lnTo>
                      <a:pt x="39" y="0"/>
                    </a:lnTo>
                    <a:lnTo>
                      <a:pt x="30" y="1"/>
                    </a:lnTo>
                    <a:lnTo>
                      <a:pt x="22" y="6"/>
                    </a:lnTo>
                    <a:lnTo>
                      <a:pt x="15" y="14"/>
                    </a:lnTo>
                    <a:lnTo>
                      <a:pt x="13" y="26"/>
                    </a:lnTo>
                    <a:lnTo>
                      <a:pt x="13" y="45"/>
                    </a:lnTo>
                    <a:lnTo>
                      <a:pt x="0" y="45"/>
                    </a:lnTo>
                    <a:lnTo>
                      <a:pt x="0" y="50"/>
                    </a:lnTo>
                    <a:lnTo>
                      <a:pt x="13" y="50"/>
                    </a:lnTo>
                    <a:lnTo>
                      <a:pt x="13" y="104"/>
                    </a:lnTo>
                    <a:lnTo>
                      <a:pt x="13" y="108"/>
                    </a:lnTo>
                    <a:lnTo>
                      <a:pt x="11" y="110"/>
                    </a:lnTo>
                    <a:lnTo>
                      <a:pt x="7" y="111"/>
                    </a:lnTo>
                    <a:lnTo>
                      <a:pt x="0" y="111"/>
                    </a:lnTo>
                    <a:lnTo>
                      <a:pt x="0" y="116"/>
                    </a:lnTo>
                    <a:lnTo>
                      <a:pt x="10" y="116"/>
                    </a:lnTo>
                    <a:lnTo>
                      <a:pt x="19" y="116"/>
                    </a:lnTo>
                    <a:lnTo>
                      <a:pt x="30" y="116"/>
                    </a:lnTo>
                    <a:lnTo>
                      <a:pt x="40" y="116"/>
                    </a:lnTo>
                    <a:lnTo>
                      <a:pt x="40" y="111"/>
                    </a:lnTo>
                    <a:lnTo>
                      <a:pt x="37" y="111"/>
                    </a:lnTo>
                    <a:lnTo>
                      <a:pt x="29" y="111"/>
                    </a:lnTo>
                    <a:lnTo>
                      <a:pt x="26" y="109"/>
                    </a:lnTo>
                    <a:lnTo>
                      <a:pt x="24" y="107"/>
                    </a:lnTo>
                    <a:lnTo>
                      <a:pt x="24" y="103"/>
                    </a:lnTo>
                    <a:lnTo>
                      <a:pt x="24" y="50"/>
                    </a:lnTo>
                    <a:lnTo>
                      <a:pt x="43" y="50"/>
                    </a:lnTo>
                    <a:lnTo>
                      <a:pt x="43" y="45"/>
                    </a:lnTo>
                    <a:lnTo>
                      <a:pt x="24"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04" name="Freeform 2101"/>
              <p:cNvSpPr>
                <a:spLocks noChangeAspect="1" noEditPoints="1"/>
              </p:cNvSpPr>
              <p:nvPr/>
            </p:nvSpPr>
            <p:spPr bwMode="auto">
              <a:xfrm>
                <a:off x="2383" y="1490"/>
                <a:ext cx="73" cy="76"/>
              </a:xfrm>
              <a:custGeom>
                <a:avLst/>
                <a:gdLst>
                  <a:gd name="T0" fmla="*/ 73 w 73"/>
                  <a:gd name="T1" fmla="*/ 39 h 76"/>
                  <a:gd name="T2" fmla="*/ 72 w 73"/>
                  <a:gd name="T3" fmla="*/ 31 h 76"/>
                  <a:gd name="T4" fmla="*/ 70 w 73"/>
                  <a:gd name="T5" fmla="*/ 24 h 76"/>
                  <a:gd name="T6" fmla="*/ 67 w 73"/>
                  <a:gd name="T7" fmla="*/ 17 h 76"/>
                  <a:gd name="T8" fmla="*/ 62 w 73"/>
                  <a:gd name="T9" fmla="*/ 12 h 76"/>
                  <a:gd name="T10" fmla="*/ 57 w 73"/>
                  <a:gd name="T11" fmla="*/ 7 h 76"/>
                  <a:gd name="T12" fmla="*/ 51 w 73"/>
                  <a:gd name="T13" fmla="*/ 3 h 76"/>
                  <a:gd name="T14" fmla="*/ 44 w 73"/>
                  <a:gd name="T15" fmla="*/ 1 h 76"/>
                  <a:gd name="T16" fmla="*/ 36 w 73"/>
                  <a:gd name="T17" fmla="*/ 0 h 76"/>
                  <a:gd name="T18" fmla="*/ 29 w 73"/>
                  <a:gd name="T19" fmla="*/ 1 h 76"/>
                  <a:gd name="T20" fmla="*/ 22 w 73"/>
                  <a:gd name="T21" fmla="*/ 3 h 76"/>
                  <a:gd name="T22" fmla="*/ 16 w 73"/>
                  <a:gd name="T23" fmla="*/ 7 h 76"/>
                  <a:gd name="T24" fmla="*/ 10 w 73"/>
                  <a:gd name="T25" fmla="*/ 12 h 76"/>
                  <a:gd name="T26" fmla="*/ 6 w 73"/>
                  <a:gd name="T27" fmla="*/ 17 h 76"/>
                  <a:gd name="T28" fmla="*/ 3 w 73"/>
                  <a:gd name="T29" fmla="*/ 24 h 76"/>
                  <a:gd name="T30" fmla="*/ 0 w 73"/>
                  <a:gd name="T31" fmla="*/ 31 h 76"/>
                  <a:gd name="T32" fmla="*/ 0 w 73"/>
                  <a:gd name="T33" fmla="*/ 39 h 76"/>
                  <a:gd name="T34" fmla="*/ 3 w 73"/>
                  <a:gd name="T35" fmla="*/ 54 h 76"/>
                  <a:gd name="T36" fmla="*/ 11 w 73"/>
                  <a:gd name="T37" fmla="*/ 65 h 76"/>
                  <a:gd name="T38" fmla="*/ 22 w 73"/>
                  <a:gd name="T39" fmla="*/ 73 h 76"/>
                  <a:gd name="T40" fmla="*/ 36 w 73"/>
                  <a:gd name="T41" fmla="*/ 76 h 76"/>
                  <a:gd name="T42" fmla="*/ 50 w 73"/>
                  <a:gd name="T43" fmla="*/ 73 h 76"/>
                  <a:gd name="T44" fmla="*/ 62 w 73"/>
                  <a:gd name="T45" fmla="*/ 65 h 76"/>
                  <a:gd name="T46" fmla="*/ 70 w 73"/>
                  <a:gd name="T47" fmla="*/ 53 h 76"/>
                  <a:gd name="T48" fmla="*/ 73 w 73"/>
                  <a:gd name="T49" fmla="*/ 39 h 76"/>
                  <a:gd name="T50" fmla="*/ 36 w 73"/>
                  <a:gd name="T51" fmla="*/ 72 h 76"/>
                  <a:gd name="T52" fmla="*/ 31 w 73"/>
                  <a:gd name="T53" fmla="*/ 71 h 76"/>
                  <a:gd name="T54" fmla="*/ 26 w 73"/>
                  <a:gd name="T55" fmla="*/ 69 h 76"/>
                  <a:gd name="T56" fmla="*/ 21 w 73"/>
                  <a:gd name="T57" fmla="*/ 66 h 76"/>
                  <a:gd name="T58" fmla="*/ 18 w 73"/>
                  <a:gd name="T59" fmla="*/ 61 h 76"/>
                  <a:gd name="T60" fmla="*/ 15 w 73"/>
                  <a:gd name="T61" fmla="*/ 55 h 76"/>
                  <a:gd name="T62" fmla="*/ 14 w 73"/>
                  <a:gd name="T63" fmla="*/ 49 h 76"/>
                  <a:gd name="T64" fmla="*/ 14 w 73"/>
                  <a:gd name="T65" fmla="*/ 43 h 76"/>
                  <a:gd name="T66" fmla="*/ 14 w 73"/>
                  <a:gd name="T67" fmla="*/ 38 h 76"/>
                  <a:gd name="T68" fmla="*/ 14 w 73"/>
                  <a:gd name="T69" fmla="*/ 32 h 76"/>
                  <a:gd name="T70" fmla="*/ 14 w 73"/>
                  <a:gd name="T71" fmla="*/ 26 h 76"/>
                  <a:gd name="T72" fmla="*/ 15 w 73"/>
                  <a:gd name="T73" fmla="*/ 21 h 76"/>
                  <a:gd name="T74" fmla="*/ 17 w 73"/>
                  <a:gd name="T75" fmla="*/ 15 h 76"/>
                  <a:gd name="T76" fmla="*/ 21 w 73"/>
                  <a:gd name="T77" fmla="*/ 10 h 76"/>
                  <a:gd name="T78" fmla="*/ 26 w 73"/>
                  <a:gd name="T79" fmla="*/ 6 h 76"/>
                  <a:gd name="T80" fmla="*/ 31 w 73"/>
                  <a:gd name="T81" fmla="*/ 4 h 76"/>
                  <a:gd name="T82" fmla="*/ 36 w 73"/>
                  <a:gd name="T83" fmla="*/ 4 h 76"/>
                  <a:gd name="T84" fmla="*/ 42 w 73"/>
                  <a:gd name="T85" fmla="*/ 4 h 76"/>
                  <a:gd name="T86" fmla="*/ 47 w 73"/>
                  <a:gd name="T87" fmla="*/ 6 h 76"/>
                  <a:gd name="T88" fmla="*/ 51 w 73"/>
                  <a:gd name="T89" fmla="*/ 10 h 76"/>
                  <a:gd name="T90" fmla="*/ 55 w 73"/>
                  <a:gd name="T91" fmla="*/ 15 h 76"/>
                  <a:gd name="T92" fmla="*/ 57 w 73"/>
                  <a:gd name="T93" fmla="*/ 20 h 76"/>
                  <a:gd name="T94" fmla="*/ 59 w 73"/>
                  <a:gd name="T95" fmla="*/ 26 h 76"/>
                  <a:gd name="T96" fmla="*/ 59 w 73"/>
                  <a:gd name="T97" fmla="*/ 32 h 76"/>
                  <a:gd name="T98" fmla="*/ 59 w 73"/>
                  <a:gd name="T99" fmla="*/ 38 h 76"/>
                  <a:gd name="T100" fmla="*/ 59 w 73"/>
                  <a:gd name="T101" fmla="*/ 42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7"/>
                    </a:lnTo>
                    <a:lnTo>
                      <a:pt x="62" y="12"/>
                    </a:lnTo>
                    <a:lnTo>
                      <a:pt x="57" y="7"/>
                    </a:lnTo>
                    <a:lnTo>
                      <a:pt x="51" y="3"/>
                    </a:lnTo>
                    <a:lnTo>
                      <a:pt x="44" y="1"/>
                    </a:lnTo>
                    <a:lnTo>
                      <a:pt x="36" y="0"/>
                    </a:lnTo>
                    <a:lnTo>
                      <a:pt x="29" y="1"/>
                    </a:lnTo>
                    <a:lnTo>
                      <a:pt x="22" y="3"/>
                    </a:lnTo>
                    <a:lnTo>
                      <a:pt x="16" y="7"/>
                    </a:lnTo>
                    <a:lnTo>
                      <a:pt x="10" y="12"/>
                    </a:lnTo>
                    <a:lnTo>
                      <a:pt x="6" y="17"/>
                    </a:lnTo>
                    <a:lnTo>
                      <a:pt x="3" y="24"/>
                    </a:lnTo>
                    <a:lnTo>
                      <a:pt x="0" y="31"/>
                    </a:lnTo>
                    <a:lnTo>
                      <a:pt x="0" y="39"/>
                    </a:lnTo>
                    <a:lnTo>
                      <a:pt x="3" y="54"/>
                    </a:lnTo>
                    <a:lnTo>
                      <a:pt x="11" y="65"/>
                    </a:lnTo>
                    <a:lnTo>
                      <a:pt x="22" y="73"/>
                    </a:lnTo>
                    <a:lnTo>
                      <a:pt x="36" y="76"/>
                    </a:lnTo>
                    <a:lnTo>
                      <a:pt x="50" y="73"/>
                    </a:lnTo>
                    <a:lnTo>
                      <a:pt x="62" y="65"/>
                    </a:lnTo>
                    <a:lnTo>
                      <a:pt x="70" y="53"/>
                    </a:lnTo>
                    <a:lnTo>
                      <a:pt x="73" y="39"/>
                    </a:lnTo>
                    <a:close/>
                    <a:moveTo>
                      <a:pt x="36" y="72"/>
                    </a:moveTo>
                    <a:lnTo>
                      <a:pt x="31" y="71"/>
                    </a:lnTo>
                    <a:lnTo>
                      <a:pt x="26" y="69"/>
                    </a:lnTo>
                    <a:lnTo>
                      <a:pt x="21" y="66"/>
                    </a:lnTo>
                    <a:lnTo>
                      <a:pt x="18" y="61"/>
                    </a:lnTo>
                    <a:lnTo>
                      <a:pt x="15" y="55"/>
                    </a:lnTo>
                    <a:lnTo>
                      <a:pt x="14" y="49"/>
                    </a:lnTo>
                    <a:lnTo>
                      <a:pt x="14" y="43"/>
                    </a:lnTo>
                    <a:lnTo>
                      <a:pt x="14" y="38"/>
                    </a:lnTo>
                    <a:lnTo>
                      <a:pt x="14" y="32"/>
                    </a:lnTo>
                    <a:lnTo>
                      <a:pt x="14" y="26"/>
                    </a:lnTo>
                    <a:lnTo>
                      <a:pt x="15" y="21"/>
                    </a:lnTo>
                    <a:lnTo>
                      <a:pt x="17" y="15"/>
                    </a:lnTo>
                    <a:lnTo>
                      <a:pt x="21" y="10"/>
                    </a:lnTo>
                    <a:lnTo>
                      <a:pt x="26" y="6"/>
                    </a:lnTo>
                    <a:lnTo>
                      <a:pt x="31" y="4"/>
                    </a:lnTo>
                    <a:lnTo>
                      <a:pt x="36" y="4"/>
                    </a:lnTo>
                    <a:lnTo>
                      <a:pt x="42" y="4"/>
                    </a:lnTo>
                    <a:lnTo>
                      <a:pt x="47" y="6"/>
                    </a:lnTo>
                    <a:lnTo>
                      <a:pt x="51" y="10"/>
                    </a:lnTo>
                    <a:lnTo>
                      <a:pt x="55" y="15"/>
                    </a:lnTo>
                    <a:lnTo>
                      <a:pt x="57" y="20"/>
                    </a:lnTo>
                    <a:lnTo>
                      <a:pt x="59" y="26"/>
                    </a:lnTo>
                    <a:lnTo>
                      <a:pt x="59" y="32"/>
                    </a:lnTo>
                    <a:lnTo>
                      <a:pt x="59" y="38"/>
                    </a:lnTo>
                    <a:lnTo>
                      <a:pt x="59" y="42"/>
                    </a:lnTo>
                    <a:lnTo>
                      <a:pt x="59" y="48"/>
                    </a:lnTo>
                    <a:lnTo>
                      <a:pt x="58" y="54"/>
                    </a:lnTo>
                    <a:lnTo>
                      <a:pt x="56" y="60"/>
                    </a:lnTo>
                    <a:lnTo>
                      <a:pt x="52" y="65"/>
                    </a:lnTo>
                    <a:lnTo>
                      <a:pt x="48" y="69"/>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05" name="Freeform 2102"/>
              <p:cNvSpPr>
                <a:spLocks noChangeAspect="1"/>
              </p:cNvSpPr>
              <p:nvPr/>
            </p:nvSpPr>
            <p:spPr bwMode="auto">
              <a:xfrm>
                <a:off x="2466" y="1491"/>
                <a:ext cx="83" cy="75"/>
              </a:xfrm>
              <a:custGeom>
                <a:avLst/>
                <a:gdLst>
                  <a:gd name="T0" fmla="*/ 59 w 83"/>
                  <a:gd name="T1" fmla="*/ 60 h 75"/>
                  <a:gd name="T2" fmla="*/ 59 w 83"/>
                  <a:gd name="T3" fmla="*/ 75 h 75"/>
                  <a:gd name="T4" fmla="*/ 83 w 83"/>
                  <a:gd name="T5" fmla="*/ 73 h 75"/>
                  <a:gd name="T6" fmla="*/ 83 w 83"/>
                  <a:gd name="T7" fmla="*/ 68 h 75"/>
                  <a:gd name="T8" fmla="*/ 79 w 83"/>
                  <a:gd name="T9" fmla="*/ 68 h 75"/>
                  <a:gd name="T10" fmla="*/ 76 w 83"/>
                  <a:gd name="T11" fmla="*/ 68 h 75"/>
                  <a:gd name="T12" fmla="*/ 74 w 83"/>
                  <a:gd name="T13" fmla="*/ 67 h 75"/>
                  <a:gd name="T14" fmla="*/ 72 w 83"/>
                  <a:gd name="T15" fmla="*/ 66 h 75"/>
                  <a:gd name="T16" fmla="*/ 71 w 83"/>
                  <a:gd name="T17" fmla="*/ 65 h 75"/>
                  <a:gd name="T18" fmla="*/ 71 w 83"/>
                  <a:gd name="T19" fmla="*/ 64 h 75"/>
                  <a:gd name="T20" fmla="*/ 70 w 83"/>
                  <a:gd name="T21" fmla="*/ 62 h 75"/>
                  <a:gd name="T22" fmla="*/ 70 w 83"/>
                  <a:gd name="T23" fmla="*/ 59 h 75"/>
                  <a:gd name="T24" fmla="*/ 70 w 83"/>
                  <a:gd name="T25" fmla="*/ 0 h 75"/>
                  <a:gd name="T26" fmla="*/ 46 w 83"/>
                  <a:gd name="T27" fmla="*/ 2 h 75"/>
                  <a:gd name="T28" fmla="*/ 46 w 83"/>
                  <a:gd name="T29" fmla="*/ 7 h 75"/>
                  <a:gd name="T30" fmla="*/ 50 w 83"/>
                  <a:gd name="T31" fmla="*/ 7 h 75"/>
                  <a:gd name="T32" fmla="*/ 53 w 83"/>
                  <a:gd name="T33" fmla="*/ 7 h 75"/>
                  <a:gd name="T34" fmla="*/ 55 w 83"/>
                  <a:gd name="T35" fmla="*/ 8 h 75"/>
                  <a:gd name="T36" fmla="*/ 57 w 83"/>
                  <a:gd name="T37" fmla="*/ 9 h 75"/>
                  <a:gd name="T38" fmla="*/ 58 w 83"/>
                  <a:gd name="T39" fmla="*/ 10 h 75"/>
                  <a:gd name="T40" fmla="*/ 59 w 83"/>
                  <a:gd name="T41" fmla="*/ 11 h 75"/>
                  <a:gd name="T42" fmla="*/ 59 w 83"/>
                  <a:gd name="T43" fmla="*/ 14 h 75"/>
                  <a:gd name="T44" fmla="*/ 59 w 83"/>
                  <a:gd name="T45" fmla="*/ 16 h 75"/>
                  <a:gd name="T46" fmla="*/ 59 w 83"/>
                  <a:gd name="T47" fmla="*/ 46 h 75"/>
                  <a:gd name="T48" fmla="*/ 57 w 83"/>
                  <a:gd name="T49" fmla="*/ 56 h 75"/>
                  <a:gd name="T50" fmla="*/ 53 w 83"/>
                  <a:gd name="T51" fmla="*/ 64 h 75"/>
                  <a:gd name="T52" fmla="*/ 47 w 83"/>
                  <a:gd name="T53" fmla="*/ 69 h 75"/>
                  <a:gd name="T54" fmla="*/ 39 w 83"/>
                  <a:gd name="T55" fmla="*/ 71 h 75"/>
                  <a:gd name="T56" fmla="*/ 34 w 83"/>
                  <a:gd name="T57" fmla="*/ 71 h 75"/>
                  <a:gd name="T58" fmla="*/ 31 w 83"/>
                  <a:gd name="T59" fmla="*/ 70 h 75"/>
                  <a:gd name="T60" fmla="*/ 28 w 83"/>
                  <a:gd name="T61" fmla="*/ 68 h 75"/>
                  <a:gd name="T62" fmla="*/ 26 w 83"/>
                  <a:gd name="T63" fmla="*/ 66 h 75"/>
                  <a:gd name="T64" fmla="*/ 25 w 83"/>
                  <a:gd name="T65" fmla="*/ 64 h 75"/>
                  <a:gd name="T66" fmla="*/ 25 w 83"/>
                  <a:gd name="T67" fmla="*/ 61 h 75"/>
                  <a:gd name="T68" fmla="*/ 24 w 83"/>
                  <a:gd name="T69" fmla="*/ 58 h 75"/>
                  <a:gd name="T70" fmla="*/ 24 w 83"/>
                  <a:gd name="T71" fmla="*/ 55 h 75"/>
                  <a:gd name="T72" fmla="*/ 24 w 83"/>
                  <a:gd name="T73" fmla="*/ 0 h 75"/>
                  <a:gd name="T74" fmla="*/ 0 w 83"/>
                  <a:gd name="T75" fmla="*/ 2 h 75"/>
                  <a:gd name="T76" fmla="*/ 0 w 83"/>
                  <a:gd name="T77" fmla="*/ 7 h 75"/>
                  <a:gd name="T78" fmla="*/ 4 w 83"/>
                  <a:gd name="T79" fmla="*/ 7 h 75"/>
                  <a:gd name="T80" fmla="*/ 8 w 83"/>
                  <a:gd name="T81" fmla="*/ 7 h 75"/>
                  <a:gd name="T82" fmla="*/ 10 w 83"/>
                  <a:gd name="T83" fmla="*/ 8 h 75"/>
                  <a:gd name="T84" fmla="*/ 11 w 83"/>
                  <a:gd name="T85" fmla="*/ 9 h 75"/>
                  <a:gd name="T86" fmla="*/ 12 w 83"/>
                  <a:gd name="T87" fmla="*/ 11 h 75"/>
                  <a:gd name="T88" fmla="*/ 13 w 83"/>
                  <a:gd name="T89" fmla="*/ 14 h 75"/>
                  <a:gd name="T90" fmla="*/ 13 w 83"/>
                  <a:gd name="T91" fmla="*/ 17 h 75"/>
                  <a:gd name="T92" fmla="*/ 13 w 83"/>
                  <a:gd name="T93" fmla="*/ 22 h 75"/>
                  <a:gd name="T94" fmla="*/ 13 w 83"/>
                  <a:gd name="T95" fmla="*/ 47 h 75"/>
                  <a:gd name="T96" fmla="*/ 13 w 83"/>
                  <a:gd name="T97" fmla="*/ 52 h 75"/>
                  <a:gd name="T98" fmla="*/ 13 w 83"/>
                  <a:gd name="T99" fmla="*/ 57 h 75"/>
                  <a:gd name="T100" fmla="*/ 14 w 83"/>
                  <a:gd name="T101" fmla="*/ 62 h 75"/>
                  <a:gd name="T102" fmla="*/ 16 w 83"/>
                  <a:gd name="T103" fmla="*/ 66 h 75"/>
                  <a:gd name="T104" fmla="*/ 19 w 83"/>
                  <a:gd name="T105" fmla="*/ 70 h 75"/>
                  <a:gd name="T106" fmla="*/ 24 w 83"/>
                  <a:gd name="T107" fmla="*/ 72 h 75"/>
                  <a:gd name="T108" fmla="*/ 30 w 83"/>
                  <a:gd name="T109" fmla="*/ 74 h 75"/>
                  <a:gd name="T110" fmla="*/ 38 w 83"/>
                  <a:gd name="T111" fmla="*/ 75 h 75"/>
                  <a:gd name="T112" fmla="*/ 45 w 83"/>
                  <a:gd name="T113" fmla="*/ 74 h 75"/>
                  <a:gd name="T114" fmla="*/ 50 w 83"/>
                  <a:gd name="T115" fmla="*/ 71 h 75"/>
                  <a:gd name="T116" fmla="*/ 55 w 83"/>
                  <a:gd name="T117" fmla="*/ 67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8"/>
                    </a:lnTo>
                    <a:lnTo>
                      <a:pt x="76" y="68"/>
                    </a:lnTo>
                    <a:lnTo>
                      <a:pt x="74" y="67"/>
                    </a:lnTo>
                    <a:lnTo>
                      <a:pt x="72" y="66"/>
                    </a:lnTo>
                    <a:lnTo>
                      <a:pt x="71" y="65"/>
                    </a:lnTo>
                    <a:lnTo>
                      <a:pt x="71" y="64"/>
                    </a:lnTo>
                    <a:lnTo>
                      <a:pt x="70" y="62"/>
                    </a:lnTo>
                    <a:lnTo>
                      <a:pt x="70" y="59"/>
                    </a:lnTo>
                    <a:lnTo>
                      <a:pt x="70" y="0"/>
                    </a:lnTo>
                    <a:lnTo>
                      <a:pt x="46" y="2"/>
                    </a:lnTo>
                    <a:lnTo>
                      <a:pt x="46" y="7"/>
                    </a:lnTo>
                    <a:lnTo>
                      <a:pt x="50" y="7"/>
                    </a:lnTo>
                    <a:lnTo>
                      <a:pt x="53" y="7"/>
                    </a:lnTo>
                    <a:lnTo>
                      <a:pt x="55" y="8"/>
                    </a:lnTo>
                    <a:lnTo>
                      <a:pt x="57" y="9"/>
                    </a:lnTo>
                    <a:lnTo>
                      <a:pt x="58" y="10"/>
                    </a:lnTo>
                    <a:lnTo>
                      <a:pt x="59" y="11"/>
                    </a:lnTo>
                    <a:lnTo>
                      <a:pt x="59" y="14"/>
                    </a:lnTo>
                    <a:lnTo>
                      <a:pt x="59" y="16"/>
                    </a:lnTo>
                    <a:lnTo>
                      <a:pt x="59" y="46"/>
                    </a:lnTo>
                    <a:lnTo>
                      <a:pt x="57" y="56"/>
                    </a:lnTo>
                    <a:lnTo>
                      <a:pt x="53" y="64"/>
                    </a:lnTo>
                    <a:lnTo>
                      <a:pt x="47" y="69"/>
                    </a:lnTo>
                    <a:lnTo>
                      <a:pt x="39" y="71"/>
                    </a:lnTo>
                    <a:lnTo>
                      <a:pt x="34" y="71"/>
                    </a:lnTo>
                    <a:lnTo>
                      <a:pt x="31" y="70"/>
                    </a:lnTo>
                    <a:lnTo>
                      <a:pt x="28" y="68"/>
                    </a:lnTo>
                    <a:lnTo>
                      <a:pt x="26" y="66"/>
                    </a:lnTo>
                    <a:lnTo>
                      <a:pt x="25" y="64"/>
                    </a:lnTo>
                    <a:lnTo>
                      <a:pt x="25" y="61"/>
                    </a:lnTo>
                    <a:lnTo>
                      <a:pt x="24" y="58"/>
                    </a:lnTo>
                    <a:lnTo>
                      <a:pt x="24" y="55"/>
                    </a:lnTo>
                    <a:lnTo>
                      <a:pt x="24" y="0"/>
                    </a:lnTo>
                    <a:lnTo>
                      <a:pt x="0" y="2"/>
                    </a:lnTo>
                    <a:lnTo>
                      <a:pt x="0" y="7"/>
                    </a:lnTo>
                    <a:lnTo>
                      <a:pt x="4" y="7"/>
                    </a:lnTo>
                    <a:lnTo>
                      <a:pt x="8" y="7"/>
                    </a:lnTo>
                    <a:lnTo>
                      <a:pt x="10" y="8"/>
                    </a:lnTo>
                    <a:lnTo>
                      <a:pt x="11" y="9"/>
                    </a:lnTo>
                    <a:lnTo>
                      <a:pt x="12" y="11"/>
                    </a:lnTo>
                    <a:lnTo>
                      <a:pt x="13" y="14"/>
                    </a:lnTo>
                    <a:lnTo>
                      <a:pt x="13" y="17"/>
                    </a:lnTo>
                    <a:lnTo>
                      <a:pt x="13" y="22"/>
                    </a:lnTo>
                    <a:lnTo>
                      <a:pt x="13" y="47"/>
                    </a:lnTo>
                    <a:lnTo>
                      <a:pt x="13" y="52"/>
                    </a:lnTo>
                    <a:lnTo>
                      <a:pt x="13" y="57"/>
                    </a:lnTo>
                    <a:lnTo>
                      <a:pt x="14" y="62"/>
                    </a:lnTo>
                    <a:lnTo>
                      <a:pt x="16" y="66"/>
                    </a:lnTo>
                    <a:lnTo>
                      <a:pt x="19" y="70"/>
                    </a:lnTo>
                    <a:lnTo>
                      <a:pt x="24" y="72"/>
                    </a:lnTo>
                    <a:lnTo>
                      <a:pt x="30" y="74"/>
                    </a:lnTo>
                    <a:lnTo>
                      <a:pt x="38" y="75"/>
                    </a:lnTo>
                    <a:lnTo>
                      <a:pt x="45" y="74"/>
                    </a:lnTo>
                    <a:lnTo>
                      <a:pt x="50" y="71"/>
                    </a:lnTo>
                    <a:lnTo>
                      <a:pt x="55" y="67"/>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06" name="Freeform 2103"/>
              <p:cNvSpPr>
                <a:spLocks noChangeAspect="1"/>
              </p:cNvSpPr>
              <p:nvPr/>
            </p:nvSpPr>
            <p:spPr bwMode="auto">
              <a:xfrm>
                <a:off x="2558" y="1491"/>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1 h 73"/>
                  <a:gd name="T20" fmla="*/ 26 w 83"/>
                  <a:gd name="T21" fmla="*/ 19 h 73"/>
                  <a:gd name="T22" fmla="*/ 39 w 83"/>
                  <a:gd name="T23" fmla="*/ 5 h 73"/>
                  <a:gd name="T24" fmla="*/ 50 w 83"/>
                  <a:gd name="T25" fmla="*/ 4 h 73"/>
                  <a:gd name="T26" fmla="*/ 55 w 83"/>
                  <a:gd name="T27" fmla="*/ 7 h 73"/>
                  <a:gd name="T28" fmla="*/ 58 w 83"/>
                  <a:gd name="T29" fmla="*/ 12 h 73"/>
                  <a:gd name="T30" fmla="*/ 59 w 83"/>
                  <a:gd name="T31" fmla="*/ 19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8 w 83"/>
                  <a:gd name="T45" fmla="*/ 73 h 73"/>
                  <a:gd name="T46" fmla="*/ 83 w 83"/>
                  <a:gd name="T47" fmla="*/ 68 h 73"/>
                  <a:gd name="T48" fmla="*/ 74 w 83"/>
                  <a:gd name="T49" fmla="*/ 67 h 73"/>
                  <a:gd name="T50" fmla="*/ 70 w 83"/>
                  <a:gd name="T51" fmla="*/ 63 h 73"/>
                  <a:gd name="T52" fmla="*/ 70 w 83"/>
                  <a:gd name="T53" fmla="*/ 22 h 73"/>
                  <a:gd name="T54" fmla="*/ 68 w 83"/>
                  <a:gd name="T55" fmla="*/ 11 h 73"/>
                  <a:gd name="T56" fmla="*/ 63 w 83"/>
                  <a:gd name="T57" fmla="*/ 4 h 73"/>
                  <a:gd name="T58" fmla="*/ 54 w 83"/>
                  <a:gd name="T59" fmla="*/ 1 h 73"/>
                  <a:gd name="T60" fmla="*/ 39 w 83"/>
                  <a:gd name="T61" fmla="*/ 1 h 73"/>
                  <a:gd name="T62" fmla="*/ 27 w 83"/>
                  <a:gd name="T63" fmla="*/ 10 h 73"/>
                  <a:gd name="T64" fmla="*/ 23 w 83"/>
                  <a:gd name="T65" fmla="*/ 0 h 73"/>
                  <a:gd name="T66" fmla="*/ 0 w 83"/>
                  <a:gd name="T67" fmla="*/ 7 h 73"/>
                  <a:gd name="T68" fmla="*/ 7 w 83"/>
                  <a:gd name="T69" fmla="*/ 7 h 73"/>
                  <a:gd name="T70" fmla="*/ 11 w 83"/>
                  <a:gd name="T71" fmla="*/ 9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1" y="67"/>
                    </a:lnTo>
                    <a:lnTo>
                      <a:pt x="7" y="68"/>
                    </a:lnTo>
                    <a:lnTo>
                      <a:pt x="0" y="68"/>
                    </a:lnTo>
                    <a:lnTo>
                      <a:pt x="0" y="73"/>
                    </a:lnTo>
                    <a:lnTo>
                      <a:pt x="5" y="73"/>
                    </a:lnTo>
                    <a:lnTo>
                      <a:pt x="10" y="73"/>
                    </a:lnTo>
                    <a:lnTo>
                      <a:pt x="15" y="73"/>
                    </a:lnTo>
                    <a:lnTo>
                      <a:pt x="19" y="73"/>
                    </a:lnTo>
                    <a:lnTo>
                      <a:pt x="23" y="73"/>
                    </a:lnTo>
                    <a:lnTo>
                      <a:pt x="27" y="73"/>
                    </a:lnTo>
                    <a:lnTo>
                      <a:pt x="33" y="73"/>
                    </a:lnTo>
                    <a:lnTo>
                      <a:pt x="37" y="73"/>
                    </a:lnTo>
                    <a:lnTo>
                      <a:pt x="37" y="68"/>
                    </a:lnTo>
                    <a:lnTo>
                      <a:pt x="30" y="68"/>
                    </a:lnTo>
                    <a:lnTo>
                      <a:pt x="27" y="67"/>
                    </a:lnTo>
                    <a:lnTo>
                      <a:pt x="25" y="65"/>
                    </a:lnTo>
                    <a:lnTo>
                      <a:pt x="24" y="61"/>
                    </a:lnTo>
                    <a:lnTo>
                      <a:pt x="24" y="30"/>
                    </a:lnTo>
                    <a:lnTo>
                      <a:pt x="26" y="19"/>
                    </a:lnTo>
                    <a:lnTo>
                      <a:pt x="31" y="11"/>
                    </a:lnTo>
                    <a:lnTo>
                      <a:pt x="39" y="5"/>
                    </a:lnTo>
                    <a:lnTo>
                      <a:pt x="47" y="4"/>
                    </a:lnTo>
                    <a:lnTo>
                      <a:pt x="50" y="4"/>
                    </a:lnTo>
                    <a:lnTo>
                      <a:pt x="53" y="5"/>
                    </a:lnTo>
                    <a:lnTo>
                      <a:pt x="55" y="7"/>
                    </a:lnTo>
                    <a:lnTo>
                      <a:pt x="57" y="9"/>
                    </a:lnTo>
                    <a:lnTo>
                      <a:pt x="58" y="12"/>
                    </a:lnTo>
                    <a:lnTo>
                      <a:pt x="58" y="15"/>
                    </a:lnTo>
                    <a:lnTo>
                      <a:pt x="59" y="19"/>
                    </a:lnTo>
                    <a:lnTo>
                      <a:pt x="59" y="22"/>
                    </a:lnTo>
                    <a:lnTo>
                      <a:pt x="59" y="61"/>
                    </a:lnTo>
                    <a:lnTo>
                      <a:pt x="58" y="65"/>
                    </a:lnTo>
                    <a:lnTo>
                      <a:pt x="57" y="67"/>
                    </a:lnTo>
                    <a:lnTo>
                      <a:pt x="53" y="68"/>
                    </a:lnTo>
                    <a:lnTo>
                      <a:pt x="46" y="68"/>
                    </a:lnTo>
                    <a:lnTo>
                      <a:pt x="46" y="73"/>
                    </a:lnTo>
                    <a:lnTo>
                      <a:pt x="51" y="73"/>
                    </a:lnTo>
                    <a:lnTo>
                      <a:pt x="56" y="73"/>
                    </a:lnTo>
                    <a:lnTo>
                      <a:pt x="61" y="73"/>
                    </a:lnTo>
                    <a:lnTo>
                      <a:pt x="65" y="73"/>
                    </a:lnTo>
                    <a:lnTo>
                      <a:pt x="69" y="73"/>
                    </a:lnTo>
                    <a:lnTo>
                      <a:pt x="73" y="73"/>
                    </a:lnTo>
                    <a:lnTo>
                      <a:pt x="78" y="73"/>
                    </a:lnTo>
                    <a:lnTo>
                      <a:pt x="83" y="73"/>
                    </a:lnTo>
                    <a:lnTo>
                      <a:pt x="83" y="68"/>
                    </a:lnTo>
                    <a:lnTo>
                      <a:pt x="77" y="68"/>
                    </a:lnTo>
                    <a:lnTo>
                      <a:pt x="74" y="67"/>
                    </a:lnTo>
                    <a:lnTo>
                      <a:pt x="71" y="66"/>
                    </a:lnTo>
                    <a:lnTo>
                      <a:pt x="70" y="63"/>
                    </a:lnTo>
                    <a:lnTo>
                      <a:pt x="70" y="32"/>
                    </a:lnTo>
                    <a:lnTo>
                      <a:pt x="70" y="22"/>
                    </a:lnTo>
                    <a:lnTo>
                      <a:pt x="70" y="16"/>
                    </a:lnTo>
                    <a:lnTo>
                      <a:pt x="68" y="11"/>
                    </a:lnTo>
                    <a:lnTo>
                      <a:pt x="65" y="6"/>
                    </a:lnTo>
                    <a:lnTo>
                      <a:pt x="63" y="4"/>
                    </a:lnTo>
                    <a:lnTo>
                      <a:pt x="59" y="2"/>
                    </a:lnTo>
                    <a:lnTo>
                      <a:pt x="54" y="1"/>
                    </a:lnTo>
                    <a:lnTo>
                      <a:pt x="48" y="0"/>
                    </a:lnTo>
                    <a:lnTo>
                      <a:pt x="39" y="1"/>
                    </a:lnTo>
                    <a:lnTo>
                      <a:pt x="33" y="5"/>
                    </a:lnTo>
                    <a:lnTo>
                      <a:pt x="27" y="10"/>
                    </a:lnTo>
                    <a:lnTo>
                      <a:pt x="23" y="17"/>
                    </a:lnTo>
                    <a:lnTo>
                      <a:pt x="23" y="0"/>
                    </a:lnTo>
                    <a:lnTo>
                      <a:pt x="0" y="2"/>
                    </a:lnTo>
                    <a:lnTo>
                      <a:pt x="0" y="7"/>
                    </a:lnTo>
                    <a:lnTo>
                      <a:pt x="4" y="7"/>
                    </a:lnTo>
                    <a:lnTo>
                      <a:pt x="7" y="7"/>
                    </a:lnTo>
                    <a:lnTo>
                      <a:pt x="9" y="8"/>
                    </a:lnTo>
                    <a:lnTo>
                      <a:pt x="11" y="9"/>
                    </a:lnTo>
                    <a:lnTo>
                      <a:pt x="12" y="10"/>
                    </a:lnTo>
                    <a:lnTo>
                      <a:pt x="13" y="11"/>
                    </a:lnTo>
                    <a:lnTo>
                      <a:pt x="13" y="14"/>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07" name="Freeform 2104"/>
              <p:cNvSpPr>
                <a:spLocks noChangeAspect="1" noEditPoints="1"/>
              </p:cNvSpPr>
              <p:nvPr/>
            </p:nvSpPr>
            <p:spPr bwMode="auto">
              <a:xfrm>
                <a:off x="2650" y="1450"/>
                <a:ext cx="82" cy="116"/>
              </a:xfrm>
              <a:custGeom>
                <a:avLst/>
                <a:gdLst>
                  <a:gd name="T0" fmla="*/ 57 w 82"/>
                  <a:gd name="T1" fmla="*/ 116 h 116"/>
                  <a:gd name="T2" fmla="*/ 82 w 82"/>
                  <a:gd name="T3" fmla="*/ 109 h 116"/>
                  <a:gd name="T4" fmla="*/ 75 w 82"/>
                  <a:gd name="T5" fmla="*/ 109 h 116"/>
                  <a:gd name="T6" fmla="*/ 71 w 82"/>
                  <a:gd name="T7" fmla="*/ 107 h 116"/>
                  <a:gd name="T8" fmla="*/ 69 w 82"/>
                  <a:gd name="T9" fmla="*/ 105 h 116"/>
                  <a:gd name="T10" fmla="*/ 69 w 82"/>
                  <a:gd name="T11" fmla="*/ 100 h 116"/>
                  <a:gd name="T12" fmla="*/ 45 w 82"/>
                  <a:gd name="T13" fmla="*/ 1 h 116"/>
                  <a:gd name="T14" fmla="*/ 49 w 82"/>
                  <a:gd name="T15" fmla="*/ 6 h 116"/>
                  <a:gd name="T16" fmla="*/ 54 w 82"/>
                  <a:gd name="T17" fmla="*/ 7 h 116"/>
                  <a:gd name="T18" fmla="*/ 57 w 82"/>
                  <a:gd name="T19" fmla="*/ 9 h 116"/>
                  <a:gd name="T20" fmla="*/ 58 w 82"/>
                  <a:gd name="T21" fmla="*/ 13 h 116"/>
                  <a:gd name="T22" fmla="*/ 58 w 82"/>
                  <a:gd name="T23" fmla="*/ 51 h 116"/>
                  <a:gd name="T24" fmla="*/ 49 w 82"/>
                  <a:gd name="T25" fmla="*/ 44 h 116"/>
                  <a:gd name="T26" fmla="*/ 37 w 82"/>
                  <a:gd name="T27" fmla="*/ 41 h 116"/>
                  <a:gd name="T28" fmla="*/ 11 w 82"/>
                  <a:gd name="T29" fmla="*/ 52 h 116"/>
                  <a:gd name="T30" fmla="*/ 0 w 82"/>
                  <a:gd name="T31" fmla="*/ 79 h 116"/>
                  <a:gd name="T32" fmla="*/ 11 w 82"/>
                  <a:gd name="T33" fmla="*/ 105 h 116"/>
                  <a:gd name="T34" fmla="*/ 35 w 82"/>
                  <a:gd name="T35" fmla="*/ 116 h 116"/>
                  <a:gd name="T36" fmla="*/ 49 w 82"/>
                  <a:gd name="T37" fmla="*/ 113 h 116"/>
                  <a:gd name="T38" fmla="*/ 57 w 82"/>
                  <a:gd name="T39" fmla="*/ 105 h 116"/>
                  <a:gd name="T40" fmla="*/ 57 w 82"/>
                  <a:gd name="T41" fmla="*/ 95 h 116"/>
                  <a:gd name="T42" fmla="*/ 57 w 82"/>
                  <a:gd name="T43" fmla="*/ 98 h 116"/>
                  <a:gd name="T44" fmla="*/ 56 w 82"/>
                  <a:gd name="T45" fmla="*/ 101 h 116"/>
                  <a:gd name="T46" fmla="*/ 47 w 82"/>
                  <a:gd name="T47" fmla="*/ 110 h 116"/>
                  <a:gd name="T48" fmla="*/ 36 w 82"/>
                  <a:gd name="T49" fmla="*/ 112 h 116"/>
                  <a:gd name="T50" fmla="*/ 26 w 82"/>
                  <a:gd name="T51" fmla="*/ 109 h 116"/>
                  <a:gd name="T52" fmla="*/ 19 w 82"/>
                  <a:gd name="T53" fmla="*/ 102 h 116"/>
                  <a:gd name="T54" fmla="*/ 15 w 82"/>
                  <a:gd name="T55" fmla="*/ 90 h 116"/>
                  <a:gd name="T56" fmla="*/ 14 w 82"/>
                  <a:gd name="T57" fmla="*/ 79 h 116"/>
                  <a:gd name="T58" fmla="*/ 15 w 82"/>
                  <a:gd name="T59" fmla="*/ 68 h 116"/>
                  <a:gd name="T60" fmla="*/ 19 w 82"/>
                  <a:gd name="T61" fmla="*/ 55 h 116"/>
                  <a:gd name="T62" fmla="*/ 26 w 82"/>
                  <a:gd name="T63" fmla="*/ 48 h 116"/>
                  <a:gd name="T64" fmla="*/ 38 w 82"/>
                  <a:gd name="T65" fmla="*/ 45 h 116"/>
                  <a:gd name="T66" fmla="*/ 47 w 82"/>
                  <a:gd name="T67" fmla="*/ 47 h 116"/>
                  <a:gd name="T68" fmla="*/ 56 w 82"/>
                  <a:gd name="T69" fmla="*/ 55 h 116"/>
                  <a:gd name="T70" fmla="*/ 57 w 82"/>
                  <a:gd name="T71" fmla="*/ 58 h 116"/>
                  <a:gd name="T72" fmla="*/ 57 w 82"/>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116">
                    <a:moveTo>
                      <a:pt x="57" y="105"/>
                    </a:moveTo>
                    <a:lnTo>
                      <a:pt x="57" y="116"/>
                    </a:lnTo>
                    <a:lnTo>
                      <a:pt x="82" y="114"/>
                    </a:lnTo>
                    <a:lnTo>
                      <a:pt x="82" y="109"/>
                    </a:lnTo>
                    <a:lnTo>
                      <a:pt x="78" y="109"/>
                    </a:lnTo>
                    <a:lnTo>
                      <a:pt x="75" y="109"/>
                    </a:lnTo>
                    <a:lnTo>
                      <a:pt x="72" y="108"/>
                    </a:lnTo>
                    <a:lnTo>
                      <a:pt x="71" y="107"/>
                    </a:lnTo>
                    <a:lnTo>
                      <a:pt x="70" y="106"/>
                    </a:lnTo>
                    <a:lnTo>
                      <a:pt x="69" y="105"/>
                    </a:lnTo>
                    <a:lnTo>
                      <a:pt x="69" y="103"/>
                    </a:lnTo>
                    <a:lnTo>
                      <a:pt x="69" y="100"/>
                    </a:lnTo>
                    <a:lnTo>
                      <a:pt x="69" y="0"/>
                    </a:lnTo>
                    <a:lnTo>
                      <a:pt x="45" y="1"/>
                    </a:lnTo>
                    <a:lnTo>
                      <a:pt x="45" y="6"/>
                    </a:lnTo>
                    <a:lnTo>
                      <a:pt x="49" y="6"/>
                    </a:lnTo>
                    <a:lnTo>
                      <a:pt x="52" y="7"/>
                    </a:lnTo>
                    <a:lnTo>
                      <a:pt x="54" y="7"/>
                    </a:lnTo>
                    <a:lnTo>
                      <a:pt x="56" y="8"/>
                    </a:lnTo>
                    <a:lnTo>
                      <a:pt x="57" y="9"/>
                    </a:lnTo>
                    <a:lnTo>
                      <a:pt x="57" y="11"/>
                    </a:lnTo>
                    <a:lnTo>
                      <a:pt x="58" y="13"/>
                    </a:lnTo>
                    <a:lnTo>
                      <a:pt x="58" y="16"/>
                    </a:lnTo>
                    <a:lnTo>
                      <a:pt x="58" y="51"/>
                    </a:lnTo>
                    <a:lnTo>
                      <a:pt x="54" y="47"/>
                    </a:lnTo>
                    <a:lnTo>
                      <a:pt x="49" y="44"/>
                    </a:lnTo>
                    <a:lnTo>
                      <a:pt x="43" y="42"/>
                    </a:lnTo>
                    <a:lnTo>
                      <a:pt x="37" y="41"/>
                    </a:lnTo>
                    <a:lnTo>
                      <a:pt x="23" y="44"/>
                    </a:lnTo>
                    <a:lnTo>
                      <a:pt x="11" y="52"/>
                    </a:lnTo>
                    <a:lnTo>
                      <a:pt x="3" y="64"/>
                    </a:lnTo>
                    <a:lnTo>
                      <a:pt x="0" y="79"/>
                    </a:lnTo>
                    <a:lnTo>
                      <a:pt x="3" y="93"/>
                    </a:lnTo>
                    <a:lnTo>
                      <a:pt x="11" y="105"/>
                    </a:lnTo>
                    <a:lnTo>
                      <a:pt x="22" y="113"/>
                    </a:lnTo>
                    <a:lnTo>
                      <a:pt x="35" y="116"/>
                    </a:lnTo>
                    <a:lnTo>
                      <a:pt x="43" y="115"/>
                    </a:lnTo>
                    <a:lnTo>
                      <a:pt x="49" y="113"/>
                    </a:lnTo>
                    <a:lnTo>
                      <a:pt x="54" y="109"/>
                    </a:lnTo>
                    <a:lnTo>
                      <a:pt x="57" y="105"/>
                    </a:lnTo>
                    <a:close/>
                    <a:moveTo>
                      <a:pt x="57" y="61"/>
                    </a:moveTo>
                    <a:lnTo>
                      <a:pt x="57" y="95"/>
                    </a:lnTo>
                    <a:lnTo>
                      <a:pt x="57" y="96"/>
                    </a:lnTo>
                    <a:lnTo>
                      <a:pt x="57" y="98"/>
                    </a:lnTo>
                    <a:lnTo>
                      <a:pt x="57" y="99"/>
                    </a:lnTo>
                    <a:lnTo>
                      <a:pt x="56" y="101"/>
                    </a:lnTo>
                    <a:lnTo>
                      <a:pt x="51" y="106"/>
                    </a:lnTo>
                    <a:lnTo>
                      <a:pt x="47" y="110"/>
                    </a:lnTo>
                    <a:lnTo>
                      <a:pt x="41" y="112"/>
                    </a:lnTo>
                    <a:lnTo>
                      <a:pt x="36" y="112"/>
                    </a:lnTo>
                    <a:lnTo>
                      <a:pt x="31" y="112"/>
                    </a:lnTo>
                    <a:lnTo>
                      <a:pt x="26" y="109"/>
                    </a:lnTo>
                    <a:lnTo>
                      <a:pt x="22" y="106"/>
                    </a:lnTo>
                    <a:lnTo>
                      <a:pt x="19" y="102"/>
                    </a:lnTo>
                    <a:lnTo>
                      <a:pt x="16" y="96"/>
                    </a:lnTo>
                    <a:lnTo>
                      <a:pt x="15" y="90"/>
                    </a:lnTo>
                    <a:lnTo>
                      <a:pt x="14" y="84"/>
                    </a:lnTo>
                    <a:lnTo>
                      <a:pt x="14" y="79"/>
                    </a:lnTo>
                    <a:lnTo>
                      <a:pt x="14" y="74"/>
                    </a:lnTo>
                    <a:lnTo>
                      <a:pt x="15" y="68"/>
                    </a:lnTo>
                    <a:lnTo>
                      <a:pt x="16" y="61"/>
                    </a:lnTo>
                    <a:lnTo>
                      <a:pt x="19" y="55"/>
                    </a:lnTo>
                    <a:lnTo>
                      <a:pt x="22" y="52"/>
                    </a:lnTo>
                    <a:lnTo>
                      <a:pt x="26" y="48"/>
                    </a:lnTo>
                    <a:lnTo>
                      <a:pt x="32" y="46"/>
                    </a:lnTo>
                    <a:lnTo>
                      <a:pt x="38" y="45"/>
                    </a:lnTo>
                    <a:lnTo>
                      <a:pt x="42" y="45"/>
                    </a:lnTo>
                    <a:lnTo>
                      <a:pt x="47" y="47"/>
                    </a:lnTo>
                    <a:lnTo>
                      <a:pt x="51" y="50"/>
                    </a:lnTo>
                    <a:lnTo>
                      <a:pt x="56" y="55"/>
                    </a:lnTo>
                    <a:lnTo>
                      <a:pt x="57" y="56"/>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08" name="Freeform 2105"/>
              <p:cNvSpPr>
                <a:spLocks noChangeAspect="1"/>
              </p:cNvSpPr>
              <p:nvPr/>
            </p:nvSpPr>
            <p:spPr bwMode="auto">
              <a:xfrm>
                <a:off x="2795" y="1459"/>
                <a:ext cx="60" cy="106"/>
              </a:xfrm>
              <a:custGeom>
                <a:avLst/>
                <a:gdLst>
                  <a:gd name="T0" fmla="*/ 13 w 60"/>
                  <a:gd name="T1" fmla="*/ 40 h 106"/>
                  <a:gd name="T2" fmla="*/ 13 w 60"/>
                  <a:gd name="T3" fmla="*/ 85 h 106"/>
                  <a:gd name="T4" fmla="*/ 16 w 60"/>
                  <a:gd name="T5" fmla="*/ 96 h 106"/>
                  <a:gd name="T6" fmla="*/ 22 w 60"/>
                  <a:gd name="T7" fmla="*/ 102 h 106"/>
                  <a:gd name="T8" fmla="*/ 31 w 60"/>
                  <a:gd name="T9" fmla="*/ 105 h 106"/>
                  <a:gd name="T10" fmla="*/ 40 w 60"/>
                  <a:gd name="T11" fmla="*/ 106 h 106"/>
                  <a:gd name="T12" fmla="*/ 48 w 60"/>
                  <a:gd name="T13" fmla="*/ 104 h 106"/>
                  <a:gd name="T14" fmla="*/ 54 w 60"/>
                  <a:gd name="T15" fmla="*/ 100 h 106"/>
                  <a:gd name="T16" fmla="*/ 58 w 60"/>
                  <a:gd name="T17" fmla="*/ 93 h 106"/>
                  <a:gd name="T18" fmla="*/ 60 w 60"/>
                  <a:gd name="T19" fmla="*/ 85 h 106"/>
                  <a:gd name="T20" fmla="*/ 60 w 60"/>
                  <a:gd name="T21" fmla="*/ 76 h 106"/>
                  <a:gd name="T22" fmla="*/ 52 w 60"/>
                  <a:gd name="T23" fmla="*/ 76 h 106"/>
                  <a:gd name="T24" fmla="*/ 52 w 60"/>
                  <a:gd name="T25" fmla="*/ 84 h 106"/>
                  <a:gd name="T26" fmla="*/ 51 w 60"/>
                  <a:gd name="T27" fmla="*/ 91 h 106"/>
                  <a:gd name="T28" fmla="*/ 49 w 60"/>
                  <a:gd name="T29" fmla="*/ 96 h 106"/>
                  <a:gd name="T30" fmla="*/ 45 w 60"/>
                  <a:gd name="T31" fmla="*/ 99 h 106"/>
                  <a:gd name="T32" fmla="*/ 42 w 60"/>
                  <a:gd name="T33" fmla="*/ 100 h 106"/>
                  <a:gd name="T34" fmla="*/ 39 w 60"/>
                  <a:gd name="T35" fmla="*/ 99 h 106"/>
                  <a:gd name="T36" fmla="*/ 36 w 60"/>
                  <a:gd name="T37" fmla="*/ 98 h 106"/>
                  <a:gd name="T38" fmla="*/ 35 w 60"/>
                  <a:gd name="T39" fmla="*/ 96 h 106"/>
                  <a:gd name="T40" fmla="*/ 33 w 60"/>
                  <a:gd name="T41" fmla="*/ 94 h 106"/>
                  <a:gd name="T42" fmla="*/ 33 w 60"/>
                  <a:gd name="T43" fmla="*/ 91 h 106"/>
                  <a:gd name="T44" fmla="*/ 32 w 60"/>
                  <a:gd name="T45" fmla="*/ 89 h 106"/>
                  <a:gd name="T46" fmla="*/ 32 w 60"/>
                  <a:gd name="T47" fmla="*/ 87 h 106"/>
                  <a:gd name="T48" fmla="*/ 32 w 60"/>
                  <a:gd name="T49" fmla="*/ 85 h 106"/>
                  <a:gd name="T50" fmla="*/ 32 w 60"/>
                  <a:gd name="T51" fmla="*/ 40 h 106"/>
                  <a:gd name="T52" fmla="*/ 56 w 60"/>
                  <a:gd name="T53" fmla="*/ 40 h 106"/>
                  <a:gd name="T54" fmla="*/ 56 w 60"/>
                  <a:gd name="T55" fmla="*/ 32 h 106"/>
                  <a:gd name="T56" fmla="*/ 32 w 60"/>
                  <a:gd name="T57" fmla="*/ 32 h 106"/>
                  <a:gd name="T58" fmla="*/ 32 w 60"/>
                  <a:gd name="T59" fmla="*/ 0 h 106"/>
                  <a:gd name="T60" fmla="*/ 24 w 60"/>
                  <a:gd name="T61" fmla="*/ 0 h 106"/>
                  <a:gd name="T62" fmla="*/ 23 w 60"/>
                  <a:gd name="T63" fmla="*/ 12 h 106"/>
                  <a:gd name="T64" fmla="*/ 18 w 60"/>
                  <a:gd name="T65" fmla="*/ 23 h 106"/>
                  <a:gd name="T66" fmla="*/ 11 w 60"/>
                  <a:gd name="T67" fmla="*/ 31 h 106"/>
                  <a:gd name="T68" fmla="*/ 0 w 60"/>
                  <a:gd name="T69" fmla="*/ 34 h 106"/>
                  <a:gd name="T70" fmla="*/ 0 w 60"/>
                  <a:gd name="T71" fmla="*/ 40 h 106"/>
                  <a:gd name="T72" fmla="*/ 13 w 60"/>
                  <a:gd name="T73"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06">
                    <a:moveTo>
                      <a:pt x="13" y="40"/>
                    </a:moveTo>
                    <a:lnTo>
                      <a:pt x="13" y="85"/>
                    </a:lnTo>
                    <a:lnTo>
                      <a:pt x="16" y="96"/>
                    </a:lnTo>
                    <a:lnTo>
                      <a:pt x="22" y="102"/>
                    </a:lnTo>
                    <a:lnTo>
                      <a:pt x="31" y="105"/>
                    </a:lnTo>
                    <a:lnTo>
                      <a:pt x="40" y="106"/>
                    </a:lnTo>
                    <a:lnTo>
                      <a:pt x="48" y="104"/>
                    </a:lnTo>
                    <a:lnTo>
                      <a:pt x="54" y="100"/>
                    </a:lnTo>
                    <a:lnTo>
                      <a:pt x="58" y="93"/>
                    </a:lnTo>
                    <a:lnTo>
                      <a:pt x="60" y="85"/>
                    </a:lnTo>
                    <a:lnTo>
                      <a:pt x="60" y="76"/>
                    </a:lnTo>
                    <a:lnTo>
                      <a:pt x="52" y="76"/>
                    </a:lnTo>
                    <a:lnTo>
                      <a:pt x="52" y="84"/>
                    </a:lnTo>
                    <a:lnTo>
                      <a:pt x="51" y="91"/>
                    </a:lnTo>
                    <a:lnTo>
                      <a:pt x="49" y="96"/>
                    </a:lnTo>
                    <a:lnTo>
                      <a:pt x="45" y="99"/>
                    </a:lnTo>
                    <a:lnTo>
                      <a:pt x="42" y="100"/>
                    </a:lnTo>
                    <a:lnTo>
                      <a:pt x="39" y="99"/>
                    </a:lnTo>
                    <a:lnTo>
                      <a:pt x="36" y="98"/>
                    </a:lnTo>
                    <a:lnTo>
                      <a:pt x="35" y="96"/>
                    </a:lnTo>
                    <a:lnTo>
                      <a:pt x="33" y="94"/>
                    </a:lnTo>
                    <a:lnTo>
                      <a:pt x="33" y="91"/>
                    </a:lnTo>
                    <a:lnTo>
                      <a:pt x="32" y="89"/>
                    </a:lnTo>
                    <a:lnTo>
                      <a:pt x="32" y="87"/>
                    </a:lnTo>
                    <a:lnTo>
                      <a:pt x="32" y="85"/>
                    </a:lnTo>
                    <a:lnTo>
                      <a:pt x="32" y="40"/>
                    </a:lnTo>
                    <a:lnTo>
                      <a:pt x="56" y="40"/>
                    </a:lnTo>
                    <a:lnTo>
                      <a:pt x="56" y="32"/>
                    </a:lnTo>
                    <a:lnTo>
                      <a:pt x="32" y="32"/>
                    </a:lnTo>
                    <a:lnTo>
                      <a:pt x="32" y="0"/>
                    </a:lnTo>
                    <a:lnTo>
                      <a:pt x="24" y="0"/>
                    </a:lnTo>
                    <a:lnTo>
                      <a:pt x="23" y="12"/>
                    </a:lnTo>
                    <a:lnTo>
                      <a:pt x="18" y="23"/>
                    </a:lnTo>
                    <a:lnTo>
                      <a:pt x="11" y="31"/>
                    </a:lnTo>
                    <a:lnTo>
                      <a:pt x="0" y="34"/>
                    </a:lnTo>
                    <a:lnTo>
                      <a:pt x="0" y="40"/>
                    </a:lnTo>
                    <a:lnTo>
                      <a:pt x="13" y="4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09" name="Freeform 2106"/>
              <p:cNvSpPr>
                <a:spLocks noChangeAspect="1"/>
              </p:cNvSpPr>
              <p:nvPr/>
            </p:nvSpPr>
            <p:spPr bwMode="auto">
              <a:xfrm>
                <a:off x="2873" y="1450"/>
                <a:ext cx="94" cy="114"/>
              </a:xfrm>
              <a:custGeom>
                <a:avLst/>
                <a:gdLst>
                  <a:gd name="T0" fmla="*/ 11 w 94"/>
                  <a:gd name="T1" fmla="*/ 106 h 114"/>
                  <a:gd name="T2" fmla="*/ 0 w 94"/>
                  <a:gd name="T3" fmla="*/ 106 h 114"/>
                  <a:gd name="T4" fmla="*/ 0 w 94"/>
                  <a:gd name="T5" fmla="*/ 114 h 114"/>
                  <a:gd name="T6" fmla="*/ 4 w 94"/>
                  <a:gd name="T7" fmla="*/ 114 h 114"/>
                  <a:gd name="T8" fmla="*/ 10 w 94"/>
                  <a:gd name="T9" fmla="*/ 114 h 114"/>
                  <a:gd name="T10" fmla="*/ 15 w 94"/>
                  <a:gd name="T11" fmla="*/ 114 h 114"/>
                  <a:gd name="T12" fmla="*/ 21 w 94"/>
                  <a:gd name="T13" fmla="*/ 114 h 114"/>
                  <a:gd name="T14" fmla="*/ 26 w 94"/>
                  <a:gd name="T15" fmla="*/ 114 h 114"/>
                  <a:gd name="T16" fmla="*/ 32 w 94"/>
                  <a:gd name="T17" fmla="*/ 114 h 114"/>
                  <a:gd name="T18" fmla="*/ 37 w 94"/>
                  <a:gd name="T19" fmla="*/ 114 h 114"/>
                  <a:gd name="T20" fmla="*/ 41 w 94"/>
                  <a:gd name="T21" fmla="*/ 114 h 114"/>
                  <a:gd name="T22" fmla="*/ 41 w 94"/>
                  <a:gd name="T23" fmla="*/ 106 h 114"/>
                  <a:gd name="T24" fmla="*/ 30 w 94"/>
                  <a:gd name="T25" fmla="*/ 106 h 114"/>
                  <a:gd name="T26" fmla="*/ 30 w 94"/>
                  <a:gd name="T27" fmla="*/ 72 h 114"/>
                  <a:gd name="T28" fmla="*/ 32 w 94"/>
                  <a:gd name="T29" fmla="*/ 60 h 114"/>
                  <a:gd name="T30" fmla="*/ 38 w 94"/>
                  <a:gd name="T31" fmla="*/ 52 h 114"/>
                  <a:gd name="T32" fmla="*/ 46 w 94"/>
                  <a:gd name="T33" fmla="*/ 47 h 114"/>
                  <a:gd name="T34" fmla="*/ 55 w 94"/>
                  <a:gd name="T35" fmla="*/ 46 h 114"/>
                  <a:gd name="T36" fmla="*/ 58 w 94"/>
                  <a:gd name="T37" fmla="*/ 46 h 114"/>
                  <a:gd name="T38" fmla="*/ 61 w 94"/>
                  <a:gd name="T39" fmla="*/ 49 h 114"/>
                  <a:gd name="T40" fmla="*/ 63 w 94"/>
                  <a:gd name="T41" fmla="*/ 54 h 114"/>
                  <a:gd name="T42" fmla="*/ 64 w 94"/>
                  <a:gd name="T43" fmla="*/ 62 h 114"/>
                  <a:gd name="T44" fmla="*/ 64 w 94"/>
                  <a:gd name="T45" fmla="*/ 106 h 114"/>
                  <a:gd name="T46" fmla="*/ 52 w 94"/>
                  <a:gd name="T47" fmla="*/ 106 h 114"/>
                  <a:gd name="T48" fmla="*/ 52 w 94"/>
                  <a:gd name="T49" fmla="*/ 114 h 114"/>
                  <a:gd name="T50" fmla="*/ 57 w 94"/>
                  <a:gd name="T51" fmla="*/ 114 h 114"/>
                  <a:gd name="T52" fmla="*/ 62 w 94"/>
                  <a:gd name="T53" fmla="*/ 114 h 114"/>
                  <a:gd name="T54" fmla="*/ 68 w 94"/>
                  <a:gd name="T55" fmla="*/ 114 h 114"/>
                  <a:gd name="T56" fmla="*/ 73 w 94"/>
                  <a:gd name="T57" fmla="*/ 114 h 114"/>
                  <a:gd name="T58" fmla="*/ 78 w 94"/>
                  <a:gd name="T59" fmla="*/ 114 h 114"/>
                  <a:gd name="T60" fmla="*/ 84 w 94"/>
                  <a:gd name="T61" fmla="*/ 114 h 114"/>
                  <a:gd name="T62" fmla="*/ 90 w 94"/>
                  <a:gd name="T63" fmla="*/ 114 h 114"/>
                  <a:gd name="T64" fmla="*/ 94 w 94"/>
                  <a:gd name="T65" fmla="*/ 114 h 114"/>
                  <a:gd name="T66" fmla="*/ 94 w 94"/>
                  <a:gd name="T67" fmla="*/ 106 h 114"/>
                  <a:gd name="T68" fmla="*/ 83 w 94"/>
                  <a:gd name="T69" fmla="*/ 106 h 114"/>
                  <a:gd name="T70" fmla="*/ 83 w 94"/>
                  <a:gd name="T71" fmla="*/ 64 h 114"/>
                  <a:gd name="T72" fmla="*/ 81 w 94"/>
                  <a:gd name="T73" fmla="*/ 53 h 114"/>
                  <a:gd name="T74" fmla="*/ 76 w 94"/>
                  <a:gd name="T75" fmla="*/ 45 h 114"/>
                  <a:gd name="T76" fmla="*/ 68 w 94"/>
                  <a:gd name="T77" fmla="*/ 41 h 114"/>
                  <a:gd name="T78" fmla="*/ 57 w 94"/>
                  <a:gd name="T79" fmla="*/ 40 h 114"/>
                  <a:gd name="T80" fmla="*/ 46 w 94"/>
                  <a:gd name="T81" fmla="*/ 41 h 114"/>
                  <a:gd name="T82" fmla="*/ 39 w 94"/>
                  <a:gd name="T83" fmla="*/ 45 h 114"/>
                  <a:gd name="T84" fmla="*/ 33 w 94"/>
                  <a:gd name="T85" fmla="*/ 51 h 114"/>
                  <a:gd name="T86" fmla="*/ 29 w 94"/>
                  <a:gd name="T87" fmla="*/ 56 h 114"/>
                  <a:gd name="T88" fmla="*/ 29 w 94"/>
                  <a:gd name="T89" fmla="*/ 0 h 114"/>
                  <a:gd name="T90" fmla="*/ 0 w 94"/>
                  <a:gd name="T91" fmla="*/ 1 h 114"/>
                  <a:gd name="T92" fmla="*/ 0 w 94"/>
                  <a:gd name="T93" fmla="*/ 9 h 114"/>
                  <a:gd name="T94" fmla="*/ 6 w 94"/>
                  <a:gd name="T95" fmla="*/ 9 h 114"/>
                  <a:gd name="T96" fmla="*/ 9 w 94"/>
                  <a:gd name="T97" fmla="*/ 9 h 114"/>
                  <a:gd name="T98" fmla="*/ 11 w 94"/>
                  <a:gd name="T99" fmla="*/ 11 h 114"/>
                  <a:gd name="T100" fmla="*/ 11 w 94"/>
                  <a:gd name="T101" fmla="*/ 15 h 114"/>
                  <a:gd name="T102" fmla="*/ 11 w 94"/>
                  <a:gd name="T103"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114">
                    <a:moveTo>
                      <a:pt x="11" y="106"/>
                    </a:moveTo>
                    <a:lnTo>
                      <a:pt x="0" y="106"/>
                    </a:lnTo>
                    <a:lnTo>
                      <a:pt x="0" y="114"/>
                    </a:lnTo>
                    <a:lnTo>
                      <a:pt x="4" y="114"/>
                    </a:lnTo>
                    <a:lnTo>
                      <a:pt x="10" y="114"/>
                    </a:lnTo>
                    <a:lnTo>
                      <a:pt x="15" y="114"/>
                    </a:lnTo>
                    <a:lnTo>
                      <a:pt x="21" y="114"/>
                    </a:lnTo>
                    <a:lnTo>
                      <a:pt x="26" y="114"/>
                    </a:lnTo>
                    <a:lnTo>
                      <a:pt x="32" y="114"/>
                    </a:lnTo>
                    <a:lnTo>
                      <a:pt x="37" y="114"/>
                    </a:lnTo>
                    <a:lnTo>
                      <a:pt x="41" y="114"/>
                    </a:lnTo>
                    <a:lnTo>
                      <a:pt x="41" y="106"/>
                    </a:lnTo>
                    <a:lnTo>
                      <a:pt x="30" y="106"/>
                    </a:lnTo>
                    <a:lnTo>
                      <a:pt x="30" y="72"/>
                    </a:lnTo>
                    <a:lnTo>
                      <a:pt x="32" y="60"/>
                    </a:lnTo>
                    <a:lnTo>
                      <a:pt x="38" y="52"/>
                    </a:lnTo>
                    <a:lnTo>
                      <a:pt x="46" y="47"/>
                    </a:lnTo>
                    <a:lnTo>
                      <a:pt x="55" y="46"/>
                    </a:lnTo>
                    <a:lnTo>
                      <a:pt x="58" y="46"/>
                    </a:lnTo>
                    <a:lnTo>
                      <a:pt x="61" y="49"/>
                    </a:lnTo>
                    <a:lnTo>
                      <a:pt x="63" y="54"/>
                    </a:lnTo>
                    <a:lnTo>
                      <a:pt x="64" y="62"/>
                    </a:lnTo>
                    <a:lnTo>
                      <a:pt x="64" y="106"/>
                    </a:lnTo>
                    <a:lnTo>
                      <a:pt x="52" y="106"/>
                    </a:lnTo>
                    <a:lnTo>
                      <a:pt x="52" y="114"/>
                    </a:lnTo>
                    <a:lnTo>
                      <a:pt x="57" y="114"/>
                    </a:lnTo>
                    <a:lnTo>
                      <a:pt x="62" y="114"/>
                    </a:lnTo>
                    <a:lnTo>
                      <a:pt x="68" y="114"/>
                    </a:lnTo>
                    <a:lnTo>
                      <a:pt x="73" y="114"/>
                    </a:lnTo>
                    <a:lnTo>
                      <a:pt x="78" y="114"/>
                    </a:lnTo>
                    <a:lnTo>
                      <a:pt x="84" y="114"/>
                    </a:lnTo>
                    <a:lnTo>
                      <a:pt x="90" y="114"/>
                    </a:lnTo>
                    <a:lnTo>
                      <a:pt x="94" y="114"/>
                    </a:lnTo>
                    <a:lnTo>
                      <a:pt x="94" y="106"/>
                    </a:lnTo>
                    <a:lnTo>
                      <a:pt x="83" y="106"/>
                    </a:lnTo>
                    <a:lnTo>
                      <a:pt x="83" y="64"/>
                    </a:lnTo>
                    <a:lnTo>
                      <a:pt x="81" y="53"/>
                    </a:lnTo>
                    <a:lnTo>
                      <a:pt x="76" y="45"/>
                    </a:lnTo>
                    <a:lnTo>
                      <a:pt x="68" y="41"/>
                    </a:lnTo>
                    <a:lnTo>
                      <a:pt x="57" y="40"/>
                    </a:lnTo>
                    <a:lnTo>
                      <a:pt x="46" y="41"/>
                    </a:lnTo>
                    <a:lnTo>
                      <a:pt x="39" y="45"/>
                    </a:lnTo>
                    <a:lnTo>
                      <a:pt x="33" y="51"/>
                    </a:lnTo>
                    <a:lnTo>
                      <a:pt x="29" y="56"/>
                    </a:lnTo>
                    <a:lnTo>
                      <a:pt x="29" y="0"/>
                    </a:lnTo>
                    <a:lnTo>
                      <a:pt x="0" y="1"/>
                    </a:lnTo>
                    <a:lnTo>
                      <a:pt x="0" y="9"/>
                    </a:lnTo>
                    <a:lnTo>
                      <a:pt x="6" y="9"/>
                    </a:lnTo>
                    <a:lnTo>
                      <a:pt x="9" y="9"/>
                    </a:lnTo>
                    <a:lnTo>
                      <a:pt x="11" y="11"/>
                    </a:lnTo>
                    <a:lnTo>
                      <a:pt x="11" y="15"/>
                    </a:lnTo>
                    <a:lnTo>
                      <a:pt x="11" y="10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10" name="Freeform 2107"/>
              <p:cNvSpPr>
                <a:spLocks noChangeAspect="1" noEditPoints="1"/>
              </p:cNvSpPr>
              <p:nvPr/>
            </p:nvSpPr>
            <p:spPr bwMode="auto">
              <a:xfrm>
                <a:off x="2976" y="1489"/>
                <a:ext cx="77" cy="76"/>
              </a:xfrm>
              <a:custGeom>
                <a:avLst/>
                <a:gdLst>
                  <a:gd name="T0" fmla="*/ 74 w 77"/>
                  <a:gd name="T1" fmla="*/ 39 h 76"/>
                  <a:gd name="T2" fmla="*/ 76 w 77"/>
                  <a:gd name="T3" fmla="*/ 37 h 76"/>
                  <a:gd name="T4" fmla="*/ 76 w 77"/>
                  <a:gd name="T5" fmla="*/ 30 h 76"/>
                  <a:gd name="T6" fmla="*/ 72 w 77"/>
                  <a:gd name="T7" fmla="*/ 16 h 76"/>
                  <a:gd name="T8" fmla="*/ 56 w 77"/>
                  <a:gd name="T9" fmla="*/ 3 h 76"/>
                  <a:gd name="T10" fmla="*/ 24 w 77"/>
                  <a:gd name="T11" fmla="*/ 3 h 76"/>
                  <a:gd name="T12" fmla="*/ 3 w 77"/>
                  <a:gd name="T13" fmla="*/ 23 h 76"/>
                  <a:gd name="T14" fmla="*/ 3 w 77"/>
                  <a:gd name="T15" fmla="*/ 53 h 76"/>
                  <a:gd name="T16" fmla="*/ 25 w 77"/>
                  <a:gd name="T17" fmla="*/ 73 h 76"/>
                  <a:gd name="T18" fmla="*/ 52 w 77"/>
                  <a:gd name="T19" fmla="*/ 75 h 76"/>
                  <a:gd name="T20" fmla="*/ 65 w 77"/>
                  <a:gd name="T21" fmla="*/ 70 h 76"/>
                  <a:gd name="T22" fmla="*/ 73 w 77"/>
                  <a:gd name="T23" fmla="*/ 64 h 76"/>
                  <a:gd name="T24" fmla="*/ 76 w 77"/>
                  <a:gd name="T25" fmla="*/ 57 h 76"/>
                  <a:gd name="T26" fmla="*/ 76 w 77"/>
                  <a:gd name="T27" fmla="*/ 54 h 76"/>
                  <a:gd name="T28" fmla="*/ 74 w 77"/>
                  <a:gd name="T29" fmla="*/ 53 h 76"/>
                  <a:gd name="T30" fmla="*/ 71 w 77"/>
                  <a:gd name="T31" fmla="*/ 53 h 76"/>
                  <a:gd name="T32" fmla="*/ 69 w 77"/>
                  <a:gd name="T33" fmla="*/ 55 h 76"/>
                  <a:gd name="T34" fmla="*/ 65 w 77"/>
                  <a:gd name="T35" fmla="*/ 62 h 76"/>
                  <a:gd name="T36" fmla="*/ 53 w 77"/>
                  <a:gd name="T37" fmla="*/ 69 h 76"/>
                  <a:gd name="T38" fmla="*/ 37 w 77"/>
                  <a:gd name="T39" fmla="*/ 69 h 76"/>
                  <a:gd name="T40" fmla="*/ 27 w 77"/>
                  <a:gd name="T41" fmla="*/ 62 h 76"/>
                  <a:gd name="T42" fmla="*/ 23 w 77"/>
                  <a:gd name="T43" fmla="*/ 52 h 76"/>
                  <a:gd name="T44" fmla="*/ 21 w 77"/>
                  <a:gd name="T45" fmla="*/ 43 h 76"/>
                  <a:gd name="T46" fmla="*/ 71 w 77"/>
                  <a:gd name="T47" fmla="*/ 39 h 76"/>
                  <a:gd name="T48" fmla="*/ 22 w 77"/>
                  <a:gd name="T49" fmla="*/ 29 h 76"/>
                  <a:gd name="T50" fmla="*/ 23 w 77"/>
                  <a:gd name="T51" fmla="*/ 19 h 76"/>
                  <a:gd name="T52" fmla="*/ 29 w 77"/>
                  <a:gd name="T53" fmla="*/ 11 h 76"/>
                  <a:gd name="T54" fmla="*/ 37 w 77"/>
                  <a:gd name="T55" fmla="*/ 7 h 76"/>
                  <a:gd name="T56" fmla="*/ 47 w 77"/>
                  <a:gd name="T57" fmla="*/ 7 h 76"/>
                  <a:gd name="T58" fmla="*/ 56 w 77"/>
                  <a:gd name="T59" fmla="*/ 13 h 76"/>
                  <a:gd name="T60" fmla="*/ 60 w 77"/>
                  <a:gd name="T61" fmla="*/ 22 h 76"/>
                  <a:gd name="T62" fmla="*/ 61 w 77"/>
                  <a:gd name="T63" fmla="*/ 31 h 76"/>
                  <a:gd name="T64" fmla="*/ 21 w 77"/>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76">
                    <a:moveTo>
                      <a:pt x="71" y="39"/>
                    </a:moveTo>
                    <a:lnTo>
                      <a:pt x="74" y="39"/>
                    </a:lnTo>
                    <a:lnTo>
                      <a:pt x="75" y="39"/>
                    </a:lnTo>
                    <a:lnTo>
                      <a:pt x="76" y="37"/>
                    </a:lnTo>
                    <a:lnTo>
                      <a:pt x="77" y="35"/>
                    </a:lnTo>
                    <a:lnTo>
                      <a:pt x="76" y="30"/>
                    </a:lnTo>
                    <a:lnTo>
                      <a:pt x="75" y="23"/>
                    </a:lnTo>
                    <a:lnTo>
                      <a:pt x="72" y="16"/>
                    </a:lnTo>
                    <a:lnTo>
                      <a:pt x="67" y="9"/>
                    </a:lnTo>
                    <a:lnTo>
                      <a:pt x="56" y="3"/>
                    </a:lnTo>
                    <a:lnTo>
                      <a:pt x="41" y="0"/>
                    </a:lnTo>
                    <a:lnTo>
                      <a:pt x="24" y="3"/>
                    </a:lnTo>
                    <a:lnTo>
                      <a:pt x="11" y="11"/>
                    </a:lnTo>
                    <a:lnTo>
                      <a:pt x="3" y="23"/>
                    </a:lnTo>
                    <a:lnTo>
                      <a:pt x="0" y="38"/>
                    </a:lnTo>
                    <a:lnTo>
                      <a:pt x="3" y="53"/>
                    </a:lnTo>
                    <a:lnTo>
                      <a:pt x="12" y="65"/>
                    </a:lnTo>
                    <a:lnTo>
                      <a:pt x="25" y="73"/>
                    </a:lnTo>
                    <a:lnTo>
                      <a:pt x="43" y="76"/>
                    </a:lnTo>
                    <a:lnTo>
                      <a:pt x="52" y="75"/>
                    </a:lnTo>
                    <a:lnTo>
                      <a:pt x="60" y="73"/>
                    </a:lnTo>
                    <a:lnTo>
                      <a:pt x="65" y="70"/>
                    </a:lnTo>
                    <a:lnTo>
                      <a:pt x="70" y="67"/>
                    </a:lnTo>
                    <a:lnTo>
                      <a:pt x="73" y="64"/>
                    </a:lnTo>
                    <a:lnTo>
                      <a:pt x="75" y="60"/>
                    </a:lnTo>
                    <a:lnTo>
                      <a:pt x="76" y="57"/>
                    </a:lnTo>
                    <a:lnTo>
                      <a:pt x="77" y="56"/>
                    </a:lnTo>
                    <a:lnTo>
                      <a:pt x="76" y="54"/>
                    </a:lnTo>
                    <a:lnTo>
                      <a:pt x="75" y="53"/>
                    </a:lnTo>
                    <a:lnTo>
                      <a:pt x="74" y="53"/>
                    </a:lnTo>
                    <a:lnTo>
                      <a:pt x="73" y="53"/>
                    </a:lnTo>
                    <a:lnTo>
                      <a:pt x="71" y="53"/>
                    </a:lnTo>
                    <a:lnTo>
                      <a:pt x="70" y="54"/>
                    </a:lnTo>
                    <a:lnTo>
                      <a:pt x="69" y="55"/>
                    </a:lnTo>
                    <a:lnTo>
                      <a:pt x="68" y="56"/>
                    </a:lnTo>
                    <a:lnTo>
                      <a:pt x="65" y="62"/>
                    </a:lnTo>
                    <a:lnTo>
                      <a:pt x="59" y="66"/>
                    </a:lnTo>
                    <a:lnTo>
                      <a:pt x="53" y="69"/>
                    </a:lnTo>
                    <a:lnTo>
                      <a:pt x="45" y="70"/>
                    </a:lnTo>
                    <a:lnTo>
                      <a:pt x="37" y="69"/>
                    </a:lnTo>
                    <a:lnTo>
                      <a:pt x="31" y="66"/>
                    </a:lnTo>
                    <a:lnTo>
                      <a:pt x="27" y="62"/>
                    </a:lnTo>
                    <a:lnTo>
                      <a:pt x="24" y="57"/>
                    </a:lnTo>
                    <a:lnTo>
                      <a:pt x="23" y="52"/>
                    </a:lnTo>
                    <a:lnTo>
                      <a:pt x="22" y="47"/>
                    </a:lnTo>
                    <a:lnTo>
                      <a:pt x="21" y="43"/>
                    </a:lnTo>
                    <a:lnTo>
                      <a:pt x="21" y="39"/>
                    </a:lnTo>
                    <a:lnTo>
                      <a:pt x="71" y="39"/>
                    </a:lnTo>
                    <a:close/>
                    <a:moveTo>
                      <a:pt x="21" y="34"/>
                    </a:moveTo>
                    <a:lnTo>
                      <a:pt x="22" y="29"/>
                    </a:lnTo>
                    <a:lnTo>
                      <a:pt x="22" y="24"/>
                    </a:lnTo>
                    <a:lnTo>
                      <a:pt x="23" y="19"/>
                    </a:lnTo>
                    <a:lnTo>
                      <a:pt x="25" y="15"/>
                    </a:lnTo>
                    <a:lnTo>
                      <a:pt x="29" y="11"/>
                    </a:lnTo>
                    <a:lnTo>
                      <a:pt x="33" y="8"/>
                    </a:lnTo>
                    <a:lnTo>
                      <a:pt x="37" y="7"/>
                    </a:lnTo>
                    <a:lnTo>
                      <a:pt x="41" y="6"/>
                    </a:lnTo>
                    <a:lnTo>
                      <a:pt x="47" y="7"/>
                    </a:lnTo>
                    <a:lnTo>
                      <a:pt x="52" y="10"/>
                    </a:lnTo>
                    <a:lnTo>
                      <a:pt x="56" y="13"/>
                    </a:lnTo>
                    <a:lnTo>
                      <a:pt x="58" y="18"/>
                    </a:lnTo>
                    <a:lnTo>
                      <a:pt x="60" y="22"/>
                    </a:lnTo>
                    <a:lnTo>
                      <a:pt x="60" y="27"/>
                    </a:lnTo>
                    <a:lnTo>
                      <a:pt x="61" y="31"/>
                    </a:lnTo>
                    <a:lnTo>
                      <a:pt x="61"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11" name="Freeform 2108"/>
              <p:cNvSpPr>
                <a:spLocks noChangeAspect="1"/>
              </p:cNvSpPr>
              <p:nvPr/>
            </p:nvSpPr>
            <p:spPr bwMode="auto">
              <a:xfrm>
                <a:off x="3066" y="1490"/>
                <a:ext cx="94" cy="74"/>
              </a:xfrm>
              <a:custGeom>
                <a:avLst/>
                <a:gdLst>
                  <a:gd name="T0" fmla="*/ 11 w 94"/>
                  <a:gd name="T1" fmla="*/ 15 h 74"/>
                  <a:gd name="T2" fmla="*/ 11 w 94"/>
                  <a:gd name="T3" fmla="*/ 66 h 74"/>
                  <a:gd name="T4" fmla="*/ 0 w 94"/>
                  <a:gd name="T5" fmla="*/ 66 h 74"/>
                  <a:gd name="T6" fmla="*/ 0 w 94"/>
                  <a:gd name="T7" fmla="*/ 74 h 74"/>
                  <a:gd name="T8" fmla="*/ 4 w 94"/>
                  <a:gd name="T9" fmla="*/ 74 h 74"/>
                  <a:gd name="T10" fmla="*/ 9 w 94"/>
                  <a:gd name="T11" fmla="*/ 74 h 74"/>
                  <a:gd name="T12" fmla="*/ 15 w 94"/>
                  <a:gd name="T13" fmla="*/ 74 h 74"/>
                  <a:gd name="T14" fmla="*/ 20 w 94"/>
                  <a:gd name="T15" fmla="*/ 74 h 74"/>
                  <a:gd name="T16" fmla="*/ 26 w 94"/>
                  <a:gd name="T17" fmla="*/ 74 h 74"/>
                  <a:gd name="T18" fmla="*/ 31 w 94"/>
                  <a:gd name="T19" fmla="*/ 74 h 74"/>
                  <a:gd name="T20" fmla="*/ 37 w 94"/>
                  <a:gd name="T21" fmla="*/ 74 h 74"/>
                  <a:gd name="T22" fmla="*/ 41 w 94"/>
                  <a:gd name="T23" fmla="*/ 74 h 74"/>
                  <a:gd name="T24" fmla="*/ 41 w 94"/>
                  <a:gd name="T25" fmla="*/ 66 h 74"/>
                  <a:gd name="T26" fmla="*/ 30 w 94"/>
                  <a:gd name="T27" fmla="*/ 66 h 74"/>
                  <a:gd name="T28" fmla="*/ 30 w 94"/>
                  <a:gd name="T29" fmla="*/ 32 h 74"/>
                  <a:gd name="T30" fmla="*/ 32 w 94"/>
                  <a:gd name="T31" fmla="*/ 20 h 74"/>
                  <a:gd name="T32" fmla="*/ 38 w 94"/>
                  <a:gd name="T33" fmla="*/ 12 h 74"/>
                  <a:gd name="T34" fmla="*/ 46 w 94"/>
                  <a:gd name="T35" fmla="*/ 7 h 74"/>
                  <a:gd name="T36" fmla="*/ 54 w 94"/>
                  <a:gd name="T37" fmla="*/ 6 h 74"/>
                  <a:gd name="T38" fmla="*/ 58 w 94"/>
                  <a:gd name="T39" fmla="*/ 6 h 74"/>
                  <a:gd name="T40" fmla="*/ 61 w 94"/>
                  <a:gd name="T41" fmla="*/ 9 h 74"/>
                  <a:gd name="T42" fmla="*/ 63 w 94"/>
                  <a:gd name="T43" fmla="*/ 14 h 74"/>
                  <a:gd name="T44" fmla="*/ 63 w 94"/>
                  <a:gd name="T45" fmla="*/ 22 h 74"/>
                  <a:gd name="T46" fmla="*/ 63 w 94"/>
                  <a:gd name="T47" fmla="*/ 66 h 74"/>
                  <a:gd name="T48" fmla="*/ 52 w 94"/>
                  <a:gd name="T49" fmla="*/ 66 h 74"/>
                  <a:gd name="T50" fmla="*/ 52 w 94"/>
                  <a:gd name="T51" fmla="*/ 74 h 74"/>
                  <a:gd name="T52" fmla="*/ 56 w 94"/>
                  <a:gd name="T53" fmla="*/ 74 h 74"/>
                  <a:gd name="T54" fmla="*/ 62 w 94"/>
                  <a:gd name="T55" fmla="*/ 74 h 74"/>
                  <a:gd name="T56" fmla="*/ 68 w 94"/>
                  <a:gd name="T57" fmla="*/ 74 h 74"/>
                  <a:gd name="T58" fmla="*/ 73 w 94"/>
                  <a:gd name="T59" fmla="*/ 74 h 74"/>
                  <a:gd name="T60" fmla="*/ 78 w 94"/>
                  <a:gd name="T61" fmla="*/ 74 h 74"/>
                  <a:gd name="T62" fmla="*/ 84 w 94"/>
                  <a:gd name="T63" fmla="*/ 74 h 74"/>
                  <a:gd name="T64" fmla="*/ 89 w 94"/>
                  <a:gd name="T65" fmla="*/ 74 h 74"/>
                  <a:gd name="T66" fmla="*/ 94 w 94"/>
                  <a:gd name="T67" fmla="*/ 74 h 74"/>
                  <a:gd name="T68" fmla="*/ 94 w 94"/>
                  <a:gd name="T69" fmla="*/ 66 h 74"/>
                  <a:gd name="T70" fmla="*/ 82 w 94"/>
                  <a:gd name="T71" fmla="*/ 66 h 74"/>
                  <a:gd name="T72" fmla="*/ 82 w 94"/>
                  <a:gd name="T73" fmla="*/ 24 h 74"/>
                  <a:gd name="T74" fmla="*/ 81 w 94"/>
                  <a:gd name="T75" fmla="*/ 13 h 74"/>
                  <a:gd name="T76" fmla="*/ 76 w 94"/>
                  <a:gd name="T77" fmla="*/ 5 h 74"/>
                  <a:gd name="T78" fmla="*/ 68 w 94"/>
                  <a:gd name="T79" fmla="*/ 1 h 74"/>
                  <a:gd name="T80" fmla="*/ 57 w 94"/>
                  <a:gd name="T81" fmla="*/ 0 h 74"/>
                  <a:gd name="T82" fmla="*/ 46 w 94"/>
                  <a:gd name="T83" fmla="*/ 1 h 74"/>
                  <a:gd name="T84" fmla="*/ 38 w 94"/>
                  <a:gd name="T85" fmla="*/ 6 h 74"/>
                  <a:gd name="T86" fmla="*/ 32 w 94"/>
                  <a:gd name="T87" fmla="*/ 11 h 74"/>
                  <a:gd name="T88" fmla="*/ 28 w 94"/>
                  <a:gd name="T89" fmla="*/ 18 h 74"/>
                  <a:gd name="T90" fmla="*/ 28 w 94"/>
                  <a:gd name="T91" fmla="*/ 0 h 74"/>
                  <a:gd name="T92" fmla="*/ 0 w 94"/>
                  <a:gd name="T93" fmla="*/ 1 h 74"/>
                  <a:gd name="T94" fmla="*/ 0 w 94"/>
                  <a:gd name="T95" fmla="*/ 9 h 74"/>
                  <a:gd name="T96" fmla="*/ 6 w 94"/>
                  <a:gd name="T97" fmla="*/ 9 h 74"/>
                  <a:gd name="T98" fmla="*/ 9 w 94"/>
                  <a:gd name="T99" fmla="*/ 10 h 74"/>
                  <a:gd name="T100" fmla="*/ 11 w 94"/>
                  <a:gd name="T101" fmla="*/ 12 h 74"/>
                  <a:gd name="T102" fmla="*/ 11 w 94"/>
                  <a:gd name="T103"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4">
                    <a:moveTo>
                      <a:pt x="11" y="15"/>
                    </a:moveTo>
                    <a:lnTo>
                      <a:pt x="11" y="66"/>
                    </a:lnTo>
                    <a:lnTo>
                      <a:pt x="0" y="66"/>
                    </a:lnTo>
                    <a:lnTo>
                      <a:pt x="0" y="74"/>
                    </a:lnTo>
                    <a:lnTo>
                      <a:pt x="4" y="74"/>
                    </a:lnTo>
                    <a:lnTo>
                      <a:pt x="9" y="74"/>
                    </a:lnTo>
                    <a:lnTo>
                      <a:pt x="15" y="74"/>
                    </a:lnTo>
                    <a:lnTo>
                      <a:pt x="20" y="74"/>
                    </a:lnTo>
                    <a:lnTo>
                      <a:pt x="26" y="74"/>
                    </a:lnTo>
                    <a:lnTo>
                      <a:pt x="31" y="74"/>
                    </a:lnTo>
                    <a:lnTo>
                      <a:pt x="37" y="74"/>
                    </a:lnTo>
                    <a:lnTo>
                      <a:pt x="41" y="74"/>
                    </a:lnTo>
                    <a:lnTo>
                      <a:pt x="41" y="66"/>
                    </a:lnTo>
                    <a:lnTo>
                      <a:pt x="30" y="66"/>
                    </a:lnTo>
                    <a:lnTo>
                      <a:pt x="30" y="32"/>
                    </a:lnTo>
                    <a:lnTo>
                      <a:pt x="32" y="20"/>
                    </a:lnTo>
                    <a:lnTo>
                      <a:pt x="38" y="12"/>
                    </a:lnTo>
                    <a:lnTo>
                      <a:pt x="46" y="7"/>
                    </a:lnTo>
                    <a:lnTo>
                      <a:pt x="54" y="6"/>
                    </a:lnTo>
                    <a:lnTo>
                      <a:pt x="58" y="6"/>
                    </a:lnTo>
                    <a:lnTo>
                      <a:pt x="61" y="9"/>
                    </a:lnTo>
                    <a:lnTo>
                      <a:pt x="63" y="14"/>
                    </a:lnTo>
                    <a:lnTo>
                      <a:pt x="63" y="22"/>
                    </a:lnTo>
                    <a:lnTo>
                      <a:pt x="63" y="66"/>
                    </a:lnTo>
                    <a:lnTo>
                      <a:pt x="52" y="66"/>
                    </a:lnTo>
                    <a:lnTo>
                      <a:pt x="52" y="74"/>
                    </a:lnTo>
                    <a:lnTo>
                      <a:pt x="56" y="74"/>
                    </a:lnTo>
                    <a:lnTo>
                      <a:pt x="62" y="74"/>
                    </a:lnTo>
                    <a:lnTo>
                      <a:pt x="68" y="74"/>
                    </a:lnTo>
                    <a:lnTo>
                      <a:pt x="73" y="74"/>
                    </a:lnTo>
                    <a:lnTo>
                      <a:pt x="78" y="74"/>
                    </a:lnTo>
                    <a:lnTo>
                      <a:pt x="84" y="74"/>
                    </a:lnTo>
                    <a:lnTo>
                      <a:pt x="89" y="74"/>
                    </a:lnTo>
                    <a:lnTo>
                      <a:pt x="94" y="74"/>
                    </a:lnTo>
                    <a:lnTo>
                      <a:pt x="94" y="66"/>
                    </a:lnTo>
                    <a:lnTo>
                      <a:pt x="82" y="66"/>
                    </a:lnTo>
                    <a:lnTo>
                      <a:pt x="82" y="24"/>
                    </a:lnTo>
                    <a:lnTo>
                      <a:pt x="81" y="13"/>
                    </a:lnTo>
                    <a:lnTo>
                      <a:pt x="76" y="5"/>
                    </a:lnTo>
                    <a:lnTo>
                      <a:pt x="68" y="1"/>
                    </a:lnTo>
                    <a:lnTo>
                      <a:pt x="57" y="0"/>
                    </a:lnTo>
                    <a:lnTo>
                      <a:pt x="46" y="1"/>
                    </a:lnTo>
                    <a:lnTo>
                      <a:pt x="38" y="6"/>
                    </a:lnTo>
                    <a:lnTo>
                      <a:pt x="32" y="11"/>
                    </a:lnTo>
                    <a:lnTo>
                      <a:pt x="28" y="18"/>
                    </a:lnTo>
                    <a:lnTo>
                      <a:pt x="28" y="0"/>
                    </a:lnTo>
                    <a:lnTo>
                      <a:pt x="0" y="1"/>
                    </a:lnTo>
                    <a:lnTo>
                      <a:pt x="0" y="9"/>
                    </a:lnTo>
                    <a:lnTo>
                      <a:pt x="6" y="9"/>
                    </a:lnTo>
                    <a:lnTo>
                      <a:pt x="9" y="10"/>
                    </a:lnTo>
                    <a:lnTo>
                      <a:pt x="11" y="12"/>
                    </a:lnTo>
                    <a:lnTo>
                      <a:pt x="11"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12" name="Freeform 2109"/>
              <p:cNvSpPr>
                <a:spLocks noChangeAspect="1" noEditPoints="1"/>
              </p:cNvSpPr>
              <p:nvPr/>
            </p:nvSpPr>
            <p:spPr bwMode="auto">
              <a:xfrm>
                <a:off x="1244" y="1674"/>
                <a:ext cx="62" cy="89"/>
              </a:xfrm>
              <a:custGeom>
                <a:avLst/>
                <a:gdLst>
                  <a:gd name="T0" fmla="*/ 48 w 62"/>
                  <a:gd name="T1" fmla="*/ 3 h 89"/>
                  <a:gd name="T2" fmla="*/ 48 w 62"/>
                  <a:gd name="T3" fmla="*/ 1 h 89"/>
                  <a:gd name="T4" fmla="*/ 48 w 62"/>
                  <a:gd name="T5" fmla="*/ 0 h 89"/>
                  <a:gd name="T6" fmla="*/ 47 w 62"/>
                  <a:gd name="T7" fmla="*/ 0 h 89"/>
                  <a:gd name="T8" fmla="*/ 45 w 62"/>
                  <a:gd name="T9" fmla="*/ 0 h 89"/>
                  <a:gd name="T10" fmla="*/ 43 w 62"/>
                  <a:gd name="T11" fmla="*/ 0 h 89"/>
                  <a:gd name="T12" fmla="*/ 42 w 62"/>
                  <a:gd name="T13" fmla="*/ 1 h 89"/>
                  <a:gd name="T14" fmla="*/ 0 w 62"/>
                  <a:gd name="T15" fmla="*/ 63 h 89"/>
                  <a:gd name="T16" fmla="*/ 0 w 62"/>
                  <a:gd name="T17" fmla="*/ 67 h 89"/>
                  <a:gd name="T18" fmla="*/ 37 w 62"/>
                  <a:gd name="T19" fmla="*/ 67 h 89"/>
                  <a:gd name="T20" fmla="*/ 37 w 62"/>
                  <a:gd name="T21" fmla="*/ 78 h 89"/>
                  <a:gd name="T22" fmla="*/ 37 w 62"/>
                  <a:gd name="T23" fmla="*/ 81 h 89"/>
                  <a:gd name="T24" fmla="*/ 36 w 62"/>
                  <a:gd name="T25" fmla="*/ 83 h 89"/>
                  <a:gd name="T26" fmla="*/ 32 w 62"/>
                  <a:gd name="T27" fmla="*/ 84 h 89"/>
                  <a:gd name="T28" fmla="*/ 26 w 62"/>
                  <a:gd name="T29" fmla="*/ 84 h 89"/>
                  <a:gd name="T30" fmla="*/ 23 w 62"/>
                  <a:gd name="T31" fmla="*/ 84 h 89"/>
                  <a:gd name="T32" fmla="*/ 23 w 62"/>
                  <a:gd name="T33" fmla="*/ 89 h 89"/>
                  <a:gd name="T34" fmla="*/ 30 w 62"/>
                  <a:gd name="T35" fmla="*/ 88 h 89"/>
                  <a:gd name="T36" fmla="*/ 34 w 62"/>
                  <a:gd name="T37" fmla="*/ 88 h 89"/>
                  <a:gd name="T38" fmla="*/ 38 w 62"/>
                  <a:gd name="T39" fmla="*/ 88 h 89"/>
                  <a:gd name="T40" fmla="*/ 42 w 62"/>
                  <a:gd name="T41" fmla="*/ 88 h 89"/>
                  <a:gd name="T42" fmla="*/ 47 w 62"/>
                  <a:gd name="T43" fmla="*/ 88 h 89"/>
                  <a:gd name="T44" fmla="*/ 51 w 62"/>
                  <a:gd name="T45" fmla="*/ 88 h 89"/>
                  <a:gd name="T46" fmla="*/ 55 w 62"/>
                  <a:gd name="T47" fmla="*/ 88 h 89"/>
                  <a:gd name="T48" fmla="*/ 62 w 62"/>
                  <a:gd name="T49" fmla="*/ 89 h 89"/>
                  <a:gd name="T50" fmla="*/ 62 w 62"/>
                  <a:gd name="T51" fmla="*/ 84 h 89"/>
                  <a:gd name="T52" fmla="*/ 58 w 62"/>
                  <a:gd name="T53" fmla="*/ 84 h 89"/>
                  <a:gd name="T54" fmla="*/ 53 w 62"/>
                  <a:gd name="T55" fmla="*/ 84 h 89"/>
                  <a:gd name="T56" fmla="*/ 49 w 62"/>
                  <a:gd name="T57" fmla="*/ 83 h 89"/>
                  <a:gd name="T58" fmla="*/ 48 w 62"/>
                  <a:gd name="T59" fmla="*/ 81 h 89"/>
                  <a:gd name="T60" fmla="*/ 48 w 62"/>
                  <a:gd name="T61" fmla="*/ 78 h 89"/>
                  <a:gd name="T62" fmla="*/ 48 w 62"/>
                  <a:gd name="T63" fmla="*/ 67 h 89"/>
                  <a:gd name="T64" fmla="*/ 62 w 62"/>
                  <a:gd name="T65" fmla="*/ 67 h 89"/>
                  <a:gd name="T66" fmla="*/ 62 w 62"/>
                  <a:gd name="T67" fmla="*/ 63 h 89"/>
                  <a:gd name="T68" fmla="*/ 48 w 62"/>
                  <a:gd name="T69" fmla="*/ 63 h 89"/>
                  <a:gd name="T70" fmla="*/ 48 w 62"/>
                  <a:gd name="T71" fmla="*/ 3 h 89"/>
                  <a:gd name="T72" fmla="*/ 38 w 62"/>
                  <a:gd name="T73" fmla="*/ 14 h 89"/>
                  <a:gd name="T74" fmla="*/ 38 w 62"/>
                  <a:gd name="T75" fmla="*/ 63 h 89"/>
                  <a:gd name="T76" fmla="*/ 4 w 62"/>
                  <a:gd name="T77" fmla="*/ 63 h 89"/>
                  <a:gd name="T78" fmla="*/ 38 w 62"/>
                  <a:gd name="T7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89">
                    <a:moveTo>
                      <a:pt x="48" y="3"/>
                    </a:moveTo>
                    <a:lnTo>
                      <a:pt x="48" y="1"/>
                    </a:lnTo>
                    <a:lnTo>
                      <a:pt x="48" y="0"/>
                    </a:lnTo>
                    <a:lnTo>
                      <a:pt x="47" y="0"/>
                    </a:lnTo>
                    <a:lnTo>
                      <a:pt x="45" y="0"/>
                    </a:lnTo>
                    <a:lnTo>
                      <a:pt x="43" y="0"/>
                    </a:lnTo>
                    <a:lnTo>
                      <a:pt x="42" y="1"/>
                    </a:lnTo>
                    <a:lnTo>
                      <a:pt x="0" y="63"/>
                    </a:lnTo>
                    <a:lnTo>
                      <a:pt x="0" y="67"/>
                    </a:lnTo>
                    <a:lnTo>
                      <a:pt x="37" y="67"/>
                    </a:lnTo>
                    <a:lnTo>
                      <a:pt x="37" y="78"/>
                    </a:lnTo>
                    <a:lnTo>
                      <a:pt x="37" y="81"/>
                    </a:lnTo>
                    <a:lnTo>
                      <a:pt x="36" y="83"/>
                    </a:lnTo>
                    <a:lnTo>
                      <a:pt x="32" y="84"/>
                    </a:lnTo>
                    <a:lnTo>
                      <a:pt x="26" y="84"/>
                    </a:lnTo>
                    <a:lnTo>
                      <a:pt x="23" y="84"/>
                    </a:lnTo>
                    <a:lnTo>
                      <a:pt x="23" y="89"/>
                    </a:lnTo>
                    <a:lnTo>
                      <a:pt x="30" y="88"/>
                    </a:lnTo>
                    <a:lnTo>
                      <a:pt x="34" y="88"/>
                    </a:lnTo>
                    <a:lnTo>
                      <a:pt x="38" y="88"/>
                    </a:lnTo>
                    <a:lnTo>
                      <a:pt x="42" y="88"/>
                    </a:lnTo>
                    <a:lnTo>
                      <a:pt x="47" y="88"/>
                    </a:lnTo>
                    <a:lnTo>
                      <a:pt x="51" y="88"/>
                    </a:lnTo>
                    <a:lnTo>
                      <a:pt x="55" y="88"/>
                    </a:lnTo>
                    <a:lnTo>
                      <a:pt x="62" y="89"/>
                    </a:lnTo>
                    <a:lnTo>
                      <a:pt x="62" y="84"/>
                    </a:lnTo>
                    <a:lnTo>
                      <a:pt x="58" y="84"/>
                    </a:lnTo>
                    <a:lnTo>
                      <a:pt x="53" y="84"/>
                    </a:lnTo>
                    <a:lnTo>
                      <a:pt x="49" y="83"/>
                    </a:lnTo>
                    <a:lnTo>
                      <a:pt x="48" y="81"/>
                    </a:lnTo>
                    <a:lnTo>
                      <a:pt x="48" y="78"/>
                    </a:lnTo>
                    <a:lnTo>
                      <a:pt x="48" y="67"/>
                    </a:lnTo>
                    <a:lnTo>
                      <a:pt x="62" y="67"/>
                    </a:lnTo>
                    <a:lnTo>
                      <a:pt x="62" y="63"/>
                    </a:lnTo>
                    <a:lnTo>
                      <a:pt x="48" y="63"/>
                    </a:lnTo>
                    <a:lnTo>
                      <a:pt x="48" y="3"/>
                    </a:lnTo>
                    <a:close/>
                    <a:moveTo>
                      <a:pt x="38" y="14"/>
                    </a:moveTo>
                    <a:lnTo>
                      <a:pt x="38" y="63"/>
                    </a:lnTo>
                    <a:lnTo>
                      <a:pt x="4" y="63"/>
                    </a:lnTo>
                    <a:lnTo>
                      <a:pt x="38" y="1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13" name="Freeform 2110"/>
              <p:cNvSpPr>
                <a:spLocks noChangeAspect="1" noEditPoints="1"/>
              </p:cNvSpPr>
              <p:nvPr/>
            </p:nvSpPr>
            <p:spPr bwMode="auto">
              <a:xfrm>
                <a:off x="1322" y="1706"/>
                <a:ext cx="15" cy="57"/>
              </a:xfrm>
              <a:custGeom>
                <a:avLst/>
                <a:gdLst>
                  <a:gd name="T0" fmla="*/ 15 w 15"/>
                  <a:gd name="T1" fmla="*/ 7 h 57"/>
                  <a:gd name="T2" fmla="*/ 14 w 15"/>
                  <a:gd name="T3" fmla="*/ 4 h 57"/>
                  <a:gd name="T4" fmla="*/ 13 w 15"/>
                  <a:gd name="T5" fmla="*/ 2 h 57"/>
                  <a:gd name="T6" fmla="*/ 10 w 15"/>
                  <a:gd name="T7" fmla="*/ 0 h 57"/>
                  <a:gd name="T8" fmla="*/ 8 w 15"/>
                  <a:gd name="T9" fmla="*/ 0 h 57"/>
                  <a:gd name="T10" fmla="*/ 5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1 w 15"/>
                  <a:gd name="T27" fmla="*/ 14 h 57"/>
                  <a:gd name="T28" fmla="*/ 13 w 15"/>
                  <a:gd name="T29" fmla="*/ 12 h 57"/>
                  <a:gd name="T30" fmla="*/ 14 w 15"/>
                  <a:gd name="T31" fmla="*/ 10 h 57"/>
                  <a:gd name="T32" fmla="*/ 15 w 15"/>
                  <a:gd name="T33" fmla="*/ 7 h 57"/>
                  <a:gd name="T34" fmla="*/ 15 w 15"/>
                  <a:gd name="T35" fmla="*/ 49 h 57"/>
                  <a:gd name="T36" fmla="*/ 14 w 15"/>
                  <a:gd name="T37" fmla="*/ 46 h 57"/>
                  <a:gd name="T38" fmla="*/ 13 w 15"/>
                  <a:gd name="T39" fmla="*/ 44 h 57"/>
                  <a:gd name="T40" fmla="*/ 10 w 15"/>
                  <a:gd name="T41" fmla="*/ 43 h 57"/>
                  <a:gd name="T42" fmla="*/ 8 w 15"/>
                  <a:gd name="T43" fmla="*/ 42 h 57"/>
                  <a:gd name="T44" fmla="*/ 5 w 15"/>
                  <a:gd name="T45" fmla="*/ 43 h 57"/>
                  <a:gd name="T46" fmla="*/ 2 w 15"/>
                  <a:gd name="T47" fmla="*/ 44 h 57"/>
                  <a:gd name="T48" fmla="*/ 1 w 15"/>
                  <a:gd name="T49" fmla="*/ 47 h 57"/>
                  <a:gd name="T50" fmla="*/ 0 w 15"/>
                  <a:gd name="T51" fmla="*/ 49 h 57"/>
                  <a:gd name="T52" fmla="*/ 1 w 15"/>
                  <a:gd name="T53" fmla="*/ 52 h 57"/>
                  <a:gd name="T54" fmla="*/ 2 w 15"/>
                  <a:gd name="T55" fmla="*/ 55 h 57"/>
                  <a:gd name="T56" fmla="*/ 5 w 15"/>
                  <a:gd name="T57" fmla="*/ 56 h 57"/>
                  <a:gd name="T58" fmla="*/ 7 w 15"/>
                  <a:gd name="T59" fmla="*/ 57 h 57"/>
                  <a:gd name="T60" fmla="*/ 11 w 15"/>
                  <a:gd name="T61" fmla="*/ 56 h 57"/>
                  <a:gd name="T62" fmla="*/ 13 w 15"/>
                  <a:gd name="T63" fmla="*/ 54 h 57"/>
                  <a:gd name="T64" fmla="*/ 14 w 15"/>
                  <a:gd name="T65" fmla="*/ 52 h 57"/>
                  <a:gd name="T66" fmla="*/ 15 w 15"/>
                  <a:gd name="T67"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8" y="0"/>
                    </a:lnTo>
                    <a:lnTo>
                      <a:pt x="5" y="0"/>
                    </a:lnTo>
                    <a:lnTo>
                      <a:pt x="2" y="2"/>
                    </a:lnTo>
                    <a:lnTo>
                      <a:pt x="1" y="4"/>
                    </a:lnTo>
                    <a:lnTo>
                      <a:pt x="0" y="7"/>
                    </a:lnTo>
                    <a:lnTo>
                      <a:pt x="1" y="10"/>
                    </a:lnTo>
                    <a:lnTo>
                      <a:pt x="2" y="12"/>
                    </a:lnTo>
                    <a:lnTo>
                      <a:pt x="5" y="14"/>
                    </a:lnTo>
                    <a:lnTo>
                      <a:pt x="7" y="14"/>
                    </a:lnTo>
                    <a:lnTo>
                      <a:pt x="11" y="14"/>
                    </a:lnTo>
                    <a:lnTo>
                      <a:pt x="13" y="12"/>
                    </a:lnTo>
                    <a:lnTo>
                      <a:pt x="14" y="10"/>
                    </a:lnTo>
                    <a:lnTo>
                      <a:pt x="15" y="7"/>
                    </a:lnTo>
                    <a:close/>
                    <a:moveTo>
                      <a:pt x="15" y="49"/>
                    </a:moveTo>
                    <a:lnTo>
                      <a:pt x="14" y="46"/>
                    </a:lnTo>
                    <a:lnTo>
                      <a:pt x="13" y="44"/>
                    </a:lnTo>
                    <a:lnTo>
                      <a:pt x="10" y="43"/>
                    </a:lnTo>
                    <a:lnTo>
                      <a:pt x="8" y="42"/>
                    </a:lnTo>
                    <a:lnTo>
                      <a:pt x="5" y="43"/>
                    </a:lnTo>
                    <a:lnTo>
                      <a:pt x="2" y="44"/>
                    </a:lnTo>
                    <a:lnTo>
                      <a:pt x="1" y="47"/>
                    </a:lnTo>
                    <a:lnTo>
                      <a:pt x="0" y="49"/>
                    </a:lnTo>
                    <a:lnTo>
                      <a:pt x="1" y="52"/>
                    </a:lnTo>
                    <a:lnTo>
                      <a:pt x="2" y="55"/>
                    </a:lnTo>
                    <a:lnTo>
                      <a:pt x="5" y="56"/>
                    </a:lnTo>
                    <a:lnTo>
                      <a:pt x="7" y="57"/>
                    </a:lnTo>
                    <a:lnTo>
                      <a:pt x="11" y="56"/>
                    </a:lnTo>
                    <a:lnTo>
                      <a:pt x="13" y="54"/>
                    </a:lnTo>
                    <a:lnTo>
                      <a:pt x="14" y="52"/>
                    </a:lnTo>
                    <a:lnTo>
                      <a:pt x="15"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14" name="Freeform 2111"/>
              <p:cNvSpPr>
                <a:spLocks noChangeAspect="1"/>
              </p:cNvSpPr>
              <p:nvPr/>
            </p:nvSpPr>
            <p:spPr bwMode="auto">
              <a:xfrm>
                <a:off x="1933" y="1646"/>
                <a:ext cx="54" cy="117"/>
              </a:xfrm>
              <a:custGeom>
                <a:avLst/>
                <a:gdLst>
                  <a:gd name="T0" fmla="*/ 24 w 54"/>
                  <a:gd name="T1" fmla="*/ 45 h 117"/>
                  <a:gd name="T2" fmla="*/ 24 w 54"/>
                  <a:gd name="T3" fmla="*/ 26 h 117"/>
                  <a:gd name="T4" fmla="*/ 25 w 54"/>
                  <a:gd name="T5" fmla="*/ 17 h 117"/>
                  <a:gd name="T6" fmla="*/ 29 w 54"/>
                  <a:gd name="T7" fmla="*/ 10 h 117"/>
                  <a:gd name="T8" fmla="*/ 33 w 54"/>
                  <a:gd name="T9" fmla="*/ 5 h 117"/>
                  <a:gd name="T10" fmla="*/ 39 w 54"/>
                  <a:gd name="T11" fmla="*/ 4 h 117"/>
                  <a:gd name="T12" fmla="*/ 41 w 54"/>
                  <a:gd name="T13" fmla="*/ 4 h 117"/>
                  <a:gd name="T14" fmla="*/ 44 w 54"/>
                  <a:gd name="T15" fmla="*/ 5 h 117"/>
                  <a:gd name="T16" fmla="*/ 43 w 54"/>
                  <a:gd name="T17" fmla="*/ 6 h 117"/>
                  <a:gd name="T18" fmla="*/ 41 w 54"/>
                  <a:gd name="T19" fmla="*/ 7 h 117"/>
                  <a:gd name="T20" fmla="*/ 40 w 54"/>
                  <a:gd name="T21" fmla="*/ 9 h 117"/>
                  <a:gd name="T22" fmla="*/ 39 w 54"/>
                  <a:gd name="T23" fmla="*/ 12 h 117"/>
                  <a:gd name="T24" fmla="*/ 40 w 54"/>
                  <a:gd name="T25" fmla="*/ 15 h 117"/>
                  <a:gd name="T26" fmla="*/ 41 w 54"/>
                  <a:gd name="T27" fmla="*/ 17 h 117"/>
                  <a:gd name="T28" fmla="*/ 44 w 54"/>
                  <a:gd name="T29" fmla="*/ 18 h 117"/>
                  <a:gd name="T30" fmla="*/ 47 w 54"/>
                  <a:gd name="T31" fmla="*/ 19 h 117"/>
                  <a:gd name="T32" fmla="*/ 50 w 54"/>
                  <a:gd name="T33" fmla="*/ 18 h 117"/>
                  <a:gd name="T34" fmla="*/ 52 w 54"/>
                  <a:gd name="T35" fmla="*/ 17 h 117"/>
                  <a:gd name="T36" fmla="*/ 53 w 54"/>
                  <a:gd name="T37" fmla="*/ 15 h 117"/>
                  <a:gd name="T38" fmla="*/ 54 w 54"/>
                  <a:gd name="T39" fmla="*/ 12 h 117"/>
                  <a:gd name="T40" fmla="*/ 53 w 54"/>
                  <a:gd name="T41" fmla="*/ 7 h 117"/>
                  <a:gd name="T42" fmla="*/ 50 w 54"/>
                  <a:gd name="T43" fmla="*/ 4 h 117"/>
                  <a:gd name="T44" fmla="*/ 45 w 54"/>
                  <a:gd name="T45" fmla="*/ 1 h 117"/>
                  <a:gd name="T46" fmla="*/ 39 w 54"/>
                  <a:gd name="T47" fmla="*/ 0 h 117"/>
                  <a:gd name="T48" fmla="*/ 30 w 54"/>
                  <a:gd name="T49" fmla="*/ 2 h 117"/>
                  <a:gd name="T50" fmla="*/ 22 w 54"/>
                  <a:gd name="T51" fmla="*/ 7 h 117"/>
                  <a:gd name="T52" fmla="*/ 16 w 54"/>
                  <a:gd name="T53" fmla="*/ 15 h 117"/>
                  <a:gd name="T54" fmla="*/ 13 w 54"/>
                  <a:gd name="T55" fmla="*/ 26 h 117"/>
                  <a:gd name="T56" fmla="*/ 13 w 54"/>
                  <a:gd name="T57" fmla="*/ 45 h 117"/>
                  <a:gd name="T58" fmla="*/ 0 w 54"/>
                  <a:gd name="T59" fmla="*/ 45 h 117"/>
                  <a:gd name="T60" fmla="*/ 0 w 54"/>
                  <a:gd name="T61" fmla="*/ 51 h 117"/>
                  <a:gd name="T62" fmla="*/ 13 w 54"/>
                  <a:gd name="T63" fmla="*/ 51 h 117"/>
                  <a:gd name="T64" fmla="*/ 13 w 54"/>
                  <a:gd name="T65" fmla="*/ 104 h 117"/>
                  <a:gd name="T66" fmla="*/ 13 w 54"/>
                  <a:gd name="T67" fmla="*/ 108 h 117"/>
                  <a:gd name="T68" fmla="*/ 11 w 54"/>
                  <a:gd name="T69" fmla="*/ 111 h 117"/>
                  <a:gd name="T70" fmla="*/ 7 w 54"/>
                  <a:gd name="T71" fmla="*/ 111 h 117"/>
                  <a:gd name="T72" fmla="*/ 0 w 54"/>
                  <a:gd name="T73" fmla="*/ 112 h 117"/>
                  <a:gd name="T74" fmla="*/ 0 w 54"/>
                  <a:gd name="T75" fmla="*/ 117 h 117"/>
                  <a:gd name="T76" fmla="*/ 10 w 54"/>
                  <a:gd name="T77" fmla="*/ 116 h 117"/>
                  <a:gd name="T78" fmla="*/ 19 w 54"/>
                  <a:gd name="T79" fmla="*/ 116 h 117"/>
                  <a:gd name="T80" fmla="*/ 30 w 54"/>
                  <a:gd name="T81" fmla="*/ 116 h 117"/>
                  <a:gd name="T82" fmla="*/ 40 w 54"/>
                  <a:gd name="T83" fmla="*/ 117 h 117"/>
                  <a:gd name="T84" fmla="*/ 40 w 54"/>
                  <a:gd name="T85" fmla="*/ 112 h 117"/>
                  <a:gd name="T86" fmla="*/ 37 w 54"/>
                  <a:gd name="T87" fmla="*/ 112 h 117"/>
                  <a:gd name="T88" fmla="*/ 30 w 54"/>
                  <a:gd name="T89" fmla="*/ 111 h 117"/>
                  <a:gd name="T90" fmla="*/ 26 w 54"/>
                  <a:gd name="T91" fmla="*/ 110 h 117"/>
                  <a:gd name="T92" fmla="*/ 24 w 54"/>
                  <a:gd name="T93" fmla="*/ 107 h 117"/>
                  <a:gd name="T94" fmla="*/ 24 w 54"/>
                  <a:gd name="T95" fmla="*/ 104 h 117"/>
                  <a:gd name="T96" fmla="*/ 24 w 54"/>
                  <a:gd name="T97" fmla="*/ 51 h 117"/>
                  <a:gd name="T98" fmla="*/ 43 w 54"/>
                  <a:gd name="T99" fmla="*/ 51 h 117"/>
                  <a:gd name="T100" fmla="*/ 43 w 54"/>
                  <a:gd name="T101" fmla="*/ 45 h 117"/>
                  <a:gd name="T102" fmla="*/ 24 w 54"/>
                  <a:gd name="T103" fmla="*/ 4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17">
                    <a:moveTo>
                      <a:pt x="24" y="45"/>
                    </a:moveTo>
                    <a:lnTo>
                      <a:pt x="24" y="26"/>
                    </a:lnTo>
                    <a:lnTo>
                      <a:pt x="25" y="17"/>
                    </a:lnTo>
                    <a:lnTo>
                      <a:pt x="29" y="10"/>
                    </a:lnTo>
                    <a:lnTo>
                      <a:pt x="33" y="5"/>
                    </a:lnTo>
                    <a:lnTo>
                      <a:pt x="39" y="4"/>
                    </a:lnTo>
                    <a:lnTo>
                      <a:pt x="41" y="4"/>
                    </a:lnTo>
                    <a:lnTo>
                      <a:pt x="44" y="5"/>
                    </a:lnTo>
                    <a:lnTo>
                      <a:pt x="43" y="6"/>
                    </a:lnTo>
                    <a:lnTo>
                      <a:pt x="41" y="7"/>
                    </a:lnTo>
                    <a:lnTo>
                      <a:pt x="40" y="9"/>
                    </a:lnTo>
                    <a:lnTo>
                      <a:pt x="39" y="12"/>
                    </a:lnTo>
                    <a:lnTo>
                      <a:pt x="40" y="15"/>
                    </a:lnTo>
                    <a:lnTo>
                      <a:pt x="41" y="17"/>
                    </a:lnTo>
                    <a:lnTo>
                      <a:pt x="44" y="18"/>
                    </a:lnTo>
                    <a:lnTo>
                      <a:pt x="47" y="19"/>
                    </a:lnTo>
                    <a:lnTo>
                      <a:pt x="50" y="18"/>
                    </a:lnTo>
                    <a:lnTo>
                      <a:pt x="52" y="17"/>
                    </a:lnTo>
                    <a:lnTo>
                      <a:pt x="53" y="15"/>
                    </a:lnTo>
                    <a:lnTo>
                      <a:pt x="54" y="12"/>
                    </a:lnTo>
                    <a:lnTo>
                      <a:pt x="53" y="7"/>
                    </a:lnTo>
                    <a:lnTo>
                      <a:pt x="50" y="4"/>
                    </a:lnTo>
                    <a:lnTo>
                      <a:pt x="45" y="1"/>
                    </a:lnTo>
                    <a:lnTo>
                      <a:pt x="39" y="0"/>
                    </a:lnTo>
                    <a:lnTo>
                      <a:pt x="30" y="2"/>
                    </a:lnTo>
                    <a:lnTo>
                      <a:pt x="22" y="7"/>
                    </a:lnTo>
                    <a:lnTo>
                      <a:pt x="16" y="15"/>
                    </a:lnTo>
                    <a:lnTo>
                      <a:pt x="13" y="26"/>
                    </a:lnTo>
                    <a:lnTo>
                      <a:pt x="13" y="45"/>
                    </a:lnTo>
                    <a:lnTo>
                      <a:pt x="0" y="45"/>
                    </a:lnTo>
                    <a:lnTo>
                      <a:pt x="0" y="51"/>
                    </a:lnTo>
                    <a:lnTo>
                      <a:pt x="13" y="51"/>
                    </a:lnTo>
                    <a:lnTo>
                      <a:pt x="13" y="104"/>
                    </a:lnTo>
                    <a:lnTo>
                      <a:pt x="13" y="108"/>
                    </a:lnTo>
                    <a:lnTo>
                      <a:pt x="11" y="111"/>
                    </a:lnTo>
                    <a:lnTo>
                      <a:pt x="7" y="111"/>
                    </a:lnTo>
                    <a:lnTo>
                      <a:pt x="0" y="112"/>
                    </a:lnTo>
                    <a:lnTo>
                      <a:pt x="0" y="117"/>
                    </a:lnTo>
                    <a:lnTo>
                      <a:pt x="10" y="116"/>
                    </a:lnTo>
                    <a:lnTo>
                      <a:pt x="19" y="116"/>
                    </a:lnTo>
                    <a:lnTo>
                      <a:pt x="30" y="116"/>
                    </a:lnTo>
                    <a:lnTo>
                      <a:pt x="40" y="117"/>
                    </a:lnTo>
                    <a:lnTo>
                      <a:pt x="40" y="112"/>
                    </a:lnTo>
                    <a:lnTo>
                      <a:pt x="37" y="112"/>
                    </a:lnTo>
                    <a:lnTo>
                      <a:pt x="30" y="111"/>
                    </a:lnTo>
                    <a:lnTo>
                      <a:pt x="26" y="110"/>
                    </a:lnTo>
                    <a:lnTo>
                      <a:pt x="24" y="107"/>
                    </a:lnTo>
                    <a:lnTo>
                      <a:pt x="24" y="104"/>
                    </a:lnTo>
                    <a:lnTo>
                      <a:pt x="24" y="51"/>
                    </a:lnTo>
                    <a:lnTo>
                      <a:pt x="43" y="51"/>
                    </a:lnTo>
                    <a:lnTo>
                      <a:pt x="43" y="45"/>
                    </a:lnTo>
                    <a:lnTo>
                      <a:pt x="24"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15" name="Freeform 2112"/>
              <p:cNvSpPr>
                <a:spLocks noChangeAspect="1" noEditPoints="1"/>
              </p:cNvSpPr>
              <p:nvPr/>
            </p:nvSpPr>
            <p:spPr bwMode="auto">
              <a:xfrm>
                <a:off x="1983" y="1689"/>
                <a:ext cx="73" cy="75"/>
              </a:xfrm>
              <a:custGeom>
                <a:avLst/>
                <a:gdLst>
                  <a:gd name="T0" fmla="*/ 73 w 73"/>
                  <a:gd name="T1" fmla="*/ 38 h 75"/>
                  <a:gd name="T2" fmla="*/ 72 w 73"/>
                  <a:gd name="T3" fmla="*/ 31 h 75"/>
                  <a:gd name="T4" fmla="*/ 70 w 73"/>
                  <a:gd name="T5" fmla="*/ 23 h 75"/>
                  <a:gd name="T6" fmla="*/ 67 w 73"/>
                  <a:gd name="T7" fmla="*/ 17 h 75"/>
                  <a:gd name="T8" fmla="*/ 62 w 73"/>
                  <a:gd name="T9" fmla="*/ 11 h 75"/>
                  <a:gd name="T10" fmla="*/ 57 w 73"/>
                  <a:gd name="T11" fmla="*/ 6 h 75"/>
                  <a:gd name="T12" fmla="*/ 51 w 73"/>
                  <a:gd name="T13" fmla="*/ 3 h 75"/>
                  <a:gd name="T14" fmla="*/ 44 w 73"/>
                  <a:gd name="T15" fmla="*/ 0 h 75"/>
                  <a:gd name="T16" fmla="*/ 37 w 73"/>
                  <a:gd name="T17" fmla="*/ 0 h 75"/>
                  <a:gd name="T18" fmla="*/ 29 w 73"/>
                  <a:gd name="T19" fmla="*/ 0 h 75"/>
                  <a:gd name="T20" fmla="*/ 22 w 73"/>
                  <a:gd name="T21" fmla="*/ 3 h 75"/>
                  <a:gd name="T22" fmla="*/ 16 w 73"/>
                  <a:gd name="T23" fmla="*/ 6 h 75"/>
                  <a:gd name="T24" fmla="*/ 11 w 73"/>
                  <a:gd name="T25" fmla="*/ 11 h 75"/>
                  <a:gd name="T26" fmla="*/ 6 w 73"/>
                  <a:gd name="T27" fmla="*/ 17 h 75"/>
                  <a:gd name="T28" fmla="*/ 3 w 73"/>
                  <a:gd name="T29" fmla="*/ 24 h 75"/>
                  <a:gd name="T30" fmla="*/ 1 w 73"/>
                  <a:gd name="T31" fmla="*/ 31 h 75"/>
                  <a:gd name="T32" fmla="*/ 0 w 73"/>
                  <a:gd name="T33" fmla="*/ 38 h 75"/>
                  <a:gd name="T34" fmla="*/ 3 w 73"/>
                  <a:gd name="T35" fmla="*/ 53 h 75"/>
                  <a:gd name="T36" fmla="*/ 11 w 73"/>
                  <a:gd name="T37" fmla="*/ 65 h 75"/>
                  <a:gd name="T38" fmla="*/ 23 w 73"/>
                  <a:gd name="T39" fmla="*/ 73 h 75"/>
                  <a:gd name="T40" fmla="*/ 36 w 73"/>
                  <a:gd name="T41" fmla="*/ 75 h 75"/>
                  <a:gd name="T42" fmla="*/ 51 w 73"/>
                  <a:gd name="T43" fmla="*/ 73 h 75"/>
                  <a:gd name="T44" fmla="*/ 62 w 73"/>
                  <a:gd name="T45" fmla="*/ 65 h 75"/>
                  <a:gd name="T46" fmla="*/ 70 w 73"/>
                  <a:gd name="T47" fmla="*/ 53 h 75"/>
                  <a:gd name="T48" fmla="*/ 73 w 73"/>
                  <a:gd name="T49" fmla="*/ 38 h 75"/>
                  <a:gd name="T50" fmla="*/ 37 w 73"/>
                  <a:gd name="T51" fmla="*/ 71 h 75"/>
                  <a:gd name="T52" fmla="*/ 31 w 73"/>
                  <a:gd name="T53" fmla="*/ 71 h 75"/>
                  <a:gd name="T54" fmla="*/ 26 w 73"/>
                  <a:gd name="T55" fmla="*/ 69 h 75"/>
                  <a:gd name="T56" fmla="*/ 22 w 73"/>
                  <a:gd name="T57" fmla="*/ 65 h 75"/>
                  <a:gd name="T58" fmla="*/ 18 w 73"/>
                  <a:gd name="T59" fmla="*/ 60 h 75"/>
                  <a:gd name="T60" fmla="*/ 15 w 73"/>
                  <a:gd name="T61" fmla="*/ 54 h 75"/>
                  <a:gd name="T62" fmla="*/ 14 w 73"/>
                  <a:gd name="T63" fmla="*/ 48 h 75"/>
                  <a:gd name="T64" fmla="*/ 14 w 73"/>
                  <a:gd name="T65" fmla="*/ 42 h 75"/>
                  <a:gd name="T66" fmla="*/ 14 w 73"/>
                  <a:gd name="T67" fmla="*/ 37 h 75"/>
                  <a:gd name="T68" fmla="*/ 14 w 73"/>
                  <a:gd name="T69" fmla="*/ 32 h 75"/>
                  <a:gd name="T70" fmla="*/ 14 w 73"/>
                  <a:gd name="T71" fmla="*/ 26 h 75"/>
                  <a:gd name="T72" fmla="*/ 15 w 73"/>
                  <a:gd name="T73" fmla="*/ 20 h 75"/>
                  <a:gd name="T74" fmla="*/ 18 w 73"/>
                  <a:gd name="T75" fmla="*/ 14 h 75"/>
                  <a:gd name="T76" fmla="*/ 22 w 73"/>
                  <a:gd name="T77" fmla="*/ 9 h 75"/>
                  <a:gd name="T78" fmla="*/ 26 w 73"/>
                  <a:gd name="T79" fmla="*/ 6 h 75"/>
                  <a:gd name="T80" fmla="*/ 31 w 73"/>
                  <a:gd name="T81" fmla="*/ 4 h 75"/>
                  <a:gd name="T82" fmla="*/ 36 w 73"/>
                  <a:gd name="T83" fmla="*/ 3 h 75"/>
                  <a:gd name="T84" fmla="*/ 42 w 73"/>
                  <a:gd name="T85" fmla="*/ 4 h 75"/>
                  <a:gd name="T86" fmla="*/ 47 w 73"/>
                  <a:gd name="T87" fmla="*/ 6 h 75"/>
                  <a:gd name="T88" fmla="*/ 51 w 73"/>
                  <a:gd name="T89" fmla="*/ 9 h 75"/>
                  <a:gd name="T90" fmla="*/ 55 w 73"/>
                  <a:gd name="T91" fmla="*/ 14 h 75"/>
                  <a:gd name="T92" fmla="*/ 58 w 73"/>
                  <a:gd name="T93" fmla="*/ 20 h 75"/>
                  <a:gd name="T94" fmla="*/ 59 w 73"/>
                  <a:gd name="T95" fmla="*/ 26 h 75"/>
                  <a:gd name="T96" fmla="*/ 59 w 73"/>
                  <a:gd name="T97" fmla="*/ 32 h 75"/>
                  <a:gd name="T98" fmla="*/ 59 w 73"/>
                  <a:gd name="T99" fmla="*/ 37 h 75"/>
                  <a:gd name="T100" fmla="*/ 59 w 73"/>
                  <a:gd name="T101" fmla="*/ 42 h 75"/>
                  <a:gd name="T102" fmla="*/ 59 w 73"/>
                  <a:gd name="T103" fmla="*/ 48 h 75"/>
                  <a:gd name="T104" fmla="*/ 58 w 73"/>
                  <a:gd name="T105" fmla="*/ 53 h 75"/>
                  <a:gd name="T106" fmla="*/ 56 w 73"/>
                  <a:gd name="T107" fmla="*/ 59 h 75"/>
                  <a:gd name="T108" fmla="*/ 52 w 73"/>
                  <a:gd name="T109" fmla="*/ 64 h 75"/>
                  <a:gd name="T110" fmla="*/ 48 w 73"/>
                  <a:gd name="T111" fmla="*/ 68 h 75"/>
                  <a:gd name="T112" fmla="*/ 43 w 73"/>
                  <a:gd name="T113" fmla="*/ 70 h 75"/>
                  <a:gd name="T114" fmla="*/ 37 w 73"/>
                  <a:gd name="T115" fmla="*/ 7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5">
                    <a:moveTo>
                      <a:pt x="73" y="38"/>
                    </a:moveTo>
                    <a:lnTo>
                      <a:pt x="72" y="31"/>
                    </a:lnTo>
                    <a:lnTo>
                      <a:pt x="70" y="23"/>
                    </a:lnTo>
                    <a:lnTo>
                      <a:pt x="67" y="17"/>
                    </a:lnTo>
                    <a:lnTo>
                      <a:pt x="62" y="11"/>
                    </a:lnTo>
                    <a:lnTo>
                      <a:pt x="57" y="6"/>
                    </a:lnTo>
                    <a:lnTo>
                      <a:pt x="51" y="3"/>
                    </a:lnTo>
                    <a:lnTo>
                      <a:pt x="44" y="0"/>
                    </a:lnTo>
                    <a:lnTo>
                      <a:pt x="37" y="0"/>
                    </a:lnTo>
                    <a:lnTo>
                      <a:pt x="29" y="0"/>
                    </a:lnTo>
                    <a:lnTo>
                      <a:pt x="22" y="3"/>
                    </a:lnTo>
                    <a:lnTo>
                      <a:pt x="16" y="6"/>
                    </a:lnTo>
                    <a:lnTo>
                      <a:pt x="11" y="11"/>
                    </a:lnTo>
                    <a:lnTo>
                      <a:pt x="6" y="17"/>
                    </a:lnTo>
                    <a:lnTo>
                      <a:pt x="3" y="24"/>
                    </a:lnTo>
                    <a:lnTo>
                      <a:pt x="1" y="31"/>
                    </a:lnTo>
                    <a:lnTo>
                      <a:pt x="0" y="38"/>
                    </a:lnTo>
                    <a:lnTo>
                      <a:pt x="3" y="53"/>
                    </a:lnTo>
                    <a:lnTo>
                      <a:pt x="11" y="65"/>
                    </a:lnTo>
                    <a:lnTo>
                      <a:pt x="23" y="73"/>
                    </a:lnTo>
                    <a:lnTo>
                      <a:pt x="36" y="75"/>
                    </a:lnTo>
                    <a:lnTo>
                      <a:pt x="51" y="73"/>
                    </a:lnTo>
                    <a:lnTo>
                      <a:pt x="62" y="65"/>
                    </a:lnTo>
                    <a:lnTo>
                      <a:pt x="70" y="53"/>
                    </a:lnTo>
                    <a:lnTo>
                      <a:pt x="73" y="38"/>
                    </a:lnTo>
                    <a:close/>
                    <a:moveTo>
                      <a:pt x="37" y="71"/>
                    </a:moveTo>
                    <a:lnTo>
                      <a:pt x="31" y="71"/>
                    </a:lnTo>
                    <a:lnTo>
                      <a:pt x="26" y="69"/>
                    </a:lnTo>
                    <a:lnTo>
                      <a:pt x="22" y="65"/>
                    </a:lnTo>
                    <a:lnTo>
                      <a:pt x="18" y="60"/>
                    </a:lnTo>
                    <a:lnTo>
                      <a:pt x="15" y="54"/>
                    </a:lnTo>
                    <a:lnTo>
                      <a:pt x="14" y="48"/>
                    </a:lnTo>
                    <a:lnTo>
                      <a:pt x="14" y="42"/>
                    </a:lnTo>
                    <a:lnTo>
                      <a:pt x="14" y="37"/>
                    </a:lnTo>
                    <a:lnTo>
                      <a:pt x="14" y="32"/>
                    </a:lnTo>
                    <a:lnTo>
                      <a:pt x="14" y="26"/>
                    </a:lnTo>
                    <a:lnTo>
                      <a:pt x="15" y="20"/>
                    </a:lnTo>
                    <a:lnTo>
                      <a:pt x="18" y="14"/>
                    </a:lnTo>
                    <a:lnTo>
                      <a:pt x="22" y="9"/>
                    </a:lnTo>
                    <a:lnTo>
                      <a:pt x="26" y="6"/>
                    </a:lnTo>
                    <a:lnTo>
                      <a:pt x="31" y="4"/>
                    </a:lnTo>
                    <a:lnTo>
                      <a:pt x="36" y="3"/>
                    </a:lnTo>
                    <a:lnTo>
                      <a:pt x="42" y="4"/>
                    </a:lnTo>
                    <a:lnTo>
                      <a:pt x="47" y="6"/>
                    </a:lnTo>
                    <a:lnTo>
                      <a:pt x="51" y="9"/>
                    </a:lnTo>
                    <a:lnTo>
                      <a:pt x="55" y="14"/>
                    </a:lnTo>
                    <a:lnTo>
                      <a:pt x="58" y="20"/>
                    </a:lnTo>
                    <a:lnTo>
                      <a:pt x="59" y="26"/>
                    </a:lnTo>
                    <a:lnTo>
                      <a:pt x="59" y="32"/>
                    </a:lnTo>
                    <a:lnTo>
                      <a:pt x="59" y="37"/>
                    </a:lnTo>
                    <a:lnTo>
                      <a:pt x="59" y="42"/>
                    </a:lnTo>
                    <a:lnTo>
                      <a:pt x="59" y="48"/>
                    </a:lnTo>
                    <a:lnTo>
                      <a:pt x="58" y="53"/>
                    </a:lnTo>
                    <a:lnTo>
                      <a:pt x="56" y="59"/>
                    </a:lnTo>
                    <a:lnTo>
                      <a:pt x="52" y="64"/>
                    </a:lnTo>
                    <a:lnTo>
                      <a:pt x="48" y="68"/>
                    </a:lnTo>
                    <a:lnTo>
                      <a:pt x="43" y="70"/>
                    </a:lnTo>
                    <a:lnTo>
                      <a:pt x="37"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16" name="Freeform 2113"/>
              <p:cNvSpPr>
                <a:spLocks noChangeAspect="1"/>
              </p:cNvSpPr>
              <p:nvPr/>
            </p:nvSpPr>
            <p:spPr bwMode="auto">
              <a:xfrm>
                <a:off x="2066" y="1690"/>
                <a:ext cx="83" cy="74"/>
              </a:xfrm>
              <a:custGeom>
                <a:avLst/>
                <a:gdLst>
                  <a:gd name="T0" fmla="*/ 60 w 83"/>
                  <a:gd name="T1" fmla="*/ 60 h 74"/>
                  <a:gd name="T2" fmla="*/ 60 w 83"/>
                  <a:gd name="T3" fmla="*/ 74 h 74"/>
                  <a:gd name="T4" fmla="*/ 83 w 83"/>
                  <a:gd name="T5" fmla="*/ 73 h 74"/>
                  <a:gd name="T6" fmla="*/ 83 w 83"/>
                  <a:gd name="T7" fmla="*/ 68 h 74"/>
                  <a:gd name="T8" fmla="*/ 80 w 83"/>
                  <a:gd name="T9" fmla="*/ 68 h 74"/>
                  <a:gd name="T10" fmla="*/ 77 w 83"/>
                  <a:gd name="T11" fmla="*/ 67 h 74"/>
                  <a:gd name="T12" fmla="*/ 74 w 83"/>
                  <a:gd name="T13" fmla="*/ 67 h 74"/>
                  <a:gd name="T14" fmla="*/ 73 w 83"/>
                  <a:gd name="T15" fmla="*/ 66 h 74"/>
                  <a:gd name="T16" fmla="*/ 72 w 83"/>
                  <a:gd name="T17" fmla="*/ 65 h 74"/>
                  <a:gd name="T18" fmla="*/ 71 w 83"/>
                  <a:gd name="T19" fmla="*/ 63 h 74"/>
                  <a:gd name="T20" fmla="*/ 71 w 83"/>
                  <a:gd name="T21" fmla="*/ 61 h 74"/>
                  <a:gd name="T22" fmla="*/ 71 w 83"/>
                  <a:gd name="T23" fmla="*/ 58 h 74"/>
                  <a:gd name="T24" fmla="*/ 71 w 83"/>
                  <a:gd name="T25" fmla="*/ 0 h 74"/>
                  <a:gd name="T26" fmla="*/ 46 w 83"/>
                  <a:gd name="T27" fmla="*/ 1 h 74"/>
                  <a:gd name="T28" fmla="*/ 46 w 83"/>
                  <a:gd name="T29" fmla="*/ 7 h 74"/>
                  <a:gd name="T30" fmla="*/ 50 w 83"/>
                  <a:gd name="T31" fmla="*/ 7 h 74"/>
                  <a:gd name="T32" fmla="*/ 53 w 83"/>
                  <a:gd name="T33" fmla="*/ 7 h 74"/>
                  <a:gd name="T34" fmla="*/ 55 w 83"/>
                  <a:gd name="T35" fmla="*/ 7 h 74"/>
                  <a:gd name="T36" fmla="*/ 57 w 83"/>
                  <a:gd name="T37" fmla="*/ 8 h 74"/>
                  <a:gd name="T38" fmla="*/ 58 w 83"/>
                  <a:gd name="T39" fmla="*/ 9 h 74"/>
                  <a:gd name="T40" fmla="*/ 59 w 83"/>
                  <a:gd name="T41" fmla="*/ 11 h 74"/>
                  <a:gd name="T42" fmla="*/ 59 w 83"/>
                  <a:gd name="T43" fmla="*/ 13 h 74"/>
                  <a:gd name="T44" fmla="*/ 59 w 83"/>
                  <a:gd name="T45" fmla="*/ 16 h 74"/>
                  <a:gd name="T46" fmla="*/ 59 w 83"/>
                  <a:gd name="T47" fmla="*/ 45 h 74"/>
                  <a:gd name="T48" fmla="*/ 58 w 83"/>
                  <a:gd name="T49" fmla="*/ 55 h 74"/>
                  <a:gd name="T50" fmla="*/ 54 w 83"/>
                  <a:gd name="T51" fmla="*/ 63 h 74"/>
                  <a:gd name="T52" fmla="*/ 47 w 83"/>
                  <a:gd name="T53" fmla="*/ 69 h 74"/>
                  <a:gd name="T54" fmla="*/ 39 w 83"/>
                  <a:gd name="T55" fmla="*/ 71 h 74"/>
                  <a:gd name="T56" fmla="*/ 34 w 83"/>
                  <a:gd name="T57" fmla="*/ 71 h 74"/>
                  <a:gd name="T58" fmla="*/ 31 w 83"/>
                  <a:gd name="T59" fmla="*/ 69 h 74"/>
                  <a:gd name="T60" fmla="*/ 28 w 83"/>
                  <a:gd name="T61" fmla="*/ 68 h 74"/>
                  <a:gd name="T62" fmla="*/ 27 w 83"/>
                  <a:gd name="T63" fmla="*/ 66 h 74"/>
                  <a:gd name="T64" fmla="*/ 26 w 83"/>
                  <a:gd name="T65" fmla="*/ 63 h 74"/>
                  <a:gd name="T66" fmla="*/ 25 w 83"/>
                  <a:gd name="T67" fmla="*/ 61 h 74"/>
                  <a:gd name="T68" fmla="*/ 25 w 83"/>
                  <a:gd name="T69" fmla="*/ 58 h 74"/>
                  <a:gd name="T70" fmla="*/ 25 w 83"/>
                  <a:gd name="T71" fmla="*/ 54 h 74"/>
                  <a:gd name="T72" fmla="*/ 25 w 83"/>
                  <a:gd name="T73" fmla="*/ 0 h 74"/>
                  <a:gd name="T74" fmla="*/ 0 w 83"/>
                  <a:gd name="T75" fmla="*/ 1 h 74"/>
                  <a:gd name="T76" fmla="*/ 0 w 83"/>
                  <a:gd name="T77" fmla="*/ 7 h 74"/>
                  <a:gd name="T78" fmla="*/ 5 w 83"/>
                  <a:gd name="T79" fmla="*/ 7 h 74"/>
                  <a:gd name="T80" fmla="*/ 8 w 83"/>
                  <a:gd name="T81" fmla="*/ 7 h 74"/>
                  <a:gd name="T82" fmla="*/ 10 w 83"/>
                  <a:gd name="T83" fmla="*/ 8 h 74"/>
                  <a:gd name="T84" fmla="*/ 12 w 83"/>
                  <a:gd name="T85" fmla="*/ 9 h 74"/>
                  <a:gd name="T86" fmla="*/ 13 w 83"/>
                  <a:gd name="T87" fmla="*/ 11 h 74"/>
                  <a:gd name="T88" fmla="*/ 13 w 83"/>
                  <a:gd name="T89" fmla="*/ 13 h 74"/>
                  <a:gd name="T90" fmla="*/ 13 w 83"/>
                  <a:gd name="T91" fmla="*/ 17 h 74"/>
                  <a:gd name="T92" fmla="*/ 13 w 83"/>
                  <a:gd name="T93" fmla="*/ 22 h 74"/>
                  <a:gd name="T94" fmla="*/ 13 w 83"/>
                  <a:gd name="T95" fmla="*/ 47 h 74"/>
                  <a:gd name="T96" fmla="*/ 13 w 83"/>
                  <a:gd name="T97" fmla="*/ 51 h 74"/>
                  <a:gd name="T98" fmla="*/ 14 w 83"/>
                  <a:gd name="T99" fmla="*/ 56 h 74"/>
                  <a:gd name="T100" fmla="*/ 14 w 83"/>
                  <a:gd name="T101" fmla="*/ 61 h 74"/>
                  <a:gd name="T102" fmla="*/ 16 w 83"/>
                  <a:gd name="T103" fmla="*/ 65 h 74"/>
                  <a:gd name="T104" fmla="*/ 19 w 83"/>
                  <a:gd name="T105" fmla="*/ 69 h 74"/>
                  <a:gd name="T106" fmla="*/ 24 w 83"/>
                  <a:gd name="T107" fmla="*/ 72 h 74"/>
                  <a:gd name="T108" fmla="*/ 30 w 83"/>
                  <a:gd name="T109" fmla="*/ 74 h 74"/>
                  <a:gd name="T110" fmla="*/ 38 w 83"/>
                  <a:gd name="T111" fmla="*/ 74 h 74"/>
                  <a:gd name="T112" fmla="*/ 45 w 83"/>
                  <a:gd name="T113" fmla="*/ 74 h 74"/>
                  <a:gd name="T114" fmla="*/ 51 w 83"/>
                  <a:gd name="T115" fmla="*/ 71 h 74"/>
                  <a:gd name="T116" fmla="*/ 56 w 83"/>
                  <a:gd name="T117" fmla="*/ 66 h 74"/>
                  <a:gd name="T118" fmla="*/ 60 w 83"/>
                  <a:gd name="T119" fmla="*/ 6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4">
                    <a:moveTo>
                      <a:pt x="60" y="60"/>
                    </a:moveTo>
                    <a:lnTo>
                      <a:pt x="60" y="74"/>
                    </a:lnTo>
                    <a:lnTo>
                      <a:pt x="83" y="73"/>
                    </a:lnTo>
                    <a:lnTo>
                      <a:pt x="83" y="68"/>
                    </a:lnTo>
                    <a:lnTo>
                      <a:pt x="80" y="68"/>
                    </a:lnTo>
                    <a:lnTo>
                      <a:pt x="77" y="67"/>
                    </a:lnTo>
                    <a:lnTo>
                      <a:pt x="74" y="67"/>
                    </a:lnTo>
                    <a:lnTo>
                      <a:pt x="73" y="66"/>
                    </a:lnTo>
                    <a:lnTo>
                      <a:pt x="72" y="65"/>
                    </a:lnTo>
                    <a:lnTo>
                      <a:pt x="71" y="63"/>
                    </a:lnTo>
                    <a:lnTo>
                      <a:pt x="71" y="61"/>
                    </a:lnTo>
                    <a:lnTo>
                      <a:pt x="71" y="58"/>
                    </a:lnTo>
                    <a:lnTo>
                      <a:pt x="71" y="0"/>
                    </a:lnTo>
                    <a:lnTo>
                      <a:pt x="46" y="1"/>
                    </a:lnTo>
                    <a:lnTo>
                      <a:pt x="46" y="7"/>
                    </a:lnTo>
                    <a:lnTo>
                      <a:pt x="50" y="7"/>
                    </a:lnTo>
                    <a:lnTo>
                      <a:pt x="53" y="7"/>
                    </a:lnTo>
                    <a:lnTo>
                      <a:pt x="55" y="7"/>
                    </a:lnTo>
                    <a:lnTo>
                      <a:pt x="57" y="8"/>
                    </a:lnTo>
                    <a:lnTo>
                      <a:pt x="58" y="9"/>
                    </a:lnTo>
                    <a:lnTo>
                      <a:pt x="59" y="11"/>
                    </a:lnTo>
                    <a:lnTo>
                      <a:pt x="59" y="13"/>
                    </a:lnTo>
                    <a:lnTo>
                      <a:pt x="59" y="16"/>
                    </a:lnTo>
                    <a:lnTo>
                      <a:pt x="59" y="45"/>
                    </a:lnTo>
                    <a:lnTo>
                      <a:pt x="58" y="55"/>
                    </a:lnTo>
                    <a:lnTo>
                      <a:pt x="54" y="63"/>
                    </a:lnTo>
                    <a:lnTo>
                      <a:pt x="47" y="69"/>
                    </a:lnTo>
                    <a:lnTo>
                      <a:pt x="39" y="71"/>
                    </a:lnTo>
                    <a:lnTo>
                      <a:pt x="34" y="71"/>
                    </a:lnTo>
                    <a:lnTo>
                      <a:pt x="31" y="69"/>
                    </a:lnTo>
                    <a:lnTo>
                      <a:pt x="28" y="68"/>
                    </a:lnTo>
                    <a:lnTo>
                      <a:pt x="27" y="66"/>
                    </a:lnTo>
                    <a:lnTo>
                      <a:pt x="26" y="63"/>
                    </a:lnTo>
                    <a:lnTo>
                      <a:pt x="25" y="61"/>
                    </a:lnTo>
                    <a:lnTo>
                      <a:pt x="25" y="58"/>
                    </a:lnTo>
                    <a:lnTo>
                      <a:pt x="25" y="54"/>
                    </a:lnTo>
                    <a:lnTo>
                      <a:pt x="25" y="0"/>
                    </a:lnTo>
                    <a:lnTo>
                      <a:pt x="0" y="1"/>
                    </a:lnTo>
                    <a:lnTo>
                      <a:pt x="0" y="7"/>
                    </a:lnTo>
                    <a:lnTo>
                      <a:pt x="5" y="7"/>
                    </a:lnTo>
                    <a:lnTo>
                      <a:pt x="8" y="7"/>
                    </a:lnTo>
                    <a:lnTo>
                      <a:pt x="10" y="8"/>
                    </a:lnTo>
                    <a:lnTo>
                      <a:pt x="12" y="9"/>
                    </a:lnTo>
                    <a:lnTo>
                      <a:pt x="13" y="11"/>
                    </a:lnTo>
                    <a:lnTo>
                      <a:pt x="13" y="13"/>
                    </a:lnTo>
                    <a:lnTo>
                      <a:pt x="13" y="17"/>
                    </a:lnTo>
                    <a:lnTo>
                      <a:pt x="13" y="22"/>
                    </a:lnTo>
                    <a:lnTo>
                      <a:pt x="13" y="47"/>
                    </a:lnTo>
                    <a:lnTo>
                      <a:pt x="13" y="51"/>
                    </a:lnTo>
                    <a:lnTo>
                      <a:pt x="14" y="56"/>
                    </a:lnTo>
                    <a:lnTo>
                      <a:pt x="14" y="61"/>
                    </a:lnTo>
                    <a:lnTo>
                      <a:pt x="16" y="65"/>
                    </a:lnTo>
                    <a:lnTo>
                      <a:pt x="19" y="69"/>
                    </a:lnTo>
                    <a:lnTo>
                      <a:pt x="24" y="72"/>
                    </a:lnTo>
                    <a:lnTo>
                      <a:pt x="30" y="74"/>
                    </a:lnTo>
                    <a:lnTo>
                      <a:pt x="38" y="74"/>
                    </a:lnTo>
                    <a:lnTo>
                      <a:pt x="45" y="74"/>
                    </a:lnTo>
                    <a:lnTo>
                      <a:pt x="51" y="71"/>
                    </a:lnTo>
                    <a:lnTo>
                      <a:pt x="56" y="66"/>
                    </a:lnTo>
                    <a:lnTo>
                      <a:pt x="60"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17" name="Freeform 2114"/>
              <p:cNvSpPr>
                <a:spLocks noChangeAspect="1"/>
              </p:cNvSpPr>
              <p:nvPr/>
            </p:nvSpPr>
            <p:spPr bwMode="auto">
              <a:xfrm>
                <a:off x="2158" y="1690"/>
                <a:ext cx="83" cy="73"/>
              </a:xfrm>
              <a:custGeom>
                <a:avLst/>
                <a:gdLst>
                  <a:gd name="T0" fmla="*/ 13 w 83"/>
                  <a:gd name="T1" fmla="*/ 60 h 73"/>
                  <a:gd name="T2" fmla="*/ 11 w 83"/>
                  <a:gd name="T3" fmla="*/ 67 h 73"/>
                  <a:gd name="T4" fmla="*/ 0 w 83"/>
                  <a:gd name="T5" fmla="*/ 68 h 73"/>
                  <a:gd name="T6" fmla="*/ 5 w 83"/>
                  <a:gd name="T7" fmla="*/ 72 h 73"/>
                  <a:gd name="T8" fmla="*/ 15 w 83"/>
                  <a:gd name="T9" fmla="*/ 72 h 73"/>
                  <a:gd name="T10" fmla="*/ 23 w 83"/>
                  <a:gd name="T11" fmla="*/ 72 h 73"/>
                  <a:gd name="T12" fmla="*/ 33 w 83"/>
                  <a:gd name="T13" fmla="*/ 72 h 73"/>
                  <a:gd name="T14" fmla="*/ 37 w 83"/>
                  <a:gd name="T15" fmla="*/ 68 h 73"/>
                  <a:gd name="T16" fmla="*/ 27 w 83"/>
                  <a:gd name="T17" fmla="*/ 67 h 73"/>
                  <a:gd name="T18" fmla="*/ 25 w 83"/>
                  <a:gd name="T19" fmla="*/ 60 h 73"/>
                  <a:gd name="T20" fmla="*/ 26 w 83"/>
                  <a:gd name="T21" fmla="*/ 18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7 w 83"/>
                  <a:gd name="T35" fmla="*/ 67 h 73"/>
                  <a:gd name="T36" fmla="*/ 46 w 83"/>
                  <a:gd name="T37" fmla="*/ 68 h 73"/>
                  <a:gd name="T38" fmla="*/ 51 w 83"/>
                  <a:gd name="T39" fmla="*/ 72 h 73"/>
                  <a:gd name="T40" fmla="*/ 61 w 83"/>
                  <a:gd name="T41" fmla="*/ 72 h 73"/>
                  <a:gd name="T42" fmla="*/ 69 w 83"/>
                  <a:gd name="T43" fmla="*/ 72 h 73"/>
                  <a:gd name="T44" fmla="*/ 79 w 83"/>
                  <a:gd name="T45" fmla="*/ 72 h 73"/>
                  <a:gd name="T46" fmla="*/ 83 w 83"/>
                  <a:gd name="T47" fmla="*/ 68 h 73"/>
                  <a:gd name="T48" fmla="*/ 74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40 w 83"/>
                  <a:gd name="T61" fmla="*/ 1 h 73"/>
                  <a:gd name="T62" fmla="*/ 28 w 83"/>
                  <a:gd name="T63" fmla="*/ 10 h 73"/>
                  <a:gd name="T64" fmla="*/ 23 w 83"/>
                  <a:gd name="T65" fmla="*/ 0 h 73"/>
                  <a:gd name="T66" fmla="*/ 0 w 83"/>
                  <a:gd name="T67" fmla="*/ 7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4"/>
                    </a:lnTo>
                    <a:lnTo>
                      <a:pt x="11" y="67"/>
                    </a:lnTo>
                    <a:lnTo>
                      <a:pt x="7" y="67"/>
                    </a:lnTo>
                    <a:lnTo>
                      <a:pt x="0" y="68"/>
                    </a:lnTo>
                    <a:lnTo>
                      <a:pt x="0" y="73"/>
                    </a:lnTo>
                    <a:lnTo>
                      <a:pt x="5" y="72"/>
                    </a:lnTo>
                    <a:lnTo>
                      <a:pt x="10" y="72"/>
                    </a:lnTo>
                    <a:lnTo>
                      <a:pt x="15" y="72"/>
                    </a:lnTo>
                    <a:lnTo>
                      <a:pt x="19" y="72"/>
                    </a:lnTo>
                    <a:lnTo>
                      <a:pt x="23" y="72"/>
                    </a:lnTo>
                    <a:lnTo>
                      <a:pt x="28" y="72"/>
                    </a:lnTo>
                    <a:lnTo>
                      <a:pt x="33" y="72"/>
                    </a:lnTo>
                    <a:lnTo>
                      <a:pt x="37" y="73"/>
                    </a:lnTo>
                    <a:lnTo>
                      <a:pt x="37" y="68"/>
                    </a:lnTo>
                    <a:lnTo>
                      <a:pt x="31" y="67"/>
                    </a:lnTo>
                    <a:lnTo>
                      <a:pt x="27" y="67"/>
                    </a:lnTo>
                    <a:lnTo>
                      <a:pt x="25" y="64"/>
                    </a:lnTo>
                    <a:lnTo>
                      <a:pt x="25" y="60"/>
                    </a:lnTo>
                    <a:lnTo>
                      <a:pt x="25" y="30"/>
                    </a:lnTo>
                    <a:lnTo>
                      <a:pt x="26" y="18"/>
                    </a:lnTo>
                    <a:lnTo>
                      <a:pt x="32" y="10"/>
                    </a:lnTo>
                    <a:lnTo>
                      <a:pt x="39" y="5"/>
                    </a:lnTo>
                    <a:lnTo>
                      <a:pt x="47" y="3"/>
                    </a:lnTo>
                    <a:lnTo>
                      <a:pt x="50" y="4"/>
                    </a:lnTo>
                    <a:lnTo>
                      <a:pt x="53" y="5"/>
                    </a:lnTo>
                    <a:lnTo>
                      <a:pt x="55" y="7"/>
                    </a:lnTo>
                    <a:lnTo>
                      <a:pt x="57" y="9"/>
                    </a:lnTo>
                    <a:lnTo>
                      <a:pt x="58" y="12"/>
                    </a:lnTo>
                    <a:lnTo>
                      <a:pt x="59" y="15"/>
                    </a:lnTo>
                    <a:lnTo>
                      <a:pt x="59" y="18"/>
                    </a:lnTo>
                    <a:lnTo>
                      <a:pt x="59" y="22"/>
                    </a:lnTo>
                    <a:lnTo>
                      <a:pt x="59" y="60"/>
                    </a:lnTo>
                    <a:lnTo>
                      <a:pt x="59" y="64"/>
                    </a:lnTo>
                    <a:lnTo>
                      <a:pt x="57" y="67"/>
                    </a:lnTo>
                    <a:lnTo>
                      <a:pt x="53" y="67"/>
                    </a:lnTo>
                    <a:lnTo>
                      <a:pt x="46" y="68"/>
                    </a:lnTo>
                    <a:lnTo>
                      <a:pt x="46" y="73"/>
                    </a:lnTo>
                    <a:lnTo>
                      <a:pt x="51" y="72"/>
                    </a:lnTo>
                    <a:lnTo>
                      <a:pt x="56" y="72"/>
                    </a:lnTo>
                    <a:lnTo>
                      <a:pt x="61" y="72"/>
                    </a:lnTo>
                    <a:lnTo>
                      <a:pt x="65" y="72"/>
                    </a:lnTo>
                    <a:lnTo>
                      <a:pt x="69" y="72"/>
                    </a:lnTo>
                    <a:lnTo>
                      <a:pt x="74" y="72"/>
                    </a:lnTo>
                    <a:lnTo>
                      <a:pt x="79" y="72"/>
                    </a:lnTo>
                    <a:lnTo>
                      <a:pt x="83" y="73"/>
                    </a:lnTo>
                    <a:lnTo>
                      <a:pt x="83" y="68"/>
                    </a:lnTo>
                    <a:lnTo>
                      <a:pt x="78" y="67"/>
                    </a:lnTo>
                    <a:lnTo>
                      <a:pt x="74" y="67"/>
                    </a:lnTo>
                    <a:lnTo>
                      <a:pt x="71" y="65"/>
                    </a:lnTo>
                    <a:lnTo>
                      <a:pt x="70" y="63"/>
                    </a:lnTo>
                    <a:lnTo>
                      <a:pt x="70" y="31"/>
                    </a:lnTo>
                    <a:lnTo>
                      <a:pt x="70" y="22"/>
                    </a:lnTo>
                    <a:lnTo>
                      <a:pt x="70" y="15"/>
                    </a:lnTo>
                    <a:lnTo>
                      <a:pt x="68" y="10"/>
                    </a:lnTo>
                    <a:lnTo>
                      <a:pt x="65" y="6"/>
                    </a:lnTo>
                    <a:lnTo>
                      <a:pt x="63" y="4"/>
                    </a:lnTo>
                    <a:lnTo>
                      <a:pt x="59" y="2"/>
                    </a:lnTo>
                    <a:lnTo>
                      <a:pt x="54" y="0"/>
                    </a:lnTo>
                    <a:lnTo>
                      <a:pt x="48" y="0"/>
                    </a:lnTo>
                    <a:lnTo>
                      <a:pt x="40" y="1"/>
                    </a:lnTo>
                    <a:lnTo>
                      <a:pt x="33" y="4"/>
                    </a:lnTo>
                    <a:lnTo>
                      <a:pt x="28" y="10"/>
                    </a:lnTo>
                    <a:lnTo>
                      <a:pt x="23" y="17"/>
                    </a:lnTo>
                    <a:lnTo>
                      <a:pt x="23" y="0"/>
                    </a:lnTo>
                    <a:lnTo>
                      <a:pt x="0" y="1"/>
                    </a:lnTo>
                    <a:lnTo>
                      <a:pt x="0" y="7"/>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18" name="Freeform 2115"/>
              <p:cNvSpPr>
                <a:spLocks noChangeAspect="1" noEditPoints="1"/>
              </p:cNvSpPr>
              <p:nvPr/>
            </p:nvSpPr>
            <p:spPr bwMode="auto">
              <a:xfrm>
                <a:off x="2250" y="1648"/>
                <a:ext cx="82" cy="116"/>
              </a:xfrm>
              <a:custGeom>
                <a:avLst/>
                <a:gdLst>
                  <a:gd name="T0" fmla="*/ 58 w 82"/>
                  <a:gd name="T1" fmla="*/ 116 h 116"/>
                  <a:gd name="T2" fmla="*/ 82 w 82"/>
                  <a:gd name="T3" fmla="*/ 110 h 116"/>
                  <a:gd name="T4" fmla="*/ 75 w 82"/>
                  <a:gd name="T5" fmla="*/ 109 h 116"/>
                  <a:gd name="T6" fmla="*/ 71 w 82"/>
                  <a:gd name="T7" fmla="*/ 108 h 116"/>
                  <a:gd name="T8" fmla="*/ 69 w 82"/>
                  <a:gd name="T9" fmla="*/ 105 h 116"/>
                  <a:gd name="T10" fmla="*/ 69 w 82"/>
                  <a:gd name="T11" fmla="*/ 100 h 116"/>
                  <a:gd name="T12" fmla="*/ 45 w 82"/>
                  <a:gd name="T13" fmla="*/ 2 h 116"/>
                  <a:gd name="T14" fmla="*/ 49 w 82"/>
                  <a:gd name="T15" fmla="*/ 7 h 116"/>
                  <a:gd name="T16" fmla="*/ 54 w 82"/>
                  <a:gd name="T17" fmla="*/ 8 h 116"/>
                  <a:gd name="T18" fmla="*/ 57 w 82"/>
                  <a:gd name="T19" fmla="*/ 10 h 116"/>
                  <a:gd name="T20" fmla="*/ 58 w 82"/>
                  <a:gd name="T21" fmla="*/ 13 h 116"/>
                  <a:gd name="T22" fmla="*/ 58 w 82"/>
                  <a:gd name="T23" fmla="*/ 52 h 116"/>
                  <a:gd name="T24" fmla="*/ 49 w 82"/>
                  <a:gd name="T25" fmla="*/ 45 h 116"/>
                  <a:gd name="T26" fmla="*/ 37 w 82"/>
                  <a:gd name="T27" fmla="*/ 42 h 116"/>
                  <a:gd name="T28" fmla="*/ 12 w 82"/>
                  <a:gd name="T29" fmla="*/ 52 h 116"/>
                  <a:gd name="T30" fmla="*/ 0 w 82"/>
                  <a:gd name="T31" fmla="*/ 79 h 116"/>
                  <a:gd name="T32" fmla="*/ 11 w 82"/>
                  <a:gd name="T33" fmla="*/ 106 h 116"/>
                  <a:gd name="T34" fmla="*/ 35 w 82"/>
                  <a:gd name="T35" fmla="*/ 116 h 116"/>
                  <a:gd name="T36" fmla="*/ 49 w 82"/>
                  <a:gd name="T37" fmla="*/ 113 h 116"/>
                  <a:gd name="T38" fmla="*/ 58 w 82"/>
                  <a:gd name="T39" fmla="*/ 106 h 116"/>
                  <a:gd name="T40" fmla="*/ 58 w 82"/>
                  <a:gd name="T41" fmla="*/ 95 h 116"/>
                  <a:gd name="T42" fmla="*/ 57 w 82"/>
                  <a:gd name="T43" fmla="*/ 98 h 116"/>
                  <a:gd name="T44" fmla="*/ 56 w 82"/>
                  <a:gd name="T45" fmla="*/ 101 h 116"/>
                  <a:gd name="T46" fmla="*/ 47 w 82"/>
                  <a:gd name="T47" fmla="*/ 110 h 116"/>
                  <a:gd name="T48" fmla="*/ 36 w 82"/>
                  <a:gd name="T49" fmla="*/ 113 h 116"/>
                  <a:gd name="T50" fmla="*/ 26 w 82"/>
                  <a:gd name="T51" fmla="*/ 110 h 116"/>
                  <a:gd name="T52" fmla="*/ 19 w 82"/>
                  <a:gd name="T53" fmla="*/ 102 h 116"/>
                  <a:gd name="T54" fmla="*/ 15 w 82"/>
                  <a:gd name="T55" fmla="*/ 91 h 116"/>
                  <a:gd name="T56" fmla="*/ 14 w 82"/>
                  <a:gd name="T57" fmla="*/ 79 h 116"/>
                  <a:gd name="T58" fmla="*/ 15 w 82"/>
                  <a:gd name="T59" fmla="*/ 68 h 116"/>
                  <a:gd name="T60" fmla="*/ 19 w 82"/>
                  <a:gd name="T61" fmla="*/ 56 h 116"/>
                  <a:gd name="T62" fmla="*/ 27 w 82"/>
                  <a:gd name="T63" fmla="*/ 49 h 116"/>
                  <a:gd name="T64" fmla="*/ 38 w 82"/>
                  <a:gd name="T65" fmla="*/ 45 h 116"/>
                  <a:gd name="T66" fmla="*/ 47 w 82"/>
                  <a:gd name="T67" fmla="*/ 47 h 116"/>
                  <a:gd name="T68" fmla="*/ 56 w 82"/>
                  <a:gd name="T69" fmla="*/ 55 h 116"/>
                  <a:gd name="T70" fmla="*/ 57 w 82"/>
                  <a:gd name="T71" fmla="*/ 58 h 116"/>
                  <a:gd name="T72" fmla="*/ 58 w 82"/>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116">
                    <a:moveTo>
                      <a:pt x="58" y="106"/>
                    </a:moveTo>
                    <a:lnTo>
                      <a:pt x="58" y="116"/>
                    </a:lnTo>
                    <a:lnTo>
                      <a:pt x="82" y="115"/>
                    </a:lnTo>
                    <a:lnTo>
                      <a:pt x="82" y="110"/>
                    </a:lnTo>
                    <a:lnTo>
                      <a:pt x="78" y="110"/>
                    </a:lnTo>
                    <a:lnTo>
                      <a:pt x="75" y="109"/>
                    </a:lnTo>
                    <a:lnTo>
                      <a:pt x="73" y="109"/>
                    </a:lnTo>
                    <a:lnTo>
                      <a:pt x="71" y="108"/>
                    </a:lnTo>
                    <a:lnTo>
                      <a:pt x="70" y="107"/>
                    </a:lnTo>
                    <a:lnTo>
                      <a:pt x="69" y="105"/>
                    </a:lnTo>
                    <a:lnTo>
                      <a:pt x="69" y="103"/>
                    </a:lnTo>
                    <a:lnTo>
                      <a:pt x="69" y="100"/>
                    </a:lnTo>
                    <a:lnTo>
                      <a:pt x="69" y="0"/>
                    </a:lnTo>
                    <a:lnTo>
                      <a:pt x="45" y="2"/>
                    </a:lnTo>
                    <a:lnTo>
                      <a:pt x="45" y="7"/>
                    </a:lnTo>
                    <a:lnTo>
                      <a:pt x="49" y="7"/>
                    </a:lnTo>
                    <a:lnTo>
                      <a:pt x="52" y="7"/>
                    </a:lnTo>
                    <a:lnTo>
                      <a:pt x="54" y="8"/>
                    </a:lnTo>
                    <a:lnTo>
                      <a:pt x="56" y="9"/>
                    </a:lnTo>
                    <a:lnTo>
                      <a:pt x="57" y="10"/>
                    </a:lnTo>
                    <a:lnTo>
                      <a:pt x="58" y="11"/>
                    </a:lnTo>
                    <a:lnTo>
                      <a:pt x="58" y="13"/>
                    </a:lnTo>
                    <a:lnTo>
                      <a:pt x="58" y="16"/>
                    </a:lnTo>
                    <a:lnTo>
                      <a:pt x="58" y="52"/>
                    </a:lnTo>
                    <a:lnTo>
                      <a:pt x="54" y="48"/>
                    </a:lnTo>
                    <a:lnTo>
                      <a:pt x="49" y="45"/>
                    </a:lnTo>
                    <a:lnTo>
                      <a:pt x="44" y="42"/>
                    </a:lnTo>
                    <a:lnTo>
                      <a:pt x="37" y="42"/>
                    </a:lnTo>
                    <a:lnTo>
                      <a:pt x="23" y="44"/>
                    </a:lnTo>
                    <a:lnTo>
                      <a:pt x="12" y="52"/>
                    </a:lnTo>
                    <a:lnTo>
                      <a:pt x="3" y="64"/>
                    </a:lnTo>
                    <a:lnTo>
                      <a:pt x="0" y="79"/>
                    </a:lnTo>
                    <a:lnTo>
                      <a:pt x="3" y="94"/>
                    </a:lnTo>
                    <a:lnTo>
                      <a:pt x="11" y="106"/>
                    </a:lnTo>
                    <a:lnTo>
                      <a:pt x="22" y="114"/>
                    </a:lnTo>
                    <a:lnTo>
                      <a:pt x="35" y="116"/>
                    </a:lnTo>
                    <a:lnTo>
                      <a:pt x="43" y="116"/>
                    </a:lnTo>
                    <a:lnTo>
                      <a:pt x="49" y="113"/>
                    </a:lnTo>
                    <a:lnTo>
                      <a:pt x="54" y="110"/>
                    </a:lnTo>
                    <a:lnTo>
                      <a:pt x="58" y="106"/>
                    </a:lnTo>
                    <a:close/>
                    <a:moveTo>
                      <a:pt x="58" y="61"/>
                    </a:moveTo>
                    <a:lnTo>
                      <a:pt x="58" y="95"/>
                    </a:lnTo>
                    <a:lnTo>
                      <a:pt x="58" y="97"/>
                    </a:lnTo>
                    <a:lnTo>
                      <a:pt x="57" y="98"/>
                    </a:lnTo>
                    <a:lnTo>
                      <a:pt x="57" y="100"/>
                    </a:lnTo>
                    <a:lnTo>
                      <a:pt x="56" y="101"/>
                    </a:lnTo>
                    <a:lnTo>
                      <a:pt x="52" y="106"/>
                    </a:lnTo>
                    <a:lnTo>
                      <a:pt x="47" y="110"/>
                    </a:lnTo>
                    <a:lnTo>
                      <a:pt x="42" y="112"/>
                    </a:lnTo>
                    <a:lnTo>
                      <a:pt x="36" y="113"/>
                    </a:lnTo>
                    <a:lnTo>
                      <a:pt x="31" y="112"/>
                    </a:lnTo>
                    <a:lnTo>
                      <a:pt x="26" y="110"/>
                    </a:lnTo>
                    <a:lnTo>
                      <a:pt x="22" y="107"/>
                    </a:lnTo>
                    <a:lnTo>
                      <a:pt x="19" y="102"/>
                    </a:lnTo>
                    <a:lnTo>
                      <a:pt x="16" y="97"/>
                    </a:lnTo>
                    <a:lnTo>
                      <a:pt x="15" y="91"/>
                    </a:lnTo>
                    <a:lnTo>
                      <a:pt x="14" y="85"/>
                    </a:lnTo>
                    <a:lnTo>
                      <a:pt x="14" y="79"/>
                    </a:lnTo>
                    <a:lnTo>
                      <a:pt x="14" y="74"/>
                    </a:lnTo>
                    <a:lnTo>
                      <a:pt x="15" y="68"/>
                    </a:lnTo>
                    <a:lnTo>
                      <a:pt x="16" y="62"/>
                    </a:lnTo>
                    <a:lnTo>
                      <a:pt x="19" y="56"/>
                    </a:lnTo>
                    <a:lnTo>
                      <a:pt x="22" y="52"/>
                    </a:lnTo>
                    <a:lnTo>
                      <a:pt x="27" y="49"/>
                    </a:lnTo>
                    <a:lnTo>
                      <a:pt x="32" y="46"/>
                    </a:lnTo>
                    <a:lnTo>
                      <a:pt x="38" y="45"/>
                    </a:lnTo>
                    <a:lnTo>
                      <a:pt x="42" y="46"/>
                    </a:lnTo>
                    <a:lnTo>
                      <a:pt x="47" y="47"/>
                    </a:lnTo>
                    <a:lnTo>
                      <a:pt x="52" y="50"/>
                    </a:lnTo>
                    <a:lnTo>
                      <a:pt x="56" y="55"/>
                    </a:lnTo>
                    <a:lnTo>
                      <a:pt x="57" y="57"/>
                    </a:lnTo>
                    <a:lnTo>
                      <a:pt x="57" y="58"/>
                    </a:lnTo>
                    <a:lnTo>
                      <a:pt x="58" y="59"/>
                    </a:lnTo>
                    <a:lnTo>
                      <a:pt x="58"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19" name="Freeform 2116"/>
              <p:cNvSpPr>
                <a:spLocks noChangeAspect="1"/>
              </p:cNvSpPr>
              <p:nvPr/>
            </p:nvSpPr>
            <p:spPr bwMode="auto">
              <a:xfrm>
                <a:off x="2356" y="1639"/>
                <a:ext cx="23" cy="165"/>
              </a:xfrm>
              <a:custGeom>
                <a:avLst/>
                <a:gdLst>
                  <a:gd name="T0" fmla="*/ 23 w 23"/>
                  <a:gd name="T1" fmla="*/ 165 h 165"/>
                  <a:gd name="T2" fmla="*/ 23 w 23"/>
                  <a:gd name="T3" fmla="*/ 158 h 165"/>
                  <a:gd name="T4" fmla="*/ 7 w 23"/>
                  <a:gd name="T5" fmla="*/ 158 h 165"/>
                  <a:gd name="T6" fmla="*/ 7 w 23"/>
                  <a:gd name="T7" fmla="*/ 6 h 165"/>
                  <a:gd name="T8" fmla="*/ 23 w 23"/>
                  <a:gd name="T9" fmla="*/ 6 h 165"/>
                  <a:gd name="T10" fmla="*/ 23 w 23"/>
                  <a:gd name="T11" fmla="*/ 0 h 165"/>
                  <a:gd name="T12" fmla="*/ 0 w 23"/>
                  <a:gd name="T13" fmla="*/ 0 h 165"/>
                  <a:gd name="T14" fmla="*/ 0 w 23"/>
                  <a:gd name="T15" fmla="*/ 165 h 165"/>
                  <a:gd name="T16" fmla="*/ 23 w 23"/>
                  <a:gd name="T17"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5">
                    <a:moveTo>
                      <a:pt x="23" y="165"/>
                    </a:moveTo>
                    <a:lnTo>
                      <a:pt x="23" y="158"/>
                    </a:lnTo>
                    <a:lnTo>
                      <a:pt x="7" y="158"/>
                    </a:lnTo>
                    <a:lnTo>
                      <a:pt x="7" y="6"/>
                    </a:lnTo>
                    <a:lnTo>
                      <a:pt x="23" y="6"/>
                    </a:lnTo>
                    <a:lnTo>
                      <a:pt x="23" y="0"/>
                    </a:lnTo>
                    <a:lnTo>
                      <a:pt x="0" y="0"/>
                    </a:lnTo>
                    <a:lnTo>
                      <a:pt x="0" y="165"/>
                    </a:lnTo>
                    <a:lnTo>
                      <a:pt x="23" y="1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20" name="Freeform 2117"/>
              <p:cNvSpPr>
                <a:spLocks noChangeAspect="1"/>
              </p:cNvSpPr>
              <p:nvPr/>
            </p:nvSpPr>
            <p:spPr bwMode="auto">
              <a:xfrm>
                <a:off x="2387" y="1648"/>
                <a:ext cx="80" cy="115"/>
              </a:xfrm>
              <a:custGeom>
                <a:avLst/>
                <a:gdLst>
                  <a:gd name="T0" fmla="*/ 13 w 80"/>
                  <a:gd name="T1" fmla="*/ 106 h 115"/>
                  <a:gd name="T2" fmla="*/ 7 w 80"/>
                  <a:gd name="T3" fmla="*/ 109 h 115"/>
                  <a:gd name="T4" fmla="*/ 0 w 80"/>
                  <a:gd name="T5" fmla="*/ 115 h 115"/>
                  <a:gd name="T6" fmla="*/ 18 w 80"/>
                  <a:gd name="T7" fmla="*/ 114 h 115"/>
                  <a:gd name="T8" fmla="*/ 36 w 80"/>
                  <a:gd name="T9" fmla="*/ 115 h 115"/>
                  <a:gd name="T10" fmla="*/ 30 w 80"/>
                  <a:gd name="T11" fmla="*/ 109 h 115"/>
                  <a:gd name="T12" fmla="*/ 24 w 80"/>
                  <a:gd name="T13" fmla="*/ 106 h 115"/>
                  <a:gd name="T14" fmla="*/ 23 w 80"/>
                  <a:gd name="T15" fmla="*/ 85 h 115"/>
                  <a:gd name="T16" fmla="*/ 43 w 80"/>
                  <a:gd name="T17" fmla="*/ 88 h 115"/>
                  <a:gd name="T18" fmla="*/ 52 w 80"/>
                  <a:gd name="T19" fmla="*/ 102 h 115"/>
                  <a:gd name="T20" fmla="*/ 53 w 80"/>
                  <a:gd name="T21" fmla="*/ 108 h 115"/>
                  <a:gd name="T22" fmla="*/ 50 w 80"/>
                  <a:gd name="T23" fmla="*/ 109 h 115"/>
                  <a:gd name="T24" fmla="*/ 48 w 80"/>
                  <a:gd name="T25" fmla="*/ 115 h 115"/>
                  <a:gd name="T26" fmla="*/ 57 w 80"/>
                  <a:gd name="T27" fmla="*/ 114 h 115"/>
                  <a:gd name="T28" fmla="*/ 66 w 80"/>
                  <a:gd name="T29" fmla="*/ 114 h 115"/>
                  <a:gd name="T30" fmla="*/ 80 w 80"/>
                  <a:gd name="T31" fmla="*/ 110 h 115"/>
                  <a:gd name="T32" fmla="*/ 72 w 80"/>
                  <a:gd name="T33" fmla="*/ 108 h 115"/>
                  <a:gd name="T34" fmla="*/ 64 w 80"/>
                  <a:gd name="T35" fmla="*/ 101 h 115"/>
                  <a:gd name="T36" fmla="*/ 42 w 80"/>
                  <a:gd name="T37" fmla="*/ 70 h 115"/>
                  <a:gd name="T38" fmla="*/ 43 w 80"/>
                  <a:gd name="T39" fmla="*/ 69 h 115"/>
                  <a:gd name="T40" fmla="*/ 46 w 80"/>
                  <a:gd name="T41" fmla="*/ 66 h 115"/>
                  <a:gd name="T42" fmla="*/ 50 w 80"/>
                  <a:gd name="T43" fmla="*/ 62 h 115"/>
                  <a:gd name="T44" fmla="*/ 54 w 80"/>
                  <a:gd name="T45" fmla="*/ 58 h 115"/>
                  <a:gd name="T46" fmla="*/ 63 w 80"/>
                  <a:gd name="T47" fmla="*/ 53 h 115"/>
                  <a:gd name="T48" fmla="*/ 73 w 80"/>
                  <a:gd name="T49" fmla="*/ 49 h 115"/>
                  <a:gd name="T50" fmla="*/ 76 w 80"/>
                  <a:gd name="T51" fmla="*/ 43 h 115"/>
                  <a:gd name="T52" fmla="*/ 65 w 80"/>
                  <a:gd name="T53" fmla="*/ 44 h 115"/>
                  <a:gd name="T54" fmla="*/ 54 w 80"/>
                  <a:gd name="T55" fmla="*/ 44 h 115"/>
                  <a:gd name="T56" fmla="*/ 46 w 80"/>
                  <a:gd name="T57" fmla="*/ 43 h 115"/>
                  <a:gd name="T58" fmla="*/ 50 w 80"/>
                  <a:gd name="T59" fmla="*/ 50 h 115"/>
                  <a:gd name="T60" fmla="*/ 50 w 80"/>
                  <a:gd name="T61" fmla="*/ 57 h 115"/>
                  <a:gd name="T62" fmla="*/ 24 w 80"/>
                  <a:gd name="T63" fmla="*/ 79 h 115"/>
                  <a:gd name="T64" fmla="*/ 0 w 80"/>
                  <a:gd name="T65" fmla="*/ 2 h 115"/>
                  <a:gd name="T66" fmla="*/ 4 w 80"/>
                  <a:gd name="T67" fmla="*/ 7 h 115"/>
                  <a:gd name="T68" fmla="*/ 9 w 80"/>
                  <a:gd name="T69" fmla="*/ 8 h 115"/>
                  <a:gd name="T70" fmla="*/ 12 w 80"/>
                  <a:gd name="T71" fmla="*/ 10 h 115"/>
                  <a:gd name="T72" fmla="*/ 13 w 80"/>
                  <a:gd name="T73" fmla="*/ 13 h 115"/>
                  <a:gd name="T74" fmla="*/ 13 w 80"/>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115">
                    <a:moveTo>
                      <a:pt x="13" y="102"/>
                    </a:moveTo>
                    <a:lnTo>
                      <a:pt x="13" y="106"/>
                    </a:lnTo>
                    <a:lnTo>
                      <a:pt x="11" y="109"/>
                    </a:lnTo>
                    <a:lnTo>
                      <a:pt x="7" y="109"/>
                    </a:lnTo>
                    <a:lnTo>
                      <a:pt x="0" y="110"/>
                    </a:lnTo>
                    <a:lnTo>
                      <a:pt x="0" y="115"/>
                    </a:lnTo>
                    <a:lnTo>
                      <a:pt x="10" y="114"/>
                    </a:lnTo>
                    <a:lnTo>
                      <a:pt x="18" y="114"/>
                    </a:lnTo>
                    <a:lnTo>
                      <a:pt x="27" y="114"/>
                    </a:lnTo>
                    <a:lnTo>
                      <a:pt x="36" y="115"/>
                    </a:lnTo>
                    <a:lnTo>
                      <a:pt x="36" y="110"/>
                    </a:lnTo>
                    <a:lnTo>
                      <a:pt x="30" y="109"/>
                    </a:lnTo>
                    <a:lnTo>
                      <a:pt x="26" y="109"/>
                    </a:lnTo>
                    <a:lnTo>
                      <a:pt x="24" y="106"/>
                    </a:lnTo>
                    <a:lnTo>
                      <a:pt x="23" y="102"/>
                    </a:lnTo>
                    <a:lnTo>
                      <a:pt x="23" y="85"/>
                    </a:lnTo>
                    <a:lnTo>
                      <a:pt x="34" y="76"/>
                    </a:lnTo>
                    <a:lnTo>
                      <a:pt x="43" y="88"/>
                    </a:lnTo>
                    <a:lnTo>
                      <a:pt x="49" y="96"/>
                    </a:lnTo>
                    <a:lnTo>
                      <a:pt x="52" y="102"/>
                    </a:lnTo>
                    <a:lnTo>
                      <a:pt x="54" y="106"/>
                    </a:lnTo>
                    <a:lnTo>
                      <a:pt x="53" y="108"/>
                    </a:lnTo>
                    <a:lnTo>
                      <a:pt x="52" y="109"/>
                    </a:lnTo>
                    <a:lnTo>
                      <a:pt x="50" y="109"/>
                    </a:lnTo>
                    <a:lnTo>
                      <a:pt x="48" y="110"/>
                    </a:lnTo>
                    <a:lnTo>
                      <a:pt x="48" y="115"/>
                    </a:lnTo>
                    <a:lnTo>
                      <a:pt x="52" y="114"/>
                    </a:lnTo>
                    <a:lnTo>
                      <a:pt x="57" y="114"/>
                    </a:lnTo>
                    <a:lnTo>
                      <a:pt x="62" y="114"/>
                    </a:lnTo>
                    <a:lnTo>
                      <a:pt x="66" y="114"/>
                    </a:lnTo>
                    <a:lnTo>
                      <a:pt x="80" y="115"/>
                    </a:lnTo>
                    <a:lnTo>
                      <a:pt x="80" y="110"/>
                    </a:lnTo>
                    <a:lnTo>
                      <a:pt x="76" y="109"/>
                    </a:lnTo>
                    <a:lnTo>
                      <a:pt x="72" y="108"/>
                    </a:lnTo>
                    <a:lnTo>
                      <a:pt x="68" y="106"/>
                    </a:lnTo>
                    <a:lnTo>
                      <a:pt x="64" y="101"/>
                    </a:lnTo>
                    <a:lnTo>
                      <a:pt x="43" y="71"/>
                    </a:lnTo>
                    <a:lnTo>
                      <a:pt x="42" y="70"/>
                    </a:lnTo>
                    <a:lnTo>
                      <a:pt x="42" y="69"/>
                    </a:lnTo>
                    <a:lnTo>
                      <a:pt x="43" y="69"/>
                    </a:lnTo>
                    <a:lnTo>
                      <a:pt x="44" y="67"/>
                    </a:lnTo>
                    <a:lnTo>
                      <a:pt x="46" y="66"/>
                    </a:lnTo>
                    <a:lnTo>
                      <a:pt x="48" y="64"/>
                    </a:lnTo>
                    <a:lnTo>
                      <a:pt x="50" y="62"/>
                    </a:lnTo>
                    <a:lnTo>
                      <a:pt x="53" y="60"/>
                    </a:lnTo>
                    <a:lnTo>
                      <a:pt x="54" y="58"/>
                    </a:lnTo>
                    <a:lnTo>
                      <a:pt x="55" y="58"/>
                    </a:lnTo>
                    <a:lnTo>
                      <a:pt x="63" y="53"/>
                    </a:lnTo>
                    <a:lnTo>
                      <a:pt x="68" y="50"/>
                    </a:lnTo>
                    <a:lnTo>
                      <a:pt x="73" y="49"/>
                    </a:lnTo>
                    <a:lnTo>
                      <a:pt x="76" y="49"/>
                    </a:lnTo>
                    <a:lnTo>
                      <a:pt x="76" y="43"/>
                    </a:lnTo>
                    <a:lnTo>
                      <a:pt x="70" y="44"/>
                    </a:lnTo>
                    <a:lnTo>
                      <a:pt x="65" y="44"/>
                    </a:lnTo>
                    <a:lnTo>
                      <a:pt x="60" y="44"/>
                    </a:lnTo>
                    <a:lnTo>
                      <a:pt x="54" y="44"/>
                    </a:lnTo>
                    <a:lnTo>
                      <a:pt x="49" y="44"/>
                    </a:lnTo>
                    <a:lnTo>
                      <a:pt x="46" y="43"/>
                    </a:lnTo>
                    <a:lnTo>
                      <a:pt x="46" y="49"/>
                    </a:lnTo>
                    <a:lnTo>
                      <a:pt x="50" y="50"/>
                    </a:lnTo>
                    <a:lnTo>
                      <a:pt x="51" y="53"/>
                    </a:lnTo>
                    <a:lnTo>
                      <a:pt x="50" y="57"/>
                    </a:lnTo>
                    <a:lnTo>
                      <a:pt x="47" y="59"/>
                    </a:lnTo>
                    <a:lnTo>
                      <a:pt x="24" y="79"/>
                    </a:lnTo>
                    <a:lnTo>
                      <a:pt x="24" y="0"/>
                    </a:lnTo>
                    <a:lnTo>
                      <a:pt x="0" y="2"/>
                    </a:lnTo>
                    <a:lnTo>
                      <a:pt x="0" y="7"/>
                    </a:lnTo>
                    <a:lnTo>
                      <a:pt x="4" y="7"/>
                    </a:lnTo>
                    <a:lnTo>
                      <a:pt x="7" y="7"/>
                    </a:lnTo>
                    <a:lnTo>
                      <a:pt x="9" y="8"/>
                    </a:lnTo>
                    <a:lnTo>
                      <a:pt x="11" y="9"/>
                    </a:lnTo>
                    <a:lnTo>
                      <a:pt x="12" y="10"/>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21" name="Freeform 2118"/>
              <p:cNvSpPr>
                <a:spLocks noChangeAspect="1" noEditPoints="1"/>
              </p:cNvSpPr>
              <p:nvPr/>
            </p:nvSpPr>
            <p:spPr bwMode="auto">
              <a:xfrm>
                <a:off x="2470" y="1689"/>
                <a:ext cx="64" cy="75"/>
              </a:xfrm>
              <a:custGeom>
                <a:avLst/>
                <a:gdLst>
                  <a:gd name="T0" fmla="*/ 14 w 64"/>
                  <a:gd name="T1" fmla="*/ 32 h 75"/>
                  <a:gd name="T2" fmla="*/ 17 w 64"/>
                  <a:gd name="T3" fmla="*/ 17 h 75"/>
                  <a:gd name="T4" fmla="*/ 22 w 64"/>
                  <a:gd name="T5" fmla="*/ 8 h 75"/>
                  <a:gd name="T6" fmla="*/ 29 w 64"/>
                  <a:gd name="T7" fmla="*/ 4 h 75"/>
                  <a:gd name="T8" fmla="*/ 34 w 64"/>
                  <a:gd name="T9" fmla="*/ 3 h 75"/>
                  <a:gd name="T10" fmla="*/ 40 w 64"/>
                  <a:gd name="T11" fmla="*/ 4 h 75"/>
                  <a:gd name="T12" fmla="*/ 44 w 64"/>
                  <a:gd name="T13" fmla="*/ 7 h 75"/>
                  <a:gd name="T14" fmla="*/ 48 w 64"/>
                  <a:gd name="T15" fmla="*/ 11 h 75"/>
                  <a:gd name="T16" fmla="*/ 50 w 64"/>
                  <a:gd name="T17" fmla="*/ 15 h 75"/>
                  <a:gd name="T18" fmla="*/ 52 w 64"/>
                  <a:gd name="T19" fmla="*/ 20 h 75"/>
                  <a:gd name="T20" fmla="*/ 52 w 64"/>
                  <a:gd name="T21" fmla="*/ 25 h 75"/>
                  <a:gd name="T22" fmla="*/ 53 w 64"/>
                  <a:gd name="T23" fmla="*/ 29 h 75"/>
                  <a:gd name="T24" fmla="*/ 53 w 64"/>
                  <a:gd name="T25" fmla="*/ 32 h 75"/>
                  <a:gd name="T26" fmla="*/ 14 w 64"/>
                  <a:gd name="T27" fmla="*/ 32 h 75"/>
                  <a:gd name="T28" fmla="*/ 14 w 64"/>
                  <a:gd name="T29" fmla="*/ 35 h 75"/>
                  <a:gd name="T30" fmla="*/ 60 w 64"/>
                  <a:gd name="T31" fmla="*/ 35 h 75"/>
                  <a:gd name="T32" fmla="*/ 62 w 64"/>
                  <a:gd name="T33" fmla="*/ 35 h 75"/>
                  <a:gd name="T34" fmla="*/ 63 w 64"/>
                  <a:gd name="T35" fmla="*/ 35 h 75"/>
                  <a:gd name="T36" fmla="*/ 64 w 64"/>
                  <a:gd name="T37" fmla="*/ 34 h 75"/>
                  <a:gd name="T38" fmla="*/ 64 w 64"/>
                  <a:gd name="T39" fmla="*/ 32 h 75"/>
                  <a:gd name="T40" fmla="*/ 62 w 64"/>
                  <a:gd name="T41" fmla="*/ 20 h 75"/>
                  <a:gd name="T42" fmla="*/ 57 w 64"/>
                  <a:gd name="T43" fmla="*/ 10 h 75"/>
                  <a:gd name="T44" fmla="*/ 48 w 64"/>
                  <a:gd name="T45" fmla="*/ 2 h 75"/>
                  <a:gd name="T46" fmla="*/ 34 w 64"/>
                  <a:gd name="T47" fmla="*/ 0 h 75"/>
                  <a:gd name="T48" fmla="*/ 21 w 64"/>
                  <a:gd name="T49" fmla="*/ 3 h 75"/>
                  <a:gd name="T50" fmla="*/ 10 w 64"/>
                  <a:gd name="T51" fmla="*/ 11 h 75"/>
                  <a:gd name="T52" fmla="*/ 3 w 64"/>
                  <a:gd name="T53" fmla="*/ 23 h 75"/>
                  <a:gd name="T54" fmla="*/ 0 w 64"/>
                  <a:gd name="T55" fmla="*/ 37 h 75"/>
                  <a:gd name="T56" fmla="*/ 3 w 64"/>
                  <a:gd name="T57" fmla="*/ 53 h 75"/>
                  <a:gd name="T58" fmla="*/ 11 w 64"/>
                  <a:gd name="T59" fmla="*/ 65 h 75"/>
                  <a:gd name="T60" fmla="*/ 23 w 64"/>
                  <a:gd name="T61" fmla="*/ 73 h 75"/>
                  <a:gd name="T62" fmla="*/ 36 w 64"/>
                  <a:gd name="T63" fmla="*/ 75 h 75"/>
                  <a:gd name="T64" fmla="*/ 49 w 64"/>
                  <a:gd name="T65" fmla="*/ 73 h 75"/>
                  <a:gd name="T66" fmla="*/ 58 w 64"/>
                  <a:gd name="T67" fmla="*/ 66 h 75"/>
                  <a:gd name="T68" fmla="*/ 62 w 64"/>
                  <a:gd name="T69" fmla="*/ 59 h 75"/>
                  <a:gd name="T70" fmla="*/ 64 w 64"/>
                  <a:gd name="T71" fmla="*/ 54 h 75"/>
                  <a:gd name="T72" fmla="*/ 63 w 64"/>
                  <a:gd name="T73" fmla="*/ 52 h 75"/>
                  <a:gd name="T74" fmla="*/ 62 w 64"/>
                  <a:gd name="T75" fmla="*/ 52 h 75"/>
                  <a:gd name="T76" fmla="*/ 60 w 64"/>
                  <a:gd name="T77" fmla="*/ 53 h 75"/>
                  <a:gd name="T78" fmla="*/ 60 w 64"/>
                  <a:gd name="T79" fmla="*/ 54 h 75"/>
                  <a:gd name="T80" fmla="*/ 57 w 64"/>
                  <a:gd name="T81" fmla="*/ 60 h 75"/>
                  <a:gd name="T82" fmla="*/ 54 w 64"/>
                  <a:gd name="T83" fmla="*/ 64 h 75"/>
                  <a:gd name="T84" fmla="*/ 50 w 64"/>
                  <a:gd name="T85" fmla="*/ 67 h 75"/>
                  <a:gd name="T86" fmla="*/ 47 w 64"/>
                  <a:gd name="T87" fmla="*/ 69 h 75"/>
                  <a:gd name="T88" fmla="*/ 43 w 64"/>
                  <a:gd name="T89" fmla="*/ 70 h 75"/>
                  <a:gd name="T90" fmla="*/ 41 w 64"/>
                  <a:gd name="T91" fmla="*/ 71 h 75"/>
                  <a:gd name="T92" fmla="*/ 38 w 64"/>
                  <a:gd name="T93" fmla="*/ 71 h 75"/>
                  <a:gd name="T94" fmla="*/ 37 w 64"/>
                  <a:gd name="T95" fmla="*/ 71 h 75"/>
                  <a:gd name="T96" fmla="*/ 31 w 64"/>
                  <a:gd name="T97" fmla="*/ 70 h 75"/>
                  <a:gd name="T98" fmla="*/ 26 w 64"/>
                  <a:gd name="T99" fmla="*/ 68 h 75"/>
                  <a:gd name="T100" fmla="*/ 22 w 64"/>
                  <a:gd name="T101" fmla="*/ 65 h 75"/>
                  <a:gd name="T102" fmla="*/ 19 w 64"/>
                  <a:gd name="T103" fmla="*/ 60 h 75"/>
                  <a:gd name="T104" fmla="*/ 16 w 64"/>
                  <a:gd name="T105" fmla="*/ 54 h 75"/>
                  <a:gd name="T106" fmla="*/ 14 w 64"/>
                  <a:gd name="T107" fmla="*/ 47 h 75"/>
                  <a:gd name="T108" fmla="*/ 14 w 64"/>
                  <a:gd name="T109" fmla="*/ 41 h 75"/>
                  <a:gd name="T110" fmla="*/ 14 w 64"/>
                  <a:gd name="T111"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5">
                    <a:moveTo>
                      <a:pt x="14" y="32"/>
                    </a:moveTo>
                    <a:lnTo>
                      <a:pt x="17" y="17"/>
                    </a:lnTo>
                    <a:lnTo>
                      <a:pt x="22" y="8"/>
                    </a:lnTo>
                    <a:lnTo>
                      <a:pt x="29" y="4"/>
                    </a:lnTo>
                    <a:lnTo>
                      <a:pt x="34" y="3"/>
                    </a:lnTo>
                    <a:lnTo>
                      <a:pt x="40" y="4"/>
                    </a:lnTo>
                    <a:lnTo>
                      <a:pt x="44" y="7"/>
                    </a:lnTo>
                    <a:lnTo>
                      <a:pt x="48" y="11"/>
                    </a:lnTo>
                    <a:lnTo>
                      <a:pt x="50" y="15"/>
                    </a:lnTo>
                    <a:lnTo>
                      <a:pt x="52" y="20"/>
                    </a:lnTo>
                    <a:lnTo>
                      <a:pt x="52" y="25"/>
                    </a:lnTo>
                    <a:lnTo>
                      <a:pt x="53" y="29"/>
                    </a:lnTo>
                    <a:lnTo>
                      <a:pt x="53" y="32"/>
                    </a:lnTo>
                    <a:lnTo>
                      <a:pt x="14" y="32"/>
                    </a:lnTo>
                    <a:close/>
                    <a:moveTo>
                      <a:pt x="14" y="35"/>
                    </a:moveTo>
                    <a:lnTo>
                      <a:pt x="60" y="35"/>
                    </a:lnTo>
                    <a:lnTo>
                      <a:pt x="62" y="35"/>
                    </a:lnTo>
                    <a:lnTo>
                      <a:pt x="63" y="35"/>
                    </a:lnTo>
                    <a:lnTo>
                      <a:pt x="64" y="34"/>
                    </a:lnTo>
                    <a:lnTo>
                      <a:pt x="64" y="32"/>
                    </a:lnTo>
                    <a:lnTo>
                      <a:pt x="62" y="20"/>
                    </a:lnTo>
                    <a:lnTo>
                      <a:pt x="57" y="10"/>
                    </a:lnTo>
                    <a:lnTo>
                      <a:pt x="48" y="2"/>
                    </a:lnTo>
                    <a:lnTo>
                      <a:pt x="34" y="0"/>
                    </a:lnTo>
                    <a:lnTo>
                      <a:pt x="21" y="3"/>
                    </a:lnTo>
                    <a:lnTo>
                      <a:pt x="10" y="11"/>
                    </a:lnTo>
                    <a:lnTo>
                      <a:pt x="3" y="23"/>
                    </a:lnTo>
                    <a:lnTo>
                      <a:pt x="0" y="37"/>
                    </a:lnTo>
                    <a:lnTo>
                      <a:pt x="3" y="53"/>
                    </a:lnTo>
                    <a:lnTo>
                      <a:pt x="11" y="65"/>
                    </a:lnTo>
                    <a:lnTo>
                      <a:pt x="23" y="73"/>
                    </a:lnTo>
                    <a:lnTo>
                      <a:pt x="36" y="75"/>
                    </a:lnTo>
                    <a:lnTo>
                      <a:pt x="49" y="73"/>
                    </a:lnTo>
                    <a:lnTo>
                      <a:pt x="58" y="66"/>
                    </a:lnTo>
                    <a:lnTo>
                      <a:pt x="62" y="59"/>
                    </a:lnTo>
                    <a:lnTo>
                      <a:pt x="64" y="54"/>
                    </a:lnTo>
                    <a:lnTo>
                      <a:pt x="63" y="52"/>
                    </a:lnTo>
                    <a:lnTo>
                      <a:pt x="62" y="52"/>
                    </a:lnTo>
                    <a:lnTo>
                      <a:pt x="60" y="53"/>
                    </a:lnTo>
                    <a:lnTo>
                      <a:pt x="60" y="54"/>
                    </a:lnTo>
                    <a:lnTo>
                      <a:pt x="57" y="60"/>
                    </a:lnTo>
                    <a:lnTo>
                      <a:pt x="54" y="64"/>
                    </a:lnTo>
                    <a:lnTo>
                      <a:pt x="50" y="67"/>
                    </a:lnTo>
                    <a:lnTo>
                      <a:pt x="47" y="69"/>
                    </a:lnTo>
                    <a:lnTo>
                      <a:pt x="43" y="70"/>
                    </a:lnTo>
                    <a:lnTo>
                      <a:pt x="41" y="71"/>
                    </a:lnTo>
                    <a:lnTo>
                      <a:pt x="38" y="71"/>
                    </a:lnTo>
                    <a:lnTo>
                      <a:pt x="37" y="71"/>
                    </a:lnTo>
                    <a:lnTo>
                      <a:pt x="31" y="70"/>
                    </a:lnTo>
                    <a:lnTo>
                      <a:pt x="26" y="68"/>
                    </a:lnTo>
                    <a:lnTo>
                      <a:pt x="22" y="65"/>
                    </a:lnTo>
                    <a:lnTo>
                      <a:pt x="19" y="60"/>
                    </a:lnTo>
                    <a:lnTo>
                      <a:pt x="16" y="54"/>
                    </a:lnTo>
                    <a:lnTo>
                      <a:pt x="14" y="47"/>
                    </a:lnTo>
                    <a:lnTo>
                      <a:pt x="14" y="41"/>
                    </a:lnTo>
                    <a:lnTo>
                      <a:pt x="14"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22" name="Freeform 2119"/>
              <p:cNvSpPr>
                <a:spLocks noChangeAspect="1"/>
              </p:cNvSpPr>
              <p:nvPr/>
            </p:nvSpPr>
            <p:spPr bwMode="auto">
              <a:xfrm>
                <a:off x="2542" y="1691"/>
                <a:ext cx="81" cy="106"/>
              </a:xfrm>
              <a:custGeom>
                <a:avLst/>
                <a:gdLst>
                  <a:gd name="T0" fmla="*/ 69 w 81"/>
                  <a:gd name="T1" fmla="*/ 10 h 106"/>
                  <a:gd name="T2" fmla="*/ 78 w 81"/>
                  <a:gd name="T3" fmla="*/ 6 h 106"/>
                  <a:gd name="T4" fmla="*/ 81 w 81"/>
                  <a:gd name="T5" fmla="*/ 0 h 106"/>
                  <a:gd name="T6" fmla="*/ 68 w 81"/>
                  <a:gd name="T7" fmla="*/ 1 h 106"/>
                  <a:gd name="T8" fmla="*/ 61 w 81"/>
                  <a:gd name="T9" fmla="*/ 1 h 106"/>
                  <a:gd name="T10" fmla="*/ 54 w 81"/>
                  <a:gd name="T11" fmla="*/ 0 h 106"/>
                  <a:gd name="T12" fmla="*/ 57 w 81"/>
                  <a:gd name="T13" fmla="*/ 6 h 106"/>
                  <a:gd name="T14" fmla="*/ 61 w 81"/>
                  <a:gd name="T15" fmla="*/ 10 h 106"/>
                  <a:gd name="T16" fmla="*/ 61 w 81"/>
                  <a:gd name="T17" fmla="*/ 15 h 106"/>
                  <a:gd name="T18" fmla="*/ 44 w 81"/>
                  <a:gd name="T19" fmla="*/ 57 h 106"/>
                  <a:gd name="T20" fmla="*/ 25 w 81"/>
                  <a:gd name="T21" fmla="*/ 11 h 106"/>
                  <a:gd name="T22" fmla="*/ 26 w 81"/>
                  <a:gd name="T23" fmla="*/ 7 h 106"/>
                  <a:gd name="T24" fmla="*/ 31 w 81"/>
                  <a:gd name="T25" fmla="*/ 6 h 106"/>
                  <a:gd name="T26" fmla="*/ 34 w 81"/>
                  <a:gd name="T27" fmla="*/ 0 h 106"/>
                  <a:gd name="T28" fmla="*/ 24 w 81"/>
                  <a:gd name="T29" fmla="*/ 1 h 106"/>
                  <a:gd name="T30" fmla="*/ 16 w 81"/>
                  <a:gd name="T31" fmla="*/ 1 h 106"/>
                  <a:gd name="T32" fmla="*/ 0 w 81"/>
                  <a:gd name="T33" fmla="*/ 0 h 106"/>
                  <a:gd name="T34" fmla="*/ 5 w 81"/>
                  <a:gd name="T35" fmla="*/ 6 h 106"/>
                  <a:gd name="T36" fmla="*/ 11 w 81"/>
                  <a:gd name="T37" fmla="*/ 8 h 106"/>
                  <a:gd name="T38" fmla="*/ 38 w 81"/>
                  <a:gd name="T39" fmla="*/ 72 h 106"/>
                  <a:gd name="T40" fmla="*/ 36 w 81"/>
                  <a:gd name="T41" fmla="*/ 77 h 106"/>
                  <a:gd name="T42" fmla="*/ 34 w 81"/>
                  <a:gd name="T43" fmla="*/ 81 h 106"/>
                  <a:gd name="T44" fmla="*/ 31 w 81"/>
                  <a:gd name="T45" fmla="*/ 88 h 106"/>
                  <a:gd name="T46" fmla="*/ 27 w 81"/>
                  <a:gd name="T47" fmla="*/ 95 h 106"/>
                  <a:gd name="T48" fmla="*/ 22 w 81"/>
                  <a:gd name="T49" fmla="*/ 100 h 106"/>
                  <a:gd name="T50" fmla="*/ 15 w 81"/>
                  <a:gd name="T51" fmla="*/ 102 h 106"/>
                  <a:gd name="T52" fmla="*/ 12 w 81"/>
                  <a:gd name="T53" fmla="*/ 102 h 106"/>
                  <a:gd name="T54" fmla="*/ 7 w 81"/>
                  <a:gd name="T55" fmla="*/ 99 h 106"/>
                  <a:gd name="T56" fmla="*/ 12 w 81"/>
                  <a:gd name="T57" fmla="*/ 96 h 106"/>
                  <a:gd name="T58" fmla="*/ 14 w 81"/>
                  <a:gd name="T59" fmla="*/ 92 h 106"/>
                  <a:gd name="T60" fmla="*/ 12 w 81"/>
                  <a:gd name="T61" fmla="*/ 87 h 106"/>
                  <a:gd name="T62" fmla="*/ 7 w 81"/>
                  <a:gd name="T63" fmla="*/ 85 h 106"/>
                  <a:gd name="T64" fmla="*/ 2 w 81"/>
                  <a:gd name="T65" fmla="*/ 87 h 106"/>
                  <a:gd name="T66" fmla="*/ 0 w 81"/>
                  <a:gd name="T67" fmla="*/ 92 h 106"/>
                  <a:gd name="T68" fmla="*/ 4 w 81"/>
                  <a:gd name="T69" fmla="*/ 102 h 106"/>
                  <a:gd name="T70" fmla="*/ 15 w 81"/>
                  <a:gd name="T71" fmla="*/ 106 h 106"/>
                  <a:gd name="T72" fmla="*/ 28 w 81"/>
                  <a:gd name="T73" fmla="*/ 100 h 106"/>
                  <a:gd name="T74" fmla="*/ 36 w 81"/>
                  <a:gd name="T75" fmla="*/ 8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06">
                    <a:moveTo>
                      <a:pt x="65" y="16"/>
                    </a:moveTo>
                    <a:lnTo>
                      <a:pt x="69" y="10"/>
                    </a:lnTo>
                    <a:lnTo>
                      <a:pt x="74" y="7"/>
                    </a:lnTo>
                    <a:lnTo>
                      <a:pt x="78" y="6"/>
                    </a:lnTo>
                    <a:lnTo>
                      <a:pt x="81" y="6"/>
                    </a:lnTo>
                    <a:lnTo>
                      <a:pt x="81" y="0"/>
                    </a:lnTo>
                    <a:lnTo>
                      <a:pt x="74" y="1"/>
                    </a:lnTo>
                    <a:lnTo>
                      <a:pt x="68" y="1"/>
                    </a:lnTo>
                    <a:lnTo>
                      <a:pt x="65" y="1"/>
                    </a:lnTo>
                    <a:lnTo>
                      <a:pt x="61" y="1"/>
                    </a:lnTo>
                    <a:lnTo>
                      <a:pt x="57" y="1"/>
                    </a:lnTo>
                    <a:lnTo>
                      <a:pt x="54" y="0"/>
                    </a:lnTo>
                    <a:lnTo>
                      <a:pt x="54" y="6"/>
                    </a:lnTo>
                    <a:lnTo>
                      <a:pt x="57" y="6"/>
                    </a:lnTo>
                    <a:lnTo>
                      <a:pt x="60" y="8"/>
                    </a:lnTo>
                    <a:lnTo>
                      <a:pt x="61" y="10"/>
                    </a:lnTo>
                    <a:lnTo>
                      <a:pt x="62" y="13"/>
                    </a:lnTo>
                    <a:lnTo>
                      <a:pt x="61" y="15"/>
                    </a:lnTo>
                    <a:lnTo>
                      <a:pt x="61" y="17"/>
                    </a:lnTo>
                    <a:lnTo>
                      <a:pt x="44" y="57"/>
                    </a:lnTo>
                    <a:lnTo>
                      <a:pt x="26" y="13"/>
                    </a:lnTo>
                    <a:lnTo>
                      <a:pt x="25" y="11"/>
                    </a:lnTo>
                    <a:lnTo>
                      <a:pt x="25" y="10"/>
                    </a:lnTo>
                    <a:lnTo>
                      <a:pt x="26" y="7"/>
                    </a:lnTo>
                    <a:lnTo>
                      <a:pt x="28" y="6"/>
                    </a:lnTo>
                    <a:lnTo>
                      <a:pt x="31" y="6"/>
                    </a:lnTo>
                    <a:lnTo>
                      <a:pt x="34" y="6"/>
                    </a:lnTo>
                    <a:lnTo>
                      <a:pt x="34" y="0"/>
                    </a:lnTo>
                    <a:lnTo>
                      <a:pt x="30" y="1"/>
                    </a:lnTo>
                    <a:lnTo>
                      <a:pt x="24" y="1"/>
                    </a:lnTo>
                    <a:lnTo>
                      <a:pt x="19" y="1"/>
                    </a:lnTo>
                    <a:lnTo>
                      <a:pt x="16" y="1"/>
                    </a:lnTo>
                    <a:lnTo>
                      <a:pt x="8" y="1"/>
                    </a:lnTo>
                    <a:lnTo>
                      <a:pt x="0" y="0"/>
                    </a:lnTo>
                    <a:lnTo>
                      <a:pt x="0" y="6"/>
                    </a:lnTo>
                    <a:lnTo>
                      <a:pt x="5" y="6"/>
                    </a:lnTo>
                    <a:lnTo>
                      <a:pt x="9" y="6"/>
                    </a:lnTo>
                    <a:lnTo>
                      <a:pt x="11" y="8"/>
                    </a:lnTo>
                    <a:lnTo>
                      <a:pt x="13" y="11"/>
                    </a:lnTo>
                    <a:lnTo>
                      <a:pt x="38" y="72"/>
                    </a:lnTo>
                    <a:lnTo>
                      <a:pt x="37" y="74"/>
                    </a:lnTo>
                    <a:lnTo>
                      <a:pt x="36" y="77"/>
                    </a:lnTo>
                    <a:lnTo>
                      <a:pt x="35" y="79"/>
                    </a:lnTo>
                    <a:lnTo>
                      <a:pt x="34" y="81"/>
                    </a:lnTo>
                    <a:lnTo>
                      <a:pt x="32" y="85"/>
                    </a:lnTo>
                    <a:lnTo>
                      <a:pt x="31" y="88"/>
                    </a:lnTo>
                    <a:lnTo>
                      <a:pt x="29" y="92"/>
                    </a:lnTo>
                    <a:lnTo>
                      <a:pt x="27" y="95"/>
                    </a:lnTo>
                    <a:lnTo>
                      <a:pt x="25" y="98"/>
                    </a:lnTo>
                    <a:lnTo>
                      <a:pt x="22" y="100"/>
                    </a:lnTo>
                    <a:lnTo>
                      <a:pt x="19" y="101"/>
                    </a:lnTo>
                    <a:lnTo>
                      <a:pt x="15" y="102"/>
                    </a:lnTo>
                    <a:lnTo>
                      <a:pt x="14" y="102"/>
                    </a:lnTo>
                    <a:lnTo>
                      <a:pt x="12" y="102"/>
                    </a:lnTo>
                    <a:lnTo>
                      <a:pt x="10" y="101"/>
                    </a:lnTo>
                    <a:lnTo>
                      <a:pt x="7" y="99"/>
                    </a:lnTo>
                    <a:lnTo>
                      <a:pt x="11" y="98"/>
                    </a:lnTo>
                    <a:lnTo>
                      <a:pt x="12" y="96"/>
                    </a:lnTo>
                    <a:lnTo>
                      <a:pt x="13" y="94"/>
                    </a:lnTo>
                    <a:lnTo>
                      <a:pt x="14" y="92"/>
                    </a:lnTo>
                    <a:lnTo>
                      <a:pt x="13" y="89"/>
                    </a:lnTo>
                    <a:lnTo>
                      <a:pt x="12" y="87"/>
                    </a:lnTo>
                    <a:lnTo>
                      <a:pt x="9" y="86"/>
                    </a:lnTo>
                    <a:lnTo>
                      <a:pt x="7" y="85"/>
                    </a:lnTo>
                    <a:lnTo>
                      <a:pt x="4" y="85"/>
                    </a:lnTo>
                    <a:lnTo>
                      <a:pt x="2" y="87"/>
                    </a:lnTo>
                    <a:lnTo>
                      <a:pt x="0" y="89"/>
                    </a:lnTo>
                    <a:lnTo>
                      <a:pt x="0" y="92"/>
                    </a:lnTo>
                    <a:lnTo>
                      <a:pt x="1" y="97"/>
                    </a:lnTo>
                    <a:lnTo>
                      <a:pt x="4" y="102"/>
                    </a:lnTo>
                    <a:lnTo>
                      <a:pt x="9" y="104"/>
                    </a:lnTo>
                    <a:lnTo>
                      <a:pt x="15" y="106"/>
                    </a:lnTo>
                    <a:lnTo>
                      <a:pt x="22" y="104"/>
                    </a:lnTo>
                    <a:lnTo>
                      <a:pt x="28" y="100"/>
                    </a:lnTo>
                    <a:lnTo>
                      <a:pt x="33" y="94"/>
                    </a:lnTo>
                    <a:lnTo>
                      <a:pt x="36" y="87"/>
                    </a:lnTo>
                    <a:lnTo>
                      <a:pt x="65"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23" name="Freeform 2120"/>
              <p:cNvSpPr>
                <a:spLocks noChangeAspect="1"/>
              </p:cNvSpPr>
              <p:nvPr/>
            </p:nvSpPr>
            <p:spPr bwMode="auto">
              <a:xfrm>
                <a:off x="2630" y="1639"/>
                <a:ext cx="22" cy="165"/>
              </a:xfrm>
              <a:custGeom>
                <a:avLst/>
                <a:gdLst>
                  <a:gd name="T0" fmla="*/ 22 w 22"/>
                  <a:gd name="T1" fmla="*/ 0 h 165"/>
                  <a:gd name="T2" fmla="*/ 0 w 22"/>
                  <a:gd name="T3" fmla="*/ 0 h 165"/>
                  <a:gd name="T4" fmla="*/ 0 w 22"/>
                  <a:gd name="T5" fmla="*/ 6 h 165"/>
                  <a:gd name="T6" fmla="*/ 16 w 22"/>
                  <a:gd name="T7" fmla="*/ 6 h 165"/>
                  <a:gd name="T8" fmla="*/ 16 w 22"/>
                  <a:gd name="T9" fmla="*/ 158 h 165"/>
                  <a:gd name="T10" fmla="*/ 0 w 22"/>
                  <a:gd name="T11" fmla="*/ 158 h 165"/>
                  <a:gd name="T12" fmla="*/ 0 w 22"/>
                  <a:gd name="T13" fmla="*/ 165 h 165"/>
                  <a:gd name="T14" fmla="*/ 22 w 22"/>
                  <a:gd name="T15" fmla="*/ 165 h 165"/>
                  <a:gd name="T16" fmla="*/ 22 w 22"/>
                  <a:gd name="T1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5">
                    <a:moveTo>
                      <a:pt x="22" y="0"/>
                    </a:moveTo>
                    <a:lnTo>
                      <a:pt x="0" y="0"/>
                    </a:lnTo>
                    <a:lnTo>
                      <a:pt x="0" y="6"/>
                    </a:lnTo>
                    <a:lnTo>
                      <a:pt x="16" y="6"/>
                    </a:lnTo>
                    <a:lnTo>
                      <a:pt x="16" y="158"/>
                    </a:lnTo>
                    <a:lnTo>
                      <a:pt x="0" y="158"/>
                    </a:lnTo>
                    <a:lnTo>
                      <a:pt x="0" y="165"/>
                    </a:lnTo>
                    <a:lnTo>
                      <a:pt x="22" y="165"/>
                    </a:lnTo>
                    <a:lnTo>
                      <a:pt x="22"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24" name="Freeform 2121"/>
              <p:cNvSpPr>
                <a:spLocks noChangeAspect="1"/>
              </p:cNvSpPr>
              <p:nvPr/>
            </p:nvSpPr>
            <p:spPr bwMode="auto">
              <a:xfrm>
                <a:off x="2736" y="1678"/>
                <a:ext cx="147" cy="86"/>
              </a:xfrm>
              <a:custGeom>
                <a:avLst/>
                <a:gdLst>
                  <a:gd name="T0" fmla="*/ 141 w 147"/>
                  <a:gd name="T1" fmla="*/ 47 h 86"/>
                  <a:gd name="T2" fmla="*/ 143 w 147"/>
                  <a:gd name="T3" fmla="*/ 47 h 86"/>
                  <a:gd name="T4" fmla="*/ 145 w 147"/>
                  <a:gd name="T5" fmla="*/ 46 h 86"/>
                  <a:gd name="T6" fmla="*/ 146 w 147"/>
                  <a:gd name="T7" fmla="*/ 45 h 86"/>
                  <a:gd name="T8" fmla="*/ 147 w 147"/>
                  <a:gd name="T9" fmla="*/ 43 h 86"/>
                  <a:gd name="T10" fmla="*/ 146 w 147"/>
                  <a:gd name="T11" fmla="*/ 41 h 86"/>
                  <a:gd name="T12" fmla="*/ 145 w 147"/>
                  <a:gd name="T13" fmla="*/ 40 h 86"/>
                  <a:gd name="T14" fmla="*/ 143 w 147"/>
                  <a:gd name="T15" fmla="*/ 40 h 86"/>
                  <a:gd name="T16" fmla="*/ 141 w 147"/>
                  <a:gd name="T17" fmla="*/ 40 h 86"/>
                  <a:gd name="T18" fmla="*/ 18 w 147"/>
                  <a:gd name="T19" fmla="*/ 40 h 86"/>
                  <a:gd name="T20" fmla="*/ 24 w 147"/>
                  <a:gd name="T21" fmla="*/ 35 h 86"/>
                  <a:gd name="T22" fmla="*/ 28 w 147"/>
                  <a:gd name="T23" fmla="*/ 30 h 86"/>
                  <a:gd name="T24" fmla="*/ 31 w 147"/>
                  <a:gd name="T25" fmla="*/ 27 h 86"/>
                  <a:gd name="T26" fmla="*/ 33 w 147"/>
                  <a:gd name="T27" fmla="*/ 24 h 86"/>
                  <a:gd name="T28" fmla="*/ 37 w 147"/>
                  <a:gd name="T29" fmla="*/ 16 h 86"/>
                  <a:gd name="T30" fmla="*/ 40 w 147"/>
                  <a:gd name="T31" fmla="*/ 9 h 86"/>
                  <a:gd name="T32" fmla="*/ 41 w 147"/>
                  <a:gd name="T33" fmla="*/ 4 h 86"/>
                  <a:gd name="T34" fmla="*/ 42 w 147"/>
                  <a:gd name="T35" fmla="*/ 2 h 86"/>
                  <a:gd name="T36" fmla="*/ 40 w 147"/>
                  <a:gd name="T37" fmla="*/ 0 h 86"/>
                  <a:gd name="T38" fmla="*/ 38 w 147"/>
                  <a:gd name="T39" fmla="*/ 0 h 86"/>
                  <a:gd name="T40" fmla="*/ 37 w 147"/>
                  <a:gd name="T41" fmla="*/ 0 h 86"/>
                  <a:gd name="T42" fmla="*/ 36 w 147"/>
                  <a:gd name="T43" fmla="*/ 1 h 86"/>
                  <a:gd name="T44" fmla="*/ 35 w 147"/>
                  <a:gd name="T45" fmla="*/ 2 h 86"/>
                  <a:gd name="T46" fmla="*/ 35 w 147"/>
                  <a:gd name="T47" fmla="*/ 4 h 86"/>
                  <a:gd name="T48" fmla="*/ 31 w 147"/>
                  <a:gd name="T49" fmla="*/ 15 h 86"/>
                  <a:gd name="T50" fmla="*/ 24 w 147"/>
                  <a:gd name="T51" fmla="*/ 26 h 86"/>
                  <a:gd name="T52" fmla="*/ 15 w 147"/>
                  <a:gd name="T53" fmla="*/ 34 h 86"/>
                  <a:gd name="T54" fmla="*/ 2 w 147"/>
                  <a:gd name="T55" fmla="*/ 41 h 86"/>
                  <a:gd name="T56" fmla="*/ 1 w 147"/>
                  <a:gd name="T57" fmla="*/ 42 h 86"/>
                  <a:gd name="T58" fmla="*/ 0 w 147"/>
                  <a:gd name="T59" fmla="*/ 43 h 86"/>
                  <a:gd name="T60" fmla="*/ 1 w 147"/>
                  <a:gd name="T61" fmla="*/ 45 h 86"/>
                  <a:gd name="T62" fmla="*/ 2 w 147"/>
                  <a:gd name="T63" fmla="*/ 46 h 86"/>
                  <a:gd name="T64" fmla="*/ 14 w 147"/>
                  <a:gd name="T65" fmla="*/ 52 h 86"/>
                  <a:gd name="T66" fmla="*/ 24 w 147"/>
                  <a:gd name="T67" fmla="*/ 60 h 86"/>
                  <a:gd name="T68" fmla="*/ 30 w 147"/>
                  <a:gd name="T69" fmla="*/ 71 h 86"/>
                  <a:gd name="T70" fmla="*/ 35 w 147"/>
                  <a:gd name="T71" fmla="*/ 84 h 86"/>
                  <a:gd name="T72" fmla="*/ 36 w 147"/>
                  <a:gd name="T73" fmla="*/ 86 h 86"/>
                  <a:gd name="T74" fmla="*/ 38 w 147"/>
                  <a:gd name="T75" fmla="*/ 86 h 86"/>
                  <a:gd name="T76" fmla="*/ 40 w 147"/>
                  <a:gd name="T77" fmla="*/ 86 h 86"/>
                  <a:gd name="T78" fmla="*/ 42 w 147"/>
                  <a:gd name="T79" fmla="*/ 84 h 86"/>
                  <a:gd name="T80" fmla="*/ 41 w 147"/>
                  <a:gd name="T81" fmla="*/ 83 h 86"/>
                  <a:gd name="T82" fmla="*/ 40 w 147"/>
                  <a:gd name="T83" fmla="*/ 78 h 86"/>
                  <a:gd name="T84" fmla="*/ 37 w 147"/>
                  <a:gd name="T85" fmla="*/ 71 h 86"/>
                  <a:gd name="T86" fmla="*/ 33 w 147"/>
                  <a:gd name="T87" fmla="*/ 63 h 86"/>
                  <a:gd name="T88" fmla="*/ 27 w 147"/>
                  <a:gd name="T89" fmla="*/ 55 h 86"/>
                  <a:gd name="T90" fmla="*/ 18 w 147"/>
                  <a:gd name="T91" fmla="*/ 47 h 86"/>
                  <a:gd name="T92" fmla="*/ 141 w 147"/>
                  <a:gd name="T93"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6">
                    <a:moveTo>
                      <a:pt x="141" y="47"/>
                    </a:moveTo>
                    <a:lnTo>
                      <a:pt x="143" y="47"/>
                    </a:lnTo>
                    <a:lnTo>
                      <a:pt x="145" y="46"/>
                    </a:lnTo>
                    <a:lnTo>
                      <a:pt x="146" y="45"/>
                    </a:lnTo>
                    <a:lnTo>
                      <a:pt x="147" y="43"/>
                    </a:lnTo>
                    <a:lnTo>
                      <a:pt x="146" y="41"/>
                    </a:lnTo>
                    <a:lnTo>
                      <a:pt x="145" y="40"/>
                    </a:lnTo>
                    <a:lnTo>
                      <a:pt x="143" y="40"/>
                    </a:lnTo>
                    <a:lnTo>
                      <a:pt x="141" y="40"/>
                    </a:lnTo>
                    <a:lnTo>
                      <a:pt x="18" y="40"/>
                    </a:lnTo>
                    <a:lnTo>
                      <a:pt x="24" y="35"/>
                    </a:lnTo>
                    <a:lnTo>
                      <a:pt x="28" y="30"/>
                    </a:lnTo>
                    <a:lnTo>
                      <a:pt x="31" y="27"/>
                    </a:lnTo>
                    <a:lnTo>
                      <a:pt x="33" y="24"/>
                    </a:lnTo>
                    <a:lnTo>
                      <a:pt x="37" y="16"/>
                    </a:lnTo>
                    <a:lnTo>
                      <a:pt x="40" y="9"/>
                    </a:lnTo>
                    <a:lnTo>
                      <a:pt x="41" y="4"/>
                    </a:lnTo>
                    <a:lnTo>
                      <a:pt x="42" y="2"/>
                    </a:lnTo>
                    <a:lnTo>
                      <a:pt x="40" y="0"/>
                    </a:lnTo>
                    <a:lnTo>
                      <a:pt x="38" y="0"/>
                    </a:lnTo>
                    <a:lnTo>
                      <a:pt x="37" y="0"/>
                    </a:lnTo>
                    <a:lnTo>
                      <a:pt x="36" y="1"/>
                    </a:lnTo>
                    <a:lnTo>
                      <a:pt x="35" y="2"/>
                    </a:lnTo>
                    <a:lnTo>
                      <a:pt x="35" y="4"/>
                    </a:lnTo>
                    <a:lnTo>
                      <a:pt x="31" y="15"/>
                    </a:lnTo>
                    <a:lnTo>
                      <a:pt x="24" y="26"/>
                    </a:lnTo>
                    <a:lnTo>
                      <a:pt x="15" y="34"/>
                    </a:lnTo>
                    <a:lnTo>
                      <a:pt x="2" y="41"/>
                    </a:lnTo>
                    <a:lnTo>
                      <a:pt x="1" y="42"/>
                    </a:lnTo>
                    <a:lnTo>
                      <a:pt x="0" y="43"/>
                    </a:lnTo>
                    <a:lnTo>
                      <a:pt x="1" y="45"/>
                    </a:lnTo>
                    <a:lnTo>
                      <a:pt x="2" y="46"/>
                    </a:lnTo>
                    <a:lnTo>
                      <a:pt x="14" y="52"/>
                    </a:lnTo>
                    <a:lnTo>
                      <a:pt x="24" y="60"/>
                    </a:lnTo>
                    <a:lnTo>
                      <a:pt x="30" y="71"/>
                    </a:lnTo>
                    <a:lnTo>
                      <a:pt x="35" y="84"/>
                    </a:lnTo>
                    <a:lnTo>
                      <a:pt x="36" y="86"/>
                    </a:lnTo>
                    <a:lnTo>
                      <a:pt x="38" y="86"/>
                    </a:lnTo>
                    <a:lnTo>
                      <a:pt x="40" y="86"/>
                    </a:lnTo>
                    <a:lnTo>
                      <a:pt x="42" y="84"/>
                    </a:lnTo>
                    <a:lnTo>
                      <a:pt x="41" y="83"/>
                    </a:lnTo>
                    <a:lnTo>
                      <a:pt x="40" y="78"/>
                    </a:lnTo>
                    <a:lnTo>
                      <a:pt x="37" y="71"/>
                    </a:lnTo>
                    <a:lnTo>
                      <a:pt x="33" y="63"/>
                    </a:lnTo>
                    <a:lnTo>
                      <a:pt x="27" y="55"/>
                    </a:lnTo>
                    <a:lnTo>
                      <a:pt x="18"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25" name="Freeform 2122"/>
              <p:cNvSpPr>
                <a:spLocks noChangeAspect="1"/>
              </p:cNvSpPr>
              <p:nvPr/>
            </p:nvSpPr>
            <p:spPr bwMode="auto">
              <a:xfrm>
                <a:off x="2955" y="1688"/>
                <a:ext cx="94" cy="75"/>
              </a:xfrm>
              <a:custGeom>
                <a:avLst/>
                <a:gdLst>
                  <a:gd name="T0" fmla="*/ 11 w 94"/>
                  <a:gd name="T1" fmla="*/ 16 h 75"/>
                  <a:gd name="T2" fmla="*/ 11 w 94"/>
                  <a:gd name="T3" fmla="*/ 67 h 75"/>
                  <a:gd name="T4" fmla="*/ 0 w 94"/>
                  <a:gd name="T5" fmla="*/ 67 h 75"/>
                  <a:gd name="T6" fmla="*/ 0 w 94"/>
                  <a:gd name="T7" fmla="*/ 75 h 75"/>
                  <a:gd name="T8" fmla="*/ 4 w 94"/>
                  <a:gd name="T9" fmla="*/ 74 h 75"/>
                  <a:gd name="T10" fmla="*/ 9 w 94"/>
                  <a:gd name="T11" fmla="*/ 74 h 75"/>
                  <a:gd name="T12" fmla="*/ 15 w 94"/>
                  <a:gd name="T13" fmla="*/ 74 h 75"/>
                  <a:gd name="T14" fmla="*/ 20 w 94"/>
                  <a:gd name="T15" fmla="*/ 74 h 75"/>
                  <a:gd name="T16" fmla="*/ 26 w 94"/>
                  <a:gd name="T17" fmla="*/ 74 h 75"/>
                  <a:gd name="T18" fmla="*/ 32 w 94"/>
                  <a:gd name="T19" fmla="*/ 74 h 75"/>
                  <a:gd name="T20" fmla="*/ 37 w 94"/>
                  <a:gd name="T21" fmla="*/ 74 h 75"/>
                  <a:gd name="T22" fmla="*/ 41 w 94"/>
                  <a:gd name="T23" fmla="*/ 75 h 75"/>
                  <a:gd name="T24" fmla="*/ 41 w 94"/>
                  <a:gd name="T25" fmla="*/ 67 h 75"/>
                  <a:gd name="T26" fmla="*/ 30 w 94"/>
                  <a:gd name="T27" fmla="*/ 67 h 75"/>
                  <a:gd name="T28" fmla="*/ 30 w 94"/>
                  <a:gd name="T29" fmla="*/ 32 h 75"/>
                  <a:gd name="T30" fmla="*/ 32 w 94"/>
                  <a:gd name="T31" fmla="*/ 21 h 75"/>
                  <a:gd name="T32" fmla="*/ 38 w 94"/>
                  <a:gd name="T33" fmla="*/ 13 h 75"/>
                  <a:gd name="T34" fmla="*/ 46 w 94"/>
                  <a:gd name="T35" fmla="*/ 8 h 75"/>
                  <a:gd name="T36" fmla="*/ 54 w 94"/>
                  <a:gd name="T37" fmla="*/ 6 h 75"/>
                  <a:gd name="T38" fmla="*/ 58 w 94"/>
                  <a:gd name="T39" fmla="*/ 7 h 75"/>
                  <a:gd name="T40" fmla="*/ 61 w 94"/>
                  <a:gd name="T41" fmla="*/ 10 h 75"/>
                  <a:gd name="T42" fmla="*/ 63 w 94"/>
                  <a:gd name="T43" fmla="*/ 15 h 75"/>
                  <a:gd name="T44" fmla="*/ 64 w 94"/>
                  <a:gd name="T45" fmla="*/ 22 h 75"/>
                  <a:gd name="T46" fmla="*/ 64 w 94"/>
                  <a:gd name="T47" fmla="*/ 67 h 75"/>
                  <a:gd name="T48" fmla="*/ 52 w 94"/>
                  <a:gd name="T49" fmla="*/ 67 h 75"/>
                  <a:gd name="T50" fmla="*/ 52 w 94"/>
                  <a:gd name="T51" fmla="*/ 75 h 75"/>
                  <a:gd name="T52" fmla="*/ 56 w 94"/>
                  <a:gd name="T53" fmla="*/ 74 h 75"/>
                  <a:gd name="T54" fmla="*/ 62 w 94"/>
                  <a:gd name="T55" fmla="*/ 74 h 75"/>
                  <a:gd name="T56" fmla="*/ 68 w 94"/>
                  <a:gd name="T57" fmla="*/ 74 h 75"/>
                  <a:gd name="T58" fmla="*/ 73 w 94"/>
                  <a:gd name="T59" fmla="*/ 74 h 75"/>
                  <a:gd name="T60" fmla="*/ 78 w 94"/>
                  <a:gd name="T61" fmla="*/ 74 h 75"/>
                  <a:gd name="T62" fmla="*/ 84 w 94"/>
                  <a:gd name="T63" fmla="*/ 74 h 75"/>
                  <a:gd name="T64" fmla="*/ 89 w 94"/>
                  <a:gd name="T65" fmla="*/ 74 h 75"/>
                  <a:gd name="T66" fmla="*/ 94 w 94"/>
                  <a:gd name="T67" fmla="*/ 75 h 75"/>
                  <a:gd name="T68" fmla="*/ 94 w 94"/>
                  <a:gd name="T69" fmla="*/ 67 h 75"/>
                  <a:gd name="T70" fmla="*/ 82 w 94"/>
                  <a:gd name="T71" fmla="*/ 67 h 75"/>
                  <a:gd name="T72" fmla="*/ 82 w 94"/>
                  <a:gd name="T73" fmla="*/ 24 h 75"/>
                  <a:gd name="T74" fmla="*/ 81 w 94"/>
                  <a:gd name="T75" fmla="*/ 13 h 75"/>
                  <a:gd name="T76" fmla="*/ 76 w 94"/>
                  <a:gd name="T77" fmla="*/ 6 h 75"/>
                  <a:gd name="T78" fmla="*/ 68 w 94"/>
                  <a:gd name="T79" fmla="*/ 2 h 75"/>
                  <a:gd name="T80" fmla="*/ 57 w 94"/>
                  <a:gd name="T81" fmla="*/ 0 h 75"/>
                  <a:gd name="T82" fmla="*/ 46 w 94"/>
                  <a:gd name="T83" fmla="*/ 2 h 75"/>
                  <a:gd name="T84" fmla="*/ 38 w 94"/>
                  <a:gd name="T85" fmla="*/ 6 h 75"/>
                  <a:gd name="T86" fmla="*/ 32 w 94"/>
                  <a:gd name="T87" fmla="*/ 12 h 75"/>
                  <a:gd name="T88" fmla="*/ 28 w 94"/>
                  <a:gd name="T89" fmla="*/ 18 h 75"/>
                  <a:gd name="T90" fmla="*/ 28 w 94"/>
                  <a:gd name="T91" fmla="*/ 0 h 75"/>
                  <a:gd name="T92" fmla="*/ 0 w 94"/>
                  <a:gd name="T93" fmla="*/ 2 h 75"/>
                  <a:gd name="T94" fmla="*/ 0 w 94"/>
                  <a:gd name="T95" fmla="*/ 9 h 75"/>
                  <a:gd name="T96" fmla="*/ 6 w 94"/>
                  <a:gd name="T97" fmla="*/ 9 h 75"/>
                  <a:gd name="T98" fmla="*/ 9 w 94"/>
                  <a:gd name="T99" fmla="*/ 10 h 75"/>
                  <a:gd name="T100" fmla="*/ 11 w 94"/>
                  <a:gd name="T101" fmla="*/ 12 h 75"/>
                  <a:gd name="T102" fmla="*/ 11 w 94"/>
                  <a:gd name="T103" fmla="*/ 1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5">
                    <a:moveTo>
                      <a:pt x="11" y="16"/>
                    </a:moveTo>
                    <a:lnTo>
                      <a:pt x="11" y="67"/>
                    </a:lnTo>
                    <a:lnTo>
                      <a:pt x="0" y="67"/>
                    </a:lnTo>
                    <a:lnTo>
                      <a:pt x="0" y="75"/>
                    </a:lnTo>
                    <a:lnTo>
                      <a:pt x="4" y="74"/>
                    </a:lnTo>
                    <a:lnTo>
                      <a:pt x="9" y="74"/>
                    </a:lnTo>
                    <a:lnTo>
                      <a:pt x="15" y="74"/>
                    </a:lnTo>
                    <a:lnTo>
                      <a:pt x="20" y="74"/>
                    </a:lnTo>
                    <a:lnTo>
                      <a:pt x="26" y="74"/>
                    </a:lnTo>
                    <a:lnTo>
                      <a:pt x="32" y="74"/>
                    </a:lnTo>
                    <a:lnTo>
                      <a:pt x="37" y="74"/>
                    </a:lnTo>
                    <a:lnTo>
                      <a:pt x="41" y="75"/>
                    </a:lnTo>
                    <a:lnTo>
                      <a:pt x="41" y="67"/>
                    </a:lnTo>
                    <a:lnTo>
                      <a:pt x="30" y="67"/>
                    </a:lnTo>
                    <a:lnTo>
                      <a:pt x="30" y="32"/>
                    </a:lnTo>
                    <a:lnTo>
                      <a:pt x="32" y="21"/>
                    </a:lnTo>
                    <a:lnTo>
                      <a:pt x="38" y="13"/>
                    </a:lnTo>
                    <a:lnTo>
                      <a:pt x="46" y="8"/>
                    </a:lnTo>
                    <a:lnTo>
                      <a:pt x="54" y="6"/>
                    </a:lnTo>
                    <a:lnTo>
                      <a:pt x="58" y="7"/>
                    </a:lnTo>
                    <a:lnTo>
                      <a:pt x="61" y="10"/>
                    </a:lnTo>
                    <a:lnTo>
                      <a:pt x="63" y="15"/>
                    </a:lnTo>
                    <a:lnTo>
                      <a:pt x="64" y="22"/>
                    </a:lnTo>
                    <a:lnTo>
                      <a:pt x="64" y="67"/>
                    </a:lnTo>
                    <a:lnTo>
                      <a:pt x="52" y="67"/>
                    </a:lnTo>
                    <a:lnTo>
                      <a:pt x="52" y="75"/>
                    </a:lnTo>
                    <a:lnTo>
                      <a:pt x="56" y="74"/>
                    </a:lnTo>
                    <a:lnTo>
                      <a:pt x="62" y="74"/>
                    </a:lnTo>
                    <a:lnTo>
                      <a:pt x="68" y="74"/>
                    </a:lnTo>
                    <a:lnTo>
                      <a:pt x="73" y="74"/>
                    </a:lnTo>
                    <a:lnTo>
                      <a:pt x="78" y="74"/>
                    </a:lnTo>
                    <a:lnTo>
                      <a:pt x="84" y="74"/>
                    </a:lnTo>
                    <a:lnTo>
                      <a:pt x="89" y="74"/>
                    </a:lnTo>
                    <a:lnTo>
                      <a:pt x="94" y="75"/>
                    </a:lnTo>
                    <a:lnTo>
                      <a:pt x="94" y="67"/>
                    </a:lnTo>
                    <a:lnTo>
                      <a:pt x="82" y="67"/>
                    </a:lnTo>
                    <a:lnTo>
                      <a:pt x="82" y="24"/>
                    </a:lnTo>
                    <a:lnTo>
                      <a:pt x="81" y="13"/>
                    </a:lnTo>
                    <a:lnTo>
                      <a:pt x="76" y="6"/>
                    </a:lnTo>
                    <a:lnTo>
                      <a:pt x="68" y="2"/>
                    </a:lnTo>
                    <a:lnTo>
                      <a:pt x="57" y="0"/>
                    </a:lnTo>
                    <a:lnTo>
                      <a:pt x="46" y="2"/>
                    </a:lnTo>
                    <a:lnTo>
                      <a:pt x="38" y="6"/>
                    </a:lnTo>
                    <a:lnTo>
                      <a:pt x="32" y="12"/>
                    </a:lnTo>
                    <a:lnTo>
                      <a:pt x="28" y="18"/>
                    </a:lnTo>
                    <a:lnTo>
                      <a:pt x="28" y="0"/>
                    </a:lnTo>
                    <a:lnTo>
                      <a:pt x="0" y="2"/>
                    </a:lnTo>
                    <a:lnTo>
                      <a:pt x="0" y="9"/>
                    </a:lnTo>
                    <a:lnTo>
                      <a:pt x="6" y="9"/>
                    </a:lnTo>
                    <a:lnTo>
                      <a:pt x="9" y="10"/>
                    </a:lnTo>
                    <a:lnTo>
                      <a:pt x="11" y="12"/>
                    </a:lnTo>
                    <a:lnTo>
                      <a:pt x="11"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26" name="Freeform 2123"/>
              <p:cNvSpPr>
                <a:spLocks noChangeAspect="1" noEditPoints="1"/>
              </p:cNvSpPr>
              <p:nvPr/>
            </p:nvSpPr>
            <p:spPr bwMode="auto">
              <a:xfrm>
                <a:off x="3058" y="1688"/>
                <a:ext cx="77" cy="76"/>
              </a:xfrm>
              <a:custGeom>
                <a:avLst/>
                <a:gdLst>
                  <a:gd name="T0" fmla="*/ 74 w 77"/>
                  <a:gd name="T1" fmla="*/ 39 h 76"/>
                  <a:gd name="T2" fmla="*/ 76 w 77"/>
                  <a:gd name="T3" fmla="*/ 37 h 76"/>
                  <a:gd name="T4" fmla="*/ 76 w 77"/>
                  <a:gd name="T5" fmla="*/ 29 h 76"/>
                  <a:gd name="T6" fmla="*/ 72 w 77"/>
                  <a:gd name="T7" fmla="*/ 15 h 76"/>
                  <a:gd name="T8" fmla="*/ 56 w 77"/>
                  <a:gd name="T9" fmla="*/ 2 h 76"/>
                  <a:gd name="T10" fmla="*/ 23 w 77"/>
                  <a:gd name="T11" fmla="*/ 3 h 76"/>
                  <a:gd name="T12" fmla="*/ 3 w 77"/>
                  <a:gd name="T13" fmla="*/ 23 h 76"/>
                  <a:gd name="T14" fmla="*/ 3 w 77"/>
                  <a:gd name="T15" fmla="*/ 53 h 76"/>
                  <a:gd name="T16" fmla="*/ 25 w 77"/>
                  <a:gd name="T17" fmla="*/ 73 h 76"/>
                  <a:gd name="T18" fmla="*/ 52 w 77"/>
                  <a:gd name="T19" fmla="*/ 75 h 76"/>
                  <a:gd name="T20" fmla="*/ 65 w 77"/>
                  <a:gd name="T21" fmla="*/ 70 h 76"/>
                  <a:gd name="T22" fmla="*/ 73 w 77"/>
                  <a:gd name="T23" fmla="*/ 63 h 76"/>
                  <a:gd name="T24" fmla="*/ 76 w 77"/>
                  <a:gd name="T25" fmla="*/ 57 h 76"/>
                  <a:gd name="T26" fmla="*/ 76 w 77"/>
                  <a:gd name="T27" fmla="*/ 54 h 76"/>
                  <a:gd name="T28" fmla="*/ 74 w 77"/>
                  <a:gd name="T29" fmla="*/ 52 h 76"/>
                  <a:gd name="T30" fmla="*/ 71 w 77"/>
                  <a:gd name="T31" fmla="*/ 53 h 76"/>
                  <a:gd name="T32" fmla="*/ 69 w 77"/>
                  <a:gd name="T33" fmla="*/ 54 h 76"/>
                  <a:gd name="T34" fmla="*/ 65 w 77"/>
                  <a:gd name="T35" fmla="*/ 61 h 76"/>
                  <a:gd name="T36" fmla="*/ 52 w 77"/>
                  <a:gd name="T37" fmla="*/ 68 h 76"/>
                  <a:gd name="T38" fmla="*/ 37 w 77"/>
                  <a:gd name="T39" fmla="*/ 68 h 76"/>
                  <a:gd name="T40" fmla="*/ 27 w 77"/>
                  <a:gd name="T41" fmla="*/ 62 h 76"/>
                  <a:gd name="T42" fmla="*/ 23 w 77"/>
                  <a:gd name="T43" fmla="*/ 52 h 76"/>
                  <a:gd name="T44" fmla="*/ 21 w 77"/>
                  <a:gd name="T45" fmla="*/ 42 h 76"/>
                  <a:gd name="T46" fmla="*/ 71 w 77"/>
                  <a:gd name="T47" fmla="*/ 39 h 76"/>
                  <a:gd name="T48" fmla="*/ 22 w 77"/>
                  <a:gd name="T49" fmla="*/ 28 h 76"/>
                  <a:gd name="T50" fmla="*/ 23 w 77"/>
                  <a:gd name="T51" fmla="*/ 19 h 76"/>
                  <a:gd name="T52" fmla="*/ 29 w 77"/>
                  <a:gd name="T53" fmla="*/ 10 h 76"/>
                  <a:gd name="T54" fmla="*/ 37 w 77"/>
                  <a:gd name="T55" fmla="*/ 6 h 76"/>
                  <a:gd name="T56" fmla="*/ 47 w 77"/>
                  <a:gd name="T57" fmla="*/ 7 h 76"/>
                  <a:gd name="T58" fmla="*/ 56 w 77"/>
                  <a:gd name="T59" fmla="*/ 13 h 76"/>
                  <a:gd name="T60" fmla="*/ 60 w 77"/>
                  <a:gd name="T61" fmla="*/ 22 h 76"/>
                  <a:gd name="T62" fmla="*/ 61 w 77"/>
                  <a:gd name="T63" fmla="*/ 30 h 76"/>
                  <a:gd name="T64" fmla="*/ 21 w 77"/>
                  <a:gd name="T65"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76">
                    <a:moveTo>
                      <a:pt x="71" y="39"/>
                    </a:moveTo>
                    <a:lnTo>
                      <a:pt x="74" y="39"/>
                    </a:lnTo>
                    <a:lnTo>
                      <a:pt x="75" y="38"/>
                    </a:lnTo>
                    <a:lnTo>
                      <a:pt x="76" y="37"/>
                    </a:lnTo>
                    <a:lnTo>
                      <a:pt x="77" y="34"/>
                    </a:lnTo>
                    <a:lnTo>
                      <a:pt x="76" y="29"/>
                    </a:lnTo>
                    <a:lnTo>
                      <a:pt x="75" y="23"/>
                    </a:lnTo>
                    <a:lnTo>
                      <a:pt x="72" y="15"/>
                    </a:lnTo>
                    <a:lnTo>
                      <a:pt x="67" y="9"/>
                    </a:lnTo>
                    <a:lnTo>
                      <a:pt x="56" y="2"/>
                    </a:lnTo>
                    <a:lnTo>
                      <a:pt x="41" y="0"/>
                    </a:lnTo>
                    <a:lnTo>
                      <a:pt x="23" y="3"/>
                    </a:lnTo>
                    <a:lnTo>
                      <a:pt x="11" y="11"/>
                    </a:lnTo>
                    <a:lnTo>
                      <a:pt x="3" y="23"/>
                    </a:lnTo>
                    <a:lnTo>
                      <a:pt x="0" y="38"/>
                    </a:lnTo>
                    <a:lnTo>
                      <a:pt x="3" y="53"/>
                    </a:lnTo>
                    <a:lnTo>
                      <a:pt x="12" y="65"/>
                    </a:lnTo>
                    <a:lnTo>
                      <a:pt x="25" y="73"/>
                    </a:lnTo>
                    <a:lnTo>
                      <a:pt x="43" y="76"/>
                    </a:lnTo>
                    <a:lnTo>
                      <a:pt x="52" y="75"/>
                    </a:lnTo>
                    <a:lnTo>
                      <a:pt x="60" y="73"/>
                    </a:lnTo>
                    <a:lnTo>
                      <a:pt x="65" y="70"/>
                    </a:lnTo>
                    <a:lnTo>
                      <a:pt x="70" y="67"/>
                    </a:lnTo>
                    <a:lnTo>
                      <a:pt x="73" y="63"/>
                    </a:lnTo>
                    <a:lnTo>
                      <a:pt x="75" y="60"/>
                    </a:lnTo>
                    <a:lnTo>
                      <a:pt x="76" y="57"/>
                    </a:lnTo>
                    <a:lnTo>
                      <a:pt x="77" y="55"/>
                    </a:lnTo>
                    <a:lnTo>
                      <a:pt x="76" y="54"/>
                    </a:lnTo>
                    <a:lnTo>
                      <a:pt x="75" y="53"/>
                    </a:lnTo>
                    <a:lnTo>
                      <a:pt x="74" y="52"/>
                    </a:lnTo>
                    <a:lnTo>
                      <a:pt x="73" y="52"/>
                    </a:lnTo>
                    <a:lnTo>
                      <a:pt x="71" y="53"/>
                    </a:lnTo>
                    <a:lnTo>
                      <a:pt x="70" y="53"/>
                    </a:lnTo>
                    <a:lnTo>
                      <a:pt x="69" y="54"/>
                    </a:lnTo>
                    <a:lnTo>
                      <a:pt x="68" y="56"/>
                    </a:lnTo>
                    <a:lnTo>
                      <a:pt x="65" y="61"/>
                    </a:lnTo>
                    <a:lnTo>
                      <a:pt x="59" y="65"/>
                    </a:lnTo>
                    <a:lnTo>
                      <a:pt x="52" y="68"/>
                    </a:lnTo>
                    <a:lnTo>
                      <a:pt x="45" y="69"/>
                    </a:lnTo>
                    <a:lnTo>
                      <a:pt x="37" y="68"/>
                    </a:lnTo>
                    <a:lnTo>
                      <a:pt x="31" y="65"/>
                    </a:lnTo>
                    <a:lnTo>
                      <a:pt x="27" y="62"/>
                    </a:lnTo>
                    <a:lnTo>
                      <a:pt x="24" y="57"/>
                    </a:lnTo>
                    <a:lnTo>
                      <a:pt x="23" y="52"/>
                    </a:lnTo>
                    <a:lnTo>
                      <a:pt x="22" y="47"/>
                    </a:lnTo>
                    <a:lnTo>
                      <a:pt x="21" y="42"/>
                    </a:lnTo>
                    <a:lnTo>
                      <a:pt x="21" y="39"/>
                    </a:lnTo>
                    <a:lnTo>
                      <a:pt x="71" y="39"/>
                    </a:lnTo>
                    <a:close/>
                    <a:moveTo>
                      <a:pt x="21" y="33"/>
                    </a:moveTo>
                    <a:lnTo>
                      <a:pt x="22" y="28"/>
                    </a:lnTo>
                    <a:lnTo>
                      <a:pt x="22" y="23"/>
                    </a:lnTo>
                    <a:lnTo>
                      <a:pt x="23" y="19"/>
                    </a:lnTo>
                    <a:lnTo>
                      <a:pt x="25" y="14"/>
                    </a:lnTo>
                    <a:lnTo>
                      <a:pt x="29" y="10"/>
                    </a:lnTo>
                    <a:lnTo>
                      <a:pt x="33" y="8"/>
                    </a:lnTo>
                    <a:lnTo>
                      <a:pt x="37" y="6"/>
                    </a:lnTo>
                    <a:lnTo>
                      <a:pt x="41" y="6"/>
                    </a:lnTo>
                    <a:lnTo>
                      <a:pt x="47" y="7"/>
                    </a:lnTo>
                    <a:lnTo>
                      <a:pt x="52" y="9"/>
                    </a:lnTo>
                    <a:lnTo>
                      <a:pt x="56" y="13"/>
                    </a:lnTo>
                    <a:lnTo>
                      <a:pt x="58" y="17"/>
                    </a:lnTo>
                    <a:lnTo>
                      <a:pt x="60" y="22"/>
                    </a:lnTo>
                    <a:lnTo>
                      <a:pt x="60" y="26"/>
                    </a:lnTo>
                    <a:lnTo>
                      <a:pt x="61" y="30"/>
                    </a:lnTo>
                    <a:lnTo>
                      <a:pt x="61" y="33"/>
                    </a:lnTo>
                    <a:lnTo>
                      <a:pt x="21"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27" name="Freeform 2124"/>
              <p:cNvSpPr>
                <a:spLocks noChangeAspect="1"/>
              </p:cNvSpPr>
              <p:nvPr/>
            </p:nvSpPr>
            <p:spPr bwMode="auto">
              <a:xfrm>
                <a:off x="3144" y="1689"/>
                <a:ext cx="129" cy="74"/>
              </a:xfrm>
              <a:custGeom>
                <a:avLst/>
                <a:gdLst>
                  <a:gd name="T0" fmla="*/ 119 w 129"/>
                  <a:gd name="T1" fmla="*/ 10 h 74"/>
                  <a:gd name="T2" fmla="*/ 123 w 129"/>
                  <a:gd name="T3" fmla="*/ 8 h 74"/>
                  <a:gd name="T4" fmla="*/ 129 w 129"/>
                  <a:gd name="T5" fmla="*/ 0 h 74"/>
                  <a:gd name="T6" fmla="*/ 116 w 129"/>
                  <a:gd name="T7" fmla="*/ 1 h 74"/>
                  <a:gd name="T8" fmla="*/ 108 w 129"/>
                  <a:gd name="T9" fmla="*/ 1 h 74"/>
                  <a:gd name="T10" fmla="*/ 100 w 129"/>
                  <a:gd name="T11" fmla="*/ 0 h 74"/>
                  <a:gd name="T12" fmla="*/ 103 w 129"/>
                  <a:gd name="T13" fmla="*/ 8 h 74"/>
                  <a:gd name="T14" fmla="*/ 109 w 129"/>
                  <a:gd name="T15" fmla="*/ 9 h 74"/>
                  <a:gd name="T16" fmla="*/ 109 w 129"/>
                  <a:gd name="T17" fmla="*/ 12 h 74"/>
                  <a:gd name="T18" fmla="*/ 73 w 129"/>
                  <a:gd name="T19" fmla="*/ 8 h 74"/>
                  <a:gd name="T20" fmla="*/ 82 w 129"/>
                  <a:gd name="T21" fmla="*/ 0 h 74"/>
                  <a:gd name="T22" fmla="*/ 64 w 129"/>
                  <a:gd name="T23" fmla="*/ 1 h 74"/>
                  <a:gd name="T24" fmla="*/ 54 w 129"/>
                  <a:gd name="T25" fmla="*/ 1 h 74"/>
                  <a:gd name="T26" fmla="*/ 47 w 129"/>
                  <a:gd name="T27" fmla="*/ 0 h 74"/>
                  <a:gd name="T28" fmla="*/ 57 w 129"/>
                  <a:gd name="T29" fmla="*/ 8 h 74"/>
                  <a:gd name="T30" fmla="*/ 60 w 129"/>
                  <a:gd name="T31" fmla="*/ 15 h 74"/>
                  <a:gd name="T32" fmla="*/ 60 w 129"/>
                  <a:gd name="T33" fmla="*/ 17 h 74"/>
                  <a:gd name="T34" fmla="*/ 47 w 129"/>
                  <a:gd name="T35" fmla="*/ 51 h 74"/>
                  <a:gd name="T36" fmla="*/ 38 w 129"/>
                  <a:gd name="T37" fmla="*/ 8 h 74"/>
                  <a:gd name="T38" fmla="*/ 18 w 129"/>
                  <a:gd name="T39" fmla="*/ 1 h 74"/>
                  <a:gd name="T40" fmla="*/ 0 w 129"/>
                  <a:gd name="T41" fmla="*/ 0 h 74"/>
                  <a:gd name="T42" fmla="*/ 10 w 129"/>
                  <a:gd name="T43" fmla="*/ 8 h 74"/>
                  <a:gd name="T44" fmla="*/ 36 w 129"/>
                  <a:gd name="T45" fmla="*/ 72 h 74"/>
                  <a:gd name="T46" fmla="*/ 39 w 129"/>
                  <a:gd name="T47" fmla="*/ 74 h 74"/>
                  <a:gd name="T48" fmla="*/ 44 w 129"/>
                  <a:gd name="T49" fmla="*/ 74 h 74"/>
                  <a:gd name="T50" fmla="*/ 46 w 129"/>
                  <a:gd name="T51" fmla="*/ 72 h 74"/>
                  <a:gd name="T52" fmla="*/ 65 w 129"/>
                  <a:gd name="T53" fmla="*/ 27 h 74"/>
                  <a:gd name="T54" fmla="*/ 83 w 129"/>
                  <a:gd name="T55" fmla="*/ 72 h 74"/>
                  <a:gd name="T56" fmla="*/ 85 w 129"/>
                  <a:gd name="T57" fmla="*/ 74 h 74"/>
                  <a:gd name="T58" fmla="*/ 91 w 129"/>
                  <a:gd name="T59" fmla="*/ 74 h 74"/>
                  <a:gd name="T60" fmla="*/ 93 w 129"/>
                  <a:gd name="T61" fmla="*/ 72 h 74"/>
                  <a:gd name="T62" fmla="*/ 118 w 129"/>
                  <a:gd name="T63" fmla="*/ 1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9" h="74">
                    <a:moveTo>
                      <a:pt x="118" y="12"/>
                    </a:moveTo>
                    <a:lnTo>
                      <a:pt x="119" y="10"/>
                    </a:lnTo>
                    <a:lnTo>
                      <a:pt x="120" y="9"/>
                    </a:lnTo>
                    <a:lnTo>
                      <a:pt x="123" y="8"/>
                    </a:lnTo>
                    <a:lnTo>
                      <a:pt x="129" y="8"/>
                    </a:lnTo>
                    <a:lnTo>
                      <a:pt x="129" y="0"/>
                    </a:lnTo>
                    <a:lnTo>
                      <a:pt x="123" y="1"/>
                    </a:lnTo>
                    <a:lnTo>
                      <a:pt x="116" y="1"/>
                    </a:lnTo>
                    <a:lnTo>
                      <a:pt x="112" y="1"/>
                    </a:lnTo>
                    <a:lnTo>
                      <a:pt x="108" y="1"/>
                    </a:lnTo>
                    <a:lnTo>
                      <a:pt x="104" y="0"/>
                    </a:lnTo>
                    <a:lnTo>
                      <a:pt x="100" y="0"/>
                    </a:lnTo>
                    <a:lnTo>
                      <a:pt x="100" y="8"/>
                    </a:lnTo>
                    <a:lnTo>
                      <a:pt x="103" y="8"/>
                    </a:lnTo>
                    <a:lnTo>
                      <a:pt x="106" y="8"/>
                    </a:lnTo>
                    <a:lnTo>
                      <a:pt x="109" y="9"/>
                    </a:lnTo>
                    <a:lnTo>
                      <a:pt x="110" y="10"/>
                    </a:lnTo>
                    <a:lnTo>
                      <a:pt x="109" y="12"/>
                    </a:lnTo>
                    <a:lnTo>
                      <a:pt x="92" y="54"/>
                    </a:lnTo>
                    <a:lnTo>
                      <a:pt x="73" y="8"/>
                    </a:lnTo>
                    <a:lnTo>
                      <a:pt x="82" y="8"/>
                    </a:lnTo>
                    <a:lnTo>
                      <a:pt x="82" y="0"/>
                    </a:lnTo>
                    <a:lnTo>
                      <a:pt x="73" y="1"/>
                    </a:lnTo>
                    <a:lnTo>
                      <a:pt x="64" y="1"/>
                    </a:lnTo>
                    <a:lnTo>
                      <a:pt x="58" y="1"/>
                    </a:lnTo>
                    <a:lnTo>
                      <a:pt x="54" y="1"/>
                    </a:lnTo>
                    <a:lnTo>
                      <a:pt x="50" y="0"/>
                    </a:lnTo>
                    <a:lnTo>
                      <a:pt x="47" y="0"/>
                    </a:lnTo>
                    <a:lnTo>
                      <a:pt x="47" y="8"/>
                    </a:lnTo>
                    <a:lnTo>
                      <a:pt x="57" y="8"/>
                    </a:lnTo>
                    <a:lnTo>
                      <a:pt x="59" y="13"/>
                    </a:lnTo>
                    <a:lnTo>
                      <a:pt x="60" y="15"/>
                    </a:lnTo>
                    <a:lnTo>
                      <a:pt x="60" y="17"/>
                    </a:lnTo>
                    <a:lnTo>
                      <a:pt x="60" y="17"/>
                    </a:lnTo>
                    <a:lnTo>
                      <a:pt x="60" y="19"/>
                    </a:lnTo>
                    <a:lnTo>
                      <a:pt x="47" y="51"/>
                    </a:lnTo>
                    <a:lnTo>
                      <a:pt x="29" y="8"/>
                    </a:lnTo>
                    <a:lnTo>
                      <a:pt x="38" y="8"/>
                    </a:lnTo>
                    <a:lnTo>
                      <a:pt x="38" y="0"/>
                    </a:lnTo>
                    <a:lnTo>
                      <a:pt x="18" y="1"/>
                    </a:lnTo>
                    <a:lnTo>
                      <a:pt x="9" y="1"/>
                    </a:lnTo>
                    <a:lnTo>
                      <a:pt x="0" y="0"/>
                    </a:lnTo>
                    <a:lnTo>
                      <a:pt x="0" y="8"/>
                    </a:lnTo>
                    <a:lnTo>
                      <a:pt x="10" y="8"/>
                    </a:lnTo>
                    <a:lnTo>
                      <a:pt x="35" y="70"/>
                    </a:lnTo>
                    <a:lnTo>
                      <a:pt x="36" y="72"/>
                    </a:lnTo>
                    <a:lnTo>
                      <a:pt x="37" y="73"/>
                    </a:lnTo>
                    <a:lnTo>
                      <a:pt x="39" y="74"/>
                    </a:lnTo>
                    <a:lnTo>
                      <a:pt x="41" y="74"/>
                    </a:lnTo>
                    <a:lnTo>
                      <a:pt x="44" y="74"/>
                    </a:lnTo>
                    <a:lnTo>
                      <a:pt x="45" y="73"/>
                    </a:lnTo>
                    <a:lnTo>
                      <a:pt x="46" y="72"/>
                    </a:lnTo>
                    <a:lnTo>
                      <a:pt x="47" y="70"/>
                    </a:lnTo>
                    <a:lnTo>
                      <a:pt x="65" y="27"/>
                    </a:lnTo>
                    <a:lnTo>
                      <a:pt x="82" y="70"/>
                    </a:lnTo>
                    <a:lnTo>
                      <a:pt x="83" y="72"/>
                    </a:lnTo>
                    <a:lnTo>
                      <a:pt x="84" y="73"/>
                    </a:lnTo>
                    <a:lnTo>
                      <a:pt x="85" y="74"/>
                    </a:lnTo>
                    <a:lnTo>
                      <a:pt x="88" y="74"/>
                    </a:lnTo>
                    <a:lnTo>
                      <a:pt x="91" y="74"/>
                    </a:lnTo>
                    <a:lnTo>
                      <a:pt x="92" y="73"/>
                    </a:lnTo>
                    <a:lnTo>
                      <a:pt x="93" y="72"/>
                    </a:lnTo>
                    <a:lnTo>
                      <a:pt x="94" y="70"/>
                    </a:lnTo>
                    <a:lnTo>
                      <a:pt x="118"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28" name="Freeform 2125"/>
              <p:cNvSpPr>
                <a:spLocks noChangeAspect="1"/>
              </p:cNvSpPr>
              <p:nvPr/>
            </p:nvSpPr>
            <p:spPr bwMode="auto">
              <a:xfrm>
                <a:off x="3347" y="1646"/>
                <a:ext cx="106" cy="120"/>
              </a:xfrm>
              <a:custGeom>
                <a:avLst/>
                <a:gdLst>
                  <a:gd name="T0" fmla="*/ 88 w 106"/>
                  <a:gd name="T1" fmla="*/ 10 h 120"/>
                  <a:gd name="T2" fmla="*/ 72 w 106"/>
                  <a:gd name="T3" fmla="*/ 2 h 120"/>
                  <a:gd name="T4" fmla="*/ 48 w 106"/>
                  <a:gd name="T5" fmla="*/ 1 h 120"/>
                  <a:gd name="T6" fmla="*/ 27 w 106"/>
                  <a:gd name="T7" fmla="*/ 10 h 120"/>
                  <a:gd name="T8" fmla="*/ 10 w 106"/>
                  <a:gd name="T9" fmla="*/ 26 h 120"/>
                  <a:gd name="T10" fmla="*/ 1 w 106"/>
                  <a:gd name="T11" fmla="*/ 48 h 120"/>
                  <a:gd name="T12" fmla="*/ 1 w 106"/>
                  <a:gd name="T13" fmla="*/ 72 h 120"/>
                  <a:gd name="T14" fmla="*/ 10 w 106"/>
                  <a:gd name="T15" fmla="*/ 94 h 120"/>
                  <a:gd name="T16" fmla="*/ 27 w 106"/>
                  <a:gd name="T17" fmla="*/ 110 h 120"/>
                  <a:gd name="T18" fmla="*/ 48 w 106"/>
                  <a:gd name="T19" fmla="*/ 119 h 120"/>
                  <a:gd name="T20" fmla="*/ 70 w 106"/>
                  <a:gd name="T21" fmla="*/ 119 h 120"/>
                  <a:gd name="T22" fmla="*/ 87 w 106"/>
                  <a:gd name="T23" fmla="*/ 112 h 120"/>
                  <a:gd name="T24" fmla="*/ 99 w 106"/>
                  <a:gd name="T25" fmla="*/ 100 h 120"/>
                  <a:gd name="T26" fmla="*/ 105 w 106"/>
                  <a:gd name="T27" fmla="*/ 86 h 120"/>
                  <a:gd name="T28" fmla="*/ 106 w 106"/>
                  <a:gd name="T29" fmla="*/ 76 h 120"/>
                  <a:gd name="T30" fmla="*/ 102 w 106"/>
                  <a:gd name="T31" fmla="*/ 76 h 120"/>
                  <a:gd name="T32" fmla="*/ 98 w 106"/>
                  <a:gd name="T33" fmla="*/ 94 h 120"/>
                  <a:gd name="T34" fmla="*/ 76 w 106"/>
                  <a:gd name="T35" fmla="*/ 113 h 120"/>
                  <a:gd name="T36" fmla="*/ 56 w 106"/>
                  <a:gd name="T37" fmla="*/ 115 h 120"/>
                  <a:gd name="T38" fmla="*/ 42 w 106"/>
                  <a:gd name="T39" fmla="*/ 110 h 120"/>
                  <a:gd name="T40" fmla="*/ 27 w 106"/>
                  <a:gd name="T41" fmla="*/ 98 h 120"/>
                  <a:gd name="T42" fmla="*/ 18 w 106"/>
                  <a:gd name="T43" fmla="*/ 76 h 120"/>
                  <a:gd name="T44" fmla="*/ 18 w 106"/>
                  <a:gd name="T45" fmla="*/ 44 h 120"/>
                  <a:gd name="T46" fmla="*/ 28 w 106"/>
                  <a:gd name="T47" fmla="*/ 21 h 120"/>
                  <a:gd name="T48" fmla="*/ 43 w 106"/>
                  <a:gd name="T49" fmla="*/ 10 h 120"/>
                  <a:gd name="T50" fmla="*/ 57 w 106"/>
                  <a:gd name="T51" fmla="*/ 6 h 120"/>
                  <a:gd name="T52" fmla="*/ 75 w 106"/>
                  <a:gd name="T53" fmla="*/ 8 h 120"/>
                  <a:gd name="T54" fmla="*/ 95 w 106"/>
                  <a:gd name="T55" fmla="*/ 28 h 120"/>
                  <a:gd name="T56" fmla="*/ 101 w 106"/>
                  <a:gd name="T57" fmla="*/ 47 h 120"/>
                  <a:gd name="T58" fmla="*/ 105 w 106"/>
                  <a:gd name="T59" fmla="*/ 47 h 120"/>
                  <a:gd name="T60" fmla="*/ 106 w 106"/>
                  <a:gd name="T61" fmla="*/ 45 h 120"/>
                  <a:gd name="T62" fmla="*/ 106 w 106"/>
                  <a:gd name="T63" fmla="*/ 4 h 120"/>
                  <a:gd name="T64" fmla="*/ 104 w 106"/>
                  <a:gd name="T65" fmla="*/ 0 h 120"/>
                  <a:gd name="T66" fmla="*/ 101 w 106"/>
                  <a:gd name="T67" fmla="*/ 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120">
                    <a:moveTo>
                      <a:pt x="93" y="15"/>
                    </a:moveTo>
                    <a:lnTo>
                      <a:pt x="88" y="10"/>
                    </a:lnTo>
                    <a:lnTo>
                      <a:pt x="81" y="5"/>
                    </a:lnTo>
                    <a:lnTo>
                      <a:pt x="72" y="2"/>
                    </a:lnTo>
                    <a:lnTo>
                      <a:pt x="60" y="0"/>
                    </a:lnTo>
                    <a:lnTo>
                      <a:pt x="48" y="1"/>
                    </a:lnTo>
                    <a:lnTo>
                      <a:pt x="37" y="5"/>
                    </a:lnTo>
                    <a:lnTo>
                      <a:pt x="27" y="10"/>
                    </a:lnTo>
                    <a:lnTo>
                      <a:pt x="18" y="18"/>
                    </a:lnTo>
                    <a:lnTo>
                      <a:pt x="10" y="26"/>
                    </a:lnTo>
                    <a:lnTo>
                      <a:pt x="5" y="37"/>
                    </a:lnTo>
                    <a:lnTo>
                      <a:pt x="1" y="48"/>
                    </a:lnTo>
                    <a:lnTo>
                      <a:pt x="0" y="60"/>
                    </a:lnTo>
                    <a:lnTo>
                      <a:pt x="1" y="72"/>
                    </a:lnTo>
                    <a:lnTo>
                      <a:pt x="5" y="84"/>
                    </a:lnTo>
                    <a:lnTo>
                      <a:pt x="10" y="94"/>
                    </a:lnTo>
                    <a:lnTo>
                      <a:pt x="18" y="103"/>
                    </a:lnTo>
                    <a:lnTo>
                      <a:pt x="27" y="110"/>
                    </a:lnTo>
                    <a:lnTo>
                      <a:pt x="37" y="116"/>
                    </a:lnTo>
                    <a:lnTo>
                      <a:pt x="48" y="119"/>
                    </a:lnTo>
                    <a:lnTo>
                      <a:pt x="60" y="120"/>
                    </a:lnTo>
                    <a:lnTo>
                      <a:pt x="70" y="119"/>
                    </a:lnTo>
                    <a:lnTo>
                      <a:pt x="79" y="116"/>
                    </a:lnTo>
                    <a:lnTo>
                      <a:pt x="87" y="112"/>
                    </a:lnTo>
                    <a:lnTo>
                      <a:pt x="94" y="107"/>
                    </a:lnTo>
                    <a:lnTo>
                      <a:pt x="99" y="100"/>
                    </a:lnTo>
                    <a:lnTo>
                      <a:pt x="103" y="93"/>
                    </a:lnTo>
                    <a:lnTo>
                      <a:pt x="105" y="86"/>
                    </a:lnTo>
                    <a:lnTo>
                      <a:pt x="106" y="78"/>
                    </a:lnTo>
                    <a:lnTo>
                      <a:pt x="106" y="76"/>
                    </a:lnTo>
                    <a:lnTo>
                      <a:pt x="104" y="75"/>
                    </a:lnTo>
                    <a:lnTo>
                      <a:pt x="102" y="76"/>
                    </a:lnTo>
                    <a:lnTo>
                      <a:pt x="102" y="78"/>
                    </a:lnTo>
                    <a:lnTo>
                      <a:pt x="98" y="94"/>
                    </a:lnTo>
                    <a:lnTo>
                      <a:pt x="89" y="106"/>
                    </a:lnTo>
                    <a:lnTo>
                      <a:pt x="76" y="113"/>
                    </a:lnTo>
                    <a:lnTo>
                      <a:pt x="63" y="115"/>
                    </a:lnTo>
                    <a:lnTo>
                      <a:pt x="56" y="115"/>
                    </a:lnTo>
                    <a:lnTo>
                      <a:pt x="49" y="113"/>
                    </a:lnTo>
                    <a:lnTo>
                      <a:pt x="42" y="110"/>
                    </a:lnTo>
                    <a:lnTo>
                      <a:pt x="34" y="105"/>
                    </a:lnTo>
                    <a:lnTo>
                      <a:pt x="27" y="98"/>
                    </a:lnTo>
                    <a:lnTo>
                      <a:pt x="22" y="88"/>
                    </a:lnTo>
                    <a:lnTo>
                      <a:pt x="18" y="76"/>
                    </a:lnTo>
                    <a:lnTo>
                      <a:pt x="17" y="60"/>
                    </a:lnTo>
                    <a:lnTo>
                      <a:pt x="18" y="44"/>
                    </a:lnTo>
                    <a:lnTo>
                      <a:pt x="22" y="31"/>
                    </a:lnTo>
                    <a:lnTo>
                      <a:pt x="28" y="21"/>
                    </a:lnTo>
                    <a:lnTo>
                      <a:pt x="35" y="15"/>
                    </a:lnTo>
                    <a:lnTo>
                      <a:pt x="43" y="10"/>
                    </a:lnTo>
                    <a:lnTo>
                      <a:pt x="50" y="7"/>
                    </a:lnTo>
                    <a:lnTo>
                      <a:pt x="57" y="6"/>
                    </a:lnTo>
                    <a:lnTo>
                      <a:pt x="62" y="5"/>
                    </a:lnTo>
                    <a:lnTo>
                      <a:pt x="75" y="8"/>
                    </a:lnTo>
                    <a:lnTo>
                      <a:pt x="87" y="15"/>
                    </a:lnTo>
                    <a:lnTo>
                      <a:pt x="95" y="28"/>
                    </a:lnTo>
                    <a:lnTo>
                      <a:pt x="101" y="44"/>
                    </a:lnTo>
                    <a:lnTo>
                      <a:pt x="101" y="47"/>
                    </a:lnTo>
                    <a:lnTo>
                      <a:pt x="103" y="47"/>
                    </a:lnTo>
                    <a:lnTo>
                      <a:pt x="105" y="47"/>
                    </a:lnTo>
                    <a:lnTo>
                      <a:pt x="105" y="47"/>
                    </a:lnTo>
                    <a:lnTo>
                      <a:pt x="106" y="45"/>
                    </a:lnTo>
                    <a:lnTo>
                      <a:pt x="106" y="43"/>
                    </a:lnTo>
                    <a:lnTo>
                      <a:pt x="106" y="4"/>
                    </a:lnTo>
                    <a:lnTo>
                      <a:pt x="106" y="1"/>
                    </a:lnTo>
                    <a:lnTo>
                      <a:pt x="104" y="0"/>
                    </a:lnTo>
                    <a:lnTo>
                      <a:pt x="103" y="0"/>
                    </a:lnTo>
                    <a:lnTo>
                      <a:pt x="101" y="2"/>
                    </a:lnTo>
                    <a:lnTo>
                      <a:pt x="93"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29" name="Freeform 2126"/>
              <p:cNvSpPr>
                <a:spLocks noChangeAspect="1" noEditPoints="1"/>
              </p:cNvSpPr>
              <p:nvPr/>
            </p:nvSpPr>
            <p:spPr bwMode="auto">
              <a:xfrm>
                <a:off x="3473" y="1675"/>
                <a:ext cx="89" cy="90"/>
              </a:xfrm>
              <a:custGeom>
                <a:avLst/>
                <a:gdLst>
                  <a:gd name="T0" fmla="*/ 88 w 89"/>
                  <a:gd name="T1" fmla="*/ 37 h 90"/>
                  <a:gd name="T2" fmla="*/ 81 w 89"/>
                  <a:gd name="T3" fmla="*/ 20 h 90"/>
                  <a:gd name="T4" fmla="*/ 69 w 89"/>
                  <a:gd name="T5" fmla="*/ 8 h 90"/>
                  <a:gd name="T6" fmla="*/ 53 w 89"/>
                  <a:gd name="T7" fmla="*/ 1 h 90"/>
                  <a:gd name="T8" fmla="*/ 36 w 89"/>
                  <a:gd name="T9" fmla="*/ 1 h 90"/>
                  <a:gd name="T10" fmla="*/ 20 w 89"/>
                  <a:gd name="T11" fmla="*/ 8 h 90"/>
                  <a:gd name="T12" fmla="*/ 8 w 89"/>
                  <a:gd name="T13" fmla="*/ 20 h 90"/>
                  <a:gd name="T14" fmla="*/ 1 w 89"/>
                  <a:gd name="T15" fmla="*/ 37 h 90"/>
                  <a:gd name="T16" fmla="*/ 1 w 89"/>
                  <a:gd name="T17" fmla="*/ 55 h 90"/>
                  <a:gd name="T18" fmla="*/ 8 w 89"/>
                  <a:gd name="T19" fmla="*/ 71 h 90"/>
                  <a:gd name="T20" fmla="*/ 20 w 89"/>
                  <a:gd name="T21" fmla="*/ 83 h 90"/>
                  <a:gd name="T22" fmla="*/ 36 w 89"/>
                  <a:gd name="T23" fmla="*/ 89 h 90"/>
                  <a:gd name="T24" fmla="*/ 53 w 89"/>
                  <a:gd name="T25" fmla="*/ 89 h 90"/>
                  <a:gd name="T26" fmla="*/ 69 w 89"/>
                  <a:gd name="T27" fmla="*/ 83 h 90"/>
                  <a:gd name="T28" fmla="*/ 81 w 89"/>
                  <a:gd name="T29" fmla="*/ 71 h 90"/>
                  <a:gd name="T30" fmla="*/ 88 w 89"/>
                  <a:gd name="T31" fmla="*/ 55 h 90"/>
                  <a:gd name="T32" fmla="*/ 45 w 89"/>
                  <a:gd name="T33" fmla="*/ 86 h 90"/>
                  <a:gd name="T34" fmla="*/ 35 w 89"/>
                  <a:gd name="T35" fmla="*/ 84 h 90"/>
                  <a:gd name="T36" fmla="*/ 25 w 89"/>
                  <a:gd name="T37" fmla="*/ 77 h 90"/>
                  <a:gd name="T38" fmla="*/ 18 w 89"/>
                  <a:gd name="T39" fmla="*/ 64 h 90"/>
                  <a:gd name="T40" fmla="*/ 15 w 89"/>
                  <a:gd name="T41" fmla="*/ 44 h 90"/>
                  <a:gd name="T42" fmla="*/ 18 w 89"/>
                  <a:gd name="T43" fmla="*/ 25 h 90"/>
                  <a:gd name="T44" fmla="*/ 25 w 89"/>
                  <a:gd name="T45" fmla="*/ 12 h 90"/>
                  <a:gd name="T46" fmla="*/ 35 w 89"/>
                  <a:gd name="T47" fmla="*/ 6 h 90"/>
                  <a:gd name="T48" fmla="*/ 45 w 89"/>
                  <a:gd name="T49" fmla="*/ 5 h 90"/>
                  <a:gd name="T50" fmla="*/ 54 w 89"/>
                  <a:gd name="T51" fmla="*/ 6 h 90"/>
                  <a:gd name="T52" fmla="*/ 64 w 89"/>
                  <a:gd name="T53" fmla="*/ 13 h 90"/>
                  <a:gd name="T54" fmla="*/ 71 w 89"/>
                  <a:gd name="T55" fmla="*/ 25 h 90"/>
                  <a:gd name="T56" fmla="*/ 74 w 89"/>
                  <a:gd name="T57" fmla="*/ 44 h 90"/>
                  <a:gd name="T58" fmla="*/ 71 w 89"/>
                  <a:gd name="T59" fmla="*/ 64 h 90"/>
                  <a:gd name="T60" fmla="*/ 64 w 89"/>
                  <a:gd name="T61" fmla="*/ 77 h 90"/>
                  <a:gd name="T62" fmla="*/ 54 w 89"/>
                  <a:gd name="T63" fmla="*/ 84 h 90"/>
                  <a:gd name="T64" fmla="*/ 45 w 89"/>
                  <a:gd name="T65"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90">
                    <a:moveTo>
                      <a:pt x="89" y="46"/>
                    </a:moveTo>
                    <a:lnTo>
                      <a:pt x="88" y="37"/>
                    </a:lnTo>
                    <a:lnTo>
                      <a:pt x="85" y="28"/>
                    </a:lnTo>
                    <a:lnTo>
                      <a:pt x="81" y="20"/>
                    </a:lnTo>
                    <a:lnTo>
                      <a:pt x="76" y="14"/>
                    </a:lnTo>
                    <a:lnTo>
                      <a:pt x="69" y="8"/>
                    </a:lnTo>
                    <a:lnTo>
                      <a:pt x="62" y="4"/>
                    </a:lnTo>
                    <a:lnTo>
                      <a:pt x="53" y="1"/>
                    </a:lnTo>
                    <a:lnTo>
                      <a:pt x="45" y="0"/>
                    </a:lnTo>
                    <a:lnTo>
                      <a:pt x="36" y="1"/>
                    </a:lnTo>
                    <a:lnTo>
                      <a:pt x="27" y="4"/>
                    </a:lnTo>
                    <a:lnTo>
                      <a:pt x="20" y="8"/>
                    </a:lnTo>
                    <a:lnTo>
                      <a:pt x="13" y="14"/>
                    </a:lnTo>
                    <a:lnTo>
                      <a:pt x="8" y="20"/>
                    </a:lnTo>
                    <a:lnTo>
                      <a:pt x="4" y="28"/>
                    </a:lnTo>
                    <a:lnTo>
                      <a:pt x="1" y="37"/>
                    </a:lnTo>
                    <a:lnTo>
                      <a:pt x="0" y="46"/>
                    </a:lnTo>
                    <a:lnTo>
                      <a:pt x="1" y="55"/>
                    </a:lnTo>
                    <a:lnTo>
                      <a:pt x="4" y="63"/>
                    </a:lnTo>
                    <a:lnTo>
                      <a:pt x="8" y="71"/>
                    </a:lnTo>
                    <a:lnTo>
                      <a:pt x="13" y="77"/>
                    </a:lnTo>
                    <a:lnTo>
                      <a:pt x="20" y="83"/>
                    </a:lnTo>
                    <a:lnTo>
                      <a:pt x="28" y="87"/>
                    </a:lnTo>
                    <a:lnTo>
                      <a:pt x="36" y="89"/>
                    </a:lnTo>
                    <a:lnTo>
                      <a:pt x="45" y="90"/>
                    </a:lnTo>
                    <a:lnTo>
                      <a:pt x="53" y="89"/>
                    </a:lnTo>
                    <a:lnTo>
                      <a:pt x="62" y="87"/>
                    </a:lnTo>
                    <a:lnTo>
                      <a:pt x="69" y="83"/>
                    </a:lnTo>
                    <a:lnTo>
                      <a:pt x="76" y="77"/>
                    </a:lnTo>
                    <a:lnTo>
                      <a:pt x="81" y="71"/>
                    </a:lnTo>
                    <a:lnTo>
                      <a:pt x="85" y="63"/>
                    </a:lnTo>
                    <a:lnTo>
                      <a:pt x="88" y="55"/>
                    </a:lnTo>
                    <a:lnTo>
                      <a:pt x="89" y="46"/>
                    </a:lnTo>
                    <a:close/>
                    <a:moveTo>
                      <a:pt x="45" y="86"/>
                    </a:moveTo>
                    <a:lnTo>
                      <a:pt x="40" y="85"/>
                    </a:lnTo>
                    <a:lnTo>
                      <a:pt x="35" y="84"/>
                    </a:lnTo>
                    <a:lnTo>
                      <a:pt x="30" y="81"/>
                    </a:lnTo>
                    <a:lnTo>
                      <a:pt x="25" y="77"/>
                    </a:lnTo>
                    <a:lnTo>
                      <a:pt x="21" y="71"/>
                    </a:lnTo>
                    <a:lnTo>
                      <a:pt x="18" y="64"/>
                    </a:lnTo>
                    <a:lnTo>
                      <a:pt x="16" y="55"/>
                    </a:lnTo>
                    <a:lnTo>
                      <a:pt x="15" y="44"/>
                    </a:lnTo>
                    <a:lnTo>
                      <a:pt x="16" y="33"/>
                    </a:lnTo>
                    <a:lnTo>
                      <a:pt x="18" y="25"/>
                    </a:lnTo>
                    <a:lnTo>
                      <a:pt x="21" y="18"/>
                    </a:lnTo>
                    <a:lnTo>
                      <a:pt x="25" y="12"/>
                    </a:lnTo>
                    <a:lnTo>
                      <a:pt x="30" y="9"/>
                    </a:lnTo>
                    <a:lnTo>
                      <a:pt x="35" y="6"/>
                    </a:lnTo>
                    <a:lnTo>
                      <a:pt x="40" y="5"/>
                    </a:lnTo>
                    <a:lnTo>
                      <a:pt x="45" y="5"/>
                    </a:lnTo>
                    <a:lnTo>
                      <a:pt x="49" y="5"/>
                    </a:lnTo>
                    <a:lnTo>
                      <a:pt x="54" y="6"/>
                    </a:lnTo>
                    <a:lnTo>
                      <a:pt x="59" y="9"/>
                    </a:lnTo>
                    <a:lnTo>
                      <a:pt x="64" y="13"/>
                    </a:lnTo>
                    <a:lnTo>
                      <a:pt x="68" y="18"/>
                    </a:lnTo>
                    <a:lnTo>
                      <a:pt x="71" y="25"/>
                    </a:lnTo>
                    <a:lnTo>
                      <a:pt x="74" y="33"/>
                    </a:lnTo>
                    <a:lnTo>
                      <a:pt x="74" y="44"/>
                    </a:lnTo>
                    <a:lnTo>
                      <a:pt x="74" y="55"/>
                    </a:lnTo>
                    <a:lnTo>
                      <a:pt x="71" y="64"/>
                    </a:lnTo>
                    <a:lnTo>
                      <a:pt x="68" y="71"/>
                    </a:lnTo>
                    <a:lnTo>
                      <a:pt x="64" y="77"/>
                    </a:lnTo>
                    <a:lnTo>
                      <a:pt x="59" y="81"/>
                    </a:lnTo>
                    <a:lnTo>
                      <a:pt x="54" y="84"/>
                    </a:lnTo>
                    <a:lnTo>
                      <a:pt x="49" y="85"/>
                    </a:lnTo>
                    <a:lnTo>
                      <a:pt x="45" y="8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30" name="Freeform 2127"/>
              <p:cNvSpPr>
                <a:spLocks noChangeAspect="1"/>
              </p:cNvSpPr>
              <p:nvPr/>
            </p:nvSpPr>
            <p:spPr bwMode="auto">
              <a:xfrm>
                <a:off x="3577" y="1678"/>
                <a:ext cx="87" cy="85"/>
              </a:xfrm>
              <a:custGeom>
                <a:avLst/>
                <a:gdLst>
                  <a:gd name="T0" fmla="*/ 24 w 87"/>
                  <a:gd name="T1" fmla="*/ 1 h 85"/>
                  <a:gd name="T2" fmla="*/ 22 w 87"/>
                  <a:gd name="T3" fmla="*/ 0 h 85"/>
                  <a:gd name="T4" fmla="*/ 0 w 87"/>
                  <a:gd name="T5" fmla="*/ 0 h 85"/>
                  <a:gd name="T6" fmla="*/ 6 w 87"/>
                  <a:gd name="T7" fmla="*/ 4 h 85"/>
                  <a:gd name="T8" fmla="*/ 12 w 87"/>
                  <a:gd name="T9" fmla="*/ 68 h 85"/>
                  <a:gd name="T10" fmla="*/ 12 w 87"/>
                  <a:gd name="T11" fmla="*/ 72 h 85"/>
                  <a:gd name="T12" fmla="*/ 11 w 87"/>
                  <a:gd name="T13" fmla="*/ 76 h 85"/>
                  <a:gd name="T14" fmla="*/ 7 w 87"/>
                  <a:gd name="T15" fmla="*/ 79 h 85"/>
                  <a:gd name="T16" fmla="*/ 0 w 87"/>
                  <a:gd name="T17" fmla="*/ 81 h 85"/>
                  <a:gd name="T18" fmla="*/ 4 w 87"/>
                  <a:gd name="T19" fmla="*/ 84 h 85"/>
                  <a:gd name="T20" fmla="*/ 11 w 87"/>
                  <a:gd name="T21" fmla="*/ 84 h 85"/>
                  <a:gd name="T22" fmla="*/ 17 w 87"/>
                  <a:gd name="T23" fmla="*/ 84 h 85"/>
                  <a:gd name="T24" fmla="*/ 25 w 87"/>
                  <a:gd name="T25" fmla="*/ 84 h 85"/>
                  <a:gd name="T26" fmla="*/ 29 w 87"/>
                  <a:gd name="T27" fmla="*/ 81 h 85"/>
                  <a:gd name="T28" fmla="*/ 22 w 87"/>
                  <a:gd name="T29" fmla="*/ 79 h 85"/>
                  <a:gd name="T30" fmla="*/ 18 w 87"/>
                  <a:gd name="T31" fmla="*/ 76 h 85"/>
                  <a:gd name="T32" fmla="*/ 17 w 87"/>
                  <a:gd name="T33" fmla="*/ 72 h 85"/>
                  <a:gd name="T34" fmla="*/ 17 w 87"/>
                  <a:gd name="T35" fmla="*/ 68 h 85"/>
                  <a:gd name="T36" fmla="*/ 18 w 87"/>
                  <a:gd name="T37" fmla="*/ 11 h 85"/>
                  <a:gd name="T38" fmla="*/ 72 w 87"/>
                  <a:gd name="T39" fmla="*/ 84 h 85"/>
                  <a:gd name="T40" fmla="*/ 74 w 87"/>
                  <a:gd name="T41" fmla="*/ 84 h 85"/>
                  <a:gd name="T42" fmla="*/ 75 w 87"/>
                  <a:gd name="T43" fmla="*/ 82 h 85"/>
                  <a:gd name="T44" fmla="*/ 75 w 87"/>
                  <a:gd name="T45" fmla="*/ 16 h 85"/>
                  <a:gd name="T46" fmla="*/ 76 w 87"/>
                  <a:gd name="T47" fmla="*/ 13 h 85"/>
                  <a:gd name="T48" fmla="*/ 77 w 87"/>
                  <a:gd name="T49" fmla="*/ 9 h 85"/>
                  <a:gd name="T50" fmla="*/ 80 w 87"/>
                  <a:gd name="T51" fmla="*/ 5 h 85"/>
                  <a:gd name="T52" fmla="*/ 87 w 87"/>
                  <a:gd name="T53" fmla="*/ 4 h 85"/>
                  <a:gd name="T54" fmla="*/ 84 w 87"/>
                  <a:gd name="T55" fmla="*/ 0 h 85"/>
                  <a:gd name="T56" fmla="*/ 76 w 87"/>
                  <a:gd name="T57" fmla="*/ 0 h 85"/>
                  <a:gd name="T58" fmla="*/ 70 w 87"/>
                  <a:gd name="T59" fmla="*/ 0 h 85"/>
                  <a:gd name="T60" fmla="*/ 63 w 87"/>
                  <a:gd name="T61" fmla="*/ 0 h 85"/>
                  <a:gd name="T62" fmla="*/ 59 w 87"/>
                  <a:gd name="T63" fmla="*/ 4 h 85"/>
                  <a:gd name="T64" fmla="*/ 66 w 87"/>
                  <a:gd name="T65" fmla="*/ 5 h 85"/>
                  <a:gd name="T66" fmla="*/ 69 w 87"/>
                  <a:gd name="T67" fmla="*/ 9 h 85"/>
                  <a:gd name="T68" fmla="*/ 71 w 87"/>
                  <a:gd name="T69" fmla="*/ 13 h 85"/>
                  <a:gd name="T70" fmla="*/ 71 w 87"/>
                  <a:gd name="T71" fmla="*/ 16 h 85"/>
                  <a:gd name="T72" fmla="*/ 25 w 87"/>
                  <a:gd name="T7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5" y="2"/>
                    </a:moveTo>
                    <a:lnTo>
                      <a:pt x="24" y="1"/>
                    </a:lnTo>
                    <a:lnTo>
                      <a:pt x="23" y="0"/>
                    </a:lnTo>
                    <a:lnTo>
                      <a:pt x="22" y="0"/>
                    </a:lnTo>
                    <a:lnTo>
                      <a:pt x="20" y="0"/>
                    </a:lnTo>
                    <a:lnTo>
                      <a:pt x="0" y="0"/>
                    </a:lnTo>
                    <a:lnTo>
                      <a:pt x="0" y="4"/>
                    </a:lnTo>
                    <a:lnTo>
                      <a:pt x="6" y="4"/>
                    </a:lnTo>
                    <a:lnTo>
                      <a:pt x="12" y="5"/>
                    </a:lnTo>
                    <a:lnTo>
                      <a:pt x="12" y="68"/>
                    </a:lnTo>
                    <a:lnTo>
                      <a:pt x="12" y="70"/>
                    </a:lnTo>
                    <a:lnTo>
                      <a:pt x="12" y="72"/>
                    </a:lnTo>
                    <a:lnTo>
                      <a:pt x="12" y="74"/>
                    </a:lnTo>
                    <a:lnTo>
                      <a:pt x="11" y="76"/>
                    </a:lnTo>
                    <a:lnTo>
                      <a:pt x="9" y="78"/>
                    </a:lnTo>
                    <a:lnTo>
                      <a:pt x="7" y="79"/>
                    </a:lnTo>
                    <a:lnTo>
                      <a:pt x="4" y="80"/>
                    </a:lnTo>
                    <a:lnTo>
                      <a:pt x="0" y="81"/>
                    </a:lnTo>
                    <a:lnTo>
                      <a:pt x="0" y="85"/>
                    </a:lnTo>
                    <a:lnTo>
                      <a:pt x="4" y="84"/>
                    </a:lnTo>
                    <a:lnTo>
                      <a:pt x="7" y="84"/>
                    </a:lnTo>
                    <a:lnTo>
                      <a:pt x="11" y="84"/>
                    </a:lnTo>
                    <a:lnTo>
                      <a:pt x="14" y="84"/>
                    </a:lnTo>
                    <a:lnTo>
                      <a:pt x="17" y="84"/>
                    </a:lnTo>
                    <a:lnTo>
                      <a:pt x="21" y="84"/>
                    </a:lnTo>
                    <a:lnTo>
                      <a:pt x="25" y="84"/>
                    </a:lnTo>
                    <a:lnTo>
                      <a:pt x="29" y="85"/>
                    </a:lnTo>
                    <a:lnTo>
                      <a:pt x="29" y="81"/>
                    </a:lnTo>
                    <a:lnTo>
                      <a:pt x="25" y="80"/>
                    </a:lnTo>
                    <a:lnTo>
                      <a:pt x="22" y="79"/>
                    </a:lnTo>
                    <a:lnTo>
                      <a:pt x="20" y="78"/>
                    </a:lnTo>
                    <a:lnTo>
                      <a:pt x="18" y="76"/>
                    </a:lnTo>
                    <a:lnTo>
                      <a:pt x="17" y="74"/>
                    </a:lnTo>
                    <a:lnTo>
                      <a:pt x="17" y="72"/>
                    </a:lnTo>
                    <a:lnTo>
                      <a:pt x="17" y="70"/>
                    </a:lnTo>
                    <a:lnTo>
                      <a:pt x="17" y="68"/>
                    </a:lnTo>
                    <a:lnTo>
                      <a:pt x="17" y="9"/>
                    </a:lnTo>
                    <a:lnTo>
                      <a:pt x="18" y="11"/>
                    </a:lnTo>
                    <a:lnTo>
                      <a:pt x="70" y="83"/>
                    </a:lnTo>
                    <a:lnTo>
                      <a:pt x="72" y="84"/>
                    </a:lnTo>
                    <a:lnTo>
                      <a:pt x="73" y="85"/>
                    </a:lnTo>
                    <a:lnTo>
                      <a:pt x="74" y="84"/>
                    </a:lnTo>
                    <a:lnTo>
                      <a:pt x="75" y="84"/>
                    </a:lnTo>
                    <a:lnTo>
                      <a:pt x="75" y="82"/>
                    </a:lnTo>
                    <a:lnTo>
                      <a:pt x="75" y="80"/>
                    </a:lnTo>
                    <a:lnTo>
                      <a:pt x="75" y="16"/>
                    </a:lnTo>
                    <a:lnTo>
                      <a:pt x="76" y="15"/>
                    </a:lnTo>
                    <a:lnTo>
                      <a:pt x="76" y="13"/>
                    </a:lnTo>
                    <a:lnTo>
                      <a:pt x="76" y="11"/>
                    </a:lnTo>
                    <a:lnTo>
                      <a:pt x="77" y="9"/>
                    </a:lnTo>
                    <a:lnTo>
                      <a:pt x="78" y="7"/>
                    </a:lnTo>
                    <a:lnTo>
                      <a:pt x="80" y="5"/>
                    </a:lnTo>
                    <a:lnTo>
                      <a:pt x="83" y="4"/>
                    </a:lnTo>
                    <a:lnTo>
                      <a:pt x="87" y="4"/>
                    </a:lnTo>
                    <a:lnTo>
                      <a:pt x="87" y="0"/>
                    </a:lnTo>
                    <a:lnTo>
                      <a:pt x="84" y="0"/>
                    </a:lnTo>
                    <a:lnTo>
                      <a:pt x="80" y="0"/>
                    </a:lnTo>
                    <a:lnTo>
                      <a:pt x="76" y="0"/>
                    </a:lnTo>
                    <a:lnTo>
                      <a:pt x="73" y="0"/>
                    </a:lnTo>
                    <a:lnTo>
                      <a:pt x="70" y="0"/>
                    </a:lnTo>
                    <a:lnTo>
                      <a:pt x="67" y="0"/>
                    </a:lnTo>
                    <a:lnTo>
                      <a:pt x="63" y="0"/>
                    </a:lnTo>
                    <a:lnTo>
                      <a:pt x="59" y="0"/>
                    </a:lnTo>
                    <a:lnTo>
                      <a:pt x="59" y="4"/>
                    </a:lnTo>
                    <a:lnTo>
                      <a:pt x="63" y="4"/>
                    </a:lnTo>
                    <a:lnTo>
                      <a:pt x="66" y="5"/>
                    </a:lnTo>
                    <a:lnTo>
                      <a:pt x="68" y="7"/>
                    </a:lnTo>
                    <a:lnTo>
                      <a:pt x="69" y="9"/>
                    </a:lnTo>
                    <a:lnTo>
                      <a:pt x="70" y="11"/>
                    </a:lnTo>
                    <a:lnTo>
                      <a:pt x="71" y="13"/>
                    </a:lnTo>
                    <a:lnTo>
                      <a:pt x="71" y="15"/>
                    </a:lnTo>
                    <a:lnTo>
                      <a:pt x="71" y="16"/>
                    </a:lnTo>
                    <a:lnTo>
                      <a:pt x="71" y="66"/>
                    </a:lnTo>
                    <a:lnTo>
                      <a:pt x="25"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31" name="Freeform 2128"/>
              <p:cNvSpPr>
                <a:spLocks noChangeAspect="1"/>
              </p:cNvSpPr>
              <p:nvPr/>
            </p:nvSpPr>
            <p:spPr bwMode="auto">
              <a:xfrm>
                <a:off x="3679" y="1678"/>
                <a:ext cx="87" cy="85"/>
              </a:xfrm>
              <a:custGeom>
                <a:avLst/>
                <a:gdLst>
                  <a:gd name="T0" fmla="*/ 23 w 87"/>
                  <a:gd name="T1" fmla="*/ 1 h 85"/>
                  <a:gd name="T2" fmla="*/ 21 w 87"/>
                  <a:gd name="T3" fmla="*/ 0 h 85"/>
                  <a:gd name="T4" fmla="*/ 0 w 87"/>
                  <a:gd name="T5" fmla="*/ 0 h 85"/>
                  <a:gd name="T6" fmla="*/ 6 w 87"/>
                  <a:gd name="T7" fmla="*/ 4 h 85"/>
                  <a:gd name="T8" fmla="*/ 12 w 87"/>
                  <a:gd name="T9" fmla="*/ 68 h 85"/>
                  <a:gd name="T10" fmla="*/ 11 w 87"/>
                  <a:gd name="T11" fmla="*/ 72 h 85"/>
                  <a:gd name="T12" fmla="*/ 10 w 87"/>
                  <a:gd name="T13" fmla="*/ 76 h 85"/>
                  <a:gd name="T14" fmla="*/ 6 w 87"/>
                  <a:gd name="T15" fmla="*/ 79 h 85"/>
                  <a:gd name="T16" fmla="*/ 0 w 87"/>
                  <a:gd name="T17" fmla="*/ 81 h 85"/>
                  <a:gd name="T18" fmla="*/ 3 w 87"/>
                  <a:gd name="T19" fmla="*/ 84 h 85"/>
                  <a:gd name="T20" fmla="*/ 11 w 87"/>
                  <a:gd name="T21" fmla="*/ 84 h 85"/>
                  <a:gd name="T22" fmla="*/ 16 w 87"/>
                  <a:gd name="T23" fmla="*/ 84 h 85"/>
                  <a:gd name="T24" fmla="*/ 24 w 87"/>
                  <a:gd name="T25" fmla="*/ 84 h 85"/>
                  <a:gd name="T26" fmla="*/ 28 w 87"/>
                  <a:gd name="T27" fmla="*/ 81 h 85"/>
                  <a:gd name="T28" fmla="*/ 21 w 87"/>
                  <a:gd name="T29" fmla="*/ 79 h 85"/>
                  <a:gd name="T30" fmla="*/ 18 w 87"/>
                  <a:gd name="T31" fmla="*/ 76 h 85"/>
                  <a:gd name="T32" fmla="*/ 16 w 87"/>
                  <a:gd name="T33" fmla="*/ 72 h 85"/>
                  <a:gd name="T34" fmla="*/ 16 w 87"/>
                  <a:gd name="T35" fmla="*/ 68 h 85"/>
                  <a:gd name="T36" fmla="*/ 18 w 87"/>
                  <a:gd name="T37" fmla="*/ 11 h 85"/>
                  <a:gd name="T38" fmla="*/ 71 w 87"/>
                  <a:gd name="T39" fmla="*/ 84 h 85"/>
                  <a:gd name="T40" fmla="*/ 74 w 87"/>
                  <a:gd name="T41" fmla="*/ 84 h 85"/>
                  <a:gd name="T42" fmla="*/ 75 w 87"/>
                  <a:gd name="T43" fmla="*/ 82 h 85"/>
                  <a:gd name="T44" fmla="*/ 75 w 87"/>
                  <a:gd name="T45" fmla="*/ 16 h 85"/>
                  <a:gd name="T46" fmla="*/ 75 w 87"/>
                  <a:gd name="T47" fmla="*/ 13 h 85"/>
                  <a:gd name="T48" fmla="*/ 76 w 87"/>
                  <a:gd name="T49" fmla="*/ 9 h 85"/>
                  <a:gd name="T50" fmla="*/ 80 w 87"/>
                  <a:gd name="T51" fmla="*/ 5 h 85"/>
                  <a:gd name="T52" fmla="*/ 87 w 87"/>
                  <a:gd name="T53" fmla="*/ 4 h 85"/>
                  <a:gd name="T54" fmla="*/ 83 w 87"/>
                  <a:gd name="T55" fmla="*/ 0 h 85"/>
                  <a:gd name="T56" fmla="*/ 76 w 87"/>
                  <a:gd name="T57" fmla="*/ 0 h 85"/>
                  <a:gd name="T58" fmla="*/ 70 w 87"/>
                  <a:gd name="T59" fmla="*/ 0 h 85"/>
                  <a:gd name="T60" fmla="*/ 62 w 87"/>
                  <a:gd name="T61" fmla="*/ 0 h 85"/>
                  <a:gd name="T62" fmla="*/ 58 w 87"/>
                  <a:gd name="T63" fmla="*/ 4 h 85"/>
                  <a:gd name="T64" fmla="*/ 65 w 87"/>
                  <a:gd name="T65" fmla="*/ 5 h 85"/>
                  <a:gd name="T66" fmla="*/ 69 w 87"/>
                  <a:gd name="T67" fmla="*/ 9 h 85"/>
                  <a:gd name="T68" fmla="*/ 70 w 87"/>
                  <a:gd name="T69" fmla="*/ 13 h 85"/>
                  <a:gd name="T70" fmla="*/ 70 w 87"/>
                  <a:gd name="T71" fmla="*/ 16 h 85"/>
                  <a:gd name="T72" fmla="*/ 24 w 87"/>
                  <a:gd name="T7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4" y="2"/>
                    </a:moveTo>
                    <a:lnTo>
                      <a:pt x="23" y="1"/>
                    </a:lnTo>
                    <a:lnTo>
                      <a:pt x="23" y="0"/>
                    </a:lnTo>
                    <a:lnTo>
                      <a:pt x="21" y="0"/>
                    </a:lnTo>
                    <a:lnTo>
                      <a:pt x="19" y="0"/>
                    </a:lnTo>
                    <a:lnTo>
                      <a:pt x="0" y="0"/>
                    </a:lnTo>
                    <a:lnTo>
                      <a:pt x="0" y="4"/>
                    </a:lnTo>
                    <a:lnTo>
                      <a:pt x="6" y="4"/>
                    </a:lnTo>
                    <a:lnTo>
                      <a:pt x="12" y="5"/>
                    </a:lnTo>
                    <a:lnTo>
                      <a:pt x="12" y="68"/>
                    </a:lnTo>
                    <a:lnTo>
                      <a:pt x="12" y="70"/>
                    </a:lnTo>
                    <a:lnTo>
                      <a:pt x="11" y="72"/>
                    </a:lnTo>
                    <a:lnTo>
                      <a:pt x="11" y="74"/>
                    </a:lnTo>
                    <a:lnTo>
                      <a:pt x="10" y="76"/>
                    </a:lnTo>
                    <a:lnTo>
                      <a:pt x="9" y="78"/>
                    </a:lnTo>
                    <a:lnTo>
                      <a:pt x="6" y="79"/>
                    </a:lnTo>
                    <a:lnTo>
                      <a:pt x="4" y="80"/>
                    </a:lnTo>
                    <a:lnTo>
                      <a:pt x="0" y="81"/>
                    </a:lnTo>
                    <a:lnTo>
                      <a:pt x="0" y="85"/>
                    </a:lnTo>
                    <a:lnTo>
                      <a:pt x="3" y="84"/>
                    </a:lnTo>
                    <a:lnTo>
                      <a:pt x="7" y="84"/>
                    </a:lnTo>
                    <a:lnTo>
                      <a:pt x="11" y="84"/>
                    </a:lnTo>
                    <a:lnTo>
                      <a:pt x="14" y="84"/>
                    </a:lnTo>
                    <a:lnTo>
                      <a:pt x="16" y="84"/>
                    </a:lnTo>
                    <a:lnTo>
                      <a:pt x="20" y="84"/>
                    </a:lnTo>
                    <a:lnTo>
                      <a:pt x="24" y="84"/>
                    </a:lnTo>
                    <a:lnTo>
                      <a:pt x="28" y="85"/>
                    </a:lnTo>
                    <a:lnTo>
                      <a:pt x="28" y="81"/>
                    </a:lnTo>
                    <a:lnTo>
                      <a:pt x="24" y="80"/>
                    </a:lnTo>
                    <a:lnTo>
                      <a:pt x="21" y="79"/>
                    </a:lnTo>
                    <a:lnTo>
                      <a:pt x="19" y="78"/>
                    </a:lnTo>
                    <a:lnTo>
                      <a:pt x="18" y="76"/>
                    </a:lnTo>
                    <a:lnTo>
                      <a:pt x="17" y="74"/>
                    </a:lnTo>
                    <a:lnTo>
                      <a:pt x="16" y="72"/>
                    </a:lnTo>
                    <a:lnTo>
                      <a:pt x="16" y="70"/>
                    </a:lnTo>
                    <a:lnTo>
                      <a:pt x="16" y="68"/>
                    </a:lnTo>
                    <a:lnTo>
                      <a:pt x="16" y="9"/>
                    </a:lnTo>
                    <a:lnTo>
                      <a:pt x="18" y="11"/>
                    </a:lnTo>
                    <a:lnTo>
                      <a:pt x="70" y="83"/>
                    </a:lnTo>
                    <a:lnTo>
                      <a:pt x="71" y="84"/>
                    </a:lnTo>
                    <a:lnTo>
                      <a:pt x="72" y="85"/>
                    </a:lnTo>
                    <a:lnTo>
                      <a:pt x="74" y="84"/>
                    </a:lnTo>
                    <a:lnTo>
                      <a:pt x="74" y="84"/>
                    </a:lnTo>
                    <a:lnTo>
                      <a:pt x="75" y="82"/>
                    </a:lnTo>
                    <a:lnTo>
                      <a:pt x="75" y="80"/>
                    </a:lnTo>
                    <a:lnTo>
                      <a:pt x="75" y="16"/>
                    </a:lnTo>
                    <a:lnTo>
                      <a:pt x="75" y="15"/>
                    </a:lnTo>
                    <a:lnTo>
                      <a:pt x="75" y="13"/>
                    </a:lnTo>
                    <a:lnTo>
                      <a:pt x="75" y="11"/>
                    </a:lnTo>
                    <a:lnTo>
                      <a:pt x="76" y="9"/>
                    </a:lnTo>
                    <a:lnTo>
                      <a:pt x="78" y="7"/>
                    </a:lnTo>
                    <a:lnTo>
                      <a:pt x="80" y="5"/>
                    </a:lnTo>
                    <a:lnTo>
                      <a:pt x="83" y="4"/>
                    </a:lnTo>
                    <a:lnTo>
                      <a:pt x="87" y="4"/>
                    </a:lnTo>
                    <a:lnTo>
                      <a:pt x="87" y="0"/>
                    </a:lnTo>
                    <a:lnTo>
                      <a:pt x="83" y="0"/>
                    </a:lnTo>
                    <a:lnTo>
                      <a:pt x="80" y="0"/>
                    </a:lnTo>
                    <a:lnTo>
                      <a:pt x="76" y="0"/>
                    </a:lnTo>
                    <a:lnTo>
                      <a:pt x="72" y="0"/>
                    </a:lnTo>
                    <a:lnTo>
                      <a:pt x="70" y="0"/>
                    </a:lnTo>
                    <a:lnTo>
                      <a:pt x="66" y="0"/>
                    </a:lnTo>
                    <a:lnTo>
                      <a:pt x="62" y="0"/>
                    </a:lnTo>
                    <a:lnTo>
                      <a:pt x="58" y="0"/>
                    </a:lnTo>
                    <a:lnTo>
                      <a:pt x="58" y="4"/>
                    </a:lnTo>
                    <a:lnTo>
                      <a:pt x="62" y="4"/>
                    </a:lnTo>
                    <a:lnTo>
                      <a:pt x="65" y="5"/>
                    </a:lnTo>
                    <a:lnTo>
                      <a:pt x="67" y="7"/>
                    </a:lnTo>
                    <a:lnTo>
                      <a:pt x="69" y="9"/>
                    </a:lnTo>
                    <a:lnTo>
                      <a:pt x="70" y="11"/>
                    </a:lnTo>
                    <a:lnTo>
                      <a:pt x="70" y="13"/>
                    </a:lnTo>
                    <a:lnTo>
                      <a:pt x="70" y="15"/>
                    </a:lnTo>
                    <a:lnTo>
                      <a:pt x="70" y="16"/>
                    </a:lnTo>
                    <a:lnTo>
                      <a:pt x="70" y="66"/>
                    </a:lnTo>
                    <a:lnTo>
                      <a:pt x="24"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32" name="Freeform 2129"/>
              <p:cNvSpPr>
                <a:spLocks noChangeAspect="1"/>
              </p:cNvSpPr>
              <p:nvPr/>
            </p:nvSpPr>
            <p:spPr bwMode="auto">
              <a:xfrm>
                <a:off x="3780" y="1678"/>
                <a:ext cx="80" cy="85"/>
              </a:xfrm>
              <a:custGeom>
                <a:avLst/>
                <a:gdLst>
                  <a:gd name="T0" fmla="*/ 73 w 80"/>
                  <a:gd name="T1" fmla="*/ 0 h 85"/>
                  <a:gd name="T2" fmla="*/ 0 w 80"/>
                  <a:gd name="T3" fmla="*/ 0 h 85"/>
                  <a:gd name="T4" fmla="*/ 0 w 80"/>
                  <a:gd name="T5" fmla="*/ 4 h 85"/>
                  <a:gd name="T6" fmla="*/ 7 w 80"/>
                  <a:gd name="T7" fmla="*/ 5 h 85"/>
                  <a:gd name="T8" fmla="*/ 10 w 80"/>
                  <a:gd name="T9" fmla="*/ 6 h 85"/>
                  <a:gd name="T10" fmla="*/ 12 w 80"/>
                  <a:gd name="T11" fmla="*/ 8 h 85"/>
                  <a:gd name="T12" fmla="*/ 12 w 80"/>
                  <a:gd name="T13" fmla="*/ 12 h 85"/>
                  <a:gd name="T14" fmla="*/ 12 w 80"/>
                  <a:gd name="T15" fmla="*/ 73 h 85"/>
                  <a:gd name="T16" fmla="*/ 12 w 80"/>
                  <a:gd name="T17" fmla="*/ 77 h 85"/>
                  <a:gd name="T18" fmla="*/ 10 w 80"/>
                  <a:gd name="T19" fmla="*/ 79 h 85"/>
                  <a:gd name="T20" fmla="*/ 7 w 80"/>
                  <a:gd name="T21" fmla="*/ 80 h 85"/>
                  <a:gd name="T22" fmla="*/ 0 w 80"/>
                  <a:gd name="T23" fmla="*/ 81 h 85"/>
                  <a:gd name="T24" fmla="*/ 0 w 80"/>
                  <a:gd name="T25" fmla="*/ 85 h 85"/>
                  <a:gd name="T26" fmla="*/ 75 w 80"/>
                  <a:gd name="T27" fmla="*/ 85 h 85"/>
                  <a:gd name="T28" fmla="*/ 80 w 80"/>
                  <a:gd name="T29" fmla="*/ 53 h 85"/>
                  <a:gd name="T30" fmla="*/ 76 w 80"/>
                  <a:gd name="T31" fmla="*/ 53 h 85"/>
                  <a:gd name="T32" fmla="*/ 74 w 80"/>
                  <a:gd name="T33" fmla="*/ 65 h 85"/>
                  <a:gd name="T34" fmla="*/ 69 w 80"/>
                  <a:gd name="T35" fmla="*/ 74 h 85"/>
                  <a:gd name="T36" fmla="*/ 61 w 80"/>
                  <a:gd name="T37" fmla="*/ 79 h 85"/>
                  <a:gd name="T38" fmla="*/ 48 w 80"/>
                  <a:gd name="T39" fmla="*/ 81 h 85"/>
                  <a:gd name="T40" fmla="*/ 30 w 80"/>
                  <a:gd name="T41" fmla="*/ 81 h 85"/>
                  <a:gd name="T42" fmla="*/ 27 w 80"/>
                  <a:gd name="T43" fmla="*/ 80 h 85"/>
                  <a:gd name="T44" fmla="*/ 25 w 80"/>
                  <a:gd name="T45" fmla="*/ 79 h 85"/>
                  <a:gd name="T46" fmla="*/ 24 w 80"/>
                  <a:gd name="T47" fmla="*/ 77 h 85"/>
                  <a:gd name="T48" fmla="*/ 24 w 80"/>
                  <a:gd name="T49" fmla="*/ 73 h 85"/>
                  <a:gd name="T50" fmla="*/ 24 w 80"/>
                  <a:gd name="T51" fmla="*/ 43 h 85"/>
                  <a:gd name="T52" fmla="*/ 35 w 80"/>
                  <a:gd name="T53" fmla="*/ 43 h 85"/>
                  <a:gd name="T54" fmla="*/ 39 w 80"/>
                  <a:gd name="T55" fmla="*/ 43 h 85"/>
                  <a:gd name="T56" fmla="*/ 43 w 80"/>
                  <a:gd name="T57" fmla="*/ 44 h 85"/>
                  <a:gd name="T58" fmla="*/ 45 w 80"/>
                  <a:gd name="T59" fmla="*/ 45 h 85"/>
                  <a:gd name="T60" fmla="*/ 47 w 80"/>
                  <a:gd name="T61" fmla="*/ 46 h 85"/>
                  <a:gd name="T62" fmla="*/ 48 w 80"/>
                  <a:gd name="T63" fmla="*/ 48 h 85"/>
                  <a:gd name="T64" fmla="*/ 49 w 80"/>
                  <a:gd name="T65" fmla="*/ 50 h 85"/>
                  <a:gd name="T66" fmla="*/ 49 w 80"/>
                  <a:gd name="T67" fmla="*/ 53 h 85"/>
                  <a:gd name="T68" fmla="*/ 50 w 80"/>
                  <a:gd name="T69" fmla="*/ 57 h 85"/>
                  <a:gd name="T70" fmla="*/ 54 w 80"/>
                  <a:gd name="T71" fmla="*/ 57 h 85"/>
                  <a:gd name="T72" fmla="*/ 54 w 80"/>
                  <a:gd name="T73" fmla="*/ 24 h 85"/>
                  <a:gd name="T74" fmla="*/ 50 w 80"/>
                  <a:gd name="T75" fmla="*/ 24 h 85"/>
                  <a:gd name="T76" fmla="*/ 49 w 80"/>
                  <a:gd name="T77" fmla="*/ 28 h 85"/>
                  <a:gd name="T78" fmla="*/ 49 w 80"/>
                  <a:gd name="T79" fmla="*/ 31 h 85"/>
                  <a:gd name="T80" fmla="*/ 48 w 80"/>
                  <a:gd name="T81" fmla="*/ 34 h 85"/>
                  <a:gd name="T82" fmla="*/ 47 w 80"/>
                  <a:gd name="T83" fmla="*/ 36 h 85"/>
                  <a:gd name="T84" fmla="*/ 45 w 80"/>
                  <a:gd name="T85" fmla="*/ 37 h 85"/>
                  <a:gd name="T86" fmla="*/ 43 w 80"/>
                  <a:gd name="T87" fmla="*/ 38 h 85"/>
                  <a:gd name="T88" fmla="*/ 39 w 80"/>
                  <a:gd name="T89" fmla="*/ 39 h 85"/>
                  <a:gd name="T90" fmla="*/ 35 w 80"/>
                  <a:gd name="T91" fmla="*/ 39 h 85"/>
                  <a:gd name="T92" fmla="*/ 24 w 80"/>
                  <a:gd name="T93" fmla="*/ 39 h 85"/>
                  <a:gd name="T94" fmla="*/ 24 w 80"/>
                  <a:gd name="T95" fmla="*/ 11 h 85"/>
                  <a:gd name="T96" fmla="*/ 24 w 80"/>
                  <a:gd name="T97" fmla="*/ 8 h 85"/>
                  <a:gd name="T98" fmla="*/ 25 w 80"/>
                  <a:gd name="T99" fmla="*/ 5 h 85"/>
                  <a:gd name="T100" fmla="*/ 27 w 80"/>
                  <a:gd name="T101" fmla="*/ 5 h 85"/>
                  <a:gd name="T102" fmla="*/ 30 w 80"/>
                  <a:gd name="T103" fmla="*/ 4 h 85"/>
                  <a:gd name="T104" fmla="*/ 47 w 80"/>
                  <a:gd name="T105" fmla="*/ 4 h 85"/>
                  <a:gd name="T106" fmla="*/ 59 w 80"/>
                  <a:gd name="T107" fmla="*/ 6 h 85"/>
                  <a:gd name="T108" fmla="*/ 66 w 80"/>
                  <a:gd name="T109" fmla="*/ 9 h 85"/>
                  <a:gd name="T110" fmla="*/ 70 w 80"/>
                  <a:gd name="T111" fmla="*/ 17 h 85"/>
                  <a:gd name="T112" fmla="*/ 73 w 80"/>
                  <a:gd name="T113" fmla="*/ 28 h 85"/>
                  <a:gd name="T114" fmla="*/ 77 w 80"/>
                  <a:gd name="T115" fmla="*/ 28 h 85"/>
                  <a:gd name="T116" fmla="*/ 73 w 80"/>
                  <a:gd name="T11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85">
                    <a:moveTo>
                      <a:pt x="73" y="0"/>
                    </a:moveTo>
                    <a:lnTo>
                      <a:pt x="0" y="0"/>
                    </a:lnTo>
                    <a:lnTo>
                      <a:pt x="0" y="4"/>
                    </a:lnTo>
                    <a:lnTo>
                      <a:pt x="7" y="5"/>
                    </a:lnTo>
                    <a:lnTo>
                      <a:pt x="10" y="6"/>
                    </a:lnTo>
                    <a:lnTo>
                      <a:pt x="12" y="8"/>
                    </a:lnTo>
                    <a:lnTo>
                      <a:pt x="12" y="12"/>
                    </a:lnTo>
                    <a:lnTo>
                      <a:pt x="12" y="73"/>
                    </a:lnTo>
                    <a:lnTo>
                      <a:pt x="12" y="77"/>
                    </a:lnTo>
                    <a:lnTo>
                      <a:pt x="10" y="79"/>
                    </a:lnTo>
                    <a:lnTo>
                      <a:pt x="7" y="80"/>
                    </a:lnTo>
                    <a:lnTo>
                      <a:pt x="0" y="81"/>
                    </a:lnTo>
                    <a:lnTo>
                      <a:pt x="0" y="85"/>
                    </a:lnTo>
                    <a:lnTo>
                      <a:pt x="75" y="85"/>
                    </a:lnTo>
                    <a:lnTo>
                      <a:pt x="80" y="53"/>
                    </a:lnTo>
                    <a:lnTo>
                      <a:pt x="76" y="53"/>
                    </a:lnTo>
                    <a:lnTo>
                      <a:pt x="74" y="65"/>
                    </a:lnTo>
                    <a:lnTo>
                      <a:pt x="69" y="74"/>
                    </a:lnTo>
                    <a:lnTo>
                      <a:pt x="61" y="79"/>
                    </a:lnTo>
                    <a:lnTo>
                      <a:pt x="48" y="81"/>
                    </a:lnTo>
                    <a:lnTo>
                      <a:pt x="30" y="81"/>
                    </a:lnTo>
                    <a:lnTo>
                      <a:pt x="27" y="80"/>
                    </a:lnTo>
                    <a:lnTo>
                      <a:pt x="25" y="79"/>
                    </a:lnTo>
                    <a:lnTo>
                      <a:pt x="24" y="77"/>
                    </a:lnTo>
                    <a:lnTo>
                      <a:pt x="24" y="73"/>
                    </a:lnTo>
                    <a:lnTo>
                      <a:pt x="24" y="43"/>
                    </a:lnTo>
                    <a:lnTo>
                      <a:pt x="35" y="43"/>
                    </a:lnTo>
                    <a:lnTo>
                      <a:pt x="39" y="43"/>
                    </a:lnTo>
                    <a:lnTo>
                      <a:pt x="43" y="44"/>
                    </a:lnTo>
                    <a:lnTo>
                      <a:pt x="45" y="45"/>
                    </a:lnTo>
                    <a:lnTo>
                      <a:pt x="47" y="46"/>
                    </a:lnTo>
                    <a:lnTo>
                      <a:pt x="48" y="48"/>
                    </a:lnTo>
                    <a:lnTo>
                      <a:pt x="49" y="50"/>
                    </a:lnTo>
                    <a:lnTo>
                      <a:pt x="49" y="53"/>
                    </a:lnTo>
                    <a:lnTo>
                      <a:pt x="50" y="57"/>
                    </a:lnTo>
                    <a:lnTo>
                      <a:pt x="54" y="57"/>
                    </a:lnTo>
                    <a:lnTo>
                      <a:pt x="54" y="24"/>
                    </a:lnTo>
                    <a:lnTo>
                      <a:pt x="50" y="24"/>
                    </a:lnTo>
                    <a:lnTo>
                      <a:pt x="49" y="28"/>
                    </a:lnTo>
                    <a:lnTo>
                      <a:pt x="49" y="31"/>
                    </a:lnTo>
                    <a:lnTo>
                      <a:pt x="48" y="34"/>
                    </a:lnTo>
                    <a:lnTo>
                      <a:pt x="47" y="36"/>
                    </a:lnTo>
                    <a:lnTo>
                      <a:pt x="45" y="37"/>
                    </a:lnTo>
                    <a:lnTo>
                      <a:pt x="43" y="38"/>
                    </a:lnTo>
                    <a:lnTo>
                      <a:pt x="39" y="39"/>
                    </a:lnTo>
                    <a:lnTo>
                      <a:pt x="35" y="39"/>
                    </a:lnTo>
                    <a:lnTo>
                      <a:pt x="24" y="39"/>
                    </a:lnTo>
                    <a:lnTo>
                      <a:pt x="24" y="11"/>
                    </a:lnTo>
                    <a:lnTo>
                      <a:pt x="24" y="8"/>
                    </a:lnTo>
                    <a:lnTo>
                      <a:pt x="25" y="5"/>
                    </a:lnTo>
                    <a:lnTo>
                      <a:pt x="27" y="5"/>
                    </a:lnTo>
                    <a:lnTo>
                      <a:pt x="30" y="4"/>
                    </a:lnTo>
                    <a:lnTo>
                      <a:pt x="47" y="4"/>
                    </a:lnTo>
                    <a:lnTo>
                      <a:pt x="59" y="6"/>
                    </a:lnTo>
                    <a:lnTo>
                      <a:pt x="66" y="9"/>
                    </a:lnTo>
                    <a:lnTo>
                      <a:pt x="70" y="17"/>
                    </a:lnTo>
                    <a:lnTo>
                      <a:pt x="73" y="28"/>
                    </a:lnTo>
                    <a:lnTo>
                      <a:pt x="77" y="28"/>
                    </a:lnTo>
                    <a:lnTo>
                      <a:pt x="7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33" name="Freeform 2130"/>
              <p:cNvSpPr>
                <a:spLocks noChangeAspect="1"/>
              </p:cNvSpPr>
              <p:nvPr/>
            </p:nvSpPr>
            <p:spPr bwMode="auto">
              <a:xfrm>
                <a:off x="3874" y="1675"/>
                <a:ext cx="80" cy="90"/>
              </a:xfrm>
              <a:custGeom>
                <a:avLst/>
                <a:gdLst>
                  <a:gd name="T0" fmla="*/ 66 w 80"/>
                  <a:gd name="T1" fmla="*/ 8 h 90"/>
                  <a:gd name="T2" fmla="*/ 54 w 80"/>
                  <a:gd name="T3" fmla="*/ 2 h 90"/>
                  <a:gd name="T4" fmla="*/ 37 w 80"/>
                  <a:gd name="T5" fmla="*/ 1 h 90"/>
                  <a:gd name="T6" fmla="*/ 20 w 80"/>
                  <a:gd name="T7" fmla="*/ 8 h 90"/>
                  <a:gd name="T8" fmla="*/ 8 w 80"/>
                  <a:gd name="T9" fmla="*/ 20 h 90"/>
                  <a:gd name="T10" fmla="*/ 0 w 80"/>
                  <a:gd name="T11" fmla="*/ 36 h 90"/>
                  <a:gd name="T12" fmla="*/ 0 w 80"/>
                  <a:gd name="T13" fmla="*/ 54 h 90"/>
                  <a:gd name="T14" fmla="*/ 8 w 80"/>
                  <a:gd name="T15" fmla="*/ 70 h 90"/>
                  <a:gd name="T16" fmla="*/ 20 w 80"/>
                  <a:gd name="T17" fmla="*/ 82 h 90"/>
                  <a:gd name="T18" fmla="*/ 37 w 80"/>
                  <a:gd name="T19" fmla="*/ 89 h 90"/>
                  <a:gd name="T20" fmla="*/ 60 w 80"/>
                  <a:gd name="T21" fmla="*/ 87 h 90"/>
                  <a:gd name="T22" fmla="*/ 78 w 80"/>
                  <a:gd name="T23" fmla="*/ 69 h 90"/>
                  <a:gd name="T24" fmla="*/ 80 w 80"/>
                  <a:gd name="T25" fmla="*/ 57 h 90"/>
                  <a:gd name="T26" fmla="*/ 76 w 80"/>
                  <a:gd name="T27" fmla="*/ 57 h 90"/>
                  <a:gd name="T28" fmla="*/ 73 w 80"/>
                  <a:gd name="T29" fmla="*/ 70 h 90"/>
                  <a:gd name="T30" fmla="*/ 57 w 80"/>
                  <a:gd name="T31" fmla="*/ 84 h 90"/>
                  <a:gd name="T32" fmla="*/ 43 w 80"/>
                  <a:gd name="T33" fmla="*/ 86 h 90"/>
                  <a:gd name="T34" fmla="*/ 33 w 80"/>
                  <a:gd name="T35" fmla="*/ 83 h 90"/>
                  <a:gd name="T36" fmla="*/ 22 w 80"/>
                  <a:gd name="T37" fmla="*/ 74 h 90"/>
                  <a:gd name="T38" fmla="*/ 15 w 80"/>
                  <a:gd name="T39" fmla="*/ 57 h 90"/>
                  <a:gd name="T40" fmla="*/ 15 w 80"/>
                  <a:gd name="T41" fmla="*/ 33 h 90"/>
                  <a:gd name="T42" fmla="*/ 22 w 80"/>
                  <a:gd name="T43" fmla="*/ 16 h 90"/>
                  <a:gd name="T44" fmla="*/ 33 w 80"/>
                  <a:gd name="T45" fmla="*/ 8 h 90"/>
                  <a:gd name="T46" fmla="*/ 43 w 80"/>
                  <a:gd name="T47" fmla="*/ 5 h 90"/>
                  <a:gd name="T48" fmla="*/ 56 w 80"/>
                  <a:gd name="T49" fmla="*/ 6 h 90"/>
                  <a:gd name="T50" fmla="*/ 72 w 80"/>
                  <a:gd name="T51" fmla="*/ 21 h 90"/>
                  <a:gd name="T52" fmla="*/ 77 w 80"/>
                  <a:gd name="T53" fmla="*/ 36 h 90"/>
                  <a:gd name="T54" fmla="*/ 79 w 80"/>
                  <a:gd name="T55" fmla="*/ 36 h 90"/>
                  <a:gd name="T56" fmla="*/ 80 w 80"/>
                  <a:gd name="T57" fmla="*/ 34 h 90"/>
                  <a:gd name="T58" fmla="*/ 80 w 80"/>
                  <a:gd name="T59" fmla="*/ 4 h 90"/>
                  <a:gd name="T60" fmla="*/ 79 w 80"/>
                  <a:gd name="T61" fmla="*/ 0 h 90"/>
                  <a:gd name="T62" fmla="*/ 76 w 80"/>
                  <a:gd name="T63"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90">
                    <a:moveTo>
                      <a:pt x="70" y="11"/>
                    </a:moveTo>
                    <a:lnTo>
                      <a:pt x="66" y="8"/>
                    </a:lnTo>
                    <a:lnTo>
                      <a:pt x="61" y="4"/>
                    </a:lnTo>
                    <a:lnTo>
                      <a:pt x="54" y="2"/>
                    </a:lnTo>
                    <a:lnTo>
                      <a:pt x="46" y="0"/>
                    </a:lnTo>
                    <a:lnTo>
                      <a:pt x="37" y="1"/>
                    </a:lnTo>
                    <a:lnTo>
                      <a:pt x="28" y="4"/>
                    </a:lnTo>
                    <a:lnTo>
                      <a:pt x="20" y="8"/>
                    </a:lnTo>
                    <a:lnTo>
                      <a:pt x="13" y="13"/>
                    </a:lnTo>
                    <a:lnTo>
                      <a:pt x="8" y="20"/>
                    </a:lnTo>
                    <a:lnTo>
                      <a:pt x="3" y="28"/>
                    </a:lnTo>
                    <a:lnTo>
                      <a:pt x="0" y="36"/>
                    </a:lnTo>
                    <a:lnTo>
                      <a:pt x="0" y="45"/>
                    </a:lnTo>
                    <a:lnTo>
                      <a:pt x="0" y="54"/>
                    </a:lnTo>
                    <a:lnTo>
                      <a:pt x="3" y="63"/>
                    </a:lnTo>
                    <a:lnTo>
                      <a:pt x="8" y="70"/>
                    </a:lnTo>
                    <a:lnTo>
                      <a:pt x="13" y="77"/>
                    </a:lnTo>
                    <a:lnTo>
                      <a:pt x="20" y="82"/>
                    </a:lnTo>
                    <a:lnTo>
                      <a:pt x="28" y="87"/>
                    </a:lnTo>
                    <a:lnTo>
                      <a:pt x="37" y="89"/>
                    </a:lnTo>
                    <a:lnTo>
                      <a:pt x="46" y="90"/>
                    </a:lnTo>
                    <a:lnTo>
                      <a:pt x="60" y="87"/>
                    </a:lnTo>
                    <a:lnTo>
                      <a:pt x="71" y="80"/>
                    </a:lnTo>
                    <a:lnTo>
                      <a:pt x="78" y="69"/>
                    </a:lnTo>
                    <a:lnTo>
                      <a:pt x="80" y="58"/>
                    </a:lnTo>
                    <a:lnTo>
                      <a:pt x="80" y="57"/>
                    </a:lnTo>
                    <a:lnTo>
                      <a:pt x="78" y="56"/>
                    </a:lnTo>
                    <a:lnTo>
                      <a:pt x="76" y="57"/>
                    </a:lnTo>
                    <a:lnTo>
                      <a:pt x="76" y="58"/>
                    </a:lnTo>
                    <a:lnTo>
                      <a:pt x="73" y="70"/>
                    </a:lnTo>
                    <a:lnTo>
                      <a:pt x="66" y="79"/>
                    </a:lnTo>
                    <a:lnTo>
                      <a:pt x="57" y="84"/>
                    </a:lnTo>
                    <a:lnTo>
                      <a:pt x="47" y="86"/>
                    </a:lnTo>
                    <a:lnTo>
                      <a:pt x="43" y="86"/>
                    </a:lnTo>
                    <a:lnTo>
                      <a:pt x="38" y="85"/>
                    </a:lnTo>
                    <a:lnTo>
                      <a:pt x="33" y="83"/>
                    </a:lnTo>
                    <a:lnTo>
                      <a:pt x="27" y="79"/>
                    </a:lnTo>
                    <a:lnTo>
                      <a:pt x="22" y="74"/>
                    </a:lnTo>
                    <a:lnTo>
                      <a:pt x="18" y="67"/>
                    </a:lnTo>
                    <a:lnTo>
                      <a:pt x="15" y="57"/>
                    </a:lnTo>
                    <a:lnTo>
                      <a:pt x="14" y="45"/>
                    </a:lnTo>
                    <a:lnTo>
                      <a:pt x="15" y="33"/>
                    </a:lnTo>
                    <a:lnTo>
                      <a:pt x="18" y="23"/>
                    </a:lnTo>
                    <a:lnTo>
                      <a:pt x="22" y="16"/>
                    </a:lnTo>
                    <a:lnTo>
                      <a:pt x="27" y="11"/>
                    </a:lnTo>
                    <a:lnTo>
                      <a:pt x="33" y="8"/>
                    </a:lnTo>
                    <a:lnTo>
                      <a:pt x="38" y="6"/>
                    </a:lnTo>
                    <a:lnTo>
                      <a:pt x="43" y="5"/>
                    </a:lnTo>
                    <a:lnTo>
                      <a:pt x="47" y="5"/>
                    </a:lnTo>
                    <a:lnTo>
                      <a:pt x="56" y="6"/>
                    </a:lnTo>
                    <a:lnTo>
                      <a:pt x="65" y="11"/>
                    </a:lnTo>
                    <a:lnTo>
                      <a:pt x="72" y="21"/>
                    </a:lnTo>
                    <a:lnTo>
                      <a:pt x="76" y="34"/>
                    </a:lnTo>
                    <a:lnTo>
                      <a:pt x="77" y="36"/>
                    </a:lnTo>
                    <a:lnTo>
                      <a:pt x="78" y="36"/>
                    </a:lnTo>
                    <a:lnTo>
                      <a:pt x="79" y="36"/>
                    </a:lnTo>
                    <a:lnTo>
                      <a:pt x="80" y="35"/>
                    </a:lnTo>
                    <a:lnTo>
                      <a:pt x="80" y="34"/>
                    </a:lnTo>
                    <a:lnTo>
                      <a:pt x="80" y="32"/>
                    </a:lnTo>
                    <a:lnTo>
                      <a:pt x="80" y="4"/>
                    </a:lnTo>
                    <a:lnTo>
                      <a:pt x="80" y="1"/>
                    </a:lnTo>
                    <a:lnTo>
                      <a:pt x="79" y="0"/>
                    </a:lnTo>
                    <a:lnTo>
                      <a:pt x="78" y="1"/>
                    </a:lnTo>
                    <a:lnTo>
                      <a:pt x="76" y="2"/>
                    </a:lnTo>
                    <a:lnTo>
                      <a:pt x="70"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34" name="Freeform 2131"/>
              <p:cNvSpPr>
                <a:spLocks noChangeAspect="1"/>
              </p:cNvSpPr>
              <p:nvPr/>
            </p:nvSpPr>
            <p:spPr bwMode="auto">
              <a:xfrm>
                <a:off x="3969" y="1679"/>
                <a:ext cx="85" cy="84"/>
              </a:xfrm>
              <a:custGeom>
                <a:avLst/>
                <a:gdLst>
                  <a:gd name="T0" fmla="*/ 83 w 85"/>
                  <a:gd name="T1" fmla="*/ 0 h 84"/>
                  <a:gd name="T2" fmla="*/ 2 w 85"/>
                  <a:gd name="T3" fmla="*/ 0 h 84"/>
                  <a:gd name="T4" fmla="*/ 0 w 85"/>
                  <a:gd name="T5" fmla="*/ 28 h 84"/>
                  <a:gd name="T6" fmla="*/ 4 w 85"/>
                  <a:gd name="T7" fmla="*/ 28 h 84"/>
                  <a:gd name="T8" fmla="*/ 4 w 85"/>
                  <a:gd name="T9" fmla="*/ 21 h 84"/>
                  <a:gd name="T10" fmla="*/ 6 w 85"/>
                  <a:gd name="T11" fmla="*/ 15 h 84"/>
                  <a:gd name="T12" fmla="*/ 7 w 85"/>
                  <a:gd name="T13" fmla="*/ 11 h 84"/>
                  <a:gd name="T14" fmla="*/ 9 w 85"/>
                  <a:gd name="T15" fmla="*/ 8 h 84"/>
                  <a:gd name="T16" fmla="*/ 12 w 85"/>
                  <a:gd name="T17" fmla="*/ 6 h 84"/>
                  <a:gd name="T18" fmla="*/ 16 w 85"/>
                  <a:gd name="T19" fmla="*/ 5 h 84"/>
                  <a:gd name="T20" fmla="*/ 21 w 85"/>
                  <a:gd name="T21" fmla="*/ 4 h 84"/>
                  <a:gd name="T22" fmla="*/ 27 w 85"/>
                  <a:gd name="T23" fmla="*/ 4 h 84"/>
                  <a:gd name="T24" fmla="*/ 32 w 85"/>
                  <a:gd name="T25" fmla="*/ 4 h 84"/>
                  <a:gd name="T26" fmla="*/ 35 w 85"/>
                  <a:gd name="T27" fmla="*/ 5 h 84"/>
                  <a:gd name="T28" fmla="*/ 36 w 85"/>
                  <a:gd name="T29" fmla="*/ 7 h 84"/>
                  <a:gd name="T30" fmla="*/ 37 w 85"/>
                  <a:gd name="T31" fmla="*/ 11 h 84"/>
                  <a:gd name="T32" fmla="*/ 37 w 85"/>
                  <a:gd name="T33" fmla="*/ 71 h 84"/>
                  <a:gd name="T34" fmla="*/ 36 w 85"/>
                  <a:gd name="T35" fmla="*/ 75 h 84"/>
                  <a:gd name="T36" fmla="*/ 35 w 85"/>
                  <a:gd name="T37" fmla="*/ 78 h 84"/>
                  <a:gd name="T38" fmla="*/ 31 w 85"/>
                  <a:gd name="T39" fmla="*/ 79 h 84"/>
                  <a:gd name="T40" fmla="*/ 23 w 85"/>
                  <a:gd name="T41" fmla="*/ 80 h 84"/>
                  <a:gd name="T42" fmla="*/ 20 w 85"/>
                  <a:gd name="T43" fmla="*/ 80 h 84"/>
                  <a:gd name="T44" fmla="*/ 20 w 85"/>
                  <a:gd name="T45" fmla="*/ 84 h 84"/>
                  <a:gd name="T46" fmla="*/ 31 w 85"/>
                  <a:gd name="T47" fmla="*/ 83 h 84"/>
                  <a:gd name="T48" fmla="*/ 43 w 85"/>
                  <a:gd name="T49" fmla="*/ 83 h 84"/>
                  <a:gd name="T50" fmla="*/ 54 w 85"/>
                  <a:gd name="T51" fmla="*/ 83 h 84"/>
                  <a:gd name="T52" fmla="*/ 65 w 85"/>
                  <a:gd name="T53" fmla="*/ 84 h 84"/>
                  <a:gd name="T54" fmla="*/ 65 w 85"/>
                  <a:gd name="T55" fmla="*/ 80 h 84"/>
                  <a:gd name="T56" fmla="*/ 62 w 85"/>
                  <a:gd name="T57" fmla="*/ 80 h 84"/>
                  <a:gd name="T58" fmla="*/ 55 w 85"/>
                  <a:gd name="T59" fmla="*/ 79 h 84"/>
                  <a:gd name="T60" fmla="*/ 51 w 85"/>
                  <a:gd name="T61" fmla="*/ 78 h 84"/>
                  <a:gd name="T62" fmla="*/ 49 w 85"/>
                  <a:gd name="T63" fmla="*/ 75 h 84"/>
                  <a:gd name="T64" fmla="*/ 49 w 85"/>
                  <a:gd name="T65" fmla="*/ 71 h 84"/>
                  <a:gd name="T66" fmla="*/ 49 w 85"/>
                  <a:gd name="T67" fmla="*/ 11 h 84"/>
                  <a:gd name="T68" fmla="*/ 49 w 85"/>
                  <a:gd name="T69" fmla="*/ 7 h 84"/>
                  <a:gd name="T70" fmla="*/ 50 w 85"/>
                  <a:gd name="T71" fmla="*/ 5 h 84"/>
                  <a:gd name="T72" fmla="*/ 53 w 85"/>
                  <a:gd name="T73" fmla="*/ 4 h 84"/>
                  <a:gd name="T74" fmla="*/ 58 w 85"/>
                  <a:gd name="T75" fmla="*/ 4 h 84"/>
                  <a:gd name="T76" fmla="*/ 64 w 85"/>
                  <a:gd name="T77" fmla="*/ 4 h 84"/>
                  <a:gd name="T78" fmla="*/ 69 w 85"/>
                  <a:gd name="T79" fmla="*/ 5 h 84"/>
                  <a:gd name="T80" fmla="*/ 73 w 85"/>
                  <a:gd name="T81" fmla="*/ 6 h 84"/>
                  <a:gd name="T82" fmla="*/ 76 w 85"/>
                  <a:gd name="T83" fmla="*/ 8 h 84"/>
                  <a:gd name="T84" fmla="*/ 78 w 85"/>
                  <a:gd name="T85" fmla="*/ 11 h 84"/>
                  <a:gd name="T86" fmla="*/ 80 w 85"/>
                  <a:gd name="T87" fmla="*/ 15 h 84"/>
                  <a:gd name="T88" fmla="*/ 81 w 85"/>
                  <a:gd name="T89" fmla="*/ 21 h 84"/>
                  <a:gd name="T90" fmla="*/ 81 w 85"/>
                  <a:gd name="T91" fmla="*/ 28 h 84"/>
                  <a:gd name="T92" fmla="*/ 85 w 85"/>
                  <a:gd name="T93" fmla="*/ 28 h 84"/>
                  <a:gd name="T94" fmla="*/ 83 w 85"/>
                  <a:gd name="T9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 h="84">
                    <a:moveTo>
                      <a:pt x="83" y="0"/>
                    </a:moveTo>
                    <a:lnTo>
                      <a:pt x="2" y="0"/>
                    </a:lnTo>
                    <a:lnTo>
                      <a:pt x="0" y="28"/>
                    </a:lnTo>
                    <a:lnTo>
                      <a:pt x="4" y="28"/>
                    </a:lnTo>
                    <a:lnTo>
                      <a:pt x="4" y="21"/>
                    </a:lnTo>
                    <a:lnTo>
                      <a:pt x="6" y="15"/>
                    </a:lnTo>
                    <a:lnTo>
                      <a:pt x="7" y="11"/>
                    </a:lnTo>
                    <a:lnTo>
                      <a:pt x="9" y="8"/>
                    </a:lnTo>
                    <a:lnTo>
                      <a:pt x="12" y="6"/>
                    </a:lnTo>
                    <a:lnTo>
                      <a:pt x="16" y="5"/>
                    </a:lnTo>
                    <a:lnTo>
                      <a:pt x="21" y="4"/>
                    </a:lnTo>
                    <a:lnTo>
                      <a:pt x="27" y="4"/>
                    </a:lnTo>
                    <a:lnTo>
                      <a:pt x="32" y="4"/>
                    </a:lnTo>
                    <a:lnTo>
                      <a:pt x="35" y="5"/>
                    </a:lnTo>
                    <a:lnTo>
                      <a:pt x="36" y="7"/>
                    </a:lnTo>
                    <a:lnTo>
                      <a:pt x="37" y="11"/>
                    </a:lnTo>
                    <a:lnTo>
                      <a:pt x="37" y="71"/>
                    </a:lnTo>
                    <a:lnTo>
                      <a:pt x="36" y="75"/>
                    </a:lnTo>
                    <a:lnTo>
                      <a:pt x="35" y="78"/>
                    </a:lnTo>
                    <a:lnTo>
                      <a:pt x="31" y="79"/>
                    </a:lnTo>
                    <a:lnTo>
                      <a:pt x="23" y="80"/>
                    </a:lnTo>
                    <a:lnTo>
                      <a:pt x="20" y="80"/>
                    </a:lnTo>
                    <a:lnTo>
                      <a:pt x="20" y="84"/>
                    </a:lnTo>
                    <a:lnTo>
                      <a:pt x="31" y="83"/>
                    </a:lnTo>
                    <a:lnTo>
                      <a:pt x="43" y="83"/>
                    </a:lnTo>
                    <a:lnTo>
                      <a:pt x="54" y="83"/>
                    </a:lnTo>
                    <a:lnTo>
                      <a:pt x="65" y="84"/>
                    </a:lnTo>
                    <a:lnTo>
                      <a:pt x="65" y="80"/>
                    </a:lnTo>
                    <a:lnTo>
                      <a:pt x="62" y="80"/>
                    </a:lnTo>
                    <a:lnTo>
                      <a:pt x="55" y="79"/>
                    </a:lnTo>
                    <a:lnTo>
                      <a:pt x="51" y="78"/>
                    </a:lnTo>
                    <a:lnTo>
                      <a:pt x="49" y="75"/>
                    </a:lnTo>
                    <a:lnTo>
                      <a:pt x="49" y="71"/>
                    </a:lnTo>
                    <a:lnTo>
                      <a:pt x="49" y="11"/>
                    </a:lnTo>
                    <a:lnTo>
                      <a:pt x="49" y="7"/>
                    </a:lnTo>
                    <a:lnTo>
                      <a:pt x="50" y="5"/>
                    </a:lnTo>
                    <a:lnTo>
                      <a:pt x="53" y="4"/>
                    </a:lnTo>
                    <a:lnTo>
                      <a:pt x="58" y="4"/>
                    </a:lnTo>
                    <a:lnTo>
                      <a:pt x="64" y="4"/>
                    </a:lnTo>
                    <a:lnTo>
                      <a:pt x="69" y="5"/>
                    </a:lnTo>
                    <a:lnTo>
                      <a:pt x="73" y="6"/>
                    </a:lnTo>
                    <a:lnTo>
                      <a:pt x="76" y="8"/>
                    </a:lnTo>
                    <a:lnTo>
                      <a:pt x="78" y="11"/>
                    </a:lnTo>
                    <a:lnTo>
                      <a:pt x="80" y="15"/>
                    </a:lnTo>
                    <a:lnTo>
                      <a:pt x="81" y="21"/>
                    </a:lnTo>
                    <a:lnTo>
                      <a:pt x="81" y="28"/>
                    </a:lnTo>
                    <a:lnTo>
                      <a:pt x="85" y="28"/>
                    </a:lnTo>
                    <a:lnTo>
                      <a:pt x="8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35" name="Freeform 2132"/>
              <p:cNvSpPr>
                <a:spLocks noChangeAspect="1" noEditPoints="1"/>
              </p:cNvSpPr>
              <p:nvPr/>
            </p:nvSpPr>
            <p:spPr bwMode="auto">
              <a:xfrm>
                <a:off x="4069" y="1675"/>
                <a:ext cx="88" cy="90"/>
              </a:xfrm>
              <a:custGeom>
                <a:avLst/>
                <a:gdLst>
                  <a:gd name="T0" fmla="*/ 87 w 88"/>
                  <a:gd name="T1" fmla="*/ 37 h 90"/>
                  <a:gd name="T2" fmla="*/ 81 w 88"/>
                  <a:gd name="T3" fmla="*/ 20 h 90"/>
                  <a:gd name="T4" fmla="*/ 69 w 88"/>
                  <a:gd name="T5" fmla="*/ 8 h 90"/>
                  <a:gd name="T6" fmla="*/ 53 w 88"/>
                  <a:gd name="T7" fmla="*/ 1 h 90"/>
                  <a:gd name="T8" fmla="*/ 35 w 88"/>
                  <a:gd name="T9" fmla="*/ 1 h 90"/>
                  <a:gd name="T10" fmla="*/ 19 w 88"/>
                  <a:gd name="T11" fmla="*/ 8 h 90"/>
                  <a:gd name="T12" fmla="*/ 7 w 88"/>
                  <a:gd name="T13" fmla="*/ 20 h 90"/>
                  <a:gd name="T14" fmla="*/ 1 w 88"/>
                  <a:gd name="T15" fmla="*/ 37 h 90"/>
                  <a:gd name="T16" fmla="*/ 1 w 88"/>
                  <a:gd name="T17" fmla="*/ 55 h 90"/>
                  <a:gd name="T18" fmla="*/ 7 w 88"/>
                  <a:gd name="T19" fmla="*/ 71 h 90"/>
                  <a:gd name="T20" fmla="*/ 19 w 88"/>
                  <a:gd name="T21" fmla="*/ 83 h 90"/>
                  <a:gd name="T22" fmla="*/ 35 w 88"/>
                  <a:gd name="T23" fmla="*/ 89 h 90"/>
                  <a:gd name="T24" fmla="*/ 53 w 88"/>
                  <a:gd name="T25" fmla="*/ 89 h 90"/>
                  <a:gd name="T26" fmla="*/ 69 w 88"/>
                  <a:gd name="T27" fmla="*/ 83 h 90"/>
                  <a:gd name="T28" fmla="*/ 80 w 88"/>
                  <a:gd name="T29" fmla="*/ 71 h 90"/>
                  <a:gd name="T30" fmla="*/ 87 w 88"/>
                  <a:gd name="T31" fmla="*/ 55 h 90"/>
                  <a:gd name="T32" fmla="*/ 44 w 88"/>
                  <a:gd name="T33" fmla="*/ 86 h 90"/>
                  <a:gd name="T34" fmla="*/ 34 w 88"/>
                  <a:gd name="T35" fmla="*/ 84 h 90"/>
                  <a:gd name="T36" fmla="*/ 25 w 88"/>
                  <a:gd name="T37" fmla="*/ 77 h 90"/>
                  <a:gd name="T38" fmla="*/ 17 w 88"/>
                  <a:gd name="T39" fmla="*/ 64 h 90"/>
                  <a:gd name="T40" fmla="*/ 14 w 88"/>
                  <a:gd name="T41" fmla="*/ 44 h 90"/>
                  <a:gd name="T42" fmla="*/ 17 w 88"/>
                  <a:gd name="T43" fmla="*/ 25 h 90"/>
                  <a:gd name="T44" fmla="*/ 25 w 88"/>
                  <a:gd name="T45" fmla="*/ 12 h 90"/>
                  <a:gd name="T46" fmla="*/ 35 w 88"/>
                  <a:gd name="T47" fmla="*/ 6 h 90"/>
                  <a:gd name="T48" fmla="*/ 44 w 88"/>
                  <a:gd name="T49" fmla="*/ 5 h 90"/>
                  <a:gd name="T50" fmla="*/ 53 w 88"/>
                  <a:gd name="T51" fmla="*/ 6 h 90"/>
                  <a:gd name="T52" fmla="*/ 63 w 88"/>
                  <a:gd name="T53" fmla="*/ 13 h 90"/>
                  <a:gd name="T54" fmla="*/ 71 w 88"/>
                  <a:gd name="T55" fmla="*/ 25 h 90"/>
                  <a:gd name="T56" fmla="*/ 74 w 88"/>
                  <a:gd name="T57" fmla="*/ 44 h 90"/>
                  <a:gd name="T58" fmla="*/ 71 w 88"/>
                  <a:gd name="T59" fmla="*/ 64 h 90"/>
                  <a:gd name="T60" fmla="*/ 63 w 88"/>
                  <a:gd name="T61" fmla="*/ 77 h 90"/>
                  <a:gd name="T62" fmla="*/ 54 w 88"/>
                  <a:gd name="T63" fmla="*/ 84 h 90"/>
                  <a:gd name="T64" fmla="*/ 44 w 88"/>
                  <a:gd name="T65"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90">
                    <a:moveTo>
                      <a:pt x="88" y="46"/>
                    </a:moveTo>
                    <a:lnTo>
                      <a:pt x="87" y="37"/>
                    </a:lnTo>
                    <a:lnTo>
                      <a:pt x="85" y="28"/>
                    </a:lnTo>
                    <a:lnTo>
                      <a:pt x="81" y="20"/>
                    </a:lnTo>
                    <a:lnTo>
                      <a:pt x="75" y="14"/>
                    </a:lnTo>
                    <a:lnTo>
                      <a:pt x="69" y="8"/>
                    </a:lnTo>
                    <a:lnTo>
                      <a:pt x="61" y="4"/>
                    </a:lnTo>
                    <a:lnTo>
                      <a:pt x="53" y="1"/>
                    </a:lnTo>
                    <a:lnTo>
                      <a:pt x="44" y="0"/>
                    </a:lnTo>
                    <a:lnTo>
                      <a:pt x="35" y="1"/>
                    </a:lnTo>
                    <a:lnTo>
                      <a:pt x="27" y="4"/>
                    </a:lnTo>
                    <a:lnTo>
                      <a:pt x="19" y="8"/>
                    </a:lnTo>
                    <a:lnTo>
                      <a:pt x="13" y="14"/>
                    </a:lnTo>
                    <a:lnTo>
                      <a:pt x="7" y="20"/>
                    </a:lnTo>
                    <a:lnTo>
                      <a:pt x="3" y="28"/>
                    </a:lnTo>
                    <a:lnTo>
                      <a:pt x="1" y="37"/>
                    </a:lnTo>
                    <a:lnTo>
                      <a:pt x="0" y="46"/>
                    </a:lnTo>
                    <a:lnTo>
                      <a:pt x="1" y="55"/>
                    </a:lnTo>
                    <a:lnTo>
                      <a:pt x="3" y="63"/>
                    </a:lnTo>
                    <a:lnTo>
                      <a:pt x="7" y="71"/>
                    </a:lnTo>
                    <a:lnTo>
                      <a:pt x="13" y="77"/>
                    </a:lnTo>
                    <a:lnTo>
                      <a:pt x="19" y="83"/>
                    </a:lnTo>
                    <a:lnTo>
                      <a:pt x="27" y="87"/>
                    </a:lnTo>
                    <a:lnTo>
                      <a:pt x="35" y="89"/>
                    </a:lnTo>
                    <a:lnTo>
                      <a:pt x="44" y="90"/>
                    </a:lnTo>
                    <a:lnTo>
                      <a:pt x="53" y="89"/>
                    </a:lnTo>
                    <a:lnTo>
                      <a:pt x="61" y="87"/>
                    </a:lnTo>
                    <a:lnTo>
                      <a:pt x="69" y="83"/>
                    </a:lnTo>
                    <a:lnTo>
                      <a:pt x="75" y="77"/>
                    </a:lnTo>
                    <a:lnTo>
                      <a:pt x="80" y="71"/>
                    </a:lnTo>
                    <a:lnTo>
                      <a:pt x="85" y="63"/>
                    </a:lnTo>
                    <a:lnTo>
                      <a:pt x="87" y="55"/>
                    </a:lnTo>
                    <a:lnTo>
                      <a:pt x="88" y="46"/>
                    </a:lnTo>
                    <a:close/>
                    <a:moveTo>
                      <a:pt x="44" y="86"/>
                    </a:moveTo>
                    <a:lnTo>
                      <a:pt x="39" y="85"/>
                    </a:lnTo>
                    <a:lnTo>
                      <a:pt x="34" y="84"/>
                    </a:lnTo>
                    <a:lnTo>
                      <a:pt x="29" y="81"/>
                    </a:lnTo>
                    <a:lnTo>
                      <a:pt x="25" y="77"/>
                    </a:lnTo>
                    <a:lnTo>
                      <a:pt x="20" y="71"/>
                    </a:lnTo>
                    <a:lnTo>
                      <a:pt x="17" y="64"/>
                    </a:lnTo>
                    <a:lnTo>
                      <a:pt x="15" y="55"/>
                    </a:lnTo>
                    <a:lnTo>
                      <a:pt x="14" y="44"/>
                    </a:lnTo>
                    <a:lnTo>
                      <a:pt x="15" y="33"/>
                    </a:lnTo>
                    <a:lnTo>
                      <a:pt x="17" y="25"/>
                    </a:lnTo>
                    <a:lnTo>
                      <a:pt x="21" y="18"/>
                    </a:lnTo>
                    <a:lnTo>
                      <a:pt x="25" y="12"/>
                    </a:lnTo>
                    <a:lnTo>
                      <a:pt x="30" y="9"/>
                    </a:lnTo>
                    <a:lnTo>
                      <a:pt x="35" y="6"/>
                    </a:lnTo>
                    <a:lnTo>
                      <a:pt x="39" y="5"/>
                    </a:lnTo>
                    <a:lnTo>
                      <a:pt x="44" y="5"/>
                    </a:lnTo>
                    <a:lnTo>
                      <a:pt x="48" y="5"/>
                    </a:lnTo>
                    <a:lnTo>
                      <a:pt x="53" y="6"/>
                    </a:lnTo>
                    <a:lnTo>
                      <a:pt x="58" y="9"/>
                    </a:lnTo>
                    <a:lnTo>
                      <a:pt x="63" y="13"/>
                    </a:lnTo>
                    <a:lnTo>
                      <a:pt x="67" y="18"/>
                    </a:lnTo>
                    <a:lnTo>
                      <a:pt x="71" y="25"/>
                    </a:lnTo>
                    <a:lnTo>
                      <a:pt x="73" y="33"/>
                    </a:lnTo>
                    <a:lnTo>
                      <a:pt x="74" y="44"/>
                    </a:lnTo>
                    <a:lnTo>
                      <a:pt x="73" y="55"/>
                    </a:lnTo>
                    <a:lnTo>
                      <a:pt x="71" y="64"/>
                    </a:lnTo>
                    <a:lnTo>
                      <a:pt x="68" y="71"/>
                    </a:lnTo>
                    <a:lnTo>
                      <a:pt x="63" y="77"/>
                    </a:lnTo>
                    <a:lnTo>
                      <a:pt x="59" y="81"/>
                    </a:lnTo>
                    <a:lnTo>
                      <a:pt x="54" y="84"/>
                    </a:lnTo>
                    <a:lnTo>
                      <a:pt x="49" y="85"/>
                    </a:lnTo>
                    <a:lnTo>
                      <a:pt x="44" y="8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36" name="Freeform 2133"/>
              <p:cNvSpPr>
                <a:spLocks noChangeAspect="1" noEditPoints="1"/>
              </p:cNvSpPr>
              <p:nvPr/>
            </p:nvSpPr>
            <p:spPr bwMode="auto">
              <a:xfrm>
                <a:off x="4173" y="1678"/>
                <a:ext cx="91" cy="87"/>
              </a:xfrm>
              <a:custGeom>
                <a:avLst/>
                <a:gdLst>
                  <a:gd name="T0" fmla="*/ 24 w 91"/>
                  <a:gd name="T1" fmla="*/ 6 h 87"/>
                  <a:gd name="T2" fmla="*/ 29 w 91"/>
                  <a:gd name="T3" fmla="*/ 4 h 87"/>
                  <a:gd name="T4" fmla="*/ 43 w 91"/>
                  <a:gd name="T5" fmla="*/ 4 h 87"/>
                  <a:gd name="T6" fmla="*/ 58 w 91"/>
                  <a:gd name="T7" fmla="*/ 12 h 87"/>
                  <a:gd name="T8" fmla="*/ 60 w 91"/>
                  <a:gd name="T9" fmla="*/ 25 h 87"/>
                  <a:gd name="T10" fmla="*/ 59 w 91"/>
                  <a:gd name="T11" fmla="*/ 31 h 87"/>
                  <a:gd name="T12" fmla="*/ 54 w 91"/>
                  <a:gd name="T13" fmla="*/ 36 h 87"/>
                  <a:gd name="T14" fmla="*/ 45 w 91"/>
                  <a:gd name="T15" fmla="*/ 40 h 87"/>
                  <a:gd name="T16" fmla="*/ 23 w 91"/>
                  <a:gd name="T17" fmla="*/ 40 h 87"/>
                  <a:gd name="T18" fmla="*/ 53 w 91"/>
                  <a:gd name="T19" fmla="*/ 43 h 87"/>
                  <a:gd name="T20" fmla="*/ 68 w 91"/>
                  <a:gd name="T21" fmla="*/ 35 h 87"/>
                  <a:gd name="T22" fmla="*/ 74 w 91"/>
                  <a:gd name="T23" fmla="*/ 22 h 87"/>
                  <a:gd name="T24" fmla="*/ 65 w 91"/>
                  <a:gd name="T25" fmla="*/ 7 h 87"/>
                  <a:gd name="T26" fmla="*/ 40 w 91"/>
                  <a:gd name="T27" fmla="*/ 0 h 87"/>
                  <a:gd name="T28" fmla="*/ 0 w 91"/>
                  <a:gd name="T29" fmla="*/ 4 h 87"/>
                  <a:gd name="T30" fmla="*/ 10 w 91"/>
                  <a:gd name="T31" fmla="*/ 5 h 87"/>
                  <a:gd name="T32" fmla="*/ 12 w 91"/>
                  <a:gd name="T33" fmla="*/ 12 h 87"/>
                  <a:gd name="T34" fmla="*/ 12 w 91"/>
                  <a:gd name="T35" fmla="*/ 77 h 87"/>
                  <a:gd name="T36" fmla="*/ 7 w 91"/>
                  <a:gd name="T37" fmla="*/ 80 h 87"/>
                  <a:gd name="T38" fmla="*/ 0 w 91"/>
                  <a:gd name="T39" fmla="*/ 85 h 87"/>
                  <a:gd name="T40" fmla="*/ 17 w 91"/>
                  <a:gd name="T41" fmla="*/ 84 h 87"/>
                  <a:gd name="T42" fmla="*/ 27 w 91"/>
                  <a:gd name="T43" fmla="*/ 84 h 87"/>
                  <a:gd name="T44" fmla="*/ 35 w 91"/>
                  <a:gd name="T45" fmla="*/ 85 h 87"/>
                  <a:gd name="T46" fmla="*/ 29 w 91"/>
                  <a:gd name="T47" fmla="*/ 80 h 87"/>
                  <a:gd name="T48" fmla="*/ 24 w 91"/>
                  <a:gd name="T49" fmla="*/ 77 h 87"/>
                  <a:gd name="T50" fmla="*/ 23 w 91"/>
                  <a:gd name="T51" fmla="*/ 44 h 87"/>
                  <a:gd name="T52" fmla="*/ 41 w 91"/>
                  <a:gd name="T53" fmla="*/ 44 h 87"/>
                  <a:gd name="T54" fmla="*/ 48 w 91"/>
                  <a:gd name="T55" fmla="*/ 46 h 87"/>
                  <a:gd name="T56" fmla="*/ 54 w 91"/>
                  <a:gd name="T57" fmla="*/ 52 h 87"/>
                  <a:gd name="T58" fmla="*/ 55 w 91"/>
                  <a:gd name="T59" fmla="*/ 59 h 87"/>
                  <a:gd name="T60" fmla="*/ 55 w 91"/>
                  <a:gd name="T61" fmla="*/ 70 h 87"/>
                  <a:gd name="T62" fmla="*/ 57 w 91"/>
                  <a:gd name="T63" fmla="*/ 78 h 87"/>
                  <a:gd name="T64" fmla="*/ 63 w 91"/>
                  <a:gd name="T65" fmla="*/ 84 h 87"/>
                  <a:gd name="T66" fmla="*/ 72 w 91"/>
                  <a:gd name="T67" fmla="*/ 87 h 87"/>
                  <a:gd name="T68" fmla="*/ 81 w 91"/>
                  <a:gd name="T69" fmla="*/ 87 h 87"/>
                  <a:gd name="T70" fmla="*/ 86 w 91"/>
                  <a:gd name="T71" fmla="*/ 84 h 87"/>
                  <a:gd name="T72" fmla="*/ 89 w 91"/>
                  <a:gd name="T73" fmla="*/ 79 h 87"/>
                  <a:gd name="T74" fmla="*/ 90 w 91"/>
                  <a:gd name="T75" fmla="*/ 75 h 87"/>
                  <a:gd name="T76" fmla="*/ 90 w 91"/>
                  <a:gd name="T77" fmla="*/ 72 h 87"/>
                  <a:gd name="T78" fmla="*/ 87 w 91"/>
                  <a:gd name="T79" fmla="*/ 72 h 87"/>
                  <a:gd name="T80" fmla="*/ 85 w 91"/>
                  <a:gd name="T81" fmla="*/ 79 h 87"/>
                  <a:gd name="T82" fmla="*/ 80 w 91"/>
                  <a:gd name="T83" fmla="*/ 83 h 87"/>
                  <a:gd name="T84" fmla="*/ 74 w 91"/>
                  <a:gd name="T85" fmla="*/ 82 h 87"/>
                  <a:gd name="T86" fmla="*/ 71 w 91"/>
                  <a:gd name="T87" fmla="*/ 77 h 87"/>
                  <a:gd name="T88" fmla="*/ 69 w 91"/>
                  <a:gd name="T89" fmla="*/ 68 h 87"/>
                  <a:gd name="T90" fmla="*/ 67 w 91"/>
                  <a:gd name="T91" fmla="*/ 57 h 87"/>
                  <a:gd name="T92" fmla="*/ 60 w 91"/>
                  <a:gd name="T93"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87">
                    <a:moveTo>
                      <a:pt x="23" y="11"/>
                    </a:moveTo>
                    <a:lnTo>
                      <a:pt x="24" y="6"/>
                    </a:lnTo>
                    <a:lnTo>
                      <a:pt x="25" y="4"/>
                    </a:lnTo>
                    <a:lnTo>
                      <a:pt x="29" y="4"/>
                    </a:lnTo>
                    <a:lnTo>
                      <a:pt x="34" y="4"/>
                    </a:lnTo>
                    <a:lnTo>
                      <a:pt x="43" y="4"/>
                    </a:lnTo>
                    <a:lnTo>
                      <a:pt x="52" y="6"/>
                    </a:lnTo>
                    <a:lnTo>
                      <a:pt x="58" y="12"/>
                    </a:lnTo>
                    <a:lnTo>
                      <a:pt x="60" y="22"/>
                    </a:lnTo>
                    <a:lnTo>
                      <a:pt x="60" y="25"/>
                    </a:lnTo>
                    <a:lnTo>
                      <a:pt x="60" y="28"/>
                    </a:lnTo>
                    <a:lnTo>
                      <a:pt x="59" y="31"/>
                    </a:lnTo>
                    <a:lnTo>
                      <a:pt x="57" y="34"/>
                    </a:lnTo>
                    <a:lnTo>
                      <a:pt x="54" y="36"/>
                    </a:lnTo>
                    <a:lnTo>
                      <a:pt x="50" y="38"/>
                    </a:lnTo>
                    <a:lnTo>
                      <a:pt x="45" y="40"/>
                    </a:lnTo>
                    <a:lnTo>
                      <a:pt x="38" y="40"/>
                    </a:lnTo>
                    <a:lnTo>
                      <a:pt x="23" y="40"/>
                    </a:lnTo>
                    <a:lnTo>
                      <a:pt x="23" y="11"/>
                    </a:lnTo>
                    <a:close/>
                    <a:moveTo>
                      <a:pt x="53" y="43"/>
                    </a:moveTo>
                    <a:lnTo>
                      <a:pt x="61" y="40"/>
                    </a:lnTo>
                    <a:lnTo>
                      <a:pt x="68" y="35"/>
                    </a:lnTo>
                    <a:lnTo>
                      <a:pt x="73" y="29"/>
                    </a:lnTo>
                    <a:lnTo>
                      <a:pt x="74" y="22"/>
                    </a:lnTo>
                    <a:lnTo>
                      <a:pt x="72" y="14"/>
                    </a:lnTo>
                    <a:lnTo>
                      <a:pt x="65" y="7"/>
                    </a:lnTo>
                    <a:lnTo>
                      <a:pt x="53" y="2"/>
                    </a:lnTo>
                    <a:lnTo>
                      <a:pt x="40" y="0"/>
                    </a:lnTo>
                    <a:lnTo>
                      <a:pt x="0" y="0"/>
                    </a:lnTo>
                    <a:lnTo>
                      <a:pt x="0" y="4"/>
                    </a:lnTo>
                    <a:lnTo>
                      <a:pt x="7" y="4"/>
                    </a:lnTo>
                    <a:lnTo>
                      <a:pt x="10" y="5"/>
                    </a:lnTo>
                    <a:lnTo>
                      <a:pt x="12" y="8"/>
                    </a:lnTo>
                    <a:lnTo>
                      <a:pt x="12" y="12"/>
                    </a:lnTo>
                    <a:lnTo>
                      <a:pt x="12" y="73"/>
                    </a:lnTo>
                    <a:lnTo>
                      <a:pt x="12" y="77"/>
                    </a:lnTo>
                    <a:lnTo>
                      <a:pt x="10" y="79"/>
                    </a:lnTo>
                    <a:lnTo>
                      <a:pt x="7" y="80"/>
                    </a:lnTo>
                    <a:lnTo>
                      <a:pt x="0" y="81"/>
                    </a:lnTo>
                    <a:lnTo>
                      <a:pt x="0" y="85"/>
                    </a:lnTo>
                    <a:lnTo>
                      <a:pt x="9" y="84"/>
                    </a:lnTo>
                    <a:lnTo>
                      <a:pt x="17" y="84"/>
                    </a:lnTo>
                    <a:lnTo>
                      <a:pt x="22" y="84"/>
                    </a:lnTo>
                    <a:lnTo>
                      <a:pt x="27" y="84"/>
                    </a:lnTo>
                    <a:lnTo>
                      <a:pt x="31" y="84"/>
                    </a:lnTo>
                    <a:lnTo>
                      <a:pt x="35" y="85"/>
                    </a:lnTo>
                    <a:lnTo>
                      <a:pt x="35" y="81"/>
                    </a:lnTo>
                    <a:lnTo>
                      <a:pt x="29" y="80"/>
                    </a:lnTo>
                    <a:lnTo>
                      <a:pt x="25" y="79"/>
                    </a:lnTo>
                    <a:lnTo>
                      <a:pt x="24" y="77"/>
                    </a:lnTo>
                    <a:lnTo>
                      <a:pt x="23" y="73"/>
                    </a:lnTo>
                    <a:lnTo>
                      <a:pt x="23" y="44"/>
                    </a:lnTo>
                    <a:lnTo>
                      <a:pt x="38" y="44"/>
                    </a:lnTo>
                    <a:lnTo>
                      <a:pt x="41" y="44"/>
                    </a:lnTo>
                    <a:lnTo>
                      <a:pt x="45" y="45"/>
                    </a:lnTo>
                    <a:lnTo>
                      <a:pt x="48" y="46"/>
                    </a:lnTo>
                    <a:lnTo>
                      <a:pt x="52" y="49"/>
                    </a:lnTo>
                    <a:lnTo>
                      <a:pt x="54" y="52"/>
                    </a:lnTo>
                    <a:lnTo>
                      <a:pt x="55" y="55"/>
                    </a:lnTo>
                    <a:lnTo>
                      <a:pt x="55" y="59"/>
                    </a:lnTo>
                    <a:lnTo>
                      <a:pt x="55" y="64"/>
                    </a:lnTo>
                    <a:lnTo>
                      <a:pt x="55" y="70"/>
                    </a:lnTo>
                    <a:lnTo>
                      <a:pt x="56" y="74"/>
                    </a:lnTo>
                    <a:lnTo>
                      <a:pt x="57" y="78"/>
                    </a:lnTo>
                    <a:lnTo>
                      <a:pt x="60" y="81"/>
                    </a:lnTo>
                    <a:lnTo>
                      <a:pt x="63" y="84"/>
                    </a:lnTo>
                    <a:lnTo>
                      <a:pt x="67" y="85"/>
                    </a:lnTo>
                    <a:lnTo>
                      <a:pt x="72" y="87"/>
                    </a:lnTo>
                    <a:lnTo>
                      <a:pt x="77" y="87"/>
                    </a:lnTo>
                    <a:lnTo>
                      <a:pt x="81" y="87"/>
                    </a:lnTo>
                    <a:lnTo>
                      <a:pt x="84" y="85"/>
                    </a:lnTo>
                    <a:lnTo>
                      <a:pt x="86" y="84"/>
                    </a:lnTo>
                    <a:lnTo>
                      <a:pt x="88" y="81"/>
                    </a:lnTo>
                    <a:lnTo>
                      <a:pt x="89" y="79"/>
                    </a:lnTo>
                    <a:lnTo>
                      <a:pt x="90" y="77"/>
                    </a:lnTo>
                    <a:lnTo>
                      <a:pt x="90" y="75"/>
                    </a:lnTo>
                    <a:lnTo>
                      <a:pt x="91" y="73"/>
                    </a:lnTo>
                    <a:lnTo>
                      <a:pt x="90" y="72"/>
                    </a:lnTo>
                    <a:lnTo>
                      <a:pt x="88" y="71"/>
                    </a:lnTo>
                    <a:lnTo>
                      <a:pt x="87" y="72"/>
                    </a:lnTo>
                    <a:lnTo>
                      <a:pt x="86" y="73"/>
                    </a:lnTo>
                    <a:lnTo>
                      <a:pt x="85" y="79"/>
                    </a:lnTo>
                    <a:lnTo>
                      <a:pt x="82" y="82"/>
                    </a:lnTo>
                    <a:lnTo>
                      <a:pt x="80" y="83"/>
                    </a:lnTo>
                    <a:lnTo>
                      <a:pt x="78" y="83"/>
                    </a:lnTo>
                    <a:lnTo>
                      <a:pt x="74" y="82"/>
                    </a:lnTo>
                    <a:lnTo>
                      <a:pt x="72" y="79"/>
                    </a:lnTo>
                    <a:lnTo>
                      <a:pt x="71" y="77"/>
                    </a:lnTo>
                    <a:lnTo>
                      <a:pt x="70" y="73"/>
                    </a:lnTo>
                    <a:lnTo>
                      <a:pt x="69" y="68"/>
                    </a:lnTo>
                    <a:lnTo>
                      <a:pt x="68" y="61"/>
                    </a:lnTo>
                    <a:lnTo>
                      <a:pt x="67" y="57"/>
                    </a:lnTo>
                    <a:lnTo>
                      <a:pt x="64" y="52"/>
                    </a:lnTo>
                    <a:lnTo>
                      <a:pt x="60" y="47"/>
                    </a:lnTo>
                    <a:lnTo>
                      <a:pt x="5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37" name="Freeform 2134"/>
              <p:cNvSpPr>
                <a:spLocks noChangeAspect="1"/>
              </p:cNvSpPr>
              <p:nvPr/>
            </p:nvSpPr>
            <p:spPr bwMode="auto">
              <a:xfrm>
                <a:off x="4281" y="1639"/>
                <a:ext cx="39" cy="165"/>
              </a:xfrm>
              <a:custGeom>
                <a:avLst/>
                <a:gdLst>
                  <a:gd name="T0" fmla="*/ 39 w 39"/>
                  <a:gd name="T1" fmla="*/ 163 h 165"/>
                  <a:gd name="T2" fmla="*/ 39 w 39"/>
                  <a:gd name="T3" fmla="*/ 163 h 165"/>
                  <a:gd name="T4" fmla="*/ 38 w 39"/>
                  <a:gd name="T5" fmla="*/ 162 h 165"/>
                  <a:gd name="T6" fmla="*/ 38 w 39"/>
                  <a:gd name="T7" fmla="*/ 161 h 165"/>
                  <a:gd name="T8" fmla="*/ 36 w 39"/>
                  <a:gd name="T9" fmla="*/ 160 h 165"/>
                  <a:gd name="T10" fmla="*/ 23 w 39"/>
                  <a:gd name="T11" fmla="*/ 142 h 165"/>
                  <a:gd name="T12" fmla="*/ 15 w 39"/>
                  <a:gd name="T13" fmla="*/ 123 h 165"/>
                  <a:gd name="T14" fmla="*/ 11 w 39"/>
                  <a:gd name="T15" fmla="*/ 102 h 165"/>
                  <a:gd name="T16" fmla="*/ 10 w 39"/>
                  <a:gd name="T17" fmla="*/ 82 h 165"/>
                  <a:gd name="T18" fmla="*/ 11 w 39"/>
                  <a:gd name="T19" fmla="*/ 61 h 165"/>
                  <a:gd name="T20" fmla="*/ 16 w 39"/>
                  <a:gd name="T21" fmla="*/ 40 h 165"/>
                  <a:gd name="T22" fmla="*/ 24 w 39"/>
                  <a:gd name="T23" fmla="*/ 21 h 165"/>
                  <a:gd name="T24" fmla="*/ 37 w 39"/>
                  <a:gd name="T25" fmla="*/ 4 h 165"/>
                  <a:gd name="T26" fmla="*/ 39 w 39"/>
                  <a:gd name="T27" fmla="*/ 2 h 165"/>
                  <a:gd name="T28" fmla="*/ 39 w 39"/>
                  <a:gd name="T29" fmla="*/ 1 h 165"/>
                  <a:gd name="T30" fmla="*/ 38 w 39"/>
                  <a:gd name="T31" fmla="*/ 0 h 165"/>
                  <a:gd name="T32" fmla="*/ 37 w 39"/>
                  <a:gd name="T33" fmla="*/ 0 h 165"/>
                  <a:gd name="T34" fmla="*/ 34 w 39"/>
                  <a:gd name="T35" fmla="*/ 2 h 165"/>
                  <a:gd name="T36" fmla="*/ 27 w 39"/>
                  <a:gd name="T37" fmla="*/ 8 h 165"/>
                  <a:gd name="T38" fmla="*/ 19 w 39"/>
                  <a:gd name="T39" fmla="*/ 18 h 165"/>
                  <a:gd name="T40" fmla="*/ 11 w 39"/>
                  <a:gd name="T41" fmla="*/ 32 h 165"/>
                  <a:gd name="T42" fmla="*/ 6 w 39"/>
                  <a:gd name="T43" fmla="*/ 46 h 165"/>
                  <a:gd name="T44" fmla="*/ 3 w 39"/>
                  <a:gd name="T45" fmla="*/ 59 h 165"/>
                  <a:gd name="T46" fmla="*/ 1 w 39"/>
                  <a:gd name="T47" fmla="*/ 71 h 165"/>
                  <a:gd name="T48" fmla="*/ 0 w 39"/>
                  <a:gd name="T49" fmla="*/ 82 h 165"/>
                  <a:gd name="T50" fmla="*/ 1 w 39"/>
                  <a:gd name="T51" fmla="*/ 93 h 165"/>
                  <a:gd name="T52" fmla="*/ 3 w 39"/>
                  <a:gd name="T53" fmla="*/ 106 h 165"/>
                  <a:gd name="T54" fmla="*/ 6 w 39"/>
                  <a:gd name="T55" fmla="*/ 120 h 165"/>
                  <a:gd name="T56" fmla="*/ 11 w 39"/>
                  <a:gd name="T57" fmla="*/ 134 h 165"/>
                  <a:gd name="T58" fmla="*/ 19 w 39"/>
                  <a:gd name="T59" fmla="*/ 147 h 165"/>
                  <a:gd name="T60" fmla="*/ 27 w 39"/>
                  <a:gd name="T61" fmla="*/ 157 h 165"/>
                  <a:gd name="T62" fmla="*/ 34 w 39"/>
                  <a:gd name="T63" fmla="*/ 163 h 165"/>
                  <a:gd name="T64" fmla="*/ 37 w 39"/>
                  <a:gd name="T65" fmla="*/ 165 h 165"/>
                  <a:gd name="T66" fmla="*/ 38 w 39"/>
                  <a:gd name="T67" fmla="*/ 165 h 165"/>
                  <a:gd name="T68" fmla="*/ 39 w 39"/>
                  <a:gd name="T69" fmla="*/ 16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5">
                    <a:moveTo>
                      <a:pt x="39" y="163"/>
                    </a:moveTo>
                    <a:lnTo>
                      <a:pt x="39" y="163"/>
                    </a:lnTo>
                    <a:lnTo>
                      <a:pt x="38" y="162"/>
                    </a:lnTo>
                    <a:lnTo>
                      <a:pt x="38" y="161"/>
                    </a:lnTo>
                    <a:lnTo>
                      <a:pt x="36" y="160"/>
                    </a:lnTo>
                    <a:lnTo>
                      <a:pt x="23" y="142"/>
                    </a:lnTo>
                    <a:lnTo>
                      <a:pt x="15" y="123"/>
                    </a:lnTo>
                    <a:lnTo>
                      <a:pt x="11" y="102"/>
                    </a:lnTo>
                    <a:lnTo>
                      <a:pt x="10" y="82"/>
                    </a:lnTo>
                    <a:lnTo>
                      <a:pt x="11" y="61"/>
                    </a:lnTo>
                    <a:lnTo>
                      <a:pt x="16" y="40"/>
                    </a:lnTo>
                    <a:lnTo>
                      <a:pt x="24" y="21"/>
                    </a:lnTo>
                    <a:lnTo>
                      <a:pt x="37" y="4"/>
                    </a:lnTo>
                    <a:lnTo>
                      <a:pt x="39" y="2"/>
                    </a:lnTo>
                    <a:lnTo>
                      <a:pt x="39" y="1"/>
                    </a:lnTo>
                    <a:lnTo>
                      <a:pt x="38" y="0"/>
                    </a:lnTo>
                    <a:lnTo>
                      <a:pt x="37" y="0"/>
                    </a:lnTo>
                    <a:lnTo>
                      <a:pt x="34" y="2"/>
                    </a:lnTo>
                    <a:lnTo>
                      <a:pt x="27" y="8"/>
                    </a:lnTo>
                    <a:lnTo>
                      <a:pt x="19" y="18"/>
                    </a:lnTo>
                    <a:lnTo>
                      <a:pt x="11" y="32"/>
                    </a:lnTo>
                    <a:lnTo>
                      <a:pt x="6" y="46"/>
                    </a:lnTo>
                    <a:lnTo>
                      <a:pt x="3" y="59"/>
                    </a:lnTo>
                    <a:lnTo>
                      <a:pt x="1" y="71"/>
                    </a:lnTo>
                    <a:lnTo>
                      <a:pt x="0" y="82"/>
                    </a:lnTo>
                    <a:lnTo>
                      <a:pt x="1" y="93"/>
                    </a:lnTo>
                    <a:lnTo>
                      <a:pt x="3" y="106"/>
                    </a:lnTo>
                    <a:lnTo>
                      <a:pt x="6" y="120"/>
                    </a:lnTo>
                    <a:lnTo>
                      <a:pt x="11" y="134"/>
                    </a:lnTo>
                    <a:lnTo>
                      <a:pt x="19" y="147"/>
                    </a:lnTo>
                    <a:lnTo>
                      <a:pt x="27" y="157"/>
                    </a:lnTo>
                    <a:lnTo>
                      <a:pt x="34" y="163"/>
                    </a:lnTo>
                    <a:lnTo>
                      <a:pt x="37" y="165"/>
                    </a:lnTo>
                    <a:lnTo>
                      <a:pt x="38" y="165"/>
                    </a:lnTo>
                    <a:lnTo>
                      <a:pt x="39" y="1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38" name="Freeform 2135"/>
              <p:cNvSpPr>
                <a:spLocks noChangeAspect="1" noEditPoints="1"/>
              </p:cNvSpPr>
              <p:nvPr/>
            </p:nvSpPr>
            <p:spPr bwMode="auto">
              <a:xfrm>
                <a:off x="4336" y="1689"/>
                <a:ext cx="75" cy="75"/>
              </a:xfrm>
              <a:custGeom>
                <a:avLst/>
                <a:gdLst>
                  <a:gd name="T0" fmla="*/ 50 w 75"/>
                  <a:gd name="T1" fmla="*/ 66 h 75"/>
                  <a:gd name="T2" fmla="*/ 56 w 75"/>
                  <a:gd name="T3" fmla="*/ 73 h 75"/>
                  <a:gd name="T4" fmla="*/ 63 w 75"/>
                  <a:gd name="T5" fmla="*/ 75 h 75"/>
                  <a:gd name="T6" fmla="*/ 67 w 75"/>
                  <a:gd name="T7" fmla="*/ 73 h 75"/>
                  <a:gd name="T8" fmla="*/ 72 w 75"/>
                  <a:gd name="T9" fmla="*/ 70 h 75"/>
                  <a:gd name="T10" fmla="*/ 74 w 75"/>
                  <a:gd name="T11" fmla="*/ 63 h 75"/>
                  <a:gd name="T12" fmla="*/ 75 w 75"/>
                  <a:gd name="T13" fmla="*/ 50 h 75"/>
                  <a:gd name="T14" fmla="*/ 71 w 75"/>
                  <a:gd name="T15" fmla="*/ 59 h 75"/>
                  <a:gd name="T16" fmla="*/ 68 w 75"/>
                  <a:gd name="T17" fmla="*/ 68 h 75"/>
                  <a:gd name="T18" fmla="*/ 65 w 75"/>
                  <a:gd name="T19" fmla="*/ 70 h 75"/>
                  <a:gd name="T20" fmla="*/ 60 w 75"/>
                  <a:gd name="T21" fmla="*/ 66 h 75"/>
                  <a:gd name="T22" fmla="*/ 59 w 75"/>
                  <a:gd name="T23" fmla="*/ 61 h 75"/>
                  <a:gd name="T24" fmla="*/ 59 w 75"/>
                  <a:gd name="T25" fmla="*/ 23 h 75"/>
                  <a:gd name="T26" fmla="*/ 56 w 75"/>
                  <a:gd name="T27" fmla="*/ 13 h 75"/>
                  <a:gd name="T28" fmla="*/ 48 w 75"/>
                  <a:gd name="T29" fmla="*/ 5 h 75"/>
                  <a:gd name="T30" fmla="*/ 36 w 75"/>
                  <a:gd name="T31" fmla="*/ 0 h 75"/>
                  <a:gd name="T32" fmla="*/ 25 w 75"/>
                  <a:gd name="T33" fmla="*/ 0 h 75"/>
                  <a:gd name="T34" fmla="*/ 16 w 75"/>
                  <a:gd name="T35" fmla="*/ 3 h 75"/>
                  <a:gd name="T36" fmla="*/ 10 w 75"/>
                  <a:gd name="T37" fmla="*/ 8 h 75"/>
                  <a:gd name="T38" fmla="*/ 6 w 75"/>
                  <a:gd name="T39" fmla="*/ 14 h 75"/>
                  <a:gd name="T40" fmla="*/ 6 w 75"/>
                  <a:gd name="T41" fmla="*/ 22 h 75"/>
                  <a:gd name="T42" fmla="*/ 10 w 75"/>
                  <a:gd name="T43" fmla="*/ 26 h 75"/>
                  <a:gd name="T44" fmla="*/ 16 w 75"/>
                  <a:gd name="T45" fmla="*/ 26 h 75"/>
                  <a:gd name="T46" fmla="*/ 20 w 75"/>
                  <a:gd name="T47" fmla="*/ 21 h 75"/>
                  <a:gd name="T48" fmla="*/ 20 w 75"/>
                  <a:gd name="T49" fmla="*/ 16 h 75"/>
                  <a:gd name="T50" fmla="*/ 16 w 75"/>
                  <a:gd name="T51" fmla="*/ 12 h 75"/>
                  <a:gd name="T52" fmla="*/ 16 w 75"/>
                  <a:gd name="T53" fmla="*/ 7 h 75"/>
                  <a:gd name="T54" fmla="*/ 25 w 75"/>
                  <a:gd name="T55" fmla="*/ 4 h 75"/>
                  <a:gd name="T56" fmla="*/ 33 w 75"/>
                  <a:gd name="T57" fmla="*/ 4 h 75"/>
                  <a:gd name="T58" fmla="*/ 39 w 75"/>
                  <a:gd name="T59" fmla="*/ 6 h 75"/>
                  <a:gd name="T60" fmla="*/ 44 w 75"/>
                  <a:gd name="T61" fmla="*/ 11 h 75"/>
                  <a:gd name="T62" fmla="*/ 47 w 75"/>
                  <a:gd name="T63" fmla="*/ 19 h 75"/>
                  <a:gd name="T64" fmla="*/ 47 w 75"/>
                  <a:gd name="T65" fmla="*/ 31 h 75"/>
                  <a:gd name="T66" fmla="*/ 17 w 75"/>
                  <a:gd name="T67" fmla="*/ 37 h 75"/>
                  <a:gd name="T68" fmla="*/ 4 w 75"/>
                  <a:gd name="T69" fmla="*/ 47 h 75"/>
                  <a:gd name="T70" fmla="*/ 0 w 75"/>
                  <a:gd name="T71" fmla="*/ 58 h 75"/>
                  <a:gd name="T72" fmla="*/ 10 w 75"/>
                  <a:gd name="T73" fmla="*/ 72 h 75"/>
                  <a:gd name="T74" fmla="*/ 27 w 75"/>
                  <a:gd name="T75" fmla="*/ 75 h 75"/>
                  <a:gd name="T76" fmla="*/ 41 w 75"/>
                  <a:gd name="T77" fmla="*/ 71 h 75"/>
                  <a:gd name="T78" fmla="*/ 48 w 75"/>
                  <a:gd name="T79" fmla="*/ 61 h 75"/>
                  <a:gd name="T80" fmla="*/ 47 w 75"/>
                  <a:gd name="T81" fmla="*/ 50 h 75"/>
                  <a:gd name="T82" fmla="*/ 45 w 75"/>
                  <a:gd name="T83" fmla="*/ 60 h 75"/>
                  <a:gd name="T84" fmla="*/ 40 w 75"/>
                  <a:gd name="T85" fmla="*/ 67 h 75"/>
                  <a:gd name="T86" fmla="*/ 34 w 75"/>
                  <a:gd name="T87" fmla="*/ 71 h 75"/>
                  <a:gd name="T88" fmla="*/ 28 w 75"/>
                  <a:gd name="T89" fmla="*/ 72 h 75"/>
                  <a:gd name="T90" fmla="*/ 18 w 75"/>
                  <a:gd name="T91" fmla="*/ 68 h 75"/>
                  <a:gd name="T92" fmla="*/ 13 w 75"/>
                  <a:gd name="T93" fmla="*/ 58 h 75"/>
                  <a:gd name="T94" fmla="*/ 20 w 75"/>
                  <a:gd name="T95" fmla="*/ 43 h 75"/>
                  <a:gd name="T96" fmla="*/ 47 w 75"/>
                  <a:gd name="T97"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5">
                    <a:moveTo>
                      <a:pt x="48" y="61"/>
                    </a:moveTo>
                    <a:lnTo>
                      <a:pt x="50" y="66"/>
                    </a:lnTo>
                    <a:lnTo>
                      <a:pt x="52" y="70"/>
                    </a:lnTo>
                    <a:lnTo>
                      <a:pt x="56" y="73"/>
                    </a:lnTo>
                    <a:lnTo>
                      <a:pt x="61" y="75"/>
                    </a:lnTo>
                    <a:lnTo>
                      <a:pt x="63" y="75"/>
                    </a:lnTo>
                    <a:lnTo>
                      <a:pt x="65" y="74"/>
                    </a:lnTo>
                    <a:lnTo>
                      <a:pt x="67" y="73"/>
                    </a:lnTo>
                    <a:lnTo>
                      <a:pt x="69" y="72"/>
                    </a:lnTo>
                    <a:lnTo>
                      <a:pt x="72" y="70"/>
                    </a:lnTo>
                    <a:lnTo>
                      <a:pt x="73" y="67"/>
                    </a:lnTo>
                    <a:lnTo>
                      <a:pt x="74" y="63"/>
                    </a:lnTo>
                    <a:lnTo>
                      <a:pt x="75" y="59"/>
                    </a:lnTo>
                    <a:lnTo>
                      <a:pt x="75" y="50"/>
                    </a:lnTo>
                    <a:lnTo>
                      <a:pt x="71" y="50"/>
                    </a:lnTo>
                    <a:lnTo>
                      <a:pt x="71" y="59"/>
                    </a:lnTo>
                    <a:lnTo>
                      <a:pt x="70" y="65"/>
                    </a:lnTo>
                    <a:lnTo>
                      <a:pt x="68" y="68"/>
                    </a:lnTo>
                    <a:lnTo>
                      <a:pt x="67" y="69"/>
                    </a:lnTo>
                    <a:lnTo>
                      <a:pt x="65" y="70"/>
                    </a:lnTo>
                    <a:lnTo>
                      <a:pt x="62" y="68"/>
                    </a:lnTo>
                    <a:lnTo>
                      <a:pt x="60" y="66"/>
                    </a:lnTo>
                    <a:lnTo>
                      <a:pt x="59" y="63"/>
                    </a:lnTo>
                    <a:lnTo>
                      <a:pt x="59" y="61"/>
                    </a:lnTo>
                    <a:lnTo>
                      <a:pt x="59" y="28"/>
                    </a:lnTo>
                    <a:lnTo>
                      <a:pt x="59" y="23"/>
                    </a:lnTo>
                    <a:lnTo>
                      <a:pt x="58" y="18"/>
                    </a:lnTo>
                    <a:lnTo>
                      <a:pt x="56" y="13"/>
                    </a:lnTo>
                    <a:lnTo>
                      <a:pt x="53" y="9"/>
                    </a:lnTo>
                    <a:lnTo>
                      <a:pt x="48" y="5"/>
                    </a:lnTo>
                    <a:lnTo>
                      <a:pt x="42" y="2"/>
                    </a:lnTo>
                    <a:lnTo>
                      <a:pt x="36" y="0"/>
                    </a:lnTo>
                    <a:lnTo>
                      <a:pt x="30" y="0"/>
                    </a:lnTo>
                    <a:lnTo>
                      <a:pt x="25" y="0"/>
                    </a:lnTo>
                    <a:lnTo>
                      <a:pt x="21" y="1"/>
                    </a:lnTo>
                    <a:lnTo>
                      <a:pt x="16" y="3"/>
                    </a:lnTo>
                    <a:lnTo>
                      <a:pt x="13" y="5"/>
                    </a:lnTo>
                    <a:lnTo>
                      <a:pt x="10" y="8"/>
                    </a:lnTo>
                    <a:lnTo>
                      <a:pt x="7" y="11"/>
                    </a:lnTo>
                    <a:lnTo>
                      <a:pt x="6" y="14"/>
                    </a:lnTo>
                    <a:lnTo>
                      <a:pt x="5" y="18"/>
                    </a:lnTo>
                    <a:lnTo>
                      <a:pt x="6" y="22"/>
                    </a:lnTo>
                    <a:lnTo>
                      <a:pt x="7" y="24"/>
                    </a:lnTo>
                    <a:lnTo>
                      <a:pt x="10" y="26"/>
                    </a:lnTo>
                    <a:lnTo>
                      <a:pt x="13" y="26"/>
                    </a:lnTo>
                    <a:lnTo>
                      <a:pt x="16" y="26"/>
                    </a:lnTo>
                    <a:lnTo>
                      <a:pt x="18" y="24"/>
                    </a:lnTo>
                    <a:lnTo>
                      <a:pt x="20" y="21"/>
                    </a:lnTo>
                    <a:lnTo>
                      <a:pt x="20" y="18"/>
                    </a:lnTo>
                    <a:lnTo>
                      <a:pt x="20" y="16"/>
                    </a:lnTo>
                    <a:lnTo>
                      <a:pt x="19" y="14"/>
                    </a:lnTo>
                    <a:lnTo>
                      <a:pt x="16" y="12"/>
                    </a:lnTo>
                    <a:lnTo>
                      <a:pt x="12" y="11"/>
                    </a:lnTo>
                    <a:lnTo>
                      <a:pt x="16" y="7"/>
                    </a:lnTo>
                    <a:lnTo>
                      <a:pt x="21" y="5"/>
                    </a:lnTo>
                    <a:lnTo>
                      <a:pt x="25" y="4"/>
                    </a:lnTo>
                    <a:lnTo>
                      <a:pt x="30" y="3"/>
                    </a:lnTo>
                    <a:lnTo>
                      <a:pt x="33" y="4"/>
                    </a:lnTo>
                    <a:lnTo>
                      <a:pt x="36" y="4"/>
                    </a:lnTo>
                    <a:lnTo>
                      <a:pt x="39" y="6"/>
                    </a:lnTo>
                    <a:lnTo>
                      <a:pt x="42" y="8"/>
                    </a:lnTo>
                    <a:lnTo>
                      <a:pt x="44" y="11"/>
                    </a:lnTo>
                    <a:lnTo>
                      <a:pt x="46" y="15"/>
                    </a:lnTo>
                    <a:lnTo>
                      <a:pt x="47" y="19"/>
                    </a:lnTo>
                    <a:lnTo>
                      <a:pt x="47" y="24"/>
                    </a:lnTo>
                    <a:lnTo>
                      <a:pt x="47" y="31"/>
                    </a:lnTo>
                    <a:lnTo>
                      <a:pt x="33" y="32"/>
                    </a:lnTo>
                    <a:lnTo>
                      <a:pt x="17" y="37"/>
                    </a:lnTo>
                    <a:lnTo>
                      <a:pt x="9" y="41"/>
                    </a:lnTo>
                    <a:lnTo>
                      <a:pt x="4" y="47"/>
                    </a:lnTo>
                    <a:lnTo>
                      <a:pt x="1" y="52"/>
                    </a:lnTo>
                    <a:lnTo>
                      <a:pt x="0" y="58"/>
                    </a:lnTo>
                    <a:lnTo>
                      <a:pt x="3" y="66"/>
                    </a:lnTo>
                    <a:lnTo>
                      <a:pt x="10" y="72"/>
                    </a:lnTo>
                    <a:lnTo>
                      <a:pt x="18" y="75"/>
                    </a:lnTo>
                    <a:lnTo>
                      <a:pt x="27" y="75"/>
                    </a:lnTo>
                    <a:lnTo>
                      <a:pt x="34" y="74"/>
                    </a:lnTo>
                    <a:lnTo>
                      <a:pt x="41" y="71"/>
                    </a:lnTo>
                    <a:lnTo>
                      <a:pt x="45" y="67"/>
                    </a:lnTo>
                    <a:lnTo>
                      <a:pt x="48" y="61"/>
                    </a:lnTo>
                    <a:close/>
                    <a:moveTo>
                      <a:pt x="47" y="34"/>
                    </a:moveTo>
                    <a:lnTo>
                      <a:pt x="47" y="50"/>
                    </a:lnTo>
                    <a:lnTo>
                      <a:pt x="47" y="56"/>
                    </a:lnTo>
                    <a:lnTo>
                      <a:pt x="45" y="60"/>
                    </a:lnTo>
                    <a:lnTo>
                      <a:pt x="43" y="64"/>
                    </a:lnTo>
                    <a:lnTo>
                      <a:pt x="40" y="67"/>
                    </a:lnTo>
                    <a:lnTo>
                      <a:pt x="37" y="69"/>
                    </a:lnTo>
                    <a:lnTo>
                      <a:pt x="34" y="71"/>
                    </a:lnTo>
                    <a:lnTo>
                      <a:pt x="31" y="72"/>
                    </a:lnTo>
                    <a:lnTo>
                      <a:pt x="28" y="72"/>
                    </a:lnTo>
                    <a:lnTo>
                      <a:pt x="22" y="71"/>
                    </a:lnTo>
                    <a:lnTo>
                      <a:pt x="18" y="68"/>
                    </a:lnTo>
                    <a:lnTo>
                      <a:pt x="14" y="63"/>
                    </a:lnTo>
                    <a:lnTo>
                      <a:pt x="13" y="58"/>
                    </a:lnTo>
                    <a:lnTo>
                      <a:pt x="15" y="50"/>
                    </a:lnTo>
                    <a:lnTo>
                      <a:pt x="20"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39" name="Freeform 2136"/>
              <p:cNvSpPr>
                <a:spLocks noChangeAspect="1"/>
              </p:cNvSpPr>
              <p:nvPr/>
            </p:nvSpPr>
            <p:spPr bwMode="auto">
              <a:xfrm>
                <a:off x="4417" y="1690"/>
                <a:ext cx="84" cy="73"/>
              </a:xfrm>
              <a:custGeom>
                <a:avLst/>
                <a:gdLst>
                  <a:gd name="T0" fmla="*/ 13 w 84"/>
                  <a:gd name="T1" fmla="*/ 60 h 73"/>
                  <a:gd name="T2" fmla="*/ 11 w 84"/>
                  <a:gd name="T3" fmla="*/ 67 h 73"/>
                  <a:gd name="T4" fmla="*/ 0 w 84"/>
                  <a:gd name="T5" fmla="*/ 68 h 73"/>
                  <a:gd name="T6" fmla="*/ 5 w 84"/>
                  <a:gd name="T7" fmla="*/ 72 h 73"/>
                  <a:gd name="T8" fmla="*/ 15 w 84"/>
                  <a:gd name="T9" fmla="*/ 72 h 73"/>
                  <a:gd name="T10" fmla="*/ 23 w 84"/>
                  <a:gd name="T11" fmla="*/ 72 h 73"/>
                  <a:gd name="T12" fmla="*/ 33 w 84"/>
                  <a:gd name="T13" fmla="*/ 72 h 73"/>
                  <a:gd name="T14" fmla="*/ 38 w 84"/>
                  <a:gd name="T15" fmla="*/ 68 h 73"/>
                  <a:gd name="T16" fmla="*/ 27 w 84"/>
                  <a:gd name="T17" fmla="*/ 67 h 73"/>
                  <a:gd name="T18" fmla="*/ 25 w 84"/>
                  <a:gd name="T19" fmla="*/ 60 h 73"/>
                  <a:gd name="T20" fmla="*/ 27 w 84"/>
                  <a:gd name="T21" fmla="*/ 18 h 73"/>
                  <a:gd name="T22" fmla="*/ 39 w 84"/>
                  <a:gd name="T23" fmla="*/ 5 h 73"/>
                  <a:gd name="T24" fmla="*/ 51 w 84"/>
                  <a:gd name="T25" fmla="*/ 4 h 73"/>
                  <a:gd name="T26" fmla="*/ 55 w 84"/>
                  <a:gd name="T27" fmla="*/ 7 h 73"/>
                  <a:gd name="T28" fmla="*/ 58 w 84"/>
                  <a:gd name="T29" fmla="*/ 12 h 73"/>
                  <a:gd name="T30" fmla="*/ 59 w 84"/>
                  <a:gd name="T31" fmla="*/ 18 h 73"/>
                  <a:gd name="T32" fmla="*/ 59 w 84"/>
                  <a:gd name="T33" fmla="*/ 60 h 73"/>
                  <a:gd name="T34" fmla="*/ 57 w 84"/>
                  <a:gd name="T35" fmla="*/ 67 h 73"/>
                  <a:gd name="T36" fmla="*/ 46 w 84"/>
                  <a:gd name="T37" fmla="*/ 68 h 73"/>
                  <a:gd name="T38" fmla="*/ 51 w 84"/>
                  <a:gd name="T39" fmla="*/ 72 h 73"/>
                  <a:gd name="T40" fmla="*/ 61 w 84"/>
                  <a:gd name="T41" fmla="*/ 72 h 73"/>
                  <a:gd name="T42" fmla="*/ 69 w 84"/>
                  <a:gd name="T43" fmla="*/ 72 h 73"/>
                  <a:gd name="T44" fmla="*/ 79 w 84"/>
                  <a:gd name="T45" fmla="*/ 72 h 73"/>
                  <a:gd name="T46" fmla="*/ 84 w 84"/>
                  <a:gd name="T47" fmla="*/ 68 h 73"/>
                  <a:gd name="T48" fmla="*/ 74 w 84"/>
                  <a:gd name="T49" fmla="*/ 67 h 73"/>
                  <a:gd name="T50" fmla="*/ 71 w 84"/>
                  <a:gd name="T51" fmla="*/ 63 h 73"/>
                  <a:gd name="T52" fmla="*/ 71 w 84"/>
                  <a:gd name="T53" fmla="*/ 22 h 73"/>
                  <a:gd name="T54" fmla="*/ 68 w 84"/>
                  <a:gd name="T55" fmla="*/ 10 h 73"/>
                  <a:gd name="T56" fmla="*/ 63 w 84"/>
                  <a:gd name="T57" fmla="*/ 4 h 73"/>
                  <a:gd name="T58" fmla="*/ 55 w 84"/>
                  <a:gd name="T59" fmla="*/ 0 h 73"/>
                  <a:gd name="T60" fmla="*/ 40 w 84"/>
                  <a:gd name="T61" fmla="*/ 1 h 73"/>
                  <a:gd name="T62" fmla="*/ 28 w 84"/>
                  <a:gd name="T63" fmla="*/ 10 h 73"/>
                  <a:gd name="T64" fmla="*/ 24 w 84"/>
                  <a:gd name="T65" fmla="*/ 0 h 73"/>
                  <a:gd name="T66" fmla="*/ 0 w 84"/>
                  <a:gd name="T67" fmla="*/ 7 h 73"/>
                  <a:gd name="T68" fmla="*/ 7 w 84"/>
                  <a:gd name="T69" fmla="*/ 7 h 73"/>
                  <a:gd name="T70" fmla="*/ 11 w 84"/>
                  <a:gd name="T71" fmla="*/ 8 h 73"/>
                  <a:gd name="T72" fmla="*/ 13 w 84"/>
                  <a:gd name="T73" fmla="*/ 11 h 73"/>
                  <a:gd name="T74" fmla="*/ 13 w 84"/>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73">
                    <a:moveTo>
                      <a:pt x="13" y="16"/>
                    </a:moveTo>
                    <a:lnTo>
                      <a:pt x="13" y="60"/>
                    </a:lnTo>
                    <a:lnTo>
                      <a:pt x="13" y="64"/>
                    </a:lnTo>
                    <a:lnTo>
                      <a:pt x="11" y="67"/>
                    </a:lnTo>
                    <a:lnTo>
                      <a:pt x="7" y="67"/>
                    </a:lnTo>
                    <a:lnTo>
                      <a:pt x="0" y="68"/>
                    </a:lnTo>
                    <a:lnTo>
                      <a:pt x="0" y="73"/>
                    </a:lnTo>
                    <a:lnTo>
                      <a:pt x="5" y="72"/>
                    </a:lnTo>
                    <a:lnTo>
                      <a:pt x="10" y="72"/>
                    </a:lnTo>
                    <a:lnTo>
                      <a:pt x="15" y="72"/>
                    </a:lnTo>
                    <a:lnTo>
                      <a:pt x="19" y="72"/>
                    </a:lnTo>
                    <a:lnTo>
                      <a:pt x="23" y="72"/>
                    </a:lnTo>
                    <a:lnTo>
                      <a:pt x="28" y="72"/>
                    </a:lnTo>
                    <a:lnTo>
                      <a:pt x="33" y="72"/>
                    </a:lnTo>
                    <a:lnTo>
                      <a:pt x="38" y="73"/>
                    </a:lnTo>
                    <a:lnTo>
                      <a:pt x="38" y="68"/>
                    </a:lnTo>
                    <a:lnTo>
                      <a:pt x="31" y="67"/>
                    </a:lnTo>
                    <a:lnTo>
                      <a:pt x="27" y="67"/>
                    </a:lnTo>
                    <a:lnTo>
                      <a:pt x="25" y="64"/>
                    </a:lnTo>
                    <a:lnTo>
                      <a:pt x="25" y="60"/>
                    </a:lnTo>
                    <a:lnTo>
                      <a:pt x="25" y="30"/>
                    </a:lnTo>
                    <a:lnTo>
                      <a:pt x="27" y="18"/>
                    </a:lnTo>
                    <a:lnTo>
                      <a:pt x="32" y="10"/>
                    </a:lnTo>
                    <a:lnTo>
                      <a:pt x="39" y="5"/>
                    </a:lnTo>
                    <a:lnTo>
                      <a:pt x="47" y="3"/>
                    </a:lnTo>
                    <a:lnTo>
                      <a:pt x="51" y="4"/>
                    </a:lnTo>
                    <a:lnTo>
                      <a:pt x="53" y="5"/>
                    </a:lnTo>
                    <a:lnTo>
                      <a:pt x="55" y="7"/>
                    </a:lnTo>
                    <a:lnTo>
                      <a:pt x="57" y="9"/>
                    </a:lnTo>
                    <a:lnTo>
                      <a:pt x="58" y="12"/>
                    </a:lnTo>
                    <a:lnTo>
                      <a:pt x="59" y="15"/>
                    </a:lnTo>
                    <a:lnTo>
                      <a:pt x="59" y="18"/>
                    </a:lnTo>
                    <a:lnTo>
                      <a:pt x="59" y="22"/>
                    </a:lnTo>
                    <a:lnTo>
                      <a:pt x="59" y="60"/>
                    </a:lnTo>
                    <a:lnTo>
                      <a:pt x="59" y="64"/>
                    </a:lnTo>
                    <a:lnTo>
                      <a:pt x="57" y="67"/>
                    </a:lnTo>
                    <a:lnTo>
                      <a:pt x="53" y="67"/>
                    </a:lnTo>
                    <a:lnTo>
                      <a:pt x="46" y="68"/>
                    </a:lnTo>
                    <a:lnTo>
                      <a:pt x="46" y="73"/>
                    </a:lnTo>
                    <a:lnTo>
                      <a:pt x="51" y="72"/>
                    </a:lnTo>
                    <a:lnTo>
                      <a:pt x="56" y="72"/>
                    </a:lnTo>
                    <a:lnTo>
                      <a:pt x="61" y="72"/>
                    </a:lnTo>
                    <a:lnTo>
                      <a:pt x="65" y="72"/>
                    </a:lnTo>
                    <a:lnTo>
                      <a:pt x="69" y="72"/>
                    </a:lnTo>
                    <a:lnTo>
                      <a:pt x="74" y="72"/>
                    </a:lnTo>
                    <a:lnTo>
                      <a:pt x="79" y="72"/>
                    </a:lnTo>
                    <a:lnTo>
                      <a:pt x="84" y="73"/>
                    </a:lnTo>
                    <a:lnTo>
                      <a:pt x="84" y="68"/>
                    </a:lnTo>
                    <a:lnTo>
                      <a:pt x="78" y="67"/>
                    </a:lnTo>
                    <a:lnTo>
                      <a:pt x="74" y="67"/>
                    </a:lnTo>
                    <a:lnTo>
                      <a:pt x="71" y="65"/>
                    </a:lnTo>
                    <a:lnTo>
                      <a:pt x="71" y="63"/>
                    </a:lnTo>
                    <a:lnTo>
                      <a:pt x="71" y="31"/>
                    </a:lnTo>
                    <a:lnTo>
                      <a:pt x="71" y="22"/>
                    </a:lnTo>
                    <a:lnTo>
                      <a:pt x="70" y="15"/>
                    </a:lnTo>
                    <a:lnTo>
                      <a:pt x="68" y="10"/>
                    </a:lnTo>
                    <a:lnTo>
                      <a:pt x="65" y="6"/>
                    </a:lnTo>
                    <a:lnTo>
                      <a:pt x="63" y="4"/>
                    </a:lnTo>
                    <a:lnTo>
                      <a:pt x="60" y="2"/>
                    </a:lnTo>
                    <a:lnTo>
                      <a:pt x="55" y="0"/>
                    </a:lnTo>
                    <a:lnTo>
                      <a:pt x="48" y="0"/>
                    </a:lnTo>
                    <a:lnTo>
                      <a:pt x="40" y="1"/>
                    </a:lnTo>
                    <a:lnTo>
                      <a:pt x="33" y="4"/>
                    </a:lnTo>
                    <a:lnTo>
                      <a:pt x="28" y="10"/>
                    </a:lnTo>
                    <a:lnTo>
                      <a:pt x="24" y="17"/>
                    </a:lnTo>
                    <a:lnTo>
                      <a:pt x="24" y="0"/>
                    </a:lnTo>
                    <a:lnTo>
                      <a:pt x="0" y="1"/>
                    </a:lnTo>
                    <a:lnTo>
                      <a:pt x="0" y="7"/>
                    </a:lnTo>
                    <a:lnTo>
                      <a:pt x="4" y="7"/>
                    </a:lnTo>
                    <a:lnTo>
                      <a:pt x="7" y="7"/>
                    </a:lnTo>
                    <a:lnTo>
                      <a:pt x="10"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40" name="Freeform 2137"/>
              <p:cNvSpPr>
                <a:spLocks noChangeAspect="1"/>
              </p:cNvSpPr>
              <p:nvPr/>
            </p:nvSpPr>
            <p:spPr bwMode="auto">
              <a:xfrm>
                <a:off x="4510" y="1689"/>
                <a:ext cx="63" cy="75"/>
              </a:xfrm>
              <a:custGeom>
                <a:avLst/>
                <a:gdLst>
                  <a:gd name="T0" fmla="*/ 13 w 63"/>
                  <a:gd name="T1" fmla="*/ 38 h 75"/>
                  <a:gd name="T2" fmla="*/ 16 w 63"/>
                  <a:gd name="T3" fmla="*/ 21 h 75"/>
                  <a:gd name="T4" fmla="*/ 21 w 63"/>
                  <a:gd name="T5" fmla="*/ 11 h 75"/>
                  <a:gd name="T6" fmla="*/ 29 w 63"/>
                  <a:gd name="T7" fmla="*/ 5 h 75"/>
                  <a:gd name="T8" fmla="*/ 36 w 63"/>
                  <a:gd name="T9" fmla="*/ 4 h 75"/>
                  <a:gd name="T10" fmla="*/ 38 w 63"/>
                  <a:gd name="T11" fmla="*/ 4 h 75"/>
                  <a:gd name="T12" fmla="*/ 43 w 63"/>
                  <a:gd name="T13" fmla="*/ 5 h 75"/>
                  <a:gd name="T14" fmla="*/ 48 w 63"/>
                  <a:gd name="T15" fmla="*/ 6 h 75"/>
                  <a:gd name="T16" fmla="*/ 53 w 63"/>
                  <a:gd name="T17" fmla="*/ 10 h 75"/>
                  <a:gd name="T18" fmla="*/ 49 w 63"/>
                  <a:gd name="T19" fmla="*/ 11 h 75"/>
                  <a:gd name="T20" fmla="*/ 47 w 63"/>
                  <a:gd name="T21" fmla="*/ 13 h 75"/>
                  <a:gd name="T22" fmla="*/ 46 w 63"/>
                  <a:gd name="T23" fmla="*/ 15 h 75"/>
                  <a:gd name="T24" fmla="*/ 46 w 63"/>
                  <a:gd name="T25" fmla="*/ 17 h 75"/>
                  <a:gd name="T26" fmla="*/ 46 w 63"/>
                  <a:gd name="T27" fmla="*/ 20 h 75"/>
                  <a:gd name="T28" fmla="*/ 48 w 63"/>
                  <a:gd name="T29" fmla="*/ 23 h 75"/>
                  <a:gd name="T30" fmla="*/ 50 w 63"/>
                  <a:gd name="T31" fmla="*/ 24 h 75"/>
                  <a:gd name="T32" fmla="*/ 53 w 63"/>
                  <a:gd name="T33" fmla="*/ 25 h 75"/>
                  <a:gd name="T34" fmla="*/ 56 w 63"/>
                  <a:gd name="T35" fmla="*/ 25 h 75"/>
                  <a:gd name="T36" fmla="*/ 59 w 63"/>
                  <a:gd name="T37" fmla="*/ 23 h 75"/>
                  <a:gd name="T38" fmla="*/ 60 w 63"/>
                  <a:gd name="T39" fmla="*/ 21 h 75"/>
                  <a:gd name="T40" fmla="*/ 61 w 63"/>
                  <a:gd name="T41" fmla="*/ 17 h 75"/>
                  <a:gd name="T42" fmla="*/ 59 w 63"/>
                  <a:gd name="T43" fmla="*/ 10 h 75"/>
                  <a:gd name="T44" fmla="*/ 53 w 63"/>
                  <a:gd name="T45" fmla="*/ 4 h 75"/>
                  <a:gd name="T46" fmla="*/ 45 w 63"/>
                  <a:gd name="T47" fmla="*/ 1 h 75"/>
                  <a:gd name="T48" fmla="*/ 35 w 63"/>
                  <a:gd name="T49" fmla="*/ 0 h 75"/>
                  <a:gd name="T50" fmla="*/ 21 w 63"/>
                  <a:gd name="T51" fmla="*/ 3 h 75"/>
                  <a:gd name="T52" fmla="*/ 10 w 63"/>
                  <a:gd name="T53" fmla="*/ 11 h 75"/>
                  <a:gd name="T54" fmla="*/ 2 w 63"/>
                  <a:gd name="T55" fmla="*/ 23 h 75"/>
                  <a:gd name="T56" fmla="*/ 0 w 63"/>
                  <a:gd name="T57" fmla="*/ 38 h 75"/>
                  <a:gd name="T58" fmla="*/ 3 w 63"/>
                  <a:gd name="T59" fmla="*/ 53 h 75"/>
                  <a:gd name="T60" fmla="*/ 10 w 63"/>
                  <a:gd name="T61" fmla="*/ 65 h 75"/>
                  <a:gd name="T62" fmla="*/ 22 w 63"/>
                  <a:gd name="T63" fmla="*/ 73 h 75"/>
                  <a:gd name="T64" fmla="*/ 35 w 63"/>
                  <a:gd name="T65" fmla="*/ 75 h 75"/>
                  <a:gd name="T66" fmla="*/ 43 w 63"/>
                  <a:gd name="T67" fmla="*/ 75 h 75"/>
                  <a:gd name="T68" fmla="*/ 49 w 63"/>
                  <a:gd name="T69" fmla="*/ 72 h 75"/>
                  <a:gd name="T70" fmla="*/ 54 w 63"/>
                  <a:gd name="T71" fmla="*/ 69 h 75"/>
                  <a:gd name="T72" fmla="*/ 57 w 63"/>
                  <a:gd name="T73" fmla="*/ 65 h 75"/>
                  <a:gd name="T74" fmla="*/ 60 w 63"/>
                  <a:gd name="T75" fmla="*/ 62 h 75"/>
                  <a:gd name="T76" fmla="*/ 61 w 63"/>
                  <a:gd name="T77" fmla="*/ 58 h 75"/>
                  <a:gd name="T78" fmla="*/ 62 w 63"/>
                  <a:gd name="T79" fmla="*/ 55 h 75"/>
                  <a:gd name="T80" fmla="*/ 63 w 63"/>
                  <a:gd name="T81" fmla="*/ 54 h 75"/>
                  <a:gd name="T82" fmla="*/ 62 w 63"/>
                  <a:gd name="T83" fmla="*/ 53 h 75"/>
                  <a:gd name="T84" fmla="*/ 60 w 63"/>
                  <a:gd name="T85" fmla="*/ 52 h 75"/>
                  <a:gd name="T86" fmla="*/ 59 w 63"/>
                  <a:gd name="T87" fmla="*/ 53 h 75"/>
                  <a:gd name="T88" fmla="*/ 58 w 63"/>
                  <a:gd name="T89" fmla="*/ 54 h 75"/>
                  <a:gd name="T90" fmla="*/ 56 w 63"/>
                  <a:gd name="T91" fmla="*/ 59 h 75"/>
                  <a:gd name="T92" fmla="*/ 54 w 63"/>
                  <a:gd name="T93" fmla="*/ 63 h 75"/>
                  <a:gd name="T94" fmla="*/ 51 w 63"/>
                  <a:gd name="T95" fmla="*/ 66 h 75"/>
                  <a:gd name="T96" fmla="*/ 48 w 63"/>
                  <a:gd name="T97" fmla="*/ 68 h 75"/>
                  <a:gd name="T98" fmla="*/ 45 w 63"/>
                  <a:gd name="T99" fmla="*/ 70 h 75"/>
                  <a:gd name="T100" fmla="*/ 42 w 63"/>
                  <a:gd name="T101" fmla="*/ 71 h 75"/>
                  <a:gd name="T102" fmla="*/ 39 w 63"/>
                  <a:gd name="T103" fmla="*/ 71 h 75"/>
                  <a:gd name="T104" fmla="*/ 37 w 63"/>
                  <a:gd name="T105" fmla="*/ 71 h 75"/>
                  <a:gd name="T106" fmla="*/ 33 w 63"/>
                  <a:gd name="T107" fmla="*/ 71 h 75"/>
                  <a:gd name="T108" fmla="*/ 29 w 63"/>
                  <a:gd name="T109" fmla="*/ 70 h 75"/>
                  <a:gd name="T110" fmla="*/ 25 w 63"/>
                  <a:gd name="T111" fmla="*/ 68 h 75"/>
                  <a:gd name="T112" fmla="*/ 22 w 63"/>
                  <a:gd name="T113" fmla="*/ 64 h 75"/>
                  <a:gd name="T114" fmla="*/ 18 w 63"/>
                  <a:gd name="T115" fmla="*/ 60 h 75"/>
                  <a:gd name="T116" fmla="*/ 16 w 63"/>
                  <a:gd name="T117" fmla="*/ 54 h 75"/>
                  <a:gd name="T118" fmla="*/ 14 w 63"/>
                  <a:gd name="T119" fmla="*/ 47 h 75"/>
                  <a:gd name="T120" fmla="*/ 13 w 63"/>
                  <a:gd name="T12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5">
                    <a:moveTo>
                      <a:pt x="13" y="38"/>
                    </a:moveTo>
                    <a:lnTo>
                      <a:pt x="16" y="21"/>
                    </a:lnTo>
                    <a:lnTo>
                      <a:pt x="21" y="11"/>
                    </a:lnTo>
                    <a:lnTo>
                      <a:pt x="29" y="5"/>
                    </a:lnTo>
                    <a:lnTo>
                      <a:pt x="36" y="4"/>
                    </a:lnTo>
                    <a:lnTo>
                      <a:pt x="38" y="4"/>
                    </a:lnTo>
                    <a:lnTo>
                      <a:pt x="43" y="5"/>
                    </a:lnTo>
                    <a:lnTo>
                      <a:pt x="48" y="6"/>
                    </a:lnTo>
                    <a:lnTo>
                      <a:pt x="53" y="10"/>
                    </a:lnTo>
                    <a:lnTo>
                      <a:pt x="49" y="11"/>
                    </a:lnTo>
                    <a:lnTo>
                      <a:pt x="47" y="13"/>
                    </a:lnTo>
                    <a:lnTo>
                      <a:pt x="46" y="15"/>
                    </a:lnTo>
                    <a:lnTo>
                      <a:pt x="46" y="17"/>
                    </a:lnTo>
                    <a:lnTo>
                      <a:pt x="46" y="20"/>
                    </a:lnTo>
                    <a:lnTo>
                      <a:pt x="48" y="23"/>
                    </a:lnTo>
                    <a:lnTo>
                      <a:pt x="50" y="24"/>
                    </a:lnTo>
                    <a:lnTo>
                      <a:pt x="53" y="25"/>
                    </a:lnTo>
                    <a:lnTo>
                      <a:pt x="56" y="25"/>
                    </a:lnTo>
                    <a:lnTo>
                      <a:pt x="59" y="23"/>
                    </a:lnTo>
                    <a:lnTo>
                      <a:pt x="60" y="21"/>
                    </a:lnTo>
                    <a:lnTo>
                      <a:pt x="61" y="17"/>
                    </a:lnTo>
                    <a:lnTo>
                      <a:pt x="59" y="10"/>
                    </a:lnTo>
                    <a:lnTo>
                      <a:pt x="53" y="4"/>
                    </a:lnTo>
                    <a:lnTo>
                      <a:pt x="45" y="1"/>
                    </a:lnTo>
                    <a:lnTo>
                      <a:pt x="35" y="0"/>
                    </a:lnTo>
                    <a:lnTo>
                      <a:pt x="21" y="3"/>
                    </a:lnTo>
                    <a:lnTo>
                      <a:pt x="10" y="11"/>
                    </a:lnTo>
                    <a:lnTo>
                      <a:pt x="2" y="23"/>
                    </a:lnTo>
                    <a:lnTo>
                      <a:pt x="0" y="38"/>
                    </a:lnTo>
                    <a:lnTo>
                      <a:pt x="3" y="53"/>
                    </a:lnTo>
                    <a:lnTo>
                      <a:pt x="10" y="65"/>
                    </a:lnTo>
                    <a:lnTo>
                      <a:pt x="22" y="73"/>
                    </a:lnTo>
                    <a:lnTo>
                      <a:pt x="35" y="75"/>
                    </a:lnTo>
                    <a:lnTo>
                      <a:pt x="43" y="75"/>
                    </a:lnTo>
                    <a:lnTo>
                      <a:pt x="49" y="72"/>
                    </a:lnTo>
                    <a:lnTo>
                      <a:pt x="54" y="69"/>
                    </a:lnTo>
                    <a:lnTo>
                      <a:pt x="57" y="65"/>
                    </a:lnTo>
                    <a:lnTo>
                      <a:pt x="60" y="62"/>
                    </a:lnTo>
                    <a:lnTo>
                      <a:pt x="61" y="58"/>
                    </a:lnTo>
                    <a:lnTo>
                      <a:pt x="62" y="55"/>
                    </a:lnTo>
                    <a:lnTo>
                      <a:pt x="63" y="54"/>
                    </a:lnTo>
                    <a:lnTo>
                      <a:pt x="62" y="53"/>
                    </a:lnTo>
                    <a:lnTo>
                      <a:pt x="60" y="52"/>
                    </a:lnTo>
                    <a:lnTo>
                      <a:pt x="59" y="53"/>
                    </a:lnTo>
                    <a:lnTo>
                      <a:pt x="58" y="54"/>
                    </a:lnTo>
                    <a:lnTo>
                      <a:pt x="56" y="59"/>
                    </a:lnTo>
                    <a:lnTo>
                      <a:pt x="54" y="63"/>
                    </a:lnTo>
                    <a:lnTo>
                      <a:pt x="51" y="66"/>
                    </a:lnTo>
                    <a:lnTo>
                      <a:pt x="48" y="68"/>
                    </a:lnTo>
                    <a:lnTo>
                      <a:pt x="45" y="70"/>
                    </a:lnTo>
                    <a:lnTo>
                      <a:pt x="42" y="71"/>
                    </a:lnTo>
                    <a:lnTo>
                      <a:pt x="39" y="71"/>
                    </a:lnTo>
                    <a:lnTo>
                      <a:pt x="37" y="71"/>
                    </a:lnTo>
                    <a:lnTo>
                      <a:pt x="33" y="71"/>
                    </a:lnTo>
                    <a:lnTo>
                      <a:pt x="29" y="70"/>
                    </a:lnTo>
                    <a:lnTo>
                      <a:pt x="25" y="68"/>
                    </a:lnTo>
                    <a:lnTo>
                      <a:pt x="22" y="64"/>
                    </a:lnTo>
                    <a:lnTo>
                      <a:pt x="18" y="60"/>
                    </a:lnTo>
                    <a:lnTo>
                      <a:pt x="16" y="54"/>
                    </a:lnTo>
                    <a:lnTo>
                      <a:pt x="14" y="47"/>
                    </a:lnTo>
                    <a:lnTo>
                      <a:pt x="13"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41" name="Freeform 2138"/>
              <p:cNvSpPr>
                <a:spLocks noChangeAspect="1"/>
              </p:cNvSpPr>
              <p:nvPr/>
            </p:nvSpPr>
            <p:spPr bwMode="auto">
              <a:xfrm>
                <a:off x="4578" y="1648"/>
                <a:ext cx="83" cy="115"/>
              </a:xfrm>
              <a:custGeom>
                <a:avLst/>
                <a:gdLst>
                  <a:gd name="T0" fmla="*/ 13 w 83"/>
                  <a:gd name="T1" fmla="*/ 106 h 115"/>
                  <a:gd name="T2" fmla="*/ 7 w 83"/>
                  <a:gd name="T3" fmla="*/ 109 h 115"/>
                  <a:gd name="T4" fmla="*/ 0 w 83"/>
                  <a:gd name="T5" fmla="*/ 115 h 115"/>
                  <a:gd name="T6" fmla="*/ 10 w 83"/>
                  <a:gd name="T7" fmla="*/ 114 h 115"/>
                  <a:gd name="T8" fmla="*/ 19 w 83"/>
                  <a:gd name="T9" fmla="*/ 114 h 115"/>
                  <a:gd name="T10" fmla="*/ 28 w 83"/>
                  <a:gd name="T11" fmla="*/ 114 h 115"/>
                  <a:gd name="T12" fmla="*/ 37 w 83"/>
                  <a:gd name="T13" fmla="*/ 115 h 115"/>
                  <a:gd name="T14" fmla="*/ 31 w 83"/>
                  <a:gd name="T15" fmla="*/ 109 h 115"/>
                  <a:gd name="T16" fmla="*/ 25 w 83"/>
                  <a:gd name="T17" fmla="*/ 106 h 115"/>
                  <a:gd name="T18" fmla="*/ 25 w 83"/>
                  <a:gd name="T19" fmla="*/ 72 h 115"/>
                  <a:gd name="T20" fmla="*/ 32 w 83"/>
                  <a:gd name="T21" fmla="*/ 52 h 115"/>
                  <a:gd name="T22" fmla="*/ 47 w 83"/>
                  <a:gd name="T23" fmla="*/ 45 h 115"/>
                  <a:gd name="T24" fmla="*/ 53 w 83"/>
                  <a:gd name="T25" fmla="*/ 47 h 115"/>
                  <a:gd name="T26" fmla="*/ 57 w 83"/>
                  <a:gd name="T27" fmla="*/ 51 h 115"/>
                  <a:gd name="T28" fmla="*/ 59 w 83"/>
                  <a:gd name="T29" fmla="*/ 57 h 115"/>
                  <a:gd name="T30" fmla="*/ 59 w 83"/>
                  <a:gd name="T31" fmla="*/ 64 h 115"/>
                  <a:gd name="T32" fmla="*/ 59 w 83"/>
                  <a:gd name="T33" fmla="*/ 106 h 115"/>
                  <a:gd name="T34" fmla="*/ 53 w 83"/>
                  <a:gd name="T35" fmla="*/ 109 h 115"/>
                  <a:gd name="T36" fmla="*/ 46 w 83"/>
                  <a:gd name="T37" fmla="*/ 115 h 115"/>
                  <a:gd name="T38" fmla="*/ 56 w 83"/>
                  <a:gd name="T39" fmla="*/ 114 h 115"/>
                  <a:gd name="T40" fmla="*/ 65 w 83"/>
                  <a:gd name="T41" fmla="*/ 114 h 115"/>
                  <a:gd name="T42" fmla="*/ 74 w 83"/>
                  <a:gd name="T43" fmla="*/ 114 h 115"/>
                  <a:gd name="T44" fmla="*/ 83 w 83"/>
                  <a:gd name="T45" fmla="*/ 115 h 115"/>
                  <a:gd name="T46" fmla="*/ 78 w 83"/>
                  <a:gd name="T47" fmla="*/ 109 h 115"/>
                  <a:gd name="T48" fmla="*/ 71 w 83"/>
                  <a:gd name="T49" fmla="*/ 107 h 115"/>
                  <a:gd name="T50" fmla="*/ 70 w 83"/>
                  <a:gd name="T51" fmla="*/ 73 h 115"/>
                  <a:gd name="T52" fmla="*/ 70 w 83"/>
                  <a:gd name="T53" fmla="*/ 57 h 115"/>
                  <a:gd name="T54" fmla="*/ 65 w 83"/>
                  <a:gd name="T55" fmla="*/ 48 h 115"/>
                  <a:gd name="T56" fmla="*/ 59 w 83"/>
                  <a:gd name="T57" fmla="*/ 44 h 115"/>
                  <a:gd name="T58" fmla="*/ 48 w 83"/>
                  <a:gd name="T59" fmla="*/ 42 h 115"/>
                  <a:gd name="T60" fmla="*/ 32 w 83"/>
                  <a:gd name="T61" fmla="*/ 47 h 115"/>
                  <a:gd name="T62" fmla="*/ 24 w 83"/>
                  <a:gd name="T63" fmla="*/ 58 h 115"/>
                  <a:gd name="T64" fmla="*/ 0 w 83"/>
                  <a:gd name="T65" fmla="*/ 2 h 115"/>
                  <a:gd name="T66" fmla="*/ 4 w 83"/>
                  <a:gd name="T67" fmla="*/ 7 h 115"/>
                  <a:gd name="T68" fmla="*/ 9 w 83"/>
                  <a:gd name="T69" fmla="*/ 8 h 115"/>
                  <a:gd name="T70" fmla="*/ 12 w 83"/>
                  <a:gd name="T71" fmla="*/ 10 h 115"/>
                  <a:gd name="T72" fmla="*/ 13 w 83"/>
                  <a:gd name="T73" fmla="*/ 13 h 115"/>
                  <a:gd name="T74" fmla="*/ 13 w 83"/>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5">
                    <a:moveTo>
                      <a:pt x="13" y="102"/>
                    </a:moveTo>
                    <a:lnTo>
                      <a:pt x="13" y="106"/>
                    </a:lnTo>
                    <a:lnTo>
                      <a:pt x="11" y="109"/>
                    </a:lnTo>
                    <a:lnTo>
                      <a:pt x="7" y="109"/>
                    </a:lnTo>
                    <a:lnTo>
                      <a:pt x="0" y="110"/>
                    </a:lnTo>
                    <a:lnTo>
                      <a:pt x="0" y="115"/>
                    </a:lnTo>
                    <a:lnTo>
                      <a:pt x="5" y="114"/>
                    </a:lnTo>
                    <a:lnTo>
                      <a:pt x="10" y="114"/>
                    </a:lnTo>
                    <a:lnTo>
                      <a:pt x="15" y="114"/>
                    </a:lnTo>
                    <a:lnTo>
                      <a:pt x="19" y="114"/>
                    </a:lnTo>
                    <a:lnTo>
                      <a:pt x="23" y="114"/>
                    </a:lnTo>
                    <a:lnTo>
                      <a:pt x="28" y="114"/>
                    </a:lnTo>
                    <a:lnTo>
                      <a:pt x="33" y="114"/>
                    </a:lnTo>
                    <a:lnTo>
                      <a:pt x="37" y="115"/>
                    </a:lnTo>
                    <a:lnTo>
                      <a:pt x="37" y="110"/>
                    </a:lnTo>
                    <a:lnTo>
                      <a:pt x="31" y="109"/>
                    </a:lnTo>
                    <a:lnTo>
                      <a:pt x="27" y="109"/>
                    </a:lnTo>
                    <a:lnTo>
                      <a:pt x="25" y="106"/>
                    </a:lnTo>
                    <a:lnTo>
                      <a:pt x="25" y="102"/>
                    </a:lnTo>
                    <a:lnTo>
                      <a:pt x="25" y="72"/>
                    </a:lnTo>
                    <a:lnTo>
                      <a:pt x="26" y="60"/>
                    </a:lnTo>
                    <a:lnTo>
                      <a:pt x="32" y="52"/>
                    </a:lnTo>
                    <a:lnTo>
                      <a:pt x="39" y="47"/>
                    </a:lnTo>
                    <a:lnTo>
                      <a:pt x="47" y="45"/>
                    </a:lnTo>
                    <a:lnTo>
                      <a:pt x="50" y="46"/>
                    </a:lnTo>
                    <a:lnTo>
                      <a:pt x="53" y="47"/>
                    </a:lnTo>
                    <a:lnTo>
                      <a:pt x="55" y="49"/>
                    </a:lnTo>
                    <a:lnTo>
                      <a:pt x="57" y="51"/>
                    </a:lnTo>
                    <a:lnTo>
                      <a:pt x="58" y="54"/>
                    </a:lnTo>
                    <a:lnTo>
                      <a:pt x="59" y="57"/>
                    </a:lnTo>
                    <a:lnTo>
                      <a:pt x="59" y="60"/>
                    </a:lnTo>
                    <a:lnTo>
                      <a:pt x="59" y="64"/>
                    </a:lnTo>
                    <a:lnTo>
                      <a:pt x="59" y="102"/>
                    </a:lnTo>
                    <a:lnTo>
                      <a:pt x="59" y="106"/>
                    </a:lnTo>
                    <a:lnTo>
                      <a:pt x="57" y="109"/>
                    </a:lnTo>
                    <a:lnTo>
                      <a:pt x="53" y="109"/>
                    </a:lnTo>
                    <a:lnTo>
                      <a:pt x="46" y="110"/>
                    </a:lnTo>
                    <a:lnTo>
                      <a:pt x="46" y="115"/>
                    </a:lnTo>
                    <a:lnTo>
                      <a:pt x="51" y="114"/>
                    </a:lnTo>
                    <a:lnTo>
                      <a:pt x="56" y="114"/>
                    </a:lnTo>
                    <a:lnTo>
                      <a:pt x="61" y="114"/>
                    </a:lnTo>
                    <a:lnTo>
                      <a:pt x="65" y="114"/>
                    </a:lnTo>
                    <a:lnTo>
                      <a:pt x="69" y="114"/>
                    </a:lnTo>
                    <a:lnTo>
                      <a:pt x="74" y="114"/>
                    </a:lnTo>
                    <a:lnTo>
                      <a:pt x="79" y="114"/>
                    </a:lnTo>
                    <a:lnTo>
                      <a:pt x="83" y="115"/>
                    </a:lnTo>
                    <a:lnTo>
                      <a:pt x="83" y="110"/>
                    </a:lnTo>
                    <a:lnTo>
                      <a:pt x="78" y="109"/>
                    </a:lnTo>
                    <a:lnTo>
                      <a:pt x="74" y="109"/>
                    </a:lnTo>
                    <a:lnTo>
                      <a:pt x="71" y="107"/>
                    </a:lnTo>
                    <a:lnTo>
                      <a:pt x="70" y="105"/>
                    </a:lnTo>
                    <a:lnTo>
                      <a:pt x="70" y="73"/>
                    </a:lnTo>
                    <a:lnTo>
                      <a:pt x="70" y="64"/>
                    </a:lnTo>
                    <a:lnTo>
                      <a:pt x="70" y="57"/>
                    </a:lnTo>
                    <a:lnTo>
                      <a:pt x="68" y="52"/>
                    </a:lnTo>
                    <a:lnTo>
                      <a:pt x="65" y="48"/>
                    </a:lnTo>
                    <a:lnTo>
                      <a:pt x="63" y="46"/>
                    </a:lnTo>
                    <a:lnTo>
                      <a:pt x="59" y="44"/>
                    </a:lnTo>
                    <a:lnTo>
                      <a:pt x="54" y="42"/>
                    </a:lnTo>
                    <a:lnTo>
                      <a:pt x="48" y="42"/>
                    </a:lnTo>
                    <a:lnTo>
                      <a:pt x="39" y="43"/>
                    </a:lnTo>
                    <a:lnTo>
                      <a:pt x="32" y="47"/>
                    </a:lnTo>
                    <a:lnTo>
                      <a:pt x="27" y="53"/>
                    </a:lnTo>
                    <a:lnTo>
                      <a:pt x="24" y="58"/>
                    </a:lnTo>
                    <a:lnTo>
                      <a:pt x="24" y="0"/>
                    </a:lnTo>
                    <a:lnTo>
                      <a:pt x="0" y="2"/>
                    </a:lnTo>
                    <a:lnTo>
                      <a:pt x="0" y="7"/>
                    </a:lnTo>
                    <a:lnTo>
                      <a:pt x="4" y="7"/>
                    </a:lnTo>
                    <a:lnTo>
                      <a:pt x="7" y="7"/>
                    </a:lnTo>
                    <a:lnTo>
                      <a:pt x="9" y="8"/>
                    </a:lnTo>
                    <a:lnTo>
                      <a:pt x="11" y="9"/>
                    </a:lnTo>
                    <a:lnTo>
                      <a:pt x="12" y="10"/>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42" name="Freeform 2139"/>
              <p:cNvSpPr>
                <a:spLocks noChangeAspect="1" noEditPoints="1"/>
              </p:cNvSpPr>
              <p:nvPr/>
            </p:nvSpPr>
            <p:spPr bwMode="auto">
              <a:xfrm>
                <a:off x="4669" y="1689"/>
                <a:ext cx="74" cy="75"/>
              </a:xfrm>
              <a:custGeom>
                <a:avLst/>
                <a:gdLst>
                  <a:gd name="T0" fmla="*/ 74 w 74"/>
                  <a:gd name="T1" fmla="*/ 38 h 75"/>
                  <a:gd name="T2" fmla="*/ 73 w 74"/>
                  <a:gd name="T3" fmla="*/ 31 h 75"/>
                  <a:gd name="T4" fmla="*/ 71 w 74"/>
                  <a:gd name="T5" fmla="*/ 23 h 75"/>
                  <a:gd name="T6" fmla="*/ 67 w 74"/>
                  <a:gd name="T7" fmla="*/ 17 h 75"/>
                  <a:gd name="T8" fmla="*/ 63 w 74"/>
                  <a:gd name="T9" fmla="*/ 11 h 75"/>
                  <a:gd name="T10" fmla="*/ 57 w 74"/>
                  <a:gd name="T11" fmla="*/ 6 h 75"/>
                  <a:gd name="T12" fmla="*/ 51 w 74"/>
                  <a:gd name="T13" fmla="*/ 3 h 75"/>
                  <a:gd name="T14" fmla="*/ 44 w 74"/>
                  <a:gd name="T15" fmla="*/ 0 h 75"/>
                  <a:gd name="T16" fmla="*/ 37 w 74"/>
                  <a:gd name="T17" fmla="*/ 0 h 75"/>
                  <a:gd name="T18" fmla="*/ 30 w 74"/>
                  <a:gd name="T19" fmla="*/ 0 h 75"/>
                  <a:gd name="T20" fmla="*/ 23 w 74"/>
                  <a:gd name="T21" fmla="*/ 3 h 75"/>
                  <a:gd name="T22" fmla="*/ 16 w 74"/>
                  <a:gd name="T23" fmla="*/ 6 h 75"/>
                  <a:gd name="T24" fmla="*/ 11 w 74"/>
                  <a:gd name="T25" fmla="*/ 11 h 75"/>
                  <a:gd name="T26" fmla="*/ 7 w 74"/>
                  <a:gd name="T27" fmla="*/ 17 h 75"/>
                  <a:gd name="T28" fmla="*/ 3 w 74"/>
                  <a:gd name="T29" fmla="*/ 24 h 75"/>
                  <a:gd name="T30" fmla="*/ 1 w 74"/>
                  <a:gd name="T31" fmla="*/ 31 h 75"/>
                  <a:gd name="T32" fmla="*/ 0 w 74"/>
                  <a:gd name="T33" fmla="*/ 38 h 75"/>
                  <a:gd name="T34" fmla="*/ 3 w 74"/>
                  <a:gd name="T35" fmla="*/ 53 h 75"/>
                  <a:gd name="T36" fmla="*/ 11 w 74"/>
                  <a:gd name="T37" fmla="*/ 65 h 75"/>
                  <a:gd name="T38" fmla="*/ 23 w 74"/>
                  <a:gd name="T39" fmla="*/ 73 h 75"/>
                  <a:gd name="T40" fmla="*/ 37 w 74"/>
                  <a:gd name="T41" fmla="*/ 75 h 75"/>
                  <a:gd name="T42" fmla="*/ 51 w 74"/>
                  <a:gd name="T43" fmla="*/ 73 h 75"/>
                  <a:gd name="T44" fmla="*/ 63 w 74"/>
                  <a:gd name="T45" fmla="*/ 65 h 75"/>
                  <a:gd name="T46" fmla="*/ 71 w 74"/>
                  <a:gd name="T47" fmla="*/ 53 h 75"/>
                  <a:gd name="T48" fmla="*/ 74 w 74"/>
                  <a:gd name="T49" fmla="*/ 38 h 75"/>
                  <a:gd name="T50" fmla="*/ 37 w 74"/>
                  <a:gd name="T51" fmla="*/ 71 h 75"/>
                  <a:gd name="T52" fmla="*/ 32 w 74"/>
                  <a:gd name="T53" fmla="*/ 71 h 75"/>
                  <a:gd name="T54" fmla="*/ 27 w 74"/>
                  <a:gd name="T55" fmla="*/ 69 h 75"/>
                  <a:gd name="T56" fmla="*/ 22 w 74"/>
                  <a:gd name="T57" fmla="*/ 65 h 75"/>
                  <a:gd name="T58" fmla="*/ 18 w 74"/>
                  <a:gd name="T59" fmla="*/ 60 h 75"/>
                  <a:gd name="T60" fmla="*/ 16 w 74"/>
                  <a:gd name="T61" fmla="*/ 54 h 75"/>
                  <a:gd name="T62" fmla="*/ 15 w 74"/>
                  <a:gd name="T63" fmla="*/ 48 h 75"/>
                  <a:gd name="T64" fmla="*/ 14 w 74"/>
                  <a:gd name="T65" fmla="*/ 42 h 75"/>
                  <a:gd name="T66" fmla="*/ 14 w 74"/>
                  <a:gd name="T67" fmla="*/ 37 h 75"/>
                  <a:gd name="T68" fmla="*/ 14 w 74"/>
                  <a:gd name="T69" fmla="*/ 32 h 75"/>
                  <a:gd name="T70" fmla="*/ 15 w 74"/>
                  <a:gd name="T71" fmla="*/ 26 h 75"/>
                  <a:gd name="T72" fmla="*/ 16 w 74"/>
                  <a:gd name="T73" fmla="*/ 20 h 75"/>
                  <a:gd name="T74" fmla="*/ 18 w 74"/>
                  <a:gd name="T75" fmla="*/ 14 h 75"/>
                  <a:gd name="T76" fmla="*/ 22 w 74"/>
                  <a:gd name="T77" fmla="*/ 9 h 75"/>
                  <a:gd name="T78" fmla="*/ 27 w 74"/>
                  <a:gd name="T79" fmla="*/ 6 h 75"/>
                  <a:gd name="T80" fmla="*/ 32 w 74"/>
                  <a:gd name="T81" fmla="*/ 4 h 75"/>
                  <a:gd name="T82" fmla="*/ 37 w 74"/>
                  <a:gd name="T83" fmla="*/ 3 h 75"/>
                  <a:gd name="T84" fmla="*/ 42 w 74"/>
                  <a:gd name="T85" fmla="*/ 4 h 75"/>
                  <a:gd name="T86" fmla="*/ 47 w 74"/>
                  <a:gd name="T87" fmla="*/ 6 h 75"/>
                  <a:gd name="T88" fmla="*/ 52 w 74"/>
                  <a:gd name="T89" fmla="*/ 9 h 75"/>
                  <a:gd name="T90" fmla="*/ 56 w 74"/>
                  <a:gd name="T91" fmla="*/ 14 h 75"/>
                  <a:gd name="T92" fmla="*/ 58 w 74"/>
                  <a:gd name="T93" fmla="*/ 20 h 75"/>
                  <a:gd name="T94" fmla="*/ 59 w 74"/>
                  <a:gd name="T95" fmla="*/ 26 h 75"/>
                  <a:gd name="T96" fmla="*/ 60 w 74"/>
                  <a:gd name="T97" fmla="*/ 32 h 75"/>
                  <a:gd name="T98" fmla="*/ 60 w 74"/>
                  <a:gd name="T99" fmla="*/ 37 h 75"/>
                  <a:gd name="T100" fmla="*/ 60 w 74"/>
                  <a:gd name="T101" fmla="*/ 42 h 75"/>
                  <a:gd name="T102" fmla="*/ 59 w 74"/>
                  <a:gd name="T103" fmla="*/ 48 h 75"/>
                  <a:gd name="T104" fmla="*/ 58 w 74"/>
                  <a:gd name="T105" fmla="*/ 53 h 75"/>
                  <a:gd name="T106" fmla="*/ 56 w 74"/>
                  <a:gd name="T107" fmla="*/ 59 h 75"/>
                  <a:gd name="T108" fmla="*/ 53 w 74"/>
                  <a:gd name="T109" fmla="*/ 64 h 75"/>
                  <a:gd name="T110" fmla="*/ 48 w 74"/>
                  <a:gd name="T111" fmla="*/ 68 h 75"/>
                  <a:gd name="T112" fmla="*/ 43 w 74"/>
                  <a:gd name="T113" fmla="*/ 70 h 75"/>
                  <a:gd name="T114" fmla="*/ 37 w 74"/>
                  <a:gd name="T115" fmla="*/ 7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75">
                    <a:moveTo>
                      <a:pt x="74" y="38"/>
                    </a:moveTo>
                    <a:lnTo>
                      <a:pt x="73" y="31"/>
                    </a:lnTo>
                    <a:lnTo>
                      <a:pt x="71" y="23"/>
                    </a:lnTo>
                    <a:lnTo>
                      <a:pt x="67" y="17"/>
                    </a:lnTo>
                    <a:lnTo>
                      <a:pt x="63" y="11"/>
                    </a:lnTo>
                    <a:lnTo>
                      <a:pt x="57" y="6"/>
                    </a:lnTo>
                    <a:lnTo>
                      <a:pt x="51" y="3"/>
                    </a:lnTo>
                    <a:lnTo>
                      <a:pt x="44" y="0"/>
                    </a:lnTo>
                    <a:lnTo>
                      <a:pt x="37" y="0"/>
                    </a:lnTo>
                    <a:lnTo>
                      <a:pt x="30" y="0"/>
                    </a:lnTo>
                    <a:lnTo>
                      <a:pt x="23" y="3"/>
                    </a:lnTo>
                    <a:lnTo>
                      <a:pt x="16" y="6"/>
                    </a:lnTo>
                    <a:lnTo>
                      <a:pt x="11" y="11"/>
                    </a:lnTo>
                    <a:lnTo>
                      <a:pt x="7" y="17"/>
                    </a:lnTo>
                    <a:lnTo>
                      <a:pt x="3" y="24"/>
                    </a:lnTo>
                    <a:lnTo>
                      <a:pt x="1" y="31"/>
                    </a:lnTo>
                    <a:lnTo>
                      <a:pt x="0" y="38"/>
                    </a:lnTo>
                    <a:lnTo>
                      <a:pt x="3" y="53"/>
                    </a:lnTo>
                    <a:lnTo>
                      <a:pt x="11" y="65"/>
                    </a:lnTo>
                    <a:lnTo>
                      <a:pt x="23" y="73"/>
                    </a:lnTo>
                    <a:lnTo>
                      <a:pt x="37" y="75"/>
                    </a:lnTo>
                    <a:lnTo>
                      <a:pt x="51" y="73"/>
                    </a:lnTo>
                    <a:lnTo>
                      <a:pt x="63" y="65"/>
                    </a:lnTo>
                    <a:lnTo>
                      <a:pt x="71" y="53"/>
                    </a:lnTo>
                    <a:lnTo>
                      <a:pt x="74" y="38"/>
                    </a:lnTo>
                    <a:close/>
                    <a:moveTo>
                      <a:pt x="37" y="71"/>
                    </a:moveTo>
                    <a:lnTo>
                      <a:pt x="32" y="71"/>
                    </a:lnTo>
                    <a:lnTo>
                      <a:pt x="27" y="69"/>
                    </a:lnTo>
                    <a:lnTo>
                      <a:pt x="22" y="65"/>
                    </a:lnTo>
                    <a:lnTo>
                      <a:pt x="18" y="60"/>
                    </a:lnTo>
                    <a:lnTo>
                      <a:pt x="16" y="54"/>
                    </a:lnTo>
                    <a:lnTo>
                      <a:pt x="15" y="48"/>
                    </a:lnTo>
                    <a:lnTo>
                      <a:pt x="14" y="42"/>
                    </a:lnTo>
                    <a:lnTo>
                      <a:pt x="14" y="37"/>
                    </a:lnTo>
                    <a:lnTo>
                      <a:pt x="14" y="32"/>
                    </a:lnTo>
                    <a:lnTo>
                      <a:pt x="15" y="26"/>
                    </a:lnTo>
                    <a:lnTo>
                      <a:pt x="16" y="20"/>
                    </a:lnTo>
                    <a:lnTo>
                      <a:pt x="18" y="14"/>
                    </a:lnTo>
                    <a:lnTo>
                      <a:pt x="22" y="9"/>
                    </a:lnTo>
                    <a:lnTo>
                      <a:pt x="27" y="6"/>
                    </a:lnTo>
                    <a:lnTo>
                      <a:pt x="32" y="4"/>
                    </a:lnTo>
                    <a:lnTo>
                      <a:pt x="37" y="3"/>
                    </a:lnTo>
                    <a:lnTo>
                      <a:pt x="42" y="4"/>
                    </a:lnTo>
                    <a:lnTo>
                      <a:pt x="47" y="6"/>
                    </a:lnTo>
                    <a:lnTo>
                      <a:pt x="52" y="9"/>
                    </a:lnTo>
                    <a:lnTo>
                      <a:pt x="56" y="14"/>
                    </a:lnTo>
                    <a:lnTo>
                      <a:pt x="58" y="20"/>
                    </a:lnTo>
                    <a:lnTo>
                      <a:pt x="59" y="26"/>
                    </a:lnTo>
                    <a:lnTo>
                      <a:pt x="60" y="32"/>
                    </a:lnTo>
                    <a:lnTo>
                      <a:pt x="60" y="37"/>
                    </a:lnTo>
                    <a:lnTo>
                      <a:pt x="60" y="42"/>
                    </a:lnTo>
                    <a:lnTo>
                      <a:pt x="59" y="48"/>
                    </a:lnTo>
                    <a:lnTo>
                      <a:pt x="58" y="53"/>
                    </a:lnTo>
                    <a:lnTo>
                      <a:pt x="56" y="59"/>
                    </a:lnTo>
                    <a:lnTo>
                      <a:pt x="53" y="64"/>
                    </a:lnTo>
                    <a:lnTo>
                      <a:pt x="48" y="68"/>
                    </a:lnTo>
                    <a:lnTo>
                      <a:pt x="43" y="70"/>
                    </a:lnTo>
                    <a:lnTo>
                      <a:pt x="37"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43" name="Freeform 2140"/>
              <p:cNvSpPr>
                <a:spLocks noChangeAspect="1"/>
              </p:cNvSpPr>
              <p:nvPr/>
            </p:nvSpPr>
            <p:spPr bwMode="auto">
              <a:xfrm>
                <a:off x="4752" y="1690"/>
                <a:ext cx="56" cy="73"/>
              </a:xfrm>
              <a:custGeom>
                <a:avLst/>
                <a:gdLst>
                  <a:gd name="T0" fmla="*/ 23 w 56"/>
                  <a:gd name="T1" fmla="*/ 18 h 73"/>
                  <a:gd name="T2" fmla="*/ 23 w 56"/>
                  <a:gd name="T3" fmla="*/ 0 h 73"/>
                  <a:gd name="T4" fmla="*/ 0 w 56"/>
                  <a:gd name="T5" fmla="*/ 1 h 73"/>
                  <a:gd name="T6" fmla="*/ 0 w 56"/>
                  <a:gd name="T7" fmla="*/ 7 h 73"/>
                  <a:gd name="T8" fmla="*/ 4 w 56"/>
                  <a:gd name="T9" fmla="*/ 7 h 73"/>
                  <a:gd name="T10" fmla="*/ 7 w 56"/>
                  <a:gd name="T11" fmla="*/ 7 h 73"/>
                  <a:gd name="T12" fmla="*/ 9 w 56"/>
                  <a:gd name="T13" fmla="*/ 7 h 73"/>
                  <a:gd name="T14" fmla="*/ 11 w 56"/>
                  <a:gd name="T15" fmla="*/ 8 h 73"/>
                  <a:gd name="T16" fmla="*/ 12 w 56"/>
                  <a:gd name="T17" fmla="*/ 9 h 73"/>
                  <a:gd name="T18" fmla="*/ 13 w 56"/>
                  <a:gd name="T19" fmla="*/ 11 h 73"/>
                  <a:gd name="T20" fmla="*/ 13 w 56"/>
                  <a:gd name="T21" fmla="*/ 13 h 73"/>
                  <a:gd name="T22" fmla="*/ 13 w 56"/>
                  <a:gd name="T23" fmla="*/ 16 h 73"/>
                  <a:gd name="T24" fmla="*/ 13 w 56"/>
                  <a:gd name="T25" fmla="*/ 60 h 73"/>
                  <a:gd name="T26" fmla="*/ 13 w 56"/>
                  <a:gd name="T27" fmla="*/ 64 h 73"/>
                  <a:gd name="T28" fmla="*/ 11 w 56"/>
                  <a:gd name="T29" fmla="*/ 67 h 73"/>
                  <a:gd name="T30" fmla="*/ 7 w 56"/>
                  <a:gd name="T31" fmla="*/ 67 h 73"/>
                  <a:gd name="T32" fmla="*/ 0 w 56"/>
                  <a:gd name="T33" fmla="*/ 68 h 73"/>
                  <a:gd name="T34" fmla="*/ 0 w 56"/>
                  <a:gd name="T35" fmla="*/ 73 h 73"/>
                  <a:gd name="T36" fmla="*/ 10 w 56"/>
                  <a:gd name="T37" fmla="*/ 72 h 73"/>
                  <a:gd name="T38" fmla="*/ 19 w 56"/>
                  <a:gd name="T39" fmla="*/ 72 h 73"/>
                  <a:gd name="T40" fmla="*/ 29 w 56"/>
                  <a:gd name="T41" fmla="*/ 72 h 73"/>
                  <a:gd name="T42" fmla="*/ 40 w 56"/>
                  <a:gd name="T43" fmla="*/ 73 h 73"/>
                  <a:gd name="T44" fmla="*/ 40 w 56"/>
                  <a:gd name="T45" fmla="*/ 68 h 73"/>
                  <a:gd name="T46" fmla="*/ 36 w 56"/>
                  <a:gd name="T47" fmla="*/ 68 h 73"/>
                  <a:gd name="T48" fmla="*/ 29 w 56"/>
                  <a:gd name="T49" fmla="*/ 67 h 73"/>
                  <a:gd name="T50" fmla="*/ 26 w 56"/>
                  <a:gd name="T51" fmla="*/ 66 h 73"/>
                  <a:gd name="T52" fmla="*/ 24 w 56"/>
                  <a:gd name="T53" fmla="*/ 63 h 73"/>
                  <a:gd name="T54" fmla="*/ 24 w 56"/>
                  <a:gd name="T55" fmla="*/ 60 h 73"/>
                  <a:gd name="T56" fmla="*/ 24 w 56"/>
                  <a:gd name="T57" fmla="*/ 34 h 73"/>
                  <a:gd name="T58" fmla="*/ 25 w 56"/>
                  <a:gd name="T59" fmla="*/ 23 h 73"/>
                  <a:gd name="T60" fmla="*/ 29 w 56"/>
                  <a:gd name="T61" fmla="*/ 13 h 73"/>
                  <a:gd name="T62" fmla="*/ 35 w 56"/>
                  <a:gd name="T63" fmla="*/ 6 h 73"/>
                  <a:gd name="T64" fmla="*/ 43 w 56"/>
                  <a:gd name="T65" fmla="*/ 3 h 73"/>
                  <a:gd name="T66" fmla="*/ 45 w 56"/>
                  <a:gd name="T67" fmla="*/ 3 h 73"/>
                  <a:gd name="T68" fmla="*/ 44 w 56"/>
                  <a:gd name="T69" fmla="*/ 4 h 73"/>
                  <a:gd name="T70" fmla="*/ 43 w 56"/>
                  <a:gd name="T71" fmla="*/ 5 h 73"/>
                  <a:gd name="T72" fmla="*/ 42 w 56"/>
                  <a:gd name="T73" fmla="*/ 7 h 73"/>
                  <a:gd name="T74" fmla="*/ 41 w 56"/>
                  <a:gd name="T75" fmla="*/ 10 h 73"/>
                  <a:gd name="T76" fmla="*/ 42 w 56"/>
                  <a:gd name="T77" fmla="*/ 13 h 73"/>
                  <a:gd name="T78" fmla="*/ 44 w 56"/>
                  <a:gd name="T79" fmla="*/ 15 h 73"/>
                  <a:gd name="T80" fmla="*/ 46 w 56"/>
                  <a:gd name="T81" fmla="*/ 17 h 73"/>
                  <a:gd name="T82" fmla="*/ 49 w 56"/>
                  <a:gd name="T83" fmla="*/ 17 h 73"/>
                  <a:gd name="T84" fmla="*/ 51 w 56"/>
                  <a:gd name="T85" fmla="*/ 17 h 73"/>
                  <a:gd name="T86" fmla="*/ 53 w 56"/>
                  <a:gd name="T87" fmla="*/ 15 h 73"/>
                  <a:gd name="T88" fmla="*/ 55 w 56"/>
                  <a:gd name="T89" fmla="*/ 13 h 73"/>
                  <a:gd name="T90" fmla="*/ 56 w 56"/>
                  <a:gd name="T91" fmla="*/ 10 h 73"/>
                  <a:gd name="T92" fmla="*/ 55 w 56"/>
                  <a:gd name="T93" fmla="*/ 6 h 73"/>
                  <a:gd name="T94" fmla="*/ 52 w 56"/>
                  <a:gd name="T95" fmla="*/ 3 h 73"/>
                  <a:gd name="T96" fmla="*/ 48 w 56"/>
                  <a:gd name="T97" fmla="*/ 0 h 73"/>
                  <a:gd name="T98" fmla="*/ 43 w 56"/>
                  <a:gd name="T99" fmla="*/ 0 h 73"/>
                  <a:gd name="T100" fmla="*/ 39 w 56"/>
                  <a:gd name="T101" fmla="*/ 0 h 73"/>
                  <a:gd name="T102" fmla="*/ 35 w 56"/>
                  <a:gd name="T103" fmla="*/ 1 h 73"/>
                  <a:gd name="T104" fmla="*/ 32 w 56"/>
                  <a:gd name="T105" fmla="*/ 3 h 73"/>
                  <a:gd name="T106" fmla="*/ 30 w 56"/>
                  <a:gd name="T107" fmla="*/ 6 h 73"/>
                  <a:gd name="T108" fmla="*/ 27 w 56"/>
                  <a:gd name="T109" fmla="*/ 9 h 73"/>
                  <a:gd name="T110" fmla="*/ 26 w 56"/>
                  <a:gd name="T111" fmla="*/ 12 h 73"/>
                  <a:gd name="T112" fmla="*/ 24 w 56"/>
                  <a:gd name="T113" fmla="*/ 15 h 73"/>
                  <a:gd name="T114" fmla="*/ 23 w 56"/>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8"/>
                    </a:moveTo>
                    <a:lnTo>
                      <a:pt x="23" y="0"/>
                    </a:lnTo>
                    <a:lnTo>
                      <a:pt x="0" y="1"/>
                    </a:lnTo>
                    <a:lnTo>
                      <a:pt x="0" y="7"/>
                    </a:lnTo>
                    <a:lnTo>
                      <a:pt x="4" y="7"/>
                    </a:lnTo>
                    <a:lnTo>
                      <a:pt x="7" y="7"/>
                    </a:lnTo>
                    <a:lnTo>
                      <a:pt x="9" y="7"/>
                    </a:lnTo>
                    <a:lnTo>
                      <a:pt x="11" y="8"/>
                    </a:lnTo>
                    <a:lnTo>
                      <a:pt x="12" y="9"/>
                    </a:lnTo>
                    <a:lnTo>
                      <a:pt x="13" y="11"/>
                    </a:lnTo>
                    <a:lnTo>
                      <a:pt x="13" y="13"/>
                    </a:lnTo>
                    <a:lnTo>
                      <a:pt x="13" y="16"/>
                    </a:lnTo>
                    <a:lnTo>
                      <a:pt x="13" y="60"/>
                    </a:lnTo>
                    <a:lnTo>
                      <a:pt x="13" y="64"/>
                    </a:lnTo>
                    <a:lnTo>
                      <a:pt x="11" y="67"/>
                    </a:lnTo>
                    <a:lnTo>
                      <a:pt x="7" y="67"/>
                    </a:lnTo>
                    <a:lnTo>
                      <a:pt x="0" y="68"/>
                    </a:lnTo>
                    <a:lnTo>
                      <a:pt x="0" y="73"/>
                    </a:lnTo>
                    <a:lnTo>
                      <a:pt x="10" y="72"/>
                    </a:lnTo>
                    <a:lnTo>
                      <a:pt x="19" y="72"/>
                    </a:lnTo>
                    <a:lnTo>
                      <a:pt x="29" y="72"/>
                    </a:lnTo>
                    <a:lnTo>
                      <a:pt x="40" y="73"/>
                    </a:lnTo>
                    <a:lnTo>
                      <a:pt x="40" y="68"/>
                    </a:lnTo>
                    <a:lnTo>
                      <a:pt x="36" y="68"/>
                    </a:lnTo>
                    <a:lnTo>
                      <a:pt x="29" y="67"/>
                    </a:lnTo>
                    <a:lnTo>
                      <a:pt x="26" y="66"/>
                    </a:lnTo>
                    <a:lnTo>
                      <a:pt x="24" y="63"/>
                    </a:lnTo>
                    <a:lnTo>
                      <a:pt x="24" y="60"/>
                    </a:lnTo>
                    <a:lnTo>
                      <a:pt x="24" y="34"/>
                    </a:lnTo>
                    <a:lnTo>
                      <a:pt x="25" y="23"/>
                    </a:lnTo>
                    <a:lnTo>
                      <a:pt x="29" y="13"/>
                    </a:lnTo>
                    <a:lnTo>
                      <a:pt x="35" y="6"/>
                    </a:lnTo>
                    <a:lnTo>
                      <a:pt x="43" y="3"/>
                    </a:lnTo>
                    <a:lnTo>
                      <a:pt x="45" y="3"/>
                    </a:lnTo>
                    <a:lnTo>
                      <a:pt x="44" y="4"/>
                    </a:lnTo>
                    <a:lnTo>
                      <a:pt x="43" y="5"/>
                    </a:lnTo>
                    <a:lnTo>
                      <a:pt x="42" y="7"/>
                    </a:lnTo>
                    <a:lnTo>
                      <a:pt x="41" y="10"/>
                    </a:lnTo>
                    <a:lnTo>
                      <a:pt x="42" y="13"/>
                    </a:lnTo>
                    <a:lnTo>
                      <a:pt x="44" y="15"/>
                    </a:lnTo>
                    <a:lnTo>
                      <a:pt x="46" y="17"/>
                    </a:lnTo>
                    <a:lnTo>
                      <a:pt x="49" y="17"/>
                    </a:lnTo>
                    <a:lnTo>
                      <a:pt x="51" y="17"/>
                    </a:lnTo>
                    <a:lnTo>
                      <a:pt x="53" y="15"/>
                    </a:lnTo>
                    <a:lnTo>
                      <a:pt x="55" y="13"/>
                    </a:lnTo>
                    <a:lnTo>
                      <a:pt x="56" y="10"/>
                    </a:lnTo>
                    <a:lnTo>
                      <a:pt x="55" y="6"/>
                    </a:lnTo>
                    <a:lnTo>
                      <a:pt x="52" y="3"/>
                    </a:lnTo>
                    <a:lnTo>
                      <a:pt x="48" y="0"/>
                    </a:lnTo>
                    <a:lnTo>
                      <a:pt x="43" y="0"/>
                    </a:lnTo>
                    <a:lnTo>
                      <a:pt x="39" y="0"/>
                    </a:lnTo>
                    <a:lnTo>
                      <a:pt x="35" y="1"/>
                    </a:lnTo>
                    <a:lnTo>
                      <a:pt x="32" y="3"/>
                    </a:lnTo>
                    <a:lnTo>
                      <a:pt x="30" y="6"/>
                    </a:lnTo>
                    <a:lnTo>
                      <a:pt x="27" y="9"/>
                    </a:lnTo>
                    <a:lnTo>
                      <a:pt x="26"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44" name="Freeform 2141"/>
              <p:cNvSpPr>
                <a:spLocks noChangeAspect="1"/>
              </p:cNvSpPr>
              <p:nvPr/>
            </p:nvSpPr>
            <p:spPr bwMode="auto">
              <a:xfrm>
                <a:off x="4818" y="1689"/>
                <a:ext cx="54" cy="75"/>
              </a:xfrm>
              <a:custGeom>
                <a:avLst/>
                <a:gdLst>
                  <a:gd name="T0" fmla="*/ 30 w 54"/>
                  <a:gd name="T1" fmla="*/ 42 h 75"/>
                  <a:gd name="T2" fmla="*/ 36 w 54"/>
                  <a:gd name="T3" fmla="*/ 44 h 75"/>
                  <a:gd name="T4" fmla="*/ 41 w 54"/>
                  <a:gd name="T5" fmla="*/ 47 h 75"/>
                  <a:gd name="T6" fmla="*/ 45 w 54"/>
                  <a:gd name="T7" fmla="*/ 53 h 75"/>
                  <a:gd name="T8" fmla="*/ 45 w 54"/>
                  <a:gd name="T9" fmla="*/ 63 h 75"/>
                  <a:gd name="T10" fmla="*/ 35 w 54"/>
                  <a:gd name="T11" fmla="*/ 71 h 75"/>
                  <a:gd name="T12" fmla="*/ 22 w 54"/>
                  <a:gd name="T13" fmla="*/ 71 h 75"/>
                  <a:gd name="T14" fmla="*/ 15 w 54"/>
                  <a:gd name="T15" fmla="*/ 68 h 75"/>
                  <a:gd name="T16" fmla="*/ 9 w 54"/>
                  <a:gd name="T17" fmla="*/ 62 h 75"/>
                  <a:gd name="T18" fmla="*/ 5 w 54"/>
                  <a:gd name="T19" fmla="*/ 53 h 75"/>
                  <a:gd name="T20" fmla="*/ 3 w 54"/>
                  <a:gd name="T21" fmla="*/ 46 h 75"/>
                  <a:gd name="T22" fmla="*/ 0 w 54"/>
                  <a:gd name="T23" fmla="*/ 47 h 75"/>
                  <a:gd name="T24" fmla="*/ 0 w 54"/>
                  <a:gd name="T25" fmla="*/ 72 h 75"/>
                  <a:gd name="T26" fmla="*/ 2 w 54"/>
                  <a:gd name="T27" fmla="*/ 75 h 75"/>
                  <a:gd name="T28" fmla="*/ 3 w 54"/>
                  <a:gd name="T29" fmla="*/ 75 h 75"/>
                  <a:gd name="T30" fmla="*/ 6 w 54"/>
                  <a:gd name="T31" fmla="*/ 72 h 75"/>
                  <a:gd name="T32" fmla="*/ 6 w 54"/>
                  <a:gd name="T33" fmla="*/ 71 h 75"/>
                  <a:gd name="T34" fmla="*/ 9 w 54"/>
                  <a:gd name="T35" fmla="*/ 68 h 75"/>
                  <a:gd name="T36" fmla="*/ 20 w 54"/>
                  <a:gd name="T37" fmla="*/ 75 h 75"/>
                  <a:gd name="T38" fmla="*/ 27 w 54"/>
                  <a:gd name="T39" fmla="*/ 75 h 75"/>
                  <a:gd name="T40" fmla="*/ 48 w 54"/>
                  <a:gd name="T41" fmla="*/ 68 h 75"/>
                  <a:gd name="T42" fmla="*/ 54 w 54"/>
                  <a:gd name="T43" fmla="*/ 53 h 75"/>
                  <a:gd name="T44" fmla="*/ 51 w 54"/>
                  <a:gd name="T45" fmla="*/ 42 h 75"/>
                  <a:gd name="T46" fmla="*/ 47 w 54"/>
                  <a:gd name="T47" fmla="*/ 37 h 75"/>
                  <a:gd name="T48" fmla="*/ 38 w 54"/>
                  <a:gd name="T49" fmla="*/ 31 h 75"/>
                  <a:gd name="T50" fmla="*/ 28 w 54"/>
                  <a:gd name="T51" fmla="*/ 29 h 75"/>
                  <a:gd name="T52" fmla="*/ 21 w 54"/>
                  <a:gd name="T53" fmla="*/ 27 h 75"/>
                  <a:gd name="T54" fmla="*/ 14 w 54"/>
                  <a:gd name="T55" fmla="*/ 25 h 75"/>
                  <a:gd name="T56" fmla="*/ 10 w 54"/>
                  <a:gd name="T57" fmla="*/ 21 h 75"/>
                  <a:gd name="T58" fmla="*/ 8 w 54"/>
                  <a:gd name="T59" fmla="*/ 15 h 75"/>
                  <a:gd name="T60" fmla="*/ 12 w 54"/>
                  <a:gd name="T61" fmla="*/ 7 h 75"/>
                  <a:gd name="T62" fmla="*/ 26 w 54"/>
                  <a:gd name="T63" fmla="*/ 3 h 75"/>
                  <a:gd name="T64" fmla="*/ 37 w 54"/>
                  <a:gd name="T65" fmla="*/ 5 h 75"/>
                  <a:gd name="T66" fmla="*/ 43 w 54"/>
                  <a:gd name="T67" fmla="*/ 11 h 75"/>
                  <a:gd name="T68" fmla="*/ 45 w 54"/>
                  <a:gd name="T69" fmla="*/ 17 h 75"/>
                  <a:gd name="T70" fmla="*/ 46 w 54"/>
                  <a:gd name="T71" fmla="*/ 23 h 75"/>
                  <a:gd name="T72" fmla="*/ 48 w 54"/>
                  <a:gd name="T73" fmla="*/ 24 h 75"/>
                  <a:gd name="T74" fmla="*/ 49 w 54"/>
                  <a:gd name="T75" fmla="*/ 23 h 75"/>
                  <a:gd name="T76" fmla="*/ 50 w 54"/>
                  <a:gd name="T77" fmla="*/ 20 h 75"/>
                  <a:gd name="T78" fmla="*/ 49 w 54"/>
                  <a:gd name="T79" fmla="*/ 1 h 75"/>
                  <a:gd name="T80" fmla="*/ 47 w 54"/>
                  <a:gd name="T81" fmla="*/ 0 h 75"/>
                  <a:gd name="T82" fmla="*/ 43 w 54"/>
                  <a:gd name="T83" fmla="*/ 3 h 75"/>
                  <a:gd name="T84" fmla="*/ 37 w 54"/>
                  <a:gd name="T85" fmla="*/ 2 h 75"/>
                  <a:gd name="T86" fmla="*/ 29 w 54"/>
                  <a:gd name="T87" fmla="*/ 0 h 75"/>
                  <a:gd name="T88" fmla="*/ 14 w 54"/>
                  <a:gd name="T89" fmla="*/ 1 h 75"/>
                  <a:gd name="T90" fmla="*/ 1 w 54"/>
                  <a:gd name="T91" fmla="*/ 13 h 75"/>
                  <a:gd name="T92" fmla="*/ 2 w 54"/>
                  <a:gd name="T93" fmla="*/ 28 h 75"/>
                  <a:gd name="T94" fmla="*/ 11 w 54"/>
                  <a:gd name="T95" fmla="*/ 37 h 75"/>
                  <a:gd name="T96" fmla="*/ 21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2"/>
                    </a:moveTo>
                    <a:lnTo>
                      <a:pt x="30" y="42"/>
                    </a:lnTo>
                    <a:lnTo>
                      <a:pt x="33" y="43"/>
                    </a:lnTo>
                    <a:lnTo>
                      <a:pt x="36" y="44"/>
                    </a:lnTo>
                    <a:lnTo>
                      <a:pt x="39" y="45"/>
                    </a:lnTo>
                    <a:lnTo>
                      <a:pt x="41" y="47"/>
                    </a:lnTo>
                    <a:lnTo>
                      <a:pt x="44" y="50"/>
                    </a:lnTo>
                    <a:lnTo>
                      <a:pt x="45" y="53"/>
                    </a:lnTo>
                    <a:lnTo>
                      <a:pt x="46" y="57"/>
                    </a:lnTo>
                    <a:lnTo>
                      <a:pt x="45" y="63"/>
                    </a:lnTo>
                    <a:lnTo>
                      <a:pt x="41" y="67"/>
                    </a:lnTo>
                    <a:lnTo>
                      <a:pt x="35" y="71"/>
                    </a:lnTo>
                    <a:lnTo>
                      <a:pt x="27" y="72"/>
                    </a:lnTo>
                    <a:lnTo>
                      <a:pt x="22" y="71"/>
                    </a:lnTo>
                    <a:lnTo>
                      <a:pt x="18" y="70"/>
                    </a:lnTo>
                    <a:lnTo>
                      <a:pt x="15" y="68"/>
                    </a:lnTo>
                    <a:lnTo>
                      <a:pt x="12" y="65"/>
                    </a:lnTo>
                    <a:lnTo>
                      <a:pt x="9" y="62"/>
                    </a:lnTo>
                    <a:lnTo>
                      <a:pt x="7" y="58"/>
                    </a:lnTo>
                    <a:lnTo>
                      <a:pt x="5" y="53"/>
                    </a:lnTo>
                    <a:lnTo>
                      <a:pt x="4" y="48"/>
                    </a:lnTo>
                    <a:lnTo>
                      <a:pt x="3" y="46"/>
                    </a:lnTo>
                    <a:lnTo>
                      <a:pt x="2" y="46"/>
                    </a:lnTo>
                    <a:lnTo>
                      <a:pt x="0" y="47"/>
                    </a:lnTo>
                    <a:lnTo>
                      <a:pt x="0" y="50"/>
                    </a:lnTo>
                    <a:lnTo>
                      <a:pt x="0" y="72"/>
                    </a:lnTo>
                    <a:lnTo>
                      <a:pt x="0" y="75"/>
                    </a:lnTo>
                    <a:lnTo>
                      <a:pt x="2" y="75"/>
                    </a:lnTo>
                    <a:lnTo>
                      <a:pt x="2" y="75"/>
                    </a:lnTo>
                    <a:lnTo>
                      <a:pt x="3" y="75"/>
                    </a:lnTo>
                    <a:lnTo>
                      <a:pt x="4" y="74"/>
                    </a:lnTo>
                    <a:lnTo>
                      <a:pt x="6" y="72"/>
                    </a:lnTo>
                    <a:lnTo>
                      <a:pt x="6" y="72"/>
                    </a:lnTo>
                    <a:lnTo>
                      <a:pt x="6" y="71"/>
                    </a:lnTo>
                    <a:lnTo>
                      <a:pt x="7" y="70"/>
                    </a:lnTo>
                    <a:lnTo>
                      <a:pt x="9" y="68"/>
                    </a:lnTo>
                    <a:lnTo>
                      <a:pt x="14" y="72"/>
                    </a:lnTo>
                    <a:lnTo>
                      <a:pt x="20" y="75"/>
                    </a:lnTo>
                    <a:lnTo>
                      <a:pt x="24" y="75"/>
                    </a:lnTo>
                    <a:lnTo>
                      <a:pt x="27" y="75"/>
                    </a:lnTo>
                    <a:lnTo>
                      <a:pt x="39" y="74"/>
                    </a:lnTo>
                    <a:lnTo>
                      <a:pt x="48" y="68"/>
                    </a:lnTo>
                    <a:lnTo>
                      <a:pt x="52" y="61"/>
                    </a:lnTo>
                    <a:lnTo>
                      <a:pt x="54" y="53"/>
                    </a:lnTo>
                    <a:lnTo>
                      <a:pt x="53" y="47"/>
                    </a:lnTo>
                    <a:lnTo>
                      <a:pt x="51" y="42"/>
                    </a:lnTo>
                    <a:lnTo>
                      <a:pt x="49" y="39"/>
                    </a:lnTo>
                    <a:lnTo>
                      <a:pt x="47" y="37"/>
                    </a:lnTo>
                    <a:lnTo>
                      <a:pt x="43" y="34"/>
                    </a:lnTo>
                    <a:lnTo>
                      <a:pt x="38" y="31"/>
                    </a:lnTo>
                    <a:lnTo>
                      <a:pt x="33" y="30"/>
                    </a:lnTo>
                    <a:lnTo>
                      <a:pt x="28" y="29"/>
                    </a:lnTo>
                    <a:lnTo>
                      <a:pt x="24" y="28"/>
                    </a:lnTo>
                    <a:lnTo>
                      <a:pt x="21" y="27"/>
                    </a:lnTo>
                    <a:lnTo>
                      <a:pt x="17" y="26"/>
                    </a:lnTo>
                    <a:lnTo>
                      <a:pt x="14" y="25"/>
                    </a:lnTo>
                    <a:lnTo>
                      <a:pt x="12" y="23"/>
                    </a:lnTo>
                    <a:lnTo>
                      <a:pt x="10" y="21"/>
                    </a:lnTo>
                    <a:lnTo>
                      <a:pt x="8" y="19"/>
                    </a:lnTo>
                    <a:lnTo>
                      <a:pt x="8" y="15"/>
                    </a:lnTo>
                    <a:lnTo>
                      <a:pt x="9" y="11"/>
                    </a:lnTo>
                    <a:lnTo>
                      <a:pt x="12" y="7"/>
                    </a:lnTo>
                    <a:lnTo>
                      <a:pt x="17" y="4"/>
                    </a:lnTo>
                    <a:lnTo>
                      <a:pt x="26" y="3"/>
                    </a:lnTo>
                    <a:lnTo>
                      <a:pt x="32" y="3"/>
                    </a:lnTo>
                    <a:lnTo>
                      <a:pt x="37" y="5"/>
                    </a:lnTo>
                    <a:lnTo>
                      <a:pt x="40" y="8"/>
                    </a:lnTo>
                    <a:lnTo>
                      <a:pt x="43" y="11"/>
                    </a:lnTo>
                    <a:lnTo>
                      <a:pt x="44" y="14"/>
                    </a:lnTo>
                    <a:lnTo>
                      <a:pt x="45" y="17"/>
                    </a:lnTo>
                    <a:lnTo>
                      <a:pt x="45" y="20"/>
                    </a:lnTo>
                    <a:lnTo>
                      <a:pt x="46" y="23"/>
                    </a:lnTo>
                    <a:lnTo>
                      <a:pt x="46" y="24"/>
                    </a:lnTo>
                    <a:lnTo>
                      <a:pt x="48" y="24"/>
                    </a:lnTo>
                    <a:lnTo>
                      <a:pt x="49" y="24"/>
                    </a:lnTo>
                    <a:lnTo>
                      <a:pt x="49" y="23"/>
                    </a:lnTo>
                    <a:lnTo>
                      <a:pt x="50" y="22"/>
                    </a:lnTo>
                    <a:lnTo>
                      <a:pt x="50" y="20"/>
                    </a:lnTo>
                    <a:lnTo>
                      <a:pt x="50" y="4"/>
                    </a:lnTo>
                    <a:lnTo>
                      <a:pt x="49" y="1"/>
                    </a:lnTo>
                    <a:lnTo>
                      <a:pt x="48" y="0"/>
                    </a:lnTo>
                    <a:lnTo>
                      <a:pt x="47" y="0"/>
                    </a:lnTo>
                    <a:lnTo>
                      <a:pt x="45" y="2"/>
                    </a:lnTo>
                    <a:lnTo>
                      <a:pt x="43" y="3"/>
                    </a:lnTo>
                    <a:lnTo>
                      <a:pt x="42" y="4"/>
                    </a:lnTo>
                    <a:lnTo>
                      <a:pt x="37" y="2"/>
                    </a:lnTo>
                    <a:lnTo>
                      <a:pt x="32" y="0"/>
                    </a:lnTo>
                    <a:lnTo>
                      <a:pt x="29" y="0"/>
                    </a:lnTo>
                    <a:lnTo>
                      <a:pt x="26" y="0"/>
                    </a:lnTo>
                    <a:lnTo>
                      <a:pt x="14" y="1"/>
                    </a:lnTo>
                    <a:lnTo>
                      <a:pt x="5" y="6"/>
                    </a:lnTo>
                    <a:lnTo>
                      <a:pt x="1" y="13"/>
                    </a:lnTo>
                    <a:lnTo>
                      <a:pt x="0" y="20"/>
                    </a:lnTo>
                    <a:lnTo>
                      <a:pt x="2" y="28"/>
                    </a:lnTo>
                    <a:lnTo>
                      <a:pt x="7" y="34"/>
                    </a:lnTo>
                    <a:lnTo>
                      <a:pt x="11" y="37"/>
                    </a:lnTo>
                    <a:lnTo>
                      <a:pt x="15"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45" name="Freeform 2142"/>
              <p:cNvSpPr>
                <a:spLocks noChangeAspect="1"/>
              </p:cNvSpPr>
              <p:nvPr/>
            </p:nvSpPr>
            <p:spPr bwMode="auto">
              <a:xfrm>
                <a:off x="4887" y="1639"/>
                <a:ext cx="38" cy="165"/>
              </a:xfrm>
              <a:custGeom>
                <a:avLst/>
                <a:gdLst>
                  <a:gd name="T0" fmla="*/ 38 w 38"/>
                  <a:gd name="T1" fmla="*/ 82 h 165"/>
                  <a:gd name="T2" fmla="*/ 38 w 38"/>
                  <a:gd name="T3" fmla="*/ 71 h 165"/>
                  <a:gd name="T4" fmla="*/ 36 w 38"/>
                  <a:gd name="T5" fmla="*/ 59 h 165"/>
                  <a:gd name="T6" fmla="*/ 33 w 38"/>
                  <a:gd name="T7" fmla="*/ 45 h 165"/>
                  <a:gd name="T8" fmla="*/ 27 w 38"/>
                  <a:gd name="T9" fmla="*/ 31 h 165"/>
                  <a:gd name="T10" fmla="*/ 19 w 38"/>
                  <a:gd name="T11" fmla="*/ 17 h 165"/>
                  <a:gd name="T12" fmla="*/ 11 w 38"/>
                  <a:gd name="T13" fmla="*/ 8 h 165"/>
                  <a:gd name="T14" fmla="*/ 5 w 38"/>
                  <a:gd name="T15" fmla="*/ 2 h 165"/>
                  <a:gd name="T16" fmla="*/ 2 w 38"/>
                  <a:gd name="T17" fmla="*/ 0 h 165"/>
                  <a:gd name="T18" fmla="*/ 0 w 38"/>
                  <a:gd name="T19" fmla="*/ 0 h 165"/>
                  <a:gd name="T20" fmla="*/ 0 w 38"/>
                  <a:gd name="T21" fmla="*/ 1 h 165"/>
                  <a:gd name="T22" fmla="*/ 0 w 38"/>
                  <a:gd name="T23" fmla="*/ 2 h 165"/>
                  <a:gd name="T24" fmla="*/ 0 w 38"/>
                  <a:gd name="T25" fmla="*/ 2 h 165"/>
                  <a:gd name="T26" fmla="*/ 1 w 38"/>
                  <a:gd name="T27" fmla="*/ 3 h 165"/>
                  <a:gd name="T28" fmla="*/ 3 w 38"/>
                  <a:gd name="T29" fmla="*/ 5 h 165"/>
                  <a:gd name="T30" fmla="*/ 14 w 38"/>
                  <a:gd name="T31" fmla="*/ 19 h 165"/>
                  <a:gd name="T32" fmla="*/ 22 w 38"/>
                  <a:gd name="T33" fmla="*/ 37 h 165"/>
                  <a:gd name="T34" fmla="*/ 27 w 38"/>
                  <a:gd name="T35" fmla="*/ 58 h 165"/>
                  <a:gd name="T36" fmla="*/ 29 w 38"/>
                  <a:gd name="T37" fmla="*/ 82 h 165"/>
                  <a:gd name="T38" fmla="*/ 27 w 38"/>
                  <a:gd name="T39" fmla="*/ 104 h 165"/>
                  <a:gd name="T40" fmla="*/ 23 w 38"/>
                  <a:gd name="T41" fmla="*/ 124 h 165"/>
                  <a:gd name="T42" fmla="*/ 15 w 38"/>
                  <a:gd name="T43" fmla="*/ 143 h 165"/>
                  <a:gd name="T44" fmla="*/ 2 w 38"/>
                  <a:gd name="T45" fmla="*/ 160 h 165"/>
                  <a:gd name="T46" fmla="*/ 0 w 38"/>
                  <a:gd name="T47" fmla="*/ 162 h 165"/>
                  <a:gd name="T48" fmla="*/ 0 w 38"/>
                  <a:gd name="T49" fmla="*/ 163 h 165"/>
                  <a:gd name="T50" fmla="*/ 0 w 38"/>
                  <a:gd name="T51" fmla="*/ 165 h 165"/>
                  <a:gd name="T52" fmla="*/ 2 w 38"/>
                  <a:gd name="T53" fmla="*/ 165 h 165"/>
                  <a:gd name="T54" fmla="*/ 5 w 38"/>
                  <a:gd name="T55" fmla="*/ 163 h 165"/>
                  <a:gd name="T56" fmla="*/ 12 w 38"/>
                  <a:gd name="T57" fmla="*/ 157 h 165"/>
                  <a:gd name="T58" fmla="*/ 20 w 38"/>
                  <a:gd name="T59" fmla="*/ 147 h 165"/>
                  <a:gd name="T60" fmla="*/ 28 w 38"/>
                  <a:gd name="T61" fmla="*/ 133 h 165"/>
                  <a:gd name="T62" fmla="*/ 33 w 38"/>
                  <a:gd name="T63" fmla="*/ 119 h 165"/>
                  <a:gd name="T64" fmla="*/ 36 w 38"/>
                  <a:gd name="T65" fmla="*/ 106 h 165"/>
                  <a:gd name="T66" fmla="*/ 38 w 38"/>
                  <a:gd name="T67" fmla="*/ 94 h 165"/>
                  <a:gd name="T68" fmla="*/ 38 w 38"/>
                  <a:gd name="T69"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5">
                    <a:moveTo>
                      <a:pt x="38" y="82"/>
                    </a:moveTo>
                    <a:lnTo>
                      <a:pt x="38" y="71"/>
                    </a:lnTo>
                    <a:lnTo>
                      <a:pt x="36" y="59"/>
                    </a:lnTo>
                    <a:lnTo>
                      <a:pt x="33" y="45"/>
                    </a:lnTo>
                    <a:lnTo>
                      <a:pt x="27" y="31"/>
                    </a:lnTo>
                    <a:lnTo>
                      <a:pt x="19" y="17"/>
                    </a:lnTo>
                    <a:lnTo>
                      <a:pt x="11" y="8"/>
                    </a:lnTo>
                    <a:lnTo>
                      <a:pt x="5" y="2"/>
                    </a:lnTo>
                    <a:lnTo>
                      <a:pt x="2" y="0"/>
                    </a:lnTo>
                    <a:lnTo>
                      <a:pt x="0" y="0"/>
                    </a:lnTo>
                    <a:lnTo>
                      <a:pt x="0" y="1"/>
                    </a:lnTo>
                    <a:lnTo>
                      <a:pt x="0" y="2"/>
                    </a:lnTo>
                    <a:lnTo>
                      <a:pt x="0" y="2"/>
                    </a:lnTo>
                    <a:lnTo>
                      <a:pt x="1" y="3"/>
                    </a:lnTo>
                    <a:lnTo>
                      <a:pt x="3" y="5"/>
                    </a:lnTo>
                    <a:lnTo>
                      <a:pt x="14" y="19"/>
                    </a:lnTo>
                    <a:lnTo>
                      <a:pt x="22" y="37"/>
                    </a:lnTo>
                    <a:lnTo>
                      <a:pt x="27" y="58"/>
                    </a:lnTo>
                    <a:lnTo>
                      <a:pt x="29" y="82"/>
                    </a:lnTo>
                    <a:lnTo>
                      <a:pt x="27" y="104"/>
                    </a:lnTo>
                    <a:lnTo>
                      <a:pt x="23" y="124"/>
                    </a:lnTo>
                    <a:lnTo>
                      <a:pt x="15" y="143"/>
                    </a:lnTo>
                    <a:lnTo>
                      <a:pt x="2" y="160"/>
                    </a:lnTo>
                    <a:lnTo>
                      <a:pt x="0" y="162"/>
                    </a:lnTo>
                    <a:lnTo>
                      <a:pt x="0" y="163"/>
                    </a:lnTo>
                    <a:lnTo>
                      <a:pt x="0" y="165"/>
                    </a:lnTo>
                    <a:lnTo>
                      <a:pt x="2" y="165"/>
                    </a:lnTo>
                    <a:lnTo>
                      <a:pt x="5" y="163"/>
                    </a:lnTo>
                    <a:lnTo>
                      <a:pt x="12" y="157"/>
                    </a:lnTo>
                    <a:lnTo>
                      <a:pt x="20" y="147"/>
                    </a:lnTo>
                    <a:lnTo>
                      <a:pt x="28" y="133"/>
                    </a:lnTo>
                    <a:lnTo>
                      <a:pt x="33" y="119"/>
                    </a:lnTo>
                    <a:lnTo>
                      <a:pt x="36" y="106"/>
                    </a:lnTo>
                    <a:lnTo>
                      <a:pt x="38" y="94"/>
                    </a:lnTo>
                    <a:lnTo>
                      <a:pt x="38" y="8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46" name="Freeform 2143"/>
              <p:cNvSpPr>
                <a:spLocks noChangeAspect="1"/>
              </p:cNvSpPr>
              <p:nvPr/>
            </p:nvSpPr>
            <p:spPr bwMode="auto">
              <a:xfrm>
                <a:off x="1247" y="1915"/>
                <a:ext cx="56" cy="90"/>
              </a:xfrm>
              <a:custGeom>
                <a:avLst/>
                <a:gdLst>
                  <a:gd name="T0" fmla="*/ 13 w 56"/>
                  <a:gd name="T1" fmla="*/ 14 h 90"/>
                  <a:gd name="T2" fmla="*/ 20 w 56"/>
                  <a:gd name="T3" fmla="*/ 15 h 90"/>
                  <a:gd name="T4" fmla="*/ 35 w 56"/>
                  <a:gd name="T5" fmla="*/ 13 h 90"/>
                  <a:gd name="T6" fmla="*/ 49 w 56"/>
                  <a:gd name="T7" fmla="*/ 4 h 90"/>
                  <a:gd name="T8" fmla="*/ 50 w 56"/>
                  <a:gd name="T9" fmla="*/ 0 h 90"/>
                  <a:gd name="T10" fmla="*/ 48 w 56"/>
                  <a:gd name="T11" fmla="*/ 0 h 90"/>
                  <a:gd name="T12" fmla="*/ 39 w 56"/>
                  <a:gd name="T13" fmla="*/ 3 h 90"/>
                  <a:gd name="T14" fmla="*/ 23 w 56"/>
                  <a:gd name="T15" fmla="*/ 3 h 90"/>
                  <a:gd name="T16" fmla="*/ 14 w 56"/>
                  <a:gd name="T17" fmla="*/ 1 h 90"/>
                  <a:gd name="T18" fmla="*/ 9 w 56"/>
                  <a:gd name="T19" fmla="*/ 0 h 90"/>
                  <a:gd name="T20" fmla="*/ 7 w 56"/>
                  <a:gd name="T21" fmla="*/ 1 h 90"/>
                  <a:gd name="T22" fmla="*/ 7 w 56"/>
                  <a:gd name="T23" fmla="*/ 42 h 90"/>
                  <a:gd name="T24" fmla="*/ 9 w 56"/>
                  <a:gd name="T25" fmla="*/ 46 h 90"/>
                  <a:gd name="T26" fmla="*/ 11 w 56"/>
                  <a:gd name="T27" fmla="*/ 44 h 90"/>
                  <a:gd name="T28" fmla="*/ 16 w 56"/>
                  <a:gd name="T29" fmla="*/ 39 h 90"/>
                  <a:gd name="T30" fmla="*/ 29 w 56"/>
                  <a:gd name="T31" fmla="*/ 36 h 90"/>
                  <a:gd name="T32" fmla="*/ 37 w 56"/>
                  <a:gd name="T33" fmla="*/ 39 h 90"/>
                  <a:gd name="T34" fmla="*/ 41 w 56"/>
                  <a:gd name="T35" fmla="*/ 44 h 90"/>
                  <a:gd name="T36" fmla="*/ 44 w 56"/>
                  <a:gd name="T37" fmla="*/ 60 h 90"/>
                  <a:gd name="T38" fmla="*/ 43 w 56"/>
                  <a:gd name="T39" fmla="*/ 69 h 90"/>
                  <a:gd name="T40" fmla="*/ 40 w 56"/>
                  <a:gd name="T41" fmla="*/ 78 h 90"/>
                  <a:gd name="T42" fmla="*/ 34 w 56"/>
                  <a:gd name="T43" fmla="*/ 84 h 90"/>
                  <a:gd name="T44" fmla="*/ 25 w 56"/>
                  <a:gd name="T45" fmla="*/ 86 h 90"/>
                  <a:gd name="T46" fmla="*/ 13 w 56"/>
                  <a:gd name="T47" fmla="*/ 82 h 90"/>
                  <a:gd name="T48" fmla="*/ 5 w 56"/>
                  <a:gd name="T49" fmla="*/ 72 h 90"/>
                  <a:gd name="T50" fmla="*/ 9 w 56"/>
                  <a:gd name="T51" fmla="*/ 72 h 90"/>
                  <a:gd name="T52" fmla="*/ 12 w 56"/>
                  <a:gd name="T53" fmla="*/ 69 h 90"/>
                  <a:gd name="T54" fmla="*/ 12 w 56"/>
                  <a:gd name="T55" fmla="*/ 63 h 90"/>
                  <a:gd name="T56" fmla="*/ 9 w 56"/>
                  <a:gd name="T57" fmla="*/ 60 h 90"/>
                  <a:gd name="T58" fmla="*/ 4 w 56"/>
                  <a:gd name="T59" fmla="*/ 60 h 90"/>
                  <a:gd name="T60" fmla="*/ 1 w 56"/>
                  <a:gd name="T61" fmla="*/ 63 h 90"/>
                  <a:gd name="T62" fmla="*/ 2 w 56"/>
                  <a:gd name="T63" fmla="*/ 75 h 90"/>
                  <a:gd name="T64" fmla="*/ 15 w 56"/>
                  <a:gd name="T65" fmla="*/ 88 h 90"/>
                  <a:gd name="T66" fmla="*/ 37 w 56"/>
                  <a:gd name="T67" fmla="*/ 88 h 90"/>
                  <a:gd name="T68" fmla="*/ 53 w 56"/>
                  <a:gd name="T69" fmla="*/ 72 h 90"/>
                  <a:gd name="T70" fmla="*/ 54 w 56"/>
                  <a:gd name="T71" fmla="*/ 50 h 90"/>
                  <a:gd name="T72" fmla="*/ 40 w 56"/>
                  <a:gd name="T73" fmla="*/ 34 h 90"/>
                  <a:gd name="T74" fmla="*/ 20 w 56"/>
                  <a:gd name="T75" fmla="*/ 34 h 90"/>
                  <a:gd name="T76" fmla="*/ 11 w 56"/>
                  <a:gd name="T77"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 h="90">
                    <a:moveTo>
                      <a:pt x="11" y="13"/>
                    </a:moveTo>
                    <a:lnTo>
                      <a:pt x="13" y="14"/>
                    </a:lnTo>
                    <a:lnTo>
                      <a:pt x="16" y="14"/>
                    </a:lnTo>
                    <a:lnTo>
                      <a:pt x="20" y="15"/>
                    </a:lnTo>
                    <a:lnTo>
                      <a:pt x="24" y="15"/>
                    </a:lnTo>
                    <a:lnTo>
                      <a:pt x="35" y="13"/>
                    </a:lnTo>
                    <a:lnTo>
                      <a:pt x="43" y="9"/>
                    </a:lnTo>
                    <a:lnTo>
                      <a:pt x="49" y="4"/>
                    </a:lnTo>
                    <a:lnTo>
                      <a:pt x="50" y="1"/>
                    </a:lnTo>
                    <a:lnTo>
                      <a:pt x="50" y="0"/>
                    </a:lnTo>
                    <a:lnTo>
                      <a:pt x="49" y="0"/>
                    </a:lnTo>
                    <a:lnTo>
                      <a:pt x="48" y="0"/>
                    </a:lnTo>
                    <a:lnTo>
                      <a:pt x="47" y="0"/>
                    </a:lnTo>
                    <a:lnTo>
                      <a:pt x="39" y="3"/>
                    </a:lnTo>
                    <a:lnTo>
                      <a:pt x="29" y="4"/>
                    </a:lnTo>
                    <a:lnTo>
                      <a:pt x="23" y="3"/>
                    </a:lnTo>
                    <a:lnTo>
                      <a:pt x="18" y="3"/>
                    </a:lnTo>
                    <a:lnTo>
                      <a:pt x="14" y="1"/>
                    </a:lnTo>
                    <a:lnTo>
                      <a:pt x="10" y="0"/>
                    </a:lnTo>
                    <a:lnTo>
                      <a:pt x="9" y="0"/>
                    </a:lnTo>
                    <a:lnTo>
                      <a:pt x="9" y="0"/>
                    </a:lnTo>
                    <a:lnTo>
                      <a:pt x="7" y="1"/>
                    </a:lnTo>
                    <a:lnTo>
                      <a:pt x="7" y="3"/>
                    </a:lnTo>
                    <a:lnTo>
                      <a:pt x="7" y="42"/>
                    </a:lnTo>
                    <a:lnTo>
                      <a:pt x="7" y="45"/>
                    </a:lnTo>
                    <a:lnTo>
                      <a:pt x="9" y="46"/>
                    </a:lnTo>
                    <a:lnTo>
                      <a:pt x="10" y="46"/>
                    </a:lnTo>
                    <a:lnTo>
                      <a:pt x="11" y="44"/>
                    </a:lnTo>
                    <a:lnTo>
                      <a:pt x="13" y="42"/>
                    </a:lnTo>
                    <a:lnTo>
                      <a:pt x="16" y="39"/>
                    </a:lnTo>
                    <a:lnTo>
                      <a:pt x="22" y="37"/>
                    </a:lnTo>
                    <a:lnTo>
                      <a:pt x="29" y="36"/>
                    </a:lnTo>
                    <a:lnTo>
                      <a:pt x="34" y="37"/>
                    </a:lnTo>
                    <a:lnTo>
                      <a:pt x="37" y="39"/>
                    </a:lnTo>
                    <a:lnTo>
                      <a:pt x="40" y="42"/>
                    </a:lnTo>
                    <a:lnTo>
                      <a:pt x="41" y="44"/>
                    </a:lnTo>
                    <a:lnTo>
                      <a:pt x="43" y="52"/>
                    </a:lnTo>
                    <a:lnTo>
                      <a:pt x="44" y="60"/>
                    </a:lnTo>
                    <a:lnTo>
                      <a:pt x="44" y="64"/>
                    </a:lnTo>
                    <a:lnTo>
                      <a:pt x="43" y="69"/>
                    </a:lnTo>
                    <a:lnTo>
                      <a:pt x="42" y="74"/>
                    </a:lnTo>
                    <a:lnTo>
                      <a:pt x="40" y="78"/>
                    </a:lnTo>
                    <a:lnTo>
                      <a:pt x="37" y="81"/>
                    </a:lnTo>
                    <a:lnTo>
                      <a:pt x="34" y="84"/>
                    </a:lnTo>
                    <a:lnTo>
                      <a:pt x="30" y="86"/>
                    </a:lnTo>
                    <a:lnTo>
                      <a:pt x="25" y="86"/>
                    </a:lnTo>
                    <a:lnTo>
                      <a:pt x="19" y="85"/>
                    </a:lnTo>
                    <a:lnTo>
                      <a:pt x="13" y="82"/>
                    </a:lnTo>
                    <a:lnTo>
                      <a:pt x="8" y="78"/>
                    </a:lnTo>
                    <a:lnTo>
                      <a:pt x="5" y="72"/>
                    </a:lnTo>
                    <a:lnTo>
                      <a:pt x="6" y="72"/>
                    </a:lnTo>
                    <a:lnTo>
                      <a:pt x="9" y="72"/>
                    </a:lnTo>
                    <a:lnTo>
                      <a:pt x="11" y="71"/>
                    </a:lnTo>
                    <a:lnTo>
                      <a:pt x="12" y="69"/>
                    </a:lnTo>
                    <a:lnTo>
                      <a:pt x="13" y="66"/>
                    </a:lnTo>
                    <a:lnTo>
                      <a:pt x="12" y="63"/>
                    </a:lnTo>
                    <a:lnTo>
                      <a:pt x="11" y="61"/>
                    </a:lnTo>
                    <a:lnTo>
                      <a:pt x="9" y="60"/>
                    </a:lnTo>
                    <a:lnTo>
                      <a:pt x="6" y="59"/>
                    </a:lnTo>
                    <a:lnTo>
                      <a:pt x="4" y="60"/>
                    </a:lnTo>
                    <a:lnTo>
                      <a:pt x="2" y="61"/>
                    </a:lnTo>
                    <a:lnTo>
                      <a:pt x="1" y="63"/>
                    </a:lnTo>
                    <a:lnTo>
                      <a:pt x="0" y="66"/>
                    </a:lnTo>
                    <a:lnTo>
                      <a:pt x="2" y="75"/>
                    </a:lnTo>
                    <a:lnTo>
                      <a:pt x="7" y="83"/>
                    </a:lnTo>
                    <a:lnTo>
                      <a:pt x="15" y="88"/>
                    </a:lnTo>
                    <a:lnTo>
                      <a:pt x="25" y="90"/>
                    </a:lnTo>
                    <a:lnTo>
                      <a:pt x="37" y="88"/>
                    </a:lnTo>
                    <a:lnTo>
                      <a:pt x="47" y="82"/>
                    </a:lnTo>
                    <a:lnTo>
                      <a:pt x="53" y="72"/>
                    </a:lnTo>
                    <a:lnTo>
                      <a:pt x="56" y="61"/>
                    </a:lnTo>
                    <a:lnTo>
                      <a:pt x="54" y="50"/>
                    </a:lnTo>
                    <a:lnTo>
                      <a:pt x="48" y="41"/>
                    </a:lnTo>
                    <a:lnTo>
                      <a:pt x="40" y="34"/>
                    </a:lnTo>
                    <a:lnTo>
                      <a:pt x="29" y="32"/>
                    </a:lnTo>
                    <a:lnTo>
                      <a:pt x="20" y="34"/>
                    </a:lnTo>
                    <a:lnTo>
                      <a:pt x="11" y="39"/>
                    </a:lnTo>
                    <a:lnTo>
                      <a:pt x="11" y="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47" name="Freeform 2144"/>
              <p:cNvSpPr>
                <a:spLocks noChangeAspect="1" noEditPoints="1"/>
              </p:cNvSpPr>
              <p:nvPr/>
            </p:nvSpPr>
            <p:spPr bwMode="auto">
              <a:xfrm>
                <a:off x="1322" y="1945"/>
                <a:ext cx="15" cy="57"/>
              </a:xfrm>
              <a:custGeom>
                <a:avLst/>
                <a:gdLst>
                  <a:gd name="T0" fmla="*/ 15 w 15"/>
                  <a:gd name="T1" fmla="*/ 8 h 57"/>
                  <a:gd name="T2" fmla="*/ 14 w 15"/>
                  <a:gd name="T3" fmla="*/ 5 h 57"/>
                  <a:gd name="T4" fmla="*/ 13 w 15"/>
                  <a:gd name="T5" fmla="*/ 2 h 57"/>
                  <a:gd name="T6" fmla="*/ 10 w 15"/>
                  <a:gd name="T7" fmla="*/ 1 h 57"/>
                  <a:gd name="T8" fmla="*/ 8 w 15"/>
                  <a:gd name="T9" fmla="*/ 0 h 57"/>
                  <a:gd name="T10" fmla="*/ 5 w 15"/>
                  <a:gd name="T11" fmla="*/ 1 h 57"/>
                  <a:gd name="T12" fmla="*/ 2 w 15"/>
                  <a:gd name="T13" fmla="*/ 3 h 57"/>
                  <a:gd name="T14" fmla="*/ 1 w 15"/>
                  <a:gd name="T15" fmla="*/ 5 h 57"/>
                  <a:gd name="T16" fmla="*/ 0 w 15"/>
                  <a:gd name="T17" fmla="*/ 8 h 57"/>
                  <a:gd name="T18" fmla="*/ 1 w 15"/>
                  <a:gd name="T19" fmla="*/ 11 h 57"/>
                  <a:gd name="T20" fmla="*/ 2 w 15"/>
                  <a:gd name="T21" fmla="*/ 13 h 57"/>
                  <a:gd name="T22" fmla="*/ 5 w 15"/>
                  <a:gd name="T23" fmla="*/ 15 h 57"/>
                  <a:gd name="T24" fmla="*/ 7 w 15"/>
                  <a:gd name="T25" fmla="*/ 15 h 57"/>
                  <a:gd name="T26" fmla="*/ 11 w 15"/>
                  <a:gd name="T27" fmla="*/ 15 h 57"/>
                  <a:gd name="T28" fmla="*/ 13 w 15"/>
                  <a:gd name="T29" fmla="*/ 13 h 57"/>
                  <a:gd name="T30" fmla="*/ 14 w 15"/>
                  <a:gd name="T31" fmla="*/ 11 h 57"/>
                  <a:gd name="T32" fmla="*/ 15 w 15"/>
                  <a:gd name="T33" fmla="*/ 8 h 57"/>
                  <a:gd name="T34" fmla="*/ 15 w 15"/>
                  <a:gd name="T35" fmla="*/ 50 h 57"/>
                  <a:gd name="T36" fmla="*/ 14 w 15"/>
                  <a:gd name="T37" fmla="*/ 47 h 57"/>
                  <a:gd name="T38" fmla="*/ 13 w 15"/>
                  <a:gd name="T39" fmla="*/ 45 h 57"/>
                  <a:gd name="T40" fmla="*/ 10 w 15"/>
                  <a:gd name="T41" fmla="*/ 43 h 57"/>
                  <a:gd name="T42" fmla="*/ 8 w 15"/>
                  <a:gd name="T43" fmla="*/ 43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8" y="0"/>
                    </a:lnTo>
                    <a:lnTo>
                      <a:pt x="5" y="1"/>
                    </a:lnTo>
                    <a:lnTo>
                      <a:pt x="2" y="3"/>
                    </a:lnTo>
                    <a:lnTo>
                      <a:pt x="1" y="5"/>
                    </a:lnTo>
                    <a:lnTo>
                      <a:pt x="0" y="8"/>
                    </a:lnTo>
                    <a:lnTo>
                      <a:pt x="1" y="11"/>
                    </a:lnTo>
                    <a:lnTo>
                      <a:pt x="2" y="13"/>
                    </a:lnTo>
                    <a:lnTo>
                      <a:pt x="5" y="15"/>
                    </a:lnTo>
                    <a:lnTo>
                      <a:pt x="7" y="15"/>
                    </a:lnTo>
                    <a:lnTo>
                      <a:pt x="11" y="15"/>
                    </a:lnTo>
                    <a:lnTo>
                      <a:pt x="13" y="13"/>
                    </a:lnTo>
                    <a:lnTo>
                      <a:pt x="14" y="11"/>
                    </a:lnTo>
                    <a:lnTo>
                      <a:pt x="15" y="8"/>
                    </a:lnTo>
                    <a:close/>
                    <a:moveTo>
                      <a:pt x="15" y="50"/>
                    </a:moveTo>
                    <a:lnTo>
                      <a:pt x="14" y="47"/>
                    </a:lnTo>
                    <a:lnTo>
                      <a:pt x="13" y="45"/>
                    </a:lnTo>
                    <a:lnTo>
                      <a:pt x="10" y="43"/>
                    </a:lnTo>
                    <a:lnTo>
                      <a:pt x="8" y="43"/>
                    </a:lnTo>
                    <a:lnTo>
                      <a:pt x="5" y="43"/>
                    </a:lnTo>
                    <a:lnTo>
                      <a:pt x="2" y="45"/>
                    </a:lnTo>
                    <a:lnTo>
                      <a:pt x="1" y="47"/>
                    </a:lnTo>
                    <a:lnTo>
                      <a:pt x="0" y="50"/>
                    </a:lnTo>
                    <a:lnTo>
                      <a:pt x="1" y="53"/>
                    </a:lnTo>
                    <a:lnTo>
                      <a:pt x="2" y="55"/>
                    </a:lnTo>
                    <a:lnTo>
                      <a:pt x="5" y="57"/>
                    </a:lnTo>
                    <a:lnTo>
                      <a:pt x="7" y="57"/>
                    </a:lnTo>
                    <a:lnTo>
                      <a:pt x="11"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48" name="Freeform 2145"/>
              <p:cNvSpPr>
                <a:spLocks noChangeAspect="1"/>
              </p:cNvSpPr>
              <p:nvPr/>
            </p:nvSpPr>
            <p:spPr bwMode="auto">
              <a:xfrm>
                <a:off x="1685" y="1886"/>
                <a:ext cx="54" cy="116"/>
              </a:xfrm>
              <a:custGeom>
                <a:avLst/>
                <a:gdLst>
                  <a:gd name="T0" fmla="*/ 24 w 54"/>
                  <a:gd name="T1" fmla="*/ 45 h 116"/>
                  <a:gd name="T2" fmla="*/ 24 w 54"/>
                  <a:gd name="T3" fmla="*/ 26 h 116"/>
                  <a:gd name="T4" fmla="*/ 25 w 54"/>
                  <a:gd name="T5" fmla="*/ 16 h 116"/>
                  <a:gd name="T6" fmla="*/ 29 w 54"/>
                  <a:gd name="T7" fmla="*/ 9 h 116"/>
                  <a:gd name="T8" fmla="*/ 33 w 54"/>
                  <a:gd name="T9" fmla="*/ 5 h 116"/>
                  <a:gd name="T10" fmla="*/ 39 w 54"/>
                  <a:gd name="T11" fmla="*/ 4 h 116"/>
                  <a:gd name="T12" fmla="*/ 41 w 54"/>
                  <a:gd name="T13" fmla="*/ 4 h 116"/>
                  <a:gd name="T14" fmla="*/ 44 w 54"/>
                  <a:gd name="T15" fmla="*/ 5 h 116"/>
                  <a:gd name="T16" fmla="*/ 43 w 54"/>
                  <a:gd name="T17" fmla="*/ 5 h 116"/>
                  <a:gd name="T18" fmla="*/ 41 w 54"/>
                  <a:gd name="T19" fmla="*/ 7 h 116"/>
                  <a:gd name="T20" fmla="*/ 40 w 54"/>
                  <a:gd name="T21" fmla="*/ 9 h 116"/>
                  <a:gd name="T22" fmla="*/ 39 w 54"/>
                  <a:gd name="T23" fmla="*/ 12 h 116"/>
                  <a:gd name="T24" fmla="*/ 40 w 54"/>
                  <a:gd name="T25" fmla="*/ 14 h 116"/>
                  <a:gd name="T26" fmla="*/ 41 w 54"/>
                  <a:gd name="T27" fmla="*/ 17 h 116"/>
                  <a:gd name="T28" fmla="*/ 43 w 54"/>
                  <a:gd name="T29" fmla="*/ 18 h 116"/>
                  <a:gd name="T30" fmla="*/ 46 w 54"/>
                  <a:gd name="T31" fmla="*/ 19 h 116"/>
                  <a:gd name="T32" fmla="*/ 50 w 54"/>
                  <a:gd name="T33" fmla="*/ 18 h 116"/>
                  <a:gd name="T34" fmla="*/ 52 w 54"/>
                  <a:gd name="T35" fmla="*/ 17 h 116"/>
                  <a:gd name="T36" fmla="*/ 53 w 54"/>
                  <a:gd name="T37" fmla="*/ 14 h 116"/>
                  <a:gd name="T38" fmla="*/ 54 w 54"/>
                  <a:gd name="T39" fmla="*/ 11 h 116"/>
                  <a:gd name="T40" fmla="*/ 53 w 54"/>
                  <a:gd name="T41" fmla="*/ 7 h 116"/>
                  <a:gd name="T42" fmla="*/ 50 w 54"/>
                  <a:gd name="T43" fmla="*/ 3 h 116"/>
                  <a:gd name="T44" fmla="*/ 45 w 54"/>
                  <a:gd name="T45" fmla="*/ 1 h 116"/>
                  <a:gd name="T46" fmla="*/ 39 w 54"/>
                  <a:gd name="T47" fmla="*/ 0 h 116"/>
                  <a:gd name="T48" fmla="*/ 30 w 54"/>
                  <a:gd name="T49" fmla="*/ 2 h 116"/>
                  <a:gd name="T50" fmla="*/ 22 w 54"/>
                  <a:gd name="T51" fmla="*/ 7 h 116"/>
                  <a:gd name="T52" fmla="*/ 16 w 54"/>
                  <a:gd name="T53" fmla="*/ 15 h 116"/>
                  <a:gd name="T54" fmla="*/ 13 w 54"/>
                  <a:gd name="T55" fmla="*/ 26 h 116"/>
                  <a:gd name="T56" fmla="*/ 13 w 54"/>
                  <a:gd name="T57" fmla="*/ 45 h 116"/>
                  <a:gd name="T58" fmla="*/ 0 w 54"/>
                  <a:gd name="T59" fmla="*/ 45 h 116"/>
                  <a:gd name="T60" fmla="*/ 0 w 54"/>
                  <a:gd name="T61" fmla="*/ 50 h 116"/>
                  <a:gd name="T62" fmla="*/ 13 w 54"/>
                  <a:gd name="T63" fmla="*/ 50 h 116"/>
                  <a:gd name="T64" fmla="*/ 13 w 54"/>
                  <a:gd name="T65" fmla="*/ 104 h 116"/>
                  <a:gd name="T66" fmla="*/ 13 w 54"/>
                  <a:gd name="T67" fmla="*/ 108 h 116"/>
                  <a:gd name="T68" fmla="*/ 11 w 54"/>
                  <a:gd name="T69" fmla="*/ 110 h 116"/>
                  <a:gd name="T70" fmla="*/ 7 w 54"/>
                  <a:gd name="T71" fmla="*/ 111 h 116"/>
                  <a:gd name="T72" fmla="*/ 0 w 54"/>
                  <a:gd name="T73" fmla="*/ 111 h 116"/>
                  <a:gd name="T74" fmla="*/ 0 w 54"/>
                  <a:gd name="T75" fmla="*/ 116 h 116"/>
                  <a:gd name="T76" fmla="*/ 10 w 54"/>
                  <a:gd name="T77" fmla="*/ 116 h 116"/>
                  <a:gd name="T78" fmla="*/ 19 w 54"/>
                  <a:gd name="T79" fmla="*/ 116 h 116"/>
                  <a:gd name="T80" fmla="*/ 30 w 54"/>
                  <a:gd name="T81" fmla="*/ 116 h 116"/>
                  <a:gd name="T82" fmla="*/ 40 w 54"/>
                  <a:gd name="T83" fmla="*/ 116 h 116"/>
                  <a:gd name="T84" fmla="*/ 40 w 54"/>
                  <a:gd name="T85" fmla="*/ 111 h 116"/>
                  <a:gd name="T86" fmla="*/ 37 w 54"/>
                  <a:gd name="T87" fmla="*/ 111 h 116"/>
                  <a:gd name="T88" fmla="*/ 30 w 54"/>
                  <a:gd name="T89" fmla="*/ 111 h 116"/>
                  <a:gd name="T90" fmla="*/ 26 w 54"/>
                  <a:gd name="T91" fmla="*/ 110 h 116"/>
                  <a:gd name="T92" fmla="*/ 24 w 54"/>
                  <a:gd name="T93" fmla="*/ 107 h 116"/>
                  <a:gd name="T94" fmla="*/ 24 w 54"/>
                  <a:gd name="T95" fmla="*/ 103 h 116"/>
                  <a:gd name="T96" fmla="*/ 24 w 54"/>
                  <a:gd name="T97" fmla="*/ 50 h 116"/>
                  <a:gd name="T98" fmla="*/ 43 w 54"/>
                  <a:gd name="T99" fmla="*/ 50 h 116"/>
                  <a:gd name="T100" fmla="*/ 43 w 54"/>
                  <a:gd name="T101" fmla="*/ 45 h 116"/>
                  <a:gd name="T102" fmla="*/ 24 w 54"/>
                  <a:gd name="T103" fmla="*/ 4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16">
                    <a:moveTo>
                      <a:pt x="24" y="45"/>
                    </a:moveTo>
                    <a:lnTo>
                      <a:pt x="24" y="26"/>
                    </a:lnTo>
                    <a:lnTo>
                      <a:pt x="25" y="16"/>
                    </a:lnTo>
                    <a:lnTo>
                      <a:pt x="29" y="9"/>
                    </a:lnTo>
                    <a:lnTo>
                      <a:pt x="33" y="5"/>
                    </a:lnTo>
                    <a:lnTo>
                      <a:pt x="39" y="4"/>
                    </a:lnTo>
                    <a:lnTo>
                      <a:pt x="41" y="4"/>
                    </a:lnTo>
                    <a:lnTo>
                      <a:pt x="44" y="5"/>
                    </a:lnTo>
                    <a:lnTo>
                      <a:pt x="43" y="5"/>
                    </a:lnTo>
                    <a:lnTo>
                      <a:pt x="41" y="7"/>
                    </a:lnTo>
                    <a:lnTo>
                      <a:pt x="40" y="9"/>
                    </a:lnTo>
                    <a:lnTo>
                      <a:pt x="39" y="12"/>
                    </a:lnTo>
                    <a:lnTo>
                      <a:pt x="40" y="14"/>
                    </a:lnTo>
                    <a:lnTo>
                      <a:pt x="41" y="17"/>
                    </a:lnTo>
                    <a:lnTo>
                      <a:pt x="43" y="18"/>
                    </a:lnTo>
                    <a:lnTo>
                      <a:pt x="46" y="19"/>
                    </a:lnTo>
                    <a:lnTo>
                      <a:pt x="50" y="18"/>
                    </a:lnTo>
                    <a:lnTo>
                      <a:pt x="52" y="17"/>
                    </a:lnTo>
                    <a:lnTo>
                      <a:pt x="53" y="14"/>
                    </a:lnTo>
                    <a:lnTo>
                      <a:pt x="54" y="11"/>
                    </a:lnTo>
                    <a:lnTo>
                      <a:pt x="53" y="7"/>
                    </a:lnTo>
                    <a:lnTo>
                      <a:pt x="50" y="3"/>
                    </a:lnTo>
                    <a:lnTo>
                      <a:pt x="45" y="1"/>
                    </a:lnTo>
                    <a:lnTo>
                      <a:pt x="39" y="0"/>
                    </a:lnTo>
                    <a:lnTo>
                      <a:pt x="30" y="2"/>
                    </a:lnTo>
                    <a:lnTo>
                      <a:pt x="22" y="7"/>
                    </a:lnTo>
                    <a:lnTo>
                      <a:pt x="16" y="15"/>
                    </a:lnTo>
                    <a:lnTo>
                      <a:pt x="13" y="26"/>
                    </a:lnTo>
                    <a:lnTo>
                      <a:pt x="13" y="45"/>
                    </a:lnTo>
                    <a:lnTo>
                      <a:pt x="0" y="45"/>
                    </a:lnTo>
                    <a:lnTo>
                      <a:pt x="0" y="50"/>
                    </a:lnTo>
                    <a:lnTo>
                      <a:pt x="13" y="50"/>
                    </a:lnTo>
                    <a:lnTo>
                      <a:pt x="13" y="104"/>
                    </a:lnTo>
                    <a:lnTo>
                      <a:pt x="13" y="108"/>
                    </a:lnTo>
                    <a:lnTo>
                      <a:pt x="11" y="110"/>
                    </a:lnTo>
                    <a:lnTo>
                      <a:pt x="7" y="111"/>
                    </a:lnTo>
                    <a:lnTo>
                      <a:pt x="0" y="111"/>
                    </a:lnTo>
                    <a:lnTo>
                      <a:pt x="0" y="116"/>
                    </a:lnTo>
                    <a:lnTo>
                      <a:pt x="10" y="116"/>
                    </a:lnTo>
                    <a:lnTo>
                      <a:pt x="19" y="116"/>
                    </a:lnTo>
                    <a:lnTo>
                      <a:pt x="30" y="116"/>
                    </a:lnTo>
                    <a:lnTo>
                      <a:pt x="40" y="116"/>
                    </a:lnTo>
                    <a:lnTo>
                      <a:pt x="40" y="111"/>
                    </a:lnTo>
                    <a:lnTo>
                      <a:pt x="37" y="111"/>
                    </a:lnTo>
                    <a:lnTo>
                      <a:pt x="30" y="111"/>
                    </a:lnTo>
                    <a:lnTo>
                      <a:pt x="26" y="110"/>
                    </a:lnTo>
                    <a:lnTo>
                      <a:pt x="24" y="107"/>
                    </a:lnTo>
                    <a:lnTo>
                      <a:pt x="24" y="103"/>
                    </a:lnTo>
                    <a:lnTo>
                      <a:pt x="24" y="50"/>
                    </a:lnTo>
                    <a:lnTo>
                      <a:pt x="43" y="50"/>
                    </a:lnTo>
                    <a:lnTo>
                      <a:pt x="43" y="45"/>
                    </a:lnTo>
                    <a:lnTo>
                      <a:pt x="24"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49" name="Freeform 2146"/>
              <p:cNvSpPr>
                <a:spLocks noChangeAspect="1" noEditPoints="1"/>
              </p:cNvSpPr>
              <p:nvPr/>
            </p:nvSpPr>
            <p:spPr bwMode="auto">
              <a:xfrm>
                <a:off x="1735" y="1928"/>
                <a:ext cx="73" cy="76"/>
              </a:xfrm>
              <a:custGeom>
                <a:avLst/>
                <a:gdLst>
                  <a:gd name="T0" fmla="*/ 73 w 73"/>
                  <a:gd name="T1" fmla="*/ 39 h 76"/>
                  <a:gd name="T2" fmla="*/ 72 w 73"/>
                  <a:gd name="T3" fmla="*/ 31 h 76"/>
                  <a:gd name="T4" fmla="*/ 70 w 73"/>
                  <a:gd name="T5" fmla="*/ 24 h 76"/>
                  <a:gd name="T6" fmla="*/ 67 w 73"/>
                  <a:gd name="T7" fmla="*/ 18 h 76"/>
                  <a:gd name="T8" fmla="*/ 62 w 73"/>
                  <a:gd name="T9" fmla="*/ 12 h 76"/>
                  <a:gd name="T10" fmla="*/ 57 w 73"/>
                  <a:gd name="T11" fmla="*/ 7 h 76"/>
                  <a:gd name="T12" fmla="*/ 51 w 73"/>
                  <a:gd name="T13" fmla="*/ 3 h 76"/>
                  <a:gd name="T14" fmla="*/ 44 w 73"/>
                  <a:gd name="T15" fmla="*/ 1 h 76"/>
                  <a:gd name="T16" fmla="*/ 37 w 73"/>
                  <a:gd name="T17" fmla="*/ 0 h 76"/>
                  <a:gd name="T18" fmla="*/ 29 w 73"/>
                  <a:gd name="T19" fmla="*/ 1 h 76"/>
                  <a:gd name="T20" fmla="*/ 22 w 73"/>
                  <a:gd name="T21" fmla="*/ 3 h 76"/>
                  <a:gd name="T22" fmla="*/ 16 w 73"/>
                  <a:gd name="T23" fmla="*/ 7 h 76"/>
                  <a:gd name="T24" fmla="*/ 11 w 73"/>
                  <a:gd name="T25" fmla="*/ 12 h 76"/>
                  <a:gd name="T26" fmla="*/ 6 w 73"/>
                  <a:gd name="T27" fmla="*/ 18 h 76"/>
                  <a:gd name="T28" fmla="*/ 3 w 73"/>
                  <a:gd name="T29" fmla="*/ 24 h 76"/>
                  <a:gd name="T30" fmla="*/ 1 w 73"/>
                  <a:gd name="T31" fmla="*/ 31 h 76"/>
                  <a:gd name="T32" fmla="*/ 0 w 73"/>
                  <a:gd name="T33" fmla="*/ 39 h 76"/>
                  <a:gd name="T34" fmla="*/ 3 w 73"/>
                  <a:gd name="T35" fmla="*/ 54 h 76"/>
                  <a:gd name="T36" fmla="*/ 11 w 73"/>
                  <a:gd name="T37" fmla="*/ 66 h 76"/>
                  <a:gd name="T38" fmla="*/ 23 w 73"/>
                  <a:gd name="T39" fmla="*/ 73 h 76"/>
                  <a:gd name="T40" fmla="*/ 36 w 73"/>
                  <a:gd name="T41" fmla="*/ 76 h 76"/>
                  <a:gd name="T42" fmla="*/ 51 w 73"/>
                  <a:gd name="T43" fmla="*/ 73 h 76"/>
                  <a:gd name="T44" fmla="*/ 62 w 73"/>
                  <a:gd name="T45" fmla="*/ 66 h 76"/>
                  <a:gd name="T46" fmla="*/ 70 w 73"/>
                  <a:gd name="T47" fmla="*/ 54 h 76"/>
                  <a:gd name="T48" fmla="*/ 73 w 73"/>
                  <a:gd name="T49" fmla="*/ 39 h 76"/>
                  <a:gd name="T50" fmla="*/ 37 w 73"/>
                  <a:gd name="T51" fmla="*/ 72 h 76"/>
                  <a:gd name="T52" fmla="*/ 31 w 73"/>
                  <a:gd name="T53" fmla="*/ 71 h 76"/>
                  <a:gd name="T54" fmla="*/ 26 w 73"/>
                  <a:gd name="T55" fmla="*/ 69 h 76"/>
                  <a:gd name="T56" fmla="*/ 22 w 73"/>
                  <a:gd name="T57" fmla="*/ 66 h 76"/>
                  <a:gd name="T58" fmla="*/ 18 w 73"/>
                  <a:gd name="T59" fmla="*/ 61 h 76"/>
                  <a:gd name="T60" fmla="*/ 15 w 73"/>
                  <a:gd name="T61" fmla="*/ 55 h 76"/>
                  <a:gd name="T62" fmla="*/ 14 w 73"/>
                  <a:gd name="T63" fmla="*/ 49 h 76"/>
                  <a:gd name="T64" fmla="*/ 14 w 73"/>
                  <a:gd name="T65" fmla="*/ 43 h 76"/>
                  <a:gd name="T66" fmla="*/ 14 w 73"/>
                  <a:gd name="T67" fmla="*/ 38 h 76"/>
                  <a:gd name="T68" fmla="*/ 14 w 73"/>
                  <a:gd name="T69" fmla="*/ 32 h 76"/>
                  <a:gd name="T70" fmla="*/ 14 w 73"/>
                  <a:gd name="T71" fmla="*/ 27 h 76"/>
                  <a:gd name="T72" fmla="*/ 15 w 73"/>
                  <a:gd name="T73" fmla="*/ 21 h 76"/>
                  <a:gd name="T74" fmla="*/ 18 w 73"/>
                  <a:gd name="T75" fmla="*/ 15 h 76"/>
                  <a:gd name="T76" fmla="*/ 22 w 73"/>
                  <a:gd name="T77" fmla="*/ 10 h 76"/>
                  <a:gd name="T78" fmla="*/ 26 w 73"/>
                  <a:gd name="T79" fmla="*/ 7 h 76"/>
                  <a:gd name="T80" fmla="*/ 31 w 73"/>
                  <a:gd name="T81" fmla="*/ 5 h 76"/>
                  <a:gd name="T82" fmla="*/ 36 w 73"/>
                  <a:gd name="T83" fmla="*/ 4 h 76"/>
                  <a:gd name="T84" fmla="*/ 42 w 73"/>
                  <a:gd name="T85" fmla="*/ 5 h 76"/>
                  <a:gd name="T86" fmla="*/ 47 w 73"/>
                  <a:gd name="T87" fmla="*/ 7 h 76"/>
                  <a:gd name="T88" fmla="*/ 51 w 73"/>
                  <a:gd name="T89" fmla="*/ 10 h 76"/>
                  <a:gd name="T90" fmla="*/ 55 w 73"/>
                  <a:gd name="T91" fmla="*/ 15 h 76"/>
                  <a:gd name="T92" fmla="*/ 58 w 73"/>
                  <a:gd name="T93" fmla="*/ 20 h 76"/>
                  <a:gd name="T94" fmla="*/ 59 w 73"/>
                  <a:gd name="T95" fmla="*/ 27 h 76"/>
                  <a:gd name="T96" fmla="*/ 59 w 73"/>
                  <a:gd name="T97" fmla="*/ 32 h 76"/>
                  <a:gd name="T98" fmla="*/ 59 w 73"/>
                  <a:gd name="T99" fmla="*/ 38 h 76"/>
                  <a:gd name="T100" fmla="*/ 59 w 73"/>
                  <a:gd name="T101" fmla="*/ 43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3 w 73"/>
                  <a:gd name="T113" fmla="*/ 71 h 76"/>
                  <a:gd name="T114" fmla="*/ 37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8"/>
                    </a:lnTo>
                    <a:lnTo>
                      <a:pt x="62" y="12"/>
                    </a:lnTo>
                    <a:lnTo>
                      <a:pt x="57" y="7"/>
                    </a:lnTo>
                    <a:lnTo>
                      <a:pt x="51" y="3"/>
                    </a:lnTo>
                    <a:lnTo>
                      <a:pt x="44" y="1"/>
                    </a:lnTo>
                    <a:lnTo>
                      <a:pt x="37" y="0"/>
                    </a:lnTo>
                    <a:lnTo>
                      <a:pt x="29" y="1"/>
                    </a:lnTo>
                    <a:lnTo>
                      <a:pt x="22" y="3"/>
                    </a:lnTo>
                    <a:lnTo>
                      <a:pt x="16" y="7"/>
                    </a:lnTo>
                    <a:lnTo>
                      <a:pt x="11" y="12"/>
                    </a:lnTo>
                    <a:lnTo>
                      <a:pt x="6" y="18"/>
                    </a:lnTo>
                    <a:lnTo>
                      <a:pt x="3" y="24"/>
                    </a:lnTo>
                    <a:lnTo>
                      <a:pt x="1" y="31"/>
                    </a:lnTo>
                    <a:lnTo>
                      <a:pt x="0" y="39"/>
                    </a:lnTo>
                    <a:lnTo>
                      <a:pt x="3" y="54"/>
                    </a:lnTo>
                    <a:lnTo>
                      <a:pt x="11" y="66"/>
                    </a:lnTo>
                    <a:lnTo>
                      <a:pt x="23" y="73"/>
                    </a:lnTo>
                    <a:lnTo>
                      <a:pt x="36" y="76"/>
                    </a:lnTo>
                    <a:lnTo>
                      <a:pt x="51" y="73"/>
                    </a:lnTo>
                    <a:lnTo>
                      <a:pt x="62" y="66"/>
                    </a:lnTo>
                    <a:lnTo>
                      <a:pt x="70" y="54"/>
                    </a:lnTo>
                    <a:lnTo>
                      <a:pt x="73" y="39"/>
                    </a:lnTo>
                    <a:close/>
                    <a:moveTo>
                      <a:pt x="37" y="72"/>
                    </a:moveTo>
                    <a:lnTo>
                      <a:pt x="31" y="71"/>
                    </a:lnTo>
                    <a:lnTo>
                      <a:pt x="26" y="69"/>
                    </a:lnTo>
                    <a:lnTo>
                      <a:pt x="22" y="66"/>
                    </a:lnTo>
                    <a:lnTo>
                      <a:pt x="18" y="61"/>
                    </a:lnTo>
                    <a:lnTo>
                      <a:pt x="15" y="55"/>
                    </a:lnTo>
                    <a:lnTo>
                      <a:pt x="14" y="49"/>
                    </a:lnTo>
                    <a:lnTo>
                      <a:pt x="14" y="43"/>
                    </a:lnTo>
                    <a:lnTo>
                      <a:pt x="14" y="38"/>
                    </a:lnTo>
                    <a:lnTo>
                      <a:pt x="14" y="32"/>
                    </a:lnTo>
                    <a:lnTo>
                      <a:pt x="14" y="27"/>
                    </a:lnTo>
                    <a:lnTo>
                      <a:pt x="15" y="21"/>
                    </a:lnTo>
                    <a:lnTo>
                      <a:pt x="18" y="15"/>
                    </a:lnTo>
                    <a:lnTo>
                      <a:pt x="22" y="10"/>
                    </a:lnTo>
                    <a:lnTo>
                      <a:pt x="26" y="7"/>
                    </a:lnTo>
                    <a:lnTo>
                      <a:pt x="31" y="5"/>
                    </a:lnTo>
                    <a:lnTo>
                      <a:pt x="36" y="4"/>
                    </a:lnTo>
                    <a:lnTo>
                      <a:pt x="42" y="5"/>
                    </a:lnTo>
                    <a:lnTo>
                      <a:pt x="47" y="7"/>
                    </a:lnTo>
                    <a:lnTo>
                      <a:pt x="51" y="10"/>
                    </a:lnTo>
                    <a:lnTo>
                      <a:pt x="55" y="15"/>
                    </a:lnTo>
                    <a:lnTo>
                      <a:pt x="58" y="20"/>
                    </a:lnTo>
                    <a:lnTo>
                      <a:pt x="59" y="27"/>
                    </a:lnTo>
                    <a:lnTo>
                      <a:pt x="59" y="32"/>
                    </a:lnTo>
                    <a:lnTo>
                      <a:pt x="59" y="38"/>
                    </a:lnTo>
                    <a:lnTo>
                      <a:pt x="59" y="43"/>
                    </a:lnTo>
                    <a:lnTo>
                      <a:pt x="59" y="48"/>
                    </a:lnTo>
                    <a:lnTo>
                      <a:pt x="58" y="54"/>
                    </a:lnTo>
                    <a:lnTo>
                      <a:pt x="56" y="60"/>
                    </a:lnTo>
                    <a:lnTo>
                      <a:pt x="52" y="65"/>
                    </a:lnTo>
                    <a:lnTo>
                      <a:pt x="48" y="69"/>
                    </a:lnTo>
                    <a:lnTo>
                      <a:pt x="43" y="71"/>
                    </a:lnTo>
                    <a:lnTo>
                      <a:pt x="37"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50" name="Freeform 2147"/>
              <p:cNvSpPr>
                <a:spLocks noChangeAspect="1"/>
              </p:cNvSpPr>
              <p:nvPr/>
            </p:nvSpPr>
            <p:spPr bwMode="auto">
              <a:xfrm>
                <a:off x="1818" y="1929"/>
                <a:ext cx="83" cy="75"/>
              </a:xfrm>
              <a:custGeom>
                <a:avLst/>
                <a:gdLst>
                  <a:gd name="T0" fmla="*/ 60 w 83"/>
                  <a:gd name="T1" fmla="*/ 60 h 75"/>
                  <a:gd name="T2" fmla="*/ 60 w 83"/>
                  <a:gd name="T3" fmla="*/ 75 h 75"/>
                  <a:gd name="T4" fmla="*/ 83 w 83"/>
                  <a:gd name="T5" fmla="*/ 73 h 75"/>
                  <a:gd name="T6" fmla="*/ 83 w 83"/>
                  <a:gd name="T7" fmla="*/ 68 h 75"/>
                  <a:gd name="T8" fmla="*/ 79 w 83"/>
                  <a:gd name="T9" fmla="*/ 68 h 75"/>
                  <a:gd name="T10" fmla="*/ 76 w 83"/>
                  <a:gd name="T11" fmla="*/ 68 h 75"/>
                  <a:gd name="T12" fmla="*/ 74 w 83"/>
                  <a:gd name="T13" fmla="*/ 68 h 75"/>
                  <a:gd name="T14" fmla="*/ 73 w 83"/>
                  <a:gd name="T15" fmla="*/ 67 h 75"/>
                  <a:gd name="T16" fmla="*/ 71 w 83"/>
                  <a:gd name="T17" fmla="*/ 66 h 75"/>
                  <a:gd name="T18" fmla="*/ 71 w 83"/>
                  <a:gd name="T19" fmla="*/ 64 h 75"/>
                  <a:gd name="T20" fmla="*/ 71 w 83"/>
                  <a:gd name="T21" fmla="*/ 62 h 75"/>
                  <a:gd name="T22" fmla="*/ 70 w 83"/>
                  <a:gd name="T23" fmla="*/ 59 h 75"/>
                  <a:gd name="T24" fmla="*/ 70 w 83"/>
                  <a:gd name="T25" fmla="*/ 0 h 75"/>
                  <a:gd name="T26" fmla="*/ 46 w 83"/>
                  <a:gd name="T27" fmla="*/ 2 h 75"/>
                  <a:gd name="T28" fmla="*/ 46 w 83"/>
                  <a:gd name="T29" fmla="*/ 7 h 75"/>
                  <a:gd name="T30" fmla="*/ 50 w 83"/>
                  <a:gd name="T31" fmla="*/ 7 h 75"/>
                  <a:gd name="T32" fmla="*/ 53 w 83"/>
                  <a:gd name="T33" fmla="*/ 8 h 75"/>
                  <a:gd name="T34" fmla="*/ 55 w 83"/>
                  <a:gd name="T35" fmla="*/ 8 h 75"/>
                  <a:gd name="T36" fmla="*/ 57 w 83"/>
                  <a:gd name="T37" fmla="*/ 9 h 75"/>
                  <a:gd name="T38" fmla="*/ 58 w 83"/>
                  <a:gd name="T39" fmla="*/ 10 h 75"/>
                  <a:gd name="T40" fmla="*/ 59 w 83"/>
                  <a:gd name="T41" fmla="*/ 12 h 75"/>
                  <a:gd name="T42" fmla="*/ 59 w 83"/>
                  <a:gd name="T43" fmla="*/ 14 h 75"/>
                  <a:gd name="T44" fmla="*/ 59 w 83"/>
                  <a:gd name="T45" fmla="*/ 17 h 75"/>
                  <a:gd name="T46" fmla="*/ 59 w 83"/>
                  <a:gd name="T47" fmla="*/ 46 h 75"/>
                  <a:gd name="T48" fmla="*/ 58 w 83"/>
                  <a:gd name="T49" fmla="*/ 56 h 75"/>
                  <a:gd name="T50" fmla="*/ 54 w 83"/>
                  <a:gd name="T51" fmla="*/ 64 h 75"/>
                  <a:gd name="T52" fmla="*/ 47 w 83"/>
                  <a:gd name="T53" fmla="*/ 70 h 75"/>
                  <a:gd name="T54" fmla="*/ 39 w 83"/>
                  <a:gd name="T55" fmla="*/ 72 h 75"/>
                  <a:gd name="T56" fmla="*/ 34 w 83"/>
                  <a:gd name="T57" fmla="*/ 71 h 75"/>
                  <a:gd name="T58" fmla="*/ 31 w 83"/>
                  <a:gd name="T59" fmla="*/ 70 h 75"/>
                  <a:gd name="T60" fmla="*/ 28 w 83"/>
                  <a:gd name="T61" fmla="*/ 69 h 75"/>
                  <a:gd name="T62" fmla="*/ 27 w 83"/>
                  <a:gd name="T63" fmla="*/ 67 h 75"/>
                  <a:gd name="T64" fmla="*/ 26 w 83"/>
                  <a:gd name="T65" fmla="*/ 64 h 75"/>
                  <a:gd name="T66" fmla="*/ 25 w 83"/>
                  <a:gd name="T67" fmla="*/ 61 h 75"/>
                  <a:gd name="T68" fmla="*/ 25 w 83"/>
                  <a:gd name="T69" fmla="*/ 58 h 75"/>
                  <a:gd name="T70" fmla="*/ 25 w 83"/>
                  <a:gd name="T71" fmla="*/ 55 h 75"/>
                  <a:gd name="T72" fmla="*/ 25 w 83"/>
                  <a:gd name="T73" fmla="*/ 0 h 75"/>
                  <a:gd name="T74" fmla="*/ 0 w 83"/>
                  <a:gd name="T75" fmla="*/ 2 h 75"/>
                  <a:gd name="T76" fmla="*/ 0 w 83"/>
                  <a:gd name="T77" fmla="*/ 7 h 75"/>
                  <a:gd name="T78" fmla="*/ 5 w 83"/>
                  <a:gd name="T79" fmla="*/ 7 h 75"/>
                  <a:gd name="T80" fmla="*/ 8 w 83"/>
                  <a:gd name="T81" fmla="*/ 8 h 75"/>
                  <a:gd name="T82" fmla="*/ 10 w 83"/>
                  <a:gd name="T83" fmla="*/ 8 h 75"/>
                  <a:gd name="T84" fmla="*/ 12 w 83"/>
                  <a:gd name="T85" fmla="*/ 9 h 75"/>
                  <a:gd name="T86" fmla="*/ 12 w 83"/>
                  <a:gd name="T87" fmla="*/ 11 h 75"/>
                  <a:gd name="T88" fmla="*/ 13 w 83"/>
                  <a:gd name="T89" fmla="*/ 14 h 75"/>
                  <a:gd name="T90" fmla="*/ 13 w 83"/>
                  <a:gd name="T91" fmla="*/ 18 h 75"/>
                  <a:gd name="T92" fmla="*/ 13 w 83"/>
                  <a:gd name="T93" fmla="*/ 22 h 75"/>
                  <a:gd name="T94" fmla="*/ 13 w 83"/>
                  <a:gd name="T95" fmla="*/ 47 h 75"/>
                  <a:gd name="T96" fmla="*/ 13 w 83"/>
                  <a:gd name="T97" fmla="*/ 52 h 75"/>
                  <a:gd name="T98" fmla="*/ 14 w 83"/>
                  <a:gd name="T99" fmla="*/ 57 h 75"/>
                  <a:gd name="T100" fmla="*/ 14 w 83"/>
                  <a:gd name="T101" fmla="*/ 62 h 75"/>
                  <a:gd name="T102" fmla="*/ 16 w 83"/>
                  <a:gd name="T103" fmla="*/ 66 h 75"/>
                  <a:gd name="T104" fmla="*/ 19 w 83"/>
                  <a:gd name="T105" fmla="*/ 70 h 75"/>
                  <a:gd name="T106" fmla="*/ 24 w 83"/>
                  <a:gd name="T107" fmla="*/ 73 h 75"/>
                  <a:gd name="T108" fmla="*/ 30 w 83"/>
                  <a:gd name="T109" fmla="*/ 75 h 75"/>
                  <a:gd name="T110" fmla="*/ 38 w 83"/>
                  <a:gd name="T111" fmla="*/ 75 h 75"/>
                  <a:gd name="T112" fmla="*/ 45 w 83"/>
                  <a:gd name="T113" fmla="*/ 74 h 75"/>
                  <a:gd name="T114" fmla="*/ 51 w 83"/>
                  <a:gd name="T115" fmla="*/ 72 h 75"/>
                  <a:gd name="T116" fmla="*/ 56 w 83"/>
                  <a:gd name="T117" fmla="*/ 67 h 75"/>
                  <a:gd name="T118" fmla="*/ 60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60" y="60"/>
                    </a:moveTo>
                    <a:lnTo>
                      <a:pt x="60" y="75"/>
                    </a:lnTo>
                    <a:lnTo>
                      <a:pt x="83" y="73"/>
                    </a:lnTo>
                    <a:lnTo>
                      <a:pt x="83" y="68"/>
                    </a:lnTo>
                    <a:lnTo>
                      <a:pt x="79" y="68"/>
                    </a:lnTo>
                    <a:lnTo>
                      <a:pt x="76" y="68"/>
                    </a:lnTo>
                    <a:lnTo>
                      <a:pt x="74" y="68"/>
                    </a:lnTo>
                    <a:lnTo>
                      <a:pt x="73" y="67"/>
                    </a:lnTo>
                    <a:lnTo>
                      <a:pt x="71" y="66"/>
                    </a:lnTo>
                    <a:lnTo>
                      <a:pt x="71" y="64"/>
                    </a:lnTo>
                    <a:lnTo>
                      <a:pt x="71" y="62"/>
                    </a:lnTo>
                    <a:lnTo>
                      <a:pt x="70" y="59"/>
                    </a:lnTo>
                    <a:lnTo>
                      <a:pt x="70" y="0"/>
                    </a:lnTo>
                    <a:lnTo>
                      <a:pt x="46" y="2"/>
                    </a:lnTo>
                    <a:lnTo>
                      <a:pt x="46" y="7"/>
                    </a:lnTo>
                    <a:lnTo>
                      <a:pt x="50" y="7"/>
                    </a:lnTo>
                    <a:lnTo>
                      <a:pt x="53" y="8"/>
                    </a:lnTo>
                    <a:lnTo>
                      <a:pt x="55" y="8"/>
                    </a:lnTo>
                    <a:lnTo>
                      <a:pt x="57" y="9"/>
                    </a:lnTo>
                    <a:lnTo>
                      <a:pt x="58" y="10"/>
                    </a:lnTo>
                    <a:lnTo>
                      <a:pt x="59" y="12"/>
                    </a:lnTo>
                    <a:lnTo>
                      <a:pt x="59" y="14"/>
                    </a:lnTo>
                    <a:lnTo>
                      <a:pt x="59" y="17"/>
                    </a:lnTo>
                    <a:lnTo>
                      <a:pt x="59" y="46"/>
                    </a:lnTo>
                    <a:lnTo>
                      <a:pt x="58" y="56"/>
                    </a:lnTo>
                    <a:lnTo>
                      <a:pt x="54" y="64"/>
                    </a:lnTo>
                    <a:lnTo>
                      <a:pt x="47" y="70"/>
                    </a:lnTo>
                    <a:lnTo>
                      <a:pt x="39" y="72"/>
                    </a:lnTo>
                    <a:lnTo>
                      <a:pt x="34" y="71"/>
                    </a:lnTo>
                    <a:lnTo>
                      <a:pt x="31" y="70"/>
                    </a:lnTo>
                    <a:lnTo>
                      <a:pt x="28" y="69"/>
                    </a:lnTo>
                    <a:lnTo>
                      <a:pt x="27" y="67"/>
                    </a:lnTo>
                    <a:lnTo>
                      <a:pt x="26" y="64"/>
                    </a:lnTo>
                    <a:lnTo>
                      <a:pt x="25" y="61"/>
                    </a:lnTo>
                    <a:lnTo>
                      <a:pt x="25" y="58"/>
                    </a:lnTo>
                    <a:lnTo>
                      <a:pt x="25" y="55"/>
                    </a:lnTo>
                    <a:lnTo>
                      <a:pt x="25" y="0"/>
                    </a:lnTo>
                    <a:lnTo>
                      <a:pt x="0" y="2"/>
                    </a:lnTo>
                    <a:lnTo>
                      <a:pt x="0" y="7"/>
                    </a:lnTo>
                    <a:lnTo>
                      <a:pt x="5" y="7"/>
                    </a:lnTo>
                    <a:lnTo>
                      <a:pt x="8" y="8"/>
                    </a:lnTo>
                    <a:lnTo>
                      <a:pt x="10" y="8"/>
                    </a:lnTo>
                    <a:lnTo>
                      <a:pt x="12" y="9"/>
                    </a:lnTo>
                    <a:lnTo>
                      <a:pt x="12" y="11"/>
                    </a:lnTo>
                    <a:lnTo>
                      <a:pt x="13" y="14"/>
                    </a:lnTo>
                    <a:lnTo>
                      <a:pt x="13" y="18"/>
                    </a:lnTo>
                    <a:lnTo>
                      <a:pt x="13" y="22"/>
                    </a:lnTo>
                    <a:lnTo>
                      <a:pt x="13" y="47"/>
                    </a:lnTo>
                    <a:lnTo>
                      <a:pt x="13" y="52"/>
                    </a:lnTo>
                    <a:lnTo>
                      <a:pt x="14" y="57"/>
                    </a:lnTo>
                    <a:lnTo>
                      <a:pt x="14" y="62"/>
                    </a:lnTo>
                    <a:lnTo>
                      <a:pt x="16" y="66"/>
                    </a:lnTo>
                    <a:lnTo>
                      <a:pt x="19" y="70"/>
                    </a:lnTo>
                    <a:lnTo>
                      <a:pt x="24" y="73"/>
                    </a:lnTo>
                    <a:lnTo>
                      <a:pt x="30" y="75"/>
                    </a:lnTo>
                    <a:lnTo>
                      <a:pt x="38" y="75"/>
                    </a:lnTo>
                    <a:lnTo>
                      <a:pt x="45" y="74"/>
                    </a:lnTo>
                    <a:lnTo>
                      <a:pt x="51" y="72"/>
                    </a:lnTo>
                    <a:lnTo>
                      <a:pt x="56" y="67"/>
                    </a:lnTo>
                    <a:lnTo>
                      <a:pt x="60"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51" name="Freeform 2148"/>
              <p:cNvSpPr>
                <a:spLocks noChangeAspect="1"/>
              </p:cNvSpPr>
              <p:nvPr/>
            </p:nvSpPr>
            <p:spPr bwMode="auto">
              <a:xfrm>
                <a:off x="1910" y="1929"/>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1 h 73"/>
                  <a:gd name="T20" fmla="*/ 26 w 83"/>
                  <a:gd name="T21" fmla="*/ 19 h 73"/>
                  <a:gd name="T22" fmla="*/ 39 w 83"/>
                  <a:gd name="T23" fmla="*/ 6 h 73"/>
                  <a:gd name="T24" fmla="*/ 50 w 83"/>
                  <a:gd name="T25" fmla="*/ 4 h 73"/>
                  <a:gd name="T26" fmla="*/ 55 w 83"/>
                  <a:gd name="T27" fmla="*/ 7 h 73"/>
                  <a:gd name="T28" fmla="*/ 58 w 83"/>
                  <a:gd name="T29" fmla="*/ 12 h 73"/>
                  <a:gd name="T30" fmla="*/ 59 w 83"/>
                  <a:gd name="T31" fmla="*/ 19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9 w 83"/>
                  <a:gd name="T45" fmla="*/ 73 h 73"/>
                  <a:gd name="T46" fmla="*/ 83 w 83"/>
                  <a:gd name="T47" fmla="*/ 68 h 73"/>
                  <a:gd name="T48" fmla="*/ 74 w 83"/>
                  <a:gd name="T49" fmla="*/ 68 h 73"/>
                  <a:gd name="T50" fmla="*/ 70 w 83"/>
                  <a:gd name="T51" fmla="*/ 63 h 73"/>
                  <a:gd name="T52" fmla="*/ 70 w 83"/>
                  <a:gd name="T53" fmla="*/ 23 h 73"/>
                  <a:gd name="T54" fmla="*/ 68 w 83"/>
                  <a:gd name="T55" fmla="*/ 11 h 73"/>
                  <a:gd name="T56" fmla="*/ 63 w 83"/>
                  <a:gd name="T57" fmla="*/ 4 h 73"/>
                  <a:gd name="T58" fmla="*/ 54 w 83"/>
                  <a:gd name="T59" fmla="*/ 1 h 73"/>
                  <a:gd name="T60" fmla="*/ 40 w 83"/>
                  <a:gd name="T61" fmla="*/ 2 h 73"/>
                  <a:gd name="T62" fmla="*/ 28 w 83"/>
                  <a:gd name="T63" fmla="*/ 11 h 73"/>
                  <a:gd name="T64" fmla="*/ 23 w 83"/>
                  <a:gd name="T65" fmla="*/ 0 h 73"/>
                  <a:gd name="T66" fmla="*/ 0 w 83"/>
                  <a:gd name="T67" fmla="*/ 7 h 73"/>
                  <a:gd name="T68" fmla="*/ 7 w 83"/>
                  <a:gd name="T69" fmla="*/ 8 h 73"/>
                  <a:gd name="T70" fmla="*/ 11 w 83"/>
                  <a:gd name="T71" fmla="*/ 9 h 73"/>
                  <a:gd name="T72" fmla="*/ 13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3"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7" y="73"/>
                    </a:lnTo>
                    <a:lnTo>
                      <a:pt x="37" y="68"/>
                    </a:lnTo>
                    <a:lnTo>
                      <a:pt x="31" y="68"/>
                    </a:lnTo>
                    <a:lnTo>
                      <a:pt x="27" y="67"/>
                    </a:lnTo>
                    <a:lnTo>
                      <a:pt x="25" y="65"/>
                    </a:lnTo>
                    <a:lnTo>
                      <a:pt x="24" y="61"/>
                    </a:lnTo>
                    <a:lnTo>
                      <a:pt x="24" y="30"/>
                    </a:lnTo>
                    <a:lnTo>
                      <a:pt x="26" y="19"/>
                    </a:lnTo>
                    <a:lnTo>
                      <a:pt x="32" y="11"/>
                    </a:lnTo>
                    <a:lnTo>
                      <a:pt x="39" y="6"/>
                    </a:lnTo>
                    <a:lnTo>
                      <a:pt x="47" y="4"/>
                    </a:lnTo>
                    <a:lnTo>
                      <a:pt x="50" y="4"/>
                    </a:lnTo>
                    <a:lnTo>
                      <a:pt x="53" y="6"/>
                    </a:lnTo>
                    <a:lnTo>
                      <a:pt x="55" y="7"/>
                    </a:lnTo>
                    <a:lnTo>
                      <a:pt x="57" y="10"/>
                    </a:lnTo>
                    <a:lnTo>
                      <a:pt x="58" y="12"/>
                    </a:lnTo>
                    <a:lnTo>
                      <a:pt x="59" y="16"/>
                    </a:lnTo>
                    <a:lnTo>
                      <a:pt x="59" y="19"/>
                    </a:lnTo>
                    <a:lnTo>
                      <a:pt x="59" y="22"/>
                    </a:lnTo>
                    <a:lnTo>
                      <a:pt x="59" y="61"/>
                    </a:lnTo>
                    <a:lnTo>
                      <a:pt x="59" y="65"/>
                    </a:lnTo>
                    <a:lnTo>
                      <a:pt x="57" y="67"/>
                    </a:lnTo>
                    <a:lnTo>
                      <a:pt x="53" y="68"/>
                    </a:lnTo>
                    <a:lnTo>
                      <a:pt x="46" y="68"/>
                    </a:lnTo>
                    <a:lnTo>
                      <a:pt x="46" y="73"/>
                    </a:lnTo>
                    <a:lnTo>
                      <a:pt x="51" y="73"/>
                    </a:lnTo>
                    <a:lnTo>
                      <a:pt x="56" y="73"/>
                    </a:lnTo>
                    <a:lnTo>
                      <a:pt x="61" y="73"/>
                    </a:lnTo>
                    <a:lnTo>
                      <a:pt x="65" y="73"/>
                    </a:lnTo>
                    <a:lnTo>
                      <a:pt x="69" y="73"/>
                    </a:lnTo>
                    <a:lnTo>
                      <a:pt x="74" y="73"/>
                    </a:lnTo>
                    <a:lnTo>
                      <a:pt x="79" y="73"/>
                    </a:lnTo>
                    <a:lnTo>
                      <a:pt x="83" y="73"/>
                    </a:lnTo>
                    <a:lnTo>
                      <a:pt x="83" y="68"/>
                    </a:lnTo>
                    <a:lnTo>
                      <a:pt x="78" y="68"/>
                    </a:lnTo>
                    <a:lnTo>
                      <a:pt x="74" y="68"/>
                    </a:lnTo>
                    <a:lnTo>
                      <a:pt x="71" y="66"/>
                    </a:lnTo>
                    <a:lnTo>
                      <a:pt x="70" y="63"/>
                    </a:lnTo>
                    <a:lnTo>
                      <a:pt x="70" y="32"/>
                    </a:lnTo>
                    <a:lnTo>
                      <a:pt x="70" y="23"/>
                    </a:lnTo>
                    <a:lnTo>
                      <a:pt x="70" y="16"/>
                    </a:lnTo>
                    <a:lnTo>
                      <a:pt x="68" y="11"/>
                    </a:lnTo>
                    <a:lnTo>
                      <a:pt x="65" y="6"/>
                    </a:lnTo>
                    <a:lnTo>
                      <a:pt x="63" y="4"/>
                    </a:lnTo>
                    <a:lnTo>
                      <a:pt x="59" y="2"/>
                    </a:lnTo>
                    <a:lnTo>
                      <a:pt x="54" y="1"/>
                    </a:lnTo>
                    <a:lnTo>
                      <a:pt x="48" y="0"/>
                    </a:lnTo>
                    <a:lnTo>
                      <a:pt x="40" y="2"/>
                    </a:lnTo>
                    <a:lnTo>
                      <a:pt x="33" y="5"/>
                    </a:lnTo>
                    <a:lnTo>
                      <a:pt x="28" y="11"/>
                    </a:lnTo>
                    <a:lnTo>
                      <a:pt x="23" y="18"/>
                    </a:lnTo>
                    <a:lnTo>
                      <a:pt x="23" y="0"/>
                    </a:lnTo>
                    <a:lnTo>
                      <a:pt x="0" y="2"/>
                    </a:lnTo>
                    <a:lnTo>
                      <a:pt x="0" y="7"/>
                    </a:lnTo>
                    <a:lnTo>
                      <a:pt x="4" y="7"/>
                    </a:lnTo>
                    <a:lnTo>
                      <a:pt x="7" y="8"/>
                    </a:lnTo>
                    <a:lnTo>
                      <a:pt x="9" y="8"/>
                    </a:lnTo>
                    <a:lnTo>
                      <a:pt x="11" y="9"/>
                    </a:lnTo>
                    <a:lnTo>
                      <a:pt x="12" y="10"/>
                    </a:lnTo>
                    <a:lnTo>
                      <a:pt x="13"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52" name="Freeform 2149"/>
              <p:cNvSpPr>
                <a:spLocks noChangeAspect="1" noEditPoints="1"/>
              </p:cNvSpPr>
              <p:nvPr/>
            </p:nvSpPr>
            <p:spPr bwMode="auto">
              <a:xfrm>
                <a:off x="2002" y="1888"/>
                <a:ext cx="82" cy="116"/>
              </a:xfrm>
              <a:custGeom>
                <a:avLst/>
                <a:gdLst>
                  <a:gd name="T0" fmla="*/ 58 w 82"/>
                  <a:gd name="T1" fmla="*/ 116 h 116"/>
                  <a:gd name="T2" fmla="*/ 82 w 82"/>
                  <a:gd name="T3" fmla="*/ 109 h 116"/>
                  <a:gd name="T4" fmla="*/ 75 w 82"/>
                  <a:gd name="T5" fmla="*/ 109 h 116"/>
                  <a:gd name="T6" fmla="*/ 71 w 82"/>
                  <a:gd name="T7" fmla="*/ 108 h 116"/>
                  <a:gd name="T8" fmla="*/ 69 w 82"/>
                  <a:gd name="T9" fmla="*/ 105 h 116"/>
                  <a:gd name="T10" fmla="*/ 69 w 82"/>
                  <a:gd name="T11" fmla="*/ 100 h 116"/>
                  <a:gd name="T12" fmla="*/ 45 w 82"/>
                  <a:gd name="T13" fmla="*/ 2 h 116"/>
                  <a:gd name="T14" fmla="*/ 49 w 82"/>
                  <a:gd name="T15" fmla="*/ 7 h 116"/>
                  <a:gd name="T16" fmla="*/ 54 w 82"/>
                  <a:gd name="T17" fmla="*/ 7 h 116"/>
                  <a:gd name="T18" fmla="*/ 57 w 82"/>
                  <a:gd name="T19" fmla="*/ 9 h 116"/>
                  <a:gd name="T20" fmla="*/ 58 w 82"/>
                  <a:gd name="T21" fmla="*/ 13 h 116"/>
                  <a:gd name="T22" fmla="*/ 58 w 82"/>
                  <a:gd name="T23" fmla="*/ 52 h 116"/>
                  <a:gd name="T24" fmla="*/ 49 w 82"/>
                  <a:gd name="T25" fmla="*/ 44 h 116"/>
                  <a:gd name="T26" fmla="*/ 37 w 82"/>
                  <a:gd name="T27" fmla="*/ 41 h 116"/>
                  <a:gd name="T28" fmla="*/ 11 w 82"/>
                  <a:gd name="T29" fmla="*/ 52 h 116"/>
                  <a:gd name="T30" fmla="*/ 0 w 82"/>
                  <a:gd name="T31" fmla="*/ 79 h 116"/>
                  <a:gd name="T32" fmla="*/ 11 w 82"/>
                  <a:gd name="T33" fmla="*/ 105 h 116"/>
                  <a:gd name="T34" fmla="*/ 35 w 82"/>
                  <a:gd name="T35" fmla="*/ 116 h 116"/>
                  <a:gd name="T36" fmla="*/ 49 w 82"/>
                  <a:gd name="T37" fmla="*/ 113 h 116"/>
                  <a:gd name="T38" fmla="*/ 58 w 82"/>
                  <a:gd name="T39" fmla="*/ 105 h 116"/>
                  <a:gd name="T40" fmla="*/ 58 w 82"/>
                  <a:gd name="T41" fmla="*/ 95 h 116"/>
                  <a:gd name="T42" fmla="*/ 57 w 82"/>
                  <a:gd name="T43" fmla="*/ 98 h 116"/>
                  <a:gd name="T44" fmla="*/ 56 w 82"/>
                  <a:gd name="T45" fmla="*/ 101 h 116"/>
                  <a:gd name="T46" fmla="*/ 47 w 82"/>
                  <a:gd name="T47" fmla="*/ 110 h 116"/>
                  <a:gd name="T48" fmla="*/ 36 w 82"/>
                  <a:gd name="T49" fmla="*/ 113 h 116"/>
                  <a:gd name="T50" fmla="*/ 26 w 82"/>
                  <a:gd name="T51" fmla="*/ 110 h 116"/>
                  <a:gd name="T52" fmla="*/ 19 w 82"/>
                  <a:gd name="T53" fmla="*/ 102 h 116"/>
                  <a:gd name="T54" fmla="*/ 15 w 82"/>
                  <a:gd name="T55" fmla="*/ 90 h 116"/>
                  <a:gd name="T56" fmla="*/ 14 w 82"/>
                  <a:gd name="T57" fmla="*/ 79 h 116"/>
                  <a:gd name="T58" fmla="*/ 15 w 82"/>
                  <a:gd name="T59" fmla="*/ 68 h 116"/>
                  <a:gd name="T60" fmla="*/ 19 w 82"/>
                  <a:gd name="T61" fmla="*/ 56 h 116"/>
                  <a:gd name="T62" fmla="*/ 26 w 82"/>
                  <a:gd name="T63" fmla="*/ 48 h 116"/>
                  <a:gd name="T64" fmla="*/ 38 w 82"/>
                  <a:gd name="T65" fmla="*/ 45 h 116"/>
                  <a:gd name="T66" fmla="*/ 47 w 82"/>
                  <a:gd name="T67" fmla="*/ 47 h 116"/>
                  <a:gd name="T68" fmla="*/ 56 w 82"/>
                  <a:gd name="T69" fmla="*/ 55 h 116"/>
                  <a:gd name="T70" fmla="*/ 57 w 82"/>
                  <a:gd name="T71" fmla="*/ 58 h 116"/>
                  <a:gd name="T72" fmla="*/ 58 w 82"/>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116">
                    <a:moveTo>
                      <a:pt x="58" y="105"/>
                    </a:moveTo>
                    <a:lnTo>
                      <a:pt x="58" y="116"/>
                    </a:lnTo>
                    <a:lnTo>
                      <a:pt x="82" y="114"/>
                    </a:lnTo>
                    <a:lnTo>
                      <a:pt x="82" y="109"/>
                    </a:lnTo>
                    <a:lnTo>
                      <a:pt x="78" y="109"/>
                    </a:lnTo>
                    <a:lnTo>
                      <a:pt x="75" y="109"/>
                    </a:lnTo>
                    <a:lnTo>
                      <a:pt x="73" y="109"/>
                    </a:lnTo>
                    <a:lnTo>
                      <a:pt x="71" y="108"/>
                    </a:lnTo>
                    <a:lnTo>
                      <a:pt x="70" y="107"/>
                    </a:lnTo>
                    <a:lnTo>
                      <a:pt x="69" y="105"/>
                    </a:lnTo>
                    <a:lnTo>
                      <a:pt x="69" y="103"/>
                    </a:lnTo>
                    <a:lnTo>
                      <a:pt x="69" y="100"/>
                    </a:lnTo>
                    <a:lnTo>
                      <a:pt x="69" y="0"/>
                    </a:lnTo>
                    <a:lnTo>
                      <a:pt x="45" y="2"/>
                    </a:lnTo>
                    <a:lnTo>
                      <a:pt x="45" y="7"/>
                    </a:lnTo>
                    <a:lnTo>
                      <a:pt x="49" y="7"/>
                    </a:lnTo>
                    <a:lnTo>
                      <a:pt x="52" y="7"/>
                    </a:lnTo>
                    <a:lnTo>
                      <a:pt x="54" y="7"/>
                    </a:lnTo>
                    <a:lnTo>
                      <a:pt x="56" y="8"/>
                    </a:lnTo>
                    <a:lnTo>
                      <a:pt x="57" y="9"/>
                    </a:lnTo>
                    <a:lnTo>
                      <a:pt x="58" y="11"/>
                    </a:lnTo>
                    <a:lnTo>
                      <a:pt x="58" y="13"/>
                    </a:lnTo>
                    <a:lnTo>
                      <a:pt x="58" y="16"/>
                    </a:lnTo>
                    <a:lnTo>
                      <a:pt x="58" y="52"/>
                    </a:lnTo>
                    <a:lnTo>
                      <a:pt x="54" y="47"/>
                    </a:lnTo>
                    <a:lnTo>
                      <a:pt x="49" y="44"/>
                    </a:lnTo>
                    <a:lnTo>
                      <a:pt x="44" y="42"/>
                    </a:lnTo>
                    <a:lnTo>
                      <a:pt x="37" y="41"/>
                    </a:lnTo>
                    <a:lnTo>
                      <a:pt x="23" y="44"/>
                    </a:lnTo>
                    <a:lnTo>
                      <a:pt x="11" y="52"/>
                    </a:lnTo>
                    <a:lnTo>
                      <a:pt x="3" y="64"/>
                    </a:lnTo>
                    <a:lnTo>
                      <a:pt x="0" y="79"/>
                    </a:lnTo>
                    <a:lnTo>
                      <a:pt x="3" y="94"/>
                    </a:lnTo>
                    <a:lnTo>
                      <a:pt x="11" y="105"/>
                    </a:lnTo>
                    <a:lnTo>
                      <a:pt x="22" y="113"/>
                    </a:lnTo>
                    <a:lnTo>
                      <a:pt x="35" y="116"/>
                    </a:lnTo>
                    <a:lnTo>
                      <a:pt x="43" y="115"/>
                    </a:lnTo>
                    <a:lnTo>
                      <a:pt x="49" y="113"/>
                    </a:lnTo>
                    <a:lnTo>
                      <a:pt x="54" y="109"/>
                    </a:lnTo>
                    <a:lnTo>
                      <a:pt x="58" y="105"/>
                    </a:lnTo>
                    <a:close/>
                    <a:moveTo>
                      <a:pt x="58" y="61"/>
                    </a:moveTo>
                    <a:lnTo>
                      <a:pt x="58" y="95"/>
                    </a:lnTo>
                    <a:lnTo>
                      <a:pt x="57" y="97"/>
                    </a:lnTo>
                    <a:lnTo>
                      <a:pt x="57" y="98"/>
                    </a:lnTo>
                    <a:lnTo>
                      <a:pt x="57" y="99"/>
                    </a:lnTo>
                    <a:lnTo>
                      <a:pt x="56" y="101"/>
                    </a:lnTo>
                    <a:lnTo>
                      <a:pt x="52" y="106"/>
                    </a:lnTo>
                    <a:lnTo>
                      <a:pt x="47" y="110"/>
                    </a:lnTo>
                    <a:lnTo>
                      <a:pt x="42" y="112"/>
                    </a:lnTo>
                    <a:lnTo>
                      <a:pt x="36" y="113"/>
                    </a:lnTo>
                    <a:lnTo>
                      <a:pt x="31" y="112"/>
                    </a:lnTo>
                    <a:lnTo>
                      <a:pt x="26" y="110"/>
                    </a:lnTo>
                    <a:lnTo>
                      <a:pt x="22" y="106"/>
                    </a:lnTo>
                    <a:lnTo>
                      <a:pt x="19" y="102"/>
                    </a:lnTo>
                    <a:lnTo>
                      <a:pt x="16" y="96"/>
                    </a:lnTo>
                    <a:lnTo>
                      <a:pt x="15" y="90"/>
                    </a:lnTo>
                    <a:lnTo>
                      <a:pt x="14" y="85"/>
                    </a:lnTo>
                    <a:lnTo>
                      <a:pt x="14" y="79"/>
                    </a:lnTo>
                    <a:lnTo>
                      <a:pt x="14" y="74"/>
                    </a:lnTo>
                    <a:lnTo>
                      <a:pt x="15" y="68"/>
                    </a:lnTo>
                    <a:lnTo>
                      <a:pt x="16" y="61"/>
                    </a:lnTo>
                    <a:lnTo>
                      <a:pt x="19" y="56"/>
                    </a:lnTo>
                    <a:lnTo>
                      <a:pt x="22" y="52"/>
                    </a:lnTo>
                    <a:lnTo>
                      <a:pt x="26" y="48"/>
                    </a:lnTo>
                    <a:lnTo>
                      <a:pt x="32" y="46"/>
                    </a:lnTo>
                    <a:lnTo>
                      <a:pt x="38" y="45"/>
                    </a:lnTo>
                    <a:lnTo>
                      <a:pt x="42" y="46"/>
                    </a:lnTo>
                    <a:lnTo>
                      <a:pt x="47" y="47"/>
                    </a:lnTo>
                    <a:lnTo>
                      <a:pt x="52" y="50"/>
                    </a:lnTo>
                    <a:lnTo>
                      <a:pt x="56" y="55"/>
                    </a:lnTo>
                    <a:lnTo>
                      <a:pt x="57" y="57"/>
                    </a:lnTo>
                    <a:lnTo>
                      <a:pt x="57" y="58"/>
                    </a:lnTo>
                    <a:lnTo>
                      <a:pt x="57" y="59"/>
                    </a:lnTo>
                    <a:lnTo>
                      <a:pt x="58"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53" name="Freeform 2150"/>
              <p:cNvSpPr>
                <a:spLocks noChangeAspect="1"/>
              </p:cNvSpPr>
              <p:nvPr/>
            </p:nvSpPr>
            <p:spPr bwMode="auto">
              <a:xfrm>
                <a:off x="2108" y="1878"/>
                <a:ext cx="23" cy="166"/>
              </a:xfrm>
              <a:custGeom>
                <a:avLst/>
                <a:gdLst>
                  <a:gd name="T0" fmla="*/ 23 w 23"/>
                  <a:gd name="T1" fmla="*/ 166 h 166"/>
                  <a:gd name="T2" fmla="*/ 23 w 23"/>
                  <a:gd name="T3" fmla="*/ 159 h 166"/>
                  <a:gd name="T4" fmla="*/ 7 w 23"/>
                  <a:gd name="T5" fmla="*/ 159 h 166"/>
                  <a:gd name="T6" fmla="*/ 7 w 23"/>
                  <a:gd name="T7" fmla="*/ 7 h 166"/>
                  <a:gd name="T8" fmla="*/ 23 w 23"/>
                  <a:gd name="T9" fmla="*/ 7 h 166"/>
                  <a:gd name="T10" fmla="*/ 23 w 23"/>
                  <a:gd name="T11" fmla="*/ 0 h 166"/>
                  <a:gd name="T12" fmla="*/ 0 w 23"/>
                  <a:gd name="T13" fmla="*/ 0 h 166"/>
                  <a:gd name="T14" fmla="*/ 0 w 23"/>
                  <a:gd name="T15" fmla="*/ 166 h 166"/>
                  <a:gd name="T16" fmla="*/ 23 w 23"/>
                  <a:gd name="T1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6">
                    <a:moveTo>
                      <a:pt x="23" y="166"/>
                    </a:moveTo>
                    <a:lnTo>
                      <a:pt x="23" y="159"/>
                    </a:lnTo>
                    <a:lnTo>
                      <a:pt x="7" y="159"/>
                    </a:lnTo>
                    <a:lnTo>
                      <a:pt x="7" y="7"/>
                    </a:lnTo>
                    <a:lnTo>
                      <a:pt x="23" y="7"/>
                    </a:lnTo>
                    <a:lnTo>
                      <a:pt x="23" y="0"/>
                    </a:lnTo>
                    <a:lnTo>
                      <a:pt x="0" y="0"/>
                    </a:lnTo>
                    <a:lnTo>
                      <a:pt x="0" y="166"/>
                    </a:lnTo>
                    <a:lnTo>
                      <a:pt x="23" y="1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54" name="Freeform 2151"/>
              <p:cNvSpPr>
                <a:spLocks noChangeAspect="1"/>
              </p:cNvSpPr>
              <p:nvPr/>
            </p:nvSpPr>
            <p:spPr bwMode="auto">
              <a:xfrm>
                <a:off x="2139" y="1888"/>
                <a:ext cx="80" cy="114"/>
              </a:xfrm>
              <a:custGeom>
                <a:avLst/>
                <a:gdLst>
                  <a:gd name="T0" fmla="*/ 13 w 80"/>
                  <a:gd name="T1" fmla="*/ 106 h 114"/>
                  <a:gd name="T2" fmla="*/ 7 w 80"/>
                  <a:gd name="T3" fmla="*/ 109 h 114"/>
                  <a:gd name="T4" fmla="*/ 0 w 80"/>
                  <a:gd name="T5" fmla="*/ 114 h 114"/>
                  <a:gd name="T6" fmla="*/ 18 w 80"/>
                  <a:gd name="T7" fmla="*/ 114 h 114"/>
                  <a:gd name="T8" fmla="*/ 36 w 80"/>
                  <a:gd name="T9" fmla="*/ 114 h 114"/>
                  <a:gd name="T10" fmla="*/ 30 w 80"/>
                  <a:gd name="T11" fmla="*/ 109 h 114"/>
                  <a:gd name="T12" fmla="*/ 24 w 80"/>
                  <a:gd name="T13" fmla="*/ 106 h 114"/>
                  <a:gd name="T14" fmla="*/ 24 w 80"/>
                  <a:gd name="T15" fmla="*/ 85 h 114"/>
                  <a:gd name="T16" fmla="*/ 42 w 80"/>
                  <a:gd name="T17" fmla="*/ 87 h 114"/>
                  <a:gd name="T18" fmla="*/ 52 w 80"/>
                  <a:gd name="T19" fmla="*/ 102 h 114"/>
                  <a:gd name="T20" fmla="*/ 53 w 80"/>
                  <a:gd name="T21" fmla="*/ 107 h 114"/>
                  <a:gd name="T22" fmla="*/ 50 w 80"/>
                  <a:gd name="T23" fmla="*/ 109 h 114"/>
                  <a:gd name="T24" fmla="*/ 48 w 80"/>
                  <a:gd name="T25" fmla="*/ 114 h 114"/>
                  <a:gd name="T26" fmla="*/ 57 w 80"/>
                  <a:gd name="T27" fmla="*/ 114 h 114"/>
                  <a:gd name="T28" fmla="*/ 66 w 80"/>
                  <a:gd name="T29" fmla="*/ 114 h 114"/>
                  <a:gd name="T30" fmla="*/ 80 w 80"/>
                  <a:gd name="T31" fmla="*/ 109 h 114"/>
                  <a:gd name="T32" fmla="*/ 72 w 80"/>
                  <a:gd name="T33" fmla="*/ 108 h 114"/>
                  <a:gd name="T34" fmla="*/ 64 w 80"/>
                  <a:gd name="T35" fmla="*/ 101 h 114"/>
                  <a:gd name="T36" fmla="*/ 42 w 80"/>
                  <a:gd name="T37" fmla="*/ 70 h 114"/>
                  <a:gd name="T38" fmla="*/ 42 w 80"/>
                  <a:gd name="T39" fmla="*/ 68 h 114"/>
                  <a:gd name="T40" fmla="*/ 46 w 80"/>
                  <a:gd name="T41" fmla="*/ 65 h 114"/>
                  <a:gd name="T42" fmla="*/ 50 w 80"/>
                  <a:gd name="T43" fmla="*/ 61 h 114"/>
                  <a:gd name="T44" fmla="*/ 54 w 80"/>
                  <a:gd name="T45" fmla="*/ 58 h 114"/>
                  <a:gd name="T46" fmla="*/ 62 w 80"/>
                  <a:gd name="T47" fmla="*/ 52 h 114"/>
                  <a:gd name="T48" fmla="*/ 73 w 80"/>
                  <a:gd name="T49" fmla="*/ 49 h 114"/>
                  <a:gd name="T50" fmla="*/ 76 w 80"/>
                  <a:gd name="T51" fmla="*/ 43 h 114"/>
                  <a:gd name="T52" fmla="*/ 65 w 80"/>
                  <a:gd name="T53" fmla="*/ 44 h 114"/>
                  <a:gd name="T54" fmla="*/ 54 w 80"/>
                  <a:gd name="T55" fmla="*/ 43 h 114"/>
                  <a:gd name="T56" fmla="*/ 46 w 80"/>
                  <a:gd name="T57" fmla="*/ 43 h 114"/>
                  <a:gd name="T58" fmla="*/ 50 w 80"/>
                  <a:gd name="T59" fmla="*/ 50 h 114"/>
                  <a:gd name="T60" fmla="*/ 50 w 80"/>
                  <a:gd name="T61" fmla="*/ 56 h 114"/>
                  <a:gd name="T62" fmla="*/ 24 w 80"/>
                  <a:gd name="T63" fmla="*/ 79 h 114"/>
                  <a:gd name="T64" fmla="*/ 0 w 80"/>
                  <a:gd name="T65" fmla="*/ 2 h 114"/>
                  <a:gd name="T66" fmla="*/ 4 w 80"/>
                  <a:gd name="T67" fmla="*/ 7 h 114"/>
                  <a:gd name="T68" fmla="*/ 9 w 80"/>
                  <a:gd name="T69" fmla="*/ 7 h 114"/>
                  <a:gd name="T70" fmla="*/ 12 w 80"/>
                  <a:gd name="T71" fmla="*/ 9 h 114"/>
                  <a:gd name="T72" fmla="*/ 13 w 80"/>
                  <a:gd name="T73" fmla="*/ 13 h 114"/>
                  <a:gd name="T74" fmla="*/ 13 w 80"/>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114">
                    <a:moveTo>
                      <a:pt x="13" y="102"/>
                    </a:moveTo>
                    <a:lnTo>
                      <a:pt x="13" y="106"/>
                    </a:lnTo>
                    <a:lnTo>
                      <a:pt x="11" y="108"/>
                    </a:lnTo>
                    <a:lnTo>
                      <a:pt x="7" y="109"/>
                    </a:lnTo>
                    <a:lnTo>
                      <a:pt x="0" y="109"/>
                    </a:lnTo>
                    <a:lnTo>
                      <a:pt x="0" y="114"/>
                    </a:lnTo>
                    <a:lnTo>
                      <a:pt x="9" y="114"/>
                    </a:lnTo>
                    <a:lnTo>
                      <a:pt x="18" y="114"/>
                    </a:lnTo>
                    <a:lnTo>
                      <a:pt x="27" y="114"/>
                    </a:lnTo>
                    <a:lnTo>
                      <a:pt x="36" y="114"/>
                    </a:lnTo>
                    <a:lnTo>
                      <a:pt x="36" y="109"/>
                    </a:lnTo>
                    <a:lnTo>
                      <a:pt x="30" y="109"/>
                    </a:lnTo>
                    <a:lnTo>
                      <a:pt x="26" y="108"/>
                    </a:lnTo>
                    <a:lnTo>
                      <a:pt x="24" y="106"/>
                    </a:lnTo>
                    <a:lnTo>
                      <a:pt x="24" y="102"/>
                    </a:lnTo>
                    <a:lnTo>
                      <a:pt x="24" y="85"/>
                    </a:lnTo>
                    <a:lnTo>
                      <a:pt x="34" y="76"/>
                    </a:lnTo>
                    <a:lnTo>
                      <a:pt x="42" y="87"/>
                    </a:lnTo>
                    <a:lnTo>
                      <a:pt x="49" y="96"/>
                    </a:lnTo>
                    <a:lnTo>
                      <a:pt x="52" y="102"/>
                    </a:lnTo>
                    <a:lnTo>
                      <a:pt x="54" y="106"/>
                    </a:lnTo>
                    <a:lnTo>
                      <a:pt x="53" y="107"/>
                    </a:lnTo>
                    <a:lnTo>
                      <a:pt x="52" y="109"/>
                    </a:lnTo>
                    <a:lnTo>
                      <a:pt x="50" y="109"/>
                    </a:lnTo>
                    <a:lnTo>
                      <a:pt x="48" y="109"/>
                    </a:lnTo>
                    <a:lnTo>
                      <a:pt x="48" y="114"/>
                    </a:lnTo>
                    <a:lnTo>
                      <a:pt x="52" y="114"/>
                    </a:lnTo>
                    <a:lnTo>
                      <a:pt x="57" y="114"/>
                    </a:lnTo>
                    <a:lnTo>
                      <a:pt x="62" y="114"/>
                    </a:lnTo>
                    <a:lnTo>
                      <a:pt x="66" y="114"/>
                    </a:lnTo>
                    <a:lnTo>
                      <a:pt x="80" y="114"/>
                    </a:lnTo>
                    <a:lnTo>
                      <a:pt x="80" y="109"/>
                    </a:lnTo>
                    <a:lnTo>
                      <a:pt x="76" y="109"/>
                    </a:lnTo>
                    <a:lnTo>
                      <a:pt x="72" y="108"/>
                    </a:lnTo>
                    <a:lnTo>
                      <a:pt x="68" y="106"/>
                    </a:lnTo>
                    <a:lnTo>
                      <a:pt x="64" y="101"/>
                    </a:lnTo>
                    <a:lnTo>
                      <a:pt x="43" y="71"/>
                    </a:lnTo>
                    <a:lnTo>
                      <a:pt x="42" y="70"/>
                    </a:lnTo>
                    <a:lnTo>
                      <a:pt x="42" y="69"/>
                    </a:lnTo>
                    <a:lnTo>
                      <a:pt x="42" y="68"/>
                    </a:lnTo>
                    <a:lnTo>
                      <a:pt x="44" y="67"/>
                    </a:lnTo>
                    <a:lnTo>
                      <a:pt x="46" y="65"/>
                    </a:lnTo>
                    <a:lnTo>
                      <a:pt x="48" y="63"/>
                    </a:lnTo>
                    <a:lnTo>
                      <a:pt x="50" y="61"/>
                    </a:lnTo>
                    <a:lnTo>
                      <a:pt x="53" y="60"/>
                    </a:lnTo>
                    <a:lnTo>
                      <a:pt x="54" y="58"/>
                    </a:lnTo>
                    <a:lnTo>
                      <a:pt x="55" y="57"/>
                    </a:lnTo>
                    <a:lnTo>
                      <a:pt x="62" y="52"/>
                    </a:lnTo>
                    <a:lnTo>
                      <a:pt x="68" y="50"/>
                    </a:lnTo>
                    <a:lnTo>
                      <a:pt x="73" y="49"/>
                    </a:lnTo>
                    <a:lnTo>
                      <a:pt x="76" y="48"/>
                    </a:lnTo>
                    <a:lnTo>
                      <a:pt x="76" y="43"/>
                    </a:lnTo>
                    <a:lnTo>
                      <a:pt x="70" y="44"/>
                    </a:lnTo>
                    <a:lnTo>
                      <a:pt x="65" y="44"/>
                    </a:lnTo>
                    <a:lnTo>
                      <a:pt x="60" y="44"/>
                    </a:lnTo>
                    <a:lnTo>
                      <a:pt x="54" y="43"/>
                    </a:lnTo>
                    <a:lnTo>
                      <a:pt x="49" y="43"/>
                    </a:lnTo>
                    <a:lnTo>
                      <a:pt x="46" y="43"/>
                    </a:lnTo>
                    <a:lnTo>
                      <a:pt x="46" y="48"/>
                    </a:lnTo>
                    <a:lnTo>
                      <a:pt x="50" y="50"/>
                    </a:lnTo>
                    <a:lnTo>
                      <a:pt x="51" y="52"/>
                    </a:lnTo>
                    <a:lnTo>
                      <a:pt x="50" y="56"/>
                    </a:lnTo>
                    <a:lnTo>
                      <a:pt x="47" y="59"/>
                    </a:lnTo>
                    <a:lnTo>
                      <a:pt x="24" y="79"/>
                    </a:lnTo>
                    <a:lnTo>
                      <a:pt x="24" y="0"/>
                    </a:lnTo>
                    <a:lnTo>
                      <a:pt x="0" y="2"/>
                    </a:lnTo>
                    <a:lnTo>
                      <a:pt x="0" y="7"/>
                    </a:lnTo>
                    <a:lnTo>
                      <a:pt x="4" y="7"/>
                    </a:lnTo>
                    <a:lnTo>
                      <a:pt x="7" y="7"/>
                    </a:lnTo>
                    <a:lnTo>
                      <a:pt x="9" y="7"/>
                    </a:lnTo>
                    <a:lnTo>
                      <a:pt x="11" y="8"/>
                    </a:lnTo>
                    <a:lnTo>
                      <a:pt x="12" y="9"/>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55" name="Freeform 2152"/>
              <p:cNvSpPr>
                <a:spLocks noChangeAspect="1" noEditPoints="1"/>
              </p:cNvSpPr>
              <p:nvPr/>
            </p:nvSpPr>
            <p:spPr bwMode="auto">
              <a:xfrm>
                <a:off x="2222" y="1928"/>
                <a:ext cx="64" cy="76"/>
              </a:xfrm>
              <a:custGeom>
                <a:avLst/>
                <a:gdLst>
                  <a:gd name="T0" fmla="*/ 14 w 64"/>
                  <a:gd name="T1" fmla="*/ 33 h 76"/>
                  <a:gd name="T2" fmla="*/ 17 w 64"/>
                  <a:gd name="T3" fmla="*/ 18 h 76"/>
                  <a:gd name="T4" fmla="*/ 22 w 64"/>
                  <a:gd name="T5" fmla="*/ 9 h 76"/>
                  <a:gd name="T6" fmla="*/ 29 w 64"/>
                  <a:gd name="T7" fmla="*/ 5 h 76"/>
                  <a:gd name="T8" fmla="*/ 34 w 64"/>
                  <a:gd name="T9" fmla="*/ 4 h 76"/>
                  <a:gd name="T10" fmla="*/ 40 w 64"/>
                  <a:gd name="T11" fmla="*/ 5 h 76"/>
                  <a:gd name="T12" fmla="*/ 44 w 64"/>
                  <a:gd name="T13" fmla="*/ 8 h 76"/>
                  <a:gd name="T14" fmla="*/ 48 w 64"/>
                  <a:gd name="T15" fmla="*/ 11 h 76"/>
                  <a:gd name="T16" fmla="*/ 50 w 64"/>
                  <a:gd name="T17" fmla="*/ 16 h 76"/>
                  <a:gd name="T18" fmla="*/ 51 w 64"/>
                  <a:gd name="T19" fmla="*/ 21 h 76"/>
                  <a:gd name="T20" fmla="*/ 52 w 64"/>
                  <a:gd name="T21" fmla="*/ 26 h 76"/>
                  <a:gd name="T22" fmla="*/ 53 w 64"/>
                  <a:gd name="T23" fmla="*/ 30 h 76"/>
                  <a:gd name="T24" fmla="*/ 53 w 64"/>
                  <a:gd name="T25" fmla="*/ 33 h 76"/>
                  <a:gd name="T26" fmla="*/ 14 w 64"/>
                  <a:gd name="T27" fmla="*/ 33 h 76"/>
                  <a:gd name="T28" fmla="*/ 14 w 64"/>
                  <a:gd name="T29" fmla="*/ 36 h 76"/>
                  <a:gd name="T30" fmla="*/ 60 w 64"/>
                  <a:gd name="T31" fmla="*/ 36 h 76"/>
                  <a:gd name="T32" fmla="*/ 62 w 64"/>
                  <a:gd name="T33" fmla="*/ 36 h 76"/>
                  <a:gd name="T34" fmla="*/ 63 w 64"/>
                  <a:gd name="T35" fmla="*/ 36 h 76"/>
                  <a:gd name="T36" fmla="*/ 64 w 64"/>
                  <a:gd name="T37" fmla="*/ 35 h 76"/>
                  <a:gd name="T38" fmla="*/ 64 w 64"/>
                  <a:gd name="T39" fmla="*/ 33 h 76"/>
                  <a:gd name="T40" fmla="*/ 62 w 64"/>
                  <a:gd name="T41" fmla="*/ 21 h 76"/>
                  <a:gd name="T42" fmla="*/ 57 w 64"/>
                  <a:gd name="T43" fmla="*/ 10 h 76"/>
                  <a:gd name="T44" fmla="*/ 48 w 64"/>
                  <a:gd name="T45" fmla="*/ 3 h 76"/>
                  <a:gd name="T46" fmla="*/ 34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6 w 64"/>
                  <a:gd name="T63" fmla="*/ 76 h 76"/>
                  <a:gd name="T64" fmla="*/ 49 w 64"/>
                  <a:gd name="T65" fmla="*/ 73 h 76"/>
                  <a:gd name="T66" fmla="*/ 58 w 64"/>
                  <a:gd name="T67" fmla="*/ 67 h 76"/>
                  <a:gd name="T68" fmla="*/ 62 w 64"/>
                  <a:gd name="T69" fmla="*/ 59 h 76"/>
                  <a:gd name="T70" fmla="*/ 64 w 64"/>
                  <a:gd name="T71" fmla="*/ 55 h 76"/>
                  <a:gd name="T72" fmla="*/ 63 w 64"/>
                  <a:gd name="T73" fmla="*/ 53 h 76"/>
                  <a:gd name="T74" fmla="*/ 62 w 64"/>
                  <a:gd name="T75" fmla="*/ 53 h 76"/>
                  <a:gd name="T76" fmla="*/ 60 w 64"/>
                  <a:gd name="T77" fmla="*/ 53 h 76"/>
                  <a:gd name="T78" fmla="*/ 60 w 64"/>
                  <a:gd name="T79" fmla="*/ 55 h 76"/>
                  <a:gd name="T80" fmla="*/ 57 w 64"/>
                  <a:gd name="T81" fmla="*/ 61 h 76"/>
                  <a:gd name="T82" fmla="*/ 54 w 64"/>
                  <a:gd name="T83" fmla="*/ 65 h 76"/>
                  <a:gd name="T84" fmla="*/ 50 w 64"/>
                  <a:gd name="T85" fmla="*/ 68 h 76"/>
                  <a:gd name="T86" fmla="*/ 47 w 64"/>
                  <a:gd name="T87" fmla="*/ 70 h 76"/>
                  <a:gd name="T88" fmla="*/ 43 w 64"/>
                  <a:gd name="T89" fmla="*/ 71 h 76"/>
                  <a:gd name="T90" fmla="*/ 41 w 64"/>
                  <a:gd name="T91" fmla="*/ 72 h 76"/>
                  <a:gd name="T92" fmla="*/ 38 w 64"/>
                  <a:gd name="T93" fmla="*/ 72 h 76"/>
                  <a:gd name="T94" fmla="*/ 37 w 64"/>
                  <a:gd name="T95" fmla="*/ 72 h 76"/>
                  <a:gd name="T96" fmla="*/ 31 w 64"/>
                  <a:gd name="T97" fmla="*/ 71 h 76"/>
                  <a:gd name="T98" fmla="*/ 26 w 64"/>
                  <a:gd name="T99" fmla="*/ 69 h 76"/>
                  <a:gd name="T100" fmla="*/ 22 w 64"/>
                  <a:gd name="T101" fmla="*/ 65 h 76"/>
                  <a:gd name="T102" fmla="*/ 19 w 64"/>
                  <a:gd name="T103" fmla="*/ 61 h 76"/>
                  <a:gd name="T104" fmla="*/ 16 w 64"/>
                  <a:gd name="T105" fmla="*/ 55 h 76"/>
                  <a:gd name="T106" fmla="*/ 14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3"/>
                    </a:moveTo>
                    <a:lnTo>
                      <a:pt x="17" y="18"/>
                    </a:lnTo>
                    <a:lnTo>
                      <a:pt x="22" y="9"/>
                    </a:lnTo>
                    <a:lnTo>
                      <a:pt x="29" y="5"/>
                    </a:lnTo>
                    <a:lnTo>
                      <a:pt x="34" y="4"/>
                    </a:lnTo>
                    <a:lnTo>
                      <a:pt x="40" y="5"/>
                    </a:lnTo>
                    <a:lnTo>
                      <a:pt x="44" y="8"/>
                    </a:lnTo>
                    <a:lnTo>
                      <a:pt x="48" y="11"/>
                    </a:lnTo>
                    <a:lnTo>
                      <a:pt x="50" y="16"/>
                    </a:lnTo>
                    <a:lnTo>
                      <a:pt x="51" y="21"/>
                    </a:lnTo>
                    <a:lnTo>
                      <a:pt x="52" y="26"/>
                    </a:lnTo>
                    <a:lnTo>
                      <a:pt x="53" y="30"/>
                    </a:lnTo>
                    <a:lnTo>
                      <a:pt x="53" y="33"/>
                    </a:lnTo>
                    <a:lnTo>
                      <a:pt x="14" y="33"/>
                    </a:lnTo>
                    <a:close/>
                    <a:moveTo>
                      <a:pt x="14" y="36"/>
                    </a:moveTo>
                    <a:lnTo>
                      <a:pt x="60" y="36"/>
                    </a:lnTo>
                    <a:lnTo>
                      <a:pt x="62" y="36"/>
                    </a:lnTo>
                    <a:lnTo>
                      <a:pt x="63" y="36"/>
                    </a:lnTo>
                    <a:lnTo>
                      <a:pt x="64" y="35"/>
                    </a:lnTo>
                    <a:lnTo>
                      <a:pt x="64" y="33"/>
                    </a:lnTo>
                    <a:lnTo>
                      <a:pt x="62" y="21"/>
                    </a:lnTo>
                    <a:lnTo>
                      <a:pt x="57" y="10"/>
                    </a:lnTo>
                    <a:lnTo>
                      <a:pt x="48" y="3"/>
                    </a:lnTo>
                    <a:lnTo>
                      <a:pt x="34" y="0"/>
                    </a:lnTo>
                    <a:lnTo>
                      <a:pt x="21" y="3"/>
                    </a:lnTo>
                    <a:lnTo>
                      <a:pt x="10" y="11"/>
                    </a:lnTo>
                    <a:lnTo>
                      <a:pt x="3" y="23"/>
                    </a:lnTo>
                    <a:lnTo>
                      <a:pt x="0" y="38"/>
                    </a:lnTo>
                    <a:lnTo>
                      <a:pt x="3" y="53"/>
                    </a:lnTo>
                    <a:lnTo>
                      <a:pt x="11" y="65"/>
                    </a:lnTo>
                    <a:lnTo>
                      <a:pt x="23" y="73"/>
                    </a:lnTo>
                    <a:lnTo>
                      <a:pt x="36" y="76"/>
                    </a:lnTo>
                    <a:lnTo>
                      <a:pt x="49" y="73"/>
                    </a:lnTo>
                    <a:lnTo>
                      <a:pt x="58" y="67"/>
                    </a:lnTo>
                    <a:lnTo>
                      <a:pt x="62" y="59"/>
                    </a:lnTo>
                    <a:lnTo>
                      <a:pt x="64" y="55"/>
                    </a:lnTo>
                    <a:lnTo>
                      <a:pt x="63" y="53"/>
                    </a:lnTo>
                    <a:lnTo>
                      <a:pt x="62" y="53"/>
                    </a:lnTo>
                    <a:lnTo>
                      <a:pt x="60" y="53"/>
                    </a:lnTo>
                    <a:lnTo>
                      <a:pt x="60" y="55"/>
                    </a:lnTo>
                    <a:lnTo>
                      <a:pt x="57" y="61"/>
                    </a:lnTo>
                    <a:lnTo>
                      <a:pt x="54" y="65"/>
                    </a:lnTo>
                    <a:lnTo>
                      <a:pt x="50" y="68"/>
                    </a:lnTo>
                    <a:lnTo>
                      <a:pt x="47" y="70"/>
                    </a:lnTo>
                    <a:lnTo>
                      <a:pt x="43" y="71"/>
                    </a:lnTo>
                    <a:lnTo>
                      <a:pt x="41" y="72"/>
                    </a:lnTo>
                    <a:lnTo>
                      <a:pt x="38" y="72"/>
                    </a:lnTo>
                    <a:lnTo>
                      <a:pt x="37" y="72"/>
                    </a:lnTo>
                    <a:lnTo>
                      <a:pt x="31" y="71"/>
                    </a:lnTo>
                    <a:lnTo>
                      <a:pt x="26" y="69"/>
                    </a:lnTo>
                    <a:lnTo>
                      <a:pt x="22" y="65"/>
                    </a:lnTo>
                    <a:lnTo>
                      <a:pt x="19" y="61"/>
                    </a:lnTo>
                    <a:lnTo>
                      <a:pt x="16" y="55"/>
                    </a:lnTo>
                    <a:lnTo>
                      <a:pt x="14"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56" name="Freeform 2153"/>
              <p:cNvSpPr>
                <a:spLocks noChangeAspect="1"/>
              </p:cNvSpPr>
              <p:nvPr/>
            </p:nvSpPr>
            <p:spPr bwMode="auto">
              <a:xfrm>
                <a:off x="2294" y="1931"/>
                <a:ext cx="81" cy="105"/>
              </a:xfrm>
              <a:custGeom>
                <a:avLst/>
                <a:gdLst>
                  <a:gd name="T0" fmla="*/ 69 w 81"/>
                  <a:gd name="T1" fmla="*/ 10 h 105"/>
                  <a:gd name="T2" fmla="*/ 78 w 81"/>
                  <a:gd name="T3" fmla="*/ 6 h 105"/>
                  <a:gd name="T4" fmla="*/ 81 w 81"/>
                  <a:gd name="T5" fmla="*/ 0 h 105"/>
                  <a:gd name="T6" fmla="*/ 68 w 81"/>
                  <a:gd name="T7" fmla="*/ 1 h 105"/>
                  <a:gd name="T8" fmla="*/ 61 w 81"/>
                  <a:gd name="T9" fmla="*/ 0 h 105"/>
                  <a:gd name="T10" fmla="*/ 54 w 81"/>
                  <a:gd name="T11" fmla="*/ 0 h 105"/>
                  <a:gd name="T12" fmla="*/ 57 w 81"/>
                  <a:gd name="T13" fmla="*/ 6 h 105"/>
                  <a:gd name="T14" fmla="*/ 61 w 81"/>
                  <a:gd name="T15" fmla="*/ 10 h 105"/>
                  <a:gd name="T16" fmla="*/ 61 w 81"/>
                  <a:gd name="T17" fmla="*/ 14 h 105"/>
                  <a:gd name="T18" fmla="*/ 44 w 81"/>
                  <a:gd name="T19" fmla="*/ 57 h 105"/>
                  <a:gd name="T20" fmla="*/ 25 w 81"/>
                  <a:gd name="T21" fmla="*/ 11 h 105"/>
                  <a:gd name="T22" fmla="*/ 26 w 81"/>
                  <a:gd name="T23" fmla="*/ 7 h 105"/>
                  <a:gd name="T24" fmla="*/ 31 w 81"/>
                  <a:gd name="T25" fmla="*/ 5 h 105"/>
                  <a:gd name="T26" fmla="*/ 34 w 81"/>
                  <a:gd name="T27" fmla="*/ 0 h 105"/>
                  <a:gd name="T28" fmla="*/ 24 w 81"/>
                  <a:gd name="T29" fmla="*/ 0 h 105"/>
                  <a:gd name="T30" fmla="*/ 16 w 81"/>
                  <a:gd name="T31" fmla="*/ 1 h 105"/>
                  <a:gd name="T32" fmla="*/ 0 w 81"/>
                  <a:gd name="T33" fmla="*/ 0 h 105"/>
                  <a:gd name="T34" fmla="*/ 5 w 81"/>
                  <a:gd name="T35" fmla="*/ 5 h 105"/>
                  <a:gd name="T36" fmla="*/ 11 w 81"/>
                  <a:gd name="T37" fmla="*/ 8 h 105"/>
                  <a:gd name="T38" fmla="*/ 38 w 81"/>
                  <a:gd name="T39" fmla="*/ 71 h 105"/>
                  <a:gd name="T40" fmla="*/ 36 w 81"/>
                  <a:gd name="T41" fmla="*/ 76 h 105"/>
                  <a:gd name="T42" fmla="*/ 34 w 81"/>
                  <a:gd name="T43" fmla="*/ 81 h 105"/>
                  <a:gd name="T44" fmla="*/ 31 w 81"/>
                  <a:gd name="T45" fmla="*/ 88 h 105"/>
                  <a:gd name="T46" fmla="*/ 27 w 81"/>
                  <a:gd name="T47" fmla="*/ 95 h 105"/>
                  <a:gd name="T48" fmla="*/ 22 w 81"/>
                  <a:gd name="T49" fmla="*/ 100 h 105"/>
                  <a:gd name="T50" fmla="*/ 15 w 81"/>
                  <a:gd name="T51" fmla="*/ 102 h 105"/>
                  <a:gd name="T52" fmla="*/ 12 w 81"/>
                  <a:gd name="T53" fmla="*/ 101 h 105"/>
                  <a:gd name="T54" fmla="*/ 7 w 81"/>
                  <a:gd name="T55" fmla="*/ 99 h 105"/>
                  <a:gd name="T56" fmla="*/ 12 w 81"/>
                  <a:gd name="T57" fmla="*/ 96 h 105"/>
                  <a:gd name="T58" fmla="*/ 14 w 81"/>
                  <a:gd name="T59" fmla="*/ 92 h 105"/>
                  <a:gd name="T60" fmla="*/ 12 w 81"/>
                  <a:gd name="T61" fmla="*/ 87 h 105"/>
                  <a:gd name="T62" fmla="*/ 7 w 81"/>
                  <a:gd name="T63" fmla="*/ 85 h 105"/>
                  <a:gd name="T64" fmla="*/ 2 w 81"/>
                  <a:gd name="T65" fmla="*/ 86 h 105"/>
                  <a:gd name="T66" fmla="*/ 0 w 81"/>
                  <a:gd name="T67" fmla="*/ 92 h 105"/>
                  <a:gd name="T68" fmla="*/ 4 w 81"/>
                  <a:gd name="T69" fmla="*/ 101 h 105"/>
                  <a:gd name="T70" fmla="*/ 15 w 81"/>
                  <a:gd name="T71" fmla="*/ 105 h 105"/>
                  <a:gd name="T72" fmla="*/ 28 w 81"/>
                  <a:gd name="T73" fmla="*/ 99 h 105"/>
                  <a:gd name="T74" fmla="*/ 36 w 81"/>
                  <a:gd name="T75"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05">
                    <a:moveTo>
                      <a:pt x="65" y="16"/>
                    </a:moveTo>
                    <a:lnTo>
                      <a:pt x="69" y="10"/>
                    </a:lnTo>
                    <a:lnTo>
                      <a:pt x="74" y="7"/>
                    </a:lnTo>
                    <a:lnTo>
                      <a:pt x="78" y="6"/>
                    </a:lnTo>
                    <a:lnTo>
                      <a:pt x="81" y="5"/>
                    </a:lnTo>
                    <a:lnTo>
                      <a:pt x="81" y="0"/>
                    </a:lnTo>
                    <a:lnTo>
                      <a:pt x="74" y="1"/>
                    </a:lnTo>
                    <a:lnTo>
                      <a:pt x="68" y="1"/>
                    </a:lnTo>
                    <a:lnTo>
                      <a:pt x="65" y="1"/>
                    </a:lnTo>
                    <a:lnTo>
                      <a:pt x="61" y="0"/>
                    </a:lnTo>
                    <a:lnTo>
                      <a:pt x="57" y="0"/>
                    </a:lnTo>
                    <a:lnTo>
                      <a:pt x="54" y="0"/>
                    </a:lnTo>
                    <a:lnTo>
                      <a:pt x="54" y="5"/>
                    </a:lnTo>
                    <a:lnTo>
                      <a:pt x="57" y="6"/>
                    </a:lnTo>
                    <a:lnTo>
                      <a:pt x="60" y="7"/>
                    </a:lnTo>
                    <a:lnTo>
                      <a:pt x="61" y="10"/>
                    </a:lnTo>
                    <a:lnTo>
                      <a:pt x="62" y="12"/>
                    </a:lnTo>
                    <a:lnTo>
                      <a:pt x="61" y="14"/>
                    </a:lnTo>
                    <a:lnTo>
                      <a:pt x="61" y="16"/>
                    </a:lnTo>
                    <a:lnTo>
                      <a:pt x="44" y="57"/>
                    </a:lnTo>
                    <a:lnTo>
                      <a:pt x="26" y="13"/>
                    </a:lnTo>
                    <a:lnTo>
                      <a:pt x="25" y="11"/>
                    </a:lnTo>
                    <a:lnTo>
                      <a:pt x="25" y="10"/>
                    </a:lnTo>
                    <a:lnTo>
                      <a:pt x="26" y="7"/>
                    </a:lnTo>
                    <a:lnTo>
                      <a:pt x="28" y="6"/>
                    </a:lnTo>
                    <a:lnTo>
                      <a:pt x="31" y="5"/>
                    </a:lnTo>
                    <a:lnTo>
                      <a:pt x="34" y="5"/>
                    </a:lnTo>
                    <a:lnTo>
                      <a:pt x="34" y="0"/>
                    </a:lnTo>
                    <a:lnTo>
                      <a:pt x="30" y="0"/>
                    </a:lnTo>
                    <a:lnTo>
                      <a:pt x="24" y="0"/>
                    </a:lnTo>
                    <a:lnTo>
                      <a:pt x="19" y="1"/>
                    </a:lnTo>
                    <a:lnTo>
                      <a:pt x="16" y="1"/>
                    </a:lnTo>
                    <a:lnTo>
                      <a:pt x="8" y="1"/>
                    </a:lnTo>
                    <a:lnTo>
                      <a:pt x="0" y="0"/>
                    </a:lnTo>
                    <a:lnTo>
                      <a:pt x="0" y="5"/>
                    </a:lnTo>
                    <a:lnTo>
                      <a:pt x="5" y="5"/>
                    </a:lnTo>
                    <a:lnTo>
                      <a:pt x="9" y="6"/>
                    </a:lnTo>
                    <a:lnTo>
                      <a:pt x="11" y="8"/>
                    </a:lnTo>
                    <a:lnTo>
                      <a:pt x="13" y="11"/>
                    </a:lnTo>
                    <a:lnTo>
                      <a:pt x="38" y="71"/>
                    </a:lnTo>
                    <a:lnTo>
                      <a:pt x="37" y="73"/>
                    </a:lnTo>
                    <a:lnTo>
                      <a:pt x="36" y="76"/>
                    </a:lnTo>
                    <a:lnTo>
                      <a:pt x="35" y="79"/>
                    </a:lnTo>
                    <a:lnTo>
                      <a:pt x="34" y="81"/>
                    </a:lnTo>
                    <a:lnTo>
                      <a:pt x="32" y="85"/>
                    </a:lnTo>
                    <a:lnTo>
                      <a:pt x="31" y="88"/>
                    </a:lnTo>
                    <a:lnTo>
                      <a:pt x="29" y="92"/>
                    </a:lnTo>
                    <a:lnTo>
                      <a:pt x="27" y="95"/>
                    </a:lnTo>
                    <a:lnTo>
                      <a:pt x="25" y="98"/>
                    </a:lnTo>
                    <a:lnTo>
                      <a:pt x="22" y="100"/>
                    </a:lnTo>
                    <a:lnTo>
                      <a:pt x="19" y="101"/>
                    </a:lnTo>
                    <a:lnTo>
                      <a:pt x="15" y="102"/>
                    </a:lnTo>
                    <a:lnTo>
                      <a:pt x="14" y="102"/>
                    </a:lnTo>
                    <a:lnTo>
                      <a:pt x="12" y="101"/>
                    </a:lnTo>
                    <a:lnTo>
                      <a:pt x="10" y="100"/>
                    </a:lnTo>
                    <a:lnTo>
                      <a:pt x="7" y="99"/>
                    </a:lnTo>
                    <a:lnTo>
                      <a:pt x="10" y="98"/>
                    </a:lnTo>
                    <a:lnTo>
                      <a:pt x="12" y="96"/>
                    </a:lnTo>
                    <a:lnTo>
                      <a:pt x="13" y="94"/>
                    </a:lnTo>
                    <a:lnTo>
                      <a:pt x="14" y="92"/>
                    </a:lnTo>
                    <a:lnTo>
                      <a:pt x="13" y="89"/>
                    </a:lnTo>
                    <a:lnTo>
                      <a:pt x="12" y="87"/>
                    </a:lnTo>
                    <a:lnTo>
                      <a:pt x="9" y="85"/>
                    </a:lnTo>
                    <a:lnTo>
                      <a:pt x="7" y="85"/>
                    </a:lnTo>
                    <a:lnTo>
                      <a:pt x="4" y="85"/>
                    </a:lnTo>
                    <a:lnTo>
                      <a:pt x="2" y="86"/>
                    </a:lnTo>
                    <a:lnTo>
                      <a:pt x="0" y="89"/>
                    </a:lnTo>
                    <a:lnTo>
                      <a:pt x="0" y="92"/>
                    </a:lnTo>
                    <a:lnTo>
                      <a:pt x="1" y="97"/>
                    </a:lnTo>
                    <a:lnTo>
                      <a:pt x="4" y="101"/>
                    </a:lnTo>
                    <a:lnTo>
                      <a:pt x="9" y="104"/>
                    </a:lnTo>
                    <a:lnTo>
                      <a:pt x="15" y="105"/>
                    </a:lnTo>
                    <a:lnTo>
                      <a:pt x="22" y="104"/>
                    </a:lnTo>
                    <a:lnTo>
                      <a:pt x="28" y="99"/>
                    </a:lnTo>
                    <a:lnTo>
                      <a:pt x="33" y="93"/>
                    </a:lnTo>
                    <a:lnTo>
                      <a:pt x="36" y="86"/>
                    </a:lnTo>
                    <a:lnTo>
                      <a:pt x="65"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57" name="Freeform 2154"/>
              <p:cNvSpPr>
                <a:spLocks noChangeAspect="1"/>
              </p:cNvSpPr>
              <p:nvPr/>
            </p:nvSpPr>
            <p:spPr bwMode="auto">
              <a:xfrm>
                <a:off x="2382" y="1878"/>
                <a:ext cx="22" cy="166"/>
              </a:xfrm>
              <a:custGeom>
                <a:avLst/>
                <a:gdLst>
                  <a:gd name="T0" fmla="*/ 22 w 22"/>
                  <a:gd name="T1" fmla="*/ 0 h 166"/>
                  <a:gd name="T2" fmla="*/ 0 w 22"/>
                  <a:gd name="T3" fmla="*/ 0 h 166"/>
                  <a:gd name="T4" fmla="*/ 0 w 22"/>
                  <a:gd name="T5" fmla="*/ 7 h 166"/>
                  <a:gd name="T6" fmla="*/ 16 w 22"/>
                  <a:gd name="T7" fmla="*/ 7 h 166"/>
                  <a:gd name="T8" fmla="*/ 16 w 22"/>
                  <a:gd name="T9" fmla="*/ 159 h 166"/>
                  <a:gd name="T10" fmla="*/ 0 w 22"/>
                  <a:gd name="T11" fmla="*/ 159 h 166"/>
                  <a:gd name="T12" fmla="*/ 0 w 22"/>
                  <a:gd name="T13" fmla="*/ 166 h 166"/>
                  <a:gd name="T14" fmla="*/ 22 w 22"/>
                  <a:gd name="T15" fmla="*/ 166 h 166"/>
                  <a:gd name="T16" fmla="*/ 22 w 22"/>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6">
                    <a:moveTo>
                      <a:pt x="22" y="0"/>
                    </a:moveTo>
                    <a:lnTo>
                      <a:pt x="0" y="0"/>
                    </a:lnTo>
                    <a:lnTo>
                      <a:pt x="0" y="7"/>
                    </a:lnTo>
                    <a:lnTo>
                      <a:pt x="16" y="7"/>
                    </a:lnTo>
                    <a:lnTo>
                      <a:pt x="16" y="159"/>
                    </a:lnTo>
                    <a:lnTo>
                      <a:pt x="0" y="159"/>
                    </a:lnTo>
                    <a:lnTo>
                      <a:pt x="0" y="166"/>
                    </a:lnTo>
                    <a:lnTo>
                      <a:pt x="22" y="166"/>
                    </a:lnTo>
                    <a:lnTo>
                      <a:pt x="22"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58" name="Freeform 2155"/>
              <p:cNvSpPr>
                <a:spLocks noChangeAspect="1"/>
              </p:cNvSpPr>
              <p:nvPr/>
            </p:nvSpPr>
            <p:spPr bwMode="auto">
              <a:xfrm>
                <a:off x="2438" y="1985"/>
                <a:ext cx="18" cy="17"/>
              </a:xfrm>
              <a:custGeom>
                <a:avLst/>
                <a:gdLst>
                  <a:gd name="T0" fmla="*/ 18 w 18"/>
                  <a:gd name="T1" fmla="*/ 9 h 17"/>
                  <a:gd name="T2" fmla="*/ 17 w 18"/>
                  <a:gd name="T3" fmla="*/ 5 h 17"/>
                  <a:gd name="T4" fmla="*/ 15 w 18"/>
                  <a:gd name="T5" fmla="*/ 2 h 17"/>
                  <a:gd name="T6" fmla="*/ 12 w 18"/>
                  <a:gd name="T7" fmla="*/ 1 h 17"/>
                  <a:gd name="T8" fmla="*/ 9 w 18"/>
                  <a:gd name="T9" fmla="*/ 0 h 17"/>
                  <a:gd name="T10" fmla="*/ 5 w 18"/>
                  <a:gd name="T11" fmla="*/ 1 h 17"/>
                  <a:gd name="T12" fmla="*/ 3 w 18"/>
                  <a:gd name="T13" fmla="*/ 2 h 17"/>
                  <a:gd name="T14" fmla="*/ 1 w 18"/>
                  <a:gd name="T15" fmla="*/ 5 h 17"/>
                  <a:gd name="T16" fmla="*/ 0 w 18"/>
                  <a:gd name="T17" fmla="*/ 9 h 17"/>
                  <a:gd name="T18" fmla="*/ 1 w 18"/>
                  <a:gd name="T19" fmla="*/ 12 h 17"/>
                  <a:gd name="T20" fmla="*/ 3 w 18"/>
                  <a:gd name="T21" fmla="*/ 15 h 17"/>
                  <a:gd name="T22" fmla="*/ 5 w 18"/>
                  <a:gd name="T23" fmla="*/ 17 h 17"/>
                  <a:gd name="T24" fmla="*/ 9 w 18"/>
                  <a:gd name="T25" fmla="*/ 17 h 17"/>
                  <a:gd name="T26" fmla="*/ 12 w 18"/>
                  <a:gd name="T27" fmla="*/ 17 h 17"/>
                  <a:gd name="T28" fmla="*/ 15 w 18"/>
                  <a:gd name="T29" fmla="*/ 15 h 17"/>
                  <a:gd name="T30" fmla="*/ 17 w 18"/>
                  <a:gd name="T31" fmla="*/ 12 h 17"/>
                  <a:gd name="T32" fmla="*/ 18 w 18"/>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7">
                    <a:moveTo>
                      <a:pt x="18" y="9"/>
                    </a:moveTo>
                    <a:lnTo>
                      <a:pt x="17" y="5"/>
                    </a:lnTo>
                    <a:lnTo>
                      <a:pt x="15" y="2"/>
                    </a:lnTo>
                    <a:lnTo>
                      <a:pt x="12" y="1"/>
                    </a:lnTo>
                    <a:lnTo>
                      <a:pt x="9" y="0"/>
                    </a:lnTo>
                    <a:lnTo>
                      <a:pt x="5" y="1"/>
                    </a:lnTo>
                    <a:lnTo>
                      <a:pt x="3" y="2"/>
                    </a:lnTo>
                    <a:lnTo>
                      <a:pt x="1" y="5"/>
                    </a:lnTo>
                    <a:lnTo>
                      <a:pt x="0" y="9"/>
                    </a:lnTo>
                    <a:lnTo>
                      <a:pt x="1" y="12"/>
                    </a:lnTo>
                    <a:lnTo>
                      <a:pt x="3" y="15"/>
                    </a:lnTo>
                    <a:lnTo>
                      <a:pt x="5" y="17"/>
                    </a:lnTo>
                    <a:lnTo>
                      <a:pt x="9" y="17"/>
                    </a:lnTo>
                    <a:lnTo>
                      <a:pt x="12" y="17"/>
                    </a:lnTo>
                    <a:lnTo>
                      <a:pt x="15" y="15"/>
                    </a:lnTo>
                    <a:lnTo>
                      <a:pt x="17" y="12"/>
                    </a:lnTo>
                    <a:lnTo>
                      <a:pt x="1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59" name="Freeform 2156"/>
              <p:cNvSpPr>
                <a:spLocks noChangeAspect="1"/>
              </p:cNvSpPr>
              <p:nvPr/>
            </p:nvSpPr>
            <p:spPr bwMode="auto">
              <a:xfrm>
                <a:off x="2475" y="1928"/>
                <a:ext cx="54" cy="76"/>
              </a:xfrm>
              <a:custGeom>
                <a:avLst/>
                <a:gdLst>
                  <a:gd name="T0" fmla="*/ 31 w 54"/>
                  <a:gd name="T1" fmla="*/ 43 h 76"/>
                  <a:gd name="T2" fmla="*/ 36 w 54"/>
                  <a:gd name="T3" fmla="*/ 44 h 76"/>
                  <a:gd name="T4" fmla="*/ 42 w 54"/>
                  <a:gd name="T5" fmla="*/ 48 h 76"/>
                  <a:gd name="T6" fmla="*/ 46 w 54"/>
                  <a:gd name="T7" fmla="*/ 53 h 76"/>
                  <a:gd name="T8" fmla="*/ 45 w 54"/>
                  <a:gd name="T9" fmla="*/ 63 h 76"/>
                  <a:gd name="T10" fmla="*/ 36 w 54"/>
                  <a:gd name="T11" fmla="*/ 71 h 76"/>
                  <a:gd name="T12" fmla="*/ 23 w 54"/>
                  <a:gd name="T13" fmla="*/ 72 h 76"/>
                  <a:gd name="T14" fmla="*/ 15 w 54"/>
                  <a:gd name="T15" fmla="*/ 69 h 76"/>
                  <a:gd name="T16" fmla="*/ 10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8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7 w 54"/>
                  <a:gd name="T63" fmla="*/ 4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4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6" y="53"/>
                    </a:lnTo>
                    <a:lnTo>
                      <a:pt x="46" y="58"/>
                    </a:lnTo>
                    <a:lnTo>
                      <a:pt x="45" y="63"/>
                    </a:lnTo>
                    <a:lnTo>
                      <a:pt x="42" y="68"/>
                    </a:lnTo>
                    <a:lnTo>
                      <a:pt x="36" y="71"/>
                    </a:lnTo>
                    <a:lnTo>
                      <a:pt x="28" y="73"/>
                    </a:lnTo>
                    <a:lnTo>
                      <a:pt x="23" y="72"/>
                    </a:lnTo>
                    <a:lnTo>
                      <a:pt x="19" y="71"/>
                    </a:lnTo>
                    <a:lnTo>
                      <a:pt x="15" y="69"/>
                    </a:lnTo>
                    <a:lnTo>
                      <a:pt x="12" y="66"/>
                    </a:lnTo>
                    <a:lnTo>
                      <a:pt x="10" y="63"/>
                    </a:lnTo>
                    <a:lnTo>
                      <a:pt x="8" y="59"/>
                    </a:lnTo>
                    <a:lnTo>
                      <a:pt x="6" y="54"/>
                    </a:lnTo>
                    <a:lnTo>
                      <a:pt x="5" y="49"/>
                    </a:lnTo>
                    <a:lnTo>
                      <a:pt x="4" y="47"/>
                    </a:lnTo>
                    <a:lnTo>
                      <a:pt x="2" y="46"/>
                    </a:lnTo>
                    <a:lnTo>
                      <a:pt x="0" y="47"/>
                    </a:lnTo>
                    <a:lnTo>
                      <a:pt x="0" y="50"/>
                    </a:lnTo>
                    <a:lnTo>
                      <a:pt x="0" y="72"/>
                    </a:lnTo>
                    <a:lnTo>
                      <a:pt x="0" y="75"/>
                    </a:lnTo>
                    <a:lnTo>
                      <a:pt x="2" y="76"/>
                    </a:lnTo>
                    <a:lnTo>
                      <a:pt x="3" y="76"/>
                    </a:lnTo>
                    <a:lnTo>
                      <a:pt x="3" y="76"/>
                    </a:lnTo>
                    <a:lnTo>
                      <a:pt x="4" y="75"/>
                    </a:lnTo>
                    <a:lnTo>
                      <a:pt x="6" y="73"/>
                    </a:lnTo>
                    <a:lnTo>
                      <a:pt x="6" y="73"/>
                    </a:lnTo>
                    <a:lnTo>
                      <a:pt x="7" y="72"/>
                    </a:lnTo>
                    <a:lnTo>
                      <a:pt x="8" y="71"/>
                    </a:lnTo>
                    <a:lnTo>
                      <a:pt x="9" y="69"/>
                    </a:lnTo>
                    <a:lnTo>
                      <a:pt x="15" y="73"/>
                    </a:lnTo>
                    <a:lnTo>
                      <a:pt x="20" y="75"/>
                    </a:lnTo>
                    <a:lnTo>
                      <a:pt x="24" y="76"/>
                    </a:lnTo>
                    <a:lnTo>
                      <a:pt x="28" y="76"/>
                    </a:lnTo>
                    <a:lnTo>
                      <a:pt x="40" y="74"/>
                    </a:lnTo>
                    <a:lnTo>
                      <a:pt x="48" y="69"/>
                    </a:lnTo>
                    <a:lnTo>
                      <a:pt x="53"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9" y="19"/>
                    </a:lnTo>
                    <a:lnTo>
                      <a:pt x="8" y="16"/>
                    </a:lnTo>
                    <a:lnTo>
                      <a:pt x="9" y="12"/>
                    </a:lnTo>
                    <a:lnTo>
                      <a:pt x="12" y="8"/>
                    </a:lnTo>
                    <a:lnTo>
                      <a:pt x="18" y="5"/>
                    </a:lnTo>
                    <a:lnTo>
                      <a:pt x="27" y="4"/>
                    </a:lnTo>
                    <a:lnTo>
                      <a:pt x="33" y="4"/>
                    </a:lnTo>
                    <a:lnTo>
                      <a:pt x="37" y="6"/>
                    </a:lnTo>
                    <a:lnTo>
                      <a:pt x="41" y="8"/>
                    </a:lnTo>
                    <a:lnTo>
                      <a:pt x="43" y="12"/>
                    </a:lnTo>
                    <a:lnTo>
                      <a:pt x="44" y="15"/>
                    </a:lnTo>
                    <a:lnTo>
                      <a:pt x="45"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4" y="4"/>
                    </a:lnTo>
                    <a:lnTo>
                      <a:pt x="42" y="5"/>
                    </a:lnTo>
                    <a:lnTo>
                      <a:pt x="37" y="2"/>
                    </a:lnTo>
                    <a:lnTo>
                      <a:pt x="33" y="1"/>
                    </a:lnTo>
                    <a:lnTo>
                      <a:pt x="29" y="0"/>
                    </a:lnTo>
                    <a:lnTo>
                      <a:pt x="27" y="0"/>
                    </a:lnTo>
                    <a:lnTo>
                      <a:pt x="14" y="2"/>
                    </a:lnTo>
                    <a:lnTo>
                      <a:pt x="6" y="7"/>
                    </a:lnTo>
                    <a:lnTo>
                      <a:pt x="1" y="14"/>
                    </a:lnTo>
                    <a:lnTo>
                      <a:pt x="0" y="21"/>
                    </a:lnTo>
                    <a:lnTo>
                      <a:pt x="2" y="29"/>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60" name="Freeform 2157"/>
              <p:cNvSpPr>
                <a:spLocks noChangeAspect="1" noEditPoints="1"/>
              </p:cNvSpPr>
              <p:nvPr/>
            </p:nvSpPr>
            <p:spPr bwMode="auto">
              <a:xfrm>
                <a:off x="2540" y="1929"/>
                <a:ext cx="81" cy="105"/>
              </a:xfrm>
              <a:custGeom>
                <a:avLst/>
                <a:gdLst>
                  <a:gd name="T0" fmla="*/ 23 w 81"/>
                  <a:gd name="T1" fmla="*/ 0 h 105"/>
                  <a:gd name="T2" fmla="*/ 0 w 81"/>
                  <a:gd name="T3" fmla="*/ 7 h 105"/>
                  <a:gd name="T4" fmla="*/ 10 w 81"/>
                  <a:gd name="T5" fmla="*/ 9 h 105"/>
                  <a:gd name="T6" fmla="*/ 12 w 81"/>
                  <a:gd name="T7" fmla="*/ 16 h 105"/>
                  <a:gd name="T8" fmla="*/ 12 w 81"/>
                  <a:gd name="T9" fmla="*/ 97 h 105"/>
                  <a:gd name="T10" fmla="*/ 6 w 81"/>
                  <a:gd name="T11" fmla="*/ 100 h 105"/>
                  <a:gd name="T12" fmla="*/ 0 w 81"/>
                  <a:gd name="T13" fmla="*/ 105 h 105"/>
                  <a:gd name="T14" fmla="*/ 9 w 81"/>
                  <a:gd name="T15" fmla="*/ 105 h 105"/>
                  <a:gd name="T16" fmla="*/ 18 w 81"/>
                  <a:gd name="T17" fmla="*/ 105 h 105"/>
                  <a:gd name="T18" fmla="*/ 27 w 81"/>
                  <a:gd name="T19" fmla="*/ 105 h 105"/>
                  <a:gd name="T20" fmla="*/ 37 w 81"/>
                  <a:gd name="T21" fmla="*/ 105 h 105"/>
                  <a:gd name="T22" fmla="*/ 30 w 81"/>
                  <a:gd name="T23" fmla="*/ 100 h 105"/>
                  <a:gd name="T24" fmla="*/ 24 w 81"/>
                  <a:gd name="T25" fmla="*/ 97 h 105"/>
                  <a:gd name="T26" fmla="*/ 24 w 81"/>
                  <a:gd name="T27" fmla="*/ 65 h 105"/>
                  <a:gd name="T28" fmla="*/ 26 w 81"/>
                  <a:gd name="T29" fmla="*/ 67 h 105"/>
                  <a:gd name="T30" fmla="*/ 36 w 81"/>
                  <a:gd name="T31" fmla="*/ 74 h 105"/>
                  <a:gd name="T32" fmla="*/ 58 w 81"/>
                  <a:gd name="T33" fmla="*/ 72 h 105"/>
                  <a:gd name="T34" fmla="*/ 78 w 81"/>
                  <a:gd name="T35" fmla="*/ 53 h 105"/>
                  <a:gd name="T36" fmla="*/ 78 w 81"/>
                  <a:gd name="T37" fmla="*/ 23 h 105"/>
                  <a:gd name="T38" fmla="*/ 60 w 81"/>
                  <a:gd name="T39" fmla="*/ 3 h 105"/>
                  <a:gd name="T40" fmla="*/ 38 w 81"/>
                  <a:gd name="T41" fmla="*/ 2 h 105"/>
                  <a:gd name="T42" fmla="*/ 27 w 81"/>
                  <a:gd name="T43" fmla="*/ 8 h 105"/>
                  <a:gd name="T44" fmla="*/ 24 w 81"/>
                  <a:gd name="T45" fmla="*/ 55 h 105"/>
                  <a:gd name="T46" fmla="*/ 28 w 81"/>
                  <a:gd name="T47" fmla="*/ 12 h 105"/>
                  <a:gd name="T48" fmla="*/ 39 w 81"/>
                  <a:gd name="T49" fmla="*/ 5 h 105"/>
                  <a:gd name="T50" fmla="*/ 54 w 81"/>
                  <a:gd name="T51" fmla="*/ 7 h 105"/>
                  <a:gd name="T52" fmla="*/ 66 w 81"/>
                  <a:gd name="T53" fmla="*/ 25 h 105"/>
                  <a:gd name="T54" fmla="*/ 65 w 81"/>
                  <a:gd name="T55" fmla="*/ 51 h 105"/>
                  <a:gd name="T56" fmla="*/ 52 w 81"/>
                  <a:gd name="T57" fmla="*/ 69 h 105"/>
                  <a:gd name="T58" fmla="*/ 39 w 81"/>
                  <a:gd name="T59" fmla="*/ 71 h 105"/>
                  <a:gd name="T60" fmla="*/ 30 w 81"/>
                  <a:gd name="T61" fmla="*/ 66 h 105"/>
                  <a:gd name="T62" fmla="*/ 25 w 81"/>
                  <a:gd name="T63" fmla="*/ 59 h 105"/>
                  <a:gd name="T64" fmla="*/ 24 w 81"/>
                  <a:gd name="T65"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05">
                    <a:moveTo>
                      <a:pt x="23" y="11"/>
                    </a:moveTo>
                    <a:lnTo>
                      <a:pt x="23" y="0"/>
                    </a:lnTo>
                    <a:lnTo>
                      <a:pt x="0" y="2"/>
                    </a:lnTo>
                    <a:lnTo>
                      <a:pt x="0" y="7"/>
                    </a:lnTo>
                    <a:lnTo>
                      <a:pt x="6" y="8"/>
                    </a:lnTo>
                    <a:lnTo>
                      <a:pt x="10" y="9"/>
                    </a:lnTo>
                    <a:lnTo>
                      <a:pt x="12" y="11"/>
                    </a:lnTo>
                    <a:lnTo>
                      <a:pt x="12" y="16"/>
                    </a:lnTo>
                    <a:lnTo>
                      <a:pt x="12" y="93"/>
                    </a:lnTo>
                    <a:lnTo>
                      <a:pt x="12" y="97"/>
                    </a:lnTo>
                    <a:lnTo>
                      <a:pt x="10" y="99"/>
                    </a:lnTo>
                    <a:lnTo>
                      <a:pt x="6" y="100"/>
                    </a:lnTo>
                    <a:lnTo>
                      <a:pt x="0" y="100"/>
                    </a:lnTo>
                    <a:lnTo>
                      <a:pt x="0" y="105"/>
                    </a:lnTo>
                    <a:lnTo>
                      <a:pt x="4" y="105"/>
                    </a:lnTo>
                    <a:lnTo>
                      <a:pt x="9" y="105"/>
                    </a:lnTo>
                    <a:lnTo>
                      <a:pt x="14" y="105"/>
                    </a:lnTo>
                    <a:lnTo>
                      <a:pt x="18" y="105"/>
                    </a:lnTo>
                    <a:lnTo>
                      <a:pt x="22" y="105"/>
                    </a:lnTo>
                    <a:lnTo>
                      <a:pt x="27" y="105"/>
                    </a:lnTo>
                    <a:lnTo>
                      <a:pt x="32" y="105"/>
                    </a:lnTo>
                    <a:lnTo>
                      <a:pt x="37" y="105"/>
                    </a:lnTo>
                    <a:lnTo>
                      <a:pt x="37" y="100"/>
                    </a:lnTo>
                    <a:lnTo>
                      <a:pt x="30" y="100"/>
                    </a:lnTo>
                    <a:lnTo>
                      <a:pt x="26" y="99"/>
                    </a:lnTo>
                    <a:lnTo>
                      <a:pt x="24" y="97"/>
                    </a:lnTo>
                    <a:lnTo>
                      <a:pt x="24" y="93"/>
                    </a:lnTo>
                    <a:lnTo>
                      <a:pt x="24" y="65"/>
                    </a:lnTo>
                    <a:lnTo>
                      <a:pt x="24" y="64"/>
                    </a:lnTo>
                    <a:lnTo>
                      <a:pt x="26" y="67"/>
                    </a:lnTo>
                    <a:lnTo>
                      <a:pt x="30" y="70"/>
                    </a:lnTo>
                    <a:lnTo>
                      <a:pt x="36" y="74"/>
                    </a:lnTo>
                    <a:lnTo>
                      <a:pt x="44" y="75"/>
                    </a:lnTo>
                    <a:lnTo>
                      <a:pt x="58" y="72"/>
                    </a:lnTo>
                    <a:lnTo>
                      <a:pt x="70" y="64"/>
                    </a:lnTo>
                    <a:lnTo>
                      <a:pt x="78" y="53"/>
                    </a:lnTo>
                    <a:lnTo>
                      <a:pt x="81" y="38"/>
                    </a:lnTo>
                    <a:lnTo>
                      <a:pt x="78" y="23"/>
                    </a:lnTo>
                    <a:lnTo>
                      <a:pt x="71" y="11"/>
                    </a:lnTo>
                    <a:lnTo>
                      <a:pt x="60" y="3"/>
                    </a:lnTo>
                    <a:lnTo>
                      <a:pt x="46" y="0"/>
                    </a:lnTo>
                    <a:lnTo>
                      <a:pt x="38" y="2"/>
                    </a:lnTo>
                    <a:lnTo>
                      <a:pt x="31" y="4"/>
                    </a:lnTo>
                    <a:lnTo>
                      <a:pt x="27" y="8"/>
                    </a:lnTo>
                    <a:lnTo>
                      <a:pt x="23" y="11"/>
                    </a:lnTo>
                    <a:close/>
                    <a:moveTo>
                      <a:pt x="24" y="55"/>
                    </a:moveTo>
                    <a:lnTo>
                      <a:pt x="24" y="18"/>
                    </a:lnTo>
                    <a:lnTo>
                      <a:pt x="28" y="12"/>
                    </a:lnTo>
                    <a:lnTo>
                      <a:pt x="33" y="8"/>
                    </a:lnTo>
                    <a:lnTo>
                      <a:pt x="39" y="5"/>
                    </a:lnTo>
                    <a:lnTo>
                      <a:pt x="45" y="5"/>
                    </a:lnTo>
                    <a:lnTo>
                      <a:pt x="54" y="7"/>
                    </a:lnTo>
                    <a:lnTo>
                      <a:pt x="61" y="14"/>
                    </a:lnTo>
                    <a:lnTo>
                      <a:pt x="66" y="25"/>
                    </a:lnTo>
                    <a:lnTo>
                      <a:pt x="67" y="38"/>
                    </a:lnTo>
                    <a:lnTo>
                      <a:pt x="65" y="51"/>
                    </a:lnTo>
                    <a:lnTo>
                      <a:pt x="60" y="62"/>
                    </a:lnTo>
                    <a:lnTo>
                      <a:pt x="52" y="69"/>
                    </a:lnTo>
                    <a:lnTo>
                      <a:pt x="43" y="72"/>
                    </a:lnTo>
                    <a:lnTo>
                      <a:pt x="39" y="71"/>
                    </a:lnTo>
                    <a:lnTo>
                      <a:pt x="34" y="69"/>
                    </a:lnTo>
                    <a:lnTo>
                      <a:pt x="30" y="66"/>
                    </a:lnTo>
                    <a:lnTo>
                      <a:pt x="26" y="62"/>
                    </a:lnTo>
                    <a:lnTo>
                      <a:pt x="25" y="59"/>
                    </a:lnTo>
                    <a:lnTo>
                      <a:pt x="24" y="58"/>
                    </a:lnTo>
                    <a:lnTo>
                      <a:pt x="24" y="57"/>
                    </a:lnTo>
                    <a:lnTo>
                      <a:pt x="24"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61" name="Freeform 2158"/>
              <p:cNvSpPr>
                <a:spLocks noChangeAspect="1" noEditPoints="1"/>
              </p:cNvSpPr>
              <p:nvPr/>
            </p:nvSpPr>
            <p:spPr bwMode="auto">
              <a:xfrm>
                <a:off x="2634" y="1928"/>
                <a:ext cx="74" cy="76"/>
              </a:xfrm>
              <a:custGeom>
                <a:avLst/>
                <a:gdLst>
                  <a:gd name="T0" fmla="*/ 49 w 74"/>
                  <a:gd name="T1" fmla="*/ 67 h 76"/>
                  <a:gd name="T2" fmla="*/ 56 w 74"/>
                  <a:gd name="T3" fmla="*/ 74 h 76"/>
                  <a:gd name="T4" fmla="*/ 62 w 74"/>
                  <a:gd name="T5" fmla="*/ 75 h 76"/>
                  <a:gd name="T6" fmla="*/ 67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6 w 74"/>
                  <a:gd name="T27" fmla="*/ 14 h 76"/>
                  <a:gd name="T28" fmla="*/ 47 w 74"/>
                  <a:gd name="T29" fmla="*/ 5 h 76"/>
                  <a:gd name="T30" fmla="*/ 35 w 74"/>
                  <a:gd name="T31" fmla="*/ 1 h 76"/>
                  <a:gd name="T32" fmla="*/ 25 w 74"/>
                  <a:gd name="T33" fmla="*/ 1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3 h 76"/>
                  <a:gd name="T90" fmla="*/ 17 w 74"/>
                  <a:gd name="T91" fmla="*/ 69 h 76"/>
                  <a:gd name="T92" fmla="*/ 12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6" y="74"/>
                    </a:lnTo>
                    <a:lnTo>
                      <a:pt x="61" y="75"/>
                    </a:lnTo>
                    <a:lnTo>
                      <a:pt x="62" y="75"/>
                    </a:lnTo>
                    <a:lnTo>
                      <a:pt x="64" y="75"/>
                    </a:lnTo>
                    <a:lnTo>
                      <a:pt x="67" y="74"/>
                    </a:lnTo>
                    <a:lnTo>
                      <a:pt x="69" y="73"/>
                    </a:lnTo>
                    <a:lnTo>
                      <a:pt x="71" y="71"/>
                    </a:lnTo>
                    <a:lnTo>
                      <a:pt x="73" y="68"/>
                    </a:lnTo>
                    <a:lnTo>
                      <a:pt x="74" y="64"/>
                    </a:lnTo>
                    <a:lnTo>
                      <a:pt x="74" y="60"/>
                    </a:lnTo>
                    <a:lnTo>
                      <a:pt x="74" y="50"/>
                    </a:lnTo>
                    <a:lnTo>
                      <a:pt x="70" y="50"/>
                    </a:lnTo>
                    <a:lnTo>
                      <a:pt x="70" y="60"/>
                    </a:lnTo>
                    <a:lnTo>
                      <a:pt x="70" y="65"/>
                    </a:lnTo>
                    <a:lnTo>
                      <a:pt x="68" y="69"/>
                    </a:lnTo>
                    <a:lnTo>
                      <a:pt x="66" y="70"/>
                    </a:lnTo>
                    <a:lnTo>
                      <a:pt x="64" y="70"/>
                    </a:lnTo>
                    <a:lnTo>
                      <a:pt x="61" y="69"/>
                    </a:lnTo>
                    <a:lnTo>
                      <a:pt x="59" y="66"/>
                    </a:lnTo>
                    <a:lnTo>
                      <a:pt x="58" y="64"/>
                    </a:lnTo>
                    <a:lnTo>
                      <a:pt x="58" y="62"/>
                    </a:lnTo>
                    <a:lnTo>
                      <a:pt x="58" y="29"/>
                    </a:lnTo>
                    <a:lnTo>
                      <a:pt x="58" y="24"/>
                    </a:lnTo>
                    <a:lnTo>
                      <a:pt x="57" y="19"/>
                    </a:lnTo>
                    <a:lnTo>
                      <a:pt x="56" y="14"/>
                    </a:lnTo>
                    <a:lnTo>
                      <a:pt x="52" y="9"/>
                    </a:lnTo>
                    <a:lnTo>
                      <a:pt x="47" y="5"/>
                    </a:lnTo>
                    <a:lnTo>
                      <a:pt x="41" y="3"/>
                    </a:lnTo>
                    <a:lnTo>
                      <a:pt x="35" y="1"/>
                    </a:lnTo>
                    <a:lnTo>
                      <a:pt x="30" y="0"/>
                    </a:lnTo>
                    <a:lnTo>
                      <a:pt x="25" y="1"/>
                    </a:lnTo>
                    <a:lnTo>
                      <a:pt x="20" y="2"/>
                    </a:lnTo>
                    <a:lnTo>
                      <a:pt x="16" y="3"/>
                    </a:lnTo>
                    <a:lnTo>
                      <a:pt x="12" y="6"/>
                    </a:lnTo>
                    <a:lnTo>
                      <a:pt x="9" y="8"/>
                    </a:lnTo>
                    <a:lnTo>
                      <a:pt x="7" y="12"/>
                    </a:lnTo>
                    <a:lnTo>
                      <a:pt x="5" y="15"/>
                    </a:lnTo>
                    <a:lnTo>
                      <a:pt x="5" y="19"/>
                    </a:lnTo>
                    <a:lnTo>
                      <a:pt x="5" y="22"/>
                    </a:lnTo>
                    <a:lnTo>
                      <a:pt x="7" y="25"/>
                    </a:lnTo>
                    <a:lnTo>
                      <a:pt x="9" y="26"/>
                    </a:lnTo>
                    <a:lnTo>
                      <a:pt x="12" y="27"/>
                    </a:lnTo>
                    <a:lnTo>
                      <a:pt x="15" y="26"/>
                    </a:lnTo>
                    <a:lnTo>
                      <a:pt x="18" y="25"/>
                    </a:lnTo>
                    <a:lnTo>
                      <a:pt x="19" y="22"/>
                    </a:lnTo>
                    <a:lnTo>
                      <a:pt x="20" y="19"/>
                    </a:lnTo>
                    <a:lnTo>
                      <a:pt x="19"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8" y="42"/>
                    </a:lnTo>
                    <a:lnTo>
                      <a:pt x="3" y="47"/>
                    </a:lnTo>
                    <a:lnTo>
                      <a:pt x="1" y="53"/>
                    </a:lnTo>
                    <a:lnTo>
                      <a:pt x="0" y="59"/>
                    </a:lnTo>
                    <a:lnTo>
                      <a:pt x="2"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3" y="65"/>
                    </a:lnTo>
                    <a:lnTo>
                      <a:pt x="40" y="68"/>
                    </a:lnTo>
                    <a:lnTo>
                      <a:pt x="37" y="70"/>
                    </a:lnTo>
                    <a:lnTo>
                      <a:pt x="33" y="71"/>
                    </a:lnTo>
                    <a:lnTo>
                      <a:pt x="30" y="72"/>
                    </a:lnTo>
                    <a:lnTo>
                      <a:pt x="27" y="73"/>
                    </a:lnTo>
                    <a:lnTo>
                      <a:pt x="22" y="72"/>
                    </a:lnTo>
                    <a:lnTo>
                      <a:pt x="17" y="69"/>
                    </a:lnTo>
                    <a:lnTo>
                      <a:pt x="14" y="64"/>
                    </a:lnTo>
                    <a:lnTo>
                      <a:pt x="12"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62" name="Freeform 2159"/>
              <p:cNvSpPr>
                <a:spLocks noChangeAspect="1"/>
              </p:cNvSpPr>
              <p:nvPr/>
            </p:nvSpPr>
            <p:spPr bwMode="auto">
              <a:xfrm>
                <a:off x="2715" y="1929"/>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8 w 83"/>
                  <a:gd name="T29" fmla="*/ 12 h 73"/>
                  <a:gd name="T30" fmla="*/ 59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3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1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10" y="73"/>
                    </a:lnTo>
                    <a:lnTo>
                      <a:pt x="14" y="73"/>
                    </a:lnTo>
                    <a:lnTo>
                      <a:pt x="18" y="73"/>
                    </a:lnTo>
                    <a:lnTo>
                      <a:pt x="22" y="73"/>
                    </a:lnTo>
                    <a:lnTo>
                      <a:pt x="27" y="73"/>
                    </a:lnTo>
                    <a:lnTo>
                      <a:pt x="32" y="73"/>
                    </a:lnTo>
                    <a:lnTo>
                      <a:pt x="37" y="73"/>
                    </a:lnTo>
                    <a:lnTo>
                      <a:pt x="37" y="68"/>
                    </a:lnTo>
                    <a:lnTo>
                      <a:pt x="30" y="68"/>
                    </a:lnTo>
                    <a:lnTo>
                      <a:pt x="26" y="67"/>
                    </a:lnTo>
                    <a:lnTo>
                      <a:pt x="25" y="65"/>
                    </a:lnTo>
                    <a:lnTo>
                      <a:pt x="24" y="61"/>
                    </a:lnTo>
                    <a:lnTo>
                      <a:pt x="24" y="30"/>
                    </a:lnTo>
                    <a:lnTo>
                      <a:pt x="26" y="19"/>
                    </a:lnTo>
                    <a:lnTo>
                      <a:pt x="31" y="11"/>
                    </a:lnTo>
                    <a:lnTo>
                      <a:pt x="38" y="6"/>
                    </a:lnTo>
                    <a:lnTo>
                      <a:pt x="46" y="4"/>
                    </a:lnTo>
                    <a:lnTo>
                      <a:pt x="50" y="4"/>
                    </a:lnTo>
                    <a:lnTo>
                      <a:pt x="53" y="6"/>
                    </a:lnTo>
                    <a:lnTo>
                      <a:pt x="55" y="7"/>
                    </a:lnTo>
                    <a:lnTo>
                      <a:pt x="56" y="10"/>
                    </a:lnTo>
                    <a:lnTo>
                      <a:pt x="58" y="12"/>
                    </a:lnTo>
                    <a:lnTo>
                      <a:pt x="58" y="16"/>
                    </a:lnTo>
                    <a:lnTo>
                      <a:pt x="59" y="19"/>
                    </a:lnTo>
                    <a:lnTo>
                      <a:pt x="59" y="22"/>
                    </a:lnTo>
                    <a:lnTo>
                      <a:pt x="59" y="61"/>
                    </a:lnTo>
                    <a:lnTo>
                      <a:pt x="58" y="65"/>
                    </a:lnTo>
                    <a:lnTo>
                      <a:pt x="56" y="67"/>
                    </a:lnTo>
                    <a:lnTo>
                      <a:pt x="52" y="68"/>
                    </a:lnTo>
                    <a:lnTo>
                      <a:pt x="46" y="68"/>
                    </a:lnTo>
                    <a:lnTo>
                      <a:pt x="46" y="73"/>
                    </a:lnTo>
                    <a:lnTo>
                      <a:pt x="50" y="73"/>
                    </a:lnTo>
                    <a:lnTo>
                      <a:pt x="56"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3" y="4"/>
                    </a:lnTo>
                    <a:lnTo>
                      <a:pt x="59" y="2"/>
                    </a:lnTo>
                    <a:lnTo>
                      <a:pt x="54" y="1"/>
                    </a:lnTo>
                    <a:lnTo>
                      <a:pt x="48" y="0"/>
                    </a:lnTo>
                    <a:lnTo>
                      <a:pt x="39" y="2"/>
                    </a:lnTo>
                    <a:lnTo>
                      <a:pt x="33" y="5"/>
                    </a:lnTo>
                    <a:lnTo>
                      <a:pt x="27" y="11"/>
                    </a:lnTo>
                    <a:lnTo>
                      <a:pt x="23" y="18"/>
                    </a:lnTo>
                    <a:lnTo>
                      <a:pt x="23" y="0"/>
                    </a:lnTo>
                    <a:lnTo>
                      <a:pt x="0" y="2"/>
                    </a:lnTo>
                    <a:lnTo>
                      <a:pt x="0" y="7"/>
                    </a:lnTo>
                    <a:lnTo>
                      <a:pt x="4" y="7"/>
                    </a:lnTo>
                    <a:lnTo>
                      <a:pt x="7" y="8"/>
                    </a:lnTo>
                    <a:lnTo>
                      <a:pt x="9" y="8"/>
                    </a:lnTo>
                    <a:lnTo>
                      <a:pt x="11" y="9"/>
                    </a:lnTo>
                    <a:lnTo>
                      <a:pt x="12" y="10"/>
                    </a:lnTo>
                    <a:lnTo>
                      <a:pt x="12"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63" name="Freeform 2160"/>
              <p:cNvSpPr>
                <a:spLocks noChangeAspect="1"/>
              </p:cNvSpPr>
              <p:nvPr/>
            </p:nvSpPr>
            <p:spPr bwMode="auto">
              <a:xfrm>
                <a:off x="2807" y="1929"/>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0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10"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3" y="6"/>
                    </a:lnTo>
                    <a:lnTo>
                      <a:pt x="55" y="7"/>
                    </a:lnTo>
                    <a:lnTo>
                      <a:pt x="56" y="10"/>
                    </a:lnTo>
                    <a:lnTo>
                      <a:pt x="57" y="12"/>
                    </a:lnTo>
                    <a:lnTo>
                      <a:pt x="58" y="16"/>
                    </a:lnTo>
                    <a:lnTo>
                      <a:pt x="58" y="19"/>
                    </a:lnTo>
                    <a:lnTo>
                      <a:pt x="59" y="22"/>
                    </a:lnTo>
                    <a:lnTo>
                      <a:pt x="59"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4" y="7"/>
                    </a:lnTo>
                    <a:lnTo>
                      <a:pt x="7" y="8"/>
                    </a:lnTo>
                    <a:lnTo>
                      <a:pt x="9" y="8"/>
                    </a:lnTo>
                    <a:lnTo>
                      <a:pt x="10" y="9"/>
                    </a:lnTo>
                    <a:lnTo>
                      <a:pt x="11" y="10"/>
                    </a:lnTo>
                    <a:lnTo>
                      <a:pt x="12" y="12"/>
                    </a:lnTo>
                    <a:lnTo>
                      <a:pt x="12"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64" name="Freeform 2161"/>
              <p:cNvSpPr>
                <a:spLocks noChangeAspect="1" noEditPoints="1"/>
              </p:cNvSpPr>
              <p:nvPr/>
            </p:nvSpPr>
            <p:spPr bwMode="auto">
              <a:xfrm>
                <a:off x="2898" y="1928"/>
                <a:ext cx="64" cy="76"/>
              </a:xfrm>
              <a:custGeom>
                <a:avLst/>
                <a:gdLst>
                  <a:gd name="T0" fmla="*/ 14 w 64"/>
                  <a:gd name="T1" fmla="*/ 33 h 76"/>
                  <a:gd name="T2" fmla="*/ 17 w 64"/>
                  <a:gd name="T3" fmla="*/ 18 h 76"/>
                  <a:gd name="T4" fmla="*/ 22 w 64"/>
                  <a:gd name="T5" fmla="*/ 9 h 76"/>
                  <a:gd name="T6" fmla="*/ 29 w 64"/>
                  <a:gd name="T7" fmla="*/ 5 h 76"/>
                  <a:gd name="T8" fmla="*/ 34 w 64"/>
                  <a:gd name="T9" fmla="*/ 4 h 76"/>
                  <a:gd name="T10" fmla="*/ 40 w 64"/>
                  <a:gd name="T11" fmla="*/ 5 h 76"/>
                  <a:gd name="T12" fmla="*/ 44 w 64"/>
                  <a:gd name="T13" fmla="*/ 8 h 76"/>
                  <a:gd name="T14" fmla="*/ 48 w 64"/>
                  <a:gd name="T15" fmla="*/ 11 h 76"/>
                  <a:gd name="T16" fmla="*/ 50 w 64"/>
                  <a:gd name="T17" fmla="*/ 16 h 76"/>
                  <a:gd name="T18" fmla="*/ 52 w 64"/>
                  <a:gd name="T19" fmla="*/ 21 h 76"/>
                  <a:gd name="T20" fmla="*/ 52 w 64"/>
                  <a:gd name="T21" fmla="*/ 26 h 76"/>
                  <a:gd name="T22" fmla="*/ 53 w 64"/>
                  <a:gd name="T23" fmla="*/ 30 h 76"/>
                  <a:gd name="T24" fmla="*/ 53 w 64"/>
                  <a:gd name="T25" fmla="*/ 33 h 76"/>
                  <a:gd name="T26" fmla="*/ 14 w 64"/>
                  <a:gd name="T27" fmla="*/ 33 h 76"/>
                  <a:gd name="T28" fmla="*/ 14 w 64"/>
                  <a:gd name="T29" fmla="*/ 36 h 76"/>
                  <a:gd name="T30" fmla="*/ 60 w 64"/>
                  <a:gd name="T31" fmla="*/ 36 h 76"/>
                  <a:gd name="T32" fmla="*/ 62 w 64"/>
                  <a:gd name="T33" fmla="*/ 36 h 76"/>
                  <a:gd name="T34" fmla="*/ 63 w 64"/>
                  <a:gd name="T35" fmla="*/ 36 h 76"/>
                  <a:gd name="T36" fmla="*/ 64 w 64"/>
                  <a:gd name="T37" fmla="*/ 35 h 76"/>
                  <a:gd name="T38" fmla="*/ 64 w 64"/>
                  <a:gd name="T39" fmla="*/ 33 h 76"/>
                  <a:gd name="T40" fmla="*/ 62 w 64"/>
                  <a:gd name="T41" fmla="*/ 21 h 76"/>
                  <a:gd name="T42" fmla="*/ 57 w 64"/>
                  <a:gd name="T43" fmla="*/ 10 h 76"/>
                  <a:gd name="T44" fmla="*/ 48 w 64"/>
                  <a:gd name="T45" fmla="*/ 3 h 76"/>
                  <a:gd name="T46" fmla="*/ 34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6 w 64"/>
                  <a:gd name="T63" fmla="*/ 76 h 76"/>
                  <a:gd name="T64" fmla="*/ 49 w 64"/>
                  <a:gd name="T65" fmla="*/ 73 h 76"/>
                  <a:gd name="T66" fmla="*/ 58 w 64"/>
                  <a:gd name="T67" fmla="*/ 67 h 76"/>
                  <a:gd name="T68" fmla="*/ 62 w 64"/>
                  <a:gd name="T69" fmla="*/ 59 h 76"/>
                  <a:gd name="T70" fmla="*/ 64 w 64"/>
                  <a:gd name="T71" fmla="*/ 55 h 76"/>
                  <a:gd name="T72" fmla="*/ 63 w 64"/>
                  <a:gd name="T73" fmla="*/ 53 h 76"/>
                  <a:gd name="T74" fmla="*/ 62 w 64"/>
                  <a:gd name="T75" fmla="*/ 53 h 76"/>
                  <a:gd name="T76" fmla="*/ 60 w 64"/>
                  <a:gd name="T77" fmla="*/ 53 h 76"/>
                  <a:gd name="T78" fmla="*/ 60 w 64"/>
                  <a:gd name="T79" fmla="*/ 55 h 76"/>
                  <a:gd name="T80" fmla="*/ 57 w 64"/>
                  <a:gd name="T81" fmla="*/ 61 h 76"/>
                  <a:gd name="T82" fmla="*/ 54 w 64"/>
                  <a:gd name="T83" fmla="*/ 65 h 76"/>
                  <a:gd name="T84" fmla="*/ 50 w 64"/>
                  <a:gd name="T85" fmla="*/ 68 h 76"/>
                  <a:gd name="T86" fmla="*/ 47 w 64"/>
                  <a:gd name="T87" fmla="*/ 70 h 76"/>
                  <a:gd name="T88" fmla="*/ 44 w 64"/>
                  <a:gd name="T89" fmla="*/ 71 h 76"/>
                  <a:gd name="T90" fmla="*/ 41 w 64"/>
                  <a:gd name="T91" fmla="*/ 72 h 76"/>
                  <a:gd name="T92" fmla="*/ 38 w 64"/>
                  <a:gd name="T93" fmla="*/ 72 h 76"/>
                  <a:gd name="T94" fmla="*/ 37 w 64"/>
                  <a:gd name="T95" fmla="*/ 72 h 76"/>
                  <a:gd name="T96" fmla="*/ 31 w 64"/>
                  <a:gd name="T97" fmla="*/ 71 h 76"/>
                  <a:gd name="T98" fmla="*/ 26 w 64"/>
                  <a:gd name="T99" fmla="*/ 69 h 76"/>
                  <a:gd name="T100" fmla="*/ 22 w 64"/>
                  <a:gd name="T101" fmla="*/ 65 h 76"/>
                  <a:gd name="T102" fmla="*/ 19 w 64"/>
                  <a:gd name="T103" fmla="*/ 61 h 76"/>
                  <a:gd name="T104" fmla="*/ 16 w 64"/>
                  <a:gd name="T105" fmla="*/ 55 h 76"/>
                  <a:gd name="T106" fmla="*/ 14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3"/>
                    </a:moveTo>
                    <a:lnTo>
                      <a:pt x="17" y="18"/>
                    </a:lnTo>
                    <a:lnTo>
                      <a:pt x="22" y="9"/>
                    </a:lnTo>
                    <a:lnTo>
                      <a:pt x="29" y="5"/>
                    </a:lnTo>
                    <a:lnTo>
                      <a:pt x="34" y="4"/>
                    </a:lnTo>
                    <a:lnTo>
                      <a:pt x="40" y="5"/>
                    </a:lnTo>
                    <a:lnTo>
                      <a:pt x="44" y="8"/>
                    </a:lnTo>
                    <a:lnTo>
                      <a:pt x="48" y="11"/>
                    </a:lnTo>
                    <a:lnTo>
                      <a:pt x="50" y="16"/>
                    </a:lnTo>
                    <a:lnTo>
                      <a:pt x="52" y="21"/>
                    </a:lnTo>
                    <a:lnTo>
                      <a:pt x="52" y="26"/>
                    </a:lnTo>
                    <a:lnTo>
                      <a:pt x="53" y="30"/>
                    </a:lnTo>
                    <a:lnTo>
                      <a:pt x="53" y="33"/>
                    </a:lnTo>
                    <a:lnTo>
                      <a:pt x="14" y="33"/>
                    </a:lnTo>
                    <a:close/>
                    <a:moveTo>
                      <a:pt x="14" y="36"/>
                    </a:moveTo>
                    <a:lnTo>
                      <a:pt x="60" y="36"/>
                    </a:lnTo>
                    <a:lnTo>
                      <a:pt x="62" y="36"/>
                    </a:lnTo>
                    <a:lnTo>
                      <a:pt x="63" y="36"/>
                    </a:lnTo>
                    <a:lnTo>
                      <a:pt x="64" y="35"/>
                    </a:lnTo>
                    <a:lnTo>
                      <a:pt x="64" y="33"/>
                    </a:lnTo>
                    <a:lnTo>
                      <a:pt x="62" y="21"/>
                    </a:lnTo>
                    <a:lnTo>
                      <a:pt x="57" y="10"/>
                    </a:lnTo>
                    <a:lnTo>
                      <a:pt x="48" y="3"/>
                    </a:lnTo>
                    <a:lnTo>
                      <a:pt x="34" y="0"/>
                    </a:lnTo>
                    <a:lnTo>
                      <a:pt x="21" y="3"/>
                    </a:lnTo>
                    <a:lnTo>
                      <a:pt x="10" y="11"/>
                    </a:lnTo>
                    <a:lnTo>
                      <a:pt x="3" y="23"/>
                    </a:lnTo>
                    <a:lnTo>
                      <a:pt x="0" y="38"/>
                    </a:lnTo>
                    <a:lnTo>
                      <a:pt x="3" y="53"/>
                    </a:lnTo>
                    <a:lnTo>
                      <a:pt x="11" y="65"/>
                    </a:lnTo>
                    <a:lnTo>
                      <a:pt x="23" y="73"/>
                    </a:lnTo>
                    <a:lnTo>
                      <a:pt x="36" y="76"/>
                    </a:lnTo>
                    <a:lnTo>
                      <a:pt x="49" y="73"/>
                    </a:lnTo>
                    <a:lnTo>
                      <a:pt x="58" y="67"/>
                    </a:lnTo>
                    <a:lnTo>
                      <a:pt x="62" y="59"/>
                    </a:lnTo>
                    <a:lnTo>
                      <a:pt x="64" y="55"/>
                    </a:lnTo>
                    <a:lnTo>
                      <a:pt x="63" y="53"/>
                    </a:lnTo>
                    <a:lnTo>
                      <a:pt x="62" y="53"/>
                    </a:lnTo>
                    <a:lnTo>
                      <a:pt x="60" y="53"/>
                    </a:lnTo>
                    <a:lnTo>
                      <a:pt x="60" y="55"/>
                    </a:lnTo>
                    <a:lnTo>
                      <a:pt x="57" y="61"/>
                    </a:lnTo>
                    <a:lnTo>
                      <a:pt x="54" y="65"/>
                    </a:lnTo>
                    <a:lnTo>
                      <a:pt x="50" y="68"/>
                    </a:lnTo>
                    <a:lnTo>
                      <a:pt x="47" y="70"/>
                    </a:lnTo>
                    <a:lnTo>
                      <a:pt x="44" y="71"/>
                    </a:lnTo>
                    <a:lnTo>
                      <a:pt x="41" y="72"/>
                    </a:lnTo>
                    <a:lnTo>
                      <a:pt x="38" y="72"/>
                    </a:lnTo>
                    <a:lnTo>
                      <a:pt x="37" y="72"/>
                    </a:lnTo>
                    <a:lnTo>
                      <a:pt x="31" y="71"/>
                    </a:lnTo>
                    <a:lnTo>
                      <a:pt x="26" y="69"/>
                    </a:lnTo>
                    <a:lnTo>
                      <a:pt x="22" y="65"/>
                    </a:lnTo>
                    <a:lnTo>
                      <a:pt x="19" y="61"/>
                    </a:lnTo>
                    <a:lnTo>
                      <a:pt x="16" y="55"/>
                    </a:lnTo>
                    <a:lnTo>
                      <a:pt x="14"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65" name="Freeform 2162"/>
              <p:cNvSpPr>
                <a:spLocks noChangeAspect="1"/>
              </p:cNvSpPr>
              <p:nvPr/>
            </p:nvSpPr>
            <p:spPr bwMode="auto">
              <a:xfrm>
                <a:off x="2971" y="1929"/>
                <a:ext cx="56" cy="73"/>
              </a:xfrm>
              <a:custGeom>
                <a:avLst/>
                <a:gdLst>
                  <a:gd name="T0" fmla="*/ 23 w 56"/>
                  <a:gd name="T1" fmla="*/ 19 h 73"/>
                  <a:gd name="T2" fmla="*/ 23 w 56"/>
                  <a:gd name="T3" fmla="*/ 0 h 73"/>
                  <a:gd name="T4" fmla="*/ 0 w 56"/>
                  <a:gd name="T5" fmla="*/ 2 h 73"/>
                  <a:gd name="T6" fmla="*/ 0 w 56"/>
                  <a:gd name="T7" fmla="*/ 7 h 73"/>
                  <a:gd name="T8" fmla="*/ 4 w 56"/>
                  <a:gd name="T9" fmla="*/ 7 h 73"/>
                  <a:gd name="T10" fmla="*/ 7 w 56"/>
                  <a:gd name="T11" fmla="*/ 8 h 73"/>
                  <a:gd name="T12" fmla="*/ 9 w 56"/>
                  <a:gd name="T13" fmla="*/ 8 h 73"/>
                  <a:gd name="T14" fmla="*/ 11 w 56"/>
                  <a:gd name="T15" fmla="*/ 9 h 73"/>
                  <a:gd name="T16" fmla="*/ 12 w 56"/>
                  <a:gd name="T17" fmla="*/ 10 h 73"/>
                  <a:gd name="T18" fmla="*/ 13 w 56"/>
                  <a:gd name="T19" fmla="*/ 12 h 73"/>
                  <a:gd name="T20" fmla="*/ 13 w 56"/>
                  <a:gd name="T21" fmla="*/ 14 h 73"/>
                  <a:gd name="T22" fmla="*/ 13 w 56"/>
                  <a:gd name="T23" fmla="*/ 17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7 h 73"/>
                  <a:gd name="T64" fmla="*/ 44 w 56"/>
                  <a:gd name="T65" fmla="*/ 4 h 73"/>
                  <a:gd name="T66" fmla="*/ 45 w 56"/>
                  <a:gd name="T67" fmla="*/ 4 h 73"/>
                  <a:gd name="T68" fmla="*/ 45 w 56"/>
                  <a:gd name="T69" fmla="*/ 5 h 73"/>
                  <a:gd name="T70" fmla="*/ 43 w 56"/>
                  <a:gd name="T71" fmla="*/ 6 h 73"/>
                  <a:gd name="T72" fmla="*/ 42 w 56"/>
                  <a:gd name="T73" fmla="*/ 8 h 73"/>
                  <a:gd name="T74" fmla="*/ 42 w 56"/>
                  <a:gd name="T75" fmla="*/ 11 h 73"/>
                  <a:gd name="T76" fmla="*/ 42 w 56"/>
                  <a:gd name="T77" fmla="*/ 14 h 73"/>
                  <a:gd name="T78" fmla="*/ 44 w 56"/>
                  <a:gd name="T79" fmla="*/ 16 h 73"/>
                  <a:gd name="T80" fmla="*/ 46 w 56"/>
                  <a:gd name="T81" fmla="*/ 17 h 73"/>
                  <a:gd name="T82" fmla="*/ 49 w 56"/>
                  <a:gd name="T83" fmla="*/ 18 h 73"/>
                  <a:gd name="T84" fmla="*/ 51 w 56"/>
                  <a:gd name="T85" fmla="*/ 17 h 73"/>
                  <a:gd name="T86" fmla="*/ 53 w 56"/>
                  <a:gd name="T87" fmla="*/ 16 h 73"/>
                  <a:gd name="T88" fmla="*/ 55 w 56"/>
                  <a:gd name="T89" fmla="*/ 14 h 73"/>
                  <a:gd name="T90" fmla="*/ 56 w 56"/>
                  <a:gd name="T91" fmla="*/ 10 h 73"/>
                  <a:gd name="T92" fmla="*/ 55 w 56"/>
                  <a:gd name="T93" fmla="*/ 7 h 73"/>
                  <a:gd name="T94" fmla="*/ 52 w 56"/>
                  <a:gd name="T95" fmla="*/ 3 h 73"/>
                  <a:gd name="T96" fmla="*/ 49 w 56"/>
                  <a:gd name="T97" fmla="*/ 1 h 73"/>
                  <a:gd name="T98" fmla="*/ 44 w 56"/>
                  <a:gd name="T99" fmla="*/ 0 h 73"/>
                  <a:gd name="T100" fmla="*/ 39 w 56"/>
                  <a:gd name="T101" fmla="*/ 1 h 73"/>
                  <a:gd name="T102" fmla="*/ 36 w 56"/>
                  <a:gd name="T103" fmla="*/ 2 h 73"/>
                  <a:gd name="T104" fmla="*/ 33 w 56"/>
                  <a:gd name="T105" fmla="*/ 4 h 73"/>
                  <a:gd name="T106" fmla="*/ 30 w 56"/>
                  <a:gd name="T107" fmla="*/ 7 h 73"/>
                  <a:gd name="T108" fmla="*/ 28 w 56"/>
                  <a:gd name="T109" fmla="*/ 10 h 73"/>
                  <a:gd name="T110" fmla="*/ 26 w 56"/>
                  <a:gd name="T111" fmla="*/ 13 h 73"/>
                  <a:gd name="T112" fmla="*/ 24 w 56"/>
                  <a:gd name="T113" fmla="*/ 16 h 73"/>
                  <a:gd name="T114" fmla="*/ 23 w 56"/>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9"/>
                    </a:moveTo>
                    <a:lnTo>
                      <a:pt x="23" y="0"/>
                    </a:lnTo>
                    <a:lnTo>
                      <a:pt x="0" y="2"/>
                    </a:lnTo>
                    <a:lnTo>
                      <a:pt x="0" y="7"/>
                    </a:lnTo>
                    <a:lnTo>
                      <a:pt x="4" y="7"/>
                    </a:lnTo>
                    <a:lnTo>
                      <a:pt x="7" y="8"/>
                    </a:lnTo>
                    <a:lnTo>
                      <a:pt x="9" y="8"/>
                    </a:lnTo>
                    <a:lnTo>
                      <a:pt x="11" y="9"/>
                    </a:lnTo>
                    <a:lnTo>
                      <a:pt x="12" y="10"/>
                    </a:lnTo>
                    <a:lnTo>
                      <a:pt x="13" y="12"/>
                    </a:lnTo>
                    <a:lnTo>
                      <a:pt x="13" y="14"/>
                    </a:lnTo>
                    <a:lnTo>
                      <a:pt x="13" y="17"/>
                    </a:lnTo>
                    <a:lnTo>
                      <a:pt x="13" y="61"/>
                    </a:lnTo>
                    <a:lnTo>
                      <a:pt x="13" y="65"/>
                    </a:lnTo>
                    <a:lnTo>
                      <a:pt x="11" y="67"/>
                    </a:lnTo>
                    <a:lnTo>
                      <a:pt x="7" y="68"/>
                    </a:lnTo>
                    <a:lnTo>
                      <a:pt x="0" y="68"/>
                    </a:lnTo>
                    <a:lnTo>
                      <a:pt x="0" y="73"/>
                    </a:lnTo>
                    <a:lnTo>
                      <a:pt x="10" y="73"/>
                    </a:lnTo>
                    <a:lnTo>
                      <a:pt x="19" y="73"/>
                    </a:lnTo>
                    <a:lnTo>
                      <a:pt x="30" y="73"/>
                    </a:lnTo>
                    <a:lnTo>
                      <a:pt x="40" y="73"/>
                    </a:lnTo>
                    <a:lnTo>
                      <a:pt x="40" y="68"/>
                    </a:lnTo>
                    <a:lnTo>
                      <a:pt x="37" y="68"/>
                    </a:lnTo>
                    <a:lnTo>
                      <a:pt x="30" y="68"/>
                    </a:lnTo>
                    <a:lnTo>
                      <a:pt x="26" y="67"/>
                    </a:lnTo>
                    <a:lnTo>
                      <a:pt x="24" y="64"/>
                    </a:lnTo>
                    <a:lnTo>
                      <a:pt x="24" y="60"/>
                    </a:lnTo>
                    <a:lnTo>
                      <a:pt x="24" y="35"/>
                    </a:lnTo>
                    <a:lnTo>
                      <a:pt x="25" y="23"/>
                    </a:lnTo>
                    <a:lnTo>
                      <a:pt x="29" y="13"/>
                    </a:lnTo>
                    <a:lnTo>
                      <a:pt x="35" y="7"/>
                    </a:lnTo>
                    <a:lnTo>
                      <a:pt x="44" y="4"/>
                    </a:lnTo>
                    <a:lnTo>
                      <a:pt x="45" y="4"/>
                    </a:lnTo>
                    <a:lnTo>
                      <a:pt x="45" y="5"/>
                    </a:lnTo>
                    <a:lnTo>
                      <a:pt x="43" y="6"/>
                    </a:lnTo>
                    <a:lnTo>
                      <a:pt x="42" y="8"/>
                    </a:lnTo>
                    <a:lnTo>
                      <a:pt x="42" y="11"/>
                    </a:lnTo>
                    <a:lnTo>
                      <a:pt x="42" y="14"/>
                    </a:lnTo>
                    <a:lnTo>
                      <a:pt x="44" y="16"/>
                    </a:lnTo>
                    <a:lnTo>
                      <a:pt x="46" y="17"/>
                    </a:lnTo>
                    <a:lnTo>
                      <a:pt x="49" y="18"/>
                    </a:lnTo>
                    <a:lnTo>
                      <a:pt x="51" y="17"/>
                    </a:lnTo>
                    <a:lnTo>
                      <a:pt x="53" y="16"/>
                    </a:lnTo>
                    <a:lnTo>
                      <a:pt x="55" y="14"/>
                    </a:lnTo>
                    <a:lnTo>
                      <a:pt x="56" y="10"/>
                    </a:lnTo>
                    <a:lnTo>
                      <a:pt x="55" y="7"/>
                    </a:lnTo>
                    <a:lnTo>
                      <a:pt x="52" y="3"/>
                    </a:lnTo>
                    <a:lnTo>
                      <a:pt x="49" y="1"/>
                    </a:lnTo>
                    <a:lnTo>
                      <a:pt x="44" y="0"/>
                    </a:lnTo>
                    <a:lnTo>
                      <a:pt x="39" y="1"/>
                    </a:lnTo>
                    <a:lnTo>
                      <a:pt x="36" y="2"/>
                    </a:lnTo>
                    <a:lnTo>
                      <a:pt x="33" y="4"/>
                    </a:lnTo>
                    <a:lnTo>
                      <a:pt x="30" y="7"/>
                    </a:lnTo>
                    <a:lnTo>
                      <a:pt x="28" y="10"/>
                    </a:lnTo>
                    <a:lnTo>
                      <a:pt x="26" y="13"/>
                    </a:lnTo>
                    <a:lnTo>
                      <a:pt x="24" y="16"/>
                    </a:lnTo>
                    <a:lnTo>
                      <a:pt x="23"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66" name="Freeform 2163"/>
              <p:cNvSpPr>
                <a:spLocks noChangeAspect="1"/>
              </p:cNvSpPr>
              <p:nvPr/>
            </p:nvSpPr>
            <p:spPr bwMode="auto">
              <a:xfrm>
                <a:off x="3037" y="1928"/>
                <a:ext cx="54" cy="76"/>
              </a:xfrm>
              <a:custGeom>
                <a:avLst/>
                <a:gdLst>
                  <a:gd name="T0" fmla="*/ 31 w 54"/>
                  <a:gd name="T1" fmla="*/ 43 h 76"/>
                  <a:gd name="T2" fmla="*/ 36 w 54"/>
                  <a:gd name="T3" fmla="*/ 44 h 76"/>
                  <a:gd name="T4" fmla="*/ 42 w 54"/>
                  <a:gd name="T5" fmla="*/ 48 h 76"/>
                  <a:gd name="T6" fmla="*/ 45 w 54"/>
                  <a:gd name="T7" fmla="*/ 53 h 76"/>
                  <a:gd name="T8" fmla="*/ 45 w 54"/>
                  <a:gd name="T9" fmla="*/ 63 h 76"/>
                  <a:gd name="T10" fmla="*/ 36 w 54"/>
                  <a:gd name="T11" fmla="*/ 71 h 76"/>
                  <a:gd name="T12" fmla="*/ 23 w 54"/>
                  <a:gd name="T13" fmla="*/ 72 h 76"/>
                  <a:gd name="T14" fmla="*/ 15 w 54"/>
                  <a:gd name="T15" fmla="*/ 69 h 76"/>
                  <a:gd name="T16" fmla="*/ 9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6 w 54"/>
                  <a:gd name="T63" fmla="*/ 4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5" y="53"/>
                    </a:lnTo>
                    <a:lnTo>
                      <a:pt x="46" y="58"/>
                    </a:lnTo>
                    <a:lnTo>
                      <a:pt x="45" y="63"/>
                    </a:lnTo>
                    <a:lnTo>
                      <a:pt x="42" y="68"/>
                    </a:lnTo>
                    <a:lnTo>
                      <a:pt x="36" y="71"/>
                    </a:lnTo>
                    <a:lnTo>
                      <a:pt x="27" y="73"/>
                    </a:lnTo>
                    <a:lnTo>
                      <a:pt x="23" y="72"/>
                    </a:lnTo>
                    <a:lnTo>
                      <a:pt x="18" y="71"/>
                    </a:lnTo>
                    <a:lnTo>
                      <a:pt x="15" y="69"/>
                    </a:lnTo>
                    <a:lnTo>
                      <a:pt x="12" y="66"/>
                    </a:lnTo>
                    <a:lnTo>
                      <a:pt x="9" y="63"/>
                    </a:lnTo>
                    <a:lnTo>
                      <a:pt x="7" y="59"/>
                    </a:lnTo>
                    <a:lnTo>
                      <a:pt x="6" y="54"/>
                    </a:lnTo>
                    <a:lnTo>
                      <a:pt x="4"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7" y="71"/>
                    </a:lnTo>
                    <a:lnTo>
                      <a:pt x="9" y="69"/>
                    </a:lnTo>
                    <a:lnTo>
                      <a:pt x="15" y="73"/>
                    </a:lnTo>
                    <a:lnTo>
                      <a:pt x="20" y="75"/>
                    </a:lnTo>
                    <a:lnTo>
                      <a:pt x="24" y="76"/>
                    </a:lnTo>
                    <a:lnTo>
                      <a:pt x="27" y="76"/>
                    </a:lnTo>
                    <a:lnTo>
                      <a:pt x="40" y="74"/>
                    </a:lnTo>
                    <a:lnTo>
                      <a:pt x="48" y="69"/>
                    </a:lnTo>
                    <a:lnTo>
                      <a:pt x="53"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8"/>
                    </a:lnTo>
                    <a:lnTo>
                      <a:pt x="18" y="5"/>
                    </a:lnTo>
                    <a:lnTo>
                      <a:pt x="26" y="4"/>
                    </a:lnTo>
                    <a:lnTo>
                      <a:pt x="32" y="4"/>
                    </a:lnTo>
                    <a:lnTo>
                      <a:pt x="37" y="6"/>
                    </a:lnTo>
                    <a:lnTo>
                      <a:pt x="40" y="8"/>
                    </a:lnTo>
                    <a:lnTo>
                      <a:pt x="43" y="12"/>
                    </a:lnTo>
                    <a:lnTo>
                      <a:pt x="44" y="15"/>
                    </a:lnTo>
                    <a:lnTo>
                      <a:pt x="45"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6" y="0"/>
                    </a:lnTo>
                    <a:lnTo>
                      <a:pt x="14" y="2"/>
                    </a:lnTo>
                    <a:lnTo>
                      <a:pt x="6" y="7"/>
                    </a:lnTo>
                    <a:lnTo>
                      <a:pt x="1" y="14"/>
                    </a:lnTo>
                    <a:lnTo>
                      <a:pt x="0" y="21"/>
                    </a:lnTo>
                    <a:lnTo>
                      <a:pt x="2" y="29"/>
                    </a:lnTo>
                    <a:lnTo>
                      <a:pt x="7" y="35"/>
                    </a:lnTo>
                    <a:lnTo>
                      <a:pt x="11" y="37"/>
                    </a:lnTo>
                    <a:lnTo>
                      <a:pt x="15"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67" name="Freeform 2164"/>
              <p:cNvSpPr>
                <a:spLocks noChangeAspect="1"/>
              </p:cNvSpPr>
              <p:nvPr/>
            </p:nvSpPr>
            <p:spPr bwMode="auto">
              <a:xfrm>
                <a:off x="3111" y="1985"/>
                <a:ext cx="18" cy="17"/>
              </a:xfrm>
              <a:custGeom>
                <a:avLst/>
                <a:gdLst>
                  <a:gd name="T0" fmla="*/ 18 w 18"/>
                  <a:gd name="T1" fmla="*/ 9 h 17"/>
                  <a:gd name="T2" fmla="*/ 17 w 18"/>
                  <a:gd name="T3" fmla="*/ 5 h 17"/>
                  <a:gd name="T4" fmla="*/ 15 w 18"/>
                  <a:gd name="T5" fmla="*/ 2 h 17"/>
                  <a:gd name="T6" fmla="*/ 12 w 18"/>
                  <a:gd name="T7" fmla="*/ 1 h 17"/>
                  <a:gd name="T8" fmla="*/ 9 w 18"/>
                  <a:gd name="T9" fmla="*/ 0 h 17"/>
                  <a:gd name="T10" fmla="*/ 5 w 18"/>
                  <a:gd name="T11" fmla="*/ 1 h 17"/>
                  <a:gd name="T12" fmla="*/ 3 w 18"/>
                  <a:gd name="T13" fmla="*/ 2 h 17"/>
                  <a:gd name="T14" fmla="*/ 1 w 18"/>
                  <a:gd name="T15" fmla="*/ 5 h 17"/>
                  <a:gd name="T16" fmla="*/ 0 w 18"/>
                  <a:gd name="T17" fmla="*/ 9 h 17"/>
                  <a:gd name="T18" fmla="*/ 1 w 18"/>
                  <a:gd name="T19" fmla="*/ 12 h 17"/>
                  <a:gd name="T20" fmla="*/ 3 w 18"/>
                  <a:gd name="T21" fmla="*/ 15 h 17"/>
                  <a:gd name="T22" fmla="*/ 5 w 18"/>
                  <a:gd name="T23" fmla="*/ 17 h 17"/>
                  <a:gd name="T24" fmla="*/ 9 w 18"/>
                  <a:gd name="T25" fmla="*/ 17 h 17"/>
                  <a:gd name="T26" fmla="*/ 12 w 18"/>
                  <a:gd name="T27" fmla="*/ 17 h 17"/>
                  <a:gd name="T28" fmla="*/ 15 w 18"/>
                  <a:gd name="T29" fmla="*/ 15 h 17"/>
                  <a:gd name="T30" fmla="*/ 17 w 18"/>
                  <a:gd name="T31" fmla="*/ 12 h 17"/>
                  <a:gd name="T32" fmla="*/ 18 w 18"/>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7">
                    <a:moveTo>
                      <a:pt x="18" y="9"/>
                    </a:moveTo>
                    <a:lnTo>
                      <a:pt x="17" y="5"/>
                    </a:lnTo>
                    <a:lnTo>
                      <a:pt x="15" y="2"/>
                    </a:lnTo>
                    <a:lnTo>
                      <a:pt x="12" y="1"/>
                    </a:lnTo>
                    <a:lnTo>
                      <a:pt x="9" y="0"/>
                    </a:lnTo>
                    <a:lnTo>
                      <a:pt x="5" y="1"/>
                    </a:lnTo>
                    <a:lnTo>
                      <a:pt x="3" y="2"/>
                    </a:lnTo>
                    <a:lnTo>
                      <a:pt x="1" y="5"/>
                    </a:lnTo>
                    <a:lnTo>
                      <a:pt x="0" y="9"/>
                    </a:lnTo>
                    <a:lnTo>
                      <a:pt x="1" y="12"/>
                    </a:lnTo>
                    <a:lnTo>
                      <a:pt x="3" y="15"/>
                    </a:lnTo>
                    <a:lnTo>
                      <a:pt x="5" y="17"/>
                    </a:lnTo>
                    <a:lnTo>
                      <a:pt x="9" y="17"/>
                    </a:lnTo>
                    <a:lnTo>
                      <a:pt x="12" y="17"/>
                    </a:lnTo>
                    <a:lnTo>
                      <a:pt x="15" y="15"/>
                    </a:lnTo>
                    <a:lnTo>
                      <a:pt x="17" y="12"/>
                    </a:lnTo>
                    <a:lnTo>
                      <a:pt x="1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68" name="Freeform 2165"/>
              <p:cNvSpPr>
                <a:spLocks noChangeAspect="1" noEditPoints="1"/>
              </p:cNvSpPr>
              <p:nvPr/>
            </p:nvSpPr>
            <p:spPr bwMode="auto">
              <a:xfrm>
                <a:off x="3150" y="1928"/>
                <a:ext cx="74" cy="76"/>
              </a:xfrm>
              <a:custGeom>
                <a:avLst/>
                <a:gdLst>
                  <a:gd name="T0" fmla="*/ 49 w 74"/>
                  <a:gd name="T1" fmla="*/ 67 h 76"/>
                  <a:gd name="T2" fmla="*/ 55 w 74"/>
                  <a:gd name="T3" fmla="*/ 74 h 76"/>
                  <a:gd name="T4" fmla="*/ 62 w 74"/>
                  <a:gd name="T5" fmla="*/ 75 h 76"/>
                  <a:gd name="T6" fmla="*/ 66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5 w 74"/>
                  <a:gd name="T27" fmla="*/ 14 h 76"/>
                  <a:gd name="T28" fmla="*/ 47 w 74"/>
                  <a:gd name="T29" fmla="*/ 5 h 76"/>
                  <a:gd name="T30" fmla="*/ 35 w 74"/>
                  <a:gd name="T31" fmla="*/ 1 h 76"/>
                  <a:gd name="T32" fmla="*/ 24 w 74"/>
                  <a:gd name="T33" fmla="*/ 1 h 76"/>
                  <a:gd name="T34" fmla="*/ 15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3 h 76"/>
                  <a:gd name="T90" fmla="*/ 17 w 74"/>
                  <a:gd name="T91" fmla="*/ 69 h 76"/>
                  <a:gd name="T92" fmla="*/ 12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1" y="71"/>
                    </a:lnTo>
                    <a:lnTo>
                      <a:pt x="55" y="74"/>
                    </a:lnTo>
                    <a:lnTo>
                      <a:pt x="61" y="75"/>
                    </a:lnTo>
                    <a:lnTo>
                      <a:pt x="62" y="75"/>
                    </a:lnTo>
                    <a:lnTo>
                      <a:pt x="64" y="75"/>
                    </a:lnTo>
                    <a:lnTo>
                      <a:pt x="66" y="74"/>
                    </a:lnTo>
                    <a:lnTo>
                      <a:pt x="69" y="73"/>
                    </a:lnTo>
                    <a:lnTo>
                      <a:pt x="71" y="71"/>
                    </a:lnTo>
                    <a:lnTo>
                      <a:pt x="72" y="68"/>
                    </a:lnTo>
                    <a:lnTo>
                      <a:pt x="74" y="64"/>
                    </a:lnTo>
                    <a:lnTo>
                      <a:pt x="74" y="60"/>
                    </a:lnTo>
                    <a:lnTo>
                      <a:pt x="74" y="50"/>
                    </a:lnTo>
                    <a:lnTo>
                      <a:pt x="70" y="50"/>
                    </a:lnTo>
                    <a:lnTo>
                      <a:pt x="70" y="60"/>
                    </a:lnTo>
                    <a:lnTo>
                      <a:pt x="69" y="65"/>
                    </a:lnTo>
                    <a:lnTo>
                      <a:pt x="68" y="69"/>
                    </a:lnTo>
                    <a:lnTo>
                      <a:pt x="66" y="70"/>
                    </a:lnTo>
                    <a:lnTo>
                      <a:pt x="64" y="70"/>
                    </a:lnTo>
                    <a:lnTo>
                      <a:pt x="61" y="69"/>
                    </a:lnTo>
                    <a:lnTo>
                      <a:pt x="59" y="66"/>
                    </a:lnTo>
                    <a:lnTo>
                      <a:pt x="58" y="64"/>
                    </a:lnTo>
                    <a:lnTo>
                      <a:pt x="58" y="62"/>
                    </a:lnTo>
                    <a:lnTo>
                      <a:pt x="58" y="29"/>
                    </a:lnTo>
                    <a:lnTo>
                      <a:pt x="58" y="24"/>
                    </a:lnTo>
                    <a:lnTo>
                      <a:pt x="57" y="19"/>
                    </a:lnTo>
                    <a:lnTo>
                      <a:pt x="55" y="14"/>
                    </a:lnTo>
                    <a:lnTo>
                      <a:pt x="52" y="9"/>
                    </a:lnTo>
                    <a:lnTo>
                      <a:pt x="47" y="5"/>
                    </a:lnTo>
                    <a:lnTo>
                      <a:pt x="41" y="3"/>
                    </a:lnTo>
                    <a:lnTo>
                      <a:pt x="35" y="1"/>
                    </a:lnTo>
                    <a:lnTo>
                      <a:pt x="29" y="0"/>
                    </a:lnTo>
                    <a:lnTo>
                      <a:pt x="24" y="1"/>
                    </a:lnTo>
                    <a:lnTo>
                      <a:pt x="20" y="2"/>
                    </a:lnTo>
                    <a:lnTo>
                      <a:pt x="15" y="3"/>
                    </a:lnTo>
                    <a:lnTo>
                      <a:pt x="12" y="6"/>
                    </a:lnTo>
                    <a:lnTo>
                      <a:pt x="9" y="8"/>
                    </a:lnTo>
                    <a:lnTo>
                      <a:pt x="6" y="12"/>
                    </a:lnTo>
                    <a:lnTo>
                      <a:pt x="5" y="15"/>
                    </a:lnTo>
                    <a:lnTo>
                      <a:pt x="4" y="19"/>
                    </a:lnTo>
                    <a:lnTo>
                      <a:pt x="5" y="22"/>
                    </a:lnTo>
                    <a:lnTo>
                      <a:pt x="7" y="25"/>
                    </a:lnTo>
                    <a:lnTo>
                      <a:pt x="9" y="26"/>
                    </a:lnTo>
                    <a:lnTo>
                      <a:pt x="12" y="27"/>
                    </a:lnTo>
                    <a:lnTo>
                      <a:pt x="15" y="26"/>
                    </a:lnTo>
                    <a:lnTo>
                      <a:pt x="18" y="25"/>
                    </a:lnTo>
                    <a:lnTo>
                      <a:pt x="19" y="22"/>
                    </a:lnTo>
                    <a:lnTo>
                      <a:pt x="20" y="19"/>
                    </a:lnTo>
                    <a:lnTo>
                      <a:pt x="19"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8" y="42"/>
                    </a:lnTo>
                    <a:lnTo>
                      <a:pt x="3" y="47"/>
                    </a:lnTo>
                    <a:lnTo>
                      <a:pt x="0" y="53"/>
                    </a:lnTo>
                    <a:lnTo>
                      <a:pt x="0" y="59"/>
                    </a:lnTo>
                    <a:lnTo>
                      <a:pt x="2" y="67"/>
                    </a:lnTo>
                    <a:lnTo>
                      <a:pt x="9" y="72"/>
                    </a:lnTo>
                    <a:lnTo>
                      <a:pt x="17" y="75"/>
                    </a:lnTo>
                    <a:lnTo>
                      <a:pt x="26" y="76"/>
                    </a:lnTo>
                    <a:lnTo>
                      <a:pt x="34" y="75"/>
                    </a:lnTo>
                    <a:lnTo>
                      <a:pt x="40" y="72"/>
                    </a:lnTo>
                    <a:lnTo>
                      <a:pt x="44" y="67"/>
                    </a:lnTo>
                    <a:lnTo>
                      <a:pt x="48" y="62"/>
                    </a:lnTo>
                    <a:close/>
                    <a:moveTo>
                      <a:pt x="47" y="35"/>
                    </a:moveTo>
                    <a:lnTo>
                      <a:pt x="47" y="51"/>
                    </a:lnTo>
                    <a:lnTo>
                      <a:pt x="46" y="57"/>
                    </a:lnTo>
                    <a:lnTo>
                      <a:pt x="45" y="61"/>
                    </a:lnTo>
                    <a:lnTo>
                      <a:pt x="42" y="65"/>
                    </a:lnTo>
                    <a:lnTo>
                      <a:pt x="40" y="68"/>
                    </a:lnTo>
                    <a:lnTo>
                      <a:pt x="37" y="70"/>
                    </a:lnTo>
                    <a:lnTo>
                      <a:pt x="33" y="71"/>
                    </a:lnTo>
                    <a:lnTo>
                      <a:pt x="30" y="72"/>
                    </a:lnTo>
                    <a:lnTo>
                      <a:pt x="27" y="73"/>
                    </a:lnTo>
                    <a:lnTo>
                      <a:pt x="21" y="72"/>
                    </a:lnTo>
                    <a:lnTo>
                      <a:pt x="17" y="69"/>
                    </a:lnTo>
                    <a:lnTo>
                      <a:pt x="14" y="64"/>
                    </a:lnTo>
                    <a:lnTo>
                      <a:pt x="12"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69" name="Freeform 2166"/>
              <p:cNvSpPr>
                <a:spLocks noChangeAspect="1" noEditPoints="1"/>
              </p:cNvSpPr>
              <p:nvPr/>
            </p:nvSpPr>
            <p:spPr bwMode="auto">
              <a:xfrm>
                <a:off x="3231" y="1888"/>
                <a:ext cx="81" cy="116"/>
              </a:xfrm>
              <a:custGeom>
                <a:avLst/>
                <a:gdLst>
                  <a:gd name="T0" fmla="*/ 57 w 81"/>
                  <a:gd name="T1" fmla="*/ 116 h 116"/>
                  <a:gd name="T2" fmla="*/ 81 w 81"/>
                  <a:gd name="T3" fmla="*/ 109 h 116"/>
                  <a:gd name="T4" fmla="*/ 75 w 81"/>
                  <a:gd name="T5" fmla="*/ 109 h 116"/>
                  <a:gd name="T6" fmla="*/ 71 w 81"/>
                  <a:gd name="T7" fmla="*/ 108 h 116"/>
                  <a:gd name="T8" fmla="*/ 69 w 81"/>
                  <a:gd name="T9" fmla="*/ 105 h 116"/>
                  <a:gd name="T10" fmla="*/ 69 w 81"/>
                  <a:gd name="T11" fmla="*/ 100 h 116"/>
                  <a:gd name="T12" fmla="*/ 45 w 81"/>
                  <a:gd name="T13" fmla="*/ 2 h 116"/>
                  <a:gd name="T14" fmla="*/ 49 w 81"/>
                  <a:gd name="T15" fmla="*/ 7 h 116"/>
                  <a:gd name="T16" fmla="*/ 54 w 81"/>
                  <a:gd name="T17" fmla="*/ 7 h 116"/>
                  <a:gd name="T18" fmla="*/ 57 w 81"/>
                  <a:gd name="T19" fmla="*/ 9 h 116"/>
                  <a:gd name="T20" fmla="*/ 58 w 81"/>
                  <a:gd name="T21" fmla="*/ 13 h 116"/>
                  <a:gd name="T22" fmla="*/ 58 w 81"/>
                  <a:gd name="T23" fmla="*/ 52 h 116"/>
                  <a:gd name="T24" fmla="*/ 49 w 81"/>
                  <a:gd name="T25" fmla="*/ 44 h 116"/>
                  <a:gd name="T26" fmla="*/ 37 w 81"/>
                  <a:gd name="T27" fmla="*/ 41 h 116"/>
                  <a:gd name="T28" fmla="*/ 11 w 81"/>
                  <a:gd name="T29" fmla="*/ 52 h 116"/>
                  <a:gd name="T30" fmla="*/ 0 w 81"/>
                  <a:gd name="T31" fmla="*/ 79 h 116"/>
                  <a:gd name="T32" fmla="*/ 10 w 81"/>
                  <a:gd name="T33" fmla="*/ 105 h 116"/>
                  <a:gd name="T34" fmla="*/ 35 w 81"/>
                  <a:gd name="T35" fmla="*/ 116 h 116"/>
                  <a:gd name="T36" fmla="*/ 48 w 81"/>
                  <a:gd name="T37" fmla="*/ 113 h 116"/>
                  <a:gd name="T38" fmla="*/ 57 w 81"/>
                  <a:gd name="T39" fmla="*/ 105 h 116"/>
                  <a:gd name="T40" fmla="*/ 57 w 81"/>
                  <a:gd name="T41" fmla="*/ 95 h 116"/>
                  <a:gd name="T42" fmla="*/ 57 w 81"/>
                  <a:gd name="T43" fmla="*/ 98 h 116"/>
                  <a:gd name="T44" fmla="*/ 55 w 81"/>
                  <a:gd name="T45" fmla="*/ 101 h 116"/>
                  <a:gd name="T46" fmla="*/ 46 w 81"/>
                  <a:gd name="T47" fmla="*/ 110 h 116"/>
                  <a:gd name="T48" fmla="*/ 36 w 81"/>
                  <a:gd name="T49" fmla="*/ 113 h 116"/>
                  <a:gd name="T50" fmla="*/ 26 w 81"/>
                  <a:gd name="T51" fmla="*/ 110 h 116"/>
                  <a:gd name="T52" fmla="*/ 18 w 81"/>
                  <a:gd name="T53" fmla="*/ 102 h 116"/>
                  <a:gd name="T54" fmla="*/ 14 w 81"/>
                  <a:gd name="T55" fmla="*/ 90 h 116"/>
                  <a:gd name="T56" fmla="*/ 14 w 81"/>
                  <a:gd name="T57" fmla="*/ 79 h 116"/>
                  <a:gd name="T58" fmla="*/ 14 w 81"/>
                  <a:gd name="T59" fmla="*/ 68 h 116"/>
                  <a:gd name="T60" fmla="*/ 19 w 81"/>
                  <a:gd name="T61" fmla="*/ 56 h 116"/>
                  <a:gd name="T62" fmla="*/ 26 w 81"/>
                  <a:gd name="T63" fmla="*/ 48 h 116"/>
                  <a:gd name="T64" fmla="*/ 37 w 81"/>
                  <a:gd name="T65" fmla="*/ 45 h 116"/>
                  <a:gd name="T66" fmla="*/ 47 w 81"/>
                  <a:gd name="T67" fmla="*/ 47 h 116"/>
                  <a:gd name="T68" fmla="*/ 55 w 81"/>
                  <a:gd name="T69" fmla="*/ 55 h 116"/>
                  <a:gd name="T70" fmla="*/ 57 w 81"/>
                  <a:gd name="T71" fmla="*/ 58 h 116"/>
                  <a:gd name="T72" fmla="*/ 57 w 81"/>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6">
                    <a:moveTo>
                      <a:pt x="57" y="105"/>
                    </a:moveTo>
                    <a:lnTo>
                      <a:pt x="57" y="116"/>
                    </a:lnTo>
                    <a:lnTo>
                      <a:pt x="81" y="114"/>
                    </a:lnTo>
                    <a:lnTo>
                      <a:pt x="81" y="109"/>
                    </a:lnTo>
                    <a:lnTo>
                      <a:pt x="78" y="109"/>
                    </a:lnTo>
                    <a:lnTo>
                      <a:pt x="75" y="109"/>
                    </a:lnTo>
                    <a:lnTo>
                      <a:pt x="72" y="109"/>
                    </a:lnTo>
                    <a:lnTo>
                      <a:pt x="71" y="108"/>
                    </a:lnTo>
                    <a:lnTo>
                      <a:pt x="70" y="107"/>
                    </a:lnTo>
                    <a:lnTo>
                      <a:pt x="69" y="105"/>
                    </a:lnTo>
                    <a:lnTo>
                      <a:pt x="69" y="103"/>
                    </a:lnTo>
                    <a:lnTo>
                      <a:pt x="69" y="100"/>
                    </a:lnTo>
                    <a:lnTo>
                      <a:pt x="69" y="0"/>
                    </a:lnTo>
                    <a:lnTo>
                      <a:pt x="45" y="2"/>
                    </a:lnTo>
                    <a:lnTo>
                      <a:pt x="45" y="7"/>
                    </a:lnTo>
                    <a:lnTo>
                      <a:pt x="49" y="7"/>
                    </a:lnTo>
                    <a:lnTo>
                      <a:pt x="52" y="7"/>
                    </a:lnTo>
                    <a:lnTo>
                      <a:pt x="54" y="7"/>
                    </a:lnTo>
                    <a:lnTo>
                      <a:pt x="55" y="8"/>
                    </a:lnTo>
                    <a:lnTo>
                      <a:pt x="57" y="9"/>
                    </a:lnTo>
                    <a:lnTo>
                      <a:pt x="57" y="11"/>
                    </a:lnTo>
                    <a:lnTo>
                      <a:pt x="58" y="13"/>
                    </a:lnTo>
                    <a:lnTo>
                      <a:pt x="58" y="16"/>
                    </a:lnTo>
                    <a:lnTo>
                      <a:pt x="58" y="52"/>
                    </a:lnTo>
                    <a:lnTo>
                      <a:pt x="54" y="47"/>
                    </a:lnTo>
                    <a:lnTo>
                      <a:pt x="49" y="44"/>
                    </a:lnTo>
                    <a:lnTo>
                      <a:pt x="43" y="42"/>
                    </a:lnTo>
                    <a:lnTo>
                      <a:pt x="37" y="41"/>
                    </a:lnTo>
                    <a:lnTo>
                      <a:pt x="23" y="44"/>
                    </a:lnTo>
                    <a:lnTo>
                      <a:pt x="11" y="52"/>
                    </a:lnTo>
                    <a:lnTo>
                      <a:pt x="3" y="64"/>
                    </a:lnTo>
                    <a:lnTo>
                      <a:pt x="0" y="79"/>
                    </a:lnTo>
                    <a:lnTo>
                      <a:pt x="3" y="94"/>
                    </a:lnTo>
                    <a:lnTo>
                      <a:pt x="10" y="105"/>
                    </a:lnTo>
                    <a:lnTo>
                      <a:pt x="21" y="113"/>
                    </a:lnTo>
                    <a:lnTo>
                      <a:pt x="35" y="116"/>
                    </a:lnTo>
                    <a:lnTo>
                      <a:pt x="42" y="115"/>
                    </a:lnTo>
                    <a:lnTo>
                      <a:pt x="48" y="113"/>
                    </a:lnTo>
                    <a:lnTo>
                      <a:pt x="53" y="109"/>
                    </a:lnTo>
                    <a:lnTo>
                      <a:pt x="57" y="105"/>
                    </a:lnTo>
                    <a:close/>
                    <a:moveTo>
                      <a:pt x="57" y="61"/>
                    </a:moveTo>
                    <a:lnTo>
                      <a:pt x="57" y="95"/>
                    </a:lnTo>
                    <a:lnTo>
                      <a:pt x="57" y="97"/>
                    </a:lnTo>
                    <a:lnTo>
                      <a:pt x="57" y="98"/>
                    </a:lnTo>
                    <a:lnTo>
                      <a:pt x="56" y="99"/>
                    </a:lnTo>
                    <a:lnTo>
                      <a:pt x="55" y="101"/>
                    </a:lnTo>
                    <a:lnTo>
                      <a:pt x="51" y="106"/>
                    </a:lnTo>
                    <a:lnTo>
                      <a:pt x="46" y="110"/>
                    </a:lnTo>
                    <a:lnTo>
                      <a:pt x="41" y="112"/>
                    </a:lnTo>
                    <a:lnTo>
                      <a:pt x="36" y="113"/>
                    </a:lnTo>
                    <a:lnTo>
                      <a:pt x="30" y="112"/>
                    </a:lnTo>
                    <a:lnTo>
                      <a:pt x="26" y="110"/>
                    </a:lnTo>
                    <a:lnTo>
                      <a:pt x="22" y="106"/>
                    </a:lnTo>
                    <a:lnTo>
                      <a:pt x="18" y="102"/>
                    </a:lnTo>
                    <a:lnTo>
                      <a:pt x="16" y="96"/>
                    </a:lnTo>
                    <a:lnTo>
                      <a:pt x="14" y="90"/>
                    </a:lnTo>
                    <a:lnTo>
                      <a:pt x="14" y="85"/>
                    </a:lnTo>
                    <a:lnTo>
                      <a:pt x="14" y="79"/>
                    </a:lnTo>
                    <a:lnTo>
                      <a:pt x="14" y="74"/>
                    </a:lnTo>
                    <a:lnTo>
                      <a:pt x="14" y="68"/>
                    </a:lnTo>
                    <a:lnTo>
                      <a:pt x="16" y="61"/>
                    </a:lnTo>
                    <a:lnTo>
                      <a:pt x="19" y="56"/>
                    </a:lnTo>
                    <a:lnTo>
                      <a:pt x="22" y="52"/>
                    </a:lnTo>
                    <a:lnTo>
                      <a:pt x="26" y="48"/>
                    </a:lnTo>
                    <a:lnTo>
                      <a:pt x="31" y="46"/>
                    </a:lnTo>
                    <a:lnTo>
                      <a:pt x="37" y="45"/>
                    </a:lnTo>
                    <a:lnTo>
                      <a:pt x="42" y="46"/>
                    </a:lnTo>
                    <a:lnTo>
                      <a:pt x="47" y="47"/>
                    </a:lnTo>
                    <a:lnTo>
                      <a:pt x="51" y="50"/>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70" name="Freeform 2167"/>
              <p:cNvSpPr>
                <a:spLocks noChangeAspect="1" noEditPoints="1"/>
              </p:cNvSpPr>
              <p:nvPr/>
            </p:nvSpPr>
            <p:spPr bwMode="auto">
              <a:xfrm>
                <a:off x="3323" y="1888"/>
                <a:ext cx="81" cy="116"/>
              </a:xfrm>
              <a:custGeom>
                <a:avLst/>
                <a:gdLst>
                  <a:gd name="T0" fmla="*/ 57 w 81"/>
                  <a:gd name="T1" fmla="*/ 116 h 116"/>
                  <a:gd name="T2" fmla="*/ 81 w 81"/>
                  <a:gd name="T3" fmla="*/ 109 h 116"/>
                  <a:gd name="T4" fmla="*/ 74 w 81"/>
                  <a:gd name="T5" fmla="*/ 109 h 116"/>
                  <a:gd name="T6" fmla="*/ 70 w 81"/>
                  <a:gd name="T7" fmla="*/ 108 h 116"/>
                  <a:gd name="T8" fmla="*/ 69 w 81"/>
                  <a:gd name="T9" fmla="*/ 105 h 116"/>
                  <a:gd name="T10" fmla="*/ 68 w 81"/>
                  <a:gd name="T11" fmla="*/ 100 h 116"/>
                  <a:gd name="T12" fmla="*/ 45 w 81"/>
                  <a:gd name="T13" fmla="*/ 2 h 116"/>
                  <a:gd name="T14" fmla="*/ 48 w 81"/>
                  <a:gd name="T15" fmla="*/ 7 h 116"/>
                  <a:gd name="T16" fmla="*/ 54 w 81"/>
                  <a:gd name="T17" fmla="*/ 7 h 116"/>
                  <a:gd name="T18" fmla="*/ 56 w 81"/>
                  <a:gd name="T19" fmla="*/ 9 h 116"/>
                  <a:gd name="T20" fmla="*/ 57 w 81"/>
                  <a:gd name="T21" fmla="*/ 13 h 116"/>
                  <a:gd name="T22" fmla="*/ 58 w 81"/>
                  <a:gd name="T23" fmla="*/ 52 h 116"/>
                  <a:gd name="T24" fmla="*/ 49 w 81"/>
                  <a:gd name="T25" fmla="*/ 44 h 116"/>
                  <a:gd name="T26" fmla="*/ 37 w 81"/>
                  <a:gd name="T27" fmla="*/ 41 h 116"/>
                  <a:gd name="T28" fmla="*/ 11 w 81"/>
                  <a:gd name="T29" fmla="*/ 52 h 116"/>
                  <a:gd name="T30" fmla="*/ 0 w 81"/>
                  <a:gd name="T31" fmla="*/ 79 h 116"/>
                  <a:gd name="T32" fmla="*/ 10 w 81"/>
                  <a:gd name="T33" fmla="*/ 105 h 116"/>
                  <a:gd name="T34" fmla="*/ 35 w 81"/>
                  <a:gd name="T35" fmla="*/ 116 h 116"/>
                  <a:gd name="T36" fmla="*/ 48 w 81"/>
                  <a:gd name="T37" fmla="*/ 113 h 116"/>
                  <a:gd name="T38" fmla="*/ 57 w 81"/>
                  <a:gd name="T39" fmla="*/ 105 h 116"/>
                  <a:gd name="T40" fmla="*/ 57 w 81"/>
                  <a:gd name="T41" fmla="*/ 95 h 116"/>
                  <a:gd name="T42" fmla="*/ 57 w 81"/>
                  <a:gd name="T43" fmla="*/ 98 h 116"/>
                  <a:gd name="T44" fmla="*/ 55 w 81"/>
                  <a:gd name="T45" fmla="*/ 101 h 116"/>
                  <a:gd name="T46" fmla="*/ 46 w 81"/>
                  <a:gd name="T47" fmla="*/ 110 h 116"/>
                  <a:gd name="T48" fmla="*/ 36 w 81"/>
                  <a:gd name="T49" fmla="*/ 113 h 116"/>
                  <a:gd name="T50" fmla="*/ 26 w 81"/>
                  <a:gd name="T51" fmla="*/ 110 h 116"/>
                  <a:gd name="T52" fmla="*/ 18 w 81"/>
                  <a:gd name="T53" fmla="*/ 102 h 116"/>
                  <a:gd name="T54" fmla="*/ 14 w 81"/>
                  <a:gd name="T55" fmla="*/ 90 h 116"/>
                  <a:gd name="T56" fmla="*/ 14 w 81"/>
                  <a:gd name="T57" fmla="*/ 79 h 116"/>
                  <a:gd name="T58" fmla="*/ 14 w 81"/>
                  <a:gd name="T59" fmla="*/ 68 h 116"/>
                  <a:gd name="T60" fmla="*/ 19 w 81"/>
                  <a:gd name="T61" fmla="*/ 56 h 116"/>
                  <a:gd name="T62" fmla="*/ 26 w 81"/>
                  <a:gd name="T63" fmla="*/ 48 h 116"/>
                  <a:gd name="T64" fmla="*/ 37 w 81"/>
                  <a:gd name="T65" fmla="*/ 45 h 116"/>
                  <a:gd name="T66" fmla="*/ 47 w 81"/>
                  <a:gd name="T67" fmla="*/ 47 h 116"/>
                  <a:gd name="T68" fmla="*/ 55 w 81"/>
                  <a:gd name="T69" fmla="*/ 55 h 116"/>
                  <a:gd name="T70" fmla="*/ 57 w 81"/>
                  <a:gd name="T71" fmla="*/ 58 h 116"/>
                  <a:gd name="T72" fmla="*/ 57 w 81"/>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6">
                    <a:moveTo>
                      <a:pt x="57" y="105"/>
                    </a:moveTo>
                    <a:lnTo>
                      <a:pt x="57" y="116"/>
                    </a:lnTo>
                    <a:lnTo>
                      <a:pt x="81" y="114"/>
                    </a:lnTo>
                    <a:lnTo>
                      <a:pt x="81" y="109"/>
                    </a:lnTo>
                    <a:lnTo>
                      <a:pt x="77" y="109"/>
                    </a:lnTo>
                    <a:lnTo>
                      <a:pt x="74" y="109"/>
                    </a:lnTo>
                    <a:lnTo>
                      <a:pt x="72" y="109"/>
                    </a:lnTo>
                    <a:lnTo>
                      <a:pt x="70" y="108"/>
                    </a:lnTo>
                    <a:lnTo>
                      <a:pt x="69" y="107"/>
                    </a:lnTo>
                    <a:lnTo>
                      <a:pt x="69" y="105"/>
                    </a:lnTo>
                    <a:lnTo>
                      <a:pt x="68" y="103"/>
                    </a:lnTo>
                    <a:lnTo>
                      <a:pt x="68" y="100"/>
                    </a:lnTo>
                    <a:lnTo>
                      <a:pt x="68" y="0"/>
                    </a:lnTo>
                    <a:lnTo>
                      <a:pt x="45" y="2"/>
                    </a:lnTo>
                    <a:lnTo>
                      <a:pt x="45" y="7"/>
                    </a:lnTo>
                    <a:lnTo>
                      <a:pt x="48" y="7"/>
                    </a:lnTo>
                    <a:lnTo>
                      <a:pt x="51" y="7"/>
                    </a:lnTo>
                    <a:lnTo>
                      <a:pt x="54" y="7"/>
                    </a:lnTo>
                    <a:lnTo>
                      <a:pt x="55" y="8"/>
                    </a:lnTo>
                    <a:lnTo>
                      <a:pt x="56" y="9"/>
                    </a:lnTo>
                    <a:lnTo>
                      <a:pt x="57" y="11"/>
                    </a:lnTo>
                    <a:lnTo>
                      <a:pt x="57" y="13"/>
                    </a:lnTo>
                    <a:lnTo>
                      <a:pt x="58" y="16"/>
                    </a:lnTo>
                    <a:lnTo>
                      <a:pt x="58" y="52"/>
                    </a:lnTo>
                    <a:lnTo>
                      <a:pt x="53" y="47"/>
                    </a:lnTo>
                    <a:lnTo>
                      <a:pt x="49" y="44"/>
                    </a:lnTo>
                    <a:lnTo>
                      <a:pt x="43" y="42"/>
                    </a:lnTo>
                    <a:lnTo>
                      <a:pt x="37" y="41"/>
                    </a:lnTo>
                    <a:lnTo>
                      <a:pt x="23" y="44"/>
                    </a:lnTo>
                    <a:lnTo>
                      <a:pt x="11" y="52"/>
                    </a:lnTo>
                    <a:lnTo>
                      <a:pt x="3" y="64"/>
                    </a:lnTo>
                    <a:lnTo>
                      <a:pt x="0" y="79"/>
                    </a:lnTo>
                    <a:lnTo>
                      <a:pt x="3" y="94"/>
                    </a:lnTo>
                    <a:lnTo>
                      <a:pt x="10" y="105"/>
                    </a:lnTo>
                    <a:lnTo>
                      <a:pt x="21" y="113"/>
                    </a:lnTo>
                    <a:lnTo>
                      <a:pt x="35" y="116"/>
                    </a:lnTo>
                    <a:lnTo>
                      <a:pt x="42" y="115"/>
                    </a:lnTo>
                    <a:lnTo>
                      <a:pt x="48" y="113"/>
                    </a:lnTo>
                    <a:lnTo>
                      <a:pt x="53" y="109"/>
                    </a:lnTo>
                    <a:lnTo>
                      <a:pt x="57" y="105"/>
                    </a:lnTo>
                    <a:close/>
                    <a:moveTo>
                      <a:pt x="57" y="61"/>
                    </a:moveTo>
                    <a:lnTo>
                      <a:pt x="57" y="95"/>
                    </a:lnTo>
                    <a:lnTo>
                      <a:pt x="57" y="97"/>
                    </a:lnTo>
                    <a:lnTo>
                      <a:pt x="57" y="98"/>
                    </a:lnTo>
                    <a:lnTo>
                      <a:pt x="56" y="99"/>
                    </a:lnTo>
                    <a:lnTo>
                      <a:pt x="55" y="101"/>
                    </a:lnTo>
                    <a:lnTo>
                      <a:pt x="51" y="106"/>
                    </a:lnTo>
                    <a:lnTo>
                      <a:pt x="46" y="110"/>
                    </a:lnTo>
                    <a:lnTo>
                      <a:pt x="41" y="112"/>
                    </a:lnTo>
                    <a:lnTo>
                      <a:pt x="36" y="113"/>
                    </a:lnTo>
                    <a:lnTo>
                      <a:pt x="30" y="112"/>
                    </a:lnTo>
                    <a:lnTo>
                      <a:pt x="26" y="110"/>
                    </a:lnTo>
                    <a:lnTo>
                      <a:pt x="22" y="106"/>
                    </a:lnTo>
                    <a:lnTo>
                      <a:pt x="18" y="102"/>
                    </a:lnTo>
                    <a:lnTo>
                      <a:pt x="16" y="96"/>
                    </a:lnTo>
                    <a:lnTo>
                      <a:pt x="14" y="90"/>
                    </a:lnTo>
                    <a:lnTo>
                      <a:pt x="14" y="85"/>
                    </a:lnTo>
                    <a:lnTo>
                      <a:pt x="14" y="79"/>
                    </a:lnTo>
                    <a:lnTo>
                      <a:pt x="14" y="74"/>
                    </a:lnTo>
                    <a:lnTo>
                      <a:pt x="14" y="68"/>
                    </a:lnTo>
                    <a:lnTo>
                      <a:pt x="16" y="61"/>
                    </a:lnTo>
                    <a:lnTo>
                      <a:pt x="19" y="56"/>
                    </a:lnTo>
                    <a:lnTo>
                      <a:pt x="22" y="52"/>
                    </a:lnTo>
                    <a:lnTo>
                      <a:pt x="26" y="48"/>
                    </a:lnTo>
                    <a:lnTo>
                      <a:pt x="31" y="46"/>
                    </a:lnTo>
                    <a:lnTo>
                      <a:pt x="37" y="45"/>
                    </a:lnTo>
                    <a:lnTo>
                      <a:pt x="42" y="46"/>
                    </a:lnTo>
                    <a:lnTo>
                      <a:pt x="47" y="47"/>
                    </a:lnTo>
                    <a:lnTo>
                      <a:pt x="51" y="50"/>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71" name="Freeform 2168"/>
              <p:cNvSpPr>
                <a:spLocks noChangeAspect="1"/>
              </p:cNvSpPr>
              <p:nvPr/>
            </p:nvSpPr>
            <p:spPr bwMode="auto">
              <a:xfrm>
                <a:off x="3425" y="1878"/>
                <a:ext cx="39" cy="166"/>
              </a:xfrm>
              <a:custGeom>
                <a:avLst/>
                <a:gdLst>
                  <a:gd name="T0" fmla="*/ 39 w 39"/>
                  <a:gd name="T1" fmla="*/ 164 h 166"/>
                  <a:gd name="T2" fmla="*/ 39 w 39"/>
                  <a:gd name="T3" fmla="*/ 164 h 166"/>
                  <a:gd name="T4" fmla="*/ 38 w 39"/>
                  <a:gd name="T5" fmla="*/ 163 h 166"/>
                  <a:gd name="T6" fmla="*/ 38 w 39"/>
                  <a:gd name="T7" fmla="*/ 162 h 166"/>
                  <a:gd name="T8" fmla="*/ 36 w 39"/>
                  <a:gd name="T9" fmla="*/ 160 h 166"/>
                  <a:gd name="T10" fmla="*/ 23 w 39"/>
                  <a:gd name="T11" fmla="*/ 143 h 166"/>
                  <a:gd name="T12" fmla="*/ 15 w 39"/>
                  <a:gd name="T13" fmla="*/ 123 h 166"/>
                  <a:gd name="T14" fmla="*/ 11 w 39"/>
                  <a:gd name="T15" fmla="*/ 103 h 166"/>
                  <a:gd name="T16" fmla="*/ 10 w 39"/>
                  <a:gd name="T17" fmla="*/ 83 h 166"/>
                  <a:gd name="T18" fmla="*/ 11 w 39"/>
                  <a:gd name="T19" fmla="*/ 62 h 166"/>
                  <a:gd name="T20" fmla="*/ 16 w 39"/>
                  <a:gd name="T21" fmla="*/ 41 h 166"/>
                  <a:gd name="T22" fmla="*/ 24 w 39"/>
                  <a:gd name="T23" fmla="*/ 22 h 166"/>
                  <a:gd name="T24" fmla="*/ 37 w 39"/>
                  <a:gd name="T25" fmla="*/ 5 h 166"/>
                  <a:gd name="T26" fmla="*/ 38 w 39"/>
                  <a:gd name="T27" fmla="*/ 3 h 166"/>
                  <a:gd name="T28" fmla="*/ 39 w 39"/>
                  <a:gd name="T29" fmla="*/ 2 h 166"/>
                  <a:gd name="T30" fmla="*/ 38 w 39"/>
                  <a:gd name="T31" fmla="*/ 1 h 166"/>
                  <a:gd name="T32" fmla="*/ 37 w 39"/>
                  <a:gd name="T33" fmla="*/ 0 h 166"/>
                  <a:gd name="T34" fmla="*/ 34 w 39"/>
                  <a:gd name="T35" fmla="*/ 3 h 166"/>
                  <a:gd name="T36" fmla="*/ 27 w 39"/>
                  <a:gd name="T37" fmla="*/ 9 h 166"/>
                  <a:gd name="T38" fmla="*/ 19 w 39"/>
                  <a:gd name="T39" fmla="*/ 19 h 166"/>
                  <a:gd name="T40" fmla="*/ 11 w 39"/>
                  <a:gd name="T41" fmla="*/ 33 h 166"/>
                  <a:gd name="T42" fmla="*/ 6 w 39"/>
                  <a:gd name="T43" fmla="*/ 46 h 166"/>
                  <a:gd name="T44" fmla="*/ 3 w 39"/>
                  <a:gd name="T45" fmla="*/ 59 h 166"/>
                  <a:gd name="T46" fmla="*/ 1 w 39"/>
                  <a:gd name="T47" fmla="*/ 72 h 166"/>
                  <a:gd name="T48" fmla="*/ 0 w 39"/>
                  <a:gd name="T49" fmla="*/ 83 h 166"/>
                  <a:gd name="T50" fmla="*/ 1 w 39"/>
                  <a:gd name="T51" fmla="*/ 94 h 166"/>
                  <a:gd name="T52" fmla="*/ 3 w 39"/>
                  <a:gd name="T53" fmla="*/ 107 h 166"/>
                  <a:gd name="T54" fmla="*/ 6 w 39"/>
                  <a:gd name="T55" fmla="*/ 120 h 166"/>
                  <a:gd name="T56" fmla="*/ 11 w 39"/>
                  <a:gd name="T57" fmla="*/ 135 h 166"/>
                  <a:gd name="T58" fmla="*/ 19 w 39"/>
                  <a:gd name="T59" fmla="*/ 148 h 166"/>
                  <a:gd name="T60" fmla="*/ 27 w 39"/>
                  <a:gd name="T61" fmla="*/ 158 h 166"/>
                  <a:gd name="T62" fmla="*/ 34 w 39"/>
                  <a:gd name="T63" fmla="*/ 164 h 166"/>
                  <a:gd name="T64" fmla="*/ 37 w 39"/>
                  <a:gd name="T65" fmla="*/ 166 h 166"/>
                  <a:gd name="T66" fmla="*/ 38 w 39"/>
                  <a:gd name="T67" fmla="*/ 165 h 166"/>
                  <a:gd name="T68" fmla="*/ 39 w 39"/>
                  <a:gd name="T69" fmla="*/ 1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6">
                    <a:moveTo>
                      <a:pt x="39" y="164"/>
                    </a:moveTo>
                    <a:lnTo>
                      <a:pt x="39" y="164"/>
                    </a:lnTo>
                    <a:lnTo>
                      <a:pt x="38" y="163"/>
                    </a:lnTo>
                    <a:lnTo>
                      <a:pt x="38" y="162"/>
                    </a:lnTo>
                    <a:lnTo>
                      <a:pt x="36" y="160"/>
                    </a:lnTo>
                    <a:lnTo>
                      <a:pt x="23" y="143"/>
                    </a:lnTo>
                    <a:lnTo>
                      <a:pt x="15" y="123"/>
                    </a:lnTo>
                    <a:lnTo>
                      <a:pt x="11" y="103"/>
                    </a:lnTo>
                    <a:lnTo>
                      <a:pt x="10" y="83"/>
                    </a:lnTo>
                    <a:lnTo>
                      <a:pt x="11" y="62"/>
                    </a:lnTo>
                    <a:lnTo>
                      <a:pt x="16" y="41"/>
                    </a:lnTo>
                    <a:lnTo>
                      <a:pt x="24" y="22"/>
                    </a:lnTo>
                    <a:lnTo>
                      <a:pt x="37" y="5"/>
                    </a:lnTo>
                    <a:lnTo>
                      <a:pt x="38" y="3"/>
                    </a:lnTo>
                    <a:lnTo>
                      <a:pt x="39" y="2"/>
                    </a:lnTo>
                    <a:lnTo>
                      <a:pt x="38" y="1"/>
                    </a:lnTo>
                    <a:lnTo>
                      <a:pt x="37" y="0"/>
                    </a:lnTo>
                    <a:lnTo>
                      <a:pt x="34" y="3"/>
                    </a:lnTo>
                    <a:lnTo>
                      <a:pt x="27" y="9"/>
                    </a:lnTo>
                    <a:lnTo>
                      <a:pt x="19" y="19"/>
                    </a:lnTo>
                    <a:lnTo>
                      <a:pt x="11" y="33"/>
                    </a:lnTo>
                    <a:lnTo>
                      <a:pt x="6" y="46"/>
                    </a:lnTo>
                    <a:lnTo>
                      <a:pt x="3" y="59"/>
                    </a:lnTo>
                    <a:lnTo>
                      <a:pt x="1" y="72"/>
                    </a:lnTo>
                    <a:lnTo>
                      <a:pt x="0" y="83"/>
                    </a:lnTo>
                    <a:lnTo>
                      <a:pt x="1" y="94"/>
                    </a:lnTo>
                    <a:lnTo>
                      <a:pt x="3" y="107"/>
                    </a:lnTo>
                    <a:lnTo>
                      <a:pt x="6" y="120"/>
                    </a:lnTo>
                    <a:lnTo>
                      <a:pt x="11" y="135"/>
                    </a:lnTo>
                    <a:lnTo>
                      <a:pt x="19" y="148"/>
                    </a:lnTo>
                    <a:lnTo>
                      <a:pt x="27" y="158"/>
                    </a:lnTo>
                    <a:lnTo>
                      <a:pt x="34" y="164"/>
                    </a:lnTo>
                    <a:lnTo>
                      <a:pt x="37" y="166"/>
                    </a:lnTo>
                    <a:lnTo>
                      <a:pt x="38" y="165"/>
                    </a:lnTo>
                    <a:lnTo>
                      <a:pt x="39" y="1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72" name="Freeform 2169"/>
              <p:cNvSpPr>
                <a:spLocks noChangeAspect="1"/>
              </p:cNvSpPr>
              <p:nvPr/>
            </p:nvSpPr>
            <p:spPr bwMode="auto">
              <a:xfrm>
                <a:off x="3479" y="1928"/>
                <a:ext cx="54" cy="76"/>
              </a:xfrm>
              <a:custGeom>
                <a:avLst/>
                <a:gdLst>
                  <a:gd name="T0" fmla="*/ 31 w 54"/>
                  <a:gd name="T1" fmla="*/ 43 h 76"/>
                  <a:gd name="T2" fmla="*/ 36 w 54"/>
                  <a:gd name="T3" fmla="*/ 44 h 76"/>
                  <a:gd name="T4" fmla="*/ 42 w 54"/>
                  <a:gd name="T5" fmla="*/ 48 h 76"/>
                  <a:gd name="T6" fmla="*/ 45 w 54"/>
                  <a:gd name="T7" fmla="*/ 53 h 76"/>
                  <a:gd name="T8" fmla="*/ 45 w 54"/>
                  <a:gd name="T9" fmla="*/ 63 h 76"/>
                  <a:gd name="T10" fmla="*/ 36 w 54"/>
                  <a:gd name="T11" fmla="*/ 71 h 76"/>
                  <a:gd name="T12" fmla="*/ 22 w 54"/>
                  <a:gd name="T13" fmla="*/ 72 h 76"/>
                  <a:gd name="T14" fmla="*/ 15 w 54"/>
                  <a:gd name="T15" fmla="*/ 69 h 76"/>
                  <a:gd name="T16" fmla="*/ 9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6 w 54"/>
                  <a:gd name="T63" fmla="*/ 4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5" y="53"/>
                    </a:lnTo>
                    <a:lnTo>
                      <a:pt x="46" y="58"/>
                    </a:lnTo>
                    <a:lnTo>
                      <a:pt x="45" y="63"/>
                    </a:lnTo>
                    <a:lnTo>
                      <a:pt x="41" y="68"/>
                    </a:lnTo>
                    <a:lnTo>
                      <a:pt x="36" y="71"/>
                    </a:lnTo>
                    <a:lnTo>
                      <a:pt x="27" y="73"/>
                    </a:lnTo>
                    <a:lnTo>
                      <a:pt x="22" y="72"/>
                    </a:lnTo>
                    <a:lnTo>
                      <a:pt x="18" y="71"/>
                    </a:lnTo>
                    <a:lnTo>
                      <a:pt x="15" y="69"/>
                    </a:lnTo>
                    <a:lnTo>
                      <a:pt x="12" y="66"/>
                    </a:lnTo>
                    <a:lnTo>
                      <a:pt x="9" y="63"/>
                    </a:lnTo>
                    <a:lnTo>
                      <a:pt x="7" y="59"/>
                    </a:lnTo>
                    <a:lnTo>
                      <a:pt x="6" y="54"/>
                    </a:lnTo>
                    <a:lnTo>
                      <a:pt x="4"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7" y="71"/>
                    </a:lnTo>
                    <a:lnTo>
                      <a:pt x="9" y="69"/>
                    </a:lnTo>
                    <a:lnTo>
                      <a:pt x="15" y="73"/>
                    </a:lnTo>
                    <a:lnTo>
                      <a:pt x="20" y="75"/>
                    </a:lnTo>
                    <a:lnTo>
                      <a:pt x="24" y="76"/>
                    </a:lnTo>
                    <a:lnTo>
                      <a:pt x="27" y="76"/>
                    </a:lnTo>
                    <a:lnTo>
                      <a:pt x="39" y="74"/>
                    </a:lnTo>
                    <a:lnTo>
                      <a:pt x="48" y="69"/>
                    </a:lnTo>
                    <a:lnTo>
                      <a:pt x="52"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8"/>
                    </a:lnTo>
                    <a:lnTo>
                      <a:pt x="17" y="5"/>
                    </a:lnTo>
                    <a:lnTo>
                      <a:pt x="26" y="4"/>
                    </a:lnTo>
                    <a:lnTo>
                      <a:pt x="32" y="4"/>
                    </a:lnTo>
                    <a:lnTo>
                      <a:pt x="37" y="6"/>
                    </a:lnTo>
                    <a:lnTo>
                      <a:pt x="40" y="8"/>
                    </a:lnTo>
                    <a:lnTo>
                      <a:pt x="43" y="12"/>
                    </a:lnTo>
                    <a:lnTo>
                      <a:pt x="44" y="15"/>
                    </a:lnTo>
                    <a:lnTo>
                      <a:pt x="45" y="18"/>
                    </a:lnTo>
                    <a:lnTo>
                      <a:pt x="45"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6" y="0"/>
                    </a:lnTo>
                    <a:lnTo>
                      <a:pt x="14" y="2"/>
                    </a:lnTo>
                    <a:lnTo>
                      <a:pt x="6" y="7"/>
                    </a:lnTo>
                    <a:lnTo>
                      <a:pt x="1" y="14"/>
                    </a:lnTo>
                    <a:lnTo>
                      <a:pt x="0" y="21"/>
                    </a:lnTo>
                    <a:lnTo>
                      <a:pt x="2" y="29"/>
                    </a:lnTo>
                    <a:lnTo>
                      <a:pt x="7" y="35"/>
                    </a:lnTo>
                    <a:lnTo>
                      <a:pt x="11" y="37"/>
                    </a:lnTo>
                    <a:lnTo>
                      <a:pt x="15"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73" name="Freeform 2170"/>
              <p:cNvSpPr>
                <a:spLocks noChangeAspect="1" noEditPoints="1"/>
              </p:cNvSpPr>
              <p:nvPr/>
            </p:nvSpPr>
            <p:spPr bwMode="auto">
              <a:xfrm>
                <a:off x="3543" y="1929"/>
                <a:ext cx="82" cy="105"/>
              </a:xfrm>
              <a:custGeom>
                <a:avLst/>
                <a:gdLst>
                  <a:gd name="T0" fmla="*/ 24 w 82"/>
                  <a:gd name="T1" fmla="*/ 0 h 105"/>
                  <a:gd name="T2" fmla="*/ 0 w 82"/>
                  <a:gd name="T3" fmla="*/ 7 h 105"/>
                  <a:gd name="T4" fmla="*/ 11 w 82"/>
                  <a:gd name="T5" fmla="*/ 9 h 105"/>
                  <a:gd name="T6" fmla="*/ 13 w 82"/>
                  <a:gd name="T7" fmla="*/ 16 h 105"/>
                  <a:gd name="T8" fmla="*/ 13 w 82"/>
                  <a:gd name="T9" fmla="*/ 97 h 105"/>
                  <a:gd name="T10" fmla="*/ 7 w 82"/>
                  <a:gd name="T11" fmla="*/ 100 h 105"/>
                  <a:gd name="T12" fmla="*/ 0 w 82"/>
                  <a:gd name="T13" fmla="*/ 105 h 105"/>
                  <a:gd name="T14" fmla="*/ 10 w 82"/>
                  <a:gd name="T15" fmla="*/ 105 h 105"/>
                  <a:gd name="T16" fmla="*/ 19 w 82"/>
                  <a:gd name="T17" fmla="*/ 105 h 105"/>
                  <a:gd name="T18" fmla="*/ 28 w 82"/>
                  <a:gd name="T19" fmla="*/ 105 h 105"/>
                  <a:gd name="T20" fmla="*/ 38 w 82"/>
                  <a:gd name="T21" fmla="*/ 105 h 105"/>
                  <a:gd name="T22" fmla="*/ 31 w 82"/>
                  <a:gd name="T23" fmla="*/ 100 h 105"/>
                  <a:gd name="T24" fmla="*/ 25 w 82"/>
                  <a:gd name="T25" fmla="*/ 97 h 105"/>
                  <a:gd name="T26" fmla="*/ 25 w 82"/>
                  <a:gd name="T27" fmla="*/ 65 h 105"/>
                  <a:gd name="T28" fmla="*/ 26 w 82"/>
                  <a:gd name="T29" fmla="*/ 67 h 105"/>
                  <a:gd name="T30" fmla="*/ 37 w 82"/>
                  <a:gd name="T31" fmla="*/ 74 h 105"/>
                  <a:gd name="T32" fmla="*/ 59 w 82"/>
                  <a:gd name="T33" fmla="*/ 72 h 105"/>
                  <a:gd name="T34" fmla="*/ 79 w 82"/>
                  <a:gd name="T35" fmla="*/ 53 h 105"/>
                  <a:gd name="T36" fmla="*/ 79 w 82"/>
                  <a:gd name="T37" fmla="*/ 23 h 105"/>
                  <a:gd name="T38" fmla="*/ 60 w 82"/>
                  <a:gd name="T39" fmla="*/ 3 h 105"/>
                  <a:gd name="T40" fmla="*/ 39 w 82"/>
                  <a:gd name="T41" fmla="*/ 2 h 105"/>
                  <a:gd name="T42" fmla="*/ 27 w 82"/>
                  <a:gd name="T43" fmla="*/ 8 h 105"/>
                  <a:gd name="T44" fmla="*/ 25 w 82"/>
                  <a:gd name="T45" fmla="*/ 55 h 105"/>
                  <a:gd name="T46" fmla="*/ 29 w 82"/>
                  <a:gd name="T47" fmla="*/ 12 h 105"/>
                  <a:gd name="T48" fmla="*/ 40 w 82"/>
                  <a:gd name="T49" fmla="*/ 5 h 105"/>
                  <a:gd name="T50" fmla="*/ 54 w 82"/>
                  <a:gd name="T51" fmla="*/ 7 h 105"/>
                  <a:gd name="T52" fmla="*/ 66 w 82"/>
                  <a:gd name="T53" fmla="*/ 25 h 105"/>
                  <a:gd name="T54" fmla="*/ 66 w 82"/>
                  <a:gd name="T55" fmla="*/ 51 h 105"/>
                  <a:gd name="T56" fmla="*/ 53 w 82"/>
                  <a:gd name="T57" fmla="*/ 69 h 105"/>
                  <a:gd name="T58" fmla="*/ 39 w 82"/>
                  <a:gd name="T59" fmla="*/ 71 h 105"/>
                  <a:gd name="T60" fmla="*/ 31 w 82"/>
                  <a:gd name="T61" fmla="*/ 66 h 105"/>
                  <a:gd name="T62" fmla="*/ 26 w 82"/>
                  <a:gd name="T63" fmla="*/ 59 h 105"/>
                  <a:gd name="T64" fmla="*/ 25 w 82"/>
                  <a:gd name="T65"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105">
                    <a:moveTo>
                      <a:pt x="24" y="11"/>
                    </a:moveTo>
                    <a:lnTo>
                      <a:pt x="24" y="0"/>
                    </a:lnTo>
                    <a:lnTo>
                      <a:pt x="0" y="2"/>
                    </a:lnTo>
                    <a:lnTo>
                      <a:pt x="0" y="7"/>
                    </a:lnTo>
                    <a:lnTo>
                      <a:pt x="7" y="8"/>
                    </a:lnTo>
                    <a:lnTo>
                      <a:pt x="11" y="9"/>
                    </a:lnTo>
                    <a:lnTo>
                      <a:pt x="13" y="11"/>
                    </a:lnTo>
                    <a:lnTo>
                      <a:pt x="13" y="16"/>
                    </a:lnTo>
                    <a:lnTo>
                      <a:pt x="13" y="93"/>
                    </a:lnTo>
                    <a:lnTo>
                      <a:pt x="13" y="97"/>
                    </a:lnTo>
                    <a:lnTo>
                      <a:pt x="11" y="99"/>
                    </a:lnTo>
                    <a:lnTo>
                      <a:pt x="7" y="100"/>
                    </a:lnTo>
                    <a:lnTo>
                      <a:pt x="0" y="100"/>
                    </a:lnTo>
                    <a:lnTo>
                      <a:pt x="0" y="105"/>
                    </a:lnTo>
                    <a:lnTo>
                      <a:pt x="5" y="105"/>
                    </a:lnTo>
                    <a:lnTo>
                      <a:pt x="10" y="105"/>
                    </a:lnTo>
                    <a:lnTo>
                      <a:pt x="15" y="105"/>
                    </a:lnTo>
                    <a:lnTo>
                      <a:pt x="19" y="105"/>
                    </a:lnTo>
                    <a:lnTo>
                      <a:pt x="23" y="105"/>
                    </a:lnTo>
                    <a:lnTo>
                      <a:pt x="28" y="105"/>
                    </a:lnTo>
                    <a:lnTo>
                      <a:pt x="33" y="105"/>
                    </a:lnTo>
                    <a:lnTo>
                      <a:pt x="38" y="105"/>
                    </a:lnTo>
                    <a:lnTo>
                      <a:pt x="38" y="100"/>
                    </a:lnTo>
                    <a:lnTo>
                      <a:pt x="31" y="100"/>
                    </a:lnTo>
                    <a:lnTo>
                      <a:pt x="27" y="99"/>
                    </a:lnTo>
                    <a:lnTo>
                      <a:pt x="25" y="97"/>
                    </a:lnTo>
                    <a:lnTo>
                      <a:pt x="25" y="93"/>
                    </a:lnTo>
                    <a:lnTo>
                      <a:pt x="25" y="65"/>
                    </a:lnTo>
                    <a:lnTo>
                      <a:pt x="25" y="64"/>
                    </a:lnTo>
                    <a:lnTo>
                      <a:pt x="26" y="67"/>
                    </a:lnTo>
                    <a:lnTo>
                      <a:pt x="30" y="70"/>
                    </a:lnTo>
                    <a:lnTo>
                      <a:pt x="37" y="74"/>
                    </a:lnTo>
                    <a:lnTo>
                      <a:pt x="45" y="75"/>
                    </a:lnTo>
                    <a:lnTo>
                      <a:pt x="59" y="72"/>
                    </a:lnTo>
                    <a:lnTo>
                      <a:pt x="71" y="64"/>
                    </a:lnTo>
                    <a:lnTo>
                      <a:pt x="79" y="53"/>
                    </a:lnTo>
                    <a:lnTo>
                      <a:pt x="82" y="38"/>
                    </a:lnTo>
                    <a:lnTo>
                      <a:pt x="79" y="23"/>
                    </a:lnTo>
                    <a:lnTo>
                      <a:pt x="71" y="11"/>
                    </a:lnTo>
                    <a:lnTo>
                      <a:pt x="60" y="3"/>
                    </a:lnTo>
                    <a:lnTo>
                      <a:pt x="47" y="0"/>
                    </a:lnTo>
                    <a:lnTo>
                      <a:pt x="39" y="2"/>
                    </a:lnTo>
                    <a:lnTo>
                      <a:pt x="32" y="4"/>
                    </a:lnTo>
                    <a:lnTo>
                      <a:pt x="27" y="8"/>
                    </a:lnTo>
                    <a:lnTo>
                      <a:pt x="24" y="11"/>
                    </a:lnTo>
                    <a:close/>
                    <a:moveTo>
                      <a:pt x="25" y="55"/>
                    </a:moveTo>
                    <a:lnTo>
                      <a:pt x="25" y="18"/>
                    </a:lnTo>
                    <a:lnTo>
                      <a:pt x="29" y="12"/>
                    </a:lnTo>
                    <a:lnTo>
                      <a:pt x="34" y="8"/>
                    </a:lnTo>
                    <a:lnTo>
                      <a:pt x="40" y="5"/>
                    </a:lnTo>
                    <a:lnTo>
                      <a:pt x="46" y="5"/>
                    </a:lnTo>
                    <a:lnTo>
                      <a:pt x="54" y="7"/>
                    </a:lnTo>
                    <a:lnTo>
                      <a:pt x="61" y="14"/>
                    </a:lnTo>
                    <a:lnTo>
                      <a:pt x="66" y="25"/>
                    </a:lnTo>
                    <a:lnTo>
                      <a:pt x="68" y="38"/>
                    </a:lnTo>
                    <a:lnTo>
                      <a:pt x="66" y="51"/>
                    </a:lnTo>
                    <a:lnTo>
                      <a:pt x="61" y="62"/>
                    </a:lnTo>
                    <a:lnTo>
                      <a:pt x="53" y="69"/>
                    </a:lnTo>
                    <a:lnTo>
                      <a:pt x="44" y="72"/>
                    </a:lnTo>
                    <a:lnTo>
                      <a:pt x="39" y="71"/>
                    </a:lnTo>
                    <a:lnTo>
                      <a:pt x="35" y="69"/>
                    </a:lnTo>
                    <a:lnTo>
                      <a:pt x="31" y="66"/>
                    </a:lnTo>
                    <a:lnTo>
                      <a:pt x="27" y="62"/>
                    </a:lnTo>
                    <a:lnTo>
                      <a:pt x="26" y="59"/>
                    </a:lnTo>
                    <a:lnTo>
                      <a:pt x="25" y="58"/>
                    </a:lnTo>
                    <a:lnTo>
                      <a:pt x="25" y="57"/>
                    </a:lnTo>
                    <a:lnTo>
                      <a:pt x="25"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74" name="Freeform 2171"/>
              <p:cNvSpPr>
                <a:spLocks noChangeAspect="1" noEditPoints="1"/>
              </p:cNvSpPr>
              <p:nvPr/>
            </p:nvSpPr>
            <p:spPr bwMode="auto">
              <a:xfrm>
                <a:off x="3637" y="1928"/>
                <a:ext cx="75" cy="76"/>
              </a:xfrm>
              <a:custGeom>
                <a:avLst/>
                <a:gdLst>
                  <a:gd name="T0" fmla="*/ 50 w 75"/>
                  <a:gd name="T1" fmla="*/ 67 h 76"/>
                  <a:gd name="T2" fmla="*/ 56 w 75"/>
                  <a:gd name="T3" fmla="*/ 74 h 76"/>
                  <a:gd name="T4" fmla="*/ 63 w 75"/>
                  <a:gd name="T5" fmla="*/ 75 h 76"/>
                  <a:gd name="T6" fmla="*/ 67 w 75"/>
                  <a:gd name="T7" fmla="*/ 74 h 76"/>
                  <a:gd name="T8" fmla="*/ 72 w 75"/>
                  <a:gd name="T9" fmla="*/ 71 h 76"/>
                  <a:gd name="T10" fmla="*/ 75 w 75"/>
                  <a:gd name="T11" fmla="*/ 64 h 76"/>
                  <a:gd name="T12" fmla="*/ 75 w 75"/>
                  <a:gd name="T13" fmla="*/ 50 h 76"/>
                  <a:gd name="T14" fmla="*/ 71 w 75"/>
                  <a:gd name="T15" fmla="*/ 60 h 76"/>
                  <a:gd name="T16" fmla="*/ 69 w 75"/>
                  <a:gd name="T17" fmla="*/ 69 h 76"/>
                  <a:gd name="T18" fmla="*/ 65 w 75"/>
                  <a:gd name="T19" fmla="*/ 70 h 76"/>
                  <a:gd name="T20" fmla="*/ 60 w 75"/>
                  <a:gd name="T21" fmla="*/ 66 h 76"/>
                  <a:gd name="T22" fmla="*/ 59 w 75"/>
                  <a:gd name="T23" fmla="*/ 62 h 76"/>
                  <a:gd name="T24" fmla="*/ 59 w 75"/>
                  <a:gd name="T25" fmla="*/ 24 h 76"/>
                  <a:gd name="T26" fmla="*/ 56 w 75"/>
                  <a:gd name="T27" fmla="*/ 14 h 76"/>
                  <a:gd name="T28" fmla="*/ 48 w 75"/>
                  <a:gd name="T29" fmla="*/ 5 h 76"/>
                  <a:gd name="T30" fmla="*/ 36 w 75"/>
                  <a:gd name="T31" fmla="*/ 1 h 76"/>
                  <a:gd name="T32" fmla="*/ 25 w 75"/>
                  <a:gd name="T33" fmla="*/ 1 h 76"/>
                  <a:gd name="T34" fmla="*/ 16 w 75"/>
                  <a:gd name="T35" fmla="*/ 3 h 76"/>
                  <a:gd name="T36" fmla="*/ 10 w 75"/>
                  <a:gd name="T37" fmla="*/ 8 h 76"/>
                  <a:gd name="T38" fmla="*/ 6 w 75"/>
                  <a:gd name="T39" fmla="*/ 15 h 76"/>
                  <a:gd name="T40" fmla="*/ 6 w 75"/>
                  <a:gd name="T41" fmla="*/ 22 h 76"/>
                  <a:gd name="T42" fmla="*/ 10 w 75"/>
                  <a:gd name="T43" fmla="*/ 26 h 76"/>
                  <a:gd name="T44" fmla="*/ 16 w 75"/>
                  <a:gd name="T45" fmla="*/ 26 h 76"/>
                  <a:gd name="T46" fmla="*/ 20 w 75"/>
                  <a:gd name="T47" fmla="*/ 22 h 76"/>
                  <a:gd name="T48" fmla="*/ 20 w 75"/>
                  <a:gd name="T49" fmla="*/ 17 h 76"/>
                  <a:gd name="T50" fmla="*/ 17 w 75"/>
                  <a:gd name="T51" fmla="*/ 13 h 76"/>
                  <a:gd name="T52" fmla="*/ 16 w 75"/>
                  <a:gd name="T53" fmla="*/ 8 h 76"/>
                  <a:gd name="T54" fmla="*/ 26 w 75"/>
                  <a:gd name="T55" fmla="*/ 4 h 76"/>
                  <a:gd name="T56" fmla="*/ 33 w 75"/>
                  <a:gd name="T57" fmla="*/ 4 h 76"/>
                  <a:gd name="T58" fmla="*/ 39 w 75"/>
                  <a:gd name="T59" fmla="*/ 7 h 76"/>
                  <a:gd name="T60" fmla="*/ 44 w 75"/>
                  <a:gd name="T61" fmla="*/ 12 h 76"/>
                  <a:gd name="T62" fmla="*/ 47 w 75"/>
                  <a:gd name="T63" fmla="*/ 20 h 76"/>
                  <a:gd name="T64" fmla="*/ 47 w 75"/>
                  <a:gd name="T65" fmla="*/ 31 h 76"/>
                  <a:gd name="T66" fmla="*/ 17 w 75"/>
                  <a:gd name="T67" fmla="*/ 37 h 76"/>
                  <a:gd name="T68" fmla="*/ 4 w 75"/>
                  <a:gd name="T69" fmla="*/ 47 h 76"/>
                  <a:gd name="T70" fmla="*/ 0 w 75"/>
                  <a:gd name="T71" fmla="*/ 59 h 76"/>
                  <a:gd name="T72" fmla="*/ 10 w 75"/>
                  <a:gd name="T73" fmla="*/ 72 h 76"/>
                  <a:gd name="T74" fmla="*/ 27 w 75"/>
                  <a:gd name="T75" fmla="*/ 76 h 76"/>
                  <a:gd name="T76" fmla="*/ 41 w 75"/>
                  <a:gd name="T77" fmla="*/ 72 h 76"/>
                  <a:gd name="T78" fmla="*/ 49 w 75"/>
                  <a:gd name="T79" fmla="*/ 62 h 76"/>
                  <a:gd name="T80" fmla="*/ 47 w 75"/>
                  <a:gd name="T81" fmla="*/ 51 h 76"/>
                  <a:gd name="T82" fmla="*/ 45 w 75"/>
                  <a:gd name="T83" fmla="*/ 61 h 76"/>
                  <a:gd name="T84" fmla="*/ 41 w 75"/>
                  <a:gd name="T85" fmla="*/ 68 h 76"/>
                  <a:gd name="T86" fmla="*/ 34 w 75"/>
                  <a:gd name="T87" fmla="*/ 71 h 76"/>
                  <a:gd name="T88" fmla="*/ 28 w 75"/>
                  <a:gd name="T89" fmla="*/ 73 h 76"/>
                  <a:gd name="T90" fmla="*/ 18 w 75"/>
                  <a:gd name="T91" fmla="*/ 69 h 76"/>
                  <a:gd name="T92" fmla="*/ 13 w 75"/>
                  <a:gd name="T93" fmla="*/ 59 h 76"/>
                  <a:gd name="T94" fmla="*/ 20 w 75"/>
                  <a:gd name="T95" fmla="*/ 44 h 76"/>
                  <a:gd name="T96" fmla="*/ 47 w 75"/>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6">
                    <a:moveTo>
                      <a:pt x="49" y="62"/>
                    </a:moveTo>
                    <a:lnTo>
                      <a:pt x="50" y="67"/>
                    </a:lnTo>
                    <a:lnTo>
                      <a:pt x="52" y="71"/>
                    </a:lnTo>
                    <a:lnTo>
                      <a:pt x="56" y="74"/>
                    </a:lnTo>
                    <a:lnTo>
                      <a:pt x="61" y="75"/>
                    </a:lnTo>
                    <a:lnTo>
                      <a:pt x="63" y="75"/>
                    </a:lnTo>
                    <a:lnTo>
                      <a:pt x="65" y="75"/>
                    </a:lnTo>
                    <a:lnTo>
                      <a:pt x="67" y="74"/>
                    </a:lnTo>
                    <a:lnTo>
                      <a:pt x="70" y="73"/>
                    </a:lnTo>
                    <a:lnTo>
                      <a:pt x="72" y="71"/>
                    </a:lnTo>
                    <a:lnTo>
                      <a:pt x="73" y="68"/>
                    </a:lnTo>
                    <a:lnTo>
                      <a:pt x="75" y="64"/>
                    </a:lnTo>
                    <a:lnTo>
                      <a:pt x="75" y="60"/>
                    </a:lnTo>
                    <a:lnTo>
                      <a:pt x="75" y="50"/>
                    </a:lnTo>
                    <a:lnTo>
                      <a:pt x="71" y="50"/>
                    </a:lnTo>
                    <a:lnTo>
                      <a:pt x="71" y="60"/>
                    </a:lnTo>
                    <a:lnTo>
                      <a:pt x="70" y="65"/>
                    </a:lnTo>
                    <a:lnTo>
                      <a:pt x="69" y="69"/>
                    </a:lnTo>
                    <a:lnTo>
                      <a:pt x="67" y="70"/>
                    </a:lnTo>
                    <a:lnTo>
                      <a:pt x="65" y="70"/>
                    </a:lnTo>
                    <a:lnTo>
                      <a:pt x="62" y="69"/>
                    </a:lnTo>
                    <a:lnTo>
                      <a:pt x="60" y="66"/>
                    </a:lnTo>
                    <a:lnTo>
                      <a:pt x="59" y="64"/>
                    </a:lnTo>
                    <a:lnTo>
                      <a:pt x="59" y="62"/>
                    </a:lnTo>
                    <a:lnTo>
                      <a:pt x="59" y="29"/>
                    </a:lnTo>
                    <a:lnTo>
                      <a:pt x="59" y="24"/>
                    </a:lnTo>
                    <a:lnTo>
                      <a:pt x="58" y="19"/>
                    </a:lnTo>
                    <a:lnTo>
                      <a:pt x="56" y="14"/>
                    </a:lnTo>
                    <a:lnTo>
                      <a:pt x="53" y="9"/>
                    </a:lnTo>
                    <a:lnTo>
                      <a:pt x="48" y="5"/>
                    </a:lnTo>
                    <a:lnTo>
                      <a:pt x="42" y="3"/>
                    </a:lnTo>
                    <a:lnTo>
                      <a:pt x="36" y="1"/>
                    </a:lnTo>
                    <a:lnTo>
                      <a:pt x="30" y="0"/>
                    </a:lnTo>
                    <a:lnTo>
                      <a:pt x="25" y="1"/>
                    </a:lnTo>
                    <a:lnTo>
                      <a:pt x="21" y="2"/>
                    </a:lnTo>
                    <a:lnTo>
                      <a:pt x="16" y="3"/>
                    </a:lnTo>
                    <a:lnTo>
                      <a:pt x="13" y="6"/>
                    </a:lnTo>
                    <a:lnTo>
                      <a:pt x="10" y="8"/>
                    </a:lnTo>
                    <a:lnTo>
                      <a:pt x="7" y="12"/>
                    </a:lnTo>
                    <a:lnTo>
                      <a:pt x="6" y="15"/>
                    </a:lnTo>
                    <a:lnTo>
                      <a:pt x="5" y="19"/>
                    </a:lnTo>
                    <a:lnTo>
                      <a:pt x="6" y="22"/>
                    </a:lnTo>
                    <a:lnTo>
                      <a:pt x="8" y="25"/>
                    </a:lnTo>
                    <a:lnTo>
                      <a:pt x="10" y="26"/>
                    </a:lnTo>
                    <a:lnTo>
                      <a:pt x="13" y="27"/>
                    </a:lnTo>
                    <a:lnTo>
                      <a:pt x="16" y="26"/>
                    </a:lnTo>
                    <a:lnTo>
                      <a:pt x="18" y="25"/>
                    </a:lnTo>
                    <a:lnTo>
                      <a:pt x="20" y="22"/>
                    </a:lnTo>
                    <a:lnTo>
                      <a:pt x="20" y="19"/>
                    </a:lnTo>
                    <a:lnTo>
                      <a:pt x="20" y="17"/>
                    </a:lnTo>
                    <a:lnTo>
                      <a:pt x="19" y="15"/>
                    </a:lnTo>
                    <a:lnTo>
                      <a:pt x="17" y="13"/>
                    </a:lnTo>
                    <a:lnTo>
                      <a:pt x="12" y="12"/>
                    </a:lnTo>
                    <a:lnTo>
                      <a:pt x="16" y="8"/>
                    </a:lnTo>
                    <a:lnTo>
                      <a:pt x="21" y="6"/>
                    </a:lnTo>
                    <a:lnTo>
                      <a:pt x="26" y="4"/>
                    </a:lnTo>
                    <a:lnTo>
                      <a:pt x="30" y="4"/>
                    </a:lnTo>
                    <a:lnTo>
                      <a:pt x="33" y="4"/>
                    </a:lnTo>
                    <a:lnTo>
                      <a:pt x="36" y="5"/>
                    </a:lnTo>
                    <a:lnTo>
                      <a:pt x="39" y="7"/>
                    </a:lnTo>
                    <a:lnTo>
                      <a:pt x="42" y="9"/>
                    </a:lnTo>
                    <a:lnTo>
                      <a:pt x="44" y="12"/>
                    </a:lnTo>
                    <a:lnTo>
                      <a:pt x="46" y="16"/>
                    </a:lnTo>
                    <a:lnTo>
                      <a:pt x="47" y="20"/>
                    </a:lnTo>
                    <a:lnTo>
                      <a:pt x="47" y="25"/>
                    </a:lnTo>
                    <a:lnTo>
                      <a:pt x="47" y="31"/>
                    </a:lnTo>
                    <a:lnTo>
                      <a:pt x="33" y="33"/>
                    </a:lnTo>
                    <a:lnTo>
                      <a:pt x="17" y="37"/>
                    </a:lnTo>
                    <a:lnTo>
                      <a:pt x="9" y="42"/>
                    </a:lnTo>
                    <a:lnTo>
                      <a:pt x="4" y="47"/>
                    </a:lnTo>
                    <a:lnTo>
                      <a:pt x="1" y="53"/>
                    </a:lnTo>
                    <a:lnTo>
                      <a:pt x="0" y="59"/>
                    </a:lnTo>
                    <a:lnTo>
                      <a:pt x="3" y="67"/>
                    </a:lnTo>
                    <a:lnTo>
                      <a:pt x="10" y="72"/>
                    </a:lnTo>
                    <a:lnTo>
                      <a:pt x="18" y="75"/>
                    </a:lnTo>
                    <a:lnTo>
                      <a:pt x="27" y="76"/>
                    </a:lnTo>
                    <a:lnTo>
                      <a:pt x="34" y="75"/>
                    </a:lnTo>
                    <a:lnTo>
                      <a:pt x="41" y="72"/>
                    </a:lnTo>
                    <a:lnTo>
                      <a:pt x="45" y="67"/>
                    </a:lnTo>
                    <a:lnTo>
                      <a:pt x="49" y="62"/>
                    </a:lnTo>
                    <a:close/>
                    <a:moveTo>
                      <a:pt x="47" y="35"/>
                    </a:moveTo>
                    <a:lnTo>
                      <a:pt x="47" y="51"/>
                    </a:lnTo>
                    <a:lnTo>
                      <a:pt x="47" y="57"/>
                    </a:lnTo>
                    <a:lnTo>
                      <a:pt x="45" y="61"/>
                    </a:lnTo>
                    <a:lnTo>
                      <a:pt x="43" y="65"/>
                    </a:lnTo>
                    <a:lnTo>
                      <a:pt x="41" y="68"/>
                    </a:lnTo>
                    <a:lnTo>
                      <a:pt x="37" y="70"/>
                    </a:lnTo>
                    <a:lnTo>
                      <a:pt x="34" y="71"/>
                    </a:lnTo>
                    <a:lnTo>
                      <a:pt x="31" y="72"/>
                    </a:lnTo>
                    <a:lnTo>
                      <a:pt x="28" y="73"/>
                    </a:lnTo>
                    <a:lnTo>
                      <a:pt x="22" y="72"/>
                    </a:lnTo>
                    <a:lnTo>
                      <a:pt x="18" y="69"/>
                    </a:lnTo>
                    <a:lnTo>
                      <a:pt x="14" y="64"/>
                    </a:lnTo>
                    <a:lnTo>
                      <a:pt x="13" y="59"/>
                    </a:lnTo>
                    <a:lnTo>
                      <a:pt x="15" y="51"/>
                    </a:lnTo>
                    <a:lnTo>
                      <a:pt x="20" y="44"/>
                    </a:lnTo>
                    <a:lnTo>
                      <a:pt x="31"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75" name="Freeform 2172"/>
              <p:cNvSpPr>
                <a:spLocks noChangeAspect="1"/>
              </p:cNvSpPr>
              <p:nvPr/>
            </p:nvSpPr>
            <p:spPr bwMode="auto">
              <a:xfrm>
                <a:off x="3719" y="1929"/>
                <a:ext cx="83" cy="73"/>
              </a:xfrm>
              <a:custGeom>
                <a:avLst/>
                <a:gdLst>
                  <a:gd name="T0" fmla="*/ 12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8 w 83"/>
                  <a:gd name="T33" fmla="*/ 61 h 73"/>
                  <a:gd name="T34" fmla="*/ 56 w 83"/>
                  <a:gd name="T35" fmla="*/ 67 h 73"/>
                  <a:gd name="T36" fmla="*/ 45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6 w 83"/>
                  <a:gd name="T69" fmla="*/ 8 h 73"/>
                  <a:gd name="T70" fmla="*/ 10 w 83"/>
                  <a:gd name="T71" fmla="*/ 9 h 73"/>
                  <a:gd name="T72" fmla="*/ 12 w 83"/>
                  <a:gd name="T73" fmla="*/ 12 h 73"/>
                  <a:gd name="T74" fmla="*/ 12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2" y="17"/>
                    </a:moveTo>
                    <a:lnTo>
                      <a:pt x="12" y="61"/>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2" y="6"/>
                    </a:lnTo>
                    <a:lnTo>
                      <a:pt x="55" y="7"/>
                    </a:lnTo>
                    <a:lnTo>
                      <a:pt x="56" y="10"/>
                    </a:lnTo>
                    <a:lnTo>
                      <a:pt x="57" y="12"/>
                    </a:lnTo>
                    <a:lnTo>
                      <a:pt x="58" y="16"/>
                    </a:lnTo>
                    <a:lnTo>
                      <a:pt x="58" y="19"/>
                    </a:lnTo>
                    <a:lnTo>
                      <a:pt x="58" y="22"/>
                    </a:lnTo>
                    <a:lnTo>
                      <a:pt x="58" y="61"/>
                    </a:lnTo>
                    <a:lnTo>
                      <a:pt x="58" y="65"/>
                    </a:lnTo>
                    <a:lnTo>
                      <a:pt x="56" y="67"/>
                    </a:lnTo>
                    <a:lnTo>
                      <a:pt x="52" y="68"/>
                    </a:lnTo>
                    <a:lnTo>
                      <a:pt x="45" y="68"/>
                    </a:lnTo>
                    <a:lnTo>
                      <a:pt x="45"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3" y="7"/>
                    </a:lnTo>
                    <a:lnTo>
                      <a:pt x="6" y="8"/>
                    </a:lnTo>
                    <a:lnTo>
                      <a:pt x="9" y="8"/>
                    </a:lnTo>
                    <a:lnTo>
                      <a:pt x="10" y="9"/>
                    </a:lnTo>
                    <a:lnTo>
                      <a:pt x="11" y="10"/>
                    </a:lnTo>
                    <a:lnTo>
                      <a:pt x="12" y="12"/>
                    </a:lnTo>
                    <a:lnTo>
                      <a:pt x="12" y="14"/>
                    </a:lnTo>
                    <a:lnTo>
                      <a:pt x="12"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76" name="Freeform 2173"/>
              <p:cNvSpPr>
                <a:spLocks noChangeAspect="1"/>
              </p:cNvSpPr>
              <p:nvPr/>
            </p:nvSpPr>
            <p:spPr bwMode="auto">
              <a:xfrm>
                <a:off x="3810" y="1929"/>
                <a:ext cx="84" cy="73"/>
              </a:xfrm>
              <a:custGeom>
                <a:avLst/>
                <a:gdLst>
                  <a:gd name="T0" fmla="*/ 13 w 84"/>
                  <a:gd name="T1" fmla="*/ 61 h 73"/>
                  <a:gd name="T2" fmla="*/ 11 w 84"/>
                  <a:gd name="T3" fmla="*/ 67 h 73"/>
                  <a:gd name="T4" fmla="*/ 0 w 84"/>
                  <a:gd name="T5" fmla="*/ 68 h 73"/>
                  <a:gd name="T6" fmla="*/ 5 w 84"/>
                  <a:gd name="T7" fmla="*/ 73 h 73"/>
                  <a:gd name="T8" fmla="*/ 15 w 84"/>
                  <a:gd name="T9" fmla="*/ 73 h 73"/>
                  <a:gd name="T10" fmla="*/ 23 w 84"/>
                  <a:gd name="T11" fmla="*/ 73 h 73"/>
                  <a:gd name="T12" fmla="*/ 33 w 84"/>
                  <a:gd name="T13" fmla="*/ 73 h 73"/>
                  <a:gd name="T14" fmla="*/ 38 w 84"/>
                  <a:gd name="T15" fmla="*/ 68 h 73"/>
                  <a:gd name="T16" fmla="*/ 27 w 84"/>
                  <a:gd name="T17" fmla="*/ 67 h 73"/>
                  <a:gd name="T18" fmla="*/ 25 w 84"/>
                  <a:gd name="T19" fmla="*/ 61 h 73"/>
                  <a:gd name="T20" fmla="*/ 27 w 84"/>
                  <a:gd name="T21" fmla="*/ 19 h 73"/>
                  <a:gd name="T22" fmla="*/ 39 w 84"/>
                  <a:gd name="T23" fmla="*/ 6 h 73"/>
                  <a:gd name="T24" fmla="*/ 50 w 84"/>
                  <a:gd name="T25" fmla="*/ 4 h 73"/>
                  <a:gd name="T26" fmla="*/ 55 w 84"/>
                  <a:gd name="T27" fmla="*/ 7 h 73"/>
                  <a:gd name="T28" fmla="*/ 58 w 84"/>
                  <a:gd name="T29" fmla="*/ 12 h 73"/>
                  <a:gd name="T30" fmla="*/ 59 w 84"/>
                  <a:gd name="T31" fmla="*/ 19 h 73"/>
                  <a:gd name="T32" fmla="*/ 59 w 84"/>
                  <a:gd name="T33" fmla="*/ 61 h 73"/>
                  <a:gd name="T34" fmla="*/ 57 w 84"/>
                  <a:gd name="T35" fmla="*/ 67 h 73"/>
                  <a:gd name="T36" fmla="*/ 46 w 84"/>
                  <a:gd name="T37" fmla="*/ 68 h 73"/>
                  <a:gd name="T38" fmla="*/ 51 w 84"/>
                  <a:gd name="T39" fmla="*/ 73 h 73"/>
                  <a:gd name="T40" fmla="*/ 61 w 84"/>
                  <a:gd name="T41" fmla="*/ 73 h 73"/>
                  <a:gd name="T42" fmla="*/ 69 w 84"/>
                  <a:gd name="T43" fmla="*/ 73 h 73"/>
                  <a:gd name="T44" fmla="*/ 79 w 84"/>
                  <a:gd name="T45" fmla="*/ 73 h 73"/>
                  <a:gd name="T46" fmla="*/ 84 w 84"/>
                  <a:gd name="T47" fmla="*/ 68 h 73"/>
                  <a:gd name="T48" fmla="*/ 74 w 84"/>
                  <a:gd name="T49" fmla="*/ 68 h 73"/>
                  <a:gd name="T50" fmla="*/ 71 w 84"/>
                  <a:gd name="T51" fmla="*/ 63 h 73"/>
                  <a:gd name="T52" fmla="*/ 71 w 84"/>
                  <a:gd name="T53" fmla="*/ 23 h 73"/>
                  <a:gd name="T54" fmla="*/ 69 w 84"/>
                  <a:gd name="T55" fmla="*/ 11 h 73"/>
                  <a:gd name="T56" fmla="*/ 63 w 84"/>
                  <a:gd name="T57" fmla="*/ 4 h 73"/>
                  <a:gd name="T58" fmla="*/ 55 w 84"/>
                  <a:gd name="T59" fmla="*/ 1 h 73"/>
                  <a:gd name="T60" fmla="*/ 40 w 84"/>
                  <a:gd name="T61" fmla="*/ 2 h 73"/>
                  <a:gd name="T62" fmla="*/ 28 w 84"/>
                  <a:gd name="T63" fmla="*/ 11 h 73"/>
                  <a:gd name="T64" fmla="*/ 24 w 84"/>
                  <a:gd name="T65" fmla="*/ 0 h 73"/>
                  <a:gd name="T66" fmla="*/ 0 w 84"/>
                  <a:gd name="T67" fmla="*/ 7 h 73"/>
                  <a:gd name="T68" fmla="*/ 7 w 84"/>
                  <a:gd name="T69" fmla="*/ 8 h 73"/>
                  <a:gd name="T70" fmla="*/ 11 w 84"/>
                  <a:gd name="T71" fmla="*/ 9 h 73"/>
                  <a:gd name="T72" fmla="*/ 13 w 84"/>
                  <a:gd name="T73" fmla="*/ 12 h 73"/>
                  <a:gd name="T74" fmla="*/ 13 w 84"/>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73">
                    <a:moveTo>
                      <a:pt x="13" y="17"/>
                    </a:moveTo>
                    <a:lnTo>
                      <a:pt x="13" y="61"/>
                    </a:lnTo>
                    <a:lnTo>
                      <a:pt x="13"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8" y="73"/>
                    </a:lnTo>
                    <a:lnTo>
                      <a:pt x="38" y="68"/>
                    </a:lnTo>
                    <a:lnTo>
                      <a:pt x="31" y="68"/>
                    </a:lnTo>
                    <a:lnTo>
                      <a:pt x="27" y="67"/>
                    </a:lnTo>
                    <a:lnTo>
                      <a:pt x="25" y="65"/>
                    </a:lnTo>
                    <a:lnTo>
                      <a:pt x="25" y="61"/>
                    </a:lnTo>
                    <a:lnTo>
                      <a:pt x="25" y="30"/>
                    </a:lnTo>
                    <a:lnTo>
                      <a:pt x="27" y="19"/>
                    </a:lnTo>
                    <a:lnTo>
                      <a:pt x="32" y="11"/>
                    </a:lnTo>
                    <a:lnTo>
                      <a:pt x="39" y="6"/>
                    </a:lnTo>
                    <a:lnTo>
                      <a:pt x="47" y="4"/>
                    </a:lnTo>
                    <a:lnTo>
                      <a:pt x="50" y="4"/>
                    </a:lnTo>
                    <a:lnTo>
                      <a:pt x="53" y="6"/>
                    </a:lnTo>
                    <a:lnTo>
                      <a:pt x="55" y="7"/>
                    </a:lnTo>
                    <a:lnTo>
                      <a:pt x="57" y="10"/>
                    </a:lnTo>
                    <a:lnTo>
                      <a:pt x="58" y="12"/>
                    </a:lnTo>
                    <a:lnTo>
                      <a:pt x="59" y="16"/>
                    </a:lnTo>
                    <a:lnTo>
                      <a:pt x="59" y="19"/>
                    </a:lnTo>
                    <a:lnTo>
                      <a:pt x="59" y="22"/>
                    </a:lnTo>
                    <a:lnTo>
                      <a:pt x="59" y="61"/>
                    </a:lnTo>
                    <a:lnTo>
                      <a:pt x="59" y="65"/>
                    </a:lnTo>
                    <a:lnTo>
                      <a:pt x="57" y="67"/>
                    </a:lnTo>
                    <a:lnTo>
                      <a:pt x="53" y="68"/>
                    </a:lnTo>
                    <a:lnTo>
                      <a:pt x="46" y="68"/>
                    </a:lnTo>
                    <a:lnTo>
                      <a:pt x="46" y="73"/>
                    </a:lnTo>
                    <a:lnTo>
                      <a:pt x="51" y="73"/>
                    </a:lnTo>
                    <a:lnTo>
                      <a:pt x="56" y="73"/>
                    </a:lnTo>
                    <a:lnTo>
                      <a:pt x="61" y="73"/>
                    </a:lnTo>
                    <a:lnTo>
                      <a:pt x="65" y="73"/>
                    </a:lnTo>
                    <a:lnTo>
                      <a:pt x="69" y="73"/>
                    </a:lnTo>
                    <a:lnTo>
                      <a:pt x="74" y="73"/>
                    </a:lnTo>
                    <a:lnTo>
                      <a:pt x="79" y="73"/>
                    </a:lnTo>
                    <a:lnTo>
                      <a:pt x="84" y="73"/>
                    </a:lnTo>
                    <a:lnTo>
                      <a:pt x="84" y="68"/>
                    </a:lnTo>
                    <a:lnTo>
                      <a:pt x="78" y="68"/>
                    </a:lnTo>
                    <a:lnTo>
                      <a:pt x="74" y="68"/>
                    </a:lnTo>
                    <a:lnTo>
                      <a:pt x="72" y="66"/>
                    </a:lnTo>
                    <a:lnTo>
                      <a:pt x="71" y="63"/>
                    </a:lnTo>
                    <a:lnTo>
                      <a:pt x="71" y="32"/>
                    </a:lnTo>
                    <a:lnTo>
                      <a:pt x="71" y="23"/>
                    </a:lnTo>
                    <a:lnTo>
                      <a:pt x="70" y="16"/>
                    </a:lnTo>
                    <a:lnTo>
                      <a:pt x="69" y="11"/>
                    </a:lnTo>
                    <a:lnTo>
                      <a:pt x="66" y="6"/>
                    </a:lnTo>
                    <a:lnTo>
                      <a:pt x="63" y="4"/>
                    </a:lnTo>
                    <a:lnTo>
                      <a:pt x="60" y="2"/>
                    </a:lnTo>
                    <a:lnTo>
                      <a:pt x="55" y="1"/>
                    </a:lnTo>
                    <a:lnTo>
                      <a:pt x="48" y="0"/>
                    </a:lnTo>
                    <a:lnTo>
                      <a:pt x="40" y="2"/>
                    </a:lnTo>
                    <a:lnTo>
                      <a:pt x="33" y="5"/>
                    </a:lnTo>
                    <a:lnTo>
                      <a:pt x="28" y="11"/>
                    </a:lnTo>
                    <a:lnTo>
                      <a:pt x="24" y="18"/>
                    </a:lnTo>
                    <a:lnTo>
                      <a:pt x="24" y="0"/>
                    </a:lnTo>
                    <a:lnTo>
                      <a:pt x="0" y="2"/>
                    </a:lnTo>
                    <a:lnTo>
                      <a:pt x="0" y="7"/>
                    </a:lnTo>
                    <a:lnTo>
                      <a:pt x="4" y="7"/>
                    </a:lnTo>
                    <a:lnTo>
                      <a:pt x="7" y="8"/>
                    </a:lnTo>
                    <a:lnTo>
                      <a:pt x="10" y="8"/>
                    </a:lnTo>
                    <a:lnTo>
                      <a:pt x="11" y="9"/>
                    </a:lnTo>
                    <a:lnTo>
                      <a:pt x="12" y="10"/>
                    </a:lnTo>
                    <a:lnTo>
                      <a:pt x="13"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77" name="Freeform 2174"/>
              <p:cNvSpPr>
                <a:spLocks noChangeAspect="1" noEditPoints="1"/>
              </p:cNvSpPr>
              <p:nvPr/>
            </p:nvSpPr>
            <p:spPr bwMode="auto">
              <a:xfrm>
                <a:off x="3902" y="1928"/>
                <a:ext cx="64" cy="76"/>
              </a:xfrm>
              <a:custGeom>
                <a:avLst/>
                <a:gdLst>
                  <a:gd name="T0" fmla="*/ 13 w 64"/>
                  <a:gd name="T1" fmla="*/ 33 h 76"/>
                  <a:gd name="T2" fmla="*/ 16 w 64"/>
                  <a:gd name="T3" fmla="*/ 18 h 76"/>
                  <a:gd name="T4" fmla="*/ 22 w 64"/>
                  <a:gd name="T5" fmla="*/ 9 h 76"/>
                  <a:gd name="T6" fmla="*/ 29 w 64"/>
                  <a:gd name="T7" fmla="*/ 5 h 76"/>
                  <a:gd name="T8" fmla="*/ 34 w 64"/>
                  <a:gd name="T9" fmla="*/ 4 h 76"/>
                  <a:gd name="T10" fmla="*/ 40 w 64"/>
                  <a:gd name="T11" fmla="*/ 5 h 76"/>
                  <a:gd name="T12" fmla="*/ 44 w 64"/>
                  <a:gd name="T13" fmla="*/ 8 h 76"/>
                  <a:gd name="T14" fmla="*/ 47 w 64"/>
                  <a:gd name="T15" fmla="*/ 11 h 76"/>
                  <a:gd name="T16" fmla="*/ 50 w 64"/>
                  <a:gd name="T17" fmla="*/ 16 h 76"/>
                  <a:gd name="T18" fmla="*/ 51 w 64"/>
                  <a:gd name="T19" fmla="*/ 21 h 76"/>
                  <a:gd name="T20" fmla="*/ 52 w 64"/>
                  <a:gd name="T21" fmla="*/ 26 h 76"/>
                  <a:gd name="T22" fmla="*/ 53 w 64"/>
                  <a:gd name="T23" fmla="*/ 30 h 76"/>
                  <a:gd name="T24" fmla="*/ 53 w 64"/>
                  <a:gd name="T25" fmla="*/ 33 h 76"/>
                  <a:gd name="T26" fmla="*/ 13 w 64"/>
                  <a:gd name="T27" fmla="*/ 33 h 76"/>
                  <a:gd name="T28" fmla="*/ 13 w 64"/>
                  <a:gd name="T29" fmla="*/ 36 h 76"/>
                  <a:gd name="T30" fmla="*/ 59 w 64"/>
                  <a:gd name="T31" fmla="*/ 36 h 76"/>
                  <a:gd name="T32" fmla="*/ 62 w 64"/>
                  <a:gd name="T33" fmla="*/ 36 h 76"/>
                  <a:gd name="T34" fmla="*/ 63 w 64"/>
                  <a:gd name="T35" fmla="*/ 36 h 76"/>
                  <a:gd name="T36" fmla="*/ 63 w 64"/>
                  <a:gd name="T37" fmla="*/ 35 h 76"/>
                  <a:gd name="T38" fmla="*/ 64 w 64"/>
                  <a:gd name="T39" fmla="*/ 33 h 76"/>
                  <a:gd name="T40" fmla="*/ 62 w 64"/>
                  <a:gd name="T41" fmla="*/ 21 h 76"/>
                  <a:gd name="T42" fmla="*/ 57 w 64"/>
                  <a:gd name="T43" fmla="*/ 10 h 76"/>
                  <a:gd name="T44" fmla="*/ 47 w 64"/>
                  <a:gd name="T45" fmla="*/ 3 h 76"/>
                  <a:gd name="T46" fmla="*/ 34 w 64"/>
                  <a:gd name="T47" fmla="*/ 0 h 76"/>
                  <a:gd name="T48" fmla="*/ 21 w 64"/>
                  <a:gd name="T49" fmla="*/ 3 h 76"/>
                  <a:gd name="T50" fmla="*/ 10 w 64"/>
                  <a:gd name="T51" fmla="*/ 11 h 76"/>
                  <a:gd name="T52" fmla="*/ 2 w 64"/>
                  <a:gd name="T53" fmla="*/ 23 h 76"/>
                  <a:gd name="T54" fmla="*/ 0 w 64"/>
                  <a:gd name="T55" fmla="*/ 38 h 76"/>
                  <a:gd name="T56" fmla="*/ 3 w 64"/>
                  <a:gd name="T57" fmla="*/ 53 h 76"/>
                  <a:gd name="T58" fmla="*/ 11 w 64"/>
                  <a:gd name="T59" fmla="*/ 65 h 76"/>
                  <a:gd name="T60" fmla="*/ 22 w 64"/>
                  <a:gd name="T61" fmla="*/ 73 h 76"/>
                  <a:gd name="T62" fmla="*/ 36 w 64"/>
                  <a:gd name="T63" fmla="*/ 76 h 76"/>
                  <a:gd name="T64" fmla="*/ 49 w 64"/>
                  <a:gd name="T65" fmla="*/ 73 h 76"/>
                  <a:gd name="T66" fmla="*/ 57 w 64"/>
                  <a:gd name="T67" fmla="*/ 67 h 76"/>
                  <a:gd name="T68" fmla="*/ 62 w 64"/>
                  <a:gd name="T69" fmla="*/ 59 h 76"/>
                  <a:gd name="T70" fmla="*/ 64 w 64"/>
                  <a:gd name="T71" fmla="*/ 55 h 76"/>
                  <a:gd name="T72" fmla="*/ 63 w 64"/>
                  <a:gd name="T73" fmla="*/ 53 h 76"/>
                  <a:gd name="T74" fmla="*/ 61 w 64"/>
                  <a:gd name="T75" fmla="*/ 53 h 76"/>
                  <a:gd name="T76" fmla="*/ 60 w 64"/>
                  <a:gd name="T77" fmla="*/ 53 h 76"/>
                  <a:gd name="T78" fmla="*/ 59 w 64"/>
                  <a:gd name="T79" fmla="*/ 55 h 76"/>
                  <a:gd name="T80" fmla="*/ 57 w 64"/>
                  <a:gd name="T81" fmla="*/ 61 h 76"/>
                  <a:gd name="T82" fmla="*/ 54 w 64"/>
                  <a:gd name="T83" fmla="*/ 65 h 76"/>
                  <a:gd name="T84" fmla="*/ 50 w 64"/>
                  <a:gd name="T85" fmla="*/ 68 h 76"/>
                  <a:gd name="T86" fmla="*/ 47 w 64"/>
                  <a:gd name="T87" fmla="*/ 70 h 76"/>
                  <a:gd name="T88" fmla="*/ 43 w 64"/>
                  <a:gd name="T89" fmla="*/ 71 h 76"/>
                  <a:gd name="T90" fmla="*/ 40 w 64"/>
                  <a:gd name="T91" fmla="*/ 72 h 76"/>
                  <a:gd name="T92" fmla="*/ 38 w 64"/>
                  <a:gd name="T93" fmla="*/ 72 h 76"/>
                  <a:gd name="T94" fmla="*/ 37 w 64"/>
                  <a:gd name="T95" fmla="*/ 72 h 76"/>
                  <a:gd name="T96" fmla="*/ 31 w 64"/>
                  <a:gd name="T97" fmla="*/ 71 h 76"/>
                  <a:gd name="T98" fmla="*/ 26 w 64"/>
                  <a:gd name="T99" fmla="*/ 69 h 76"/>
                  <a:gd name="T100" fmla="*/ 22 w 64"/>
                  <a:gd name="T101" fmla="*/ 65 h 76"/>
                  <a:gd name="T102" fmla="*/ 18 w 64"/>
                  <a:gd name="T103" fmla="*/ 61 h 76"/>
                  <a:gd name="T104" fmla="*/ 15 w 64"/>
                  <a:gd name="T105" fmla="*/ 55 h 76"/>
                  <a:gd name="T106" fmla="*/ 14 w 64"/>
                  <a:gd name="T107" fmla="*/ 48 h 76"/>
                  <a:gd name="T108" fmla="*/ 13 w 64"/>
                  <a:gd name="T109" fmla="*/ 41 h 76"/>
                  <a:gd name="T110" fmla="*/ 13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3" y="33"/>
                    </a:moveTo>
                    <a:lnTo>
                      <a:pt x="16" y="18"/>
                    </a:lnTo>
                    <a:lnTo>
                      <a:pt x="22" y="9"/>
                    </a:lnTo>
                    <a:lnTo>
                      <a:pt x="29" y="5"/>
                    </a:lnTo>
                    <a:lnTo>
                      <a:pt x="34" y="4"/>
                    </a:lnTo>
                    <a:lnTo>
                      <a:pt x="40" y="5"/>
                    </a:lnTo>
                    <a:lnTo>
                      <a:pt x="44" y="8"/>
                    </a:lnTo>
                    <a:lnTo>
                      <a:pt x="47" y="11"/>
                    </a:lnTo>
                    <a:lnTo>
                      <a:pt x="50" y="16"/>
                    </a:lnTo>
                    <a:lnTo>
                      <a:pt x="51" y="21"/>
                    </a:lnTo>
                    <a:lnTo>
                      <a:pt x="52" y="26"/>
                    </a:lnTo>
                    <a:lnTo>
                      <a:pt x="53" y="30"/>
                    </a:lnTo>
                    <a:lnTo>
                      <a:pt x="53" y="33"/>
                    </a:lnTo>
                    <a:lnTo>
                      <a:pt x="13" y="33"/>
                    </a:lnTo>
                    <a:close/>
                    <a:moveTo>
                      <a:pt x="13" y="36"/>
                    </a:moveTo>
                    <a:lnTo>
                      <a:pt x="59" y="36"/>
                    </a:lnTo>
                    <a:lnTo>
                      <a:pt x="62" y="36"/>
                    </a:lnTo>
                    <a:lnTo>
                      <a:pt x="63" y="36"/>
                    </a:lnTo>
                    <a:lnTo>
                      <a:pt x="63" y="35"/>
                    </a:lnTo>
                    <a:lnTo>
                      <a:pt x="64" y="33"/>
                    </a:lnTo>
                    <a:lnTo>
                      <a:pt x="62" y="21"/>
                    </a:lnTo>
                    <a:lnTo>
                      <a:pt x="57" y="10"/>
                    </a:lnTo>
                    <a:lnTo>
                      <a:pt x="47" y="3"/>
                    </a:lnTo>
                    <a:lnTo>
                      <a:pt x="34" y="0"/>
                    </a:lnTo>
                    <a:lnTo>
                      <a:pt x="21" y="3"/>
                    </a:lnTo>
                    <a:lnTo>
                      <a:pt x="10" y="11"/>
                    </a:lnTo>
                    <a:lnTo>
                      <a:pt x="2" y="23"/>
                    </a:lnTo>
                    <a:lnTo>
                      <a:pt x="0" y="38"/>
                    </a:lnTo>
                    <a:lnTo>
                      <a:pt x="3" y="53"/>
                    </a:lnTo>
                    <a:lnTo>
                      <a:pt x="11" y="65"/>
                    </a:lnTo>
                    <a:lnTo>
                      <a:pt x="22" y="73"/>
                    </a:lnTo>
                    <a:lnTo>
                      <a:pt x="36" y="76"/>
                    </a:lnTo>
                    <a:lnTo>
                      <a:pt x="49" y="73"/>
                    </a:lnTo>
                    <a:lnTo>
                      <a:pt x="57" y="67"/>
                    </a:lnTo>
                    <a:lnTo>
                      <a:pt x="62" y="59"/>
                    </a:lnTo>
                    <a:lnTo>
                      <a:pt x="64" y="55"/>
                    </a:lnTo>
                    <a:lnTo>
                      <a:pt x="63" y="53"/>
                    </a:lnTo>
                    <a:lnTo>
                      <a:pt x="61" y="53"/>
                    </a:lnTo>
                    <a:lnTo>
                      <a:pt x="60" y="53"/>
                    </a:lnTo>
                    <a:lnTo>
                      <a:pt x="59" y="55"/>
                    </a:lnTo>
                    <a:lnTo>
                      <a:pt x="57" y="61"/>
                    </a:lnTo>
                    <a:lnTo>
                      <a:pt x="54" y="65"/>
                    </a:lnTo>
                    <a:lnTo>
                      <a:pt x="50" y="68"/>
                    </a:lnTo>
                    <a:lnTo>
                      <a:pt x="47" y="70"/>
                    </a:lnTo>
                    <a:lnTo>
                      <a:pt x="43" y="71"/>
                    </a:lnTo>
                    <a:lnTo>
                      <a:pt x="40" y="72"/>
                    </a:lnTo>
                    <a:lnTo>
                      <a:pt x="38" y="72"/>
                    </a:lnTo>
                    <a:lnTo>
                      <a:pt x="37" y="72"/>
                    </a:lnTo>
                    <a:lnTo>
                      <a:pt x="31" y="71"/>
                    </a:lnTo>
                    <a:lnTo>
                      <a:pt x="26" y="69"/>
                    </a:lnTo>
                    <a:lnTo>
                      <a:pt x="22" y="65"/>
                    </a:lnTo>
                    <a:lnTo>
                      <a:pt x="18" y="61"/>
                    </a:lnTo>
                    <a:lnTo>
                      <a:pt x="15" y="55"/>
                    </a:lnTo>
                    <a:lnTo>
                      <a:pt x="14" y="48"/>
                    </a:lnTo>
                    <a:lnTo>
                      <a:pt x="13" y="41"/>
                    </a:lnTo>
                    <a:lnTo>
                      <a:pt x="13"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78" name="Freeform 2175"/>
              <p:cNvSpPr>
                <a:spLocks noChangeAspect="1"/>
              </p:cNvSpPr>
              <p:nvPr/>
            </p:nvSpPr>
            <p:spPr bwMode="auto">
              <a:xfrm>
                <a:off x="3975" y="1929"/>
                <a:ext cx="56" cy="73"/>
              </a:xfrm>
              <a:custGeom>
                <a:avLst/>
                <a:gdLst>
                  <a:gd name="T0" fmla="*/ 23 w 56"/>
                  <a:gd name="T1" fmla="*/ 19 h 73"/>
                  <a:gd name="T2" fmla="*/ 23 w 56"/>
                  <a:gd name="T3" fmla="*/ 0 h 73"/>
                  <a:gd name="T4" fmla="*/ 0 w 56"/>
                  <a:gd name="T5" fmla="*/ 2 h 73"/>
                  <a:gd name="T6" fmla="*/ 0 w 56"/>
                  <a:gd name="T7" fmla="*/ 7 h 73"/>
                  <a:gd name="T8" fmla="*/ 4 w 56"/>
                  <a:gd name="T9" fmla="*/ 7 h 73"/>
                  <a:gd name="T10" fmla="*/ 7 w 56"/>
                  <a:gd name="T11" fmla="*/ 8 h 73"/>
                  <a:gd name="T12" fmla="*/ 9 w 56"/>
                  <a:gd name="T13" fmla="*/ 8 h 73"/>
                  <a:gd name="T14" fmla="*/ 11 w 56"/>
                  <a:gd name="T15" fmla="*/ 9 h 73"/>
                  <a:gd name="T16" fmla="*/ 12 w 56"/>
                  <a:gd name="T17" fmla="*/ 10 h 73"/>
                  <a:gd name="T18" fmla="*/ 13 w 56"/>
                  <a:gd name="T19" fmla="*/ 12 h 73"/>
                  <a:gd name="T20" fmla="*/ 13 w 56"/>
                  <a:gd name="T21" fmla="*/ 14 h 73"/>
                  <a:gd name="T22" fmla="*/ 13 w 56"/>
                  <a:gd name="T23" fmla="*/ 17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29 w 56"/>
                  <a:gd name="T41" fmla="*/ 73 h 73"/>
                  <a:gd name="T42" fmla="*/ 40 w 56"/>
                  <a:gd name="T43" fmla="*/ 73 h 73"/>
                  <a:gd name="T44" fmla="*/ 40 w 56"/>
                  <a:gd name="T45" fmla="*/ 68 h 73"/>
                  <a:gd name="T46" fmla="*/ 36 w 56"/>
                  <a:gd name="T47" fmla="*/ 68 h 73"/>
                  <a:gd name="T48" fmla="*/ 29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7 h 73"/>
                  <a:gd name="T64" fmla="*/ 43 w 56"/>
                  <a:gd name="T65" fmla="*/ 4 h 73"/>
                  <a:gd name="T66" fmla="*/ 45 w 56"/>
                  <a:gd name="T67" fmla="*/ 4 h 73"/>
                  <a:gd name="T68" fmla="*/ 44 w 56"/>
                  <a:gd name="T69" fmla="*/ 5 h 73"/>
                  <a:gd name="T70" fmla="*/ 43 w 56"/>
                  <a:gd name="T71" fmla="*/ 6 h 73"/>
                  <a:gd name="T72" fmla="*/ 42 w 56"/>
                  <a:gd name="T73" fmla="*/ 8 h 73"/>
                  <a:gd name="T74" fmla="*/ 41 w 56"/>
                  <a:gd name="T75" fmla="*/ 11 h 73"/>
                  <a:gd name="T76" fmla="*/ 42 w 56"/>
                  <a:gd name="T77" fmla="*/ 14 h 73"/>
                  <a:gd name="T78" fmla="*/ 44 w 56"/>
                  <a:gd name="T79" fmla="*/ 16 h 73"/>
                  <a:gd name="T80" fmla="*/ 46 w 56"/>
                  <a:gd name="T81" fmla="*/ 17 h 73"/>
                  <a:gd name="T82" fmla="*/ 49 w 56"/>
                  <a:gd name="T83" fmla="*/ 18 h 73"/>
                  <a:gd name="T84" fmla="*/ 51 w 56"/>
                  <a:gd name="T85" fmla="*/ 17 h 73"/>
                  <a:gd name="T86" fmla="*/ 53 w 56"/>
                  <a:gd name="T87" fmla="*/ 16 h 73"/>
                  <a:gd name="T88" fmla="*/ 55 w 56"/>
                  <a:gd name="T89" fmla="*/ 14 h 73"/>
                  <a:gd name="T90" fmla="*/ 56 w 56"/>
                  <a:gd name="T91" fmla="*/ 10 h 73"/>
                  <a:gd name="T92" fmla="*/ 55 w 56"/>
                  <a:gd name="T93" fmla="*/ 7 h 73"/>
                  <a:gd name="T94" fmla="*/ 52 w 56"/>
                  <a:gd name="T95" fmla="*/ 3 h 73"/>
                  <a:gd name="T96" fmla="*/ 48 w 56"/>
                  <a:gd name="T97" fmla="*/ 1 h 73"/>
                  <a:gd name="T98" fmla="*/ 43 w 56"/>
                  <a:gd name="T99" fmla="*/ 0 h 73"/>
                  <a:gd name="T100" fmla="*/ 39 w 56"/>
                  <a:gd name="T101" fmla="*/ 1 h 73"/>
                  <a:gd name="T102" fmla="*/ 35 w 56"/>
                  <a:gd name="T103" fmla="*/ 2 h 73"/>
                  <a:gd name="T104" fmla="*/ 32 w 56"/>
                  <a:gd name="T105" fmla="*/ 4 h 73"/>
                  <a:gd name="T106" fmla="*/ 30 w 56"/>
                  <a:gd name="T107" fmla="*/ 7 h 73"/>
                  <a:gd name="T108" fmla="*/ 27 w 56"/>
                  <a:gd name="T109" fmla="*/ 10 h 73"/>
                  <a:gd name="T110" fmla="*/ 26 w 56"/>
                  <a:gd name="T111" fmla="*/ 13 h 73"/>
                  <a:gd name="T112" fmla="*/ 24 w 56"/>
                  <a:gd name="T113" fmla="*/ 16 h 73"/>
                  <a:gd name="T114" fmla="*/ 23 w 56"/>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9"/>
                    </a:moveTo>
                    <a:lnTo>
                      <a:pt x="23" y="0"/>
                    </a:lnTo>
                    <a:lnTo>
                      <a:pt x="0" y="2"/>
                    </a:lnTo>
                    <a:lnTo>
                      <a:pt x="0" y="7"/>
                    </a:lnTo>
                    <a:lnTo>
                      <a:pt x="4" y="7"/>
                    </a:lnTo>
                    <a:lnTo>
                      <a:pt x="7" y="8"/>
                    </a:lnTo>
                    <a:lnTo>
                      <a:pt x="9" y="8"/>
                    </a:lnTo>
                    <a:lnTo>
                      <a:pt x="11" y="9"/>
                    </a:lnTo>
                    <a:lnTo>
                      <a:pt x="12" y="10"/>
                    </a:lnTo>
                    <a:lnTo>
                      <a:pt x="13" y="12"/>
                    </a:lnTo>
                    <a:lnTo>
                      <a:pt x="13" y="14"/>
                    </a:lnTo>
                    <a:lnTo>
                      <a:pt x="13" y="17"/>
                    </a:lnTo>
                    <a:lnTo>
                      <a:pt x="13" y="61"/>
                    </a:lnTo>
                    <a:lnTo>
                      <a:pt x="13" y="65"/>
                    </a:lnTo>
                    <a:lnTo>
                      <a:pt x="11" y="67"/>
                    </a:lnTo>
                    <a:lnTo>
                      <a:pt x="7" y="68"/>
                    </a:lnTo>
                    <a:lnTo>
                      <a:pt x="0" y="68"/>
                    </a:lnTo>
                    <a:lnTo>
                      <a:pt x="0" y="73"/>
                    </a:lnTo>
                    <a:lnTo>
                      <a:pt x="10" y="73"/>
                    </a:lnTo>
                    <a:lnTo>
                      <a:pt x="19" y="73"/>
                    </a:lnTo>
                    <a:lnTo>
                      <a:pt x="29" y="73"/>
                    </a:lnTo>
                    <a:lnTo>
                      <a:pt x="40" y="73"/>
                    </a:lnTo>
                    <a:lnTo>
                      <a:pt x="40" y="68"/>
                    </a:lnTo>
                    <a:lnTo>
                      <a:pt x="36" y="68"/>
                    </a:lnTo>
                    <a:lnTo>
                      <a:pt x="29" y="68"/>
                    </a:lnTo>
                    <a:lnTo>
                      <a:pt x="26" y="67"/>
                    </a:lnTo>
                    <a:lnTo>
                      <a:pt x="24" y="64"/>
                    </a:lnTo>
                    <a:lnTo>
                      <a:pt x="24" y="60"/>
                    </a:lnTo>
                    <a:lnTo>
                      <a:pt x="24" y="35"/>
                    </a:lnTo>
                    <a:lnTo>
                      <a:pt x="25" y="23"/>
                    </a:lnTo>
                    <a:lnTo>
                      <a:pt x="29" y="13"/>
                    </a:lnTo>
                    <a:lnTo>
                      <a:pt x="35" y="7"/>
                    </a:lnTo>
                    <a:lnTo>
                      <a:pt x="43" y="4"/>
                    </a:lnTo>
                    <a:lnTo>
                      <a:pt x="45" y="4"/>
                    </a:lnTo>
                    <a:lnTo>
                      <a:pt x="44" y="5"/>
                    </a:lnTo>
                    <a:lnTo>
                      <a:pt x="43" y="6"/>
                    </a:lnTo>
                    <a:lnTo>
                      <a:pt x="42" y="8"/>
                    </a:lnTo>
                    <a:lnTo>
                      <a:pt x="41" y="11"/>
                    </a:lnTo>
                    <a:lnTo>
                      <a:pt x="42" y="14"/>
                    </a:lnTo>
                    <a:lnTo>
                      <a:pt x="44" y="16"/>
                    </a:lnTo>
                    <a:lnTo>
                      <a:pt x="46" y="17"/>
                    </a:lnTo>
                    <a:lnTo>
                      <a:pt x="49" y="18"/>
                    </a:lnTo>
                    <a:lnTo>
                      <a:pt x="51" y="17"/>
                    </a:lnTo>
                    <a:lnTo>
                      <a:pt x="53" y="16"/>
                    </a:lnTo>
                    <a:lnTo>
                      <a:pt x="55" y="14"/>
                    </a:lnTo>
                    <a:lnTo>
                      <a:pt x="56" y="10"/>
                    </a:lnTo>
                    <a:lnTo>
                      <a:pt x="55" y="7"/>
                    </a:lnTo>
                    <a:lnTo>
                      <a:pt x="52" y="3"/>
                    </a:lnTo>
                    <a:lnTo>
                      <a:pt x="48" y="1"/>
                    </a:lnTo>
                    <a:lnTo>
                      <a:pt x="43" y="0"/>
                    </a:lnTo>
                    <a:lnTo>
                      <a:pt x="39" y="1"/>
                    </a:lnTo>
                    <a:lnTo>
                      <a:pt x="35" y="2"/>
                    </a:lnTo>
                    <a:lnTo>
                      <a:pt x="32" y="4"/>
                    </a:lnTo>
                    <a:lnTo>
                      <a:pt x="30" y="7"/>
                    </a:lnTo>
                    <a:lnTo>
                      <a:pt x="27" y="10"/>
                    </a:lnTo>
                    <a:lnTo>
                      <a:pt x="26" y="13"/>
                    </a:lnTo>
                    <a:lnTo>
                      <a:pt x="24" y="16"/>
                    </a:lnTo>
                    <a:lnTo>
                      <a:pt x="23"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79" name="Freeform 2176"/>
              <p:cNvSpPr>
                <a:spLocks noChangeAspect="1"/>
              </p:cNvSpPr>
              <p:nvPr/>
            </p:nvSpPr>
            <p:spPr bwMode="auto">
              <a:xfrm>
                <a:off x="4045" y="1878"/>
                <a:ext cx="38" cy="166"/>
              </a:xfrm>
              <a:custGeom>
                <a:avLst/>
                <a:gdLst>
                  <a:gd name="T0" fmla="*/ 38 w 38"/>
                  <a:gd name="T1" fmla="*/ 83 h 166"/>
                  <a:gd name="T2" fmla="*/ 38 w 38"/>
                  <a:gd name="T3" fmla="*/ 72 h 166"/>
                  <a:gd name="T4" fmla="*/ 36 w 38"/>
                  <a:gd name="T5" fmla="*/ 59 h 166"/>
                  <a:gd name="T6" fmla="*/ 33 w 38"/>
                  <a:gd name="T7" fmla="*/ 46 h 166"/>
                  <a:gd name="T8" fmla="*/ 27 w 38"/>
                  <a:gd name="T9" fmla="*/ 31 h 166"/>
                  <a:gd name="T10" fmla="*/ 19 w 38"/>
                  <a:gd name="T11" fmla="*/ 18 h 166"/>
                  <a:gd name="T12" fmla="*/ 11 w 38"/>
                  <a:gd name="T13" fmla="*/ 8 h 166"/>
                  <a:gd name="T14" fmla="*/ 5 w 38"/>
                  <a:gd name="T15" fmla="*/ 2 h 166"/>
                  <a:gd name="T16" fmla="*/ 1 w 38"/>
                  <a:gd name="T17" fmla="*/ 0 h 166"/>
                  <a:gd name="T18" fmla="*/ 0 w 38"/>
                  <a:gd name="T19" fmla="*/ 1 h 166"/>
                  <a:gd name="T20" fmla="*/ 0 w 38"/>
                  <a:gd name="T21" fmla="*/ 2 h 166"/>
                  <a:gd name="T22" fmla="*/ 0 w 38"/>
                  <a:gd name="T23" fmla="*/ 2 h 166"/>
                  <a:gd name="T24" fmla="*/ 0 w 38"/>
                  <a:gd name="T25" fmla="*/ 3 h 166"/>
                  <a:gd name="T26" fmla="*/ 1 w 38"/>
                  <a:gd name="T27" fmla="*/ 4 h 166"/>
                  <a:gd name="T28" fmla="*/ 3 w 38"/>
                  <a:gd name="T29" fmla="*/ 6 h 166"/>
                  <a:gd name="T30" fmla="*/ 14 w 38"/>
                  <a:gd name="T31" fmla="*/ 20 h 166"/>
                  <a:gd name="T32" fmla="*/ 22 w 38"/>
                  <a:gd name="T33" fmla="*/ 38 h 166"/>
                  <a:gd name="T34" fmla="*/ 27 w 38"/>
                  <a:gd name="T35" fmla="*/ 59 h 166"/>
                  <a:gd name="T36" fmla="*/ 28 w 38"/>
                  <a:gd name="T37" fmla="*/ 83 h 166"/>
                  <a:gd name="T38" fmla="*/ 27 w 38"/>
                  <a:gd name="T39" fmla="*/ 104 h 166"/>
                  <a:gd name="T40" fmla="*/ 23 w 38"/>
                  <a:gd name="T41" fmla="*/ 125 h 166"/>
                  <a:gd name="T42" fmla="*/ 15 w 38"/>
                  <a:gd name="T43" fmla="*/ 144 h 166"/>
                  <a:gd name="T44" fmla="*/ 2 w 38"/>
                  <a:gd name="T45" fmla="*/ 161 h 166"/>
                  <a:gd name="T46" fmla="*/ 0 w 38"/>
                  <a:gd name="T47" fmla="*/ 163 h 166"/>
                  <a:gd name="T48" fmla="*/ 0 w 38"/>
                  <a:gd name="T49" fmla="*/ 164 h 166"/>
                  <a:gd name="T50" fmla="*/ 0 w 38"/>
                  <a:gd name="T51" fmla="*/ 165 h 166"/>
                  <a:gd name="T52" fmla="*/ 1 w 38"/>
                  <a:gd name="T53" fmla="*/ 166 h 166"/>
                  <a:gd name="T54" fmla="*/ 5 w 38"/>
                  <a:gd name="T55" fmla="*/ 164 h 166"/>
                  <a:gd name="T56" fmla="*/ 11 w 38"/>
                  <a:gd name="T57" fmla="*/ 157 h 166"/>
                  <a:gd name="T58" fmla="*/ 20 w 38"/>
                  <a:gd name="T59" fmla="*/ 147 h 166"/>
                  <a:gd name="T60" fmla="*/ 28 w 38"/>
                  <a:gd name="T61" fmla="*/ 133 h 166"/>
                  <a:gd name="T62" fmla="*/ 33 w 38"/>
                  <a:gd name="T63" fmla="*/ 120 h 166"/>
                  <a:gd name="T64" fmla="*/ 36 w 38"/>
                  <a:gd name="T65" fmla="*/ 107 h 166"/>
                  <a:gd name="T66" fmla="*/ 38 w 38"/>
                  <a:gd name="T67" fmla="*/ 94 h 166"/>
                  <a:gd name="T68" fmla="*/ 38 w 38"/>
                  <a:gd name="T69"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6">
                    <a:moveTo>
                      <a:pt x="38" y="83"/>
                    </a:moveTo>
                    <a:lnTo>
                      <a:pt x="38" y="72"/>
                    </a:lnTo>
                    <a:lnTo>
                      <a:pt x="36" y="59"/>
                    </a:lnTo>
                    <a:lnTo>
                      <a:pt x="33" y="46"/>
                    </a:lnTo>
                    <a:lnTo>
                      <a:pt x="27" y="31"/>
                    </a:lnTo>
                    <a:lnTo>
                      <a:pt x="19" y="18"/>
                    </a:lnTo>
                    <a:lnTo>
                      <a:pt x="11" y="8"/>
                    </a:lnTo>
                    <a:lnTo>
                      <a:pt x="5" y="2"/>
                    </a:lnTo>
                    <a:lnTo>
                      <a:pt x="1" y="0"/>
                    </a:lnTo>
                    <a:lnTo>
                      <a:pt x="0" y="1"/>
                    </a:lnTo>
                    <a:lnTo>
                      <a:pt x="0" y="2"/>
                    </a:lnTo>
                    <a:lnTo>
                      <a:pt x="0" y="2"/>
                    </a:lnTo>
                    <a:lnTo>
                      <a:pt x="0" y="3"/>
                    </a:lnTo>
                    <a:lnTo>
                      <a:pt x="1" y="4"/>
                    </a:lnTo>
                    <a:lnTo>
                      <a:pt x="3" y="6"/>
                    </a:lnTo>
                    <a:lnTo>
                      <a:pt x="14" y="20"/>
                    </a:lnTo>
                    <a:lnTo>
                      <a:pt x="22" y="38"/>
                    </a:lnTo>
                    <a:lnTo>
                      <a:pt x="27" y="59"/>
                    </a:lnTo>
                    <a:lnTo>
                      <a:pt x="28" y="83"/>
                    </a:lnTo>
                    <a:lnTo>
                      <a:pt x="27" y="104"/>
                    </a:lnTo>
                    <a:lnTo>
                      <a:pt x="23" y="125"/>
                    </a:lnTo>
                    <a:lnTo>
                      <a:pt x="15" y="144"/>
                    </a:lnTo>
                    <a:lnTo>
                      <a:pt x="2" y="161"/>
                    </a:lnTo>
                    <a:lnTo>
                      <a:pt x="0" y="163"/>
                    </a:lnTo>
                    <a:lnTo>
                      <a:pt x="0" y="164"/>
                    </a:lnTo>
                    <a:lnTo>
                      <a:pt x="0" y="165"/>
                    </a:lnTo>
                    <a:lnTo>
                      <a:pt x="1" y="166"/>
                    </a:lnTo>
                    <a:lnTo>
                      <a:pt x="5" y="164"/>
                    </a:lnTo>
                    <a:lnTo>
                      <a:pt x="11" y="157"/>
                    </a:lnTo>
                    <a:lnTo>
                      <a:pt x="20" y="147"/>
                    </a:lnTo>
                    <a:lnTo>
                      <a:pt x="28" y="133"/>
                    </a:lnTo>
                    <a:lnTo>
                      <a:pt x="33" y="120"/>
                    </a:lnTo>
                    <a:lnTo>
                      <a:pt x="36" y="107"/>
                    </a:lnTo>
                    <a:lnTo>
                      <a:pt x="38" y="94"/>
                    </a:lnTo>
                    <a:lnTo>
                      <a:pt x="38" y="8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80" name="Freeform 2177"/>
              <p:cNvSpPr>
                <a:spLocks noChangeAspect="1" noEditPoints="1"/>
              </p:cNvSpPr>
              <p:nvPr/>
            </p:nvSpPr>
            <p:spPr bwMode="auto">
              <a:xfrm>
                <a:off x="1246" y="2154"/>
                <a:ext cx="58" cy="91"/>
              </a:xfrm>
              <a:custGeom>
                <a:avLst/>
                <a:gdLst>
                  <a:gd name="T0" fmla="*/ 13 w 58"/>
                  <a:gd name="T1" fmla="*/ 29 h 91"/>
                  <a:gd name="T2" fmla="*/ 21 w 58"/>
                  <a:gd name="T3" fmla="*/ 11 h 91"/>
                  <a:gd name="T4" fmla="*/ 31 w 58"/>
                  <a:gd name="T5" fmla="*/ 5 h 91"/>
                  <a:gd name="T6" fmla="*/ 39 w 58"/>
                  <a:gd name="T7" fmla="*/ 4 h 91"/>
                  <a:gd name="T8" fmla="*/ 46 w 58"/>
                  <a:gd name="T9" fmla="*/ 6 h 91"/>
                  <a:gd name="T10" fmla="*/ 45 w 58"/>
                  <a:gd name="T11" fmla="*/ 10 h 91"/>
                  <a:gd name="T12" fmla="*/ 42 w 58"/>
                  <a:gd name="T13" fmla="*/ 13 h 91"/>
                  <a:gd name="T14" fmla="*/ 43 w 58"/>
                  <a:gd name="T15" fmla="*/ 18 h 91"/>
                  <a:gd name="T16" fmla="*/ 46 w 58"/>
                  <a:gd name="T17" fmla="*/ 21 h 91"/>
                  <a:gd name="T18" fmla="*/ 50 w 58"/>
                  <a:gd name="T19" fmla="*/ 21 h 91"/>
                  <a:gd name="T20" fmla="*/ 54 w 58"/>
                  <a:gd name="T21" fmla="*/ 18 h 91"/>
                  <a:gd name="T22" fmla="*/ 53 w 58"/>
                  <a:gd name="T23" fmla="*/ 9 h 91"/>
                  <a:gd name="T24" fmla="*/ 44 w 58"/>
                  <a:gd name="T25" fmla="*/ 1 h 91"/>
                  <a:gd name="T26" fmla="*/ 30 w 58"/>
                  <a:gd name="T27" fmla="*/ 1 h 91"/>
                  <a:gd name="T28" fmla="*/ 17 w 58"/>
                  <a:gd name="T29" fmla="*/ 7 h 91"/>
                  <a:gd name="T30" fmla="*/ 6 w 58"/>
                  <a:gd name="T31" fmla="*/ 19 h 91"/>
                  <a:gd name="T32" fmla="*/ 0 w 58"/>
                  <a:gd name="T33" fmla="*/ 36 h 91"/>
                  <a:gd name="T34" fmla="*/ 0 w 58"/>
                  <a:gd name="T35" fmla="*/ 58 h 91"/>
                  <a:gd name="T36" fmla="*/ 6 w 58"/>
                  <a:gd name="T37" fmla="*/ 76 h 91"/>
                  <a:gd name="T38" fmla="*/ 14 w 58"/>
                  <a:gd name="T39" fmla="*/ 86 h 91"/>
                  <a:gd name="T40" fmla="*/ 24 w 58"/>
                  <a:gd name="T41" fmla="*/ 90 h 91"/>
                  <a:gd name="T42" fmla="*/ 34 w 58"/>
                  <a:gd name="T43" fmla="*/ 91 h 91"/>
                  <a:gd name="T44" fmla="*/ 44 w 58"/>
                  <a:gd name="T45" fmla="*/ 87 h 91"/>
                  <a:gd name="T46" fmla="*/ 52 w 58"/>
                  <a:gd name="T47" fmla="*/ 79 h 91"/>
                  <a:gd name="T48" fmla="*/ 57 w 58"/>
                  <a:gd name="T49" fmla="*/ 69 h 91"/>
                  <a:gd name="T50" fmla="*/ 56 w 58"/>
                  <a:gd name="T51" fmla="*/ 49 h 91"/>
                  <a:gd name="T52" fmla="*/ 41 w 58"/>
                  <a:gd name="T53" fmla="*/ 34 h 91"/>
                  <a:gd name="T54" fmla="*/ 24 w 58"/>
                  <a:gd name="T55" fmla="*/ 33 h 91"/>
                  <a:gd name="T56" fmla="*/ 15 w 58"/>
                  <a:gd name="T57" fmla="*/ 40 h 91"/>
                  <a:gd name="T58" fmla="*/ 29 w 58"/>
                  <a:gd name="T59" fmla="*/ 87 h 91"/>
                  <a:gd name="T60" fmla="*/ 21 w 58"/>
                  <a:gd name="T61" fmla="*/ 84 h 91"/>
                  <a:gd name="T62" fmla="*/ 16 w 58"/>
                  <a:gd name="T63" fmla="*/ 78 h 91"/>
                  <a:gd name="T64" fmla="*/ 13 w 58"/>
                  <a:gd name="T65" fmla="*/ 68 h 91"/>
                  <a:gd name="T66" fmla="*/ 12 w 58"/>
                  <a:gd name="T67" fmla="*/ 58 h 91"/>
                  <a:gd name="T68" fmla="*/ 14 w 58"/>
                  <a:gd name="T69" fmla="*/ 49 h 91"/>
                  <a:gd name="T70" fmla="*/ 17 w 58"/>
                  <a:gd name="T71" fmla="*/ 42 h 91"/>
                  <a:gd name="T72" fmla="*/ 23 w 58"/>
                  <a:gd name="T73" fmla="*/ 37 h 91"/>
                  <a:gd name="T74" fmla="*/ 30 w 58"/>
                  <a:gd name="T75" fmla="*/ 36 h 91"/>
                  <a:gd name="T76" fmla="*/ 38 w 58"/>
                  <a:gd name="T77" fmla="*/ 38 h 91"/>
                  <a:gd name="T78" fmla="*/ 43 w 58"/>
                  <a:gd name="T79" fmla="*/ 44 h 91"/>
                  <a:gd name="T80" fmla="*/ 46 w 58"/>
                  <a:gd name="T81" fmla="*/ 61 h 91"/>
                  <a:gd name="T82" fmla="*/ 43 w 58"/>
                  <a:gd name="T83" fmla="*/ 79 h 91"/>
                  <a:gd name="T84" fmla="*/ 37 w 58"/>
                  <a:gd name="T85" fmla="*/ 85 h 91"/>
                  <a:gd name="T86" fmla="*/ 29 w 58"/>
                  <a:gd name="T87"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91">
                    <a:moveTo>
                      <a:pt x="12" y="44"/>
                    </a:moveTo>
                    <a:lnTo>
                      <a:pt x="13" y="29"/>
                    </a:lnTo>
                    <a:lnTo>
                      <a:pt x="18" y="16"/>
                    </a:lnTo>
                    <a:lnTo>
                      <a:pt x="21" y="11"/>
                    </a:lnTo>
                    <a:lnTo>
                      <a:pt x="26" y="7"/>
                    </a:lnTo>
                    <a:lnTo>
                      <a:pt x="31" y="5"/>
                    </a:lnTo>
                    <a:lnTo>
                      <a:pt x="37" y="4"/>
                    </a:lnTo>
                    <a:lnTo>
                      <a:pt x="39" y="4"/>
                    </a:lnTo>
                    <a:lnTo>
                      <a:pt x="43" y="4"/>
                    </a:lnTo>
                    <a:lnTo>
                      <a:pt x="46" y="6"/>
                    </a:lnTo>
                    <a:lnTo>
                      <a:pt x="49" y="9"/>
                    </a:lnTo>
                    <a:lnTo>
                      <a:pt x="45" y="10"/>
                    </a:lnTo>
                    <a:lnTo>
                      <a:pt x="43" y="11"/>
                    </a:lnTo>
                    <a:lnTo>
                      <a:pt x="42" y="13"/>
                    </a:lnTo>
                    <a:lnTo>
                      <a:pt x="42" y="15"/>
                    </a:lnTo>
                    <a:lnTo>
                      <a:pt x="43" y="18"/>
                    </a:lnTo>
                    <a:lnTo>
                      <a:pt x="44" y="20"/>
                    </a:lnTo>
                    <a:lnTo>
                      <a:pt x="46" y="21"/>
                    </a:lnTo>
                    <a:lnTo>
                      <a:pt x="48" y="21"/>
                    </a:lnTo>
                    <a:lnTo>
                      <a:pt x="50" y="21"/>
                    </a:lnTo>
                    <a:lnTo>
                      <a:pt x="52" y="20"/>
                    </a:lnTo>
                    <a:lnTo>
                      <a:pt x="54" y="18"/>
                    </a:lnTo>
                    <a:lnTo>
                      <a:pt x="54" y="15"/>
                    </a:lnTo>
                    <a:lnTo>
                      <a:pt x="53" y="9"/>
                    </a:lnTo>
                    <a:lnTo>
                      <a:pt x="50" y="4"/>
                    </a:lnTo>
                    <a:lnTo>
                      <a:pt x="44" y="1"/>
                    </a:lnTo>
                    <a:lnTo>
                      <a:pt x="37" y="0"/>
                    </a:lnTo>
                    <a:lnTo>
                      <a:pt x="30" y="1"/>
                    </a:lnTo>
                    <a:lnTo>
                      <a:pt x="23" y="3"/>
                    </a:lnTo>
                    <a:lnTo>
                      <a:pt x="17" y="7"/>
                    </a:lnTo>
                    <a:lnTo>
                      <a:pt x="11" y="13"/>
                    </a:lnTo>
                    <a:lnTo>
                      <a:pt x="6" y="19"/>
                    </a:lnTo>
                    <a:lnTo>
                      <a:pt x="3" y="27"/>
                    </a:lnTo>
                    <a:lnTo>
                      <a:pt x="0" y="36"/>
                    </a:lnTo>
                    <a:lnTo>
                      <a:pt x="0" y="46"/>
                    </a:lnTo>
                    <a:lnTo>
                      <a:pt x="0" y="58"/>
                    </a:lnTo>
                    <a:lnTo>
                      <a:pt x="2" y="68"/>
                    </a:lnTo>
                    <a:lnTo>
                      <a:pt x="6" y="76"/>
                    </a:lnTo>
                    <a:lnTo>
                      <a:pt x="10" y="82"/>
                    </a:lnTo>
                    <a:lnTo>
                      <a:pt x="14" y="86"/>
                    </a:lnTo>
                    <a:lnTo>
                      <a:pt x="19" y="89"/>
                    </a:lnTo>
                    <a:lnTo>
                      <a:pt x="24" y="90"/>
                    </a:lnTo>
                    <a:lnTo>
                      <a:pt x="29" y="91"/>
                    </a:lnTo>
                    <a:lnTo>
                      <a:pt x="34" y="91"/>
                    </a:lnTo>
                    <a:lnTo>
                      <a:pt x="39" y="89"/>
                    </a:lnTo>
                    <a:lnTo>
                      <a:pt x="44" y="87"/>
                    </a:lnTo>
                    <a:lnTo>
                      <a:pt x="48" y="83"/>
                    </a:lnTo>
                    <a:lnTo>
                      <a:pt x="52" y="79"/>
                    </a:lnTo>
                    <a:lnTo>
                      <a:pt x="55" y="75"/>
                    </a:lnTo>
                    <a:lnTo>
                      <a:pt x="57" y="69"/>
                    </a:lnTo>
                    <a:lnTo>
                      <a:pt x="58" y="61"/>
                    </a:lnTo>
                    <a:lnTo>
                      <a:pt x="56" y="49"/>
                    </a:lnTo>
                    <a:lnTo>
                      <a:pt x="50" y="40"/>
                    </a:lnTo>
                    <a:lnTo>
                      <a:pt x="41" y="34"/>
                    </a:lnTo>
                    <a:lnTo>
                      <a:pt x="30" y="32"/>
                    </a:lnTo>
                    <a:lnTo>
                      <a:pt x="24" y="33"/>
                    </a:lnTo>
                    <a:lnTo>
                      <a:pt x="19" y="36"/>
                    </a:lnTo>
                    <a:lnTo>
                      <a:pt x="15" y="40"/>
                    </a:lnTo>
                    <a:lnTo>
                      <a:pt x="12" y="44"/>
                    </a:lnTo>
                    <a:close/>
                    <a:moveTo>
                      <a:pt x="29" y="87"/>
                    </a:moveTo>
                    <a:lnTo>
                      <a:pt x="24" y="86"/>
                    </a:lnTo>
                    <a:lnTo>
                      <a:pt x="21" y="84"/>
                    </a:lnTo>
                    <a:lnTo>
                      <a:pt x="18" y="81"/>
                    </a:lnTo>
                    <a:lnTo>
                      <a:pt x="16" y="78"/>
                    </a:lnTo>
                    <a:lnTo>
                      <a:pt x="14" y="73"/>
                    </a:lnTo>
                    <a:lnTo>
                      <a:pt x="13" y="68"/>
                    </a:lnTo>
                    <a:lnTo>
                      <a:pt x="12" y="63"/>
                    </a:lnTo>
                    <a:lnTo>
                      <a:pt x="12" y="58"/>
                    </a:lnTo>
                    <a:lnTo>
                      <a:pt x="13" y="54"/>
                    </a:lnTo>
                    <a:lnTo>
                      <a:pt x="14" y="49"/>
                    </a:lnTo>
                    <a:lnTo>
                      <a:pt x="15" y="45"/>
                    </a:lnTo>
                    <a:lnTo>
                      <a:pt x="17" y="42"/>
                    </a:lnTo>
                    <a:lnTo>
                      <a:pt x="20" y="39"/>
                    </a:lnTo>
                    <a:lnTo>
                      <a:pt x="23" y="37"/>
                    </a:lnTo>
                    <a:lnTo>
                      <a:pt x="26" y="36"/>
                    </a:lnTo>
                    <a:lnTo>
                      <a:pt x="30" y="36"/>
                    </a:lnTo>
                    <a:lnTo>
                      <a:pt x="34" y="36"/>
                    </a:lnTo>
                    <a:lnTo>
                      <a:pt x="38" y="38"/>
                    </a:lnTo>
                    <a:lnTo>
                      <a:pt x="41" y="40"/>
                    </a:lnTo>
                    <a:lnTo>
                      <a:pt x="43" y="44"/>
                    </a:lnTo>
                    <a:lnTo>
                      <a:pt x="45" y="52"/>
                    </a:lnTo>
                    <a:lnTo>
                      <a:pt x="46" y="61"/>
                    </a:lnTo>
                    <a:lnTo>
                      <a:pt x="45" y="71"/>
                    </a:lnTo>
                    <a:lnTo>
                      <a:pt x="43" y="79"/>
                    </a:lnTo>
                    <a:lnTo>
                      <a:pt x="40" y="82"/>
                    </a:lnTo>
                    <a:lnTo>
                      <a:pt x="37" y="85"/>
                    </a:lnTo>
                    <a:lnTo>
                      <a:pt x="33" y="86"/>
                    </a:lnTo>
                    <a:lnTo>
                      <a:pt x="29" y="8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81" name="Freeform 2178"/>
              <p:cNvSpPr>
                <a:spLocks noChangeAspect="1" noEditPoints="1"/>
              </p:cNvSpPr>
              <p:nvPr/>
            </p:nvSpPr>
            <p:spPr bwMode="auto">
              <a:xfrm>
                <a:off x="1322" y="2185"/>
                <a:ext cx="15" cy="57"/>
              </a:xfrm>
              <a:custGeom>
                <a:avLst/>
                <a:gdLst>
                  <a:gd name="T0" fmla="*/ 15 w 15"/>
                  <a:gd name="T1" fmla="*/ 8 h 57"/>
                  <a:gd name="T2" fmla="*/ 14 w 15"/>
                  <a:gd name="T3" fmla="*/ 5 h 57"/>
                  <a:gd name="T4" fmla="*/ 13 w 15"/>
                  <a:gd name="T5" fmla="*/ 2 h 57"/>
                  <a:gd name="T6" fmla="*/ 10 w 15"/>
                  <a:gd name="T7" fmla="*/ 1 h 57"/>
                  <a:gd name="T8" fmla="*/ 8 w 15"/>
                  <a:gd name="T9" fmla="*/ 0 h 57"/>
                  <a:gd name="T10" fmla="*/ 5 w 15"/>
                  <a:gd name="T11" fmla="*/ 1 h 57"/>
                  <a:gd name="T12" fmla="*/ 2 w 15"/>
                  <a:gd name="T13" fmla="*/ 2 h 57"/>
                  <a:gd name="T14" fmla="*/ 1 w 15"/>
                  <a:gd name="T15" fmla="*/ 5 h 57"/>
                  <a:gd name="T16" fmla="*/ 0 w 15"/>
                  <a:gd name="T17" fmla="*/ 7 h 57"/>
                  <a:gd name="T18" fmla="*/ 1 w 15"/>
                  <a:gd name="T19" fmla="*/ 11 h 57"/>
                  <a:gd name="T20" fmla="*/ 2 w 15"/>
                  <a:gd name="T21" fmla="*/ 13 h 57"/>
                  <a:gd name="T22" fmla="*/ 5 w 15"/>
                  <a:gd name="T23" fmla="*/ 14 h 57"/>
                  <a:gd name="T24" fmla="*/ 7 w 15"/>
                  <a:gd name="T25" fmla="*/ 15 h 57"/>
                  <a:gd name="T26" fmla="*/ 11 w 15"/>
                  <a:gd name="T27" fmla="*/ 14 h 57"/>
                  <a:gd name="T28" fmla="*/ 13 w 15"/>
                  <a:gd name="T29" fmla="*/ 13 h 57"/>
                  <a:gd name="T30" fmla="*/ 14 w 15"/>
                  <a:gd name="T31" fmla="*/ 10 h 57"/>
                  <a:gd name="T32" fmla="*/ 15 w 15"/>
                  <a:gd name="T33" fmla="*/ 8 h 57"/>
                  <a:gd name="T34" fmla="*/ 15 w 15"/>
                  <a:gd name="T35" fmla="*/ 50 h 57"/>
                  <a:gd name="T36" fmla="*/ 14 w 15"/>
                  <a:gd name="T37" fmla="*/ 47 h 57"/>
                  <a:gd name="T38" fmla="*/ 13 w 15"/>
                  <a:gd name="T39" fmla="*/ 45 h 57"/>
                  <a:gd name="T40" fmla="*/ 10 w 15"/>
                  <a:gd name="T41" fmla="*/ 43 h 57"/>
                  <a:gd name="T42" fmla="*/ 8 w 15"/>
                  <a:gd name="T43" fmla="*/ 42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8" y="0"/>
                    </a:lnTo>
                    <a:lnTo>
                      <a:pt x="5" y="1"/>
                    </a:lnTo>
                    <a:lnTo>
                      <a:pt x="2" y="2"/>
                    </a:lnTo>
                    <a:lnTo>
                      <a:pt x="1" y="5"/>
                    </a:lnTo>
                    <a:lnTo>
                      <a:pt x="0" y="7"/>
                    </a:lnTo>
                    <a:lnTo>
                      <a:pt x="1" y="11"/>
                    </a:lnTo>
                    <a:lnTo>
                      <a:pt x="2" y="13"/>
                    </a:lnTo>
                    <a:lnTo>
                      <a:pt x="5" y="14"/>
                    </a:lnTo>
                    <a:lnTo>
                      <a:pt x="7" y="15"/>
                    </a:lnTo>
                    <a:lnTo>
                      <a:pt x="11" y="14"/>
                    </a:lnTo>
                    <a:lnTo>
                      <a:pt x="13" y="13"/>
                    </a:lnTo>
                    <a:lnTo>
                      <a:pt x="14" y="10"/>
                    </a:lnTo>
                    <a:lnTo>
                      <a:pt x="15" y="8"/>
                    </a:lnTo>
                    <a:close/>
                    <a:moveTo>
                      <a:pt x="15" y="50"/>
                    </a:moveTo>
                    <a:lnTo>
                      <a:pt x="14" y="47"/>
                    </a:lnTo>
                    <a:lnTo>
                      <a:pt x="13" y="45"/>
                    </a:lnTo>
                    <a:lnTo>
                      <a:pt x="10" y="43"/>
                    </a:lnTo>
                    <a:lnTo>
                      <a:pt x="8" y="42"/>
                    </a:lnTo>
                    <a:lnTo>
                      <a:pt x="5" y="43"/>
                    </a:lnTo>
                    <a:lnTo>
                      <a:pt x="2" y="45"/>
                    </a:lnTo>
                    <a:lnTo>
                      <a:pt x="1" y="47"/>
                    </a:lnTo>
                    <a:lnTo>
                      <a:pt x="0" y="50"/>
                    </a:lnTo>
                    <a:lnTo>
                      <a:pt x="1" y="53"/>
                    </a:lnTo>
                    <a:lnTo>
                      <a:pt x="2" y="55"/>
                    </a:lnTo>
                    <a:lnTo>
                      <a:pt x="5" y="57"/>
                    </a:lnTo>
                    <a:lnTo>
                      <a:pt x="7" y="57"/>
                    </a:lnTo>
                    <a:lnTo>
                      <a:pt x="11"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82" name="Freeform 2179"/>
              <p:cNvSpPr>
                <a:spLocks noChangeAspect="1"/>
              </p:cNvSpPr>
              <p:nvPr/>
            </p:nvSpPr>
            <p:spPr bwMode="auto">
              <a:xfrm>
                <a:off x="1438" y="2167"/>
                <a:ext cx="73" cy="76"/>
              </a:xfrm>
              <a:custGeom>
                <a:avLst/>
                <a:gdLst>
                  <a:gd name="T0" fmla="*/ 51 w 73"/>
                  <a:gd name="T1" fmla="*/ 10 h 76"/>
                  <a:gd name="T2" fmla="*/ 50 w 73"/>
                  <a:gd name="T3" fmla="*/ 14 h 76"/>
                  <a:gd name="T4" fmla="*/ 51 w 73"/>
                  <a:gd name="T5" fmla="*/ 20 h 76"/>
                  <a:gd name="T6" fmla="*/ 57 w 73"/>
                  <a:gd name="T7" fmla="*/ 25 h 76"/>
                  <a:gd name="T8" fmla="*/ 64 w 73"/>
                  <a:gd name="T9" fmla="*/ 25 h 76"/>
                  <a:gd name="T10" fmla="*/ 70 w 73"/>
                  <a:gd name="T11" fmla="*/ 20 h 76"/>
                  <a:gd name="T12" fmla="*/ 67 w 73"/>
                  <a:gd name="T13" fmla="*/ 7 h 76"/>
                  <a:gd name="T14" fmla="*/ 50 w 73"/>
                  <a:gd name="T15" fmla="*/ 1 h 76"/>
                  <a:gd name="T16" fmla="*/ 31 w 73"/>
                  <a:gd name="T17" fmla="*/ 1 h 76"/>
                  <a:gd name="T18" fmla="*/ 16 w 73"/>
                  <a:gd name="T19" fmla="*/ 7 h 76"/>
                  <a:gd name="T20" fmla="*/ 5 w 73"/>
                  <a:gd name="T21" fmla="*/ 18 h 76"/>
                  <a:gd name="T22" fmla="*/ 1 w 73"/>
                  <a:gd name="T23" fmla="*/ 31 h 76"/>
                  <a:gd name="T24" fmla="*/ 3 w 73"/>
                  <a:gd name="T25" fmla="*/ 54 h 76"/>
                  <a:gd name="T26" fmla="*/ 24 w 73"/>
                  <a:gd name="T27" fmla="*/ 73 h 76"/>
                  <a:gd name="T28" fmla="*/ 50 w 73"/>
                  <a:gd name="T29" fmla="*/ 75 h 76"/>
                  <a:gd name="T30" fmla="*/ 63 w 73"/>
                  <a:gd name="T31" fmla="*/ 70 h 76"/>
                  <a:gd name="T32" fmla="*/ 70 w 73"/>
                  <a:gd name="T33" fmla="*/ 63 h 76"/>
                  <a:gd name="T34" fmla="*/ 72 w 73"/>
                  <a:gd name="T35" fmla="*/ 57 h 76"/>
                  <a:gd name="T36" fmla="*/ 72 w 73"/>
                  <a:gd name="T37" fmla="*/ 54 h 76"/>
                  <a:gd name="T38" fmla="*/ 70 w 73"/>
                  <a:gd name="T39" fmla="*/ 53 h 76"/>
                  <a:gd name="T40" fmla="*/ 67 w 73"/>
                  <a:gd name="T41" fmla="*/ 54 h 76"/>
                  <a:gd name="T42" fmla="*/ 65 w 73"/>
                  <a:gd name="T43" fmla="*/ 55 h 76"/>
                  <a:gd name="T44" fmla="*/ 61 w 73"/>
                  <a:gd name="T45" fmla="*/ 62 h 76"/>
                  <a:gd name="T46" fmla="*/ 50 w 73"/>
                  <a:gd name="T47" fmla="*/ 69 h 76"/>
                  <a:gd name="T48" fmla="*/ 37 w 73"/>
                  <a:gd name="T49" fmla="*/ 68 h 76"/>
                  <a:gd name="T50" fmla="*/ 27 w 73"/>
                  <a:gd name="T51" fmla="*/ 61 h 76"/>
                  <a:gd name="T52" fmla="*/ 22 w 73"/>
                  <a:gd name="T53" fmla="*/ 51 h 76"/>
                  <a:gd name="T54" fmla="*/ 21 w 73"/>
                  <a:gd name="T55" fmla="*/ 41 h 76"/>
                  <a:gd name="T56" fmla="*/ 21 w 73"/>
                  <a:gd name="T57" fmla="*/ 34 h 76"/>
                  <a:gd name="T58" fmla="*/ 22 w 73"/>
                  <a:gd name="T59" fmla="*/ 24 h 76"/>
                  <a:gd name="T60" fmla="*/ 26 w 73"/>
                  <a:gd name="T61" fmla="*/ 14 h 76"/>
                  <a:gd name="T62" fmla="*/ 35 w 73"/>
                  <a:gd name="T63" fmla="*/ 8 h 76"/>
                  <a:gd name="T64" fmla="*/ 49 w 73"/>
                  <a:gd name="T65"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6">
                    <a:moveTo>
                      <a:pt x="53" y="8"/>
                    </a:moveTo>
                    <a:lnTo>
                      <a:pt x="51" y="10"/>
                    </a:lnTo>
                    <a:lnTo>
                      <a:pt x="50" y="12"/>
                    </a:lnTo>
                    <a:lnTo>
                      <a:pt x="50" y="14"/>
                    </a:lnTo>
                    <a:lnTo>
                      <a:pt x="50" y="15"/>
                    </a:lnTo>
                    <a:lnTo>
                      <a:pt x="51" y="20"/>
                    </a:lnTo>
                    <a:lnTo>
                      <a:pt x="53" y="23"/>
                    </a:lnTo>
                    <a:lnTo>
                      <a:pt x="57" y="25"/>
                    </a:lnTo>
                    <a:lnTo>
                      <a:pt x="60" y="26"/>
                    </a:lnTo>
                    <a:lnTo>
                      <a:pt x="64" y="25"/>
                    </a:lnTo>
                    <a:lnTo>
                      <a:pt x="67" y="23"/>
                    </a:lnTo>
                    <a:lnTo>
                      <a:pt x="70" y="20"/>
                    </a:lnTo>
                    <a:lnTo>
                      <a:pt x="71" y="15"/>
                    </a:lnTo>
                    <a:lnTo>
                      <a:pt x="67" y="7"/>
                    </a:lnTo>
                    <a:lnTo>
                      <a:pt x="60" y="3"/>
                    </a:lnTo>
                    <a:lnTo>
                      <a:pt x="50" y="1"/>
                    </a:lnTo>
                    <a:lnTo>
                      <a:pt x="42" y="0"/>
                    </a:lnTo>
                    <a:lnTo>
                      <a:pt x="31" y="1"/>
                    </a:lnTo>
                    <a:lnTo>
                      <a:pt x="23" y="4"/>
                    </a:lnTo>
                    <a:lnTo>
                      <a:pt x="16" y="7"/>
                    </a:lnTo>
                    <a:lnTo>
                      <a:pt x="10" y="12"/>
                    </a:lnTo>
                    <a:lnTo>
                      <a:pt x="5" y="18"/>
                    </a:lnTo>
                    <a:lnTo>
                      <a:pt x="2" y="24"/>
                    </a:lnTo>
                    <a:lnTo>
                      <a:pt x="1" y="31"/>
                    </a:lnTo>
                    <a:lnTo>
                      <a:pt x="0" y="38"/>
                    </a:lnTo>
                    <a:lnTo>
                      <a:pt x="3" y="54"/>
                    </a:lnTo>
                    <a:lnTo>
                      <a:pt x="11" y="66"/>
                    </a:lnTo>
                    <a:lnTo>
                      <a:pt x="24" y="73"/>
                    </a:lnTo>
                    <a:lnTo>
                      <a:pt x="41" y="76"/>
                    </a:lnTo>
                    <a:lnTo>
                      <a:pt x="50" y="75"/>
                    </a:lnTo>
                    <a:lnTo>
                      <a:pt x="57" y="73"/>
                    </a:lnTo>
                    <a:lnTo>
                      <a:pt x="63" y="70"/>
                    </a:lnTo>
                    <a:lnTo>
                      <a:pt x="67" y="66"/>
                    </a:lnTo>
                    <a:lnTo>
                      <a:pt x="70" y="63"/>
                    </a:lnTo>
                    <a:lnTo>
                      <a:pt x="71" y="59"/>
                    </a:lnTo>
                    <a:lnTo>
                      <a:pt x="72" y="57"/>
                    </a:lnTo>
                    <a:lnTo>
                      <a:pt x="73" y="56"/>
                    </a:lnTo>
                    <a:lnTo>
                      <a:pt x="72" y="54"/>
                    </a:lnTo>
                    <a:lnTo>
                      <a:pt x="71" y="54"/>
                    </a:lnTo>
                    <a:lnTo>
                      <a:pt x="70" y="53"/>
                    </a:lnTo>
                    <a:lnTo>
                      <a:pt x="69" y="53"/>
                    </a:lnTo>
                    <a:lnTo>
                      <a:pt x="67" y="54"/>
                    </a:lnTo>
                    <a:lnTo>
                      <a:pt x="66" y="54"/>
                    </a:lnTo>
                    <a:lnTo>
                      <a:pt x="65" y="55"/>
                    </a:lnTo>
                    <a:lnTo>
                      <a:pt x="65" y="56"/>
                    </a:lnTo>
                    <a:lnTo>
                      <a:pt x="61" y="62"/>
                    </a:lnTo>
                    <a:lnTo>
                      <a:pt x="56" y="67"/>
                    </a:lnTo>
                    <a:lnTo>
                      <a:pt x="50" y="69"/>
                    </a:lnTo>
                    <a:lnTo>
                      <a:pt x="44" y="70"/>
                    </a:lnTo>
                    <a:lnTo>
                      <a:pt x="37" y="68"/>
                    </a:lnTo>
                    <a:lnTo>
                      <a:pt x="31" y="66"/>
                    </a:lnTo>
                    <a:lnTo>
                      <a:pt x="27" y="61"/>
                    </a:lnTo>
                    <a:lnTo>
                      <a:pt x="24" y="56"/>
                    </a:lnTo>
                    <a:lnTo>
                      <a:pt x="22" y="51"/>
                    </a:lnTo>
                    <a:lnTo>
                      <a:pt x="22" y="46"/>
                    </a:lnTo>
                    <a:lnTo>
                      <a:pt x="21" y="41"/>
                    </a:lnTo>
                    <a:lnTo>
                      <a:pt x="21" y="38"/>
                    </a:lnTo>
                    <a:lnTo>
                      <a:pt x="21" y="34"/>
                    </a:lnTo>
                    <a:lnTo>
                      <a:pt x="21" y="29"/>
                    </a:lnTo>
                    <a:lnTo>
                      <a:pt x="22" y="24"/>
                    </a:lnTo>
                    <a:lnTo>
                      <a:pt x="24" y="19"/>
                    </a:lnTo>
                    <a:lnTo>
                      <a:pt x="26" y="14"/>
                    </a:lnTo>
                    <a:lnTo>
                      <a:pt x="30" y="10"/>
                    </a:lnTo>
                    <a:lnTo>
                      <a:pt x="35" y="8"/>
                    </a:lnTo>
                    <a:lnTo>
                      <a:pt x="42" y="7"/>
                    </a:lnTo>
                    <a:lnTo>
                      <a:pt x="49" y="7"/>
                    </a:lnTo>
                    <a:lnTo>
                      <a:pt x="53"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83" name="Freeform 2180"/>
              <p:cNvSpPr>
                <a:spLocks noChangeAspect="1"/>
              </p:cNvSpPr>
              <p:nvPr/>
            </p:nvSpPr>
            <p:spPr bwMode="auto">
              <a:xfrm>
                <a:off x="1524" y="2127"/>
                <a:ext cx="41" cy="115"/>
              </a:xfrm>
              <a:custGeom>
                <a:avLst/>
                <a:gdLst>
                  <a:gd name="T0" fmla="*/ 29 w 41"/>
                  <a:gd name="T1" fmla="*/ 0 h 115"/>
                  <a:gd name="T2" fmla="*/ 0 w 41"/>
                  <a:gd name="T3" fmla="*/ 2 h 115"/>
                  <a:gd name="T4" fmla="*/ 0 w 41"/>
                  <a:gd name="T5" fmla="*/ 10 h 115"/>
                  <a:gd name="T6" fmla="*/ 6 w 41"/>
                  <a:gd name="T7" fmla="*/ 10 h 115"/>
                  <a:gd name="T8" fmla="*/ 9 w 41"/>
                  <a:gd name="T9" fmla="*/ 10 h 115"/>
                  <a:gd name="T10" fmla="*/ 11 w 41"/>
                  <a:gd name="T11" fmla="*/ 12 h 115"/>
                  <a:gd name="T12" fmla="*/ 11 w 41"/>
                  <a:gd name="T13" fmla="*/ 16 h 115"/>
                  <a:gd name="T14" fmla="*/ 11 w 41"/>
                  <a:gd name="T15" fmla="*/ 107 h 115"/>
                  <a:gd name="T16" fmla="*/ 0 w 41"/>
                  <a:gd name="T17" fmla="*/ 107 h 115"/>
                  <a:gd name="T18" fmla="*/ 0 w 41"/>
                  <a:gd name="T19" fmla="*/ 115 h 115"/>
                  <a:gd name="T20" fmla="*/ 9 w 41"/>
                  <a:gd name="T21" fmla="*/ 115 h 115"/>
                  <a:gd name="T22" fmla="*/ 20 w 41"/>
                  <a:gd name="T23" fmla="*/ 115 h 115"/>
                  <a:gd name="T24" fmla="*/ 31 w 41"/>
                  <a:gd name="T25" fmla="*/ 115 h 115"/>
                  <a:gd name="T26" fmla="*/ 41 w 41"/>
                  <a:gd name="T27" fmla="*/ 115 h 115"/>
                  <a:gd name="T28" fmla="*/ 41 w 41"/>
                  <a:gd name="T29" fmla="*/ 107 h 115"/>
                  <a:gd name="T30" fmla="*/ 29 w 41"/>
                  <a:gd name="T31" fmla="*/ 107 h 115"/>
                  <a:gd name="T32" fmla="*/ 29 w 41"/>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15">
                    <a:moveTo>
                      <a:pt x="29" y="0"/>
                    </a:moveTo>
                    <a:lnTo>
                      <a:pt x="0" y="2"/>
                    </a:lnTo>
                    <a:lnTo>
                      <a:pt x="0" y="10"/>
                    </a:lnTo>
                    <a:lnTo>
                      <a:pt x="6" y="10"/>
                    </a:lnTo>
                    <a:lnTo>
                      <a:pt x="9" y="10"/>
                    </a:lnTo>
                    <a:lnTo>
                      <a:pt x="11" y="12"/>
                    </a:lnTo>
                    <a:lnTo>
                      <a:pt x="11" y="16"/>
                    </a:lnTo>
                    <a:lnTo>
                      <a:pt x="11" y="107"/>
                    </a:lnTo>
                    <a:lnTo>
                      <a:pt x="0" y="107"/>
                    </a:lnTo>
                    <a:lnTo>
                      <a:pt x="0" y="115"/>
                    </a:lnTo>
                    <a:lnTo>
                      <a:pt x="9" y="115"/>
                    </a:lnTo>
                    <a:lnTo>
                      <a:pt x="20" y="115"/>
                    </a:lnTo>
                    <a:lnTo>
                      <a:pt x="31" y="115"/>
                    </a:lnTo>
                    <a:lnTo>
                      <a:pt x="41" y="115"/>
                    </a:lnTo>
                    <a:lnTo>
                      <a:pt x="41" y="107"/>
                    </a:lnTo>
                    <a:lnTo>
                      <a:pt x="29" y="107"/>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84" name="Freeform 2181"/>
              <p:cNvSpPr>
                <a:spLocks noChangeAspect="1" noEditPoints="1"/>
              </p:cNvSpPr>
              <p:nvPr/>
            </p:nvSpPr>
            <p:spPr bwMode="auto">
              <a:xfrm>
                <a:off x="1574" y="2167"/>
                <a:ext cx="87" cy="76"/>
              </a:xfrm>
              <a:custGeom>
                <a:avLst/>
                <a:gdLst>
                  <a:gd name="T0" fmla="*/ 57 w 87"/>
                  <a:gd name="T1" fmla="*/ 64 h 76"/>
                  <a:gd name="T2" fmla="*/ 58 w 87"/>
                  <a:gd name="T3" fmla="*/ 69 h 76"/>
                  <a:gd name="T4" fmla="*/ 61 w 87"/>
                  <a:gd name="T5" fmla="*/ 72 h 76"/>
                  <a:gd name="T6" fmla="*/ 68 w 87"/>
                  <a:gd name="T7" fmla="*/ 75 h 76"/>
                  <a:gd name="T8" fmla="*/ 82 w 87"/>
                  <a:gd name="T9" fmla="*/ 75 h 76"/>
                  <a:gd name="T10" fmla="*/ 86 w 87"/>
                  <a:gd name="T11" fmla="*/ 75 h 76"/>
                  <a:gd name="T12" fmla="*/ 87 w 87"/>
                  <a:gd name="T13" fmla="*/ 71 h 76"/>
                  <a:gd name="T14" fmla="*/ 86 w 87"/>
                  <a:gd name="T15" fmla="*/ 68 h 76"/>
                  <a:gd name="T16" fmla="*/ 83 w 87"/>
                  <a:gd name="T17" fmla="*/ 67 h 76"/>
                  <a:gd name="T18" fmla="*/ 74 w 87"/>
                  <a:gd name="T19" fmla="*/ 66 h 76"/>
                  <a:gd name="T20" fmla="*/ 73 w 87"/>
                  <a:gd name="T21" fmla="*/ 61 h 76"/>
                  <a:gd name="T22" fmla="*/ 71 w 87"/>
                  <a:gd name="T23" fmla="*/ 16 h 76"/>
                  <a:gd name="T24" fmla="*/ 53 w 87"/>
                  <a:gd name="T25" fmla="*/ 2 h 76"/>
                  <a:gd name="T26" fmla="*/ 32 w 87"/>
                  <a:gd name="T27" fmla="*/ 0 h 76"/>
                  <a:gd name="T28" fmla="*/ 23 w 87"/>
                  <a:gd name="T29" fmla="*/ 1 h 76"/>
                  <a:gd name="T30" fmla="*/ 14 w 87"/>
                  <a:gd name="T31" fmla="*/ 4 h 76"/>
                  <a:gd name="T32" fmla="*/ 8 w 87"/>
                  <a:gd name="T33" fmla="*/ 11 h 76"/>
                  <a:gd name="T34" fmla="*/ 8 w 87"/>
                  <a:gd name="T35" fmla="*/ 20 h 76"/>
                  <a:gd name="T36" fmla="*/ 14 w 87"/>
                  <a:gd name="T37" fmla="*/ 25 h 76"/>
                  <a:gd name="T38" fmla="*/ 21 w 87"/>
                  <a:gd name="T39" fmla="*/ 25 h 76"/>
                  <a:gd name="T40" fmla="*/ 27 w 87"/>
                  <a:gd name="T41" fmla="*/ 20 h 76"/>
                  <a:gd name="T42" fmla="*/ 27 w 87"/>
                  <a:gd name="T43" fmla="*/ 12 h 76"/>
                  <a:gd name="T44" fmla="*/ 25 w 87"/>
                  <a:gd name="T45" fmla="*/ 8 h 76"/>
                  <a:gd name="T46" fmla="*/ 31 w 87"/>
                  <a:gd name="T47" fmla="*/ 6 h 76"/>
                  <a:gd name="T48" fmla="*/ 44 w 87"/>
                  <a:gd name="T49" fmla="*/ 7 h 76"/>
                  <a:gd name="T50" fmla="*/ 53 w 87"/>
                  <a:gd name="T51" fmla="*/ 17 h 76"/>
                  <a:gd name="T52" fmla="*/ 54 w 87"/>
                  <a:gd name="T53" fmla="*/ 31 h 76"/>
                  <a:gd name="T54" fmla="*/ 41 w 87"/>
                  <a:gd name="T55" fmla="*/ 32 h 76"/>
                  <a:gd name="T56" fmla="*/ 23 w 87"/>
                  <a:gd name="T57" fmla="*/ 35 h 76"/>
                  <a:gd name="T58" fmla="*/ 7 w 87"/>
                  <a:gd name="T59" fmla="*/ 43 h 76"/>
                  <a:gd name="T60" fmla="*/ 0 w 87"/>
                  <a:gd name="T61" fmla="*/ 57 h 76"/>
                  <a:gd name="T62" fmla="*/ 12 w 87"/>
                  <a:gd name="T63" fmla="*/ 73 h 76"/>
                  <a:gd name="T64" fmla="*/ 32 w 87"/>
                  <a:gd name="T65" fmla="*/ 76 h 76"/>
                  <a:gd name="T66" fmla="*/ 48 w 87"/>
                  <a:gd name="T67" fmla="*/ 72 h 76"/>
                  <a:gd name="T68" fmla="*/ 57 w 87"/>
                  <a:gd name="T69" fmla="*/ 62 h 76"/>
                  <a:gd name="T70" fmla="*/ 54 w 87"/>
                  <a:gd name="T71" fmla="*/ 52 h 76"/>
                  <a:gd name="T72" fmla="*/ 51 w 87"/>
                  <a:gd name="T73" fmla="*/ 62 h 76"/>
                  <a:gd name="T74" fmla="*/ 46 w 87"/>
                  <a:gd name="T75" fmla="*/ 67 h 76"/>
                  <a:gd name="T76" fmla="*/ 39 w 87"/>
                  <a:gd name="T77" fmla="*/ 70 h 76"/>
                  <a:gd name="T78" fmla="*/ 35 w 87"/>
                  <a:gd name="T79" fmla="*/ 70 h 76"/>
                  <a:gd name="T80" fmla="*/ 24 w 87"/>
                  <a:gd name="T81" fmla="*/ 66 h 76"/>
                  <a:gd name="T82" fmla="*/ 20 w 87"/>
                  <a:gd name="T83" fmla="*/ 57 h 76"/>
                  <a:gd name="T84" fmla="*/ 24 w 87"/>
                  <a:gd name="T85" fmla="*/ 46 h 76"/>
                  <a:gd name="T86" fmla="*/ 34 w 87"/>
                  <a:gd name="T87" fmla="*/ 40 h 76"/>
                  <a:gd name="T88" fmla="*/ 45 w 87"/>
                  <a:gd name="T89" fmla="*/ 37 h 76"/>
                  <a:gd name="T90" fmla="*/ 54 w 87"/>
                  <a:gd name="T91" fmla="*/ 3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76">
                    <a:moveTo>
                      <a:pt x="57" y="62"/>
                    </a:moveTo>
                    <a:lnTo>
                      <a:pt x="57" y="64"/>
                    </a:lnTo>
                    <a:lnTo>
                      <a:pt x="57" y="67"/>
                    </a:lnTo>
                    <a:lnTo>
                      <a:pt x="58" y="69"/>
                    </a:lnTo>
                    <a:lnTo>
                      <a:pt x="59" y="71"/>
                    </a:lnTo>
                    <a:lnTo>
                      <a:pt x="61" y="72"/>
                    </a:lnTo>
                    <a:lnTo>
                      <a:pt x="64" y="74"/>
                    </a:lnTo>
                    <a:lnTo>
                      <a:pt x="68" y="75"/>
                    </a:lnTo>
                    <a:lnTo>
                      <a:pt x="74" y="75"/>
                    </a:lnTo>
                    <a:lnTo>
                      <a:pt x="82" y="75"/>
                    </a:lnTo>
                    <a:lnTo>
                      <a:pt x="84" y="75"/>
                    </a:lnTo>
                    <a:lnTo>
                      <a:pt x="86" y="75"/>
                    </a:lnTo>
                    <a:lnTo>
                      <a:pt x="87" y="73"/>
                    </a:lnTo>
                    <a:lnTo>
                      <a:pt x="87" y="71"/>
                    </a:lnTo>
                    <a:lnTo>
                      <a:pt x="87" y="69"/>
                    </a:lnTo>
                    <a:lnTo>
                      <a:pt x="86" y="68"/>
                    </a:lnTo>
                    <a:lnTo>
                      <a:pt x="84" y="67"/>
                    </a:lnTo>
                    <a:lnTo>
                      <a:pt x="83" y="67"/>
                    </a:lnTo>
                    <a:lnTo>
                      <a:pt x="77" y="67"/>
                    </a:lnTo>
                    <a:lnTo>
                      <a:pt x="74" y="66"/>
                    </a:lnTo>
                    <a:lnTo>
                      <a:pt x="73" y="64"/>
                    </a:lnTo>
                    <a:lnTo>
                      <a:pt x="73" y="61"/>
                    </a:lnTo>
                    <a:lnTo>
                      <a:pt x="73" y="26"/>
                    </a:lnTo>
                    <a:lnTo>
                      <a:pt x="71" y="16"/>
                    </a:lnTo>
                    <a:lnTo>
                      <a:pt x="64" y="7"/>
                    </a:lnTo>
                    <a:lnTo>
                      <a:pt x="53" y="2"/>
                    </a:lnTo>
                    <a:lnTo>
                      <a:pt x="36" y="0"/>
                    </a:lnTo>
                    <a:lnTo>
                      <a:pt x="32" y="0"/>
                    </a:lnTo>
                    <a:lnTo>
                      <a:pt x="28" y="1"/>
                    </a:lnTo>
                    <a:lnTo>
                      <a:pt x="23" y="1"/>
                    </a:lnTo>
                    <a:lnTo>
                      <a:pt x="18" y="2"/>
                    </a:lnTo>
                    <a:lnTo>
                      <a:pt x="14" y="4"/>
                    </a:lnTo>
                    <a:lnTo>
                      <a:pt x="10" y="7"/>
                    </a:lnTo>
                    <a:lnTo>
                      <a:pt x="8" y="11"/>
                    </a:lnTo>
                    <a:lnTo>
                      <a:pt x="7" y="15"/>
                    </a:lnTo>
                    <a:lnTo>
                      <a:pt x="8" y="20"/>
                    </a:lnTo>
                    <a:lnTo>
                      <a:pt x="10" y="23"/>
                    </a:lnTo>
                    <a:lnTo>
                      <a:pt x="14" y="25"/>
                    </a:lnTo>
                    <a:lnTo>
                      <a:pt x="17" y="26"/>
                    </a:lnTo>
                    <a:lnTo>
                      <a:pt x="21" y="25"/>
                    </a:lnTo>
                    <a:lnTo>
                      <a:pt x="24" y="23"/>
                    </a:lnTo>
                    <a:lnTo>
                      <a:pt x="27" y="20"/>
                    </a:lnTo>
                    <a:lnTo>
                      <a:pt x="27" y="15"/>
                    </a:lnTo>
                    <a:lnTo>
                      <a:pt x="27" y="12"/>
                    </a:lnTo>
                    <a:lnTo>
                      <a:pt x="26" y="10"/>
                    </a:lnTo>
                    <a:lnTo>
                      <a:pt x="25" y="8"/>
                    </a:lnTo>
                    <a:lnTo>
                      <a:pt x="24" y="7"/>
                    </a:lnTo>
                    <a:lnTo>
                      <a:pt x="31" y="6"/>
                    </a:lnTo>
                    <a:lnTo>
                      <a:pt x="36" y="6"/>
                    </a:lnTo>
                    <a:lnTo>
                      <a:pt x="44" y="7"/>
                    </a:lnTo>
                    <a:lnTo>
                      <a:pt x="50" y="11"/>
                    </a:lnTo>
                    <a:lnTo>
                      <a:pt x="53" y="17"/>
                    </a:lnTo>
                    <a:lnTo>
                      <a:pt x="54" y="26"/>
                    </a:lnTo>
                    <a:lnTo>
                      <a:pt x="54" y="31"/>
                    </a:lnTo>
                    <a:lnTo>
                      <a:pt x="48" y="32"/>
                    </a:lnTo>
                    <a:lnTo>
                      <a:pt x="41" y="32"/>
                    </a:lnTo>
                    <a:lnTo>
                      <a:pt x="32" y="33"/>
                    </a:lnTo>
                    <a:lnTo>
                      <a:pt x="23" y="35"/>
                    </a:lnTo>
                    <a:lnTo>
                      <a:pt x="14" y="39"/>
                    </a:lnTo>
                    <a:lnTo>
                      <a:pt x="7" y="43"/>
                    </a:lnTo>
                    <a:lnTo>
                      <a:pt x="2" y="49"/>
                    </a:lnTo>
                    <a:lnTo>
                      <a:pt x="0" y="57"/>
                    </a:lnTo>
                    <a:lnTo>
                      <a:pt x="4" y="67"/>
                    </a:lnTo>
                    <a:lnTo>
                      <a:pt x="12" y="73"/>
                    </a:lnTo>
                    <a:lnTo>
                      <a:pt x="22" y="75"/>
                    </a:lnTo>
                    <a:lnTo>
                      <a:pt x="32" y="76"/>
                    </a:lnTo>
                    <a:lnTo>
                      <a:pt x="41" y="75"/>
                    </a:lnTo>
                    <a:lnTo>
                      <a:pt x="48" y="72"/>
                    </a:lnTo>
                    <a:lnTo>
                      <a:pt x="53" y="67"/>
                    </a:lnTo>
                    <a:lnTo>
                      <a:pt x="57" y="62"/>
                    </a:lnTo>
                    <a:close/>
                    <a:moveTo>
                      <a:pt x="54" y="37"/>
                    </a:moveTo>
                    <a:lnTo>
                      <a:pt x="54" y="52"/>
                    </a:lnTo>
                    <a:lnTo>
                      <a:pt x="53" y="57"/>
                    </a:lnTo>
                    <a:lnTo>
                      <a:pt x="51" y="62"/>
                    </a:lnTo>
                    <a:lnTo>
                      <a:pt x="49" y="65"/>
                    </a:lnTo>
                    <a:lnTo>
                      <a:pt x="46" y="67"/>
                    </a:lnTo>
                    <a:lnTo>
                      <a:pt x="43" y="69"/>
                    </a:lnTo>
                    <a:lnTo>
                      <a:pt x="39" y="70"/>
                    </a:lnTo>
                    <a:lnTo>
                      <a:pt x="37" y="70"/>
                    </a:lnTo>
                    <a:lnTo>
                      <a:pt x="35" y="70"/>
                    </a:lnTo>
                    <a:lnTo>
                      <a:pt x="29" y="69"/>
                    </a:lnTo>
                    <a:lnTo>
                      <a:pt x="24" y="66"/>
                    </a:lnTo>
                    <a:lnTo>
                      <a:pt x="21" y="62"/>
                    </a:lnTo>
                    <a:lnTo>
                      <a:pt x="20" y="57"/>
                    </a:lnTo>
                    <a:lnTo>
                      <a:pt x="21" y="51"/>
                    </a:lnTo>
                    <a:lnTo>
                      <a:pt x="24" y="46"/>
                    </a:lnTo>
                    <a:lnTo>
                      <a:pt x="28" y="43"/>
                    </a:lnTo>
                    <a:lnTo>
                      <a:pt x="34" y="40"/>
                    </a:lnTo>
                    <a:lnTo>
                      <a:pt x="39" y="38"/>
                    </a:lnTo>
                    <a:lnTo>
                      <a:pt x="45" y="37"/>
                    </a:lnTo>
                    <a:lnTo>
                      <a:pt x="50" y="37"/>
                    </a:lnTo>
                    <a:lnTo>
                      <a:pt x="5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85" name="Freeform 2182"/>
              <p:cNvSpPr>
                <a:spLocks noChangeAspect="1"/>
              </p:cNvSpPr>
              <p:nvPr/>
            </p:nvSpPr>
            <p:spPr bwMode="auto">
              <a:xfrm>
                <a:off x="1668" y="2167"/>
                <a:ext cx="62" cy="76"/>
              </a:xfrm>
              <a:custGeom>
                <a:avLst/>
                <a:gdLst>
                  <a:gd name="T0" fmla="*/ 23 w 62"/>
                  <a:gd name="T1" fmla="*/ 25 h 76"/>
                  <a:gd name="T2" fmla="*/ 13 w 62"/>
                  <a:gd name="T3" fmla="*/ 21 h 76"/>
                  <a:gd name="T4" fmla="*/ 12 w 62"/>
                  <a:gd name="T5" fmla="*/ 12 h 76"/>
                  <a:gd name="T6" fmla="*/ 16 w 62"/>
                  <a:gd name="T7" fmla="*/ 8 h 76"/>
                  <a:gd name="T8" fmla="*/ 23 w 62"/>
                  <a:gd name="T9" fmla="*/ 6 h 76"/>
                  <a:gd name="T10" fmla="*/ 28 w 62"/>
                  <a:gd name="T11" fmla="*/ 6 h 76"/>
                  <a:gd name="T12" fmla="*/ 38 w 62"/>
                  <a:gd name="T13" fmla="*/ 6 h 76"/>
                  <a:gd name="T14" fmla="*/ 48 w 62"/>
                  <a:gd name="T15" fmla="*/ 13 h 76"/>
                  <a:gd name="T16" fmla="*/ 50 w 62"/>
                  <a:gd name="T17" fmla="*/ 21 h 76"/>
                  <a:gd name="T18" fmla="*/ 51 w 62"/>
                  <a:gd name="T19" fmla="*/ 23 h 76"/>
                  <a:gd name="T20" fmla="*/ 55 w 62"/>
                  <a:gd name="T21" fmla="*/ 23 h 76"/>
                  <a:gd name="T22" fmla="*/ 57 w 62"/>
                  <a:gd name="T23" fmla="*/ 20 h 76"/>
                  <a:gd name="T24" fmla="*/ 57 w 62"/>
                  <a:gd name="T25" fmla="*/ 5 h 76"/>
                  <a:gd name="T26" fmla="*/ 57 w 62"/>
                  <a:gd name="T27" fmla="*/ 1 h 76"/>
                  <a:gd name="T28" fmla="*/ 54 w 62"/>
                  <a:gd name="T29" fmla="*/ 0 h 76"/>
                  <a:gd name="T30" fmla="*/ 53 w 62"/>
                  <a:gd name="T31" fmla="*/ 1 h 76"/>
                  <a:gd name="T32" fmla="*/ 47 w 62"/>
                  <a:gd name="T33" fmla="*/ 3 h 76"/>
                  <a:gd name="T34" fmla="*/ 30 w 62"/>
                  <a:gd name="T35" fmla="*/ 0 h 76"/>
                  <a:gd name="T36" fmla="*/ 23 w 62"/>
                  <a:gd name="T37" fmla="*/ 1 h 76"/>
                  <a:gd name="T38" fmla="*/ 13 w 62"/>
                  <a:gd name="T39" fmla="*/ 3 h 76"/>
                  <a:gd name="T40" fmla="*/ 4 w 62"/>
                  <a:gd name="T41" fmla="*/ 9 h 76"/>
                  <a:gd name="T42" fmla="*/ 0 w 62"/>
                  <a:gd name="T43" fmla="*/ 22 h 76"/>
                  <a:gd name="T44" fmla="*/ 2 w 62"/>
                  <a:gd name="T45" fmla="*/ 30 h 76"/>
                  <a:gd name="T46" fmla="*/ 6 w 62"/>
                  <a:gd name="T47" fmla="*/ 36 h 76"/>
                  <a:gd name="T48" fmla="*/ 17 w 62"/>
                  <a:gd name="T49" fmla="*/ 42 h 76"/>
                  <a:gd name="T50" fmla="*/ 32 w 62"/>
                  <a:gd name="T51" fmla="*/ 45 h 76"/>
                  <a:gd name="T52" fmla="*/ 37 w 62"/>
                  <a:gd name="T53" fmla="*/ 46 h 76"/>
                  <a:gd name="T54" fmla="*/ 43 w 62"/>
                  <a:gd name="T55" fmla="*/ 48 h 76"/>
                  <a:gd name="T56" fmla="*/ 48 w 62"/>
                  <a:gd name="T57" fmla="*/ 52 h 76"/>
                  <a:gd name="T58" fmla="*/ 50 w 62"/>
                  <a:gd name="T59" fmla="*/ 58 h 76"/>
                  <a:gd name="T60" fmla="*/ 48 w 62"/>
                  <a:gd name="T61" fmla="*/ 65 h 76"/>
                  <a:gd name="T62" fmla="*/ 42 w 62"/>
                  <a:gd name="T63" fmla="*/ 69 h 76"/>
                  <a:gd name="T64" fmla="*/ 36 w 62"/>
                  <a:gd name="T65" fmla="*/ 70 h 76"/>
                  <a:gd name="T66" fmla="*/ 31 w 62"/>
                  <a:gd name="T67" fmla="*/ 70 h 76"/>
                  <a:gd name="T68" fmla="*/ 21 w 62"/>
                  <a:gd name="T69" fmla="*/ 68 h 76"/>
                  <a:gd name="T70" fmla="*/ 14 w 62"/>
                  <a:gd name="T71" fmla="*/ 63 h 76"/>
                  <a:gd name="T72" fmla="*/ 10 w 62"/>
                  <a:gd name="T73" fmla="*/ 57 h 76"/>
                  <a:gd name="T74" fmla="*/ 8 w 62"/>
                  <a:gd name="T75" fmla="*/ 51 h 76"/>
                  <a:gd name="T76" fmla="*/ 4 w 62"/>
                  <a:gd name="T77" fmla="*/ 49 h 76"/>
                  <a:gd name="T78" fmla="*/ 0 w 62"/>
                  <a:gd name="T79" fmla="*/ 50 h 76"/>
                  <a:gd name="T80" fmla="*/ 0 w 62"/>
                  <a:gd name="T81" fmla="*/ 53 h 76"/>
                  <a:gd name="T82" fmla="*/ 0 w 62"/>
                  <a:gd name="T83" fmla="*/ 74 h 76"/>
                  <a:gd name="T84" fmla="*/ 1 w 62"/>
                  <a:gd name="T85" fmla="*/ 76 h 76"/>
                  <a:gd name="T86" fmla="*/ 3 w 62"/>
                  <a:gd name="T87" fmla="*/ 76 h 76"/>
                  <a:gd name="T88" fmla="*/ 6 w 62"/>
                  <a:gd name="T89" fmla="*/ 75 h 76"/>
                  <a:gd name="T90" fmla="*/ 8 w 62"/>
                  <a:gd name="T91" fmla="*/ 73 h 76"/>
                  <a:gd name="T92" fmla="*/ 11 w 62"/>
                  <a:gd name="T93" fmla="*/ 71 h 76"/>
                  <a:gd name="T94" fmla="*/ 18 w 62"/>
                  <a:gd name="T95" fmla="*/ 74 h 76"/>
                  <a:gd name="T96" fmla="*/ 28 w 62"/>
                  <a:gd name="T97" fmla="*/ 76 h 76"/>
                  <a:gd name="T98" fmla="*/ 34 w 62"/>
                  <a:gd name="T99" fmla="*/ 76 h 76"/>
                  <a:gd name="T100" fmla="*/ 43 w 62"/>
                  <a:gd name="T101" fmla="*/ 75 h 76"/>
                  <a:gd name="T102" fmla="*/ 54 w 62"/>
                  <a:gd name="T103" fmla="*/ 70 h 76"/>
                  <a:gd name="T104" fmla="*/ 61 w 62"/>
                  <a:gd name="T105" fmla="*/ 60 h 76"/>
                  <a:gd name="T106" fmla="*/ 61 w 62"/>
                  <a:gd name="T107" fmla="*/ 47 h 76"/>
                  <a:gd name="T108" fmla="*/ 57 w 62"/>
                  <a:gd name="T109" fmla="*/ 38 h 76"/>
                  <a:gd name="T110" fmla="*/ 48 w 62"/>
                  <a:gd name="T111" fmla="*/ 32 h 76"/>
                  <a:gd name="T112" fmla="*/ 37 w 62"/>
                  <a:gd name="T113"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6">
                    <a:moveTo>
                      <a:pt x="28" y="27"/>
                    </a:moveTo>
                    <a:lnTo>
                      <a:pt x="23" y="25"/>
                    </a:lnTo>
                    <a:lnTo>
                      <a:pt x="18" y="24"/>
                    </a:lnTo>
                    <a:lnTo>
                      <a:pt x="13" y="21"/>
                    </a:lnTo>
                    <a:lnTo>
                      <a:pt x="11" y="16"/>
                    </a:lnTo>
                    <a:lnTo>
                      <a:pt x="12" y="12"/>
                    </a:lnTo>
                    <a:lnTo>
                      <a:pt x="14" y="10"/>
                    </a:lnTo>
                    <a:lnTo>
                      <a:pt x="16" y="8"/>
                    </a:lnTo>
                    <a:lnTo>
                      <a:pt x="19" y="7"/>
                    </a:lnTo>
                    <a:lnTo>
                      <a:pt x="23" y="6"/>
                    </a:lnTo>
                    <a:lnTo>
                      <a:pt x="26" y="6"/>
                    </a:lnTo>
                    <a:lnTo>
                      <a:pt x="28" y="6"/>
                    </a:lnTo>
                    <a:lnTo>
                      <a:pt x="30" y="6"/>
                    </a:lnTo>
                    <a:lnTo>
                      <a:pt x="38" y="6"/>
                    </a:lnTo>
                    <a:lnTo>
                      <a:pt x="44" y="9"/>
                    </a:lnTo>
                    <a:lnTo>
                      <a:pt x="48" y="13"/>
                    </a:lnTo>
                    <a:lnTo>
                      <a:pt x="49" y="19"/>
                    </a:lnTo>
                    <a:lnTo>
                      <a:pt x="50" y="21"/>
                    </a:lnTo>
                    <a:lnTo>
                      <a:pt x="50" y="22"/>
                    </a:lnTo>
                    <a:lnTo>
                      <a:pt x="51" y="23"/>
                    </a:lnTo>
                    <a:lnTo>
                      <a:pt x="53" y="23"/>
                    </a:lnTo>
                    <a:lnTo>
                      <a:pt x="55" y="23"/>
                    </a:lnTo>
                    <a:lnTo>
                      <a:pt x="57" y="22"/>
                    </a:lnTo>
                    <a:lnTo>
                      <a:pt x="57" y="20"/>
                    </a:lnTo>
                    <a:lnTo>
                      <a:pt x="57" y="18"/>
                    </a:lnTo>
                    <a:lnTo>
                      <a:pt x="57" y="5"/>
                    </a:lnTo>
                    <a:lnTo>
                      <a:pt x="57" y="3"/>
                    </a:lnTo>
                    <a:lnTo>
                      <a:pt x="57" y="1"/>
                    </a:lnTo>
                    <a:lnTo>
                      <a:pt x="56" y="1"/>
                    </a:lnTo>
                    <a:lnTo>
                      <a:pt x="54" y="0"/>
                    </a:lnTo>
                    <a:lnTo>
                      <a:pt x="54" y="0"/>
                    </a:lnTo>
                    <a:lnTo>
                      <a:pt x="53" y="1"/>
                    </a:lnTo>
                    <a:lnTo>
                      <a:pt x="51" y="2"/>
                    </a:lnTo>
                    <a:lnTo>
                      <a:pt x="47" y="3"/>
                    </a:lnTo>
                    <a:lnTo>
                      <a:pt x="39" y="1"/>
                    </a:lnTo>
                    <a:lnTo>
                      <a:pt x="30" y="0"/>
                    </a:lnTo>
                    <a:lnTo>
                      <a:pt x="27" y="0"/>
                    </a:lnTo>
                    <a:lnTo>
                      <a:pt x="23" y="1"/>
                    </a:lnTo>
                    <a:lnTo>
                      <a:pt x="18" y="1"/>
                    </a:lnTo>
                    <a:lnTo>
                      <a:pt x="13" y="3"/>
                    </a:lnTo>
                    <a:lnTo>
                      <a:pt x="8" y="6"/>
                    </a:lnTo>
                    <a:lnTo>
                      <a:pt x="4" y="9"/>
                    </a:lnTo>
                    <a:lnTo>
                      <a:pt x="1" y="15"/>
                    </a:lnTo>
                    <a:lnTo>
                      <a:pt x="0" y="22"/>
                    </a:lnTo>
                    <a:lnTo>
                      <a:pt x="0" y="26"/>
                    </a:lnTo>
                    <a:lnTo>
                      <a:pt x="2" y="30"/>
                    </a:lnTo>
                    <a:lnTo>
                      <a:pt x="4" y="33"/>
                    </a:lnTo>
                    <a:lnTo>
                      <a:pt x="6" y="36"/>
                    </a:lnTo>
                    <a:lnTo>
                      <a:pt x="11" y="39"/>
                    </a:lnTo>
                    <a:lnTo>
                      <a:pt x="17" y="42"/>
                    </a:lnTo>
                    <a:lnTo>
                      <a:pt x="23" y="43"/>
                    </a:lnTo>
                    <a:lnTo>
                      <a:pt x="32" y="45"/>
                    </a:lnTo>
                    <a:lnTo>
                      <a:pt x="34" y="45"/>
                    </a:lnTo>
                    <a:lnTo>
                      <a:pt x="37" y="46"/>
                    </a:lnTo>
                    <a:lnTo>
                      <a:pt x="40" y="47"/>
                    </a:lnTo>
                    <a:lnTo>
                      <a:pt x="43" y="48"/>
                    </a:lnTo>
                    <a:lnTo>
                      <a:pt x="46" y="50"/>
                    </a:lnTo>
                    <a:lnTo>
                      <a:pt x="48" y="52"/>
                    </a:lnTo>
                    <a:lnTo>
                      <a:pt x="50" y="54"/>
                    </a:lnTo>
                    <a:lnTo>
                      <a:pt x="50" y="58"/>
                    </a:lnTo>
                    <a:lnTo>
                      <a:pt x="50" y="62"/>
                    </a:lnTo>
                    <a:lnTo>
                      <a:pt x="48" y="65"/>
                    </a:lnTo>
                    <a:lnTo>
                      <a:pt x="45" y="67"/>
                    </a:lnTo>
                    <a:lnTo>
                      <a:pt x="42" y="69"/>
                    </a:lnTo>
                    <a:lnTo>
                      <a:pt x="39" y="70"/>
                    </a:lnTo>
                    <a:lnTo>
                      <a:pt x="36" y="70"/>
                    </a:lnTo>
                    <a:lnTo>
                      <a:pt x="33" y="70"/>
                    </a:lnTo>
                    <a:lnTo>
                      <a:pt x="31" y="70"/>
                    </a:lnTo>
                    <a:lnTo>
                      <a:pt x="25" y="70"/>
                    </a:lnTo>
                    <a:lnTo>
                      <a:pt x="21" y="68"/>
                    </a:lnTo>
                    <a:lnTo>
                      <a:pt x="17" y="66"/>
                    </a:lnTo>
                    <a:lnTo>
                      <a:pt x="14" y="63"/>
                    </a:lnTo>
                    <a:lnTo>
                      <a:pt x="11" y="60"/>
                    </a:lnTo>
                    <a:lnTo>
                      <a:pt x="10" y="57"/>
                    </a:lnTo>
                    <a:lnTo>
                      <a:pt x="8" y="54"/>
                    </a:lnTo>
                    <a:lnTo>
                      <a:pt x="8" y="51"/>
                    </a:lnTo>
                    <a:lnTo>
                      <a:pt x="6" y="49"/>
                    </a:lnTo>
                    <a:lnTo>
                      <a:pt x="4" y="49"/>
                    </a:lnTo>
                    <a:lnTo>
                      <a:pt x="1" y="49"/>
                    </a:lnTo>
                    <a:lnTo>
                      <a:pt x="0" y="50"/>
                    </a:lnTo>
                    <a:lnTo>
                      <a:pt x="0" y="51"/>
                    </a:lnTo>
                    <a:lnTo>
                      <a:pt x="0" y="53"/>
                    </a:lnTo>
                    <a:lnTo>
                      <a:pt x="0" y="72"/>
                    </a:lnTo>
                    <a:lnTo>
                      <a:pt x="0" y="74"/>
                    </a:lnTo>
                    <a:lnTo>
                      <a:pt x="0" y="75"/>
                    </a:lnTo>
                    <a:lnTo>
                      <a:pt x="1" y="76"/>
                    </a:lnTo>
                    <a:lnTo>
                      <a:pt x="3" y="76"/>
                    </a:lnTo>
                    <a:lnTo>
                      <a:pt x="3" y="76"/>
                    </a:lnTo>
                    <a:lnTo>
                      <a:pt x="4" y="76"/>
                    </a:lnTo>
                    <a:lnTo>
                      <a:pt x="6" y="75"/>
                    </a:lnTo>
                    <a:lnTo>
                      <a:pt x="8" y="74"/>
                    </a:lnTo>
                    <a:lnTo>
                      <a:pt x="8" y="73"/>
                    </a:lnTo>
                    <a:lnTo>
                      <a:pt x="10" y="72"/>
                    </a:lnTo>
                    <a:lnTo>
                      <a:pt x="11" y="71"/>
                    </a:lnTo>
                    <a:lnTo>
                      <a:pt x="12" y="71"/>
                    </a:lnTo>
                    <a:lnTo>
                      <a:pt x="18" y="74"/>
                    </a:lnTo>
                    <a:lnTo>
                      <a:pt x="23" y="75"/>
                    </a:lnTo>
                    <a:lnTo>
                      <a:pt x="28" y="76"/>
                    </a:lnTo>
                    <a:lnTo>
                      <a:pt x="31" y="76"/>
                    </a:lnTo>
                    <a:lnTo>
                      <a:pt x="34" y="76"/>
                    </a:lnTo>
                    <a:lnTo>
                      <a:pt x="38" y="76"/>
                    </a:lnTo>
                    <a:lnTo>
                      <a:pt x="43" y="75"/>
                    </a:lnTo>
                    <a:lnTo>
                      <a:pt x="49" y="73"/>
                    </a:lnTo>
                    <a:lnTo>
                      <a:pt x="54" y="70"/>
                    </a:lnTo>
                    <a:lnTo>
                      <a:pt x="58" y="66"/>
                    </a:lnTo>
                    <a:lnTo>
                      <a:pt x="61" y="60"/>
                    </a:lnTo>
                    <a:lnTo>
                      <a:pt x="62" y="52"/>
                    </a:lnTo>
                    <a:lnTo>
                      <a:pt x="61" y="47"/>
                    </a:lnTo>
                    <a:lnTo>
                      <a:pt x="60" y="42"/>
                    </a:lnTo>
                    <a:lnTo>
                      <a:pt x="57" y="38"/>
                    </a:lnTo>
                    <a:lnTo>
                      <a:pt x="53" y="34"/>
                    </a:lnTo>
                    <a:lnTo>
                      <a:pt x="48" y="32"/>
                    </a:lnTo>
                    <a:lnTo>
                      <a:pt x="43" y="30"/>
                    </a:lnTo>
                    <a:lnTo>
                      <a:pt x="37" y="28"/>
                    </a:lnTo>
                    <a:lnTo>
                      <a:pt x="28"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86" name="Freeform 2183"/>
              <p:cNvSpPr>
                <a:spLocks noChangeAspect="1"/>
              </p:cNvSpPr>
              <p:nvPr/>
            </p:nvSpPr>
            <p:spPr bwMode="auto">
              <a:xfrm>
                <a:off x="1743" y="2167"/>
                <a:ext cx="62" cy="76"/>
              </a:xfrm>
              <a:custGeom>
                <a:avLst/>
                <a:gdLst>
                  <a:gd name="T0" fmla="*/ 23 w 62"/>
                  <a:gd name="T1" fmla="*/ 25 h 76"/>
                  <a:gd name="T2" fmla="*/ 13 w 62"/>
                  <a:gd name="T3" fmla="*/ 21 h 76"/>
                  <a:gd name="T4" fmla="*/ 12 w 62"/>
                  <a:gd name="T5" fmla="*/ 12 h 76"/>
                  <a:gd name="T6" fmla="*/ 16 w 62"/>
                  <a:gd name="T7" fmla="*/ 8 h 76"/>
                  <a:gd name="T8" fmla="*/ 23 w 62"/>
                  <a:gd name="T9" fmla="*/ 6 h 76"/>
                  <a:gd name="T10" fmla="*/ 28 w 62"/>
                  <a:gd name="T11" fmla="*/ 6 h 76"/>
                  <a:gd name="T12" fmla="*/ 38 w 62"/>
                  <a:gd name="T13" fmla="*/ 6 h 76"/>
                  <a:gd name="T14" fmla="*/ 48 w 62"/>
                  <a:gd name="T15" fmla="*/ 13 h 76"/>
                  <a:gd name="T16" fmla="*/ 50 w 62"/>
                  <a:gd name="T17" fmla="*/ 21 h 76"/>
                  <a:gd name="T18" fmla="*/ 51 w 62"/>
                  <a:gd name="T19" fmla="*/ 23 h 76"/>
                  <a:gd name="T20" fmla="*/ 55 w 62"/>
                  <a:gd name="T21" fmla="*/ 23 h 76"/>
                  <a:gd name="T22" fmla="*/ 57 w 62"/>
                  <a:gd name="T23" fmla="*/ 20 h 76"/>
                  <a:gd name="T24" fmla="*/ 57 w 62"/>
                  <a:gd name="T25" fmla="*/ 5 h 76"/>
                  <a:gd name="T26" fmla="*/ 57 w 62"/>
                  <a:gd name="T27" fmla="*/ 1 h 76"/>
                  <a:gd name="T28" fmla="*/ 54 w 62"/>
                  <a:gd name="T29" fmla="*/ 0 h 76"/>
                  <a:gd name="T30" fmla="*/ 53 w 62"/>
                  <a:gd name="T31" fmla="*/ 1 h 76"/>
                  <a:gd name="T32" fmla="*/ 47 w 62"/>
                  <a:gd name="T33" fmla="*/ 3 h 76"/>
                  <a:gd name="T34" fmla="*/ 30 w 62"/>
                  <a:gd name="T35" fmla="*/ 0 h 76"/>
                  <a:gd name="T36" fmla="*/ 23 w 62"/>
                  <a:gd name="T37" fmla="*/ 1 h 76"/>
                  <a:gd name="T38" fmla="*/ 13 w 62"/>
                  <a:gd name="T39" fmla="*/ 3 h 76"/>
                  <a:gd name="T40" fmla="*/ 4 w 62"/>
                  <a:gd name="T41" fmla="*/ 9 h 76"/>
                  <a:gd name="T42" fmla="*/ 0 w 62"/>
                  <a:gd name="T43" fmla="*/ 22 h 76"/>
                  <a:gd name="T44" fmla="*/ 2 w 62"/>
                  <a:gd name="T45" fmla="*/ 30 h 76"/>
                  <a:gd name="T46" fmla="*/ 6 w 62"/>
                  <a:gd name="T47" fmla="*/ 36 h 76"/>
                  <a:gd name="T48" fmla="*/ 17 w 62"/>
                  <a:gd name="T49" fmla="*/ 42 h 76"/>
                  <a:gd name="T50" fmla="*/ 32 w 62"/>
                  <a:gd name="T51" fmla="*/ 45 h 76"/>
                  <a:gd name="T52" fmla="*/ 37 w 62"/>
                  <a:gd name="T53" fmla="*/ 46 h 76"/>
                  <a:gd name="T54" fmla="*/ 43 w 62"/>
                  <a:gd name="T55" fmla="*/ 48 h 76"/>
                  <a:gd name="T56" fmla="*/ 48 w 62"/>
                  <a:gd name="T57" fmla="*/ 52 h 76"/>
                  <a:gd name="T58" fmla="*/ 50 w 62"/>
                  <a:gd name="T59" fmla="*/ 58 h 76"/>
                  <a:gd name="T60" fmla="*/ 48 w 62"/>
                  <a:gd name="T61" fmla="*/ 65 h 76"/>
                  <a:gd name="T62" fmla="*/ 42 w 62"/>
                  <a:gd name="T63" fmla="*/ 69 h 76"/>
                  <a:gd name="T64" fmla="*/ 36 w 62"/>
                  <a:gd name="T65" fmla="*/ 70 h 76"/>
                  <a:gd name="T66" fmla="*/ 31 w 62"/>
                  <a:gd name="T67" fmla="*/ 70 h 76"/>
                  <a:gd name="T68" fmla="*/ 21 w 62"/>
                  <a:gd name="T69" fmla="*/ 68 h 76"/>
                  <a:gd name="T70" fmla="*/ 14 w 62"/>
                  <a:gd name="T71" fmla="*/ 63 h 76"/>
                  <a:gd name="T72" fmla="*/ 10 w 62"/>
                  <a:gd name="T73" fmla="*/ 57 h 76"/>
                  <a:gd name="T74" fmla="*/ 8 w 62"/>
                  <a:gd name="T75" fmla="*/ 51 h 76"/>
                  <a:gd name="T76" fmla="*/ 4 w 62"/>
                  <a:gd name="T77" fmla="*/ 49 h 76"/>
                  <a:gd name="T78" fmla="*/ 0 w 62"/>
                  <a:gd name="T79" fmla="*/ 50 h 76"/>
                  <a:gd name="T80" fmla="*/ 0 w 62"/>
                  <a:gd name="T81" fmla="*/ 53 h 76"/>
                  <a:gd name="T82" fmla="*/ 0 w 62"/>
                  <a:gd name="T83" fmla="*/ 74 h 76"/>
                  <a:gd name="T84" fmla="*/ 1 w 62"/>
                  <a:gd name="T85" fmla="*/ 76 h 76"/>
                  <a:gd name="T86" fmla="*/ 3 w 62"/>
                  <a:gd name="T87" fmla="*/ 76 h 76"/>
                  <a:gd name="T88" fmla="*/ 6 w 62"/>
                  <a:gd name="T89" fmla="*/ 75 h 76"/>
                  <a:gd name="T90" fmla="*/ 8 w 62"/>
                  <a:gd name="T91" fmla="*/ 73 h 76"/>
                  <a:gd name="T92" fmla="*/ 11 w 62"/>
                  <a:gd name="T93" fmla="*/ 71 h 76"/>
                  <a:gd name="T94" fmla="*/ 18 w 62"/>
                  <a:gd name="T95" fmla="*/ 74 h 76"/>
                  <a:gd name="T96" fmla="*/ 28 w 62"/>
                  <a:gd name="T97" fmla="*/ 76 h 76"/>
                  <a:gd name="T98" fmla="*/ 34 w 62"/>
                  <a:gd name="T99" fmla="*/ 76 h 76"/>
                  <a:gd name="T100" fmla="*/ 43 w 62"/>
                  <a:gd name="T101" fmla="*/ 75 h 76"/>
                  <a:gd name="T102" fmla="*/ 54 w 62"/>
                  <a:gd name="T103" fmla="*/ 70 h 76"/>
                  <a:gd name="T104" fmla="*/ 61 w 62"/>
                  <a:gd name="T105" fmla="*/ 60 h 76"/>
                  <a:gd name="T106" fmla="*/ 61 w 62"/>
                  <a:gd name="T107" fmla="*/ 47 h 76"/>
                  <a:gd name="T108" fmla="*/ 57 w 62"/>
                  <a:gd name="T109" fmla="*/ 38 h 76"/>
                  <a:gd name="T110" fmla="*/ 48 w 62"/>
                  <a:gd name="T111" fmla="*/ 32 h 76"/>
                  <a:gd name="T112" fmla="*/ 37 w 62"/>
                  <a:gd name="T113"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6">
                    <a:moveTo>
                      <a:pt x="28" y="27"/>
                    </a:moveTo>
                    <a:lnTo>
                      <a:pt x="23" y="25"/>
                    </a:lnTo>
                    <a:lnTo>
                      <a:pt x="18" y="24"/>
                    </a:lnTo>
                    <a:lnTo>
                      <a:pt x="13" y="21"/>
                    </a:lnTo>
                    <a:lnTo>
                      <a:pt x="11" y="16"/>
                    </a:lnTo>
                    <a:lnTo>
                      <a:pt x="12" y="12"/>
                    </a:lnTo>
                    <a:lnTo>
                      <a:pt x="14" y="10"/>
                    </a:lnTo>
                    <a:lnTo>
                      <a:pt x="16" y="8"/>
                    </a:lnTo>
                    <a:lnTo>
                      <a:pt x="20" y="7"/>
                    </a:lnTo>
                    <a:lnTo>
                      <a:pt x="23" y="6"/>
                    </a:lnTo>
                    <a:lnTo>
                      <a:pt x="26" y="6"/>
                    </a:lnTo>
                    <a:lnTo>
                      <a:pt x="28" y="6"/>
                    </a:lnTo>
                    <a:lnTo>
                      <a:pt x="30" y="6"/>
                    </a:lnTo>
                    <a:lnTo>
                      <a:pt x="38" y="6"/>
                    </a:lnTo>
                    <a:lnTo>
                      <a:pt x="44" y="9"/>
                    </a:lnTo>
                    <a:lnTo>
                      <a:pt x="48" y="13"/>
                    </a:lnTo>
                    <a:lnTo>
                      <a:pt x="49" y="19"/>
                    </a:lnTo>
                    <a:lnTo>
                      <a:pt x="50" y="21"/>
                    </a:lnTo>
                    <a:lnTo>
                      <a:pt x="50" y="22"/>
                    </a:lnTo>
                    <a:lnTo>
                      <a:pt x="51" y="23"/>
                    </a:lnTo>
                    <a:lnTo>
                      <a:pt x="53" y="23"/>
                    </a:lnTo>
                    <a:lnTo>
                      <a:pt x="55" y="23"/>
                    </a:lnTo>
                    <a:lnTo>
                      <a:pt x="57" y="22"/>
                    </a:lnTo>
                    <a:lnTo>
                      <a:pt x="57" y="20"/>
                    </a:lnTo>
                    <a:lnTo>
                      <a:pt x="57" y="18"/>
                    </a:lnTo>
                    <a:lnTo>
                      <a:pt x="57" y="5"/>
                    </a:lnTo>
                    <a:lnTo>
                      <a:pt x="57" y="3"/>
                    </a:lnTo>
                    <a:lnTo>
                      <a:pt x="57" y="1"/>
                    </a:lnTo>
                    <a:lnTo>
                      <a:pt x="56" y="1"/>
                    </a:lnTo>
                    <a:lnTo>
                      <a:pt x="54" y="0"/>
                    </a:lnTo>
                    <a:lnTo>
                      <a:pt x="54" y="0"/>
                    </a:lnTo>
                    <a:lnTo>
                      <a:pt x="53" y="1"/>
                    </a:lnTo>
                    <a:lnTo>
                      <a:pt x="51" y="2"/>
                    </a:lnTo>
                    <a:lnTo>
                      <a:pt x="47" y="3"/>
                    </a:lnTo>
                    <a:lnTo>
                      <a:pt x="39" y="1"/>
                    </a:lnTo>
                    <a:lnTo>
                      <a:pt x="30" y="0"/>
                    </a:lnTo>
                    <a:lnTo>
                      <a:pt x="27" y="0"/>
                    </a:lnTo>
                    <a:lnTo>
                      <a:pt x="23" y="1"/>
                    </a:lnTo>
                    <a:lnTo>
                      <a:pt x="18" y="1"/>
                    </a:lnTo>
                    <a:lnTo>
                      <a:pt x="13" y="3"/>
                    </a:lnTo>
                    <a:lnTo>
                      <a:pt x="8" y="6"/>
                    </a:lnTo>
                    <a:lnTo>
                      <a:pt x="4" y="9"/>
                    </a:lnTo>
                    <a:lnTo>
                      <a:pt x="1" y="15"/>
                    </a:lnTo>
                    <a:lnTo>
                      <a:pt x="0" y="22"/>
                    </a:lnTo>
                    <a:lnTo>
                      <a:pt x="0" y="26"/>
                    </a:lnTo>
                    <a:lnTo>
                      <a:pt x="2" y="30"/>
                    </a:lnTo>
                    <a:lnTo>
                      <a:pt x="4" y="33"/>
                    </a:lnTo>
                    <a:lnTo>
                      <a:pt x="6" y="36"/>
                    </a:lnTo>
                    <a:lnTo>
                      <a:pt x="11" y="39"/>
                    </a:lnTo>
                    <a:lnTo>
                      <a:pt x="17" y="42"/>
                    </a:lnTo>
                    <a:lnTo>
                      <a:pt x="23" y="43"/>
                    </a:lnTo>
                    <a:lnTo>
                      <a:pt x="32" y="45"/>
                    </a:lnTo>
                    <a:lnTo>
                      <a:pt x="34" y="45"/>
                    </a:lnTo>
                    <a:lnTo>
                      <a:pt x="37" y="46"/>
                    </a:lnTo>
                    <a:lnTo>
                      <a:pt x="40" y="47"/>
                    </a:lnTo>
                    <a:lnTo>
                      <a:pt x="43" y="48"/>
                    </a:lnTo>
                    <a:lnTo>
                      <a:pt x="46" y="50"/>
                    </a:lnTo>
                    <a:lnTo>
                      <a:pt x="48" y="52"/>
                    </a:lnTo>
                    <a:lnTo>
                      <a:pt x="50" y="54"/>
                    </a:lnTo>
                    <a:lnTo>
                      <a:pt x="50" y="58"/>
                    </a:lnTo>
                    <a:lnTo>
                      <a:pt x="50" y="62"/>
                    </a:lnTo>
                    <a:lnTo>
                      <a:pt x="48" y="65"/>
                    </a:lnTo>
                    <a:lnTo>
                      <a:pt x="45" y="67"/>
                    </a:lnTo>
                    <a:lnTo>
                      <a:pt x="42" y="69"/>
                    </a:lnTo>
                    <a:lnTo>
                      <a:pt x="39" y="70"/>
                    </a:lnTo>
                    <a:lnTo>
                      <a:pt x="36" y="70"/>
                    </a:lnTo>
                    <a:lnTo>
                      <a:pt x="33" y="70"/>
                    </a:lnTo>
                    <a:lnTo>
                      <a:pt x="31" y="70"/>
                    </a:lnTo>
                    <a:lnTo>
                      <a:pt x="25" y="70"/>
                    </a:lnTo>
                    <a:lnTo>
                      <a:pt x="21" y="68"/>
                    </a:lnTo>
                    <a:lnTo>
                      <a:pt x="17" y="66"/>
                    </a:lnTo>
                    <a:lnTo>
                      <a:pt x="14" y="63"/>
                    </a:lnTo>
                    <a:lnTo>
                      <a:pt x="11" y="60"/>
                    </a:lnTo>
                    <a:lnTo>
                      <a:pt x="10" y="57"/>
                    </a:lnTo>
                    <a:lnTo>
                      <a:pt x="8" y="54"/>
                    </a:lnTo>
                    <a:lnTo>
                      <a:pt x="8" y="51"/>
                    </a:lnTo>
                    <a:lnTo>
                      <a:pt x="6" y="49"/>
                    </a:lnTo>
                    <a:lnTo>
                      <a:pt x="4" y="49"/>
                    </a:lnTo>
                    <a:lnTo>
                      <a:pt x="1" y="49"/>
                    </a:lnTo>
                    <a:lnTo>
                      <a:pt x="0" y="50"/>
                    </a:lnTo>
                    <a:lnTo>
                      <a:pt x="0" y="51"/>
                    </a:lnTo>
                    <a:lnTo>
                      <a:pt x="0" y="53"/>
                    </a:lnTo>
                    <a:lnTo>
                      <a:pt x="0" y="72"/>
                    </a:lnTo>
                    <a:lnTo>
                      <a:pt x="0" y="74"/>
                    </a:lnTo>
                    <a:lnTo>
                      <a:pt x="0" y="75"/>
                    </a:lnTo>
                    <a:lnTo>
                      <a:pt x="1" y="76"/>
                    </a:lnTo>
                    <a:lnTo>
                      <a:pt x="3" y="76"/>
                    </a:lnTo>
                    <a:lnTo>
                      <a:pt x="3" y="76"/>
                    </a:lnTo>
                    <a:lnTo>
                      <a:pt x="4" y="76"/>
                    </a:lnTo>
                    <a:lnTo>
                      <a:pt x="6" y="75"/>
                    </a:lnTo>
                    <a:lnTo>
                      <a:pt x="8" y="74"/>
                    </a:lnTo>
                    <a:lnTo>
                      <a:pt x="8" y="73"/>
                    </a:lnTo>
                    <a:lnTo>
                      <a:pt x="10" y="72"/>
                    </a:lnTo>
                    <a:lnTo>
                      <a:pt x="11" y="71"/>
                    </a:lnTo>
                    <a:lnTo>
                      <a:pt x="12" y="71"/>
                    </a:lnTo>
                    <a:lnTo>
                      <a:pt x="18" y="74"/>
                    </a:lnTo>
                    <a:lnTo>
                      <a:pt x="23" y="75"/>
                    </a:lnTo>
                    <a:lnTo>
                      <a:pt x="28" y="76"/>
                    </a:lnTo>
                    <a:lnTo>
                      <a:pt x="31" y="76"/>
                    </a:lnTo>
                    <a:lnTo>
                      <a:pt x="34" y="76"/>
                    </a:lnTo>
                    <a:lnTo>
                      <a:pt x="38" y="76"/>
                    </a:lnTo>
                    <a:lnTo>
                      <a:pt x="43" y="75"/>
                    </a:lnTo>
                    <a:lnTo>
                      <a:pt x="49" y="73"/>
                    </a:lnTo>
                    <a:lnTo>
                      <a:pt x="54" y="70"/>
                    </a:lnTo>
                    <a:lnTo>
                      <a:pt x="58" y="66"/>
                    </a:lnTo>
                    <a:lnTo>
                      <a:pt x="61" y="60"/>
                    </a:lnTo>
                    <a:lnTo>
                      <a:pt x="62" y="52"/>
                    </a:lnTo>
                    <a:lnTo>
                      <a:pt x="61" y="47"/>
                    </a:lnTo>
                    <a:lnTo>
                      <a:pt x="60" y="42"/>
                    </a:lnTo>
                    <a:lnTo>
                      <a:pt x="57" y="38"/>
                    </a:lnTo>
                    <a:lnTo>
                      <a:pt x="53" y="34"/>
                    </a:lnTo>
                    <a:lnTo>
                      <a:pt x="48" y="32"/>
                    </a:lnTo>
                    <a:lnTo>
                      <a:pt x="43" y="30"/>
                    </a:lnTo>
                    <a:lnTo>
                      <a:pt x="37" y="28"/>
                    </a:lnTo>
                    <a:lnTo>
                      <a:pt x="28"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87" name="Freeform 2184"/>
              <p:cNvSpPr>
                <a:spLocks noChangeAspect="1"/>
              </p:cNvSpPr>
              <p:nvPr/>
            </p:nvSpPr>
            <p:spPr bwMode="auto">
              <a:xfrm>
                <a:off x="1877" y="2127"/>
                <a:ext cx="116" cy="117"/>
              </a:xfrm>
              <a:custGeom>
                <a:avLst/>
                <a:gdLst>
                  <a:gd name="T0" fmla="*/ 116 w 116"/>
                  <a:gd name="T1" fmla="*/ 3 h 117"/>
                  <a:gd name="T2" fmla="*/ 115 w 116"/>
                  <a:gd name="T3" fmla="*/ 0 h 117"/>
                  <a:gd name="T4" fmla="*/ 112 w 116"/>
                  <a:gd name="T5" fmla="*/ 0 h 117"/>
                  <a:gd name="T6" fmla="*/ 99 w 116"/>
                  <a:gd name="T7" fmla="*/ 11 h 117"/>
                  <a:gd name="T8" fmla="*/ 67 w 116"/>
                  <a:gd name="T9" fmla="*/ 0 h 117"/>
                  <a:gd name="T10" fmla="*/ 39 w 116"/>
                  <a:gd name="T11" fmla="*/ 4 h 117"/>
                  <a:gd name="T12" fmla="*/ 18 w 116"/>
                  <a:gd name="T13" fmla="*/ 17 h 117"/>
                  <a:gd name="T14" fmla="*/ 5 w 116"/>
                  <a:gd name="T15" fmla="*/ 35 h 117"/>
                  <a:gd name="T16" fmla="*/ 0 w 116"/>
                  <a:gd name="T17" fmla="*/ 58 h 117"/>
                  <a:gd name="T18" fmla="*/ 5 w 116"/>
                  <a:gd name="T19" fmla="*/ 82 h 117"/>
                  <a:gd name="T20" fmla="*/ 18 w 116"/>
                  <a:gd name="T21" fmla="*/ 100 h 117"/>
                  <a:gd name="T22" fmla="*/ 39 w 116"/>
                  <a:gd name="T23" fmla="*/ 113 h 117"/>
                  <a:gd name="T24" fmla="*/ 67 w 116"/>
                  <a:gd name="T25" fmla="*/ 117 h 117"/>
                  <a:gd name="T26" fmla="*/ 87 w 116"/>
                  <a:gd name="T27" fmla="*/ 113 h 117"/>
                  <a:gd name="T28" fmla="*/ 103 w 116"/>
                  <a:gd name="T29" fmla="*/ 104 h 117"/>
                  <a:gd name="T30" fmla="*/ 113 w 116"/>
                  <a:gd name="T31" fmla="*/ 92 h 117"/>
                  <a:gd name="T32" fmla="*/ 116 w 116"/>
                  <a:gd name="T33" fmla="*/ 78 h 117"/>
                  <a:gd name="T34" fmla="*/ 115 w 116"/>
                  <a:gd name="T35" fmla="*/ 75 h 117"/>
                  <a:gd name="T36" fmla="*/ 112 w 116"/>
                  <a:gd name="T37" fmla="*/ 74 h 117"/>
                  <a:gd name="T38" fmla="*/ 108 w 116"/>
                  <a:gd name="T39" fmla="*/ 77 h 117"/>
                  <a:gd name="T40" fmla="*/ 95 w 116"/>
                  <a:gd name="T41" fmla="*/ 101 h 117"/>
                  <a:gd name="T42" fmla="*/ 70 w 116"/>
                  <a:gd name="T43" fmla="*/ 109 h 117"/>
                  <a:gd name="T44" fmla="*/ 51 w 116"/>
                  <a:gd name="T45" fmla="*/ 106 h 117"/>
                  <a:gd name="T46" fmla="*/ 35 w 116"/>
                  <a:gd name="T47" fmla="*/ 95 h 117"/>
                  <a:gd name="T48" fmla="*/ 27 w 116"/>
                  <a:gd name="T49" fmla="*/ 79 h 117"/>
                  <a:gd name="T50" fmla="*/ 25 w 116"/>
                  <a:gd name="T51" fmla="*/ 58 h 117"/>
                  <a:gd name="T52" fmla="*/ 27 w 116"/>
                  <a:gd name="T53" fmla="*/ 40 h 117"/>
                  <a:gd name="T54" fmla="*/ 36 w 116"/>
                  <a:gd name="T55" fmla="*/ 20 h 117"/>
                  <a:gd name="T56" fmla="*/ 54 w 116"/>
                  <a:gd name="T57" fmla="*/ 10 h 117"/>
                  <a:gd name="T58" fmla="*/ 70 w 116"/>
                  <a:gd name="T59" fmla="*/ 8 h 117"/>
                  <a:gd name="T60" fmla="*/ 94 w 116"/>
                  <a:gd name="T61" fmla="*/ 17 h 117"/>
                  <a:gd name="T62" fmla="*/ 107 w 116"/>
                  <a:gd name="T63" fmla="*/ 41 h 117"/>
                  <a:gd name="T64" fmla="*/ 108 w 116"/>
                  <a:gd name="T65" fmla="*/ 44 h 117"/>
                  <a:gd name="T66" fmla="*/ 112 w 116"/>
                  <a:gd name="T67" fmla="*/ 45 h 117"/>
                  <a:gd name="T68" fmla="*/ 115 w 116"/>
                  <a:gd name="T69" fmla="*/ 44 h 117"/>
                  <a:gd name="T70" fmla="*/ 116 w 116"/>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117">
                    <a:moveTo>
                      <a:pt x="116" y="5"/>
                    </a:moveTo>
                    <a:lnTo>
                      <a:pt x="116" y="3"/>
                    </a:lnTo>
                    <a:lnTo>
                      <a:pt x="116" y="1"/>
                    </a:lnTo>
                    <a:lnTo>
                      <a:pt x="115" y="0"/>
                    </a:lnTo>
                    <a:lnTo>
                      <a:pt x="113" y="0"/>
                    </a:lnTo>
                    <a:lnTo>
                      <a:pt x="112" y="0"/>
                    </a:lnTo>
                    <a:lnTo>
                      <a:pt x="110" y="1"/>
                    </a:lnTo>
                    <a:lnTo>
                      <a:pt x="99" y="11"/>
                    </a:lnTo>
                    <a:lnTo>
                      <a:pt x="83" y="2"/>
                    </a:lnTo>
                    <a:lnTo>
                      <a:pt x="67" y="0"/>
                    </a:lnTo>
                    <a:lnTo>
                      <a:pt x="52" y="1"/>
                    </a:lnTo>
                    <a:lnTo>
                      <a:pt x="39" y="4"/>
                    </a:lnTo>
                    <a:lnTo>
                      <a:pt x="27" y="10"/>
                    </a:lnTo>
                    <a:lnTo>
                      <a:pt x="18" y="17"/>
                    </a:lnTo>
                    <a:lnTo>
                      <a:pt x="10" y="25"/>
                    </a:lnTo>
                    <a:lnTo>
                      <a:pt x="5" y="35"/>
                    </a:lnTo>
                    <a:lnTo>
                      <a:pt x="1" y="46"/>
                    </a:lnTo>
                    <a:lnTo>
                      <a:pt x="0" y="58"/>
                    </a:lnTo>
                    <a:lnTo>
                      <a:pt x="1" y="71"/>
                    </a:lnTo>
                    <a:lnTo>
                      <a:pt x="5" y="82"/>
                    </a:lnTo>
                    <a:lnTo>
                      <a:pt x="10" y="92"/>
                    </a:lnTo>
                    <a:lnTo>
                      <a:pt x="18" y="100"/>
                    </a:lnTo>
                    <a:lnTo>
                      <a:pt x="27" y="107"/>
                    </a:lnTo>
                    <a:lnTo>
                      <a:pt x="39" y="113"/>
                    </a:lnTo>
                    <a:lnTo>
                      <a:pt x="52" y="116"/>
                    </a:lnTo>
                    <a:lnTo>
                      <a:pt x="67" y="117"/>
                    </a:lnTo>
                    <a:lnTo>
                      <a:pt x="78" y="116"/>
                    </a:lnTo>
                    <a:lnTo>
                      <a:pt x="87" y="113"/>
                    </a:lnTo>
                    <a:lnTo>
                      <a:pt x="96" y="110"/>
                    </a:lnTo>
                    <a:lnTo>
                      <a:pt x="103" y="104"/>
                    </a:lnTo>
                    <a:lnTo>
                      <a:pt x="109" y="98"/>
                    </a:lnTo>
                    <a:lnTo>
                      <a:pt x="113" y="92"/>
                    </a:lnTo>
                    <a:lnTo>
                      <a:pt x="115" y="85"/>
                    </a:lnTo>
                    <a:lnTo>
                      <a:pt x="116" y="78"/>
                    </a:lnTo>
                    <a:lnTo>
                      <a:pt x="116" y="76"/>
                    </a:lnTo>
                    <a:lnTo>
                      <a:pt x="115" y="75"/>
                    </a:lnTo>
                    <a:lnTo>
                      <a:pt x="114" y="74"/>
                    </a:lnTo>
                    <a:lnTo>
                      <a:pt x="112" y="74"/>
                    </a:lnTo>
                    <a:lnTo>
                      <a:pt x="109" y="75"/>
                    </a:lnTo>
                    <a:lnTo>
                      <a:pt x="108" y="77"/>
                    </a:lnTo>
                    <a:lnTo>
                      <a:pt x="104" y="91"/>
                    </a:lnTo>
                    <a:lnTo>
                      <a:pt x="95" y="101"/>
                    </a:lnTo>
                    <a:lnTo>
                      <a:pt x="83" y="107"/>
                    </a:lnTo>
                    <a:lnTo>
                      <a:pt x="70" y="109"/>
                    </a:lnTo>
                    <a:lnTo>
                      <a:pt x="61" y="108"/>
                    </a:lnTo>
                    <a:lnTo>
                      <a:pt x="51" y="106"/>
                    </a:lnTo>
                    <a:lnTo>
                      <a:pt x="42" y="102"/>
                    </a:lnTo>
                    <a:lnTo>
                      <a:pt x="35" y="95"/>
                    </a:lnTo>
                    <a:lnTo>
                      <a:pt x="30" y="87"/>
                    </a:lnTo>
                    <a:lnTo>
                      <a:pt x="27" y="79"/>
                    </a:lnTo>
                    <a:lnTo>
                      <a:pt x="26" y="69"/>
                    </a:lnTo>
                    <a:lnTo>
                      <a:pt x="25" y="58"/>
                    </a:lnTo>
                    <a:lnTo>
                      <a:pt x="26" y="50"/>
                    </a:lnTo>
                    <a:lnTo>
                      <a:pt x="27" y="40"/>
                    </a:lnTo>
                    <a:lnTo>
                      <a:pt x="30" y="30"/>
                    </a:lnTo>
                    <a:lnTo>
                      <a:pt x="36" y="20"/>
                    </a:lnTo>
                    <a:lnTo>
                      <a:pt x="45" y="14"/>
                    </a:lnTo>
                    <a:lnTo>
                      <a:pt x="54" y="10"/>
                    </a:lnTo>
                    <a:lnTo>
                      <a:pt x="63" y="8"/>
                    </a:lnTo>
                    <a:lnTo>
                      <a:pt x="70" y="8"/>
                    </a:lnTo>
                    <a:lnTo>
                      <a:pt x="83" y="10"/>
                    </a:lnTo>
                    <a:lnTo>
                      <a:pt x="94" y="17"/>
                    </a:lnTo>
                    <a:lnTo>
                      <a:pt x="102" y="27"/>
                    </a:lnTo>
                    <a:lnTo>
                      <a:pt x="107" y="41"/>
                    </a:lnTo>
                    <a:lnTo>
                      <a:pt x="108" y="43"/>
                    </a:lnTo>
                    <a:lnTo>
                      <a:pt x="108" y="44"/>
                    </a:lnTo>
                    <a:lnTo>
                      <a:pt x="109" y="45"/>
                    </a:lnTo>
                    <a:lnTo>
                      <a:pt x="112" y="45"/>
                    </a:lnTo>
                    <a:lnTo>
                      <a:pt x="114" y="45"/>
                    </a:lnTo>
                    <a:lnTo>
                      <a:pt x="115" y="44"/>
                    </a:lnTo>
                    <a:lnTo>
                      <a:pt x="116" y="43"/>
                    </a:lnTo>
                    <a:lnTo>
                      <a:pt x="116" y="40"/>
                    </a:lnTo>
                    <a:lnTo>
                      <a:pt x="116"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88" name="Freeform 2185"/>
              <p:cNvSpPr>
                <a:spLocks noChangeAspect="1" noEditPoints="1"/>
              </p:cNvSpPr>
              <p:nvPr/>
            </p:nvSpPr>
            <p:spPr bwMode="auto">
              <a:xfrm>
                <a:off x="2009" y="2167"/>
                <a:ext cx="84" cy="76"/>
              </a:xfrm>
              <a:custGeom>
                <a:avLst/>
                <a:gdLst>
                  <a:gd name="T0" fmla="*/ 84 w 84"/>
                  <a:gd name="T1" fmla="*/ 39 h 76"/>
                  <a:gd name="T2" fmla="*/ 82 w 84"/>
                  <a:gd name="T3" fmla="*/ 24 h 76"/>
                  <a:gd name="T4" fmla="*/ 73 w 84"/>
                  <a:gd name="T5" fmla="*/ 11 h 76"/>
                  <a:gd name="T6" fmla="*/ 60 w 84"/>
                  <a:gd name="T7" fmla="*/ 3 h 76"/>
                  <a:gd name="T8" fmla="*/ 42 w 84"/>
                  <a:gd name="T9" fmla="*/ 0 h 76"/>
                  <a:gd name="T10" fmla="*/ 24 w 84"/>
                  <a:gd name="T11" fmla="*/ 3 h 76"/>
                  <a:gd name="T12" fmla="*/ 11 w 84"/>
                  <a:gd name="T13" fmla="*/ 11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1 w 84"/>
                  <a:gd name="T27" fmla="*/ 73 h 76"/>
                  <a:gd name="T28" fmla="*/ 74 w 84"/>
                  <a:gd name="T29" fmla="*/ 65 h 76"/>
                  <a:gd name="T30" fmla="*/ 82 w 84"/>
                  <a:gd name="T31" fmla="*/ 53 h 76"/>
                  <a:gd name="T32" fmla="*/ 84 w 84"/>
                  <a:gd name="T33" fmla="*/ 39 h 76"/>
                  <a:gd name="T34" fmla="*/ 42 w 84"/>
                  <a:gd name="T35" fmla="*/ 70 h 76"/>
                  <a:gd name="T36" fmla="*/ 35 w 84"/>
                  <a:gd name="T37" fmla="*/ 69 h 76"/>
                  <a:gd name="T38" fmla="*/ 30 w 84"/>
                  <a:gd name="T39" fmla="*/ 67 h 76"/>
                  <a:gd name="T40" fmla="*/ 26 w 84"/>
                  <a:gd name="T41" fmla="*/ 63 h 76"/>
                  <a:gd name="T42" fmla="*/ 24 w 84"/>
                  <a:gd name="T43" fmla="*/ 59 h 76"/>
                  <a:gd name="T44" fmla="*/ 22 w 84"/>
                  <a:gd name="T45" fmla="*/ 54 h 76"/>
                  <a:gd name="T46" fmla="*/ 22 w 84"/>
                  <a:gd name="T47" fmla="*/ 48 h 76"/>
                  <a:gd name="T48" fmla="*/ 21 w 84"/>
                  <a:gd name="T49" fmla="*/ 43 h 76"/>
                  <a:gd name="T50" fmla="*/ 21 w 84"/>
                  <a:gd name="T51" fmla="*/ 37 h 76"/>
                  <a:gd name="T52" fmla="*/ 21 w 84"/>
                  <a:gd name="T53" fmla="*/ 32 h 76"/>
                  <a:gd name="T54" fmla="*/ 22 w 84"/>
                  <a:gd name="T55" fmla="*/ 26 h 76"/>
                  <a:gd name="T56" fmla="*/ 23 w 84"/>
                  <a:gd name="T57" fmla="*/ 20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19 h 76"/>
                  <a:gd name="T78" fmla="*/ 63 w 84"/>
                  <a:gd name="T79" fmla="*/ 25 h 76"/>
                  <a:gd name="T80" fmla="*/ 63 w 84"/>
                  <a:gd name="T81" fmla="*/ 31 h 76"/>
                  <a:gd name="T82" fmla="*/ 63 w 84"/>
                  <a:gd name="T83" fmla="*/ 37 h 76"/>
                  <a:gd name="T84" fmla="*/ 63 w 84"/>
                  <a:gd name="T85" fmla="*/ 43 h 76"/>
                  <a:gd name="T86" fmla="*/ 63 w 84"/>
                  <a:gd name="T87" fmla="*/ 48 h 76"/>
                  <a:gd name="T88" fmla="*/ 62 w 84"/>
                  <a:gd name="T89" fmla="*/ 54 h 76"/>
                  <a:gd name="T90" fmla="*/ 61 w 84"/>
                  <a:gd name="T91" fmla="*/ 59 h 76"/>
                  <a:gd name="T92" fmla="*/ 58 w 84"/>
                  <a:gd name="T93" fmla="*/ 63 h 76"/>
                  <a:gd name="T94" fmla="*/ 54 w 84"/>
                  <a:gd name="T95" fmla="*/ 67 h 76"/>
                  <a:gd name="T96" fmla="*/ 49 w 84"/>
                  <a:gd name="T97" fmla="*/ 69 h 76"/>
                  <a:gd name="T98" fmla="*/ 42 w 84"/>
                  <a:gd name="T99"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1"/>
                    </a:lnTo>
                    <a:lnTo>
                      <a:pt x="60" y="3"/>
                    </a:lnTo>
                    <a:lnTo>
                      <a:pt x="42" y="0"/>
                    </a:lnTo>
                    <a:lnTo>
                      <a:pt x="24" y="3"/>
                    </a:lnTo>
                    <a:lnTo>
                      <a:pt x="11" y="11"/>
                    </a:lnTo>
                    <a:lnTo>
                      <a:pt x="3" y="24"/>
                    </a:lnTo>
                    <a:lnTo>
                      <a:pt x="0" y="39"/>
                    </a:lnTo>
                    <a:lnTo>
                      <a:pt x="3" y="54"/>
                    </a:lnTo>
                    <a:lnTo>
                      <a:pt x="11" y="65"/>
                    </a:lnTo>
                    <a:lnTo>
                      <a:pt x="24" y="73"/>
                    </a:lnTo>
                    <a:lnTo>
                      <a:pt x="42" y="76"/>
                    </a:lnTo>
                    <a:lnTo>
                      <a:pt x="61" y="73"/>
                    </a:lnTo>
                    <a:lnTo>
                      <a:pt x="74" y="65"/>
                    </a:lnTo>
                    <a:lnTo>
                      <a:pt x="82" y="53"/>
                    </a:lnTo>
                    <a:lnTo>
                      <a:pt x="84" y="39"/>
                    </a:lnTo>
                    <a:close/>
                    <a:moveTo>
                      <a:pt x="42" y="70"/>
                    </a:moveTo>
                    <a:lnTo>
                      <a:pt x="35" y="69"/>
                    </a:lnTo>
                    <a:lnTo>
                      <a:pt x="30" y="67"/>
                    </a:lnTo>
                    <a:lnTo>
                      <a:pt x="26" y="63"/>
                    </a:lnTo>
                    <a:lnTo>
                      <a:pt x="24" y="59"/>
                    </a:lnTo>
                    <a:lnTo>
                      <a:pt x="22" y="54"/>
                    </a:lnTo>
                    <a:lnTo>
                      <a:pt x="22" y="48"/>
                    </a:lnTo>
                    <a:lnTo>
                      <a:pt x="21" y="43"/>
                    </a:lnTo>
                    <a:lnTo>
                      <a:pt x="21" y="37"/>
                    </a:lnTo>
                    <a:lnTo>
                      <a:pt x="21" y="32"/>
                    </a:lnTo>
                    <a:lnTo>
                      <a:pt x="22" y="26"/>
                    </a:lnTo>
                    <a:lnTo>
                      <a:pt x="23" y="20"/>
                    </a:lnTo>
                    <a:lnTo>
                      <a:pt x="24" y="16"/>
                    </a:lnTo>
                    <a:lnTo>
                      <a:pt x="27" y="12"/>
                    </a:lnTo>
                    <a:lnTo>
                      <a:pt x="31" y="9"/>
                    </a:lnTo>
                    <a:lnTo>
                      <a:pt x="36" y="7"/>
                    </a:lnTo>
                    <a:lnTo>
                      <a:pt x="42" y="6"/>
                    </a:lnTo>
                    <a:lnTo>
                      <a:pt x="47" y="7"/>
                    </a:lnTo>
                    <a:lnTo>
                      <a:pt x="52" y="8"/>
                    </a:lnTo>
                    <a:lnTo>
                      <a:pt x="56" y="11"/>
                    </a:lnTo>
                    <a:lnTo>
                      <a:pt x="60" y="15"/>
                    </a:lnTo>
                    <a:lnTo>
                      <a:pt x="62" y="19"/>
                    </a:lnTo>
                    <a:lnTo>
                      <a:pt x="63" y="25"/>
                    </a:lnTo>
                    <a:lnTo>
                      <a:pt x="63" y="31"/>
                    </a:lnTo>
                    <a:lnTo>
                      <a:pt x="63" y="37"/>
                    </a:lnTo>
                    <a:lnTo>
                      <a:pt x="63" y="43"/>
                    </a:lnTo>
                    <a:lnTo>
                      <a:pt x="63" y="48"/>
                    </a:lnTo>
                    <a:lnTo>
                      <a:pt x="62" y="54"/>
                    </a:lnTo>
                    <a:lnTo>
                      <a:pt x="61" y="59"/>
                    </a:lnTo>
                    <a:lnTo>
                      <a:pt x="58" y="63"/>
                    </a:lnTo>
                    <a:lnTo>
                      <a:pt x="54" y="67"/>
                    </a:lnTo>
                    <a:lnTo>
                      <a:pt x="49" y="69"/>
                    </a:lnTo>
                    <a:lnTo>
                      <a:pt x="42" y="7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89" name="Freeform 2186"/>
              <p:cNvSpPr>
                <a:spLocks noChangeAspect="1"/>
              </p:cNvSpPr>
              <p:nvPr/>
            </p:nvSpPr>
            <p:spPr bwMode="auto">
              <a:xfrm>
                <a:off x="2106" y="2168"/>
                <a:ext cx="94" cy="74"/>
              </a:xfrm>
              <a:custGeom>
                <a:avLst/>
                <a:gdLst>
                  <a:gd name="T0" fmla="*/ 12 w 94"/>
                  <a:gd name="T1" fmla="*/ 15 h 74"/>
                  <a:gd name="T2" fmla="*/ 12 w 94"/>
                  <a:gd name="T3" fmla="*/ 66 h 74"/>
                  <a:gd name="T4" fmla="*/ 0 w 94"/>
                  <a:gd name="T5" fmla="*/ 66 h 74"/>
                  <a:gd name="T6" fmla="*/ 0 w 94"/>
                  <a:gd name="T7" fmla="*/ 74 h 74"/>
                  <a:gd name="T8" fmla="*/ 5 w 94"/>
                  <a:gd name="T9" fmla="*/ 74 h 74"/>
                  <a:gd name="T10" fmla="*/ 10 w 94"/>
                  <a:gd name="T11" fmla="*/ 74 h 74"/>
                  <a:gd name="T12" fmla="*/ 16 w 94"/>
                  <a:gd name="T13" fmla="*/ 74 h 74"/>
                  <a:gd name="T14" fmla="*/ 21 w 94"/>
                  <a:gd name="T15" fmla="*/ 74 h 74"/>
                  <a:gd name="T16" fmla="*/ 26 w 94"/>
                  <a:gd name="T17" fmla="*/ 74 h 74"/>
                  <a:gd name="T18" fmla="*/ 32 w 94"/>
                  <a:gd name="T19" fmla="*/ 74 h 74"/>
                  <a:gd name="T20" fmla="*/ 38 w 94"/>
                  <a:gd name="T21" fmla="*/ 74 h 74"/>
                  <a:gd name="T22" fmla="*/ 42 w 94"/>
                  <a:gd name="T23" fmla="*/ 74 h 74"/>
                  <a:gd name="T24" fmla="*/ 42 w 94"/>
                  <a:gd name="T25" fmla="*/ 66 h 74"/>
                  <a:gd name="T26" fmla="*/ 31 w 94"/>
                  <a:gd name="T27" fmla="*/ 66 h 74"/>
                  <a:gd name="T28" fmla="*/ 31 w 94"/>
                  <a:gd name="T29" fmla="*/ 32 h 74"/>
                  <a:gd name="T30" fmla="*/ 33 w 94"/>
                  <a:gd name="T31" fmla="*/ 20 h 74"/>
                  <a:gd name="T32" fmla="*/ 39 w 94"/>
                  <a:gd name="T33" fmla="*/ 12 h 74"/>
                  <a:gd name="T34" fmla="*/ 47 w 94"/>
                  <a:gd name="T35" fmla="*/ 7 h 74"/>
                  <a:gd name="T36" fmla="*/ 55 w 94"/>
                  <a:gd name="T37" fmla="*/ 6 h 74"/>
                  <a:gd name="T38" fmla="*/ 59 w 94"/>
                  <a:gd name="T39" fmla="*/ 6 h 74"/>
                  <a:gd name="T40" fmla="*/ 62 w 94"/>
                  <a:gd name="T41" fmla="*/ 9 h 74"/>
                  <a:gd name="T42" fmla="*/ 64 w 94"/>
                  <a:gd name="T43" fmla="*/ 14 h 74"/>
                  <a:gd name="T44" fmla="*/ 64 w 94"/>
                  <a:gd name="T45" fmla="*/ 22 h 74"/>
                  <a:gd name="T46" fmla="*/ 64 w 94"/>
                  <a:gd name="T47" fmla="*/ 66 h 74"/>
                  <a:gd name="T48" fmla="*/ 53 w 94"/>
                  <a:gd name="T49" fmla="*/ 66 h 74"/>
                  <a:gd name="T50" fmla="*/ 53 w 94"/>
                  <a:gd name="T51" fmla="*/ 74 h 74"/>
                  <a:gd name="T52" fmla="*/ 57 w 94"/>
                  <a:gd name="T53" fmla="*/ 74 h 74"/>
                  <a:gd name="T54" fmla="*/ 63 w 94"/>
                  <a:gd name="T55" fmla="*/ 74 h 74"/>
                  <a:gd name="T56" fmla="*/ 68 w 94"/>
                  <a:gd name="T57" fmla="*/ 74 h 74"/>
                  <a:gd name="T58" fmla="*/ 74 w 94"/>
                  <a:gd name="T59" fmla="*/ 74 h 74"/>
                  <a:gd name="T60" fmla="*/ 79 w 94"/>
                  <a:gd name="T61" fmla="*/ 74 h 74"/>
                  <a:gd name="T62" fmla="*/ 85 w 94"/>
                  <a:gd name="T63" fmla="*/ 74 h 74"/>
                  <a:gd name="T64" fmla="*/ 90 w 94"/>
                  <a:gd name="T65" fmla="*/ 74 h 74"/>
                  <a:gd name="T66" fmla="*/ 94 w 94"/>
                  <a:gd name="T67" fmla="*/ 74 h 74"/>
                  <a:gd name="T68" fmla="*/ 94 w 94"/>
                  <a:gd name="T69" fmla="*/ 66 h 74"/>
                  <a:gd name="T70" fmla="*/ 83 w 94"/>
                  <a:gd name="T71" fmla="*/ 66 h 74"/>
                  <a:gd name="T72" fmla="*/ 83 w 94"/>
                  <a:gd name="T73" fmla="*/ 24 h 74"/>
                  <a:gd name="T74" fmla="*/ 81 w 94"/>
                  <a:gd name="T75" fmla="*/ 13 h 74"/>
                  <a:gd name="T76" fmla="*/ 77 w 94"/>
                  <a:gd name="T77" fmla="*/ 5 h 74"/>
                  <a:gd name="T78" fmla="*/ 69 w 94"/>
                  <a:gd name="T79" fmla="*/ 1 h 74"/>
                  <a:gd name="T80" fmla="*/ 58 w 94"/>
                  <a:gd name="T81" fmla="*/ 0 h 74"/>
                  <a:gd name="T82" fmla="*/ 47 w 94"/>
                  <a:gd name="T83" fmla="*/ 1 h 74"/>
                  <a:gd name="T84" fmla="*/ 39 w 94"/>
                  <a:gd name="T85" fmla="*/ 6 h 74"/>
                  <a:gd name="T86" fmla="*/ 33 w 94"/>
                  <a:gd name="T87" fmla="*/ 11 h 74"/>
                  <a:gd name="T88" fmla="*/ 29 w 94"/>
                  <a:gd name="T89" fmla="*/ 18 h 74"/>
                  <a:gd name="T90" fmla="*/ 29 w 94"/>
                  <a:gd name="T91" fmla="*/ 0 h 74"/>
                  <a:gd name="T92" fmla="*/ 0 w 94"/>
                  <a:gd name="T93" fmla="*/ 1 h 74"/>
                  <a:gd name="T94" fmla="*/ 0 w 94"/>
                  <a:gd name="T95" fmla="*/ 9 h 74"/>
                  <a:gd name="T96" fmla="*/ 6 w 94"/>
                  <a:gd name="T97" fmla="*/ 9 h 74"/>
                  <a:gd name="T98" fmla="*/ 10 w 94"/>
                  <a:gd name="T99" fmla="*/ 10 h 74"/>
                  <a:gd name="T100" fmla="*/ 11 w 94"/>
                  <a:gd name="T101" fmla="*/ 12 h 74"/>
                  <a:gd name="T102" fmla="*/ 12 w 94"/>
                  <a:gd name="T103"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4">
                    <a:moveTo>
                      <a:pt x="12" y="15"/>
                    </a:moveTo>
                    <a:lnTo>
                      <a:pt x="12" y="66"/>
                    </a:lnTo>
                    <a:lnTo>
                      <a:pt x="0" y="66"/>
                    </a:lnTo>
                    <a:lnTo>
                      <a:pt x="0" y="74"/>
                    </a:lnTo>
                    <a:lnTo>
                      <a:pt x="5" y="74"/>
                    </a:lnTo>
                    <a:lnTo>
                      <a:pt x="10" y="74"/>
                    </a:lnTo>
                    <a:lnTo>
                      <a:pt x="16" y="74"/>
                    </a:lnTo>
                    <a:lnTo>
                      <a:pt x="21" y="74"/>
                    </a:lnTo>
                    <a:lnTo>
                      <a:pt x="26" y="74"/>
                    </a:lnTo>
                    <a:lnTo>
                      <a:pt x="32" y="74"/>
                    </a:lnTo>
                    <a:lnTo>
                      <a:pt x="38" y="74"/>
                    </a:lnTo>
                    <a:lnTo>
                      <a:pt x="42" y="74"/>
                    </a:lnTo>
                    <a:lnTo>
                      <a:pt x="42" y="66"/>
                    </a:lnTo>
                    <a:lnTo>
                      <a:pt x="31" y="66"/>
                    </a:lnTo>
                    <a:lnTo>
                      <a:pt x="31" y="32"/>
                    </a:lnTo>
                    <a:lnTo>
                      <a:pt x="33" y="20"/>
                    </a:lnTo>
                    <a:lnTo>
                      <a:pt x="39" y="12"/>
                    </a:lnTo>
                    <a:lnTo>
                      <a:pt x="47" y="7"/>
                    </a:lnTo>
                    <a:lnTo>
                      <a:pt x="55" y="6"/>
                    </a:lnTo>
                    <a:lnTo>
                      <a:pt x="59" y="6"/>
                    </a:lnTo>
                    <a:lnTo>
                      <a:pt x="62" y="9"/>
                    </a:lnTo>
                    <a:lnTo>
                      <a:pt x="64" y="14"/>
                    </a:lnTo>
                    <a:lnTo>
                      <a:pt x="64" y="22"/>
                    </a:lnTo>
                    <a:lnTo>
                      <a:pt x="64" y="66"/>
                    </a:lnTo>
                    <a:lnTo>
                      <a:pt x="53" y="66"/>
                    </a:lnTo>
                    <a:lnTo>
                      <a:pt x="53" y="74"/>
                    </a:lnTo>
                    <a:lnTo>
                      <a:pt x="57" y="74"/>
                    </a:lnTo>
                    <a:lnTo>
                      <a:pt x="63" y="74"/>
                    </a:lnTo>
                    <a:lnTo>
                      <a:pt x="68" y="74"/>
                    </a:lnTo>
                    <a:lnTo>
                      <a:pt x="74" y="74"/>
                    </a:lnTo>
                    <a:lnTo>
                      <a:pt x="79" y="74"/>
                    </a:lnTo>
                    <a:lnTo>
                      <a:pt x="85" y="74"/>
                    </a:lnTo>
                    <a:lnTo>
                      <a:pt x="90" y="74"/>
                    </a:lnTo>
                    <a:lnTo>
                      <a:pt x="94" y="74"/>
                    </a:lnTo>
                    <a:lnTo>
                      <a:pt x="94" y="66"/>
                    </a:lnTo>
                    <a:lnTo>
                      <a:pt x="83" y="66"/>
                    </a:lnTo>
                    <a:lnTo>
                      <a:pt x="83" y="24"/>
                    </a:lnTo>
                    <a:lnTo>
                      <a:pt x="81" y="13"/>
                    </a:lnTo>
                    <a:lnTo>
                      <a:pt x="77" y="5"/>
                    </a:lnTo>
                    <a:lnTo>
                      <a:pt x="69" y="1"/>
                    </a:lnTo>
                    <a:lnTo>
                      <a:pt x="58" y="0"/>
                    </a:lnTo>
                    <a:lnTo>
                      <a:pt x="47" y="1"/>
                    </a:lnTo>
                    <a:lnTo>
                      <a:pt x="39" y="6"/>
                    </a:lnTo>
                    <a:lnTo>
                      <a:pt x="33" y="11"/>
                    </a:lnTo>
                    <a:lnTo>
                      <a:pt x="29" y="18"/>
                    </a:lnTo>
                    <a:lnTo>
                      <a:pt x="29" y="0"/>
                    </a:lnTo>
                    <a:lnTo>
                      <a:pt x="0" y="1"/>
                    </a:lnTo>
                    <a:lnTo>
                      <a:pt x="0" y="9"/>
                    </a:lnTo>
                    <a:lnTo>
                      <a:pt x="6" y="9"/>
                    </a:lnTo>
                    <a:lnTo>
                      <a:pt x="10" y="10"/>
                    </a:lnTo>
                    <a:lnTo>
                      <a:pt x="11" y="12"/>
                    </a:lnTo>
                    <a:lnTo>
                      <a:pt x="12"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90" name="Freeform 2187"/>
              <p:cNvSpPr>
                <a:spLocks noChangeAspect="1"/>
              </p:cNvSpPr>
              <p:nvPr/>
            </p:nvSpPr>
            <p:spPr bwMode="auto">
              <a:xfrm>
                <a:off x="2212" y="2168"/>
                <a:ext cx="94" cy="74"/>
              </a:xfrm>
              <a:custGeom>
                <a:avLst/>
                <a:gdLst>
                  <a:gd name="T0" fmla="*/ 11 w 94"/>
                  <a:gd name="T1" fmla="*/ 15 h 74"/>
                  <a:gd name="T2" fmla="*/ 11 w 94"/>
                  <a:gd name="T3" fmla="*/ 66 h 74"/>
                  <a:gd name="T4" fmla="*/ 0 w 94"/>
                  <a:gd name="T5" fmla="*/ 66 h 74"/>
                  <a:gd name="T6" fmla="*/ 0 w 94"/>
                  <a:gd name="T7" fmla="*/ 74 h 74"/>
                  <a:gd name="T8" fmla="*/ 4 w 94"/>
                  <a:gd name="T9" fmla="*/ 74 h 74"/>
                  <a:gd name="T10" fmla="*/ 10 w 94"/>
                  <a:gd name="T11" fmla="*/ 74 h 74"/>
                  <a:gd name="T12" fmla="*/ 16 w 94"/>
                  <a:gd name="T13" fmla="*/ 74 h 74"/>
                  <a:gd name="T14" fmla="*/ 21 w 94"/>
                  <a:gd name="T15" fmla="*/ 74 h 74"/>
                  <a:gd name="T16" fmla="*/ 26 w 94"/>
                  <a:gd name="T17" fmla="*/ 74 h 74"/>
                  <a:gd name="T18" fmla="*/ 32 w 94"/>
                  <a:gd name="T19" fmla="*/ 74 h 74"/>
                  <a:gd name="T20" fmla="*/ 37 w 94"/>
                  <a:gd name="T21" fmla="*/ 74 h 74"/>
                  <a:gd name="T22" fmla="*/ 42 w 94"/>
                  <a:gd name="T23" fmla="*/ 74 h 74"/>
                  <a:gd name="T24" fmla="*/ 42 w 94"/>
                  <a:gd name="T25" fmla="*/ 66 h 74"/>
                  <a:gd name="T26" fmla="*/ 30 w 94"/>
                  <a:gd name="T27" fmla="*/ 66 h 74"/>
                  <a:gd name="T28" fmla="*/ 30 w 94"/>
                  <a:gd name="T29" fmla="*/ 32 h 74"/>
                  <a:gd name="T30" fmla="*/ 33 w 94"/>
                  <a:gd name="T31" fmla="*/ 20 h 74"/>
                  <a:gd name="T32" fmla="*/ 39 w 94"/>
                  <a:gd name="T33" fmla="*/ 12 h 74"/>
                  <a:gd name="T34" fmla="*/ 47 w 94"/>
                  <a:gd name="T35" fmla="*/ 7 h 74"/>
                  <a:gd name="T36" fmla="*/ 55 w 94"/>
                  <a:gd name="T37" fmla="*/ 6 h 74"/>
                  <a:gd name="T38" fmla="*/ 59 w 94"/>
                  <a:gd name="T39" fmla="*/ 6 h 74"/>
                  <a:gd name="T40" fmla="*/ 61 w 94"/>
                  <a:gd name="T41" fmla="*/ 9 h 74"/>
                  <a:gd name="T42" fmla="*/ 63 w 94"/>
                  <a:gd name="T43" fmla="*/ 14 h 74"/>
                  <a:gd name="T44" fmla="*/ 64 w 94"/>
                  <a:gd name="T45" fmla="*/ 22 h 74"/>
                  <a:gd name="T46" fmla="*/ 64 w 94"/>
                  <a:gd name="T47" fmla="*/ 66 h 74"/>
                  <a:gd name="T48" fmla="*/ 53 w 94"/>
                  <a:gd name="T49" fmla="*/ 66 h 74"/>
                  <a:gd name="T50" fmla="*/ 53 w 94"/>
                  <a:gd name="T51" fmla="*/ 74 h 74"/>
                  <a:gd name="T52" fmla="*/ 57 w 94"/>
                  <a:gd name="T53" fmla="*/ 74 h 74"/>
                  <a:gd name="T54" fmla="*/ 62 w 94"/>
                  <a:gd name="T55" fmla="*/ 74 h 74"/>
                  <a:gd name="T56" fmla="*/ 68 w 94"/>
                  <a:gd name="T57" fmla="*/ 74 h 74"/>
                  <a:gd name="T58" fmla="*/ 73 w 94"/>
                  <a:gd name="T59" fmla="*/ 74 h 74"/>
                  <a:gd name="T60" fmla="*/ 79 w 94"/>
                  <a:gd name="T61" fmla="*/ 74 h 74"/>
                  <a:gd name="T62" fmla="*/ 84 w 94"/>
                  <a:gd name="T63" fmla="*/ 74 h 74"/>
                  <a:gd name="T64" fmla="*/ 90 w 94"/>
                  <a:gd name="T65" fmla="*/ 74 h 74"/>
                  <a:gd name="T66" fmla="*/ 94 w 94"/>
                  <a:gd name="T67" fmla="*/ 74 h 74"/>
                  <a:gd name="T68" fmla="*/ 94 w 94"/>
                  <a:gd name="T69" fmla="*/ 66 h 74"/>
                  <a:gd name="T70" fmla="*/ 83 w 94"/>
                  <a:gd name="T71" fmla="*/ 66 h 74"/>
                  <a:gd name="T72" fmla="*/ 83 w 94"/>
                  <a:gd name="T73" fmla="*/ 24 h 74"/>
                  <a:gd name="T74" fmla="*/ 81 w 94"/>
                  <a:gd name="T75" fmla="*/ 13 h 74"/>
                  <a:gd name="T76" fmla="*/ 76 w 94"/>
                  <a:gd name="T77" fmla="*/ 5 h 74"/>
                  <a:gd name="T78" fmla="*/ 68 w 94"/>
                  <a:gd name="T79" fmla="*/ 1 h 74"/>
                  <a:gd name="T80" fmla="*/ 57 w 94"/>
                  <a:gd name="T81" fmla="*/ 0 h 74"/>
                  <a:gd name="T82" fmla="*/ 47 w 94"/>
                  <a:gd name="T83" fmla="*/ 1 h 74"/>
                  <a:gd name="T84" fmla="*/ 39 w 94"/>
                  <a:gd name="T85" fmla="*/ 6 h 74"/>
                  <a:gd name="T86" fmla="*/ 33 w 94"/>
                  <a:gd name="T87" fmla="*/ 11 h 74"/>
                  <a:gd name="T88" fmla="*/ 28 w 94"/>
                  <a:gd name="T89" fmla="*/ 18 h 74"/>
                  <a:gd name="T90" fmla="*/ 28 w 94"/>
                  <a:gd name="T91" fmla="*/ 0 h 74"/>
                  <a:gd name="T92" fmla="*/ 0 w 94"/>
                  <a:gd name="T93" fmla="*/ 1 h 74"/>
                  <a:gd name="T94" fmla="*/ 0 w 94"/>
                  <a:gd name="T95" fmla="*/ 9 h 74"/>
                  <a:gd name="T96" fmla="*/ 6 w 94"/>
                  <a:gd name="T97" fmla="*/ 9 h 74"/>
                  <a:gd name="T98" fmla="*/ 10 w 94"/>
                  <a:gd name="T99" fmla="*/ 10 h 74"/>
                  <a:gd name="T100" fmla="*/ 11 w 94"/>
                  <a:gd name="T101" fmla="*/ 12 h 74"/>
                  <a:gd name="T102" fmla="*/ 11 w 94"/>
                  <a:gd name="T103"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4">
                    <a:moveTo>
                      <a:pt x="11" y="15"/>
                    </a:moveTo>
                    <a:lnTo>
                      <a:pt x="11" y="66"/>
                    </a:lnTo>
                    <a:lnTo>
                      <a:pt x="0" y="66"/>
                    </a:lnTo>
                    <a:lnTo>
                      <a:pt x="0" y="74"/>
                    </a:lnTo>
                    <a:lnTo>
                      <a:pt x="4" y="74"/>
                    </a:lnTo>
                    <a:lnTo>
                      <a:pt x="10" y="74"/>
                    </a:lnTo>
                    <a:lnTo>
                      <a:pt x="16" y="74"/>
                    </a:lnTo>
                    <a:lnTo>
                      <a:pt x="21" y="74"/>
                    </a:lnTo>
                    <a:lnTo>
                      <a:pt x="26" y="74"/>
                    </a:lnTo>
                    <a:lnTo>
                      <a:pt x="32" y="74"/>
                    </a:lnTo>
                    <a:lnTo>
                      <a:pt x="37" y="74"/>
                    </a:lnTo>
                    <a:lnTo>
                      <a:pt x="42" y="74"/>
                    </a:lnTo>
                    <a:lnTo>
                      <a:pt x="42" y="66"/>
                    </a:lnTo>
                    <a:lnTo>
                      <a:pt x="30" y="66"/>
                    </a:lnTo>
                    <a:lnTo>
                      <a:pt x="30" y="32"/>
                    </a:lnTo>
                    <a:lnTo>
                      <a:pt x="33" y="20"/>
                    </a:lnTo>
                    <a:lnTo>
                      <a:pt x="39" y="12"/>
                    </a:lnTo>
                    <a:lnTo>
                      <a:pt x="47" y="7"/>
                    </a:lnTo>
                    <a:lnTo>
                      <a:pt x="55" y="6"/>
                    </a:lnTo>
                    <a:lnTo>
                      <a:pt x="59" y="6"/>
                    </a:lnTo>
                    <a:lnTo>
                      <a:pt x="61" y="9"/>
                    </a:lnTo>
                    <a:lnTo>
                      <a:pt x="63" y="14"/>
                    </a:lnTo>
                    <a:lnTo>
                      <a:pt x="64" y="22"/>
                    </a:lnTo>
                    <a:lnTo>
                      <a:pt x="64" y="66"/>
                    </a:lnTo>
                    <a:lnTo>
                      <a:pt x="53" y="66"/>
                    </a:lnTo>
                    <a:lnTo>
                      <a:pt x="53" y="74"/>
                    </a:lnTo>
                    <a:lnTo>
                      <a:pt x="57" y="74"/>
                    </a:lnTo>
                    <a:lnTo>
                      <a:pt x="62" y="74"/>
                    </a:lnTo>
                    <a:lnTo>
                      <a:pt x="68" y="74"/>
                    </a:lnTo>
                    <a:lnTo>
                      <a:pt x="73" y="74"/>
                    </a:lnTo>
                    <a:lnTo>
                      <a:pt x="79" y="74"/>
                    </a:lnTo>
                    <a:lnTo>
                      <a:pt x="84" y="74"/>
                    </a:lnTo>
                    <a:lnTo>
                      <a:pt x="90" y="74"/>
                    </a:lnTo>
                    <a:lnTo>
                      <a:pt x="94" y="74"/>
                    </a:lnTo>
                    <a:lnTo>
                      <a:pt x="94" y="66"/>
                    </a:lnTo>
                    <a:lnTo>
                      <a:pt x="83" y="66"/>
                    </a:lnTo>
                    <a:lnTo>
                      <a:pt x="83" y="24"/>
                    </a:lnTo>
                    <a:lnTo>
                      <a:pt x="81" y="13"/>
                    </a:lnTo>
                    <a:lnTo>
                      <a:pt x="76" y="5"/>
                    </a:lnTo>
                    <a:lnTo>
                      <a:pt x="68" y="1"/>
                    </a:lnTo>
                    <a:lnTo>
                      <a:pt x="57" y="0"/>
                    </a:lnTo>
                    <a:lnTo>
                      <a:pt x="47" y="1"/>
                    </a:lnTo>
                    <a:lnTo>
                      <a:pt x="39" y="6"/>
                    </a:lnTo>
                    <a:lnTo>
                      <a:pt x="33" y="11"/>
                    </a:lnTo>
                    <a:lnTo>
                      <a:pt x="28" y="18"/>
                    </a:lnTo>
                    <a:lnTo>
                      <a:pt x="28" y="0"/>
                    </a:lnTo>
                    <a:lnTo>
                      <a:pt x="0" y="1"/>
                    </a:lnTo>
                    <a:lnTo>
                      <a:pt x="0" y="9"/>
                    </a:lnTo>
                    <a:lnTo>
                      <a:pt x="6" y="9"/>
                    </a:lnTo>
                    <a:lnTo>
                      <a:pt x="10" y="10"/>
                    </a:lnTo>
                    <a:lnTo>
                      <a:pt x="11" y="12"/>
                    </a:lnTo>
                    <a:lnTo>
                      <a:pt x="11"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91" name="Freeform 2188"/>
              <p:cNvSpPr>
                <a:spLocks noChangeAspect="1" noEditPoints="1"/>
              </p:cNvSpPr>
              <p:nvPr/>
            </p:nvSpPr>
            <p:spPr bwMode="auto">
              <a:xfrm>
                <a:off x="2316" y="2167"/>
                <a:ext cx="76" cy="76"/>
              </a:xfrm>
              <a:custGeom>
                <a:avLst/>
                <a:gdLst>
                  <a:gd name="T0" fmla="*/ 73 w 76"/>
                  <a:gd name="T1" fmla="*/ 39 h 76"/>
                  <a:gd name="T2" fmla="*/ 76 w 76"/>
                  <a:gd name="T3" fmla="*/ 37 h 76"/>
                  <a:gd name="T4" fmla="*/ 76 w 76"/>
                  <a:gd name="T5" fmla="*/ 30 h 76"/>
                  <a:gd name="T6" fmla="*/ 72 w 76"/>
                  <a:gd name="T7" fmla="*/ 16 h 76"/>
                  <a:gd name="T8" fmla="*/ 55 w 76"/>
                  <a:gd name="T9" fmla="*/ 3 h 76"/>
                  <a:gd name="T10" fmla="*/ 23 w 76"/>
                  <a:gd name="T11" fmla="*/ 3 h 76"/>
                  <a:gd name="T12" fmla="*/ 2 w 76"/>
                  <a:gd name="T13" fmla="*/ 23 h 76"/>
                  <a:gd name="T14" fmla="*/ 3 w 76"/>
                  <a:gd name="T15" fmla="*/ 53 h 76"/>
                  <a:gd name="T16" fmla="*/ 25 w 76"/>
                  <a:gd name="T17" fmla="*/ 73 h 76"/>
                  <a:gd name="T18" fmla="*/ 52 w 76"/>
                  <a:gd name="T19" fmla="*/ 75 h 76"/>
                  <a:gd name="T20" fmla="*/ 65 w 76"/>
                  <a:gd name="T21" fmla="*/ 70 h 76"/>
                  <a:gd name="T22" fmla="*/ 72 w 76"/>
                  <a:gd name="T23" fmla="*/ 63 h 76"/>
                  <a:gd name="T24" fmla="*/ 76 w 76"/>
                  <a:gd name="T25" fmla="*/ 57 h 76"/>
                  <a:gd name="T26" fmla="*/ 75 w 76"/>
                  <a:gd name="T27" fmla="*/ 54 h 76"/>
                  <a:gd name="T28" fmla="*/ 73 w 76"/>
                  <a:gd name="T29" fmla="*/ 53 h 76"/>
                  <a:gd name="T30" fmla="*/ 70 w 76"/>
                  <a:gd name="T31" fmla="*/ 53 h 76"/>
                  <a:gd name="T32" fmla="*/ 68 w 76"/>
                  <a:gd name="T33" fmla="*/ 55 h 76"/>
                  <a:gd name="T34" fmla="*/ 64 w 76"/>
                  <a:gd name="T35" fmla="*/ 62 h 76"/>
                  <a:gd name="T36" fmla="*/ 52 w 76"/>
                  <a:gd name="T37" fmla="*/ 69 h 76"/>
                  <a:gd name="T38" fmla="*/ 36 w 76"/>
                  <a:gd name="T39" fmla="*/ 69 h 76"/>
                  <a:gd name="T40" fmla="*/ 26 w 76"/>
                  <a:gd name="T41" fmla="*/ 62 h 76"/>
                  <a:gd name="T42" fmla="*/ 22 w 76"/>
                  <a:gd name="T43" fmla="*/ 52 h 76"/>
                  <a:gd name="T44" fmla="*/ 21 w 76"/>
                  <a:gd name="T45" fmla="*/ 43 h 76"/>
                  <a:gd name="T46" fmla="*/ 71 w 76"/>
                  <a:gd name="T47" fmla="*/ 39 h 76"/>
                  <a:gd name="T48" fmla="*/ 21 w 76"/>
                  <a:gd name="T49" fmla="*/ 29 h 76"/>
                  <a:gd name="T50" fmla="*/ 23 w 76"/>
                  <a:gd name="T51" fmla="*/ 19 h 76"/>
                  <a:gd name="T52" fmla="*/ 28 w 76"/>
                  <a:gd name="T53" fmla="*/ 11 h 76"/>
                  <a:gd name="T54" fmla="*/ 36 w 76"/>
                  <a:gd name="T55" fmla="*/ 7 h 76"/>
                  <a:gd name="T56" fmla="*/ 47 w 76"/>
                  <a:gd name="T57" fmla="*/ 7 h 76"/>
                  <a:gd name="T58" fmla="*/ 55 w 76"/>
                  <a:gd name="T59" fmla="*/ 13 h 76"/>
                  <a:gd name="T60" fmla="*/ 59 w 76"/>
                  <a:gd name="T61" fmla="*/ 22 h 76"/>
                  <a:gd name="T62" fmla="*/ 60 w 76"/>
                  <a:gd name="T63" fmla="*/ 31 h 76"/>
                  <a:gd name="T64" fmla="*/ 21 w 76"/>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6">
                    <a:moveTo>
                      <a:pt x="71" y="39"/>
                    </a:moveTo>
                    <a:lnTo>
                      <a:pt x="73" y="39"/>
                    </a:lnTo>
                    <a:lnTo>
                      <a:pt x="75" y="39"/>
                    </a:lnTo>
                    <a:lnTo>
                      <a:pt x="76" y="37"/>
                    </a:lnTo>
                    <a:lnTo>
                      <a:pt x="76" y="35"/>
                    </a:lnTo>
                    <a:lnTo>
                      <a:pt x="76" y="30"/>
                    </a:lnTo>
                    <a:lnTo>
                      <a:pt x="74" y="23"/>
                    </a:lnTo>
                    <a:lnTo>
                      <a:pt x="72" y="16"/>
                    </a:lnTo>
                    <a:lnTo>
                      <a:pt x="67" y="9"/>
                    </a:lnTo>
                    <a:lnTo>
                      <a:pt x="55" y="3"/>
                    </a:lnTo>
                    <a:lnTo>
                      <a:pt x="40" y="0"/>
                    </a:lnTo>
                    <a:lnTo>
                      <a:pt x="23" y="3"/>
                    </a:lnTo>
                    <a:lnTo>
                      <a:pt x="10" y="11"/>
                    </a:lnTo>
                    <a:lnTo>
                      <a:pt x="2" y="23"/>
                    </a:lnTo>
                    <a:lnTo>
                      <a:pt x="0" y="38"/>
                    </a:lnTo>
                    <a:lnTo>
                      <a:pt x="3" y="53"/>
                    </a:lnTo>
                    <a:lnTo>
                      <a:pt x="11" y="65"/>
                    </a:lnTo>
                    <a:lnTo>
                      <a:pt x="25" y="73"/>
                    </a:lnTo>
                    <a:lnTo>
                      <a:pt x="43" y="76"/>
                    </a:lnTo>
                    <a:lnTo>
                      <a:pt x="52" y="75"/>
                    </a:lnTo>
                    <a:lnTo>
                      <a:pt x="59" y="73"/>
                    </a:lnTo>
                    <a:lnTo>
                      <a:pt x="65" y="70"/>
                    </a:lnTo>
                    <a:lnTo>
                      <a:pt x="69" y="67"/>
                    </a:lnTo>
                    <a:lnTo>
                      <a:pt x="72" y="63"/>
                    </a:lnTo>
                    <a:lnTo>
                      <a:pt x="74" y="60"/>
                    </a:lnTo>
                    <a:lnTo>
                      <a:pt x="76" y="57"/>
                    </a:lnTo>
                    <a:lnTo>
                      <a:pt x="76" y="56"/>
                    </a:lnTo>
                    <a:lnTo>
                      <a:pt x="75" y="54"/>
                    </a:lnTo>
                    <a:lnTo>
                      <a:pt x="74" y="53"/>
                    </a:lnTo>
                    <a:lnTo>
                      <a:pt x="73" y="53"/>
                    </a:lnTo>
                    <a:lnTo>
                      <a:pt x="72" y="53"/>
                    </a:lnTo>
                    <a:lnTo>
                      <a:pt x="70" y="53"/>
                    </a:lnTo>
                    <a:lnTo>
                      <a:pt x="69" y="54"/>
                    </a:lnTo>
                    <a:lnTo>
                      <a:pt x="68" y="55"/>
                    </a:lnTo>
                    <a:lnTo>
                      <a:pt x="68" y="56"/>
                    </a:lnTo>
                    <a:lnTo>
                      <a:pt x="64" y="62"/>
                    </a:lnTo>
                    <a:lnTo>
                      <a:pt x="59" y="66"/>
                    </a:lnTo>
                    <a:lnTo>
                      <a:pt x="52" y="69"/>
                    </a:lnTo>
                    <a:lnTo>
                      <a:pt x="44" y="70"/>
                    </a:lnTo>
                    <a:lnTo>
                      <a:pt x="36" y="69"/>
                    </a:lnTo>
                    <a:lnTo>
                      <a:pt x="31" y="66"/>
                    </a:lnTo>
                    <a:lnTo>
                      <a:pt x="26" y="62"/>
                    </a:lnTo>
                    <a:lnTo>
                      <a:pt x="24" y="57"/>
                    </a:lnTo>
                    <a:lnTo>
                      <a:pt x="22" y="52"/>
                    </a:lnTo>
                    <a:lnTo>
                      <a:pt x="21" y="47"/>
                    </a:lnTo>
                    <a:lnTo>
                      <a:pt x="21" y="43"/>
                    </a:lnTo>
                    <a:lnTo>
                      <a:pt x="21" y="39"/>
                    </a:lnTo>
                    <a:lnTo>
                      <a:pt x="71" y="39"/>
                    </a:lnTo>
                    <a:close/>
                    <a:moveTo>
                      <a:pt x="21" y="34"/>
                    </a:moveTo>
                    <a:lnTo>
                      <a:pt x="21" y="29"/>
                    </a:lnTo>
                    <a:lnTo>
                      <a:pt x="21" y="24"/>
                    </a:lnTo>
                    <a:lnTo>
                      <a:pt x="23" y="19"/>
                    </a:lnTo>
                    <a:lnTo>
                      <a:pt x="25" y="15"/>
                    </a:lnTo>
                    <a:lnTo>
                      <a:pt x="28" y="11"/>
                    </a:lnTo>
                    <a:lnTo>
                      <a:pt x="32" y="8"/>
                    </a:lnTo>
                    <a:lnTo>
                      <a:pt x="36" y="7"/>
                    </a:lnTo>
                    <a:lnTo>
                      <a:pt x="40" y="6"/>
                    </a:lnTo>
                    <a:lnTo>
                      <a:pt x="47" y="7"/>
                    </a:lnTo>
                    <a:lnTo>
                      <a:pt x="52" y="10"/>
                    </a:lnTo>
                    <a:lnTo>
                      <a:pt x="55" y="13"/>
                    </a:lnTo>
                    <a:lnTo>
                      <a:pt x="57" y="18"/>
                    </a:lnTo>
                    <a:lnTo>
                      <a:pt x="59" y="22"/>
                    </a:lnTo>
                    <a:lnTo>
                      <a:pt x="60" y="27"/>
                    </a:lnTo>
                    <a:lnTo>
                      <a:pt x="60" y="31"/>
                    </a:lnTo>
                    <a:lnTo>
                      <a:pt x="60"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92" name="Freeform 2189"/>
              <p:cNvSpPr>
                <a:spLocks noChangeAspect="1"/>
              </p:cNvSpPr>
              <p:nvPr/>
            </p:nvSpPr>
            <p:spPr bwMode="auto">
              <a:xfrm>
                <a:off x="2404" y="2167"/>
                <a:ext cx="72" cy="76"/>
              </a:xfrm>
              <a:custGeom>
                <a:avLst/>
                <a:gdLst>
                  <a:gd name="T0" fmla="*/ 51 w 72"/>
                  <a:gd name="T1" fmla="*/ 10 h 76"/>
                  <a:gd name="T2" fmla="*/ 50 w 72"/>
                  <a:gd name="T3" fmla="*/ 14 h 76"/>
                  <a:gd name="T4" fmla="*/ 51 w 72"/>
                  <a:gd name="T5" fmla="*/ 20 h 76"/>
                  <a:gd name="T6" fmla="*/ 56 w 72"/>
                  <a:gd name="T7" fmla="*/ 25 h 76"/>
                  <a:gd name="T8" fmla="*/ 64 w 72"/>
                  <a:gd name="T9" fmla="*/ 25 h 76"/>
                  <a:gd name="T10" fmla="*/ 69 w 72"/>
                  <a:gd name="T11" fmla="*/ 20 h 76"/>
                  <a:gd name="T12" fmla="*/ 67 w 72"/>
                  <a:gd name="T13" fmla="*/ 7 h 76"/>
                  <a:gd name="T14" fmla="*/ 50 w 72"/>
                  <a:gd name="T15" fmla="*/ 1 h 76"/>
                  <a:gd name="T16" fmla="*/ 31 w 72"/>
                  <a:gd name="T17" fmla="*/ 1 h 76"/>
                  <a:gd name="T18" fmla="*/ 15 w 72"/>
                  <a:gd name="T19" fmla="*/ 7 h 76"/>
                  <a:gd name="T20" fmla="*/ 5 w 72"/>
                  <a:gd name="T21" fmla="*/ 18 h 76"/>
                  <a:gd name="T22" fmla="*/ 0 w 72"/>
                  <a:gd name="T23" fmla="*/ 31 h 76"/>
                  <a:gd name="T24" fmla="*/ 2 w 72"/>
                  <a:gd name="T25" fmla="*/ 54 h 76"/>
                  <a:gd name="T26" fmla="*/ 23 w 72"/>
                  <a:gd name="T27" fmla="*/ 73 h 76"/>
                  <a:gd name="T28" fmla="*/ 50 w 72"/>
                  <a:gd name="T29" fmla="*/ 75 h 76"/>
                  <a:gd name="T30" fmla="*/ 62 w 72"/>
                  <a:gd name="T31" fmla="*/ 70 h 76"/>
                  <a:gd name="T32" fmla="*/ 69 w 72"/>
                  <a:gd name="T33" fmla="*/ 63 h 76"/>
                  <a:gd name="T34" fmla="*/ 72 w 72"/>
                  <a:gd name="T35" fmla="*/ 57 h 76"/>
                  <a:gd name="T36" fmla="*/ 72 w 72"/>
                  <a:gd name="T37" fmla="*/ 54 h 76"/>
                  <a:gd name="T38" fmla="*/ 70 w 72"/>
                  <a:gd name="T39" fmla="*/ 53 h 76"/>
                  <a:gd name="T40" fmla="*/ 67 w 72"/>
                  <a:gd name="T41" fmla="*/ 54 h 76"/>
                  <a:gd name="T42" fmla="*/ 65 w 72"/>
                  <a:gd name="T43" fmla="*/ 55 h 76"/>
                  <a:gd name="T44" fmla="*/ 61 w 72"/>
                  <a:gd name="T45" fmla="*/ 62 h 76"/>
                  <a:gd name="T46" fmla="*/ 50 w 72"/>
                  <a:gd name="T47" fmla="*/ 69 h 76"/>
                  <a:gd name="T48" fmla="*/ 36 w 72"/>
                  <a:gd name="T49" fmla="*/ 68 h 76"/>
                  <a:gd name="T50" fmla="*/ 26 w 72"/>
                  <a:gd name="T51" fmla="*/ 61 h 76"/>
                  <a:gd name="T52" fmla="*/ 22 w 72"/>
                  <a:gd name="T53" fmla="*/ 51 h 76"/>
                  <a:gd name="T54" fmla="*/ 21 w 72"/>
                  <a:gd name="T55" fmla="*/ 41 h 76"/>
                  <a:gd name="T56" fmla="*/ 21 w 72"/>
                  <a:gd name="T57" fmla="*/ 34 h 76"/>
                  <a:gd name="T58" fmla="*/ 22 w 72"/>
                  <a:gd name="T59" fmla="*/ 24 h 76"/>
                  <a:gd name="T60" fmla="*/ 26 w 72"/>
                  <a:gd name="T61" fmla="*/ 14 h 76"/>
                  <a:gd name="T62" fmla="*/ 35 w 72"/>
                  <a:gd name="T63" fmla="*/ 8 h 76"/>
                  <a:gd name="T64" fmla="*/ 49 w 72"/>
                  <a:gd name="T65"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6">
                    <a:moveTo>
                      <a:pt x="53" y="8"/>
                    </a:moveTo>
                    <a:lnTo>
                      <a:pt x="51" y="10"/>
                    </a:lnTo>
                    <a:lnTo>
                      <a:pt x="50" y="12"/>
                    </a:lnTo>
                    <a:lnTo>
                      <a:pt x="50" y="14"/>
                    </a:lnTo>
                    <a:lnTo>
                      <a:pt x="50" y="15"/>
                    </a:lnTo>
                    <a:lnTo>
                      <a:pt x="51" y="20"/>
                    </a:lnTo>
                    <a:lnTo>
                      <a:pt x="53" y="23"/>
                    </a:lnTo>
                    <a:lnTo>
                      <a:pt x="56" y="25"/>
                    </a:lnTo>
                    <a:lnTo>
                      <a:pt x="60" y="26"/>
                    </a:lnTo>
                    <a:lnTo>
                      <a:pt x="64" y="25"/>
                    </a:lnTo>
                    <a:lnTo>
                      <a:pt x="67" y="23"/>
                    </a:lnTo>
                    <a:lnTo>
                      <a:pt x="69" y="20"/>
                    </a:lnTo>
                    <a:lnTo>
                      <a:pt x="70" y="15"/>
                    </a:lnTo>
                    <a:lnTo>
                      <a:pt x="67" y="7"/>
                    </a:lnTo>
                    <a:lnTo>
                      <a:pt x="59" y="3"/>
                    </a:lnTo>
                    <a:lnTo>
                      <a:pt x="50" y="1"/>
                    </a:lnTo>
                    <a:lnTo>
                      <a:pt x="41" y="0"/>
                    </a:lnTo>
                    <a:lnTo>
                      <a:pt x="31" y="1"/>
                    </a:lnTo>
                    <a:lnTo>
                      <a:pt x="22" y="4"/>
                    </a:lnTo>
                    <a:lnTo>
                      <a:pt x="15" y="7"/>
                    </a:lnTo>
                    <a:lnTo>
                      <a:pt x="9" y="12"/>
                    </a:lnTo>
                    <a:lnTo>
                      <a:pt x="5" y="18"/>
                    </a:lnTo>
                    <a:lnTo>
                      <a:pt x="2" y="24"/>
                    </a:lnTo>
                    <a:lnTo>
                      <a:pt x="0" y="31"/>
                    </a:lnTo>
                    <a:lnTo>
                      <a:pt x="0" y="38"/>
                    </a:lnTo>
                    <a:lnTo>
                      <a:pt x="2" y="54"/>
                    </a:lnTo>
                    <a:lnTo>
                      <a:pt x="11" y="66"/>
                    </a:lnTo>
                    <a:lnTo>
                      <a:pt x="23" y="73"/>
                    </a:lnTo>
                    <a:lnTo>
                      <a:pt x="41" y="76"/>
                    </a:lnTo>
                    <a:lnTo>
                      <a:pt x="50" y="75"/>
                    </a:lnTo>
                    <a:lnTo>
                      <a:pt x="57" y="73"/>
                    </a:lnTo>
                    <a:lnTo>
                      <a:pt x="62" y="70"/>
                    </a:lnTo>
                    <a:lnTo>
                      <a:pt x="66" y="66"/>
                    </a:lnTo>
                    <a:lnTo>
                      <a:pt x="69" y="63"/>
                    </a:lnTo>
                    <a:lnTo>
                      <a:pt x="71" y="59"/>
                    </a:lnTo>
                    <a:lnTo>
                      <a:pt x="72" y="57"/>
                    </a:lnTo>
                    <a:lnTo>
                      <a:pt x="72" y="56"/>
                    </a:lnTo>
                    <a:lnTo>
                      <a:pt x="72" y="54"/>
                    </a:lnTo>
                    <a:lnTo>
                      <a:pt x="71" y="54"/>
                    </a:lnTo>
                    <a:lnTo>
                      <a:pt x="70" y="53"/>
                    </a:lnTo>
                    <a:lnTo>
                      <a:pt x="68" y="53"/>
                    </a:lnTo>
                    <a:lnTo>
                      <a:pt x="67" y="54"/>
                    </a:lnTo>
                    <a:lnTo>
                      <a:pt x="66" y="54"/>
                    </a:lnTo>
                    <a:lnTo>
                      <a:pt x="65" y="55"/>
                    </a:lnTo>
                    <a:lnTo>
                      <a:pt x="64" y="56"/>
                    </a:lnTo>
                    <a:lnTo>
                      <a:pt x="61" y="62"/>
                    </a:lnTo>
                    <a:lnTo>
                      <a:pt x="56" y="67"/>
                    </a:lnTo>
                    <a:lnTo>
                      <a:pt x="50" y="69"/>
                    </a:lnTo>
                    <a:lnTo>
                      <a:pt x="44" y="70"/>
                    </a:lnTo>
                    <a:lnTo>
                      <a:pt x="36" y="68"/>
                    </a:lnTo>
                    <a:lnTo>
                      <a:pt x="30" y="66"/>
                    </a:lnTo>
                    <a:lnTo>
                      <a:pt x="26" y="61"/>
                    </a:lnTo>
                    <a:lnTo>
                      <a:pt x="24" y="56"/>
                    </a:lnTo>
                    <a:lnTo>
                      <a:pt x="22" y="51"/>
                    </a:lnTo>
                    <a:lnTo>
                      <a:pt x="21" y="46"/>
                    </a:lnTo>
                    <a:lnTo>
                      <a:pt x="21" y="41"/>
                    </a:lnTo>
                    <a:lnTo>
                      <a:pt x="21" y="38"/>
                    </a:lnTo>
                    <a:lnTo>
                      <a:pt x="21" y="34"/>
                    </a:lnTo>
                    <a:lnTo>
                      <a:pt x="21" y="29"/>
                    </a:lnTo>
                    <a:lnTo>
                      <a:pt x="22" y="24"/>
                    </a:lnTo>
                    <a:lnTo>
                      <a:pt x="23" y="19"/>
                    </a:lnTo>
                    <a:lnTo>
                      <a:pt x="26" y="14"/>
                    </a:lnTo>
                    <a:lnTo>
                      <a:pt x="30" y="10"/>
                    </a:lnTo>
                    <a:lnTo>
                      <a:pt x="35" y="8"/>
                    </a:lnTo>
                    <a:lnTo>
                      <a:pt x="42" y="7"/>
                    </a:lnTo>
                    <a:lnTo>
                      <a:pt x="49" y="7"/>
                    </a:lnTo>
                    <a:lnTo>
                      <a:pt x="53"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93" name="Freeform 2190"/>
              <p:cNvSpPr>
                <a:spLocks noChangeAspect="1"/>
              </p:cNvSpPr>
              <p:nvPr/>
            </p:nvSpPr>
            <p:spPr bwMode="auto">
              <a:xfrm>
                <a:off x="2485" y="2137"/>
                <a:ext cx="60" cy="106"/>
              </a:xfrm>
              <a:custGeom>
                <a:avLst/>
                <a:gdLst>
                  <a:gd name="T0" fmla="*/ 14 w 60"/>
                  <a:gd name="T1" fmla="*/ 40 h 106"/>
                  <a:gd name="T2" fmla="*/ 14 w 60"/>
                  <a:gd name="T3" fmla="*/ 85 h 106"/>
                  <a:gd name="T4" fmla="*/ 16 w 60"/>
                  <a:gd name="T5" fmla="*/ 96 h 106"/>
                  <a:gd name="T6" fmla="*/ 22 w 60"/>
                  <a:gd name="T7" fmla="*/ 102 h 106"/>
                  <a:gd name="T8" fmla="*/ 31 w 60"/>
                  <a:gd name="T9" fmla="*/ 105 h 106"/>
                  <a:gd name="T10" fmla="*/ 40 w 60"/>
                  <a:gd name="T11" fmla="*/ 106 h 106"/>
                  <a:gd name="T12" fmla="*/ 48 w 60"/>
                  <a:gd name="T13" fmla="*/ 104 h 106"/>
                  <a:gd name="T14" fmla="*/ 55 w 60"/>
                  <a:gd name="T15" fmla="*/ 100 h 106"/>
                  <a:gd name="T16" fmla="*/ 59 w 60"/>
                  <a:gd name="T17" fmla="*/ 93 h 106"/>
                  <a:gd name="T18" fmla="*/ 60 w 60"/>
                  <a:gd name="T19" fmla="*/ 85 h 106"/>
                  <a:gd name="T20" fmla="*/ 60 w 60"/>
                  <a:gd name="T21" fmla="*/ 76 h 106"/>
                  <a:gd name="T22" fmla="*/ 52 w 60"/>
                  <a:gd name="T23" fmla="*/ 76 h 106"/>
                  <a:gd name="T24" fmla="*/ 52 w 60"/>
                  <a:gd name="T25" fmla="*/ 84 h 106"/>
                  <a:gd name="T26" fmla="*/ 51 w 60"/>
                  <a:gd name="T27" fmla="*/ 91 h 106"/>
                  <a:gd name="T28" fmla="*/ 49 w 60"/>
                  <a:gd name="T29" fmla="*/ 96 h 106"/>
                  <a:gd name="T30" fmla="*/ 46 w 60"/>
                  <a:gd name="T31" fmla="*/ 99 h 106"/>
                  <a:gd name="T32" fmla="*/ 42 w 60"/>
                  <a:gd name="T33" fmla="*/ 100 h 106"/>
                  <a:gd name="T34" fmla="*/ 39 w 60"/>
                  <a:gd name="T35" fmla="*/ 99 h 106"/>
                  <a:gd name="T36" fmla="*/ 37 w 60"/>
                  <a:gd name="T37" fmla="*/ 98 h 106"/>
                  <a:gd name="T38" fmla="*/ 35 w 60"/>
                  <a:gd name="T39" fmla="*/ 96 h 106"/>
                  <a:gd name="T40" fmla="*/ 34 w 60"/>
                  <a:gd name="T41" fmla="*/ 94 h 106"/>
                  <a:gd name="T42" fmla="*/ 33 w 60"/>
                  <a:gd name="T43" fmla="*/ 91 h 106"/>
                  <a:gd name="T44" fmla="*/ 33 w 60"/>
                  <a:gd name="T45" fmla="*/ 89 h 106"/>
                  <a:gd name="T46" fmla="*/ 33 w 60"/>
                  <a:gd name="T47" fmla="*/ 87 h 106"/>
                  <a:gd name="T48" fmla="*/ 33 w 60"/>
                  <a:gd name="T49" fmla="*/ 85 h 106"/>
                  <a:gd name="T50" fmla="*/ 33 w 60"/>
                  <a:gd name="T51" fmla="*/ 40 h 106"/>
                  <a:gd name="T52" fmla="*/ 57 w 60"/>
                  <a:gd name="T53" fmla="*/ 40 h 106"/>
                  <a:gd name="T54" fmla="*/ 57 w 60"/>
                  <a:gd name="T55" fmla="*/ 32 h 106"/>
                  <a:gd name="T56" fmla="*/ 33 w 60"/>
                  <a:gd name="T57" fmla="*/ 32 h 106"/>
                  <a:gd name="T58" fmla="*/ 33 w 60"/>
                  <a:gd name="T59" fmla="*/ 0 h 106"/>
                  <a:gd name="T60" fmla="*/ 25 w 60"/>
                  <a:gd name="T61" fmla="*/ 0 h 106"/>
                  <a:gd name="T62" fmla="*/ 23 w 60"/>
                  <a:gd name="T63" fmla="*/ 12 h 106"/>
                  <a:gd name="T64" fmla="*/ 19 w 60"/>
                  <a:gd name="T65" fmla="*/ 23 h 106"/>
                  <a:gd name="T66" fmla="*/ 11 w 60"/>
                  <a:gd name="T67" fmla="*/ 30 h 106"/>
                  <a:gd name="T68" fmla="*/ 0 w 60"/>
                  <a:gd name="T69" fmla="*/ 34 h 106"/>
                  <a:gd name="T70" fmla="*/ 0 w 60"/>
                  <a:gd name="T71" fmla="*/ 40 h 106"/>
                  <a:gd name="T72" fmla="*/ 14 w 60"/>
                  <a:gd name="T73"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06">
                    <a:moveTo>
                      <a:pt x="14" y="40"/>
                    </a:moveTo>
                    <a:lnTo>
                      <a:pt x="14" y="85"/>
                    </a:lnTo>
                    <a:lnTo>
                      <a:pt x="16" y="96"/>
                    </a:lnTo>
                    <a:lnTo>
                      <a:pt x="22" y="102"/>
                    </a:lnTo>
                    <a:lnTo>
                      <a:pt x="31" y="105"/>
                    </a:lnTo>
                    <a:lnTo>
                      <a:pt x="40" y="106"/>
                    </a:lnTo>
                    <a:lnTo>
                      <a:pt x="48" y="104"/>
                    </a:lnTo>
                    <a:lnTo>
                      <a:pt x="55" y="100"/>
                    </a:lnTo>
                    <a:lnTo>
                      <a:pt x="59" y="93"/>
                    </a:lnTo>
                    <a:lnTo>
                      <a:pt x="60" y="85"/>
                    </a:lnTo>
                    <a:lnTo>
                      <a:pt x="60" y="76"/>
                    </a:lnTo>
                    <a:lnTo>
                      <a:pt x="52" y="76"/>
                    </a:lnTo>
                    <a:lnTo>
                      <a:pt x="52" y="84"/>
                    </a:lnTo>
                    <a:lnTo>
                      <a:pt x="51" y="91"/>
                    </a:lnTo>
                    <a:lnTo>
                      <a:pt x="49" y="96"/>
                    </a:lnTo>
                    <a:lnTo>
                      <a:pt x="46" y="99"/>
                    </a:lnTo>
                    <a:lnTo>
                      <a:pt x="42" y="100"/>
                    </a:lnTo>
                    <a:lnTo>
                      <a:pt x="39" y="99"/>
                    </a:lnTo>
                    <a:lnTo>
                      <a:pt x="37" y="98"/>
                    </a:lnTo>
                    <a:lnTo>
                      <a:pt x="35" y="96"/>
                    </a:lnTo>
                    <a:lnTo>
                      <a:pt x="34" y="94"/>
                    </a:lnTo>
                    <a:lnTo>
                      <a:pt x="33" y="91"/>
                    </a:lnTo>
                    <a:lnTo>
                      <a:pt x="33" y="89"/>
                    </a:lnTo>
                    <a:lnTo>
                      <a:pt x="33" y="87"/>
                    </a:lnTo>
                    <a:lnTo>
                      <a:pt x="33" y="85"/>
                    </a:lnTo>
                    <a:lnTo>
                      <a:pt x="33" y="40"/>
                    </a:lnTo>
                    <a:lnTo>
                      <a:pt x="57" y="40"/>
                    </a:lnTo>
                    <a:lnTo>
                      <a:pt x="57" y="32"/>
                    </a:lnTo>
                    <a:lnTo>
                      <a:pt x="33" y="32"/>
                    </a:lnTo>
                    <a:lnTo>
                      <a:pt x="33" y="0"/>
                    </a:lnTo>
                    <a:lnTo>
                      <a:pt x="25" y="0"/>
                    </a:lnTo>
                    <a:lnTo>
                      <a:pt x="23" y="12"/>
                    </a:lnTo>
                    <a:lnTo>
                      <a:pt x="19" y="23"/>
                    </a:lnTo>
                    <a:lnTo>
                      <a:pt x="11" y="30"/>
                    </a:lnTo>
                    <a:lnTo>
                      <a:pt x="0" y="34"/>
                    </a:lnTo>
                    <a:lnTo>
                      <a:pt x="0" y="40"/>
                    </a:lnTo>
                    <a:lnTo>
                      <a:pt x="14" y="4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94" name="Freeform 2191"/>
              <p:cNvSpPr>
                <a:spLocks noChangeAspect="1" noEditPoints="1"/>
              </p:cNvSpPr>
              <p:nvPr/>
            </p:nvSpPr>
            <p:spPr bwMode="auto">
              <a:xfrm>
                <a:off x="2561" y="2167"/>
                <a:ext cx="84" cy="76"/>
              </a:xfrm>
              <a:custGeom>
                <a:avLst/>
                <a:gdLst>
                  <a:gd name="T0" fmla="*/ 84 w 84"/>
                  <a:gd name="T1" fmla="*/ 39 h 76"/>
                  <a:gd name="T2" fmla="*/ 81 w 84"/>
                  <a:gd name="T3" fmla="*/ 24 h 76"/>
                  <a:gd name="T4" fmla="*/ 73 w 84"/>
                  <a:gd name="T5" fmla="*/ 11 h 76"/>
                  <a:gd name="T6" fmla="*/ 60 w 84"/>
                  <a:gd name="T7" fmla="*/ 3 h 76"/>
                  <a:gd name="T8" fmla="*/ 42 w 84"/>
                  <a:gd name="T9" fmla="*/ 0 h 76"/>
                  <a:gd name="T10" fmla="*/ 24 w 84"/>
                  <a:gd name="T11" fmla="*/ 3 h 76"/>
                  <a:gd name="T12" fmla="*/ 11 w 84"/>
                  <a:gd name="T13" fmla="*/ 11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0 w 84"/>
                  <a:gd name="T27" fmla="*/ 73 h 76"/>
                  <a:gd name="T28" fmla="*/ 74 w 84"/>
                  <a:gd name="T29" fmla="*/ 65 h 76"/>
                  <a:gd name="T30" fmla="*/ 82 w 84"/>
                  <a:gd name="T31" fmla="*/ 53 h 76"/>
                  <a:gd name="T32" fmla="*/ 84 w 84"/>
                  <a:gd name="T33" fmla="*/ 39 h 76"/>
                  <a:gd name="T34" fmla="*/ 42 w 84"/>
                  <a:gd name="T35" fmla="*/ 70 h 76"/>
                  <a:gd name="T36" fmla="*/ 35 w 84"/>
                  <a:gd name="T37" fmla="*/ 69 h 76"/>
                  <a:gd name="T38" fmla="*/ 30 w 84"/>
                  <a:gd name="T39" fmla="*/ 67 h 76"/>
                  <a:gd name="T40" fmla="*/ 26 w 84"/>
                  <a:gd name="T41" fmla="*/ 63 h 76"/>
                  <a:gd name="T42" fmla="*/ 24 w 84"/>
                  <a:gd name="T43" fmla="*/ 59 h 76"/>
                  <a:gd name="T44" fmla="*/ 22 w 84"/>
                  <a:gd name="T45" fmla="*/ 54 h 76"/>
                  <a:gd name="T46" fmla="*/ 21 w 84"/>
                  <a:gd name="T47" fmla="*/ 48 h 76"/>
                  <a:gd name="T48" fmla="*/ 21 w 84"/>
                  <a:gd name="T49" fmla="*/ 43 h 76"/>
                  <a:gd name="T50" fmla="*/ 21 w 84"/>
                  <a:gd name="T51" fmla="*/ 37 h 76"/>
                  <a:gd name="T52" fmla="*/ 21 w 84"/>
                  <a:gd name="T53" fmla="*/ 32 h 76"/>
                  <a:gd name="T54" fmla="*/ 21 w 84"/>
                  <a:gd name="T55" fmla="*/ 26 h 76"/>
                  <a:gd name="T56" fmla="*/ 22 w 84"/>
                  <a:gd name="T57" fmla="*/ 20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19 h 76"/>
                  <a:gd name="T78" fmla="*/ 63 w 84"/>
                  <a:gd name="T79" fmla="*/ 25 h 76"/>
                  <a:gd name="T80" fmla="*/ 63 w 84"/>
                  <a:gd name="T81" fmla="*/ 31 h 76"/>
                  <a:gd name="T82" fmla="*/ 63 w 84"/>
                  <a:gd name="T83" fmla="*/ 37 h 76"/>
                  <a:gd name="T84" fmla="*/ 63 w 84"/>
                  <a:gd name="T85" fmla="*/ 43 h 76"/>
                  <a:gd name="T86" fmla="*/ 63 w 84"/>
                  <a:gd name="T87" fmla="*/ 48 h 76"/>
                  <a:gd name="T88" fmla="*/ 62 w 84"/>
                  <a:gd name="T89" fmla="*/ 54 h 76"/>
                  <a:gd name="T90" fmla="*/ 60 w 84"/>
                  <a:gd name="T91" fmla="*/ 59 h 76"/>
                  <a:gd name="T92" fmla="*/ 58 w 84"/>
                  <a:gd name="T93" fmla="*/ 63 h 76"/>
                  <a:gd name="T94" fmla="*/ 54 w 84"/>
                  <a:gd name="T95" fmla="*/ 67 h 76"/>
                  <a:gd name="T96" fmla="*/ 49 w 84"/>
                  <a:gd name="T97" fmla="*/ 69 h 76"/>
                  <a:gd name="T98" fmla="*/ 42 w 84"/>
                  <a:gd name="T99"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1" y="24"/>
                    </a:lnTo>
                    <a:lnTo>
                      <a:pt x="73" y="11"/>
                    </a:lnTo>
                    <a:lnTo>
                      <a:pt x="60" y="3"/>
                    </a:lnTo>
                    <a:lnTo>
                      <a:pt x="42" y="0"/>
                    </a:lnTo>
                    <a:lnTo>
                      <a:pt x="24" y="3"/>
                    </a:lnTo>
                    <a:lnTo>
                      <a:pt x="11" y="11"/>
                    </a:lnTo>
                    <a:lnTo>
                      <a:pt x="3" y="24"/>
                    </a:lnTo>
                    <a:lnTo>
                      <a:pt x="0" y="39"/>
                    </a:lnTo>
                    <a:lnTo>
                      <a:pt x="3" y="54"/>
                    </a:lnTo>
                    <a:lnTo>
                      <a:pt x="11" y="65"/>
                    </a:lnTo>
                    <a:lnTo>
                      <a:pt x="24" y="73"/>
                    </a:lnTo>
                    <a:lnTo>
                      <a:pt x="42" y="76"/>
                    </a:lnTo>
                    <a:lnTo>
                      <a:pt x="60" y="73"/>
                    </a:lnTo>
                    <a:lnTo>
                      <a:pt x="74" y="65"/>
                    </a:lnTo>
                    <a:lnTo>
                      <a:pt x="82" y="53"/>
                    </a:lnTo>
                    <a:lnTo>
                      <a:pt x="84" y="39"/>
                    </a:lnTo>
                    <a:close/>
                    <a:moveTo>
                      <a:pt x="42" y="70"/>
                    </a:moveTo>
                    <a:lnTo>
                      <a:pt x="35" y="69"/>
                    </a:lnTo>
                    <a:lnTo>
                      <a:pt x="30" y="67"/>
                    </a:lnTo>
                    <a:lnTo>
                      <a:pt x="26" y="63"/>
                    </a:lnTo>
                    <a:lnTo>
                      <a:pt x="24" y="59"/>
                    </a:lnTo>
                    <a:lnTo>
                      <a:pt x="22" y="54"/>
                    </a:lnTo>
                    <a:lnTo>
                      <a:pt x="21" y="48"/>
                    </a:lnTo>
                    <a:lnTo>
                      <a:pt x="21" y="43"/>
                    </a:lnTo>
                    <a:lnTo>
                      <a:pt x="21" y="37"/>
                    </a:lnTo>
                    <a:lnTo>
                      <a:pt x="21" y="32"/>
                    </a:lnTo>
                    <a:lnTo>
                      <a:pt x="21" y="26"/>
                    </a:lnTo>
                    <a:lnTo>
                      <a:pt x="22" y="20"/>
                    </a:lnTo>
                    <a:lnTo>
                      <a:pt x="24" y="16"/>
                    </a:lnTo>
                    <a:lnTo>
                      <a:pt x="27" y="12"/>
                    </a:lnTo>
                    <a:lnTo>
                      <a:pt x="31" y="9"/>
                    </a:lnTo>
                    <a:lnTo>
                      <a:pt x="36" y="7"/>
                    </a:lnTo>
                    <a:lnTo>
                      <a:pt x="42" y="6"/>
                    </a:lnTo>
                    <a:lnTo>
                      <a:pt x="47" y="7"/>
                    </a:lnTo>
                    <a:lnTo>
                      <a:pt x="52" y="8"/>
                    </a:lnTo>
                    <a:lnTo>
                      <a:pt x="56" y="11"/>
                    </a:lnTo>
                    <a:lnTo>
                      <a:pt x="60" y="15"/>
                    </a:lnTo>
                    <a:lnTo>
                      <a:pt x="62" y="19"/>
                    </a:lnTo>
                    <a:lnTo>
                      <a:pt x="63" y="25"/>
                    </a:lnTo>
                    <a:lnTo>
                      <a:pt x="63" y="31"/>
                    </a:lnTo>
                    <a:lnTo>
                      <a:pt x="63" y="37"/>
                    </a:lnTo>
                    <a:lnTo>
                      <a:pt x="63" y="43"/>
                    </a:lnTo>
                    <a:lnTo>
                      <a:pt x="63" y="48"/>
                    </a:lnTo>
                    <a:lnTo>
                      <a:pt x="62" y="54"/>
                    </a:lnTo>
                    <a:lnTo>
                      <a:pt x="60" y="59"/>
                    </a:lnTo>
                    <a:lnTo>
                      <a:pt x="58" y="63"/>
                    </a:lnTo>
                    <a:lnTo>
                      <a:pt x="54" y="67"/>
                    </a:lnTo>
                    <a:lnTo>
                      <a:pt x="49" y="69"/>
                    </a:lnTo>
                    <a:lnTo>
                      <a:pt x="42" y="7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95" name="Freeform 2192"/>
              <p:cNvSpPr>
                <a:spLocks noChangeAspect="1"/>
              </p:cNvSpPr>
              <p:nvPr/>
            </p:nvSpPr>
            <p:spPr bwMode="auto">
              <a:xfrm>
                <a:off x="2657" y="2168"/>
                <a:ext cx="67" cy="74"/>
              </a:xfrm>
              <a:custGeom>
                <a:avLst/>
                <a:gdLst>
                  <a:gd name="T0" fmla="*/ 27 w 67"/>
                  <a:gd name="T1" fmla="*/ 18 h 74"/>
                  <a:gd name="T2" fmla="*/ 27 w 67"/>
                  <a:gd name="T3" fmla="*/ 0 h 74"/>
                  <a:gd name="T4" fmla="*/ 0 w 67"/>
                  <a:gd name="T5" fmla="*/ 1 h 74"/>
                  <a:gd name="T6" fmla="*/ 0 w 67"/>
                  <a:gd name="T7" fmla="*/ 9 h 74"/>
                  <a:gd name="T8" fmla="*/ 6 w 67"/>
                  <a:gd name="T9" fmla="*/ 9 h 74"/>
                  <a:gd name="T10" fmla="*/ 9 w 67"/>
                  <a:gd name="T11" fmla="*/ 10 h 74"/>
                  <a:gd name="T12" fmla="*/ 11 w 67"/>
                  <a:gd name="T13" fmla="*/ 12 h 74"/>
                  <a:gd name="T14" fmla="*/ 11 w 67"/>
                  <a:gd name="T15" fmla="*/ 15 h 74"/>
                  <a:gd name="T16" fmla="*/ 11 w 67"/>
                  <a:gd name="T17" fmla="*/ 66 h 74"/>
                  <a:gd name="T18" fmla="*/ 0 w 67"/>
                  <a:gd name="T19" fmla="*/ 66 h 74"/>
                  <a:gd name="T20" fmla="*/ 0 w 67"/>
                  <a:gd name="T21" fmla="*/ 74 h 74"/>
                  <a:gd name="T22" fmla="*/ 10 w 67"/>
                  <a:gd name="T23" fmla="*/ 74 h 74"/>
                  <a:gd name="T24" fmla="*/ 21 w 67"/>
                  <a:gd name="T25" fmla="*/ 74 h 74"/>
                  <a:gd name="T26" fmla="*/ 26 w 67"/>
                  <a:gd name="T27" fmla="*/ 74 h 74"/>
                  <a:gd name="T28" fmla="*/ 32 w 67"/>
                  <a:gd name="T29" fmla="*/ 74 h 74"/>
                  <a:gd name="T30" fmla="*/ 38 w 67"/>
                  <a:gd name="T31" fmla="*/ 74 h 74"/>
                  <a:gd name="T32" fmla="*/ 43 w 67"/>
                  <a:gd name="T33" fmla="*/ 74 h 74"/>
                  <a:gd name="T34" fmla="*/ 43 w 67"/>
                  <a:gd name="T35" fmla="*/ 66 h 74"/>
                  <a:gd name="T36" fmla="*/ 29 w 67"/>
                  <a:gd name="T37" fmla="*/ 66 h 74"/>
                  <a:gd name="T38" fmla="*/ 29 w 67"/>
                  <a:gd name="T39" fmla="*/ 37 h 74"/>
                  <a:gd name="T40" fmla="*/ 30 w 67"/>
                  <a:gd name="T41" fmla="*/ 28 h 74"/>
                  <a:gd name="T42" fmla="*/ 33 w 67"/>
                  <a:gd name="T43" fmla="*/ 17 h 74"/>
                  <a:gd name="T44" fmla="*/ 39 w 67"/>
                  <a:gd name="T45" fmla="*/ 9 h 74"/>
                  <a:gd name="T46" fmla="*/ 50 w 67"/>
                  <a:gd name="T47" fmla="*/ 6 h 74"/>
                  <a:gd name="T48" fmla="*/ 49 w 67"/>
                  <a:gd name="T49" fmla="*/ 6 h 74"/>
                  <a:gd name="T50" fmla="*/ 48 w 67"/>
                  <a:gd name="T51" fmla="*/ 8 h 74"/>
                  <a:gd name="T52" fmla="*/ 47 w 67"/>
                  <a:gd name="T53" fmla="*/ 10 h 74"/>
                  <a:gd name="T54" fmla="*/ 47 w 67"/>
                  <a:gd name="T55" fmla="*/ 13 h 74"/>
                  <a:gd name="T56" fmla="*/ 47 w 67"/>
                  <a:gd name="T57" fmla="*/ 18 h 74"/>
                  <a:gd name="T58" fmla="*/ 50 w 67"/>
                  <a:gd name="T59" fmla="*/ 21 h 74"/>
                  <a:gd name="T60" fmla="*/ 53 w 67"/>
                  <a:gd name="T61" fmla="*/ 23 h 74"/>
                  <a:gd name="T62" fmla="*/ 57 w 67"/>
                  <a:gd name="T63" fmla="*/ 23 h 74"/>
                  <a:gd name="T64" fmla="*/ 60 w 67"/>
                  <a:gd name="T65" fmla="*/ 23 h 74"/>
                  <a:gd name="T66" fmla="*/ 64 w 67"/>
                  <a:gd name="T67" fmla="*/ 21 h 74"/>
                  <a:gd name="T68" fmla="*/ 66 w 67"/>
                  <a:gd name="T69" fmla="*/ 18 h 74"/>
                  <a:gd name="T70" fmla="*/ 67 w 67"/>
                  <a:gd name="T71" fmla="*/ 13 h 74"/>
                  <a:gd name="T72" fmla="*/ 65 w 67"/>
                  <a:gd name="T73" fmla="*/ 8 h 74"/>
                  <a:gd name="T74" fmla="*/ 61 w 67"/>
                  <a:gd name="T75" fmla="*/ 3 h 74"/>
                  <a:gd name="T76" fmla="*/ 56 w 67"/>
                  <a:gd name="T77" fmla="*/ 1 h 74"/>
                  <a:gd name="T78" fmla="*/ 49 w 67"/>
                  <a:gd name="T79" fmla="*/ 0 h 74"/>
                  <a:gd name="T80" fmla="*/ 41 w 67"/>
                  <a:gd name="T81" fmla="*/ 1 h 74"/>
                  <a:gd name="T82" fmla="*/ 35 w 67"/>
                  <a:gd name="T83" fmla="*/ 5 h 74"/>
                  <a:gd name="T84" fmla="*/ 31 w 67"/>
                  <a:gd name="T85" fmla="*/ 11 h 74"/>
                  <a:gd name="T86" fmla="*/ 27 w 67"/>
                  <a:gd name="T87" fmla="*/ 1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7" y="18"/>
                    </a:moveTo>
                    <a:lnTo>
                      <a:pt x="27" y="0"/>
                    </a:lnTo>
                    <a:lnTo>
                      <a:pt x="0" y="1"/>
                    </a:lnTo>
                    <a:lnTo>
                      <a:pt x="0" y="9"/>
                    </a:lnTo>
                    <a:lnTo>
                      <a:pt x="6" y="9"/>
                    </a:lnTo>
                    <a:lnTo>
                      <a:pt x="9" y="10"/>
                    </a:lnTo>
                    <a:lnTo>
                      <a:pt x="11" y="12"/>
                    </a:lnTo>
                    <a:lnTo>
                      <a:pt x="11" y="15"/>
                    </a:lnTo>
                    <a:lnTo>
                      <a:pt x="11" y="66"/>
                    </a:lnTo>
                    <a:lnTo>
                      <a:pt x="0" y="66"/>
                    </a:lnTo>
                    <a:lnTo>
                      <a:pt x="0" y="74"/>
                    </a:lnTo>
                    <a:lnTo>
                      <a:pt x="10" y="74"/>
                    </a:lnTo>
                    <a:lnTo>
                      <a:pt x="21" y="74"/>
                    </a:lnTo>
                    <a:lnTo>
                      <a:pt x="26" y="74"/>
                    </a:lnTo>
                    <a:lnTo>
                      <a:pt x="32" y="74"/>
                    </a:lnTo>
                    <a:lnTo>
                      <a:pt x="38" y="74"/>
                    </a:lnTo>
                    <a:lnTo>
                      <a:pt x="43" y="74"/>
                    </a:lnTo>
                    <a:lnTo>
                      <a:pt x="43" y="66"/>
                    </a:lnTo>
                    <a:lnTo>
                      <a:pt x="29" y="66"/>
                    </a:lnTo>
                    <a:lnTo>
                      <a:pt x="29" y="37"/>
                    </a:lnTo>
                    <a:lnTo>
                      <a:pt x="30" y="28"/>
                    </a:lnTo>
                    <a:lnTo>
                      <a:pt x="33" y="17"/>
                    </a:lnTo>
                    <a:lnTo>
                      <a:pt x="39" y="9"/>
                    </a:lnTo>
                    <a:lnTo>
                      <a:pt x="50" y="6"/>
                    </a:lnTo>
                    <a:lnTo>
                      <a:pt x="49" y="6"/>
                    </a:lnTo>
                    <a:lnTo>
                      <a:pt x="48" y="8"/>
                    </a:lnTo>
                    <a:lnTo>
                      <a:pt x="47" y="10"/>
                    </a:lnTo>
                    <a:lnTo>
                      <a:pt x="47" y="13"/>
                    </a:lnTo>
                    <a:lnTo>
                      <a:pt x="47" y="18"/>
                    </a:lnTo>
                    <a:lnTo>
                      <a:pt x="50" y="21"/>
                    </a:lnTo>
                    <a:lnTo>
                      <a:pt x="53" y="23"/>
                    </a:lnTo>
                    <a:lnTo>
                      <a:pt x="57" y="23"/>
                    </a:lnTo>
                    <a:lnTo>
                      <a:pt x="60" y="23"/>
                    </a:lnTo>
                    <a:lnTo>
                      <a:pt x="64" y="21"/>
                    </a:lnTo>
                    <a:lnTo>
                      <a:pt x="66" y="18"/>
                    </a:lnTo>
                    <a:lnTo>
                      <a:pt x="67" y="13"/>
                    </a:lnTo>
                    <a:lnTo>
                      <a:pt x="65" y="8"/>
                    </a:lnTo>
                    <a:lnTo>
                      <a:pt x="61" y="3"/>
                    </a:lnTo>
                    <a:lnTo>
                      <a:pt x="56" y="1"/>
                    </a:lnTo>
                    <a:lnTo>
                      <a:pt x="49" y="0"/>
                    </a:lnTo>
                    <a:lnTo>
                      <a:pt x="41" y="1"/>
                    </a:lnTo>
                    <a:lnTo>
                      <a:pt x="35" y="5"/>
                    </a:lnTo>
                    <a:lnTo>
                      <a:pt x="31" y="11"/>
                    </a:lnTo>
                    <a:lnTo>
                      <a:pt x="27"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96" name="Freeform 2193"/>
              <p:cNvSpPr>
                <a:spLocks noChangeAspect="1"/>
              </p:cNvSpPr>
              <p:nvPr/>
            </p:nvSpPr>
            <p:spPr bwMode="auto">
              <a:xfrm>
                <a:off x="1248" y="2351"/>
                <a:ext cx="60" cy="92"/>
              </a:xfrm>
              <a:custGeom>
                <a:avLst/>
                <a:gdLst>
                  <a:gd name="T0" fmla="*/ 59 w 60"/>
                  <a:gd name="T1" fmla="*/ 9 h 92"/>
                  <a:gd name="T2" fmla="*/ 60 w 60"/>
                  <a:gd name="T3" fmla="*/ 7 h 92"/>
                  <a:gd name="T4" fmla="*/ 60 w 60"/>
                  <a:gd name="T5" fmla="*/ 5 h 92"/>
                  <a:gd name="T6" fmla="*/ 26 w 60"/>
                  <a:gd name="T7" fmla="*/ 5 h 92"/>
                  <a:gd name="T8" fmla="*/ 16 w 60"/>
                  <a:gd name="T9" fmla="*/ 4 h 92"/>
                  <a:gd name="T10" fmla="*/ 12 w 60"/>
                  <a:gd name="T11" fmla="*/ 4 h 92"/>
                  <a:gd name="T12" fmla="*/ 9 w 60"/>
                  <a:gd name="T13" fmla="*/ 3 h 92"/>
                  <a:gd name="T14" fmla="*/ 9 w 60"/>
                  <a:gd name="T15" fmla="*/ 2 h 92"/>
                  <a:gd name="T16" fmla="*/ 8 w 60"/>
                  <a:gd name="T17" fmla="*/ 0 h 92"/>
                  <a:gd name="T18" fmla="*/ 4 w 60"/>
                  <a:gd name="T19" fmla="*/ 0 h 92"/>
                  <a:gd name="T20" fmla="*/ 0 w 60"/>
                  <a:gd name="T21" fmla="*/ 28 h 92"/>
                  <a:gd name="T22" fmla="*/ 4 w 60"/>
                  <a:gd name="T23" fmla="*/ 28 h 92"/>
                  <a:gd name="T24" fmla="*/ 4 w 60"/>
                  <a:gd name="T25" fmla="*/ 26 h 92"/>
                  <a:gd name="T26" fmla="*/ 5 w 60"/>
                  <a:gd name="T27" fmla="*/ 22 h 92"/>
                  <a:gd name="T28" fmla="*/ 6 w 60"/>
                  <a:gd name="T29" fmla="*/ 18 h 92"/>
                  <a:gd name="T30" fmla="*/ 7 w 60"/>
                  <a:gd name="T31" fmla="*/ 16 h 92"/>
                  <a:gd name="T32" fmla="*/ 10 w 60"/>
                  <a:gd name="T33" fmla="*/ 16 h 92"/>
                  <a:gd name="T34" fmla="*/ 14 w 60"/>
                  <a:gd name="T35" fmla="*/ 15 h 92"/>
                  <a:gd name="T36" fmla="*/ 18 w 60"/>
                  <a:gd name="T37" fmla="*/ 15 h 92"/>
                  <a:gd name="T38" fmla="*/ 21 w 60"/>
                  <a:gd name="T39" fmla="*/ 15 h 92"/>
                  <a:gd name="T40" fmla="*/ 49 w 60"/>
                  <a:gd name="T41" fmla="*/ 15 h 92"/>
                  <a:gd name="T42" fmla="*/ 35 w 60"/>
                  <a:gd name="T43" fmla="*/ 34 h 92"/>
                  <a:gd name="T44" fmla="*/ 26 w 60"/>
                  <a:gd name="T45" fmla="*/ 49 h 92"/>
                  <a:gd name="T46" fmla="*/ 20 w 60"/>
                  <a:gd name="T47" fmla="*/ 63 h 92"/>
                  <a:gd name="T48" fmla="*/ 18 w 60"/>
                  <a:gd name="T49" fmla="*/ 75 h 92"/>
                  <a:gd name="T50" fmla="*/ 17 w 60"/>
                  <a:gd name="T51" fmla="*/ 85 h 92"/>
                  <a:gd name="T52" fmla="*/ 17 w 60"/>
                  <a:gd name="T53" fmla="*/ 87 h 92"/>
                  <a:gd name="T54" fmla="*/ 18 w 60"/>
                  <a:gd name="T55" fmla="*/ 89 h 92"/>
                  <a:gd name="T56" fmla="*/ 19 w 60"/>
                  <a:gd name="T57" fmla="*/ 91 h 92"/>
                  <a:gd name="T58" fmla="*/ 23 w 60"/>
                  <a:gd name="T59" fmla="*/ 92 h 92"/>
                  <a:gd name="T60" fmla="*/ 27 w 60"/>
                  <a:gd name="T61" fmla="*/ 91 h 92"/>
                  <a:gd name="T62" fmla="*/ 28 w 60"/>
                  <a:gd name="T63" fmla="*/ 89 h 92"/>
                  <a:gd name="T64" fmla="*/ 29 w 60"/>
                  <a:gd name="T65" fmla="*/ 87 h 92"/>
                  <a:gd name="T66" fmla="*/ 29 w 60"/>
                  <a:gd name="T67" fmla="*/ 85 h 92"/>
                  <a:gd name="T68" fmla="*/ 29 w 60"/>
                  <a:gd name="T69" fmla="*/ 79 h 92"/>
                  <a:gd name="T70" fmla="*/ 30 w 60"/>
                  <a:gd name="T71" fmla="*/ 65 h 92"/>
                  <a:gd name="T72" fmla="*/ 32 w 60"/>
                  <a:gd name="T73" fmla="*/ 53 h 92"/>
                  <a:gd name="T74" fmla="*/ 35 w 60"/>
                  <a:gd name="T75" fmla="*/ 43 h 92"/>
                  <a:gd name="T76" fmla="*/ 39 w 60"/>
                  <a:gd name="T77" fmla="*/ 35 h 92"/>
                  <a:gd name="T78" fmla="*/ 59 w 60"/>
                  <a:gd name="T79" fmla="*/ 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92">
                    <a:moveTo>
                      <a:pt x="59" y="9"/>
                    </a:moveTo>
                    <a:lnTo>
                      <a:pt x="60" y="7"/>
                    </a:lnTo>
                    <a:lnTo>
                      <a:pt x="60" y="5"/>
                    </a:lnTo>
                    <a:lnTo>
                      <a:pt x="26" y="5"/>
                    </a:lnTo>
                    <a:lnTo>
                      <a:pt x="16" y="4"/>
                    </a:lnTo>
                    <a:lnTo>
                      <a:pt x="12" y="4"/>
                    </a:lnTo>
                    <a:lnTo>
                      <a:pt x="9" y="3"/>
                    </a:lnTo>
                    <a:lnTo>
                      <a:pt x="9" y="2"/>
                    </a:lnTo>
                    <a:lnTo>
                      <a:pt x="8" y="0"/>
                    </a:lnTo>
                    <a:lnTo>
                      <a:pt x="4" y="0"/>
                    </a:lnTo>
                    <a:lnTo>
                      <a:pt x="0" y="28"/>
                    </a:lnTo>
                    <a:lnTo>
                      <a:pt x="4" y="28"/>
                    </a:lnTo>
                    <a:lnTo>
                      <a:pt x="4" y="26"/>
                    </a:lnTo>
                    <a:lnTo>
                      <a:pt x="5" y="22"/>
                    </a:lnTo>
                    <a:lnTo>
                      <a:pt x="6" y="18"/>
                    </a:lnTo>
                    <a:lnTo>
                      <a:pt x="7" y="16"/>
                    </a:lnTo>
                    <a:lnTo>
                      <a:pt x="10" y="16"/>
                    </a:lnTo>
                    <a:lnTo>
                      <a:pt x="14" y="15"/>
                    </a:lnTo>
                    <a:lnTo>
                      <a:pt x="18" y="15"/>
                    </a:lnTo>
                    <a:lnTo>
                      <a:pt x="21" y="15"/>
                    </a:lnTo>
                    <a:lnTo>
                      <a:pt x="49" y="15"/>
                    </a:lnTo>
                    <a:lnTo>
                      <a:pt x="35" y="34"/>
                    </a:lnTo>
                    <a:lnTo>
                      <a:pt x="26" y="49"/>
                    </a:lnTo>
                    <a:lnTo>
                      <a:pt x="20" y="63"/>
                    </a:lnTo>
                    <a:lnTo>
                      <a:pt x="18" y="75"/>
                    </a:lnTo>
                    <a:lnTo>
                      <a:pt x="17" y="85"/>
                    </a:lnTo>
                    <a:lnTo>
                      <a:pt x="17" y="87"/>
                    </a:lnTo>
                    <a:lnTo>
                      <a:pt x="18" y="89"/>
                    </a:lnTo>
                    <a:lnTo>
                      <a:pt x="19" y="91"/>
                    </a:lnTo>
                    <a:lnTo>
                      <a:pt x="23" y="92"/>
                    </a:lnTo>
                    <a:lnTo>
                      <a:pt x="27" y="91"/>
                    </a:lnTo>
                    <a:lnTo>
                      <a:pt x="28" y="89"/>
                    </a:lnTo>
                    <a:lnTo>
                      <a:pt x="29" y="87"/>
                    </a:lnTo>
                    <a:lnTo>
                      <a:pt x="29" y="85"/>
                    </a:lnTo>
                    <a:lnTo>
                      <a:pt x="29" y="79"/>
                    </a:lnTo>
                    <a:lnTo>
                      <a:pt x="30" y="65"/>
                    </a:lnTo>
                    <a:lnTo>
                      <a:pt x="32" y="53"/>
                    </a:lnTo>
                    <a:lnTo>
                      <a:pt x="35" y="43"/>
                    </a:lnTo>
                    <a:lnTo>
                      <a:pt x="39" y="35"/>
                    </a:lnTo>
                    <a:lnTo>
                      <a:pt x="59"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97" name="Freeform 2194"/>
              <p:cNvSpPr>
                <a:spLocks noChangeAspect="1" noEditPoints="1"/>
              </p:cNvSpPr>
              <p:nvPr/>
            </p:nvSpPr>
            <p:spPr bwMode="auto">
              <a:xfrm>
                <a:off x="1322" y="2384"/>
                <a:ext cx="15" cy="57"/>
              </a:xfrm>
              <a:custGeom>
                <a:avLst/>
                <a:gdLst>
                  <a:gd name="T0" fmla="*/ 15 w 15"/>
                  <a:gd name="T1" fmla="*/ 7 h 57"/>
                  <a:gd name="T2" fmla="*/ 14 w 15"/>
                  <a:gd name="T3" fmla="*/ 4 h 57"/>
                  <a:gd name="T4" fmla="*/ 13 w 15"/>
                  <a:gd name="T5" fmla="*/ 2 h 57"/>
                  <a:gd name="T6" fmla="*/ 10 w 15"/>
                  <a:gd name="T7" fmla="*/ 0 h 57"/>
                  <a:gd name="T8" fmla="*/ 8 w 15"/>
                  <a:gd name="T9" fmla="*/ 0 h 57"/>
                  <a:gd name="T10" fmla="*/ 5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1 w 15"/>
                  <a:gd name="T27" fmla="*/ 14 h 57"/>
                  <a:gd name="T28" fmla="*/ 13 w 15"/>
                  <a:gd name="T29" fmla="*/ 12 h 57"/>
                  <a:gd name="T30" fmla="*/ 14 w 15"/>
                  <a:gd name="T31" fmla="*/ 10 h 57"/>
                  <a:gd name="T32" fmla="*/ 15 w 15"/>
                  <a:gd name="T33" fmla="*/ 7 h 57"/>
                  <a:gd name="T34" fmla="*/ 15 w 15"/>
                  <a:gd name="T35" fmla="*/ 49 h 57"/>
                  <a:gd name="T36" fmla="*/ 14 w 15"/>
                  <a:gd name="T37" fmla="*/ 46 h 57"/>
                  <a:gd name="T38" fmla="*/ 13 w 15"/>
                  <a:gd name="T39" fmla="*/ 44 h 57"/>
                  <a:gd name="T40" fmla="*/ 10 w 15"/>
                  <a:gd name="T41" fmla="*/ 42 h 57"/>
                  <a:gd name="T42" fmla="*/ 8 w 15"/>
                  <a:gd name="T43" fmla="*/ 42 h 57"/>
                  <a:gd name="T44" fmla="*/ 5 w 15"/>
                  <a:gd name="T45" fmla="*/ 43 h 57"/>
                  <a:gd name="T46" fmla="*/ 2 w 15"/>
                  <a:gd name="T47" fmla="*/ 44 h 57"/>
                  <a:gd name="T48" fmla="*/ 1 w 15"/>
                  <a:gd name="T49" fmla="*/ 46 h 57"/>
                  <a:gd name="T50" fmla="*/ 0 w 15"/>
                  <a:gd name="T51" fmla="*/ 49 h 57"/>
                  <a:gd name="T52" fmla="*/ 1 w 15"/>
                  <a:gd name="T53" fmla="*/ 52 h 57"/>
                  <a:gd name="T54" fmla="*/ 2 w 15"/>
                  <a:gd name="T55" fmla="*/ 55 h 57"/>
                  <a:gd name="T56" fmla="*/ 5 w 15"/>
                  <a:gd name="T57" fmla="*/ 56 h 57"/>
                  <a:gd name="T58" fmla="*/ 7 w 15"/>
                  <a:gd name="T59" fmla="*/ 57 h 57"/>
                  <a:gd name="T60" fmla="*/ 11 w 15"/>
                  <a:gd name="T61" fmla="*/ 56 h 57"/>
                  <a:gd name="T62" fmla="*/ 13 w 15"/>
                  <a:gd name="T63" fmla="*/ 54 h 57"/>
                  <a:gd name="T64" fmla="*/ 14 w 15"/>
                  <a:gd name="T65" fmla="*/ 52 h 57"/>
                  <a:gd name="T66" fmla="*/ 15 w 15"/>
                  <a:gd name="T67"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8" y="0"/>
                    </a:lnTo>
                    <a:lnTo>
                      <a:pt x="5" y="0"/>
                    </a:lnTo>
                    <a:lnTo>
                      <a:pt x="2" y="2"/>
                    </a:lnTo>
                    <a:lnTo>
                      <a:pt x="1" y="4"/>
                    </a:lnTo>
                    <a:lnTo>
                      <a:pt x="0" y="7"/>
                    </a:lnTo>
                    <a:lnTo>
                      <a:pt x="1" y="10"/>
                    </a:lnTo>
                    <a:lnTo>
                      <a:pt x="2" y="12"/>
                    </a:lnTo>
                    <a:lnTo>
                      <a:pt x="5" y="14"/>
                    </a:lnTo>
                    <a:lnTo>
                      <a:pt x="7" y="14"/>
                    </a:lnTo>
                    <a:lnTo>
                      <a:pt x="11" y="14"/>
                    </a:lnTo>
                    <a:lnTo>
                      <a:pt x="13" y="12"/>
                    </a:lnTo>
                    <a:lnTo>
                      <a:pt x="14" y="10"/>
                    </a:lnTo>
                    <a:lnTo>
                      <a:pt x="15" y="7"/>
                    </a:lnTo>
                    <a:close/>
                    <a:moveTo>
                      <a:pt x="15" y="49"/>
                    </a:moveTo>
                    <a:lnTo>
                      <a:pt x="14" y="46"/>
                    </a:lnTo>
                    <a:lnTo>
                      <a:pt x="13" y="44"/>
                    </a:lnTo>
                    <a:lnTo>
                      <a:pt x="10" y="42"/>
                    </a:lnTo>
                    <a:lnTo>
                      <a:pt x="8" y="42"/>
                    </a:lnTo>
                    <a:lnTo>
                      <a:pt x="5" y="43"/>
                    </a:lnTo>
                    <a:lnTo>
                      <a:pt x="2" y="44"/>
                    </a:lnTo>
                    <a:lnTo>
                      <a:pt x="1" y="46"/>
                    </a:lnTo>
                    <a:lnTo>
                      <a:pt x="0" y="49"/>
                    </a:lnTo>
                    <a:lnTo>
                      <a:pt x="1" y="52"/>
                    </a:lnTo>
                    <a:lnTo>
                      <a:pt x="2" y="55"/>
                    </a:lnTo>
                    <a:lnTo>
                      <a:pt x="5" y="56"/>
                    </a:lnTo>
                    <a:lnTo>
                      <a:pt x="7" y="57"/>
                    </a:lnTo>
                    <a:lnTo>
                      <a:pt x="11" y="56"/>
                    </a:lnTo>
                    <a:lnTo>
                      <a:pt x="13" y="54"/>
                    </a:lnTo>
                    <a:lnTo>
                      <a:pt x="14" y="52"/>
                    </a:lnTo>
                    <a:lnTo>
                      <a:pt x="15"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98" name="Freeform 2195"/>
              <p:cNvSpPr>
                <a:spLocks noChangeAspect="1" noEditPoints="1"/>
              </p:cNvSpPr>
              <p:nvPr/>
            </p:nvSpPr>
            <p:spPr bwMode="auto">
              <a:xfrm>
                <a:off x="1687" y="2367"/>
                <a:ext cx="74" cy="75"/>
              </a:xfrm>
              <a:custGeom>
                <a:avLst/>
                <a:gdLst>
                  <a:gd name="T0" fmla="*/ 49 w 74"/>
                  <a:gd name="T1" fmla="*/ 66 h 75"/>
                  <a:gd name="T2" fmla="*/ 55 w 74"/>
                  <a:gd name="T3" fmla="*/ 73 h 75"/>
                  <a:gd name="T4" fmla="*/ 62 w 74"/>
                  <a:gd name="T5" fmla="*/ 74 h 75"/>
                  <a:gd name="T6" fmla="*/ 66 w 74"/>
                  <a:gd name="T7" fmla="*/ 73 h 75"/>
                  <a:gd name="T8" fmla="*/ 71 w 74"/>
                  <a:gd name="T9" fmla="*/ 70 h 75"/>
                  <a:gd name="T10" fmla="*/ 74 w 74"/>
                  <a:gd name="T11" fmla="*/ 63 h 75"/>
                  <a:gd name="T12" fmla="*/ 74 w 74"/>
                  <a:gd name="T13" fmla="*/ 50 h 75"/>
                  <a:gd name="T14" fmla="*/ 70 w 74"/>
                  <a:gd name="T15" fmla="*/ 59 h 75"/>
                  <a:gd name="T16" fmla="*/ 68 w 74"/>
                  <a:gd name="T17" fmla="*/ 68 h 75"/>
                  <a:gd name="T18" fmla="*/ 64 w 74"/>
                  <a:gd name="T19" fmla="*/ 69 h 75"/>
                  <a:gd name="T20" fmla="*/ 59 w 74"/>
                  <a:gd name="T21" fmla="*/ 66 h 75"/>
                  <a:gd name="T22" fmla="*/ 58 w 74"/>
                  <a:gd name="T23" fmla="*/ 61 h 75"/>
                  <a:gd name="T24" fmla="*/ 58 w 74"/>
                  <a:gd name="T25" fmla="*/ 23 h 75"/>
                  <a:gd name="T26" fmla="*/ 56 w 74"/>
                  <a:gd name="T27" fmla="*/ 13 h 75"/>
                  <a:gd name="T28" fmla="*/ 47 w 74"/>
                  <a:gd name="T29" fmla="*/ 5 h 75"/>
                  <a:gd name="T30" fmla="*/ 35 w 74"/>
                  <a:gd name="T31" fmla="*/ 0 h 75"/>
                  <a:gd name="T32" fmla="*/ 24 w 74"/>
                  <a:gd name="T33" fmla="*/ 0 h 75"/>
                  <a:gd name="T34" fmla="*/ 16 w 74"/>
                  <a:gd name="T35" fmla="*/ 3 h 75"/>
                  <a:gd name="T36" fmla="*/ 9 w 74"/>
                  <a:gd name="T37" fmla="*/ 8 h 75"/>
                  <a:gd name="T38" fmla="*/ 5 w 74"/>
                  <a:gd name="T39" fmla="*/ 14 h 75"/>
                  <a:gd name="T40" fmla="*/ 5 w 74"/>
                  <a:gd name="T41" fmla="*/ 22 h 75"/>
                  <a:gd name="T42" fmla="*/ 9 w 74"/>
                  <a:gd name="T43" fmla="*/ 26 h 75"/>
                  <a:gd name="T44" fmla="*/ 15 w 74"/>
                  <a:gd name="T45" fmla="*/ 25 h 75"/>
                  <a:gd name="T46" fmla="*/ 19 w 74"/>
                  <a:gd name="T47" fmla="*/ 21 h 75"/>
                  <a:gd name="T48" fmla="*/ 19 w 74"/>
                  <a:gd name="T49" fmla="*/ 16 h 75"/>
                  <a:gd name="T50" fmla="*/ 16 w 74"/>
                  <a:gd name="T51" fmla="*/ 12 h 75"/>
                  <a:gd name="T52" fmla="*/ 15 w 74"/>
                  <a:gd name="T53" fmla="*/ 7 h 75"/>
                  <a:gd name="T54" fmla="*/ 25 w 74"/>
                  <a:gd name="T55" fmla="*/ 4 h 75"/>
                  <a:gd name="T56" fmla="*/ 32 w 74"/>
                  <a:gd name="T57" fmla="*/ 3 h 75"/>
                  <a:gd name="T58" fmla="*/ 38 w 74"/>
                  <a:gd name="T59" fmla="*/ 6 h 75"/>
                  <a:gd name="T60" fmla="*/ 43 w 74"/>
                  <a:gd name="T61" fmla="*/ 11 h 75"/>
                  <a:gd name="T62" fmla="*/ 46 w 74"/>
                  <a:gd name="T63" fmla="*/ 19 h 75"/>
                  <a:gd name="T64" fmla="*/ 47 w 74"/>
                  <a:gd name="T65" fmla="*/ 31 h 75"/>
                  <a:gd name="T66" fmla="*/ 16 w 74"/>
                  <a:gd name="T67" fmla="*/ 36 h 75"/>
                  <a:gd name="T68" fmla="*/ 3 w 74"/>
                  <a:gd name="T69" fmla="*/ 47 h 75"/>
                  <a:gd name="T70" fmla="*/ 0 w 74"/>
                  <a:gd name="T71" fmla="*/ 58 h 75"/>
                  <a:gd name="T72" fmla="*/ 9 w 74"/>
                  <a:gd name="T73" fmla="*/ 72 h 75"/>
                  <a:gd name="T74" fmla="*/ 26 w 74"/>
                  <a:gd name="T75" fmla="*/ 75 h 75"/>
                  <a:gd name="T76" fmla="*/ 40 w 74"/>
                  <a:gd name="T77" fmla="*/ 71 h 75"/>
                  <a:gd name="T78" fmla="*/ 48 w 74"/>
                  <a:gd name="T79" fmla="*/ 61 h 75"/>
                  <a:gd name="T80" fmla="*/ 47 w 74"/>
                  <a:gd name="T81" fmla="*/ 50 h 75"/>
                  <a:gd name="T82" fmla="*/ 45 w 74"/>
                  <a:gd name="T83" fmla="*/ 60 h 75"/>
                  <a:gd name="T84" fmla="*/ 40 w 74"/>
                  <a:gd name="T85" fmla="*/ 67 h 75"/>
                  <a:gd name="T86" fmla="*/ 33 w 74"/>
                  <a:gd name="T87" fmla="*/ 71 h 75"/>
                  <a:gd name="T88" fmla="*/ 27 w 74"/>
                  <a:gd name="T89" fmla="*/ 72 h 75"/>
                  <a:gd name="T90" fmla="*/ 17 w 74"/>
                  <a:gd name="T91" fmla="*/ 68 h 75"/>
                  <a:gd name="T92" fmla="*/ 12 w 74"/>
                  <a:gd name="T93" fmla="*/ 58 h 75"/>
                  <a:gd name="T94" fmla="*/ 19 w 74"/>
                  <a:gd name="T95" fmla="*/ 43 h 75"/>
                  <a:gd name="T96" fmla="*/ 47 w 74"/>
                  <a:gd name="T97"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5">
                    <a:moveTo>
                      <a:pt x="48" y="61"/>
                    </a:moveTo>
                    <a:lnTo>
                      <a:pt x="49" y="66"/>
                    </a:lnTo>
                    <a:lnTo>
                      <a:pt x="52" y="70"/>
                    </a:lnTo>
                    <a:lnTo>
                      <a:pt x="55" y="73"/>
                    </a:lnTo>
                    <a:lnTo>
                      <a:pt x="61" y="75"/>
                    </a:lnTo>
                    <a:lnTo>
                      <a:pt x="62" y="74"/>
                    </a:lnTo>
                    <a:lnTo>
                      <a:pt x="64" y="74"/>
                    </a:lnTo>
                    <a:lnTo>
                      <a:pt x="66" y="73"/>
                    </a:lnTo>
                    <a:lnTo>
                      <a:pt x="69" y="72"/>
                    </a:lnTo>
                    <a:lnTo>
                      <a:pt x="71" y="70"/>
                    </a:lnTo>
                    <a:lnTo>
                      <a:pt x="73" y="67"/>
                    </a:lnTo>
                    <a:lnTo>
                      <a:pt x="74" y="63"/>
                    </a:lnTo>
                    <a:lnTo>
                      <a:pt x="74" y="59"/>
                    </a:lnTo>
                    <a:lnTo>
                      <a:pt x="74" y="50"/>
                    </a:lnTo>
                    <a:lnTo>
                      <a:pt x="70" y="50"/>
                    </a:lnTo>
                    <a:lnTo>
                      <a:pt x="70" y="59"/>
                    </a:lnTo>
                    <a:lnTo>
                      <a:pt x="69" y="65"/>
                    </a:lnTo>
                    <a:lnTo>
                      <a:pt x="68" y="68"/>
                    </a:lnTo>
                    <a:lnTo>
                      <a:pt x="66" y="69"/>
                    </a:lnTo>
                    <a:lnTo>
                      <a:pt x="64" y="69"/>
                    </a:lnTo>
                    <a:lnTo>
                      <a:pt x="61" y="68"/>
                    </a:lnTo>
                    <a:lnTo>
                      <a:pt x="59" y="66"/>
                    </a:lnTo>
                    <a:lnTo>
                      <a:pt x="58" y="63"/>
                    </a:lnTo>
                    <a:lnTo>
                      <a:pt x="58" y="61"/>
                    </a:lnTo>
                    <a:lnTo>
                      <a:pt x="58" y="28"/>
                    </a:lnTo>
                    <a:lnTo>
                      <a:pt x="58" y="23"/>
                    </a:lnTo>
                    <a:lnTo>
                      <a:pt x="57" y="18"/>
                    </a:lnTo>
                    <a:lnTo>
                      <a:pt x="56" y="13"/>
                    </a:lnTo>
                    <a:lnTo>
                      <a:pt x="52" y="9"/>
                    </a:lnTo>
                    <a:lnTo>
                      <a:pt x="47" y="5"/>
                    </a:lnTo>
                    <a:lnTo>
                      <a:pt x="41" y="2"/>
                    </a:lnTo>
                    <a:lnTo>
                      <a:pt x="35" y="0"/>
                    </a:lnTo>
                    <a:lnTo>
                      <a:pt x="29" y="0"/>
                    </a:lnTo>
                    <a:lnTo>
                      <a:pt x="24" y="0"/>
                    </a:lnTo>
                    <a:lnTo>
                      <a:pt x="20" y="1"/>
                    </a:lnTo>
                    <a:lnTo>
                      <a:pt x="16" y="3"/>
                    </a:lnTo>
                    <a:lnTo>
                      <a:pt x="12" y="5"/>
                    </a:lnTo>
                    <a:lnTo>
                      <a:pt x="9" y="8"/>
                    </a:lnTo>
                    <a:lnTo>
                      <a:pt x="7" y="11"/>
                    </a:lnTo>
                    <a:lnTo>
                      <a:pt x="5" y="14"/>
                    </a:lnTo>
                    <a:lnTo>
                      <a:pt x="4" y="18"/>
                    </a:lnTo>
                    <a:lnTo>
                      <a:pt x="5" y="22"/>
                    </a:lnTo>
                    <a:lnTo>
                      <a:pt x="7" y="24"/>
                    </a:lnTo>
                    <a:lnTo>
                      <a:pt x="9" y="26"/>
                    </a:lnTo>
                    <a:lnTo>
                      <a:pt x="12" y="26"/>
                    </a:lnTo>
                    <a:lnTo>
                      <a:pt x="15" y="25"/>
                    </a:lnTo>
                    <a:lnTo>
                      <a:pt x="18" y="24"/>
                    </a:lnTo>
                    <a:lnTo>
                      <a:pt x="19" y="21"/>
                    </a:lnTo>
                    <a:lnTo>
                      <a:pt x="20" y="18"/>
                    </a:lnTo>
                    <a:lnTo>
                      <a:pt x="19" y="16"/>
                    </a:lnTo>
                    <a:lnTo>
                      <a:pt x="18" y="14"/>
                    </a:lnTo>
                    <a:lnTo>
                      <a:pt x="16" y="12"/>
                    </a:lnTo>
                    <a:lnTo>
                      <a:pt x="11" y="11"/>
                    </a:lnTo>
                    <a:lnTo>
                      <a:pt x="15" y="7"/>
                    </a:lnTo>
                    <a:lnTo>
                      <a:pt x="20" y="5"/>
                    </a:lnTo>
                    <a:lnTo>
                      <a:pt x="25" y="4"/>
                    </a:lnTo>
                    <a:lnTo>
                      <a:pt x="29" y="3"/>
                    </a:lnTo>
                    <a:lnTo>
                      <a:pt x="32" y="3"/>
                    </a:lnTo>
                    <a:lnTo>
                      <a:pt x="35" y="4"/>
                    </a:lnTo>
                    <a:lnTo>
                      <a:pt x="38" y="6"/>
                    </a:lnTo>
                    <a:lnTo>
                      <a:pt x="41" y="8"/>
                    </a:lnTo>
                    <a:lnTo>
                      <a:pt x="43" y="11"/>
                    </a:lnTo>
                    <a:lnTo>
                      <a:pt x="45" y="15"/>
                    </a:lnTo>
                    <a:lnTo>
                      <a:pt x="46" y="19"/>
                    </a:lnTo>
                    <a:lnTo>
                      <a:pt x="47" y="24"/>
                    </a:lnTo>
                    <a:lnTo>
                      <a:pt x="47" y="31"/>
                    </a:lnTo>
                    <a:lnTo>
                      <a:pt x="32" y="32"/>
                    </a:lnTo>
                    <a:lnTo>
                      <a:pt x="16" y="36"/>
                    </a:lnTo>
                    <a:lnTo>
                      <a:pt x="8" y="41"/>
                    </a:lnTo>
                    <a:lnTo>
                      <a:pt x="3" y="47"/>
                    </a:lnTo>
                    <a:lnTo>
                      <a:pt x="1" y="52"/>
                    </a:lnTo>
                    <a:lnTo>
                      <a:pt x="0" y="58"/>
                    </a:lnTo>
                    <a:lnTo>
                      <a:pt x="2" y="66"/>
                    </a:lnTo>
                    <a:lnTo>
                      <a:pt x="9" y="72"/>
                    </a:lnTo>
                    <a:lnTo>
                      <a:pt x="18" y="75"/>
                    </a:lnTo>
                    <a:lnTo>
                      <a:pt x="26" y="75"/>
                    </a:lnTo>
                    <a:lnTo>
                      <a:pt x="34" y="74"/>
                    </a:lnTo>
                    <a:lnTo>
                      <a:pt x="40" y="71"/>
                    </a:lnTo>
                    <a:lnTo>
                      <a:pt x="45" y="67"/>
                    </a:lnTo>
                    <a:lnTo>
                      <a:pt x="48" y="61"/>
                    </a:lnTo>
                    <a:close/>
                    <a:moveTo>
                      <a:pt x="47" y="34"/>
                    </a:moveTo>
                    <a:lnTo>
                      <a:pt x="47" y="50"/>
                    </a:lnTo>
                    <a:lnTo>
                      <a:pt x="46" y="56"/>
                    </a:lnTo>
                    <a:lnTo>
                      <a:pt x="45" y="60"/>
                    </a:lnTo>
                    <a:lnTo>
                      <a:pt x="42" y="64"/>
                    </a:lnTo>
                    <a:lnTo>
                      <a:pt x="40" y="67"/>
                    </a:lnTo>
                    <a:lnTo>
                      <a:pt x="37" y="69"/>
                    </a:lnTo>
                    <a:lnTo>
                      <a:pt x="33" y="71"/>
                    </a:lnTo>
                    <a:lnTo>
                      <a:pt x="30" y="72"/>
                    </a:lnTo>
                    <a:lnTo>
                      <a:pt x="27" y="72"/>
                    </a:lnTo>
                    <a:lnTo>
                      <a:pt x="22" y="71"/>
                    </a:lnTo>
                    <a:lnTo>
                      <a:pt x="17" y="68"/>
                    </a:lnTo>
                    <a:lnTo>
                      <a:pt x="14" y="63"/>
                    </a:lnTo>
                    <a:lnTo>
                      <a:pt x="12" y="58"/>
                    </a:lnTo>
                    <a:lnTo>
                      <a:pt x="14" y="50"/>
                    </a:lnTo>
                    <a:lnTo>
                      <a:pt x="19"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99" name="Freeform 2196"/>
              <p:cNvSpPr>
                <a:spLocks noChangeAspect="1"/>
              </p:cNvSpPr>
              <p:nvPr/>
            </p:nvSpPr>
            <p:spPr bwMode="auto">
              <a:xfrm>
                <a:off x="1768" y="2368"/>
                <a:ext cx="83" cy="73"/>
              </a:xfrm>
              <a:custGeom>
                <a:avLst/>
                <a:gdLst>
                  <a:gd name="T0" fmla="*/ 13 w 83"/>
                  <a:gd name="T1" fmla="*/ 60 h 73"/>
                  <a:gd name="T2" fmla="*/ 10 w 83"/>
                  <a:gd name="T3" fmla="*/ 67 h 73"/>
                  <a:gd name="T4" fmla="*/ 0 w 83"/>
                  <a:gd name="T5" fmla="*/ 68 h 73"/>
                  <a:gd name="T6" fmla="*/ 4 w 83"/>
                  <a:gd name="T7" fmla="*/ 72 h 73"/>
                  <a:gd name="T8" fmla="*/ 14 w 83"/>
                  <a:gd name="T9" fmla="*/ 72 h 73"/>
                  <a:gd name="T10" fmla="*/ 22 w 83"/>
                  <a:gd name="T11" fmla="*/ 72 h 73"/>
                  <a:gd name="T12" fmla="*/ 32 w 83"/>
                  <a:gd name="T13" fmla="*/ 72 h 73"/>
                  <a:gd name="T14" fmla="*/ 37 w 83"/>
                  <a:gd name="T15" fmla="*/ 68 h 73"/>
                  <a:gd name="T16" fmla="*/ 26 w 83"/>
                  <a:gd name="T17" fmla="*/ 67 h 73"/>
                  <a:gd name="T18" fmla="*/ 24 w 83"/>
                  <a:gd name="T19" fmla="*/ 60 h 73"/>
                  <a:gd name="T20" fmla="*/ 26 w 83"/>
                  <a:gd name="T21" fmla="*/ 18 h 73"/>
                  <a:gd name="T22" fmla="*/ 38 w 83"/>
                  <a:gd name="T23" fmla="*/ 5 h 73"/>
                  <a:gd name="T24" fmla="*/ 50 w 83"/>
                  <a:gd name="T25" fmla="*/ 4 h 73"/>
                  <a:gd name="T26" fmla="*/ 55 w 83"/>
                  <a:gd name="T27" fmla="*/ 7 h 73"/>
                  <a:gd name="T28" fmla="*/ 57 w 83"/>
                  <a:gd name="T29" fmla="*/ 12 h 73"/>
                  <a:gd name="T30" fmla="*/ 58 w 83"/>
                  <a:gd name="T31" fmla="*/ 18 h 73"/>
                  <a:gd name="T32" fmla="*/ 59 w 83"/>
                  <a:gd name="T33" fmla="*/ 60 h 73"/>
                  <a:gd name="T34" fmla="*/ 56 w 83"/>
                  <a:gd name="T35" fmla="*/ 67 h 73"/>
                  <a:gd name="T36" fmla="*/ 46 w 83"/>
                  <a:gd name="T37" fmla="*/ 68 h 73"/>
                  <a:gd name="T38" fmla="*/ 50 w 83"/>
                  <a:gd name="T39" fmla="*/ 72 h 73"/>
                  <a:gd name="T40" fmla="*/ 60 w 83"/>
                  <a:gd name="T41" fmla="*/ 72 h 73"/>
                  <a:gd name="T42" fmla="*/ 68 w 83"/>
                  <a:gd name="T43" fmla="*/ 72 h 73"/>
                  <a:gd name="T44" fmla="*/ 78 w 83"/>
                  <a:gd name="T45" fmla="*/ 72 h 73"/>
                  <a:gd name="T46" fmla="*/ 83 w 83"/>
                  <a:gd name="T47" fmla="*/ 68 h 73"/>
                  <a:gd name="T48" fmla="*/ 73 w 83"/>
                  <a:gd name="T49" fmla="*/ 67 h 73"/>
                  <a:gd name="T50" fmla="*/ 70 w 83"/>
                  <a:gd name="T51" fmla="*/ 63 h 73"/>
                  <a:gd name="T52" fmla="*/ 70 w 83"/>
                  <a:gd name="T53" fmla="*/ 22 h 73"/>
                  <a:gd name="T54" fmla="*/ 68 w 83"/>
                  <a:gd name="T55" fmla="*/ 10 h 73"/>
                  <a:gd name="T56" fmla="*/ 62 w 83"/>
                  <a:gd name="T57" fmla="*/ 4 h 73"/>
                  <a:gd name="T58" fmla="*/ 54 w 83"/>
                  <a:gd name="T59" fmla="*/ 0 h 73"/>
                  <a:gd name="T60" fmla="*/ 39 w 83"/>
                  <a:gd name="T61" fmla="*/ 1 h 73"/>
                  <a:gd name="T62" fmla="*/ 27 w 83"/>
                  <a:gd name="T63" fmla="*/ 10 h 73"/>
                  <a:gd name="T64" fmla="*/ 23 w 83"/>
                  <a:gd name="T65" fmla="*/ 0 h 73"/>
                  <a:gd name="T66" fmla="*/ 0 w 83"/>
                  <a:gd name="T67" fmla="*/ 7 h 73"/>
                  <a:gd name="T68" fmla="*/ 7 w 83"/>
                  <a:gd name="T69" fmla="*/ 7 h 73"/>
                  <a:gd name="T70" fmla="*/ 10 w 83"/>
                  <a:gd name="T71" fmla="*/ 8 h 73"/>
                  <a:gd name="T72" fmla="*/ 12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2" y="64"/>
                    </a:lnTo>
                    <a:lnTo>
                      <a:pt x="10" y="67"/>
                    </a:lnTo>
                    <a:lnTo>
                      <a:pt x="6" y="67"/>
                    </a:lnTo>
                    <a:lnTo>
                      <a:pt x="0" y="68"/>
                    </a:lnTo>
                    <a:lnTo>
                      <a:pt x="0" y="73"/>
                    </a:lnTo>
                    <a:lnTo>
                      <a:pt x="4" y="72"/>
                    </a:lnTo>
                    <a:lnTo>
                      <a:pt x="10" y="72"/>
                    </a:lnTo>
                    <a:lnTo>
                      <a:pt x="14" y="72"/>
                    </a:lnTo>
                    <a:lnTo>
                      <a:pt x="18" y="72"/>
                    </a:lnTo>
                    <a:lnTo>
                      <a:pt x="22" y="72"/>
                    </a:lnTo>
                    <a:lnTo>
                      <a:pt x="27" y="72"/>
                    </a:lnTo>
                    <a:lnTo>
                      <a:pt x="32" y="72"/>
                    </a:lnTo>
                    <a:lnTo>
                      <a:pt x="37" y="73"/>
                    </a:lnTo>
                    <a:lnTo>
                      <a:pt x="37" y="68"/>
                    </a:lnTo>
                    <a:lnTo>
                      <a:pt x="30" y="67"/>
                    </a:lnTo>
                    <a:lnTo>
                      <a:pt x="26" y="67"/>
                    </a:lnTo>
                    <a:lnTo>
                      <a:pt x="24" y="64"/>
                    </a:lnTo>
                    <a:lnTo>
                      <a:pt x="24" y="60"/>
                    </a:lnTo>
                    <a:lnTo>
                      <a:pt x="24" y="30"/>
                    </a:lnTo>
                    <a:lnTo>
                      <a:pt x="26" y="18"/>
                    </a:lnTo>
                    <a:lnTo>
                      <a:pt x="31" y="10"/>
                    </a:lnTo>
                    <a:lnTo>
                      <a:pt x="38" y="5"/>
                    </a:lnTo>
                    <a:lnTo>
                      <a:pt x="46" y="3"/>
                    </a:lnTo>
                    <a:lnTo>
                      <a:pt x="50" y="4"/>
                    </a:lnTo>
                    <a:lnTo>
                      <a:pt x="53" y="5"/>
                    </a:lnTo>
                    <a:lnTo>
                      <a:pt x="55" y="7"/>
                    </a:lnTo>
                    <a:lnTo>
                      <a:pt x="56" y="9"/>
                    </a:lnTo>
                    <a:lnTo>
                      <a:pt x="57" y="12"/>
                    </a:lnTo>
                    <a:lnTo>
                      <a:pt x="58" y="15"/>
                    </a:lnTo>
                    <a:lnTo>
                      <a:pt x="58" y="18"/>
                    </a:lnTo>
                    <a:lnTo>
                      <a:pt x="59" y="22"/>
                    </a:lnTo>
                    <a:lnTo>
                      <a:pt x="59" y="60"/>
                    </a:lnTo>
                    <a:lnTo>
                      <a:pt x="58" y="64"/>
                    </a:lnTo>
                    <a:lnTo>
                      <a:pt x="56" y="67"/>
                    </a:lnTo>
                    <a:lnTo>
                      <a:pt x="52" y="67"/>
                    </a:lnTo>
                    <a:lnTo>
                      <a:pt x="46" y="68"/>
                    </a:lnTo>
                    <a:lnTo>
                      <a:pt x="46" y="73"/>
                    </a:lnTo>
                    <a:lnTo>
                      <a:pt x="50" y="72"/>
                    </a:lnTo>
                    <a:lnTo>
                      <a:pt x="56" y="72"/>
                    </a:lnTo>
                    <a:lnTo>
                      <a:pt x="60" y="72"/>
                    </a:lnTo>
                    <a:lnTo>
                      <a:pt x="64" y="72"/>
                    </a:lnTo>
                    <a:lnTo>
                      <a:pt x="68" y="72"/>
                    </a:lnTo>
                    <a:lnTo>
                      <a:pt x="73" y="72"/>
                    </a:lnTo>
                    <a:lnTo>
                      <a:pt x="78" y="72"/>
                    </a:lnTo>
                    <a:lnTo>
                      <a:pt x="83" y="73"/>
                    </a:lnTo>
                    <a:lnTo>
                      <a:pt x="83" y="68"/>
                    </a:lnTo>
                    <a:lnTo>
                      <a:pt x="77" y="67"/>
                    </a:lnTo>
                    <a:lnTo>
                      <a:pt x="73" y="67"/>
                    </a:lnTo>
                    <a:lnTo>
                      <a:pt x="71" y="65"/>
                    </a:lnTo>
                    <a:lnTo>
                      <a:pt x="70" y="63"/>
                    </a:lnTo>
                    <a:lnTo>
                      <a:pt x="70" y="31"/>
                    </a:lnTo>
                    <a:lnTo>
                      <a:pt x="70" y="22"/>
                    </a:lnTo>
                    <a:lnTo>
                      <a:pt x="69" y="15"/>
                    </a:lnTo>
                    <a:lnTo>
                      <a:pt x="68" y="10"/>
                    </a:lnTo>
                    <a:lnTo>
                      <a:pt x="65" y="6"/>
                    </a:lnTo>
                    <a:lnTo>
                      <a:pt x="62" y="4"/>
                    </a:lnTo>
                    <a:lnTo>
                      <a:pt x="59" y="2"/>
                    </a:lnTo>
                    <a:lnTo>
                      <a:pt x="54" y="0"/>
                    </a:lnTo>
                    <a:lnTo>
                      <a:pt x="47" y="0"/>
                    </a:lnTo>
                    <a:lnTo>
                      <a:pt x="39" y="1"/>
                    </a:lnTo>
                    <a:lnTo>
                      <a:pt x="32" y="4"/>
                    </a:lnTo>
                    <a:lnTo>
                      <a:pt x="27" y="10"/>
                    </a:lnTo>
                    <a:lnTo>
                      <a:pt x="23" y="17"/>
                    </a:lnTo>
                    <a:lnTo>
                      <a:pt x="23" y="0"/>
                    </a:lnTo>
                    <a:lnTo>
                      <a:pt x="0" y="1"/>
                    </a:lnTo>
                    <a:lnTo>
                      <a:pt x="0" y="7"/>
                    </a:lnTo>
                    <a:lnTo>
                      <a:pt x="4" y="7"/>
                    </a:lnTo>
                    <a:lnTo>
                      <a:pt x="7" y="7"/>
                    </a:lnTo>
                    <a:lnTo>
                      <a:pt x="9" y="7"/>
                    </a:lnTo>
                    <a:lnTo>
                      <a:pt x="10" y="8"/>
                    </a:lnTo>
                    <a:lnTo>
                      <a:pt x="12" y="9"/>
                    </a:lnTo>
                    <a:lnTo>
                      <a:pt x="12"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00" name="Freeform 2197"/>
              <p:cNvSpPr>
                <a:spLocks noChangeAspect="1"/>
              </p:cNvSpPr>
              <p:nvPr/>
            </p:nvSpPr>
            <p:spPr bwMode="auto">
              <a:xfrm>
                <a:off x="1860" y="2367"/>
                <a:ext cx="63" cy="75"/>
              </a:xfrm>
              <a:custGeom>
                <a:avLst/>
                <a:gdLst>
                  <a:gd name="T0" fmla="*/ 14 w 63"/>
                  <a:gd name="T1" fmla="*/ 38 h 75"/>
                  <a:gd name="T2" fmla="*/ 16 w 63"/>
                  <a:gd name="T3" fmla="*/ 21 h 75"/>
                  <a:gd name="T4" fmla="*/ 22 w 63"/>
                  <a:gd name="T5" fmla="*/ 11 h 75"/>
                  <a:gd name="T6" fmla="*/ 29 w 63"/>
                  <a:gd name="T7" fmla="*/ 5 h 75"/>
                  <a:gd name="T8" fmla="*/ 36 w 63"/>
                  <a:gd name="T9" fmla="*/ 4 h 75"/>
                  <a:gd name="T10" fmla="*/ 39 w 63"/>
                  <a:gd name="T11" fmla="*/ 4 h 75"/>
                  <a:gd name="T12" fmla="*/ 43 w 63"/>
                  <a:gd name="T13" fmla="*/ 5 h 75"/>
                  <a:gd name="T14" fmla="*/ 49 w 63"/>
                  <a:gd name="T15" fmla="*/ 6 h 75"/>
                  <a:gd name="T16" fmla="*/ 54 w 63"/>
                  <a:gd name="T17" fmla="*/ 10 h 75"/>
                  <a:gd name="T18" fmla="*/ 50 w 63"/>
                  <a:gd name="T19" fmla="*/ 11 h 75"/>
                  <a:gd name="T20" fmla="*/ 47 w 63"/>
                  <a:gd name="T21" fmla="*/ 13 h 75"/>
                  <a:gd name="T22" fmla="*/ 46 w 63"/>
                  <a:gd name="T23" fmla="*/ 15 h 75"/>
                  <a:gd name="T24" fmla="*/ 46 w 63"/>
                  <a:gd name="T25" fmla="*/ 17 h 75"/>
                  <a:gd name="T26" fmla="*/ 46 w 63"/>
                  <a:gd name="T27" fmla="*/ 20 h 75"/>
                  <a:gd name="T28" fmla="*/ 48 w 63"/>
                  <a:gd name="T29" fmla="*/ 23 h 75"/>
                  <a:gd name="T30" fmla="*/ 50 w 63"/>
                  <a:gd name="T31" fmla="*/ 24 h 75"/>
                  <a:gd name="T32" fmla="*/ 53 w 63"/>
                  <a:gd name="T33" fmla="*/ 25 h 75"/>
                  <a:gd name="T34" fmla="*/ 56 w 63"/>
                  <a:gd name="T35" fmla="*/ 25 h 75"/>
                  <a:gd name="T36" fmla="*/ 59 w 63"/>
                  <a:gd name="T37" fmla="*/ 23 h 75"/>
                  <a:gd name="T38" fmla="*/ 60 w 63"/>
                  <a:gd name="T39" fmla="*/ 21 h 75"/>
                  <a:gd name="T40" fmla="*/ 61 w 63"/>
                  <a:gd name="T41" fmla="*/ 17 h 75"/>
                  <a:gd name="T42" fmla="*/ 59 w 63"/>
                  <a:gd name="T43" fmla="*/ 10 h 75"/>
                  <a:gd name="T44" fmla="*/ 53 w 63"/>
                  <a:gd name="T45" fmla="*/ 4 h 75"/>
                  <a:gd name="T46" fmla="*/ 45 w 63"/>
                  <a:gd name="T47" fmla="*/ 1 h 75"/>
                  <a:gd name="T48" fmla="*/ 36 w 63"/>
                  <a:gd name="T49" fmla="*/ 0 h 75"/>
                  <a:gd name="T50" fmla="*/ 21 w 63"/>
                  <a:gd name="T51" fmla="*/ 3 h 75"/>
                  <a:gd name="T52" fmla="*/ 10 w 63"/>
                  <a:gd name="T53" fmla="*/ 11 h 75"/>
                  <a:gd name="T54" fmla="*/ 3 w 63"/>
                  <a:gd name="T55" fmla="*/ 23 h 75"/>
                  <a:gd name="T56" fmla="*/ 0 w 63"/>
                  <a:gd name="T57" fmla="*/ 38 h 75"/>
                  <a:gd name="T58" fmla="*/ 3 w 63"/>
                  <a:gd name="T59" fmla="*/ 53 h 75"/>
                  <a:gd name="T60" fmla="*/ 11 w 63"/>
                  <a:gd name="T61" fmla="*/ 65 h 75"/>
                  <a:gd name="T62" fmla="*/ 22 w 63"/>
                  <a:gd name="T63" fmla="*/ 73 h 75"/>
                  <a:gd name="T64" fmla="*/ 36 w 63"/>
                  <a:gd name="T65" fmla="*/ 75 h 75"/>
                  <a:gd name="T66" fmla="*/ 43 w 63"/>
                  <a:gd name="T67" fmla="*/ 75 h 75"/>
                  <a:gd name="T68" fmla="*/ 49 w 63"/>
                  <a:gd name="T69" fmla="*/ 72 h 75"/>
                  <a:gd name="T70" fmla="*/ 54 w 63"/>
                  <a:gd name="T71" fmla="*/ 69 h 75"/>
                  <a:gd name="T72" fmla="*/ 57 w 63"/>
                  <a:gd name="T73" fmla="*/ 65 h 75"/>
                  <a:gd name="T74" fmla="*/ 60 w 63"/>
                  <a:gd name="T75" fmla="*/ 62 h 75"/>
                  <a:gd name="T76" fmla="*/ 62 w 63"/>
                  <a:gd name="T77" fmla="*/ 58 h 75"/>
                  <a:gd name="T78" fmla="*/ 63 w 63"/>
                  <a:gd name="T79" fmla="*/ 55 h 75"/>
                  <a:gd name="T80" fmla="*/ 63 w 63"/>
                  <a:gd name="T81" fmla="*/ 54 h 75"/>
                  <a:gd name="T82" fmla="*/ 62 w 63"/>
                  <a:gd name="T83" fmla="*/ 52 h 75"/>
                  <a:gd name="T84" fmla="*/ 61 w 63"/>
                  <a:gd name="T85" fmla="*/ 52 h 75"/>
                  <a:gd name="T86" fmla="*/ 59 w 63"/>
                  <a:gd name="T87" fmla="*/ 53 h 75"/>
                  <a:gd name="T88" fmla="*/ 59 w 63"/>
                  <a:gd name="T89" fmla="*/ 54 h 75"/>
                  <a:gd name="T90" fmla="*/ 57 w 63"/>
                  <a:gd name="T91" fmla="*/ 59 h 75"/>
                  <a:gd name="T92" fmla="*/ 54 w 63"/>
                  <a:gd name="T93" fmla="*/ 63 h 75"/>
                  <a:gd name="T94" fmla="*/ 51 w 63"/>
                  <a:gd name="T95" fmla="*/ 66 h 75"/>
                  <a:gd name="T96" fmla="*/ 48 w 63"/>
                  <a:gd name="T97" fmla="*/ 68 h 75"/>
                  <a:gd name="T98" fmla="*/ 45 w 63"/>
                  <a:gd name="T99" fmla="*/ 70 h 75"/>
                  <a:gd name="T100" fmla="*/ 42 w 63"/>
                  <a:gd name="T101" fmla="*/ 71 h 75"/>
                  <a:gd name="T102" fmla="*/ 39 w 63"/>
                  <a:gd name="T103" fmla="*/ 71 h 75"/>
                  <a:gd name="T104" fmla="*/ 37 w 63"/>
                  <a:gd name="T105" fmla="*/ 71 h 75"/>
                  <a:gd name="T106" fmla="*/ 33 w 63"/>
                  <a:gd name="T107" fmla="*/ 71 h 75"/>
                  <a:gd name="T108" fmla="*/ 30 w 63"/>
                  <a:gd name="T109" fmla="*/ 70 h 75"/>
                  <a:gd name="T110" fmla="*/ 26 w 63"/>
                  <a:gd name="T111" fmla="*/ 68 h 75"/>
                  <a:gd name="T112" fmla="*/ 22 w 63"/>
                  <a:gd name="T113" fmla="*/ 64 h 75"/>
                  <a:gd name="T114" fmla="*/ 19 w 63"/>
                  <a:gd name="T115" fmla="*/ 60 h 75"/>
                  <a:gd name="T116" fmla="*/ 16 w 63"/>
                  <a:gd name="T117" fmla="*/ 54 h 75"/>
                  <a:gd name="T118" fmla="*/ 14 w 63"/>
                  <a:gd name="T119" fmla="*/ 47 h 75"/>
                  <a:gd name="T120" fmla="*/ 14 w 63"/>
                  <a:gd name="T12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5">
                    <a:moveTo>
                      <a:pt x="14" y="38"/>
                    </a:moveTo>
                    <a:lnTo>
                      <a:pt x="16" y="21"/>
                    </a:lnTo>
                    <a:lnTo>
                      <a:pt x="22" y="11"/>
                    </a:lnTo>
                    <a:lnTo>
                      <a:pt x="29" y="5"/>
                    </a:lnTo>
                    <a:lnTo>
                      <a:pt x="36" y="4"/>
                    </a:lnTo>
                    <a:lnTo>
                      <a:pt x="39" y="4"/>
                    </a:lnTo>
                    <a:lnTo>
                      <a:pt x="43" y="5"/>
                    </a:lnTo>
                    <a:lnTo>
                      <a:pt x="49" y="6"/>
                    </a:lnTo>
                    <a:lnTo>
                      <a:pt x="54" y="10"/>
                    </a:lnTo>
                    <a:lnTo>
                      <a:pt x="50" y="11"/>
                    </a:lnTo>
                    <a:lnTo>
                      <a:pt x="47" y="13"/>
                    </a:lnTo>
                    <a:lnTo>
                      <a:pt x="46" y="15"/>
                    </a:lnTo>
                    <a:lnTo>
                      <a:pt x="46" y="17"/>
                    </a:lnTo>
                    <a:lnTo>
                      <a:pt x="46" y="20"/>
                    </a:lnTo>
                    <a:lnTo>
                      <a:pt x="48" y="23"/>
                    </a:lnTo>
                    <a:lnTo>
                      <a:pt x="50" y="24"/>
                    </a:lnTo>
                    <a:lnTo>
                      <a:pt x="53" y="25"/>
                    </a:lnTo>
                    <a:lnTo>
                      <a:pt x="56" y="25"/>
                    </a:lnTo>
                    <a:lnTo>
                      <a:pt x="59" y="23"/>
                    </a:lnTo>
                    <a:lnTo>
                      <a:pt x="60" y="21"/>
                    </a:lnTo>
                    <a:lnTo>
                      <a:pt x="61" y="17"/>
                    </a:lnTo>
                    <a:lnTo>
                      <a:pt x="59" y="10"/>
                    </a:lnTo>
                    <a:lnTo>
                      <a:pt x="53" y="4"/>
                    </a:lnTo>
                    <a:lnTo>
                      <a:pt x="45" y="1"/>
                    </a:lnTo>
                    <a:lnTo>
                      <a:pt x="36" y="0"/>
                    </a:lnTo>
                    <a:lnTo>
                      <a:pt x="21" y="3"/>
                    </a:lnTo>
                    <a:lnTo>
                      <a:pt x="10" y="11"/>
                    </a:lnTo>
                    <a:lnTo>
                      <a:pt x="3" y="23"/>
                    </a:lnTo>
                    <a:lnTo>
                      <a:pt x="0" y="38"/>
                    </a:lnTo>
                    <a:lnTo>
                      <a:pt x="3" y="53"/>
                    </a:lnTo>
                    <a:lnTo>
                      <a:pt x="11" y="65"/>
                    </a:lnTo>
                    <a:lnTo>
                      <a:pt x="22" y="73"/>
                    </a:lnTo>
                    <a:lnTo>
                      <a:pt x="36" y="75"/>
                    </a:lnTo>
                    <a:lnTo>
                      <a:pt x="43" y="75"/>
                    </a:lnTo>
                    <a:lnTo>
                      <a:pt x="49" y="72"/>
                    </a:lnTo>
                    <a:lnTo>
                      <a:pt x="54" y="69"/>
                    </a:lnTo>
                    <a:lnTo>
                      <a:pt x="57" y="65"/>
                    </a:lnTo>
                    <a:lnTo>
                      <a:pt x="60" y="62"/>
                    </a:lnTo>
                    <a:lnTo>
                      <a:pt x="62" y="58"/>
                    </a:lnTo>
                    <a:lnTo>
                      <a:pt x="63" y="55"/>
                    </a:lnTo>
                    <a:lnTo>
                      <a:pt x="63" y="54"/>
                    </a:lnTo>
                    <a:lnTo>
                      <a:pt x="62" y="52"/>
                    </a:lnTo>
                    <a:lnTo>
                      <a:pt x="61" y="52"/>
                    </a:lnTo>
                    <a:lnTo>
                      <a:pt x="59" y="53"/>
                    </a:lnTo>
                    <a:lnTo>
                      <a:pt x="59" y="54"/>
                    </a:lnTo>
                    <a:lnTo>
                      <a:pt x="57" y="59"/>
                    </a:lnTo>
                    <a:lnTo>
                      <a:pt x="54" y="63"/>
                    </a:lnTo>
                    <a:lnTo>
                      <a:pt x="51" y="66"/>
                    </a:lnTo>
                    <a:lnTo>
                      <a:pt x="48" y="68"/>
                    </a:lnTo>
                    <a:lnTo>
                      <a:pt x="45" y="70"/>
                    </a:lnTo>
                    <a:lnTo>
                      <a:pt x="42" y="71"/>
                    </a:lnTo>
                    <a:lnTo>
                      <a:pt x="39" y="71"/>
                    </a:lnTo>
                    <a:lnTo>
                      <a:pt x="37" y="71"/>
                    </a:lnTo>
                    <a:lnTo>
                      <a:pt x="33" y="71"/>
                    </a:lnTo>
                    <a:lnTo>
                      <a:pt x="30" y="70"/>
                    </a:lnTo>
                    <a:lnTo>
                      <a:pt x="26" y="68"/>
                    </a:lnTo>
                    <a:lnTo>
                      <a:pt x="22" y="64"/>
                    </a:lnTo>
                    <a:lnTo>
                      <a:pt x="19" y="60"/>
                    </a:lnTo>
                    <a:lnTo>
                      <a:pt x="16" y="54"/>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01" name="Freeform 2198"/>
              <p:cNvSpPr>
                <a:spLocks noChangeAspect="1"/>
              </p:cNvSpPr>
              <p:nvPr/>
            </p:nvSpPr>
            <p:spPr bwMode="auto">
              <a:xfrm>
                <a:off x="1928" y="2326"/>
                <a:ext cx="84" cy="115"/>
              </a:xfrm>
              <a:custGeom>
                <a:avLst/>
                <a:gdLst>
                  <a:gd name="T0" fmla="*/ 13 w 84"/>
                  <a:gd name="T1" fmla="*/ 106 h 115"/>
                  <a:gd name="T2" fmla="*/ 7 w 84"/>
                  <a:gd name="T3" fmla="*/ 109 h 115"/>
                  <a:gd name="T4" fmla="*/ 0 w 84"/>
                  <a:gd name="T5" fmla="*/ 115 h 115"/>
                  <a:gd name="T6" fmla="*/ 10 w 84"/>
                  <a:gd name="T7" fmla="*/ 114 h 115"/>
                  <a:gd name="T8" fmla="*/ 19 w 84"/>
                  <a:gd name="T9" fmla="*/ 114 h 115"/>
                  <a:gd name="T10" fmla="*/ 28 w 84"/>
                  <a:gd name="T11" fmla="*/ 114 h 115"/>
                  <a:gd name="T12" fmla="*/ 38 w 84"/>
                  <a:gd name="T13" fmla="*/ 115 h 115"/>
                  <a:gd name="T14" fmla="*/ 31 w 84"/>
                  <a:gd name="T15" fmla="*/ 109 h 115"/>
                  <a:gd name="T16" fmla="*/ 25 w 84"/>
                  <a:gd name="T17" fmla="*/ 106 h 115"/>
                  <a:gd name="T18" fmla="*/ 25 w 84"/>
                  <a:gd name="T19" fmla="*/ 72 h 115"/>
                  <a:gd name="T20" fmla="*/ 32 w 84"/>
                  <a:gd name="T21" fmla="*/ 52 h 115"/>
                  <a:gd name="T22" fmla="*/ 47 w 84"/>
                  <a:gd name="T23" fmla="*/ 45 h 115"/>
                  <a:gd name="T24" fmla="*/ 53 w 84"/>
                  <a:gd name="T25" fmla="*/ 47 h 115"/>
                  <a:gd name="T26" fmla="*/ 57 w 84"/>
                  <a:gd name="T27" fmla="*/ 51 h 115"/>
                  <a:gd name="T28" fmla="*/ 59 w 84"/>
                  <a:gd name="T29" fmla="*/ 57 h 115"/>
                  <a:gd name="T30" fmla="*/ 59 w 84"/>
                  <a:gd name="T31" fmla="*/ 64 h 115"/>
                  <a:gd name="T32" fmla="*/ 59 w 84"/>
                  <a:gd name="T33" fmla="*/ 106 h 115"/>
                  <a:gd name="T34" fmla="*/ 53 w 84"/>
                  <a:gd name="T35" fmla="*/ 109 h 115"/>
                  <a:gd name="T36" fmla="*/ 46 w 84"/>
                  <a:gd name="T37" fmla="*/ 115 h 115"/>
                  <a:gd name="T38" fmla="*/ 56 w 84"/>
                  <a:gd name="T39" fmla="*/ 114 h 115"/>
                  <a:gd name="T40" fmla="*/ 65 w 84"/>
                  <a:gd name="T41" fmla="*/ 114 h 115"/>
                  <a:gd name="T42" fmla="*/ 74 w 84"/>
                  <a:gd name="T43" fmla="*/ 114 h 115"/>
                  <a:gd name="T44" fmla="*/ 84 w 84"/>
                  <a:gd name="T45" fmla="*/ 115 h 115"/>
                  <a:gd name="T46" fmla="*/ 78 w 84"/>
                  <a:gd name="T47" fmla="*/ 109 h 115"/>
                  <a:gd name="T48" fmla="*/ 72 w 84"/>
                  <a:gd name="T49" fmla="*/ 107 h 115"/>
                  <a:gd name="T50" fmla="*/ 71 w 84"/>
                  <a:gd name="T51" fmla="*/ 73 h 115"/>
                  <a:gd name="T52" fmla="*/ 70 w 84"/>
                  <a:gd name="T53" fmla="*/ 57 h 115"/>
                  <a:gd name="T54" fmla="*/ 66 w 84"/>
                  <a:gd name="T55" fmla="*/ 48 h 115"/>
                  <a:gd name="T56" fmla="*/ 60 w 84"/>
                  <a:gd name="T57" fmla="*/ 44 h 115"/>
                  <a:gd name="T58" fmla="*/ 48 w 84"/>
                  <a:gd name="T59" fmla="*/ 42 h 115"/>
                  <a:gd name="T60" fmla="*/ 32 w 84"/>
                  <a:gd name="T61" fmla="*/ 47 h 115"/>
                  <a:gd name="T62" fmla="*/ 24 w 84"/>
                  <a:gd name="T63" fmla="*/ 58 h 115"/>
                  <a:gd name="T64" fmla="*/ 0 w 84"/>
                  <a:gd name="T65" fmla="*/ 2 h 115"/>
                  <a:gd name="T66" fmla="*/ 4 w 84"/>
                  <a:gd name="T67" fmla="*/ 7 h 115"/>
                  <a:gd name="T68" fmla="*/ 10 w 84"/>
                  <a:gd name="T69" fmla="*/ 8 h 115"/>
                  <a:gd name="T70" fmla="*/ 12 w 84"/>
                  <a:gd name="T71" fmla="*/ 10 h 115"/>
                  <a:gd name="T72" fmla="*/ 13 w 84"/>
                  <a:gd name="T73" fmla="*/ 13 h 115"/>
                  <a:gd name="T74" fmla="*/ 13 w 84"/>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115">
                    <a:moveTo>
                      <a:pt x="13" y="102"/>
                    </a:moveTo>
                    <a:lnTo>
                      <a:pt x="13" y="106"/>
                    </a:lnTo>
                    <a:lnTo>
                      <a:pt x="11" y="109"/>
                    </a:lnTo>
                    <a:lnTo>
                      <a:pt x="7" y="109"/>
                    </a:lnTo>
                    <a:lnTo>
                      <a:pt x="0" y="110"/>
                    </a:lnTo>
                    <a:lnTo>
                      <a:pt x="0" y="115"/>
                    </a:lnTo>
                    <a:lnTo>
                      <a:pt x="5" y="114"/>
                    </a:lnTo>
                    <a:lnTo>
                      <a:pt x="10" y="114"/>
                    </a:lnTo>
                    <a:lnTo>
                      <a:pt x="15" y="114"/>
                    </a:lnTo>
                    <a:lnTo>
                      <a:pt x="19" y="114"/>
                    </a:lnTo>
                    <a:lnTo>
                      <a:pt x="23" y="114"/>
                    </a:lnTo>
                    <a:lnTo>
                      <a:pt x="28" y="114"/>
                    </a:lnTo>
                    <a:lnTo>
                      <a:pt x="33" y="114"/>
                    </a:lnTo>
                    <a:lnTo>
                      <a:pt x="38" y="115"/>
                    </a:lnTo>
                    <a:lnTo>
                      <a:pt x="38" y="110"/>
                    </a:lnTo>
                    <a:lnTo>
                      <a:pt x="31" y="109"/>
                    </a:lnTo>
                    <a:lnTo>
                      <a:pt x="27" y="109"/>
                    </a:lnTo>
                    <a:lnTo>
                      <a:pt x="25" y="106"/>
                    </a:lnTo>
                    <a:lnTo>
                      <a:pt x="25" y="102"/>
                    </a:lnTo>
                    <a:lnTo>
                      <a:pt x="25" y="72"/>
                    </a:lnTo>
                    <a:lnTo>
                      <a:pt x="27" y="60"/>
                    </a:lnTo>
                    <a:lnTo>
                      <a:pt x="32" y="52"/>
                    </a:lnTo>
                    <a:lnTo>
                      <a:pt x="39" y="47"/>
                    </a:lnTo>
                    <a:lnTo>
                      <a:pt x="47" y="45"/>
                    </a:lnTo>
                    <a:lnTo>
                      <a:pt x="51" y="46"/>
                    </a:lnTo>
                    <a:lnTo>
                      <a:pt x="53" y="47"/>
                    </a:lnTo>
                    <a:lnTo>
                      <a:pt x="56" y="49"/>
                    </a:lnTo>
                    <a:lnTo>
                      <a:pt x="57" y="51"/>
                    </a:lnTo>
                    <a:lnTo>
                      <a:pt x="58" y="54"/>
                    </a:lnTo>
                    <a:lnTo>
                      <a:pt x="59" y="57"/>
                    </a:lnTo>
                    <a:lnTo>
                      <a:pt x="59" y="60"/>
                    </a:lnTo>
                    <a:lnTo>
                      <a:pt x="59" y="64"/>
                    </a:lnTo>
                    <a:lnTo>
                      <a:pt x="59" y="102"/>
                    </a:lnTo>
                    <a:lnTo>
                      <a:pt x="59" y="106"/>
                    </a:lnTo>
                    <a:lnTo>
                      <a:pt x="57" y="109"/>
                    </a:lnTo>
                    <a:lnTo>
                      <a:pt x="53" y="109"/>
                    </a:lnTo>
                    <a:lnTo>
                      <a:pt x="46" y="110"/>
                    </a:lnTo>
                    <a:lnTo>
                      <a:pt x="46" y="115"/>
                    </a:lnTo>
                    <a:lnTo>
                      <a:pt x="51" y="114"/>
                    </a:lnTo>
                    <a:lnTo>
                      <a:pt x="56" y="114"/>
                    </a:lnTo>
                    <a:lnTo>
                      <a:pt x="61" y="114"/>
                    </a:lnTo>
                    <a:lnTo>
                      <a:pt x="65" y="114"/>
                    </a:lnTo>
                    <a:lnTo>
                      <a:pt x="69" y="114"/>
                    </a:lnTo>
                    <a:lnTo>
                      <a:pt x="74" y="114"/>
                    </a:lnTo>
                    <a:lnTo>
                      <a:pt x="79" y="114"/>
                    </a:lnTo>
                    <a:lnTo>
                      <a:pt x="84" y="115"/>
                    </a:lnTo>
                    <a:lnTo>
                      <a:pt x="84" y="110"/>
                    </a:lnTo>
                    <a:lnTo>
                      <a:pt x="78" y="109"/>
                    </a:lnTo>
                    <a:lnTo>
                      <a:pt x="74" y="109"/>
                    </a:lnTo>
                    <a:lnTo>
                      <a:pt x="72" y="107"/>
                    </a:lnTo>
                    <a:lnTo>
                      <a:pt x="71" y="105"/>
                    </a:lnTo>
                    <a:lnTo>
                      <a:pt x="71" y="73"/>
                    </a:lnTo>
                    <a:lnTo>
                      <a:pt x="71" y="64"/>
                    </a:lnTo>
                    <a:lnTo>
                      <a:pt x="70" y="57"/>
                    </a:lnTo>
                    <a:lnTo>
                      <a:pt x="69" y="52"/>
                    </a:lnTo>
                    <a:lnTo>
                      <a:pt x="66" y="48"/>
                    </a:lnTo>
                    <a:lnTo>
                      <a:pt x="63" y="46"/>
                    </a:lnTo>
                    <a:lnTo>
                      <a:pt x="60" y="44"/>
                    </a:lnTo>
                    <a:lnTo>
                      <a:pt x="55" y="42"/>
                    </a:lnTo>
                    <a:lnTo>
                      <a:pt x="48" y="42"/>
                    </a:lnTo>
                    <a:lnTo>
                      <a:pt x="39" y="43"/>
                    </a:lnTo>
                    <a:lnTo>
                      <a:pt x="32" y="47"/>
                    </a:lnTo>
                    <a:lnTo>
                      <a:pt x="27" y="53"/>
                    </a:lnTo>
                    <a:lnTo>
                      <a:pt x="24" y="58"/>
                    </a:lnTo>
                    <a:lnTo>
                      <a:pt x="24" y="0"/>
                    </a:lnTo>
                    <a:lnTo>
                      <a:pt x="0" y="2"/>
                    </a:lnTo>
                    <a:lnTo>
                      <a:pt x="0" y="7"/>
                    </a:lnTo>
                    <a:lnTo>
                      <a:pt x="4" y="7"/>
                    </a:lnTo>
                    <a:lnTo>
                      <a:pt x="7" y="7"/>
                    </a:lnTo>
                    <a:lnTo>
                      <a:pt x="10" y="8"/>
                    </a:lnTo>
                    <a:lnTo>
                      <a:pt x="11" y="8"/>
                    </a:lnTo>
                    <a:lnTo>
                      <a:pt x="12" y="10"/>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02" name="Freeform 2199"/>
              <p:cNvSpPr>
                <a:spLocks noChangeAspect="1" noEditPoints="1"/>
              </p:cNvSpPr>
              <p:nvPr/>
            </p:nvSpPr>
            <p:spPr bwMode="auto">
              <a:xfrm>
                <a:off x="2020" y="2367"/>
                <a:ext cx="73" cy="75"/>
              </a:xfrm>
              <a:custGeom>
                <a:avLst/>
                <a:gdLst>
                  <a:gd name="T0" fmla="*/ 73 w 73"/>
                  <a:gd name="T1" fmla="*/ 38 h 75"/>
                  <a:gd name="T2" fmla="*/ 72 w 73"/>
                  <a:gd name="T3" fmla="*/ 31 h 75"/>
                  <a:gd name="T4" fmla="*/ 70 w 73"/>
                  <a:gd name="T5" fmla="*/ 23 h 75"/>
                  <a:gd name="T6" fmla="*/ 67 w 73"/>
                  <a:gd name="T7" fmla="*/ 17 h 75"/>
                  <a:gd name="T8" fmla="*/ 62 w 73"/>
                  <a:gd name="T9" fmla="*/ 11 h 75"/>
                  <a:gd name="T10" fmla="*/ 57 w 73"/>
                  <a:gd name="T11" fmla="*/ 6 h 75"/>
                  <a:gd name="T12" fmla="*/ 51 w 73"/>
                  <a:gd name="T13" fmla="*/ 3 h 75"/>
                  <a:gd name="T14" fmla="*/ 44 w 73"/>
                  <a:gd name="T15" fmla="*/ 0 h 75"/>
                  <a:gd name="T16" fmla="*/ 36 w 73"/>
                  <a:gd name="T17" fmla="*/ 0 h 75"/>
                  <a:gd name="T18" fmla="*/ 29 w 73"/>
                  <a:gd name="T19" fmla="*/ 0 h 75"/>
                  <a:gd name="T20" fmla="*/ 22 w 73"/>
                  <a:gd name="T21" fmla="*/ 3 h 75"/>
                  <a:gd name="T22" fmla="*/ 16 w 73"/>
                  <a:gd name="T23" fmla="*/ 6 h 75"/>
                  <a:gd name="T24" fmla="*/ 10 w 73"/>
                  <a:gd name="T25" fmla="*/ 11 h 75"/>
                  <a:gd name="T26" fmla="*/ 6 w 73"/>
                  <a:gd name="T27" fmla="*/ 17 h 75"/>
                  <a:gd name="T28" fmla="*/ 3 w 73"/>
                  <a:gd name="T29" fmla="*/ 23 h 75"/>
                  <a:gd name="T30" fmla="*/ 0 w 73"/>
                  <a:gd name="T31" fmla="*/ 31 h 75"/>
                  <a:gd name="T32" fmla="*/ 0 w 73"/>
                  <a:gd name="T33" fmla="*/ 38 h 75"/>
                  <a:gd name="T34" fmla="*/ 3 w 73"/>
                  <a:gd name="T35" fmla="*/ 53 h 75"/>
                  <a:gd name="T36" fmla="*/ 11 w 73"/>
                  <a:gd name="T37" fmla="*/ 65 h 75"/>
                  <a:gd name="T38" fmla="*/ 22 w 73"/>
                  <a:gd name="T39" fmla="*/ 73 h 75"/>
                  <a:gd name="T40" fmla="*/ 36 w 73"/>
                  <a:gd name="T41" fmla="*/ 75 h 75"/>
                  <a:gd name="T42" fmla="*/ 50 w 73"/>
                  <a:gd name="T43" fmla="*/ 73 h 75"/>
                  <a:gd name="T44" fmla="*/ 62 w 73"/>
                  <a:gd name="T45" fmla="*/ 65 h 75"/>
                  <a:gd name="T46" fmla="*/ 70 w 73"/>
                  <a:gd name="T47" fmla="*/ 53 h 75"/>
                  <a:gd name="T48" fmla="*/ 73 w 73"/>
                  <a:gd name="T49" fmla="*/ 38 h 75"/>
                  <a:gd name="T50" fmla="*/ 36 w 73"/>
                  <a:gd name="T51" fmla="*/ 71 h 75"/>
                  <a:gd name="T52" fmla="*/ 31 w 73"/>
                  <a:gd name="T53" fmla="*/ 71 h 75"/>
                  <a:gd name="T54" fmla="*/ 26 w 73"/>
                  <a:gd name="T55" fmla="*/ 69 h 75"/>
                  <a:gd name="T56" fmla="*/ 21 w 73"/>
                  <a:gd name="T57" fmla="*/ 65 h 75"/>
                  <a:gd name="T58" fmla="*/ 18 w 73"/>
                  <a:gd name="T59" fmla="*/ 60 h 75"/>
                  <a:gd name="T60" fmla="*/ 15 w 73"/>
                  <a:gd name="T61" fmla="*/ 54 h 75"/>
                  <a:gd name="T62" fmla="*/ 14 w 73"/>
                  <a:gd name="T63" fmla="*/ 48 h 75"/>
                  <a:gd name="T64" fmla="*/ 14 w 73"/>
                  <a:gd name="T65" fmla="*/ 42 h 75"/>
                  <a:gd name="T66" fmla="*/ 13 w 73"/>
                  <a:gd name="T67" fmla="*/ 37 h 75"/>
                  <a:gd name="T68" fmla="*/ 14 w 73"/>
                  <a:gd name="T69" fmla="*/ 32 h 75"/>
                  <a:gd name="T70" fmla="*/ 14 w 73"/>
                  <a:gd name="T71" fmla="*/ 26 h 75"/>
                  <a:gd name="T72" fmla="*/ 15 w 73"/>
                  <a:gd name="T73" fmla="*/ 20 h 75"/>
                  <a:gd name="T74" fmla="*/ 17 w 73"/>
                  <a:gd name="T75" fmla="*/ 14 h 75"/>
                  <a:gd name="T76" fmla="*/ 21 w 73"/>
                  <a:gd name="T77" fmla="*/ 9 h 75"/>
                  <a:gd name="T78" fmla="*/ 26 w 73"/>
                  <a:gd name="T79" fmla="*/ 6 h 75"/>
                  <a:gd name="T80" fmla="*/ 31 w 73"/>
                  <a:gd name="T81" fmla="*/ 4 h 75"/>
                  <a:gd name="T82" fmla="*/ 36 w 73"/>
                  <a:gd name="T83" fmla="*/ 3 h 75"/>
                  <a:gd name="T84" fmla="*/ 42 w 73"/>
                  <a:gd name="T85" fmla="*/ 4 h 75"/>
                  <a:gd name="T86" fmla="*/ 47 w 73"/>
                  <a:gd name="T87" fmla="*/ 6 h 75"/>
                  <a:gd name="T88" fmla="*/ 51 w 73"/>
                  <a:gd name="T89" fmla="*/ 9 h 75"/>
                  <a:gd name="T90" fmla="*/ 55 w 73"/>
                  <a:gd name="T91" fmla="*/ 14 h 75"/>
                  <a:gd name="T92" fmla="*/ 57 w 73"/>
                  <a:gd name="T93" fmla="*/ 20 h 75"/>
                  <a:gd name="T94" fmla="*/ 59 w 73"/>
                  <a:gd name="T95" fmla="*/ 26 h 75"/>
                  <a:gd name="T96" fmla="*/ 59 w 73"/>
                  <a:gd name="T97" fmla="*/ 32 h 75"/>
                  <a:gd name="T98" fmla="*/ 59 w 73"/>
                  <a:gd name="T99" fmla="*/ 37 h 75"/>
                  <a:gd name="T100" fmla="*/ 59 w 73"/>
                  <a:gd name="T101" fmla="*/ 42 h 75"/>
                  <a:gd name="T102" fmla="*/ 59 w 73"/>
                  <a:gd name="T103" fmla="*/ 48 h 75"/>
                  <a:gd name="T104" fmla="*/ 58 w 73"/>
                  <a:gd name="T105" fmla="*/ 53 h 75"/>
                  <a:gd name="T106" fmla="*/ 56 w 73"/>
                  <a:gd name="T107" fmla="*/ 59 h 75"/>
                  <a:gd name="T108" fmla="*/ 52 w 73"/>
                  <a:gd name="T109" fmla="*/ 64 h 75"/>
                  <a:gd name="T110" fmla="*/ 48 w 73"/>
                  <a:gd name="T111" fmla="*/ 68 h 75"/>
                  <a:gd name="T112" fmla="*/ 42 w 73"/>
                  <a:gd name="T113" fmla="*/ 70 h 75"/>
                  <a:gd name="T114" fmla="*/ 36 w 73"/>
                  <a:gd name="T115" fmla="*/ 7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5">
                    <a:moveTo>
                      <a:pt x="73" y="38"/>
                    </a:moveTo>
                    <a:lnTo>
                      <a:pt x="72" y="31"/>
                    </a:lnTo>
                    <a:lnTo>
                      <a:pt x="70" y="23"/>
                    </a:lnTo>
                    <a:lnTo>
                      <a:pt x="67" y="17"/>
                    </a:lnTo>
                    <a:lnTo>
                      <a:pt x="62" y="11"/>
                    </a:lnTo>
                    <a:lnTo>
                      <a:pt x="57" y="6"/>
                    </a:lnTo>
                    <a:lnTo>
                      <a:pt x="51" y="3"/>
                    </a:lnTo>
                    <a:lnTo>
                      <a:pt x="44" y="0"/>
                    </a:lnTo>
                    <a:lnTo>
                      <a:pt x="36" y="0"/>
                    </a:lnTo>
                    <a:lnTo>
                      <a:pt x="29" y="0"/>
                    </a:lnTo>
                    <a:lnTo>
                      <a:pt x="22" y="3"/>
                    </a:lnTo>
                    <a:lnTo>
                      <a:pt x="16" y="6"/>
                    </a:lnTo>
                    <a:lnTo>
                      <a:pt x="10" y="11"/>
                    </a:lnTo>
                    <a:lnTo>
                      <a:pt x="6" y="17"/>
                    </a:lnTo>
                    <a:lnTo>
                      <a:pt x="3" y="23"/>
                    </a:lnTo>
                    <a:lnTo>
                      <a:pt x="0" y="31"/>
                    </a:lnTo>
                    <a:lnTo>
                      <a:pt x="0" y="38"/>
                    </a:lnTo>
                    <a:lnTo>
                      <a:pt x="3" y="53"/>
                    </a:lnTo>
                    <a:lnTo>
                      <a:pt x="11" y="65"/>
                    </a:lnTo>
                    <a:lnTo>
                      <a:pt x="22" y="73"/>
                    </a:lnTo>
                    <a:lnTo>
                      <a:pt x="36" y="75"/>
                    </a:lnTo>
                    <a:lnTo>
                      <a:pt x="50" y="73"/>
                    </a:lnTo>
                    <a:lnTo>
                      <a:pt x="62" y="65"/>
                    </a:lnTo>
                    <a:lnTo>
                      <a:pt x="70" y="53"/>
                    </a:lnTo>
                    <a:lnTo>
                      <a:pt x="73" y="38"/>
                    </a:lnTo>
                    <a:close/>
                    <a:moveTo>
                      <a:pt x="36" y="71"/>
                    </a:moveTo>
                    <a:lnTo>
                      <a:pt x="31" y="71"/>
                    </a:lnTo>
                    <a:lnTo>
                      <a:pt x="26" y="69"/>
                    </a:lnTo>
                    <a:lnTo>
                      <a:pt x="21" y="65"/>
                    </a:lnTo>
                    <a:lnTo>
                      <a:pt x="18" y="60"/>
                    </a:lnTo>
                    <a:lnTo>
                      <a:pt x="15" y="54"/>
                    </a:lnTo>
                    <a:lnTo>
                      <a:pt x="14" y="48"/>
                    </a:lnTo>
                    <a:lnTo>
                      <a:pt x="14" y="42"/>
                    </a:lnTo>
                    <a:lnTo>
                      <a:pt x="13" y="37"/>
                    </a:lnTo>
                    <a:lnTo>
                      <a:pt x="14" y="32"/>
                    </a:lnTo>
                    <a:lnTo>
                      <a:pt x="14" y="26"/>
                    </a:lnTo>
                    <a:lnTo>
                      <a:pt x="15" y="20"/>
                    </a:lnTo>
                    <a:lnTo>
                      <a:pt x="17" y="14"/>
                    </a:lnTo>
                    <a:lnTo>
                      <a:pt x="21" y="9"/>
                    </a:lnTo>
                    <a:lnTo>
                      <a:pt x="26" y="6"/>
                    </a:lnTo>
                    <a:lnTo>
                      <a:pt x="31" y="4"/>
                    </a:lnTo>
                    <a:lnTo>
                      <a:pt x="36" y="3"/>
                    </a:lnTo>
                    <a:lnTo>
                      <a:pt x="42" y="4"/>
                    </a:lnTo>
                    <a:lnTo>
                      <a:pt x="47" y="6"/>
                    </a:lnTo>
                    <a:lnTo>
                      <a:pt x="51" y="9"/>
                    </a:lnTo>
                    <a:lnTo>
                      <a:pt x="55" y="14"/>
                    </a:lnTo>
                    <a:lnTo>
                      <a:pt x="57" y="20"/>
                    </a:lnTo>
                    <a:lnTo>
                      <a:pt x="59" y="26"/>
                    </a:lnTo>
                    <a:lnTo>
                      <a:pt x="59" y="32"/>
                    </a:lnTo>
                    <a:lnTo>
                      <a:pt x="59" y="37"/>
                    </a:lnTo>
                    <a:lnTo>
                      <a:pt x="59" y="42"/>
                    </a:lnTo>
                    <a:lnTo>
                      <a:pt x="59" y="48"/>
                    </a:lnTo>
                    <a:lnTo>
                      <a:pt x="58" y="53"/>
                    </a:lnTo>
                    <a:lnTo>
                      <a:pt x="56" y="59"/>
                    </a:lnTo>
                    <a:lnTo>
                      <a:pt x="52" y="64"/>
                    </a:lnTo>
                    <a:lnTo>
                      <a:pt x="48" y="68"/>
                    </a:lnTo>
                    <a:lnTo>
                      <a:pt x="42" y="70"/>
                    </a:lnTo>
                    <a:lnTo>
                      <a:pt x="36"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03" name="Freeform 2200"/>
              <p:cNvSpPr>
                <a:spLocks noChangeAspect="1"/>
              </p:cNvSpPr>
              <p:nvPr/>
            </p:nvSpPr>
            <p:spPr bwMode="auto">
              <a:xfrm>
                <a:off x="2102" y="2368"/>
                <a:ext cx="56" cy="73"/>
              </a:xfrm>
              <a:custGeom>
                <a:avLst/>
                <a:gdLst>
                  <a:gd name="T0" fmla="*/ 23 w 56"/>
                  <a:gd name="T1" fmla="*/ 18 h 73"/>
                  <a:gd name="T2" fmla="*/ 23 w 56"/>
                  <a:gd name="T3" fmla="*/ 0 h 73"/>
                  <a:gd name="T4" fmla="*/ 0 w 56"/>
                  <a:gd name="T5" fmla="*/ 1 h 73"/>
                  <a:gd name="T6" fmla="*/ 0 w 56"/>
                  <a:gd name="T7" fmla="*/ 7 h 73"/>
                  <a:gd name="T8" fmla="*/ 4 w 56"/>
                  <a:gd name="T9" fmla="*/ 7 h 73"/>
                  <a:gd name="T10" fmla="*/ 7 w 56"/>
                  <a:gd name="T11" fmla="*/ 7 h 73"/>
                  <a:gd name="T12" fmla="*/ 10 w 56"/>
                  <a:gd name="T13" fmla="*/ 7 h 73"/>
                  <a:gd name="T14" fmla="*/ 11 w 56"/>
                  <a:gd name="T15" fmla="*/ 8 h 73"/>
                  <a:gd name="T16" fmla="*/ 12 w 56"/>
                  <a:gd name="T17" fmla="*/ 9 h 73"/>
                  <a:gd name="T18" fmla="*/ 13 w 56"/>
                  <a:gd name="T19" fmla="*/ 11 h 73"/>
                  <a:gd name="T20" fmla="*/ 13 w 56"/>
                  <a:gd name="T21" fmla="*/ 13 h 73"/>
                  <a:gd name="T22" fmla="*/ 13 w 56"/>
                  <a:gd name="T23" fmla="*/ 16 h 73"/>
                  <a:gd name="T24" fmla="*/ 13 w 56"/>
                  <a:gd name="T25" fmla="*/ 60 h 73"/>
                  <a:gd name="T26" fmla="*/ 13 w 56"/>
                  <a:gd name="T27" fmla="*/ 64 h 73"/>
                  <a:gd name="T28" fmla="*/ 11 w 56"/>
                  <a:gd name="T29" fmla="*/ 67 h 73"/>
                  <a:gd name="T30" fmla="*/ 7 w 56"/>
                  <a:gd name="T31" fmla="*/ 67 h 73"/>
                  <a:gd name="T32" fmla="*/ 0 w 56"/>
                  <a:gd name="T33" fmla="*/ 68 h 73"/>
                  <a:gd name="T34" fmla="*/ 0 w 56"/>
                  <a:gd name="T35" fmla="*/ 73 h 73"/>
                  <a:gd name="T36" fmla="*/ 11 w 56"/>
                  <a:gd name="T37" fmla="*/ 72 h 73"/>
                  <a:gd name="T38" fmla="*/ 19 w 56"/>
                  <a:gd name="T39" fmla="*/ 72 h 73"/>
                  <a:gd name="T40" fmla="*/ 30 w 56"/>
                  <a:gd name="T41" fmla="*/ 72 h 73"/>
                  <a:gd name="T42" fmla="*/ 40 w 56"/>
                  <a:gd name="T43" fmla="*/ 73 h 73"/>
                  <a:gd name="T44" fmla="*/ 40 w 56"/>
                  <a:gd name="T45" fmla="*/ 68 h 73"/>
                  <a:gd name="T46" fmla="*/ 37 w 56"/>
                  <a:gd name="T47" fmla="*/ 68 h 73"/>
                  <a:gd name="T48" fmla="*/ 30 w 56"/>
                  <a:gd name="T49" fmla="*/ 67 h 73"/>
                  <a:gd name="T50" fmla="*/ 26 w 56"/>
                  <a:gd name="T51" fmla="*/ 66 h 73"/>
                  <a:gd name="T52" fmla="*/ 24 w 56"/>
                  <a:gd name="T53" fmla="*/ 63 h 73"/>
                  <a:gd name="T54" fmla="*/ 24 w 56"/>
                  <a:gd name="T55" fmla="*/ 60 h 73"/>
                  <a:gd name="T56" fmla="*/ 24 w 56"/>
                  <a:gd name="T57" fmla="*/ 34 h 73"/>
                  <a:gd name="T58" fmla="*/ 26 w 56"/>
                  <a:gd name="T59" fmla="*/ 23 h 73"/>
                  <a:gd name="T60" fmla="*/ 29 w 56"/>
                  <a:gd name="T61" fmla="*/ 13 h 73"/>
                  <a:gd name="T62" fmla="*/ 35 w 56"/>
                  <a:gd name="T63" fmla="*/ 6 h 73"/>
                  <a:gd name="T64" fmla="*/ 44 w 56"/>
                  <a:gd name="T65" fmla="*/ 3 h 73"/>
                  <a:gd name="T66" fmla="*/ 46 w 56"/>
                  <a:gd name="T67" fmla="*/ 3 h 73"/>
                  <a:gd name="T68" fmla="*/ 45 w 56"/>
                  <a:gd name="T69" fmla="*/ 4 h 73"/>
                  <a:gd name="T70" fmla="*/ 43 w 56"/>
                  <a:gd name="T71" fmla="*/ 5 h 73"/>
                  <a:gd name="T72" fmla="*/ 42 w 56"/>
                  <a:gd name="T73" fmla="*/ 7 h 73"/>
                  <a:gd name="T74" fmla="*/ 42 w 56"/>
                  <a:gd name="T75" fmla="*/ 10 h 73"/>
                  <a:gd name="T76" fmla="*/ 42 w 56"/>
                  <a:gd name="T77" fmla="*/ 13 h 73"/>
                  <a:gd name="T78" fmla="*/ 44 w 56"/>
                  <a:gd name="T79" fmla="*/ 15 h 73"/>
                  <a:gd name="T80" fmla="*/ 46 w 56"/>
                  <a:gd name="T81" fmla="*/ 16 h 73"/>
                  <a:gd name="T82" fmla="*/ 49 w 56"/>
                  <a:gd name="T83" fmla="*/ 17 h 73"/>
                  <a:gd name="T84" fmla="*/ 51 w 56"/>
                  <a:gd name="T85" fmla="*/ 17 h 73"/>
                  <a:gd name="T86" fmla="*/ 53 w 56"/>
                  <a:gd name="T87" fmla="*/ 15 h 73"/>
                  <a:gd name="T88" fmla="*/ 55 w 56"/>
                  <a:gd name="T89" fmla="*/ 13 h 73"/>
                  <a:gd name="T90" fmla="*/ 56 w 56"/>
                  <a:gd name="T91" fmla="*/ 10 h 73"/>
                  <a:gd name="T92" fmla="*/ 55 w 56"/>
                  <a:gd name="T93" fmla="*/ 6 h 73"/>
                  <a:gd name="T94" fmla="*/ 52 w 56"/>
                  <a:gd name="T95" fmla="*/ 3 h 73"/>
                  <a:gd name="T96" fmla="*/ 49 w 56"/>
                  <a:gd name="T97" fmla="*/ 0 h 73"/>
                  <a:gd name="T98" fmla="*/ 44 w 56"/>
                  <a:gd name="T99" fmla="*/ 0 h 73"/>
                  <a:gd name="T100" fmla="*/ 39 w 56"/>
                  <a:gd name="T101" fmla="*/ 0 h 73"/>
                  <a:gd name="T102" fmla="*/ 36 w 56"/>
                  <a:gd name="T103" fmla="*/ 1 h 73"/>
                  <a:gd name="T104" fmla="*/ 33 w 56"/>
                  <a:gd name="T105" fmla="*/ 3 h 73"/>
                  <a:gd name="T106" fmla="*/ 30 w 56"/>
                  <a:gd name="T107" fmla="*/ 6 h 73"/>
                  <a:gd name="T108" fmla="*/ 28 w 56"/>
                  <a:gd name="T109" fmla="*/ 9 h 73"/>
                  <a:gd name="T110" fmla="*/ 26 w 56"/>
                  <a:gd name="T111" fmla="*/ 12 h 73"/>
                  <a:gd name="T112" fmla="*/ 24 w 56"/>
                  <a:gd name="T113" fmla="*/ 15 h 73"/>
                  <a:gd name="T114" fmla="*/ 23 w 56"/>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8"/>
                    </a:moveTo>
                    <a:lnTo>
                      <a:pt x="23" y="0"/>
                    </a:lnTo>
                    <a:lnTo>
                      <a:pt x="0" y="1"/>
                    </a:lnTo>
                    <a:lnTo>
                      <a:pt x="0" y="7"/>
                    </a:lnTo>
                    <a:lnTo>
                      <a:pt x="4" y="7"/>
                    </a:lnTo>
                    <a:lnTo>
                      <a:pt x="7" y="7"/>
                    </a:lnTo>
                    <a:lnTo>
                      <a:pt x="10" y="7"/>
                    </a:lnTo>
                    <a:lnTo>
                      <a:pt x="11" y="8"/>
                    </a:lnTo>
                    <a:lnTo>
                      <a:pt x="12" y="9"/>
                    </a:lnTo>
                    <a:lnTo>
                      <a:pt x="13" y="11"/>
                    </a:lnTo>
                    <a:lnTo>
                      <a:pt x="13" y="13"/>
                    </a:lnTo>
                    <a:lnTo>
                      <a:pt x="13" y="16"/>
                    </a:lnTo>
                    <a:lnTo>
                      <a:pt x="13" y="60"/>
                    </a:lnTo>
                    <a:lnTo>
                      <a:pt x="13" y="64"/>
                    </a:lnTo>
                    <a:lnTo>
                      <a:pt x="11" y="67"/>
                    </a:lnTo>
                    <a:lnTo>
                      <a:pt x="7" y="67"/>
                    </a:lnTo>
                    <a:lnTo>
                      <a:pt x="0" y="68"/>
                    </a:lnTo>
                    <a:lnTo>
                      <a:pt x="0" y="73"/>
                    </a:lnTo>
                    <a:lnTo>
                      <a:pt x="11" y="72"/>
                    </a:lnTo>
                    <a:lnTo>
                      <a:pt x="19" y="72"/>
                    </a:lnTo>
                    <a:lnTo>
                      <a:pt x="30" y="72"/>
                    </a:lnTo>
                    <a:lnTo>
                      <a:pt x="40" y="73"/>
                    </a:lnTo>
                    <a:lnTo>
                      <a:pt x="40" y="68"/>
                    </a:lnTo>
                    <a:lnTo>
                      <a:pt x="37" y="68"/>
                    </a:lnTo>
                    <a:lnTo>
                      <a:pt x="30" y="67"/>
                    </a:lnTo>
                    <a:lnTo>
                      <a:pt x="26" y="66"/>
                    </a:lnTo>
                    <a:lnTo>
                      <a:pt x="24" y="63"/>
                    </a:lnTo>
                    <a:lnTo>
                      <a:pt x="24" y="60"/>
                    </a:lnTo>
                    <a:lnTo>
                      <a:pt x="24" y="34"/>
                    </a:lnTo>
                    <a:lnTo>
                      <a:pt x="26" y="23"/>
                    </a:lnTo>
                    <a:lnTo>
                      <a:pt x="29" y="13"/>
                    </a:lnTo>
                    <a:lnTo>
                      <a:pt x="35" y="6"/>
                    </a:lnTo>
                    <a:lnTo>
                      <a:pt x="44" y="3"/>
                    </a:lnTo>
                    <a:lnTo>
                      <a:pt x="46" y="3"/>
                    </a:lnTo>
                    <a:lnTo>
                      <a:pt x="45" y="4"/>
                    </a:lnTo>
                    <a:lnTo>
                      <a:pt x="43" y="5"/>
                    </a:lnTo>
                    <a:lnTo>
                      <a:pt x="42" y="7"/>
                    </a:lnTo>
                    <a:lnTo>
                      <a:pt x="42" y="10"/>
                    </a:lnTo>
                    <a:lnTo>
                      <a:pt x="42" y="13"/>
                    </a:lnTo>
                    <a:lnTo>
                      <a:pt x="44" y="15"/>
                    </a:lnTo>
                    <a:lnTo>
                      <a:pt x="46" y="16"/>
                    </a:lnTo>
                    <a:lnTo>
                      <a:pt x="49" y="17"/>
                    </a:lnTo>
                    <a:lnTo>
                      <a:pt x="51" y="17"/>
                    </a:lnTo>
                    <a:lnTo>
                      <a:pt x="53" y="15"/>
                    </a:lnTo>
                    <a:lnTo>
                      <a:pt x="55" y="13"/>
                    </a:lnTo>
                    <a:lnTo>
                      <a:pt x="56" y="10"/>
                    </a:lnTo>
                    <a:lnTo>
                      <a:pt x="55" y="6"/>
                    </a:lnTo>
                    <a:lnTo>
                      <a:pt x="52" y="3"/>
                    </a:lnTo>
                    <a:lnTo>
                      <a:pt x="49" y="0"/>
                    </a:lnTo>
                    <a:lnTo>
                      <a:pt x="44" y="0"/>
                    </a:lnTo>
                    <a:lnTo>
                      <a:pt x="39" y="0"/>
                    </a:lnTo>
                    <a:lnTo>
                      <a:pt x="36" y="1"/>
                    </a:lnTo>
                    <a:lnTo>
                      <a:pt x="33" y="3"/>
                    </a:lnTo>
                    <a:lnTo>
                      <a:pt x="30" y="6"/>
                    </a:lnTo>
                    <a:lnTo>
                      <a:pt x="28" y="9"/>
                    </a:lnTo>
                    <a:lnTo>
                      <a:pt x="26"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04" name="Freeform 2201"/>
              <p:cNvSpPr>
                <a:spLocks noChangeAspect="1"/>
              </p:cNvSpPr>
              <p:nvPr/>
            </p:nvSpPr>
            <p:spPr bwMode="auto">
              <a:xfrm>
                <a:off x="2168" y="2367"/>
                <a:ext cx="54" cy="75"/>
              </a:xfrm>
              <a:custGeom>
                <a:avLst/>
                <a:gdLst>
                  <a:gd name="T0" fmla="*/ 31 w 54"/>
                  <a:gd name="T1" fmla="*/ 42 h 75"/>
                  <a:gd name="T2" fmla="*/ 36 w 54"/>
                  <a:gd name="T3" fmla="*/ 44 h 75"/>
                  <a:gd name="T4" fmla="*/ 42 w 54"/>
                  <a:gd name="T5" fmla="*/ 47 h 75"/>
                  <a:gd name="T6" fmla="*/ 45 w 54"/>
                  <a:gd name="T7" fmla="*/ 53 h 75"/>
                  <a:gd name="T8" fmla="*/ 45 w 54"/>
                  <a:gd name="T9" fmla="*/ 63 h 75"/>
                  <a:gd name="T10" fmla="*/ 36 w 54"/>
                  <a:gd name="T11" fmla="*/ 71 h 75"/>
                  <a:gd name="T12" fmla="*/ 23 w 54"/>
                  <a:gd name="T13" fmla="*/ 71 h 75"/>
                  <a:gd name="T14" fmla="*/ 15 w 54"/>
                  <a:gd name="T15" fmla="*/ 68 h 75"/>
                  <a:gd name="T16" fmla="*/ 9 w 54"/>
                  <a:gd name="T17" fmla="*/ 62 h 75"/>
                  <a:gd name="T18" fmla="*/ 6 w 54"/>
                  <a:gd name="T19" fmla="*/ 53 h 75"/>
                  <a:gd name="T20" fmla="*/ 4 w 54"/>
                  <a:gd name="T21" fmla="*/ 46 h 75"/>
                  <a:gd name="T22" fmla="*/ 0 w 54"/>
                  <a:gd name="T23" fmla="*/ 46 h 75"/>
                  <a:gd name="T24" fmla="*/ 0 w 54"/>
                  <a:gd name="T25" fmla="*/ 71 h 75"/>
                  <a:gd name="T26" fmla="*/ 2 w 54"/>
                  <a:gd name="T27" fmla="*/ 75 h 75"/>
                  <a:gd name="T28" fmla="*/ 3 w 54"/>
                  <a:gd name="T29" fmla="*/ 75 h 75"/>
                  <a:gd name="T30" fmla="*/ 6 w 54"/>
                  <a:gd name="T31" fmla="*/ 72 h 75"/>
                  <a:gd name="T32" fmla="*/ 7 w 54"/>
                  <a:gd name="T33" fmla="*/ 71 h 75"/>
                  <a:gd name="T34" fmla="*/ 9 w 54"/>
                  <a:gd name="T35" fmla="*/ 68 h 75"/>
                  <a:gd name="T36" fmla="*/ 20 w 54"/>
                  <a:gd name="T37" fmla="*/ 74 h 75"/>
                  <a:gd name="T38" fmla="*/ 27 w 54"/>
                  <a:gd name="T39" fmla="*/ 75 h 75"/>
                  <a:gd name="T40" fmla="*/ 48 w 54"/>
                  <a:gd name="T41" fmla="*/ 68 h 75"/>
                  <a:gd name="T42" fmla="*/ 54 w 54"/>
                  <a:gd name="T43" fmla="*/ 52 h 75"/>
                  <a:gd name="T44" fmla="*/ 51 w 54"/>
                  <a:gd name="T45" fmla="*/ 42 h 75"/>
                  <a:gd name="T46" fmla="*/ 47 w 54"/>
                  <a:gd name="T47" fmla="*/ 37 h 75"/>
                  <a:gd name="T48" fmla="*/ 38 w 54"/>
                  <a:gd name="T49" fmla="*/ 31 h 75"/>
                  <a:gd name="T50" fmla="*/ 28 w 54"/>
                  <a:gd name="T51" fmla="*/ 29 h 75"/>
                  <a:gd name="T52" fmla="*/ 21 w 54"/>
                  <a:gd name="T53" fmla="*/ 27 h 75"/>
                  <a:gd name="T54" fmla="*/ 15 w 54"/>
                  <a:gd name="T55" fmla="*/ 25 h 75"/>
                  <a:gd name="T56" fmla="*/ 10 w 54"/>
                  <a:gd name="T57" fmla="*/ 21 h 75"/>
                  <a:gd name="T58" fmla="*/ 8 w 54"/>
                  <a:gd name="T59" fmla="*/ 15 h 75"/>
                  <a:gd name="T60" fmla="*/ 12 w 54"/>
                  <a:gd name="T61" fmla="*/ 7 h 75"/>
                  <a:gd name="T62" fmla="*/ 26 w 54"/>
                  <a:gd name="T63" fmla="*/ 3 h 75"/>
                  <a:gd name="T64" fmla="*/ 37 w 54"/>
                  <a:gd name="T65" fmla="*/ 5 h 75"/>
                  <a:gd name="T66" fmla="*/ 43 w 54"/>
                  <a:gd name="T67" fmla="*/ 11 h 75"/>
                  <a:gd name="T68" fmla="*/ 45 w 54"/>
                  <a:gd name="T69" fmla="*/ 17 h 75"/>
                  <a:gd name="T70" fmla="*/ 46 w 54"/>
                  <a:gd name="T71" fmla="*/ 23 h 75"/>
                  <a:gd name="T72" fmla="*/ 48 w 54"/>
                  <a:gd name="T73" fmla="*/ 24 h 75"/>
                  <a:gd name="T74" fmla="*/ 50 w 54"/>
                  <a:gd name="T75" fmla="*/ 23 h 75"/>
                  <a:gd name="T76" fmla="*/ 50 w 54"/>
                  <a:gd name="T77" fmla="*/ 20 h 75"/>
                  <a:gd name="T78" fmla="*/ 50 w 54"/>
                  <a:gd name="T79" fmla="*/ 0 h 75"/>
                  <a:gd name="T80" fmla="*/ 47 w 54"/>
                  <a:gd name="T81" fmla="*/ 0 h 75"/>
                  <a:gd name="T82" fmla="*/ 43 w 54"/>
                  <a:gd name="T83" fmla="*/ 3 h 75"/>
                  <a:gd name="T84" fmla="*/ 37 w 54"/>
                  <a:gd name="T85" fmla="*/ 2 h 75"/>
                  <a:gd name="T86" fmla="*/ 29 w 54"/>
                  <a:gd name="T87" fmla="*/ 0 h 75"/>
                  <a:gd name="T88" fmla="*/ 14 w 54"/>
                  <a:gd name="T89" fmla="*/ 1 h 75"/>
                  <a:gd name="T90" fmla="*/ 1 w 54"/>
                  <a:gd name="T91" fmla="*/ 13 h 75"/>
                  <a:gd name="T92" fmla="*/ 2 w 54"/>
                  <a:gd name="T93" fmla="*/ 28 h 75"/>
                  <a:gd name="T94" fmla="*/ 11 w 54"/>
                  <a:gd name="T95" fmla="*/ 37 h 75"/>
                  <a:gd name="T96" fmla="*/ 21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2"/>
                    </a:moveTo>
                    <a:lnTo>
                      <a:pt x="31" y="42"/>
                    </a:lnTo>
                    <a:lnTo>
                      <a:pt x="33" y="43"/>
                    </a:lnTo>
                    <a:lnTo>
                      <a:pt x="36" y="44"/>
                    </a:lnTo>
                    <a:lnTo>
                      <a:pt x="39" y="45"/>
                    </a:lnTo>
                    <a:lnTo>
                      <a:pt x="42" y="47"/>
                    </a:lnTo>
                    <a:lnTo>
                      <a:pt x="44" y="49"/>
                    </a:lnTo>
                    <a:lnTo>
                      <a:pt x="45" y="53"/>
                    </a:lnTo>
                    <a:lnTo>
                      <a:pt x="46" y="57"/>
                    </a:lnTo>
                    <a:lnTo>
                      <a:pt x="45" y="63"/>
                    </a:lnTo>
                    <a:lnTo>
                      <a:pt x="42" y="67"/>
                    </a:lnTo>
                    <a:lnTo>
                      <a:pt x="36" y="71"/>
                    </a:lnTo>
                    <a:lnTo>
                      <a:pt x="27" y="72"/>
                    </a:lnTo>
                    <a:lnTo>
                      <a:pt x="23" y="71"/>
                    </a:lnTo>
                    <a:lnTo>
                      <a:pt x="18" y="70"/>
                    </a:lnTo>
                    <a:lnTo>
                      <a:pt x="15" y="68"/>
                    </a:lnTo>
                    <a:lnTo>
                      <a:pt x="12" y="65"/>
                    </a:lnTo>
                    <a:lnTo>
                      <a:pt x="9" y="62"/>
                    </a:lnTo>
                    <a:lnTo>
                      <a:pt x="7" y="58"/>
                    </a:lnTo>
                    <a:lnTo>
                      <a:pt x="6" y="53"/>
                    </a:lnTo>
                    <a:lnTo>
                      <a:pt x="4" y="48"/>
                    </a:lnTo>
                    <a:lnTo>
                      <a:pt x="4" y="46"/>
                    </a:lnTo>
                    <a:lnTo>
                      <a:pt x="2" y="46"/>
                    </a:lnTo>
                    <a:lnTo>
                      <a:pt x="0" y="46"/>
                    </a:lnTo>
                    <a:lnTo>
                      <a:pt x="0" y="50"/>
                    </a:lnTo>
                    <a:lnTo>
                      <a:pt x="0" y="71"/>
                    </a:lnTo>
                    <a:lnTo>
                      <a:pt x="0" y="75"/>
                    </a:lnTo>
                    <a:lnTo>
                      <a:pt x="2" y="75"/>
                    </a:lnTo>
                    <a:lnTo>
                      <a:pt x="2" y="75"/>
                    </a:lnTo>
                    <a:lnTo>
                      <a:pt x="3" y="75"/>
                    </a:lnTo>
                    <a:lnTo>
                      <a:pt x="4" y="74"/>
                    </a:lnTo>
                    <a:lnTo>
                      <a:pt x="6" y="72"/>
                    </a:lnTo>
                    <a:lnTo>
                      <a:pt x="6" y="72"/>
                    </a:lnTo>
                    <a:lnTo>
                      <a:pt x="7" y="71"/>
                    </a:lnTo>
                    <a:lnTo>
                      <a:pt x="8" y="70"/>
                    </a:lnTo>
                    <a:lnTo>
                      <a:pt x="9" y="68"/>
                    </a:lnTo>
                    <a:lnTo>
                      <a:pt x="15" y="72"/>
                    </a:lnTo>
                    <a:lnTo>
                      <a:pt x="20" y="74"/>
                    </a:lnTo>
                    <a:lnTo>
                      <a:pt x="24" y="75"/>
                    </a:lnTo>
                    <a:lnTo>
                      <a:pt x="27" y="75"/>
                    </a:lnTo>
                    <a:lnTo>
                      <a:pt x="40" y="74"/>
                    </a:lnTo>
                    <a:lnTo>
                      <a:pt x="48" y="68"/>
                    </a:lnTo>
                    <a:lnTo>
                      <a:pt x="53" y="61"/>
                    </a:lnTo>
                    <a:lnTo>
                      <a:pt x="54" y="52"/>
                    </a:lnTo>
                    <a:lnTo>
                      <a:pt x="53" y="47"/>
                    </a:lnTo>
                    <a:lnTo>
                      <a:pt x="51" y="42"/>
                    </a:lnTo>
                    <a:lnTo>
                      <a:pt x="49" y="39"/>
                    </a:lnTo>
                    <a:lnTo>
                      <a:pt x="47" y="37"/>
                    </a:lnTo>
                    <a:lnTo>
                      <a:pt x="43" y="33"/>
                    </a:lnTo>
                    <a:lnTo>
                      <a:pt x="38" y="31"/>
                    </a:lnTo>
                    <a:lnTo>
                      <a:pt x="33" y="30"/>
                    </a:lnTo>
                    <a:lnTo>
                      <a:pt x="28" y="29"/>
                    </a:lnTo>
                    <a:lnTo>
                      <a:pt x="25" y="28"/>
                    </a:lnTo>
                    <a:lnTo>
                      <a:pt x="21" y="27"/>
                    </a:lnTo>
                    <a:lnTo>
                      <a:pt x="18" y="26"/>
                    </a:lnTo>
                    <a:lnTo>
                      <a:pt x="15" y="25"/>
                    </a:lnTo>
                    <a:lnTo>
                      <a:pt x="12" y="23"/>
                    </a:lnTo>
                    <a:lnTo>
                      <a:pt x="10" y="21"/>
                    </a:lnTo>
                    <a:lnTo>
                      <a:pt x="8" y="19"/>
                    </a:lnTo>
                    <a:lnTo>
                      <a:pt x="8" y="15"/>
                    </a:lnTo>
                    <a:lnTo>
                      <a:pt x="9" y="11"/>
                    </a:lnTo>
                    <a:lnTo>
                      <a:pt x="12" y="7"/>
                    </a:lnTo>
                    <a:lnTo>
                      <a:pt x="18" y="4"/>
                    </a:lnTo>
                    <a:lnTo>
                      <a:pt x="26" y="3"/>
                    </a:lnTo>
                    <a:lnTo>
                      <a:pt x="32" y="3"/>
                    </a:lnTo>
                    <a:lnTo>
                      <a:pt x="37" y="5"/>
                    </a:lnTo>
                    <a:lnTo>
                      <a:pt x="40" y="8"/>
                    </a:lnTo>
                    <a:lnTo>
                      <a:pt x="43" y="11"/>
                    </a:lnTo>
                    <a:lnTo>
                      <a:pt x="44" y="14"/>
                    </a:lnTo>
                    <a:lnTo>
                      <a:pt x="45" y="17"/>
                    </a:lnTo>
                    <a:lnTo>
                      <a:pt x="46" y="20"/>
                    </a:lnTo>
                    <a:lnTo>
                      <a:pt x="46" y="23"/>
                    </a:lnTo>
                    <a:lnTo>
                      <a:pt x="47" y="24"/>
                    </a:lnTo>
                    <a:lnTo>
                      <a:pt x="48" y="24"/>
                    </a:lnTo>
                    <a:lnTo>
                      <a:pt x="49" y="24"/>
                    </a:lnTo>
                    <a:lnTo>
                      <a:pt x="50" y="23"/>
                    </a:lnTo>
                    <a:lnTo>
                      <a:pt x="50" y="22"/>
                    </a:lnTo>
                    <a:lnTo>
                      <a:pt x="50" y="20"/>
                    </a:lnTo>
                    <a:lnTo>
                      <a:pt x="50" y="4"/>
                    </a:lnTo>
                    <a:lnTo>
                      <a:pt x="50" y="0"/>
                    </a:lnTo>
                    <a:lnTo>
                      <a:pt x="48" y="0"/>
                    </a:lnTo>
                    <a:lnTo>
                      <a:pt x="47" y="0"/>
                    </a:lnTo>
                    <a:lnTo>
                      <a:pt x="45" y="2"/>
                    </a:lnTo>
                    <a:lnTo>
                      <a:pt x="43" y="3"/>
                    </a:lnTo>
                    <a:lnTo>
                      <a:pt x="42" y="4"/>
                    </a:lnTo>
                    <a:lnTo>
                      <a:pt x="37" y="2"/>
                    </a:lnTo>
                    <a:lnTo>
                      <a:pt x="33" y="0"/>
                    </a:lnTo>
                    <a:lnTo>
                      <a:pt x="29" y="0"/>
                    </a:lnTo>
                    <a:lnTo>
                      <a:pt x="26" y="0"/>
                    </a:lnTo>
                    <a:lnTo>
                      <a:pt x="14" y="1"/>
                    </a:lnTo>
                    <a:lnTo>
                      <a:pt x="6" y="6"/>
                    </a:lnTo>
                    <a:lnTo>
                      <a:pt x="1"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05" name="Freeform 2202"/>
              <p:cNvSpPr>
                <a:spLocks noChangeAspect="1"/>
              </p:cNvSpPr>
              <p:nvPr/>
            </p:nvSpPr>
            <p:spPr bwMode="auto">
              <a:xfrm>
                <a:off x="2292" y="2356"/>
                <a:ext cx="147" cy="86"/>
              </a:xfrm>
              <a:custGeom>
                <a:avLst/>
                <a:gdLst>
                  <a:gd name="T0" fmla="*/ 141 w 147"/>
                  <a:gd name="T1" fmla="*/ 47 h 86"/>
                  <a:gd name="T2" fmla="*/ 143 w 147"/>
                  <a:gd name="T3" fmla="*/ 47 h 86"/>
                  <a:gd name="T4" fmla="*/ 145 w 147"/>
                  <a:gd name="T5" fmla="*/ 46 h 86"/>
                  <a:gd name="T6" fmla="*/ 146 w 147"/>
                  <a:gd name="T7" fmla="*/ 45 h 86"/>
                  <a:gd name="T8" fmla="*/ 147 w 147"/>
                  <a:gd name="T9" fmla="*/ 43 h 86"/>
                  <a:gd name="T10" fmla="*/ 146 w 147"/>
                  <a:gd name="T11" fmla="*/ 41 h 86"/>
                  <a:gd name="T12" fmla="*/ 145 w 147"/>
                  <a:gd name="T13" fmla="*/ 40 h 86"/>
                  <a:gd name="T14" fmla="*/ 143 w 147"/>
                  <a:gd name="T15" fmla="*/ 40 h 86"/>
                  <a:gd name="T16" fmla="*/ 141 w 147"/>
                  <a:gd name="T17" fmla="*/ 40 h 86"/>
                  <a:gd name="T18" fmla="*/ 18 w 147"/>
                  <a:gd name="T19" fmla="*/ 40 h 86"/>
                  <a:gd name="T20" fmla="*/ 24 w 147"/>
                  <a:gd name="T21" fmla="*/ 35 h 86"/>
                  <a:gd name="T22" fmla="*/ 28 w 147"/>
                  <a:gd name="T23" fmla="*/ 30 h 86"/>
                  <a:gd name="T24" fmla="*/ 31 w 147"/>
                  <a:gd name="T25" fmla="*/ 27 h 86"/>
                  <a:gd name="T26" fmla="*/ 33 w 147"/>
                  <a:gd name="T27" fmla="*/ 24 h 86"/>
                  <a:gd name="T28" fmla="*/ 37 w 147"/>
                  <a:gd name="T29" fmla="*/ 16 h 86"/>
                  <a:gd name="T30" fmla="*/ 40 w 147"/>
                  <a:gd name="T31" fmla="*/ 9 h 86"/>
                  <a:gd name="T32" fmla="*/ 41 w 147"/>
                  <a:gd name="T33" fmla="*/ 4 h 86"/>
                  <a:gd name="T34" fmla="*/ 42 w 147"/>
                  <a:gd name="T35" fmla="*/ 2 h 86"/>
                  <a:gd name="T36" fmla="*/ 40 w 147"/>
                  <a:gd name="T37" fmla="*/ 0 h 86"/>
                  <a:gd name="T38" fmla="*/ 38 w 147"/>
                  <a:gd name="T39" fmla="*/ 0 h 86"/>
                  <a:gd name="T40" fmla="*/ 37 w 147"/>
                  <a:gd name="T41" fmla="*/ 0 h 86"/>
                  <a:gd name="T42" fmla="*/ 36 w 147"/>
                  <a:gd name="T43" fmla="*/ 1 h 86"/>
                  <a:gd name="T44" fmla="*/ 35 w 147"/>
                  <a:gd name="T45" fmla="*/ 2 h 86"/>
                  <a:gd name="T46" fmla="*/ 35 w 147"/>
                  <a:gd name="T47" fmla="*/ 4 h 86"/>
                  <a:gd name="T48" fmla="*/ 31 w 147"/>
                  <a:gd name="T49" fmla="*/ 15 h 86"/>
                  <a:gd name="T50" fmla="*/ 24 w 147"/>
                  <a:gd name="T51" fmla="*/ 25 h 86"/>
                  <a:gd name="T52" fmla="*/ 15 w 147"/>
                  <a:gd name="T53" fmla="*/ 34 h 86"/>
                  <a:gd name="T54" fmla="*/ 2 w 147"/>
                  <a:gd name="T55" fmla="*/ 41 h 86"/>
                  <a:gd name="T56" fmla="*/ 1 w 147"/>
                  <a:gd name="T57" fmla="*/ 42 h 86"/>
                  <a:gd name="T58" fmla="*/ 0 w 147"/>
                  <a:gd name="T59" fmla="*/ 43 h 86"/>
                  <a:gd name="T60" fmla="*/ 1 w 147"/>
                  <a:gd name="T61" fmla="*/ 45 h 86"/>
                  <a:gd name="T62" fmla="*/ 2 w 147"/>
                  <a:gd name="T63" fmla="*/ 45 h 86"/>
                  <a:gd name="T64" fmla="*/ 14 w 147"/>
                  <a:gd name="T65" fmla="*/ 52 h 86"/>
                  <a:gd name="T66" fmla="*/ 24 w 147"/>
                  <a:gd name="T67" fmla="*/ 60 h 86"/>
                  <a:gd name="T68" fmla="*/ 30 w 147"/>
                  <a:gd name="T69" fmla="*/ 71 h 86"/>
                  <a:gd name="T70" fmla="*/ 35 w 147"/>
                  <a:gd name="T71" fmla="*/ 84 h 86"/>
                  <a:gd name="T72" fmla="*/ 36 w 147"/>
                  <a:gd name="T73" fmla="*/ 86 h 86"/>
                  <a:gd name="T74" fmla="*/ 38 w 147"/>
                  <a:gd name="T75" fmla="*/ 86 h 86"/>
                  <a:gd name="T76" fmla="*/ 40 w 147"/>
                  <a:gd name="T77" fmla="*/ 86 h 86"/>
                  <a:gd name="T78" fmla="*/ 42 w 147"/>
                  <a:gd name="T79" fmla="*/ 84 h 86"/>
                  <a:gd name="T80" fmla="*/ 41 w 147"/>
                  <a:gd name="T81" fmla="*/ 82 h 86"/>
                  <a:gd name="T82" fmla="*/ 40 w 147"/>
                  <a:gd name="T83" fmla="*/ 78 h 86"/>
                  <a:gd name="T84" fmla="*/ 37 w 147"/>
                  <a:gd name="T85" fmla="*/ 71 h 86"/>
                  <a:gd name="T86" fmla="*/ 33 w 147"/>
                  <a:gd name="T87" fmla="*/ 63 h 86"/>
                  <a:gd name="T88" fmla="*/ 27 w 147"/>
                  <a:gd name="T89" fmla="*/ 55 h 86"/>
                  <a:gd name="T90" fmla="*/ 18 w 147"/>
                  <a:gd name="T91" fmla="*/ 47 h 86"/>
                  <a:gd name="T92" fmla="*/ 141 w 147"/>
                  <a:gd name="T93"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6">
                    <a:moveTo>
                      <a:pt x="141" y="47"/>
                    </a:moveTo>
                    <a:lnTo>
                      <a:pt x="143" y="47"/>
                    </a:lnTo>
                    <a:lnTo>
                      <a:pt x="145" y="46"/>
                    </a:lnTo>
                    <a:lnTo>
                      <a:pt x="146" y="45"/>
                    </a:lnTo>
                    <a:lnTo>
                      <a:pt x="147" y="43"/>
                    </a:lnTo>
                    <a:lnTo>
                      <a:pt x="146" y="41"/>
                    </a:lnTo>
                    <a:lnTo>
                      <a:pt x="145" y="40"/>
                    </a:lnTo>
                    <a:lnTo>
                      <a:pt x="143" y="40"/>
                    </a:lnTo>
                    <a:lnTo>
                      <a:pt x="141" y="40"/>
                    </a:lnTo>
                    <a:lnTo>
                      <a:pt x="18" y="40"/>
                    </a:lnTo>
                    <a:lnTo>
                      <a:pt x="24" y="35"/>
                    </a:lnTo>
                    <a:lnTo>
                      <a:pt x="28" y="30"/>
                    </a:lnTo>
                    <a:lnTo>
                      <a:pt x="31" y="27"/>
                    </a:lnTo>
                    <a:lnTo>
                      <a:pt x="33" y="24"/>
                    </a:lnTo>
                    <a:lnTo>
                      <a:pt x="37" y="16"/>
                    </a:lnTo>
                    <a:lnTo>
                      <a:pt x="40" y="9"/>
                    </a:lnTo>
                    <a:lnTo>
                      <a:pt x="41" y="4"/>
                    </a:lnTo>
                    <a:lnTo>
                      <a:pt x="42" y="2"/>
                    </a:lnTo>
                    <a:lnTo>
                      <a:pt x="40" y="0"/>
                    </a:lnTo>
                    <a:lnTo>
                      <a:pt x="38" y="0"/>
                    </a:lnTo>
                    <a:lnTo>
                      <a:pt x="37" y="0"/>
                    </a:lnTo>
                    <a:lnTo>
                      <a:pt x="36" y="1"/>
                    </a:lnTo>
                    <a:lnTo>
                      <a:pt x="35" y="2"/>
                    </a:lnTo>
                    <a:lnTo>
                      <a:pt x="35" y="4"/>
                    </a:lnTo>
                    <a:lnTo>
                      <a:pt x="31" y="15"/>
                    </a:lnTo>
                    <a:lnTo>
                      <a:pt x="24" y="25"/>
                    </a:lnTo>
                    <a:lnTo>
                      <a:pt x="15" y="34"/>
                    </a:lnTo>
                    <a:lnTo>
                      <a:pt x="2" y="41"/>
                    </a:lnTo>
                    <a:lnTo>
                      <a:pt x="1" y="42"/>
                    </a:lnTo>
                    <a:lnTo>
                      <a:pt x="0" y="43"/>
                    </a:lnTo>
                    <a:lnTo>
                      <a:pt x="1" y="45"/>
                    </a:lnTo>
                    <a:lnTo>
                      <a:pt x="2" y="45"/>
                    </a:lnTo>
                    <a:lnTo>
                      <a:pt x="14" y="52"/>
                    </a:lnTo>
                    <a:lnTo>
                      <a:pt x="24" y="60"/>
                    </a:lnTo>
                    <a:lnTo>
                      <a:pt x="30" y="71"/>
                    </a:lnTo>
                    <a:lnTo>
                      <a:pt x="35" y="84"/>
                    </a:lnTo>
                    <a:lnTo>
                      <a:pt x="36" y="86"/>
                    </a:lnTo>
                    <a:lnTo>
                      <a:pt x="38" y="86"/>
                    </a:lnTo>
                    <a:lnTo>
                      <a:pt x="40" y="86"/>
                    </a:lnTo>
                    <a:lnTo>
                      <a:pt x="42" y="84"/>
                    </a:lnTo>
                    <a:lnTo>
                      <a:pt x="41" y="82"/>
                    </a:lnTo>
                    <a:lnTo>
                      <a:pt x="40" y="78"/>
                    </a:lnTo>
                    <a:lnTo>
                      <a:pt x="37" y="71"/>
                    </a:lnTo>
                    <a:lnTo>
                      <a:pt x="33" y="63"/>
                    </a:lnTo>
                    <a:lnTo>
                      <a:pt x="27" y="55"/>
                    </a:lnTo>
                    <a:lnTo>
                      <a:pt x="18"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06" name="Freeform 2203"/>
              <p:cNvSpPr>
                <a:spLocks noChangeAspect="1"/>
              </p:cNvSpPr>
              <p:nvPr/>
            </p:nvSpPr>
            <p:spPr bwMode="auto">
              <a:xfrm>
                <a:off x="2506" y="2317"/>
                <a:ext cx="59" cy="165"/>
              </a:xfrm>
              <a:custGeom>
                <a:avLst/>
                <a:gdLst>
                  <a:gd name="T0" fmla="*/ 35 w 59"/>
                  <a:gd name="T1" fmla="*/ 19 h 165"/>
                  <a:gd name="T2" fmla="*/ 37 w 59"/>
                  <a:gd name="T3" fmla="*/ 13 h 165"/>
                  <a:gd name="T4" fmla="*/ 42 w 59"/>
                  <a:gd name="T5" fmla="*/ 8 h 165"/>
                  <a:gd name="T6" fmla="*/ 51 w 59"/>
                  <a:gd name="T7" fmla="*/ 4 h 165"/>
                  <a:gd name="T8" fmla="*/ 58 w 59"/>
                  <a:gd name="T9" fmla="*/ 3 h 165"/>
                  <a:gd name="T10" fmla="*/ 58 w 59"/>
                  <a:gd name="T11" fmla="*/ 0 h 165"/>
                  <a:gd name="T12" fmla="*/ 43 w 59"/>
                  <a:gd name="T13" fmla="*/ 1 h 165"/>
                  <a:gd name="T14" fmla="*/ 26 w 59"/>
                  <a:gd name="T15" fmla="*/ 12 h 165"/>
                  <a:gd name="T16" fmla="*/ 24 w 59"/>
                  <a:gd name="T17" fmla="*/ 58 h 165"/>
                  <a:gd name="T18" fmla="*/ 23 w 59"/>
                  <a:gd name="T19" fmla="*/ 67 h 165"/>
                  <a:gd name="T20" fmla="*/ 17 w 59"/>
                  <a:gd name="T21" fmla="*/ 75 h 165"/>
                  <a:gd name="T22" fmla="*/ 8 w 59"/>
                  <a:gd name="T23" fmla="*/ 80 h 165"/>
                  <a:gd name="T24" fmla="*/ 1 w 59"/>
                  <a:gd name="T25" fmla="*/ 81 h 165"/>
                  <a:gd name="T26" fmla="*/ 0 w 59"/>
                  <a:gd name="T27" fmla="*/ 82 h 165"/>
                  <a:gd name="T28" fmla="*/ 2 w 59"/>
                  <a:gd name="T29" fmla="*/ 84 h 165"/>
                  <a:gd name="T30" fmla="*/ 16 w 59"/>
                  <a:gd name="T31" fmla="*/ 89 h 165"/>
                  <a:gd name="T32" fmla="*/ 23 w 59"/>
                  <a:gd name="T33" fmla="*/ 99 h 165"/>
                  <a:gd name="T34" fmla="*/ 24 w 59"/>
                  <a:gd name="T35" fmla="*/ 101 h 165"/>
                  <a:gd name="T36" fmla="*/ 24 w 59"/>
                  <a:gd name="T37" fmla="*/ 107 h 165"/>
                  <a:gd name="T38" fmla="*/ 24 w 59"/>
                  <a:gd name="T39" fmla="*/ 145 h 165"/>
                  <a:gd name="T40" fmla="*/ 27 w 59"/>
                  <a:gd name="T41" fmla="*/ 154 h 165"/>
                  <a:gd name="T42" fmla="*/ 37 w 59"/>
                  <a:gd name="T43" fmla="*/ 161 h 165"/>
                  <a:gd name="T44" fmla="*/ 50 w 59"/>
                  <a:gd name="T45" fmla="*/ 165 h 165"/>
                  <a:gd name="T46" fmla="*/ 58 w 59"/>
                  <a:gd name="T47" fmla="*/ 165 h 165"/>
                  <a:gd name="T48" fmla="*/ 58 w 59"/>
                  <a:gd name="T49" fmla="*/ 162 h 165"/>
                  <a:gd name="T50" fmla="*/ 49 w 59"/>
                  <a:gd name="T51" fmla="*/ 160 h 165"/>
                  <a:gd name="T52" fmla="*/ 38 w 59"/>
                  <a:gd name="T53" fmla="*/ 153 h 165"/>
                  <a:gd name="T54" fmla="*/ 35 w 59"/>
                  <a:gd name="T55" fmla="*/ 146 h 165"/>
                  <a:gd name="T56" fmla="*/ 35 w 59"/>
                  <a:gd name="T57" fmla="*/ 143 h 165"/>
                  <a:gd name="T58" fmla="*/ 35 w 59"/>
                  <a:gd name="T59" fmla="*/ 104 h 165"/>
                  <a:gd name="T60" fmla="*/ 33 w 59"/>
                  <a:gd name="T61" fmla="*/ 96 h 165"/>
                  <a:gd name="T62" fmla="*/ 28 w 59"/>
                  <a:gd name="T63" fmla="*/ 89 h 165"/>
                  <a:gd name="T64" fmla="*/ 15 w 59"/>
                  <a:gd name="T65" fmla="*/ 82 h 165"/>
                  <a:gd name="T66" fmla="*/ 30 w 59"/>
                  <a:gd name="T67" fmla="*/ 74 h 165"/>
                  <a:gd name="T68" fmla="*/ 35 w 59"/>
                  <a:gd name="T69" fmla="*/ 6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65">
                    <a:moveTo>
                      <a:pt x="35" y="22"/>
                    </a:moveTo>
                    <a:lnTo>
                      <a:pt x="35" y="19"/>
                    </a:lnTo>
                    <a:lnTo>
                      <a:pt x="36" y="16"/>
                    </a:lnTo>
                    <a:lnTo>
                      <a:pt x="37" y="13"/>
                    </a:lnTo>
                    <a:lnTo>
                      <a:pt x="39" y="10"/>
                    </a:lnTo>
                    <a:lnTo>
                      <a:pt x="42" y="8"/>
                    </a:lnTo>
                    <a:lnTo>
                      <a:pt x="46" y="6"/>
                    </a:lnTo>
                    <a:lnTo>
                      <a:pt x="51" y="4"/>
                    </a:lnTo>
                    <a:lnTo>
                      <a:pt x="57" y="3"/>
                    </a:lnTo>
                    <a:lnTo>
                      <a:pt x="58" y="3"/>
                    </a:lnTo>
                    <a:lnTo>
                      <a:pt x="59" y="1"/>
                    </a:lnTo>
                    <a:lnTo>
                      <a:pt x="58" y="0"/>
                    </a:lnTo>
                    <a:lnTo>
                      <a:pt x="55" y="0"/>
                    </a:lnTo>
                    <a:lnTo>
                      <a:pt x="43" y="1"/>
                    </a:lnTo>
                    <a:lnTo>
                      <a:pt x="33" y="5"/>
                    </a:lnTo>
                    <a:lnTo>
                      <a:pt x="26" y="12"/>
                    </a:lnTo>
                    <a:lnTo>
                      <a:pt x="24" y="20"/>
                    </a:lnTo>
                    <a:lnTo>
                      <a:pt x="24" y="58"/>
                    </a:lnTo>
                    <a:lnTo>
                      <a:pt x="24" y="63"/>
                    </a:lnTo>
                    <a:lnTo>
                      <a:pt x="23" y="67"/>
                    </a:lnTo>
                    <a:lnTo>
                      <a:pt x="21" y="71"/>
                    </a:lnTo>
                    <a:lnTo>
                      <a:pt x="17" y="75"/>
                    </a:lnTo>
                    <a:lnTo>
                      <a:pt x="13" y="78"/>
                    </a:lnTo>
                    <a:lnTo>
                      <a:pt x="8" y="80"/>
                    </a:lnTo>
                    <a:lnTo>
                      <a:pt x="4" y="80"/>
                    </a:lnTo>
                    <a:lnTo>
                      <a:pt x="1" y="81"/>
                    </a:lnTo>
                    <a:lnTo>
                      <a:pt x="0" y="81"/>
                    </a:lnTo>
                    <a:lnTo>
                      <a:pt x="0" y="82"/>
                    </a:lnTo>
                    <a:lnTo>
                      <a:pt x="1" y="84"/>
                    </a:lnTo>
                    <a:lnTo>
                      <a:pt x="2" y="84"/>
                    </a:lnTo>
                    <a:lnTo>
                      <a:pt x="10" y="86"/>
                    </a:lnTo>
                    <a:lnTo>
                      <a:pt x="16" y="89"/>
                    </a:lnTo>
                    <a:lnTo>
                      <a:pt x="21" y="93"/>
                    </a:lnTo>
                    <a:lnTo>
                      <a:pt x="23" y="99"/>
                    </a:lnTo>
                    <a:lnTo>
                      <a:pt x="23" y="100"/>
                    </a:lnTo>
                    <a:lnTo>
                      <a:pt x="24" y="101"/>
                    </a:lnTo>
                    <a:lnTo>
                      <a:pt x="24" y="103"/>
                    </a:lnTo>
                    <a:lnTo>
                      <a:pt x="24" y="107"/>
                    </a:lnTo>
                    <a:lnTo>
                      <a:pt x="24" y="140"/>
                    </a:lnTo>
                    <a:lnTo>
                      <a:pt x="24" y="145"/>
                    </a:lnTo>
                    <a:lnTo>
                      <a:pt x="25" y="149"/>
                    </a:lnTo>
                    <a:lnTo>
                      <a:pt x="27" y="154"/>
                    </a:lnTo>
                    <a:lnTo>
                      <a:pt x="32" y="158"/>
                    </a:lnTo>
                    <a:lnTo>
                      <a:pt x="37" y="161"/>
                    </a:lnTo>
                    <a:lnTo>
                      <a:pt x="43" y="163"/>
                    </a:lnTo>
                    <a:lnTo>
                      <a:pt x="50" y="165"/>
                    </a:lnTo>
                    <a:lnTo>
                      <a:pt x="55" y="165"/>
                    </a:lnTo>
                    <a:lnTo>
                      <a:pt x="58" y="165"/>
                    </a:lnTo>
                    <a:lnTo>
                      <a:pt x="59" y="163"/>
                    </a:lnTo>
                    <a:lnTo>
                      <a:pt x="58" y="162"/>
                    </a:lnTo>
                    <a:lnTo>
                      <a:pt x="56" y="161"/>
                    </a:lnTo>
                    <a:lnTo>
                      <a:pt x="49" y="160"/>
                    </a:lnTo>
                    <a:lnTo>
                      <a:pt x="42" y="157"/>
                    </a:lnTo>
                    <a:lnTo>
                      <a:pt x="38" y="153"/>
                    </a:lnTo>
                    <a:lnTo>
                      <a:pt x="35" y="147"/>
                    </a:lnTo>
                    <a:lnTo>
                      <a:pt x="35" y="146"/>
                    </a:lnTo>
                    <a:lnTo>
                      <a:pt x="35" y="145"/>
                    </a:lnTo>
                    <a:lnTo>
                      <a:pt x="35" y="143"/>
                    </a:lnTo>
                    <a:lnTo>
                      <a:pt x="35" y="139"/>
                    </a:lnTo>
                    <a:lnTo>
                      <a:pt x="35" y="104"/>
                    </a:lnTo>
                    <a:lnTo>
                      <a:pt x="34" y="100"/>
                    </a:lnTo>
                    <a:lnTo>
                      <a:pt x="33" y="96"/>
                    </a:lnTo>
                    <a:lnTo>
                      <a:pt x="31" y="92"/>
                    </a:lnTo>
                    <a:lnTo>
                      <a:pt x="28" y="89"/>
                    </a:lnTo>
                    <a:lnTo>
                      <a:pt x="22" y="85"/>
                    </a:lnTo>
                    <a:lnTo>
                      <a:pt x="15" y="82"/>
                    </a:lnTo>
                    <a:lnTo>
                      <a:pt x="24" y="79"/>
                    </a:lnTo>
                    <a:lnTo>
                      <a:pt x="30" y="74"/>
                    </a:lnTo>
                    <a:lnTo>
                      <a:pt x="34" y="68"/>
                    </a:lnTo>
                    <a:lnTo>
                      <a:pt x="35" y="61"/>
                    </a:lnTo>
                    <a:lnTo>
                      <a:pt x="35"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07" name="Freeform 2204"/>
              <p:cNvSpPr>
                <a:spLocks noChangeAspect="1" noEditPoints="1"/>
              </p:cNvSpPr>
              <p:nvPr/>
            </p:nvSpPr>
            <p:spPr bwMode="auto">
              <a:xfrm>
                <a:off x="2584" y="2313"/>
                <a:ext cx="67" cy="140"/>
              </a:xfrm>
              <a:custGeom>
                <a:avLst/>
                <a:gdLst>
                  <a:gd name="T0" fmla="*/ 56 w 67"/>
                  <a:gd name="T1" fmla="*/ 1 h 140"/>
                  <a:gd name="T2" fmla="*/ 51 w 67"/>
                  <a:gd name="T3" fmla="*/ 1 h 140"/>
                  <a:gd name="T4" fmla="*/ 49 w 67"/>
                  <a:gd name="T5" fmla="*/ 8 h 140"/>
                  <a:gd name="T6" fmla="*/ 48 w 67"/>
                  <a:gd name="T7" fmla="*/ 10 h 140"/>
                  <a:gd name="T8" fmla="*/ 45 w 67"/>
                  <a:gd name="T9" fmla="*/ 12 h 140"/>
                  <a:gd name="T10" fmla="*/ 38 w 67"/>
                  <a:gd name="T11" fmla="*/ 10 h 140"/>
                  <a:gd name="T12" fmla="*/ 27 w 67"/>
                  <a:gd name="T13" fmla="*/ 10 h 140"/>
                  <a:gd name="T14" fmla="*/ 13 w 67"/>
                  <a:gd name="T15" fmla="*/ 19 h 140"/>
                  <a:gd name="T16" fmla="*/ 2 w 67"/>
                  <a:gd name="T17" fmla="*/ 48 h 140"/>
                  <a:gd name="T18" fmla="*/ 0 w 67"/>
                  <a:gd name="T19" fmla="*/ 75 h 140"/>
                  <a:gd name="T20" fmla="*/ 1 w 67"/>
                  <a:gd name="T21" fmla="*/ 89 h 140"/>
                  <a:gd name="T22" fmla="*/ 4 w 67"/>
                  <a:gd name="T23" fmla="*/ 104 h 140"/>
                  <a:gd name="T24" fmla="*/ 10 w 67"/>
                  <a:gd name="T25" fmla="*/ 118 h 140"/>
                  <a:gd name="T26" fmla="*/ 13 w 67"/>
                  <a:gd name="T27" fmla="*/ 131 h 140"/>
                  <a:gd name="T28" fmla="*/ 11 w 67"/>
                  <a:gd name="T29" fmla="*/ 137 h 140"/>
                  <a:gd name="T30" fmla="*/ 12 w 67"/>
                  <a:gd name="T31" fmla="*/ 140 h 140"/>
                  <a:gd name="T32" fmla="*/ 17 w 67"/>
                  <a:gd name="T33" fmla="*/ 139 h 140"/>
                  <a:gd name="T34" fmla="*/ 19 w 67"/>
                  <a:gd name="T35" fmla="*/ 132 h 140"/>
                  <a:gd name="T36" fmla="*/ 20 w 67"/>
                  <a:gd name="T37" fmla="*/ 131 h 140"/>
                  <a:gd name="T38" fmla="*/ 27 w 67"/>
                  <a:gd name="T39" fmla="*/ 130 h 140"/>
                  <a:gd name="T40" fmla="*/ 46 w 67"/>
                  <a:gd name="T41" fmla="*/ 129 h 140"/>
                  <a:gd name="T42" fmla="*/ 59 w 67"/>
                  <a:gd name="T43" fmla="*/ 115 h 140"/>
                  <a:gd name="T44" fmla="*/ 66 w 67"/>
                  <a:gd name="T45" fmla="*/ 89 h 140"/>
                  <a:gd name="T46" fmla="*/ 67 w 67"/>
                  <a:gd name="T47" fmla="*/ 59 h 140"/>
                  <a:gd name="T48" fmla="*/ 61 w 67"/>
                  <a:gd name="T49" fmla="*/ 30 h 140"/>
                  <a:gd name="T50" fmla="*/ 57 w 67"/>
                  <a:gd name="T51" fmla="*/ 3 h 140"/>
                  <a:gd name="T52" fmla="*/ 14 w 67"/>
                  <a:gd name="T53" fmla="*/ 106 h 140"/>
                  <a:gd name="T54" fmla="*/ 12 w 67"/>
                  <a:gd name="T55" fmla="*/ 81 h 140"/>
                  <a:gd name="T56" fmla="*/ 12 w 67"/>
                  <a:gd name="T57" fmla="*/ 50 h 140"/>
                  <a:gd name="T58" fmla="*/ 17 w 67"/>
                  <a:gd name="T59" fmla="*/ 24 h 140"/>
                  <a:gd name="T60" fmla="*/ 28 w 67"/>
                  <a:gd name="T61" fmla="*/ 14 h 140"/>
                  <a:gd name="T62" fmla="*/ 39 w 67"/>
                  <a:gd name="T63" fmla="*/ 14 h 140"/>
                  <a:gd name="T64" fmla="*/ 17 w 67"/>
                  <a:gd name="T65" fmla="*/ 116 h 140"/>
                  <a:gd name="T66" fmla="*/ 54 w 67"/>
                  <a:gd name="T67" fmla="*/ 33 h 140"/>
                  <a:gd name="T68" fmla="*/ 56 w 67"/>
                  <a:gd name="T69" fmla="*/ 56 h 140"/>
                  <a:gd name="T70" fmla="*/ 56 w 67"/>
                  <a:gd name="T71" fmla="*/ 87 h 140"/>
                  <a:gd name="T72" fmla="*/ 53 w 67"/>
                  <a:gd name="T73" fmla="*/ 110 h 140"/>
                  <a:gd name="T74" fmla="*/ 49 w 67"/>
                  <a:gd name="T75" fmla="*/ 119 h 140"/>
                  <a:gd name="T76" fmla="*/ 43 w 67"/>
                  <a:gd name="T77" fmla="*/ 125 h 140"/>
                  <a:gd name="T78" fmla="*/ 37 w 67"/>
                  <a:gd name="T79" fmla="*/ 127 h 140"/>
                  <a:gd name="T80" fmla="*/ 28 w 67"/>
                  <a:gd name="T81" fmla="*/ 126 h 140"/>
                  <a:gd name="T82" fmla="*/ 51 w 67"/>
                  <a:gd name="T83" fmla="*/ 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140">
                    <a:moveTo>
                      <a:pt x="57" y="3"/>
                    </a:moveTo>
                    <a:lnTo>
                      <a:pt x="56" y="1"/>
                    </a:lnTo>
                    <a:lnTo>
                      <a:pt x="53" y="0"/>
                    </a:lnTo>
                    <a:lnTo>
                      <a:pt x="51" y="1"/>
                    </a:lnTo>
                    <a:lnTo>
                      <a:pt x="49" y="5"/>
                    </a:lnTo>
                    <a:lnTo>
                      <a:pt x="49" y="8"/>
                    </a:lnTo>
                    <a:lnTo>
                      <a:pt x="48" y="9"/>
                    </a:lnTo>
                    <a:lnTo>
                      <a:pt x="48" y="10"/>
                    </a:lnTo>
                    <a:lnTo>
                      <a:pt x="47" y="13"/>
                    </a:lnTo>
                    <a:lnTo>
                      <a:pt x="45" y="12"/>
                    </a:lnTo>
                    <a:lnTo>
                      <a:pt x="42" y="11"/>
                    </a:lnTo>
                    <a:lnTo>
                      <a:pt x="38" y="10"/>
                    </a:lnTo>
                    <a:lnTo>
                      <a:pt x="34" y="9"/>
                    </a:lnTo>
                    <a:lnTo>
                      <a:pt x="27" y="10"/>
                    </a:lnTo>
                    <a:lnTo>
                      <a:pt x="20" y="13"/>
                    </a:lnTo>
                    <a:lnTo>
                      <a:pt x="13" y="19"/>
                    </a:lnTo>
                    <a:lnTo>
                      <a:pt x="8" y="27"/>
                    </a:lnTo>
                    <a:lnTo>
                      <a:pt x="2" y="48"/>
                    </a:lnTo>
                    <a:lnTo>
                      <a:pt x="0" y="71"/>
                    </a:lnTo>
                    <a:lnTo>
                      <a:pt x="0" y="75"/>
                    </a:lnTo>
                    <a:lnTo>
                      <a:pt x="1" y="81"/>
                    </a:lnTo>
                    <a:lnTo>
                      <a:pt x="1" y="89"/>
                    </a:lnTo>
                    <a:lnTo>
                      <a:pt x="2" y="96"/>
                    </a:lnTo>
                    <a:lnTo>
                      <a:pt x="4" y="104"/>
                    </a:lnTo>
                    <a:lnTo>
                      <a:pt x="6" y="111"/>
                    </a:lnTo>
                    <a:lnTo>
                      <a:pt x="10" y="118"/>
                    </a:lnTo>
                    <a:lnTo>
                      <a:pt x="15" y="124"/>
                    </a:lnTo>
                    <a:lnTo>
                      <a:pt x="13" y="131"/>
                    </a:lnTo>
                    <a:lnTo>
                      <a:pt x="11" y="135"/>
                    </a:lnTo>
                    <a:lnTo>
                      <a:pt x="11" y="137"/>
                    </a:lnTo>
                    <a:lnTo>
                      <a:pt x="11" y="137"/>
                    </a:lnTo>
                    <a:lnTo>
                      <a:pt x="12" y="140"/>
                    </a:lnTo>
                    <a:lnTo>
                      <a:pt x="14" y="140"/>
                    </a:lnTo>
                    <a:lnTo>
                      <a:pt x="17" y="139"/>
                    </a:lnTo>
                    <a:lnTo>
                      <a:pt x="18" y="135"/>
                    </a:lnTo>
                    <a:lnTo>
                      <a:pt x="19" y="132"/>
                    </a:lnTo>
                    <a:lnTo>
                      <a:pt x="19" y="131"/>
                    </a:lnTo>
                    <a:lnTo>
                      <a:pt x="20" y="131"/>
                    </a:lnTo>
                    <a:lnTo>
                      <a:pt x="20" y="128"/>
                    </a:lnTo>
                    <a:lnTo>
                      <a:pt x="27" y="130"/>
                    </a:lnTo>
                    <a:lnTo>
                      <a:pt x="34" y="131"/>
                    </a:lnTo>
                    <a:lnTo>
                      <a:pt x="46" y="129"/>
                    </a:lnTo>
                    <a:lnTo>
                      <a:pt x="54" y="122"/>
                    </a:lnTo>
                    <a:lnTo>
                      <a:pt x="59" y="115"/>
                    </a:lnTo>
                    <a:lnTo>
                      <a:pt x="63" y="108"/>
                    </a:lnTo>
                    <a:lnTo>
                      <a:pt x="66" y="89"/>
                    </a:lnTo>
                    <a:lnTo>
                      <a:pt x="67" y="71"/>
                    </a:lnTo>
                    <a:lnTo>
                      <a:pt x="67" y="59"/>
                    </a:lnTo>
                    <a:lnTo>
                      <a:pt x="65" y="44"/>
                    </a:lnTo>
                    <a:lnTo>
                      <a:pt x="61" y="30"/>
                    </a:lnTo>
                    <a:lnTo>
                      <a:pt x="53" y="17"/>
                    </a:lnTo>
                    <a:lnTo>
                      <a:pt x="57" y="3"/>
                    </a:lnTo>
                    <a:close/>
                    <a:moveTo>
                      <a:pt x="17" y="116"/>
                    </a:moveTo>
                    <a:lnTo>
                      <a:pt x="14" y="106"/>
                    </a:lnTo>
                    <a:lnTo>
                      <a:pt x="12" y="94"/>
                    </a:lnTo>
                    <a:lnTo>
                      <a:pt x="12" y="81"/>
                    </a:lnTo>
                    <a:lnTo>
                      <a:pt x="11" y="69"/>
                    </a:lnTo>
                    <a:lnTo>
                      <a:pt x="12" y="50"/>
                    </a:lnTo>
                    <a:lnTo>
                      <a:pt x="14" y="33"/>
                    </a:lnTo>
                    <a:lnTo>
                      <a:pt x="17" y="24"/>
                    </a:lnTo>
                    <a:lnTo>
                      <a:pt x="22" y="17"/>
                    </a:lnTo>
                    <a:lnTo>
                      <a:pt x="28" y="14"/>
                    </a:lnTo>
                    <a:lnTo>
                      <a:pt x="34" y="13"/>
                    </a:lnTo>
                    <a:lnTo>
                      <a:pt x="39" y="14"/>
                    </a:lnTo>
                    <a:lnTo>
                      <a:pt x="46" y="18"/>
                    </a:lnTo>
                    <a:lnTo>
                      <a:pt x="17" y="116"/>
                    </a:lnTo>
                    <a:close/>
                    <a:moveTo>
                      <a:pt x="51" y="24"/>
                    </a:moveTo>
                    <a:lnTo>
                      <a:pt x="54" y="33"/>
                    </a:lnTo>
                    <a:lnTo>
                      <a:pt x="56" y="44"/>
                    </a:lnTo>
                    <a:lnTo>
                      <a:pt x="56" y="56"/>
                    </a:lnTo>
                    <a:lnTo>
                      <a:pt x="56" y="69"/>
                    </a:lnTo>
                    <a:lnTo>
                      <a:pt x="56" y="87"/>
                    </a:lnTo>
                    <a:lnTo>
                      <a:pt x="54" y="104"/>
                    </a:lnTo>
                    <a:lnTo>
                      <a:pt x="53" y="110"/>
                    </a:lnTo>
                    <a:lnTo>
                      <a:pt x="51" y="115"/>
                    </a:lnTo>
                    <a:lnTo>
                      <a:pt x="49" y="119"/>
                    </a:lnTo>
                    <a:lnTo>
                      <a:pt x="46" y="122"/>
                    </a:lnTo>
                    <a:lnTo>
                      <a:pt x="43" y="125"/>
                    </a:lnTo>
                    <a:lnTo>
                      <a:pt x="40" y="126"/>
                    </a:lnTo>
                    <a:lnTo>
                      <a:pt x="37" y="127"/>
                    </a:lnTo>
                    <a:lnTo>
                      <a:pt x="34" y="128"/>
                    </a:lnTo>
                    <a:lnTo>
                      <a:pt x="28" y="126"/>
                    </a:lnTo>
                    <a:lnTo>
                      <a:pt x="22" y="123"/>
                    </a:lnTo>
                    <a:lnTo>
                      <a:pt x="51"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08" name="Freeform 2205"/>
              <p:cNvSpPr>
                <a:spLocks noChangeAspect="1"/>
              </p:cNvSpPr>
              <p:nvPr/>
            </p:nvSpPr>
            <p:spPr bwMode="auto">
              <a:xfrm>
                <a:off x="2671" y="2317"/>
                <a:ext cx="59" cy="165"/>
              </a:xfrm>
              <a:custGeom>
                <a:avLst/>
                <a:gdLst>
                  <a:gd name="T0" fmla="*/ 24 w 59"/>
                  <a:gd name="T1" fmla="*/ 146 h 165"/>
                  <a:gd name="T2" fmla="*/ 22 w 59"/>
                  <a:gd name="T3" fmla="*/ 151 h 165"/>
                  <a:gd name="T4" fmla="*/ 17 w 59"/>
                  <a:gd name="T5" fmla="*/ 157 h 165"/>
                  <a:gd name="T6" fmla="*/ 8 w 59"/>
                  <a:gd name="T7" fmla="*/ 160 h 165"/>
                  <a:gd name="T8" fmla="*/ 1 w 59"/>
                  <a:gd name="T9" fmla="*/ 162 h 165"/>
                  <a:gd name="T10" fmla="*/ 1 w 59"/>
                  <a:gd name="T11" fmla="*/ 165 h 165"/>
                  <a:gd name="T12" fmla="*/ 15 w 59"/>
                  <a:gd name="T13" fmla="*/ 164 h 165"/>
                  <a:gd name="T14" fmla="*/ 32 w 59"/>
                  <a:gd name="T15" fmla="*/ 153 h 165"/>
                  <a:gd name="T16" fmla="*/ 35 w 59"/>
                  <a:gd name="T17" fmla="*/ 107 h 165"/>
                  <a:gd name="T18" fmla="*/ 36 w 59"/>
                  <a:gd name="T19" fmla="*/ 98 h 165"/>
                  <a:gd name="T20" fmla="*/ 42 w 59"/>
                  <a:gd name="T21" fmla="*/ 89 h 165"/>
                  <a:gd name="T22" fmla="*/ 50 w 59"/>
                  <a:gd name="T23" fmla="*/ 85 h 165"/>
                  <a:gd name="T24" fmla="*/ 57 w 59"/>
                  <a:gd name="T25" fmla="*/ 84 h 165"/>
                  <a:gd name="T26" fmla="*/ 59 w 59"/>
                  <a:gd name="T27" fmla="*/ 82 h 165"/>
                  <a:gd name="T28" fmla="*/ 56 w 59"/>
                  <a:gd name="T29" fmla="*/ 81 h 165"/>
                  <a:gd name="T30" fmla="*/ 42 w 59"/>
                  <a:gd name="T31" fmla="*/ 76 h 165"/>
                  <a:gd name="T32" fmla="*/ 36 w 59"/>
                  <a:gd name="T33" fmla="*/ 66 h 165"/>
                  <a:gd name="T34" fmla="*/ 35 w 59"/>
                  <a:gd name="T35" fmla="*/ 63 h 165"/>
                  <a:gd name="T36" fmla="*/ 35 w 59"/>
                  <a:gd name="T37" fmla="*/ 58 h 165"/>
                  <a:gd name="T38" fmla="*/ 35 w 59"/>
                  <a:gd name="T39" fmla="*/ 20 h 165"/>
                  <a:gd name="T40" fmla="*/ 32 w 59"/>
                  <a:gd name="T41" fmla="*/ 11 h 165"/>
                  <a:gd name="T42" fmla="*/ 21 w 59"/>
                  <a:gd name="T43" fmla="*/ 3 h 165"/>
                  <a:gd name="T44" fmla="*/ 9 w 59"/>
                  <a:gd name="T45" fmla="*/ 0 h 165"/>
                  <a:gd name="T46" fmla="*/ 1 w 59"/>
                  <a:gd name="T47" fmla="*/ 0 h 165"/>
                  <a:gd name="T48" fmla="*/ 1 w 59"/>
                  <a:gd name="T49" fmla="*/ 3 h 165"/>
                  <a:gd name="T50" fmla="*/ 10 w 59"/>
                  <a:gd name="T51" fmla="*/ 5 h 165"/>
                  <a:gd name="T52" fmla="*/ 21 w 59"/>
                  <a:gd name="T53" fmla="*/ 12 h 165"/>
                  <a:gd name="T54" fmla="*/ 24 w 59"/>
                  <a:gd name="T55" fmla="*/ 19 h 165"/>
                  <a:gd name="T56" fmla="*/ 24 w 59"/>
                  <a:gd name="T57" fmla="*/ 22 h 165"/>
                  <a:gd name="T58" fmla="*/ 24 w 59"/>
                  <a:gd name="T59" fmla="*/ 60 h 165"/>
                  <a:gd name="T60" fmla="*/ 25 w 59"/>
                  <a:gd name="T61" fmla="*/ 69 h 165"/>
                  <a:gd name="T62" fmla="*/ 31 w 59"/>
                  <a:gd name="T63" fmla="*/ 76 h 165"/>
                  <a:gd name="T64" fmla="*/ 43 w 59"/>
                  <a:gd name="T65" fmla="*/ 82 h 165"/>
                  <a:gd name="T66" fmla="*/ 29 w 59"/>
                  <a:gd name="T67" fmla="*/ 91 h 165"/>
                  <a:gd name="T68" fmla="*/ 24 w 59"/>
                  <a:gd name="T69" fmla="*/ 10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65">
                    <a:moveTo>
                      <a:pt x="24" y="143"/>
                    </a:moveTo>
                    <a:lnTo>
                      <a:pt x="24" y="146"/>
                    </a:lnTo>
                    <a:lnTo>
                      <a:pt x="23" y="148"/>
                    </a:lnTo>
                    <a:lnTo>
                      <a:pt x="22" y="151"/>
                    </a:lnTo>
                    <a:lnTo>
                      <a:pt x="20" y="154"/>
                    </a:lnTo>
                    <a:lnTo>
                      <a:pt x="17" y="157"/>
                    </a:lnTo>
                    <a:lnTo>
                      <a:pt x="13" y="159"/>
                    </a:lnTo>
                    <a:lnTo>
                      <a:pt x="8" y="160"/>
                    </a:lnTo>
                    <a:lnTo>
                      <a:pt x="2" y="161"/>
                    </a:lnTo>
                    <a:lnTo>
                      <a:pt x="1" y="162"/>
                    </a:lnTo>
                    <a:lnTo>
                      <a:pt x="0" y="163"/>
                    </a:lnTo>
                    <a:lnTo>
                      <a:pt x="1" y="165"/>
                    </a:lnTo>
                    <a:lnTo>
                      <a:pt x="3" y="165"/>
                    </a:lnTo>
                    <a:lnTo>
                      <a:pt x="15" y="164"/>
                    </a:lnTo>
                    <a:lnTo>
                      <a:pt x="25" y="159"/>
                    </a:lnTo>
                    <a:lnTo>
                      <a:pt x="32" y="153"/>
                    </a:lnTo>
                    <a:lnTo>
                      <a:pt x="35" y="144"/>
                    </a:lnTo>
                    <a:lnTo>
                      <a:pt x="35" y="107"/>
                    </a:lnTo>
                    <a:lnTo>
                      <a:pt x="35" y="102"/>
                    </a:lnTo>
                    <a:lnTo>
                      <a:pt x="36" y="98"/>
                    </a:lnTo>
                    <a:lnTo>
                      <a:pt x="38" y="93"/>
                    </a:lnTo>
                    <a:lnTo>
                      <a:pt x="42" y="89"/>
                    </a:lnTo>
                    <a:lnTo>
                      <a:pt x="46" y="87"/>
                    </a:lnTo>
                    <a:lnTo>
                      <a:pt x="50" y="85"/>
                    </a:lnTo>
                    <a:lnTo>
                      <a:pt x="54" y="84"/>
                    </a:lnTo>
                    <a:lnTo>
                      <a:pt x="57" y="84"/>
                    </a:lnTo>
                    <a:lnTo>
                      <a:pt x="58" y="84"/>
                    </a:lnTo>
                    <a:lnTo>
                      <a:pt x="59" y="82"/>
                    </a:lnTo>
                    <a:lnTo>
                      <a:pt x="58" y="81"/>
                    </a:lnTo>
                    <a:lnTo>
                      <a:pt x="56" y="81"/>
                    </a:lnTo>
                    <a:lnTo>
                      <a:pt x="49" y="79"/>
                    </a:lnTo>
                    <a:lnTo>
                      <a:pt x="42" y="76"/>
                    </a:lnTo>
                    <a:lnTo>
                      <a:pt x="38" y="71"/>
                    </a:lnTo>
                    <a:lnTo>
                      <a:pt x="36" y="66"/>
                    </a:lnTo>
                    <a:lnTo>
                      <a:pt x="35" y="65"/>
                    </a:lnTo>
                    <a:lnTo>
                      <a:pt x="35" y="63"/>
                    </a:lnTo>
                    <a:lnTo>
                      <a:pt x="35" y="61"/>
                    </a:lnTo>
                    <a:lnTo>
                      <a:pt x="35" y="58"/>
                    </a:lnTo>
                    <a:lnTo>
                      <a:pt x="35" y="25"/>
                    </a:lnTo>
                    <a:lnTo>
                      <a:pt x="35" y="20"/>
                    </a:lnTo>
                    <a:lnTo>
                      <a:pt x="34" y="15"/>
                    </a:lnTo>
                    <a:lnTo>
                      <a:pt x="32" y="11"/>
                    </a:lnTo>
                    <a:lnTo>
                      <a:pt x="27" y="6"/>
                    </a:lnTo>
                    <a:lnTo>
                      <a:pt x="21" y="3"/>
                    </a:lnTo>
                    <a:lnTo>
                      <a:pt x="15" y="1"/>
                    </a:lnTo>
                    <a:lnTo>
                      <a:pt x="9" y="0"/>
                    </a:lnTo>
                    <a:lnTo>
                      <a:pt x="3" y="0"/>
                    </a:lnTo>
                    <a:lnTo>
                      <a:pt x="1" y="0"/>
                    </a:lnTo>
                    <a:lnTo>
                      <a:pt x="0" y="1"/>
                    </a:lnTo>
                    <a:lnTo>
                      <a:pt x="1" y="3"/>
                    </a:lnTo>
                    <a:lnTo>
                      <a:pt x="3" y="3"/>
                    </a:lnTo>
                    <a:lnTo>
                      <a:pt x="10" y="5"/>
                    </a:lnTo>
                    <a:lnTo>
                      <a:pt x="16" y="8"/>
                    </a:lnTo>
                    <a:lnTo>
                      <a:pt x="21" y="12"/>
                    </a:lnTo>
                    <a:lnTo>
                      <a:pt x="24" y="18"/>
                    </a:lnTo>
                    <a:lnTo>
                      <a:pt x="24" y="19"/>
                    </a:lnTo>
                    <a:lnTo>
                      <a:pt x="24" y="20"/>
                    </a:lnTo>
                    <a:lnTo>
                      <a:pt x="24" y="22"/>
                    </a:lnTo>
                    <a:lnTo>
                      <a:pt x="24" y="25"/>
                    </a:lnTo>
                    <a:lnTo>
                      <a:pt x="24" y="60"/>
                    </a:lnTo>
                    <a:lnTo>
                      <a:pt x="24" y="65"/>
                    </a:lnTo>
                    <a:lnTo>
                      <a:pt x="25" y="69"/>
                    </a:lnTo>
                    <a:lnTo>
                      <a:pt x="27" y="72"/>
                    </a:lnTo>
                    <a:lnTo>
                      <a:pt x="31" y="76"/>
                    </a:lnTo>
                    <a:lnTo>
                      <a:pt x="37" y="80"/>
                    </a:lnTo>
                    <a:lnTo>
                      <a:pt x="43" y="82"/>
                    </a:lnTo>
                    <a:lnTo>
                      <a:pt x="35" y="86"/>
                    </a:lnTo>
                    <a:lnTo>
                      <a:pt x="29" y="91"/>
                    </a:lnTo>
                    <a:lnTo>
                      <a:pt x="25" y="96"/>
                    </a:lnTo>
                    <a:lnTo>
                      <a:pt x="24" y="103"/>
                    </a:lnTo>
                    <a:lnTo>
                      <a:pt x="24" y="1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09" name="Freeform 2206"/>
              <p:cNvSpPr>
                <a:spLocks noChangeAspect="1"/>
              </p:cNvSpPr>
              <p:nvPr/>
            </p:nvSpPr>
            <p:spPr bwMode="auto">
              <a:xfrm>
                <a:off x="2756" y="2423"/>
                <a:ext cx="20" cy="50"/>
              </a:xfrm>
              <a:custGeom>
                <a:avLst/>
                <a:gdLst>
                  <a:gd name="T0" fmla="*/ 20 w 20"/>
                  <a:gd name="T1" fmla="*/ 17 h 50"/>
                  <a:gd name="T2" fmla="*/ 19 w 20"/>
                  <a:gd name="T3" fmla="*/ 10 h 50"/>
                  <a:gd name="T4" fmla="*/ 17 w 20"/>
                  <a:gd name="T5" fmla="*/ 5 h 50"/>
                  <a:gd name="T6" fmla="*/ 13 w 20"/>
                  <a:gd name="T7" fmla="*/ 1 h 50"/>
                  <a:gd name="T8" fmla="*/ 9 w 20"/>
                  <a:gd name="T9" fmla="*/ 0 h 50"/>
                  <a:gd name="T10" fmla="*/ 5 w 20"/>
                  <a:gd name="T11" fmla="*/ 1 h 50"/>
                  <a:gd name="T12" fmla="*/ 2 w 20"/>
                  <a:gd name="T13" fmla="*/ 3 h 50"/>
                  <a:gd name="T14" fmla="*/ 1 w 20"/>
                  <a:gd name="T15" fmla="*/ 6 h 50"/>
                  <a:gd name="T16" fmla="*/ 0 w 20"/>
                  <a:gd name="T17" fmla="*/ 9 h 50"/>
                  <a:gd name="T18" fmla="*/ 1 w 20"/>
                  <a:gd name="T19" fmla="*/ 12 h 50"/>
                  <a:gd name="T20" fmla="*/ 2 w 20"/>
                  <a:gd name="T21" fmla="*/ 15 h 50"/>
                  <a:gd name="T22" fmla="*/ 5 w 20"/>
                  <a:gd name="T23" fmla="*/ 17 h 50"/>
                  <a:gd name="T24" fmla="*/ 9 w 20"/>
                  <a:gd name="T25" fmla="*/ 18 h 50"/>
                  <a:gd name="T26" fmla="*/ 12 w 20"/>
                  <a:gd name="T27" fmla="*/ 17 h 50"/>
                  <a:gd name="T28" fmla="*/ 15 w 20"/>
                  <a:gd name="T29" fmla="*/ 15 h 50"/>
                  <a:gd name="T30" fmla="*/ 16 w 20"/>
                  <a:gd name="T31" fmla="*/ 15 h 50"/>
                  <a:gd name="T32" fmla="*/ 16 w 20"/>
                  <a:gd name="T33" fmla="*/ 15 h 50"/>
                  <a:gd name="T34" fmla="*/ 16 w 20"/>
                  <a:gd name="T35" fmla="*/ 17 h 50"/>
                  <a:gd name="T36" fmla="*/ 13 w 20"/>
                  <a:gd name="T37" fmla="*/ 33 h 50"/>
                  <a:gd name="T38" fmla="*/ 4 w 20"/>
                  <a:gd name="T39" fmla="*/ 46 h 50"/>
                  <a:gd name="T40" fmla="*/ 3 w 20"/>
                  <a:gd name="T41" fmla="*/ 47 h 50"/>
                  <a:gd name="T42" fmla="*/ 3 w 20"/>
                  <a:gd name="T43" fmla="*/ 48 h 50"/>
                  <a:gd name="T44" fmla="*/ 3 w 20"/>
                  <a:gd name="T45" fmla="*/ 49 h 50"/>
                  <a:gd name="T46" fmla="*/ 4 w 20"/>
                  <a:gd name="T47" fmla="*/ 50 h 50"/>
                  <a:gd name="T48" fmla="*/ 8 w 20"/>
                  <a:gd name="T49" fmla="*/ 47 h 50"/>
                  <a:gd name="T50" fmla="*/ 13 w 20"/>
                  <a:gd name="T51" fmla="*/ 41 h 50"/>
                  <a:gd name="T52" fmla="*/ 17 w 20"/>
                  <a:gd name="T53" fmla="*/ 30 h 50"/>
                  <a:gd name="T54" fmla="*/ 20 w 20"/>
                  <a:gd name="T55"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0">
                    <a:moveTo>
                      <a:pt x="20" y="17"/>
                    </a:moveTo>
                    <a:lnTo>
                      <a:pt x="19" y="10"/>
                    </a:lnTo>
                    <a:lnTo>
                      <a:pt x="17" y="5"/>
                    </a:lnTo>
                    <a:lnTo>
                      <a:pt x="13" y="1"/>
                    </a:lnTo>
                    <a:lnTo>
                      <a:pt x="9" y="0"/>
                    </a:lnTo>
                    <a:lnTo>
                      <a:pt x="5" y="1"/>
                    </a:lnTo>
                    <a:lnTo>
                      <a:pt x="2" y="3"/>
                    </a:lnTo>
                    <a:lnTo>
                      <a:pt x="1" y="6"/>
                    </a:lnTo>
                    <a:lnTo>
                      <a:pt x="0" y="9"/>
                    </a:lnTo>
                    <a:lnTo>
                      <a:pt x="1" y="12"/>
                    </a:lnTo>
                    <a:lnTo>
                      <a:pt x="2" y="15"/>
                    </a:lnTo>
                    <a:lnTo>
                      <a:pt x="5" y="17"/>
                    </a:lnTo>
                    <a:lnTo>
                      <a:pt x="9" y="18"/>
                    </a:lnTo>
                    <a:lnTo>
                      <a:pt x="12" y="17"/>
                    </a:lnTo>
                    <a:lnTo>
                      <a:pt x="15" y="15"/>
                    </a:lnTo>
                    <a:lnTo>
                      <a:pt x="16" y="15"/>
                    </a:lnTo>
                    <a:lnTo>
                      <a:pt x="16" y="15"/>
                    </a:lnTo>
                    <a:lnTo>
                      <a:pt x="16" y="17"/>
                    </a:lnTo>
                    <a:lnTo>
                      <a:pt x="13" y="33"/>
                    </a:lnTo>
                    <a:lnTo>
                      <a:pt x="4" y="46"/>
                    </a:lnTo>
                    <a:lnTo>
                      <a:pt x="3" y="47"/>
                    </a:lnTo>
                    <a:lnTo>
                      <a:pt x="3" y="48"/>
                    </a:lnTo>
                    <a:lnTo>
                      <a:pt x="3" y="49"/>
                    </a:lnTo>
                    <a:lnTo>
                      <a:pt x="4" y="50"/>
                    </a:lnTo>
                    <a:lnTo>
                      <a:pt x="8" y="47"/>
                    </a:lnTo>
                    <a:lnTo>
                      <a:pt x="13" y="41"/>
                    </a:lnTo>
                    <a:lnTo>
                      <a:pt x="17" y="30"/>
                    </a:lnTo>
                    <a:lnTo>
                      <a:pt x="20"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10" name="Freeform 2207"/>
              <p:cNvSpPr>
                <a:spLocks noChangeAspect="1"/>
              </p:cNvSpPr>
              <p:nvPr/>
            </p:nvSpPr>
            <p:spPr bwMode="auto">
              <a:xfrm>
                <a:off x="2848" y="2367"/>
                <a:ext cx="54" cy="75"/>
              </a:xfrm>
              <a:custGeom>
                <a:avLst/>
                <a:gdLst>
                  <a:gd name="T0" fmla="*/ 31 w 54"/>
                  <a:gd name="T1" fmla="*/ 42 h 75"/>
                  <a:gd name="T2" fmla="*/ 36 w 54"/>
                  <a:gd name="T3" fmla="*/ 44 h 75"/>
                  <a:gd name="T4" fmla="*/ 42 w 54"/>
                  <a:gd name="T5" fmla="*/ 47 h 75"/>
                  <a:gd name="T6" fmla="*/ 46 w 54"/>
                  <a:gd name="T7" fmla="*/ 53 h 75"/>
                  <a:gd name="T8" fmla="*/ 45 w 54"/>
                  <a:gd name="T9" fmla="*/ 63 h 75"/>
                  <a:gd name="T10" fmla="*/ 36 w 54"/>
                  <a:gd name="T11" fmla="*/ 71 h 75"/>
                  <a:gd name="T12" fmla="*/ 23 w 54"/>
                  <a:gd name="T13" fmla="*/ 71 h 75"/>
                  <a:gd name="T14" fmla="*/ 15 w 54"/>
                  <a:gd name="T15" fmla="*/ 68 h 75"/>
                  <a:gd name="T16" fmla="*/ 10 w 54"/>
                  <a:gd name="T17" fmla="*/ 62 h 75"/>
                  <a:gd name="T18" fmla="*/ 6 w 54"/>
                  <a:gd name="T19" fmla="*/ 53 h 75"/>
                  <a:gd name="T20" fmla="*/ 4 w 54"/>
                  <a:gd name="T21" fmla="*/ 46 h 75"/>
                  <a:gd name="T22" fmla="*/ 1 w 54"/>
                  <a:gd name="T23" fmla="*/ 46 h 75"/>
                  <a:gd name="T24" fmla="*/ 0 w 54"/>
                  <a:gd name="T25" fmla="*/ 71 h 75"/>
                  <a:gd name="T26" fmla="*/ 2 w 54"/>
                  <a:gd name="T27" fmla="*/ 75 h 75"/>
                  <a:gd name="T28" fmla="*/ 3 w 54"/>
                  <a:gd name="T29" fmla="*/ 75 h 75"/>
                  <a:gd name="T30" fmla="*/ 6 w 54"/>
                  <a:gd name="T31" fmla="*/ 72 h 75"/>
                  <a:gd name="T32" fmla="*/ 7 w 54"/>
                  <a:gd name="T33" fmla="*/ 71 h 75"/>
                  <a:gd name="T34" fmla="*/ 10 w 54"/>
                  <a:gd name="T35" fmla="*/ 68 h 75"/>
                  <a:gd name="T36" fmla="*/ 20 w 54"/>
                  <a:gd name="T37" fmla="*/ 74 h 75"/>
                  <a:gd name="T38" fmla="*/ 28 w 54"/>
                  <a:gd name="T39" fmla="*/ 75 h 75"/>
                  <a:gd name="T40" fmla="*/ 48 w 54"/>
                  <a:gd name="T41" fmla="*/ 68 h 75"/>
                  <a:gd name="T42" fmla="*/ 54 w 54"/>
                  <a:gd name="T43" fmla="*/ 52 h 75"/>
                  <a:gd name="T44" fmla="*/ 52 w 54"/>
                  <a:gd name="T45" fmla="*/ 42 h 75"/>
                  <a:gd name="T46" fmla="*/ 47 w 54"/>
                  <a:gd name="T47" fmla="*/ 37 h 75"/>
                  <a:gd name="T48" fmla="*/ 39 w 54"/>
                  <a:gd name="T49" fmla="*/ 31 h 75"/>
                  <a:gd name="T50" fmla="*/ 29 w 54"/>
                  <a:gd name="T51" fmla="*/ 29 h 75"/>
                  <a:gd name="T52" fmla="*/ 22 w 54"/>
                  <a:gd name="T53" fmla="*/ 27 h 75"/>
                  <a:gd name="T54" fmla="*/ 15 w 54"/>
                  <a:gd name="T55" fmla="*/ 25 h 75"/>
                  <a:gd name="T56" fmla="*/ 10 w 54"/>
                  <a:gd name="T57" fmla="*/ 21 h 75"/>
                  <a:gd name="T58" fmla="*/ 8 w 54"/>
                  <a:gd name="T59" fmla="*/ 15 h 75"/>
                  <a:gd name="T60" fmla="*/ 12 w 54"/>
                  <a:gd name="T61" fmla="*/ 7 h 75"/>
                  <a:gd name="T62" fmla="*/ 27 w 54"/>
                  <a:gd name="T63" fmla="*/ 3 h 75"/>
                  <a:gd name="T64" fmla="*/ 38 w 54"/>
                  <a:gd name="T65" fmla="*/ 5 h 75"/>
                  <a:gd name="T66" fmla="*/ 43 w 54"/>
                  <a:gd name="T67" fmla="*/ 11 h 75"/>
                  <a:gd name="T68" fmla="*/ 46 w 54"/>
                  <a:gd name="T69" fmla="*/ 17 h 75"/>
                  <a:gd name="T70" fmla="*/ 46 w 54"/>
                  <a:gd name="T71" fmla="*/ 23 h 75"/>
                  <a:gd name="T72" fmla="*/ 48 w 54"/>
                  <a:gd name="T73" fmla="*/ 24 h 75"/>
                  <a:gd name="T74" fmla="*/ 50 w 54"/>
                  <a:gd name="T75" fmla="*/ 23 h 75"/>
                  <a:gd name="T76" fmla="*/ 50 w 54"/>
                  <a:gd name="T77" fmla="*/ 20 h 75"/>
                  <a:gd name="T78" fmla="*/ 50 w 54"/>
                  <a:gd name="T79" fmla="*/ 0 h 75"/>
                  <a:gd name="T80" fmla="*/ 47 w 54"/>
                  <a:gd name="T81" fmla="*/ 0 h 75"/>
                  <a:gd name="T82" fmla="*/ 44 w 54"/>
                  <a:gd name="T83" fmla="*/ 3 h 75"/>
                  <a:gd name="T84" fmla="*/ 38 w 54"/>
                  <a:gd name="T85" fmla="*/ 2 h 75"/>
                  <a:gd name="T86" fmla="*/ 29 w 54"/>
                  <a:gd name="T87" fmla="*/ 0 h 75"/>
                  <a:gd name="T88" fmla="*/ 14 w 54"/>
                  <a:gd name="T89" fmla="*/ 1 h 75"/>
                  <a:gd name="T90" fmla="*/ 2 w 54"/>
                  <a:gd name="T91" fmla="*/ 13 h 75"/>
                  <a:gd name="T92" fmla="*/ 2 w 54"/>
                  <a:gd name="T93" fmla="*/ 28 h 75"/>
                  <a:gd name="T94" fmla="*/ 12 w 54"/>
                  <a:gd name="T95" fmla="*/ 37 h 75"/>
                  <a:gd name="T96" fmla="*/ 22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2"/>
                    </a:moveTo>
                    <a:lnTo>
                      <a:pt x="31" y="42"/>
                    </a:lnTo>
                    <a:lnTo>
                      <a:pt x="34" y="43"/>
                    </a:lnTo>
                    <a:lnTo>
                      <a:pt x="36" y="44"/>
                    </a:lnTo>
                    <a:lnTo>
                      <a:pt x="39" y="45"/>
                    </a:lnTo>
                    <a:lnTo>
                      <a:pt x="42" y="47"/>
                    </a:lnTo>
                    <a:lnTo>
                      <a:pt x="44" y="49"/>
                    </a:lnTo>
                    <a:lnTo>
                      <a:pt x="46" y="53"/>
                    </a:lnTo>
                    <a:lnTo>
                      <a:pt x="47" y="57"/>
                    </a:lnTo>
                    <a:lnTo>
                      <a:pt x="45" y="63"/>
                    </a:lnTo>
                    <a:lnTo>
                      <a:pt x="42" y="67"/>
                    </a:lnTo>
                    <a:lnTo>
                      <a:pt x="36" y="71"/>
                    </a:lnTo>
                    <a:lnTo>
                      <a:pt x="28" y="72"/>
                    </a:lnTo>
                    <a:lnTo>
                      <a:pt x="23" y="71"/>
                    </a:lnTo>
                    <a:lnTo>
                      <a:pt x="19" y="70"/>
                    </a:lnTo>
                    <a:lnTo>
                      <a:pt x="15" y="68"/>
                    </a:lnTo>
                    <a:lnTo>
                      <a:pt x="12" y="65"/>
                    </a:lnTo>
                    <a:lnTo>
                      <a:pt x="10" y="62"/>
                    </a:lnTo>
                    <a:lnTo>
                      <a:pt x="8" y="58"/>
                    </a:lnTo>
                    <a:lnTo>
                      <a:pt x="6" y="53"/>
                    </a:lnTo>
                    <a:lnTo>
                      <a:pt x="5" y="48"/>
                    </a:lnTo>
                    <a:lnTo>
                      <a:pt x="4" y="46"/>
                    </a:lnTo>
                    <a:lnTo>
                      <a:pt x="3" y="46"/>
                    </a:lnTo>
                    <a:lnTo>
                      <a:pt x="1" y="46"/>
                    </a:lnTo>
                    <a:lnTo>
                      <a:pt x="0" y="50"/>
                    </a:lnTo>
                    <a:lnTo>
                      <a:pt x="0" y="71"/>
                    </a:lnTo>
                    <a:lnTo>
                      <a:pt x="1" y="75"/>
                    </a:lnTo>
                    <a:lnTo>
                      <a:pt x="2" y="75"/>
                    </a:lnTo>
                    <a:lnTo>
                      <a:pt x="3" y="75"/>
                    </a:lnTo>
                    <a:lnTo>
                      <a:pt x="3" y="75"/>
                    </a:lnTo>
                    <a:lnTo>
                      <a:pt x="4" y="74"/>
                    </a:lnTo>
                    <a:lnTo>
                      <a:pt x="6" y="72"/>
                    </a:lnTo>
                    <a:lnTo>
                      <a:pt x="7" y="72"/>
                    </a:lnTo>
                    <a:lnTo>
                      <a:pt x="7" y="71"/>
                    </a:lnTo>
                    <a:lnTo>
                      <a:pt x="8" y="70"/>
                    </a:lnTo>
                    <a:lnTo>
                      <a:pt x="10" y="68"/>
                    </a:lnTo>
                    <a:lnTo>
                      <a:pt x="15" y="72"/>
                    </a:lnTo>
                    <a:lnTo>
                      <a:pt x="20" y="74"/>
                    </a:lnTo>
                    <a:lnTo>
                      <a:pt x="25" y="75"/>
                    </a:lnTo>
                    <a:lnTo>
                      <a:pt x="28" y="75"/>
                    </a:lnTo>
                    <a:lnTo>
                      <a:pt x="40" y="74"/>
                    </a:lnTo>
                    <a:lnTo>
                      <a:pt x="48" y="68"/>
                    </a:lnTo>
                    <a:lnTo>
                      <a:pt x="53" y="61"/>
                    </a:lnTo>
                    <a:lnTo>
                      <a:pt x="54" y="52"/>
                    </a:lnTo>
                    <a:lnTo>
                      <a:pt x="54" y="47"/>
                    </a:lnTo>
                    <a:lnTo>
                      <a:pt x="52" y="42"/>
                    </a:lnTo>
                    <a:lnTo>
                      <a:pt x="49" y="39"/>
                    </a:lnTo>
                    <a:lnTo>
                      <a:pt x="47" y="37"/>
                    </a:lnTo>
                    <a:lnTo>
                      <a:pt x="43" y="33"/>
                    </a:lnTo>
                    <a:lnTo>
                      <a:pt x="39" y="31"/>
                    </a:lnTo>
                    <a:lnTo>
                      <a:pt x="34" y="30"/>
                    </a:lnTo>
                    <a:lnTo>
                      <a:pt x="29" y="29"/>
                    </a:lnTo>
                    <a:lnTo>
                      <a:pt x="25" y="28"/>
                    </a:lnTo>
                    <a:lnTo>
                      <a:pt x="22" y="27"/>
                    </a:lnTo>
                    <a:lnTo>
                      <a:pt x="18" y="26"/>
                    </a:lnTo>
                    <a:lnTo>
                      <a:pt x="15" y="25"/>
                    </a:lnTo>
                    <a:lnTo>
                      <a:pt x="12" y="23"/>
                    </a:lnTo>
                    <a:lnTo>
                      <a:pt x="10" y="21"/>
                    </a:lnTo>
                    <a:lnTo>
                      <a:pt x="9" y="19"/>
                    </a:lnTo>
                    <a:lnTo>
                      <a:pt x="8" y="15"/>
                    </a:lnTo>
                    <a:lnTo>
                      <a:pt x="9" y="11"/>
                    </a:lnTo>
                    <a:lnTo>
                      <a:pt x="12" y="7"/>
                    </a:lnTo>
                    <a:lnTo>
                      <a:pt x="18" y="4"/>
                    </a:lnTo>
                    <a:lnTo>
                      <a:pt x="27" y="3"/>
                    </a:lnTo>
                    <a:lnTo>
                      <a:pt x="33" y="3"/>
                    </a:lnTo>
                    <a:lnTo>
                      <a:pt x="38" y="5"/>
                    </a:lnTo>
                    <a:lnTo>
                      <a:pt x="41" y="8"/>
                    </a:lnTo>
                    <a:lnTo>
                      <a:pt x="43" y="11"/>
                    </a:lnTo>
                    <a:lnTo>
                      <a:pt x="45" y="14"/>
                    </a:lnTo>
                    <a:lnTo>
                      <a:pt x="46" y="17"/>
                    </a:lnTo>
                    <a:lnTo>
                      <a:pt x="46" y="20"/>
                    </a:lnTo>
                    <a:lnTo>
                      <a:pt x="46" y="23"/>
                    </a:lnTo>
                    <a:lnTo>
                      <a:pt x="47" y="24"/>
                    </a:lnTo>
                    <a:lnTo>
                      <a:pt x="48" y="24"/>
                    </a:lnTo>
                    <a:lnTo>
                      <a:pt x="49" y="24"/>
                    </a:lnTo>
                    <a:lnTo>
                      <a:pt x="50" y="23"/>
                    </a:lnTo>
                    <a:lnTo>
                      <a:pt x="50" y="22"/>
                    </a:lnTo>
                    <a:lnTo>
                      <a:pt x="50" y="20"/>
                    </a:lnTo>
                    <a:lnTo>
                      <a:pt x="50" y="4"/>
                    </a:lnTo>
                    <a:lnTo>
                      <a:pt x="50" y="0"/>
                    </a:lnTo>
                    <a:lnTo>
                      <a:pt x="48" y="0"/>
                    </a:lnTo>
                    <a:lnTo>
                      <a:pt x="47" y="0"/>
                    </a:lnTo>
                    <a:lnTo>
                      <a:pt x="45" y="2"/>
                    </a:lnTo>
                    <a:lnTo>
                      <a:pt x="44" y="3"/>
                    </a:lnTo>
                    <a:lnTo>
                      <a:pt x="42" y="4"/>
                    </a:lnTo>
                    <a:lnTo>
                      <a:pt x="38" y="2"/>
                    </a:lnTo>
                    <a:lnTo>
                      <a:pt x="33" y="0"/>
                    </a:lnTo>
                    <a:lnTo>
                      <a:pt x="29" y="0"/>
                    </a:lnTo>
                    <a:lnTo>
                      <a:pt x="27" y="0"/>
                    </a:lnTo>
                    <a:lnTo>
                      <a:pt x="14" y="1"/>
                    </a:lnTo>
                    <a:lnTo>
                      <a:pt x="6" y="6"/>
                    </a:lnTo>
                    <a:lnTo>
                      <a:pt x="2" y="13"/>
                    </a:lnTo>
                    <a:lnTo>
                      <a:pt x="0" y="20"/>
                    </a:lnTo>
                    <a:lnTo>
                      <a:pt x="2" y="28"/>
                    </a:lnTo>
                    <a:lnTo>
                      <a:pt x="8" y="34"/>
                    </a:lnTo>
                    <a:lnTo>
                      <a:pt x="12" y="37"/>
                    </a:lnTo>
                    <a:lnTo>
                      <a:pt x="16" y="39"/>
                    </a:lnTo>
                    <a:lnTo>
                      <a:pt x="22"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11" name="Freeform 2208"/>
              <p:cNvSpPr>
                <a:spLocks noChangeAspect="1" noEditPoints="1"/>
              </p:cNvSpPr>
              <p:nvPr/>
            </p:nvSpPr>
            <p:spPr bwMode="auto">
              <a:xfrm>
                <a:off x="2913" y="2368"/>
                <a:ext cx="81" cy="105"/>
              </a:xfrm>
              <a:custGeom>
                <a:avLst/>
                <a:gdLst>
                  <a:gd name="T0" fmla="*/ 24 w 81"/>
                  <a:gd name="T1" fmla="*/ 0 h 105"/>
                  <a:gd name="T2" fmla="*/ 0 w 81"/>
                  <a:gd name="T3" fmla="*/ 7 h 105"/>
                  <a:gd name="T4" fmla="*/ 11 w 81"/>
                  <a:gd name="T5" fmla="*/ 8 h 105"/>
                  <a:gd name="T6" fmla="*/ 13 w 81"/>
                  <a:gd name="T7" fmla="*/ 15 h 105"/>
                  <a:gd name="T8" fmla="*/ 12 w 81"/>
                  <a:gd name="T9" fmla="*/ 96 h 105"/>
                  <a:gd name="T10" fmla="*/ 6 w 81"/>
                  <a:gd name="T11" fmla="*/ 99 h 105"/>
                  <a:gd name="T12" fmla="*/ 0 w 81"/>
                  <a:gd name="T13" fmla="*/ 105 h 105"/>
                  <a:gd name="T14" fmla="*/ 10 w 81"/>
                  <a:gd name="T15" fmla="*/ 104 h 105"/>
                  <a:gd name="T16" fmla="*/ 18 w 81"/>
                  <a:gd name="T17" fmla="*/ 104 h 105"/>
                  <a:gd name="T18" fmla="*/ 27 w 81"/>
                  <a:gd name="T19" fmla="*/ 104 h 105"/>
                  <a:gd name="T20" fmla="*/ 37 w 81"/>
                  <a:gd name="T21" fmla="*/ 105 h 105"/>
                  <a:gd name="T22" fmla="*/ 30 w 81"/>
                  <a:gd name="T23" fmla="*/ 99 h 105"/>
                  <a:gd name="T24" fmla="*/ 25 w 81"/>
                  <a:gd name="T25" fmla="*/ 96 h 105"/>
                  <a:gd name="T26" fmla="*/ 24 w 81"/>
                  <a:gd name="T27" fmla="*/ 64 h 105"/>
                  <a:gd name="T28" fmla="*/ 26 w 81"/>
                  <a:gd name="T29" fmla="*/ 66 h 105"/>
                  <a:gd name="T30" fmla="*/ 36 w 81"/>
                  <a:gd name="T31" fmla="*/ 73 h 105"/>
                  <a:gd name="T32" fmla="*/ 58 w 81"/>
                  <a:gd name="T33" fmla="*/ 72 h 105"/>
                  <a:gd name="T34" fmla="*/ 78 w 81"/>
                  <a:gd name="T35" fmla="*/ 52 h 105"/>
                  <a:gd name="T36" fmla="*/ 78 w 81"/>
                  <a:gd name="T37" fmla="*/ 22 h 105"/>
                  <a:gd name="T38" fmla="*/ 60 w 81"/>
                  <a:gd name="T39" fmla="*/ 2 h 105"/>
                  <a:gd name="T40" fmla="*/ 38 w 81"/>
                  <a:gd name="T41" fmla="*/ 1 h 105"/>
                  <a:gd name="T42" fmla="*/ 27 w 81"/>
                  <a:gd name="T43" fmla="*/ 7 h 105"/>
                  <a:gd name="T44" fmla="*/ 24 w 81"/>
                  <a:gd name="T45" fmla="*/ 54 h 105"/>
                  <a:gd name="T46" fmla="*/ 28 w 81"/>
                  <a:gd name="T47" fmla="*/ 11 h 105"/>
                  <a:gd name="T48" fmla="*/ 39 w 81"/>
                  <a:gd name="T49" fmla="*/ 5 h 105"/>
                  <a:gd name="T50" fmla="*/ 54 w 81"/>
                  <a:gd name="T51" fmla="*/ 6 h 105"/>
                  <a:gd name="T52" fmla="*/ 66 w 81"/>
                  <a:gd name="T53" fmla="*/ 24 h 105"/>
                  <a:gd name="T54" fmla="*/ 66 w 81"/>
                  <a:gd name="T55" fmla="*/ 51 h 105"/>
                  <a:gd name="T56" fmla="*/ 53 w 81"/>
                  <a:gd name="T57" fmla="*/ 68 h 105"/>
                  <a:gd name="T58" fmla="*/ 39 w 81"/>
                  <a:gd name="T59" fmla="*/ 70 h 105"/>
                  <a:gd name="T60" fmla="*/ 30 w 81"/>
                  <a:gd name="T61" fmla="*/ 65 h 105"/>
                  <a:gd name="T62" fmla="*/ 25 w 81"/>
                  <a:gd name="T63" fmla="*/ 59 h 105"/>
                  <a:gd name="T64" fmla="*/ 24 w 81"/>
                  <a:gd name="T65"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05">
                    <a:moveTo>
                      <a:pt x="24" y="10"/>
                    </a:moveTo>
                    <a:lnTo>
                      <a:pt x="24" y="0"/>
                    </a:lnTo>
                    <a:lnTo>
                      <a:pt x="0" y="1"/>
                    </a:lnTo>
                    <a:lnTo>
                      <a:pt x="0" y="7"/>
                    </a:lnTo>
                    <a:lnTo>
                      <a:pt x="7" y="7"/>
                    </a:lnTo>
                    <a:lnTo>
                      <a:pt x="11" y="8"/>
                    </a:lnTo>
                    <a:lnTo>
                      <a:pt x="12" y="10"/>
                    </a:lnTo>
                    <a:lnTo>
                      <a:pt x="13" y="15"/>
                    </a:lnTo>
                    <a:lnTo>
                      <a:pt x="13" y="92"/>
                    </a:lnTo>
                    <a:lnTo>
                      <a:pt x="12" y="96"/>
                    </a:lnTo>
                    <a:lnTo>
                      <a:pt x="10" y="99"/>
                    </a:lnTo>
                    <a:lnTo>
                      <a:pt x="6" y="99"/>
                    </a:lnTo>
                    <a:lnTo>
                      <a:pt x="0" y="100"/>
                    </a:lnTo>
                    <a:lnTo>
                      <a:pt x="0" y="105"/>
                    </a:lnTo>
                    <a:lnTo>
                      <a:pt x="4" y="105"/>
                    </a:lnTo>
                    <a:lnTo>
                      <a:pt x="10" y="104"/>
                    </a:lnTo>
                    <a:lnTo>
                      <a:pt x="14" y="104"/>
                    </a:lnTo>
                    <a:lnTo>
                      <a:pt x="18" y="104"/>
                    </a:lnTo>
                    <a:lnTo>
                      <a:pt x="22" y="104"/>
                    </a:lnTo>
                    <a:lnTo>
                      <a:pt x="27" y="104"/>
                    </a:lnTo>
                    <a:lnTo>
                      <a:pt x="32" y="105"/>
                    </a:lnTo>
                    <a:lnTo>
                      <a:pt x="37" y="105"/>
                    </a:lnTo>
                    <a:lnTo>
                      <a:pt x="37" y="100"/>
                    </a:lnTo>
                    <a:lnTo>
                      <a:pt x="30" y="99"/>
                    </a:lnTo>
                    <a:lnTo>
                      <a:pt x="26" y="99"/>
                    </a:lnTo>
                    <a:lnTo>
                      <a:pt x="25" y="96"/>
                    </a:lnTo>
                    <a:lnTo>
                      <a:pt x="24" y="92"/>
                    </a:lnTo>
                    <a:lnTo>
                      <a:pt x="24" y="64"/>
                    </a:lnTo>
                    <a:lnTo>
                      <a:pt x="24" y="63"/>
                    </a:lnTo>
                    <a:lnTo>
                      <a:pt x="26" y="66"/>
                    </a:lnTo>
                    <a:lnTo>
                      <a:pt x="30" y="70"/>
                    </a:lnTo>
                    <a:lnTo>
                      <a:pt x="36" y="73"/>
                    </a:lnTo>
                    <a:lnTo>
                      <a:pt x="44" y="74"/>
                    </a:lnTo>
                    <a:lnTo>
                      <a:pt x="58" y="72"/>
                    </a:lnTo>
                    <a:lnTo>
                      <a:pt x="70" y="64"/>
                    </a:lnTo>
                    <a:lnTo>
                      <a:pt x="78" y="52"/>
                    </a:lnTo>
                    <a:lnTo>
                      <a:pt x="81" y="37"/>
                    </a:lnTo>
                    <a:lnTo>
                      <a:pt x="78" y="22"/>
                    </a:lnTo>
                    <a:lnTo>
                      <a:pt x="71" y="10"/>
                    </a:lnTo>
                    <a:lnTo>
                      <a:pt x="60" y="2"/>
                    </a:lnTo>
                    <a:lnTo>
                      <a:pt x="47" y="0"/>
                    </a:lnTo>
                    <a:lnTo>
                      <a:pt x="38" y="1"/>
                    </a:lnTo>
                    <a:lnTo>
                      <a:pt x="32" y="4"/>
                    </a:lnTo>
                    <a:lnTo>
                      <a:pt x="27" y="7"/>
                    </a:lnTo>
                    <a:lnTo>
                      <a:pt x="24" y="10"/>
                    </a:lnTo>
                    <a:close/>
                    <a:moveTo>
                      <a:pt x="24" y="54"/>
                    </a:moveTo>
                    <a:lnTo>
                      <a:pt x="24" y="17"/>
                    </a:lnTo>
                    <a:lnTo>
                      <a:pt x="28" y="11"/>
                    </a:lnTo>
                    <a:lnTo>
                      <a:pt x="33" y="7"/>
                    </a:lnTo>
                    <a:lnTo>
                      <a:pt x="39" y="5"/>
                    </a:lnTo>
                    <a:lnTo>
                      <a:pt x="45" y="4"/>
                    </a:lnTo>
                    <a:lnTo>
                      <a:pt x="54" y="6"/>
                    </a:lnTo>
                    <a:lnTo>
                      <a:pt x="61" y="13"/>
                    </a:lnTo>
                    <a:lnTo>
                      <a:pt x="66" y="24"/>
                    </a:lnTo>
                    <a:lnTo>
                      <a:pt x="68" y="37"/>
                    </a:lnTo>
                    <a:lnTo>
                      <a:pt x="66" y="51"/>
                    </a:lnTo>
                    <a:lnTo>
                      <a:pt x="60" y="61"/>
                    </a:lnTo>
                    <a:lnTo>
                      <a:pt x="53" y="68"/>
                    </a:lnTo>
                    <a:lnTo>
                      <a:pt x="44" y="71"/>
                    </a:lnTo>
                    <a:lnTo>
                      <a:pt x="39" y="70"/>
                    </a:lnTo>
                    <a:lnTo>
                      <a:pt x="34" y="68"/>
                    </a:lnTo>
                    <a:lnTo>
                      <a:pt x="30" y="65"/>
                    </a:lnTo>
                    <a:lnTo>
                      <a:pt x="26" y="61"/>
                    </a:lnTo>
                    <a:lnTo>
                      <a:pt x="25" y="59"/>
                    </a:lnTo>
                    <a:lnTo>
                      <a:pt x="24" y="57"/>
                    </a:lnTo>
                    <a:lnTo>
                      <a:pt x="24" y="56"/>
                    </a:lnTo>
                    <a:lnTo>
                      <a:pt x="24" y="5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12" name="Freeform 2209"/>
              <p:cNvSpPr>
                <a:spLocks noChangeAspect="1" noEditPoints="1"/>
              </p:cNvSpPr>
              <p:nvPr/>
            </p:nvSpPr>
            <p:spPr bwMode="auto">
              <a:xfrm>
                <a:off x="3007" y="2367"/>
                <a:ext cx="75" cy="75"/>
              </a:xfrm>
              <a:custGeom>
                <a:avLst/>
                <a:gdLst>
                  <a:gd name="T0" fmla="*/ 49 w 75"/>
                  <a:gd name="T1" fmla="*/ 66 h 75"/>
                  <a:gd name="T2" fmla="*/ 56 w 75"/>
                  <a:gd name="T3" fmla="*/ 73 h 75"/>
                  <a:gd name="T4" fmla="*/ 63 w 75"/>
                  <a:gd name="T5" fmla="*/ 74 h 75"/>
                  <a:gd name="T6" fmla="*/ 67 w 75"/>
                  <a:gd name="T7" fmla="*/ 73 h 75"/>
                  <a:gd name="T8" fmla="*/ 71 w 75"/>
                  <a:gd name="T9" fmla="*/ 70 h 75"/>
                  <a:gd name="T10" fmla="*/ 74 w 75"/>
                  <a:gd name="T11" fmla="*/ 63 h 75"/>
                  <a:gd name="T12" fmla="*/ 75 w 75"/>
                  <a:gd name="T13" fmla="*/ 50 h 75"/>
                  <a:gd name="T14" fmla="*/ 70 w 75"/>
                  <a:gd name="T15" fmla="*/ 59 h 75"/>
                  <a:gd name="T16" fmla="*/ 68 w 75"/>
                  <a:gd name="T17" fmla="*/ 68 h 75"/>
                  <a:gd name="T18" fmla="*/ 64 w 75"/>
                  <a:gd name="T19" fmla="*/ 69 h 75"/>
                  <a:gd name="T20" fmla="*/ 59 w 75"/>
                  <a:gd name="T21" fmla="*/ 66 h 75"/>
                  <a:gd name="T22" fmla="*/ 58 w 75"/>
                  <a:gd name="T23" fmla="*/ 61 h 75"/>
                  <a:gd name="T24" fmla="*/ 58 w 75"/>
                  <a:gd name="T25" fmla="*/ 23 h 75"/>
                  <a:gd name="T26" fmla="*/ 56 w 75"/>
                  <a:gd name="T27" fmla="*/ 13 h 75"/>
                  <a:gd name="T28" fmla="*/ 47 w 75"/>
                  <a:gd name="T29" fmla="*/ 5 h 75"/>
                  <a:gd name="T30" fmla="*/ 36 w 75"/>
                  <a:gd name="T31" fmla="*/ 0 h 75"/>
                  <a:gd name="T32" fmla="*/ 25 w 75"/>
                  <a:gd name="T33" fmla="*/ 0 h 75"/>
                  <a:gd name="T34" fmla="*/ 16 w 75"/>
                  <a:gd name="T35" fmla="*/ 3 h 75"/>
                  <a:gd name="T36" fmla="*/ 9 w 75"/>
                  <a:gd name="T37" fmla="*/ 8 h 75"/>
                  <a:gd name="T38" fmla="*/ 5 w 75"/>
                  <a:gd name="T39" fmla="*/ 14 h 75"/>
                  <a:gd name="T40" fmla="*/ 5 w 75"/>
                  <a:gd name="T41" fmla="*/ 22 h 75"/>
                  <a:gd name="T42" fmla="*/ 9 w 75"/>
                  <a:gd name="T43" fmla="*/ 26 h 75"/>
                  <a:gd name="T44" fmla="*/ 16 w 75"/>
                  <a:gd name="T45" fmla="*/ 25 h 75"/>
                  <a:gd name="T46" fmla="*/ 19 w 75"/>
                  <a:gd name="T47" fmla="*/ 21 h 75"/>
                  <a:gd name="T48" fmla="*/ 20 w 75"/>
                  <a:gd name="T49" fmla="*/ 16 h 75"/>
                  <a:gd name="T50" fmla="*/ 16 w 75"/>
                  <a:gd name="T51" fmla="*/ 12 h 75"/>
                  <a:gd name="T52" fmla="*/ 16 w 75"/>
                  <a:gd name="T53" fmla="*/ 7 h 75"/>
                  <a:gd name="T54" fmla="*/ 25 w 75"/>
                  <a:gd name="T55" fmla="*/ 4 h 75"/>
                  <a:gd name="T56" fmla="*/ 33 w 75"/>
                  <a:gd name="T57" fmla="*/ 3 h 75"/>
                  <a:gd name="T58" fmla="*/ 39 w 75"/>
                  <a:gd name="T59" fmla="*/ 6 h 75"/>
                  <a:gd name="T60" fmla="*/ 44 w 75"/>
                  <a:gd name="T61" fmla="*/ 11 h 75"/>
                  <a:gd name="T62" fmla="*/ 47 w 75"/>
                  <a:gd name="T63" fmla="*/ 19 h 75"/>
                  <a:gd name="T64" fmla="*/ 47 w 75"/>
                  <a:gd name="T65" fmla="*/ 31 h 75"/>
                  <a:gd name="T66" fmla="*/ 17 w 75"/>
                  <a:gd name="T67" fmla="*/ 36 h 75"/>
                  <a:gd name="T68" fmla="*/ 4 w 75"/>
                  <a:gd name="T69" fmla="*/ 47 h 75"/>
                  <a:gd name="T70" fmla="*/ 0 w 75"/>
                  <a:gd name="T71" fmla="*/ 58 h 75"/>
                  <a:gd name="T72" fmla="*/ 9 w 75"/>
                  <a:gd name="T73" fmla="*/ 72 h 75"/>
                  <a:gd name="T74" fmla="*/ 26 w 75"/>
                  <a:gd name="T75" fmla="*/ 75 h 75"/>
                  <a:gd name="T76" fmla="*/ 40 w 75"/>
                  <a:gd name="T77" fmla="*/ 71 h 75"/>
                  <a:gd name="T78" fmla="*/ 48 w 75"/>
                  <a:gd name="T79" fmla="*/ 61 h 75"/>
                  <a:gd name="T80" fmla="*/ 47 w 75"/>
                  <a:gd name="T81" fmla="*/ 50 h 75"/>
                  <a:gd name="T82" fmla="*/ 45 w 75"/>
                  <a:gd name="T83" fmla="*/ 60 h 75"/>
                  <a:gd name="T84" fmla="*/ 40 w 75"/>
                  <a:gd name="T85" fmla="*/ 67 h 75"/>
                  <a:gd name="T86" fmla="*/ 34 w 75"/>
                  <a:gd name="T87" fmla="*/ 71 h 75"/>
                  <a:gd name="T88" fmla="*/ 28 w 75"/>
                  <a:gd name="T89" fmla="*/ 72 h 75"/>
                  <a:gd name="T90" fmla="*/ 17 w 75"/>
                  <a:gd name="T91" fmla="*/ 68 h 75"/>
                  <a:gd name="T92" fmla="*/ 13 w 75"/>
                  <a:gd name="T93" fmla="*/ 58 h 75"/>
                  <a:gd name="T94" fmla="*/ 20 w 75"/>
                  <a:gd name="T95" fmla="*/ 43 h 75"/>
                  <a:gd name="T96" fmla="*/ 47 w 75"/>
                  <a:gd name="T97"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5">
                    <a:moveTo>
                      <a:pt x="48" y="61"/>
                    </a:moveTo>
                    <a:lnTo>
                      <a:pt x="49" y="66"/>
                    </a:lnTo>
                    <a:lnTo>
                      <a:pt x="52" y="70"/>
                    </a:lnTo>
                    <a:lnTo>
                      <a:pt x="56" y="73"/>
                    </a:lnTo>
                    <a:lnTo>
                      <a:pt x="61" y="75"/>
                    </a:lnTo>
                    <a:lnTo>
                      <a:pt x="63" y="74"/>
                    </a:lnTo>
                    <a:lnTo>
                      <a:pt x="65" y="74"/>
                    </a:lnTo>
                    <a:lnTo>
                      <a:pt x="67" y="73"/>
                    </a:lnTo>
                    <a:lnTo>
                      <a:pt x="69" y="72"/>
                    </a:lnTo>
                    <a:lnTo>
                      <a:pt x="71" y="70"/>
                    </a:lnTo>
                    <a:lnTo>
                      <a:pt x="73" y="67"/>
                    </a:lnTo>
                    <a:lnTo>
                      <a:pt x="74" y="63"/>
                    </a:lnTo>
                    <a:lnTo>
                      <a:pt x="75" y="59"/>
                    </a:lnTo>
                    <a:lnTo>
                      <a:pt x="75" y="50"/>
                    </a:lnTo>
                    <a:lnTo>
                      <a:pt x="70" y="50"/>
                    </a:lnTo>
                    <a:lnTo>
                      <a:pt x="70" y="59"/>
                    </a:lnTo>
                    <a:lnTo>
                      <a:pt x="70" y="65"/>
                    </a:lnTo>
                    <a:lnTo>
                      <a:pt x="68" y="68"/>
                    </a:lnTo>
                    <a:lnTo>
                      <a:pt x="66" y="69"/>
                    </a:lnTo>
                    <a:lnTo>
                      <a:pt x="64" y="69"/>
                    </a:lnTo>
                    <a:lnTo>
                      <a:pt x="61" y="68"/>
                    </a:lnTo>
                    <a:lnTo>
                      <a:pt x="59" y="66"/>
                    </a:lnTo>
                    <a:lnTo>
                      <a:pt x="59" y="63"/>
                    </a:lnTo>
                    <a:lnTo>
                      <a:pt x="58" y="61"/>
                    </a:lnTo>
                    <a:lnTo>
                      <a:pt x="58" y="28"/>
                    </a:lnTo>
                    <a:lnTo>
                      <a:pt x="58" y="23"/>
                    </a:lnTo>
                    <a:lnTo>
                      <a:pt x="58" y="18"/>
                    </a:lnTo>
                    <a:lnTo>
                      <a:pt x="56" y="13"/>
                    </a:lnTo>
                    <a:lnTo>
                      <a:pt x="52" y="9"/>
                    </a:lnTo>
                    <a:lnTo>
                      <a:pt x="47" y="5"/>
                    </a:lnTo>
                    <a:lnTo>
                      <a:pt x="42" y="2"/>
                    </a:lnTo>
                    <a:lnTo>
                      <a:pt x="36" y="0"/>
                    </a:lnTo>
                    <a:lnTo>
                      <a:pt x="30" y="0"/>
                    </a:lnTo>
                    <a:lnTo>
                      <a:pt x="25" y="0"/>
                    </a:lnTo>
                    <a:lnTo>
                      <a:pt x="20" y="1"/>
                    </a:lnTo>
                    <a:lnTo>
                      <a:pt x="16" y="3"/>
                    </a:lnTo>
                    <a:lnTo>
                      <a:pt x="12" y="5"/>
                    </a:lnTo>
                    <a:lnTo>
                      <a:pt x="9" y="8"/>
                    </a:lnTo>
                    <a:lnTo>
                      <a:pt x="7" y="11"/>
                    </a:lnTo>
                    <a:lnTo>
                      <a:pt x="5" y="14"/>
                    </a:lnTo>
                    <a:lnTo>
                      <a:pt x="5" y="18"/>
                    </a:lnTo>
                    <a:lnTo>
                      <a:pt x="5" y="22"/>
                    </a:lnTo>
                    <a:lnTo>
                      <a:pt x="7" y="24"/>
                    </a:lnTo>
                    <a:lnTo>
                      <a:pt x="9" y="26"/>
                    </a:lnTo>
                    <a:lnTo>
                      <a:pt x="12" y="26"/>
                    </a:lnTo>
                    <a:lnTo>
                      <a:pt x="16" y="25"/>
                    </a:lnTo>
                    <a:lnTo>
                      <a:pt x="18" y="24"/>
                    </a:lnTo>
                    <a:lnTo>
                      <a:pt x="19" y="21"/>
                    </a:lnTo>
                    <a:lnTo>
                      <a:pt x="20" y="18"/>
                    </a:lnTo>
                    <a:lnTo>
                      <a:pt x="20" y="16"/>
                    </a:lnTo>
                    <a:lnTo>
                      <a:pt x="19" y="14"/>
                    </a:lnTo>
                    <a:lnTo>
                      <a:pt x="16" y="12"/>
                    </a:lnTo>
                    <a:lnTo>
                      <a:pt x="12" y="11"/>
                    </a:lnTo>
                    <a:lnTo>
                      <a:pt x="16" y="7"/>
                    </a:lnTo>
                    <a:lnTo>
                      <a:pt x="20" y="5"/>
                    </a:lnTo>
                    <a:lnTo>
                      <a:pt x="25" y="4"/>
                    </a:lnTo>
                    <a:lnTo>
                      <a:pt x="29" y="3"/>
                    </a:lnTo>
                    <a:lnTo>
                      <a:pt x="33" y="3"/>
                    </a:lnTo>
                    <a:lnTo>
                      <a:pt x="36" y="4"/>
                    </a:lnTo>
                    <a:lnTo>
                      <a:pt x="39" y="6"/>
                    </a:lnTo>
                    <a:lnTo>
                      <a:pt x="41" y="8"/>
                    </a:lnTo>
                    <a:lnTo>
                      <a:pt x="44" y="11"/>
                    </a:lnTo>
                    <a:lnTo>
                      <a:pt x="45" y="15"/>
                    </a:lnTo>
                    <a:lnTo>
                      <a:pt x="47" y="19"/>
                    </a:lnTo>
                    <a:lnTo>
                      <a:pt x="47" y="24"/>
                    </a:lnTo>
                    <a:lnTo>
                      <a:pt x="47" y="31"/>
                    </a:lnTo>
                    <a:lnTo>
                      <a:pt x="33" y="32"/>
                    </a:lnTo>
                    <a:lnTo>
                      <a:pt x="17" y="36"/>
                    </a:lnTo>
                    <a:lnTo>
                      <a:pt x="9" y="41"/>
                    </a:lnTo>
                    <a:lnTo>
                      <a:pt x="4" y="47"/>
                    </a:lnTo>
                    <a:lnTo>
                      <a:pt x="1" y="52"/>
                    </a:lnTo>
                    <a:lnTo>
                      <a:pt x="0" y="58"/>
                    </a:lnTo>
                    <a:lnTo>
                      <a:pt x="3" y="66"/>
                    </a:lnTo>
                    <a:lnTo>
                      <a:pt x="9" y="72"/>
                    </a:lnTo>
                    <a:lnTo>
                      <a:pt x="18" y="75"/>
                    </a:lnTo>
                    <a:lnTo>
                      <a:pt x="26" y="75"/>
                    </a:lnTo>
                    <a:lnTo>
                      <a:pt x="34" y="74"/>
                    </a:lnTo>
                    <a:lnTo>
                      <a:pt x="40" y="71"/>
                    </a:lnTo>
                    <a:lnTo>
                      <a:pt x="45" y="67"/>
                    </a:lnTo>
                    <a:lnTo>
                      <a:pt x="48" y="61"/>
                    </a:lnTo>
                    <a:close/>
                    <a:moveTo>
                      <a:pt x="47" y="34"/>
                    </a:moveTo>
                    <a:lnTo>
                      <a:pt x="47" y="50"/>
                    </a:lnTo>
                    <a:lnTo>
                      <a:pt x="46" y="56"/>
                    </a:lnTo>
                    <a:lnTo>
                      <a:pt x="45" y="60"/>
                    </a:lnTo>
                    <a:lnTo>
                      <a:pt x="43" y="64"/>
                    </a:lnTo>
                    <a:lnTo>
                      <a:pt x="40" y="67"/>
                    </a:lnTo>
                    <a:lnTo>
                      <a:pt x="37" y="69"/>
                    </a:lnTo>
                    <a:lnTo>
                      <a:pt x="34" y="71"/>
                    </a:lnTo>
                    <a:lnTo>
                      <a:pt x="31" y="72"/>
                    </a:lnTo>
                    <a:lnTo>
                      <a:pt x="28" y="72"/>
                    </a:lnTo>
                    <a:lnTo>
                      <a:pt x="22" y="71"/>
                    </a:lnTo>
                    <a:lnTo>
                      <a:pt x="17" y="68"/>
                    </a:lnTo>
                    <a:lnTo>
                      <a:pt x="14" y="63"/>
                    </a:lnTo>
                    <a:lnTo>
                      <a:pt x="13" y="58"/>
                    </a:lnTo>
                    <a:lnTo>
                      <a:pt x="14" y="50"/>
                    </a:lnTo>
                    <a:lnTo>
                      <a:pt x="20"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13" name="Freeform 2210"/>
              <p:cNvSpPr>
                <a:spLocks noChangeAspect="1"/>
              </p:cNvSpPr>
              <p:nvPr/>
            </p:nvSpPr>
            <p:spPr bwMode="auto">
              <a:xfrm>
                <a:off x="3088" y="2368"/>
                <a:ext cx="83" cy="73"/>
              </a:xfrm>
              <a:custGeom>
                <a:avLst/>
                <a:gdLst>
                  <a:gd name="T0" fmla="*/ 13 w 83"/>
                  <a:gd name="T1" fmla="*/ 60 h 73"/>
                  <a:gd name="T2" fmla="*/ 11 w 83"/>
                  <a:gd name="T3" fmla="*/ 67 h 73"/>
                  <a:gd name="T4" fmla="*/ 0 w 83"/>
                  <a:gd name="T5" fmla="*/ 68 h 73"/>
                  <a:gd name="T6" fmla="*/ 5 w 83"/>
                  <a:gd name="T7" fmla="*/ 72 h 73"/>
                  <a:gd name="T8" fmla="*/ 15 w 83"/>
                  <a:gd name="T9" fmla="*/ 72 h 73"/>
                  <a:gd name="T10" fmla="*/ 23 w 83"/>
                  <a:gd name="T11" fmla="*/ 72 h 73"/>
                  <a:gd name="T12" fmla="*/ 33 w 83"/>
                  <a:gd name="T13" fmla="*/ 72 h 73"/>
                  <a:gd name="T14" fmla="*/ 37 w 83"/>
                  <a:gd name="T15" fmla="*/ 68 h 73"/>
                  <a:gd name="T16" fmla="*/ 27 w 83"/>
                  <a:gd name="T17" fmla="*/ 67 h 73"/>
                  <a:gd name="T18" fmla="*/ 24 w 83"/>
                  <a:gd name="T19" fmla="*/ 60 h 73"/>
                  <a:gd name="T20" fmla="*/ 26 w 83"/>
                  <a:gd name="T21" fmla="*/ 18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7 w 83"/>
                  <a:gd name="T35" fmla="*/ 67 h 73"/>
                  <a:gd name="T36" fmla="*/ 46 w 83"/>
                  <a:gd name="T37" fmla="*/ 68 h 73"/>
                  <a:gd name="T38" fmla="*/ 51 w 83"/>
                  <a:gd name="T39" fmla="*/ 72 h 73"/>
                  <a:gd name="T40" fmla="*/ 61 w 83"/>
                  <a:gd name="T41" fmla="*/ 72 h 73"/>
                  <a:gd name="T42" fmla="*/ 69 w 83"/>
                  <a:gd name="T43" fmla="*/ 72 h 73"/>
                  <a:gd name="T44" fmla="*/ 79 w 83"/>
                  <a:gd name="T45" fmla="*/ 72 h 73"/>
                  <a:gd name="T46" fmla="*/ 83 w 83"/>
                  <a:gd name="T47" fmla="*/ 68 h 73"/>
                  <a:gd name="T48" fmla="*/ 74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40 w 83"/>
                  <a:gd name="T61" fmla="*/ 1 h 73"/>
                  <a:gd name="T62" fmla="*/ 27 w 83"/>
                  <a:gd name="T63" fmla="*/ 10 h 73"/>
                  <a:gd name="T64" fmla="*/ 23 w 83"/>
                  <a:gd name="T65" fmla="*/ 0 h 73"/>
                  <a:gd name="T66" fmla="*/ 0 w 83"/>
                  <a:gd name="T67" fmla="*/ 7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2" y="64"/>
                    </a:lnTo>
                    <a:lnTo>
                      <a:pt x="11" y="67"/>
                    </a:lnTo>
                    <a:lnTo>
                      <a:pt x="7" y="67"/>
                    </a:lnTo>
                    <a:lnTo>
                      <a:pt x="0" y="68"/>
                    </a:lnTo>
                    <a:lnTo>
                      <a:pt x="0" y="73"/>
                    </a:lnTo>
                    <a:lnTo>
                      <a:pt x="5" y="72"/>
                    </a:lnTo>
                    <a:lnTo>
                      <a:pt x="10" y="72"/>
                    </a:lnTo>
                    <a:lnTo>
                      <a:pt x="15" y="72"/>
                    </a:lnTo>
                    <a:lnTo>
                      <a:pt x="19" y="72"/>
                    </a:lnTo>
                    <a:lnTo>
                      <a:pt x="23" y="72"/>
                    </a:lnTo>
                    <a:lnTo>
                      <a:pt x="27" y="72"/>
                    </a:lnTo>
                    <a:lnTo>
                      <a:pt x="33" y="72"/>
                    </a:lnTo>
                    <a:lnTo>
                      <a:pt x="37" y="73"/>
                    </a:lnTo>
                    <a:lnTo>
                      <a:pt x="37" y="68"/>
                    </a:lnTo>
                    <a:lnTo>
                      <a:pt x="31" y="67"/>
                    </a:lnTo>
                    <a:lnTo>
                      <a:pt x="27" y="67"/>
                    </a:lnTo>
                    <a:lnTo>
                      <a:pt x="25" y="64"/>
                    </a:lnTo>
                    <a:lnTo>
                      <a:pt x="24" y="60"/>
                    </a:lnTo>
                    <a:lnTo>
                      <a:pt x="24" y="30"/>
                    </a:lnTo>
                    <a:lnTo>
                      <a:pt x="26" y="18"/>
                    </a:lnTo>
                    <a:lnTo>
                      <a:pt x="32" y="10"/>
                    </a:lnTo>
                    <a:lnTo>
                      <a:pt x="39" y="5"/>
                    </a:lnTo>
                    <a:lnTo>
                      <a:pt x="47" y="3"/>
                    </a:lnTo>
                    <a:lnTo>
                      <a:pt x="50" y="4"/>
                    </a:lnTo>
                    <a:lnTo>
                      <a:pt x="53" y="5"/>
                    </a:lnTo>
                    <a:lnTo>
                      <a:pt x="55" y="7"/>
                    </a:lnTo>
                    <a:lnTo>
                      <a:pt x="57" y="9"/>
                    </a:lnTo>
                    <a:lnTo>
                      <a:pt x="58" y="12"/>
                    </a:lnTo>
                    <a:lnTo>
                      <a:pt x="58" y="15"/>
                    </a:lnTo>
                    <a:lnTo>
                      <a:pt x="59" y="18"/>
                    </a:lnTo>
                    <a:lnTo>
                      <a:pt x="59" y="22"/>
                    </a:lnTo>
                    <a:lnTo>
                      <a:pt x="59" y="60"/>
                    </a:lnTo>
                    <a:lnTo>
                      <a:pt x="58" y="64"/>
                    </a:lnTo>
                    <a:lnTo>
                      <a:pt x="57" y="67"/>
                    </a:lnTo>
                    <a:lnTo>
                      <a:pt x="53" y="67"/>
                    </a:lnTo>
                    <a:lnTo>
                      <a:pt x="46" y="68"/>
                    </a:lnTo>
                    <a:lnTo>
                      <a:pt x="46" y="73"/>
                    </a:lnTo>
                    <a:lnTo>
                      <a:pt x="51" y="72"/>
                    </a:lnTo>
                    <a:lnTo>
                      <a:pt x="56" y="72"/>
                    </a:lnTo>
                    <a:lnTo>
                      <a:pt x="61" y="72"/>
                    </a:lnTo>
                    <a:lnTo>
                      <a:pt x="65" y="72"/>
                    </a:lnTo>
                    <a:lnTo>
                      <a:pt x="69" y="72"/>
                    </a:lnTo>
                    <a:lnTo>
                      <a:pt x="73" y="72"/>
                    </a:lnTo>
                    <a:lnTo>
                      <a:pt x="79" y="72"/>
                    </a:lnTo>
                    <a:lnTo>
                      <a:pt x="83" y="73"/>
                    </a:lnTo>
                    <a:lnTo>
                      <a:pt x="83" y="68"/>
                    </a:lnTo>
                    <a:lnTo>
                      <a:pt x="78" y="67"/>
                    </a:lnTo>
                    <a:lnTo>
                      <a:pt x="74" y="67"/>
                    </a:lnTo>
                    <a:lnTo>
                      <a:pt x="71" y="65"/>
                    </a:lnTo>
                    <a:lnTo>
                      <a:pt x="70" y="63"/>
                    </a:lnTo>
                    <a:lnTo>
                      <a:pt x="70" y="31"/>
                    </a:lnTo>
                    <a:lnTo>
                      <a:pt x="70" y="22"/>
                    </a:lnTo>
                    <a:lnTo>
                      <a:pt x="70" y="15"/>
                    </a:lnTo>
                    <a:lnTo>
                      <a:pt x="68" y="10"/>
                    </a:lnTo>
                    <a:lnTo>
                      <a:pt x="65" y="6"/>
                    </a:lnTo>
                    <a:lnTo>
                      <a:pt x="63" y="4"/>
                    </a:lnTo>
                    <a:lnTo>
                      <a:pt x="59" y="2"/>
                    </a:lnTo>
                    <a:lnTo>
                      <a:pt x="54" y="0"/>
                    </a:lnTo>
                    <a:lnTo>
                      <a:pt x="48" y="0"/>
                    </a:lnTo>
                    <a:lnTo>
                      <a:pt x="40" y="1"/>
                    </a:lnTo>
                    <a:lnTo>
                      <a:pt x="33" y="4"/>
                    </a:lnTo>
                    <a:lnTo>
                      <a:pt x="27" y="10"/>
                    </a:lnTo>
                    <a:lnTo>
                      <a:pt x="23" y="17"/>
                    </a:lnTo>
                    <a:lnTo>
                      <a:pt x="23" y="0"/>
                    </a:lnTo>
                    <a:lnTo>
                      <a:pt x="0" y="1"/>
                    </a:lnTo>
                    <a:lnTo>
                      <a:pt x="0" y="7"/>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14" name="Freeform 2211"/>
              <p:cNvSpPr>
                <a:spLocks noChangeAspect="1"/>
              </p:cNvSpPr>
              <p:nvPr/>
            </p:nvSpPr>
            <p:spPr bwMode="auto">
              <a:xfrm>
                <a:off x="3180" y="2368"/>
                <a:ext cx="83" cy="73"/>
              </a:xfrm>
              <a:custGeom>
                <a:avLst/>
                <a:gdLst>
                  <a:gd name="T0" fmla="*/ 13 w 83"/>
                  <a:gd name="T1" fmla="*/ 60 h 73"/>
                  <a:gd name="T2" fmla="*/ 11 w 83"/>
                  <a:gd name="T3" fmla="*/ 67 h 73"/>
                  <a:gd name="T4" fmla="*/ 0 w 83"/>
                  <a:gd name="T5" fmla="*/ 68 h 73"/>
                  <a:gd name="T6" fmla="*/ 5 w 83"/>
                  <a:gd name="T7" fmla="*/ 72 h 73"/>
                  <a:gd name="T8" fmla="*/ 15 w 83"/>
                  <a:gd name="T9" fmla="*/ 72 h 73"/>
                  <a:gd name="T10" fmla="*/ 23 w 83"/>
                  <a:gd name="T11" fmla="*/ 72 h 73"/>
                  <a:gd name="T12" fmla="*/ 32 w 83"/>
                  <a:gd name="T13" fmla="*/ 72 h 73"/>
                  <a:gd name="T14" fmla="*/ 37 w 83"/>
                  <a:gd name="T15" fmla="*/ 68 h 73"/>
                  <a:gd name="T16" fmla="*/ 26 w 83"/>
                  <a:gd name="T17" fmla="*/ 67 h 73"/>
                  <a:gd name="T18" fmla="*/ 24 w 83"/>
                  <a:gd name="T19" fmla="*/ 60 h 73"/>
                  <a:gd name="T20" fmla="*/ 26 w 83"/>
                  <a:gd name="T21" fmla="*/ 18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6 w 83"/>
                  <a:gd name="T35" fmla="*/ 67 h 73"/>
                  <a:gd name="T36" fmla="*/ 46 w 83"/>
                  <a:gd name="T37" fmla="*/ 68 h 73"/>
                  <a:gd name="T38" fmla="*/ 51 w 83"/>
                  <a:gd name="T39" fmla="*/ 72 h 73"/>
                  <a:gd name="T40" fmla="*/ 61 w 83"/>
                  <a:gd name="T41" fmla="*/ 72 h 73"/>
                  <a:gd name="T42" fmla="*/ 68 w 83"/>
                  <a:gd name="T43" fmla="*/ 72 h 73"/>
                  <a:gd name="T44" fmla="*/ 78 w 83"/>
                  <a:gd name="T45" fmla="*/ 72 h 73"/>
                  <a:gd name="T46" fmla="*/ 83 w 83"/>
                  <a:gd name="T47" fmla="*/ 68 h 73"/>
                  <a:gd name="T48" fmla="*/ 73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39 w 83"/>
                  <a:gd name="T61" fmla="*/ 1 h 73"/>
                  <a:gd name="T62" fmla="*/ 27 w 83"/>
                  <a:gd name="T63" fmla="*/ 10 h 73"/>
                  <a:gd name="T64" fmla="*/ 23 w 83"/>
                  <a:gd name="T65" fmla="*/ 0 h 73"/>
                  <a:gd name="T66" fmla="*/ 0 w 83"/>
                  <a:gd name="T67" fmla="*/ 7 h 73"/>
                  <a:gd name="T68" fmla="*/ 7 w 83"/>
                  <a:gd name="T69" fmla="*/ 7 h 73"/>
                  <a:gd name="T70" fmla="*/ 11 w 83"/>
                  <a:gd name="T71" fmla="*/ 8 h 73"/>
                  <a:gd name="T72" fmla="*/ 12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2" y="64"/>
                    </a:lnTo>
                    <a:lnTo>
                      <a:pt x="11" y="67"/>
                    </a:lnTo>
                    <a:lnTo>
                      <a:pt x="7" y="67"/>
                    </a:lnTo>
                    <a:lnTo>
                      <a:pt x="0" y="68"/>
                    </a:lnTo>
                    <a:lnTo>
                      <a:pt x="0" y="73"/>
                    </a:lnTo>
                    <a:lnTo>
                      <a:pt x="5" y="72"/>
                    </a:lnTo>
                    <a:lnTo>
                      <a:pt x="10" y="72"/>
                    </a:lnTo>
                    <a:lnTo>
                      <a:pt x="15" y="72"/>
                    </a:lnTo>
                    <a:lnTo>
                      <a:pt x="19" y="72"/>
                    </a:lnTo>
                    <a:lnTo>
                      <a:pt x="23" y="72"/>
                    </a:lnTo>
                    <a:lnTo>
                      <a:pt x="27" y="72"/>
                    </a:lnTo>
                    <a:lnTo>
                      <a:pt x="32" y="72"/>
                    </a:lnTo>
                    <a:lnTo>
                      <a:pt x="37" y="73"/>
                    </a:lnTo>
                    <a:lnTo>
                      <a:pt x="37" y="68"/>
                    </a:lnTo>
                    <a:lnTo>
                      <a:pt x="30" y="67"/>
                    </a:lnTo>
                    <a:lnTo>
                      <a:pt x="26" y="67"/>
                    </a:lnTo>
                    <a:lnTo>
                      <a:pt x="25" y="64"/>
                    </a:lnTo>
                    <a:lnTo>
                      <a:pt x="24" y="60"/>
                    </a:lnTo>
                    <a:lnTo>
                      <a:pt x="24" y="30"/>
                    </a:lnTo>
                    <a:lnTo>
                      <a:pt x="26" y="18"/>
                    </a:lnTo>
                    <a:lnTo>
                      <a:pt x="31" y="10"/>
                    </a:lnTo>
                    <a:lnTo>
                      <a:pt x="39" y="5"/>
                    </a:lnTo>
                    <a:lnTo>
                      <a:pt x="47" y="3"/>
                    </a:lnTo>
                    <a:lnTo>
                      <a:pt x="50" y="4"/>
                    </a:lnTo>
                    <a:lnTo>
                      <a:pt x="53" y="5"/>
                    </a:lnTo>
                    <a:lnTo>
                      <a:pt x="55" y="7"/>
                    </a:lnTo>
                    <a:lnTo>
                      <a:pt x="57" y="9"/>
                    </a:lnTo>
                    <a:lnTo>
                      <a:pt x="58" y="12"/>
                    </a:lnTo>
                    <a:lnTo>
                      <a:pt x="58" y="15"/>
                    </a:lnTo>
                    <a:lnTo>
                      <a:pt x="59" y="18"/>
                    </a:lnTo>
                    <a:lnTo>
                      <a:pt x="59" y="22"/>
                    </a:lnTo>
                    <a:lnTo>
                      <a:pt x="59" y="60"/>
                    </a:lnTo>
                    <a:lnTo>
                      <a:pt x="58" y="64"/>
                    </a:lnTo>
                    <a:lnTo>
                      <a:pt x="56" y="67"/>
                    </a:lnTo>
                    <a:lnTo>
                      <a:pt x="53" y="67"/>
                    </a:lnTo>
                    <a:lnTo>
                      <a:pt x="46" y="68"/>
                    </a:lnTo>
                    <a:lnTo>
                      <a:pt x="46" y="73"/>
                    </a:lnTo>
                    <a:lnTo>
                      <a:pt x="51" y="72"/>
                    </a:lnTo>
                    <a:lnTo>
                      <a:pt x="56" y="72"/>
                    </a:lnTo>
                    <a:lnTo>
                      <a:pt x="61" y="72"/>
                    </a:lnTo>
                    <a:lnTo>
                      <a:pt x="65" y="72"/>
                    </a:lnTo>
                    <a:lnTo>
                      <a:pt x="68" y="72"/>
                    </a:lnTo>
                    <a:lnTo>
                      <a:pt x="73" y="72"/>
                    </a:lnTo>
                    <a:lnTo>
                      <a:pt x="78" y="72"/>
                    </a:lnTo>
                    <a:lnTo>
                      <a:pt x="83" y="73"/>
                    </a:lnTo>
                    <a:lnTo>
                      <a:pt x="83" y="68"/>
                    </a:lnTo>
                    <a:lnTo>
                      <a:pt x="77" y="67"/>
                    </a:lnTo>
                    <a:lnTo>
                      <a:pt x="73" y="67"/>
                    </a:lnTo>
                    <a:lnTo>
                      <a:pt x="71" y="65"/>
                    </a:lnTo>
                    <a:lnTo>
                      <a:pt x="70" y="63"/>
                    </a:lnTo>
                    <a:lnTo>
                      <a:pt x="70" y="31"/>
                    </a:lnTo>
                    <a:lnTo>
                      <a:pt x="70" y="22"/>
                    </a:lnTo>
                    <a:lnTo>
                      <a:pt x="69" y="15"/>
                    </a:lnTo>
                    <a:lnTo>
                      <a:pt x="68" y="10"/>
                    </a:lnTo>
                    <a:lnTo>
                      <a:pt x="65" y="6"/>
                    </a:lnTo>
                    <a:lnTo>
                      <a:pt x="63" y="4"/>
                    </a:lnTo>
                    <a:lnTo>
                      <a:pt x="59" y="2"/>
                    </a:lnTo>
                    <a:lnTo>
                      <a:pt x="54" y="0"/>
                    </a:lnTo>
                    <a:lnTo>
                      <a:pt x="48" y="0"/>
                    </a:lnTo>
                    <a:lnTo>
                      <a:pt x="39" y="1"/>
                    </a:lnTo>
                    <a:lnTo>
                      <a:pt x="33" y="4"/>
                    </a:lnTo>
                    <a:lnTo>
                      <a:pt x="27" y="10"/>
                    </a:lnTo>
                    <a:lnTo>
                      <a:pt x="23" y="17"/>
                    </a:lnTo>
                    <a:lnTo>
                      <a:pt x="23" y="0"/>
                    </a:lnTo>
                    <a:lnTo>
                      <a:pt x="0" y="1"/>
                    </a:lnTo>
                    <a:lnTo>
                      <a:pt x="0" y="7"/>
                    </a:lnTo>
                    <a:lnTo>
                      <a:pt x="4" y="7"/>
                    </a:lnTo>
                    <a:lnTo>
                      <a:pt x="7" y="7"/>
                    </a:lnTo>
                    <a:lnTo>
                      <a:pt x="9" y="7"/>
                    </a:lnTo>
                    <a:lnTo>
                      <a:pt x="11" y="8"/>
                    </a:lnTo>
                    <a:lnTo>
                      <a:pt x="12" y="9"/>
                    </a:lnTo>
                    <a:lnTo>
                      <a:pt x="12"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15" name="Freeform 2212"/>
              <p:cNvSpPr>
                <a:spLocks noChangeAspect="1" noEditPoints="1"/>
              </p:cNvSpPr>
              <p:nvPr/>
            </p:nvSpPr>
            <p:spPr bwMode="auto">
              <a:xfrm>
                <a:off x="3271" y="2367"/>
                <a:ext cx="64" cy="75"/>
              </a:xfrm>
              <a:custGeom>
                <a:avLst/>
                <a:gdLst>
                  <a:gd name="T0" fmla="*/ 14 w 64"/>
                  <a:gd name="T1" fmla="*/ 32 h 75"/>
                  <a:gd name="T2" fmla="*/ 17 w 64"/>
                  <a:gd name="T3" fmla="*/ 17 h 75"/>
                  <a:gd name="T4" fmla="*/ 23 w 64"/>
                  <a:gd name="T5" fmla="*/ 8 h 75"/>
                  <a:gd name="T6" fmla="*/ 29 w 64"/>
                  <a:gd name="T7" fmla="*/ 4 h 75"/>
                  <a:gd name="T8" fmla="*/ 35 w 64"/>
                  <a:gd name="T9" fmla="*/ 3 h 75"/>
                  <a:gd name="T10" fmla="*/ 40 w 64"/>
                  <a:gd name="T11" fmla="*/ 4 h 75"/>
                  <a:gd name="T12" fmla="*/ 45 w 64"/>
                  <a:gd name="T13" fmla="*/ 7 h 75"/>
                  <a:gd name="T14" fmla="*/ 48 w 64"/>
                  <a:gd name="T15" fmla="*/ 11 h 75"/>
                  <a:gd name="T16" fmla="*/ 50 w 64"/>
                  <a:gd name="T17" fmla="*/ 15 h 75"/>
                  <a:gd name="T18" fmla="*/ 52 w 64"/>
                  <a:gd name="T19" fmla="*/ 20 h 75"/>
                  <a:gd name="T20" fmla="*/ 53 w 64"/>
                  <a:gd name="T21" fmla="*/ 25 h 75"/>
                  <a:gd name="T22" fmla="*/ 53 w 64"/>
                  <a:gd name="T23" fmla="*/ 29 h 75"/>
                  <a:gd name="T24" fmla="*/ 53 w 64"/>
                  <a:gd name="T25" fmla="*/ 32 h 75"/>
                  <a:gd name="T26" fmla="*/ 14 w 64"/>
                  <a:gd name="T27" fmla="*/ 32 h 75"/>
                  <a:gd name="T28" fmla="*/ 14 w 64"/>
                  <a:gd name="T29" fmla="*/ 35 h 75"/>
                  <a:gd name="T30" fmla="*/ 60 w 64"/>
                  <a:gd name="T31" fmla="*/ 35 h 75"/>
                  <a:gd name="T32" fmla="*/ 62 w 64"/>
                  <a:gd name="T33" fmla="*/ 35 h 75"/>
                  <a:gd name="T34" fmla="*/ 63 w 64"/>
                  <a:gd name="T35" fmla="*/ 35 h 75"/>
                  <a:gd name="T36" fmla="*/ 64 w 64"/>
                  <a:gd name="T37" fmla="*/ 34 h 75"/>
                  <a:gd name="T38" fmla="*/ 64 w 64"/>
                  <a:gd name="T39" fmla="*/ 32 h 75"/>
                  <a:gd name="T40" fmla="*/ 62 w 64"/>
                  <a:gd name="T41" fmla="*/ 20 h 75"/>
                  <a:gd name="T42" fmla="*/ 57 w 64"/>
                  <a:gd name="T43" fmla="*/ 10 h 75"/>
                  <a:gd name="T44" fmla="*/ 48 w 64"/>
                  <a:gd name="T45" fmla="*/ 2 h 75"/>
                  <a:gd name="T46" fmla="*/ 35 w 64"/>
                  <a:gd name="T47" fmla="*/ 0 h 75"/>
                  <a:gd name="T48" fmla="*/ 21 w 64"/>
                  <a:gd name="T49" fmla="*/ 3 h 75"/>
                  <a:gd name="T50" fmla="*/ 10 w 64"/>
                  <a:gd name="T51" fmla="*/ 11 h 75"/>
                  <a:gd name="T52" fmla="*/ 3 w 64"/>
                  <a:gd name="T53" fmla="*/ 23 h 75"/>
                  <a:gd name="T54" fmla="*/ 0 w 64"/>
                  <a:gd name="T55" fmla="*/ 37 h 75"/>
                  <a:gd name="T56" fmla="*/ 3 w 64"/>
                  <a:gd name="T57" fmla="*/ 53 h 75"/>
                  <a:gd name="T58" fmla="*/ 11 w 64"/>
                  <a:gd name="T59" fmla="*/ 65 h 75"/>
                  <a:gd name="T60" fmla="*/ 23 w 64"/>
                  <a:gd name="T61" fmla="*/ 73 h 75"/>
                  <a:gd name="T62" fmla="*/ 37 w 64"/>
                  <a:gd name="T63" fmla="*/ 75 h 75"/>
                  <a:gd name="T64" fmla="*/ 49 w 64"/>
                  <a:gd name="T65" fmla="*/ 72 h 75"/>
                  <a:gd name="T66" fmla="*/ 58 w 64"/>
                  <a:gd name="T67" fmla="*/ 66 h 75"/>
                  <a:gd name="T68" fmla="*/ 63 w 64"/>
                  <a:gd name="T69" fmla="*/ 59 h 75"/>
                  <a:gd name="T70" fmla="*/ 64 w 64"/>
                  <a:gd name="T71" fmla="*/ 54 h 75"/>
                  <a:gd name="T72" fmla="*/ 63 w 64"/>
                  <a:gd name="T73" fmla="*/ 52 h 75"/>
                  <a:gd name="T74" fmla="*/ 62 w 64"/>
                  <a:gd name="T75" fmla="*/ 52 h 75"/>
                  <a:gd name="T76" fmla="*/ 60 w 64"/>
                  <a:gd name="T77" fmla="*/ 53 h 75"/>
                  <a:gd name="T78" fmla="*/ 60 w 64"/>
                  <a:gd name="T79" fmla="*/ 54 h 75"/>
                  <a:gd name="T80" fmla="*/ 57 w 64"/>
                  <a:gd name="T81" fmla="*/ 60 h 75"/>
                  <a:gd name="T82" fmla="*/ 54 w 64"/>
                  <a:gd name="T83" fmla="*/ 64 h 75"/>
                  <a:gd name="T84" fmla="*/ 51 w 64"/>
                  <a:gd name="T85" fmla="*/ 67 h 75"/>
                  <a:gd name="T86" fmla="*/ 47 w 64"/>
                  <a:gd name="T87" fmla="*/ 69 h 75"/>
                  <a:gd name="T88" fmla="*/ 44 w 64"/>
                  <a:gd name="T89" fmla="*/ 70 h 75"/>
                  <a:gd name="T90" fmla="*/ 41 w 64"/>
                  <a:gd name="T91" fmla="*/ 71 h 75"/>
                  <a:gd name="T92" fmla="*/ 39 w 64"/>
                  <a:gd name="T93" fmla="*/ 71 h 75"/>
                  <a:gd name="T94" fmla="*/ 38 w 64"/>
                  <a:gd name="T95" fmla="*/ 71 h 75"/>
                  <a:gd name="T96" fmla="*/ 32 w 64"/>
                  <a:gd name="T97" fmla="*/ 70 h 75"/>
                  <a:gd name="T98" fmla="*/ 27 w 64"/>
                  <a:gd name="T99" fmla="*/ 68 h 75"/>
                  <a:gd name="T100" fmla="*/ 22 w 64"/>
                  <a:gd name="T101" fmla="*/ 65 h 75"/>
                  <a:gd name="T102" fmla="*/ 19 w 64"/>
                  <a:gd name="T103" fmla="*/ 60 h 75"/>
                  <a:gd name="T104" fmla="*/ 16 w 64"/>
                  <a:gd name="T105" fmla="*/ 54 h 75"/>
                  <a:gd name="T106" fmla="*/ 15 w 64"/>
                  <a:gd name="T107" fmla="*/ 47 h 75"/>
                  <a:gd name="T108" fmla="*/ 14 w 64"/>
                  <a:gd name="T109" fmla="*/ 41 h 75"/>
                  <a:gd name="T110" fmla="*/ 14 w 64"/>
                  <a:gd name="T111"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5">
                    <a:moveTo>
                      <a:pt x="14" y="32"/>
                    </a:moveTo>
                    <a:lnTo>
                      <a:pt x="17" y="17"/>
                    </a:lnTo>
                    <a:lnTo>
                      <a:pt x="23" y="8"/>
                    </a:lnTo>
                    <a:lnTo>
                      <a:pt x="29" y="4"/>
                    </a:lnTo>
                    <a:lnTo>
                      <a:pt x="35" y="3"/>
                    </a:lnTo>
                    <a:lnTo>
                      <a:pt x="40" y="4"/>
                    </a:lnTo>
                    <a:lnTo>
                      <a:pt x="45" y="7"/>
                    </a:lnTo>
                    <a:lnTo>
                      <a:pt x="48" y="11"/>
                    </a:lnTo>
                    <a:lnTo>
                      <a:pt x="50" y="15"/>
                    </a:lnTo>
                    <a:lnTo>
                      <a:pt x="52" y="20"/>
                    </a:lnTo>
                    <a:lnTo>
                      <a:pt x="53" y="25"/>
                    </a:lnTo>
                    <a:lnTo>
                      <a:pt x="53" y="29"/>
                    </a:lnTo>
                    <a:lnTo>
                      <a:pt x="53" y="32"/>
                    </a:lnTo>
                    <a:lnTo>
                      <a:pt x="14" y="32"/>
                    </a:lnTo>
                    <a:close/>
                    <a:moveTo>
                      <a:pt x="14" y="35"/>
                    </a:moveTo>
                    <a:lnTo>
                      <a:pt x="60" y="35"/>
                    </a:lnTo>
                    <a:lnTo>
                      <a:pt x="62" y="35"/>
                    </a:lnTo>
                    <a:lnTo>
                      <a:pt x="63" y="35"/>
                    </a:lnTo>
                    <a:lnTo>
                      <a:pt x="64" y="34"/>
                    </a:lnTo>
                    <a:lnTo>
                      <a:pt x="64" y="32"/>
                    </a:lnTo>
                    <a:lnTo>
                      <a:pt x="62" y="20"/>
                    </a:lnTo>
                    <a:lnTo>
                      <a:pt x="57" y="10"/>
                    </a:lnTo>
                    <a:lnTo>
                      <a:pt x="48" y="2"/>
                    </a:lnTo>
                    <a:lnTo>
                      <a:pt x="35" y="0"/>
                    </a:lnTo>
                    <a:lnTo>
                      <a:pt x="21" y="3"/>
                    </a:lnTo>
                    <a:lnTo>
                      <a:pt x="10" y="11"/>
                    </a:lnTo>
                    <a:lnTo>
                      <a:pt x="3" y="23"/>
                    </a:lnTo>
                    <a:lnTo>
                      <a:pt x="0" y="37"/>
                    </a:lnTo>
                    <a:lnTo>
                      <a:pt x="3" y="53"/>
                    </a:lnTo>
                    <a:lnTo>
                      <a:pt x="11" y="65"/>
                    </a:lnTo>
                    <a:lnTo>
                      <a:pt x="23" y="73"/>
                    </a:lnTo>
                    <a:lnTo>
                      <a:pt x="37" y="75"/>
                    </a:lnTo>
                    <a:lnTo>
                      <a:pt x="49" y="72"/>
                    </a:lnTo>
                    <a:lnTo>
                      <a:pt x="58" y="66"/>
                    </a:lnTo>
                    <a:lnTo>
                      <a:pt x="63" y="59"/>
                    </a:lnTo>
                    <a:lnTo>
                      <a:pt x="64" y="54"/>
                    </a:lnTo>
                    <a:lnTo>
                      <a:pt x="63" y="52"/>
                    </a:lnTo>
                    <a:lnTo>
                      <a:pt x="62" y="52"/>
                    </a:lnTo>
                    <a:lnTo>
                      <a:pt x="60" y="53"/>
                    </a:lnTo>
                    <a:lnTo>
                      <a:pt x="60" y="54"/>
                    </a:lnTo>
                    <a:lnTo>
                      <a:pt x="57" y="60"/>
                    </a:lnTo>
                    <a:lnTo>
                      <a:pt x="54" y="64"/>
                    </a:lnTo>
                    <a:lnTo>
                      <a:pt x="51" y="67"/>
                    </a:lnTo>
                    <a:lnTo>
                      <a:pt x="47" y="69"/>
                    </a:lnTo>
                    <a:lnTo>
                      <a:pt x="44" y="70"/>
                    </a:lnTo>
                    <a:lnTo>
                      <a:pt x="41" y="71"/>
                    </a:lnTo>
                    <a:lnTo>
                      <a:pt x="39" y="71"/>
                    </a:lnTo>
                    <a:lnTo>
                      <a:pt x="38" y="71"/>
                    </a:lnTo>
                    <a:lnTo>
                      <a:pt x="32" y="70"/>
                    </a:lnTo>
                    <a:lnTo>
                      <a:pt x="27" y="68"/>
                    </a:lnTo>
                    <a:lnTo>
                      <a:pt x="22" y="65"/>
                    </a:lnTo>
                    <a:lnTo>
                      <a:pt x="19" y="60"/>
                    </a:lnTo>
                    <a:lnTo>
                      <a:pt x="16" y="54"/>
                    </a:lnTo>
                    <a:lnTo>
                      <a:pt x="15" y="47"/>
                    </a:lnTo>
                    <a:lnTo>
                      <a:pt x="14" y="41"/>
                    </a:lnTo>
                    <a:lnTo>
                      <a:pt x="14"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16" name="Freeform 2213"/>
              <p:cNvSpPr>
                <a:spLocks noChangeAspect="1"/>
              </p:cNvSpPr>
              <p:nvPr/>
            </p:nvSpPr>
            <p:spPr bwMode="auto">
              <a:xfrm>
                <a:off x="3345" y="2368"/>
                <a:ext cx="55" cy="73"/>
              </a:xfrm>
              <a:custGeom>
                <a:avLst/>
                <a:gdLst>
                  <a:gd name="T0" fmla="*/ 23 w 55"/>
                  <a:gd name="T1" fmla="*/ 18 h 73"/>
                  <a:gd name="T2" fmla="*/ 23 w 55"/>
                  <a:gd name="T3" fmla="*/ 0 h 73"/>
                  <a:gd name="T4" fmla="*/ 0 w 55"/>
                  <a:gd name="T5" fmla="*/ 1 h 73"/>
                  <a:gd name="T6" fmla="*/ 0 w 55"/>
                  <a:gd name="T7" fmla="*/ 7 h 73"/>
                  <a:gd name="T8" fmla="*/ 4 w 55"/>
                  <a:gd name="T9" fmla="*/ 7 h 73"/>
                  <a:gd name="T10" fmla="*/ 7 w 55"/>
                  <a:gd name="T11" fmla="*/ 7 h 73"/>
                  <a:gd name="T12" fmla="*/ 9 w 55"/>
                  <a:gd name="T13" fmla="*/ 7 h 73"/>
                  <a:gd name="T14" fmla="*/ 10 w 55"/>
                  <a:gd name="T15" fmla="*/ 8 h 73"/>
                  <a:gd name="T16" fmla="*/ 11 w 55"/>
                  <a:gd name="T17" fmla="*/ 9 h 73"/>
                  <a:gd name="T18" fmla="*/ 12 w 55"/>
                  <a:gd name="T19" fmla="*/ 11 h 73"/>
                  <a:gd name="T20" fmla="*/ 12 w 55"/>
                  <a:gd name="T21" fmla="*/ 13 h 73"/>
                  <a:gd name="T22" fmla="*/ 13 w 55"/>
                  <a:gd name="T23" fmla="*/ 16 h 73"/>
                  <a:gd name="T24" fmla="*/ 13 w 55"/>
                  <a:gd name="T25" fmla="*/ 60 h 73"/>
                  <a:gd name="T26" fmla="*/ 12 w 55"/>
                  <a:gd name="T27" fmla="*/ 64 h 73"/>
                  <a:gd name="T28" fmla="*/ 10 w 55"/>
                  <a:gd name="T29" fmla="*/ 67 h 73"/>
                  <a:gd name="T30" fmla="*/ 6 w 55"/>
                  <a:gd name="T31" fmla="*/ 67 h 73"/>
                  <a:gd name="T32" fmla="*/ 0 w 55"/>
                  <a:gd name="T33" fmla="*/ 68 h 73"/>
                  <a:gd name="T34" fmla="*/ 0 w 55"/>
                  <a:gd name="T35" fmla="*/ 73 h 73"/>
                  <a:gd name="T36" fmla="*/ 10 w 55"/>
                  <a:gd name="T37" fmla="*/ 72 h 73"/>
                  <a:gd name="T38" fmla="*/ 18 w 55"/>
                  <a:gd name="T39" fmla="*/ 72 h 73"/>
                  <a:gd name="T40" fmla="*/ 29 w 55"/>
                  <a:gd name="T41" fmla="*/ 72 h 73"/>
                  <a:gd name="T42" fmla="*/ 39 w 55"/>
                  <a:gd name="T43" fmla="*/ 73 h 73"/>
                  <a:gd name="T44" fmla="*/ 39 w 55"/>
                  <a:gd name="T45" fmla="*/ 68 h 73"/>
                  <a:gd name="T46" fmla="*/ 36 w 55"/>
                  <a:gd name="T47" fmla="*/ 68 h 73"/>
                  <a:gd name="T48" fmla="*/ 29 w 55"/>
                  <a:gd name="T49" fmla="*/ 67 h 73"/>
                  <a:gd name="T50" fmla="*/ 25 w 55"/>
                  <a:gd name="T51" fmla="*/ 66 h 73"/>
                  <a:gd name="T52" fmla="*/ 24 w 55"/>
                  <a:gd name="T53" fmla="*/ 63 h 73"/>
                  <a:gd name="T54" fmla="*/ 23 w 55"/>
                  <a:gd name="T55" fmla="*/ 60 h 73"/>
                  <a:gd name="T56" fmla="*/ 23 w 55"/>
                  <a:gd name="T57" fmla="*/ 34 h 73"/>
                  <a:gd name="T58" fmla="*/ 25 w 55"/>
                  <a:gd name="T59" fmla="*/ 23 h 73"/>
                  <a:gd name="T60" fmla="*/ 28 w 55"/>
                  <a:gd name="T61" fmla="*/ 13 h 73"/>
                  <a:gd name="T62" fmla="*/ 35 w 55"/>
                  <a:gd name="T63" fmla="*/ 6 h 73"/>
                  <a:gd name="T64" fmla="*/ 43 w 55"/>
                  <a:gd name="T65" fmla="*/ 3 h 73"/>
                  <a:gd name="T66" fmla="*/ 45 w 55"/>
                  <a:gd name="T67" fmla="*/ 3 h 73"/>
                  <a:gd name="T68" fmla="*/ 44 w 55"/>
                  <a:gd name="T69" fmla="*/ 4 h 73"/>
                  <a:gd name="T70" fmla="*/ 43 w 55"/>
                  <a:gd name="T71" fmla="*/ 5 h 73"/>
                  <a:gd name="T72" fmla="*/ 41 w 55"/>
                  <a:gd name="T73" fmla="*/ 7 h 73"/>
                  <a:gd name="T74" fmla="*/ 41 w 55"/>
                  <a:gd name="T75" fmla="*/ 10 h 73"/>
                  <a:gd name="T76" fmla="*/ 42 w 55"/>
                  <a:gd name="T77" fmla="*/ 13 h 73"/>
                  <a:gd name="T78" fmla="*/ 43 w 55"/>
                  <a:gd name="T79" fmla="*/ 15 h 73"/>
                  <a:gd name="T80" fmla="*/ 45 w 55"/>
                  <a:gd name="T81" fmla="*/ 16 h 73"/>
                  <a:gd name="T82" fmla="*/ 48 w 55"/>
                  <a:gd name="T83" fmla="*/ 17 h 73"/>
                  <a:gd name="T84" fmla="*/ 50 w 55"/>
                  <a:gd name="T85" fmla="*/ 17 h 73"/>
                  <a:gd name="T86" fmla="*/ 53 w 55"/>
                  <a:gd name="T87" fmla="*/ 15 h 73"/>
                  <a:gd name="T88" fmla="*/ 54 w 55"/>
                  <a:gd name="T89" fmla="*/ 13 h 73"/>
                  <a:gd name="T90" fmla="*/ 55 w 55"/>
                  <a:gd name="T91" fmla="*/ 10 h 73"/>
                  <a:gd name="T92" fmla="*/ 54 w 55"/>
                  <a:gd name="T93" fmla="*/ 6 h 73"/>
                  <a:gd name="T94" fmla="*/ 52 w 55"/>
                  <a:gd name="T95" fmla="*/ 3 h 73"/>
                  <a:gd name="T96" fmla="*/ 48 w 55"/>
                  <a:gd name="T97" fmla="*/ 0 h 73"/>
                  <a:gd name="T98" fmla="*/ 43 w 55"/>
                  <a:gd name="T99" fmla="*/ 0 h 73"/>
                  <a:gd name="T100" fmla="*/ 39 w 55"/>
                  <a:gd name="T101" fmla="*/ 0 h 73"/>
                  <a:gd name="T102" fmla="*/ 35 w 55"/>
                  <a:gd name="T103" fmla="*/ 1 h 73"/>
                  <a:gd name="T104" fmla="*/ 32 w 55"/>
                  <a:gd name="T105" fmla="*/ 3 h 73"/>
                  <a:gd name="T106" fmla="*/ 29 w 55"/>
                  <a:gd name="T107" fmla="*/ 6 h 73"/>
                  <a:gd name="T108" fmla="*/ 27 w 55"/>
                  <a:gd name="T109" fmla="*/ 9 h 73"/>
                  <a:gd name="T110" fmla="*/ 25 w 55"/>
                  <a:gd name="T111" fmla="*/ 12 h 73"/>
                  <a:gd name="T112" fmla="*/ 24 w 55"/>
                  <a:gd name="T113" fmla="*/ 15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1"/>
                    </a:lnTo>
                    <a:lnTo>
                      <a:pt x="0" y="7"/>
                    </a:lnTo>
                    <a:lnTo>
                      <a:pt x="4" y="7"/>
                    </a:lnTo>
                    <a:lnTo>
                      <a:pt x="7" y="7"/>
                    </a:lnTo>
                    <a:lnTo>
                      <a:pt x="9" y="7"/>
                    </a:lnTo>
                    <a:lnTo>
                      <a:pt x="10" y="8"/>
                    </a:lnTo>
                    <a:lnTo>
                      <a:pt x="11" y="9"/>
                    </a:lnTo>
                    <a:lnTo>
                      <a:pt x="12" y="11"/>
                    </a:lnTo>
                    <a:lnTo>
                      <a:pt x="12" y="13"/>
                    </a:lnTo>
                    <a:lnTo>
                      <a:pt x="13" y="16"/>
                    </a:lnTo>
                    <a:lnTo>
                      <a:pt x="13" y="60"/>
                    </a:lnTo>
                    <a:lnTo>
                      <a:pt x="12" y="64"/>
                    </a:lnTo>
                    <a:lnTo>
                      <a:pt x="10" y="67"/>
                    </a:lnTo>
                    <a:lnTo>
                      <a:pt x="6" y="67"/>
                    </a:lnTo>
                    <a:lnTo>
                      <a:pt x="0" y="68"/>
                    </a:lnTo>
                    <a:lnTo>
                      <a:pt x="0" y="73"/>
                    </a:lnTo>
                    <a:lnTo>
                      <a:pt x="10" y="72"/>
                    </a:lnTo>
                    <a:lnTo>
                      <a:pt x="18" y="72"/>
                    </a:lnTo>
                    <a:lnTo>
                      <a:pt x="29" y="72"/>
                    </a:lnTo>
                    <a:lnTo>
                      <a:pt x="39" y="73"/>
                    </a:lnTo>
                    <a:lnTo>
                      <a:pt x="39" y="68"/>
                    </a:lnTo>
                    <a:lnTo>
                      <a:pt x="36" y="68"/>
                    </a:lnTo>
                    <a:lnTo>
                      <a:pt x="29" y="67"/>
                    </a:lnTo>
                    <a:lnTo>
                      <a:pt x="25" y="66"/>
                    </a:lnTo>
                    <a:lnTo>
                      <a:pt x="24" y="63"/>
                    </a:lnTo>
                    <a:lnTo>
                      <a:pt x="23" y="60"/>
                    </a:lnTo>
                    <a:lnTo>
                      <a:pt x="23" y="34"/>
                    </a:lnTo>
                    <a:lnTo>
                      <a:pt x="25" y="23"/>
                    </a:lnTo>
                    <a:lnTo>
                      <a:pt x="28" y="13"/>
                    </a:lnTo>
                    <a:lnTo>
                      <a:pt x="35" y="6"/>
                    </a:lnTo>
                    <a:lnTo>
                      <a:pt x="43" y="3"/>
                    </a:lnTo>
                    <a:lnTo>
                      <a:pt x="45" y="3"/>
                    </a:lnTo>
                    <a:lnTo>
                      <a:pt x="44" y="4"/>
                    </a:lnTo>
                    <a:lnTo>
                      <a:pt x="43" y="5"/>
                    </a:lnTo>
                    <a:lnTo>
                      <a:pt x="41" y="7"/>
                    </a:lnTo>
                    <a:lnTo>
                      <a:pt x="41" y="10"/>
                    </a:lnTo>
                    <a:lnTo>
                      <a:pt x="42" y="13"/>
                    </a:lnTo>
                    <a:lnTo>
                      <a:pt x="43" y="15"/>
                    </a:lnTo>
                    <a:lnTo>
                      <a:pt x="45" y="16"/>
                    </a:lnTo>
                    <a:lnTo>
                      <a:pt x="48" y="17"/>
                    </a:lnTo>
                    <a:lnTo>
                      <a:pt x="50" y="17"/>
                    </a:lnTo>
                    <a:lnTo>
                      <a:pt x="53" y="15"/>
                    </a:lnTo>
                    <a:lnTo>
                      <a:pt x="54" y="13"/>
                    </a:lnTo>
                    <a:lnTo>
                      <a:pt x="55" y="10"/>
                    </a:lnTo>
                    <a:lnTo>
                      <a:pt x="54" y="6"/>
                    </a:lnTo>
                    <a:lnTo>
                      <a:pt x="52" y="3"/>
                    </a:lnTo>
                    <a:lnTo>
                      <a:pt x="48" y="0"/>
                    </a:lnTo>
                    <a:lnTo>
                      <a:pt x="43" y="0"/>
                    </a:lnTo>
                    <a:lnTo>
                      <a:pt x="39" y="0"/>
                    </a:lnTo>
                    <a:lnTo>
                      <a:pt x="35" y="1"/>
                    </a:lnTo>
                    <a:lnTo>
                      <a:pt x="32" y="3"/>
                    </a:lnTo>
                    <a:lnTo>
                      <a:pt x="29" y="6"/>
                    </a:lnTo>
                    <a:lnTo>
                      <a:pt x="27" y="9"/>
                    </a:lnTo>
                    <a:lnTo>
                      <a:pt x="25"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17" name="Freeform 2214"/>
              <p:cNvSpPr>
                <a:spLocks noChangeAspect="1"/>
              </p:cNvSpPr>
              <p:nvPr/>
            </p:nvSpPr>
            <p:spPr bwMode="auto">
              <a:xfrm>
                <a:off x="3410" y="2367"/>
                <a:ext cx="54" cy="75"/>
              </a:xfrm>
              <a:custGeom>
                <a:avLst/>
                <a:gdLst>
                  <a:gd name="T0" fmla="*/ 31 w 54"/>
                  <a:gd name="T1" fmla="*/ 42 h 75"/>
                  <a:gd name="T2" fmla="*/ 36 w 54"/>
                  <a:gd name="T3" fmla="*/ 44 h 75"/>
                  <a:gd name="T4" fmla="*/ 42 w 54"/>
                  <a:gd name="T5" fmla="*/ 47 h 75"/>
                  <a:gd name="T6" fmla="*/ 46 w 54"/>
                  <a:gd name="T7" fmla="*/ 53 h 75"/>
                  <a:gd name="T8" fmla="*/ 45 w 54"/>
                  <a:gd name="T9" fmla="*/ 63 h 75"/>
                  <a:gd name="T10" fmla="*/ 36 w 54"/>
                  <a:gd name="T11" fmla="*/ 71 h 75"/>
                  <a:gd name="T12" fmla="*/ 23 w 54"/>
                  <a:gd name="T13" fmla="*/ 71 h 75"/>
                  <a:gd name="T14" fmla="*/ 15 w 54"/>
                  <a:gd name="T15" fmla="*/ 68 h 75"/>
                  <a:gd name="T16" fmla="*/ 10 w 54"/>
                  <a:gd name="T17" fmla="*/ 62 h 75"/>
                  <a:gd name="T18" fmla="*/ 6 w 54"/>
                  <a:gd name="T19" fmla="*/ 53 h 75"/>
                  <a:gd name="T20" fmla="*/ 4 w 54"/>
                  <a:gd name="T21" fmla="*/ 46 h 75"/>
                  <a:gd name="T22" fmla="*/ 1 w 54"/>
                  <a:gd name="T23" fmla="*/ 46 h 75"/>
                  <a:gd name="T24" fmla="*/ 0 w 54"/>
                  <a:gd name="T25" fmla="*/ 71 h 75"/>
                  <a:gd name="T26" fmla="*/ 2 w 54"/>
                  <a:gd name="T27" fmla="*/ 75 h 75"/>
                  <a:gd name="T28" fmla="*/ 3 w 54"/>
                  <a:gd name="T29" fmla="*/ 75 h 75"/>
                  <a:gd name="T30" fmla="*/ 6 w 54"/>
                  <a:gd name="T31" fmla="*/ 72 h 75"/>
                  <a:gd name="T32" fmla="*/ 7 w 54"/>
                  <a:gd name="T33" fmla="*/ 71 h 75"/>
                  <a:gd name="T34" fmla="*/ 9 w 54"/>
                  <a:gd name="T35" fmla="*/ 68 h 75"/>
                  <a:gd name="T36" fmla="*/ 20 w 54"/>
                  <a:gd name="T37" fmla="*/ 74 h 75"/>
                  <a:gd name="T38" fmla="*/ 28 w 54"/>
                  <a:gd name="T39" fmla="*/ 75 h 75"/>
                  <a:gd name="T40" fmla="*/ 48 w 54"/>
                  <a:gd name="T41" fmla="*/ 68 h 75"/>
                  <a:gd name="T42" fmla="*/ 54 w 54"/>
                  <a:gd name="T43" fmla="*/ 52 h 75"/>
                  <a:gd name="T44" fmla="*/ 52 w 54"/>
                  <a:gd name="T45" fmla="*/ 42 h 75"/>
                  <a:gd name="T46" fmla="*/ 47 w 54"/>
                  <a:gd name="T47" fmla="*/ 37 h 75"/>
                  <a:gd name="T48" fmla="*/ 38 w 54"/>
                  <a:gd name="T49" fmla="*/ 31 h 75"/>
                  <a:gd name="T50" fmla="*/ 29 w 54"/>
                  <a:gd name="T51" fmla="*/ 29 h 75"/>
                  <a:gd name="T52" fmla="*/ 21 w 54"/>
                  <a:gd name="T53" fmla="*/ 27 h 75"/>
                  <a:gd name="T54" fmla="*/ 15 w 54"/>
                  <a:gd name="T55" fmla="*/ 25 h 75"/>
                  <a:gd name="T56" fmla="*/ 10 w 54"/>
                  <a:gd name="T57" fmla="*/ 21 h 75"/>
                  <a:gd name="T58" fmla="*/ 8 w 54"/>
                  <a:gd name="T59" fmla="*/ 15 h 75"/>
                  <a:gd name="T60" fmla="*/ 12 w 54"/>
                  <a:gd name="T61" fmla="*/ 7 h 75"/>
                  <a:gd name="T62" fmla="*/ 27 w 54"/>
                  <a:gd name="T63" fmla="*/ 3 h 75"/>
                  <a:gd name="T64" fmla="*/ 37 w 54"/>
                  <a:gd name="T65" fmla="*/ 5 h 75"/>
                  <a:gd name="T66" fmla="*/ 43 w 54"/>
                  <a:gd name="T67" fmla="*/ 11 h 75"/>
                  <a:gd name="T68" fmla="*/ 45 w 54"/>
                  <a:gd name="T69" fmla="*/ 17 h 75"/>
                  <a:gd name="T70" fmla="*/ 46 w 54"/>
                  <a:gd name="T71" fmla="*/ 23 h 75"/>
                  <a:gd name="T72" fmla="*/ 48 w 54"/>
                  <a:gd name="T73" fmla="*/ 24 h 75"/>
                  <a:gd name="T74" fmla="*/ 50 w 54"/>
                  <a:gd name="T75" fmla="*/ 23 h 75"/>
                  <a:gd name="T76" fmla="*/ 50 w 54"/>
                  <a:gd name="T77" fmla="*/ 20 h 75"/>
                  <a:gd name="T78" fmla="*/ 50 w 54"/>
                  <a:gd name="T79" fmla="*/ 0 h 75"/>
                  <a:gd name="T80" fmla="*/ 47 w 54"/>
                  <a:gd name="T81" fmla="*/ 0 h 75"/>
                  <a:gd name="T82" fmla="*/ 44 w 54"/>
                  <a:gd name="T83" fmla="*/ 3 h 75"/>
                  <a:gd name="T84" fmla="*/ 38 w 54"/>
                  <a:gd name="T85" fmla="*/ 2 h 75"/>
                  <a:gd name="T86" fmla="*/ 29 w 54"/>
                  <a:gd name="T87" fmla="*/ 0 h 75"/>
                  <a:gd name="T88" fmla="*/ 14 w 54"/>
                  <a:gd name="T89" fmla="*/ 1 h 75"/>
                  <a:gd name="T90" fmla="*/ 2 w 54"/>
                  <a:gd name="T91" fmla="*/ 13 h 75"/>
                  <a:gd name="T92" fmla="*/ 2 w 54"/>
                  <a:gd name="T93" fmla="*/ 28 h 75"/>
                  <a:gd name="T94" fmla="*/ 11 w 54"/>
                  <a:gd name="T95" fmla="*/ 37 h 75"/>
                  <a:gd name="T96" fmla="*/ 21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2"/>
                    </a:moveTo>
                    <a:lnTo>
                      <a:pt x="31" y="42"/>
                    </a:lnTo>
                    <a:lnTo>
                      <a:pt x="33" y="43"/>
                    </a:lnTo>
                    <a:lnTo>
                      <a:pt x="36" y="44"/>
                    </a:lnTo>
                    <a:lnTo>
                      <a:pt x="39" y="45"/>
                    </a:lnTo>
                    <a:lnTo>
                      <a:pt x="42" y="47"/>
                    </a:lnTo>
                    <a:lnTo>
                      <a:pt x="44" y="49"/>
                    </a:lnTo>
                    <a:lnTo>
                      <a:pt x="46" y="53"/>
                    </a:lnTo>
                    <a:lnTo>
                      <a:pt x="46" y="57"/>
                    </a:lnTo>
                    <a:lnTo>
                      <a:pt x="45" y="63"/>
                    </a:lnTo>
                    <a:lnTo>
                      <a:pt x="42" y="67"/>
                    </a:lnTo>
                    <a:lnTo>
                      <a:pt x="36" y="71"/>
                    </a:lnTo>
                    <a:lnTo>
                      <a:pt x="28" y="72"/>
                    </a:lnTo>
                    <a:lnTo>
                      <a:pt x="23" y="71"/>
                    </a:lnTo>
                    <a:lnTo>
                      <a:pt x="19" y="70"/>
                    </a:lnTo>
                    <a:lnTo>
                      <a:pt x="15" y="68"/>
                    </a:lnTo>
                    <a:lnTo>
                      <a:pt x="12" y="65"/>
                    </a:lnTo>
                    <a:lnTo>
                      <a:pt x="10" y="62"/>
                    </a:lnTo>
                    <a:lnTo>
                      <a:pt x="8" y="58"/>
                    </a:lnTo>
                    <a:lnTo>
                      <a:pt x="6" y="53"/>
                    </a:lnTo>
                    <a:lnTo>
                      <a:pt x="5" y="48"/>
                    </a:lnTo>
                    <a:lnTo>
                      <a:pt x="4" y="46"/>
                    </a:lnTo>
                    <a:lnTo>
                      <a:pt x="2" y="46"/>
                    </a:lnTo>
                    <a:lnTo>
                      <a:pt x="1" y="46"/>
                    </a:lnTo>
                    <a:lnTo>
                      <a:pt x="0" y="50"/>
                    </a:lnTo>
                    <a:lnTo>
                      <a:pt x="0" y="71"/>
                    </a:lnTo>
                    <a:lnTo>
                      <a:pt x="0" y="75"/>
                    </a:lnTo>
                    <a:lnTo>
                      <a:pt x="2" y="75"/>
                    </a:lnTo>
                    <a:lnTo>
                      <a:pt x="3" y="75"/>
                    </a:lnTo>
                    <a:lnTo>
                      <a:pt x="3" y="75"/>
                    </a:lnTo>
                    <a:lnTo>
                      <a:pt x="4" y="74"/>
                    </a:lnTo>
                    <a:lnTo>
                      <a:pt x="6" y="72"/>
                    </a:lnTo>
                    <a:lnTo>
                      <a:pt x="6" y="72"/>
                    </a:lnTo>
                    <a:lnTo>
                      <a:pt x="7" y="71"/>
                    </a:lnTo>
                    <a:lnTo>
                      <a:pt x="8" y="70"/>
                    </a:lnTo>
                    <a:lnTo>
                      <a:pt x="9" y="68"/>
                    </a:lnTo>
                    <a:lnTo>
                      <a:pt x="15" y="72"/>
                    </a:lnTo>
                    <a:lnTo>
                      <a:pt x="20" y="74"/>
                    </a:lnTo>
                    <a:lnTo>
                      <a:pt x="24" y="75"/>
                    </a:lnTo>
                    <a:lnTo>
                      <a:pt x="28" y="75"/>
                    </a:lnTo>
                    <a:lnTo>
                      <a:pt x="40" y="74"/>
                    </a:lnTo>
                    <a:lnTo>
                      <a:pt x="48" y="68"/>
                    </a:lnTo>
                    <a:lnTo>
                      <a:pt x="53" y="61"/>
                    </a:lnTo>
                    <a:lnTo>
                      <a:pt x="54" y="52"/>
                    </a:lnTo>
                    <a:lnTo>
                      <a:pt x="53" y="47"/>
                    </a:lnTo>
                    <a:lnTo>
                      <a:pt x="52" y="42"/>
                    </a:lnTo>
                    <a:lnTo>
                      <a:pt x="49" y="39"/>
                    </a:lnTo>
                    <a:lnTo>
                      <a:pt x="47" y="37"/>
                    </a:lnTo>
                    <a:lnTo>
                      <a:pt x="43" y="33"/>
                    </a:lnTo>
                    <a:lnTo>
                      <a:pt x="38" y="31"/>
                    </a:lnTo>
                    <a:lnTo>
                      <a:pt x="34" y="30"/>
                    </a:lnTo>
                    <a:lnTo>
                      <a:pt x="29" y="29"/>
                    </a:lnTo>
                    <a:lnTo>
                      <a:pt x="25" y="28"/>
                    </a:lnTo>
                    <a:lnTo>
                      <a:pt x="21" y="27"/>
                    </a:lnTo>
                    <a:lnTo>
                      <a:pt x="18" y="26"/>
                    </a:lnTo>
                    <a:lnTo>
                      <a:pt x="15" y="25"/>
                    </a:lnTo>
                    <a:lnTo>
                      <a:pt x="12" y="23"/>
                    </a:lnTo>
                    <a:lnTo>
                      <a:pt x="10" y="21"/>
                    </a:lnTo>
                    <a:lnTo>
                      <a:pt x="9" y="19"/>
                    </a:lnTo>
                    <a:lnTo>
                      <a:pt x="8" y="15"/>
                    </a:lnTo>
                    <a:lnTo>
                      <a:pt x="9" y="11"/>
                    </a:lnTo>
                    <a:lnTo>
                      <a:pt x="12" y="7"/>
                    </a:lnTo>
                    <a:lnTo>
                      <a:pt x="18" y="4"/>
                    </a:lnTo>
                    <a:lnTo>
                      <a:pt x="27" y="3"/>
                    </a:lnTo>
                    <a:lnTo>
                      <a:pt x="33" y="3"/>
                    </a:lnTo>
                    <a:lnTo>
                      <a:pt x="37" y="5"/>
                    </a:lnTo>
                    <a:lnTo>
                      <a:pt x="41" y="8"/>
                    </a:lnTo>
                    <a:lnTo>
                      <a:pt x="43" y="11"/>
                    </a:lnTo>
                    <a:lnTo>
                      <a:pt x="45" y="14"/>
                    </a:lnTo>
                    <a:lnTo>
                      <a:pt x="45" y="17"/>
                    </a:lnTo>
                    <a:lnTo>
                      <a:pt x="46" y="20"/>
                    </a:lnTo>
                    <a:lnTo>
                      <a:pt x="46" y="23"/>
                    </a:lnTo>
                    <a:lnTo>
                      <a:pt x="47" y="24"/>
                    </a:lnTo>
                    <a:lnTo>
                      <a:pt x="48" y="24"/>
                    </a:lnTo>
                    <a:lnTo>
                      <a:pt x="49" y="24"/>
                    </a:lnTo>
                    <a:lnTo>
                      <a:pt x="50" y="23"/>
                    </a:lnTo>
                    <a:lnTo>
                      <a:pt x="50" y="22"/>
                    </a:lnTo>
                    <a:lnTo>
                      <a:pt x="50" y="20"/>
                    </a:lnTo>
                    <a:lnTo>
                      <a:pt x="50" y="4"/>
                    </a:lnTo>
                    <a:lnTo>
                      <a:pt x="50" y="0"/>
                    </a:lnTo>
                    <a:lnTo>
                      <a:pt x="48" y="0"/>
                    </a:lnTo>
                    <a:lnTo>
                      <a:pt x="47" y="0"/>
                    </a:lnTo>
                    <a:lnTo>
                      <a:pt x="45" y="2"/>
                    </a:lnTo>
                    <a:lnTo>
                      <a:pt x="44" y="3"/>
                    </a:lnTo>
                    <a:lnTo>
                      <a:pt x="42" y="4"/>
                    </a:lnTo>
                    <a:lnTo>
                      <a:pt x="38" y="2"/>
                    </a:lnTo>
                    <a:lnTo>
                      <a:pt x="33" y="0"/>
                    </a:lnTo>
                    <a:lnTo>
                      <a:pt x="29" y="0"/>
                    </a:lnTo>
                    <a:lnTo>
                      <a:pt x="27" y="0"/>
                    </a:lnTo>
                    <a:lnTo>
                      <a:pt x="14" y="1"/>
                    </a:lnTo>
                    <a:lnTo>
                      <a:pt x="6" y="6"/>
                    </a:lnTo>
                    <a:lnTo>
                      <a:pt x="2"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18" name="Freeform 2215"/>
              <p:cNvSpPr>
                <a:spLocks noChangeAspect="1"/>
              </p:cNvSpPr>
              <p:nvPr/>
            </p:nvSpPr>
            <p:spPr bwMode="auto">
              <a:xfrm>
                <a:off x="3534" y="2356"/>
                <a:ext cx="147" cy="86"/>
              </a:xfrm>
              <a:custGeom>
                <a:avLst/>
                <a:gdLst>
                  <a:gd name="T0" fmla="*/ 141 w 147"/>
                  <a:gd name="T1" fmla="*/ 47 h 86"/>
                  <a:gd name="T2" fmla="*/ 143 w 147"/>
                  <a:gd name="T3" fmla="*/ 47 h 86"/>
                  <a:gd name="T4" fmla="*/ 145 w 147"/>
                  <a:gd name="T5" fmla="*/ 46 h 86"/>
                  <a:gd name="T6" fmla="*/ 146 w 147"/>
                  <a:gd name="T7" fmla="*/ 45 h 86"/>
                  <a:gd name="T8" fmla="*/ 147 w 147"/>
                  <a:gd name="T9" fmla="*/ 43 h 86"/>
                  <a:gd name="T10" fmla="*/ 146 w 147"/>
                  <a:gd name="T11" fmla="*/ 41 h 86"/>
                  <a:gd name="T12" fmla="*/ 145 w 147"/>
                  <a:gd name="T13" fmla="*/ 40 h 86"/>
                  <a:gd name="T14" fmla="*/ 143 w 147"/>
                  <a:gd name="T15" fmla="*/ 40 h 86"/>
                  <a:gd name="T16" fmla="*/ 141 w 147"/>
                  <a:gd name="T17" fmla="*/ 40 h 86"/>
                  <a:gd name="T18" fmla="*/ 18 w 147"/>
                  <a:gd name="T19" fmla="*/ 40 h 86"/>
                  <a:gd name="T20" fmla="*/ 24 w 147"/>
                  <a:gd name="T21" fmla="*/ 35 h 86"/>
                  <a:gd name="T22" fmla="*/ 28 w 147"/>
                  <a:gd name="T23" fmla="*/ 30 h 86"/>
                  <a:gd name="T24" fmla="*/ 31 w 147"/>
                  <a:gd name="T25" fmla="*/ 27 h 86"/>
                  <a:gd name="T26" fmla="*/ 33 w 147"/>
                  <a:gd name="T27" fmla="*/ 24 h 86"/>
                  <a:gd name="T28" fmla="*/ 38 w 147"/>
                  <a:gd name="T29" fmla="*/ 16 h 86"/>
                  <a:gd name="T30" fmla="*/ 40 w 147"/>
                  <a:gd name="T31" fmla="*/ 9 h 86"/>
                  <a:gd name="T32" fmla="*/ 41 w 147"/>
                  <a:gd name="T33" fmla="*/ 4 h 86"/>
                  <a:gd name="T34" fmla="*/ 42 w 147"/>
                  <a:gd name="T35" fmla="*/ 2 h 86"/>
                  <a:gd name="T36" fmla="*/ 41 w 147"/>
                  <a:gd name="T37" fmla="*/ 0 h 86"/>
                  <a:gd name="T38" fmla="*/ 39 w 147"/>
                  <a:gd name="T39" fmla="*/ 0 h 86"/>
                  <a:gd name="T40" fmla="*/ 37 w 147"/>
                  <a:gd name="T41" fmla="*/ 0 h 86"/>
                  <a:gd name="T42" fmla="*/ 36 w 147"/>
                  <a:gd name="T43" fmla="*/ 1 h 86"/>
                  <a:gd name="T44" fmla="*/ 35 w 147"/>
                  <a:gd name="T45" fmla="*/ 2 h 86"/>
                  <a:gd name="T46" fmla="*/ 35 w 147"/>
                  <a:gd name="T47" fmla="*/ 4 h 86"/>
                  <a:gd name="T48" fmla="*/ 31 w 147"/>
                  <a:gd name="T49" fmla="*/ 15 h 86"/>
                  <a:gd name="T50" fmla="*/ 24 w 147"/>
                  <a:gd name="T51" fmla="*/ 25 h 86"/>
                  <a:gd name="T52" fmla="*/ 15 w 147"/>
                  <a:gd name="T53" fmla="*/ 34 h 86"/>
                  <a:gd name="T54" fmla="*/ 3 w 147"/>
                  <a:gd name="T55" fmla="*/ 41 h 86"/>
                  <a:gd name="T56" fmla="*/ 1 w 147"/>
                  <a:gd name="T57" fmla="*/ 42 h 86"/>
                  <a:gd name="T58" fmla="*/ 0 w 147"/>
                  <a:gd name="T59" fmla="*/ 43 h 86"/>
                  <a:gd name="T60" fmla="*/ 1 w 147"/>
                  <a:gd name="T61" fmla="*/ 45 h 86"/>
                  <a:gd name="T62" fmla="*/ 3 w 147"/>
                  <a:gd name="T63" fmla="*/ 45 h 86"/>
                  <a:gd name="T64" fmla="*/ 14 w 147"/>
                  <a:gd name="T65" fmla="*/ 52 h 86"/>
                  <a:gd name="T66" fmla="*/ 24 w 147"/>
                  <a:gd name="T67" fmla="*/ 60 h 86"/>
                  <a:gd name="T68" fmla="*/ 31 w 147"/>
                  <a:gd name="T69" fmla="*/ 71 h 86"/>
                  <a:gd name="T70" fmla="*/ 35 w 147"/>
                  <a:gd name="T71" fmla="*/ 84 h 86"/>
                  <a:gd name="T72" fmla="*/ 36 w 147"/>
                  <a:gd name="T73" fmla="*/ 86 h 86"/>
                  <a:gd name="T74" fmla="*/ 39 w 147"/>
                  <a:gd name="T75" fmla="*/ 86 h 86"/>
                  <a:gd name="T76" fmla="*/ 41 w 147"/>
                  <a:gd name="T77" fmla="*/ 86 h 86"/>
                  <a:gd name="T78" fmla="*/ 42 w 147"/>
                  <a:gd name="T79" fmla="*/ 84 h 86"/>
                  <a:gd name="T80" fmla="*/ 41 w 147"/>
                  <a:gd name="T81" fmla="*/ 82 h 86"/>
                  <a:gd name="T82" fmla="*/ 40 w 147"/>
                  <a:gd name="T83" fmla="*/ 78 h 86"/>
                  <a:gd name="T84" fmla="*/ 38 w 147"/>
                  <a:gd name="T85" fmla="*/ 71 h 86"/>
                  <a:gd name="T86" fmla="*/ 33 w 147"/>
                  <a:gd name="T87" fmla="*/ 63 h 86"/>
                  <a:gd name="T88" fmla="*/ 27 w 147"/>
                  <a:gd name="T89" fmla="*/ 55 h 86"/>
                  <a:gd name="T90" fmla="*/ 18 w 147"/>
                  <a:gd name="T91" fmla="*/ 47 h 86"/>
                  <a:gd name="T92" fmla="*/ 141 w 147"/>
                  <a:gd name="T93"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6">
                    <a:moveTo>
                      <a:pt x="141" y="47"/>
                    </a:moveTo>
                    <a:lnTo>
                      <a:pt x="143" y="47"/>
                    </a:lnTo>
                    <a:lnTo>
                      <a:pt x="145" y="46"/>
                    </a:lnTo>
                    <a:lnTo>
                      <a:pt x="146" y="45"/>
                    </a:lnTo>
                    <a:lnTo>
                      <a:pt x="147" y="43"/>
                    </a:lnTo>
                    <a:lnTo>
                      <a:pt x="146" y="41"/>
                    </a:lnTo>
                    <a:lnTo>
                      <a:pt x="145" y="40"/>
                    </a:lnTo>
                    <a:lnTo>
                      <a:pt x="143" y="40"/>
                    </a:lnTo>
                    <a:lnTo>
                      <a:pt x="141" y="40"/>
                    </a:lnTo>
                    <a:lnTo>
                      <a:pt x="18" y="40"/>
                    </a:lnTo>
                    <a:lnTo>
                      <a:pt x="24" y="35"/>
                    </a:lnTo>
                    <a:lnTo>
                      <a:pt x="28" y="30"/>
                    </a:lnTo>
                    <a:lnTo>
                      <a:pt x="31" y="27"/>
                    </a:lnTo>
                    <a:lnTo>
                      <a:pt x="33" y="24"/>
                    </a:lnTo>
                    <a:lnTo>
                      <a:pt x="38" y="16"/>
                    </a:lnTo>
                    <a:lnTo>
                      <a:pt x="40" y="9"/>
                    </a:lnTo>
                    <a:lnTo>
                      <a:pt x="41" y="4"/>
                    </a:lnTo>
                    <a:lnTo>
                      <a:pt x="42" y="2"/>
                    </a:lnTo>
                    <a:lnTo>
                      <a:pt x="41" y="0"/>
                    </a:lnTo>
                    <a:lnTo>
                      <a:pt x="39" y="0"/>
                    </a:lnTo>
                    <a:lnTo>
                      <a:pt x="37" y="0"/>
                    </a:lnTo>
                    <a:lnTo>
                      <a:pt x="36" y="1"/>
                    </a:lnTo>
                    <a:lnTo>
                      <a:pt x="35" y="2"/>
                    </a:lnTo>
                    <a:lnTo>
                      <a:pt x="35" y="4"/>
                    </a:lnTo>
                    <a:lnTo>
                      <a:pt x="31" y="15"/>
                    </a:lnTo>
                    <a:lnTo>
                      <a:pt x="24" y="25"/>
                    </a:lnTo>
                    <a:lnTo>
                      <a:pt x="15" y="34"/>
                    </a:lnTo>
                    <a:lnTo>
                      <a:pt x="3" y="41"/>
                    </a:lnTo>
                    <a:lnTo>
                      <a:pt x="1" y="42"/>
                    </a:lnTo>
                    <a:lnTo>
                      <a:pt x="0" y="43"/>
                    </a:lnTo>
                    <a:lnTo>
                      <a:pt x="1" y="45"/>
                    </a:lnTo>
                    <a:lnTo>
                      <a:pt x="3" y="45"/>
                    </a:lnTo>
                    <a:lnTo>
                      <a:pt x="14" y="52"/>
                    </a:lnTo>
                    <a:lnTo>
                      <a:pt x="24" y="60"/>
                    </a:lnTo>
                    <a:lnTo>
                      <a:pt x="31" y="71"/>
                    </a:lnTo>
                    <a:lnTo>
                      <a:pt x="35" y="84"/>
                    </a:lnTo>
                    <a:lnTo>
                      <a:pt x="36" y="86"/>
                    </a:lnTo>
                    <a:lnTo>
                      <a:pt x="39" y="86"/>
                    </a:lnTo>
                    <a:lnTo>
                      <a:pt x="41" y="86"/>
                    </a:lnTo>
                    <a:lnTo>
                      <a:pt x="42" y="84"/>
                    </a:lnTo>
                    <a:lnTo>
                      <a:pt x="41" y="82"/>
                    </a:lnTo>
                    <a:lnTo>
                      <a:pt x="40" y="78"/>
                    </a:lnTo>
                    <a:lnTo>
                      <a:pt x="38" y="71"/>
                    </a:lnTo>
                    <a:lnTo>
                      <a:pt x="33" y="63"/>
                    </a:lnTo>
                    <a:lnTo>
                      <a:pt x="27" y="55"/>
                    </a:lnTo>
                    <a:lnTo>
                      <a:pt x="18"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19" name="Freeform 2216"/>
              <p:cNvSpPr>
                <a:spLocks noChangeAspect="1"/>
              </p:cNvSpPr>
              <p:nvPr/>
            </p:nvSpPr>
            <p:spPr bwMode="auto">
              <a:xfrm>
                <a:off x="3748" y="2317"/>
                <a:ext cx="59" cy="165"/>
              </a:xfrm>
              <a:custGeom>
                <a:avLst/>
                <a:gdLst>
                  <a:gd name="T0" fmla="*/ 35 w 59"/>
                  <a:gd name="T1" fmla="*/ 19 h 165"/>
                  <a:gd name="T2" fmla="*/ 37 w 59"/>
                  <a:gd name="T3" fmla="*/ 13 h 165"/>
                  <a:gd name="T4" fmla="*/ 42 w 59"/>
                  <a:gd name="T5" fmla="*/ 8 h 165"/>
                  <a:gd name="T6" fmla="*/ 51 w 59"/>
                  <a:gd name="T7" fmla="*/ 4 h 165"/>
                  <a:gd name="T8" fmla="*/ 58 w 59"/>
                  <a:gd name="T9" fmla="*/ 3 h 165"/>
                  <a:gd name="T10" fmla="*/ 58 w 59"/>
                  <a:gd name="T11" fmla="*/ 0 h 165"/>
                  <a:gd name="T12" fmla="*/ 44 w 59"/>
                  <a:gd name="T13" fmla="*/ 1 h 165"/>
                  <a:gd name="T14" fmla="*/ 27 w 59"/>
                  <a:gd name="T15" fmla="*/ 12 h 165"/>
                  <a:gd name="T16" fmla="*/ 24 w 59"/>
                  <a:gd name="T17" fmla="*/ 58 h 165"/>
                  <a:gd name="T18" fmla="*/ 23 w 59"/>
                  <a:gd name="T19" fmla="*/ 67 h 165"/>
                  <a:gd name="T20" fmla="*/ 17 w 59"/>
                  <a:gd name="T21" fmla="*/ 75 h 165"/>
                  <a:gd name="T22" fmla="*/ 9 w 59"/>
                  <a:gd name="T23" fmla="*/ 80 h 165"/>
                  <a:gd name="T24" fmla="*/ 2 w 59"/>
                  <a:gd name="T25" fmla="*/ 81 h 165"/>
                  <a:gd name="T26" fmla="*/ 0 w 59"/>
                  <a:gd name="T27" fmla="*/ 82 h 165"/>
                  <a:gd name="T28" fmla="*/ 3 w 59"/>
                  <a:gd name="T29" fmla="*/ 84 h 165"/>
                  <a:gd name="T30" fmla="*/ 16 w 59"/>
                  <a:gd name="T31" fmla="*/ 89 h 165"/>
                  <a:gd name="T32" fmla="*/ 23 w 59"/>
                  <a:gd name="T33" fmla="*/ 99 h 165"/>
                  <a:gd name="T34" fmla="*/ 24 w 59"/>
                  <a:gd name="T35" fmla="*/ 101 h 165"/>
                  <a:gd name="T36" fmla="*/ 24 w 59"/>
                  <a:gd name="T37" fmla="*/ 107 h 165"/>
                  <a:gd name="T38" fmla="*/ 24 w 59"/>
                  <a:gd name="T39" fmla="*/ 145 h 165"/>
                  <a:gd name="T40" fmla="*/ 27 w 59"/>
                  <a:gd name="T41" fmla="*/ 154 h 165"/>
                  <a:gd name="T42" fmla="*/ 37 w 59"/>
                  <a:gd name="T43" fmla="*/ 161 h 165"/>
                  <a:gd name="T44" fmla="*/ 50 w 59"/>
                  <a:gd name="T45" fmla="*/ 165 h 165"/>
                  <a:gd name="T46" fmla="*/ 58 w 59"/>
                  <a:gd name="T47" fmla="*/ 165 h 165"/>
                  <a:gd name="T48" fmla="*/ 58 w 59"/>
                  <a:gd name="T49" fmla="*/ 162 h 165"/>
                  <a:gd name="T50" fmla="*/ 49 w 59"/>
                  <a:gd name="T51" fmla="*/ 160 h 165"/>
                  <a:gd name="T52" fmla="*/ 38 w 59"/>
                  <a:gd name="T53" fmla="*/ 153 h 165"/>
                  <a:gd name="T54" fmla="*/ 35 w 59"/>
                  <a:gd name="T55" fmla="*/ 146 h 165"/>
                  <a:gd name="T56" fmla="*/ 35 w 59"/>
                  <a:gd name="T57" fmla="*/ 143 h 165"/>
                  <a:gd name="T58" fmla="*/ 35 w 59"/>
                  <a:gd name="T59" fmla="*/ 104 h 165"/>
                  <a:gd name="T60" fmla="*/ 34 w 59"/>
                  <a:gd name="T61" fmla="*/ 96 h 165"/>
                  <a:gd name="T62" fmla="*/ 28 w 59"/>
                  <a:gd name="T63" fmla="*/ 89 h 165"/>
                  <a:gd name="T64" fmla="*/ 15 w 59"/>
                  <a:gd name="T65" fmla="*/ 82 h 165"/>
                  <a:gd name="T66" fmla="*/ 30 w 59"/>
                  <a:gd name="T67" fmla="*/ 74 h 165"/>
                  <a:gd name="T68" fmla="*/ 35 w 59"/>
                  <a:gd name="T69" fmla="*/ 6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65">
                    <a:moveTo>
                      <a:pt x="35" y="22"/>
                    </a:moveTo>
                    <a:lnTo>
                      <a:pt x="35" y="19"/>
                    </a:lnTo>
                    <a:lnTo>
                      <a:pt x="36" y="16"/>
                    </a:lnTo>
                    <a:lnTo>
                      <a:pt x="37" y="13"/>
                    </a:lnTo>
                    <a:lnTo>
                      <a:pt x="39" y="10"/>
                    </a:lnTo>
                    <a:lnTo>
                      <a:pt x="42" y="8"/>
                    </a:lnTo>
                    <a:lnTo>
                      <a:pt x="46" y="6"/>
                    </a:lnTo>
                    <a:lnTo>
                      <a:pt x="51" y="4"/>
                    </a:lnTo>
                    <a:lnTo>
                      <a:pt x="57" y="3"/>
                    </a:lnTo>
                    <a:lnTo>
                      <a:pt x="58" y="3"/>
                    </a:lnTo>
                    <a:lnTo>
                      <a:pt x="59" y="1"/>
                    </a:lnTo>
                    <a:lnTo>
                      <a:pt x="58" y="0"/>
                    </a:lnTo>
                    <a:lnTo>
                      <a:pt x="56" y="0"/>
                    </a:lnTo>
                    <a:lnTo>
                      <a:pt x="44" y="1"/>
                    </a:lnTo>
                    <a:lnTo>
                      <a:pt x="34" y="5"/>
                    </a:lnTo>
                    <a:lnTo>
                      <a:pt x="27" y="12"/>
                    </a:lnTo>
                    <a:lnTo>
                      <a:pt x="24" y="20"/>
                    </a:lnTo>
                    <a:lnTo>
                      <a:pt x="24" y="58"/>
                    </a:lnTo>
                    <a:lnTo>
                      <a:pt x="24" y="63"/>
                    </a:lnTo>
                    <a:lnTo>
                      <a:pt x="23" y="67"/>
                    </a:lnTo>
                    <a:lnTo>
                      <a:pt x="21" y="71"/>
                    </a:lnTo>
                    <a:lnTo>
                      <a:pt x="17" y="75"/>
                    </a:lnTo>
                    <a:lnTo>
                      <a:pt x="13" y="78"/>
                    </a:lnTo>
                    <a:lnTo>
                      <a:pt x="9" y="80"/>
                    </a:lnTo>
                    <a:lnTo>
                      <a:pt x="5" y="80"/>
                    </a:lnTo>
                    <a:lnTo>
                      <a:pt x="2" y="81"/>
                    </a:lnTo>
                    <a:lnTo>
                      <a:pt x="1" y="81"/>
                    </a:lnTo>
                    <a:lnTo>
                      <a:pt x="0" y="82"/>
                    </a:lnTo>
                    <a:lnTo>
                      <a:pt x="1" y="84"/>
                    </a:lnTo>
                    <a:lnTo>
                      <a:pt x="3" y="84"/>
                    </a:lnTo>
                    <a:lnTo>
                      <a:pt x="10" y="86"/>
                    </a:lnTo>
                    <a:lnTo>
                      <a:pt x="16" y="89"/>
                    </a:lnTo>
                    <a:lnTo>
                      <a:pt x="21" y="93"/>
                    </a:lnTo>
                    <a:lnTo>
                      <a:pt x="23" y="99"/>
                    </a:lnTo>
                    <a:lnTo>
                      <a:pt x="24" y="100"/>
                    </a:lnTo>
                    <a:lnTo>
                      <a:pt x="24" y="101"/>
                    </a:lnTo>
                    <a:lnTo>
                      <a:pt x="24" y="103"/>
                    </a:lnTo>
                    <a:lnTo>
                      <a:pt x="24" y="107"/>
                    </a:lnTo>
                    <a:lnTo>
                      <a:pt x="24" y="140"/>
                    </a:lnTo>
                    <a:lnTo>
                      <a:pt x="24" y="145"/>
                    </a:lnTo>
                    <a:lnTo>
                      <a:pt x="25" y="149"/>
                    </a:lnTo>
                    <a:lnTo>
                      <a:pt x="27" y="154"/>
                    </a:lnTo>
                    <a:lnTo>
                      <a:pt x="32" y="158"/>
                    </a:lnTo>
                    <a:lnTo>
                      <a:pt x="37" y="161"/>
                    </a:lnTo>
                    <a:lnTo>
                      <a:pt x="44" y="163"/>
                    </a:lnTo>
                    <a:lnTo>
                      <a:pt x="50" y="165"/>
                    </a:lnTo>
                    <a:lnTo>
                      <a:pt x="56" y="165"/>
                    </a:lnTo>
                    <a:lnTo>
                      <a:pt x="58" y="165"/>
                    </a:lnTo>
                    <a:lnTo>
                      <a:pt x="59" y="163"/>
                    </a:lnTo>
                    <a:lnTo>
                      <a:pt x="58" y="162"/>
                    </a:lnTo>
                    <a:lnTo>
                      <a:pt x="56" y="161"/>
                    </a:lnTo>
                    <a:lnTo>
                      <a:pt x="49" y="160"/>
                    </a:lnTo>
                    <a:lnTo>
                      <a:pt x="43" y="157"/>
                    </a:lnTo>
                    <a:lnTo>
                      <a:pt x="38" y="153"/>
                    </a:lnTo>
                    <a:lnTo>
                      <a:pt x="35" y="147"/>
                    </a:lnTo>
                    <a:lnTo>
                      <a:pt x="35" y="146"/>
                    </a:lnTo>
                    <a:lnTo>
                      <a:pt x="35" y="145"/>
                    </a:lnTo>
                    <a:lnTo>
                      <a:pt x="35" y="143"/>
                    </a:lnTo>
                    <a:lnTo>
                      <a:pt x="35" y="139"/>
                    </a:lnTo>
                    <a:lnTo>
                      <a:pt x="35" y="104"/>
                    </a:lnTo>
                    <a:lnTo>
                      <a:pt x="35" y="100"/>
                    </a:lnTo>
                    <a:lnTo>
                      <a:pt x="34" y="96"/>
                    </a:lnTo>
                    <a:lnTo>
                      <a:pt x="32" y="92"/>
                    </a:lnTo>
                    <a:lnTo>
                      <a:pt x="28" y="89"/>
                    </a:lnTo>
                    <a:lnTo>
                      <a:pt x="22" y="85"/>
                    </a:lnTo>
                    <a:lnTo>
                      <a:pt x="15" y="82"/>
                    </a:lnTo>
                    <a:lnTo>
                      <a:pt x="24" y="79"/>
                    </a:lnTo>
                    <a:lnTo>
                      <a:pt x="30" y="74"/>
                    </a:lnTo>
                    <a:lnTo>
                      <a:pt x="34" y="68"/>
                    </a:lnTo>
                    <a:lnTo>
                      <a:pt x="35" y="61"/>
                    </a:lnTo>
                    <a:lnTo>
                      <a:pt x="35"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20" name="Freeform 2217"/>
              <p:cNvSpPr>
                <a:spLocks noChangeAspect="1" noEditPoints="1"/>
              </p:cNvSpPr>
              <p:nvPr/>
            </p:nvSpPr>
            <p:spPr bwMode="auto">
              <a:xfrm>
                <a:off x="3827" y="2313"/>
                <a:ext cx="67" cy="140"/>
              </a:xfrm>
              <a:custGeom>
                <a:avLst/>
                <a:gdLst>
                  <a:gd name="T0" fmla="*/ 55 w 67"/>
                  <a:gd name="T1" fmla="*/ 1 h 140"/>
                  <a:gd name="T2" fmla="*/ 50 w 67"/>
                  <a:gd name="T3" fmla="*/ 1 h 140"/>
                  <a:gd name="T4" fmla="*/ 48 w 67"/>
                  <a:gd name="T5" fmla="*/ 8 h 140"/>
                  <a:gd name="T6" fmla="*/ 47 w 67"/>
                  <a:gd name="T7" fmla="*/ 10 h 140"/>
                  <a:gd name="T8" fmla="*/ 44 w 67"/>
                  <a:gd name="T9" fmla="*/ 12 h 140"/>
                  <a:gd name="T10" fmla="*/ 38 w 67"/>
                  <a:gd name="T11" fmla="*/ 10 h 140"/>
                  <a:gd name="T12" fmla="*/ 26 w 67"/>
                  <a:gd name="T13" fmla="*/ 10 h 140"/>
                  <a:gd name="T14" fmla="*/ 12 w 67"/>
                  <a:gd name="T15" fmla="*/ 19 h 140"/>
                  <a:gd name="T16" fmla="*/ 1 w 67"/>
                  <a:gd name="T17" fmla="*/ 48 h 140"/>
                  <a:gd name="T18" fmla="*/ 0 w 67"/>
                  <a:gd name="T19" fmla="*/ 75 h 140"/>
                  <a:gd name="T20" fmla="*/ 0 w 67"/>
                  <a:gd name="T21" fmla="*/ 89 h 140"/>
                  <a:gd name="T22" fmla="*/ 3 w 67"/>
                  <a:gd name="T23" fmla="*/ 104 h 140"/>
                  <a:gd name="T24" fmla="*/ 9 w 67"/>
                  <a:gd name="T25" fmla="*/ 118 h 140"/>
                  <a:gd name="T26" fmla="*/ 12 w 67"/>
                  <a:gd name="T27" fmla="*/ 131 h 140"/>
                  <a:gd name="T28" fmla="*/ 10 w 67"/>
                  <a:gd name="T29" fmla="*/ 137 h 140"/>
                  <a:gd name="T30" fmla="*/ 11 w 67"/>
                  <a:gd name="T31" fmla="*/ 140 h 140"/>
                  <a:gd name="T32" fmla="*/ 16 w 67"/>
                  <a:gd name="T33" fmla="*/ 139 h 140"/>
                  <a:gd name="T34" fmla="*/ 18 w 67"/>
                  <a:gd name="T35" fmla="*/ 132 h 140"/>
                  <a:gd name="T36" fmla="*/ 19 w 67"/>
                  <a:gd name="T37" fmla="*/ 131 h 140"/>
                  <a:gd name="T38" fmla="*/ 26 w 67"/>
                  <a:gd name="T39" fmla="*/ 130 h 140"/>
                  <a:gd name="T40" fmla="*/ 45 w 67"/>
                  <a:gd name="T41" fmla="*/ 129 h 140"/>
                  <a:gd name="T42" fmla="*/ 59 w 67"/>
                  <a:gd name="T43" fmla="*/ 115 h 140"/>
                  <a:gd name="T44" fmla="*/ 66 w 67"/>
                  <a:gd name="T45" fmla="*/ 89 h 140"/>
                  <a:gd name="T46" fmla="*/ 66 w 67"/>
                  <a:gd name="T47" fmla="*/ 59 h 140"/>
                  <a:gd name="T48" fmla="*/ 60 w 67"/>
                  <a:gd name="T49" fmla="*/ 30 h 140"/>
                  <a:gd name="T50" fmla="*/ 56 w 67"/>
                  <a:gd name="T51" fmla="*/ 3 h 140"/>
                  <a:gd name="T52" fmla="*/ 13 w 67"/>
                  <a:gd name="T53" fmla="*/ 106 h 140"/>
                  <a:gd name="T54" fmla="*/ 11 w 67"/>
                  <a:gd name="T55" fmla="*/ 81 h 140"/>
                  <a:gd name="T56" fmla="*/ 11 w 67"/>
                  <a:gd name="T57" fmla="*/ 50 h 140"/>
                  <a:gd name="T58" fmla="*/ 16 w 67"/>
                  <a:gd name="T59" fmla="*/ 24 h 140"/>
                  <a:gd name="T60" fmla="*/ 27 w 67"/>
                  <a:gd name="T61" fmla="*/ 14 h 140"/>
                  <a:gd name="T62" fmla="*/ 39 w 67"/>
                  <a:gd name="T63" fmla="*/ 14 h 140"/>
                  <a:gd name="T64" fmla="*/ 16 w 67"/>
                  <a:gd name="T65" fmla="*/ 116 h 140"/>
                  <a:gd name="T66" fmla="*/ 53 w 67"/>
                  <a:gd name="T67" fmla="*/ 33 h 140"/>
                  <a:gd name="T68" fmla="*/ 55 w 67"/>
                  <a:gd name="T69" fmla="*/ 56 h 140"/>
                  <a:gd name="T70" fmla="*/ 55 w 67"/>
                  <a:gd name="T71" fmla="*/ 87 h 140"/>
                  <a:gd name="T72" fmla="*/ 52 w 67"/>
                  <a:gd name="T73" fmla="*/ 110 h 140"/>
                  <a:gd name="T74" fmla="*/ 48 w 67"/>
                  <a:gd name="T75" fmla="*/ 119 h 140"/>
                  <a:gd name="T76" fmla="*/ 43 w 67"/>
                  <a:gd name="T77" fmla="*/ 125 h 140"/>
                  <a:gd name="T78" fmla="*/ 36 w 67"/>
                  <a:gd name="T79" fmla="*/ 127 h 140"/>
                  <a:gd name="T80" fmla="*/ 27 w 67"/>
                  <a:gd name="T81" fmla="*/ 126 h 140"/>
                  <a:gd name="T82" fmla="*/ 50 w 67"/>
                  <a:gd name="T83" fmla="*/ 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140">
                    <a:moveTo>
                      <a:pt x="56" y="3"/>
                    </a:moveTo>
                    <a:lnTo>
                      <a:pt x="55" y="1"/>
                    </a:lnTo>
                    <a:lnTo>
                      <a:pt x="53" y="0"/>
                    </a:lnTo>
                    <a:lnTo>
                      <a:pt x="50" y="1"/>
                    </a:lnTo>
                    <a:lnTo>
                      <a:pt x="49" y="5"/>
                    </a:lnTo>
                    <a:lnTo>
                      <a:pt x="48" y="8"/>
                    </a:lnTo>
                    <a:lnTo>
                      <a:pt x="48" y="9"/>
                    </a:lnTo>
                    <a:lnTo>
                      <a:pt x="47" y="10"/>
                    </a:lnTo>
                    <a:lnTo>
                      <a:pt x="47" y="13"/>
                    </a:lnTo>
                    <a:lnTo>
                      <a:pt x="44" y="12"/>
                    </a:lnTo>
                    <a:lnTo>
                      <a:pt x="41" y="11"/>
                    </a:lnTo>
                    <a:lnTo>
                      <a:pt x="38" y="10"/>
                    </a:lnTo>
                    <a:lnTo>
                      <a:pt x="33" y="9"/>
                    </a:lnTo>
                    <a:lnTo>
                      <a:pt x="26" y="10"/>
                    </a:lnTo>
                    <a:lnTo>
                      <a:pt x="19" y="13"/>
                    </a:lnTo>
                    <a:lnTo>
                      <a:pt x="12" y="19"/>
                    </a:lnTo>
                    <a:lnTo>
                      <a:pt x="7" y="27"/>
                    </a:lnTo>
                    <a:lnTo>
                      <a:pt x="1" y="48"/>
                    </a:lnTo>
                    <a:lnTo>
                      <a:pt x="0" y="71"/>
                    </a:lnTo>
                    <a:lnTo>
                      <a:pt x="0" y="75"/>
                    </a:lnTo>
                    <a:lnTo>
                      <a:pt x="0" y="81"/>
                    </a:lnTo>
                    <a:lnTo>
                      <a:pt x="0" y="89"/>
                    </a:lnTo>
                    <a:lnTo>
                      <a:pt x="1" y="96"/>
                    </a:lnTo>
                    <a:lnTo>
                      <a:pt x="3" y="104"/>
                    </a:lnTo>
                    <a:lnTo>
                      <a:pt x="6" y="111"/>
                    </a:lnTo>
                    <a:lnTo>
                      <a:pt x="9" y="118"/>
                    </a:lnTo>
                    <a:lnTo>
                      <a:pt x="14" y="124"/>
                    </a:lnTo>
                    <a:lnTo>
                      <a:pt x="12" y="131"/>
                    </a:lnTo>
                    <a:lnTo>
                      <a:pt x="11" y="135"/>
                    </a:lnTo>
                    <a:lnTo>
                      <a:pt x="10" y="137"/>
                    </a:lnTo>
                    <a:lnTo>
                      <a:pt x="10" y="137"/>
                    </a:lnTo>
                    <a:lnTo>
                      <a:pt x="11" y="140"/>
                    </a:lnTo>
                    <a:lnTo>
                      <a:pt x="13" y="140"/>
                    </a:lnTo>
                    <a:lnTo>
                      <a:pt x="16" y="139"/>
                    </a:lnTo>
                    <a:lnTo>
                      <a:pt x="17" y="135"/>
                    </a:lnTo>
                    <a:lnTo>
                      <a:pt x="18" y="132"/>
                    </a:lnTo>
                    <a:lnTo>
                      <a:pt x="19" y="131"/>
                    </a:lnTo>
                    <a:lnTo>
                      <a:pt x="19" y="131"/>
                    </a:lnTo>
                    <a:lnTo>
                      <a:pt x="20" y="128"/>
                    </a:lnTo>
                    <a:lnTo>
                      <a:pt x="26" y="130"/>
                    </a:lnTo>
                    <a:lnTo>
                      <a:pt x="33" y="131"/>
                    </a:lnTo>
                    <a:lnTo>
                      <a:pt x="45" y="129"/>
                    </a:lnTo>
                    <a:lnTo>
                      <a:pt x="53" y="122"/>
                    </a:lnTo>
                    <a:lnTo>
                      <a:pt x="59" y="115"/>
                    </a:lnTo>
                    <a:lnTo>
                      <a:pt x="62" y="108"/>
                    </a:lnTo>
                    <a:lnTo>
                      <a:pt x="66" y="89"/>
                    </a:lnTo>
                    <a:lnTo>
                      <a:pt x="67" y="71"/>
                    </a:lnTo>
                    <a:lnTo>
                      <a:pt x="66" y="59"/>
                    </a:lnTo>
                    <a:lnTo>
                      <a:pt x="65" y="44"/>
                    </a:lnTo>
                    <a:lnTo>
                      <a:pt x="60" y="30"/>
                    </a:lnTo>
                    <a:lnTo>
                      <a:pt x="52" y="17"/>
                    </a:lnTo>
                    <a:lnTo>
                      <a:pt x="56" y="3"/>
                    </a:lnTo>
                    <a:close/>
                    <a:moveTo>
                      <a:pt x="16" y="116"/>
                    </a:moveTo>
                    <a:lnTo>
                      <a:pt x="13" y="106"/>
                    </a:lnTo>
                    <a:lnTo>
                      <a:pt x="11" y="94"/>
                    </a:lnTo>
                    <a:lnTo>
                      <a:pt x="11" y="81"/>
                    </a:lnTo>
                    <a:lnTo>
                      <a:pt x="11" y="69"/>
                    </a:lnTo>
                    <a:lnTo>
                      <a:pt x="11" y="50"/>
                    </a:lnTo>
                    <a:lnTo>
                      <a:pt x="13" y="33"/>
                    </a:lnTo>
                    <a:lnTo>
                      <a:pt x="16" y="24"/>
                    </a:lnTo>
                    <a:lnTo>
                      <a:pt x="21" y="17"/>
                    </a:lnTo>
                    <a:lnTo>
                      <a:pt x="27" y="14"/>
                    </a:lnTo>
                    <a:lnTo>
                      <a:pt x="33" y="13"/>
                    </a:lnTo>
                    <a:lnTo>
                      <a:pt x="39" y="14"/>
                    </a:lnTo>
                    <a:lnTo>
                      <a:pt x="45" y="18"/>
                    </a:lnTo>
                    <a:lnTo>
                      <a:pt x="16" y="116"/>
                    </a:lnTo>
                    <a:close/>
                    <a:moveTo>
                      <a:pt x="50" y="24"/>
                    </a:moveTo>
                    <a:lnTo>
                      <a:pt x="53" y="33"/>
                    </a:lnTo>
                    <a:lnTo>
                      <a:pt x="55" y="44"/>
                    </a:lnTo>
                    <a:lnTo>
                      <a:pt x="55" y="56"/>
                    </a:lnTo>
                    <a:lnTo>
                      <a:pt x="55" y="69"/>
                    </a:lnTo>
                    <a:lnTo>
                      <a:pt x="55" y="87"/>
                    </a:lnTo>
                    <a:lnTo>
                      <a:pt x="53" y="104"/>
                    </a:lnTo>
                    <a:lnTo>
                      <a:pt x="52" y="110"/>
                    </a:lnTo>
                    <a:lnTo>
                      <a:pt x="50" y="115"/>
                    </a:lnTo>
                    <a:lnTo>
                      <a:pt x="48" y="119"/>
                    </a:lnTo>
                    <a:lnTo>
                      <a:pt x="45" y="122"/>
                    </a:lnTo>
                    <a:lnTo>
                      <a:pt x="43" y="125"/>
                    </a:lnTo>
                    <a:lnTo>
                      <a:pt x="39" y="126"/>
                    </a:lnTo>
                    <a:lnTo>
                      <a:pt x="36" y="127"/>
                    </a:lnTo>
                    <a:lnTo>
                      <a:pt x="33" y="128"/>
                    </a:lnTo>
                    <a:lnTo>
                      <a:pt x="27" y="126"/>
                    </a:lnTo>
                    <a:lnTo>
                      <a:pt x="21" y="123"/>
                    </a:lnTo>
                    <a:lnTo>
                      <a:pt x="50"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21" name="Freeform 2218"/>
              <p:cNvSpPr>
                <a:spLocks noChangeAspect="1"/>
              </p:cNvSpPr>
              <p:nvPr/>
            </p:nvSpPr>
            <p:spPr bwMode="auto">
              <a:xfrm>
                <a:off x="3913" y="2317"/>
                <a:ext cx="59" cy="165"/>
              </a:xfrm>
              <a:custGeom>
                <a:avLst/>
                <a:gdLst>
                  <a:gd name="T0" fmla="*/ 24 w 59"/>
                  <a:gd name="T1" fmla="*/ 146 h 165"/>
                  <a:gd name="T2" fmla="*/ 22 w 59"/>
                  <a:gd name="T3" fmla="*/ 151 h 165"/>
                  <a:gd name="T4" fmla="*/ 17 w 59"/>
                  <a:gd name="T5" fmla="*/ 157 h 165"/>
                  <a:gd name="T6" fmla="*/ 8 w 59"/>
                  <a:gd name="T7" fmla="*/ 160 h 165"/>
                  <a:gd name="T8" fmla="*/ 1 w 59"/>
                  <a:gd name="T9" fmla="*/ 162 h 165"/>
                  <a:gd name="T10" fmla="*/ 1 w 59"/>
                  <a:gd name="T11" fmla="*/ 165 h 165"/>
                  <a:gd name="T12" fmla="*/ 15 w 59"/>
                  <a:gd name="T13" fmla="*/ 164 h 165"/>
                  <a:gd name="T14" fmla="*/ 33 w 59"/>
                  <a:gd name="T15" fmla="*/ 153 h 165"/>
                  <a:gd name="T16" fmla="*/ 35 w 59"/>
                  <a:gd name="T17" fmla="*/ 107 h 165"/>
                  <a:gd name="T18" fmla="*/ 36 w 59"/>
                  <a:gd name="T19" fmla="*/ 98 h 165"/>
                  <a:gd name="T20" fmla="*/ 42 w 59"/>
                  <a:gd name="T21" fmla="*/ 89 h 165"/>
                  <a:gd name="T22" fmla="*/ 51 w 59"/>
                  <a:gd name="T23" fmla="*/ 85 h 165"/>
                  <a:gd name="T24" fmla="*/ 58 w 59"/>
                  <a:gd name="T25" fmla="*/ 84 h 165"/>
                  <a:gd name="T26" fmla="*/ 59 w 59"/>
                  <a:gd name="T27" fmla="*/ 82 h 165"/>
                  <a:gd name="T28" fmla="*/ 56 w 59"/>
                  <a:gd name="T29" fmla="*/ 81 h 165"/>
                  <a:gd name="T30" fmla="*/ 43 w 59"/>
                  <a:gd name="T31" fmla="*/ 76 h 165"/>
                  <a:gd name="T32" fmla="*/ 36 w 59"/>
                  <a:gd name="T33" fmla="*/ 66 h 165"/>
                  <a:gd name="T34" fmla="*/ 35 w 59"/>
                  <a:gd name="T35" fmla="*/ 63 h 165"/>
                  <a:gd name="T36" fmla="*/ 35 w 59"/>
                  <a:gd name="T37" fmla="*/ 58 h 165"/>
                  <a:gd name="T38" fmla="*/ 35 w 59"/>
                  <a:gd name="T39" fmla="*/ 20 h 165"/>
                  <a:gd name="T40" fmla="*/ 32 w 59"/>
                  <a:gd name="T41" fmla="*/ 11 h 165"/>
                  <a:gd name="T42" fmla="*/ 22 w 59"/>
                  <a:gd name="T43" fmla="*/ 3 h 165"/>
                  <a:gd name="T44" fmla="*/ 9 w 59"/>
                  <a:gd name="T45" fmla="*/ 0 h 165"/>
                  <a:gd name="T46" fmla="*/ 1 w 59"/>
                  <a:gd name="T47" fmla="*/ 0 h 165"/>
                  <a:gd name="T48" fmla="*/ 1 w 59"/>
                  <a:gd name="T49" fmla="*/ 3 h 165"/>
                  <a:gd name="T50" fmla="*/ 10 w 59"/>
                  <a:gd name="T51" fmla="*/ 5 h 165"/>
                  <a:gd name="T52" fmla="*/ 21 w 59"/>
                  <a:gd name="T53" fmla="*/ 12 h 165"/>
                  <a:gd name="T54" fmla="*/ 24 w 59"/>
                  <a:gd name="T55" fmla="*/ 19 h 165"/>
                  <a:gd name="T56" fmla="*/ 24 w 59"/>
                  <a:gd name="T57" fmla="*/ 22 h 165"/>
                  <a:gd name="T58" fmla="*/ 24 w 59"/>
                  <a:gd name="T59" fmla="*/ 60 h 165"/>
                  <a:gd name="T60" fmla="*/ 25 w 59"/>
                  <a:gd name="T61" fmla="*/ 69 h 165"/>
                  <a:gd name="T62" fmla="*/ 31 w 59"/>
                  <a:gd name="T63" fmla="*/ 76 h 165"/>
                  <a:gd name="T64" fmla="*/ 44 w 59"/>
                  <a:gd name="T65" fmla="*/ 82 h 165"/>
                  <a:gd name="T66" fmla="*/ 29 w 59"/>
                  <a:gd name="T67" fmla="*/ 91 h 165"/>
                  <a:gd name="T68" fmla="*/ 24 w 59"/>
                  <a:gd name="T69" fmla="*/ 10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65">
                    <a:moveTo>
                      <a:pt x="24" y="143"/>
                    </a:moveTo>
                    <a:lnTo>
                      <a:pt x="24" y="146"/>
                    </a:lnTo>
                    <a:lnTo>
                      <a:pt x="23" y="148"/>
                    </a:lnTo>
                    <a:lnTo>
                      <a:pt x="22" y="151"/>
                    </a:lnTo>
                    <a:lnTo>
                      <a:pt x="20" y="154"/>
                    </a:lnTo>
                    <a:lnTo>
                      <a:pt x="17" y="157"/>
                    </a:lnTo>
                    <a:lnTo>
                      <a:pt x="13" y="159"/>
                    </a:lnTo>
                    <a:lnTo>
                      <a:pt x="8" y="160"/>
                    </a:lnTo>
                    <a:lnTo>
                      <a:pt x="2" y="161"/>
                    </a:lnTo>
                    <a:lnTo>
                      <a:pt x="1" y="162"/>
                    </a:lnTo>
                    <a:lnTo>
                      <a:pt x="0" y="163"/>
                    </a:lnTo>
                    <a:lnTo>
                      <a:pt x="1" y="165"/>
                    </a:lnTo>
                    <a:lnTo>
                      <a:pt x="4" y="165"/>
                    </a:lnTo>
                    <a:lnTo>
                      <a:pt x="15" y="164"/>
                    </a:lnTo>
                    <a:lnTo>
                      <a:pt x="25" y="159"/>
                    </a:lnTo>
                    <a:lnTo>
                      <a:pt x="33" y="153"/>
                    </a:lnTo>
                    <a:lnTo>
                      <a:pt x="35" y="144"/>
                    </a:lnTo>
                    <a:lnTo>
                      <a:pt x="35" y="107"/>
                    </a:lnTo>
                    <a:lnTo>
                      <a:pt x="35" y="102"/>
                    </a:lnTo>
                    <a:lnTo>
                      <a:pt x="36" y="98"/>
                    </a:lnTo>
                    <a:lnTo>
                      <a:pt x="38" y="93"/>
                    </a:lnTo>
                    <a:lnTo>
                      <a:pt x="42" y="89"/>
                    </a:lnTo>
                    <a:lnTo>
                      <a:pt x="46" y="87"/>
                    </a:lnTo>
                    <a:lnTo>
                      <a:pt x="51" y="85"/>
                    </a:lnTo>
                    <a:lnTo>
                      <a:pt x="54" y="84"/>
                    </a:lnTo>
                    <a:lnTo>
                      <a:pt x="58" y="84"/>
                    </a:lnTo>
                    <a:lnTo>
                      <a:pt x="59" y="84"/>
                    </a:lnTo>
                    <a:lnTo>
                      <a:pt x="59" y="82"/>
                    </a:lnTo>
                    <a:lnTo>
                      <a:pt x="58" y="81"/>
                    </a:lnTo>
                    <a:lnTo>
                      <a:pt x="56" y="81"/>
                    </a:lnTo>
                    <a:lnTo>
                      <a:pt x="49" y="79"/>
                    </a:lnTo>
                    <a:lnTo>
                      <a:pt x="43" y="76"/>
                    </a:lnTo>
                    <a:lnTo>
                      <a:pt x="38" y="71"/>
                    </a:lnTo>
                    <a:lnTo>
                      <a:pt x="36" y="66"/>
                    </a:lnTo>
                    <a:lnTo>
                      <a:pt x="35" y="65"/>
                    </a:lnTo>
                    <a:lnTo>
                      <a:pt x="35" y="63"/>
                    </a:lnTo>
                    <a:lnTo>
                      <a:pt x="35" y="61"/>
                    </a:lnTo>
                    <a:lnTo>
                      <a:pt x="35" y="58"/>
                    </a:lnTo>
                    <a:lnTo>
                      <a:pt x="35" y="25"/>
                    </a:lnTo>
                    <a:lnTo>
                      <a:pt x="35" y="20"/>
                    </a:lnTo>
                    <a:lnTo>
                      <a:pt x="34" y="15"/>
                    </a:lnTo>
                    <a:lnTo>
                      <a:pt x="32" y="11"/>
                    </a:lnTo>
                    <a:lnTo>
                      <a:pt x="27" y="6"/>
                    </a:lnTo>
                    <a:lnTo>
                      <a:pt x="22" y="3"/>
                    </a:lnTo>
                    <a:lnTo>
                      <a:pt x="15" y="1"/>
                    </a:lnTo>
                    <a:lnTo>
                      <a:pt x="9" y="0"/>
                    </a:lnTo>
                    <a:lnTo>
                      <a:pt x="4" y="0"/>
                    </a:lnTo>
                    <a:lnTo>
                      <a:pt x="1" y="0"/>
                    </a:lnTo>
                    <a:lnTo>
                      <a:pt x="0" y="1"/>
                    </a:lnTo>
                    <a:lnTo>
                      <a:pt x="1" y="3"/>
                    </a:lnTo>
                    <a:lnTo>
                      <a:pt x="3" y="3"/>
                    </a:lnTo>
                    <a:lnTo>
                      <a:pt x="10" y="5"/>
                    </a:lnTo>
                    <a:lnTo>
                      <a:pt x="16" y="8"/>
                    </a:lnTo>
                    <a:lnTo>
                      <a:pt x="21" y="12"/>
                    </a:lnTo>
                    <a:lnTo>
                      <a:pt x="24" y="18"/>
                    </a:lnTo>
                    <a:lnTo>
                      <a:pt x="24" y="19"/>
                    </a:lnTo>
                    <a:lnTo>
                      <a:pt x="24" y="20"/>
                    </a:lnTo>
                    <a:lnTo>
                      <a:pt x="24" y="22"/>
                    </a:lnTo>
                    <a:lnTo>
                      <a:pt x="24" y="25"/>
                    </a:lnTo>
                    <a:lnTo>
                      <a:pt x="24" y="60"/>
                    </a:lnTo>
                    <a:lnTo>
                      <a:pt x="24" y="65"/>
                    </a:lnTo>
                    <a:lnTo>
                      <a:pt x="25" y="69"/>
                    </a:lnTo>
                    <a:lnTo>
                      <a:pt x="28" y="72"/>
                    </a:lnTo>
                    <a:lnTo>
                      <a:pt x="31" y="76"/>
                    </a:lnTo>
                    <a:lnTo>
                      <a:pt x="37" y="80"/>
                    </a:lnTo>
                    <a:lnTo>
                      <a:pt x="44" y="82"/>
                    </a:lnTo>
                    <a:lnTo>
                      <a:pt x="35" y="86"/>
                    </a:lnTo>
                    <a:lnTo>
                      <a:pt x="29" y="91"/>
                    </a:lnTo>
                    <a:lnTo>
                      <a:pt x="25" y="96"/>
                    </a:lnTo>
                    <a:lnTo>
                      <a:pt x="24" y="103"/>
                    </a:lnTo>
                    <a:lnTo>
                      <a:pt x="24" y="1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22" name="Freeform 2219"/>
              <p:cNvSpPr>
                <a:spLocks noChangeAspect="1" noEditPoints="1"/>
              </p:cNvSpPr>
              <p:nvPr/>
            </p:nvSpPr>
            <p:spPr bwMode="auto">
              <a:xfrm>
                <a:off x="1246" y="2551"/>
                <a:ext cx="58" cy="91"/>
              </a:xfrm>
              <a:custGeom>
                <a:avLst/>
                <a:gdLst>
                  <a:gd name="T0" fmla="*/ 43 w 58"/>
                  <a:gd name="T1" fmla="*/ 37 h 91"/>
                  <a:gd name="T2" fmla="*/ 53 w 58"/>
                  <a:gd name="T3" fmla="*/ 27 h 91"/>
                  <a:gd name="T4" fmla="*/ 54 w 58"/>
                  <a:gd name="T5" fmla="*/ 15 h 91"/>
                  <a:gd name="T6" fmla="*/ 49 w 58"/>
                  <a:gd name="T7" fmla="*/ 8 h 91"/>
                  <a:gd name="T8" fmla="*/ 42 w 58"/>
                  <a:gd name="T9" fmla="*/ 3 h 91"/>
                  <a:gd name="T10" fmla="*/ 34 w 58"/>
                  <a:gd name="T11" fmla="*/ 0 h 91"/>
                  <a:gd name="T12" fmla="*/ 19 w 58"/>
                  <a:gd name="T13" fmla="*/ 2 h 91"/>
                  <a:gd name="T14" fmla="*/ 6 w 58"/>
                  <a:gd name="T15" fmla="*/ 14 h 91"/>
                  <a:gd name="T16" fmla="*/ 5 w 58"/>
                  <a:gd name="T17" fmla="*/ 29 h 91"/>
                  <a:gd name="T18" fmla="*/ 10 w 58"/>
                  <a:gd name="T19" fmla="*/ 37 h 91"/>
                  <a:gd name="T20" fmla="*/ 15 w 58"/>
                  <a:gd name="T21" fmla="*/ 41 h 91"/>
                  <a:gd name="T22" fmla="*/ 10 w 58"/>
                  <a:gd name="T23" fmla="*/ 49 h 91"/>
                  <a:gd name="T24" fmla="*/ 0 w 58"/>
                  <a:gd name="T25" fmla="*/ 62 h 91"/>
                  <a:gd name="T26" fmla="*/ 2 w 58"/>
                  <a:gd name="T27" fmla="*/ 78 h 91"/>
                  <a:gd name="T28" fmla="*/ 18 w 58"/>
                  <a:gd name="T29" fmla="*/ 89 h 91"/>
                  <a:gd name="T30" fmla="*/ 40 w 58"/>
                  <a:gd name="T31" fmla="*/ 89 h 91"/>
                  <a:gd name="T32" fmla="*/ 56 w 58"/>
                  <a:gd name="T33" fmla="*/ 76 h 91"/>
                  <a:gd name="T34" fmla="*/ 57 w 58"/>
                  <a:gd name="T35" fmla="*/ 60 h 91"/>
                  <a:gd name="T36" fmla="*/ 53 w 58"/>
                  <a:gd name="T37" fmla="*/ 52 h 91"/>
                  <a:gd name="T38" fmla="*/ 51 w 58"/>
                  <a:gd name="T39" fmla="*/ 49 h 91"/>
                  <a:gd name="T40" fmla="*/ 49 w 58"/>
                  <a:gd name="T41" fmla="*/ 48 h 91"/>
                  <a:gd name="T42" fmla="*/ 46 w 58"/>
                  <a:gd name="T43" fmla="*/ 46 h 91"/>
                  <a:gd name="T44" fmla="*/ 41 w 58"/>
                  <a:gd name="T45" fmla="*/ 43 h 91"/>
                  <a:gd name="T46" fmla="*/ 17 w 58"/>
                  <a:gd name="T47" fmla="*/ 28 h 91"/>
                  <a:gd name="T48" fmla="*/ 12 w 58"/>
                  <a:gd name="T49" fmla="*/ 23 h 91"/>
                  <a:gd name="T50" fmla="*/ 10 w 58"/>
                  <a:gd name="T51" fmla="*/ 17 h 91"/>
                  <a:gd name="T52" fmla="*/ 16 w 58"/>
                  <a:gd name="T53" fmla="*/ 7 h 91"/>
                  <a:gd name="T54" fmla="*/ 29 w 58"/>
                  <a:gd name="T55" fmla="*/ 4 h 91"/>
                  <a:gd name="T56" fmla="*/ 42 w 58"/>
                  <a:gd name="T57" fmla="*/ 8 h 91"/>
                  <a:gd name="T58" fmla="*/ 47 w 58"/>
                  <a:gd name="T59" fmla="*/ 20 h 91"/>
                  <a:gd name="T60" fmla="*/ 43 w 58"/>
                  <a:gd name="T61" fmla="*/ 30 h 91"/>
                  <a:gd name="T62" fmla="*/ 34 w 58"/>
                  <a:gd name="T63" fmla="*/ 38 h 91"/>
                  <a:gd name="T64" fmla="*/ 24 w 58"/>
                  <a:gd name="T65" fmla="*/ 46 h 91"/>
                  <a:gd name="T66" fmla="*/ 26 w 58"/>
                  <a:gd name="T67" fmla="*/ 48 h 91"/>
                  <a:gd name="T68" fmla="*/ 32 w 58"/>
                  <a:gd name="T69" fmla="*/ 51 h 91"/>
                  <a:gd name="T70" fmla="*/ 38 w 58"/>
                  <a:gd name="T71" fmla="*/ 55 h 91"/>
                  <a:gd name="T72" fmla="*/ 41 w 58"/>
                  <a:gd name="T73" fmla="*/ 57 h 91"/>
                  <a:gd name="T74" fmla="*/ 47 w 58"/>
                  <a:gd name="T75" fmla="*/ 61 h 91"/>
                  <a:gd name="T76" fmla="*/ 51 w 58"/>
                  <a:gd name="T77" fmla="*/ 70 h 91"/>
                  <a:gd name="T78" fmla="*/ 49 w 58"/>
                  <a:gd name="T79" fmla="*/ 77 h 91"/>
                  <a:gd name="T80" fmla="*/ 44 w 58"/>
                  <a:gd name="T81" fmla="*/ 82 h 91"/>
                  <a:gd name="T82" fmla="*/ 37 w 58"/>
                  <a:gd name="T83" fmla="*/ 86 h 91"/>
                  <a:gd name="T84" fmla="*/ 29 w 58"/>
                  <a:gd name="T85" fmla="*/ 87 h 91"/>
                  <a:gd name="T86" fmla="*/ 21 w 58"/>
                  <a:gd name="T87" fmla="*/ 85 h 91"/>
                  <a:gd name="T88" fmla="*/ 14 w 58"/>
                  <a:gd name="T89" fmla="*/ 81 h 91"/>
                  <a:gd name="T90" fmla="*/ 9 w 58"/>
                  <a:gd name="T91" fmla="*/ 75 h 91"/>
                  <a:gd name="T92" fmla="*/ 7 w 58"/>
                  <a:gd name="T93" fmla="*/ 68 h 91"/>
                  <a:gd name="T94" fmla="*/ 12 w 58"/>
                  <a:gd name="T95" fmla="*/ 55 h 91"/>
                  <a:gd name="T96" fmla="*/ 24 w 58"/>
                  <a:gd name="T97"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91">
                    <a:moveTo>
                      <a:pt x="38" y="40"/>
                    </a:moveTo>
                    <a:lnTo>
                      <a:pt x="43" y="37"/>
                    </a:lnTo>
                    <a:lnTo>
                      <a:pt x="49" y="33"/>
                    </a:lnTo>
                    <a:lnTo>
                      <a:pt x="53" y="27"/>
                    </a:lnTo>
                    <a:lnTo>
                      <a:pt x="54" y="20"/>
                    </a:lnTo>
                    <a:lnTo>
                      <a:pt x="54" y="15"/>
                    </a:lnTo>
                    <a:lnTo>
                      <a:pt x="52" y="11"/>
                    </a:lnTo>
                    <a:lnTo>
                      <a:pt x="49" y="8"/>
                    </a:lnTo>
                    <a:lnTo>
                      <a:pt x="46" y="5"/>
                    </a:lnTo>
                    <a:lnTo>
                      <a:pt x="42" y="3"/>
                    </a:lnTo>
                    <a:lnTo>
                      <a:pt x="38" y="1"/>
                    </a:lnTo>
                    <a:lnTo>
                      <a:pt x="34" y="0"/>
                    </a:lnTo>
                    <a:lnTo>
                      <a:pt x="29" y="0"/>
                    </a:lnTo>
                    <a:lnTo>
                      <a:pt x="19" y="2"/>
                    </a:lnTo>
                    <a:lnTo>
                      <a:pt x="11" y="6"/>
                    </a:lnTo>
                    <a:lnTo>
                      <a:pt x="6" y="14"/>
                    </a:lnTo>
                    <a:lnTo>
                      <a:pt x="4" y="22"/>
                    </a:lnTo>
                    <a:lnTo>
                      <a:pt x="5" y="29"/>
                    </a:lnTo>
                    <a:lnTo>
                      <a:pt x="9" y="35"/>
                    </a:lnTo>
                    <a:lnTo>
                      <a:pt x="10" y="37"/>
                    </a:lnTo>
                    <a:lnTo>
                      <a:pt x="12" y="39"/>
                    </a:lnTo>
                    <a:lnTo>
                      <a:pt x="15" y="41"/>
                    </a:lnTo>
                    <a:lnTo>
                      <a:pt x="20" y="44"/>
                    </a:lnTo>
                    <a:lnTo>
                      <a:pt x="10" y="49"/>
                    </a:lnTo>
                    <a:lnTo>
                      <a:pt x="3" y="56"/>
                    </a:lnTo>
                    <a:lnTo>
                      <a:pt x="0" y="62"/>
                    </a:lnTo>
                    <a:lnTo>
                      <a:pt x="0" y="68"/>
                    </a:lnTo>
                    <a:lnTo>
                      <a:pt x="2" y="78"/>
                    </a:lnTo>
                    <a:lnTo>
                      <a:pt x="9" y="85"/>
                    </a:lnTo>
                    <a:lnTo>
                      <a:pt x="18" y="89"/>
                    </a:lnTo>
                    <a:lnTo>
                      <a:pt x="29" y="91"/>
                    </a:lnTo>
                    <a:lnTo>
                      <a:pt x="40" y="89"/>
                    </a:lnTo>
                    <a:lnTo>
                      <a:pt x="49" y="84"/>
                    </a:lnTo>
                    <a:lnTo>
                      <a:pt x="56" y="76"/>
                    </a:lnTo>
                    <a:lnTo>
                      <a:pt x="58" y="66"/>
                    </a:lnTo>
                    <a:lnTo>
                      <a:pt x="57" y="60"/>
                    </a:lnTo>
                    <a:lnTo>
                      <a:pt x="55" y="55"/>
                    </a:lnTo>
                    <a:lnTo>
                      <a:pt x="53" y="52"/>
                    </a:lnTo>
                    <a:lnTo>
                      <a:pt x="51" y="50"/>
                    </a:lnTo>
                    <a:lnTo>
                      <a:pt x="51" y="49"/>
                    </a:lnTo>
                    <a:lnTo>
                      <a:pt x="50" y="48"/>
                    </a:lnTo>
                    <a:lnTo>
                      <a:pt x="49" y="48"/>
                    </a:lnTo>
                    <a:lnTo>
                      <a:pt x="48" y="47"/>
                    </a:lnTo>
                    <a:lnTo>
                      <a:pt x="46" y="46"/>
                    </a:lnTo>
                    <a:lnTo>
                      <a:pt x="44" y="45"/>
                    </a:lnTo>
                    <a:lnTo>
                      <a:pt x="41" y="43"/>
                    </a:lnTo>
                    <a:lnTo>
                      <a:pt x="38" y="40"/>
                    </a:lnTo>
                    <a:close/>
                    <a:moveTo>
                      <a:pt x="17" y="28"/>
                    </a:moveTo>
                    <a:lnTo>
                      <a:pt x="14" y="26"/>
                    </a:lnTo>
                    <a:lnTo>
                      <a:pt x="12" y="23"/>
                    </a:lnTo>
                    <a:lnTo>
                      <a:pt x="11" y="20"/>
                    </a:lnTo>
                    <a:lnTo>
                      <a:pt x="10" y="17"/>
                    </a:lnTo>
                    <a:lnTo>
                      <a:pt x="12" y="12"/>
                    </a:lnTo>
                    <a:lnTo>
                      <a:pt x="16" y="7"/>
                    </a:lnTo>
                    <a:lnTo>
                      <a:pt x="22" y="5"/>
                    </a:lnTo>
                    <a:lnTo>
                      <a:pt x="29" y="4"/>
                    </a:lnTo>
                    <a:lnTo>
                      <a:pt x="36" y="5"/>
                    </a:lnTo>
                    <a:lnTo>
                      <a:pt x="42" y="8"/>
                    </a:lnTo>
                    <a:lnTo>
                      <a:pt x="46" y="13"/>
                    </a:lnTo>
                    <a:lnTo>
                      <a:pt x="47" y="20"/>
                    </a:lnTo>
                    <a:lnTo>
                      <a:pt x="46" y="25"/>
                    </a:lnTo>
                    <a:lnTo>
                      <a:pt x="43" y="30"/>
                    </a:lnTo>
                    <a:lnTo>
                      <a:pt x="39" y="34"/>
                    </a:lnTo>
                    <a:lnTo>
                      <a:pt x="34" y="38"/>
                    </a:lnTo>
                    <a:lnTo>
                      <a:pt x="17" y="28"/>
                    </a:lnTo>
                    <a:close/>
                    <a:moveTo>
                      <a:pt x="24" y="46"/>
                    </a:moveTo>
                    <a:lnTo>
                      <a:pt x="25" y="46"/>
                    </a:lnTo>
                    <a:lnTo>
                      <a:pt x="26" y="48"/>
                    </a:lnTo>
                    <a:lnTo>
                      <a:pt x="29" y="49"/>
                    </a:lnTo>
                    <a:lnTo>
                      <a:pt x="32" y="51"/>
                    </a:lnTo>
                    <a:lnTo>
                      <a:pt x="35" y="53"/>
                    </a:lnTo>
                    <a:lnTo>
                      <a:pt x="38" y="55"/>
                    </a:lnTo>
                    <a:lnTo>
                      <a:pt x="40" y="56"/>
                    </a:lnTo>
                    <a:lnTo>
                      <a:pt x="41" y="57"/>
                    </a:lnTo>
                    <a:lnTo>
                      <a:pt x="44" y="58"/>
                    </a:lnTo>
                    <a:lnTo>
                      <a:pt x="47" y="61"/>
                    </a:lnTo>
                    <a:lnTo>
                      <a:pt x="49" y="65"/>
                    </a:lnTo>
                    <a:lnTo>
                      <a:pt x="51" y="70"/>
                    </a:lnTo>
                    <a:lnTo>
                      <a:pt x="50" y="74"/>
                    </a:lnTo>
                    <a:lnTo>
                      <a:pt x="49" y="77"/>
                    </a:lnTo>
                    <a:lnTo>
                      <a:pt x="47" y="80"/>
                    </a:lnTo>
                    <a:lnTo>
                      <a:pt x="44" y="82"/>
                    </a:lnTo>
                    <a:lnTo>
                      <a:pt x="41" y="84"/>
                    </a:lnTo>
                    <a:lnTo>
                      <a:pt x="37" y="86"/>
                    </a:lnTo>
                    <a:lnTo>
                      <a:pt x="33" y="87"/>
                    </a:lnTo>
                    <a:lnTo>
                      <a:pt x="29" y="87"/>
                    </a:lnTo>
                    <a:lnTo>
                      <a:pt x="25" y="86"/>
                    </a:lnTo>
                    <a:lnTo>
                      <a:pt x="21" y="85"/>
                    </a:lnTo>
                    <a:lnTo>
                      <a:pt x="17" y="84"/>
                    </a:lnTo>
                    <a:lnTo>
                      <a:pt x="14" y="81"/>
                    </a:lnTo>
                    <a:lnTo>
                      <a:pt x="11" y="79"/>
                    </a:lnTo>
                    <a:lnTo>
                      <a:pt x="9" y="75"/>
                    </a:lnTo>
                    <a:lnTo>
                      <a:pt x="8" y="72"/>
                    </a:lnTo>
                    <a:lnTo>
                      <a:pt x="7" y="68"/>
                    </a:lnTo>
                    <a:lnTo>
                      <a:pt x="8" y="61"/>
                    </a:lnTo>
                    <a:lnTo>
                      <a:pt x="12" y="55"/>
                    </a:lnTo>
                    <a:lnTo>
                      <a:pt x="17" y="50"/>
                    </a:lnTo>
                    <a:lnTo>
                      <a:pt x="24" y="4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23" name="Freeform 2220"/>
              <p:cNvSpPr>
                <a:spLocks noChangeAspect="1" noEditPoints="1"/>
              </p:cNvSpPr>
              <p:nvPr/>
            </p:nvSpPr>
            <p:spPr bwMode="auto">
              <a:xfrm>
                <a:off x="1322" y="2582"/>
                <a:ext cx="15" cy="57"/>
              </a:xfrm>
              <a:custGeom>
                <a:avLst/>
                <a:gdLst>
                  <a:gd name="T0" fmla="*/ 15 w 15"/>
                  <a:gd name="T1" fmla="*/ 7 h 57"/>
                  <a:gd name="T2" fmla="*/ 14 w 15"/>
                  <a:gd name="T3" fmla="*/ 4 h 57"/>
                  <a:gd name="T4" fmla="*/ 13 w 15"/>
                  <a:gd name="T5" fmla="*/ 2 h 57"/>
                  <a:gd name="T6" fmla="*/ 10 w 15"/>
                  <a:gd name="T7" fmla="*/ 1 h 57"/>
                  <a:gd name="T8" fmla="*/ 8 w 15"/>
                  <a:gd name="T9" fmla="*/ 0 h 57"/>
                  <a:gd name="T10" fmla="*/ 5 w 15"/>
                  <a:gd name="T11" fmla="*/ 1 h 57"/>
                  <a:gd name="T12" fmla="*/ 2 w 15"/>
                  <a:gd name="T13" fmla="*/ 2 h 57"/>
                  <a:gd name="T14" fmla="*/ 1 w 15"/>
                  <a:gd name="T15" fmla="*/ 5 h 57"/>
                  <a:gd name="T16" fmla="*/ 0 w 15"/>
                  <a:gd name="T17" fmla="*/ 7 h 57"/>
                  <a:gd name="T18" fmla="*/ 1 w 15"/>
                  <a:gd name="T19" fmla="*/ 10 h 57"/>
                  <a:gd name="T20" fmla="*/ 2 w 15"/>
                  <a:gd name="T21" fmla="*/ 13 h 57"/>
                  <a:gd name="T22" fmla="*/ 5 w 15"/>
                  <a:gd name="T23" fmla="*/ 14 h 57"/>
                  <a:gd name="T24" fmla="*/ 7 w 15"/>
                  <a:gd name="T25" fmla="*/ 15 h 57"/>
                  <a:gd name="T26" fmla="*/ 11 w 15"/>
                  <a:gd name="T27" fmla="*/ 14 h 57"/>
                  <a:gd name="T28" fmla="*/ 13 w 15"/>
                  <a:gd name="T29" fmla="*/ 12 h 57"/>
                  <a:gd name="T30" fmla="*/ 14 w 15"/>
                  <a:gd name="T31" fmla="*/ 10 h 57"/>
                  <a:gd name="T32" fmla="*/ 15 w 15"/>
                  <a:gd name="T33" fmla="*/ 7 h 57"/>
                  <a:gd name="T34" fmla="*/ 15 w 15"/>
                  <a:gd name="T35" fmla="*/ 50 h 57"/>
                  <a:gd name="T36" fmla="*/ 14 w 15"/>
                  <a:gd name="T37" fmla="*/ 47 h 57"/>
                  <a:gd name="T38" fmla="*/ 13 w 15"/>
                  <a:gd name="T39" fmla="*/ 44 h 57"/>
                  <a:gd name="T40" fmla="*/ 10 w 15"/>
                  <a:gd name="T41" fmla="*/ 43 h 57"/>
                  <a:gd name="T42" fmla="*/ 8 w 15"/>
                  <a:gd name="T43" fmla="*/ 42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6 h 57"/>
                  <a:gd name="T62" fmla="*/ 13 w 15"/>
                  <a:gd name="T63" fmla="*/ 55 h 57"/>
                  <a:gd name="T64" fmla="*/ 14 w 15"/>
                  <a:gd name="T65" fmla="*/ 52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1"/>
                    </a:lnTo>
                    <a:lnTo>
                      <a:pt x="8" y="0"/>
                    </a:lnTo>
                    <a:lnTo>
                      <a:pt x="5" y="1"/>
                    </a:lnTo>
                    <a:lnTo>
                      <a:pt x="2" y="2"/>
                    </a:lnTo>
                    <a:lnTo>
                      <a:pt x="1" y="5"/>
                    </a:lnTo>
                    <a:lnTo>
                      <a:pt x="0" y="7"/>
                    </a:lnTo>
                    <a:lnTo>
                      <a:pt x="1" y="10"/>
                    </a:lnTo>
                    <a:lnTo>
                      <a:pt x="2" y="13"/>
                    </a:lnTo>
                    <a:lnTo>
                      <a:pt x="5" y="14"/>
                    </a:lnTo>
                    <a:lnTo>
                      <a:pt x="7" y="15"/>
                    </a:lnTo>
                    <a:lnTo>
                      <a:pt x="11" y="14"/>
                    </a:lnTo>
                    <a:lnTo>
                      <a:pt x="13" y="12"/>
                    </a:lnTo>
                    <a:lnTo>
                      <a:pt x="14" y="10"/>
                    </a:lnTo>
                    <a:lnTo>
                      <a:pt x="15" y="7"/>
                    </a:lnTo>
                    <a:close/>
                    <a:moveTo>
                      <a:pt x="15" y="50"/>
                    </a:moveTo>
                    <a:lnTo>
                      <a:pt x="14" y="47"/>
                    </a:lnTo>
                    <a:lnTo>
                      <a:pt x="13" y="44"/>
                    </a:lnTo>
                    <a:lnTo>
                      <a:pt x="10" y="43"/>
                    </a:lnTo>
                    <a:lnTo>
                      <a:pt x="8" y="42"/>
                    </a:lnTo>
                    <a:lnTo>
                      <a:pt x="5" y="43"/>
                    </a:lnTo>
                    <a:lnTo>
                      <a:pt x="2" y="45"/>
                    </a:lnTo>
                    <a:lnTo>
                      <a:pt x="1" y="47"/>
                    </a:lnTo>
                    <a:lnTo>
                      <a:pt x="0" y="50"/>
                    </a:lnTo>
                    <a:lnTo>
                      <a:pt x="1" y="53"/>
                    </a:lnTo>
                    <a:lnTo>
                      <a:pt x="2" y="55"/>
                    </a:lnTo>
                    <a:lnTo>
                      <a:pt x="5" y="57"/>
                    </a:lnTo>
                    <a:lnTo>
                      <a:pt x="7" y="57"/>
                    </a:lnTo>
                    <a:lnTo>
                      <a:pt x="11" y="56"/>
                    </a:lnTo>
                    <a:lnTo>
                      <a:pt x="13" y="55"/>
                    </a:lnTo>
                    <a:lnTo>
                      <a:pt x="14" y="52"/>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24" name="Freeform 2221"/>
              <p:cNvSpPr>
                <a:spLocks noChangeAspect="1" noEditPoints="1"/>
              </p:cNvSpPr>
              <p:nvPr/>
            </p:nvSpPr>
            <p:spPr bwMode="auto">
              <a:xfrm>
                <a:off x="1686" y="2565"/>
                <a:ext cx="93" cy="106"/>
              </a:xfrm>
              <a:custGeom>
                <a:avLst/>
                <a:gdLst>
                  <a:gd name="T0" fmla="*/ 30 w 93"/>
                  <a:gd name="T1" fmla="*/ 18 h 106"/>
                  <a:gd name="T2" fmla="*/ 31 w 93"/>
                  <a:gd name="T3" fmla="*/ 15 h 106"/>
                  <a:gd name="T4" fmla="*/ 38 w 93"/>
                  <a:gd name="T5" fmla="*/ 10 h 106"/>
                  <a:gd name="T6" fmla="*/ 48 w 93"/>
                  <a:gd name="T7" fmla="*/ 7 h 106"/>
                  <a:gd name="T8" fmla="*/ 59 w 93"/>
                  <a:gd name="T9" fmla="*/ 8 h 106"/>
                  <a:gd name="T10" fmla="*/ 70 w 93"/>
                  <a:gd name="T11" fmla="*/ 24 h 106"/>
                  <a:gd name="T12" fmla="*/ 70 w 93"/>
                  <a:gd name="T13" fmla="*/ 52 h 106"/>
                  <a:gd name="T14" fmla="*/ 57 w 93"/>
                  <a:gd name="T15" fmla="*/ 67 h 106"/>
                  <a:gd name="T16" fmla="*/ 47 w 93"/>
                  <a:gd name="T17" fmla="*/ 69 h 106"/>
                  <a:gd name="T18" fmla="*/ 37 w 93"/>
                  <a:gd name="T19" fmla="*/ 65 h 106"/>
                  <a:gd name="T20" fmla="*/ 31 w 93"/>
                  <a:gd name="T21" fmla="*/ 59 h 106"/>
                  <a:gd name="T22" fmla="*/ 30 w 93"/>
                  <a:gd name="T23" fmla="*/ 57 h 106"/>
                  <a:gd name="T24" fmla="*/ 30 w 93"/>
                  <a:gd name="T25" fmla="*/ 20 h 106"/>
                  <a:gd name="T26" fmla="*/ 35 w 93"/>
                  <a:gd name="T27" fmla="*/ 71 h 106"/>
                  <a:gd name="T28" fmla="*/ 46 w 93"/>
                  <a:gd name="T29" fmla="*/ 75 h 106"/>
                  <a:gd name="T30" fmla="*/ 68 w 93"/>
                  <a:gd name="T31" fmla="*/ 72 h 106"/>
                  <a:gd name="T32" fmla="*/ 90 w 93"/>
                  <a:gd name="T33" fmla="*/ 53 h 106"/>
                  <a:gd name="T34" fmla="*/ 90 w 93"/>
                  <a:gd name="T35" fmla="*/ 22 h 106"/>
                  <a:gd name="T36" fmla="*/ 70 w 93"/>
                  <a:gd name="T37" fmla="*/ 2 h 106"/>
                  <a:gd name="T38" fmla="*/ 45 w 93"/>
                  <a:gd name="T39" fmla="*/ 0 h 106"/>
                  <a:gd name="T40" fmla="*/ 33 w 93"/>
                  <a:gd name="T41" fmla="*/ 5 h 106"/>
                  <a:gd name="T42" fmla="*/ 29 w 93"/>
                  <a:gd name="T43" fmla="*/ 0 h 106"/>
                  <a:gd name="T44" fmla="*/ 0 w 93"/>
                  <a:gd name="T45" fmla="*/ 9 h 106"/>
                  <a:gd name="T46" fmla="*/ 9 w 93"/>
                  <a:gd name="T47" fmla="*/ 9 h 106"/>
                  <a:gd name="T48" fmla="*/ 11 w 93"/>
                  <a:gd name="T49" fmla="*/ 15 h 106"/>
                  <a:gd name="T50" fmla="*/ 0 w 93"/>
                  <a:gd name="T51" fmla="*/ 98 h 106"/>
                  <a:gd name="T52" fmla="*/ 4 w 93"/>
                  <a:gd name="T53" fmla="*/ 106 h 106"/>
                  <a:gd name="T54" fmla="*/ 15 w 93"/>
                  <a:gd name="T55" fmla="*/ 106 h 106"/>
                  <a:gd name="T56" fmla="*/ 26 w 93"/>
                  <a:gd name="T57" fmla="*/ 106 h 106"/>
                  <a:gd name="T58" fmla="*/ 37 w 93"/>
                  <a:gd name="T59" fmla="*/ 106 h 106"/>
                  <a:gd name="T60" fmla="*/ 41 w 93"/>
                  <a:gd name="T61" fmla="*/ 98 h 106"/>
                  <a:gd name="T62" fmla="*/ 30 w 93"/>
                  <a:gd name="T63"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106">
                    <a:moveTo>
                      <a:pt x="30" y="20"/>
                    </a:moveTo>
                    <a:lnTo>
                      <a:pt x="30" y="18"/>
                    </a:lnTo>
                    <a:lnTo>
                      <a:pt x="31" y="17"/>
                    </a:lnTo>
                    <a:lnTo>
                      <a:pt x="31" y="15"/>
                    </a:lnTo>
                    <a:lnTo>
                      <a:pt x="33" y="14"/>
                    </a:lnTo>
                    <a:lnTo>
                      <a:pt x="38" y="10"/>
                    </a:lnTo>
                    <a:lnTo>
                      <a:pt x="43" y="8"/>
                    </a:lnTo>
                    <a:lnTo>
                      <a:pt x="48" y="7"/>
                    </a:lnTo>
                    <a:lnTo>
                      <a:pt x="51" y="6"/>
                    </a:lnTo>
                    <a:lnTo>
                      <a:pt x="59" y="8"/>
                    </a:lnTo>
                    <a:lnTo>
                      <a:pt x="66" y="14"/>
                    </a:lnTo>
                    <a:lnTo>
                      <a:pt x="70" y="24"/>
                    </a:lnTo>
                    <a:lnTo>
                      <a:pt x="72" y="37"/>
                    </a:lnTo>
                    <a:lnTo>
                      <a:pt x="70" y="52"/>
                    </a:lnTo>
                    <a:lnTo>
                      <a:pt x="65" y="62"/>
                    </a:lnTo>
                    <a:lnTo>
                      <a:pt x="57" y="67"/>
                    </a:lnTo>
                    <a:lnTo>
                      <a:pt x="49" y="69"/>
                    </a:lnTo>
                    <a:lnTo>
                      <a:pt x="47" y="69"/>
                    </a:lnTo>
                    <a:lnTo>
                      <a:pt x="43" y="68"/>
                    </a:lnTo>
                    <a:lnTo>
                      <a:pt x="37" y="65"/>
                    </a:lnTo>
                    <a:lnTo>
                      <a:pt x="32" y="60"/>
                    </a:lnTo>
                    <a:lnTo>
                      <a:pt x="31" y="59"/>
                    </a:lnTo>
                    <a:lnTo>
                      <a:pt x="30" y="58"/>
                    </a:lnTo>
                    <a:lnTo>
                      <a:pt x="30" y="57"/>
                    </a:lnTo>
                    <a:lnTo>
                      <a:pt x="30" y="55"/>
                    </a:lnTo>
                    <a:lnTo>
                      <a:pt x="30" y="20"/>
                    </a:lnTo>
                    <a:close/>
                    <a:moveTo>
                      <a:pt x="30" y="68"/>
                    </a:moveTo>
                    <a:lnTo>
                      <a:pt x="35" y="71"/>
                    </a:lnTo>
                    <a:lnTo>
                      <a:pt x="41" y="73"/>
                    </a:lnTo>
                    <a:lnTo>
                      <a:pt x="46" y="75"/>
                    </a:lnTo>
                    <a:lnTo>
                      <a:pt x="51" y="75"/>
                    </a:lnTo>
                    <a:lnTo>
                      <a:pt x="68" y="72"/>
                    </a:lnTo>
                    <a:lnTo>
                      <a:pt x="81" y="65"/>
                    </a:lnTo>
                    <a:lnTo>
                      <a:pt x="90" y="53"/>
                    </a:lnTo>
                    <a:lnTo>
                      <a:pt x="93" y="37"/>
                    </a:lnTo>
                    <a:lnTo>
                      <a:pt x="90" y="22"/>
                    </a:lnTo>
                    <a:lnTo>
                      <a:pt x="82" y="10"/>
                    </a:lnTo>
                    <a:lnTo>
                      <a:pt x="70" y="2"/>
                    </a:lnTo>
                    <a:lnTo>
                      <a:pt x="54" y="0"/>
                    </a:lnTo>
                    <a:lnTo>
                      <a:pt x="45" y="0"/>
                    </a:lnTo>
                    <a:lnTo>
                      <a:pt x="38" y="3"/>
                    </a:lnTo>
                    <a:lnTo>
                      <a:pt x="33" y="5"/>
                    </a:lnTo>
                    <a:lnTo>
                      <a:pt x="29" y="8"/>
                    </a:lnTo>
                    <a:lnTo>
                      <a:pt x="29" y="0"/>
                    </a:lnTo>
                    <a:lnTo>
                      <a:pt x="0" y="1"/>
                    </a:lnTo>
                    <a:lnTo>
                      <a:pt x="0" y="9"/>
                    </a:lnTo>
                    <a:lnTo>
                      <a:pt x="6" y="9"/>
                    </a:lnTo>
                    <a:lnTo>
                      <a:pt x="9" y="9"/>
                    </a:lnTo>
                    <a:lnTo>
                      <a:pt x="11" y="11"/>
                    </a:lnTo>
                    <a:lnTo>
                      <a:pt x="11" y="15"/>
                    </a:lnTo>
                    <a:lnTo>
                      <a:pt x="11" y="98"/>
                    </a:lnTo>
                    <a:lnTo>
                      <a:pt x="0" y="98"/>
                    </a:lnTo>
                    <a:lnTo>
                      <a:pt x="0" y="106"/>
                    </a:lnTo>
                    <a:lnTo>
                      <a:pt x="4" y="106"/>
                    </a:lnTo>
                    <a:lnTo>
                      <a:pt x="10" y="106"/>
                    </a:lnTo>
                    <a:lnTo>
                      <a:pt x="15" y="106"/>
                    </a:lnTo>
                    <a:lnTo>
                      <a:pt x="21" y="106"/>
                    </a:lnTo>
                    <a:lnTo>
                      <a:pt x="26" y="106"/>
                    </a:lnTo>
                    <a:lnTo>
                      <a:pt x="32" y="106"/>
                    </a:lnTo>
                    <a:lnTo>
                      <a:pt x="37" y="106"/>
                    </a:lnTo>
                    <a:lnTo>
                      <a:pt x="41" y="106"/>
                    </a:lnTo>
                    <a:lnTo>
                      <a:pt x="41" y="98"/>
                    </a:lnTo>
                    <a:lnTo>
                      <a:pt x="30" y="98"/>
                    </a:lnTo>
                    <a:lnTo>
                      <a:pt x="30" y="6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25" name="Freeform 2222"/>
              <p:cNvSpPr>
                <a:spLocks noChangeAspect="1"/>
              </p:cNvSpPr>
              <p:nvPr/>
            </p:nvSpPr>
            <p:spPr bwMode="auto">
              <a:xfrm>
                <a:off x="1792" y="2565"/>
                <a:ext cx="66" cy="74"/>
              </a:xfrm>
              <a:custGeom>
                <a:avLst/>
                <a:gdLst>
                  <a:gd name="T0" fmla="*/ 27 w 66"/>
                  <a:gd name="T1" fmla="*/ 18 h 74"/>
                  <a:gd name="T2" fmla="*/ 27 w 66"/>
                  <a:gd name="T3" fmla="*/ 0 h 74"/>
                  <a:gd name="T4" fmla="*/ 0 w 66"/>
                  <a:gd name="T5" fmla="*/ 1 h 74"/>
                  <a:gd name="T6" fmla="*/ 0 w 66"/>
                  <a:gd name="T7" fmla="*/ 9 h 74"/>
                  <a:gd name="T8" fmla="*/ 6 w 66"/>
                  <a:gd name="T9" fmla="*/ 9 h 74"/>
                  <a:gd name="T10" fmla="*/ 9 w 66"/>
                  <a:gd name="T11" fmla="*/ 10 h 74"/>
                  <a:gd name="T12" fmla="*/ 11 w 66"/>
                  <a:gd name="T13" fmla="*/ 11 h 74"/>
                  <a:gd name="T14" fmla="*/ 11 w 66"/>
                  <a:gd name="T15" fmla="*/ 15 h 74"/>
                  <a:gd name="T16" fmla="*/ 11 w 66"/>
                  <a:gd name="T17" fmla="*/ 66 h 74"/>
                  <a:gd name="T18" fmla="*/ 0 w 66"/>
                  <a:gd name="T19" fmla="*/ 66 h 74"/>
                  <a:gd name="T20" fmla="*/ 0 w 66"/>
                  <a:gd name="T21" fmla="*/ 74 h 74"/>
                  <a:gd name="T22" fmla="*/ 9 w 66"/>
                  <a:gd name="T23" fmla="*/ 74 h 74"/>
                  <a:gd name="T24" fmla="*/ 20 w 66"/>
                  <a:gd name="T25" fmla="*/ 74 h 74"/>
                  <a:gd name="T26" fmla="*/ 26 w 66"/>
                  <a:gd name="T27" fmla="*/ 74 h 74"/>
                  <a:gd name="T28" fmla="*/ 32 w 66"/>
                  <a:gd name="T29" fmla="*/ 74 h 74"/>
                  <a:gd name="T30" fmla="*/ 38 w 66"/>
                  <a:gd name="T31" fmla="*/ 74 h 74"/>
                  <a:gd name="T32" fmla="*/ 43 w 66"/>
                  <a:gd name="T33" fmla="*/ 74 h 74"/>
                  <a:gd name="T34" fmla="*/ 43 w 66"/>
                  <a:gd name="T35" fmla="*/ 66 h 74"/>
                  <a:gd name="T36" fmla="*/ 29 w 66"/>
                  <a:gd name="T37" fmla="*/ 66 h 74"/>
                  <a:gd name="T38" fmla="*/ 29 w 66"/>
                  <a:gd name="T39" fmla="*/ 37 h 74"/>
                  <a:gd name="T40" fmla="*/ 30 w 66"/>
                  <a:gd name="T41" fmla="*/ 28 h 74"/>
                  <a:gd name="T42" fmla="*/ 33 w 66"/>
                  <a:gd name="T43" fmla="*/ 17 h 74"/>
                  <a:gd name="T44" fmla="*/ 39 w 66"/>
                  <a:gd name="T45" fmla="*/ 9 h 74"/>
                  <a:gd name="T46" fmla="*/ 49 w 66"/>
                  <a:gd name="T47" fmla="*/ 6 h 74"/>
                  <a:gd name="T48" fmla="*/ 49 w 66"/>
                  <a:gd name="T49" fmla="*/ 6 h 74"/>
                  <a:gd name="T50" fmla="*/ 48 w 66"/>
                  <a:gd name="T51" fmla="*/ 8 h 74"/>
                  <a:gd name="T52" fmla="*/ 47 w 66"/>
                  <a:gd name="T53" fmla="*/ 10 h 74"/>
                  <a:gd name="T54" fmla="*/ 46 w 66"/>
                  <a:gd name="T55" fmla="*/ 13 h 74"/>
                  <a:gd name="T56" fmla="*/ 47 w 66"/>
                  <a:gd name="T57" fmla="*/ 18 h 74"/>
                  <a:gd name="T58" fmla="*/ 50 w 66"/>
                  <a:gd name="T59" fmla="*/ 21 h 74"/>
                  <a:gd name="T60" fmla="*/ 53 w 66"/>
                  <a:gd name="T61" fmla="*/ 23 h 74"/>
                  <a:gd name="T62" fmla="*/ 56 w 66"/>
                  <a:gd name="T63" fmla="*/ 23 h 74"/>
                  <a:gd name="T64" fmla="*/ 60 w 66"/>
                  <a:gd name="T65" fmla="*/ 23 h 74"/>
                  <a:gd name="T66" fmla="*/ 63 w 66"/>
                  <a:gd name="T67" fmla="*/ 21 h 74"/>
                  <a:gd name="T68" fmla="*/ 66 w 66"/>
                  <a:gd name="T69" fmla="*/ 18 h 74"/>
                  <a:gd name="T70" fmla="*/ 66 w 66"/>
                  <a:gd name="T71" fmla="*/ 13 h 74"/>
                  <a:gd name="T72" fmla="*/ 65 w 66"/>
                  <a:gd name="T73" fmla="*/ 7 h 74"/>
                  <a:gd name="T74" fmla="*/ 61 w 66"/>
                  <a:gd name="T75" fmla="*/ 3 h 74"/>
                  <a:gd name="T76" fmla="*/ 55 w 66"/>
                  <a:gd name="T77" fmla="*/ 1 h 74"/>
                  <a:gd name="T78" fmla="*/ 49 w 66"/>
                  <a:gd name="T79" fmla="*/ 0 h 74"/>
                  <a:gd name="T80" fmla="*/ 41 w 66"/>
                  <a:gd name="T81" fmla="*/ 1 h 74"/>
                  <a:gd name="T82" fmla="*/ 35 w 66"/>
                  <a:gd name="T83" fmla="*/ 5 h 74"/>
                  <a:gd name="T84" fmla="*/ 30 w 66"/>
                  <a:gd name="T85" fmla="*/ 11 h 74"/>
                  <a:gd name="T86" fmla="*/ 27 w 66"/>
                  <a:gd name="T87" fmla="*/ 1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74">
                    <a:moveTo>
                      <a:pt x="27" y="18"/>
                    </a:moveTo>
                    <a:lnTo>
                      <a:pt x="27" y="0"/>
                    </a:lnTo>
                    <a:lnTo>
                      <a:pt x="0" y="1"/>
                    </a:lnTo>
                    <a:lnTo>
                      <a:pt x="0" y="9"/>
                    </a:lnTo>
                    <a:lnTo>
                      <a:pt x="6" y="9"/>
                    </a:lnTo>
                    <a:lnTo>
                      <a:pt x="9" y="10"/>
                    </a:lnTo>
                    <a:lnTo>
                      <a:pt x="11" y="11"/>
                    </a:lnTo>
                    <a:lnTo>
                      <a:pt x="11" y="15"/>
                    </a:lnTo>
                    <a:lnTo>
                      <a:pt x="11" y="66"/>
                    </a:lnTo>
                    <a:lnTo>
                      <a:pt x="0" y="66"/>
                    </a:lnTo>
                    <a:lnTo>
                      <a:pt x="0" y="74"/>
                    </a:lnTo>
                    <a:lnTo>
                      <a:pt x="9" y="74"/>
                    </a:lnTo>
                    <a:lnTo>
                      <a:pt x="20" y="74"/>
                    </a:lnTo>
                    <a:lnTo>
                      <a:pt x="26" y="74"/>
                    </a:lnTo>
                    <a:lnTo>
                      <a:pt x="32" y="74"/>
                    </a:lnTo>
                    <a:lnTo>
                      <a:pt x="38" y="74"/>
                    </a:lnTo>
                    <a:lnTo>
                      <a:pt x="43" y="74"/>
                    </a:lnTo>
                    <a:lnTo>
                      <a:pt x="43" y="66"/>
                    </a:lnTo>
                    <a:lnTo>
                      <a:pt x="29" y="66"/>
                    </a:lnTo>
                    <a:lnTo>
                      <a:pt x="29" y="37"/>
                    </a:lnTo>
                    <a:lnTo>
                      <a:pt x="30" y="28"/>
                    </a:lnTo>
                    <a:lnTo>
                      <a:pt x="33" y="17"/>
                    </a:lnTo>
                    <a:lnTo>
                      <a:pt x="39" y="9"/>
                    </a:lnTo>
                    <a:lnTo>
                      <a:pt x="49" y="6"/>
                    </a:lnTo>
                    <a:lnTo>
                      <a:pt x="49" y="6"/>
                    </a:lnTo>
                    <a:lnTo>
                      <a:pt x="48" y="8"/>
                    </a:lnTo>
                    <a:lnTo>
                      <a:pt x="47" y="10"/>
                    </a:lnTo>
                    <a:lnTo>
                      <a:pt x="46" y="13"/>
                    </a:lnTo>
                    <a:lnTo>
                      <a:pt x="47" y="18"/>
                    </a:lnTo>
                    <a:lnTo>
                      <a:pt x="50" y="21"/>
                    </a:lnTo>
                    <a:lnTo>
                      <a:pt x="53" y="23"/>
                    </a:lnTo>
                    <a:lnTo>
                      <a:pt x="56" y="23"/>
                    </a:lnTo>
                    <a:lnTo>
                      <a:pt x="60" y="23"/>
                    </a:lnTo>
                    <a:lnTo>
                      <a:pt x="63" y="21"/>
                    </a:lnTo>
                    <a:lnTo>
                      <a:pt x="66" y="18"/>
                    </a:lnTo>
                    <a:lnTo>
                      <a:pt x="66" y="13"/>
                    </a:lnTo>
                    <a:lnTo>
                      <a:pt x="65" y="7"/>
                    </a:lnTo>
                    <a:lnTo>
                      <a:pt x="61" y="3"/>
                    </a:lnTo>
                    <a:lnTo>
                      <a:pt x="55" y="1"/>
                    </a:lnTo>
                    <a:lnTo>
                      <a:pt x="49" y="0"/>
                    </a:lnTo>
                    <a:lnTo>
                      <a:pt x="41" y="1"/>
                    </a:lnTo>
                    <a:lnTo>
                      <a:pt x="35" y="5"/>
                    </a:lnTo>
                    <a:lnTo>
                      <a:pt x="30" y="11"/>
                    </a:lnTo>
                    <a:lnTo>
                      <a:pt x="27"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26" name="Freeform 2223"/>
              <p:cNvSpPr>
                <a:spLocks noChangeAspect="1" noEditPoints="1"/>
              </p:cNvSpPr>
              <p:nvPr/>
            </p:nvSpPr>
            <p:spPr bwMode="auto">
              <a:xfrm>
                <a:off x="1869" y="2564"/>
                <a:ext cx="84" cy="76"/>
              </a:xfrm>
              <a:custGeom>
                <a:avLst/>
                <a:gdLst>
                  <a:gd name="T0" fmla="*/ 84 w 84"/>
                  <a:gd name="T1" fmla="*/ 39 h 76"/>
                  <a:gd name="T2" fmla="*/ 82 w 84"/>
                  <a:gd name="T3" fmla="*/ 24 h 76"/>
                  <a:gd name="T4" fmla="*/ 73 w 84"/>
                  <a:gd name="T5" fmla="*/ 11 h 76"/>
                  <a:gd name="T6" fmla="*/ 60 w 84"/>
                  <a:gd name="T7" fmla="*/ 3 h 76"/>
                  <a:gd name="T8" fmla="*/ 42 w 84"/>
                  <a:gd name="T9" fmla="*/ 0 h 76"/>
                  <a:gd name="T10" fmla="*/ 24 w 84"/>
                  <a:gd name="T11" fmla="*/ 3 h 76"/>
                  <a:gd name="T12" fmla="*/ 11 w 84"/>
                  <a:gd name="T13" fmla="*/ 11 h 76"/>
                  <a:gd name="T14" fmla="*/ 3 w 84"/>
                  <a:gd name="T15" fmla="*/ 24 h 76"/>
                  <a:gd name="T16" fmla="*/ 0 w 84"/>
                  <a:gd name="T17" fmla="*/ 39 h 76"/>
                  <a:gd name="T18" fmla="*/ 3 w 84"/>
                  <a:gd name="T19" fmla="*/ 53 h 76"/>
                  <a:gd name="T20" fmla="*/ 11 w 84"/>
                  <a:gd name="T21" fmla="*/ 65 h 76"/>
                  <a:gd name="T22" fmla="*/ 24 w 84"/>
                  <a:gd name="T23" fmla="*/ 73 h 76"/>
                  <a:gd name="T24" fmla="*/ 42 w 84"/>
                  <a:gd name="T25" fmla="*/ 76 h 76"/>
                  <a:gd name="T26" fmla="*/ 60 w 84"/>
                  <a:gd name="T27" fmla="*/ 73 h 76"/>
                  <a:gd name="T28" fmla="*/ 74 w 84"/>
                  <a:gd name="T29" fmla="*/ 65 h 76"/>
                  <a:gd name="T30" fmla="*/ 82 w 84"/>
                  <a:gd name="T31" fmla="*/ 53 h 76"/>
                  <a:gd name="T32" fmla="*/ 84 w 84"/>
                  <a:gd name="T33" fmla="*/ 39 h 76"/>
                  <a:gd name="T34" fmla="*/ 42 w 84"/>
                  <a:gd name="T35" fmla="*/ 69 h 76"/>
                  <a:gd name="T36" fmla="*/ 35 w 84"/>
                  <a:gd name="T37" fmla="*/ 69 h 76"/>
                  <a:gd name="T38" fmla="*/ 30 w 84"/>
                  <a:gd name="T39" fmla="*/ 66 h 76"/>
                  <a:gd name="T40" fmla="*/ 26 w 84"/>
                  <a:gd name="T41" fmla="*/ 63 h 76"/>
                  <a:gd name="T42" fmla="*/ 24 w 84"/>
                  <a:gd name="T43" fmla="*/ 59 h 76"/>
                  <a:gd name="T44" fmla="*/ 22 w 84"/>
                  <a:gd name="T45" fmla="*/ 54 h 76"/>
                  <a:gd name="T46" fmla="*/ 22 w 84"/>
                  <a:gd name="T47" fmla="*/ 48 h 76"/>
                  <a:gd name="T48" fmla="*/ 21 w 84"/>
                  <a:gd name="T49" fmla="*/ 43 h 76"/>
                  <a:gd name="T50" fmla="*/ 21 w 84"/>
                  <a:gd name="T51" fmla="*/ 37 h 76"/>
                  <a:gd name="T52" fmla="*/ 21 w 84"/>
                  <a:gd name="T53" fmla="*/ 32 h 76"/>
                  <a:gd name="T54" fmla="*/ 22 w 84"/>
                  <a:gd name="T55" fmla="*/ 26 h 76"/>
                  <a:gd name="T56" fmla="*/ 22 w 84"/>
                  <a:gd name="T57" fmla="*/ 20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19 h 76"/>
                  <a:gd name="T78" fmla="*/ 63 w 84"/>
                  <a:gd name="T79" fmla="*/ 25 h 76"/>
                  <a:gd name="T80" fmla="*/ 63 w 84"/>
                  <a:gd name="T81" fmla="*/ 31 h 76"/>
                  <a:gd name="T82" fmla="*/ 63 w 84"/>
                  <a:gd name="T83" fmla="*/ 37 h 76"/>
                  <a:gd name="T84" fmla="*/ 63 w 84"/>
                  <a:gd name="T85" fmla="*/ 43 h 76"/>
                  <a:gd name="T86" fmla="*/ 63 w 84"/>
                  <a:gd name="T87" fmla="*/ 48 h 76"/>
                  <a:gd name="T88" fmla="*/ 62 w 84"/>
                  <a:gd name="T89" fmla="*/ 54 h 76"/>
                  <a:gd name="T90" fmla="*/ 61 w 84"/>
                  <a:gd name="T91" fmla="*/ 59 h 76"/>
                  <a:gd name="T92" fmla="*/ 58 w 84"/>
                  <a:gd name="T93" fmla="*/ 63 h 76"/>
                  <a:gd name="T94" fmla="*/ 54 w 84"/>
                  <a:gd name="T95" fmla="*/ 66 h 76"/>
                  <a:gd name="T96" fmla="*/ 49 w 84"/>
                  <a:gd name="T97" fmla="*/ 69 h 76"/>
                  <a:gd name="T98" fmla="*/ 42 w 84"/>
                  <a:gd name="T99"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1"/>
                    </a:lnTo>
                    <a:lnTo>
                      <a:pt x="60" y="3"/>
                    </a:lnTo>
                    <a:lnTo>
                      <a:pt x="42" y="0"/>
                    </a:lnTo>
                    <a:lnTo>
                      <a:pt x="24" y="3"/>
                    </a:lnTo>
                    <a:lnTo>
                      <a:pt x="11" y="11"/>
                    </a:lnTo>
                    <a:lnTo>
                      <a:pt x="3" y="24"/>
                    </a:lnTo>
                    <a:lnTo>
                      <a:pt x="0" y="39"/>
                    </a:lnTo>
                    <a:lnTo>
                      <a:pt x="3" y="53"/>
                    </a:lnTo>
                    <a:lnTo>
                      <a:pt x="11" y="65"/>
                    </a:lnTo>
                    <a:lnTo>
                      <a:pt x="24" y="73"/>
                    </a:lnTo>
                    <a:lnTo>
                      <a:pt x="42" y="76"/>
                    </a:lnTo>
                    <a:lnTo>
                      <a:pt x="60" y="73"/>
                    </a:lnTo>
                    <a:lnTo>
                      <a:pt x="74" y="65"/>
                    </a:lnTo>
                    <a:lnTo>
                      <a:pt x="82" y="53"/>
                    </a:lnTo>
                    <a:lnTo>
                      <a:pt x="84" y="39"/>
                    </a:lnTo>
                    <a:close/>
                    <a:moveTo>
                      <a:pt x="42" y="69"/>
                    </a:moveTo>
                    <a:lnTo>
                      <a:pt x="35" y="69"/>
                    </a:lnTo>
                    <a:lnTo>
                      <a:pt x="30" y="66"/>
                    </a:lnTo>
                    <a:lnTo>
                      <a:pt x="26" y="63"/>
                    </a:lnTo>
                    <a:lnTo>
                      <a:pt x="24" y="59"/>
                    </a:lnTo>
                    <a:lnTo>
                      <a:pt x="22" y="54"/>
                    </a:lnTo>
                    <a:lnTo>
                      <a:pt x="22" y="48"/>
                    </a:lnTo>
                    <a:lnTo>
                      <a:pt x="21" y="43"/>
                    </a:lnTo>
                    <a:lnTo>
                      <a:pt x="21" y="37"/>
                    </a:lnTo>
                    <a:lnTo>
                      <a:pt x="21" y="32"/>
                    </a:lnTo>
                    <a:lnTo>
                      <a:pt x="22" y="26"/>
                    </a:lnTo>
                    <a:lnTo>
                      <a:pt x="22" y="20"/>
                    </a:lnTo>
                    <a:lnTo>
                      <a:pt x="24" y="16"/>
                    </a:lnTo>
                    <a:lnTo>
                      <a:pt x="27" y="12"/>
                    </a:lnTo>
                    <a:lnTo>
                      <a:pt x="31" y="9"/>
                    </a:lnTo>
                    <a:lnTo>
                      <a:pt x="36" y="7"/>
                    </a:lnTo>
                    <a:lnTo>
                      <a:pt x="42" y="6"/>
                    </a:lnTo>
                    <a:lnTo>
                      <a:pt x="47" y="7"/>
                    </a:lnTo>
                    <a:lnTo>
                      <a:pt x="52" y="8"/>
                    </a:lnTo>
                    <a:lnTo>
                      <a:pt x="56" y="11"/>
                    </a:lnTo>
                    <a:lnTo>
                      <a:pt x="60" y="15"/>
                    </a:lnTo>
                    <a:lnTo>
                      <a:pt x="62" y="19"/>
                    </a:lnTo>
                    <a:lnTo>
                      <a:pt x="63" y="25"/>
                    </a:lnTo>
                    <a:lnTo>
                      <a:pt x="63" y="31"/>
                    </a:lnTo>
                    <a:lnTo>
                      <a:pt x="63" y="37"/>
                    </a:lnTo>
                    <a:lnTo>
                      <a:pt x="63" y="43"/>
                    </a:lnTo>
                    <a:lnTo>
                      <a:pt x="63" y="48"/>
                    </a:lnTo>
                    <a:lnTo>
                      <a:pt x="62" y="54"/>
                    </a:lnTo>
                    <a:lnTo>
                      <a:pt x="61" y="59"/>
                    </a:lnTo>
                    <a:lnTo>
                      <a:pt x="58" y="63"/>
                    </a:lnTo>
                    <a:lnTo>
                      <a:pt x="54" y="66"/>
                    </a:lnTo>
                    <a:lnTo>
                      <a:pt x="49" y="69"/>
                    </a:lnTo>
                    <a:lnTo>
                      <a:pt x="42" y="6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27" name="Freeform 2224"/>
              <p:cNvSpPr>
                <a:spLocks noChangeAspect="1"/>
              </p:cNvSpPr>
              <p:nvPr/>
            </p:nvSpPr>
            <p:spPr bwMode="auto">
              <a:xfrm>
                <a:off x="1970" y="2564"/>
                <a:ext cx="73" cy="76"/>
              </a:xfrm>
              <a:custGeom>
                <a:avLst/>
                <a:gdLst>
                  <a:gd name="T0" fmla="*/ 52 w 73"/>
                  <a:gd name="T1" fmla="*/ 10 h 76"/>
                  <a:gd name="T2" fmla="*/ 50 w 73"/>
                  <a:gd name="T3" fmla="*/ 14 h 76"/>
                  <a:gd name="T4" fmla="*/ 51 w 73"/>
                  <a:gd name="T5" fmla="*/ 20 h 76"/>
                  <a:gd name="T6" fmla="*/ 57 w 73"/>
                  <a:gd name="T7" fmla="*/ 25 h 76"/>
                  <a:gd name="T8" fmla="*/ 64 w 73"/>
                  <a:gd name="T9" fmla="*/ 25 h 76"/>
                  <a:gd name="T10" fmla="*/ 70 w 73"/>
                  <a:gd name="T11" fmla="*/ 20 h 76"/>
                  <a:gd name="T12" fmla="*/ 68 w 73"/>
                  <a:gd name="T13" fmla="*/ 7 h 76"/>
                  <a:gd name="T14" fmla="*/ 51 w 73"/>
                  <a:gd name="T15" fmla="*/ 1 h 76"/>
                  <a:gd name="T16" fmla="*/ 32 w 73"/>
                  <a:gd name="T17" fmla="*/ 1 h 76"/>
                  <a:gd name="T18" fmla="*/ 16 w 73"/>
                  <a:gd name="T19" fmla="*/ 7 h 76"/>
                  <a:gd name="T20" fmla="*/ 6 w 73"/>
                  <a:gd name="T21" fmla="*/ 18 h 76"/>
                  <a:gd name="T22" fmla="*/ 1 w 73"/>
                  <a:gd name="T23" fmla="*/ 31 h 76"/>
                  <a:gd name="T24" fmla="*/ 3 w 73"/>
                  <a:gd name="T25" fmla="*/ 53 h 76"/>
                  <a:gd name="T26" fmla="*/ 24 w 73"/>
                  <a:gd name="T27" fmla="*/ 73 h 76"/>
                  <a:gd name="T28" fmla="*/ 50 w 73"/>
                  <a:gd name="T29" fmla="*/ 75 h 76"/>
                  <a:gd name="T30" fmla="*/ 63 w 73"/>
                  <a:gd name="T31" fmla="*/ 70 h 76"/>
                  <a:gd name="T32" fmla="*/ 70 w 73"/>
                  <a:gd name="T33" fmla="*/ 63 h 76"/>
                  <a:gd name="T34" fmla="*/ 73 w 73"/>
                  <a:gd name="T35" fmla="*/ 57 h 76"/>
                  <a:gd name="T36" fmla="*/ 73 w 73"/>
                  <a:gd name="T37" fmla="*/ 54 h 76"/>
                  <a:gd name="T38" fmla="*/ 70 w 73"/>
                  <a:gd name="T39" fmla="*/ 53 h 76"/>
                  <a:gd name="T40" fmla="*/ 67 w 73"/>
                  <a:gd name="T41" fmla="*/ 53 h 76"/>
                  <a:gd name="T42" fmla="*/ 66 w 73"/>
                  <a:gd name="T43" fmla="*/ 55 h 76"/>
                  <a:gd name="T44" fmla="*/ 61 w 73"/>
                  <a:gd name="T45" fmla="*/ 62 h 76"/>
                  <a:gd name="T46" fmla="*/ 51 w 73"/>
                  <a:gd name="T47" fmla="*/ 69 h 76"/>
                  <a:gd name="T48" fmla="*/ 37 w 73"/>
                  <a:gd name="T49" fmla="*/ 68 h 76"/>
                  <a:gd name="T50" fmla="*/ 27 w 73"/>
                  <a:gd name="T51" fmla="*/ 61 h 76"/>
                  <a:gd name="T52" fmla="*/ 23 w 73"/>
                  <a:gd name="T53" fmla="*/ 51 h 76"/>
                  <a:gd name="T54" fmla="*/ 22 w 73"/>
                  <a:gd name="T55" fmla="*/ 41 h 76"/>
                  <a:gd name="T56" fmla="*/ 22 w 73"/>
                  <a:gd name="T57" fmla="*/ 33 h 76"/>
                  <a:gd name="T58" fmla="*/ 23 w 73"/>
                  <a:gd name="T59" fmla="*/ 24 h 76"/>
                  <a:gd name="T60" fmla="*/ 27 w 73"/>
                  <a:gd name="T61" fmla="*/ 14 h 76"/>
                  <a:gd name="T62" fmla="*/ 36 w 73"/>
                  <a:gd name="T63" fmla="*/ 8 h 76"/>
                  <a:gd name="T64" fmla="*/ 50 w 73"/>
                  <a:gd name="T65"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6">
                    <a:moveTo>
                      <a:pt x="54" y="8"/>
                    </a:moveTo>
                    <a:lnTo>
                      <a:pt x="52" y="10"/>
                    </a:lnTo>
                    <a:lnTo>
                      <a:pt x="51" y="12"/>
                    </a:lnTo>
                    <a:lnTo>
                      <a:pt x="50" y="14"/>
                    </a:lnTo>
                    <a:lnTo>
                      <a:pt x="50" y="15"/>
                    </a:lnTo>
                    <a:lnTo>
                      <a:pt x="51" y="20"/>
                    </a:lnTo>
                    <a:lnTo>
                      <a:pt x="54" y="23"/>
                    </a:lnTo>
                    <a:lnTo>
                      <a:pt x="57" y="25"/>
                    </a:lnTo>
                    <a:lnTo>
                      <a:pt x="61" y="26"/>
                    </a:lnTo>
                    <a:lnTo>
                      <a:pt x="64" y="25"/>
                    </a:lnTo>
                    <a:lnTo>
                      <a:pt x="68" y="23"/>
                    </a:lnTo>
                    <a:lnTo>
                      <a:pt x="70" y="20"/>
                    </a:lnTo>
                    <a:lnTo>
                      <a:pt x="71" y="15"/>
                    </a:lnTo>
                    <a:lnTo>
                      <a:pt x="68" y="7"/>
                    </a:lnTo>
                    <a:lnTo>
                      <a:pt x="60" y="2"/>
                    </a:lnTo>
                    <a:lnTo>
                      <a:pt x="51" y="1"/>
                    </a:lnTo>
                    <a:lnTo>
                      <a:pt x="42" y="0"/>
                    </a:lnTo>
                    <a:lnTo>
                      <a:pt x="32" y="1"/>
                    </a:lnTo>
                    <a:lnTo>
                      <a:pt x="23" y="3"/>
                    </a:lnTo>
                    <a:lnTo>
                      <a:pt x="16" y="7"/>
                    </a:lnTo>
                    <a:lnTo>
                      <a:pt x="10" y="12"/>
                    </a:lnTo>
                    <a:lnTo>
                      <a:pt x="6" y="18"/>
                    </a:lnTo>
                    <a:lnTo>
                      <a:pt x="3" y="24"/>
                    </a:lnTo>
                    <a:lnTo>
                      <a:pt x="1" y="31"/>
                    </a:lnTo>
                    <a:lnTo>
                      <a:pt x="0" y="38"/>
                    </a:lnTo>
                    <a:lnTo>
                      <a:pt x="3" y="53"/>
                    </a:lnTo>
                    <a:lnTo>
                      <a:pt x="11" y="65"/>
                    </a:lnTo>
                    <a:lnTo>
                      <a:pt x="24" y="73"/>
                    </a:lnTo>
                    <a:lnTo>
                      <a:pt x="41" y="76"/>
                    </a:lnTo>
                    <a:lnTo>
                      <a:pt x="50" y="75"/>
                    </a:lnTo>
                    <a:lnTo>
                      <a:pt x="58" y="73"/>
                    </a:lnTo>
                    <a:lnTo>
                      <a:pt x="63" y="70"/>
                    </a:lnTo>
                    <a:lnTo>
                      <a:pt x="67" y="66"/>
                    </a:lnTo>
                    <a:lnTo>
                      <a:pt x="70" y="63"/>
                    </a:lnTo>
                    <a:lnTo>
                      <a:pt x="72" y="59"/>
                    </a:lnTo>
                    <a:lnTo>
                      <a:pt x="73" y="57"/>
                    </a:lnTo>
                    <a:lnTo>
                      <a:pt x="73" y="56"/>
                    </a:lnTo>
                    <a:lnTo>
                      <a:pt x="73" y="54"/>
                    </a:lnTo>
                    <a:lnTo>
                      <a:pt x="72" y="54"/>
                    </a:lnTo>
                    <a:lnTo>
                      <a:pt x="70" y="53"/>
                    </a:lnTo>
                    <a:lnTo>
                      <a:pt x="69" y="53"/>
                    </a:lnTo>
                    <a:lnTo>
                      <a:pt x="67" y="53"/>
                    </a:lnTo>
                    <a:lnTo>
                      <a:pt x="66" y="54"/>
                    </a:lnTo>
                    <a:lnTo>
                      <a:pt x="66" y="55"/>
                    </a:lnTo>
                    <a:lnTo>
                      <a:pt x="65" y="56"/>
                    </a:lnTo>
                    <a:lnTo>
                      <a:pt x="61" y="62"/>
                    </a:lnTo>
                    <a:lnTo>
                      <a:pt x="56" y="67"/>
                    </a:lnTo>
                    <a:lnTo>
                      <a:pt x="51" y="69"/>
                    </a:lnTo>
                    <a:lnTo>
                      <a:pt x="45" y="69"/>
                    </a:lnTo>
                    <a:lnTo>
                      <a:pt x="37" y="68"/>
                    </a:lnTo>
                    <a:lnTo>
                      <a:pt x="31" y="65"/>
                    </a:lnTo>
                    <a:lnTo>
                      <a:pt x="27" y="61"/>
                    </a:lnTo>
                    <a:lnTo>
                      <a:pt x="24" y="56"/>
                    </a:lnTo>
                    <a:lnTo>
                      <a:pt x="23" y="51"/>
                    </a:lnTo>
                    <a:lnTo>
                      <a:pt x="22" y="46"/>
                    </a:lnTo>
                    <a:lnTo>
                      <a:pt x="22" y="41"/>
                    </a:lnTo>
                    <a:lnTo>
                      <a:pt x="22" y="38"/>
                    </a:lnTo>
                    <a:lnTo>
                      <a:pt x="22" y="33"/>
                    </a:lnTo>
                    <a:lnTo>
                      <a:pt x="22" y="29"/>
                    </a:lnTo>
                    <a:lnTo>
                      <a:pt x="23" y="24"/>
                    </a:lnTo>
                    <a:lnTo>
                      <a:pt x="24" y="19"/>
                    </a:lnTo>
                    <a:lnTo>
                      <a:pt x="27" y="14"/>
                    </a:lnTo>
                    <a:lnTo>
                      <a:pt x="31" y="10"/>
                    </a:lnTo>
                    <a:lnTo>
                      <a:pt x="36" y="8"/>
                    </a:lnTo>
                    <a:lnTo>
                      <a:pt x="43" y="7"/>
                    </a:lnTo>
                    <a:lnTo>
                      <a:pt x="50" y="7"/>
                    </a:lnTo>
                    <a:lnTo>
                      <a:pt x="54"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28" name="Freeform 2225"/>
              <p:cNvSpPr>
                <a:spLocks noChangeAspect="1" noEditPoints="1"/>
              </p:cNvSpPr>
              <p:nvPr/>
            </p:nvSpPr>
            <p:spPr bwMode="auto">
              <a:xfrm>
                <a:off x="2054" y="2564"/>
                <a:ext cx="76" cy="76"/>
              </a:xfrm>
              <a:custGeom>
                <a:avLst/>
                <a:gdLst>
                  <a:gd name="T0" fmla="*/ 73 w 76"/>
                  <a:gd name="T1" fmla="*/ 39 h 76"/>
                  <a:gd name="T2" fmla="*/ 76 w 76"/>
                  <a:gd name="T3" fmla="*/ 37 h 76"/>
                  <a:gd name="T4" fmla="*/ 76 w 76"/>
                  <a:gd name="T5" fmla="*/ 30 h 76"/>
                  <a:gd name="T6" fmla="*/ 72 w 76"/>
                  <a:gd name="T7" fmla="*/ 16 h 76"/>
                  <a:gd name="T8" fmla="*/ 56 w 76"/>
                  <a:gd name="T9" fmla="*/ 2 h 76"/>
                  <a:gd name="T10" fmla="*/ 23 w 76"/>
                  <a:gd name="T11" fmla="*/ 3 h 76"/>
                  <a:gd name="T12" fmla="*/ 2 w 76"/>
                  <a:gd name="T13" fmla="*/ 23 h 76"/>
                  <a:gd name="T14" fmla="*/ 3 w 76"/>
                  <a:gd name="T15" fmla="*/ 53 h 76"/>
                  <a:gd name="T16" fmla="*/ 25 w 76"/>
                  <a:gd name="T17" fmla="*/ 73 h 76"/>
                  <a:gd name="T18" fmla="*/ 52 w 76"/>
                  <a:gd name="T19" fmla="*/ 75 h 76"/>
                  <a:gd name="T20" fmla="*/ 65 w 76"/>
                  <a:gd name="T21" fmla="*/ 70 h 76"/>
                  <a:gd name="T22" fmla="*/ 73 w 76"/>
                  <a:gd name="T23" fmla="*/ 63 h 76"/>
                  <a:gd name="T24" fmla="*/ 76 w 76"/>
                  <a:gd name="T25" fmla="*/ 57 h 76"/>
                  <a:gd name="T26" fmla="*/ 76 w 76"/>
                  <a:gd name="T27" fmla="*/ 54 h 76"/>
                  <a:gd name="T28" fmla="*/ 73 w 76"/>
                  <a:gd name="T29" fmla="*/ 53 h 76"/>
                  <a:gd name="T30" fmla="*/ 71 w 76"/>
                  <a:gd name="T31" fmla="*/ 53 h 76"/>
                  <a:gd name="T32" fmla="*/ 69 w 76"/>
                  <a:gd name="T33" fmla="*/ 55 h 76"/>
                  <a:gd name="T34" fmla="*/ 64 w 76"/>
                  <a:gd name="T35" fmla="*/ 62 h 76"/>
                  <a:gd name="T36" fmla="*/ 52 w 76"/>
                  <a:gd name="T37" fmla="*/ 68 h 76"/>
                  <a:gd name="T38" fmla="*/ 37 w 76"/>
                  <a:gd name="T39" fmla="*/ 68 h 76"/>
                  <a:gd name="T40" fmla="*/ 27 w 76"/>
                  <a:gd name="T41" fmla="*/ 62 h 76"/>
                  <a:gd name="T42" fmla="*/ 22 w 76"/>
                  <a:gd name="T43" fmla="*/ 52 h 76"/>
                  <a:gd name="T44" fmla="*/ 21 w 76"/>
                  <a:gd name="T45" fmla="*/ 43 h 76"/>
                  <a:gd name="T46" fmla="*/ 71 w 76"/>
                  <a:gd name="T47" fmla="*/ 39 h 76"/>
                  <a:gd name="T48" fmla="*/ 21 w 76"/>
                  <a:gd name="T49" fmla="*/ 29 h 76"/>
                  <a:gd name="T50" fmla="*/ 23 w 76"/>
                  <a:gd name="T51" fmla="*/ 19 h 76"/>
                  <a:gd name="T52" fmla="*/ 29 w 76"/>
                  <a:gd name="T53" fmla="*/ 11 h 76"/>
                  <a:gd name="T54" fmla="*/ 37 w 76"/>
                  <a:gd name="T55" fmla="*/ 7 h 76"/>
                  <a:gd name="T56" fmla="*/ 47 w 76"/>
                  <a:gd name="T57" fmla="*/ 7 h 76"/>
                  <a:gd name="T58" fmla="*/ 55 w 76"/>
                  <a:gd name="T59" fmla="*/ 13 h 76"/>
                  <a:gd name="T60" fmla="*/ 59 w 76"/>
                  <a:gd name="T61" fmla="*/ 22 h 76"/>
                  <a:gd name="T62" fmla="*/ 60 w 76"/>
                  <a:gd name="T63" fmla="*/ 31 h 76"/>
                  <a:gd name="T64" fmla="*/ 21 w 76"/>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6">
                    <a:moveTo>
                      <a:pt x="71" y="39"/>
                    </a:moveTo>
                    <a:lnTo>
                      <a:pt x="73" y="39"/>
                    </a:lnTo>
                    <a:lnTo>
                      <a:pt x="75" y="38"/>
                    </a:lnTo>
                    <a:lnTo>
                      <a:pt x="76" y="37"/>
                    </a:lnTo>
                    <a:lnTo>
                      <a:pt x="76" y="35"/>
                    </a:lnTo>
                    <a:lnTo>
                      <a:pt x="76" y="30"/>
                    </a:lnTo>
                    <a:lnTo>
                      <a:pt x="75" y="23"/>
                    </a:lnTo>
                    <a:lnTo>
                      <a:pt x="72" y="16"/>
                    </a:lnTo>
                    <a:lnTo>
                      <a:pt x="67" y="9"/>
                    </a:lnTo>
                    <a:lnTo>
                      <a:pt x="56" y="2"/>
                    </a:lnTo>
                    <a:lnTo>
                      <a:pt x="41" y="0"/>
                    </a:lnTo>
                    <a:lnTo>
                      <a:pt x="23" y="3"/>
                    </a:lnTo>
                    <a:lnTo>
                      <a:pt x="10" y="11"/>
                    </a:lnTo>
                    <a:lnTo>
                      <a:pt x="2" y="23"/>
                    </a:lnTo>
                    <a:lnTo>
                      <a:pt x="0" y="38"/>
                    </a:lnTo>
                    <a:lnTo>
                      <a:pt x="3" y="53"/>
                    </a:lnTo>
                    <a:lnTo>
                      <a:pt x="11" y="65"/>
                    </a:lnTo>
                    <a:lnTo>
                      <a:pt x="25" y="73"/>
                    </a:lnTo>
                    <a:lnTo>
                      <a:pt x="43" y="76"/>
                    </a:lnTo>
                    <a:lnTo>
                      <a:pt x="52" y="75"/>
                    </a:lnTo>
                    <a:lnTo>
                      <a:pt x="59" y="73"/>
                    </a:lnTo>
                    <a:lnTo>
                      <a:pt x="65" y="70"/>
                    </a:lnTo>
                    <a:lnTo>
                      <a:pt x="69" y="67"/>
                    </a:lnTo>
                    <a:lnTo>
                      <a:pt x="73" y="63"/>
                    </a:lnTo>
                    <a:lnTo>
                      <a:pt x="75" y="60"/>
                    </a:lnTo>
                    <a:lnTo>
                      <a:pt x="76" y="57"/>
                    </a:lnTo>
                    <a:lnTo>
                      <a:pt x="76" y="56"/>
                    </a:lnTo>
                    <a:lnTo>
                      <a:pt x="76" y="54"/>
                    </a:lnTo>
                    <a:lnTo>
                      <a:pt x="75" y="53"/>
                    </a:lnTo>
                    <a:lnTo>
                      <a:pt x="73" y="53"/>
                    </a:lnTo>
                    <a:lnTo>
                      <a:pt x="72" y="53"/>
                    </a:lnTo>
                    <a:lnTo>
                      <a:pt x="71" y="53"/>
                    </a:lnTo>
                    <a:lnTo>
                      <a:pt x="69" y="53"/>
                    </a:lnTo>
                    <a:lnTo>
                      <a:pt x="69" y="55"/>
                    </a:lnTo>
                    <a:lnTo>
                      <a:pt x="68" y="56"/>
                    </a:lnTo>
                    <a:lnTo>
                      <a:pt x="64" y="62"/>
                    </a:lnTo>
                    <a:lnTo>
                      <a:pt x="59" y="66"/>
                    </a:lnTo>
                    <a:lnTo>
                      <a:pt x="52" y="68"/>
                    </a:lnTo>
                    <a:lnTo>
                      <a:pt x="44" y="69"/>
                    </a:lnTo>
                    <a:lnTo>
                      <a:pt x="37" y="68"/>
                    </a:lnTo>
                    <a:lnTo>
                      <a:pt x="31" y="66"/>
                    </a:lnTo>
                    <a:lnTo>
                      <a:pt x="27" y="62"/>
                    </a:lnTo>
                    <a:lnTo>
                      <a:pt x="24" y="57"/>
                    </a:lnTo>
                    <a:lnTo>
                      <a:pt x="22" y="52"/>
                    </a:lnTo>
                    <a:lnTo>
                      <a:pt x="21" y="47"/>
                    </a:lnTo>
                    <a:lnTo>
                      <a:pt x="21" y="43"/>
                    </a:lnTo>
                    <a:lnTo>
                      <a:pt x="21" y="39"/>
                    </a:lnTo>
                    <a:lnTo>
                      <a:pt x="71" y="39"/>
                    </a:lnTo>
                    <a:close/>
                    <a:moveTo>
                      <a:pt x="21" y="34"/>
                    </a:moveTo>
                    <a:lnTo>
                      <a:pt x="21" y="29"/>
                    </a:lnTo>
                    <a:lnTo>
                      <a:pt x="22" y="24"/>
                    </a:lnTo>
                    <a:lnTo>
                      <a:pt x="23" y="19"/>
                    </a:lnTo>
                    <a:lnTo>
                      <a:pt x="25" y="15"/>
                    </a:lnTo>
                    <a:lnTo>
                      <a:pt x="29" y="11"/>
                    </a:lnTo>
                    <a:lnTo>
                      <a:pt x="33" y="8"/>
                    </a:lnTo>
                    <a:lnTo>
                      <a:pt x="37" y="7"/>
                    </a:lnTo>
                    <a:lnTo>
                      <a:pt x="41" y="6"/>
                    </a:lnTo>
                    <a:lnTo>
                      <a:pt x="47" y="7"/>
                    </a:lnTo>
                    <a:lnTo>
                      <a:pt x="52" y="10"/>
                    </a:lnTo>
                    <a:lnTo>
                      <a:pt x="55" y="13"/>
                    </a:lnTo>
                    <a:lnTo>
                      <a:pt x="58" y="18"/>
                    </a:lnTo>
                    <a:lnTo>
                      <a:pt x="59" y="22"/>
                    </a:lnTo>
                    <a:lnTo>
                      <a:pt x="60" y="27"/>
                    </a:lnTo>
                    <a:lnTo>
                      <a:pt x="60" y="31"/>
                    </a:lnTo>
                    <a:lnTo>
                      <a:pt x="60"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29" name="Freeform 2226"/>
              <p:cNvSpPr>
                <a:spLocks noChangeAspect="1" noEditPoints="1"/>
              </p:cNvSpPr>
              <p:nvPr/>
            </p:nvSpPr>
            <p:spPr bwMode="auto">
              <a:xfrm>
                <a:off x="2142" y="2524"/>
                <a:ext cx="93" cy="116"/>
              </a:xfrm>
              <a:custGeom>
                <a:avLst/>
                <a:gdLst>
                  <a:gd name="T0" fmla="*/ 63 w 93"/>
                  <a:gd name="T1" fmla="*/ 108 h 116"/>
                  <a:gd name="T2" fmla="*/ 63 w 93"/>
                  <a:gd name="T3" fmla="*/ 116 h 116"/>
                  <a:gd name="T4" fmla="*/ 93 w 93"/>
                  <a:gd name="T5" fmla="*/ 115 h 116"/>
                  <a:gd name="T6" fmla="*/ 93 w 93"/>
                  <a:gd name="T7" fmla="*/ 107 h 116"/>
                  <a:gd name="T8" fmla="*/ 87 w 93"/>
                  <a:gd name="T9" fmla="*/ 107 h 116"/>
                  <a:gd name="T10" fmla="*/ 83 w 93"/>
                  <a:gd name="T11" fmla="*/ 106 h 116"/>
                  <a:gd name="T12" fmla="*/ 82 w 93"/>
                  <a:gd name="T13" fmla="*/ 105 h 116"/>
                  <a:gd name="T14" fmla="*/ 82 w 93"/>
                  <a:gd name="T15" fmla="*/ 101 h 116"/>
                  <a:gd name="T16" fmla="*/ 82 w 93"/>
                  <a:gd name="T17" fmla="*/ 0 h 116"/>
                  <a:gd name="T18" fmla="*/ 52 w 93"/>
                  <a:gd name="T19" fmla="*/ 2 h 116"/>
                  <a:gd name="T20" fmla="*/ 52 w 93"/>
                  <a:gd name="T21" fmla="*/ 9 h 116"/>
                  <a:gd name="T22" fmla="*/ 58 w 93"/>
                  <a:gd name="T23" fmla="*/ 10 h 116"/>
                  <a:gd name="T24" fmla="*/ 62 w 93"/>
                  <a:gd name="T25" fmla="*/ 10 h 116"/>
                  <a:gd name="T26" fmla="*/ 63 w 93"/>
                  <a:gd name="T27" fmla="*/ 12 h 116"/>
                  <a:gd name="T28" fmla="*/ 64 w 93"/>
                  <a:gd name="T29" fmla="*/ 16 h 116"/>
                  <a:gd name="T30" fmla="*/ 64 w 93"/>
                  <a:gd name="T31" fmla="*/ 48 h 116"/>
                  <a:gd name="T32" fmla="*/ 58 w 93"/>
                  <a:gd name="T33" fmla="*/ 44 h 116"/>
                  <a:gd name="T34" fmla="*/ 51 w 93"/>
                  <a:gd name="T35" fmla="*/ 42 h 116"/>
                  <a:gd name="T36" fmla="*/ 46 w 93"/>
                  <a:gd name="T37" fmla="*/ 41 h 116"/>
                  <a:gd name="T38" fmla="*/ 41 w 93"/>
                  <a:gd name="T39" fmla="*/ 41 h 116"/>
                  <a:gd name="T40" fmla="*/ 25 w 93"/>
                  <a:gd name="T41" fmla="*/ 43 h 116"/>
                  <a:gd name="T42" fmla="*/ 12 w 93"/>
                  <a:gd name="T43" fmla="*/ 51 h 116"/>
                  <a:gd name="T44" fmla="*/ 3 w 93"/>
                  <a:gd name="T45" fmla="*/ 63 h 116"/>
                  <a:gd name="T46" fmla="*/ 0 w 93"/>
                  <a:gd name="T47" fmla="*/ 78 h 116"/>
                  <a:gd name="T48" fmla="*/ 3 w 93"/>
                  <a:gd name="T49" fmla="*/ 94 h 116"/>
                  <a:gd name="T50" fmla="*/ 11 w 93"/>
                  <a:gd name="T51" fmla="*/ 105 h 116"/>
                  <a:gd name="T52" fmla="*/ 23 w 93"/>
                  <a:gd name="T53" fmla="*/ 113 h 116"/>
                  <a:gd name="T54" fmla="*/ 40 w 93"/>
                  <a:gd name="T55" fmla="*/ 116 h 116"/>
                  <a:gd name="T56" fmla="*/ 47 w 93"/>
                  <a:gd name="T57" fmla="*/ 115 h 116"/>
                  <a:gd name="T58" fmla="*/ 53 w 93"/>
                  <a:gd name="T59" fmla="*/ 113 h 116"/>
                  <a:gd name="T60" fmla="*/ 58 w 93"/>
                  <a:gd name="T61" fmla="*/ 111 h 116"/>
                  <a:gd name="T62" fmla="*/ 63 w 93"/>
                  <a:gd name="T63" fmla="*/ 108 h 116"/>
                  <a:gd name="T64" fmla="*/ 63 w 93"/>
                  <a:gd name="T65" fmla="*/ 57 h 116"/>
                  <a:gd name="T66" fmla="*/ 63 w 93"/>
                  <a:gd name="T67" fmla="*/ 98 h 116"/>
                  <a:gd name="T68" fmla="*/ 60 w 93"/>
                  <a:gd name="T69" fmla="*/ 101 h 116"/>
                  <a:gd name="T70" fmla="*/ 56 w 93"/>
                  <a:gd name="T71" fmla="*/ 105 h 116"/>
                  <a:gd name="T72" fmla="*/ 50 w 93"/>
                  <a:gd name="T73" fmla="*/ 109 h 116"/>
                  <a:gd name="T74" fmla="*/ 41 w 93"/>
                  <a:gd name="T75" fmla="*/ 110 h 116"/>
                  <a:gd name="T76" fmla="*/ 35 w 93"/>
                  <a:gd name="T77" fmla="*/ 109 h 116"/>
                  <a:gd name="T78" fmla="*/ 30 w 93"/>
                  <a:gd name="T79" fmla="*/ 107 h 116"/>
                  <a:gd name="T80" fmla="*/ 26 w 93"/>
                  <a:gd name="T81" fmla="*/ 103 h 116"/>
                  <a:gd name="T82" fmla="*/ 24 w 93"/>
                  <a:gd name="T83" fmla="*/ 99 h 116"/>
                  <a:gd name="T84" fmla="*/ 22 w 93"/>
                  <a:gd name="T85" fmla="*/ 94 h 116"/>
                  <a:gd name="T86" fmla="*/ 21 w 93"/>
                  <a:gd name="T87" fmla="*/ 88 h 116"/>
                  <a:gd name="T88" fmla="*/ 21 w 93"/>
                  <a:gd name="T89" fmla="*/ 83 h 116"/>
                  <a:gd name="T90" fmla="*/ 21 w 93"/>
                  <a:gd name="T91" fmla="*/ 78 h 116"/>
                  <a:gd name="T92" fmla="*/ 21 w 93"/>
                  <a:gd name="T93" fmla="*/ 72 h 116"/>
                  <a:gd name="T94" fmla="*/ 22 w 93"/>
                  <a:gd name="T95" fmla="*/ 66 h 116"/>
                  <a:gd name="T96" fmla="*/ 23 w 93"/>
                  <a:gd name="T97" fmla="*/ 60 h 116"/>
                  <a:gd name="T98" fmla="*/ 25 w 93"/>
                  <a:gd name="T99" fmla="*/ 55 h 116"/>
                  <a:gd name="T100" fmla="*/ 29 w 93"/>
                  <a:gd name="T101" fmla="*/ 51 h 116"/>
                  <a:gd name="T102" fmla="*/ 34 w 93"/>
                  <a:gd name="T103" fmla="*/ 48 h 116"/>
                  <a:gd name="T104" fmla="*/ 39 w 93"/>
                  <a:gd name="T105" fmla="*/ 47 h 116"/>
                  <a:gd name="T106" fmla="*/ 43 w 93"/>
                  <a:gd name="T107" fmla="*/ 47 h 116"/>
                  <a:gd name="T108" fmla="*/ 50 w 93"/>
                  <a:gd name="T109" fmla="*/ 47 h 116"/>
                  <a:gd name="T110" fmla="*/ 55 w 93"/>
                  <a:gd name="T111" fmla="*/ 50 h 116"/>
                  <a:gd name="T112" fmla="*/ 59 w 93"/>
                  <a:gd name="T113" fmla="*/ 53 h 116"/>
                  <a:gd name="T114" fmla="*/ 63 w 93"/>
                  <a:gd name="T115" fmla="*/ 5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6">
                    <a:moveTo>
                      <a:pt x="63" y="108"/>
                    </a:moveTo>
                    <a:lnTo>
                      <a:pt x="63" y="116"/>
                    </a:lnTo>
                    <a:lnTo>
                      <a:pt x="93" y="115"/>
                    </a:lnTo>
                    <a:lnTo>
                      <a:pt x="93" y="107"/>
                    </a:lnTo>
                    <a:lnTo>
                      <a:pt x="87" y="107"/>
                    </a:lnTo>
                    <a:lnTo>
                      <a:pt x="83" y="106"/>
                    </a:lnTo>
                    <a:lnTo>
                      <a:pt x="82" y="105"/>
                    </a:lnTo>
                    <a:lnTo>
                      <a:pt x="82" y="101"/>
                    </a:lnTo>
                    <a:lnTo>
                      <a:pt x="82" y="0"/>
                    </a:lnTo>
                    <a:lnTo>
                      <a:pt x="52" y="2"/>
                    </a:lnTo>
                    <a:lnTo>
                      <a:pt x="52" y="9"/>
                    </a:lnTo>
                    <a:lnTo>
                      <a:pt x="58" y="10"/>
                    </a:lnTo>
                    <a:lnTo>
                      <a:pt x="62" y="10"/>
                    </a:lnTo>
                    <a:lnTo>
                      <a:pt x="63" y="12"/>
                    </a:lnTo>
                    <a:lnTo>
                      <a:pt x="64" y="16"/>
                    </a:lnTo>
                    <a:lnTo>
                      <a:pt x="64" y="48"/>
                    </a:lnTo>
                    <a:lnTo>
                      <a:pt x="58" y="44"/>
                    </a:lnTo>
                    <a:lnTo>
                      <a:pt x="51" y="42"/>
                    </a:lnTo>
                    <a:lnTo>
                      <a:pt x="46" y="41"/>
                    </a:lnTo>
                    <a:lnTo>
                      <a:pt x="41" y="41"/>
                    </a:lnTo>
                    <a:lnTo>
                      <a:pt x="25" y="43"/>
                    </a:lnTo>
                    <a:lnTo>
                      <a:pt x="12" y="51"/>
                    </a:lnTo>
                    <a:lnTo>
                      <a:pt x="3" y="63"/>
                    </a:lnTo>
                    <a:lnTo>
                      <a:pt x="0" y="78"/>
                    </a:lnTo>
                    <a:lnTo>
                      <a:pt x="3" y="94"/>
                    </a:lnTo>
                    <a:lnTo>
                      <a:pt x="11" y="105"/>
                    </a:lnTo>
                    <a:lnTo>
                      <a:pt x="23" y="113"/>
                    </a:lnTo>
                    <a:lnTo>
                      <a:pt x="40" y="116"/>
                    </a:lnTo>
                    <a:lnTo>
                      <a:pt x="47" y="115"/>
                    </a:lnTo>
                    <a:lnTo>
                      <a:pt x="53" y="113"/>
                    </a:lnTo>
                    <a:lnTo>
                      <a:pt x="58" y="111"/>
                    </a:lnTo>
                    <a:lnTo>
                      <a:pt x="63" y="108"/>
                    </a:lnTo>
                    <a:close/>
                    <a:moveTo>
                      <a:pt x="63" y="57"/>
                    </a:moveTo>
                    <a:lnTo>
                      <a:pt x="63" y="98"/>
                    </a:lnTo>
                    <a:lnTo>
                      <a:pt x="60" y="101"/>
                    </a:lnTo>
                    <a:lnTo>
                      <a:pt x="56" y="105"/>
                    </a:lnTo>
                    <a:lnTo>
                      <a:pt x="50" y="109"/>
                    </a:lnTo>
                    <a:lnTo>
                      <a:pt x="41" y="110"/>
                    </a:lnTo>
                    <a:lnTo>
                      <a:pt x="35" y="109"/>
                    </a:lnTo>
                    <a:lnTo>
                      <a:pt x="30" y="107"/>
                    </a:lnTo>
                    <a:lnTo>
                      <a:pt x="26" y="103"/>
                    </a:lnTo>
                    <a:lnTo>
                      <a:pt x="24" y="99"/>
                    </a:lnTo>
                    <a:lnTo>
                      <a:pt x="22" y="94"/>
                    </a:lnTo>
                    <a:lnTo>
                      <a:pt x="21" y="88"/>
                    </a:lnTo>
                    <a:lnTo>
                      <a:pt x="21" y="83"/>
                    </a:lnTo>
                    <a:lnTo>
                      <a:pt x="21" y="78"/>
                    </a:lnTo>
                    <a:lnTo>
                      <a:pt x="21" y="72"/>
                    </a:lnTo>
                    <a:lnTo>
                      <a:pt x="22" y="66"/>
                    </a:lnTo>
                    <a:lnTo>
                      <a:pt x="23" y="60"/>
                    </a:lnTo>
                    <a:lnTo>
                      <a:pt x="25" y="55"/>
                    </a:lnTo>
                    <a:lnTo>
                      <a:pt x="29" y="51"/>
                    </a:lnTo>
                    <a:lnTo>
                      <a:pt x="34" y="48"/>
                    </a:lnTo>
                    <a:lnTo>
                      <a:pt x="39" y="47"/>
                    </a:lnTo>
                    <a:lnTo>
                      <a:pt x="43" y="47"/>
                    </a:lnTo>
                    <a:lnTo>
                      <a:pt x="50" y="47"/>
                    </a:lnTo>
                    <a:lnTo>
                      <a:pt x="55" y="50"/>
                    </a:lnTo>
                    <a:lnTo>
                      <a:pt x="59" y="53"/>
                    </a:lnTo>
                    <a:lnTo>
                      <a:pt x="63" y="5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30" name="Freeform 2227"/>
              <p:cNvSpPr>
                <a:spLocks noChangeAspect="1"/>
              </p:cNvSpPr>
              <p:nvPr/>
            </p:nvSpPr>
            <p:spPr bwMode="auto">
              <a:xfrm>
                <a:off x="2249" y="2565"/>
                <a:ext cx="94" cy="75"/>
              </a:xfrm>
              <a:custGeom>
                <a:avLst/>
                <a:gdLst>
                  <a:gd name="T0" fmla="*/ 65 w 94"/>
                  <a:gd name="T1" fmla="*/ 62 h 75"/>
                  <a:gd name="T2" fmla="*/ 65 w 94"/>
                  <a:gd name="T3" fmla="*/ 75 h 75"/>
                  <a:gd name="T4" fmla="*/ 94 w 94"/>
                  <a:gd name="T5" fmla="*/ 74 h 75"/>
                  <a:gd name="T6" fmla="*/ 94 w 94"/>
                  <a:gd name="T7" fmla="*/ 66 h 75"/>
                  <a:gd name="T8" fmla="*/ 88 w 94"/>
                  <a:gd name="T9" fmla="*/ 66 h 75"/>
                  <a:gd name="T10" fmla="*/ 84 w 94"/>
                  <a:gd name="T11" fmla="*/ 65 h 75"/>
                  <a:gd name="T12" fmla="*/ 83 w 94"/>
                  <a:gd name="T13" fmla="*/ 64 h 75"/>
                  <a:gd name="T14" fmla="*/ 83 w 94"/>
                  <a:gd name="T15" fmla="*/ 60 h 75"/>
                  <a:gd name="T16" fmla="*/ 83 w 94"/>
                  <a:gd name="T17" fmla="*/ 0 h 75"/>
                  <a:gd name="T18" fmla="*/ 52 w 94"/>
                  <a:gd name="T19" fmla="*/ 1 h 75"/>
                  <a:gd name="T20" fmla="*/ 52 w 94"/>
                  <a:gd name="T21" fmla="*/ 9 h 75"/>
                  <a:gd name="T22" fmla="*/ 58 w 94"/>
                  <a:gd name="T23" fmla="*/ 9 h 75"/>
                  <a:gd name="T24" fmla="*/ 62 w 94"/>
                  <a:gd name="T25" fmla="*/ 10 h 75"/>
                  <a:gd name="T26" fmla="*/ 63 w 94"/>
                  <a:gd name="T27" fmla="*/ 11 h 75"/>
                  <a:gd name="T28" fmla="*/ 64 w 94"/>
                  <a:gd name="T29" fmla="*/ 15 h 75"/>
                  <a:gd name="T30" fmla="*/ 64 w 94"/>
                  <a:gd name="T31" fmla="*/ 47 h 75"/>
                  <a:gd name="T32" fmla="*/ 63 w 94"/>
                  <a:gd name="T33" fmla="*/ 52 h 75"/>
                  <a:gd name="T34" fmla="*/ 62 w 94"/>
                  <a:gd name="T35" fmla="*/ 56 h 75"/>
                  <a:gd name="T36" fmla="*/ 60 w 94"/>
                  <a:gd name="T37" fmla="*/ 60 h 75"/>
                  <a:gd name="T38" fmla="*/ 58 w 94"/>
                  <a:gd name="T39" fmla="*/ 63 h 75"/>
                  <a:gd name="T40" fmla="*/ 55 w 94"/>
                  <a:gd name="T41" fmla="*/ 66 h 75"/>
                  <a:gd name="T42" fmla="*/ 51 w 94"/>
                  <a:gd name="T43" fmla="*/ 67 h 75"/>
                  <a:gd name="T44" fmla="*/ 48 w 94"/>
                  <a:gd name="T45" fmla="*/ 69 h 75"/>
                  <a:gd name="T46" fmla="*/ 43 w 94"/>
                  <a:gd name="T47" fmla="*/ 69 h 75"/>
                  <a:gd name="T48" fmla="*/ 39 w 94"/>
                  <a:gd name="T49" fmla="*/ 69 h 75"/>
                  <a:gd name="T50" fmla="*/ 36 w 94"/>
                  <a:gd name="T51" fmla="*/ 68 h 75"/>
                  <a:gd name="T52" fmla="*/ 33 w 94"/>
                  <a:gd name="T53" fmla="*/ 67 h 75"/>
                  <a:gd name="T54" fmla="*/ 32 w 94"/>
                  <a:gd name="T55" fmla="*/ 66 h 75"/>
                  <a:gd name="T56" fmla="*/ 31 w 94"/>
                  <a:gd name="T57" fmla="*/ 64 h 75"/>
                  <a:gd name="T58" fmla="*/ 30 w 94"/>
                  <a:gd name="T59" fmla="*/ 62 h 75"/>
                  <a:gd name="T60" fmla="*/ 30 w 94"/>
                  <a:gd name="T61" fmla="*/ 59 h 75"/>
                  <a:gd name="T62" fmla="*/ 30 w 94"/>
                  <a:gd name="T63" fmla="*/ 56 h 75"/>
                  <a:gd name="T64" fmla="*/ 30 w 94"/>
                  <a:gd name="T65" fmla="*/ 0 h 75"/>
                  <a:gd name="T66" fmla="*/ 0 w 94"/>
                  <a:gd name="T67" fmla="*/ 1 h 75"/>
                  <a:gd name="T68" fmla="*/ 0 w 94"/>
                  <a:gd name="T69" fmla="*/ 9 h 75"/>
                  <a:gd name="T70" fmla="*/ 6 w 94"/>
                  <a:gd name="T71" fmla="*/ 9 h 75"/>
                  <a:gd name="T72" fmla="*/ 9 w 94"/>
                  <a:gd name="T73" fmla="*/ 10 h 75"/>
                  <a:gd name="T74" fmla="*/ 11 w 94"/>
                  <a:gd name="T75" fmla="*/ 11 h 75"/>
                  <a:gd name="T76" fmla="*/ 11 w 94"/>
                  <a:gd name="T77" fmla="*/ 15 h 75"/>
                  <a:gd name="T78" fmla="*/ 11 w 94"/>
                  <a:gd name="T79" fmla="*/ 54 h 75"/>
                  <a:gd name="T80" fmla="*/ 14 w 94"/>
                  <a:gd name="T81" fmla="*/ 64 h 75"/>
                  <a:gd name="T82" fmla="*/ 20 w 94"/>
                  <a:gd name="T83" fmla="*/ 71 h 75"/>
                  <a:gd name="T84" fmla="*/ 29 w 94"/>
                  <a:gd name="T85" fmla="*/ 74 h 75"/>
                  <a:gd name="T86" fmla="*/ 41 w 94"/>
                  <a:gd name="T87" fmla="*/ 75 h 75"/>
                  <a:gd name="T88" fmla="*/ 43 w 94"/>
                  <a:gd name="T89" fmla="*/ 75 h 75"/>
                  <a:gd name="T90" fmla="*/ 45 w 94"/>
                  <a:gd name="T91" fmla="*/ 75 h 75"/>
                  <a:gd name="T92" fmla="*/ 48 w 94"/>
                  <a:gd name="T93" fmla="*/ 74 h 75"/>
                  <a:gd name="T94" fmla="*/ 52 w 94"/>
                  <a:gd name="T95" fmla="*/ 73 h 75"/>
                  <a:gd name="T96" fmla="*/ 55 w 94"/>
                  <a:gd name="T97" fmla="*/ 72 h 75"/>
                  <a:gd name="T98" fmla="*/ 58 w 94"/>
                  <a:gd name="T99" fmla="*/ 70 h 75"/>
                  <a:gd name="T100" fmla="*/ 62 w 94"/>
                  <a:gd name="T101" fmla="*/ 66 h 75"/>
                  <a:gd name="T102" fmla="*/ 65 w 94"/>
                  <a:gd name="T103"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5">
                    <a:moveTo>
                      <a:pt x="65" y="62"/>
                    </a:moveTo>
                    <a:lnTo>
                      <a:pt x="65" y="75"/>
                    </a:lnTo>
                    <a:lnTo>
                      <a:pt x="94" y="74"/>
                    </a:lnTo>
                    <a:lnTo>
                      <a:pt x="94" y="66"/>
                    </a:lnTo>
                    <a:lnTo>
                      <a:pt x="88" y="66"/>
                    </a:lnTo>
                    <a:lnTo>
                      <a:pt x="84" y="65"/>
                    </a:lnTo>
                    <a:lnTo>
                      <a:pt x="83" y="64"/>
                    </a:lnTo>
                    <a:lnTo>
                      <a:pt x="83" y="60"/>
                    </a:lnTo>
                    <a:lnTo>
                      <a:pt x="83" y="0"/>
                    </a:lnTo>
                    <a:lnTo>
                      <a:pt x="52" y="1"/>
                    </a:lnTo>
                    <a:lnTo>
                      <a:pt x="52" y="9"/>
                    </a:lnTo>
                    <a:lnTo>
                      <a:pt x="58" y="9"/>
                    </a:lnTo>
                    <a:lnTo>
                      <a:pt x="62" y="10"/>
                    </a:lnTo>
                    <a:lnTo>
                      <a:pt x="63" y="11"/>
                    </a:lnTo>
                    <a:lnTo>
                      <a:pt x="64" y="15"/>
                    </a:lnTo>
                    <a:lnTo>
                      <a:pt x="64" y="47"/>
                    </a:lnTo>
                    <a:lnTo>
                      <a:pt x="63" y="52"/>
                    </a:lnTo>
                    <a:lnTo>
                      <a:pt x="62" y="56"/>
                    </a:lnTo>
                    <a:lnTo>
                      <a:pt x="60" y="60"/>
                    </a:lnTo>
                    <a:lnTo>
                      <a:pt x="58" y="63"/>
                    </a:lnTo>
                    <a:lnTo>
                      <a:pt x="55" y="66"/>
                    </a:lnTo>
                    <a:lnTo>
                      <a:pt x="51" y="67"/>
                    </a:lnTo>
                    <a:lnTo>
                      <a:pt x="48" y="69"/>
                    </a:lnTo>
                    <a:lnTo>
                      <a:pt x="43" y="69"/>
                    </a:lnTo>
                    <a:lnTo>
                      <a:pt x="39" y="69"/>
                    </a:lnTo>
                    <a:lnTo>
                      <a:pt x="36" y="68"/>
                    </a:lnTo>
                    <a:lnTo>
                      <a:pt x="33" y="67"/>
                    </a:lnTo>
                    <a:lnTo>
                      <a:pt x="32" y="66"/>
                    </a:lnTo>
                    <a:lnTo>
                      <a:pt x="31" y="64"/>
                    </a:lnTo>
                    <a:lnTo>
                      <a:pt x="30" y="62"/>
                    </a:lnTo>
                    <a:lnTo>
                      <a:pt x="30" y="59"/>
                    </a:lnTo>
                    <a:lnTo>
                      <a:pt x="30" y="56"/>
                    </a:lnTo>
                    <a:lnTo>
                      <a:pt x="30" y="0"/>
                    </a:lnTo>
                    <a:lnTo>
                      <a:pt x="0" y="1"/>
                    </a:lnTo>
                    <a:lnTo>
                      <a:pt x="0" y="9"/>
                    </a:lnTo>
                    <a:lnTo>
                      <a:pt x="6" y="9"/>
                    </a:lnTo>
                    <a:lnTo>
                      <a:pt x="9" y="10"/>
                    </a:lnTo>
                    <a:lnTo>
                      <a:pt x="11" y="11"/>
                    </a:lnTo>
                    <a:lnTo>
                      <a:pt x="11" y="15"/>
                    </a:lnTo>
                    <a:lnTo>
                      <a:pt x="11" y="54"/>
                    </a:lnTo>
                    <a:lnTo>
                      <a:pt x="14" y="64"/>
                    </a:lnTo>
                    <a:lnTo>
                      <a:pt x="20" y="71"/>
                    </a:lnTo>
                    <a:lnTo>
                      <a:pt x="29" y="74"/>
                    </a:lnTo>
                    <a:lnTo>
                      <a:pt x="41" y="75"/>
                    </a:lnTo>
                    <a:lnTo>
                      <a:pt x="43" y="75"/>
                    </a:lnTo>
                    <a:lnTo>
                      <a:pt x="45" y="75"/>
                    </a:lnTo>
                    <a:lnTo>
                      <a:pt x="48" y="74"/>
                    </a:lnTo>
                    <a:lnTo>
                      <a:pt x="52" y="73"/>
                    </a:lnTo>
                    <a:lnTo>
                      <a:pt x="55" y="72"/>
                    </a:lnTo>
                    <a:lnTo>
                      <a:pt x="58" y="70"/>
                    </a:lnTo>
                    <a:lnTo>
                      <a:pt x="62" y="66"/>
                    </a:lnTo>
                    <a:lnTo>
                      <a:pt x="65"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31" name="Freeform 2228"/>
              <p:cNvSpPr>
                <a:spLocks noChangeAspect="1"/>
              </p:cNvSpPr>
              <p:nvPr/>
            </p:nvSpPr>
            <p:spPr bwMode="auto">
              <a:xfrm>
                <a:off x="2353" y="2565"/>
                <a:ext cx="67" cy="74"/>
              </a:xfrm>
              <a:custGeom>
                <a:avLst/>
                <a:gdLst>
                  <a:gd name="T0" fmla="*/ 28 w 67"/>
                  <a:gd name="T1" fmla="*/ 18 h 74"/>
                  <a:gd name="T2" fmla="*/ 28 w 67"/>
                  <a:gd name="T3" fmla="*/ 0 h 74"/>
                  <a:gd name="T4" fmla="*/ 0 w 67"/>
                  <a:gd name="T5" fmla="*/ 1 h 74"/>
                  <a:gd name="T6" fmla="*/ 0 w 67"/>
                  <a:gd name="T7" fmla="*/ 9 h 74"/>
                  <a:gd name="T8" fmla="*/ 6 w 67"/>
                  <a:gd name="T9" fmla="*/ 9 h 74"/>
                  <a:gd name="T10" fmla="*/ 10 w 67"/>
                  <a:gd name="T11" fmla="*/ 10 h 74"/>
                  <a:gd name="T12" fmla="*/ 11 w 67"/>
                  <a:gd name="T13" fmla="*/ 11 h 74"/>
                  <a:gd name="T14" fmla="*/ 12 w 67"/>
                  <a:gd name="T15" fmla="*/ 15 h 74"/>
                  <a:gd name="T16" fmla="*/ 12 w 67"/>
                  <a:gd name="T17" fmla="*/ 66 h 74"/>
                  <a:gd name="T18" fmla="*/ 0 w 67"/>
                  <a:gd name="T19" fmla="*/ 66 h 74"/>
                  <a:gd name="T20" fmla="*/ 0 w 67"/>
                  <a:gd name="T21" fmla="*/ 74 h 74"/>
                  <a:gd name="T22" fmla="*/ 10 w 67"/>
                  <a:gd name="T23" fmla="*/ 74 h 74"/>
                  <a:gd name="T24" fmla="*/ 21 w 67"/>
                  <a:gd name="T25" fmla="*/ 74 h 74"/>
                  <a:gd name="T26" fmla="*/ 26 w 67"/>
                  <a:gd name="T27" fmla="*/ 74 h 74"/>
                  <a:gd name="T28" fmla="*/ 32 w 67"/>
                  <a:gd name="T29" fmla="*/ 74 h 74"/>
                  <a:gd name="T30" fmla="*/ 39 w 67"/>
                  <a:gd name="T31" fmla="*/ 74 h 74"/>
                  <a:gd name="T32" fmla="*/ 44 w 67"/>
                  <a:gd name="T33" fmla="*/ 74 h 74"/>
                  <a:gd name="T34" fmla="*/ 44 w 67"/>
                  <a:gd name="T35" fmla="*/ 66 h 74"/>
                  <a:gd name="T36" fmla="*/ 29 w 67"/>
                  <a:gd name="T37" fmla="*/ 66 h 74"/>
                  <a:gd name="T38" fmla="*/ 29 w 67"/>
                  <a:gd name="T39" fmla="*/ 37 h 74"/>
                  <a:gd name="T40" fmla="*/ 30 w 67"/>
                  <a:gd name="T41" fmla="*/ 28 h 74"/>
                  <a:gd name="T42" fmla="*/ 34 w 67"/>
                  <a:gd name="T43" fmla="*/ 17 h 74"/>
                  <a:gd name="T44" fmla="*/ 40 w 67"/>
                  <a:gd name="T45" fmla="*/ 9 h 74"/>
                  <a:gd name="T46" fmla="*/ 50 w 67"/>
                  <a:gd name="T47" fmla="*/ 6 h 74"/>
                  <a:gd name="T48" fmla="*/ 49 w 67"/>
                  <a:gd name="T49" fmla="*/ 6 h 74"/>
                  <a:gd name="T50" fmla="*/ 48 w 67"/>
                  <a:gd name="T51" fmla="*/ 8 h 74"/>
                  <a:gd name="T52" fmla="*/ 47 w 67"/>
                  <a:gd name="T53" fmla="*/ 10 h 74"/>
                  <a:gd name="T54" fmla="*/ 47 w 67"/>
                  <a:gd name="T55" fmla="*/ 13 h 74"/>
                  <a:gd name="T56" fmla="*/ 48 w 67"/>
                  <a:gd name="T57" fmla="*/ 18 h 74"/>
                  <a:gd name="T58" fmla="*/ 50 w 67"/>
                  <a:gd name="T59" fmla="*/ 21 h 74"/>
                  <a:gd name="T60" fmla="*/ 53 w 67"/>
                  <a:gd name="T61" fmla="*/ 23 h 74"/>
                  <a:gd name="T62" fmla="*/ 57 w 67"/>
                  <a:gd name="T63" fmla="*/ 23 h 74"/>
                  <a:gd name="T64" fmla="*/ 61 w 67"/>
                  <a:gd name="T65" fmla="*/ 23 h 74"/>
                  <a:gd name="T66" fmla="*/ 64 w 67"/>
                  <a:gd name="T67" fmla="*/ 21 h 74"/>
                  <a:gd name="T68" fmla="*/ 66 w 67"/>
                  <a:gd name="T69" fmla="*/ 18 h 74"/>
                  <a:gd name="T70" fmla="*/ 67 w 67"/>
                  <a:gd name="T71" fmla="*/ 13 h 74"/>
                  <a:gd name="T72" fmla="*/ 66 w 67"/>
                  <a:gd name="T73" fmla="*/ 7 h 74"/>
                  <a:gd name="T74" fmla="*/ 62 w 67"/>
                  <a:gd name="T75" fmla="*/ 3 h 74"/>
                  <a:gd name="T76" fmla="*/ 56 w 67"/>
                  <a:gd name="T77" fmla="*/ 1 h 74"/>
                  <a:gd name="T78" fmla="*/ 50 w 67"/>
                  <a:gd name="T79" fmla="*/ 0 h 74"/>
                  <a:gd name="T80" fmla="*/ 42 w 67"/>
                  <a:gd name="T81" fmla="*/ 1 h 74"/>
                  <a:gd name="T82" fmla="*/ 36 w 67"/>
                  <a:gd name="T83" fmla="*/ 5 h 74"/>
                  <a:gd name="T84" fmla="*/ 31 w 67"/>
                  <a:gd name="T85" fmla="*/ 11 h 74"/>
                  <a:gd name="T86" fmla="*/ 28 w 67"/>
                  <a:gd name="T87" fmla="*/ 1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8" y="18"/>
                    </a:moveTo>
                    <a:lnTo>
                      <a:pt x="28" y="0"/>
                    </a:lnTo>
                    <a:lnTo>
                      <a:pt x="0" y="1"/>
                    </a:lnTo>
                    <a:lnTo>
                      <a:pt x="0" y="9"/>
                    </a:lnTo>
                    <a:lnTo>
                      <a:pt x="6" y="9"/>
                    </a:lnTo>
                    <a:lnTo>
                      <a:pt x="10" y="10"/>
                    </a:lnTo>
                    <a:lnTo>
                      <a:pt x="11" y="11"/>
                    </a:lnTo>
                    <a:lnTo>
                      <a:pt x="12" y="15"/>
                    </a:lnTo>
                    <a:lnTo>
                      <a:pt x="12" y="66"/>
                    </a:lnTo>
                    <a:lnTo>
                      <a:pt x="0" y="66"/>
                    </a:lnTo>
                    <a:lnTo>
                      <a:pt x="0" y="74"/>
                    </a:lnTo>
                    <a:lnTo>
                      <a:pt x="10" y="74"/>
                    </a:lnTo>
                    <a:lnTo>
                      <a:pt x="21" y="74"/>
                    </a:lnTo>
                    <a:lnTo>
                      <a:pt x="26" y="74"/>
                    </a:lnTo>
                    <a:lnTo>
                      <a:pt x="32" y="74"/>
                    </a:lnTo>
                    <a:lnTo>
                      <a:pt x="39" y="74"/>
                    </a:lnTo>
                    <a:lnTo>
                      <a:pt x="44" y="74"/>
                    </a:lnTo>
                    <a:lnTo>
                      <a:pt x="44" y="66"/>
                    </a:lnTo>
                    <a:lnTo>
                      <a:pt x="29" y="66"/>
                    </a:lnTo>
                    <a:lnTo>
                      <a:pt x="29" y="37"/>
                    </a:lnTo>
                    <a:lnTo>
                      <a:pt x="30" y="28"/>
                    </a:lnTo>
                    <a:lnTo>
                      <a:pt x="34" y="17"/>
                    </a:lnTo>
                    <a:lnTo>
                      <a:pt x="40" y="9"/>
                    </a:lnTo>
                    <a:lnTo>
                      <a:pt x="50" y="6"/>
                    </a:lnTo>
                    <a:lnTo>
                      <a:pt x="49" y="6"/>
                    </a:lnTo>
                    <a:lnTo>
                      <a:pt x="48" y="8"/>
                    </a:lnTo>
                    <a:lnTo>
                      <a:pt x="47" y="10"/>
                    </a:lnTo>
                    <a:lnTo>
                      <a:pt x="47" y="13"/>
                    </a:lnTo>
                    <a:lnTo>
                      <a:pt x="48" y="18"/>
                    </a:lnTo>
                    <a:lnTo>
                      <a:pt x="50" y="21"/>
                    </a:lnTo>
                    <a:lnTo>
                      <a:pt x="53" y="23"/>
                    </a:lnTo>
                    <a:lnTo>
                      <a:pt x="57" y="23"/>
                    </a:lnTo>
                    <a:lnTo>
                      <a:pt x="61" y="23"/>
                    </a:lnTo>
                    <a:lnTo>
                      <a:pt x="64" y="21"/>
                    </a:lnTo>
                    <a:lnTo>
                      <a:pt x="66" y="18"/>
                    </a:lnTo>
                    <a:lnTo>
                      <a:pt x="67" y="13"/>
                    </a:lnTo>
                    <a:lnTo>
                      <a:pt x="66" y="7"/>
                    </a:lnTo>
                    <a:lnTo>
                      <a:pt x="62" y="3"/>
                    </a:lnTo>
                    <a:lnTo>
                      <a:pt x="56" y="1"/>
                    </a:lnTo>
                    <a:lnTo>
                      <a:pt x="50" y="0"/>
                    </a:lnTo>
                    <a:lnTo>
                      <a:pt x="42" y="1"/>
                    </a:lnTo>
                    <a:lnTo>
                      <a:pt x="36" y="5"/>
                    </a:lnTo>
                    <a:lnTo>
                      <a:pt x="31" y="11"/>
                    </a:lnTo>
                    <a:lnTo>
                      <a:pt x="28"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548" name="Freeform 2230"/>
            <p:cNvSpPr>
              <a:spLocks noChangeAspect="1" noEditPoints="1"/>
            </p:cNvSpPr>
            <p:nvPr/>
          </p:nvSpPr>
          <p:spPr bwMode="auto">
            <a:xfrm>
              <a:off x="2431" y="2564"/>
              <a:ext cx="76" cy="76"/>
            </a:xfrm>
            <a:custGeom>
              <a:avLst/>
              <a:gdLst>
                <a:gd name="T0" fmla="*/ 73 w 76"/>
                <a:gd name="T1" fmla="*/ 39 h 76"/>
                <a:gd name="T2" fmla="*/ 76 w 76"/>
                <a:gd name="T3" fmla="*/ 37 h 76"/>
                <a:gd name="T4" fmla="*/ 76 w 76"/>
                <a:gd name="T5" fmla="*/ 30 h 76"/>
                <a:gd name="T6" fmla="*/ 72 w 76"/>
                <a:gd name="T7" fmla="*/ 16 h 76"/>
                <a:gd name="T8" fmla="*/ 56 w 76"/>
                <a:gd name="T9" fmla="*/ 2 h 76"/>
                <a:gd name="T10" fmla="*/ 23 w 76"/>
                <a:gd name="T11" fmla="*/ 3 h 76"/>
                <a:gd name="T12" fmla="*/ 2 w 76"/>
                <a:gd name="T13" fmla="*/ 23 h 76"/>
                <a:gd name="T14" fmla="*/ 3 w 76"/>
                <a:gd name="T15" fmla="*/ 53 h 76"/>
                <a:gd name="T16" fmla="*/ 25 w 76"/>
                <a:gd name="T17" fmla="*/ 73 h 76"/>
                <a:gd name="T18" fmla="*/ 52 w 76"/>
                <a:gd name="T19" fmla="*/ 75 h 76"/>
                <a:gd name="T20" fmla="*/ 65 w 76"/>
                <a:gd name="T21" fmla="*/ 70 h 76"/>
                <a:gd name="T22" fmla="*/ 72 w 76"/>
                <a:gd name="T23" fmla="*/ 63 h 76"/>
                <a:gd name="T24" fmla="*/ 76 w 76"/>
                <a:gd name="T25" fmla="*/ 57 h 76"/>
                <a:gd name="T26" fmla="*/ 76 w 76"/>
                <a:gd name="T27" fmla="*/ 54 h 76"/>
                <a:gd name="T28" fmla="*/ 73 w 76"/>
                <a:gd name="T29" fmla="*/ 53 h 76"/>
                <a:gd name="T30" fmla="*/ 70 w 76"/>
                <a:gd name="T31" fmla="*/ 53 h 76"/>
                <a:gd name="T32" fmla="*/ 69 w 76"/>
                <a:gd name="T33" fmla="*/ 55 h 76"/>
                <a:gd name="T34" fmla="*/ 64 w 76"/>
                <a:gd name="T35" fmla="*/ 62 h 76"/>
                <a:gd name="T36" fmla="*/ 52 w 76"/>
                <a:gd name="T37" fmla="*/ 68 h 76"/>
                <a:gd name="T38" fmla="*/ 37 w 76"/>
                <a:gd name="T39" fmla="*/ 68 h 76"/>
                <a:gd name="T40" fmla="*/ 27 w 76"/>
                <a:gd name="T41" fmla="*/ 62 h 76"/>
                <a:gd name="T42" fmla="*/ 22 w 76"/>
                <a:gd name="T43" fmla="*/ 52 h 76"/>
                <a:gd name="T44" fmla="*/ 21 w 76"/>
                <a:gd name="T45" fmla="*/ 43 h 76"/>
                <a:gd name="T46" fmla="*/ 71 w 76"/>
                <a:gd name="T47" fmla="*/ 39 h 76"/>
                <a:gd name="T48" fmla="*/ 21 w 76"/>
                <a:gd name="T49" fmla="*/ 29 h 76"/>
                <a:gd name="T50" fmla="*/ 23 w 76"/>
                <a:gd name="T51" fmla="*/ 19 h 76"/>
                <a:gd name="T52" fmla="*/ 28 w 76"/>
                <a:gd name="T53" fmla="*/ 11 h 76"/>
                <a:gd name="T54" fmla="*/ 37 w 76"/>
                <a:gd name="T55" fmla="*/ 7 h 76"/>
                <a:gd name="T56" fmla="*/ 47 w 76"/>
                <a:gd name="T57" fmla="*/ 7 h 76"/>
                <a:gd name="T58" fmla="*/ 55 w 76"/>
                <a:gd name="T59" fmla="*/ 13 h 76"/>
                <a:gd name="T60" fmla="*/ 59 w 76"/>
                <a:gd name="T61" fmla="*/ 22 h 76"/>
                <a:gd name="T62" fmla="*/ 60 w 76"/>
                <a:gd name="T63" fmla="*/ 31 h 76"/>
                <a:gd name="T64" fmla="*/ 21 w 76"/>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6">
                  <a:moveTo>
                    <a:pt x="71" y="39"/>
                  </a:moveTo>
                  <a:lnTo>
                    <a:pt x="73" y="39"/>
                  </a:lnTo>
                  <a:lnTo>
                    <a:pt x="75" y="38"/>
                  </a:lnTo>
                  <a:lnTo>
                    <a:pt x="76" y="37"/>
                  </a:lnTo>
                  <a:lnTo>
                    <a:pt x="76" y="35"/>
                  </a:lnTo>
                  <a:lnTo>
                    <a:pt x="76" y="30"/>
                  </a:lnTo>
                  <a:lnTo>
                    <a:pt x="74" y="23"/>
                  </a:lnTo>
                  <a:lnTo>
                    <a:pt x="72" y="16"/>
                  </a:lnTo>
                  <a:lnTo>
                    <a:pt x="67" y="9"/>
                  </a:lnTo>
                  <a:lnTo>
                    <a:pt x="56" y="2"/>
                  </a:lnTo>
                  <a:lnTo>
                    <a:pt x="41" y="0"/>
                  </a:lnTo>
                  <a:lnTo>
                    <a:pt x="23" y="3"/>
                  </a:lnTo>
                  <a:lnTo>
                    <a:pt x="10" y="11"/>
                  </a:lnTo>
                  <a:lnTo>
                    <a:pt x="2" y="23"/>
                  </a:lnTo>
                  <a:lnTo>
                    <a:pt x="0" y="38"/>
                  </a:lnTo>
                  <a:lnTo>
                    <a:pt x="3" y="53"/>
                  </a:lnTo>
                  <a:lnTo>
                    <a:pt x="11" y="65"/>
                  </a:lnTo>
                  <a:lnTo>
                    <a:pt x="25" y="73"/>
                  </a:lnTo>
                  <a:lnTo>
                    <a:pt x="43" y="76"/>
                  </a:lnTo>
                  <a:lnTo>
                    <a:pt x="52" y="75"/>
                  </a:lnTo>
                  <a:lnTo>
                    <a:pt x="59" y="73"/>
                  </a:lnTo>
                  <a:lnTo>
                    <a:pt x="65" y="70"/>
                  </a:lnTo>
                  <a:lnTo>
                    <a:pt x="69" y="67"/>
                  </a:lnTo>
                  <a:lnTo>
                    <a:pt x="72" y="63"/>
                  </a:lnTo>
                  <a:lnTo>
                    <a:pt x="74" y="60"/>
                  </a:lnTo>
                  <a:lnTo>
                    <a:pt x="76" y="57"/>
                  </a:lnTo>
                  <a:lnTo>
                    <a:pt x="76" y="56"/>
                  </a:lnTo>
                  <a:lnTo>
                    <a:pt x="76" y="54"/>
                  </a:lnTo>
                  <a:lnTo>
                    <a:pt x="74" y="53"/>
                  </a:lnTo>
                  <a:lnTo>
                    <a:pt x="73" y="53"/>
                  </a:lnTo>
                  <a:lnTo>
                    <a:pt x="72" y="53"/>
                  </a:lnTo>
                  <a:lnTo>
                    <a:pt x="70" y="53"/>
                  </a:lnTo>
                  <a:lnTo>
                    <a:pt x="69" y="53"/>
                  </a:lnTo>
                  <a:lnTo>
                    <a:pt x="69" y="55"/>
                  </a:lnTo>
                  <a:lnTo>
                    <a:pt x="68" y="56"/>
                  </a:lnTo>
                  <a:lnTo>
                    <a:pt x="64" y="62"/>
                  </a:lnTo>
                  <a:lnTo>
                    <a:pt x="59" y="66"/>
                  </a:lnTo>
                  <a:lnTo>
                    <a:pt x="52" y="68"/>
                  </a:lnTo>
                  <a:lnTo>
                    <a:pt x="44" y="69"/>
                  </a:lnTo>
                  <a:lnTo>
                    <a:pt x="37" y="68"/>
                  </a:lnTo>
                  <a:lnTo>
                    <a:pt x="31" y="66"/>
                  </a:lnTo>
                  <a:lnTo>
                    <a:pt x="27" y="62"/>
                  </a:lnTo>
                  <a:lnTo>
                    <a:pt x="24" y="57"/>
                  </a:lnTo>
                  <a:lnTo>
                    <a:pt x="22" y="52"/>
                  </a:lnTo>
                  <a:lnTo>
                    <a:pt x="21" y="47"/>
                  </a:lnTo>
                  <a:lnTo>
                    <a:pt x="21" y="43"/>
                  </a:lnTo>
                  <a:lnTo>
                    <a:pt x="21" y="39"/>
                  </a:lnTo>
                  <a:lnTo>
                    <a:pt x="71" y="39"/>
                  </a:lnTo>
                  <a:close/>
                  <a:moveTo>
                    <a:pt x="21" y="34"/>
                  </a:moveTo>
                  <a:lnTo>
                    <a:pt x="21" y="29"/>
                  </a:lnTo>
                  <a:lnTo>
                    <a:pt x="22" y="24"/>
                  </a:lnTo>
                  <a:lnTo>
                    <a:pt x="23" y="19"/>
                  </a:lnTo>
                  <a:lnTo>
                    <a:pt x="25" y="15"/>
                  </a:lnTo>
                  <a:lnTo>
                    <a:pt x="28" y="11"/>
                  </a:lnTo>
                  <a:lnTo>
                    <a:pt x="32" y="8"/>
                  </a:lnTo>
                  <a:lnTo>
                    <a:pt x="37" y="7"/>
                  </a:lnTo>
                  <a:lnTo>
                    <a:pt x="41" y="6"/>
                  </a:lnTo>
                  <a:lnTo>
                    <a:pt x="47" y="7"/>
                  </a:lnTo>
                  <a:lnTo>
                    <a:pt x="52" y="10"/>
                  </a:lnTo>
                  <a:lnTo>
                    <a:pt x="55" y="13"/>
                  </a:lnTo>
                  <a:lnTo>
                    <a:pt x="58" y="18"/>
                  </a:lnTo>
                  <a:lnTo>
                    <a:pt x="59" y="22"/>
                  </a:lnTo>
                  <a:lnTo>
                    <a:pt x="60" y="27"/>
                  </a:lnTo>
                  <a:lnTo>
                    <a:pt x="60" y="31"/>
                  </a:lnTo>
                  <a:lnTo>
                    <a:pt x="60"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49" name="Freeform 2231"/>
            <p:cNvSpPr>
              <a:spLocks noChangeAspect="1"/>
            </p:cNvSpPr>
            <p:nvPr/>
          </p:nvSpPr>
          <p:spPr bwMode="auto">
            <a:xfrm>
              <a:off x="2579" y="2522"/>
              <a:ext cx="106" cy="121"/>
            </a:xfrm>
            <a:custGeom>
              <a:avLst/>
              <a:gdLst>
                <a:gd name="T0" fmla="*/ 88 w 106"/>
                <a:gd name="T1" fmla="*/ 11 h 121"/>
                <a:gd name="T2" fmla="*/ 72 w 106"/>
                <a:gd name="T3" fmla="*/ 2 h 121"/>
                <a:gd name="T4" fmla="*/ 49 w 106"/>
                <a:gd name="T5" fmla="*/ 2 h 121"/>
                <a:gd name="T6" fmla="*/ 27 w 106"/>
                <a:gd name="T7" fmla="*/ 11 h 121"/>
                <a:gd name="T8" fmla="*/ 11 w 106"/>
                <a:gd name="T9" fmla="*/ 27 h 121"/>
                <a:gd name="T10" fmla="*/ 2 w 106"/>
                <a:gd name="T11" fmla="*/ 48 h 121"/>
                <a:gd name="T12" fmla="*/ 2 w 106"/>
                <a:gd name="T13" fmla="*/ 73 h 121"/>
                <a:gd name="T14" fmla="*/ 11 w 106"/>
                <a:gd name="T15" fmla="*/ 94 h 121"/>
                <a:gd name="T16" fmla="*/ 27 w 106"/>
                <a:gd name="T17" fmla="*/ 110 h 121"/>
                <a:gd name="T18" fmla="*/ 49 w 106"/>
                <a:gd name="T19" fmla="*/ 119 h 121"/>
                <a:gd name="T20" fmla="*/ 71 w 106"/>
                <a:gd name="T21" fmla="*/ 120 h 121"/>
                <a:gd name="T22" fmla="*/ 87 w 106"/>
                <a:gd name="T23" fmla="*/ 112 h 121"/>
                <a:gd name="T24" fmla="*/ 99 w 106"/>
                <a:gd name="T25" fmla="*/ 100 h 121"/>
                <a:gd name="T26" fmla="*/ 105 w 106"/>
                <a:gd name="T27" fmla="*/ 86 h 121"/>
                <a:gd name="T28" fmla="*/ 106 w 106"/>
                <a:gd name="T29" fmla="*/ 77 h 121"/>
                <a:gd name="T30" fmla="*/ 102 w 106"/>
                <a:gd name="T31" fmla="*/ 76 h 121"/>
                <a:gd name="T32" fmla="*/ 98 w 106"/>
                <a:gd name="T33" fmla="*/ 94 h 121"/>
                <a:gd name="T34" fmla="*/ 77 w 106"/>
                <a:gd name="T35" fmla="*/ 113 h 121"/>
                <a:gd name="T36" fmla="*/ 57 w 106"/>
                <a:gd name="T37" fmla="*/ 115 h 121"/>
                <a:gd name="T38" fmla="*/ 42 w 106"/>
                <a:gd name="T39" fmla="*/ 110 h 121"/>
                <a:gd name="T40" fmla="*/ 28 w 106"/>
                <a:gd name="T41" fmla="*/ 98 h 121"/>
                <a:gd name="T42" fmla="*/ 19 w 106"/>
                <a:gd name="T43" fmla="*/ 76 h 121"/>
                <a:gd name="T44" fmla="*/ 19 w 106"/>
                <a:gd name="T45" fmla="*/ 44 h 121"/>
                <a:gd name="T46" fmla="*/ 29 w 106"/>
                <a:gd name="T47" fmla="*/ 22 h 121"/>
                <a:gd name="T48" fmla="*/ 43 w 106"/>
                <a:gd name="T49" fmla="*/ 10 h 121"/>
                <a:gd name="T50" fmla="*/ 57 w 106"/>
                <a:gd name="T51" fmla="*/ 6 h 121"/>
                <a:gd name="T52" fmla="*/ 75 w 106"/>
                <a:gd name="T53" fmla="*/ 8 h 121"/>
                <a:gd name="T54" fmla="*/ 96 w 106"/>
                <a:gd name="T55" fmla="*/ 28 h 121"/>
                <a:gd name="T56" fmla="*/ 102 w 106"/>
                <a:gd name="T57" fmla="*/ 47 h 121"/>
                <a:gd name="T58" fmla="*/ 105 w 106"/>
                <a:gd name="T59" fmla="*/ 48 h 121"/>
                <a:gd name="T60" fmla="*/ 106 w 106"/>
                <a:gd name="T61" fmla="*/ 46 h 121"/>
                <a:gd name="T62" fmla="*/ 106 w 106"/>
                <a:gd name="T63" fmla="*/ 5 h 121"/>
                <a:gd name="T64" fmla="*/ 104 w 106"/>
                <a:gd name="T65" fmla="*/ 0 h 121"/>
                <a:gd name="T66" fmla="*/ 102 w 106"/>
                <a:gd name="T6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121">
                  <a:moveTo>
                    <a:pt x="93" y="15"/>
                  </a:moveTo>
                  <a:lnTo>
                    <a:pt x="88" y="11"/>
                  </a:lnTo>
                  <a:lnTo>
                    <a:pt x="81" y="6"/>
                  </a:lnTo>
                  <a:lnTo>
                    <a:pt x="72" y="2"/>
                  </a:lnTo>
                  <a:lnTo>
                    <a:pt x="61" y="0"/>
                  </a:lnTo>
                  <a:lnTo>
                    <a:pt x="49" y="2"/>
                  </a:lnTo>
                  <a:lnTo>
                    <a:pt x="37" y="5"/>
                  </a:lnTo>
                  <a:lnTo>
                    <a:pt x="27" y="11"/>
                  </a:lnTo>
                  <a:lnTo>
                    <a:pt x="18" y="18"/>
                  </a:lnTo>
                  <a:lnTo>
                    <a:pt x="11" y="27"/>
                  </a:lnTo>
                  <a:lnTo>
                    <a:pt x="5" y="37"/>
                  </a:lnTo>
                  <a:lnTo>
                    <a:pt x="2" y="48"/>
                  </a:lnTo>
                  <a:lnTo>
                    <a:pt x="0" y="60"/>
                  </a:lnTo>
                  <a:lnTo>
                    <a:pt x="2" y="73"/>
                  </a:lnTo>
                  <a:lnTo>
                    <a:pt x="5" y="84"/>
                  </a:lnTo>
                  <a:lnTo>
                    <a:pt x="11" y="94"/>
                  </a:lnTo>
                  <a:lnTo>
                    <a:pt x="18" y="103"/>
                  </a:lnTo>
                  <a:lnTo>
                    <a:pt x="27" y="110"/>
                  </a:lnTo>
                  <a:lnTo>
                    <a:pt x="38" y="116"/>
                  </a:lnTo>
                  <a:lnTo>
                    <a:pt x="49" y="119"/>
                  </a:lnTo>
                  <a:lnTo>
                    <a:pt x="61" y="121"/>
                  </a:lnTo>
                  <a:lnTo>
                    <a:pt x="71" y="120"/>
                  </a:lnTo>
                  <a:lnTo>
                    <a:pt x="80" y="117"/>
                  </a:lnTo>
                  <a:lnTo>
                    <a:pt x="87" y="112"/>
                  </a:lnTo>
                  <a:lnTo>
                    <a:pt x="94" y="107"/>
                  </a:lnTo>
                  <a:lnTo>
                    <a:pt x="99" y="100"/>
                  </a:lnTo>
                  <a:lnTo>
                    <a:pt x="103" y="93"/>
                  </a:lnTo>
                  <a:lnTo>
                    <a:pt x="105" y="86"/>
                  </a:lnTo>
                  <a:lnTo>
                    <a:pt x="106" y="78"/>
                  </a:lnTo>
                  <a:lnTo>
                    <a:pt x="106" y="77"/>
                  </a:lnTo>
                  <a:lnTo>
                    <a:pt x="104" y="76"/>
                  </a:lnTo>
                  <a:lnTo>
                    <a:pt x="102" y="76"/>
                  </a:lnTo>
                  <a:lnTo>
                    <a:pt x="102" y="78"/>
                  </a:lnTo>
                  <a:lnTo>
                    <a:pt x="98" y="94"/>
                  </a:lnTo>
                  <a:lnTo>
                    <a:pt x="89" y="106"/>
                  </a:lnTo>
                  <a:lnTo>
                    <a:pt x="77" y="113"/>
                  </a:lnTo>
                  <a:lnTo>
                    <a:pt x="63" y="116"/>
                  </a:lnTo>
                  <a:lnTo>
                    <a:pt x="57" y="115"/>
                  </a:lnTo>
                  <a:lnTo>
                    <a:pt x="50" y="113"/>
                  </a:lnTo>
                  <a:lnTo>
                    <a:pt x="42" y="110"/>
                  </a:lnTo>
                  <a:lnTo>
                    <a:pt x="35" y="105"/>
                  </a:lnTo>
                  <a:lnTo>
                    <a:pt x="28" y="98"/>
                  </a:lnTo>
                  <a:lnTo>
                    <a:pt x="22" y="89"/>
                  </a:lnTo>
                  <a:lnTo>
                    <a:pt x="19" y="76"/>
                  </a:lnTo>
                  <a:lnTo>
                    <a:pt x="17" y="61"/>
                  </a:lnTo>
                  <a:lnTo>
                    <a:pt x="19" y="44"/>
                  </a:lnTo>
                  <a:lnTo>
                    <a:pt x="23" y="32"/>
                  </a:lnTo>
                  <a:lnTo>
                    <a:pt x="29" y="22"/>
                  </a:lnTo>
                  <a:lnTo>
                    <a:pt x="36" y="15"/>
                  </a:lnTo>
                  <a:lnTo>
                    <a:pt x="43" y="10"/>
                  </a:lnTo>
                  <a:lnTo>
                    <a:pt x="51" y="7"/>
                  </a:lnTo>
                  <a:lnTo>
                    <a:pt x="57" y="6"/>
                  </a:lnTo>
                  <a:lnTo>
                    <a:pt x="63" y="6"/>
                  </a:lnTo>
                  <a:lnTo>
                    <a:pt x="75" y="8"/>
                  </a:lnTo>
                  <a:lnTo>
                    <a:pt x="87" y="16"/>
                  </a:lnTo>
                  <a:lnTo>
                    <a:pt x="96" y="28"/>
                  </a:lnTo>
                  <a:lnTo>
                    <a:pt x="101" y="45"/>
                  </a:lnTo>
                  <a:lnTo>
                    <a:pt x="102" y="47"/>
                  </a:lnTo>
                  <a:lnTo>
                    <a:pt x="104" y="48"/>
                  </a:lnTo>
                  <a:lnTo>
                    <a:pt x="105" y="48"/>
                  </a:lnTo>
                  <a:lnTo>
                    <a:pt x="106" y="47"/>
                  </a:lnTo>
                  <a:lnTo>
                    <a:pt x="106" y="46"/>
                  </a:lnTo>
                  <a:lnTo>
                    <a:pt x="106" y="44"/>
                  </a:lnTo>
                  <a:lnTo>
                    <a:pt x="106" y="5"/>
                  </a:lnTo>
                  <a:lnTo>
                    <a:pt x="106" y="1"/>
                  </a:lnTo>
                  <a:lnTo>
                    <a:pt x="104" y="0"/>
                  </a:lnTo>
                  <a:lnTo>
                    <a:pt x="103" y="1"/>
                  </a:lnTo>
                  <a:lnTo>
                    <a:pt x="102" y="3"/>
                  </a:lnTo>
                  <a:lnTo>
                    <a:pt x="93"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50" name="Freeform 2232"/>
            <p:cNvSpPr>
              <a:spLocks noChangeAspect="1" noEditPoints="1"/>
            </p:cNvSpPr>
            <p:nvPr/>
          </p:nvSpPr>
          <p:spPr bwMode="auto">
            <a:xfrm>
              <a:off x="2706" y="2552"/>
              <a:ext cx="88" cy="89"/>
            </a:xfrm>
            <a:custGeom>
              <a:avLst/>
              <a:gdLst>
                <a:gd name="T0" fmla="*/ 87 w 88"/>
                <a:gd name="T1" fmla="*/ 36 h 89"/>
                <a:gd name="T2" fmla="*/ 81 w 88"/>
                <a:gd name="T3" fmla="*/ 20 h 89"/>
                <a:gd name="T4" fmla="*/ 69 w 88"/>
                <a:gd name="T5" fmla="*/ 8 h 89"/>
                <a:gd name="T6" fmla="*/ 53 w 88"/>
                <a:gd name="T7" fmla="*/ 1 h 89"/>
                <a:gd name="T8" fmla="*/ 35 w 88"/>
                <a:gd name="T9" fmla="*/ 1 h 89"/>
                <a:gd name="T10" fmla="*/ 19 w 88"/>
                <a:gd name="T11" fmla="*/ 8 h 89"/>
                <a:gd name="T12" fmla="*/ 7 w 88"/>
                <a:gd name="T13" fmla="*/ 20 h 89"/>
                <a:gd name="T14" fmla="*/ 1 w 88"/>
                <a:gd name="T15" fmla="*/ 36 h 89"/>
                <a:gd name="T16" fmla="*/ 1 w 88"/>
                <a:gd name="T17" fmla="*/ 54 h 89"/>
                <a:gd name="T18" fmla="*/ 7 w 88"/>
                <a:gd name="T19" fmla="*/ 70 h 89"/>
                <a:gd name="T20" fmla="*/ 19 w 88"/>
                <a:gd name="T21" fmla="*/ 82 h 89"/>
                <a:gd name="T22" fmla="*/ 35 w 88"/>
                <a:gd name="T23" fmla="*/ 88 h 89"/>
                <a:gd name="T24" fmla="*/ 53 w 88"/>
                <a:gd name="T25" fmla="*/ 88 h 89"/>
                <a:gd name="T26" fmla="*/ 68 w 88"/>
                <a:gd name="T27" fmla="*/ 82 h 89"/>
                <a:gd name="T28" fmla="*/ 80 w 88"/>
                <a:gd name="T29" fmla="*/ 70 h 89"/>
                <a:gd name="T30" fmla="*/ 87 w 88"/>
                <a:gd name="T31" fmla="*/ 54 h 89"/>
                <a:gd name="T32" fmla="*/ 44 w 88"/>
                <a:gd name="T33" fmla="*/ 85 h 89"/>
                <a:gd name="T34" fmla="*/ 34 w 88"/>
                <a:gd name="T35" fmla="*/ 83 h 89"/>
                <a:gd name="T36" fmla="*/ 25 w 88"/>
                <a:gd name="T37" fmla="*/ 76 h 89"/>
                <a:gd name="T38" fmla="*/ 17 w 88"/>
                <a:gd name="T39" fmla="*/ 63 h 89"/>
                <a:gd name="T40" fmla="*/ 14 w 88"/>
                <a:gd name="T41" fmla="*/ 43 h 89"/>
                <a:gd name="T42" fmla="*/ 17 w 88"/>
                <a:gd name="T43" fmla="*/ 24 h 89"/>
                <a:gd name="T44" fmla="*/ 25 w 88"/>
                <a:gd name="T45" fmla="*/ 12 h 89"/>
                <a:gd name="T46" fmla="*/ 35 w 88"/>
                <a:gd name="T47" fmla="*/ 6 h 89"/>
                <a:gd name="T48" fmla="*/ 44 w 88"/>
                <a:gd name="T49" fmla="*/ 4 h 89"/>
                <a:gd name="T50" fmla="*/ 53 w 88"/>
                <a:gd name="T51" fmla="*/ 6 h 89"/>
                <a:gd name="T52" fmla="*/ 63 w 88"/>
                <a:gd name="T53" fmla="*/ 12 h 89"/>
                <a:gd name="T54" fmla="*/ 71 w 88"/>
                <a:gd name="T55" fmla="*/ 24 h 89"/>
                <a:gd name="T56" fmla="*/ 74 w 88"/>
                <a:gd name="T57" fmla="*/ 43 h 89"/>
                <a:gd name="T58" fmla="*/ 71 w 88"/>
                <a:gd name="T59" fmla="*/ 63 h 89"/>
                <a:gd name="T60" fmla="*/ 63 w 88"/>
                <a:gd name="T61" fmla="*/ 76 h 89"/>
                <a:gd name="T62" fmla="*/ 54 w 88"/>
                <a:gd name="T63" fmla="*/ 83 h 89"/>
                <a:gd name="T64" fmla="*/ 44 w 88"/>
                <a:gd name="T65" fmla="*/ 8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89">
                  <a:moveTo>
                    <a:pt x="88" y="45"/>
                  </a:moveTo>
                  <a:lnTo>
                    <a:pt x="87" y="36"/>
                  </a:lnTo>
                  <a:lnTo>
                    <a:pt x="85" y="27"/>
                  </a:lnTo>
                  <a:lnTo>
                    <a:pt x="81" y="20"/>
                  </a:lnTo>
                  <a:lnTo>
                    <a:pt x="75" y="13"/>
                  </a:lnTo>
                  <a:lnTo>
                    <a:pt x="69" y="8"/>
                  </a:lnTo>
                  <a:lnTo>
                    <a:pt x="61" y="3"/>
                  </a:lnTo>
                  <a:lnTo>
                    <a:pt x="53" y="1"/>
                  </a:lnTo>
                  <a:lnTo>
                    <a:pt x="44" y="0"/>
                  </a:lnTo>
                  <a:lnTo>
                    <a:pt x="35" y="1"/>
                  </a:lnTo>
                  <a:lnTo>
                    <a:pt x="27" y="3"/>
                  </a:lnTo>
                  <a:lnTo>
                    <a:pt x="19" y="8"/>
                  </a:lnTo>
                  <a:lnTo>
                    <a:pt x="13" y="13"/>
                  </a:lnTo>
                  <a:lnTo>
                    <a:pt x="7" y="20"/>
                  </a:lnTo>
                  <a:lnTo>
                    <a:pt x="3" y="27"/>
                  </a:lnTo>
                  <a:lnTo>
                    <a:pt x="1" y="36"/>
                  </a:lnTo>
                  <a:lnTo>
                    <a:pt x="0" y="45"/>
                  </a:lnTo>
                  <a:lnTo>
                    <a:pt x="1" y="54"/>
                  </a:lnTo>
                  <a:lnTo>
                    <a:pt x="3" y="62"/>
                  </a:lnTo>
                  <a:lnTo>
                    <a:pt x="7" y="70"/>
                  </a:lnTo>
                  <a:lnTo>
                    <a:pt x="13" y="76"/>
                  </a:lnTo>
                  <a:lnTo>
                    <a:pt x="19" y="82"/>
                  </a:lnTo>
                  <a:lnTo>
                    <a:pt x="27" y="86"/>
                  </a:lnTo>
                  <a:lnTo>
                    <a:pt x="35" y="88"/>
                  </a:lnTo>
                  <a:lnTo>
                    <a:pt x="44" y="89"/>
                  </a:lnTo>
                  <a:lnTo>
                    <a:pt x="53" y="88"/>
                  </a:lnTo>
                  <a:lnTo>
                    <a:pt x="61" y="86"/>
                  </a:lnTo>
                  <a:lnTo>
                    <a:pt x="68" y="82"/>
                  </a:lnTo>
                  <a:lnTo>
                    <a:pt x="75" y="76"/>
                  </a:lnTo>
                  <a:lnTo>
                    <a:pt x="80" y="70"/>
                  </a:lnTo>
                  <a:lnTo>
                    <a:pt x="85" y="62"/>
                  </a:lnTo>
                  <a:lnTo>
                    <a:pt x="87" y="54"/>
                  </a:lnTo>
                  <a:lnTo>
                    <a:pt x="88" y="45"/>
                  </a:lnTo>
                  <a:close/>
                  <a:moveTo>
                    <a:pt x="44" y="85"/>
                  </a:moveTo>
                  <a:lnTo>
                    <a:pt x="39" y="85"/>
                  </a:lnTo>
                  <a:lnTo>
                    <a:pt x="34" y="83"/>
                  </a:lnTo>
                  <a:lnTo>
                    <a:pt x="29" y="80"/>
                  </a:lnTo>
                  <a:lnTo>
                    <a:pt x="25" y="76"/>
                  </a:lnTo>
                  <a:lnTo>
                    <a:pt x="20" y="71"/>
                  </a:lnTo>
                  <a:lnTo>
                    <a:pt x="17" y="63"/>
                  </a:lnTo>
                  <a:lnTo>
                    <a:pt x="15" y="54"/>
                  </a:lnTo>
                  <a:lnTo>
                    <a:pt x="14" y="43"/>
                  </a:lnTo>
                  <a:lnTo>
                    <a:pt x="15" y="32"/>
                  </a:lnTo>
                  <a:lnTo>
                    <a:pt x="17" y="24"/>
                  </a:lnTo>
                  <a:lnTo>
                    <a:pt x="21" y="17"/>
                  </a:lnTo>
                  <a:lnTo>
                    <a:pt x="25" y="12"/>
                  </a:lnTo>
                  <a:lnTo>
                    <a:pt x="30" y="8"/>
                  </a:lnTo>
                  <a:lnTo>
                    <a:pt x="35" y="6"/>
                  </a:lnTo>
                  <a:lnTo>
                    <a:pt x="39" y="4"/>
                  </a:lnTo>
                  <a:lnTo>
                    <a:pt x="44" y="4"/>
                  </a:lnTo>
                  <a:lnTo>
                    <a:pt x="48" y="4"/>
                  </a:lnTo>
                  <a:lnTo>
                    <a:pt x="53" y="6"/>
                  </a:lnTo>
                  <a:lnTo>
                    <a:pt x="58" y="8"/>
                  </a:lnTo>
                  <a:lnTo>
                    <a:pt x="63" y="12"/>
                  </a:lnTo>
                  <a:lnTo>
                    <a:pt x="67" y="17"/>
                  </a:lnTo>
                  <a:lnTo>
                    <a:pt x="71" y="24"/>
                  </a:lnTo>
                  <a:lnTo>
                    <a:pt x="73" y="33"/>
                  </a:lnTo>
                  <a:lnTo>
                    <a:pt x="74" y="43"/>
                  </a:lnTo>
                  <a:lnTo>
                    <a:pt x="73" y="54"/>
                  </a:lnTo>
                  <a:lnTo>
                    <a:pt x="71" y="63"/>
                  </a:lnTo>
                  <a:lnTo>
                    <a:pt x="67" y="71"/>
                  </a:lnTo>
                  <a:lnTo>
                    <a:pt x="63" y="76"/>
                  </a:lnTo>
                  <a:lnTo>
                    <a:pt x="59" y="80"/>
                  </a:lnTo>
                  <a:lnTo>
                    <a:pt x="54" y="83"/>
                  </a:lnTo>
                  <a:lnTo>
                    <a:pt x="49" y="85"/>
                  </a:lnTo>
                  <a:lnTo>
                    <a:pt x="44" y="8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51" name="Freeform 2233"/>
            <p:cNvSpPr>
              <a:spLocks noChangeAspect="1"/>
            </p:cNvSpPr>
            <p:nvPr/>
          </p:nvSpPr>
          <p:spPr bwMode="auto">
            <a:xfrm>
              <a:off x="2810" y="2554"/>
              <a:ext cx="87" cy="85"/>
            </a:xfrm>
            <a:custGeom>
              <a:avLst/>
              <a:gdLst>
                <a:gd name="T0" fmla="*/ 23 w 87"/>
                <a:gd name="T1" fmla="*/ 1 h 85"/>
                <a:gd name="T2" fmla="*/ 21 w 87"/>
                <a:gd name="T3" fmla="*/ 0 h 85"/>
                <a:gd name="T4" fmla="*/ 0 w 87"/>
                <a:gd name="T5" fmla="*/ 0 h 85"/>
                <a:gd name="T6" fmla="*/ 6 w 87"/>
                <a:gd name="T7" fmla="*/ 4 h 85"/>
                <a:gd name="T8" fmla="*/ 11 w 87"/>
                <a:gd name="T9" fmla="*/ 68 h 85"/>
                <a:gd name="T10" fmla="*/ 11 w 87"/>
                <a:gd name="T11" fmla="*/ 72 h 85"/>
                <a:gd name="T12" fmla="*/ 10 w 87"/>
                <a:gd name="T13" fmla="*/ 76 h 85"/>
                <a:gd name="T14" fmla="*/ 7 w 87"/>
                <a:gd name="T15" fmla="*/ 79 h 85"/>
                <a:gd name="T16" fmla="*/ 0 w 87"/>
                <a:gd name="T17" fmla="*/ 81 h 85"/>
                <a:gd name="T18" fmla="*/ 3 w 87"/>
                <a:gd name="T19" fmla="*/ 85 h 85"/>
                <a:gd name="T20" fmla="*/ 11 w 87"/>
                <a:gd name="T21" fmla="*/ 85 h 85"/>
                <a:gd name="T22" fmla="*/ 17 w 87"/>
                <a:gd name="T23" fmla="*/ 85 h 85"/>
                <a:gd name="T24" fmla="*/ 24 w 87"/>
                <a:gd name="T25" fmla="*/ 85 h 85"/>
                <a:gd name="T26" fmla="*/ 28 w 87"/>
                <a:gd name="T27" fmla="*/ 81 h 85"/>
                <a:gd name="T28" fmla="*/ 21 w 87"/>
                <a:gd name="T29" fmla="*/ 79 h 85"/>
                <a:gd name="T30" fmla="*/ 18 w 87"/>
                <a:gd name="T31" fmla="*/ 76 h 85"/>
                <a:gd name="T32" fmla="*/ 16 w 87"/>
                <a:gd name="T33" fmla="*/ 72 h 85"/>
                <a:gd name="T34" fmla="*/ 16 w 87"/>
                <a:gd name="T35" fmla="*/ 68 h 85"/>
                <a:gd name="T36" fmla="*/ 18 w 87"/>
                <a:gd name="T37" fmla="*/ 11 h 85"/>
                <a:gd name="T38" fmla="*/ 71 w 87"/>
                <a:gd name="T39" fmla="*/ 85 h 85"/>
                <a:gd name="T40" fmla="*/ 74 w 87"/>
                <a:gd name="T41" fmla="*/ 85 h 85"/>
                <a:gd name="T42" fmla="*/ 75 w 87"/>
                <a:gd name="T43" fmla="*/ 83 h 85"/>
                <a:gd name="T44" fmla="*/ 75 w 87"/>
                <a:gd name="T45" fmla="*/ 17 h 85"/>
                <a:gd name="T46" fmla="*/ 75 w 87"/>
                <a:gd name="T47" fmla="*/ 13 h 85"/>
                <a:gd name="T48" fmla="*/ 76 w 87"/>
                <a:gd name="T49" fmla="*/ 9 h 85"/>
                <a:gd name="T50" fmla="*/ 80 w 87"/>
                <a:gd name="T51" fmla="*/ 6 h 85"/>
                <a:gd name="T52" fmla="*/ 87 w 87"/>
                <a:gd name="T53" fmla="*/ 4 h 85"/>
                <a:gd name="T54" fmla="*/ 83 w 87"/>
                <a:gd name="T55" fmla="*/ 0 h 85"/>
                <a:gd name="T56" fmla="*/ 76 w 87"/>
                <a:gd name="T57" fmla="*/ 0 h 85"/>
                <a:gd name="T58" fmla="*/ 70 w 87"/>
                <a:gd name="T59" fmla="*/ 1 h 85"/>
                <a:gd name="T60" fmla="*/ 62 w 87"/>
                <a:gd name="T61" fmla="*/ 0 h 85"/>
                <a:gd name="T62" fmla="*/ 58 w 87"/>
                <a:gd name="T63" fmla="*/ 4 h 85"/>
                <a:gd name="T64" fmla="*/ 65 w 87"/>
                <a:gd name="T65" fmla="*/ 6 h 85"/>
                <a:gd name="T66" fmla="*/ 69 w 87"/>
                <a:gd name="T67" fmla="*/ 9 h 85"/>
                <a:gd name="T68" fmla="*/ 70 w 87"/>
                <a:gd name="T69" fmla="*/ 13 h 85"/>
                <a:gd name="T70" fmla="*/ 70 w 87"/>
                <a:gd name="T71" fmla="*/ 17 h 85"/>
                <a:gd name="T72" fmla="*/ 24 w 87"/>
                <a:gd name="T7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4" y="2"/>
                  </a:moveTo>
                  <a:lnTo>
                    <a:pt x="23" y="1"/>
                  </a:lnTo>
                  <a:lnTo>
                    <a:pt x="23" y="0"/>
                  </a:lnTo>
                  <a:lnTo>
                    <a:pt x="21" y="0"/>
                  </a:lnTo>
                  <a:lnTo>
                    <a:pt x="19" y="0"/>
                  </a:lnTo>
                  <a:lnTo>
                    <a:pt x="0" y="0"/>
                  </a:lnTo>
                  <a:lnTo>
                    <a:pt x="0" y="4"/>
                  </a:lnTo>
                  <a:lnTo>
                    <a:pt x="6" y="4"/>
                  </a:lnTo>
                  <a:lnTo>
                    <a:pt x="11" y="5"/>
                  </a:lnTo>
                  <a:lnTo>
                    <a:pt x="11" y="68"/>
                  </a:lnTo>
                  <a:lnTo>
                    <a:pt x="11" y="70"/>
                  </a:lnTo>
                  <a:lnTo>
                    <a:pt x="11" y="72"/>
                  </a:lnTo>
                  <a:lnTo>
                    <a:pt x="11" y="74"/>
                  </a:lnTo>
                  <a:lnTo>
                    <a:pt x="10" y="76"/>
                  </a:lnTo>
                  <a:lnTo>
                    <a:pt x="9" y="78"/>
                  </a:lnTo>
                  <a:lnTo>
                    <a:pt x="7" y="79"/>
                  </a:lnTo>
                  <a:lnTo>
                    <a:pt x="4" y="80"/>
                  </a:lnTo>
                  <a:lnTo>
                    <a:pt x="0" y="81"/>
                  </a:lnTo>
                  <a:lnTo>
                    <a:pt x="0" y="85"/>
                  </a:lnTo>
                  <a:lnTo>
                    <a:pt x="3" y="85"/>
                  </a:lnTo>
                  <a:lnTo>
                    <a:pt x="7" y="85"/>
                  </a:lnTo>
                  <a:lnTo>
                    <a:pt x="11" y="85"/>
                  </a:lnTo>
                  <a:lnTo>
                    <a:pt x="14" y="85"/>
                  </a:lnTo>
                  <a:lnTo>
                    <a:pt x="17" y="85"/>
                  </a:lnTo>
                  <a:lnTo>
                    <a:pt x="20" y="85"/>
                  </a:lnTo>
                  <a:lnTo>
                    <a:pt x="24" y="85"/>
                  </a:lnTo>
                  <a:lnTo>
                    <a:pt x="28" y="85"/>
                  </a:lnTo>
                  <a:lnTo>
                    <a:pt x="28" y="81"/>
                  </a:lnTo>
                  <a:lnTo>
                    <a:pt x="24" y="80"/>
                  </a:lnTo>
                  <a:lnTo>
                    <a:pt x="21" y="79"/>
                  </a:lnTo>
                  <a:lnTo>
                    <a:pt x="19" y="78"/>
                  </a:lnTo>
                  <a:lnTo>
                    <a:pt x="18" y="76"/>
                  </a:lnTo>
                  <a:lnTo>
                    <a:pt x="17" y="74"/>
                  </a:lnTo>
                  <a:lnTo>
                    <a:pt x="16" y="72"/>
                  </a:lnTo>
                  <a:lnTo>
                    <a:pt x="16" y="70"/>
                  </a:lnTo>
                  <a:lnTo>
                    <a:pt x="16" y="68"/>
                  </a:lnTo>
                  <a:lnTo>
                    <a:pt x="16" y="9"/>
                  </a:lnTo>
                  <a:lnTo>
                    <a:pt x="18" y="11"/>
                  </a:lnTo>
                  <a:lnTo>
                    <a:pt x="70" y="83"/>
                  </a:lnTo>
                  <a:lnTo>
                    <a:pt x="71" y="85"/>
                  </a:lnTo>
                  <a:lnTo>
                    <a:pt x="73" y="85"/>
                  </a:lnTo>
                  <a:lnTo>
                    <a:pt x="74" y="85"/>
                  </a:lnTo>
                  <a:lnTo>
                    <a:pt x="74" y="84"/>
                  </a:lnTo>
                  <a:lnTo>
                    <a:pt x="75" y="83"/>
                  </a:lnTo>
                  <a:lnTo>
                    <a:pt x="75" y="81"/>
                  </a:lnTo>
                  <a:lnTo>
                    <a:pt x="75" y="17"/>
                  </a:lnTo>
                  <a:lnTo>
                    <a:pt x="75" y="15"/>
                  </a:lnTo>
                  <a:lnTo>
                    <a:pt x="75" y="13"/>
                  </a:lnTo>
                  <a:lnTo>
                    <a:pt x="75" y="11"/>
                  </a:lnTo>
                  <a:lnTo>
                    <a:pt x="76" y="9"/>
                  </a:lnTo>
                  <a:lnTo>
                    <a:pt x="78" y="7"/>
                  </a:lnTo>
                  <a:lnTo>
                    <a:pt x="80" y="6"/>
                  </a:lnTo>
                  <a:lnTo>
                    <a:pt x="83" y="5"/>
                  </a:lnTo>
                  <a:lnTo>
                    <a:pt x="87" y="4"/>
                  </a:lnTo>
                  <a:lnTo>
                    <a:pt x="87" y="0"/>
                  </a:lnTo>
                  <a:lnTo>
                    <a:pt x="83" y="0"/>
                  </a:lnTo>
                  <a:lnTo>
                    <a:pt x="80" y="0"/>
                  </a:lnTo>
                  <a:lnTo>
                    <a:pt x="76" y="0"/>
                  </a:lnTo>
                  <a:lnTo>
                    <a:pt x="73" y="1"/>
                  </a:lnTo>
                  <a:lnTo>
                    <a:pt x="70" y="1"/>
                  </a:lnTo>
                  <a:lnTo>
                    <a:pt x="66" y="0"/>
                  </a:lnTo>
                  <a:lnTo>
                    <a:pt x="62" y="0"/>
                  </a:lnTo>
                  <a:lnTo>
                    <a:pt x="58" y="0"/>
                  </a:lnTo>
                  <a:lnTo>
                    <a:pt x="58" y="4"/>
                  </a:lnTo>
                  <a:lnTo>
                    <a:pt x="62" y="5"/>
                  </a:lnTo>
                  <a:lnTo>
                    <a:pt x="65" y="6"/>
                  </a:lnTo>
                  <a:lnTo>
                    <a:pt x="67" y="7"/>
                  </a:lnTo>
                  <a:lnTo>
                    <a:pt x="69" y="9"/>
                  </a:lnTo>
                  <a:lnTo>
                    <a:pt x="69" y="11"/>
                  </a:lnTo>
                  <a:lnTo>
                    <a:pt x="70" y="13"/>
                  </a:lnTo>
                  <a:lnTo>
                    <a:pt x="70" y="15"/>
                  </a:lnTo>
                  <a:lnTo>
                    <a:pt x="70" y="17"/>
                  </a:lnTo>
                  <a:lnTo>
                    <a:pt x="70" y="66"/>
                  </a:lnTo>
                  <a:lnTo>
                    <a:pt x="24"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52" name="Freeform 2234"/>
            <p:cNvSpPr>
              <a:spLocks noChangeAspect="1"/>
            </p:cNvSpPr>
            <p:nvPr/>
          </p:nvSpPr>
          <p:spPr bwMode="auto">
            <a:xfrm>
              <a:off x="2911" y="2554"/>
              <a:ext cx="87" cy="85"/>
            </a:xfrm>
            <a:custGeom>
              <a:avLst/>
              <a:gdLst>
                <a:gd name="T0" fmla="*/ 24 w 87"/>
                <a:gd name="T1" fmla="*/ 1 h 85"/>
                <a:gd name="T2" fmla="*/ 22 w 87"/>
                <a:gd name="T3" fmla="*/ 0 h 85"/>
                <a:gd name="T4" fmla="*/ 0 w 87"/>
                <a:gd name="T5" fmla="*/ 0 h 85"/>
                <a:gd name="T6" fmla="*/ 6 w 87"/>
                <a:gd name="T7" fmla="*/ 4 h 85"/>
                <a:gd name="T8" fmla="*/ 12 w 87"/>
                <a:gd name="T9" fmla="*/ 68 h 85"/>
                <a:gd name="T10" fmla="*/ 12 w 87"/>
                <a:gd name="T11" fmla="*/ 72 h 85"/>
                <a:gd name="T12" fmla="*/ 10 w 87"/>
                <a:gd name="T13" fmla="*/ 76 h 85"/>
                <a:gd name="T14" fmla="*/ 7 w 87"/>
                <a:gd name="T15" fmla="*/ 79 h 85"/>
                <a:gd name="T16" fmla="*/ 0 w 87"/>
                <a:gd name="T17" fmla="*/ 81 h 85"/>
                <a:gd name="T18" fmla="*/ 3 w 87"/>
                <a:gd name="T19" fmla="*/ 85 h 85"/>
                <a:gd name="T20" fmla="*/ 11 w 87"/>
                <a:gd name="T21" fmla="*/ 85 h 85"/>
                <a:gd name="T22" fmla="*/ 17 w 87"/>
                <a:gd name="T23" fmla="*/ 85 h 85"/>
                <a:gd name="T24" fmla="*/ 25 w 87"/>
                <a:gd name="T25" fmla="*/ 85 h 85"/>
                <a:gd name="T26" fmla="*/ 28 w 87"/>
                <a:gd name="T27" fmla="*/ 81 h 85"/>
                <a:gd name="T28" fmla="*/ 22 w 87"/>
                <a:gd name="T29" fmla="*/ 79 h 85"/>
                <a:gd name="T30" fmla="*/ 18 w 87"/>
                <a:gd name="T31" fmla="*/ 76 h 85"/>
                <a:gd name="T32" fmla="*/ 17 w 87"/>
                <a:gd name="T33" fmla="*/ 72 h 85"/>
                <a:gd name="T34" fmla="*/ 16 w 87"/>
                <a:gd name="T35" fmla="*/ 68 h 85"/>
                <a:gd name="T36" fmla="*/ 18 w 87"/>
                <a:gd name="T37" fmla="*/ 11 h 85"/>
                <a:gd name="T38" fmla="*/ 72 w 87"/>
                <a:gd name="T39" fmla="*/ 85 h 85"/>
                <a:gd name="T40" fmla="*/ 74 w 87"/>
                <a:gd name="T41" fmla="*/ 85 h 85"/>
                <a:gd name="T42" fmla="*/ 75 w 87"/>
                <a:gd name="T43" fmla="*/ 83 h 85"/>
                <a:gd name="T44" fmla="*/ 75 w 87"/>
                <a:gd name="T45" fmla="*/ 17 h 85"/>
                <a:gd name="T46" fmla="*/ 75 w 87"/>
                <a:gd name="T47" fmla="*/ 13 h 85"/>
                <a:gd name="T48" fmla="*/ 77 w 87"/>
                <a:gd name="T49" fmla="*/ 9 h 85"/>
                <a:gd name="T50" fmla="*/ 80 w 87"/>
                <a:gd name="T51" fmla="*/ 6 h 85"/>
                <a:gd name="T52" fmla="*/ 87 w 87"/>
                <a:gd name="T53" fmla="*/ 4 h 85"/>
                <a:gd name="T54" fmla="*/ 84 w 87"/>
                <a:gd name="T55" fmla="*/ 0 h 85"/>
                <a:gd name="T56" fmla="*/ 76 w 87"/>
                <a:gd name="T57" fmla="*/ 0 h 85"/>
                <a:gd name="T58" fmla="*/ 70 w 87"/>
                <a:gd name="T59" fmla="*/ 1 h 85"/>
                <a:gd name="T60" fmla="*/ 62 w 87"/>
                <a:gd name="T61" fmla="*/ 0 h 85"/>
                <a:gd name="T62" fmla="*/ 59 w 87"/>
                <a:gd name="T63" fmla="*/ 4 h 85"/>
                <a:gd name="T64" fmla="*/ 65 w 87"/>
                <a:gd name="T65" fmla="*/ 6 h 85"/>
                <a:gd name="T66" fmla="*/ 69 w 87"/>
                <a:gd name="T67" fmla="*/ 9 h 85"/>
                <a:gd name="T68" fmla="*/ 70 w 87"/>
                <a:gd name="T69" fmla="*/ 13 h 85"/>
                <a:gd name="T70" fmla="*/ 71 w 87"/>
                <a:gd name="T71" fmla="*/ 17 h 85"/>
                <a:gd name="T72" fmla="*/ 25 w 87"/>
                <a:gd name="T7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5" y="2"/>
                  </a:moveTo>
                  <a:lnTo>
                    <a:pt x="24" y="1"/>
                  </a:lnTo>
                  <a:lnTo>
                    <a:pt x="23" y="0"/>
                  </a:lnTo>
                  <a:lnTo>
                    <a:pt x="22" y="0"/>
                  </a:lnTo>
                  <a:lnTo>
                    <a:pt x="20" y="0"/>
                  </a:lnTo>
                  <a:lnTo>
                    <a:pt x="0" y="0"/>
                  </a:lnTo>
                  <a:lnTo>
                    <a:pt x="0" y="4"/>
                  </a:lnTo>
                  <a:lnTo>
                    <a:pt x="6" y="4"/>
                  </a:lnTo>
                  <a:lnTo>
                    <a:pt x="12" y="5"/>
                  </a:lnTo>
                  <a:lnTo>
                    <a:pt x="12" y="68"/>
                  </a:lnTo>
                  <a:lnTo>
                    <a:pt x="12" y="70"/>
                  </a:lnTo>
                  <a:lnTo>
                    <a:pt x="12" y="72"/>
                  </a:lnTo>
                  <a:lnTo>
                    <a:pt x="11" y="74"/>
                  </a:lnTo>
                  <a:lnTo>
                    <a:pt x="10" y="76"/>
                  </a:lnTo>
                  <a:lnTo>
                    <a:pt x="9" y="78"/>
                  </a:lnTo>
                  <a:lnTo>
                    <a:pt x="7" y="79"/>
                  </a:lnTo>
                  <a:lnTo>
                    <a:pt x="4" y="80"/>
                  </a:lnTo>
                  <a:lnTo>
                    <a:pt x="0" y="81"/>
                  </a:lnTo>
                  <a:lnTo>
                    <a:pt x="0" y="85"/>
                  </a:lnTo>
                  <a:lnTo>
                    <a:pt x="3" y="85"/>
                  </a:lnTo>
                  <a:lnTo>
                    <a:pt x="7" y="85"/>
                  </a:lnTo>
                  <a:lnTo>
                    <a:pt x="11" y="85"/>
                  </a:lnTo>
                  <a:lnTo>
                    <a:pt x="14" y="85"/>
                  </a:lnTo>
                  <a:lnTo>
                    <a:pt x="17" y="85"/>
                  </a:lnTo>
                  <a:lnTo>
                    <a:pt x="21" y="85"/>
                  </a:lnTo>
                  <a:lnTo>
                    <a:pt x="25" y="85"/>
                  </a:lnTo>
                  <a:lnTo>
                    <a:pt x="28" y="85"/>
                  </a:lnTo>
                  <a:lnTo>
                    <a:pt x="28" y="81"/>
                  </a:lnTo>
                  <a:lnTo>
                    <a:pt x="24" y="80"/>
                  </a:lnTo>
                  <a:lnTo>
                    <a:pt x="22" y="79"/>
                  </a:lnTo>
                  <a:lnTo>
                    <a:pt x="19" y="78"/>
                  </a:lnTo>
                  <a:lnTo>
                    <a:pt x="18" y="76"/>
                  </a:lnTo>
                  <a:lnTo>
                    <a:pt x="17" y="74"/>
                  </a:lnTo>
                  <a:lnTo>
                    <a:pt x="17" y="72"/>
                  </a:lnTo>
                  <a:lnTo>
                    <a:pt x="17" y="70"/>
                  </a:lnTo>
                  <a:lnTo>
                    <a:pt x="16" y="68"/>
                  </a:lnTo>
                  <a:lnTo>
                    <a:pt x="16" y="9"/>
                  </a:lnTo>
                  <a:lnTo>
                    <a:pt x="18" y="11"/>
                  </a:lnTo>
                  <a:lnTo>
                    <a:pt x="70" y="83"/>
                  </a:lnTo>
                  <a:lnTo>
                    <a:pt x="72" y="85"/>
                  </a:lnTo>
                  <a:lnTo>
                    <a:pt x="73" y="85"/>
                  </a:lnTo>
                  <a:lnTo>
                    <a:pt x="74" y="85"/>
                  </a:lnTo>
                  <a:lnTo>
                    <a:pt x="75" y="84"/>
                  </a:lnTo>
                  <a:lnTo>
                    <a:pt x="75" y="83"/>
                  </a:lnTo>
                  <a:lnTo>
                    <a:pt x="75" y="81"/>
                  </a:lnTo>
                  <a:lnTo>
                    <a:pt x="75" y="17"/>
                  </a:lnTo>
                  <a:lnTo>
                    <a:pt x="75" y="15"/>
                  </a:lnTo>
                  <a:lnTo>
                    <a:pt x="75" y="13"/>
                  </a:lnTo>
                  <a:lnTo>
                    <a:pt x="76" y="11"/>
                  </a:lnTo>
                  <a:lnTo>
                    <a:pt x="77" y="9"/>
                  </a:lnTo>
                  <a:lnTo>
                    <a:pt x="78" y="7"/>
                  </a:lnTo>
                  <a:lnTo>
                    <a:pt x="80" y="6"/>
                  </a:lnTo>
                  <a:lnTo>
                    <a:pt x="83" y="5"/>
                  </a:lnTo>
                  <a:lnTo>
                    <a:pt x="87" y="4"/>
                  </a:lnTo>
                  <a:lnTo>
                    <a:pt x="87" y="0"/>
                  </a:lnTo>
                  <a:lnTo>
                    <a:pt x="84" y="0"/>
                  </a:lnTo>
                  <a:lnTo>
                    <a:pt x="80" y="0"/>
                  </a:lnTo>
                  <a:lnTo>
                    <a:pt x="76" y="0"/>
                  </a:lnTo>
                  <a:lnTo>
                    <a:pt x="73" y="1"/>
                  </a:lnTo>
                  <a:lnTo>
                    <a:pt x="70" y="1"/>
                  </a:lnTo>
                  <a:lnTo>
                    <a:pt x="66" y="0"/>
                  </a:lnTo>
                  <a:lnTo>
                    <a:pt x="62" y="0"/>
                  </a:lnTo>
                  <a:lnTo>
                    <a:pt x="59" y="0"/>
                  </a:lnTo>
                  <a:lnTo>
                    <a:pt x="59" y="4"/>
                  </a:lnTo>
                  <a:lnTo>
                    <a:pt x="63" y="5"/>
                  </a:lnTo>
                  <a:lnTo>
                    <a:pt x="65" y="6"/>
                  </a:lnTo>
                  <a:lnTo>
                    <a:pt x="68" y="7"/>
                  </a:lnTo>
                  <a:lnTo>
                    <a:pt x="69" y="9"/>
                  </a:lnTo>
                  <a:lnTo>
                    <a:pt x="70" y="11"/>
                  </a:lnTo>
                  <a:lnTo>
                    <a:pt x="70" y="13"/>
                  </a:lnTo>
                  <a:lnTo>
                    <a:pt x="70" y="15"/>
                  </a:lnTo>
                  <a:lnTo>
                    <a:pt x="71" y="17"/>
                  </a:lnTo>
                  <a:lnTo>
                    <a:pt x="71" y="66"/>
                  </a:lnTo>
                  <a:lnTo>
                    <a:pt x="25"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53" name="Freeform 2235"/>
            <p:cNvSpPr>
              <a:spLocks noChangeAspect="1"/>
            </p:cNvSpPr>
            <p:nvPr/>
          </p:nvSpPr>
          <p:spPr bwMode="auto">
            <a:xfrm>
              <a:off x="3012" y="2555"/>
              <a:ext cx="81" cy="84"/>
            </a:xfrm>
            <a:custGeom>
              <a:avLst/>
              <a:gdLst>
                <a:gd name="T0" fmla="*/ 74 w 81"/>
                <a:gd name="T1" fmla="*/ 0 h 84"/>
                <a:gd name="T2" fmla="*/ 0 w 81"/>
                <a:gd name="T3" fmla="*/ 0 h 84"/>
                <a:gd name="T4" fmla="*/ 0 w 81"/>
                <a:gd name="T5" fmla="*/ 4 h 84"/>
                <a:gd name="T6" fmla="*/ 7 w 81"/>
                <a:gd name="T7" fmla="*/ 4 h 84"/>
                <a:gd name="T8" fmla="*/ 10 w 81"/>
                <a:gd name="T9" fmla="*/ 5 h 84"/>
                <a:gd name="T10" fmla="*/ 12 w 81"/>
                <a:gd name="T11" fmla="*/ 7 h 84"/>
                <a:gd name="T12" fmla="*/ 12 w 81"/>
                <a:gd name="T13" fmla="*/ 12 h 84"/>
                <a:gd name="T14" fmla="*/ 12 w 81"/>
                <a:gd name="T15" fmla="*/ 72 h 84"/>
                <a:gd name="T16" fmla="*/ 12 w 81"/>
                <a:gd name="T17" fmla="*/ 76 h 84"/>
                <a:gd name="T18" fmla="*/ 10 w 81"/>
                <a:gd name="T19" fmla="*/ 79 h 84"/>
                <a:gd name="T20" fmla="*/ 7 w 81"/>
                <a:gd name="T21" fmla="*/ 80 h 84"/>
                <a:gd name="T22" fmla="*/ 0 w 81"/>
                <a:gd name="T23" fmla="*/ 80 h 84"/>
                <a:gd name="T24" fmla="*/ 0 w 81"/>
                <a:gd name="T25" fmla="*/ 84 h 84"/>
                <a:gd name="T26" fmla="*/ 76 w 81"/>
                <a:gd name="T27" fmla="*/ 84 h 84"/>
                <a:gd name="T28" fmla="*/ 81 w 81"/>
                <a:gd name="T29" fmla="*/ 52 h 84"/>
                <a:gd name="T30" fmla="*/ 77 w 81"/>
                <a:gd name="T31" fmla="*/ 52 h 84"/>
                <a:gd name="T32" fmla="*/ 74 w 81"/>
                <a:gd name="T33" fmla="*/ 65 h 84"/>
                <a:gd name="T34" fmla="*/ 69 w 81"/>
                <a:gd name="T35" fmla="*/ 73 h 84"/>
                <a:gd name="T36" fmla="*/ 61 w 81"/>
                <a:gd name="T37" fmla="*/ 78 h 84"/>
                <a:gd name="T38" fmla="*/ 49 w 81"/>
                <a:gd name="T39" fmla="*/ 80 h 84"/>
                <a:gd name="T40" fmla="*/ 31 w 81"/>
                <a:gd name="T41" fmla="*/ 80 h 84"/>
                <a:gd name="T42" fmla="*/ 27 w 81"/>
                <a:gd name="T43" fmla="*/ 80 h 84"/>
                <a:gd name="T44" fmla="*/ 25 w 81"/>
                <a:gd name="T45" fmla="*/ 79 h 84"/>
                <a:gd name="T46" fmla="*/ 24 w 81"/>
                <a:gd name="T47" fmla="*/ 77 h 84"/>
                <a:gd name="T48" fmla="*/ 24 w 81"/>
                <a:gd name="T49" fmla="*/ 73 h 84"/>
                <a:gd name="T50" fmla="*/ 24 w 81"/>
                <a:gd name="T51" fmla="*/ 42 h 84"/>
                <a:gd name="T52" fmla="*/ 36 w 81"/>
                <a:gd name="T53" fmla="*/ 42 h 84"/>
                <a:gd name="T54" fmla="*/ 40 w 81"/>
                <a:gd name="T55" fmla="*/ 42 h 84"/>
                <a:gd name="T56" fmla="*/ 43 w 81"/>
                <a:gd name="T57" fmla="*/ 43 h 84"/>
                <a:gd name="T58" fmla="*/ 46 w 81"/>
                <a:gd name="T59" fmla="*/ 44 h 84"/>
                <a:gd name="T60" fmla="*/ 47 w 81"/>
                <a:gd name="T61" fmla="*/ 45 h 84"/>
                <a:gd name="T62" fmla="*/ 49 w 81"/>
                <a:gd name="T63" fmla="*/ 47 h 84"/>
                <a:gd name="T64" fmla="*/ 49 w 81"/>
                <a:gd name="T65" fmla="*/ 50 h 84"/>
                <a:gd name="T66" fmla="*/ 50 w 81"/>
                <a:gd name="T67" fmla="*/ 53 h 84"/>
                <a:gd name="T68" fmla="*/ 50 w 81"/>
                <a:gd name="T69" fmla="*/ 57 h 84"/>
                <a:gd name="T70" fmla="*/ 54 w 81"/>
                <a:gd name="T71" fmla="*/ 57 h 84"/>
                <a:gd name="T72" fmla="*/ 54 w 81"/>
                <a:gd name="T73" fmla="*/ 24 h 84"/>
                <a:gd name="T74" fmla="*/ 50 w 81"/>
                <a:gd name="T75" fmla="*/ 24 h 84"/>
                <a:gd name="T76" fmla="*/ 50 w 81"/>
                <a:gd name="T77" fmla="*/ 27 h 84"/>
                <a:gd name="T78" fmla="*/ 49 w 81"/>
                <a:gd name="T79" fmla="*/ 31 h 84"/>
                <a:gd name="T80" fmla="*/ 49 w 81"/>
                <a:gd name="T81" fmla="*/ 33 h 84"/>
                <a:gd name="T82" fmla="*/ 47 w 81"/>
                <a:gd name="T83" fmla="*/ 35 h 84"/>
                <a:gd name="T84" fmla="*/ 46 w 81"/>
                <a:gd name="T85" fmla="*/ 36 h 84"/>
                <a:gd name="T86" fmla="*/ 43 w 81"/>
                <a:gd name="T87" fmla="*/ 37 h 84"/>
                <a:gd name="T88" fmla="*/ 40 w 81"/>
                <a:gd name="T89" fmla="*/ 38 h 84"/>
                <a:gd name="T90" fmla="*/ 36 w 81"/>
                <a:gd name="T91" fmla="*/ 38 h 84"/>
                <a:gd name="T92" fmla="*/ 24 w 81"/>
                <a:gd name="T93" fmla="*/ 38 h 84"/>
                <a:gd name="T94" fmla="*/ 24 w 81"/>
                <a:gd name="T95" fmla="*/ 11 h 84"/>
                <a:gd name="T96" fmla="*/ 24 w 81"/>
                <a:gd name="T97" fmla="*/ 7 h 84"/>
                <a:gd name="T98" fmla="*/ 25 w 81"/>
                <a:gd name="T99" fmla="*/ 5 h 84"/>
                <a:gd name="T100" fmla="*/ 27 w 81"/>
                <a:gd name="T101" fmla="*/ 4 h 84"/>
                <a:gd name="T102" fmla="*/ 31 w 81"/>
                <a:gd name="T103" fmla="*/ 4 h 84"/>
                <a:gd name="T104" fmla="*/ 48 w 81"/>
                <a:gd name="T105" fmla="*/ 4 h 84"/>
                <a:gd name="T106" fmla="*/ 59 w 81"/>
                <a:gd name="T107" fmla="*/ 5 h 84"/>
                <a:gd name="T108" fmla="*/ 67 w 81"/>
                <a:gd name="T109" fmla="*/ 9 h 84"/>
                <a:gd name="T110" fmla="*/ 71 w 81"/>
                <a:gd name="T111" fmla="*/ 16 h 84"/>
                <a:gd name="T112" fmla="*/ 73 w 81"/>
                <a:gd name="T113" fmla="*/ 27 h 84"/>
                <a:gd name="T114" fmla="*/ 77 w 81"/>
                <a:gd name="T115" fmla="*/ 27 h 84"/>
                <a:gd name="T116" fmla="*/ 74 w 81"/>
                <a:gd name="T1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84">
                  <a:moveTo>
                    <a:pt x="74" y="0"/>
                  </a:moveTo>
                  <a:lnTo>
                    <a:pt x="0" y="0"/>
                  </a:lnTo>
                  <a:lnTo>
                    <a:pt x="0" y="4"/>
                  </a:lnTo>
                  <a:lnTo>
                    <a:pt x="7" y="4"/>
                  </a:lnTo>
                  <a:lnTo>
                    <a:pt x="10" y="5"/>
                  </a:lnTo>
                  <a:lnTo>
                    <a:pt x="12" y="7"/>
                  </a:lnTo>
                  <a:lnTo>
                    <a:pt x="12" y="12"/>
                  </a:lnTo>
                  <a:lnTo>
                    <a:pt x="12" y="72"/>
                  </a:lnTo>
                  <a:lnTo>
                    <a:pt x="12" y="76"/>
                  </a:lnTo>
                  <a:lnTo>
                    <a:pt x="10" y="79"/>
                  </a:lnTo>
                  <a:lnTo>
                    <a:pt x="7" y="80"/>
                  </a:lnTo>
                  <a:lnTo>
                    <a:pt x="0" y="80"/>
                  </a:lnTo>
                  <a:lnTo>
                    <a:pt x="0" y="84"/>
                  </a:lnTo>
                  <a:lnTo>
                    <a:pt x="76" y="84"/>
                  </a:lnTo>
                  <a:lnTo>
                    <a:pt x="81" y="52"/>
                  </a:lnTo>
                  <a:lnTo>
                    <a:pt x="77" y="52"/>
                  </a:lnTo>
                  <a:lnTo>
                    <a:pt x="74" y="65"/>
                  </a:lnTo>
                  <a:lnTo>
                    <a:pt x="69" y="73"/>
                  </a:lnTo>
                  <a:lnTo>
                    <a:pt x="61" y="78"/>
                  </a:lnTo>
                  <a:lnTo>
                    <a:pt x="49" y="80"/>
                  </a:lnTo>
                  <a:lnTo>
                    <a:pt x="31" y="80"/>
                  </a:lnTo>
                  <a:lnTo>
                    <a:pt x="27" y="80"/>
                  </a:lnTo>
                  <a:lnTo>
                    <a:pt x="25" y="79"/>
                  </a:lnTo>
                  <a:lnTo>
                    <a:pt x="24" y="77"/>
                  </a:lnTo>
                  <a:lnTo>
                    <a:pt x="24" y="73"/>
                  </a:lnTo>
                  <a:lnTo>
                    <a:pt x="24" y="42"/>
                  </a:lnTo>
                  <a:lnTo>
                    <a:pt x="36" y="42"/>
                  </a:lnTo>
                  <a:lnTo>
                    <a:pt x="40" y="42"/>
                  </a:lnTo>
                  <a:lnTo>
                    <a:pt x="43" y="43"/>
                  </a:lnTo>
                  <a:lnTo>
                    <a:pt x="46" y="44"/>
                  </a:lnTo>
                  <a:lnTo>
                    <a:pt x="47" y="45"/>
                  </a:lnTo>
                  <a:lnTo>
                    <a:pt x="49" y="47"/>
                  </a:lnTo>
                  <a:lnTo>
                    <a:pt x="49" y="50"/>
                  </a:lnTo>
                  <a:lnTo>
                    <a:pt x="50" y="53"/>
                  </a:lnTo>
                  <a:lnTo>
                    <a:pt x="50" y="57"/>
                  </a:lnTo>
                  <a:lnTo>
                    <a:pt x="54" y="57"/>
                  </a:lnTo>
                  <a:lnTo>
                    <a:pt x="54" y="24"/>
                  </a:lnTo>
                  <a:lnTo>
                    <a:pt x="50" y="24"/>
                  </a:lnTo>
                  <a:lnTo>
                    <a:pt x="50" y="27"/>
                  </a:lnTo>
                  <a:lnTo>
                    <a:pt x="49" y="31"/>
                  </a:lnTo>
                  <a:lnTo>
                    <a:pt x="49" y="33"/>
                  </a:lnTo>
                  <a:lnTo>
                    <a:pt x="47" y="35"/>
                  </a:lnTo>
                  <a:lnTo>
                    <a:pt x="46" y="36"/>
                  </a:lnTo>
                  <a:lnTo>
                    <a:pt x="43" y="37"/>
                  </a:lnTo>
                  <a:lnTo>
                    <a:pt x="40" y="38"/>
                  </a:lnTo>
                  <a:lnTo>
                    <a:pt x="36" y="38"/>
                  </a:lnTo>
                  <a:lnTo>
                    <a:pt x="24" y="38"/>
                  </a:lnTo>
                  <a:lnTo>
                    <a:pt x="24" y="11"/>
                  </a:lnTo>
                  <a:lnTo>
                    <a:pt x="24" y="7"/>
                  </a:lnTo>
                  <a:lnTo>
                    <a:pt x="25" y="5"/>
                  </a:lnTo>
                  <a:lnTo>
                    <a:pt x="27" y="4"/>
                  </a:lnTo>
                  <a:lnTo>
                    <a:pt x="31" y="4"/>
                  </a:lnTo>
                  <a:lnTo>
                    <a:pt x="48" y="4"/>
                  </a:lnTo>
                  <a:lnTo>
                    <a:pt x="59" y="5"/>
                  </a:lnTo>
                  <a:lnTo>
                    <a:pt x="67" y="9"/>
                  </a:lnTo>
                  <a:lnTo>
                    <a:pt x="71" y="16"/>
                  </a:lnTo>
                  <a:lnTo>
                    <a:pt x="73" y="27"/>
                  </a:lnTo>
                  <a:lnTo>
                    <a:pt x="77" y="27"/>
                  </a:lnTo>
                  <a:lnTo>
                    <a:pt x="7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54" name="Freeform 2236"/>
            <p:cNvSpPr>
              <a:spLocks noChangeAspect="1"/>
            </p:cNvSpPr>
            <p:nvPr/>
          </p:nvSpPr>
          <p:spPr bwMode="auto">
            <a:xfrm>
              <a:off x="3106" y="2552"/>
              <a:ext cx="81" cy="89"/>
            </a:xfrm>
            <a:custGeom>
              <a:avLst/>
              <a:gdLst>
                <a:gd name="T0" fmla="*/ 67 w 81"/>
                <a:gd name="T1" fmla="*/ 7 h 89"/>
                <a:gd name="T2" fmla="*/ 55 w 81"/>
                <a:gd name="T3" fmla="*/ 1 h 89"/>
                <a:gd name="T4" fmla="*/ 37 w 81"/>
                <a:gd name="T5" fmla="*/ 1 h 89"/>
                <a:gd name="T6" fmla="*/ 21 w 81"/>
                <a:gd name="T7" fmla="*/ 7 h 89"/>
                <a:gd name="T8" fmla="*/ 8 w 81"/>
                <a:gd name="T9" fmla="*/ 19 h 89"/>
                <a:gd name="T10" fmla="*/ 1 w 81"/>
                <a:gd name="T11" fmla="*/ 35 h 89"/>
                <a:gd name="T12" fmla="*/ 1 w 81"/>
                <a:gd name="T13" fmla="*/ 54 h 89"/>
                <a:gd name="T14" fmla="*/ 8 w 81"/>
                <a:gd name="T15" fmla="*/ 70 h 89"/>
                <a:gd name="T16" fmla="*/ 21 w 81"/>
                <a:gd name="T17" fmla="*/ 82 h 89"/>
                <a:gd name="T18" fmla="*/ 37 w 81"/>
                <a:gd name="T19" fmla="*/ 88 h 89"/>
                <a:gd name="T20" fmla="*/ 61 w 81"/>
                <a:gd name="T21" fmla="*/ 86 h 89"/>
                <a:gd name="T22" fmla="*/ 78 w 81"/>
                <a:gd name="T23" fmla="*/ 69 h 89"/>
                <a:gd name="T24" fmla="*/ 80 w 81"/>
                <a:gd name="T25" fmla="*/ 56 h 89"/>
                <a:gd name="T26" fmla="*/ 77 w 81"/>
                <a:gd name="T27" fmla="*/ 56 h 89"/>
                <a:gd name="T28" fmla="*/ 73 w 81"/>
                <a:gd name="T29" fmla="*/ 69 h 89"/>
                <a:gd name="T30" fmla="*/ 58 w 81"/>
                <a:gd name="T31" fmla="*/ 83 h 89"/>
                <a:gd name="T32" fmla="*/ 43 w 81"/>
                <a:gd name="T33" fmla="*/ 85 h 89"/>
                <a:gd name="T34" fmla="*/ 33 w 81"/>
                <a:gd name="T35" fmla="*/ 82 h 89"/>
                <a:gd name="T36" fmla="*/ 22 w 81"/>
                <a:gd name="T37" fmla="*/ 73 h 89"/>
                <a:gd name="T38" fmla="*/ 15 w 81"/>
                <a:gd name="T39" fmla="*/ 57 h 89"/>
                <a:gd name="T40" fmla="*/ 15 w 81"/>
                <a:gd name="T41" fmla="*/ 32 h 89"/>
                <a:gd name="T42" fmla="*/ 23 w 81"/>
                <a:gd name="T43" fmla="*/ 16 h 89"/>
                <a:gd name="T44" fmla="*/ 33 w 81"/>
                <a:gd name="T45" fmla="*/ 7 h 89"/>
                <a:gd name="T46" fmla="*/ 44 w 81"/>
                <a:gd name="T47" fmla="*/ 4 h 89"/>
                <a:gd name="T48" fmla="*/ 56 w 81"/>
                <a:gd name="T49" fmla="*/ 6 h 89"/>
                <a:gd name="T50" fmla="*/ 72 w 81"/>
                <a:gd name="T51" fmla="*/ 20 h 89"/>
                <a:gd name="T52" fmla="*/ 77 w 81"/>
                <a:gd name="T53" fmla="*/ 35 h 89"/>
                <a:gd name="T54" fmla="*/ 80 w 81"/>
                <a:gd name="T55" fmla="*/ 35 h 89"/>
                <a:gd name="T56" fmla="*/ 81 w 81"/>
                <a:gd name="T57" fmla="*/ 34 h 89"/>
                <a:gd name="T58" fmla="*/ 81 w 81"/>
                <a:gd name="T59" fmla="*/ 4 h 89"/>
                <a:gd name="T60" fmla="*/ 79 w 81"/>
                <a:gd name="T61" fmla="*/ 0 h 89"/>
                <a:gd name="T62" fmla="*/ 76 w 81"/>
                <a:gd name="T63" fmla="*/ 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9">
                  <a:moveTo>
                    <a:pt x="70" y="10"/>
                  </a:moveTo>
                  <a:lnTo>
                    <a:pt x="67" y="7"/>
                  </a:lnTo>
                  <a:lnTo>
                    <a:pt x="61" y="4"/>
                  </a:lnTo>
                  <a:lnTo>
                    <a:pt x="55" y="1"/>
                  </a:lnTo>
                  <a:lnTo>
                    <a:pt x="46" y="0"/>
                  </a:lnTo>
                  <a:lnTo>
                    <a:pt x="37" y="1"/>
                  </a:lnTo>
                  <a:lnTo>
                    <a:pt x="28" y="3"/>
                  </a:lnTo>
                  <a:lnTo>
                    <a:pt x="21" y="7"/>
                  </a:lnTo>
                  <a:lnTo>
                    <a:pt x="14" y="13"/>
                  </a:lnTo>
                  <a:lnTo>
                    <a:pt x="8" y="19"/>
                  </a:lnTo>
                  <a:lnTo>
                    <a:pt x="4" y="27"/>
                  </a:lnTo>
                  <a:lnTo>
                    <a:pt x="1" y="35"/>
                  </a:lnTo>
                  <a:lnTo>
                    <a:pt x="0" y="45"/>
                  </a:lnTo>
                  <a:lnTo>
                    <a:pt x="1" y="54"/>
                  </a:lnTo>
                  <a:lnTo>
                    <a:pt x="4" y="62"/>
                  </a:lnTo>
                  <a:lnTo>
                    <a:pt x="8" y="70"/>
                  </a:lnTo>
                  <a:lnTo>
                    <a:pt x="14" y="76"/>
                  </a:lnTo>
                  <a:lnTo>
                    <a:pt x="21" y="82"/>
                  </a:lnTo>
                  <a:lnTo>
                    <a:pt x="28" y="86"/>
                  </a:lnTo>
                  <a:lnTo>
                    <a:pt x="37" y="88"/>
                  </a:lnTo>
                  <a:lnTo>
                    <a:pt x="46" y="89"/>
                  </a:lnTo>
                  <a:lnTo>
                    <a:pt x="61" y="86"/>
                  </a:lnTo>
                  <a:lnTo>
                    <a:pt x="71" y="79"/>
                  </a:lnTo>
                  <a:lnTo>
                    <a:pt x="78" y="69"/>
                  </a:lnTo>
                  <a:lnTo>
                    <a:pt x="81" y="58"/>
                  </a:lnTo>
                  <a:lnTo>
                    <a:pt x="80" y="56"/>
                  </a:lnTo>
                  <a:lnTo>
                    <a:pt x="79" y="55"/>
                  </a:lnTo>
                  <a:lnTo>
                    <a:pt x="77" y="56"/>
                  </a:lnTo>
                  <a:lnTo>
                    <a:pt x="76" y="58"/>
                  </a:lnTo>
                  <a:lnTo>
                    <a:pt x="73" y="69"/>
                  </a:lnTo>
                  <a:lnTo>
                    <a:pt x="67" y="78"/>
                  </a:lnTo>
                  <a:lnTo>
                    <a:pt x="58" y="83"/>
                  </a:lnTo>
                  <a:lnTo>
                    <a:pt x="47" y="85"/>
                  </a:lnTo>
                  <a:lnTo>
                    <a:pt x="43" y="85"/>
                  </a:lnTo>
                  <a:lnTo>
                    <a:pt x="39" y="84"/>
                  </a:lnTo>
                  <a:lnTo>
                    <a:pt x="33" y="82"/>
                  </a:lnTo>
                  <a:lnTo>
                    <a:pt x="28" y="78"/>
                  </a:lnTo>
                  <a:lnTo>
                    <a:pt x="22" y="73"/>
                  </a:lnTo>
                  <a:lnTo>
                    <a:pt x="18" y="66"/>
                  </a:lnTo>
                  <a:lnTo>
                    <a:pt x="15" y="57"/>
                  </a:lnTo>
                  <a:lnTo>
                    <a:pt x="14" y="45"/>
                  </a:lnTo>
                  <a:lnTo>
                    <a:pt x="15" y="32"/>
                  </a:lnTo>
                  <a:lnTo>
                    <a:pt x="18" y="23"/>
                  </a:lnTo>
                  <a:lnTo>
                    <a:pt x="23" y="16"/>
                  </a:lnTo>
                  <a:lnTo>
                    <a:pt x="28" y="10"/>
                  </a:lnTo>
                  <a:lnTo>
                    <a:pt x="33" y="7"/>
                  </a:lnTo>
                  <a:lnTo>
                    <a:pt x="39" y="5"/>
                  </a:lnTo>
                  <a:lnTo>
                    <a:pt x="44" y="4"/>
                  </a:lnTo>
                  <a:lnTo>
                    <a:pt x="47" y="4"/>
                  </a:lnTo>
                  <a:lnTo>
                    <a:pt x="56" y="6"/>
                  </a:lnTo>
                  <a:lnTo>
                    <a:pt x="65" y="11"/>
                  </a:lnTo>
                  <a:lnTo>
                    <a:pt x="72" y="20"/>
                  </a:lnTo>
                  <a:lnTo>
                    <a:pt x="76" y="33"/>
                  </a:lnTo>
                  <a:lnTo>
                    <a:pt x="77" y="35"/>
                  </a:lnTo>
                  <a:lnTo>
                    <a:pt x="79" y="36"/>
                  </a:lnTo>
                  <a:lnTo>
                    <a:pt x="80" y="35"/>
                  </a:lnTo>
                  <a:lnTo>
                    <a:pt x="80" y="35"/>
                  </a:lnTo>
                  <a:lnTo>
                    <a:pt x="81" y="34"/>
                  </a:lnTo>
                  <a:lnTo>
                    <a:pt x="81" y="32"/>
                  </a:lnTo>
                  <a:lnTo>
                    <a:pt x="81" y="4"/>
                  </a:lnTo>
                  <a:lnTo>
                    <a:pt x="80" y="1"/>
                  </a:lnTo>
                  <a:lnTo>
                    <a:pt x="79" y="0"/>
                  </a:lnTo>
                  <a:lnTo>
                    <a:pt x="78" y="0"/>
                  </a:lnTo>
                  <a:lnTo>
                    <a:pt x="76" y="2"/>
                  </a:lnTo>
                  <a:lnTo>
                    <a:pt x="70"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55" name="Freeform 2237"/>
            <p:cNvSpPr>
              <a:spLocks noChangeAspect="1"/>
            </p:cNvSpPr>
            <p:nvPr/>
          </p:nvSpPr>
          <p:spPr bwMode="auto">
            <a:xfrm>
              <a:off x="3201" y="2555"/>
              <a:ext cx="86" cy="84"/>
            </a:xfrm>
            <a:custGeom>
              <a:avLst/>
              <a:gdLst>
                <a:gd name="T0" fmla="*/ 83 w 86"/>
                <a:gd name="T1" fmla="*/ 0 h 84"/>
                <a:gd name="T2" fmla="*/ 2 w 86"/>
                <a:gd name="T3" fmla="*/ 0 h 84"/>
                <a:gd name="T4" fmla="*/ 0 w 86"/>
                <a:gd name="T5" fmla="*/ 28 h 84"/>
                <a:gd name="T6" fmla="*/ 4 w 86"/>
                <a:gd name="T7" fmla="*/ 28 h 84"/>
                <a:gd name="T8" fmla="*/ 5 w 86"/>
                <a:gd name="T9" fmla="*/ 21 h 84"/>
                <a:gd name="T10" fmla="*/ 6 w 86"/>
                <a:gd name="T11" fmla="*/ 15 h 84"/>
                <a:gd name="T12" fmla="*/ 7 w 86"/>
                <a:gd name="T13" fmla="*/ 11 h 84"/>
                <a:gd name="T14" fmla="*/ 9 w 86"/>
                <a:gd name="T15" fmla="*/ 8 h 84"/>
                <a:gd name="T16" fmla="*/ 12 w 86"/>
                <a:gd name="T17" fmla="*/ 6 h 84"/>
                <a:gd name="T18" fmla="*/ 16 w 86"/>
                <a:gd name="T19" fmla="*/ 5 h 84"/>
                <a:gd name="T20" fmla="*/ 21 w 86"/>
                <a:gd name="T21" fmla="*/ 4 h 84"/>
                <a:gd name="T22" fmla="*/ 27 w 86"/>
                <a:gd name="T23" fmla="*/ 4 h 84"/>
                <a:gd name="T24" fmla="*/ 33 w 86"/>
                <a:gd name="T25" fmla="*/ 4 h 84"/>
                <a:gd name="T26" fmla="*/ 36 w 86"/>
                <a:gd name="T27" fmla="*/ 5 h 84"/>
                <a:gd name="T28" fmla="*/ 37 w 86"/>
                <a:gd name="T29" fmla="*/ 7 h 84"/>
                <a:gd name="T30" fmla="*/ 37 w 86"/>
                <a:gd name="T31" fmla="*/ 11 h 84"/>
                <a:gd name="T32" fmla="*/ 37 w 86"/>
                <a:gd name="T33" fmla="*/ 71 h 84"/>
                <a:gd name="T34" fmla="*/ 37 w 86"/>
                <a:gd name="T35" fmla="*/ 76 h 84"/>
                <a:gd name="T36" fmla="*/ 35 w 86"/>
                <a:gd name="T37" fmla="*/ 78 h 84"/>
                <a:gd name="T38" fmla="*/ 31 w 86"/>
                <a:gd name="T39" fmla="*/ 79 h 84"/>
                <a:gd name="T40" fmla="*/ 24 w 86"/>
                <a:gd name="T41" fmla="*/ 80 h 84"/>
                <a:gd name="T42" fmla="*/ 20 w 86"/>
                <a:gd name="T43" fmla="*/ 80 h 84"/>
                <a:gd name="T44" fmla="*/ 20 w 86"/>
                <a:gd name="T45" fmla="*/ 84 h 84"/>
                <a:gd name="T46" fmla="*/ 32 w 86"/>
                <a:gd name="T47" fmla="*/ 84 h 84"/>
                <a:gd name="T48" fmla="*/ 43 w 86"/>
                <a:gd name="T49" fmla="*/ 84 h 84"/>
                <a:gd name="T50" fmla="*/ 54 w 86"/>
                <a:gd name="T51" fmla="*/ 84 h 84"/>
                <a:gd name="T52" fmla="*/ 66 w 86"/>
                <a:gd name="T53" fmla="*/ 84 h 84"/>
                <a:gd name="T54" fmla="*/ 66 w 86"/>
                <a:gd name="T55" fmla="*/ 80 h 84"/>
                <a:gd name="T56" fmla="*/ 62 w 86"/>
                <a:gd name="T57" fmla="*/ 80 h 84"/>
                <a:gd name="T58" fmla="*/ 55 w 86"/>
                <a:gd name="T59" fmla="*/ 79 h 84"/>
                <a:gd name="T60" fmla="*/ 51 w 86"/>
                <a:gd name="T61" fmla="*/ 78 h 84"/>
                <a:gd name="T62" fmla="*/ 49 w 86"/>
                <a:gd name="T63" fmla="*/ 76 h 84"/>
                <a:gd name="T64" fmla="*/ 49 w 86"/>
                <a:gd name="T65" fmla="*/ 71 h 84"/>
                <a:gd name="T66" fmla="*/ 49 w 86"/>
                <a:gd name="T67" fmla="*/ 11 h 84"/>
                <a:gd name="T68" fmla="*/ 49 w 86"/>
                <a:gd name="T69" fmla="*/ 7 h 84"/>
                <a:gd name="T70" fmla="*/ 50 w 86"/>
                <a:gd name="T71" fmla="*/ 5 h 84"/>
                <a:gd name="T72" fmla="*/ 53 w 86"/>
                <a:gd name="T73" fmla="*/ 4 h 84"/>
                <a:gd name="T74" fmla="*/ 59 w 86"/>
                <a:gd name="T75" fmla="*/ 4 h 84"/>
                <a:gd name="T76" fmla="*/ 65 w 86"/>
                <a:gd name="T77" fmla="*/ 4 h 84"/>
                <a:gd name="T78" fmla="*/ 70 w 86"/>
                <a:gd name="T79" fmla="*/ 5 h 84"/>
                <a:gd name="T80" fmla="*/ 73 w 86"/>
                <a:gd name="T81" fmla="*/ 6 h 84"/>
                <a:gd name="T82" fmla="*/ 76 w 86"/>
                <a:gd name="T83" fmla="*/ 8 h 84"/>
                <a:gd name="T84" fmla="*/ 78 w 86"/>
                <a:gd name="T85" fmla="*/ 11 h 84"/>
                <a:gd name="T86" fmla="*/ 80 w 86"/>
                <a:gd name="T87" fmla="*/ 15 h 84"/>
                <a:gd name="T88" fmla="*/ 81 w 86"/>
                <a:gd name="T89" fmla="*/ 21 h 84"/>
                <a:gd name="T90" fmla="*/ 82 w 86"/>
                <a:gd name="T91" fmla="*/ 28 h 84"/>
                <a:gd name="T92" fmla="*/ 86 w 86"/>
                <a:gd name="T93" fmla="*/ 28 h 84"/>
                <a:gd name="T94" fmla="*/ 83 w 86"/>
                <a:gd name="T9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4">
                  <a:moveTo>
                    <a:pt x="83" y="0"/>
                  </a:moveTo>
                  <a:lnTo>
                    <a:pt x="2" y="0"/>
                  </a:lnTo>
                  <a:lnTo>
                    <a:pt x="0" y="28"/>
                  </a:lnTo>
                  <a:lnTo>
                    <a:pt x="4" y="28"/>
                  </a:lnTo>
                  <a:lnTo>
                    <a:pt x="5" y="21"/>
                  </a:lnTo>
                  <a:lnTo>
                    <a:pt x="6" y="15"/>
                  </a:lnTo>
                  <a:lnTo>
                    <a:pt x="7" y="11"/>
                  </a:lnTo>
                  <a:lnTo>
                    <a:pt x="9" y="8"/>
                  </a:lnTo>
                  <a:lnTo>
                    <a:pt x="12" y="6"/>
                  </a:lnTo>
                  <a:lnTo>
                    <a:pt x="16" y="5"/>
                  </a:lnTo>
                  <a:lnTo>
                    <a:pt x="21" y="4"/>
                  </a:lnTo>
                  <a:lnTo>
                    <a:pt x="27" y="4"/>
                  </a:lnTo>
                  <a:lnTo>
                    <a:pt x="33" y="4"/>
                  </a:lnTo>
                  <a:lnTo>
                    <a:pt x="36" y="5"/>
                  </a:lnTo>
                  <a:lnTo>
                    <a:pt x="37" y="7"/>
                  </a:lnTo>
                  <a:lnTo>
                    <a:pt x="37" y="11"/>
                  </a:lnTo>
                  <a:lnTo>
                    <a:pt x="37" y="71"/>
                  </a:lnTo>
                  <a:lnTo>
                    <a:pt x="37" y="76"/>
                  </a:lnTo>
                  <a:lnTo>
                    <a:pt x="35" y="78"/>
                  </a:lnTo>
                  <a:lnTo>
                    <a:pt x="31" y="79"/>
                  </a:lnTo>
                  <a:lnTo>
                    <a:pt x="24" y="80"/>
                  </a:lnTo>
                  <a:lnTo>
                    <a:pt x="20" y="80"/>
                  </a:lnTo>
                  <a:lnTo>
                    <a:pt x="20" y="84"/>
                  </a:lnTo>
                  <a:lnTo>
                    <a:pt x="32" y="84"/>
                  </a:lnTo>
                  <a:lnTo>
                    <a:pt x="43" y="84"/>
                  </a:lnTo>
                  <a:lnTo>
                    <a:pt x="54" y="84"/>
                  </a:lnTo>
                  <a:lnTo>
                    <a:pt x="66" y="84"/>
                  </a:lnTo>
                  <a:lnTo>
                    <a:pt x="66" y="80"/>
                  </a:lnTo>
                  <a:lnTo>
                    <a:pt x="62" y="80"/>
                  </a:lnTo>
                  <a:lnTo>
                    <a:pt x="55" y="79"/>
                  </a:lnTo>
                  <a:lnTo>
                    <a:pt x="51" y="78"/>
                  </a:lnTo>
                  <a:lnTo>
                    <a:pt x="49" y="76"/>
                  </a:lnTo>
                  <a:lnTo>
                    <a:pt x="49" y="71"/>
                  </a:lnTo>
                  <a:lnTo>
                    <a:pt x="49" y="11"/>
                  </a:lnTo>
                  <a:lnTo>
                    <a:pt x="49" y="7"/>
                  </a:lnTo>
                  <a:lnTo>
                    <a:pt x="50" y="5"/>
                  </a:lnTo>
                  <a:lnTo>
                    <a:pt x="53" y="4"/>
                  </a:lnTo>
                  <a:lnTo>
                    <a:pt x="59" y="4"/>
                  </a:lnTo>
                  <a:lnTo>
                    <a:pt x="65" y="4"/>
                  </a:lnTo>
                  <a:lnTo>
                    <a:pt x="70" y="5"/>
                  </a:lnTo>
                  <a:lnTo>
                    <a:pt x="73" y="6"/>
                  </a:lnTo>
                  <a:lnTo>
                    <a:pt x="76" y="8"/>
                  </a:lnTo>
                  <a:lnTo>
                    <a:pt x="78" y="11"/>
                  </a:lnTo>
                  <a:lnTo>
                    <a:pt x="80" y="15"/>
                  </a:lnTo>
                  <a:lnTo>
                    <a:pt x="81" y="21"/>
                  </a:lnTo>
                  <a:lnTo>
                    <a:pt x="82" y="28"/>
                  </a:lnTo>
                  <a:lnTo>
                    <a:pt x="86" y="28"/>
                  </a:lnTo>
                  <a:lnTo>
                    <a:pt x="8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56" name="Freeform 2238"/>
            <p:cNvSpPr>
              <a:spLocks noChangeAspect="1" noEditPoints="1"/>
            </p:cNvSpPr>
            <p:nvPr/>
          </p:nvSpPr>
          <p:spPr bwMode="auto">
            <a:xfrm>
              <a:off x="3301" y="2552"/>
              <a:ext cx="88" cy="89"/>
            </a:xfrm>
            <a:custGeom>
              <a:avLst/>
              <a:gdLst>
                <a:gd name="T0" fmla="*/ 88 w 88"/>
                <a:gd name="T1" fmla="*/ 36 h 89"/>
                <a:gd name="T2" fmla="*/ 81 w 88"/>
                <a:gd name="T3" fmla="*/ 20 h 89"/>
                <a:gd name="T4" fmla="*/ 69 w 88"/>
                <a:gd name="T5" fmla="*/ 8 h 89"/>
                <a:gd name="T6" fmla="*/ 53 w 88"/>
                <a:gd name="T7" fmla="*/ 1 h 89"/>
                <a:gd name="T8" fmla="*/ 35 w 88"/>
                <a:gd name="T9" fmla="*/ 1 h 89"/>
                <a:gd name="T10" fmla="*/ 20 w 88"/>
                <a:gd name="T11" fmla="*/ 8 h 89"/>
                <a:gd name="T12" fmla="*/ 8 w 88"/>
                <a:gd name="T13" fmla="*/ 20 h 89"/>
                <a:gd name="T14" fmla="*/ 1 w 88"/>
                <a:gd name="T15" fmla="*/ 36 h 89"/>
                <a:gd name="T16" fmla="*/ 1 w 88"/>
                <a:gd name="T17" fmla="*/ 54 h 89"/>
                <a:gd name="T18" fmla="*/ 8 w 88"/>
                <a:gd name="T19" fmla="*/ 70 h 89"/>
                <a:gd name="T20" fmla="*/ 20 w 88"/>
                <a:gd name="T21" fmla="*/ 82 h 89"/>
                <a:gd name="T22" fmla="*/ 35 w 88"/>
                <a:gd name="T23" fmla="*/ 88 h 89"/>
                <a:gd name="T24" fmla="*/ 53 w 88"/>
                <a:gd name="T25" fmla="*/ 88 h 89"/>
                <a:gd name="T26" fmla="*/ 69 w 88"/>
                <a:gd name="T27" fmla="*/ 82 h 89"/>
                <a:gd name="T28" fmla="*/ 81 w 88"/>
                <a:gd name="T29" fmla="*/ 70 h 89"/>
                <a:gd name="T30" fmla="*/ 88 w 88"/>
                <a:gd name="T31" fmla="*/ 54 h 89"/>
                <a:gd name="T32" fmla="*/ 44 w 88"/>
                <a:gd name="T33" fmla="*/ 85 h 89"/>
                <a:gd name="T34" fmla="*/ 35 w 88"/>
                <a:gd name="T35" fmla="*/ 83 h 89"/>
                <a:gd name="T36" fmla="*/ 25 w 88"/>
                <a:gd name="T37" fmla="*/ 76 h 89"/>
                <a:gd name="T38" fmla="*/ 17 w 88"/>
                <a:gd name="T39" fmla="*/ 63 h 89"/>
                <a:gd name="T40" fmla="*/ 14 w 88"/>
                <a:gd name="T41" fmla="*/ 43 h 89"/>
                <a:gd name="T42" fmla="*/ 18 w 88"/>
                <a:gd name="T43" fmla="*/ 24 h 89"/>
                <a:gd name="T44" fmla="*/ 25 w 88"/>
                <a:gd name="T45" fmla="*/ 12 h 89"/>
                <a:gd name="T46" fmla="*/ 35 w 88"/>
                <a:gd name="T47" fmla="*/ 6 h 89"/>
                <a:gd name="T48" fmla="*/ 44 w 88"/>
                <a:gd name="T49" fmla="*/ 4 h 89"/>
                <a:gd name="T50" fmla="*/ 54 w 88"/>
                <a:gd name="T51" fmla="*/ 6 h 89"/>
                <a:gd name="T52" fmla="*/ 63 w 88"/>
                <a:gd name="T53" fmla="*/ 12 h 89"/>
                <a:gd name="T54" fmla="*/ 71 w 88"/>
                <a:gd name="T55" fmla="*/ 24 h 89"/>
                <a:gd name="T56" fmla="*/ 74 w 88"/>
                <a:gd name="T57" fmla="*/ 43 h 89"/>
                <a:gd name="T58" fmla="*/ 71 w 88"/>
                <a:gd name="T59" fmla="*/ 63 h 89"/>
                <a:gd name="T60" fmla="*/ 64 w 88"/>
                <a:gd name="T61" fmla="*/ 76 h 89"/>
                <a:gd name="T62" fmla="*/ 54 w 88"/>
                <a:gd name="T63" fmla="*/ 83 h 89"/>
                <a:gd name="T64" fmla="*/ 44 w 88"/>
                <a:gd name="T65" fmla="*/ 8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89">
                  <a:moveTo>
                    <a:pt x="88" y="45"/>
                  </a:moveTo>
                  <a:lnTo>
                    <a:pt x="88" y="36"/>
                  </a:lnTo>
                  <a:lnTo>
                    <a:pt x="85" y="27"/>
                  </a:lnTo>
                  <a:lnTo>
                    <a:pt x="81" y="20"/>
                  </a:lnTo>
                  <a:lnTo>
                    <a:pt x="76" y="13"/>
                  </a:lnTo>
                  <a:lnTo>
                    <a:pt x="69" y="8"/>
                  </a:lnTo>
                  <a:lnTo>
                    <a:pt x="62" y="3"/>
                  </a:lnTo>
                  <a:lnTo>
                    <a:pt x="53" y="1"/>
                  </a:lnTo>
                  <a:lnTo>
                    <a:pt x="44" y="0"/>
                  </a:lnTo>
                  <a:lnTo>
                    <a:pt x="35" y="1"/>
                  </a:lnTo>
                  <a:lnTo>
                    <a:pt x="27" y="3"/>
                  </a:lnTo>
                  <a:lnTo>
                    <a:pt x="20" y="8"/>
                  </a:lnTo>
                  <a:lnTo>
                    <a:pt x="13" y="13"/>
                  </a:lnTo>
                  <a:lnTo>
                    <a:pt x="8" y="20"/>
                  </a:lnTo>
                  <a:lnTo>
                    <a:pt x="4" y="27"/>
                  </a:lnTo>
                  <a:lnTo>
                    <a:pt x="1" y="36"/>
                  </a:lnTo>
                  <a:lnTo>
                    <a:pt x="0" y="45"/>
                  </a:lnTo>
                  <a:lnTo>
                    <a:pt x="1" y="54"/>
                  </a:lnTo>
                  <a:lnTo>
                    <a:pt x="4" y="62"/>
                  </a:lnTo>
                  <a:lnTo>
                    <a:pt x="8" y="70"/>
                  </a:lnTo>
                  <a:lnTo>
                    <a:pt x="13" y="76"/>
                  </a:lnTo>
                  <a:lnTo>
                    <a:pt x="20" y="82"/>
                  </a:lnTo>
                  <a:lnTo>
                    <a:pt x="27" y="86"/>
                  </a:lnTo>
                  <a:lnTo>
                    <a:pt x="35" y="88"/>
                  </a:lnTo>
                  <a:lnTo>
                    <a:pt x="44" y="89"/>
                  </a:lnTo>
                  <a:lnTo>
                    <a:pt x="53" y="88"/>
                  </a:lnTo>
                  <a:lnTo>
                    <a:pt x="61" y="86"/>
                  </a:lnTo>
                  <a:lnTo>
                    <a:pt x="69" y="82"/>
                  </a:lnTo>
                  <a:lnTo>
                    <a:pt x="75" y="76"/>
                  </a:lnTo>
                  <a:lnTo>
                    <a:pt x="81" y="70"/>
                  </a:lnTo>
                  <a:lnTo>
                    <a:pt x="85" y="62"/>
                  </a:lnTo>
                  <a:lnTo>
                    <a:pt x="88" y="54"/>
                  </a:lnTo>
                  <a:lnTo>
                    <a:pt x="88" y="45"/>
                  </a:lnTo>
                  <a:close/>
                  <a:moveTo>
                    <a:pt x="44" y="85"/>
                  </a:moveTo>
                  <a:lnTo>
                    <a:pt x="40" y="85"/>
                  </a:lnTo>
                  <a:lnTo>
                    <a:pt x="35" y="83"/>
                  </a:lnTo>
                  <a:lnTo>
                    <a:pt x="30" y="80"/>
                  </a:lnTo>
                  <a:lnTo>
                    <a:pt x="25" y="76"/>
                  </a:lnTo>
                  <a:lnTo>
                    <a:pt x="21" y="71"/>
                  </a:lnTo>
                  <a:lnTo>
                    <a:pt x="17" y="63"/>
                  </a:lnTo>
                  <a:lnTo>
                    <a:pt x="15" y="54"/>
                  </a:lnTo>
                  <a:lnTo>
                    <a:pt x="14" y="43"/>
                  </a:lnTo>
                  <a:lnTo>
                    <a:pt x="15" y="32"/>
                  </a:lnTo>
                  <a:lnTo>
                    <a:pt x="18" y="24"/>
                  </a:lnTo>
                  <a:lnTo>
                    <a:pt x="21" y="17"/>
                  </a:lnTo>
                  <a:lnTo>
                    <a:pt x="25" y="12"/>
                  </a:lnTo>
                  <a:lnTo>
                    <a:pt x="30" y="8"/>
                  </a:lnTo>
                  <a:lnTo>
                    <a:pt x="35" y="6"/>
                  </a:lnTo>
                  <a:lnTo>
                    <a:pt x="40" y="4"/>
                  </a:lnTo>
                  <a:lnTo>
                    <a:pt x="44" y="4"/>
                  </a:lnTo>
                  <a:lnTo>
                    <a:pt x="49" y="4"/>
                  </a:lnTo>
                  <a:lnTo>
                    <a:pt x="54" y="6"/>
                  </a:lnTo>
                  <a:lnTo>
                    <a:pt x="59" y="8"/>
                  </a:lnTo>
                  <a:lnTo>
                    <a:pt x="63" y="12"/>
                  </a:lnTo>
                  <a:lnTo>
                    <a:pt x="68" y="17"/>
                  </a:lnTo>
                  <a:lnTo>
                    <a:pt x="71" y="24"/>
                  </a:lnTo>
                  <a:lnTo>
                    <a:pt x="73" y="33"/>
                  </a:lnTo>
                  <a:lnTo>
                    <a:pt x="74" y="43"/>
                  </a:lnTo>
                  <a:lnTo>
                    <a:pt x="73" y="54"/>
                  </a:lnTo>
                  <a:lnTo>
                    <a:pt x="71" y="63"/>
                  </a:lnTo>
                  <a:lnTo>
                    <a:pt x="68" y="71"/>
                  </a:lnTo>
                  <a:lnTo>
                    <a:pt x="64" y="76"/>
                  </a:lnTo>
                  <a:lnTo>
                    <a:pt x="59" y="80"/>
                  </a:lnTo>
                  <a:lnTo>
                    <a:pt x="54" y="83"/>
                  </a:lnTo>
                  <a:lnTo>
                    <a:pt x="49" y="85"/>
                  </a:lnTo>
                  <a:lnTo>
                    <a:pt x="44" y="8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57" name="Freeform 2239"/>
            <p:cNvSpPr>
              <a:spLocks noChangeAspect="1" noEditPoints="1"/>
            </p:cNvSpPr>
            <p:nvPr/>
          </p:nvSpPr>
          <p:spPr bwMode="auto">
            <a:xfrm>
              <a:off x="3405" y="2554"/>
              <a:ext cx="91" cy="87"/>
            </a:xfrm>
            <a:custGeom>
              <a:avLst/>
              <a:gdLst>
                <a:gd name="T0" fmla="*/ 24 w 91"/>
                <a:gd name="T1" fmla="*/ 7 h 87"/>
                <a:gd name="T2" fmla="*/ 29 w 91"/>
                <a:gd name="T3" fmla="*/ 4 h 87"/>
                <a:gd name="T4" fmla="*/ 43 w 91"/>
                <a:gd name="T5" fmla="*/ 5 h 87"/>
                <a:gd name="T6" fmla="*/ 58 w 91"/>
                <a:gd name="T7" fmla="*/ 12 h 87"/>
                <a:gd name="T8" fmla="*/ 60 w 91"/>
                <a:gd name="T9" fmla="*/ 25 h 87"/>
                <a:gd name="T10" fmla="*/ 59 w 91"/>
                <a:gd name="T11" fmla="*/ 31 h 87"/>
                <a:gd name="T12" fmla="*/ 55 w 91"/>
                <a:gd name="T13" fmla="*/ 37 h 87"/>
                <a:gd name="T14" fmla="*/ 45 w 91"/>
                <a:gd name="T15" fmla="*/ 40 h 87"/>
                <a:gd name="T16" fmla="*/ 24 w 91"/>
                <a:gd name="T17" fmla="*/ 41 h 87"/>
                <a:gd name="T18" fmla="*/ 53 w 91"/>
                <a:gd name="T19" fmla="*/ 43 h 87"/>
                <a:gd name="T20" fmla="*/ 68 w 91"/>
                <a:gd name="T21" fmla="*/ 35 h 87"/>
                <a:gd name="T22" fmla="*/ 75 w 91"/>
                <a:gd name="T23" fmla="*/ 22 h 87"/>
                <a:gd name="T24" fmla="*/ 65 w 91"/>
                <a:gd name="T25" fmla="*/ 7 h 87"/>
                <a:gd name="T26" fmla="*/ 40 w 91"/>
                <a:gd name="T27" fmla="*/ 0 h 87"/>
                <a:gd name="T28" fmla="*/ 0 w 91"/>
                <a:gd name="T29" fmla="*/ 4 h 87"/>
                <a:gd name="T30" fmla="*/ 10 w 91"/>
                <a:gd name="T31" fmla="*/ 6 h 87"/>
                <a:gd name="T32" fmla="*/ 12 w 91"/>
                <a:gd name="T33" fmla="*/ 12 h 87"/>
                <a:gd name="T34" fmla="*/ 12 w 91"/>
                <a:gd name="T35" fmla="*/ 77 h 87"/>
                <a:gd name="T36" fmla="*/ 7 w 91"/>
                <a:gd name="T37" fmla="*/ 81 h 87"/>
                <a:gd name="T38" fmla="*/ 0 w 91"/>
                <a:gd name="T39" fmla="*/ 85 h 87"/>
                <a:gd name="T40" fmla="*/ 18 w 91"/>
                <a:gd name="T41" fmla="*/ 85 h 87"/>
                <a:gd name="T42" fmla="*/ 27 w 91"/>
                <a:gd name="T43" fmla="*/ 85 h 87"/>
                <a:gd name="T44" fmla="*/ 35 w 91"/>
                <a:gd name="T45" fmla="*/ 85 h 87"/>
                <a:gd name="T46" fmla="*/ 29 w 91"/>
                <a:gd name="T47" fmla="*/ 81 h 87"/>
                <a:gd name="T48" fmla="*/ 24 w 91"/>
                <a:gd name="T49" fmla="*/ 77 h 87"/>
                <a:gd name="T50" fmla="*/ 24 w 91"/>
                <a:gd name="T51" fmla="*/ 44 h 87"/>
                <a:gd name="T52" fmla="*/ 42 w 91"/>
                <a:gd name="T53" fmla="*/ 44 h 87"/>
                <a:gd name="T54" fmla="*/ 48 w 91"/>
                <a:gd name="T55" fmla="*/ 47 h 87"/>
                <a:gd name="T56" fmla="*/ 54 w 91"/>
                <a:gd name="T57" fmla="*/ 52 h 87"/>
                <a:gd name="T58" fmla="*/ 55 w 91"/>
                <a:gd name="T59" fmla="*/ 60 h 87"/>
                <a:gd name="T60" fmla="*/ 56 w 91"/>
                <a:gd name="T61" fmla="*/ 70 h 87"/>
                <a:gd name="T62" fmla="*/ 58 w 91"/>
                <a:gd name="T63" fmla="*/ 78 h 87"/>
                <a:gd name="T64" fmla="*/ 64 w 91"/>
                <a:gd name="T65" fmla="*/ 84 h 87"/>
                <a:gd name="T66" fmla="*/ 72 w 91"/>
                <a:gd name="T67" fmla="*/ 87 h 87"/>
                <a:gd name="T68" fmla="*/ 81 w 91"/>
                <a:gd name="T69" fmla="*/ 87 h 87"/>
                <a:gd name="T70" fmla="*/ 87 w 91"/>
                <a:gd name="T71" fmla="*/ 84 h 87"/>
                <a:gd name="T72" fmla="*/ 90 w 91"/>
                <a:gd name="T73" fmla="*/ 80 h 87"/>
                <a:gd name="T74" fmla="*/ 91 w 91"/>
                <a:gd name="T75" fmla="*/ 75 h 87"/>
                <a:gd name="T76" fmla="*/ 91 w 91"/>
                <a:gd name="T77" fmla="*/ 72 h 87"/>
                <a:gd name="T78" fmla="*/ 87 w 91"/>
                <a:gd name="T79" fmla="*/ 72 h 87"/>
                <a:gd name="T80" fmla="*/ 85 w 91"/>
                <a:gd name="T81" fmla="*/ 79 h 87"/>
                <a:gd name="T82" fmla="*/ 80 w 91"/>
                <a:gd name="T83" fmla="*/ 83 h 87"/>
                <a:gd name="T84" fmla="*/ 75 w 91"/>
                <a:gd name="T85" fmla="*/ 82 h 87"/>
                <a:gd name="T86" fmla="*/ 72 w 91"/>
                <a:gd name="T87" fmla="*/ 77 h 87"/>
                <a:gd name="T88" fmla="*/ 70 w 91"/>
                <a:gd name="T89" fmla="*/ 69 h 87"/>
                <a:gd name="T90" fmla="*/ 67 w 91"/>
                <a:gd name="T91" fmla="*/ 57 h 87"/>
                <a:gd name="T92" fmla="*/ 60 w 91"/>
                <a:gd name="T93"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87">
                  <a:moveTo>
                    <a:pt x="24" y="11"/>
                  </a:moveTo>
                  <a:lnTo>
                    <a:pt x="24" y="7"/>
                  </a:lnTo>
                  <a:lnTo>
                    <a:pt x="26" y="5"/>
                  </a:lnTo>
                  <a:lnTo>
                    <a:pt x="29" y="4"/>
                  </a:lnTo>
                  <a:lnTo>
                    <a:pt x="34" y="4"/>
                  </a:lnTo>
                  <a:lnTo>
                    <a:pt x="43" y="5"/>
                  </a:lnTo>
                  <a:lnTo>
                    <a:pt x="52" y="7"/>
                  </a:lnTo>
                  <a:lnTo>
                    <a:pt x="58" y="12"/>
                  </a:lnTo>
                  <a:lnTo>
                    <a:pt x="60" y="22"/>
                  </a:lnTo>
                  <a:lnTo>
                    <a:pt x="60" y="25"/>
                  </a:lnTo>
                  <a:lnTo>
                    <a:pt x="60" y="28"/>
                  </a:lnTo>
                  <a:lnTo>
                    <a:pt x="59" y="31"/>
                  </a:lnTo>
                  <a:lnTo>
                    <a:pt x="57" y="34"/>
                  </a:lnTo>
                  <a:lnTo>
                    <a:pt x="55" y="37"/>
                  </a:lnTo>
                  <a:lnTo>
                    <a:pt x="51" y="39"/>
                  </a:lnTo>
                  <a:lnTo>
                    <a:pt x="45" y="40"/>
                  </a:lnTo>
                  <a:lnTo>
                    <a:pt x="38" y="41"/>
                  </a:lnTo>
                  <a:lnTo>
                    <a:pt x="24" y="41"/>
                  </a:lnTo>
                  <a:lnTo>
                    <a:pt x="24" y="11"/>
                  </a:lnTo>
                  <a:close/>
                  <a:moveTo>
                    <a:pt x="53" y="43"/>
                  </a:moveTo>
                  <a:lnTo>
                    <a:pt x="61" y="40"/>
                  </a:lnTo>
                  <a:lnTo>
                    <a:pt x="68" y="35"/>
                  </a:lnTo>
                  <a:lnTo>
                    <a:pt x="73" y="29"/>
                  </a:lnTo>
                  <a:lnTo>
                    <a:pt x="75" y="22"/>
                  </a:lnTo>
                  <a:lnTo>
                    <a:pt x="72" y="14"/>
                  </a:lnTo>
                  <a:lnTo>
                    <a:pt x="65" y="7"/>
                  </a:lnTo>
                  <a:lnTo>
                    <a:pt x="54" y="2"/>
                  </a:lnTo>
                  <a:lnTo>
                    <a:pt x="40" y="0"/>
                  </a:lnTo>
                  <a:lnTo>
                    <a:pt x="0" y="0"/>
                  </a:lnTo>
                  <a:lnTo>
                    <a:pt x="0" y="4"/>
                  </a:lnTo>
                  <a:lnTo>
                    <a:pt x="7" y="5"/>
                  </a:lnTo>
                  <a:lnTo>
                    <a:pt x="10" y="6"/>
                  </a:lnTo>
                  <a:lnTo>
                    <a:pt x="12" y="8"/>
                  </a:lnTo>
                  <a:lnTo>
                    <a:pt x="12" y="12"/>
                  </a:lnTo>
                  <a:lnTo>
                    <a:pt x="12" y="73"/>
                  </a:lnTo>
                  <a:lnTo>
                    <a:pt x="12" y="77"/>
                  </a:lnTo>
                  <a:lnTo>
                    <a:pt x="10" y="80"/>
                  </a:lnTo>
                  <a:lnTo>
                    <a:pt x="7" y="81"/>
                  </a:lnTo>
                  <a:lnTo>
                    <a:pt x="0" y="81"/>
                  </a:lnTo>
                  <a:lnTo>
                    <a:pt x="0" y="85"/>
                  </a:lnTo>
                  <a:lnTo>
                    <a:pt x="9" y="85"/>
                  </a:lnTo>
                  <a:lnTo>
                    <a:pt x="18" y="85"/>
                  </a:lnTo>
                  <a:lnTo>
                    <a:pt x="22" y="85"/>
                  </a:lnTo>
                  <a:lnTo>
                    <a:pt x="27" y="85"/>
                  </a:lnTo>
                  <a:lnTo>
                    <a:pt x="32" y="85"/>
                  </a:lnTo>
                  <a:lnTo>
                    <a:pt x="35" y="85"/>
                  </a:lnTo>
                  <a:lnTo>
                    <a:pt x="35" y="81"/>
                  </a:lnTo>
                  <a:lnTo>
                    <a:pt x="29" y="81"/>
                  </a:lnTo>
                  <a:lnTo>
                    <a:pt x="25" y="80"/>
                  </a:lnTo>
                  <a:lnTo>
                    <a:pt x="24" y="77"/>
                  </a:lnTo>
                  <a:lnTo>
                    <a:pt x="24" y="73"/>
                  </a:lnTo>
                  <a:lnTo>
                    <a:pt x="24" y="44"/>
                  </a:lnTo>
                  <a:lnTo>
                    <a:pt x="38" y="44"/>
                  </a:lnTo>
                  <a:lnTo>
                    <a:pt x="42" y="44"/>
                  </a:lnTo>
                  <a:lnTo>
                    <a:pt x="45" y="45"/>
                  </a:lnTo>
                  <a:lnTo>
                    <a:pt x="48" y="47"/>
                  </a:lnTo>
                  <a:lnTo>
                    <a:pt x="52" y="50"/>
                  </a:lnTo>
                  <a:lnTo>
                    <a:pt x="54" y="52"/>
                  </a:lnTo>
                  <a:lnTo>
                    <a:pt x="55" y="56"/>
                  </a:lnTo>
                  <a:lnTo>
                    <a:pt x="55" y="60"/>
                  </a:lnTo>
                  <a:lnTo>
                    <a:pt x="56" y="65"/>
                  </a:lnTo>
                  <a:lnTo>
                    <a:pt x="56" y="70"/>
                  </a:lnTo>
                  <a:lnTo>
                    <a:pt x="56" y="75"/>
                  </a:lnTo>
                  <a:lnTo>
                    <a:pt x="58" y="78"/>
                  </a:lnTo>
                  <a:lnTo>
                    <a:pt x="61" y="82"/>
                  </a:lnTo>
                  <a:lnTo>
                    <a:pt x="64" y="84"/>
                  </a:lnTo>
                  <a:lnTo>
                    <a:pt x="68" y="86"/>
                  </a:lnTo>
                  <a:lnTo>
                    <a:pt x="72" y="87"/>
                  </a:lnTo>
                  <a:lnTo>
                    <a:pt x="78" y="87"/>
                  </a:lnTo>
                  <a:lnTo>
                    <a:pt x="81" y="87"/>
                  </a:lnTo>
                  <a:lnTo>
                    <a:pt x="84" y="86"/>
                  </a:lnTo>
                  <a:lnTo>
                    <a:pt x="87" y="84"/>
                  </a:lnTo>
                  <a:lnTo>
                    <a:pt x="88" y="82"/>
                  </a:lnTo>
                  <a:lnTo>
                    <a:pt x="90" y="80"/>
                  </a:lnTo>
                  <a:lnTo>
                    <a:pt x="90" y="77"/>
                  </a:lnTo>
                  <a:lnTo>
                    <a:pt x="91" y="75"/>
                  </a:lnTo>
                  <a:lnTo>
                    <a:pt x="91" y="74"/>
                  </a:lnTo>
                  <a:lnTo>
                    <a:pt x="91" y="72"/>
                  </a:lnTo>
                  <a:lnTo>
                    <a:pt x="89" y="71"/>
                  </a:lnTo>
                  <a:lnTo>
                    <a:pt x="87" y="72"/>
                  </a:lnTo>
                  <a:lnTo>
                    <a:pt x="87" y="73"/>
                  </a:lnTo>
                  <a:lnTo>
                    <a:pt x="85" y="79"/>
                  </a:lnTo>
                  <a:lnTo>
                    <a:pt x="83" y="82"/>
                  </a:lnTo>
                  <a:lnTo>
                    <a:pt x="80" y="83"/>
                  </a:lnTo>
                  <a:lnTo>
                    <a:pt x="78" y="84"/>
                  </a:lnTo>
                  <a:lnTo>
                    <a:pt x="75" y="82"/>
                  </a:lnTo>
                  <a:lnTo>
                    <a:pt x="73" y="80"/>
                  </a:lnTo>
                  <a:lnTo>
                    <a:pt x="72" y="77"/>
                  </a:lnTo>
                  <a:lnTo>
                    <a:pt x="71" y="74"/>
                  </a:lnTo>
                  <a:lnTo>
                    <a:pt x="70" y="69"/>
                  </a:lnTo>
                  <a:lnTo>
                    <a:pt x="68" y="62"/>
                  </a:lnTo>
                  <a:lnTo>
                    <a:pt x="67" y="57"/>
                  </a:lnTo>
                  <a:lnTo>
                    <a:pt x="65" y="52"/>
                  </a:lnTo>
                  <a:lnTo>
                    <a:pt x="60" y="47"/>
                  </a:lnTo>
                  <a:lnTo>
                    <a:pt x="5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58" name="Freeform 2240"/>
            <p:cNvSpPr>
              <a:spLocks noChangeAspect="1"/>
            </p:cNvSpPr>
            <p:nvPr/>
          </p:nvSpPr>
          <p:spPr bwMode="auto">
            <a:xfrm>
              <a:off x="3514" y="2515"/>
              <a:ext cx="38" cy="165"/>
            </a:xfrm>
            <a:custGeom>
              <a:avLst/>
              <a:gdLst>
                <a:gd name="T0" fmla="*/ 38 w 38"/>
                <a:gd name="T1" fmla="*/ 164 h 165"/>
                <a:gd name="T2" fmla="*/ 38 w 38"/>
                <a:gd name="T3" fmla="*/ 163 h 165"/>
                <a:gd name="T4" fmla="*/ 38 w 38"/>
                <a:gd name="T5" fmla="*/ 163 h 165"/>
                <a:gd name="T6" fmla="*/ 37 w 38"/>
                <a:gd name="T7" fmla="*/ 162 h 165"/>
                <a:gd name="T8" fmla="*/ 35 w 38"/>
                <a:gd name="T9" fmla="*/ 160 h 165"/>
                <a:gd name="T10" fmla="*/ 23 w 38"/>
                <a:gd name="T11" fmla="*/ 143 h 165"/>
                <a:gd name="T12" fmla="*/ 15 w 38"/>
                <a:gd name="T13" fmla="*/ 123 h 165"/>
                <a:gd name="T14" fmla="*/ 11 w 38"/>
                <a:gd name="T15" fmla="*/ 102 h 165"/>
                <a:gd name="T16" fmla="*/ 9 w 38"/>
                <a:gd name="T17" fmla="*/ 83 h 165"/>
                <a:gd name="T18" fmla="*/ 11 w 38"/>
                <a:gd name="T19" fmla="*/ 61 h 165"/>
                <a:gd name="T20" fmla="*/ 15 w 38"/>
                <a:gd name="T21" fmla="*/ 41 h 165"/>
                <a:gd name="T22" fmla="*/ 23 w 38"/>
                <a:gd name="T23" fmla="*/ 21 h 165"/>
                <a:gd name="T24" fmla="*/ 36 w 38"/>
                <a:gd name="T25" fmla="*/ 5 h 165"/>
                <a:gd name="T26" fmla="*/ 38 w 38"/>
                <a:gd name="T27" fmla="*/ 3 h 165"/>
                <a:gd name="T28" fmla="*/ 38 w 38"/>
                <a:gd name="T29" fmla="*/ 2 h 165"/>
                <a:gd name="T30" fmla="*/ 38 w 38"/>
                <a:gd name="T31" fmla="*/ 0 h 165"/>
                <a:gd name="T32" fmla="*/ 37 w 38"/>
                <a:gd name="T33" fmla="*/ 0 h 165"/>
                <a:gd name="T34" fmla="*/ 33 w 38"/>
                <a:gd name="T35" fmla="*/ 2 h 165"/>
                <a:gd name="T36" fmla="*/ 26 w 38"/>
                <a:gd name="T37" fmla="*/ 8 h 165"/>
                <a:gd name="T38" fmla="*/ 18 w 38"/>
                <a:gd name="T39" fmla="*/ 18 h 165"/>
                <a:gd name="T40" fmla="*/ 10 w 38"/>
                <a:gd name="T41" fmla="*/ 32 h 165"/>
                <a:gd name="T42" fmla="*/ 5 w 38"/>
                <a:gd name="T43" fmla="*/ 46 h 165"/>
                <a:gd name="T44" fmla="*/ 2 w 38"/>
                <a:gd name="T45" fmla="*/ 59 h 165"/>
                <a:gd name="T46" fmla="*/ 0 w 38"/>
                <a:gd name="T47" fmla="*/ 71 h 165"/>
                <a:gd name="T48" fmla="*/ 0 w 38"/>
                <a:gd name="T49" fmla="*/ 83 h 165"/>
                <a:gd name="T50" fmla="*/ 0 w 38"/>
                <a:gd name="T51" fmla="*/ 94 h 165"/>
                <a:gd name="T52" fmla="*/ 2 w 38"/>
                <a:gd name="T53" fmla="*/ 106 h 165"/>
                <a:gd name="T54" fmla="*/ 5 w 38"/>
                <a:gd name="T55" fmla="*/ 120 h 165"/>
                <a:gd name="T56" fmla="*/ 11 w 38"/>
                <a:gd name="T57" fmla="*/ 134 h 165"/>
                <a:gd name="T58" fmla="*/ 19 w 38"/>
                <a:gd name="T59" fmla="*/ 148 h 165"/>
                <a:gd name="T60" fmla="*/ 27 w 38"/>
                <a:gd name="T61" fmla="*/ 157 h 165"/>
                <a:gd name="T62" fmla="*/ 33 w 38"/>
                <a:gd name="T63" fmla="*/ 163 h 165"/>
                <a:gd name="T64" fmla="*/ 37 w 38"/>
                <a:gd name="T65" fmla="*/ 165 h 165"/>
                <a:gd name="T66" fmla="*/ 38 w 38"/>
                <a:gd name="T67" fmla="*/ 165 h 165"/>
                <a:gd name="T68" fmla="*/ 38 w 38"/>
                <a:gd name="T69" fmla="*/ 16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5">
                  <a:moveTo>
                    <a:pt x="38" y="164"/>
                  </a:moveTo>
                  <a:lnTo>
                    <a:pt x="38" y="163"/>
                  </a:lnTo>
                  <a:lnTo>
                    <a:pt x="38" y="163"/>
                  </a:lnTo>
                  <a:lnTo>
                    <a:pt x="37" y="162"/>
                  </a:lnTo>
                  <a:lnTo>
                    <a:pt x="35" y="160"/>
                  </a:lnTo>
                  <a:lnTo>
                    <a:pt x="23" y="143"/>
                  </a:lnTo>
                  <a:lnTo>
                    <a:pt x="15" y="123"/>
                  </a:lnTo>
                  <a:lnTo>
                    <a:pt x="11" y="102"/>
                  </a:lnTo>
                  <a:lnTo>
                    <a:pt x="9" y="83"/>
                  </a:lnTo>
                  <a:lnTo>
                    <a:pt x="11" y="61"/>
                  </a:lnTo>
                  <a:lnTo>
                    <a:pt x="15" y="41"/>
                  </a:lnTo>
                  <a:lnTo>
                    <a:pt x="23" y="21"/>
                  </a:lnTo>
                  <a:lnTo>
                    <a:pt x="36" y="5"/>
                  </a:lnTo>
                  <a:lnTo>
                    <a:pt x="38" y="3"/>
                  </a:lnTo>
                  <a:lnTo>
                    <a:pt x="38" y="2"/>
                  </a:lnTo>
                  <a:lnTo>
                    <a:pt x="38" y="0"/>
                  </a:lnTo>
                  <a:lnTo>
                    <a:pt x="37" y="0"/>
                  </a:lnTo>
                  <a:lnTo>
                    <a:pt x="33" y="2"/>
                  </a:lnTo>
                  <a:lnTo>
                    <a:pt x="26" y="8"/>
                  </a:lnTo>
                  <a:lnTo>
                    <a:pt x="18" y="18"/>
                  </a:lnTo>
                  <a:lnTo>
                    <a:pt x="10" y="32"/>
                  </a:lnTo>
                  <a:lnTo>
                    <a:pt x="5" y="46"/>
                  </a:lnTo>
                  <a:lnTo>
                    <a:pt x="2" y="59"/>
                  </a:lnTo>
                  <a:lnTo>
                    <a:pt x="0" y="71"/>
                  </a:lnTo>
                  <a:lnTo>
                    <a:pt x="0" y="83"/>
                  </a:lnTo>
                  <a:lnTo>
                    <a:pt x="0" y="94"/>
                  </a:lnTo>
                  <a:lnTo>
                    <a:pt x="2" y="106"/>
                  </a:lnTo>
                  <a:lnTo>
                    <a:pt x="5" y="120"/>
                  </a:lnTo>
                  <a:lnTo>
                    <a:pt x="11" y="134"/>
                  </a:lnTo>
                  <a:lnTo>
                    <a:pt x="19" y="148"/>
                  </a:lnTo>
                  <a:lnTo>
                    <a:pt x="27" y="157"/>
                  </a:lnTo>
                  <a:lnTo>
                    <a:pt x="33" y="163"/>
                  </a:lnTo>
                  <a:lnTo>
                    <a:pt x="37" y="165"/>
                  </a:lnTo>
                  <a:lnTo>
                    <a:pt x="38" y="165"/>
                  </a:lnTo>
                  <a:lnTo>
                    <a:pt x="38" y="1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59" name="Freeform 2241"/>
            <p:cNvSpPr>
              <a:spLocks noChangeAspect="1"/>
            </p:cNvSpPr>
            <p:nvPr/>
          </p:nvSpPr>
          <p:spPr bwMode="auto">
            <a:xfrm>
              <a:off x="3567" y="2566"/>
              <a:ext cx="83" cy="73"/>
            </a:xfrm>
            <a:custGeom>
              <a:avLst/>
              <a:gdLst>
                <a:gd name="T0" fmla="*/ 13 w 83"/>
                <a:gd name="T1" fmla="*/ 60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0 h 73"/>
                <a:gd name="T20" fmla="*/ 26 w 83"/>
                <a:gd name="T21" fmla="*/ 19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7 w 83"/>
                <a:gd name="T35" fmla="*/ 67 h 73"/>
                <a:gd name="T36" fmla="*/ 46 w 83"/>
                <a:gd name="T37" fmla="*/ 68 h 73"/>
                <a:gd name="T38" fmla="*/ 51 w 83"/>
                <a:gd name="T39" fmla="*/ 73 h 73"/>
                <a:gd name="T40" fmla="*/ 61 w 83"/>
                <a:gd name="T41" fmla="*/ 73 h 73"/>
                <a:gd name="T42" fmla="*/ 69 w 83"/>
                <a:gd name="T43" fmla="*/ 73 h 73"/>
                <a:gd name="T44" fmla="*/ 79 w 83"/>
                <a:gd name="T45" fmla="*/ 73 h 73"/>
                <a:gd name="T46" fmla="*/ 83 w 83"/>
                <a:gd name="T47" fmla="*/ 68 h 73"/>
                <a:gd name="T48" fmla="*/ 74 w 83"/>
                <a:gd name="T49" fmla="*/ 67 h 73"/>
                <a:gd name="T50" fmla="*/ 70 w 83"/>
                <a:gd name="T51" fmla="*/ 63 h 73"/>
                <a:gd name="T52" fmla="*/ 70 w 83"/>
                <a:gd name="T53" fmla="*/ 22 h 73"/>
                <a:gd name="T54" fmla="*/ 68 w 83"/>
                <a:gd name="T55" fmla="*/ 11 h 73"/>
                <a:gd name="T56" fmla="*/ 63 w 83"/>
                <a:gd name="T57" fmla="*/ 4 h 73"/>
                <a:gd name="T58" fmla="*/ 54 w 83"/>
                <a:gd name="T59" fmla="*/ 1 h 73"/>
                <a:gd name="T60" fmla="*/ 40 w 83"/>
                <a:gd name="T61" fmla="*/ 1 h 73"/>
                <a:gd name="T62" fmla="*/ 28 w 83"/>
                <a:gd name="T63" fmla="*/ 10 h 73"/>
                <a:gd name="T64" fmla="*/ 23 w 83"/>
                <a:gd name="T65" fmla="*/ 0 h 73"/>
                <a:gd name="T66" fmla="*/ 0 w 83"/>
                <a:gd name="T67" fmla="*/ 7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7" y="73"/>
                  </a:lnTo>
                  <a:lnTo>
                    <a:pt x="37" y="68"/>
                  </a:lnTo>
                  <a:lnTo>
                    <a:pt x="31" y="68"/>
                  </a:lnTo>
                  <a:lnTo>
                    <a:pt x="27" y="67"/>
                  </a:lnTo>
                  <a:lnTo>
                    <a:pt x="25" y="65"/>
                  </a:lnTo>
                  <a:lnTo>
                    <a:pt x="24" y="60"/>
                  </a:lnTo>
                  <a:lnTo>
                    <a:pt x="24" y="30"/>
                  </a:lnTo>
                  <a:lnTo>
                    <a:pt x="26" y="19"/>
                  </a:lnTo>
                  <a:lnTo>
                    <a:pt x="32" y="10"/>
                  </a:lnTo>
                  <a:lnTo>
                    <a:pt x="39" y="5"/>
                  </a:lnTo>
                  <a:lnTo>
                    <a:pt x="47" y="4"/>
                  </a:lnTo>
                  <a:lnTo>
                    <a:pt x="50" y="4"/>
                  </a:lnTo>
                  <a:lnTo>
                    <a:pt x="53" y="5"/>
                  </a:lnTo>
                  <a:lnTo>
                    <a:pt x="55" y="7"/>
                  </a:lnTo>
                  <a:lnTo>
                    <a:pt x="57" y="9"/>
                  </a:lnTo>
                  <a:lnTo>
                    <a:pt x="58" y="12"/>
                  </a:lnTo>
                  <a:lnTo>
                    <a:pt x="58" y="15"/>
                  </a:lnTo>
                  <a:lnTo>
                    <a:pt x="59" y="18"/>
                  </a:lnTo>
                  <a:lnTo>
                    <a:pt x="59" y="22"/>
                  </a:lnTo>
                  <a:lnTo>
                    <a:pt x="59" y="60"/>
                  </a:lnTo>
                  <a:lnTo>
                    <a:pt x="58" y="65"/>
                  </a:lnTo>
                  <a:lnTo>
                    <a:pt x="57" y="67"/>
                  </a:lnTo>
                  <a:lnTo>
                    <a:pt x="53" y="68"/>
                  </a:lnTo>
                  <a:lnTo>
                    <a:pt x="46" y="68"/>
                  </a:lnTo>
                  <a:lnTo>
                    <a:pt x="46" y="73"/>
                  </a:lnTo>
                  <a:lnTo>
                    <a:pt x="51" y="73"/>
                  </a:lnTo>
                  <a:lnTo>
                    <a:pt x="56" y="73"/>
                  </a:lnTo>
                  <a:lnTo>
                    <a:pt x="61" y="73"/>
                  </a:lnTo>
                  <a:lnTo>
                    <a:pt x="65" y="73"/>
                  </a:lnTo>
                  <a:lnTo>
                    <a:pt x="69" y="73"/>
                  </a:lnTo>
                  <a:lnTo>
                    <a:pt x="73" y="73"/>
                  </a:lnTo>
                  <a:lnTo>
                    <a:pt x="79" y="73"/>
                  </a:lnTo>
                  <a:lnTo>
                    <a:pt x="83" y="73"/>
                  </a:lnTo>
                  <a:lnTo>
                    <a:pt x="83" y="68"/>
                  </a:lnTo>
                  <a:lnTo>
                    <a:pt x="78" y="68"/>
                  </a:lnTo>
                  <a:lnTo>
                    <a:pt x="74" y="67"/>
                  </a:lnTo>
                  <a:lnTo>
                    <a:pt x="71" y="66"/>
                  </a:lnTo>
                  <a:lnTo>
                    <a:pt x="70" y="63"/>
                  </a:lnTo>
                  <a:lnTo>
                    <a:pt x="70" y="31"/>
                  </a:lnTo>
                  <a:lnTo>
                    <a:pt x="70" y="22"/>
                  </a:lnTo>
                  <a:lnTo>
                    <a:pt x="70" y="16"/>
                  </a:lnTo>
                  <a:lnTo>
                    <a:pt x="68" y="11"/>
                  </a:lnTo>
                  <a:lnTo>
                    <a:pt x="65" y="6"/>
                  </a:lnTo>
                  <a:lnTo>
                    <a:pt x="63" y="4"/>
                  </a:lnTo>
                  <a:lnTo>
                    <a:pt x="59" y="2"/>
                  </a:lnTo>
                  <a:lnTo>
                    <a:pt x="54" y="1"/>
                  </a:lnTo>
                  <a:lnTo>
                    <a:pt x="48" y="0"/>
                  </a:lnTo>
                  <a:lnTo>
                    <a:pt x="40" y="1"/>
                  </a:lnTo>
                  <a:lnTo>
                    <a:pt x="33" y="5"/>
                  </a:lnTo>
                  <a:lnTo>
                    <a:pt x="28" y="10"/>
                  </a:lnTo>
                  <a:lnTo>
                    <a:pt x="23" y="17"/>
                  </a:lnTo>
                  <a:lnTo>
                    <a:pt x="23" y="0"/>
                  </a:lnTo>
                  <a:lnTo>
                    <a:pt x="0" y="2"/>
                  </a:lnTo>
                  <a:lnTo>
                    <a:pt x="0" y="7"/>
                  </a:lnTo>
                  <a:lnTo>
                    <a:pt x="4" y="7"/>
                  </a:lnTo>
                  <a:lnTo>
                    <a:pt x="7" y="7"/>
                  </a:lnTo>
                  <a:lnTo>
                    <a:pt x="9" y="8"/>
                  </a:lnTo>
                  <a:lnTo>
                    <a:pt x="11" y="8"/>
                  </a:lnTo>
                  <a:lnTo>
                    <a:pt x="12" y="10"/>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60" name="Freeform 2242"/>
            <p:cNvSpPr>
              <a:spLocks noChangeAspect="1" noEditPoints="1"/>
            </p:cNvSpPr>
            <p:nvPr/>
          </p:nvSpPr>
          <p:spPr bwMode="auto">
            <a:xfrm>
              <a:off x="3658" y="2565"/>
              <a:ext cx="64" cy="76"/>
            </a:xfrm>
            <a:custGeom>
              <a:avLst/>
              <a:gdLst>
                <a:gd name="T0" fmla="*/ 14 w 64"/>
                <a:gd name="T1" fmla="*/ 32 h 76"/>
                <a:gd name="T2" fmla="*/ 17 w 64"/>
                <a:gd name="T3" fmla="*/ 17 h 76"/>
                <a:gd name="T4" fmla="*/ 23 w 64"/>
                <a:gd name="T5" fmla="*/ 9 h 76"/>
                <a:gd name="T6" fmla="*/ 29 w 64"/>
                <a:gd name="T7" fmla="*/ 5 h 76"/>
                <a:gd name="T8" fmla="*/ 35 w 64"/>
                <a:gd name="T9" fmla="*/ 4 h 76"/>
                <a:gd name="T10" fmla="*/ 40 w 64"/>
                <a:gd name="T11" fmla="*/ 5 h 76"/>
                <a:gd name="T12" fmla="*/ 45 w 64"/>
                <a:gd name="T13" fmla="*/ 7 h 76"/>
                <a:gd name="T14" fmla="*/ 48 w 64"/>
                <a:gd name="T15" fmla="*/ 11 h 76"/>
                <a:gd name="T16" fmla="*/ 50 w 64"/>
                <a:gd name="T17" fmla="*/ 16 h 76"/>
                <a:gd name="T18" fmla="*/ 52 w 64"/>
                <a:gd name="T19" fmla="*/ 20 h 76"/>
                <a:gd name="T20" fmla="*/ 53 w 64"/>
                <a:gd name="T21" fmla="*/ 25 h 76"/>
                <a:gd name="T22" fmla="*/ 53 w 64"/>
                <a:gd name="T23" fmla="*/ 29 h 76"/>
                <a:gd name="T24" fmla="*/ 53 w 64"/>
                <a:gd name="T25" fmla="*/ 32 h 76"/>
                <a:gd name="T26" fmla="*/ 14 w 64"/>
                <a:gd name="T27" fmla="*/ 32 h 76"/>
                <a:gd name="T28" fmla="*/ 14 w 64"/>
                <a:gd name="T29" fmla="*/ 36 h 76"/>
                <a:gd name="T30" fmla="*/ 60 w 64"/>
                <a:gd name="T31" fmla="*/ 36 h 76"/>
                <a:gd name="T32" fmla="*/ 62 w 64"/>
                <a:gd name="T33" fmla="*/ 36 h 76"/>
                <a:gd name="T34" fmla="*/ 64 w 64"/>
                <a:gd name="T35" fmla="*/ 35 h 76"/>
                <a:gd name="T36" fmla="*/ 64 w 64"/>
                <a:gd name="T37" fmla="*/ 34 h 76"/>
                <a:gd name="T38" fmla="*/ 64 w 64"/>
                <a:gd name="T39" fmla="*/ 32 h 76"/>
                <a:gd name="T40" fmla="*/ 63 w 64"/>
                <a:gd name="T41" fmla="*/ 20 h 76"/>
                <a:gd name="T42" fmla="*/ 57 w 64"/>
                <a:gd name="T43" fmla="*/ 10 h 76"/>
                <a:gd name="T44" fmla="*/ 48 w 64"/>
                <a:gd name="T45" fmla="*/ 3 h 76"/>
                <a:gd name="T46" fmla="*/ 35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7 w 64"/>
                <a:gd name="T63" fmla="*/ 76 h 76"/>
                <a:gd name="T64" fmla="*/ 50 w 64"/>
                <a:gd name="T65" fmla="*/ 73 h 76"/>
                <a:gd name="T66" fmla="*/ 58 w 64"/>
                <a:gd name="T67" fmla="*/ 66 h 76"/>
                <a:gd name="T68" fmla="*/ 63 w 64"/>
                <a:gd name="T69" fmla="*/ 59 h 76"/>
                <a:gd name="T70" fmla="*/ 64 w 64"/>
                <a:gd name="T71" fmla="*/ 54 h 76"/>
                <a:gd name="T72" fmla="*/ 63 w 64"/>
                <a:gd name="T73" fmla="*/ 53 h 76"/>
                <a:gd name="T74" fmla="*/ 62 w 64"/>
                <a:gd name="T75" fmla="*/ 52 h 76"/>
                <a:gd name="T76" fmla="*/ 61 w 64"/>
                <a:gd name="T77" fmla="*/ 53 h 76"/>
                <a:gd name="T78" fmla="*/ 60 w 64"/>
                <a:gd name="T79" fmla="*/ 55 h 76"/>
                <a:gd name="T80" fmla="*/ 57 w 64"/>
                <a:gd name="T81" fmla="*/ 60 h 76"/>
                <a:gd name="T82" fmla="*/ 54 w 64"/>
                <a:gd name="T83" fmla="*/ 64 h 76"/>
                <a:gd name="T84" fmla="*/ 51 w 64"/>
                <a:gd name="T85" fmla="*/ 67 h 76"/>
                <a:gd name="T86" fmla="*/ 47 w 64"/>
                <a:gd name="T87" fmla="*/ 70 h 76"/>
                <a:gd name="T88" fmla="*/ 44 w 64"/>
                <a:gd name="T89" fmla="*/ 71 h 76"/>
                <a:gd name="T90" fmla="*/ 41 w 64"/>
                <a:gd name="T91" fmla="*/ 71 h 76"/>
                <a:gd name="T92" fmla="*/ 39 w 64"/>
                <a:gd name="T93" fmla="*/ 72 h 76"/>
                <a:gd name="T94" fmla="*/ 38 w 64"/>
                <a:gd name="T95" fmla="*/ 72 h 76"/>
                <a:gd name="T96" fmla="*/ 32 w 64"/>
                <a:gd name="T97" fmla="*/ 71 h 76"/>
                <a:gd name="T98" fmla="*/ 27 w 64"/>
                <a:gd name="T99" fmla="*/ 68 h 76"/>
                <a:gd name="T100" fmla="*/ 22 w 64"/>
                <a:gd name="T101" fmla="*/ 65 h 76"/>
                <a:gd name="T102" fmla="*/ 19 w 64"/>
                <a:gd name="T103" fmla="*/ 61 h 76"/>
                <a:gd name="T104" fmla="*/ 16 w 64"/>
                <a:gd name="T105" fmla="*/ 54 h 76"/>
                <a:gd name="T106" fmla="*/ 15 w 64"/>
                <a:gd name="T107" fmla="*/ 47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2"/>
                  </a:moveTo>
                  <a:lnTo>
                    <a:pt x="17" y="17"/>
                  </a:lnTo>
                  <a:lnTo>
                    <a:pt x="23" y="9"/>
                  </a:lnTo>
                  <a:lnTo>
                    <a:pt x="29" y="5"/>
                  </a:lnTo>
                  <a:lnTo>
                    <a:pt x="35" y="4"/>
                  </a:lnTo>
                  <a:lnTo>
                    <a:pt x="40" y="5"/>
                  </a:lnTo>
                  <a:lnTo>
                    <a:pt x="45" y="7"/>
                  </a:lnTo>
                  <a:lnTo>
                    <a:pt x="48" y="11"/>
                  </a:lnTo>
                  <a:lnTo>
                    <a:pt x="50" y="16"/>
                  </a:lnTo>
                  <a:lnTo>
                    <a:pt x="52" y="20"/>
                  </a:lnTo>
                  <a:lnTo>
                    <a:pt x="53" y="25"/>
                  </a:lnTo>
                  <a:lnTo>
                    <a:pt x="53" y="29"/>
                  </a:lnTo>
                  <a:lnTo>
                    <a:pt x="53" y="32"/>
                  </a:lnTo>
                  <a:lnTo>
                    <a:pt x="14" y="32"/>
                  </a:lnTo>
                  <a:close/>
                  <a:moveTo>
                    <a:pt x="14" y="36"/>
                  </a:moveTo>
                  <a:lnTo>
                    <a:pt x="60" y="36"/>
                  </a:lnTo>
                  <a:lnTo>
                    <a:pt x="62" y="36"/>
                  </a:lnTo>
                  <a:lnTo>
                    <a:pt x="64" y="35"/>
                  </a:lnTo>
                  <a:lnTo>
                    <a:pt x="64" y="34"/>
                  </a:lnTo>
                  <a:lnTo>
                    <a:pt x="64" y="32"/>
                  </a:lnTo>
                  <a:lnTo>
                    <a:pt x="63" y="20"/>
                  </a:lnTo>
                  <a:lnTo>
                    <a:pt x="57" y="10"/>
                  </a:lnTo>
                  <a:lnTo>
                    <a:pt x="48" y="3"/>
                  </a:lnTo>
                  <a:lnTo>
                    <a:pt x="35" y="0"/>
                  </a:lnTo>
                  <a:lnTo>
                    <a:pt x="21" y="3"/>
                  </a:lnTo>
                  <a:lnTo>
                    <a:pt x="10" y="11"/>
                  </a:lnTo>
                  <a:lnTo>
                    <a:pt x="3" y="23"/>
                  </a:lnTo>
                  <a:lnTo>
                    <a:pt x="0" y="38"/>
                  </a:lnTo>
                  <a:lnTo>
                    <a:pt x="3" y="53"/>
                  </a:lnTo>
                  <a:lnTo>
                    <a:pt x="11" y="65"/>
                  </a:lnTo>
                  <a:lnTo>
                    <a:pt x="23" y="73"/>
                  </a:lnTo>
                  <a:lnTo>
                    <a:pt x="37" y="76"/>
                  </a:lnTo>
                  <a:lnTo>
                    <a:pt x="50" y="73"/>
                  </a:lnTo>
                  <a:lnTo>
                    <a:pt x="58" y="66"/>
                  </a:lnTo>
                  <a:lnTo>
                    <a:pt x="63" y="59"/>
                  </a:lnTo>
                  <a:lnTo>
                    <a:pt x="64" y="54"/>
                  </a:lnTo>
                  <a:lnTo>
                    <a:pt x="63" y="53"/>
                  </a:lnTo>
                  <a:lnTo>
                    <a:pt x="62" y="52"/>
                  </a:lnTo>
                  <a:lnTo>
                    <a:pt x="61" y="53"/>
                  </a:lnTo>
                  <a:lnTo>
                    <a:pt x="60" y="55"/>
                  </a:lnTo>
                  <a:lnTo>
                    <a:pt x="57" y="60"/>
                  </a:lnTo>
                  <a:lnTo>
                    <a:pt x="54" y="64"/>
                  </a:lnTo>
                  <a:lnTo>
                    <a:pt x="51" y="67"/>
                  </a:lnTo>
                  <a:lnTo>
                    <a:pt x="47" y="70"/>
                  </a:lnTo>
                  <a:lnTo>
                    <a:pt x="44" y="71"/>
                  </a:lnTo>
                  <a:lnTo>
                    <a:pt x="41" y="71"/>
                  </a:lnTo>
                  <a:lnTo>
                    <a:pt x="39" y="72"/>
                  </a:lnTo>
                  <a:lnTo>
                    <a:pt x="38" y="72"/>
                  </a:lnTo>
                  <a:lnTo>
                    <a:pt x="32" y="71"/>
                  </a:lnTo>
                  <a:lnTo>
                    <a:pt x="27" y="68"/>
                  </a:lnTo>
                  <a:lnTo>
                    <a:pt x="22" y="65"/>
                  </a:lnTo>
                  <a:lnTo>
                    <a:pt x="19" y="61"/>
                  </a:lnTo>
                  <a:lnTo>
                    <a:pt x="16" y="54"/>
                  </a:lnTo>
                  <a:lnTo>
                    <a:pt x="15" y="47"/>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61" name="Freeform 2243"/>
            <p:cNvSpPr>
              <a:spLocks noChangeAspect="1"/>
            </p:cNvSpPr>
            <p:nvPr/>
          </p:nvSpPr>
          <p:spPr bwMode="auto">
            <a:xfrm>
              <a:off x="3730" y="2568"/>
              <a:ext cx="113" cy="73"/>
            </a:xfrm>
            <a:custGeom>
              <a:avLst/>
              <a:gdLst>
                <a:gd name="T0" fmla="*/ 102 w 113"/>
                <a:gd name="T1" fmla="*/ 10 h 73"/>
                <a:gd name="T2" fmla="*/ 109 w 113"/>
                <a:gd name="T3" fmla="*/ 5 h 73"/>
                <a:gd name="T4" fmla="*/ 113 w 113"/>
                <a:gd name="T5" fmla="*/ 0 h 73"/>
                <a:gd name="T6" fmla="*/ 101 w 113"/>
                <a:gd name="T7" fmla="*/ 0 h 73"/>
                <a:gd name="T8" fmla="*/ 93 w 113"/>
                <a:gd name="T9" fmla="*/ 0 h 73"/>
                <a:gd name="T10" fmla="*/ 86 w 113"/>
                <a:gd name="T11" fmla="*/ 0 h 73"/>
                <a:gd name="T12" fmla="*/ 90 w 113"/>
                <a:gd name="T13" fmla="*/ 6 h 73"/>
                <a:gd name="T14" fmla="*/ 95 w 113"/>
                <a:gd name="T15" fmla="*/ 10 h 73"/>
                <a:gd name="T16" fmla="*/ 95 w 113"/>
                <a:gd name="T17" fmla="*/ 14 h 73"/>
                <a:gd name="T18" fmla="*/ 80 w 113"/>
                <a:gd name="T19" fmla="*/ 59 h 73"/>
                <a:gd name="T20" fmla="*/ 63 w 113"/>
                <a:gd name="T21" fmla="*/ 11 h 73"/>
                <a:gd name="T22" fmla="*/ 63 w 113"/>
                <a:gd name="T23" fmla="*/ 7 h 73"/>
                <a:gd name="T24" fmla="*/ 69 w 113"/>
                <a:gd name="T25" fmla="*/ 5 h 73"/>
                <a:gd name="T26" fmla="*/ 72 w 113"/>
                <a:gd name="T27" fmla="*/ 0 h 73"/>
                <a:gd name="T28" fmla="*/ 63 w 113"/>
                <a:gd name="T29" fmla="*/ 0 h 73"/>
                <a:gd name="T30" fmla="*/ 55 w 113"/>
                <a:gd name="T31" fmla="*/ 0 h 73"/>
                <a:gd name="T32" fmla="*/ 40 w 113"/>
                <a:gd name="T33" fmla="*/ 5 h 73"/>
                <a:gd name="T34" fmla="*/ 47 w 113"/>
                <a:gd name="T35" fmla="*/ 5 h 73"/>
                <a:gd name="T36" fmla="*/ 51 w 113"/>
                <a:gd name="T37" fmla="*/ 7 h 73"/>
                <a:gd name="T38" fmla="*/ 52 w 113"/>
                <a:gd name="T39" fmla="*/ 11 h 73"/>
                <a:gd name="T40" fmla="*/ 54 w 113"/>
                <a:gd name="T41" fmla="*/ 16 h 73"/>
                <a:gd name="T42" fmla="*/ 25 w 113"/>
                <a:gd name="T43" fmla="*/ 12 h 73"/>
                <a:gd name="T44" fmla="*/ 24 w 113"/>
                <a:gd name="T45" fmla="*/ 9 h 73"/>
                <a:gd name="T46" fmla="*/ 27 w 113"/>
                <a:gd name="T47" fmla="*/ 5 h 73"/>
                <a:gd name="T48" fmla="*/ 34 w 113"/>
                <a:gd name="T49" fmla="*/ 5 h 73"/>
                <a:gd name="T50" fmla="*/ 29 w 113"/>
                <a:gd name="T51" fmla="*/ 0 h 73"/>
                <a:gd name="T52" fmla="*/ 19 w 113"/>
                <a:gd name="T53" fmla="*/ 0 h 73"/>
                <a:gd name="T54" fmla="*/ 14 w 113"/>
                <a:gd name="T55" fmla="*/ 0 h 73"/>
                <a:gd name="T56" fmla="*/ 5 w 113"/>
                <a:gd name="T57" fmla="*/ 0 h 73"/>
                <a:gd name="T58" fmla="*/ 0 w 113"/>
                <a:gd name="T59" fmla="*/ 5 h 73"/>
                <a:gd name="T60" fmla="*/ 9 w 113"/>
                <a:gd name="T61" fmla="*/ 6 h 73"/>
                <a:gd name="T62" fmla="*/ 12 w 113"/>
                <a:gd name="T63" fmla="*/ 11 h 73"/>
                <a:gd name="T64" fmla="*/ 34 w 113"/>
                <a:gd name="T65" fmla="*/ 72 h 73"/>
                <a:gd name="T66" fmla="*/ 39 w 113"/>
                <a:gd name="T67" fmla="*/ 72 h 73"/>
                <a:gd name="T68" fmla="*/ 57 w 113"/>
                <a:gd name="T69" fmla="*/ 23 h 73"/>
                <a:gd name="T70" fmla="*/ 75 w 113"/>
                <a:gd name="T71" fmla="*/ 72 h 73"/>
                <a:gd name="T72" fmla="*/ 79 w 113"/>
                <a:gd name="T73" fmla="*/ 72 h 73"/>
                <a:gd name="T74" fmla="*/ 99 w 113"/>
                <a:gd name="T75"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73">
                  <a:moveTo>
                    <a:pt x="99" y="15"/>
                  </a:moveTo>
                  <a:lnTo>
                    <a:pt x="102" y="10"/>
                  </a:lnTo>
                  <a:lnTo>
                    <a:pt x="105" y="7"/>
                  </a:lnTo>
                  <a:lnTo>
                    <a:pt x="109" y="5"/>
                  </a:lnTo>
                  <a:lnTo>
                    <a:pt x="113" y="5"/>
                  </a:lnTo>
                  <a:lnTo>
                    <a:pt x="113" y="0"/>
                  </a:lnTo>
                  <a:lnTo>
                    <a:pt x="107" y="0"/>
                  </a:lnTo>
                  <a:lnTo>
                    <a:pt x="101" y="0"/>
                  </a:lnTo>
                  <a:lnTo>
                    <a:pt x="97" y="0"/>
                  </a:lnTo>
                  <a:lnTo>
                    <a:pt x="93" y="0"/>
                  </a:lnTo>
                  <a:lnTo>
                    <a:pt x="89" y="0"/>
                  </a:lnTo>
                  <a:lnTo>
                    <a:pt x="86" y="0"/>
                  </a:lnTo>
                  <a:lnTo>
                    <a:pt x="86" y="5"/>
                  </a:lnTo>
                  <a:lnTo>
                    <a:pt x="90" y="6"/>
                  </a:lnTo>
                  <a:lnTo>
                    <a:pt x="93" y="7"/>
                  </a:lnTo>
                  <a:lnTo>
                    <a:pt x="95" y="10"/>
                  </a:lnTo>
                  <a:lnTo>
                    <a:pt x="95" y="13"/>
                  </a:lnTo>
                  <a:lnTo>
                    <a:pt x="95" y="14"/>
                  </a:lnTo>
                  <a:lnTo>
                    <a:pt x="95" y="16"/>
                  </a:lnTo>
                  <a:lnTo>
                    <a:pt x="80" y="59"/>
                  </a:lnTo>
                  <a:lnTo>
                    <a:pt x="63" y="12"/>
                  </a:lnTo>
                  <a:lnTo>
                    <a:pt x="63" y="11"/>
                  </a:lnTo>
                  <a:lnTo>
                    <a:pt x="62" y="9"/>
                  </a:lnTo>
                  <a:lnTo>
                    <a:pt x="63" y="7"/>
                  </a:lnTo>
                  <a:lnTo>
                    <a:pt x="66" y="5"/>
                  </a:lnTo>
                  <a:lnTo>
                    <a:pt x="69" y="5"/>
                  </a:lnTo>
                  <a:lnTo>
                    <a:pt x="72" y="5"/>
                  </a:lnTo>
                  <a:lnTo>
                    <a:pt x="72" y="0"/>
                  </a:lnTo>
                  <a:lnTo>
                    <a:pt x="68" y="0"/>
                  </a:lnTo>
                  <a:lnTo>
                    <a:pt x="63" y="0"/>
                  </a:lnTo>
                  <a:lnTo>
                    <a:pt x="59" y="0"/>
                  </a:lnTo>
                  <a:lnTo>
                    <a:pt x="55" y="0"/>
                  </a:lnTo>
                  <a:lnTo>
                    <a:pt x="40" y="0"/>
                  </a:lnTo>
                  <a:lnTo>
                    <a:pt x="40" y="5"/>
                  </a:lnTo>
                  <a:lnTo>
                    <a:pt x="44" y="5"/>
                  </a:lnTo>
                  <a:lnTo>
                    <a:pt x="47" y="5"/>
                  </a:lnTo>
                  <a:lnTo>
                    <a:pt x="49" y="6"/>
                  </a:lnTo>
                  <a:lnTo>
                    <a:pt x="51" y="7"/>
                  </a:lnTo>
                  <a:lnTo>
                    <a:pt x="51" y="9"/>
                  </a:lnTo>
                  <a:lnTo>
                    <a:pt x="52" y="11"/>
                  </a:lnTo>
                  <a:lnTo>
                    <a:pt x="54" y="14"/>
                  </a:lnTo>
                  <a:lnTo>
                    <a:pt x="54" y="16"/>
                  </a:lnTo>
                  <a:lnTo>
                    <a:pt x="40" y="56"/>
                  </a:lnTo>
                  <a:lnTo>
                    <a:pt x="25" y="12"/>
                  </a:lnTo>
                  <a:lnTo>
                    <a:pt x="24" y="10"/>
                  </a:lnTo>
                  <a:lnTo>
                    <a:pt x="24" y="9"/>
                  </a:lnTo>
                  <a:lnTo>
                    <a:pt x="25" y="7"/>
                  </a:lnTo>
                  <a:lnTo>
                    <a:pt x="27" y="5"/>
                  </a:lnTo>
                  <a:lnTo>
                    <a:pt x="31" y="5"/>
                  </a:lnTo>
                  <a:lnTo>
                    <a:pt x="34" y="5"/>
                  </a:lnTo>
                  <a:lnTo>
                    <a:pt x="34" y="0"/>
                  </a:lnTo>
                  <a:lnTo>
                    <a:pt x="29" y="0"/>
                  </a:lnTo>
                  <a:lnTo>
                    <a:pt x="24" y="0"/>
                  </a:lnTo>
                  <a:lnTo>
                    <a:pt x="19" y="0"/>
                  </a:lnTo>
                  <a:lnTo>
                    <a:pt x="16" y="0"/>
                  </a:lnTo>
                  <a:lnTo>
                    <a:pt x="14" y="0"/>
                  </a:lnTo>
                  <a:lnTo>
                    <a:pt x="10" y="0"/>
                  </a:lnTo>
                  <a:lnTo>
                    <a:pt x="5" y="0"/>
                  </a:lnTo>
                  <a:lnTo>
                    <a:pt x="0" y="0"/>
                  </a:lnTo>
                  <a:lnTo>
                    <a:pt x="0" y="5"/>
                  </a:lnTo>
                  <a:lnTo>
                    <a:pt x="5" y="5"/>
                  </a:lnTo>
                  <a:lnTo>
                    <a:pt x="9" y="6"/>
                  </a:lnTo>
                  <a:lnTo>
                    <a:pt x="11" y="8"/>
                  </a:lnTo>
                  <a:lnTo>
                    <a:pt x="12" y="11"/>
                  </a:lnTo>
                  <a:lnTo>
                    <a:pt x="33" y="69"/>
                  </a:lnTo>
                  <a:lnTo>
                    <a:pt x="34" y="72"/>
                  </a:lnTo>
                  <a:lnTo>
                    <a:pt x="37" y="73"/>
                  </a:lnTo>
                  <a:lnTo>
                    <a:pt x="39" y="72"/>
                  </a:lnTo>
                  <a:lnTo>
                    <a:pt x="40" y="70"/>
                  </a:lnTo>
                  <a:lnTo>
                    <a:pt x="57" y="23"/>
                  </a:lnTo>
                  <a:lnTo>
                    <a:pt x="74" y="70"/>
                  </a:lnTo>
                  <a:lnTo>
                    <a:pt x="75" y="72"/>
                  </a:lnTo>
                  <a:lnTo>
                    <a:pt x="77" y="73"/>
                  </a:lnTo>
                  <a:lnTo>
                    <a:pt x="79" y="72"/>
                  </a:lnTo>
                  <a:lnTo>
                    <a:pt x="80" y="70"/>
                  </a:lnTo>
                  <a:lnTo>
                    <a:pt x="99"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62" name="Rectangle 2244"/>
            <p:cNvSpPr>
              <a:spLocks noChangeAspect="1" noChangeArrowheads="1"/>
            </p:cNvSpPr>
            <p:nvPr/>
          </p:nvSpPr>
          <p:spPr bwMode="auto">
            <a:xfrm>
              <a:off x="3848" y="2599"/>
              <a:ext cx="44" cy="9"/>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63" name="Freeform 2245"/>
            <p:cNvSpPr>
              <a:spLocks noChangeAspect="1" noEditPoints="1"/>
            </p:cNvSpPr>
            <p:nvPr/>
          </p:nvSpPr>
          <p:spPr bwMode="auto">
            <a:xfrm>
              <a:off x="3909" y="2565"/>
              <a:ext cx="74" cy="76"/>
            </a:xfrm>
            <a:custGeom>
              <a:avLst/>
              <a:gdLst>
                <a:gd name="T0" fmla="*/ 49 w 74"/>
                <a:gd name="T1" fmla="*/ 66 h 76"/>
                <a:gd name="T2" fmla="*/ 55 w 74"/>
                <a:gd name="T3" fmla="*/ 74 h 76"/>
                <a:gd name="T4" fmla="*/ 62 w 74"/>
                <a:gd name="T5" fmla="*/ 75 h 76"/>
                <a:gd name="T6" fmla="*/ 66 w 74"/>
                <a:gd name="T7" fmla="*/ 74 h 76"/>
                <a:gd name="T8" fmla="*/ 71 w 74"/>
                <a:gd name="T9" fmla="*/ 70 h 76"/>
                <a:gd name="T10" fmla="*/ 74 w 74"/>
                <a:gd name="T11" fmla="*/ 64 h 76"/>
                <a:gd name="T12" fmla="*/ 74 w 74"/>
                <a:gd name="T13" fmla="*/ 50 h 76"/>
                <a:gd name="T14" fmla="*/ 70 w 74"/>
                <a:gd name="T15" fmla="*/ 59 h 76"/>
                <a:gd name="T16" fmla="*/ 68 w 74"/>
                <a:gd name="T17" fmla="*/ 68 h 76"/>
                <a:gd name="T18" fmla="*/ 64 w 74"/>
                <a:gd name="T19" fmla="*/ 70 h 76"/>
                <a:gd name="T20" fmla="*/ 59 w 74"/>
                <a:gd name="T21" fmla="*/ 66 h 76"/>
                <a:gd name="T22" fmla="*/ 58 w 74"/>
                <a:gd name="T23" fmla="*/ 62 h 76"/>
                <a:gd name="T24" fmla="*/ 58 w 74"/>
                <a:gd name="T25" fmla="*/ 23 h 76"/>
                <a:gd name="T26" fmla="*/ 55 w 74"/>
                <a:gd name="T27" fmla="*/ 14 h 76"/>
                <a:gd name="T28" fmla="*/ 47 w 74"/>
                <a:gd name="T29" fmla="*/ 5 h 76"/>
                <a:gd name="T30" fmla="*/ 35 w 74"/>
                <a:gd name="T31" fmla="*/ 0 h 76"/>
                <a:gd name="T32" fmla="*/ 24 w 74"/>
                <a:gd name="T33" fmla="*/ 0 h 76"/>
                <a:gd name="T34" fmla="*/ 15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2 h 76"/>
                <a:gd name="T52" fmla="*/ 15 w 74"/>
                <a:gd name="T53" fmla="*/ 8 h 76"/>
                <a:gd name="T54" fmla="*/ 25 w 74"/>
                <a:gd name="T55" fmla="*/ 4 h 76"/>
                <a:gd name="T56" fmla="*/ 32 w 74"/>
                <a:gd name="T57" fmla="*/ 4 h 76"/>
                <a:gd name="T58" fmla="*/ 38 w 74"/>
                <a:gd name="T59" fmla="*/ 6 h 76"/>
                <a:gd name="T60" fmla="*/ 43 w 74"/>
                <a:gd name="T61" fmla="*/ 12 h 76"/>
                <a:gd name="T62" fmla="*/ 46 w 74"/>
                <a:gd name="T63" fmla="*/ 20 h 76"/>
                <a:gd name="T64" fmla="*/ 46 w 74"/>
                <a:gd name="T65" fmla="*/ 31 h 76"/>
                <a:gd name="T66" fmla="*/ 16 w 74"/>
                <a:gd name="T67" fmla="*/ 37 h 76"/>
                <a:gd name="T68" fmla="*/ 3 w 74"/>
                <a:gd name="T69" fmla="*/ 47 h 76"/>
                <a:gd name="T70" fmla="*/ 0 w 74"/>
                <a:gd name="T71" fmla="*/ 58 h 76"/>
                <a:gd name="T72" fmla="*/ 9 w 74"/>
                <a:gd name="T73" fmla="*/ 72 h 76"/>
                <a:gd name="T74" fmla="*/ 26 w 74"/>
                <a:gd name="T75" fmla="*/ 76 h 76"/>
                <a:gd name="T76" fmla="*/ 40 w 74"/>
                <a:gd name="T77" fmla="*/ 72 h 76"/>
                <a:gd name="T78" fmla="*/ 48 w 74"/>
                <a:gd name="T79" fmla="*/ 61 h 76"/>
                <a:gd name="T80" fmla="*/ 46 w 74"/>
                <a:gd name="T81" fmla="*/ 51 h 76"/>
                <a:gd name="T82" fmla="*/ 45 w 74"/>
                <a:gd name="T83" fmla="*/ 61 h 76"/>
                <a:gd name="T84" fmla="*/ 40 w 74"/>
                <a:gd name="T85" fmla="*/ 67 h 76"/>
                <a:gd name="T86" fmla="*/ 33 w 74"/>
                <a:gd name="T87" fmla="*/ 71 h 76"/>
                <a:gd name="T88" fmla="*/ 27 w 74"/>
                <a:gd name="T89" fmla="*/ 72 h 76"/>
                <a:gd name="T90" fmla="*/ 17 w 74"/>
                <a:gd name="T91" fmla="*/ 68 h 76"/>
                <a:gd name="T92" fmla="*/ 12 w 74"/>
                <a:gd name="T93" fmla="*/ 58 h 76"/>
                <a:gd name="T94" fmla="*/ 19 w 74"/>
                <a:gd name="T95" fmla="*/ 43 h 76"/>
                <a:gd name="T96" fmla="*/ 46 w 74"/>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1"/>
                  </a:moveTo>
                  <a:lnTo>
                    <a:pt x="49" y="66"/>
                  </a:lnTo>
                  <a:lnTo>
                    <a:pt x="51" y="71"/>
                  </a:lnTo>
                  <a:lnTo>
                    <a:pt x="55" y="74"/>
                  </a:lnTo>
                  <a:lnTo>
                    <a:pt x="61" y="75"/>
                  </a:lnTo>
                  <a:lnTo>
                    <a:pt x="62" y="75"/>
                  </a:lnTo>
                  <a:lnTo>
                    <a:pt x="64" y="74"/>
                  </a:lnTo>
                  <a:lnTo>
                    <a:pt x="66" y="74"/>
                  </a:lnTo>
                  <a:lnTo>
                    <a:pt x="69" y="72"/>
                  </a:lnTo>
                  <a:lnTo>
                    <a:pt x="71" y="70"/>
                  </a:lnTo>
                  <a:lnTo>
                    <a:pt x="72" y="67"/>
                  </a:lnTo>
                  <a:lnTo>
                    <a:pt x="74" y="64"/>
                  </a:lnTo>
                  <a:lnTo>
                    <a:pt x="74" y="59"/>
                  </a:lnTo>
                  <a:lnTo>
                    <a:pt x="74" y="50"/>
                  </a:lnTo>
                  <a:lnTo>
                    <a:pt x="70" y="50"/>
                  </a:lnTo>
                  <a:lnTo>
                    <a:pt x="70" y="59"/>
                  </a:lnTo>
                  <a:lnTo>
                    <a:pt x="69" y="65"/>
                  </a:lnTo>
                  <a:lnTo>
                    <a:pt x="68" y="68"/>
                  </a:lnTo>
                  <a:lnTo>
                    <a:pt x="66" y="70"/>
                  </a:lnTo>
                  <a:lnTo>
                    <a:pt x="64" y="70"/>
                  </a:lnTo>
                  <a:lnTo>
                    <a:pt x="61" y="69"/>
                  </a:lnTo>
                  <a:lnTo>
                    <a:pt x="59" y="66"/>
                  </a:lnTo>
                  <a:lnTo>
                    <a:pt x="58" y="63"/>
                  </a:lnTo>
                  <a:lnTo>
                    <a:pt x="58" y="62"/>
                  </a:lnTo>
                  <a:lnTo>
                    <a:pt x="58" y="29"/>
                  </a:lnTo>
                  <a:lnTo>
                    <a:pt x="58" y="23"/>
                  </a:lnTo>
                  <a:lnTo>
                    <a:pt x="57" y="18"/>
                  </a:lnTo>
                  <a:lnTo>
                    <a:pt x="55" y="14"/>
                  </a:lnTo>
                  <a:lnTo>
                    <a:pt x="52" y="9"/>
                  </a:lnTo>
                  <a:lnTo>
                    <a:pt x="47" y="5"/>
                  </a:lnTo>
                  <a:lnTo>
                    <a:pt x="41" y="2"/>
                  </a:lnTo>
                  <a:lnTo>
                    <a:pt x="35" y="0"/>
                  </a:lnTo>
                  <a:lnTo>
                    <a:pt x="29" y="0"/>
                  </a:lnTo>
                  <a:lnTo>
                    <a:pt x="24" y="0"/>
                  </a:lnTo>
                  <a:lnTo>
                    <a:pt x="20" y="1"/>
                  </a:lnTo>
                  <a:lnTo>
                    <a:pt x="15" y="3"/>
                  </a:lnTo>
                  <a:lnTo>
                    <a:pt x="12" y="5"/>
                  </a:lnTo>
                  <a:lnTo>
                    <a:pt x="9" y="8"/>
                  </a:lnTo>
                  <a:lnTo>
                    <a:pt x="6" y="11"/>
                  </a:lnTo>
                  <a:lnTo>
                    <a:pt x="5" y="15"/>
                  </a:lnTo>
                  <a:lnTo>
                    <a:pt x="4" y="19"/>
                  </a:lnTo>
                  <a:lnTo>
                    <a:pt x="5" y="22"/>
                  </a:lnTo>
                  <a:lnTo>
                    <a:pt x="7" y="24"/>
                  </a:lnTo>
                  <a:lnTo>
                    <a:pt x="9" y="26"/>
                  </a:lnTo>
                  <a:lnTo>
                    <a:pt x="12" y="26"/>
                  </a:lnTo>
                  <a:lnTo>
                    <a:pt x="15" y="26"/>
                  </a:lnTo>
                  <a:lnTo>
                    <a:pt x="17" y="24"/>
                  </a:lnTo>
                  <a:lnTo>
                    <a:pt x="19" y="22"/>
                  </a:lnTo>
                  <a:lnTo>
                    <a:pt x="20" y="19"/>
                  </a:lnTo>
                  <a:lnTo>
                    <a:pt x="19" y="17"/>
                  </a:lnTo>
                  <a:lnTo>
                    <a:pt x="18" y="14"/>
                  </a:lnTo>
                  <a:lnTo>
                    <a:pt x="16" y="12"/>
                  </a:lnTo>
                  <a:lnTo>
                    <a:pt x="11" y="11"/>
                  </a:lnTo>
                  <a:lnTo>
                    <a:pt x="15" y="8"/>
                  </a:lnTo>
                  <a:lnTo>
                    <a:pt x="20" y="5"/>
                  </a:lnTo>
                  <a:lnTo>
                    <a:pt x="25" y="4"/>
                  </a:lnTo>
                  <a:lnTo>
                    <a:pt x="29" y="4"/>
                  </a:lnTo>
                  <a:lnTo>
                    <a:pt x="32" y="4"/>
                  </a:lnTo>
                  <a:lnTo>
                    <a:pt x="35" y="5"/>
                  </a:lnTo>
                  <a:lnTo>
                    <a:pt x="38" y="6"/>
                  </a:lnTo>
                  <a:lnTo>
                    <a:pt x="41" y="9"/>
                  </a:lnTo>
                  <a:lnTo>
                    <a:pt x="43" y="12"/>
                  </a:lnTo>
                  <a:lnTo>
                    <a:pt x="45" y="15"/>
                  </a:lnTo>
                  <a:lnTo>
                    <a:pt x="46" y="20"/>
                  </a:lnTo>
                  <a:lnTo>
                    <a:pt x="46" y="25"/>
                  </a:lnTo>
                  <a:lnTo>
                    <a:pt x="46" y="31"/>
                  </a:lnTo>
                  <a:lnTo>
                    <a:pt x="32" y="32"/>
                  </a:lnTo>
                  <a:lnTo>
                    <a:pt x="16" y="37"/>
                  </a:lnTo>
                  <a:lnTo>
                    <a:pt x="8" y="42"/>
                  </a:lnTo>
                  <a:lnTo>
                    <a:pt x="3" y="47"/>
                  </a:lnTo>
                  <a:lnTo>
                    <a:pt x="0" y="53"/>
                  </a:lnTo>
                  <a:lnTo>
                    <a:pt x="0" y="58"/>
                  </a:lnTo>
                  <a:lnTo>
                    <a:pt x="2" y="67"/>
                  </a:lnTo>
                  <a:lnTo>
                    <a:pt x="9" y="72"/>
                  </a:lnTo>
                  <a:lnTo>
                    <a:pt x="17" y="75"/>
                  </a:lnTo>
                  <a:lnTo>
                    <a:pt x="26" y="76"/>
                  </a:lnTo>
                  <a:lnTo>
                    <a:pt x="34" y="75"/>
                  </a:lnTo>
                  <a:lnTo>
                    <a:pt x="40" y="72"/>
                  </a:lnTo>
                  <a:lnTo>
                    <a:pt x="44" y="67"/>
                  </a:lnTo>
                  <a:lnTo>
                    <a:pt x="48" y="61"/>
                  </a:lnTo>
                  <a:close/>
                  <a:moveTo>
                    <a:pt x="46" y="34"/>
                  </a:moveTo>
                  <a:lnTo>
                    <a:pt x="46" y="51"/>
                  </a:lnTo>
                  <a:lnTo>
                    <a:pt x="46" y="56"/>
                  </a:lnTo>
                  <a:lnTo>
                    <a:pt x="45" y="61"/>
                  </a:lnTo>
                  <a:lnTo>
                    <a:pt x="42" y="64"/>
                  </a:lnTo>
                  <a:lnTo>
                    <a:pt x="40" y="67"/>
                  </a:lnTo>
                  <a:lnTo>
                    <a:pt x="37" y="70"/>
                  </a:lnTo>
                  <a:lnTo>
                    <a:pt x="33" y="71"/>
                  </a:lnTo>
                  <a:lnTo>
                    <a:pt x="30" y="72"/>
                  </a:lnTo>
                  <a:lnTo>
                    <a:pt x="27" y="72"/>
                  </a:lnTo>
                  <a:lnTo>
                    <a:pt x="21" y="71"/>
                  </a:lnTo>
                  <a:lnTo>
                    <a:pt x="17" y="68"/>
                  </a:lnTo>
                  <a:lnTo>
                    <a:pt x="13" y="64"/>
                  </a:lnTo>
                  <a:lnTo>
                    <a:pt x="12" y="58"/>
                  </a:lnTo>
                  <a:lnTo>
                    <a:pt x="14" y="51"/>
                  </a:lnTo>
                  <a:lnTo>
                    <a:pt x="19" y="43"/>
                  </a:lnTo>
                  <a:lnTo>
                    <a:pt x="30" y="37"/>
                  </a:lnTo>
                  <a:lnTo>
                    <a:pt x="46"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64" name="Freeform 2246"/>
            <p:cNvSpPr>
              <a:spLocks noChangeAspect="1"/>
            </p:cNvSpPr>
            <p:nvPr/>
          </p:nvSpPr>
          <p:spPr bwMode="auto">
            <a:xfrm>
              <a:off x="3990" y="2566"/>
              <a:ext cx="83" cy="73"/>
            </a:xfrm>
            <a:custGeom>
              <a:avLst/>
              <a:gdLst>
                <a:gd name="T0" fmla="*/ 12 w 83"/>
                <a:gd name="T1" fmla="*/ 60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0 h 73"/>
                <a:gd name="T20" fmla="*/ 26 w 83"/>
                <a:gd name="T21" fmla="*/ 19 h 73"/>
                <a:gd name="T22" fmla="*/ 38 w 83"/>
                <a:gd name="T23" fmla="*/ 5 h 73"/>
                <a:gd name="T24" fmla="*/ 50 w 83"/>
                <a:gd name="T25" fmla="*/ 4 h 73"/>
                <a:gd name="T26" fmla="*/ 55 w 83"/>
                <a:gd name="T27" fmla="*/ 7 h 73"/>
                <a:gd name="T28" fmla="*/ 57 w 83"/>
                <a:gd name="T29" fmla="*/ 12 h 73"/>
                <a:gd name="T30" fmla="*/ 58 w 83"/>
                <a:gd name="T31" fmla="*/ 18 h 73"/>
                <a:gd name="T32" fmla="*/ 58 w 83"/>
                <a:gd name="T33" fmla="*/ 60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7 h 73"/>
                <a:gd name="T50" fmla="*/ 70 w 83"/>
                <a:gd name="T51" fmla="*/ 63 h 73"/>
                <a:gd name="T52" fmla="*/ 70 w 83"/>
                <a:gd name="T53" fmla="*/ 22 h 73"/>
                <a:gd name="T54" fmla="*/ 68 w 83"/>
                <a:gd name="T55" fmla="*/ 11 h 73"/>
                <a:gd name="T56" fmla="*/ 62 w 83"/>
                <a:gd name="T57" fmla="*/ 4 h 73"/>
                <a:gd name="T58" fmla="*/ 54 w 83"/>
                <a:gd name="T59" fmla="*/ 1 h 73"/>
                <a:gd name="T60" fmla="*/ 39 w 83"/>
                <a:gd name="T61" fmla="*/ 1 h 73"/>
                <a:gd name="T62" fmla="*/ 27 w 83"/>
                <a:gd name="T63" fmla="*/ 10 h 73"/>
                <a:gd name="T64" fmla="*/ 23 w 83"/>
                <a:gd name="T65" fmla="*/ 0 h 73"/>
                <a:gd name="T66" fmla="*/ 0 w 83"/>
                <a:gd name="T67" fmla="*/ 7 h 73"/>
                <a:gd name="T68" fmla="*/ 6 w 83"/>
                <a:gd name="T69" fmla="*/ 7 h 73"/>
                <a:gd name="T70" fmla="*/ 10 w 83"/>
                <a:gd name="T71" fmla="*/ 8 h 73"/>
                <a:gd name="T72" fmla="*/ 12 w 83"/>
                <a:gd name="T73" fmla="*/ 11 h 73"/>
                <a:gd name="T74" fmla="*/ 12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2" y="16"/>
                  </a:moveTo>
                  <a:lnTo>
                    <a:pt x="12" y="60"/>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0"/>
                  </a:lnTo>
                  <a:lnTo>
                    <a:pt x="24" y="30"/>
                  </a:lnTo>
                  <a:lnTo>
                    <a:pt x="26" y="19"/>
                  </a:lnTo>
                  <a:lnTo>
                    <a:pt x="31" y="10"/>
                  </a:lnTo>
                  <a:lnTo>
                    <a:pt x="38" y="5"/>
                  </a:lnTo>
                  <a:lnTo>
                    <a:pt x="46" y="4"/>
                  </a:lnTo>
                  <a:lnTo>
                    <a:pt x="50" y="4"/>
                  </a:lnTo>
                  <a:lnTo>
                    <a:pt x="52" y="5"/>
                  </a:lnTo>
                  <a:lnTo>
                    <a:pt x="55" y="7"/>
                  </a:lnTo>
                  <a:lnTo>
                    <a:pt x="56" y="9"/>
                  </a:lnTo>
                  <a:lnTo>
                    <a:pt x="57" y="12"/>
                  </a:lnTo>
                  <a:lnTo>
                    <a:pt x="58" y="15"/>
                  </a:lnTo>
                  <a:lnTo>
                    <a:pt x="58" y="18"/>
                  </a:lnTo>
                  <a:lnTo>
                    <a:pt x="58" y="22"/>
                  </a:lnTo>
                  <a:lnTo>
                    <a:pt x="58" y="60"/>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7"/>
                  </a:lnTo>
                  <a:lnTo>
                    <a:pt x="71" y="66"/>
                  </a:lnTo>
                  <a:lnTo>
                    <a:pt x="70" y="63"/>
                  </a:lnTo>
                  <a:lnTo>
                    <a:pt x="70" y="31"/>
                  </a:lnTo>
                  <a:lnTo>
                    <a:pt x="70" y="22"/>
                  </a:lnTo>
                  <a:lnTo>
                    <a:pt x="69" y="16"/>
                  </a:lnTo>
                  <a:lnTo>
                    <a:pt x="68" y="11"/>
                  </a:lnTo>
                  <a:lnTo>
                    <a:pt x="65" y="6"/>
                  </a:lnTo>
                  <a:lnTo>
                    <a:pt x="62" y="4"/>
                  </a:lnTo>
                  <a:lnTo>
                    <a:pt x="59" y="2"/>
                  </a:lnTo>
                  <a:lnTo>
                    <a:pt x="54" y="1"/>
                  </a:lnTo>
                  <a:lnTo>
                    <a:pt x="47" y="0"/>
                  </a:lnTo>
                  <a:lnTo>
                    <a:pt x="39" y="1"/>
                  </a:lnTo>
                  <a:lnTo>
                    <a:pt x="32" y="5"/>
                  </a:lnTo>
                  <a:lnTo>
                    <a:pt x="27" y="10"/>
                  </a:lnTo>
                  <a:lnTo>
                    <a:pt x="23" y="17"/>
                  </a:lnTo>
                  <a:lnTo>
                    <a:pt x="23" y="0"/>
                  </a:lnTo>
                  <a:lnTo>
                    <a:pt x="0" y="2"/>
                  </a:lnTo>
                  <a:lnTo>
                    <a:pt x="0" y="7"/>
                  </a:lnTo>
                  <a:lnTo>
                    <a:pt x="3" y="7"/>
                  </a:lnTo>
                  <a:lnTo>
                    <a:pt x="6" y="7"/>
                  </a:lnTo>
                  <a:lnTo>
                    <a:pt x="9" y="8"/>
                  </a:lnTo>
                  <a:lnTo>
                    <a:pt x="10" y="8"/>
                  </a:lnTo>
                  <a:lnTo>
                    <a:pt x="11" y="10"/>
                  </a:lnTo>
                  <a:lnTo>
                    <a:pt x="12" y="11"/>
                  </a:lnTo>
                  <a:lnTo>
                    <a:pt x="12" y="13"/>
                  </a:lnTo>
                  <a:lnTo>
                    <a:pt x="12"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65" name="Freeform 2247"/>
            <p:cNvSpPr>
              <a:spLocks noChangeAspect="1"/>
            </p:cNvSpPr>
            <p:nvPr/>
          </p:nvSpPr>
          <p:spPr bwMode="auto">
            <a:xfrm>
              <a:off x="4082" y="2565"/>
              <a:ext cx="63" cy="76"/>
            </a:xfrm>
            <a:custGeom>
              <a:avLst/>
              <a:gdLst>
                <a:gd name="T0" fmla="*/ 14 w 63"/>
                <a:gd name="T1" fmla="*/ 38 h 76"/>
                <a:gd name="T2" fmla="*/ 16 w 63"/>
                <a:gd name="T3" fmla="*/ 21 h 76"/>
                <a:gd name="T4" fmla="*/ 21 w 63"/>
                <a:gd name="T5" fmla="*/ 11 h 76"/>
                <a:gd name="T6" fmla="*/ 29 w 63"/>
                <a:gd name="T7" fmla="*/ 6 h 76"/>
                <a:gd name="T8" fmla="*/ 36 w 63"/>
                <a:gd name="T9" fmla="*/ 4 h 76"/>
                <a:gd name="T10" fmla="*/ 38 w 63"/>
                <a:gd name="T11" fmla="*/ 4 h 76"/>
                <a:gd name="T12" fmla="*/ 43 w 63"/>
                <a:gd name="T13" fmla="*/ 5 h 76"/>
                <a:gd name="T14" fmla="*/ 49 w 63"/>
                <a:gd name="T15" fmla="*/ 7 h 76"/>
                <a:gd name="T16" fmla="*/ 53 w 63"/>
                <a:gd name="T17" fmla="*/ 10 h 76"/>
                <a:gd name="T18" fmla="*/ 49 w 63"/>
                <a:gd name="T19" fmla="*/ 11 h 76"/>
                <a:gd name="T20" fmla="*/ 47 w 63"/>
                <a:gd name="T21" fmla="*/ 13 h 76"/>
                <a:gd name="T22" fmla="*/ 46 w 63"/>
                <a:gd name="T23" fmla="*/ 16 h 76"/>
                <a:gd name="T24" fmla="*/ 46 w 63"/>
                <a:gd name="T25" fmla="*/ 18 h 76"/>
                <a:gd name="T26" fmla="*/ 46 w 63"/>
                <a:gd name="T27" fmla="*/ 21 h 76"/>
                <a:gd name="T28" fmla="*/ 48 w 63"/>
                <a:gd name="T29" fmla="*/ 23 h 76"/>
                <a:gd name="T30" fmla="*/ 50 w 63"/>
                <a:gd name="T31" fmla="*/ 25 h 76"/>
                <a:gd name="T32" fmla="*/ 53 w 63"/>
                <a:gd name="T33" fmla="*/ 25 h 76"/>
                <a:gd name="T34" fmla="*/ 56 w 63"/>
                <a:gd name="T35" fmla="*/ 25 h 76"/>
                <a:gd name="T36" fmla="*/ 59 w 63"/>
                <a:gd name="T37" fmla="*/ 23 h 76"/>
                <a:gd name="T38" fmla="*/ 60 w 63"/>
                <a:gd name="T39" fmla="*/ 21 h 76"/>
                <a:gd name="T40" fmla="*/ 61 w 63"/>
                <a:gd name="T41" fmla="*/ 18 h 76"/>
                <a:gd name="T42" fmla="*/ 59 w 63"/>
                <a:gd name="T43" fmla="*/ 10 h 76"/>
                <a:gd name="T44" fmla="*/ 53 w 63"/>
                <a:gd name="T45" fmla="*/ 5 h 76"/>
                <a:gd name="T46" fmla="*/ 45 w 63"/>
                <a:gd name="T47" fmla="*/ 1 h 76"/>
                <a:gd name="T48" fmla="*/ 36 w 63"/>
                <a:gd name="T49" fmla="*/ 0 h 76"/>
                <a:gd name="T50" fmla="*/ 21 w 63"/>
                <a:gd name="T51" fmla="*/ 3 h 76"/>
                <a:gd name="T52" fmla="*/ 10 w 63"/>
                <a:gd name="T53" fmla="*/ 11 h 76"/>
                <a:gd name="T54" fmla="*/ 3 w 63"/>
                <a:gd name="T55" fmla="*/ 24 h 76"/>
                <a:gd name="T56" fmla="*/ 0 w 63"/>
                <a:gd name="T57" fmla="*/ 38 h 76"/>
                <a:gd name="T58" fmla="*/ 3 w 63"/>
                <a:gd name="T59" fmla="*/ 53 h 76"/>
                <a:gd name="T60" fmla="*/ 10 w 63"/>
                <a:gd name="T61" fmla="*/ 65 h 76"/>
                <a:gd name="T62" fmla="*/ 22 w 63"/>
                <a:gd name="T63" fmla="*/ 73 h 76"/>
                <a:gd name="T64" fmla="*/ 35 w 63"/>
                <a:gd name="T65" fmla="*/ 76 h 76"/>
                <a:gd name="T66" fmla="*/ 43 w 63"/>
                <a:gd name="T67" fmla="*/ 75 h 76"/>
                <a:gd name="T68" fmla="*/ 49 w 63"/>
                <a:gd name="T69" fmla="*/ 73 h 76"/>
                <a:gd name="T70" fmla="*/ 54 w 63"/>
                <a:gd name="T71" fmla="*/ 69 h 76"/>
                <a:gd name="T72" fmla="*/ 57 w 63"/>
                <a:gd name="T73" fmla="*/ 66 h 76"/>
                <a:gd name="T74" fmla="*/ 60 w 63"/>
                <a:gd name="T75" fmla="*/ 62 h 76"/>
                <a:gd name="T76" fmla="*/ 62 w 63"/>
                <a:gd name="T77" fmla="*/ 58 h 76"/>
                <a:gd name="T78" fmla="*/ 63 w 63"/>
                <a:gd name="T79" fmla="*/ 56 h 76"/>
                <a:gd name="T80" fmla="*/ 63 w 63"/>
                <a:gd name="T81" fmla="*/ 54 h 76"/>
                <a:gd name="T82" fmla="*/ 62 w 63"/>
                <a:gd name="T83" fmla="*/ 53 h 76"/>
                <a:gd name="T84" fmla="*/ 61 w 63"/>
                <a:gd name="T85" fmla="*/ 53 h 76"/>
                <a:gd name="T86" fmla="*/ 59 w 63"/>
                <a:gd name="T87" fmla="*/ 53 h 76"/>
                <a:gd name="T88" fmla="*/ 58 w 63"/>
                <a:gd name="T89" fmla="*/ 54 h 76"/>
                <a:gd name="T90" fmla="*/ 56 w 63"/>
                <a:gd name="T91" fmla="*/ 60 h 76"/>
                <a:gd name="T92" fmla="*/ 54 w 63"/>
                <a:gd name="T93" fmla="*/ 64 h 76"/>
                <a:gd name="T94" fmla="*/ 51 w 63"/>
                <a:gd name="T95" fmla="*/ 67 h 76"/>
                <a:gd name="T96" fmla="*/ 48 w 63"/>
                <a:gd name="T97" fmla="*/ 69 h 76"/>
                <a:gd name="T98" fmla="*/ 45 w 63"/>
                <a:gd name="T99" fmla="*/ 70 h 76"/>
                <a:gd name="T100" fmla="*/ 42 w 63"/>
                <a:gd name="T101" fmla="*/ 71 h 76"/>
                <a:gd name="T102" fmla="*/ 39 w 63"/>
                <a:gd name="T103" fmla="*/ 72 h 76"/>
                <a:gd name="T104" fmla="*/ 37 w 63"/>
                <a:gd name="T105" fmla="*/ 72 h 76"/>
                <a:gd name="T106" fmla="*/ 33 w 63"/>
                <a:gd name="T107" fmla="*/ 71 h 76"/>
                <a:gd name="T108" fmla="*/ 29 w 63"/>
                <a:gd name="T109" fmla="*/ 70 h 76"/>
                <a:gd name="T110" fmla="*/ 26 w 63"/>
                <a:gd name="T111" fmla="*/ 68 h 76"/>
                <a:gd name="T112" fmla="*/ 22 w 63"/>
                <a:gd name="T113" fmla="*/ 65 h 76"/>
                <a:gd name="T114" fmla="*/ 19 w 63"/>
                <a:gd name="T115" fmla="*/ 60 h 76"/>
                <a:gd name="T116" fmla="*/ 16 w 63"/>
                <a:gd name="T117" fmla="*/ 54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1"/>
                  </a:lnTo>
                  <a:lnTo>
                    <a:pt x="21" y="11"/>
                  </a:lnTo>
                  <a:lnTo>
                    <a:pt x="29" y="6"/>
                  </a:lnTo>
                  <a:lnTo>
                    <a:pt x="36" y="4"/>
                  </a:lnTo>
                  <a:lnTo>
                    <a:pt x="38" y="4"/>
                  </a:lnTo>
                  <a:lnTo>
                    <a:pt x="43" y="5"/>
                  </a:lnTo>
                  <a:lnTo>
                    <a:pt x="49" y="7"/>
                  </a:lnTo>
                  <a:lnTo>
                    <a:pt x="53" y="10"/>
                  </a:lnTo>
                  <a:lnTo>
                    <a:pt x="49" y="11"/>
                  </a:lnTo>
                  <a:lnTo>
                    <a:pt x="47" y="13"/>
                  </a:lnTo>
                  <a:lnTo>
                    <a:pt x="46" y="16"/>
                  </a:lnTo>
                  <a:lnTo>
                    <a:pt x="46" y="18"/>
                  </a:lnTo>
                  <a:lnTo>
                    <a:pt x="46" y="21"/>
                  </a:lnTo>
                  <a:lnTo>
                    <a:pt x="48" y="23"/>
                  </a:lnTo>
                  <a:lnTo>
                    <a:pt x="50" y="25"/>
                  </a:lnTo>
                  <a:lnTo>
                    <a:pt x="53" y="25"/>
                  </a:lnTo>
                  <a:lnTo>
                    <a:pt x="56" y="25"/>
                  </a:lnTo>
                  <a:lnTo>
                    <a:pt x="59" y="23"/>
                  </a:lnTo>
                  <a:lnTo>
                    <a:pt x="60" y="21"/>
                  </a:lnTo>
                  <a:lnTo>
                    <a:pt x="61" y="18"/>
                  </a:lnTo>
                  <a:lnTo>
                    <a:pt x="59" y="10"/>
                  </a:lnTo>
                  <a:lnTo>
                    <a:pt x="53" y="5"/>
                  </a:lnTo>
                  <a:lnTo>
                    <a:pt x="45" y="1"/>
                  </a:lnTo>
                  <a:lnTo>
                    <a:pt x="36" y="0"/>
                  </a:lnTo>
                  <a:lnTo>
                    <a:pt x="21" y="3"/>
                  </a:lnTo>
                  <a:lnTo>
                    <a:pt x="10" y="11"/>
                  </a:lnTo>
                  <a:lnTo>
                    <a:pt x="3" y="24"/>
                  </a:lnTo>
                  <a:lnTo>
                    <a:pt x="0" y="38"/>
                  </a:lnTo>
                  <a:lnTo>
                    <a:pt x="3" y="53"/>
                  </a:lnTo>
                  <a:lnTo>
                    <a:pt x="10" y="65"/>
                  </a:lnTo>
                  <a:lnTo>
                    <a:pt x="22" y="73"/>
                  </a:lnTo>
                  <a:lnTo>
                    <a:pt x="35" y="76"/>
                  </a:lnTo>
                  <a:lnTo>
                    <a:pt x="43" y="75"/>
                  </a:lnTo>
                  <a:lnTo>
                    <a:pt x="49" y="73"/>
                  </a:lnTo>
                  <a:lnTo>
                    <a:pt x="54" y="69"/>
                  </a:lnTo>
                  <a:lnTo>
                    <a:pt x="57" y="66"/>
                  </a:lnTo>
                  <a:lnTo>
                    <a:pt x="60" y="62"/>
                  </a:lnTo>
                  <a:lnTo>
                    <a:pt x="62" y="58"/>
                  </a:lnTo>
                  <a:lnTo>
                    <a:pt x="63" y="56"/>
                  </a:lnTo>
                  <a:lnTo>
                    <a:pt x="63" y="54"/>
                  </a:lnTo>
                  <a:lnTo>
                    <a:pt x="62" y="53"/>
                  </a:lnTo>
                  <a:lnTo>
                    <a:pt x="61" y="53"/>
                  </a:lnTo>
                  <a:lnTo>
                    <a:pt x="59" y="53"/>
                  </a:lnTo>
                  <a:lnTo>
                    <a:pt x="58" y="54"/>
                  </a:lnTo>
                  <a:lnTo>
                    <a:pt x="56" y="60"/>
                  </a:lnTo>
                  <a:lnTo>
                    <a:pt x="54" y="64"/>
                  </a:lnTo>
                  <a:lnTo>
                    <a:pt x="51" y="67"/>
                  </a:lnTo>
                  <a:lnTo>
                    <a:pt x="48" y="69"/>
                  </a:lnTo>
                  <a:lnTo>
                    <a:pt x="45" y="70"/>
                  </a:lnTo>
                  <a:lnTo>
                    <a:pt x="42" y="71"/>
                  </a:lnTo>
                  <a:lnTo>
                    <a:pt x="39" y="72"/>
                  </a:lnTo>
                  <a:lnTo>
                    <a:pt x="37" y="72"/>
                  </a:lnTo>
                  <a:lnTo>
                    <a:pt x="33" y="71"/>
                  </a:lnTo>
                  <a:lnTo>
                    <a:pt x="29" y="70"/>
                  </a:lnTo>
                  <a:lnTo>
                    <a:pt x="26" y="68"/>
                  </a:lnTo>
                  <a:lnTo>
                    <a:pt x="22" y="65"/>
                  </a:lnTo>
                  <a:lnTo>
                    <a:pt x="19" y="60"/>
                  </a:lnTo>
                  <a:lnTo>
                    <a:pt x="16" y="54"/>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66" name="Freeform 2248"/>
            <p:cNvSpPr>
              <a:spLocks noChangeAspect="1"/>
            </p:cNvSpPr>
            <p:nvPr/>
          </p:nvSpPr>
          <p:spPr bwMode="auto">
            <a:xfrm>
              <a:off x="4150" y="2524"/>
              <a:ext cx="83" cy="115"/>
            </a:xfrm>
            <a:custGeom>
              <a:avLst/>
              <a:gdLst>
                <a:gd name="T0" fmla="*/ 13 w 83"/>
                <a:gd name="T1" fmla="*/ 107 h 115"/>
                <a:gd name="T2" fmla="*/ 7 w 83"/>
                <a:gd name="T3" fmla="*/ 110 h 115"/>
                <a:gd name="T4" fmla="*/ 0 w 83"/>
                <a:gd name="T5" fmla="*/ 115 h 115"/>
                <a:gd name="T6" fmla="*/ 10 w 83"/>
                <a:gd name="T7" fmla="*/ 115 h 115"/>
                <a:gd name="T8" fmla="*/ 19 w 83"/>
                <a:gd name="T9" fmla="*/ 115 h 115"/>
                <a:gd name="T10" fmla="*/ 28 w 83"/>
                <a:gd name="T11" fmla="*/ 115 h 115"/>
                <a:gd name="T12" fmla="*/ 38 w 83"/>
                <a:gd name="T13" fmla="*/ 115 h 115"/>
                <a:gd name="T14" fmla="*/ 31 w 83"/>
                <a:gd name="T15" fmla="*/ 110 h 115"/>
                <a:gd name="T16" fmla="*/ 25 w 83"/>
                <a:gd name="T17" fmla="*/ 107 h 115"/>
                <a:gd name="T18" fmla="*/ 25 w 83"/>
                <a:gd name="T19" fmla="*/ 72 h 115"/>
                <a:gd name="T20" fmla="*/ 32 w 83"/>
                <a:gd name="T21" fmla="*/ 52 h 115"/>
                <a:gd name="T22" fmla="*/ 47 w 83"/>
                <a:gd name="T23" fmla="*/ 46 h 115"/>
                <a:gd name="T24" fmla="*/ 53 w 83"/>
                <a:gd name="T25" fmla="*/ 47 h 115"/>
                <a:gd name="T26" fmla="*/ 57 w 83"/>
                <a:gd name="T27" fmla="*/ 51 h 115"/>
                <a:gd name="T28" fmla="*/ 59 w 83"/>
                <a:gd name="T29" fmla="*/ 57 h 115"/>
                <a:gd name="T30" fmla="*/ 59 w 83"/>
                <a:gd name="T31" fmla="*/ 64 h 115"/>
                <a:gd name="T32" fmla="*/ 59 w 83"/>
                <a:gd name="T33" fmla="*/ 107 h 115"/>
                <a:gd name="T34" fmla="*/ 53 w 83"/>
                <a:gd name="T35" fmla="*/ 110 h 115"/>
                <a:gd name="T36" fmla="*/ 46 w 83"/>
                <a:gd name="T37" fmla="*/ 115 h 115"/>
                <a:gd name="T38" fmla="*/ 56 w 83"/>
                <a:gd name="T39" fmla="*/ 115 h 115"/>
                <a:gd name="T40" fmla="*/ 65 w 83"/>
                <a:gd name="T41" fmla="*/ 115 h 115"/>
                <a:gd name="T42" fmla="*/ 74 w 83"/>
                <a:gd name="T43" fmla="*/ 115 h 115"/>
                <a:gd name="T44" fmla="*/ 83 w 83"/>
                <a:gd name="T45" fmla="*/ 115 h 115"/>
                <a:gd name="T46" fmla="*/ 78 w 83"/>
                <a:gd name="T47" fmla="*/ 110 h 115"/>
                <a:gd name="T48" fmla="*/ 71 w 83"/>
                <a:gd name="T49" fmla="*/ 108 h 115"/>
                <a:gd name="T50" fmla="*/ 71 w 83"/>
                <a:gd name="T51" fmla="*/ 73 h 115"/>
                <a:gd name="T52" fmla="*/ 70 w 83"/>
                <a:gd name="T53" fmla="*/ 58 h 115"/>
                <a:gd name="T54" fmla="*/ 65 w 83"/>
                <a:gd name="T55" fmla="*/ 48 h 115"/>
                <a:gd name="T56" fmla="*/ 60 w 83"/>
                <a:gd name="T57" fmla="*/ 44 h 115"/>
                <a:gd name="T58" fmla="*/ 48 w 83"/>
                <a:gd name="T59" fmla="*/ 42 h 115"/>
                <a:gd name="T60" fmla="*/ 32 w 83"/>
                <a:gd name="T61" fmla="*/ 48 h 115"/>
                <a:gd name="T62" fmla="*/ 24 w 83"/>
                <a:gd name="T63" fmla="*/ 58 h 115"/>
                <a:gd name="T64" fmla="*/ 0 w 83"/>
                <a:gd name="T65" fmla="*/ 2 h 115"/>
                <a:gd name="T66" fmla="*/ 4 w 83"/>
                <a:gd name="T67" fmla="*/ 7 h 115"/>
                <a:gd name="T68" fmla="*/ 10 w 83"/>
                <a:gd name="T69" fmla="*/ 8 h 115"/>
                <a:gd name="T70" fmla="*/ 12 w 83"/>
                <a:gd name="T71" fmla="*/ 10 h 115"/>
                <a:gd name="T72" fmla="*/ 13 w 83"/>
                <a:gd name="T73" fmla="*/ 14 h 115"/>
                <a:gd name="T74" fmla="*/ 13 w 83"/>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5">
                  <a:moveTo>
                    <a:pt x="13" y="102"/>
                  </a:moveTo>
                  <a:lnTo>
                    <a:pt x="13" y="107"/>
                  </a:lnTo>
                  <a:lnTo>
                    <a:pt x="11" y="109"/>
                  </a:lnTo>
                  <a:lnTo>
                    <a:pt x="7" y="110"/>
                  </a:lnTo>
                  <a:lnTo>
                    <a:pt x="0" y="110"/>
                  </a:lnTo>
                  <a:lnTo>
                    <a:pt x="0" y="115"/>
                  </a:lnTo>
                  <a:lnTo>
                    <a:pt x="5" y="115"/>
                  </a:lnTo>
                  <a:lnTo>
                    <a:pt x="10" y="115"/>
                  </a:lnTo>
                  <a:lnTo>
                    <a:pt x="15" y="115"/>
                  </a:lnTo>
                  <a:lnTo>
                    <a:pt x="19" y="115"/>
                  </a:lnTo>
                  <a:lnTo>
                    <a:pt x="23" y="115"/>
                  </a:lnTo>
                  <a:lnTo>
                    <a:pt x="28" y="115"/>
                  </a:lnTo>
                  <a:lnTo>
                    <a:pt x="33" y="115"/>
                  </a:lnTo>
                  <a:lnTo>
                    <a:pt x="38" y="115"/>
                  </a:lnTo>
                  <a:lnTo>
                    <a:pt x="38" y="110"/>
                  </a:lnTo>
                  <a:lnTo>
                    <a:pt x="31" y="110"/>
                  </a:lnTo>
                  <a:lnTo>
                    <a:pt x="27" y="109"/>
                  </a:lnTo>
                  <a:lnTo>
                    <a:pt x="25" y="107"/>
                  </a:lnTo>
                  <a:lnTo>
                    <a:pt x="25" y="102"/>
                  </a:lnTo>
                  <a:lnTo>
                    <a:pt x="25" y="72"/>
                  </a:lnTo>
                  <a:lnTo>
                    <a:pt x="27" y="61"/>
                  </a:lnTo>
                  <a:lnTo>
                    <a:pt x="32" y="52"/>
                  </a:lnTo>
                  <a:lnTo>
                    <a:pt x="39" y="47"/>
                  </a:lnTo>
                  <a:lnTo>
                    <a:pt x="47" y="46"/>
                  </a:lnTo>
                  <a:lnTo>
                    <a:pt x="50" y="46"/>
                  </a:lnTo>
                  <a:lnTo>
                    <a:pt x="53" y="47"/>
                  </a:lnTo>
                  <a:lnTo>
                    <a:pt x="55" y="49"/>
                  </a:lnTo>
                  <a:lnTo>
                    <a:pt x="57" y="51"/>
                  </a:lnTo>
                  <a:lnTo>
                    <a:pt x="58" y="54"/>
                  </a:lnTo>
                  <a:lnTo>
                    <a:pt x="59" y="57"/>
                  </a:lnTo>
                  <a:lnTo>
                    <a:pt x="59" y="60"/>
                  </a:lnTo>
                  <a:lnTo>
                    <a:pt x="59" y="64"/>
                  </a:lnTo>
                  <a:lnTo>
                    <a:pt x="59" y="102"/>
                  </a:lnTo>
                  <a:lnTo>
                    <a:pt x="59" y="107"/>
                  </a:lnTo>
                  <a:lnTo>
                    <a:pt x="57" y="109"/>
                  </a:lnTo>
                  <a:lnTo>
                    <a:pt x="53" y="110"/>
                  </a:lnTo>
                  <a:lnTo>
                    <a:pt x="46" y="110"/>
                  </a:lnTo>
                  <a:lnTo>
                    <a:pt x="46" y="115"/>
                  </a:lnTo>
                  <a:lnTo>
                    <a:pt x="51" y="115"/>
                  </a:lnTo>
                  <a:lnTo>
                    <a:pt x="56" y="115"/>
                  </a:lnTo>
                  <a:lnTo>
                    <a:pt x="61" y="115"/>
                  </a:lnTo>
                  <a:lnTo>
                    <a:pt x="65" y="115"/>
                  </a:lnTo>
                  <a:lnTo>
                    <a:pt x="69" y="115"/>
                  </a:lnTo>
                  <a:lnTo>
                    <a:pt x="74" y="115"/>
                  </a:lnTo>
                  <a:lnTo>
                    <a:pt x="79" y="115"/>
                  </a:lnTo>
                  <a:lnTo>
                    <a:pt x="83" y="115"/>
                  </a:lnTo>
                  <a:lnTo>
                    <a:pt x="83" y="110"/>
                  </a:lnTo>
                  <a:lnTo>
                    <a:pt x="78" y="110"/>
                  </a:lnTo>
                  <a:lnTo>
                    <a:pt x="74" y="109"/>
                  </a:lnTo>
                  <a:lnTo>
                    <a:pt x="71" y="108"/>
                  </a:lnTo>
                  <a:lnTo>
                    <a:pt x="71" y="105"/>
                  </a:lnTo>
                  <a:lnTo>
                    <a:pt x="71" y="73"/>
                  </a:lnTo>
                  <a:lnTo>
                    <a:pt x="71" y="64"/>
                  </a:lnTo>
                  <a:lnTo>
                    <a:pt x="70" y="58"/>
                  </a:lnTo>
                  <a:lnTo>
                    <a:pt x="68" y="53"/>
                  </a:lnTo>
                  <a:lnTo>
                    <a:pt x="65" y="48"/>
                  </a:lnTo>
                  <a:lnTo>
                    <a:pt x="63" y="46"/>
                  </a:lnTo>
                  <a:lnTo>
                    <a:pt x="60" y="44"/>
                  </a:lnTo>
                  <a:lnTo>
                    <a:pt x="55" y="43"/>
                  </a:lnTo>
                  <a:lnTo>
                    <a:pt x="48" y="42"/>
                  </a:lnTo>
                  <a:lnTo>
                    <a:pt x="39" y="44"/>
                  </a:lnTo>
                  <a:lnTo>
                    <a:pt x="32" y="48"/>
                  </a:lnTo>
                  <a:lnTo>
                    <a:pt x="27" y="53"/>
                  </a:lnTo>
                  <a:lnTo>
                    <a:pt x="24" y="58"/>
                  </a:lnTo>
                  <a:lnTo>
                    <a:pt x="24" y="0"/>
                  </a:lnTo>
                  <a:lnTo>
                    <a:pt x="0" y="2"/>
                  </a:lnTo>
                  <a:lnTo>
                    <a:pt x="0" y="7"/>
                  </a:lnTo>
                  <a:lnTo>
                    <a:pt x="4" y="7"/>
                  </a:lnTo>
                  <a:lnTo>
                    <a:pt x="7" y="8"/>
                  </a:lnTo>
                  <a:lnTo>
                    <a:pt x="10" y="8"/>
                  </a:lnTo>
                  <a:lnTo>
                    <a:pt x="11" y="9"/>
                  </a:lnTo>
                  <a:lnTo>
                    <a:pt x="12" y="10"/>
                  </a:lnTo>
                  <a:lnTo>
                    <a:pt x="13" y="12"/>
                  </a:lnTo>
                  <a:lnTo>
                    <a:pt x="13" y="14"/>
                  </a:lnTo>
                  <a:lnTo>
                    <a:pt x="13" y="17"/>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67" name="Freeform 2249"/>
            <p:cNvSpPr>
              <a:spLocks noChangeAspect="1" noEditPoints="1"/>
            </p:cNvSpPr>
            <p:nvPr/>
          </p:nvSpPr>
          <p:spPr bwMode="auto">
            <a:xfrm>
              <a:off x="4242" y="2565"/>
              <a:ext cx="73" cy="76"/>
            </a:xfrm>
            <a:custGeom>
              <a:avLst/>
              <a:gdLst>
                <a:gd name="T0" fmla="*/ 73 w 73"/>
                <a:gd name="T1" fmla="*/ 39 h 76"/>
                <a:gd name="T2" fmla="*/ 72 w 73"/>
                <a:gd name="T3" fmla="*/ 31 h 76"/>
                <a:gd name="T4" fmla="*/ 70 w 73"/>
                <a:gd name="T5" fmla="*/ 24 h 76"/>
                <a:gd name="T6" fmla="*/ 66 w 73"/>
                <a:gd name="T7" fmla="*/ 17 h 76"/>
                <a:gd name="T8" fmla="*/ 62 w 73"/>
                <a:gd name="T9" fmla="*/ 11 h 76"/>
                <a:gd name="T10" fmla="*/ 57 w 73"/>
                <a:gd name="T11" fmla="*/ 7 h 76"/>
                <a:gd name="T12" fmla="*/ 50 w 73"/>
                <a:gd name="T13" fmla="*/ 3 h 76"/>
                <a:gd name="T14" fmla="*/ 44 w 73"/>
                <a:gd name="T15" fmla="*/ 1 h 76"/>
                <a:gd name="T16" fmla="*/ 36 w 73"/>
                <a:gd name="T17" fmla="*/ 0 h 76"/>
                <a:gd name="T18" fmla="*/ 29 w 73"/>
                <a:gd name="T19" fmla="*/ 1 h 76"/>
                <a:gd name="T20" fmla="*/ 22 w 73"/>
                <a:gd name="T21" fmla="*/ 3 h 76"/>
                <a:gd name="T22" fmla="*/ 16 w 73"/>
                <a:gd name="T23" fmla="*/ 7 h 76"/>
                <a:gd name="T24" fmla="*/ 10 w 73"/>
                <a:gd name="T25" fmla="*/ 12 h 76"/>
                <a:gd name="T26" fmla="*/ 6 w 73"/>
                <a:gd name="T27" fmla="*/ 17 h 76"/>
                <a:gd name="T28" fmla="*/ 2 w 73"/>
                <a:gd name="T29" fmla="*/ 24 h 76"/>
                <a:gd name="T30" fmla="*/ 0 w 73"/>
                <a:gd name="T31" fmla="*/ 31 h 76"/>
                <a:gd name="T32" fmla="*/ 0 w 73"/>
                <a:gd name="T33" fmla="*/ 39 h 76"/>
                <a:gd name="T34" fmla="*/ 3 w 73"/>
                <a:gd name="T35" fmla="*/ 53 h 76"/>
                <a:gd name="T36" fmla="*/ 11 w 73"/>
                <a:gd name="T37" fmla="*/ 65 h 76"/>
                <a:gd name="T38" fmla="*/ 22 w 73"/>
                <a:gd name="T39" fmla="*/ 73 h 76"/>
                <a:gd name="T40" fmla="*/ 36 w 73"/>
                <a:gd name="T41" fmla="*/ 76 h 76"/>
                <a:gd name="T42" fmla="*/ 50 w 73"/>
                <a:gd name="T43" fmla="*/ 73 h 76"/>
                <a:gd name="T44" fmla="*/ 62 w 73"/>
                <a:gd name="T45" fmla="*/ 65 h 76"/>
                <a:gd name="T46" fmla="*/ 70 w 73"/>
                <a:gd name="T47" fmla="*/ 53 h 76"/>
                <a:gd name="T48" fmla="*/ 73 w 73"/>
                <a:gd name="T49" fmla="*/ 39 h 76"/>
                <a:gd name="T50" fmla="*/ 36 w 73"/>
                <a:gd name="T51" fmla="*/ 72 h 76"/>
                <a:gd name="T52" fmla="*/ 31 w 73"/>
                <a:gd name="T53" fmla="*/ 71 h 76"/>
                <a:gd name="T54" fmla="*/ 26 w 73"/>
                <a:gd name="T55" fmla="*/ 69 h 76"/>
                <a:gd name="T56" fmla="*/ 21 w 73"/>
                <a:gd name="T57" fmla="*/ 66 h 76"/>
                <a:gd name="T58" fmla="*/ 17 w 73"/>
                <a:gd name="T59" fmla="*/ 61 h 76"/>
                <a:gd name="T60" fmla="*/ 15 w 73"/>
                <a:gd name="T61" fmla="*/ 55 h 76"/>
                <a:gd name="T62" fmla="*/ 14 w 73"/>
                <a:gd name="T63" fmla="*/ 48 h 76"/>
                <a:gd name="T64" fmla="*/ 13 w 73"/>
                <a:gd name="T65" fmla="*/ 42 h 76"/>
                <a:gd name="T66" fmla="*/ 13 w 73"/>
                <a:gd name="T67" fmla="*/ 37 h 76"/>
                <a:gd name="T68" fmla="*/ 13 w 73"/>
                <a:gd name="T69" fmla="*/ 32 h 76"/>
                <a:gd name="T70" fmla="*/ 14 w 73"/>
                <a:gd name="T71" fmla="*/ 26 h 76"/>
                <a:gd name="T72" fmla="*/ 15 w 73"/>
                <a:gd name="T73" fmla="*/ 20 h 76"/>
                <a:gd name="T74" fmla="*/ 17 w 73"/>
                <a:gd name="T75" fmla="*/ 15 h 76"/>
                <a:gd name="T76" fmla="*/ 21 w 73"/>
                <a:gd name="T77" fmla="*/ 10 h 76"/>
                <a:gd name="T78" fmla="*/ 26 w 73"/>
                <a:gd name="T79" fmla="*/ 6 h 76"/>
                <a:gd name="T80" fmla="*/ 31 w 73"/>
                <a:gd name="T81" fmla="*/ 4 h 76"/>
                <a:gd name="T82" fmla="*/ 36 w 73"/>
                <a:gd name="T83" fmla="*/ 4 h 76"/>
                <a:gd name="T84" fmla="*/ 42 w 73"/>
                <a:gd name="T85" fmla="*/ 4 h 76"/>
                <a:gd name="T86" fmla="*/ 47 w 73"/>
                <a:gd name="T87" fmla="*/ 6 h 76"/>
                <a:gd name="T88" fmla="*/ 51 w 73"/>
                <a:gd name="T89" fmla="*/ 10 h 76"/>
                <a:gd name="T90" fmla="*/ 55 w 73"/>
                <a:gd name="T91" fmla="*/ 14 h 76"/>
                <a:gd name="T92" fmla="*/ 57 w 73"/>
                <a:gd name="T93" fmla="*/ 20 h 76"/>
                <a:gd name="T94" fmla="*/ 59 w 73"/>
                <a:gd name="T95" fmla="*/ 26 h 76"/>
                <a:gd name="T96" fmla="*/ 59 w 73"/>
                <a:gd name="T97" fmla="*/ 32 h 76"/>
                <a:gd name="T98" fmla="*/ 59 w 73"/>
                <a:gd name="T99" fmla="*/ 37 h 76"/>
                <a:gd name="T100" fmla="*/ 59 w 73"/>
                <a:gd name="T101" fmla="*/ 42 h 76"/>
                <a:gd name="T102" fmla="*/ 59 w 73"/>
                <a:gd name="T103" fmla="*/ 48 h 76"/>
                <a:gd name="T104" fmla="*/ 58 w 73"/>
                <a:gd name="T105" fmla="*/ 54 h 76"/>
                <a:gd name="T106" fmla="*/ 55 w 73"/>
                <a:gd name="T107" fmla="*/ 59 h 76"/>
                <a:gd name="T108" fmla="*/ 52 w 73"/>
                <a:gd name="T109" fmla="*/ 64 h 76"/>
                <a:gd name="T110" fmla="*/ 48 w 73"/>
                <a:gd name="T111" fmla="*/ 68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6" y="17"/>
                  </a:lnTo>
                  <a:lnTo>
                    <a:pt x="62" y="11"/>
                  </a:lnTo>
                  <a:lnTo>
                    <a:pt x="57" y="7"/>
                  </a:lnTo>
                  <a:lnTo>
                    <a:pt x="50" y="3"/>
                  </a:lnTo>
                  <a:lnTo>
                    <a:pt x="44" y="1"/>
                  </a:lnTo>
                  <a:lnTo>
                    <a:pt x="36" y="0"/>
                  </a:lnTo>
                  <a:lnTo>
                    <a:pt x="29" y="1"/>
                  </a:lnTo>
                  <a:lnTo>
                    <a:pt x="22" y="3"/>
                  </a:lnTo>
                  <a:lnTo>
                    <a:pt x="16" y="7"/>
                  </a:lnTo>
                  <a:lnTo>
                    <a:pt x="10" y="12"/>
                  </a:lnTo>
                  <a:lnTo>
                    <a:pt x="6" y="17"/>
                  </a:lnTo>
                  <a:lnTo>
                    <a:pt x="2" y="24"/>
                  </a:lnTo>
                  <a:lnTo>
                    <a:pt x="0" y="31"/>
                  </a:lnTo>
                  <a:lnTo>
                    <a:pt x="0" y="39"/>
                  </a:lnTo>
                  <a:lnTo>
                    <a:pt x="3" y="53"/>
                  </a:lnTo>
                  <a:lnTo>
                    <a:pt x="11" y="65"/>
                  </a:lnTo>
                  <a:lnTo>
                    <a:pt x="22" y="73"/>
                  </a:lnTo>
                  <a:lnTo>
                    <a:pt x="36" y="76"/>
                  </a:lnTo>
                  <a:lnTo>
                    <a:pt x="50" y="73"/>
                  </a:lnTo>
                  <a:lnTo>
                    <a:pt x="62" y="65"/>
                  </a:lnTo>
                  <a:lnTo>
                    <a:pt x="70" y="53"/>
                  </a:lnTo>
                  <a:lnTo>
                    <a:pt x="73" y="39"/>
                  </a:lnTo>
                  <a:close/>
                  <a:moveTo>
                    <a:pt x="36" y="72"/>
                  </a:moveTo>
                  <a:lnTo>
                    <a:pt x="31" y="71"/>
                  </a:lnTo>
                  <a:lnTo>
                    <a:pt x="26" y="69"/>
                  </a:lnTo>
                  <a:lnTo>
                    <a:pt x="21" y="66"/>
                  </a:lnTo>
                  <a:lnTo>
                    <a:pt x="17" y="61"/>
                  </a:lnTo>
                  <a:lnTo>
                    <a:pt x="15" y="55"/>
                  </a:lnTo>
                  <a:lnTo>
                    <a:pt x="14" y="48"/>
                  </a:lnTo>
                  <a:lnTo>
                    <a:pt x="13" y="42"/>
                  </a:lnTo>
                  <a:lnTo>
                    <a:pt x="13" y="37"/>
                  </a:lnTo>
                  <a:lnTo>
                    <a:pt x="13" y="32"/>
                  </a:lnTo>
                  <a:lnTo>
                    <a:pt x="14" y="26"/>
                  </a:lnTo>
                  <a:lnTo>
                    <a:pt x="15" y="20"/>
                  </a:lnTo>
                  <a:lnTo>
                    <a:pt x="17" y="15"/>
                  </a:lnTo>
                  <a:lnTo>
                    <a:pt x="21" y="10"/>
                  </a:lnTo>
                  <a:lnTo>
                    <a:pt x="26" y="6"/>
                  </a:lnTo>
                  <a:lnTo>
                    <a:pt x="31" y="4"/>
                  </a:lnTo>
                  <a:lnTo>
                    <a:pt x="36" y="4"/>
                  </a:lnTo>
                  <a:lnTo>
                    <a:pt x="42" y="4"/>
                  </a:lnTo>
                  <a:lnTo>
                    <a:pt x="47" y="6"/>
                  </a:lnTo>
                  <a:lnTo>
                    <a:pt x="51" y="10"/>
                  </a:lnTo>
                  <a:lnTo>
                    <a:pt x="55" y="14"/>
                  </a:lnTo>
                  <a:lnTo>
                    <a:pt x="57" y="20"/>
                  </a:lnTo>
                  <a:lnTo>
                    <a:pt x="59" y="26"/>
                  </a:lnTo>
                  <a:lnTo>
                    <a:pt x="59" y="32"/>
                  </a:lnTo>
                  <a:lnTo>
                    <a:pt x="59" y="37"/>
                  </a:lnTo>
                  <a:lnTo>
                    <a:pt x="59" y="42"/>
                  </a:lnTo>
                  <a:lnTo>
                    <a:pt x="59" y="48"/>
                  </a:lnTo>
                  <a:lnTo>
                    <a:pt x="58" y="54"/>
                  </a:lnTo>
                  <a:lnTo>
                    <a:pt x="55" y="59"/>
                  </a:lnTo>
                  <a:lnTo>
                    <a:pt x="52" y="64"/>
                  </a:lnTo>
                  <a:lnTo>
                    <a:pt x="48" y="68"/>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68" name="Freeform 2250"/>
            <p:cNvSpPr>
              <a:spLocks noChangeAspect="1"/>
            </p:cNvSpPr>
            <p:nvPr/>
          </p:nvSpPr>
          <p:spPr bwMode="auto">
            <a:xfrm>
              <a:off x="4324" y="2566"/>
              <a:ext cx="56" cy="73"/>
            </a:xfrm>
            <a:custGeom>
              <a:avLst/>
              <a:gdLst>
                <a:gd name="T0" fmla="*/ 23 w 56"/>
                <a:gd name="T1" fmla="*/ 18 h 73"/>
                <a:gd name="T2" fmla="*/ 23 w 56"/>
                <a:gd name="T3" fmla="*/ 0 h 73"/>
                <a:gd name="T4" fmla="*/ 0 w 56"/>
                <a:gd name="T5" fmla="*/ 2 h 73"/>
                <a:gd name="T6" fmla="*/ 0 w 56"/>
                <a:gd name="T7" fmla="*/ 7 h 73"/>
                <a:gd name="T8" fmla="*/ 4 w 56"/>
                <a:gd name="T9" fmla="*/ 7 h 73"/>
                <a:gd name="T10" fmla="*/ 7 w 56"/>
                <a:gd name="T11" fmla="*/ 7 h 73"/>
                <a:gd name="T12" fmla="*/ 9 w 56"/>
                <a:gd name="T13" fmla="*/ 8 h 73"/>
                <a:gd name="T14" fmla="*/ 11 w 56"/>
                <a:gd name="T15" fmla="*/ 8 h 73"/>
                <a:gd name="T16" fmla="*/ 12 w 56"/>
                <a:gd name="T17" fmla="*/ 10 h 73"/>
                <a:gd name="T18" fmla="*/ 13 w 56"/>
                <a:gd name="T19" fmla="*/ 11 h 73"/>
                <a:gd name="T20" fmla="*/ 13 w 56"/>
                <a:gd name="T21" fmla="*/ 13 h 73"/>
                <a:gd name="T22" fmla="*/ 13 w 56"/>
                <a:gd name="T23" fmla="*/ 16 h 73"/>
                <a:gd name="T24" fmla="*/ 13 w 56"/>
                <a:gd name="T25" fmla="*/ 60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6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6 h 73"/>
                <a:gd name="T64" fmla="*/ 44 w 56"/>
                <a:gd name="T65" fmla="*/ 4 h 73"/>
                <a:gd name="T66" fmla="*/ 45 w 56"/>
                <a:gd name="T67" fmla="*/ 4 h 73"/>
                <a:gd name="T68" fmla="*/ 45 w 56"/>
                <a:gd name="T69" fmla="*/ 4 h 73"/>
                <a:gd name="T70" fmla="*/ 43 w 56"/>
                <a:gd name="T71" fmla="*/ 5 h 73"/>
                <a:gd name="T72" fmla="*/ 42 w 56"/>
                <a:gd name="T73" fmla="*/ 7 h 73"/>
                <a:gd name="T74" fmla="*/ 42 w 56"/>
                <a:gd name="T75" fmla="*/ 10 h 73"/>
                <a:gd name="T76" fmla="*/ 42 w 56"/>
                <a:gd name="T77" fmla="*/ 13 h 73"/>
                <a:gd name="T78" fmla="*/ 44 w 56"/>
                <a:gd name="T79" fmla="*/ 16 h 73"/>
                <a:gd name="T80" fmla="*/ 46 w 56"/>
                <a:gd name="T81" fmla="*/ 17 h 73"/>
                <a:gd name="T82" fmla="*/ 49 w 56"/>
                <a:gd name="T83" fmla="*/ 17 h 73"/>
                <a:gd name="T84" fmla="*/ 51 w 56"/>
                <a:gd name="T85" fmla="*/ 17 h 73"/>
                <a:gd name="T86" fmla="*/ 53 w 56"/>
                <a:gd name="T87" fmla="*/ 16 h 73"/>
                <a:gd name="T88" fmla="*/ 55 w 56"/>
                <a:gd name="T89" fmla="*/ 13 h 73"/>
                <a:gd name="T90" fmla="*/ 56 w 56"/>
                <a:gd name="T91" fmla="*/ 10 h 73"/>
                <a:gd name="T92" fmla="*/ 55 w 56"/>
                <a:gd name="T93" fmla="*/ 6 h 73"/>
                <a:gd name="T94" fmla="*/ 52 w 56"/>
                <a:gd name="T95" fmla="*/ 3 h 73"/>
                <a:gd name="T96" fmla="*/ 48 w 56"/>
                <a:gd name="T97" fmla="*/ 1 h 73"/>
                <a:gd name="T98" fmla="*/ 44 w 56"/>
                <a:gd name="T99" fmla="*/ 0 h 73"/>
                <a:gd name="T100" fmla="*/ 39 w 56"/>
                <a:gd name="T101" fmla="*/ 1 h 73"/>
                <a:gd name="T102" fmla="*/ 36 w 56"/>
                <a:gd name="T103" fmla="*/ 2 h 73"/>
                <a:gd name="T104" fmla="*/ 32 w 56"/>
                <a:gd name="T105" fmla="*/ 4 h 73"/>
                <a:gd name="T106" fmla="*/ 30 w 56"/>
                <a:gd name="T107" fmla="*/ 6 h 73"/>
                <a:gd name="T108" fmla="*/ 28 w 56"/>
                <a:gd name="T109" fmla="*/ 9 h 73"/>
                <a:gd name="T110" fmla="*/ 26 w 56"/>
                <a:gd name="T111" fmla="*/ 12 h 73"/>
                <a:gd name="T112" fmla="*/ 24 w 56"/>
                <a:gd name="T113" fmla="*/ 15 h 73"/>
                <a:gd name="T114" fmla="*/ 23 w 56"/>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8"/>
                  </a:moveTo>
                  <a:lnTo>
                    <a:pt x="23" y="0"/>
                  </a:lnTo>
                  <a:lnTo>
                    <a:pt x="0" y="2"/>
                  </a:lnTo>
                  <a:lnTo>
                    <a:pt x="0" y="7"/>
                  </a:lnTo>
                  <a:lnTo>
                    <a:pt x="4" y="7"/>
                  </a:lnTo>
                  <a:lnTo>
                    <a:pt x="7" y="7"/>
                  </a:lnTo>
                  <a:lnTo>
                    <a:pt x="9" y="8"/>
                  </a:lnTo>
                  <a:lnTo>
                    <a:pt x="11" y="8"/>
                  </a:lnTo>
                  <a:lnTo>
                    <a:pt x="12" y="10"/>
                  </a:lnTo>
                  <a:lnTo>
                    <a:pt x="13" y="11"/>
                  </a:lnTo>
                  <a:lnTo>
                    <a:pt x="13" y="13"/>
                  </a:lnTo>
                  <a:lnTo>
                    <a:pt x="13" y="16"/>
                  </a:lnTo>
                  <a:lnTo>
                    <a:pt x="13" y="60"/>
                  </a:lnTo>
                  <a:lnTo>
                    <a:pt x="13" y="65"/>
                  </a:lnTo>
                  <a:lnTo>
                    <a:pt x="11" y="67"/>
                  </a:lnTo>
                  <a:lnTo>
                    <a:pt x="7" y="68"/>
                  </a:lnTo>
                  <a:lnTo>
                    <a:pt x="0" y="68"/>
                  </a:lnTo>
                  <a:lnTo>
                    <a:pt x="0" y="73"/>
                  </a:lnTo>
                  <a:lnTo>
                    <a:pt x="10" y="73"/>
                  </a:lnTo>
                  <a:lnTo>
                    <a:pt x="19" y="73"/>
                  </a:lnTo>
                  <a:lnTo>
                    <a:pt x="30" y="73"/>
                  </a:lnTo>
                  <a:lnTo>
                    <a:pt x="40" y="73"/>
                  </a:lnTo>
                  <a:lnTo>
                    <a:pt x="40" y="68"/>
                  </a:lnTo>
                  <a:lnTo>
                    <a:pt x="37" y="68"/>
                  </a:lnTo>
                  <a:lnTo>
                    <a:pt x="30" y="68"/>
                  </a:lnTo>
                  <a:lnTo>
                    <a:pt x="26" y="66"/>
                  </a:lnTo>
                  <a:lnTo>
                    <a:pt x="24" y="64"/>
                  </a:lnTo>
                  <a:lnTo>
                    <a:pt x="24" y="60"/>
                  </a:lnTo>
                  <a:lnTo>
                    <a:pt x="24" y="35"/>
                  </a:lnTo>
                  <a:lnTo>
                    <a:pt x="25" y="23"/>
                  </a:lnTo>
                  <a:lnTo>
                    <a:pt x="29" y="13"/>
                  </a:lnTo>
                  <a:lnTo>
                    <a:pt x="35" y="6"/>
                  </a:lnTo>
                  <a:lnTo>
                    <a:pt x="44" y="4"/>
                  </a:lnTo>
                  <a:lnTo>
                    <a:pt x="45" y="4"/>
                  </a:lnTo>
                  <a:lnTo>
                    <a:pt x="45" y="4"/>
                  </a:lnTo>
                  <a:lnTo>
                    <a:pt x="43" y="5"/>
                  </a:lnTo>
                  <a:lnTo>
                    <a:pt x="42" y="7"/>
                  </a:lnTo>
                  <a:lnTo>
                    <a:pt x="42" y="10"/>
                  </a:lnTo>
                  <a:lnTo>
                    <a:pt x="42" y="13"/>
                  </a:lnTo>
                  <a:lnTo>
                    <a:pt x="44" y="16"/>
                  </a:lnTo>
                  <a:lnTo>
                    <a:pt x="46" y="17"/>
                  </a:lnTo>
                  <a:lnTo>
                    <a:pt x="49" y="17"/>
                  </a:lnTo>
                  <a:lnTo>
                    <a:pt x="51" y="17"/>
                  </a:lnTo>
                  <a:lnTo>
                    <a:pt x="53" y="16"/>
                  </a:lnTo>
                  <a:lnTo>
                    <a:pt x="55" y="13"/>
                  </a:lnTo>
                  <a:lnTo>
                    <a:pt x="56" y="10"/>
                  </a:lnTo>
                  <a:lnTo>
                    <a:pt x="55" y="6"/>
                  </a:lnTo>
                  <a:lnTo>
                    <a:pt x="52" y="3"/>
                  </a:lnTo>
                  <a:lnTo>
                    <a:pt x="48" y="1"/>
                  </a:lnTo>
                  <a:lnTo>
                    <a:pt x="44" y="0"/>
                  </a:lnTo>
                  <a:lnTo>
                    <a:pt x="39" y="1"/>
                  </a:lnTo>
                  <a:lnTo>
                    <a:pt x="36" y="2"/>
                  </a:lnTo>
                  <a:lnTo>
                    <a:pt x="32" y="4"/>
                  </a:lnTo>
                  <a:lnTo>
                    <a:pt x="30" y="6"/>
                  </a:lnTo>
                  <a:lnTo>
                    <a:pt x="28" y="9"/>
                  </a:lnTo>
                  <a:lnTo>
                    <a:pt x="26"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69" name="Freeform 2251"/>
            <p:cNvSpPr>
              <a:spLocks noChangeAspect="1"/>
            </p:cNvSpPr>
            <p:nvPr/>
          </p:nvSpPr>
          <p:spPr bwMode="auto">
            <a:xfrm>
              <a:off x="4390" y="2565"/>
              <a:ext cx="54" cy="76"/>
            </a:xfrm>
            <a:custGeom>
              <a:avLst/>
              <a:gdLst>
                <a:gd name="T0" fmla="*/ 31 w 54"/>
                <a:gd name="T1" fmla="*/ 42 h 76"/>
                <a:gd name="T2" fmla="*/ 36 w 54"/>
                <a:gd name="T3" fmla="*/ 44 h 76"/>
                <a:gd name="T4" fmla="*/ 42 w 54"/>
                <a:gd name="T5" fmla="*/ 47 h 76"/>
                <a:gd name="T6" fmla="*/ 45 w 54"/>
                <a:gd name="T7" fmla="*/ 53 h 76"/>
                <a:gd name="T8" fmla="*/ 45 w 54"/>
                <a:gd name="T9" fmla="*/ 63 h 76"/>
                <a:gd name="T10" fmla="*/ 36 w 54"/>
                <a:gd name="T11" fmla="*/ 71 h 76"/>
                <a:gd name="T12" fmla="*/ 22 w 54"/>
                <a:gd name="T13" fmla="*/ 72 h 76"/>
                <a:gd name="T14" fmla="*/ 15 w 54"/>
                <a:gd name="T15" fmla="*/ 68 h 76"/>
                <a:gd name="T16" fmla="*/ 9 w 54"/>
                <a:gd name="T17" fmla="*/ 62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5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2 h 76"/>
                <a:gd name="T46" fmla="*/ 47 w 54"/>
                <a:gd name="T47" fmla="*/ 37 h 76"/>
                <a:gd name="T48" fmla="*/ 38 w 54"/>
                <a:gd name="T49" fmla="*/ 32 h 76"/>
                <a:gd name="T50" fmla="*/ 28 w 54"/>
                <a:gd name="T51" fmla="*/ 29 h 76"/>
                <a:gd name="T52" fmla="*/ 21 w 54"/>
                <a:gd name="T53" fmla="*/ 28 h 76"/>
                <a:gd name="T54" fmla="*/ 14 w 54"/>
                <a:gd name="T55" fmla="*/ 25 h 76"/>
                <a:gd name="T56" fmla="*/ 10 w 54"/>
                <a:gd name="T57" fmla="*/ 22 h 76"/>
                <a:gd name="T58" fmla="*/ 8 w 54"/>
                <a:gd name="T59" fmla="*/ 16 h 76"/>
                <a:gd name="T60" fmla="*/ 12 w 54"/>
                <a:gd name="T61" fmla="*/ 7 h 76"/>
                <a:gd name="T62" fmla="*/ 26 w 54"/>
                <a:gd name="T63" fmla="*/ 3 h 76"/>
                <a:gd name="T64" fmla="*/ 37 w 54"/>
                <a:gd name="T65" fmla="*/ 6 h 76"/>
                <a:gd name="T66" fmla="*/ 43 w 54"/>
                <a:gd name="T67" fmla="*/ 11 h 76"/>
                <a:gd name="T68" fmla="*/ 45 w 54"/>
                <a:gd name="T69" fmla="*/ 18 h 76"/>
                <a:gd name="T70" fmla="*/ 46 w 54"/>
                <a:gd name="T71" fmla="*/ 23 h 76"/>
                <a:gd name="T72" fmla="*/ 48 w 54"/>
                <a:gd name="T73" fmla="*/ 25 h 76"/>
                <a:gd name="T74" fmla="*/ 49 w 54"/>
                <a:gd name="T75" fmla="*/ 24 h 76"/>
                <a:gd name="T76" fmla="*/ 50 w 54"/>
                <a:gd name="T77" fmla="*/ 21 h 76"/>
                <a:gd name="T78" fmla="*/ 50 w 54"/>
                <a:gd name="T79" fmla="*/ 1 h 76"/>
                <a:gd name="T80" fmla="*/ 47 w 54"/>
                <a:gd name="T81" fmla="*/ 0 h 76"/>
                <a:gd name="T82" fmla="*/ 43 w 54"/>
                <a:gd name="T83" fmla="*/ 3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5" y="53"/>
                  </a:lnTo>
                  <a:lnTo>
                    <a:pt x="46" y="57"/>
                  </a:lnTo>
                  <a:lnTo>
                    <a:pt x="45" y="63"/>
                  </a:lnTo>
                  <a:lnTo>
                    <a:pt x="41" y="68"/>
                  </a:lnTo>
                  <a:lnTo>
                    <a:pt x="36" y="71"/>
                  </a:lnTo>
                  <a:lnTo>
                    <a:pt x="27" y="72"/>
                  </a:lnTo>
                  <a:lnTo>
                    <a:pt x="22" y="72"/>
                  </a:lnTo>
                  <a:lnTo>
                    <a:pt x="18" y="70"/>
                  </a:lnTo>
                  <a:lnTo>
                    <a:pt x="15" y="68"/>
                  </a:lnTo>
                  <a:lnTo>
                    <a:pt x="12" y="66"/>
                  </a:lnTo>
                  <a:lnTo>
                    <a:pt x="9" y="62"/>
                  </a:lnTo>
                  <a:lnTo>
                    <a:pt x="7" y="58"/>
                  </a:lnTo>
                  <a:lnTo>
                    <a:pt x="6" y="54"/>
                  </a:lnTo>
                  <a:lnTo>
                    <a:pt x="4" y="49"/>
                  </a:lnTo>
                  <a:lnTo>
                    <a:pt x="4" y="47"/>
                  </a:lnTo>
                  <a:lnTo>
                    <a:pt x="2" y="46"/>
                  </a:lnTo>
                  <a:lnTo>
                    <a:pt x="0" y="47"/>
                  </a:lnTo>
                  <a:lnTo>
                    <a:pt x="0" y="50"/>
                  </a:lnTo>
                  <a:lnTo>
                    <a:pt x="0" y="72"/>
                  </a:lnTo>
                  <a:lnTo>
                    <a:pt x="0" y="75"/>
                  </a:lnTo>
                  <a:lnTo>
                    <a:pt x="2" y="76"/>
                  </a:lnTo>
                  <a:lnTo>
                    <a:pt x="2" y="76"/>
                  </a:lnTo>
                  <a:lnTo>
                    <a:pt x="3" y="75"/>
                  </a:lnTo>
                  <a:lnTo>
                    <a:pt x="4" y="74"/>
                  </a:lnTo>
                  <a:lnTo>
                    <a:pt x="6" y="73"/>
                  </a:lnTo>
                  <a:lnTo>
                    <a:pt x="6" y="72"/>
                  </a:lnTo>
                  <a:lnTo>
                    <a:pt x="7" y="72"/>
                  </a:lnTo>
                  <a:lnTo>
                    <a:pt x="7" y="71"/>
                  </a:lnTo>
                  <a:lnTo>
                    <a:pt x="9" y="69"/>
                  </a:lnTo>
                  <a:lnTo>
                    <a:pt x="15" y="73"/>
                  </a:lnTo>
                  <a:lnTo>
                    <a:pt x="20" y="75"/>
                  </a:lnTo>
                  <a:lnTo>
                    <a:pt x="24" y="76"/>
                  </a:lnTo>
                  <a:lnTo>
                    <a:pt x="27" y="76"/>
                  </a:lnTo>
                  <a:lnTo>
                    <a:pt x="39" y="74"/>
                  </a:lnTo>
                  <a:lnTo>
                    <a:pt x="48" y="69"/>
                  </a:lnTo>
                  <a:lnTo>
                    <a:pt x="52" y="61"/>
                  </a:lnTo>
                  <a:lnTo>
                    <a:pt x="54" y="53"/>
                  </a:lnTo>
                  <a:lnTo>
                    <a:pt x="53" y="47"/>
                  </a:lnTo>
                  <a:lnTo>
                    <a:pt x="51" y="42"/>
                  </a:lnTo>
                  <a:lnTo>
                    <a:pt x="49" y="39"/>
                  </a:lnTo>
                  <a:lnTo>
                    <a:pt x="47" y="37"/>
                  </a:lnTo>
                  <a:lnTo>
                    <a:pt x="43" y="34"/>
                  </a:lnTo>
                  <a:lnTo>
                    <a:pt x="38" y="32"/>
                  </a:lnTo>
                  <a:lnTo>
                    <a:pt x="33" y="30"/>
                  </a:lnTo>
                  <a:lnTo>
                    <a:pt x="28" y="29"/>
                  </a:lnTo>
                  <a:lnTo>
                    <a:pt x="25" y="29"/>
                  </a:lnTo>
                  <a:lnTo>
                    <a:pt x="21" y="28"/>
                  </a:lnTo>
                  <a:lnTo>
                    <a:pt x="18" y="27"/>
                  </a:lnTo>
                  <a:lnTo>
                    <a:pt x="14" y="25"/>
                  </a:lnTo>
                  <a:lnTo>
                    <a:pt x="12" y="24"/>
                  </a:lnTo>
                  <a:lnTo>
                    <a:pt x="10" y="22"/>
                  </a:lnTo>
                  <a:lnTo>
                    <a:pt x="8" y="19"/>
                  </a:lnTo>
                  <a:lnTo>
                    <a:pt x="8" y="16"/>
                  </a:lnTo>
                  <a:lnTo>
                    <a:pt x="9" y="11"/>
                  </a:lnTo>
                  <a:lnTo>
                    <a:pt x="12" y="7"/>
                  </a:lnTo>
                  <a:lnTo>
                    <a:pt x="17" y="4"/>
                  </a:lnTo>
                  <a:lnTo>
                    <a:pt x="26" y="3"/>
                  </a:lnTo>
                  <a:lnTo>
                    <a:pt x="32" y="4"/>
                  </a:lnTo>
                  <a:lnTo>
                    <a:pt x="37" y="6"/>
                  </a:lnTo>
                  <a:lnTo>
                    <a:pt x="40" y="8"/>
                  </a:lnTo>
                  <a:lnTo>
                    <a:pt x="43" y="11"/>
                  </a:lnTo>
                  <a:lnTo>
                    <a:pt x="44" y="15"/>
                  </a:lnTo>
                  <a:lnTo>
                    <a:pt x="45" y="18"/>
                  </a:lnTo>
                  <a:lnTo>
                    <a:pt x="45" y="21"/>
                  </a:lnTo>
                  <a:lnTo>
                    <a:pt x="46" y="23"/>
                  </a:lnTo>
                  <a:lnTo>
                    <a:pt x="47" y="24"/>
                  </a:lnTo>
                  <a:lnTo>
                    <a:pt x="48" y="25"/>
                  </a:lnTo>
                  <a:lnTo>
                    <a:pt x="49" y="24"/>
                  </a:lnTo>
                  <a:lnTo>
                    <a:pt x="49" y="24"/>
                  </a:lnTo>
                  <a:lnTo>
                    <a:pt x="50" y="23"/>
                  </a:lnTo>
                  <a:lnTo>
                    <a:pt x="50" y="21"/>
                  </a:lnTo>
                  <a:lnTo>
                    <a:pt x="50" y="4"/>
                  </a:lnTo>
                  <a:lnTo>
                    <a:pt x="50" y="1"/>
                  </a:lnTo>
                  <a:lnTo>
                    <a:pt x="48" y="0"/>
                  </a:lnTo>
                  <a:lnTo>
                    <a:pt x="47" y="0"/>
                  </a:lnTo>
                  <a:lnTo>
                    <a:pt x="45" y="2"/>
                  </a:lnTo>
                  <a:lnTo>
                    <a:pt x="43" y="3"/>
                  </a:lnTo>
                  <a:lnTo>
                    <a:pt x="42" y="5"/>
                  </a:lnTo>
                  <a:lnTo>
                    <a:pt x="37" y="2"/>
                  </a:lnTo>
                  <a:lnTo>
                    <a:pt x="33" y="1"/>
                  </a:lnTo>
                  <a:lnTo>
                    <a:pt x="29" y="0"/>
                  </a:lnTo>
                  <a:lnTo>
                    <a:pt x="26" y="0"/>
                  </a:lnTo>
                  <a:lnTo>
                    <a:pt x="14" y="2"/>
                  </a:lnTo>
                  <a:lnTo>
                    <a:pt x="6" y="7"/>
                  </a:lnTo>
                  <a:lnTo>
                    <a:pt x="1" y="13"/>
                  </a:lnTo>
                  <a:lnTo>
                    <a:pt x="0" y="20"/>
                  </a:lnTo>
                  <a:lnTo>
                    <a:pt x="2" y="28"/>
                  </a:lnTo>
                  <a:lnTo>
                    <a:pt x="7" y="34"/>
                  </a:lnTo>
                  <a:lnTo>
                    <a:pt x="11" y="37"/>
                  </a:lnTo>
                  <a:lnTo>
                    <a:pt x="15"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70" name="Freeform 2252"/>
            <p:cNvSpPr>
              <a:spLocks noChangeAspect="1"/>
            </p:cNvSpPr>
            <p:nvPr/>
          </p:nvSpPr>
          <p:spPr bwMode="auto">
            <a:xfrm>
              <a:off x="4459" y="2515"/>
              <a:ext cx="38" cy="165"/>
            </a:xfrm>
            <a:custGeom>
              <a:avLst/>
              <a:gdLst>
                <a:gd name="T0" fmla="*/ 38 w 38"/>
                <a:gd name="T1" fmla="*/ 83 h 165"/>
                <a:gd name="T2" fmla="*/ 38 w 38"/>
                <a:gd name="T3" fmla="*/ 72 h 165"/>
                <a:gd name="T4" fmla="*/ 36 w 38"/>
                <a:gd name="T5" fmla="*/ 59 h 165"/>
                <a:gd name="T6" fmla="*/ 33 w 38"/>
                <a:gd name="T7" fmla="*/ 45 h 165"/>
                <a:gd name="T8" fmla="*/ 28 w 38"/>
                <a:gd name="T9" fmla="*/ 31 h 165"/>
                <a:gd name="T10" fmla="*/ 20 w 38"/>
                <a:gd name="T11" fmla="*/ 18 h 165"/>
                <a:gd name="T12" fmla="*/ 12 w 38"/>
                <a:gd name="T13" fmla="*/ 8 h 165"/>
                <a:gd name="T14" fmla="*/ 5 w 38"/>
                <a:gd name="T15" fmla="*/ 2 h 165"/>
                <a:gd name="T16" fmla="*/ 2 w 38"/>
                <a:gd name="T17" fmla="*/ 0 h 165"/>
                <a:gd name="T18" fmla="*/ 0 w 38"/>
                <a:gd name="T19" fmla="*/ 1 h 165"/>
                <a:gd name="T20" fmla="*/ 0 w 38"/>
                <a:gd name="T21" fmla="*/ 2 h 165"/>
                <a:gd name="T22" fmla="*/ 0 w 38"/>
                <a:gd name="T23" fmla="*/ 2 h 165"/>
                <a:gd name="T24" fmla="*/ 0 w 38"/>
                <a:gd name="T25" fmla="*/ 3 h 165"/>
                <a:gd name="T26" fmla="*/ 1 w 38"/>
                <a:gd name="T27" fmla="*/ 4 h 165"/>
                <a:gd name="T28" fmla="*/ 3 w 38"/>
                <a:gd name="T29" fmla="*/ 6 h 165"/>
                <a:gd name="T30" fmla="*/ 14 w 38"/>
                <a:gd name="T31" fmla="*/ 20 h 165"/>
                <a:gd name="T32" fmla="*/ 22 w 38"/>
                <a:gd name="T33" fmla="*/ 37 h 165"/>
                <a:gd name="T34" fmla="*/ 27 w 38"/>
                <a:gd name="T35" fmla="*/ 58 h 165"/>
                <a:gd name="T36" fmla="*/ 29 w 38"/>
                <a:gd name="T37" fmla="*/ 83 h 165"/>
                <a:gd name="T38" fmla="*/ 28 w 38"/>
                <a:gd name="T39" fmla="*/ 104 h 165"/>
                <a:gd name="T40" fmla="*/ 23 w 38"/>
                <a:gd name="T41" fmla="*/ 125 h 165"/>
                <a:gd name="T42" fmla="*/ 15 w 38"/>
                <a:gd name="T43" fmla="*/ 144 h 165"/>
                <a:gd name="T44" fmla="*/ 2 w 38"/>
                <a:gd name="T45" fmla="*/ 161 h 165"/>
                <a:gd name="T46" fmla="*/ 0 w 38"/>
                <a:gd name="T47" fmla="*/ 163 h 165"/>
                <a:gd name="T48" fmla="*/ 0 w 38"/>
                <a:gd name="T49" fmla="*/ 164 h 165"/>
                <a:gd name="T50" fmla="*/ 0 w 38"/>
                <a:gd name="T51" fmla="*/ 165 h 165"/>
                <a:gd name="T52" fmla="*/ 2 w 38"/>
                <a:gd name="T53" fmla="*/ 165 h 165"/>
                <a:gd name="T54" fmla="*/ 5 w 38"/>
                <a:gd name="T55" fmla="*/ 163 h 165"/>
                <a:gd name="T56" fmla="*/ 12 w 38"/>
                <a:gd name="T57" fmla="*/ 157 h 165"/>
                <a:gd name="T58" fmla="*/ 20 w 38"/>
                <a:gd name="T59" fmla="*/ 147 h 165"/>
                <a:gd name="T60" fmla="*/ 28 w 38"/>
                <a:gd name="T61" fmla="*/ 133 h 165"/>
                <a:gd name="T62" fmla="*/ 33 w 38"/>
                <a:gd name="T63" fmla="*/ 119 h 165"/>
                <a:gd name="T64" fmla="*/ 36 w 38"/>
                <a:gd name="T65" fmla="*/ 106 h 165"/>
                <a:gd name="T66" fmla="*/ 38 w 38"/>
                <a:gd name="T67" fmla="*/ 94 h 165"/>
                <a:gd name="T68" fmla="*/ 38 w 38"/>
                <a:gd name="T69" fmla="*/ 8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5">
                  <a:moveTo>
                    <a:pt x="38" y="83"/>
                  </a:moveTo>
                  <a:lnTo>
                    <a:pt x="38" y="72"/>
                  </a:lnTo>
                  <a:lnTo>
                    <a:pt x="36" y="59"/>
                  </a:lnTo>
                  <a:lnTo>
                    <a:pt x="33" y="45"/>
                  </a:lnTo>
                  <a:lnTo>
                    <a:pt x="28" y="31"/>
                  </a:lnTo>
                  <a:lnTo>
                    <a:pt x="20" y="18"/>
                  </a:lnTo>
                  <a:lnTo>
                    <a:pt x="12" y="8"/>
                  </a:lnTo>
                  <a:lnTo>
                    <a:pt x="5" y="2"/>
                  </a:lnTo>
                  <a:lnTo>
                    <a:pt x="2" y="0"/>
                  </a:lnTo>
                  <a:lnTo>
                    <a:pt x="0" y="1"/>
                  </a:lnTo>
                  <a:lnTo>
                    <a:pt x="0" y="2"/>
                  </a:lnTo>
                  <a:lnTo>
                    <a:pt x="0" y="2"/>
                  </a:lnTo>
                  <a:lnTo>
                    <a:pt x="0" y="3"/>
                  </a:lnTo>
                  <a:lnTo>
                    <a:pt x="1" y="4"/>
                  </a:lnTo>
                  <a:lnTo>
                    <a:pt x="3" y="6"/>
                  </a:lnTo>
                  <a:lnTo>
                    <a:pt x="14" y="20"/>
                  </a:lnTo>
                  <a:lnTo>
                    <a:pt x="22" y="37"/>
                  </a:lnTo>
                  <a:lnTo>
                    <a:pt x="27" y="58"/>
                  </a:lnTo>
                  <a:lnTo>
                    <a:pt x="29" y="83"/>
                  </a:lnTo>
                  <a:lnTo>
                    <a:pt x="28" y="104"/>
                  </a:lnTo>
                  <a:lnTo>
                    <a:pt x="23" y="125"/>
                  </a:lnTo>
                  <a:lnTo>
                    <a:pt x="15" y="144"/>
                  </a:lnTo>
                  <a:lnTo>
                    <a:pt x="2" y="161"/>
                  </a:lnTo>
                  <a:lnTo>
                    <a:pt x="0" y="163"/>
                  </a:lnTo>
                  <a:lnTo>
                    <a:pt x="0" y="164"/>
                  </a:lnTo>
                  <a:lnTo>
                    <a:pt x="0" y="165"/>
                  </a:lnTo>
                  <a:lnTo>
                    <a:pt x="2" y="165"/>
                  </a:lnTo>
                  <a:lnTo>
                    <a:pt x="5" y="163"/>
                  </a:lnTo>
                  <a:lnTo>
                    <a:pt x="12" y="157"/>
                  </a:lnTo>
                  <a:lnTo>
                    <a:pt x="20" y="147"/>
                  </a:lnTo>
                  <a:lnTo>
                    <a:pt x="28" y="133"/>
                  </a:lnTo>
                  <a:lnTo>
                    <a:pt x="33" y="119"/>
                  </a:lnTo>
                  <a:lnTo>
                    <a:pt x="36" y="106"/>
                  </a:lnTo>
                  <a:lnTo>
                    <a:pt x="38" y="94"/>
                  </a:lnTo>
                  <a:lnTo>
                    <a:pt x="38" y="8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71" name="Freeform 2253"/>
            <p:cNvSpPr>
              <a:spLocks noChangeAspect="1" noEditPoints="1"/>
            </p:cNvSpPr>
            <p:nvPr/>
          </p:nvSpPr>
          <p:spPr bwMode="auto">
            <a:xfrm>
              <a:off x="1246" y="2750"/>
              <a:ext cx="58" cy="90"/>
            </a:xfrm>
            <a:custGeom>
              <a:avLst/>
              <a:gdLst>
                <a:gd name="T0" fmla="*/ 45 w 58"/>
                <a:gd name="T1" fmla="*/ 59 h 90"/>
                <a:gd name="T2" fmla="*/ 40 w 58"/>
                <a:gd name="T3" fmla="*/ 75 h 90"/>
                <a:gd name="T4" fmla="*/ 33 w 58"/>
                <a:gd name="T5" fmla="*/ 83 h 90"/>
                <a:gd name="T6" fmla="*/ 26 w 58"/>
                <a:gd name="T7" fmla="*/ 86 h 90"/>
                <a:gd name="T8" fmla="*/ 20 w 58"/>
                <a:gd name="T9" fmla="*/ 86 h 90"/>
                <a:gd name="T10" fmla="*/ 13 w 58"/>
                <a:gd name="T11" fmla="*/ 84 h 90"/>
                <a:gd name="T12" fmla="*/ 13 w 58"/>
                <a:gd name="T13" fmla="*/ 81 h 90"/>
                <a:gd name="T14" fmla="*/ 15 w 58"/>
                <a:gd name="T15" fmla="*/ 77 h 90"/>
                <a:gd name="T16" fmla="*/ 15 w 58"/>
                <a:gd name="T17" fmla="*/ 73 h 90"/>
                <a:gd name="T18" fmla="*/ 12 w 58"/>
                <a:gd name="T19" fmla="*/ 70 h 90"/>
                <a:gd name="T20" fmla="*/ 7 w 58"/>
                <a:gd name="T21" fmla="*/ 70 h 90"/>
                <a:gd name="T22" fmla="*/ 4 w 58"/>
                <a:gd name="T23" fmla="*/ 73 h 90"/>
                <a:gd name="T24" fmla="*/ 5 w 58"/>
                <a:gd name="T25" fmla="*/ 82 h 90"/>
                <a:gd name="T26" fmla="*/ 15 w 58"/>
                <a:gd name="T27" fmla="*/ 89 h 90"/>
                <a:gd name="T28" fmla="*/ 29 w 58"/>
                <a:gd name="T29" fmla="*/ 89 h 90"/>
                <a:gd name="T30" fmla="*/ 42 w 58"/>
                <a:gd name="T31" fmla="*/ 83 h 90"/>
                <a:gd name="T32" fmla="*/ 52 w 58"/>
                <a:gd name="T33" fmla="*/ 71 h 90"/>
                <a:gd name="T34" fmla="*/ 57 w 58"/>
                <a:gd name="T35" fmla="*/ 54 h 90"/>
                <a:gd name="T36" fmla="*/ 57 w 58"/>
                <a:gd name="T37" fmla="*/ 32 h 90"/>
                <a:gd name="T38" fmla="*/ 52 w 58"/>
                <a:gd name="T39" fmla="*/ 15 h 90"/>
                <a:gd name="T40" fmla="*/ 44 w 58"/>
                <a:gd name="T41" fmla="*/ 5 h 90"/>
                <a:gd name="T42" fmla="*/ 34 w 58"/>
                <a:gd name="T43" fmla="*/ 0 h 90"/>
                <a:gd name="T44" fmla="*/ 18 w 58"/>
                <a:gd name="T45" fmla="*/ 2 h 90"/>
                <a:gd name="T46" fmla="*/ 2 w 58"/>
                <a:gd name="T47" fmla="*/ 17 h 90"/>
                <a:gd name="T48" fmla="*/ 2 w 58"/>
                <a:gd name="T49" fmla="*/ 41 h 90"/>
                <a:gd name="T50" fmla="*/ 17 w 58"/>
                <a:gd name="T51" fmla="*/ 56 h 90"/>
                <a:gd name="T52" fmla="*/ 34 w 58"/>
                <a:gd name="T53" fmla="*/ 57 h 90"/>
                <a:gd name="T54" fmla="*/ 43 w 58"/>
                <a:gd name="T55" fmla="*/ 51 h 90"/>
                <a:gd name="T56" fmla="*/ 46 w 58"/>
                <a:gd name="T57" fmla="*/ 48 h 90"/>
                <a:gd name="T58" fmla="*/ 24 w 58"/>
                <a:gd name="T59" fmla="*/ 54 h 90"/>
                <a:gd name="T60" fmla="*/ 17 w 58"/>
                <a:gd name="T61" fmla="*/ 50 h 90"/>
                <a:gd name="T62" fmla="*/ 13 w 58"/>
                <a:gd name="T63" fmla="*/ 43 h 90"/>
                <a:gd name="T64" fmla="*/ 12 w 58"/>
                <a:gd name="T65" fmla="*/ 34 h 90"/>
                <a:gd name="T66" fmla="*/ 12 w 58"/>
                <a:gd name="T67" fmla="*/ 24 h 90"/>
                <a:gd name="T68" fmla="*/ 14 w 58"/>
                <a:gd name="T69" fmla="*/ 14 h 90"/>
                <a:gd name="T70" fmla="*/ 18 w 58"/>
                <a:gd name="T71" fmla="*/ 7 h 90"/>
                <a:gd name="T72" fmla="*/ 25 w 58"/>
                <a:gd name="T73" fmla="*/ 3 h 90"/>
                <a:gd name="T74" fmla="*/ 35 w 58"/>
                <a:gd name="T75" fmla="*/ 4 h 90"/>
                <a:gd name="T76" fmla="*/ 41 w 58"/>
                <a:gd name="T77" fmla="*/ 11 h 90"/>
                <a:gd name="T78" fmla="*/ 44 w 58"/>
                <a:gd name="T79" fmla="*/ 18 h 90"/>
                <a:gd name="T80" fmla="*/ 45 w 58"/>
                <a:gd name="T81" fmla="*/ 29 h 90"/>
                <a:gd name="T82" fmla="*/ 45 w 58"/>
                <a:gd name="T83" fmla="*/ 36 h 90"/>
                <a:gd name="T84" fmla="*/ 43 w 58"/>
                <a:gd name="T85" fmla="*/ 44 h 90"/>
                <a:gd name="T86" fmla="*/ 39 w 58"/>
                <a:gd name="T87" fmla="*/ 50 h 90"/>
                <a:gd name="T88" fmla="*/ 32 w 58"/>
                <a:gd name="T89" fmla="*/ 5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 h="90">
                  <a:moveTo>
                    <a:pt x="46" y="48"/>
                  </a:moveTo>
                  <a:lnTo>
                    <a:pt x="45" y="59"/>
                  </a:lnTo>
                  <a:lnTo>
                    <a:pt x="43" y="68"/>
                  </a:lnTo>
                  <a:lnTo>
                    <a:pt x="40" y="75"/>
                  </a:lnTo>
                  <a:lnTo>
                    <a:pt x="37" y="79"/>
                  </a:lnTo>
                  <a:lnTo>
                    <a:pt x="33" y="83"/>
                  </a:lnTo>
                  <a:lnTo>
                    <a:pt x="29" y="85"/>
                  </a:lnTo>
                  <a:lnTo>
                    <a:pt x="26" y="86"/>
                  </a:lnTo>
                  <a:lnTo>
                    <a:pt x="23" y="86"/>
                  </a:lnTo>
                  <a:lnTo>
                    <a:pt x="20" y="86"/>
                  </a:lnTo>
                  <a:lnTo>
                    <a:pt x="16" y="86"/>
                  </a:lnTo>
                  <a:lnTo>
                    <a:pt x="13" y="84"/>
                  </a:lnTo>
                  <a:lnTo>
                    <a:pt x="9" y="82"/>
                  </a:lnTo>
                  <a:lnTo>
                    <a:pt x="13" y="81"/>
                  </a:lnTo>
                  <a:lnTo>
                    <a:pt x="15" y="79"/>
                  </a:lnTo>
                  <a:lnTo>
                    <a:pt x="15" y="77"/>
                  </a:lnTo>
                  <a:lnTo>
                    <a:pt x="16" y="75"/>
                  </a:lnTo>
                  <a:lnTo>
                    <a:pt x="15" y="73"/>
                  </a:lnTo>
                  <a:lnTo>
                    <a:pt x="14" y="71"/>
                  </a:lnTo>
                  <a:lnTo>
                    <a:pt x="12" y="70"/>
                  </a:lnTo>
                  <a:lnTo>
                    <a:pt x="9" y="69"/>
                  </a:lnTo>
                  <a:lnTo>
                    <a:pt x="7" y="70"/>
                  </a:lnTo>
                  <a:lnTo>
                    <a:pt x="5" y="71"/>
                  </a:lnTo>
                  <a:lnTo>
                    <a:pt x="4" y="73"/>
                  </a:lnTo>
                  <a:lnTo>
                    <a:pt x="3" y="76"/>
                  </a:lnTo>
                  <a:lnTo>
                    <a:pt x="5" y="82"/>
                  </a:lnTo>
                  <a:lnTo>
                    <a:pt x="8" y="86"/>
                  </a:lnTo>
                  <a:lnTo>
                    <a:pt x="15" y="89"/>
                  </a:lnTo>
                  <a:lnTo>
                    <a:pt x="23" y="90"/>
                  </a:lnTo>
                  <a:lnTo>
                    <a:pt x="29" y="89"/>
                  </a:lnTo>
                  <a:lnTo>
                    <a:pt x="36" y="87"/>
                  </a:lnTo>
                  <a:lnTo>
                    <a:pt x="42" y="83"/>
                  </a:lnTo>
                  <a:lnTo>
                    <a:pt x="47" y="78"/>
                  </a:lnTo>
                  <a:lnTo>
                    <a:pt x="52" y="71"/>
                  </a:lnTo>
                  <a:lnTo>
                    <a:pt x="55" y="63"/>
                  </a:lnTo>
                  <a:lnTo>
                    <a:pt x="57" y="54"/>
                  </a:lnTo>
                  <a:lnTo>
                    <a:pt x="58" y="44"/>
                  </a:lnTo>
                  <a:lnTo>
                    <a:pt x="57" y="32"/>
                  </a:lnTo>
                  <a:lnTo>
                    <a:pt x="55" y="22"/>
                  </a:lnTo>
                  <a:lnTo>
                    <a:pt x="52" y="15"/>
                  </a:lnTo>
                  <a:lnTo>
                    <a:pt x="49" y="9"/>
                  </a:lnTo>
                  <a:lnTo>
                    <a:pt x="44" y="5"/>
                  </a:lnTo>
                  <a:lnTo>
                    <a:pt x="39" y="2"/>
                  </a:lnTo>
                  <a:lnTo>
                    <a:pt x="34" y="0"/>
                  </a:lnTo>
                  <a:lnTo>
                    <a:pt x="29" y="0"/>
                  </a:lnTo>
                  <a:lnTo>
                    <a:pt x="18" y="2"/>
                  </a:lnTo>
                  <a:lnTo>
                    <a:pt x="9" y="8"/>
                  </a:lnTo>
                  <a:lnTo>
                    <a:pt x="2" y="17"/>
                  </a:lnTo>
                  <a:lnTo>
                    <a:pt x="0" y="29"/>
                  </a:lnTo>
                  <a:lnTo>
                    <a:pt x="2" y="41"/>
                  </a:lnTo>
                  <a:lnTo>
                    <a:pt x="8" y="50"/>
                  </a:lnTo>
                  <a:lnTo>
                    <a:pt x="17" y="56"/>
                  </a:lnTo>
                  <a:lnTo>
                    <a:pt x="27" y="58"/>
                  </a:lnTo>
                  <a:lnTo>
                    <a:pt x="34" y="57"/>
                  </a:lnTo>
                  <a:lnTo>
                    <a:pt x="39" y="55"/>
                  </a:lnTo>
                  <a:lnTo>
                    <a:pt x="43" y="51"/>
                  </a:lnTo>
                  <a:lnTo>
                    <a:pt x="46" y="46"/>
                  </a:lnTo>
                  <a:lnTo>
                    <a:pt x="46" y="48"/>
                  </a:lnTo>
                  <a:close/>
                  <a:moveTo>
                    <a:pt x="28" y="55"/>
                  </a:moveTo>
                  <a:lnTo>
                    <a:pt x="24" y="54"/>
                  </a:lnTo>
                  <a:lnTo>
                    <a:pt x="20" y="53"/>
                  </a:lnTo>
                  <a:lnTo>
                    <a:pt x="17" y="50"/>
                  </a:lnTo>
                  <a:lnTo>
                    <a:pt x="15" y="47"/>
                  </a:lnTo>
                  <a:lnTo>
                    <a:pt x="13" y="43"/>
                  </a:lnTo>
                  <a:lnTo>
                    <a:pt x="12" y="39"/>
                  </a:lnTo>
                  <a:lnTo>
                    <a:pt x="12" y="34"/>
                  </a:lnTo>
                  <a:lnTo>
                    <a:pt x="12" y="29"/>
                  </a:lnTo>
                  <a:lnTo>
                    <a:pt x="12" y="24"/>
                  </a:lnTo>
                  <a:lnTo>
                    <a:pt x="12" y="19"/>
                  </a:lnTo>
                  <a:lnTo>
                    <a:pt x="14" y="14"/>
                  </a:lnTo>
                  <a:lnTo>
                    <a:pt x="16" y="10"/>
                  </a:lnTo>
                  <a:lnTo>
                    <a:pt x="18" y="7"/>
                  </a:lnTo>
                  <a:lnTo>
                    <a:pt x="21" y="5"/>
                  </a:lnTo>
                  <a:lnTo>
                    <a:pt x="25" y="3"/>
                  </a:lnTo>
                  <a:lnTo>
                    <a:pt x="29" y="3"/>
                  </a:lnTo>
                  <a:lnTo>
                    <a:pt x="35" y="4"/>
                  </a:lnTo>
                  <a:lnTo>
                    <a:pt x="39" y="7"/>
                  </a:lnTo>
                  <a:lnTo>
                    <a:pt x="41" y="11"/>
                  </a:lnTo>
                  <a:lnTo>
                    <a:pt x="42" y="12"/>
                  </a:lnTo>
                  <a:lnTo>
                    <a:pt x="44" y="18"/>
                  </a:lnTo>
                  <a:lnTo>
                    <a:pt x="45" y="23"/>
                  </a:lnTo>
                  <a:lnTo>
                    <a:pt x="45" y="29"/>
                  </a:lnTo>
                  <a:lnTo>
                    <a:pt x="45" y="32"/>
                  </a:lnTo>
                  <a:lnTo>
                    <a:pt x="45" y="36"/>
                  </a:lnTo>
                  <a:lnTo>
                    <a:pt x="44" y="40"/>
                  </a:lnTo>
                  <a:lnTo>
                    <a:pt x="43" y="44"/>
                  </a:lnTo>
                  <a:lnTo>
                    <a:pt x="41" y="47"/>
                  </a:lnTo>
                  <a:lnTo>
                    <a:pt x="39" y="50"/>
                  </a:lnTo>
                  <a:lnTo>
                    <a:pt x="36" y="53"/>
                  </a:lnTo>
                  <a:lnTo>
                    <a:pt x="32" y="54"/>
                  </a:lnTo>
                  <a:lnTo>
                    <a:pt x="28"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72" name="Freeform 2254"/>
            <p:cNvSpPr>
              <a:spLocks noChangeAspect="1" noEditPoints="1"/>
            </p:cNvSpPr>
            <p:nvPr/>
          </p:nvSpPr>
          <p:spPr bwMode="auto">
            <a:xfrm>
              <a:off x="1322" y="2780"/>
              <a:ext cx="15" cy="57"/>
            </a:xfrm>
            <a:custGeom>
              <a:avLst/>
              <a:gdLst>
                <a:gd name="T0" fmla="*/ 15 w 15"/>
                <a:gd name="T1" fmla="*/ 8 h 57"/>
                <a:gd name="T2" fmla="*/ 14 w 15"/>
                <a:gd name="T3" fmla="*/ 5 h 57"/>
                <a:gd name="T4" fmla="*/ 13 w 15"/>
                <a:gd name="T5" fmla="*/ 2 h 57"/>
                <a:gd name="T6" fmla="*/ 10 w 15"/>
                <a:gd name="T7" fmla="*/ 1 h 57"/>
                <a:gd name="T8" fmla="*/ 8 w 15"/>
                <a:gd name="T9" fmla="*/ 0 h 57"/>
                <a:gd name="T10" fmla="*/ 5 w 15"/>
                <a:gd name="T11" fmla="*/ 1 h 57"/>
                <a:gd name="T12" fmla="*/ 2 w 15"/>
                <a:gd name="T13" fmla="*/ 3 h 57"/>
                <a:gd name="T14" fmla="*/ 1 w 15"/>
                <a:gd name="T15" fmla="*/ 5 h 57"/>
                <a:gd name="T16" fmla="*/ 0 w 15"/>
                <a:gd name="T17" fmla="*/ 8 h 57"/>
                <a:gd name="T18" fmla="*/ 1 w 15"/>
                <a:gd name="T19" fmla="*/ 11 h 57"/>
                <a:gd name="T20" fmla="*/ 2 w 15"/>
                <a:gd name="T21" fmla="*/ 13 h 57"/>
                <a:gd name="T22" fmla="*/ 5 w 15"/>
                <a:gd name="T23" fmla="*/ 15 h 57"/>
                <a:gd name="T24" fmla="*/ 7 w 15"/>
                <a:gd name="T25" fmla="*/ 15 h 57"/>
                <a:gd name="T26" fmla="*/ 11 w 15"/>
                <a:gd name="T27" fmla="*/ 15 h 57"/>
                <a:gd name="T28" fmla="*/ 13 w 15"/>
                <a:gd name="T29" fmla="*/ 13 h 57"/>
                <a:gd name="T30" fmla="*/ 14 w 15"/>
                <a:gd name="T31" fmla="*/ 11 h 57"/>
                <a:gd name="T32" fmla="*/ 15 w 15"/>
                <a:gd name="T33" fmla="*/ 8 h 57"/>
                <a:gd name="T34" fmla="*/ 15 w 15"/>
                <a:gd name="T35" fmla="*/ 50 h 57"/>
                <a:gd name="T36" fmla="*/ 14 w 15"/>
                <a:gd name="T37" fmla="*/ 47 h 57"/>
                <a:gd name="T38" fmla="*/ 13 w 15"/>
                <a:gd name="T39" fmla="*/ 45 h 57"/>
                <a:gd name="T40" fmla="*/ 10 w 15"/>
                <a:gd name="T41" fmla="*/ 43 h 57"/>
                <a:gd name="T42" fmla="*/ 8 w 15"/>
                <a:gd name="T43" fmla="*/ 43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8" y="0"/>
                  </a:lnTo>
                  <a:lnTo>
                    <a:pt x="5" y="1"/>
                  </a:lnTo>
                  <a:lnTo>
                    <a:pt x="2" y="3"/>
                  </a:lnTo>
                  <a:lnTo>
                    <a:pt x="1" y="5"/>
                  </a:lnTo>
                  <a:lnTo>
                    <a:pt x="0" y="8"/>
                  </a:lnTo>
                  <a:lnTo>
                    <a:pt x="1" y="11"/>
                  </a:lnTo>
                  <a:lnTo>
                    <a:pt x="2" y="13"/>
                  </a:lnTo>
                  <a:lnTo>
                    <a:pt x="5" y="15"/>
                  </a:lnTo>
                  <a:lnTo>
                    <a:pt x="7" y="15"/>
                  </a:lnTo>
                  <a:lnTo>
                    <a:pt x="11" y="15"/>
                  </a:lnTo>
                  <a:lnTo>
                    <a:pt x="13" y="13"/>
                  </a:lnTo>
                  <a:lnTo>
                    <a:pt x="14" y="11"/>
                  </a:lnTo>
                  <a:lnTo>
                    <a:pt x="15" y="8"/>
                  </a:lnTo>
                  <a:close/>
                  <a:moveTo>
                    <a:pt x="15" y="50"/>
                  </a:moveTo>
                  <a:lnTo>
                    <a:pt x="14" y="47"/>
                  </a:lnTo>
                  <a:lnTo>
                    <a:pt x="13" y="45"/>
                  </a:lnTo>
                  <a:lnTo>
                    <a:pt x="10" y="43"/>
                  </a:lnTo>
                  <a:lnTo>
                    <a:pt x="8" y="43"/>
                  </a:lnTo>
                  <a:lnTo>
                    <a:pt x="5" y="43"/>
                  </a:lnTo>
                  <a:lnTo>
                    <a:pt x="2" y="45"/>
                  </a:lnTo>
                  <a:lnTo>
                    <a:pt x="1" y="47"/>
                  </a:lnTo>
                  <a:lnTo>
                    <a:pt x="0" y="50"/>
                  </a:lnTo>
                  <a:lnTo>
                    <a:pt x="1" y="53"/>
                  </a:lnTo>
                  <a:lnTo>
                    <a:pt x="2" y="55"/>
                  </a:lnTo>
                  <a:lnTo>
                    <a:pt x="5" y="57"/>
                  </a:lnTo>
                  <a:lnTo>
                    <a:pt x="7" y="57"/>
                  </a:lnTo>
                  <a:lnTo>
                    <a:pt x="11"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73" name="Freeform 2255"/>
            <p:cNvSpPr>
              <a:spLocks noChangeAspect="1" noEditPoints="1"/>
            </p:cNvSpPr>
            <p:nvPr/>
          </p:nvSpPr>
          <p:spPr bwMode="auto">
            <a:xfrm>
              <a:off x="1935" y="2763"/>
              <a:ext cx="74" cy="76"/>
            </a:xfrm>
            <a:custGeom>
              <a:avLst/>
              <a:gdLst>
                <a:gd name="T0" fmla="*/ 49 w 74"/>
                <a:gd name="T1" fmla="*/ 67 h 76"/>
                <a:gd name="T2" fmla="*/ 55 w 74"/>
                <a:gd name="T3" fmla="*/ 74 h 76"/>
                <a:gd name="T4" fmla="*/ 62 w 74"/>
                <a:gd name="T5" fmla="*/ 75 h 76"/>
                <a:gd name="T6" fmla="*/ 66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6 w 74"/>
                <a:gd name="T27" fmla="*/ 14 h 76"/>
                <a:gd name="T28" fmla="*/ 47 w 74"/>
                <a:gd name="T29" fmla="*/ 5 h 76"/>
                <a:gd name="T30" fmla="*/ 35 w 74"/>
                <a:gd name="T31" fmla="*/ 1 h 76"/>
                <a:gd name="T32" fmla="*/ 25 w 74"/>
                <a:gd name="T33" fmla="*/ 1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3 h 76"/>
                <a:gd name="T90" fmla="*/ 17 w 74"/>
                <a:gd name="T91" fmla="*/ 69 h 76"/>
                <a:gd name="T92" fmla="*/ 12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5" y="74"/>
                  </a:lnTo>
                  <a:lnTo>
                    <a:pt x="61" y="75"/>
                  </a:lnTo>
                  <a:lnTo>
                    <a:pt x="62" y="75"/>
                  </a:lnTo>
                  <a:lnTo>
                    <a:pt x="64" y="75"/>
                  </a:lnTo>
                  <a:lnTo>
                    <a:pt x="66" y="74"/>
                  </a:lnTo>
                  <a:lnTo>
                    <a:pt x="69" y="73"/>
                  </a:lnTo>
                  <a:lnTo>
                    <a:pt x="71" y="71"/>
                  </a:lnTo>
                  <a:lnTo>
                    <a:pt x="73" y="68"/>
                  </a:lnTo>
                  <a:lnTo>
                    <a:pt x="74" y="64"/>
                  </a:lnTo>
                  <a:lnTo>
                    <a:pt x="74" y="60"/>
                  </a:lnTo>
                  <a:lnTo>
                    <a:pt x="74" y="50"/>
                  </a:lnTo>
                  <a:lnTo>
                    <a:pt x="70" y="50"/>
                  </a:lnTo>
                  <a:lnTo>
                    <a:pt x="70" y="60"/>
                  </a:lnTo>
                  <a:lnTo>
                    <a:pt x="69" y="65"/>
                  </a:lnTo>
                  <a:lnTo>
                    <a:pt x="68" y="69"/>
                  </a:lnTo>
                  <a:lnTo>
                    <a:pt x="66" y="70"/>
                  </a:lnTo>
                  <a:lnTo>
                    <a:pt x="64" y="70"/>
                  </a:lnTo>
                  <a:lnTo>
                    <a:pt x="61" y="69"/>
                  </a:lnTo>
                  <a:lnTo>
                    <a:pt x="59" y="66"/>
                  </a:lnTo>
                  <a:lnTo>
                    <a:pt x="58" y="64"/>
                  </a:lnTo>
                  <a:lnTo>
                    <a:pt x="58" y="62"/>
                  </a:lnTo>
                  <a:lnTo>
                    <a:pt x="58" y="29"/>
                  </a:lnTo>
                  <a:lnTo>
                    <a:pt x="58" y="24"/>
                  </a:lnTo>
                  <a:lnTo>
                    <a:pt x="57" y="19"/>
                  </a:lnTo>
                  <a:lnTo>
                    <a:pt x="56" y="14"/>
                  </a:lnTo>
                  <a:lnTo>
                    <a:pt x="52" y="9"/>
                  </a:lnTo>
                  <a:lnTo>
                    <a:pt x="47" y="5"/>
                  </a:lnTo>
                  <a:lnTo>
                    <a:pt x="41" y="3"/>
                  </a:lnTo>
                  <a:lnTo>
                    <a:pt x="35" y="1"/>
                  </a:lnTo>
                  <a:lnTo>
                    <a:pt x="29" y="0"/>
                  </a:lnTo>
                  <a:lnTo>
                    <a:pt x="25" y="1"/>
                  </a:lnTo>
                  <a:lnTo>
                    <a:pt x="20" y="2"/>
                  </a:lnTo>
                  <a:lnTo>
                    <a:pt x="16" y="3"/>
                  </a:lnTo>
                  <a:lnTo>
                    <a:pt x="12" y="6"/>
                  </a:lnTo>
                  <a:lnTo>
                    <a:pt x="9" y="8"/>
                  </a:lnTo>
                  <a:lnTo>
                    <a:pt x="6" y="12"/>
                  </a:lnTo>
                  <a:lnTo>
                    <a:pt x="5" y="15"/>
                  </a:lnTo>
                  <a:lnTo>
                    <a:pt x="5" y="19"/>
                  </a:lnTo>
                  <a:lnTo>
                    <a:pt x="5" y="22"/>
                  </a:lnTo>
                  <a:lnTo>
                    <a:pt x="7" y="25"/>
                  </a:lnTo>
                  <a:lnTo>
                    <a:pt x="9" y="26"/>
                  </a:lnTo>
                  <a:lnTo>
                    <a:pt x="12" y="27"/>
                  </a:lnTo>
                  <a:lnTo>
                    <a:pt x="15" y="26"/>
                  </a:lnTo>
                  <a:lnTo>
                    <a:pt x="18" y="25"/>
                  </a:lnTo>
                  <a:lnTo>
                    <a:pt x="19" y="22"/>
                  </a:lnTo>
                  <a:lnTo>
                    <a:pt x="20" y="19"/>
                  </a:lnTo>
                  <a:lnTo>
                    <a:pt x="19"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8" y="42"/>
                  </a:lnTo>
                  <a:lnTo>
                    <a:pt x="3" y="47"/>
                  </a:lnTo>
                  <a:lnTo>
                    <a:pt x="1" y="53"/>
                  </a:lnTo>
                  <a:lnTo>
                    <a:pt x="0" y="59"/>
                  </a:lnTo>
                  <a:lnTo>
                    <a:pt x="2"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2" y="65"/>
                  </a:lnTo>
                  <a:lnTo>
                    <a:pt x="40" y="68"/>
                  </a:lnTo>
                  <a:lnTo>
                    <a:pt x="37" y="70"/>
                  </a:lnTo>
                  <a:lnTo>
                    <a:pt x="33" y="71"/>
                  </a:lnTo>
                  <a:lnTo>
                    <a:pt x="30" y="72"/>
                  </a:lnTo>
                  <a:lnTo>
                    <a:pt x="27" y="73"/>
                  </a:lnTo>
                  <a:lnTo>
                    <a:pt x="22" y="72"/>
                  </a:lnTo>
                  <a:lnTo>
                    <a:pt x="17" y="69"/>
                  </a:lnTo>
                  <a:lnTo>
                    <a:pt x="14" y="64"/>
                  </a:lnTo>
                  <a:lnTo>
                    <a:pt x="12"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74" name="Freeform 2256"/>
            <p:cNvSpPr>
              <a:spLocks noChangeAspect="1"/>
            </p:cNvSpPr>
            <p:nvPr/>
          </p:nvSpPr>
          <p:spPr bwMode="auto">
            <a:xfrm>
              <a:off x="2016" y="2764"/>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3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1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10" y="73"/>
                  </a:lnTo>
                  <a:lnTo>
                    <a:pt x="14" y="73"/>
                  </a:lnTo>
                  <a:lnTo>
                    <a:pt x="18" y="73"/>
                  </a:lnTo>
                  <a:lnTo>
                    <a:pt x="22" y="73"/>
                  </a:lnTo>
                  <a:lnTo>
                    <a:pt x="27" y="73"/>
                  </a:lnTo>
                  <a:lnTo>
                    <a:pt x="32" y="73"/>
                  </a:lnTo>
                  <a:lnTo>
                    <a:pt x="37" y="73"/>
                  </a:lnTo>
                  <a:lnTo>
                    <a:pt x="37" y="68"/>
                  </a:lnTo>
                  <a:lnTo>
                    <a:pt x="30" y="68"/>
                  </a:lnTo>
                  <a:lnTo>
                    <a:pt x="26" y="67"/>
                  </a:lnTo>
                  <a:lnTo>
                    <a:pt x="25" y="65"/>
                  </a:lnTo>
                  <a:lnTo>
                    <a:pt x="24" y="61"/>
                  </a:lnTo>
                  <a:lnTo>
                    <a:pt x="24" y="30"/>
                  </a:lnTo>
                  <a:lnTo>
                    <a:pt x="26" y="19"/>
                  </a:lnTo>
                  <a:lnTo>
                    <a:pt x="31" y="11"/>
                  </a:lnTo>
                  <a:lnTo>
                    <a:pt x="38" y="6"/>
                  </a:lnTo>
                  <a:lnTo>
                    <a:pt x="46" y="4"/>
                  </a:lnTo>
                  <a:lnTo>
                    <a:pt x="50" y="4"/>
                  </a:lnTo>
                  <a:lnTo>
                    <a:pt x="53" y="6"/>
                  </a:lnTo>
                  <a:lnTo>
                    <a:pt x="55" y="7"/>
                  </a:lnTo>
                  <a:lnTo>
                    <a:pt x="56" y="10"/>
                  </a:lnTo>
                  <a:lnTo>
                    <a:pt x="57" y="12"/>
                  </a:lnTo>
                  <a:lnTo>
                    <a:pt x="58" y="15"/>
                  </a:lnTo>
                  <a:lnTo>
                    <a:pt x="58" y="19"/>
                  </a:lnTo>
                  <a:lnTo>
                    <a:pt x="59" y="22"/>
                  </a:lnTo>
                  <a:lnTo>
                    <a:pt x="59"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3" y="4"/>
                  </a:lnTo>
                  <a:lnTo>
                    <a:pt x="59" y="2"/>
                  </a:lnTo>
                  <a:lnTo>
                    <a:pt x="54" y="1"/>
                  </a:lnTo>
                  <a:lnTo>
                    <a:pt x="48" y="0"/>
                  </a:lnTo>
                  <a:lnTo>
                    <a:pt x="39" y="2"/>
                  </a:lnTo>
                  <a:lnTo>
                    <a:pt x="32" y="5"/>
                  </a:lnTo>
                  <a:lnTo>
                    <a:pt x="27" y="11"/>
                  </a:lnTo>
                  <a:lnTo>
                    <a:pt x="23" y="18"/>
                  </a:lnTo>
                  <a:lnTo>
                    <a:pt x="23" y="0"/>
                  </a:lnTo>
                  <a:lnTo>
                    <a:pt x="0" y="2"/>
                  </a:lnTo>
                  <a:lnTo>
                    <a:pt x="0" y="7"/>
                  </a:lnTo>
                  <a:lnTo>
                    <a:pt x="4" y="7"/>
                  </a:lnTo>
                  <a:lnTo>
                    <a:pt x="7" y="8"/>
                  </a:lnTo>
                  <a:lnTo>
                    <a:pt x="9" y="8"/>
                  </a:lnTo>
                  <a:lnTo>
                    <a:pt x="11" y="9"/>
                  </a:lnTo>
                  <a:lnTo>
                    <a:pt x="12" y="10"/>
                  </a:lnTo>
                  <a:lnTo>
                    <a:pt x="12"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75" name="Freeform 2257"/>
            <p:cNvSpPr>
              <a:spLocks noChangeAspect="1"/>
            </p:cNvSpPr>
            <p:nvPr/>
          </p:nvSpPr>
          <p:spPr bwMode="auto">
            <a:xfrm>
              <a:off x="2108" y="2763"/>
              <a:ext cx="63" cy="76"/>
            </a:xfrm>
            <a:custGeom>
              <a:avLst/>
              <a:gdLst>
                <a:gd name="T0" fmla="*/ 14 w 63"/>
                <a:gd name="T1" fmla="*/ 38 h 76"/>
                <a:gd name="T2" fmla="*/ 16 w 63"/>
                <a:gd name="T3" fmla="*/ 22 h 76"/>
                <a:gd name="T4" fmla="*/ 22 w 63"/>
                <a:gd name="T5" fmla="*/ 11 h 76"/>
                <a:gd name="T6" fmla="*/ 29 w 63"/>
                <a:gd name="T7" fmla="*/ 6 h 76"/>
                <a:gd name="T8" fmla="*/ 36 w 63"/>
                <a:gd name="T9" fmla="*/ 4 h 76"/>
                <a:gd name="T10" fmla="*/ 39 w 63"/>
                <a:gd name="T11" fmla="*/ 5 h 76"/>
                <a:gd name="T12" fmla="*/ 43 w 63"/>
                <a:gd name="T13" fmla="*/ 5 h 76"/>
                <a:gd name="T14" fmla="*/ 49 w 63"/>
                <a:gd name="T15" fmla="*/ 7 h 76"/>
                <a:gd name="T16" fmla="*/ 54 w 63"/>
                <a:gd name="T17" fmla="*/ 11 h 76"/>
                <a:gd name="T18" fmla="*/ 50 w 63"/>
                <a:gd name="T19" fmla="*/ 12 h 76"/>
                <a:gd name="T20" fmla="*/ 47 w 63"/>
                <a:gd name="T21" fmla="*/ 14 h 76"/>
                <a:gd name="T22" fmla="*/ 46 w 63"/>
                <a:gd name="T23" fmla="*/ 16 h 76"/>
                <a:gd name="T24" fmla="*/ 46 w 63"/>
                <a:gd name="T25" fmla="*/ 18 h 76"/>
                <a:gd name="T26" fmla="*/ 46 w 63"/>
                <a:gd name="T27" fmla="*/ 21 h 76"/>
                <a:gd name="T28" fmla="*/ 48 w 63"/>
                <a:gd name="T29" fmla="*/ 24 h 76"/>
                <a:gd name="T30" fmla="*/ 50 w 63"/>
                <a:gd name="T31" fmla="*/ 25 h 76"/>
                <a:gd name="T32" fmla="*/ 53 w 63"/>
                <a:gd name="T33" fmla="*/ 26 h 76"/>
                <a:gd name="T34" fmla="*/ 56 w 63"/>
                <a:gd name="T35" fmla="*/ 25 h 76"/>
                <a:gd name="T36" fmla="*/ 59 w 63"/>
                <a:gd name="T37" fmla="*/ 24 h 76"/>
                <a:gd name="T38" fmla="*/ 61 w 63"/>
                <a:gd name="T39" fmla="*/ 21 h 76"/>
                <a:gd name="T40" fmla="*/ 61 w 63"/>
                <a:gd name="T41" fmla="*/ 18 h 76"/>
                <a:gd name="T42" fmla="*/ 59 w 63"/>
                <a:gd name="T43" fmla="*/ 11 h 76"/>
                <a:gd name="T44" fmla="*/ 53 w 63"/>
                <a:gd name="T45" fmla="*/ 5 h 76"/>
                <a:gd name="T46" fmla="*/ 45 w 63"/>
                <a:gd name="T47" fmla="*/ 2 h 76"/>
                <a:gd name="T48" fmla="*/ 36 w 63"/>
                <a:gd name="T49" fmla="*/ 0 h 76"/>
                <a:gd name="T50" fmla="*/ 21 w 63"/>
                <a:gd name="T51" fmla="*/ 3 h 76"/>
                <a:gd name="T52" fmla="*/ 10 w 63"/>
                <a:gd name="T53" fmla="*/ 12 h 76"/>
                <a:gd name="T54" fmla="*/ 3 w 63"/>
                <a:gd name="T55" fmla="*/ 24 h 76"/>
                <a:gd name="T56" fmla="*/ 0 w 63"/>
                <a:gd name="T57" fmla="*/ 39 h 76"/>
                <a:gd name="T58" fmla="*/ 3 w 63"/>
                <a:gd name="T59" fmla="*/ 53 h 76"/>
                <a:gd name="T60" fmla="*/ 11 w 63"/>
                <a:gd name="T61" fmla="*/ 65 h 76"/>
                <a:gd name="T62" fmla="*/ 22 w 63"/>
                <a:gd name="T63" fmla="*/ 73 h 76"/>
                <a:gd name="T64" fmla="*/ 35 w 63"/>
                <a:gd name="T65" fmla="*/ 76 h 76"/>
                <a:gd name="T66" fmla="*/ 43 w 63"/>
                <a:gd name="T67" fmla="*/ 75 h 76"/>
                <a:gd name="T68" fmla="*/ 49 w 63"/>
                <a:gd name="T69" fmla="*/ 73 h 76"/>
                <a:gd name="T70" fmla="*/ 54 w 63"/>
                <a:gd name="T71" fmla="*/ 70 h 76"/>
                <a:gd name="T72" fmla="*/ 58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59 w 63"/>
                <a:gd name="T87" fmla="*/ 54 h 76"/>
                <a:gd name="T88" fmla="*/ 59 w 63"/>
                <a:gd name="T89" fmla="*/ 55 h 76"/>
                <a:gd name="T90" fmla="*/ 57 w 63"/>
                <a:gd name="T91" fmla="*/ 60 h 76"/>
                <a:gd name="T92" fmla="*/ 54 w 63"/>
                <a:gd name="T93" fmla="*/ 64 h 76"/>
                <a:gd name="T94" fmla="*/ 51 w 63"/>
                <a:gd name="T95" fmla="*/ 67 h 76"/>
                <a:gd name="T96" fmla="*/ 48 w 63"/>
                <a:gd name="T97" fmla="*/ 69 h 76"/>
                <a:gd name="T98" fmla="*/ 45 w 63"/>
                <a:gd name="T99" fmla="*/ 71 h 76"/>
                <a:gd name="T100" fmla="*/ 42 w 63"/>
                <a:gd name="T101" fmla="*/ 72 h 76"/>
                <a:gd name="T102" fmla="*/ 40 w 63"/>
                <a:gd name="T103" fmla="*/ 72 h 76"/>
                <a:gd name="T104" fmla="*/ 37 w 63"/>
                <a:gd name="T105" fmla="*/ 72 h 76"/>
                <a:gd name="T106" fmla="*/ 33 w 63"/>
                <a:gd name="T107" fmla="*/ 72 h 76"/>
                <a:gd name="T108" fmla="*/ 30 w 63"/>
                <a:gd name="T109" fmla="*/ 71 h 76"/>
                <a:gd name="T110" fmla="*/ 26 w 63"/>
                <a:gd name="T111" fmla="*/ 68 h 76"/>
                <a:gd name="T112" fmla="*/ 22 w 63"/>
                <a:gd name="T113" fmla="*/ 65 h 76"/>
                <a:gd name="T114" fmla="*/ 19 w 63"/>
                <a:gd name="T115" fmla="*/ 61 h 76"/>
                <a:gd name="T116" fmla="*/ 16 w 63"/>
                <a:gd name="T117" fmla="*/ 55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2" y="11"/>
                  </a:lnTo>
                  <a:lnTo>
                    <a:pt x="29" y="6"/>
                  </a:lnTo>
                  <a:lnTo>
                    <a:pt x="36" y="4"/>
                  </a:lnTo>
                  <a:lnTo>
                    <a:pt x="39" y="5"/>
                  </a:lnTo>
                  <a:lnTo>
                    <a:pt x="43" y="5"/>
                  </a:lnTo>
                  <a:lnTo>
                    <a:pt x="49" y="7"/>
                  </a:lnTo>
                  <a:lnTo>
                    <a:pt x="54" y="11"/>
                  </a:lnTo>
                  <a:lnTo>
                    <a:pt x="50" y="12"/>
                  </a:lnTo>
                  <a:lnTo>
                    <a:pt x="47" y="14"/>
                  </a:lnTo>
                  <a:lnTo>
                    <a:pt x="46" y="16"/>
                  </a:lnTo>
                  <a:lnTo>
                    <a:pt x="46" y="18"/>
                  </a:lnTo>
                  <a:lnTo>
                    <a:pt x="46" y="21"/>
                  </a:lnTo>
                  <a:lnTo>
                    <a:pt x="48" y="24"/>
                  </a:lnTo>
                  <a:lnTo>
                    <a:pt x="50" y="25"/>
                  </a:lnTo>
                  <a:lnTo>
                    <a:pt x="53" y="26"/>
                  </a:lnTo>
                  <a:lnTo>
                    <a:pt x="56" y="25"/>
                  </a:lnTo>
                  <a:lnTo>
                    <a:pt x="59" y="24"/>
                  </a:lnTo>
                  <a:lnTo>
                    <a:pt x="61" y="21"/>
                  </a:lnTo>
                  <a:lnTo>
                    <a:pt x="61" y="18"/>
                  </a:lnTo>
                  <a:lnTo>
                    <a:pt x="59" y="11"/>
                  </a:lnTo>
                  <a:lnTo>
                    <a:pt x="53" y="5"/>
                  </a:lnTo>
                  <a:lnTo>
                    <a:pt x="45" y="2"/>
                  </a:lnTo>
                  <a:lnTo>
                    <a:pt x="36" y="0"/>
                  </a:lnTo>
                  <a:lnTo>
                    <a:pt x="21" y="3"/>
                  </a:lnTo>
                  <a:lnTo>
                    <a:pt x="10" y="12"/>
                  </a:lnTo>
                  <a:lnTo>
                    <a:pt x="3" y="24"/>
                  </a:lnTo>
                  <a:lnTo>
                    <a:pt x="0" y="39"/>
                  </a:lnTo>
                  <a:lnTo>
                    <a:pt x="3" y="53"/>
                  </a:lnTo>
                  <a:lnTo>
                    <a:pt x="11" y="65"/>
                  </a:lnTo>
                  <a:lnTo>
                    <a:pt x="22" y="73"/>
                  </a:lnTo>
                  <a:lnTo>
                    <a:pt x="35" y="76"/>
                  </a:lnTo>
                  <a:lnTo>
                    <a:pt x="43" y="75"/>
                  </a:lnTo>
                  <a:lnTo>
                    <a:pt x="49" y="73"/>
                  </a:lnTo>
                  <a:lnTo>
                    <a:pt x="54" y="70"/>
                  </a:lnTo>
                  <a:lnTo>
                    <a:pt x="58" y="66"/>
                  </a:lnTo>
                  <a:lnTo>
                    <a:pt x="60" y="62"/>
                  </a:lnTo>
                  <a:lnTo>
                    <a:pt x="62" y="59"/>
                  </a:lnTo>
                  <a:lnTo>
                    <a:pt x="63" y="56"/>
                  </a:lnTo>
                  <a:lnTo>
                    <a:pt x="63" y="55"/>
                  </a:lnTo>
                  <a:lnTo>
                    <a:pt x="62" y="53"/>
                  </a:lnTo>
                  <a:lnTo>
                    <a:pt x="61" y="53"/>
                  </a:lnTo>
                  <a:lnTo>
                    <a:pt x="59" y="54"/>
                  </a:lnTo>
                  <a:lnTo>
                    <a:pt x="59" y="55"/>
                  </a:lnTo>
                  <a:lnTo>
                    <a:pt x="57" y="60"/>
                  </a:lnTo>
                  <a:lnTo>
                    <a:pt x="54" y="64"/>
                  </a:lnTo>
                  <a:lnTo>
                    <a:pt x="51" y="67"/>
                  </a:lnTo>
                  <a:lnTo>
                    <a:pt x="48" y="69"/>
                  </a:lnTo>
                  <a:lnTo>
                    <a:pt x="45" y="71"/>
                  </a:lnTo>
                  <a:lnTo>
                    <a:pt x="42" y="72"/>
                  </a:lnTo>
                  <a:lnTo>
                    <a:pt x="40" y="72"/>
                  </a:lnTo>
                  <a:lnTo>
                    <a:pt x="37" y="72"/>
                  </a:lnTo>
                  <a:lnTo>
                    <a:pt x="33" y="72"/>
                  </a:lnTo>
                  <a:lnTo>
                    <a:pt x="30" y="71"/>
                  </a:lnTo>
                  <a:lnTo>
                    <a:pt x="26" y="68"/>
                  </a:lnTo>
                  <a:lnTo>
                    <a:pt x="22" y="65"/>
                  </a:lnTo>
                  <a:lnTo>
                    <a:pt x="19" y="61"/>
                  </a:lnTo>
                  <a:lnTo>
                    <a:pt x="16" y="55"/>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76" name="Freeform 2258"/>
            <p:cNvSpPr>
              <a:spLocks noChangeAspect="1"/>
            </p:cNvSpPr>
            <p:nvPr/>
          </p:nvSpPr>
          <p:spPr bwMode="auto">
            <a:xfrm>
              <a:off x="2177" y="2723"/>
              <a:ext cx="83" cy="114"/>
            </a:xfrm>
            <a:custGeom>
              <a:avLst/>
              <a:gdLst>
                <a:gd name="T0" fmla="*/ 12 w 83"/>
                <a:gd name="T1" fmla="*/ 106 h 114"/>
                <a:gd name="T2" fmla="*/ 6 w 83"/>
                <a:gd name="T3" fmla="*/ 109 h 114"/>
                <a:gd name="T4" fmla="*/ 0 w 83"/>
                <a:gd name="T5" fmla="*/ 114 h 114"/>
                <a:gd name="T6" fmla="*/ 9 w 83"/>
                <a:gd name="T7" fmla="*/ 114 h 114"/>
                <a:gd name="T8" fmla="*/ 18 w 83"/>
                <a:gd name="T9" fmla="*/ 114 h 114"/>
                <a:gd name="T10" fmla="*/ 27 w 83"/>
                <a:gd name="T11" fmla="*/ 114 h 114"/>
                <a:gd name="T12" fmla="*/ 37 w 83"/>
                <a:gd name="T13" fmla="*/ 114 h 114"/>
                <a:gd name="T14" fmla="*/ 30 w 83"/>
                <a:gd name="T15" fmla="*/ 109 h 114"/>
                <a:gd name="T16" fmla="*/ 24 w 83"/>
                <a:gd name="T17" fmla="*/ 106 h 114"/>
                <a:gd name="T18" fmla="*/ 24 w 83"/>
                <a:gd name="T19" fmla="*/ 71 h 114"/>
                <a:gd name="T20" fmla="*/ 31 w 83"/>
                <a:gd name="T21" fmla="*/ 52 h 114"/>
                <a:gd name="T22" fmla="*/ 46 w 83"/>
                <a:gd name="T23" fmla="*/ 45 h 114"/>
                <a:gd name="T24" fmla="*/ 52 w 83"/>
                <a:gd name="T25" fmla="*/ 47 h 114"/>
                <a:gd name="T26" fmla="*/ 56 w 83"/>
                <a:gd name="T27" fmla="*/ 51 h 114"/>
                <a:gd name="T28" fmla="*/ 58 w 83"/>
                <a:gd name="T29" fmla="*/ 56 h 114"/>
                <a:gd name="T30" fmla="*/ 58 w 83"/>
                <a:gd name="T31" fmla="*/ 63 h 114"/>
                <a:gd name="T32" fmla="*/ 58 w 83"/>
                <a:gd name="T33" fmla="*/ 106 h 114"/>
                <a:gd name="T34" fmla="*/ 52 w 83"/>
                <a:gd name="T35" fmla="*/ 109 h 114"/>
                <a:gd name="T36" fmla="*/ 45 w 83"/>
                <a:gd name="T37" fmla="*/ 114 h 114"/>
                <a:gd name="T38" fmla="*/ 55 w 83"/>
                <a:gd name="T39" fmla="*/ 114 h 114"/>
                <a:gd name="T40" fmla="*/ 64 w 83"/>
                <a:gd name="T41" fmla="*/ 114 h 114"/>
                <a:gd name="T42" fmla="*/ 73 w 83"/>
                <a:gd name="T43" fmla="*/ 114 h 114"/>
                <a:gd name="T44" fmla="*/ 83 w 83"/>
                <a:gd name="T45" fmla="*/ 114 h 114"/>
                <a:gd name="T46" fmla="*/ 77 w 83"/>
                <a:gd name="T47" fmla="*/ 109 h 114"/>
                <a:gd name="T48" fmla="*/ 71 w 83"/>
                <a:gd name="T49" fmla="*/ 107 h 114"/>
                <a:gd name="T50" fmla="*/ 70 w 83"/>
                <a:gd name="T51" fmla="*/ 73 h 114"/>
                <a:gd name="T52" fmla="*/ 69 w 83"/>
                <a:gd name="T53" fmla="*/ 57 h 114"/>
                <a:gd name="T54" fmla="*/ 65 w 83"/>
                <a:gd name="T55" fmla="*/ 47 h 114"/>
                <a:gd name="T56" fmla="*/ 59 w 83"/>
                <a:gd name="T57" fmla="*/ 43 h 114"/>
                <a:gd name="T58" fmla="*/ 47 w 83"/>
                <a:gd name="T59" fmla="*/ 41 h 114"/>
                <a:gd name="T60" fmla="*/ 31 w 83"/>
                <a:gd name="T61" fmla="*/ 47 h 114"/>
                <a:gd name="T62" fmla="*/ 23 w 83"/>
                <a:gd name="T63" fmla="*/ 58 h 114"/>
                <a:gd name="T64" fmla="*/ 0 w 83"/>
                <a:gd name="T65" fmla="*/ 2 h 114"/>
                <a:gd name="T66" fmla="*/ 3 w 83"/>
                <a:gd name="T67" fmla="*/ 7 h 114"/>
                <a:gd name="T68" fmla="*/ 9 w 83"/>
                <a:gd name="T69" fmla="*/ 7 h 114"/>
                <a:gd name="T70" fmla="*/ 11 w 83"/>
                <a:gd name="T71" fmla="*/ 9 h 114"/>
                <a:gd name="T72" fmla="*/ 12 w 83"/>
                <a:gd name="T73" fmla="*/ 13 h 114"/>
                <a:gd name="T74" fmla="*/ 12 w 83"/>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4">
                  <a:moveTo>
                    <a:pt x="12" y="102"/>
                  </a:moveTo>
                  <a:lnTo>
                    <a:pt x="12" y="106"/>
                  </a:lnTo>
                  <a:lnTo>
                    <a:pt x="10" y="108"/>
                  </a:lnTo>
                  <a:lnTo>
                    <a:pt x="6" y="109"/>
                  </a:lnTo>
                  <a:lnTo>
                    <a:pt x="0" y="109"/>
                  </a:lnTo>
                  <a:lnTo>
                    <a:pt x="0" y="114"/>
                  </a:lnTo>
                  <a:lnTo>
                    <a:pt x="4" y="114"/>
                  </a:lnTo>
                  <a:lnTo>
                    <a:pt x="9" y="114"/>
                  </a:lnTo>
                  <a:lnTo>
                    <a:pt x="14" y="114"/>
                  </a:lnTo>
                  <a:lnTo>
                    <a:pt x="18" y="114"/>
                  </a:lnTo>
                  <a:lnTo>
                    <a:pt x="22" y="114"/>
                  </a:lnTo>
                  <a:lnTo>
                    <a:pt x="27" y="114"/>
                  </a:lnTo>
                  <a:lnTo>
                    <a:pt x="32" y="114"/>
                  </a:lnTo>
                  <a:lnTo>
                    <a:pt x="37" y="114"/>
                  </a:lnTo>
                  <a:lnTo>
                    <a:pt x="37" y="109"/>
                  </a:lnTo>
                  <a:lnTo>
                    <a:pt x="30" y="109"/>
                  </a:lnTo>
                  <a:lnTo>
                    <a:pt x="26" y="108"/>
                  </a:lnTo>
                  <a:lnTo>
                    <a:pt x="24" y="106"/>
                  </a:lnTo>
                  <a:lnTo>
                    <a:pt x="24" y="102"/>
                  </a:lnTo>
                  <a:lnTo>
                    <a:pt x="24" y="71"/>
                  </a:lnTo>
                  <a:lnTo>
                    <a:pt x="26" y="60"/>
                  </a:lnTo>
                  <a:lnTo>
                    <a:pt x="31" y="52"/>
                  </a:lnTo>
                  <a:lnTo>
                    <a:pt x="38" y="47"/>
                  </a:lnTo>
                  <a:lnTo>
                    <a:pt x="46" y="45"/>
                  </a:lnTo>
                  <a:lnTo>
                    <a:pt x="50" y="45"/>
                  </a:lnTo>
                  <a:lnTo>
                    <a:pt x="52" y="47"/>
                  </a:lnTo>
                  <a:lnTo>
                    <a:pt x="55" y="48"/>
                  </a:lnTo>
                  <a:lnTo>
                    <a:pt x="56" y="51"/>
                  </a:lnTo>
                  <a:lnTo>
                    <a:pt x="57" y="53"/>
                  </a:lnTo>
                  <a:lnTo>
                    <a:pt x="58" y="56"/>
                  </a:lnTo>
                  <a:lnTo>
                    <a:pt x="58" y="60"/>
                  </a:lnTo>
                  <a:lnTo>
                    <a:pt x="58" y="63"/>
                  </a:lnTo>
                  <a:lnTo>
                    <a:pt x="58" y="102"/>
                  </a:lnTo>
                  <a:lnTo>
                    <a:pt x="58" y="106"/>
                  </a:lnTo>
                  <a:lnTo>
                    <a:pt x="56" y="108"/>
                  </a:lnTo>
                  <a:lnTo>
                    <a:pt x="52" y="109"/>
                  </a:lnTo>
                  <a:lnTo>
                    <a:pt x="45" y="109"/>
                  </a:lnTo>
                  <a:lnTo>
                    <a:pt x="45" y="114"/>
                  </a:lnTo>
                  <a:lnTo>
                    <a:pt x="50" y="114"/>
                  </a:lnTo>
                  <a:lnTo>
                    <a:pt x="55" y="114"/>
                  </a:lnTo>
                  <a:lnTo>
                    <a:pt x="60" y="114"/>
                  </a:lnTo>
                  <a:lnTo>
                    <a:pt x="64" y="114"/>
                  </a:lnTo>
                  <a:lnTo>
                    <a:pt x="68" y="114"/>
                  </a:lnTo>
                  <a:lnTo>
                    <a:pt x="73" y="114"/>
                  </a:lnTo>
                  <a:lnTo>
                    <a:pt x="78" y="114"/>
                  </a:lnTo>
                  <a:lnTo>
                    <a:pt x="83" y="114"/>
                  </a:lnTo>
                  <a:lnTo>
                    <a:pt x="83" y="109"/>
                  </a:lnTo>
                  <a:lnTo>
                    <a:pt x="77" y="109"/>
                  </a:lnTo>
                  <a:lnTo>
                    <a:pt x="73" y="109"/>
                  </a:lnTo>
                  <a:lnTo>
                    <a:pt x="71" y="107"/>
                  </a:lnTo>
                  <a:lnTo>
                    <a:pt x="70" y="104"/>
                  </a:lnTo>
                  <a:lnTo>
                    <a:pt x="70" y="73"/>
                  </a:lnTo>
                  <a:lnTo>
                    <a:pt x="70" y="64"/>
                  </a:lnTo>
                  <a:lnTo>
                    <a:pt x="69" y="57"/>
                  </a:lnTo>
                  <a:lnTo>
                    <a:pt x="68" y="52"/>
                  </a:lnTo>
                  <a:lnTo>
                    <a:pt x="65" y="47"/>
                  </a:lnTo>
                  <a:lnTo>
                    <a:pt x="62" y="45"/>
                  </a:lnTo>
                  <a:lnTo>
                    <a:pt x="59" y="43"/>
                  </a:lnTo>
                  <a:lnTo>
                    <a:pt x="54" y="42"/>
                  </a:lnTo>
                  <a:lnTo>
                    <a:pt x="47" y="41"/>
                  </a:lnTo>
                  <a:lnTo>
                    <a:pt x="38" y="43"/>
                  </a:lnTo>
                  <a:lnTo>
                    <a:pt x="31" y="47"/>
                  </a:lnTo>
                  <a:lnTo>
                    <a:pt x="26" y="52"/>
                  </a:lnTo>
                  <a:lnTo>
                    <a:pt x="23" y="58"/>
                  </a:lnTo>
                  <a:lnTo>
                    <a:pt x="23" y="0"/>
                  </a:lnTo>
                  <a:lnTo>
                    <a:pt x="0" y="2"/>
                  </a:lnTo>
                  <a:lnTo>
                    <a:pt x="0" y="7"/>
                  </a:lnTo>
                  <a:lnTo>
                    <a:pt x="3" y="7"/>
                  </a:lnTo>
                  <a:lnTo>
                    <a:pt x="6" y="7"/>
                  </a:lnTo>
                  <a:lnTo>
                    <a:pt x="9" y="7"/>
                  </a:lnTo>
                  <a:lnTo>
                    <a:pt x="10" y="8"/>
                  </a:lnTo>
                  <a:lnTo>
                    <a:pt x="11" y="9"/>
                  </a:lnTo>
                  <a:lnTo>
                    <a:pt x="12" y="11"/>
                  </a:lnTo>
                  <a:lnTo>
                    <a:pt x="12" y="13"/>
                  </a:lnTo>
                  <a:lnTo>
                    <a:pt x="12" y="16"/>
                  </a:lnTo>
                  <a:lnTo>
                    <a:pt x="12"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77" name="Freeform 2259"/>
            <p:cNvSpPr>
              <a:spLocks noChangeAspect="1" noEditPoints="1"/>
            </p:cNvSpPr>
            <p:nvPr/>
          </p:nvSpPr>
          <p:spPr bwMode="auto">
            <a:xfrm>
              <a:off x="2268" y="2763"/>
              <a:ext cx="73" cy="76"/>
            </a:xfrm>
            <a:custGeom>
              <a:avLst/>
              <a:gdLst>
                <a:gd name="T0" fmla="*/ 73 w 73"/>
                <a:gd name="T1" fmla="*/ 39 h 76"/>
                <a:gd name="T2" fmla="*/ 72 w 73"/>
                <a:gd name="T3" fmla="*/ 31 h 76"/>
                <a:gd name="T4" fmla="*/ 70 w 73"/>
                <a:gd name="T5" fmla="*/ 24 h 76"/>
                <a:gd name="T6" fmla="*/ 67 w 73"/>
                <a:gd name="T7" fmla="*/ 18 h 76"/>
                <a:gd name="T8" fmla="*/ 62 w 73"/>
                <a:gd name="T9" fmla="*/ 12 h 76"/>
                <a:gd name="T10" fmla="*/ 57 w 73"/>
                <a:gd name="T11" fmla="*/ 7 h 76"/>
                <a:gd name="T12" fmla="*/ 51 w 73"/>
                <a:gd name="T13" fmla="*/ 3 h 76"/>
                <a:gd name="T14" fmla="*/ 44 w 73"/>
                <a:gd name="T15" fmla="*/ 1 h 76"/>
                <a:gd name="T16" fmla="*/ 36 w 73"/>
                <a:gd name="T17" fmla="*/ 0 h 76"/>
                <a:gd name="T18" fmla="*/ 29 w 73"/>
                <a:gd name="T19" fmla="*/ 1 h 76"/>
                <a:gd name="T20" fmla="*/ 22 w 73"/>
                <a:gd name="T21" fmla="*/ 4 h 76"/>
                <a:gd name="T22" fmla="*/ 16 w 73"/>
                <a:gd name="T23" fmla="*/ 7 h 76"/>
                <a:gd name="T24" fmla="*/ 10 w 73"/>
                <a:gd name="T25" fmla="*/ 12 h 76"/>
                <a:gd name="T26" fmla="*/ 6 w 73"/>
                <a:gd name="T27" fmla="*/ 18 h 76"/>
                <a:gd name="T28" fmla="*/ 3 w 73"/>
                <a:gd name="T29" fmla="*/ 24 h 76"/>
                <a:gd name="T30" fmla="*/ 0 w 73"/>
                <a:gd name="T31" fmla="*/ 31 h 76"/>
                <a:gd name="T32" fmla="*/ 0 w 73"/>
                <a:gd name="T33" fmla="*/ 39 h 76"/>
                <a:gd name="T34" fmla="*/ 3 w 73"/>
                <a:gd name="T35" fmla="*/ 54 h 76"/>
                <a:gd name="T36" fmla="*/ 11 w 73"/>
                <a:gd name="T37" fmla="*/ 66 h 76"/>
                <a:gd name="T38" fmla="*/ 22 w 73"/>
                <a:gd name="T39" fmla="*/ 73 h 76"/>
                <a:gd name="T40" fmla="*/ 36 w 73"/>
                <a:gd name="T41" fmla="*/ 76 h 76"/>
                <a:gd name="T42" fmla="*/ 50 w 73"/>
                <a:gd name="T43" fmla="*/ 73 h 76"/>
                <a:gd name="T44" fmla="*/ 62 w 73"/>
                <a:gd name="T45" fmla="*/ 65 h 76"/>
                <a:gd name="T46" fmla="*/ 70 w 73"/>
                <a:gd name="T47" fmla="*/ 54 h 76"/>
                <a:gd name="T48" fmla="*/ 73 w 73"/>
                <a:gd name="T49" fmla="*/ 39 h 76"/>
                <a:gd name="T50" fmla="*/ 36 w 73"/>
                <a:gd name="T51" fmla="*/ 72 h 76"/>
                <a:gd name="T52" fmla="*/ 31 w 73"/>
                <a:gd name="T53" fmla="*/ 71 h 76"/>
                <a:gd name="T54" fmla="*/ 26 w 73"/>
                <a:gd name="T55" fmla="*/ 69 h 76"/>
                <a:gd name="T56" fmla="*/ 21 w 73"/>
                <a:gd name="T57" fmla="*/ 66 h 76"/>
                <a:gd name="T58" fmla="*/ 18 w 73"/>
                <a:gd name="T59" fmla="*/ 61 h 76"/>
                <a:gd name="T60" fmla="*/ 15 w 73"/>
                <a:gd name="T61" fmla="*/ 55 h 76"/>
                <a:gd name="T62" fmla="*/ 14 w 73"/>
                <a:gd name="T63" fmla="*/ 49 h 76"/>
                <a:gd name="T64" fmla="*/ 14 w 73"/>
                <a:gd name="T65" fmla="*/ 43 h 76"/>
                <a:gd name="T66" fmla="*/ 14 w 73"/>
                <a:gd name="T67" fmla="*/ 38 h 76"/>
                <a:gd name="T68" fmla="*/ 14 w 73"/>
                <a:gd name="T69" fmla="*/ 32 h 76"/>
                <a:gd name="T70" fmla="*/ 14 w 73"/>
                <a:gd name="T71" fmla="*/ 27 h 76"/>
                <a:gd name="T72" fmla="*/ 15 w 73"/>
                <a:gd name="T73" fmla="*/ 21 h 76"/>
                <a:gd name="T74" fmla="*/ 17 w 73"/>
                <a:gd name="T75" fmla="*/ 15 h 76"/>
                <a:gd name="T76" fmla="*/ 21 w 73"/>
                <a:gd name="T77" fmla="*/ 10 h 76"/>
                <a:gd name="T78" fmla="*/ 26 w 73"/>
                <a:gd name="T79" fmla="*/ 7 h 76"/>
                <a:gd name="T80" fmla="*/ 31 w 73"/>
                <a:gd name="T81" fmla="*/ 5 h 76"/>
                <a:gd name="T82" fmla="*/ 36 w 73"/>
                <a:gd name="T83" fmla="*/ 4 h 76"/>
                <a:gd name="T84" fmla="*/ 42 w 73"/>
                <a:gd name="T85" fmla="*/ 5 h 76"/>
                <a:gd name="T86" fmla="*/ 47 w 73"/>
                <a:gd name="T87" fmla="*/ 7 h 76"/>
                <a:gd name="T88" fmla="*/ 51 w 73"/>
                <a:gd name="T89" fmla="*/ 10 h 76"/>
                <a:gd name="T90" fmla="*/ 55 w 73"/>
                <a:gd name="T91" fmla="*/ 15 h 76"/>
                <a:gd name="T92" fmla="*/ 57 w 73"/>
                <a:gd name="T93" fmla="*/ 20 h 76"/>
                <a:gd name="T94" fmla="*/ 59 w 73"/>
                <a:gd name="T95" fmla="*/ 27 h 76"/>
                <a:gd name="T96" fmla="*/ 59 w 73"/>
                <a:gd name="T97" fmla="*/ 32 h 76"/>
                <a:gd name="T98" fmla="*/ 59 w 73"/>
                <a:gd name="T99" fmla="*/ 38 h 76"/>
                <a:gd name="T100" fmla="*/ 59 w 73"/>
                <a:gd name="T101" fmla="*/ 43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8"/>
                  </a:lnTo>
                  <a:lnTo>
                    <a:pt x="62" y="12"/>
                  </a:lnTo>
                  <a:lnTo>
                    <a:pt x="57" y="7"/>
                  </a:lnTo>
                  <a:lnTo>
                    <a:pt x="51" y="3"/>
                  </a:lnTo>
                  <a:lnTo>
                    <a:pt x="44" y="1"/>
                  </a:lnTo>
                  <a:lnTo>
                    <a:pt x="36" y="0"/>
                  </a:lnTo>
                  <a:lnTo>
                    <a:pt x="29" y="1"/>
                  </a:lnTo>
                  <a:lnTo>
                    <a:pt x="22" y="4"/>
                  </a:lnTo>
                  <a:lnTo>
                    <a:pt x="16" y="7"/>
                  </a:lnTo>
                  <a:lnTo>
                    <a:pt x="10" y="12"/>
                  </a:lnTo>
                  <a:lnTo>
                    <a:pt x="6" y="18"/>
                  </a:lnTo>
                  <a:lnTo>
                    <a:pt x="3" y="24"/>
                  </a:lnTo>
                  <a:lnTo>
                    <a:pt x="0" y="31"/>
                  </a:lnTo>
                  <a:lnTo>
                    <a:pt x="0" y="39"/>
                  </a:lnTo>
                  <a:lnTo>
                    <a:pt x="3" y="54"/>
                  </a:lnTo>
                  <a:lnTo>
                    <a:pt x="11" y="66"/>
                  </a:lnTo>
                  <a:lnTo>
                    <a:pt x="22" y="73"/>
                  </a:lnTo>
                  <a:lnTo>
                    <a:pt x="36" y="76"/>
                  </a:lnTo>
                  <a:lnTo>
                    <a:pt x="50" y="73"/>
                  </a:lnTo>
                  <a:lnTo>
                    <a:pt x="62" y="65"/>
                  </a:lnTo>
                  <a:lnTo>
                    <a:pt x="70" y="54"/>
                  </a:lnTo>
                  <a:lnTo>
                    <a:pt x="73" y="39"/>
                  </a:lnTo>
                  <a:close/>
                  <a:moveTo>
                    <a:pt x="36" y="72"/>
                  </a:moveTo>
                  <a:lnTo>
                    <a:pt x="31" y="71"/>
                  </a:lnTo>
                  <a:lnTo>
                    <a:pt x="26" y="69"/>
                  </a:lnTo>
                  <a:lnTo>
                    <a:pt x="21" y="66"/>
                  </a:lnTo>
                  <a:lnTo>
                    <a:pt x="18" y="61"/>
                  </a:lnTo>
                  <a:lnTo>
                    <a:pt x="15" y="55"/>
                  </a:lnTo>
                  <a:lnTo>
                    <a:pt x="14" y="49"/>
                  </a:lnTo>
                  <a:lnTo>
                    <a:pt x="14" y="43"/>
                  </a:lnTo>
                  <a:lnTo>
                    <a:pt x="14" y="38"/>
                  </a:lnTo>
                  <a:lnTo>
                    <a:pt x="14" y="32"/>
                  </a:lnTo>
                  <a:lnTo>
                    <a:pt x="14" y="27"/>
                  </a:lnTo>
                  <a:lnTo>
                    <a:pt x="15" y="21"/>
                  </a:lnTo>
                  <a:lnTo>
                    <a:pt x="17" y="15"/>
                  </a:lnTo>
                  <a:lnTo>
                    <a:pt x="21" y="10"/>
                  </a:lnTo>
                  <a:lnTo>
                    <a:pt x="26" y="7"/>
                  </a:lnTo>
                  <a:lnTo>
                    <a:pt x="31" y="5"/>
                  </a:lnTo>
                  <a:lnTo>
                    <a:pt x="36" y="4"/>
                  </a:lnTo>
                  <a:lnTo>
                    <a:pt x="42" y="5"/>
                  </a:lnTo>
                  <a:lnTo>
                    <a:pt x="47" y="7"/>
                  </a:lnTo>
                  <a:lnTo>
                    <a:pt x="51" y="10"/>
                  </a:lnTo>
                  <a:lnTo>
                    <a:pt x="55" y="15"/>
                  </a:lnTo>
                  <a:lnTo>
                    <a:pt x="57" y="20"/>
                  </a:lnTo>
                  <a:lnTo>
                    <a:pt x="59" y="27"/>
                  </a:lnTo>
                  <a:lnTo>
                    <a:pt x="59" y="32"/>
                  </a:lnTo>
                  <a:lnTo>
                    <a:pt x="59" y="38"/>
                  </a:lnTo>
                  <a:lnTo>
                    <a:pt x="59" y="43"/>
                  </a:lnTo>
                  <a:lnTo>
                    <a:pt x="59" y="48"/>
                  </a:lnTo>
                  <a:lnTo>
                    <a:pt x="58" y="54"/>
                  </a:lnTo>
                  <a:lnTo>
                    <a:pt x="56" y="60"/>
                  </a:lnTo>
                  <a:lnTo>
                    <a:pt x="52" y="65"/>
                  </a:lnTo>
                  <a:lnTo>
                    <a:pt x="48" y="69"/>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78" name="Freeform 2260"/>
            <p:cNvSpPr>
              <a:spLocks noChangeAspect="1"/>
            </p:cNvSpPr>
            <p:nvPr/>
          </p:nvSpPr>
          <p:spPr bwMode="auto">
            <a:xfrm>
              <a:off x="2350" y="2764"/>
              <a:ext cx="56" cy="73"/>
            </a:xfrm>
            <a:custGeom>
              <a:avLst/>
              <a:gdLst>
                <a:gd name="T0" fmla="*/ 23 w 56"/>
                <a:gd name="T1" fmla="*/ 19 h 73"/>
                <a:gd name="T2" fmla="*/ 23 w 56"/>
                <a:gd name="T3" fmla="*/ 0 h 73"/>
                <a:gd name="T4" fmla="*/ 0 w 56"/>
                <a:gd name="T5" fmla="*/ 2 h 73"/>
                <a:gd name="T6" fmla="*/ 0 w 56"/>
                <a:gd name="T7" fmla="*/ 7 h 73"/>
                <a:gd name="T8" fmla="*/ 4 w 56"/>
                <a:gd name="T9" fmla="*/ 7 h 73"/>
                <a:gd name="T10" fmla="*/ 7 w 56"/>
                <a:gd name="T11" fmla="*/ 8 h 73"/>
                <a:gd name="T12" fmla="*/ 10 w 56"/>
                <a:gd name="T13" fmla="*/ 8 h 73"/>
                <a:gd name="T14" fmla="*/ 11 w 56"/>
                <a:gd name="T15" fmla="*/ 9 h 73"/>
                <a:gd name="T16" fmla="*/ 12 w 56"/>
                <a:gd name="T17" fmla="*/ 10 h 73"/>
                <a:gd name="T18" fmla="*/ 13 w 56"/>
                <a:gd name="T19" fmla="*/ 12 h 73"/>
                <a:gd name="T20" fmla="*/ 13 w 56"/>
                <a:gd name="T21" fmla="*/ 14 h 73"/>
                <a:gd name="T22" fmla="*/ 13 w 56"/>
                <a:gd name="T23" fmla="*/ 17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1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7 h 73"/>
                <a:gd name="T64" fmla="*/ 44 w 56"/>
                <a:gd name="T65" fmla="*/ 4 h 73"/>
                <a:gd name="T66" fmla="*/ 46 w 56"/>
                <a:gd name="T67" fmla="*/ 4 h 73"/>
                <a:gd name="T68" fmla="*/ 45 w 56"/>
                <a:gd name="T69" fmla="*/ 5 h 73"/>
                <a:gd name="T70" fmla="*/ 44 w 56"/>
                <a:gd name="T71" fmla="*/ 6 h 73"/>
                <a:gd name="T72" fmla="*/ 42 w 56"/>
                <a:gd name="T73" fmla="*/ 8 h 73"/>
                <a:gd name="T74" fmla="*/ 42 w 56"/>
                <a:gd name="T75" fmla="*/ 11 h 73"/>
                <a:gd name="T76" fmla="*/ 42 w 56"/>
                <a:gd name="T77" fmla="*/ 14 h 73"/>
                <a:gd name="T78" fmla="*/ 44 w 56"/>
                <a:gd name="T79" fmla="*/ 16 h 73"/>
                <a:gd name="T80" fmla="*/ 46 w 56"/>
                <a:gd name="T81" fmla="*/ 17 h 73"/>
                <a:gd name="T82" fmla="*/ 49 w 56"/>
                <a:gd name="T83" fmla="*/ 18 h 73"/>
                <a:gd name="T84" fmla="*/ 51 w 56"/>
                <a:gd name="T85" fmla="*/ 17 h 73"/>
                <a:gd name="T86" fmla="*/ 54 w 56"/>
                <a:gd name="T87" fmla="*/ 16 h 73"/>
                <a:gd name="T88" fmla="*/ 55 w 56"/>
                <a:gd name="T89" fmla="*/ 14 h 73"/>
                <a:gd name="T90" fmla="*/ 56 w 56"/>
                <a:gd name="T91" fmla="*/ 10 h 73"/>
                <a:gd name="T92" fmla="*/ 55 w 56"/>
                <a:gd name="T93" fmla="*/ 7 h 73"/>
                <a:gd name="T94" fmla="*/ 53 w 56"/>
                <a:gd name="T95" fmla="*/ 3 h 73"/>
                <a:gd name="T96" fmla="*/ 49 w 56"/>
                <a:gd name="T97" fmla="*/ 1 h 73"/>
                <a:gd name="T98" fmla="*/ 44 w 56"/>
                <a:gd name="T99" fmla="*/ 0 h 73"/>
                <a:gd name="T100" fmla="*/ 39 w 56"/>
                <a:gd name="T101" fmla="*/ 1 h 73"/>
                <a:gd name="T102" fmla="*/ 36 w 56"/>
                <a:gd name="T103" fmla="*/ 2 h 73"/>
                <a:gd name="T104" fmla="*/ 33 w 56"/>
                <a:gd name="T105" fmla="*/ 4 h 73"/>
                <a:gd name="T106" fmla="*/ 30 w 56"/>
                <a:gd name="T107" fmla="*/ 7 h 73"/>
                <a:gd name="T108" fmla="*/ 28 w 56"/>
                <a:gd name="T109" fmla="*/ 10 h 73"/>
                <a:gd name="T110" fmla="*/ 26 w 56"/>
                <a:gd name="T111" fmla="*/ 13 h 73"/>
                <a:gd name="T112" fmla="*/ 24 w 56"/>
                <a:gd name="T113" fmla="*/ 16 h 73"/>
                <a:gd name="T114" fmla="*/ 23 w 56"/>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9"/>
                  </a:moveTo>
                  <a:lnTo>
                    <a:pt x="23" y="0"/>
                  </a:lnTo>
                  <a:lnTo>
                    <a:pt x="0" y="2"/>
                  </a:lnTo>
                  <a:lnTo>
                    <a:pt x="0" y="7"/>
                  </a:lnTo>
                  <a:lnTo>
                    <a:pt x="4" y="7"/>
                  </a:lnTo>
                  <a:lnTo>
                    <a:pt x="7" y="8"/>
                  </a:lnTo>
                  <a:lnTo>
                    <a:pt x="10" y="8"/>
                  </a:lnTo>
                  <a:lnTo>
                    <a:pt x="11" y="9"/>
                  </a:lnTo>
                  <a:lnTo>
                    <a:pt x="12" y="10"/>
                  </a:lnTo>
                  <a:lnTo>
                    <a:pt x="13" y="12"/>
                  </a:lnTo>
                  <a:lnTo>
                    <a:pt x="13" y="14"/>
                  </a:lnTo>
                  <a:lnTo>
                    <a:pt x="13" y="17"/>
                  </a:lnTo>
                  <a:lnTo>
                    <a:pt x="13" y="61"/>
                  </a:lnTo>
                  <a:lnTo>
                    <a:pt x="13" y="65"/>
                  </a:lnTo>
                  <a:lnTo>
                    <a:pt x="11" y="67"/>
                  </a:lnTo>
                  <a:lnTo>
                    <a:pt x="7" y="68"/>
                  </a:lnTo>
                  <a:lnTo>
                    <a:pt x="0" y="68"/>
                  </a:lnTo>
                  <a:lnTo>
                    <a:pt x="0" y="73"/>
                  </a:lnTo>
                  <a:lnTo>
                    <a:pt x="11" y="73"/>
                  </a:lnTo>
                  <a:lnTo>
                    <a:pt x="19" y="73"/>
                  </a:lnTo>
                  <a:lnTo>
                    <a:pt x="30" y="73"/>
                  </a:lnTo>
                  <a:lnTo>
                    <a:pt x="40" y="73"/>
                  </a:lnTo>
                  <a:lnTo>
                    <a:pt x="40" y="68"/>
                  </a:lnTo>
                  <a:lnTo>
                    <a:pt x="37" y="68"/>
                  </a:lnTo>
                  <a:lnTo>
                    <a:pt x="30" y="68"/>
                  </a:lnTo>
                  <a:lnTo>
                    <a:pt x="26" y="67"/>
                  </a:lnTo>
                  <a:lnTo>
                    <a:pt x="24" y="64"/>
                  </a:lnTo>
                  <a:lnTo>
                    <a:pt x="24" y="60"/>
                  </a:lnTo>
                  <a:lnTo>
                    <a:pt x="24" y="35"/>
                  </a:lnTo>
                  <a:lnTo>
                    <a:pt x="25" y="23"/>
                  </a:lnTo>
                  <a:lnTo>
                    <a:pt x="29" y="13"/>
                  </a:lnTo>
                  <a:lnTo>
                    <a:pt x="35" y="7"/>
                  </a:lnTo>
                  <a:lnTo>
                    <a:pt x="44" y="4"/>
                  </a:lnTo>
                  <a:lnTo>
                    <a:pt x="46" y="4"/>
                  </a:lnTo>
                  <a:lnTo>
                    <a:pt x="45" y="5"/>
                  </a:lnTo>
                  <a:lnTo>
                    <a:pt x="44" y="6"/>
                  </a:lnTo>
                  <a:lnTo>
                    <a:pt x="42" y="8"/>
                  </a:lnTo>
                  <a:lnTo>
                    <a:pt x="42" y="11"/>
                  </a:lnTo>
                  <a:lnTo>
                    <a:pt x="42" y="14"/>
                  </a:lnTo>
                  <a:lnTo>
                    <a:pt x="44" y="16"/>
                  </a:lnTo>
                  <a:lnTo>
                    <a:pt x="46" y="17"/>
                  </a:lnTo>
                  <a:lnTo>
                    <a:pt x="49" y="18"/>
                  </a:lnTo>
                  <a:lnTo>
                    <a:pt x="51" y="17"/>
                  </a:lnTo>
                  <a:lnTo>
                    <a:pt x="54" y="16"/>
                  </a:lnTo>
                  <a:lnTo>
                    <a:pt x="55" y="14"/>
                  </a:lnTo>
                  <a:lnTo>
                    <a:pt x="56" y="10"/>
                  </a:lnTo>
                  <a:lnTo>
                    <a:pt x="55" y="7"/>
                  </a:lnTo>
                  <a:lnTo>
                    <a:pt x="53" y="3"/>
                  </a:lnTo>
                  <a:lnTo>
                    <a:pt x="49" y="1"/>
                  </a:lnTo>
                  <a:lnTo>
                    <a:pt x="44" y="0"/>
                  </a:lnTo>
                  <a:lnTo>
                    <a:pt x="39" y="1"/>
                  </a:lnTo>
                  <a:lnTo>
                    <a:pt x="36" y="2"/>
                  </a:lnTo>
                  <a:lnTo>
                    <a:pt x="33" y="4"/>
                  </a:lnTo>
                  <a:lnTo>
                    <a:pt x="30" y="7"/>
                  </a:lnTo>
                  <a:lnTo>
                    <a:pt x="28" y="10"/>
                  </a:lnTo>
                  <a:lnTo>
                    <a:pt x="26" y="13"/>
                  </a:lnTo>
                  <a:lnTo>
                    <a:pt x="24" y="16"/>
                  </a:lnTo>
                  <a:lnTo>
                    <a:pt x="23"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79" name="Freeform 2261"/>
            <p:cNvSpPr>
              <a:spLocks noChangeAspect="1"/>
            </p:cNvSpPr>
            <p:nvPr/>
          </p:nvSpPr>
          <p:spPr bwMode="auto">
            <a:xfrm>
              <a:off x="2416" y="2763"/>
              <a:ext cx="54" cy="76"/>
            </a:xfrm>
            <a:custGeom>
              <a:avLst/>
              <a:gdLst>
                <a:gd name="T0" fmla="*/ 31 w 54"/>
                <a:gd name="T1" fmla="*/ 43 h 76"/>
                <a:gd name="T2" fmla="*/ 36 w 54"/>
                <a:gd name="T3" fmla="*/ 44 h 76"/>
                <a:gd name="T4" fmla="*/ 42 w 54"/>
                <a:gd name="T5" fmla="*/ 48 h 76"/>
                <a:gd name="T6" fmla="*/ 46 w 54"/>
                <a:gd name="T7" fmla="*/ 53 h 76"/>
                <a:gd name="T8" fmla="*/ 45 w 54"/>
                <a:gd name="T9" fmla="*/ 63 h 76"/>
                <a:gd name="T10" fmla="*/ 36 w 54"/>
                <a:gd name="T11" fmla="*/ 71 h 76"/>
                <a:gd name="T12" fmla="*/ 23 w 54"/>
                <a:gd name="T13" fmla="*/ 72 h 76"/>
                <a:gd name="T14" fmla="*/ 15 w 54"/>
                <a:gd name="T15" fmla="*/ 69 h 76"/>
                <a:gd name="T16" fmla="*/ 10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7 w 54"/>
                <a:gd name="T63" fmla="*/ 4 h 76"/>
                <a:gd name="T64" fmla="*/ 37 w 54"/>
                <a:gd name="T65" fmla="*/ 6 h 76"/>
                <a:gd name="T66" fmla="*/ 43 w 54"/>
                <a:gd name="T67" fmla="*/ 12 h 76"/>
                <a:gd name="T68" fmla="*/ 45 w 54"/>
                <a:gd name="T69" fmla="*/ 18 h 76"/>
                <a:gd name="T70" fmla="*/ 46 w 54"/>
                <a:gd name="T71" fmla="*/ 24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6" y="53"/>
                  </a:lnTo>
                  <a:lnTo>
                    <a:pt x="46" y="58"/>
                  </a:lnTo>
                  <a:lnTo>
                    <a:pt x="45" y="63"/>
                  </a:lnTo>
                  <a:lnTo>
                    <a:pt x="42" y="68"/>
                  </a:lnTo>
                  <a:lnTo>
                    <a:pt x="36" y="71"/>
                  </a:lnTo>
                  <a:lnTo>
                    <a:pt x="27" y="73"/>
                  </a:lnTo>
                  <a:lnTo>
                    <a:pt x="23" y="72"/>
                  </a:lnTo>
                  <a:lnTo>
                    <a:pt x="18" y="71"/>
                  </a:lnTo>
                  <a:lnTo>
                    <a:pt x="15" y="69"/>
                  </a:lnTo>
                  <a:lnTo>
                    <a:pt x="12" y="66"/>
                  </a:lnTo>
                  <a:lnTo>
                    <a:pt x="10" y="63"/>
                  </a:lnTo>
                  <a:lnTo>
                    <a:pt x="7" y="59"/>
                  </a:lnTo>
                  <a:lnTo>
                    <a:pt x="6" y="54"/>
                  </a:lnTo>
                  <a:lnTo>
                    <a:pt x="5"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8" y="71"/>
                  </a:lnTo>
                  <a:lnTo>
                    <a:pt x="9" y="69"/>
                  </a:lnTo>
                  <a:lnTo>
                    <a:pt x="15" y="73"/>
                  </a:lnTo>
                  <a:lnTo>
                    <a:pt x="20" y="75"/>
                  </a:lnTo>
                  <a:lnTo>
                    <a:pt x="24" y="76"/>
                  </a:lnTo>
                  <a:lnTo>
                    <a:pt x="27" y="76"/>
                  </a:lnTo>
                  <a:lnTo>
                    <a:pt x="40" y="74"/>
                  </a:lnTo>
                  <a:lnTo>
                    <a:pt x="48" y="69"/>
                  </a:lnTo>
                  <a:lnTo>
                    <a:pt x="53"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8"/>
                  </a:lnTo>
                  <a:lnTo>
                    <a:pt x="18" y="5"/>
                  </a:lnTo>
                  <a:lnTo>
                    <a:pt x="27" y="4"/>
                  </a:lnTo>
                  <a:lnTo>
                    <a:pt x="33" y="4"/>
                  </a:lnTo>
                  <a:lnTo>
                    <a:pt x="37" y="6"/>
                  </a:lnTo>
                  <a:lnTo>
                    <a:pt x="40" y="9"/>
                  </a:lnTo>
                  <a:lnTo>
                    <a:pt x="43" y="12"/>
                  </a:lnTo>
                  <a:lnTo>
                    <a:pt x="44" y="15"/>
                  </a:lnTo>
                  <a:lnTo>
                    <a:pt x="45" y="18"/>
                  </a:lnTo>
                  <a:lnTo>
                    <a:pt x="46" y="21"/>
                  </a:lnTo>
                  <a:lnTo>
                    <a:pt x="46" y="24"/>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7" y="0"/>
                  </a:lnTo>
                  <a:lnTo>
                    <a:pt x="14" y="2"/>
                  </a:lnTo>
                  <a:lnTo>
                    <a:pt x="6" y="7"/>
                  </a:lnTo>
                  <a:lnTo>
                    <a:pt x="1" y="14"/>
                  </a:lnTo>
                  <a:lnTo>
                    <a:pt x="0" y="21"/>
                  </a:lnTo>
                  <a:lnTo>
                    <a:pt x="2" y="29"/>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80" name="Freeform 2262"/>
            <p:cNvSpPr>
              <a:spLocks noChangeAspect="1"/>
            </p:cNvSpPr>
            <p:nvPr/>
          </p:nvSpPr>
          <p:spPr bwMode="auto">
            <a:xfrm>
              <a:off x="2540" y="2753"/>
              <a:ext cx="147" cy="86"/>
            </a:xfrm>
            <a:custGeom>
              <a:avLst/>
              <a:gdLst>
                <a:gd name="T0" fmla="*/ 141 w 147"/>
                <a:gd name="T1" fmla="*/ 46 h 86"/>
                <a:gd name="T2" fmla="*/ 143 w 147"/>
                <a:gd name="T3" fmla="*/ 46 h 86"/>
                <a:gd name="T4" fmla="*/ 145 w 147"/>
                <a:gd name="T5" fmla="*/ 46 h 86"/>
                <a:gd name="T6" fmla="*/ 146 w 147"/>
                <a:gd name="T7" fmla="*/ 45 h 86"/>
                <a:gd name="T8" fmla="*/ 147 w 147"/>
                <a:gd name="T9" fmla="*/ 43 h 86"/>
                <a:gd name="T10" fmla="*/ 146 w 147"/>
                <a:gd name="T11" fmla="*/ 41 h 86"/>
                <a:gd name="T12" fmla="*/ 145 w 147"/>
                <a:gd name="T13" fmla="*/ 40 h 86"/>
                <a:gd name="T14" fmla="*/ 143 w 147"/>
                <a:gd name="T15" fmla="*/ 40 h 86"/>
                <a:gd name="T16" fmla="*/ 141 w 147"/>
                <a:gd name="T17" fmla="*/ 40 h 86"/>
                <a:gd name="T18" fmla="*/ 18 w 147"/>
                <a:gd name="T19" fmla="*/ 40 h 86"/>
                <a:gd name="T20" fmla="*/ 24 w 147"/>
                <a:gd name="T21" fmla="*/ 35 h 86"/>
                <a:gd name="T22" fmla="*/ 28 w 147"/>
                <a:gd name="T23" fmla="*/ 30 h 86"/>
                <a:gd name="T24" fmla="*/ 31 w 147"/>
                <a:gd name="T25" fmla="*/ 26 h 86"/>
                <a:gd name="T26" fmla="*/ 33 w 147"/>
                <a:gd name="T27" fmla="*/ 24 h 86"/>
                <a:gd name="T28" fmla="*/ 37 w 147"/>
                <a:gd name="T29" fmla="*/ 16 h 86"/>
                <a:gd name="T30" fmla="*/ 40 w 147"/>
                <a:gd name="T31" fmla="*/ 9 h 86"/>
                <a:gd name="T32" fmla="*/ 41 w 147"/>
                <a:gd name="T33" fmla="*/ 4 h 86"/>
                <a:gd name="T34" fmla="*/ 42 w 147"/>
                <a:gd name="T35" fmla="*/ 2 h 86"/>
                <a:gd name="T36" fmla="*/ 40 w 147"/>
                <a:gd name="T37" fmla="*/ 0 h 86"/>
                <a:gd name="T38" fmla="*/ 38 w 147"/>
                <a:gd name="T39" fmla="*/ 0 h 86"/>
                <a:gd name="T40" fmla="*/ 37 w 147"/>
                <a:gd name="T41" fmla="*/ 0 h 86"/>
                <a:gd name="T42" fmla="*/ 36 w 147"/>
                <a:gd name="T43" fmla="*/ 0 h 86"/>
                <a:gd name="T44" fmla="*/ 35 w 147"/>
                <a:gd name="T45" fmla="*/ 2 h 86"/>
                <a:gd name="T46" fmla="*/ 35 w 147"/>
                <a:gd name="T47" fmla="*/ 3 h 86"/>
                <a:gd name="T48" fmla="*/ 31 w 147"/>
                <a:gd name="T49" fmla="*/ 15 h 86"/>
                <a:gd name="T50" fmla="*/ 24 w 147"/>
                <a:gd name="T51" fmla="*/ 25 h 86"/>
                <a:gd name="T52" fmla="*/ 15 w 147"/>
                <a:gd name="T53" fmla="*/ 34 h 86"/>
                <a:gd name="T54" fmla="*/ 2 w 147"/>
                <a:gd name="T55" fmla="*/ 41 h 86"/>
                <a:gd name="T56" fmla="*/ 1 w 147"/>
                <a:gd name="T57" fmla="*/ 42 h 86"/>
                <a:gd name="T58" fmla="*/ 0 w 147"/>
                <a:gd name="T59" fmla="*/ 43 h 86"/>
                <a:gd name="T60" fmla="*/ 1 w 147"/>
                <a:gd name="T61" fmla="*/ 44 h 86"/>
                <a:gd name="T62" fmla="*/ 2 w 147"/>
                <a:gd name="T63" fmla="*/ 45 h 86"/>
                <a:gd name="T64" fmla="*/ 14 w 147"/>
                <a:gd name="T65" fmla="*/ 52 h 86"/>
                <a:gd name="T66" fmla="*/ 24 w 147"/>
                <a:gd name="T67" fmla="*/ 60 h 86"/>
                <a:gd name="T68" fmla="*/ 30 w 147"/>
                <a:gd name="T69" fmla="*/ 71 h 86"/>
                <a:gd name="T70" fmla="*/ 35 w 147"/>
                <a:gd name="T71" fmla="*/ 84 h 86"/>
                <a:gd name="T72" fmla="*/ 36 w 147"/>
                <a:gd name="T73" fmla="*/ 86 h 86"/>
                <a:gd name="T74" fmla="*/ 38 w 147"/>
                <a:gd name="T75" fmla="*/ 86 h 86"/>
                <a:gd name="T76" fmla="*/ 40 w 147"/>
                <a:gd name="T77" fmla="*/ 86 h 86"/>
                <a:gd name="T78" fmla="*/ 42 w 147"/>
                <a:gd name="T79" fmla="*/ 84 h 86"/>
                <a:gd name="T80" fmla="*/ 41 w 147"/>
                <a:gd name="T81" fmla="*/ 82 h 86"/>
                <a:gd name="T82" fmla="*/ 40 w 147"/>
                <a:gd name="T83" fmla="*/ 77 h 86"/>
                <a:gd name="T84" fmla="*/ 37 w 147"/>
                <a:gd name="T85" fmla="*/ 70 h 86"/>
                <a:gd name="T86" fmla="*/ 33 w 147"/>
                <a:gd name="T87" fmla="*/ 62 h 86"/>
                <a:gd name="T88" fmla="*/ 27 w 147"/>
                <a:gd name="T89" fmla="*/ 55 h 86"/>
                <a:gd name="T90" fmla="*/ 18 w 147"/>
                <a:gd name="T91" fmla="*/ 46 h 86"/>
                <a:gd name="T92" fmla="*/ 141 w 147"/>
                <a:gd name="T93" fmla="*/ 4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6">
                  <a:moveTo>
                    <a:pt x="141" y="46"/>
                  </a:moveTo>
                  <a:lnTo>
                    <a:pt x="143" y="46"/>
                  </a:lnTo>
                  <a:lnTo>
                    <a:pt x="145" y="46"/>
                  </a:lnTo>
                  <a:lnTo>
                    <a:pt x="146" y="45"/>
                  </a:lnTo>
                  <a:lnTo>
                    <a:pt x="147" y="43"/>
                  </a:lnTo>
                  <a:lnTo>
                    <a:pt x="146" y="41"/>
                  </a:lnTo>
                  <a:lnTo>
                    <a:pt x="145" y="40"/>
                  </a:lnTo>
                  <a:lnTo>
                    <a:pt x="143" y="40"/>
                  </a:lnTo>
                  <a:lnTo>
                    <a:pt x="141" y="40"/>
                  </a:lnTo>
                  <a:lnTo>
                    <a:pt x="18" y="40"/>
                  </a:lnTo>
                  <a:lnTo>
                    <a:pt x="24" y="35"/>
                  </a:lnTo>
                  <a:lnTo>
                    <a:pt x="28" y="30"/>
                  </a:lnTo>
                  <a:lnTo>
                    <a:pt x="31" y="26"/>
                  </a:lnTo>
                  <a:lnTo>
                    <a:pt x="33" y="24"/>
                  </a:lnTo>
                  <a:lnTo>
                    <a:pt x="37" y="16"/>
                  </a:lnTo>
                  <a:lnTo>
                    <a:pt x="40" y="9"/>
                  </a:lnTo>
                  <a:lnTo>
                    <a:pt x="41" y="4"/>
                  </a:lnTo>
                  <a:lnTo>
                    <a:pt x="42" y="2"/>
                  </a:lnTo>
                  <a:lnTo>
                    <a:pt x="40" y="0"/>
                  </a:lnTo>
                  <a:lnTo>
                    <a:pt x="38" y="0"/>
                  </a:lnTo>
                  <a:lnTo>
                    <a:pt x="37" y="0"/>
                  </a:lnTo>
                  <a:lnTo>
                    <a:pt x="36" y="0"/>
                  </a:lnTo>
                  <a:lnTo>
                    <a:pt x="35" y="2"/>
                  </a:lnTo>
                  <a:lnTo>
                    <a:pt x="35" y="3"/>
                  </a:lnTo>
                  <a:lnTo>
                    <a:pt x="31" y="15"/>
                  </a:lnTo>
                  <a:lnTo>
                    <a:pt x="24" y="25"/>
                  </a:lnTo>
                  <a:lnTo>
                    <a:pt x="15" y="34"/>
                  </a:lnTo>
                  <a:lnTo>
                    <a:pt x="2" y="41"/>
                  </a:lnTo>
                  <a:lnTo>
                    <a:pt x="1" y="42"/>
                  </a:lnTo>
                  <a:lnTo>
                    <a:pt x="0" y="43"/>
                  </a:lnTo>
                  <a:lnTo>
                    <a:pt x="1" y="44"/>
                  </a:lnTo>
                  <a:lnTo>
                    <a:pt x="2" y="45"/>
                  </a:lnTo>
                  <a:lnTo>
                    <a:pt x="14" y="52"/>
                  </a:lnTo>
                  <a:lnTo>
                    <a:pt x="24" y="60"/>
                  </a:lnTo>
                  <a:lnTo>
                    <a:pt x="30" y="71"/>
                  </a:lnTo>
                  <a:lnTo>
                    <a:pt x="35" y="84"/>
                  </a:lnTo>
                  <a:lnTo>
                    <a:pt x="36" y="86"/>
                  </a:lnTo>
                  <a:lnTo>
                    <a:pt x="38" y="86"/>
                  </a:lnTo>
                  <a:lnTo>
                    <a:pt x="40" y="86"/>
                  </a:lnTo>
                  <a:lnTo>
                    <a:pt x="42" y="84"/>
                  </a:lnTo>
                  <a:lnTo>
                    <a:pt x="41" y="82"/>
                  </a:lnTo>
                  <a:lnTo>
                    <a:pt x="40" y="77"/>
                  </a:lnTo>
                  <a:lnTo>
                    <a:pt x="37" y="70"/>
                  </a:lnTo>
                  <a:lnTo>
                    <a:pt x="33" y="62"/>
                  </a:lnTo>
                  <a:lnTo>
                    <a:pt x="27" y="55"/>
                  </a:lnTo>
                  <a:lnTo>
                    <a:pt x="18" y="46"/>
                  </a:lnTo>
                  <a:lnTo>
                    <a:pt x="141" y="4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81" name="Freeform 2263"/>
            <p:cNvSpPr>
              <a:spLocks noChangeAspect="1"/>
            </p:cNvSpPr>
            <p:nvPr/>
          </p:nvSpPr>
          <p:spPr bwMode="auto">
            <a:xfrm>
              <a:off x="2756" y="2764"/>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8 w 83"/>
                <a:gd name="T15" fmla="*/ 68 h 73"/>
                <a:gd name="T16" fmla="*/ 27 w 83"/>
                <a:gd name="T17" fmla="*/ 67 h 73"/>
                <a:gd name="T18" fmla="*/ 25 w 83"/>
                <a:gd name="T19" fmla="*/ 61 h 73"/>
                <a:gd name="T20" fmla="*/ 27 w 83"/>
                <a:gd name="T21" fmla="*/ 19 h 73"/>
                <a:gd name="T22" fmla="*/ 39 w 83"/>
                <a:gd name="T23" fmla="*/ 6 h 73"/>
                <a:gd name="T24" fmla="*/ 50 w 83"/>
                <a:gd name="T25" fmla="*/ 4 h 73"/>
                <a:gd name="T26" fmla="*/ 55 w 83"/>
                <a:gd name="T27" fmla="*/ 7 h 73"/>
                <a:gd name="T28" fmla="*/ 58 w 83"/>
                <a:gd name="T29" fmla="*/ 12 h 73"/>
                <a:gd name="T30" fmla="*/ 59 w 83"/>
                <a:gd name="T31" fmla="*/ 19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9 w 83"/>
                <a:gd name="T45" fmla="*/ 73 h 73"/>
                <a:gd name="T46" fmla="*/ 83 w 83"/>
                <a:gd name="T47" fmla="*/ 68 h 73"/>
                <a:gd name="T48" fmla="*/ 74 w 83"/>
                <a:gd name="T49" fmla="*/ 68 h 73"/>
                <a:gd name="T50" fmla="*/ 71 w 83"/>
                <a:gd name="T51" fmla="*/ 63 h 73"/>
                <a:gd name="T52" fmla="*/ 70 w 83"/>
                <a:gd name="T53" fmla="*/ 23 h 73"/>
                <a:gd name="T54" fmla="*/ 68 w 83"/>
                <a:gd name="T55" fmla="*/ 11 h 73"/>
                <a:gd name="T56" fmla="*/ 63 w 83"/>
                <a:gd name="T57" fmla="*/ 4 h 73"/>
                <a:gd name="T58" fmla="*/ 55 w 83"/>
                <a:gd name="T59" fmla="*/ 1 h 73"/>
                <a:gd name="T60" fmla="*/ 40 w 83"/>
                <a:gd name="T61" fmla="*/ 2 h 73"/>
                <a:gd name="T62" fmla="*/ 28 w 83"/>
                <a:gd name="T63" fmla="*/ 11 h 73"/>
                <a:gd name="T64" fmla="*/ 24 w 83"/>
                <a:gd name="T65" fmla="*/ 0 h 73"/>
                <a:gd name="T66" fmla="*/ 0 w 83"/>
                <a:gd name="T67" fmla="*/ 7 h 73"/>
                <a:gd name="T68" fmla="*/ 7 w 83"/>
                <a:gd name="T69" fmla="*/ 8 h 73"/>
                <a:gd name="T70" fmla="*/ 11 w 83"/>
                <a:gd name="T71" fmla="*/ 9 h 73"/>
                <a:gd name="T72" fmla="*/ 13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3"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8" y="73"/>
                  </a:lnTo>
                  <a:lnTo>
                    <a:pt x="38" y="68"/>
                  </a:lnTo>
                  <a:lnTo>
                    <a:pt x="31" y="68"/>
                  </a:lnTo>
                  <a:lnTo>
                    <a:pt x="27" y="67"/>
                  </a:lnTo>
                  <a:lnTo>
                    <a:pt x="25" y="65"/>
                  </a:lnTo>
                  <a:lnTo>
                    <a:pt x="25" y="61"/>
                  </a:lnTo>
                  <a:lnTo>
                    <a:pt x="25" y="30"/>
                  </a:lnTo>
                  <a:lnTo>
                    <a:pt x="27" y="19"/>
                  </a:lnTo>
                  <a:lnTo>
                    <a:pt x="32" y="11"/>
                  </a:lnTo>
                  <a:lnTo>
                    <a:pt x="39" y="6"/>
                  </a:lnTo>
                  <a:lnTo>
                    <a:pt x="47" y="4"/>
                  </a:lnTo>
                  <a:lnTo>
                    <a:pt x="50" y="4"/>
                  </a:lnTo>
                  <a:lnTo>
                    <a:pt x="53" y="6"/>
                  </a:lnTo>
                  <a:lnTo>
                    <a:pt x="55" y="7"/>
                  </a:lnTo>
                  <a:lnTo>
                    <a:pt x="57" y="10"/>
                  </a:lnTo>
                  <a:lnTo>
                    <a:pt x="58" y="12"/>
                  </a:lnTo>
                  <a:lnTo>
                    <a:pt x="59" y="15"/>
                  </a:lnTo>
                  <a:lnTo>
                    <a:pt x="59" y="19"/>
                  </a:lnTo>
                  <a:lnTo>
                    <a:pt x="59" y="22"/>
                  </a:lnTo>
                  <a:lnTo>
                    <a:pt x="59" y="61"/>
                  </a:lnTo>
                  <a:lnTo>
                    <a:pt x="59" y="65"/>
                  </a:lnTo>
                  <a:lnTo>
                    <a:pt x="57" y="67"/>
                  </a:lnTo>
                  <a:lnTo>
                    <a:pt x="53" y="68"/>
                  </a:lnTo>
                  <a:lnTo>
                    <a:pt x="46" y="68"/>
                  </a:lnTo>
                  <a:lnTo>
                    <a:pt x="46" y="73"/>
                  </a:lnTo>
                  <a:lnTo>
                    <a:pt x="51" y="73"/>
                  </a:lnTo>
                  <a:lnTo>
                    <a:pt x="56" y="73"/>
                  </a:lnTo>
                  <a:lnTo>
                    <a:pt x="61" y="73"/>
                  </a:lnTo>
                  <a:lnTo>
                    <a:pt x="65" y="73"/>
                  </a:lnTo>
                  <a:lnTo>
                    <a:pt x="69" y="73"/>
                  </a:lnTo>
                  <a:lnTo>
                    <a:pt x="74" y="73"/>
                  </a:lnTo>
                  <a:lnTo>
                    <a:pt x="79" y="73"/>
                  </a:lnTo>
                  <a:lnTo>
                    <a:pt x="83" y="73"/>
                  </a:lnTo>
                  <a:lnTo>
                    <a:pt x="83" y="68"/>
                  </a:lnTo>
                  <a:lnTo>
                    <a:pt x="78" y="68"/>
                  </a:lnTo>
                  <a:lnTo>
                    <a:pt x="74" y="68"/>
                  </a:lnTo>
                  <a:lnTo>
                    <a:pt x="72" y="66"/>
                  </a:lnTo>
                  <a:lnTo>
                    <a:pt x="71" y="63"/>
                  </a:lnTo>
                  <a:lnTo>
                    <a:pt x="71" y="32"/>
                  </a:lnTo>
                  <a:lnTo>
                    <a:pt x="70" y="23"/>
                  </a:lnTo>
                  <a:lnTo>
                    <a:pt x="70" y="16"/>
                  </a:lnTo>
                  <a:lnTo>
                    <a:pt x="68" y="11"/>
                  </a:lnTo>
                  <a:lnTo>
                    <a:pt x="65" y="6"/>
                  </a:lnTo>
                  <a:lnTo>
                    <a:pt x="63" y="4"/>
                  </a:lnTo>
                  <a:lnTo>
                    <a:pt x="59" y="2"/>
                  </a:lnTo>
                  <a:lnTo>
                    <a:pt x="55" y="1"/>
                  </a:lnTo>
                  <a:lnTo>
                    <a:pt x="48" y="0"/>
                  </a:lnTo>
                  <a:lnTo>
                    <a:pt x="40" y="2"/>
                  </a:lnTo>
                  <a:lnTo>
                    <a:pt x="33" y="5"/>
                  </a:lnTo>
                  <a:lnTo>
                    <a:pt x="28" y="11"/>
                  </a:lnTo>
                  <a:lnTo>
                    <a:pt x="24" y="18"/>
                  </a:lnTo>
                  <a:lnTo>
                    <a:pt x="24" y="0"/>
                  </a:lnTo>
                  <a:lnTo>
                    <a:pt x="0" y="2"/>
                  </a:lnTo>
                  <a:lnTo>
                    <a:pt x="0" y="7"/>
                  </a:lnTo>
                  <a:lnTo>
                    <a:pt x="4" y="7"/>
                  </a:lnTo>
                  <a:lnTo>
                    <a:pt x="7" y="8"/>
                  </a:lnTo>
                  <a:lnTo>
                    <a:pt x="10" y="8"/>
                  </a:lnTo>
                  <a:lnTo>
                    <a:pt x="11" y="9"/>
                  </a:lnTo>
                  <a:lnTo>
                    <a:pt x="12" y="10"/>
                  </a:lnTo>
                  <a:lnTo>
                    <a:pt x="13"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82" name="Freeform 2264"/>
            <p:cNvSpPr>
              <a:spLocks noChangeAspect="1" noEditPoints="1"/>
            </p:cNvSpPr>
            <p:nvPr/>
          </p:nvSpPr>
          <p:spPr bwMode="auto">
            <a:xfrm>
              <a:off x="2848" y="2763"/>
              <a:ext cx="64" cy="76"/>
            </a:xfrm>
            <a:custGeom>
              <a:avLst/>
              <a:gdLst>
                <a:gd name="T0" fmla="*/ 13 w 64"/>
                <a:gd name="T1" fmla="*/ 33 h 76"/>
                <a:gd name="T2" fmla="*/ 16 w 64"/>
                <a:gd name="T3" fmla="*/ 18 h 76"/>
                <a:gd name="T4" fmla="*/ 22 w 64"/>
                <a:gd name="T5" fmla="*/ 9 h 76"/>
                <a:gd name="T6" fmla="*/ 29 w 64"/>
                <a:gd name="T7" fmla="*/ 5 h 76"/>
                <a:gd name="T8" fmla="*/ 34 w 64"/>
                <a:gd name="T9" fmla="*/ 4 h 76"/>
                <a:gd name="T10" fmla="*/ 40 w 64"/>
                <a:gd name="T11" fmla="*/ 5 h 76"/>
                <a:gd name="T12" fmla="*/ 44 w 64"/>
                <a:gd name="T13" fmla="*/ 8 h 76"/>
                <a:gd name="T14" fmla="*/ 47 w 64"/>
                <a:gd name="T15" fmla="*/ 11 h 76"/>
                <a:gd name="T16" fmla="*/ 50 w 64"/>
                <a:gd name="T17" fmla="*/ 16 h 76"/>
                <a:gd name="T18" fmla="*/ 51 w 64"/>
                <a:gd name="T19" fmla="*/ 21 h 76"/>
                <a:gd name="T20" fmla="*/ 52 w 64"/>
                <a:gd name="T21" fmla="*/ 26 h 76"/>
                <a:gd name="T22" fmla="*/ 53 w 64"/>
                <a:gd name="T23" fmla="*/ 30 h 76"/>
                <a:gd name="T24" fmla="*/ 53 w 64"/>
                <a:gd name="T25" fmla="*/ 33 h 76"/>
                <a:gd name="T26" fmla="*/ 13 w 64"/>
                <a:gd name="T27" fmla="*/ 33 h 76"/>
                <a:gd name="T28" fmla="*/ 13 w 64"/>
                <a:gd name="T29" fmla="*/ 36 h 76"/>
                <a:gd name="T30" fmla="*/ 59 w 64"/>
                <a:gd name="T31" fmla="*/ 36 h 76"/>
                <a:gd name="T32" fmla="*/ 62 w 64"/>
                <a:gd name="T33" fmla="*/ 36 h 76"/>
                <a:gd name="T34" fmla="*/ 63 w 64"/>
                <a:gd name="T35" fmla="*/ 36 h 76"/>
                <a:gd name="T36" fmla="*/ 63 w 64"/>
                <a:gd name="T37" fmla="*/ 35 h 76"/>
                <a:gd name="T38" fmla="*/ 64 w 64"/>
                <a:gd name="T39" fmla="*/ 33 h 76"/>
                <a:gd name="T40" fmla="*/ 62 w 64"/>
                <a:gd name="T41" fmla="*/ 21 h 76"/>
                <a:gd name="T42" fmla="*/ 56 w 64"/>
                <a:gd name="T43" fmla="*/ 10 h 76"/>
                <a:gd name="T44" fmla="*/ 47 w 64"/>
                <a:gd name="T45" fmla="*/ 3 h 76"/>
                <a:gd name="T46" fmla="*/ 34 w 64"/>
                <a:gd name="T47" fmla="*/ 0 h 76"/>
                <a:gd name="T48" fmla="*/ 21 w 64"/>
                <a:gd name="T49" fmla="*/ 3 h 76"/>
                <a:gd name="T50" fmla="*/ 10 w 64"/>
                <a:gd name="T51" fmla="*/ 11 h 76"/>
                <a:gd name="T52" fmla="*/ 2 w 64"/>
                <a:gd name="T53" fmla="*/ 23 h 76"/>
                <a:gd name="T54" fmla="*/ 0 w 64"/>
                <a:gd name="T55" fmla="*/ 38 h 76"/>
                <a:gd name="T56" fmla="*/ 3 w 64"/>
                <a:gd name="T57" fmla="*/ 53 h 76"/>
                <a:gd name="T58" fmla="*/ 11 w 64"/>
                <a:gd name="T59" fmla="*/ 65 h 76"/>
                <a:gd name="T60" fmla="*/ 22 w 64"/>
                <a:gd name="T61" fmla="*/ 73 h 76"/>
                <a:gd name="T62" fmla="*/ 36 w 64"/>
                <a:gd name="T63" fmla="*/ 76 h 76"/>
                <a:gd name="T64" fmla="*/ 49 w 64"/>
                <a:gd name="T65" fmla="*/ 73 h 76"/>
                <a:gd name="T66" fmla="*/ 57 w 64"/>
                <a:gd name="T67" fmla="*/ 67 h 76"/>
                <a:gd name="T68" fmla="*/ 62 w 64"/>
                <a:gd name="T69" fmla="*/ 59 h 76"/>
                <a:gd name="T70" fmla="*/ 64 w 64"/>
                <a:gd name="T71" fmla="*/ 55 h 76"/>
                <a:gd name="T72" fmla="*/ 63 w 64"/>
                <a:gd name="T73" fmla="*/ 53 h 76"/>
                <a:gd name="T74" fmla="*/ 61 w 64"/>
                <a:gd name="T75" fmla="*/ 53 h 76"/>
                <a:gd name="T76" fmla="*/ 60 w 64"/>
                <a:gd name="T77" fmla="*/ 53 h 76"/>
                <a:gd name="T78" fmla="*/ 59 w 64"/>
                <a:gd name="T79" fmla="*/ 55 h 76"/>
                <a:gd name="T80" fmla="*/ 57 w 64"/>
                <a:gd name="T81" fmla="*/ 61 h 76"/>
                <a:gd name="T82" fmla="*/ 54 w 64"/>
                <a:gd name="T83" fmla="*/ 65 h 76"/>
                <a:gd name="T84" fmla="*/ 50 w 64"/>
                <a:gd name="T85" fmla="*/ 68 h 76"/>
                <a:gd name="T86" fmla="*/ 47 w 64"/>
                <a:gd name="T87" fmla="*/ 70 h 76"/>
                <a:gd name="T88" fmla="*/ 43 w 64"/>
                <a:gd name="T89" fmla="*/ 71 h 76"/>
                <a:gd name="T90" fmla="*/ 40 w 64"/>
                <a:gd name="T91" fmla="*/ 72 h 76"/>
                <a:gd name="T92" fmla="*/ 38 w 64"/>
                <a:gd name="T93" fmla="*/ 72 h 76"/>
                <a:gd name="T94" fmla="*/ 37 w 64"/>
                <a:gd name="T95" fmla="*/ 72 h 76"/>
                <a:gd name="T96" fmla="*/ 31 w 64"/>
                <a:gd name="T97" fmla="*/ 71 h 76"/>
                <a:gd name="T98" fmla="*/ 26 w 64"/>
                <a:gd name="T99" fmla="*/ 69 h 76"/>
                <a:gd name="T100" fmla="*/ 22 w 64"/>
                <a:gd name="T101" fmla="*/ 65 h 76"/>
                <a:gd name="T102" fmla="*/ 18 w 64"/>
                <a:gd name="T103" fmla="*/ 61 h 76"/>
                <a:gd name="T104" fmla="*/ 15 w 64"/>
                <a:gd name="T105" fmla="*/ 55 h 76"/>
                <a:gd name="T106" fmla="*/ 14 w 64"/>
                <a:gd name="T107" fmla="*/ 48 h 76"/>
                <a:gd name="T108" fmla="*/ 13 w 64"/>
                <a:gd name="T109" fmla="*/ 41 h 76"/>
                <a:gd name="T110" fmla="*/ 13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3" y="33"/>
                  </a:moveTo>
                  <a:lnTo>
                    <a:pt x="16" y="18"/>
                  </a:lnTo>
                  <a:lnTo>
                    <a:pt x="22" y="9"/>
                  </a:lnTo>
                  <a:lnTo>
                    <a:pt x="29" y="5"/>
                  </a:lnTo>
                  <a:lnTo>
                    <a:pt x="34" y="4"/>
                  </a:lnTo>
                  <a:lnTo>
                    <a:pt x="40" y="5"/>
                  </a:lnTo>
                  <a:lnTo>
                    <a:pt x="44" y="8"/>
                  </a:lnTo>
                  <a:lnTo>
                    <a:pt x="47" y="11"/>
                  </a:lnTo>
                  <a:lnTo>
                    <a:pt x="50" y="16"/>
                  </a:lnTo>
                  <a:lnTo>
                    <a:pt x="51" y="21"/>
                  </a:lnTo>
                  <a:lnTo>
                    <a:pt x="52" y="26"/>
                  </a:lnTo>
                  <a:lnTo>
                    <a:pt x="53" y="30"/>
                  </a:lnTo>
                  <a:lnTo>
                    <a:pt x="53" y="33"/>
                  </a:lnTo>
                  <a:lnTo>
                    <a:pt x="13" y="33"/>
                  </a:lnTo>
                  <a:close/>
                  <a:moveTo>
                    <a:pt x="13" y="36"/>
                  </a:moveTo>
                  <a:lnTo>
                    <a:pt x="59" y="36"/>
                  </a:lnTo>
                  <a:lnTo>
                    <a:pt x="62" y="36"/>
                  </a:lnTo>
                  <a:lnTo>
                    <a:pt x="63" y="36"/>
                  </a:lnTo>
                  <a:lnTo>
                    <a:pt x="63" y="35"/>
                  </a:lnTo>
                  <a:lnTo>
                    <a:pt x="64" y="33"/>
                  </a:lnTo>
                  <a:lnTo>
                    <a:pt x="62" y="21"/>
                  </a:lnTo>
                  <a:lnTo>
                    <a:pt x="56" y="10"/>
                  </a:lnTo>
                  <a:lnTo>
                    <a:pt x="47" y="3"/>
                  </a:lnTo>
                  <a:lnTo>
                    <a:pt x="34" y="0"/>
                  </a:lnTo>
                  <a:lnTo>
                    <a:pt x="21" y="3"/>
                  </a:lnTo>
                  <a:lnTo>
                    <a:pt x="10" y="11"/>
                  </a:lnTo>
                  <a:lnTo>
                    <a:pt x="2" y="23"/>
                  </a:lnTo>
                  <a:lnTo>
                    <a:pt x="0" y="38"/>
                  </a:lnTo>
                  <a:lnTo>
                    <a:pt x="3" y="53"/>
                  </a:lnTo>
                  <a:lnTo>
                    <a:pt x="11" y="65"/>
                  </a:lnTo>
                  <a:lnTo>
                    <a:pt x="22" y="73"/>
                  </a:lnTo>
                  <a:lnTo>
                    <a:pt x="36" y="76"/>
                  </a:lnTo>
                  <a:lnTo>
                    <a:pt x="49" y="73"/>
                  </a:lnTo>
                  <a:lnTo>
                    <a:pt x="57" y="67"/>
                  </a:lnTo>
                  <a:lnTo>
                    <a:pt x="62" y="59"/>
                  </a:lnTo>
                  <a:lnTo>
                    <a:pt x="64" y="55"/>
                  </a:lnTo>
                  <a:lnTo>
                    <a:pt x="63" y="53"/>
                  </a:lnTo>
                  <a:lnTo>
                    <a:pt x="61" y="53"/>
                  </a:lnTo>
                  <a:lnTo>
                    <a:pt x="60" y="53"/>
                  </a:lnTo>
                  <a:lnTo>
                    <a:pt x="59" y="55"/>
                  </a:lnTo>
                  <a:lnTo>
                    <a:pt x="57" y="61"/>
                  </a:lnTo>
                  <a:lnTo>
                    <a:pt x="54" y="65"/>
                  </a:lnTo>
                  <a:lnTo>
                    <a:pt x="50" y="68"/>
                  </a:lnTo>
                  <a:lnTo>
                    <a:pt x="47" y="70"/>
                  </a:lnTo>
                  <a:lnTo>
                    <a:pt x="43" y="71"/>
                  </a:lnTo>
                  <a:lnTo>
                    <a:pt x="40" y="72"/>
                  </a:lnTo>
                  <a:lnTo>
                    <a:pt x="38" y="72"/>
                  </a:lnTo>
                  <a:lnTo>
                    <a:pt x="37" y="72"/>
                  </a:lnTo>
                  <a:lnTo>
                    <a:pt x="31" y="71"/>
                  </a:lnTo>
                  <a:lnTo>
                    <a:pt x="26" y="69"/>
                  </a:lnTo>
                  <a:lnTo>
                    <a:pt x="22" y="65"/>
                  </a:lnTo>
                  <a:lnTo>
                    <a:pt x="18" y="61"/>
                  </a:lnTo>
                  <a:lnTo>
                    <a:pt x="15" y="55"/>
                  </a:lnTo>
                  <a:lnTo>
                    <a:pt x="14" y="48"/>
                  </a:lnTo>
                  <a:lnTo>
                    <a:pt x="13" y="41"/>
                  </a:lnTo>
                  <a:lnTo>
                    <a:pt x="13"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83" name="Freeform 2265"/>
            <p:cNvSpPr>
              <a:spLocks noChangeAspect="1"/>
            </p:cNvSpPr>
            <p:nvPr/>
          </p:nvSpPr>
          <p:spPr bwMode="auto">
            <a:xfrm>
              <a:off x="2919" y="2766"/>
              <a:ext cx="114" cy="73"/>
            </a:xfrm>
            <a:custGeom>
              <a:avLst/>
              <a:gdLst>
                <a:gd name="T0" fmla="*/ 102 w 114"/>
                <a:gd name="T1" fmla="*/ 11 h 73"/>
                <a:gd name="T2" fmla="*/ 109 w 114"/>
                <a:gd name="T3" fmla="*/ 6 h 73"/>
                <a:gd name="T4" fmla="*/ 114 w 114"/>
                <a:gd name="T5" fmla="*/ 0 h 73"/>
                <a:gd name="T6" fmla="*/ 102 w 114"/>
                <a:gd name="T7" fmla="*/ 1 h 73"/>
                <a:gd name="T8" fmla="*/ 93 w 114"/>
                <a:gd name="T9" fmla="*/ 0 h 73"/>
                <a:gd name="T10" fmla="*/ 86 w 114"/>
                <a:gd name="T11" fmla="*/ 0 h 73"/>
                <a:gd name="T12" fmla="*/ 90 w 114"/>
                <a:gd name="T13" fmla="*/ 6 h 73"/>
                <a:gd name="T14" fmla="*/ 95 w 114"/>
                <a:gd name="T15" fmla="*/ 10 h 73"/>
                <a:gd name="T16" fmla="*/ 96 w 114"/>
                <a:gd name="T17" fmla="*/ 15 h 73"/>
                <a:gd name="T18" fmla="*/ 80 w 114"/>
                <a:gd name="T19" fmla="*/ 59 h 73"/>
                <a:gd name="T20" fmla="*/ 63 w 114"/>
                <a:gd name="T21" fmla="*/ 11 h 73"/>
                <a:gd name="T22" fmla="*/ 64 w 114"/>
                <a:gd name="T23" fmla="*/ 7 h 73"/>
                <a:gd name="T24" fmla="*/ 70 w 114"/>
                <a:gd name="T25" fmla="*/ 5 h 73"/>
                <a:gd name="T26" fmla="*/ 72 w 114"/>
                <a:gd name="T27" fmla="*/ 0 h 73"/>
                <a:gd name="T28" fmla="*/ 64 w 114"/>
                <a:gd name="T29" fmla="*/ 0 h 73"/>
                <a:gd name="T30" fmla="*/ 55 w 114"/>
                <a:gd name="T31" fmla="*/ 1 h 73"/>
                <a:gd name="T32" fmla="*/ 41 w 114"/>
                <a:gd name="T33" fmla="*/ 5 h 73"/>
                <a:gd name="T34" fmla="*/ 47 w 114"/>
                <a:gd name="T35" fmla="*/ 6 h 73"/>
                <a:gd name="T36" fmla="*/ 51 w 114"/>
                <a:gd name="T37" fmla="*/ 8 h 73"/>
                <a:gd name="T38" fmla="*/ 53 w 114"/>
                <a:gd name="T39" fmla="*/ 12 h 73"/>
                <a:gd name="T40" fmla="*/ 55 w 114"/>
                <a:gd name="T41" fmla="*/ 17 h 73"/>
                <a:gd name="T42" fmla="*/ 25 w 114"/>
                <a:gd name="T43" fmla="*/ 13 h 73"/>
                <a:gd name="T44" fmla="*/ 24 w 114"/>
                <a:gd name="T45" fmla="*/ 10 h 73"/>
                <a:gd name="T46" fmla="*/ 28 w 114"/>
                <a:gd name="T47" fmla="*/ 6 h 73"/>
                <a:gd name="T48" fmla="*/ 34 w 114"/>
                <a:gd name="T49" fmla="*/ 5 h 73"/>
                <a:gd name="T50" fmla="*/ 29 w 114"/>
                <a:gd name="T51" fmla="*/ 0 h 73"/>
                <a:gd name="T52" fmla="*/ 20 w 114"/>
                <a:gd name="T53" fmla="*/ 1 h 73"/>
                <a:gd name="T54" fmla="*/ 14 w 114"/>
                <a:gd name="T55" fmla="*/ 1 h 73"/>
                <a:gd name="T56" fmla="*/ 5 w 114"/>
                <a:gd name="T57" fmla="*/ 0 h 73"/>
                <a:gd name="T58" fmla="*/ 0 w 114"/>
                <a:gd name="T59" fmla="*/ 5 h 73"/>
                <a:gd name="T60" fmla="*/ 9 w 114"/>
                <a:gd name="T61" fmla="*/ 6 h 73"/>
                <a:gd name="T62" fmla="*/ 13 w 114"/>
                <a:gd name="T63" fmla="*/ 11 h 73"/>
                <a:gd name="T64" fmla="*/ 35 w 114"/>
                <a:gd name="T65" fmla="*/ 72 h 73"/>
                <a:gd name="T66" fmla="*/ 39 w 114"/>
                <a:gd name="T67" fmla="*/ 72 h 73"/>
                <a:gd name="T68" fmla="*/ 57 w 114"/>
                <a:gd name="T69" fmla="*/ 23 h 73"/>
                <a:gd name="T70" fmla="*/ 75 w 114"/>
                <a:gd name="T71" fmla="*/ 72 h 73"/>
                <a:gd name="T72" fmla="*/ 79 w 114"/>
                <a:gd name="T73" fmla="*/ 72 h 73"/>
                <a:gd name="T74" fmla="*/ 100 w 114"/>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4" h="73">
                  <a:moveTo>
                    <a:pt x="100" y="16"/>
                  </a:moveTo>
                  <a:lnTo>
                    <a:pt x="102" y="11"/>
                  </a:lnTo>
                  <a:lnTo>
                    <a:pt x="106" y="8"/>
                  </a:lnTo>
                  <a:lnTo>
                    <a:pt x="109" y="6"/>
                  </a:lnTo>
                  <a:lnTo>
                    <a:pt x="114" y="5"/>
                  </a:lnTo>
                  <a:lnTo>
                    <a:pt x="114" y="0"/>
                  </a:lnTo>
                  <a:lnTo>
                    <a:pt x="108" y="1"/>
                  </a:lnTo>
                  <a:lnTo>
                    <a:pt x="102" y="1"/>
                  </a:lnTo>
                  <a:lnTo>
                    <a:pt x="98" y="1"/>
                  </a:lnTo>
                  <a:lnTo>
                    <a:pt x="93" y="0"/>
                  </a:lnTo>
                  <a:lnTo>
                    <a:pt x="89" y="0"/>
                  </a:lnTo>
                  <a:lnTo>
                    <a:pt x="86" y="0"/>
                  </a:lnTo>
                  <a:lnTo>
                    <a:pt x="86" y="5"/>
                  </a:lnTo>
                  <a:lnTo>
                    <a:pt x="90" y="6"/>
                  </a:lnTo>
                  <a:lnTo>
                    <a:pt x="93" y="8"/>
                  </a:lnTo>
                  <a:lnTo>
                    <a:pt x="95" y="10"/>
                  </a:lnTo>
                  <a:lnTo>
                    <a:pt x="96" y="13"/>
                  </a:lnTo>
                  <a:lnTo>
                    <a:pt x="96" y="15"/>
                  </a:lnTo>
                  <a:lnTo>
                    <a:pt x="95" y="17"/>
                  </a:lnTo>
                  <a:lnTo>
                    <a:pt x="80" y="59"/>
                  </a:lnTo>
                  <a:lnTo>
                    <a:pt x="64" y="13"/>
                  </a:lnTo>
                  <a:lnTo>
                    <a:pt x="63" y="11"/>
                  </a:lnTo>
                  <a:lnTo>
                    <a:pt x="63" y="10"/>
                  </a:lnTo>
                  <a:lnTo>
                    <a:pt x="64" y="7"/>
                  </a:lnTo>
                  <a:lnTo>
                    <a:pt x="66" y="6"/>
                  </a:lnTo>
                  <a:lnTo>
                    <a:pt x="70" y="5"/>
                  </a:lnTo>
                  <a:lnTo>
                    <a:pt x="72" y="5"/>
                  </a:lnTo>
                  <a:lnTo>
                    <a:pt x="72" y="0"/>
                  </a:lnTo>
                  <a:lnTo>
                    <a:pt x="68" y="0"/>
                  </a:lnTo>
                  <a:lnTo>
                    <a:pt x="64" y="0"/>
                  </a:lnTo>
                  <a:lnTo>
                    <a:pt x="59" y="1"/>
                  </a:lnTo>
                  <a:lnTo>
                    <a:pt x="55" y="1"/>
                  </a:lnTo>
                  <a:lnTo>
                    <a:pt x="41" y="0"/>
                  </a:lnTo>
                  <a:lnTo>
                    <a:pt x="41" y="5"/>
                  </a:lnTo>
                  <a:lnTo>
                    <a:pt x="45" y="5"/>
                  </a:lnTo>
                  <a:lnTo>
                    <a:pt x="47" y="6"/>
                  </a:lnTo>
                  <a:lnTo>
                    <a:pt x="49" y="6"/>
                  </a:lnTo>
                  <a:lnTo>
                    <a:pt x="51" y="8"/>
                  </a:lnTo>
                  <a:lnTo>
                    <a:pt x="52" y="9"/>
                  </a:lnTo>
                  <a:lnTo>
                    <a:pt x="53" y="12"/>
                  </a:lnTo>
                  <a:lnTo>
                    <a:pt x="54" y="14"/>
                  </a:lnTo>
                  <a:lnTo>
                    <a:pt x="55" y="17"/>
                  </a:lnTo>
                  <a:lnTo>
                    <a:pt x="41" y="57"/>
                  </a:lnTo>
                  <a:lnTo>
                    <a:pt x="25" y="13"/>
                  </a:lnTo>
                  <a:lnTo>
                    <a:pt x="24" y="11"/>
                  </a:lnTo>
                  <a:lnTo>
                    <a:pt x="24" y="10"/>
                  </a:lnTo>
                  <a:lnTo>
                    <a:pt x="25" y="7"/>
                  </a:lnTo>
                  <a:lnTo>
                    <a:pt x="28" y="6"/>
                  </a:lnTo>
                  <a:lnTo>
                    <a:pt x="31" y="5"/>
                  </a:lnTo>
                  <a:lnTo>
                    <a:pt x="34" y="5"/>
                  </a:lnTo>
                  <a:lnTo>
                    <a:pt x="34" y="0"/>
                  </a:lnTo>
                  <a:lnTo>
                    <a:pt x="29" y="0"/>
                  </a:lnTo>
                  <a:lnTo>
                    <a:pt x="24" y="0"/>
                  </a:lnTo>
                  <a:lnTo>
                    <a:pt x="20" y="1"/>
                  </a:lnTo>
                  <a:lnTo>
                    <a:pt x="16" y="1"/>
                  </a:lnTo>
                  <a:lnTo>
                    <a:pt x="14" y="1"/>
                  </a:lnTo>
                  <a:lnTo>
                    <a:pt x="10" y="1"/>
                  </a:lnTo>
                  <a:lnTo>
                    <a:pt x="5" y="0"/>
                  </a:lnTo>
                  <a:lnTo>
                    <a:pt x="0" y="0"/>
                  </a:lnTo>
                  <a:lnTo>
                    <a:pt x="0" y="5"/>
                  </a:lnTo>
                  <a:lnTo>
                    <a:pt x="6" y="5"/>
                  </a:lnTo>
                  <a:lnTo>
                    <a:pt x="9" y="6"/>
                  </a:lnTo>
                  <a:lnTo>
                    <a:pt x="11" y="8"/>
                  </a:lnTo>
                  <a:lnTo>
                    <a:pt x="13" y="11"/>
                  </a:lnTo>
                  <a:lnTo>
                    <a:pt x="33" y="70"/>
                  </a:lnTo>
                  <a:lnTo>
                    <a:pt x="35" y="72"/>
                  </a:lnTo>
                  <a:lnTo>
                    <a:pt x="37" y="73"/>
                  </a:lnTo>
                  <a:lnTo>
                    <a:pt x="39" y="72"/>
                  </a:lnTo>
                  <a:lnTo>
                    <a:pt x="40" y="70"/>
                  </a:lnTo>
                  <a:lnTo>
                    <a:pt x="57" y="23"/>
                  </a:lnTo>
                  <a:lnTo>
                    <a:pt x="74" y="70"/>
                  </a:lnTo>
                  <a:lnTo>
                    <a:pt x="75" y="72"/>
                  </a:lnTo>
                  <a:lnTo>
                    <a:pt x="77" y="73"/>
                  </a:lnTo>
                  <a:lnTo>
                    <a:pt x="79" y="72"/>
                  </a:lnTo>
                  <a:lnTo>
                    <a:pt x="80" y="70"/>
                  </a:lnTo>
                  <a:lnTo>
                    <a:pt x="100"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84" name="Rectangle 2266"/>
            <p:cNvSpPr>
              <a:spLocks noChangeAspect="1" noChangeArrowheads="1"/>
            </p:cNvSpPr>
            <p:nvPr/>
          </p:nvSpPr>
          <p:spPr bwMode="auto">
            <a:xfrm>
              <a:off x="3038" y="2797"/>
              <a:ext cx="43" cy="10"/>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85" name="Freeform 2267"/>
            <p:cNvSpPr>
              <a:spLocks noChangeAspect="1" noEditPoints="1"/>
            </p:cNvSpPr>
            <p:nvPr/>
          </p:nvSpPr>
          <p:spPr bwMode="auto">
            <a:xfrm>
              <a:off x="3098" y="2763"/>
              <a:ext cx="74" cy="76"/>
            </a:xfrm>
            <a:custGeom>
              <a:avLst/>
              <a:gdLst>
                <a:gd name="T0" fmla="*/ 49 w 74"/>
                <a:gd name="T1" fmla="*/ 67 h 76"/>
                <a:gd name="T2" fmla="*/ 56 w 74"/>
                <a:gd name="T3" fmla="*/ 74 h 76"/>
                <a:gd name="T4" fmla="*/ 62 w 74"/>
                <a:gd name="T5" fmla="*/ 75 h 76"/>
                <a:gd name="T6" fmla="*/ 67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6 w 74"/>
                <a:gd name="T27" fmla="*/ 14 h 76"/>
                <a:gd name="T28" fmla="*/ 47 w 74"/>
                <a:gd name="T29" fmla="*/ 5 h 76"/>
                <a:gd name="T30" fmla="*/ 36 w 74"/>
                <a:gd name="T31" fmla="*/ 1 h 76"/>
                <a:gd name="T32" fmla="*/ 25 w 74"/>
                <a:gd name="T33" fmla="*/ 1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20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4 w 74"/>
                <a:gd name="T87" fmla="*/ 71 h 76"/>
                <a:gd name="T88" fmla="*/ 27 w 74"/>
                <a:gd name="T89" fmla="*/ 73 h 76"/>
                <a:gd name="T90" fmla="*/ 17 w 74"/>
                <a:gd name="T91" fmla="*/ 69 h 76"/>
                <a:gd name="T92" fmla="*/ 13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6" y="74"/>
                  </a:lnTo>
                  <a:lnTo>
                    <a:pt x="61" y="75"/>
                  </a:lnTo>
                  <a:lnTo>
                    <a:pt x="62" y="75"/>
                  </a:lnTo>
                  <a:lnTo>
                    <a:pt x="64" y="75"/>
                  </a:lnTo>
                  <a:lnTo>
                    <a:pt x="67" y="74"/>
                  </a:lnTo>
                  <a:lnTo>
                    <a:pt x="69" y="73"/>
                  </a:lnTo>
                  <a:lnTo>
                    <a:pt x="71" y="71"/>
                  </a:lnTo>
                  <a:lnTo>
                    <a:pt x="73" y="68"/>
                  </a:lnTo>
                  <a:lnTo>
                    <a:pt x="74" y="64"/>
                  </a:lnTo>
                  <a:lnTo>
                    <a:pt x="74" y="60"/>
                  </a:lnTo>
                  <a:lnTo>
                    <a:pt x="74" y="50"/>
                  </a:lnTo>
                  <a:lnTo>
                    <a:pt x="70" y="50"/>
                  </a:lnTo>
                  <a:lnTo>
                    <a:pt x="70" y="60"/>
                  </a:lnTo>
                  <a:lnTo>
                    <a:pt x="70" y="65"/>
                  </a:lnTo>
                  <a:lnTo>
                    <a:pt x="68" y="69"/>
                  </a:lnTo>
                  <a:lnTo>
                    <a:pt x="66" y="70"/>
                  </a:lnTo>
                  <a:lnTo>
                    <a:pt x="64" y="70"/>
                  </a:lnTo>
                  <a:lnTo>
                    <a:pt x="61" y="69"/>
                  </a:lnTo>
                  <a:lnTo>
                    <a:pt x="59" y="66"/>
                  </a:lnTo>
                  <a:lnTo>
                    <a:pt x="58" y="64"/>
                  </a:lnTo>
                  <a:lnTo>
                    <a:pt x="58" y="62"/>
                  </a:lnTo>
                  <a:lnTo>
                    <a:pt x="58" y="29"/>
                  </a:lnTo>
                  <a:lnTo>
                    <a:pt x="58" y="24"/>
                  </a:lnTo>
                  <a:lnTo>
                    <a:pt x="57" y="19"/>
                  </a:lnTo>
                  <a:lnTo>
                    <a:pt x="56" y="14"/>
                  </a:lnTo>
                  <a:lnTo>
                    <a:pt x="52" y="9"/>
                  </a:lnTo>
                  <a:lnTo>
                    <a:pt x="47" y="5"/>
                  </a:lnTo>
                  <a:lnTo>
                    <a:pt x="41" y="3"/>
                  </a:lnTo>
                  <a:lnTo>
                    <a:pt x="36" y="1"/>
                  </a:lnTo>
                  <a:lnTo>
                    <a:pt x="30" y="0"/>
                  </a:lnTo>
                  <a:lnTo>
                    <a:pt x="25" y="1"/>
                  </a:lnTo>
                  <a:lnTo>
                    <a:pt x="20" y="2"/>
                  </a:lnTo>
                  <a:lnTo>
                    <a:pt x="16" y="3"/>
                  </a:lnTo>
                  <a:lnTo>
                    <a:pt x="12" y="6"/>
                  </a:lnTo>
                  <a:lnTo>
                    <a:pt x="9" y="8"/>
                  </a:lnTo>
                  <a:lnTo>
                    <a:pt x="7" y="12"/>
                  </a:lnTo>
                  <a:lnTo>
                    <a:pt x="5" y="15"/>
                  </a:lnTo>
                  <a:lnTo>
                    <a:pt x="5" y="19"/>
                  </a:lnTo>
                  <a:lnTo>
                    <a:pt x="5" y="22"/>
                  </a:lnTo>
                  <a:lnTo>
                    <a:pt x="7" y="25"/>
                  </a:lnTo>
                  <a:lnTo>
                    <a:pt x="9" y="26"/>
                  </a:lnTo>
                  <a:lnTo>
                    <a:pt x="12" y="27"/>
                  </a:lnTo>
                  <a:lnTo>
                    <a:pt x="15" y="26"/>
                  </a:lnTo>
                  <a:lnTo>
                    <a:pt x="18" y="25"/>
                  </a:lnTo>
                  <a:lnTo>
                    <a:pt x="19" y="22"/>
                  </a:lnTo>
                  <a:lnTo>
                    <a:pt x="20" y="19"/>
                  </a:lnTo>
                  <a:lnTo>
                    <a:pt x="20"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9" y="42"/>
                  </a:lnTo>
                  <a:lnTo>
                    <a:pt x="3" y="47"/>
                  </a:lnTo>
                  <a:lnTo>
                    <a:pt x="1" y="53"/>
                  </a:lnTo>
                  <a:lnTo>
                    <a:pt x="0" y="59"/>
                  </a:lnTo>
                  <a:lnTo>
                    <a:pt x="3"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3" y="65"/>
                  </a:lnTo>
                  <a:lnTo>
                    <a:pt x="40" y="68"/>
                  </a:lnTo>
                  <a:lnTo>
                    <a:pt x="37" y="70"/>
                  </a:lnTo>
                  <a:lnTo>
                    <a:pt x="34" y="71"/>
                  </a:lnTo>
                  <a:lnTo>
                    <a:pt x="30" y="72"/>
                  </a:lnTo>
                  <a:lnTo>
                    <a:pt x="27" y="73"/>
                  </a:lnTo>
                  <a:lnTo>
                    <a:pt x="22" y="72"/>
                  </a:lnTo>
                  <a:lnTo>
                    <a:pt x="17" y="69"/>
                  </a:lnTo>
                  <a:lnTo>
                    <a:pt x="14" y="64"/>
                  </a:lnTo>
                  <a:lnTo>
                    <a:pt x="13"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86" name="Freeform 2268"/>
            <p:cNvSpPr>
              <a:spLocks noChangeAspect="1"/>
            </p:cNvSpPr>
            <p:nvPr/>
          </p:nvSpPr>
          <p:spPr bwMode="auto">
            <a:xfrm>
              <a:off x="3179" y="2764"/>
              <a:ext cx="83" cy="73"/>
            </a:xfrm>
            <a:custGeom>
              <a:avLst/>
              <a:gdLst>
                <a:gd name="T0" fmla="*/ 13 w 83"/>
                <a:gd name="T1" fmla="*/ 61 h 73"/>
                <a:gd name="T2" fmla="*/ 10 w 83"/>
                <a:gd name="T3" fmla="*/ 67 h 73"/>
                <a:gd name="T4" fmla="*/ 0 w 83"/>
                <a:gd name="T5" fmla="*/ 68 h 73"/>
                <a:gd name="T6" fmla="*/ 5 w 83"/>
                <a:gd name="T7" fmla="*/ 73 h 73"/>
                <a:gd name="T8" fmla="*/ 15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8 w 83"/>
                <a:gd name="T29" fmla="*/ 12 h 73"/>
                <a:gd name="T30" fmla="*/ 59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3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1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7" y="68"/>
                  </a:lnTo>
                  <a:lnTo>
                    <a:pt x="0" y="68"/>
                  </a:lnTo>
                  <a:lnTo>
                    <a:pt x="0" y="73"/>
                  </a:lnTo>
                  <a:lnTo>
                    <a:pt x="5" y="73"/>
                  </a:lnTo>
                  <a:lnTo>
                    <a:pt x="10" y="73"/>
                  </a:lnTo>
                  <a:lnTo>
                    <a:pt x="15" y="73"/>
                  </a:lnTo>
                  <a:lnTo>
                    <a:pt x="18" y="73"/>
                  </a:lnTo>
                  <a:lnTo>
                    <a:pt x="22" y="73"/>
                  </a:lnTo>
                  <a:lnTo>
                    <a:pt x="27" y="73"/>
                  </a:lnTo>
                  <a:lnTo>
                    <a:pt x="32" y="73"/>
                  </a:lnTo>
                  <a:lnTo>
                    <a:pt x="37" y="73"/>
                  </a:lnTo>
                  <a:lnTo>
                    <a:pt x="37" y="68"/>
                  </a:lnTo>
                  <a:lnTo>
                    <a:pt x="30" y="68"/>
                  </a:lnTo>
                  <a:lnTo>
                    <a:pt x="26" y="67"/>
                  </a:lnTo>
                  <a:lnTo>
                    <a:pt x="25" y="65"/>
                  </a:lnTo>
                  <a:lnTo>
                    <a:pt x="24" y="61"/>
                  </a:lnTo>
                  <a:lnTo>
                    <a:pt x="24" y="30"/>
                  </a:lnTo>
                  <a:lnTo>
                    <a:pt x="26" y="19"/>
                  </a:lnTo>
                  <a:lnTo>
                    <a:pt x="31" y="11"/>
                  </a:lnTo>
                  <a:lnTo>
                    <a:pt x="38" y="6"/>
                  </a:lnTo>
                  <a:lnTo>
                    <a:pt x="46" y="4"/>
                  </a:lnTo>
                  <a:lnTo>
                    <a:pt x="50" y="4"/>
                  </a:lnTo>
                  <a:lnTo>
                    <a:pt x="53" y="6"/>
                  </a:lnTo>
                  <a:lnTo>
                    <a:pt x="55" y="7"/>
                  </a:lnTo>
                  <a:lnTo>
                    <a:pt x="56" y="10"/>
                  </a:lnTo>
                  <a:lnTo>
                    <a:pt x="58" y="12"/>
                  </a:lnTo>
                  <a:lnTo>
                    <a:pt x="58" y="15"/>
                  </a:lnTo>
                  <a:lnTo>
                    <a:pt x="59" y="19"/>
                  </a:lnTo>
                  <a:lnTo>
                    <a:pt x="59" y="22"/>
                  </a:lnTo>
                  <a:lnTo>
                    <a:pt x="59" y="61"/>
                  </a:lnTo>
                  <a:lnTo>
                    <a:pt x="58" y="65"/>
                  </a:lnTo>
                  <a:lnTo>
                    <a:pt x="56" y="67"/>
                  </a:lnTo>
                  <a:lnTo>
                    <a:pt x="52" y="68"/>
                  </a:lnTo>
                  <a:lnTo>
                    <a:pt x="46" y="68"/>
                  </a:lnTo>
                  <a:lnTo>
                    <a:pt x="46" y="73"/>
                  </a:lnTo>
                  <a:lnTo>
                    <a:pt x="50" y="73"/>
                  </a:lnTo>
                  <a:lnTo>
                    <a:pt x="56"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3" y="4"/>
                  </a:lnTo>
                  <a:lnTo>
                    <a:pt x="59" y="2"/>
                  </a:lnTo>
                  <a:lnTo>
                    <a:pt x="54" y="1"/>
                  </a:lnTo>
                  <a:lnTo>
                    <a:pt x="48" y="0"/>
                  </a:lnTo>
                  <a:lnTo>
                    <a:pt x="39" y="2"/>
                  </a:lnTo>
                  <a:lnTo>
                    <a:pt x="33" y="5"/>
                  </a:lnTo>
                  <a:lnTo>
                    <a:pt x="27" y="11"/>
                  </a:lnTo>
                  <a:lnTo>
                    <a:pt x="23" y="18"/>
                  </a:lnTo>
                  <a:lnTo>
                    <a:pt x="23" y="0"/>
                  </a:lnTo>
                  <a:lnTo>
                    <a:pt x="0" y="2"/>
                  </a:lnTo>
                  <a:lnTo>
                    <a:pt x="0" y="7"/>
                  </a:lnTo>
                  <a:lnTo>
                    <a:pt x="4" y="7"/>
                  </a:lnTo>
                  <a:lnTo>
                    <a:pt x="7" y="8"/>
                  </a:lnTo>
                  <a:lnTo>
                    <a:pt x="9" y="8"/>
                  </a:lnTo>
                  <a:lnTo>
                    <a:pt x="11" y="9"/>
                  </a:lnTo>
                  <a:lnTo>
                    <a:pt x="12" y="10"/>
                  </a:lnTo>
                  <a:lnTo>
                    <a:pt x="12"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87" name="Freeform 2269"/>
            <p:cNvSpPr>
              <a:spLocks noChangeAspect="1"/>
            </p:cNvSpPr>
            <p:nvPr/>
          </p:nvSpPr>
          <p:spPr bwMode="auto">
            <a:xfrm>
              <a:off x="3271" y="2763"/>
              <a:ext cx="63" cy="76"/>
            </a:xfrm>
            <a:custGeom>
              <a:avLst/>
              <a:gdLst>
                <a:gd name="T0" fmla="*/ 14 w 63"/>
                <a:gd name="T1" fmla="*/ 38 h 76"/>
                <a:gd name="T2" fmla="*/ 16 w 63"/>
                <a:gd name="T3" fmla="*/ 22 h 76"/>
                <a:gd name="T4" fmla="*/ 22 w 63"/>
                <a:gd name="T5" fmla="*/ 11 h 76"/>
                <a:gd name="T6" fmla="*/ 29 w 63"/>
                <a:gd name="T7" fmla="*/ 6 h 76"/>
                <a:gd name="T8" fmla="*/ 36 w 63"/>
                <a:gd name="T9" fmla="*/ 4 h 76"/>
                <a:gd name="T10" fmla="*/ 39 w 63"/>
                <a:gd name="T11" fmla="*/ 5 h 76"/>
                <a:gd name="T12" fmla="*/ 43 w 63"/>
                <a:gd name="T13" fmla="*/ 5 h 76"/>
                <a:gd name="T14" fmla="*/ 49 w 63"/>
                <a:gd name="T15" fmla="*/ 7 h 76"/>
                <a:gd name="T16" fmla="*/ 54 w 63"/>
                <a:gd name="T17" fmla="*/ 11 h 76"/>
                <a:gd name="T18" fmla="*/ 50 w 63"/>
                <a:gd name="T19" fmla="*/ 12 h 76"/>
                <a:gd name="T20" fmla="*/ 47 w 63"/>
                <a:gd name="T21" fmla="*/ 14 h 76"/>
                <a:gd name="T22" fmla="*/ 46 w 63"/>
                <a:gd name="T23" fmla="*/ 16 h 76"/>
                <a:gd name="T24" fmla="*/ 46 w 63"/>
                <a:gd name="T25" fmla="*/ 18 h 76"/>
                <a:gd name="T26" fmla="*/ 47 w 63"/>
                <a:gd name="T27" fmla="*/ 21 h 76"/>
                <a:gd name="T28" fmla="*/ 48 w 63"/>
                <a:gd name="T29" fmla="*/ 24 h 76"/>
                <a:gd name="T30" fmla="*/ 50 w 63"/>
                <a:gd name="T31" fmla="*/ 25 h 76"/>
                <a:gd name="T32" fmla="*/ 54 w 63"/>
                <a:gd name="T33" fmla="*/ 26 h 76"/>
                <a:gd name="T34" fmla="*/ 57 w 63"/>
                <a:gd name="T35" fmla="*/ 25 h 76"/>
                <a:gd name="T36" fmla="*/ 59 w 63"/>
                <a:gd name="T37" fmla="*/ 24 h 76"/>
                <a:gd name="T38" fmla="*/ 61 w 63"/>
                <a:gd name="T39" fmla="*/ 21 h 76"/>
                <a:gd name="T40" fmla="*/ 61 w 63"/>
                <a:gd name="T41" fmla="*/ 18 h 76"/>
                <a:gd name="T42" fmla="*/ 59 w 63"/>
                <a:gd name="T43" fmla="*/ 11 h 76"/>
                <a:gd name="T44" fmla="*/ 53 w 63"/>
                <a:gd name="T45" fmla="*/ 5 h 76"/>
                <a:gd name="T46" fmla="*/ 45 w 63"/>
                <a:gd name="T47" fmla="*/ 2 h 76"/>
                <a:gd name="T48" fmla="*/ 36 w 63"/>
                <a:gd name="T49" fmla="*/ 0 h 76"/>
                <a:gd name="T50" fmla="*/ 22 w 63"/>
                <a:gd name="T51" fmla="*/ 3 h 76"/>
                <a:gd name="T52" fmla="*/ 10 w 63"/>
                <a:gd name="T53" fmla="*/ 12 h 76"/>
                <a:gd name="T54" fmla="*/ 3 w 63"/>
                <a:gd name="T55" fmla="*/ 24 h 76"/>
                <a:gd name="T56" fmla="*/ 0 w 63"/>
                <a:gd name="T57" fmla="*/ 39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3 h 76"/>
                <a:gd name="T70" fmla="*/ 54 w 63"/>
                <a:gd name="T71" fmla="*/ 70 h 76"/>
                <a:gd name="T72" fmla="*/ 58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59 w 63"/>
                <a:gd name="T87" fmla="*/ 54 h 76"/>
                <a:gd name="T88" fmla="*/ 59 w 63"/>
                <a:gd name="T89" fmla="*/ 55 h 76"/>
                <a:gd name="T90" fmla="*/ 57 w 63"/>
                <a:gd name="T91" fmla="*/ 60 h 76"/>
                <a:gd name="T92" fmla="*/ 54 w 63"/>
                <a:gd name="T93" fmla="*/ 64 h 76"/>
                <a:gd name="T94" fmla="*/ 51 w 63"/>
                <a:gd name="T95" fmla="*/ 67 h 76"/>
                <a:gd name="T96" fmla="*/ 48 w 63"/>
                <a:gd name="T97" fmla="*/ 69 h 76"/>
                <a:gd name="T98" fmla="*/ 45 w 63"/>
                <a:gd name="T99" fmla="*/ 71 h 76"/>
                <a:gd name="T100" fmla="*/ 42 w 63"/>
                <a:gd name="T101" fmla="*/ 72 h 76"/>
                <a:gd name="T102" fmla="*/ 40 w 63"/>
                <a:gd name="T103" fmla="*/ 72 h 76"/>
                <a:gd name="T104" fmla="*/ 37 w 63"/>
                <a:gd name="T105" fmla="*/ 72 h 76"/>
                <a:gd name="T106" fmla="*/ 34 w 63"/>
                <a:gd name="T107" fmla="*/ 72 h 76"/>
                <a:gd name="T108" fmla="*/ 30 w 63"/>
                <a:gd name="T109" fmla="*/ 71 h 76"/>
                <a:gd name="T110" fmla="*/ 26 w 63"/>
                <a:gd name="T111" fmla="*/ 68 h 76"/>
                <a:gd name="T112" fmla="*/ 22 w 63"/>
                <a:gd name="T113" fmla="*/ 65 h 76"/>
                <a:gd name="T114" fmla="*/ 19 w 63"/>
                <a:gd name="T115" fmla="*/ 61 h 76"/>
                <a:gd name="T116" fmla="*/ 16 w 63"/>
                <a:gd name="T117" fmla="*/ 55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2" y="11"/>
                  </a:lnTo>
                  <a:lnTo>
                    <a:pt x="29" y="6"/>
                  </a:lnTo>
                  <a:lnTo>
                    <a:pt x="36" y="4"/>
                  </a:lnTo>
                  <a:lnTo>
                    <a:pt x="39" y="5"/>
                  </a:lnTo>
                  <a:lnTo>
                    <a:pt x="43" y="5"/>
                  </a:lnTo>
                  <a:lnTo>
                    <a:pt x="49" y="7"/>
                  </a:lnTo>
                  <a:lnTo>
                    <a:pt x="54" y="11"/>
                  </a:lnTo>
                  <a:lnTo>
                    <a:pt x="50" y="12"/>
                  </a:lnTo>
                  <a:lnTo>
                    <a:pt x="47" y="14"/>
                  </a:lnTo>
                  <a:lnTo>
                    <a:pt x="46" y="16"/>
                  </a:lnTo>
                  <a:lnTo>
                    <a:pt x="46" y="18"/>
                  </a:lnTo>
                  <a:lnTo>
                    <a:pt x="47" y="21"/>
                  </a:lnTo>
                  <a:lnTo>
                    <a:pt x="48" y="24"/>
                  </a:lnTo>
                  <a:lnTo>
                    <a:pt x="50" y="25"/>
                  </a:lnTo>
                  <a:lnTo>
                    <a:pt x="54" y="26"/>
                  </a:lnTo>
                  <a:lnTo>
                    <a:pt x="57" y="25"/>
                  </a:lnTo>
                  <a:lnTo>
                    <a:pt x="59" y="24"/>
                  </a:lnTo>
                  <a:lnTo>
                    <a:pt x="61" y="21"/>
                  </a:lnTo>
                  <a:lnTo>
                    <a:pt x="61" y="18"/>
                  </a:lnTo>
                  <a:lnTo>
                    <a:pt x="59" y="11"/>
                  </a:lnTo>
                  <a:lnTo>
                    <a:pt x="53" y="5"/>
                  </a:lnTo>
                  <a:lnTo>
                    <a:pt x="45" y="2"/>
                  </a:lnTo>
                  <a:lnTo>
                    <a:pt x="36" y="0"/>
                  </a:lnTo>
                  <a:lnTo>
                    <a:pt x="22" y="3"/>
                  </a:lnTo>
                  <a:lnTo>
                    <a:pt x="10" y="12"/>
                  </a:lnTo>
                  <a:lnTo>
                    <a:pt x="3" y="24"/>
                  </a:lnTo>
                  <a:lnTo>
                    <a:pt x="0" y="39"/>
                  </a:lnTo>
                  <a:lnTo>
                    <a:pt x="3" y="53"/>
                  </a:lnTo>
                  <a:lnTo>
                    <a:pt x="11" y="65"/>
                  </a:lnTo>
                  <a:lnTo>
                    <a:pt x="22" y="73"/>
                  </a:lnTo>
                  <a:lnTo>
                    <a:pt x="36" y="76"/>
                  </a:lnTo>
                  <a:lnTo>
                    <a:pt x="43" y="75"/>
                  </a:lnTo>
                  <a:lnTo>
                    <a:pt x="49" y="73"/>
                  </a:lnTo>
                  <a:lnTo>
                    <a:pt x="54" y="70"/>
                  </a:lnTo>
                  <a:lnTo>
                    <a:pt x="58" y="66"/>
                  </a:lnTo>
                  <a:lnTo>
                    <a:pt x="60" y="62"/>
                  </a:lnTo>
                  <a:lnTo>
                    <a:pt x="62" y="59"/>
                  </a:lnTo>
                  <a:lnTo>
                    <a:pt x="63" y="56"/>
                  </a:lnTo>
                  <a:lnTo>
                    <a:pt x="63" y="55"/>
                  </a:lnTo>
                  <a:lnTo>
                    <a:pt x="62" y="53"/>
                  </a:lnTo>
                  <a:lnTo>
                    <a:pt x="61" y="53"/>
                  </a:lnTo>
                  <a:lnTo>
                    <a:pt x="59" y="54"/>
                  </a:lnTo>
                  <a:lnTo>
                    <a:pt x="59" y="55"/>
                  </a:lnTo>
                  <a:lnTo>
                    <a:pt x="57" y="60"/>
                  </a:lnTo>
                  <a:lnTo>
                    <a:pt x="54" y="64"/>
                  </a:lnTo>
                  <a:lnTo>
                    <a:pt x="51" y="67"/>
                  </a:lnTo>
                  <a:lnTo>
                    <a:pt x="48" y="69"/>
                  </a:lnTo>
                  <a:lnTo>
                    <a:pt x="45" y="71"/>
                  </a:lnTo>
                  <a:lnTo>
                    <a:pt x="42" y="72"/>
                  </a:lnTo>
                  <a:lnTo>
                    <a:pt x="40" y="72"/>
                  </a:lnTo>
                  <a:lnTo>
                    <a:pt x="37" y="72"/>
                  </a:lnTo>
                  <a:lnTo>
                    <a:pt x="34" y="72"/>
                  </a:lnTo>
                  <a:lnTo>
                    <a:pt x="30" y="71"/>
                  </a:lnTo>
                  <a:lnTo>
                    <a:pt x="26" y="68"/>
                  </a:lnTo>
                  <a:lnTo>
                    <a:pt x="22" y="65"/>
                  </a:lnTo>
                  <a:lnTo>
                    <a:pt x="19" y="61"/>
                  </a:lnTo>
                  <a:lnTo>
                    <a:pt x="16" y="55"/>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88" name="Freeform 2270"/>
            <p:cNvSpPr>
              <a:spLocks noChangeAspect="1"/>
            </p:cNvSpPr>
            <p:nvPr/>
          </p:nvSpPr>
          <p:spPr bwMode="auto">
            <a:xfrm>
              <a:off x="3340" y="2723"/>
              <a:ext cx="83" cy="114"/>
            </a:xfrm>
            <a:custGeom>
              <a:avLst/>
              <a:gdLst>
                <a:gd name="T0" fmla="*/ 12 w 83"/>
                <a:gd name="T1" fmla="*/ 106 h 114"/>
                <a:gd name="T2" fmla="*/ 6 w 83"/>
                <a:gd name="T3" fmla="*/ 109 h 114"/>
                <a:gd name="T4" fmla="*/ 0 w 83"/>
                <a:gd name="T5" fmla="*/ 114 h 114"/>
                <a:gd name="T6" fmla="*/ 9 w 83"/>
                <a:gd name="T7" fmla="*/ 114 h 114"/>
                <a:gd name="T8" fmla="*/ 18 w 83"/>
                <a:gd name="T9" fmla="*/ 114 h 114"/>
                <a:gd name="T10" fmla="*/ 27 w 83"/>
                <a:gd name="T11" fmla="*/ 114 h 114"/>
                <a:gd name="T12" fmla="*/ 37 w 83"/>
                <a:gd name="T13" fmla="*/ 114 h 114"/>
                <a:gd name="T14" fmla="*/ 30 w 83"/>
                <a:gd name="T15" fmla="*/ 109 h 114"/>
                <a:gd name="T16" fmla="*/ 24 w 83"/>
                <a:gd name="T17" fmla="*/ 106 h 114"/>
                <a:gd name="T18" fmla="*/ 24 w 83"/>
                <a:gd name="T19" fmla="*/ 71 h 114"/>
                <a:gd name="T20" fmla="*/ 31 w 83"/>
                <a:gd name="T21" fmla="*/ 52 h 114"/>
                <a:gd name="T22" fmla="*/ 46 w 83"/>
                <a:gd name="T23" fmla="*/ 45 h 114"/>
                <a:gd name="T24" fmla="*/ 53 w 83"/>
                <a:gd name="T25" fmla="*/ 47 h 114"/>
                <a:gd name="T26" fmla="*/ 56 w 83"/>
                <a:gd name="T27" fmla="*/ 51 h 114"/>
                <a:gd name="T28" fmla="*/ 58 w 83"/>
                <a:gd name="T29" fmla="*/ 56 h 114"/>
                <a:gd name="T30" fmla="*/ 58 w 83"/>
                <a:gd name="T31" fmla="*/ 63 h 114"/>
                <a:gd name="T32" fmla="*/ 58 w 83"/>
                <a:gd name="T33" fmla="*/ 106 h 114"/>
                <a:gd name="T34" fmla="*/ 52 w 83"/>
                <a:gd name="T35" fmla="*/ 109 h 114"/>
                <a:gd name="T36" fmla="*/ 46 w 83"/>
                <a:gd name="T37" fmla="*/ 114 h 114"/>
                <a:gd name="T38" fmla="*/ 55 w 83"/>
                <a:gd name="T39" fmla="*/ 114 h 114"/>
                <a:gd name="T40" fmla="*/ 64 w 83"/>
                <a:gd name="T41" fmla="*/ 114 h 114"/>
                <a:gd name="T42" fmla="*/ 73 w 83"/>
                <a:gd name="T43" fmla="*/ 114 h 114"/>
                <a:gd name="T44" fmla="*/ 83 w 83"/>
                <a:gd name="T45" fmla="*/ 114 h 114"/>
                <a:gd name="T46" fmla="*/ 77 w 83"/>
                <a:gd name="T47" fmla="*/ 109 h 114"/>
                <a:gd name="T48" fmla="*/ 71 w 83"/>
                <a:gd name="T49" fmla="*/ 107 h 114"/>
                <a:gd name="T50" fmla="*/ 70 w 83"/>
                <a:gd name="T51" fmla="*/ 73 h 114"/>
                <a:gd name="T52" fmla="*/ 69 w 83"/>
                <a:gd name="T53" fmla="*/ 57 h 114"/>
                <a:gd name="T54" fmla="*/ 65 w 83"/>
                <a:gd name="T55" fmla="*/ 47 h 114"/>
                <a:gd name="T56" fmla="*/ 59 w 83"/>
                <a:gd name="T57" fmla="*/ 43 h 114"/>
                <a:gd name="T58" fmla="*/ 47 w 83"/>
                <a:gd name="T59" fmla="*/ 41 h 114"/>
                <a:gd name="T60" fmla="*/ 31 w 83"/>
                <a:gd name="T61" fmla="*/ 47 h 114"/>
                <a:gd name="T62" fmla="*/ 23 w 83"/>
                <a:gd name="T63" fmla="*/ 58 h 114"/>
                <a:gd name="T64" fmla="*/ 0 w 83"/>
                <a:gd name="T65" fmla="*/ 2 h 114"/>
                <a:gd name="T66" fmla="*/ 4 w 83"/>
                <a:gd name="T67" fmla="*/ 7 h 114"/>
                <a:gd name="T68" fmla="*/ 9 w 83"/>
                <a:gd name="T69" fmla="*/ 7 h 114"/>
                <a:gd name="T70" fmla="*/ 12 w 83"/>
                <a:gd name="T71" fmla="*/ 9 h 114"/>
                <a:gd name="T72" fmla="*/ 12 w 83"/>
                <a:gd name="T73" fmla="*/ 13 h 114"/>
                <a:gd name="T74" fmla="*/ 13 w 83"/>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4">
                  <a:moveTo>
                    <a:pt x="13" y="102"/>
                  </a:moveTo>
                  <a:lnTo>
                    <a:pt x="12" y="106"/>
                  </a:lnTo>
                  <a:lnTo>
                    <a:pt x="10" y="108"/>
                  </a:lnTo>
                  <a:lnTo>
                    <a:pt x="6" y="109"/>
                  </a:lnTo>
                  <a:lnTo>
                    <a:pt x="0" y="109"/>
                  </a:lnTo>
                  <a:lnTo>
                    <a:pt x="0" y="114"/>
                  </a:lnTo>
                  <a:lnTo>
                    <a:pt x="4" y="114"/>
                  </a:lnTo>
                  <a:lnTo>
                    <a:pt x="9" y="114"/>
                  </a:lnTo>
                  <a:lnTo>
                    <a:pt x="14" y="114"/>
                  </a:lnTo>
                  <a:lnTo>
                    <a:pt x="18" y="114"/>
                  </a:lnTo>
                  <a:lnTo>
                    <a:pt x="22" y="114"/>
                  </a:lnTo>
                  <a:lnTo>
                    <a:pt x="27" y="114"/>
                  </a:lnTo>
                  <a:lnTo>
                    <a:pt x="32" y="114"/>
                  </a:lnTo>
                  <a:lnTo>
                    <a:pt x="37" y="114"/>
                  </a:lnTo>
                  <a:lnTo>
                    <a:pt x="37" y="109"/>
                  </a:lnTo>
                  <a:lnTo>
                    <a:pt x="30" y="109"/>
                  </a:lnTo>
                  <a:lnTo>
                    <a:pt x="26" y="108"/>
                  </a:lnTo>
                  <a:lnTo>
                    <a:pt x="24" y="106"/>
                  </a:lnTo>
                  <a:lnTo>
                    <a:pt x="24" y="102"/>
                  </a:lnTo>
                  <a:lnTo>
                    <a:pt x="24" y="71"/>
                  </a:lnTo>
                  <a:lnTo>
                    <a:pt x="26" y="60"/>
                  </a:lnTo>
                  <a:lnTo>
                    <a:pt x="31" y="52"/>
                  </a:lnTo>
                  <a:lnTo>
                    <a:pt x="38" y="47"/>
                  </a:lnTo>
                  <a:lnTo>
                    <a:pt x="46" y="45"/>
                  </a:lnTo>
                  <a:lnTo>
                    <a:pt x="50" y="45"/>
                  </a:lnTo>
                  <a:lnTo>
                    <a:pt x="53" y="47"/>
                  </a:lnTo>
                  <a:lnTo>
                    <a:pt x="55" y="48"/>
                  </a:lnTo>
                  <a:lnTo>
                    <a:pt x="56" y="51"/>
                  </a:lnTo>
                  <a:lnTo>
                    <a:pt x="57" y="53"/>
                  </a:lnTo>
                  <a:lnTo>
                    <a:pt x="58" y="56"/>
                  </a:lnTo>
                  <a:lnTo>
                    <a:pt x="58" y="60"/>
                  </a:lnTo>
                  <a:lnTo>
                    <a:pt x="58" y="63"/>
                  </a:lnTo>
                  <a:lnTo>
                    <a:pt x="58" y="102"/>
                  </a:lnTo>
                  <a:lnTo>
                    <a:pt x="58" y="106"/>
                  </a:lnTo>
                  <a:lnTo>
                    <a:pt x="56" y="108"/>
                  </a:lnTo>
                  <a:lnTo>
                    <a:pt x="52" y="109"/>
                  </a:lnTo>
                  <a:lnTo>
                    <a:pt x="46" y="109"/>
                  </a:lnTo>
                  <a:lnTo>
                    <a:pt x="46" y="114"/>
                  </a:lnTo>
                  <a:lnTo>
                    <a:pt x="50" y="114"/>
                  </a:lnTo>
                  <a:lnTo>
                    <a:pt x="55" y="114"/>
                  </a:lnTo>
                  <a:lnTo>
                    <a:pt x="60" y="114"/>
                  </a:lnTo>
                  <a:lnTo>
                    <a:pt x="64" y="114"/>
                  </a:lnTo>
                  <a:lnTo>
                    <a:pt x="68" y="114"/>
                  </a:lnTo>
                  <a:lnTo>
                    <a:pt x="73" y="114"/>
                  </a:lnTo>
                  <a:lnTo>
                    <a:pt x="78" y="114"/>
                  </a:lnTo>
                  <a:lnTo>
                    <a:pt x="83" y="114"/>
                  </a:lnTo>
                  <a:lnTo>
                    <a:pt x="83" y="109"/>
                  </a:lnTo>
                  <a:lnTo>
                    <a:pt x="77" y="109"/>
                  </a:lnTo>
                  <a:lnTo>
                    <a:pt x="73" y="109"/>
                  </a:lnTo>
                  <a:lnTo>
                    <a:pt x="71" y="107"/>
                  </a:lnTo>
                  <a:lnTo>
                    <a:pt x="70" y="104"/>
                  </a:lnTo>
                  <a:lnTo>
                    <a:pt x="70" y="73"/>
                  </a:lnTo>
                  <a:lnTo>
                    <a:pt x="70" y="64"/>
                  </a:lnTo>
                  <a:lnTo>
                    <a:pt x="69" y="57"/>
                  </a:lnTo>
                  <a:lnTo>
                    <a:pt x="68" y="52"/>
                  </a:lnTo>
                  <a:lnTo>
                    <a:pt x="65" y="47"/>
                  </a:lnTo>
                  <a:lnTo>
                    <a:pt x="62" y="45"/>
                  </a:lnTo>
                  <a:lnTo>
                    <a:pt x="59" y="43"/>
                  </a:lnTo>
                  <a:lnTo>
                    <a:pt x="54" y="42"/>
                  </a:lnTo>
                  <a:lnTo>
                    <a:pt x="47" y="41"/>
                  </a:lnTo>
                  <a:lnTo>
                    <a:pt x="38" y="43"/>
                  </a:lnTo>
                  <a:lnTo>
                    <a:pt x="31" y="47"/>
                  </a:lnTo>
                  <a:lnTo>
                    <a:pt x="26" y="52"/>
                  </a:lnTo>
                  <a:lnTo>
                    <a:pt x="23" y="58"/>
                  </a:lnTo>
                  <a:lnTo>
                    <a:pt x="23" y="0"/>
                  </a:lnTo>
                  <a:lnTo>
                    <a:pt x="0" y="2"/>
                  </a:lnTo>
                  <a:lnTo>
                    <a:pt x="0" y="7"/>
                  </a:lnTo>
                  <a:lnTo>
                    <a:pt x="4" y="7"/>
                  </a:lnTo>
                  <a:lnTo>
                    <a:pt x="7" y="7"/>
                  </a:lnTo>
                  <a:lnTo>
                    <a:pt x="9" y="7"/>
                  </a:lnTo>
                  <a:lnTo>
                    <a:pt x="10" y="8"/>
                  </a:lnTo>
                  <a:lnTo>
                    <a:pt x="12" y="9"/>
                  </a:lnTo>
                  <a:lnTo>
                    <a:pt x="12" y="11"/>
                  </a:lnTo>
                  <a:lnTo>
                    <a:pt x="12"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89" name="Freeform 2271"/>
            <p:cNvSpPr>
              <a:spLocks noChangeAspect="1" noEditPoints="1"/>
            </p:cNvSpPr>
            <p:nvPr/>
          </p:nvSpPr>
          <p:spPr bwMode="auto">
            <a:xfrm>
              <a:off x="3431" y="2763"/>
              <a:ext cx="73" cy="76"/>
            </a:xfrm>
            <a:custGeom>
              <a:avLst/>
              <a:gdLst>
                <a:gd name="T0" fmla="*/ 73 w 73"/>
                <a:gd name="T1" fmla="*/ 39 h 76"/>
                <a:gd name="T2" fmla="*/ 72 w 73"/>
                <a:gd name="T3" fmla="*/ 31 h 76"/>
                <a:gd name="T4" fmla="*/ 70 w 73"/>
                <a:gd name="T5" fmla="*/ 24 h 76"/>
                <a:gd name="T6" fmla="*/ 67 w 73"/>
                <a:gd name="T7" fmla="*/ 18 h 76"/>
                <a:gd name="T8" fmla="*/ 62 w 73"/>
                <a:gd name="T9" fmla="*/ 12 h 76"/>
                <a:gd name="T10" fmla="*/ 57 w 73"/>
                <a:gd name="T11" fmla="*/ 7 h 76"/>
                <a:gd name="T12" fmla="*/ 51 w 73"/>
                <a:gd name="T13" fmla="*/ 3 h 76"/>
                <a:gd name="T14" fmla="*/ 44 w 73"/>
                <a:gd name="T15" fmla="*/ 1 h 76"/>
                <a:gd name="T16" fmla="*/ 37 w 73"/>
                <a:gd name="T17" fmla="*/ 0 h 76"/>
                <a:gd name="T18" fmla="*/ 29 w 73"/>
                <a:gd name="T19" fmla="*/ 1 h 76"/>
                <a:gd name="T20" fmla="*/ 22 w 73"/>
                <a:gd name="T21" fmla="*/ 4 h 76"/>
                <a:gd name="T22" fmla="*/ 16 w 73"/>
                <a:gd name="T23" fmla="*/ 7 h 76"/>
                <a:gd name="T24" fmla="*/ 10 w 73"/>
                <a:gd name="T25" fmla="*/ 12 h 76"/>
                <a:gd name="T26" fmla="*/ 6 w 73"/>
                <a:gd name="T27" fmla="*/ 18 h 76"/>
                <a:gd name="T28" fmla="*/ 3 w 73"/>
                <a:gd name="T29" fmla="*/ 24 h 76"/>
                <a:gd name="T30" fmla="*/ 1 w 73"/>
                <a:gd name="T31" fmla="*/ 31 h 76"/>
                <a:gd name="T32" fmla="*/ 0 w 73"/>
                <a:gd name="T33" fmla="*/ 39 h 76"/>
                <a:gd name="T34" fmla="*/ 3 w 73"/>
                <a:gd name="T35" fmla="*/ 54 h 76"/>
                <a:gd name="T36" fmla="*/ 11 w 73"/>
                <a:gd name="T37" fmla="*/ 66 h 76"/>
                <a:gd name="T38" fmla="*/ 23 w 73"/>
                <a:gd name="T39" fmla="*/ 73 h 76"/>
                <a:gd name="T40" fmla="*/ 36 w 73"/>
                <a:gd name="T41" fmla="*/ 76 h 76"/>
                <a:gd name="T42" fmla="*/ 51 w 73"/>
                <a:gd name="T43" fmla="*/ 73 h 76"/>
                <a:gd name="T44" fmla="*/ 62 w 73"/>
                <a:gd name="T45" fmla="*/ 65 h 76"/>
                <a:gd name="T46" fmla="*/ 70 w 73"/>
                <a:gd name="T47" fmla="*/ 54 h 76"/>
                <a:gd name="T48" fmla="*/ 73 w 73"/>
                <a:gd name="T49" fmla="*/ 39 h 76"/>
                <a:gd name="T50" fmla="*/ 37 w 73"/>
                <a:gd name="T51" fmla="*/ 72 h 76"/>
                <a:gd name="T52" fmla="*/ 31 w 73"/>
                <a:gd name="T53" fmla="*/ 71 h 76"/>
                <a:gd name="T54" fmla="*/ 26 w 73"/>
                <a:gd name="T55" fmla="*/ 69 h 76"/>
                <a:gd name="T56" fmla="*/ 22 w 73"/>
                <a:gd name="T57" fmla="*/ 66 h 76"/>
                <a:gd name="T58" fmla="*/ 18 w 73"/>
                <a:gd name="T59" fmla="*/ 61 h 76"/>
                <a:gd name="T60" fmla="*/ 15 w 73"/>
                <a:gd name="T61" fmla="*/ 55 h 76"/>
                <a:gd name="T62" fmla="*/ 14 w 73"/>
                <a:gd name="T63" fmla="*/ 49 h 76"/>
                <a:gd name="T64" fmla="*/ 14 w 73"/>
                <a:gd name="T65" fmla="*/ 43 h 76"/>
                <a:gd name="T66" fmla="*/ 14 w 73"/>
                <a:gd name="T67" fmla="*/ 38 h 76"/>
                <a:gd name="T68" fmla="*/ 14 w 73"/>
                <a:gd name="T69" fmla="*/ 32 h 76"/>
                <a:gd name="T70" fmla="*/ 14 w 73"/>
                <a:gd name="T71" fmla="*/ 27 h 76"/>
                <a:gd name="T72" fmla="*/ 15 w 73"/>
                <a:gd name="T73" fmla="*/ 21 h 76"/>
                <a:gd name="T74" fmla="*/ 18 w 73"/>
                <a:gd name="T75" fmla="*/ 15 h 76"/>
                <a:gd name="T76" fmla="*/ 21 w 73"/>
                <a:gd name="T77" fmla="*/ 10 h 76"/>
                <a:gd name="T78" fmla="*/ 26 w 73"/>
                <a:gd name="T79" fmla="*/ 7 h 76"/>
                <a:gd name="T80" fmla="*/ 31 w 73"/>
                <a:gd name="T81" fmla="*/ 5 h 76"/>
                <a:gd name="T82" fmla="*/ 36 w 73"/>
                <a:gd name="T83" fmla="*/ 4 h 76"/>
                <a:gd name="T84" fmla="*/ 42 w 73"/>
                <a:gd name="T85" fmla="*/ 5 h 76"/>
                <a:gd name="T86" fmla="*/ 47 w 73"/>
                <a:gd name="T87" fmla="*/ 7 h 76"/>
                <a:gd name="T88" fmla="*/ 51 w 73"/>
                <a:gd name="T89" fmla="*/ 10 h 76"/>
                <a:gd name="T90" fmla="*/ 55 w 73"/>
                <a:gd name="T91" fmla="*/ 15 h 76"/>
                <a:gd name="T92" fmla="*/ 58 w 73"/>
                <a:gd name="T93" fmla="*/ 20 h 76"/>
                <a:gd name="T94" fmla="*/ 59 w 73"/>
                <a:gd name="T95" fmla="*/ 27 h 76"/>
                <a:gd name="T96" fmla="*/ 59 w 73"/>
                <a:gd name="T97" fmla="*/ 32 h 76"/>
                <a:gd name="T98" fmla="*/ 59 w 73"/>
                <a:gd name="T99" fmla="*/ 38 h 76"/>
                <a:gd name="T100" fmla="*/ 59 w 73"/>
                <a:gd name="T101" fmla="*/ 43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3 w 73"/>
                <a:gd name="T113" fmla="*/ 71 h 76"/>
                <a:gd name="T114" fmla="*/ 37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8"/>
                  </a:lnTo>
                  <a:lnTo>
                    <a:pt x="62" y="12"/>
                  </a:lnTo>
                  <a:lnTo>
                    <a:pt x="57" y="7"/>
                  </a:lnTo>
                  <a:lnTo>
                    <a:pt x="51" y="3"/>
                  </a:lnTo>
                  <a:lnTo>
                    <a:pt x="44" y="1"/>
                  </a:lnTo>
                  <a:lnTo>
                    <a:pt x="37" y="0"/>
                  </a:lnTo>
                  <a:lnTo>
                    <a:pt x="29" y="1"/>
                  </a:lnTo>
                  <a:lnTo>
                    <a:pt x="22" y="4"/>
                  </a:lnTo>
                  <a:lnTo>
                    <a:pt x="16" y="7"/>
                  </a:lnTo>
                  <a:lnTo>
                    <a:pt x="10" y="12"/>
                  </a:lnTo>
                  <a:lnTo>
                    <a:pt x="6" y="18"/>
                  </a:lnTo>
                  <a:lnTo>
                    <a:pt x="3" y="24"/>
                  </a:lnTo>
                  <a:lnTo>
                    <a:pt x="1" y="31"/>
                  </a:lnTo>
                  <a:lnTo>
                    <a:pt x="0" y="39"/>
                  </a:lnTo>
                  <a:lnTo>
                    <a:pt x="3" y="54"/>
                  </a:lnTo>
                  <a:lnTo>
                    <a:pt x="11" y="66"/>
                  </a:lnTo>
                  <a:lnTo>
                    <a:pt x="23" y="73"/>
                  </a:lnTo>
                  <a:lnTo>
                    <a:pt x="36" y="76"/>
                  </a:lnTo>
                  <a:lnTo>
                    <a:pt x="51" y="73"/>
                  </a:lnTo>
                  <a:lnTo>
                    <a:pt x="62" y="65"/>
                  </a:lnTo>
                  <a:lnTo>
                    <a:pt x="70" y="54"/>
                  </a:lnTo>
                  <a:lnTo>
                    <a:pt x="73" y="39"/>
                  </a:lnTo>
                  <a:close/>
                  <a:moveTo>
                    <a:pt x="37" y="72"/>
                  </a:moveTo>
                  <a:lnTo>
                    <a:pt x="31" y="71"/>
                  </a:lnTo>
                  <a:lnTo>
                    <a:pt x="26" y="69"/>
                  </a:lnTo>
                  <a:lnTo>
                    <a:pt x="22" y="66"/>
                  </a:lnTo>
                  <a:lnTo>
                    <a:pt x="18" y="61"/>
                  </a:lnTo>
                  <a:lnTo>
                    <a:pt x="15" y="55"/>
                  </a:lnTo>
                  <a:lnTo>
                    <a:pt x="14" y="49"/>
                  </a:lnTo>
                  <a:lnTo>
                    <a:pt x="14" y="43"/>
                  </a:lnTo>
                  <a:lnTo>
                    <a:pt x="14" y="38"/>
                  </a:lnTo>
                  <a:lnTo>
                    <a:pt x="14" y="32"/>
                  </a:lnTo>
                  <a:lnTo>
                    <a:pt x="14" y="27"/>
                  </a:lnTo>
                  <a:lnTo>
                    <a:pt x="15" y="21"/>
                  </a:lnTo>
                  <a:lnTo>
                    <a:pt x="18" y="15"/>
                  </a:lnTo>
                  <a:lnTo>
                    <a:pt x="21" y="10"/>
                  </a:lnTo>
                  <a:lnTo>
                    <a:pt x="26" y="7"/>
                  </a:lnTo>
                  <a:lnTo>
                    <a:pt x="31" y="5"/>
                  </a:lnTo>
                  <a:lnTo>
                    <a:pt x="36" y="4"/>
                  </a:lnTo>
                  <a:lnTo>
                    <a:pt x="42" y="5"/>
                  </a:lnTo>
                  <a:lnTo>
                    <a:pt x="47" y="7"/>
                  </a:lnTo>
                  <a:lnTo>
                    <a:pt x="51" y="10"/>
                  </a:lnTo>
                  <a:lnTo>
                    <a:pt x="55" y="15"/>
                  </a:lnTo>
                  <a:lnTo>
                    <a:pt x="58" y="20"/>
                  </a:lnTo>
                  <a:lnTo>
                    <a:pt x="59" y="27"/>
                  </a:lnTo>
                  <a:lnTo>
                    <a:pt x="59" y="32"/>
                  </a:lnTo>
                  <a:lnTo>
                    <a:pt x="59" y="38"/>
                  </a:lnTo>
                  <a:lnTo>
                    <a:pt x="59" y="43"/>
                  </a:lnTo>
                  <a:lnTo>
                    <a:pt x="59" y="48"/>
                  </a:lnTo>
                  <a:lnTo>
                    <a:pt x="58" y="54"/>
                  </a:lnTo>
                  <a:lnTo>
                    <a:pt x="56" y="60"/>
                  </a:lnTo>
                  <a:lnTo>
                    <a:pt x="52" y="65"/>
                  </a:lnTo>
                  <a:lnTo>
                    <a:pt x="48" y="69"/>
                  </a:lnTo>
                  <a:lnTo>
                    <a:pt x="43" y="71"/>
                  </a:lnTo>
                  <a:lnTo>
                    <a:pt x="37"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90" name="Freeform 2272"/>
            <p:cNvSpPr>
              <a:spLocks noChangeAspect="1"/>
            </p:cNvSpPr>
            <p:nvPr/>
          </p:nvSpPr>
          <p:spPr bwMode="auto">
            <a:xfrm>
              <a:off x="3514" y="2764"/>
              <a:ext cx="55" cy="73"/>
            </a:xfrm>
            <a:custGeom>
              <a:avLst/>
              <a:gdLst>
                <a:gd name="T0" fmla="*/ 22 w 55"/>
                <a:gd name="T1" fmla="*/ 19 h 73"/>
                <a:gd name="T2" fmla="*/ 22 w 55"/>
                <a:gd name="T3" fmla="*/ 0 h 73"/>
                <a:gd name="T4" fmla="*/ 0 w 55"/>
                <a:gd name="T5" fmla="*/ 2 h 73"/>
                <a:gd name="T6" fmla="*/ 0 w 55"/>
                <a:gd name="T7" fmla="*/ 7 h 73"/>
                <a:gd name="T8" fmla="*/ 3 w 55"/>
                <a:gd name="T9" fmla="*/ 7 h 73"/>
                <a:gd name="T10" fmla="*/ 6 w 55"/>
                <a:gd name="T11" fmla="*/ 8 h 73"/>
                <a:gd name="T12" fmla="*/ 9 w 55"/>
                <a:gd name="T13" fmla="*/ 8 h 73"/>
                <a:gd name="T14" fmla="*/ 10 w 55"/>
                <a:gd name="T15" fmla="*/ 9 h 73"/>
                <a:gd name="T16" fmla="*/ 11 w 55"/>
                <a:gd name="T17" fmla="*/ 10 h 73"/>
                <a:gd name="T18" fmla="*/ 12 w 55"/>
                <a:gd name="T19" fmla="*/ 12 h 73"/>
                <a:gd name="T20" fmla="*/ 12 w 55"/>
                <a:gd name="T21" fmla="*/ 14 h 73"/>
                <a:gd name="T22" fmla="*/ 12 w 55"/>
                <a:gd name="T23" fmla="*/ 17 h 73"/>
                <a:gd name="T24" fmla="*/ 12 w 55"/>
                <a:gd name="T25" fmla="*/ 61 h 73"/>
                <a:gd name="T26" fmla="*/ 12 w 55"/>
                <a:gd name="T27" fmla="*/ 65 h 73"/>
                <a:gd name="T28" fmla="*/ 10 w 55"/>
                <a:gd name="T29" fmla="*/ 67 h 73"/>
                <a:gd name="T30" fmla="*/ 6 w 55"/>
                <a:gd name="T31" fmla="*/ 68 h 73"/>
                <a:gd name="T32" fmla="*/ 0 w 55"/>
                <a:gd name="T33" fmla="*/ 68 h 73"/>
                <a:gd name="T34" fmla="*/ 0 w 55"/>
                <a:gd name="T35" fmla="*/ 73 h 73"/>
                <a:gd name="T36" fmla="*/ 10 w 55"/>
                <a:gd name="T37" fmla="*/ 73 h 73"/>
                <a:gd name="T38" fmla="*/ 18 w 55"/>
                <a:gd name="T39" fmla="*/ 73 h 73"/>
                <a:gd name="T40" fmla="*/ 29 w 55"/>
                <a:gd name="T41" fmla="*/ 73 h 73"/>
                <a:gd name="T42" fmla="*/ 39 w 55"/>
                <a:gd name="T43" fmla="*/ 73 h 73"/>
                <a:gd name="T44" fmla="*/ 39 w 55"/>
                <a:gd name="T45" fmla="*/ 68 h 73"/>
                <a:gd name="T46" fmla="*/ 36 w 55"/>
                <a:gd name="T47" fmla="*/ 68 h 73"/>
                <a:gd name="T48" fmla="*/ 29 w 55"/>
                <a:gd name="T49" fmla="*/ 68 h 73"/>
                <a:gd name="T50" fmla="*/ 25 w 55"/>
                <a:gd name="T51" fmla="*/ 67 h 73"/>
                <a:gd name="T52" fmla="*/ 24 w 55"/>
                <a:gd name="T53" fmla="*/ 64 h 73"/>
                <a:gd name="T54" fmla="*/ 23 w 55"/>
                <a:gd name="T55" fmla="*/ 60 h 73"/>
                <a:gd name="T56" fmla="*/ 23 w 55"/>
                <a:gd name="T57" fmla="*/ 35 h 73"/>
                <a:gd name="T58" fmla="*/ 25 w 55"/>
                <a:gd name="T59" fmla="*/ 23 h 73"/>
                <a:gd name="T60" fmla="*/ 28 w 55"/>
                <a:gd name="T61" fmla="*/ 13 h 73"/>
                <a:gd name="T62" fmla="*/ 35 w 55"/>
                <a:gd name="T63" fmla="*/ 7 h 73"/>
                <a:gd name="T64" fmla="*/ 43 w 55"/>
                <a:gd name="T65" fmla="*/ 4 h 73"/>
                <a:gd name="T66" fmla="*/ 45 w 55"/>
                <a:gd name="T67" fmla="*/ 4 h 73"/>
                <a:gd name="T68" fmla="*/ 44 w 55"/>
                <a:gd name="T69" fmla="*/ 5 h 73"/>
                <a:gd name="T70" fmla="*/ 43 w 55"/>
                <a:gd name="T71" fmla="*/ 6 h 73"/>
                <a:gd name="T72" fmla="*/ 41 w 55"/>
                <a:gd name="T73" fmla="*/ 8 h 73"/>
                <a:gd name="T74" fmla="*/ 41 w 55"/>
                <a:gd name="T75" fmla="*/ 11 h 73"/>
                <a:gd name="T76" fmla="*/ 41 w 55"/>
                <a:gd name="T77" fmla="*/ 14 h 73"/>
                <a:gd name="T78" fmla="*/ 43 w 55"/>
                <a:gd name="T79" fmla="*/ 16 h 73"/>
                <a:gd name="T80" fmla="*/ 45 w 55"/>
                <a:gd name="T81" fmla="*/ 17 h 73"/>
                <a:gd name="T82" fmla="*/ 48 w 55"/>
                <a:gd name="T83" fmla="*/ 18 h 73"/>
                <a:gd name="T84" fmla="*/ 50 w 55"/>
                <a:gd name="T85" fmla="*/ 17 h 73"/>
                <a:gd name="T86" fmla="*/ 53 w 55"/>
                <a:gd name="T87" fmla="*/ 16 h 73"/>
                <a:gd name="T88" fmla="*/ 54 w 55"/>
                <a:gd name="T89" fmla="*/ 14 h 73"/>
                <a:gd name="T90" fmla="*/ 55 w 55"/>
                <a:gd name="T91" fmla="*/ 10 h 73"/>
                <a:gd name="T92" fmla="*/ 54 w 55"/>
                <a:gd name="T93" fmla="*/ 7 h 73"/>
                <a:gd name="T94" fmla="*/ 52 w 55"/>
                <a:gd name="T95" fmla="*/ 3 h 73"/>
                <a:gd name="T96" fmla="*/ 48 w 55"/>
                <a:gd name="T97" fmla="*/ 1 h 73"/>
                <a:gd name="T98" fmla="*/ 43 w 55"/>
                <a:gd name="T99" fmla="*/ 0 h 73"/>
                <a:gd name="T100" fmla="*/ 39 w 55"/>
                <a:gd name="T101" fmla="*/ 1 h 73"/>
                <a:gd name="T102" fmla="*/ 35 w 55"/>
                <a:gd name="T103" fmla="*/ 2 h 73"/>
                <a:gd name="T104" fmla="*/ 32 w 55"/>
                <a:gd name="T105" fmla="*/ 4 h 73"/>
                <a:gd name="T106" fmla="*/ 29 w 55"/>
                <a:gd name="T107" fmla="*/ 7 h 73"/>
                <a:gd name="T108" fmla="*/ 27 w 55"/>
                <a:gd name="T109" fmla="*/ 10 h 73"/>
                <a:gd name="T110" fmla="*/ 25 w 55"/>
                <a:gd name="T111" fmla="*/ 13 h 73"/>
                <a:gd name="T112" fmla="*/ 24 w 55"/>
                <a:gd name="T113" fmla="*/ 16 h 73"/>
                <a:gd name="T114" fmla="*/ 22 w 55"/>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2" y="19"/>
                  </a:moveTo>
                  <a:lnTo>
                    <a:pt x="22" y="0"/>
                  </a:lnTo>
                  <a:lnTo>
                    <a:pt x="0" y="2"/>
                  </a:lnTo>
                  <a:lnTo>
                    <a:pt x="0" y="7"/>
                  </a:lnTo>
                  <a:lnTo>
                    <a:pt x="3" y="7"/>
                  </a:lnTo>
                  <a:lnTo>
                    <a:pt x="6" y="8"/>
                  </a:lnTo>
                  <a:lnTo>
                    <a:pt x="9" y="8"/>
                  </a:lnTo>
                  <a:lnTo>
                    <a:pt x="10" y="9"/>
                  </a:lnTo>
                  <a:lnTo>
                    <a:pt x="11" y="10"/>
                  </a:lnTo>
                  <a:lnTo>
                    <a:pt x="12" y="12"/>
                  </a:lnTo>
                  <a:lnTo>
                    <a:pt x="12" y="14"/>
                  </a:lnTo>
                  <a:lnTo>
                    <a:pt x="12" y="17"/>
                  </a:lnTo>
                  <a:lnTo>
                    <a:pt x="12" y="61"/>
                  </a:lnTo>
                  <a:lnTo>
                    <a:pt x="12" y="65"/>
                  </a:lnTo>
                  <a:lnTo>
                    <a:pt x="10" y="67"/>
                  </a:lnTo>
                  <a:lnTo>
                    <a:pt x="6" y="68"/>
                  </a:lnTo>
                  <a:lnTo>
                    <a:pt x="0" y="68"/>
                  </a:lnTo>
                  <a:lnTo>
                    <a:pt x="0" y="73"/>
                  </a:lnTo>
                  <a:lnTo>
                    <a:pt x="10" y="73"/>
                  </a:lnTo>
                  <a:lnTo>
                    <a:pt x="18" y="73"/>
                  </a:lnTo>
                  <a:lnTo>
                    <a:pt x="29" y="73"/>
                  </a:lnTo>
                  <a:lnTo>
                    <a:pt x="39" y="73"/>
                  </a:lnTo>
                  <a:lnTo>
                    <a:pt x="39" y="68"/>
                  </a:lnTo>
                  <a:lnTo>
                    <a:pt x="36" y="68"/>
                  </a:lnTo>
                  <a:lnTo>
                    <a:pt x="29" y="68"/>
                  </a:lnTo>
                  <a:lnTo>
                    <a:pt x="25" y="67"/>
                  </a:lnTo>
                  <a:lnTo>
                    <a:pt x="24" y="64"/>
                  </a:lnTo>
                  <a:lnTo>
                    <a:pt x="23" y="60"/>
                  </a:lnTo>
                  <a:lnTo>
                    <a:pt x="23" y="35"/>
                  </a:lnTo>
                  <a:lnTo>
                    <a:pt x="25" y="23"/>
                  </a:lnTo>
                  <a:lnTo>
                    <a:pt x="28" y="13"/>
                  </a:lnTo>
                  <a:lnTo>
                    <a:pt x="35" y="7"/>
                  </a:lnTo>
                  <a:lnTo>
                    <a:pt x="43" y="4"/>
                  </a:lnTo>
                  <a:lnTo>
                    <a:pt x="45" y="4"/>
                  </a:lnTo>
                  <a:lnTo>
                    <a:pt x="44" y="5"/>
                  </a:lnTo>
                  <a:lnTo>
                    <a:pt x="43" y="6"/>
                  </a:lnTo>
                  <a:lnTo>
                    <a:pt x="41" y="8"/>
                  </a:lnTo>
                  <a:lnTo>
                    <a:pt x="41" y="11"/>
                  </a:lnTo>
                  <a:lnTo>
                    <a:pt x="41" y="14"/>
                  </a:lnTo>
                  <a:lnTo>
                    <a:pt x="43" y="16"/>
                  </a:lnTo>
                  <a:lnTo>
                    <a:pt x="45" y="17"/>
                  </a:lnTo>
                  <a:lnTo>
                    <a:pt x="48" y="18"/>
                  </a:lnTo>
                  <a:lnTo>
                    <a:pt x="50" y="17"/>
                  </a:lnTo>
                  <a:lnTo>
                    <a:pt x="53" y="16"/>
                  </a:lnTo>
                  <a:lnTo>
                    <a:pt x="54" y="14"/>
                  </a:lnTo>
                  <a:lnTo>
                    <a:pt x="55" y="10"/>
                  </a:lnTo>
                  <a:lnTo>
                    <a:pt x="54" y="7"/>
                  </a:lnTo>
                  <a:lnTo>
                    <a:pt x="52" y="3"/>
                  </a:lnTo>
                  <a:lnTo>
                    <a:pt x="48" y="1"/>
                  </a:lnTo>
                  <a:lnTo>
                    <a:pt x="43" y="0"/>
                  </a:lnTo>
                  <a:lnTo>
                    <a:pt x="39" y="1"/>
                  </a:lnTo>
                  <a:lnTo>
                    <a:pt x="35" y="2"/>
                  </a:lnTo>
                  <a:lnTo>
                    <a:pt x="32" y="4"/>
                  </a:lnTo>
                  <a:lnTo>
                    <a:pt x="29" y="7"/>
                  </a:lnTo>
                  <a:lnTo>
                    <a:pt x="27" y="10"/>
                  </a:lnTo>
                  <a:lnTo>
                    <a:pt x="25" y="13"/>
                  </a:lnTo>
                  <a:lnTo>
                    <a:pt x="24" y="16"/>
                  </a:lnTo>
                  <a:lnTo>
                    <a:pt x="22"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91" name="Freeform 2273"/>
            <p:cNvSpPr>
              <a:spLocks noChangeAspect="1"/>
            </p:cNvSpPr>
            <p:nvPr/>
          </p:nvSpPr>
          <p:spPr bwMode="auto">
            <a:xfrm>
              <a:off x="3579" y="2763"/>
              <a:ext cx="54" cy="76"/>
            </a:xfrm>
            <a:custGeom>
              <a:avLst/>
              <a:gdLst>
                <a:gd name="T0" fmla="*/ 31 w 54"/>
                <a:gd name="T1" fmla="*/ 43 h 76"/>
                <a:gd name="T2" fmla="*/ 36 w 54"/>
                <a:gd name="T3" fmla="*/ 44 h 76"/>
                <a:gd name="T4" fmla="*/ 42 w 54"/>
                <a:gd name="T5" fmla="*/ 48 h 76"/>
                <a:gd name="T6" fmla="*/ 46 w 54"/>
                <a:gd name="T7" fmla="*/ 53 h 76"/>
                <a:gd name="T8" fmla="*/ 45 w 54"/>
                <a:gd name="T9" fmla="*/ 63 h 76"/>
                <a:gd name="T10" fmla="*/ 36 w 54"/>
                <a:gd name="T11" fmla="*/ 71 h 76"/>
                <a:gd name="T12" fmla="*/ 23 w 54"/>
                <a:gd name="T13" fmla="*/ 72 h 76"/>
                <a:gd name="T14" fmla="*/ 15 w 54"/>
                <a:gd name="T15" fmla="*/ 69 h 76"/>
                <a:gd name="T16" fmla="*/ 10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8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7 w 54"/>
                <a:gd name="T63" fmla="*/ 4 h 76"/>
                <a:gd name="T64" fmla="*/ 37 w 54"/>
                <a:gd name="T65" fmla="*/ 6 h 76"/>
                <a:gd name="T66" fmla="*/ 43 w 54"/>
                <a:gd name="T67" fmla="*/ 12 h 76"/>
                <a:gd name="T68" fmla="*/ 45 w 54"/>
                <a:gd name="T69" fmla="*/ 18 h 76"/>
                <a:gd name="T70" fmla="*/ 46 w 54"/>
                <a:gd name="T71" fmla="*/ 24 h 76"/>
                <a:gd name="T72" fmla="*/ 48 w 54"/>
                <a:gd name="T73" fmla="*/ 25 h 76"/>
                <a:gd name="T74" fmla="*/ 50 w 54"/>
                <a:gd name="T75" fmla="*/ 24 h 76"/>
                <a:gd name="T76" fmla="*/ 50 w 54"/>
                <a:gd name="T77" fmla="*/ 21 h 76"/>
                <a:gd name="T78" fmla="*/ 50 w 54"/>
                <a:gd name="T79" fmla="*/ 1 h 76"/>
                <a:gd name="T80" fmla="*/ 47 w 54"/>
                <a:gd name="T81" fmla="*/ 1 h 76"/>
                <a:gd name="T82" fmla="*/ 44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6" y="53"/>
                  </a:lnTo>
                  <a:lnTo>
                    <a:pt x="46" y="58"/>
                  </a:lnTo>
                  <a:lnTo>
                    <a:pt x="45" y="63"/>
                  </a:lnTo>
                  <a:lnTo>
                    <a:pt x="42" y="68"/>
                  </a:lnTo>
                  <a:lnTo>
                    <a:pt x="36" y="71"/>
                  </a:lnTo>
                  <a:lnTo>
                    <a:pt x="28" y="73"/>
                  </a:lnTo>
                  <a:lnTo>
                    <a:pt x="23" y="72"/>
                  </a:lnTo>
                  <a:lnTo>
                    <a:pt x="19" y="71"/>
                  </a:lnTo>
                  <a:lnTo>
                    <a:pt x="15" y="69"/>
                  </a:lnTo>
                  <a:lnTo>
                    <a:pt x="12" y="66"/>
                  </a:lnTo>
                  <a:lnTo>
                    <a:pt x="10" y="63"/>
                  </a:lnTo>
                  <a:lnTo>
                    <a:pt x="8" y="59"/>
                  </a:lnTo>
                  <a:lnTo>
                    <a:pt x="6" y="54"/>
                  </a:lnTo>
                  <a:lnTo>
                    <a:pt x="5" y="49"/>
                  </a:lnTo>
                  <a:lnTo>
                    <a:pt x="4" y="47"/>
                  </a:lnTo>
                  <a:lnTo>
                    <a:pt x="2" y="46"/>
                  </a:lnTo>
                  <a:lnTo>
                    <a:pt x="0" y="47"/>
                  </a:lnTo>
                  <a:lnTo>
                    <a:pt x="0" y="50"/>
                  </a:lnTo>
                  <a:lnTo>
                    <a:pt x="0" y="72"/>
                  </a:lnTo>
                  <a:lnTo>
                    <a:pt x="0" y="75"/>
                  </a:lnTo>
                  <a:lnTo>
                    <a:pt x="2" y="76"/>
                  </a:lnTo>
                  <a:lnTo>
                    <a:pt x="3" y="76"/>
                  </a:lnTo>
                  <a:lnTo>
                    <a:pt x="3" y="76"/>
                  </a:lnTo>
                  <a:lnTo>
                    <a:pt x="4" y="75"/>
                  </a:lnTo>
                  <a:lnTo>
                    <a:pt x="6" y="73"/>
                  </a:lnTo>
                  <a:lnTo>
                    <a:pt x="6" y="73"/>
                  </a:lnTo>
                  <a:lnTo>
                    <a:pt x="7" y="72"/>
                  </a:lnTo>
                  <a:lnTo>
                    <a:pt x="8" y="71"/>
                  </a:lnTo>
                  <a:lnTo>
                    <a:pt x="9" y="69"/>
                  </a:lnTo>
                  <a:lnTo>
                    <a:pt x="15" y="73"/>
                  </a:lnTo>
                  <a:lnTo>
                    <a:pt x="20" y="75"/>
                  </a:lnTo>
                  <a:lnTo>
                    <a:pt x="24" y="76"/>
                  </a:lnTo>
                  <a:lnTo>
                    <a:pt x="28" y="76"/>
                  </a:lnTo>
                  <a:lnTo>
                    <a:pt x="40" y="74"/>
                  </a:lnTo>
                  <a:lnTo>
                    <a:pt x="48" y="69"/>
                  </a:lnTo>
                  <a:lnTo>
                    <a:pt x="53" y="62"/>
                  </a:lnTo>
                  <a:lnTo>
                    <a:pt x="54" y="53"/>
                  </a:lnTo>
                  <a:lnTo>
                    <a:pt x="53" y="47"/>
                  </a:lnTo>
                  <a:lnTo>
                    <a:pt x="51" y="43"/>
                  </a:lnTo>
                  <a:lnTo>
                    <a:pt x="49" y="40"/>
                  </a:lnTo>
                  <a:lnTo>
                    <a:pt x="47" y="38"/>
                  </a:lnTo>
                  <a:lnTo>
                    <a:pt x="43" y="34"/>
                  </a:lnTo>
                  <a:lnTo>
                    <a:pt x="38" y="32"/>
                  </a:lnTo>
                  <a:lnTo>
                    <a:pt x="34" y="31"/>
                  </a:lnTo>
                  <a:lnTo>
                    <a:pt x="28" y="30"/>
                  </a:lnTo>
                  <a:lnTo>
                    <a:pt x="25" y="29"/>
                  </a:lnTo>
                  <a:lnTo>
                    <a:pt x="21" y="28"/>
                  </a:lnTo>
                  <a:lnTo>
                    <a:pt x="18" y="27"/>
                  </a:lnTo>
                  <a:lnTo>
                    <a:pt x="15" y="26"/>
                  </a:lnTo>
                  <a:lnTo>
                    <a:pt x="12" y="24"/>
                  </a:lnTo>
                  <a:lnTo>
                    <a:pt x="10" y="22"/>
                  </a:lnTo>
                  <a:lnTo>
                    <a:pt x="9" y="19"/>
                  </a:lnTo>
                  <a:lnTo>
                    <a:pt x="8" y="16"/>
                  </a:lnTo>
                  <a:lnTo>
                    <a:pt x="9" y="12"/>
                  </a:lnTo>
                  <a:lnTo>
                    <a:pt x="12" y="8"/>
                  </a:lnTo>
                  <a:lnTo>
                    <a:pt x="18" y="5"/>
                  </a:lnTo>
                  <a:lnTo>
                    <a:pt x="27" y="4"/>
                  </a:lnTo>
                  <a:lnTo>
                    <a:pt x="33" y="4"/>
                  </a:lnTo>
                  <a:lnTo>
                    <a:pt x="37" y="6"/>
                  </a:lnTo>
                  <a:lnTo>
                    <a:pt x="41" y="9"/>
                  </a:lnTo>
                  <a:lnTo>
                    <a:pt x="43" y="12"/>
                  </a:lnTo>
                  <a:lnTo>
                    <a:pt x="44" y="15"/>
                  </a:lnTo>
                  <a:lnTo>
                    <a:pt x="45" y="18"/>
                  </a:lnTo>
                  <a:lnTo>
                    <a:pt x="46" y="21"/>
                  </a:lnTo>
                  <a:lnTo>
                    <a:pt x="46" y="24"/>
                  </a:lnTo>
                  <a:lnTo>
                    <a:pt x="47" y="25"/>
                  </a:lnTo>
                  <a:lnTo>
                    <a:pt x="48" y="25"/>
                  </a:lnTo>
                  <a:lnTo>
                    <a:pt x="49" y="25"/>
                  </a:lnTo>
                  <a:lnTo>
                    <a:pt x="50" y="24"/>
                  </a:lnTo>
                  <a:lnTo>
                    <a:pt x="50" y="23"/>
                  </a:lnTo>
                  <a:lnTo>
                    <a:pt x="50" y="21"/>
                  </a:lnTo>
                  <a:lnTo>
                    <a:pt x="50" y="4"/>
                  </a:lnTo>
                  <a:lnTo>
                    <a:pt x="50" y="1"/>
                  </a:lnTo>
                  <a:lnTo>
                    <a:pt x="48" y="0"/>
                  </a:lnTo>
                  <a:lnTo>
                    <a:pt x="47" y="1"/>
                  </a:lnTo>
                  <a:lnTo>
                    <a:pt x="45" y="2"/>
                  </a:lnTo>
                  <a:lnTo>
                    <a:pt x="44" y="4"/>
                  </a:lnTo>
                  <a:lnTo>
                    <a:pt x="42" y="5"/>
                  </a:lnTo>
                  <a:lnTo>
                    <a:pt x="37" y="2"/>
                  </a:lnTo>
                  <a:lnTo>
                    <a:pt x="33" y="1"/>
                  </a:lnTo>
                  <a:lnTo>
                    <a:pt x="29" y="0"/>
                  </a:lnTo>
                  <a:lnTo>
                    <a:pt x="27" y="0"/>
                  </a:lnTo>
                  <a:lnTo>
                    <a:pt x="14" y="2"/>
                  </a:lnTo>
                  <a:lnTo>
                    <a:pt x="6" y="7"/>
                  </a:lnTo>
                  <a:lnTo>
                    <a:pt x="1" y="14"/>
                  </a:lnTo>
                  <a:lnTo>
                    <a:pt x="0" y="21"/>
                  </a:lnTo>
                  <a:lnTo>
                    <a:pt x="2" y="29"/>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92" name="Freeform 2274"/>
            <p:cNvSpPr>
              <a:spLocks noChangeAspect="1"/>
            </p:cNvSpPr>
            <p:nvPr/>
          </p:nvSpPr>
          <p:spPr bwMode="auto">
            <a:xfrm>
              <a:off x="1182" y="3146"/>
              <a:ext cx="47" cy="88"/>
            </a:xfrm>
            <a:custGeom>
              <a:avLst/>
              <a:gdLst>
                <a:gd name="T0" fmla="*/ 29 w 47"/>
                <a:gd name="T1" fmla="*/ 4 h 88"/>
                <a:gd name="T2" fmla="*/ 29 w 47"/>
                <a:gd name="T3" fmla="*/ 2 h 88"/>
                <a:gd name="T4" fmla="*/ 28 w 47"/>
                <a:gd name="T5" fmla="*/ 1 h 88"/>
                <a:gd name="T6" fmla="*/ 27 w 47"/>
                <a:gd name="T7" fmla="*/ 0 h 88"/>
                <a:gd name="T8" fmla="*/ 25 w 47"/>
                <a:gd name="T9" fmla="*/ 0 h 88"/>
                <a:gd name="T10" fmla="*/ 21 w 47"/>
                <a:gd name="T11" fmla="*/ 4 h 88"/>
                <a:gd name="T12" fmla="*/ 15 w 47"/>
                <a:gd name="T13" fmla="*/ 7 h 88"/>
                <a:gd name="T14" fmla="*/ 9 w 47"/>
                <a:gd name="T15" fmla="*/ 8 h 88"/>
                <a:gd name="T16" fmla="*/ 0 w 47"/>
                <a:gd name="T17" fmla="*/ 9 h 88"/>
                <a:gd name="T18" fmla="*/ 0 w 47"/>
                <a:gd name="T19" fmla="*/ 13 h 88"/>
                <a:gd name="T20" fmla="*/ 3 w 47"/>
                <a:gd name="T21" fmla="*/ 13 h 88"/>
                <a:gd name="T22" fmla="*/ 8 w 47"/>
                <a:gd name="T23" fmla="*/ 13 h 88"/>
                <a:gd name="T24" fmla="*/ 13 w 47"/>
                <a:gd name="T25" fmla="*/ 12 h 88"/>
                <a:gd name="T26" fmla="*/ 18 w 47"/>
                <a:gd name="T27" fmla="*/ 10 h 88"/>
                <a:gd name="T28" fmla="*/ 18 w 47"/>
                <a:gd name="T29" fmla="*/ 77 h 88"/>
                <a:gd name="T30" fmla="*/ 18 w 47"/>
                <a:gd name="T31" fmla="*/ 81 h 88"/>
                <a:gd name="T32" fmla="*/ 17 w 47"/>
                <a:gd name="T33" fmla="*/ 82 h 88"/>
                <a:gd name="T34" fmla="*/ 13 w 47"/>
                <a:gd name="T35" fmla="*/ 84 h 88"/>
                <a:gd name="T36" fmla="*/ 6 w 47"/>
                <a:gd name="T37" fmla="*/ 84 h 88"/>
                <a:gd name="T38" fmla="*/ 1 w 47"/>
                <a:gd name="T39" fmla="*/ 84 h 88"/>
                <a:gd name="T40" fmla="*/ 1 w 47"/>
                <a:gd name="T41" fmla="*/ 88 h 88"/>
                <a:gd name="T42" fmla="*/ 6 w 47"/>
                <a:gd name="T43" fmla="*/ 88 h 88"/>
                <a:gd name="T44" fmla="*/ 12 w 47"/>
                <a:gd name="T45" fmla="*/ 88 h 88"/>
                <a:gd name="T46" fmla="*/ 18 w 47"/>
                <a:gd name="T47" fmla="*/ 88 h 88"/>
                <a:gd name="T48" fmla="*/ 24 w 47"/>
                <a:gd name="T49" fmla="*/ 88 h 88"/>
                <a:gd name="T50" fmla="*/ 29 w 47"/>
                <a:gd name="T51" fmla="*/ 88 h 88"/>
                <a:gd name="T52" fmla="*/ 35 w 47"/>
                <a:gd name="T53" fmla="*/ 88 h 88"/>
                <a:gd name="T54" fmla="*/ 41 w 47"/>
                <a:gd name="T55" fmla="*/ 88 h 88"/>
                <a:gd name="T56" fmla="*/ 47 w 47"/>
                <a:gd name="T57" fmla="*/ 88 h 88"/>
                <a:gd name="T58" fmla="*/ 47 w 47"/>
                <a:gd name="T59" fmla="*/ 84 h 88"/>
                <a:gd name="T60" fmla="*/ 42 w 47"/>
                <a:gd name="T61" fmla="*/ 84 h 88"/>
                <a:gd name="T62" fmla="*/ 35 w 47"/>
                <a:gd name="T63" fmla="*/ 84 h 88"/>
                <a:gd name="T64" fmla="*/ 31 w 47"/>
                <a:gd name="T65" fmla="*/ 82 h 88"/>
                <a:gd name="T66" fmla="*/ 29 w 47"/>
                <a:gd name="T67" fmla="*/ 81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2"/>
                  </a:lnTo>
                  <a:lnTo>
                    <a:pt x="28" y="1"/>
                  </a:lnTo>
                  <a:lnTo>
                    <a:pt x="27" y="0"/>
                  </a:lnTo>
                  <a:lnTo>
                    <a:pt x="25" y="0"/>
                  </a:lnTo>
                  <a:lnTo>
                    <a:pt x="21" y="4"/>
                  </a:lnTo>
                  <a:lnTo>
                    <a:pt x="15" y="7"/>
                  </a:lnTo>
                  <a:lnTo>
                    <a:pt x="9" y="8"/>
                  </a:lnTo>
                  <a:lnTo>
                    <a:pt x="0" y="9"/>
                  </a:lnTo>
                  <a:lnTo>
                    <a:pt x="0" y="13"/>
                  </a:lnTo>
                  <a:lnTo>
                    <a:pt x="3" y="13"/>
                  </a:lnTo>
                  <a:lnTo>
                    <a:pt x="8" y="13"/>
                  </a:lnTo>
                  <a:lnTo>
                    <a:pt x="13" y="12"/>
                  </a:lnTo>
                  <a:lnTo>
                    <a:pt x="18" y="10"/>
                  </a:lnTo>
                  <a:lnTo>
                    <a:pt x="18" y="77"/>
                  </a:lnTo>
                  <a:lnTo>
                    <a:pt x="18" y="81"/>
                  </a:lnTo>
                  <a:lnTo>
                    <a:pt x="17" y="82"/>
                  </a:lnTo>
                  <a:lnTo>
                    <a:pt x="13" y="84"/>
                  </a:lnTo>
                  <a:lnTo>
                    <a:pt x="6" y="84"/>
                  </a:lnTo>
                  <a:lnTo>
                    <a:pt x="1" y="84"/>
                  </a:lnTo>
                  <a:lnTo>
                    <a:pt x="1" y="88"/>
                  </a:lnTo>
                  <a:lnTo>
                    <a:pt x="6" y="88"/>
                  </a:lnTo>
                  <a:lnTo>
                    <a:pt x="12" y="88"/>
                  </a:lnTo>
                  <a:lnTo>
                    <a:pt x="18" y="88"/>
                  </a:lnTo>
                  <a:lnTo>
                    <a:pt x="24" y="88"/>
                  </a:lnTo>
                  <a:lnTo>
                    <a:pt x="29" y="88"/>
                  </a:lnTo>
                  <a:lnTo>
                    <a:pt x="35" y="88"/>
                  </a:lnTo>
                  <a:lnTo>
                    <a:pt x="41" y="88"/>
                  </a:lnTo>
                  <a:lnTo>
                    <a:pt x="47" y="88"/>
                  </a:lnTo>
                  <a:lnTo>
                    <a:pt x="47" y="84"/>
                  </a:lnTo>
                  <a:lnTo>
                    <a:pt x="42" y="84"/>
                  </a:lnTo>
                  <a:lnTo>
                    <a:pt x="35" y="84"/>
                  </a:lnTo>
                  <a:lnTo>
                    <a:pt x="31" y="82"/>
                  </a:lnTo>
                  <a:lnTo>
                    <a:pt x="29" y="81"/>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93" name="Freeform 2275"/>
            <p:cNvSpPr>
              <a:spLocks noChangeAspect="1" noEditPoints="1"/>
            </p:cNvSpPr>
            <p:nvPr/>
          </p:nvSpPr>
          <p:spPr bwMode="auto">
            <a:xfrm>
              <a:off x="1245" y="3146"/>
              <a:ext cx="59" cy="91"/>
            </a:xfrm>
            <a:custGeom>
              <a:avLst/>
              <a:gdLst>
                <a:gd name="T0" fmla="*/ 58 w 59"/>
                <a:gd name="T1" fmla="*/ 28 h 91"/>
                <a:gd name="T2" fmla="*/ 48 w 59"/>
                <a:gd name="T3" fmla="*/ 8 h 91"/>
                <a:gd name="T4" fmla="*/ 36 w 59"/>
                <a:gd name="T5" fmla="*/ 1 h 91"/>
                <a:gd name="T6" fmla="*/ 24 w 59"/>
                <a:gd name="T7" fmla="*/ 1 h 91"/>
                <a:gd name="T8" fmla="*/ 15 w 59"/>
                <a:gd name="T9" fmla="*/ 5 h 91"/>
                <a:gd name="T10" fmla="*/ 9 w 59"/>
                <a:gd name="T11" fmla="*/ 10 h 91"/>
                <a:gd name="T12" fmla="*/ 6 w 59"/>
                <a:gd name="T13" fmla="*/ 15 h 91"/>
                <a:gd name="T14" fmla="*/ 2 w 59"/>
                <a:gd name="T15" fmla="*/ 24 h 91"/>
                <a:gd name="T16" fmla="*/ 0 w 59"/>
                <a:gd name="T17" fmla="*/ 40 h 91"/>
                <a:gd name="T18" fmla="*/ 0 w 59"/>
                <a:gd name="T19" fmla="*/ 53 h 91"/>
                <a:gd name="T20" fmla="*/ 3 w 59"/>
                <a:gd name="T21" fmla="*/ 70 h 91"/>
                <a:gd name="T22" fmla="*/ 12 w 59"/>
                <a:gd name="T23" fmla="*/ 85 h 91"/>
                <a:gd name="T24" fmla="*/ 24 w 59"/>
                <a:gd name="T25" fmla="*/ 91 h 91"/>
                <a:gd name="T26" fmla="*/ 35 w 59"/>
                <a:gd name="T27" fmla="*/ 91 h 91"/>
                <a:gd name="T28" fmla="*/ 48 w 59"/>
                <a:gd name="T29" fmla="*/ 84 h 91"/>
                <a:gd name="T30" fmla="*/ 58 w 59"/>
                <a:gd name="T31" fmla="*/ 61 h 91"/>
                <a:gd name="T32" fmla="*/ 30 w 59"/>
                <a:gd name="T33" fmla="*/ 87 h 91"/>
                <a:gd name="T34" fmla="*/ 26 w 59"/>
                <a:gd name="T35" fmla="*/ 87 h 91"/>
                <a:gd name="T36" fmla="*/ 21 w 59"/>
                <a:gd name="T37" fmla="*/ 85 h 91"/>
                <a:gd name="T38" fmla="*/ 16 w 59"/>
                <a:gd name="T39" fmla="*/ 80 h 91"/>
                <a:gd name="T40" fmla="*/ 13 w 59"/>
                <a:gd name="T41" fmla="*/ 71 h 91"/>
                <a:gd name="T42" fmla="*/ 12 w 59"/>
                <a:gd name="T43" fmla="*/ 45 h 91"/>
                <a:gd name="T44" fmla="*/ 13 w 59"/>
                <a:gd name="T45" fmla="*/ 19 h 91"/>
                <a:gd name="T46" fmla="*/ 17 w 59"/>
                <a:gd name="T47" fmla="*/ 11 h 91"/>
                <a:gd name="T48" fmla="*/ 21 w 59"/>
                <a:gd name="T49" fmla="*/ 6 h 91"/>
                <a:gd name="T50" fmla="*/ 26 w 59"/>
                <a:gd name="T51" fmla="*/ 5 h 91"/>
                <a:gd name="T52" fmla="*/ 30 w 59"/>
                <a:gd name="T53" fmla="*/ 4 h 91"/>
                <a:gd name="T54" fmla="*/ 39 w 59"/>
                <a:gd name="T55" fmla="*/ 7 h 91"/>
                <a:gd name="T56" fmla="*/ 46 w 59"/>
                <a:gd name="T57" fmla="*/ 18 h 91"/>
                <a:gd name="T58" fmla="*/ 48 w 59"/>
                <a:gd name="T59" fmla="*/ 45 h 91"/>
                <a:gd name="T60" fmla="*/ 46 w 59"/>
                <a:gd name="T61" fmla="*/ 72 h 91"/>
                <a:gd name="T62" fmla="*/ 43 w 59"/>
                <a:gd name="T63" fmla="*/ 80 h 91"/>
                <a:gd name="T64" fmla="*/ 38 w 59"/>
                <a:gd name="T65" fmla="*/ 85 h 91"/>
                <a:gd name="T66" fmla="*/ 34 w 59"/>
                <a:gd name="T67" fmla="*/ 87 h 91"/>
                <a:gd name="T68" fmla="*/ 30 w 59"/>
                <a:gd name="T69"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91">
                  <a:moveTo>
                    <a:pt x="59" y="46"/>
                  </a:moveTo>
                  <a:lnTo>
                    <a:pt x="58" y="28"/>
                  </a:lnTo>
                  <a:lnTo>
                    <a:pt x="53" y="15"/>
                  </a:lnTo>
                  <a:lnTo>
                    <a:pt x="48" y="8"/>
                  </a:lnTo>
                  <a:lnTo>
                    <a:pt x="42" y="3"/>
                  </a:lnTo>
                  <a:lnTo>
                    <a:pt x="36" y="1"/>
                  </a:lnTo>
                  <a:lnTo>
                    <a:pt x="30" y="0"/>
                  </a:lnTo>
                  <a:lnTo>
                    <a:pt x="24" y="1"/>
                  </a:lnTo>
                  <a:lnTo>
                    <a:pt x="19" y="2"/>
                  </a:lnTo>
                  <a:lnTo>
                    <a:pt x="15" y="5"/>
                  </a:lnTo>
                  <a:lnTo>
                    <a:pt x="12" y="7"/>
                  </a:lnTo>
                  <a:lnTo>
                    <a:pt x="9" y="10"/>
                  </a:lnTo>
                  <a:lnTo>
                    <a:pt x="7" y="12"/>
                  </a:lnTo>
                  <a:lnTo>
                    <a:pt x="6" y="15"/>
                  </a:lnTo>
                  <a:lnTo>
                    <a:pt x="5" y="17"/>
                  </a:lnTo>
                  <a:lnTo>
                    <a:pt x="2" y="24"/>
                  </a:lnTo>
                  <a:lnTo>
                    <a:pt x="1" y="32"/>
                  </a:lnTo>
                  <a:lnTo>
                    <a:pt x="0" y="40"/>
                  </a:lnTo>
                  <a:lnTo>
                    <a:pt x="0" y="46"/>
                  </a:lnTo>
                  <a:lnTo>
                    <a:pt x="0" y="53"/>
                  </a:lnTo>
                  <a:lnTo>
                    <a:pt x="1" y="62"/>
                  </a:lnTo>
                  <a:lnTo>
                    <a:pt x="3" y="70"/>
                  </a:lnTo>
                  <a:lnTo>
                    <a:pt x="7" y="79"/>
                  </a:lnTo>
                  <a:lnTo>
                    <a:pt x="12" y="85"/>
                  </a:lnTo>
                  <a:lnTo>
                    <a:pt x="18" y="89"/>
                  </a:lnTo>
                  <a:lnTo>
                    <a:pt x="24" y="91"/>
                  </a:lnTo>
                  <a:lnTo>
                    <a:pt x="30" y="91"/>
                  </a:lnTo>
                  <a:lnTo>
                    <a:pt x="35" y="91"/>
                  </a:lnTo>
                  <a:lnTo>
                    <a:pt x="42" y="88"/>
                  </a:lnTo>
                  <a:lnTo>
                    <a:pt x="48" y="84"/>
                  </a:lnTo>
                  <a:lnTo>
                    <a:pt x="54" y="76"/>
                  </a:lnTo>
                  <a:lnTo>
                    <a:pt x="58" y="61"/>
                  </a:lnTo>
                  <a:lnTo>
                    <a:pt x="59" y="46"/>
                  </a:lnTo>
                  <a:close/>
                  <a:moveTo>
                    <a:pt x="30" y="87"/>
                  </a:moveTo>
                  <a:lnTo>
                    <a:pt x="28" y="87"/>
                  </a:lnTo>
                  <a:lnTo>
                    <a:pt x="26" y="87"/>
                  </a:lnTo>
                  <a:lnTo>
                    <a:pt x="23" y="86"/>
                  </a:lnTo>
                  <a:lnTo>
                    <a:pt x="21" y="85"/>
                  </a:lnTo>
                  <a:lnTo>
                    <a:pt x="19" y="83"/>
                  </a:lnTo>
                  <a:lnTo>
                    <a:pt x="16" y="80"/>
                  </a:lnTo>
                  <a:lnTo>
                    <a:pt x="15" y="76"/>
                  </a:lnTo>
                  <a:lnTo>
                    <a:pt x="13" y="71"/>
                  </a:lnTo>
                  <a:lnTo>
                    <a:pt x="12" y="58"/>
                  </a:lnTo>
                  <a:lnTo>
                    <a:pt x="12" y="45"/>
                  </a:lnTo>
                  <a:lnTo>
                    <a:pt x="12" y="31"/>
                  </a:lnTo>
                  <a:lnTo>
                    <a:pt x="13" y="19"/>
                  </a:lnTo>
                  <a:lnTo>
                    <a:pt x="15" y="14"/>
                  </a:lnTo>
                  <a:lnTo>
                    <a:pt x="17" y="11"/>
                  </a:lnTo>
                  <a:lnTo>
                    <a:pt x="19" y="8"/>
                  </a:lnTo>
                  <a:lnTo>
                    <a:pt x="21" y="6"/>
                  </a:lnTo>
                  <a:lnTo>
                    <a:pt x="24" y="5"/>
                  </a:lnTo>
                  <a:lnTo>
                    <a:pt x="26" y="5"/>
                  </a:lnTo>
                  <a:lnTo>
                    <a:pt x="28" y="4"/>
                  </a:lnTo>
                  <a:lnTo>
                    <a:pt x="30" y="4"/>
                  </a:lnTo>
                  <a:lnTo>
                    <a:pt x="34" y="5"/>
                  </a:lnTo>
                  <a:lnTo>
                    <a:pt x="39" y="7"/>
                  </a:lnTo>
                  <a:lnTo>
                    <a:pt x="43" y="11"/>
                  </a:lnTo>
                  <a:lnTo>
                    <a:pt x="46" y="18"/>
                  </a:lnTo>
                  <a:lnTo>
                    <a:pt x="47" y="31"/>
                  </a:lnTo>
                  <a:lnTo>
                    <a:pt x="48" y="45"/>
                  </a:lnTo>
                  <a:lnTo>
                    <a:pt x="47" y="58"/>
                  </a:lnTo>
                  <a:lnTo>
                    <a:pt x="46" y="72"/>
                  </a:lnTo>
                  <a:lnTo>
                    <a:pt x="45" y="76"/>
                  </a:lnTo>
                  <a:lnTo>
                    <a:pt x="43" y="80"/>
                  </a:lnTo>
                  <a:lnTo>
                    <a:pt x="41" y="83"/>
                  </a:lnTo>
                  <a:lnTo>
                    <a:pt x="38" y="85"/>
                  </a:lnTo>
                  <a:lnTo>
                    <a:pt x="36" y="86"/>
                  </a:lnTo>
                  <a:lnTo>
                    <a:pt x="34" y="87"/>
                  </a:lnTo>
                  <a:lnTo>
                    <a:pt x="32" y="87"/>
                  </a:lnTo>
                  <a:lnTo>
                    <a:pt x="30" y="8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94" name="Freeform 2276"/>
            <p:cNvSpPr>
              <a:spLocks noChangeAspect="1" noEditPoints="1"/>
            </p:cNvSpPr>
            <p:nvPr/>
          </p:nvSpPr>
          <p:spPr bwMode="auto">
            <a:xfrm>
              <a:off x="1322" y="3177"/>
              <a:ext cx="15" cy="57"/>
            </a:xfrm>
            <a:custGeom>
              <a:avLst/>
              <a:gdLst>
                <a:gd name="T0" fmla="*/ 15 w 15"/>
                <a:gd name="T1" fmla="*/ 8 h 57"/>
                <a:gd name="T2" fmla="*/ 14 w 15"/>
                <a:gd name="T3" fmla="*/ 5 h 57"/>
                <a:gd name="T4" fmla="*/ 13 w 15"/>
                <a:gd name="T5" fmla="*/ 2 h 57"/>
                <a:gd name="T6" fmla="*/ 10 w 15"/>
                <a:gd name="T7" fmla="*/ 1 h 57"/>
                <a:gd name="T8" fmla="*/ 7 w 15"/>
                <a:gd name="T9" fmla="*/ 0 h 57"/>
                <a:gd name="T10" fmla="*/ 4 w 15"/>
                <a:gd name="T11" fmla="*/ 1 h 57"/>
                <a:gd name="T12" fmla="*/ 2 w 15"/>
                <a:gd name="T13" fmla="*/ 3 h 57"/>
                <a:gd name="T14" fmla="*/ 1 w 15"/>
                <a:gd name="T15" fmla="*/ 5 h 57"/>
                <a:gd name="T16" fmla="*/ 0 w 15"/>
                <a:gd name="T17" fmla="*/ 8 h 57"/>
                <a:gd name="T18" fmla="*/ 1 w 15"/>
                <a:gd name="T19" fmla="*/ 11 h 57"/>
                <a:gd name="T20" fmla="*/ 2 w 15"/>
                <a:gd name="T21" fmla="*/ 13 h 57"/>
                <a:gd name="T22" fmla="*/ 5 w 15"/>
                <a:gd name="T23" fmla="*/ 14 h 57"/>
                <a:gd name="T24" fmla="*/ 7 w 15"/>
                <a:gd name="T25" fmla="*/ 15 h 57"/>
                <a:gd name="T26" fmla="*/ 10 w 15"/>
                <a:gd name="T27" fmla="*/ 14 h 57"/>
                <a:gd name="T28" fmla="*/ 13 w 15"/>
                <a:gd name="T29" fmla="*/ 13 h 57"/>
                <a:gd name="T30" fmla="*/ 14 w 15"/>
                <a:gd name="T31" fmla="*/ 10 h 57"/>
                <a:gd name="T32" fmla="*/ 15 w 15"/>
                <a:gd name="T33" fmla="*/ 8 h 57"/>
                <a:gd name="T34" fmla="*/ 15 w 15"/>
                <a:gd name="T35" fmla="*/ 50 h 57"/>
                <a:gd name="T36" fmla="*/ 14 w 15"/>
                <a:gd name="T37" fmla="*/ 47 h 57"/>
                <a:gd name="T38" fmla="*/ 13 w 15"/>
                <a:gd name="T39" fmla="*/ 45 h 57"/>
                <a:gd name="T40" fmla="*/ 10 w 15"/>
                <a:gd name="T41" fmla="*/ 43 h 57"/>
                <a:gd name="T42" fmla="*/ 7 w 15"/>
                <a:gd name="T43" fmla="*/ 43 h 57"/>
                <a:gd name="T44" fmla="*/ 4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0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7" y="0"/>
                  </a:lnTo>
                  <a:lnTo>
                    <a:pt x="4" y="1"/>
                  </a:lnTo>
                  <a:lnTo>
                    <a:pt x="2" y="3"/>
                  </a:lnTo>
                  <a:lnTo>
                    <a:pt x="1" y="5"/>
                  </a:lnTo>
                  <a:lnTo>
                    <a:pt x="0" y="8"/>
                  </a:lnTo>
                  <a:lnTo>
                    <a:pt x="1" y="11"/>
                  </a:lnTo>
                  <a:lnTo>
                    <a:pt x="2" y="13"/>
                  </a:lnTo>
                  <a:lnTo>
                    <a:pt x="5" y="14"/>
                  </a:lnTo>
                  <a:lnTo>
                    <a:pt x="7" y="15"/>
                  </a:lnTo>
                  <a:lnTo>
                    <a:pt x="10" y="14"/>
                  </a:lnTo>
                  <a:lnTo>
                    <a:pt x="13" y="13"/>
                  </a:lnTo>
                  <a:lnTo>
                    <a:pt x="14" y="10"/>
                  </a:lnTo>
                  <a:lnTo>
                    <a:pt x="15" y="8"/>
                  </a:lnTo>
                  <a:close/>
                  <a:moveTo>
                    <a:pt x="15" y="50"/>
                  </a:moveTo>
                  <a:lnTo>
                    <a:pt x="14" y="47"/>
                  </a:lnTo>
                  <a:lnTo>
                    <a:pt x="13" y="45"/>
                  </a:lnTo>
                  <a:lnTo>
                    <a:pt x="10" y="43"/>
                  </a:lnTo>
                  <a:lnTo>
                    <a:pt x="7" y="43"/>
                  </a:lnTo>
                  <a:lnTo>
                    <a:pt x="4" y="43"/>
                  </a:lnTo>
                  <a:lnTo>
                    <a:pt x="2" y="45"/>
                  </a:lnTo>
                  <a:lnTo>
                    <a:pt x="1" y="47"/>
                  </a:lnTo>
                  <a:lnTo>
                    <a:pt x="0" y="50"/>
                  </a:lnTo>
                  <a:lnTo>
                    <a:pt x="1" y="53"/>
                  </a:lnTo>
                  <a:lnTo>
                    <a:pt x="2" y="55"/>
                  </a:lnTo>
                  <a:lnTo>
                    <a:pt x="5" y="57"/>
                  </a:lnTo>
                  <a:lnTo>
                    <a:pt x="7" y="57"/>
                  </a:lnTo>
                  <a:lnTo>
                    <a:pt x="10"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95" name="Freeform 2277"/>
            <p:cNvSpPr>
              <a:spLocks noChangeAspect="1" noEditPoints="1"/>
            </p:cNvSpPr>
            <p:nvPr/>
          </p:nvSpPr>
          <p:spPr bwMode="auto">
            <a:xfrm>
              <a:off x="1438" y="3160"/>
              <a:ext cx="93" cy="106"/>
            </a:xfrm>
            <a:custGeom>
              <a:avLst/>
              <a:gdLst>
                <a:gd name="T0" fmla="*/ 30 w 93"/>
                <a:gd name="T1" fmla="*/ 18 h 106"/>
                <a:gd name="T2" fmla="*/ 31 w 93"/>
                <a:gd name="T3" fmla="*/ 16 h 106"/>
                <a:gd name="T4" fmla="*/ 38 w 93"/>
                <a:gd name="T5" fmla="*/ 10 h 106"/>
                <a:gd name="T6" fmla="*/ 48 w 93"/>
                <a:gd name="T7" fmla="*/ 7 h 106"/>
                <a:gd name="T8" fmla="*/ 59 w 93"/>
                <a:gd name="T9" fmla="*/ 8 h 106"/>
                <a:gd name="T10" fmla="*/ 70 w 93"/>
                <a:gd name="T11" fmla="*/ 24 h 106"/>
                <a:gd name="T12" fmla="*/ 70 w 93"/>
                <a:gd name="T13" fmla="*/ 52 h 106"/>
                <a:gd name="T14" fmla="*/ 57 w 93"/>
                <a:gd name="T15" fmla="*/ 68 h 106"/>
                <a:gd name="T16" fmla="*/ 47 w 93"/>
                <a:gd name="T17" fmla="*/ 69 h 106"/>
                <a:gd name="T18" fmla="*/ 37 w 93"/>
                <a:gd name="T19" fmla="*/ 66 h 106"/>
                <a:gd name="T20" fmla="*/ 31 w 93"/>
                <a:gd name="T21" fmla="*/ 59 h 106"/>
                <a:gd name="T22" fmla="*/ 30 w 93"/>
                <a:gd name="T23" fmla="*/ 57 h 106"/>
                <a:gd name="T24" fmla="*/ 30 w 93"/>
                <a:gd name="T25" fmla="*/ 20 h 106"/>
                <a:gd name="T26" fmla="*/ 35 w 93"/>
                <a:gd name="T27" fmla="*/ 71 h 106"/>
                <a:gd name="T28" fmla="*/ 46 w 93"/>
                <a:gd name="T29" fmla="*/ 75 h 106"/>
                <a:gd name="T30" fmla="*/ 68 w 93"/>
                <a:gd name="T31" fmla="*/ 73 h 106"/>
                <a:gd name="T32" fmla="*/ 90 w 93"/>
                <a:gd name="T33" fmla="*/ 53 h 106"/>
                <a:gd name="T34" fmla="*/ 90 w 93"/>
                <a:gd name="T35" fmla="*/ 22 h 106"/>
                <a:gd name="T36" fmla="*/ 70 w 93"/>
                <a:gd name="T37" fmla="*/ 3 h 106"/>
                <a:gd name="T38" fmla="*/ 45 w 93"/>
                <a:gd name="T39" fmla="*/ 1 h 106"/>
                <a:gd name="T40" fmla="*/ 33 w 93"/>
                <a:gd name="T41" fmla="*/ 5 h 106"/>
                <a:gd name="T42" fmla="*/ 29 w 93"/>
                <a:gd name="T43" fmla="*/ 0 h 106"/>
                <a:gd name="T44" fmla="*/ 0 w 93"/>
                <a:gd name="T45" fmla="*/ 9 h 106"/>
                <a:gd name="T46" fmla="*/ 9 w 93"/>
                <a:gd name="T47" fmla="*/ 10 h 106"/>
                <a:gd name="T48" fmla="*/ 11 w 93"/>
                <a:gd name="T49" fmla="*/ 15 h 106"/>
                <a:gd name="T50" fmla="*/ 0 w 93"/>
                <a:gd name="T51" fmla="*/ 99 h 106"/>
                <a:gd name="T52" fmla="*/ 4 w 93"/>
                <a:gd name="T53" fmla="*/ 106 h 106"/>
                <a:gd name="T54" fmla="*/ 15 w 93"/>
                <a:gd name="T55" fmla="*/ 106 h 106"/>
                <a:gd name="T56" fmla="*/ 26 w 93"/>
                <a:gd name="T57" fmla="*/ 106 h 106"/>
                <a:gd name="T58" fmla="*/ 37 w 93"/>
                <a:gd name="T59" fmla="*/ 106 h 106"/>
                <a:gd name="T60" fmla="*/ 41 w 93"/>
                <a:gd name="T61" fmla="*/ 99 h 106"/>
                <a:gd name="T62" fmla="*/ 30 w 93"/>
                <a:gd name="T63"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106">
                  <a:moveTo>
                    <a:pt x="30" y="20"/>
                  </a:moveTo>
                  <a:lnTo>
                    <a:pt x="30" y="18"/>
                  </a:lnTo>
                  <a:lnTo>
                    <a:pt x="30" y="17"/>
                  </a:lnTo>
                  <a:lnTo>
                    <a:pt x="31" y="16"/>
                  </a:lnTo>
                  <a:lnTo>
                    <a:pt x="33" y="14"/>
                  </a:lnTo>
                  <a:lnTo>
                    <a:pt x="38" y="10"/>
                  </a:lnTo>
                  <a:lnTo>
                    <a:pt x="43" y="8"/>
                  </a:lnTo>
                  <a:lnTo>
                    <a:pt x="48" y="7"/>
                  </a:lnTo>
                  <a:lnTo>
                    <a:pt x="51" y="7"/>
                  </a:lnTo>
                  <a:lnTo>
                    <a:pt x="59" y="8"/>
                  </a:lnTo>
                  <a:lnTo>
                    <a:pt x="66" y="14"/>
                  </a:lnTo>
                  <a:lnTo>
                    <a:pt x="70" y="24"/>
                  </a:lnTo>
                  <a:lnTo>
                    <a:pt x="72" y="37"/>
                  </a:lnTo>
                  <a:lnTo>
                    <a:pt x="70" y="52"/>
                  </a:lnTo>
                  <a:lnTo>
                    <a:pt x="65" y="62"/>
                  </a:lnTo>
                  <a:lnTo>
                    <a:pt x="57" y="68"/>
                  </a:lnTo>
                  <a:lnTo>
                    <a:pt x="49" y="69"/>
                  </a:lnTo>
                  <a:lnTo>
                    <a:pt x="47" y="69"/>
                  </a:lnTo>
                  <a:lnTo>
                    <a:pt x="43" y="68"/>
                  </a:lnTo>
                  <a:lnTo>
                    <a:pt x="37" y="66"/>
                  </a:lnTo>
                  <a:lnTo>
                    <a:pt x="32" y="60"/>
                  </a:lnTo>
                  <a:lnTo>
                    <a:pt x="31" y="59"/>
                  </a:lnTo>
                  <a:lnTo>
                    <a:pt x="30" y="58"/>
                  </a:lnTo>
                  <a:lnTo>
                    <a:pt x="30" y="57"/>
                  </a:lnTo>
                  <a:lnTo>
                    <a:pt x="30" y="55"/>
                  </a:lnTo>
                  <a:lnTo>
                    <a:pt x="30" y="20"/>
                  </a:lnTo>
                  <a:close/>
                  <a:moveTo>
                    <a:pt x="30" y="68"/>
                  </a:moveTo>
                  <a:lnTo>
                    <a:pt x="35" y="71"/>
                  </a:lnTo>
                  <a:lnTo>
                    <a:pt x="41" y="74"/>
                  </a:lnTo>
                  <a:lnTo>
                    <a:pt x="46" y="75"/>
                  </a:lnTo>
                  <a:lnTo>
                    <a:pt x="51" y="75"/>
                  </a:lnTo>
                  <a:lnTo>
                    <a:pt x="68" y="73"/>
                  </a:lnTo>
                  <a:lnTo>
                    <a:pt x="81" y="65"/>
                  </a:lnTo>
                  <a:lnTo>
                    <a:pt x="90" y="53"/>
                  </a:lnTo>
                  <a:lnTo>
                    <a:pt x="93" y="37"/>
                  </a:lnTo>
                  <a:lnTo>
                    <a:pt x="90" y="22"/>
                  </a:lnTo>
                  <a:lnTo>
                    <a:pt x="82" y="10"/>
                  </a:lnTo>
                  <a:lnTo>
                    <a:pt x="70" y="3"/>
                  </a:lnTo>
                  <a:lnTo>
                    <a:pt x="54" y="0"/>
                  </a:lnTo>
                  <a:lnTo>
                    <a:pt x="45" y="1"/>
                  </a:lnTo>
                  <a:lnTo>
                    <a:pt x="38" y="3"/>
                  </a:lnTo>
                  <a:lnTo>
                    <a:pt x="33" y="5"/>
                  </a:lnTo>
                  <a:lnTo>
                    <a:pt x="29" y="8"/>
                  </a:lnTo>
                  <a:lnTo>
                    <a:pt x="29" y="0"/>
                  </a:lnTo>
                  <a:lnTo>
                    <a:pt x="0" y="1"/>
                  </a:lnTo>
                  <a:lnTo>
                    <a:pt x="0" y="9"/>
                  </a:lnTo>
                  <a:lnTo>
                    <a:pt x="6" y="9"/>
                  </a:lnTo>
                  <a:lnTo>
                    <a:pt x="9" y="10"/>
                  </a:lnTo>
                  <a:lnTo>
                    <a:pt x="11" y="12"/>
                  </a:lnTo>
                  <a:lnTo>
                    <a:pt x="11" y="15"/>
                  </a:lnTo>
                  <a:lnTo>
                    <a:pt x="11" y="99"/>
                  </a:lnTo>
                  <a:lnTo>
                    <a:pt x="0" y="99"/>
                  </a:lnTo>
                  <a:lnTo>
                    <a:pt x="0" y="106"/>
                  </a:lnTo>
                  <a:lnTo>
                    <a:pt x="4" y="106"/>
                  </a:lnTo>
                  <a:lnTo>
                    <a:pt x="10" y="106"/>
                  </a:lnTo>
                  <a:lnTo>
                    <a:pt x="15" y="106"/>
                  </a:lnTo>
                  <a:lnTo>
                    <a:pt x="21" y="106"/>
                  </a:lnTo>
                  <a:lnTo>
                    <a:pt x="26" y="106"/>
                  </a:lnTo>
                  <a:lnTo>
                    <a:pt x="32" y="106"/>
                  </a:lnTo>
                  <a:lnTo>
                    <a:pt x="37" y="106"/>
                  </a:lnTo>
                  <a:lnTo>
                    <a:pt x="41" y="106"/>
                  </a:lnTo>
                  <a:lnTo>
                    <a:pt x="41" y="99"/>
                  </a:lnTo>
                  <a:lnTo>
                    <a:pt x="30" y="99"/>
                  </a:lnTo>
                  <a:lnTo>
                    <a:pt x="30" y="6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96" name="Freeform 2278"/>
            <p:cNvSpPr>
              <a:spLocks noChangeAspect="1"/>
            </p:cNvSpPr>
            <p:nvPr/>
          </p:nvSpPr>
          <p:spPr bwMode="auto">
            <a:xfrm>
              <a:off x="1544" y="3160"/>
              <a:ext cx="66" cy="74"/>
            </a:xfrm>
            <a:custGeom>
              <a:avLst/>
              <a:gdLst>
                <a:gd name="T0" fmla="*/ 27 w 66"/>
                <a:gd name="T1" fmla="*/ 19 h 74"/>
                <a:gd name="T2" fmla="*/ 27 w 66"/>
                <a:gd name="T3" fmla="*/ 0 h 74"/>
                <a:gd name="T4" fmla="*/ 0 w 66"/>
                <a:gd name="T5" fmla="*/ 1 h 74"/>
                <a:gd name="T6" fmla="*/ 0 w 66"/>
                <a:gd name="T7" fmla="*/ 9 h 74"/>
                <a:gd name="T8" fmla="*/ 6 w 66"/>
                <a:gd name="T9" fmla="*/ 9 h 74"/>
                <a:gd name="T10" fmla="*/ 9 w 66"/>
                <a:gd name="T11" fmla="*/ 10 h 74"/>
                <a:gd name="T12" fmla="*/ 11 w 66"/>
                <a:gd name="T13" fmla="*/ 12 h 74"/>
                <a:gd name="T14" fmla="*/ 11 w 66"/>
                <a:gd name="T15" fmla="*/ 15 h 74"/>
                <a:gd name="T16" fmla="*/ 11 w 66"/>
                <a:gd name="T17" fmla="*/ 67 h 74"/>
                <a:gd name="T18" fmla="*/ 0 w 66"/>
                <a:gd name="T19" fmla="*/ 67 h 74"/>
                <a:gd name="T20" fmla="*/ 0 w 66"/>
                <a:gd name="T21" fmla="*/ 74 h 74"/>
                <a:gd name="T22" fmla="*/ 9 w 66"/>
                <a:gd name="T23" fmla="*/ 74 h 74"/>
                <a:gd name="T24" fmla="*/ 20 w 66"/>
                <a:gd name="T25" fmla="*/ 74 h 74"/>
                <a:gd name="T26" fmla="*/ 26 w 66"/>
                <a:gd name="T27" fmla="*/ 74 h 74"/>
                <a:gd name="T28" fmla="*/ 32 w 66"/>
                <a:gd name="T29" fmla="*/ 74 h 74"/>
                <a:gd name="T30" fmla="*/ 38 w 66"/>
                <a:gd name="T31" fmla="*/ 74 h 74"/>
                <a:gd name="T32" fmla="*/ 43 w 66"/>
                <a:gd name="T33" fmla="*/ 74 h 74"/>
                <a:gd name="T34" fmla="*/ 43 w 66"/>
                <a:gd name="T35" fmla="*/ 67 h 74"/>
                <a:gd name="T36" fmla="*/ 29 w 66"/>
                <a:gd name="T37" fmla="*/ 67 h 74"/>
                <a:gd name="T38" fmla="*/ 29 w 66"/>
                <a:gd name="T39" fmla="*/ 38 h 74"/>
                <a:gd name="T40" fmla="*/ 30 w 66"/>
                <a:gd name="T41" fmla="*/ 28 h 74"/>
                <a:gd name="T42" fmla="*/ 33 w 66"/>
                <a:gd name="T43" fmla="*/ 17 h 74"/>
                <a:gd name="T44" fmla="*/ 39 w 66"/>
                <a:gd name="T45" fmla="*/ 9 h 74"/>
                <a:gd name="T46" fmla="*/ 49 w 66"/>
                <a:gd name="T47" fmla="*/ 6 h 74"/>
                <a:gd name="T48" fmla="*/ 49 w 66"/>
                <a:gd name="T49" fmla="*/ 6 h 74"/>
                <a:gd name="T50" fmla="*/ 48 w 66"/>
                <a:gd name="T51" fmla="*/ 8 h 74"/>
                <a:gd name="T52" fmla="*/ 47 w 66"/>
                <a:gd name="T53" fmla="*/ 10 h 74"/>
                <a:gd name="T54" fmla="*/ 46 w 66"/>
                <a:gd name="T55" fmla="*/ 13 h 74"/>
                <a:gd name="T56" fmla="*/ 47 w 66"/>
                <a:gd name="T57" fmla="*/ 18 h 74"/>
                <a:gd name="T58" fmla="*/ 50 w 66"/>
                <a:gd name="T59" fmla="*/ 21 h 74"/>
                <a:gd name="T60" fmla="*/ 53 w 66"/>
                <a:gd name="T61" fmla="*/ 23 h 74"/>
                <a:gd name="T62" fmla="*/ 56 w 66"/>
                <a:gd name="T63" fmla="*/ 24 h 74"/>
                <a:gd name="T64" fmla="*/ 60 w 66"/>
                <a:gd name="T65" fmla="*/ 23 h 74"/>
                <a:gd name="T66" fmla="*/ 63 w 66"/>
                <a:gd name="T67" fmla="*/ 21 h 74"/>
                <a:gd name="T68" fmla="*/ 66 w 66"/>
                <a:gd name="T69" fmla="*/ 18 h 74"/>
                <a:gd name="T70" fmla="*/ 66 w 66"/>
                <a:gd name="T71" fmla="*/ 13 h 74"/>
                <a:gd name="T72" fmla="*/ 65 w 66"/>
                <a:gd name="T73" fmla="*/ 8 h 74"/>
                <a:gd name="T74" fmla="*/ 61 w 66"/>
                <a:gd name="T75" fmla="*/ 3 h 74"/>
                <a:gd name="T76" fmla="*/ 55 w 66"/>
                <a:gd name="T77" fmla="*/ 1 h 74"/>
                <a:gd name="T78" fmla="*/ 49 w 66"/>
                <a:gd name="T79" fmla="*/ 0 h 74"/>
                <a:gd name="T80" fmla="*/ 41 w 66"/>
                <a:gd name="T81" fmla="*/ 1 h 74"/>
                <a:gd name="T82" fmla="*/ 35 w 66"/>
                <a:gd name="T83" fmla="*/ 5 h 74"/>
                <a:gd name="T84" fmla="*/ 30 w 66"/>
                <a:gd name="T85" fmla="*/ 11 h 74"/>
                <a:gd name="T86" fmla="*/ 27 w 66"/>
                <a:gd name="T8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74">
                  <a:moveTo>
                    <a:pt x="27" y="19"/>
                  </a:moveTo>
                  <a:lnTo>
                    <a:pt x="27" y="0"/>
                  </a:lnTo>
                  <a:lnTo>
                    <a:pt x="0" y="1"/>
                  </a:lnTo>
                  <a:lnTo>
                    <a:pt x="0" y="9"/>
                  </a:lnTo>
                  <a:lnTo>
                    <a:pt x="6" y="9"/>
                  </a:lnTo>
                  <a:lnTo>
                    <a:pt x="9" y="10"/>
                  </a:lnTo>
                  <a:lnTo>
                    <a:pt x="11" y="12"/>
                  </a:lnTo>
                  <a:lnTo>
                    <a:pt x="11" y="15"/>
                  </a:lnTo>
                  <a:lnTo>
                    <a:pt x="11" y="67"/>
                  </a:lnTo>
                  <a:lnTo>
                    <a:pt x="0" y="67"/>
                  </a:lnTo>
                  <a:lnTo>
                    <a:pt x="0" y="74"/>
                  </a:lnTo>
                  <a:lnTo>
                    <a:pt x="9" y="74"/>
                  </a:lnTo>
                  <a:lnTo>
                    <a:pt x="20" y="74"/>
                  </a:lnTo>
                  <a:lnTo>
                    <a:pt x="26" y="74"/>
                  </a:lnTo>
                  <a:lnTo>
                    <a:pt x="32" y="74"/>
                  </a:lnTo>
                  <a:lnTo>
                    <a:pt x="38" y="74"/>
                  </a:lnTo>
                  <a:lnTo>
                    <a:pt x="43" y="74"/>
                  </a:lnTo>
                  <a:lnTo>
                    <a:pt x="43" y="67"/>
                  </a:lnTo>
                  <a:lnTo>
                    <a:pt x="29" y="67"/>
                  </a:lnTo>
                  <a:lnTo>
                    <a:pt x="29" y="38"/>
                  </a:lnTo>
                  <a:lnTo>
                    <a:pt x="30" y="28"/>
                  </a:lnTo>
                  <a:lnTo>
                    <a:pt x="33" y="17"/>
                  </a:lnTo>
                  <a:lnTo>
                    <a:pt x="39" y="9"/>
                  </a:lnTo>
                  <a:lnTo>
                    <a:pt x="49" y="6"/>
                  </a:lnTo>
                  <a:lnTo>
                    <a:pt x="49" y="6"/>
                  </a:lnTo>
                  <a:lnTo>
                    <a:pt x="48" y="8"/>
                  </a:lnTo>
                  <a:lnTo>
                    <a:pt x="47" y="10"/>
                  </a:lnTo>
                  <a:lnTo>
                    <a:pt x="46" y="13"/>
                  </a:lnTo>
                  <a:lnTo>
                    <a:pt x="47" y="18"/>
                  </a:lnTo>
                  <a:lnTo>
                    <a:pt x="50" y="21"/>
                  </a:lnTo>
                  <a:lnTo>
                    <a:pt x="53" y="23"/>
                  </a:lnTo>
                  <a:lnTo>
                    <a:pt x="56" y="24"/>
                  </a:lnTo>
                  <a:lnTo>
                    <a:pt x="60" y="23"/>
                  </a:lnTo>
                  <a:lnTo>
                    <a:pt x="63" y="21"/>
                  </a:lnTo>
                  <a:lnTo>
                    <a:pt x="66" y="18"/>
                  </a:lnTo>
                  <a:lnTo>
                    <a:pt x="66" y="13"/>
                  </a:lnTo>
                  <a:lnTo>
                    <a:pt x="65" y="8"/>
                  </a:lnTo>
                  <a:lnTo>
                    <a:pt x="61" y="3"/>
                  </a:lnTo>
                  <a:lnTo>
                    <a:pt x="55" y="1"/>
                  </a:lnTo>
                  <a:lnTo>
                    <a:pt x="49" y="0"/>
                  </a:lnTo>
                  <a:lnTo>
                    <a:pt x="41" y="1"/>
                  </a:lnTo>
                  <a:lnTo>
                    <a:pt x="35" y="5"/>
                  </a:lnTo>
                  <a:lnTo>
                    <a:pt x="30" y="11"/>
                  </a:lnTo>
                  <a:lnTo>
                    <a:pt x="27"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97" name="Freeform 2279"/>
            <p:cNvSpPr>
              <a:spLocks noChangeAspect="1" noEditPoints="1"/>
            </p:cNvSpPr>
            <p:nvPr/>
          </p:nvSpPr>
          <p:spPr bwMode="auto">
            <a:xfrm>
              <a:off x="1621" y="3159"/>
              <a:ext cx="84" cy="76"/>
            </a:xfrm>
            <a:custGeom>
              <a:avLst/>
              <a:gdLst>
                <a:gd name="T0" fmla="*/ 84 w 84"/>
                <a:gd name="T1" fmla="*/ 39 h 76"/>
                <a:gd name="T2" fmla="*/ 81 w 84"/>
                <a:gd name="T3" fmla="*/ 24 h 76"/>
                <a:gd name="T4" fmla="*/ 73 w 84"/>
                <a:gd name="T5" fmla="*/ 12 h 76"/>
                <a:gd name="T6" fmla="*/ 60 w 84"/>
                <a:gd name="T7" fmla="*/ 3 h 76"/>
                <a:gd name="T8" fmla="*/ 42 w 84"/>
                <a:gd name="T9" fmla="*/ 0 h 76"/>
                <a:gd name="T10" fmla="*/ 24 w 84"/>
                <a:gd name="T11" fmla="*/ 3 h 76"/>
                <a:gd name="T12" fmla="*/ 11 w 84"/>
                <a:gd name="T13" fmla="*/ 12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0 w 84"/>
                <a:gd name="T27" fmla="*/ 73 h 76"/>
                <a:gd name="T28" fmla="*/ 74 w 84"/>
                <a:gd name="T29" fmla="*/ 65 h 76"/>
                <a:gd name="T30" fmla="*/ 82 w 84"/>
                <a:gd name="T31" fmla="*/ 54 h 76"/>
                <a:gd name="T32" fmla="*/ 84 w 84"/>
                <a:gd name="T33" fmla="*/ 39 h 76"/>
                <a:gd name="T34" fmla="*/ 42 w 84"/>
                <a:gd name="T35" fmla="*/ 70 h 76"/>
                <a:gd name="T36" fmla="*/ 35 w 84"/>
                <a:gd name="T37" fmla="*/ 69 h 76"/>
                <a:gd name="T38" fmla="*/ 30 w 84"/>
                <a:gd name="T39" fmla="*/ 67 h 76"/>
                <a:gd name="T40" fmla="*/ 26 w 84"/>
                <a:gd name="T41" fmla="*/ 63 h 76"/>
                <a:gd name="T42" fmla="*/ 24 w 84"/>
                <a:gd name="T43" fmla="*/ 59 h 76"/>
                <a:gd name="T44" fmla="*/ 22 w 84"/>
                <a:gd name="T45" fmla="*/ 54 h 76"/>
                <a:gd name="T46" fmla="*/ 21 w 84"/>
                <a:gd name="T47" fmla="*/ 49 h 76"/>
                <a:gd name="T48" fmla="*/ 21 w 84"/>
                <a:gd name="T49" fmla="*/ 43 h 76"/>
                <a:gd name="T50" fmla="*/ 21 w 84"/>
                <a:gd name="T51" fmla="*/ 37 h 76"/>
                <a:gd name="T52" fmla="*/ 21 w 84"/>
                <a:gd name="T53" fmla="*/ 32 h 76"/>
                <a:gd name="T54" fmla="*/ 22 w 84"/>
                <a:gd name="T55" fmla="*/ 26 h 76"/>
                <a:gd name="T56" fmla="*/ 22 w 84"/>
                <a:gd name="T57" fmla="*/ 21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20 h 76"/>
                <a:gd name="T78" fmla="*/ 63 w 84"/>
                <a:gd name="T79" fmla="*/ 25 h 76"/>
                <a:gd name="T80" fmla="*/ 63 w 84"/>
                <a:gd name="T81" fmla="*/ 31 h 76"/>
                <a:gd name="T82" fmla="*/ 63 w 84"/>
                <a:gd name="T83" fmla="*/ 37 h 76"/>
                <a:gd name="T84" fmla="*/ 63 w 84"/>
                <a:gd name="T85" fmla="*/ 43 h 76"/>
                <a:gd name="T86" fmla="*/ 63 w 84"/>
                <a:gd name="T87" fmla="*/ 49 h 76"/>
                <a:gd name="T88" fmla="*/ 62 w 84"/>
                <a:gd name="T89" fmla="*/ 54 h 76"/>
                <a:gd name="T90" fmla="*/ 61 w 84"/>
                <a:gd name="T91" fmla="*/ 59 h 76"/>
                <a:gd name="T92" fmla="*/ 58 w 84"/>
                <a:gd name="T93" fmla="*/ 63 h 76"/>
                <a:gd name="T94" fmla="*/ 54 w 84"/>
                <a:gd name="T95" fmla="*/ 67 h 76"/>
                <a:gd name="T96" fmla="*/ 49 w 84"/>
                <a:gd name="T97" fmla="*/ 69 h 76"/>
                <a:gd name="T98" fmla="*/ 42 w 84"/>
                <a:gd name="T99"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1" y="24"/>
                  </a:lnTo>
                  <a:lnTo>
                    <a:pt x="73" y="12"/>
                  </a:lnTo>
                  <a:lnTo>
                    <a:pt x="60" y="3"/>
                  </a:lnTo>
                  <a:lnTo>
                    <a:pt x="42" y="0"/>
                  </a:lnTo>
                  <a:lnTo>
                    <a:pt x="24" y="3"/>
                  </a:lnTo>
                  <a:lnTo>
                    <a:pt x="11" y="12"/>
                  </a:lnTo>
                  <a:lnTo>
                    <a:pt x="3" y="24"/>
                  </a:lnTo>
                  <a:lnTo>
                    <a:pt x="0" y="39"/>
                  </a:lnTo>
                  <a:lnTo>
                    <a:pt x="3" y="54"/>
                  </a:lnTo>
                  <a:lnTo>
                    <a:pt x="11" y="65"/>
                  </a:lnTo>
                  <a:lnTo>
                    <a:pt x="24" y="73"/>
                  </a:lnTo>
                  <a:lnTo>
                    <a:pt x="42" y="76"/>
                  </a:lnTo>
                  <a:lnTo>
                    <a:pt x="60" y="73"/>
                  </a:lnTo>
                  <a:lnTo>
                    <a:pt x="74" y="65"/>
                  </a:lnTo>
                  <a:lnTo>
                    <a:pt x="82" y="54"/>
                  </a:lnTo>
                  <a:lnTo>
                    <a:pt x="84" y="39"/>
                  </a:lnTo>
                  <a:close/>
                  <a:moveTo>
                    <a:pt x="42" y="70"/>
                  </a:moveTo>
                  <a:lnTo>
                    <a:pt x="35" y="69"/>
                  </a:lnTo>
                  <a:lnTo>
                    <a:pt x="30" y="67"/>
                  </a:lnTo>
                  <a:lnTo>
                    <a:pt x="26" y="63"/>
                  </a:lnTo>
                  <a:lnTo>
                    <a:pt x="24" y="59"/>
                  </a:lnTo>
                  <a:lnTo>
                    <a:pt x="22" y="54"/>
                  </a:lnTo>
                  <a:lnTo>
                    <a:pt x="21" y="49"/>
                  </a:lnTo>
                  <a:lnTo>
                    <a:pt x="21" y="43"/>
                  </a:lnTo>
                  <a:lnTo>
                    <a:pt x="21" y="37"/>
                  </a:lnTo>
                  <a:lnTo>
                    <a:pt x="21" y="32"/>
                  </a:lnTo>
                  <a:lnTo>
                    <a:pt x="22" y="26"/>
                  </a:lnTo>
                  <a:lnTo>
                    <a:pt x="22" y="21"/>
                  </a:lnTo>
                  <a:lnTo>
                    <a:pt x="24" y="16"/>
                  </a:lnTo>
                  <a:lnTo>
                    <a:pt x="27" y="12"/>
                  </a:lnTo>
                  <a:lnTo>
                    <a:pt x="31" y="9"/>
                  </a:lnTo>
                  <a:lnTo>
                    <a:pt x="36" y="7"/>
                  </a:lnTo>
                  <a:lnTo>
                    <a:pt x="42" y="6"/>
                  </a:lnTo>
                  <a:lnTo>
                    <a:pt x="47" y="7"/>
                  </a:lnTo>
                  <a:lnTo>
                    <a:pt x="52" y="8"/>
                  </a:lnTo>
                  <a:lnTo>
                    <a:pt x="56" y="11"/>
                  </a:lnTo>
                  <a:lnTo>
                    <a:pt x="60" y="15"/>
                  </a:lnTo>
                  <a:lnTo>
                    <a:pt x="62" y="20"/>
                  </a:lnTo>
                  <a:lnTo>
                    <a:pt x="63" y="25"/>
                  </a:lnTo>
                  <a:lnTo>
                    <a:pt x="63" y="31"/>
                  </a:lnTo>
                  <a:lnTo>
                    <a:pt x="63" y="37"/>
                  </a:lnTo>
                  <a:lnTo>
                    <a:pt x="63" y="43"/>
                  </a:lnTo>
                  <a:lnTo>
                    <a:pt x="63" y="49"/>
                  </a:lnTo>
                  <a:lnTo>
                    <a:pt x="62" y="54"/>
                  </a:lnTo>
                  <a:lnTo>
                    <a:pt x="61" y="59"/>
                  </a:lnTo>
                  <a:lnTo>
                    <a:pt x="58" y="63"/>
                  </a:lnTo>
                  <a:lnTo>
                    <a:pt x="54" y="67"/>
                  </a:lnTo>
                  <a:lnTo>
                    <a:pt x="49" y="69"/>
                  </a:lnTo>
                  <a:lnTo>
                    <a:pt x="42" y="7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98" name="Freeform 2280"/>
            <p:cNvSpPr>
              <a:spLocks noChangeAspect="1"/>
            </p:cNvSpPr>
            <p:nvPr/>
          </p:nvSpPr>
          <p:spPr bwMode="auto">
            <a:xfrm>
              <a:off x="1722" y="3159"/>
              <a:ext cx="73" cy="76"/>
            </a:xfrm>
            <a:custGeom>
              <a:avLst/>
              <a:gdLst>
                <a:gd name="T0" fmla="*/ 52 w 73"/>
                <a:gd name="T1" fmla="*/ 10 h 76"/>
                <a:gd name="T2" fmla="*/ 50 w 73"/>
                <a:gd name="T3" fmla="*/ 14 h 76"/>
                <a:gd name="T4" fmla="*/ 51 w 73"/>
                <a:gd name="T5" fmla="*/ 20 h 76"/>
                <a:gd name="T6" fmla="*/ 57 w 73"/>
                <a:gd name="T7" fmla="*/ 25 h 76"/>
                <a:gd name="T8" fmla="*/ 64 w 73"/>
                <a:gd name="T9" fmla="*/ 25 h 76"/>
                <a:gd name="T10" fmla="*/ 70 w 73"/>
                <a:gd name="T11" fmla="*/ 20 h 76"/>
                <a:gd name="T12" fmla="*/ 68 w 73"/>
                <a:gd name="T13" fmla="*/ 7 h 76"/>
                <a:gd name="T14" fmla="*/ 51 w 73"/>
                <a:gd name="T15" fmla="*/ 1 h 76"/>
                <a:gd name="T16" fmla="*/ 32 w 73"/>
                <a:gd name="T17" fmla="*/ 1 h 76"/>
                <a:gd name="T18" fmla="*/ 16 w 73"/>
                <a:gd name="T19" fmla="*/ 7 h 76"/>
                <a:gd name="T20" fmla="*/ 6 w 73"/>
                <a:gd name="T21" fmla="*/ 18 h 76"/>
                <a:gd name="T22" fmla="*/ 1 w 73"/>
                <a:gd name="T23" fmla="*/ 31 h 76"/>
                <a:gd name="T24" fmla="*/ 3 w 73"/>
                <a:gd name="T25" fmla="*/ 54 h 76"/>
                <a:gd name="T26" fmla="*/ 24 w 73"/>
                <a:gd name="T27" fmla="*/ 74 h 76"/>
                <a:gd name="T28" fmla="*/ 50 w 73"/>
                <a:gd name="T29" fmla="*/ 75 h 76"/>
                <a:gd name="T30" fmla="*/ 63 w 73"/>
                <a:gd name="T31" fmla="*/ 70 h 76"/>
                <a:gd name="T32" fmla="*/ 70 w 73"/>
                <a:gd name="T33" fmla="*/ 63 h 76"/>
                <a:gd name="T34" fmla="*/ 73 w 73"/>
                <a:gd name="T35" fmla="*/ 57 h 76"/>
                <a:gd name="T36" fmla="*/ 73 w 73"/>
                <a:gd name="T37" fmla="*/ 55 h 76"/>
                <a:gd name="T38" fmla="*/ 70 w 73"/>
                <a:gd name="T39" fmla="*/ 54 h 76"/>
                <a:gd name="T40" fmla="*/ 67 w 73"/>
                <a:gd name="T41" fmla="*/ 54 h 76"/>
                <a:gd name="T42" fmla="*/ 66 w 73"/>
                <a:gd name="T43" fmla="*/ 55 h 76"/>
                <a:gd name="T44" fmla="*/ 61 w 73"/>
                <a:gd name="T45" fmla="*/ 63 h 76"/>
                <a:gd name="T46" fmla="*/ 51 w 73"/>
                <a:gd name="T47" fmla="*/ 69 h 76"/>
                <a:gd name="T48" fmla="*/ 37 w 73"/>
                <a:gd name="T49" fmla="*/ 69 h 76"/>
                <a:gd name="T50" fmla="*/ 27 w 73"/>
                <a:gd name="T51" fmla="*/ 62 h 76"/>
                <a:gd name="T52" fmla="*/ 23 w 73"/>
                <a:gd name="T53" fmla="*/ 51 h 76"/>
                <a:gd name="T54" fmla="*/ 22 w 73"/>
                <a:gd name="T55" fmla="*/ 41 h 76"/>
                <a:gd name="T56" fmla="*/ 22 w 73"/>
                <a:gd name="T57" fmla="*/ 34 h 76"/>
                <a:gd name="T58" fmla="*/ 23 w 73"/>
                <a:gd name="T59" fmla="*/ 24 h 76"/>
                <a:gd name="T60" fmla="*/ 27 w 73"/>
                <a:gd name="T61" fmla="*/ 14 h 76"/>
                <a:gd name="T62" fmla="*/ 36 w 73"/>
                <a:gd name="T63" fmla="*/ 8 h 76"/>
                <a:gd name="T64" fmla="*/ 50 w 73"/>
                <a:gd name="T65"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6">
                  <a:moveTo>
                    <a:pt x="54" y="8"/>
                  </a:moveTo>
                  <a:lnTo>
                    <a:pt x="52" y="10"/>
                  </a:lnTo>
                  <a:lnTo>
                    <a:pt x="51" y="12"/>
                  </a:lnTo>
                  <a:lnTo>
                    <a:pt x="50" y="14"/>
                  </a:lnTo>
                  <a:lnTo>
                    <a:pt x="50" y="16"/>
                  </a:lnTo>
                  <a:lnTo>
                    <a:pt x="51" y="20"/>
                  </a:lnTo>
                  <a:lnTo>
                    <a:pt x="54" y="24"/>
                  </a:lnTo>
                  <a:lnTo>
                    <a:pt x="57" y="25"/>
                  </a:lnTo>
                  <a:lnTo>
                    <a:pt x="60" y="26"/>
                  </a:lnTo>
                  <a:lnTo>
                    <a:pt x="64" y="25"/>
                  </a:lnTo>
                  <a:lnTo>
                    <a:pt x="68" y="23"/>
                  </a:lnTo>
                  <a:lnTo>
                    <a:pt x="70" y="20"/>
                  </a:lnTo>
                  <a:lnTo>
                    <a:pt x="71" y="16"/>
                  </a:lnTo>
                  <a:lnTo>
                    <a:pt x="68" y="7"/>
                  </a:lnTo>
                  <a:lnTo>
                    <a:pt x="60" y="3"/>
                  </a:lnTo>
                  <a:lnTo>
                    <a:pt x="51" y="1"/>
                  </a:lnTo>
                  <a:lnTo>
                    <a:pt x="42" y="0"/>
                  </a:lnTo>
                  <a:lnTo>
                    <a:pt x="32" y="1"/>
                  </a:lnTo>
                  <a:lnTo>
                    <a:pt x="23" y="4"/>
                  </a:lnTo>
                  <a:lnTo>
                    <a:pt x="16" y="7"/>
                  </a:lnTo>
                  <a:lnTo>
                    <a:pt x="10" y="12"/>
                  </a:lnTo>
                  <a:lnTo>
                    <a:pt x="6" y="18"/>
                  </a:lnTo>
                  <a:lnTo>
                    <a:pt x="3" y="25"/>
                  </a:lnTo>
                  <a:lnTo>
                    <a:pt x="1" y="31"/>
                  </a:lnTo>
                  <a:lnTo>
                    <a:pt x="0" y="39"/>
                  </a:lnTo>
                  <a:lnTo>
                    <a:pt x="3" y="54"/>
                  </a:lnTo>
                  <a:lnTo>
                    <a:pt x="11" y="66"/>
                  </a:lnTo>
                  <a:lnTo>
                    <a:pt x="24" y="74"/>
                  </a:lnTo>
                  <a:lnTo>
                    <a:pt x="41" y="76"/>
                  </a:lnTo>
                  <a:lnTo>
                    <a:pt x="50" y="75"/>
                  </a:lnTo>
                  <a:lnTo>
                    <a:pt x="58" y="73"/>
                  </a:lnTo>
                  <a:lnTo>
                    <a:pt x="63" y="70"/>
                  </a:lnTo>
                  <a:lnTo>
                    <a:pt x="67" y="67"/>
                  </a:lnTo>
                  <a:lnTo>
                    <a:pt x="70" y="63"/>
                  </a:lnTo>
                  <a:lnTo>
                    <a:pt x="72" y="60"/>
                  </a:lnTo>
                  <a:lnTo>
                    <a:pt x="73" y="57"/>
                  </a:lnTo>
                  <a:lnTo>
                    <a:pt x="73" y="56"/>
                  </a:lnTo>
                  <a:lnTo>
                    <a:pt x="73" y="55"/>
                  </a:lnTo>
                  <a:lnTo>
                    <a:pt x="72" y="54"/>
                  </a:lnTo>
                  <a:lnTo>
                    <a:pt x="70" y="54"/>
                  </a:lnTo>
                  <a:lnTo>
                    <a:pt x="69" y="54"/>
                  </a:lnTo>
                  <a:lnTo>
                    <a:pt x="67" y="54"/>
                  </a:lnTo>
                  <a:lnTo>
                    <a:pt x="66" y="54"/>
                  </a:lnTo>
                  <a:lnTo>
                    <a:pt x="66" y="55"/>
                  </a:lnTo>
                  <a:lnTo>
                    <a:pt x="65" y="56"/>
                  </a:lnTo>
                  <a:lnTo>
                    <a:pt x="61" y="63"/>
                  </a:lnTo>
                  <a:lnTo>
                    <a:pt x="56" y="67"/>
                  </a:lnTo>
                  <a:lnTo>
                    <a:pt x="51" y="69"/>
                  </a:lnTo>
                  <a:lnTo>
                    <a:pt x="44" y="70"/>
                  </a:lnTo>
                  <a:lnTo>
                    <a:pt x="37" y="69"/>
                  </a:lnTo>
                  <a:lnTo>
                    <a:pt x="31" y="66"/>
                  </a:lnTo>
                  <a:lnTo>
                    <a:pt x="27" y="62"/>
                  </a:lnTo>
                  <a:lnTo>
                    <a:pt x="24" y="57"/>
                  </a:lnTo>
                  <a:lnTo>
                    <a:pt x="23" y="51"/>
                  </a:lnTo>
                  <a:lnTo>
                    <a:pt x="22" y="46"/>
                  </a:lnTo>
                  <a:lnTo>
                    <a:pt x="22" y="41"/>
                  </a:lnTo>
                  <a:lnTo>
                    <a:pt x="22" y="38"/>
                  </a:lnTo>
                  <a:lnTo>
                    <a:pt x="22" y="34"/>
                  </a:lnTo>
                  <a:lnTo>
                    <a:pt x="22" y="29"/>
                  </a:lnTo>
                  <a:lnTo>
                    <a:pt x="23" y="24"/>
                  </a:lnTo>
                  <a:lnTo>
                    <a:pt x="24" y="19"/>
                  </a:lnTo>
                  <a:lnTo>
                    <a:pt x="27" y="14"/>
                  </a:lnTo>
                  <a:lnTo>
                    <a:pt x="30" y="11"/>
                  </a:lnTo>
                  <a:lnTo>
                    <a:pt x="36" y="8"/>
                  </a:lnTo>
                  <a:lnTo>
                    <a:pt x="43" y="7"/>
                  </a:lnTo>
                  <a:lnTo>
                    <a:pt x="50" y="7"/>
                  </a:lnTo>
                  <a:lnTo>
                    <a:pt x="54"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99" name="Freeform 2281"/>
            <p:cNvSpPr>
              <a:spLocks noChangeAspect="1" noEditPoints="1"/>
            </p:cNvSpPr>
            <p:nvPr/>
          </p:nvSpPr>
          <p:spPr bwMode="auto">
            <a:xfrm>
              <a:off x="1806" y="3159"/>
              <a:ext cx="76" cy="76"/>
            </a:xfrm>
            <a:custGeom>
              <a:avLst/>
              <a:gdLst>
                <a:gd name="T0" fmla="*/ 73 w 76"/>
                <a:gd name="T1" fmla="*/ 39 h 76"/>
                <a:gd name="T2" fmla="*/ 76 w 76"/>
                <a:gd name="T3" fmla="*/ 37 h 76"/>
                <a:gd name="T4" fmla="*/ 76 w 76"/>
                <a:gd name="T5" fmla="*/ 30 h 76"/>
                <a:gd name="T6" fmla="*/ 72 w 76"/>
                <a:gd name="T7" fmla="*/ 16 h 76"/>
                <a:gd name="T8" fmla="*/ 56 w 76"/>
                <a:gd name="T9" fmla="*/ 3 h 76"/>
                <a:gd name="T10" fmla="*/ 23 w 76"/>
                <a:gd name="T11" fmla="*/ 3 h 76"/>
                <a:gd name="T12" fmla="*/ 2 w 76"/>
                <a:gd name="T13" fmla="*/ 23 h 76"/>
                <a:gd name="T14" fmla="*/ 3 w 76"/>
                <a:gd name="T15" fmla="*/ 53 h 76"/>
                <a:gd name="T16" fmla="*/ 25 w 76"/>
                <a:gd name="T17" fmla="*/ 73 h 76"/>
                <a:gd name="T18" fmla="*/ 52 w 76"/>
                <a:gd name="T19" fmla="*/ 75 h 76"/>
                <a:gd name="T20" fmla="*/ 65 w 76"/>
                <a:gd name="T21" fmla="*/ 71 h 76"/>
                <a:gd name="T22" fmla="*/ 73 w 76"/>
                <a:gd name="T23" fmla="*/ 64 h 76"/>
                <a:gd name="T24" fmla="*/ 76 w 76"/>
                <a:gd name="T25" fmla="*/ 58 h 76"/>
                <a:gd name="T26" fmla="*/ 76 w 76"/>
                <a:gd name="T27" fmla="*/ 54 h 76"/>
                <a:gd name="T28" fmla="*/ 73 w 76"/>
                <a:gd name="T29" fmla="*/ 53 h 76"/>
                <a:gd name="T30" fmla="*/ 70 w 76"/>
                <a:gd name="T31" fmla="*/ 53 h 76"/>
                <a:gd name="T32" fmla="*/ 69 w 76"/>
                <a:gd name="T33" fmla="*/ 55 h 76"/>
                <a:gd name="T34" fmla="*/ 64 w 76"/>
                <a:gd name="T35" fmla="*/ 62 h 76"/>
                <a:gd name="T36" fmla="*/ 52 w 76"/>
                <a:gd name="T37" fmla="*/ 69 h 76"/>
                <a:gd name="T38" fmla="*/ 37 w 76"/>
                <a:gd name="T39" fmla="*/ 69 h 76"/>
                <a:gd name="T40" fmla="*/ 27 w 76"/>
                <a:gd name="T41" fmla="*/ 62 h 76"/>
                <a:gd name="T42" fmla="*/ 22 w 76"/>
                <a:gd name="T43" fmla="*/ 53 h 76"/>
                <a:gd name="T44" fmla="*/ 21 w 76"/>
                <a:gd name="T45" fmla="*/ 43 h 76"/>
                <a:gd name="T46" fmla="*/ 71 w 76"/>
                <a:gd name="T47" fmla="*/ 39 h 76"/>
                <a:gd name="T48" fmla="*/ 21 w 76"/>
                <a:gd name="T49" fmla="*/ 29 h 76"/>
                <a:gd name="T50" fmla="*/ 23 w 76"/>
                <a:gd name="T51" fmla="*/ 19 h 76"/>
                <a:gd name="T52" fmla="*/ 28 w 76"/>
                <a:gd name="T53" fmla="*/ 11 h 76"/>
                <a:gd name="T54" fmla="*/ 37 w 76"/>
                <a:gd name="T55" fmla="*/ 7 h 76"/>
                <a:gd name="T56" fmla="*/ 47 w 76"/>
                <a:gd name="T57" fmla="*/ 7 h 76"/>
                <a:gd name="T58" fmla="*/ 55 w 76"/>
                <a:gd name="T59" fmla="*/ 14 h 76"/>
                <a:gd name="T60" fmla="*/ 59 w 76"/>
                <a:gd name="T61" fmla="*/ 23 h 76"/>
                <a:gd name="T62" fmla="*/ 60 w 76"/>
                <a:gd name="T63" fmla="*/ 31 h 76"/>
                <a:gd name="T64" fmla="*/ 21 w 76"/>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6">
                  <a:moveTo>
                    <a:pt x="71" y="39"/>
                  </a:moveTo>
                  <a:lnTo>
                    <a:pt x="73" y="39"/>
                  </a:lnTo>
                  <a:lnTo>
                    <a:pt x="75" y="39"/>
                  </a:lnTo>
                  <a:lnTo>
                    <a:pt x="76" y="37"/>
                  </a:lnTo>
                  <a:lnTo>
                    <a:pt x="76" y="35"/>
                  </a:lnTo>
                  <a:lnTo>
                    <a:pt x="76" y="30"/>
                  </a:lnTo>
                  <a:lnTo>
                    <a:pt x="75" y="23"/>
                  </a:lnTo>
                  <a:lnTo>
                    <a:pt x="72" y="16"/>
                  </a:lnTo>
                  <a:lnTo>
                    <a:pt x="67" y="9"/>
                  </a:lnTo>
                  <a:lnTo>
                    <a:pt x="56" y="3"/>
                  </a:lnTo>
                  <a:lnTo>
                    <a:pt x="41" y="0"/>
                  </a:lnTo>
                  <a:lnTo>
                    <a:pt x="23" y="3"/>
                  </a:lnTo>
                  <a:lnTo>
                    <a:pt x="10" y="12"/>
                  </a:lnTo>
                  <a:lnTo>
                    <a:pt x="2" y="23"/>
                  </a:lnTo>
                  <a:lnTo>
                    <a:pt x="0" y="38"/>
                  </a:lnTo>
                  <a:lnTo>
                    <a:pt x="3" y="53"/>
                  </a:lnTo>
                  <a:lnTo>
                    <a:pt x="11" y="65"/>
                  </a:lnTo>
                  <a:lnTo>
                    <a:pt x="25" y="73"/>
                  </a:lnTo>
                  <a:lnTo>
                    <a:pt x="43" y="76"/>
                  </a:lnTo>
                  <a:lnTo>
                    <a:pt x="52" y="75"/>
                  </a:lnTo>
                  <a:lnTo>
                    <a:pt x="59" y="74"/>
                  </a:lnTo>
                  <a:lnTo>
                    <a:pt x="65" y="71"/>
                  </a:lnTo>
                  <a:lnTo>
                    <a:pt x="69" y="67"/>
                  </a:lnTo>
                  <a:lnTo>
                    <a:pt x="73" y="64"/>
                  </a:lnTo>
                  <a:lnTo>
                    <a:pt x="75" y="60"/>
                  </a:lnTo>
                  <a:lnTo>
                    <a:pt x="76" y="58"/>
                  </a:lnTo>
                  <a:lnTo>
                    <a:pt x="76" y="56"/>
                  </a:lnTo>
                  <a:lnTo>
                    <a:pt x="76" y="54"/>
                  </a:lnTo>
                  <a:lnTo>
                    <a:pt x="74" y="53"/>
                  </a:lnTo>
                  <a:lnTo>
                    <a:pt x="73" y="53"/>
                  </a:lnTo>
                  <a:lnTo>
                    <a:pt x="72" y="53"/>
                  </a:lnTo>
                  <a:lnTo>
                    <a:pt x="70" y="53"/>
                  </a:lnTo>
                  <a:lnTo>
                    <a:pt x="69" y="54"/>
                  </a:lnTo>
                  <a:lnTo>
                    <a:pt x="69" y="55"/>
                  </a:lnTo>
                  <a:lnTo>
                    <a:pt x="68" y="56"/>
                  </a:lnTo>
                  <a:lnTo>
                    <a:pt x="64" y="62"/>
                  </a:lnTo>
                  <a:lnTo>
                    <a:pt x="59" y="66"/>
                  </a:lnTo>
                  <a:lnTo>
                    <a:pt x="52" y="69"/>
                  </a:lnTo>
                  <a:lnTo>
                    <a:pt x="44" y="70"/>
                  </a:lnTo>
                  <a:lnTo>
                    <a:pt x="37" y="69"/>
                  </a:lnTo>
                  <a:lnTo>
                    <a:pt x="31" y="66"/>
                  </a:lnTo>
                  <a:lnTo>
                    <a:pt x="27" y="62"/>
                  </a:lnTo>
                  <a:lnTo>
                    <a:pt x="24" y="58"/>
                  </a:lnTo>
                  <a:lnTo>
                    <a:pt x="22" y="53"/>
                  </a:lnTo>
                  <a:lnTo>
                    <a:pt x="21" y="48"/>
                  </a:lnTo>
                  <a:lnTo>
                    <a:pt x="21" y="43"/>
                  </a:lnTo>
                  <a:lnTo>
                    <a:pt x="21" y="39"/>
                  </a:lnTo>
                  <a:lnTo>
                    <a:pt x="71" y="39"/>
                  </a:lnTo>
                  <a:close/>
                  <a:moveTo>
                    <a:pt x="21" y="34"/>
                  </a:moveTo>
                  <a:lnTo>
                    <a:pt x="21" y="29"/>
                  </a:lnTo>
                  <a:lnTo>
                    <a:pt x="22" y="24"/>
                  </a:lnTo>
                  <a:lnTo>
                    <a:pt x="23" y="19"/>
                  </a:lnTo>
                  <a:lnTo>
                    <a:pt x="25" y="15"/>
                  </a:lnTo>
                  <a:lnTo>
                    <a:pt x="28" y="11"/>
                  </a:lnTo>
                  <a:lnTo>
                    <a:pt x="33" y="8"/>
                  </a:lnTo>
                  <a:lnTo>
                    <a:pt x="37" y="7"/>
                  </a:lnTo>
                  <a:lnTo>
                    <a:pt x="41" y="6"/>
                  </a:lnTo>
                  <a:lnTo>
                    <a:pt x="47" y="7"/>
                  </a:lnTo>
                  <a:lnTo>
                    <a:pt x="52" y="10"/>
                  </a:lnTo>
                  <a:lnTo>
                    <a:pt x="55" y="14"/>
                  </a:lnTo>
                  <a:lnTo>
                    <a:pt x="58" y="18"/>
                  </a:lnTo>
                  <a:lnTo>
                    <a:pt x="59" y="23"/>
                  </a:lnTo>
                  <a:lnTo>
                    <a:pt x="60" y="27"/>
                  </a:lnTo>
                  <a:lnTo>
                    <a:pt x="60" y="31"/>
                  </a:lnTo>
                  <a:lnTo>
                    <a:pt x="60"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00" name="Freeform 2282"/>
            <p:cNvSpPr>
              <a:spLocks noChangeAspect="1" noEditPoints="1"/>
            </p:cNvSpPr>
            <p:nvPr/>
          </p:nvSpPr>
          <p:spPr bwMode="auto">
            <a:xfrm>
              <a:off x="1894" y="3120"/>
              <a:ext cx="93" cy="115"/>
            </a:xfrm>
            <a:custGeom>
              <a:avLst/>
              <a:gdLst>
                <a:gd name="T0" fmla="*/ 63 w 93"/>
                <a:gd name="T1" fmla="*/ 107 h 115"/>
                <a:gd name="T2" fmla="*/ 63 w 93"/>
                <a:gd name="T3" fmla="*/ 115 h 115"/>
                <a:gd name="T4" fmla="*/ 93 w 93"/>
                <a:gd name="T5" fmla="*/ 114 h 115"/>
                <a:gd name="T6" fmla="*/ 93 w 93"/>
                <a:gd name="T7" fmla="*/ 107 h 115"/>
                <a:gd name="T8" fmla="*/ 87 w 93"/>
                <a:gd name="T9" fmla="*/ 106 h 115"/>
                <a:gd name="T10" fmla="*/ 83 w 93"/>
                <a:gd name="T11" fmla="*/ 106 h 115"/>
                <a:gd name="T12" fmla="*/ 82 w 93"/>
                <a:gd name="T13" fmla="*/ 104 h 115"/>
                <a:gd name="T14" fmla="*/ 82 w 93"/>
                <a:gd name="T15" fmla="*/ 100 h 115"/>
                <a:gd name="T16" fmla="*/ 82 w 93"/>
                <a:gd name="T17" fmla="*/ 0 h 115"/>
                <a:gd name="T18" fmla="*/ 52 w 93"/>
                <a:gd name="T19" fmla="*/ 1 h 115"/>
                <a:gd name="T20" fmla="*/ 52 w 93"/>
                <a:gd name="T21" fmla="*/ 9 h 115"/>
                <a:gd name="T22" fmla="*/ 58 w 93"/>
                <a:gd name="T23" fmla="*/ 9 h 115"/>
                <a:gd name="T24" fmla="*/ 62 w 93"/>
                <a:gd name="T25" fmla="*/ 9 h 115"/>
                <a:gd name="T26" fmla="*/ 63 w 93"/>
                <a:gd name="T27" fmla="*/ 11 h 115"/>
                <a:gd name="T28" fmla="*/ 64 w 93"/>
                <a:gd name="T29" fmla="*/ 15 h 115"/>
                <a:gd name="T30" fmla="*/ 64 w 93"/>
                <a:gd name="T31" fmla="*/ 47 h 115"/>
                <a:gd name="T32" fmla="*/ 58 w 93"/>
                <a:gd name="T33" fmla="*/ 43 h 115"/>
                <a:gd name="T34" fmla="*/ 51 w 93"/>
                <a:gd name="T35" fmla="*/ 41 h 115"/>
                <a:gd name="T36" fmla="*/ 46 w 93"/>
                <a:gd name="T37" fmla="*/ 40 h 115"/>
                <a:gd name="T38" fmla="*/ 41 w 93"/>
                <a:gd name="T39" fmla="*/ 40 h 115"/>
                <a:gd name="T40" fmla="*/ 25 w 93"/>
                <a:gd name="T41" fmla="*/ 43 h 115"/>
                <a:gd name="T42" fmla="*/ 12 w 93"/>
                <a:gd name="T43" fmla="*/ 50 h 115"/>
                <a:gd name="T44" fmla="*/ 3 w 93"/>
                <a:gd name="T45" fmla="*/ 62 h 115"/>
                <a:gd name="T46" fmla="*/ 0 w 93"/>
                <a:gd name="T47" fmla="*/ 78 h 115"/>
                <a:gd name="T48" fmla="*/ 3 w 93"/>
                <a:gd name="T49" fmla="*/ 93 h 115"/>
                <a:gd name="T50" fmla="*/ 11 w 93"/>
                <a:gd name="T51" fmla="*/ 105 h 115"/>
                <a:gd name="T52" fmla="*/ 23 w 93"/>
                <a:gd name="T53" fmla="*/ 113 h 115"/>
                <a:gd name="T54" fmla="*/ 40 w 93"/>
                <a:gd name="T55" fmla="*/ 115 h 115"/>
                <a:gd name="T56" fmla="*/ 47 w 93"/>
                <a:gd name="T57" fmla="*/ 115 h 115"/>
                <a:gd name="T58" fmla="*/ 53 w 93"/>
                <a:gd name="T59" fmla="*/ 113 h 115"/>
                <a:gd name="T60" fmla="*/ 58 w 93"/>
                <a:gd name="T61" fmla="*/ 110 h 115"/>
                <a:gd name="T62" fmla="*/ 63 w 93"/>
                <a:gd name="T63" fmla="*/ 107 h 115"/>
                <a:gd name="T64" fmla="*/ 63 w 93"/>
                <a:gd name="T65" fmla="*/ 56 h 115"/>
                <a:gd name="T66" fmla="*/ 63 w 93"/>
                <a:gd name="T67" fmla="*/ 97 h 115"/>
                <a:gd name="T68" fmla="*/ 60 w 93"/>
                <a:gd name="T69" fmla="*/ 100 h 115"/>
                <a:gd name="T70" fmla="*/ 56 w 93"/>
                <a:gd name="T71" fmla="*/ 104 h 115"/>
                <a:gd name="T72" fmla="*/ 50 w 93"/>
                <a:gd name="T73" fmla="*/ 108 h 115"/>
                <a:gd name="T74" fmla="*/ 41 w 93"/>
                <a:gd name="T75" fmla="*/ 109 h 115"/>
                <a:gd name="T76" fmla="*/ 35 w 93"/>
                <a:gd name="T77" fmla="*/ 108 h 115"/>
                <a:gd name="T78" fmla="*/ 30 w 93"/>
                <a:gd name="T79" fmla="*/ 106 h 115"/>
                <a:gd name="T80" fmla="*/ 26 w 93"/>
                <a:gd name="T81" fmla="*/ 102 h 115"/>
                <a:gd name="T82" fmla="*/ 24 w 93"/>
                <a:gd name="T83" fmla="*/ 98 h 115"/>
                <a:gd name="T84" fmla="*/ 22 w 93"/>
                <a:gd name="T85" fmla="*/ 93 h 115"/>
                <a:gd name="T86" fmla="*/ 21 w 93"/>
                <a:gd name="T87" fmla="*/ 88 h 115"/>
                <a:gd name="T88" fmla="*/ 21 w 93"/>
                <a:gd name="T89" fmla="*/ 82 h 115"/>
                <a:gd name="T90" fmla="*/ 21 w 93"/>
                <a:gd name="T91" fmla="*/ 78 h 115"/>
                <a:gd name="T92" fmla="*/ 21 w 93"/>
                <a:gd name="T93" fmla="*/ 72 h 115"/>
                <a:gd name="T94" fmla="*/ 22 w 93"/>
                <a:gd name="T95" fmla="*/ 66 h 115"/>
                <a:gd name="T96" fmla="*/ 23 w 93"/>
                <a:gd name="T97" fmla="*/ 60 h 115"/>
                <a:gd name="T98" fmla="*/ 25 w 93"/>
                <a:gd name="T99" fmla="*/ 55 h 115"/>
                <a:gd name="T100" fmla="*/ 29 w 93"/>
                <a:gd name="T101" fmla="*/ 50 h 115"/>
                <a:gd name="T102" fmla="*/ 34 w 93"/>
                <a:gd name="T103" fmla="*/ 48 h 115"/>
                <a:gd name="T104" fmla="*/ 39 w 93"/>
                <a:gd name="T105" fmla="*/ 46 h 115"/>
                <a:gd name="T106" fmla="*/ 43 w 93"/>
                <a:gd name="T107" fmla="*/ 46 h 115"/>
                <a:gd name="T108" fmla="*/ 50 w 93"/>
                <a:gd name="T109" fmla="*/ 47 h 115"/>
                <a:gd name="T110" fmla="*/ 55 w 93"/>
                <a:gd name="T111" fmla="*/ 49 h 115"/>
                <a:gd name="T112" fmla="*/ 59 w 93"/>
                <a:gd name="T113" fmla="*/ 52 h 115"/>
                <a:gd name="T114" fmla="*/ 63 w 93"/>
                <a:gd name="T11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5">
                  <a:moveTo>
                    <a:pt x="63" y="107"/>
                  </a:moveTo>
                  <a:lnTo>
                    <a:pt x="63" y="115"/>
                  </a:lnTo>
                  <a:lnTo>
                    <a:pt x="93" y="114"/>
                  </a:lnTo>
                  <a:lnTo>
                    <a:pt x="93" y="107"/>
                  </a:lnTo>
                  <a:lnTo>
                    <a:pt x="87" y="106"/>
                  </a:lnTo>
                  <a:lnTo>
                    <a:pt x="83" y="106"/>
                  </a:lnTo>
                  <a:lnTo>
                    <a:pt x="82" y="104"/>
                  </a:lnTo>
                  <a:lnTo>
                    <a:pt x="82" y="100"/>
                  </a:lnTo>
                  <a:lnTo>
                    <a:pt x="82" y="0"/>
                  </a:lnTo>
                  <a:lnTo>
                    <a:pt x="52" y="1"/>
                  </a:lnTo>
                  <a:lnTo>
                    <a:pt x="52" y="9"/>
                  </a:lnTo>
                  <a:lnTo>
                    <a:pt x="58" y="9"/>
                  </a:lnTo>
                  <a:lnTo>
                    <a:pt x="62" y="9"/>
                  </a:lnTo>
                  <a:lnTo>
                    <a:pt x="63" y="11"/>
                  </a:lnTo>
                  <a:lnTo>
                    <a:pt x="64" y="15"/>
                  </a:lnTo>
                  <a:lnTo>
                    <a:pt x="64" y="47"/>
                  </a:lnTo>
                  <a:lnTo>
                    <a:pt x="58" y="43"/>
                  </a:lnTo>
                  <a:lnTo>
                    <a:pt x="51" y="41"/>
                  </a:lnTo>
                  <a:lnTo>
                    <a:pt x="46" y="40"/>
                  </a:lnTo>
                  <a:lnTo>
                    <a:pt x="41" y="40"/>
                  </a:lnTo>
                  <a:lnTo>
                    <a:pt x="25" y="43"/>
                  </a:lnTo>
                  <a:lnTo>
                    <a:pt x="12" y="50"/>
                  </a:lnTo>
                  <a:lnTo>
                    <a:pt x="3" y="62"/>
                  </a:lnTo>
                  <a:lnTo>
                    <a:pt x="0" y="78"/>
                  </a:lnTo>
                  <a:lnTo>
                    <a:pt x="3" y="93"/>
                  </a:lnTo>
                  <a:lnTo>
                    <a:pt x="11" y="105"/>
                  </a:lnTo>
                  <a:lnTo>
                    <a:pt x="23" y="113"/>
                  </a:lnTo>
                  <a:lnTo>
                    <a:pt x="40" y="115"/>
                  </a:lnTo>
                  <a:lnTo>
                    <a:pt x="47" y="115"/>
                  </a:lnTo>
                  <a:lnTo>
                    <a:pt x="53" y="113"/>
                  </a:lnTo>
                  <a:lnTo>
                    <a:pt x="58" y="110"/>
                  </a:lnTo>
                  <a:lnTo>
                    <a:pt x="63" y="107"/>
                  </a:lnTo>
                  <a:close/>
                  <a:moveTo>
                    <a:pt x="63" y="56"/>
                  </a:moveTo>
                  <a:lnTo>
                    <a:pt x="63" y="97"/>
                  </a:lnTo>
                  <a:lnTo>
                    <a:pt x="60" y="100"/>
                  </a:lnTo>
                  <a:lnTo>
                    <a:pt x="56" y="104"/>
                  </a:lnTo>
                  <a:lnTo>
                    <a:pt x="50" y="108"/>
                  </a:lnTo>
                  <a:lnTo>
                    <a:pt x="41" y="109"/>
                  </a:lnTo>
                  <a:lnTo>
                    <a:pt x="35" y="108"/>
                  </a:lnTo>
                  <a:lnTo>
                    <a:pt x="30" y="106"/>
                  </a:lnTo>
                  <a:lnTo>
                    <a:pt x="26" y="102"/>
                  </a:lnTo>
                  <a:lnTo>
                    <a:pt x="24" y="98"/>
                  </a:lnTo>
                  <a:lnTo>
                    <a:pt x="22" y="93"/>
                  </a:lnTo>
                  <a:lnTo>
                    <a:pt x="21" y="88"/>
                  </a:lnTo>
                  <a:lnTo>
                    <a:pt x="21" y="82"/>
                  </a:lnTo>
                  <a:lnTo>
                    <a:pt x="21" y="78"/>
                  </a:lnTo>
                  <a:lnTo>
                    <a:pt x="21" y="72"/>
                  </a:lnTo>
                  <a:lnTo>
                    <a:pt x="22" y="66"/>
                  </a:lnTo>
                  <a:lnTo>
                    <a:pt x="23" y="60"/>
                  </a:lnTo>
                  <a:lnTo>
                    <a:pt x="25" y="55"/>
                  </a:lnTo>
                  <a:lnTo>
                    <a:pt x="29" y="50"/>
                  </a:lnTo>
                  <a:lnTo>
                    <a:pt x="34" y="48"/>
                  </a:lnTo>
                  <a:lnTo>
                    <a:pt x="39" y="46"/>
                  </a:lnTo>
                  <a:lnTo>
                    <a:pt x="43" y="46"/>
                  </a:lnTo>
                  <a:lnTo>
                    <a:pt x="50" y="47"/>
                  </a:lnTo>
                  <a:lnTo>
                    <a:pt x="55" y="49"/>
                  </a:lnTo>
                  <a:lnTo>
                    <a:pt x="59" y="52"/>
                  </a:lnTo>
                  <a:lnTo>
                    <a:pt x="63"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01" name="Freeform 2283"/>
            <p:cNvSpPr>
              <a:spLocks noChangeAspect="1"/>
            </p:cNvSpPr>
            <p:nvPr/>
          </p:nvSpPr>
          <p:spPr bwMode="auto">
            <a:xfrm>
              <a:off x="2001" y="3160"/>
              <a:ext cx="94" cy="75"/>
            </a:xfrm>
            <a:custGeom>
              <a:avLst/>
              <a:gdLst>
                <a:gd name="T0" fmla="*/ 65 w 94"/>
                <a:gd name="T1" fmla="*/ 62 h 75"/>
                <a:gd name="T2" fmla="*/ 65 w 94"/>
                <a:gd name="T3" fmla="*/ 75 h 75"/>
                <a:gd name="T4" fmla="*/ 94 w 94"/>
                <a:gd name="T5" fmla="*/ 74 h 75"/>
                <a:gd name="T6" fmla="*/ 94 w 94"/>
                <a:gd name="T7" fmla="*/ 67 h 75"/>
                <a:gd name="T8" fmla="*/ 88 w 94"/>
                <a:gd name="T9" fmla="*/ 66 h 75"/>
                <a:gd name="T10" fmla="*/ 84 w 94"/>
                <a:gd name="T11" fmla="*/ 66 h 75"/>
                <a:gd name="T12" fmla="*/ 83 w 94"/>
                <a:gd name="T13" fmla="*/ 64 h 75"/>
                <a:gd name="T14" fmla="*/ 82 w 94"/>
                <a:gd name="T15" fmla="*/ 60 h 75"/>
                <a:gd name="T16" fmla="*/ 82 w 94"/>
                <a:gd name="T17" fmla="*/ 0 h 75"/>
                <a:gd name="T18" fmla="*/ 52 w 94"/>
                <a:gd name="T19" fmla="*/ 1 h 75"/>
                <a:gd name="T20" fmla="*/ 52 w 94"/>
                <a:gd name="T21" fmla="*/ 9 h 75"/>
                <a:gd name="T22" fmla="*/ 58 w 94"/>
                <a:gd name="T23" fmla="*/ 9 h 75"/>
                <a:gd name="T24" fmla="*/ 62 w 94"/>
                <a:gd name="T25" fmla="*/ 10 h 75"/>
                <a:gd name="T26" fmla="*/ 63 w 94"/>
                <a:gd name="T27" fmla="*/ 12 h 75"/>
                <a:gd name="T28" fmla="*/ 64 w 94"/>
                <a:gd name="T29" fmla="*/ 15 h 75"/>
                <a:gd name="T30" fmla="*/ 64 w 94"/>
                <a:gd name="T31" fmla="*/ 47 h 75"/>
                <a:gd name="T32" fmla="*/ 63 w 94"/>
                <a:gd name="T33" fmla="*/ 52 h 75"/>
                <a:gd name="T34" fmla="*/ 62 w 94"/>
                <a:gd name="T35" fmla="*/ 56 h 75"/>
                <a:gd name="T36" fmla="*/ 60 w 94"/>
                <a:gd name="T37" fmla="*/ 60 h 75"/>
                <a:gd name="T38" fmla="*/ 58 w 94"/>
                <a:gd name="T39" fmla="*/ 63 h 75"/>
                <a:gd name="T40" fmla="*/ 55 w 94"/>
                <a:gd name="T41" fmla="*/ 66 h 75"/>
                <a:gd name="T42" fmla="*/ 52 w 94"/>
                <a:gd name="T43" fmla="*/ 68 h 75"/>
                <a:gd name="T44" fmla="*/ 48 w 94"/>
                <a:gd name="T45" fmla="*/ 69 h 75"/>
                <a:gd name="T46" fmla="*/ 43 w 94"/>
                <a:gd name="T47" fmla="*/ 69 h 75"/>
                <a:gd name="T48" fmla="*/ 39 w 94"/>
                <a:gd name="T49" fmla="*/ 69 h 75"/>
                <a:gd name="T50" fmla="*/ 36 w 94"/>
                <a:gd name="T51" fmla="*/ 69 h 75"/>
                <a:gd name="T52" fmla="*/ 33 w 94"/>
                <a:gd name="T53" fmla="*/ 68 h 75"/>
                <a:gd name="T54" fmla="*/ 32 w 94"/>
                <a:gd name="T55" fmla="*/ 66 h 75"/>
                <a:gd name="T56" fmla="*/ 31 w 94"/>
                <a:gd name="T57" fmla="*/ 64 h 75"/>
                <a:gd name="T58" fmla="*/ 30 w 94"/>
                <a:gd name="T59" fmla="*/ 62 h 75"/>
                <a:gd name="T60" fmla="*/ 30 w 94"/>
                <a:gd name="T61" fmla="*/ 59 h 75"/>
                <a:gd name="T62" fmla="*/ 30 w 94"/>
                <a:gd name="T63" fmla="*/ 56 h 75"/>
                <a:gd name="T64" fmla="*/ 30 w 94"/>
                <a:gd name="T65" fmla="*/ 0 h 75"/>
                <a:gd name="T66" fmla="*/ 0 w 94"/>
                <a:gd name="T67" fmla="*/ 1 h 75"/>
                <a:gd name="T68" fmla="*/ 0 w 94"/>
                <a:gd name="T69" fmla="*/ 9 h 75"/>
                <a:gd name="T70" fmla="*/ 6 w 94"/>
                <a:gd name="T71" fmla="*/ 9 h 75"/>
                <a:gd name="T72" fmla="*/ 9 w 94"/>
                <a:gd name="T73" fmla="*/ 10 h 75"/>
                <a:gd name="T74" fmla="*/ 11 w 94"/>
                <a:gd name="T75" fmla="*/ 12 h 75"/>
                <a:gd name="T76" fmla="*/ 11 w 94"/>
                <a:gd name="T77" fmla="*/ 15 h 75"/>
                <a:gd name="T78" fmla="*/ 11 w 94"/>
                <a:gd name="T79" fmla="*/ 54 h 75"/>
                <a:gd name="T80" fmla="*/ 14 w 94"/>
                <a:gd name="T81" fmla="*/ 65 h 75"/>
                <a:gd name="T82" fmla="*/ 20 w 94"/>
                <a:gd name="T83" fmla="*/ 71 h 75"/>
                <a:gd name="T84" fmla="*/ 29 w 94"/>
                <a:gd name="T85" fmla="*/ 74 h 75"/>
                <a:gd name="T86" fmla="*/ 41 w 94"/>
                <a:gd name="T87" fmla="*/ 75 h 75"/>
                <a:gd name="T88" fmla="*/ 43 w 94"/>
                <a:gd name="T89" fmla="*/ 75 h 75"/>
                <a:gd name="T90" fmla="*/ 45 w 94"/>
                <a:gd name="T91" fmla="*/ 75 h 75"/>
                <a:gd name="T92" fmla="*/ 48 w 94"/>
                <a:gd name="T93" fmla="*/ 75 h 75"/>
                <a:gd name="T94" fmla="*/ 52 w 94"/>
                <a:gd name="T95" fmla="*/ 74 h 75"/>
                <a:gd name="T96" fmla="*/ 55 w 94"/>
                <a:gd name="T97" fmla="*/ 72 h 75"/>
                <a:gd name="T98" fmla="*/ 58 w 94"/>
                <a:gd name="T99" fmla="*/ 70 h 75"/>
                <a:gd name="T100" fmla="*/ 62 w 94"/>
                <a:gd name="T101" fmla="*/ 67 h 75"/>
                <a:gd name="T102" fmla="*/ 65 w 94"/>
                <a:gd name="T103"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5">
                  <a:moveTo>
                    <a:pt x="65" y="62"/>
                  </a:moveTo>
                  <a:lnTo>
                    <a:pt x="65" y="75"/>
                  </a:lnTo>
                  <a:lnTo>
                    <a:pt x="94" y="74"/>
                  </a:lnTo>
                  <a:lnTo>
                    <a:pt x="94" y="67"/>
                  </a:lnTo>
                  <a:lnTo>
                    <a:pt x="88" y="66"/>
                  </a:lnTo>
                  <a:lnTo>
                    <a:pt x="84" y="66"/>
                  </a:lnTo>
                  <a:lnTo>
                    <a:pt x="83" y="64"/>
                  </a:lnTo>
                  <a:lnTo>
                    <a:pt x="82" y="60"/>
                  </a:lnTo>
                  <a:lnTo>
                    <a:pt x="82" y="0"/>
                  </a:lnTo>
                  <a:lnTo>
                    <a:pt x="52" y="1"/>
                  </a:lnTo>
                  <a:lnTo>
                    <a:pt x="52" y="9"/>
                  </a:lnTo>
                  <a:lnTo>
                    <a:pt x="58" y="9"/>
                  </a:lnTo>
                  <a:lnTo>
                    <a:pt x="62" y="10"/>
                  </a:lnTo>
                  <a:lnTo>
                    <a:pt x="63" y="12"/>
                  </a:lnTo>
                  <a:lnTo>
                    <a:pt x="64" y="15"/>
                  </a:lnTo>
                  <a:lnTo>
                    <a:pt x="64" y="47"/>
                  </a:lnTo>
                  <a:lnTo>
                    <a:pt x="63" y="52"/>
                  </a:lnTo>
                  <a:lnTo>
                    <a:pt x="62" y="56"/>
                  </a:lnTo>
                  <a:lnTo>
                    <a:pt x="60" y="60"/>
                  </a:lnTo>
                  <a:lnTo>
                    <a:pt x="58" y="63"/>
                  </a:lnTo>
                  <a:lnTo>
                    <a:pt x="55" y="66"/>
                  </a:lnTo>
                  <a:lnTo>
                    <a:pt x="52" y="68"/>
                  </a:lnTo>
                  <a:lnTo>
                    <a:pt x="48" y="69"/>
                  </a:lnTo>
                  <a:lnTo>
                    <a:pt x="43" y="69"/>
                  </a:lnTo>
                  <a:lnTo>
                    <a:pt x="39" y="69"/>
                  </a:lnTo>
                  <a:lnTo>
                    <a:pt x="36" y="69"/>
                  </a:lnTo>
                  <a:lnTo>
                    <a:pt x="33" y="68"/>
                  </a:lnTo>
                  <a:lnTo>
                    <a:pt x="32" y="66"/>
                  </a:lnTo>
                  <a:lnTo>
                    <a:pt x="31" y="64"/>
                  </a:lnTo>
                  <a:lnTo>
                    <a:pt x="30" y="62"/>
                  </a:lnTo>
                  <a:lnTo>
                    <a:pt x="30" y="59"/>
                  </a:lnTo>
                  <a:lnTo>
                    <a:pt x="30" y="56"/>
                  </a:lnTo>
                  <a:lnTo>
                    <a:pt x="30" y="0"/>
                  </a:lnTo>
                  <a:lnTo>
                    <a:pt x="0" y="1"/>
                  </a:lnTo>
                  <a:lnTo>
                    <a:pt x="0" y="9"/>
                  </a:lnTo>
                  <a:lnTo>
                    <a:pt x="6" y="9"/>
                  </a:lnTo>
                  <a:lnTo>
                    <a:pt x="9" y="10"/>
                  </a:lnTo>
                  <a:lnTo>
                    <a:pt x="11" y="12"/>
                  </a:lnTo>
                  <a:lnTo>
                    <a:pt x="11" y="15"/>
                  </a:lnTo>
                  <a:lnTo>
                    <a:pt x="11" y="54"/>
                  </a:lnTo>
                  <a:lnTo>
                    <a:pt x="14" y="65"/>
                  </a:lnTo>
                  <a:lnTo>
                    <a:pt x="20" y="71"/>
                  </a:lnTo>
                  <a:lnTo>
                    <a:pt x="29" y="74"/>
                  </a:lnTo>
                  <a:lnTo>
                    <a:pt x="41" y="75"/>
                  </a:lnTo>
                  <a:lnTo>
                    <a:pt x="43" y="75"/>
                  </a:lnTo>
                  <a:lnTo>
                    <a:pt x="45" y="75"/>
                  </a:lnTo>
                  <a:lnTo>
                    <a:pt x="48" y="75"/>
                  </a:lnTo>
                  <a:lnTo>
                    <a:pt x="52" y="74"/>
                  </a:lnTo>
                  <a:lnTo>
                    <a:pt x="55" y="72"/>
                  </a:lnTo>
                  <a:lnTo>
                    <a:pt x="58" y="70"/>
                  </a:lnTo>
                  <a:lnTo>
                    <a:pt x="62" y="67"/>
                  </a:lnTo>
                  <a:lnTo>
                    <a:pt x="65"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02" name="Freeform 2284"/>
            <p:cNvSpPr>
              <a:spLocks noChangeAspect="1"/>
            </p:cNvSpPr>
            <p:nvPr/>
          </p:nvSpPr>
          <p:spPr bwMode="auto">
            <a:xfrm>
              <a:off x="2105" y="3160"/>
              <a:ext cx="67" cy="74"/>
            </a:xfrm>
            <a:custGeom>
              <a:avLst/>
              <a:gdLst>
                <a:gd name="T0" fmla="*/ 28 w 67"/>
                <a:gd name="T1" fmla="*/ 19 h 74"/>
                <a:gd name="T2" fmla="*/ 28 w 67"/>
                <a:gd name="T3" fmla="*/ 0 h 74"/>
                <a:gd name="T4" fmla="*/ 0 w 67"/>
                <a:gd name="T5" fmla="*/ 1 h 74"/>
                <a:gd name="T6" fmla="*/ 0 w 67"/>
                <a:gd name="T7" fmla="*/ 9 h 74"/>
                <a:gd name="T8" fmla="*/ 6 w 67"/>
                <a:gd name="T9" fmla="*/ 9 h 74"/>
                <a:gd name="T10" fmla="*/ 10 w 67"/>
                <a:gd name="T11" fmla="*/ 10 h 74"/>
                <a:gd name="T12" fmla="*/ 11 w 67"/>
                <a:gd name="T13" fmla="*/ 12 h 74"/>
                <a:gd name="T14" fmla="*/ 12 w 67"/>
                <a:gd name="T15" fmla="*/ 15 h 74"/>
                <a:gd name="T16" fmla="*/ 12 w 67"/>
                <a:gd name="T17" fmla="*/ 67 h 74"/>
                <a:gd name="T18" fmla="*/ 0 w 67"/>
                <a:gd name="T19" fmla="*/ 67 h 74"/>
                <a:gd name="T20" fmla="*/ 0 w 67"/>
                <a:gd name="T21" fmla="*/ 74 h 74"/>
                <a:gd name="T22" fmla="*/ 10 w 67"/>
                <a:gd name="T23" fmla="*/ 74 h 74"/>
                <a:gd name="T24" fmla="*/ 21 w 67"/>
                <a:gd name="T25" fmla="*/ 74 h 74"/>
                <a:gd name="T26" fmla="*/ 26 w 67"/>
                <a:gd name="T27" fmla="*/ 74 h 74"/>
                <a:gd name="T28" fmla="*/ 32 w 67"/>
                <a:gd name="T29" fmla="*/ 74 h 74"/>
                <a:gd name="T30" fmla="*/ 39 w 67"/>
                <a:gd name="T31" fmla="*/ 74 h 74"/>
                <a:gd name="T32" fmla="*/ 44 w 67"/>
                <a:gd name="T33" fmla="*/ 74 h 74"/>
                <a:gd name="T34" fmla="*/ 44 w 67"/>
                <a:gd name="T35" fmla="*/ 67 h 74"/>
                <a:gd name="T36" fmla="*/ 29 w 67"/>
                <a:gd name="T37" fmla="*/ 67 h 74"/>
                <a:gd name="T38" fmla="*/ 29 w 67"/>
                <a:gd name="T39" fmla="*/ 38 h 74"/>
                <a:gd name="T40" fmla="*/ 30 w 67"/>
                <a:gd name="T41" fmla="*/ 28 h 74"/>
                <a:gd name="T42" fmla="*/ 33 w 67"/>
                <a:gd name="T43" fmla="*/ 17 h 74"/>
                <a:gd name="T44" fmla="*/ 40 w 67"/>
                <a:gd name="T45" fmla="*/ 9 h 74"/>
                <a:gd name="T46" fmla="*/ 50 w 67"/>
                <a:gd name="T47" fmla="*/ 6 h 74"/>
                <a:gd name="T48" fmla="*/ 49 w 67"/>
                <a:gd name="T49" fmla="*/ 6 h 74"/>
                <a:gd name="T50" fmla="*/ 48 w 67"/>
                <a:gd name="T51" fmla="*/ 8 h 74"/>
                <a:gd name="T52" fmla="*/ 47 w 67"/>
                <a:gd name="T53" fmla="*/ 10 h 74"/>
                <a:gd name="T54" fmla="*/ 47 w 67"/>
                <a:gd name="T55" fmla="*/ 13 h 74"/>
                <a:gd name="T56" fmla="*/ 48 w 67"/>
                <a:gd name="T57" fmla="*/ 18 h 74"/>
                <a:gd name="T58" fmla="*/ 50 w 67"/>
                <a:gd name="T59" fmla="*/ 21 h 74"/>
                <a:gd name="T60" fmla="*/ 53 w 67"/>
                <a:gd name="T61" fmla="*/ 23 h 74"/>
                <a:gd name="T62" fmla="*/ 57 w 67"/>
                <a:gd name="T63" fmla="*/ 24 h 74"/>
                <a:gd name="T64" fmla="*/ 61 w 67"/>
                <a:gd name="T65" fmla="*/ 23 h 74"/>
                <a:gd name="T66" fmla="*/ 64 w 67"/>
                <a:gd name="T67" fmla="*/ 21 h 74"/>
                <a:gd name="T68" fmla="*/ 66 w 67"/>
                <a:gd name="T69" fmla="*/ 18 h 74"/>
                <a:gd name="T70" fmla="*/ 67 w 67"/>
                <a:gd name="T71" fmla="*/ 13 h 74"/>
                <a:gd name="T72" fmla="*/ 66 w 67"/>
                <a:gd name="T73" fmla="*/ 8 h 74"/>
                <a:gd name="T74" fmla="*/ 61 w 67"/>
                <a:gd name="T75" fmla="*/ 3 h 74"/>
                <a:gd name="T76" fmla="*/ 56 w 67"/>
                <a:gd name="T77" fmla="*/ 1 h 74"/>
                <a:gd name="T78" fmla="*/ 49 w 67"/>
                <a:gd name="T79" fmla="*/ 0 h 74"/>
                <a:gd name="T80" fmla="*/ 42 w 67"/>
                <a:gd name="T81" fmla="*/ 1 h 74"/>
                <a:gd name="T82" fmla="*/ 36 w 67"/>
                <a:gd name="T83" fmla="*/ 5 h 74"/>
                <a:gd name="T84" fmla="*/ 31 w 67"/>
                <a:gd name="T85" fmla="*/ 11 h 74"/>
                <a:gd name="T86" fmla="*/ 28 w 67"/>
                <a:gd name="T8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8" y="19"/>
                  </a:moveTo>
                  <a:lnTo>
                    <a:pt x="28" y="0"/>
                  </a:lnTo>
                  <a:lnTo>
                    <a:pt x="0" y="1"/>
                  </a:lnTo>
                  <a:lnTo>
                    <a:pt x="0" y="9"/>
                  </a:lnTo>
                  <a:lnTo>
                    <a:pt x="6" y="9"/>
                  </a:lnTo>
                  <a:lnTo>
                    <a:pt x="10" y="10"/>
                  </a:lnTo>
                  <a:lnTo>
                    <a:pt x="11" y="12"/>
                  </a:lnTo>
                  <a:lnTo>
                    <a:pt x="12" y="15"/>
                  </a:lnTo>
                  <a:lnTo>
                    <a:pt x="12" y="67"/>
                  </a:lnTo>
                  <a:lnTo>
                    <a:pt x="0" y="67"/>
                  </a:lnTo>
                  <a:lnTo>
                    <a:pt x="0" y="74"/>
                  </a:lnTo>
                  <a:lnTo>
                    <a:pt x="10" y="74"/>
                  </a:lnTo>
                  <a:lnTo>
                    <a:pt x="21" y="74"/>
                  </a:lnTo>
                  <a:lnTo>
                    <a:pt x="26" y="74"/>
                  </a:lnTo>
                  <a:lnTo>
                    <a:pt x="32" y="74"/>
                  </a:lnTo>
                  <a:lnTo>
                    <a:pt x="39" y="74"/>
                  </a:lnTo>
                  <a:lnTo>
                    <a:pt x="44" y="74"/>
                  </a:lnTo>
                  <a:lnTo>
                    <a:pt x="44" y="67"/>
                  </a:lnTo>
                  <a:lnTo>
                    <a:pt x="29" y="67"/>
                  </a:lnTo>
                  <a:lnTo>
                    <a:pt x="29" y="38"/>
                  </a:lnTo>
                  <a:lnTo>
                    <a:pt x="30" y="28"/>
                  </a:lnTo>
                  <a:lnTo>
                    <a:pt x="33" y="17"/>
                  </a:lnTo>
                  <a:lnTo>
                    <a:pt x="40" y="9"/>
                  </a:lnTo>
                  <a:lnTo>
                    <a:pt x="50" y="6"/>
                  </a:lnTo>
                  <a:lnTo>
                    <a:pt x="49" y="6"/>
                  </a:lnTo>
                  <a:lnTo>
                    <a:pt x="48" y="8"/>
                  </a:lnTo>
                  <a:lnTo>
                    <a:pt x="47" y="10"/>
                  </a:lnTo>
                  <a:lnTo>
                    <a:pt x="47" y="13"/>
                  </a:lnTo>
                  <a:lnTo>
                    <a:pt x="48" y="18"/>
                  </a:lnTo>
                  <a:lnTo>
                    <a:pt x="50" y="21"/>
                  </a:lnTo>
                  <a:lnTo>
                    <a:pt x="53" y="23"/>
                  </a:lnTo>
                  <a:lnTo>
                    <a:pt x="57" y="24"/>
                  </a:lnTo>
                  <a:lnTo>
                    <a:pt x="61" y="23"/>
                  </a:lnTo>
                  <a:lnTo>
                    <a:pt x="64" y="21"/>
                  </a:lnTo>
                  <a:lnTo>
                    <a:pt x="66" y="18"/>
                  </a:lnTo>
                  <a:lnTo>
                    <a:pt x="67" y="13"/>
                  </a:lnTo>
                  <a:lnTo>
                    <a:pt x="66" y="8"/>
                  </a:lnTo>
                  <a:lnTo>
                    <a:pt x="61" y="3"/>
                  </a:lnTo>
                  <a:lnTo>
                    <a:pt x="56" y="1"/>
                  </a:lnTo>
                  <a:lnTo>
                    <a:pt x="49" y="0"/>
                  </a:lnTo>
                  <a:lnTo>
                    <a:pt x="42" y="1"/>
                  </a:lnTo>
                  <a:lnTo>
                    <a:pt x="36" y="5"/>
                  </a:lnTo>
                  <a:lnTo>
                    <a:pt x="31" y="11"/>
                  </a:lnTo>
                  <a:lnTo>
                    <a:pt x="28"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03" name="Freeform 2285"/>
            <p:cNvSpPr>
              <a:spLocks noChangeAspect="1" noEditPoints="1"/>
            </p:cNvSpPr>
            <p:nvPr/>
          </p:nvSpPr>
          <p:spPr bwMode="auto">
            <a:xfrm>
              <a:off x="2183" y="3159"/>
              <a:ext cx="76" cy="76"/>
            </a:xfrm>
            <a:custGeom>
              <a:avLst/>
              <a:gdLst>
                <a:gd name="T0" fmla="*/ 73 w 76"/>
                <a:gd name="T1" fmla="*/ 39 h 76"/>
                <a:gd name="T2" fmla="*/ 76 w 76"/>
                <a:gd name="T3" fmla="*/ 37 h 76"/>
                <a:gd name="T4" fmla="*/ 76 w 76"/>
                <a:gd name="T5" fmla="*/ 30 h 76"/>
                <a:gd name="T6" fmla="*/ 72 w 76"/>
                <a:gd name="T7" fmla="*/ 16 h 76"/>
                <a:gd name="T8" fmla="*/ 56 w 76"/>
                <a:gd name="T9" fmla="*/ 3 h 76"/>
                <a:gd name="T10" fmla="*/ 23 w 76"/>
                <a:gd name="T11" fmla="*/ 3 h 76"/>
                <a:gd name="T12" fmla="*/ 2 w 76"/>
                <a:gd name="T13" fmla="*/ 23 h 76"/>
                <a:gd name="T14" fmla="*/ 3 w 76"/>
                <a:gd name="T15" fmla="*/ 53 h 76"/>
                <a:gd name="T16" fmla="*/ 25 w 76"/>
                <a:gd name="T17" fmla="*/ 73 h 76"/>
                <a:gd name="T18" fmla="*/ 52 w 76"/>
                <a:gd name="T19" fmla="*/ 75 h 76"/>
                <a:gd name="T20" fmla="*/ 65 w 76"/>
                <a:gd name="T21" fmla="*/ 71 h 76"/>
                <a:gd name="T22" fmla="*/ 72 w 76"/>
                <a:gd name="T23" fmla="*/ 64 h 76"/>
                <a:gd name="T24" fmla="*/ 76 w 76"/>
                <a:gd name="T25" fmla="*/ 58 h 76"/>
                <a:gd name="T26" fmla="*/ 75 w 76"/>
                <a:gd name="T27" fmla="*/ 54 h 76"/>
                <a:gd name="T28" fmla="*/ 73 w 76"/>
                <a:gd name="T29" fmla="*/ 53 h 76"/>
                <a:gd name="T30" fmla="*/ 70 w 76"/>
                <a:gd name="T31" fmla="*/ 53 h 76"/>
                <a:gd name="T32" fmla="*/ 69 w 76"/>
                <a:gd name="T33" fmla="*/ 55 h 76"/>
                <a:gd name="T34" fmla="*/ 64 w 76"/>
                <a:gd name="T35" fmla="*/ 62 h 76"/>
                <a:gd name="T36" fmla="*/ 52 w 76"/>
                <a:gd name="T37" fmla="*/ 69 h 76"/>
                <a:gd name="T38" fmla="*/ 36 w 76"/>
                <a:gd name="T39" fmla="*/ 69 h 76"/>
                <a:gd name="T40" fmla="*/ 27 w 76"/>
                <a:gd name="T41" fmla="*/ 62 h 76"/>
                <a:gd name="T42" fmla="*/ 22 w 76"/>
                <a:gd name="T43" fmla="*/ 53 h 76"/>
                <a:gd name="T44" fmla="*/ 21 w 76"/>
                <a:gd name="T45" fmla="*/ 43 h 76"/>
                <a:gd name="T46" fmla="*/ 71 w 76"/>
                <a:gd name="T47" fmla="*/ 39 h 76"/>
                <a:gd name="T48" fmla="*/ 21 w 76"/>
                <a:gd name="T49" fmla="*/ 29 h 76"/>
                <a:gd name="T50" fmla="*/ 23 w 76"/>
                <a:gd name="T51" fmla="*/ 19 h 76"/>
                <a:gd name="T52" fmla="*/ 28 w 76"/>
                <a:gd name="T53" fmla="*/ 11 h 76"/>
                <a:gd name="T54" fmla="*/ 37 w 76"/>
                <a:gd name="T55" fmla="*/ 7 h 76"/>
                <a:gd name="T56" fmla="*/ 47 w 76"/>
                <a:gd name="T57" fmla="*/ 7 h 76"/>
                <a:gd name="T58" fmla="*/ 55 w 76"/>
                <a:gd name="T59" fmla="*/ 14 h 76"/>
                <a:gd name="T60" fmla="*/ 59 w 76"/>
                <a:gd name="T61" fmla="*/ 23 h 76"/>
                <a:gd name="T62" fmla="*/ 60 w 76"/>
                <a:gd name="T63" fmla="*/ 31 h 76"/>
                <a:gd name="T64" fmla="*/ 21 w 76"/>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6">
                  <a:moveTo>
                    <a:pt x="71" y="39"/>
                  </a:moveTo>
                  <a:lnTo>
                    <a:pt x="73" y="39"/>
                  </a:lnTo>
                  <a:lnTo>
                    <a:pt x="75" y="39"/>
                  </a:lnTo>
                  <a:lnTo>
                    <a:pt x="76" y="37"/>
                  </a:lnTo>
                  <a:lnTo>
                    <a:pt x="76" y="35"/>
                  </a:lnTo>
                  <a:lnTo>
                    <a:pt x="76" y="30"/>
                  </a:lnTo>
                  <a:lnTo>
                    <a:pt x="74" y="23"/>
                  </a:lnTo>
                  <a:lnTo>
                    <a:pt x="72" y="16"/>
                  </a:lnTo>
                  <a:lnTo>
                    <a:pt x="67" y="9"/>
                  </a:lnTo>
                  <a:lnTo>
                    <a:pt x="56" y="3"/>
                  </a:lnTo>
                  <a:lnTo>
                    <a:pt x="40" y="0"/>
                  </a:lnTo>
                  <a:lnTo>
                    <a:pt x="23" y="3"/>
                  </a:lnTo>
                  <a:lnTo>
                    <a:pt x="10" y="12"/>
                  </a:lnTo>
                  <a:lnTo>
                    <a:pt x="2" y="23"/>
                  </a:lnTo>
                  <a:lnTo>
                    <a:pt x="0" y="38"/>
                  </a:lnTo>
                  <a:lnTo>
                    <a:pt x="3" y="53"/>
                  </a:lnTo>
                  <a:lnTo>
                    <a:pt x="11" y="65"/>
                  </a:lnTo>
                  <a:lnTo>
                    <a:pt x="25" y="73"/>
                  </a:lnTo>
                  <a:lnTo>
                    <a:pt x="43" y="76"/>
                  </a:lnTo>
                  <a:lnTo>
                    <a:pt x="52" y="75"/>
                  </a:lnTo>
                  <a:lnTo>
                    <a:pt x="59" y="74"/>
                  </a:lnTo>
                  <a:lnTo>
                    <a:pt x="65" y="71"/>
                  </a:lnTo>
                  <a:lnTo>
                    <a:pt x="69" y="67"/>
                  </a:lnTo>
                  <a:lnTo>
                    <a:pt x="72" y="64"/>
                  </a:lnTo>
                  <a:lnTo>
                    <a:pt x="74" y="60"/>
                  </a:lnTo>
                  <a:lnTo>
                    <a:pt x="76" y="58"/>
                  </a:lnTo>
                  <a:lnTo>
                    <a:pt x="76" y="56"/>
                  </a:lnTo>
                  <a:lnTo>
                    <a:pt x="75" y="54"/>
                  </a:lnTo>
                  <a:lnTo>
                    <a:pt x="74" y="53"/>
                  </a:lnTo>
                  <a:lnTo>
                    <a:pt x="73" y="53"/>
                  </a:lnTo>
                  <a:lnTo>
                    <a:pt x="72" y="53"/>
                  </a:lnTo>
                  <a:lnTo>
                    <a:pt x="70" y="53"/>
                  </a:lnTo>
                  <a:lnTo>
                    <a:pt x="69" y="54"/>
                  </a:lnTo>
                  <a:lnTo>
                    <a:pt x="69" y="55"/>
                  </a:lnTo>
                  <a:lnTo>
                    <a:pt x="68" y="56"/>
                  </a:lnTo>
                  <a:lnTo>
                    <a:pt x="64" y="62"/>
                  </a:lnTo>
                  <a:lnTo>
                    <a:pt x="59" y="66"/>
                  </a:lnTo>
                  <a:lnTo>
                    <a:pt x="52" y="69"/>
                  </a:lnTo>
                  <a:lnTo>
                    <a:pt x="44" y="70"/>
                  </a:lnTo>
                  <a:lnTo>
                    <a:pt x="36" y="69"/>
                  </a:lnTo>
                  <a:lnTo>
                    <a:pt x="31" y="66"/>
                  </a:lnTo>
                  <a:lnTo>
                    <a:pt x="27" y="62"/>
                  </a:lnTo>
                  <a:lnTo>
                    <a:pt x="24" y="58"/>
                  </a:lnTo>
                  <a:lnTo>
                    <a:pt x="22" y="53"/>
                  </a:lnTo>
                  <a:lnTo>
                    <a:pt x="21" y="48"/>
                  </a:lnTo>
                  <a:lnTo>
                    <a:pt x="21" y="43"/>
                  </a:lnTo>
                  <a:lnTo>
                    <a:pt x="21" y="39"/>
                  </a:lnTo>
                  <a:lnTo>
                    <a:pt x="71" y="39"/>
                  </a:lnTo>
                  <a:close/>
                  <a:moveTo>
                    <a:pt x="21" y="34"/>
                  </a:moveTo>
                  <a:lnTo>
                    <a:pt x="21" y="29"/>
                  </a:lnTo>
                  <a:lnTo>
                    <a:pt x="22" y="24"/>
                  </a:lnTo>
                  <a:lnTo>
                    <a:pt x="23" y="19"/>
                  </a:lnTo>
                  <a:lnTo>
                    <a:pt x="25" y="15"/>
                  </a:lnTo>
                  <a:lnTo>
                    <a:pt x="28" y="11"/>
                  </a:lnTo>
                  <a:lnTo>
                    <a:pt x="32" y="8"/>
                  </a:lnTo>
                  <a:lnTo>
                    <a:pt x="37" y="7"/>
                  </a:lnTo>
                  <a:lnTo>
                    <a:pt x="40" y="6"/>
                  </a:lnTo>
                  <a:lnTo>
                    <a:pt x="47" y="7"/>
                  </a:lnTo>
                  <a:lnTo>
                    <a:pt x="52" y="10"/>
                  </a:lnTo>
                  <a:lnTo>
                    <a:pt x="55" y="14"/>
                  </a:lnTo>
                  <a:lnTo>
                    <a:pt x="58" y="18"/>
                  </a:lnTo>
                  <a:lnTo>
                    <a:pt x="59" y="23"/>
                  </a:lnTo>
                  <a:lnTo>
                    <a:pt x="60" y="27"/>
                  </a:lnTo>
                  <a:lnTo>
                    <a:pt x="60" y="31"/>
                  </a:lnTo>
                  <a:lnTo>
                    <a:pt x="60"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04" name="Freeform 2286"/>
            <p:cNvSpPr>
              <a:spLocks noChangeAspect="1" noEditPoints="1"/>
            </p:cNvSpPr>
            <p:nvPr/>
          </p:nvSpPr>
          <p:spPr bwMode="auto">
            <a:xfrm>
              <a:off x="2327" y="3116"/>
              <a:ext cx="119" cy="118"/>
            </a:xfrm>
            <a:custGeom>
              <a:avLst/>
              <a:gdLst>
                <a:gd name="T0" fmla="*/ 64 w 119"/>
                <a:gd name="T1" fmla="*/ 4 h 118"/>
                <a:gd name="T2" fmla="*/ 63 w 119"/>
                <a:gd name="T3" fmla="*/ 2 h 118"/>
                <a:gd name="T4" fmla="*/ 62 w 119"/>
                <a:gd name="T5" fmla="*/ 1 h 118"/>
                <a:gd name="T6" fmla="*/ 61 w 119"/>
                <a:gd name="T7" fmla="*/ 0 h 118"/>
                <a:gd name="T8" fmla="*/ 60 w 119"/>
                <a:gd name="T9" fmla="*/ 0 h 118"/>
                <a:gd name="T10" fmla="*/ 57 w 119"/>
                <a:gd name="T11" fmla="*/ 1 h 118"/>
                <a:gd name="T12" fmla="*/ 56 w 119"/>
                <a:gd name="T13" fmla="*/ 3 h 118"/>
                <a:gd name="T14" fmla="*/ 19 w 119"/>
                <a:gd name="T15" fmla="*/ 102 h 118"/>
                <a:gd name="T16" fmla="*/ 19 w 119"/>
                <a:gd name="T17" fmla="*/ 103 h 118"/>
                <a:gd name="T18" fmla="*/ 18 w 119"/>
                <a:gd name="T19" fmla="*/ 105 h 118"/>
                <a:gd name="T20" fmla="*/ 16 w 119"/>
                <a:gd name="T21" fmla="*/ 107 h 118"/>
                <a:gd name="T22" fmla="*/ 15 w 119"/>
                <a:gd name="T23" fmla="*/ 109 h 118"/>
                <a:gd name="T24" fmla="*/ 12 w 119"/>
                <a:gd name="T25" fmla="*/ 111 h 118"/>
                <a:gd name="T26" fmla="*/ 9 w 119"/>
                <a:gd name="T27" fmla="*/ 112 h 118"/>
                <a:gd name="T28" fmla="*/ 5 w 119"/>
                <a:gd name="T29" fmla="*/ 113 h 118"/>
                <a:gd name="T30" fmla="*/ 0 w 119"/>
                <a:gd name="T31" fmla="*/ 113 h 118"/>
                <a:gd name="T32" fmla="*/ 0 w 119"/>
                <a:gd name="T33" fmla="*/ 118 h 118"/>
                <a:gd name="T34" fmla="*/ 8 w 119"/>
                <a:gd name="T35" fmla="*/ 118 h 118"/>
                <a:gd name="T36" fmla="*/ 17 w 119"/>
                <a:gd name="T37" fmla="*/ 118 h 118"/>
                <a:gd name="T38" fmla="*/ 23 w 119"/>
                <a:gd name="T39" fmla="*/ 118 h 118"/>
                <a:gd name="T40" fmla="*/ 28 w 119"/>
                <a:gd name="T41" fmla="*/ 118 h 118"/>
                <a:gd name="T42" fmla="*/ 33 w 119"/>
                <a:gd name="T43" fmla="*/ 118 h 118"/>
                <a:gd name="T44" fmla="*/ 36 w 119"/>
                <a:gd name="T45" fmla="*/ 118 h 118"/>
                <a:gd name="T46" fmla="*/ 36 w 119"/>
                <a:gd name="T47" fmla="*/ 113 h 118"/>
                <a:gd name="T48" fmla="*/ 31 w 119"/>
                <a:gd name="T49" fmla="*/ 112 h 118"/>
                <a:gd name="T50" fmla="*/ 27 w 119"/>
                <a:gd name="T51" fmla="*/ 111 h 118"/>
                <a:gd name="T52" fmla="*/ 25 w 119"/>
                <a:gd name="T53" fmla="*/ 108 h 118"/>
                <a:gd name="T54" fmla="*/ 24 w 119"/>
                <a:gd name="T55" fmla="*/ 105 h 118"/>
                <a:gd name="T56" fmla="*/ 24 w 119"/>
                <a:gd name="T57" fmla="*/ 104 h 118"/>
                <a:gd name="T58" fmla="*/ 25 w 119"/>
                <a:gd name="T59" fmla="*/ 102 h 118"/>
                <a:gd name="T60" fmla="*/ 33 w 119"/>
                <a:gd name="T61" fmla="*/ 80 h 118"/>
                <a:gd name="T62" fmla="*/ 77 w 119"/>
                <a:gd name="T63" fmla="*/ 80 h 118"/>
                <a:gd name="T64" fmla="*/ 86 w 119"/>
                <a:gd name="T65" fmla="*/ 105 h 118"/>
                <a:gd name="T66" fmla="*/ 87 w 119"/>
                <a:gd name="T67" fmla="*/ 108 h 118"/>
                <a:gd name="T68" fmla="*/ 87 w 119"/>
                <a:gd name="T69" fmla="*/ 108 h 118"/>
                <a:gd name="T70" fmla="*/ 85 w 119"/>
                <a:gd name="T71" fmla="*/ 111 h 118"/>
                <a:gd name="T72" fmla="*/ 82 w 119"/>
                <a:gd name="T73" fmla="*/ 113 h 118"/>
                <a:gd name="T74" fmla="*/ 77 w 119"/>
                <a:gd name="T75" fmla="*/ 113 h 118"/>
                <a:gd name="T76" fmla="*/ 73 w 119"/>
                <a:gd name="T77" fmla="*/ 113 h 118"/>
                <a:gd name="T78" fmla="*/ 73 w 119"/>
                <a:gd name="T79" fmla="*/ 118 h 118"/>
                <a:gd name="T80" fmla="*/ 79 w 119"/>
                <a:gd name="T81" fmla="*/ 118 h 118"/>
                <a:gd name="T82" fmla="*/ 85 w 119"/>
                <a:gd name="T83" fmla="*/ 118 h 118"/>
                <a:gd name="T84" fmla="*/ 92 w 119"/>
                <a:gd name="T85" fmla="*/ 118 h 118"/>
                <a:gd name="T86" fmla="*/ 97 w 119"/>
                <a:gd name="T87" fmla="*/ 118 h 118"/>
                <a:gd name="T88" fmla="*/ 119 w 119"/>
                <a:gd name="T89" fmla="*/ 118 h 118"/>
                <a:gd name="T90" fmla="*/ 119 w 119"/>
                <a:gd name="T91" fmla="*/ 113 h 118"/>
                <a:gd name="T92" fmla="*/ 116 w 119"/>
                <a:gd name="T93" fmla="*/ 113 h 118"/>
                <a:gd name="T94" fmla="*/ 109 w 119"/>
                <a:gd name="T95" fmla="*/ 113 h 118"/>
                <a:gd name="T96" fmla="*/ 106 w 119"/>
                <a:gd name="T97" fmla="*/ 112 h 118"/>
                <a:gd name="T98" fmla="*/ 103 w 119"/>
                <a:gd name="T99" fmla="*/ 110 h 118"/>
                <a:gd name="T100" fmla="*/ 102 w 119"/>
                <a:gd name="T101" fmla="*/ 107 h 118"/>
                <a:gd name="T102" fmla="*/ 64 w 119"/>
                <a:gd name="T103" fmla="*/ 4 h 118"/>
                <a:gd name="T104" fmla="*/ 75 w 119"/>
                <a:gd name="T105" fmla="*/ 75 h 118"/>
                <a:gd name="T106" fmla="*/ 35 w 119"/>
                <a:gd name="T107" fmla="*/ 75 h 118"/>
                <a:gd name="T108" fmla="*/ 55 w 119"/>
                <a:gd name="T109" fmla="*/ 20 h 118"/>
                <a:gd name="T110" fmla="*/ 75 w 119"/>
                <a:gd name="T111" fmla="*/ 7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118">
                  <a:moveTo>
                    <a:pt x="64" y="4"/>
                  </a:moveTo>
                  <a:lnTo>
                    <a:pt x="63" y="2"/>
                  </a:lnTo>
                  <a:lnTo>
                    <a:pt x="62" y="1"/>
                  </a:lnTo>
                  <a:lnTo>
                    <a:pt x="61" y="0"/>
                  </a:lnTo>
                  <a:lnTo>
                    <a:pt x="60" y="0"/>
                  </a:lnTo>
                  <a:lnTo>
                    <a:pt x="57" y="1"/>
                  </a:lnTo>
                  <a:lnTo>
                    <a:pt x="56" y="3"/>
                  </a:lnTo>
                  <a:lnTo>
                    <a:pt x="19" y="102"/>
                  </a:lnTo>
                  <a:lnTo>
                    <a:pt x="19" y="103"/>
                  </a:lnTo>
                  <a:lnTo>
                    <a:pt x="18" y="105"/>
                  </a:lnTo>
                  <a:lnTo>
                    <a:pt x="16" y="107"/>
                  </a:lnTo>
                  <a:lnTo>
                    <a:pt x="15" y="109"/>
                  </a:lnTo>
                  <a:lnTo>
                    <a:pt x="12" y="111"/>
                  </a:lnTo>
                  <a:lnTo>
                    <a:pt x="9" y="112"/>
                  </a:lnTo>
                  <a:lnTo>
                    <a:pt x="5" y="113"/>
                  </a:lnTo>
                  <a:lnTo>
                    <a:pt x="0" y="113"/>
                  </a:lnTo>
                  <a:lnTo>
                    <a:pt x="0" y="118"/>
                  </a:lnTo>
                  <a:lnTo>
                    <a:pt x="8" y="118"/>
                  </a:lnTo>
                  <a:lnTo>
                    <a:pt x="17" y="118"/>
                  </a:lnTo>
                  <a:lnTo>
                    <a:pt x="23" y="118"/>
                  </a:lnTo>
                  <a:lnTo>
                    <a:pt x="28" y="118"/>
                  </a:lnTo>
                  <a:lnTo>
                    <a:pt x="33" y="118"/>
                  </a:lnTo>
                  <a:lnTo>
                    <a:pt x="36" y="118"/>
                  </a:lnTo>
                  <a:lnTo>
                    <a:pt x="36" y="113"/>
                  </a:lnTo>
                  <a:lnTo>
                    <a:pt x="31" y="112"/>
                  </a:lnTo>
                  <a:lnTo>
                    <a:pt x="27" y="111"/>
                  </a:lnTo>
                  <a:lnTo>
                    <a:pt x="25" y="108"/>
                  </a:lnTo>
                  <a:lnTo>
                    <a:pt x="24" y="105"/>
                  </a:lnTo>
                  <a:lnTo>
                    <a:pt x="24" y="104"/>
                  </a:lnTo>
                  <a:lnTo>
                    <a:pt x="25" y="102"/>
                  </a:lnTo>
                  <a:lnTo>
                    <a:pt x="33" y="80"/>
                  </a:lnTo>
                  <a:lnTo>
                    <a:pt x="77" y="80"/>
                  </a:lnTo>
                  <a:lnTo>
                    <a:pt x="86" y="105"/>
                  </a:lnTo>
                  <a:lnTo>
                    <a:pt x="87" y="108"/>
                  </a:lnTo>
                  <a:lnTo>
                    <a:pt x="87" y="108"/>
                  </a:lnTo>
                  <a:lnTo>
                    <a:pt x="85" y="111"/>
                  </a:lnTo>
                  <a:lnTo>
                    <a:pt x="82" y="113"/>
                  </a:lnTo>
                  <a:lnTo>
                    <a:pt x="77" y="113"/>
                  </a:lnTo>
                  <a:lnTo>
                    <a:pt x="73" y="113"/>
                  </a:lnTo>
                  <a:lnTo>
                    <a:pt x="73" y="118"/>
                  </a:lnTo>
                  <a:lnTo>
                    <a:pt x="79" y="118"/>
                  </a:lnTo>
                  <a:lnTo>
                    <a:pt x="85" y="118"/>
                  </a:lnTo>
                  <a:lnTo>
                    <a:pt x="92" y="118"/>
                  </a:lnTo>
                  <a:lnTo>
                    <a:pt x="97" y="118"/>
                  </a:lnTo>
                  <a:lnTo>
                    <a:pt x="119" y="118"/>
                  </a:lnTo>
                  <a:lnTo>
                    <a:pt x="119" y="113"/>
                  </a:lnTo>
                  <a:lnTo>
                    <a:pt x="116" y="113"/>
                  </a:lnTo>
                  <a:lnTo>
                    <a:pt x="109" y="113"/>
                  </a:lnTo>
                  <a:lnTo>
                    <a:pt x="106" y="112"/>
                  </a:lnTo>
                  <a:lnTo>
                    <a:pt x="103" y="110"/>
                  </a:lnTo>
                  <a:lnTo>
                    <a:pt x="102" y="107"/>
                  </a:lnTo>
                  <a:lnTo>
                    <a:pt x="64" y="4"/>
                  </a:lnTo>
                  <a:close/>
                  <a:moveTo>
                    <a:pt x="75" y="75"/>
                  </a:moveTo>
                  <a:lnTo>
                    <a:pt x="35" y="75"/>
                  </a:lnTo>
                  <a:lnTo>
                    <a:pt x="55" y="20"/>
                  </a:lnTo>
                  <a:lnTo>
                    <a:pt x="75" y="7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05" name="Freeform 2287"/>
            <p:cNvSpPr>
              <a:spLocks noChangeAspect="1" noEditPoints="1"/>
            </p:cNvSpPr>
            <p:nvPr/>
          </p:nvSpPr>
          <p:spPr bwMode="auto">
            <a:xfrm>
              <a:off x="2461" y="3149"/>
              <a:ext cx="88" cy="85"/>
            </a:xfrm>
            <a:custGeom>
              <a:avLst/>
              <a:gdLst>
                <a:gd name="T0" fmla="*/ 12 w 88"/>
                <a:gd name="T1" fmla="*/ 73 h 85"/>
                <a:gd name="T2" fmla="*/ 12 w 88"/>
                <a:gd name="T3" fmla="*/ 77 h 85"/>
                <a:gd name="T4" fmla="*/ 11 w 88"/>
                <a:gd name="T5" fmla="*/ 80 h 85"/>
                <a:gd name="T6" fmla="*/ 7 w 88"/>
                <a:gd name="T7" fmla="*/ 81 h 85"/>
                <a:gd name="T8" fmla="*/ 0 w 88"/>
                <a:gd name="T9" fmla="*/ 81 h 85"/>
                <a:gd name="T10" fmla="*/ 0 w 88"/>
                <a:gd name="T11" fmla="*/ 85 h 85"/>
                <a:gd name="T12" fmla="*/ 47 w 88"/>
                <a:gd name="T13" fmla="*/ 85 h 85"/>
                <a:gd name="T14" fmla="*/ 55 w 88"/>
                <a:gd name="T15" fmla="*/ 84 h 85"/>
                <a:gd name="T16" fmla="*/ 63 w 88"/>
                <a:gd name="T17" fmla="*/ 82 h 85"/>
                <a:gd name="T18" fmla="*/ 70 w 88"/>
                <a:gd name="T19" fmla="*/ 78 h 85"/>
                <a:gd name="T20" fmla="*/ 76 w 88"/>
                <a:gd name="T21" fmla="*/ 73 h 85"/>
                <a:gd name="T22" fmla="*/ 81 w 88"/>
                <a:gd name="T23" fmla="*/ 67 h 85"/>
                <a:gd name="T24" fmla="*/ 85 w 88"/>
                <a:gd name="T25" fmla="*/ 60 h 85"/>
                <a:gd name="T26" fmla="*/ 87 w 88"/>
                <a:gd name="T27" fmla="*/ 52 h 85"/>
                <a:gd name="T28" fmla="*/ 88 w 88"/>
                <a:gd name="T29" fmla="*/ 43 h 85"/>
                <a:gd name="T30" fmla="*/ 87 w 88"/>
                <a:gd name="T31" fmla="*/ 35 h 85"/>
                <a:gd name="T32" fmla="*/ 85 w 88"/>
                <a:gd name="T33" fmla="*/ 27 h 85"/>
                <a:gd name="T34" fmla="*/ 81 w 88"/>
                <a:gd name="T35" fmla="*/ 20 h 85"/>
                <a:gd name="T36" fmla="*/ 76 w 88"/>
                <a:gd name="T37" fmla="*/ 13 h 85"/>
                <a:gd name="T38" fmla="*/ 70 w 88"/>
                <a:gd name="T39" fmla="*/ 8 h 85"/>
                <a:gd name="T40" fmla="*/ 63 w 88"/>
                <a:gd name="T41" fmla="*/ 4 h 85"/>
                <a:gd name="T42" fmla="*/ 55 w 88"/>
                <a:gd name="T43" fmla="*/ 1 h 85"/>
                <a:gd name="T44" fmla="*/ 47 w 88"/>
                <a:gd name="T45" fmla="*/ 0 h 85"/>
                <a:gd name="T46" fmla="*/ 0 w 88"/>
                <a:gd name="T47" fmla="*/ 0 h 85"/>
                <a:gd name="T48" fmla="*/ 0 w 88"/>
                <a:gd name="T49" fmla="*/ 4 h 85"/>
                <a:gd name="T50" fmla="*/ 7 w 88"/>
                <a:gd name="T51" fmla="*/ 5 h 85"/>
                <a:gd name="T52" fmla="*/ 11 w 88"/>
                <a:gd name="T53" fmla="*/ 6 h 85"/>
                <a:gd name="T54" fmla="*/ 12 w 88"/>
                <a:gd name="T55" fmla="*/ 8 h 85"/>
                <a:gd name="T56" fmla="*/ 12 w 88"/>
                <a:gd name="T57" fmla="*/ 12 h 85"/>
                <a:gd name="T58" fmla="*/ 12 w 88"/>
                <a:gd name="T59" fmla="*/ 73 h 85"/>
                <a:gd name="T60" fmla="*/ 30 w 88"/>
                <a:gd name="T61" fmla="*/ 81 h 85"/>
                <a:gd name="T62" fmla="*/ 27 w 88"/>
                <a:gd name="T63" fmla="*/ 81 h 85"/>
                <a:gd name="T64" fmla="*/ 25 w 88"/>
                <a:gd name="T65" fmla="*/ 80 h 85"/>
                <a:gd name="T66" fmla="*/ 24 w 88"/>
                <a:gd name="T67" fmla="*/ 78 h 85"/>
                <a:gd name="T68" fmla="*/ 24 w 88"/>
                <a:gd name="T69" fmla="*/ 74 h 85"/>
                <a:gd name="T70" fmla="*/ 24 w 88"/>
                <a:gd name="T71" fmla="*/ 12 h 85"/>
                <a:gd name="T72" fmla="*/ 24 w 88"/>
                <a:gd name="T73" fmla="*/ 8 h 85"/>
                <a:gd name="T74" fmla="*/ 25 w 88"/>
                <a:gd name="T75" fmla="*/ 6 h 85"/>
                <a:gd name="T76" fmla="*/ 27 w 88"/>
                <a:gd name="T77" fmla="*/ 5 h 85"/>
                <a:gd name="T78" fmla="*/ 30 w 88"/>
                <a:gd name="T79" fmla="*/ 4 h 85"/>
                <a:gd name="T80" fmla="*/ 43 w 88"/>
                <a:gd name="T81" fmla="*/ 4 h 85"/>
                <a:gd name="T82" fmla="*/ 52 w 88"/>
                <a:gd name="T83" fmla="*/ 6 h 85"/>
                <a:gd name="T84" fmla="*/ 59 w 88"/>
                <a:gd name="T85" fmla="*/ 9 h 85"/>
                <a:gd name="T86" fmla="*/ 64 w 88"/>
                <a:gd name="T87" fmla="*/ 12 h 85"/>
                <a:gd name="T88" fmla="*/ 67 w 88"/>
                <a:gd name="T89" fmla="*/ 15 h 85"/>
                <a:gd name="T90" fmla="*/ 69 w 88"/>
                <a:gd name="T91" fmla="*/ 19 h 85"/>
                <a:gd name="T92" fmla="*/ 72 w 88"/>
                <a:gd name="T93" fmla="*/ 25 h 85"/>
                <a:gd name="T94" fmla="*/ 73 w 88"/>
                <a:gd name="T95" fmla="*/ 33 h 85"/>
                <a:gd name="T96" fmla="*/ 74 w 88"/>
                <a:gd name="T97" fmla="*/ 43 h 85"/>
                <a:gd name="T98" fmla="*/ 74 w 88"/>
                <a:gd name="T99" fmla="*/ 52 h 85"/>
                <a:gd name="T100" fmla="*/ 72 w 88"/>
                <a:gd name="T101" fmla="*/ 59 h 85"/>
                <a:gd name="T102" fmla="*/ 70 w 88"/>
                <a:gd name="T103" fmla="*/ 65 h 85"/>
                <a:gd name="T104" fmla="*/ 68 w 88"/>
                <a:gd name="T105" fmla="*/ 69 h 85"/>
                <a:gd name="T106" fmla="*/ 65 w 88"/>
                <a:gd name="T107" fmla="*/ 73 h 85"/>
                <a:gd name="T108" fmla="*/ 60 w 88"/>
                <a:gd name="T109" fmla="*/ 77 h 85"/>
                <a:gd name="T110" fmla="*/ 53 w 88"/>
                <a:gd name="T111" fmla="*/ 80 h 85"/>
                <a:gd name="T112" fmla="*/ 43 w 88"/>
                <a:gd name="T113" fmla="*/ 81 h 85"/>
                <a:gd name="T114" fmla="*/ 30 w 88"/>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 h="85">
                  <a:moveTo>
                    <a:pt x="12" y="73"/>
                  </a:moveTo>
                  <a:lnTo>
                    <a:pt x="12" y="77"/>
                  </a:lnTo>
                  <a:lnTo>
                    <a:pt x="11" y="80"/>
                  </a:lnTo>
                  <a:lnTo>
                    <a:pt x="7" y="81"/>
                  </a:lnTo>
                  <a:lnTo>
                    <a:pt x="0" y="81"/>
                  </a:lnTo>
                  <a:lnTo>
                    <a:pt x="0" y="85"/>
                  </a:lnTo>
                  <a:lnTo>
                    <a:pt x="47" y="85"/>
                  </a:lnTo>
                  <a:lnTo>
                    <a:pt x="55" y="84"/>
                  </a:lnTo>
                  <a:lnTo>
                    <a:pt x="63" y="82"/>
                  </a:lnTo>
                  <a:lnTo>
                    <a:pt x="70" y="78"/>
                  </a:lnTo>
                  <a:lnTo>
                    <a:pt x="76" y="73"/>
                  </a:lnTo>
                  <a:lnTo>
                    <a:pt x="81" y="67"/>
                  </a:lnTo>
                  <a:lnTo>
                    <a:pt x="85" y="60"/>
                  </a:lnTo>
                  <a:lnTo>
                    <a:pt x="87" y="52"/>
                  </a:lnTo>
                  <a:lnTo>
                    <a:pt x="88" y="43"/>
                  </a:lnTo>
                  <a:lnTo>
                    <a:pt x="87" y="35"/>
                  </a:lnTo>
                  <a:lnTo>
                    <a:pt x="85" y="27"/>
                  </a:lnTo>
                  <a:lnTo>
                    <a:pt x="81" y="20"/>
                  </a:lnTo>
                  <a:lnTo>
                    <a:pt x="76" y="13"/>
                  </a:lnTo>
                  <a:lnTo>
                    <a:pt x="70" y="8"/>
                  </a:lnTo>
                  <a:lnTo>
                    <a:pt x="63" y="4"/>
                  </a:lnTo>
                  <a:lnTo>
                    <a:pt x="55" y="1"/>
                  </a:lnTo>
                  <a:lnTo>
                    <a:pt x="47" y="0"/>
                  </a:lnTo>
                  <a:lnTo>
                    <a:pt x="0" y="0"/>
                  </a:lnTo>
                  <a:lnTo>
                    <a:pt x="0" y="4"/>
                  </a:lnTo>
                  <a:lnTo>
                    <a:pt x="7" y="5"/>
                  </a:lnTo>
                  <a:lnTo>
                    <a:pt x="11" y="6"/>
                  </a:lnTo>
                  <a:lnTo>
                    <a:pt x="12" y="8"/>
                  </a:lnTo>
                  <a:lnTo>
                    <a:pt x="12" y="12"/>
                  </a:lnTo>
                  <a:lnTo>
                    <a:pt x="12" y="73"/>
                  </a:lnTo>
                  <a:close/>
                  <a:moveTo>
                    <a:pt x="30" y="81"/>
                  </a:moveTo>
                  <a:lnTo>
                    <a:pt x="27" y="81"/>
                  </a:lnTo>
                  <a:lnTo>
                    <a:pt x="25" y="80"/>
                  </a:lnTo>
                  <a:lnTo>
                    <a:pt x="24" y="78"/>
                  </a:lnTo>
                  <a:lnTo>
                    <a:pt x="24" y="74"/>
                  </a:lnTo>
                  <a:lnTo>
                    <a:pt x="24" y="12"/>
                  </a:lnTo>
                  <a:lnTo>
                    <a:pt x="24" y="8"/>
                  </a:lnTo>
                  <a:lnTo>
                    <a:pt x="25" y="6"/>
                  </a:lnTo>
                  <a:lnTo>
                    <a:pt x="27" y="5"/>
                  </a:lnTo>
                  <a:lnTo>
                    <a:pt x="30" y="4"/>
                  </a:lnTo>
                  <a:lnTo>
                    <a:pt x="43" y="4"/>
                  </a:lnTo>
                  <a:lnTo>
                    <a:pt x="52" y="6"/>
                  </a:lnTo>
                  <a:lnTo>
                    <a:pt x="59" y="9"/>
                  </a:lnTo>
                  <a:lnTo>
                    <a:pt x="64" y="12"/>
                  </a:lnTo>
                  <a:lnTo>
                    <a:pt x="67" y="15"/>
                  </a:lnTo>
                  <a:lnTo>
                    <a:pt x="69" y="19"/>
                  </a:lnTo>
                  <a:lnTo>
                    <a:pt x="72" y="25"/>
                  </a:lnTo>
                  <a:lnTo>
                    <a:pt x="73" y="33"/>
                  </a:lnTo>
                  <a:lnTo>
                    <a:pt x="74" y="43"/>
                  </a:lnTo>
                  <a:lnTo>
                    <a:pt x="74" y="52"/>
                  </a:lnTo>
                  <a:lnTo>
                    <a:pt x="72" y="59"/>
                  </a:lnTo>
                  <a:lnTo>
                    <a:pt x="70" y="65"/>
                  </a:lnTo>
                  <a:lnTo>
                    <a:pt x="68" y="69"/>
                  </a:lnTo>
                  <a:lnTo>
                    <a:pt x="65" y="73"/>
                  </a:lnTo>
                  <a:lnTo>
                    <a:pt x="60" y="77"/>
                  </a:lnTo>
                  <a:lnTo>
                    <a:pt x="53" y="80"/>
                  </a:lnTo>
                  <a:lnTo>
                    <a:pt x="43" y="81"/>
                  </a:lnTo>
                  <a:lnTo>
                    <a:pt x="30" y="8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06" name="Freeform 2288"/>
            <p:cNvSpPr>
              <a:spLocks noChangeAspect="1" noEditPoints="1"/>
            </p:cNvSpPr>
            <p:nvPr/>
          </p:nvSpPr>
          <p:spPr bwMode="auto">
            <a:xfrm>
              <a:off x="2565" y="3149"/>
              <a:ext cx="87" cy="85"/>
            </a:xfrm>
            <a:custGeom>
              <a:avLst/>
              <a:gdLst>
                <a:gd name="T0" fmla="*/ 12 w 87"/>
                <a:gd name="T1" fmla="*/ 73 h 85"/>
                <a:gd name="T2" fmla="*/ 11 w 87"/>
                <a:gd name="T3" fmla="*/ 77 h 85"/>
                <a:gd name="T4" fmla="*/ 10 w 87"/>
                <a:gd name="T5" fmla="*/ 80 h 85"/>
                <a:gd name="T6" fmla="*/ 6 w 87"/>
                <a:gd name="T7" fmla="*/ 81 h 85"/>
                <a:gd name="T8" fmla="*/ 0 w 87"/>
                <a:gd name="T9" fmla="*/ 81 h 85"/>
                <a:gd name="T10" fmla="*/ 0 w 87"/>
                <a:gd name="T11" fmla="*/ 85 h 85"/>
                <a:gd name="T12" fmla="*/ 46 w 87"/>
                <a:gd name="T13" fmla="*/ 85 h 85"/>
                <a:gd name="T14" fmla="*/ 55 w 87"/>
                <a:gd name="T15" fmla="*/ 84 h 85"/>
                <a:gd name="T16" fmla="*/ 62 w 87"/>
                <a:gd name="T17" fmla="*/ 82 h 85"/>
                <a:gd name="T18" fmla="*/ 69 w 87"/>
                <a:gd name="T19" fmla="*/ 78 h 85"/>
                <a:gd name="T20" fmla="*/ 75 w 87"/>
                <a:gd name="T21" fmla="*/ 73 h 85"/>
                <a:gd name="T22" fmla="*/ 80 w 87"/>
                <a:gd name="T23" fmla="*/ 67 h 85"/>
                <a:gd name="T24" fmla="*/ 84 w 87"/>
                <a:gd name="T25" fmla="*/ 60 h 85"/>
                <a:gd name="T26" fmla="*/ 86 w 87"/>
                <a:gd name="T27" fmla="*/ 52 h 85"/>
                <a:gd name="T28" fmla="*/ 87 w 87"/>
                <a:gd name="T29" fmla="*/ 43 h 85"/>
                <a:gd name="T30" fmla="*/ 86 w 87"/>
                <a:gd name="T31" fmla="*/ 35 h 85"/>
                <a:gd name="T32" fmla="*/ 84 w 87"/>
                <a:gd name="T33" fmla="*/ 27 h 85"/>
                <a:gd name="T34" fmla="*/ 80 w 87"/>
                <a:gd name="T35" fmla="*/ 20 h 85"/>
                <a:gd name="T36" fmla="*/ 75 w 87"/>
                <a:gd name="T37" fmla="*/ 13 h 85"/>
                <a:gd name="T38" fmla="*/ 69 w 87"/>
                <a:gd name="T39" fmla="*/ 8 h 85"/>
                <a:gd name="T40" fmla="*/ 62 w 87"/>
                <a:gd name="T41" fmla="*/ 4 h 85"/>
                <a:gd name="T42" fmla="*/ 55 w 87"/>
                <a:gd name="T43" fmla="*/ 1 h 85"/>
                <a:gd name="T44" fmla="*/ 46 w 87"/>
                <a:gd name="T45" fmla="*/ 0 h 85"/>
                <a:gd name="T46" fmla="*/ 0 w 87"/>
                <a:gd name="T47" fmla="*/ 0 h 85"/>
                <a:gd name="T48" fmla="*/ 0 w 87"/>
                <a:gd name="T49" fmla="*/ 4 h 85"/>
                <a:gd name="T50" fmla="*/ 6 w 87"/>
                <a:gd name="T51" fmla="*/ 5 h 85"/>
                <a:gd name="T52" fmla="*/ 10 w 87"/>
                <a:gd name="T53" fmla="*/ 6 h 85"/>
                <a:gd name="T54" fmla="*/ 11 w 87"/>
                <a:gd name="T55" fmla="*/ 8 h 85"/>
                <a:gd name="T56" fmla="*/ 12 w 87"/>
                <a:gd name="T57" fmla="*/ 12 h 85"/>
                <a:gd name="T58" fmla="*/ 12 w 87"/>
                <a:gd name="T59" fmla="*/ 73 h 85"/>
                <a:gd name="T60" fmla="*/ 30 w 87"/>
                <a:gd name="T61" fmla="*/ 81 h 85"/>
                <a:gd name="T62" fmla="*/ 26 w 87"/>
                <a:gd name="T63" fmla="*/ 81 h 85"/>
                <a:gd name="T64" fmla="*/ 24 w 87"/>
                <a:gd name="T65" fmla="*/ 80 h 85"/>
                <a:gd name="T66" fmla="*/ 23 w 87"/>
                <a:gd name="T67" fmla="*/ 78 h 85"/>
                <a:gd name="T68" fmla="*/ 23 w 87"/>
                <a:gd name="T69" fmla="*/ 74 h 85"/>
                <a:gd name="T70" fmla="*/ 23 w 87"/>
                <a:gd name="T71" fmla="*/ 12 h 85"/>
                <a:gd name="T72" fmla="*/ 23 w 87"/>
                <a:gd name="T73" fmla="*/ 8 h 85"/>
                <a:gd name="T74" fmla="*/ 24 w 87"/>
                <a:gd name="T75" fmla="*/ 6 h 85"/>
                <a:gd name="T76" fmla="*/ 26 w 87"/>
                <a:gd name="T77" fmla="*/ 5 h 85"/>
                <a:gd name="T78" fmla="*/ 30 w 87"/>
                <a:gd name="T79" fmla="*/ 4 h 85"/>
                <a:gd name="T80" fmla="*/ 42 w 87"/>
                <a:gd name="T81" fmla="*/ 4 h 85"/>
                <a:gd name="T82" fmla="*/ 52 w 87"/>
                <a:gd name="T83" fmla="*/ 6 h 85"/>
                <a:gd name="T84" fmla="*/ 59 w 87"/>
                <a:gd name="T85" fmla="*/ 9 h 85"/>
                <a:gd name="T86" fmla="*/ 63 w 87"/>
                <a:gd name="T87" fmla="*/ 12 h 85"/>
                <a:gd name="T88" fmla="*/ 66 w 87"/>
                <a:gd name="T89" fmla="*/ 15 h 85"/>
                <a:gd name="T90" fmla="*/ 69 w 87"/>
                <a:gd name="T91" fmla="*/ 19 h 85"/>
                <a:gd name="T92" fmla="*/ 71 w 87"/>
                <a:gd name="T93" fmla="*/ 25 h 85"/>
                <a:gd name="T94" fmla="*/ 73 w 87"/>
                <a:gd name="T95" fmla="*/ 33 h 85"/>
                <a:gd name="T96" fmla="*/ 73 w 87"/>
                <a:gd name="T97" fmla="*/ 43 h 85"/>
                <a:gd name="T98" fmla="*/ 73 w 87"/>
                <a:gd name="T99" fmla="*/ 52 h 85"/>
                <a:gd name="T100" fmla="*/ 72 w 87"/>
                <a:gd name="T101" fmla="*/ 59 h 85"/>
                <a:gd name="T102" fmla="*/ 70 w 87"/>
                <a:gd name="T103" fmla="*/ 65 h 85"/>
                <a:gd name="T104" fmla="*/ 67 w 87"/>
                <a:gd name="T105" fmla="*/ 69 h 85"/>
                <a:gd name="T106" fmla="*/ 64 w 87"/>
                <a:gd name="T107" fmla="*/ 73 h 85"/>
                <a:gd name="T108" fmla="*/ 59 w 87"/>
                <a:gd name="T109" fmla="*/ 77 h 85"/>
                <a:gd name="T110" fmla="*/ 52 w 87"/>
                <a:gd name="T111" fmla="*/ 80 h 85"/>
                <a:gd name="T112" fmla="*/ 42 w 87"/>
                <a:gd name="T113" fmla="*/ 81 h 85"/>
                <a:gd name="T114" fmla="*/ 30 w 87"/>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 h="85">
                  <a:moveTo>
                    <a:pt x="12" y="73"/>
                  </a:moveTo>
                  <a:lnTo>
                    <a:pt x="11" y="77"/>
                  </a:lnTo>
                  <a:lnTo>
                    <a:pt x="10" y="80"/>
                  </a:lnTo>
                  <a:lnTo>
                    <a:pt x="6" y="81"/>
                  </a:lnTo>
                  <a:lnTo>
                    <a:pt x="0" y="81"/>
                  </a:lnTo>
                  <a:lnTo>
                    <a:pt x="0" y="85"/>
                  </a:lnTo>
                  <a:lnTo>
                    <a:pt x="46" y="85"/>
                  </a:lnTo>
                  <a:lnTo>
                    <a:pt x="55" y="84"/>
                  </a:lnTo>
                  <a:lnTo>
                    <a:pt x="62" y="82"/>
                  </a:lnTo>
                  <a:lnTo>
                    <a:pt x="69" y="78"/>
                  </a:lnTo>
                  <a:lnTo>
                    <a:pt x="75" y="73"/>
                  </a:lnTo>
                  <a:lnTo>
                    <a:pt x="80" y="67"/>
                  </a:lnTo>
                  <a:lnTo>
                    <a:pt x="84" y="60"/>
                  </a:lnTo>
                  <a:lnTo>
                    <a:pt x="86" y="52"/>
                  </a:lnTo>
                  <a:lnTo>
                    <a:pt x="87" y="43"/>
                  </a:lnTo>
                  <a:lnTo>
                    <a:pt x="86" y="35"/>
                  </a:lnTo>
                  <a:lnTo>
                    <a:pt x="84" y="27"/>
                  </a:lnTo>
                  <a:lnTo>
                    <a:pt x="80" y="20"/>
                  </a:lnTo>
                  <a:lnTo>
                    <a:pt x="75" y="13"/>
                  </a:lnTo>
                  <a:lnTo>
                    <a:pt x="69" y="8"/>
                  </a:lnTo>
                  <a:lnTo>
                    <a:pt x="62" y="4"/>
                  </a:lnTo>
                  <a:lnTo>
                    <a:pt x="55" y="1"/>
                  </a:lnTo>
                  <a:lnTo>
                    <a:pt x="46" y="0"/>
                  </a:lnTo>
                  <a:lnTo>
                    <a:pt x="0" y="0"/>
                  </a:lnTo>
                  <a:lnTo>
                    <a:pt x="0" y="4"/>
                  </a:lnTo>
                  <a:lnTo>
                    <a:pt x="6" y="5"/>
                  </a:lnTo>
                  <a:lnTo>
                    <a:pt x="10" y="6"/>
                  </a:lnTo>
                  <a:lnTo>
                    <a:pt x="11" y="8"/>
                  </a:lnTo>
                  <a:lnTo>
                    <a:pt x="12" y="12"/>
                  </a:lnTo>
                  <a:lnTo>
                    <a:pt x="12" y="73"/>
                  </a:lnTo>
                  <a:close/>
                  <a:moveTo>
                    <a:pt x="30" y="81"/>
                  </a:moveTo>
                  <a:lnTo>
                    <a:pt x="26" y="81"/>
                  </a:lnTo>
                  <a:lnTo>
                    <a:pt x="24" y="80"/>
                  </a:lnTo>
                  <a:lnTo>
                    <a:pt x="23" y="78"/>
                  </a:lnTo>
                  <a:lnTo>
                    <a:pt x="23" y="74"/>
                  </a:lnTo>
                  <a:lnTo>
                    <a:pt x="23" y="12"/>
                  </a:lnTo>
                  <a:lnTo>
                    <a:pt x="23" y="8"/>
                  </a:lnTo>
                  <a:lnTo>
                    <a:pt x="24" y="6"/>
                  </a:lnTo>
                  <a:lnTo>
                    <a:pt x="26" y="5"/>
                  </a:lnTo>
                  <a:lnTo>
                    <a:pt x="30" y="4"/>
                  </a:lnTo>
                  <a:lnTo>
                    <a:pt x="42" y="4"/>
                  </a:lnTo>
                  <a:lnTo>
                    <a:pt x="52" y="6"/>
                  </a:lnTo>
                  <a:lnTo>
                    <a:pt x="59" y="9"/>
                  </a:lnTo>
                  <a:lnTo>
                    <a:pt x="63" y="12"/>
                  </a:lnTo>
                  <a:lnTo>
                    <a:pt x="66" y="15"/>
                  </a:lnTo>
                  <a:lnTo>
                    <a:pt x="69" y="19"/>
                  </a:lnTo>
                  <a:lnTo>
                    <a:pt x="71" y="25"/>
                  </a:lnTo>
                  <a:lnTo>
                    <a:pt x="73" y="33"/>
                  </a:lnTo>
                  <a:lnTo>
                    <a:pt x="73" y="43"/>
                  </a:lnTo>
                  <a:lnTo>
                    <a:pt x="73" y="52"/>
                  </a:lnTo>
                  <a:lnTo>
                    <a:pt x="72" y="59"/>
                  </a:lnTo>
                  <a:lnTo>
                    <a:pt x="70" y="65"/>
                  </a:lnTo>
                  <a:lnTo>
                    <a:pt x="67" y="69"/>
                  </a:lnTo>
                  <a:lnTo>
                    <a:pt x="64" y="73"/>
                  </a:lnTo>
                  <a:lnTo>
                    <a:pt x="59" y="77"/>
                  </a:lnTo>
                  <a:lnTo>
                    <a:pt x="52" y="80"/>
                  </a:lnTo>
                  <a:lnTo>
                    <a:pt x="42" y="81"/>
                  </a:lnTo>
                  <a:lnTo>
                    <a:pt x="30" y="8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07" name="Freeform 2289"/>
            <p:cNvSpPr>
              <a:spLocks noChangeAspect="1"/>
            </p:cNvSpPr>
            <p:nvPr/>
          </p:nvSpPr>
          <p:spPr bwMode="auto">
            <a:xfrm>
              <a:off x="2672" y="3118"/>
              <a:ext cx="106" cy="120"/>
            </a:xfrm>
            <a:custGeom>
              <a:avLst/>
              <a:gdLst>
                <a:gd name="T0" fmla="*/ 88 w 106"/>
                <a:gd name="T1" fmla="*/ 10 h 120"/>
                <a:gd name="T2" fmla="*/ 72 w 106"/>
                <a:gd name="T3" fmla="*/ 1 h 120"/>
                <a:gd name="T4" fmla="*/ 49 w 106"/>
                <a:gd name="T5" fmla="*/ 1 h 120"/>
                <a:gd name="T6" fmla="*/ 27 w 106"/>
                <a:gd name="T7" fmla="*/ 10 h 120"/>
                <a:gd name="T8" fmla="*/ 11 w 106"/>
                <a:gd name="T9" fmla="*/ 26 h 120"/>
                <a:gd name="T10" fmla="*/ 2 w 106"/>
                <a:gd name="T11" fmla="*/ 48 h 120"/>
                <a:gd name="T12" fmla="*/ 2 w 106"/>
                <a:gd name="T13" fmla="*/ 72 h 120"/>
                <a:gd name="T14" fmla="*/ 11 w 106"/>
                <a:gd name="T15" fmla="*/ 94 h 120"/>
                <a:gd name="T16" fmla="*/ 27 w 106"/>
                <a:gd name="T17" fmla="*/ 110 h 120"/>
                <a:gd name="T18" fmla="*/ 49 w 106"/>
                <a:gd name="T19" fmla="*/ 119 h 120"/>
                <a:gd name="T20" fmla="*/ 71 w 106"/>
                <a:gd name="T21" fmla="*/ 119 h 120"/>
                <a:gd name="T22" fmla="*/ 87 w 106"/>
                <a:gd name="T23" fmla="*/ 112 h 120"/>
                <a:gd name="T24" fmla="*/ 99 w 106"/>
                <a:gd name="T25" fmla="*/ 100 h 120"/>
                <a:gd name="T26" fmla="*/ 105 w 106"/>
                <a:gd name="T27" fmla="*/ 85 h 120"/>
                <a:gd name="T28" fmla="*/ 106 w 106"/>
                <a:gd name="T29" fmla="*/ 76 h 120"/>
                <a:gd name="T30" fmla="*/ 103 w 106"/>
                <a:gd name="T31" fmla="*/ 76 h 120"/>
                <a:gd name="T32" fmla="*/ 98 w 106"/>
                <a:gd name="T33" fmla="*/ 94 h 120"/>
                <a:gd name="T34" fmla="*/ 77 w 106"/>
                <a:gd name="T35" fmla="*/ 112 h 120"/>
                <a:gd name="T36" fmla="*/ 57 w 106"/>
                <a:gd name="T37" fmla="*/ 114 h 120"/>
                <a:gd name="T38" fmla="*/ 42 w 106"/>
                <a:gd name="T39" fmla="*/ 110 h 120"/>
                <a:gd name="T40" fmla="*/ 28 w 106"/>
                <a:gd name="T41" fmla="*/ 98 h 120"/>
                <a:gd name="T42" fmla="*/ 19 w 106"/>
                <a:gd name="T43" fmla="*/ 76 h 120"/>
                <a:gd name="T44" fmla="*/ 19 w 106"/>
                <a:gd name="T45" fmla="*/ 44 h 120"/>
                <a:gd name="T46" fmla="*/ 29 w 106"/>
                <a:gd name="T47" fmla="*/ 21 h 120"/>
                <a:gd name="T48" fmla="*/ 43 w 106"/>
                <a:gd name="T49" fmla="*/ 9 h 120"/>
                <a:gd name="T50" fmla="*/ 57 w 106"/>
                <a:gd name="T51" fmla="*/ 5 h 120"/>
                <a:gd name="T52" fmla="*/ 76 w 106"/>
                <a:gd name="T53" fmla="*/ 7 h 120"/>
                <a:gd name="T54" fmla="*/ 96 w 106"/>
                <a:gd name="T55" fmla="*/ 27 h 120"/>
                <a:gd name="T56" fmla="*/ 102 w 106"/>
                <a:gd name="T57" fmla="*/ 46 h 120"/>
                <a:gd name="T58" fmla="*/ 105 w 106"/>
                <a:gd name="T59" fmla="*/ 47 h 120"/>
                <a:gd name="T60" fmla="*/ 106 w 106"/>
                <a:gd name="T61" fmla="*/ 45 h 120"/>
                <a:gd name="T62" fmla="*/ 106 w 106"/>
                <a:gd name="T63" fmla="*/ 4 h 120"/>
                <a:gd name="T64" fmla="*/ 104 w 106"/>
                <a:gd name="T65" fmla="*/ 0 h 120"/>
                <a:gd name="T66" fmla="*/ 102 w 106"/>
                <a:gd name="T67" fmla="*/ 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120">
                  <a:moveTo>
                    <a:pt x="93" y="15"/>
                  </a:moveTo>
                  <a:lnTo>
                    <a:pt x="88" y="10"/>
                  </a:lnTo>
                  <a:lnTo>
                    <a:pt x="81" y="5"/>
                  </a:lnTo>
                  <a:lnTo>
                    <a:pt x="72" y="1"/>
                  </a:lnTo>
                  <a:lnTo>
                    <a:pt x="61" y="0"/>
                  </a:lnTo>
                  <a:lnTo>
                    <a:pt x="49" y="1"/>
                  </a:lnTo>
                  <a:lnTo>
                    <a:pt x="38" y="4"/>
                  </a:lnTo>
                  <a:lnTo>
                    <a:pt x="27" y="10"/>
                  </a:lnTo>
                  <a:lnTo>
                    <a:pt x="18" y="17"/>
                  </a:lnTo>
                  <a:lnTo>
                    <a:pt x="11" y="26"/>
                  </a:lnTo>
                  <a:lnTo>
                    <a:pt x="5" y="36"/>
                  </a:lnTo>
                  <a:lnTo>
                    <a:pt x="2" y="48"/>
                  </a:lnTo>
                  <a:lnTo>
                    <a:pt x="0" y="60"/>
                  </a:lnTo>
                  <a:lnTo>
                    <a:pt x="2" y="72"/>
                  </a:lnTo>
                  <a:lnTo>
                    <a:pt x="5" y="83"/>
                  </a:lnTo>
                  <a:lnTo>
                    <a:pt x="11" y="94"/>
                  </a:lnTo>
                  <a:lnTo>
                    <a:pt x="18" y="103"/>
                  </a:lnTo>
                  <a:lnTo>
                    <a:pt x="27" y="110"/>
                  </a:lnTo>
                  <a:lnTo>
                    <a:pt x="38" y="115"/>
                  </a:lnTo>
                  <a:lnTo>
                    <a:pt x="49" y="119"/>
                  </a:lnTo>
                  <a:lnTo>
                    <a:pt x="61" y="120"/>
                  </a:lnTo>
                  <a:lnTo>
                    <a:pt x="71" y="119"/>
                  </a:lnTo>
                  <a:lnTo>
                    <a:pt x="80" y="116"/>
                  </a:lnTo>
                  <a:lnTo>
                    <a:pt x="87" y="112"/>
                  </a:lnTo>
                  <a:lnTo>
                    <a:pt x="94" y="106"/>
                  </a:lnTo>
                  <a:lnTo>
                    <a:pt x="99" y="100"/>
                  </a:lnTo>
                  <a:lnTo>
                    <a:pt x="103" y="93"/>
                  </a:lnTo>
                  <a:lnTo>
                    <a:pt x="105" y="85"/>
                  </a:lnTo>
                  <a:lnTo>
                    <a:pt x="106" y="78"/>
                  </a:lnTo>
                  <a:lnTo>
                    <a:pt x="106" y="76"/>
                  </a:lnTo>
                  <a:lnTo>
                    <a:pt x="104" y="75"/>
                  </a:lnTo>
                  <a:lnTo>
                    <a:pt x="103" y="76"/>
                  </a:lnTo>
                  <a:lnTo>
                    <a:pt x="102" y="78"/>
                  </a:lnTo>
                  <a:lnTo>
                    <a:pt x="98" y="94"/>
                  </a:lnTo>
                  <a:lnTo>
                    <a:pt x="89" y="105"/>
                  </a:lnTo>
                  <a:lnTo>
                    <a:pt x="77" y="112"/>
                  </a:lnTo>
                  <a:lnTo>
                    <a:pt x="63" y="115"/>
                  </a:lnTo>
                  <a:lnTo>
                    <a:pt x="57" y="114"/>
                  </a:lnTo>
                  <a:lnTo>
                    <a:pt x="50" y="113"/>
                  </a:lnTo>
                  <a:lnTo>
                    <a:pt x="42" y="110"/>
                  </a:lnTo>
                  <a:lnTo>
                    <a:pt x="35" y="105"/>
                  </a:lnTo>
                  <a:lnTo>
                    <a:pt x="28" y="98"/>
                  </a:lnTo>
                  <a:lnTo>
                    <a:pt x="23" y="88"/>
                  </a:lnTo>
                  <a:lnTo>
                    <a:pt x="19" y="76"/>
                  </a:lnTo>
                  <a:lnTo>
                    <a:pt x="17" y="60"/>
                  </a:lnTo>
                  <a:lnTo>
                    <a:pt x="19" y="44"/>
                  </a:lnTo>
                  <a:lnTo>
                    <a:pt x="23" y="31"/>
                  </a:lnTo>
                  <a:lnTo>
                    <a:pt x="29" y="21"/>
                  </a:lnTo>
                  <a:lnTo>
                    <a:pt x="36" y="14"/>
                  </a:lnTo>
                  <a:lnTo>
                    <a:pt x="43" y="9"/>
                  </a:lnTo>
                  <a:lnTo>
                    <a:pt x="51" y="7"/>
                  </a:lnTo>
                  <a:lnTo>
                    <a:pt x="57" y="5"/>
                  </a:lnTo>
                  <a:lnTo>
                    <a:pt x="63" y="5"/>
                  </a:lnTo>
                  <a:lnTo>
                    <a:pt x="76" y="7"/>
                  </a:lnTo>
                  <a:lnTo>
                    <a:pt x="87" y="15"/>
                  </a:lnTo>
                  <a:lnTo>
                    <a:pt x="96" y="27"/>
                  </a:lnTo>
                  <a:lnTo>
                    <a:pt x="101" y="44"/>
                  </a:lnTo>
                  <a:lnTo>
                    <a:pt x="102" y="46"/>
                  </a:lnTo>
                  <a:lnTo>
                    <a:pt x="104" y="47"/>
                  </a:lnTo>
                  <a:lnTo>
                    <a:pt x="105" y="47"/>
                  </a:lnTo>
                  <a:lnTo>
                    <a:pt x="106" y="46"/>
                  </a:lnTo>
                  <a:lnTo>
                    <a:pt x="106" y="45"/>
                  </a:lnTo>
                  <a:lnTo>
                    <a:pt x="106" y="43"/>
                  </a:lnTo>
                  <a:lnTo>
                    <a:pt x="106" y="4"/>
                  </a:lnTo>
                  <a:lnTo>
                    <a:pt x="106" y="1"/>
                  </a:lnTo>
                  <a:lnTo>
                    <a:pt x="104" y="0"/>
                  </a:lnTo>
                  <a:lnTo>
                    <a:pt x="103" y="0"/>
                  </a:lnTo>
                  <a:lnTo>
                    <a:pt x="102" y="2"/>
                  </a:lnTo>
                  <a:lnTo>
                    <a:pt x="93"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08" name="Freeform 2290"/>
            <p:cNvSpPr>
              <a:spLocks noChangeAspect="1" noEditPoints="1"/>
            </p:cNvSpPr>
            <p:nvPr/>
          </p:nvSpPr>
          <p:spPr bwMode="auto">
            <a:xfrm>
              <a:off x="2799" y="3147"/>
              <a:ext cx="88" cy="90"/>
            </a:xfrm>
            <a:custGeom>
              <a:avLst/>
              <a:gdLst>
                <a:gd name="T0" fmla="*/ 87 w 88"/>
                <a:gd name="T1" fmla="*/ 36 h 90"/>
                <a:gd name="T2" fmla="*/ 81 w 88"/>
                <a:gd name="T3" fmla="*/ 20 h 90"/>
                <a:gd name="T4" fmla="*/ 69 w 88"/>
                <a:gd name="T5" fmla="*/ 8 h 90"/>
                <a:gd name="T6" fmla="*/ 53 w 88"/>
                <a:gd name="T7" fmla="*/ 1 h 90"/>
                <a:gd name="T8" fmla="*/ 35 w 88"/>
                <a:gd name="T9" fmla="*/ 1 h 90"/>
                <a:gd name="T10" fmla="*/ 19 w 88"/>
                <a:gd name="T11" fmla="*/ 8 h 90"/>
                <a:gd name="T12" fmla="*/ 7 w 88"/>
                <a:gd name="T13" fmla="*/ 20 h 90"/>
                <a:gd name="T14" fmla="*/ 1 w 88"/>
                <a:gd name="T15" fmla="*/ 36 h 90"/>
                <a:gd name="T16" fmla="*/ 1 w 88"/>
                <a:gd name="T17" fmla="*/ 54 h 90"/>
                <a:gd name="T18" fmla="*/ 8 w 88"/>
                <a:gd name="T19" fmla="*/ 70 h 90"/>
                <a:gd name="T20" fmla="*/ 19 w 88"/>
                <a:gd name="T21" fmla="*/ 82 h 90"/>
                <a:gd name="T22" fmla="*/ 35 w 88"/>
                <a:gd name="T23" fmla="*/ 89 h 90"/>
                <a:gd name="T24" fmla="*/ 53 w 88"/>
                <a:gd name="T25" fmla="*/ 89 h 90"/>
                <a:gd name="T26" fmla="*/ 69 w 88"/>
                <a:gd name="T27" fmla="*/ 82 h 90"/>
                <a:gd name="T28" fmla="*/ 81 w 88"/>
                <a:gd name="T29" fmla="*/ 70 h 90"/>
                <a:gd name="T30" fmla="*/ 87 w 88"/>
                <a:gd name="T31" fmla="*/ 54 h 90"/>
                <a:gd name="T32" fmla="*/ 44 w 88"/>
                <a:gd name="T33" fmla="*/ 85 h 90"/>
                <a:gd name="T34" fmla="*/ 34 w 88"/>
                <a:gd name="T35" fmla="*/ 83 h 90"/>
                <a:gd name="T36" fmla="*/ 25 w 88"/>
                <a:gd name="T37" fmla="*/ 77 h 90"/>
                <a:gd name="T38" fmla="*/ 17 w 88"/>
                <a:gd name="T39" fmla="*/ 64 h 90"/>
                <a:gd name="T40" fmla="*/ 14 w 88"/>
                <a:gd name="T41" fmla="*/ 43 h 90"/>
                <a:gd name="T42" fmla="*/ 17 w 88"/>
                <a:gd name="T43" fmla="*/ 24 h 90"/>
                <a:gd name="T44" fmla="*/ 25 w 88"/>
                <a:gd name="T45" fmla="*/ 12 h 90"/>
                <a:gd name="T46" fmla="*/ 35 w 88"/>
                <a:gd name="T47" fmla="*/ 6 h 90"/>
                <a:gd name="T48" fmla="*/ 44 w 88"/>
                <a:gd name="T49" fmla="*/ 4 h 90"/>
                <a:gd name="T50" fmla="*/ 53 w 88"/>
                <a:gd name="T51" fmla="*/ 6 h 90"/>
                <a:gd name="T52" fmla="*/ 63 w 88"/>
                <a:gd name="T53" fmla="*/ 12 h 90"/>
                <a:gd name="T54" fmla="*/ 71 w 88"/>
                <a:gd name="T55" fmla="*/ 24 h 90"/>
                <a:gd name="T56" fmla="*/ 74 w 88"/>
                <a:gd name="T57" fmla="*/ 43 h 90"/>
                <a:gd name="T58" fmla="*/ 71 w 88"/>
                <a:gd name="T59" fmla="*/ 64 h 90"/>
                <a:gd name="T60" fmla="*/ 63 w 88"/>
                <a:gd name="T61" fmla="*/ 77 h 90"/>
                <a:gd name="T62" fmla="*/ 54 w 88"/>
                <a:gd name="T63" fmla="*/ 83 h 90"/>
                <a:gd name="T64" fmla="*/ 44 w 88"/>
                <a:gd name="T65" fmla="*/ 8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90">
                  <a:moveTo>
                    <a:pt x="88" y="45"/>
                  </a:moveTo>
                  <a:lnTo>
                    <a:pt x="87" y="36"/>
                  </a:lnTo>
                  <a:lnTo>
                    <a:pt x="85" y="28"/>
                  </a:lnTo>
                  <a:lnTo>
                    <a:pt x="81" y="20"/>
                  </a:lnTo>
                  <a:lnTo>
                    <a:pt x="75" y="13"/>
                  </a:lnTo>
                  <a:lnTo>
                    <a:pt x="69" y="8"/>
                  </a:lnTo>
                  <a:lnTo>
                    <a:pt x="61" y="4"/>
                  </a:lnTo>
                  <a:lnTo>
                    <a:pt x="53" y="1"/>
                  </a:lnTo>
                  <a:lnTo>
                    <a:pt x="44" y="0"/>
                  </a:lnTo>
                  <a:lnTo>
                    <a:pt x="35" y="1"/>
                  </a:lnTo>
                  <a:lnTo>
                    <a:pt x="27" y="4"/>
                  </a:lnTo>
                  <a:lnTo>
                    <a:pt x="19" y="8"/>
                  </a:lnTo>
                  <a:lnTo>
                    <a:pt x="13" y="13"/>
                  </a:lnTo>
                  <a:lnTo>
                    <a:pt x="7" y="20"/>
                  </a:lnTo>
                  <a:lnTo>
                    <a:pt x="3" y="28"/>
                  </a:lnTo>
                  <a:lnTo>
                    <a:pt x="1" y="36"/>
                  </a:lnTo>
                  <a:lnTo>
                    <a:pt x="0" y="45"/>
                  </a:lnTo>
                  <a:lnTo>
                    <a:pt x="1" y="54"/>
                  </a:lnTo>
                  <a:lnTo>
                    <a:pt x="3" y="63"/>
                  </a:lnTo>
                  <a:lnTo>
                    <a:pt x="8" y="70"/>
                  </a:lnTo>
                  <a:lnTo>
                    <a:pt x="13" y="77"/>
                  </a:lnTo>
                  <a:lnTo>
                    <a:pt x="19" y="82"/>
                  </a:lnTo>
                  <a:lnTo>
                    <a:pt x="27" y="86"/>
                  </a:lnTo>
                  <a:lnTo>
                    <a:pt x="35" y="89"/>
                  </a:lnTo>
                  <a:lnTo>
                    <a:pt x="44" y="90"/>
                  </a:lnTo>
                  <a:lnTo>
                    <a:pt x="53" y="89"/>
                  </a:lnTo>
                  <a:lnTo>
                    <a:pt x="61" y="86"/>
                  </a:lnTo>
                  <a:lnTo>
                    <a:pt x="69" y="82"/>
                  </a:lnTo>
                  <a:lnTo>
                    <a:pt x="75" y="77"/>
                  </a:lnTo>
                  <a:lnTo>
                    <a:pt x="81" y="70"/>
                  </a:lnTo>
                  <a:lnTo>
                    <a:pt x="85" y="63"/>
                  </a:lnTo>
                  <a:lnTo>
                    <a:pt x="87" y="54"/>
                  </a:lnTo>
                  <a:lnTo>
                    <a:pt x="88" y="45"/>
                  </a:lnTo>
                  <a:close/>
                  <a:moveTo>
                    <a:pt x="44" y="85"/>
                  </a:moveTo>
                  <a:lnTo>
                    <a:pt x="39" y="85"/>
                  </a:lnTo>
                  <a:lnTo>
                    <a:pt x="34" y="83"/>
                  </a:lnTo>
                  <a:lnTo>
                    <a:pt x="29" y="81"/>
                  </a:lnTo>
                  <a:lnTo>
                    <a:pt x="25" y="77"/>
                  </a:lnTo>
                  <a:lnTo>
                    <a:pt x="21" y="71"/>
                  </a:lnTo>
                  <a:lnTo>
                    <a:pt x="17" y="64"/>
                  </a:lnTo>
                  <a:lnTo>
                    <a:pt x="15" y="54"/>
                  </a:lnTo>
                  <a:lnTo>
                    <a:pt x="14" y="43"/>
                  </a:lnTo>
                  <a:lnTo>
                    <a:pt x="15" y="33"/>
                  </a:lnTo>
                  <a:lnTo>
                    <a:pt x="17" y="24"/>
                  </a:lnTo>
                  <a:lnTo>
                    <a:pt x="21" y="17"/>
                  </a:lnTo>
                  <a:lnTo>
                    <a:pt x="25" y="12"/>
                  </a:lnTo>
                  <a:lnTo>
                    <a:pt x="30" y="8"/>
                  </a:lnTo>
                  <a:lnTo>
                    <a:pt x="35" y="6"/>
                  </a:lnTo>
                  <a:lnTo>
                    <a:pt x="40" y="5"/>
                  </a:lnTo>
                  <a:lnTo>
                    <a:pt x="44" y="4"/>
                  </a:lnTo>
                  <a:lnTo>
                    <a:pt x="48" y="5"/>
                  </a:lnTo>
                  <a:lnTo>
                    <a:pt x="53" y="6"/>
                  </a:lnTo>
                  <a:lnTo>
                    <a:pt x="58" y="8"/>
                  </a:lnTo>
                  <a:lnTo>
                    <a:pt x="63" y="12"/>
                  </a:lnTo>
                  <a:lnTo>
                    <a:pt x="67" y="17"/>
                  </a:lnTo>
                  <a:lnTo>
                    <a:pt x="71" y="24"/>
                  </a:lnTo>
                  <a:lnTo>
                    <a:pt x="73" y="33"/>
                  </a:lnTo>
                  <a:lnTo>
                    <a:pt x="74" y="43"/>
                  </a:lnTo>
                  <a:lnTo>
                    <a:pt x="73" y="54"/>
                  </a:lnTo>
                  <a:lnTo>
                    <a:pt x="71" y="64"/>
                  </a:lnTo>
                  <a:lnTo>
                    <a:pt x="68" y="71"/>
                  </a:lnTo>
                  <a:lnTo>
                    <a:pt x="63" y="77"/>
                  </a:lnTo>
                  <a:lnTo>
                    <a:pt x="59" y="81"/>
                  </a:lnTo>
                  <a:lnTo>
                    <a:pt x="54" y="83"/>
                  </a:lnTo>
                  <a:lnTo>
                    <a:pt x="49" y="85"/>
                  </a:lnTo>
                  <a:lnTo>
                    <a:pt x="44" y="8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09" name="Freeform 2291"/>
            <p:cNvSpPr>
              <a:spLocks noChangeAspect="1"/>
            </p:cNvSpPr>
            <p:nvPr/>
          </p:nvSpPr>
          <p:spPr bwMode="auto">
            <a:xfrm>
              <a:off x="2903" y="3149"/>
              <a:ext cx="87" cy="85"/>
            </a:xfrm>
            <a:custGeom>
              <a:avLst/>
              <a:gdLst>
                <a:gd name="T0" fmla="*/ 24 w 87"/>
                <a:gd name="T1" fmla="*/ 1 h 85"/>
                <a:gd name="T2" fmla="*/ 21 w 87"/>
                <a:gd name="T3" fmla="*/ 0 h 85"/>
                <a:gd name="T4" fmla="*/ 0 w 87"/>
                <a:gd name="T5" fmla="*/ 0 h 85"/>
                <a:gd name="T6" fmla="*/ 6 w 87"/>
                <a:gd name="T7" fmla="*/ 5 h 85"/>
                <a:gd name="T8" fmla="*/ 12 w 87"/>
                <a:gd name="T9" fmla="*/ 69 h 85"/>
                <a:gd name="T10" fmla="*/ 11 w 87"/>
                <a:gd name="T11" fmla="*/ 72 h 85"/>
                <a:gd name="T12" fmla="*/ 10 w 87"/>
                <a:gd name="T13" fmla="*/ 76 h 85"/>
                <a:gd name="T14" fmla="*/ 7 w 87"/>
                <a:gd name="T15" fmla="*/ 80 h 85"/>
                <a:gd name="T16" fmla="*/ 0 w 87"/>
                <a:gd name="T17" fmla="*/ 81 h 85"/>
                <a:gd name="T18" fmla="*/ 3 w 87"/>
                <a:gd name="T19" fmla="*/ 85 h 85"/>
                <a:gd name="T20" fmla="*/ 11 w 87"/>
                <a:gd name="T21" fmla="*/ 85 h 85"/>
                <a:gd name="T22" fmla="*/ 17 w 87"/>
                <a:gd name="T23" fmla="*/ 85 h 85"/>
                <a:gd name="T24" fmla="*/ 25 w 87"/>
                <a:gd name="T25" fmla="*/ 85 h 85"/>
                <a:gd name="T26" fmla="*/ 28 w 87"/>
                <a:gd name="T27" fmla="*/ 81 h 85"/>
                <a:gd name="T28" fmla="*/ 21 w 87"/>
                <a:gd name="T29" fmla="*/ 80 h 85"/>
                <a:gd name="T30" fmla="*/ 18 w 87"/>
                <a:gd name="T31" fmla="*/ 76 h 85"/>
                <a:gd name="T32" fmla="*/ 16 w 87"/>
                <a:gd name="T33" fmla="*/ 72 h 85"/>
                <a:gd name="T34" fmla="*/ 16 w 87"/>
                <a:gd name="T35" fmla="*/ 69 h 85"/>
                <a:gd name="T36" fmla="*/ 18 w 87"/>
                <a:gd name="T37" fmla="*/ 11 h 85"/>
                <a:gd name="T38" fmla="*/ 71 w 87"/>
                <a:gd name="T39" fmla="*/ 85 h 85"/>
                <a:gd name="T40" fmla="*/ 74 w 87"/>
                <a:gd name="T41" fmla="*/ 85 h 85"/>
                <a:gd name="T42" fmla="*/ 75 w 87"/>
                <a:gd name="T43" fmla="*/ 83 h 85"/>
                <a:gd name="T44" fmla="*/ 75 w 87"/>
                <a:gd name="T45" fmla="*/ 17 h 85"/>
                <a:gd name="T46" fmla="*/ 75 w 87"/>
                <a:gd name="T47" fmla="*/ 13 h 85"/>
                <a:gd name="T48" fmla="*/ 76 w 87"/>
                <a:gd name="T49" fmla="*/ 9 h 85"/>
                <a:gd name="T50" fmla="*/ 80 w 87"/>
                <a:gd name="T51" fmla="*/ 6 h 85"/>
                <a:gd name="T52" fmla="*/ 87 w 87"/>
                <a:gd name="T53" fmla="*/ 4 h 85"/>
                <a:gd name="T54" fmla="*/ 84 w 87"/>
                <a:gd name="T55" fmla="*/ 1 h 85"/>
                <a:gd name="T56" fmla="*/ 76 w 87"/>
                <a:gd name="T57" fmla="*/ 1 h 85"/>
                <a:gd name="T58" fmla="*/ 70 w 87"/>
                <a:gd name="T59" fmla="*/ 1 h 85"/>
                <a:gd name="T60" fmla="*/ 62 w 87"/>
                <a:gd name="T61" fmla="*/ 1 h 85"/>
                <a:gd name="T62" fmla="*/ 58 w 87"/>
                <a:gd name="T63" fmla="*/ 4 h 85"/>
                <a:gd name="T64" fmla="*/ 65 w 87"/>
                <a:gd name="T65" fmla="*/ 6 h 85"/>
                <a:gd name="T66" fmla="*/ 69 w 87"/>
                <a:gd name="T67" fmla="*/ 9 h 85"/>
                <a:gd name="T68" fmla="*/ 70 w 87"/>
                <a:gd name="T69" fmla="*/ 13 h 85"/>
                <a:gd name="T70" fmla="*/ 70 w 87"/>
                <a:gd name="T71" fmla="*/ 17 h 85"/>
                <a:gd name="T72" fmla="*/ 25 w 87"/>
                <a:gd name="T73"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5" y="3"/>
                  </a:moveTo>
                  <a:lnTo>
                    <a:pt x="24" y="1"/>
                  </a:lnTo>
                  <a:lnTo>
                    <a:pt x="23" y="1"/>
                  </a:lnTo>
                  <a:lnTo>
                    <a:pt x="21" y="0"/>
                  </a:lnTo>
                  <a:lnTo>
                    <a:pt x="20" y="0"/>
                  </a:lnTo>
                  <a:lnTo>
                    <a:pt x="0" y="0"/>
                  </a:lnTo>
                  <a:lnTo>
                    <a:pt x="0" y="4"/>
                  </a:lnTo>
                  <a:lnTo>
                    <a:pt x="6" y="5"/>
                  </a:lnTo>
                  <a:lnTo>
                    <a:pt x="12" y="6"/>
                  </a:lnTo>
                  <a:lnTo>
                    <a:pt x="12" y="69"/>
                  </a:lnTo>
                  <a:lnTo>
                    <a:pt x="12" y="70"/>
                  </a:lnTo>
                  <a:lnTo>
                    <a:pt x="11" y="72"/>
                  </a:lnTo>
                  <a:lnTo>
                    <a:pt x="11" y="74"/>
                  </a:lnTo>
                  <a:lnTo>
                    <a:pt x="10" y="76"/>
                  </a:lnTo>
                  <a:lnTo>
                    <a:pt x="9" y="78"/>
                  </a:lnTo>
                  <a:lnTo>
                    <a:pt x="7" y="80"/>
                  </a:lnTo>
                  <a:lnTo>
                    <a:pt x="4" y="81"/>
                  </a:lnTo>
                  <a:lnTo>
                    <a:pt x="0" y="81"/>
                  </a:lnTo>
                  <a:lnTo>
                    <a:pt x="0" y="85"/>
                  </a:lnTo>
                  <a:lnTo>
                    <a:pt x="3" y="85"/>
                  </a:lnTo>
                  <a:lnTo>
                    <a:pt x="7" y="85"/>
                  </a:lnTo>
                  <a:lnTo>
                    <a:pt x="11" y="85"/>
                  </a:lnTo>
                  <a:lnTo>
                    <a:pt x="14" y="85"/>
                  </a:lnTo>
                  <a:lnTo>
                    <a:pt x="17" y="85"/>
                  </a:lnTo>
                  <a:lnTo>
                    <a:pt x="20" y="85"/>
                  </a:lnTo>
                  <a:lnTo>
                    <a:pt x="25" y="85"/>
                  </a:lnTo>
                  <a:lnTo>
                    <a:pt x="28" y="85"/>
                  </a:lnTo>
                  <a:lnTo>
                    <a:pt x="28" y="81"/>
                  </a:lnTo>
                  <a:lnTo>
                    <a:pt x="24" y="81"/>
                  </a:lnTo>
                  <a:lnTo>
                    <a:pt x="21" y="80"/>
                  </a:lnTo>
                  <a:lnTo>
                    <a:pt x="19" y="78"/>
                  </a:lnTo>
                  <a:lnTo>
                    <a:pt x="18" y="76"/>
                  </a:lnTo>
                  <a:lnTo>
                    <a:pt x="17" y="74"/>
                  </a:lnTo>
                  <a:lnTo>
                    <a:pt x="16" y="72"/>
                  </a:lnTo>
                  <a:lnTo>
                    <a:pt x="16" y="70"/>
                  </a:lnTo>
                  <a:lnTo>
                    <a:pt x="16" y="69"/>
                  </a:lnTo>
                  <a:lnTo>
                    <a:pt x="16" y="9"/>
                  </a:lnTo>
                  <a:lnTo>
                    <a:pt x="18" y="11"/>
                  </a:lnTo>
                  <a:lnTo>
                    <a:pt x="70" y="83"/>
                  </a:lnTo>
                  <a:lnTo>
                    <a:pt x="71" y="85"/>
                  </a:lnTo>
                  <a:lnTo>
                    <a:pt x="73" y="85"/>
                  </a:lnTo>
                  <a:lnTo>
                    <a:pt x="74" y="85"/>
                  </a:lnTo>
                  <a:lnTo>
                    <a:pt x="75" y="84"/>
                  </a:lnTo>
                  <a:lnTo>
                    <a:pt x="75" y="83"/>
                  </a:lnTo>
                  <a:lnTo>
                    <a:pt x="75" y="81"/>
                  </a:lnTo>
                  <a:lnTo>
                    <a:pt x="75" y="17"/>
                  </a:lnTo>
                  <a:lnTo>
                    <a:pt x="75" y="15"/>
                  </a:lnTo>
                  <a:lnTo>
                    <a:pt x="75" y="13"/>
                  </a:lnTo>
                  <a:lnTo>
                    <a:pt x="76" y="11"/>
                  </a:lnTo>
                  <a:lnTo>
                    <a:pt x="76" y="9"/>
                  </a:lnTo>
                  <a:lnTo>
                    <a:pt x="78" y="7"/>
                  </a:lnTo>
                  <a:lnTo>
                    <a:pt x="80" y="6"/>
                  </a:lnTo>
                  <a:lnTo>
                    <a:pt x="83" y="5"/>
                  </a:lnTo>
                  <a:lnTo>
                    <a:pt x="87" y="4"/>
                  </a:lnTo>
                  <a:lnTo>
                    <a:pt x="87" y="0"/>
                  </a:lnTo>
                  <a:lnTo>
                    <a:pt x="84" y="1"/>
                  </a:lnTo>
                  <a:lnTo>
                    <a:pt x="80" y="1"/>
                  </a:lnTo>
                  <a:lnTo>
                    <a:pt x="76" y="1"/>
                  </a:lnTo>
                  <a:lnTo>
                    <a:pt x="73" y="1"/>
                  </a:lnTo>
                  <a:lnTo>
                    <a:pt x="70" y="1"/>
                  </a:lnTo>
                  <a:lnTo>
                    <a:pt x="66" y="1"/>
                  </a:lnTo>
                  <a:lnTo>
                    <a:pt x="62" y="1"/>
                  </a:lnTo>
                  <a:lnTo>
                    <a:pt x="58" y="0"/>
                  </a:lnTo>
                  <a:lnTo>
                    <a:pt x="58" y="4"/>
                  </a:lnTo>
                  <a:lnTo>
                    <a:pt x="62" y="5"/>
                  </a:lnTo>
                  <a:lnTo>
                    <a:pt x="65" y="6"/>
                  </a:lnTo>
                  <a:lnTo>
                    <a:pt x="67" y="7"/>
                  </a:lnTo>
                  <a:lnTo>
                    <a:pt x="69" y="9"/>
                  </a:lnTo>
                  <a:lnTo>
                    <a:pt x="70" y="11"/>
                  </a:lnTo>
                  <a:lnTo>
                    <a:pt x="70" y="13"/>
                  </a:lnTo>
                  <a:lnTo>
                    <a:pt x="70" y="15"/>
                  </a:lnTo>
                  <a:lnTo>
                    <a:pt x="70" y="17"/>
                  </a:lnTo>
                  <a:lnTo>
                    <a:pt x="70" y="66"/>
                  </a:lnTo>
                  <a:lnTo>
                    <a:pt x="25"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10" name="Freeform 2292"/>
            <p:cNvSpPr>
              <a:spLocks noChangeAspect="1"/>
            </p:cNvSpPr>
            <p:nvPr/>
          </p:nvSpPr>
          <p:spPr bwMode="auto">
            <a:xfrm>
              <a:off x="3004" y="3149"/>
              <a:ext cx="87" cy="85"/>
            </a:xfrm>
            <a:custGeom>
              <a:avLst/>
              <a:gdLst>
                <a:gd name="T0" fmla="*/ 24 w 87"/>
                <a:gd name="T1" fmla="*/ 1 h 85"/>
                <a:gd name="T2" fmla="*/ 22 w 87"/>
                <a:gd name="T3" fmla="*/ 0 h 85"/>
                <a:gd name="T4" fmla="*/ 0 w 87"/>
                <a:gd name="T5" fmla="*/ 0 h 85"/>
                <a:gd name="T6" fmla="*/ 6 w 87"/>
                <a:gd name="T7" fmla="*/ 5 h 85"/>
                <a:gd name="T8" fmla="*/ 12 w 87"/>
                <a:gd name="T9" fmla="*/ 69 h 85"/>
                <a:gd name="T10" fmla="*/ 12 w 87"/>
                <a:gd name="T11" fmla="*/ 72 h 85"/>
                <a:gd name="T12" fmla="*/ 10 w 87"/>
                <a:gd name="T13" fmla="*/ 76 h 85"/>
                <a:gd name="T14" fmla="*/ 7 w 87"/>
                <a:gd name="T15" fmla="*/ 80 h 85"/>
                <a:gd name="T16" fmla="*/ 0 w 87"/>
                <a:gd name="T17" fmla="*/ 81 h 85"/>
                <a:gd name="T18" fmla="*/ 3 w 87"/>
                <a:gd name="T19" fmla="*/ 85 h 85"/>
                <a:gd name="T20" fmla="*/ 11 w 87"/>
                <a:gd name="T21" fmla="*/ 85 h 85"/>
                <a:gd name="T22" fmla="*/ 17 w 87"/>
                <a:gd name="T23" fmla="*/ 85 h 85"/>
                <a:gd name="T24" fmla="*/ 25 w 87"/>
                <a:gd name="T25" fmla="*/ 85 h 85"/>
                <a:gd name="T26" fmla="*/ 28 w 87"/>
                <a:gd name="T27" fmla="*/ 81 h 85"/>
                <a:gd name="T28" fmla="*/ 22 w 87"/>
                <a:gd name="T29" fmla="*/ 80 h 85"/>
                <a:gd name="T30" fmla="*/ 18 w 87"/>
                <a:gd name="T31" fmla="*/ 76 h 85"/>
                <a:gd name="T32" fmla="*/ 17 w 87"/>
                <a:gd name="T33" fmla="*/ 72 h 85"/>
                <a:gd name="T34" fmla="*/ 17 w 87"/>
                <a:gd name="T35" fmla="*/ 69 h 85"/>
                <a:gd name="T36" fmla="*/ 18 w 87"/>
                <a:gd name="T37" fmla="*/ 11 h 85"/>
                <a:gd name="T38" fmla="*/ 72 w 87"/>
                <a:gd name="T39" fmla="*/ 85 h 85"/>
                <a:gd name="T40" fmla="*/ 74 w 87"/>
                <a:gd name="T41" fmla="*/ 85 h 85"/>
                <a:gd name="T42" fmla="*/ 75 w 87"/>
                <a:gd name="T43" fmla="*/ 83 h 85"/>
                <a:gd name="T44" fmla="*/ 75 w 87"/>
                <a:gd name="T45" fmla="*/ 17 h 85"/>
                <a:gd name="T46" fmla="*/ 75 w 87"/>
                <a:gd name="T47" fmla="*/ 13 h 85"/>
                <a:gd name="T48" fmla="*/ 77 w 87"/>
                <a:gd name="T49" fmla="*/ 9 h 85"/>
                <a:gd name="T50" fmla="*/ 80 w 87"/>
                <a:gd name="T51" fmla="*/ 6 h 85"/>
                <a:gd name="T52" fmla="*/ 87 w 87"/>
                <a:gd name="T53" fmla="*/ 4 h 85"/>
                <a:gd name="T54" fmla="*/ 84 w 87"/>
                <a:gd name="T55" fmla="*/ 1 h 85"/>
                <a:gd name="T56" fmla="*/ 76 w 87"/>
                <a:gd name="T57" fmla="*/ 1 h 85"/>
                <a:gd name="T58" fmla="*/ 70 w 87"/>
                <a:gd name="T59" fmla="*/ 1 h 85"/>
                <a:gd name="T60" fmla="*/ 62 w 87"/>
                <a:gd name="T61" fmla="*/ 1 h 85"/>
                <a:gd name="T62" fmla="*/ 59 w 87"/>
                <a:gd name="T63" fmla="*/ 4 h 85"/>
                <a:gd name="T64" fmla="*/ 66 w 87"/>
                <a:gd name="T65" fmla="*/ 6 h 85"/>
                <a:gd name="T66" fmla="*/ 69 w 87"/>
                <a:gd name="T67" fmla="*/ 9 h 85"/>
                <a:gd name="T68" fmla="*/ 70 w 87"/>
                <a:gd name="T69" fmla="*/ 13 h 85"/>
                <a:gd name="T70" fmla="*/ 71 w 87"/>
                <a:gd name="T71" fmla="*/ 17 h 85"/>
                <a:gd name="T72" fmla="*/ 25 w 87"/>
                <a:gd name="T73"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5" y="3"/>
                  </a:moveTo>
                  <a:lnTo>
                    <a:pt x="24" y="1"/>
                  </a:lnTo>
                  <a:lnTo>
                    <a:pt x="23" y="1"/>
                  </a:lnTo>
                  <a:lnTo>
                    <a:pt x="22" y="0"/>
                  </a:lnTo>
                  <a:lnTo>
                    <a:pt x="20" y="0"/>
                  </a:lnTo>
                  <a:lnTo>
                    <a:pt x="0" y="0"/>
                  </a:lnTo>
                  <a:lnTo>
                    <a:pt x="0" y="4"/>
                  </a:lnTo>
                  <a:lnTo>
                    <a:pt x="6" y="5"/>
                  </a:lnTo>
                  <a:lnTo>
                    <a:pt x="12" y="6"/>
                  </a:lnTo>
                  <a:lnTo>
                    <a:pt x="12" y="69"/>
                  </a:lnTo>
                  <a:lnTo>
                    <a:pt x="12" y="70"/>
                  </a:lnTo>
                  <a:lnTo>
                    <a:pt x="12" y="72"/>
                  </a:lnTo>
                  <a:lnTo>
                    <a:pt x="11" y="74"/>
                  </a:lnTo>
                  <a:lnTo>
                    <a:pt x="10" y="76"/>
                  </a:lnTo>
                  <a:lnTo>
                    <a:pt x="9" y="78"/>
                  </a:lnTo>
                  <a:lnTo>
                    <a:pt x="7" y="80"/>
                  </a:lnTo>
                  <a:lnTo>
                    <a:pt x="4" y="81"/>
                  </a:lnTo>
                  <a:lnTo>
                    <a:pt x="0" y="81"/>
                  </a:lnTo>
                  <a:lnTo>
                    <a:pt x="0" y="85"/>
                  </a:lnTo>
                  <a:lnTo>
                    <a:pt x="3" y="85"/>
                  </a:lnTo>
                  <a:lnTo>
                    <a:pt x="7" y="85"/>
                  </a:lnTo>
                  <a:lnTo>
                    <a:pt x="11" y="85"/>
                  </a:lnTo>
                  <a:lnTo>
                    <a:pt x="14" y="85"/>
                  </a:lnTo>
                  <a:lnTo>
                    <a:pt x="17" y="85"/>
                  </a:lnTo>
                  <a:lnTo>
                    <a:pt x="21" y="85"/>
                  </a:lnTo>
                  <a:lnTo>
                    <a:pt x="25" y="85"/>
                  </a:lnTo>
                  <a:lnTo>
                    <a:pt x="28" y="85"/>
                  </a:lnTo>
                  <a:lnTo>
                    <a:pt x="28" y="81"/>
                  </a:lnTo>
                  <a:lnTo>
                    <a:pt x="25" y="81"/>
                  </a:lnTo>
                  <a:lnTo>
                    <a:pt x="22" y="80"/>
                  </a:lnTo>
                  <a:lnTo>
                    <a:pt x="19" y="78"/>
                  </a:lnTo>
                  <a:lnTo>
                    <a:pt x="18" y="76"/>
                  </a:lnTo>
                  <a:lnTo>
                    <a:pt x="17" y="74"/>
                  </a:lnTo>
                  <a:lnTo>
                    <a:pt x="17" y="72"/>
                  </a:lnTo>
                  <a:lnTo>
                    <a:pt x="17" y="70"/>
                  </a:lnTo>
                  <a:lnTo>
                    <a:pt x="17" y="69"/>
                  </a:lnTo>
                  <a:lnTo>
                    <a:pt x="17" y="9"/>
                  </a:lnTo>
                  <a:lnTo>
                    <a:pt x="18" y="11"/>
                  </a:lnTo>
                  <a:lnTo>
                    <a:pt x="70" y="83"/>
                  </a:lnTo>
                  <a:lnTo>
                    <a:pt x="72" y="85"/>
                  </a:lnTo>
                  <a:lnTo>
                    <a:pt x="73" y="85"/>
                  </a:lnTo>
                  <a:lnTo>
                    <a:pt x="74" y="85"/>
                  </a:lnTo>
                  <a:lnTo>
                    <a:pt x="75" y="84"/>
                  </a:lnTo>
                  <a:lnTo>
                    <a:pt x="75" y="83"/>
                  </a:lnTo>
                  <a:lnTo>
                    <a:pt x="75" y="81"/>
                  </a:lnTo>
                  <a:lnTo>
                    <a:pt x="75" y="17"/>
                  </a:lnTo>
                  <a:lnTo>
                    <a:pt x="75" y="15"/>
                  </a:lnTo>
                  <a:lnTo>
                    <a:pt x="75" y="13"/>
                  </a:lnTo>
                  <a:lnTo>
                    <a:pt x="76" y="11"/>
                  </a:lnTo>
                  <a:lnTo>
                    <a:pt x="77" y="9"/>
                  </a:lnTo>
                  <a:lnTo>
                    <a:pt x="78" y="7"/>
                  </a:lnTo>
                  <a:lnTo>
                    <a:pt x="80" y="6"/>
                  </a:lnTo>
                  <a:lnTo>
                    <a:pt x="83" y="5"/>
                  </a:lnTo>
                  <a:lnTo>
                    <a:pt x="87" y="4"/>
                  </a:lnTo>
                  <a:lnTo>
                    <a:pt x="87" y="0"/>
                  </a:lnTo>
                  <a:lnTo>
                    <a:pt x="84" y="1"/>
                  </a:lnTo>
                  <a:lnTo>
                    <a:pt x="80" y="1"/>
                  </a:lnTo>
                  <a:lnTo>
                    <a:pt x="76" y="1"/>
                  </a:lnTo>
                  <a:lnTo>
                    <a:pt x="73" y="1"/>
                  </a:lnTo>
                  <a:lnTo>
                    <a:pt x="70" y="1"/>
                  </a:lnTo>
                  <a:lnTo>
                    <a:pt x="66" y="1"/>
                  </a:lnTo>
                  <a:lnTo>
                    <a:pt x="62" y="1"/>
                  </a:lnTo>
                  <a:lnTo>
                    <a:pt x="59" y="0"/>
                  </a:lnTo>
                  <a:lnTo>
                    <a:pt x="59" y="4"/>
                  </a:lnTo>
                  <a:lnTo>
                    <a:pt x="63" y="5"/>
                  </a:lnTo>
                  <a:lnTo>
                    <a:pt x="66" y="6"/>
                  </a:lnTo>
                  <a:lnTo>
                    <a:pt x="68" y="7"/>
                  </a:lnTo>
                  <a:lnTo>
                    <a:pt x="69" y="9"/>
                  </a:lnTo>
                  <a:lnTo>
                    <a:pt x="70" y="11"/>
                  </a:lnTo>
                  <a:lnTo>
                    <a:pt x="70" y="13"/>
                  </a:lnTo>
                  <a:lnTo>
                    <a:pt x="71" y="15"/>
                  </a:lnTo>
                  <a:lnTo>
                    <a:pt x="71" y="17"/>
                  </a:lnTo>
                  <a:lnTo>
                    <a:pt x="71" y="66"/>
                  </a:lnTo>
                  <a:lnTo>
                    <a:pt x="25"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11" name="Freeform 2293"/>
            <p:cNvSpPr>
              <a:spLocks noChangeAspect="1"/>
            </p:cNvSpPr>
            <p:nvPr/>
          </p:nvSpPr>
          <p:spPr bwMode="auto">
            <a:xfrm>
              <a:off x="3105" y="3150"/>
              <a:ext cx="81" cy="84"/>
            </a:xfrm>
            <a:custGeom>
              <a:avLst/>
              <a:gdLst>
                <a:gd name="T0" fmla="*/ 74 w 81"/>
                <a:gd name="T1" fmla="*/ 0 h 84"/>
                <a:gd name="T2" fmla="*/ 0 w 81"/>
                <a:gd name="T3" fmla="*/ 0 h 84"/>
                <a:gd name="T4" fmla="*/ 0 w 81"/>
                <a:gd name="T5" fmla="*/ 4 h 84"/>
                <a:gd name="T6" fmla="*/ 7 w 81"/>
                <a:gd name="T7" fmla="*/ 4 h 84"/>
                <a:gd name="T8" fmla="*/ 11 w 81"/>
                <a:gd name="T9" fmla="*/ 5 h 84"/>
                <a:gd name="T10" fmla="*/ 12 w 81"/>
                <a:gd name="T11" fmla="*/ 8 h 84"/>
                <a:gd name="T12" fmla="*/ 12 w 81"/>
                <a:gd name="T13" fmla="*/ 12 h 84"/>
                <a:gd name="T14" fmla="*/ 12 w 81"/>
                <a:gd name="T15" fmla="*/ 72 h 84"/>
                <a:gd name="T16" fmla="*/ 12 w 81"/>
                <a:gd name="T17" fmla="*/ 76 h 84"/>
                <a:gd name="T18" fmla="*/ 11 w 81"/>
                <a:gd name="T19" fmla="*/ 79 h 84"/>
                <a:gd name="T20" fmla="*/ 7 w 81"/>
                <a:gd name="T21" fmla="*/ 80 h 84"/>
                <a:gd name="T22" fmla="*/ 0 w 81"/>
                <a:gd name="T23" fmla="*/ 80 h 84"/>
                <a:gd name="T24" fmla="*/ 0 w 81"/>
                <a:gd name="T25" fmla="*/ 84 h 84"/>
                <a:gd name="T26" fmla="*/ 76 w 81"/>
                <a:gd name="T27" fmla="*/ 84 h 84"/>
                <a:gd name="T28" fmla="*/ 81 w 81"/>
                <a:gd name="T29" fmla="*/ 52 h 84"/>
                <a:gd name="T30" fmla="*/ 77 w 81"/>
                <a:gd name="T31" fmla="*/ 52 h 84"/>
                <a:gd name="T32" fmla="*/ 74 w 81"/>
                <a:gd name="T33" fmla="*/ 65 h 84"/>
                <a:gd name="T34" fmla="*/ 69 w 81"/>
                <a:gd name="T35" fmla="*/ 74 h 84"/>
                <a:gd name="T36" fmla="*/ 62 w 81"/>
                <a:gd name="T37" fmla="*/ 79 h 84"/>
                <a:gd name="T38" fmla="*/ 49 w 81"/>
                <a:gd name="T39" fmla="*/ 80 h 84"/>
                <a:gd name="T40" fmla="*/ 31 w 81"/>
                <a:gd name="T41" fmla="*/ 80 h 84"/>
                <a:gd name="T42" fmla="*/ 27 w 81"/>
                <a:gd name="T43" fmla="*/ 80 h 84"/>
                <a:gd name="T44" fmla="*/ 25 w 81"/>
                <a:gd name="T45" fmla="*/ 79 h 84"/>
                <a:gd name="T46" fmla="*/ 24 w 81"/>
                <a:gd name="T47" fmla="*/ 77 h 84"/>
                <a:gd name="T48" fmla="*/ 24 w 81"/>
                <a:gd name="T49" fmla="*/ 73 h 84"/>
                <a:gd name="T50" fmla="*/ 24 w 81"/>
                <a:gd name="T51" fmla="*/ 42 h 84"/>
                <a:gd name="T52" fmla="*/ 36 w 81"/>
                <a:gd name="T53" fmla="*/ 42 h 84"/>
                <a:gd name="T54" fmla="*/ 40 w 81"/>
                <a:gd name="T55" fmla="*/ 43 h 84"/>
                <a:gd name="T56" fmla="*/ 43 w 81"/>
                <a:gd name="T57" fmla="*/ 43 h 84"/>
                <a:gd name="T58" fmla="*/ 46 w 81"/>
                <a:gd name="T59" fmla="*/ 44 h 84"/>
                <a:gd name="T60" fmla="*/ 47 w 81"/>
                <a:gd name="T61" fmla="*/ 46 h 84"/>
                <a:gd name="T62" fmla="*/ 49 w 81"/>
                <a:gd name="T63" fmla="*/ 47 h 84"/>
                <a:gd name="T64" fmla="*/ 49 w 81"/>
                <a:gd name="T65" fmla="*/ 50 h 84"/>
                <a:gd name="T66" fmla="*/ 50 w 81"/>
                <a:gd name="T67" fmla="*/ 53 h 84"/>
                <a:gd name="T68" fmla="*/ 50 w 81"/>
                <a:gd name="T69" fmla="*/ 57 h 84"/>
                <a:gd name="T70" fmla="*/ 54 w 81"/>
                <a:gd name="T71" fmla="*/ 57 h 84"/>
                <a:gd name="T72" fmla="*/ 54 w 81"/>
                <a:gd name="T73" fmla="*/ 24 h 84"/>
                <a:gd name="T74" fmla="*/ 50 w 81"/>
                <a:gd name="T75" fmla="*/ 24 h 84"/>
                <a:gd name="T76" fmla="*/ 50 w 81"/>
                <a:gd name="T77" fmla="*/ 28 h 84"/>
                <a:gd name="T78" fmla="*/ 49 w 81"/>
                <a:gd name="T79" fmla="*/ 31 h 84"/>
                <a:gd name="T80" fmla="*/ 49 w 81"/>
                <a:gd name="T81" fmla="*/ 33 h 84"/>
                <a:gd name="T82" fmla="*/ 47 w 81"/>
                <a:gd name="T83" fmla="*/ 35 h 84"/>
                <a:gd name="T84" fmla="*/ 46 w 81"/>
                <a:gd name="T85" fmla="*/ 37 h 84"/>
                <a:gd name="T86" fmla="*/ 43 w 81"/>
                <a:gd name="T87" fmla="*/ 38 h 84"/>
                <a:gd name="T88" fmla="*/ 40 w 81"/>
                <a:gd name="T89" fmla="*/ 38 h 84"/>
                <a:gd name="T90" fmla="*/ 36 w 81"/>
                <a:gd name="T91" fmla="*/ 38 h 84"/>
                <a:gd name="T92" fmla="*/ 24 w 81"/>
                <a:gd name="T93" fmla="*/ 38 h 84"/>
                <a:gd name="T94" fmla="*/ 24 w 81"/>
                <a:gd name="T95" fmla="*/ 11 h 84"/>
                <a:gd name="T96" fmla="*/ 24 w 81"/>
                <a:gd name="T97" fmla="*/ 7 h 84"/>
                <a:gd name="T98" fmla="*/ 25 w 81"/>
                <a:gd name="T99" fmla="*/ 5 h 84"/>
                <a:gd name="T100" fmla="*/ 27 w 81"/>
                <a:gd name="T101" fmla="*/ 4 h 84"/>
                <a:gd name="T102" fmla="*/ 31 w 81"/>
                <a:gd name="T103" fmla="*/ 4 h 84"/>
                <a:gd name="T104" fmla="*/ 48 w 81"/>
                <a:gd name="T105" fmla="*/ 4 h 84"/>
                <a:gd name="T106" fmla="*/ 59 w 81"/>
                <a:gd name="T107" fmla="*/ 5 h 84"/>
                <a:gd name="T108" fmla="*/ 67 w 81"/>
                <a:gd name="T109" fmla="*/ 9 h 84"/>
                <a:gd name="T110" fmla="*/ 71 w 81"/>
                <a:gd name="T111" fmla="*/ 16 h 84"/>
                <a:gd name="T112" fmla="*/ 73 w 81"/>
                <a:gd name="T113" fmla="*/ 28 h 84"/>
                <a:gd name="T114" fmla="*/ 77 w 81"/>
                <a:gd name="T115" fmla="*/ 28 h 84"/>
                <a:gd name="T116" fmla="*/ 74 w 81"/>
                <a:gd name="T1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84">
                  <a:moveTo>
                    <a:pt x="74" y="0"/>
                  </a:moveTo>
                  <a:lnTo>
                    <a:pt x="0" y="0"/>
                  </a:lnTo>
                  <a:lnTo>
                    <a:pt x="0" y="4"/>
                  </a:lnTo>
                  <a:lnTo>
                    <a:pt x="7" y="4"/>
                  </a:lnTo>
                  <a:lnTo>
                    <a:pt x="11" y="5"/>
                  </a:lnTo>
                  <a:lnTo>
                    <a:pt x="12" y="8"/>
                  </a:lnTo>
                  <a:lnTo>
                    <a:pt x="12" y="12"/>
                  </a:lnTo>
                  <a:lnTo>
                    <a:pt x="12" y="72"/>
                  </a:lnTo>
                  <a:lnTo>
                    <a:pt x="12" y="76"/>
                  </a:lnTo>
                  <a:lnTo>
                    <a:pt x="11" y="79"/>
                  </a:lnTo>
                  <a:lnTo>
                    <a:pt x="7" y="80"/>
                  </a:lnTo>
                  <a:lnTo>
                    <a:pt x="0" y="80"/>
                  </a:lnTo>
                  <a:lnTo>
                    <a:pt x="0" y="84"/>
                  </a:lnTo>
                  <a:lnTo>
                    <a:pt x="76" y="84"/>
                  </a:lnTo>
                  <a:lnTo>
                    <a:pt x="81" y="52"/>
                  </a:lnTo>
                  <a:lnTo>
                    <a:pt x="77" y="52"/>
                  </a:lnTo>
                  <a:lnTo>
                    <a:pt x="74" y="65"/>
                  </a:lnTo>
                  <a:lnTo>
                    <a:pt x="69" y="74"/>
                  </a:lnTo>
                  <a:lnTo>
                    <a:pt x="62" y="79"/>
                  </a:lnTo>
                  <a:lnTo>
                    <a:pt x="49" y="80"/>
                  </a:lnTo>
                  <a:lnTo>
                    <a:pt x="31" y="80"/>
                  </a:lnTo>
                  <a:lnTo>
                    <a:pt x="27" y="80"/>
                  </a:lnTo>
                  <a:lnTo>
                    <a:pt x="25" y="79"/>
                  </a:lnTo>
                  <a:lnTo>
                    <a:pt x="24" y="77"/>
                  </a:lnTo>
                  <a:lnTo>
                    <a:pt x="24" y="73"/>
                  </a:lnTo>
                  <a:lnTo>
                    <a:pt x="24" y="42"/>
                  </a:lnTo>
                  <a:lnTo>
                    <a:pt x="36" y="42"/>
                  </a:lnTo>
                  <a:lnTo>
                    <a:pt x="40" y="43"/>
                  </a:lnTo>
                  <a:lnTo>
                    <a:pt x="43" y="43"/>
                  </a:lnTo>
                  <a:lnTo>
                    <a:pt x="46" y="44"/>
                  </a:lnTo>
                  <a:lnTo>
                    <a:pt x="47" y="46"/>
                  </a:lnTo>
                  <a:lnTo>
                    <a:pt x="49" y="47"/>
                  </a:lnTo>
                  <a:lnTo>
                    <a:pt x="49" y="50"/>
                  </a:lnTo>
                  <a:lnTo>
                    <a:pt x="50" y="53"/>
                  </a:lnTo>
                  <a:lnTo>
                    <a:pt x="50" y="57"/>
                  </a:lnTo>
                  <a:lnTo>
                    <a:pt x="54" y="57"/>
                  </a:lnTo>
                  <a:lnTo>
                    <a:pt x="54" y="24"/>
                  </a:lnTo>
                  <a:lnTo>
                    <a:pt x="50" y="24"/>
                  </a:lnTo>
                  <a:lnTo>
                    <a:pt x="50" y="28"/>
                  </a:lnTo>
                  <a:lnTo>
                    <a:pt x="49" y="31"/>
                  </a:lnTo>
                  <a:lnTo>
                    <a:pt x="49" y="33"/>
                  </a:lnTo>
                  <a:lnTo>
                    <a:pt x="47" y="35"/>
                  </a:lnTo>
                  <a:lnTo>
                    <a:pt x="46" y="37"/>
                  </a:lnTo>
                  <a:lnTo>
                    <a:pt x="43" y="38"/>
                  </a:lnTo>
                  <a:lnTo>
                    <a:pt x="40" y="38"/>
                  </a:lnTo>
                  <a:lnTo>
                    <a:pt x="36" y="38"/>
                  </a:lnTo>
                  <a:lnTo>
                    <a:pt x="24" y="38"/>
                  </a:lnTo>
                  <a:lnTo>
                    <a:pt x="24" y="11"/>
                  </a:lnTo>
                  <a:lnTo>
                    <a:pt x="24" y="7"/>
                  </a:lnTo>
                  <a:lnTo>
                    <a:pt x="25" y="5"/>
                  </a:lnTo>
                  <a:lnTo>
                    <a:pt x="27" y="4"/>
                  </a:lnTo>
                  <a:lnTo>
                    <a:pt x="31" y="4"/>
                  </a:lnTo>
                  <a:lnTo>
                    <a:pt x="48" y="4"/>
                  </a:lnTo>
                  <a:lnTo>
                    <a:pt x="59" y="5"/>
                  </a:lnTo>
                  <a:lnTo>
                    <a:pt x="67" y="9"/>
                  </a:lnTo>
                  <a:lnTo>
                    <a:pt x="71" y="16"/>
                  </a:lnTo>
                  <a:lnTo>
                    <a:pt x="73" y="28"/>
                  </a:lnTo>
                  <a:lnTo>
                    <a:pt x="77" y="28"/>
                  </a:lnTo>
                  <a:lnTo>
                    <a:pt x="7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12" name="Freeform 2294"/>
            <p:cNvSpPr>
              <a:spLocks noChangeAspect="1"/>
            </p:cNvSpPr>
            <p:nvPr/>
          </p:nvSpPr>
          <p:spPr bwMode="auto">
            <a:xfrm>
              <a:off x="3199" y="3147"/>
              <a:ext cx="81" cy="90"/>
            </a:xfrm>
            <a:custGeom>
              <a:avLst/>
              <a:gdLst>
                <a:gd name="T0" fmla="*/ 67 w 81"/>
                <a:gd name="T1" fmla="*/ 7 h 90"/>
                <a:gd name="T2" fmla="*/ 55 w 81"/>
                <a:gd name="T3" fmla="*/ 1 h 90"/>
                <a:gd name="T4" fmla="*/ 37 w 81"/>
                <a:gd name="T5" fmla="*/ 1 h 90"/>
                <a:gd name="T6" fmla="*/ 21 w 81"/>
                <a:gd name="T7" fmla="*/ 8 h 90"/>
                <a:gd name="T8" fmla="*/ 8 w 81"/>
                <a:gd name="T9" fmla="*/ 20 h 90"/>
                <a:gd name="T10" fmla="*/ 1 w 81"/>
                <a:gd name="T11" fmla="*/ 36 h 90"/>
                <a:gd name="T12" fmla="*/ 1 w 81"/>
                <a:gd name="T13" fmla="*/ 54 h 90"/>
                <a:gd name="T14" fmla="*/ 8 w 81"/>
                <a:gd name="T15" fmla="*/ 70 h 90"/>
                <a:gd name="T16" fmla="*/ 21 w 81"/>
                <a:gd name="T17" fmla="*/ 82 h 90"/>
                <a:gd name="T18" fmla="*/ 37 w 81"/>
                <a:gd name="T19" fmla="*/ 89 h 90"/>
                <a:gd name="T20" fmla="*/ 61 w 81"/>
                <a:gd name="T21" fmla="*/ 87 h 90"/>
                <a:gd name="T22" fmla="*/ 78 w 81"/>
                <a:gd name="T23" fmla="*/ 69 h 90"/>
                <a:gd name="T24" fmla="*/ 81 w 81"/>
                <a:gd name="T25" fmla="*/ 56 h 90"/>
                <a:gd name="T26" fmla="*/ 77 w 81"/>
                <a:gd name="T27" fmla="*/ 56 h 90"/>
                <a:gd name="T28" fmla="*/ 74 w 81"/>
                <a:gd name="T29" fmla="*/ 70 h 90"/>
                <a:gd name="T30" fmla="*/ 58 w 81"/>
                <a:gd name="T31" fmla="*/ 84 h 90"/>
                <a:gd name="T32" fmla="*/ 44 w 81"/>
                <a:gd name="T33" fmla="*/ 85 h 90"/>
                <a:gd name="T34" fmla="*/ 33 w 81"/>
                <a:gd name="T35" fmla="*/ 82 h 90"/>
                <a:gd name="T36" fmla="*/ 23 w 81"/>
                <a:gd name="T37" fmla="*/ 74 h 90"/>
                <a:gd name="T38" fmla="*/ 15 w 81"/>
                <a:gd name="T39" fmla="*/ 57 h 90"/>
                <a:gd name="T40" fmla="*/ 15 w 81"/>
                <a:gd name="T41" fmla="*/ 33 h 90"/>
                <a:gd name="T42" fmla="*/ 23 w 81"/>
                <a:gd name="T43" fmla="*/ 16 h 90"/>
                <a:gd name="T44" fmla="*/ 33 w 81"/>
                <a:gd name="T45" fmla="*/ 7 h 90"/>
                <a:gd name="T46" fmla="*/ 44 w 81"/>
                <a:gd name="T47" fmla="*/ 4 h 90"/>
                <a:gd name="T48" fmla="*/ 56 w 81"/>
                <a:gd name="T49" fmla="*/ 6 h 90"/>
                <a:gd name="T50" fmla="*/ 72 w 81"/>
                <a:gd name="T51" fmla="*/ 20 h 90"/>
                <a:gd name="T52" fmla="*/ 77 w 81"/>
                <a:gd name="T53" fmla="*/ 35 h 90"/>
                <a:gd name="T54" fmla="*/ 80 w 81"/>
                <a:gd name="T55" fmla="*/ 36 h 90"/>
                <a:gd name="T56" fmla="*/ 81 w 81"/>
                <a:gd name="T57" fmla="*/ 34 h 90"/>
                <a:gd name="T58" fmla="*/ 81 w 81"/>
                <a:gd name="T59" fmla="*/ 4 h 90"/>
                <a:gd name="T60" fmla="*/ 79 w 81"/>
                <a:gd name="T61" fmla="*/ 0 h 90"/>
                <a:gd name="T62" fmla="*/ 77 w 81"/>
                <a:gd name="T63"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0">
                  <a:moveTo>
                    <a:pt x="70" y="10"/>
                  </a:moveTo>
                  <a:lnTo>
                    <a:pt x="67" y="7"/>
                  </a:lnTo>
                  <a:lnTo>
                    <a:pt x="62" y="4"/>
                  </a:lnTo>
                  <a:lnTo>
                    <a:pt x="55" y="1"/>
                  </a:lnTo>
                  <a:lnTo>
                    <a:pt x="46" y="0"/>
                  </a:lnTo>
                  <a:lnTo>
                    <a:pt x="37" y="1"/>
                  </a:lnTo>
                  <a:lnTo>
                    <a:pt x="28" y="3"/>
                  </a:lnTo>
                  <a:lnTo>
                    <a:pt x="21" y="8"/>
                  </a:lnTo>
                  <a:lnTo>
                    <a:pt x="14" y="13"/>
                  </a:lnTo>
                  <a:lnTo>
                    <a:pt x="8" y="20"/>
                  </a:lnTo>
                  <a:lnTo>
                    <a:pt x="4" y="27"/>
                  </a:lnTo>
                  <a:lnTo>
                    <a:pt x="1" y="36"/>
                  </a:lnTo>
                  <a:lnTo>
                    <a:pt x="0" y="45"/>
                  </a:lnTo>
                  <a:lnTo>
                    <a:pt x="1" y="54"/>
                  </a:lnTo>
                  <a:lnTo>
                    <a:pt x="4" y="62"/>
                  </a:lnTo>
                  <a:lnTo>
                    <a:pt x="8" y="70"/>
                  </a:lnTo>
                  <a:lnTo>
                    <a:pt x="14" y="77"/>
                  </a:lnTo>
                  <a:lnTo>
                    <a:pt x="21" y="82"/>
                  </a:lnTo>
                  <a:lnTo>
                    <a:pt x="28" y="86"/>
                  </a:lnTo>
                  <a:lnTo>
                    <a:pt x="37" y="89"/>
                  </a:lnTo>
                  <a:lnTo>
                    <a:pt x="46" y="90"/>
                  </a:lnTo>
                  <a:lnTo>
                    <a:pt x="61" y="87"/>
                  </a:lnTo>
                  <a:lnTo>
                    <a:pt x="72" y="79"/>
                  </a:lnTo>
                  <a:lnTo>
                    <a:pt x="78" y="69"/>
                  </a:lnTo>
                  <a:lnTo>
                    <a:pt x="81" y="58"/>
                  </a:lnTo>
                  <a:lnTo>
                    <a:pt x="81" y="56"/>
                  </a:lnTo>
                  <a:lnTo>
                    <a:pt x="79" y="55"/>
                  </a:lnTo>
                  <a:lnTo>
                    <a:pt x="77" y="56"/>
                  </a:lnTo>
                  <a:lnTo>
                    <a:pt x="77" y="58"/>
                  </a:lnTo>
                  <a:lnTo>
                    <a:pt x="74" y="70"/>
                  </a:lnTo>
                  <a:lnTo>
                    <a:pt x="67" y="78"/>
                  </a:lnTo>
                  <a:lnTo>
                    <a:pt x="58" y="84"/>
                  </a:lnTo>
                  <a:lnTo>
                    <a:pt x="47" y="85"/>
                  </a:lnTo>
                  <a:lnTo>
                    <a:pt x="44" y="85"/>
                  </a:lnTo>
                  <a:lnTo>
                    <a:pt x="39" y="84"/>
                  </a:lnTo>
                  <a:lnTo>
                    <a:pt x="33" y="82"/>
                  </a:lnTo>
                  <a:lnTo>
                    <a:pt x="28" y="79"/>
                  </a:lnTo>
                  <a:lnTo>
                    <a:pt x="23" y="74"/>
                  </a:lnTo>
                  <a:lnTo>
                    <a:pt x="18" y="66"/>
                  </a:lnTo>
                  <a:lnTo>
                    <a:pt x="15" y="57"/>
                  </a:lnTo>
                  <a:lnTo>
                    <a:pt x="14" y="45"/>
                  </a:lnTo>
                  <a:lnTo>
                    <a:pt x="15" y="33"/>
                  </a:lnTo>
                  <a:lnTo>
                    <a:pt x="18" y="23"/>
                  </a:lnTo>
                  <a:lnTo>
                    <a:pt x="23" y="16"/>
                  </a:lnTo>
                  <a:lnTo>
                    <a:pt x="28" y="11"/>
                  </a:lnTo>
                  <a:lnTo>
                    <a:pt x="33" y="7"/>
                  </a:lnTo>
                  <a:lnTo>
                    <a:pt x="39" y="5"/>
                  </a:lnTo>
                  <a:lnTo>
                    <a:pt x="44" y="4"/>
                  </a:lnTo>
                  <a:lnTo>
                    <a:pt x="47" y="4"/>
                  </a:lnTo>
                  <a:lnTo>
                    <a:pt x="56" y="6"/>
                  </a:lnTo>
                  <a:lnTo>
                    <a:pt x="65" y="11"/>
                  </a:lnTo>
                  <a:lnTo>
                    <a:pt x="72" y="20"/>
                  </a:lnTo>
                  <a:lnTo>
                    <a:pt x="76" y="34"/>
                  </a:lnTo>
                  <a:lnTo>
                    <a:pt x="77" y="35"/>
                  </a:lnTo>
                  <a:lnTo>
                    <a:pt x="79" y="36"/>
                  </a:lnTo>
                  <a:lnTo>
                    <a:pt x="80" y="36"/>
                  </a:lnTo>
                  <a:lnTo>
                    <a:pt x="81" y="35"/>
                  </a:lnTo>
                  <a:lnTo>
                    <a:pt x="81" y="34"/>
                  </a:lnTo>
                  <a:lnTo>
                    <a:pt x="81" y="32"/>
                  </a:lnTo>
                  <a:lnTo>
                    <a:pt x="81" y="4"/>
                  </a:lnTo>
                  <a:lnTo>
                    <a:pt x="81" y="1"/>
                  </a:lnTo>
                  <a:lnTo>
                    <a:pt x="79" y="0"/>
                  </a:lnTo>
                  <a:lnTo>
                    <a:pt x="78" y="0"/>
                  </a:lnTo>
                  <a:lnTo>
                    <a:pt x="77" y="2"/>
                  </a:lnTo>
                  <a:lnTo>
                    <a:pt x="70"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13" name="Freeform 2295"/>
            <p:cNvSpPr>
              <a:spLocks noChangeAspect="1"/>
            </p:cNvSpPr>
            <p:nvPr/>
          </p:nvSpPr>
          <p:spPr bwMode="auto">
            <a:xfrm>
              <a:off x="3294" y="3150"/>
              <a:ext cx="86" cy="84"/>
            </a:xfrm>
            <a:custGeom>
              <a:avLst/>
              <a:gdLst>
                <a:gd name="T0" fmla="*/ 84 w 86"/>
                <a:gd name="T1" fmla="*/ 0 h 84"/>
                <a:gd name="T2" fmla="*/ 3 w 86"/>
                <a:gd name="T3" fmla="*/ 0 h 84"/>
                <a:gd name="T4" fmla="*/ 0 w 86"/>
                <a:gd name="T5" fmla="*/ 28 h 84"/>
                <a:gd name="T6" fmla="*/ 4 w 86"/>
                <a:gd name="T7" fmla="*/ 28 h 84"/>
                <a:gd name="T8" fmla="*/ 5 w 86"/>
                <a:gd name="T9" fmla="*/ 21 h 84"/>
                <a:gd name="T10" fmla="*/ 6 w 86"/>
                <a:gd name="T11" fmla="*/ 16 h 84"/>
                <a:gd name="T12" fmla="*/ 7 w 86"/>
                <a:gd name="T13" fmla="*/ 12 h 84"/>
                <a:gd name="T14" fmla="*/ 10 w 86"/>
                <a:gd name="T15" fmla="*/ 9 h 84"/>
                <a:gd name="T16" fmla="*/ 12 w 86"/>
                <a:gd name="T17" fmla="*/ 6 h 84"/>
                <a:gd name="T18" fmla="*/ 16 w 86"/>
                <a:gd name="T19" fmla="*/ 5 h 84"/>
                <a:gd name="T20" fmla="*/ 21 w 86"/>
                <a:gd name="T21" fmla="*/ 5 h 84"/>
                <a:gd name="T22" fmla="*/ 27 w 86"/>
                <a:gd name="T23" fmla="*/ 5 h 84"/>
                <a:gd name="T24" fmla="*/ 33 w 86"/>
                <a:gd name="T25" fmla="*/ 5 h 84"/>
                <a:gd name="T26" fmla="*/ 36 w 86"/>
                <a:gd name="T27" fmla="*/ 5 h 84"/>
                <a:gd name="T28" fmla="*/ 37 w 86"/>
                <a:gd name="T29" fmla="*/ 8 h 84"/>
                <a:gd name="T30" fmla="*/ 37 w 86"/>
                <a:gd name="T31" fmla="*/ 12 h 84"/>
                <a:gd name="T32" fmla="*/ 37 w 86"/>
                <a:gd name="T33" fmla="*/ 72 h 84"/>
                <a:gd name="T34" fmla="*/ 37 w 86"/>
                <a:gd name="T35" fmla="*/ 76 h 84"/>
                <a:gd name="T36" fmla="*/ 35 w 86"/>
                <a:gd name="T37" fmla="*/ 78 h 84"/>
                <a:gd name="T38" fmla="*/ 31 w 86"/>
                <a:gd name="T39" fmla="*/ 80 h 84"/>
                <a:gd name="T40" fmla="*/ 24 w 86"/>
                <a:gd name="T41" fmla="*/ 80 h 84"/>
                <a:gd name="T42" fmla="*/ 20 w 86"/>
                <a:gd name="T43" fmla="*/ 80 h 84"/>
                <a:gd name="T44" fmla="*/ 20 w 86"/>
                <a:gd name="T45" fmla="*/ 84 h 84"/>
                <a:gd name="T46" fmla="*/ 32 w 86"/>
                <a:gd name="T47" fmla="*/ 84 h 84"/>
                <a:gd name="T48" fmla="*/ 43 w 86"/>
                <a:gd name="T49" fmla="*/ 84 h 84"/>
                <a:gd name="T50" fmla="*/ 55 w 86"/>
                <a:gd name="T51" fmla="*/ 84 h 84"/>
                <a:gd name="T52" fmla="*/ 66 w 86"/>
                <a:gd name="T53" fmla="*/ 84 h 84"/>
                <a:gd name="T54" fmla="*/ 66 w 86"/>
                <a:gd name="T55" fmla="*/ 80 h 84"/>
                <a:gd name="T56" fmla="*/ 62 w 86"/>
                <a:gd name="T57" fmla="*/ 80 h 84"/>
                <a:gd name="T58" fmla="*/ 55 w 86"/>
                <a:gd name="T59" fmla="*/ 80 h 84"/>
                <a:gd name="T60" fmla="*/ 51 w 86"/>
                <a:gd name="T61" fmla="*/ 78 h 84"/>
                <a:gd name="T62" fmla="*/ 49 w 86"/>
                <a:gd name="T63" fmla="*/ 76 h 84"/>
                <a:gd name="T64" fmla="*/ 49 w 86"/>
                <a:gd name="T65" fmla="*/ 72 h 84"/>
                <a:gd name="T66" fmla="*/ 49 w 86"/>
                <a:gd name="T67" fmla="*/ 12 h 84"/>
                <a:gd name="T68" fmla="*/ 49 w 86"/>
                <a:gd name="T69" fmla="*/ 8 h 84"/>
                <a:gd name="T70" fmla="*/ 50 w 86"/>
                <a:gd name="T71" fmla="*/ 5 h 84"/>
                <a:gd name="T72" fmla="*/ 53 w 86"/>
                <a:gd name="T73" fmla="*/ 5 h 84"/>
                <a:gd name="T74" fmla="*/ 59 w 86"/>
                <a:gd name="T75" fmla="*/ 5 h 84"/>
                <a:gd name="T76" fmla="*/ 65 w 86"/>
                <a:gd name="T77" fmla="*/ 5 h 84"/>
                <a:gd name="T78" fmla="*/ 70 w 86"/>
                <a:gd name="T79" fmla="*/ 5 h 84"/>
                <a:gd name="T80" fmla="*/ 74 w 86"/>
                <a:gd name="T81" fmla="*/ 6 h 84"/>
                <a:gd name="T82" fmla="*/ 76 w 86"/>
                <a:gd name="T83" fmla="*/ 8 h 84"/>
                <a:gd name="T84" fmla="*/ 79 w 86"/>
                <a:gd name="T85" fmla="*/ 12 h 84"/>
                <a:gd name="T86" fmla="*/ 80 w 86"/>
                <a:gd name="T87" fmla="*/ 16 h 84"/>
                <a:gd name="T88" fmla="*/ 81 w 86"/>
                <a:gd name="T89" fmla="*/ 21 h 84"/>
                <a:gd name="T90" fmla="*/ 82 w 86"/>
                <a:gd name="T91" fmla="*/ 28 h 84"/>
                <a:gd name="T92" fmla="*/ 86 w 86"/>
                <a:gd name="T93" fmla="*/ 28 h 84"/>
                <a:gd name="T94" fmla="*/ 84 w 86"/>
                <a:gd name="T9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4">
                  <a:moveTo>
                    <a:pt x="84" y="0"/>
                  </a:moveTo>
                  <a:lnTo>
                    <a:pt x="3" y="0"/>
                  </a:lnTo>
                  <a:lnTo>
                    <a:pt x="0" y="28"/>
                  </a:lnTo>
                  <a:lnTo>
                    <a:pt x="4" y="28"/>
                  </a:lnTo>
                  <a:lnTo>
                    <a:pt x="5" y="21"/>
                  </a:lnTo>
                  <a:lnTo>
                    <a:pt x="6" y="16"/>
                  </a:lnTo>
                  <a:lnTo>
                    <a:pt x="7" y="12"/>
                  </a:lnTo>
                  <a:lnTo>
                    <a:pt x="10" y="9"/>
                  </a:lnTo>
                  <a:lnTo>
                    <a:pt x="12" y="6"/>
                  </a:lnTo>
                  <a:lnTo>
                    <a:pt x="16" y="5"/>
                  </a:lnTo>
                  <a:lnTo>
                    <a:pt x="21" y="5"/>
                  </a:lnTo>
                  <a:lnTo>
                    <a:pt x="27" y="5"/>
                  </a:lnTo>
                  <a:lnTo>
                    <a:pt x="33" y="5"/>
                  </a:lnTo>
                  <a:lnTo>
                    <a:pt x="36" y="5"/>
                  </a:lnTo>
                  <a:lnTo>
                    <a:pt x="37" y="8"/>
                  </a:lnTo>
                  <a:lnTo>
                    <a:pt x="37" y="12"/>
                  </a:lnTo>
                  <a:lnTo>
                    <a:pt x="37" y="72"/>
                  </a:lnTo>
                  <a:lnTo>
                    <a:pt x="37" y="76"/>
                  </a:lnTo>
                  <a:lnTo>
                    <a:pt x="35" y="78"/>
                  </a:lnTo>
                  <a:lnTo>
                    <a:pt x="31" y="80"/>
                  </a:lnTo>
                  <a:lnTo>
                    <a:pt x="24" y="80"/>
                  </a:lnTo>
                  <a:lnTo>
                    <a:pt x="20" y="80"/>
                  </a:lnTo>
                  <a:lnTo>
                    <a:pt x="20" y="84"/>
                  </a:lnTo>
                  <a:lnTo>
                    <a:pt x="32" y="84"/>
                  </a:lnTo>
                  <a:lnTo>
                    <a:pt x="43" y="84"/>
                  </a:lnTo>
                  <a:lnTo>
                    <a:pt x="55" y="84"/>
                  </a:lnTo>
                  <a:lnTo>
                    <a:pt x="66" y="84"/>
                  </a:lnTo>
                  <a:lnTo>
                    <a:pt x="66" y="80"/>
                  </a:lnTo>
                  <a:lnTo>
                    <a:pt x="62" y="80"/>
                  </a:lnTo>
                  <a:lnTo>
                    <a:pt x="55" y="80"/>
                  </a:lnTo>
                  <a:lnTo>
                    <a:pt x="51" y="78"/>
                  </a:lnTo>
                  <a:lnTo>
                    <a:pt x="49" y="76"/>
                  </a:lnTo>
                  <a:lnTo>
                    <a:pt x="49" y="72"/>
                  </a:lnTo>
                  <a:lnTo>
                    <a:pt x="49" y="12"/>
                  </a:lnTo>
                  <a:lnTo>
                    <a:pt x="49" y="8"/>
                  </a:lnTo>
                  <a:lnTo>
                    <a:pt x="50" y="5"/>
                  </a:lnTo>
                  <a:lnTo>
                    <a:pt x="53" y="5"/>
                  </a:lnTo>
                  <a:lnTo>
                    <a:pt x="59" y="5"/>
                  </a:lnTo>
                  <a:lnTo>
                    <a:pt x="65" y="5"/>
                  </a:lnTo>
                  <a:lnTo>
                    <a:pt x="70" y="5"/>
                  </a:lnTo>
                  <a:lnTo>
                    <a:pt x="74" y="6"/>
                  </a:lnTo>
                  <a:lnTo>
                    <a:pt x="76" y="8"/>
                  </a:lnTo>
                  <a:lnTo>
                    <a:pt x="79" y="12"/>
                  </a:lnTo>
                  <a:lnTo>
                    <a:pt x="80" y="16"/>
                  </a:lnTo>
                  <a:lnTo>
                    <a:pt x="81" y="21"/>
                  </a:lnTo>
                  <a:lnTo>
                    <a:pt x="82" y="28"/>
                  </a:lnTo>
                  <a:lnTo>
                    <a:pt x="86" y="28"/>
                  </a:lnTo>
                  <a:lnTo>
                    <a:pt x="8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14" name="Freeform 2296"/>
            <p:cNvSpPr>
              <a:spLocks noChangeAspect="1" noEditPoints="1"/>
            </p:cNvSpPr>
            <p:nvPr/>
          </p:nvSpPr>
          <p:spPr bwMode="auto">
            <a:xfrm>
              <a:off x="3394" y="3147"/>
              <a:ext cx="89" cy="90"/>
            </a:xfrm>
            <a:custGeom>
              <a:avLst/>
              <a:gdLst>
                <a:gd name="T0" fmla="*/ 88 w 89"/>
                <a:gd name="T1" fmla="*/ 36 h 90"/>
                <a:gd name="T2" fmla="*/ 81 w 89"/>
                <a:gd name="T3" fmla="*/ 20 h 90"/>
                <a:gd name="T4" fmla="*/ 69 w 89"/>
                <a:gd name="T5" fmla="*/ 8 h 90"/>
                <a:gd name="T6" fmla="*/ 53 w 89"/>
                <a:gd name="T7" fmla="*/ 1 h 90"/>
                <a:gd name="T8" fmla="*/ 35 w 89"/>
                <a:gd name="T9" fmla="*/ 1 h 90"/>
                <a:gd name="T10" fmla="*/ 20 w 89"/>
                <a:gd name="T11" fmla="*/ 8 h 90"/>
                <a:gd name="T12" fmla="*/ 8 w 89"/>
                <a:gd name="T13" fmla="*/ 20 h 90"/>
                <a:gd name="T14" fmla="*/ 1 w 89"/>
                <a:gd name="T15" fmla="*/ 36 h 90"/>
                <a:gd name="T16" fmla="*/ 1 w 89"/>
                <a:gd name="T17" fmla="*/ 54 h 90"/>
                <a:gd name="T18" fmla="*/ 8 w 89"/>
                <a:gd name="T19" fmla="*/ 70 h 90"/>
                <a:gd name="T20" fmla="*/ 20 w 89"/>
                <a:gd name="T21" fmla="*/ 82 h 90"/>
                <a:gd name="T22" fmla="*/ 36 w 89"/>
                <a:gd name="T23" fmla="*/ 89 h 90"/>
                <a:gd name="T24" fmla="*/ 53 w 89"/>
                <a:gd name="T25" fmla="*/ 89 h 90"/>
                <a:gd name="T26" fmla="*/ 69 w 89"/>
                <a:gd name="T27" fmla="*/ 82 h 90"/>
                <a:gd name="T28" fmla="*/ 81 w 89"/>
                <a:gd name="T29" fmla="*/ 70 h 90"/>
                <a:gd name="T30" fmla="*/ 88 w 89"/>
                <a:gd name="T31" fmla="*/ 54 h 90"/>
                <a:gd name="T32" fmla="*/ 44 w 89"/>
                <a:gd name="T33" fmla="*/ 85 h 90"/>
                <a:gd name="T34" fmla="*/ 35 w 89"/>
                <a:gd name="T35" fmla="*/ 83 h 90"/>
                <a:gd name="T36" fmla="*/ 25 w 89"/>
                <a:gd name="T37" fmla="*/ 77 h 90"/>
                <a:gd name="T38" fmla="*/ 18 w 89"/>
                <a:gd name="T39" fmla="*/ 64 h 90"/>
                <a:gd name="T40" fmla="*/ 15 w 89"/>
                <a:gd name="T41" fmla="*/ 43 h 90"/>
                <a:gd name="T42" fmla="*/ 18 w 89"/>
                <a:gd name="T43" fmla="*/ 24 h 90"/>
                <a:gd name="T44" fmla="*/ 25 w 89"/>
                <a:gd name="T45" fmla="*/ 12 h 90"/>
                <a:gd name="T46" fmla="*/ 35 w 89"/>
                <a:gd name="T47" fmla="*/ 6 h 90"/>
                <a:gd name="T48" fmla="*/ 44 w 89"/>
                <a:gd name="T49" fmla="*/ 4 h 90"/>
                <a:gd name="T50" fmla="*/ 54 w 89"/>
                <a:gd name="T51" fmla="*/ 6 h 90"/>
                <a:gd name="T52" fmla="*/ 64 w 89"/>
                <a:gd name="T53" fmla="*/ 12 h 90"/>
                <a:gd name="T54" fmla="*/ 71 w 89"/>
                <a:gd name="T55" fmla="*/ 24 h 90"/>
                <a:gd name="T56" fmla="*/ 74 w 89"/>
                <a:gd name="T57" fmla="*/ 43 h 90"/>
                <a:gd name="T58" fmla="*/ 71 w 89"/>
                <a:gd name="T59" fmla="*/ 64 h 90"/>
                <a:gd name="T60" fmla="*/ 64 w 89"/>
                <a:gd name="T61" fmla="*/ 77 h 90"/>
                <a:gd name="T62" fmla="*/ 54 w 89"/>
                <a:gd name="T63" fmla="*/ 83 h 90"/>
                <a:gd name="T64" fmla="*/ 44 w 89"/>
                <a:gd name="T65" fmla="*/ 8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90">
                  <a:moveTo>
                    <a:pt x="89" y="45"/>
                  </a:moveTo>
                  <a:lnTo>
                    <a:pt x="88" y="36"/>
                  </a:lnTo>
                  <a:lnTo>
                    <a:pt x="85" y="28"/>
                  </a:lnTo>
                  <a:lnTo>
                    <a:pt x="81" y="20"/>
                  </a:lnTo>
                  <a:lnTo>
                    <a:pt x="76" y="13"/>
                  </a:lnTo>
                  <a:lnTo>
                    <a:pt x="69" y="8"/>
                  </a:lnTo>
                  <a:lnTo>
                    <a:pt x="62" y="4"/>
                  </a:lnTo>
                  <a:lnTo>
                    <a:pt x="53" y="1"/>
                  </a:lnTo>
                  <a:lnTo>
                    <a:pt x="44" y="0"/>
                  </a:lnTo>
                  <a:lnTo>
                    <a:pt x="35" y="1"/>
                  </a:lnTo>
                  <a:lnTo>
                    <a:pt x="27" y="4"/>
                  </a:lnTo>
                  <a:lnTo>
                    <a:pt x="20" y="8"/>
                  </a:lnTo>
                  <a:lnTo>
                    <a:pt x="13" y="13"/>
                  </a:lnTo>
                  <a:lnTo>
                    <a:pt x="8" y="20"/>
                  </a:lnTo>
                  <a:lnTo>
                    <a:pt x="4" y="28"/>
                  </a:lnTo>
                  <a:lnTo>
                    <a:pt x="1" y="36"/>
                  </a:lnTo>
                  <a:lnTo>
                    <a:pt x="0" y="45"/>
                  </a:lnTo>
                  <a:lnTo>
                    <a:pt x="1" y="54"/>
                  </a:lnTo>
                  <a:lnTo>
                    <a:pt x="4" y="63"/>
                  </a:lnTo>
                  <a:lnTo>
                    <a:pt x="8" y="70"/>
                  </a:lnTo>
                  <a:lnTo>
                    <a:pt x="13" y="77"/>
                  </a:lnTo>
                  <a:lnTo>
                    <a:pt x="20" y="82"/>
                  </a:lnTo>
                  <a:lnTo>
                    <a:pt x="27" y="86"/>
                  </a:lnTo>
                  <a:lnTo>
                    <a:pt x="36" y="89"/>
                  </a:lnTo>
                  <a:lnTo>
                    <a:pt x="44" y="90"/>
                  </a:lnTo>
                  <a:lnTo>
                    <a:pt x="53" y="89"/>
                  </a:lnTo>
                  <a:lnTo>
                    <a:pt x="61" y="86"/>
                  </a:lnTo>
                  <a:lnTo>
                    <a:pt x="69" y="82"/>
                  </a:lnTo>
                  <a:lnTo>
                    <a:pt x="76" y="77"/>
                  </a:lnTo>
                  <a:lnTo>
                    <a:pt x="81" y="70"/>
                  </a:lnTo>
                  <a:lnTo>
                    <a:pt x="85" y="63"/>
                  </a:lnTo>
                  <a:lnTo>
                    <a:pt x="88" y="54"/>
                  </a:lnTo>
                  <a:lnTo>
                    <a:pt x="89" y="45"/>
                  </a:lnTo>
                  <a:close/>
                  <a:moveTo>
                    <a:pt x="44" y="85"/>
                  </a:moveTo>
                  <a:lnTo>
                    <a:pt x="40" y="85"/>
                  </a:lnTo>
                  <a:lnTo>
                    <a:pt x="35" y="83"/>
                  </a:lnTo>
                  <a:lnTo>
                    <a:pt x="30" y="81"/>
                  </a:lnTo>
                  <a:lnTo>
                    <a:pt x="25" y="77"/>
                  </a:lnTo>
                  <a:lnTo>
                    <a:pt x="21" y="71"/>
                  </a:lnTo>
                  <a:lnTo>
                    <a:pt x="18" y="64"/>
                  </a:lnTo>
                  <a:lnTo>
                    <a:pt x="15" y="54"/>
                  </a:lnTo>
                  <a:lnTo>
                    <a:pt x="15" y="43"/>
                  </a:lnTo>
                  <a:lnTo>
                    <a:pt x="15" y="33"/>
                  </a:lnTo>
                  <a:lnTo>
                    <a:pt x="18" y="24"/>
                  </a:lnTo>
                  <a:lnTo>
                    <a:pt x="21" y="17"/>
                  </a:lnTo>
                  <a:lnTo>
                    <a:pt x="25" y="12"/>
                  </a:lnTo>
                  <a:lnTo>
                    <a:pt x="30" y="8"/>
                  </a:lnTo>
                  <a:lnTo>
                    <a:pt x="35" y="6"/>
                  </a:lnTo>
                  <a:lnTo>
                    <a:pt x="40" y="5"/>
                  </a:lnTo>
                  <a:lnTo>
                    <a:pt x="44" y="4"/>
                  </a:lnTo>
                  <a:lnTo>
                    <a:pt x="49" y="5"/>
                  </a:lnTo>
                  <a:lnTo>
                    <a:pt x="54" y="6"/>
                  </a:lnTo>
                  <a:lnTo>
                    <a:pt x="59" y="8"/>
                  </a:lnTo>
                  <a:lnTo>
                    <a:pt x="64" y="12"/>
                  </a:lnTo>
                  <a:lnTo>
                    <a:pt x="68" y="17"/>
                  </a:lnTo>
                  <a:lnTo>
                    <a:pt x="71" y="24"/>
                  </a:lnTo>
                  <a:lnTo>
                    <a:pt x="74" y="33"/>
                  </a:lnTo>
                  <a:lnTo>
                    <a:pt x="74" y="43"/>
                  </a:lnTo>
                  <a:lnTo>
                    <a:pt x="74" y="54"/>
                  </a:lnTo>
                  <a:lnTo>
                    <a:pt x="71" y="64"/>
                  </a:lnTo>
                  <a:lnTo>
                    <a:pt x="68" y="71"/>
                  </a:lnTo>
                  <a:lnTo>
                    <a:pt x="64" y="77"/>
                  </a:lnTo>
                  <a:lnTo>
                    <a:pt x="59" y="81"/>
                  </a:lnTo>
                  <a:lnTo>
                    <a:pt x="54" y="83"/>
                  </a:lnTo>
                  <a:lnTo>
                    <a:pt x="49" y="85"/>
                  </a:lnTo>
                  <a:lnTo>
                    <a:pt x="44" y="8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15" name="Freeform 2297"/>
            <p:cNvSpPr>
              <a:spLocks noChangeAspect="1" noEditPoints="1"/>
            </p:cNvSpPr>
            <p:nvPr/>
          </p:nvSpPr>
          <p:spPr bwMode="auto">
            <a:xfrm>
              <a:off x="3498" y="3149"/>
              <a:ext cx="91" cy="88"/>
            </a:xfrm>
            <a:custGeom>
              <a:avLst/>
              <a:gdLst>
                <a:gd name="T0" fmla="*/ 24 w 91"/>
                <a:gd name="T1" fmla="*/ 7 h 88"/>
                <a:gd name="T2" fmla="*/ 29 w 91"/>
                <a:gd name="T3" fmla="*/ 5 h 88"/>
                <a:gd name="T4" fmla="*/ 44 w 91"/>
                <a:gd name="T5" fmla="*/ 5 h 88"/>
                <a:gd name="T6" fmla="*/ 58 w 91"/>
                <a:gd name="T7" fmla="*/ 12 h 88"/>
                <a:gd name="T8" fmla="*/ 61 w 91"/>
                <a:gd name="T9" fmla="*/ 25 h 88"/>
                <a:gd name="T10" fmla="*/ 59 w 91"/>
                <a:gd name="T11" fmla="*/ 31 h 88"/>
                <a:gd name="T12" fmla="*/ 55 w 91"/>
                <a:gd name="T13" fmla="*/ 37 h 88"/>
                <a:gd name="T14" fmla="*/ 45 w 91"/>
                <a:gd name="T15" fmla="*/ 40 h 88"/>
                <a:gd name="T16" fmla="*/ 24 w 91"/>
                <a:gd name="T17" fmla="*/ 41 h 88"/>
                <a:gd name="T18" fmla="*/ 53 w 91"/>
                <a:gd name="T19" fmla="*/ 43 h 88"/>
                <a:gd name="T20" fmla="*/ 68 w 91"/>
                <a:gd name="T21" fmla="*/ 36 h 88"/>
                <a:gd name="T22" fmla="*/ 75 w 91"/>
                <a:gd name="T23" fmla="*/ 23 h 88"/>
                <a:gd name="T24" fmla="*/ 65 w 91"/>
                <a:gd name="T25" fmla="*/ 7 h 88"/>
                <a:gd name="T26" fmla="*/ 40 w 91"/>
                <a:gd name="T27" fmla="*/ 0 h 88"/>
                <a:gd name="T28" fmla="*/ 0 w 91"/>
                <a:gd name="T29" fmla="*/ 4 h 88"/>
                <a:gd name="T30" fmla="*/ 11 w 91"/>
                <a:gd name="T31" fmla="*/ 6 h 88"/>
                <a:gd name="T32" fmla="*/ 12 w 91"/>
                <a:gd name="T33" fmla="*/ 12 h 88"/>
                <a:gd name="T34" fmla="*/ 12 w 91"/>
                <a:gd name="T35" fmla="*/ 77 h 88"/>
                <a:gd name="T36" fmla="*/ 7 w 91"/>
                <a:gd name="T37" fmla="*/ 81 h 88"/>
                <a:gd name="T38" fmla="*/ 0 w 91"/>
                <a:gd name="T39" fmla="*/ 85 h 88"/>
                <a:gd name="T40" fmla="*/ 18 w 91"/>
                <a:gd name="T41" fmla="*/ 85 h 88"/>
                <a:gd name="T42" fmla="*/ 27 w 91"/>
                <a:gd name="T43" fmla="*/ 85 h 88"/>
                <a:gd name="T44" fmla="*/ 36 w 91"/>
                <a:gd name="T45" fmla="*/ 85 h 88"/>
                <a:gd name="T46" fmla="*/ 29 w 91"/>
                <a:gd name="T47" fmla="*/ 81 h 88"/>
                <a:gd name="T48" fmla="*/ 24 w 91"/>
                <a:gd name="T49" fmla="*/ 77 h 88"/>
                <a:gd name="T50" fmla="*/ 24 w 91"/>
                <a:gd name="T51" fmla="*/ 45 h 88"/>
                <a:gd name="T52" fmla="*/ 42 w 91"/>
                <a:gd name="T53" fmla="*/ 45 h 88"/>
                <a:gd name="T54" fmla="*/ 48 w 91"/>
                <a:gd name="T55" fmla="*/ 47 h 88"/>
                <a:gd name="T56" fmla="*/ 54 w 91"/>
                <a:gd name="T57" fmla="*/ 53 h 88"/>
                <a:gd name="T58" fmla="*/ 56 w 91"/>
                <a:gd name="T59" fmla="*/ 60 h 88"/>
                <a:gd name="T60" fmla="*/ 56 w 91"/>
                <a:gd name="T61" fmla="*/ 71 h 88"/>
                <a:gd name="T62" fmla="*/ 58 w 91"/>
                <a:gd name="T63" fmla="*/ 79 h 88"/>
                <a:gd name="T64" fmla="*/ 64 w 91"/>
                <a:gd name="T65" fmla="*/ 84 h 88"/>
                <a:gd name="T66" fmla="*/ 73 w 91"/>
                <a:gd name="T67" fmla="*/ 87 h 88"/>
                <a:gd name="T68" fmla="*/ 82 w 91"/>
                <a:gd name="T69" fmla="*/ 87 h 88"/>
                <a:gd name="T70" fmla="*/ 87 w 91"/>
                <a:gd name="T71" fmla="*/ 84 h 88"/>
                <a:gd name="T72" fmla="*/ 90 w 91"/>
                <a:gd name="T73" fmla="*/ 80 h 88"/>
                <a:gd name="T74" fmla="*/ 91 w 91"/>
                <a:gd name="T75" fmla="*/ 76 h 88"/>
                <a:gd name="T76" fmla="*/ 91 w 91"/>
                <a:gd name="T77" fmla="*/ 73 h 88"/>
                <a:gd name="T78" fmla="*/ 87 w 91"/>
                <a:gd name="T79" fmla="*/ 72 h 88"/>
                <a:gd name="T80" fmla="*/ 85 w 91"/>
                <a:gd name="T81" fmla="*/ 80 h 88"/>
                <a:gd name="T82" fmla="*/ 80 w 91"/>
                <a:gd name="T83" fmla="*/ 84 h 88"/>
                <a:gd name="T84" fmla="*/ 75 w 91"/>
                <a:gd name="T85" fmla="*/ 83 h 88"/>
                <a:gd name="T86" fmla="*/ 72 w 91"/>
                <a:gd name="T87" fmla="*/ 78 h 88"/>
                <a:gd name="T88" fmla="*/ 70 w 91"/>
                <a:gd name="T89" fmla="*/ 69 h 88"/>
                <a:gd name="T90" fmla="*/ 67 w 91"/>
                <a:gd name="T91" fmla="*/ 57 h 88"/>
                <a:gd name="T92" fmla="*/ 60 w 91"/>
                <a:gd name="T93" fmla="*/ 4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88">
                  <a:moveTo>
                    <a:pt x="24" y="12"/>
                  </a:moveTo>
                  <a:lnTo>
                    <a:pt x="24" y="7"/>
                  </a:lnTo>
                  <a:lnTo>
                    <a:pt x="26" y="5"/>
                  </a:lnTo>
                  <a:lnTo>
                    <a:pt x="29" y="5"/>
                  </a:lnTo>
                  <a:lnTo>
                    <a:pt x="34" y="4"/>
                  </a:lnTo>
                  <a:lnTo>
                    <a:pt x="44" y="5"/>
                  </a:lnTo>
                  <a:lnTo>
                    <a:pt x="52" y="7"/>
                  </a:lnTo>
                  <a:lnTo>
                    <a:pt x="58" y="12"/>
                  </a:lnTo>
                  <a:lnTo>
                    <a:pt x="61" y="23"/>
                  </a:lnTo>
                  <a:lnTo>
                    <a:pt x="61" y="25"/>
                  </a:lnTo>
                  <a:lnTo>
                    <a:pt x="60" y="28"/>
                  </a:lnTo>
                  <a:lnTo>
                    <a:pt x="59" y="31"/>
                  </a:lnTo>
                  <a:lnTo>
                    <a:pt x="57" y="34"/>
                  </a:lnTo>
                  <a:lnTo>
                    <a:pt x="55" y="37"/>
                  </a:lnTo>
                  <a:lnTo>
                    <a:pt x="51" y="39"/>
                  </a:lnTo>
                  <a:lnTo>
                    <a:pt x="45" y="40"/>
                  </a:lnTo>
                  <a:lnTo>
                    <a:pt x="38" y="41"/>
                  </a:lnTo>
                  <a:lnTo>
                    <a:pt x="24" y="41"/>
                  </a:lnTo>
                  <a:lnTo>
                    <a:pt x="24" y="12"/>
                  </a:lnTo>
                  <a:close/>
                  <a:moveTo>
                    <a:pt x="53" y="43"/>
                  </a:moveTo>
                  <a:lnTo>
                    <a:pt x="61" y="40"/>
                  </a:lnTo>
                  <a:lnTo>
                    <a:pt x="68" y="36"/>
                  </a:lnTo>
                  <a:lnTo>
                    <a:pt x="73" y="30"/>
                  </a:lnTo>
                  <a:lnTo>
                    <a:pt x="75" y="23"/>
                  </a:lnTo>
                  <a:lnTo>
                    <a:pt x="72" y="14"/>
                  </a:lnTo>
                  <a:lnTo>
                    <a:pt x="65" y="7"/>
                  </a:lnTo>
                  <a:lnTo>
                    <a:pt x="54" y="2"/>
                  </a:lnTo>
                  <a:lnTo>
                    <a:pt x="40" y="0"/>
                  </a:lnTo>
                  <a:lnTo>
                    <a:pt x="0" y="0"/>
                  </a:lnTo>
                  <a:lnTo>
                    <a:pt x="0" y="4"/>
                  </a:lnTo>
                  <a:lnTo>
                    <a:pt x="7" y="5"/>
                  </a:lnTo>
                  <a:lnTo>
                    <a:pt x="11" y="6"/>
                  </a:lnTo>
                  <a:lnTo>
                    <a:pt x="12" y="8"/>
                  </a:lnTo>
                  <a:lnTo>
                    <a:pt x="12" y="12"/>
                  </a:lnTo>
                  <a:lnTo>
                    <a:pt x="12" y="73"/>
                  </a:lnTo>
                  <a:lnTo>
                    <a:pt x="12" y="77"/>
                  </a:lnTo>
                  <a:lnTo>
                    <a:pt x="11" y="80"/>
                  </a:lnTo>
                  <a:lnTo>
                    <a:pt x="7" y="81"/>
                  </a:lnTo>
                  <a:lnTo>
                    <a:pt x="0" y="81"/>
                  </a:lnTo>
                  <a:lnTo>
                    <a:pt x="0" y="85"/>
                  </a:lnTo>
                  <a:lnTo>
                    <a:pt x="9" y="85"/>
                  </a:lnTo>
                  <a:lnTo>
                    <a:pt x="18" y="85"/>
                  </a:lnTo>
                  <a:lnTo>
                    <a:pt x="22" y="85"/>
                  </a:lnTo>
                  <a:lnTo>
                    <a:pt x="27" y="85"/>
                  </a:lnTo>
                  <a:lnTo>
                    <a:pt x="32" y="85"/>
                  </a:lnTo>
                  <a:lnTo>
                    <a:pt x="36" y="85"/>
                  </a:lnTo>
                  <a:lnTo>
                    <a:pt x="36" y="81"/>
                  </a:lnTo>
                  <a:lnTo>
                    <a:pt x="29" y="81"/>
                  </a:lnTo>
                  <a:lnTo>
                    <a:pt x="26" y="80"/>
                  </a:lnTo>
                  <a:lnTo>
                    <a:pt x="24" y="77"/>
                  </a:lnTo>
                  <a:lnTo>
                    <a:pt x="24" y="73"/>
                  </a:lnTo>
                  <a:lnTo>
                    <a:pt x="24" y="45"/>
                  </a:lnTo>
                  <a:lnTo>
                    <a:pt x="39" y="45"/>
                  </a:lnTo>
                  <a:lnTo>
                    <a:pt x="42" y="45"/>
                  </a:lnTo>
                  <a:lnTo>
                    <a:pt x="45" y="45"/>
                  </a:lnTo>
                  <a:lnTo>
                    <a:pt x="48" y="47"/>
                  </a:lnTo>
                  <a:lnTo>
                    <a:pt x="52" y="50"/>
                  </a:lnTo>
                  <a:lnTo>
                    <a:pt x="54" y="53"/>
                  </a:lnTo>
                  <a:lnTo>
                    <a:pt x="55" y="56"/>
                  </a:lnTo>
                  <a:lnTo>
                    <a:pt x="56" y="60"/>
                  </a:lnTo>
                  <a:lnTo>
                    <a:pt x="56" y="65"/>
                  </a:lnTo>
                  <a:lnTo>
                    <a:pt x="56" y="71"/>
                  </a:lnTo>
                  <a:lnTo>
                    <a:pt x="56" y="75"/>
                  </a:lnTo>
                  <a:lnTo>
                    <a:pt x="58" y="79"/>
                  </a:lnTo>
                  <a:lnTo>
                    <a:pt x="61" y="82"/>
                  </a:lnTo>
                  <a:lnTo>
                    <a:pt x="64" y="84"/>
                  </a:lnTo>
                  <a:lnTo>
                    <a:pt x="68" y="86"/>
                  </a:lnTo>
                  <a:lnTo>
                    <a:pt x="73" y="87"/>
                  </a:lnTo>
                  <a:lnTo>
                    <a:pt x="78" y="88"/>
                  </a:lnTo>
                  <a:lnTo>
                    <a:pt x="82" y="87"/>
                  </a:lnTo>
                  <a:lnTo>
                    <a:pt x="84" y="86"/>
                  </a:lnTo>
                  <a:lnTo>
                    <a:pt x="87" y="84"/>
                  </a:lnTo>
                  <a:lnTo>
                    <a:pt x="88" y="82"/>
                  </a:lnTo>
                  <a:lnTo>
                    <a:pt x="90" y="80"/>
                  </a:lnTo>
                  <a:lnTo>
                    <a:pt x="90" y="78"/>
                  </a:lnTo>
                  <a:lnTo>
                    <a:pt x="91" y="76"/>
                  </a:lnTo>
                  <a:lnTo>
                    <a:pt x="91" y="74"/>
                  </a:lnTo>
                  <a:lnTo>
                    <a:pt x="91" y="73"/>
                  </a:lnTo>
                  <a:lnTo>
                    <a:pt x="89" y="72"/>
                  </a:lnTo>
                  <a:lnTo>
                    <a:pt x="87" y="72"/>
                  </a:lnTo>
                  <a:lnTo>
                    <a:pt x="87" y="74"/>
                  </a:lnTo>
                  <a:lnTo>
                    <a:pt x="85" y="80"/>
                  </a:lnTo>
                  <a:lnTo>
                    <a:pt x="83" y="83"/>
                  </a:lnTo>
                  <a:lnTo>
                    <a:pt x="80" y="84"/>
                  </a:lnTo>
                  <a:lnTo>
                    <a:pt x="79" y="84"/>
                  </a:lnTo>
                  <a:lnTo>
                    <a:pt x="75" y="83"/>
                  </a:lnTo>
                  <a:lnTo>
                    <a:pt x="73" y="80"/>
                  </a:lnTo>
                  <a:lnTo>
                    <a:pt x="72" y="78"/>
                  </a:lnTo>
                  <a:lnTo>
                    <a:pt x="71" y="74"/>
                  </a:lnTo>
                  <a:lnTo>
                    <a:pt x="70" y="69"/>
                  </a:lnTo>
                  <a:lnTo>
                    <a:pt x="68" y="62"/>
                  </a:lnTo>
                  <a:lnTo>
                    <a:pt x="67" y="57"/>
                  </a:lnTo>
                  <a:lnTo>
                    <a:pt x="65" y="52"/>
                  </a:lnTo>
                  <a:lnTo>
                    <a:pt x="60" y="47"/>
                  </a:lnTo>
                  <a:lnTo>
                    <a:pt x="5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16" name="Freeform 2298"/>
            <p:cNvSpPr>
              <a:spLocks noChangeAspect="1"/>
            </p:cNvSpPr>
            <p:nvPr/>
          </p:nvSpPr>
          <p:spPr bwMode="auto">
            <a:xfrm>
              <a:off x="3607" y="3110"/>
              <a:ext cx="38" cy="166"/>
            </a:xfrm>
            <a:custGeom>
              <a:avLst/>
              <a:gdLst>
                <a:gd name="T0" fmla="*/ 38 w 38"/>
                <a:gd name="T1" fmla="*/ 164 h 166"/>
                <a:gd name="T2" fmla="*/ 38 w 38"/>
                <a:gd name="T3" fmla="*/ 164 h 166"/>
                <a:gd name="T4" fmla="*/ 38 w 38"/>
                <a:gd name="T5" fmla="*/ 163 h 166"/>
                <a:gd name="T6" fmla="*/ 37 w 38"/>
                <a:gd name="T7" fmla="*/ 162 h 166"/>
                <a:gd name="T8" fmla="*/ 35 w 38"/>
                <a:gd name="T9" fmla="*/ 160 h 166"/>
                <a:gd name="T10" fmla="*/ 23 w 38"/>
                <a:gd name="T11" fmla="*/ 143 h 166"/>
                <a:gd name="T12" fmla="*/ 15 w 38"/>
                <a:gd name="T13" fmla="*/ 123 h 166"/>
                <a:gd name="T14" fmla="*/ 11 w 38"/>
                <a:gd name="T15" fmla="*/ 103 h 166"/>
                <a:gd name="T16" fmla="*/ 10 w 38"/>
                <a:gd name="T17" fmla="*/ 83 h 166"/>
                <a:gd name="T18" fmla="*/ 11 w 38"/>
                <a:gd name="T19" fmla="*/ 62 h 166"/>
                <a:gd name="T20" fmla="*/ 15 w 38"/>
                <a:gd name="T21" fmla="*/ 41 h 166"/>
                <a:gd name="T22" fmla="*/ 23 w 38"/>
                <a:gd name="T23" fmla="*/ 22 h 166"/>
                <a:gd name="T24" fmla="*/ 36 w 38"/>
                <a:gd name="T25" fmla="*/ 5 h 166"/>
                <a:gd name="T26" fmla="*/ 38 w 38"/>
                <a:gd name="T27" fmla="*/ 3 h 166"/>
                <a:gd name="T28" fmla="*/ 38 w 38"/>
                <a:gd name="T29" fmla="*/ 2 h 166"/>
                <a:gd name="T30" fmla="*/ 38 w 38"/>
                <a:gd name="T31" fmla="*/ 1 h 166"/>
                <a:gd name="T32" fmla="*/ 37 w 38"/>
                <a:gd name="T33" fmla="*/ 0 h 166"/>
                <a:gd name="T34" fmla="*/ 33 w 38"/>
                <a:gd name="T35" fmla="*/ 2 h 166"/>
                <a:gd name="T36" fmla="*/ 27 w 38"/>
                <a:gd name="T37" fmla="*/ 9 h 166"/>
                <a:gd name="T38" fmla="*/ 18 w 38"/>
                <a:gd name="T39" fmla="*/ 19 h 166"/>
                <a:gd name="T40" fmla="*/ 10 w 38"/>
                <a:gd name="T41" fmla="*/ 33 h 166"/>
                <a:gd name="T42" fmla="*/ 5 w 38"/>
                <a:gd name="T43" fmla="*/ 46 h 166"/>
                <a:gd name="T44" fmla="*/ 2 w 38"/>
                <a:gd name="T45" fmla="*/ 59 h 166"/>
                <a:gd name="T46" fmla="*/ 0 w 38"/>
                <a:gd name="T47" fmla="*/ 72 h 166"/>
                <a:gd name="T48" fmla="*/ 0 w 38"/>
                <a:gd name="T49" fmla="*/ 83 h 166"/>
                <a:gd name="T50" fmla="*/ 0 w 38"/>
                <a:gd name="T51" fmla="*/ 94 h 166"/>
                <a:gd name="T52" fmla="*/ 2 w 38"/>
                <a:gd name="T53" fmla="*/ 107 h 166"/>
                <a:gd name="T54" fmla="*/ 5 w 38"/>
                <a:gd name="T55" fmla="*/ 120 h 166"/>
                <a:gd name="T56" fmla="*/ 11 w 38"/>
                <a:gd name="T57" fmla="*/ 135 h 166"/>
                <a:gd name="T58" fmla="*/ 19 w 38"/>
                <a:gd name="T59" fmla="*/ 148 h 166"/>
                <a:gd name="T60" fmla="*/ 27 w 38"/>
                <a:gd name="T61" fmla="*/ 158 h 166"/>
                <a:gd name="T62" fmla="*/ 33 w 38"/>
                <a:gd name="T63" fmla="*/ 164 h 166"/>
                <a:gd name="T64" fmla="*/ 37 w 38"/>
                <a:gd name="T65" fmla="*/ 166 h 166"/>
                <a:gd name="T66" fmla="*/ 38 w 38"/>
                <a:gd name="T67" fmla="*/ 165 h 166"/>
                <a:gd name="T68" fmla="*/ 38 w 38"/>
                <a:gd name="T69" fmla="*/ 1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6">
                  <a:moveTo>
                    <a:pt x="38" y="164"/>
                  </a:moveTo>
                  <a:lnTo>
                    <a:pt x="38" y="164"/>
                  </a:lnTo>
                  <a:lnTo>
                    <a:pt x="38" y="163"/>
                  </a:lnTo>
                  <a:lnTo>
                    <a:pt x="37" y="162"/>
                  </a:lnTo>
                  <a:lnTo>
                    <a:pt x="35" y="160"/>
                  </a:lnTo>
                  <a:lnTo>
                    <a:pt x="23" y="143"/>
                  </a:lnTo>
                  <a:lnTo>
                    <a:pt x="15" y="123"/>
                  </a:lnTo>
                  <a:lnTo>
                    <a:pt x="11" y="103"/>
                  </a:lnTo>
                  <a:lnTo>
                    <a:pt x="10" y="83"/>
                  </a:lnTo>
                  <a:lnTo>
                    <a:pt x="11" y="62"/>
                  </a:lnTo>
                  <a:lnTo>
                    <a:pt x="15" y="41"/>
                  </a:lnTo>
                  <a:lnTo>
                    <a:pt x="23" y="22"/>
                  </a:lnTo>
                  <a:lnTo>
                    <a:pt x="36" y="5"/>
                  </a:lnTo>
                  <a:lnTo>
                    <a:pt x="38" y="3"/>
                  </a:lnTo>
                  <a:lnTo>
                    <a:pt x="38" y="2"/>
                  </a:lnTo>
                  <a:lnTo>
                    <a:pt x="38" y="1"/>
                  </a:lnTo>
                  <a:lnTo>
                    <a:pt x="37" y="0"/>
                  </a:lnTo>
                  <a:lnTo>
                    <a:pt x="33" y="2"/>
                  </a:lnTo>
                  <a:lnTo>
                    <a:pt x="27" y="9"/>
                  </a:lnTo>
                  <a:lnTo>
                    <a:pt x="18" y="19"/>
                  </a:lnTo>
                  <a:lnTo>
                    <a:pt x="10" y="33"/>
                  </a:lnTo>
                  <a:lnTo>
                    <a:pt x="5" y="46"/>
                  </a:lnTo>
                  <a:lnTo>
                    <a:pt x="2" y="59"/>
                  </a:lnTo>
                  <a:lnTo>
                    <a:pt x="0" y="72"/>
                  </a:lnTo>
                  <a:lnTo>
                    <a:pt x="0" y="83"/>
                  </a:lnTo>
                  <a:lnTo>
                    <a:pt x="0" y="94"/>
                  </a:lnTo>
                  <a:lnTo>
                    <a:pt x="2" y="107"/>
                  </a:lnTo>
                  <a:lnTo>
                    <a:pt x="5" y="120"/>
                  </a:lnTo>
                  <a:lnTo>
                    <a:pt x="11" y="135"/>
                  </a:lnTo>
                  <a:lnTo>
                    <a:pt x="19" y="148"/>
                  </a:lnTo>
                  <a:lnTo>
                    <a:pt x="27" y="158"/>
                  </a:lnTo>
                  <a:lnTo>
                    <a:pt x="33" y="164"/>
                  </a:lnTo>
                  <a:lnTo>
                    <a:pt x="37" y="166"/>
                  </a:lnTo>
                  <a:lnTo>
                    <a:pt x="38" y="165"/>
                  </a:lnTo>
                  <a:lnTo>
                    <a:pt x="38" y="1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17" name="Freeform 2299"/>
            <p:cNvSpPr>
              <a:spLocks noChangeAspect="1" noEditPoints="1"/>
            </p:cNvSpPr>
            <p:nvPr/>
          </p:nvSpPr>
          <p:spPr bwMode="auto">
            <a:xfrm>
              <a:off x="3660" y="3160"/>
              <a:ext cx="73" cy="76"/>
            </a:xfrm>
            <a:custGeom>
              <a:avLst/>
              <a:gdLst>
                <a:gd name="T0" fmla="*/ 73 w 73"/>
                <a:gd name="T1" fmla="*/ 39 h 76"/>
                <a:gd name="T2" fmla="*/ 72 w 73"/>
                <a:gd name="T3" fmla="*/ 31 h 76"/>
                <a:gd name="T4" fmla="*/ 70 w 73"/>
                <a:gd name="T5" fmla="*/ 24 h 76"/>
                <a:gd name="T6" fmla="*/ 66 w 73"/>
                <a:gd name="T7" fmla="*/ 17 h 76"/>
                <a:gd name="T8" fmla="*/ 62 w 73"/>
                <a:gd name="T9" fmla="*/ 12 h 76"/>
                <a:gd name="T10" fmla="*/ 57 w 73"/>
                <a:gd name="T11" fmla="*/ 7 h 76"/>
                <a:gd name="T12" fmla="*/ 50 w 73"/>
                <a:gd name="T13" fmla="*/ 3 h 76"/>
                <a:gd name="T14" fmla="*/ 44 w 73"/>
                <a:gd name="T15" fmla="*/ 1 h 76"/>
                <a:gd name="T16" fmla="*/ 36 w 73"/>
                <a:gd name="T17" fmla="*/ 0 h 76"/>
                <a:gd name="T18" fmla="*/ 29 w 73"/>
                <a:gd name="T19" fmla="*/ 1 h 76"/>
                <a:gd name="T20" fmla="*/ 22 w 73"/>
                <a:gd name="T21" fmla="*/ 3 h 76"/>
                <a:gd name="T22" fmla="*/ 16 w 73"/>
                <a:gd name="T23" fmla="*/ 7 h 76"/>
                <a:gd name="T24" fmla="*/ 10 w 73"/>
                <a:gd name="T25" fmla="*/ 12 h 76"/>
                <a:gd name="T26" fmla="*/ 6 w 73"/>
                <a:gd name="T27" fmla="*/ 18 h 76"/>
                <a:gd name="T28" fmla="*/ 2 w 73"/>
                <a:gd name="T29" fmla="*/ 24 h 76"/>
                <a:gd name="T30" fmla="*/ 0 w 73"/>
                <a:gd name="T31" fmla="*/ 31 h 76"/>
                <a:gd name="T32" fmla="*/ 0 w 73"/>
                <a:gd name="T33" fmla="*/ 39 h 76"/>
                <a:gd name="T34" fmla="*/ 3 w 73"/>
                <a:gd name="T35" fmla="*/ 54 h 76"/>
                <a:gd name="T36" fmla="*/ 11 w 73"/>
                <a:gd name="T37" fmla="*/ 65 h 76"/>
                <a:gd name="T38" fmla="*/ 22 w 73"/>
                <a:gd name="T39" fmla="*/ 73 h 76"/>
                <a:gd name="T40" fmla="*/ 36 w 73"/>
                <a:gd name="T41" fmla="*/ 76 h 76"/>
                <a:gd name="T42" fmla="*/ 50 w 73"/>
                <a:gd name="T43" fmla="*/ 73 h 76"/>
                <a:gd name="T44" fmla="*/ 62 w 73"/>
                <a:gd name="T45" fmla="*/ 65 h 76"/>
                <a:gd name="T46" fmla="*/ 70 w 73"/>
                <a:gd name="T47" fmla="*/ 54 h 76"/>
                <a:gd name="T48" fmla="*/ 73 w 73"/>
                <a:gd name="T49" fmla="*/ 39 h 76"/>
                <a:gd name="T50" fmla="*/ 36 w 73"/>
                <a:gd name="T51" fmla="*/ 72 h 76"/>
                <a:gd name="T52" fmla="*/ 31 w 73"/>
                <a:gd name="T53" fmla="*/ 71 h 76"/>
                <a:gd name="T54" fmla="*/ 26 w 73"/>
                <a:gd name="T55" fmla="*/ 69 h 76"/>
                <a:gd name="T56" fmla="*/ 21 w 73"/>
                <a:gd name="T57" fmla="*/ 66 h 76"/>
                <a:gd name="T58" fmla="*/ 17 w 73"/>
                <a:gd name="T59" fmla="*/ 61 h 76"/>
                <a:gd name="T60" fmla="*/ 15 w 73"/>
                <a:gd name="T61" fmla="*/ 55 h 76"/>
                <a:gd name="T62" fmla="*/ 14 w 73"/>
                <a:gd name="T63" fmla="*/ 49 h 76"/>
                <a:gd name="T64" fmla="*/ 13 w 73"/>
                <a:gd name="T65" fmla="*/ 43 h 76"/>
                <a:gd name="T66" fmla="*/ 13 w 73"/>
                <a:gd name="T67" fmla="*/ 38 h 76"/>
                <a:gd name="T68" fmla="*/ 13 w 73"/>
                <a:gd name="T69" fmla="*/ 32 h 76"/>
                <a:gd name="T70" fmla="*/ 14 w 73"/>
                <a:gd name="T71" fmla="*/ 27 h 76"/>
                <a:gd name="T72" fmla="*/ 15 w 73"/>
                <a:gd name="T73" fmla="*/ 21 h 76"/>
                <a:gd name="T74" fmla="*/ 17 w 73"/>
                <a:gd name="T75" fmla="*/ 15 h 76"/>
                <a:gd name="T76" fmla="*/ 21 w 73"/>
                <a:gd name="T77" fmla="*/ 10 h 76"/>
                <a:gd name="T78" fmla="*/ 26 w 73"/>
                <a:gd name="T79" fmla="*/ 7 h 76"/>
                <a:gd name="T80" fmla="*/ 31 w 73"/>
                <a:gd name="T81" fmla="*/ 5 h 76"/>
                <a:gd name="T82" fmla="*/ 36 w 73"/>
                <a:gd name="T83" fmla="*/ 4 h 76"/>
                <a:gd name="T84" fmla="*/ 41 w 73"/>
                <a:gd name="T85" fmla="*/ 5 h 76"/>
                <a:gd name="T86" fmla="*/ 46 w 73"/>
                <a:gd name="T87" fmla="*/ 7 h 76"/>
                <a:gd name="T88" fmla="*/ 51 w 73"/>
                <a:gd name="T89" fmla="*/ 10 h 76"/>
                <a:gd name="T90" fmla="*/ 55 w 73"/>
                <a:gd name="T91" fmla="*/ 15 h 76"/>
                <a:gd name="T92" fmla="*/ 57 w 73"/>
                <a:gd name="T93" fmla="*/ 20 h 76"/>
                <a:gd name="T94" fmla="*/ 58 w 73"/>
                <a:gd name="T95" fmla="*/ 26 h 76"/>
                <a:gd name="T96" fmla="*/ 59 w 73"/>
                <a:gd name="T97" fmla="*/ 32 h 76"/>
                <a:gd name="T98" fmla="*/ 59 w 73"/>
                <a:gd name="T99" fmla="*/ 38 h 76"/>
                <a:gd name="T100" fmla="*/ 59 w 73"/>
                <a:gd name="T101" fmla="*/ 43 h 76"/>
                <a:gd name="T102" fmla="*/ 59 w 73"/>
                <a:gd name="T103" fmla="*/ 48 h 76"/>
                <a:gd name="T104" fmla="*/ 57 w 73"/>
                <a:gd name="T105" fmla="*/ 54 h 76"/>
                <a:gd name="T106" fmla="*/ 55 w 73"/>
                <a:gd name="T107" fmla="*/ 60 h 76"/>
                <a:gd name="T108" fmla="*/ 52 w 73"/>
                <a:gd name="T109" fmla="*/ 65 h 76"/>
                <a:gd name="T110" fmla="*/ 48 w 73"/>
                <a:gd name="T111" fmla="*/ 69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6" y="17"/>
                  </a:lnTo>
                  <a:lnTo>
                    <a:pt x="62" y="12"/>
                  </a:lnTo>
                  <a:lnTo>
                    <a:pt x="57" y="7"/>
                  </a:lnTo>
                  <a:lnTo>
                    <a:pt x="50" y="3"/>
                  </a:lnTo>
                  <a:lnTo>
                    <a:pt x="44" y="1"/>
                  </a:lnTo>
                  <a:lnTo>
                    <a:pt x="36" y="0"/>
                  </a:lnTo>
                  <a:lnTo>
                    <a:pt x="29" y="1"/>
                  </a:lnTo>
                  <a:lnTo>
                    <a:pt x="22" y="3"/>
                  </a:lnTo>
                  <a:lnTo>
                    <a:pt x="16" y="7"/>
                  </a:lnTo>
                  <a:lnTo>
                    <a:pt x="10" y="12"/>
                  </a:lnTo>
                  <a:lnTo>
                    <a:pt x="6" y="18"/>
                  </a:lnTo>
                  <a:lnTo>
                    <a:pt x="2" y="24"/>
                  </a:lnTo>
                  <a:lnTo>
                    <a:pt x="0" y="31"/>
                  </a:lnTo>
                  <a:lnTo>
                    <a:pt x="0" y="39"/>
                  </a:lnTo>
                  <a:lnTo>
                    <a:pt x="3" y="54"/>
                  </a:lnTo>
                  <a:lnTo>
                    <a:pt x="11" y="65"/>
                  </a:lnTo>
                  <a:lnTo>
                    <a:pt x="22" y="73"/>
                  </a:lnTo>
                  <a:lnTo>
                    <a:pt x="36" y="76"/>
                  </a:lnTo>
                  <a:lnTo>
                    <a:pt x="50" y="73"/>
                  </a:lnTo>
                  <a:lnTo>
                    <a:pt x="62" y="65"/>
                  </a:lnTo>
                  <a:lnTo>
                    <a:pt x="70" y="54"/>
                  </a:lnTo>
                  <a:lnTo>
                    <a:pt x="73" y="39"/>
                  </a:lnTo>
                  <a:close/>
                  <a:moveTo>
                    <a:pt x="36" y="72"/>
                  </a:moveTo>
                  <a:lnTo>
                    <a:pt x="31" y="71"/>
                  </a:lnTo>
                  <a:lnTo>
                    <a:pt x="26" y="69"/>
                  </a:lnTo>
                  <a:lnTo>
                    <a:pt x="21" y="66"/>
                  </a:lnTo>
                  <a:lnTo>
                    <a:pt x="17" y="61"/>
                  </a:lnTo>
                  <a:lnTo>
                    <a:pt x="15" y="55"/>
                  </a:lnTo>
                  <a:lnTo>
                    <a:pt x="14" y="49"/>
                  </a:lnTo>
                  <a:lnTo>
                    <a:pt x="13" y="43"/>
                  </a:lnTo>
                  <a:lnTo>
                    <a:pt x="13" y="38"/>
                  </a:lnTo>
                  <a:lnTo>
                    <a:pt x="13" y="32"/>
                  </a:lnTo>
                  <a:lnTo>
                    <a:pt x="14" y="27"/>
                  </a:lnTo>
                  <a:lnTo>
                    <a:pt x="15" y="21"/>
                  </a:lnTo>
                  <a:lnTo>
                    <a:pt x="17" y="15"/>
                  </a:lnTo>
                  <a:lnTo>
                    <a:pt x="21" y="10"/>
                  </a:lnTo>
                  <a:lnTo>
                    <a:pt x="26" y="7"/>
                  </a:lnTo>
                  <a:lnTo>
                    <a:pt x="31" y="5"/>
                  </a:lnTo>
                  <a:lnTo>
                    <a:pt x="36" y="4"/>
                  </a:lnTo>
                  <a:lnTo>
                    <a:pt x="41" y="5"/>
                  </a:lnTo>
                  <a:lnTo>
                    <a:pt x="46" y="7"/>
                  </a:lnTo>
                  <a:lnTo>
                    <a:pt x="51" y="10"/>
                  </a:lnTo>
                  <a:lnTo>
                    <a:pt x="55" y="15"/>
                  </a:lnTo>
                  <a:lnTo>
                    <a:pt x="57" y="20"/>
                  </a:lnTo>
                  <a:lnTo>
                    <a:pt x="58" y="26"/>
                  </a:lnTo>
                  <a:lnTo>
                    <a:pt x="59" y="32"/>
                  </a:lnTo>
                  <a:lnTo>
                    <a:pt x="59" y="38"/>
                  </a:lnTo>
                  <a:lnTo>
                    <a:pt x="59" y="43"/>
                  </a:lnTo>
                  <a:lnTo>
                    <a:pt x="59" y="48"/>
                  </a:lnTo>
                  <a:lnTo>
                    <a:pt x="57" y="54"/>
                  </a:lnTo>
                  <a:lnTo>
                    <a:pt x="55" y="60"/>
                  </a:lnTo>
                  <a:lnTo>
                    <a:pt x="52" y="65"/>
                  </a:lnTo>
                  <a:lnTo>
                    <a:pt x="48" y="69"/>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18" name="Freeform 2300"/>
            <p:cNvSpPr>
              <a:spLocks noChangeAspect="1"/>
            </p:cNvSpPr>
            <p:nvPr/>
          </p:nvSpPr>
          <p:spPr bwMode="auto">
            <a:xfrm>
              <a:off x="3743" y="3161"/>
              <a:ext cx="83" cy="75"/>
            </a:xfrm>
            <a:custGeom>
              <a:avLst/>
              <a:gdLst>
                <a:gd name="T0" fmla="*/ 59 w 83"/>
                <a:gd name="T1" fmla="*/ 60 h 75"/>
                <a:gd name="T2" fmla="*/ 59 w 83"/>
                <a:gd name="T3" fmla="*/ 75 h 75"/>
                <a:gd name="T4" fmla="*/ 83 w 83"/>
                <a:gd name="T5" fmla="*/ 73 h 75"/>
                <a:gd name="T6" fmla="*/ 83 w 83"/>
                <a:gd name="T7" fmla="*/ 68 h 75"/>
                <a:gd name="T8" fmla="*/ 79 w 83"/>
                <a:gd name="T9" fmla="*/ 68 h 75"/>
                <a:gd name="T10" fmla="*/ 76 w 83"/>
                <a:gd name="T11" fmla="*/ 68 h 75"/>
                <a:gd name="T12" fmla="*/ 74 w 83"/>
                <a:gd name="T13" fmla="*/ 67 h 75"/>
                <a:gd name="T14" fmla="*/ 72 w 83"/>
                <a:gd name="T15" fmla="*/ 67 h 75"/>
                <a:gd name="T16" fmla="*/ 71 w 83"/>
                <a:gd name="T17" fmla="*/ 65 h 75"/>
                <a:gd name="T18" fmla="*/ 70 w 83"/>
                <a:gd name="T19" fmla="*/ 64 h 75"/>
                <a:gd name="T20" fmla="*/ 70 w 83"/>
                <a:gd name="T21" fmla="*/ 62 h 75"/>
                <a:gd name="T22" fmla="*/ 70 w 83"/>
                <a:gd name="T23" fmla="*/ 59 h 75"/>
                <a:gd name="T24" fmla="*/ 70 w 83"/>
                <a:gd name="T25" fmla="*/ 0 h 75"/>
                <a:gd name="T26" fmla="*/ 46 w 83"/>
                <a:gd name="T27" fmla="*/ 2 h 75"/>
                <a:gd name="T28" fmla="*/ 46 w 83"/>
                <a:gd name="T29" fmla="*/ 7 h 75"/>
                <a:gd name="T30" fmla="*/ 50 w 83"/>
                <a:gd name="T31" fmla="*/ 7 h 75"/>
                <a:gd name="T32" fmla="*/ 53 w 83"/>
                <a:gd name="T33" fmla="*/ 7 h 75"/>
                <a:gd name="T34" fmla="*/ 55 w 83"/>
                <a:gd name="T35" fmla="*/ 8 h 75"/>
                <a:gd name="T36" fmla="*/ 57 w 83"/>
                <a:gd name="T37" fmla="*/ 9 h 75"/>
                <a:gd name="T38" fmla="*/ 58 w 83"/>
                <a:gd name="T39" fmla="*/ 10 h 75"/>
                <a:gd name="T40" fmla="*/ 58 w 83"/>
                <a:gd name="T41" fmla="*/ 12 h 75"/>
                <a:gd name="T42" fmla="*/ 59 w 83"/>
                <a:gd name="T43" fmla="*/ 14 h 75"/>
                <a:gd name="T44" fmla="*/ 59 w 83"/>
                <a:gd name="T45" fmla="*/ 16 h 75"/>
                <a:gd name="T46" fmla="*/ 59 w 83"/>
                <a:gd name="T47" fmla="*/ 46 h 75"/>
                <a:gd name="T48" fmla="*/ 57 w 83"/>
                <a:gd name="T49" fmla="*/ 56 h 75"/>
                <a:gd name="T50" fmla="*/ 53 w 83"/>
                <a:gd name="T51" fmla="*/ 64 h 75"/>
                <a:gd name="T52" fmla="*/ 47 w 83"/>
                <a:gd name="T53" fmla="*/ 69 h 75"/>
                <a:gd name="T54" fmla="*/ 39 w 83"/>
                <a:gd name="T55" fmla="*/ 71 h 75"/>
                <a:gd name="T56" fmla="*/ 34 w 83"/>
                <a:gd name="T57" fmla="*/ 71 h 75"/>
                <a:gd name="T58" fmla="*/ 31 w 83"/>
                <a:gd name="T59" fmla="*/ 70 h 75"/>
                <a:gd name="T60" fmla="*/ 28 w 83"/>
                <a:gd name="T61" fmla="*/ 69 h 75"/>
                <a:gd name="T62" fmla="*/ 26 w 83"/>
                <a:gd name="T63" fmla="*/ 66 h 75"/>
                <a:gd name="T64" fmla="*/ 25 w 83"/>
                <a:gd name="T65" fmla="*/ 64 h 75"/>
                <a:gd name="T66" fmla="*/ 24 w 83"/>
                <a:gd name="T67" fmla="*/ 61 h 75"/>
                <a:gd name="T68" fmla="*/ 24 w 83"/>
                <a:gd name="T69" fmla="*/ 58 h 75"/>
                <a:gd name="T70" fmla="*/ 24 w 83"/>
                <a:gd name="T71" fmla="*/ 55 h 75"/>
                <a:gd name="T72" fmla="*/ 24 w 83"/>
                <a:gd name="T73" fmla="*/ 0 h 75"/>
                <a:gd name="T74" fmla="*/ 0 w 83"/>
                <a:gd name="T75" fmla="*/ 2 h 75"/>
                <a:gd name="T76" fmla="*/ 0 w 83"/>
                <a:gd name="T77" fmla="*/ 7 h 75"/>
                <a:gd name="T78" fmla="*/ 4 w 83"/>
                <a:gd name="T79" fmla="*/ 7 h 75"/>
                <a:gd name="T80" fmla="*/ 7 w 83"/>
                <a:gd name="T81" fmla="*/ 7 h 75"/>
                <a:gd name="T82" fmla="*/ 10 w 83"/>
                <a:gd name="T83" fmla="*/ 8 h 75"/>
                <a:gd name="T84" fmla="*/ 11 w 83"/>
                <a:gd name="T85" fmla="*/ 9 h 75"/>
                <a:gd name="T86" fmla="*/ 12 w 83"/>
                <a:gd name="T87" fmla="*/ 11 h 75"/>
                <a:gd name="T88" fmla="*/ 13 w 83"/>
                <a:gd name="T89" fmla="*/ 14 h 75"/>
                <a:gd name="T90" fmla="*/ 13 w 83"/>
                <a:gd name="T91" fmla="*/ 17 h 75"/>
                <a:gd name="T92" fmla="*/ 13 w 83"/>
                <a:gd name="T93" fmla="*/ 22 h 75"/>
                <a:gd name="T94" fmla="*/ 13 w 83"/>
                <a:gd name="T95" fmla="*/ 47 h 75"/>
                <a:gd name="T96" fmla="*/ 13 w 83"/>
                <a:gd name="T97" fmla="*/ 52 h 75"/>
                <a:gd name="T98" fmla="*/ 13 w 83"/>
                <a:gd name="T99" fmla="*/ 57 h 75"/>
                <a:gd name="T100" fmla="*/ 14 w 83"/>
                <a:gd name="T101" fmla="*/ 62 h 75"/>
                <a:gd name="T102" fmla="*/ 16 w 83"/>
                <a:gd name="T103" fmla="*/ 66 h 75"/>
                <a:gd name="T104" fmla="*/ 19 w 83"/>
                <a:gd name="T105" fmla="*/ 70 h 75"/>
                <a:gd name="T106" fmla="*/ 23 w 83"/>
                <a:gd name="T107" fmla="*/ 73 h 75"/>
                <a:gd name="T108" fmla="*/ 30 w 83"/>
                <a:gd name="T109" fmla="*/ 74 h 75"/>
                <a:gd name="T110" fmla="*/ 38 w 83"/>
                <a:gd name="T111" fmla="*/ 75 h 75"/>
                <a:gd name="T112" fmla="*/ 44 w 83"/>
                <a:gd name="T113" fmla="*/ 74 h 75"/>
                <a:gd name="T114" fmla="*/ 50 w 83"/>
                <a:gd name="T115" fmla="*/ 72 h 75"/>
                <a:gd name="T116" fmla="*/ 55 w 83"/>
                <a:gd name="T117" fmla="*/ 67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8"/>
                  </a:lnTo>
                  <a:lnTo>
                    <a:pt x="76" y="68"/>
                  </a:lnTo>
                  <a:lnTo>
                    <a:pt x="74" y="67"/>
                  </a:lnTo>
                  <a:lnTo>
                    <a:pt x="72" y="67"/>
                  </a:lnTo>
                  <a:lnTo>
                    <a:pt x="71" y="65"/>
                  </a:lnTo>
                  <a:lnTo>
                    <a:pt x="70" y="64"/>
                  </a:lnTo>
                  <a:lnTo>
                    <a:pt x="70" y="62"/>
                  </a:lnTo>
                  <a:lnTo>
                    <a:pt x="70" y="59"/>
                  </a:lnTo>
                  <a:lnTo>
                    <a:pt x="70" y="0"/>
                  </a:lnTo>
                  <a:lnTo>
                    <a:pt x="46" y="2"/>
                  </a:lnTo>
                  <a:lnTo>
                    <a:pt x="46" y="7"/>
                  </a:lnTo>
                  <a:lnTo>
                    <a:pt x="50" y="7"/>
                  </a:lnTo>
                  <a:lnTo>
                    <a:pt x="53" y="7"/>
                  </a:lnTo>
                  <a:lnTo>
                    <a:pt x="55" y="8"/>
                  </a:lnTo>
                  <a:lnTo>
                    <a:pt x="57" y="9"/>
                  </a:lnTo>
                  <a:lnTo>
                    <a:pt x="58" y="10"/>
                  </a:lnTo>
                  <a:lnTo>
                    <a:pt x="58" y="12"/>
                  </a:lnTo>
                  <a:lnTo>
                    <a:pt x="59" y="14"/>
                  </a:lnTo>
                  <a:lnTo>
                    <a:pt x="59" y="16"/>
                  </a:lnTo>
                  <a:lnTo>
                    <a:pt x="59" y="46"/>
                  </a:lnTo>
                  <a:lnTo>
                    <a:pt x="57" y="56"/>
                  </a:lnTo>
                  <a:lnTo>
                    <a:pt x="53" y="64"/>
                  </a:lnTo>
                  <a:lnTo>
                    <a:pt x="47" y="69"/>
                  </a:lnTo>
                  <a:lnTo>
                    <a:pt x="39" y="71"/>
                  </a:lnTo>
                  <a:lnTo>
                    <a:pt x="34" y="71"/>
                  </a:lnTo>
                  <a:lnTo>
                    <a:pt x="31" y="70"/>
                  </a:lnTo>
                  <a:lnTo>
                    <a:pt x="28" y="69"/>
                  </a:lnTo>
                  <a:lnTo>
                    <a:pt x="26" y="66"/>
                  </a:lnTo>
                  <a:lnTo>
                    <a:pt x="25" y="64"/>
                  </a:lnTo>
                  <a:lnTo>
                    <a:pt x="24" y="61"/>
                  </a:lnTo>
                  <a:lnTo>
                    <a:pt x="24" y="58"/>
                  </a:lnTo>
                  <a:lnTo>
                    <a:pt x="24" y="55"/>
                  </a:lnTo>
                  <a:lnTo>
                    <a:pt x="24" y="0"/>
                  </a:lnTo>
                  <a:lnTo>
                    <a:pt x="0" y="2"/>
                  </a:lnTo>
                  <a:lnTo>
                    <a:pt x="0" y="7"/>
                  </a:lnTo>
                  <a:lnTo>
                    <a:pt x="4" y="7"/>
                  </a:lnTo>
                  <a:lnTo>
                    <a:pt x="7" y="7"/>
                  </a:lnTo>
                  <a:lnTo>
                    <a:pt x="10" y="8"/>
                  </a:lnTo>
                  <a:lnTo>
                    <a:pt x="11" y="9"/>
                  </a:lnTo>
                  <a:lnTo>
                    <a:pt x="12" y="11"/>
                  </a:lnTo>
                  <a:lnTo>
                    <a:pt x="13" y="14"/>
                  </a:lnTo>
                  <a:lnTo>
                    <a:pt x="13" y="17"/>
                  </a:lnTo>
                  <a:lnTo>
                    <a:pt x="13" y="22"/>
                  </a:lnTo>
                  <a:lnTo>
                    <a:pt x="13" y="47"/>
                  </a:lnTo>
                  <a:lnTo>
                    <a:pt x="13" y="52"/>
                  </a:lnTo>
                  <a:lnTo>
                    <a:pt x="13" y="57"/>
                  </a:lnTo>
                  <a:lnTo>
                    <a:pt x="14" y="62"/>
                  </a:lnTo>
                  <a:lnTo>
                    <a:pt x="16" y="66"/>
                  </a:lnTo>
                  <a:lnTo>
                    <a:pt x="19" y="70"/>
                  </a:lnTo>
                  <a:lnTo>
                    <a:pt x="23" y="73"/>
                  </a:lnTo>
                  <a:lnTo>
                    <a:pt x="30" y="74"/>
                  </a:lnTo>
                  <a:lnTo>
                    <a:pt x="38" y="75"/>
                  </a:lnTo>
                  <a:lnTo>
                    <a:pt x="44" y="74"/>
                  </a:lnTo>
                  <a:lnTo>
                    <a:pt x="50" y="72"/>
                  </a:lnTo>
                  <a:lnTo>
                    <a:pt x="55" y="67"/>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19" name="Freeform 2301"/>
            <p:cNvSpPr>
              <a:spLocks noChangeAspect="1"/>
            </p:cNvSpPr>
            <p:nvPr/>
          </p:nvSpPr>
          <p:spPr bwMode="auto">
            <a:xfrm>
              <a:off x="3833" y="3133"/>
              <a:ext cx="51" cy="103"/>
            </a:xfrm>
            <a:custGeom>
              <a:avLst/>
              <a:gdLst>
                <a:gd name="T0" fmla="*/ 25 w 51"/>
                <a:gd name="T1" fmla="*/ 35 h 103"/>
                <a:gd name="T2" fmla="*/ 49 w 51"/>
                <a:gd name="T3" fmla="*/ 35 h 103"/>
                <a:gd name="T4" fmla="*/ 49 w 51"/>
                <a:gd name="T5" fmla="*/ 30 h 103"/>
                <a:gd name="T6" fmla="*/ 25 w 51"/>
                <a:gd name="T7" fmla="*/ 30 h 103"/>
                <a:gd name="T8" fmla="*/ 25 w 51"/>
                <a:gd name="T9" fmla="*/ 0 h 103"/>
                <a:gd name="T10" fmla="*/ 21 w 51"/>
                <a:gd name="T11" fmla="*/ 0 h 103"/>
                <a:gd name="T12" fmla="*/ 20 w 51"/>
                <a:gd name="T13" fmla="*/ 10 h 103"/>
                <a:gd name="T14" fmla="*/ 16 w 51"/>
                <a:gd name="T15" fmla="*/ 20 h 103"/>
                <a:gd name="T16" fmla="*/ 10 w 51"/>
                <a:gd name="T17" fmla="*/ 28 h 103"/>
                <a:gd name="T18" fmla="*/ 0 w 51"/>
                <a:gd name="T19" fmla="*/ 32 h 103"/>
                <a:gd name="T20" fmla="*/ 0 w 51"/>
                <a:gd name="T21" fmla="*/ 35 h 103"/>
                <a:gd name="T22" fmla="*/ 14 w 51"/>
                <a:gd name="T23" fmla="*/ 35 h 103"/>
                <a:gd name="T24" fmla="*/ 14 w 51"/>
                <a:gd name="T25" fmla="*/ 81 h 103"/>
                <a:gd name="T26" fmla="*/ 14 w 51"/>
                <a:gd name="T27" fmla="*/ 88 h 103"/>
                <a:gd name="T28" fmla="*/ 16 w 51"/>
                <a:gd name="T29" fmla="*/ 93 h 103"/>
                <a:gd name="T30" fmla="*/ 19 w 51"/>
                <a:gd name="T31" fmla="*/ 97 h 103"/>
                <a:gd name="T32" fmla="*/ 22 w 51"/>
                <a:gd name="T33" fmla="*/ 100 h 103"/>
                <a:gd name="T34" fmla="*/ 26 w 51"/>
                <a:gd name="T35" fmla="*/ 101 h 103"/>
                <a:gd name="T36" fmla="*/ 29 w 51"/>
                <a:gd name="T37" fmla="*/ 102 h 103"/>
                <a:gd name="T38" fmla="*/ 32 w 51"/>
                <a:gd name="T39" fmla="*/ 103 h 103"/>
                <a:gd name="T40" fmla="*/ 35 w 51"/>
                <a:gd name="T41" fmla="*/ 103 h 103"/>
                <a:gd name="T42" fmla="*/ 39 w 51"/>
                <a:gd name="T43" fmla="*/ 103 h 103"/>
                <a:gd name="T44" fmla="*/ 43 w 51"/>
                <a:gd name="T45" fmla="*/ 101 h 103"/>
                <a:gd name="T46" fmla="*/ 45 w 51"/>
                <a:gd name="T47" fmla="*/ 99 h 103"/>
                <a:gd name="T48" fmla="*/ 48 w 51"/>
                <a:gd name="T49" fmla="*/ 96 h 103"/>
                <a:gd name="T50" fmla="*/ 49 w 51"/>
                <a:gd name="T51" fmla="*/ 92 h 103"/>
                <a:gd name="T52" fmla="*/ 50 w 51"/>
                <a:gd name="T53" fmla="*/ 89 h 103"/>
                <a:gd name="T54" fmla="*/ 51 w 51"/>
                <a:gd name="T55" fmla="*/ 85 h 103"/>
                <a:gd name="T56" fmla="*/ 51 w 51"/>
                <a:gd name="T57" fmla="*/ 81 h 103"/>
                <a:gd name="T58" fmla="*/ 51 w 51"/>
                <a:gd name="T59" fmla="*/ 71 h 103"/>
                <a:gd name="T60" fmla="*/ 47 w 51"/>
                <a:gd name="T61" fmla="*/ 71 h 103"/>
                <a:gd name="T62" fmla="*/ 47 w 51"/>
                <a:gd name="T63" fmla="*/ 80 h 103"/>
                <a:gd name="T64" fmla="*/ 46 w 51"/>
                <a:gd name="T65" fmla="*/ 89 h 103"/>
                <a:gd name="T66" fmla="*/ 44 w 51"/>
                <a:gd name="T67" fmla="*/ 94 h 103"/>
                <a:gd name="T68" fmla="*/ 40 w 51"/>
                <a:gd name="T69" fmla="*/ 98 h 103"/>
                <a:gd name="T70" fmla="*/ 36 w 51"/>
                <a:gd name="T71" fmla="*/ 99 h 103"/>
                <a:gd name="T72" fmla="*/ 32 w 51"/>
                <a:gd name="T73" fmla="*/ 98 h 103"/>
                <a:gd name="T74" fmla="*/ 30 w 51"/>
                <a:gd name="T75" fmla="*/ 97 h 103"/>
                <a:gd name="T76" fmla="*/ 28 w 51"/>
                <a:gd name="T77" fmla="*/ 94 h 103"/>
                <a:gd name="T78" fmla="*/ 26 w 51"/>
                <a:gd name="T79" fmla="*/ 91 h 103"/>
                <a:gd name="T80" fmla="*/ 26 w 51"/>
                <a:gd name="T81" fmla="*/ 88 h 103"/>
                <a:gd name="T82" fmla="*/ 25 w 51"/>
                <a:gd name="T83" fmla="*/ 85 h 103"/>
                <a:gd name="T84" fmla="*/ 25 w 51"/>
                <a:gd name="T85" fmla="*/ 83 h 103"/>
                <a:gd name="T86" fmla="*/ 25 w 51"/>
                <a:gd name="T87" fmla="*/ 81 h 103"/>
                <a:gd name="T88" fmla="*/ 25 w 51"/>
                <a:gd name="T89" fmla="*/ 3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103">
                  <a:moveTo>
                    <a:pt x="25" y="35"/>
                  </a:moveTo>
                  <a:lnTo>
                    <a:pt x="49" y="35"/>
                  </a:lnTo>
                  <a:lnTo>
                    <a:pt x="49" y="30"/>
                  </a:lnTo>
                  <a:lnTo>
                    <a:pt x="25" y="30"/>
                  </a:lnTo>
                  <a:lnTo>
                    <a:pt x="25" y="0"/>
                  </a:lnTo>
                  <a:lnTo>
                    <a:pt x="21" y="0"/>
                  </a:lnTo>
                  <a:lnTo>
                    <a:pt x="20" y="10"/>
                  </a:lnTo>
                  <a:lnTo>
                    <a:pt x="16" y="20"/>
                  </a:lnTo>
                  <a:lnTo>
                    <a:pt x="10" y="28"/>
                  </a:lnTo>
                  <a:lnTo>
                    <a:pt x="0" y="32"/>
                  </a:lnTo>
                  <a:lnTo>
                    <a:pt x="0" y="35"/>
                  </a:lnTo>
                  <a:lnTo>
                    <a:pt x="14" y="35"/>
                  </a:lnTo>
                  <a:lnTo>
                    <a:pt x="14" y="81"/>
                  </a:lnTo>
                  <a:lnTo>
                    <a:pt x="14" y="88"/>
                  </a:lnTo>
                  <a:lnTo>
                    <a:pt x="16" y="93"/>
                  </a:lnTo>
                  <a:lnTo>
                    <a:pt x="19" y="97"/>
                  </a:lnTo>
                  <a:lnTo>
                    <a:pt x="22" y="100"/>
                  </a:lnTo>
                  <a:lnTo>
                    <a:pt x="26" y="101"/>
                  </a:lnTo>
                  <a:lnTo>
                    <a:pt x="29" y="102"/>
                  </a:lnTo>
                  <a:lnTo>
                    <a:pt x="32" y="103"/>
                  </a:lnTo>
                  <a:lnTo>
                    <a:pt x="35" y="103"/>
                  </a:lnTo>
                  <a:lnTo>
                    <a:pt x="39" y="103"/>
                  </a:lnTo>
                  <a:lnTo>
                    <a:pt x="43" y="101"/>
                  </a:lnTo>
                  <a:lnTo>
                    <a:pt x="45" y="99"/>
                  </a:lnTo>
                  <a:lnTo>
                    <a:pt x="48" y="96"/>
                  </a:lnTo>
                  <a:lnTo>
                    <a:pt x="49" y="92"/>
                  </a:lnTo>
                  <a:lnTo>
                    <a:pt x="50" y="89"/>
                  </a:lnTo>
                  <a:lnTo>
                    <a:pt x="51" y="85"/>
                  </a:lnTo>
                  <a:lnTo>
                    <a:pt x="51" y="81"/>
                  </a:lnTo>
                  <a:lnTo>
                    <a:pt x="51" y="71"/>
                  </a:lnTo>
                  <a:lnTo>
                    <a:pt x="47" y="71"/>
                  </a:lnTo>
                  <a:lnTo>
                    <a:pt x="47" y="80"/>
                  </a:lnTo>
                  <a:lnTo>
                    <a:pt x="46" y="89"/>
                  </a:lnTo>
                  <a:lnTo>
                    <a:pt x="44" y="94"/>
                  </a:lnTo>
                  <a:lnTo>
                    <a:pt x="40" y="98"/>
                  </a:lnTo>
                  <a:lnTo>
                    <a:pt x="36" y="99"/>
                  </a:lnTo>
                  <a:lnTo>
                    <a:pt x="32" y="98"/>
                  </a:lnTo>
                  <a:lnTo>
                    <a:pt x="30" y="97"/>
                  </a:lnTo>
                  <a:lnTo>
                    <a:pt x="28" y="94"/>
                  </a:lnTo>
                  <a:lnTo>
                    <a:pt x="26" y="91"/>
                  </a:lnTo>
                  <a:lnTo>
                    <a:pt x="26" y="88"/>
                  </a:lnTo>
                  <a:lnTo>
                    <a:pt x="25" y="85"/>
                  </a:lnTo>
                  <a:lnTo>
                    <a:pt x="25" y="83"/>
                  </a:lnTo>
                  <a:lnTo>
                    <a:pt x="25" y="81"/>
                  </a:lnTo>
                  <a:lnTo>
                    <a:pt x="25"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20" name="Freeform 2302"/>
            <p:cNvSpPr>
              <a:spLocks noChangeAspect="1"/>
            </p:cNvSpPr>
            <p:nvPr/>
          </p:nvSpPr>
          <p:spPr bwMode="auto">
            <a:xfrm>
              <a:off x="3908" y="3217"/>
              <a:ext cx="19" cy="49"/>
            </a:xfrm>
            <a:custGeom>
              <a:avLst/>
              <a:gdLst>
                <a:gd name="T0" fmla="*/ 19 w 19"/>
                <a:gd name="T1" fmla="*/ 17 h 49"/>
                <a:gd name="T2" fmla="*/ 19 w 19"/>
                <a:gd name="T3" fmla="*/ 10 h 49"/>
                <a:gd name="T4" fmla="*/ 17 w 19"/>
                <a:gd name="T5" fmla="*/ 4 h 49"/>
                <a:gd name="T6" fmla="*/ 13 w 19"/>
                <a:gd name="T7" fmla="*/ 1 h 49"/>
                <a:gd name="T8" fmla="*/ 9 w 19"/>
                <a:gd name="T9" fmla="*/ 0 h 49"/>
                <a:gd name="T10" fmla="*/ 5 w 19"/>
                <a:gd name="T11" fmla="*/ 0 h 49"/>
                <a:gd name="T12" fmla="*/ 2 w 19"/>
                <a:gd name="T13" fmla="*/ 3 h 49"/>
                <a:gd name="T14" fmla="*/ 1 w 19"/>
                <a:gd name="T15" fmla="*/ 5 h 49"/>
                <a:gd name="T16" fmla="*/ 0 w 19"/>
                <a:gd name="T17" fmla="*/ 8 h 49"/>
                <a:gd name="T18" fmla="*/ 1 w 19"/>
                <a:gd name="T19" fmla="*/ 12 h 49"/>
                <a:gd name="T20" fmla="*/ 2 w 19"/>
                <a:gd name="T21" fmla="*/ 14 h 49"/>
                <a:gd name="T22" fmla="*/ 5 w 19"/>
                <a:gd name="T23" fmla="*/ 17 h 49"/>
                <a:gd name="T24" fmla="*/ 9 w 19"/>
                <a:gd name="T25" fmla="*/ 17 h 49"/>
                <a:gd name="T26" fmla="*/ 12 w 19"/>
                <a:gd name="T27" fmla="*/ 17 h 49"/>
                <a:gd name="T28" fmla="*/ 15 w 19"/>
                <a:gd name="T29" fmla="*/ 15 h 49"/>
                <a:gd name="T30" fmla="*/ 15 w 19"/>
                <a:gd name="T31" fmla="*/ 15 h 49"/>
                <a:gd name="T32" fmla="*/ 16 w 19"/>
                <a:gd name="T33" fmla="*/ 15 h 49"/>
                <a:gd name="T34" fmla="*/ 16 w 19"/>
                <a:gd name="T35" fmla="*/ 17 h 49"/>
                <a:gd name="T36" fmla="*/ 13 w 19"/>
                <a:gd name="T37" fmla="*/ 32 h 49"/>
                <a:gd name="T38" fmla="*/ 4 w 19"/>
                <a:gd name="T39" fmla="*/ 46 h 49"/>
                <a:gd name="T40" fmla="*/ 3 w 19"/>
                <a:gd name="T41" fmla="*/ 47 h 49"/>
                <a:gd name="T42" fmla="*/ 3 w 19"/>
                <a:gd name="T43" fmla="*/ 47 h 49"/>
                <a:gd name="T44" fmla="*/ 3 w 19"/>
                <a:gd name="T45" fmla="*/ 49 h 49"/>
                <a:gd name="T46" fmla="*/ 4 w 19"/>
                <a:gd name="T47" fmla="*/ 49 h 49"/>
                <a:gd name="T48" fmla="*/ 7 w 19"/>
                <a:gd name="T49" fmla="*/ 47 h 49"/>
                <a:gd name="T50" fmla="*/ 13 w 19"/>
                <a:gd name="T51" fmla="*/ 40 h 49"/>
                <a:gd name="T52" fmla="*/ 17 w 19"/>
                <a:gd name="T53" fmla="*/ 30 h 49"/>
                <a:gd name="T54" fmla="*/ 19 w 19"/>
                <a:gd name="T5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49">
                  <a:moveTo>
                    <a:pt x="19" y="17"/>
                  </a:moveTo>
                  <a:lnTo>
                    <a:pt x="19" y="10"/>
                  </a:lnTo>
                  <a:lnTo>
                    <a:pt x="17" y="4"/>
                  </a:lnTo>
                  <a:lnTo>
                    <a:pt x="13" y="1"/>
                  </a:lnTo>
                  <a:lnTo>
                    <a:pt x="9" y="0"/>
                  </a:lnTo>
                  <a:lnTo>
                    <a:pt x="5" y="0"/>
                  </a:lnTo>
                  <a:lnTo>
                    <a:pt x="2" y="3"/>
                  </a:lnTo>
                  <a:lnTo>
                    <a:pt x="1" y="5"/>
                  </a:lnTo>
                  <a:lnTo>
                    <a:pt x="0" y="8"/>
                  </a:lnTo>
                  <a:lnTo>
                    <a:pt x="1" y="12"/>
                  </a:lnTo>
                  <a:lnTo>
                    <a:pt x="2" y="14"/>
                  </a:lnTo>
                  <a:lnTo>
                    <a:pt x="5" y="17"/>
                  </a:lnTo>
                  <a:lnTo>
                    <a:pt x="9" y="17"/>
                  </a:lnTo>
                  <a:lnTo>
                    <a:pt x="12" y="17"/>
                  </a:lnTo>
                  <a:lnTo>
                    <a:pt x="15" y="15"/>
                  </a:lnTo>
                  <a:lnTo>
                    <a:pt x="15" y="15"/>
                  </a:lnTo>
                  <a:lnTo>
                    <a:pt x="16" y="15"/>
                  </a:lnTo>
                  <a:lnTo>
                    <a:pt x="16" y="17"/>
                  </a:lnTo>
                  <a:lnTo>
                    <a:pt x="13" y="32"/>
                  </a:lnTo>
                  <a:lnTo>
                    <a:pt x="4" y="46"/>
                  </a:lnTo>
                  <a:lnTo>
                    <a:pt x="3" y="47"/>
                  </a:lnTo>
                  <a:lnTo>
                    <a:pt x="3" y="47"/>
                  </a:lnTo>
                  <a:lnTo>
                    <a:pt x="3" y="49"/>
                  </a:lnTo>
                  <a:lnTo>
                    <a:pt x="4" y="49"/>
                  </a:lnTo>
                  <a:lnTo>
                    <a:pt x="7" y="47"/>
                  </a:lnTo>
                  <a:lnTo>
                    <a:pt x="13" y="40"/>
                  </a:lnTo>
                  <a:lnTo>
                    <a:pt x="17" y="30"/>
                  </a:lnTo>
                  <a:lnTo>
                    <a:pt x="19"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21" name="Freeform 2303"/>
            <p:cNvSpPr>
              <a:spLocks noChangeAspect="1"/>
            </p:cNvSpPr>
            <p:nvPr/>
          </p:nvSpPr>
          <p:spPr bwMode="auto">
            <a:xfrm>
              <a:off x="4000" y="3161"/>
              <a:ext cx="83" cy="75"/>
            </a:xfrm>
            <a:custGeom>
              <a:avLst/>
              <a:gdLst>
                <a:gd name="T0" fmla="*/ 59 w 83"/>
                <a:gd name="T1" fmla="*/ 60 h 75"/>
                <a:gd name="T2" fmla="*/ 59 w 83"/>
                <a:gd name="T3" fmla="*/ 75 h 75"/>
                <a:gd name="T4" fmla="*/ 83 w 83"/>
                <a:gd name="T5" fmla="*/ 73 h 75"/>
                <a:gd name="T6" fmla="*/ 83 w 83"/>
                <a:gd name="T7" fmla="*/ 68 h 75"/>
                <a:gd name="T8" fmla="*/ 79 w 83"/>
                <a:gd name="T9" fmla="*/ 68 h 75"/>
                <a:gd name="T10" fmla="*/ 76 w 83"/>
                <a:gd name="T11" fmla="*/ 68 h 75"/>
                <a:gd name="T12" fmla="*/ 74 w 83"/>
                <a:gd name="T13" fmla="*/ 67 h 75"/>
                <a:gd name="T14" fmla="*/ 72 w 83"/>
                <a:gd name="T15" fmla="*/ 67 h 75"/>
                <a:gd name="T16" fmla="*/ 71 w 83"/>
                <a:gd name="T17" fmla="*/ 65 h 75"/>
                <a:gd name="T18" fmla="*/ 71 w 83"/>
                <a:gd name="T19" fmla="*/ 64 h 75"/>
                <a:gd name="T20" fmla="*/ 70 w 83"/>
                <a:gd name="T21" fmla="*/ 62 h 75"/>
                <a:gd name="T22" fmla="*/ 70 w 83"/>
                <a:gd name="T23" fmla="*/ 59 h 75"/>
                <a:gd name="T24" fmla="*/ 70 w 83"/>
                <a:gd name="T25" fmla="*/ 0 h 75"/>
                <a:gd name="T26" fmla="*/ 46 w 83"/>
                <a:gd name="T27" fmla="*/ 2 h 75"/>
                <a:gd name="T28" fmla="*/ 46 w 83"/>
                <a:gd name="T29" fmla="*/ 7 h 75"/>
                <a:gd name="T30" fmla="*/ 50 w 83"/>
                <a:gd name="T31" fmla="*/ 7 h 75"/>
                <a:gd name="T32" fmla="*/ 53 w 83"/>
                <a:gd name="T33" fmla="*/ 7 h 75"/>
                <a:gd name="T34" fmla="*/ 55 w 83"/>
                <a:gd name="T35" fmla="*/ 8 h 75"/>
                <a:gd name="T36" fmla="*/ 57 w 83"/>
                <a:gd name="T37" fmla="*/ 9 h 75"/>
                <a:gd name="T38" fmla="*/ 58 w 83"/>
                <a:gd name="T39" fmla="*/ 10 h 75"/>
                <a:gd name="T40" fmla="*/ 58 w 83"/>
                <a:gd name="T41" fmla="*/ 12 h 75"/>
                <a:gd name="T42" fmla="*/ 59 w 83"/>
                <a:gd name="T43" fmla="*/ 14 h 75"/>
                <a:gd name="T44" fmla="*/ 59 w 83"/>
                <a:gd name="T45" fmla="*/ 16 h 75"/>
                <a:gd name="T46" fmla="*/ 59 w 83"/>
                <a:gd name="T47" fmla="*/ 46 h 75"/>
                <a:gd name="T48" fmla="*/ 57 w 83"/>
                <a:gd name="T49" fmla="*/ 56 h 75"/>
                <a:gd name="T50" fmla="*/ 53 w 83"/>
                <a:gd name="T51" fmla="*/ 64 h 75"/>
                <a:gd name="T52" fmla="*/ 47 w 83"/>
                <a:gd name="T53" fmla="*/ 69 h 75"/>
                <a:gd name="T54" fmla="*/ 39 w 83"/>
                <a:gd name="T55" fmla="*/ 71 h 75"/>
                <a:gd name="T56" fmla="*/ 34 w 83"/>
                <a:gd name="T57" fmla="*/ 71 h 75"/>
                <a:gd name="T58" fmla="*/ 31 w 83"/>
                <a:gd name="T59" fmla="*/ 70 h 75"/>
                <a:gd name="T60" fmla="*/ 28 w 83"/>
                <a:gd name="T61" fmla="*/ 69 h 75"/>
                <a:gd name="T62" fmla="*/ 26 w 83"/>
                <a:gd name="T63" fmla="*/ 66 h 75"/>
                <a:gd name="T64" fmla="*/ 25 w 83"/>
                <a:gd name="T65" fmla="*/ 64 h 75"/>
                <a:gd name="T66" fmla="*/ 25 w 83"/>
                <a:gd name="T67" fmla="*/ 61 h 75"/>
                <a:gd name="T68" fmla="*/ 24 w 83"/>
                <a:gd name="T69" fmla="*/ 58 h 75"/>
                <a:gd name="T70" fmla="*/ 24 w 83"/>
                <a:gd name="T71" fmla="*/ 55 h 75"/>
                <a:gd name="T72" fmla="*/ 24 w 83"/>
                <a:gd name="T73" fmla="*/ 0 h 75"/>
                <a:gd name="T74" fmla="*/ 0 w 83"/>
                <a:gd name="T75" fmla="*/ 2 h 75"/>
                <a:gd name="T76" fmla="*/ 0 w 83"/>
                <a:gd name="T77" fmla="*/ 7 h 75"/>
                <a:gd name="T78" fmla="*/ 4 w 83"/>
                <a:gd name="T79" fmla="*/ 7 h 75"/>
                <a:gd name="T80" fmla="*/ 7 w 83"/>
                <a:gd name="T81" fmla="*/ 7 h 75"/>
                <a:gd name="T82" fmla="*/ 10 w 83"/>
                <a:gd name="T83" fmla="*/ 8 h 75"/>
                <a:gd name="T84" fmla="*/ 11 w 83"/>
                <a:gd name="T85" fmla="*/ 9 h 75"/>
                <a:gd name="T86" fmla="*/ 12 w 83"/>
                <a:gd name="T87" fmla="*/ 11 h 75"/>
                <a:gd name="T88" fmla="*/ 13 w 83"/>
                <a:gd name="T89" fmla="*/ 14 h 75"/>
                <a:gd name="T90" fmla="*/ 13 w 83"/>
                <a:gd name="T91" fmla="*/ 17 h 75"/>
                <a:gd name="T92" fmla="*/ 13 w 83"/>
                <a:gd name="T93" fmla="*/ 22 h 75"/>
                <a:gd name="T94" fmla="*/ 13 w 83"/>
                <a:gd name="T95" fmla="*/ 47 h 75"/>
                <a:gd name="T96" fmla="*/ 13 w 83"/>
                <a:gd name="T97" fmla="*/ 52 h 75"/>
                <a:gd name="T98" fmla="*/ 13 w 83"/>
                <a:gd name="T99" fmla="*/ 57 h 75"/>
                <a:gd name="T100" fmla="*/ 14 w 83"/>
                <a:gd name="T101" fmla="*/ 62 h 75"/>
                <a:gd name="T102" fmla="*/ 16 w 83"/>
                <a:gd name="T103" fmla="*/ 66 h 75"/>
                <a:gd name="T104" fmla="*/ 19 w 83"/>
                <a:gd name="T105" fmla="*/ 70 h 75"/>
                <a:gd name="T106" fmla="*/ 23 w 83"/>
                <a:gd name="T107" fmla="*/ 73 h 75"/>
                <a:gd name="T108" fmla="*/ 30 w 83"/>
                <a:gd name="T109" fmla="*/ 74 h 75"/>
                <a:gd name="T110" fmla="*/ 38 w 83"/>
                <a:gd name="T111" fmla="*/ 75 h 75"/>
                <a:gd name="T112" fmla="*/ 44 w 83"/>
                <a:gd name="T113" fmla="*/ 74 h 75"/>
                <a:gd name="T114" fmla="*/ 50 w 83"/>
                <a:gd name="T115" fmla="*/ 72 h 75"/>
                <a:gd name="T116" fmla="*/ 55 w 83"/>
                <a:gd name="T117" fmla="*/ 67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8"/>
                  </a:lnTo>
                  <a:lnTo>
                    <a:pt x="76" y="68"/>
                  </a:lnTo>
                  <a:lnTo>
                    <a:pt x="74" y="67"/>
                  </a:lnTo>
                  <a:lnTo>
                    <a:pt x="72" y="67"/>
                  </a:lnTo>
                  <a:lnTo>
                    <a:pt x="71" y="65"/>
                  </a:lnTo>
                  <a:lnTo>
                    <a:pt x="71" y="64"/>
                  </a:lnTo>
                  <a:lnTo>
                    <a:pt x="70" y="62"/>
                  </a:lnTo>
                  <a:lnTo>
                    <a:pt x="70" y="59"/>
                  </a:lnTo>
                  <a:lnTo>
                    <a:pt x="70" y="0"/>
                  </a:lnTo>
                  <a:lnTo>
                    <a:pt x="46" y="2"/>
                  </a:lnTo>
                  <a:lnTo>
                    <a:pt x="46" y="7"/>
                  </a:lnTo>
                  <a:lnTo>
                    <a:pt x="50" y="7"/>
                  </a:lnTo>
                  <a:lnTo>
                    <a:pt x="53" y="7"/>
                  </a:lnTo>
                  <a:lnTo>
                    <a:pt x="55" y="8"/>
                  </a:lnTo>
                  <a:lnTo>
                    <a:pt x="57" y="9"/>
                  </a:lnTo>
                  <a:lnTo>
                    <a:pt x="58" y="10"/>
                  </a:lnTo>
                  <a:lnTo>
                    <a:pt x="58" y="12"/>
                  </a:lnTo>
                  <a:lnTo>
                    <a:pt x="59" y="14"/>
                  </a:lnTo>
                  <a:lnTo>
                    <a:pt x="59" y="16"/>
                  </a:lnTo>
                  <a:lnTo>
                    <a:pt x="59" y="46"/>
                  </a:lnTo>
                  <a:lnTo>
                    <a:pt x="57" y="56"/>
                  </a:lnTo>
                  <a:lnTo>
                    <a:pt x="53" y="64"/>
                  </a:lnTo>
                  <a:lnTo>
                    <a:pt x="47" y="69"/>
                  </a:lnTo>
                  <a:lnTo>
                    <a:pt x="39" y="71"/>
                  </a:lnTo>
                  <a:lnTo>
                    <a:pt x="34" y="71"/>
                  </a:lnTo>
                  <a:lnTo>
                    <a:pt x="31" y="70"/>
                  </a:lnTo>
                  <a:lnTo>
                    <a:pt x="28" y="69"/>
                  </a:lnTo>
                  <a:lnTo>
                    <a:pt x="26" y="66"/>
                  </a:lnTo>
                  <a:lnTo>
                    <a:pt x="25" y="64"/>
                  </a:lnTo>
                  <a:lnTo>
                    <a:pt x="25" y="61"/>
                  </a:lnTo>
                  <a:lnTo>
                    <a:pt x="24" y="58"/>
                  </a:lnTo>
                  <a:lnTo>
                    <a:pt x="24" y="55"/>
                  </a:lnTo>
                  <a:lnTo>
                    <a:pt x="24" y="0"/>
                  </a:lnTo>
                  <a:lnTo>
                    <a:pt x="0" y="2"/>
                  </a:lnTo>
                  <a:lnTo>
                    <a:pt x="0" y="7"/>
                  </a:lnTo>
                  <a:lnTo>
                    <a:pt x="4" y="7"/>
                  </a:lnTo>
                  <a:lnTo>
                    <a:pt x="7" y="7"/>
                  </a:lnTo>
                  <a:lnTo>
                    <a:pt x="10" y="8"/>
                  </a:lnTo>
                  <a:lnTo>
                    <a:pt x="11" y="9"/>
                  </a:lnTo>
                  <a:lnTo>
                    <a:pt x="12" y="11"/>
                  </a:lnTo>
                  <a:lnTo>
                    <a:pt x="13" y="14"/>
                  </a:lnTo>
                  <a:lnTo>
                    <a:pt x="13" y="17"/>
                  </a:lnTo>
                  <a:lnTo>
                    <a:pt x="13" y="22"/>
                  </a:lnTo>
                  <a:lnTo>
                    <a:pt x="13" y="47"/>
                  </a:lnTo>
                  <a:lnTo>
                    <a:pt x="13" y="52"/>
                  </a:lnTo>
                  <a:lnTo>
                    <a:pt x="13" y="57"/>
                  </a:lnTo>
                  <a:lnTo>
                    <a:pt x="14" y="62"/>
                  </a:lnTo>
                  <a:lnTo>
                    <a:pt x="16" y="66"/>
                  </a:lnTo>
                  <a:lnTo>
                    <a:pt x="19" y="70"/>
                  </a:lnTo>
                  <a:lnTo>
                    <a:pt x="23" y="73"/>
                  </a:lnTo>
                  <a:lnTo>
                    <a:pt x="30" y="74"/>
                  </a:lnTo>
                  <a:lnTo>
                    <a:pt x="38" y="75"/>
                  </a:lnTo>
                  <a:lnTo>
                    <a:pt x="44" y="74"/>
                  </a:lnTo>
                  <a:lnTo>
                    <a:pt x="50" y="72"/>
                  </a:lnTo>
                  <a:lnTo>
                    <a:pt x="55" y="67"/>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22" name="Freeform 2304"/>
            <p:cNvSpPr>
              <a:spLocks noChangeAspect="1"/>
            </p:cNvSpPr>
            <p:nvPr/>
          </p:nvSpPr>
          <p:spPr bwMode="auto">
            <a:xfrm>
              <a:off x="4092" y="3160"/>
              <a:ext cx="54" cy="76"/>
            </a:xfrm>
            <a:custGeom>
              <a:avLst/>
              <a:gdLst>
                <a:gd name="T0" fmla="*/ 31 w 54"/>
                <a:gd name="T1" fmla="*/ 43 h 76"/>
                <a:gd name="T2" fmla="*/ 36 w 54"/>
                <a:gd name="T3" fmla="*/ 44 h 76"/>
                <a:gd name="T4" fmla="*/ 42 w 54"/>
                <a:gd name="T5" fmla="*/ 48 h 76"/>
                <a:gd name="T6" fmla="*/ 45 w 54"/>
                <a:gd name="T7" fmla="*/ 53 h 76"/>
                <a:gd name="T8" fmla="*/ 45 w 54"/>
                <a:gd name="T9" fmla="*/ 63 h 76"/>
                <a:gd name="T10" fmla="*/ 36 w 54"/>
                <a:gd name="T11" fmla="*/ 71 h 76"/>
                <a:gd name="T12" fmla="*/ 23 w 54"/>
                <a:gd name="T13" fmla="*/ 72 h 76"/>
                <a:gd name="T14" fmla="*/ 15 w 54"/>
                <a:gd name="T15" fmla="*/ 69 h 76"/>
                <a:gd name="T16" fmla="*/ 9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7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7 h 76"/>
                <a:gd name="T62" fmla="*/ 26 w 54"/>
                <a:gd name="T63" fmla="*/ 3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5" y="53"/>
                  </a:lnTo>
                  <a:lnTo>
                    <a:pt x="46" y="57"/>
                  </a:lnTo>
                  <a:lnTo>
                    <a:pt x="45" y="63"/>
                  </a:lnTo>
                  <a:lnTo>
                    <a:pt x="42" y="68"/>
                  </a:lnTo>
                  <a:lnTo>
                    <a:pt x="36" y="71"/>
                  </a:lnTo>
                  <a:lnTo>
                    <a:pt x="27" y="72"/>
                  </a:lnTo>
                  <a:lnTo>
                    <a:pt x="23" y="72"/>
                  </a:lnTo>
                  <a:lnTo>
                    <a:pt x="18" y="71"/>
                  </a:lnTo>
                  <a:lnTo>
                    <a:pt x="15" y="69"/>
                  </a:lnTo>
                  <a:lnTo>
                    <a:pt x="12" y="66"/>
                  </a:lnTo>
                  <a:lnTo>
                    <a:pt x="9" y="63"/>
                  </a:lnTo>
                  <a:lnTo>
                    <a:pt x="7" y="59"/>
                  </a:lnTo>
                  <a:lnTo>
                    <a:pt x="6" y="54"/>
                  </a:lnTo>
                  <a:lnTo>
                    <a:pt x="4"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7" y="71"/>
                  </a:lnTo>
                  <a:lnTo>
                    <a:pt x="9" y="69"/>
                  </a:lnTo>
                  <a:lnTo>
                    <a:pt x="15" y="73"/>
                  </a:lnTo>
                  <a:lnTo>
                    <a:pt x="20" y="75"/>
                  </a:lnTo>
                  <a:lnTo>
                    <a:pt x="24" y="76"/>
                  </a:lnTo>
                  <a:lnTo>
                    <a:pt x="27" y="76"/>
                  </a:lnTo>
                  <a:lnTo>
                    <a:pt x="40" y="74"/>
                  </a:lnTo>
                  <a:lnTo>
                    <a:pt x="48" y="69"/>
                  </a:lnTo>
                  <a:lnTo>
                    <a:pt x="53" y="62"/>
                  </a:lnTo>
                  <a:lnTo>
                    <a:pt x="54" y="53"/>
                  </a:lnTo>
                  <a:lnTo>
                    <a:pt x="53" y="47"/>
                  </a:lnTo>
                  <a:lnTo>
                    <a:pt x="51" y="43"/>
                  </a:lnTo>
                  <a:lnTo>
                    <a:pt x="49" y="39"/>
                  </a:lnTo>
                  <a:lnTo>
                    <a:pt x="47" y="37"/>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7"/>
                  </a:lnTo>
                  <a:lnTo>
                    <a:pt x="17" y="5"/>
                  </a:lnTo>
                  <a:lnTo>
                    <a:pt x="26" y="3"/>
                  </a:lnTo>
                  <a:lnTo>
                    <a:pt x="32" y="4"/>
                  </a:lnTo>
                  <a:lnTo>
                    <a:pt x="37" y="6"/>
                  </a:lnTo>
                  <a:lnTo>
                    <a:pt x="40" y="8"/>
                  </a:lnTo>
                  <a:lnTo>
                    <a:pt x="43" y="12"/>
                  </a:lnTo>
                  <a:lnTo>
                    <a:pt x="44" y="15"/>
                  </a:lnTo>
                  <a:lnTo>
                    <a:pt x="45"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6" y="0"/>
                  </a:lnTo>
                  <a:lnTo>
                    <a:pt x="14" y="2"/>
                  </a:lnTo>
                  <a:lnTo>
                    <a:pt x="6" y="7"/>
                  </a:lnTo>
                  <a:lnTo>
                    <a:pt x="1" y="13"/>
                  </a:lnTo>
                  <a:lnTo>
                    <a:pt x="0" y="21"/>
                  </a:lnTo>
                  <a:lnTo>
                    <a:pt x="2" y="28"/>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23" name="Freeform 2305"/>
            <p:cNvSpPr>
              <a:spLocks noChangeAspect="1" noEditPoints="1"/>
            </p:cNvSpPr>
            <p:nvPr/>
          </p:nvSpPr>
          <p:spPr bwMode="auto">
            <a:xfrm>
              <a:off x="4156" y="3160"/>
              <a:ext cx="64" cy="76"/>
            </a:xfrm>
            <a:custGeom>
              <a:avLst/>
              <a:gdLst>
                <a:gd name="T0" fmla="*/ 14 w 64"/>
                <a:gd name="T1" fmla="*/ 33 h 76"/>
                <a:gd name="T2" fmla="*/ 17 w 64"/>
                <a:gd name="T3" fmla="*/ 18 h 76"/>
                <a:gd name="T4" fmla="*/ 23 w 64"/>
                <a:gd name="T5" fmla="*/ 9 h 76"/>
                <a:gd name="T6" fmla="*/ 29 w 64"/>
                <a:gd name="T7" fmla="*/ 5 h 76"/>
                <a:gd name="T8" fmla="*/ 35 w 64"/>
                <a:gd name="T9" fmla="*/ 4 h 76"/>
                <a:gd name="T10" fmla="*/ 40 w 64"/>
                <a:gd name="T11" fmla="*/ 5 h 76"/>
                <a:gd name="T12" fmla="*/ 45 w 64"/>
                <a:gd name="T13" fmla="*/ 7 h 76"/>
                <a:gd name="T14" fmla="*/ 48 w 64"/>
                <a:gd name="T15" fmla="*/ 11 h 76"/>
                <a:gd name="T16" fmla="*/ 50 w 64"/>
                <a:gd name="T17" fmla="*/ 16 h 76"/>
                <a:gd name="T18" fmla="*/ 52 w 64"/>
                <a:gd name="T19" fmla="*/ 21 h 76"/>
                <a:gd name="T20" fmla="*/ 53 w 64"/>
                <a:gd name="T21" fmla="*/ 25 h 76"/>
                <a:gd name="T22" fmla="*/ 53 w 64"/>
                <a:gd name="T23" fmla="*/ 30 h 76"/>
                <a:gd name="T24" fmla="*/ 53 w 64"/>
                <a:gd name="T25" fmla="*/ 33 h 76"/>
                <a:gd name="T26" fmla="*/ 14 w 64"/>
                <a:gd name="T27" fmla="*/ 33 h 76"/>
                <a:gd name="T28" fmla="*/ 14 w 64"/>
                <a:gd name="T29" fmla="*/ 36 h 76"/>
                <a:gd name="T30" fmla="*/ 60 w 64"/>
                <a:gd name="T31" fmla="*/ 36 h 76"/>
                <a:gd name="T32" fmla="*/ 62 w 64"/>
                <a:gd name="T33" fmla="*/ 36 h 76"/>
                <a:gd name="T34" fmla="*/ 64 w 64"/>
                <a:gd name="T35" fmla="*/ 36 h 76"/>
                <a:gd name="T36" fmla="*/ 64 w 64"/>
                <a:gd name="T37" fmla="*/ 35 h 76"/>
                <a:gd name="T38" fmla="*/ 64 w 64"/>
                <a:gd name="T39" fmla="*/ 33 h 76"/>
                <a:gd name="T40" fmla="*/ 63 w 64"/>
                <a:gd name="T41" fmla="*/ 21 h 76"/>
                <a:gd name="T42" fmla="*/ 57 w 64"/>
                <a:gd name="T43" fmla="*/ 10 h 76"/>
                <a:gd name="T44" fmla="*/ 48 w 64"/>
                <a:gd name="T45" fmla="*/ 3 h 76"/>
                <a:gd name="T46" fmla="*/ 35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7 w 64"/>
                <a:gd name="T63" fmla="*/ 76 h 76"/>
                <a:gd name="T64" fmla="*/ 50 w 64"/>
                <a:gd name="T65" fmla="*/ 73 h 76"/>
                <a:gd name="T66" fmla="*/ 58 w 64"/>
                <a:gd name="T67" fmla="*/ 67 h 76"/>
                <a:gd name="T68" fmla="*/ 63 w 64"/>
                <a:gd name="T69" fmla="*/ 59 h 76"/>
                <a:gd name="T70" fmla="*/ 64 w 64"/>
                <a:gd name="T71" fmla="*/ 55 h 76"/>
                <a:gd name="T72" fmla="*/ 64 w 64"/>
                <a:gd name="T73" fmla="*/ 53 h 76"/>
                <a:gd name="T74" fmla="*/ 62 w 64"/>
                <a:gd name="T75" fmla="*/ 53 h 76"/>
                <a:gd name="T76" fmla="*/ 61 w 64"/>
                <a:gd name="T77" fmla="*/ 53 h 76"/>
                <a:gd name="T78" fmla="*/ 60 w 64"/>
                <a:gd name="T79" fmla="*/ 55 h 76"/>
                <a:gd name="T80" fmla="*/ 57 w 64"/>
                <a:gd name="T81" fmla="*/ 61 h 76"/>
                <a:gd name="T82" fmla="*/ 54 w 64"/>
                <a:gd name="T83" fmla="*/ 65 h 76"/>
                <a:gd name="T84" fmla="*/ 51 w 64"/>
                <a:gd name="T85" fmla="*/ 68 h 76"/>
                <a:gd name="T86" fmla="*/ 47 w 64"/>
                <a:gd name="T87" fmla="*/ 70 h 76"/>
                <a:gd name="T88" fmla="*/ 44 w 64"/>
                <a:gd name="T89" fmla="*/ 71 h 76"/>
                <a:gd name="T90" fmla="*/ 41 w 64"/>
                <a:gd name="T91" fmla="*/ 72 h 76"/>
                <a:gd name="T92" fmla="*/ 39 w 64"/>
                <a:gd name="T93" fmla="*/ 72 h 76"/>
                <a:gd name="T94" fmla="*/ 38 w 64"/>
                <a:gd name="T95" fmla="*/ 72 h 76"/>
                <a:gd name="T96" fmla="*/ 32 w 64"/>
                <a:gd name="T97" fmla="*/ 71 h 76"/>
                <a:gd name="T98" fmla="*/ 27 w 64"/>
                <a:gd name="T99" fmla="*/ 69 h 76"/>
                <a:gd name="T100" fmla="*/ 22 w 64"/>
                <a:gd name="T101" fmla="*/ 65 h 76"/>
                <a:gd name="T102" fmla="*/ 19 w 64"/>
                <a:gd name="T103" fmla="*/ 61 h 76"/>
                <a:gd name="T104" fmla="*/ 16 w 64"/>
                <a:gd name="T105" fmla="*/ 54 h 76"/>
                <a:gd name="T106" fmla="*/ 15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3"/>
                  </a:moveTo>
                  <a:lnTo>
                    <a:pt x="17" y="18"/>
                  </a:lnTo>
                  <a:lnTo>
                    <a:pt x="23" y="9"/>
                  </a:lnTo>
                  <a:lnTo>
                    <a:pt x="29" y="5"/>
                  </a:lnTo>
                  <a:lnTo>
                    <a:pt x="35" y="4"/>
                  </a:lnTo>
                  <a:lnTo>
                    <a:pt x="40" y="5"/>
                  </a:lnTo>
                  <a:lnTo>
                    <a:pt x="45" y="7"/>
                  </a:lnTo>
                  <a:lnTo>
                    <a:pt x="48" y="11"/>
                  </a:lnTo>
                  <a:lnTo>
                    <a:pt x="50" y="16"/>
                  </a:lnTo>
                  <a:lnTo>
                    <a:pt x="52" y="21"/>
                  </a:lnTo>
                  <a:lnTo>
                    <a:pt x="53" y="25"/>
                  </a:lnTo>
                  <a:lnTo>
                    <a:pt x="53" y="30"/>
                  </a:lnTo>
                  <a:lnTo>
                    <a:pt x="53" y="33"/>
                  </a:lnTo>
                  <a:lnTo>
                    <a:pt x="14" y="33"/>
                  </a:lnTo>
                  <a:close/>
                  <a:moveTo>
                    <a:pt x="14" y="36"/>
                  </a:moveTo>
                  <a:lnTo>
                    <a:pt x="60" y="36"/>
                  </a:lnTo>
                  <a:lnTo>
                    <a:pt x="62" y="36"/>
                  </a:lnTo>
                  <a:lnTo>
                    <a:pt x="64" y="36"/>
                  </a:lnTo>
                  <a:lnTo>
                    <a:pt x="64" y="35"/>
                  </a:lnTo>
                  <a:lnTo>
                    <a:pt x="64" y="33"/>
                  </a:lnTo>
                  <a:lnTo>
                    <a:pt x="63" y="21"/>
                  </a:lnTo>
                  <a:lnTo>
                    <a:pt x="57" y="10"/>
                  </a:lnTo>
                  <a:lnTo>
                    <a:pt x="48" y="3"/>
                  </a:lnTo>
                  <a:lnTo>
                    <a:pt x="35" y="0"/>
                  </a:lnTo>
                  <a:lnTo>
                    <a:pt x="21" y="3"/>
                  </a:lnTo>
                  <a:lnTo>
                    <a:pt x="10" y="11"/>
                  </a:lnTo>
                  <a:lnTo>
                    <a:pt x="3" y="23"/>
                  </a:lnTo>
                  <a:lnTo>
                    <a:pt x="0" y="38"/>
                  </a:lnTo>
                  <a:lnTo>
                    <a:pt x="3" y="53"/>
                  </a:lnTo>
                  <a:lnTo>
                    <a:pt x="11" y="65"/>
                  </a:lnTo>
                  <a:lnTo>
                    <a:pt x="23" y="73"/>
                  </a:lnTo>
                  <a:lnTo>
                    <a:pt x="37" y="76"/>
                  </a:lnTo>
                  <a:lnTo>
                    <a:pt x="50" y="73"/>
                  </a:lnTo>
                  <a:lnTo>
                    <a:pt x="58" y="67"/>
                  </a:lnTo>
                  <a:lnTo>
                    <a:pt x="63" y="59"/>
                  </a:lnTo>
                  <a:lnTo>
                    <a:pt x="64" y="55"/>
                  </a:lnTo>
                  <a:lnTo>
                    <a:pt x="64" y="53"/>
                  </a:lnTo>
                  <a:lnTo>
                    <a:pt x="62" y="53"/>
                  </a:lnTo>
                  <a:lnTo>
                    <a:pt x="61" y="53"/>
                  </a:lnTo>
                  <a:lnTo>
                    <a:pt x="60" y="55"/>
                  </a:lnTo>
                  <a:lnTo>
                    <a:pt x="57" y="61"/>
                  </a:lnTo>
                  <a:lnTo>
                    <a:pt x="54" y="65"/>
                  </a:lnTo>
                  <a:lnTo>
                    <a:pt x="51" y="68"/>
                  </a:lnTo>
                  <a:lnTo>
                    <a:pt x="47" y="70"/>
                  </a:lnTo>
                  <a:lnTo>
                    <a:pt x="44" y="71"/>
                  </a:lnTo>
                  <a:lnTo>
                    <a:pt x="41" y="72"/>
                  </a:lnTo>
                  <a:lnTo>
                    <a:pt x="39" y="72"/>
                  </a:lnTo>
                  <a:lnTo>
                    <a:pt x="38" y="72"/>
                  </a:lnTo>
                  <a:lnTo>
                    <a:pt x="32" y="71"/>
                  </a:lnTo>
                  <a:lnTo>
                    <a:pt x="27" y="69"/>
                  </a:lnTo>
                  <a:lnTo>
                    <a:pt x="22" y="65"/>
                  </a:lnTo>
                  <a:lnTo>
                    <a:pt x="19" y="61"/>
                  </a:lnTo>
                  <a:lnTo>
                    <a:pt x="16" y="54"/>
                  </a:lnTo>
                  <a:lnTo>
                    <a:pt x="15"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24" name="Freeform 2306"/>
            <p:cNvSpPr>
              <a:spLocks noChangeAspect="1" noEditPoints="1"/>
            </p:cNvSpPr>
            <p:nvPr/>
          </p:nvSpPr>
          <p:spPr bwMode="auto">
            <a:xfrm>
              <a:off x="4231" y="3120"/>
              <a:ext cx="81" cy="116"/>
            </a:xfrm>
            <a:custGeom>
              <a:avLst/>
              <a:gdLst>
                <a:gd name="T0" fmla="*/ 57 w 81"/>
                <a:gd name="T1" fmla="*/ 116 h 116"/>
                <a:gd name="T2" fmla="*/ 81 w 81"/>
                <a:gd name="T3" fmla="*/ 109 h 116"/>
                <a:gd name="T4" fmla="*/ 74 w 81"/>
                <a:gd name="T5" fmla="*/ 109 h 116"/>
                <a:gd name="T6" fmla="*/ 70 w 81"/>
                <a:gd name="T7" fmla="*/ 108 h 116"/>
                <a:gd name="T8" fmla="*/ 69 w 81"/>
                <a:gd name="T9" fmla="*/ 105 h 116"/>
                <a:gd name="T10" fmla="*/ 68 w 81"/>
                <a:gd name="T11" fmla="*/ 100 h 116"/>
                <a:gd name="T12" fmla="*/ 45 w 81"/>
                <a:gd name="T13" fmla="*/ 1 h 116"/>
                <a:gd name="T14" fmla="*/ 48 w 81"/>
                <a:gd name="T15" fmla="*/ 7 h 116"/>
                <a:gd name="T16" fmla="*/ 54 w 81"/>
                <a:gd name="T17" fmla="*/ 7 h 116"/>
                <a:gd name="T18" fmla="*/ 56 w 81"/>
                <a:gd name="T19" fmla="*/ 9 h 116"/>
                <a:gd name="T20" fmla="*/ 57 w 81"/>
                <a:gd name="T21" fmla="*/ 13 h 116"/>
                <a:gd name="T22" fmla="*/ 57 w 81"/>
                <a:gd name="T23" fmla="*/ 52 h 116"/>
                <a:gd name="T24" fmla="*/ 49 w 81"/>
                <a:gd name="T25" fmla="*/ 44 h 116"/>
                <a:gd name="T26" fmla="*/ 37 w 81"/>
                <a:gd name="T27" fmla="*/ 41 h 116"/>
                <a:gd name="T28" fmla="*/ 11 w 81"/>
                <a:gd name="T29" fmla="*/ 52 h 116"/>
                <a:gd name="T30" fmla="*/ 0 w 81"/>
                <a:gd name="T31" fmla="*/ 79 h 116"/>
                <a:gd name="T32" fmla="*/ 10 w 81"/>
                <a:gd name="T33" fmla="*/ 105 h 116"/>
                <a:gd name="T34" fmla="*/ 35 w 81"/>
                <a:gd name="T35" fmla="*/ 116 h 116"/>
                <a:gd name="T36" fmla="*/ 48 w 81"/>
                <a:gd name="T37" fmla="*/ 113 h 116"/>
                <a:gd name="T38" fmla="*/ 57 w 81"/>
                <a:gd name="T39" fmla="*/ 105 h 116"/>
                <a:gd name="T40" fmla="*/ 57 w 81"/>
                <a:gd name="T41" fmla="*/ 95 h 116"/>
                <a:gd name="T42" fmla="*/ 57 w 81"/>
                <a:gd name="T43" fmla="*/ 98 h 116"/>
                <a:gd name="T44" fmla="*/ 55 w 81"/>
                <a:gd name="T45" fmla="*/ 101 h 116"/>
                <a:gd name="T46" fmla="*/ 46 w 81"/>
                <a:gd name="T47" fmla="*/ 110 h 116"/>
                <a:gd name="T48" fmla="*/ 36 w 81"/>
                <a:gd name="T49" fmla="*/ 112 h 116"/>
                <a:gd name="T50" fmla="*/ 26 w 81"/>
                <a:gd name="T51" fmla="*/ 110 h 116"/>
                <a:gd name="T52" fmla="*/ 18 w 81"/>
                <a:gd name="T53" fmla="*/ 102 h 116"/>
                <a:gd name="T54" fmla="*/ 14 w 81"/>
                <a:gd name="T55" fmla="*/ 90 h 116"/>
                <a:gd name="T56" fmla="*/ 14 w 81"/>
                <a:gd name="T57" fmla="*/ 79 h 116"/>
                <a:gd name="T58" fmla="*/ 14 w 81"/>
                <a:gd name="T59" fmla="*/ 68 h 116"/>
                <a:gd name="T60" fmla="*/ 19 w 81"/>
                <a:gd name="T61" fmla="*/ 55 h 116"/>
                <a:gd name="T62" fmla="*/ 26 w 81"/>
                <a:gd name="T63" fmla="*/ 48 h 116"/>
                <a:gd name="T64" fmla="*/ 37 w 81"/>
                <a:gd name="T65" fmla="*/ 45 h 116"/>
                <a:gd name="T66" fmla="*/ 46 w 81"/>
                <a:gd name="T67" fmla="*/ 47 h 116"/>
                <a:gd name="T68" fmla="*/ 55 w 81"/>
                <a:gd name="T69" fmla="*/ 55 h 116"/>
                <a:gd name="T70" fmla="*/ 57 w 81"/>
                <a:gd name="T71" fmla="*/ 58 h 116"/>
                <a:gd name="T72" fmla="*/ 57 w 81"/>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6">
                  <a:moveTo>
                    <a:pt x="57" y="105"/>
                  </a:moveTo>
                  <a:lnTo>
                    <a:pt x="57" y="116"/>
                  </a:lnTo>
                  <a:lnTo>
                    <a:pt x="81" y="114"/>
                  </a:lnTo>
                  <a:lnTo>
                    <a:pt x="81" y="109"/>
                  </a:lnTo>
                  <a:lnTo>
                    <a:pt x="77" y="109"/>
                  </a:lnTo>
                  <a:lnTo>
                    <a:pt x="74" y="109"/>
                  </a:lnTo>
                  <a:lnTo>
                    <a:pt x="72" y="108"/>
                  </a:lnTo>
                  <a:lnTo>
                    <a:pt x="70" y="108"/>
                  </a:lnTo>
                  <a:lnTo>
                    <a:pt x="69" y="106"/>
                  </a:lnTo>
                  <a:lnTo>
                    <a:pt x="69" y="105"/>
                  </a:lnTo>
                  <a:lnTo>
                    <a:pt x="68" y="103"/>
                  </a:lnTo>
                  <a:lnTo>
                    <a:pt x="68" y="100"/>
                  </a:lnTo>
                  <a:lnTo>
                    <a:pt x="68" y="0"/>
                  </a:lnTo>
                  <a:lnTo>
                    <a:pt x="45" y="1"/>
                  </a:lnTo>
                  <a:lnTo>
                    <a:pt x="45" y="7"/>
                  </a:lnTo>
                  <a:lnTo>
                    <a:pt x="48" y="7"/>
                  </a:lnTo>
                  <a:lnTo>
                    <a:pt x="51" y="7"/>
                  </a:lnTo>
                  <a:lnTo>
                    <a:pt x="54" y="7"/>
                  </a:lnTo>
                  <a:lnTo>
                    <a:pt x="55" y="8"/>
                  </a:lnTo>
                  <a:lnTo>
                    <a:pt x="56" y="9"/>
                  </a:lnTo>
                  <a:lnTo>
                    <a:pt x="57" y="11"/>
                  </a:lnTo>
                  <a:lnTo>
                    <a:pt x="57" y="13"/>
                  </a:lnTo>
                  <a:lnTo>
                    <a:pt x="57" y="16"/>
                  </a:lnTo>
                  <a:lnTo>
                    <a:pt x="57" y="52"/>
                  </a:lnTo>
                  <a:lnTo>
                    <a:pt x="53" y="47"/>
                  </a:lnTo>
                  <a:lnTo>
                    <a:pt x="49" y="44"/>
                  </a:lnTo>
                  <a:lnTo>
                    <a:pt x="43" y="42"/>
                  </a:lnTo>
                  <a:lnTo>
                    <a:pt x="37" y="41"/>
                  </a:lnTo>
                  <a:lnTo>
                    <a:pt x="23" y="44"/>
                  </a:lnTo>
                  <a:lnTo>
                    <a:pt x="11" y="52"/>
                  </a:lnTo>
                  <a:lnTo>
                    <a:pt x="3" y="64"/>
                  </a:lnTo>
                  <a:lnTo>
                    <a:pt x="0" y="79"/>
                  </a:lnTo>
                  <a:lnTo>
                    <a:pt x="3" y="93"/>
                  </a:lnTo>
                  <a:lnTo>
                    <a:pt x="10" y="105"/>
                  </a:lnTo>
                  <a:lnTo>
                    <a:pt x="21" y="113"/>
                  </a:lnTo>
                  <a:lnTo>
                    <a:pt x="35" y="116"/>
                  </a:lnTo>
                  <a:lnTo>
                    <a:pt x="42" y="115"/>
                  </a:lnTo>
                  <a:lnTo>
                    <a:pt x="48" y="113"/>
                  </a:lnTo>
                  <a:lnTo>
                    <a:pt x="53" y="109"/>
                  </a:lnTo>
                  <a:lnTo>
                    <a:pt x="57" y="105"/>
                  </a:lnTo>
                  <a:close/>
                  <a:moveTo>
                    <a:pt x="57" y="61"/>
                  </a:moveTo>
                  <a:lnTo>
                    <a:pt x="57" y="95"/>
                  </a:lnTo>
                  <a:lnTo>
                    <a:pt x="57" y="97"/>
                  </a:lnTo>
                  <a:lnTo>
                    <a:pt x="57" y="98"/>
                  </a:lnTo>
                  <a:lnTo>
                    <a:pt x="56" y="99"/>
                  </a:lnTo>
                  <a:lnTo>
                    <a:pt x="55" y="101"/>
                  </a:lnTo>
                  <a:lnTo>
                    <a:pt x="51" y="106"/>
                  </a:lnTo>
                  <a:lnTo>
                    <a:pt x="46" y="110"/>
                  </a:lnTo>
                  <a:lnTo>
                    <a:pt x="41" y="112"/>
                  </a:lnTo>
                  <a:lnTo>
                    <a:pt x="36" y="112"/>
                  </a:lnTo>
                  <a:lnTo>
                    <a:pt x="30" y="112"/>
                  </a:lnTo>
                  <a:lnTo>
                    <a:pt x="26" y="110"/>
                  </a:lnTo>
                  <a:lnTo>
                    <a:pt x="22" y="106"/>
                  </a:lnTo>
                  <a:lnTo>
                    <a:pt x="18" y="102"/>
                  </a:lnTo>
                  <a:lnTo>
                    <a:pt x="16" y="96"/>
                  </a:lnTo>
                  <a:lnTo>
                    <a:pt x="14" y="90"/>
                  </a:lnTo>
                  <a:lnTo>
                    <a:pt x="14" y="84"/>
                  </a:lnTo>
                  <a:lnTo>
                    <a:pt x="14" y="79"/>
                  </a:lnTo>
                  <a:lnTo>
                    <a:pt x="14" y="74"/>
                  </a:lnTo>
                  <a:lnTo>
                    <a:pt x="14" y="68"/>
                  </a:lnTo>
                  <a:lnTo>
                    <a:pt x="16" y="61"/>
                  </a:lnTo>
                  <a:lnTo>
                    <a:pt x="19" y="55"/>
                  </a:lnTo>
                  <a:lnTo>
                    <a:pt x="22" y="52"/>
                  </a:lnTo>
                  <a:lnTo>
                    <a:pt x="26" y="48"/>
                  </a:lnTo>
                  <a:lnTo>
                    <a:pt x="31" y="46"/>
                  </a:lnTo>
                  <a:lnTo>
                    <a:pt x="37" y="45"/>
                  </a:lnTo>
                  <a:lnTo>
                    <a:pt x="42" y="45"/>
                  </a:lnTo>
                  <a:lnTo>
                    <a:pt x="46" y="47"/>
                  </a:lnTo>
                  <a:lnTo>
                    <a:pt x="51" y="50"/>
                  </a:lnTo>
                  <a:lnTo>
                    <a:pt x="55" y="55"/>
                  </a:lnTo>
                  <a:lnTo>
                    <a:pt x="56" y="56"/>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25" name="Freeform 2307"/>
            <p:cNvSpPr>
              <a:spLocks noChangeAspect="1"/>
            </p:cNvSpPr>
            <p:nvPr/>
          </p:nvSpPr>
          <p:spPr bwMode="auto">
            <a:xfrm>
              <a:off x="4331" y="3217"/>
              <a:ext cx="20" cy="49"/>
            </a:xfrm>
            <a:custGeom>
              <a:avLst/>
              <a:gdLst>
                <a:gd name="T0" fmla="*/ 20 w 20"/>
                <a:gd name="T1" fmla="*/ 17 h 49"/>
                <a:gd name="T2" fmla="*/ 19 w 20"/>
                <a:gd name="T3" fmla="*/ 10 h 49"/>
                <a:gd name="T4" fmla="*/ 17 w 20"/>
                <a:gd name="T5" fmla="*/ 4 h 49"/>
                <a:gd name="T6" fmla="*/ 14 w 20"/>
                <a:gd name="T7" fmla="*/ 1 h 49"/>
                <a:gd name="T8" fmla="*/ 9 w 20"/>
                <a:gd name="T9" fmla="*/ 0 h 49"/>
                <a:gd name="T10" fmla="*/ 5 w 20"/>
                <a:gd name="T11" fmla="*/ 0 h 49"/>
                <a:gd name="T12" fmla="*/ 3 w 20"/>
                <a:gd name="T13" fmla="*/ 3 h 49"/>
                <a:gd name="T14" fmla="*/ 1 w 20"/>
                <a:gd name="T15" fmla="*/ 5 h 49"/>
                <a:gd name="T16" fmla="*/ 0 w 20"/>
                <a:gd name="T17" fmla="*/ 8 h 49"/>
                <a:gd name="T18" fmla="*/ 1 w 20"/>
                <a:gd name="T19" fmla="*/ 12 h 49"/>
                <a:gd name="T20" fmla="*/ 2 w 20"/>
                <a:gd name="T21" fmla="*/ 14 h 49"/>
                <a:gd name="T22" fmla="*/ 5 w 20"/>
                <a:gd name="T23" fmla="*/ 17 h 49"/>
                <a:gd name="T24" fmla="*/ 9 w 20"/>
                <a:gd name="T25" fmla="*/ 17 h 49"/>
                <a:gd name="T26" fmla="*/ 13 w 20"/>
                <a:gd name="T27" fmla="*/ 17 h 49"/>
                <a:gd name="T28" fmla="*/ 15 w 20"/>
                <a:gd name="T29" fmla="*/ 15 h 49"/>
                <a:gd name="T30" fmla="*/ 16 w 20"/>
                <a:gd name="T31" fmla="*/ 15 h 49"/>
                <a:gd name="T32" fmla="*/ 16 w 20"/>
                <a:gd name="T33" fmla="*/ 15 h 49"/>
                <a:gd name="T34" fmla="*/ 16 w 20"/>
                <a:gd name="T35" fmla="*/ 17 h 49"/>
                <a:gd name="T36" fmla="*/ 13 w 20"/>
                <a:gd name="T37" fmla="*/ 32 h 49"/>
                <a:gd name="T38" fmla="*/ 4 w 20"/>
                <a:gd name="T39" fmla="*/ 46 h 49"/>
                <a:gd name="T40" fmla="*/ 3 w 20"/>
                <a:gd name="T41" fmla="*/ 47 h 49"/>
                <a:gd name="T42" fmla="*/ 3 w 20"/>
                <a:gd name="T43" fmla="*/ 47 h 49"/>
                <a:gd name="T44" fmla="*/ 3 w 20"/>
                <a:gd name="T45" fmla="*/ 49 h 49"/>
                <a:gd name="T46" fmla="*/ 5 w 20"/>
                <a:gd name="T47" fmla="*/ 49 h 49"/>
                <a:gd name="T48" fmla="*/ 8 w 20"/>
                <a:gd name="T49" fmla="*/ 47 h 49"/>
                <a:gd name="T50" fmla="*/ 13 w 20"/>
                <a:gd name="T51" fmla="*/ 40 h 49"/>
                <a:gd name="T52" fmla="*/ 18 w 20"/>
                <a:gd name="T53" fmla="*/ 30 h 49"/>
                <a:gd name="T54" fmla="*/ 20 w 20"/>
                <a:gd name="T5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49">
                  <a:moveTo>
                    <a:pt x="20" y="17"/>
                  </a:moveTo>
                  <a:lnTo>
                    <a:pt x="19" y="10"/>
                  </a:lnTo>
                  <a:lnTo>
                    <a:pt x="17" y="4"/>
                  </a:lnTo>
                  <a:lnTo>
                    <a:pt x="14" y="1"/>
                  </a:lnTo>
                  <a:lnTo>
                    <a:pt x="9" y="0"/>
                  </a:lnTo>
                  <a:lnTo>
                    <a:pt x="5" y="0"/>
                  </a:lnTo>
                  <a:lnTo>
                    <a:pt x="3" y="3"/>
                  </a:lnTo>
                  <a:lnTo>
                    <a:pt x="1" y="5"/>
                  </a:lnTo>
                  <a:lnTo>
                    <a:pt x="0" y="8"/>
                  </a:lnTo>
                  <a:lnTo>
                    <a:pt x="1" y="12"/>
                  </a:lnTo>
                  <a:lnTo>
                    <a:pt x="2" y="14"/>
                  </a:lnTo>
                  <a:lnTo>
                    <a:pt x="5" y="17"/>
                  </a:lnTo>
                  <a:lnTo>
                    <a:pt x="9" y="17"/>
                  </a:lnTo>
                  <a:lnTo>
                    <a:pt x="13" y="17"/>
                  </a:lnTo>
                  <a:lnTo>
                    <a:pt x="15" y="15"/>
                  </a:lnTo>
                  <a:lnTo>
                    <a:pt x="16" y="15"/>
                  </a:lnTo>
                  <a:lnTo>
                    <a:pt x="16" y="15"/>
                  </a:lnTo>
                  <a:lnTo>
                    <a:pt x="16" y="17"/>
                  </a:lnTo>
                  <a:lnTo>
                    <a:pt x="13" y="32"/>
                  </a:lnTo>
                  <a:lnTo>
                    <a:pt x="4" y="46"/>
                  </a:lnTo>
                  <a:lnTo>
                    <a:pt x="3" y="47"/>
                  </a:lnTo>
                  <a:lnTo>
                    <a:pt x="3" y="47"/>
                  </a:lnTo>
                  <a:lnTo>
                    <a:pt x="3" y="49"/>
                  </a:lnTo>
                  <a:lnTo>
                    <a:pt x="5" y="49"/>
                  </a:lnTo>
                  <a:lnTo>
                    <a:pt x="8" y="47"/>
                  </a:lnTo>
                  <a:lnTo>
                    <a:pt x="13" y="40"/>
                  </a:lnTo>
                  <a:lnTo>
                    <a:pt x="18" y="30"/>
                  </a:lnTo>
                  <a:lnTo>
                    <a:pt x="20"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26" name="Freeform 2308"/>
            <p:cNvSpPr>
              <a:spLocks noChangeAspect="1"/>
            </p:cNvSpPr>
            <p:nvPr/>
          </p:nvSpPr>
          <p:spPr bwMode="auto">
            <a:xfrm>
              <a:off x="4424" y="3160"/>
              <a:ext cx="63" cy="76"/>
            </a:xfrm>
            <a:custGeom>
              <a:avLst/>
              <a:gdLst>
                <a:gd name="T0" fmla="*/ 13 w 63"/>
                <a:gd name="T1" fmla="*/ 38 h 76"/>
                <a:gd name="T2" fmla="*/ 16 w 63"/>
                <a:gd name="T3" fmla="*/ 22 h 76"/>
                <a:gd name="T4" fmla="*/ 21 w 63"/>
                <a:gd name="T5" fmla="*/ 11 h 76"/>
                <a:gd name="T6" fmla="*/ 29 w 63"/>
                <a:gd name="T7" fmla="*/ 6 h 76"/>
                <a:gd name="T8" fmla="*/ 36 w 63"/>
                <a:gd name="T9" fmla="*/ 4 h 76"/>
                <a:gd name="T10" fmla="*/ 38 w 63"/>
                <a:gd name="T11" fmla="*/ 5 h 76"/>
                <a:gd name="T12" fmla="*/ 43 w 63"/>
                <a:gd name="T13" fmla="*/ 5 h 76"/>
                <a:gd name="T14" fmla="*/ 48 w 63"/>
                <a:gd name="T15" fmla="*/ 7 h 76"/>
                <a:gd name="T16" fmla="*/ 53 w 63"/>
                <a:gd name="T17" fmla="*/ 11 h 76"/>
                <a:gd name="T18" fmla="*/ 49 w 63"/>
                <a:gd name="T19" fmla="*/ 12 h 76"/>
                <a:gd name="T20" fmla="*/ 47 w 63"/>
                <a:gd name="T21" fmla="*/ 14 h 76"/>
                <a:gd name="T22" fmla="*/ 46 w 63"/>
                <a:gd name="T23" fmla="*/ 16 h 76"/>
                <a:gd name="T24" fmla="*/ 46 w 63"/>
                <a:gd name="T25" fmla="*/ 18 h 76"/>
                <a:gd name="T26" fmla="*/ 46 w 63"/>
                <a:gd name="T27" fmla="*/ 21 h 76"/>
                <a:gd name="T28" fmla="*/ 48 w 63"/>
                <a:gd name="T29" fmla="*/ 24 h 76"/>
                <a:gd name="T30" fmla="*/ 50 w 63"/>
                <a:gd name="T31" fmla="*/ 25 h 76"/>
                <a:gd name="T32" fmla="*/ 53 w 63"/>
                <a:gd name="T33" fmla="*/ 26 h 76"/>
                <a:gd name="T34" fmla="*/ 56 w 63"/>
                <a:gd name="T35" fmla="*/ 25 h 76"/>
                <a:gd name="T36" fmla="*/ 59 w 63"/>
                <a:gd name="T37" fmla="*/ 24 h 76"/>
                <a:gd name="T38" fmla="*/ 60 w 63"/>
                <a:gd name="T39" fmla="*/ 21 h 76"/>
                <a:gd name="T40" fmla="*/ 61 w 63"/>
                <a:gd name="T41" fmla="*/ 18 h 76"/>
                <a:gd name="T42" fmla="*/ 59 w 63"/>
                <a:gd name="T43" fmla="*/ 10 h 76"/>
                <a:gd name="T44" fmla="*/ 53 w 63"/>
                <a:gd name="T45" fmla="*/ 5 h 76"/>
                <a:gd name="T46" fmla="*/ 45 w 63"/>
                <a:gd name="T47" fmla="*/ 1 h 76"/>
                <a:gd name="T48" fmla="*/ 36 w 63"/>
                <a:gd name="T49" fmla="*/ 0 h 76"/>
                <a:gd name="T50" fmla="*/ 21 w 63"/>
                <a:gd name="T51" fmla="*/ 3 h 76"/>
                <a:gd name="T52" fmla="*/ 10 w 63"/>
                <a:gd name="T53" fmla="*/ 12 h 76"/>
                <a:gd name="T54" fmla="*/ 2 w 63"/>
                <a:gd name="T55" fmla="*/ 24 h 76"/>
                <a:gd name="T56" fmla="*/ 0 w 63"/>
                <a:gd name="T57" fmla="*/ 39 h 76"/>
                <a:gd name="T58" fmla="*/ 3 w 63"/>
                <a:gd name="T59" fmla="*/ 53 h 76"/>
                <a:gd name="T60" fmla="*/ 10 w 63"/>
                <a:gd name="T61" fmla="*/ 65 h 76"/>
                <a:gd name="T62" fmla="*/ 22 w 63"/>
                <a:gd name="T63" fmla="*/ 73 h 76"/>
                <a:gd name="T64" fmla="*/ 35 w 63"/>
                <a:gd name="T65" fmla="*/ 76 h 76"/>
                <a:gd name="T66" fmla="*/ 43 w 63"/>
                <a:gd name="T67" fmla="*/ 75 h 76"/>
                <a:gd name="T68" fmla="*/ 49 w 63"/>
                <a:gd name="T69" fmla="*/ 73 h 76"/>
                <a:gd name="T70" fmla="*/ 54 w 63"/>
                <a:gd name="T71" fmla="*/ 70 h 76"/>
                <a:gd name="T72" fmla="*/ 57 w 63"/>
                <a:gd name="T73" fmla="*/ 66 h 76"/>
                <a:gd name="T74" fmla="*/ 60 w 63"/>
                <a:gd name="T75" fmla="*/ 62 h 76"/>
                <a:gd name="T76" fmla="*/ 61 w 63"/>
                <a:gd name="T77" fmla="*/ 59 h 76"/>
                <a:gd name="T78" fmla="*/ 62 w 63"/>
                <a:gd name="T79" fmla="*/ 56 h 76"/>
                <a:gd name="T80" fmla="*/ 63 w 63"/>
                <a:gd name="T81" fmla="*/ 55 h 76"/>
                <a:gd name="T82" fmla="*/ 62 w 63"/>
                <a:gd name="T83" fmla="*/ 53 h 76"/>
                <a:gd name="T84" fmla="*/ 60 w 63"/>
                <a:gd name="T85" fmla="*/ 53 h 76"/>
                <a:gd name="T86" fmla="*/ 59 w 63"/>
                <a:gd name="T87" fmla="*/ 53 h 76"/>
                <a:gd name="T88" fmla="*/ 58 w 63"/>
                <a:gd name="T89" fmla="*/ 55 h 76"/>
                <a:gd name="T90" fmla="*/ 56 w 63"/>
                <a:gd name="T91" fmla="*/ 60 h 76"/>
                <a:gd name="T92" fmla="*/ 54 w 63"/>
                <a:gd name="T93" fmla="*/ 64 h 76"/>
                <a:gd name="T94" fmla="*/ 51 w 63"/>
                <a:gd name="T95" fmla="*/ 67 h 76"/>
                <a:gd name="T96" fmla="*/ 48 w 63"/>
                <a:gd name="T97" fmla="*/ 69 h 76"/>
                <a:gd name="T98" fmla="*/ 45 w 63"/>
                <a:gd name="T99" fmla="*/ 71 h 76"/>
                <a:gd name="T100" fmla="*/ 42 w 63"/>
                <a:gd name="T101" fmla="*/ 71 h 76"/>
                <a:gd name="T102" fmla="*/ 39 w 63"/>
                <a:gd name="T103" fmla="*/ 72 h 76"/>
                <a:gd name="T104" fmla="*/ 37 w 63"/>
                <a:gd name="T105" fmla="*/ 72 h 76"/>
                <a:gd name="T106" fmla="*/ 33 w 63"/>
                <a:gd name="T107" fmla="*/ 72 h 76"/>
                <a:gd name="T108" fmla="*/ 29 w 63"/>
                <a:gd name="T109" fmla="*/ 70 h 76"/>
                <a:gd name="T110" fmla="*/ 26 w 63"/>
                <a:gd name="T111" fmla="*/ 68 h 76"/>
                <a:gd name="T112" fmla="*/ 22 w 63"/>
                <a:gd name="T113" fmla="*/ 65 h 76"/>
                <a:gd name="T114" fmla="*/ 18 w 63"/>
                <a:gd name="T115" fmla="*/ 61 h 76"/>
                <a:gd name="T116" fmla="*/ 16 w 63"/>
                <a:gd name="T117" fmla="*/ 55 h 76"/>
                <a:gd name="T118" fmla="*/ 14 w 63"/>
                <a:gd name="T119" fmla="*/ 47 h 76"/>
                <a:gd name="T120" fmla="*/ 13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3" y="38"/>
                  </a:moveTo>
                  <a:lnTo>
                    <a:pt x="16" y="22"/>
                  </a:lnTo>
                  <a:lnTo>
                    <a:pt x="21" y="11"/>
                  </a:lnTo>
                  <a:lnTo>
                    <a:pt x="29" y="6"/>
                  </a:lnTo>
                  <a:lnTo>
                    <a:pt x="36" y="4"/>
                  </a:lnTo>
                  <a:lnTo>
                    <a:pt x="38" y="5"/>
                  </a:lnTo>
                  <a:lnTo>
                    <a:pt x="43" y="5"/>
                  </a:lnTo>
                  <a:lnTo>
                    <a:pt x="48" y="7"/>
                  </a:lnTo>
                  <a:lnTo>
                    <a:pt x="53" y="11"/>
                  </a:lnTo>
                  <a:lnTo>
                    <a:pt x="49" y="12"/>
                  </a:lnTo>
                  <a:lnTo>
                    <a:pt x="47" y="14"/>
                  </a:lnTo>
                  <a:lnTo>
                    <a:pt x="46" y="16"/>
                  </a:lnTo>
                  <a:lnTo>
                    <a:pt x="46" y="18"/>
                  </a:lnTo>
                  <a:lnTo>
                    <a:pt x="46" y="21"/>
                  </a:lnTo>
                  <a:lnTo>
                    <a:pt x="48" y="24"/>
                  </a:lnTo>
                  <a:lnTo>
                    <a:pt x="50" y="25"/>
                  </a:lnTo>
                  <a:lnTo>
                    <a:pt x="53" y="26"/>
                  </a:lnTo>
                  <a:lnTo>
                    <a:pt x="56" y="25"/>
                  </a:lnTo>
                  <a:lnTo>
                    <a:pt x="59" y="24"/>
                  </a:lnTo>
                  <a:lnTo>
                    <a:pt x="60" y="21"/>
                  </a:lnTo>
                  <a:lnTo>
                    <a:pt x="61" y="18"/>
                  </a:lnTo>
                  <a:lnTo>
                    <a:pt x="59" y="10"/>
                  </a:lnTo>
                  <a:lnTo>
                    <a:pt x="53" y="5"/>
                  </a:lnTo>
                  <a:lnTo>
                    <a:pt x="45" y="1"/>
                  </a:lnTo>
                  <a:lnTo>
                    <a:pt x="36" y="0"/>
                  </a:lnTo>
                  <a:lnTo>
                    <a:pt x="21" y="3"/>
                  </a:lnTo>
                  <a:lnTo>
                    <a:pt x="10" y="12"/>
                  </a:lnTo>
                  <a:lnTo>
                    <a:pt x="2" y="24"/>
                  </a:lnTo>
                  <a:lnTo>
                    <a:pt x="0" y="39"/>
                  </a:lnTo>
                  <a:lnTo>
                    <a:pt x="3" y="53"/>
                  </a:lnTo>
                  <a:lnTo>
                    <a:pt x="10" y="65"/>
                  </a:lnTo>
                  <a:lnTo>
                    <a:pt x="22" y="73"/>
                  </a:lnTo>
                  <a:lnTo>
                    <a:pt x="35" y="76"/>
                  </a:lnTo>
                  <a:lnTo>
                    <a:pt x="43" y="75"/>
                  </a:lnTo>
                  <a:lnTo>
                    <a:pt x="49" y="73"/>
                  </a:lnTo>
                  <a:lnTo>
                    <a:pt x="54" y="70"/>
                  </a:lnTo>
                  <a:lnTo>
                    <a:pt x="57" y="66"/>
                  </a:lnTo>
                  <a:lnTo>
                    <a:pt x="60" y="62"/>
                  </a:lnTo>
                  <a:lnTo>
                    <a:pt x="61" y="59"/>
                  </a:lnTo>
                  <a:lnTo>
                    <a:pt x="62" y="56"/>
                  </a:lnTo>
                  <a:lnTo>
                    <a:pt x="63" y="55"/>
                  </a:lnTo>
                  <a:lnTo>
                    <a:pt x="62" y="53"/>
                  </a:lnTo>
                  <a:lnTo>
                    <a:pt x="60" y="53"/>
                  </a:lnTo>
                  <a:lnTo>
                    <a:pt x="59" y="53"/>
                  </a:lnTo>
                  <a:lnTo>
                    <a:pt x="58" y="55"/>
                  </a:lnTo>
                  <a:lnTo>
                    <a:pt x="56" y="60"/>
                  </a:lnTo>
                  <a:lnTo>
                    <a:pt x="54" y="64"/>
                  </a:lnTo>
                  <a:lnTo>
                    <a:pt x="51" y="67"/>
                  </a:lnTo>
                  <a:lnTo>
                    <a:pt x="48" y="69"/>
                  </a:lnTo>
                  <a:lnTo>
                    <a:pt x="45" y="71"/>
                  </a:lnTo>
                  <a:lnTo>
                    <a:pt x="42" y="71"/>
                  </a:lnTo>
                  <a:lnTo>
                    <a:pt x="39" y="72"/>
                  </a:lnTo>
                  <a:lnTo>
                    <a:pt x="37" y="72"/>
                  </a:lnTo>
                  <a:lnTo>
                    <a:pt x="33" y="72"/>
                  </a:lnTo>
                  <a:lnTo>
                    <a:pt x="29" y="70"/>
                  </a:lnTo>
                  <a:lnTo>
                    <a:pt x="26" y="68"/>
                  </a:lnTo>
                  <a:lnTo>
                    <a:pt x="22" y="65"/>
                  </a:lnTo>
                  <a:lnTo>
                    <a:pt x="18" y="61"/>
                  </a:lnTo>
                  <a:lnTo>
                    <a:pt x="16" y="55"/>
                  </a:lnTo>
                  <a:lnTo>
                    <a:pt x="14" y="47"/>
                  </a:lnTo>
                  <a:lnTo>
                    <a:pt x="13"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27" name="Freeform 2309"/>
            <p:cNvSpPr>
              <a:spLocks noChangeAspect="1"/>
            </p:cNvSpPr>
            <p:nvPr/>
          </p:nvSpPr>
          <p:spPr bwMode="auto">
            <a:xfrm>
              <a:off x="4501" y="3110"/>
              <a:ext cx="38" cy="166"/>
            </a:xfrm>
            <a:custGeom>
              <a:avLst/>
              <a:gdLst>
                <a:gd name="T0" fmla="*/ 38 w 38"/>
                <a:gd name="T1" fmla="*/ 83 h 166"/>
                <a:gd name="T2" fmla="*/ 38 w 38"/>
                <a:gd name="T3" fmla="*/ 72 h 166"/>
                <a:gd name="T4" fmla="*/ 36 w 38"/>
                <a:gd name="T5" fmla="*/ 59 h 166"/>
                <a:gd name="T6" fmla="*/ 33 w 38"/>
                <a:gd name="T7" fmla="*/ 46 h 166"/>
                <a:gd name="T8" fmla="*/ 27 w 38"/>
                <a:gd name="T9" fmla="*/ 31 h 166"/>
                <a:gd name="T10" fmla="*/ 19 w 38"/>
                <a:gd name="T11" fmla="*/ 18 h 166"/>
                <a:gd name="T12" fmla="*/ 11 w 38"/>
                <a:gd name="T13" fmla="*/ 8 h 166"/>
                <a:gd name="T14" fmla="*/ 5 w 38"/>
                <a:gd name="T15" fmla="*/ 2 h 166"/>
                <a:gd name="T16" fmla="*/ 2 w 38"/>
                <a:gd name="T17" fmla="*/ 0 h 166"/>
                <a:gd name="T18" fmla="*/ 0 w 38"/>
                <a:gd name="T19" fmla="*/ 1 h 166"/>
                <a:gd name="T20" fmla="*/ 0 w 38"/>
                <a:gd name="T21" fmla="*/ 2 h 166"/>
                <a:gd name="T22" fmla="*/ 0 w 38"/>
                <a:gd name="T23" fmla="*/ 2 h 166"/>
                <a:gd name="T24" fmla="*/ 0 w 38"/>
                <a:gd name="T25" fmla="*/ 3 h 166"/>
                <a:gd name="T26" fmla="*/ 1 w 38"/>
                <a:gd name="T27" fmla="*/ 4 h 166"/>
                <a:gd name="T28" fmla="*/ 3 w 38"/>
                <a:gd name="T29" fmla="*/ 6 h 166"/>
                <a:gd name="T30" fmla="*/ 14 w 38"/>
                <a:gd name="T31" fmla="*/ 20 h 166"/>
                <a:gd name="T32" fmla="*/ 22 w 38"/>
                <a:gd name="T33" fmla="*/ 38 h 166"/>
                <a:gd name="T34" fmla="*/ 27 w 38"/>
                <a:gd name="T35" fmla="*/ 59 h 166"/>
                <a:gd name="T36" fmla="*/ 29 w 38"/>
                <a:gd name="T37" fmla="*/ 83 h 166"/>
                <a:gd name="T38" fmla="*/ 27 w 38"/>
                <a:gd name="T39" fmla="*/ 104 h 166"/>
                <a:gd name="T40" fmla="*/ 23 w 38"/>
                <a:gd name="T41" fmla="*/ 125 h 166"/>
                <a:gd name="T42" fmla="*/ 15 w 38"/>
                <a:gd name="T43" fmla="*/ 144 h 166"/>
                <a:gd name="T44" fmla="*/ 2 w 38"/>
                <a:gd name="T45" fmla="*/ 161 h 166"/>
                <a:gd name="T46" fmla="*/ 0 w 38"/>
                <a:gd name="T47" fmla="*/ 163 h 166"/>
                <a:gd name="T48" fmla="*/ 0 w 38"/>
                <a:gd name="T49" fmla="*/ 164 h 166"/>
                <a:gd name="T50" fmla="*/ 0 w 38"/>
                <a:gd name="T51" fmla="*/ 165 h 166"/>
                <a:gd name="T52" fmla="*/ 2 w 38"/>
                <a:gd name="T53" fmla="*/ 166 h 166"/>
                <a:gd name="T54" fmla="*/ 5 w 38"/>
                <a:gd name="T55" fmla="*/ 164 h 166"/>
                <a:gd name="T56" fmla="*/ 12 w 38"/>
                <a:gd name="T57" fmla="*/ 157 h 166"/>
                <a:gd name="T58" fmla="*/ 20 w 38"/>
                <a:gd name="T59" fmla="*/ 147 h 166"/>
                <a:gd name="T60" fmla="*/ 28 w 38"/>
                <a:gd name="T61" fmla="*/ 133 h 166"/>
                <a:gd name="T62" fmla="*/ 33 w 38"/>
                <a:gd name="T63" fmla="*/ 120 h 166"/>
                <a:gd name="T64" fmla="*/ 36 w 38"/>
                <a:gd name="T65" fmla="*/ 107 h 166"/>
                <a:gd name="T66" fmla="*/ 38 w 38"/>
                <a:gd name="T67" fmla="*/ 94 h 166"/>
                <a:gd name="T68" fmla="*/ 38 w 38"/>
                <a:gd name="T69"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6">
                  <a:moveTo>
                    <a:pt x="38" y="83"/>
                  </a:moveTo>
                  <a:lnTo>
                    <a:pt x="38" y="72"/>
                  </a:lnTo>
                  <a:lnTo>
                    <a:pt x="36" y="59"/>
                  </a:lnTo>
                  <a:lnTo>
                    <a:pt x="33" y="46"/>
                  </a:lnTo>
                  <a:lnTo>
                    <a:pt x="27" y="31"/>
                  </a:lnTo>
                  <a:lnTo>
                    <a:pt x="19" y="18"/>
                  </a:lnTo>
                  <a:lnTo>
                    <a:pt x="11" y="8"/>
                  </a:lnTo>
                  <a:lnTo>
                    <a:pt x="5" y="2"/>
                  </a:lnTo>
                  <a:lnTo>
                    <a:pt x="2" y="0"/>
                  </a:lnTo>
                  <a:lnTo>
                    <a:pt x="0" y="1"/>
                  </a:lnTo>
                  <a:lnTo>
                    <a:pt x="0" y="2"/>
                  </a:lnTo>
                  <a:lnTo>
                    <a:pt x="0" y="2"/>
                  </a:lnTo>
                  <a:lnTo>
                    <a:pt x="0" y="3"/>
                  </a:lnTo>
                  <a:lnTo>
                    <a:pt x="1" y="4"/>
                  </a:lnTo>
                  <a:lnTo>
                    <a:pt x="3" y="6"/>
                  </a:lnTo>
                  <a:lnTo>
                    <a:pt x="14" y="20"/>
                  </a:lnTo>
                  <a:lnTo>
                    <a:pt x="22" y="38"/>
                  </a:lnTo>
                  <a:lnTo>
                    <a:pt x="27" y="59"/>
                  </a:lnTo>
                  <a:lnTo>
                    <a:pt x="29" y="83"/>
                  </a:lnTo>
                  <a:lnTo>
                    <a:pt x="27" y="104"/>
                  </a:lnTo>
                  <a:lnTo>
                    <a:pt x="23" y="125"/>
                  </a:lnTo>
                  <a:lnTo>
                    <a:pt x="15" y="144"/>
                  </a:lnTo>
                  <a:lnTo>
                    <a:pt x="2" y="161"/>
                  </a:lnTo>
                  <a:lnTo>
                    <a:pt x="0" y="163"/>
                  </a:lnTo>
                  <a:lnTo>
                    <a:pt x="0" y="164"/>
                  </a:lnTo>
                  <a:lnTo>
                    <a:pt x="0" y="165"/>
                  </a:lnTo>
                  <a:lnTo>
                    <a:pt x="2" y="166"/>
                  </a:lnTo>
                  <a:lnTo>
                    <a:pt x="5" y="164"/>
                  </a:lnTo>
                  <a:lnTo>
                    <a:pt x="12" y="157"/>
                  </a:lnTo>
                  <a:lnTo>
                    <a:pt x="20" y="147"/>
                  </a:lnTo>
                  <a:lnTo>
                    <a:pt x="28" y="133"/>
                  </a:lnTo>
                  <a:lnTo>
                    <a:pt x="33" y="120"/>
                  </a:lnTo>
                  <a:lnTo>
                    <a:pt x="36" y="107"/>
                  </a:lnTo>
                  <a:lnTo>
                    <a:pt x="38" y="94"/>
                  </a:lnTo>
                  <a:lnTo>
                    <a:pt x="38" y="8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28" name="Freeform 2310"/>
            <p:cNvSpPr>
              <a:spLocks noChangeAspect="1"/>
            </p:cNvSpPr>
            <p:nvPr/>
          </p:nvSpPr>
          <p:spPr bwMode="auto">
            <a:xfrm>
              <a:off x="1182" y="3345"/>
              <a:ext cx="47" cy="88"/>
            </a:xfrm>
            <a:custGeom>
              <a:avLst/>
              <a:gdLst>
                <a:gd name="T0" fmla="*/ 29 w 47"/>
                <a:gd name="T1" fmla="*/ 4 h 88"/>
                <a:gd name="T2" fmla="*/ 29 w 47"/>
                <a:gd name="T3" fmla="*/ 1 h 88"/>
                <a:gd name="T4" fmla="*/ 28 w 47"/>
                <a:gd name="T5" fmla="*/ 0 h 88"/>
                <a:gd name="T6" fmla="*/ 27 w 47"/>
                <a:gd name="T7" fmla="*/ 0 h 88"/>
                <a:gd name="T8" fmla="*/ 25 w 47"/>
                <a:gd name="T9" fmla="*/ 0 h 88"/>
                <a:gd name="T10" fmla="*/ 21 w 47"/>
                <a:gd name="T11" fmla="*/ 3 h 88"/>
                <a:gd name="T12" fmla="*/ 15 w 47"/>
                <a:gd name="T13" fmla="*/ 6 h 88"/>
                <a:gd name="T14" fmla="*/ 9 w 47"/>
                <a:gd name="T15" fmla="*/ 8 h 88"/>
                <a:gd name="T16" fmla="*/ 0 w 47"/>
                <a:gd name="T17" fmla="*/ 8 h 88"/>
                <a:gd name="T18" fmla="*/ 0 w 47"/>
                <a:gd name="T19" fmla="*/ 13 h 88"/>
                <a:gd name="T20" fmla="*/ 3 w 47"/>
                <a:gd name="T21" fmla="*/ 13 h 88"/>
                <a:gd name="T22" fmla="*/ 8 w 47"/>
                <a:gd name="T23" fmla="*/ 12 h 88"/>
                <a:gd name="T24" fmla="*/ 13 w 47"/>
                <a:gd name="T25" fmla="*/ 11 h 88"/>
                <a:gd name="T26" fmla="*/ 18 w 47"/>
                <a:gd name="T27" fmla="*/ 9 h 88"/>
                <a:gd name="T28" fmla="*/ 18 w 47"/>
                <a:gd name="T29" fmla="*/ 77 h 88"/>
                <a:gd name="T30" fmla="*/ 18 w 47"/>
                <a:gd name="T31" fmla="*/ 80 h 88"/>
                <a:gd name="T32" fmla="*/ 17 w 47"/>
                <a:gd name="T33" fmla="*/ 82 h 88"/>
                <a:gd name="T34" fmla="*/ 13 w 47"/>
                <a:gd name="T35" fmla="*/ 83 h 88"/>
                <a:gd name="T36" fmla="*/ 6 w 47"/>
                <a:gd name="T37" fmla="*/ 83 h 88"/>
                <a:gd name="T38" fmla="*/ 1 w 47"/>
                <a:gd name="T39" fmla="*/ 83 h 88"/>
                <a:gd name="T40" fmla="*/ 1 w 47"/>
                <a:gd name="T41" fmla="*/ 88 h 88"/>
                <a:gd name="T42" fmla="*/ 6 w 47"/>
                <a:gd name="T43" fmla="*/ 87 h 88"/>
                <a:gd name="T44" fmla="*/ 12 w 47"/>
                <a:gd name="T45" fmla="*/ 87 h 88"/>
                <a:gd name="T46" fmla="*/ 18 w 47"/>
                <a:gd name="T47" fmla="*/ 87 h 88"/>
                <a:gd name="T48" fmla="*/ 24 w 47"/>
                <a:gd name="T49" fmla="*/ 87 h 88"/>
                <a:gd name="T50" fmla="*/ 29 w 47"/>
                <a:gd name="T51" fmla="*/ 87 h 88"/>
                <a:gd name="T52" fmla="*/ 35 w 47"/>
                <a:gd name="T53" fmla="*/ 87 h 88"/>
                <a:gd name="T54" fmla="*/ 41 w 47"/>
                <a:gd name="T55" fmla="*/ 87 h 88"/>
                <a:gd name="T56" fmla="*/ 47 w 47"/>
                <a:gd name="T57" fmla="*/ 88 h 88"/>
                <a:gd name="T58" fmla="*/ 47 w 47"/>
                <a:gd name="T59" fmla="*/ 83 h 88"/>
                <a:gd name="T60" fmla="*/ 42 w 47"/>
                <a:gd name="T61" fmla="*/ 83 h 88"/>
                <a:gd name="T62" fmla="*/ 35 w 47"/>
                <a:gd name="T63" fmla="*/ 83 h 88"/>
                <a:gd name="T64" fmla="*/ 31 w 47"/>
                <a:gd name="T65" fmla="*/ 82 h 88"/>
                <a:gd name="T66" fmla="*/ 29 w 47"/>
                <a:gd name="T67" fmla="*/ 80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1"/>
                  </a:lnTo>
                  <a:lnTo>
                    <a:pt x="28" y="0"/>
                  </a:lnTo>
                  <a:lnTo>
                    <a:pt x="27" y="0"/>
                  </a:lnTo>
                  <a:lnTo>
                    <a:pt x="25" y="0"/>
                  </a:lnTo>
                  <a:lnTo>
                    <a:pt x="21" y="3"/>
                  </a:lnTo>
                  <a:lnTo>
                    <a:pt x="15" y="6"/>
                  </a:lnTo>
                  <a:lnTo>
                    <a:pt x="9" y="8"/>
                  </a:lnTo>
                  <a:lnTo>
                    <a:pt x="0" y="8"/>
                  </a:lnTo>
                  <a:lnTo>
                    <a:pt x="0" y="13"/>
                  </a:lnTo>
                  <a:lnTo>
                    <a:pt x="3" y="13"/>
                  </a:lnTo>
                  <a:lnTo>
                    <a:pt x="8" y="12"/>
                  </a:lnTo>
                  <a:lnTo>
                    <a:pt x="13" y="11"/>
                  </a:lnTo>
                  <a:lnTo>
                    <a:pt x="18" y="9"/>
                  </a:lnTo>
                  <a:lnTo>
                    <a:pt x="18" y="77"/>
                  </a:lnTo>
                  <a:lnTo>
                    <a:pt x="18" y="80"/>
                  </a:lnTo>
                  <a:lnTo>
                    <a:pt x="17" y="82"/>
                  </a:lnTo>
                  <a:lnTo>
                    <a:pt x="13" y="83"/>
                  </a:lnTo>
                  <a:lnTo>
                    <a:pt x="6" y="83"/>
                  </a:lnTo>
                  <a:lnTo>
                    <a:pt x="1" y="83"/>
                  </a:lnTo>
                  <a:lnTo>
                    <a:pt x="1" y="88"/>
                  </a:lnTo>
                  <a:lnTo>
                    <a:pt x="6" y="87"/>
                  </a:lnTo>
                  <a:lnTo>
                    <a:pt x="12" y="87"/>
                  </a:lnTo>
                  <a:lnTo>
                    <a:pt x="18" y="87"/>
                  </a:lnTo>
                  <a:lnTo>
                    <a:pt x="24" y="87"/>
                  </a:lnTo>
                  <a:lnTo>
                    <a:pt x="29" y="87"/>
                  </a:lnTo>
                  <a:lnTo>
                    <a:pt x="35" y="87"/>
                  </a:lnTo>
                  <a:lnTo>
                    <a:pt x="41" y="87"/>
                  </a:lnTo>
                  <a:lnTo>
                    <a:pt x="47" y="88"/>
                  </a:lnTo>
                  <a:lnTo>
                    <a:pt x="47" y="83"/>
                  </a:lnTo>
                  <a:lnTo>
                    <a:pt x="42" y="83"/>
                  </a:lnTo>
                  <a:lnTo>
                    <a:pt x="35" y="83"/>
                  </a:lnTo>
                  <a:lnTo>
                    <a:pt x="31" y="82"/>
                  </a:lnTo>
                  <a:lnTo>
                    <a:pt x="29" y="80"/>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29" name="Freeform 2311"/>
            <p:cNvSpPr>
              <a:spLocks noChangeAspect="1"/>
            </p:cNvSpPr>
            <p:nvPr/>
          </p:nvSpPr>
          <p:spPr bwMode="auto">
            <a:xfrm>
              <a:off x="1252" y="3345"/>
              <a:ext cx="47" cy="88"/>
            </a:xfrm>
            <a:custGeom>
              <a:avLst/>
              <a:gdLst>
                <a:gd name="T0" fmla="*/ 29 w 47"/>
                <a:gd name="T1" fmla="*/ 4 h 88"/>
                <a:gd name="T2" fmla="*/ 29 w 47"/>
                <a:gd name="T3" fmla="*/ 1 h 88"/>
                <a:gd name="T4" fmla="*/ 29 w 47"/>
                <a:gd name="T5" fmla="*/ 0 h 88"/>
                <a:gd name="T6" fmla="*/ 27 w 47"/>
                <a:gd name="T7" fmla="*/ 0 h 88"/>
                <a:gd name="T8" fmla="*/ 25 w 47"/>
                <a:gd name="T9" fmla="*/ 0 h 88"/>
                <a:gd name="T10" fmla="*/ 21 w 47"/>
                <a:gd name="T11" fmla="*/ 3 h 88"/>
                <a:gd name="T12" fmla="*/ 16 w 47"/>
                <a:gd name="T13" fmla="*/ 6 h 88"/>
                <a:gd name="T14" fmla="*/ 9 w 47"/>
                <a:gd name="T15" fmla="*/ 8 h 88"/>
                <a:gd name="T16" fmla="*/ 0 w 47"/>
                <a:gd name="T17" fmla="*/ 8 h 88"/>
                <a:gd name="T18" fmla="*/ 0 w 47"/>
                <a:gd name="T19" fmla="*/ 13 h 88"/>
                <a:gd name="T20" fmla="*/ 4 w 47"/>
                <a:gd name="T21" fmla="*/ 13 h 88"/>
                <a:gd name="T22" fmla="*/ 8 w 47"/>
                <a:gd name="T23" fmla="*/ 12 h 88"/>
                <a:gd name="T24" fmla="*/ 13 w 47"/>
                <a:gd name="T25" fmla="*/ 11 h 88"/>
                <a:gd name="T26" fmla="*/ 19 w 47"/>
                <a:gd name="T27" fmla="*/ 9 h 88"/>
                <a:gd name="T28" fmla="*/ 19 w 47"/>
                <a:gd name="T29" fmla="*/ 77 h 88"/>
                <a:gd name="T30" fmla="*/ 19 w 47"/>
                <a:gd name="T31" fmla="*/ 80 h 88"/>
                <a:gd name="T32" fmla="*/ 17 w 47"/>
                <a:gd name="T33" fmla="*/ 82 h 88"/>
                <a:gd name="T34" fmla="*/ 13 w 47"/>
                <a:gd name="T35" fmla="*/ 83 h 88"/>
                <a:gd name="T36" fmla="*/ 6 w 47"/>
                <a:gd name="T37" fmla="*/ 83 h 88"/>
                <a:gd name="T38" fmla="*/ 1 w 47"/>
                <a:gd name="T39" fmla="*/ 83 h 88"/>
                <a:gd name="T40" fmla="*/ 1 w 47"/>
                <a:gd name="T41" fmla="*/ 88 h 88"/>
                <a:gd name="T42" fmla="*/ 6 w 47"/>
                <a:gd name="T43" fmla="*/ 87 h 88"/>
                <a:gd name="T44" fmla="*/ 12 w 47"/>
                <a:gd name="T45" fmla="*/ 87 h 88"/>
                <a:gd name="T46" fmla="*/ 19 w 47"/>
                <a:gd name="T47" fmla="*/ 87 h 88"/>
                <a:gd name="T48" fmla="*/ 24 w 47"/>
                <a:gd name="T49" fmla="*/ 87 h 88"/>
                <a:gd name="T50" fmla="*/ 29 w 47"/>
                <a:gd name="T51" fmla="*/ 87 h 88"/>
                <a:gd name="T52" fmla="*/ 35 w 47"/>
                <a:gd name="T53" fmla="*/ 87 h 88"/>
                <a:gd name="T54" fmla="*/ 42 w 47"/>
                <a:gd name="T55" fmla="*/ 87 h 88"/>
                <a:gd name="T56" fmla="*/ 47 w 47"/>
                <a:gd name="T57" fmla="*/ 88 h 88"/>
                <a:gd name="T58" fmla="*/ 47 w 47"/>
                <a:gd name="T59" fmla="*/ 83 h 88"/>
                <a:gd name="T60" fmla="*/ 42 w 47"/>
                <a:gd name="T61" fmla="*/ 83 h 88"/>
                <a:gd name="T62" fmla="*/ 35 w 47"/>
                <a:gd name="T63" fmla="*/ 83 h 88"/>
                <a:gd name="T64" fmla="*/ 31 w 47"/>
                <a:gd name="T65" fmla="*/ 82 h 88"/>
                <a:gd name="T66" fmla="*/ 29 w 47"/>
                <a:gd name="T67" fmla="*/ 80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1"/>
                  </a:lnTo>
                  <a:lnTo>
                    <a:pt x="29" y="0"/>
                  </a:lnTo>
                  <a:lnTo>
                    <a:pt x="27" y="0"/>
                  </a:lnTo>
                  <a:lnTo>
                    <a:pt x="25" y="0"/>
                  </a:lnTo>
                  <a:lnTo>
                    <a:pt x="21" y="3"/>
                  </a:lnTo>
                  <a:lnTo>
                    <a:pt x="16" y="6"/>
                  </a:lnTo>
                  <a:lnTo>
                    <a:pt x="9" y="8"/>
                  </a:lnTo>
                  <a:lnTo>
                    <a:pt x="0" y="8"/>
                  </a:lnTo>
                  <a:lnTo>
                    <a:pt x="0" y="13"/>
                  </a:lnTo>
                  <a:lnTo>
                    <a:pt x="4" y="13"/>
                  </a:lnTo>
                  <a:lnTo>
                    <a:pt x="8" y="12"/>
                  </a:lnTo>
                  <a:lnTo>
                    <a:pt x="13" y="11"/>
                  </a:lnTo>
                  <a:lnTo>
                    <a:pt x="19" y="9"/>
                  </a:lnTo>
                  <a:lnTo>
                    <a:pt x="19" y="77"/>
                  </a:lnTo>
                  <a:lnTo>
                    <a:pt x="19" y="80"/>
                  </a:lnTo>
                  <a:lnTo>
                    <a:pt x="17" y="82"/>
                  </a:lnTo>
                  <a:lnTo>
                    <a:pt x="13" y="83"/>
                  </a:lnTo>
                  <a:lnTo>
                    <a:pt x="6" y="83"/>
                  </a:lnTo>
                  <a:lnTo>
                    <a:pt x="1" y="83"/>
                  </a:lnTo>
                  <a:lnTo>
                    <a:pt x="1" y="88"/>
                  </a:lnTo>
                  <a:lnTo>
                    <a:pt x="6" y="87"/>
                  </a:lnTo>
                  <a:lnTo>
                    <a:pt x="12" y="87"/>
                  </a:lnTo>
                  <a:lnTo>
                    <a:pt x="19" y="87"/>
                  </a:lnTo>
                  <a:lnTo>
                    <a:pt x="24" y="87"/>
                  </a:lnTo>
                  <a:lnTo>
                    <a:pt x="29" y="87"/>
                  </a:lnTo>
                  <a:lnTo>
                    <a:pt x="35" y="87"/>
                  </a:lnTo>
                  <a:lnTo>
                    <a:pt x="42" y="87"/>
                  </a:lnTo>
                  <a:lnTo>
                    <a:pt x="47" y="88"/>
                  </a:lnTo>
                  <a:lnTo>
                    <a:pt x="47" y="83"/>
                  </a:lnTo>
                  <a:lnTo>
                    <a:pt x="42" y="83"/>
                  </a:lnTo>
                  <a:lnTo>
                    <a:pt x="35" y="83"/>
                  </a:lnTo>
                  <a:lnTo>
                    <a:pt x="31" y="82"/>
                  </a:lnTo>
                  <a:lnTo>
                    <a:pt x="29" y="80"/>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30" name="Freeform 2312"/>
            <p:cNvSpPr>
              <a:spLocks noChangeAspect="1" noEditPoints="1"/>
            </p:cNvSpPr>
            <p:nvPr/>
          </p:nvSpPr>
          <p:spPr bwMode="auto">
            <a:xfrm>
              <a:off x="1322" y="3376"/>
              <a:ext cx="15" cy="57"/>
            </a:xfrm>
            <a:custGeom>
              <a:avLst/>
              <a:gdLst>
                <a:gd name="T0" fmla="*/ 15 w 15"/>
                <a:gd name="T1" fmla="*/ 7 h 57"/>
                <a:gd name="T2" fmla="*/ 14 w 15"/>
                <a:gd name="T3" fmla="*/ 4 h 57"/>
                <a:gd name="T4" fmla="*/ 13 w 15"/>
                <a:gd name="T5" fmla="*/ 2 h 57"/>
                <a:gd name="T6" fmla="*/ 10 w 15"/>
                <a:gd name="T7" fmla="*/ 0 h 57"/>
                <a:gd name="T8" fmla="*/ 7 w 15"/>
                <a:gd name="T9" fmla="*/ 0 h 57"/>
                <a:gd name="T10" fmla="*/ 4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0 w 15"/>
                <a:gd name="T27" fmla="*/ 14 h 57"/>
                <a:gd name="T28" fmla="*/ 13 w 15"/>
                <a:gd name="T29" fmla="*/ 12 h 57"/>
                <a:gd name="T30" fmla="*/ 14 w 15"/>
                <a:gd name="T31" fmla="*/ 10 h 57"/>
                <a:gd name="T32" fmla="*/ 15 w 15"/>
                <a:gd name="T33" fmla="*/ 7 h 57"/>
                <a:gd name="T34" fmla="*/ 15 w 15"/>
                <a:gd name="T35" fmla="*/ 49 h 57"/>
                <a:gd name="T36" fmla="*/ 14 w 15"/>
                <a:gd name="T37" fmla="*/ 46 h 57"/>
                <a:gd name="T38" fmla="*/ 13 w 15"/>
                <a:gd name="T39" fmla="*/ 44 h 57"/>
                <a:gd name="T40" fmla="*/ 10 w 15"/>
                <a:gd name="T41" fmla="*/ 42 h 57"/>
                <a:gd name="T42" fmla="*/ 7 w 15"/>
                <a:gd name="T43" fmla="*/ 42 h 57"/>
                <a:gd name="T44" fmla="*/ 4 w 15"/>
                <a:gd name="T45" fmla="*/ 43 h 57"/>
                <a:gd name="T46" fmla="*/ 2 w 15"/>
                <a:gd name="T47" fmla="*/ 44 h 57"/>
                <a:gd name="T48" fmla="*/ 1 w 15"/>
                <a:gd name="T49" fmla="*/ 47 h 57"/>
                <a:gd name="T50" fmla="*/ 0 w 15"/>
                <a:gd name="T51" fmla="*/ 49 h 57"/>
                <a:gd name="T52" fmla="*/ 1 w 15"/>
                <a:gd name="T53" fmla="*/ 52 h 57"/>
                <a:gd name="T54" fmla="*/ 2 w 15"/>
                <a:gd name="T55" fmla="*/ 55 h 57"/>
                <a:gd name="T56" fmla="*/ 5 w 15"/>
                <a:gd name="T57" fmla="*/ 56 h 57"/>
                <a:gd name="T58" fmla="*/ 7 w 15"/>
                <a:gd name="T59" fmla="*/ 57 h 57"/>
                <a:gd name="T60" fmla="*/ 10 w 15"/>
                <a:gd name="T61" fmla="*/ 56 h 57"/>
                <a:gd name="T62" fmla="*/ 13 w 15"/>
                <a:gd name="T63" fmla="*/ 54 h 57"/>
                <a:gd name="T64" fmla="*/ 14 w 15"/>
                <a:gd name="T65" fmla="*/ 52 h 57"/>
                <a:gd name="T66" fmla="*/ 15 w 15"/>
                <a:gd name="T67"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7" y="0"/>
                  </a:lnTo>
                  <a:lnTo>
                    <a:pt x="4" y="0"/>
                  </a:lnTo>
                  <a:lnTo>
                    <a:pt x="2" y="2"/>
                  </a:lnTo>
                  <a:lnTo>
                    <a:pt x="1" y="4"/>
                  </a:lnTo>
                  <a:lnTo>
                    <a:pt x="0" y="7"/>
                  </a:lnTo>
                  <a:lnTo>
                    <a:pt x="1" y="10"/>
                  </a:lnTo>
                  <a:lnTo>
                    <a:pt x="2" y="12"/>
                  </a:lnTo>
                  <a:lnTo>
                    <a:pt x="5" y="14"/>
                  </a:lnTo>
                  <a:lnTo>
                    <a:pt x="7" y="14"/>
                  </a:lnTo>
                  <a:lnTo>
                    <a:pt x="10" y="14"/>
                  </a:lnTo>
                  <a:lnTo>
                    <a:pt x="13" y="12"/>
                  </a:lnTo>
                  <a:lnTo>
                    <a:pt x="14" y="10"/>
                  </a:lnTo>
                  <a:lnTo>
                    <a:pt x="15" y="7"/>
                  </a:lnTo>
                  <a:close/>
                  <a:moveTo>
                    <a:pt x="15" y="49"/>
                  </a:moveTo>
                  <a:lnTo>
                    <a:pt x="14" y="46"/>
                  </a:lnTo>
                  <a:lnTo>
                    <a:pt x="13" y="44"/>
                  </a:lnTo>
                  <a:lnTo>
                    <a:pt x="10" y="42"/>
                  </a:lnTo>
                  <a:lnTo>
                    <a:pt x="7" y="42"/>
                  </a:lnTo>
                  <a:lnTo>
                    <a:pt x="4" y="43"/>
                  </a:lnTo>
                  <a:lnTo>
                    <a:pt x="2" y="44"/>
                  </a:lnTo>
                  <a:lnTo>
                    <a:pt x="1" y="47"/>
                  </a:lnTo>
                  <a:lnTo>
                    <a:pt x="0" y="49"/>
                  </a:lnTo>
                  <a:lnTo>
                    <a:pt x="1" y="52"/>
                  </a:lnTo>
                  <a:lnTo>
                    <a:pt x="2" y="55"/>
                  </a:lnTo>
                  <a:lnTo>
                    <a:pt x="5" y="56"/>
                  </a:lnTo>
                  <a:lnTo>
                    <a:pt x="7" y="57"/>
                  </a:lnTo>
                  <a:lnTo>
                    <a:pt x="10" y="56"/>
                  </a:lnTo>
                  <a:lnTo>
                    <a:pt x="13" y="54"/>
                  </a:lnTo>
                  <a:lnTo>
                    <a:pt x="14" y="52"/>
                  </a:lnTo>
                  <a:lnTo>
                    <a:pt x="15"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31" name="Freeform 2313"/>
            <p:cNvSpPr>
              <a:spLocks noChangeAspect="1" noEditPoints="1"/>
            </p:cNvSpPr>
            <p:nvPr/>
          </p:nvSpPr>
          <p:spPr bwMode="auto">
            <a:xfrm>
              <a:off x="1684" y="3359"/>
              <a:ext cx="74" cy="76"/>
            </a:xfrm>
            <a:custGeom>
              <a:avLst/>
              <a:gdLst>
                <a:gd name="T0" fmla="*/ 74 w 74"/>
                <a:gd name="T1" fmla="*/ 38 h 76"/>
                <a:gd name="T2" fmla="*/ 73 w 74"/>
                <a:gd name="T3" fmla="*/ 31 h 76"/>
                <a:gd name="T4" fmla="*/ 71 w 74"/>
                <a:gd name="T5" fmla="*/ 23 h 76"/>
                <a:gd name="T6" fmla="*/ 67 w 74"/>
                <a:gd name="T7" fmla="*/ 17 h 76"/>
                <a:gd name="T8" fmla="*/ 63 w 74"/>
                <a:gd name="T9" fmla="*/ 11 h 76"/>
                <a:gd name="T10" fmla="*/ 57 w 74"/>
                <a:gd name="T11" fmla="*/ 6 h 76"/>
                <a:gd name="T12" fmla="*/ 51 w 74"/>
                <a:gd name="T13" fmla="*/ 3 h 76"/>
                <a:gd name="T14" fmla="*/ 44 w 74"/>
                <a:gd name="T15" fmla="*/ 0 h 76"/>
                <a:gd name="T16" fmla="*/ 37 w 74"/>
                <a:gd name="T17" fmla="*/ 0 h 76"/>
                <a:gd name="T18" fmla="*/ 30 w 74"/>
                <a:gd name="T19" fmla="*/ 0 h 76"/>
                <a:gd name="T20" fmla="*/ 23 w 74"/>
                <a:gd name="T21" fmla="*/ 3 h 76"/>
                <a:gd name="T22" fmla="*/ 16 w 74"/>
                <a:gd name="T23" fmla="*/ 6 h 76"/>
                <a:gd name="T24" fmla="*/ 11 w 74"/>
                <a:gd name="T25" fmla="*/ 11 h 76"/>
                <a:gd name="T26" fmla="*/ 7 w 74"/>
                <a:gd name="T27" fmla="*/ 17 h 76"/>
                <a:gd name="T28" fmla="*/ 3 w 74"/>
                <a:gd name="T29" fmla="*/ 24 h 76"/>
                <a:gd name="T30" fmla="*/ 1 w 74"/>
                <a:gd name="T31" fmla="*/ 31 h 76"/>
                <a:gd name="T32" fmla="*/ 0 w 74"/>
                <a:gd name="T33" fmla="*/ 38 h 76"/>
                <a:gd name="T34" fmla="*/ 3 w 74"/>
                <a:gd name="T35" fmla="*/ 53 h 76"/>
                <a:gd name="T36" fmla="*/ 11 w 74"/>
                <a:gd name="T37" fmla="*/ 65 h 76"/>
                <a:gd name="T38" fmla="*/ 23 w 74"/>
                <a:gd name="T39" fmla="*/ 73 h 76"/>
                <a:gd name="T40" fmla="*/ 37 w 74"/>
                <a:gd name="T41" fmla="*/ 76 h 76"/>
                <a:gd name="T42" fmla="*/ 51 w 74"/>
                <a:gd name="T43" fmla="*/ 73 h 76"/>
                <a:gd name="T44" fmla="*/ 63 w 74"/>
                <a:gd name="T45" fmla="*/ 65 h 76"/>
                <a:gd name="T46" fmla="*/ 71 w 74"/>
                <a:gd name="T47" fmla="*/ 53 h 76"/>
                <a:gd name="T48" fmla="*/ 74 w 74"/>
                <a:gd name="T49" fmla="*/ 38 h 76"/>
                <a:gd name="T50" fmla="*/ 37 w 74"/>
                <a:gd name="T51" fmla="*/ 71 h 76"/>
                <a:gd name="T52" fmla="*/ 32 w 74"/>
                <a:gd name="T53" fmla="*/ 71 h 76"/>
                <a:gd name="T54" fmla="*/ 27 w 74"/>
                <a:gd name="T55" fmla="*/ 69 h 76"/>
                <a:gd name="T56" fmla="*/ 22 w 74"/>
                <a:gd name="T57" fmla="*/ 65 h 76"/>
                <a:gd name="T58" fmla="*/ 18 w 74"/>
                <a:gd name="T59" fmla="*/ 60 h 76"/>
                <a:gd name="T60" fmla="*/ 16 w 74"/>
                <a:gd name="T61" fmla="*/ 54 h 76"/>
                <a:gd name="T62" fmla="*/ 15 w 74"/>
                <a:gd name="T63" fmla="*/ 48 h 76"/>
                <a:gd name="T64" fmla="*/ 14 w 74"/>
                <a:gd name="T65" fmla="*/ 42 h 76"/>
                <a:gd name="T66" fmla="*/ 14 w 74"/>
                <a:gd name="T67" fmla="*/ 37 h 76"/>
                <a:gd name="T68" fmla="*/ 14 w 74"/>
                <a:gd name="T69" fmla="*/ 32 h 76"/>
                <a:gd name="T70" fmla="*/ 15 w 74"/>
                <a:gd name="T71" fmla="*/ 26 h 76"/>
                <a:gd name="T72" fmla="*/ 16 w 74"/>
                <a:gd name="T73" fmla="*/ 20 h 76"/>
                <a:gd name="T74" fmla="*/ 18 w 74"/>
                <a:gd name="T75" fmla="*/ 14 h 76"/>
                <a:gd name="T76" fmla="*/ 22 w 74"/>
                <a:gd name="T77" fmla="*/ 9 h 76"/>
                <a:gd name="T78" fmla="*/ 27 w 74"/>
                <a:gd name="T79" fmla="*/ 6 h 76"/>
                <a:gd name="T80" fmla="*/ 32 w 74"/>
                <a:gd name="T81" fmla="*/ 4 h 76"/>
                <a:gd name="T82" fmla="*/ 37 w 74"/>
                <a:gd name="T83" fmla="*/ 3 h 76"/>
                <a:gd name="T84" fmla="*/ 42 w 74"/>
                <a:gd name="T85" fmla="*/ 4 h 76"/>
                <a:gd name="T86" fmla="*/ 47 w 74"/>
                <a:gd name="T87" fmla="*/ 6 h 76"/>
                <a:gd name="T88" fmla="*/ 52 w 74"/>
                <a:gd name="T89" fmla="*/ 9 h 76"/>
                <a:gd name="T90" fmla="*/ 56 w 74"/>
                <a:gd name="T91" fmla="*/ 14 h 76"/>
                <a:gd name="T92" fmla="*/ 58 w 74"/>
                <a:gd name="T93" fmla="*/ 20 h 76"/>
                <a:gd name="T94" fmla="*/ 59 w 74"/>
                <a:gd name="T95" fmla="*/ 26 h 76"/>
                <a:gd name="T96" fmla="*/ 60 w 74"/>
                <a:gd name="T97" fmla="*/ 32 h 76"/>
                <a:gd name="T98" fmla="*/ 60 w 74"/>
                <a:gd name="T99" fmla="*/ 37 h 76"/>
                <a:gd name="T100" fmla="*/ 60 w 74"/>
                <a:gd name="T101" fmla="*/ 42 h 76"/>
                <a:gd name="T102" fmla="*/ 59 w 74"/>
                <a:gd name="T103" fmla="*/ 48 h 76"/>
                <a:gd name="T104" fmla="*/ 58 w 74"/>
                <a:gd name="T105" fmla="*/ 53 h 76"/>
                <a:gd name="T106" fmla="*/ 56 w 74"/>
                <a:gd name="T107" fmla="*/ 59 h 76"/>
                <a:gd name="T108" fmla="*/ 53 w 74"/>
                <a:gd name="T109" fmla="*/ 64 h 76"/>
                <a:gd name="T110" fmla="*/ 48 w 74"/>
                <a:gd name="T111" fmla="*/ 68 h 76"/>
                <a:gd name="T112" fmla="*/ 43 w 74"/>
                <a:gd name="T113" fmla="*/ 70 h 76"/>
                <a:gd name="T114" fmla="*/ 37 w 74"/>
                <a:gd name="T115" fmla="*/ 7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76">
                  <a:moveTo>
                    <a:pt x="74" y="38"/>
                  </a:moveTo>
                  <a:lnTo>
                    <a:pt x="73" y="31"/>
                  </a:lnTo>
                  <a:lnTo>
                    <a:pt x="71" y="23"/>
                  </a:lnTo>
                  <a:lnTo>
                    <a:pt x="67" y="17"/>
                  </a:lnTo>
                  <a:lnTo>
                    <a:pt x="63" y="11"/>
                  </a:lnTo>
                  <a:lnTo>
                    <a:pt x="57" y="6"/>
                  </a:lnTo>
                  <a:lnTo>
                    <a:pt x="51" y="3"/>
                  </a:lnTo>
                  <a:lnTo>
                    <a:pt x="44" y="0"/>
                  </a:lnTo>
                  <a:lnTo>
                    <a:pt x="37" y="0"/>
                  </a:lnTo>
                  <a:lnTo>
                    <a:pt x="30" y="0"/>
                  </a:lnTo>
                  <a:lnTo>
                    <a:pt x="23" y="3"/>
                  </a:lnTo>
                  <a:lnTo>
                    <a:pt x="16" y="6"/>
                  </a:lnTo>
                  <a:lnTo>
                    <a:pt x="11" y="11"/>
                  </a:lnTo>
                  <a:lnTo>
                    <a:pt x="7" y="17"/>
                  </a:lnTo>
                  <a:lnTo>
                    <a:pt x="3" y="24"/>
                  </a:lnTo>
                  <a:lnTo>
                    <a:pt x="1" y="31"/>
                  </a:lnTo>
                  <a:lnTo>
                    <a:pt x="0" y="38"/>
                  </a:lnTo>
                  <a:lnTo>
                    <a:pt x="3" y="53"/>
                  </a:lnTo>
                  <a:lnTo>
                    <a:pt x="11" y="65"/>
                  </a:lnTo>
                  <a:lnTo>
                    <a:pt x="23" y="73"/>
                  </a:lnTo>
                  <a:lnTo>
                    <a:pt x="37" y="76"/>
                  </a:lnTo>
                  <a:lnTo>
                    <a:pt x="51" y="73"/>
                  </a:lnTo>
                  <a:lnTo>
                    <a:pt x="63" y="65"/>
                  </a:lnTo>
                  <a:lnTo>
                    <a:pt x="71" y="53"/>
                  </a:lnTo>
                  <a:lnTo>
                    <a:pt x="74" y="38"/>
                  </a:lnTo>
                  <a:close/>
                  <a:moveTo>
                    <a:pt x="37" y="71"/>
                  </a:moveTo>
                  <a:lnTo>
                    <a:pt x="32" y="71"/>
                  </a:lnTo>
                  <a:lnTo>
                    <a:pt x="27" y="69"/>
                  </a:lnTo>
                  <a:lnTo>
                    <a:pt x="22" y="65"/>
                  </a:lnTo>
                  <a:lnTo>
                    <a:pt x="18" y="60"/>
                  </a:lnTo>
                  <a:lnTo>
                    <a:pt x="16" y="54"/>
                  </a:lnTo>
                  <a:lnTo>
                    <a:pt x="15" y="48"/>
                  </a:lnTo>
                  <a:lnTo>
                    <a:pt x="14" y="42"/>
                  </a:lnTo>
                  <a:lnTo>
                    <a:pt x="14" y="37"/>
                  </a:lnTo>
                  <a:lnTo>
                    <a:pt x="14" y="32"/>
                  </a:lnTo>
                  <a:lnTo>
                    <a:pt x="15" y="26"/>
                  </a:lnTo>
                  <a:lnTo>
                    <a:pt x="16" y="20"/>
                  </a:lnTo>
                  <a:lnTo>
                    <a:pt x="18" y="14"/>
                  </a:lnTo>
                  <a:lnTo>
                    <a:pt x="22" y="9"/>
                  </a:lnTo>
                  <a:lnTo>
                    <a:pt x="27" y="6"/>
                  </a:lnTo>
                  <a:lnTo>
                    <a:pt x="32" y="4"/>
                  </a:lnTo>
                  <a:lnTo>
                    <a:pt x="37" y="3"/>
                  </a:lnTo>
                  <a:lnTo>
                    <a:pt x="42" y="4"/>
                  </a:lnTo>
                  <a:lnTo>
                    <a:pt x="47" y="6"/>
                  </a:lnTo>
                  <a:lnTo>
                    <a:pt x="52" y="9"/>
                  </a:lnTo>
                  <a:lnTo>
                    <a:pt x="56" y="14"/>
                  </a:lnTo>
                  <a:lnTo>
                    <a:pt x="58" y="20"/>
                  </a:lnTo>
                  <a:lnTo>
                    <a:pt x="59" y="26"/>
                  </a:lnTo>
                  <a:lnTo>
                    <a:pt x="60" y="32"/>
                  </a:lnTo>
                  <a:lnTo>
                    <a:pt x="60" y="37"/>
                  </a:lnTo>
                  <a:lnTo>
                    <a:pt x="60" y="42"/>
                  </a:lnTo>
                  <a:lnTo>
                    <a:pt x="59" y="48"/>
                  </a:lnTo>
                  <a:lnTo>
                    <a:pt x="58" y="53"/>
                  </a:lnTo>
                  <a:lnTo>
                    <a:pt x="56" y="59"/>
                  </a:lnTo>
                  <a:lnTo>
                    <a:pt x="53" y="64"/>
                  </a:lnTo>
                  <a:lnTo>
                    <a:pt x="48" y="68"/>
                  </a:lnTo>
                  <a:lnTo>
                    <a:pt x="43" y="70"/>
                  </a:lnTo>
                  <a:lnTo>
                    <a:pt x="37"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32" name="Freeform 2314"/>
            <p:cNvSpPr>
              <a:spLocks noChangeAspect="1"/>
            </p:cNvSpPr>
            <p:nvPr/>
          </p:nvSpPr>
          <p:spPr bwMode="auto">
            <a:xfrm>
              <a:off x="1768" y="3360"/>
              <a:ext cx="83" cy="75"/>
            </a:xfrm>
            <a:custGeom>
              <a:avLst/>
              <a:gdLst>
                <a:gd name="T0" fmla="*/ 59 w 83"/>
                <a:gd name="T1" fmla="*/ 60 h 75"/>
                <a:gd name="T2" fmla="*/ 59 w 83"/>
                <a:gd name="T3" fmla="*/ 75 h 75"/>
                <a:gd name="T4" fmla="*/ 83 w 83"/>
                <a:gd name="T5" fmla="*/ 73 h 75"/>
                <a:gd name="T6" fmla="*/ 83 w 83"/>
                <a:gd name="T7" fmla="*/ 68 h 75"/>
                <a:gd name="T8" fmla="*/ 79 w 83"/>
                <a:gd name="T9" fmla="*/ 67 h 75"/>
                <a:gd name="T10" fmla="*/ 76 w 83"/>
                <a:gd name="T11" fmla="*/ 67 h 75"/>
                <a:gd name="T12" fmla="*/ 74 w 83"/>
                <a:gd name="T13" fmla="*/ 67 h 75"/>
                <a:gd name="T14" fmla="*/ 72 w 83"/>
                <a:gd name="T15" fmla="*/ 66 h 75"/>
                <a:gd name="T16" fmla="*/ 71 w 83"/>
                <a:gd name="T17" fmla="*/ 65 h 75"/>
                <a:gd name="T18" fmla="*/ 70 w 83"/>
                <a:gd name="T19" fmla="*/ 63 h 75"/>
                <a:gd name="T20" fmla="*/ 70 w 83"/>
                <a:gd name="T21" fmla="*/ 61 h 75"/>
                <a:gd name="T22" fmla="*/ 70 w 83"/>
                <a:gd name="T23" fmla="*/ 58 h 75"/>
                <a:gd name="T24" fmla="*/ 70 w 83"/>
                <a:gd name="T25" fmla="*/ 0 h 75"/>
                <a:gd name="T26" fmla="*/ 46 w 83"/>
                <a:gd name="T27" fmla="*/ 1 h 75"/>
                <a:gd name="T28" fmla="*/ 46 w 83"/>
                <a:gd name="T29" fmla="*/ 7 h 75"/>
                <a:gd name="T30" fmla="*/ 50 w 83"/>
                <a:gd name="T31" fmla="*/ 7 h 75"/>
                <a:gd name="T32" fmla="*/ 53 w 83"/>
                <a:gd name="T33" fmla="*/ 7 h 75"/>
                <a:gd name="T34" fmla="*/ 55 w 83"/>
                <a:gd name="T35" fmla="*/ 7 h 75"/>
                <a:gd name="T36" fmla="*/ 56 w 83"/>
                <a:gd name="T37" fmla="*/ 8 h 75"/>
                <a:gd name="T38" fmla="*/ 57 w 83"/>
                <a:gd name="T39" fmla="*/ 9 h 75"/>
                <a:gd name="T40" fmla="*/ 58 w 83"/>
                <a:gd name="T41" fmla="*/ 11 h 75"/>
                <a:gd name="T42" fmla="*/ 58 w 83"/>
                <a:gd name="T43" fmla="*/ 13 h 75"/>
                <a:gd name="T44" fmla="*/ 59 w 83"/>
                <a:gd name="T45" fmla="*/ 16 h 75"/>
                <a:gd name="T46" fmla="*/ 59 w 83"/>
                <a:gd name="T47" fmla="*/ 45 h 75"/>
                <a:gd name="T48" fmla="*/ 57 w 83"/>
                <a:gd name="T49" fmla="*/ 55 h 75"/>
                <a:gd name="T50" fmla="*/ 53 w 83"/>
                <a:gd name="T51" fmla="*/ 63 h 75"/>
                <a:gd name="T52" fmla="*/ 47 w 83"/>
                <a:gd name="T53" fmla="*/ 69 h 75"/>
                <a:gd name="T54" fmla="*/ 39 w 83"/>
                <a:gd name="T55" fmla="*/ 71 h 75"/>
                <a:gd name="T56" fmla="*/ 34 w 83"/>
                <a:gd name="T57" fmla="*/ 70 h 75"/>
                <a:gd name="T58" fmla="*/ 30 w 83"/>
                <a:gd name="T59" fmla="*/ 69 h 75"/>
                <a:gd name="T60" fmla="*/ 28 w 83"/>
                <a:gd name="T61" fmla="*/ 68 h 75"/>
                <a:gd name="T62" fmla="*/ 26 w 83"/>
                <a:gd name="T63" fmla="*/ 66 h 75"/>
                <a:gd name="T64" fmla="*/ 25 w 83"/>
                <a:gd name="T65" fmla="*/ 63 h 75"/>
                <a:gd name="T66" fmla="*/ 24 w 83"/>
                <a:gd name="T67" fmla="*/ 61 h 75"/>
                <a:gd name="T68" fmla="*/ 24 w 83"/>
                <a:gd name="T69" fmla="*/ 58 h 75"/>
                <a:gd name="T70" fmla="*/ 24 w 83"/>
                <a:gd name="T71" fmla="*/ 55 h 75"/>
                <a:gd name="T72" fmla="*/ 24 w 83"/>
                <a:gd name="T73" fmla="*/ 0 h 75"/>
                <a:gd name="T74" fmla="*/ 0 w 83"/>
                <a:gd name="T75" fmla="*/ 1 h 75"/>
                <a:gd name="T76" fmla="*/ 0 w 83"/>
                <a:gd name="T77" fmla="*/ 7 h 75"/>
                <a:gd name="T78" fmla="*/ 4 w 83"/>
                <a:gd name="T79" fmla="*/ 7 h 75"/>
                <a:gd name="T80" fmla="*/ 7 w 83"/>
                <a:gd name="T81" fmla="*/ 7 h 75"/>
                <a:gd name="T82" fmla="*/ 9 w 83"/>
                <a:gd name="T83" fmla="*/ 8 h 75"/>
                <a:gd name="T84" fmla="*/ 11 w 83"/>
                <a:gd name="T85" fmla="*/ 9 h 75"/>
                <a:gd name="T86" fmla="*/ 12 w 83"/>
                <a:gd name="T87" fmla="*/ 11 h 75"/>
                <a:gd name="T88" fmla="*/ 12 w 83"/>
                <a:gd name="T89" fmla="*/ 13 h 75"/>
                <a:gd name="T90" fmla="*/ 13 w 83"/>
                <a:gd name="T91" fmla="*/ 17 h 75"/>
                <a:gd name="T92" fmla="*/ 13 w 83"/>
                <a:gd name="T93" fmla="*/ 22 h 75"/>
                <a:gd name="T94" fmla="*/ 13 w 83"/>
                <a:gd name="T95" fmla="*/ 47 h 75"/>
                <a:gd name="T96" fmla="*/ 13 w 83"/>
                <a:gd name="T97" fmla="*/ 51 h 75"/>
                <a:gd name="T98" fmla="*/ 13 w 83"/>
                <a:gd name="T99" fmla="*/ 56 h 75"/>
                <a:gd name="T100" fmla="*/ 14 w 83"/>
                <a:gd name="T101" fmla="*/ 61 h 75"/>
                <a:gd name="T102" fmla="*/ 16 w 83"/>
                <a:gd name="T103" fmla="*/ 65 h 75"/>
                <a:gd name="T104" fmla="*/ 19 w 83"/>
                <a:gd name="T105" fmla="*/ 69 h 75"/>
                <a:gd name="T106" fmla="*/ 23 w 83"/>
                <a:gd name="T107" fmla="*/ 72 h 75"/>
                <a:gd name="T108" fmla="*/ 29 w 83"/>
                <a:gd name="T109" fmla="*/ 74 h 75"/>
                <a:gd name="T110" fmla="*/ 38 w 83"/>
                <a:gd name="T111" fmla="*/ 75 h 75"/>
                <a:gd name="T112" fmla="*/ 44 w 83"/>
                <a:gd name="T113" fmla="*/ 74 h 75"/>
                <a:gd name="T114" fmla="*/ 50 w 83"/>
                <a:gd name="T115" fmla="*/ 71 h 75"/>
                <a:gd name="T116" fmla="*/ 55 w 83"/>
                <a:gd name="T117" fmla="*/ 66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7"/>
                  </a:lnTo>
                  <a:lnTo>
                    <a:pt x="76" y="67"/>
                  </a:lnTo>
                  <a:lnTo>
                    <a:pt x="74" y="67"/>
                  </a:lnTo>
                  <a:lnTo>
                    <a:pt x="72" y="66"/>
                  </a:lnTo>
                  <a:lnTo>
                    <a:pt x="71" y="65"/>
                  </a:lnTo>
                  <a:lnTo>
                    <a:pt x="70" y="63"/>
                  </a:lnTo>
                  <a:lnTo>
                    <a:pt x="70" y="61"/>
                  </a:lnTo>
                  <a:lnTo>
                    <a:pt x="70" y="58"/>
                  </a:lnTo>
                  <a:lnTo>
                    <a:pt x="70" y="0"/>
                  </a:lnTo>
                  <a:lnTo>
                    <a:pt x="46" y="1"/>
                  </a:lnTo>
                  <a:lnTo>
                    <a:pt x="46" y="7"/>
                  </a:lnTo>
                  <a:lnTo>
                    <a:pt x="50" y="7"/>
                  </a:lnTo>
                  <a:lnTo>
                    <a:pt x="53" y="7"/>
                  </a:lnTo>
                  <a:lnTo>
                    <a:pt x="55" y="7"/>
                  </a:lnTo>
                  <a:lnTo>
                    <a:pt x="56" y="8"/>
                  </a:lnTo>
                  <a:lnTo>
                    <a:pt x="57" y="9"/>
                  </a:lnTo>
                  <a:lnTo>
                    <a:pt x="58" y="11"/>
                  </a:lnTo>
                  <a:lnTo>
                    <a:pt x="58" y="13"/>
                  </a:lnTo>
                  <a:lnTo>
                    <a:pt x="59" y="16"/>
                  </a:lnTo>
                  <a:lnTo>
                    <a:pt x="59" y="45"/>
                  </a:lnTo>
                  <a:lnTo>
                    <a:pt x="57" y="55"/>
                  </a:lnTo>
                  <a:lnTo>
                    <a:pt x="53" y="63"/>
                  </a:lnTo>
                  <a:lnTo>
                    <a:pt x="47" y="69"/>
                  </a:lnTo>
                  <a:lnTo>
                    <a:pt x="39" y="71"/>
                  </a:lnTo>
                  <a:lnTo>
                    <a:pt x="34" y="70"/>
                  </a:lnTo>
                  <a:lnTo>
                    <a:pt x="30" y="69"/>
                  </a:lnTo>
                  <a:lnTo>
                    <a:pt x="28" y="68"/>
                  </a:lnTo>
                  <a:lnTo>
                    <a:pt x="26" y="66"/>
                  </a:lnTo>
                  <a:lnTo>
                    <a:pt x="25" y="63"/>
                  </a:lnTo>
                  <a:lnTo>
                    <a:pt x="24" y="61"/>
                  </a:lnTo>
                  <a:lnTo>
                    <a:pt x="24" y="58"/>
                  </a:lnTo>
                  <a:lnTo>
                    <a:pt x="24" y="55"/>
                  </a:lnTo>
                  <a:lnTo>
                    <a:pt x="24" y="0"/>
                  </a:lnTo>
                  <a:lnTo>
                    <a:pt x="0" y="1"/>
                  </a:lnTo>
                  <a:lnTo>
                    <a:pt x="0" y="7"/>
                  </a:lnTo>
                  <a:lnTo>
                    <a:pt x="4" y="7"/>
                  </a:lnTo>
                  <a:lnTo>
                    <a:pt x="7" y="7"/>
                  </a:lnTo>
                  <a:lnTo>
                    <a:pt x="9" y="8"/>
                  </a:lnTo>
                  <a:lnTo>
                    <a:pt x="11" y="9"/>
                  </a:lnTo>
                  <a:lnTo>
                    <a:pt x="12" y="11"/>
                  </a:lnTo>
                  <a:lnTo>
                    <a:pt x="12" y="13"/>
                  </a:lnTo>
                  <a:lnTo>
                    <a:pt x="13" y="17"/>
                  </a:lnTo>
                  <a:lnTo>
                    <a:pt x="13" y="22"/>
                  </a:lnTo>
                  <a:lnTo>
                    <a:pt x="13" y="47"/>
                  </a:lnTo>
                  <a:lnTo>
                    <a:pt x="13" y="51"/>
                  </a:lnTo>
                  <a:lnTo>
                    <a:pt x="13" y="56"/>
                  </a:lnTo>
                  <a:lnTo>
                    <a:pt x="14" y="61"/>
                  </a:lnTo>
                  <a:lnTo>
                    <a:pt x="16" y="65"/>
                  </a:lnTo>
                  <a:lnTo>
                    <a:pt x="19" y="69"/>
                  </a:lnTo>
                  <a:lnTo>
                    <a:pt x="23" y="72"/>
                  </a:lnTo>
                  <a:lnTo>
                    <a:pt x="29" y="74"/>
                  </a:lnTo>
                  <a:lnTo>
                    <a:pt x="38" y="75"/>
                  </a:lnTo>
                  <a:lnTo>
                    <a:pt x="44" y="74"/>
                  </a:lnTo>
                  <a:lnTo>
                    <a:pt x="50" y="71"/>
                  </a:lnTo>
                  <a:lnTo>
                    <a:pt x="55" y="66"/>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33" name="Freeform 2315"/>
            <p:cNvSpPr>
              <a:spLocks noChangeAspect="1"/>
            </p:cNvSpPr>
            <p:nvPr/>
          </p:nvSpPr>
          <p:spPr bwMode="auto">
            <a:xfrm>
              <a:off x="1857" y="3331"/>
              <a:ext cx="52" cy="104"/>
            </a:xfrm>
            <a:custGeom>
              <a:avLst/>
              <a:gdLst>
                <a:gd name="T0" fmla="*/ 26 w 52"/>
                <a:gd name="T1" fmla="*/ 36 h 104"/>
                <a:gd name="T2" fmla="*/ 50 w 52"/>
                <a:gd name="T3" fmla="*/ 36 h 104"/>
                <a:gd name="T4" fmla="*/ 50 w 52"/>
                <a:gd name="T5" fmla="*/ 30 h 104"/>
                <a:gd name="T6" fmla="*/ 26 w 52"/>
                <a:gd name="T7" fmla="*/ 30 h 104"/>
                <a:gd name="T8" fmla="*/ 26 w 52"/>
                <a:gd name="T9" fmla="*/ 0 h 104"/>
                <a:gd name="T10" fmla="*/ 22 w 52"/>
                <a:gd name="T11" fmla="*/ 0 h 104"/>
                <a:gd name="T12" fmla="*/ 21 w 52"/>
                <a:gd name="T13" fmla="*/ 11 h 104"/>
                <a:gd name="T14" fmla="*/ 17 w 52"/>
                <a:gd name="T15" fmla="*/ 21 h 104"/>
                <a:gd name="T16" fmla="*/ 11 w 52"/>
                <a:gd name="T17" fmla="*/ 29 h 104"/>
                <a:gd name="T18" fmla="*/ 0 w 52"/>
                <a:gd name="T19" fmla="*/ 32 h 104"/>
                <a:gd name="T20" fmla="*/ 0 w 52"/>
                <a:gd name="T21" fmla="*/ 36 h 104"/>
                <a:gd name="T22" fmla="*/ 14 w 52"/>
                <a:gd name="T23" fmla="*/ 36 h 104"/>
                <a:gd name="T24" fmla="*/ 14 w 52"/>
                <a:gd name="T25" fmla="*/ 81 h 104"/>
                <a:gd name="T26" fmla="*/ 15 w 52"/>
                <a:gd name="T27" fmla="*/ 88 h 104"/>
                <a:gd name="T28" fmla="*/ 17 w 52"/>
                <a:gd name="T29" fmla="*/ 93 h 104"/>
                <a:gd name="T30" fmla="*/ 20 w 52"/>
                <a:gd name="T31" fmla="*/ 97 h 104"/>
                <a:gd name="T32" fmla="*/ 23 w 52"/>
                <a:gd name="T33" fmla="*/ 100 h 104"/>
                <a:gd name="T34" fmla="*/ 26 w 52"/>
                <a:gd name="T35" fmla="*/ 102 h 104"/>
                <a:gd name="T36" fmla="*/ 30 w 52"/>
                <a:gd name="T37" fmla="*/ 103 h 104"/>
                <a:gd name="T38" fmla="*/ 33 w 52"/>
                <a:gd name="T39" fmla="*/ 103 h 104"/>
                <a:gd name="T40" fmla="*/ 36 w 52"/>
                <a:gd name="T41" fmla="*/ 104 h 104"/>
                <a:gd name="T42" fmla="*/ 40 w 52"/>
                <a:gd name="T43" fmla="*/ 103 h 104"/>
                <a:gd name="T44" fmla="*/ 43 w 52"/>
                <a:gd name="T45" fmla="*/ 101 h 104"/>
                <a:gd name="T46" fmla="*/ 46 w 52"/>
                <a:gd name="T47" fmla="*/ 99 h 104"/>
                <a:gd name="T48" fmla="*/ 48 w 52"/>
                <a:gd name="T49" fmla="*/ 96 h 104"/>
                <a:gd name="T50" fmla="*/ 50 w 52"/>
                <a:gd name="T51" fmla="*/ 93 h 104"/>
                <a:gd name="T52" fmla="*/ 51 w 52"/>
                <a:gd name="T53" fmla="*/ 89 h 104"/>
                <a:gd name="T54" fmla="*/ 52 w 52"/>
                <a:gd name="T55" fmla="*/ 85 h 104"/>
                <a:gd name="T56" fmla="*/ 52 w 52"/>
                <a:gd name="T57" fmla="*/ 81 h 104"/>
                <a:gd name="T58" fmla="*/ 52 w 52"/>
                <a:gd name="T59" fmla="*/ 72 h 104"/>
                <a:gd name="T60" fmla="*/ 48 w 52"/>
                <a:gd name="T61" fmla="*/ 72 h 104"/>
                <a:gd name="T62" fmla="*/ 48 w 52"/>
                <a:gd name="T63" fmla="*/ 81 h 104"/>
                <a:gd name="T64" fmla="*/ 47 w 52"/>
                <a:gd name="T65" fmla="*/ 89 h 104"/>
                <a:gd name="T66" fmla="*/ 45 w 52"/>
                <a:gd name="T67" fmla="*/ 95 h 104"/>
                <a:gd name="T68" fmla="*/ 41 w 52"/>
                <a:gd name="T69" fmla="*/ 98 h 104"/>
                <a:gd name="T70" fmla="*/ 37 w 52"/>
                <a:gd name="T71" fmla="*/ 99 h 104"/>
                <a:gd name="T72" fmla="*/ 33 w 52"/>
                <a:gd name="T73" fmla="*/ 99 h 104"/>
                <a:gd name="T74" fmla="*/ 31 w 52"/>
                <a:gd name="T75" fmla="*/ 97 h 104"/>
                <a:gd name="T76" fmla="*/ 29 w 52"/>
                <a:gd name="T77" fmla="*/ 94 h 104"/>
                <a:gd name="T78" fmla="*/ 27 w 52"/>
                <a:gd name="T79" fmla="*/ 92 h 104"/>
                <a:gd name="T80" fmla="*/ 26 w 52"/>
                <a:gd name="T81" fmla="*/ 88 h 104"/>
                <a:gd name="T82" fmla="*/ 26 w 52"/>
                <a:gd name="T83" fmla="*/ 86 h 104"/>
                <a:gd name="T84" fmla="*/ 26 w 52"/>
                <a:gd name="T85" fmla="*/ 83 h 104"/>
                <a:gd name="T86" fmla="*/ 26 w 52"/>
                <a:gd name="T87" fmla="*/ 82 h 104"/>
                <a:gd name="T88" fmla="*/ 26 w 52"/>
                <a:gd name="T89" fmla="*/ 3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104">
                  <a:moveTo>
                    <a:pt x="26" y="36"/>
                  </a:moveTo>
                  <a:lnTo>
                    <a:pt x="50" y="36"/>
                  </a:lnTo>
                  <a:lnTo>
                    <a:pt x="50" y="30"/>
                  </a:lnTo>
                  <a:lnTo>
                    <a:pt x="26" y="30"/>
                  </a:lnTo>
                  <a:lnTo>
                    <a:pt x="26" y="0"/>
                  </a:lnTo>
                  <a:lnTo>
                    <a:pt x="22" y="0"/>
                  </a:lnTo>
                  <a:lnTo>
                    <a:pt x="21" y="11"/>
                  </a:lnTo>
                  <a:lnTo>
                    <a:pt x="17" y="21"/>
                  </a:lnTo>
                  <a:lnTo>
                    <a:pt x="11" y="29"/>
                  </a:lnTo>
                  <a:lnTo>
                    <a:pt x="0" y="32"/>
                  </a:lnTo>
                  <a:lnTo>
                    <a:pt x="0" y="36"/>
                  </a:lnTo>
                  <a:lnTo>
                    <a:pt x="14" y="36"/>
                  </a:lnTo>
                  <a:lnTo>
                    <a:pt x="14" y="81"/>
                  </a:lnTo>
                  <a:lnTo>
                    <a:pt x="15" y="88"/>
                  </a:lnTo>
                  <a:lnTo>
                    <a:pt x="17" y="93"/>
                  </a:lnTo>
                  <a:lnTo>
                    <a:pt x="20" y="97"/>
                  </a:lnTo>
                  <a:lnTo>
                    <a:pt x="23" y="100"/>
                  </a:lnTo>
                  <a:lnTo>
                    <a:pt x="26" y="102"/>
                  </a:lnTo>
                  <a:lnTo>
                    <a:pt x="30" y="103"/>
                  </a:lnTo>
                  <a:lnTo>
                    <a:pt x="33" y="103"/>
                  </a:lnTo>
                  <a:lnTo>
                    <a:pt x="36" y="104"/>
                  </a:lnTo>
                  <a:lnTo>
                    <a:pt x="40" y="103"/>
                  </a:lnTo>
                  <a:lnTo>
                    <a:pt x="43" y="101"/>
                  </a:lnTo>
                  <a:lnTo>
                    <a:pt x="46" y="99"/>
                  </a:lnTo>
                  <a:lnTo>
                    <a:pt x="48" y="96"/>
                  </a:lnTo>
                  <a:lnTo>
                    <a:pt x="50" y="93"/>
                  </a:lnTo>
                  <a:lnTo>
                    <a:pt x="51" y="89"/>
                  </a:lnTo>
                  <a:lnTo>
                    <a:pt x="52" y="85"/>
                  </a:lnTo>
                  <a:lnTo>
                    <a:pt x="52" y="81"/>
                  </a:lnTo>
                  <a:lnTo>
                    <a:pt x="52" y="72"/>
                  </a:lnTo>
                  <a:lnTo>
                    <a:pt x="48" y="72"/>
                  </a:lnTo>
                  <a:lnTo>
                    <a:pt x="48" y="81"/>
                  </a:lnTo>
                  <a:lnTo>
                    <a:pt x="47" y="89"/>
                  </a:lnTo>
                  <a:lnTo>
                    <a:pt x="45" y="95"/>
                  </a:lnTo>
                  <a:lnTo>
                    <a:pt x="41" y="98"/>
                  </a:lnTo>
                  <a:lnTo>
                    <a:pt x="37" y="99"/>
                  </a:lnTo>
                  <a:lnTo>
                    <a:pt x="33" y="99"/>
                  </a:lnTo>
                  <a:lnTo>
                    <a:pt x="31" y="97"/>
                  </a:lnTo>
                  <a:lnTo>
                    <a:pt x="29" y="94"/>
                  </a:lnTo>
                  <a:lnTo>
                    <a:pt x="27" y="92"/>
                  </a:lnTo>
                  <a:lnTo>
                    <a:pt x="26" y="88"/>
                  </a:lnTo>
                  <a:lnTo>
                    <a:pt x="26" y="86"/>
                  </a:lnTo>
                  <a:lnTo>
                    <a:pt x="26" y="83"/>
                  </a:lnTo>
                  <a:lnTo>
                    <a:pt x="26" y="82"/>
                  </a:lnTo>
                  <a:lnTo>
                    <a:pt x="2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34" name="Freeform 2316"/>
            <p:cNvSpPr>
              <a:spLocks noChangeAspect="1"/>
            </p:cNvSpPr>
            <p:nvPr/>
          </p:nvSpPr>
          <p:spPr bwMode="auto">
            <a:xfrm>
              <a:off x="1933" y="3415"/>
              <a:ext cx="17" cy="18"/>
            </a:xfrm>
            <a:custGeom>
              <a:avLst/>
              <a:gdLst>
                <a:gd name="T0" fmla="*/ 17 w 17"/>
                <a:gd name="T1" fmla="*/ 9 h 18"/>
                <a:gd name="T2" fmla="*/ 17 w 17"/>
                <a:gd name="T3" fmla="*/ 6 h 18"/>
                <a:gd name="T4" fmla="*/ 15 w 17"/>
                <a:gd name="T5" fmla="*/ 3 h 18"/>
                <a:gd name="T6" fmla="*/ 12 w 17"/>
                <a:gd name="T7" fmla="*/ 1 h 18"/>
                <a:gd name="T8" fmla="*/ 9 w 17"/>
                <a:gd name="T9" fmla="*/ 0 h 18"/>
                <a:gd name="T10" fmla="*/ 5 w 17"/>
                <a:gd name="T11" fmla="*/ 1 h 18"/>
                <a:gd name="T12" fmla="*/ 2 w 17"/>
                <a:gd name="T13" fmla="*/ 3 h 18"/>
                <a:gd name="T14" fmla="*/ 1 w 17"/>
                <a:gd name="T15" fmla="*/ 6 h 18"/>
                <a:gd name="T16" fmla="*/ 0 w 17"/>
                <a:gd name="T17" fmla="*/ 9 h 18"/>
                <a:gd name="T18" fmla="*/ 1 w 17"/>
                <a:gd name="T19" fmla="*/ 12 h 18"/>
                <a:gd name="T20" fmla="*/ 2 w 17"/>
                <a:gd name="T21" fmla="*/ 15 h 18"/>
                <a:gd name="T22" fmla="*/ 5 w 17"/>
                <a:gd name="T23" fmla="*/ 17 h 18"/>
                <a:gd name="T24" fmla="*/ 9 w 17"/>
                <a:gd name="T25" fmla="*/ 18 h 18"/>
                <a:gd name="T26" fmla="*/ 12 w 17"/>
                <a:gd name="T27" fmla="*/ 17 h 18"/>
                <a:gd name="T28" fmla="*/ 15 w 17"/>
                <a:gd name="T29" fmla="*/ 15 h 18"/>
                <a:gd name="T30" fmla="*/ 17 w 17"/>
                <a:gd name="T31" fmla="*/ 12 h 18"/>
                <a:gd name="T32" fmla="*/ 17 w 17"/>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9"/>
                  </a:moveTo>
                  <a:lnTo>
                    <a:pt x="17" y="6"/>
                  </a:lnTo>
                  <a:lnTo>
                    <a:pt x="15" y="3"/>
                  </a:lnTo>
                  <a:lnTo>
                    <a:pt x="12" y="1"/>
                  </a:lnTo>
                  <a:lnTo>
                    <a:pt x="9" y="0"/>
                  </a:lnTo>
                  <a:lnTo>
                    <a:pt x="5" y="1"/>
                  </a:lnTo>
                  <a:lnTo>
                    <a:pt x="2" y="3"/>
                  </a:lnTo>
                  <a:lnTo>
                    <a:pt x="1" y="6"/>
                  </a:lnTo>
                  <a:lnTo>
                    <a:pt x="0" y="9"/>
                  </a:lnTo>
                  <a:lnTo>
                    <a:pt x="1" y="12"/>
                  </a:lnTo>
                  <a:lnTo>
                    <a:pt x="2" y="15"/>
                  </a:lnTo>
                  <a:lnTo>
                    <a:pt x="5" y="17"/>
                  </a:lnTo>
                  <a:lnTo>
                    <a:pt x="9" y="18"/>
                  </a:lnTo>
                  <a:lnTo>
                    <a:pt x="12" y="17"/>
                  </a:lnTo>
                  <a:lnTo>
                    <a:pt x="15" y="15"/>
                  </a:lnTo>
                  <a:lnTo>
                    <a:pt x="17" y="12"/>
                  </a:lnTo>
                  <a:lnTo>
                    <a:pt x="1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35" name="Freeform 2317"/>
            <p:cNvSpPr>
              <a:spLocks noChangeAspect="1" noEditPoints="1"/>
            </p:cNvSpPr>
            <p:nvPr/>
          </p:nvSpPr>
          <p:spPr bwMode="auto">
            <a:xfrm>
              <a:off x="1972" y="3359"/>
              <a:ext cx="74" cy="76"/>
            </a:xfrm>
            <a:custGeom>
              <a:avLst/>
              <a:gdLst>
                <a:gd name="T0" fmla="*/ 49 w 74"/>
                <a:gd name="T1" fmla="*/ 66 h 76"/>
                <a:gd name="T2" fmla="*/ 55 w 74"/>
                <a:gd name="T3" fmla="*/ 73 h 76"/>
                <a:gd name="T4" fmla="*/ 62 w 74"/>
                <a:gd name="T5" fmla="*/ 74 h 76"/>
                <a:gd name="T6" fmla="*/ 66 w 74"/>
                <a:gd name="T7" fmla="*/ 73 h 76"/>
                <a:gd name="T8" fmla="*/ 71 w 74"/>
                <a:gd name="T9" fmla="*/ 70 h 76"/>
                <a:gd name="T10" fmla="*/ 74 w 74"/>
                <a:gd name="T11" fmla="*/ 63 h 76"/>
                <a:gd name="T12" fmla="*/ 74 w 74"/>
                <a:gd name="T13" fmla="*/ 50 h 76"/>
                <a:gd name="T14" fmla="*/ 70 w 74"/>
                <a:gd name="T15" fmla="*/ 59 h 76"/>
                <a:gd name="T16" fmla="*/ 68 w 74"/>
                <a:gd name="T17" fmla="*/ 68 h 76"/>
                <a:gd name="T18" fmla="*/ 64 w 74"/>
                <a:gd name="T19" fmla="*/ 70 h 76"/>
                <a:gd name="T20" fmla="*/ 59 w 74"/>
                <a:gd name="T21" fmla="*/ 66 h 76"/>
                <a:gd name="T22" fmla="*/ 58 w 74"/>
                <a:gd name="T23" fmla="*/ 61 h 76"/>
                <a:gd name="T24" fmla="*/ 58 w 74"/>
                <a:gd name="T25" fmla="*/ 23 h 76"/>
                <a:gd name="T26" fmla="*/ 55 w 74"/>
                <a:gd name="T27" fmla="*/ 13 h 76"/>
                <a:gd name="T28" fmla="*/ 47 w 74"/>
                <a:gd name="T29" fmla="*/ 5 h 76"/>
                <a:gd name="T30" fmla="*/ 35 w 74"/>
                <a:gd name="T31" fmla="*/ 0 h 76"/>
                <a:gd name="T32" fmla="*/ 24 w 74"/>
                <a:gd name="T33" fmla="*/ 0 h 76"/>
                <a:gd name="T34" fmla="*/ 15 w 74"/>
                <a:gd name="T35" fmla="*/ 3 h 76"/>
                <a:gd name="T36" fmla="*/ 9 w 74"/>
                <a:gd name="T37" fmla="*/ 8 h 76"/>
                <a:gd name="T38" fmla="*/ 5 w 74"/>
                <a:gd name="T39" fmla="*/ 14 h 76"/>
                <a:gd name="T40" fmla="*/ 5 w 74"/>
                <a:gd name="T41" fmla="*/ 22 h 76"/>
                <a:gd name="T42" fmla="*/ 9 w 74"/>
                <a:gd name="T43" fmla="*/ 26 h 76"/>
                <a:gd name="T44" fmla="*/ 15 w 74"/>
                <a:gd name="T45" fmla="*/ 25 h 76"/>
                <a:gd name="T46" fmla="*/ 19 w 74"/>
                <a:gd name="T47" fmla="*/ 21 h 76"/>
                <a:gd name="T48" fmla="*/ 19 w 74"/>
                <a:gd name="T49" fmla="*/ 16 h 76"/>
                <a:gd name="T50" fmla="*/ 16 w 74"/>
                <a:gd name="T51" fmla="*/ 12 h 76"/>
                <a:gd name="T52" fmla="*/ 15 w 74"/>
                <a:gd name="T53" fmla="*/ 7 h 76"/>
                <a:gd name="T54" fmla="*/ 24 w 74"/>
                <a:gd name="T55" fmla="*/ 4 h 76"/>
                <a:gd name="T56" fmla="*/ 32 w 74"/>
                <a:gd name="T57" fmla="*/ 4 h 76"/>
                <a:gd name="T58" fmla="*/ 38 w 74"/>
                <a:gd name="T59" fmla="*/ 6 h 76"/>
                <a:gd name="T60" fmla="*/ 43 w 74"/>
                <a:gd name="T61" fmla="*/ 11 h 76"/>
                <a:gd name="T62" fmla="*/ 46 w 74"/>
                <a:gd name="T63" fmla="*/ 19 h 76"/>
                <a:gd name="T64" fmla="*/ 46 w 74"/>
                <a:gd name="T65" fmla="*/ 31 h 76"/>
                <a:gd name="T66" fmla="*/ 16 w 74"/>
                <a:gd name="T67" fmla="*/ 36 h 76"/>
                <a:gd name="T68" fmla="*/ 3 w 74"/>
                <a:gd name="T69" fmla="*/ 47 h 76"/>
                <a:gd name="T70" fmla="*/ 0 w 74"/>
                <a:gd name="T71" fmla="*/ 58 h 76"/>
                <a:gd name="T72" fmla="*/ 9 w 74"/>
                <a:gd name="T73" fmla="*/ 72 h 76"/>
                <a:gd name="T74" fmla="*/ 26 w 74"/>
                <a:gd name="T75" fmla="*/ 76 h 76"/>
                <a:gd name="T76" fmla="*/ 40 w 74"/>
                <a:gd name="T77" fmla="*/ 71 h 76"/>
                <a:gd name="T78" fmla="*/ 48 w 74"/>
                <a:gd name="T79" fmla="*/ 61 h 76"/>
                <a:gd name="T80" fmla="*/ 46 w 74"/>
                <a:gd name="T81" fmla="*/ 51 h 76"/>
                <a:gd name="T82" fmla="*/ 44 w 74"/>
                <a:gd name="T83" fmla="*/ 61 h 76"/>
                <a:gd name="T84" fmla="*/ 40 w 74"/>
                <a:gd name="T85" fmla="*/ 67 h 76"/>
                <a:gd name="T86" fmla="*/ 33 w 74"/>
                <a:gd name="T87" fmla="*/ 71 h 76"/>
                <a:gd name="T88" fmla="*/ 27 w 74"/>
                <a:gd name="T89" fmla="*/ 72 h 76"/>
                <a:gd name="T90" fmla="*/ 17 w 74"/>
                <a:gd name="T91" fmla="*/ 68 h 76"/>
                <a:gd name="T92" fmla="*/ 12 w 74"/>
                <a:gd name="T93" fmla="*/ 58 h 76"/>
                <a:gd name="T94" fmla="*/ 19 w 74"/>
                <a:gd name="T95" fmla="*/ 43 h 76"/>
                <a:gd name="T96" fmla="*/ 46 w 74"/>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1"/>
                  </a:moveTo>
                  <a:lnTo>
                    <a:pt x="49" y="66"/>
                  </a:lnTo>
                  <a:lnTo>
                    <a:pt x="51" y="70"/>
                  </a:lnTo>
                  <a:lnTo>
                    <a:pt x="55" y="73"/>
                  </a:lnTo>
                  <a:lnTo>
                    <a:pt x="60" y="75"/>
                  </a:lnTo>
                  <a:lnTo>
                    <a:pt x="62" y="74"/>
                  </a:lnTo>
                  <a:lnTo>
                    <a:pt x="64" y="74"/>
                  </a:lnTo>
                  <a:lnTo>
                    <a:pt x="66" y="73"/>
                  </a:lnTo>
                  <a:lnTo>
                    <a:pt x="69" y="72"/>
                  </a:lnTo>
                  <a:lnTo>
                    <a:pt x="71" y="70"/>
                  </a:lnTo>
                  <a:lnTo>
                    <a:pt x="72" y="67"/>
                  </a:lnTo>
                  <a:lnTo>
                    <a:pt x="74" y="63"/>
                  </a:lnTo>
                  <a:lnTo>
                    <a:pt x="74" y="59"/>
                  </a:lnTo>
                  <a:lnTo>
                    <a:pt x="74" y="50"/>
                  </a:lnTo>
                  <a:lnTo>
                    <a:pt x="70" y="50"/>
                  </a:lnTo>
                  <a:lnTo>
                    <a:pt x="70" y="59"/>
                  </a:lnTo>
                  <a:lnTo>
                    <a:pt x="69" y="65"/>
                  </a:lnTo>
                  <a:lnTo>
                    <a:pt x="68" y="68"/>
                  </a:lnTo>
                  <a:lnTo>
                    <a:pt x="66" y="69"/>
                  </a:lnTo>
                  <a:lnTo>
                    <a:pt x="64" y="70"/>
                  </a:lnTo>
                  <a:lnTo>
                    <a:pt x="61" y="68"/>
                  </a:lnTo>
                  <a:lnTo>
                    <a:pt x="59" y="66"/>
                  </a:lnTo>
                  <a:lnTo>
                    <a:pt x="58" y="63"/>
                  </a:lnTo>
                  <a:lnTo>
                    <a:pt x="58" y="61"/>
                  </a:lnTo>
                  <a:lnTo>
                    <a:pt x="58" y="28"/>
                  </a:lnTo>
                  <a:lnTo>
                    <a:pt x="58" y="23"/>
                  </a:lnTo>
                  <a:lnTo>
                    <a:pt x="57" y="18"/>
                  </a:lnTo>
                  <a:lnTo>
                    <a:pt x="55" y="13"/>
                  </a:lnTo>
                  <a:lnTo>
                    <a:pt x="52" y="9"/>
                  </a:lnTo>
                  <a:lnTo>
                    <a:pt x="47" y="5"/>
                  </a:lnTo>
                  <a:lnTo>
                    <a:pt x="41" y="2"/>
                  </a:lnTo>
                  <a:lnTo>
                    <a:pt x="35" y="0"/>
                  </a:lnTo>
                  <a:lnTo>
                    <a:pt x="29" y="0"/>
                  </a:lnTo>
                  <a:lnTo>
                    <a:pt x="24" y="0"/>
                  </a:lnTo>
                  <a:lnTo>
                    <a:pt x="20" y="1"/>
                  </a:lnTo>
                  <a:lnTo>
                    <a:pt x="15" y="3"/>
                  </a:lnTo>
                  <a:lnTo>
                    <a:pt x="12" y="5"/>
                  </a:lnTo>
                  <a:lnTo>
                    <a:pt x="9" y="8"/>
                  </a:lnTo>
                  <a:lnTo>
                    <a:pt x="6" y="11"/>
                  </a:lnTo>
                  <a:lnTo>
                    <a:pt x="5" y="14"/>
                  </a:lnTo>
                  <a:lnTo>
                    <a:pt x="4" y="18"/>
                  </a:lnTo>
                  <a:lnTo>
                    <a:pt x="5" y="22"/>
                  </a:lnTo>
                  <a:lnTo>
                    <a:pt x="6" y="24"/>
                  </a:lnTo>
                  <a:lnTo>
                    <a:pt x="9" y="26"/>
                  </a:lnTo>
                  <a:lnTo>
                    <a:pt x="12" y="26"/>
                  </a:lnTo>
                  <a:lnTo>
                    <a:pt x="15" y="25"/>
                  </a:lnTo>
                  <a:lnTo>
                    <a:pt x="17" y="24"/>
                  </a:lnTo>
                  <a:lnTo>
                    <a:pt x="19" y="21"/>
                  </a:lnTo>
                  <a:lnTo>
                    <a:pt x="20" y="18"/>
                  </a:lnTo>
                  <a:lnTo>
                    <a:pt x="19" y="16"/>
                  </a:lnTo>
                  <a:lnTo>
                    <a:pt x="18" y="14"/>
                  </a:lnTo>
                  <a:lnTo>
                    <a:pt x="16" y="12"/>
                  </a:lnTo>
                  <a:lnTo>
                    <a:pt x="11" y="11"/>
                  </a:lnTo>
                  <a:lnTo>
                    <a:pt x="15" y="7"/>
                  </a:lnTo>
                  <a:lnTo>
                    <a:pt x="20" y="5"/>
                  </a:lnTo>
                  <a:lnTo>
                    <a:pt x="24" y="4"/>
                  </a:lnTo>
                  <a:lnTo>
                    <a:pt x="29" y="3"/>
                  </a:lnTo>
                  <a:lnTo>
                    <a:pt x="32" y="4"/>
                  </a:lnTo>
                  <a:lnTo>
                    <a:pt x="35" y="5"/>
                  </a:lnTo>
                  <a:lnTo>
                    <a:pt x="38" y="6"/>
                  </a:lnTo>
                  <a:lnTo>
                    <a:pt x="41" y="8"/>
                  </a:lnTo>
                  <a:lnTo>
                    <a:pt x="43" y="11"/>
                  </a:lnTo>
                  <a:lnTo>
                    <a:pt x="45" y="15"/>
                  </a:lnTo>
                  <a:lnTo>
                    <a:pt x="46" y="19"/>
                  </a:lnTo>
                  <a:lnTo>
                    <a:pt x="46" y="24"/>
                  </a:lnTo>
                  <a:lnTo>
                    <a:pt x="46" y="31"/>
                  </a:lnTo>
                  <a:lnTo>
                    <a:pt x="32" y="32"/>
                  </a:lnTo>
                  <a:lnTo>
                    <a:pt x="16" y="36"/>
                  </a:lnTo>
                  <a:lnTo>
                    <a:pt x="8" y="41"/>
                  </a:lnTo>
                  <a:lnTo>
                    <a:pt x="3" y="47"/>
                  </a:lnTo>
                  <a:lnTo>
                    <a:pt x="0" y="52"/>
                  </a:lnTo>
                  <a:lnTo>
                    <a:pt x="0" y="58"/>
                  </a:lnTo>
                  <a:lnTo>
                    <a:pt x="2" y="66"/>
                  </a:lnTo>
                  <a:lnTo>
                    <a:pt x="9" y="72"/>
                  </a:lnTo>
                  <a:lnTo>
                    <a:pt x="17" y="75"/>
                  </a:lnTo>
                  <a:lnTo>
                    <a:pt x="26" y="76"/>
                  </a:lnTo>
                  <a:lnTo>
                    <a:pt x="34" y="74"/>
                  </a:lnTo>
                  <a:lnTo>
                    <a:pt x="40" y="71"/>
                  </a:lnTo>
                  <a:lnTo>
                    <a:pt x="44" y="67"/>
                  </a:lnTo>
                  <a:lnTo>
                    <a:pt x="48" y="61"/>
                  </a:lnTo>
                  <a:close/>
                  <a:moveTo>
                    <a:pt x="46" y="34"/>
                  </a:moveTo>
                  <a:lnTo>
                    <a:pt x="46" y="51"/>
                  </a:lnTo>
                  <a:lnTo>
                    <a:pt x="46" y="56"/>
                  </a:lnTo>
                  <a:lnTo>
                    <a:pt x="44" y="61"/>
                  </a:lnTo>
                  <a:lnTo>
                    <a:pt x="42" y="64"/>
                  </a:lnTo>
                  <a:lnTo>
                    <a:pt x="40" y="67"/>
                  </a:lnTo>
                  <a:lnTo>
                    <a:pt x="37" y="69"/>
                  </a:lnTo>
                  <a:lnTo>
                    <a:pt x="33" y="71"/>
                  </a:lnTo>
                  <a:lnTo>
                    <a:pt x="30" y="72"/>
                  </a:lnTo>
                  <a:lnTo>
                    <a:pt x="27" y="72"/>
                  </a:lnTo>
                  <a:lnTo>
                    <a:pt x="21" y="71"/>
                  </a:lnTo>
                  <a:lnTo>
                    <a:pt x="17" y="68"/>
                  </a:lnTo>
                  <a:lnTo>
                    <a:pt x="13" y="63"/>
                  </a:lnTo>
                  <a:lnTo>
                    <a:pt x="12" y="58"/>
                  </a:lnTo>
                  <a:lnTo>
                    <a:pt x="14" y="50"/>
                  </a:lnTo>
                  <a:lnTo>
                    <a:pt x="19" y="43"/>
                  </a:lnTo>
                  <a:lnTo>
                    <a:pt x="30" y="37"/>
                  </a:lnTo>
                  <a:lnTo>
                    <a:pt x="46"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36" name="Freeform 2318"/>
            <p:cNvSpPr>
              <a:spLocks noChangeAspect="1" noEditPoints="1"/>
            </p:cNvSpPr>
            <p:nvPr/>
          </p:nvSpPr>
          <p:spPr bwMode="auto">
            <a:xfrm>
              <a:off x="2053" y="3318"/>
              <a:ext cx="81" cy="117"/>
            </a:xfrm>
            <a:custGeom>
              <a:avLst/>
              <a:gdLst>
                <a:gd name="T0" fmla="*/ 57 w 81"/>
                <a:gd name="T1" fmla="*/ 117 h 117"/>
                <a:gd name="T2" fmla="*/ 81 w 81"/>
                <a:gd name="T3" fmla="*/ 110 h 117"/>
                <a:gd name="T4" fmla="*/ 74 w 81"/>
                <a:gd name="T5" fmla="*/ 109 h 117"/>
                <a:gd name="T6" fmla="*/ 70 w 81"/>
                <a:gd name="T7" fmla="*/ 108 h 117"/>
                <a:gd name="T8" fmla="*/ 69 w 81"/>
                <a:gd name="T9" fmla="*/ 105 h 117"/>
                <a:gd name="T10" fmla="*/ 68 w 81"/>
                <a:gd name="T11" fmla="*/ 100 h 117"/>
                <a:gd name="T12" fmla="*/ 45 w 81"/>
                <a:gd name="T13" fmla="*/ 2 h 117"/>
                <a:gd name="T14" fmla="*/ 49 w 81"/>
                <a:gd name="T15" fmla="*/ 7 h 117"/>
                <a:gd name="T16" fmla="*/ 54 w 81"/>
                <a:gd name="T17" fmla="*/ 8 h 117"/>
                <a:gd name="T18" fmla="*/ 56 w 81"/>
                <a:gd name="T19" fmla="*/ 10 h 117"/>
                <a:gd name="T20" fmla="*/ 57 w 81"/>
                <a:gd name="T21" fmla="*/ 13 h 117"/>
                <a:gd name="T22" fmla="*/ 58 w 81"/>
                <a:gd name="T23" fmla="*/ 52 h 117"/>
                <a:gd name="T24" fmla="*/ 49 w 81"/>
                <a:gd name="T25" fmla="*/ 45 h 117"/>
                <a:gd name="T26" fmla="*/ 37 w 81"/>
                <a:gd name="T27" fmla="*/ 42 h 117"/>
                <a:gd name="T28" fmla="*/ 11 w 81"/>
                <a:gd name="T29" fmla="*/ 52 h 117"/>
                <a:gd name="T30" fmla="*/ 0 w 81"/>
                <a:gd name="T31" fmla="*/ 79 h 117"/>
                <a:gd name="T32" fmla="*/ 10 w 81"/>
                <a:gd name="T33" fmla="*/ 106 h 117"/>
                <a:gd name="T34" fmla="*/ 35 w 81"/>
                <a:gd name="T35" fmla="*/ 117 h 117"/>
                <a:gd name="T36" fmla="*/ 48 w 81"/>
                <a:gd name="T37" fmla="*/ 113 h 117"/>
                <a:gd name="T38" fmla="*/ 57 w 81"/>
                <a:gd name="T39" fmla="*/ 106 h 117"/>
                <a:gd name="T40" fmla="*/ 57 w 81"/>
                <a:gd name="T41" fmla="*/ 95 h 117"/>
                <a:gd name="T42" fmla="*/ 57 w 81"/>
                <a:gd name="T43" fmla="*/ 98 h 117"/>
                <a:gd name="T44" fmla="*/ 55 w 81"/>
                <a:gd name="T45" fmla="*/ 101 h 117"/>
                <a:gd name="T46" fmla="*/ 46 w 81"/>
                <a:gd name="T47" fmla="*/ 110 h 117"/>
                <a:gd name="T48" fmla="*/ 36 w 81"/>
                <a:gd name="T49" fmla="*/ 113 h 117"/>
                <a:gd name="T50" fmla="*/ 26 w 81"/>
                <a:gd name="T51" fmla="*/ 110 h 117"/>
                <a:gd name="T52" fmla="*/ 18 w 81"/>
                <a:gd name="T53" fmla="*/ 102 h 117"/>
                <a:gd name="T54" fmla="*/ 14 w 81"/>
                <a:gd name="T55" fmla="*/ 91 h 117"/>
                <a:gd name="T56" fmla="*/ 14 w 81"/>
                <a:gd name="T57" fmla="*/ 79 h 117"/>
                <a:gd name="T58" fmla="*/ 14 w 81"/>
                <a:gd name="T59" fmla="*/ 68 h 117"/>
                <a:gd name="T60" fmla="*/ 19 w 81"/>
                <a:gd name="T61" fmla="*/ 56 h 117"/>
                <a:gd name="T62" fmla="*/ 26 w 81"/>
                <a:gd name="T63" fmla="*/ 49 h 117"/>
                <a:gd name="T64" fmla="*/ 37 w 81"/>
                <a:gd name="T65" fmla="*/ 45 h 117"/>
                <a:gd name="T66" fmla="*/ 47 w 81"/>
                <a:gd name="T67" fmla="*/ 47 h 117"/>
                <a:gd name="T68" fmla="*/ 55 w 81"/>
                <a:gd name="T69" fmla="*/ 55 h 117"/>
                <a:gd name="T70" fmla="*/ 57 w 81"/>
                <a:gd name="T71" fmla="*/ 58 h 117"/>
                <a:gd name="T72" fmla="*/ 57 w 81"/>
                <a:gd name="T73"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7">
                  <a:moveTo>
                    <a:pt x="57" y="106"/>
                  </a:moveTo>
                  <a:lnTo>
                    <a:pt x="57" y="117"/>
                  </a:lnTo>
                  <a:lnTo>
                    <a:pt x="81" y="115"/>
                  </a:lnTo>
                  <a:lnTo>
                    <a:pt x="81" y="110"/>
                  </a:lnTo>
                  <a:lnTo>
                    <a:pt x="77" y="109"/>
                  </a:lnTo>
                  <a:lnTo>
                    <a:pt x="74" y="109"/>
                  </a:lnTo>
                  <a:lnTo>
                    <a:pt x="72" y="109"/>
                  </a:lnTo>
                  <a:lnTo>
                    <a:pt x="70" y="108"/>
                  </a:lnTo>
                  <a:lnTo>
                    <a:pt x="69" y="107"/>
                  </a:lnTo>
                  <a:lnTo>
                    <a:pt x="69" y="105"/>
                  </a:lnTo>
                  <a:lnTo>
                    <a:pt x="69" y="103"/>
                  </a:lnTo>
                  <a:lnTo>
                    <a:pt x="68" y="100"/>
                  </a:lnTo>
                  <a:lnTo>
                    <a:pt x="68" y="0"/>
                  </a:lnTo>
                  <a:lnTo>
                    <a:pt x="45" y="2"/>
                  </a:lnTo>
                  <a:lnTo>
                    <a:pt x="45" y="7"/>
                  </a:lnTo>
                  <a:lnTo>
                    <a:pt x="49" y="7"/>
                  </a:lnTo>
                  <a:lnTo>
                    <a:pt x="52" y="7"/>
                  </a:lnTo>
                  <a:lnTo>
                    <a:pt x="54" y="8"/>
                  </a:lnTo>
                  <a:lnTo>
                    <a:pt x="55" y="9"/>
                  </a:lnTo>
                  <a:lnTo>
                    <a:pt x="56" y="10"/>
                  </a:lnTo>
                  <a:lnTo>
                    <a:pt x="57" y="11"/>
                  </a:lnTo>
                  <a:lnTo>
                    <a:pt x="57" y="13"/>
                  </a:lnTo>
                  <a:lnTo>
                    <a:pt x="58" y="16"/>
                  </a:lnTo>
                  <a:lnTo>
                    <a:pt x="58" y="52"/>
                  </a:lnTo>
                  <a:lnTo>
                    <a:pt x="53" y="48"/>
                  </a:lnTo>
                  <a:lnTo>
                    <a:pt x="49" y="45"/>
                  </a:lnTo>
                  <a:lnTo>
                    <a:pt x="43" y="42"/>
                  </a:lnTo>
                  <a:lnTo>
                    <a:pt x="37" y="42"/>
                  </a:lnTo>
                  <a:lnTo>
                    <a:pt x="23" y="45"/>
                  </a:lnTo>
                  <a:lnTo>
                    <a:pt x="11" y="52"/>
                  </a:lnTo>
                  <a:lnTo>
                    <a:pt x="3" y="64"/>
                  </a:lnTo>
                  <a:lnTo>
                    <a:pt x="0" y="79"/>
                  </a:lnTo>
                  <a:lnTo>
                    <a:pt x="3" y="94"/>
                  </a:lnTo>
                  <a:lnTo>
                    <a:pt x="10" y="106"/>
                  </a:lnTo>
                  <a:lnTo>
                    <a:pt x="21" y="114"/>
                  </a:lnTo>
                  <a:lnTo>
                    <a:pt x="35" y="117"/>
                  </a:lnTo>
                  <a:lnTo>
                    <a:pt x="42" y="115"/>
                  </a:lnTo>
                  <a:lnTo>
                    <a:pt x="48" y="113"/>
                  </a:lnTo>
                  <a:lnTo>
                    <a:pt x="53" y="109"/>
                  </a:lnTo>
                  <a:lnTo>
                    <a:pt x="57" y="106"/>
                  </a:lnTo>
                  <a:close/>
                  <a:moveTo>
                    <a:pt x="57" y="61"/>
                  </a:moveTo>
                  <a:lnTo>
                    <a:pt x="57" y="95"/>
                  </a:lnTo>
                  <a:lnTo>
                    <a:pt x="57" y="97"/>
                  </a:lnTo>
                  <a:lnTo>
                    <a:pt x="57" y="98"/>
                  </a:lnTo>
                  <a:lnTo>
                    <a:pt x="56" y="100"/>
                  </a:lnTo>
                  <a:lnTo>
                    <a:pt x="55" y="101"/>
                  </a:lnTo>
                  <a:lnTo>
                    <a:pt x="51" y="106"/>
                  </a:lnTo>
                  <a:lnTo>
                    <a:pt x="46" y="110"/>
                  </a:lnTo>
                  <a:lnTo>
                    <a:pt x="41" y="112"/>
                  </a:lnTo>
                  <a:lnTo>
                    <a:pt x="36" y="113"/>
                  </a:lnTo>
                  <a:lnTo>
                    <a:pt x="30" y="112"/>
                  </a:lnTo>
                  <a:lnTo>
                    <a:pt x="26" y="110"/>
                  </a:lnTo>
                  <a:lnTo>
                    <a:pt x="22" y="107"/>
                  </a:lnTo>
                  <a:lnTo>
                    <a:pt x="18" y="102"/>
                  </a:lnTo>
                  <a:lnTo>
                    <a:pt x="16" y="97"/>
                  </a:lnTo>
                  <a:lnTo>
                    <a:pt x="14" y="91"/>
                  </a:lnTo>
                  <a:lnTo>
                    <a:pt x="14" y="85"/>
                  </a:lnTo>
                  <a:lnTo>
                    <a:pt x="14" y="79"/>
                  </a:lnTo>
                  <a:lnTo>
                    <a:pt x="14" y="74"/>
                  </a:lnTo>
                  <a:lnTo>
                    <a:pt x="14" y="68"/>
                  </a:lnTo>
                  <a:lnTo>
                    <a:pt x="16" y="62"/>
                  </a:lnTo>
                  <a:lnTo>
                    <a:pt x="19" y="56"/>
                  </a:lnTo>
                  <a:lnTo>
                    <a:pt x="22" y="52"/>
                  </a:lnTo>
                  <a:lnTo>
                    <a:pt x="26" y="49"/>
                  </a:lnTo>
                  <a:lnTo>
                    <a:pt x="31" y="46"/>
                  </a:lnTo>
                  <a:lnTo>
                    <a:pt x="37" y="45"/>
                  </a:lnTo>
                  <a:lnTo>
                    <a:pt x="42" y="46"/>
                  </a:lnTo>
                  <a:lnTo>
                    <a:pt x="47" y="47"/>
                  </a:lnTo>
                  <a:lnTo>
                    <a:pt x="51" y="51"/>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37" name="Freeform 2319"/>
            <p:cNvSpPr>
              <a:spLocks noChangeAspect="1" noEditPoints="1"/>
            </p:cNvSpPr>
            <p:nvPr/>
          </p:nvSpPr>
          <p:spPr bwMode="auto">
            <a:xfrm>
              <a:off x="2145" y="3318"/>
              <a:ext cx="81" cy="117"/>
            </a:xfrm>
            <a:custGeom>
              <a:avLst/>
              <a:gdLst>
                <a:gd name="T0" fmla="*/ 57 w 81"/>
                <a:gd name="T1" fmla="*/ 117 h 117"/>
                <a:gd name="T2" fmla="*/ 81 w 81"/>
                <a:gd name="T3" fmla="*/ 110 h 117"/>
                <a:gd name="T4" fmla="*/ 74 w 81"/>
                <a:gd name="T5" fmla="*/ 109 h 117"/>
                <a:gd name="T6" fmla="*/ 70 w 81"/>
                <a:gd name="T7" fmla="*/ 108 h 117"/>
                <a:gd name="T8" fmla="*/ 69 w 81"/>
                <a:gd name="T9" fmla="*/ 105 h 117"/>
                <a:gd name="T10" fmla="*/ 68 w 81"/>
                <a:gd name="T11" fmla="*/ 100 h 117"/>
                <a:gd name="T12" fmla="*/ 44 w 81"/>
                <a:gd name="T13" fmla="*/ 2 h 117"/>
                <a:gd name="T14" fmla="*/ 48 w 81"/>
                <a:gd name="T15" fmla="*/ 7 h 117"/>
                <a:gd name="T16" fmla="*/ 54 w 81"/>
                <a:gd name="T17" fmla="*/ 8 h 117"/>
                <a:gd name="T18" fmla="*/ 56 w 81"/>
                <a:gd name="T19" fmla="*/ 10 h 117"/>
                <a:gd name="T20" fmla="*/ 57 w 81"/>
                <a:gd name="T21" fmla="*/ 13 h 117"/>
                <a:gd name="T22" fmla="*/ 57 w 81"/>
                <a:gd name="T23" fmla="*/ 52 h 117"/>
                <a:gd name="T24" fmla="*/ 49 w 81"/>
                <a:gd name="T25" fmla="*/ 45 h 117"/>
                <a:gd name="T26" fmla="*/ 37 w 81"/>
                <a:gd name="T27" fmla="*/ 42 h 117"/>
                <a:gd name="T28" fmla="*/ 11 w 81"/>
                <a:gd name="T29" fmla="*/ 52 h 117"/>
                <a:gd name="T30" fmla="*/ 0 w 81"/>
                <a:gd name="T31" fmla="*/ 79 h 117"/>
                <a:gd name="T32" fmla="*/ 10 w 81"/>
                <a:gd name="T33" fmla="*/ 106 h 117"/>
                <a:gd name="T34" fmla="*/ 35 w 81"/>
                <a:gd name="T35" fmla="*/ 117 h 117"/>
                <a:gd name="T36" fmla="*/ 48 w 81"/>
                <a:gd name="T37" fmla="*/ 113 h 117"/>
                <a:gd name="T38" fmla="*/ 57 w 81"/>
                <a:gd name="T39" fmla="*/ 106 h 117"/>
                <a:gd name="T40" fmla="*/ 57 w 81"/>
                <a:gd name="T41" fmla="*/ 95 h 117"/>
                <a:gd name="T42" fmla="*/ 57 w 81"/>
                <a:gd name="T43" fmla="*/ 98 h 117"/>
                <a:gd name="T44" fmla="*/ 55 w 81"/>
                <a:gd name="T45" fmla="*/ 101 h 117"/>
                <a:gd name="T46" fmla="*/ 46 w 81"/>
                <a:gd name="T47" fmla="*/ 110 h 117"/>
                <a:gd name="T48" fmla="*/ 36 w 81"/>
                <a:gd name="T49" fmla="*/ 113 h 117"/>
                <a:gd name="T50" fmla="*/ 26 w 81"/>
                <a:gd name="T51" fmla="*/ 110 h 117"/>
                <a:gd name="T52" fmla="*/ 18 w 81"/>
                <a:gd name="T53" fmla="*/ 102 h 117"/>
                <a:gd name="T54" fmla="*/ 14 w 81"/>
                <a:gd name="T55" fmla="*/ 91 h 117"/>
                <a:gd name="T56" fmla="*/ 13 w 81"/>
                <a:gd name="T57" fmla="*/ 79 h 117"/>
                <a:gd name="T58" fmla="*/ 14 w 81"/>
                <a:gd name="T59" fmla="*/ 68 h 117"/>
                <a:gd name="T60" fmla="*/ 19 w 81"/>
                <a:gd name="T61" fmla="*/ 56 h 117"/>
                <a:gd name="T62" fmla="*/ 26 w 81"/>
                <a:gd name="T63" fmla="*/ 49 h 117"/>
                <a:gd name="T64" fmla="*/ 37 w 81"/>
                <a:gd name="T65" fmla="*/ 45 h 117"/>
                <a:gd name="T66" fmla="*/ 46 w 81"/>
                <a:gd name="T67" fmla="*/ 47 h 117"/>
                <a:gd name="T68" fmla="*/ 55 w 81"/>
                <a:gd name="T69" fmla="*/ 55 h 117"/>
                <a:gd name="T70" fmla="*/ 57 w 81"/>
                <a:gd name="T71" fmla="*/ 58 h 117"/>
                <a:gd name="T72" fmla="*/ 57 w 81"/>
                <a:gd name="T73"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7">
                  <a:moveTo>
                    <a:pt x="57" y="106"/>
                  </a:moveTo>
                  <a:lnTo>
                    <a:pt x="57" y="117"/>
                  </a:lnTo>
                  <a:lnTo>
                    <a:pt x="81" y="115"/>
                  </a:lnTo>
                  <a:lnTo>
                    <a:pt x="81" y="110"/>
                  </a:lnTo>
                  <a:lnTo>
                    <a:pt x="77" y="109"/>
                  </a:lnTo>
                  <a:lnTo>
                    <a:pt x="74" y="109"/>
                  </a:lnTo>
                  <a:lnTo>
                    <a:pt x="72" y="109"/>
                  </a:lnTo>
                  <a:lnTo>
                    <a:pt x="70" y="108"/>
                  </a:lnTo>
                  <a:lnTo>
                    <a:pt x="69" y="107"/>
                  </a:lnTo>
                  <a:lnTo>
                    <a:pt x="69" y="105"/>
                  </a:lnTo>
                  <a:lnTo>
                    <a:pt x="68" y="103"/>
                  </a:lnTo>
                  <a:lnTo>
                    <a:pt x="68" y="100"/>
                  </a:lnTo>
                  <a:lnTo>
                    <a:pt x="68" y="0"/>
                  </a:lnTo>
                  <a:lnTo>
                    <a:pt x="44" y="2"/>
                  </a:lnTo>
                  <a:lnTo>
                    <a:pt x="44" y="7"/>
                  </a:lnTo>
                  <a:lnTo>
                    <a:pt x="48" y="7"/>
                  </a:lnTo>
                  <a:lnTo>
                    <a:pt x="51" y="7"/>
                  </a:lnTo>
                  <a:lnTo>
                    <a:pt x="54" y="8"/>
                  </a:lnTo>
                  <a:lnTo>
                    <a:pt x="55" y="9"/>
                  </a:lnTo>
                  <a:lnTo>
                    <a:pt x="56" y="10"/>
                  </a:lnTo>
                  <a:lnTo>
                    <a:pt x="57" y="11"/>
                  </a:lnTo>
                  <a:lnTo>
                    <a:pt x="57" y="13"/>
                  </a:lnTo>
                  <a:lnTo>
                    <a:pt x="57" y="16"/>
                  </a:lnTo>
                  <a:lnTo>
                    <a:pt x="57" y="52"/>
                  </a:lnTo>
                  <a:lnTo>
                    <a:pt x="53" y="48"/>
                  </a:lnTo>
                  <a:lnTo>
                    <a:pt x="49" y="45"/>
                  </a:lnTo>
                  <a:lnTo>
                    <a:pt x="43" y="42"/>
                  </a:lnTo>
                  <a:lnTo>
                    <a:pt x="37" y="42"/>
                  </a:lnTo>
                  <a:lnTo>
                    <a:pt x="23" y="45"/>
                  </a:lnTo>
                  <a:lnTo>
                    <a:pt x="11" y="52"/>
                  </a:lnTo>
                  <a:lnTo>
                    <a:pt x="3" y="64"/>
                  </a:lnTo>
                  <a:lnTo>
                    <a:pt x="0" y="79"/>
                  </a:lnTo>
                  <a:lnTo>
                    <a:pt x="3" y="94"/>
                  </a:lnTo>
                  <a:lnTo>
                    <a:pt x="10" y="106"/>
                  </a:lnTo>
                  <a:lnTo>
                    <a:pt x="21" y="114"/>
                  </a:lnTo>
                  <a:lnTo>
                    <a:pt x="35" y="117"/>
                  </a:lnTo>
                  <a:lnTo>
                    <a:pt x="42" y="115"/>
                  </a:lnTo>
                  <a:lnTo>
                    <a:pt x="48" y="113"/>
                  </a:lnTo>
                  <a:lnTo>
                    <a:pt x="53" y="109"/>
                  </a:lnTo>
                  <a:lnTo>
                    <a:pt x="57" y="106"/>
                  </a:lnTo>
                  <a:close/>
                  <a:moveTo>
                    <a:pt x="57" y="61"/>
                  </a:moveTo>
                  <a:lnTo>
                    <a:pt x="57" y="95"/>
                  </a:lnTo>
                  <a:lnTo>
                    <a:pt x="57" y="97"/>
                  </a:lnTo>
                  <a:lnTo>
                    <a:pt x="57" y="98"/>
                  </a:lnTo>
                  <a:lnTo>
                    <a:pt x="56" y="100"/>
                  </a:lnTo>
                  <a:lnTo>
                    <a:pt x="55" y="101"/>
                  </a:lnTo>
                  <a:lnTo>
                    <a:pt x="51" y="106"/>
                  </a:lnTo>
                  <a:lnTo>
                    <a:pt x="46" y="110"/>
                  </a:lnTo>
                  <a:lnTo>
                    <a:pt x="41" y="112"/>
                  </a:lnTo>
                  <a:lnTo>
                    <a:pt x="36" y="113"/>
                  </a:lnTo>
                  <a:lnTo>
                    <a:pt x="30" y="112"/>
                  </a:lnTo>
                  <a:lnTo>
                    <a:pt x="26" y="110"/>
                  </a:lnTo>
                  <a:lnTo>
                    <a:pt x="22" y="107"/>
                  </a:lnTo>
                  <a:lnTo>
                    <a:pt x="18" y="102"/>
                  </a:lnTo>
                  <a:lnTo>
                    <a:pt x="16" y="97"/>
                  </a:lnTo>
                  <a:lnTo>
                    <a:pt x="14" y="91"/>
                  </a:lnTo>
                  <a:lnTo>
                    <a:pt x="14" y="85"/>
                  </a:lnTo>
                  <a:lnTo>
                    <a:pt x="13" y="79"/>
                  </a:lnTo>
                  <a:lnTo>
                    <a:pt x="14" y="74"/>
                  </a:lnTo>
                  <a:lnTo>
                    <a:pt x="14" y="68"/>
                  </a:lnTo>
                  <a:lnTo>
                    <a:pt x="16" y="62"/>
                  </a:lnTo>
                  <a:lnTo>
                    <a:pt x="19" y="56"/>
                  </a:lnTo>
                  <a:lnTo>
                    <a:pt x="22" y="52"/>
                  </a:lnTo>
                  <a:lnTo>
                    <a:pt x="26" y="49"/>
                  </a:lnTo>
                  <a:lnTo>
                    <a:pt x="31" y="46"/>
                  </a:lnTo>
                  <a:lnTo>
                    <a:pt x="37" y="45"/>
                  </a:lnTo>
                  <a:lnTo>
                    <a:pt x="42" y="46"/>
                  </a:lnTo>
                  <a:lnTo>
                    <a:pt x="46" y="47"/>
                  </a:lnTo>
                  <a:lnTo>
                    <a:pt x="51" y="51"/>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38" name="Freeform 2320"/>
            <p:cNvSpPr>
              <a:spLocks noChangeAspect="1"/>
            </p:cNvSpPr>
            <p:nvPr/>
          </p:nvSpPr>
          <p:spPr bwMode="auto">
            <a:xfrm>
              <a:off x="2247" y="3309"/>
              <a:ext cx="39" cy="165"/>
            </a:xfrm>
            <a:custGeom>
              <a:avLst/>
              <a:gdLst>
                <a:gd name="T0" fmla="*/ 39 w 39"/>
                <a:gd name="T1" fmla="*/ 163 h 165"/>
                <a:gd name="T2" fmla="*/ 39 w 39"/>
                <a:gd name="T3" fmla="*/ 163 h 165"/>
                <a:gd name="T4" fmla="*/ 38 w 39"/>
                <a:gd name="T5" fmla="*/ 162 h 165"/>
                <a:gd name="T6" fmla="*/ 38 w 39"/>
                <a:gd name="T7" fmla="*/ 161 h 165"/>
                <a:gd name="T8" fmla="*/ 36 w 39"/>
                <a:gd name="T9" fmla="*/ 160 h 165"/>
                <a:gd name="T10" fmla="*/ 23 w 39"/>
                <a:gd name="T11" fmla="*/ 142 h 165"/>
                <a:gd name="T12" fmla="*/ 15 w 39"/>
                <a:gd name="T13" fmla="*/ 123 h 165"/>
                <a:gd name="T14" fmla="*/ 11 w 39"/>
                <a:gd name="T15" fmla="*/ 102 h 165"/>
                <a:gd name="T16" fmla="*/ 10 w 39"/>
                <a:gd name="T17" fmla="*/ 82 h 165"/>
                <a:gd name="T18" fmla="*/ 11 w 39"/>
                <a:gd name="T19" fmla="*/ 61 h 165"/>
                <a:gd name="T20" fmla="*/ 16 w 39"/>
                <a:gd name="T21" fmla="*/ 40 h 165"/>
                <a:gd name="T22" fmla="*/ 24 w 39"/>
                <a:gd name="T23" fmla="*/ 21 h 165"/>
                <a:gd name="T24" fmla="*/ 37 w 39"/>
                <a:gd name="T25" fmla="*/ 4 h 165"/>
                <a:gd name="T26" fmla="*/ 38 w 39"/>
                <a:gd name="T27" fmla="*/ 2 h 165"/>
                <a:gd name="T28" fmla="*/ 39 w 39"/>
                <a:gd name="T29" fmla="*/ 1 h 165"/>
                <a:gd name="T30" fmla="*/ 38 w 39"/>
                <a:gd name="T31" fmla="*/ 0 h 165"/>
                <a:gd name="T32" fmla="*/ 37 w 39"/>
                <a:gd name="T33" fmla="*/ 0 h 165"/>
                <a:gd name="T34" fmla="*/ 34 w 39"/>
                <a:gd name="T35" fmla="*/ 2 h 165"/>
                <a:gd name="T36" fmla="*/ 27 w 39"/>
                <a:gd name="T37" fmla="*/ 8 h 165"/>
                <a:gd name="T38" fmla="*/ 19 w 39"/>
                <a:gd name="T39" fmla="*/ 18 h 165"/>
                <a:gd name="T40" fmla="*/ 11 w 39"/>
                <a:gd name="T41" fmla="*/ 32 h 165"/>
                <a:gd name="T42" fmla="*/ 6 w 39"/>
                <a:gd name="T43" fmla="*/ 46 h 165"/>
                <a:gd name="T44" fmla="*/ 2 w 39"/>
                <a:gd name="T45" fmla="*/ 59 h 165"/>
                <a:gd name="T46" fmla="*/ 1 w 39"/>
                <a:gd name="T47" fmla="*/ 71 h 165"/>
                <a:gd name="T48" fmla="*/ 0 w 39"/>
                <a:gd name="T49" fmla="*/ 82 h 165"/>
                <a:gd name="T50" fmla="*/ 1 w 39"/>
                <a:gd name="T51" fmla="*/ 93 h 165"/>
                <a:gd name="T52" fmla="*/ 2 w 39"/>
                <a:gd name="T53" fmla="*/ 106 h 165"/>
                <a:gd name="T54" fmla="*/ 6 w 39"/>
                <a:gd name="T55" fmla="*/ 120 h 165"/>
                <a:gd name="T56" fmla="*/ 11 w 39"/>
                <a:gd name="T57" fmla="*/ 134 h 165"/>
                <a:gd name="T58" fmla="*/ 19 w 39"/>
                <a:gd name="T59" fmla="*/ 147 h 165"/>
                <a:gd name="T60" fmla="*/ 27 w 39"/>
                <a:gd name="T61" fmla="*/ 157 h 165"/>
                <a:gd name="T62" fmla="*/ 34 w 39"/>
                <a:gd name="T63" fmla="*/ 163 h 165"/>
                <a:gd name="T64" fmla="*/ 37 w 39"/>
                <a:gd name="T65" fmla="*/ 165 h 165"/>
                <a:gd name="T66" fmla="*/ 38 w 39"/>
                <a:gd name="T67" fmla="*/ 165 h 165"/>
                <a:gd name="T68" fmla="*/ 39 w 39"/>
                <a:gd name="T69" fmla="*/ 16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5">
                  <a:moveTo>
                    <a:pt x="39" y="163"/>
                  </a:moveTo>
                  <a:lnTo>
                    <a:pt x="39" y="163"/>
                  </a:lnTo>
                  <a:lnTo>
                    <a:pt x="38" y="162"/>
                  </a:lnTo>
                  <a:lnTo>
                    <a:pt x="38" y="161"/>
                  </a:lnTo>
                  <a:lnTo>
                    <a:pt x="36" y="160"/>
                  </a:lnTo>
                  <a:lnTo>
                    <a:pt x="23" y="142"/>
                  </a:lnTo>
                  <a:lnTo>
                    <a:pt x="15" y="123"/>
                  </a:lnTo>
                  <a:lnTo>
                    <a:pt x="11" y="102"/>
                  </a:lnTo>
                  <a:lnTo>
                    <a:pt x="10" y="82"/>
                  </a:lnTo>
                  <a:lnTo>
                    <a:pt x="11" y="61"/>
                  </a:lnTo>
                  <a:lnTo>
                    <a:pt x="16" y="40"/>
                  </a:lnTo>
                  <a:lnTo>
                    <a:pt x="24" y="21"/>
                  </a:lnTo>
                  <a:lnTo>
                    <a:pt x="37" y="4"/>
                  </a:lnTo>
                  <a:lnTo>
                    <a:pt x="38" y="2"/>
                  </a:lnTo>
                  <a:lnTo>
                    <a:pt x="39" y="1"/>
                  </a:lnTo>
                  <a:lnTo>
                    <a:pt x="38" y="0"/>
                  </a:lnTo>
                  <a:lnTo>
                    <a:pt x="37" y="0"/>
                  </a:lnTo>
                  <a:lnTo>
                    <a:pt x="34" y="2"/>
                  </a:lnTo>
                  <a:lnTo>
                    <a:pt x="27" y="8"/>
                  </a:lnTo>
                  <a:lnTo>
                    <a:pt x="19" y="18"/>
                  </a:lnTo>
                  <a:lnTo>
                    <a:pt x="11" y="32"/>
                  </a:lnTo>
                  <a:lnTo>
                    <a:pt x="6" y="46"/>
                  </a:lnTo>
                  <a:lnTo>
                    <a:pt x="2" y="59"/>
                  </a:lnTo>
                  <a:lnTo>
                    <a:pt x="1" y="71"/>
                  </a:lnTo>
                  <a:lnTo>
                    <a:pt x="0" y="82"/>
                  </a:lnTo>
                  <a:lnTo>
                    <a:pt x="1" y="93"/>
                  </a:lnTo>
                  <a:lnTo>
                    <a:pt x="2" y="106"/>
                  </a:lnTo>
                  <a:lnTo>
                    <a:pt x="6" y="120"/>
                  </a:lnTo>
                  <a:lnTo>
                    <a:pt x="11" y="134"/>
                  </a:lnTo>
                  <a:lnTo>
                    <a:pt x="19" y="147"/>
                  </a:lnTo>
                  <a:lnTo>
                    <a:pt x="27" y="157"/>
                  </a:lnTo>
                  <a:lnTo>
                    <a:pt x="34" y="163"/>
                  </a:lnTo>
                  <a:lnTo>
                    <a:pt x="37" y="165"/>
                  </a:lnTo>
                  <a:lnTo>
                    <a:pt x="38" y="165"/>
                  </a:lnTo>
                  <a:lnTo>
                    <a:pt x="39" y="1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39" name="Freeform 2321"/>
            <p:cNvSpPr>
              <a:spLocks noChangeAspect="1"/>
            </p:cNvSpPr>
            <p:nvPr/>
          </p:nvSpPr>
          <p:spPr bwMode="auto">
            <a:xfrm>
              <a:off x="2301" y="3359"/>
              <a:ext cx="63" cy="76"/>
            </a:xfrm>
            <a:custGeom>
              <a:avLst/>
              <a:gdLst>
                <a:gd name="T0" fmla="*/ 14 w 63"/>
                <a:gd name="T1" fmla="*/ 38 h 76"/>
                <a:gd name="T2" fmla="*/ 16 w 63"/>
                <a:gd name="T3" fmla="*/ 21 h 76"/>
                <a:gd name="T4" fmla="*/ 22 w 63"/>
                <a:gd name="T5" fmla="*/ 11 h 76"/>
                <a:gd name="T6" fmla="*/ 29 w 63"/>
                <a:gd name="T7" fmla="*/ 5 h 76"/>
                <a:gd name="T8" fmla="*/ 36 w 63"/>
                <a:gd name="T9" fmla="*/ 4 h 76"/>
                <a:gd name="T10" fmla="*/ 39 w 63"/>
                <a:gd name="T11" fmla="*/ 4 h 76"/>
                <a:gd name="T12" fmla="*/ 43 w 63"/>
                <a:gd name="T13" fmla="*/ 5 h 76"/>
                <a:gd name="T14" fmla="*/ 49 w 63"/>
                <a:gd name="T15" fmla="*/ 6 h 76"/>
                <a:gd name="T16" fmla="*/ 54 w 63"/>
                <a:gd name="T17" fmla="*/ 10 h 76"/>
                <a:gd name="T18" fmla="*/ 50 w 63"/>
                <a:gd name="T19" fmla="*/ 11 h 76"/>
                <a:gd name="T20" fmla="*/ 47 w 63"/>
                <a:gd name="T21" fmla="*/ 13 h 76"/>
                <a:gd name="T22" fmla="*/ 46 w 63"/>
                <a:gd name="T23" fmla="*/ 15 h 76"/>
                <a:gd name="T24" fmla="*/ 46 w 63"/>
                <a:gd name="T25" fmla="*/ 17 h 76"/>
                <a:gd name="T26" fmla="*/ 46 w 63"/>
                <a:gd name="T27" fmla="*/ 21 h 76"/>
                <a:gd name="T28" fmla="*/ 48 w 63"/>
                <a:gd name="T29" fmla="*/ 23 h 76"/>
                <a:gd name="T30" fmla="*/ 50 w 63"/>
                <a:gd name="T31" fmla="*/ 24 h 76"/>
                <a:gd name="T32" fmla="*/ 54 w 63"/>
                <a:gd name="T33" fmla="*/ 25 h 76"/>
                <a:gd name="T34" fmla="*/ 56 w 63"/>
                <a:gd name="T35" fmla="*/ 25 h 76"/>
                <a:gd name="T36" fmla="*/ 59 w 63"/>
                <a:gd name="T37" fmla="*/ 23 h 76"/>
                <a:gd name="T38" fmla="*/ 61 w 63"/>
                <a:gd name="T39" fmla="*/ 21 h 76"/>
                <a:gd name="T40" fmla="*/ 61 w 63"/>
                <a:gd name="T41" fmla="*/ 17 h 76"/>
                <a:gd name="T42" fmla="*/ 59 w 63"/>
                <a:gd name="T43" fmla="*/ 10 h 76"/>
                <a:gd name="T44" fmla="*/ 53 w 63"/>
                <a:gd name="T45" fmla="*/ 4 h 76"/>
                <a:gd name="T46" fmla="*/ 45 w 63"/>
                <a:gd name="T47" fmla="*/ 1 h 76"/>
                <a:gd name="T48" fmla="*/ 36 w 63"/>
                <a:gd name="T49" fmla="*/ 0 h 76"/>
                <a:gd name="T50" fmla="*/ 22 w 63"/>
                <a:gd name="T51" fmla="*/ 3 h 76"/>
                <a:gd name="T52" fmla="*/ 10 w 63"/>
                <a:gd name="T53" fmla="*/ 11 h 76"/>
                <a:gd name="T54" fmla="*/ 3 w 63"/>
                <a:gd name="T55" fmla="*/ 23 h 76"/>
                <a:gd name="T56" fmla="*/ 0 w 63"/>
                <a:gd name="T57" fmla="*/ 38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2 h 76"/>
                <a:gd name="T70" fmla="*/ 54 w 63"/>
                <a:gd name="T71" fmla="*/ 69 h 76"/>
                <a:gd name="T72" fmla="*/ 57 w 63"/>
                <a:gd name="T73" fmla="*/ 65 h 76"/>
                <a:gd name="T74" fmla="*/ 60 w 63"/>
                <a:gd name="T75" fmla="*/ 62 h 76"/>
                <a:gd name="T76" fmla="*/ 62 w 63"/>
                <a:gd name="T77" fmla="*/ 58 h 76"/>
                <a:gd name="T78" fmla="*/ 63 w 63"/>
                <a:gd name="T79" fmla="*/ 55 h 76"/>
                <a:gd name="T80" fmla="*/ 63 w 63"/>
                <a:gd name="T81" fmla="*/ 54 h 76"/>
                <a:gd name="T82" fmla="*/ 62 w 63"/>
                <a:gd name="T83" fmla="*/ 53 h 76"/>
                <a:gd name="T84" fmla="*/ 61 w 63"/>
                <a:gd name="T85" fmla="*/ 52 h 76"/>
                <a:gd name="T86" fmla="*/ 59 w 63"/>
                <a:gd name="T87" fmla="*/ 53 h 76"/>
                <a:gd name="T88" fmla="*/ 59 w 63"/>
                <a:gd name="T89" fmla="*/ 54 h 76"/>
                <a:gd name="T90" fmla="*/ 57 w 63"/>
                <a:gd name="T91" fmla="*/ 59 h 76"/>
                <a:gd name="T92" fmla="*/ 54 w 63"/>
                <a:gd name="T93" fmla="*/ 63 h 76"/>
                <a:gd name="T94" fmla="*/ 51 w 63"/>
                <a:gd name="T95" fmla="*/ 66 h 76"/>
                <a:gd name="T96" fmla="*/ 48 w 63"/>
                <a:gd name="T97" fmla="*/ 68 h 76"/>
                <a:gd name="T98" fmla="*/ 45 w 63"/>
                <a:gd name="T99" fmla="*/ 70 h 76"/>
                <a:gd name="T100" fmla="*/ 42 w 63"/>
                <a:gd name="T101" fmla="*/ 71 h 76"/>
                <a:gd name="T102" fmla="*/ 39 w 63"/>
                <a:gd name="T103" fmla="*/ 71 h 76"/>
                <a:gd name="T104" fmla="*/ 37 w 63"/>
                <a:gd name="T105" fmla="*/ 71 h 76"/>
                <a:gd name="T106" fmla="*/ 33 w 63"/>
                <a:gd name="T107" fmla="*/ 71 h 76"/>
                <a:gd name="T108" fmla="*/ 30 w 63"/>
                <a:gd name="T109" fmla="*/ 70 h 76"/>
                <a:gd name="T110" fmla="*/ 26 w 63"/>
                <a:gd name="T111" fmla="*/ 68 h 76"/>
                <a:gd name="T112" fmla="*/ 22 w 63"/>
                <a:gd name="T113" fmla="*/ 64 h 76"/>
                <a:gd name="T114" fmla="*/ 19 w 63"/>
                <a:gd name="T115" fmla="*/ 60 h 76"/>
                <a:gd name="T116" fmla="*/ 16 w 63"/>
                <a:gd name="T117" fmla="*/ 54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1"/>
                  </a:lnTo>
                  <a:lnTo>
                    <a:pt x="22" y="11"/>
                  </a:lnTo>
                  <a:lnTo>
                    <a:pt x="29" y="5"/>
                  </a:lnTo>
                  <a:lnTo>
                    <a:pt x="36" y="4"/>
                  </a:lnTo>
                  <a:lnTo>
                    <a:pt x="39" y="4"/>
                  </a:lnTo>
                  <a:lnTo>
                    <a:pt x="43" y="5"/>
                  </a:lnTo>
                  <a:lnTo>
                    <a:pt x="49" y="6"/>
                  </a:lnTo>
                  <a:lnTo>
                    <a:pt x="54" y="10"/>
                  </a:lnTo>
                  <a:lnTo>
                    <a:pt x="50" y="11"/>
                  </a:lnTo>
                  <a:lnTo>
                    <a:pt x="47" y="13"/>
                  </a:lnTo>
                  <a:lnTo>
                    <a:pt x="46" y="15"/>
                  </a:lnTo>
                  <a:lnTo>
                    <a:pt x="46" y="17"/>
                  </a:lnTo>
                  <a:lnTo>
                    <a:pt x="46" y="21"/>
                  </a:lnTo>
                  <a:lnTo>
                    <a:pt x="48" y="23"/>
                  </a:lnTo>
                  <a:lnTo>
                    <a:pt x="50" y="24"/>
                  </a:lnTo>
                  <a:lnTo>
                    <a:pt x="54" y="25"/>
                  </a:lnTo>
                  <a:lnTo>
                    <a:pt x="56" y="25"/>
                  </a:lnTo>
                  <a:lnTo>
                    <a:pt x="59" y="23"/>
                  </a:lnTo>
                  <a:lnTo>
                    <a:pt x="61" y="21"/>
                  </a:lnTo>
                  <a:lnTo>
                    <a:pt x="61" y="17"/>
                  </a:lnTo>
                  <a:lnTo>
                    <a:pt x="59" y="10"/>
                  </a:lnTo>
                  <a:lnTo>
                    <a:pt x="53" y="4"/>
                  </a:lnTo>
                  <a:lnTo>
                    <a:pt x="45" y="1"/>
                  </a:lnTo>
                  <a:lnTo>
                    <a:pt x="36" y="0"/>
                  </a:lnTo>
                  <a:lnTo>
                    <a:pt x="22" y="3"/>
                  </a:lnTo>
                  <a:lnTo>
                    <a:pt x="10" y="11"/>
                  </a:lnTo>
                  <a:lnTo>
                    <a:pt x="3" y="23"/>
                  </a:lnTo>
                  <a:lnTo>
                    <a:pt x="0" y="38"/>
                  </a:lnTo>
                  <a:lnTo>
                    <a:pt x="3" y="53"/>
                  </a:lnTo>
                  <a:lnTo>
                    <a:pt x="11" y="65"/>
                  </a:lnTo>
                  <a:lnTo>
                    <a:pt x="22" y="73"/>
                  </a:lnTo>
                  <a:lnTo>
                    <a:pt x="36" y="76"/>
                  </a:lnTo>
                  <a:lnTo>
                    <a:pt x="43" y="75"/>
                  </a:lnTo>
                  <a:lnTo>
                    <a:pt x="49" y="72"/>
                  </a:lnTo>
                  <a:lnTo>
                    <a:pt x="54" y="69"/>
                  </a:lnTo>
                  <a:lnTo>
                    <a:pt x="57" y="65"/>
                  </a:lnTo>
                  <a:lnTo>
                    <a:pt x="60" y="62"/>
                  </a:lnTo>
                  <a:lnTo>
                    <a:pt x="62" y="58"/>
                  </a:lnTo>
                  <a:lnTo>
                    <a:pt x="63" y="55"/>
                  </a:lnTo>
                  <a:lnTo>
                    <a:pt x="63" y="54"/>
                  </a:lnTo>
                  <a:lnTo>
                    <a:pt x="62" y="53"/>
                  </a:lnTo>
                  <a:lnTo>
                    <a:pt x="61" y="52"/>
                  </a:lnTo>
                  <a:lnTo>
                    <a:pt x="59" y="53"/>
                  </a:lnTo>
                  <a:lnTo>
                    <a:pt x="59" y="54"/>
                  </a:lnTo>
                  <a:lnTo>
                    <a:pt x="57" y="59"/>
                  </a:lnTo>
                  <a:lnTo>
                    <a:pt x="54" y="63"/>
                  </a:lnTo>
                  <a:lnTo>
                    <a:pt x="51" y="66"/>
                  </a:lnTo>
                  <a:lnTo>
                    <a:pt x="48" y="68"/>
                  </a:lnTo>
                  <a:lnTo>
                    <a:pt x="45" y="70"/>
                  </a:lnTo>
                  <a:lnTo>
                    <a:pt x="42" y="71"/>
                  </a:lnTo>
                  <a:lnTo>
                    <a:pt x="39" y="71"/>
                  </a:lnTo>
                  <a:lnTo>
                    <a:pt x="37" y="71"/>
                  </a:lnTo>
                  <a:lnTo>
                    <a:pt x="33" y="71"/>
                  </a:lnTo>
                  <a:lnTo>
                    <a:pt x="30" y="70"/>
                  </a:lnTo>
                  <a:lnTo>
                    <a:pt x="26" y="68"/>
                  </a:lnTo>
                  <a:lnTo>
                    <a:pt x="22" y="64"/>
                  </a:lnTo>
                  <a:lnTo>
                    <a:pt x="19" y="60"/>
                  </a:lnTo>
                  <a:lnTo>
                    <a:pt x="16" y="54"/>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40" name="Freeform 2322"/>
            <p:cNvSpPr>
              <a:spLocks noChangeAspect="1"/>
            </p:cNvSpPr>
            <p:nvPr/>
          </p:nvSpPr>
          <p:spPr bwMode="auto">
            <a:xfrm>
              <a:off x="2378" y="3309"/>
              <a:ext cx="39" cy="165"/>
            </a:xfrm>
            <a:custGeom>
              <a:avLst/>
              <a:gdLst>
                <a:gd name="T0" fmla="*/ 39 w 39"/>
                <a:gd name="T1" fmla="*/ 82 h 165"/>
                <a:gd name="T2" fmla="*/ 38 w 39"/>
                <a:gd name="T3" fmla="*/ 71 h 165"/>
                <a:gd name="T4" fmla="*/ 37 w 39"/>
                <a:gd name="T5" fmla="*/ 59 h 165"/>
                <a:gd name="T6" fmla="*/ 33 w 39"/>
                <a:gd name="T7" fmla="*/ 45 h 165"/>
                <a:gd name="T8" fmla="*/ 28 w 39"/>
                <a:gd name="T9" fmla="*/ 31 h 165"/>
                <a:gd name="T10" fmla="*/ 20 w 39"/>
                <a:gd name="T11" fmla="*/ 17 h 165"/>
                <a:gd name="T12" fmla="*/ 12 w 39"/>
                <a:gd name="T13" fmla="*/ 8 h 165"/>
                <a:gd name="T14" fmla="*/ 5 w 39"/>
                <a:gd name="T15" fmla="*/ 2 h 165"/>
                <a:gd name="T16" fmla="*/ 2 w 39"/>
                <a:gd name="T17" fmla="*/ 0 h 165"/>
                <a:gd name="T18" fmla="*/ 1 w 39"/>
                <a:gd name="T19" fmla="*/ 0 h 165"/>
                <a:gd name="T20" fmla="*/ 0 w 39"/>
                <a:gd name="T21" fmla="*/ 1 h 165"/>
                <a:gd name="T22" fmla="*/ 0 w 39"/>
                <a:gd name="T23" fmla="*/ 2 h 165"/>
                <a:gd name="T24" fmla="*/ 1 w 39"/>
                <a:gd name="T25" fmla="*/ 2 h 165"/>
                <a:gd name="T26" fmla="*/ 2 w 39"/>
                <a:gd name="T27" fmla="*/ 3 h 165"/>
                <a:gd name="T28" fmla="*/ 3 w 39"/>
                <a:gd name="T29" fmla="*/ 5 h 165"/>
                <a:gd name="T30" fmla="*/ 14 w 39"/>
                <a:gd name="T31" fmla="*/ 19 h 165"/>
                <a:gd name="T32" fmla="*/ 22 w 39"/>
                <a:gd name="T33" fmla="*/ 37 h 165"/>
                <a:gd name="T34" fmla="*/ 27 w 39"/>
                <a:gd name="T35" fmla="*/ 58 h 165"/>
                <a:gd name="T36" fmla="*/ 29 w 39"/>
                <a:gd name="T37" fmla="*/ 82 h 165"/>
                <a:gd name="T38" fmla="*/ 28 w 39"/>
                <a:gd name="T39" fmla="*/ 104 h 165"/>
                <a:gd name="T40" fmla="*/ 23 w 39"/>
                <a:gd name="T41" fmla="*/ 124 h 165"/>
                <a:gd name="T42" fmla="*/ 15 w 39"/>
                <a:gd name="T43" fmla="*/ 143 h 165"/>
                <a:gd name="T44" fmla="*/ 2 w 39"/>
                <a:gd name="T45" fmla="*/ 161 h 165"/>
                <a:gd name="T46" fmla="*/ 0 w 39"/>
                <a:gd name="T47" fmla="*/ 162 h 165"/>
                <a:gd name="T48" fmla="*/ 0 w 39"/>
                <a:gd name="T49" fmla="*/ 163 h 165"/>
                <a:gd name="T50" fmla="*/ 1 w 39"/>
                <a:gd name="T51" fmla="*/ 165 h 165"/>
                <a:gd name="T52" fmla="*/ 2 w 39"/>
                <a:gd name="T53" fmla="*/ 165 h 165"/>
                <a:gd name="T54" fmla="*/ 5 w 39"/>
                <a:gd name="T55" fmla="*/ 163 h 165"/>
                <a:gd name="T56" fmla="*/ 12 w 39"/>
                <a:gd name="T57" fmla="*/ 157 h 165"/>
                <a:gd name="T58" fmla="*/ 20 w 39"/>
                <a:gd name="T59" fmla="*/ 147 h 165"/>
                <a:gd name="T60" fmla="*/ 28 w 39"/>
                <a:gd name="T61" fmla="*/ 133 h 165"/>
                <a:gd name="T62" fmla="*/ 33 w 39"/>
                <a:gd name="T63" fmla="*/ 119 h 165"/>
                <a:gd name="T64" fmla="*/ 37 w 39"/>
                <a:gd name="T65" fmla="*/ 106 h 165"/>
                <a:gd name="T66" fmla="*/ 38 w 39"/>
                <a:gd name="T67" fmla="*/ 94 h 165"/>
                <a:gd name="T68" fmla="*/ 39 w 39"/>
                <a:gd name="T69"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5">
                  <a:moveTo>
                    <a:pt x="39" y="82"/>
                  </a:moveTo>
                  <a:lnTo>
                    <a:pt x="38" y="71"/>
                  </a:lnTo>
                  <a:lnTo>
                    <a:pt x="37" y="59"/>
                  </a:lnTo>
                  <a:lnTo>
                    <a:pt x="33" y="45"/>
                  </a:lnTo>
                  <a:lnTo>
                    <a:pt x="28" y="31"/>
                  </a:lnTo>
                  <a:lnTo>
                    <a:pt x="20" y="17"/>
                  </a:lnTo>
                  <a:lnTo>
                    <a:pt x="12" y="8"/>
                  </a:lnTo>
                  <a:lnTo>
                    <a:pt x="5" y="2"/>
                  </a:lnTo>
                  <a:lnTo>
                    <a:pt x="2" y="0"/>
                  </a:lnTo>
                  <a:lnTo>
                    <a:pt x="1" y="0"/>
                  </a:lnTo>
                  <a:lnTo>
                    <a:pt x="0" y="1"/>
                  </a:lnTo>
                  <a:lnTo>
                    <a:pt x="0" y="2"/>
                  </a:lnTo>
                  <a:lnTo>
                    <a:pt x="1" y="2"/>
                  </a:lnTo>
                  <a:lnTo>
                    <a:pt x="2" y="3"/>
                  </a:lnTo>
                  <a:lnTo>
                    <a:pt x="3" y="5"/>
                  </a:lnTo>
                  <a:lnTo>
                    <a:pt x="14" y="19"/>
                  </a:lnTo>
                  <a:lnTo>
                    <a:pt x="22" y="37"/>
                  </a:lnTo>
                  <a:lnTo>
                    <a:pt x="27" y="58"/>
                  </a:lnTo>
                  <a:lnTo>
                    <a:pt x="29" y="82"/>
                  </a:lnTo>
                  <a:lnTo>
                    <a:pt x="28" y="104"/>
                  </a:lnTo>
                  <a:lnTo>
                    <a:pt x="23" y="124"/>
                  </a:lnTo>
                  <a:lnTo>
                    <a:pt x="15" y="143"/>
                  </a:lnTo>
                  <a:lnTo>
                    <a:pt x="2" y="161"/>
                  </a:lnTo>
                  <a:lnTo>
                    <a:pt x="0" y="162"/>
                  </a:lnTo>
                  <a:lnTo>
                    <a:pt x="0" y="163"/>
                  </a:lnTo>
                  <a:lnTo>
                    <a:pt x="1" y="165"/>
                  </a:lnTo>
                  <a:lnTo>
                    <a:pt x="2" y="165"/>
                  </a:lnTo>
                  <a:lnTo>
                    <a:pt x="5" y="163"/>
                  </a:lnTo>
                  <a:lnTo>
                    <a:pt x="12" y="157"/>
                  </a:lnTo>
                  <a:lnTo>
                    <a:pt x="20" y="147"/>
                  </a:lnTo>
                  <a:lnTo>
                    <a:pt x="28" y="133"/>
                  </a:lnTo>
                  <a:lnTo>
                    <a:pt x="33" y="119"/>
                  </a:lnTo>
                  <a:lnTo>
                    <a:pt x="37" y="106"/>
                  </a:lnTo>
                  <a:lnTo>
                    <a:pt x="38" y="94"/>
                  </a:lnTo>
                  <a:lnTo>
                    <a:pt x="39" y="8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41" name="Freeform 2323"/>
            <p:cNvSpPr>
              <a:spLocks noChangeAspect="1"/>
            </p:cNvSpPr>
            <p:nvPr/>
          </p:nvSpPr>
          <p:spPr bwMode="auto">
            <a:xfrm>
              <a:off x="1182" y="3543"/>
              <a:ext cx="47" cy="88"/>
            </a:xfrm>
            <a:custGeom>
              <a:avLst/>
              <a:gdLst>
                <a:gd name="T0" fmla="*/ 29 w 47"/>
                <a:gd name="T1" fmla="*/ 4 h 88"/>
                <a:gd name="T2" fmla="*/ 29 w 47"/>
                <a:gd name="T3" fmla="*/ 2 h 88"/>
                <a:gd name="T4" fmla="*/ 28 w 47"/>
                <a:gd name="T5" fmla="*/ 1 h 88"/>
                <a:gd name="T6" fmla="*/ 27 w 47"/>
                <a:gd name="T7" fmla="*/ 0 h 88"/>
                <a:gd name="T8" fmla="*/ 25 w 47"/>
                <a:gd name="T9" fmla="*/ 0 h 88"/>
                <a:gd name="T10" fmla="*/ 21 w 47"/>
                <a:gd name="T11" fmla="*/ 4 h 88"/>
                <a:gd name="T12" fmla="*/ 15 w 47"/>
                <a:gd name="T13" fmla="*/ 6 h 88"/>
                <a:gd name="T14" fmla="*/ 9 w 47"/>
                <a:gd name="T15" fmla="*/ 8 h 88"/>
                <a:gd name="T16" fmla="*/ 0 w 47"/>
                <a:gd name="T17" fmla="*/ 9 h 88"/>
                <a:gd name="T18" fmla="*/ 0 w 47"/>
                <a:gd name="T19" fmla="*/ 13 h 88"/>
                <a:gd name="T20" fmla="*/ 3 w 47"/>
                <a:gd name="T21" fmla="*/ 13 h 88"/>
                <a:gd name="T22" fmla="*/ 8 w 47"/>
                <a:gd name="T23" fmla="*/ 13 h 88"/>
                <a:gd name="T24" fmla="*/ 13 w 47"/>
                <a:gd name="T25" fmla="*/ 11 h 88"/>
                <a:gd name="T26" fmla="*/ 18 w 47"/>
                <a:gd name="T27" fmla="*/ 9 h 88"/>
                <a:gd name="T28" fmla="*/ 18 w 47"/>
                <a:gd name="T29" fmla="*/ 77 h 88"/>
                <a:gd name="T30" fmla="*/ 18 w 47"/>
                <a:gd name="T31" fmla="*/ 80 h 88"/>
                <a:gd name="T32" fmla="*/ 17 w 47"/>
                <a:gd name="T33" fmla="*/ 82 h 88"/>
                <a:gd name="T34" fmla="*/ 13 w 47"/>
                <a:gd name="T35" fmla="*/ 83 h 88"/>
                <a:gd name="T36" fmla="*/ 6 w 47"/>
                <a:gd name="T37" fmla="*/ 84 h 88"/>
                <a:gd name="T38" fmla="*/ 1 w 47"/>
                <a:gd name="T39" fmla="*/ 84 h 88"/>
                <a:gd name="T40" fmla="*/ 1 w 47"/>
                <a:gd name="T41" fmla="*/ 88 h 88"/>
                <a:gd name="T42" fmla="*/ 6 w 47"/>
                <a:gd name="T43" fmla="*/ 88 h 88"/>
                <a:gd name="T44" fmla="*/ 12 w 47"/>
                <a:gd name="T45" fmla="*/ 88 h 88"/>
                <a:gd name="T46" fmla="*/ 18 w 47"/>
                <a:gd name="T47" fmla="*/ 88 h 88"/>
                <a:gd name="T48" fmla="*/ 24 w 47"/>
                <a:gd name="T49" fmla="*/ 88 h 88"/>
                <a:gd name="T50" fmla="*/ 29 w 47"/>
                <a:gd name="T51" fmla="*/ 88 h 88"/>
                <a:gd name="T52" fmla="*/ 35 w 47"/>
                <a:gd name="T53" fmla="*/ 88 h 88"/>
                <a:gd name="T54" fmla="*/ 41 w 47"/>
                <a:gd name="T55" fmla="*/ 88 h 88"/>
                <a:gd name="T56" fmla="*/ 47 w 47"/>
                <a:gd name="T57" fmla="*/ 88 h 88"/>
                <a:gd name="T58" fmla="*/ 47 w 47"/>
                <a:gd name="T59" fmla="*/ 84 h 88"/>
                <a:gd name="T60" fmla="*/ 42 w 47"/>
                <a:gd name="T61" fmla="*/ 84 h 88"/>
                <a:gd name="T62" fmla="*/ 35 w 47"/>
                <a:gd name="T63" fmla="*/ 83 h 88"/>
                <a:gd name="T64" fmla="*/ 31 w 47"/>
                <a:gd name="T65" fmla="*/ 82 h 88"/>
                <a:gd name="T66" fmla="*/ 29 w 47"/>
                <a:gd name="T67" fmla="*/ 80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2"/>
                  </a:lnTo>
                  <a:lnTo>
                    <a:pt x="28" y="1"/>
                  </a:lnTo>
                  <a:lnTo>
                    <a:pt x="27" y="0"/>
                  </a:lnTo>
                  <a:lnTo>
                    <a:pt x="25" y="0"/>
                  </a:lnTo>
                  <a:lnTo>
                    <a:pt x="21" y="4"/>
                  </a:lnTo>
                  <a:lnTo>
                    <a:pt x="15" y="6"/>
                  </a:lnTo>
                  <a:lnTo>
                    <a:pt x="9" y="8"/>
                  </a:lnTo>
                  <a:lnTo>
                    <a:pt x="0" y="9"/>
                  </a:lnTo>
                  <a:lnTo>
                    <a:pt x="0" y="13"/>
                  </a:lnTo>
                  <a:lnTo>
                    <a:pt x="3" y="13"/>
                  </a:lnTo>
                  <a:lnTo>
                    <a:pt x="8" y="13"/>
                  </a:lnTo>
                  <a:lnTo>
                    <a:pt x="13" y="11"/>
                  </a:lnTo>
                  <a:lnTo>
                    <a:pt x="18" y="9"/>
                  </a:lnTo>
                  <a:lnTo>
                    <a:pt x="18" y="77"/>
                  </a:lnTo>
                  <a:lnTo>
                    <a:pt x="18" y="80"/>
                  </a:lnTo>
                  <a:lnTo>
                    <a:pt x="17" y="82"/>
                  </a:lnTo>
                  <a:lnTo>
                    <a:pt x="13" y="83"/>
                  </a:lnTo>
                  <a:lnTo>
                    <a:pt x="6" y="84"/>
                  </a:lnTo>
                  <a:lnTo>
                    <a:pt x="1" y="84"/>
                  </a:lnTo>
                  <a:lnTo>
                    <a:pt x="1" y="88"/>
                  </a:lnTo>
                  <a:lnTo>
                    <a:pt x="6" y="88"/>
                  </a:lnTo>
                  <a:lnTo>
                    <a:pt x="12" y="88"/>
                  </a:lnTo>
                  <a:lnTo>
                    <a:pt x="18" y="88"/>
                  </a:lnTo>
                  <a:lnTo>
                    <a:pt x="24" y="88"/>
                  </a:lnTo>
                  <a:lnTo>
                    <a:pt x="29" y="88"/>
                  </a:lnTo>
                  <a:lnTo>
                    <a:pt x="35" y="88"/>
                  </a:lnTo>
                  <a:lnTo>
                    <a:pt x="41" y="88"/>
                  </a:lnTo>
                  <a:lnTo>
                    <a:pt x="47" y="88"/>
                  </a:lnTo>
                  <a:lnTo>
                    <a:pt x="47" y="84"/>
                  </a:lnTo>
                  <a:lnTo>
                    <a:pt x="42" y="84"/>
                  </a:lnTo>
                  <a:lnTo>
                    <a:pt x="35" y="83"/>
                  </a:lnTo>
                  <a:lnTo>
                    <a:pt x="31" y="82"/>
                  </a:lnTo>
                  <a:lnTo>
                    <a:pt x="29" y="80"/>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42" name="Freeform 2324"/>
            <p:cNvSpPr>
              <a:spLocks noChangeAspect="1"/>
            </p:cNvSpPr>
            <p:nvPr/>
          </p:nvSpPr>
          <p:spPr bwMode="auto">
            <a:xfrm>
              <a:off x="1247" y="3543"/>
              <a:ext cx="56" cy="88"/>
            </a:xfrm>
            <a:custGeom>
              <a:avLst/>
              <a:gdLst>
                <a:gd name="T0" fmla="*/ 30 w 56"/>
                <a:gd name="T1" fmla="*/ 61 h 88"/>
                <a:gd name="T2" fmla="*/ 32 w 56"/>
                <a:gd name="T3" fmla="*/ 59 h 88"/>
                <a:gd name="T4" fmla="*/ 35 w 56"/>
                <a:gd name="T5" fmla="*/ 57 h 88"/>
                <a:gd name="T6" fmla="*/ 38 w 56"/>
                <a:gd name="T7" fmla="*/ 55 h 88"/>
                <a:gd name="T8" fmla="*/ 40 w 56"/>
                <a:gd name="T9" fmla="*/ 53 h 88"/>
                <a:gd name="T10" fmla="*/ 46 w 56"/>
                <a:gd name="T11" fmla="*/ 47 h 88"/>
                <a:gd name="T12" fmla="*/ 51 w 56"/>
                <a:gd name="T13" fmla="*/ 41 h 88"/>
                <a:gd name="T14" fmla="*/ 54 w 56"/>
                <a:gd name="T15" fmla="*/ 34 h 88"/>
                <a:gd name="T16" fmla="*/ 56 w 56"/>
                <a:gd name="T17" fmla="*/ 26 h 88"/>
                <a:gd name="T18" fmla="*/ 53 w 56"/>
                <a:gd name="T19" fmla="*/ 15 h 88"/>
                <a:gd name="T20" fmla="*/ 47 w 56"/>
                <a:gd name="T21" fmla="*/ 7 h 88"/>
                <a:gd name="T22" fmla="*/ 38 w 56"/>
                <a:gd name="T23" fmla="*/ 2 h 88"/>
                <a:gd name="T24" fmla="*/ 26 w 56"/>
                <a:gd name="T25" fmla="*/ 0 h 88"/>
                <a:gd name="T26" fmla="*/ 15 w 56"/>
                <a:gd name="T27" fmla="*/ 2 h 88"/>
                <a:gd name="T28" fmla="*/ 7 w 56"/>
                <a:gd name="T29" fmla="*/ 8 h 88"/>
                <a:gd name="T30" fmla="*/ 2 w 56"/>
                <a:gd name="T31" fmla="*/ 15 h 88"/>
                <a:gd name="T32" fmla="*/ 0 w 56"/>
                <a:gd name="T33" fmla="*/ 24 h 88"/>
                <a:gd name="T34" fmla="*/ 1 w 56"/>
                <a:gd name="T35" fmla="*/ 28 h 88"/>
                <a:gd name="T36" fmla="*/ 2 w 56"/>
                <a:gd name="T37" fmla="*/ 30 h 88"/>
                <a:gd name="T38" fmla="*/ 5 w 56"/>
                <a:gd name="T39" fmla="*/ 31 h 88"/>
                <a:gd name="T40" fmla="*/ 7 w 56"/>
                <a:gd name="T41" fmla="*/ 31 h 88"/>
                <a:gd name="T42" fmla="*/ 9 w 56"/>
                <a:gd name="T43" fmla="*/ 31 h 88"/>
                <a:gd name="T44" fmla="*/ 11 w 56"/>
                <a:gd name="T45" fmla="*/ 30 h 88"/>
                <a:gd name="T46" fmla="*/ 13 w 56"/>
                <a:gd name="T47" fmla="*/ 28 h 88"/>
                <a:gd name="T48" fmla="*/ 14 w 56"/>
                <a:gd name="T49" fmla="*/ 24 h 88"/>
                <a:gd name="T50" fmla="*/ 13 w 56"/>
                <a:gd name="T51" fmla="*/ 20 h 88"/>
                <a:gd name="T52" fmla="*/ 10 w 56"/>
                <a:gd name="T53" fmla="*/ 18 h 88"/>
                <a:gd name="T54" fmla="*/ 7 w 56"/>
                <a:gd name="T55" fmla="*/ 18 h 88"/>
                <a:gd name="T56" fmla="*/ 5 w 56"/>
                <a:gd name="T57" fmla="*/ 18 h 88"/>
                <a:gd name="T58" fmla="*/ 9 w 56"/>
                <a:gd name="T59" fmla="*/ 11 h 88"/>
                <a:gd name="T60" fmla="*/ 14 w 56"/>
                <a:gd name="T61" fmla="*/ 7 h 88"/>
                <a:gd name="T62" fmla="*/ 19 w 56"/>
                <a:gd name="T63" fmla="*/ 5 h 88"/>
                <a:gd name="T64" fmla="*/ 25 w 56"/>
                <a:gd name="T65" fmla="*/ 5 h 88"/>
                <a:gd name="T66" fmla="*/ 33 w 56"/>
                <a:gd name="T67" fmla="*/ 6 h 88"/>
                <a:gd name="T68" fmla="*/ 38 w 56"/>
                <a:gd name="T69" fmla="*/ 11 h 88"/>
                <a:gd name="T70" fmla="*/ 42 w 56"/>
                <a:gd name="T71" fmla="*/ 18 h 88"/>
                <a:gd name="T72" fmla="*/ 43 w 56"/>
                <a:gd name="T73" fmla="*/ 26 h 88"/>
                <a:gd name="T74" fmla="*/ 41 w 56"/>
                <a:gd name="T75" fmla="*/ 36 h 88"/>
                <a:gd name="T76" fmla="*/ 36 w 56"/>
                <a:gd name="T77" fmla="*/ 45 h 88"/>
                <a:gd name="T78" fmla="*/ 28 w 56"/>
                <a:gd name="T79" fmla="*/ 55 h 88"/>
                <a:gd name="T80" fmla="*/ 18 w 56"/>
                <a:gd name="T81" fmla="*/ 66 h 88"/>
                <a:gd name="T82" fmla="*/ 1 w 56"/>
                <a:gd name="T83" fmla="*/ 83 h 88"/>
                <a:gd name="T84" fmla="*/ 0 w 56"/>
                <a:gd name="T85" fmla="*/ 84 h 88"/>
                <a:gd name="T86" fmla="*/ 0 w 56"/>
                <a:gd name="T87" fmla="*/ 85 h 88"/>
                <a:gd name="T88" fmla="*/ 0 w 56"/>
                <a:gd name="T89" fmla="*/ 86 h 88"/>
                <a:gd name="T90" fmla="*/ 0 w 56"/>
                <a:gd name="T91" fmla="*/ 88 h 88"/>
                <a:gd name="T92" fmla="*/ 52 w 56"/>
                <a:gd name="T93" fmla="*/ 88 h 88"/>
                <a:gd name="T94" fmla="*/ 56 w 56"/>
                <a:gd name="T95" fmla="*/ 64 h 88"/>
                <a:gd name="T96" fmla="*/ 52 w 56"/>
                <a:gd name="T97" fmla="*/ 64 h 88"/>
                <a:gd name="T98" fmla="*/ 51 w 56"/>
                <a:gd name="T99" fmla="*/ 67 h 88"/>
                <a:gd name="T100" fmla="*/ 51 w 56"/>
                <a:gd name="T101" fmla="*/ 70 h 88"/>
                <a:gd name="T102" fmla="*/ 50 w 56"/>
                <a:gd name="T103" fmla="*/ 74 h 88"/>
                <a:gd name="T104" fmla="*/ 49 w 56"/>
                <a:gd name="T105" fmla="*/ 76 h 88"/>
                <a:gd name="T106" fmla="*/ 47 w 56"/>
                <a:gd name="T107" fmla="*/ 77 h 88"/>
                <a:gd name="T108" fmla="*/ 43 w 56"/>
                <a:gd name="T109" fmla="*/ 77 h 88"/>
                <a:gd name="T110" fmla="*/ 38 w 56"/>
                <a:gd name="T111" fmla="*/ 77 h 88"/>
                <a:gd name="T112" fmla="*/ 36 w 56"/>
                <a:gd name="T113" fmla="*/ 77 h 88"/>
                <a:gd name="T114" fmla="*/ 12 w 56"/>
                <a:gd name="T115" fmla="*/ 77 h 88"/>
                <a:gd name="T116" fmla="*/ 30 w 56"/>
                <a:gd name="T117"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88">
                  <a:moveTo>
                    <a:pt x="30" y="61"/>
                  </a:moveTo>
                  <a:lnTo>
                    <a:pt x="32" y="59"/>
                  </a:lnTo>
                  <a:lnTo>
                    <a:pt x="35" y="57"/>
                  </a:lnTo>
                  <a:lnTo>
                    <a:pt x="38" y="55"/>
                  </a:lnTo>
                  <a:lnTo>
                    <a:pt x="40" y="53"/>
                  </a:lnTo>
                  <a:lnTo>
                    <a:pt x="46" y="47"/>
                  </a:lnTo>
                  <a:lnTo>
                    <a:pt x="51" y="41"/>
                  </a:lnTo>
                  <a:lnTo>
                    <a:pt x="54" y="34"/>
                  </a:lnTo>
                  <a:lnTo>
                    <a:pt x="56" y="26"/>
                  </a:lnTo>
                  <a:lnTo>
                    <a:pt x="53" y="15"/>
                  </a:lnTo>
                  <a:lnTo>
                    <a:pt x="47" y="7"/>
                  </a:lnTo>
                  <a:lnTo>
                    <a:pt x="38" y="2"/>
                  </a:lnTo>
                  <a:lnTo>
                    <a:pt x="26" y="0"/>
                  </a:lnTo>
                  <a:lnTo>
                    <a:pt x="15" y="2"/>
                  </a:lnTo>
                  <a:lnTo>
                    <a:pt x="7" y="8"/>
                  </a:lnTo>
                  <a:lnTo>
                    <a:pt x="2" y="15"/>
                  </a:lnTo>
                  <a:lnTo>
                    <a:pt x="0" y="24"/>
                  </a:lnTo>
                  <a:lnTo>
                    <a:pt x="1" y="28"/>
                  </a:lnTo>
                  <a:lnTo>
                    <a:pt x="2" y="30"/>
                  </a:lnTo>
                  <a:lnTo>
                    <a:pt x="5" y="31"/>
                  </a:lnTo>
                  <a:lnTo>
                    <a:pt x="7" y="31"/>
                  </a:lnTo>
                  <a:lnTo>
                    <a:pt x="9" y="31"/>
                  </a:lnTo>
                  <a:lnTo>
                    <a:pt x="11" y="30"/>
                  </a:lnTo>
                  <a:lnTo>
                    <a:pt x="13" y="28"/>
                  </a:lnTo>
                  <a:lnTo>
                    <a:pt x="14" y="24"/>
                  </a:lnTo>
                  <a:lnTo>
                    <a:pt x="13" y="20"/>
                  </a:lnTo>
                  <a:lnTo>
                    <a:pt x="10" y="18"/>
                  </a:lnTo>
                  <a:lnTo>
                    <a:pt x="7" y="18"/>
                  </a:lnTo>
                  <a:lnTo>
                    <a:pt x="5" y="18"/>
                  </a:lnTo>
                  <a:lnTo>
                    <a:pt x="9" y="11"/>
                  </a:lnTo>
                  <a:lnTo>
                    <a:pt x="14" y="7"/>
                  </a:lnTo>
                  <a:lnTo>
                    <a:pt x="19" y="5"/>
                  </a:lnTo>
                  <a:lnTo>
                    <a:pt x="25" y="5"/>
                  </a:lnTo>
                  <a:lnTo>
                    <a:pt x="33" y="6"/>
                  </a:lnTo>
                  <a:lnTo>
                    <a:pt x="38" y="11"/>
                  </a:lnTo>
                  <a:lnTo>
                    <a:pt x="42" y="18"/>
                  </a:lnTo>
                  <a:lnTo>
                    <a:pt x="43" y="26"/>
                  </a:lnTo>
                  <a:lnTo>
                    <a:pt x="41" y="36"/>
                  </a:lnTo>
                  <a:lnTo>
                    <a:pt x="36" y="45"/>
                  </a:lnTo>
                  <a:lnTo>
                    <a:pt x="28" y="55"/>
                  </a:lnTo>
                  <a:lnTo>
                    <a:pt x="18" y="66"/>
                  </a:lnTo>
                  <a:lnTo>
                    <a:pt x="1" y="83"/>
                  </a:lnTo>
                  <a:lnTo>
                    <a:pt x="0" y="84"/>
                  </a:lnTo>
                  <a:lnTo>
                    <a:pt x="0" y="85"/>
                  </a:lnTo>
                  <a:lnTo>
                    <a:pt x="0" y="86"/>
                  </a:lnTo>
                  <a:lnTo>
                    <a:pt x="0" y="88"/>
                  </a:lnTo>
                  <a:lnTo>
                    <a:pt x="52" y="88"/>
                  </a:lnTo>
                  <a:lnTo>
                    <a:pt x="56" y="64"/>
                  </a:lnTo>
                  <a:lnTo>
                    <a:pt x="52" y="64"/>
                  </a:lnTo>
                  <a:lnTo>
                    <a:pt x="51" y="67"/>
                  </a:lnTo>
                  <a:lnTo>
                    <a:pt x="51" y="70"/>
                  </a:lnTo>
                  <a:lnTo>
                    <a:pt x="50" y="74"/>
                  </a:lnTo>
                  <a:lnTo>
                    <a:pt x="49" y="76"/>
                  </a:lnTo>
                  <a:lnTo>
                    <a:pt x="47" y="77"/>
                  </a:lnTo>
                  <a:lnTo>
                    <a:pt x="43" y="77"/>
                  </a:lnTo>
                  <a:lnTo>
                    <a:pt x="38" y="77"/>
                  </a:lnTo>
                  <a:lnTo>
                    <a:pt x="36" y="77"/>
                  </a:lnTo>
                  <a:lnTo>
                    <a:pt x="12" y="77"/>
                  </a:lnTo>
                  <a:lnTo>
                    <a:pt x="30"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43" name="Freeform 2325"/>
            <p:cNvSpPr>
              <a:spLocks noChangeAspect="1" noEditPoints="1"/>
            </p:cNvSpPr>
            <p:nvPr/>
          </p:nvSpPr>
          <p:spPr bwMode="auto">
            <a:xfrm>
              <a:off x="1322" y="3574"/>
              <a:ext cx="15" cy="57"/>
            </a:xfrm>
            <a:custGeom>
              <a:avLst/>
              <a:gdLst>
                <a:gd name="T0" fmla="*/ 15 w 15"/>
                <a:gd name="T1" fmla="*/ 8 h 57"/>
                <a:gd name="T2" fmla="*/ 14 w 15"/>
                <a:gd name="T3" fmla="*/ 4 h 57"/>
                <a:gd name="T4" fmla="*/ 13 w 15"/>
                <a:gd name="T5" fmla="*/ 2 h 57"/>
                <a:gd name="T6" fmla="*/ 10 w 15"/>
                <a:gd name="T7" fmla="*/ 1 h 57"/>
                <a:gd name="T8" fmla="*/ 7 w 15"/>
                <a:gd name="T9" fmla="*/ 0 h 57"/>
                <a:gd name="T10" fmla="*/ 4 w 15"/>
                <a:gd name="T11" fmla="*/ 1 h 57"/>
                <a:gd name="T12" fmla="*/ 2 w 15"/>
                <a:gd name="T13" fmla="*/ 2 h 57"/>
                <a:gd name="T14" fmla="*/ 1 w 15"/>
                <a:gd name="T15" fmla="*/ 5 h 57"/>
                <a:gd name="T16" fmla="*/ 0 w 15"/>
                <a:gd name="T17" fmla="*/ 7 h 57"/>
                <a:gd name="T18" fmla="*/ 1 w 15"/>
                <a:gd name="T19" fmla="*/ 10 h 57"/>
                <a:gd name="T20" fmla="*/ 2 w 15"/>
                <a:gd name="T21" fmla="*/ 13 h 57"/>
                <a:gd name="T22" fmla="*/ 5 w 15"/>
                <a:gd name="T23" fmla="*/ 14 h 57"/>
                <a:gd name="T24" fmla="*/ 7 w 15"/>
                <a:gd name="T25" fmla="*/ 15 h 57"/>
                <a:gd name="T26" fmla="*/ 10 w 15"/>
                <a:gd name="T27" fmla="*/ 14 h 57"/>
                <a:gd name="T28" fmla="*/ 13 w 15"/>
                <a:gd name="T29" fmla="*/ 13 h 57"/>
                <a:gd name="T30" fmla="*/ 14 w 15"/>
                <a:gd name="T31" fmla="*/ 10 h 57"/>
                <a:gd name="T32" fmla="*/ 15 w 15"/>
                <a:gd name="T33" fmla="*/ 8 h 57"/>
                <a:gd name="T34" fmla="*/ 15 w 15"/>
                <a:gd name="T35" fmla="*/ 50 h 57"/>
                <a:gd name="T36" fmla="*/ 14 w 15"/>
                <a:gd name="T37" fmla="*/ 47 h 57"/>
                <a:gd name="T38" fmla="*/ 13 w 15"/>
                <a:gd name="T39" fmla="*/ 44 h 57"/>
                <a:gd name="T40" fmla="*/ 10 w 15"/>
                <a:gd name="T41" fmla="*/ 43 h 57"/>
                <a:gd name="T42" fmla="*/ 7 w 15"/>
                <a:gd name="T43" fmla="*/ 42 h 57"/>
                <a:gd name="T44" fmla="*/ 4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0 w 15"/>
                <a:gd name="T61" fmla="*/ 56 h 57"/>
                <a:gd name="T62" fmla="*/ 13 w 15"/>
                <a:gd name="T63" fmla="*/ 55 h 57"/>
                <a:gd name="T64" fmla="*/ 14 w 15"/>
                <a:gd name="T65" fmla="*/ 52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4"/>
                  </a:lnTo>
                  <a:lnTo>
                    <a:pt x="13" y="2"/>
                  </a:lnTo>
                  <a:lnTo>
                    <a:pt x="10" y="1"/>
                  </a:lnTo>
                  <a:lnTo>
                    <a:pt x="7" y="0"/>
                  </a:lnTo>
                  <a:lnTo>
                    <a:pt x="4" y="1"/>
                  </a:lnTo>
                  <a:lnTo>
                    <a:pt x="2" y="2"/>
                  </a:lnTo>
                  <a:lnTo>
                    <a:pt x="1" y="5"/>
                  </a:lnTo>
                  <a:lnTo>
                    <a:pt x="0" y="7"/>
                  </a:lnTo>
                  <a:lnTo>
                    <a:pt x="1" y="10"/>
                  </a:lnTo>
                  <a:lnTo>
                    <a:pt x="2" y="13"/>
                  </a:lnTo>
                  <a:lnTo>
                    <a:pt x="5" y="14"/>
                  </a:lnTo>
                  <a:lnTo>
                    <a:pt x="7" y="15"/>
                  </a:lnTo>
                  <a:lnTo>
                    <a:pt x="10" y="14"/>
                  </a:lnTo>
                  <a:lnTo>
                    <a:pt x="13" y="13"/>
                  </a:lnTo>
                  <a:lnTo>
                    <a:pt x="14" y="10"/>
                  </a:lnTo>
                  <a:lnTo>
                    <a:pt x="15" y="8"/>
                  </a:lnTo>
                  <a:close/>
                  <a:moveTo>
                    <a:pt x="15" y="50"/>
                  </a:moveTo>
                  <a:lnTo>
                    <a:pt x="14" y="47"/>
                  </a:lnTo>
                  <a:lnTo>
                    <a:pt x="13" y="44"/>
                  </a:lnTo>
                  <a:lnTo>
                    <a:pt x="10" y="43"/>
                  </a:lnTo>
                  <a:lnTo>
                    <a:pt x="7" y="42"/>
                  </a:lnTo>
                  <a:lnTo>
                    <a:pt x="4" y="43"/>
                  </a:lnTo>
                  <a:lnTo>
                    <a:pt x="2" y="45"/>
                  </a:lnTo>
                  <a:lnTo>
                    <a:pt x="1" y="47"/>
                  </a:lnTo>
                  <a:lnTo>
                    <a:pt x="0" y="50"/>
                  </a:lnTo>
                  <a:lnTo>
                    <a:pt x="1" y="53"/>
                  </a:lnTo>
                  <a:lnTo>
                    <a:pt x="2" y="55"/>
                  </a:lnTo>
                  <a:lnTo>
                    <a:pt x="5" y="57"/>
                  </a:lnTo>
                  <a:lnTo>
                    <a:pt x="7" y="57"/>
                  </a:lnTo>
                  <a:lnTo>
                    <a:pt x="10" y="56"/>
                  </a:lnTo>
                  <a:lnTo>
                    <a:pt x="13" y="55"/>
                  </a:lnTo>
                  <a:lnTo>
                    <a:pt x="14" y="52"/>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44" name="Freeform 2326"/>
            <p:cNvSpPr>
              <a:spLocks noChangeAspect="1"/>
            </p:cNvSpPr>
            <p:nvPr/>
          </p:nvSpPr>
          <p:spPr bwMode="auto">
            <a:xfrm>
              <a:off x="1687" y="3515"/>
              <a:ext cx="65" cy="116"/>
            </a:xfrm>
            <a:custGeom>
              <a:avLst/>
              <a:gdLst>
                <a:gd name="T0" fmla="*/ 12 w 65"/>
                <a:gd name="T1" fmla="*/ 43 h 116"/>
                <a:gd name="T2" fmla="*/ 0 w 65"/>
                <a:gd name="T3" fmla="*/ 43 h 116"/>
                <a:gd name="T4" fmla="*/ 0 w 65"/>
                <a:gd name="T5" fmla="*/ 50 h 116"/>
                <a:gd name="T6" fmla="*/ 12 w 65"/>
                <a:gd name="T7" fmla="*/ 50 h 116"/>
                <a:gd name="T8" fmla="*/ 12 w 65"/>
                <a:gd name="T9" fmla="*/ 108 h 116"/>
                <a:gd name="T10" fmla="*/ 1 w 65"/>
                <a:gd name="T11" fmla="*/ 108 h 116"/>
                <a:gd name="T12" fmla="*/ 1 w 65"/>
                <a:gd name="T13" fmla="*/ 116 h 116"/>
                <a:gd name="T14" fmla="*/ 10 w 65"/>
                <a:gd name="T15" fmla="*/ 116 h 116"/>
                <a:gd name="T16" fmla="*/ 22 w 65"/>
                <a:gd name="T17" fmla="*/ 116 h 116"/>
                <a:gd name="T18" fmla="*/ 27 w 65"/>
                <a:gd name="T19" fmla="*/ 116 h 116"/>
                <a:gd name="T20" fmla="*/ 33 w 65"/>
                <a:gd name="T21" fmla="*/ 116 h 116"/>
                <a:gd name="T22" fmla="*/ 39 w 65"/>
                <a:gd name="T23" fmla="*/ 116 h 116"/>
                <a:gd name="T24" fmla="*/ 44 w 65"/>
                <a:gd name="T25" fmla="*/ 116 h 116"/>
                <a:gd name="T26" fmla="*/ 44 w 65"/>
                <a:gd name="T27" fmla="*/ 108 h 116"/>
                <a:gd name="T28" fmla="*/ 30 w 65"/>
                <a:gd name="T29" fmla="*/ 108 h 116"/>
                <a:gd name="T30" fmla="*/ 30 w 65"/>
                <a:gd name="T31" fmla="*/ 50 h 116"/>
                <a:gd name="T32" fmla="*/ 49 w 65"/>
                <a:gd name="T33" fmla="*/ 50 h 116"/>
                <a:gd name="T34" fmla="*/ 49 w 65"/>
                <a:gd name="T35" fmla="*/ 43 h 116"/>
                <a:gd name="T36" fmla="*/ 29 w 65"/>
                <a:gd name="T37" fmla="*/ 43 h 116"/>
                <a:gd name="T38" fmla="*/ 29 w 65"/>
                <a:gd name="T39" fmla="*/ 26 h 116"/>
                <a:gd name="T40" fmla="*/ 30 w 65"/>
                <a:gd name="T41" fmla="*/ 20 h 116"/>
                <a:gd name="T42" fmla="*/ 31 w 65"/>
                <a:gd name="T43" fmla="*/ 15 h 116"/>
                <a:gd name="T44" fmla="*/ 33 w 65"/>
                <a:gd name="T45" fmla="*/ 12 h 116"/>
                <a:gd name="T46" fmla="*/ 36 w 65"/>
                <a:gd name="T47" fmla="*/ 9 h 116"/>
                <a:gd name="T48" fmla="*/ 39 w 65"/>
                <a:gd name="T49" fmla="*/ 8 h 116"/>
                <a:gd name="T50" fmla="*/ 41 w 65"/>
                <a:gd name="T51" fmla="*/ 7 h 116"/>
                <a:gd name="T52" fmla="*/ 44 w 65"/>
                <a:gd name="T53" fmla="*/ 6 h 116"/>
                <a:gd name="T54" fmla="*/ 46 w 65"/>
                <a:gd name="T55" fmla="*/ 6 h 116"/>
                <a:gd name="T56" fmla="*/ 48 w 65"/>
                <a:gd name="T57" fmla="*/ 7 h 116"/>
                <a:gd name="T58" fmla="*/ 46 w 65"/>
                <a:gd name="T59" fmla="*/ 10 h 116"/>
                <a:gd name="T60" fmla="*/ 45 w 65"/>
                <a:gd name="T61" fmla="*/ 15 h 116"/>
                <a:gd name="T62" fmla="*/ 46 w 65"/>
                <a:gd name="T63" fmla="*/ 19 h 116"/>
                <a:gd name="T64" fmla="*/ 48 w 65"/>
                <a:gd name="T65" fmla="*/ 23 h 116"/>
                <a:gd name="T66" fmla="*/ 51 w 65"/>
                <a:gd name="T67" fmla="*/ 24 h 116"/>
                <a:gd name="T68" fmla="*/ 55 w 65"/>
                <a:gd name="T69" fmla="*/ 25 h 116"/>
                <a:gd name="T70" fmla="*/ 58 w 65"/>
                <a:gd name="T71" fmla="*/ 24 h 116"/>
                <a:gd name="T72" fmla="*/ 62 w 65"/>
                <a:gd name="T73" fmla="*/ 22 h 116"/>
                <a:gd name="T74" fmla="*/ 64 w 65"/>
                <a:gd name="T75" fmla="*/ 19 h 116"/>
                <a:gd name="T76" fmla="*/ 65 w 65"/>
                <a:gd name="T77" fmla="*/ 15 h 116"/>
                <a:gd name="T78" fmla="*/ 64 w 65"/>
                <a:gd name="T79" fmla="*/ 10 h 116"/>
                <a:gd name="T80" fmla="*/ 60 w 65"/>
                <a:gd name="T81" fmla="*/ 5 h 116"/>
                <a:gd name="T82" fmla="*/ 54 w 65"/>
                <a:gd name="T83" fmla="*/ 2 h 116"/>
                <a:gd name="T84" fmla="*/ 46 w 65"/>
                <a:gd name="T85" fmla="*/ 0 h 116"/>
                <a:gd name="T86" fmla="*/ 34 w 65"/>
                <a:gd name="T87" fmla="*/ 2 h 116"/>
                <a:gd name="T88" fmla="*/ 23 w 65"/>
                <a:gd name="T89" fmla="*/ 6 h 116"/>
                <a:gd name="T90" fmla="*/ 15 w 65"/>
                <a:gd name="T91" fmla="*/ 14 h 116"/>
                <a:gd name="T92" fmla="*/ 12 w 65"/>
                <a:gd name="T93" fmla="*/ 26 h 116"/>
                <a:gd name="T94" fmla="*/ 12 w 65"/>
                <a:gd name="T95" fmla="*/ 4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16">
                  <a:moveTo>
                    <a:pt x="12" y="43"/>
                  </a:moveTo>
                  <a:lnTo>
                    <a:pt x="0" y="43"/>
                  </a:lnTo>
                  <a:lnTo>
                    <a:pt x="0" y="50"/>
                  </a:lnTo>
                  <a:lnTo>
                    <a:pt x="12" y="50"/>
                  </a:lnTo>
                  <a:lnTo>
                    <a:pt x="12" y="108"/>
                  </a:lnTo>
                  <a:lnTo>
                    <a:pt x="1" y="108"/>
                  </a:lnTo>
                  <a:lnTo>
                    <a:pt x="1" y="116"/>
                  </a:lnTo>
                  <a:lnTo>
                    <a:pt x="10" y="116"/>
                  </a:lnTo>
                  <a:lnTo>
                    <a:pt x="22" y="116"/>
                  </a:lnTo>
                  <a:lnTo>
                    <a:pt x="27" y="116"/>
                  </a:lnTo>
                  <a:lnTo>
                    <a:pt x="33" y="116"/>
                  </a:lnTo>
                  <a:lnTo>
                    <a:pt x="39" y="116"/>
                  </a:lnTo>
                  <a:lnTo>
                    <a:pt x="44" y="116"/>
                  </a:lnTo>
                  <a:lnTo>
                    <a:pt x="44" y="108"/>
                  </a:lnTo>
                  <a:lnTo>
                    <a:pt x="30" y="108"/>
                  </a:lnTo>
                  <a:lnTo>
                    <a:pt x="30" y="50"/>
                  </a:lnTo>
                  <a:lnTo>
                    <a:pt x="49" y="50"/>
                  </a:lnTo>
                  <a:lnTo>
                    <a:pt x="49" y="43"/>
                  </a:lnTo>
                  <a:lnTo>
                    <a:pt x="29" y="43"/>
                  </a:lnTo>
                  <a:lnTo>
                    <a:pt x="29" y="26"/>
                  </a:lnTo>
                  <a:lnTo>
                    <a:pt x="30" y="20"/>
                  </a:lnTo>
                  <a:lnTo>
                    <a:pt x="31" y="15"/>
                  </a:lnTo>
                  <a:lnTo>
                    <a:pt x="33" y="12"/>
                  </a:lnTo>
                  <a:lnTo>
                    <a:pt x="36" y="9"/>
                  </a:lnTo>
                  <a:lnTo>
                    <a:pt x="39" y="8"/>
                  </a:lnTo>
                  <a:lnTo>
                    <a:pt x="41" y="7"/>
                  </a:lnTo>
                  <a:lnTo>
                    <a:pt x="44" y="6"/>
                  </a:lnTo>
                  <a:lnTo>
                    <a:pt x="46" y="6"/>
                  </a:lnTo>
                  <a:lnTo>
                    <a:pt x="48" y="7"/>
                  </a:lnTo>
                  <a:lnTo>
                    <a:pt x="46" y="10"/>
                  </a:lnTo>
                  <a:lnTo>
                    <a:pt x="45" y="15"/>
                  </a:lnTo>
                  <a:lnTo>
                    <a:pt x="46" y="19"/>
                  </a:lnTo>
                  <a:lnTo>
                    <a:pt x="48" y="23"/>
                  </a:lnTo>
                  <a:lnTo>
                    <a:pt x="51" y="24"/>
                  </a:lnTo>
                  <a:lnTo>
                    <a:pt x="55" y="25"/>
                  </a:lnTo>
                  <a:lnTo>
                    <a:pt x="58" y="24"/>
                  </a:lnTo>
                  <a:lnTo>
                    <a:pt x="62" y="22"/>
                  </a:lnTo>
                  <a:lnTo>
                    <a:pt x="64" y="19"/>
                  </a:lnTo>
                  <a:lnTo>
                    <a:pt x="65" y="15"/>
                  </a:lnTo>
                  <a:lnTo>
                    <a:pt x="64" y="10"/>
                  </a:lnTo>
                  <a:lnTo>
                    <a:pt x="60" y="5"/>
                  </a:lnTo>
                  <a:lnTo>
                    <a:pt x="54" y="2"/>
                  </a:lnTo>
                  <a:lnTo>
                    <a:pt x="46" y="0"/>
                  </a:lnTo>
                  <a:lnTo>
                    <a:pt x="34" y="2"/>
                  </a:lnTo>
                  <a:lnTo>
                    <a:pt x="23" y="6"/>
                  </a:lnTo>
                  <a:lnTo>
                    <a:pt x="15" y="14"/>
                  </a:lnTo>
                  <a:lnTo>
                    <a:pt x="12" y="26"/>
                  </a:lnTo>
                  <a:lnTo>
                    <a:pt x="1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45" name="Freeform 2327"/>
            <p:cNvSpPr>
              <a:spLocks noChangeAspect="1" noEditPoints="1"/>
            </p:cNvSpPr>
            <p:nvPr/>
          </p:nvSpPr>
          <p:spPr bwMode="auto">
            <a:xfrm>
              <a:off x="1743" y="3556"/>
              <a:ext cx="84" cy="76"/>
            </a:xfrm>
            <a:custGeom>
              <a:avLst/>
              <a:gdLst>
                <a:gd name="T0" fmla="*/ 84 w 84"/>
                <a:gd name="T1" fmla="*/ 39 h 76"/>
                <a:gd name="T2" fmla="*/ 82 w 84"/>
                <a:gd name="T3" fmla="*/ 24 h 76"/>
                <a:gd name="T4" fmla="*/ 73 w 84"/>
                <a:gd name="T5" fmla="*/ 11 h 76"/>
                <a:gd name="T6" fmla="*/ 60 w 84"/>
                <a:gd name="T7" fmla="*/ 3 h 76"/>
                <a:gd name="T8" fmla="*/ 42 w 84"/>
                <a:gd name="T9" fmla="*/ 0 h 76"/>
                <a:gd name="T10" fmla="*/ 24 w 84"/>
                <a:gd name="T11" fmla="*/ 3 h 76"/>
                <a:gd name="T12" fmla="*/ 11 w 84"/>
                <a:gd name="T13" fmla="*/ 11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1 w 84"/>
                <a:gd name="T27" fmla="*/ 73 h 76"/>
                <a:gd name="T28" fmla="*/ 74 w 84"/>
                <a:gd name="T29" fmla="*/ 65 h 76"/>
                <a:gd name="T30" fmla="*/ 82 w 84"/>
                <a:gd name="T31" fmla="*/ 53 h 76"/>
                <a:gd name="T32" fmla="*/ 84 w 84"/>
                <a:gd name="T33" fmla="*/ 39 h 76"/>
                <a:gd name="T34" fmla="*/ 42 w 84"/>
                <a:gd name="T35" fmla="*/ 69 h 76"/>
                <a:gd name="T36" fmla="*/ 35 w 84"/>
                <a:gd name="T37" fmla="*/ 69 h 76"/>
                <a:gd name="T38" fmla="*/ 30 w 84"/>
                <a:gd name="T39" fmla="*/ 66 h 76"/>
                <a:gd name="T40" fmla="*/ 26 w 84"/>
                <a:gd name="T41" fmla="*/ 63 h 76"/>
                <a:gd name="T42" fmla="*/ 24 w 84"/>
                <a:gd name="T43" fmla="*/ 59 h 76"/>
                <a:gd name="T44" fmla="*/ 22 w 84"/>
                <a:gd name="T45" fmla="*/ 54 h 76"/>
                <a:gd name="T46" fmla="*/ 22 w 84"/>
                <a:gd name="T47" fmla="*/ 48 h 76"/>
                <a:gd name="T48" fmla="*/ 21 w 84"/>
                <a:gd name="T49" fmla="*/ 43 h 76"/>
                <a:gd name="T50" fmla="*/ 21 w 84"/>
                <a:gd name="T51" fmla="*/ 37 h 76"/>
                <a:gd name="T52" fmla="*/ 21 w 84"/>
                <a:gd name="T53" fmla="*/ 32 h 76"/>
                <a:gd name="T54" fmla="*/ 22 w 84"/>
                <a:gd name="T55" fmla="*/ 26 h 76"/>
                <a:gd name="T56" fmla="*/ 23 w 84"/>
                <a:gd name="T57" fmla="*/ 20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19 h 76"/>
                <a:gd name="T78" fmla="*/ 63 w 84"/>
                <a:gd name="T79" fmla="*/ 25 h 76"/>
                <a:gd name="T80" fmla="*/ 63 w 84"/>
                <a:gd name="T81" fmla="*/ 31 h 76"/>
                <a:gd name="T82" fmla="*/ 63 w 84"/>
                <a:gd name="T83" fmla="*/ 37 h 76"/>
                <a:gd name="T84" fmla="*/ 63 w 84"/>
                <a:gd name="T85" fmla="*/ 43 h 76"/>
                <a:gd name="T86" fmla="*/ 63 w 84"/>
                <a:gd name="T87" fmla="*/ 48 h 76"/>
                <a:gd name="T88" fmla="*/ 62 w 84"/>
                <a:gd name="T89" fmla="*/ 54 h 76"/>
                <a:gd name="T90" fmla="*/ 61 w 84"/>
                <a:gd name="T91" fmla="*/ 59 h 76"/>
                <a:gd name="T92" fmla="*/ 58 w 84"/>
                <a:gd name="T93" fmla="*/ 63 h 76"/>
                <a:gd name="T94" fmla="*/ 54 w 84"/>
                <a:gd name="T95" fmla="*/ 66 h 76"/>
                <a:gd name="T96" fmla="*/ 49 w 84"/>
                <a:gd name="T97" fmla="*/ 69 h 76"/>
                <a:gd name="T98" fmla="*/ 42 w 84"/>
                <a:gd name="T99"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1"/>
                  </a:lnTo>
                  <a:lnTo>
                    <a:pt x="60" y="3"/>
                  </a:lnTo>
                  <a:lnTo>
                    <a:pt x="42" y="0"/>
                  </a:lnTo>
                  <a:lnTo>
                    <a:pt x="24" y="3"/>
                  </a:lnTo>
                  <a:lnTo>
                    <a:pt x="11" y="11"/>
                  </a:lnTo>
                  <a:lnTo>
                    <a:pt x="3" y="24"/>
                  </a:lnTo>
                  <a:lnTo>
                    <a:pt x="0" y="39"/>
                  </a:lnTo>
                  <a:lnTo>
                    <a:pt x="3" y="54"/>
                  </a:lnTo>
                  <a:lnTo>
                    <a:pt x="11" y="65"/>
                  </a:lnTo>
                  <a:lnTo>
                    <a:pt x="24" y="73"/>
                  </a:lnTo>
                  <a:lnTo>
                    <a:pt x="42" y="76"/>
                  </a:lnTo>
                  <a:lnTo>
                    <a:pt x="61" y="73"/>
                  </a:lnTo>
                  <a:lnTo>
                    <a:pt x="74" y="65"/>
                  </a:lnTo>
                  <a:lnTo>
                    <a:pt x="82" y="53"/>
                  </a:lnTo>
                  <a:lnTo>
                    <a:pt x="84" y="39"/>
                  </a:lnTo>
                  <a:close/>
                  <a:moveTo>
                    <a:pt x="42" y="69"/>
                  </a:moveTo>
                  <a:lnTo>
                    <a:pt x="35" y="69"/>
                  </a:lnTo>
                  <a:lnTo>
                    <a:pt x="30" y="66"/>
                  </a:lnTo>
                  <a:lnTo>
                    <a:pt x="26" y="63"/>
                  </a:lnTo>
                  <a:lnTo>
                    <a:pt x="24" y="59"/>
                  </a:lnTo>
                  <a:lnTo>
                    <a:pt x="22" y="54"/>
                  </a:lnTo>
                  <a:lnTo>
                    <a:pt x="22" y="48"/>
                  </a:lnTo>
                  <a:lnTo>
                    <a:pt x="21" y="43"/>
                  </a:lnTo>
                  <a:lnTo>
                    <a:pt x="21" y="37"/>
                  </a:lnTo>
                  <a:lnTo>
                    <a:pt x="21" y="32"/>
                  </a:lnTo>
                  <a:lnTo>
                    <a:pt x="22" y="26"/>
                  </a:lnTo>
                  <a:lnTo>
                    <a:pt x="23" y="20"/>
                  </a:lnTo>
                  <a:lnTo>
                    <a:pt x="24" y="16"/>
                  </a:lnTo>
                  <a:lnTo>
                    <a:pt x="27" y="12"/>
                  </a:lnTo>
                  <a:lnTo>
                    <a:pt x="31" y="9"/>
                  </a:lnTo>
                  <a:lnTo>
                    <a:pt x="36" y="7"/>
                  </a:lnTo>
                  <a:lnTo>
                    <a:pt x="42" y="6"/>
                  </a:lnTo>
                  <a:lnTo>
                    <a:pt x="47" y="7"/>
                  </a:lnTo>
                  <a:lnTo>
                    <a:pt x="52" y="8"/>
                  </a:lnTo>
                  <a:lnTo>
                    <a:pt x="56" y="11"/>
                  </a:lnTo>
                  <a:lnTo>
                    <a:pt x="60" y="15"/>
                  </a:lnTo>
                  <a:lnTo>
                    <a:pt x="62" y="19"/>
                  </a:lnTo>
                  <a:lnTo>
                    <a:pt x="63" y="25"/>
                  </a:lnTo>
                  <a:lnTo>
                    <a:pt x="63" y="31"/>
                  </a:lnTo>
                  <a:lnTo>
                    <a:pt x="63" y="37"/>
                  </a:lnTo>
                  <a:lnTo>
                    <a:pt x="63" y="43"/>
                  </a:lnTo>
                  <a:lnTo>
                    <a:pt x="63" y="48"/>
                  </a:lnTo>
                  <a:lnTo>
                    <a:pt x="62" y="54"/>
                  </a:lnTo>
                  <a:lnTo>
                    <a:pt x="61" y="59"/>
                  </a:lnTo>
                  <a:lnTo>
                    <a:pt x="58" y="63"/>
                  </a:lnTo>
                  <a:lnTo>
                    <a:pt x="54" y="66"/>
                  </a:lnTo>
                  <a:lnTo>
                    <a:pt x="49" y="69"/>
                  </a:lnTo>
                  <a:lnTo>
                    <a:pt x="42" y="6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46" name="Freeform 2328"/>
            <p:cNvSpPr>
              <a:spLocks noChangeAspect="1"/>
            </p:cNvSpPr>
            <p:nvPr/>
          </p:nvSpPr>
          <p:spPr bwMode="auto">
            <a:xfrm>
              <a:off x="1839" y="3557"/>
              <a:ext cx="67" cy="74"/>
            </a:xfrm>
            <a:custGeom>
              <a:avLst/>
              <a:gdLst>
                <a:gd name="T0" fmla="*/ 27 w 67"/>
                <a:gd name="T1" fmla="*/ 18 h 74"/>
                <a:gd name="T2" fmla="*/ 27 w 67"/>
                <a:gd name="T3" fmla="*/ 0 h 74"/>
                <a:gd name="T4" fmla="*/ 0 w 67"/>
                <a:gd name="T5" fmla="*/ 1 h 74"/>
                <a:gd name="T6" fmla="*/ 0 w 67"/>
                <a:gd name="T7" fmla="*/ 9 h 74"/>
                <a:gd name="T8" fmla="*/ 6 w 67"/>
                <a:gd name="T9" fmla="*/ 9 h 74"/>
                <a:gd name="T10" fmla="*/ 9 w 67"/>
                <a:gd name="T11" fmla="*/ 10 h 74"/>
                <a:gd name="T12" fmla="*/ 11 w 67"/>
                <a:gd name="T13" fmla="*/ 11 h 74"/>
                <a:gd name="T14" fmla="*/ 11 w 67"/>
                <a:gd name="T15" fmla="*/ 15 h 74"/>
                <a:gd name="T16" fmla="*/ 11 w 67"/>
                <a:gd name="T17" fmla="*/ 66 h 74"/>
                <a:gd name="T18" fmla="*/ 0 w 67"/>
                <a:gd name="T19" fmla="*/ 66 h 74"/>
                <a:gd name="T20" fmla="*/ 0 w 67"/>
                <a:gd name="T21" fmla="*/ 74 h 74"/>
                <a:gd name="T22" fmla="*/ 10 w 67"/>
                <a:gd name="T23" fmla="*/ 74 h 74"/>
                <a:gd name="T24" fmla="*/ 21 w 67"/>
                <a:gd name="T25" fmla="*/ 74 h 74"/>
                <a:gd name="T26" fmla="*/ 26 w 67"/>
                <a:gd name="T27" fmla="*/ 74 h 74"/>
                <a:gd name="T28" fmla="*/ 32 w 67"/>
                <a:gd name="T29" fmla="*/ 74 h 74"/>
                <a:gd name="T30" fmla="*/ 38 w 67"/>
                <a:gd name="T31" fmla="*/ 74 h 74"/>
                <a:gd name="T32" fmla="*/ 44 w 67"/>
                <a:gd name="T33" fmla="*/ 74 h 74"/>
                <a:gd name="T34" fmla="*/ 44 w 67"/>
                <a:gd name="T35" fmla="*/ 66 h 74"/>
                <a:gd name="T36" fmla="*/ 29 w 67"/>
                <a:gd name="T37" fmla="*/ 66 h 74"/>
                <a:gd name="T38" fmla="*/ 29 w 67"/>
                <a:gd name="T39" fmla="*/ 37 h 74"/>
                <a:gd name="T40" fmla="*/ 30 w 67"/>
                <a:gd name="T41" fmla="*/ 28 h 74"/>
                <a:gd name="T42" fmla="*/ 33 w 67"/>
                <a:gd name="T43" fmla="*/ 17 h 74"/>
                <a:gd name="T44" fmla="*/ 40 w 67"/>
                <a:gd name="T45" fmla="*/ 9 h 74"/>
                <a:gd name="T46" fmla="*/ 50 w 67"/>
                <a:gd name="T47" fmla="*/ 6 h 74"/>
                <a:gd name="T48" fmla="*/ 49 w 67"/>
                <a:gd name="T49" fmla="*/ 6 h 74"/>
                <a:gd name="T50" fmla="*/ 48 w 67"/>
                <a:gd name="T51" fmla="*/ 8 h 74"/>
                <a:gd name="T52" fmla="*/ 47 w 67"/>
                <a:gd name="T53" fmla="*/ 10 h 74"/>
                <a:gd name="T54" fmla="*/ 47 w 67"/>
                <a:gd name="T55" fmla="*/ 13 h 74"/>
                <a:gd name="T56" fmla="*/ 48 w 67"/>
                <a:gd name="T57" fmla="*/ 18 h 74"/>
                <a:gd name="T58" fmla="*/ 50 w 67"/>
                <a:gd name="T59" fmla="*/ 21 h 74"/>
                <a:gd name="T60" fmla="*/ 53 w 67"/>
                <a:gd name="T61" fmla="*/ 23 h 74"/>
                <a:gd name="T62" fmla="*/ 57 w 67"/>
                <a:gd name="T63" fmla="*/ 23 h 74"/>
                <a:gd name="T64" fmla="*/ 60 w 67"/>
                <a:gd name="T65" fmla="*/ 23 h 74"/>
                <a:gd name="T66" fmla="*/ 64 w 67"/>
                <a:gd name="T67" fmla="*/ 21 h 74"/>
                <a:gd name="T68" fmla="*/ 66 w 67"/>
                <a:gd name="T69" fmla="*/ 18 h 74"/>
                <a:gd name="T70" fmla="*/ 67 w 67"/>
                <a:gd name="T71" fmla="*/ 13 h 74"/>
                <a:gd name="T72" fmla="*/ 65 w 67"/>
                <a:gd name="T73" fmla="*/ 7 h 74"/>
                <a:gd name="T74" fmla="*/ 61 w 67"/>
                <a:gd name="T75" fmla="*/ 3 h 74"/>
                <a:gd name="T76" fmla="*/ 56 w 67"/>
                <a:gd name="T77" fmla="*/ 1 h 74"/>
                <a:gd name="T78" fmla="*/ 49 w 67"/>
                <a:gd name="T79" fmla="*/ 0 h 74"/>
                <a:gd name="T80" fmla="*/ 42 w 67"/>
                <a:gd name="T81" fmla="*/ 1 h 74"/>
                <a:gd name="T82" fmla="*/ 35 w 67"/>
                <a:gd name="T83" fmla="*/ 5 h 74"/>
                <a:gd name="T84" fmla="*/ 31 w 67"/>
                <a:gd name="T85" fmla="*/ 11 h 74"/>
                <a:gd name="T86" fmla="*/ 27 w 67"/>
                <a:gd name="T87" fmla="*/ 1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7" y="18"/>
                  </a:moveTo>
                  <a:lnTo>
                    <a:pt x="27" y="0"/>
                  </a:lnTo>
                  <a:lnTo>
                    <a:pt x="0" y="1"/>
                  </a:lnTo>
                  <a:lnTo>
                    <a:pt x="0" y="9"/>
                  </a:lnTo>
                  <a:lnTo>
                    <a:pt x="6" y="9"/>
                  </a:lnTo>
                  <a:lnTo>
                    <a:pt x="9" y="10"/>
                  </a:lnTo>
                  <a:lnTo>
                    <a:pt x="11" y="11"/>
                  </a:lnTo>
                  <a:lnTo>
                    <a:pt x="11" y="15"/>
                  </a:lnTo>
                  <a:lnTo>
                    <a:pt x="11" y="66"/>
                  </a:lnTo>
                  <a:lnTo>
                    <a:pt x="0" y="66"/>
                  </a:lnTo>
                  <a:lnTo>
                    <a:pt x="0" y="74"/>
                  </a:lnTo>
                  <a:lnTo>
                    <a:pt x="10" y="74"/>
                  </a:lnTo>
                  <a:lnTo>
                    <a:pt x="21" y="74"/>
                  </a:lnTo>
                  <a:lnTo>
                    <a:pt x="26" y="74"/>
                  </a:lnTo>
                  <a:lnTo>
                    <a:pt x="32" y="74"/>
                  </a:lnTo>
                  <a:lnTo>
                    <a:pt x="38" y="74"/>
                  </a:lnTo>
                  <a:lnTo>
                    <a:pt x="44" y="74"/>
                  </a:lnTo>
                  <a:lnTo>
                    <a:pt x="44" y="66"/>
                  </a:lnTo>
                  <a:lnTo>
                    <a:pt x="29" y="66"/>
                  </a:lnTo>
                  <a:lnTo>
                    <a:pt x="29" y="37"/>
                  </a:lnTo>
                  <a:lnTo>
                    <a:pt x="30" y="28"/>
                  </a:lnTo>
                  <a:lnTo>
                    <a:pt x="33" y="17"/>
                  </a:lnTo>
                  <a:lnTo>
                    <a:pt x="40" y="9"/>
                  </a:lnTo>
                  <a:lnTo>
                    <a:pt x="50" y="6"/>
                  </a:lnTo>
                  <a:lnTo>
                    <a:pt x="49" y="6"/>
                  </a:lnTo>
                  <a:lnTo>
                    <a:pt x="48" y="8"/>
                  </a:lnTo>
                  <a:lnTo>
                    <a:pt x="47" y="10"/>
                  </a:lnTo>
                  <a:lnTo>
                    <a:pt x="47" y="13"/>
                  </a:lnTo>
                  <a:lnTo>
                    <a:pt x="48" y="18"/>
                  </a:lnTo>
                  <a:lnTo>
                    <a:pt x="50" y="21"/>
                  </a:lnTo>
                  <a:lnTo>
                    <a:pt x="53" y="23"/>
                  </a:lnTo>
                  <a:lnTo>
                    <a:pt x="57" y="23"/>
                  </a:lnTo>
                  <a:lnTo>
                    <a:pt x="60" y="23"/>
                  </a:lnTo>
                  <a:lnTo>
                    <a:pt x="64" y="21"/>
                  </a:lnTo>
                  <a:lnTo>
                    <a:pt x="66" y="18"/>
                  </a:lnTo>
                  <a:lnTo>
                    <a:pt x="67" y="13"/>
                  </a:lnTo>
                  <a:lnTo>
                    <a:pt x="65" y="7"/>
                  </a:lnTo>
                  <a:lnTo>
                    <a:pt x="61" y="3"/>
                  </a:lnTo>
                  <a:lnTo>
                    <a:pt x="56" y="1"/>
                  </a:lnTo>
                  <a:lnTo>
                    <a:pt x="49" y="0"/>
                  </a:lnTo>
                  <a:lnTo>
                    <a:pt x="42" y="1"/>
                  </a:lnTo>
                  <a:lnTo>
                    <a:pt x="35" y="5"/>
                  </a:lnTo>
                  <a:lnTo>
                    <a:pt x="31" y="11"/>
                  </a:lnTo>
                  <a:lnTo>
                    <a:pt x="27"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47" name="Freeform 2329"/>
            <p:cNvSpPr>
              <a:spLocks noChangeAspect="1" noEditPoints="1"/>
            </p:cNvSpPr>
            <p:nvPr/>
          </p:nvSpPr>
          <p:spPr bwMode="auto">
            <a:xfrm>
              <a:off x="1980" y="3556"/>
              <a:ext cx="87" cy="76"/>
            </a:xfrm>
            <a:custGeom>
              <a:avLst/>
              <a:gdLst>
                <a:gd name="T0" fmla="*/ 56 w 87"/>
                <a:gd name="T1" fmla="*/ 64 h 76"/>
                <a:gd name="T2" fmla="*/ 57 w 87"/>
                <a:gd name="T3" fmla="*/ 69 h 76"/>
                <a:gd name="T4" fmla="*/ 61 w 87"/>
                <a:gd name="T5" fmla="*/ 72 h 76"/>
                <a:gd name="T6" fmla="*/ 68 w 87"/>
                <a:gd name="T7" fmla="*/ 75 h 76"/>
                <a:gd name="T8" fmla="*/ 81 w 87"/>
                <a:gd name="T9" fmla="*/ 75 h 76"/>
                <a:gd name="T10" fmla="*/ 85 w 87"/>
                <a:gd name="T11" fmla="*/ 75 h 76"/>
                <a:gd name="T12" fmla="*/ 87 w 87"/>
                <a:gd name="T13" fmla="*/ 71 h 76"/>
                <a:gd name="T14" fmla="*/ 85 w 87"/>
                <a:gd name="T15" fmla="*/ 68 h 76"/>
                <a:gd name="T16" fmla="*/ 82 w 87"/>
                <a:gd name="T17" fmla="*/ 67 h 76"/>
                <a:gd name="T18" fmla="*/ 74 w 87"/>
                <a:gd name="T19" fmla="*/ 66 h 76"/>
                <a:gd name="T20" fmla="*/ 72 w 87"/>
                <a:gd name="T21" fmla="*/ 61 h 76"/>
                <a:gd name="T22" fmla="*/ 70 w 87"/>
                <a:gd name="T23" fmla="*/ 15 h 76"/>
                <a:gd name="T24" fmla="*/ 52 w 87"/>
                <a:gd name="T25" fmla="*/ 2 h 76"/>
                <a:gd name="T26" fmla="*/ 32 w 87"/>
                <a:gd name="T27" fmla="*/ 0 h 76"/>
                <a:gd name="T28" fmla="*/ 22 w 87"/>
                <a:gd name="T29" fmla="*/ 1 h 76"/>
                <a:gd name="T30" fmla="*/ 13 w 87"/>
                <a:gd name="T31" fmla="*/ 4 h 76"/>
                <a:gd name="T32" fmla="*/ 7 w 87"/>
                <a:gd name="T33" fmla="*/ 11 h 76"/>
                <a:gd name="T34" fmla="*/ 7 w 87"/>
                <a:gd name="T35" fmla="*/ 20 h 76"/>
                <a:gd name="T36" fmla="*/ 13 w 87"/>
                <a:gd name="T37" fmla="*/ 25 h 76"/>
                <a:gd name="T38" fmla="*/ 20 w 87"/>
                <a:gd name="T39" fmla="*/ 25 h 76"/>
                <a:gd name="T40" fmla="*/ 26 w 87"/>
                <a:gd name="T41" fmla="*/ 20 h 76"/>
                <a:gd name="T42" fmla="*/ 27 w 87"/>
                <a:gd name="T43" fmla="*/ 12 h 76"/>
                <a:gd name="T44" fmla="*/ 24 w 87"/>
                <a:gd name="T45" fmla="*/ 8 h 76"/>
                <a:gd name="T46" fmla="*/ 30 w 87"/>
                <a:gd name="T47" fmla="*/ 6 h 76"/>
                <a:gd name="T48" fmla="*/ 43 w 87"/>
                <a:gd name="T49" fmla="*/ 7 h 76"/>
                <a:gd name="T50" fmla="*/ 52 w 87"/>
                <a:gd name="T51" fmla="*/ 17 h 76"/>
                <a:gd name="T52" fmla="*/ 54 w 87"/>
                <a:gd name="T53" fmla="*/ 31 h 76"/>
                <a:gd name="T54" fmla="*/ 40 w 87"/>
                <a:gd name="T55" fmla="*/ 32 h 76"/>
                <a:gd name="T56" fmla="*/ 22 w 87"/>
                <a:gd name="T57" fmla="*/ 35 h 76"/>
                <a:gd name="T58" fmla="*/ 7 w 87"/>
                <a:gd name="T59" fmla="*/ 43 h 76"/>
                <a:gd name="T60" fmla="*/ 0 w 87"/>
                <a:gd name="T61" fmla="*/ 57 h 76"/>
                <a:gd name="T62" fmla="*/ 12 w 87"/>
                <a:gd name="T63" fmla="*/ 73 h 76"/>
                <a:gd name="T64" fmla="*/ 32 w 87"/>
                <a:gd name="T65" fmla="*/ 76 h 76"/>
                <a:gd name="T66" fmla="*/ 48 w 87"/>
                <a:gd name="T67" fmla="*/ 72 h 76"/>
                <a:gd name="T68" fmla="*/ 56 w 87"/>
                <a:gd name="T69" fmla="*/ 62 h 76"/>
                <a:gd name="T70" fmla="*/ 54 w 87"/>
                <a:gd name="T71" fmla="*/ 52 h 76"/>
                <a:gd name="T72" fmla="*/ 51 w 87"/>
                <a:gd name="T73" fmla="*/ 62 h 76"/>
                <a:gd name="T74" fmla="*/ 45 w 87"/>
                <a:gd name="T75" fmla="*/ 67 h 76"/>
                <a:gd name="T76" fmla="*/ 39 w 87"/>
                <a:gd name="T77" fmla="*/ 69 h 76"/>
                <a:gd name="T78" fmla="*/ 34 w 87"/>
                <a:gd name="T79" fmla="*/ 70 h 76"/>
                <a:gd name="T80" fmla="*/ 24 w 87"/>
                <a:gd name="T81" fmla="*/ 66 h 76"/>
                <a:gd name="T82" fmla="*/ 19 w 87"/>
                <a:gd name="T83" fmla="*/ 57 h 76"/>
                <a:gd name="T84" fmla="*/ 23 w 87"/>
                <a:gd name="T85" fmla="*/ 46 h 76"/>
                <a:gd name="T86" fmla="*/ 33 w 87"/>
                <a:gd name="T87" fmla="*/ 40 h 76"/>
                <a:gd name="T88" fmla="*/ 45 w 87"/>
                <a:gd name="T89" fmla="*/ 37 h 76"/>
                <a:gd name="T90" fmla="*/ 54 w 87"/>
                <a:gd name="T9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76">
                  <a:moveTo>
                    <a:pt x="56" y="62"/>
                  </a:moveTo>
                  <a:lnTo>
                    <a:pt x="56" y="64"/>
                  </a:lnTo>
                  <a:lnTo>
                    <a:pt x="57" y="66"/>
                  </a:lnTo>
                  <a:lnTo>
                    <a:pt x="57" y="69"/>
                  </a:lnTo>
                  <a:lnTo>
                    <a:pt x="59" y="71"/>
                  </a:lnTo>
                  <a:lnTo>
                    <a:pt x="61" y="72"/>
                  </a:lnTo>
                  <a:lnTo>
                    <a:pt x="64" y="74"/>
                  </a:lnTo>
                  <a:lnTo>
                    <a:pt x="68" y="75"/>
                  </a:lnTo>
                  <a:lnTo>
                    <a:pt x="74" y="75"/>
                  </a:lnTo>
                  <a:lnTo>
                    <a:pt x="81" y="75"/>
                  </a:lnTo>
                  <a:lnTo>
                    <a:pt x="84" y="75"/>
                  </a:lnTo>
                  <a:lnTo>
                    <a:pt x="85" y="75"/>
                  </a:lnTo>
                  <a:lnTo>
                    <a:pt x="86" y="73"/>
                  </a:lnTo>
                  <a:lnTo>
                    <a:pt x="87" y="71"/>
                  </a:lnTo>
                  <a:lnTo>
                    <a:pt x="86" y="69"/>
                  </a:lnTo>
                  <a:lnTo>
                    <a:pt x="85" y="68"/>
                  </a:lnTo>
                  <a:lnTo>
                    <a:pt x="84" y="67"/>
                  </a:lnTo>
                  <a:lnTo>
                    <a:pt x="82" y="67"/>
                  </a:lnTo>
                  <a:lnTo>
                    <a:pt x="77" y="67"/>
                  </a:lnTo>
                  <a:lnTo>
                    <a:pt x="74" y="66"/>
                  </a:lnTo>
                  <a:lnTo>
                    <a:pt x="73" y="64"/>
                  </a:lnTo>
                  <a:lnTo>
                    <a:pt x="72" y="61"/>
                  </a:lnTo>
                  <a:lnTo>
                    <a:pt x="72" y="26"/>
                  </a:lnTo>
                  <a:lnTo>
                    <a:pt x="70" y="15"/>
                  </a:lnTo>
                  <a:lnTo>
                    <a:pt x="63" y="7"/>
                  </a:lnTo>
                  <a:lnTo>
                    <a:pt x="52" y="2"/>
                  </a:lnTo>
                  <a:lnTo>
                    <a:pt x="36" y="0"/>
                  </a:lnTo>
                  <a:lnTo>
                    <a:pt x="32" y="0"/>
                  </a:lnTo>
                  <a:lnTo>
                    <a:pt x="27" y="1"/>
                  </a:lnTo>
                  <a:lnTo>
                    <a:pt x="22" y="1"/>
                  </a:lnTo>
                  <a:lnTo>
                    <a:pt x="18" y="2"/>
                  </a:lnTo>
                  <a:lnTo>
                    <a:pt x="13" y="4"/>
                  </a:lnTo>
                  <a:lnTo>
                    <a:pt x="10" y="7"/>
                  </a:lnTo>
                  <a:lnTo>
                    <a:pt x="7" y="11"/>
                  </a:lnTo>
                  <a:lnTo>
                    <a:pt x="6" y="15"/>
                  </a:lnTo>
                  <a:lnTo>
                    <a:pt x="7" y="20"/>
                  </a:lnTo>
                  <a:lnTo>
                    <a:pt x="10" y="23"/>
                  </a:lnTo>
                  <a:lnTo>
                    <a:pt x="13" y="25"/>
                  </a:lnTo>
                  <a:lnTo>
                    <a:pt x="17" y="26"/>
                  </a:lnTo>
                  <a:lnTo>
                    <a:pt x="20" y="25"/>
                  </a:lnTo>
                  <a:lnTo>
                    <a:pt x="24" y="23"/>
                  </a:lnTo>
                  <a:lnTo>
                    <a:pt x="26" y="20"/>
                  </a:lnTo>
                  <a:lnTo>
                    <a:pt x="27" y="15"/>
                  </a:lnTo>
                  <a:lnTo>
                    <a:pt x="27" y="12"/>
                  </a:lnTo>
                  <a:lnTo>
                    <a:pt x="26" y="10"/>
                  </a:lnTo>
                  <a:lnTo>
                    <a:pt x="24" y="8"/>
                  </a:lnTo>
                  <a:lnTo>
                    <a:pt x="23" y="7"/>
                  </a:lnTo>
                  <a:lnTo>
                    <a:pt x="30" y="6"/>
                  </a:lnTo>
                  <a:lnTo>
                    <a:pt x="35" y="6"/>
                  </a:lnTo>
                  <a:lnTo>
                    <a:pt x="43" y="7"/>
                  </a:lnTo>
                  <a:lnTo>
                    <a:pt x="49" y="11"/>
                  </a:lnTo>
                  <a:lnTo>
                    <a:pt x="52" y="17"/>
                  </a:lnTo>
                  <a:lnTo>
                    <a:pt x="54" y="26"/>
                  </a:lnTo>
                  <a:lnTo>
                    <a:pt x="54" y="31"/>
                  </a:lnTo>
                  <a:lnTo>
                    <a:pt x="48" y="32"/>
                  </a:lnTo>
                  <a:lnTo>
                    <a:pt x="40" y="32"/>
                  </a:lnTo>
                  <a:lnTo>
                    <a:pt x="31" y="33"/>
                  </a:lnTo>
                  <a:lnTo>
                    <a:pt x="22" y="35"/>
                  </a:lnTo>
                  <a:lnTo>
                    <a:pt x="14" y="39"/>
                  </a:lnTo>
                  <a:lnTo>
                    <a:pt x="7" y="43"/>
                  </a:lnTo>
                  <a:lnTo>
                    <a:pt x="2" y="49"/>
                  </a:lnTo>
                  <a:lnTo>
                    <a:pt x="0" y="57"/>
                  </a:lnTo>
                  <a:lnTo>
                    <a:pt x="3" y="67"/>
                  </a:lnTo>
                  <a:lnTo>
                    <a:pt x="12" y="73"/>
                  </a:lnTo>
                  <a:lnTo>
                    <a:pt x="22" y="75"/>
                  </a:lnTo>
                  <a:lnTo>
                    <a:pt x="32" y="76"/>
                  </a:lnTo>
                  <a:lnTo>
                    <a:pt x="41" y="75"/>
                  </a:lnTo>
                  <a:lnTo>
                    <a:pt x="48" y="72"/>
                  </a:lnTo>
                  <a:lnTo>
                    <a:pt x="53" y="67"/>
                  </a:lnTo>
                  <a:lnTo>
                    <a:pt x="56" y="62"/>
                  </a:lnTo>
                  <a:close/>
                  <a:moveTo>
                    <a:pt x="54" y="36"/>
                  </a:moveTo>
                  <a:lnTo>
                    <a:pt x="54" y="52"/>
                  </a:lnTo>
                  <a:lnTo>
                    <a:pt x="53" y="57"/>
                  </a:lnTo>
                  <a:lnTo>
                    <a:pt x="51" y="62"/>
                  </a:lnTo>
                  <a:lnTo>
                    <a:pt x="48" y="65"/>
                  </a:lnTo>
                  <a:lnTo>
                    <a:pt x="45" y="67"/>
                  </a:lnTo>
                  <a:lnTo>
                    <a:pt x="42" y="69"/>
                  </a:lnTo>
                  <a:lnTo>
                    <a:pt x="39" y="69"/>
                  </a:lnTo>
                  <a:lnTo>
                    <a:pt x="36" y="70"/>
                  </a:lnTo>
                  <a:lnTo>
                    <a:pt x="34" y="70"/>
                  </a:lnTo>
                  <a:lnTo>
                    <a:pt x="28" y="69"/>
                  </a:lnTo>
                  <a:lnTo>
                    <a:pt x="24" y="66"/>
                  </a:lnTo>
                  <a:lnTo>
                    <a:pt x="20" y="62"/>
                  </a:lnTo>
                  <a:lnTo>
                    <a:pt x="19" y="57"/>
                  </a:lnTo>
                  <a:lnTo>
                    <a:pt x="20" y="51"/>
                  </a:lnTo>
                  <a:lnTo>
                    <a:pt x="23" y="46"/>
                  </a:lnTo>
                  <a:lnTo>
                    <a:pt x="28" y="43"/>
                  </a:lnTo>
                  <a:lnTo>
                    <a:pt x="33" y="40"/>
                  </a:lnTo>
                  <a:lnTo>
                    <a:pt x="39" y="38"/>
                  </a:lnTo>
                  <a:lnTo>
                    <a:pt x="45" y="37"/>
                  </a:lnTo>
                  <a:lnTo>
                    <a:pt x="50" y="37"/>
                  </a:lnTo>
                  <a:lnTo>
                    <a:pt x="5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48" name="Freeform 2330"/>
            <p:cNvSpPr>
              <a:spLocks noChangeAspect="1"/>
            </p:cNvSpPr>
            <p:nvPr/>
          </p:nvSpPr>
          <p:spPr bwMode="auto">
            <a:xfrm>
              <a:off x="2075" y="3516"/>
              <a:ext cx="40" cy="115"/>
            </a:xfrm>
            <a:custGeom>
              <a:avLst/>
              <a:gdLst>
                <a:gd name="T0" fmla="*/ 29 w 40"/>
                <a:gd name="T1" fmla="*/ 0 h 115"/>
                <a:gd name="T2" fmla="*/ 0 w 40"/>
                <a:gd name="T3" fmla="*/ 2 h 115"/>
                <a:gd name="T4" fmla="*/ 0 w 40"/>
                <a:gd name="T5" fmla="*/ 9 h 115"/>
                <a:gd name="T6" fmla="*/ 6 w 40"/>
                <a:gd name="T7" fmla="*/ 10 h 115"/>
                <a:gd name="T8" fmla="*/ 9 w 40"/>
                <a:gd name="T9" fmla="*/ 10 h 115"/>
                <a:gd name="T10" fmla="*/ 11 w 40"/>
                <a:gd name="T11" fmla="*/ 12 h 115"/>
                <a:gd name="T12" fmla="*/ 11 w 40"/>
                <a:gd name="T13" fmla="*/ 16 h 115"/>
                <a:gd name="T14" fmla="*/ 11 w 40"/>
                <a:gd name="T15" fmla="*/ 107 h 115"/>
                <a:gd name="T16" fmla="*/ 0 w 40"/>
                <a:gd name="T17" fmla="*/ 107 h 115"/>
                <a:gd name="T18" fmla="*/ 0 w 40"/>
                <a:gd name="T19" fmla="*/ 115 h 115"/>
                <a:gd name="T20" fmla="*/ 9 w 40"/>
                <a:gd name="T21" fmla="*/ 115 h 115"/>
                <a:gd name="T22" fmla="*/ 20 w 40"/>
                <a:gd name="T23" fmla="*/ 115 h 115"/>
                <a:gd name="T24" fmla="*/ 31 w 40"/>
                <a:gd name="T25" fmla="*/ 115 h 115"/>
                <a:gd name="T26" fmla="*/ 40 w 40"/>
                <a:gd name="T27" fmla="*/ 115 h 115"/>
                <a:gd name="T28" fmla="*/ 40 w 40"/>
                <a:gd name="T29" fmla="*/ 107 h 115"/>
                <a:gd name="T30" fmla="*/ 29 w 40"/>
                <a:gd name="T31" fmla="*/ 107 h 115"/>
                <a:gd name="T32" fmla="*/ 29 w 4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115">
                  <a:moveTo>
                    <a:pt x="29" y="0"/>
                  </a:moveTo>
                  <a:lnTo>
                    <a:pt x="0" y="2"/>
                  </a:lnTo>
                  <a:lnTo>
                    <a:pt x="0" y="9"/>
                  </a:lnTo>
                  <a:lnTo>
                    <a:pt x="6" y="10"/>
                  </a:lnTo>
                  <a:lnTo>
                    <a:pt x="9" y="10"/>
                  </a:lnTo>
                  <a:lnTo>
                    <a:pt x="11" y="12"/>
                  </a:lnTo>
                  <a:lnTo>
                    <a:pt x="11" y="16"/>
                  </a:lnTo>
                  <a:lnTo>
                    <a:pt x="11" y="107"/>
                  </a:lnTo>
                  <a:lnTo>
                    <a:pt x="0" y="107"/>
                  </a:lnTo>
                  <a:lnTo>
                    <a:pt x="0" y="115"/>
                  </a:lnTo>
                  <a:lnTo>
                    <a:pt x="9" y="115"/>
                  </a:lnTo>
                  <a:lnTo>
                    <a:pt x="20" y="115"/>
                  </a:lnTo>
                  <a:lnTo>
                    <a:pt x="31" y="115"/>
                  </a:lnTo>
                  <a:lnTo>
                    <a:pt x="40" y="115"/>
                  </a:lnTo>
                  <a:lnTo>
                    <a:pt x="40" y="107"/>
                  </a:lnTo>
                  <a:lnTo>
                    <a:pt x="29" y="107"/>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49" name="Freeform 2331"/>
            <p:cNvSpPr>
              <a:spLocks noChangeAspect="1"/>
            </p:cNvSpPr>
            <p:nvPr/>
          </p:nvSpPr>
          <p:spPr bwMode="auto">
            <a:xfrm>
              <a:off x="2128" y="3516"/>
              <a:ext cx="40" cy="115"/>
            </a:xfrm>
            <a:custGeom>
              <a:avLst/>
              <a:gdLst>
                <a:gd name="T0" fmla="*/ 29 w 40"/>
                <a:gd name="T1" fmla="*/ 0 h 115"/>
                <a:gd name="T2" fmla="*/ 0 w 40"/>
                <a:gd name="T3" fmla="*/ 2 h 115"/>
                <a:gd name="T4" fmla="*/ 0 w 40"/>
                <a:gd name="T5" fmla="*/ 9 h 115"/>
                <a:gd name="T6" fmla="*/ 6 w 40"/>
                <a:gd name="T7" fmla="*/ 10 h 115"/>
                <a:gd name="T8" fmla="*/ 9 w 40"/>
                <a:gd name="T9" fmla="*/ 10 h 115"/>
                <a:gd name="T10" fmla="*/ 11 w 40"/>
                <a:gd name="T11" fmla="*/ 12 h 115"/>
                <a:gd name="T12" fmla="*/ 11 w 40"/>
                <a:gd name="T13" fmla="*/ 16 h 115"/>
                <a:gd name="T14" fmla="*/ 11 w 40"/>
                <a:gd name="T15" fmla="*/ 107 h 115"/>
                <a:gd name="T16" fmla="*/ 0 w 40"/>
                <a:gd name="T17" fmla="*/ 107 h 115"/>
                <a:gd name="T18" fmla="*/ 0 w 40"/>
                <a:gd name="T19" fmla="*/ 115 h 115"/>
                <a:gd name="T20" fmla="*/ 9 w 40"/>
                <a:gd name="T21" fmla="*/ 115 h 115"/>
                <a:gd name="T22" fmla="*/ 20 w 40"/>
                <a:gd name="T23" fmla="*/ 115 h 115"/>
                <a:gd name="T24" fmla="*/ 31 w 40"/>
                <a:gd name="T25" fmla="*/ 115 h 115"/>
                <a:gd name="T26" fmla="*/ 40 w 40"/>
                <a:gd name="T27" fmla="*/ 115 h 115"/>
                <a:gd name="T28" fmla="*/ 40 w 40"/>
                <a:gd name="T29" fmla="*/ 107 h 115"/>
                <a:gd name="T30" fmla="*/ 29 w 40"/>
                <a:gd name="T31" fmla="*/ 107 h 115"/>
                <a:gd name="T32" fmla="*/ 29 w 4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115">
                  <a:moveTo>
                    <a:pt x="29" y="0"/>
                  </a:moveTo>
                  <a:lnTo>
                    <a:pt x="0" y="2"/>
                  </a:lnTo>
                  <a:lnTo>
                    <a:pt x="0" y="9"/>
                  </a:lnTo>
                  <a:lnTo>
                    <a:pt x="6" y="10"/>
                  </a:lnTo>
                  <a:lnTo>
                    <a:pt x="9" y="10"/>
                  </a:lnTo>
                  <a:lnTo>
                    <a:pt x="11" y="12"/>
                  </a:lnTo>
                  <a:lnTo>
                    <a:pt x="11" y="16"/>
                  </a:lnTo>
                  <a:lnTo>
                    <a:pt x="11" y="107"/>
                  </a:lnTo>
                  <a:lnTo>
                    <a:pt x="0" y="107"/>
                  </a:lnTo>
                  <a:lnTo>
                    <a:pt x="0" y="115"/>
                  </a:lnTo>
                  <a:lnTo>
                    <a:pt x="9" y="115"/>
                  </a:lnTo>
                  <a:lnTo>
                    <a:pt x="20" y="115"/>
                  </a:lnTo>
                  <a:lnTo>
                    <a:pt x="31" y="115"/>
                  </a:lnTo>
                  <a:lnTo>
                    <a:pt x="40" y="115"/>
                  </a:lnTo>
                  <a:lnTo>
                    <a:pt x="40" y="107"/>
                  </a:lnTo>
                  <a:lnTo>
                    <a:pt x="29" y="107"/>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50" name="Freeform 2332"/>
            <p:cNvSpPr>
              <a:spLocks noChangeAspect="1"/>
            </p:cNvSpPr>
            <p:nvPr/>
          </p:nvSpPr>
          <p:spPr bwMode="auto">
            <a:xfrm>
              <a:off x="2233" y="3557"/>
              <a:ext cx="54" cy="76"/>
            </a:xfrm>
            <a:custGeom>
              <a:avLst/>
              <a:gdLst>
                <a:gd name="T0" fmla="*/ 31 w 54"/>
                <a:gd name="T1" fmla="*/ 42 h 76"/>
                <a:gd name="T2" fmla="*/ 36 w 54"/>
                <a:gd name="T3" fmla="*/ 44 h 76"/>
                <a:gd name="T4" fmla="*/ 42 w 54"/>
                <a:gd name="T5" fmla="*/ 47 h 76"/>
                <a:gd name="T6" fmla="*/ 46 w 54"/>
                <a:gd name="T7" fmla="*/ 53 h 76"/>
                <a:gd name="T8" fmla="*/ 45 w 54"/>
                <a:gd name="T9" fmla="*/ 63 h 76"/>
                <a:gd name="T10" fmla="*/ 36 w 54"/>
                <a:gd name="T11" fmla="*/ 71 h 76"/>
                <a:gd name="T12" fmla="*/ 23 w 54"/>
                <a:gd name="T13" fmla="*/ 72 h 76"/>
                <a:gd name="T14" fmla="*/ 15 w 54"/>
                <a:gd name="T15" fmla="*/ 68 h 76"/>
                <a:gd name="T16" fmla="*/ 10 w 54"/>
                <a:gd name="T17" fmla="*/ 62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5 h 76"/>
                <a:gd name="T30" fmla="*/ 6 w 54"/>
                <a:gd name="T31" fmla="*/ 73 h 76"/>
                <a:gd name="T32" fmla="*/ 7 w 54"/>
                <a:gd name="T33" fmla="*/ 72 h 76"/>
                <a:gd name="T34" fmla="*/ 9 w 54"/>
                <a:gd name="T35" fmla="*/ 69 h 76"/>
                <a:gd name="T36" fmla="*/ 20 w 54"/>
                <a:gd name="T37" fmla="*/ 75 h 76"/>
                <a:gd name="T38" fmla="*/ 28 w 54"/>
                <a:gd name="T39" fmla="*/ 76 h 76"/>
                <a:gd name="T40" fmla="*/ 48 w 54"/>
                <a:gd name="T41" fmla="*/ 69 h 76"/>
                <a:gd name="T42" fmla="*/ 54 w 54"/>
                <a:gd name="T43" fmla="*/ 53 h 76"/>
                <a:gd name="T44" fmla="*/ 51 w 54"/>
                <a:gd name="T45" fmla="*/ 42 h 76"/>
                <a:gd name="T46" fmla="*/ 47 w 54"/>
                <a:gd name="T47" fmla="*/ 37 h 76"/>
                <a:gd name="T48" fmla="*/ 38 w 54"/>
                <a:gd name="T49" fmla="*/ 32 h 76"/>
                <a:gd name="T50" fmla="*/ 28 w 54"/>
                <a:gd name="T51" fmla="*/ 29 h 76"/>
                <a:gd name="T52" fmla="*/ 21 w 54"/>
                <a:gd name="T53" fmla="*/ 28 h 76"/>
                <a:gd name="T54" fmla="*/ 15 w 54"/>
                <a:gd name="T55" fmla="*/ 25 h 76"/>
                <a:gd name="T56" fmla="*/ 10 w 54"/>
                <a:gd name="T57" fmla="*/ 22 h 76"/>
                <a:gd name="T58" fmla="*/ 8 w 54"/>
                <a:gd name="T59" fmla="*/ 16 h 76"/>
                <a:gd name="T60" fmla="*/ 12 w 54"/>
                <a:gd name="T61" fmla="*/ 7 h 76"/>
                <a:gd name="T62" fmla="*/ 27 w 54"/>
                <a:gd name="T63" fmla="*/ 3 h 76"/>
                <a:gd name="T64" fmla="*/ 37 w 54"/>
                <a:gd name="T65" fmla="*/ 6 h 76"/>
                <a:gd name="T66" fmla="*/ 43 w 54"/>
                <a:gd name="T67" fmla="*/ 11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0 h 76"/>
                <a:gd name="T82" fmla="*/ 44 w 54"/>
                <a:gd name="T83" fmla="*/ 3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6" y="53"/>
                  </a:lnTo>
                  <a:lnTo>
                    <a:pt x="46" y="57"/>
                  </a:lnTo>
                  <a:lnTo>
                    <a:pt x="45" y="63"/>
                  </a:lnTo>
                  <a:lnTo>
                    <a:pt x="42" y="68"/>
                  </a:lnTo>
                  <a:lnTo>
                    <a:pt x="36" y="71"/>
                  </a:lnTo>
                  <a:lnTo>
                    <a:pt x="28" y="72"/>
                  </a:lnTo>
                  <a:lnTo>
                    <a:pt x="23" y="72"/>
                  </a:lnTo>
                  <a:lnTo>
                    <a:pt x="19" y="71"/>
                  </a:lnTo>
                  <a:lnTo>
                    <a:pt x="15" y="68"/>
                  </a:lnTo>
                  <a:lnTo>
                    <a:pt x="12" y="66"/>
                  </a:lnTo>
                  <a:lnTo>
                    <a:pt x="10" y="62"/>
                  </a:lnTo>
                  <a:lnTo>
                    <a:pt x="8" y="58"/>
                  </a:lnTo>
                  <a:lnTo>
                    <a:pt x="6" y="54"/>
                  </a:lnTo>
                  <a:lnTo>
                    <a:pt x="5" y="49"/>
                  </a:lnTo>
                  <a:lnTo>
                    <a:pt x="4" y="47"/>
                  </a:lnTo>
                  <a:lnTo>
                    <a:pt x="2" y="46"/>
                  </a:lnTo>
                  <a:lnTo>
                    <a:pt x="0" y="47"/>
                  </a:lnTo>
                  <a:lnTo>
                    <a:pt x="0" y="50"/>
                  </a:lnTo>
                  <a:lnTo>
                    <a:pt x="0" y="72"/>
                  </a:lnTo>
                  <a:lnTo>
                    <a:pt x="0" y="75"/>
                  </a:lnTo>
                  <a:lnTo>
                    <a:pt x="2" y="76"/>
                  </a:lnTo>
                  <a:lnTo>
                    <a:pt x="2" y="76"/>
                  </a:lnTo>
                  <a:lnTo>
                    <a:pt x="3" y="75"/>
                  </a:lnTo>
                  <a:lnTo>
                    <a:pt x="4" y="74"/>
                  </a:lnTo>
                  <a:lnTo>
                    <a:pt x="6" y="73"/>
                  </a:lnTo>
                  <a:lnTo>
                    <a:pt x="6" y="72"/>
                  </a:lnTo>
                  <a:lnTo>
                    <a:pt x="7" y="72"/>
                  </a:lnTo>
                  <a:lnTo>
                    <a:pt x="8" y="71"/>
                  </a:lnTo>
                  <a:lnTo>
                    <a:pt x="9" y="69"/>
                  </a:lnTo>
                  <a:lnTo>
                    <a:pt x="15" y="73"/>
                  </a:lnTo>
                  <a:lnTo>
                    <a:pt x="20" y="75"/>
                  </a:lnTo>
                  <a:lnTo>
                    <a:pt x="24" y="76"/>
                  </a:lnTo>
                  <a:lnTo>
                    <a:pt x="28" y="76"/>
                  </a:lnTo>
                  <a:lnTo>
                    <a:pt x="40" y="74"/>
                  </a:lnTo>
                  <a:lnTo>
                    <a:pt x="48" y="69"/>
                  </a:lnTo>
                  <a:lnTo>
                    <a:pt x="53" y="62"/>
                  </a:lnTo>
                  <a:lnTo>
                    <a:pt x="54" y="53"/>
                  </a:lnTo>
                  <a:lnTo>
                    <a:pt x="53" y="47"/>
                  </a:lnTo>
                  <a:lnTo>
                    <a:pt x="51" y="42"/>
                  </a:lnTo>
                  <a:lnTo>
                    <a:pt x="49" y="39"/>
                  </a:lnTo>
                  <a:lnTo>
                    <a:pt x="47" y="37"/>
                  </a:lnTo>
                  <a:lnTo>
                    <a:pt x="43" y="34"/>
                  </a:lnTo>
                  <a:lnTo>
                    <a:pt x="38" y="32"/>
                  </a:lnTo>
                  <a:lnTo>
                    <a:pt x="34" y="30"/>
                  </a:lnTo>
                  <a:lnTo>
                    <a:pt x="28" y="29"/>
                  </a:lnTo>
                  <a:lnTo>
                    <a:pt x="25" y="29"/>
                  </a:lnTo>
                  <a:lnTo>
                    <a:pt x="21" y="28"/>
                  </a:lnTo>
                  <a:lnTo>
                    <a:pt x="18" y="27"/>
                  </a:lnTo>
                  <a:lnTo>
                    <a:pt x="15" y="25"/>
                  </a:lnTo>
                  <a:lnTo>
                    <a:pt x="12" y="24"/>
                  </a:lnTo>
                  <a:lnTo>
                    <a:pt x="10" y="22"/>
                  </a:lnTo>
                  <a:lnTo>
                    <a:pt x="9" y="19"/>
                  </a:lnTo>
                  <a:lnTo>
                    <a:pt x="8" y="16"/>
                  </a:lnTo>
                  <a:lnTo>
                    <a:pt x="9" y="11"/>
                  </a:lnTo>
                  <a:lnTo>
                    <a:pt x="12" y="7"/>
                  </a:lnTo>
                  <a:lnTo>
                    <a:pt x="18" y="4"/>
                  </a:lnTo>
                  <a:lnTo>
                    <a:pt x="27" y="3"/>
                  </a:lnTo>
                  <a:lnTo>
                    <a:pt x="33" y="4"/>
                  </a:lnTo>
                  <a:lnTo>
                    <a:pt x="37" y="6"/>
                  </a:lnTo>
                  <a:lnTo>
                    <a:pt x="41" y="8"/>
                  </a:lnTo>
                  <a:lnTo>
                    <a:pt x="43" y="11"/>
                  </a:lnTo>
                  <a:lnTo>
                    <a:pt x="44" y="15"/>
                  </a:lnTo>
                  <a:lnTo>
                    <a:pt x="45" y="18"/>
                  </a:lnTo>
                  <a:lnTo>
                    <a:pt x="46" y="21"/>
                  </a:lnTo>
                  <a:lnTo>
                    <a:pt x="46" y="23"/>
                  </a:lnTo>
                  <a:lnTo>
                    <a:pt x="47" y="24"/>
                  </a:lnTo>
                  <a:lnTo>
                    <a:pt x="48" y="25"/>
                  </a:lnTo>
                  <a:lnTo>
                    <a:pt x="49" y="24"/>
                  </a:lnTo>
                  <a:lnTo>
                    <a:pt x="50" y="24"/>
                  </a:lnTo>
                  <a:lnTo>
                    <a:pt x="50" y="23"/>
                  </a:lnTo>
                  <a:lnTo>
                    <a:pt x="50" y="21"/>
                  </a:lnTo>
                  <a:lnTo>
                    <a:pt x="50" y="4"/>
                  </a:lnTo>
                  <a:lnTo>
                    <a:pt x="50" y="1"/>
                  </a:lnTo>
                  <a:lnTo>
                    <a:pt x="48" y="0"/>
                  </a:lnTo>
                  <a:lnTo>
                    <a:pt x="47" y="0"/>
                  </a:lnTo>
                  <a:lnTo>
                    <a:pt x="45" y="2"/>
                  </a:lnTo>
                  <a:lnTo>
                    <a:pt x="44" y="3"/>
                  </a:lnTo>
                  <a:lnTo>
                    <a:pt x="42" y="5"/>
                  </a:lnTo>
                  <a:lnTo>
                    <a:pt x="37" y="2"/>
                  </a:lnTo>
                  <a:lnTo>
                    <a:pt x="33" y="1"/>
                  </a:lnTo>
                  <a:lnTo>
                    <a:pt x="29" y="0"/>
                  </a:lnTo>
                  <a:lnTo>
                    <a:pt x="27" y="0"/>
                  </a:lnTo>
                  <a:lnTo>
                    <a:pt x="14" y="2"/>
                  </a:lnTo>
                  <a:lnTo>
                    <a:pt x="6" y="7"/>
                  </a:lnTo>
                  <a:lnTo>
                    <a:pt x="1"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51" name="Freeform 2333"/>
            <p:cNvSpPr>
              <a:spLocks noChangeAspect="1" noEditPoints="1"/>
            </p:cNvSpPr>
            <p:nvPr/>
          </p:nvSpPr>
          <p:spPr bwMode="auto">
            <a:xfrm>
              <a:off x="2297" y="3558"/>
              <a:ext cx="82" cy="105"/>
            </a:xfrm>
            <a:custGeom>
              <a:avLst/>
              <a:gdLst>
                <a:gd name="T0" fmla="*/ 24 w 82"/>
                <a:gd name="T1" fmla="*/ 0 h 105"/>
                <a:gd name="T2" fmla="*/ 0 w 82"/>
                <a:gd name="T3" fmla="*/ 7 h 105"/>
                <a:gd name="T4" fmla="*/ 11 w 82"/>
                <a:gd name="T5" fmla="*/ 8 h 105"/>
                <a:gd name="T6" fmla="*/ 13 w 82"/>
                <a:gd name="T7" fmla="*/ 15 h 105"/>
                <a:gd name="T8" fmla="*/ 13 w 82"/>
                <a:gd name="T9" fmla="*/ 97 h 105"/>
                <a:gd name="T10" fmla="*/ 7 w 82"/>
                <a:gd name="T11" fmla="*/ 100 h 105"/>
                <a:gd name="T12" fmla="*/ 0 w 82"/>
                <a:gd name="T13" fmla="*/ 105 h 105"/>
                <a:gd name="T14" fmla="*/ 10 w 82"/>
                <a:gd name="T15" fmla="*/ 105 h 105"/>
                <a:gd name="T16" fmla="*/ 19 w 82"/>
                <a:gd name="T17" fmla="*/ 105 h 105"/>
                <a:gd name="T18" fmla="*/ 28 w 82"/>
                <a:gd name="T19" fmla="*/ 105 h 105"/>
                <a:gd name="T20" fmla="*/ 38 w 82"/>
                <a:gd name="T21" fmla="*/ 105 h 105"/>
                <a:gd name="T22" fmla="*/ 31 w 82"/>
                <a:gd name="T23" fmla="*/ 100 h 105"/>
                <a:gd name="T24" fmla="*/ 25 w 82"/>
                <a:gd name="T25" fmla="*/ 97 h 105"/>
                <a:gd name="T26" fmla="*/ 25 w 82"/>
                <a:gd name="T27" fmla="*/ 65 h 105"/>
                <a:gd name="T28" fmla="*/ 27 w 82"/>
                <a:gd name="T29" fmla="*/ 66 h 105"/>
                <a:gd name="T30" fmla="*/ 37 w 82"/>
                <a:gd name="T31" fmla="*/ 73 h 105"/>
                <a:gd name="T32" fmla="*/ 59 w 82"/>
                <a:gd name="T33" fmla="*/ 72 h 105"/>
                <a:gd name="T34" fmla="*/ 79 w 82"/>
                <a:gd name="T35" fmla="*/ 52 h 105"/>
                <a:gd name="T36" fmla="*/ 79 w 82"/>
                <a:gd name="T37" fmla="*/ 23 h 105"/>
                <a:gd name="T38" fmla="*/ 61 w 82"/>
                <a:gd name="T39" fmla="*/ 3 h 105"/>
                <a:gd name="T40" fmla="*/ 39 w 82"/>
                <a:gd name="T41" fmla="*/ 1 h 105"/>
                <a:gd name="T42" fmla="*/ 28 w 82"/>
                <a:gd name="T43" fmla="*/ 8 h 105"/>
                <a:gd name="T44" fmla="*/ 25 w 82"/>
                <a:gd name="T45" fmla="*/ 54 h 105"/>
                <a:gd name="T46" fmla="*/ 29 w 82"/>
                <a:gd name="T47" fmla="*/ 12 h 105"/>
                <a:gd name="T48" fmla="*/ 40 w 82"/>
                <a:gd name="T49" fmla="*/ 5 h 105"/>
                <a:gd name="T50" fmla="*/ 55 w 82"/>
                <a:gd name="T51" fmla="*/ 7 h 105"/>
                <a:gd name="T52" fmla="*/ 66 w 82"/>
                <a:gd name="T53" fmla="*/ 24 h 105"/>
                <a:gd name="T54" fmla="*/ 66 w 82"/>
                <a:gd name="T55" fmla="*/ 51 h 105"/>
                <a:gd name="T56" fmla="*/ 53 w 82"/>
                <a:gd name="T57" fmla="*/ 69 h 105"/>
                <a:gd name="T58" fmla="*/ 40 w 82"/>
                <a:gd name="T59" fmla="*/ 71 h 105"/>
                <a:gd name="T60" fmla="*/ 31 w 82"/>
                <a:gd name="T61" fmla="*/ 66 h 105"/>
                <a:gd name="T62" fmla="*/ 26 w 82"/>
                <a:gd name="T63" fmla="*/ 59 h 105"/>
                <a:gd name="T64" fmla="*/ 25 w 82"/>
                <a:gd name="T65"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105">
                  <a:moveTo>
                    <a:pt x="24" y="11"/>
                  </a:moveTo>
                  <a:lnTo>
                    <a:pt x="24" y="0"/>
                  </a:lnTo>
                  <a:lnTo>
                    <a:pt x="0" y="2"/>
                  </a:lnTo>
                  <a:lnTo>
                    <a:pt x="0" y="7"/>
                  </a:lnTo>
                  <a:lnTo>
                    <a:pt x="7" y="7"/>
                  </a:lnTo>
                  <a:lnTo>
                    <a:pt x="11" y="8"/>
                  </a:lnTo>
                  <a:lnTo>
                    <a:pt x="13" y="11"/>
                  </a:lnTo>
                  <a:lnTo>
                    <a:pt x="13" y="15"/>
                  </a:lnTo>
                  <a:lnTo>
                    <a:pt x="13" y="93"/>
                  </a:lnTo>
                  <a:lnTo>
                    <a:pt x="13" y="97"/>
                  </a:lnTo>
                  <a:lnTo>
                    <a:pt x="11" y="99"/>
                  </a:lnTo>
                  <a:lnTo>
                    <a:pt x="7" y="100"/>
                  </a:lnTo>
                  <a:lnTo>
                    <a:pt x="0" y="100"/>
                  </a:lnTo>
                  <a:lnTo>
                    <a:pt x="0" y="105"/>
                  </a:lnTo>
                  <a:lnTo>
                    <a:pt x="5" y="105"/>
                  </a:lnTo>
                  <a:lnTo>
                    <a:pt x="10" y="105"/>
                  </a:lnTo>
                  <a:lnTo>
                    <a:pt x="15" y="105"/>
                  </a:lnTo>
                  <a:lnTo>
                    <a:pt x="19" y="105"/>
                  </a:lnTo>
                  <a:lnTo>
                    <a:pt x="23" y="105"/>
                  </a:lnTo>
                  <a:lnTo>
                    <a:pt x="28" y="105"/>
                  </a:lnTo>
                  <a:lnTo>
                    <a:pt x="33" y="105"/>
                  </a:lnTo>
                  <a:lnTo>
                    <a:pt x="38" y="105"/>
                  </a:lnTo>
                  <a:lnTo>
                    <a:pt x="38" y="100"/>
                  </a:lnTo>
                  <a:lnTo>
                    <a:pt x="31" y="100"/>
                  </a:lnTo>
                  <a:lnTo>
                    <a:pt x="27" y="99"/>
                  </a:lnTo>
                  <a:lnTo>
                    <a:pt x="25" y="97"/>
                  </a:lnTo>
                  <a:lnTo>
                    <a:pt x="25" y="93"/>
                  </a:lnTo>
                  <a:lnTo>
                    <a:pt x="25" y="65"/>
                  </a:lnTo>
                  <a:lnTo>
                    <a:pt x="25" y="63"/>
                  </a:lnTo>
                  <a:lnTo>
                    <a:pt x="27" y="66"/>
                  </a:lnTo>
                  <a:lnTo>
                    <a:pt x="31" y="70"/>
                  </a:lnTo>
                  <a:lnTo>
                    <a:pt x="37" y="73"/>
                  </a:lnTo>
                  <a:lnTo>
                    <a:pt x="45" y="75"/>
                  </a:lnTo>
                  <a:lnTo>
                    <a:pt x="59" y="72"/>
                  </a:lnTo>
                  <a:lnTo>
                    <a:pt x="71" y="64"/>
                  </a:lnTo>
                  <a:lnTo>
                    <a:pt x="79" y="52"/>
                  </a:lnTo>
                  <a:lnTo>
                    <a:pt x="82" y="37"/>
                  </a:lnTo>
                  <a:lnTo>
                    <a:pt x="79" y="23"/>
                  </a:lnTo>
                  <a:lnTo>
                    <a:pt x="72" y="11"/>
                  </a:lnTo>
                  <a:lnTo>
                    <a:pt x="61" y="3"/>
                  </a:lnTo>
                  <a:lnTo>
                    <a:pt x="47" y="0"/>
                  </a:lnTo>
                  <a:lnTo>
                    <a:pt x="39" y="1"/>
                  </a:lnTo>
                  <a:lnTo>
                    <a:pt x="32" y="4"/>
                  </a:lnTo>
                  <a:lnTo>
                    <a:pt x="28" y="8"/>
                  </a:lnTo>
                  <a:lnTo>
                    <a:pt x="24" y="11"/>
                  </a:lnTo>
                  <a:close/>
                  <a:moveTo>
                    <a:pt x="25" y="54"/>
                  </a:moveTo>
                  <a:lnTo>
                    <a:pt x="25" y="17"/>
                  </a:lnTo>
                  <a:lnTo>
                    <a:pt x="29" y="12"/>
                  </a:lnTo>
                  <a:lnTo>
                    <a:pt x="34" y="8"/>
                  </a:lnTo>
                  <a:lnTo>
                    <a:pt x="40" y="5"/>
                  </a:lnTo>
                  <a:lnTo>
                    <a:pt x="46" y="4"/>
                  </a:lnTo>
                  <a:lnTo>
                    <a:pt x="55" y="7"/>
                  </a:lnTo>
                  <a:lnTo>
                    <a:pt x="62" y="14"/>
                  </a:lnTo>
                  <a:lnTo>
                    <a:pt x="66" y="24"/>
                  </a:lnTo>
                  <a:lnTo>
                    <a:pt x="68" y="37"/>
                  </a:lnTo>
                  <a:lnTo>
                    <a:pt x="66" y="51"/>
                  </a:lnTo>
                  <a:lnTo>
                    <a:pt x="61" y="62"/>
                  </a:lnTo>
                  <a:lnTo>
                    <a:pt x="53" y="69"/>
                  </a:lnTo>
                  <a:lnTo>
                    <a:pt x="45" y="71"/>
                  </a:lnTo>
                  <a:lnTo>
                    <a:pt x="40" y="71"/>
                  </a:lnTo>
                  <a:lnTo>
                    <a:pt x="35" y="69"/>
                  </a:lnTo>
                  <a:lnTo>
                    <a:pt x="31" y="66"/>
                  </a:lnTo>
                  <a:lnTo>
                    <a:pt x="27" y="61"/>
                  </a:lnTo>
                  <a:lnTo>
                    <a:pt x="26" y="59"/>
                  </a:lnTo>
                  <a:lnTo>
                    <a:pt x="25" y="58"/>
                  </a:lnTo>
                  <a:lnTo>
                    <a:pt x="25" y="56"/>
                  </a:lnTo>
                  <a:lnTo>
                    <a:pt x="25" y="5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52" name="Freeform 2334"/>
            <p:cNvSpPr>
              <a:spLocks noChangeAspect="1" noEditPoints="1"/>
            </p:cNvSpPr>
            <p:nvPr/>
          </p:nvSpPr>
          <p:spPr bwMode="auto">
            <a:xfrm>
              <a:off x="2392" y="3557"/>
              <a:ext cx="74" cy="76"/>
            </a:xfrm>
            <a:custGeom>
              <a:avLst/>
              <a:gdLst>
                <a:gd name="T0" fmla="*/ 49 w 74"/>
                <a:gd name="T1" fmla="*/ 66 h 76"/>
                <a:gd name="T2" fmla="*/ 55 w 74"/>
                <a:gd name="T3" fmla="*/ 74 h 76"/>
                <a:gd name="T4" fmla="*/ 62 w 74"/>
                <a:gd name="T5" fmla="*/ 75 h 76"/>
                <a:gd name="T6" fmla="*/ 67 w 74"/>
                <a:gd name="T7" fmla="*/ 74 h 76"/>
                <a:gd name="T8" fmla="*/ 71 w 74"/>
                <a:gd name="T9" fmla="*/ 70 h 76"/>
                <a:gd name="T10" fmla="*/ 74 w 74"/>
                <a:gd name="T11" fmla="*/ 64 h 76"/>
                <a:gd name="T12" fmla="*/ 74 w 74"/>
                <a:gd name="T13" fmla="*/ 50 h 76"/>
                <a:gd name="T14" fmla="*/ 70 w 74"/>
                <a:gd name="T15" fmla="*/ 59 h 76"/>
                <a:gd name="T16" fmla="*/ 68 w 74"/>
                <a:gd name="T17" fmla="*/ 68 h 76"/>
                <a:gd name="T18" fmla="*/ 64 w 74"/>
                <a:gd name="T19" fmla="*/ 70 h 76"/>
                <a:gd name="T20" fmla="*/ 59 w 74"/>
                <a:gd name="T21" fmla="*/ 66 h 76"/>
                <a:gd name="T22" fmla="*/ 58 w 74"/>
                <a:gd name="T23" fmla="*/ 62 h 76"/>
                <a:gd name="T24" fmla="*/ 58 w 74"/>
                <a:gd name="T25" fmla="*/ 23 h 76"/>
                <a:gd name="T26" fmla="*/ 56 w 74"/>
                <a:gd name="T27" fmla="*/ 14 h 76"/>
                <a:gd name="T28" fmla="*/ 47 w 74"/>
                <a:gd name="T29" fmla="*/ 5 h 76"/>
                <a:gd name="T30" fmla="*/ 35 w 74"/>
                <a:gd name="T31" fmla="*/ 1 h 76"/>
                <a:gd name="T32" fmla="*/ 25 w 74"/>
                <a:gd name="T33" fmla="*/ 0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20 w 74"/>
                <a:gd name="T49" fmla="*/ 17 h 76"/>
                <a:gd name="T50" fmla="*/ 16 w 74"/>
                <a:gd name="T51" fmla="*/ 12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8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7 h 76"/>
                <a:gd name="T86" fmla="*/ 34 w 74"/>
                <a:gd name="T87" fmla="*/ 71 h 76"/>
                <a:gd name="T88" fmla="*/ 27 w 74"/>
                <a:gd name="T89" fmla="*/ 72 h 76"/>
                <a:gd name="T90" fmla="*/ 17 w 74"/>
                <a:gd name="T91" fmla="*/ 68 h 76"/>
                <a:gd name="T92" fmla="*/ 12 w 74"/>
                <a:gd name="T93" fmla="*/ 58 h 76"/>
                <a:gd name="T94" fmla="*/ 19 w 74"/>
                <a:gd name="T95" fmla="*/ 43 h 76"/>
                <a:gd name="T96" fmla="*/ 47 w 74"/>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6"/>
                  </a:lnTo>
                  <a:lnTo>
                    <a:pt x="52" y="71"/>
                  </a:lnTo>
                  <a:lnTo>
                    <a:pt x="55" y="74"/>
                  </a:lnTo>
                  <a:lnTo>
                    <a:pt x="61" y="75"/>
                  </a:lnTo>
                  <a:lnTo>
                    <a:pt x="62" y="75"/>
                  </a:lnTo>
                  <a:lnTo>
                    <a:pt x="64" y="74"/>
                  </a:lnTo>
                  <a:lnTo>
                    <a:pt x="67" y="74"/>
                  </a:lnTo>
                  <a:lnTo>
                    <a:pt x="69" y="72"/>
                  </a:lnTo>
                  <a:lnTo>
                    <a:pt x="71" y="70"/>
                  </a:lnTo>
                  <a:lnTo>
                    <a:pt x="73" y="67"/>
                  </a:lnTo>
                  <a:lnTo>
                    <a:pt x="74" y="64"/>
                  </a:lnTo>
                  <a:lnTo>
                    <a:pt x="74" y="59"/>
                  </a:lnTo>
                  <a:lnTo>
                    <a:pt x="74" y="50"/>
                  </a:lnTo>
                  <a:lnTo>
                    <a:pt x="70" y="50"/>
                  </a:lnTo>
                  <a:lnTo>
                    <a:pt x="70" y="59"/>
                  </a:lnTo>
                  <a:lnTo>
                    <a:pt x="69" y="65"/>
                  </a:lnTo>
                  <a:lnTo>
                    <a:pt x="68" y="68"/>
                  </a:lnTo>
                  <a:lnTo>
                    <a:pt x="66" y="70"/>
                  </a:lnTo>
                  <a:lnTo>
                    <a:pt x="64" y="70"/>
                  </a:lnTo>
                  <a:lnTo>
                    <a:pt x="61" y="69"/>
                  </a:lnTo>
                  <a:lnTo>
                    <a:pt x="59" y="66"/>
                  </a:lnTo>
                  <a:lnTo>
                    <a:pt x="58" y="63"/>
                  </a:lnTo>
                  <a:lnTo>
                    <a:pt x="58" y="62"/>
                  </a:lnTo>
                  <a:lnTo>
                    <a:pt x="58" y="29"/>
                  </a:lnTo>
                  <a:lnTo>
                    <a:pt x="58" y="23"/>
                  </a:lnTo>
                  <a:lnTo>
                    <a:pt x="57" y="19"/>
                  </a:lnTo>
                  <a:lnTo>
                    <a:pt x="56" y="14"/>
                  </a:lnTo>
                  <a:lnTo>
                    <a:pt x="52" y="9"/>
                  </a:lnTo>
                  <a:lnTo>
                    <a:pt x="47" y="5"/>
                  </a:lnTo>
                  <a:lnTo>
                    <a:pt x="41" y="2"/>
                  </a:lnTo>
                  <a:lnTo>
                    <a:pt x="35" y="1"/>
                  </a:lnTo>
                  <a:lnTo>
                    <a:pt x="29" y="0"/>
                  </a:lnTo>
                  <a:lnTo>
                    <a:pt x="25" y="0"/>
                  </a:lnTo>
                  <a:lnTo>
                    <a:pt x="20" y="1"/>
                  </a:lnTo>
                  <a:lnTo>
                    <a:pt x="16" y="3"/>
                  </a:lnTo>
                  <a:lnTo>
                    <a:pt x="12" y="5"/>
                  </a:lnTo>
                  <a:lnTo>
                    <a:pt x="9" y="8"/>
                  </a:lnTo>
                  <a:lnTo>
                    <a:pt x="7" y="11"/>
                  </a:lnTo>
                  <a:lnTo>
                    <a:pt x="5" y="15"/>
                  </a:lnTo>
                  <a:lnTo>
                    <a:pt x="5" y="19"/>
                  </a:lnTo>
                  <a:lnTo>
                    <a:pt x="5" y="22"/>
                  </a:lnTo>
                  <a:lnTo>
                    <a:pt x="7" y="24"/>
                  </a:lnTo>
                  <a:lnTo>
                    <a:pt x="9" y="26"/>
                  </a:lnTo>
                  <a:lnTo>
                    <a:pt x="12" y="27"/>
                  </a:lnTo>
                  <a:lnTo>
                    <a:pt x="15" y="26"/>
                  </a:lnTo>
                  <a:lnTo>
                    <a:pt x="18" y="24"/>
                  </a:lnTo>
                  <a:lnTo>
                    <a:pt x="19" y="22"/>
                  </a:lnTo>
                  <a:lnTo>
                    <a:pt x="20" y="19"/>
                  </a:lnTo>
                  <a:lnTo>
                    <a:pt x="20" y="17"/>
                  </a:lnTo>
                  <a:lnTo>
                    <a:pt x="18" y="14"/>
                  </a:lnTo>
                  <a:lnTo>
                    <a:pt x="16" y="12"/>
                  </a:lnTo>
                  <a:lnTo>
                    <a:pt x="11" y="11"/>
                  </a:lnTo>
                  <a:lnTo>
                    <a:pt x="15" y="8"/>
                  </a:lnTo>
                  <a:lnTo>
                    <a:pt x="20" y="5"/>
                  </a:lnTo>
                  <a:lnTo>
                    <a:pt x="25" y="4"/>
                  </a:lnTo>
                  <a:lnTo>
                    <a:pt x="29" y="4"/>
                  </a:lnTo>
                  <a:lnTo>
                    <a:pt x="32" y="4"/>
                  </a:lnTo>
                  <a:lnTo>
                    <a:pt x="35" y="5"/>
                  </a:lnTo>
                  <a:lnTo>
                    <a:pt x="38" y="7"/>
                  </a:lnTo>
                  <a:lnTo>
                    <a:pt x="41" y="9"/>
                  </a:lnTo>
                  <a:lnTo>
                    <a:pt x="43" y="12"/>
                  </a:lnTo>
                  <a:lnTo>
                    <a:pt x="45" y="15"/>
                  </a:lnTo>
                  <a:lnTo>
                    <a:pt x="46" y="20"/>
                  </a:lnTo>
                  <a:lnTo>
                    <a:pt x="47" y="25"/>
                  </a:lnTo>
                  <a:lnTo>
                    <a:pt x="47" y="31"/>
                  </a:lnTo>
                  <a:lnTo>
                    <a:pt x="32" y="32"/>
                  </a:lnTo>
                  <a:lnTo>
                    <a:pt x="16" y="37"/>
                  </a:lnTo>
                  <a:lnTo>
                    <a:pt x="8" y="42"/>
                  </a:lnTo>
                  <a:lnTo>
                    <a:pt x="3" y="47"/>
                  </a:lnTo>
                  <a:lnTo>
                    <a:pt x="1" y="53"/>
                  </a:lnTo>
                  <a:lnTo>
                    <a:pt x="0" y="58"/>
                  </a:lnTo>
                  <a:lnTo>
                    <a:pt x="2" y="67"/>
                  </a:lnTo>
                  <a:lnTo>
                    <a:pt x="9" y="72"/>
                  </a:lnTo>
                  <a:lnTo>
                    <a:pt x="18" y="75"/>
                  </a:lnTo>
                  <a:lnTo>
                    <a:pt x="26" y="76"/>
                  </a:lnTo>
                  <a:lnTo>
                    <a:pt x="34" y="75"/>
                  </a:lnTo>
                  <a:lnTo>
                    <a:pt x="40" y="72"/>
                  </a:lnTo>
                  <a:lnTo>
                    <a:pt x="45" y="67"/>
                  </a:lnTo>
                  <a:lnTo>
                    <a:pt x="48" y="62"/>
                  </a:lnTo>
                  <a:close/>
                  <a:moveTo>
                    <a:pt x="47" y="34"/>
                  </a:moveTo>
                  <a:lnTo>
                    <a:pt x="47" y="51"/>
                  </a:lnTo>
                  <a:lnTo>
                    <a:pt x="46" y="56"/>
                  </a:lnTo>
                  <a:lnTo>
                    <a:pt x="45" y="61"/>
                  </a:lnTo>
                  <a:lnTo>
                    <a:pt x="43" y="65"/>
                  </a:lnTo>
                  <a:lnTo>
                    <a:pt x="40" y="67"/>
                  </a:lnTo>
                  <a:lnTo>
                    <a:pt x="37" y="70"/>
                  </a:lnTo>
                  <a:lnTo>
                    <a:pt x="34" y="71"/>
                  </a:lnTo>
                  <a:lnTo>
                    <a:pt x="30" y="72"/>
                  </a:lnTo>
                  <a:lnTo>
                    <a:pt x="27" y="72"/>
                  </a:lnTo>
                  <a:lnTo>
                    <a:pt x="22" y="71"/>
                  </a:lnTo>
                  <a:lnTo>
                    <a:pt x="17" y="68"/>
                  </a:lnTo>
                  <a:lnTo>
                    <a:pt x="14" y="64"/>
                  </a:lnTo>
                  <a:lnTo>
                    <a:pt x="12" y="58"/>
                  </a:lnTo>
                  <a:lnTo>
                    <a:pt x="14" y="51"/>
                  </a:lnTo>
                  <a:lnTo>
                    <a:pt x="19"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53" name="Freeform 2335"/>
            <p:cNvSpPr>
              <a:spLocks noChangeAspect="1"/>
            </p:cNvSpPr>
            <p:nvPr/>
          </p:nvSpPr>
          <p:spPr bwMode="auto">
            <a:xfrm>
              <a:off x="2473" y="3558"/>
              <a:ext cx="83" cy="73"/>
            </a:xfrm>
            <a:custGeom>
              <a:avLst/>
              <a:gdLst>
                <a:gd name="T0" fmla="*/ 13 w 83"/>
                <a:gd name="T1" fmla="*/ 61 h 73"/>
                <a:gd name="T2" fmla="*/ 10 w 83"/>
                <a:gd name="T3" fmla="*/ 67 h 73"/>
                <a:gd name="T4" fmla="*/ 0 w 83"/>
                <a:gd name="T5" fmla="*/ 68 h 73"/>
                <a:gd name="T6" fmla="*/ 5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5 h 73"/>
                <a:gd name="T24" fmla="*/ 50 w 83"/>
                <a:gd name="T25" fmla="*/ 4 h 73"/>
                <a:gd name="T26" fmla="*/ 55 w 83"/>
                <a:gd name="T27" fmla="*/ 7 h 73"/>
                <a:gd name="T28" fmla="*/ 57 w 83"/>
                <a:gd name="T29" fmla="*/ 12 h 73"/>
                <a:gd name="T30" fmla="*/ 58 w 83"/>
                <a:gd name="T31" fmla="*/ 18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7 h 73"/>
                <a:gd name="T50" fmla="*/ 70 w 83"/>
                <a:gd name="T51" fmla="*/ 63 h 73"/>
                <a:gd name="T52" fmla="*/ 70 w 83"/>
                <a:gd name="T53" fmla="*/ 22 h 73"/>
                <a:gd name="T54" fmla="*/ 68 w 83"/>
                <a:gd name="T55" fmla="*/ 11 h 73"/>
                <a:gd name="T56" fmla="*/ 63 w 83"/>
                <a:gd name="T57" fmla="*/ 4 h 73"/>
                <a:gd name="T58" fmla="*/ 54 w 83"/>
                <a:gd name="T59" fmla="*/ 1 h 73"/>
                <a:gd name="T60" fmla="*/ 39 w 83"/>
                <a:gd name="T61" fmla="*/ 1 h 73"/>
                <a:gd name="T62" fmla="*/ 27 w 83"/>
                <a:gd name="T63" fmla="*/ 10 h 73"/>
                <a:gd name="T64" fmla="*/ 23 w 83"/>
                <a:gd name="T65" fmla="*/ 0 h 73"/>
                <a:gd name="T66" fmla="*/ 0 w 83"/>
                <a:gd name="T67" fmla="*/ 7 h 73"/>
                <a:gd name="T68" fmla="*/ 7 w 83"/>
                <a:gd name="T69" fmla="*/ 7 h 73"/>
                <a:gd name="T70" fmla="*/ 11 w 83"/>
                <a:gd name="T71" fmla="*/ 9 h 73"/>
                <a:gd name="T72" fmla="*/ 12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0" y="67"/>
                  </a:lnTo>
                  <a:lnTo>
                    <a:pt x="6" y="68"/>
                  </a:lnTo>
                  <a:lnTo>
                    <a:pt x="0" y="68"/>
                  </a:lnTo>
                  <a:lnTo>
                    <a:pt x="0" y="73"/>
                  </a:lnTo>
                  <a:lnTo>
                    <a:pt x="5" y="73"/>
                  </a:lnTo>
                  <a:lnTo>
                    <a:pt x="10" y="73"/>
                  </a:lnTo>
                  <a:lnTo>
                    <a:pt x="14" y="73"/>
                  </a:lnTo>
                  <a:lnTo>
                    <a:pt x="18" y="73"/>
                  </a:lnTo>
                  <a:lnTo>
                    <a:pt x="22" y="73"/>
                  </a:lnTo>
                  <a:lnTo>
                    <a:pt x="27" y="73"/>
                  </a:lnTo>
                  <a:lnTo>
                    <a:pt x="32" y="73"/>
                  </a:lnTo>
                  <a:lnTo>
                    <a:pt x="37" y="73"/>
                  </a:lnTo>
                  <a:lnTo>
                    <a:pt x="37" y="68"/>
                  </a:lnTo>
                  <a:lnTo>
                    <a:pt x="30" y="68"/>
                  </a:lnTo>
                  <a:lnTo>
                    <a:pt x="26" y="67"/>
                  </a:lnTo>
                  <a:lnTo>
                    <a:pt x="25" y="65"/>
                  </a:lnTo>
                  <a:lnTo>
                    <a:pt x="24" y="61"/>
                  </a:lnTo>
                  <a:lnTo>
                    <a:pt x="24" y="30"/>
                  </a:lnTo>
                  <a:lnTo>
                    <a:pt x="26" y="19"/>
                  </a:lnTo>
                  <a:lnTo>
                    <a:pt x="31" y="10"/>
                  </a:lnTo>
                  <a:lnTo>
                    <a:pt x="38" y="5"/>
                  </a:lnTo>
                  <a:lnTo>
                    <a:pt x="46" y="4"/>
                  </a:lnTo>
                  <a:lnTo>
                    <a:pt x="50" y="4"/>
                  </a:lnTo>
                  <a:lnTo>
                    <a:pt x="53" y="5"/>
                  </a:lnTo>
                  <a:lnTo>
                    <a:pt x="55" y="7"/>
                  </a:lnTo>
                  <a:lnTo>
                    <a:pt x="56" y="9"/>
                  </a:lnTo>
                  <a:lnTo>
                    <a:pt x="57" y="12"/>
                  </a:lnTo>
                  <a:lnTo>
                    <a:pt x="58" y="15"/>
                  </a:lnTo>
                  <a:lnTo>
                    <a:pt x="58" y="18"/>
                  </a:lnTo>
                  <a:lnTo>
                    <a:pt x="59" y="22"/>
                  </a:lnTo>
                  <a:lnTo>
                    <a:pt x="59"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7"/>
                  </a:lnTo>
                  <a:lnTo>
                    <a:pt x="71" y="66"/>
                  </a:lnTo>
                  <a:lnTo>
                    <a:pt x="70" y="63"/>
                  </a:lnTo>
                  <a:lnTo>
                    <a:pt x="70" y="31"/>
                  </a:lnTo>
                  <a:lnTo>
                    <a:pt x="70" y="22"/>
                  </a:lnTo>
                  <a:lnTo>
                    <a:pt x="69" y="16"/>
                  </a:lnTo>
                  <a:lnTo>
                    <a:pt x="68" y="11"/>
                  </a:lnTo>
                  <a:lnTo>
                    <a:pt x="65" y="6"/>
                  </a:lnTo>
                  <a:lnTo>
                    <a:pt x="63" y="4"/>
                  </a:lnTo>
                  <a:lnTo>
                    <a:pt x="59" y="2"/>
                  </a:lnTo>
                  <a:lnTo>
                    <a:pt x="54" y="1"/>
                  </a:lnTo>
                  <a:lnTo>
                    <a:pt x="47" y="0"/>
                  </a:lnTo>
                  <a:lnTo>
                    <a:pt x="39" y="1"/>
                  </a:lnTo>
                  <a:lnTo>
                    <a:pt x="32" y="5"/>
                  </a:lnTo>
                  <a:lnTo>
                    <a:pt x="27" y="10"/>
                  </a:lnTo>
                  <a:lnTo>
                    <a:pt x="23" y="17"/>
                  </a:lnTo>
                  <a:lnTo>
                    <a:pt x="23" y="0"/>
                  </a:lnTo>
                  <a:lnTo>
                    <a:pt x="0" y="2"/>
                  </a:lnTo>
                  <a:lnTo>
                    <a:pt x="0" y="7"/>
                  </a:lnTo>
                  <a:lnTo>
                    <a:pt x="4" y="7"/>
                  </a:lnTo>
                  <a:lnTo>
                    <a:pt x="7" y="7"/>
                  </a:lnTo>
                  <a:lnTo>
                    <a:pt x="9" y="8"/>
                  </a:lnTo>
                  <a:lnTo>
                    <a:pt x="11" y="9"/>
                  </a:lnTo>
                  <a:lnTo>
                    <a:pt x="12" y="10"/>
                  </a:lnTo>
                  <a:lnTo>
                    <a:pt x="12"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54" name="Freeform 2336"/>
            <p:cNvSpPr>
              <a:spLocks noChangeAspect="1"/>
            </p:cNvSpPr>
            <p:nvPr/>
          </p:nvSpPr>
          <p:spPr bwMode="auto">
            <a:xfrm>
              <a:off x="2565" y="3558"/>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5 h 73"/>
                <a:gd name="T24" fmla="*/ 50 w 83"/>
                <a:gd name="T25" fmla="*/ 4 h 73"/>
                <a:gd name="T26" fmla="*/ 55 w 83"/>
                <a:gd name="T27" fmla="*/ 7 h 73"/>
                <a:gd name="T28" fmla="*/ 57 w 83"/>
                <a:gd name="T29" fmla="*/ 12 h 73"/>
                <a:gd name="T30" fmla="*/ 58 w 83"/>
                <a:gd name="T31" fmla="*/ 18 h 73"/>
                <a:gd name="T32" fmla="*/ 58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7 h 73"/>
                <a:gd name="T50" fmla="*/ 70 w 83"/>
                <a:gd name="T51" fmla="*/ 63 h 73"/>
                <a:gd name="T52" fmla="*/ 70 w 83"/>
                <a:gd name="T53" fmla="*/ 22 h 73"/>
                <a:gd name="T54" fmla="*/ 68 w 83"/>
                <a:gd name="T55" fmla="*/ 11 h 73"/>
                <a:gd name="T56" fmla="*/ 62 w 83"/>
                <a:gd name="T57" fmla="*/ 4 h 73"/>
                <a:gd name="T58" fmla="*/ 54 w 83"/>
                <a:gd name="T59" fmla="*/ 1 h 73"/>
                <a:gd name="T60" fmla="*/ 39 w 83"/>
                <a:gd name="T61" fmla="*/ 1 h 73"/>
                <a:gd name="T62" fmla="*/ 27 w 83"/>
                <a:gd name="T63" fmla="*/ 10 h 73"/>
                <a:gd name="T64" fmla="*/ 23 w 83"/>
                <a:gd name="T65" fmla="*/ 0 h 73"/>
                <a:gd name="T66" fmla="*/ 0 w 83"/>
                <a:gd name="T67" fmla="*/ 7 h 73"/>
                <a:gd name="T68" fmla="*/ 7 w 83"/>
                <a:gd name="T69" fmla="*/ 7 h 73"/>
                <a:gd name="T70" fmla="*/ 10 w 83"/>
                <a:gd name="T71" fmla="*/ 9 h 73"/>
                <a:gd name="T72" fmla="*/ 12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0"/>
                  </a:lnTo>
                  <a:lnTo>
                    <a:pt x="38" y="5"/>
                  </a:lnTo>
                  <a:lnTo>
                    <a:pt x="46" y="4"/>
                  </a:lnTo>
                  <a:lnTo>
                    <a:pt x="50" y="4"/>
                  </a:lnTo>
                  <a:lnTo>
                    <a:pt x="53" y="5"/>
                  </a:lnTo>
                  <a:lnTo>
                    <a:pt x="55" y="7"/>
                  </a:lnTo>
                  <a:lnTo>
                    <a:pt x="56" y="9"/>
                  </a:lnTo>
                  <a:lnTo>
                    <a:pt x="57" y="12"/>
                  </a:lnTo>
                  <a:lnTo>
                    <a:pt x="58" y="15"/>
                  </a:lnTo>
                  <a:lnTo>
                    <a:pt x="58" y="18"/>
                  </a:lnTo>
                  <a:lnTo>
                    <a:pt x="58" y="22"/>
                  </a:lnTo>
                  <a:lnTo>
                    <a:pt x="58"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7"/>
                  </a:lnTo>
                  <a:lnTo>
                    <a:pt x="71" y="66"/>
                  </a:lnTo>
                  <a:lnTo>
                    <a:pt x="70" y="63"/>
                  </a:lnTo>
                  <a:lnTo>
                    <a:pt x="70" y="31"/>
                  </a:lnTo>
                  <a:lnTo>
                    <a:pt x="70" y="22"/>
                  </a:lnTo>
                  <a:lnTo>
                    <a:pt x="69" y="16"/>
                  </a:lnTo>
                  <a:lnTo>
                    <a:pt x="68" y="11"/>
                  </a:lnTo>
                  <a:lnTo>
                    <a:pt x="65" y="6"/>
                  </a:lnTo>
                  <a:lnTo>
                    <a:pt x="62" y="4"/>
                  </a:lnTo>
                  <a:lnTo>
                    <a:pt x="59" y="2"/>
                  </a:lnTo>
                  <a:lnTo>
                    <a:pt x="54" y="1"/>
                  </a:lnTo>
                  <a:lnTo>
                    <a:pt x="47" y="0"/>
                  </a:lnTo>
                  <a:lnTo>
                    <a:pt x="39" y="1"/>
                  </a:lnTo>
                  <a:lnTo>
                    <a:pt x="32" y="5"/>
                  </a:lnTo>
                  <a:lnTo>
                    <a:pt x="27" y="10"/>
                  </a:lnTo>
                  <a:lnTo>
                    <a:pt x="23" y="17"/>
                  </a:lnTo>
                  <a:lnTo>
                    <a:pt x="23" y="0"/>
                  </a:lnTo>
                  <a:lnTo>
                    <a:pt x="0" y="2"/>
                  </a:lnTo>
                  <a:lnTo>
                    <a:pt x="0" y="7"/>
                  </a:lnTo>
                  <a:lnTo>
                    <a:pt x="4" y="7"/>
                  </a:lnTo>
                  <a:lnTo>
                    <a:pt x="7" y="7"/>
                  </a:lnTo>
                  <a:lnTo>
                    <a:pt x="9" y="8"/>
                  </a:lnTo>
                  <a:lnTo>
                    <a:pt x="10" y="9"/>
                  </a:lnTo>
                  <a:lnTo>
                    <a:pt x="12" y="10"/>
                  </a:lnTo>
                  <a:lnTo>
                    <a:pt x="12" y="11"/>
                  </a:lnTo>
                  <a:lnTo>
                    <a:pt x="12"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55" name="Freeform 2337"/>
            <p:cNvSpPr>
              <a:spLocks noChangeAspect="1" noEditPoints="1"/>
            </p:cNvSpPr>
            <p:nvPr/>
          </p:nvSpPr>
          <p:spPr bwMode="auto">
            <a:xfrm>
              <a:off x="2656" y="3557"/>
              <a:ext cx="64" cy="76"/>
            </a:xfrm>
            <a:custGeom>
              <a:avLst/>
              <a:gdLst>
                <a:gd name="T0" fmla="*/ 14 w 64"/>
                <a:gd name="T1" fmla="*/ 32 h 76"/>
                <a:gd name="T2" fmla="*/ 17 w 64"/>
                <a:gd name="T3" fmla="*/ 18 h 76"/>
                <a:gd name="T4" fmla="*/ 22 w 64"/>
                <a:gd name="T5" fmla="*/ 9 h 76"/>
                <a:gd name="T6" fmla="*/ 29 w 64"/>
                <a:gd name="T7" fmla="*/ 5 h 76"/>
                <a:gd name="T8" fmla="*/ 34 w 64"/>
                <a:gd name="T9" fmla="*/ 4 h 76"/>
                <a:gd name="T10" fmla="*/ 40 w 64"/>
                <a:gd name="T11" fmla="*/ 5 h 76"/>
                <a:gd name="T12" fmla="*/ 44 w 64"/>
                <a:gd name="T13" fmla="*/ 7 h 76"/>
                <a:gd name="T14" fmla="*/ 48 w 64"/>
                <a:gd name="T15" fmla="*/ 11 h 76"/>
                <a:gd name="T16" fmla="*/ 50 w 64"/>
                <a:gd name="T17" fmla="*/ 16 h 76"/>
                <a:gd name="T18" fmla="*/ 51 w 64"/>
                <a:gd name="T19" fmla="*/ 20 h 76"/>
                <a:gd name="T20" fmla="*/ 52 w 64"/>
                <a:gd name="T21" fmla="*/ 25 h 76"/>
                <a:gd name="T22" fmla="*/ 53 w 64"/>
                <a:gd name="T23" fmla="*/ 29 h 76"/>
                <a:gd name="T24" fmla="*/ 53 w 64"/>
                <a:gd name="T25" fmla="*/ 32 h 76"/>
                <a:gd name="T26" fmla="*/ 14 w 64"/>
                <a:gd name="T27" fmla="*/ 32 h 76"/>
                <a:gd name="T28" fmla="*/ 14 w 64"/>
                <a:gd name="T29" fmla="*/ 36 h 76"/>
                <a:gd name="T30" fmla="*/ 60 w 64"/>
                <a:gd name="T31" fmla="*/ 36 h 76"/>
                <a:gd name="T32" fmla="*/ 62 w 64"/>
                <a:gd name="T33" fmla="*/ 36 h 76"/>
                <a:gd name="T34" fmla="*/ 63 w 64"/>
                <a:gd name="T35" fmla="*/ 35 h 76"/>
                <a:gd name="T36" fmla="*/ 64 w 64"/>
                <a:gd name="T37" fmla="*/ 34 h 76"/>
                <a:gd name="T38" fmla="*/ 64 w 64"/>
                <a:gd name="T39" fmla="*/ 32 h 76"/>
                <a:gd name="T40" fmla="*/ 62 w 64"/>
                <a:gd name="T41" fmla="*/ 20 h 76"/>
                <a:gd name="T42" fmla="*/ 57 w 64"/>
                <a:gd name="T43" fmla="*/ 10 h 76"/>
                <a:gd name="T44" fmla="*/ 48 w 64"/>
                <a:gd name="T45" fmla="*/ 3 h 76"/>
                <a:gd name="T46" fmla="*/ 34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6 w 64"/>
                <a:gd name="T63" fmla="*/ 76 h 76"/>
                <a:gd name="T64" fmla="*/ 49 w 64"/>
                <a:gd name="T65" fmla="*/ 73 h 76"/>
                <a:gd name="T66" fmla="*/ 58 w 64"/>
                <a:gd name="T67" fmla="*/ 66 h 76"/>
                <a:gd name="T68" fmla="*/ 62 w 64"/>
                <a:gd name="T69" fmla="*/ 59 h 76"/>
                <a:gd name="T70" fmla="*/ 64 w 64"/>
                <a:gd name="T71" fmla="*/ 54 h 76"/>
                <a:gd name="T72" fmla="*/ 63 w 64"/>
                <a:gd name="T73" fmla="*/ 53 h 76"/>
                <a:gd name="T74" fmla="*/ 62 w 64"/>
                <a:gd name="T75" fmla="*/ 52 h 76"/>
                <a:gd name="T76" fmla="*/ 60 w 64"/>
                <a:gd name="T77" fmla="*/ 53 h 76"/>
                <a:gd name="T78" fmla="*/ 60 w 64"/>
                <a:gd name="T79" fmla="*/ 55 h 76"/>
                <a:gd name="T80" fmla="*/ 57 w 64"/>
                <a:gd name="T81" fmla="*/ 60 h 76"/>
                <a:gd name="T82" fmla="*/ 54 w 64"/>
                <a:gd name="T83" fmla="*/ 65 h 76"/>
                <a:gd name="T84" fmla="*/ 50 w 64"/>
                <a:gd name="T85" fmla="*/ 68 h 76"/>
                <a:gd name="T86" fmla="*/ 47 w 64"/>
                <a:gd name="T87" fmla="*/ 70 h 76"/>
                <a:gd name="T88" fmla="*/ 43 w 64"/>
                <a:gd name="T89" fmla="*/ 71 h 76"/>
                <a:gd name="T90" fmla="*/ 41 w 64"/>
                <a:gd name="T91" fmla="*/ 71 h 76"/>
                <a:gd name="T92" fmla="*/ 38 w 64"/>
                <a:gd name="T93" fmla="*/ 72 h 76"/>
                <a:gd name="T94" fmla="*/ 37 w 64"/>
                <a:gd name="T95" fmla="*/ 72 h 76"/>
                <a:gd name="T96" fmla="*/ 31 w 64"/>
                <a:gd name="T97" fmla="*/ 71 h 76"/>
                <a:gd name="T98" fmla="*/ 26 w 64"/>
                <a:gd name="T99" fmla="*/ 68 h 76"/>
                <a:gd name="T100" fmla="*/ 22 w 64"/>
                <a:gd name="T101" fmla="*/ 65 h 76"/>
                <a:gd name="T102" fmla="*/ 19 w 64"/>
                <a:gd name="T103" fmla="*/ 61 h 76"/>
                <a:gd name="T104" fmla="*/ 16 w 64"/>
                <a:gd name="T105" fmla="*/ 54 h 76"/>
                <a:gd name="T106" fmla="*/ 14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2"/>
                  </a:moveTo>
                  <a:lnTo>
                    <a:pt x="17" y="18"/>
                  </a:lnTo>
                  <a:lnTo>
                    <a:pt x="22" y="9"/>
                  </a:lnTo>
                  <a:lnTo>
                    <a:pt x="29" y="5"/>
                  </a:lnTo>
                  <a:lnTo>
                    <a:pt x="34" y="4"/>
                  </a:lnTo>
                  <a:lnTo>
                    <a:pt x="40" y="5"/>
                  </a:lnTo>
                  <a:lnTo>
                    <a:pt x="44" y="7"/>
                  </a:lnTo>
                  <a:lnTo>
                    <a:pt x="48" y="11"/>
                  </a:lnTo>
                  <a:lnTo>
                    <a:pt x="50" y="16"/>
                  </a:lnTo>
                  <a:lnTo>
                    <a:pt x="51" y="20"/>
                  </a:lnTo>
                  <a:lnTo>
                    <a:pt x="52" y="25"/>
                  </a:lnTo>
                  <a:lnTo>
                    <a:pt x="53" y="29"/>
                  </a:lnTo>
                  <a:lnTo>
                    <a:pt x="53" y="32"/>
                  </a:lnTo>
                  <a:lnTo>
                    <a:pt x="14" y="32"/>
                  </a:lnTo>
                  <a:close/>
                  <a:moveTo>
                    <a:pt x="14" y="36"/>
                  </a:moveTo>
                  <a:lnTo>
                    <a:pt x="60" y="36"/>
                  </a:lnTo>
                  <a:lnTo>
                    <a:pt x="62" y="36"/>
                  </a:lnTo>
                  <a:lnTo>
                    <a:pt x="63" y="35"/>
                  </a:lnTo>
                  <a:lnTo>
                    <a:pt x="64" y="34"/>
                  </a:lnTo>
                  <a:lnTo>
                    <a:pt x="64" y="32"/>
                  </a:lnTo>
                  <a:lnTo>
                    <a:pt x="62" y="20"/>
                  </a:lnTo>
                  <a:lnTo>
                    <a:pt x="57" y="10"/>
                  </a:lnTo>
                  <a:lnTo>
                    <a:pt x="48" y="3"/>
                  </a:lnTo>
                  <a:lnTo>
                    <a:pt x="34" y="0"/>
                  </a:lnTo>
                  <a:lnTo>
                    <a:pt x="21" y="3"/>
                  </a:lnTo>
                  <a:lnTo>
                    <a:pt x="10" y="11"/>
                  </a:lnTo>
                  <a:lnTo>
                    <a:pt x="3" y="23"/>
                  </a:lnTo>
                  <a:lnTo>
                    <a:pt x="0" y="38"/>
                  </a:lnTo>
                  <a:lnTo>
                    <a:pt x="3" y="53"/>
                  </a:lnTo>
                  <a:lnTo>
                    <a:pt x="11" y="65"/>
                  </a:lnTo>
                  <a:lnTo>
                    <a:pt x="23" y="73"/>
                  </a:lnTo>
                  <a:lnTo>
                    <a:pt x="36" y="76"/>
                  </a:lnTo>
                  <a:lnTo>
                    <a:pt x="49" y="73"/>
                  </a:lnTo>
                  <a:lnTo>
                    <a:pt x="58" y="66"/>
                  </a:lnTo>
                  <a:lnTo>
                    <a:pt x="62" y="59"/>
                  </a:lnTo>
                  <a:lnTo>
                    <a:pt x="64" y="54"/>
                  </a:lnTo>
                  <a:lnTo>
                    <a:pt x="63" y="53"/>
                  </a:lnTo>
                  <a:lnTo>
                    <a:pt x="62" y="52"/>
                  </a:lnTo>
                  <a:lnTo>
                    <a:pt x="60" y="53"/>
                  </a:lnTo>
                  <a:lnTo>
                    <a:pt x="60" y="55"/>
                  </a:lnTo>
                  <a:lnTo>
                    <a:pt x="57" y="60"/>
                  </a:lnTo>
                  <a:lnTo>
                    <a:pt x="54" y="65"/>
                  </a:lnTo>
                  <a:lnTo>
                    <a:pt x="50" y="68"/>
                  </a:lnTo>
                  <a:lnTo>
                    <a:pt x="47" y="70"/>
                  </a:lnTo>
                  <a:lnTo>
                    <a:pt x="43" y="71"/>
                  </a:lnTo>
                  <a:lnTo>
                    <a:pt x="41" y="71"/>
                  </a:lnTo>
                  <a:lnTo>
                    <a:pt x="38" y="72"/>
                  </a:lnTo>
                  <a:lnTo>
                    <a:pt x="37" y="72"/>
                  </a:lnTo>
                  <a:lnTo>
                    <a:pt x="31" y="71"/>
                  </a:lnTo>
                  <a:lnTo>
                    <a:pt x="26" y="68"/>
                  </a:lnTo>
                  <a:lnTo>
                    <a:pt x="22" y="65"/>
                  </a:lnTo>
                  <a:lnTo>
                    <a:pt x="19" y="61"/>
                  </a:lnTo>
                  <a:lnTo>
                    <a:pt x="16" y="54"/>
                  </a:lnTo>
                  <a:lnTo>
                    <a:pt x="14"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56" name="Freeform 2338"/>
            <p:cNvSpPr>
              <a:spLocks noChangeAspect="1"/>
            </p:cNvSpPr>
            <p:nvPr/>
          </p:nvSpPr>
          <p:spPr bwMode="auto">
            <a:xfrm>
              <a:off x="2729" y="3558"/>
              <a:ext cx="56" cy="73"/>
            </a:xfrm>
            <a:custGeom>
              <a:avLst/>
              <a:gdLst>
                <a:gd name="T0" fmla="*/ 23 w 56"/>
                <a:gd name="T1" fmla="*/ 18 h 73"/>
                <a:gd name="T2" fmla="*/ 23 w 56"/>
                <a:gd name="T3" fmla="*/ 0 h 73"/>
                <a:gd name="T4" fmla="*/ 0 w 56"/>
                <a:gd name="T5" fmla="*/ 2 h 73"/>
                <a:gd name="T6" fmla="*/ 0 w 56"/>
                <a:gd name="T7" fmla="*/ 7 h 73"/>
                <a:gd name="T8" fmla="*/ 4 w 56"/>
                <a:gd name="T9" fmla="*/ 7 h 73"/>
                <a:gd name="T10" fmla="*/ 7 w 56"/>
                <a:gd name="T11" fmla="*/ 7 h 73"/>
                <a:gd name="T12" fmla="*/ 10 w 56"/>
                <a:gd name="T13" fmla="*/ 8 h 73"/>
                <a:gd name="T14" fmla="*/ 11 w 56"/>
                <a:gd name="T15" fmla="*/ 9 h 73"/>
                <a:gd name="T16" fmla="*/ 12 w 56"/>
                <a:gd name="T17" fmla="*/ 10 h 73"/>
                <a:gd name="T18" fmla="*/ 13 w 56"/>
                <a:gd name="T19" fmla="*/ 11 h 73"/>
                <a:gd name="T20" fmla="*/ 13 w 56"/>
                <a:gd name="T21" fmla="*/ 13 h 73"/>
                <a:gd name="T22" fmla="*/ 13 w 56"/>
                <a:gd name="T23" fmla="*/ 16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6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6 h 73"/>
                <a:gd name="T64" fmla="*/ 44 w 56"/>
                <a:gd name="T65" fmla="*/ 4 h 73"/>
                <a:gd name="T66" fmla="*/ 45 w 56"/>
                <a:gd name="T67" fmla="*/ 4 h 73"/>
                <a:gd name="T68" fmla="*/ 45 w 56"/>
                <a:gd name="T69" fmla="*/ 4 h 73"/>
                <a:gd name="T70" fmla="*/ 43 w 56"/>
                <a:gd name="T71" fmla="*/ 6 h 73"/>
                <a:gd name="T72" fmla="*/ 42 w 56"/>
                <a:gd name="T73" fmla="*/ 7 h 73"/>
                <a:gd name="T74" fmla="*/ 42 w 56"/>
                <a:gd name="T75" fmla="*/ 10 h 73"/>
                <a:gd name="T76" fmla="*/ 42 w 56"/>
                <a:gd name="T77" fmla="*/ 13 h 73"/>
                <a:gd name="T78" fmla="*/ 44 w 56"/>
                <a:gd name="T79" fmla="*/ 16 h 73"/>
                <a:gd name="T80" fmla="*/ 46 w 56"/>
                <a:gd name="T81" fmla="*/ 17 h 73"/>
                <a:gd name="T82" fmla="*/ 49 w 56"/>
                <a:gd name="T83" fmla="*/ 17 h 73"/>
                <a:gd name="T84" fmla="*/ 51 w 56"/>
                <a:gd name="T85" fmla="*/ 17 h 73"/>
                <a:gd name="T86" fmla="*/ 53 w 56"/>
                <a:gd name="T87" fmla="*/ 16 h 73"/>
                <a:gd name="T88" fmla="*/ 55 w 56"/>
                <a:gd name="T89" fmla="*/ 13 h 73"/>
                <a:gd name="T90" fmla="*/ 56 w 56"/>
                <a:gd name="T91" fmla="*/ 10 h 73"/>
                <a:gd name="T92" fmla="*/ 55 w 56"/>
                <a:gd name="T93" fmla="*/ 6 h 73"/>
                <a:gd name="T94" fmla="*/ 52 w 56"/>
                <a:gd name="T95" fmla="*/ 3 h 73"/>
                <a:gd name="T96" fmla="*/ 49 w 56"/>
                <a:gd name="T97" fmla="*/ 1 h 73"/>
                <a:gd name="T98" fmla="*/ 44 w 56"/>
                <a:gd name="T99" fmla="*/ 0 h 73"/>
                <a:gd name="T100" fmla="*/ 39 w 56"/>
                <a:gd name="T101" fmla="*/ 1 h 73"/>
                <a:gd name="T102" fmla="*/ 36 w 56"/>
                <a:gd name="T103" fmla="*/ 2 h 73"/>
                <a:gd name="T104" fmla="*/ 33 w 56"/>
                <a:gd name="T105" fmla="*/ 4 h 73"/>
                <a:gd name="T106" fmla="*/ 30 w 56"/>
                <a:gd name="T107" fmla="*/ 6 h 73"/>
                <a:gd name="T108" fmla="*/ 28 w 56"/>
                <a:gd name="T109" fmla="*/ 9 h 73"/>
                <a:gd name="T110" fmla="*/ 26 w 56"/>
                <a:gd name="T111" fmla="*/ 12 h 73"/>
                <a:gd name="T112" fmla="*/ 24 w 56"/>
                <a:gd name="T113" fmla="*/ 15 h 73"/>
                <a:gd name="T114" fmla="*/ 23 w 56"/>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8"/>
                  </a:moveTo>
                  <a:lnTo>
                    <a:pt x="23" y="0"/>
                  </a:lnTo>
                  <a:lnTo>
                    <a:pt x="0" y="2"/>
                  </a:lnTo>
                  <a:lnTo>
                    <a:pt x="0" y="7"/>
                  </a:lnTo>
                  <a:lnTo>
                    <a:pt x="4" y="7"/>
                  </a:lnTo>
                  <a:lnTo>
                    <a:pt x="7" y="7"/>
                  </a:lnTo>
                  <a:lnTo>
                    <a:pt x="10" y="8"/>
                  </a:lnTo>
                  <a:lnTo>
                    <a:pt x="11" y="9"/>
                  </a:lnTo>
                  <a:lnTo>
                    <a:pt x="12" y="10"/>
                  </a:lnTo>
                  <a:lnTo>
                    <a:pt x="13" y="11"/>
                  </a:lnTo>
                  <a:lnTo>
                    <a:pt x="13" y="13"/>
                  </a:lnTo>
                  <a:lnTo>
                    <a:pt x="13" y="16"/>
                  </a:lnTo>
                  <a:lnTo>
                    <a:pt x="13" y="61"/>
                  </a:lnTo>
                  <a:lnTo>
                    <a:pt x="13" y="65"/>
                  </a:lnTo>
                  <a:lnTo>
                    <a:pt x="11" y="67"/>
                  </a:lnTo>
                  <a:lnTo>
                    <a:pt x="7" y="68"/>
                  </a:lnTo>
                  <a:lnTo>
                    <a:pt x="0" y="68"/>
                  </a:lnTo>
                  <a:lnTo>
                    <a:pt x="0" y="73"/>
                  </a:lnTo>
                  <a:lnTo>
                    <a:pt x="10" y="73"/>
                  </a:lnTo>
                  <a:lnTo>
                    <a:pt x="19" y="73"/>
                  </a:lnTo>
                  <a:lnTo>
                    <a:pt x="30" y="73"/>
                  </a:lnTo>
                  <a:lnTo>
                    <a:pt x="40" y="73"/>
                  </a:lnTo>
                  <a:lnTo>
                    <a:pt x="40" y="68"/>
                  </a:lnTo>
                  <a:lnTo>
                    <a:pt x="37" y="68"/>
                  </a:lnTo>
                  <a:lnTo>
                    <a:pt x="30" y="68"/>
                  </a:lnTo>
                  <a:lnTo>
                    <a:pt x="26" y="66"/>
                  </a:lnTo>
                  <a:lnTo>
                    <a:pt x="24" y="64"/>
                  </a:lnTo>
                  <a:lnTo>
                    <a:pt x="24" y="60"/>
                  </a:lnTo>
                  <a:lnTo>
                    <a:pt x="24" y="35"/>
                  </a:lnTo>
                  <a:lnTo>
                    <a:pt x="25" y="23"/>
                  </a:lnTo>
                  <a:lnTo>
                    <a:pt x="29" y="13"/>
                  </a:lnTo>
                  <a:lnTo>
                    <a:pt x="35" y="6"/>
                  </a:lnTo>
                  <a:lnTo>
                    <a:pt x="44" y="4"/>
                  </a:lnTo>
                  <a:lnTo>
                    <a:pt x="45" y="4"/>
                  </a:lnTo>
                  <a:lnTo>
                    <a:pt x="45" y="4"/>
                  </a:lnTo>
                  <a:lnTo>
                    <a:pt x="43" y="6"/>
                  </a:lnTo>
                  <a:lnTo>
                    <a:pt x="42" y="7"/>
                  </a:lnTo>
                  <a:lnTo>
                    <a:pt x="42" y="10"/>
                  </a:lnTo>
                  <a:lnTo>
                    <a:pt x="42" y="13"/>
                  </a:lnTo>
                  <a:lnTo>
                    <a:pt x="44" y="16"/>
                  </a:lnTo>
                  <a:lnTo>
                    <a:pt x="46" y="17"/>
                  </a:lnTo>
                  <a:lnTo>
                    <a:pt x="49" y="17"/>
                  </a:lnTo>
                  <a:lnTo>
                    <a:pt x="51" y="17"/>
                  </a:lnTo>
                  <a:lnTo>
                    <a:pt x="53" y="16"/>
                  </a:lnTo>
                  <a:lnTo>
                    <a:pt x="55" y="13"/>
                  </a:lnTo>
                  <a:lnTo>
                    <a:pt x="56" y="10"/>
                  </a:lnTo>
                  <a:lnTo>
                    <a:pt x="55" y="6"/>
                  </a:lnTo>
                  <a:lnTo>
                    <a:pt x="52" y="3"/>
                  </a:lnTo>
                  <a:lnTo>
                    <a:pt x="49" y="1"/>
                  </a:lnTo>
                  <a:lnTo>
                    <a:pt x="44" y="0"/>
                  </a:lnTo>
                  <a:lnTo>
                    <a:pt x="39" y="1"/>
                  </a:lnTo>
                  <a:lnTo>
                    <a:pt x="36" y="2"/>
                  </a:lnTo>
                  <a:lnTo>
                    <a:pt x="33" y="4"/>
                  </a:lnTo>
                  <a:lnTo>
                    <a:pt x="30" y="6"/>
                  </a:lnTo>
                  <a:lnTo>
                    <a:pt x="28" y="9"/>
                  </a:lnTo>
                  <a:lnTo>
                    <a:pt x="26"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57" name="Freeform 2339"/>
            <p:cNvSpPr>
              <a:spLocks noChangeAspect="1"/>
            </p:cNvSpPr>
            <p:nvPr/>
          </p:nvSpPr>
          <p:spPr bwMode="auto">
            <a:xfrm>
              <a:off x="2858" y="3542"/>
              <a:ext cx="83" cy="96"/>
            </a:xfrm>
            <a:custGeom>
              <a:avLst/>
              <a:gdLst>
                <a:gd name="T0" fmla="*/ 77 w 83"/>
                <a:gd name="T1" fmla="*/ 51 h 96"/>
                <a:gd name="T2" fmla="*/ 79 w 83"/>
                <a:gd name="T3" fmla="*/ 51 h 96"/>
                <a:gd name="T4" fmla="*/ 81 w 83"/>
                <a:gd name="T5" fmla="*/ 51 h 96"/>
                <a:gd name="T6" fmla="*/ 82 w 83"/>
                <a:gd name="T7" fmla="*/ 50 h 96"/>
                <a:gd name="T8" fmla="*/ 83 w 83"/>
                <a:gd name="T9" fmla="*/ 48 h 96"/>
                <a:gd name="T10" fmla="*/ 82 w 83"/>
                <a:gd name="T11" fmla="*/ 46 h 96"/>
                <a:gd name="T12" fmla="*/ 81 w 83"/>
                <a:gd name="T13" fmla="*/ 45 h 96"/>
                <a:gd name="T14" fmla="*/ 79 w 83"/>
                <a:gd name="T15" fmla="*/ 45 h 96"/>
                <a:gd name="T16" fmla="*/ 77 w 83"/>
                <a:gd name="T17" fmla="*/ 44 h 96"/>
                <a:gd name="T18" fmla="*/ 7 w 83"/>
                <a:gd name="T19" fmla="*/ 44 h 96"/>
                <a:gd name="T20" fmla="*/ 11 w 83"/>
                <a:gd name="T21" fmla="*/ 29 h 96"/>
                <a:gd name="T22" fmla="*/ 21 w 83"/>
                <a:gd name="T23" fmla="*/ 17 h 96"/>
                <a:gd name="T24" fmla="*/ 35 w 83"/>
                <a:gd name="T25" fmla="*/ 9 h 96"/>
                <a:gd name="T26" fmla="*/ 51 w 83"/>
                <a:gd name="T27" fmla="*/ 6 h 96"/>
                <a:gd name="T28" fmla="*/ 77 w 83"/>
                <a:gd name="T29" fmla="*/ 6 h 96"/>
                <a:gd name="T30" fmla="*/ 79 w 83"/>
                <a:gd name="T31" fmla="*/ 6 h 96"/>
                <a:gd name="T32" fmla="*/ 81 w 83"/>
                <a:gd name="T33" fmla="*/ 6 h 96"/>
                <a:gd name="T34" fmla="*/ 82 w 83"/>
                <a:gd name="T35" fmla="*/ 5 h 96"/>
                <a:gd name="T36" fmla="*/ 83 w 83"/>
                <a:gd name="T37" fmla="*/ 3 h 96"/>
                <a:gd name="T38" fmla="*/ 82 w 83"/>
                <a:gd name="T39" fmla="*/ 1 h 96"/>
                <a:gd name="T40" fmla="*/ 81 w 83"/>
                <a:gd name="T41" fmla="*/ 0 h 96"/>
                <a:gd name="T42" fmla="*/ 79 w 83"/>
                <a:gd name="T43" fmla="*/ 0 h 96"/>
                <a:gd name="T44" fmla="*/ 77 w 83"/>
                <a:gd name="T45" fmla="*/ 0 h 96"/>
                <a:gd name="T46" fmla="*/ 51 w 83"/>
                <a:gd name="T47" fmla="*/ 0 h 96"/>
                <a:gd name="T48" fmla="*/ 41 w 83"/>
                <a:gd name="T49" fmla="*/ 1 h 96"/>
                <a:gd name="T50" fmla="*/ 31 w 83"/>
                <a:gd name="T51" fmla="*/ 4 h 96"/>
                <a:gd name="T52" fmla="*/ 22 w 83"/>
                <a:gd name="T53" fmla="*/ 8 h 96"/>
                <a:gd name="T54" fmla="*/ 15 w 83"/>
                <a:gd name="T55" fmla="*/ 14 h 96"/>
                <a:gd name="T56" fmla="*/ 9 w 83"/>
                <a:gd name="T57" fmla="*/ 21 h 96"/>
                <a:gd name="T58" fmla="*/ 4 w 83"/>
                <a:gd name="T59" fmla="*/ 29 h 96"/>
                <a:gd name="T60" fmla="*/ 1 w 83"/>
                <a:gd name="T61" fmla="*/ 38 h 96"/>
                <a:gd name="T62" fmla="*/ 0 w 83"/>
                <a:gd name="T63" fmla="*/ 48 h 96"/>
                <a:gd name="T64" fmla="*/ 1 w 83"/>
                <a:gd name="T65" fmla="*/ 57 h 96"/>
                <a:gd name="T66" fmla="*/ 4 w 83"/>
                <a:gd name="T67" fmla="*/ 66 h 96"/>
                <a:gd name="T68" fmla="*/ 9 w 83"/>
                <a:gd name="T69" fmla="*/ 75 h 96"/>
                <a:gd name="T70" fmla="*/ 15 w 83"/>
                <a:gd name="T71" fmla="*/ 82 h 96"/>
                <a:gd name="T72" fmla="*/ 22 w 83"/>
                <a:gd name="T73" fmla="*/ 87 h 96"/>
                <a:gd name="T74" fmla="*/ 31 w 83"/>
                <a:gd name="T75" fmla="*/ 92 h 96"/>
                <a:gd name="T76" fmla="*/ 41 w 83"/>
                <a:gd name="T77" fmla="*/ 95 h 96"/>
                <a:gd name="T78" fmla="*/ 51 w 83"/>
                <a:gd name="T79" fmla="*/ 96 h 96"/>
                <a:gd name="T80" fmla="*/ 77 w 83"/>
                <a:gd name="T81" fmla="*/ 96 h 96"/>
                <a:gd name="T82" fmla="*/ 79 w 83"/>
                <a:gd name="T83" fmla="*/ 96 h 96"/>
                <a:gd name="T84" fmla="*/ 81 w 83"/>
                <a:gd name="T85" fmla="*/ 95 h 96"/>
                <a:gd name="T86" fmla="*/ 82 w 83"/>
                <a:gd name="T87" fmla="*/ 94 h 96"/>
                <a:gd name="T88" fmla="*/ 83 w 83"/>
                <a:gd name="T89" fmla="*/ 92 h 96"/>
                <a:gd name="T90" fmla="*/ 82 w 83"/>
                <a:gd name="T91" fmla="*/ 90 h 96"/>
                <a:gd name="T92" fmla="*/ 81 w 83"/>
                <a:gd name="T93" fmla="*/ 89 h 96"/>
                <a:gd name="T94" fmla="*/ 79 w 83"/>
                <a:gd name="T95" fmla="*/ 89 h 96"/>
                <a:gd name="T96" fmla="*/ 77 w 83"/>
                <a:gd name="T97" fmla="*/ 89 h 96"/>
                <a:gd name="T98" fmla="*/ 51 w 83"/>
                <a:gd name="T99" fmla="*/ 89 h 96"/>
                <a:gd name="T100" fmla="*/ 35 w 83"/>
                <a:gd name="T101" fmla="*/ 86 h 96"/>
                <a:gd name="T102" fmla="*/ 21 w 83"/>
                <a:gd name="T103" fmla="*/ 78 h 96"/>
                <a:gd name="T104" fmla="*/ 11 w 83"/>
                <a:gd name="T105" fmla="*/ 66 h 96"/>
                <a:gd name="T106" fmla="*/ 7 w 83"/>
                <a:gd name="T107" fmla="*/ 51 h 96"/>
                <a:gd name="T108" fmla="*/ 77 w 83"/>
                <a:gd name="T109"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6">
                  <a:moveTo>
                    <a:pt x="77" y="51"/>
                  </a:moveTo>
                  <a:lnTo>
                    <a:pt x="79" y="51"/>
                  </a:lnTo>
                  <a:lnTo>
                    <a:pt x="81" y="51"/>
                  </a:lnTo>
                  <a:lnTo>
                    <a:pt x="82" y="50"/>
                  </a:lnTo>
                  <a:lnTo>
                    <a:pt x="83" y="48"/>
                  </a:lnTo>
                  <a:lnTo>
                    <a:pt x="82" y="46"/>
                  </a:lnTo>
                  <a:lnTo>
                    <a:pt x="81" y="45"/>
                  </a:lnTo>
                  <a:lnTo>
                    <a:pt x="79" y="45"/>
                  </a:lnTo>
                  <a:lnTo>
                    <a:pt x="77" y="44"/>
                  </a:lnTo>
                  <a:lnTo>
                    <a:pt x="7" y="44"/>
                  </a:lnTo>
                  <a:lnTo>
                    <a:pt x="11" y="29"/>
                  </a:lnTo>
                  <a:lnTo>
                    <a:pt x="21" y="17"/>
                  </a:lnTo>
                  <a:lnTo>
                    <a:pt x="35" y="9"/>
                  </a:lnTo>
                  <a:lnTo>
                    <a:pt x="51" y="6"/>
                  </a:lnTo>
                  <a:lnTo>
                    <a:pt x="77" y="6"/>
                  </a:lnTo>
                  <a:lnTo>
                    <a:pt x="79" y="6"/>
                  </a:lnTo>
                  <a:lnTo>
                    <a:pt x="81" y="6"/>
                  </a:lnTo>
                  <a:lnTo>
                    <a:pt x="82" y="5"/>
                  </a:lnTo>
                  <a:lnTo>
                    <a:pt x="83" y="3"/>
                  </a:lnTo>
                  <a:lnTo>
                    <a:pt x="82" y="1"/>
                  </a:lnTo>
                  <a:lnTo>
                    <a:pt x="81" y="0"/>
                  </a:lnTo>
                  <a:lnTo>
                    <a:pt x="79" y="0"/>
                  </a:lnTo>
                  <a:lnTo>
                    <a:pt x="77" y="0"/>
                  </a:lnTo>
                  <a:lnTo>
                    <a:pt x="51" y="0"/>
                  </a:lnTo>
                  <a:lnTo>
                    <a:pt x="41" y="1"/>
                  </a:lnTo>
                  <a:lnTo>
                    <a:pt x="31" y="4"/>
                  </a:lnTo>
                  <a:lnTo>
                    <a:pt x="22" y="8"/>
                  </a:lnTo>
                  <a:lnTo>
                    <a:pt x="15" y="14"/>
                  </a:lnTo>
                  <a:lnTo>
                    <a:pt x="9" y="21"/>
                  </a:lnTo>
                  <a:lnTo>
                    <a:pt x="4" y="29"/>
                  </a:lnTo>
                  <a:lnTo>
                    <a:pt x="1" y="38"/>
                  </a:lnTo>
                  <a:lnTo>
                    <a:pt x="0" y="48"/>
                  </a:lnTo>
                  <a:lnTo>
                    <a:pt x="1" y="57"/>
                  </a:lnTo>
                  <a:lnTo>
                    <a:pt x="4" y="66"/>
                  </a:lnTo>
                  <a:lnTo>
                    <a:pt x="9" y="75"/>
                  </a:lnTo>
                  <a:lnTo>
                    <a:pt x="15" y="82"/>
                  </a:lnTo>
                  <a:lnTo>
                    <a:pt x="22" y="87"/>
                  </a:lnTo>
                  <a:lnTo>
                    <a:pt x="31" y="92"/>
                  </a:lnTo>
                  <a:lnTo>
                    <a:pt x="41" y="95"/>
                  </a:lnTo>
                  <a:lnTo>
                    <a:pt x="51" y="96"/>
                  </a:lnTo>
                  <a:lnTo>
                    <a:pt x="77" y="96"/>
                  </a:lnTo>
                  <a:lnTo>
                    <a:pt x="79" y="96"/>
                  </a:lnTo>
                  <a:lnTo>
                    <a:pt x="81" y="95"/>
                  </a:lnTo>
                  <a:lnTo>
                    <a:pt x="82" y="94"/>
                  </a:lnTo>
                  <a:lnTo>
                    <a:pt x="83" y="92"/>
                  </a:lnTo>
                  <a:lnTo>
                    <a:pt x="82" y="90"/>
                  </a:lnTo>
                  <a:lnTo>
                    <a:pt x="81" y="89"/>
                  </a:lnTo>
                  <a:lnTo>
                    <a:pt x="79" y="89"/>
                  </a:lnTo>
                  <a:lnTo>
                    <a:pt x="77" y="89"/>
                  </a:lnTo>
                  <a:lnTo>
                    <a:pt x="51" y="89"/>
                  </a:lnTo>
                  <a:lnTo>
                    <a:pt x="35" y="86"/>
                  </a:lnTo>
                  <a:lnTo>
                    <a:pt x="21" y="78"/>
                  </a:lnTo>
                  <a:lnTo>
                    <a:pt x="11" y="66"/>
                  </a:lnTo>
                  <a:lnTo>
                    <a:pt x="7" y="51"/>
                  </a:lnTo>
                  <a:lnTo>
                    <a:pt x="7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58" name="Freeform 2340"/>
            <p:cNvSpPr>
              <a:spLocks noChangeAspect="1"/>
            </p:cNvSpPr>
            <p:nvPr/>
          </p:nvSpPr>
          <p:spPr bwMode="auto">
            <a:xfrm>
              <a:off x="3015" y="3557"/>
              <a:ext cx="63" cy="76"/>
            </a:xfrm>
            <a:custGeom>
              <a:avLst/>
              <a:gdLst>
                <a:gd name="T0" fmla="*/ 14 w 63"/>
                <a:gd name="T1" fmla="*/ 38 h 76"/>
                <a:gd name="T2" fmla="*/ 16 w 63"/>
                <a:gd name="T3" fmla="*/ 21 h 76"/>
                <a:gd name="T4" fmla="*/ 22 w 63"/>
                <a:gd name="T5" fmla="*/ 11 h 76"/>
                <a:gd name="T6" fmla="*/ 29 w 63"/>
                <a:gd name="T7" fmla="*/ 6 h 76"/>
                <a:gd name="T8" fmla="*/ 36 w 63"/>
                <a:gd name="T9" fmla="*/ 4 h 76"/>
                <a:gd name="T10" fmla="*/ 39 w 63"/>
                <a:gd name="T11" fmla="*/ 4 h 76"/>
                <a:gd name="T12" fmla="*/ 44 w 63"/>
                <a:gd name="T13" fmla="*/ 5 h 76"/>
                <a:gd name="T14" fmla="*/ 49 w 63"/>
                <a:gd name="T15" fmla="*/ 7 h 76"/>
                <a:gd name="T16" fmla="*/ 54 w 63"/>
                <a:gd name="T17" fmla="*/ 10 h 76"/>
                <a:gd name="T18" fmla="*/ 50 w 63"/>
                <a:gd name="T19" fmla="*/ 11 h 76"/>
                <a:gd name="T20" fmla="*/ 48 w 63"/>
                <a:gd name="T21" fmla="*/ 13 h 76"/>
                <a:gd name="T22" fmla="*/ 47 w 63"/>
                <a:gd name="T23" fmla="*/ 16 h 76"/>
                <a:gd name="T24" fmla="*/ 46 w 63"/>
                <a:gd name="T25" fmla="*/ 18 h 76"/>
                <a:gd name="T26" fmla="*/ 47 w 63"/>
                <a:gd name="T27" fmla="*/ 21 h 76"/>
                <a:gd name="T28" fmla="*/ 48 w 63"/>
                <a:gd name="T29" fmla="*/ 23 h 76"/>
                <a:gd name="T30" fmla="*/ 51 w 63"/>
                <a:gd name="T31" fmla="*/ 25 h 76"/>
                <a:gd name="T32" fmla="*/ 54 w 63"/>
                <a:gd name="T33" fmla="*/ 25 h 76"/>
                <a:gd name="T34" fmla="*/ 57 w 63"/>
                <a:gd name="T35" fmla="*/ 25 h 76"/>
                <a:gd name="T36" fmla="*/ 59 w 63"/>
                <a:gd name="T37" fmla="*/ 23 h 76"/>
                <a:gd name="T38" fmla="*/ 61 w 63"/>
                <a:gd name="T39" fmla="*/ 21 h 76"/>
                <a:gd name="T40" fmla="*/ 62 w 63"/>
                <a:gd name="T41" fmla="*/ 18 h 76"/>
                <a:gd name="T42" fmla="*/ 59 w 63"/>
                <a:gd name="T43" fmla="*/ 10 h 76"/>
                <a:gd name="T44" fmla="*/ 54 w 63"/>
                <a:gd name="T45" fmla="*/ 5 h 76"/>
                <a:gd name="T46" fmla="*/ 46 w 63"/>
                <a:gd name="T47" fmla="*/ 1 h 76"/>
                <a:gd name="T48" fmla="*/ 36 w 63"/>
                <a:gd name="T49" fmla="*/ 0 h 76"/>
                <a:gd name="T50" fmla="*/ 22 w 63"/>
                <a:gd name="T51" fmla="*/ 3 h 76"/>
                <a:gd name="T52" fmla="*/ 11 w 63"/>
                <a:gd name="T53" fmla="*/ 11 h 76"/>
                <a:gd name="T54" fmla="*/ 3 w 63"/>
                <a:gd name="T55" fmla="*/ 24 h 76"/>
                <a:gd name="T56" fmla="*/ 0 w 63"/>
                <a:gd name="T57" fmla="*/ 38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3 h 76"/>
                <a:gd name="T70" fmla="*/ 54 w 63"/>
                <a:gd name="T71" fmla="*/ 69 h 76"/>
                <a:gd name="T72" fmla="*/ 58 w 63"/>
                <a:gd name="T73" fmla="*/ 66 h 76"/>
                <a:gd name="T74" fmla="*/ 60 w 63"/>
                <a:gd name="T75" fmla="*/ 62 h 76"/>
                <a:gd name="T76" fmla="*/ 62 w 63"/>
                <a:gd name="T77" fmla="*/ 58 h 76"/>
                <a:gd name="T78" fmla="*/ 63 w 63"/>
                <a:gd name="T79" fmla="*/ 56 h 76"/>
                <a:gd name="T80" fmla="*/ 63 w 63"/>
                <a:gd name="T81" fmla="*/ 54 h 76"/>
                <a:gd name="T82" fmla="*/ 62 w 63"/>
                <a:gd name="T83" fmla="*/ 53 h 76"/>
                <a:gd name="T84" fmla="*/ 61 w 63"/>
                <a:gd name="T85" fmla="*/ 53 h 76"/>
                <a:gd name="T86" fmla="*/ 60 w 63"/>
                <a:gd name="T87" fmla="*/ 53 h 76"/>
                <a:gd name="T88" fmla="*/ 59 w 63"/>
                <a:gd name="T89" fmla="*/ 54 h 76"/>
                <a:gd name="T90" fmla="*/ 57 w 63"/>
                <a:gd name="T91" fmla="*/ 60 h 76"/>
                <a:gd name="T92" fmla="*/ 54 w 63"/>
                <a:gd name="T93" fmla="*/ 64 h 76"/>
                <a:gd name="T94" fmla="*/ 52 w 63"/>
                <a:gd name="T95" fmla="*/ 67 h 76"/>
                <a:gd name="T96" fmla="*/ 49 w 63"/>
                <a:gd name="T97" fmla="*/ 69 h 76"/>
                <a:gd name="T98" fmla="*/ 46 w 63"/>
                <a:gd name="T99" fmla="*/ 70 h 76"/>
                <a:gd name="T100" fmla="*/ 43 w 63"/>
                <a:gd name="T101" fmla="*/ 71 h 76"/>
                <a:gd name="T102" fmla="*/ 40 w 63"/>
                <a:gd name="T103" fmla="*/ 72 h 76"/>
                <a:gd name="T104" fmla="*/ 37 w 63"/>
                <a:gd name="T105" fmla="*/ 72 h 76"/>
                <a:gd name="T106" fmla="*/ 34 w 63"/>
                <a:gd name="T107" fmla="*/ 71 h 76"/>
                <a:gd name="T108" fmla="*/ 30 w 63"/>
                <a:gd name="T109" fmla="*/ 70 h 76"/>
                <a:gd name="T110" fmla="*/ 26 w 63"/>
                <a:gd name="T111" fmla="*/ 68 h 76"/>
                <a:gd name="T112" fmla="*/ 22 w 63"/>
                <a:gd name="T113" fmla="*/ 65 h 76"/>
                <a:gd name="T114" fmla="*/ 19 w 63"/>
                <a:gd name="T115" fmla="*/ 60 h 76"/>
                <a:gd name="T116" fmla="*/ 16 w 63"/>
                <a:gd name="T117" fmla="*/ 55 h 76"/>
                <a:gd name="T118" fmla="*/ 15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1"/>
                  </a:lnTo>
                  <a:lnTo>
                    <a:pt x="22" y="11"/>
                  </a:lnTo>
                  <a:lnTo>
                    <a:pt x="29" y="6"/>
                  </a:lnTo>
                  <a:lnTo>
                    <a:pt x="36" y="4"/>
                  </a:lnTo>
                  <a:lnTo>
                    <a:pt x="39" y="4"/>
                  </a:lnTo>
                  <a:lnTo>
                    <a:pt x="44" y="5"/>
                  </a:lnTo>
                  <a:lnTo>
                    <a:pt x="49" y="7"/>
                  </a:lnTo>
                  <a:lnTo>
                    <a:pt x="54" y="10"/>
                  </a:lnTo>
                  <a:lnTo>
                    <a:pt x="50" y="11"/>
                  </a:lnTo>
                  <a:lnTo>
                    <a:pt x="48" y="13"/>
                  </a:lnTo>
                  <a:lnTo>
                    <a:pt x="47" y="16"/>
                  </a:lnTo>
                  <a:lnTo>
                    <a:pt x="46" y="18"/>
                  </a:lnTo>
                  <a:lnTo>
                    <a:pt x="47" y="21"/>
                  </a:lnTo>
                  <a:lnTo>
                    <a:pt x="48" y="23"/>
                  </a:lnTo>
                  <a:lnTo>
                    <a:pt x="51" y="25"/>
                  </a:lnTo>
                  <a:lnTo>
                    <a:pt x="54" y="25"/>
                  </a:lnTo>
                  <a:lnTo>
                    <a:pt x="57" y="25"/>
                  </a:lnTo>
                  <a:lnTo>
                    <a:pt x="59" y="23"/>
                  </a:lnTo>
                  <a:lnTo>
                    <a:pt x="61" y="21"/>
                  </a:lnTo>
                  <a:lnTo>
                    <a:pt x="62" y="18"/>
                  </a:lnTo>
                  <a:lnTo>
                    <a:pt x="59" y="10"/>
                  </a:lnTo>
                  <a:lnTo>
                    <a:pt x="54" y="5"/>
                  </a:lnTo>
                  <a:lnTo>
                    <a:pt x="46" y="1"/>
                  </a:lnTo>
                  <a:lnTo>
                    <a:pt x="36" y="0"/>
                  </a:lnTo>
                  <a:lnTo>
                    <a:pt x="22" y="3"/>
                  </a:lnTo>
                  <a:lnTo>
                    <a:pt x="11" y="11"/>
                  </a:lnTo>
                  <a:lnTo>
                    <a:pt x="3" y="24"/>
                  </a:lnTo>
                  <a:lnTo>
                    <a:pt x="0" y="38"/>
                  </a:lnTo>
                  <a:lnTo>
                    <a:pt x="3" y="53"/>
                  </a:lnTo>
                  <a:lnTo>
                    <a:pt x="11" y="65"/>
                  </a:lnTo>
                  <a:lnTo>
                    <a:pt x="22" y="73"/>
                  </a:lnTo>
                  <a:lnTo>
                    <a:pt x="36" y="76"/>
                  </a:lnTo>
                  <a:lnTo>
                    <a:pt x="43" y="75"/>
                  </a:lnTo>
                  <a:lnTo>
                    <a:pt x="49" y="73"/>
                  </a:lnTo>
                  <a:lnTo>
                    <a:pt x="54" y="69"/>
                  </a:lnTo>
                  <a:lnTo>
                    <a:pt x="58" y="66"/>
                  </a:lnTo>
                  <a:lnTo>
                    <a:pt x="60" y="62"/>
                  </a:lnTo>
                  <a:lnTo>
                    <a:pt x="62" y="58"/>
                  </a:lnTo>
                  <a:lnTo>
                    <a:pt x="63" y="56"/>
                  </a:lnTo>
                  <a:lnTo>
                    <a:pt x="63" y="54"/>
                  </a:lnTo>
                  <a:lnTo>
                    <a:pt x="62" y="53"/>
                  </a:lnTo>
                  <a:lnTo>
                    <a:pt x="61" y="53"/>
                  </a:lnTo>
                  <a:lnTo>
                    <a:pt x="60" y="53"/>
                  </a:lnTo>
                  <a:lnTo>
                    <a:pt x="59" y="54"/>
                  </a:lnTo>
                  <a:lnTo>
                    <a:pt x="57" y="60"/>
                  </a:lnTo>
                  <a:lnTo>
                    <a:pt x="54" y="64"/>
                  </a:lnTo>
                  <a:lnTo>
                    <a:pt x="52" y="67"/>
                  </a:lnTo>
                  <a:lnTo>
                    <a:pt x="49" y="69"/>
                  </a:lnTo>
                  <a:lnTo>
                    <a:pt x="46" y="70"/>
                  </a:lnTo>
                  <a:lnTo>
                    <a:pt x="43" y="71"/>
                  </a:lnTo>
                  <a:lnTo>
                    <a:pt x="40" y="72"/>
                  </a:lnTo>
                  <a:lnTo>
                    <a:pt x="37" y="72"/>
                  </a:lnTo>
                  <a:lnTo>
                    <a:pt x="34" y="71"/>
                  </a:lnTo>
                  <a:lnTo>
                    <a:pt x="30" y="70"/>
                  </a:lnTo>
                  <a:lnTo>
                    <a:pt x="26" y="68"/>
                  </a:lnTo>
                  <a:lnTo>
                    <a:pt x="22" y="65"/>
                  </a:lnTo>
                  <a:lnTo>
                    <a:pt x="19" y="60"/>
                  </a:lnTo>
                  <a:lnTo>
                    <a:pt x="16" y="55"/>
                  </a:lnTo>
                  <a:lnTo>
                    <a:pt x="15"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59" name="Freeform 2341"/>
            <p:cNvSpPr>
              <a:spLocks noChangeAspect="1"/>
            </p:cNvSpPr>
            <p:nvPr/>
          </p:nvSpPr>
          <p:spPr bwMode="auto">
            <a:xfrm>
              <a:off x="3097" y="3614"/>
              <a:ext cx="18" cy="17"/>
            </a:xfrm>
            <a:custGeom>
              <a:avLst/>
              <a:gdLst>
                <a:gd name="T0" fmla="*/ 18 w 18"/>
                <a:gd name="T1" fmla="*/ 8 h 17"/>
                <a:gd name="T2" fmla="*/ 17 w 18"/>
                <a:gd name="T3" fmla="*/ 5 h 17"/>
                <a:gd name="T4" fmla="*/ 15 w 18"/>
                <a:gd name="T5" fmla="*/ 2 h 17"/>
                <a:gd name="T6" fmla="*/ 13 w 18"/>
                <a:gd name="T7" fmla="*/ 0 h 17"/>
                <a:gd name="T8" fmla="*/ 9 w 18"/>
                <a:gd name="T9" fmla="*/ 0 h 17"/>
                <a:gd name="T10" fmla="*/ 6 w 18"/>
                <a:gd name="T11" fmla="*/ 0 h 17"/>
                <a:gd name="T12" fmla="*/ 3 w 18"/>
                <a:gd name="T13" fmla="*/ 2 h 17"/>
                <a:gd name="T14" fmla="*/ 1 w 18"/>
                <a:gd name="T15" fmla="*/ 5 h 17"/>
                <a:gd name="T16" fmla="*/ 0 w 18"/>
                <a:gd name="T17" fmla="*/ 8 h 17"/>
                <a:gd name="T18" fmla="*/ 1 w 18"/>
                <a:gd name="T19" fmla="*/ 12 h 17"/>
                <a:gd name="T20" fmla="*/ 3 w 18"/>
                <a:gd name="T21" fmla="*/ 14 h 17"/>
                <a:gd name="T22" fmla="*/ 6 w 18"/>
                <a:gd name="T23" fmla="*/ 16 h 17"/>
                <a:gd name="T24" fmla="*/ 9 w 18"/>
                <a:gd name="T25" fmla="*/ 17 h 17"/>
                <a:gd name="T26" fmla="*/ 13 w 18"/>
                <a:gd name="T27" fmla="*/ 16 h 17"/>
                <a:gd name="T28" fmla="*/ 15 w 18"/>
                <a:gd name="T29" fmla="*/ 14 h 17"/>
                <a:gd name="T30" fmla="*/ 17 w 18"/>
                <a:gd name="T31" fmla="*/ 12 h 17"/>
                <a:gd name="T32" fmla="*/ 18 w 18"/>
                <a:gd name="T3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7">
                  <a:moveTo>
                    <a:pt x="18" y="8"/>
                  </a:moveTo>
                  <a:lnTo>
                    <a:pt x="17" y="5"/>
                  </a:lnTo>
                  <a:lnTo>
                    <a:pt x="15" y="2"/>
                  </a:lnTo>
                  <a:lnTo>
                    <a:pt x="13" y="0"/>
                  </a:lnTo>
                  <a:lnTo>
                    <a:pt x="9" y="0"/>
                  </a:lnTo>
                  <a:lnTo>
                    <a:pt x="6" y="0"/>
                  </a:lnTo>
                  <a:lnTo>
                    <a:pt x="3" y="2"/>
                  </a:lnTo>
                  <a:lnTo>
                    <a:pt x="1" y="5"/>
                  </a:lnTo>
                  <a:lnTo>
                    <a:pt x="0" y="8"/>
                  </a:lnTo>
                  <a:lnTo>
                    <a:pt x="1" y="12"/>
                  </a:lnTo>
                  <a:lnTo>
                    <a:pt x="3" y="14"/>
                  </a:lnTo>
                  <a:lnTo>
                    <a:pt x="6" y="16"/>
                  </a:lnTo>
                  <a:lnTo>
                    <a:pt x="9" y="17"/>
                  </a:lnTo>
                  <a:lnTo>
                    <a:pt x="13" y="16"/>
                  </a:lnTo>
                  <a:lnTo>
                    <a:pt x="15" y="14"/>
                  </a:lnTo>
                  <a:lnTo>
                    <a:pt x="17" y="12"/>
                  </a:lnTo>
                  <a:lnTo>
                    <a:pt x="18"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60" name="Freeform 2342"/>
            <p:cNvSpPr>
              <a:spLocks noChangeAspect="1"/>
            </p:cNvSpPr>
            <p:nvPr/>
          </p:nvSpPr>
          <p:spPr bwMode="auto">
            <a:xfrm>
              <a:off x="3135" y="3557"/>
              <a:ext cx="54" cy="76"/>
            </a:xfrm>
            <a:custGeom>
              <a:avLst/>
              <a:gdLst>
                <a:gd name="T0" fmla="*/ 30 w 54"/>
                <a:gd name="T1" fmla="*/ 42 h 76"/>
                <a:gd name="T2" fmla="*/ 35 w 54"/>
                <a:gd name="T3" fmla="*/ 44 h 76"/>
                <a:gd name="T4" fmla="*/ 41 w 54"/>
                <a:gd name="T5" fmla="*/ 47 h 76"/>
                <a:gd name="T6" fmla="*/ 45 w 54"/>
                <a:gd name="T7" fmla="*/ 53 h 76"/>
                <a:gd name="T8" fmla="*/ 45 w 54"/>
                <a:gd name="T9" fmla="*/ 63 h 76"/>
                <a:gd name="T10" fmla="*/ 35 w 54"/>
                <a:gd name="T11" fmla="*/ 71 h 76"/>
                <a:gd name="T12" fmla="*/ 22 w 54"/>
                <a:gd name="T13" fmla="*/ 72 h 76"/>
                <a:gd name="T14" fmla="*/ 14 w 54"/>
                <a:gd name="T15" fmla="*/ 68 h 76"/>
                <a:gd name="T16" fmla="*/ 9 w 54"/>
                <a:gd name="T17" fmla="*/ 62 h 76"/>
                <a:gd name="T18" fmla="*/ 5 w 54"/>
                <a:gd name="T19" fmla="*/ 54 h 76"/>
                <a:gd name="T20" fmla="*/ 3 w 54"/>
                <a:gd name="T21" fmla="*/ 47 h 76"/>
                <a:gd name="T22" fmla="*/ 0 w 54"/>
                <a:gd name="T23" fmla="*/ 47 h 76"/>
                <a:gd name="T24" fmla="*/ 0 w 54"/>
                <a:gd name="T25" fmla="*/ 72 h 76"/>
                <a:gd name="T26" fmla="*/ 1 w 54"/>
                <a:gd name="T27" fmla="*/ 76 h 76"/>
                <a:gd name="T28" fmla="*/ 3 w 54"/>
                <a:gd name="T29" fmla="*/ 75 h 76"/>
                <a:gd name="T30" fmla="*/ 6 w 54"/>
                <a:gd name="T31" fmla="*/ 73 h 76"/>
                <a:gd name="T32" fmla="*/ 6 w 54"/>
                <a:gd name="T33" fmla="*/ 72 h 76"/>
                <a:gd name="T34" fmla="*/ 9 w 54"/>
                <a:gd name="T35" fmla="*/ 69 h 76"/>
                <a:gd name="T36" fmla="*/ 19 w 54"/>
                <a:gd name="T37" fmla="*/ 75 h 76"/>
                <a:gd name="T38" fmla="*/ 27 w 54"/>
                <a:gd name="T39" fmla="*/ 76 h 76"/>
                <a:gd name="T40" fmla="*/ 47 w 54"/>
                <a:gd name="T41" fmla="*/ 69 h 76"/>
                <a:gd name="T42" fmla="*/ 54 w 54"/>
                <a:gd name="T43" fmla="*/ 53 h 76"/>
                <a:gd name="T44" fmla="*/ 51 w 54"/>
                <a:gd name="T45" fmla="*/ 42 h 76"/>
                <a:gd name="T46" fmla="*/ 47 w 54"/>
                <a:gd name="T47" fmla="*/ 37 h 76"/>
                <a:gd name="T48" fmla="*/ 38 w 54"/>
                <a:gd name="T49" fmla="*/ 32 h 76"/>
                <a:gd name="T50" fmla="*/ 28 w 54"/>
                <a:gd name="T51" fmla="*/ 29 h 76"/>
                <a:gd name="T52" fmla="*/ 21 w 54"/>
                <a:gd name="T53" fmla="*/ 28 h 76"/>
                <a:gd name="T54" fmla="*/ 14 w 54"/>
                <a:gd name="T55" fmla="*/ 25 h 76"/>
                <a:gd name="T56" fmla="*/ 9 w 54"/>
                <a:gd name="T57" fmla="*/ 22 h 76"/>
                <a:gd name="T58" fmla="*/ 7 w 54"/>
                <a:gd name="T59" fmla="*/ 16 h 76"/>
                <a:gd name="T60" fmla="*/ 11 w 54"/>
                <a:gd name="T61" fmla="*/ 7 h 76"/>
                <a:gd name="T62" fmla="*/ 26 w 54"/>
                <a:gd name="T63" fmla="*/ 3 h 76"/>
                <a:gd name="T64" fmla="*/ 37 w 54"/>
                <a:gd name="T65" fmla="*/ 6 h 76"/>
                <a:gd name="T66" fmla="*/ 42 w 54"/>
                <a:gd name="T67" fmla="*/ 11 h 76"/>
                <a:gd name="T68" fmla="*/ 45 w 54"/>
                <a:gd name="T69" fmla="*/ 18 h 76"/>
                <a:gd name="T70" fmla="*/ 45 w 54"/>
                <a:gd name="T71" fmla="*/ 23 h 76"/>
                <a:gd name="T72" fmla="*/ 47 w 54"/>
                <a:gd name="T73" fmla="*/ 25 h 76"/>
                <a:gd name="T74" fmla="*/ 49 w 54"/>
                <a:gd name="T75" fmla="*/ 24 h 76"/>
                <a:gd name="T76" fmla="*/ 49 w 54"/>
                <a:gd name="T77" fmla="*/ 21 h 76"/>
                <a:gd name="T78" fmla="*/ 49 w 54"/>
                <a:gd name="T79" fmla="*/ 1 h 76"/>
                <a:gd name="T80" fmla="*/ 46 w 54"/>
                <a:gd name="T81" fmla="*/ 0 h 76"/>
                <a:gd name="T82" fmla="*/ 43 w 54"/>
                <a:gd name="T83" fmla="*/ 3 h 76"/>
                <a:gd name="T84" fmla="*/ 37 w 54"/>
                <a:gd name="T85" fmla="*/ 2 h 76"/>
                <a:gd name="T86" fmla="*/ 29 w 54"/>
                <a:gd name="T87" fmla="*/ 0 h 76"/>
                <a:gd name="T88" fmla="*/ 13 w 54"/>
                <a:gd name="T89" fmla="*/ 2 h 76"/>
                <a:gd name="T90" fmla="*/ 1 w 54"/>
                <a:gd name="T91" fmla="*/ 13 h 76"/>
                <a:gd name="T92" fmla="*/ 1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8" y="42"/>
                  </a:moveTo>
                  <a:lnTo>
                    <a:pt x="30" y="42"/>
                  </a:lnTo>
                  <a:lnTo>
                    <a:pt x="33" y="43"/>
                  </a:lnTo>
                  <a:lnTo>
                    <a:pt x="35" y="44"/>
                  </a:lnTo>
                  <a:lnTo>
                    <a:pt x="38" y="45"/>
                  </a:lnTo>
                  <a:lnTo>
                    <a:pt x="41" y="47"/>
                  </a:lnTo>
                  <a:lnTo>
                    <a:pt x="43" y="50"/>
                  </a:lnTo>
                  <a:lnTo>
                    <a:pt x="45" y="53"/>
                  </a:lnTo>
                  <a:lnTo>
                    <a:pt x="46" y="57"/>
                  </a:lnTo>
                  <a:lnTo>
                    <a:pt x="45" y="63"/>
                  </a:lnTo>
                  <a:lnTo>
                    <a:pt x="41" y="68"/>
                  </a:lnTo>
                  <a:lnTo>
                    <a:pt x="35" y="71"/>
                  </a:lnTo>
                  <a:lnTo>
                    <a:pt x="27" y="72"/>
                  </a:lnTo>
                  <a:lnTo>
                    <a:pt x="22" y="72"/>
                  </a:lnTo>
                  <a:lnTo>
                    <a:pt x="18" y="71"/>
                  </a:lnTo>
                  <a:lnTo>
                    <a:pt x="14" y="68"/>
                  </a:lnTo>
                  <a:lnTo>
                    <a:pt x="11" y="66"/>
                  </a:lnTo>
                  <a:lnTo>
                    <a:pt x="9" y="62"/>
                  </a:lnTo>
                  <a:lnTo>
                    <a:pt x="7" y="58"/>
                  </a:lnTo>
                  <a:lnTo>
                    <a:pt x="5" y="54"/>
                  </a:lnTo>
                  <a:lnTo>
                    <a:pt x="4" y="49"/>
                  </a:lnTo>
                  <a:lnTo>
                    <a:pt x="3" y="47"/>
                  </a:lnTo>
                  <a:lnTo>
                    <a:pt x="2" y="46"/>
                  </a:lnTo>
                  <a:lnTo>
                    <a:pt x="0" y="47"/>
                  </a:lnTo>
                  <a:lnTo>
                    <a:pt x="0" y="50"/>
                  </a:lnTo>
                  <a:lnTo>
                    <a:pt x="0" y="72"/>
                  </a:lnTo>
                  <a:lnTo>
                    <a:pt x="0" y="75"/>
                  </a:lnTo>
                  <a:lnTo>
                    <a:pt x="1" y="76"/>
                  </a:lnTo>
                  <a:lnTo>
                    <a:pt x="2" y="76"/>
                  </a:lnTo>
                  <a:lnTo>
                    <a:pt x="3" y="75"/>
                  </a:lnTo>
                  <a:lnTo>
                    <a:pt x="4" y="74"/>
                  </a:lnTo>
                  <a:lnTo>
                    <a:pt x="6" y="73"/>
                  </a:lnTo>
                  <a:lnTo>
                    <a:pt x="6" y="72"/>
                  </a:lnTo>
                  <a:lnTo>
                    <a:pt x="6" y="72"/>
                  </a:lnTo>
                  <a:lnTo>
                    <a:pt x="7" y="71"/>
                  </a:lnTo>
                  <a:lnTo>
                    <a:pt x="9" y="69"/>
                  </a:lnTo>
                  <a:lnTo>
                    <a:pt x="14" y="73"/>
                  </a:lnTo>
                  <a:lnTo>
                    <a:pt x="19" y="75"/>
                  </a:lnTo>
                  <a:lnTo>
                    <a:pt x="24" y="76"/>
                  </a:lnTo>
                  <a:lnTo>
                    <a:pt x="27" y="76"/>
                  </a:lnTo>
                  <a:lnTo>
                    <a:pt x="39" y="74"/>
                  </a:lnTo>
                  <a:lnTo>
                    <a:pt x="47" y="69"/>
                  </a:lnTo>
                  <a:lnTo>
                    <a:pt x="52" y="62"/>
                  </a:lnTo>
                  <a:lnTo>
                    <a:pt x="54" y="53"/>
                  </a:lnTo>
                  <a:lnTo>
                    <a:pt x="53" y="47"/>
                  </a:lnTo>
                  <a:lnTo>
                    <a:pt x="51" y="42"/>
                  </a:lnTo>
                  <a:lnTo>
                    <a:pt x="49" y="39"/>
                  </a:lnTo>
                  <a:lnTo>
                    <a:pt x="47" y="37"/>
                  </a:lnTo>
                  <a:lnTo>
                    <a:pt x="42" y="34"/>
                  </a:lnTo>
                  <a:lnTo>
                    <a:pt x="38" y="32"/>
                  </a:lnTo>
                  <a:lnTo>
                    <a:pt x="33" y="30"/>
                  </a:lnTo>
                  <a:lnTo>
                    <a:pt x="28" y="29"/>
                  </a:lnTo>
                  <a:lnTo>
                    <a:pt x="24" y="29"/>
                  </a:lnTo>
                  <a:lnTo>
                    <a:pt x="21" y="28"/>
                  </a:lnTo>
                  <a:lnTo>
                    <a:pt x="17" y="27"/>
                  </a:lnTo>
                  <a:lnTo>
                    <a:pt x="14" y="25"/>
                  </a:lnTo>
                  <a:lnTo>
                    <a:pt x="11" y="24"/>
                  </a:lnTo>
                  <a:lnTo>
                    <a:pt x="9" y="22"/>
                  </a:lnTo>
                  <a:lnTo>
                    <a:pt x="8" y="19"/>
                  </a:lnTo>
                  <a:lnTo>
                    <a:pt x="7" y="16"/>
                  </a:lnTo>
                  <a:lnTo>
                    <a:pt x="8" y="11"/>
                  </a:lnTo>
                  <a:lnTo>
                    <a:pt x="11" y="7"/>
                  </a:lnTo>
                  <a:lnTo>
                    <a:pt x="17" y="4"/>
                  </a:lnTo>
                  <a:lnTo>
                    <a:pt x="26" y="3"/>
                  </a:lnTo>
                  <a:lnTo>
                    <a:pt x="32" y="4"/>
                  </a:lnTo>
                  <a:lnTo>
                    <a:pt x="37" y="6"/>
                  </a:lnTo>
                  <a:lnTo>
                    <a:pt x="40" y="8"/>
                  </a:lnTo>
                  <a:lnTo>
                    <a:pt x="42" y="11"/>
                  </a:lnTo>
                  <a:lnTo>
                    <a:pt x="44" y="15"/>
                  </a:lnTo>
                  <a:lnTo>
                    <a:pt x="45" y="18"/>
                  </a:lnTo>
                  <a:lnTo>
                    <a:pt x="45" y="21"/>
                  </a:lnTo>
                  <a:lnTo>
                    <a:pt x="45" y="23"/>
                  </a:lnTo>
                  <a:lnTo>
                    <a:pt x="46" y="24"/>
                  </a:lnTo>
                  <a:lnTo>
                    <a:pt x="47" y="25"/>
                  </a:lnTo>
                  <a:lnTo>
                    <a:pt x="49" y="24"/>
                  </a:lnTo>
                  <a:lnTo>
                    <a:pt x="49" y="24"/>
                  </a:lnTo>
                  <a:lnTo>
                    <a:pt x="49" y="23"/>
                  </a:lnTo>
                  <a:lnTo>
                    <a:pt x="49" y="21"/>
                  </a:lnTo>
                  <a:lnTo>
                    <a:pt x="49" y="4"/>
                  </a:lnTo>
                  <a:lnTo>
                    <a:pt x="49" y="1"/>
                  </a:lnTo>
                  <a:lnTo>
                    <a:pt x="48" y="0"/>
                  </a:lnTo>
                  <a:lnTo>
                    <a:pt x="46" y="0"/>
                  </a:lnTo>
                  <a:lnTo>
                    <a:pt x="44" y="2"/>
                  </a:lnTo>
                  <a:lnTo>
                    <a:pt x="43" y="3"/>
                  </a:lnTo>
                  <a:lnTo>
                    <a:pt x="41" y="5"/>
                  </a:lnTo>
                  <a:lnTo>
                    <a:pt x="37" y="2"/>
                  </a:lnTo>
                  <a:lnTo>
                    <a:pt x="32" y="1"/>
                  </a:lnTo>
                  <a:lnTo>
                    <a:pt x="29" y="0"/>
                  </a:lnTo>
                  <a:lnTo>
                    <a:pt x="26" y="0"/>
                  </a:lnTo>
                  <a:lnTo>
                    <a:pt x="13" y="2"/>
                  </a:lnTo>
                  <a:lnTo>
                    <a:pt x="5" y="7"/>
                  </a:lnTo>
                  <a:lnTo>
                    <a:pt x="1" y="13"/>
                  </a:lnTo>
                  <a:lnTo>
                    <a:pt x="0" y="20"/>
                  </a:lnTo>
                  <a:lnTo>
                    <a:pt x="1" y="28"/>
                  </a:lnTo>
                  <a:lnTo>
                    <a:pt x="7" y="34"/>
                  </a:lnTo>
                  <a:lnTo>
                    <a:pt x="11" y="37"/>
                  </a:lnTo>
                  <a:lnTo>
                    <a:pt x="15" y="39"/>
                  </a:lnTo>
                  <a:lnTo>
                    <a:pt x="21" y="40"/>
                  </a:lnTo>
                  <a:lnTo>
                    <a:pt x="28"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61" name="Freeform 2343"/>
            <p:cNvSpPr>
              <a:spLocks noChangeAspect="1" noEditPoints="1"/>
            </p:cNvSpPr>
            <p:nvPr/>
          </p:nvSpPr>
          <p:spPr bwMode="auto">
            <a:xfrm>
              <a:off x="3199" y="3558"/>
              <a:ext cx="81" cy="105"/>
            </a:xfrm>
            <a:custGeom>
              <a:avLst/>
              <a:gdLst>
                <a:gd name="T0" fmla="*/ 24 w 81"/>
                <a:gd name="T1" fmla="*/ 0 h 105"/>
                <a:gd name="T2" fmla="*/ 0 w 81"/>
                <a:gd name="T3" fmla="*/ 7 h 105"/>
                <a:gd name="T4" fmla="*/ 11 w 81"/>
                <a:gd name="T5" fmla="*/ 8 h 105"/>
                <a:gd name="T6" fmla="*/ 13 w 81"/>
                <a:gd name="T7" fmla="*/ 15 h 105"/>
                <a:gd name="T8" fmla="*/ 12 w 81"/>
                <a:gd name="T9" fmla="*/ 97 h 105"/>
                <a:gd name="T10" fmla="*/ 7 w 81"/>
                <a:gd name="T11" fmla="*/ 100 h 105"/>
                <a:gd name="T12" fmla="*/ 0 w 81"/>
                <a:gd name="T13" fmla="*/ 105 h 105"/>
                <a:gd name="T14" fmla="*/ 10 w 81"/>
                <a:gd name="T15" fmla="*/ 105 h 105"/>
                <a:gd name="T16" fmla="*/ 18 w 81"/>
                <a:gd name="T17" fmla="*/ 105 h 105"/>
                <a:gd name="T18" fmla="*/ 27 w 81"/>
                <a:gd name="T19" fmla="*/ 105 h 105"/>
                <a:gd name="T20" fmla="*/ 37 w 81"/>
                <a:gd name="T21" fmla="*/ 105 h 105"/>
                <a:gd name="T22" fmla="*/ 30 w 81"/>
                <a:gd name="T23" fmla="*/ 100 h 105"/>
                <a:gd name="T24" fmla="*/ 25 w 81"/>
                <a:gd name="T25" fmla="*/ 97 h 105"/>
                <a:gd name="T26" fmla="*/ 24 w 81"/>
                <a:gd name="T27" fmla="*/ 65 h 105"/>
                <a:gd name="T28" fmla="*/ 26 w 81"/>
                <a:gd name="T29" fmla="*/ 66 h 105"/>
                <a:gd name="T30" fmla="*/ 36 w 81"/>
                <a:gd name="T31" fmla="*/ 73 h 105"/>
                <a:gd name="T32" fmla="*/ 59 w 81"/>
                <a:gd name="T33" fmla="*/ 72 h 105"/>
                <a:gd name="T34" fmla="*/ 78 w 81"/>
                <a:gd name="T35" fmla="*/ 52 h 105"/>
                <a:gd name="T36" fmla="*/ 79 w 81"/>
                <a:gd name="T37" fmla="*/ 23 h 105"/>
                <a:gd name="T38" fmla="*/ 60 w 81"/>
                <a:gd name="T39" fmla="*/ 3 h 105"/>
                <a:gd name="T40" fmla="*/ 38 w 81"/>
                <a:gd name="T41" fmla="*/ 1 h 105"/>
                <a:gd name="T42" fmla="*/ 27 w 81"/>
                <a:gd name="T43" fmla="*/ 8 h 105"/>
                <a:gd name="T44" fmla="*/ 24 w 81"/>
                <a:gd name="T45" fmla="*/ 54 h 105"/>
                <a:gd name="T46" fmla="*/ 28 w 81"/>
                <a:gd name="T47" fmla="*/ 12 h 105"/>
                <a:gd name="T48" fmla="*/ 39 w 81"/>
                <a:gd name="T49" fmla="*/ 5 h 105"/>
                <a:gd name="T50" fmla="*/ 54 w 81"/>
                <a:gd name="T51" fmla="*/ 7 h 105"/>
                <a:gd name="T52" fmla="*/ 66 w 81"/>
                <a:gd name="T53" fmla="*/ 24 h 105"/>
                <a:gd name="T54" fmla="*/ 66 w 81"/>
                <a:gd name="T55" fmla="*/ 51 h 105"/>
                <a:gd name="T56" fmla="*/ 53 w 81"/>
                <a:gd name="T57" fmla="*/ 69 h 105"/>
                <a:gd name="T58" fmla="*/ 39 w 81"/>
                <a:gd name="T59" fmla="*/ 71 h 105"/>
                <a:gd name="T60" fmla="*/ 30 w 81"/>
                <a:gd name="T61" fmla="*/ 66 h 105"/>
                <a:gd name="T62" fmla="*/ 25 w 81"/>
                <a:gd name="T63" fmla="*/ 59 h 105"/>
                <a:gd name="T64" fmla="*/ 24 w 81"/>
                <a:gd name="T65"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05">
                  <a:moveTo>
                    <a:pt x="24" y="11"/>
                  </a:moveTo>
                  <a:lnTo>
                    <a:pt x="24" y="0"/>
                  </a:lnTo>
                  <a:lnTo>
                    <a:pt x="0" y="2"/>
                  </a:lnTo>
                  <a:lnTo>
                    <a:pt x="0" y="7"/>
                  </a:lnTo>
                  <a:lnTo>
                    <a:pt x="7" y="7"/>
                  </a:lnTo>
                  <a:lnTo>
                    <a:pt x="11" y="8"/>
                  </a:lnTo>
                  <a:lnTo>
                    <a:pt x="12" y="11"/>
                  </a:lnTo>
                  <a:lnTo>
                    <a:pt x="13" y="15"/>
                  </a:lnTo>
                  <a:lnTo>
                    <a:pt x="13" y="93"/>
                  </a:lnTo>
                  <a:lnTo>
                    <a:pt x="12" y="97"/>
                  </a:lnTo>
                  <a:lnTo>
                    <a:pt x="11" y="99"/>
                  </a:lnTo>
                  <a:lnTo>
                    <a:pt x="7" y="100"/>
                  </a:lnTo>
                  <a:lnTo>
                    <a:pt x="0" y="100"/>
                  </a:lnTo>
                  <a:lnTo>
                    <a:pt x="0" y="105"/>
                  </a:lnTo>
                  <a:lnTo>
                    <a:pt x="5" y="105"/>
                  </a:lnTo>
                  <a:lnTo>
                    <a:pt x="10" y="105"/>
                  </a:lnTo>
                  <a:lnTo>
                    <a:pt x="15" y="105"/>
                  </a:lnTo>
                  <a:lnTo>
                    <a:pt x="18" y="105"/>
                  </a:lnTo>
                  <a:lnTo>
                    <a:pt x="22" y="105"/>
                  </a:lnTo>
                  <a:lnTo>
                    <a:pt x="27" y="105"/>
                  </a:lnTo>
                  <a:lnTo>
                    <a:pt x="32" y="105"/>
                  </a:lnTo>
                  <a:lnTo>
                    <a:pt x="37" y="105"/>
                  </a:lnTo>
                  <a:lnTo>
                    <a:pt x="37" y="100"/>
                  </a:lnTo>
                  <a:lnTo>
                    <a:pt x="30" y="100"/>
                  </a:lnTo>
                  <a:lnTo>
                    <a:pt x="27" y="99"/>
                  </a:lnTo>
                  <a:lnTo>
                    <a:pt x="25" y="97"/>
                  </a:lnTo>
                  <a:lnTo>
                    <a:pt x="24" y="93"/>
                  </a:lnTo>
                  <a:lnTo>
                    <a:pt x="24" y="65"/>
                  </a:lnTo>
                  <a:lnTo>
                    <a:pt x="24" y="63"/>
                  </a:lnTo>
                  <a:lnTo>
                    <a:pt x="26" y="66"/>
                  </a:lnTo>
                  <a:lnTo>
                    <a:pt x="30" y="70"/>
                  </a:lnTo>
                  <a:lnTo>
                    <a:pt x="36" y="73"/>
                  </a:lnTo>
                  <a:lnTo>
                    <a:pt x="45" y="75"/>
                  </a:lnTo>
                  <a:lnTo>
                    <a:pt x="59" y="72"/>
                  </a:lnTo>
                  <a:lnTo>
                    <a:pt x="70" y="64"/>
                  </a:lnTo>
                  <a:lnTo>
                    <a:pt x="78" y="52"/>
                  </a:lnTo>
                  <a:lnTo>
                    <a:pt x="81" y="37"/>
                  </a:lnTo>
                  <a:lnTo>
                    <a:pt x="79" y="23"/>
                  </a:lnTo>
                  <a:lnTo>
                    <a:pt x="71" y="11"/>
                  </a:lnTo>
                  <a:lnTo>
                    <a:pt x="60" y="3"/>
                  </a:lnTo>
                  <a:lnTo>
                    <a:pt x="47" y="0"/>
                  </a:lnTo>
                  <a:lnTo>
                    <a:pt x="38" y="1"/>
                  </a:lnTo>
                  <a:lnTo>
                    <a:pt x="32" y="4"/>
                  </a:lnTo>
                  <a:lnTo>
                    <a:pt x="27" y="8"/>
                  </a:lnTo>
                  <a:lnTo>
                    <a:pt x="24" y="11"/>
                  </a:lnTo>
                  <a:close/>
                  <a:moveTo>
                    <a:pt x="24" y="54"/>
                  </a:moveTo>
                  <a:lnTo>
                    <a:pt x="24" y="17"/>
                  </a:lnTo>
                  <a:lnTo>
                    <a:pt x="28" y="12"/>
                  </a:lnTo>
                  <a:lnTo>
                    <a:pt x="34" y="8"/>
                  </a:lnTo>
                  <a:lnTo>
                    <a:pt x="39" y="5"/>
                  </a:lnTo>
                  <a:lnTo>
                    <a:pt x="46" y="4"/>
                  </a:lnTo>
                  <a:lnTo>
                    <a:pt x="54" y="7"/>
                  </a:lnTo>
                  <a:lnTo>
                    <a:pt x="61" y="14"/>
                  </a:lnTo>
                  <a:lnTo>
                    <a:pt x="66" y="24"/>
                  </a:lnTo>
                  <a:lnTo>
                    <a:pt x="68" y="37"/>
                  </a:lnTo>
                  <a:lnTo>
                    <a:pt x="66" y="51"/>
                  </a:lnTo>
                  <a:lnTo>
                    <a:pt x="60" y="62"/>
                  </a:lnTo>
                  <a:lnTo>
                    <a:pt x="53" y="69"/>
                  </a:lnTo>
                  <a:lnTo>
                    <a:pt x="44" y="71"/>
                  </a:lnTo>
                  <a:lnTo>
                    <a:pt x="39" y="71"/>
                  </a:lnTo>
                  <a:lnTo>
                    <a:pt x="34" y="69"/>
                  </a:lnTo>
                  <a:lnTo>
                    <a:pt x="30" y="66"/>
                  </a:lnTo>
                  <a:lnTo>
                    <a:pt x="27" y="61"/>
                  </a:lnTo>
                  <a:lnTo>
                    <a:pt x="25" y="59"/>
                  </a:lnTo>
                  <a:lnTo>
                    <a:pt x="24" y="58"/>
                  </a:lnTo>
                  <a:lnTo>
                    <a:pt x="24" y="56"/>
                  </a:lnTo>
                  <a:lnTo>
                    <a:pt x="24" y="5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62" name="Freeform 2344"/>
            <p:cNvSpPr>
              <a:spLocks noChangeAspect="1" noEditPoints="1"/>
            </p:cNvSpPr>
            <p:nvPr/>
          </p:nvSpPr>
          <p:spPr bwMode="auto">
            <a:xfrm>
              <a:off x="3293" y="3557"/>
              <a:ext cx="75" cy="76"/>
            </a:xfrm>
            <a:custGeom>
              <a:avLst/>
              <a:gdLst>
                <a:gd name="T0" fmla="*/ 49 w 75"/>
                <a:gd name="T1" fmla="*/ 66 h 76"/>
                <a:gd name="T2" fmla="*/ 56 w 75"/>
                <a:gd name="T3" fmla="*/ 74 h 76"/>
                <a:gd name="T4" fmla="*/ 63 w 75"/>
                <a:gd name="T5" fmla="*/ 75 h 76"/>
                <a:gd name="T6" fmla="*/ 67 w 75"/>
                <a:gd name="T7" fmla="*/ 74 h 76"/>
                <a:gd name="T8" fmla="*/ 71 w 75"/>
                <a:gd name="T9" fmla="*/ 70 h 76"/>
                <a:gd name="T10" fmla="*/ 74 w 75"/>
                <a:gd name="T11" fmla="*/ 64 h 76"/>
                <a:gd name="T12" fmla="*/ 75 w 75"/>
                <a:gd name="T13" fmla="*/ 50 h 76"/>
                <a:gd name="T14" fmla="*/ 71 w 75"/>
                <a:gd name="T15" fmla="*/ 59 h 76"/>
                <a:gd name="T16" fmla="*/ 68 w 75"/>
                <a:gd name="T17" fmla="*/ 68 h 76"/>
                <a:gd name="T18" fmla="*/ 65 w 75"/>
                <a:gd name="T19" fmla="*/ 70 h 76"/>
                <a:gd name="T20" fmla="*/ 59 w 75"/>
                <a:gd name="T21" fmla="*/ 66 h 76"/>
                <a:gd name="T22" fmla="*/ 59 w 75"/>
                <a:gd name="T23" fmla="*/ 62 h 76"/>
                <a:gd name="T24" fmla="*/ 58 w 75"/>
                <a:gd name="T25" fmla="*/ 23 h 76"/>
                <a:gd name="T26" fmla="*/ 56 w 75"/>
                <a:gd name="T27" fmla="*/ 14 h 76"/>
                <a:gd name="T28" fmla="*/ 47 w 75"/>
                <a:gd name="T29" fmla="*/ 5 h 76"/>
                <a:gd name="T30" fmla="*/ 36 w 75"/>
                <a:gd name="T31" fmla="*/ 1 h 76"/>
                <a:gd name="T32" fmla="*/ 25 w 75"/>
                <a:gd name="T33" fmla="*/ 0 h 76"/>
                <a:gd name="T34" fmla="*/ 16 w 75"/>
                <a:gd name="T35" fmla="*/ 3 h 76"/>
                <a:gd name="T36" fmla="*/ 9 w 75"/>
                <a:gd name="T37" fmla="*/ 8 h 76"/>
                <a:gd name="T38" fmla="*/ 5 w 75"/>
                <a:gd name="T39" fmla="*/ 15 h 76"/>
                <a:gd name="T40" fmla="*/ 6 w 75"/>
                <a:gd name="T41" fmla="*/ 22 h 76"/>
                <a:gd name="T42" fmla="*/ 10 w 75"/>
                <a:gd name="T43" fmla="*/ 26 h 76"/>
                <a:gd name="T44" fmla="*/ 16 w 75"/>
                <a:gd name="T45" fmla="*/ 26 h 76"/>
                <a:gd name="T46" fmla="*/ 20 w 75"/>
                <a:gd name="T47" fmla="*/ 22 h 76"/>
                <a:gd name="T48" fmla="*/ 20 w 75"/>
                <a:gd name="T49" fmla="*/ 17 h 76"/>
                <a:gd name="T50" fmla="*/ 16 w 75"/>
                <a:gd name="T51" fmla="*/ 12 h 76"/>
                <a:gd name="T52" fmla="*/ 16 w 75"/>
                <a:gd name="T53" fmla="*/ 8 h 76"/>
                <a:gd name="T54" fmla="*/ 25 w 75"/>
                <a:gd name="T55" fmla="*/ 4 h 76"/>
                <a:gd name="T56" fmla="*/ 33 w 75"/>
                <a:gd name="T57" fmla="*/ 4 h 76"/>
                <a:gd name="T58" fmla="*/ 39 w 75"/>
                <a:gd name="T59" fmla="*/ 7 h 76"/>
                <a:gd name="T60" fmla="*/ 44 w 75"/>
                <a:gd name="T61" fmla="*/ 12 h 76"/>
                <a:gd name="T62" fmla="*/ 47 w 75"/>
                <a:gd name="T63" fmla="*/ 20 h 76"/>
                <a:gd name="T64" fmla="*/ 47 w 75"/>
                <a:gd name="T65" fmla="*/ 31 h 76"/>
                <a:gd name="T66" fmla="*/ 17 w 75"/>
                <a:gd name="T67" fmla="*/ 37 h 76"/>
                <a:gd name="T68" fmla="*/ 4 w 75"/>
                <a:gd name="T69" fmla="*/ 47 h 76"/>
                <a:gd name="T70" fmla="*/ 0 w 75"/>
                <a:gd name="T71" fmla="*/ 58 h 76"/>
                <a:gd name="T72" fmla="*/ 10 w 75"/>
                <a:gd name="T73" fmla="*/ 72 h 76"/>
                <a:gd name="T74" fmla="*/ 27 w 75"/>
                <a:gd name="T75" fmla="*/ 76 h 76"/>
                <a:gd name="T76" fmla="*/ 40 w 75"/>
                <a:gd name="T77" fmla="*/ 72 h 76"/>
                <a:gd name="T78" fmla="*/ 48 w 75"/>
                <a:gd name="T79" fmla="*/ 62 h 76"/>
                <a:gd name="T80" fmla="*/ 47 w 75"/>
                <a:gd name="T81" fmla="*/ 51 h 76"/>
                <a:gd name="T82" fmla="*/ 45 w 75"/>
                <a:gd name="T83" fmla="*/ 61 h 76"/>
                <a:gd name="T84" fmla="*/ 40 w 75"/>
                <a:gd name="T85" fmla="*/ 67 h 76"/>
                <a:gd name="T86" fmla="*/ 34 w 75"/>
                <a:gd name="T87" fmla="*/ 71 h 76"/>
                <a:gd name="T88" fmla="*/ 28 w 75"/>
                <a:gd name="T89" fmla="*/ 72 h 76"/>
                <a:gd name="T90" fmla="*/ 17 w 75"/>
                <a:gd name="T91" fmla="*/ 68 h 76"/>
                <a:gd name="T92" fmla="*/ 13 w 75"/>
                <a:gd name="T93" fmla="*/ 58 h 76"/>
                <a:gd name="T94" fmla="*/ 20 w 75"/>
                <a:gd name="T95" fmla="*/ 43 h 76"/>
                <a:gd name="T96" fmla="*/ 47 w 75"/>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6">
                  <a:moveTo>
                    <a:pt x="48" y="62"/>
                  </a:moveTo>
                  <a:lnTo>
                    <a:pt x="49" y="66"/>
                  </a:lnTo>
                  <a:lnTo>
                    <a:pt x="52" y="71"/>
                  </a:lnTo>
                  <a:lnTo>
                    <a:pt x="56" y="74"/>
                  </a:lnTo>
                  <a:lnTo>
                    <a:pt x="61" y="75"/>
                  </a:lnTo>
                  <a:lnTo>
                    <a:pt x="63" y="75"/>
                  </a:lnTo>
                  <a:lnTo>
                    <a:pt x="65" y="74"/>
                  </a:lnTo>
                  <a:lnTo>
                    <a:pt x="67" y="74"/>
                  </a:lnTo>
                  <a:lnTo>
                    <a:pt x="69" y="72"/>
                  </a:lnTo>
                  <a:lnTo>
                    <a:pt x="71" y="70"/>
                  </a:lnTo>
                  <a:lnTo>
                    <a:pt x="73" y="67"/>
                  </a:lnTo>
                  <a:lnTo>
                    <a:pt x="74" y="64"/>
                  </a:lnTo>
                  <a:lnTo>
                    <a:pt x="75" y="59"/>
                  </a:lnTo>
                  <a:lnTo>
                    <a:pt x="75" y="50"/>
                  </a:lnTo>
                  <a:lnTo>
                    <a:pt x="71" y="50"/>
                  </a:lnTo>
                  <a:lnTo>
                    <a:pt x="71" y="59"/>
                  </a:lnTo>
                  <a:lnTo>
                    <a:pt x="70" y="65"/>
                  </a:lnTo>
                  <a:lnTo>
                    <a:pt x="68" y="68"/>
                  </a:lnTo>
                  <a:lnTo>
                    <a:pt x="66" y="70"/>
                  </a:lnTo>
                  <a:lnTo>
                    <a:pt x="65" y="70"/>
                  </a:lnTo>
                  <a:lnTo>
                    <a:pt x="61" y="69"/>
                  </a:lnTo>
                  <a:lnTo>
                    <a:pt x="59" y="66"/>
                  </a:lnTo>
                  <a:lnTo>
                    <a:pt x="59" y="63"/>
                  </a:lnTo>
                  <a:lnTo>
                    <a:pt x="59" y="62"/>
                  </a:lnTo>
                  <a:lnTo>
                    <a:pt x="59" y="29"/>
                  </a:lnTo>
                  <a:lnTo>
                    <a:pt x="58" y="23"/>
                  </a:lnTo>
                  <a:lnTo>
                    <a:pt x="58" y="19"/>
                  </a:lnTo>
                  <a:lnTo>
                    <a:pt x="56" y="14"/>
                  </a:lnTo>
                  <a:lnTo>
                    <a:pt x="53" y="9"/>
                  </a:lnTo>
                  <a:lnTo>
                    <a:pt x="47" y="5"/>
                  </a:lnTo>
                  <a:lnTo>
                    <a:pt x="42" y="2"/>
                  </a:lnTo>
                  <a:lnTo>
                    <a:pt x="36" y="1"/>
                  </a:lnTo>
                  <a:lnTo>
                    <a:pt x="30" y="0"/>
                  </a:lnTo>
                  <a:lnTo>
                    <a:pt x="25" y="0"/>
                  </a:lnTo>
                  <a:lnTo>
                    <a:pt x="20" y="1"/>
                  </a:lnTo>
                  <a:lnTo>
                    <a:pt x="16" y="3"/>
                  </a:lnTo>
                  <a:lnTo>
                    <a:pt x="12" y="5"/>
                  </a:lnTo>
                  <a:lnTo>
                    <a:pt x="9" y="8"/>
                  </a:lnTo>
                  <a:lnTo>
                    <a:pt x="7" y="11"/>
                  </a:lnTo>
                  <a:lnTo>
                    <a:pt x="5" y="15"/>
                  </a:lnTo>
                  <a:lnTo>
                    <a:pt x="5" y="19"/>
                  </a:lnTo>
                  <a:lnTo>
                    <a:pt x="6" y="22"/>
                  </a:lnTo>
                  <a:lnTo>
                    <a:pt x="7" y="24"/>
                  </a:lnTo>
                  <a:lnTo>
                    <a:pt x="10" y="26"/>
                  </a:lnTo>
                  <a:lnTo>
                    <a:pt x="13" y="27"/>
                  </a:lnTo>
                  <a:lnTo>
                    <a:pt x="16" y="26"/>
                  </a:lnTo>
                  <a:lnTo>
                    <a:pt x="18" y="24"/>
                  </a:lnTo>
                  <a:lnTo>
                    <a:pt x="20" y="22"/>
                  </a:lnTo>
                  <a:lnTo>
                    <a:pt x="20" y="19"/>
                  </a:lnTo>
                  <a:lnTo>
                    <a:pt x="20" y="17"/>
                  </a:lnTo>
                  <a:lnTo>
                    <a:pt x="19" y="14"/>
                  </a:lnTo>
                  <a:lnTo>
                    <a:pt x="16" y="12"/>
                  </a:lnTo>
                  <a:lnTo>
                    <a:pt x="12" y="11"/>
                  </a:lnTo>
                  <a:lnTo>
                    <a:pt x="16" y="8"/>
                  </a:lnTo>
                  <a:lnTo>
                    <a:pt x="20" y="5"/>
                  </a:lnTo>
                  <a:lnTo>
                    <a:pt x="25" y="4"/>
                  </a:lnTo>
                  <a:lnTo>
                    <a:pt x="30" y="4"/>
                  </a:lnTo>
                  <a:lnTo>
                    <a:pt x="33" y="4"/>
                  </a:lnTo>
                  <a:lnTo>
                    <a:pt x="36" y="5"/>
                  </a:lnTo>
                  <a:lnTo>
                    <a:pt x="39" y="7"/>
                  </a:lnTo>
                  <a:lnTo>
                    <a:pt x="41" y="9"/>
                  </a:lnTo>
                  <a:lnTo>
                    <a:pt x="44" y="12"/>
                  </a:lnTo>
                  <a:lnTo>
                    <a:pt x="45" y="15"/>
                  </a:lnTo>
                  <a:lnTo>
                    <a:pt x="47" y="20"/>
                  </a:lnTo>
                  <a:lnTo>
                    <a:pt x="47" y="25"/>
                  </a:lnTo>
                  <a:lnTo>
                    <a:pt x="47" y="31"/>
                  </a:lnTo>
                  <a:lnTo>
                    <a:pt x="33" y="32"/>
                  </a:lnTo>
                  <a:lnTo>
                    <a:pt x="17" y="37"/>
                  </a:lnTo>
                  <a:lnTo>
                    <a:pt x="9" y="42"/>
                  </a:lnTo>
                  <a:lnTo>
                    <a:pt x="4" y="47"/>
                  </a:lnTo>
                  <a:lnTo>
                    <a:pt x="1" y="53"/>
                  </a:lnTo>
                  <a:lnTo>
                    <a:pt x="0" y="58"/>
                  </a:lnTo>
                  <a:lnTo>
                    <a:pt x="3" y="67"/>
                  </a:lnTo>
                  <a:lnTo>
                    <a:pt x="10" y="72"/>
                  </a:lnTo>
                  <a:lnTo>
                    <a:pt x="18" y="75"/>
                  </a:lnTo>
                  <a:lnTo>
                    <a:pt x="27" y="76"/>
                  </a:lnTo>
                  <a:lnTo>
                    <a:pt x="34" y="75"/>
                  </a:lnTo>
                  <a:lnTo>
                    <a:pt x="40" y="72"/>
                  </a:lnTo>
                  <a:lnTo>
                    <a:pt x="45" y="67"/>
                  </a:lnTo>
                  <a:lnTo>
                    <a:pt x="48" y="62"/>
                  </a:lnTo>
                  <a:close/>
                  <a:moveTo>
                    <a:pt x="47" y="34"/>
                  </a:moveTo>
                  <a:lnTo>
                    <a:pt x="47" y="51"/>
                  </a:lnTo>
                  <a:lnTo>
                    <a:pt x="47" y="56"/>
                  </a:lnTo>
                  <a:lnTo>
                    <a:pt x="45" y="61"/>
                  </a:lnTo>
                  <a:lnTo>
                    <a:pt x="43" y="65"/>
                  </a:lnTo>
                  <a:lnTo>
                    <a:pt x="40" y="67"/>
                  </a:lnTo>
                  <a:lnTo>
                    <a:pt x="37" y="70"/>
                  </a:lnTo>
                  <a:lnTo>
                    <a:pt x="34" y="71"/>
                  </a:lnTo>
                  <a:lnTo>
                    <a:pt x="31" y="72"/>
                  </a:lnTo>
                  <a:lnTo>
                    <a:pt x="28" y="72"/>
                  </a:lnTo>
                  <a:lnTo>
                    <a:pt x="22" y="71"/>
                  </a:lnTo>
                  <a:lnTo>
                    <a:pt x="17" y="68"/>
                  </a:lnTo>
                  <a:lnTo>
                    <a:pt x="14" y="64"/>
                  </a:lnTo>
                  <a:lnTo>
                    <a:pt x="13" y="58"/>
                  </a:lnTo>
                  <a:lnTo>
                    <a:pt x="14" y="51"/>
                  </a:lnTo>
                  <a:lnTo>
                    <a:pt x="20"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63" name="Freeform 2345"/>
            <p:cNvSpPr>
              <a:spLocks noChangeAspect="1"/>
            </p:cNvSpPr>
            <p:nvPr/>
          </p:nvSpPr>
          <p:spPr bwMode="auto">
            <a:xfrm>
              <a:off x="3374" y="3558"/>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1 h 73"/>
                <a:gd name="T20" fmla="*/ 26 w 83"/>
                <a:gd name="T21" fmla="*/ 19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9 w 83"/>
                <a:gd name="T45" fmla="*/ 73 h 73"/>
                <a:gd name="T46" fmla="*/ 83 w 83"/>
                <a:gd name="T47" fmla="*/ 68 h 73"/>
                <a:gd name="T48" fmla="*/ 74 w 83"/>
                <a:gd name="T49" fmla="*/ 67 h 73"/>
                <a:gd name="T50" fmla="*/ 70 w 83"/>
                <a:gd name="T51" fmla="*/ 63 h 73"/>
                <a:gd name="T52" fmla="*/ 70 w 83"/>
                <a:gd name="T53" fmla="*/ 22 h 73"/>
                <a:gd name="T54" fmla="*/ 68 w 83"/>
                <a:gd name="T55" fmla="*/ 11 h 73"/>
                <a:gd name="T56" fmla="*/ 63 w 83"/>
                <a:gd name="T57" fmla="*/ 4 h 73"/>
                <a:gd name="T58" fmla="*/ 54 w 83"/>
                <a:gd name="T59" fmla="*/ 1 h 73"/>
                <a:gd name="T60" fmla="*/ 40 w 83"/>
                <a:gd name="T61" fmla="*/ 1 h 73"/>
                <a:gd name="T62" fmla="*/ 28 w 83"/>
                <a:gd name="T63" fmla="*/ 10 h 73"/>
                <a:gd name="T64" fmla="*/ 23 w 83"/>
                <a:gd name="T65" fmla="*/ 0 h 73"/>
                <a:gd name="T66" fmla="*/ 0 w 83"/>
                <a:gd name="T67" fmla="*/ 7 h 73"/>
                <a:gd name="T68" fmla="*/ 7 w 83"/>
                <a:gd name="T69" fmla="*/ 7 h 73"/>
                <a:gd name="T70" fmla="*/ 11 w 83"/>
                <a:gd name="T71" fmla="*/ 9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3"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7" y="73"/>
                  </a:lnTo>
                  <a:lnTo>
                    <a:pt x="37" y="68"/>
                  </a:lnTo>
                  <a:lnTo>
                    <a:pt x="31" y="68"/>
                  </a:lnTo>
                  <a:lnTo>
                    <a:pt x="27" y="67"/>
                  </a:lnTo>
                  <a:lnTo>
                    <a:pt x="25" y="65"/>
                  </a:lnTo>
                  <a:lnTo>
                    <a:pt x="24" y="61"/>
                  </a:lnTo>
                  <a:lnTo>
                    <a:pt x="24" y="30"/>
                  </a:lnTo>
                  <a:lnTo>
                    <a:pt x="26" y="19"/>
                  </a:lnTo>
                  <a:lnTo>
                    <a:pt x="32" y="10"/>
                  </a:lnTo>
                  <a:lnTo>
                    <a:pt x="39" y="5"/>
                  </a:lnTo>
                  <a:lnTo>
                    <a:pt x="47" y="4"/>
                  </a:lnTo>
                  <a:lnTo>
                    <a:pt x="50" y="4"/>
                  </a:lnTo>
                  <a:lnTo>
                    <a:pt x="53" y="5"/>
                  </a:lnTo>
                  <a:lnTo>
                    <a:pt x="55" y="7"/>
                  </a:lnTo>
                  <a:lnTo>
                    <a:pt x="57" y="9"/>
                  </a:lnTo>
                  <a:lnTo>
                    <a:pt x="58" y="12"/>
                  </a:lnTo>
                  <a:lnTo>
                    <a:pt x="59" y="15"/>
                  </a:lnTo>
                  <a:lnTo>
                    <a:pt x="59" y="18"/>
                  </a:lnTo>
                  <a:lnTo>
                    <a:pt x="59" y="22"/>
                  </a:lnTo>
                  <a:lnTo>
                    <a:pt x="59" y="61"/>
                  </a:lnTo>
                  <a:lnTo>
                    <a:pt x="59" y="65"/>
                  </a:lnTo>
                  <a:lnTo>
                    <a:pt x="57" y="67"/>
                  </a:lnTo>
                  <a:lnTo>
                    <a:pt x="53" y="68"/>
                  </a:lnTo>
                  <a:lnTo>
                    <a:pt x="46" y="68"/>
                  </a:lnTo>
                  <a:lnTo>
                    <a:pt x="46" y="73"/>
                  </a:lnTo>
                  <a:lnTo>
                    <a:pt x="51" y="73"/>
                  </a:lnTo>
                  <a:lnTo>
                    <a:pt x="56" y="73"/>
                  </a:lnTo>
                  <a:lnTo>
                    <a:pt x="61" y="73"/>
                  </a:lnTo>
                  <a:lnTo>
                    <a:pt x="65" y="73"/>
                  </a:lnTo>
                  <a:lnTo>
                    <a:pt x="69" y="73"/>
                  </a:lnTo>
                  <a:lnTo>
                    <a:pt x="74" y="73"/>
                  </a:lnTo>
                  <a:lnTo>
                    <a:pt x="79" y="73"/>
                  </a:lnTo>
                  <a:lnTo>
                    <a:pt x="83" y="73"/>
                  </a:lnTo>
                  <a:lnTo>
                    <a:pt x="83" y="68"/>
                  </a:lnTo>
                  <a:lnTo>
                    <a:pt x="78" y="68"/>
                  </a:lnTo>
                  <a:lnTo>
                    <a:pt x="74" y="67"/>
                  </a:lnTo>
                  <a:lnTo>
                    <a:pt x="71" y="66"/>
                  </a:lnTo>
                  <a:lnTo>
                    <a:pt x="70" y="63"/>
                  </a:lnTo>
                  <a:lnTo>
                    <a:pt x="70" y="31"/>
                  </a:lnTo>
                  <a:lnTo>
                    <a:pt x="70" y="22"/>
                  </a:lnTo>
                  <a:lnTo>
                    <a:pt x="70" y="16"/>
                  </a:lnTo>
                  <a:lnTo>
                    <a:pt x="68" y="11"/>
                  </a:lnTo>
                  <a:lnTo>
                    <a:pt x="65" y="6"/>
                  </a:lnTo>
                  <a:lnTo>
                    <a:pt x="63" y="4"/>
                  </a:lnTo>
                  <a:lnTo>
                    <a:pt x="59" y="2"/>
                  </a:lnTo>
                  <a:lnTo>
                    <a:pt x="54" y="1"/>
                  </a:lnTo>
                  <a:lnTo>
                    <a:pt x="48" y="0"/>
                  </a:lnTo>
                  <a:lnTo>
                    <a:pt x="40" y="1"/>
                  </a:lnTo>
                  <a:lnTo>
                    <a:pt x="33" y="5"/>
                  </a:lnTo>
                  <a:lnTo>
                    <a:pt x="28" y="10"/>
                  </a:lnTo>
                  <a:lnTo>
                    <a:pt x="23" y="17"/>
                  </a:lnTo>
                  <a:lnTo>
                    <a:pt x="23" y="0"/>
                  </a:lnTo>
                  <a:lnTo>
                    <a:pt x="0" y="2"/>
                  </a:lnTo>
                  <a:lnTo>
                    <a:pt x="0" y="7"/>
                  </a:lnTo>
                  <a:lnTo>
                    <a:pt x="4" y="7"/>
                  </a:lnTo>
                  <a:lnTo>
                    <a:pt x="7" y="7"/>
                  </a:lnTo>
                  <a:lnTo>
                    <a:pt x="9" y="8"/>
                  </a:lnTo>
                  <a:lnTo>
                    <a:pt x="11" y="9"/>
                  </a:lnTo>
                  <a:lnTo>
                    <a:pt x="12" y="10"/>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64" name="Freeform 2346"/>
            <p:cNvSpPr>
              <a:spLocks noChangeAspect="1"/>
            </p:cNvSpPr>
            <p:nvPr/>
          </p:nvSpPr>
          <p:spPr bwMode="auto">
            <a:xfrm>
              <a:off x="3466" y="3558"/>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1 h 73"/>
                <a:gd name="T20" fmla="*/ 26 w 83"/>
                <a:gd name="T21" fmla="*/ 19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8 w 83"/>
                <a:gd name="T45" fmla="*/ 73 h 73"/>
                <a:gd name="T46" fmla="*/ 83 w 83"/>
                <a:gd name="T47" fmla="*/ 68 h 73"/>
                <a:gd name="T48" fmla="*/ 74 w 83"/>
                <a:gd name="T49" fmla="*/ 67 h 73"/>
                <a:gd name="T50" fmla="*/ 70 w 83"/>
                <a:gd name="T51" fmla="*/ 63 h 73"/>
                <a:gd name="T52" fmla="*/ 70 w 83"/>
                <a:gd name="T53" fmla="*/ 22 h 73"/>
                <a:gd name="T54" fmla="*/ 68 w 83"/>
                <a:gd name="T55" fmla="*/ 11 h 73"/>
                <a:gd name="T56" fmla="*/ 63 w 83"/>
                <a:gd name="T57" fmla="*/ 4 h 73"/>
                <a:gd name="T58" fmla="*/ 54 w 83"/>
                <a:gd name="T59" fmla="*/ 1 h 73"/>
                <a:gd name="T60" fmla="*/ 40 w 83"/>
                <a:gd name="T61" fmla="*/ 1 h 73"/>
                <a:gd name="T62" fmla="*/ 27 w 83"/>
                <a:gd name="T63" fmla="*/ 10 h 73"/>
                <a:gd name="T64" fmla="*/ 23 w 83"/>
                <a:gd name="T65" fmla="*/ 0 h 73"/>
                <a:gd name="T66" fmla="*/ 0 w 83"/>
                <a:gd name="T67" fmla="*/ 7 h 73"/>
                <a:gd name="T68" fmla="*/ 7 w 83"/>
                <a:gd name="T69" fmla="*/ 7 h 73"/>
                <a:gd name="T70" fmla="*/ 11 w 83"/>
                <a:gd name="T71" fmla="*/ 9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7" y="73"/>
                  </a:lnTo>
                  <a:lnTo>
                    <a:pt x="37" y="68"/>
                  </a:lnTo>
                  <a:lnTo>
                    <a:pt x="31" y="68"/>
                  </a:lnTo>
                  <a:lnTo>
                    <a:pt x="27" y="67"/>
                  </a:lnTo>
                  <a:lnTo>
                    <a:pt x="25" y="65"/>
                  </a:lnTo>
                  <a:lnTo>
                    <a:pt x="24" y="61"/>
                  </a:lnTo>
                  <a:lnTo>
                    <a:pt x="24" y="30"/>
                  </a:lnTo>
                  <a:lnTo>
                    <a:pt x="26" y="19"/>
                  </a:lnTo>
                  <a:lnTo>
                    <a:pt x="32" y="10"/>
                  </a:lnTo>
                  <a:lnTo>
                    <a:pt x="39" y="5"/>
                  </a:lnTo>
                  <a:lnTo>
                    <a:pt x="47" y="4"/>
                  </a:lnTo>
                  <a:lnTo>
                    <a:pt x="50" y="4"/>
                  </a:lnTo>
                  <a:lnTo>
                    <a:pt x="53" y="5"/>
                  </a:lnTo>
                  <a:lnTo>
                    <a:pt x="55" y="7"/>
                  </a:lnTo>
                  <a:lnTo>
                    <a:pt x="57" y="9"/>
                  </a:lnTo>
                  <a:lnTo>
                    <a:pt x="58" y="12"/>
                  </a:lnTo>
                  <a:lnTo>
                    <a:pt x="58" y="15"/>
                  </a:lnTo>
                  <a:lnTo>
                    <a:pt x="59" y="18"/>
                  </a:lnTo>
                  <a:lnTo>
                    <a:pt x="59" y="22"/>
                  </a:lnTo>
                  <a:lnTo>
                    <a:pt x="59" y="61"/>
                  </a:lnTo>
                  <a:lnTo>
                    <a:pt x="58" y="65"/>
                  </a:lnTo>
                  <a:lnTo>
                    <a:pt x="57" y="67"/>
                  </a:lnTo>
                  <a:lnTo>
                    <a:pt x="53" y="68"/>
                  </a:lnTo>
                  <a:lnTo>
                    <a:pt x="46" y="68"/>
                  </a:lnTo>
                  <a:lnTo>
                    <a:pt x="46" y="73"/>
                  </a:lnTo>
                  <a:lnTo>
                    <a:pt x="51" y="73"/>
                  </a:lnTo>
                  <a:lnTo>
                    <a:pt x="56" y="73"/>
                  </a:lnTo>
                  <a:lnTo>
                    <a:pt x="61" y="73"/>
                  </a:lnTo>
                  <a:lnTo>
                    <a:pt x="65" y="73"/>
                  </a:lnTo>
                  <a:lnTo>
                    <a:pt x="69" y="73"/>
                  </a:lnTo>
                  <a:lnTo>
                    <a:pt x="73" y="73"/>
                  </a:lnTo>
                  <a:lnTo>
                    <a:pt x="78" y="73"/>
                  </a:lnTo>
                  <a:lnTo>
                    <a:pt x="83" y="73"/>
                  </a:lnTo>
                  <a:lnTo>
                    <a:pt x="83" y="68"/>
                  </a:lnTo>
                  <a:lnTo>
                    <a:pt x="78" y="68"/>
                  </a:lnTo>
                  <a:lnTo>
                    <a:pt x="74" y="67"/>
                  </a:lnTo>
                  <a:lnTo>
                    <a:pt x="71" y="66"/>
                  </a:lnTo>
                  <a:lnTo>
                    <a:pt x="70" y="63"/>
                  </a:lnTo>
                  <a:lnTo>
                    <a:pt x="70" y="31"/>
                  </a:lnTo>
                  <a:lnTo>
                    <a:pt x="70" y="22"/>
                  </a:lnTo>
                  <a:lnTo>
                    <a:pt x="70" y="16"/>
                  </a:lnTo>
                  <a:lnTo>
                    <a:pt x="68" y="11"/>
                  </a:lnTo>
                  <a:lnTo>
                    <a:pt x="65" y="6"/>
                  </a:lnTo>
                  <a:lnTo>
                    <a:pt x="63" y="4"/>
                  </a:lnTo>
                  <a:lnTo>
                    <a:pt x="59" y="2"/>
                  </a:lnTo>
                  <a:lnTo>
                    <a:pt x="54" y="1"/>
                  </a:lnTo>
                  <a:lnTo>
                    <a:pt x="48" y="0"/>
                  </a:lnTo>
                  <a:lnTo>
                    <a:pt x="40" y="1"/>
                  </a:lnTo>
                  <a:lnTo>
                    <a:pt x="33" y="5"/>
                  </a:lnTo>
                  <a:lnTo>
                    <a:pt x="27" y="10"/>
                  </a:lnTo>
                  <a:lnTo>
                    <a:pt x="23" y="17"/>
                  </a:lnTo>
                  <a:lnTo>
                    <a:pt x="23" y="0"/>
                  </a:lnTo>
                  <a:lnTo>
                    <a:pt x="0" y="2"/>
                  </a:lnTo>
                  <a:lnTo>
                    <a:pt x="0" y="7"/>
                  </a:lnTo>
                  <a:lnTo>
                    <a:pt x="4" y="7"/>
                  </a:lnTo>
                  <a:lnTo>
                    <a:pt x="7" y="7"/>
                  </a:lnTo>
                  <a:lnTo>
                    <a:pt x="9" y="8"/>
                  </a:lnTo>
                  <a:lnTo>
                    <a:pt x="11" y="9"/>
                  </a:lnTo>
                  <a:lnTo>
                    <a:pt x="12" y="10"/>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65" name="Freeform 2347"/>
            <p:cNvSpPr>
              <a:spLocks noChangeAspect="1" noEditPoints="1"/>
            </p:cNvSpPr>
            <p:nvPr/>
          </p:nvSpPr>
          <p:spPr bwMode="auto">
            <a:xfrm>
              <a:off x="3557" y="3557"/>
              <a:ext cx="64" cy="76"/>
            </a:xfrm>
            <a:custGeom>
              <a:avLst/>
              <a:gdLst>
                <a:gd name="T0" fmla="*/ 14 w 64"/>
                <a:gd name="T1" fmla="*/ 32 h 76"/>
                <a:gd name="T2" fmla="*/ 17 w 64"/>
                <a:gd name="T3" fmla="*/ 18 h 76"/>
                <a:gd name="T4" fmla="*/ 23 w 64"/>
                <a:gd name="T5" fmla="*/ 9 h 76"/>
                <a:gd name="T6" fmla="*/ 29 w 64"/>
                <a:gd name="T7" fmla="*/ 5 h 76"/>
                <a:gd name="T8" fmla="*/ 35 w 64"/>
                <a:gd name="T9" fmla="*/ 4 h 76"/>
                <a:gd name="T10" fmla="*/ 40 w 64"/>
                <a:gd name="T11" fmla="*/ 5 h 76"/>
                <a:gd name="T12" fmla="*/ 45 w 64"/>
                <a:gd name="T13" fmla="*/ 7 h 76"/>
                <a:gd name="T14" fmla="*/ 48 w 64"/>
                <a:gd name="T15" fmla="*/ 11 h 76"/>
                <a:gd name="T16" fmla="*/ 50 w 64"/>
                <a:gd name="T17" fmla="*/ 16 h 76"/>
                <a:gd name="T18" fmla="*/ 52 w 64"/>
                <a:gd name="T19" fmla="*/ 20 h 76"/>
                <a:gd name="T20" fmla="*/ 53 w 64"/>
                <a:gd name="T21" fmla="*/ 25 h 76"/>
                <a:gd name="T22" fmla="*/ 53 w 64"/>
                <a:gd name="T23" fmla="*/ 29 h 76"/>
                <a:gd name="T24" fmla="*/ 53 w 64"/>
                <a:gd name="T25" fmla="*/ 32 h 76"/>
                <a:gd name="T26" fmla="*/ 14 w 64"/>
                <a:gd name="T27" fmla="*/ 32 h 76"/>
                <a:gd name="T28" fmla="*/ 14 w 64"/>
                <a:gd name="T29" fmla="*/ 36 h 76"/>
                <a:gd name="T30" fmla="*/ 60 w 64"/>
                <a:gd name="T31" fmla="*/ 36 h 76"/>
                <a:gd name="T32" fmla="*/ 62 w 64"/>
                <a:gd name="T33" fmla="*/ 36 h 76"/>
                <a:gd name="T34" fmla="*/ 63 w 64"/>
                <a:gd name="T35" fmla="*/ 35 h 76"/>
                <a:gd name="T36" fmla="*/ 64 w 64"/>
                <a:gd name="T37" fmla="*/ 34 h 76"/>
                <a:gd name="T38" fmla="*/ 64 w 64"/>
                <a:gd name="T39" fmla="*/ 32 h 76"/>
                <a:gd name="T40" fmla="*/ 62 w 64"/>
                <a:gd name="T41" fmla="*/ 20 h 76"/>
                <a:gd name="T42" fmla="*/ 57 w 64"/>
                <a:gd name="T43" fmla="*/ 10 h 76"/>
                <a:gd name="T44" fmla="*/ 48 w 64"/>
                <a:gd name="T45" fmla="*/ 3 h 76"/>
                <a:gd name="T46" fmla="*/ 35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7 w 64"/>
                <a:gd name="T63" fmla="*/ 76 h 76"/>
                <a:gd name="T64" fmla="*/ 49 w 64"/>
                <a:gd name="T65" fmla="*/ 73 h 76"/>
                <a:gd name="T66" fmla="*/ 58 w 64"/>
                <a:gd name="T67" fmla="*/ 66 h 76"/>
                <a:gd name="T68" fmla="*/ 63 w 64"/>
                <a:gd name="T69" fmla="*/ 59 h 76"/>
                <a:gd name="T70" fmla="*/ 64 w 64"/>
                <a:gd name="T71" fmla="*/ 54 h 76"/>
                <a:gd name="T72" fmla="*/ 63 w 64"/>
                <a:gd name="T73" fmla="*/ 53 h 76"/>
                <a:gd name="T74" fmla="*/ 62 w 64"/>
                <a:gd name="T75" fmla="*/ 52 h 76"/>
                <a:gd name="T76" fmla="*/ 61 w 64"/>
                <a:gd name="T77" fmla="*/ 53 h 76"/>
                <a:gd name="T78" fmla="*/ 60 w 64"/>
                <a:gd name="T79" fmla="*/ 55 h 76"/>
                <a:gd name="T80" fmla="*/ 57 w 64"/>
                <a:gd name="T81" fmla="*/ 60 h 76"/>
                <a:gd name="T82" fmla="*/ 54 w 64"/>
                <a:gd name="T83" fmla="*/ 65 h 76"/>
                <a:gd name="T84" fmla="*/ 51 w 64"/>
                <a:gd name="T85" fmla="*/ 68 h 76"/>
                <a:gd name="T86" fmla="*/ 47 w 64"/>
                <a:gd name="T87" fmla="*/ 70 h 76"/>
                <a:gd name="T88" fmla="*/ 44 w 64"/>
                <a:gd name="T89" fmla="*/ 71 h 76"/>
                <a:gd name="T90" fmla="*/ 41 w 64"/>
                <a:gd name="T91" fmla="*/ 71 h 76"/>
                <a:gd name="T92" fmla="*/ 39 w 64"/>
                <a:gd name="T93" fmla="*/ 72 h 76"/>
                <a:gd name="T94" fmla="*/ 38 w 64"/>
                <a:gd name="T95" fmla="*/ 72 h 76"/>
                <a:gd name="T96" fmla="*/ 32 w 64"/>
                <a:gd name="T97" fmla="*/ 71 h 76"/>
                <a:gd name="T98" fmla="*/ 27 w 64"/>
                <a:gd name="T99" fmla="*/ 68 h 76"/>
                <a:gd name="T100" fmla="*/ 22 w 64"/>
                <a:gd name="T101" fmla="*/ 65 h 76"/>
                <a:gd name="T102" fmla="*/ 19 w 64"/>
                <a:gd name="T103" fmla="*/ 61 h 76"/>
                <a:gd name="T104" fmla="*/ 16 w 64"/>
                <a:gd name="T105" fmla="*/ 54 h 76"/>
                <a:gd name="T106" fmla="*/ 15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2"/>
                  </a:moveTo>
                  <a:lnTo>
                    <a:pt x="17" y="18"/>
                  </a:lnTo>
                  <a:lnTo>
                    <a:pt x="23" y="9"/>
                  </a:lnTo>
                  <a:lnTo>
                    <a:pt x="29" y="5"/>
                  </a:lnTo>
                  <a:lnTo>
                    <a:pt x="35" y="4"/>
                  </a:lnTo>
                  <a:lnTo>
                    <a:pt x="40" y="5"/>
                  </a:lnTo>
                  <a:lnTo>
                    <a:pt x="45" y="7"/>
                  </a:lnTo>
                  <a:lnTo>
                    <a:pt x="48" y="11"/>
                  </a:lnTo>
                  <a:lnTo>
                    <a:pt x="50" y="16"/>
                  </a:lnTo>
                  <a:lnTo>
                    <a:pt x="52" y="20"/>
                  </a:lnTo>
                  <a:lnTo>
                    <a:pt x="53" y="25"/>
                  </a:lnTo>
                  <a:lnTo>
                    <a:pt x="53" y="29"/>
                  </a:lnTo>
                  <a:lnTo>
                    <a:pt x="53" y="32"/>
                  </a:lnTo>
                  <a:lnTo>
                    <a:pt x="14" y="32"/>
                  </a:lnTo>
                  <a:close/>
                  <a:moveTo>
                    <a:pt x="14" y="36"/>
                  </a:moveTo>
                  <a:lnTo>
                    <a:pt x="60" y="36"/>
                  </a:lnTo>
                  <a:lnTo>
                    <a:pt x="62" y="36"/>
                  </a:lnTo>
                  <a:lnTo>
                    <a:pt x="63" y="35"/>
                  </a:lnTo>
                  <a:lnTo>
                    <a:pt x="64" y="34"/>
                  </a:lnTo>
                  <a:lnTo>
                    <a:pt x="64" y="32"/>
                  </a:lnTo>
                  <a:lnTo>
                    <a:pt x="62" y="20"/>
                  </a:lnTo>
                  <a:lnTo>
                    <a:pt x="57" y="10"/>
                  </a:lnTo>
                  <a:lnTo>
                    <a:pt x="48" y="3"/>
                  </a:lnTo>
                  <a:lnTo>
                    <a:pt x="35" y="0"/>
                  </a:lnTo>
                  <a:lnTo>
                    <a:pt x="21" y="3"/>
                  </a:lnTo>
                  <a:lnTo>
                    <a:pt x="10" y="11"/>
                  </a:lnTo>
                  <a:lnTo>
                    <a:pt x="3" y="23"/>
                  </a:lnTo>
                  <a:lnTo>
                    <a:pt x="0" y="38"/>
                  </a:lnTo>
                  <a:lnTo>
                    <a:pt x="3" y="53"/>
                  </a:lnTo>
                  <a:lnTo>
                    <a:pt x="11" y="65"/>
                  </a:lnTo>
                  <a:lnTo>
                    <a:pt x="23" y="73"/>
                  </a:lnTo>
                  <a:lnTo>
                    <a:pt x="37" y="76"/>
                  </a:lnTo>
                  <a:lnTo>
                    <a:pt x="49" y="73"/>
                  </a:lnTo>
                  <a:lnTo>
                    <a:pt x="58" y="66"/>
                  </a:lnTo>
                  <a:lnTo>
                    <a:pt x="63" y="59"/>
                  </a:lnTo>
                  <a:lnTo>
                    <a:pt x="64" y="54"/>
                  </a:lnTo>
                  <a:lnTo>
                    <a:pt x="63" y="53"/>
                  </a:lnTo>
                  <a:lnTo>
                    <a:pt x="62" y="52"/>
                  </a:lnTo>
                  <a:lnTo>
                    <a:pt x="61" y="53"/>
                  </a:lnTo>
                  <a:lnTo>
                    <a:pt x="60" y="55"/>
                  </a:lnTo>
                  <a:lnTo>
                    <a:pt x="57" y="60"/>
                  </a:lnTo>
                  <a:lnTo>
                    <a:pt x="54" y="65"/>
                  </a:lnTo>
                  <a:lnTo>
                    <a:pt x="51" y="68"/>
                  </a:lnTo>
                  <a:lnTo>
                    <a:pt x="47" y="70"/>
                  </a:lnTo>
                  <a:lnTo>
                    <a:pt x="44" y="71"/>
                  </a:lnTo>
                  <a:lnTo>
                    <a:pt x="41" y="71"/>
                  </a:lnTo>
                  <a:lnTo>
                    <a:pt x="39" y="72"/>
                  </a:lnTo>
                  <a:lnTo>
                    <a:pt x="38" y="72"/>
                  </a:lnTo>
                  <a:lnTo>
                    <a:pt x="32" y="71"/>
                  </a:lnTo>
                  <a:lnTo>
                    <a:pt x="27" y="68"/>
                  </a:lnTo>
                  <a:lnTo>
                    <a:pt x="22" y="65"/>
                  </a:lnTo>
                  <a:lnTo>
                    <a:pt x="19" y="61"/>
                  </a:lnTo>
                  <a:lnTo>
                    <a:pt x="16" y="54"/>
                  </a:lnTo>
                  <a:lnTo>
                    <a:pt x="15"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66" name="Freeform 2348"/>
            <p:cNvSpPr>
              <a:spLocks noChangeAspect="1"/>
            </p:cNvSpPr>
            <p:nvPr/>
          </p:nvSpPr>
          <p:spPr bwMode="auto">
            <a:xfrm>
              <a:off x="3631" y="3558"/>
              <a:ext cx="55" cy="73"/>
            </a:xfrm>
            <a:custGeom>
              <a:avLst/>
              <a:gdLst>
                <a:gd name="T0" fmla="*/ 23 w 55"/>
                <a:gd name="T1" fmla="*/ 18 h 73"/>
                <a:gd name="T2" fmla="*/ 23 w 55"/>
                <a:gd name="T3" fmla="*/ 0 h 73"/>
                <a:gd name="T4" fmla="*/ 0 w 55"/>
                <a:gd name="T5" fmla="*/ 2 h 73"/>
                <a:gd name="T6" fmla="*/ 0 w 55"/>
                <a:gd name="T7" fmla="*/ 7 h 73"/>
                <a:gd name="T8" fmla="*/ 4 w 55"/>
                <a:gd name="T9" fmla="*/ 7 h 73"/>
                <a:gd name="T10" fmla="*/ 7 w 55"/>
                <a:gd name="T11" fmla="*/ 7 h 73"/>
                <a:gd name="T12" fmla="*/ 9 w 55"/>
                <a:gd name="T13" fmla="*/ 8 h 73"/>
                <a:gd name="T14" fmla="*/ 11 w 55"/>
                <a:gd name="T15" fmla="*/ 9 h 73"/>
                <a:gd name="T16" fmla="*/ 12 w 55"/>
                <a:gd name="T17" fmla="*/ 10 h 73"/>
                <a:gd name="T18" fmla="*/ 12 w 55"/>
                <a:gd name="T19" fmla="*/ 11 h 73"/>
                <a:gd name="T20" fmla="*/ 13 w 55"/>
                <a:gd name="T21" fmla="*/ 13 h 73"/>
                <a:gd name="T22" fmla="*/ 13 w 55"/>
                <a:gd name="T23" fmla="*/ 16 h 73"/>
                <a:gd name="T24" fmla="*/ 13 w 55"/>
                <a:gd name="T25" fmla="*/ 61 h 73"/>
                <a:gd name="T26" fmla="*/ 12 w 55"/>
                <a:gd name="T27" fmla="*/ 65 h 73"/>
                <a:gd name="T28" fmla="*/ 10 w 55"/>
                <a:gd name="T29" fmla="*/ 67 h 73"/>
                <a:gd name="T30" fmla="*/ 6 w 55"/>
                <a:gd name="T31" fmla="*/ 68 h 73"/>
                <a:gd name="T32" fmla="*/ 0 w 55"/>
                <a:gd name="T33" fmla="*/ 68 h 73"/>
                <a:gd name="T34" fmla="*/ 0 w 55"/>
                <a:gd name="T35" fmla="*/ 73 h 73"/>
                <a:gd name="T36" fmla="*/ 10 w 55"/>
                <a:gd name="T37" fmla="*/ 73 h 73"/>
                <a:gd name="T38" fmla="*/ 19 w 55"/>
                <a:gd name="T39" fmla="*/ 73 h 73"/>
                <a:gd name="T40" fmla="*/ 29 w 55"/>
                <a:gd name="T41" fmla="*/ 73 h 73"/>
                <a:gd name="T42" fmla="*/ 40 w 55"/>
                <a:gd name="T43" fmla="*/ 73 h 73"/>
                <a:gd name="T44" fmla="*/ 40 w 55"/>
                <a:gd name="T45" fmla="*/ 68 h 73"/>
                <a:gd name="T46" fmla="*/ 36 w 55"/>
                <a:gd name="T47" fmla="*/ 68 h 73"/>
                <a:gd name="T48" fmla="*/ 29 w 55"/>
                <a:gd name="T49" fmla="*/ 68 h 73"/>
                <a:gd name="T50" fmla="*/ 25 w 55"/>
                <a:gd name="T51" fmla="*/ 66 h 73"/>
                <a:gd name="T52" fmla="*/ 24 w 55"/>
                <a:gd name="T53" fmla="*/ 64 h 73"/>
                <a:gd name="T54" fmla="*/ 24 w 55"/>
                <a:gd name="T55" fmla="*/ 60 h 73"/>
                <a:gd name="T56" fmla="*/ 24 w 55"/>
                <a:gd name="T57" fmla="*/ 35 h 73"/>
                <a:gd name="T58" fmla="*/ 25 w 55"/>
                <a:gd name="T59" fmla="*/ 23 h 73"/>
                <a:gd name="T60" fmla="*/ 29 w 55"/>
                <a:gd name="T61" fmla="*/ 13 h 73"/>
                <a:gd name="T62" fmla="*/ 35 w 55"/>
                <a:gd name="T63" fmla="*/ 6 h 73"/>
                <a:gd name="T64" fmla="*/ 43 w 55"/>
                <a:gd name="T65" fmla="*/ 4 h 73"/>
                <a:gd name="T66" fmla="*/ 45 w 55"/>
                <a:gd name="T67" fmla="*/ 4 h 73"/>
                <a:gd name="T68" fmla="*/ 44 w 55"/>
                <a:gd name="T69" fmla="*/ 4 h 73"/>
                <a:gd name="T70" fmla="*/ 43 w 55"/>
                <a:gd name="T71" fmla="*/ 6 h 73"/>
                <a:gd name="T72" fmla="*/ 42 w 55"/>
                <a:gd name="T73" fmla="*/ 7 h 73"/>
                <a:gd name="T74" fmla="*/ 41 w 55"/>
                <a:gd name="T75" fmla="*/ 10 h 73"/>
                <a:gd name="T76" fmla="*/ 42 w 55"/>
                <a:gd name="T77" fmla="*/ 13 h 73"/>
                <a:gd name="T78" fmla="*/ 43 w 55"/>
                <a:gd name="T79" fmla="*/ 16 h 73"/>
                <a:gd name="T80" fmla="*/ 46 w 55"/>
                <a:gd name="T81" fmla="*/ 17 h 73"/>
                <a:gd name="T82" fmla="*/ 48 w 55"/>
                <a:gd name="T83" fmla="*/ 17 h 73"/>
                <a:gd name="T84" fmla="*/ 51 w 55"/>
                <a:gd name="T85" fmla="*/ 17 h 73"/>
                <a:gd name="T86" fmla="*/ 53 w 55"/>
                <a:gd name="T87" fmla="*/ 16 h 73"/>
                <a:gd name="T88" fmla="*/ 55 w 55"/>
                <a:gd name="T89" fmla="*/ 13 h 73"/>
                <a:gd name="T90" fmla="*/ 55 w 55"/>
                <a:gd name="T91" fmla="*/ 10 h 73"/>
                <a:gd name="T92" fmla="*/ 54 w 55"/>
                <a:gd name="T93" fmla="*/ 6 h 73"/>
                <a:gd name="T94" fmla="*/ 52 w 55"/>
                <a:gd name="T95" fmla="*/ 3 h 73"/>
                <a:gd name="T96" fmla="*/ 48 w 55"/>
                <a:gd name="T97" fmla="*/ 1 h 73"/>
                <a:gd name="T98" fmla="*/ 43 w 55"/>
                <a:gd name="T99" fmla="*/ 0 h 73"/>
                <a:gd name="T100" fmla="*/ 39 w 55"/>
                <a:gd name="T101" fmla="*/ 1 h 73"/>
                <a:gd name="T102" fmla="*/ 35 w 55"/>
                <a:gd name="T103" fmla="*/ 2 h 73"/>
                <a:gd name="T104" fmla="*/ 32 w 55"/>
                <a:gd name="T105" fmla="*/ 4 h 73"/>
                <a:gd name="T106" fmla="*/ 29 w 55"/>
                <a:gd name="T107" fmla="*/ 6 h 73"/>
                <a:gd name="T108" fmla="*/ 27 w 55"/>
                <a:gd name="T109" fmla="*/ 9 h 73"/>
                <a:gd name="T110" fmla="*/ 25 w 55"/>
                <a:gd name="T111" fmla="*/ 12 h 73"/>
                <a:gd name="T112" fmla="*/ 24 w 55"/>
                <a:gd name="T113" fmla="*/ 15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2"/>
                  </a:lnTo>
                  <a:lnTo>
                    <a:pt x="0" y="7"/>
                  </a:lnTo>
                  <a:lnTo>
                    <a:pt x="4" y="7"/>
                  </a:lnTo>
                  <a:lnTo>
                    <a:pt x="7" y="7"/>
                  </a:lnTo>
                  <a:lnTo>
                    <a:pt x="9" y="8"/>
                  </a:lnTo>
                  <a:lnTo>
                    <a:pt x="11" y="9"/>
                  </a:lnTo>
                  <a:lnTo>
                    <a:pt x="12" y="10"/>
                  </a:lnTo>
                  <a:lnTo>
                    <a:pt x="12" y="11"/>
                  </a:lnTo>
                  <a:lnTo>
                    <a:pt x="13" y="13"/>
                  </a:lnTo>
                  <a:lnTo>
                    <a:pt x="13" y="16"/>
                  </a:lnTo>
                  <a:lnTo>
                    <a:pt x="13" y="61"/>
                  </a:lnTo>
                  <a:lnTo>
                    <a:pt x="12" y="65"/>
                  </a:lnTo>
                  <a:lnTo>
                    <a:pt x="10" y="67"/>
                  </a:lnTo>
                  <a:lnTo>
                    <a:pt x="6" y="68"/>
                  </a:lnTo>
                  <a:lnTo>
                    <a:pt x="0" y="68"/>
                  </a:lnTo>
                  <a:lnTo>
                    <a:pt x="0" y="73"/>
                  </a:lnTo>
                  <a:lnTo>
                    <a:pt x="10" y="73"/>
                  </a:lnTo>
                  <a:lnTo>
                    <a:pt x="19" y="73"/>
                  </a:lnTo>
                  <a:lnTo>
                    <a:pt x="29" y="73"/>
                  </a:lnTo>
                  <a:lnTo>
                    <a:pt x="40" y="73"/>
                  </a:lnTo>
                  <a:lnTo>
                    <a:pt x="40" y="68"/>
                  </a:lnTo>
                  <a:lnTo>
                    <a:pt x="36" y="68"/>
                  </a:lnTo>
                  <a:lnTo>
                    <a:pt x="29" y="68"/>
                  </a:lnTo>
                  <a:lnTo>
                    <a:pt x="25" y="66"/>
                  </a:lnTo>
                  <a:lnTo>
                    <a:pt x="24" y="64"/>
                  </a:lnTo>
                  <a:lnTo>
                    <a:pt x="24" y="60"/>
                  </a:lnTo>
                  <a:lnTo>
                    <a:pt x="24" y="35"/>
                  </a:lnTo>
                  <a:lnTo>
                    <a:pt x="25" y="23"/>
                  </a:lnTo>
                  <a:lnTo>
                    <a:pt x="29" y="13"/>
                  </a:lnTo>
                  <a:lnTo>
                    <a:pt x="35" y="6"/>
                  </a:lnTo>
                  <a:lnTo>
                    <a:pt x="43" y="4"/>
                  </a:lnTo>
                  <a:lnTo>
                    <a:pt x="45" y="4"/>
                  </a:lnTo>
                  <a:lnTo>
                    <a:pt x="44" y="4"/>
                  </a:lnTo>
                  <a:lnTo>
                    <a:pt x="43" y="6"/>
                  </a:lnTo>
                  <a:lnTo>
                    <a:pt x="42" y="7"/>
                  </a:lnTo>
                  <a:lnTo>
                    <a:pt x="41" y="10"/>
                  </a:lnTo>
                  <a:lnTo>
                    <a:pt x="42" y="13"/>
                  </a:lnTo>
                  <a:lnTo>
                    <a:pt x="43" y="16"/>
                  </a:lnTo>
                  <a:lnTo>
                    <a:pt x="46" y="17"/>
                  </a:lnTo>
                  <a:lnTo>
                    <a:pt x="48" y="17"/>
                  </a:lnTo>
                  <a:lnTo>
                    <a:pt x="51" y="17"/>
                  </a:lnTo>
                  <a:lnTo>
                    <a:pt x="53" y="16"/>
                  </a:lnTo>
                  <a:lnTo>
                    <a:pt x="55" y="13"/>
                  </a:lnTo>
                  <a:lnTo>
                    <a:pt x="55" y="10"/>
                  </a:lnTo>
                  <a:lnTo>
                    <a:pt x="54" y="6"/>
                  </a:lnTo>
                  <a:lnTo>
                    <a:pt x="52" y="3"/>
                  </a:lnTo>
                  <a:lnTo>
                    <a:pt x="48" y="1"/>
                  </a:lnTo>
                  <a:lnTo>
                    <a:pt x="43" y="0"/>
                  </a:lnTo>
                  <a:lnTo>
                    <a:pt x="39" y="1"/>
                  </a:lnTo>
                  <a:lnTo>
                    <a:pt x="35" y="2"/>
                  </a:lnTo>
                  <a:lnTo>
                    <a:pt x="32" y="4"/>
                  </a:lnTo>
                  <a:lnTo>
                    <a:pt x="29" y="6"/>
                  </a:lnTo>
                  <a:lnTo>
                    <a:pt x="27" y="9"/>
                  </a:lnTo>
                  <a:lnTo>
                    <a:pt x="25"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67" name="Freeform 2349"/>
            <p:cNvSpPr>
              <a:spLocks noChangeAspect="1"/>
            </p:cNvSpPr>
            <p:nvPr/>
          </p:nvSpPr>
          <p:spPr bwMode="auto">
            <a:xfrm>
              <a:off x="3696" y="3557"/>
              <a:ext cx="54" cy="76"/>
            </a:xfrm>
            <a:custGeom>
              <a:avLst/>
              <a:gdLst>
                <a:gd name="T0" fmla="*/ 31 w 54"/>
                <a:gd name="T1" fmla="*/ 42 h 76"/>
                <a:gd name="T2" fmla="*/ 36 w 54"/>
                <a:gd name="T3" fmla="*/ 44 h 76"/>
                <a:gd name="T4" fmla="*/ 42 w 54"/>
                <a:gd name="T5" fmla="*/ 47 h 76"/>
                <a:gd name="T6" fmla="*/ 46 w 54"/>
                <a:gd name="T7" fmla="*/ 53 h 76"/>
                <a:gd name="T8" fmla="*/ 45 w 54"/>
                <a:gd name="T9" fmla="*/ 63 h 76"/>
                <a:gd name="T10" fmla="*/ 36 w 54"/>
                <a:gd name="T11" fmla="*/ 71 h 76"/>
                <a:gd name="T12" fmla="*/ 23 w 54"/>
                <a:gd name="T13" fmla="*/ 72 h 76"/>
                <a:gd name="T14" fmla="*/ 15 w 54"/>
                <a:gd name="T15" fmla="*/ 68 h 76"/>
                <a:gd name="T16" fmla="*/ 10 w 54"/>
                <a:gd name="T17" fmla="*/ 62 h 76"/>
                <a:gd name="T18" fmla="*/ 6 w 54"/>
                <a:gd name="T19" fmla="*/ 54 h 76"/>
                <a:gd name="T20" fmla="*/ 4 w 54"/>
                <a:gd name="T21" fmla="*/ 47 h 76"/>
                <a:gd name="T22" fmla="*/ 1 w 54"/>
                <a:gd name="T23" fmla="*/ 47 h 76"/>
                <a:gd name="T24" fmla="*/ 0 w 54"/>
                <a:gd name="T25" fmla="*/ 72 h 76"/>
                <a:gd name="T26" fmla="*/ 2 w 54"/>
                <a:gd name="T27" fmla="*/ 76 h 76"/>
                <a:gd name="T28" fmla="*/ 3 w 54"/>
                <a:gd name="T29" fmla="*/ 75 h 76"/>
                <a:gd name="T30" fmla="*/ 6 w 54"/>
                <a:gd name="T31" fmla="*/ 73 h 76"/>
                <a:gd name="T32" fmla="*/ 7 w 54"/>
                <a:gd name="T33" fmla="*/ 72 h 76"/>
                <a:gd name="T34" fmla="*/ 10 w 54"/>
                <a:gd name="T35" fmla="*/ 69 h 76"/>
                <a:gd name="T36" fmla="*/ 20 w 54"/>
                <a:gd name="T37" fmla="*/ 75 h 76"/>
                <a:gd name="T38" fmla="*/ 28 w 54"/>
                <a:gd name="T39" fmla="*/ 76 h 76"/>
                <a:gd name="T40" fmla="*/ 48 w 54"/>
                <a:gd name="T41" fmla="*/ 69 h 76"/>
                <a:gd name="T42" fmla="*/ 54 w 54"/>
                <a:gd name="T43" fmla="*/ 53 h 76"/>
                <a:gd name="T44" fmla="*/ 52 w 54"/>
                <a:gd name="T45" fmla="*/ 42 h 76"/>
                <a:gd name="T46" fmla="*/ 47 w 54"/>
                <a:gd name="T47" fmla="*/ 37 h 76"/>
                <a:gd name="T48" fmla="*/ 39 w 54"/>
                <a:gd name="T49" fmla="*/ 32 h 76"/>
                <a:gd name="T50" fmla="*/ 29 w 54"/>
                <a:gd name="T51" fmla="*/ 29 h 76"/>
                <a:gd name="T52" fmla="*/ 22 w 54"/>
                <a:gd name="T53" fmla="*/ 28 h 76"/>
                <a:gd name="T54" fmla="*/ 15 w 54"/>
                <a:gd name="T55" fmla="*/ 25 h 76"/>
                <a:gd name="T56" fmla="*/ 10 w 54"/>
                <a:gd name="T57" fmla="*/ 22 h 76"/>
                <a:gd name="T58" fmla="*/ 8 w 54"/>
                <a:gd name="T59" fmla="*/ 16 h 76"/>
                <a:gd name="T60" fmla="*/ 12 w 54"/>
                <a:gd name="T61" fmla="*/ 7 h 76"/>
                <a:gd name="T62" fmla="*/ 27 w 54"/>
                <a:gd name="T63" fmla="*/ 3 h 76"/>
                <a:gd name="T64" fmla="*/ 37 w 54"/>
                <a:gd name="T65" fmla="*/ 6 h 76"/>
                <a:gd name="T66" fmla="*/ 43 w 54"/>
                <a:gd name="T67" fmla="*/ 11 h 76"/>
                <a:gd name="T68" fmla="*/ 46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0 h 76"/>
                <a:gd name="T82" fmla="*/ 44 w 54"/>
                <a:gd name="T83" fmla="*/ 3 h 76"/>
                <a:gd name="T84" fmla="*/ 38 w 54"/>
                <a:gd name="T85" fmla="*/ 2 h 76"/>
                <a:gd name="T86" fmla="*/ 29 w 54"/>
                <a:gd name="T87" fmla="*/ 0 h 76"/>
                <a:gd name="T88" fmla="*/ 14 w 54"/>
                <a:gd name="T89" fmla="*/ 2 h 76"/>
                <a:gd name="T90" fmla="*/ 2 w 54"/>
                <a:gd name="T91" fmla="*/ 13 h 76"/>
                <a:gd name="T92" fmla="*/ 2 w 54"/>
                <a:gd name="T93" fmla="*/ 28 h 76"/>
                <a:gd name="T94" fmla="*/ 11 w 54"/>
                <a:gd name="T95" fmla="*/ 37 h 76"/>
                <a:gd name="T96" fmla="*/ 22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6" y="53"/>
                  </a:lnTo>
                  <a:lnTo>
                    <a:pt x="46" y="57"/>
                  </a:lnTo>
                  <a:lnTo>
                    <a:pt x="45" y="63"/>
                  </a:lnTo>
                  <a:lnTo>
                    <a:pt x="42" y="68"/>
                  </a:lnTo>
                  <a:lnTo>
                    <a:pt x="36" y="71"/>
                  </a:lnTo>
                  <a:lnTo>
                    <a:pt x="28" y="72"/>
                  </a:lnTo>
                  <a:lnTo>
                    <a:pt x="23" y="72"/>
                  </a:lnTo>
                  <a:lnTo>
                    <a:pt x="19" y="71"/>
                  </a:lnTo>
                  <a:lnTo>
                    <a:pt x="15" y="68"/>
                  </a:lnTo>
                  <a:lnTo>
                    <a:pt x="12" y="66"/>
                  </a:lnTo>
                  <a:lnTo>
                    <a:pt x="10" y="62"/>
                  </a:lnTo>
                  <a:lnTo>
                    <a:pt x="8" y="58"/>
                  </a:lnTo>
                  <a:lnTo>
                    <a:pt x="6" y="54"/>
                  </a:lnTo>
                  <a:lnTo>
                    <a:pt x="5" y="49"/>
                  </a:lnTo>
                  <a:lnTo>
                    <a:pt x="4" y="47"/>
                  </a:lnTo>
                  <a:lnTo>
                    <a:pt x="2" y="46"/>
                  </a:lnTo>
                  <a:lnTo>
                    <a:pt x="1" y="47"/>
                  </a:lnTo>
                  <a:lnTo>
                    <a:pt x="0" y="50"/>
                  </a:lnTo>
                  <a:lnTo>
                    <a:pt x="0" y="72"/>
                  </a:lnTo>
                  <a:lnTo>
                    <a:pt x="1" y="75"/>
                  </a:lnTo>
                  <a:lnTo>
                    <a:pt x="2" y="76"/>
                  </a:lnTo>
                  <a:lnTo>
                    <a:pt x="3" y="76"/>
                  </a:lnTo>
                  <a:lnTo>
                    <a:pt x="3" y="75"/>
                  </a:lnTo>
                  <a:lnTo>
                    <a:pt x="4" y="74"/>
                  </a:lnTo>
                  <a:lnTo>
                    <a:pt x="6" y="73"/>
                  </a:lnTo>
                  <a:lnTo>
                    <a:pt x="7" y="72"/>
                  </a:lnTo>
                  <a:lnTo>
                    <a:pt x="7" y="72"/>
                  </a:lnTo>
                  <a:lnTo>
                    <a:pt x="8" y="71"/>
                  </a:lnTo>
                  <a:lnTo>
                    <a:pt x="10" y="69"/>
                  </a:lnTo>
                  <a:lnTo>
                    <a:pt x="15" y="73"/>
                  </a:lnTo>
                  <a:lnTo>
                    <a:pt x="20" y="75"/>
                  </a:lnTo>
                  <a:lnTo>
                    <a:pt x="25" y="76"/>
                  </a:lnTo>
                  <a:lnTo>
                    <a:pt x="28" y="76"/>
                  </a:lnTo>
                  <a:lnTo>
                    <a:pt x="40" y="74"/>
                  </a:lnTo>
                  <a:lnTo>
                    <a:pt x="48" y="69"/>
                  </a:lnTo>
                  <a:lnTo>
                    <a:pt x="53" y="62"/>
                  </a:lnTo>
                  <a:lnTo>
                    <a:pt x="54" y="53"/>
                  </a:lnTo>
                  <a:lnTo>
                    <a:pt x="54" y="47"/>
                  </a:lnTo>
                  <a:lnTo>
                    <a:pt x="52" y="42"/>
                  </a:lnTo>
                  <a:lnTo>
                    <a:pt x="49" y="39"/>
                  </a:lnTo>
                  <a:lnTo>
                    <a:pt x="47" y="37"/>
                  </a:lnTo>
                  <a:lnTo>
                    <a:pt x="43" y="34"/>
                  </a:lnTo>
                  <a:lnTo>
                    <a:pt x="39" y="32"/>
                  </a:lnTo>
                  <a:lnTo>
                    <a:pt x="34" y="30"/>
                  </a:lnTo>
                  <a:lnTo>
                    <a:pt x="29" y="29"/>
                  </a:lnTo>
                  <a:lnTo>
                    <a:pt x="25" y="29"/>
                  </a:lnTo>
                  <a:lnTo>
                    <a:pt x="22" y="28"/>
                  </a:lnTo>
                  <a:lnTo>
                    <a:pt x="18" y="27"/>
                  </a:lnTo>
                  <a:lnTo>
                    <a:pt x="15" y="25"/>
                  </a:lnTo>
                  <a:lnTo>
                    <a:pt x="12" y="24"/>
                  </a:lnTo>
                  <a:lnTo>
                    <a:pt x="10" y="22"/>
                  </a:lnTo>
                  <a:lnTo>
                    <a:pt x="9" y="19"/>
                  </a:lnTo>
                  <a:lnTo>
                    <a:pt x="8" y="16"/>
                  </a:lnTo>
                  <a:lnTo>
                    <a:pt x="9" y="11"/>
                  </a:lnTo>
                  <a:lnTo>
                    <a:pt x="12" y="7"/>
                  </a:lnTo>
                  <a:lnTo>
                    <a:pt x="18" y="4"/>
                  </a:lnTo>
                  <a:lnTo>
                    <a:pt x="27" y="3"/>
                  </a:lnTo>
                  <a:lnTo>
                    <a:pt x="33" y="4"/>
                  </a:lnTo>
                  <a:lnTo>
                    <a:pt x="37" y="6"/>
                  </a:lnTo>
                  <a:lnTo>
                    <a:pt x="41" y="8"/>
                  </a:lnTo>
                  <a:lnTo>
                    <a:pt x="43" y="11"/>
                  </a:lnTo>
                  <a:lnTo>
                    <a:pt x="45" y="15"/>
                  </a:lnTo>
                  <a:lnTo>
                    <a:pt x="46" y="18"/>
                  </a:lnTo>
                  <a:lnTo>
                    <a:pt x="46" y="21"/>
                  </a:lnTo>
                  <a:lnTo>
                    <a:pt x="46" y="23"/>
                  </a:lnTo>
                  <a:lnTo>
                    <a:pt x="47" y="24"/>
                  </a:lnTo>
                  <a:lnTo>
                    <a:pt x="48" y="25"/>
                  </a:lnTo>
                  <a:lnTo>
                    <a:pt x="49" y="24"/>
                  </a:lnTo>
                  <a:lnTo>
                    <a:pt x="50" y="24"/>
                  </a:lnTo>
                  <a:lnTo>
                    <a:pt x="50" y="23"/>
                  </a:lnTo>
                  <a:lnTo>
                    <a:pt x="50" y="21"/>
                  </a:lnTo>
                  <a:lnTo>
                    <a:pt x="50" y="4"/>
                  </a:lnTo>
                  <a:lnTo>
                    <a:pt x="50" y="1"/>
                  </a:lnTo>
                  <a:lnTo>
                    <a:pt x="48" y="0"/>
                  </a:lnTo>
                  <a:lnTo>
                    <a:pt x="47" y="0"/>
                  </a:lnTo>
                  <a:lnTo>
                    <a:pt x="45" y="2"/>
                  </a:lnTo>
                  <a:lnTo>
                    <a:pt x="44" y="3"/>
                  </a:lnTo>
                  <a:lnTo>
                    <a:pt x="42" y="5"/>
                  </a:lnTo>
                  <a:lnTo>
                    <a:pt x="38" y="2"/>
                  </a:lnTo>
                  <a:lnTo>
                    <a:pt x="33" y="1"/>
                  </a:lnTo>
                  <a:lnTo>
                    <a:pt x="29" y="0"/>
                  </a:lnTo>
                  <a:lnTo>
                    <a:pt x="27" y="0"/>
                  </a:lnTo>
                  <a:lnTo>
                    <a:pt x="14" y="2"/>
                  </a:lnTo>
                  <a:lnTo>
                    <a:pt x="6" y="7"/>
                  </a:lnTo>
                  <a:lnTo>
                    <a:pt x="2" y="13"/>
                  </a:lnTo>
                  <a:lnTo>
                    <a:pt x="0" y="20"/>
                  </a:lnTo>
                  <a:lnTo>
                    <a:pt x="2" y="28"/>
                  </a:lnTo>
                  <a:lnTo>
                    <a:pt x="7" y="34"/>
                  </a:lnTo>
                  <a:lnTo>
                    <a:pt x="11" y="37"/>
                  </a:lnTo>
                  <a:lnTo>
                    <a:pt x="16" y="39"/>
                  </a:lnTo>
                  <a:lnTo>
                    <a:pt x="22"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68" name="Freeform 2350"/>
            <p:cNvSpPr>
              <a:spLocks noChangeAspect="1" noEditPoints="1"/>
            </p:cNvSpPr>
            <p:nvPr/>
          </p:nvSpPr>
          <p:spPr bwMode="auto">
            <a:xfrm>
              <a:off x="3817" y="3516"/>
              <a:ext cx="93" cy="116"/>
            </a:xfrm>
            <a:custGeom>
              <a:avLst/>
              <a:gdLst>
                <a:gd name="T0" fmla="*/ 63 w 93"/>
                <a:gd name="T1" fmla="*/ 108 h 116"/>
                <a:gd name="T2" fmla="*/ 63 w 93"/>
                <a:gd name="T3" fmla="*/ 116 h 116"/>
                <a:gd name="T4" fmla="*/ 93 w 93"/>
                <a:gd name="T5" fmla="*/ 115 h 116"/>
                <a:gd name="T6" fmla="*/ 93 w 93"/>
                <a:gd name="T7" fmla="*/ 107 h 116"/>
                <a:gd name="T8" fmla="*/ 87 w 93"/>
                <a:gd name="T9" fmla="*/ 107 h 116"/>
                <a:gd name="T10" fmla="*/ 84 w 93"/>
                <a:gd name="T11" fmla="*/ 106 h 116"/>
                <a:gd name="T12" fmla="*/ 82 w 93"/>
                <a:gd name="T13" fmla="*/ 105 h 116"/>
                <a:gd name="T14" fmla="*/ 82 w 93"/>
                <a:gd name="T15" fmla="*/ 101 h 116"/>
                <a:gd name="T16" fmla="*/ 82 w 93"/>
                <a:gd name="T17" fmla="*/ 0 h 116"/>
                <a:gd name="T18" fmla="*/ 53 w 93"/>
                <a:gd name="T19" fmla="*/ 2 h 116"/>
                <a:gd name="T20" fmla="*/ 53 w 93"/>
                <a:gd name="T21" fmla="*/ 9 h 116"/>
                <a:gd name="T22" fmla="*/ 59 w 93"/>
                <a:gd name="T23" fmla="*/ 10 h 116"/>
                <a:gd name="T24" fmla="*/ 62 w 93"/>
                <a:gd name="T25" fmla="*/ 10 h 116"/>
                <a:gd name="T26" fmla="*/ 64 w 93"/>
                <a:gd name="T27" fmla="*/ 12 h 116"/>
                <a:gd name="T28" fmla="*/ 64 w 93"/>
                <a:gd name="T29" fmla="*/ 16 h 116"/>
                <a:gd name="T30" fmla="*/ 64 w 93"/>
                <a:gd name="T31" fmla="*/ 48 h 116"/>
                <a:gd name="T32" fmla="*/ 58 w 93"/>
                <a:gd name="T33" fmla="*/ 44 h 116"/>
                <a:gd name="T34" fmla="*/ 52 w 93"/>
                <a:gd name="T35" fmla="*/ 42 h 116"/>
                <a:gd name="T36" fmla="*/ 46 w 93"/>
                <a:gd name="T37" fmla="*/ 41 h 116"/>
                <a:gd name="T38" fmla="*/ 42 w 93"/>
                <a:gd name="T39" fmla="*/ 41 h 116"/>
                <a:gd name="T40" fmla="*/ 25 w 93"/>
                <a:gd name="T41" fmla="*/ 43 h 116"/>
                <a:gd name="T42" fmla="*/ 12 w 93"/>
                <a:gd name="T43" fmla="*/ 51 h 116"/>
                <a:gd name="T44" fmla="*/ 4 w 93"/>
                <a:gd name="T45" fmla="*/ 63 h 116"/>
                <a:gd name="T46" fmla="*/ 0 w 93"/>
                <a:gd name="T47" fmla="*/ 79 h 116"/>
                <a:gd name="T48" fmla="*/ 3 w 93"/>
                <a:gd name="T49" fmla="*/ 94 h 116"/>
                <a:gd name="T50" fmla="*/ 11 w 93"/>
                <a:gd name="T51" fmla="*/ 105 h 116"/>
                <a:gd name="T52" fmla="*/ 24 w 93"/>
                <a:gd name="T53" fmla="*/ 113 h 116"/>
                <a:gd name="T54" fmla="*/ 40 w 93"/>
                <a:gd name="T55" fmla="*/ 116 h 116"/>
                <a:gd name="T56" fmla="*/ 47 w 93"/>
                <a:gd name="T57" fmla="*/ 115 h 116"/>
                <a:gd name="T58" fmla="*/ 54 w 93"/>
                <a:gd name="T59" fmla="*/ 113 h 116"/>
                <a:gd name="T60" fmla="*/ 59 w 93"/>
                <a:gd name="T61" fmla="*/ 111 h 116"/>
                <a:gd name="T62" fmla="*/ 63 w 93"/>
                <a:gd name="T63" fmla="*/ 108 h 116"/>
                <a:gd name="T64" fmla="*/ 63 w 93"/>
                <a:gd name="T65" fmla="*/ 57 h 116"/>
                <a:gd name="T66" fmla="*/ 63 w 93"/>
                <a:gd name="T67" fmla="*/ 98 h 116"/>
                <a:gd name="T68" fmla="*/ 61 w 93"/>
                <a:gd name="T69" fmla="*/ 101 h 116"/>
                <a:gd name="T70" fmla="*/ 56 w 93"/>
                <a:gd name="T71" fmla="*/ 105 h 116"/>
                <a:gd name="T72" fmla="*/ 50 w 93"/>
                <a:gd name="T73" fmla="*/ 109 h 116"/>
                <a:gd name="T74" fmla="*/ 42 w 93"/>
                <a:gd name="T75" fmla="*/ 110 h 116"/>
                <a:gd name="T76" fmla="*/ 35 w 93"/>
                <a:gd name="T77" fmla="*/ 109 h 116"/>
                <a:gd name="T78" fmla="*/ 30 w 93"/>
                <a:gd name="T79" fmla="*/ 107 h 116"/>
                <a:gd name="T80" fmla="*/ 27 w 93"/>
                <a:gd name="T81" fmla="*/ 103 h 116"/>
                <a:gd name="T82" fmla="*/ 24 w 93"/>
                <a:gd name="T83" fmla="*/ 99 h 116"/>
                <a:gd name="T84" fmla="*/ 23 w 93"/>
                <a:gd name="T85" fmla="*/ 94 h 116"/>
                <a:gd name="T86" fmla="*/ 22 w 93"/>
                <a:gd name="T87" fmla="*/ 88 h 116"/>
                <a:gd name="T88" fmla="*/ 22 w 93"/>
                <a:gd name="T89" fmla="*/ 83 h 116"/>
                <a:gd name="T90" fmla="*/ 22 w 93"/>
                <a:gd name="T91" fmla="*/ 79 h 116"/>
                <a:gd name="T92" fmla="*/ 22 w 93"/>
                <a:gd name="T93" fmla="*/ 72 h 116"/>
                <a:gd name="T94" fmla="*/ 22 w 93"/>
                <a:gd name="T95" fmla="*/ 66 h 116"/>
                <a:gd name="T96" fmla="*/ 23 w 93"/>
                <a:gd name="T97" fmla="*/ 60 h 116"/>
                <a:gd name="T98" fmla="*/ 26 w 93"/>
                <a:gd name="T99" fmla="*/ 55 h 116"/>
                <a:gd name="T100" fmla="*/ 30 w 93"/>
                <a:gd name="T101" fmla="*/ 51 h 116"/>
                <a:gd name="T102" fmla="*/ 35 w 93"/>
                <a:gd name="T103" fmla="*/ 48 h 116"/>
                <a:gd name="T104" fmla="*/ 39 w 93"/>
                <a:gd name="T105" fmla="*/ 47 h 116"/>
                <a:gd name="T106" fmla="*/ 44 w 93"/>
                <a:gd name="T107" fmla="*/ 47 h 116"/>
                <a:gd name="T108" fmla="*/ 50 w 93"/>
                <a:gd name="T109" fmla="*/ 48 h 116"/>
                <a:gd name="T110" fmla="*/ 56 w 93"/>
                <a:gd name="T111" fmla="*/ 50 h 116"/>
                <a:gd name="T112" fmla="*/ 60 w 93"/>
                <a:gd name="T113" fmla="*/ 53 h 116"/>
                <a:gd name="T114" fmla="*/ 63 w 93"/>
                <a:gd name="T115" fmla="*/ 5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6">
                  <a:moveTo>
                    <a:pt x="63" y="108"/>
                  </a:moveTo>
                  <a:lnTo>
                    <a:pt x="63" y="116"/>
                  </a:lnTo>
                  <a:lnTo>
                    <a:pt x="93" y="115"/>
                  </a:lnTo>
                  <a:lnTo>
                    <a:pt x="93" y="107"/>
                  </a:lnTo>
                  <a:lnTo>
                    <a:pt x="87" y="107"/>
                  </a:lnTo>
                  <a:lnTo>
                    <a:pt x="84" y="106"/>
                  </a:lnTo>
                  <a:lnTo>
                    <a:pt x="82" y="105"/>
                  </a:lnTo>
                  <a:lnTo>
                    <a:pt x="82" y="101"/>
                  </a:lnTo>
                  <a:lnTo>
                    <a:pt x="82" y="0"/>
                  </a:lnTo>
                  <a:lnTo>
                    <a:pt x="53" y="2"/>
                  </a:lnTo>
                  <a:lnTo>
                    <a:pt x="53" y="9"/>
                  </a:lnTo>
                  <a:lnTo>
                    <a:pt x="59" y="10"/>
                  </a:lnTo>
                  <a:lnTo>
                    <a:pt x="62" y="10"/>
                  </a:lnTo>
                  <a:lnTo>
                    <a:pt x="64" y="12"/>
                  </a:lnTo>
                  <a:lnTo>
                    <a:pt x="64" y="16"/>
                  </a:lnTo>
                  <a:lnTo>
                    <a:pt x="64" y="48"/>
                  </a:lnTo>
                  <a:lnTo>
                    <a:pt x="58" y="44"/>
                  </a:lnTo>
                  <a:lnTo>
                    <a:pt x="52" y="42"/>
                  </a:lnTo>
                  <a:lnTo>
                    <a:pt x="46" y="41"/>
                  </a:lnTo>
                  <a:lnTo>
                    <a:pt x="42" y="41"/>
                  </a:lnTo>
                  <a:lnTo>
                    <a:pt x="25" y="43"/>
                  </a:lnTo>
                  <a:lnTo>
                    <a:pt x="12" y="51"/>
                  </a:lnTo>
                  <a:lnTo>
                    <a:pt x="4" y="63"/>
                  </a:lnTo>
                  <a:lnTo>
                    <a:pt x="0" y="79"/>
                  </a:lnTo>
                  <a:lnTo>
                    <a:pt x="3" y="94"/>
                  </a:lnTo>
                  <a:lnTo>
                    <a:pt x="11" y="105"/>
                  </a:lnTo>
                  <a:lnTo>
                    <a:pt x="24" y="113"/>
                  </a:lnTo>
                  <a:lnTo>
                    <a:pt x="40" y="116"/>
                  </a:lnTo>
                  <a:lnTo>
                    <a:pt x="47" y="115"/>
                  </a:lnTo>
                  <a:lnTo>
                    <a:pt x="54" y="113"/>
                  </a:lnTo>
                  <a:lnTo>
                    <a:pt x="59" y="111"/>
                  </a:lnTo>
                  <a:lnTo>
                    <a:pt x="63" y="108"/>
                  </a:lnTo>
                  <a:close/>
                  <a:moveTo>
                    <a:pt x="63" y="57"/>
                  </a:moveTo>
                  <a:lnTo>
                    <a:pt x="63" y="98"/>
                  </a:lnTo>
                  <a:lnTo>
                    <a:pt x="61" y="101"/>
                  </a:lnTo>
                  <a:lnTo>
                    <a:pt x="56" y="105"/>
                  </a:lnTo>
                  <a:lnTo>
                    <a:pt x="50" y="109"/>
                  </a:lnTo>
                  <a:lnTo>
                    <a:pt x="42" y="110"/>
                  </a:lnTo>
                  <a:lnTo>
                    <a:pt x="35" y="109"/>
                  </a:lnTo>
                  <a:lnTo>
                    <a:pt x="30" y="107"/>
                  </a:lnTo>
                  <a:lnTo>
                    <a:pt x="27" y="103"/>
                  </a:lnTo>
                  <a:lnTo>
                    <a:pt x="24" y="99"/>
                  </a:lnTo>
                  <a:lnTo>
                    <a:pt x="23" y="94"/>
                  </a:lnTo>
                  <a:lnTo>
                    <a:pt x="22" y="88"/>
                  </a:lnTo>
                  <a:lnTo>
                    <a:pt x="22" y="83"/>
                  </a:lnTo>
                  <a:lnTo>
                    <a:pt x="22" y="79"/>
                  </a:lnTo>
                  <a:lnTo>
                    <a:pt x="22" y="72"/>
                  </a:lnTo>
                  <a:lnTo>
                    <a:pt x="22" y="66"/>
                  </a:lnTo>
                  <a:lnTo>
                    <a:pt x="23" y="60"/>
                  </a:lnTo>
                  <a:lnTo>
                    <a:pt x="26" y="55"/>
                  </a:lnTo>
                  <a:lnTo>
                    <a:pt x="30" y="51"/>
                  </a:lnTo>
                  <a:lnTo>
                    <a:pt x="35" y="48"/>
                  </a:lnTo>
                  <a:lnTo>
                    <a:pt x="39" y="47"/>
                  </a:lnTo>
                  <a:lnTo>
                    <a:pt x="44" y="47"/>
                  </a:lnTo>
                  <a:lnTo>
                    <a:pt x="50" y="48"/>
                  </a:lnTo>
                  <a:lnTo>
                    <a:pt x="56" y="50"/>
                  </a:lnTo>
                  <a:lnTo>
                    <a:pt x="60" y="53"/>
                  </a:lnTo>
                  <a:lnTo>
                    <a:pt x="63" y="5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69" name="Freeform 2351"/>
            <p:cNvSpPr>
              <a:spLocks noChangeAspect="1" noEditPoints="1"/>
            </p:cNvSpPr>
            <p:nvPr/>
          </p:nvSpPr>
          <p:spPr bwMode="auto">
            <a:xfrm>
              <a:off x="3922" y="3556"/>
              <a:ext cx="84" cy="76"/>
            </a:xfrm>
            <a:custGeom>
              <a:avLst/>
              <a:gdLst>
                <a:gd name="T0" fmla="*/ 84 w 84"/>
                <a:gd name="T1" fmla="*/ 39 h 76"/>
                <a:gd name="T2" fmla="*/ 82 w 84"/>
                <a:gd name="T3" fmla="*/ 24 h 76"/>
                <a:gd name="T4" fmla="*/ 73 w 84"/>
                <a:gd name="T5" fmla="*/ 11 h 76"/>
                <a:gd name="T6" fmla="*/ 60 w 84"/>
                <a:gd name="T7" fmla="*/ 3 h 76"/>
                <a:gd name="T8" fmla="*/ 42 w 84"/>
                <a:gd name="T9" fmla="*/ 0 h 76"/>
                <a:gd name="T10" fmla="*/ 24 w 84"/>
                <a:gd name="T11" fmla="*/ 3 h 76"/>
                <a:gd name="T12" fmla="*/ 11 w 84"/>
                <a:gd name="T13" fmla="*/ 11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1 w 84"/>
                <a:gd name="T27" fmla="*/ 73 h 76"/>
                <a:gd name="T28" fmla="*/ 74 w 84"/>
                <a:gd name="T29" fmla="*/ 65 h 76"/>
                <a:gd name="T30" fmla="*/ 82 w 84"/>
                <a:gd name="T31" fmla="*/ 53 h 76"/>
                <a:gd name="T32" fmla="*/ 84 w 84"/>
                <a:gd name="T33" fmla="*/ 39 h 76"/>
                <a:gd name="T34" fmla="*/ 42 w 84"/>
                <a:gd name="T35" fmla="*/ 69 h 76"/>
                <a:gd name="T36" fmla="*/ 35 w 84"/>
                <a:gd name="T37" fmla="*/ 69 h 76"/>
                <a:gd name="T38" fmla="*/ 30 w 84"/>
                <a:gd name="T39" fmla="*/ 66 h 76"/>
                <a:gd name="T40" fmla="*/ 26 w 84"/>
                <a:gd name="T41" fmla="*/ 63 h 76"/>
                <a:gd name="T42" fmla="*/ 24 w 84"/>
                <a:gd name="T43" fmla="*/ 59 h 76"/>
                <a:gd name="T44" fmla="*/ 22 w 84"/>
                <a:gd name="T45" fmla="*/ 54 h 76"/>
                <a:gd name="T46" fmla="*/ 22 w 84"/>
                <a:gd name="T47" fmla="*/ 48 h 76"/>
                <a:gd name="T48" fmla="*/ 21 w 84"/>
                <a:gd name="T49" fmla="*/ 43 h 76"/>
                <a:gd name="T50" fmla="*/ 21 w 84"/>
                <a:gd name="T51" fmla="*/ 37 h 76"/>
                <a:gd name="T52" fmla="*/ 21 w 84"/>
                <a:gd name="T53" fmla="*/ 32 h 76"/>
                <a:gd name="T54" fmla="*/ 22 w 84"/>
                <a:gd name="T55" fmla="*/ 26 h 76"/>
                <a:gd name="T56" fmla="*/ 22 w 84"/>
                <a:gd name="T57" fmla="*/ 20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19 h 76"/>
                <a:gd name="T78" fmla="*/ 63 w 84"/>
                <a:gd name="T79" fmla="*/ 25 h 76"/>
                <a:gd name="T80" fmla="*/ 63 w 84"/>
                <a:gd name="T81" fmla="*/ 31 h 76"/>
                <a:gd name="T82" fmla="*/ 63 w 84"/>
                <a:gd name="T83" fmla="*/ 37 h 76"/>
                <a:gd name="T84" fmla="*/ 63 w 84"/>
                <a:gd name="T85" fmla="*/ 43 h 76"/>
                <a:gd name="T86" fmla="*/ 63 w 84"/>
                <a:gd name="T87" fmla="*/ 48 h 76"/>
                <a:gd name="T88" fmla="*/ 62 w 84"/>
                <a:gd name="T89" fmla="*/ 54 h 76"/>
                <a:gd name="T90" fmla="*/ 61 w 84"/>
                <a:gd name="T91" fmla="*/ 59 h 76"/>
                <a:gd name="T92" fmla="*/ 58 w 84"/>
                <a:gd name="T93" fmla="*/ 63 h 76"/>
                <a:gd name="T94" fmla="*/ 54 w 84"/>
                <a:gd name="T95" fmla="*/ 66 h 76"/>
                <a:gd name="T96" fmla="*/ 49 w 84"/>
                <a:gd name="T97" fmla="*/ 69 h 76"/>
                <a:gd name="T98" fmla="*/ 42 w 84"/>
                <a:gd name="T99"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1"/>
                  </a:lnTo>
                  <a:lnTo>
                    <a:pt x="60" y="3"/>
                  </a:lnTo>
                  <a:lnTo>
                    <a:pt x="42" y="0"/>
                  </a:lnTo>
                  <a:lnTo>
                    <a:pt x="24" y="3"/>
                  </a:lnTo>
                  <a:lnTo>
                    <a:pt x="11" y="11"/>
                  </a:lnTo>
                  <a:lnTo>
                    <a:pt x="3" y="24"/>
                  </a:lnTo>
                  <a:lnTo>
                    <a:pt x="0" y="39"/>
                  </a:lnTo>
                  <a:lnTo>
                    <a:pt x="3" y="54"/>
                  </a:lnTo>
                  <a:lnTo>
                    <a:pt x="11" y="65"/>
                  </a:lnTo>
                  <a:lnTo>
                    <a:pt x="24" y="73"/>
                  </a:lnTo>
                  <a:lnTo>
                    <a:pt x="42" y="76"/>
                  </a:lnTo>
                  <a:lnTo>
                    <a:pt x="61" y="73"/>
                  </a:lnTo>
                  <a:lnTo>
                    <a:pt x="74" y="65"/>
                  </a:lnTo>
                  <a:lnTo>
                    <a:pt x="82" y="53"/>
                  </a:lnTo>
                  <a:lnTo>
                    <a:pt x="84" y="39"/>
                  </a:lnTo>
                  <a:close/>
                  <a:moveTo>
                    <a:pt x="42" y="69"/>
                  </a:moveTo>
                  <a:lnTo>
                    <a:pt x="35" y="69"/>
                  </a:lnTo>
                  <a:lnTo>
                    <a:pt x="30" y="66"/>
                  </a:lnTo>
                  <a:lnTo>
                    <a:pt x="26" y="63"/>
                  </a:lnTo>
                  <a:lnTo>
                    <a:pt x="24" y="59"/>
                  </a:lnTo>
                  <a:lnTo>
                    <a:pt x="22" y="54"/>
                  </a:lnTo>
                  <a:lnTo>
                    <a:pt x="22" y="48"/>
                  </a:lnTo>
                  <a:lnTo>
                    <a:pt x="21" y="43"/>
                  </a:lnTo>
                  <a:lnTo>
                    <a:pt x="21" y="37"/>
                  </a:lnTo>
                  <a:lnTo>
                    <a:pt x="21" y="32"/>
                  </a:lnTo>
                  <a:lnTo>
                    <a:pt x="22" y="26"/>
                  </a:lnTo>
                  <a:lnTo>
                    <a:pt x="22" y="20"/>
                  </a:lnTo>
                  <a:lnTo>
                    <a:pt x="24" y="16"/>
                  </a:lnTo>
                  <a:lnTo>
                    <a:pt x="27" y="12"/>
                  </a:lnTo>
                  <a:lnTo>
                    <a:pt x="31" y="9"/>
                  </a:lnTo>
                  <a:lnTo>
                    <a:pt x="36" y="7"/>
                  </a:lnTo>
                  <a:lnTo>
                    <a:pt x="42" y="6"/>
                  </a:lnTo>
                  <a:lnTo>
                    <a:pt x="47" y="7"/>
                  </a:lnTo>
                  <a:lnTo>
                    <a:pt x="52" y="8"/>
                  </a:lnTo>
                  <a:lnTo>
                    <a:pt x="56" y="11"/>
                  </a:lnTo>
                  <a:lnTo>
                    <a:pt x="60" y="15"/>
                  </a:lnTo>
                  <a:lnTo>
                    <a:pt x="62" y="19"/>
                  </a:lnTo>
                  <a:lnTo>
                    <a:pt x="63" y="25"/>
                  </a:lnTo>
                  <a:lnTo>
                    <a:pt x="63" y="31"/>
                  </a:lnTo>
                  <a:lnTo>
                    <a:pt x="63" y="37"/>
                  </a:lnTo>
                  <a:lnTo>
                    <a:pt x="63" y="43"/>
                  </a:lnTo>
                  <a:lnTo>
                    <a:pt x="63" y="48"/>
                  </a:lnTo>
                  <a:lnTo>
                    <a:pt x="62" y="54"/>
                  </a:lnTo>
                  <a:lnTo>
                    <a:pt x="61" y="59"/>
                  </a:lnTo>
                  <a:lnTo>
                    <a:pt x="58" y="63"/>
                  </a:lnTo>
                  <a:lnTo>
                    <a:pt x="54" y="66"/>
                  </a:lnTo>
                  <a:lnTo>
                    <a:pt x="49" y="69"/>
                  </a:lnTo>
                  <a:lnTo>
                    <a:pt x="42" y="6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70" name="Freeform 2352"/>
            <p:cNvSpPr>
              <a:spLocks noChangeAspect="1"/>
            </p:cNvSpPr>
            <p:nvPr/>
          </p:nvSpPr>
          <p:spPr bwMode="auto">
            <a:xfrm>
              <a:off x="1182" y="3742"/>
              <a:ext cx="47" cy="88"/>
            </a:xfrm>
            <a:custGeom>
              <a:avLst/>
              <a:gdLst>
                <a:gd name="T0" fmla="*/ 29 w 47"/>
                <a:gd name="T1" fmla="*/ 3 h 88"/>
                <a:gd name="T2" fmla="*/ 29 w 47"/>
                <a:gd name="T3" fmla="*/ 1 h 88"/>
                <a:gd name="T4" fmla="*/ 28 w 47"/>
                <a:gd name="T5" fmla="*/ 0 h 88"/>
                <a:gd name="T6" fmla="*/ 27 w 47"/>
                <a:gd name="T7" fmla="*/ 0 h 88"/>
                <a:gd name="T8" fmla="*/ 25 w 47"/>
                <a:gd name="T9" fmla="*/ 0 h 88"/>
                <a:gd name="T10" fmla="*/ 21 w 47"/>
                <a:gd name="T11" fmla="*/ 3 h 88"/>
                <a:gd name="T12" fmla="*/ 15 w 47"/>
                <a:gd name="T13" fmla="*/ 6 h 88"/>
                <a:gd name="T14" fmla="*/ 9 w 47"/>
                <a:gd name="T15" fmla="*/ 8 h 88"/>
                <a:gd name="T16" fmla="*/ 0 w 47"/>
                <a:gd name="T17" fmla="*/ 8 h 88"/>
                <a:gd name="T18" fmla="*/ 0 w 47"/>
                <a:gd name="T19" fmla="*/ 13 h 88"/>
                <a:gd name="T20" fmla="*/ 3 w 47"/>
                <a:gd name="T21" fmla="*/ 12 h 88"/>
                <a:gd name="T22" fmla="*/ 8 w 47"/>
                <a:gd name="T23" fmla="*/ 12 h 88"/>
                <a:gd name="T24" fmla="*/ 13 w 47"/>
                <a:gd name="T25" fmla="*/ 11 h 88"/>
                <a:gd name="T26" fmla="*/ 18 w 47"/>
                <a:gd name="T27" fmla="*/ 9 h 88"/>
                <a:gd name="T28" fmla="*/ 18 w 47"/>
                <a:gd name="T29" fmla="*/ 77 h 88"/>
                <a:gd name="T30" fmla="*/ 18 w 47"/>
                <a:gd name="T31" fmla="*/ 80 h 88"/>
                <a:gd name="T32" fmla="*/ 17 w 47"/>
                <a:gd name="T33" fmla="*/ 82 h 88"/>
                <a:gd name="T34" fmla="*/ 13 w 47"/>
                <a:gd name="T35" fmla="*/ 83 h 88"/>
                <a:gd name="T36" fmla="*/ 6 w 47"/>
                <a:gd name="T37" fmla="*/ 83 h 88"/>
                <a:gd name="T38" fmla="*/ 1 w 47"/>
                <a:gd name="T39" fmla="*/ 83 h 88"/>
                <a:gd name="T40" fmla="*/ 1 w 47"/>
                <a:gd name="T41" fmla="*/ 88 h 88"/>
                <a:gd name="T42" fmla="*/ 6 w 47"/>
                <a:gd name="T43" fmla="*/ 87 h 88"/>
                <a:gd name="T44" fmla="*/ 12 w 47"/>
                <a:gd name="T45" fmla="*/ 87 h 88"/>
                <a:gd name="T46" fmla="*/ 18 w 47"/>
                <a:gd name="T47" fmla="*/ 87 h 88"/>
                <a:gd name="T48" fmla="*/ 24 w 47"/>
                <a:gd name="T49" fmla="*/ 87 h 88"/>
                <a:gd name="T50" fmla="*/ 29 w 47"/>
                <a:gd name="T51" fmla="*/ 87 h 88"/>
                <a:gd name="T52" fmla="*/ 35 w 47"/>
                <a:gd name="T53" fmla="*/ 87 h 88"/>
                <a:gd name="T54" fmla="*/ 41 w 47"/>
                <a:gd name="T55" fmla="*/ 87 h 88"/>
                <a:gd name="T56" fmla="*/ 47 w 47"/>
                <a:gd name="T57" fmla="*/ 88 h 88"/>
                <a:gd name="T58" fmla="*/ 47 w 47"/>
                <a:gd name="T59" fmla="*/ 83 h 88"/>
                <a:gd name="T60" fmla="*/ 42 w 47"/>
                <a:gd name="T61" fmla="*/ 83 h 88"/>
                <a:gd name="T62" fmla="*/ 35 w 47"/>
                <a:gd name="T63" fmla="*/ 83 h 88"/>
                <a:gd name="T64" fmla="*/ 31 w 47"/>
                <a:gd name="T65" fmla="*/ 82 h 88"/>
                <a:gd name="T66" fmla="*/ 29 w 47"/>
                <a:gd name="T67" fmla="*/ 80 h 88"/>
                <a:gd name="T68" fmla="*/ 29 w 47"/>
                <a:gd name="T69" fmla="*/ 77 h 88"/>
                <a:gd name="T70" fmla="*/ 29 w 47"/>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3"/>
                  </a:moveTo>
                  <a:lnTo>
                    <a:pt x="29" y="1"/>
                  </a:lnTo>
                  <a:lnTo>
                    <a:pt x="28" y="0"/>
                  </a:lnTo>
                  <a:lnTo>
                    <a:pt x="27" y="0"/>
                  </a:lnTo>
                  <a:lnTo>
                    <a:pt x="25" y="0"/>
                  </a:lnTo>
                  <a:lnTo>
                    <a:pt x="21" y="3"/>
                  </a:lnTo>
                  <a:lnTo>
                    <a:pt x="15" y="6"/>
                  </a:lnTo>
                  <a:lnTo>
                    <a:pt x="9" y="8"/>
                  </a:lnTo>
                  <a:lnTo>
                    <a:pt x="0" y="8"/>
                  </a:lnTo>
                  <a:lnTo>
                    <a:pt x="0" y="13"/>
                  </a:lnTo>
                  <a:lnTo>
                    <a:pt x="3" y="12"/>
                  </a:lnTo>
                  <a:lnTo>
                    <a:pt x="8" y="12"/>
                  </a:lnTo>
                  <a:lnTo>
                    <a:pt x="13" y="11"/>
                  </a:lnTo>
                  <a:lnTo>
                    <a:pt x="18" y="9"/>
                  </a:lnTo>
                  <a:lnTo>
                    <a:pt x="18" y="77"/>
                  </a:lnTo>
                  <a:lnTo>
                    <a:pt x="18" y="80"/>
                  </a:lnTo>
                  <a:lnTo>
                    <a:pt x="17" y="82"/>
                  </a:lnTo>
                  <a:lnTo>
                    <a:pt x="13" y="83"/>
                  </a:lnTo>
                  <a:lnTo>
                    <a:pt x="6" y="83"/>
                  </a:lnTo>
                  <a:lnTo>
                    <a:pt x="1" y="83"/>
                  </a:lnTo>
                  <a:lnTo>
                    <a:pt x="1" y="88"/>
                  </a:lnTo>
                  <a:lnTo>
                    <a:pt x="6" y="87"/>
                  </a:lnTo>
                  <a:lnTo>
                    <a:pt x="12" y="87"/>
                  </a:lnTo>
                  <a:lnTo>
                    <a:pt x="18" y="87"/>
                  </a:lnTo>
                  <a:lnTo>
                    <a:pt x="24" y="87"/>
                  </a:lnTo>
                  <a:lnTo>
                    <a:pt x="29" y="87"/>
                  </a:lnTo>
                  <a:lnTo>
                    <a:pt x="35" y="87"/>
                  </a:lnTo>
                  <a:lnTo>
                    <a:pt x="41" y="87"/>
                  </a:lnTo>
                  <a:lnTo>
                    <a:pt x="47" y="88"/>
                  </a:lnTo>
                  <a:lnTo>
                    <a:pt x="47" y="83"/>
                  </a:lnTo>
                  <a:lnTo>
                    <a:pt x="42" y="83"/>
                  </a:lnTo>
                  <a:lnTo>
                    <a:pt x="35" y="83"/>
                  </a:lnTo>
                  <a:lnTo>
                    <a:pt x="31" y="82"/>
                  </a:lnTo>
                  <a:lnTo>
                    <a:pt x="29" y="80"/>
                  </a:lnTo>
                  <a:lnTo>
                    <a:pt x="29" y="77"/>
                  </a:lnTo>
                  <a:lnTo>
                    <a:pt x="29"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71" name="Freeform 2353"/>
            <p:cNvSpPr>
              <a:spLocks noChangeAspect="1"/>
            </p:cNvSpPr>
            <p:nvPr/>
          </p:nvSpPr>
          <p:spPr bwMode="auto">
            <a:xfrm>
              <a:off x="1246" y="3742"/>
              <a:ext cx="58" cy="90"/>
            </a:xfrm>
            <a:custGeom>
              <a:avLst/>
              <a:gdLst>
                <a:gd name="T0" fmla="*/ 34 w 58"/>
                <a:gd name="T1" fmla="*/ 45 h 90"/>
                <a:gd name="T2" fmla="*/ 43 w 58"/>
                <a:gd name="T3" fmla="*/ 56 h 90"/>
                <a:gd name="T4" fmla="*/ 44 w 58"/>
                <a:gd name="T5" fmla="*/ 71 h 90"/>
                <a:gd name="T6" fmla="*/ 41 w 58"/>
                <a:gd name="T7" fmla="*/ 79 h 90"/>
                <a:gd name="T8" fmla="*/ 36 w 58"/>
                <a:gd name="T9" fmla="*/ 84 h 90"/>
                <a:gd name="T10" fmla="*/ 31 w 58"/>
                <a:gd name="T11" fmla="*/ 86 h 90"/>
                <a:gd name="T12" fmla="*/ 22 w 58"/>
                <a:gd name="T13" fmla="*/ 86 h 90"/>
                <a:gd name="T14" fmla="*/ 10 w 58"/>
                <a:gd name="T15" fmla="*/ 81 h 90"/>
                <a:gd name="T16" fmla="*/ 9 w 58"/>
                <a:gd name="T17" fmla="*/ 76 h 90"/>
                <a:gd name="T18" fmla="*/ 13 w 58"/>
                <a:gd name="T19" fmla="*/ 72 h 90"/>
                <a:gd name="T20" fmla="*/ 14 w 58"/>
                <a:gd name="T21" fmla="*/ 66 h 90"/>
                <a:gd name="T22" fmla="*/ 10 w 58"/>
                <a:gd name="T23" fmla="*/ 63 h 90"/>
                <a:gd name="T24" fmla="*/ 4 w 58"/>
                <a:gd name="T25" fmla="*/ 62 h 90"/>
                <a:gd name="T26" fmla="*/ 0 w 58"/>
                <a:gd name="T27" fmla="*/ 66 h 90"/>
                <a:gd name="T28" fmla="*/ 2 w 58"/>
                <a:gd name="T29" fmla="*/ 78 h 90"/>
                <a:gd name="T30" fmla="*/ 17 w 58"/>
                <a:gd name="T31" fmla="*/ 89 h 90"/>
                <a:gd name="T32" fmla="*/ 40 w 58"/>
                <a:gd name="T33" fmla="*/ 88 h 90"/>
                <a:gd name="T34" fmla="*/ 56 w 58"/>
                <a:gd name="T35" fmla="*/ 74 h 90"/>
                <a:gd name="T36" fmla="*/ 56 w 58"/>
                <a:gd name="T37" fmla="*/ 57 h 90"/>
                <a:gd name="T38" fmla="*/ 45 w 58"/>
                <a:gd name="T39" fmla="*/ 44 h 90"/>
                <a:gd name="T40" fmla="*/ 43 w 58"/>
                <a:gd name="T41" fmla="*/ 37 h 90"/>
                <a:gd name="T42" fmla="*/ 53 w 58"/>
                <a:gd name="T43" fmla="*/ 25 h 90"/>
                <a:gd name="T44" fmla="*/ 52 w 58"/>
                <a:gd name="T45" fmla="*/ 10 h 90"/>
                <a:gd name="T46" fmla="*/ 38 w 58"/>
                <a:gd name="T47" fmla="*/ 1 h 90"/>
                <a:gd name="T48" fmla="*/ 23 w 58"/>
                <a:gd name="T49" fmla="*/ 0 h 90"/>
                <a:gd name="T50" fmla="*/ 14 w 58"/>
                <a:gd name="T51" fmla="*/ 3 h 90"/>
                <a:gd name="T52" fmla="*/ 8 w 58"/>
                <a:gd name="T53" fmla="*/ 7 h 90"/>
                <a:gd name="T54" fmla="*/ 4 w 58"/>
                <a:gd name="T55" fmla="*/ 14 h 90"/>
                <a:gd name="T56" fmla="*/ 4 w 58"/>
                <a:gd name="T57" fmla="*/ 21 h 90"/>
                <a:gd name="T58" fmla="*/ 8 w 58"/>
                <a:gd name="T59" fmla="*/ 24 h 90"/>
                <a:gd name="T60" fmla="*/ 13 w 58"/>
                <a:gd name="T61" fmla="*/ 24 h 90"/>
                <a:gd name="T62" fmla="*/ 16 w 58"/>
                <a:gd name="T63" fmla="*/ 20 h 90"/>
                <a:gd name="T64" fmla="*/ 16 w 58"/>
                <a:gd name="T65" fmla="*/ 15 h 90"/>
                <a:gd name="T66" fmla="*/ 12 w 58"/>
                <a:gd name="T67" fmla="*/ 11 h 90"/>
                <a:gd name="T68" fmla="*/ 15 w 58"/>
                <a:gd name="T69" fmla="*/ 7 h 90"/>
                <a:gd name="T70" fmla="*/ 25 w 58"/>
                <a:gd name="T71" fmla="*/ 3 h 90"/>
                <a:gd name="T72" fmla="*/ 29 w 58"/>
                <a:gd name="T73" fmla="*/ 3 h 90"/>
                <a:gd name="T74" fmla="*/ 34 w 58"/>
                <a:gd name="T75" fmla="*/ 4 h 90"/>
                <a:gd name="T76" fmla="*/ 38 w 58"/>
                <a:gd name="T77" fmla="*/ 7 h 90"/>
                <a:gd name="T78" fmla="*/ 41 w 58"/>
                <a:gd name="T79" fmla="*/ 13 h 90"/>
                <a:gd name="T80" fmla="*/ 41 w 58"/>
                <a:gd name="T81" fmla="*/ 24 h 90"/>
                <a:gd name="T82" fmla="*/ 37 w 58"/>
                <a:gd name="T83" fmla="*/ 32 h 90"/>
                <a:gd name="T84" fmla="*/ 33 w 58"/>
                <a:gd name="T85" fmla="*/ 37 h 90"/>
                <a:gd name="T86" fmla="*/ 26 w 58"/>
                <a:gd name="T87" fmla="*/ 39 h 90"/>
                <a:gd name="T88" fmla="*/ 18 w 58"/>
                <a:gd name="T89" fmla="*/ 40 h 90"/>
                <a:gd name="T90" fmla="*/ 18 w 58"/>
                <a:gd name="T91" fmla="*/ 43 h 90"/>
                <a:gd name="T92" fmla="*/ 27 w 58"/>
                <a:gd name="T9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 h="90">
                  <a:moveTo>
                    <a:pt x="27" y="43"/>
                  </a:moveTo>
                  <a:lnTo>
                    <a:pt x="34" y="45"/>
                  </a:lnTo>
                  <a:lnTo>
                    <a:pt x="40" y="49"/>
                  </a:lnTo>
                  <a:lnTo>
                    <a:pt x="43" y="56"/>
                  </a:lnTo>
                  <a:lnTo>
                    <a:pt x="44" y="65"/>
                  </a:lnTo>
                  <a:lnTo>
                    <a:pt x="44" y="71"/>
                  </a:lnTo>
                  <a:lnTo>
                    <a:pt x="43" y="75"/>
                  </a:lnTo>
                  <a:lnTo>
                    <a:pt x="41" y="79"/>
                  </a:lnTo>
                  <a:lnTo>
                    <a:pt x="39" y="82"/>
                  </a:lnTo>
                  <a:lnTo>
                    <a:pt x="36" y="84"/>
                  </a:lnTo>
                  <a:lnTo>
                    <a:pt x="33" y="85"/>
                  </a:lnTo>
                  <a:lnTo>
                    <a:pt x="31" y="86"/>
                  </a:lnTo>
                  <a:lnTo>
                    <a:pt x="28" y="86"/>
                  </a:lnTo>
                  <a:lnTo>
                    <a:pt x="22" y="86"/>
                  </a:lnTo>
                  <a:lnTo>
                    <a:pt x="16" y="84"/>
                  </a:lnTo>
                  <a:lnTo>
                    <a:pt x="10" y="81"/>
                  </a:lnTo>
                  <a:lnTo>
                    <a:pt x="6" y="77"/>
                  </a:lnTo>
                  <a:lnTo>
                    <a:pt x="9" y="76"/>
                  </a:lnTo>
                  <a:lnTo>
                    <a:pt x="12" y="75"/>
                  </a:lnTo>
                  <a:lnTo>
                    <a:pt x="13" y="72"/>
                  </a:lnTo>
                  <a:lnTo>
                    <a:pt x="14" y="69"/>
                  </a:lnTo>
                  <a:lnTo>
                    <a:pt x="14" y="66"/>
                  </a:lnTo>
                  <a:lnTo>
                    <a:pt x="12" y="64"/>
                  </a:lnTo>
                  <a:lnTo>
                    <a:pt x="10" y="63"/>
                  </a:lnTo>
                  <a:lnTo>
                    <a:pt x="7" y="62"/>
                  </a:lnTo>
                  <a:lnTo>
                    <a:pt x="4" y="62"/>
                  </a:lnTo>
                  <a:lnTo>
                    <a:pt x="2" y="64"/>
                  </a:lnTo>
                  <a:lnTo>
                    <a:pt x="0" y="66"/>
                  </a:lnTo>
                  <a:lnTo>
                    <a:pt x="0" y="70"/>
                  </a:lnTo>
                  <a:lnTo>
                    <a:pt x="2" y="78"/>
                  </a:lnTo>
                  <a:lnTo>
                    <a:pt x="8" y="85"/>
                  </a:lnTo>
                  <a:lnTo>
                    <a:pt x="17" y="89"/>
                  </a:lnTo>
                  <a:lnTo>
                    <a:pt x="28" y="90"/>
                  </a:lnTo>
                  <a:lnTo>
                    <a:pt x="40" y="88"/>
                  </a:lnTo>
                  <a:lnTo>
                    <a:pt x="50" y="83"/>
                  </a:lnTo>
                  <a:lnTo>
                    <a:pt x="56" y="74"/>
                  </a:lnTo>
                  <a:lnTo>
                    <a:pt x="58" y="65"/>
                  </a:lnTo>
                  <a:lnTo>
                    <a:pt x="56" y="57"/>
                  </a:lnTo>
                  <a:lnTo>
                    <a:pt x="52" y="50"/>
                  </a:lnTo>
                  <a:lnTo>
                    <a:pt x="45" y="44"/>
                  </a:lnTo>
                  <a:lnTo>
                    <a:pt x="36" y="41"/>
                  </a:lnTo>
                  <a:lnTo>
                    <a:pt x="43" y="37"/>
                  </a:lnTo>
                  <a:lnTo>
                    <a:pt x="49" y="32"/>
                  </a:lnTo>
                  <a:lnTo>
                    <a:pt x="53" y="25"/>
                  </a:lnTo>
                  <a:lnTo>
                    <a:pt x="54" y="18"/>
                  </a:lnTo>
                  <a:lnTo>
                    <a:pt x="52" y="10"/>
                  </a:lnTo>
                  <a:lnTo>
                    <a:pt x="46" y="5"/>
                  </a:lnTo>
                  <a:lnTo>
                    <a:pt x="38" y="1"/>
                  </a:lnTo>
                  <a:lnTo>
                    <a:pt x="28" y="0"/>
                  </a:lnTo>
                  <a:lnTo>
                    <a:pt x="23" y="0"/>
                  </a:lnTo>
                  <a:lnTo>
                    <a:pt x="19" y="1"/>
                  </a:lnTo>
                  <a:lnTo>
                    <a:pt x="14" y="3"/>
                  </a:lnTo>
                  <a:lnTo>
                    <a:pt x="11" y="5"/>
                  </a:lnTo>
                  <a:lnTo>
                    <a:pt x="8" y="7"/>
                  </a:lnTo>
                  <a:lnTo>
                    <a:pt x="5" y="10"/>
                  </a:lnTo>
                  <a:lnTo>
                    <a:pt x="4" y="14"/>
                  </a:lnTo>
                  <a:lnTo>
                    <a:pt x="3" y="17"/>
                  </a:lnTo>
                  <a:lnTo>
                    <a:pt x="4" y="21"/>
                  </a:lnTo>
                  <a:lnTo>
                    <a:pt x="6" y="23"/>
                  </a:lnTo>
                  <a:lnTo>
                    <a:pt x="8" y="24"/>
                  </a:lnTo>
                  <a:lnTo>
                    <a:pt x="10" y="24"/>
                  </a:lnTo>
                  <a:lnTo>
                    <a:pt x="13" y="24"/>
                  </a:lnTo>
                  <a:lnTo>
                    <a:pt x="15" y="22"/>
                  </a:lnTo>
                  <a:lnTo>
                    <a:pt x="16" y="20"/>
                  </a:lnTo>
                  <a:lnTo>
                    <a:pt x="17" y="18"/>
                  </a:lnTo>
                  <a:lnTo>
                    <a:pt x="16" y="15"/>
                  </a:lnTo>
                  <a:lnTo>
                    <a:pt x="14" y="12"/>
                  </a:lnTo>
                  <a:lnTo>
                    <a:pt x="12" y="11"/>
                  </a:lnTo>
                  <a:lnTo>
                    <a:pt x="10" y="11"/>
                  </a:lnTo>
                  <a:lnTo>
                    <a:pt x="15" y="7"/>
                  </a:lnTo>
                  <a:lnTo>
                    <a:pt x="20" y="4"/>
                  </a:lnTo>
                  <a:lnTo>
                    <a:pt x="25" y="3"/>
                  </a:lnTo>
                  <a:lnTo>
                    <a:pt x="28" y="3"/>
                  </a:lnTo>
                  <a:lnTo>
                    <a:pt x="29" y="3"/>
                  </a:lnTo>
                  <a:lnTo>
                    <a:pt x="31" y="4"/>
                  </a:lnTo>
                  <a:lnTo>
                    <a:pt x="34" y="4"/>
                  </a:lnTo>
                  <a:lnTo>
                    <a:pt x="36" y="5"/>
                  </a:lnTo>
                  <a:lnTo>
                    <a:pt x="38" y="7"/>
                  </a:lnTo>
                  <a:lnTo>
                    <a:pt x="40" y="10"/>
                  </a:lnTo>
                  <a:lnTo>
                    <a:pt x="41" y="13"/>
                  </a:lnTo>
                  <a:lnTo>
                    <a:pt x="41" y="18"/>
                  </a:lnTo>
                  <a:lnTo>
                    <a:pt x="41" y="24"/>
                  </a:lnTo>
                  <a:lnTo>
                    <a:pt x="39" y="29"/>
                  </a:lnTo>
                  <a:lnTo>
                    <a:pt x="37" y="32"/>
                  </a:lnTo>
                  <a:lnTo>
                    <a:pt x="36" y="35"/>
                  </a:lnTo>
                  <a:lnTo>
                    <a:pt x="33" y="37"/>
                  </a:lnTo>
                  <a:lnTo>
                    <a:pt x="30" y="38"/>
                  </a:lnTo>
                  <a:lnTo>
                    <a:pt x="26" y="39"/>
                  </a:lnTo>
                  <a:lnTo>
                    <a:pt x="21" y="40"/>
                  </a:lnTo>
                  <a:lnTo>
                    <a:pt x="18" y="40"/>
                  </a:lnTo>
                  <a:lnTo>
                    <a:pt x="17" y="42"/>
                  </a:lnTo>
                  <a:lnTo>
                    <a:pt x="18" y="43"/>
                  </a:lnTo>
                  <a:lnTo>
                    <a:pt x="21" y="43"/>
                  </a:lnTo>
                  <a:lnTo>
                    <a:pt x="27"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72" name="Freeform 2354"/>
            <p:cNvSpPr>
              <a:spLocks noChangeAspect="1" noEditPoints="1"/>
            </p:cNvSpPr>
            <p:nvPr/>
          </p:nvSpPr>
          <p:spPr bwMode="auto">
            <a:xfrm>
              <a:off x="1322" y="3773"/>
              <a:ext cx="15" cy="57"/>
            </a:xfrm>
            <a:custGeom>
              <a:avLst/>
              <a:gdLst>
                <a:gd name="T0" fmla="*/ 15 w 15"/>
                <a:gd name="T1" fmla="*/ 7 h 57"/>
                <a:gd name="T2" fmla="*/ 14 w 15"/>
                <a:gd name="T3" fmla="*/ 4 h 57"/>
                <a:gd name="T4" fmla="*/ 13 w 15"/>
                <a:gd name="T5" fmla="*/ 2 h 57"/>
                <a:gd name="T6" fmla="*/ 10 w 15"/>
                <a:gd name="T7" fmla="*/ 0 h 57"/>
                <a:gd name="T8" fmla="*/ 7 w 15"/>
                <a:gd name="T9" fmla="*/ 0 h 57"/>
                <a:gd name="T10" fmla="*/ 4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0 w 15"/>
                <a:gd name="T27" fmla="*/ 14 h 57"/>
                <a:gd name="T28" fmla="*/ 13 w 15"/>
                <a:gd name="T29" fmla="*/ 12 h 57"/>
                <a:gd name="T30" fmla="*/ 14 w 15"/>
                <a:gd name="T31" fmla="*/ 10 h 57"/>
                <a:gd name="T32" fmla="*/ 15 w 15"/>
                <a:gd name="T33" fmla="*/ 7 h 57"/>
                <a:gd name="T34" fmla="*/ 15 w 15"/>
                <a:gd name="T35" fmla="*/ 49 h 57"/>
                <a:gd name="T36" fmla="*/ 14 w 15"/>
                <a:gd name="T37" fmla="*/ 46 h 57"/>
                <a:gd name="T38" fmla="*/ 13 w 15"/>
                <a:gd name="T39" fmla="*/ 44 h 57"/>
                <a:gd name="T40" fmla="*/ 10 w 15"/>
                <a:gd name="T41" fmla="*/ 42 h 57"/>
                <a:gd name="T42" fmla="*/ 7 w 15"/>
                <a:gd name="T43" fmla="*/ 42 h 57"/>
                <a:gd name="T44" fmla="*/ 4 w 15"/>
                <a:gd name="T45" fmla="*/ 42 h 57"/>
                <a:gd name="T46" fmla="*/ 2 w 15"/>
                <a:gd name="T47" fmla="*/ 44 h 57"/>
                <a:gd name="T48" fmla="*/ 1 w 15"/>
                <a:gd name="T49" fmla="*/ 46 h 57"/>
                <a:gd name="T50" fmla="*/ 0 w 15"/>
                <a:gd name="T51" fmla="*/ 49 h 57"/>
                <a:gd name="T52" fmla="*/ 1 w 15"/>
                <a:gd name="T53" fmla="*/ 52 h 57"/>
                <a:gd name="T54" fmla="*/ 2 w 15"/>
                <a:gd name="T55" fmla="*/ 55 h 57"/>
                <a:gd name="T56" fmla="*/ 5 w 15"/>
                <a:gd name="T57" fmla="*/ 56 h 57"/>
                <a:gd name="T58" fmla="*/ 7 w 15"/>
                <a:gd name="T59" fmla="*/ 57 h 57"/>
                <a:gd name="T60" fmla="*/ 10 w 15"/>
                <a:gd name="T61" fmla="*/ 56 h 57"/>
                <a:gd name="T62" fmla="*/ 13 w 15"/>
                <a:gd name="T63" fmla="*/ 54 h 57"/>
                <a:gd name="T64" fmla="*/ 14 w 15"/>
                <a:gd name="T65" fmla="*/ 52 h 57"/>
                <a:gd name="T66" fmla="*/ 15 w 15"/>
                <a:gd name="T67"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7" y="0"/>
                  </a:lnTo>
                  <a:lnTo>
                    <a:pt x="4" y="0"/>
                  </a:lnTo>
                  <a:lnTo>
                    <a:pt x="2" y="2"/>
                  </a:lnTo>
                  <a:lnTo>
                    <a:pt x="1" y="4"/>
                  </a:lnTo>
                  <a:lnTo>
                    <a:pt x="0" y="7"/>
                  </a:lnTo>
                  <a:lnTo>
                    <a:pt x="1" y="10"/>
                  </a:lnTo>
                  <a:lnTo>
                    <a:pt x="2" y="12"/>
                  </a:lnTo>
                  <a:lnTo>
                    <a:pt x="5" y="14"/>
                  </a:lnTo>
                  <a:lnTo>
                    <a:pt x="7" y="14"/>
                  </a:lnTo>
                  <a:lnTo>
                    <a:pt x="10" y="14"/>
                  </a:lnTo>
                  <a:lnTo>
                    <a:pt x="13" y="12"/>
                  </a:lnTo>
                  <a:lnTo>
                    <a:pt x="14" y="10"/>
                  </a:lnTo>
                  <a:lnTo>
                    <a:pt x="15" y="7"/>
                  </a:lnTo>
                  <a:close/>
                  <a:moveTo>
                    <a:pt x="15" y="49"/>
                  </a:moveTo>
                  <a:lnTo>
                    <a:pt x="14" y="46"/>
                  </a:lnTo>
                  <a:lnTo>
                    <a:pt x="13" y="44"/>
                  </a:lnTo>
                  <a:lnTo>
                    <a:pt x="10" y="42"/>
                  </a:lnTo>
                  <a:lnTo>
                    <a:pt x="7" y="42"/>
                  </a:lnTo>
                  <a:lnTo>
                    <a:pt x="4" y="42"/>
                  </a:lnTo>
                  <a:lnTo>
                    <a:pt x="2" y="44"/>
                  </a:lnTo>
                  <a:lnTo>
                    <a:pt x="1" y="46"/>
                  </a:lnTo>
                  <a:lnTo>
                    <a:pt x="0" y="49"/>
                  </a:lnTo>
                  <a:lnTo>
                    <a:pt x="1" y="52"/>
                  </a:lnTo>
                  <a:lnTo>
                    <a:pt x="2" y="55"/>
                  </a:lnTo>
                  <a:lnTo>
                    <a:pt x="5" y="56"/>
                  </a:lnTo>
                  <a:lnTo>
                    <a:pt x="7" y="57"/>
                  </a:lnTo>
                  <a:lnTo>
                    <a:pt x="10" y="56"/>
                  </a:lnTo>
                  <a:lnTo>
                    <a:pt x="13" y="54"/>
                  </a:lnTo>
                  <a:lnTo>
                    <a:pt x="14" y="52"/>
                  </a:lnTo>
                  <a:lnTo>
                    <a:pt x="15"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73" name="Freeform 2355"/>
            <p:cNvSpPr>
              <a:spLocks noChangeAspect="1"/>
            </p:cNvSpPr>
            <p:nvPr/>
          </p:nvSpPr>
          <p:spPr bwMode="auto">
            <a:xfrm>
              <a:off x="1933" y="3757"/>
              <a:ext cx="83" cy="74"/>
            </a:xfrm>
            <a:custGeom>
              <a:avLst/>
              <a:gdLst>
                <a:gd name="T0" fmla="*/ 59 w 83"/>
                <a:gd name="T1" fmla="*/ 59 h 74"/>
                <a:gd name="T2" fmla="*/ 59 w 83"/>
                <a:gd name="T3" fmla="*/ 74 h 74"/>
                <a:gd name="T4" fmla="*/ 83 w 83"/>
                <a:gd name="T5" fmla="*/ 73 h 74"/>
                <a:gd name="T6" fmla="*/ 83 w 83"/>
                <a:gd name="T7" fmla="*/ 67 h 74"/>
                <a:gd name="T8" fmla="*/ 79 w 83"/>
                <a:gd name="T9" fmla="*/ 67 h 74"/>
                <a:gd name="T10" fmla="*/ 76 w 83"/>
                <a:gd name="T11" fmla="*/ 67 h 74"/>
                <a:gd name="T12" fmla="*/ 74 w 83"/>
                <a:gd name="T13" fmla="*/ 67 h 74"/>
                <a:gd name="T14" fmla="*/ 72 w 83"/>
                <a:gd name="T15" fmla="*/ 66 h 74"/>
                <a:gd name="T16" fmla="*/ 71 w 83"/>
                <a:gd name="T17" fmla="*/ 65 h 74"/>
                <a:gd name="T18" fmla="*/ 71 w 83"/>
                <a:gd name="T19" fmla="*/ 63 h 74"/>
                <a:gd name="T20" fmla="*/ 70 w 83"/>
                <a:gd name="T21" fmla="*/ 61 h 74"/>
                <a:gd name="T22" fmla="*/ 70 w 83"/>
                <a:gd name="T23" fmla="*/ 58 h 74"/>
                <a:gd name="T24" fmla="*/ 70 w 83"/>
                <a:gd name="T25" fmla="*/ 0 h 74"/>
                <a:gd name="T26" fmla="*/ 46 w 83"/>
                <a:gd name="T27" fmla="*/ 1 h 74"/>
                <a:gd name="T28" fmla="*/ 46 w 83"/>
                <a:gd name="T29" fmla="*/ 6 h 74"/>
                <a:gd name="T30" fmla="*/ 50 w 83"/>
                <a:gd name="T31" fmla="*/ 7 h 74"/>
                <a:gd name="T32" fmla="*/ 53 w 83"/>
                <a:gd name="T33" fmla="*/ 7 h 74"/>
                <a:gd name="T34" fmla="*/ 55 w 83"/>
                <a:gd name="T35" fmla="*/ 7 h 74"/>
                <a:gd name="T36" fmla="*/ 57 w 83"/>
                <a:gd name="T37" fmla="*/ 8 h 74"/>
                <a:gd name="T38" fmla="*/ 58 w 83"/>
                <a:gd name="T39" fmla="*/ 9 h 74"/>
                <a:gd name="T40" fmla="*/ 59 w 83"/>
                <a:gd name="T41" fmla="*/ 11 h 74"/>
                <a:gd name="T42" fmla="*/ 59 w 83"/>
                <a:gd name="T43" fmla="*/ 13 h 74"/>
                <a:gd name="T44" fmla="*/ 59 w 83"/>
                <a:gd name="T45" fmla="*/ 16 h 74"/>
                <a:gd name="T46" fmla="*/ 59 w 83"/>
                <a:gd name="T47" fmla="*/ 45 h 74"/>
                <a:gd name="T48" fmla="*/ 57 w 83"/>
                <a:gd name="T49" fmla="*/ 55 h 74"/>
                <a:gd name="T50" fmla="*/ 53 w 83"/>
                <a:gd name="T51" fmla="*/ 63 h 74"/>
                <a:gd name="T52" fmla="*/ 47 w 83"/>
                <a:gd name="T53" fmla="*/ 69 h 74"/>
                <a:gd name="T54" fmla="*/ 39 w 83"/>
                <a:gd name="T55" fmla="*/ 71 h 74"/>
                <a:gd name="T56" fmla="*/ 34 w 83"/>
                <a:gd name="T57" fmla="*/ 70 h 74"/>
                <a:gd name="T58" fmla="*/ 31 w 83"/>
                <a:gd name="T59" fmla="*/ 69 h 74"/>
                <a:gd name="T60" fmla="*/ 28 w 83"/>
                <a:gd name="T61" fmla="*/ 68 h 74"/>
                <a:gd name="T62" fmla="*/ 26 w 83"/>
                <a:gd name="T63" fmla="*/ 66 h 74"/>
                <a:gd name="T64" fmla="*/ 25 w 83"/>
                <a:gd name="T65" fmla="*/ 63 h 74"/>
                <a:gd name="T66" fmla="*/ 25 w 83"/>
                <a:gd name="T67" fmla="*/ 61 h 74"/>
                <a:gd name="T68" fmla="*/ 24 w 83"/>
                <a:gd name="T69" fmla="*/ 58 h 74"/>
                <a:gd name="T70" fmla="*/ 24 w 83"/>
                <a:gd name="T71" fmla="*/ 54 h 74"/>
                <a:gd name="T72" fmla="*/ 24 w 83"/>
                <a:gd name="T73" fmla="*/ 0 h 74"/>
                <a:gd name="T74" fmla="*/ 0 w 83"/>
                <a:gd name="T75" fmla="*/ 1 h 74"/>
                <a:gd name="T76" fmla="*/ 0 w 83"/>
                <a:gd name="T77" fmla="*/ 6 h 74"/>
                <a:gd name="T78" fmla="*/ 4 w 83"/>
                <a:gd name="T79" fmla="*/ 6 h 74"/>
                <a:gd name="T80" fmla="*/ 8 w 83"/>
                <a:gd name="T81" fmla="*/ 7 h 74"/>
                <a:gd name="T82" fmla="*/ 10 w 83"/>
                <a:gd name="T83" fmla="*/ 7 h 74"/>
                <a:gd name="T84" fmla="*/ 11 w 83"/>
                <a:gd name="T85" fmla="*/ 9 h 74"/>
                <a:gd name="T86" fmla="*/ 12 w 83"/>
                <a:gd name="T87" fmla="*/ 10 h 74"/>
                <a:gd name="T88" fmla="*/ 13 w 83"/>
                <a:gd name="T89" fmla="*/ 13 h 74"/>
                <a:gd name="T90" fmla="*/ 13 w 83"/>
                <a:gd name="T91" fmla="*/ 17 h 74"/>
                <a:gd name="T92" fmla="*/ 13 w 83"/>
                <a:gd name="T93" fmla="*/ 22 h 74"/>
                <a:gd name="T94" fmla="*/ 13 w 83"/>
                <a:gd name="T95" fmla="*/ 46 h 74"/>
                <a:gd name="T96" fmla="*/ 13 w 83"/>
                <a:gd name="T97" fmla="*/ 51 h 74"/>
                <a:gd name="T98" fmla="*/ 13 w 83"/>
                <a:gd name="T99" fmla="*/ 56 h 74"/>
                <a:gd name="T100" fmla="*/ 14 w 83"/>
                <a:gd name="T101" fmla="*/ 61 h 74"/>
                <a:gd name="T102" fmla="*/ 16 w 83"/>
                <a:gd name="T103" fmla="*/ 65 h 74"/>
                <a:gd name="T104" fmla="*/ 19 w 83"/>
                <a:gd name="T105" fmla="*/ 69 h 74"/>
                <a:gd name="T106" fmla="*/ 24 w 83"/>
                <a:gd name="T107" fmla="*/ 72 h 74"/>
                <a:gd name="T108" fmla="*/ 30 w 83"/>
                <a:gd name="T109" fmla="*/ 74 h 74"/>
                <a:gd name="T110" fmla="*/ 38 w 83"/>
                <a:gd name="T111" fmla="*/ 74 h 74"/>
                <a:gd name="T112" fmla="*/ 45 w 83"/>
                <a:gd name="T113" fmla="*/ 73 h 74"/>
                <a:gd name="T114" fmla="*/ 50 w 83"/>
                <a:gd name="T115" fmla="*/ 71 h 74"/>
                <a:gd name="T116" fmla="*/ 55 w 83"/>
                <a:gd name="T117" fmla="*/ 66 h 74"/>
                <a:gd name="T118" fmla="*/ 59 w 83"/>
                <a:gd name="T119" fmla="*/ 5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4">
                  <a:moveTo>
                    <a:pt x="59" y="59"/>
                  </a:moveTo>
                  <a:lnTo>
                    <a:pt x="59" y="74"/>
                  </a:lnTo>
                  <a:lnTo>
                    <a:pt x="83" y="73"/>
                  </a:lnTo>
                  <a:lnTo>
                    <a:pt x="83" y="67"/>
                  </a:lnTo>
                  <a:lnTo>
                    <a:pt x="79" y="67"/>
                  </a:lnTo>
                  <a:lnTo>
                    <a:pt x="76" y="67"/>
                  </a:lnTo>
                  <a:lnTo>
                    <a:pt x="74" y="67"/>
                  </a:lnTo>
                  <a:lnTo>
                    <a:pt x="72" y="66"/>
                  </a:lnTo>
                  <a:lnTo>
                    <a:pt x="71" y="65"/>
                  </a:lnTo>
                  <a:lnTo>
                    <a:pt x="71" y="63"/>
                  </a:lnTo>
                  <a:lnTo>
                    <a:pt x="70" y="61"/>
                  </a:lnTo>
                  <a:lnTo>
                    <a:pt x="70" y="58"/>
                  </a:lnTo>
                  <a:lnTo>
                    <a:pt x="70" y="0"/>
                  </a:lnTo>
                  <a:lnTo>
                    <a:pt x="46" y="1"/>
                  </a:lnTo>
                  <a:lnTo>
                    <a:pt x="46" y="6"/>
                  </a:lnTo>
                  <a:lnTo>
                    <a:pt x="50" y="7"/>
                  </a:lnTo>
                  <a:lnTo>
                    <a:pt x="53" y="7"/>
                  </a:lnTo>
                  <a:lnTo>
                    <a:pt x="55" y="7"/>
                  </a:lnTo>
                  <a:lnTo>
                    <a:pt x="57" y="8"/>
                  </a:lnTo>
                  <a:lnTo>
                    <a:pt x="58" y="9"/>
                  </a:lnTo>
                  <a:lnTo>
                    <a:pt x="59" y="11"/>
                  </a:lnTo>
                  <a:lnTo>
                    <a:pt x="59" y="13"/>
                  </a:lnTo>
                  <a:lnTo>
                    <a:pt x="59" y="16"/>
                  </a:lnTo>
                  <a:lnTo>
                    <a:pt x="59" y="45"/>
                  </a:lnTo>
                  <a:lnTo>
                    <a:pt x="57" y="55"/>
                  </a:lnTo>
                  <a:lnTo>
                    <a:pt x="53" y="63"/>
                  </a:lnTo>
                  <a:lnTo>
                    <a:pt x="47" y="69"/>
                  </a:lnTo>
                  <a:lnTo>
                    <a:pt x="39" y="71"/>
                  </a:lnTo>
                  <a:lnTo>
                    <a:pt x="34" y="70"/>
                  </a:lnTo>
                  <a:lnTo>
                    <a:pt x="31" y="69"/>
                  </a:lnTo>
                  <a:lnTo>
                    <a:pt x="28" y="68"/>
                  </a:lnTo>
                  <a:lnTo>
                    <a:pt x="26" y="66"/>
                  </a:lnTo>
                  <a:lnTo>
                    <a:pt x="25" y="63"/>
                  </a:lnTo>
                  <a:lnTo>
                    <a:pt x="25" y="61"/>
                  </a:lnTo>
                  <a:lnTo>
                    <a:pt x="24" y="58"/>
                  </a:lnTo>
                  <a:lnTo>
                    <a:pt x="24" y="54"/>
                  </a:lnTo>
                  <a:lnTo>
                    <a:pt x="24" y="0"/>
                  </a:lnTo>
                  <a:lnTo>
                    <a:pt x="0" y="1"/>
                  </a:lnTo>
                  <a:lnTo>
                    <a:pt x="0" y="6"/>
                  </a:lnTo>
                  <a:lnTo>
                    <a:pt x="4" y="6"/>
                  </a:lnTo>
                  <a:lnTo>
                    <a:pt x="8" y="7"/>
                  </a:lnTo>
                  <a:lnTo>
                    <a:pt x="10" y="7"/>
                  </a:lnTo>
                  <a:lnTo>
                    <a:pt x="11" y="9"/>
                  </a:lnTo>
                  <a:lnTo>
                    <a:pt x="12" y="10"/>
                  </a:lnTo>
                  <a:lnTo>
                    <a:pt x="13" y="13"/>
                  </a:lnTo>
                  <a:lnTo>
                    <a:pt x="13" y="17"/>
                  </a:lnTo>
                  <a:lnTo>
                    <a:pt x="13" y="22"/>
                  </a:lnTo>
                  <a:lnTo>
                    <a:pt x="13" y="46"/>
                  </a:lnTo>
                  <a:lnTo>
                    <a:pt x="13" y="51"/>
                  </a:lnTo>
                  <a:lnTo>
                    <a:pt x="13" y="56"/>
                  </a:lnTo>
                  <a:lnTo>
                    <a:pt x="14" y="61"/>
                  </a:lnTo>
                  <a:lnTo>
                    <a:pt x="16" y="65"/>
                  </a:lnTo>
                  <a:lnTo>
                    <a:pt x="19" y="69"/>
                  </a:lnTo>
                  <a:lnTo>
                    <a:pt x="24" y="72"/>
                  </a:lnTo>
                  <a:lnTo>
                    <a:pt x="30" y="74"/>
                  </a:lnTo>
                  <a:lnTo>
                    <a:pt x="38" y="74"/>
                  </a:lnTo>
                  <a:lnTo>
                    <a:pt x="45" y="73"/>
                  </a:lnTo>
                  <a:lnTo>
                    <a:pt x="50" y="71"/>
                  </a:lnTo>
                  <a:lnTo>
                    <a:pt x="55" y="66"/>
                  </a:lnTo>
                  <a:lnTo>
                    <a:pt x="59" y="5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74" name="Freeform 2356"/>
            <p:cNvSpPr>
              <a:spLocks noChangeAspect="1"/>
            </p:cNvSpPr>
            <p:nvPr/>
          </p:nvSpPr>
          <p:spPr bwMode="auto">
            <a:xfrm>
              <a:off x="2025" y="3756"/>
              <a:ext cx="54" cy="75"/>
            </a:xfrm>
            <a:custGeom>
              <a:avLst/>
              <a:gdLst>
                <a:gd name="T0" fmla="*/ 31 w 54"/>
                <a:gd name="T1" fmla="*/ 42 h 75"/>
                <a:gd name="T2" fmla="*/ 36 w 54"/>
                <a:gd name="T3" fmla="*/ 43 h 75"/>
                <a:gd name="T4" fmla="*/ 42 w 54"/>
                <a:gd name="T5" fmla="*/ 47 h 75"/>
                <a:gd name="T6" fmla="*/ 46 w 54"/>
                <a:gd name="T7" fmla="*/ 53 h 75"/>
                <a:gd name="T8" fmla="*/ 45 w 54"/>
                <a:gd name="T9" fmla="*/ 63 h 75"/>
                <a:gd name="T10" fmla="*/ 36 w 54"/>
                <a:gd name="T11" fmla="*/ 71 h 75"/>
                <a:gd name="T12" fmla="*/ 23 w 54"/>
                <a:gd name="T13" fmla="*/ 71 h 75"/>
                <a:gd name="T14" fmla="*/ 15 w 54"/>
                <a:gd name="T15" fmla="*/ 68 h 75"/>
                <a:gd name="T16" fmla="*/ 10 w 54"/>
                <a:gd name="T17" fmla="*/ 62 h 75"/>
                <a:gd name="T18" fmla="*/ 6 w 54"/>
                <a:gd name="T19" fmla="*/ 53 h 75"/>
                <a:gd name="T20" fmla="*/ 4 w 54"/>
                <a:gd name="T21" fmla="*/ 46 h 75"/>
                <a:gd name="T22" fmla="*/ 0 w 54"/>
                <a:gd name="T23" fmla="*/ 46 h 75"/>
                <a:gd name="T24" fmla="*/ 0 w 54"/>
                <a:gd name="T25" fmla="*/ 71 h 75"/>
                <a:gd name="T26" fmla="*/ 2 w 54"/>
                <a:gd name="T27" fmla="*/ 75 h 75"/>
                <a:gd name="T28" fmla="*/ 3 w 54"/>
                <a:gd name="T29" fmla="*/ 75 h 75"/>
                <a:gd name="T30" fmla="*/ 6 w 54"/>
                <a:gd name="T31" fmla="*/ 72 h 75"/>
                <a:gd name="T32" fmla="*/ 7 w 54"/>
                <a:gd name="T33" fmla="*/ 71 h 75"/>
                <a:gd name="T34" fmla="*/ 9 w 54"/>
                <a:gd name="T35" fmla="*/ 68 h 75"/>
                <a:gd name="T36" fmla="*/ 20 w 54"/>
                <a:gd name="T37" fmla="*/ 74 h 75"/>
                <a:gd name="T38" fmla="*/ 28 w 54"/>
                <a:gd name="T39" fmla="*/ 75 h 75"/>
                <a:gd name="T40" fmla="*/ 48 w 54"/>
                <a:gd name="T41" fmla="*/ 68 h 75"/>
                <a:gd name="T42" fmla="*/ 54 w 54"/>
                <a:gd name="T43" fmla="*/ 52 h 75"/>
                <a:gd name="T44" fmla="*/ 51 w 54"/>
                <a:gd name="T45" fmla="*/ 42 h 75"/>
                <a:gd name="T46" fmla="*/ 47 w 54"/>
                <a:gd name="T47" fmla="*/ 37 h 75"/>
                <a:gd name="T48" fmla="*/ 38 w 54"/>
                <a:gd name="T49" fmla="*/ 31 h 75"/>
                <a:gd name="T50" fmla="*/ 28 w 54"/>
                <a:gd name="T51" fmla="*/ 29 h 75"/>
                <a:gd name="T52" fmla="*/ 21 w 54"/>
                <a:gd name="T53" fmla="*/ 27 h 75"/>
                <a:gd name="T54" fmla="*/ 15 w 54"/>
                <a:gd name="T55" fmla="*/ 25 h 75"/>
                <a:gd name="T56" fmla="*/ 10 w 54"/>
                <a:gd name="T57" fmla="*/ 21 h 75"/>
                <a:gd name="T58" fmla="*/ 8 w 54"/>
                <a:gd name="T59" fmla="*/ 15 h 75"/>
                <a:gd name="T60" fmla="*/ 12 w 54"/>
                <a:gd name="T61" fmla="*/ 7 h 75"/>
                <a:gd name="T62" fmla="*/ 27 w 54"/>
                <a:gd name="T63" fmla="*/ 3 h 75"/>
                <a:gd name="T64" fmla="*/ 37 w 54"/>
                <a:gd name="T65" fmla="*/ 5 h 75"/>
                <a:gd name="T66" fmla="*/ 43 w 54"/>
                <a:gd name="T67" fmla="*/ 11 h 75"/>
                <a:gd name="T68" fmla="*/ 45 w 54"/>
                <a:gd name="T69" fmla="*/ 17 h 75"/>
                <a:gd name="T70" fmla="*/ 46 w 54"/>
                <a:gd name="T71" fmla="*/ 23 h 75"/>
                <a:gd name="T72" fmla="*/ 48 w 54"/>
                <a:gd name="T73" fmla="*/ 24 h 75"/>
                <a:gd name="T74" fmla="*/ 50 w 54"/>
                <a:gd name="T75" fmla="*/ 23 h 75"/>
                <a:gd name="T76" fmla="*/ 50 w 54"/>
                <a:gd name="T77" fmla="*/ 20 h 75"/>
                <a:gd name="T78" fmla="*/ 50 w 54"/>
                <a:gd name="T79" fmla="*/ 0 h 75"/>
                <a:gd name="T80" fmla="*/ 47 w 54"/>
                <a:gd name="T81" fmla="*/ 0 h 75"/>
                <a:gd name="T82" fmla="*/ 44 w 54"/>
                <a:gd name="T83" fmla="*/ 3 h 75"/>
                <a:gd name="T84" fmla="*/ 37 w 54"/>
                <a:gd name="T85" fmla="*/ 1 h 75"/>
                <a:gd name="T86" fmla="*/ 29 w 54"/>
                <a:gd name="T87" fmla="*/ 0 h 75"/>
                <a:gd name="T88" fmla="*/ 14 w 54"/>
                <a:gd name="T89" fmla="*/ 1 h 75"/>
                <a:gd name="T90" fmla="*/ 1 w 54"/>
                <a:gd name="T91" fmla="*/ 13 h 75"/>
                <a:gd name="T92" fmla="*/ 2 w 54"/>
                <a:gd name="T93" fmla="*/ 28 h 75"/>
                <a:gd name="T94" fmla="*/ 11 w 54"/>
                <a:gd name="T95" fmla="*/ 37 h 75"/>
                <a:gd name="T96" fmla="*/ 21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1"/>
                  </a:moveTo>
                  <a:lnTo>
                    <a:pt x="31" y="42"/>
                  </a:lnTo>
                  <a:lnTo>
                    <a:pt x="33" y="42"/>
                  </a:lnTo>
                  <a:lnTo>
                    <a:pt x="36" y="43"/>
                  </a:lnTo>
                  <a:lnTo>
                    <a:pt x="39" y="45"/>
                  </a:lnTo>
                  <a:lnTo>
                    <a:pt x="42" y="47"/>
                  </a:lnTo>
                  <a:lnTo>
                    <a:pt x="44" y="49"/>
                  </a:lnTo>
                  <a:lnTo>
                    <a:pt x="46" y="53"/>
                  </a:lnTo>
                  <a:lnTo>
                    <a:pt x="46" y="57"/>
                  </a:lnTo>
                  <a:lnTo>
                    <a:pt x="45" y="63"/>
                  </a:lnTo>
                  <a:lnTo>
                    <a:pt x="42" y="67"/>
                  </a:lnTo>
                  <a:lnTo>
                    <a:pt x="36" y="71"/>
                  </a:lnTo>
                  <a:lnTo>
                    <a:pt x="28" y="72"/>
                  </a:lnTo>
                  <a:lnTo>
                    <a:pt x="23" y="71"/>
                  </a:lnTo>
                  <a:lnTo>
                    <a:pt x="19" y="70"/>
                  </a:lnTo>
                  <a:lnTo>
                    <a:pt x="15" y="68"/>
                  </a:lnTo>
                  <a:lnTo>
                    <a:pt x="12" y="65"/>
                  </a:lnTo>
                  <a:lnTo>
                    <a:pt x="10" y="62"/>
                  </a:lnTo>
                  <a:lnTo>
                    <a:pt x="8" y="58"/>
                  </a:lnTo>
                  <a:lnTo>
                    <a:pt x="6" y="53"/>
                  </a:lnTo>
                  <a:lnTo>
                    <a:pt x="5" y="48"/>
                  </a:lnTo>
                  <a:lnTo>
                    <a:pt x="4" y="46"/>
                  </a:lnTo>
                  <a:lnTo>
                    <a:pt x="2" y="45"/>
                  </a:lnTo>
                  <a:lnTo>
                    <a:pt x="0" y="46"/>
                  </a:lnTo>
                  <a:lnTo>
                    <a:pt x="0" y="50"/>
                  </a:lnTo>
                  <a:lnTo>
                    <a:pt x="0" y="71"/>
                  </a:lnTo>
                  <a:lnTo>
                    <a:pt x="0" y="74"/>
                  </a:lnTo>
                  <a:lnTo>
                    <a:pt x="2" y="75"/>
                  </a:lnTo>
                  <a:lnTo>
                    <a:pt x="2" y="75"/>
                  </a:lnTo>
                  <a:lnTo>
                    <a:pt x="3" y="75"/>
                  </a:lnTo>
                  <a:lnTo>
                    <a:pt x="4" y="74"/>
                  </a:lnTo>
                  <a:lnTo>
                    <a:pt x="6" y="72"/>
                  </a:lnTo>
                  <a:lnTo>
                    <a:pt x="6" y="72"/>
                  </a:lnTo>
                  <a:lnTo>
                    <a:pt x="7" y="71"/>
                  </a:lnTo>
                  <a:lnTo>
                    <a:pt x="8" y="70"/>
                  </a:lnTo>
                  <a:lnTo>
                    <a:pt x="9" y="68"/>
                  </a:lnTo>
                  <a:lnTo>
                    <a:pt x="15" y="72"/>
                  </a:lnTo>
                  <a:lnTo>
                    <a:pt x="20" y="74"/>
                  </a:lnTo>
                  <a:lnTo>
                    <a:pt x="24" y="75"/>
                  </a:lnTo>
                  <a:lnTo>
                    <a:pt x="28" y="75"/>
                  </a:lnTo>
                  <a:lnTo>
                    <a:pt x="40" y="73"/>
                  </a:lnTo>
                  <a:lnTo>
                    <a:pt x="48" y="68"/>
                  </a:lnTo>
                  <a:lnTo>
                    <a:pt x="53" y="61"/>
                  </a:lnTo>
                  <a:lnTo>
                    <a:pt x="54" y="52"/>
                  </a:lnTo>
                  <a:lnTo>
                    <a:pt x="53" y="47"/>
                  </a:lnTo>
                  <a:lnTo>
                    <a:pt x="51" y="42"/>
                  </a:lnTo>
                  <a:lnTo>
                    <a:pt x="49" y="39"/>
                  </a:lnTo>
                  <a:lnTo>
                    <a:pt x="47" y="37"/>
                  </a:lnTo>
                  <a:lnTo>
                    <a:pt x="43" y="33"/>
                  </a:lnTo>
                  <a:lnTo>
                    <a:pt x="38" y="31"/>
                  </a:lnTo>
                  <a:lnTo>
                    <a:pt x="33" y="30"/>
                  </a:lnTo>
                  <a:lnTo>
                    <a:pt x="28" y="29"/>
                  </a:lnTo>
                  <a:lnTo>
                    <a:pt x="25" y="28"/>
                  </a:lnTo>
                  <a:lnTo>
                    <a:pt x="21" y="27"/>
                  </a:lnTo>
                  <a:lnTo>
                    <a:pt x="18" y="26"/>
                  </a:lnTo>
                  <a:lnTo>
                    <a:pt x="15" y="25"/>
                  </a:lnTo>
                  <a:lnTo>
                    <a:pt x="12" y="23"/>
                  </a:lnTo>
                  <a:lnTo>
                    <a:pt x="10" y="21"/>
                  </a:lnTo>
                  <a:lnTo>
                    <a:pt x="9" y="18"/>
                  </a:lnTo>
                  <a:lnTo>
                    <a:pt x="8" y="15"/>
                  </a:lnTo>
                  <a:lnTo>
                    <a:pt x="9" y="11"/>
                  </a:lnTo>
                  <a:lnTo>
                    <a:pt x="12" y="7"/>
                  </a:lnTo>
                  <a:lnTo>
                    <a:pt x="18" y="4"/>
                  </a:lnTo>
                  <a:lnTo>
                    <a:pt x="27" y="3"/>
                  </a:lnTo>
                  <a:lnTo>
                    <a:pt x="33" y="3"/>
                  </a:lnTo>
                  <a:lnTo>
                    <a:pt x="37" y="5"/>
                  </a:lnTo>
                  <a:lnTo>
                    <a:pt x="41" y="8"/>
                  </a:lnTo>
                  <a:lnTo>
                    <a:pt x="43" y="11"/>
                  </a:lnTo>
                  <a:lnTo>
                    <a:pt x="44" y="14"/>
                  </a:lnTo>
                  <a:lnTo>
                    <a:pt x="45" y="17"/>
                  </a:lnTo>
                  <a:lnTo>
                    <a:pt x="46" y="20"/>
                  </a:lnTo>
                  <a:lnTo>
                    <a:pt x="46" y="23"/>
                  </a:lnTo>
                  <a:lnTo>
                    <a:pt x="47" y="24"/>
                  </a:lnTo>
                  <a:lnTo>
                    <a:pt x="48" y="24"/>
                  </a:lnTo>
                  <a:lnTo>
                    <a:pt x="49" y="24"/>
                  </a:lnTo>
                  <a:lnTo>
                    <a:pt x="50" y="23"/>
                  </a:lnTo>
                  <a:lnTo>
                    <a:pt x="50" y="22"/>
                  </a:lnTo>
                  <a:lnTo>
                    <a:pt x="50" y="20"/>
                  </a:lnTo>
                  <a:lnTo>
                    <a:pt x="50" y="4"/>
                  </a:lnTo>
                  <a:lnTo>
                    <a:pt x="50" y="0"/>
                  </a:lnTo>
                  <a:lnTo>
                    <a:pt x="48" y="0"/>
                  </a:lnTo>
                  <a:lnTo>
                    <a:pt x="47" y="0"/>
                  </a:lnTo>
                  <a:lnTo>
                    <a:pt x="45" y="2"/>
                  </a:lnTo>
                  <a:lnTo>
                    <a:pt x="44" y="3"/>
                  </a:lnTo>
                  <a:lnTo>
                    <a:pt x="42" y="4"/>
                  </a:lnTo>
                  <a:lnTo>
                    <a:pt x="37" y="1"/>
                  </a:lnTo>
                  <a:lnTo>
                    <a:pt x="33" y="0"/>
                  </a:lnTo>
                  <a:lnTo>
                    <a:pt x="29" y="0"/>
                  </a:lnTo>
                  <a:lnTo>
                    <a:pt x="27" y="0"/>
                  </a:lnTo>
                  <a:lnTo>
                    <a:pt x="14" y="1"/>
                  </a:lnTo>
                  <a:lnTo>
                    <a:pt x="6" y="6"/>
                  </a:lnTo>
                  <a:lnTo>
                    <a:pt x="1" y="13"/>
                  </a:lnTo>
                  <a:lnTo>
                    <a:pt x="0" y="20"/>
                  </a:lnTo>
                  <a:lnTo>
                    <a:pt x="2" y="28"/>
                  </a:lnTo>
                  <a:lnTo>
                    <a:pt x="7" y="34"/>
                  </a:lnTo>
                  <a:lnTo>
                    <a:pt x="11" y="37"/>
                  </a:lnTo>
                  <a:lnTo>
                    <a:pt x="16" y="38"/>
                  </a:lnTo>
                  <a:lnTo>
                    <a:pt x="21" y="40"/>
                  </a:lnTo>
                  <a:lnTo>
                    <a:pt x="29"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75" name="Freeform 2357"/>
            <p:cNvSpPr>
              <a:spLocks noChangeAspect="1" noEditPoints="1"/>
            </p:cNvSpPr>
            <p:nvPr/>
          </p:nvSpPr>
          <p:spPr bwMode="auto">
            <a:xfrm>
              <a:off x="2090" y="3756"/>
              <a:ext cx="64" cy="75"/>
            </a:xfrm>
            <a:custGeom>
              <a:avLst/>
              <a:gdLst>
                <a:gd name="T0" fmla="*/ 13 w 64"/>
                <a:gd name="T1" fmla="*/ 32 h 75"/>
                <a:gd name="T2" fmla="*/ 16 w 64"/>
                <a:gd name="T3" fmla="*/ 17 h 75"/>
                <a:gd name="T4" fmla="*/ 22 w 64"/>
                <a:gd name="T5" fmla="*/ 8 h 75"/>
                <a:gd name="T6" fmla="*/ 29 w 64"/>
                <a:gd name="T7" fmla="*/ 4 h 75"/>
                <a:gd name="T8" fmla="*/ 34 w 64"/>
                <a:gd name="T9" fmla="*/ 3 h 75"/>
                <a:gd name="T10" fmla="*/ 40 w 64"/>
                <a:gd name="T11" fmla="*/ 4 h 75"/>
                <a:gd name="T12" fmla="*/ 44 w 64"/>
                <a:gd name="T13" fmla="*/ 7 h 75"/>
                <a:gd name="T14" fmla="*/ 47 w 64"/>
                <a:gd name="T15" fmla="*/ 11 h 75"/>
                <a:gd name="T16" fmla="*/ 50 w 64"/>
                <a:gd name="T17" fmla="*/ 15 h 75"/>
                <a:gd name="T18" fmla="*/ 51 w 64"/>
                <a:gd name="T19" fmla="*/ 20 h 75"/>
                <a:gd name="T20" fmla="*/ 52 w 64"/>
                <a:gd name="T21" fmla="*/ 25 h 75"/>
                <a:gd name="T22" fmla="*/ 52 w 64"/>
                <a:gd name="T23" fmla="*/ 29 h 75"/>
                <a:gd name="T24" fmla="*/ 53 w 64"/>
                <a:gd name="T25" fmla="*/ 32 h 75"/>
                <a:gd name="T26" fmla="*/ 13 w 64"/>
                <a:gd name="T27" fmla="*/ 32 h 75"/>
                <a:gd name="T28" fmla="*/ 13 w 64"/>
                <a:gd name="T29" fmla="*/ 35 h 75"/>
                <a:gd name="T30" fmla="*/ 59 w 64"/>
                <a:gd name="T31" fmla="*/ 35 h 75"/>
                <a:gd name="T32" fmla="*/ 62 w 64"/>
                <a:gd name="T33" fmla="*/ 35 h 75"/>
                <a:gd name="T34" fmla="*/ 63 w 64"/>
                <a:gd name="T35" fmla="*/ 35 h 75"/>
                <a:gd name="T36" fmla="*/ 63 w 64"/>
                <a:gd name="T37" fmla="*/ 34 h 75"/>
                <a:gd name="T38" fmla="*/ 64 w 64"/>
                <a:gd name="T39" fmla="*/ 32 h 75"/>
                <a:gd name="T40" fmla="*/ 62 w 64"/>
                <a:gd name="T41" fmla="*/ 20 h 75"/>
                <a:gd name="T42" fmla="*/ 56 w 64"/>
                <a:gd name="T43" fmla="*/ 10 h 75"/>
                <a:gd name="T44" fmla="*/ 47 w 64"/>
                <a:gd name="T45" fmla="*/ 2 h 75"/>
                <a:gd name="T46" fmla="*/ 34 w 64"/>
                <a:gd name="T47" fmla="*/ 0 h 75"/>
                <a:gd name="T48" fmla="*/ 20 w 64"/>
                <a:gd name="T49" fmla="*/ 2 h 75"/>
                <a:gd name="T50" fmla="*/ 10 w 64"/>
                <a:gd name="T51" fmla="*/ 11 h 75"/>
                <a:gd name="T52" fmla="*/ 2 w 64"/>
                <a:gd name="T53" fmla="*/ 23 h 75"/>
                <a:gd name="T54" fmla="*/ 0 w 64"/>
                <a:gd name="T55" fmla="*/ 37 h 75"/>
                <a:gd name="T56" fmla="*/ 3 w 64"/>
                <a:gd name="T57" fmla="*/ 53 h 75"/>
                <a:gd name="T58" fmla="*/ 11 w 64"/>
                <a:gd name="T59" fmla="*/ 65 h 75"/>
                <a:gd name="T60" fmla="*/ 22 w 64"/>
                <a:gd name="T61" fmla="*/ 73 h 75"/>
                <a:gd name="T62" fmla="*/ 36 w 64"/>
                <a:gd name="T63" fmla="*/ 75 h 75"/>
                <a:gd name="T64" fmla="*/ 49 w 64"/>
                <a:gd name="T65" fmla="*/ 72 h 75"/>
                <a:gd name="T66" fmla="*/ 57 w 64"/>
                <a:gd name="T67" fmla="*/ 66 h 75"/>
                <a:gd name="T68" fmla="*/ 62 w 64"/>
                <a:gd name="T69" fmla="*/ 59 h 75"/>
                <a:gd name="T70" fmla="*/ 64 w 64"/>
                <a:gd name="T71" fmla="*/ 54 h 75"/>
                <a:gd name="T72" fmla="*/ 63 w 64"/>
                <a:gd name="T73" fmla="*/ 52 h 75"/>
                <a:gd name="T74" fmla="*/ 61 w 64"/>
                <a:gd name="T75" fmla="*/ 52 h 75"/>
                <a:gd name="T76" fmla="*/ 60 w 64"/>
                <a:gd name="T77" fmla="*/ 53 h 75"/>
                <a:gd name="T78" fmla="*/ 59 w 64"/>
                <a:gd name="T79" fmla="*/ 54 h 75"/>
                <a:gd name="T80" fmla="*/ 57 w 64"/>
                <a:gd name="T81" fmla="*/ 60 h 75"/>
                <a:gd name="T82" fmla="*/ 53 w 64"/>
                <a:gd name="T83" fmla="*/ 64 h 75"/>
                <a:gd name="T84" fmla="*/ 50 w 64"/>
                <a:gd name="T85" fmla="*/ 67 h 75"/>
                <a:gd name="T86" fmla="*/ 46 w 64"/>
                <a:gd name="T87" fmla="*/ 69 h 75"/>
                <a:gd name="T88" fmla="*/ 43 w 64"/>
                <a:gd name="T89" fmla="*/ 70 h 75"/>
                <a:gd name="T90" fmla="*/ 40 w 64"/>
                <a:gd name="T91" fmla="*/ 71 h 75"/>
                <a:gd name="T92" fmla="*/ 38 w 64"/>
                <a:gd name="T93" fmla="*/ 71 h 75"/>
                <a:gd name="T94" fmla="*/ 37 w 64"/>
                <a:gd name="T95" fmla="*/ 71 h 75"/>
                <a:gd name="T96" fmla="*/ 31 w 64"/>
                <a:gd name="T97" fmla="*/ 70 h 75"/>
                <a:gd name="T98" fmla="*/ 26 w 64"/>
                <a:gd name="T99" fmla="*/ 68 h 75"/>
                <a:gd name="T100" fmla="*/ 22 w 64"/>
                <a:gd name="T101" fmla="*/ 64 h 75"/>
                <a:gd name="T102" fmla="*/ 18 w 64"/>
                <a:gd name="T103" fmla="*/ 60 h 75"/>
                <a:gd name="T104" fmla="*/ 15 w 64"/>
                <a:gd name="T105" fmla="*/ 54 h 75"/>
                <a:gd name="T106" fmla="*/ 14 w 64"/>
                <a:gd name="T107" fmla="*/ 47 h 75"/>
                <a:gd name="T108" fmla="*/ 13 w 64"/>
                <a:gd name="T109" fmla="*/ 41 h 75"/>
                <a:gd name="T110" fmla="*/ 13 w 64"/>
                <a:gd name="T111"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5">
                  <a:moveTo>
                    <a:pt x="13" y="32"/>
                  </a:moveTo>
                  <a:lnTo>
                    <a:pt x="16" y="17"/>
                  </a:lnTo>
                  <a:lnTo>
                    <a:pt x="22" y="8"/>
                  </a:lnTo>
                  <a:lnTo>
                    <a:pt x="29" y="4"/>
                  </a:lnTo>
                  <a:lnTo>
                    <a:pt x="34" y="3"/>
                  </a:lnTo>
                  <a:lnTo>
                    <a:pt x="40" y="4"/>
                  </a:lnTo>
                  <a:lnTo>
                    <a:pt x="44" y="7"/>
                  </a:lnTo>
                  <a:lnTo>
                    <a:pt x="47" y="11"/>
                  </a:lnTo>
                  <a:lnTo>
                    <a:pt x="50" y="15"/>
                  </a:lnTo>
                  <a:lnTo>
                    <a:pt x="51" y="20"/>
                  </a:lnTo>
                  <a:lnTo>
                    <a:pt x="52" y="25"/>
                  </a:lnTo>
                  <a:lnTo>
                    <a:pt x="52" y="29"/>
                  </a:lnTo>
                  <a:lnTo>
                    <a:pt x="53" y="32"/>
                  </a:lnTo>
                  <a:lnTo>
                    <a:pt x="13" y="32"/>
                  </a:lnTo>
                  <a:close/>
                  <a:moveTo>
                    <a:pt x="13" y="35"/>
                  </a:moveTo>
                  <a:lnTo>
                    <a:pt x="59" y="35"/>
                  </a:lnTo>
                  <a:lnTo>
                    <a:pt x="62" y="35"/>
                  </a:lnTo>
                  <a:lnTo>
                    <a:pt x="63" y="35"/>
                  </a:lnTo>
                  <a:lnTo>
                    <a:pt x="63" y="34"/>
                  </a:lnTo>
                  <a:lnTo>
                    <a:pt x="64" y="32"/>
                  </a:lnTo>
                  <a:lnTo>
                    <a:pt x="62" y="20"/>
                  </a:lnTo>
                  <a:lnTo>
                    <a:pt x="56" y="10"/>
                  </a:lnTo>
                  <a:lnTo>
                    <a:pt x="47" y="2"/>
                  </a:lnTo>
                  <a:lnTo>
                    <a:pt x="34" y="0"/>
                  </a:lnTo>
                  <a:lnTo>
                    <a:pt x="20" y="2"/>
                  </a:lnTo>
                  <a:lnTo>
                    <a:pt x="10" y="11"/>
                  </a:lnTo>
                  <a:lnTo>
                    <a:pt x="2" y="23"/>
                  </a:lnTo>
                  <a:lnTo>
                    <a:pt x="0" y="37"/>
                  </a:lnTo>
                  <a:lnTo>
                    <a:pt x="3" y="53"/>
                  </a:lnTo>
                  <a:lnTo>
                    <a:pt x="11" y="65"/>
                  </a:lnTo>
                  <a:lnTo>
                    <a:pt x="22" y="73"/>
                  </a:lnTo>
                  <a:lnTo>
                    <a:pt x="36" y="75"/>
                  </a:lnTo>
                  <a:lnTo>
                    <a:pt x="49" y="72"/>
                  </a:lnTo>
                  <a:lnTo>
                    <a:pt x="57" y="66"/>
                  </a:lnTo>
                  <a:lnTo>
                    <a:pt x="62" y="59"/>
                  </a:lnTo>
                  <a:lnTo>
                    <a:pt x="64" y="54"/>
                  </a:lnTo>
                  <a:lnTo>
                    <a:pt x="63" y="52"/>
                  </a:lnTo>
                  <a:lnTo>
                    <a:pt x="61" y="52"/>
                  </a:lnTo>
                  <a:lnTo>
                    <a:pt x="60" y="53"/>
                  </a:lnTo>
                  <a:lnTo>
                    <a:pt x="59" y="54"/>
                  </a:lnTo>
                  <a:lnTo>
                    <a:pt x="57" y="60"/>
                  </a:lnTo>
                  <a:lnTo>
                    <a:pt x="53" y="64"/>
                  </a:lnTo>
                  <a:lnTo>
                    <a:pt x="50" y="67"/>
                  </a:lnTo>
                  <a:lnTo>
                    <a:pt x="46" y="69"/>
                  </a:lnTo>
                  <a:lnTo>
                    <a:pt x="43" y="70"/>
                  </a:lnTo>
                  <a:lnTo>
                    <a:pt x="40" y="71"/>
                  </a:lnTo>
                  <a:lnTo>
                    <a:pt x="38" y="71"/>
                  </a:lnTo>
                  <a:lnTo>
                    <a:pt x="37" y="71"/>
                  </a:lnTo>
                  <a:lnTo>
                    <a:pt x="31" y="70"/>
                  </a:lnTo>
                  <a:lnTo>
                    <a:pt x="26" y="68"/>
                  </a:lnTo>
                  <a:lnTo>
                    <a:pt x="22" y="64"/>
                  </a:lnTo>
                  <a:lnTo>
                    <a:pt x="18" y="60"/>
                  </a:lnTo>
                  <a:lnTo>
                    <a:pt x="15" y="54"/>
                  </a:lnTo>
                  <a:lnTo>
                    <a:pt x="14" y="47"/>
                  </a:lnTo>
                  <a:lnTo>
                    <a:pt x="13" y="41"/>
                  </a:lnTo>
                  <a:lnTo>
                    <a:pt x="13"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76" name="Freeform 2358"/>
            <p:cNvSpPr>
              <a:spLocks noChangeAspect="1" noEditPoints="1"/>
            </p:cNvSpPr>
            <p:nvPr/>
          </p:nvSpPr>
          <p:spPr bwMode="auto">
            <a:xfrm>
              <a:off x="2164" y="3715"/>
              <a:ext cx="81" cy="116"/>
            </a:xfrm>
            <a:custGeom>
              <a:avLst/>
              <a:gdLst>
                <a:gd name="T0" fmla="*/ 57 w 81"/>
                <a:gd name="T1" fmla="*/ 116 h 116"/>
                <a:gd name="T2" fmla="*/ 81 w 81"/>
                <a:gd name="T3" fmla="*/ 109 h 116"/>
                <a:gd name="T4" fmla="*/ 75 w 81"/>
                <a:gd name="T5" fmla="*/ 109 h 116"/>
                <a:gd name="T6" fmla="*/ 71 w 81"/>
                <a:gd name="T7" fmla="*/ 108 h 116"/>
                <a:gd name="T8" fmla="*/ 69 w 81"/>
                <a:gd name="T9" fmla="*/ 105 h 116"/>
                <a:gd name="T10" fmla="*/ 69 w 81"/>
                <a:gd name="T11" fmla="*/ 100 h 116"/>
                <a:gd name="T12" fmla="*/ 45 w 81"/>
                <a:gd name="T13" fmla="*/ 2 h 116"/>
                <a:gd name="T14" fmla="*/ 49 w 81"/>
                <a:gd name="T15" fmla="*/ 7 h 116"/>
                <a:gd name="T16" fmla="*/ 54 w 81"/>
                <a:gd name="T17" fmla="*/ 8 h 116"/>
                <a:gd name="T18" fmla="*/ 57 w 81"/>
                <a:gd name="T19" fmla="*/ 10 h 116"/>
                <a:gd name="T20" fmla="*/ 58 w 81"/>
                <a:gd name="T21" fmla="*/ 13 h 116"/>
                <a:gd name="T22" fmla="*/ 58 w 81"/>
                <a:gd name="T23" fmla="*/ 52 h 116"/>
                <a:gd name="T24" fmla="*/ 49 w 81"/>
                <a:gd name="T25" fmla="*/ 44 h 116"/>
                <a:gd name="T26" fmla="*/ 37 w 81"/>
                <a:gd name="T27" fmla="*/ 42 h 116"/>
                <a:gd name="T28" fmla="*/ 11 w 81"/>
                <a:gd name="T29" fmla="*/ 52 h 116"/>
                <a:gd name="T30" fmla="*/ 0 w 81"/>
                <a:gd name="T31" fmla="*/ 79 h 116"/>
                <a:gd name="T32" fmla="*/ 10 w 81"/>
                <a:gd name="T33" fmla="*/ 106 h 116"/>
                <a:gd name="T34" fmla="*/ 35 w 81"/>
                <a:gd name="T35" fmla="*/ 116 h 116"/>
                <a:gd name="T36" fmla="*/ 48 w 81"/>
                <a:gd name="T37" fmla="*/ 113 h 116"/>
                <a:gd name="T38" fmla="*/ 57 w 81"/>
                <a:gd name="T39" fmla="*/ 105 h 116"/>
                <a:gd name="T40" fmla="*/ 57 w 81"/>
                <a:gd name="T41" fmla="*/ 95 h 116"/>
                <a:gd name="T42" fmla="*/ 57 w 81"/>
                <a:gd name="T43" fmla="*/ 98 h 116"/>
                <a:gd name="T44" fmla="*/ 55 w 81"/>
                <a:gd name="T45" fmla="*/ 101 h 116"/>
                <a:gd name="T46" fmla="*/ 46 w 81"/>
                <a:gd name="T47" fmla="*/ 110 h 116"/>
                <a:gd name="T48" fmla="*/ 36 w 81"/>
                <a:gd name="T49" fmla="*/ 113 h 116"/>
                <a:gd name="T50" fmla="*/ 26 w 81"/>
                <a:gd name="T51" fmla="*/ 110 h 116"/>
                <a:gd name="T52" fmla="*/ 19 w 81"/>
                <a:gd name="T53" fmla="*/ 102 h 116"/>
                <a:gd name="T54" fmla="*/ 14 w 81"/>
                <a:gd name="T55" fmla="*/ 91 h 116"/>
                <a:gd name="T56" fmla="*/ 14 w 81"/>
                <a:gd name="T57" fmla="*/ 79 h 116"/>
                <a:gd name="T58" fmla="*/ 14 w 81"/>
                <a:gd name="T59" fmla="*/ 68 h 116"/>
                <a:gd name="T60" fmla="*/ 19 w 81"/>
                <a:gd name="T61" fmla="*/ 56 h 116"/>
                <a:gd name="T62" fmla="*/ 26 w 81"/>
                <a:gd name="T63" fmla="*/ 49 h 116"/>
                <a:gd name="T64" fmla="*/ 37 w 81"/>
                <a:gd name="T65" fmla="*/ 45 h 116"/>
                <a:gd name="T66" fmla="*/ 47 w 81"/>
                <a:gd name="T67" fmla="*/ 47 h 116"/>
                <a:gd name="T68" fmla="*/ 55 w 81"/>
                <a:gd name="T69" fmla="*/ 55 h 116"/>
                <a:gd name="T70" fmla="*/ 57 w 81"/>
                <a:gd name="T71" fmla="*/ 58 h 116"/>
                <a:gd name="T72" fmla="*/ 57 w 81"/>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6">
                  <a:moveTo>
                    <a:pt x="57" y="105"/>
                  </a:moveTo>
                  <a:lnTo>
                    <a:pt x="57" y="116"/>
                  </a:lnTo>
                  <a:lnTo>
                    <a:pt x="81" y="115"/>
                  </a:lnTo>
                  <a:lnTo>
                    <a:pt x="81" y="109"/>
                  </a:lnTo>
                  <a:lnTo>
                    <a:pt x="78" y="109"/>
                  </a:lnTo>
                  <a:lnTo>
                    <a:pt x="75" y="109"/>
                  </a:lnTo>
                  <a:lnTo>
                    <a:pt x="72" y="109"/>
                  </a:lnTo>
                  <a:lnTo>
                    <a:pt x="71" y="108"/>
                  </a:lnTo>
                  <a:lnTo>
                    <a:pt x="70" y="107"/>
                  </a:lnTo>
                  <a:lnTo>
                    <a:pt x="69" y="105"/>
                  </a:lnTo>
                  <a:lnTo>
                    <a:pt x="69" y="103"/>
                  </a:lnTo>
                  <a:lnTo>
                    <a:pt x="69" y="100"/>
                  </a:lnTo>
                  <a:lnTo>
                    <a:pt x="69" y="0"/>
                  </a:lnTo>
                  <a:lnTo>
                    <a:pt x="45" y="2"/>
                  </a:lnTo>
                  <a:lnTo>
                    <a:pt x="45" y="7"/>
                  </a:lnTo>
                  <a:lnTo>
                    <a:pt x="49" y="7"/>
                  </a:lnTo>
                  <a:lnTo>
                    <a:pt x="52" y="7"/>
                  </a:lnTo>
                  <a:lnTo>
                    <a:pt x="54" y="8"/>
                  </a:lnTo>
                  <a:lnTo>
                    <a:pt x="55" y="8"/>
                  </a:lnTo>
                  <a:lnTo>
                    <a:pt x="57" y="10"/>
                  </a:lnTo>
                  <a:lnTo>
                    <a:pt x="57" y="11"/>
                  </a:lnTo>
                  <a:lnTo>
                    <a:pt x="58" y="13"/>
                  </a:lnTo>
                  <a:lnTo>
                    <a:pt x="58" y="16"/>
                  </a:lnTo>
                  <a:lnTo>
                    <a:pt x="58" y="52"/>
                  </a:lnTo>
                  <a:lnTo>
                    <a:pt x="54" y="48"/>
                  </a:lnTo>
                  <a:lnTo>
                    <a:pt x="49" y="44"/>
                  </a:lnTo>
                  <a:lnTo>
                    <a:pt x="43" y="42"/>
                  </a:lnTo>
                  <a:lnTo>
                    <a:pt x="37" y="42"/>
                  </a:lnTo>
                  <a:lnTo>
                    <a:pt x="23" y="44"/>
                  </a:lnTo>
                  <a:lnTo>
                    <a:pt x="11" y="52"/>
                  </a:lnTo>
                  <a:lnTo>
                    <a:pt x="3" y="64"/>
                  </a:lnTo>
                  <a:lnTo>
                    <a:pt x="0" y="79"/>
                  </a:lnTo>
                  <a:lnTo>
                    <a:pt x="3" y="94"/>
                  </a:lnTo>
                  <a:lnTo>
                    <a:pt x="10" y="106"/>
                  </a:lnTo>
                  <a:lnTo>
                    <a:pt x="22" y="114"/>
                  </a:lnTo>
                  <a:lnTo>
                    <a:pt x="35" y="116"/>
                  </a:lnTo>
                  <a:lnTo>
                    <a:pt x="42" y="115"/>
                  </a:lnTo>
                  <a:lnTo>
                    <a:pt x="48" y="113"/>
                  </a:lnTo>
                  <a:lnTo>
                    <a:pt x="53" y="109"/>
                  </a:lnTo>
                  <a:lnTo>
                    <a:pt x="57" y="105"/>
                  </a:lnTo>
                  <a:close/>
                  <a:moveTo>
                    <a:pt x="57" y="61"/>
                  </a:moveTo>
                  <a:lnTo>
                    <a:pt x="57" y="95"/>
                  </a:lnTo>
                  <a:lnTo>
                    <a:pt x="57" y="97"/>
                  </a:lnTo>
                  <a:lnTo>
                    <a:pt x="57" y="98"/>
                  </a:lnTo>
                  <a:lnTo>
                    <a:pt x="56" y="99"/>
                  </a:lnTo>
                  <a:lnTo>
                    <a:pt x="55" y="101"/>
                  </a:lnTo>
                  <a:lnTo>
                    <a:pt x="51" y="106"/>
                  </a:lnTo>
                  <a:lnTo>
                    <a:pt x="46" y="110"/>
                  </a:lnTo>
                  <a:lnTo>
                    <a:pt x="41" y="112"/>
                  </a:lnTo>
                  <a:lnTo>
                    <a:pt x="36" y="113"/>
                  </a:lnTo>
                  <a:lnTo>
                    <a:pt x="31" y="112"/>
                  </a:lnTo>
                  <a:lnTo>
                    <a:pt x="26" y="110"/>
                  </a:lnTo>
                  <a:lnTo>
                    <a:pt x="22" y="106"/>
                  </a:lnTo>
                  <a:lnTo>
                    <a:pt x="19" y="102"/>
                  </a:lnTo>
                  <a:lnTo>
                    <a:pt x="16" y="97"/>
                  </a:lnTo>
                  <a:lnTo>
                    <a:pt x="14" y="91"/>
                  </a:lnTo>
                  <a:lnTo>
                    <a:pt x="14" y="85"/>
                  </a:lnTo>
                  <a:lnTo>
                    <a:pt x="14" y="79"/>
                  </a:lnTo>
                  <a:lnTo>
                    <a:pt x="14" y="74"/>
                  </a:lnTo>
                  <a:lnTo>
                    <a:pt x="14" y="68"/>
                  </a:lnTo>
                  <a:lnTo>
                    <a:pt x="16" y="62"/>
                  </a:lnTo>
                  <a:lnTo>
                    <a:pt x="19" y="56"/>
                  </a:lnTo>
                  <a:lnTo>
                    <a:pt x="22" y="52"/>
                  </a:lnTo>
                  <a:lnTo>
                    <a:pt x="26" y="49"/>
                  </a:lnTo>
                  <a:lnTo>
                    <a:pt x="31" y="46"/>
                  </a:lnTo>
                  <a:lnTo>
                    <a:pt x="37" y="45"/>
                  </a:lnTo>
                  <a:lnTo>
                    <a:pt x="42" y="46"/>
                  </a:lnTo>
                  <a:lnTo>
                    <a:pt x="47" y="47"/>
                  </a:lnTo>
                  <a:lnTo>
                    <a:pt x="51" y="50"/>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77" name="Freeform 2359"/>
            <p:cNvSpPr>
              <a:spLocks noChangeAspect="1"/>
            </p:cNvSpPr>
            <p:nvPr/>
          </p:nvSpPr>
          <p:spPr bwMode="auto">
            <a:xfrm>
              <a:off x="2270" y="3706"/>
              <a:ext cx="22" cy="165"/>
            </a:xfrm>
            <a:custGeom>
              <a:avLst/>
              <a:gdLst>
                <a:gd name="T0" fmla="*/ 22 w 22"/>
                <a:gd name="T1" fmla="*/ 165 h 165"/>
                <a:gd name="T2" fmla="*/ 22 w 22"/>
                <a:gd name="T3" fmla="*/ 158 h 165"/>
                <a:gd name="T4" fmla="*/ 6 w 22"/>
                <a:gd name="T5" fmla="*/ 158 h 165"/>
                <a:gd name="T6" fmla="*/ 6 w 22"/>
                <a:gd name="T7" fmla="*/ 6 h 165"/>
                <a:gd name="T8" fmla="*/ 22 w 22"/>
                <a:gd name="T9" fmla="*/ 6 h 165"/>
                <a:gd name="T10" fmla="*/ 22 w 22"/>
                <a:gd name="T11" fmla="*/ 0 h 165"/>
                <a:gd name="T12" fmla="*/ 0 w 22"/>
                <a:gd name="T13" fmla="*/ 0 h 165"/>
                <a:gd name="T14" fmla="*/ 0 w 22"/>
                <a:gd name="T15" fmla="*/ 165 h 165"/>
                <a:gd name="T16" fmla="*/ 22 w 22"/>
                <a:gd name="T17"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5">
                  <a:moveTo>
                    <a:pt x="22" y="165"/>
                  </a:moveTo>
                  <a:lnTo>
                    <a:pt x="22" y="158"/>
                  </a:lnTo>
                  <a:lnTo>
                    <a:pt x="6" y="158"/>
                  </a:lnTo>
                  <a:lnTo>
                    <a:pt x="6" y="6"/>
                  </a:lnTo>
                  <a:lnTo>
                    <a:pt x="22" y="6"/>
                  </a:lnTo>
                  <a:lnTo>
                    <a:pt x="22" y="0"/>
                  </a:lnTo>
                  <a:lnTo>
                    <a:pt x="0" y="0"/>
                  </a:lnTo>
                  <a:lnTo>
                    <a:pt x="0" y="165"/>
                  </a:lnTo>
                  <a:lnTo>
                    <a:pt x="22" y="1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78" name="Freeform 2360"/>
            <p:cNvSpPr>
              <a:spLocks noChangeAspect="1"/>
            </p:cNvSpPr>
            <p:nvPr/>
          </p:nvSpPr>
          <p:spPr bwMode="auto">
            <a:xfrm>
              <a:off x="2302" y="3756"/>
              <a:ext cx="54" cy="75"/>
            </a:xfrm>
            <a:custGeom>
              <a:avLst/>
              <a:gdLst>
                <a:gd name="T0" fmla="*/ 30 w 54"/>
                <a:gd name="T1" fmla="*/ 42 h 75"/>
                <a:gd name="T2" fmla="*/ 36 w 54"/>
                <a:gd name="T3" fmla="*/ 43 h 75"/>
                <a:gd name="T4" fmla="*/ 41 w 54"/>
                <a:gd name="T5" fmla="*/ 47 h 75"/>
                <a:gd name="T6" fmla="*/ 45 w 54"/>
                <a:gd name="T7" fmla="*/ 53 h 75"/>
                <a:gd name="T8" fmla="*/ 45 w 54"/>
                <a:gd name="T9" fmla="*/ 63 h 75"/>
                <a:gd name="T10" fmla="*/ 35 w 54"/>
                <a:gd name="T11" fmla="*/ 71 h 75"/>
                <a:gd name="T12" fmla="*/ 22 w 54"/>
                <a:gd name="T13" fmla="*/ 71 h 75"/>
                <a:gd name="T14" fmla="*/ 14 w 54"/>
                <a:gd name="T15" fmla="*/ 68 h 75"/>
                <a:gd name="T16" fmla="*/ 9 w 54"/>
                <a:gd name="T17" fmla="*/ 62 h 75"/>
                <a:gd name="T18" fmla="*/ 5 w 54"/>
                <a:gd name="T19" fmla="*/ 53 h 75"/>
                <a:gd name="T20" fmla="*/ 3 w 54"/>
                <a:gd name="T21" fmla="*/ 46 h 75"/>
                <a:gd name="T22" fmla="*/ 0 w 54"/>
                <a:gd name="T23" fmla="*/ 46 h 75"/>
                <a:gd name="T24" fmla="*/ 0 w 54"/>
                <a:gd name="T25" fmla="*/ 71 h 75"/>
                <a:gd name="T26" fmla="*/ 1 w 54"/>
                <a:gd name="T27" fmla="*/ 75 h 75"/>
                <a:gd name="T28" fmla="*/ 3 w 54"/>
                <a:gd name="T29" fmla="*/ 75 h 75"/>
                <a:gd name="T30" fmla="*/ 6 w 54"/>
                <a:gd name="T31" fmla="*/ 72 h 75"/>
                <a:gd name="T32" fmla="*/ 6 w 54"/>
                <a:gd name="T33" fmla="*/ 71 h 75"/>
                <a:gd name="T34" fmla="*/ 9 w 54"/>
                <a:gd name="T35" fmla="*/ 68 h 75"/>
                <a:gd name="T36" fmla="*/ 19 w 54"/>
                <a:gd name="T37" fmla="*/ 74 h 75"/>
                <a:gd name="T38" fmla="*/ 27 w 54"/>
                <a:gd name="T39" fmla="*/ 75 h 75"/>
                <a:gd name="T40" fmla="*/ 47 w 54"/>
                <a:gd name="T41" fmla="*/ 68 h 75"/>
                <a:gd name="T42" fmla="*/ 54 w 54"/>
                <a:gd name="T43" fmla="*/ 52 h 75"/>
                <a:gd name="T44" fmla="*/ 51 w 54"/>
                <a:gd name="T45" fmla="*/ 42 h 75"/>
                <a:gd name="T46" fmla="*/ 47 w 54"/>
                <a:gd name="T47" fmla="*/ 37 h 75"/>
                <a:gd name="T48" fmla="*/ 38 w 54"/>
                <a:gd name="T49" fmla="*/ 31 h 75"/>
                <a:gd name="T50" fmla="*/ 28 w 54"/>
                <a:gd name="T51" fmla="*/ 29 h 75"/>
                <a:gd name="T52" fmla="*/ 21 w 54"/>
                <a:gd name="T53" fmla="*/ 27 h 75"/>
                <a:gd name="T54" fmla="*/ 14 w 54"/>
                <a:gd name="T55" fmla="*/ 25 h 75"/>
                <a:gd name="T56" fmla="*/ 9 w 54"/>
                <a:gd name="T57" fmla="*/ 21 h 75"/>
                <a:gd name="T58" fmla="*/ 8 w 54"/>
                <a:gd name="T59" fmla="*/ 15 h 75"/>
                <a:gd name="T60" fmla="*/ 11 w 54"/>
                <a:gd name="T61" fmla="*/ 7 h 75"/>
                <a:gd name="T62" fmla="*/ 26 w 54"/>
                <a:gd name="T63" fmla="*/ 3 h 75"/>
                <a:gd name="T64" fmla="*/ 37 w 54"/>
                <a:gd name="T65" fmla="*/ 5 h 75"/>
                <a:gd name="T66" fmla="*/ 42 w 54"/>
                <a:gd name="T67" fmla="*/ 11 h 75"/>
                <a:gd name="T68" fmla="*/ 45 w 54"/>
                <a:gd name="T69" fmla="*/ 17 h 75"/>
                <a:gd name="T70" fmla="*/ 45 w 54"/>
                <a:gd name="T71" fmla="*/ 23 h 75"/>
                <a:gd name="T72" fmla="*/ 47 w 54"/>
                <a:gd name="T73" fmla="*/ 24 h 75"/>
                <a:gd name="T74" fmla="*/ 49 w 54"/>
                <a:gd name="T75" fmla="*/ 23 h 75"/>
                <a:gd name="T76" fmla="*/ 49 w 54"/>
                <a:gd name="T77" fmla="*/ 20 h 75"/>
                <a:gd name="T78" fmla="*/ 49 w 54"/>
                <a:gd name="T79" fmla="*/ 0 h 75"/>
                <a:gd name="T80" fmla="*/ 47 w 54"/>
                <a:gd name="T81" fmla="*/ 0 h 75"/>
                <a:gd name="T82" fmla="*/ 43 w 54"/>
                <a:gd name="T83" fmla="*/ 3 h 75"/>
                <a:gd name="T84" fmla="*/ 37 w 54"/>
                <a:gd name="T85" fmla="*/ 1 h 75"/>
                <a:gd name="T86" fmla="*/ 29 w 54"/>
                <a:gd name="T87" fmla="*/ 0 h 75"/>
                <a:gd name="T88" fmla="*/ 13 w 54"/>
                <a:gd name="T89" fmla="*/ 1 h 75"/>
                <a:gd name="T90" fmla="*/ 1 w 54"/>
                <a:gd name="T91" fmla="*/ 13 h 75"/>
                <a:gd name="T92" fmla="*/ 1 w 54"/>
                <a:gd name="T93" fmla="*/ 28 h 75"/>
                <a:gd name="T94" fmla="*/ 11 w 54"/>
                <a:gd name="T95" fmla="*/ 37 h 75"/>
                <a:gd name="T96" fmla="*/ 21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1"/>
                  </a:moveTo>
                  <a:lnTo>
                    <a:pt x="30" y="42"/>
                  </a:lnTo>
                  <a:lnTo>
                    <a:pt x="33" y="42"/>
                  </a:lnTo>
                  <a:lnTo>
                    <a:pt x="36" y="43"/>
                  </a:lnTo>
                  <a:lnTo>
                    <a:pt x="38" y="45"/>
                  </a:lnTo>
                  <a:lnTo>
                    <a:pt x="41" y="47"/>
                  </a:lnTo>
                  <a:lnTo>
                    <a:pt x="44" y="49"/>
                  </a:lnTo>
                  <a:lnTo>
                    <a:pt x="45" y="53"/>
                  </a:lnTo>
                  <a:lnTo>
                    <a:pt x="46" y="57"/>
                  </a:lnTo>
                  <a:lnTo>
                    <a:pt x="45" y="63"/>
                  </a:lnTo>
                  <a:lnTo>
                    <a:pt x="41" y="67"/>
                  </a:lnTo>
                  <a:lnTo>
                    <a:pt x="35" y="71"/>
                  </a:lnTo>
                  <a:lnTo>
                    <a:pt x="27" y="72"/>
                  </a:lnTo>
                  <a:lnTo>
                    <a:pt x="22" y="71"/>
                  </a:lnTo>
                  <a:lnTo>
                    <a:pt x="18" y="70"/>
                  </a:lnTo>
                  <a:lnTo>
                    <a:pt x="14" y="68"/>
                  </a:lnTo>
                  <a:lnTo>
                    <a:pt x="12" y="65"/>
                  </a:lnTo>
                  <a:lnTo>
                    <a:pt x="9" y="62"/>
                  </a:lnTo>
                  <a:lnTo>
                    <a:pt x="7" y="58"/>
                  </a:lnTo>
                  <a:lnTo>
                    <a:pt x="5" y="53"/>
                  </a:lnTo>
                  <a:lnTo>
                    <a:pt x="4" y="48"/>
                  </a:lnTo>
                  <a:lnTo>
                    <a:pt x="3" y="46"/>
                  </a:lnTo>
                  <a:lnTo>
                    <a:pt x="2" y="45"/>
                  </a:lnTo>
                  <a:lnTo>
                    <a:pt x="0" y="46"/>
                  </a:lnTo>
                  <a:lnTo>
                    <a:pt x="0" y="50"/>
                  </a:lnTo>
                  <a:lnTo>
                    <a:pt x="0" y="71"/>
                  </a:lnTo>
                  <a:lnTo>
                    <a:pt x="0" y="74"/>
                  </a:lnTo>
                  <a:lnTo>
                    <a:pt x="1" y="75"/>
                  </a:lnTo>
                  <a:lnTo>
                    <a:pt x="2" y="75"/>
                  </a:lnTo>
                  <a:lnTo>
                    <a:pt x="3" y="75"/>
                  </a:lnTo>
                  <a:lnTo>
                    <a:pt x="4" y="74"/>
                  </a:lnTo>
                  <a:lnTo>
                    <a:pt x="6" y="72"/>
                  </a:lnTo>
                  <a:lnTo>
                    <a:pt x="6" y="72"/>
                  </a:lnTo>
                  <a:lnTo>
                    <a:pt x="6" y="71"/>
                  </a:lnTo>
                  <a:lnTo>
                    <a:pt x="7" y="70"/>
                  </a:lnTo>
                  <a:lnTo>
                    <a:pt x="9" y="68"/>
                  </a:lnTo>
                  <a:lnTo>
                    <a:pt x="14" y="72"/>
                  </a:lnTo>
                  <a:lnTo>
                    <a:pt x="19" y="74"/>
                  </a:lnTo>
                  <a:lnTo>
                    <a:pt x="24" y="75"/>
                  </a:lnTo>
                  <a:lnTo>
                    <a:pt x="27" y="75"/>
                  </a:lnTo>
                  <a:lnTo>
                    <a:pt x="39" y="73"/>
                  </a:lnTo>
                  <a:lnTo>
                    <a:pt x="47" y="68"/>
                  </a:lnTo>
                  <a:lnTo>
                    <a:pt x="52" y="61"/>
                  </a:lnTo>
                  <a:lnTo>
                    <a:pt x="54" y="52"/>
                  </a:lnTo>
                  <a:lnTo>
                    <a:pt x="53" y="47"/>
                  </a:lnTo>
                  <a:lnTo>
                    <a:pt x="51" y="42"/>
                  </a:lnTo>
                  <a:lnTo>
                    <a:pt x="49" y="39"/>
                  </a:lnTo>
                  <a:lnTo>
                    <a:pt x="47" y="37"/>
                  </a:lnTo>
                  <a:lnTo>
                    <a:pt x="42" y="33"/>
                  </a:lnTo>
                  <a:lnTo>
                    <a:pt x="38" y="31"/>
                  </a:lnTo>
                  <a:lnTo>
                    <a:pt x="33" y="30"/>
                  </a:lnTo>
                  <a:lnTo>
                    <a:pt x="28" y="29"/>
                  </a:lnTo>
                  <a:lnTo>
                    <a:pt x="24" y="28"/>
                  </a:lnTo>
                  <a:lnTo>
                    <a:pt x="21" y="27"/>
                  </a:lnTo>
                  <a:lnTo>
                    <a:pt x="17" y="26"/>
                  </a:lnTo>
                  <a:lnTo>
                    <a:pt x="14" y="25"/>
                  </a:lnTo>
                  <a:lnTo>
                    <a:pt x="12" y="23"/>
                  </a:lnTo>
                  <a:lnTo>
                    <a:pt x="9" y="21"/>
                  </a:lnTo>
                  <a:lnTo>
                    <a:pt x="8" y="18"/>
                  </a:lnTo>
                  <a:lnTo>
                    <a:pt x="8" y="15"/>
                  </a:lnTo>
                  <a:lnTo>
                    <a:pt x="8" y="11"/>
                  </a:lnTo>
                  <a:lnTo>
                    <a:pt x="11" y="7"/>
                  </a:lnTo>
                  <a:lnTo>
                    <a:pt x="17" y="4"/>
                  </a:lnTo>
                  <a:lnTo>
                    <a:pt x="26" y="3"/>
                  </a:lnTo>
                  <a:lnTo>
                    <a:pt x="32" y="3"/>
                  </a:lnTo>
                  <a:lnTo>
                    <a:pt x="37" y="5"/>
                  </a:lnTo>
                  <a:lnTo>
                    <a:pt x="40" y="8"/>
                  </a:lnTo>
                  <a:lnTo>
                    <a:pt x="42" y="11"/>
                  </a:lnTo>
                  <a:lnTo>
                    <a:pt x="44" y="14"/>
                  </a:lnTo>
                  <a:lnTo>
                    <a:pt x="45" y="17"/>
                  </a:lnTo>
                  <a:lnTo>
                    <a:pt x="45" y="20"/>
                  </a:lnTo>
                  <a:lnTo>
                    <a:pt x="45" y="23"/>
                  </a:lnTo>
                  <a:lnTo>
                    <a:pt x="46" y="24"/>
                  </a:lnTo>
                  <a:lnTo>
                    <a:pt x="47" y="24"/>
                  </a:lnTo>
                  <a:lnTo>
                    <a:pt x="49" y="24"/>
                  </a:lnTo>
                  <a:lnTo>
                    <a:pt x="49" y="23"/>
                  </a:lnTo>
                  <a:lnTo>
                    <a:pt x="49" y="22"/>
                  </a:lnTo>
                  <a:lnTo>
                    <a:pt x="49" y="20"/>
                  </a:lnTo>
                  <a:lnTo>
                    <a:pt x="49" y="4"/>
                  </a:lnTo>
                  <a:lnTo>
                    <a:pt x="49" y="0"/>
                  </a:lnTo>
                  <a:lnTo>
                    <a:pt x="48" y="0"/>
                  </a:lnTo>
                  <a:lnTo>
                    <a:pt x="47" y="0"/>
                  </a:lnTo>
                  <a:lnTo>
                    <a:pt x="44" y="2"/>
                  </a:lnTo>
                  <a:lnTo>
                    <a:pt x="43" y="3"/>
                  </a:lnTo>
                  <a:lnTo>
                    <a:pt x="42" y="4"/>
                  </a:lnTo>
                  <a:lnTo>
                    <a:pt x="37" y="1"/>
                  </a:lnTo>
                  <a:lnTo>
                    <a:pt x="32" y="0"/>
                  </a:lnTo>
                  <a:lnTo>
                    <a:pt x="29" y="0"/>
                  </a:lnTo>
                  <a:lnTo>
                    <a:pt x="26" y="0"/>
                  </a:lnTo>
                  <a:lnTo>
                    <a:pt x="13" y="1"/>
                  </a:lnTo>
                  <a:lnTo>
                    <a:pt x="5" y="6"/>
                  </a:lnTo>
                  <a:lnTo>
                    <a:pt x="1" y="13"/>
                  </a:lnTo>
                  <a:lnTo>
                    <a:pt x="0" y="20"/>
                  </a:lnTo>
                  <a:lnTo>
                    <a:pt x="1" y="28"/>
                  </a:lnTo>
                  <a:lnTo>
                    <a:pt x="7" y="34"/>
                  </a:lnTo>
                  <a:lnTo>
                    <a:pt x="11" y="37"/>
                  </a:lnTo>
                  <a:lnTo>
                    <a:pt x="15" y="38"/>
                  </a:lnTo>
                  <a:lnTo>
                    <a:pt x="21" y="40"/>
                  </a:lnTo>
                  <a:lnTo>
                    <a:pt x="29"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79" name="Freeform 2361"/>
            <p:cNvSpPr>
              <a:spLocks noChangeAspect="1" noEditPoints="1"/>
            </p:cNvSpPr>
            <p:nvPr/>
          </p:nvSpPr>
          <p:spPr bwMode="auto">
            <a:xfrm>
              <a:off x="2366" y="3757"/>
              <a:ext cx="81" cy="105"/>
            </a:xfrm>
            <a:custGeom>
              <a:avLst/>
              <a:gdLst>
                <a:gd name="T0" fmla="*/ 24 w 81"/>
                <a:gd name="T1" fmla="*/ 0 h 105"/>
                <a:gd name="T2" fmla="*/ 0 w 81"/>
                <a:gd name="T3" fmla="*/ 6 h 105"/>
                <a:gd name="T4" fmla="*/ 11 w 81"/>
                <a:gd name="T5" fmla="*/ 8 h 105"/>
                <a:gd name="T6" fmla="*/ 13 w 81"/>
                <a:gd name="T7" fmla="*/ 15 h 105"/>
                <a:gd name="T8" fmla="*/ 12 w 81"/>
                <a:gd name="T9" fmla="*/ 96 h 105"/>
                <a:gd name="T10" fmla="*/ 7 w 81"/>
                <a:gd name="T11" fmla="*/ 99 h 105"/>
                <a:gd name="T12" fmla="*/ 0 w 81"/>
                <a:gd name="T13" fmla="*/ 105 h 105"/>
                <a:gd name="T14" fmla="*/ 10 w 81"/>
                <a:gd name="T15" fmla="*/ 104 h 105"/>
                <a:gd name="T16" fmla="*/ 18 w 81"/>
                <a:gd name="T17" fmla="*/ 104 h 105"/>
                <a:gd name="T18" fmla="*/ 27 w 81"/>
                <a:gd name="T19" fmla="*/ 104 h 105"/>
                <a:gd name="T20" fmla="*/ 37 w 81"/>
                <a:gd name="T21" fmla="*/ 105 h 105"/>
                <a:gd name="T22" fmla="*/ 31 w 81"/>
                <a:gd name="T23" fmla="*/ 99 h 105"/>
                <a:gd name="T24" fmla="*/ 25 w 81"/>
                <a:gd name="T25" fmla="*/ 96 h 105"/>
                <a:gd name="T26" fmla="*/ 24 w 81"/>
                <a:gd name="T27" fmla="*/ 64 h 105"/>
                <a:gd name="T28" fmla="*/ 26 w 81"/>
                <a:gd name="T29" fmla="*/ 66 h 105"/>
                <a:gd name="T30" fmla="*/ 36 w 81"/>
                <a:gd name="T31" fmla="*/ 73 h 105"/>
                <a:gd name="T32" fmla="*/ 59 w 81"/>
                <a:gd name="T33" fmla="*/ 72 h 105"/>
                <a:gd name="T34" fmla="*/ 78 w 81"/>
                <a:gd name="T35" fmla="*/ 52 h 105"/>
                <a:gd name="T36" fmla="*/ 79 w 81"/>
                <a:gd name="T37" fmla="*/ 22 h 105"/>
                <a:gd name="T38" fmla="*/ 60 w 81"/>
                <a:gd name="T39" fmla="*/ 2 h 105"/>
                <a:gd name="T40" fmla="*/ 38 w 81"/>
                <a:gd name="T41" fmla="*/ 1 h 105"/>
                <a:gd name="T42" fmla="*/ 27 w 81"/>
                <a:gd name="T43" fmla="*/ 7 h 105"/>
                <a:gd name="T44" fmla="*/ 24 w 81"/>
                <a:gd name="T45" fmla="*/ 54 h 105"/>
                <a:gd name="T46" fmla="*/ 28 w 81"/>
                <a:gd name="T47" fmla="*/ 11 h 105"/>
                <a:gd name="T48" fmla="*/ 39 w 81"/>
                <a:gd name="T49" fmla="*/ 4 h 105"/>
                <a:gd name="T50" fmla="*/ 54 w 81"/>
                <a:gd name="T51" fmla="*/ 6 h 105"/>
                <a:gd name="T52" fmla="*/ 66 w 81"/>
                <a:gd name="T53" fmla="*/ 24 h 105"/>
                <a:gd name="T54" fmla="*/ 66 w 81"/>
                <a:gd name="T55" fmla="*/ 51 h 105"/>
                <a:gd name="T56" fmla="*/ 53 w 81"/>
                <a:gd name="T57" fmla="*/ 68 h 105"/>
                <a:gd name="T58" fmla="*/ 39 w 81"/>
                <a:gd name="T59" fmla="*/ 70 h 105"/>
                <a:gd name="T60" fmla="*/ 30 w 81"/>
                <a:gd name="T61" fmla="*/ 65 h 105"/>
                <a:gd name="T62" fmla="*/ 25 w 81"/>
                <a:gd name="T63" fmla="*/ 59 h 105"/>
                <a:gd name="T64" fmla="*/ 24 w 81"/>
                <a:gd name="T65"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05">
                  <a:moveTo>
                    <a:pt x="24" y="10"/>
                  </a:moveTo>
                  <a:lnTo>
                    <a:pt x="24" y="0"/>
                  </a:lnTo>
                  <a:lnTo>
                    <a:pt x="0" y="1"/>
                  </a:lnTo>
                  <a:lnTo>
                    <a:pt x="0" y="6"/>
                  </a:lnTo>
                  <a:lnTo>
                    <a:pt x="7" y="7"/>
                  </a:lnTo>
                  <a:lnTo>
                    <a:pt x="11" y="8"/>
                  </a:lnTo>
                  <a:lnTo>
                    <a:pt x="12" y="10"/>
                  </a:lnTo>
                  <a:lnTo>
                    <a:pt x="13" y="15"/>
                  </a:lnTo>
                  <a:lnTo>
                    <a:pt x="13" y="92"/>
                  </a:lnTo>
                  <a:lnTo>
                    <a:pt x="12" y="96"/>
                  </a:lnTo>
                  <a:lnTo>
                    <a:pt x="11" y="99"/>
                  </a:lnTo>
                  <a:lnTo>
                    <a:pt x="7" y="99"/>
                  </a:lnTo>
                  <a:lnTo>
                    <a:pt x="0" y="99"/>
                  </a:lnTo>
                  <a:lnTo>
                    <a:pt x="0" y="105"/>
                  </a:lnTo>
                  <a:lnTo>
                    <a:pt x="5" y="104"/>
                  </a:lnTo>
                  <a:lnTo>
                    <a:pt x="10" y="104"/>
                  </a:lnTo>
                  <a:lnTo>
                    <a:pt x="15" y="104"/>
                  </a:lnTo>
                  <a:lnTo>
                    <a:pt x="18" y="104"/>
                  </a:lnTo>
                  <a:lnTo>
                    <a:pt x="23" y="104"/>
                  </a:lnTo>
                  <a:lnTo>
                    <a:pt x="27" y="104"/>
                  </a:lnTo>
                  <a:lnTo>
                    <a:pt x="32" y="104"/>
                  </a:lnTo>
                  <a:lnTo>
                    <a:pt x="37" y="105"/>
                  </a:lnTo>
                  <a:lnTo>
                    <a:pt x="37" y="99"/>
                  </a:lnTo>
                  <a:lnTo>
                    <a:pt x="31" y="99"/>
                  </a:lnTo>
                  <a:lnTo>
                    <a:pt x="27" y="99"/>
                  </a:lnTo>
                  <a:lnTo>
                    <a:pt x="25" y="96"/>
                  </a:lnTo>
                  <a:lnTo>
                    <a:pt x="24" y="92"/>
                  </a:lnTo>
                  <a:lnTo>
                    <a:pt x="24" y="64"/>
                  </a:lnTo>
                  <a:lnTo>
                    <a:pt x="24" y="63"/>
                  </a:lnTo>
                  <a:lnTo>
                    <a:pt x="26" y="66"/>
                  </a:lnTo>
                  <a:lnTo>
                    <a:pt x="30" y="70"/>
                  </a:lnTo>
                  <a:lnTo>
                    <a:pt x="36" y="73"/>
                  </a:lnTo>
                  <a:lnTo>
                    <a:pt x="45" y="74"/>
                  </a:lnTo>
                  <a:lnTo>
                    <a:pt x="59" y="72"/>
                  </a:lnTo>
                  <a:lnTo>
                    <a:pt x="70" y="64"/>
                  </a:lnTo>
                  <a:lnTo>
                    <a:pt x="78" y="52"/>
                  </a:lnTo>
                  <a:lnTo>
                    <a:pt x="81" y="37"/>
                  </a:lnTo>
                  <a:lnTo>
                    <a:pt x="79" y="22"/>
                  </a:lnTo>
                  <a:lnTo>
                    <a:pt x="71" y="10"/>
                  </a:lnTo>
                  <a:lnTo>
                    <a:pt x="60" y="2"/>
                  </a:lnTo>
                  <a:lnTo>
                    <a:pt x="47" y="0"/>
                  </a:lnTo>
                  <a:lnTo>
                    <a:pt x="38" y="1"/>
                  </a:lnTo>
                  <a:lnTo>
                    <a:pt x="32" y="4"/>
                  </a:lnTo>
                  <a:lnTo>
                    <a:pt x="27" y="7"/>
                  </a:lnTo>
                  <a:lnTo>
                    <a:pt x="24" y="10"/>
                  </a:lnTo>
                  <a:close/>
                  <a:moveTo>
                    <a:pt x="24" y="54"/>
                  </a:moveTo>
                  <a:lnTo>
                    <a:pt x="24" y="17"/>
                  </a:lnTo>
                  <a:lnTo>
                    <a:pt x="28" y="11"/>
                  </a:lnTo>
                  <a:lnTo>
                    <a:pt x="34" y="7"/>
                  </a:lnTo>
                  <a:lnTo>
                    <a:pt x="39" y="4"/>
                  </a:lnTo>
                  <a:lnTo>
                    <a:pt x="46" y="4"/>
                  </a:lnTo>
                  <a:lnTo>
                    <a:pt x="54" y="6"/>
                  </a:lnTo>
                  <a:lnTo>
                    <a:pt x="61" y="13"/>
                  </a:lnTo>
                  <a:lnTo>
                    <a:pt x="66" y="24"/>
                  </a:lnTo>
                  <a:lnTo>
                    <a:pt x="68" y="37"/>
                  </a:lnTo>
                  <a:lnTo>
                    <a:pt x="66" y="51"/>
                  </a:lnTo>
                  <a:lnTo>
                    <a:pt x="60" y="61"/>
                  </a:lnTo>
                  <a:lnTo>
                    <a:pt x="53" y="68"/>
                  </a:lnTo>
                  <a:lnTo>
                    <a:pt x="44" y="71"/>
                  </a:lnTo>
                  <a:lnTo>
                    <a:pt x="39" y="70"/>
                  </a:lnTo>
                  <a:lnTo>
                    <a:pt x="34" y="68"/>
                  </a:lnTo>
                  <a:lnTo>
                    <a:pt x="30" y="65"/>
                  </a:lnTo>
                  <a:lnTo>
                    <a:pt x="27" y="61"/>
                  </a:lnTo>
                  <a:lnTo>
                    <a:pt x="25" y="59"/>
                  </a:lnTo>
                  <a:lnTo>
                    <a:pt x="25" y="57"/>
                  </a:lnTo>
                  <a:lnTo>
                    <a:pt x="24" y="56"/>
                  </a:lnTo>
                  <a:lnTo>
                    <a:pt x="24" y="5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80" name="Freeform 2362"/>
            <p:cNvSpPr>
              <a:spLocks noChangeAspect="1" noEditPoints="1"/>
            </p:cNvSpPr>
            <p:nvPr/>
          </p:nvSpPr>
          <p:spPr bwMode="auto">
            <a:xfrm>
              <a:off x="2460" y="3756"/>
              <a:ext cx="75" cy="75"/>
            </a:xfrm>
            <a:custGeom>
              <a:avLst/>
              <a:gdLst>
                <a:gd name="T0" fmla="*/ 50 w 75"/>
                <a:gd name="T1" fmla="*/ 66 h 75"/>
                <a:gd name="T2" fmla="*/ 56 w 75"/>
                <a:gd name="T3" fmla="*/ 73 h 75"/>
                <a:gd name="T4" fmla="*/ 63 w 75"/>
                <a:gd name="T5" fmla="*/ 74 h 75"/>
                <a:gd name="T6" fmla="*/ 67 w 75"/>
                <a:gd name="T7" fmla="*/ 73 h 75"/>
                <a:gd name="T8" fmla="*/ 71 w 75"/>
                <a:gd name="T9" fmla="*/ 70 h 75"/>
                <a:gd name="T10" fmla="*/ 74 w 75"/>
                <a:gd name="T11" fmla="*/ 63 h 75"/>
                <a:gd name="T12" fmla="*/ 75 w 75"/>
                <a:gd name="T13" fmla="*/ 50 h 75"/>
                <a:gd name="T14" fmla="*/ 71 w 75"/>
                <a:gd name="T15" fmla="*/ 59 h 75"/>
                <a:gd name="T16" fmla="*/ 68 w 75"/>
                <a:gd name="T17" fmla="*/ 68 h 75"/>
                <a:gd name="T18" fmla="*/ 65 w 75"/>
                <a:gd name="T19" fmla="*/ 69 h 75"/>
                <a:gd name="T20" fmla="*/ 60 w 75"/>
                <a:gd name="T21" fmla="*/ 66 h 75"/>
                <a:gd name="T22" fmla="*/ 59 w 75"/>
                <a:gd name="T23" fmla="*/ 61 h 75"/>
                <a:gd name="T24" fmla="*/ 58 w 75"/>
                <a:gd name="T25" fmla="*/ 23 h 75"/>
                <a:gd name="T26" fmla="*/ 56 w 75"/>
                <a:gd name="T27" fmla="*/ 13 h 75"/>
                <a:gd name="T28" fmla="*/ 47 w 75"/>
                <a:gd name="T29" fmla="*/ 4 h 75"/>
                <a:gd name="T30" fmla="*/ 36 w 75"/>
                <a:gd name="T31" fmla="*/ 0 h 75"/>
                <a:gd name="T32" fmla="*/ 25 w 75"/>
                <a:gd name="T33" fmla="*/ 0 h 75"/>
                <a:gd name="T34" fmla="*/ 16 w 75"/>
                <a:gd name="T35" fmla="*/ 3 h 75"/>
                <a:gd name="T36" fmla="*/ 9 w 75"/>
                <a:gd name="T37" fmla="*/ 7 h 75"/>
                <a:gd name="T38" fmla="*/ 5 w 75"/>
                <a:gd name="T39" fmla="*/ 14 h 75"/>
                <a:gd name="T40" fmla="*/ 6 w 75"/>
                <a:gd name="T41" fmla="*/ 22 h 75"/>
                <a:gd name="T42" fmla="*/ 10 w 75"/>
                <a:gd name="T43" fmla="*/ 25 h 75"/>
                <a:gd name="T44" fmla="*/ 16 w 75"/>
                <a:gd name="T45" fmla="*/ 25 h 75"/>
                <a:gd name="T46" fmla="*/ 20 w 75"/>
                <a:gd name="T47" fmla="*/ 21 h 75"/>
                <a:gd name="T48" fmla="*/ 20 w 75"/>
                <a:gd name="T49" fmla="*/ 16 h 75"/>
                <a:gd name="T50" fmla="*/ 16 w 75"/>
                <a:gd name="T51" fmla="*/ 12 h 75"/>
                <a:gd name="T52" fmla="*/ 16 w 75"/>
                <a:gd name="T53" fmla="*/ 7 h 75"/>
                <a:gd name="T54" fmla="*/ 25 w 75"/>
                <a:gd name="T55" fmla="*/ 4 h 75"/>
                <a:gd name="T56" fmla="*/ 33 w 75"/>
                <a:gd name="T57" fmla="*/ 3 h 75"/>
                <a:gd name="T58" fmla="*/ 39 w 75"/>
                <a:gd name="T59" fmla="*/ 6 h 75"/>
                <a:gd name="T60" fmla="*/ 44 w 75"/>
                <a:gd name="T61" fmla="*/ 11 h 75"/>
                <a:gd name="T62" fmla="*/ 47 w 75"/>
                <a:gd name="T63" fmla="*/ 19 h 75"/>
                <a:gd name="T64" fmla="*/ 47 w 75"/>
                <a:gd name="T65" fmla="*/ 30 h 75"/>
                <a:gd name="T66" fmla="*/ 17 w 75"/>
                <a:gd name="T67" fmla="*/ 36 h 75"/>
                <a:gd name="T68" fmla="*/ 4 w 75"/>
                <a:gd name="T69" fmla="*/ 47 h 75"/>
                <a:gd name="T70" fmla="*/ 0 w 75"/>
                <a:gd name="T71" fmla="*/ 58 h 75"/>
                <a:gd name="T72" fmla="*/ 10 w 75"/>
                <a:gd name="T73" fmla="*/ 72 h 75"/>
                <a:gd name="T74" fmla="*/ 27 w 75"/>
                <a:gd name="T75" fmla="*/ 75 h 75"/>
                <a:gd name="T76" fmla="*/ 40 w 75"/>
                <a:gd name="T77" fmla="*/ 71 h 75"/>
                <a:gd name="T78" fmla="*/ 48 w 75"/>
                <a:gd name="T79" fmla="*/ 61 h 75"/>
                <a:gd name="T80" fmla="*/ 47 w 75"/>
                <a:gd name="T81" fmla="*/ 50 h 75"/>
                <a:gd name="T82" fmla="*/ 45 w 75"/>
                <a:gd name="T83" fmla="*/ 60 h 75"/>
                <a:gd name="T84" fmla="*/ 40 w 75"/>
                <a:gd name="T85" fmla="*/ 67 h 75"/>
                <a:gd name="T86" fmla="*/ 34 w 75"/>
                <a:gd name="T87" fmla="*/ 71 h 75"/>
                <a:gd name="T88" fmla="*/ 28 w 75"/>
                <a:gd name="T89" fmla="*/ 72 h 75"/>
                <a:gd name="T90" fmla="*/ 17 w 75"/>
                <a:gd name="T91" fmla="*/ 68 h 75"/>
                <a:gd name="T92" fmla="*/ 13 w 75"/>
                <a:gd name="T93" fmla="*/ 58 h 75"/>
                <a:gd name="T94" fmla="*/ 20 w 75"/>
                <a:gd name="T95" fmla="*/ 43 h 75"/>
                <a:gd name="T96" fmla="*/ 47 w 75"/>
                <a:gd name="T97"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5">
                  <a:moveTo>
                    <a:pt x="48" y="61"/>
                  </a:moveTo>
                  <a:lnTo>
                    <a:pt x="50" y="66"/>
                  </a:lnTo>
                  <a:lnTo>
                    <a:pt x="52" y="70"/>
                  </a:lnTo>
                  <a:lnTo>
                    <a:pt x="56" y="73"/>
                  </a:lnTo>
                  <a:lnTo>
                    <a:pt x="61" y="75"/>
                  </a:lnTo>
                  <a:lnTo>
                    <a:pt x="63" y="74"/>
                  </a:lnTo>
                  <a:lnTo>
                    <a:pt x="65" y="74"/>
                  </a:lnTo>
                  <a:lnTo>
                    <a:pt x="67" y="73"/>
                  </a:lnTo>
                  <a:lnTo>
                    <a:pt x="69" y="72"/>
                  </a:lnTo>
                  <a:lnTo>
                    <a:pt x="71" y="70"/>
                  </a:lnTo>
                  <a:lnTo>
                    <a:pt x="73" y="67"/>
                  </a:lnTo>
                  <a:lnTo>
                    <a:pt x="74" y="63"/>
                  </a:lnTo>
                  <a:lnTo>
                    <a:pt x="75" y="59"/>
                  </a:lnTo>
                  <a:lnTo>
                    <a:pt x="75" y="50"/>
                  </a:lnTo>
                  <a:lnTo>
                    <a:pt x="71" y="50"/>
                  </a:lnTo>
                  <a:lnTo>
                    <a:pt x="71" y="59"/>
                  </a:lnTo>
                  <a:lnTo>
                    <a:pt x="70" y="65"/>
                  </a:lnTo>
                  <a:lnTo>
                    <a:pt x="68" y="68"/>
                  </a:lnTo>
                  <a:lnTo>
                    <a:pt x="66" y="69"/>
                  </a:lnTo>
                  <a:lnTo>
                    <a:pt x="65" y="69"/>
                  </a:lnTo>
                  <a:lnTo>
                    <a:pt x="61" y="68"/>
                  </a:lnTo>
                  <a:lnTo>
                    <a:pt x="60" y="66"/>
                  </a:lnTo>
                  <a:lnTo>
                    <a:pt x="59" y="63"/>
                  </a:lnTo>
                  <a:lnTo>
                    <a:pt x="59" y="61"/>
                  </a:lnTo>
                  <a:lnTo>
                    <a:pt x="59" y="28"/>
                  </a:lnTo>
                  <a:lnTo>
                    <a:pt x="58" y="23"/>
                  </a:lnTo>
                  <a:lnTo>
                    <a:pt x="58" y="18"/>
                  </a:lnTo>
                  <a:lnTo>
                    <a:pt x="56" y="13"/>
                  </a:lnTo>
                  <a:lnTo>
                    <a:pt x="53" y="9"/>
                  </a:lnTo>
                  <a:lnTo>
                    <a:pt x="47" y="4"/>
                  </a:lnTo>
                  <a:lnTo>
                    <a:pt x="42" y="2"/>
                  </a:lnTo>
                  <a:lnTo>
                    <a:pt x="36" y="0"/>
                  </a:lnTo>
                  <a:lnTo>
                    <a:pt x="30" y="0"/>
                  </a:lnTo>
                  <a:lnTo>
                    <a:pt x="25" y="0"/>
                  </a:lnTo>
                  <a:lnTo>
                    <a:pt x="20" y="1"/>
                  </a:lnTo>
                  <a:lnTo>
                    <a:pt x="16" y="3"/>
                  </a:lnTo>
                  <a:lnTo>
                    <a:pt x="12" y="5"/>
                  </a:lnTo>
                  <a:lnTo>
                    <a:pt x="9" y="7"/>
                  </a:lnTo>
                  <a:lnTo>
                    <a:pt x="7" y="11"/>
                  </a:lnTo>
                  <a:lnTo>
                    <a:pt x="5" y="14"/>
                  </a:lnTo>
                  <a:lnTo>
                    <a:pt x="5" y="18"/>
                  </a:lnTo>
                  <a:lnTo>
                    <a:pt x="6" y="22"/>
                  </a:lnTo>
                  <a:lnTo>
                    <a:pt x="7" y="24"/>
                  </a:lnTo>
                  <a:lnTo>
                    <a:pt x="10" y="25"/>
                  </a:lnTo>
                  <a:lnTo>
                    <a:pt x="13" y="26"/>
                  </a:lnTo>
                  <a:lnTo>
                    <a:pt x="16" y="25"/>
                  </a:lnTo>
                  <a:lnTo>
                    <a:pt x="18" y="24"/>
                  </a:lnTo>
                  <a:lnTo>
                    <a:pt x="20" y="21"/>
                  </a:lnTo>
                  <a:lnTo>
                    <a:pt x="20" y="18"/>
                  </a:lnTo>
                  <a:lnTo>
                    <a:pt x="20" y="16"/>
                  </a:lnTo>
                  <a:lnTo>
                    <a:pt x="19" y="14"/>
                  </a:lnTo>
                  <a:lnTo>
                    <a:pt x="16" y="12"/>
                  </a:lnTo>
                  <a:lnTo>
                    <a:pt x="12" y="11"/>
                  </a:lnTo>
                  <a:lnTo>
                    <a:pt x="16" y="7"/>
                  </a:lnTo>
                  <a:lnTo>
                    <a:pt x="20" y="5"/>
                  </a:lnTo>
                  <a:lnTo>
                    <a:pt x="25" y="4"/>
                  </a:lnTo>
                  <a:lnTo>
                    <a:pt x="30" y="3"/>
                  </a:lnTo>
                  <a:lnTo>
                    <a:pt x="33" y="3"/>
                  </a:lnTo>
                  <a:lnTo>
                    <a:pt x="36" y="4"/>
                  </a:lnTo>
                  <a:lnTo>
                    <a:pt x="39" y="6"/>
                  </a:lnTo>
                  <a:lnTo>
                    <a:pt x="41" y="8"/>
                  </a:lnTo>
                  <a:lnTo>
                    <a:pt x="44" y="11"/>
                  </a:lnTo>
                  <a:lnTo>
                    <a:pt x="46" y="15"/>
                  </a:lnTo>
                  <a:lnTo>
                    <a:pt x="47" y="19"/>
                  </a:lnTo>
                  <a:lnTo>
                    <a:pt x="47" y="24"/>
                  </a:lnTo>
                  <a:lnTo>
                    <a:pt x="47" y="30"/>
                  </a:lnTo>
                  <a:lnTo>
                    <a:pt x="33" y="32"/>
                  </a:lnTo>
                  <a:lnTo>
                    <a:pt x="17" y="36"/>
                  </a:lnTo>
                  <a:lnTo>
                    <a:pt x="9" y="41"/>
                  </a:lnTo>
                  <a:lnTo>
                    <a:pt x="4" y="47"/>
                  </a:lnTo>
                  <a:lnTo>
                    <a:pt x="1" y="52"/>
                  </a:lnTo>
                  <a:lnTo>
                    <a:pt x="0" y="58"/>
                  </a:lnTo>
                  <a:lnTo>
                    <a:pt x="3" y="66"/>
                  </a:lnTo>
                  <a:lnTo>
                    <a:pt x="10" y="72"/>
                  </a:lnTo>
                  <a:lnTo>
                    <a:pt x="18" y="74"/>
                  </a:lnTo>
                  <a:lnTo>
                    <a:pt x="27" y="75"/>
                  </a:lnTo>
                  <a:lnTo>
                    <a:pt x="34" y="74"/>
                  </a:lnTo>
                  <a:lnTo>
                    <a:pt x="40" y="71"/>
                  </a:lnTo>
                  <a:lnTo>
                    <a:pt x="45" y="66"/>
                  </a:lnTo>
                  <a:lnTo>
                    <a:pt x="48" y="61"/>
                  </a:lnTo>
                  <a:close/>
                  <a:moveTo>
                    <a:pt x="47" y="34"/>
                  </a:moveTo>
                  <a:lnTo>
                    <a:pt x="47" y="50"/>
                  </a:lnTo>
                  <a:lnTo>
                    <a:pt x="47" y="56"/>
                  </a:lnTo>
                  <a:lnTo>
                    <a:pt x="45" y="60"/>
                  </a:lnTo>
                  <a:lnTo>
                    <a:pt x="43" y="64"/>
                  </a:lnTo>
                  <a:lnTo>
                    <a:pt x="40" y="67"/>
                  </a:lnTo>
                  <a:lnTo>
                    <a:pt x="37" y="69"/>
                  </a:lnTo>
                  <a:lnTo>
                    <a:pt x="34" y="71"/>
                  </a:lnTo>
                  <a:lnTo>
                    <a:pt x="31" y="71"/>
                  </a:lnTo>
                  <a:lnTo>
                    <a:pt x="28" y="72"/>
                  </a:lnTo>
                  <a:lnTo>
                    <a:pt x="22" y="71"/>
                  </a:lnTo>
                  <a:lnTo>
                    <a:pt x="17" y="68"/>
                  </a:lnTo>
                  <a:lnTo>
                    <a:pt x="14" y="63"/>
                  </a:lnTo>
                  <a:lnTo>
                    <a:pt x="13" y="58"/>
                  </a:lnTo>
                  <a:lnTo>
                    <a:pt x="14" y="50"/>
                  </a:lnTo>
                  <a:lnTo>
                    <a:pt x="20"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81" name="Freeform 2363"/>
            <p:cNvSpPr>
              <a:spLocks noChangeAspect="1"/>
            </p:cNvSpPr>
            <p:nvPr/>
          </p:nvSpPr>
          <p:spPr bwMode="auto">
            <a:xfrm>
              <a:off x="2541" y="3757"/>
              <a:ext cx="83" cy="73"/>
            </a:xfrm>
            <a:custGeom>
              <a:avLst/>
              <a:gdLst>
                <a:gd name="T0" fmla="*/ 13 w 83"/>
                <a:gd name="T1" fmla="*/ 60 h 73"/>
                <a:gd name="T2" fmla="*/ 11 w 83"/>
                <a:gd name="T3" fmla="*/ 67 h 73"/>
                <a:gd name="T4" fmla="*/ 0 w 83"/>
                <a:gd name="T5" fmla="*/ 67 h 73"/>
                <a:gd name="T6" fmla="*/ 5 w 83"/>
                <a:gd name="T7" fmla="*/ 72 h 73"/>
                <a:gd name="T8" fmla="*/ 15 w 83"/>
                <a:gd name="T9" fmla="*/ 72 h 73"/>
                <a:gd name="T10" fmla="*/ 23 w 83"/>
                <a:gd name="T11" fmla="*/ 72 h 73"/>
                <a:gd name="T12" fmla="*/ 33 w 83"/>
                <a:gd name="T13" fmla="*/ 72 h 73"/>
                <a:gd name="T14" fmla="*/ 37 w 83"/>
                <a:gd name="T15" fmla="*/ 67 h 73"/>
                <a:gd name="T16" fmla="*/ 27 w 83"/>
                <a:gd name="T17" fmla="*/ 67 h 73"/>
                <a:gd name="T18" fmla="*/ 25 w 83"/>
                <a:gd name="T19" fmla="*/ 60 h 73"/>
                <a:gd name="T20" fmla="*/ 27 w 83"/>
                <a:gd name="T21" fmla="*/ 18 h 73"/>
                <a:gd name="T22" fmla="*/ 39 w 83"/>
                <a:gd name="T23" fmla="*/ 5 h 73"/>
                <a:gd name="T24" fmla="*/ 50 w 83"/>
                <a:gd name="T25" fmla="*/ 4 h 73"/>
                <a:gd name="T26" fmla="*/ 55 w 83"/>
                <a:gd name="T27" fmla="*/ 6 h 73"/>
                <a:gd name="T28" fmla="*/ 58 w 83"/>
                <a:gd name="T29" fmla="*/ 12 h 73"/>
                <a:gd name="T30" fmla="*/ 59 w 83"/>
                <a:gd name="T31" fmla="*/ 18 h 73"/>
                <a:gd name="T32" fmla="*/ 59 w 83"/>
                <a:gd name="T33" fmla="*/ 60 h 73"/>
                <a:gd name="T34" fmla="*/ 57 w 83"/>
                <a:gd name="T35" fmla="*/ 67 h 73"/>
                <a:gd name="T36" fmla="*/ 46 w 83"/>
                <a:gd name="T37" fmla="*/ 67 h 73"/>
                <a:gd name="T38" fmla="*/ 51 w 83"/>
                <a:gd name="T39" fmla="*/ 72 h 73"/>
                <a:gd name="T40" fmla="*/ 61 w 83"/>
                <a:gd name="T41" fmla="*/ 72 h 73"/>
                <a:gd name="T42" fmla="*/ 69 w 83"/>
                <a:gd name="T43" fmla="*/ 72 h 73"/>
                <a:gd name="T44" fmla="*/ 79 w 83"/>
                <a:gd name="T45" fmla="*/ 72 h 73"/>
                <a:gd name="T46" fmla="*/ 83 w 83"/>
                <a:gd name="T47" fmla="*/ 67 h 73"/>
                <a:gd name="T48" fmla="*/ 74 w 83"/>
                <a:gd name="T49" fmla="*/ 67 h 73"/>
                <a:gd name="T50" fmla="*/ 70 w 83"/>
                <a:gd name="T51" fmla="*/ 62 h 73"/>
                <a:gd name="T52" fmla="*/ 70 w 83"/>
                <a:gd name="T53" fmla="*/ 22 h 73"/>
                <a:gd name="T54" fmla="*/ 68 w 83"/>
                <a:gd name="T55" fmla="*/ 10 h 73"/>
                <a:gd name="T56" fmla="*/ 63 w 83"/>
                <a:gd name="T57" fmla="*/ 3 h 73"/>
                <a:gd name="T58" fmla="*/ 54 w 83"/>
                <a:gd name="T59" fmla="*/ 0 h 73"/>
                <a:gd name="T60" fmla="*/ 40 w 83"/>
                <a:gd name="T61" fmla="*/ 1 h 73"/>
                <a:gd name="T62" fmla="*/ 28 w 83"/>
                <a:gd name="T63" fmla="*/ 10 h 73"/>
                <a:gd name="T64" fmla="*/ 24 w 83"/>
                <a:gd name="T65" fmla="*/ 0 h 73"/>
                <a:gd name="T66" fmla="*/ 0 w 83"/>
                <a:gd name="T67" fmla="*/ 6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4"/>
                  </a:lnTo>
                  <a:lnTo>
                    <a:pt x="11" y="67"/>
                  </a:lnTo>
                  <a:lnTo>
                    <a:pt x="7" y="67"/>
                  </a:lnTo>
                  <a:lnTo>
                    <a:pt x="0" y="67"/>
                  </a:lnTo>
                  <a:lnTo>
                    <a:pt x="0" y="73"/>
                  </a:lnTo>
                  <a:lnTo>
                    <a:pt x="5" y="72"/>
                  </a:lnTo>
                  <a:lnTo>
                    <a:pt x="10" y="72"/>
                  </a:lnTo>
                  <a:lnTo>
                    <a:pt x="15" y="72"/>
                  </a:lnTo>
                  <a:lnTo>
                    <a:pt x="19" y="72"/>
                  </a:lnTo>
                  <a:lnTo>
                    <a:pt x="23" y="72"/>
                  </a:lnTo>
                  <a:lnTo>
                    <a:pt x="28" y="72"/>
                  </a:lnTo>
                  <a:lnTo>
                    <a:pt x="33" y="72"/>
                  </a:lnTo>
                  <a:lnTo>
                    <a:pt x="37" y="73"/>
                  </a:lnTo>
                  <a:lnTo>
                    <a:pt x="37" y="67"/>
                  </a:lnTo>
                  <a:lnTo>
                    <a:pt x="31" y="67"/>
                  </a:lnTo>
                  <a:lnTo>
                    <a:pt x="27" y="67"/>
                  </a:lnTo>
                  <a:lnTo>
                    <a:pt x="25" y="64"/>
                  </a:lnTo>
                  <a:lnTo>
                    <a:pt x="25" y="60"/>
                  </a:lnTo>
                  <a:lnTo>
                    <a:pt x="25" y="30"/>
                  </a:lnTo>
                  <a:lnTo>
                    <a:pt x="27" y="18"/>
                  </a:lnTo>
                  <a:lnTo>
                    <a:pt x="32" y="10"/>
                  </a:lnTo>
                  <a:lnTo>
                    <a:pt x="39" y="5"/>
                  </a:lnTo>
                  <a:lnTo>
                    <a:pt x="47" y="3"/>
                  </a:lnTo>
                  <a:lnTo>
                    <a:pt x="50" y="4"/>
                  </a:lnTo>
                  <a:lnTo>
                    <a:pt x="53" y="5"/>
                  </a:lnTo>
                  <a:lnTo>
                    <a:pt x="55" y="6"/>
                  </a:lnTo>
                  <a:lnTo>
                    <a:pt x="57" y="9"/>
                  </a:lnTo>
                  <a:lnTo>
                    <a:pt x="58" y="12"/>
                  </a:lnTo>
                  <a:lnTo>
                    <a:pt x="59" y="15"/>
                  </a:lnTo>
                  <a:lnTo>
                    <a:pt x="59" y="18"/>
                  </a:lnTo>
                  <a:lnTo>
                    <a:pt x="59" y="21"/>
                  </a:lnTo>
                  <a:lnTo>
                    <a:pt x="59" y="60"/>
                  </a:lnTo>
                  <a:lnTo>
                    <a:pt x="59" y="64"/>
                  </a:lnTo>
                  <a:lnTo>
                    <a:pt x="57" y="67"/>
                  </a:lnTo>
                  <a:lnTo>
                    <a:pt x="53" y="67"/>
                  </a:lnTo>
                  <a:lnTo>
                    <a:pt x="46" y="67"/>
                  </a:lnTo>
                  <a:lnTo>
                    <a:pt x="46" y="73"/>
                  </a:lnTo>
                  <a:lnTo>
                    <a:pt x="51" y="72"/>
                  </a:lnTo>
                  <a:lnTo>
                    <a:pt x="56" y="72"/>
                  </a:lnTo>
                  <a:lnTo>
                    <a:pt x="61" y="72"/>
                  </a:lnTo>
                  <a:lnTo>
                    <a:pt x="65" y="72"/>
                  </a:lnTo>
                  <a:lnTo>
                    <a:pt x="69" y="72"/>
                  </a:lnTo>
                  <a:lnTo>
                    <a:pt x="74" y="72"/>
                  </a:lnTo>
                  <a:lnTo>
                    <a:pt x="79" y="72"/>
                  </a:lnTo>
                  <a:lnTo>
                    <a:pt x="83" y="73"/>
                  </a:lnTo>
                  <a:lnTo>
                    <a:pt x="83" y="67"/>
                  </a:lnTo>
                  <a:lnTo>
                    <a:pt x="78" y="67"/>
                  </a:lnTo>
                  <a:lnTo>
                    <a:pt x="74" y="67"/>
                  </a:lnTo>
                  <a:lnTo>
                    <a:pt x="71" y="65"/>
                  </a:lnTo>
                  <a:lnTo>
                    <a:pt x="70" y="62"/>
                  </a:lnTo>
                  <a:lnTo>
                    <a:pt x="70" y="31"/>
                  </a:lnTo>
                  <a:lnTo>
                    <a:pt x="70" y="22"/>
                  </a:lnTo>
                  <a:lnTo>
                    <a:pt x="70" y="15"/>
                  </a:lnTo>
                  <a:lnTo>
                    <a:pt x="68" y="10"/>
                  </a:lnTo>
                  <a:lnTo>
                    <a:pt x="65" y="6"/>
                  </a:lnTo>
                  <a:lnTo>
                    <a:pt x="63" y="3"/>
                  </a:lnTo>
                  <a:lnTo>
                    <a:pt x="59" y="2"/>
                  </a:lnTo>
                  <a:lnTo>
                    <a:pt x="54" y="0"/>
                  </a:lnTo>
                  <a:lnTo>
                    <a:pt x="48" y="0"/>
                  </a:lnTo>
                  <a:lnTo>
                    <a:pt x="40" y="1"/>
                  </a:lnTo>
                  <a:lnTo>
                    <a:pt x="33" y="4"/>
                  </a:lnTo>
                  <a:lnTo>
                    <a:pt x="28" y="10"/>
                  </a:lnTo>
                  <a:lnTo>
                    <a:pt x="24" y="17"/>
                  </a:lnTo>
                  <a:lnTo>
                    <a:pt x="24" y="0"/>
                  </a:lnTo>
                  <a:lnTo>
                    <a:pt x="0" y="1"/>
                  </a:lnTo>
                  <a:lnTo>
                    <a:pt x="0" y="6"/>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82" name="Freeform 2364"/>
            <p:cNvSpPr>
              <a:spLocks noChangeAspect="1"/>
            </p:cNvSpPr>
            <p:nvPr/>
          </p:nvSpPr>
          <p:spPr bwMode="auto">
            <a:xfrm>
              <a:off x="2633" y="3757"/>
              <a:ext cx="83" cy="73"/>
            </a:xfrm>
            <a:custGeom>
              <a:avLst/>
              <a:gdLst>
                <a:gd name="T0" fmla="*/ 13 w 83"/>
                <a:gd name="T1" fmla="*/ 60 h 73"/>
                <a:gd name="T2" fmla="*/ 11 w 83"/>
                <a:gd name="T3" fmla="*/ 67 h 73"/>
                <a:gd name="T4" fmla="*/ 0 w 83"/>
                <a:gd name="T5" fmla="*/ 67 h 73"/>
                <a:gd name="T6" fmla="*/ 5 w 83"/>
                <a:gd name="T7" fmla="*/ 72 h 73"/>
                <a:gd name="T8" fmla="*/ 15 w 83"/>
                <a:gd name="T9" fmla="*/ 72 h 73"/>
                <a:gd name="T10" fmla="*/ 23 w 83"/>
                <a:gd name="T11" fmla="*/ 72 h 73"/>
                <a:gd name="T12" fmla="*/ 33 w 83"/>
                <a:gd name="T13" fmla="*/ 72 h 73"/>
                <a:gd name="T14" fmla="*/ 37 w 83"/>
                <a:gd name="T15" fmla="*/ 67 h 73"/>
                <a:gd name="T16" fmla="*/ 27 w 83"/>
                <a:gd name="T17" fmla="*/ 67 h 73"/>
                <a:gd name="T18" fmla="*/ 24 w 83"/>
                <a:gd name="T19" fmla="*/ 60 h 73"/>
                <a:gd name="T20" fmla="*/ 26 w 83"/>
                <a:gd name="T21" fmla="*/ 18 h 73"/>
                <a:gd name="T22" fmla="*/ 39 w 83"/>
                <a:gd name="T23" fmla="*/ 5 h 73"/>
                <a:gd name="T24" fmla="*/ 50 w 83"/>
                <a:gd name="T25" fmla="*/ 4 h 73"/>
                <a:gd name="T26" fmla="*/ 55 w 83"/>
                <a:gd name="T27" fmla="*/ 6 h 73"/>
                <a:gd name="T28" fmla="*/ 58 w 83"/>
                <a:gd name="T29" fmla="*/ 12 h 73"/>
                <a:gd name="T30" fmla="*/ 59 w 83"/>
                <a:gd name="T31" fmla="*/ 18 h 73"/>
                <a:gd name="T32" fmla="*/ 59 w 83"/>
                <a:gd name="T33" fmla="*/ 60 h 73"/>
                <a:gd name="T34" fmla="*/ 57 w 83"/>
                <a:gd name="T35" fmla="*/ 67 h 73"/>
                <a:gd name="T36" fmla="*/ 46 w 83"/>
                <a:gd name="T37" fmla="*/ 67 h 73"/>
                <a:gd name="T38" fmla="*/ 51 w 83"/>
                <a:gd name="T39" fmla="*/ 72 h 73"/>
                <a:gd name="T40" fmla="*/ 61 w 83"/>
                <a:gd name="T41" fmla="*/ 72 h 73"/>
                <a:gd name="T42" fmla="*/ 69 w 83"/>
                <a:gd name="T43" fmla="*/ 72 h 73"/>
                <a:gd name="T44" fmla="*/ 79 w 83"/>
                <a:gd name="T45" fmla="*/ 72 h 73"/>
                <a:gd name="T46" fmla="*/ 83 w 83"/>
                <a:gd name="T47" fmla="*/ 67 h 73"/>
                <a:gd name="T48" fmla="*/ 74 w 83"/>
                <a:gd name="T49" fmla="*/ 67 h 73"/>
                <a:gd name="T50" fmla="*/ 70 w 83"/>
                <a:gd name="T51" fmla="*/ 62 h 73"/>
                <a:gd name="T52" fmla="*/ 70 w 83"/>
                <a:gd name="T53" fmla="*/ 22 h 73"/>
                <a:gd name="T54" fmla="*/ 68 w 83"/>
                <a:gd name="T55" fmla="*/ 10 h 73"/>
                <a:gd name="T56" fmla="*/ 63 w 83"/>
                <a:gd name="T57" fmla="*/ 3 h 73"/>
                <a:gd name="T58" fmla="*/ 54 w 83"/>
                <a:gd name="T59" fmla="*/ 0 h 73"/>
                <a:gd name="T60" fmla="*/ 40 w 83"/>
                <a:gd name="T61" fmla="*/ 1 h 73"/>
                <a:gd name="T62" fmla="*/ 28 w 83"/>
                <a:gd name="T63" fmla="*/ 10 h 73"/>
                <a:gd name="T64" fmla="*/ 23 w 83"/>
                <a:gd name="T65" fmla="*/ 0 h 73"/>
                <a:gd name="T66" fmla="*/ 0 w 83"/>
                <a:gd name="T67" fmla="*/ 6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4"/>
                  </a:lnTo>
                  <a:lnTo>
                    <a:pt x="11" y="67"/>
                  </a:lnTo>
                  <a:lnTo>
                    <a:pt x="7" y="67"/>
                  </a:lnTo>
                  <a:lnTo>
                    <a:pt x="0" y="67"/>
                  </a:lnTo>
                  <a:lnTo>
                    <a:pt x="0" y="73"/>
                  </a:lnTo>
                  <a:lnTo>
                    <a:pt x="5" y="72"/>
                  </a:lnTo>
                  <a:lnTo>
                    <a:pt x="10" y="72"/>
                  </a:lnTo>
                  <a:lnTo>
                    <a:pt x="15" y="72"/>
                  </a:lnTo>
                  <a:lnTo>
                    <a:pt x="19" y="72"/>
                  </a:lnTo>
                  <a:lnTo>
                    <a:pt x="23" y="72"/>
                  </a:lnTo>
                  <a:lnTo>
                    <a:pt x="28" y="72"/>
                  </a:lnTo>
                  <a:lnTo>
                    <a:pt x="33" y="72"/>
                  </a:lnTo>
                  <a:lnTo>
                    <a:pt x="37" y="73"/>
                  </a:lnTo>
                  <a:lnTo>
                    <a:pt x="37" y="67"/>
                  </a:lnTo>
                  <a:lnTo>
                    <a:pt x="31" y="67"/>
                  </a:lnTo>
                  <a:lnTo>
                    <a:pt x="27" y="67"/>
                  </a:lnTo>
                  <a:lnTo>
                    <a:pt x="25" y="64"/>
                  </a:lnTo>
                  <a:lnTo>
                    <a:pt x="24" y="60"/>
                  </a:lnTo>
                  <a:lnTo>
                    <a:pt x="24" y="30"/>
                  </a:lnTo>
                  <a:lnTo>
                    <a:pt x="26" y="18"/>
                  </a:lnTo>
                  <a:lnTo>
                    <a:pt x="32" y="10"/>
                  </a:lnTo>
                  <a:lnTo>
                    <a:pt x="39" y="5"/>
                  </a:lnTo>
                  <a:lnTo>
                    <a:pt x="47" y="3"/>
                  </a:lnTo>
                  <a:lnTo>
                    <a:pt x="50" y="4"/>
                  </a:lnTo>
                  <a:lnTo>
                    <a:pt x="53" y="5"/>
                  </a:lnTo>
                  <a:lnTo>
                    <a:pt x="55" y="6"/>
                  </a:lnTo>
                  <a:lnTo>
                    <a:pt x="57" y="9"/>
                  </a:lnTo>
                  <a:lnTo>
                    <a:pt x="58" y="12"/>
                  </a:lnTo>
                  <a:lnTo>
                    <a:pt x="59" y="15"/>
                  </a:lnTo>
                  <a:lnTo>
                    <a:pt x="59" y="18"/>
                  </a:lnTo>
                  <a:lnTo>
                    <a:pt x="59" y="21"/>
                  </a:lnTo>
                  <a:lnTo>
                    <a:pt x="59" y="60"/>
                  </a:lnTo>
                  <a:lnTo>
                    <a:pt x="59" y="64"/>
                  </a:lnTo>
                  <a:lnTo>
                    <a:pt x="57" y="67"/>
                  </a:lnTo>
                  <a:lnTo>
                    <a:pt x="53" y="67"/>
                  </a:lnTo>
                  <a:lnTo>
                    <a:pt x="46" y="67"/>
                  </a:lnTo>
                  <a:lnTo>
                    <a:pt x="46" y="73"/>
                  </a:lnTo>
                  <a:lnTo>
                    <a:pt x="51" y="72"/>
                  </a:lnTo>
                  <a:lnTo>
                    <a:pt x="56" y="72"/>
                  </a:lnTo>
                  <a:lnTo>
                    <a:pt x="61" y="72"/>
                  </a:lnTo>
                  <a:lnTo>
                    <a:pt x="65" y="72"/>
                  </a:lnTo>
                  <a:lnTo>
                    <a:pt x="69" y="72"/>
                  </a:lnTo>
                  <a:lnTo>
                    <a:pt x="73" y="72"/>
                  </a:lnTo>
                  <a:lnTo>
                    <a:pt x="79" y="72"/>
                  </a:lnTo>
                  <a:lnTo>
                    <a:pt x="83" y="73"/>
                  </a:lnTo>
                  <a:lnTo>
                    <a:pt x="83" y="67"/>
                  </a:lnTo>
                  <a:lnTo>
                    <a:pt x="78" y="67"/>
                  </a:lnTo>
                  <a:lnTo>
                    <a:pt x="74" y="67"/>
                  </a:lnTo>
                  <a:lnTo>
                    <a:pt x="71" y="65"/>
                  </a:lnTo>
                  <a:lnTo>
                    <a:pt x="70" y="62"/>
                  </a:lnTo>
                  <a:lnTo>
                    <a:pt x="70" y="31"/>
                  </a:lnTo>
                  <a:lnTo>
                    <a:pt x="70" y="22"/>
                  </a:lnTo>
                  <a:lnTo>
                    <a:pt x="70" y="15"/>
                  </a:lnTo>
                  <a:lnTo>
                    <a:pt x="68" y="10"/>
                  </a:lnTo>
                  <a:lnTo>
                    <a:pt x="65" y="6"/>
                  </a:lnTo>
                  <a:lnTo>
                    <a:pt x="63" y="3"/>
                  </a:lnTo>
                  <a:lnTo>
                    <a:pt x="59" y="2"/>
                  </a:lnTo>
                  <a:lnTo>
                    <a:pt x="54" y="0"/>
                  </a:lnTo>
                  <a:lnTo>
                    <a:pt x="48" y="0"/>
                  </a:lnTo>
                  <a:lnTo>
                    <a:pt x="40" y="1"/>
                  </a:lnTo>
                  <a:lnTo>
                    <a:pt x="33" y="4"/>
                  </a:lnTo>
                  <a:lnTo>
                    <a:pt x="28" y="10"/>
                  </a:lnTo>
                  <a:lnTo>
                    <a:pt x="23" y="17"/>
                  </a:lnTo>
                  <a:lnTo>
                    <a:pt x="23" y="0"/>
                  </a:lnTo>
                  <a:lnTo>
                    <a:pt x="0" y="1"/>
                  </a:lnTo>
                  <a:lnTo>
                    <a:pt x="0" y="6"/>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83" name="Freeform 2365"/>
            <p:cNvSpPr>
              <a:spLocks noChangeAspect="1" noEditPoints="1"/>
            </p:cNvSpPr>
            <p:nvPr/>
          </p:nvSpPr>
          <p:spPr bwMode="auto">
            <a:xfrm>
              <a:off x="2724" y="3756"/>
              <a:ext cx="64" cy="75"/>
            </a:xfrm>
            <a:custGeom>
              <a:avLst/>
              <a:gdLst>
                <a:gd name="T0" fmla="*/ 14 w 64"/>
                <a:gd name="T1" fmla="*/ 32 h 75"/>
                <a:gd name="T2" fmla="*/ 17 w 64"/>
                <a:gd name="T3" fmla="*/ 17 h 75"/>
                <a:gd name="T4" fmla="*/ 23 w 64"/>
                <a:gd name="T5" fmla="*/ 8 h 75"/>
                <a:gd name="T6" fmla="*/ 29 w 64"/>
                <a:gd name="T7" fmla="*/ 4 h 75"/>
                <a:gd name="T8" fmla="*/ 35 w 64"/>
                <a:gd name="T9" fmla="*/ 3 h 75"/>
                <a:gd name="T10" fmla="*/ 40 w 64"/>
                <a:gd name="T11" fmla="*/ 4 h 75"/>
                <a:gd name="T12" fmla="*/ 45 w 64"/>
                <a:gd name="T13" fmla="*/ 7 h 75"/>
                <a:gd name="T14" fmla="*/ 48 w 64"/>
                <a:gd name="T15" fmla="*/ 11 h 75"/>
                <a:gd name="T16" fmla="*/ 50 w 64"/>
                <a:gd name="T17" fmla="*/ 15 h 75"/>
                <a:gd name="T18" fmla="*/ 52 w 64"/>
                <a:gd name="T19" fmla="*/ 20 h 75"/>
                <a:gd name="T20" fmla="*/ 53 w 64"/>
                <a:gd name="T21" fmla="*/ 25 h 75"/>
                <a:gd name="T22" fmla="*/ 53 w 64"/>
                <a:gd name="T23" fmla="*/ 29 h 75"/>
                <a:gd name="T24" fmla="*/ 53 w 64"/>
                <a:gd name="T25" fmla="*/ 32 h 75"/>
                <a:gd name="T26" fmla="*/ 14 w 64"/>
                <a:gd name="T27" fmla="*/ 32 h 75"/>
                <a:gd name="T28" fmla="*/ 14 w 64"/>
                <a:gd name="T29" fmla="*/ 35 h 75"/>
                <a:gd name="T30" fmla="*/ 60 w 64"/>
                <a:gd name="T31" fmla="*/ 35 h 75"/>
                <a:gd name="T32" fmla="*/ 62 w 64"/>
                <a:gd name="T33" fmla="*/ 35 h 75"/>
                <a:gd name="T34" fmla="*/ 64 w 64"/>
                <a:gd name="T35" fmla="*/ 35 h 75"/>
                <a:gd name="T36" fmla="*/ 64 w 64"/>
                <a:gd name="T37" fmla="*/ 34 h 75"/>
                <a:gd name="T38" fmla="*/ 64 w 64"/>
                <a:gd name="T39" fmla="*/ 32 h 75"/>
                <a:gd name="T40" fmla="*/ 63 w 64"/>
                <a:gd name="T41" fmla="*/ 20 h 75"/>
                <a:gd name="T42" fmla="*/ 57 w 64"/>
                <a:gd name="T43" fmla="*/ 10 h 75"/>
                <a:gd name="T44" fmla="*/ 48 w 64"/>
                <a:gd name="T45" fmla="*/ 2 h 75"/>
                <a:gd name="T46" fmla="*/ 35 w 64"/>
                <a:gd name="T47" fmla="*/ 0 h 75"/>
                <a:gd name="T48" fmla="*/ 21 w 64"/>
                <a:gd name="T49" fmla="*/ 2 h 75"/>
                <a:gd name="T50" fmla="*/ 10 w 64"/>
                <a:gd name="T51" fmla="*/ 11 h 75"/>
                <a:gd name="T52" fmla="*/ 3 w 64"/>
                <a:gd name="T53" fmla="*/ 23 h 75"/>
                <a:gd name="T54" fmla="*/ 0 w 64"/>
                <a:gd name="T55" fmla="*/ 37 h 75"/>
                <a:gd name="T56" fmla="*/ 3 w 64"/>
                <a:gd name="T57" fmla="*/ 53 h 75"/>
                <a:gd name="T58" fmla="*/ 11 w 64"/>
                <a:gd name="T59" fmla="*/ 65 h 75"/>
                <a:gd name="T60" fmla="*/ 23 w 64"/>
                <a:gd name="T61" fmla="*/ 73 h 75"/>
                <a:gd name="T62" fmla="*/ 37 w 64"/>
                <a:gd name="T63" fmla="*/ 75 h 75"/>
                <a:gd name="T64" fmla="*/ 50 w 64"/>
                <a:gd name="T65" fmla="*/ 72 h 75"/>
                <a:gd name="T66" fmla="*/ 58 w 64"/>
                <a:gd name="T67" fmla="*/ 66 h 75"/>
                <a:gd name="T68" fmla="*/ 63 w 64"/>
                <a:gd name="T69" fmla="*/ 59 h 75"/>
                <a:gd name="T70" fmla="*/ 64 w 64"/>
                <a:gd name="T71" fmla="*/ 54 h 75"/>
                <a:gd name="T72" fmla="*/ 64 w 64"/>
                <a:gd name="T73" fmla="*/ 52 h 75"/>
                <a:gd name="T74" fmla="*/ 62 w 64"/>
                <a:gd name="T75" fmla="*/ 52 h 75"/>
                <a:gd name="T76" fmla="*/ 61 w 64"/>
                <a:gd name="T77" fmla="*/ 53 h 75"/>
                <a:gd name="T78" fmla="*/ 60 w 64"/>
                <a:gd name="T79" fmla="*/ 54 h 75"/>
                <a:gd name="T80" fmla="*/ 57 w 64"/>
                <a:gd name="T81" fmla="*/ 60 h 75"/>
                <a:gd name="T82" fmla="*/ 54 w 64"/>
                <a:gd name="T83" fmla="*/ 64 h 75"/>
                <a:gd name="T84" fmla="*/ 51 w 64"/>
                <a:gd name="T85" fmla="*/ 67 h 75"/>
                <a:gd name="T86" fmla="*/ 47 w 64"/>
                <a:gd name="T87" fmla="*/ 69 h 75"/>
                <a:gd name="T88" fmla="*/ 44 w 64"/>
                <a:gd name="T89" fmla="*/ 70 h 75"/>
                <a:gd name="T90" fmla="*/ 41 w 64"/>
                <a:gd name="T91" fmla="*/ 71 h 75"/>
                <a:gd name="T92" fmla="*/ 39 w 64"/>
                <a:gd name="T93" fmla="*/ 71 h 75"/>
                <a:gd name="T94" fmla="*/ 38 w 64"/>
                <a:gd name="T95" fmla="*/ 71 h 75"/>
                <a:gd name="T96" fmla="*/ 32 w 64"/>
                <a:gd name="T97" fmla="*/ 70 h 75"/>
                <a:gd name="T98" fmla="*/ 27 w 64"/>
                <a:gd name="T99" fmla="*/ 68 h 75"/>
                <a:gd name="T100" fmla="*/ 22 w 64"/>
                <a:gd name="T101" fmla="*/ 64 h 75"/>
                <a:gd name="T102" fmla="*/ 19 w 64"/>
                <a:gd name="T103" fmla="*/ 60 h 75"/>
                <a:gd name="T104" fmla="*/ 16 w 64"/>
                <a:gd name="T105" fmla="*/ 54 h 75"/>
                <a:gd name="T106" fmla="*/ 15 w 64"/>
                <a:gd name="T107" fmla="*/ 47 h 75"/>
                <a:gd name="T108" fmla="*/ 14 w 64"/>
                <a:gd name="T109" fmla="*/ 41 h 75"/>
                <a:gd name="T110" fmla="*/ 14 w 64"/>
                <a:gd name="T111"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5">
                  <a:moveTo>
                    <a:pt x="14" y="32"/>
                  </a:moveTo>
                  <a:lnTo>
                    <a:pt x="17" y="17"/>
                  </a:lnTo>
                  <a:lnTo>
                    <a:pt x="23" y="8"/>
                  </a:lnTo>
                  <a:lnTo>
                    <a:pt x="29" y="4"/>
                  </a:lnTo>
                  <a:lnTo>
                    <a:pt x="35" y="3"/>
                  </a:lnTo>
                  <a:lnTo>
                    <a:pt x="40" y="4"/>
                  </a:lnTo>
                  <a:lnTo>
                    <a:pt x="45" y="7"/>
                  </a:lnTo>
                  <a:lnTo>
                    <a:pt x="48" y="11"/>
                  </a:lnTo>
                  <a:lnTo>
                    <a:pt x="50" y="15"/>
                  </a:lnTo>
                  <a:lnTo>
                    <a:pt x="52" y="20"/>
                  </a:lnTo>
                  <a:lnTo>
                    <a:pt x="53" y="25"/>
                  </a:lnTo>
                  <a:lnTo>
                    <a:pt x="53" y="29"/>
                  </a:lnTo>
                  <a:lnTo>
                    <a:pt x="53" y="32"/>
                  </a:lnTo>
                  <a:lnTo>
                    <a:pt x="14" y="32"/>
                  </a:lnTo>
                  <a:close/>
                  <a:moveTo>
                    <a:pt x="14" y="35"/>
                  </a:moveTo>
                  <a:lnTo>
                    <a:pt x="60" y="35"/>
                  </a:lnTo>
                  <a:lnTo>
                    <a:pt x="62" y="35"/>
                  </a:lnTo>
                  <a:lnTo>
                    <a:pt x="64" y="35"/>
                  </a:lnTo>
                  <a:lnTo>
                    <a:pt x="64" y="34"/>
                  </a:lnTo>
                  <a:lnTo>
                    <a:pt x="64" y="32"/>
                  </a:lnTo>
                  <a:lnTo>
                    <a:pt x="63" y="20"/>
                  </a:lnTo>
                  <a:lnTo>
                    <a:pt x="57" y="10"/>
                  </a:lnTo>
                  <a:lnTo>
                    <a:pt x="48" y="2"/>
                  </a:lnTo>
                  <a:lnTo>
                    <a:pt x="35" y="0"/>
                  </a:lnTo>
                  <a:lnTo>
                    <a:pt x="21" y="2"/>
                  </a:lnTo>
                  <a:lnTo>
                    <a:pt x="10" y="11"/>
                  </a:lnTo>
                  <a:lnTo>
                    <a:pt x="3" y="23"/>
                  </a:lnTo>
                  <a:lnTo>
                    <a:pt x="0" y="37"/>
                  </a:lnTo>
                  <a:lnTo>
                    <a:pt x="3" y="53"/>
                  </a:lnTo>
                  <a:lnTo>
                    <a:pt x="11" y="65"/>
                  </a:lnTo>
                  <a:lnTo>
                    <a:pt x="23" y="73"/>
                  </a:lnTo>
                  <a:lnTo>
                    <a:pt x="37" y="75"/>
                  </a:lnTo>
                  <a:lnTo>
                    <a:pt x="50" y="72"/>
                  </a:lnTo>
                  <a:lnTo>
                    <a:pt x="58" y="66"/>
                  </a:lnTo>
                  <a:lnTo>
                    <a:pt x="63" y="59"/>
                  </a:lnTo>
                  <a:lnTo>
                    <a:pt x="64" y="54"/>
                  </a:lnTo>
                  <a:lnTo>
                    <a:pt x="64" y="52"/>
                  </a:lnTo>
                  <a:lnTo>
                    <a:pt x="62" y="52"/>
                  </a:lnTo>
                  <a:lnTo>
                    <a:pt x="61" y="53"/>
                  </a:lnTo>
                  <a:lnTo>
                    <a:pt x="60" y="54"/>
                  </a:lnTo>
                  <a:lnTo>
                    <a:pt x="57" y="60"/>
                  </a:lnTo>
                  <a:lnTo>
                    <a:pt x="54" y="64"/>
                  </a:lnTo>
                  <a:lnTo>
                    <a:pt x="51" y="67"/>
                  </a:lnTo>
                  <a:lnTo>
                    <a:pt x="47" y="69"/>
                  </a:lnTo>
                  <a:lnTo>
                    <a:pt x="44" y="70"/>
                  </a:lnTo>
                  <a:lnTo>
                    <a:pt x="41" y="71"/>
                  </a:lnTo>
                  <a:lnTo>
                    <a:pt x="39" y="71"/>
                  </a:lnTo>
                  <a:lnTo>
                    <a:pt x="38" y="71"/>
                  </a:lnTo>
                  <a:lnTo>
                    <a:pt x="32" y="70"/>
                  </a:lnTo>
                  <a:lnTo>
                    <a:pt x="27" y="68"/>
                  </a:lnTo>
                  <a:lnTo>
                    <a:pt x="22" y="64"/>
                  </a:lnTo>
                  <a:lnTo>
                    <a:pt x="19" y="60"/>
                  </a:lnTo>
                  <a:lnTo>
                    <a:pt x="16" y="54"/>
                  </a:lnTo>
                  <a:lnTo>
                    <a:pt x="15" y="47"/>
                  </a:lnTo>
                  <a:lnTo>
                    <a:pt x="14" y="41"/>
                  </a:lnTo>
                  <a:lnTo>
                    <a:pt x="14"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84" name="Freeform 2366"/>
            <p:cNvSpPr>
              <a:spLocks noChangeAspect="1"/>
            </p:cNvSpPr>
            <p:nvPr/>
          </p:nvSpPr>
          <p:spPr bwMode="auto">
            <a:xfrm>
              <a:off x="2798" y="3757"/>
              <a:ext cx="55" cy="73"/>
            </a:xfrm>
            <a:custGeom>
              <a:avLst/>
              <a:gdLst>
                <a:gd name="T0" fmla="*/ 23 w 55"/>
                <a:gd name="T1" fmla="*/ 18 h 73"/>
                <a:gd name="T2" fmla="*/ 23 w 55"/>
                <a:gd name="T3" fmla="*/ 0 h 73"/>
                <a:gd name="T4" fmla="*/ 0 w 55"/>
                <a:gd name="T5" fmla="*/ 1 h 73"/>
                <a:gd name="T6" fmla="*/ 0 w 55"/>
                <a:gd name="T7" fmla="*/ 6 h 73"/>
                <a:gd name="T8" fmla="*/ 4 w 55"/>
                <a:gd name="T9" fmla="*/ 7 h 73"/>
                <a:gd name="T10" fmla="*/ 7 w 55"/>
                <a:gd name="T11" fmla="*/ 7 h 73"/>
                <a:gd name="T12" fmla="*/ 9 w 55"/>
                <a:gd name="T13" fmla="*/ 7 h 73"/>
                <a:gd name="T14" fmla="*/ 11 w 55"/>
                <a:gd name="T15" fmla="*/ 8 h 73"/>
                <a:gd name="T16" fmla="*/ 12 w 55"/>
                <a:gd name="T17" fmla="*/ 9 h 73"/>
                <a:gd name="T18" fmla="*/ 12 w 55"/>
                <a:gd name="T19" fmla="*/ 11 h 73"/>
                <a:gd name="T20" fmla="*/ 13 w 55"/>
                <a:gd name="T21" fmla="*/ 13 h 73"/>
                <a:gd name="T22" fmla="*/ 13 w 55"/>
                <a:gd name="T23" fmla="*/ 16 h 73"/>
                <a:gd name="T24" fmla="*/ 13 w 55"/>
                <a:gd name="T25" fmla="*/ 60 h 73"/>
                <a:gd name="T26" fmla="*/ 12 w 55"/>
                <a:gd name="T27" fmla="*/ 64 h 73"/>
                <a:gd name="T28" fmla="*/ 10 w 55"/>
                <a:gd name="T29" fmla="*/ 67 h 73"/>
                <a:gd name="T30" fmla="*/ 7 w 55"/>
                <a:gd name="T31" fmla="*/ 67 h 73"/>
                <a:gd name="T32" fmla="*/ 0 w 55"/>
                <a:gd name="T33" fmla="*/ 67 h 73"/>
                <a:gd name="T34" fmla="*/ 0 w 55"/>
                <a:gd name="T35" fmla="*/ 73 h 73"/>
                <a:gd name="T36" fmla="*/ 10 w 55"/>
                <a:gd name="T37" fmla="*/ 72 h 73"/>
                <a:gd name="T38" fmla="*/ 19 w 55"/>
                <a:gd name="T39" fmla="*/ 72 h 73"/>
                <a:gd name="T40" fmla="*/ 29 w 55"/>
                <a:gd name="T41" fmla="*/ 72 h 73"/>
                <a:gd name="T42" fmla="*/ 40 w 55"/>
                <a:gd name="T43" fmla="*/ 73 h 73"/>
                <a:gd name="T44" fmla="*/ 40 w 55"/>
                <a:gd name="T45" fmla="*/ 67 h 73"/>
                <a:gd name="T46" fmla="*/ 36 w 55"/>
                <a:gd name="T47" fmla="*/ 67 h 73"/>
                <a:gd name="T48" fmla="*/ 29 w 55"/>
                <a:gd name="T49" fmla="*/ 67 h 73"/>
                <a:gd name="T50" fmla="*/ 25 w 55"/>
                <a:gd name="T51" fmla="*/ 66 h 73"/>
                <a:gd name="T52" fmla="*/ 24 w 55"/>
                <a:gd name="T53" fmla="*/ 63 h 73"/>
                <a:gd name="T54" fmla="*/ 24 w 55"/>
                <a:gd name="T55" fmla="*/ 60 h 73"/>
                <a:gd name="T56" fmla="*/ 24 w 55"/>
                <a:gd name="T57" fmla="*/ 34 h 73"/>
                <a:gd name="T58" fmla="*/ 25 w 55"/>
                <a:gd name="T59" fmla="*/ 23 h 73"/>
                <a:gd name="T60" fmla="*/ 29 w 55"/>
                <a:gd name="T61" fmla="*/ 13 h 73"/>
                <a:gd name="T62" fmla="*/ 35 w 55"/>
                <a:gd name="T63" fmla="*/ 6 h 73"/>
                <a:gd name="T64" fmla="*/ 43 w 55"/>
                <a:gd name="T65" fmla="*/ 3 h 73"/>
                <a:gd name="T66" fmla="*/ 45 w 55"/>
                <a:gd name="T67" fmla="*/ 3 h 73"/>
                <a:gd name="T68" fmla="*/ 44 w 55"/>
                <a:gd name="T69" fmla="*/ 4 h 73"/>
                <a:gd name="T70" fmla="*/ 43 w 55"/>
                <a:gd name="T71" fmla="*/ 5 h 73"/>
                <a:gd name="T72" fmla="*/ 42 w 55"/>
                <a:gd name="T73" fmla="*/ 7 h 73"/>
                <a:gd name="T74" fmla="*/ 41 w 55"/>
                <a:gd name="T75" fmla="*/ 10 h 73"/>
                <a:gd name="T76" fmla="*/ 42 w 55"/>
                <a:gd name="T77" fmla="*/ 13 h 73"/>
                <a:gd name="T78" fmla="*/ 43 w 55"/>
                <a:gd name="T79" fmla="*/ 15 h 73"/>
                <a:gd name="T80" fmla="*/ 46 w 55"/>
                <a:gd name="T81" fmla="*/ 16 h 73"/>
                <a:gd name="T82" fmla="*/ 48 w 55"/>
                <a:gd name="T83" fmla="*/ 17 h 73"/>
                <a:gd name="T84" fmla="*/ 51 w 55"/>
                <a:gd name="T85" fmla="*/ 16 h 73"/>
                <a:gd name="T86" fmla="*/ 53 w 55"/>
                <a:gd name="T87" fmla="*/ 15 h 73"/>
                <a:gd name="T88" fmla="*/ 55 w 55"/>
                <a:gd name="T89" fmla="*/ 13 h 73"/>
                <a:gd name="T90" fmla="*/ 55 w 55"/>
                <a:gd name="T91" fmla="*/ 10 h 73"/>
                <a:gd name="T92" fmla="*/ 54 w 55"/>
                <a:gd name="T93" fmla="*/ 6 h 73"/>
                <a:gd name="T94" fmla="*/ 52 w 55"/>
                <a:gd name="T95" fmla="*/ 3 h 73"/>
                <a:gd name="T96" fmla="*/ 48 w 55"/>
                <a:gd name="T97" fmla="*/ 0 h 73"/>
                <a:gd name="T98" fmla="*/ 43 w 55"/>
                <a:gd name="T99" fmla="*/ 0 h 73"/>
                <a:gd name="T100" fmla="*/ 39 w 55"/>
                <a:gd name="T101" fmla="*/ 0 h 73"/>
                <a:gd name="T102" fmla="*/ 35 w 55"/>
                <a:gd name="T103" fmla="*/ 1 h 73"/>
                <a:gd name="T104" fmla="*/ 32 w 55"/>
                <a:gd name="T105" fmla="*/ 3 h 73"/>
                <a:gd name="T106" fmla="*/ 29 w 55"/>
                <a:gd name="T107" fmla="*/ 6 h 73"/>
                <a:gd name="T108" fmla="*/ 27 w 55"/>
                <a:gd name="T109" fmla="*/ 9 h 73"/>
                <a:gd name="T110" fmla="*/ 25 w 55"/>
                <a:gd name="T111" fmla="*/ 12 h 73"/>
                <a:gd name="T112" fmla="*/ 24 w 55"/>
                <a:gd name="T113" fmla="*/ 15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1"/>
                  </a:lnTo>
                  <a:lnTo>
                    <a:pt x="0" y="6"/>
                  </a:lnTo>
                  <a:lnTo>
                    <a:pt x="4" y="7"/>
                  </a:lnTo>
                  <a:lnTo>
                    <a:pt x="7" y="7"/>
                  </a:lnTo>
                  <a:lnTo>
                    <a:pt x="9" y="7"/>
                  </a:lnTo>
                  <a:lnTo>
                    <a:pt x="11" y="8"/>
                  </a:lnTo>
                  <a:lnTo>
                    <a:pt x="12" y="9"/>
                  </a:lnTo>
                  <a:lnTo>
                    <a:pt x="12" y="11"/>
                  </a:lnTo>
                  <a:lnTo>
                    <a:pt x="13" y="13"/>
                  </a:lnTo>
                  <a:lnTo>
                    <a:pt x="13" y="16"/>
                  </a:lnTo>
                  <a:lnTo>
                    <a:pt x="13" y="60"/>
                  </a:lnTo>
                  <a:lnTo>
                    <a:pt x="12" y="64"/>
                  </a:lnTo>
                  <a:lnTo>
                    <a:pt x="10" y="67"/>
                  </a:lnTo>
                  <a:lnTo>
                    <a:pt x="7" y="67"/>
                  </a:lnTo>
                  <a:lnTo>
                    <a:pt x="0" y="67"/>
                  </a:lnTo>
                  <a:lnTo>
                    <a:pt x="0" y="73"/>
                  </a:lnTo>
                  <a:lnTo>
                    <a:pt x="10" y="72"/>
                  </a:lnTo>
                  <a:lnTo>
                    <a:pt x="19" y="72"/>
                  </a:lnTo>
                  <a:lnTo>
                    <a:pt x="29" y="72"/>
                  </a:lnTo>
                  <a:lnTo>
                    <a:pt x="40" y="73"/>
                  </a:lnTo>
                  <a:lnTo>
                    <a:pt x="40" y="67"/>
                  </a:lnTo>
                  <a:lnTo>
                    <a:pt x="36" y="67"/>
                  </a:lnTo>
                  <a:lnTo>
                    <a:pt x="29" y="67"/>
                  </a:lnTo>
                  <a:lnTo>
                    <a:pt x="25" y="66"/>
                  </a:lnTo>
                  <a:lnTo>
                    <a:pt x="24" y="63"/>
                  </a:lnTo>
                  <a:lnTo>
                    <a:pt x="24" y="60"/>
                  </a:lnTo>
                  <a:lnTo>
                    <a:pt x="24" y="34"/>
                  </a:lnTo>
                  <a:lnTo>
                    <a:pt x="25" y="23"/>
                  </a:lnTo>
                  <a:lnTo>
                    <a:pt x="29" y="13"/>
                  </a:lnTo>
                  <a:lnTo>
                    <a:pt x="35" y="6"/>
                  </a:lnTo>
                  <a:lnTo>
                    <a:pt x="43" y="3"/>
                  </a:lnTo>
                  <a:lnTo>
                    <a:pt x="45" y="3"/>
                  </a:lnTo>
                  <a:lnTo>
                    <a:pt x="44" y="4"/>
                  </a:lnTo>
                  <a:lnTo>
                    <a:pt x="43" y="5"/>
                  </a:lnTo>
                  <a:lnTo>
                    <a:pt x="42" y="7"/>
                  </a:lnTo>
                  <a:lnTo>
                    <a:pt x="41" y="10"/>
                  </a:lnTo>
                  <a:lnTo>
                    <a:pt x="42" y="13"/>
                  </a:lnTo>
                  <a:lnTo>
                    <a:pt x="43" y="15"/>
                  </a:lnTo>
                  <a:lnTo>
                    <a:pt x="46" y="16"/>
                  </a:lnTo>
                  <a:lnTo>
                    <a:pt x="48" y="17"/>
                  </a:lnTo>
                  <a:lnTo>
                    <a:pt x="51" y="16"/>
                  </a:lnTo>
                  <a:lnTo>
                    <a:pt x="53" y="15"/>
                  </a:lnTo>
                  <a:lnTo>
                    <a:pt x="55" y="13"/>
                  </a:lnTo>
                  <a:lnTo>
                    <a:pt x="55" y="10"/>
                  </a:lnTo>
                  <a:lnTo>
                    <a:pt x="54" y="6"/>
                  </a:lnTo>
                  <a:lnTo>
                    <a:pt x="52" y="3"/>
                  </a:lnTo>
                  <a:lnTo>
                    <a:pt x="48" y="0"/>
                  </a:lnTo>
                  <a:lnTo>
                    <a:pt x="43" y="0"/>
                  </a:lnTo>
                  <a:lnTo>
                    <a:pt x="39" y="0"/>
                  </a:lnTo>
                  <a:lnTo>
                    <a:pt x="35" y="1"/>
                  </a:lnTo>
                  <a:lnTo>
                    <a:pt x="32" y="3"/>
                  </a:lnTo>
                  <a:lnTo>
                    <a:pt x="29" y="6"/>
                  </a:lnTo>
                  <a:lnTo>
                    <a:pt x="27" y="9"/>
                  </a:lnTo>
                  <a:lnTo>
                    <a:pt x="25"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85" name="Freeform 2367"/>
            <p:cNvSpPr>
              <a:spLocks noChangeAspect="1"/>
            </p:cNvSpPr>
            <p:nvPr/>
          </p:nvSpPr>
          <p:spPr bwMode="auto">
            <a:xfrm>
              <a:off x="2862" y="3706"/>
              <a:ext cx="22" cy="165"/>
            </a:xfrm>
            <a:custGeom>
              <a:avLst/>
              <a:gdLst>
                <a:gd name="T0" fmla="*/ 22 w 22"/>
                <a:gd name="T1" fmla="*/ 0 h 165"/>
                <a:gd name="T2" fmla="*/ 0 w 22"/>
                <a:gd name="T3" fmla="*/ 0 h 165"/>
                <a:gd name="T4" fmla="*/ 0 w 22"/>
                <a:gd name="T5" fmla="*/ 6 h 165"/>
                <a:gd name="T6" fmla="*/ 16 w 22"/>
                <a:gd name="T7" fmla="*/ 6 h 165"/>
                <a:gd name="T8" fmla="*/ 16 w 22"/>
                <a:gd name="T9" fmla="*/ 158 h 165"/>
                <a:gd name="T10" fmla="*/ 0 w 22"/>
                <a:gd name="T11" fmla="*/ 158 h 165"/>
                <a:gd name="T12" fmla="*/ 0 w 22"/>
                <a:gd name="T13" fmla="*/ 165 h 165"/>
                <a:gd name="T14" fmla="*/ 22 w 22"/>
                <a:gd name="T15" fmla="*/ 165 h 165"/>
                <a:gd name="T16" fmla="*/ 22 w 22"/>
                <a:gd name="T1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5">
                  <a:moveTo>
                    <a:pt x="22" y="0"/>
                  </a:moveTo>
                  <a:lnTo>
                    <a:pt x="0" y="0"/>
                  </a:lnTo>
                  <a:lnTo>
                    <a:pt x="0" y="6"/>
                  </a:lnTo>
                  <a:lnTo>
                    <a:pt x="16" y="6"/>
                  </a:lnTo>
                  <a:lnTo>
                    <a:pt x="16" y="158"/>
                  </a:lnTo>
                  <a:lnTo>
                    <a:pt x="0" y="158"/>
                  </a:lnTo>
                  <a:lnTo>
                    <a:pt x="0" y="165"/>
                  </a:lnTo>
                  <a:lnTo>
                    <a:pt x="22" y="165"/>
                  </a:lnTo>
                  <a:lnTo>
                    <a:pt x="22"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86" name="Freeform 2368"/>
            <p:cNvSpPr>
              <a:spLocks noChangeAspect="1"/>
            </p:cNvSpPr>
            <p:nvPr/>
          </p:nvSpPr>
          <p:spPr bwMode="auto">
            <a:xfrm>
              <a:off x="2968" y="3745"/>
              <a:ext cx="147" cy="86"/>
            </a:xfrm>
            <a:custGeom>
              <a:avLst/>
              <a:gdLst>
                <a:gd name="T0" fmla="*/ 141 w 147"/>
                <a:gd name="T1" fmla="*/ 47 h 86"/>
                <a:gd name="T2" fmla="*/ 143 w 147"/>
                <a:gd name="T3" fmla="*/ 47 h 86"/>
                <a:gd name="T4" fmla="*/ 145 w 147"/>
                <a:gd name="T5" fmla="*/ 46 h 86"/>
                <a:gd name="T6" fmla="*/ 146 w 147"/>
                <a:gd name="T7" fmla="*/ 45 h 86"/>
                <a:gd name="T8" fmla="*/ 147 w 147"/>
                <a:gd name="T9" fmla="*/ 43 h 86"/>
                <a:gd name="T10" fmla="*/ 146 w 147"/>
                <a:gd name="T11" fmla="*/ 41 h 86"/>
                <a:gd name="T12" fmla="*/ 145 w 147"/>
                <a:gd name="T13" fmla="*/ 40 h 86"/>
                <a:gd name="T14" fmla="*/ 143 w 147"/>
                <a:gd name="T15" fmla="*/ 40 h 86"/>
                <a:gd name="T16" fmla="*/ 141 w 147"/>
                <a:gd name="T17" fmla="*/ 40 h 86"/>
                <a:gd name="T18" fmla="*/ 18 w 147"/>
                <a:gd name="T19" fmla="*/ 40 h 86"/>
                <a:gd name="T20" fmla="*/ 24 w 147"/>
                <a:gd name="T21" fmla="*/ 35 h 86"/>
                <a:gd name="T22" fmla="*/ 28 w 147"/>
                <a:gd name="T23" fmla="*/ 30 h 86"/>
                <a:gd name="T24" fmla="*/ 31 w 147"/>
                <a:gd name="T25" fmla="*/ 26 h 86"/>
                <a:gd name="T26" fmla="*/ 33 w 147"/>
                <a:gd name="T27" fmla="*/ 24 h 86"/>
                <a:gd name="T28" fmla="*/ 37 w 147"/>
                <a:gd name="T29" fmla="*/ 16 h 86"/>
                <a:gd name="T30" fmla="*/ 40 w 147"/>
                <a:gd name="T31" fmla="*/ 9 h 86"/>
                <a:gd name="T32" fmla="*/ 41 w 147"/>
                <a:gd name="T33" fmla="*/ 4 h 86"/>
                <a:gd name="T34" fmla="*/ 42 w 147"/>
                <a:gd name="T35" fmla="*/ 2 h 86"/>
                <a:gd name="T36" fmla="*/ 40 w 147"/>
                <a:gd name="T37" fmla="*/ 0 h 86"/>
                <a:gd name="T38" fmla="*/ 38 w 147"/>
                <a:gd name="T39" fmla="*/ 0 h 86"/>
                <a:gd name="T40" fmla="*/ 37 w 147"/>
                <a:gd name="T41" fmla="*/ 0 h 86"/>
                <a:gd name="T42" fmla="*/ 36 w 147"/>
                <a:gd name="T43" fmla="*/ 1 h 86"/>
                <a:gd name="T44" fmla="*/ 35 w 147"/>
                <a:gd name="T45" fmla="*/ 2 h 86"/>
                <a:gd name="T46" fmla="*/ 35 w 147"/>
                <a:gd name="T47" fmla="*/ 3 h 86"/>
                <a:gd name="T48" fmla="*/ 31 w 147"/>
                <a:gd name="T49" fmla="*/ 15 h 86"/>
                <a:gd name="T50" fmla="*/ 24 w 147"/>
                <a:gd name="T51" fmla="*/ 25 h 86"/>
                <a:gd name="T52" fmla="*/ 15 w 147"/>
                <a:gd name="T53" fmla="*/ 34 h 86"/>
                <a:gd name="T54" fmla="*/ 2 w 147"/>
                <a:gd name="T55" fmla="*/ 41 h 86"/>
                <a:gd name="T56" fmla="*/ 0 w 147"/>
                <a:gd name="T57" fmla="*/ 42 h 86"/>
                <a:gd name="T58" fmla="*/ 0 w 147"/>
                <a:gd name="T59" fmla="*/ 43 h 86"/>
                <a:gd name="T60" fmla="*/ 1 w 147"/>
                <a:gd name="T61" fmla="*/ 44 h 86"/>
                <a:gd name="T62" fmla="*/ 2 w 147"/>
                <a:gd name="T63" fmla="*/ 45 h 86"/>
                <a:gd name="T64" fmla="*/ 14 w 147"/>
                <a:gd name="T65" fmla="*/ 52 h 86"/>
                <a:gd name="T66" fmla="*/ 23 w 147"/>
                <a:gd name="T67" fmla="*/ 60 h 86"/>
                <a:gd name="T68" fmla="*/ 30 w 147"/>
                <a:gd name="T69" fmla="*/ 71 h 86"/>
                <a:gd name="T70" fmla="*/ 35 w 147"/>
                <a:gd name="T71" fmla="*/ 84 h 86"/>
                <a:gd name="T72" fmla="*/ 36 w 147"/>
                <a:gd name="T73" fmla="*/ 86 h 86"/>
                <a:gd name="T74" fmla="*/ 38 w 147"/>
                <a:gd name="T75" fmla="*/ 86 h 86"/>
                <a:gd name="T76" fmla="*/ 40 w 147"/>
                <a:gd name="T77" fmla="*/ 86 h 86"/>
                <a:gd name="T78" fmla="*/ 42 w 147"/>
                <a:gd name="T79" fmla="*/ 84 h 86"/>
                <a:gd name="T80" fmla="*/ 41 w 147"/>
                <a:gd name="T81" fmla="*/ 82 h 86"/>
                <a:gd name="T82" fmla="*/ 40 w 147"/>
                <a:gd name="T83" fmla="*/ 77 h 86"/>
                <a:gd name="T84" fmla="*/ 37 w 147"/>
                <a:gd name="T85" fmla="*/ 71 h 86"/>
                <a:gd name="T86" fmla="*/ 33 w 147"/>
                <a:gd name="T87" fmla="*/ 63 h 86"/>
                <a:gd name="T88" fmla="*/ 27 w 147"/>
                <a:gd name="T89" fmla="*/ 55 h 86"/>
                <a:gd name="T90" fmla="*/ 18 w 147"/>
                <a:gd name="T91" fmla="*/ 47 h 86"/>
                <a:gd name="T92" fmla="*/ 141 w 147"/>
                <a:gd name="T93"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6">
                  <a:moveTo>
                    <a:pt x="141" y="47"/>
                  </a:moveTo>
                  <a:lnTo>
                    <a:pt x="143" y="47"/>
                  </a:lnTo>
                  <a:lnTo>
                    <a:pt x="145" y="46"/>
                  </a:lnTo>
                  <a:lnTo>
                    <a:pt x="146" y="45"/>
                  </a:lnTo>
                  <a:lnTo>
                    <a:pt x="147" y="43"/>
                  </a:lnTo>
                  <a:lnTo>
                    <a:pt x="146" y="41"/>
                  </a:lnTo>
                  <a:lnTo>
                    <a:pt x="145" y="40"/>
                  </a:lnTo>
                  <a:lnTo>
                    <a:pt x="143" y="40"/>
                  </a:lnTo>
                  <a:lnTo>
                    <a:pt x="141" y="40"/>
                  </a:lnTo>
                  <a:lnTo>
                    <a:pt x="18" y="40"/>
                  </a:lnTo>
                  <a:lnTo>
                    <a:pt x="24" y="35"/>
                  </a:lnTo>
                  <a:lnTo>
                    <a:pt x="28" y="30"/>
                  </a:lnTo>
                  <a:lnTo>
                    <a:pt x="31" y="26"/>
                  </a:lnTo>
                  <a:lnTo>
                    <a:pt x="33" y="24"/>
                  </a:lnTo>
                  <a:lnTo>
                    <a:pt x="37" y="16"/>
                  </a:lnTo>
                  <a:lnTo>
                    <a:pt x="40" y="9"/>
                  </a:lnTo>
                  <a:lnTo>
                    <a:pt x="41" y="4"/>
                  </a:lnTo>
                  <a:lnTo>
                    <a:pt x="42" y="2"/>
                  </a:lnTo>
                  <a:lnTo>
                    <a:pt x="40" y="0"/>
                  </a:lnTo>
                  <a:lnTo>
                    <a:pt x="38" y="0"/>
                  </a:lnTo>
                  <a:lnTo>
                    <a:pt x="37" y="0"/>
                  </a:lnTo>
                  <a:lnTo>
                    <a:pt x="36" y="1"/>
                  </a:lnTo>
                  <a:lnTo>
                    <a:pt x="35" y="2"/>
                  </a:lnTo>
                  <a:lnTo>
                    <a:pt x="35" y="3"/>
                  </a:lnTo>
                  <a:lnTo>
                    <a:pt x="31" y="15"/>
                  </a:lnTo>
                  <a:lnTo>
                    <a:pt x="24" y="25"/>
                  </a:lnTo>
                  <a:lnTo>
                    <a:pt x="15" y="34"/>
                  </a:lnTo>
                  <a:lnTo>
                    <a:pt x="2" y="41"/>
                  </a:lnTo>
                  <a:lnTo>
                    <a:pt x="0" y="42"/>
                  </a:lnTo>
                  <a:lnTo>
                    <a:pt x="0" y="43"/>
                  </a:lnTo>
                  <a:lnTo>
                    <a:pt x="1" y="44"/>
                  </a:lnTo>
                  <a:lnTo>
                    <a:pt x="2" y="45"/>
                  </a:lnTo>
                  <a:lnTo>
                    <a:pt x="14" y="52"/>
                  </a:lnTo>
                  <a:lnTo>
                    <a:pt x="23" y="60"/>
                  </a:lnTo>
                  <a:lnTo>
                    <a:pt x="30" y="71"/>
                  </a:lnTo>
                  <a:lnTo>
                    <a:pt x="35" y="84"/>
                  </a:lnTo>
                  <a:lnTo>
                    <a:pt x="36" y="86"/>
                  </a:lnTo>
                  <a:lnTo>
                    <a:pt x="38" y="86"/>
                  </a:lnTo>
                  <a:lnTo>
                    <a:pt x="40" y="86"/>
                  </a:lnTo>
                  <a:lnTo>
                    <a:pt x="42" y="84"/>
                  </a:lnTo>
                  <a:lnTo>
                    <a:pt x="41" y="82"/>
                  </a:lnTo>
                  <a:lnTo>
                    <a:pt x="40" y="77"/>
                  </a:lnTo>
                  <a:lnTo>
                    <a:pt x="37" y="71"/>
                  </a:lnTo>
                  <a:lnTo>
                    <a:pt x="33" y="63"/>
                  </a:lnTo>
                  <a:lnTo>
                    <a:pt x="27" y="55"/>
                  </a:lnTo>
                  <a:lnTo>
                    <a:pt x="18"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87" name="Freeform 2369"/>
            <p:cNvSpPr>
              <a:spLocks noChangeAspect="1"/>
            </p:cNvSpPr>
            <p:nvPr/>
          </p:nvSpPr>
          <p:spPr bwMode="auto">
            <a:xfrm>
              <a:off x="3185" y="3756"/>
              <a:ext cx="63" cy="75"/>
            </a:xfrm>
            <a:custGeom>
              <a:avLst/>
              <a:gdLst>
                <a:gd name="T0" fmla="*/ 13 w 63"/>
                <a:gd name="T1" fmla="*/ 37 h 75"/>
                <a:gd name="T2" fmla="*/ 16 w 63"/>
                <a:gd name="T3" fmla="*/ 21 h 75"/>
                <a:gd name="T4" fmla="*/ 21 w 63"/>
                <a:gd name="T5" fmla="*/ 10 h 75"/>
                <a:gd name="T6" fmla="*/ 29 w 63"/>
                <a:gd name="T7" fmla="*/ 5 h 75"/>
                <a:gd name="T8" fmla="*/ 36 w 63"/>
                <a:gd name="T9" fmla="*/ 4 h 75"/>
                <a:gd name="T10" fmla="*/ 38 w 63"/>
                <a:gd name="T11" fmla="*/ 4 h 75"/>
                <a:gd name="T12" fmla="*/ 43 w 63"/>
                <a:gd name="T13" fmla="*/ 4 h 75"/>
                <a:gd name="T14" fmla="*/ 48 w 63"/>
                <a:gd name="T15" fmla="*/ 6 h 75"/>
                <a:gd name="T16" fmla="*/ 53 w 63"/>
                <a:gd name="T17" fmla="*/ 10 h 75"/>
                <a:gd name="T18" fmla="*/ 49 w 63"/>
                <a:gd name="T19" fmla="*/ 11 h 75"/>
                <a:gd name="T20" fmla="*/ 47 w 63"/>
                <a:gd name="T21" fmla="*/ 13 h 75"/>
                <a:gd name="T22" fmla="*/ 46 w 63"/>
                <a:gd name="T23" fmla="*/ 15 h 75"/>
                <a:gd name="T24" fmla="*/ 46 w 63"/>
                <a:gd name="T25" fmla="*/ 17 h 75"/>
                <a:gd name="T26" fmla="*/ 46 w 63"/>
                <a:gd name="T27" fmla="*/ 20 h 75"/>
                <a:gd name="T28" fmla="*/ 48 w 63"/>
                <a:gd name="T29" fmla="*/ 23 h 75"/>
                <a:gd name="T30" fmla="*/ 50 w 63"/>
                <a:gd name="T31" fmla="*/ 24 h 75"/>
                <a:gd name="T32" fmla="*/ 53 w 63"/>
                <a:gd name="T33" fmla="*/ 25 h 75"/>
                <a:gd name="T34" fmla="*/ 56 w 63"/>
                <a:gd name="T35" fmla="*/ 24 h 75"/>
                <a:gd name="T36" fmla="*/ 59 w 63"/>
                <a:gd name="T37" fmla="*/ 23 h 75"/>
                <a:gd name="T38" fmla="*/ 60 w 63"/>
                <a:gd name="T39" fmla="*/ 21 h 75"/>
                <a:gd name="T40" fmla="*/ 61 w 63"/>
                <a:gd name="T41" fmla="*/ 17 h 75"/>
                <a:gd name="T42" fmla="*/ 59 w 63"/>
                <a:gd name="T43" fmla="*/ 10 h 75"/>
                <a:gd name="T44" fmla="*/ 53 w 63"/>
                <a:gd name="T45" fmla="*/ 4 h 75"/>
                <a:gd name="T46" fmla="*/ 45 w 63"/>
                <a:gd name="T47" fmla="*/ 1 h 75"/>
                <a:gd name="T48" fmla="*/ 36 w 63"/>
                <a:gd name="T49" fmla="*/ 0 h 75"/>
                <a:gd name="T50" fmla="*/ 21 w 63"/>
                <a:gd name="T51" fmla="*/ 3 h 75"/>
                <a:gd name="T52" fmla="*/ 10 w 63"/>
                <a:gd name="T53" fmla="*/ 11 h 75"/>
                <a:gd name="T54" fmla="*/ 2 w 63"/>
                <a:gd name="T55" fmla="*/ 23 h 75"/>
                <a:gd name="T56" fmla="*/ 0 w 63"/>
                <a:gd name="T57" fmla="*/ 38 h 75"/>
                <a:gd name="T58" fmla="*/ 3 w 63"/>
                <a:gd name="T59" fmla="*/ 53 h 75"/>
                <a:gd name="T60" fmla="*/ 10 w 63"/>
                <a:gd name="T61" fmla="*/ 65 h 75"/>
                <a:gd name="T62" fmla="*/ 22 w 63"/>
                <a:gd name="T63" fmla="*/ 73 h 75"/>
                <a:gd name="T64" fmla="*/ 35 w 63"/>
                <a:gd name="T65" fmla="*/ 75 h 75"/>
                <a:gd name="T66" fmla="*/ 43 w 63"/>
                <a:gd name="T67" fmla="*/ 74 h 75"/>
                <a:gd name="T68" fmla="*/ 49 w 63"/>
                <a:gd name="T69" fmla="*/ 72 h 75"/>
                <a:gd name="T70" fmla="*/ 54 w 63"/>
                <a:gd name="T71" fmla="*/ 69 h 75"/>
                <a:gd name="T72" fmla="*/ 57 w 63"/>
                <a:gd name="T73" fmla="*/ 65 h 75"/>
                <a:gd name="T74" fmla="*/ 60 w 63"/>
                <a:gd name="T75" fmla="*/ 61 h 75"/>
                <a:gd name="T76" fmla="*/ 61 w 63"/>
                <a:gd name="T77" fmla="*/ 58 h 75"/>
                <a:gd name="T78" fmla="*/ 62 w 63"/>
                <a:gd name="T79" fmla="*/ 55 h 75"/>
                <a:gd name="T80" fmla="*/ 63 w 63"/>
                <a:gd name="T81" fmla="*/ 54 h 75"/>
                <a:gd name="T82" fmla="*/ 62 w 63"/>
                <a:gd name="T83" fmla="*/ 52 h 75"/>
                <a:gd name="T84" fmla="*/ 61 w 63"/>
                <a:gd name="T85" fmla="*/ 52 h 75"/>
                <a:gd name="T86" fmla="*/ 59 w 63"/>
                <a:gd name="T87" fmla="*/ 53 h 75"/>
                <a:gd name="T88" fmla="*/ 58 w 63"/>
                <a:gd name="T89" fmla="*/ 54 h 75"/>
                <a:gd name="T90" fmla="*/ 56 w 63"/>
                <a:gd name="T91" fmla="*/ 59 h 75"/>
                <a:gd name="T92" fmla="*/ 54 w 63"/>
                <a:gd name="T93" fmla="*/ 63 h 75"/>
                <a:gd name="T94" fmla="*/ 51 w 63"/>
                <a:gd name="T95" fmla="*/ 66 h 75"/>
                <a:gd name="T96" fmla="*/ 48 w 63"/>
                <a:gd name="T97" fmla="*/ 68 h 75"/>
                <a:gd name="T98" fmla="*/ 45 w 63"/>
                <a:gd name="T99" fmla="*/ 70 h 75"/>
                <a:gd name="T100" fmla="*/ 42 w 63"/>
                <a:gd name="T101" fmla="*/ 71 h 75"/>
                <a:gd name="T102" fmla="*/ 39 w 63"/>
                <a:gd name="T103" fmla="*/ 71 h 75"/>
                <a:gd name="T104" fmla="*/ 37 w 63"/>
                <a:gd name="T105" fmla="*/ 71 h 75"/>
                <a:gd name="T106" fmla="*/ 33 w 63"/>
                <a:gd name="T107" fmla="*/ 71 h 75"/>
                <a:gd name="T108" fmla="*/ 29 w 63"/>
                <a:gd name="T109" fmla="*/ 70 h 75"/>
                <a:gd name="T110" fmla="*/ 26 w 63"/>
                <a:gd name="T111" fmla="*/ 68 h 75"/>
                <a:gd name="T112" fmla="*/ 22 w 63"/>
                <a:gd name="T113" fmla="*/ 64 h 75"/>
                <a:gd name="T114" fmla="*/ 18 w 63"/>
                <a:gd name="T115" fmla="*/ 60 h 75"/>
                <a:gd name="T116" fmla="*/ 16 w 63"/>
                <a:gd name="T117" fmla="*/ 54 h 75"/>
                <a:gd name="T118" fmla="*/ 14 w 63"/>
                <a:gd name="T119" fmla="*/ 47 h 75"/>
                <a:gd name="T120" fmla="*/ 13 w 63"/>
                <a:gd name="T12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5">
                  <a:moveTo>
                    <a:pt x="13" y="37"/>
                  </a:moveTo>
                  <a:lnTo>
                    <a:pt x="16" y="21"/>
                  </a:lnTo>
                  <a:lnTo>
                    <a:pt x="21" y="10"/>
                  </a:lnTo>
                  <a:lnTo>
                    <a:pt x="29" y="5"/>
                  </a:lnTo>
                  <a:lnTo>
                    <a:pt x="36" y="4"/>
                  </a:lnTo>
                  <a:lnTo>
                    <a:pt x="38" y="4"/>
                  </a:lnTo>
                  <a:lnTo>
                    <a:pt x="43" y="4"/>
                  </a:lnTo>
                  <a:lnTo>
                    <a:pt x="48" y="6"/>
                  </a:lnTo>
                  <a:lnTo>
                    <a:pt x="53" y="10"/>
                  </a:lnTo>
                  <a:lnTo>
                    <a:pt x="49" y="11"/>
                  </a:lnTo>
                  <a:lnTo>
                    <a:pt x="47" y="13"/>
                  </a:lnTo>
                  <a:lnTo>
                    <a:pt x="46" y="15"/>
                  </a:lnTo>
                  <a:lnTo>
                    <a:pt x="46" y="17"/>
                  </a:lnTo>
                  <a:lnTo>
                    <a:pt x="46" y="20"/>
                  </a:lnTo>
                  <a:lnTo>
                    <a:pt x="48" y="23"/>
                  </a:lnTo>
                  <a:lnTo>
                    <a:pt x="50" y="24"/>
                  </a:lnTo>
                  <a:lnTo>
                    <a:pt x="53" y="25"/>
                  </a:lnTo>
                  <a:lnTo>
                    <a:pt x="56" y="24"/>
                  </a:lnTo>
                  <a:lnTo>
                    <a:pt x="59" y="23"/>
                  </a:lnTo>
                  <a:lnTo>
                    <a:pt x="60" y="21"/>
                  </a:lnTo>
                  <a:lnTo>
                    <a:pt x="61" y="17"/>
                  </a:lnTo>
                  <a:lnTo>
                    <a:pt x="59" y="10"/>
                  </a:lnTo>
                  <a:lnTo>
                    <a:pt x="53" y="4"/>
                  </a:lnTo>
                  <a:lnTo>
                    <a:pt x="45" y="1"/>
                  </a:lnTo>
                  <a:lnTo>
                    <a:pt x="36" y="0"/>
                  </a:lnTo>
                  <a:lnTo>
                    <a:pt x="21" y="3"/>
                  </a:lnTo>
                  <a:lnTo>
                    <a:pt x="10" y="11"/>
                  </a:lnTo>
                  <a:lnTo>
                    <a:pt x="2" y="23"/>
                  </a:lnTo>
                  <a:lnTo>
                    <a:pt x="0" y="38"/>
                  </a:lnTo>
                  <a:lnTo>
                    <a:pt x="3" y="53"/>
                  </a:lnTo>
                  <a:lnTo>
                    <a:pt x="10" y="65"/>
                  </a:lnTo>
                  <a:lnTo>
                    <a:pt x="22" y="73"/>
                  </a:lnTo>
                  <a:lnTo>
                    <a:pt x="35" y="75"/>
                  </a:lnTo>
                  <a:lnTo>
                    <a:pt x="43" y="74"/>
                  </a:lnTo>
                  <a:lnTo>
                    <a:pt x="49" y="72"/>
                  </a:lnTo>
                  <a:lnTo>
                    <a:pt x="54" y="69"/>
                  </a:lnTo>
                  <a:lnTo>
                    <a:pt x="57" y="65"/>
                  </a:lnTo>
                  <a:lnTo>
                    <a:pt x="60" y="61"/>
                  </a:lnTo>
                  <a:lnTo>
                    <a:pt x="61" y="58"/>
                  </a:lnTo>
                  <a:lnTo>
                    <a:pt x="62" y="55"/>
                  </a:lnTo>
                  <a:lnTo>
                    <a:pt x="63" y="54"/>
                  </a:lnTo>
                  <a:lnTo>
                    <a:pt x="62" y="52"/>
                  </a:lnTo>
                  <a:lnTo>
                    <a:pt x="61" y="52"/>
                  </a:lnTo>
                  <a:lnTo>
                    <a:pt x="59" y="53"/>
                  </a:lnTo>
                  <a:lnTo>
                    <a:pt x="58" y="54"/>
                  </a:lnTo>
                  <a:lnTo>
                    <a:pt x="56" y="59"/>
                  </a:lnTo>
                  <a:lnTo>
                    <a:pt x="54" y="63"/>
                  </a:lnTo>
                  <a:lnTo>
                    <a:pt x="51" y="66"/>
                  </a:lnTo>
                  <a:lnTo>
                    <a:pt x="48" y="68"/>
                  </a:lnTo>
                  <a:lnTo>
                    <a:pt x="45" y="70"/>
                  </a:lnTo>
                  <a:lnTo>
                    <a:pt x="42" y="71"/>
                  </a:lnTo>
                  <a:lnTo>
                    <a:pt x="39" y="71"/>
                  </a:lnTo>
                  <a:lnTo>
                    <a:pt x="37" y="71"/>
                  </a:lnTo>
                  <a:lnTo>
                    <a:pt x="33" y="71"/>
                  </a:lnTo>
                  <a:lnTo>
                    <a:pt x="29" y="70"/>
                  </a:lnTo>
                  <a:lnTo>
                    <a:pt x="26" y="68"/>
                  </a:lnTo>
                  <a:lnTo>
                    <a:pt x="22" y="64"/>
                  </a:lnTo>
                  <a:lnTo>
                    <a:pt x="18" y="60"/>
                  </a:lnTo>
                  <a:lnTo>
                    <a:pt x="16" y="54"/>
                  </a:lnTo>
                  <a:lnTo>
                    <a:pt x="14" y="47"/>
                  </a:lnTo>
                  <a:lnTo>
                    <a:pt x="13"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88" name="Freeform 2370"/>
            <p:cNvSpPr>
              <a:spLocks noChangeAspect="1"/>
            </p:cNvSpPr>
            <p:nvPr/>
          </p:nvSpPr>
          <p:spPr bwMode="auto">
            <a:xfrm>
              <a:off x="1182" y="3981"/>
              <a:ext cx="47" cy="88"/>
            </a:xfrm>
            <a:custGeom>
              <a:avLst/>
              <a:gdLst>
                <a:gd name="T0" fmla="*/ 29 w 47"/>
                <a:gd name="T1" fmla="*/ 4 h 88"/>
                <a:gd name="T2" fmla="*/ 29 w 47"/>
                <a:gd name="T3" fmla="*/ 2 h 88"/>
                <a:gd name="T4" fmla="*/ 28 w 47"/>
                <a:gd name="T5" fmla="*/ 1 h 88"/>
                <a:gd name="T6" fmla="*/ 27 w 47"/>
                <a:gd name="T7" fmla="*/ 0 h 88"/>
                <a:gd name="T8" fmla="*/ 25 w 47"/>
                <a:gd name="T9" fmla="*/ 0 h 88"/>
                <a:gd name="T10" fmla="*/ 21 w 47"/>
                <a:gd name="T11" fmla="*/ 4 h 88"/>
                <a:gd name="T12" fmla="*/ 15 w 47"/>
                <a:gd name="T13" fmla="*/ 7 h 88"/>
                <a:gd name="T14" fmla="*/ 9 w 47"/>
                <a:gd name="T15" fmla="*/ 8 h 88"/>
                <a:gd name="T16" fmla="*/ 0 w 47"/>
                <a:gd name="T17" fmla="*/ 9 h 88"/>
                <a:gd name="T18" fmla="*/ 0 w 47"/>
                <a:gd name="T19" fmla="*/ 13 h 88"/>
                <a:gd name="T20" fmla="*/ 3 w 47"/>
                <a:gd name="T21" fmla="*/ 13 h 88"/>
                <a:gd name="T22" fmla="*/ 8 w 47"/>
                <a:gd name="T23" fmla="*/ 13 h 88"/>
                <a:gd name="T24" fmla="*/ 13 w 47"/>
                <a:gd name="T25" fmla="*/ 12 h 88"/>
                <a:gd name="T26" fmla="*/ 18 w 47"/>
                <a:gd name="T27" fmla="*/ 10 h 88"/>
                <a:gd name="T28" fmla="*/ 18 w 47"/>
                <a:gd name="T29" fmla="*/ 77 h 88"/>
                <a:gd name="T30" fmla="*/ 18 w 47"/>
                <a:gd name="T31" fmla="*/ 80 h 88"/>
                <a:gd name="T32" fmla="*/ 17 w 47"/>
                <a:gd name="T33" fmla="*/ 83 h 88"/>
                <a:gd name="T34" fmla="*/ 13 w 47"/>
                <a:gd name="T35" fmla="*/ 84 h 88"/>
                <a:gd name="T36" fmla="*/ 6 w 47"/>
                <a:gd name="T37" fmla="*/ 84 h 88"/>
                <a:gd name="T38" fmla="*/ 1 w 47"/>
                <a:gd name="T39" fmla="*/ 84 h 88"/>
                <a:gd name="T40" fmla="*/ 1 w 47"/>
                <a:gd name="T41" fmla="*/ 88 h 88"/>
                <a:gd name="T42" fmla="*/ 6 w 47"/>
                <a:gd name="T43" fmla="*/ 88 h 88"/>
                <a:gd name="T44" fmla="*/ 12 w 47"/>
                <a:gd name="T45" fmla="*/ 88 h 88"/>
                <a:gd name="T46" fmla="*/ 18 w 47"/>
                <a:gd name="T47" fmla="*/ 88 h 88"/>
                <a:gd name="T48" fmla="*/ 24 w 47"/>
                <a:gd name="T49" fmla="*/ 88 h 88"/>
                <a:gd name="T50" fmla="*/ 29 w 47"/>
                <a:gd name="T51" fmla="*/ 88 h 88"/>
                <a:gd name="T52" fmla="*/ 35 w 47"/>
                <a:gd name="T53" fmla="*/ 88 h 88"/>
                <a:gd name="T54" fmla="*/ 41 w 47"/>
                <a:gd name="T55" fmla="*/ 88 h 88"/>
                <a:gd name="T56" fmla="*/ 47 w 47"/>
                <a:gd name="T57" fmla="*/ 88 h 88"/>
                <a:gd name="T58" fmla="*/ 47 w 47"/>
                <a:gd name="T59" fmla="*/ 84 h 88"/>
                <a:gd name="T60" fmla="*/ 42 w 47"/>
                <a:gd name="T61" fmla="*/ 84 h 88"/>
                <a:gd name="T62" fmla="*/ 35 w 47"/>
                <a:gd name="T63" fmla="*/ 84 h 88"/>
                <a:gd name="T64" fmla="*/ 31 w 47"/>
                <a:gd name="T65" fmla="*/ 83 h 88"/>
                <a:gd name="T66" fmla="*/ 29 w 47"/>
                <a:gd name="T67" fmla="*/ 80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2"/>
                  </a:lnTo>
                  <a:lnTo>
                    <a:pt x="28" y="1"/>
                  </a:lnTo>
                  <a:lnTo>
                    <a:pt x="27" y="0"/>
                  </a:lnTo>
                  <a:lnTo>
                    <a:pt x="25" y="0"/>
                  </a:lnTo>
                  <a:lnTo>
                    <a:pt x="21" y="4"/>
                  </a:lnTo>
                  <a:lnTo>
                    <a:pt x="15" y="7"/>
                  </a:lnTo>
                  <a:lnTo>
                    <a:pt x="9" y="8"/>
                  </a:lnTo>
                  <a:lnTo>
                    <a:pt x="0" y="9"/>
                  </a:lnTo>
                  <a:lnTo>
                    <a:pt x="0" y="13"/>
                  </a:lnTo>
                  <a:lnTo>
                    <a:pt x="3" y="13"/>
                  </a:lnTo>
                  <a:lnTo>
                    <a:pt x="8" y="13"/>
                  </a:lnTo>
                  <a:lnTo>
                    <a:pt x="13" y="12"/>
                  </a:lnTo>
                  <a:lnTo>
                    <a:pt x="18" y="10"/>
                  </a:lnTo>
                  <a:lnTo>
                    <a:pt x="18" y="77"/>
                  </a:lnTo>
                  <a:lnTo>
                    <a:pt x="18" y="80"/>
                  </a:lnTo>
                  <a:lnTo>
                    <a:pt x="17" y="83"/>
                  </a:lnTo>
                  <a:lnTo>
                    <a:pt x="13" y="84"/>
                  </a:lnTo>
                  <a:lnTo>
                    <a:pt x="6" y="84"/>
                  </a:lnTo>
                  <a:lnTo>
                    <a:pt x="1" y="84"/>
                  </a:lnTo>
                  <a:lnTo>
                    <a:pt x="1" y="88"/>
                  </a:lnTo>
                  <a:lnTo>
                    <a:pt x="6" y="88"/>
                  </a:lnTo>
                  <a:lnTo>
                    <a:pt x="12" y="88"/>
                  </a:lnTo>
                  <a:lnTo>
                    <a:pt x="18" y="88"/>
                  </a:lnTo>
                  <a:lnTo>
                    <a:pt x="24" y="88"/>
                  </a:lnTo>
                  <a:lnTo>
                    <a:pt x="29" y="88"/>
                  </a:lnTo>
                  <a:lnTo>
                    <a:pt x="35" y="88"/>
                  </a:lnTo>
                  <a:lnTo>
                    <a:pt x="41" y="88"/>
                  </a:lnTo>
                  <a:lnTo>
                    <a:pt x="47" y="88"/>
                  </a:lnTo>
                  <a:lnTo>
                    <a:pt x="47" y="84"/>
                  </a:lnTo>
                  <a:lnTo>
                    <a:pt x="42" y="84"/>
                  </a:lnTo>
                  <a:lnTo>
                    <a:pt x="35" y="84"/>
                  </a:lnTo>
                  <a:lnTo>
                    <a:pt x="31" y="83"/>
                  </a:lnTo>
                  <a:lnTo>
                    <a:pt x="29" y="80"/>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89" name="Freeform 2371"/>
            <p:cNvSpPr>
              <a:spLocks noChangeAspect="1" noEditPoints="1"/>
            </p:cNvSpPr>
            <p:nvPr/>
          </p:nvSpPr>
          <p:spPr bwMode="auto">
            <a:xfrm>
              <a:off x="1244" y="3980"/>
              <a:ext cx="62" cy="89"/>
            </a:xfrm>
            <a:custGeom>
              <a:avLst/>
              <a:gdLst>
                <a:gd name="T0" fmla="*/ 48 w 62"/>
                <a:gd name="T1" fmla="*/ 4 h 89"/>
                <a:gd name="T2" fmla="*/ 48 w 62"/>
                <a:gd name="T3" fmla="*/ 2 h 89"/>
                <a:gd name="T4" fmla="*/ 47 w 62"/>
                <a:gd name="T5" fmla="*/ 1 h 89"/>
                <a:gd name="T6" fmla="*/ 47 w 62"/>
                <a:gd name="T7" fmla="*/ 0 h 89"/>
                <a:gd name="T8" fmla="*/ 45 w 62"/>
                <a:gd name="T9" fmla="*/ 0 h 89"/>
                <a:gd name="T10" fmla="*/ 43 w 62"/>
                <a:gd name="T11" fmla="*/ 0 h 89"/>
                <a:gd name="T12" fmla="*/ 42 w 62"/>
                <a:gd name="T13" fmla="*/ 2 h 89"/>
                <a:gd name="T14" fmla="*/ 0 w 62"/>
                <a:gd name="T15" fmla="*/ 63 h 89"/>
                <a:gd name="T16" fmla="*/ 0 w 62"/>
                <a:gd name="T17" fmla="*/ 68 h 89"/>
                <a:gd name="T18" fmla="*/ 37 w 62"/>
                <a:gd name="T19" fmla="*/ 68 h 89"/>
                <a:gd name="T20" fmla="*/ 37 w 62"/>
                <a:gd name="T21" fmla="*/ 79 h 89"/>
                <a:gd name="T22" fmla="*/ 37 w 62"/>
                <a:gd name="T23" fmla="*/ 82 h 89"/>
                <a:gd name="T24" fmla="*/ 35 w 62"/>
                <a:gd name="T25" fmla="*/ 84 h 89"/>
                <a:gd name="T26" fmla="*/ 32 w 62"/>
                <a:gd name="T27" fmla="*/ 85 h 89"/>
                <a:gd name="T28" fmla="*/ 26 w 62"/>
                <a:gd name="T29" fmla="*/ 85 h 89"/>
                <a:gd name="T30" fmla="*/ 23 w 62"/>
                <a:gd name="T31" fmla="*/ 85 h 89"/>
                <a:gd name="T32" fmla="*/ 23 w 62"/>
                <a:gd name="T33" fmla="*/ 89 h 89"/>
                <a:gd name="T34" fmla="*/ 30 w 62"/>
                <a:gd name="T35" fmla="*/ 89 h 89"/>
                <a:gd name="T36" fmla="*/ 34 w 62"/>
                <a:gd name="T37" fmla="*/ 89 h 89"/>
                <a:gd name="T38" fmla="*/ 38 w 62"/>
                <a:gd name="T39" fmla="*/ 89 h 89"/>
                <a:gd name="T40" fmla="*/ 42 w 62"/>
                <a:gd name="T41" fmla="*/ 89 h 89"/>
                <a:gd name="T42" fmla="*/ 47 w 62"/>
                <a:gd name="T43" fmla="*/ 89 h 89"/>
                <a:gd name="T44" fmla="*/ 50 w 62"/>
                <a:gd name="T45" fmla="*/ 89 h 89"/>
                <a:gd name="T46" fmla="*/ 55 w 62"/>
                <a:gd name="T47" fmla="*/ 89 h 89"/>
                <a:gd name="T48" fmla="*/ 61 w 62"/>
                <a:gd name="T49" fmla="*/ 89 h 89"/>
                <a:gd name="T50" fmla="*/ 61 w 62"/>
                <a:gd name="T51" fmla="*/ 85 h 89"/>
                <a:gd name="T52" fmla="*/ 58 w 62"/>
                <a:gd name="T53" fmla="*/ 85 h 89"/>
                <a:gd name="T54" fmla="*/ 52 w 62"/>
                <a:gd name="T55" fmla="*/ 85 h 89"/>
                <a:gd name="T56" fmla="*/ 49 w 62"/>
                <a:gd name="T57" fmla="*/ 84 h 89"/>
                <a:gd name="T58" fmla="*/ 48 w 62"/>
                <a:gd name="T59" fmla="*/ 82 h 89"/>
                <a:gd name="T60" fmla="*/ 48 w 62"/>
                <a:gd name="T61" fmla="*/ 79 h 89"/>
                <a:gd name="T62" fmla="*/ 48 w 62"/>
                <a:gd name="T63" fmla="*/ 68 h 89"/>
                <a:gd name="T64" fmla="*/ 62 w 62"/>
                <a:gd name="T65" fmla="*/ 68 h 89"/>
                <a:gd name="T66" fmla="*/ 62 w 62"/>
                <a:gd name="T67" fmla="*/ 63 h 89"/>
                <a:gd name="T68" fmla="*/ 48 w 62"/>
                <a:gd name="T69" fmla="*/ 63 h 89"/>
                <a:gd name="T70" fmla="*/ 48 w 62"/>
                <a:gd name="T71" fmla="*/ 4 h 89"/>
                <a:gd name="T72" fmla="*/ 38 w 62"/>
                <a:gd name="T73" fmla="*/ 14 h 89"/>
                <a:gd name="T74" fmla="*/ 38 w 62"/>
                <a:gd name="T75" fmla="*/ 63 h 89"/>
                <a:gd name="T76" fmla="*/ 4 w 62"/>
                <a:gd name="T77" fmla="*/ 63 h 89"/>
                <a:gd name="T78" fmla="*/ 38 w 62"/>
                <a:gd name="T7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89">
                  <a:moveTo>
                    <a:pt x="48" y="4"/>
                  </a:moveTo>
                  <a:lnTo>
                    <a:pt x="48" y="2"/>
                  </a:lnTo>
                  <a:lnTo>
                    <a:pt x="47" y="1"/>
                  </a:lnTo>
                  <a:lnTo>
                    <a:pt x="47" y="0"/>
                  </a:lnTo>
                  <a:lnTo>
                    <a:pt x="45" y="0"/>
                  </a:lnTo>
                  <a:lnTo>
                    <a:pt x="43" y="0"/>
                  </a:lnTo>
                  <a:lnTo>
                    <a:pt x="42" y="2"/>
                  </a:lnTo>
                  <a:lnTo>
                    <a:pt x="0" y="63"/>
                  </a:lnTo>
                  <a:lnTo>
                    <a:pt x="0" y="68"/>
                  </a:lnTo>
                  <a:lnTo>
                    <a:pt x="37" y="68"/>
                  </a:lnTo>
                  <a:lnTo>
                    <a:pt x="37" y="79"/>
                  </a:lnTo>
                  <a:lnTo>
                    <a:pt x="37" y="82"/>
                  </a:lnTo>
                  <a:lnTo>
                    <a:pt x="35" y="84"/>
                  </a:lnTo>
                  <a:lnTo>
                    <a:pt x="32" y="85"/>
                  </a:lnTo>
                  <a:lnTo>
                    <a:pt x="26" y="85"/>
                  </a:lnTo>
                  <a:lnTo>
                    <a:pt x="23" y="85"/>
                  </a:lnTo>
                  <a:lnTo>
                    <a:pt x="23" y="89"/>
                  </a:lnTo>
                  <a:lnTo>
                    <a:pt x="30" y="89"/>
                  </a:lnTo>
                  <a:lnTo>
                    <a:pt x="34" y="89"/>
                  </a:lnTo>
                  <a:lnTo>
                    <a:pt x="38" y="89"/>
                  </a:lnTo>
                  <a:lnTo>
                    <a:pt x="42" y="89"/>
                  </a:lnTo>
                  <a:lnTo>
                    <a:pt x="47" y="89"/>
                  </a:lnTo>
                  <a:lnTo>
                    <a:pt x="50" y="89"/>
                  </a:lnTo>
                  <a:lnTo>
                    <a:pt x="55" y="89"/>
                  </a:lnTo>
                  <a:lnTo>
                    <a:pt x="61" y="89"/>
                  </a:lnTo>
                  <a:lnTo>
                    <a:pt x="61" y="85"/>
                  </a:lnTo>
                  <a:lnTo>
                    <a:pt x="58" y="85"/>
                  </a:lnTo>
                  <a:lnTo>
                    <a:pt x="52" y="85"/>
                  </a:lnTo>
                  <a:lnTo>
                    <a:pt x="49" y="84"/>
                  </a:lnTo>
                  <a:lnTo>
                    <a:pt x="48" y="82"/>
                  </a:lnTo>
                  <a:lnTo>
                    <a:pt x="48" y="79"/>
                  </a:lnTo>
                  <a:lnTo>
                    <a:pt x="48" y="68"/>
                  </a:lnTo>
                  <a:lnTo>
                    <a:pt x="62" y="68"/>
                  </a:lnTo>
                  <a:lnTo>
                    <a:pt x="62" y="63"/>
                  </a:lnTo>
                  <a:lnTo>
                    <a:pt x="48" y="63"/>
                  </a:lnTo>
                  <a:lnTo>
                    <a:pt x="48" y="4"/>
                  </a:lnTo>
                  <a:close/>
                  <a:moveTo>
                    <a:pt x="38" y="14"/>
                  </a:moveTo>
                  <a:lnTo>
                    <a:pt x="38" y="63"/>
                  </a:lnTo>
                  <a:lnTo>
                    <a:pt x="4" y="63"/>
                  </a:lnTo>
                  <a:lnTo>
                    <a:pt x="38" y="1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90" name="Freeform 2372"/>
            <p:cNvSpPr>
              <a:spLocks noChangeAspect="1" noEditPoints="1"/>
            </p:cNvSpPr>
            <p:nvPr/>
          </p:nvSpPr>
          <p:spPr bwMode="auto">
            <a:xfrm>
              <a:off x="1322" y="4012"/>
              <a:ext cx="15" cy="57"/>
            </a:xfrm>
            <a:custGeom>
              <a:avLst/>
              <a:gdLst>
                <a:gd name="T0" fmla="*/ 15 w 15"/>
                <a:gd name="T1" fmla="*/ 8 h 57"/>
                <a:gd name="T2" fmla="*/ 14 w 15"/>
                <a:gd name="T3" fmla="*/ 5 h 57"/>
                <a:gd name="T4" fmla="*/ 13 w 15"/>
                <a:gd name="T5" fmla="*/ 2 h 57"/>
                <a:gd name="T6" fmla="*/ 10 w 15"/>
                <a:gd name="T7" fmla="*/ 1 h 57"/>
                <a:gd name="T8" fmla="*/ 7 w 15"/>
                <a:gd name="T9" fmla="*/ 0 h 57"/>
                <a:gd name="T10" fmla="*/ 4 w 15"/>
                <a:gd name="T11" fmla="*/ 1 h 57"/>
                <a:gd name="T12" fmla="*/ 2 w 15"/>
                <a:gd name="T13" fmla="*/ 3 h 57"/>
                <a:gd name="T14" fmla="*/ 1 w 15"/>
                <a:gd name="T15" fmla="*/ 5 h 57"/>
                <a:gd name="T16" fmla="*/ 0 w 15"/>
                <a:gd name="T17" fmla="*/ 8 h 57"/>
                <a:gd name="T18" fmla="*/ 1 w 15"/>
                <a:gd name="T19" fmla="*/ 11 h 57"/>
                <a:gd name="T20" fmla="*/ 2 w 15"/>
                <a:gd name="T21" fmla="*/ 13 h 57"/>
                <a:gd name="T22" fmla="*/ 5 w 15"/>
                <a:gd name="T23" fmla="*/ 14 h 57"/>
                <a:gd name="T24" fmla="*/ 7 w 15"/>
                <a:gd name="T25" fmla="*/ 15 h 57"/>
                <a:gd name="T26" fmla="*/ 10 w 15"/>
                <a:gd name="T27" fmla="*/ 14 h 57"/>
                <a:gd name="T28" fmla="*/ 13 w 15"/>
                <a:gd name="T29" fmla="*/ 13 h 57"/>
                <a:gd name="T30" fmla="*/ 14 w 15"/>
                <a:gd name="T31" fmla="*/ 10 h 57"/>
                <a:gd name="T32" fmla="*/ 15 w 15"/>
                <a:gd name="T33" fmla="*/ 8 h 57"/>
                <a:gd name="T34" fmla="*/ 15 w 15"/>
                <a:gd name="T35" fmla="*/ 50 h 57"/>
                <a:gd name="T36" fmla="*/ 14 w 15"/>
                <a:gd name="T37" fmla="*/ 47 h 57"/>
                <a:gd name="T38" fmla="*/ 13 w 15"/>
                <a:gd name="T39" fmla="*/ 45 h 57"/>
                <a:gd name="T40" fmla="*/ 10 w 15"/>
                <a:gd name="T41" fmla="*/ 43 h 57"/>
                <a:gd name="T42" fmla="*/ 7 w 15"/>
                <a:gd name="T43" fmla="*/ 43 h 57"/>
                <a:gd name="T44" fmla="*/ 4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0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7" y="0"/>
                  </a:lnTo>
                  <a:lnTo>
                    <a:pt x="4" y="1"/>
                  </a:lnTo>
                  <a:lnTo>
                    <a:pt x="2" y="3"/>
                  </a:lnTo>
                  <a:lnTo>
                    <a:pt x="1" y="5"/>
                  </a:lnTo>
                  <a:lnTo>
                    <a:pt x="0" y="8"/>
                  </a:lnTo>
                  <a:lnTo>
                    <a:pt x="1" y="11"/>
                  </a:lnTo>
                  <a:lnTo>
                    <a:pt x="2" y="13"/>
                  </a:lnTo>
                  <a:lnTo>
                    <a:pt x="5" y="14"/>
                  </a:lnTo>
                  <a:lnTo>
                    <a:pt x="7" y="15"/>
                  </a:lnTo>
                  <a:lnTo>
                    <a:pt x="10" y="14"/>
                  </a:lnTo>
                  <a:lnTo>
                    <a:pt x="13" y="13"/>
                  </a:lnTo>
                  <a:lnTo>
                    <a:pt x="14" y="10"/>
                  </a:lnTo>
                  <a:lnTo>
                    <a:pt x="15" y="8"/>
                  </a:lnTo>
                  <a:close/>
                  <a:moveTo>
                    <a:pt x="15" y="50"/>
                  </a:moveTo>
                  <a:lnTo>
                    <a:pt x="14" y="47"/>
                  </a:lnTo>
                  <a:lnTo>
                    <a:pt x="13" y="45"/>
                  </a:lnTo>
                  <a:lnTo>
                    <a:pt x="10" y="43"/>
                  </a:lnTo>
                  <a:lnTo>
                    <a:pt x="7" y="43"/>
                  </a:lnTo>
                  <a:lnTo>
                    <a:pt x="4" y="43"/>
                  </a:lnTo>
                  <a:lnTo>
                    <a:pt x="2" y="45"/>
                  </a:lnTo>
                  <a:lnTo>
                    <a:pt x="1" y="47"/>
                  </a:lnTo>
                  <a:lnTo>
                    <a:pt x="0" y="50"/>
                  </a:lnTo>
                  <a:lnTo>
                    <a:pt x="1" y="53"/>
                  </a:lnTo>
                  <a:lnTo>
                    <a:pt x="2" y="55"/>
                  </a:lnTo>
                  <a:lnTo>
                    <a:pt x="5" y="57"/>
                  </a:lnTo>
                  <a:lnTo>
                    <a:pt x="7" y="57"/>
                  </a:lnTo>
                  <a:lnTo>
                    <a:pt x="10"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91" name="Freeform 2373"/>
            <p:cNvSpPr>
              <a:spLocks noChangeAspect="1"/>
            </p:cNvSpPr>
            <p:nvPr/>
          </p:nvSpPr>
          <p:spPr bwMode="auto">
            <a:xfrm>
              <a:off x="1687" y="3954"/>
              <a:ext cx="65" cy="115"/>
            </a:xfrm>
            <a:custGeom>
              <a:avLst/>
              <a:gdLst>
                <a:gd name="T0" fmla="*/ 12 w 65"/>
                <a:gd name="T1" fmla="*/ 42 h 115"/>
                <a:gd name="T2" fmla="*/ 0 w 65"/>
                <a:gd name="T3" fmla="*/ 42 h 115"/>
                <a:gd name="T4" fmla="*/ 0 w 65"/>
                <a:gd name="T5" fmla="*/ 50 h 115"/>
                <a:gd name="T6" fmla="*/ 12 w 65"/>
                <a:gd name="T7" fmla="*/ 50 h 115"/>
                <a:gd name="T8" fmla="*/ 12 w 65"/>
                <a:gd name="T9" fmla="*/ 107 h 115"/>
                <a:gd name="T10" fmla="*/ 1 w 65"/>
                <a:gd name="T11" fmla="*/ 107 h 115"/>
                <a:gd name="T12" fmla="*/ 1 w 65"/>
                <a:gd name="T13" fmla="*/ 115 h 115"/>
                <a:gd name="T14" fmla="*/ 10 w 65"/>
                <a:gd name="T15" fmla="*/ 115 h 115"/>
                <a:gd name="T16" fmla="*/ 22 w 65"/>
                <a:gd name="T17" fmla="*/ 115 h 115"/>
                <a:gd name="T18" fmla="*/ 27 w 65"/>
                <a:gd name="T19" fmla="*/ 115 h 115"/>
                <a:gd name="T20" fmla="*/ 33 w 65"/>
                <a:gd name="T21" fmla="*/ 115 h 115"/>
                <a:gd name="T22" fmla="*/ 39 w 65"/>
                <a:gd name="T23" fmla="*/ 115 h 115"/>
                <a:gd name="T24" fmla="*/ 44 w 65"/>
                <a:gd name="T25" fmla="*/ 115 h 115"/>
                <a:gd name="T26" fmla="*/ 44 w 65"/>
                <a:gd name="T27" fmla="*/ 107 h 115"/>
                <a:gd name="T28" fmla="*/ 30 w 65"/>
                <a:gd name="T29" fmla="*/ 107 h 115"/>
                <a:gd name="T30" fmla="*/ 30 w 65"/>
                <a:gd name="T31" fmla="*/ 50 h 115"/>
                <a:gd name="T32" fmla="*/ 49 w 65"/>
                <a:gd name="T33" fmla="*/ 50 h 115"/>
                <a:gd name="T34" fmla="*/ 49 w 65"/>
                <a:gd name="T35" fmla="*/ 42 h 115"/>
                <a:gd name="T36" fmla="*/ 29 w 65"/>
                <a:gd name="T37" fmla="*/ 42 h 115"/>
                <a:gd name="T38" fmla="*/ 29 w 65"/>
                <a:gd name="T39" fmla="*/ 25 h 115"/>
                <a:gd name="T40" fmla="*/ 30 w 65"/>
                <a:gd name="T41" fmla="*/ 19 h 115"/>
                <a:gd name="T42" fmla="*/ 31 w 65"/>
                <a:gd name="T43" fmla="*/ 14 h 115"/>
                <a:gd name="T44" fmla="*/ 33 w 65"/>
                <a:gd name="T45" fmla="*/ 11 h 115"/>
                <a:gd name="T46" fmla="*/ 36 w 65"/>
                <a:gd name="T47" fmla="*/ 9 h 115"/>
                <a:gd name="T48" fmla="*/ 39 w 65"/>
                <a:gd name="T49" fmla="*/ 7 h 115"/>
                <a:gd name="T50" fmla="*/ 41 w 65"/>
                <a:gd name="T51" fmla="*/ 6 h 115"/>
                <a:gd name="T52" fmla="*/ 44 w 65"/>
                <a:gd name="T53" fmla="*/ 6 h 115"/>
                <a:gd name="T54" fmla="*/ 46 w 65"/>
                <a:gd name="T55" fmla="*/ 6 h 115"/>
                <a:gd name="T56" fmla="*/ 48 w 65"/>
                <a:gd name="T57" fmla="*/ 6 h 115"/>
                <a:gd name="T58" fmla="*/ 46 w 65"/>
                <a:gd name="T59" fmla="*/ 9 h 115"/>
                <a:gd name="T60" fmla="*/ 45 w 65"/>
                <a:gd name="T61" fmla="*/ 14 h 115"/>
                <a:gd name="T62" fmla="*/ 46 w 65"/>
                <a:gd name="T63" fmla="*/ 19 h 115"/>
                <a:gd name="T64" fmla="*/ 48 w 65"/>
                <a:gd name="T65" fmla="*/ 22 h 115"/>
                <a:gd name="T66" fmla="*/ 51 w 65"/>
                <a:gd name="T67" fmla="*/ 24 h 115"/>
                <a:gd name="T68" fmla="*/ 55 w 65"/>
                <a:gd name="T69" fmla="*/ 24 h 115"/>
                <a:gd name="T70" fmla="*/ 58 w 65"/>
                <a:gd name="T71" fmla="*/ 24 h 115"/>
                <a:gd name="T72" fmla="*/ 62 w 65"/>
                <a:gd name="T73" fmla="*/ 22 h 115"/>
                <a:gd name="T74" fmla="*/ 64 w 65"/>
                <a:gd name="T75" fmla="*/ 18 h 115"/>
                <a:gd name="T76" fmla="*/ 65 w 65"/>
                <a:gd name="T77" fmla="*/ 14 h 115"/>
                <a:gd name="T78" fmla="*/ 64 w 65"/>
                <a:gd name="T79" fmla="*/ 9 h 115"/>
                <a:gd name="T80" fmla="*/ 60 w 65"/>
                <a:gd name="T81" fmla="*/ 4 h 115"/>
                <a:gd name="T82" fmla="*/ 54 w 65"/>
                <a:gd name="T83" fmla="*/ 1 h 115"/>
                <a:gd name="T84" fmla="*/ 46 w 65"/>
                <a:gd name="T85" fmla="*/ 0 h 115"/>
                <a:gd name="T86" fmla="*/ 34 w 65"/>
                <a:gd name="T87" fmla="*/ 1 h 115"/>
                <a:gd name="T88" fmla="*/ 23 w 65"/>
                <a:gd name="T89" fmla="*/ 5 h 115"/>
                <a:gd name="T90" fmla="*/ 15 w 65"/>
                <a:gd name="T91" fmla="*/ 13 h 115"/>
                <a:gd name="T92" fmla="*/ 12 w 65"/>
                <a:gd name="T93" fmla="*/ 25 h 115"/>
                <a:gd name="T94" fmla="*/ 12 w 65"/>
                <a:gd name="T95" fmla="*/ 4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15">
                  <a:moveTo>
                    <a:pt x="12" y="42"/>
                  </a:moveTo>
                  <a:lnTo>
                    <a:pt x="0" y="42"/>
                  </a:lnTo>
                  <a:lnTo>
                    <a:pt x="0" y="50"/>
                  </a:lnTo>
                  <a:lnTo>
                    <a:pt x="12" y="50"/>
                  </a:lnTo>
                  <a:lnTo>
                    <a:pt x="12" y="107"/>
                  </a:lnTo>
                  <a:lnTo>
                    <a:pt x="1" y="107"/>
                  </a:lnTo>
                  <a:lnTo>
                    <a:pt x="1" y="115"/>
                  </a:lnTo>
                  <a:lnTo>
                    <a:pt x="10" y="115"/>
                  </a:lnTo>
                  <a:lnTo>
                    <a:pt x="22" y="115"/>
                  </a:lnTo>
                  <a:lnTo>
                    <a:pt x="27" y="115"/>
                  </a:lnTo>
                  <a:lnTo>
                    <a:pt x="33" y="115"/>
                  </a:lnTo>
                  <a:lnTo>
                    <a:pt x="39" y="115"/>
                  </a:lnTo>
                  <a:lnTo>
                    <a:pt x="44" y="115"/>
                  </a:lnTo>
                  <a:lnTo>
                    <a:pt x="44" y="107"/>
                  </a:lnTo>
                  <a:lnTo>
                    <a:pt x="30" y="107"/>
                  </a:lnTo>
                  <a:lnTo>
                    <a:pt x="30" y="50"/>
                  </a:lnTo>
                  <a:lnTo>
                    <a:pt x="49" y="50"/>
                  </a:lnTo>
                  <a:lnTo>
                    <a:pt x="49" y="42"/>
                  </a:lnTo>
                  <a:lnTo>
                    <a:pt x="29" y="42"/>
                  </a:lnTo>
                  <a:lnTo>
                    <a:pt x="29" y="25"/>
                  </a:lnTo>
                  <a:lnTo>
                    <a:pt x="30" y="19"/>
                  </a:lnTo>
                  <a:lnTo>
                    <a:pt x="31" y="14"/>
                  </a:lnTo>
                  <a:lnTo>
                    <a:pt x="33" y="11"/>
                  </a:lnTo>
                  <a:lnTo>
                    <a:pt x="36" y="9"/>
                  </a:lnTo>
                  <a:lnTo>
                    <a:pt x="39" y="7"/>
                  </a:lnTo>
                  <a:lnTo>
                    <a:pt x="41" y="6"/>
                  </a:lnTo>
                  <a:lnTo>
                    <a:pt x="44" y="6"/>
                  </a:lnTo>
                  <a:lnTo>
                    <a:pt x="46" y="6"/>
                  </a:lnTo>
                  <a:lnTo>
                    <a:pt x="48" y="6"/>
                  </a:lnTo>
                  <a:lnTo>
                    <a:pt x="46" y="9"/>
                  </a:lnTo>
                  <a:lnTo>
                    <a:pt x="45" y="14"/>
                  </a:lnTo>
                  <a:lnTo>
                    <a:pt x="46" y="19"/>
                  </a:lnTo>
                  <a:lnTo>
                    <a:pt x="48" y="22"/>
                  </a:lnTo>
                  <a:lnTo>
                    <a:pt x="51" y="24"/>
                  </a:lnTo>
                  <a:lnTo>
                    <a:pt x="55" y="24"/>
                  </a:lnTo>
                  <a:lnTo>
                    <a:pt x="58" y="24"/>
                  </a:lnTo>
                  <a:lnTo>
                    <a:pt x="62" y="22"/>
                  </a:lnTo>
                  <a:lnTo>
                    <a:pt x="64" y="18"/>
                  </a:lnTo>
                  <a:lnTo>
                    <a:pt x="65" y="14"/>
                  </a:lnTo>
                  <a:lnTo>
                    <a:pt x="64" y="9"/>
                  </a:lnTo>
                  <a:lnTo>
                    <a:pt x="60" y="4"/>
                  </a:lnTo>
                  <a:lnTo>
                    <a:pt x="54" y="1"/>
                  </a:lnTo>
                  <a:lnTo>
                    <a:pt x="46" y="0"/>
                  </a:lnTo>
                  <a:lnTo>
                    <a:pt x="34" y="1"/>
                  </a:lnTo>
                  <a:lnTo>
                    <a:pt x="23" y="5"/>
                  </a:lnTo>
                  <a:lnTo>
                    <a:pt x="15" y="13"/>
                  </a:lnTo>
                  <a:lnTo>
                    <a:pt x="12" y="25"/>
                  </a:lnTo>
                  <a:lnTo>
                    <a:pt x="12"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92" name="Freeform 2374"/>
            <p:cNvSpPr>
              <a:spLocks noChangeAspect="1" noEditPoints="1"/>
            </p:cNvSpPr>
            <p:nvPr/>
          </p:nvSpPr>
          <p:spPr bwMode="auto">
            <a:xfrm>
              <a:off x="1743" y="3994"/>
              <a:ext cx="84" cy="76"/>
            </a:xfrm>
            <a:custGeom>
              <a:avLst/>
              <a:gdLst>
                <a:gd name="T0" fmla="*/ 84 w 84"/>
                <a:gd name="T1" fmla="*/ 39 h 76"/>
                <a:gd name="T2" fmla="*/ 82 w 84"/>
                <a:gd name="T3" fmla="*/ 24 h 76"/>
                <a:gd name="T4" fmla="*/ 73 w 84"/>
                <a:gd name="T5" fmla="*/ 12 h 76"/>
                <a:gd name="T6" fmla="*/ 60 w 84"/>
                <a:gd name="T7" fmla="*/ 3 h 76"/>
                <a:gd name="T8" fmla="*/ 42 w 84"/>
                <a:gd name="T9" fmla="*/ 0 h 76"/>
                <a:gd name="T10" fmla="*/ 24 w 84"/>
                <a:gd name="T11" fmla="*/ 3 h 76"/>
                <a:gd name="T12" fmla="*/ 11 w 84"/>
                <a:gd name="T13" fmla="*/ 12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1 w 84"/>
                <a:gd name="T27" fmla="*/ 73 h 76"/>
                <a:gd name="T28" fmla="*/ 74 w 84"/>
                <a:gd name="T29" fmla="*/ 65 h 76"/>
                <a:gd name="T30" fmla="*/ 82 w 84"/>
                <a:gd name="T31" fmla="*/ 54 h 76"/>
                <a:gd name="T32" fmla="*/ 84 w 84"/>
                <a:gd name="T33" fmla="*/ 39 h 76"/>
                <a:gd name="T34" fmla="*/ 42 w 84"/>
                <a:gd name="T35" fmla="*/ 70 h 76"/>
                <a:gd name="T36" fmla="*/ 35 w 84"/>
                <a:gd name="T37" fmla="*/ 69 h 76"/>
                <a:gd name="T38" fmla="*/ 30 w 84"/>
                <a:gd name="T39" fmla="*/ 67 h 76"/>
                <a:gd name="T40" fmla="*/ 26 w 84"/>
                <a:gd name="T41" fmla="*/ 63 h 76"/>
                <a:gd name="T42" fmla="*/ 24 w 84"/>
                <a:gd name="T43" fmla="*/ 59 h 76"/>
                <a:gd name="T44" fmla="*/ 22 w 84"/>
                <a:gd name="T45" fmla="*/ 54 h 76"/>
                <a:gd name="T46" fmla="*/ 22 w 84"/>
                <a:gd name="T47" fmla="*/ 49 h 76"/>
                <a:gd name="T48" fmla="*/ 21 w 84"/>
                <a:gd name="T49" fmla="*/ 43 h 76"/>
                <a:gd name="T50" fmla="*/ 21 w 84"/>
                <a:gd name="T51" fmla="*/ 37 h 76"/>
                <a:gd name="T52" fmla="*/ 21 w 84"/>
                <a:gd name="T53" fmla="*/ 32 h 76"/>
                <a:gd name="T54" fmla="*/ 22 w 84"/>
                <a:gd name="T55" fmla="*/ 26 h 76"/>
                <a:gd name="T56" fmla="*/ 23 w 84"/>
                <a:gd name="T57" fmla="*/ 21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20 h 76"/>
                <a:gd name="T78" fmla="*/ 63 w 84"/>
                <a:gd name="T79" fmla="*/ 25 h 76"/>
                <a:gd name="T80" fmla="*/ 63 w 84"/>
                <a:gd name="T81" fmla="*/ 31 h 76"/>
                <a:gd name="T82" fmla="*/ 63 w 84"/>
                <a:gd name="T83" fmla="*/ 37 h 76"/>
                <a:gd name="T84" fmla="*/ 63 w 84"/>
                <a:gd name="T85" fmla="*/ 43 h 76"/>
                <a:gd name="T86" fmla="*/ 63 w 84"/>
                <a:gd name="T87" fmla="*/ 49 h 76"/>
                <a:gd name="T88" fmla="*/ 62 w 84"/>
                <a:gd name="T89" fmla="*/ 54 h 76"/>
                <a:gd name="T90" fmla="*/ 61 w 84"/>
                <a:gd name="T91" fmla="*/ 59 h 76"/>
                <a:gd name="T92" fmla="*/ 58 w 84"/>
                <a:gd name="T93" fmla="*/ 63 h 76"/>
                <a:gd name="T94" fmla="*/ 54 w 84"/>
                <a:gd name="T95" fmla="*/ 67 h 76"/>
                <a:gd name="T96" fmla="*/ 49 w 84"/>
                <a:gd name="T97" fmla="*/ 69 h 76"/>
                <a:gd name="T98" fmla="*/ 42 w 84"/>
                <a:gd name="T99"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2"/>
                  </a:lnTo>
                  <a:lnTo>
                    <a:pt x="60" y="3"/>
                  </a:lnTo>
                  <a:lnTo>
                    <a:pt x="42" y="0"/>
                  </a:lnTo>
                  <a:lnTo>
                    <a:pt x="24" y="3"/>
                  </a:lnTo>
                  <a:lnTo>
                    <a:pt x="11" y="12"/>
                  </a:lnTo>
                  <a:lnTo>
                    <a:pt x="3" y="24"/>
                  </a:lnTo>
                  <a:lnTo>
                    <a:pt x="0" y="39"/>
                  </a:lnTo>
                  <a:lnTo>
                    <a:pt x="3" y="54"/>
                  </a:lnTo>
                  <a:lnTo>
                    <a:pt x="11" y="65"/>
                  </a:lnTo>
                  <a:lnTo>
                    <a:pt x="24" y="73"/>
                  </a:lnTo>
                  <a:lnTo>
                    <a:pt x="42" y="76"/>
                  </a:lnTo>
                  <a:lnTo>
                    <a:pt x="61" y="73"/>
                  </a:lnTo>
                  <a:lnTo>
                    <a:pt x="74" y="65"/>
                  </a:lnTo>
                  <a:lnTo>
                    <a:pt x="82" y="54"/>
                  </a:lnTo>
                  <a:lnTo>
                    <a:pt x="84" y="39"/>
                  </a:lnTo>
                  <a:close/>
                  <a:moveTo>
                    <a:pt x="42" y="70"/>
                  </a:moveTo>
                  <a:lnTo>
                    <a:pt x="35" y="69"/>
                  </a:lnTo>
                  <a:lnTo>
                    <a:pt x="30" y="67"/>
                  </a:lnTo>
                  <a:lnTo>
                    <a:pt x="26" y="63"/>
                  </a:lnTo>
                  <a:lnTo>
                    <a:pt x="24" y="59"/>
                  </a:lnTo>
                  <a:lnTo>
                    <a:pt x="22" y="54"/>
                  </a:lnTo>
                  <a:lnTo>
                    <a:pt x="22" y="49"/>
                  </a:lnTo>
                  <a:lnTo>
                    <a:pt x="21" y="43"/>
                  </a:lnTo>
                  <a:lnTo>
                    <a:pt x="21" y="37"/>
                  </a:lnTo>
                  <a:lnTo>
                    <a:pt x="21" y="32"/>
                  </a:lnTo>
                  <a:lnTo>
                    <a:pt x="22" y="26"/>
                  </a:lnTo>
                  <a:lnTo>
                    <a:pt x="23" y="21"/>
                  </a:lnTo>
                  <a:lnTo>
                    <a:pt x="24" y="16"/>
                  </a:lnTo>
                  <a:lnTo>
                    <a:pt x="27" y="12"/>
                  </a:lnTo>
                  <a:lnTo>
                    <a:pt x="31" y="9"/>
                  </a:lnTo>
                  <a:lnTo>
                    <a:pt x="36" y="7"/>
                  </a:lnTo>
                  <a:lnTo>
                    <a:pt x="42" y="6"/>
                  </a:lnTo>
                  <a:lnTo>
                    <a:pt x="47" y="7"/>
                  </a:lnTo>
                  <a:lnTo>
                    <a:pt x="52" y="8"/>
                  </a:lnTo>
                  <a:lnTo>
                    <a:pt x="56" y="11"/>
                  </a:lnTo>
                  <a:lnTo>
                    <a:pt x="60" y="15"/>
                  </a:lnTo>
                  <a:lnTo>
                    <a:pt x="62" y="20"/>
                  </a:lnTo>
                  <a:lnTo>
                    <a:pt x="63" y="25"/>
                  </a:lnTo>
                  <a:lnTo>
                    <a:pt x="63" y="31"/>
                  </a:lnTo>
                  <a:lnTo>
                    <a:pt x="63" y="37"/>
                  </a:lnTo>
                  <a:lnTo>
                    <a:pt x="63" y="43"/>
                  </a:lnTo>
                  <a:lnTo>
                    <a:pt x="63" y="49"/>
                  </a:lnTo>
                  <a:lnTo>
                    <a:pt x="62" y="54"/>
                  </a:lnTo>
                  <a:lnTo>
                    <a:pt x="61" y="59"/>
                  </a:lnTo>
                  <a:lnTo>
                    <a:pt x="58" y="63"/>
                  </a:lnTo>
                  <a:lnTo>
                    <a:pt x="54" y="67"/>
                  </a:lnTo>
                  <a:lnTo>
                    <a:pt x="49" y="69"/>
                  </a:lnTo>
                  <a:lnTo>
                    <a:pt x="42" y="7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93" name="Freeform 2375"/>
            <p:cNvSpPr>
              <a:spLocks noChangeAspect="1"/>
            </p:cNvSpPr>
            <p:nvPr/>
          </p:nvSpPr>
          <p:spPr bwMode="auto">
            <a:xfrm>
              <a:off x="1839" y="3995"/>
              <a:ext cx="67" cy="74"/>
            </a:xfrm>
            <a:custGeom>
              <a:avLst/>
              <a:gdLst>
                <a:gd name="T0" fmla="*/ 27 w 67"/>
                <a:gd name="T1" fmla="*/ 19 h 74"/>
                <a:gd name="T2" fmla="*/ 27 w 67"/>
                <a:gd name="T3" fmla="*/ 0 h 74"/>
                <a:gd name="T4" fmla="*/ 0 w 67"/>
                <a:gd name="T5" fmla="*/ 1 h 74"/>
                <a:gd name="T6" fmla="*/ 0 w 67"/>
                <a:gd name="T7" fmla="*/ 9 h 74"/>
                <a:gd name="T8" fmla="*/ 6 w 67"/>
                <a:gd name="T9" fmla="*/ 9 h 74"/>
                <a:gd name="T10" fmla="*/ 9 w 67"/>
                <a:gd name="T11" fmla="*/ 10 h 74"/>
                <a:gd name="T12" fmla="*/ 11 w 67"/>
                <a:gd name="T13" fmla="*/ 12 h 74"/>
                <a:gd name="T14" fmla="*/ 11 w 67"/>
                <a:gd name="T15" fmla="*/ 15 h 74"/>
                <a:gd name="T16" fmla="*/ 11 w 67"/>
                <a:gd name="T17" fmla="*/ 66 h 74"/>
                <a:gd name="T18" fmla="*/ 0 w 67"/>
                <a:gd name="T19" fmla="*/ 66 h 74"/>
                <a:gd name="T20" fmla="*/ 0 w 67"/>
                <a:gd name="T21" fmla="*/ 74 h 74"/>
                <a:gd name="T22" fmla="*/ 10 w 67"/>
                <a:gd name="T23" fmla="*/ 74 h 74"/>
                <a:gd name="T24" fmla="*/ 21 w 67"/>
                <a:gd name="T25" fmla="*/ 74 h 74"/>
                <a:gd name="T26" fmla="*/ 26 w 67"/>
                <a:gd name="T27" fmla="*/ 74 h 74"/>
                <a:gd name="T28" fmla="*/ 32 w 67"/>
                <a:gd name="T29" fmla="*/ 74 h 74"/>
                <a:gd name="T30" fmla="*/ 38 w 67"/>
                <a:gd name="T31" fmla="*/ 74 h 74"/>
                <a:gd name="T32" fmla="*/ 44 w 67"/>
                <a:gd name="T33" fmla="*/ 74 h 74"/>
                <a:gd name="T34" fmla="*/ 44 w 67"/>
                <a:gd name="T35" fmla="*/ 66 h 74"/>
                <a:gd name="T36" fmla="*/ 29 w 67"/>
                <a:gd name="T37" fmla="*/ 66 h 74"/>
                <a:gd name="T38" fmla="*/ 29 w 67"/>
                <a:gd name="T39" fmla="*/ 38 h 74"/>
                <a:gd name="T40" fmla="*/ 30 w 67"/>
                <a:gd name="T41" fmla="*/ 28 h 74"/>
                <a:gd name="T42" fmla="*/ 33 w 67"/>
                <a:gd name="T43" fmla="*/ 17 h 74"/>
                <a:gd name="T44" fmla="*/ 40 w 67"/>
                <a:gd name="T45" fmla="*/ 9 h 74"/>
                <a:gd name="T46" fmla="*/ 50 w 67"/>
                <a:gd name="T47" fmla="*/ 6 h 74"/>
                <a:gd name="T48" fmla="*/ 49 w 67"/>
                <a:gd name="T49" fmla="*/ 6 h 74"/>
                <a:gd name="T50" fmla="*/ 48 w 67"/>
                <a:gd name="T51" fmla="*/ 8 h 74"/>
                <a:gd name="T52" fmla="*/ 47 w 67"/>
                <a:gd name="T53" fmla="*/ 10 h 74"/>
                <a:gd name="T54" fmla="*/ 47 w 67"/>
                <a:gd name="T55" fmla="*/ 13 h 74"/>
                <a:gd name="T56" fmla="*/ 48 w 67"/>
                <a:gd name="T57" fmla="*/ 18 h 74"/>
                <a:gd name="T58" fmla="*/ 50 w 67"/>
                <a:gd name="T59" fmla="*/ 21 h 74"/>
                <a:gd name="T60" fmla="*/ 53 w 67"/>
                <a:gd name="T61" fmla="*/ 23 h 74"/>
                <a:gd name="T62" fmla="*/ 57 w 67"/>
                <a:gd name="T63" fmla="*/ 24 h 74"/>
                <a:gd name="T64" fmla="*/ 60 w 67"/>
                <a:gd name="T65" fmla="*/ 23 h 74"/>
                <a:gd name="T66" fmla="*/ 64 w 67"/>
                <a:gd name="T67" fmla="*/ 21 h 74"/>
                <a:gd name="T68" fmla="*/ 66 w 67"/>
                <a:gd name="T69" fmla="*/ 18 h 74"/>
                <a:gd name="T70" fmla="*/ 67 w 67"/>
                <a:gd name="T71" fmla="*/ 13 h 74"/>
                <a:gd name="T72" fmla="*/ 65 w 67"/>
                <a:gd name="T73" fmla="*/ 8 h 74"/>
                <a:gd name="T74" fmla="*/ 61 w 67"/>
                <a:gd name="T75" fmla="*/ 3 h 74"/>
                <a:gd name="T76" fmla="*/ 56 w 67"/>
                <a:gd name="T77" fmla="*/ 1 h 74"/>
                <a:gd name="T78" fmla="*/ 49 w 67"/>
                <a:gd name="T79" fmla="*/ 0 h 74"/>
                <a:gd name="T80" fmla="*/ 42 w 67"/>
                <a:gd name="T81" fmla="*/ 1 h 74"/>
                <a:gd name="T82" fmla="*/ 35 w 67"/>
                <a:gd name="T83" fmla="*/ 5 h 74"/>
                <a:gd name="T84" fmla="*/ 31 w 67"/>
                <a:gd name="T85" fmla="*/ 11 h 74"/>
                <a:gd name="T86" fmla="*/ 27 w 67"/>
                <a:gd name="T8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7" y="19"/>
                  </a:moveTo>
                  <a:lnTo>
                    <a:pt x="27" y="0"/>
                  </a:lnTo>
                  <a:lnTo>
                    <a:pt x="0" y="1"/>
                  </a:lnTo>
                  <a:lnTo>
                    <a:pt x="0" y="9"/>
                  </a:lnTo>
                  <a:lnTo>
                    <a:pt x="6" y="9"/>
                  </a:lnTo>
                  <a:lnTo>
                    <a:pt x="9" y="10"/>
                  </a:lnTo>
                  <a:lnTo>
                    <a:pt x="11" y="12"/>
                  </a:lnTo>
                  <a:lnTo>
                    <a:pt x="11" y="15"/>
                  </a:lnTo>
                  <a:lnTo>
                    <a:pt x="11" y="66"/>
                  </a:lnTo>
                  <a:lnTo>
                    <a:pt x="0" y="66"/>
                  </a:lnTo>
                  <a:lnTo>
                    <a:pt x="0" y="74"/>
                  </a:lnTo>
                  <a:lnTo>
                    <a:pt x="10" y="74"/>
                  </a:lnTo>
                  <a:lnTo>
                    <a:pt x="21" y="74"/>
                  </a:lnTo>
                  <a:lnTo>
                    <a:pt x="26" y="74"/>
                  </a:lnTo>
                  <a:lnTo>
                    <a:pt x="32" y="74"/>
                  </a:lnTo>
                  <a:lnTo>
                    <a:pt x="38" y="74"/>
                  </a:lnTo>
                  <a:lnTo>
                    <a:pt x="44" y="74"/>
                  </a:lnTo>
                  <a:lnTo>
                    <a:pt x="44" y="66"/>
                  </a:lnTo>
                  <a:lnTo>
                    <a:pt x="29" y="66"/>
                  </a:lnTo>
                  <a:lnTo>
                    <a:pt x="29" y="38"/>
                  </a:lnTo>
                  <a:lnTo>
                    <a:pt x="30" y="28"/>
                  </a:lnTo>
                  <a:lnTo>
                    <a:pt x="33" y="17"/>
                  </a:lnTo>
                  <a:lnTo>
                    <a:pt x="40" y="9"/>
                  </a:lnTo>
                  <a:lnTo>
                    <a:pt x="50" y="6"/>
                  </a:lnTo>
                  <a:lnTo>
                    <a:pt x="49" y="6"/>
                  </a:lnTo>
                  <a:lnTo>
                    <a:pt x="48" y="8"/>
                  </a:lnTo>
                  <a:lnTo>
                    <a:pt x="47" y="10"/>
                  </a:lnTo>
                  <a:lnTo>
                    <a:pt x="47" y="13"/>
                  </a:lnTo>
                  <a:lnTo>
                    <a:pt x="48" y="18"/>
                  </a:lnTo>
                  <a:lnTo>
                    <a:pt x="50" y="21"/>
                  </a:lnTo>
                  <a:lnTo>
                    <a:pt x="53" y="23"/>
                  </a:lnTo>
                  <a:lnTo>
                    <a:pt x="57" y="24"/>
                  </a:lnTo>
                  <a:lnTo>
                    <a:pt x="60" y="23"/>
                  </a:lnTo>
                  <a:lnTo>
                    <a:pt x="64" y="21"/>
                  </a:lnTo>
                  <a:lnTo>
                    <a:pt x="66" y="18"/>
                  </a:lnTo>
                  <a:lnTo>
                    <a:pt x="67" y="13"/>
                  </a:lnTo>
                  <a:lnTo>
                    <a:pt x="65" y="8"/>
                  </a:lnTo>
                  <a:lnTo>
                    <a:pt x="61" y="3"/>
                  </a:lnTo>
                  <a:lnTo>
                    <a:pt x="56" y="1"/>
                  </a:lnTo>
                  <a:lnTo>
                    <a:pt x="49" y="0"/>
                  </a:lnTo>
                  <a:lnTo>
                    <a:pt x="42" y="1"/>
                  </a:lnTo>
                  <a:lnTo>
                    <a:pt x="35" y="5"/>
                  </a:lnTo>
                  <a:lnTo>
                    <a:pt x="31" y="11"/>
                  </a:lnTo>
                  <a:lnTo>
                    <a:pt x="27"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94" name="Freeform 2376"/>
            <p:cNvSpPr>
              <a:spLocks noChangeAspect="1" noEditPoints="1"/>
            </p:cNvSpPr>
            <p:nvPr/>
          </p:nvSpPr>
          <p:spPr bwMode="auto">
            <a:xfrm>
              <a:off x="1980" y="3994"/>
              <a:ext cx="87" cy="76"/>
            </a:xfrm>
            <a:custGeom>
              <a:avLst/>
              <a:gdLst>
                <a:gd name="T0" fmla="*/ 56 w 87"/>
                <a:gd name="T1" fmla="*/ 65 h 76"/>
                <a:gd name="T2" fmla="*/ 57 w 87"/>
                <a:gd name="T3" fmla="*/ 69 h 76"/>
                <a:gd name="T4" fmla="*/ 61 w 87"/>
                <a:gd name="T5" fmla="*/ 73 h 76"/>
                <a:gd name="T6" fmla="*/ 68 w 87"/>
                <a:gd name="T7" fmla="*/ 75 h 76"/>
                <a:gd name="T8" fmla="*/ 81 w 87"/>
                <a:gd name="T9" fmla="*/ 75 h 76"/>
                <a:gd name="T10" fmla="*/ 85 w 87"/>
                <a:gd name="T11" fmla="*/ 75 h 76"/>
                <a:gd name="T12" fmla="*/ 87 w 87"/>
                <a:gd name="T13" fmla="*/ 71 h 76"/>
                <a:gd name="T14" fmla="*/ 85 w 87"/>
                <a:gd name="T15" fmla="*/ 68 h 76"/>
                <a:gd name="T16" fmla="*/ 82 w 87"/>
                <a:gd name="T17" fmla="*/ 67 h 76"/>
                <a:gd name="T18" fmla="*/ 74 w 87"/>
                <a:gd name="T19" fmla="*/ 66 h 76"/>
                <a:gd name="T20" fmla="*/ 72 w 87"/>
                <a:gd name="T21" fmla="*/ 61 h 76"/>
                <a:gd name="T22" fmla="*/ 70 w 87"/>
                <a:gd name="T23" fmla="*/ 16 h 76"/>
                <a:gd name="T24" fmla="*/ 52 w 87"/>
                <a:gd name="T25" fmla="*/ 2 h 76"/>
                <a:gd name="T26" fmla="*/ 32 w 87"/>
                <a:gd name="T27" fmla="*/ 0 h 76"/>
                <a:gd name="T28" fmla="*/ 22 w 87"/>
                <a:gd name="T29" fmla="*/ 1 h 76"/>
                <a:gd name="T30" fmla="*/ 13 w 87"/>
                <a:gd name="T31" fmla="*/ 4 h 76"/>
                <a:gd name="T32" fmla="*/ 7 w 87"/>
                <a:gd name="T33" fmla="*/ 11 h 76"/>
                <a:gd name="T34" fmla="*/ 7 w 87"/>
                <a:gd name="T35" fmla="*/ 20 h 76"/>
                <a:gd name="T36" fmla="*/ 13 w 87"/>
                <a:gd name="T37" fmla="*/ 25 h 76"/>
                <a:gd name="T38" fmla="*/ 20 w 87"/>
                <a:gd name="T39" fmla="*/ 25 h 76"/>
                <a:gd name="T40" fmla="*/ 26 w 87"/>
                <a:gd name="T41" fmla="*/ 20 h 76"/>
                <a:gd name="T42" fmla="*/ 27 w 87"/>
                <a:gd name="T43" fmla="*/ 12 h 76"/>
                <a:gd name="T44" fmla="*/ 24 w 87"/>
                <a:gd name="T45" fmla="*/ 8 h 76"/>
                <a:gd name="T46" fmla="*/ 30 w 87"/>
                <a:gd name="T47" fmla="*/ 7 h 76"/>
                <a:gd name="T48" fmla="*/ 43 w 87"/>
                <a:gd name="T49" fmla="*/ 8 h 76"/>
                <a:gd name="T50" fmla="*/ 52 w 87"/>
                <a:gd name="T51" fmla="*/ 18 h 76"/>
                <a:gd name="T52" fmla="*/ 54 w 87"/>
                <a:gd name="T53" fmla="*/ 31 h 76"/>
                <a:gd name="T54" fmla="*/ 40 w 87"/>
                <a:gd name="T55" fmla="*/ 32 h 76"/>
                <a:gd name="T56" fmla="*/ 22 w 87"/>
                <a:gd name="T57" fmla="*/ 36 h 76"/>
                <a:gd name="T58" fmla="*/ 7 w 87"/>
                <a:gd name="T59" fmla="*/ 43 h 76"/>
                <a:gd name="T60" fmla="*/ 0 w 87"/>
                <a:gd name="T61" fmla="*/ 57 h 76"/>
                <a:gd name="T62" fmla="*/ 12 w 87"/>
                <a:gd name="T63" fmla="*/ 73 h 76"/>
                <a:gd name="T64" fmla="*/ 32 w 87"/>
                <a:gd name="T65" fmla="*/ 76 h 76"/>
                <a:gd name="T66" fmla="*/ 48 w 87"/>
                <a:gd name="T67" fmla="*/ 72 h 76"/>
                <a:gd name="T68" fmla="*/ 56 w 87"/>
                <a:gd name="T69" fmla="*/ 63 h 76"/>
                <a:gd name="T70" fmla="*/ 54 w 87"/>
                <a:gd name="T71" fmla="*/ 52 h 76"/>
                <a:gd name="T72" fmla="*/ 51 w 87"/>
                <a:gd name="T73" fmla="*/ 62 h 76"/>
                <a:gd name="T74" fmla="*/ 45 w 87"/>
                <a:gd name="T75" fmla="*/ 67 h 76"/>
                <a:gd name="T76" fmla="*/ 39 w 87"/>
                <a:gd name="T77" fmla="*/ 70 h 76"/>
                <a:gd name="T78" fmla="*/ 34 w 87"/>
                <a:gd name="T79" fmla="*/ 70 h 76"/>
                <a:gd name="T80" fmla="*/ 24 w 87"/>
                <a:gd name="T81" fmla="*/ 67 h 76"/>
                <a:gd name="T82" fmla="*/ 19 w 87"/>
                <a:gd name="T83" fmla="*/ 57 h 76"/>
                <a:gd name="T84" fmla="*/ 23 w 87"/>
                <a:gd name="T85" fmla="*/ 47 h 76"/>
                <a:gd name="T86" fmla="*/ 33 w 87"/>
                <a:gd name="T87" fmla="*/ 40 h 76"/>
                <a:gd name="T88" fmla="*/ 45 w 87"/>
                <a:gd name="T89" fmla="*/ 38 h 76"/>
                <a:gd name="T90" fmla="*/ 54 w 87"/>
                <a:gd name="T91" fmla="*/ 3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76">
                  <a:moveTo>
                    <a:pt x="56" y="63"/>
                  </a:moveTo>
                  <a:lnTo>
                    <a:pt x="56" y="65"/>
                  </a:lnTo>
                  <a:lnTo>
                    <a:pt x="57" y="67"/>
                  </a:lnTo>
                  <a:lnTo>
                    <a:pt x="57" y="69"/>
                  </a:lnTo>
                  <a:lnTo>
                    <a:pt x="59" y="71"/>
                  </a:lnTo>
                  <a:lnTo>
                    <a:pt x="61" y="73"/>
                  </a:lnTo>
                  <a:lnTo>
                    <a:pt x="64" y="74"/>
                  </a:lnTo>
                  <a:lnTo>
                    <a:pt x="68" y="75"/>
                  </a:lnTo>
                  <a:lnTo>
                    <a:pt x="74" y="75"/>
                  </a:lnTo>
                  <a:lnTo>
                    <a:pt x="81" y="75"/>
                  </a:lnTo>
                  <a:lnTo>
                    <a:pt x="84" y="75"/>
                  </a:lnTo>
                  <a:lnTo>
                    <a:pt x="85" y="75"/>
                  </a:lnTo>
                  <a:lnTo>
                    <a:pt x="86" y="74"/>
                  </a:lnTo>
                  <a:lnTo>
                    <a:pt x="87" y="71"/>
                  </a:lnTo>
                  <a:lnTo>
                    <a:pt x="86" y="69"/>
                  </a:lnTo>
                  <a:lnTo>
                    <a:pt x="85" y="68"/>
                  </a:lnTo>
                  <a:lnTo>
                    <a:pt x="84" y="68"/>
                  </a:lnTo>
                  <a:lnTo>
                    <a:pt x="82" y="67"/>
                  </a:lnTo>
                  <a:lnTo>
                    <a:pt x="77" y="67"/>
                  </a:lnTo>
                  <a:lnTo>
                    <a:pt x="74" y="66"/>
                  </a:lnTo>
                  <a:lnTo>
                    <a:pt x="73" y="64"/>
                  </a:lnTo>
                  <a:lnTo>
                    <a:pt x="72" y="61"/>
                  </a:lnTo>
                  <a:lnTo>
                    <a:pt x="72" y="26"/>
                  </a:lnTo>
                  <a:lnTo>
                    <a:pt x="70" y="16"/>
                  </a:lnTo>
                  <a:lnTo>
                    <a:pt x="63" y="8"/>
                  </a:lnTo>
                  <a:lnTo>
                    <a:pt x="52" y="2"/>
                  </a:lnTo>
                  <a:lnTo>
                    <a:pt x="36" y="0"/>
                  </a:lnTo>
                  <a:lnTo>
                    <a:pt x="32" y="0"/>
                  </a:lnTo>
                  <a:lnTo>
                    <a:pt x="27" y="1"/>
                  </a:lnTo>
                  <a:lnTo>
                    <a:pt x="22" y="1"/>
                  </a:lnTo>
                  <a:lnTo>
                    <a:pt x="18" y="3"/>
                  </a:lnTo>
                  <a:lnTo>
                    <a:pt x="13" y="4"/>
                  </a:lnTo>
                  <a:lnTo>
                    <a:pt x="10" y="7"/>
                  </a:lnTo>
                  <a:lnTo>
                    <a:pt x="7" y="11"/>
                  </a:lnTo>
                  <a:lnTo>
                    <a:pt x="6" y="16"/>
                  </a:lnTo>
                  <a:lnTo>
                    <a:pt x="7" y="20"/>
                  </a:lnTo>
                  <a:lnTo>
                    <a:pt x="10" y="24"/>
                  </a:lnTo>
                  <a:lnTo>
                    <a:pt x="13" y="25"/>
                  </a:lnTo>
                  <a:lnTo>
                    <a:pt x="17" y="26"/>
                  </a:lnTo>
                  <a:lnTo>
                    <a:pt x="20" y="25"/>
                  </a:lnTo>
                  <a:lnTo>
                    <a:pt x="24" y="23"/>
                  </a:lnTo>
                  <a:lnTo>
                    <a:pt x="26" y="20"/>
                  </a:lnTo>
                  <a:lnTo>
                    <a:pt x="27" y="16"/>
                  </a:lnTo>
                  <a:lnTo>
                    <a:pt x="27" y="12"/>
                  </a:lnTo>
                  <a:lnTo>
                    <a:pt x="26" y="10"/>
                  </a:lnTo>
                  <a:lnTo>
                    <a:pt x="24" y="8"/>
                  </a:lnTo>
                  <a:lnTo>
                    <a:pt x="23" y="8"/>
                  </a:lnTo>
                  <a:lnTo>
                    <a:pt x="30" y="7"/>
                  </a:lnTo>
                  <a:lnTo>
                    <a:pt x="35" y="6"/>
                  </a:lnTo>
                  <a:lnTo>
                    <a:pt x="43" y="8"/>
                  </a:lnTo>
                  <a:lnTo>
                    <a:pt x="49" y="11"/>
                  </a:lnTo>
                  <a:lnTo>
                    <a:pt x="52" y="18"/>
                  </a:lnTo>
                  <a:lnTo>
                    <a:pt x="54" y="26"/>
                  </a:lnTo>
                  <a:lnTo>
                    <a:pt x="54" y="31"/>
                  </a:lnTo>
                  <a:lnTo>
                    <a:pt x="48" y="32"/>
                  </a:lnTo>
                  <a:lnTo>
                    <a:pt x="40" y="32"/>
                  </a:lnTo>
                  <a:lnTo>
                    <a:pt x="31" y="34"/>
                  </a:lnTo>
                  <a:lnTo>
                    <a:pt x="22" y="36"/>
                  </a:lnTo>
                  <a:lnTo>
                    <a:pt x="14" y="39"/>
                  </a:lnTo>
                  <a:lnTo>
                    <a:pt x="7" y="43"/>
                  </a:lnTo>
                  <a:lnTo>
                    <a:pt x="2" y="49"/>
                  </a:lnTo>
                  <a:lnTo>
                    <a:pt x="0" y="57"/>
                  </a:lnTo>
                  <a:lnTo>
                    <a:pt x="3" y="67"/>
                  </a:lnTo>
                  <a:lnTo>
                    <a:pt x="12" y="73"/>
                  </a:lnTo>
                  <a:lnTo>
                    <a:pt x="22" y="76"/>
                  </a:lnTo>
                  <a:lnTo>
                    <a:pt x="32" y="76"/>
                  </a:lnTo>
                  <a:lnTo>
                    <a:pt x="41" y="75"/>
                  </a:lnTo>
                  <a:lnTo>
                    <a:pt x="48" y="72"/>
                  </a:lnTo>
                  <a:lnTo>
                    <a:pt x="53" y="68"/>
                  </a:lnTo>
                  <a:lnTo>
                    <a:pt x="56" y="63"/>
                  </a:lnTo>
                  <a:close/>
                  <a:moveTo>
                    <a:pt x="54" y="37"/>
                  </a:moveTo>
                  <a:lnTo>
                    <a:pt x="54" y="52"/>
                  </a:lnTo>
                  <a:lnTo>
                    <a:pt x="53" y="58"/>
                  </a:lnTo>
                  <a:lnTo>
                    <a:pt x="51" y="62"/>
                  </a:lnTo>
                  <a:lnTo>
                    <a:pt x="48" y="65"/>
                  </a:lnTo>
                  <a:lnTo>
                    <a:pt x="45" y="67"/>
                  </a:lnTo>
                  <a:lnTo>
                    <a:pt x="42" y="69"/>
                  </a:lnTo>
                  <a:lnTo>
                    <a:pt x="39" y="70"/>
                  </a:lnTo>
                  <a:lnTo>
                    <a:pt x="36" y="70"/>
                  </a:lnTo>
                  <a:lnTo>
                    <a:pt x="34" y="70"/>
                  </a:lnTo>
                  <a:lnTo>
                    <a:pt x="28" y="69"/>
                  </a:lnTo>
                  <a:lnTo>
                    <a:pt x="24" y="67"/>
                  </a:lnTo>
                  <a:lnTo>
                    <a:pt x="20" y="62"/>
                  </a:lnTo>
                  <a:lnTo>
                    <a:pt x="19" y="57"/>
                  </a:lnTo>
                  <a:lnTo>
                    <a:pt x="20" y="51"/>
                  </a:lnTo>
                  <a:lnTo>
                    <a:pt x="23" y="47"/>
                  </a:lnTo>
                  <a:lnTo>
                    <a:pt x="28" y="43"/>
                  </a:lnTo>
                  <a:lnTo>
                    <a:pt x="33" y="40"/>
                  </a:lnTo>
                  <a:lnTo>
                    <a:pt x="39" y="39"/>
                  </a:lnTo>
                  <a:lnTo>
                    <a:pt x="45" y="38"/>
                  </a:lnTo>
                  <a:lnTo>
                    <a:pt x="50" y="37"/>
                  </a:lnTo>
                  <a:lnTo>
                    <a:pt x="5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95" name="Freeform 2377"/>
            <p:cNvSpPr>
              <a:spLocks noChangeAspect="1"/>
            </p:cNvSpPr>
            <p:nvPr/>
          </p:nvSpPr>
          <p:spPr bwMode="auto">
            <a:xfrm>
              <a:off x="2075" y="3955"/>
              <a:ext cx="40" cy="114"/>
            </a:xfrm>
            <a:custGeom>
              <a:avLst/>
              <a:gdLst>
                <a:gd name="T0" fmla="*/ 29 w 40"/>
                <a:gd name="T1" fmla="*/ 0 h 114"/>
                <a:gd name="T2" fmla="*/ 0 w 40"/>
                <a:gd name="T3" fmla="*/ 1 h 114"/>
                <a:gd name="T4" fmla="*/ 0 w 40"/>
                <a:gd name="T5" fmla="*/ 9 h 114"/>
                <a:gd name="T6" fmla="*/ 6 w 40"/>
                <a:gd name="T7" fmla="*/ 9 h 114"/>
                <a:gd name="T8" fmla="*/ 9 w 40"/>
                <a:gd name="T9" fmla="*/ 10 h 114"/>
                <a:gd name="T10" fmla="*/ 11 w 40"/>
                <a:gd name="T11" fmla="*/ 11 h 114"/>
                <a:gd name="T12" fmla="*/ 11 w 40"/>
                <a:gd name="T13" fmla="*/ 15 h 114"/>
                <a:gd name="T14" fmla="*/ 11 w 40"/>
                <a:gd name="T15" fmla="*/ 106 h 114"/>
                <a:gd name="T16" fmla="*/ 0 w 40"/>
                <a:gd name="T17" fmla="*/ 106 h 114"/>
                <a:gd name="T18" fmla="*/ 0 w 40"/>
                <a:gd name="T19" fmla="*/ 114 h 114"/>
                <a:gd name="T20" fmla="*/ 9 w 40"/>
                <a:gd name="T21" fmla="*/ 114 h 114"/>
                <a:gd name="T22" fmla="*/ 20 w 40"/>
                <a:gd name="T23" fmla="*/ 114 h 114"/>
                <a:gd name="T24" fmla="*/ 31 w 40"/>
                <a:gd name="T25" fmla="*/ 114 h 114"/>
                <a:gd name="T26" fmla="*/ 40 w 40"/>
                <a:gd name="T27" fmla="*/ 114 h 114"/>
                <a:gd name="T28" fmla="*/ 40 w 40"/>
                <a:gd name="T29" fmla="*/ 106 h 114"/>
                <a:gd name="T30" fmla="*/ 29 w 40"/>
                <a:gd name="T31" fmla="*/ 106 h 114"/>
                <a:gd name="T32" fmla="*/ 29 w 40"/>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114">
                  <a:moveTo>
                    <a:pt x="29" y="0"/>
                  </a:moveTo>
                  <a:lnTo>
                    <a:pt x="0" y="1"/>
                  </a:lnTo>
                  <a:lnTo>
                    <a:pt x="0" y="9"/>
                  </a:lnTo>
                  <a:lnTo>
                    <a:pt x="6" y="9"/>
                  </a:lnTo>
                  <a:lnTo>
                    <a:pt x="9" y="10"/>
                  </a:lnTo>
                  <a:lnTo>
                    <a:pt x="11" y="11"/>
                  </a:lnTo>
                  <a:lnTo>
                    <a:pt x="11" y="15"/>
                  </a:lnTo>
                  <a:lnTo>
                    <a:pt x="11" y="106"/>
                  </a:lnTo>
                  <a:lnTo>
                    <a:pt x="0" y="106"/>
                  </a:lnTo>
                  <a:lnTo>
                    <a:pt x="0" y="114"/>
                  </a:lnTo>
                  <a:lnTo>
                    <a:pt x="9" y="114"/>
                  </a:lnTo>
                  <a:lnTo>
                    <a:pt x="20" y="114"/>
                  </a:lnTo>
                  <a:lnTo>
                    <a:pt x="31" y="114"/>
                  </a:lnTo>
                  <a:lnTo>
                    <a:pt x="40" y="114"/>
                  </a:lnTo>
                  <a:lnTo>
                    <a:pt x="40" y="106"/>
                  </a:lnTo>
                  <a:lnTo>
                    <a:pt x="29" y="106"/>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96" name="Freeform 2378"/>
            <p:cNvSpPr>
              <a:spLocks noChangeAspect="1"/>
            </p:cNvSpPr>
            <p:nvPr/>
          </p:nvSpPr>
          <p:spPr bwMode="auto">
            <a:xfrm>
              <a:off x="2128" y="3955"/>
              <a:ext cx="40" cy="114"/>
            </a:xfrm>
            <a:custGeom>
              <a:avLst/>
              <a:gdLst>
                <a:gd name="T0" fmla="*/ 29 w 40"/>
                <a:gd name="T1" fmla="*/ 0 h 114"/>
                <a:gd name="T2" fmla="*/ 0 w 40"/>
                <a:gd name="T3" fmla="*/ 1 h 114"/>
                <a:gd name="T4" fmla="*/ 0 w 40"/>
                <a:gd name="T5" fmla="*/ 9 h 114"/>
                <a:gd name="T6" fmla="*/ 6 w 40"/>
                <a:gd name="T7" fmla="*/ 9 h 114"/>
                <a:gd name="T8" fmla="*/ 9 w 40"/>
                <a:gd name="T9" fmla="*/ 10 h 114"/>
                <a:gd name="T10" fmla="*/ 11 w 40"/>
                <a:gd name="T11" fmla="*/ 11 h 114"/>
                <a:gd name="T12" fmla="*/ 11 w 40"/>
                <a:gd name="T13" fmla="*/ 15 h 114"/>
                <a:gd name="T14" fmla="*/ 11 w 40"/>
                <a:gd name="T15" fmla="*/ 106 h 114"/>
                <a:gd name="T16" fmla="*/ 0 w 40"/>
                <a:gd name="T17" fmla="*/ 106 h 114"/>
                <a:gd name="T18" fmla="*/ 0 w 40"/>
                <a:gd name="T19" fmla="*/ 114 h 114"/>
                <a:gd name="T20" fmla="*/ 9 w 40"/>
                <a:gd name="T21" fmla="*/ 114 h 114"/>
                <a:gd name="T22" fmla="*/ 20 w 40"/>
                <a:gd name="T23" fmla="*/ 114 h 114"/>
                <a:gd name="T24" fmla="*/ 31 w 40"/>
                <a:gd name="T25" fmla="*/ 114 h 114"/>
                <a:gd name="T26" fmla="*/ 40 w 40"/>
                <a:gd name="T27" fmla="*/ 114 h 114"/>
                <a:gd name="T28" fmla="*/ 40 w 40"/>
                <a:gd name="T29" fmla="*/ 106 h 114"/>
                <a:gd name="T30" fmla="*/ 29 w 40"/>
                <a:gd name="T31" fmla="*/ 106 h 114"/>
                <a:gd name="T32" fmla="*/ 29 w 40"/>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114">
                  <a:moveTo>
                    <a:pt x="29" y="0"/>
                  </a:moveTo>
                  <a:lnTo>
                    <a:pt x="0" y="1"/>
                  </a:lnTo>
                  <a:lnTo>
                    <a:pt x="0" y="9"/>
                  </a:lnTo>
                  <a:lnTo>
                    <a:pt x="6" y="9"/>
                  </a:lnTo>
                  <a:lnTo>
                    <a:pt x="9" y="10"/>
                  </a:lnTo>
                  <a:lnTo>
                    <a:pt x="11" y="11"/>
                  </a:lnTo>
                  <a:lnTo>
                    <a:pt x="11" y="15"/>
                  </a:lnTo>
                  <a:lnTo>
                    <a:pt x="11" y="106"/>
                  </a:lnTo>
                  <a:lnTo>
                    <a:pt x="0" y="106"/>
                  </a:lnTo>
                  <a:lnTo>
                    <a:pt x="0" y="114"/>
                  </a:lnTo>
                  <a:lnTo>
                    <a:pt x="9" y="114"/>
                  </a:lnTo>
                  <a:lnTo>
                    <a:pt x="20" y="114"/>
                  </a:lnTo>
                  <a:lnTo>
                    <a:pt x="31" y="114"/>
                  </a:lnTo>
                  <a:lnTo>
                    <a:pt x="40" y="114"/>
                  </a:lnTo>
                  <a:lnTo>
                    <a:pt x="40" y="106"/>
                  </a:lnTo>
                  <a:lnTo>
                    <a:pt x="29" y="106"/>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97" name="Freeform 2379"/>
            <p:cNvSpPr>
              <a:spLocks noChangeAspect="1" noEditPoints="1"/>
            </p:cNvSpPr>
            <p:nvPr/>
          </p:nvSpPr>
          <p:spPr bwMode="auto">
            <a:xfrm>
              <a:off x="2235" y="3995"/>
              <a:ext cx="74" cy="76"/>
            </a:xfrm>
            <a:custGeom>
              <a:avLst/>
              <a:gdLst>
                <a:gd name="T0" fmla="*/ 49 w 74"/>
                <a:gd name="T1" fmla="*/ 67 h 76"/>
                <a:gd name="T2" fmla="*/ 55 w 74"/>
                <a:gd name="T3" fmla="*/ 74 h 76"/>
                <a:gd name="T4" fmla="*/ 62 w 74"/>
                <a:gd name="T5" fmla="*/ 75 h 76"/>
                <a:gd name="T6" fmla="*/ 66 w 74"/>
                <a:gd name="T7" fmla="*/ 74 h 76"/>
                <a:gd name="T8" fmla="*/ 71 w 74"/>
                <a:gd name="T9" fmla="*/ 70 h 76"/>
                <a:gd name="T10" fmla="*/ 74 w 74"/>
                <a:gd name="T11" fmla="*/ 64 h 76"/>
                <a:gd name="T12" fmla="*/ 74 w 74"/>
                <a:gd name="T13" fmla="*/ 50 h 76"/>
                <a:gd name="T14" fmla="*/ 70 w 74"/>
                <a:gd name="T15" fmla="*/ 60 h 76"/>
                <a:gd name="T16" fmla="*/ 68 w 74"/>
                <a:gd name="T17" fmla="*/ 68 h 76"/>
                <a:gd name="T18" fmla="*/ 64 w 74"/>
                <a:gd name="T19" fmla="*/ 70 h 76"/>
                <a:gd name="T20" fmla="*/ 59 w 74"/>
                <a:gd name="T21" fmla="*/ 66 h 76"/>
                <a:gd name="T22" fmla="*/ 58 w 74"/>
                <a:gd name="T23" fmla="*/ 62 h 76"/>
                <a:gd name="T24" fmla="*/ 58 w 74"/>
                <a:gd name="T25" fmla="*/ 24 h 76"/>
                <a:gd name="T26" fmla="*/ 55 w 74"/>
                <a:gd name="T27" fmla="*/ 14 h 76"/>
                <a:gd name="T28" fmla="*/ 47 w 74"/>
                <a:gd name="T29" fmla="*/ 5 h 76"/>
                <a:gd name="T30" fmla="*/ 35 w 74"/>
                <a:gd name="T31" fmla="*/ 1 h 76"/>
                <a:gd name="T32" fmla="*/ 24 w 74"/>
                <a:gd name="T33" fmla="*/ 1 h 76"/>
                <a:gd name="T34" fmla="*/ 15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2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2 h 76"/>
                <a:gd name="T90" fmla="*/ 17 w 74"/>
                <a:gd name="T91" fmla="*/ 69 h 76"/>
                <a:gd name="T92" fmla="*/ 12 w 74"/>
                <a:gd name="T93" fmla="*/ 58 h 76"/>
                <a:gd name="T94" fmla="*/ 19 w 74"/>
                <a:gd name="T95" fmla="*/ 43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5" y="74"/>
                  </a:lnTo>
                  <a:lnTo>
                    <a:pt x="61" y="75"/>
                  </a:lnTo>
                  <a:lnTo>
                    <a:pt x="62" y="75"/>
                  </a:lnTo>
                  <a:lnTo>
                    <a:pt x="64" y="75"/>
                  </a:lnTo>
                  <a:lnTo>
                    <a:pt x="66" y="74"/>
                  </a:lnTo>
                  <a:lnTo>
                    <a:pt x="69" y="72"/>
                  </a:lnTo>
                  <a:lnTo>
                    <a:pt x="71" y="70"/>
                  </a:lnTo>
                  <a:lnTo>
                    <a:pt x="73" y="68"/>
                  </a:lnTo>
                  <a:lnTo>
                    <a:pt x="74" y="64"/>
                  </a:lnTo>
                  <a:lnTo>
                    <a:pt x="74" y="60"/>
                  </a:lnTo>
                  <a:lnTo>
                    <a:pt x="74" y="50"/>
                  </a:lnTo>
                  <a:lnTo>
                    <a:pt x="70" y="50"/>
                  </a:lnTo>
                  <a:lnTo>
                    <a:pt x="70" y="60"/>
                  </a:lnTo>
                  <a:lnTo>
                    <a:pt x="69" y="65"/>
                  </a:lnTo>
                  <a:lnTo>
                    <a:pt x="68" y="68"/>
                  </a:lnTo>
                  <a:lnTo>
                    <a:pt x="66" y="70"/>
                  </a:lnTo>
                  <a:lnTo>
                    <a:pt x="64" y="70"/>
                  </a:lnTo>
                  <a:lnTo>
                    <a:pt x="61" y="69"/>
                  </a:lnTo>
                  <a:lnTo>
                    <a:pt x="59" y="66"/>
                  </a:lnTo>
                  <a:lnTo>
                    <a:pt x="58" y="63"/>
                  </a:lnTo>
                  <a:lnTo>
                    <a:pt x="58" y="62"/>
                  </a:lnTo>
                  <a:lnTo>
                    <a:pt x="58" y="29"/>
                  </a:lnTo>
                  <a:lnTo>
                    <a:pt x="58" y="24"/>
                  </a:lnTo>
                  <a:lnTo>
                    <a:pt x="57" y="19"/>
                  </a:lnTo>
                  <a:lnTo>
                    <a:pt x="55" y="14"/>
                  </a:lnTo>
                  <a:lnTo>
                    <a:pt x="52" y="9"/>
                  </a:lnTo>
                  <a:lnTo>
                    <a:pt x="47" y="5"/>
                  </a:lnTo>
                  <a:lnTo>
                    <a:pt x="41" y="2"/>
                  </a:lnTo>
                  <a:lnTo>
                    <a:pt x="35" y="1"/>
                  </a:lnTo>
                  <a:lnTo>
                    <a:pt x="29" y="0"/>
                  </a:lnTo>
                  <a:lnTo>
                    <a:pt x="24" y="1"/>
                  </a:lnTo>
                  <a:lnTo>
                    <a:pt x="20" y="2"/>
                  </a:lnTo>
                  <a:lnTo>
                    <a:pt x="15" y="3"/>
                  </a:lnTo>
                  <a:lnTo>
                    <a:pt x="12" y="5"/>
                  </a:lnTo>
                  <a:lnTo>
                    <a:pt x="9" y="8"/>
                  </a:lnTo>
                  <a:lnTo>
                    <a:pt x="6" y="11"/>
                  </a:lnTo>
                  <a:lnTo>
                    <a:pt x="5" y="15"/>
                  </a:lnTo>
                  <a:lnTo>
                    <a:pt x="4" y="19"/>
                  </a:lnTo>
                  <a:lnTo>
                    <a:pt x="5" y="22"/>
                  </a:lnTo>
                  <a:lnTo>
                    <a:pt x="7" y="25"/>
                  </a:lnTo>
                  <a:lnTo>
                    <a:pt x="9" y="26"/>
                  </a:lnTo>
                  <a:lnTo>
                    <a:pt x="12" y="27"/>
                  </a:lnTo>
                  <a:lnTo>
                    <a:pt x="15" y="26"/>
                  </a:lnTo>
                  <a:lnTo>
                    <a:pt x="18" y="25"/>
                  </a:lnTo>
                  <a:lnTo>
                    <a:pt x="19" y="22"/>
                  </a:lnTo>
                  <a:lnTo>
                    <a:pt x="20" y="19"/>
                  </a:lnTo>
                  <a:lnTo>
                    <a:pt x="19" y="17"/>
                  </a:lnTo>
                  <a:lnTo>
                    <a:pt x="18" y="15"/>
                  </a:lnTo>
                  <a:lnTo>
                    <a:pt x="16" y="12"/>
                  </a:lnTo>
                  <a:lnTo>
                    <a:pt x="11" y="11"/>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2"/>
                  </a:lnTo>
                  <a:lnTo>
                    <a:pt x="16" y="37"/>
                  </a:lnTo>
                  <a:lnTo>
                    <a:pt x="8" y="42"/>
                  </a:lnTo>
                  <a:lnTo>
                    <a:pt x="3" y="47"/>
                  </a:lnTo>
                  <a:lnTo>
                    <a:pt x="0" y="53"/>
                  </a:lnTo>
                  <a:lnTo>
                    <a:pt x="0" y="59"/>
                  </a:lnTo>
                  <a:lnTo>
                    <a:pt x="2"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2" y="65"/>
                  </a:lnTo>
                  <a:lnTo>
                    <a:pt x="40" y="68"/>
                  </a:lnTo>
                  <a:lnTo>
                    <a:pt x="37" y="70"/>
                  </a:lnTo>
                  <a:lnTo>
                    <a:pt x="33" y="71"/>
                  </a:lnTo>
                  <a:lnTo>
                    <a:pt x="30" y="72"/>
                  </a:lnTo>
                  <a:lnTo>
                    <a:pt x="27" y="72"/>
                  </a:lnTo>
                  <a:lnTo>
                    <a:pt x="21" y="71"/>
                  </a:lnTo>
                  <a:lnTo>
                    <a:pt x="17" y="69"/>
                  </a:lnTo>
                  <a:lnTo>
                    <a:pt x="13" y="64"/>
                  </a:lnTo>
                  <a:lnTo>
                    <a:pt x="12" y="58"/>
                  </a:lnTo>
                  <a:lnTo>
                    <a:pt x="14" y="51"/>
                  </a:lnTo>
                  <a:lnTo>
                    <a:pt x="19" y="43"/>
                  </a:lnTo>
                  <a:lnTo>
                    <a:pt x="30" y="37"/>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98" name="Freeform 2380"/>
            <p:cNvSpPr>
              <a:spLocks noChangeAspect="1"/>
            </p:cNvSpPr>
            <p:nvPr/>
          </p:nvSpPr>
          <p:spPr bwMode="auto">
            <a:xfrm>
              <a:off x="2316" y="3996"/>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8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7 h 73"/>
                <a:gd name="T70" fmla="*/ 10 w 83"/>
                <a:gd name="T71" fmla="*/ 9 h 73"/>
                <a:gd name="T72" fmla="*/ 12 w 83"/>
                <a:gd name="T73" fmla="*/ 12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3" y="5"/>
                  </a:lnTo>
                  <a:lnTo>
                    <a:pt x="55" y="7"/>
                  </a:lnTo>
                  <a:lnTo>
                    <a:pt x="56" y="10"/>
                  </a:lnTo>
                  <a:lnTo>
                    <a:pt x="57" y="12"/>
                  </a:lnTo>
                  <a:lnTo>
                    <a:pt x="58" y="15"/>
                  </a:lnTo>
                  <a:lnTo>
                    <a:pt x="58" y="19"/>
                  </a:lnTo>
                  <a:lnTo>
                    <a:pt x="58" y="22"/>
                  </a:lnTo>
                  <a:lnTo>
                    <a:pt x="58"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4" y="7"/>
                  </a:lnTo>
                  <a:lnTo>
                    <a:pt x="7" y="7"/>
                  </a:lnTo>
                  <a:lnTo>
                    <a:pt x="9" y="8"/>
                  </a:lnTo>
                  <a:lnTo>
                    <a:pt x="10" y="9"/>
                  </a:lnTo>
                  <a:lnTo>
                    <a:pt x="12" y="10"/>
                  </a:lnTo>
                  <a:lnTo>
                    <a:pt x="12" y="12"/>
                  </a:lnTo>
                  <a:lnTo>
                    <a:pt x="12" y="14"/>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99" name="Freeform 2381"/>
            <p:cNvSpPr>
              <a:spLocks noChangeAspect="1"/>
            </p:cNvSpPr>
            <p:nvPr/>
          </p:nvSpPr>
          <p:spPr bwMode="auto">
            <a:xfrm>
              <a:off x="2408" y="3995"/>
              <a:ext cx="63" cy="76"/>
            </a:xfrm>
            <a:custGeom>
              <a:avLst/>
              <a:gdLst>
                <a:gd name="T0" fmla="*/ 14 w 63"/>
                <a:gd name="T1" fmla="*/ 38 h 76"/>
                <a:gd name="T2" fmla="*/ 16 w 63"/>
                <a:gd name="T3" fmla="*/ 22 h 76"/>
                <a:gd name="T4" fmla="*/ 21 w 63"/>
                <a:gd name="T5" fmla="*/ 11 h 76"/>
                <a:gd name="T6" fmla="*/ 29 w 63"/>
                <a:gd name="T7" fmla="*/ 6 h 76"/>
                <a:gd name="T8" fmla="*/ 36 w 63"/>
                <a:gd name="T9" fmla="*/ 4 h 76"/>
                <a:gd name="T10" fmla="*/ 38 w 63"/>
                <a:gd name="T11" fmla="*/ 5 h 76"/>
                <a:gd name="T12" fmla="*/ 43 w 63"/>
                <a:gd name="T13" fmla="*/ 5 h 76"/>
                <a:gd name="T14" fmla="*/ 49 w 63"/>
                <a:gd name="T15" fmla="*/ 7 h 76"/>
                <a:gd name="T16" fmla="*/ 54 w 63"/>
                <a:gd name="T17" fmla="*/ 11 h 76"/>
                <a:gd name="T18" fmla="*/ 50 w 63"/>
                <a:gd name="T19" fmla="*/ 12 h 76"/>
                <a:gd name="T20" fmla="*/ 47 w 63"/>
                <a:gd name="T21" fmla="*/ 14 h 76"/>
                <a:gd name="T22" fmla="*/ 46 w 63"/>
                <a:gd name="T23" fmla="*/ 16 h 76"/>
                <a:gd name="T24" fmla="*/ 46 w 63"/>
                <a:gd name="T25" fmla="*/ 18 h 76"/>
                <a:gd name="T26" fmla="*/ 46 w 63"/>
                <a:gd name="T27" fmla="*/ 21 h 76"/>
                <a:gd name="T28" fmla="*/ 48 w 63"/>
                <a:gd name="T29" fmla="*/ 24 h 76"/>
                <a:gd name="T30" fmla="*/ 50 w 63"/>
                <a:gd name="T31" fmla="*/ 25 h 76"/>
                <a:gd name="T32" fmla="*/ 53 w 63"/>
                <a:gd name="T33" fmla="*/ 26 h 76"/>
                <a:gd name="T34" fmla="*/ 56 w 63"/>
                <a:gd name="T35" fmla="*/ 25 h 76"/>
                <a:gd name="T36" fmla="*/ 59 w 63"/>
                <a:gd name="T37" fmla="*/ 24 h 76"/>
                <a:gd name="T38" fmla="*/ 60 w 63"/>
                <a:gd name="T39" fmla="*/ 21 h 76"/>
                <a:gd name="T40" fmla="*/ 61 w 63"/>
                <a:gd name="T41" fmla="*/ 18 h 76"/>
                <a:gd name="T42" fmla="*/ 59 w 63"/>
                <a:gd name="T43" fmla="*/ 10 h 76"/>
                <a:gd name="T44" fmla="*/ 53 w 63"/>
                <a:gd name="T45" fmla="*/ 5 h 76"/>
                <a:gd name="T46" fmla="*/ 45 w 63"/>
                <a:gd name="T47" fmla="*/ 1 h 76"/>
                <a:gd name="T48" fmla="*/ 36 w 63"/>
                <a:gd name="T49" fmla="*/ 0 h 76"/>
                <a:gd name="T50" fmla="*/ 21 w 63"/>
                <a:gd name="T51" fmla="*/ 3 h 76"/>
                <a:gd name="T52" fmla="*/ 10 w 63"/>
                <a:gd name="T53" fmla="*/ 12 h 76"/>
                <a:gd name="T54" fmla="*/ 3 w 63"/>
                <a:gd name="T55" fmla="*/ 24 h 76"/>
                <a:gd name="T56" fmla="*/ 0 w 63"/>
                <a:gd name="T57" fmla="*/ 39 h 76"/>
                <a:gd name="T58" fmla="*/ 3 w 63"/>
                <a:gd name="T59" fmla="*/ 53 h 76"/>
                <a:gd name="T60" fmla="*/ 10 w 63"/>
                <a:gd name="T61" fmla="*/ 65 h 76"/>
                <a:gd name="T62" fmla="*/ 22 w 63"/>
                <a:gd name="T63" fmla="*/ 73 h 76"/>
                <a:gd name="T64" fmla="*/ 35 w 63"/>
                <a:gd name="T65" fmla="*/ 76 h 76"/>
                <a:gd name="T66" fmla="*/ 43 w 63"/>
                <a:gd name="T67" fmla="*/ 75 h 76"/>
                <a:gd name="T68" fmla="*/ 49 w 63"/>
                <a:gd name="T69" fmla="*/ 73 h 76"/>
                <a:gd name="T70" fmla="*/ 54 w 63"/>
                <a:gd name="T71" fmla="*/ 70 h 76"/>
                <a:gd name="T72" fmla="*/ 57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59 w 63"/>
                <a:gd name="T87" fmla="*/ 53 h 76"/>
                <a:gd name="T88" fmla="*/ 59 w 63"/>
                <a:gd name="T89" fmla="*/ 55 h 76"/>
                <a:gd name="T90" fmla="*/ 56 w 63"/>
                <a:gd name="T91" fmla="*/ 60 h 76"/>
                <a:gd name="T92" fmla="*/ 54 w 63"/>
                <a:gd name="T93" fmla="*/ 64 h 76"/>
                <a:gd name="T94" fmla="*/ 51 w 63"/>
                <a:gd name="T95" fmla="*/ 67 h 76"/>
                <a:gd name="T96" fmla="*/ 48 w 63"/>
                <a:gd name="T97" fmla="*/ 69 h 76"/>
                <a:gd name="T98" fmla="*/ 45 w 63"/>
                <a:gd name="T99" fmla="*/ 71 h 76"/>
                <a:gd name="T100" fmla="*/ 42 w 63"/>
                <a:gd name="T101" fmla="*/ 71 h 76"/>
                <a:gd name="T102" fmla="*/ 39 w 63"/>
                <a:gd name="T103" fmla="*/ 72 h 76"/>
                <a:gd name="T104" fmla="*/ 37 w 63"/>
                <a:gd name="T105" fmla="*/ 72 h 76"/>
                <a:gd name="T106" fmla="*/ 33 w 63"/>
                <a:gd name="T107" fmla="*/ 72 h 76"/>
                <a:gd name="T108" fmla="*/ 30 w 63"/>
                <a:gd name="T109" fmla="*/ 70 h 76"/>
                <a:gd name="T110" fmla="*/ 26 w 63"/>
                <a:gd name="T111" fmla="*/ 68 h 76"/>
                <a:gd name="T112" fmla="*/ 22 w 63"/>
                <a:gd name="T113" fmla="*/ 65 h 76"/>
                <a:gd name="T114" fmla="*/ 19 w 63"/>
                <a:gd name="T115" fmla="*/ 61 h 76"/>
                <a:gd name="T116" fmla="*/ 16 w 63"/>
                <a:gd name="T117" fmla="*/ 55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1" y="11"/>
                  </a:lnTo>
                  <a:lnTo>
                    <a:pt x="29" y="6"/>
                  </a:lnTo>
                  <a:lnTo>
                    <a:pt x="36" y="4"/>
                  </a:lnTo>
                  <a:lnTo>
                    <a:pt x="38" y="5"/>
                  </a:lnTo>
                  <a:lnTo>
                    <a:pt x="43" y="5"/>
                  </a:lnTo>
                  <a:lnTo>
                    <a:pt x="49" y="7"/>
                  </a:lnTo>
                  <a:lnTo>
                    <a:pt x="54" y="11"/>
                  </a:lnTo>
                  <a:lnTo>
                    <a:pt x="50" y="12"/>
                  </a:lnTo>
                  <a:lnTo>
                    <a:pt x="47" y="14"/>
                  </a:lnTo>
                  <a:lnTo>
                    <a:pt x="46" y="16"/>
                  </a:lnTo>
                  <a:lnTo>
                    <a:pt x="46" y="18"/>
                  </a:lnTo>
                  <a:lnTo>
                    <a:pt x="46" y="21"/>
                  </a:lnTo>
                  <a:lnTo>
                    <a:pt x="48" y="24"/>
                  </a:lnTo>
                  <a:lnTo>
                    <a:pt x="50" y="25"/>
                  </a:lnTo>
                  <a:lnTo>
                    <a:pt x="53" y="26"/>
                  </a:lnTo>
                  <a:lnTo>
                    <a:pt x="56" y="25"/>
                  </a:lnTo>
                  <a:lnTo>
                    <a:pt x="59" y="24"/>
                  </a:lnTo>
                  <a:lnTo>
                    <a:pt x="60" y="21"/>
                  </a:lnTo>
                  <a:lnTo>
                    <a:pt x="61" y="18"/>
                  </a:lnTo>
                  <a:lnTo>
                    <a:pt x="59" y="10"/>
                  </a:lnTo>
                  <a:lnTo>
                    <a:pt x="53" y="5"/>
                  </a:lnTo>
                  <a:lnTo>
                    <a:pt x="45" y="1"/>
                  </a:lnTo>
                  <a:lnTo>
                    <a:pt x="36" y="0"/>
                  </a:lnTo>
                  <a:lnTo>
                    <a:pt x="21" y="3"/>
                  </a:lnTo>
                  <a:lnTo>
                    <a:pt x="10" y="12"/>
                  </a:lnTo>
                  <a:lnTo>
                    <a:pt x="3" y="24"/>
                  </a:lnTo>
                  <a:lnTo>
                    <a:pt x="0" y="39"/>
                  </a:lnTo>
                  <a:lnTo>
                    <a:pt x="3" y="53"/>
                  </a:lnTo>
                  <a:lnTo>
                    <a:pt x="10" y="65"/>
                  </a:lnTo>
                  <a:lnTo>
                    <a:pt x="22" y="73"/>
                  </a:lnTo>
                  <a:lnTo>
                    <a:pt x="35" y="76"/>
                  </a:lnTo>
                  <a:lnTo>
                    <a:pt x="43" y="75"/>
                  </a:lnTo>
                  <a:lnTo>
                    <a:pt x="49" y="73"/>
                  </a:lnTo>
                  <a:lnTo>
                    <a:pt x="54" y="70"/>
                  </a:lnTo>
                  <a:lnTo>
                    <a:pt x="57" y="66"/>
                  </a:lnTo>
                  <a:lnTo>
                    <a:pt x="60" y="62"/>
                  </a:lnTo>
                  <a:lnTo>
                    <a:pt x="62" y="59"/>
                  </a:lnTo>
                  <a:lnTo>
                    <a:pt x="63" y="56"/>
                  </a:lnTo>
                  <a:lnTo>
                    <a:pt x="63" y="55"/>
                  </a:lnTo>
                  <a:lnTo>
                    <a:pt x="62" y="53"/>
                  </a:lnTo>
                  <a:lnTo>
                    <a:pt x="61" y="53"/>
                  </a:lnTo>
                  <a:lnTo>
                    <a:pt x="59" y="53"/>
                  </a:lnTo>
                  <a:lnTo>
                    <a:pt x="59" y="55"/>
                  </a:lnTo>
                  <a:lnTo>
                    <a:pt x="56" y="60"/>
                  </a:lnTo>
                  <a:lnTo>
                    <a:pt x="54" y="64"/>
                  </a:lnTo>
                  <a:lnTo>
                    <a:pt x="51" y="67"/>
                  </a:lnTo>
                  <a:lnTo>
                    <a:pt x="48" y="69"/>
                  </a:lnTo>
                  <a:lnTo>
                    <a:pt x="45" y="71"/>
                  </a:lnTo>
                  <a:lnTo>
                    <a:pt x="42" y="71"/>
                  </a:lnTo>
                  <a:lnTo>
                    <a:pt x="39" y="72"/>
                  </a:lnTo>
                  <a:lnTo>
                    <a:pt x="37" y="72"/>
                  </a:lnTo>
                  <a:lnTo>
                    <a:pt x="33" y="72"/>
                  </a:lnTo>
                  <a:lnTo>
                    <a:pt x="30" y="70"/>
                  </a:lnTo>
                  <a:lnTo>
                    <a:pt x="26" y="68"/>
                  </a:lnTo>
                  <a:lnTo>
                    <a:pt x="22" y="65"/>
                  </a:lnTo>
                  <a:lnTo>
                    <a:pt x="19" y="61"/>
                  </a:lnTo>
                  <a:lnTo>
                    <a:pt x="16" y="55"/>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00" name="Freeform 2382"/>
            <p:cNvSpPr>
              <a:spLocks noChangeAspect="1"/>
            </p:cNvSpPr>
            <p:nvPr/>
          </p:nvSpPr>
          <p:spPr bwMode="auto">
            <a:xfrm>
              <a:off x="2476" y="3955"/>
              <a:ext cx="84" cy="114"/>
            </a:xfrm>
            <a:custGeom>
              <a:avLst/>
              <a:gdLst>
                <a:gd name="T0" fmla="*/ 13 w 84"/>
                <a:gd name="T1" fmla="*/ 106 h 114"/>
                <a:gd name="T2" fmla="*/ 7 w 84"/>
                <a:gd name="T3" fmla="*/ 109 h 114"/>
                <a:gd name="T4" fmla="*/ 0 w 84"/>
                <a:gd name="T5" fmla="*/ 114 h 114"/>
                <a:gd name="T6" fmla="*/ 10 w 84"/>
                <a:gd name="T7" fmla="*/ 114 h 114"/>
                <a:gd name="T8" fmla="*/ 19 w 84"/>
                <a:gd name="T9" fmla="*/ 114 h 114"/>
                <a:gd name="T10" fmla="*/ 28 w 84"/>
                <a:gd name="T11" fmla="*/ 114 h 114"/>
                <a:gd name="T12" fmla="*/ 38 w 84"/>
                <a:gd name="T13" fmla="*/ 114 h 114"/>
                <a:gd name="T14" fmla="*/ 31 w 84"/>
                <a:gd name="T15" fmla="*/ 109 h 114"/>
                <a:gd name="T16" fmla="*/ 25 w 84"/>
                <a:gd name="T17" fmla="*/ 106 h 114"/>
                <a:gd name="T18" fmla="*/ 25 w 84"/>
                <a:gd name="T19" fmla="*/ 71 h 114"/>
                <a:gd name="T20" fmla="*/ 32 w 84"/>
                <a:gd name="T21" fmla="*/ 52 h 114"/>
                <a:gd name="T22" fmla="*/ 47 w 84"/>
                <a:gd name="T23" fmla="*/ 45 h 114"/>
                <a:gd name="T24" fmla="*/ 53 w 84"/>
                <a:gd name="T25" fmla="*/ 46 h 114"/>
                <a:gd name="T26" fmla="*/ 57 w 84"/>
                <a:gd name="T27" fmla="*/ 51 h 114"/>
                <a:gd name="T28" fmla="*/ 59 w 84"/>
                <a:gd name="T29" fmla="*/ 56 h 114"/>
                <a:gd name="T30" fmla="*/ 59 w 84"/>
                <a:gd name="T31" fmla="*/ 63 h 114"/>
                <a:gd name="T32" fmla="*/ 59 w 84"/>
                <a:gd name="T33" fmla="*/ 106 h 114"/>
                <a:gd name="T34" fmla="*/ 53 w 84"/>
                <a:gd name="T35" fmla="*/ 109 h 114"/>
                <a:gd name="T36" fmla="*/ 46 w 84"/>
                <a:gd name="T37" fmla="*/ 114 h 114"/>
                <a:gd name="T38" fmla="*/ 56 w 84"/>
                <a:gd name="T39" fmla="*/ 114 h 114"/>
                <a:gd name="T40" fmla="*/ 65 w 84"/>
                <a:gd name="T41" fmla="*/ 114 h 114"/>
                <a:gd name="T42" fmla="*/ 74 w 84"/>
                <a:gd name="T43" fmla="*/ 114 h 114"/>
                <a:gd name="T44" fmla="*/ 84 w 84"/>
                <a:gd name="T45" fmla="*/ 114 h 114"/>
                <a:gd name="T46" fmla="*/ 78 w 84"/>
                <a:gd name="T47" fmla="*/ 109 h 114"/>
                <a:gd name="T48" fmla="*/ 72 w 84"/>
                <a:gd name="T49" fmla="*/ 107 h 114"/>
                <a:gd name="T50" fmla="*/ 71 w 84"/>
                <a:gd name="T51" fmla="*/ 73 h 114"/>
                <a:gd name="T52" fmla="*/ 70 w 84"/>
                <a:gd name="T53" fmla="*/ 57 h 114"/>
                <a:gd name="T54" fmla="*/ 66 w 84"/>
                <a:gd name="T55" fmla="*/ 47 h 114"/>
                <a:gd name="T56" fmla="*/ 60 w 84"/>
                <a:gd name="T57" fmla="*/ 43 h 114"/>
                <a:gd name="T58" fmla="*/ 48 w 84"/>
                <a:gd name="T59" fmla="*/ 41 h 114"/>
                <a:gd name="T60" fmla="*/ 32 w 84"/>
                <a:gd name="T61" fmla="*/ 47 h 114"/>
                <a:gd name="T62" fmla="*/ 24 w 84"/>
                <a:gd name="T63" fmla="*/ 57 h 114"/>
                <a:gd name="T64" fmla="*/ 0 w 84"/>
                <a:gd name="T65" fmla="*/ 1 h 114"/>
                <a:gd name="T66" fmla="*/ 4 w 84"/>
                <a:gd name="T67" fmla="*/ 7 h 114"/>
                <a:gd name="T68" fmla="*/ 10 w 84"/>
                <a:gd name="T69" fmla="*/ 7 h 114"/>
                <a:gd name="T70" fmla="*/ 12 w 84"/>
                <a:gd name="T71" fmla="*/ 9 h 114"/>
                <a:gd name="T72" fmla="*/ 13 w 84"/>
                <a:gd name="T73" fmla="*/ 13 h 114"/>
                <a:gd name="T74" fmla="*/ 13 w 84"/>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114">
                  <a:moveTo>
                    <a:pt x="13" y="102"/>
                  </a:moveTo>
                  <a:lnTo>
                    <a:pt x="13" y="106"/>
                  </a:lnTo>
                  <a:lnTo>
                    <a:pt x="11" y="108"/>
                  </a:lnTo>
                  <a:lnTo>
                    <a:pt x="7" y="109"/>
                  </a:lnTo>
                  <a:lnTo>
                    <a:pt x="0" y="109"/>
                  </a:lnTo>
                  <a:lnTo>
                    <a:pt x="0" y="114"/>
                  </a:lnTo>
                  <a:lnTo>
                    <a:pt x="5" y="114"/>
                  </a:lnTo>
                  <a:lnTo>
                    <a:pt x="10" y="114"/>
                  </a:lnTo>
                  <a:lnTo>
                    <a:pt x="15" y="114"/>
                  </a:lnTo>
                  <a:lnTo>
                    <a:pt x="19" y="114"/>
                  </a:lnTo>
                  <a:lnTo>
                    <a:pt x="23" y="114"/>
                  </a:lnTo>
                  <a:lnTo>
                    <a:pt x="28" y="114"/>
                  </a:lnTo>
                  <a:lnTo>
                    <a:pt x="33" y="114"/>
                  </a:lnTo>
                  <a:lnTo>
                    <a:pt x="38" y="114"/>
                  </a:lnTo>
                  <a:lnTo>
                    <a:pt x="38" y="109"/>
                  </a:lnTo>
                  <a:lnTo>
                    <a:pt x="31" y="109"/>
                  </a:lnTo>
                  <a:lnTo>
                    <a:pt x="27" y="108"/>
                  </a:lnTo>
                  <a:lnTo>
                    <a:pt x="25" y="106"/>
                  </a:lnTo>
                  <a:lnTo>
                    <a:pt x="25" y="102"/>
                  </a:lnTo>
                  <a:lnTo>
                    <a:pt x="25" y="71"/>
                  </a:lnTo>
                  <a:lnTo>
                    <a:pt x="27" y="60"/>
                  </a:lnTo>
                  <a:lnTo>
                    <a:pt x="32" y="52"/>
                  </a:lnTo>
                  <a:lnTo>
                    <a:pt x="39" y="47"/>
                  </a:lnTo>
                  <a:lnTo>
                    <a:pt x="47" y="45"/>
                  </a:lnTo>
                  <a:lnTo>
                    <a:pt x="51" y="45"/>
                  </a:lnTo>
                  <a:lnTo>
                    <a:pt x="53" y="46"/>
                  </a:lnTo>
                  <a:lnTo>
                    <a:pt x="55" y="48"/>
                  </a:lnTo>
                  <a:lnTo>
                    <a:pt x="57" y="51"/>
                  </a:lnTo>
                  <a:lnTo>
                    <a:pt x="58" y="53"/>
                  </a:lnTo>
                  <a:lnTo>
                    <a:pt x="59" y="56"/>
                  </a:lnTo>
                  <a:lnTo>
                    <a:pt x="59" y="60"/>
                  </a:lnTo>
                  <a:lnTo>
                    <a:pt x="59" y="63"/>
                  </a:lnTo>
                  <a:lnTo>
                    <a:pt x="59" y="102"/>
                  </a:lnTo>
                  <a:lnTo>
                    <a:pt x="59" y="106"/>
                  </a:lnTo>
                  <a:lnTo>
                    <a:pt x="57" y="108"/>
                  </a:lnTo>
                  <a:lnTo>
                    <a:pt x="53" y="109"/>
                  </a:lnTo>
                  <a:lnTo>
                    <a:pt x="46" y="109"/>
                  </a:lnTo>
                  <a:lnTo>
                    <a:pt x="46" y="114"/>
                  </a:lnTo>
                  <a:lnTo>
                    <a:pt x="51" y="114"/>
                  </a:lnTo>
                  <a:lnTo>
                    <a:pt x="56" y="114"/>
                  </a:lnTo>
                  <a:lnTo>
                    <a:pt x="61" y="114"/>
                  </a:lnTo>
                  <a:lnTo>
                    <a:pt x="65" y="114"/>
                  </a:lnTo>
                  <a:lnTo>
                    <a:pt x="69" y="114"/>
                  </a:lnTo>
                  <a:lnTo>
                    <a:pt x="74" y="114"/>
                  </a:lnTo>
                  <a:lnTo>
                    <a:pt x="79" y="114"/>
                  </a:lnTo>
                  <a:lnTo>
                    <a:pt x="84" y="114"/>
                  </a:lnTo>
                  <a:lnTo>
                    <a:pt x="84" y="109"/>
                  </a:lnTo>
                  <a:lnTo>
                    <a:pt x="78" y="109"/>
                  </a:lnTo>
                  <a:lnTo>
                    <a:pt x="74" y="109"/>
                  </a:lnTo>
                  <a:lnTo>
                    <a:pt x="72" y="107"/>
                  </a:lnTo>
                  <a:lnTo>
                    <a:pt x="71" y="104"/>
                  </a:lnTo>
                  <a:lnTo>
                    <a:pt x="71" y="73"/>
                  </a:lnTo>
                  <a:lnTo>
                    <a:pt x="71" y="64"/>
                  </a:lnTo>
                  <a:lnTo>
                    <a:pt x="70" y="57"/>
                  </a:lnTo>
                  <a:lnTo>
                    <a:pt x="68" y="52"/>
                  </a:lnTo>
                  <a:lnTo>
                    <a:pt x="66" y="47"/>
                  </a:lnTo>
                  <a:lnTo>
                    <a:pt x="63" y="45"/>
                  </a:lnTo>
                  <a:lnTo>
                    <a:pt x="60" y="43"/>
                  </a:lnTo>
                  <a:lnTo>
                    <a:pt x="55" y="42"/>
                  </a:lnTo>
                  <a:lnTo>
                    <a:pt x="48" y="41"/>
                  </a:lnTo>
                  <a:lnTo>
                    <a:pt x="39" y="43"/>
                  </a:lnTo>
                  <a:lnTo>
                    <a:pt x="32" y="47"/>
                  </a:lnTo>
                  <a:lnTo>
                    <a:pt x="27" y="52"/>
                  </a:lnTo>
                  <a:lnTo>
                    <a:pt x="24" y="57"/>
                  </a:lnTo>
                  <a:lnTo>
                    <a:pt x="24" y="0"/>
                  </a:lnTo>
                  <a:lnTo>
                    <a:pt x="0" y="1"/>
                  </a:lnTo>
                  <a:lnTo>
                    <a:pt x="0" y="7"/>
                  </a:lnTo>
                  <a:lnTo>
                    <a:pt x="4" y="7"/>
                  </a:lnTo>
                  <a:lnTo>
                    <a:pt x="7" y="7"/>
                  </a:lnTo>
                  <a:lnTo>
                    <a:pt x="10" y="7"/>
                  </a:lnTo>
                  <a:lnTo>
                    <a:pt x="11" y="8"/>
                  </a:lnTo>
                  <a:lnTo>
                    <a:pt x="12" y="9"/>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01" name="Freeform 2383"/>
            <p:cNvSpPr>
              <a:spLocks noChangeAspect="1" noEditPoints="1"/>
            </p:cNvSpPr>
            <p:nvPr/>
          </p:nvSpPr>
          <p:spPr bwMode="auto">
            <a:xfrm>
              <a:off x="2568" y="3995"/>
              <a:ext cx="73" cy="76"/>
            </a:xfrm>
            <a:custGeom>
              <a:avLst/>
              <a:gdLst>
                <a:gd name="T0" fmla="*/ 73 w 73"/>
                <a:gd name="T1" fmla="*/ 39 h 76"/>
                <a:gd name="T2" fmla="*/ 72 w 73"/>
                <a:gd name="T3" fmla="*/ 31 h 76"/>
                <a:gd name="T4" fmla="*/ 70 w 73"/>
                <a:gd name="T5" fmla="*/ 24 h 76"/>
                <a:gd name="T6" fmla="*/ 67 w 73"/>
                <a:gd name="T7" fmla="*/ 17 h 76"/>
                <a:gd name="T8" fmla="*/ 62 w 73"/>
                <a:gd name="T9" fmla="*/ 12 h 76"/>
                <a:gd name="T10" fmla="*/ 57 w 73"/>
                <a:gd name="T11" fmla="*/ 7 h 76"/>
                <a:gd name="T12" fmla="*/ 50 w 73"/>
                <a:gd name="T13" fmla="*/ 3 h 76"/>
                <a:gd name="T14" fmla="*/ 44 w 73"/>
                <a:gd name="T15" fmla="*/ 1 h 76"/>
                <a:gd name="T16" fmla="*/ 36 w 73"/>
                <a:gd name="T17" fmla="*/ 0 h 76"/>
                <a:gd name="T18" fmla="*/ 29 w 73"/>
                <a:gd name="T19" fmla="*/ 1 h 76"/>
                <a:gd name="T20" fmla="*/ 22 w 73"/>
                <a:gd name="T21" fmla="*/ 3 h 76"/>
                <a:gd name="T22" fmla="*/ 16 w 73"/>
                <a:gd name="T23" fmla="*/ 7 h 76"/>
                <a:gd name="T24" fmla="*/ 10 w 73"/>
                <a:gd name="T25" fmla="*/ 12 h 76"/>
                <a:gd name="T26" fmla="*/ 6 w 73"/>
                <a:gd name="T27" fmla="*/ 18 h 76"/>
                <a:gd name="T28" fmla="*/ 3 w 73"/>
                <a:gd name="T29" fmla="*/ 24 h 76"/>
                <a:gd name="T30" fmla="*/ 0 w 73"/>
                <a:gd name="T31" fmla="*/ 31 h 76"/>
                <a:gd name="T32" fmla="*/ 0 w 73"/>
                <a:gd name="T33" fmla="*/ 39 h 76"/>
                <a:gd name="T34" fmla="*/ 3 w 73"/>
                <a:gd name="T35" fmla="*/ 54 h 76"/>
                <a:gd name="T36" fmla="*/ 11 w 73"/>
                <a:gd name="T37" fmla="*/ 65 h 76"/>
                <a:gd name="T38" fmla="*/ 22 w 73"/>
                <a:gd name="T39" fmla="*/ 73 h 76"/>
                <a:gd name="T40" fmla="*/ 36 w 73"/>
                <a:gd name="T41" fmla="*/ 76 h 76"/>
                <a:gd name="T42" fmla="*/ 50 w 73"/>
                <a:gd name="T43" fmla="*/ 73 h 76"/>
                <a:gd name="T44" fmla="*/ 62 w 73"/>
                <a:gd name="T45" fmla="*/ 65 h 76"/>
                <a:gd name="T46" fmla="*/ 70 w 73"/>
                <a:gd name="T47" fmla="*/ 54 h 76"/>
                <a:gd name="T48" fmla="*/ 73 w 73"/>
                <a:gd name="T49" fmla="*/ 39 h 76"/>
                <a:gd name="T50" fmla="*/ 36 w 73"/>
                <a:gd name="T51" fmla="*/ 72 h 76"/>
                <a:gd name="T52" fmla="*/ 31 w 73"/>
                <a:gd name="T53" fmla="*/ 71 h 76"/>
                <a:gd name="T54" fmla="*/ 26 w 73"/>
                <a:gd name="T55" fmla="*/ 69 h 76"/>
                <a:gd name="T56" fmla="*/ 21 w 73"/>
                <a:gd name="T57" fmla="*/ 66 h 76"/>
                <a:gd name="T58" fmla="*/ 18 w 73"/>
                <a:gd name="T59" fmla="*/ 61 h 76"/>
                <a:gd name="T60" fmla="*/ 15 w 73"/>
                <a:gd name="T61" fmla="*/ 55 h 76"/>
                <a:gd name="T62" fmla="*/ 14 w 73"/>
                <a:gd name="T63" fmla="*/ 49 h 76"/>
                <a:gd name="T64" fmla="*/ 13 w 73"/>
                <a:gd name="T65" fmla="*/ 43 h 76"/>
                <a:gd name="T66" fmla="*/ 13 w 73"/>
                <a:gd name="T67" fmla="*/ 38 h 76"/>
                <a:gd name="T68" fmla="*/ 13 w 73"/>
                <a:gd name="T69" fmla="*/ 32 h 76"/>
                <a:gd name="T70" fmla="*/ 14 w 73"/>
                <a:gd name="T71" fmla="*/ 27 h 76"/>
                <a:gd name="T72" fmla="*/ 15 w 73"/>
                <a:gd name="T73" fmla="*/ 21 h 76"/>
                <a:gd name="T74" fmla="*/ 17 w 73"/>
                <a:gd name="T75" fmla="*/ 15 h 76"/>
                <a:gd name="T76" fmla="*/ 21 w 73"/>
                <a:gd name="T77" fmla="*/ 10 h 76"/>
                <a:gd name="T78" fmla="*/ 26 w 73"/>
                <a:gd name="T79" fmla="*/ 7 h 76"/>
                <a:gd name="T80" fmla="*/ 31 w 73"/>
                <a:gd name="T81" fmla="*/ 5 h 76"/>
                <a:gd name="T82" fmla="*/ 36 w 73"/>
                <a:gd name="T83" fmla="*/ 4 h 76"/>
                <a:gd name="T84" fmla="*/ 42 w 73"/>
                <a:gd name="T85" fmla="*/ 5 h 76"/>
                <a:gd name="T86" fmla="*/ 47 w 73"/>
                <a:gd name="T87" fmla="*/ 7 h 76"/>
                <a:gd name="T88" fmla="*/ 51 w 73"/>
                <a:gd name="T89" fmla="*/ 10 h 76"/>
                <a:gd name="T90" fmla="*/ 55 w 73"/>
                <a:gd name="T91" fmla="*/ 15 h 76"/>
                <a:gd name="T92" fmla="*/ 57 w 73"/>
                <a:gd name="T93" fmla="*/ 20 h 76"/>
                <a:gd name="T94" fmla="*/ 59 w 73"/>
                <a:gd name="T95" fmla="*/ 26 h 76"/>
                <a:gd name="T96" fmla="*/ 59 w 73"/>
                <a:gd name="T97" fmla="*/ 32 h 76"/>
                <a:gd name="T98" fmla="*/ 59 w 73"/>
                <a:gd name="T99" fmla="*/ 38 h 76"/>
                <a:gd name="T100" fmla="*/ 59 w 73"/>
                <a:gd name="T101" fmla="*/ 43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7"/>
                  </a:lnTo>
                  <a:lnTo>
                    <a:pt x="62" y="12"/>
                  </a:lnTo>
                  <a:lnTo>
                    <a:pt x="57" y="7"/>
                  </a:lnTo>
                  <a:lnTo>
                    <a:pt x="50" y="3"/>
                  </a:lnTo>
                  <a:lnTo>
                    <a:pt x="44" y="1"/>
                  </a:lnTo>
                  <a:lnTo>
                    <a:pt x="36" y="0"/>
                  </a:lnTo>
                  <a:lnTo>
                    <a:pt x="29" y="1"/>
                  </a:lnTo>
                  <a:lnTo>
                    <a:pt x="22" y="3"/>
                  </a:lnTo>
                  <a:lnTo>
                    <a:pt x="16" y="7"/>
                  </a:lnTo>
                  <a:lnTo>
                    <a:pt x="10" y="12"/>
                  </a:lnTo>
                  <a:lnTo>
                    <a:pt x="6" y="18"/>
                  </a:lnTo>
                  <a:lnTo>
                    <a:pt x="3" y="24"/>
                  </a:lnTo>
                  <a:lnTo>
                    <a:pt x="0" y="31"/>
                  </a:lnTo>
                  <a:lnTo>
                    <a:pt x="0" y="39"/>
                  </a:lnTo>
                  <a:lnTo>
                    <a:pt x="3" y="54"/>
                  </a:lnTo>
                  <a:lnTo>
                    <a:pt x="11" y="65"/>
                  </a:lnTo>
                  <a:lnTo>
                    <a:pt x="22" y="73"/>
                  </a:lnTo>
                  <a:lnTo>
                    <a:pt x="36" y="76"/>
                  </a:lnTo>
                  <a:lnTo>
                    <a:pt x="50" y="73"/>
                  </a:lnTo>
                  <a:lnTo>
                    <a:pt x="62" y="65"/>
                  </a:lnTo>
                  <a:lnTo>
                    <a:pt x="70" y="54"/>
                  </a:lnTo>
                  <a:lnTo>
                    <a:pt x="73" y="39"/>
                  </a:lnTo>
                  <a:close/>
                  <a:moveTo>
                    <a:pt x="36" y="72"/>
                  </a:moveTo>
                  <a:lnTo>
                    <a:pt x="31" y="71"/>
                  </a:lnTo>
                  <a:lnTo>
                    <a:pt x="26" y="69"/>
                  </a:lnTo>
                  <a:lnTo>
                    <a:pt x="21" y="66"/>
                  </a:lnTo>
                  <a:lnTo>
                    <a:pt x="18" y="61"/>
                  </a:lnTo>
                  <a:lnTo>
                    <a:pt x="15" y="55"/>
                  </a:lnTo>
                  <a:lnTo>
                    <a:pt x="14" y="49"/>
                  </a:lnTo>
                  <a:lnTo>
                    <a:pt x="13" y="43"/>
                  </a:lnTo>
                  <a:lnTo>
                    <a:pt x="13" y="38"/>
                  </a:lnTo>
                  <a:lnTo>
                    <a:pt x="13" y="32"/>
                  </a:lnTo>
                  <a:lnTo>
                    <a:pt x="14" y="27"/>
                  </a:lnTo>
                  <a:lnTo>
                    <a:pt x="15" y="21"/>
                  </a:lnTo>
                  <a:lnTo>
                    <a:pt x="17" y="15"/>
                  </a:lnTo>
                  <a:lnTo>
                    <a:pt x="21" y="10"/>
                  </a:lnTo>
                  <a:lnTo>
                    <a:pt x="26" y="7"/>
                  </a:lnTo>
                  <a:lnTo>
                    <a:pt x="31" y="5"/>
                  </a:lnTo>
                  <a:lnTo>
                    <a:pt x="36" y="4"/>
                  </a:lnTo>
                  <a:lnTo>
                    <a:pt x="42" y="5"/>
                  </a:lnTo>
                  <a:lnTo>
                    <a:pt x="47" y="7"/>
                  </a:lnTo>
                  <a:lnTo>
                    <a:pt x="51" y="10"/>
                  </a:lnTo>
                  <a:lnTo>
                    <a:pt x="55" y="15"/>
                  </a:lnTo>
                  <a:lnTo>
                    <a:pt x="57" y="20"/>
                  </a:lnTo>
                  <a:lnTo>
                    <a:pt x="59" y="26"/>
                  </a:lnTo>
                  <a:lnTo>
                    <a:pt x="59" y="32"/>
                  </a:lnTo>
                  <a:lnTo>
                    <a:pt x="59" y="38"/>
                  </a:lnTo>
                  <a:lnTo>
                    <a:pt x="59" y="43"/>
                  </a:lnTo>
                  <a:lnTo>
                    <a:pt x="59" y="48"/>
                  </a:lnTo>
                  <a:lnTo>
                    <a:pt x="58" y="54"/>
                  </a:lnTo>
                  <a:lnTo>
                    <a:pt x="56" y="60"/>
                  </a:lnTo>
                  <a:lnTo>
                    <a:pt x="52" y="65"/>
                  </a:lnTo>
                  <a:lnTo>
                    <a:pt x="48" y="69"/>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02" name="Freeform 2384"/>
            <p:cNvSpPr>
              <a:spLocks noChangeAspect="1"/>
            </p:cNvSpPr>
            <p:nvPr/>
          </p:nvSpPr>
          <p:spPr bwMode="auto">
            <a:xfrm>
              <a:off x="2650" y="3996"/>
              <a:ext cx="56" cy="73"/>
            </a:xfrm>
            <a:custGeom>
              <a:avLst/>
              <a:gdLst>
                <a:gd name="T0" fmla="*/ 23 w 56"/>
                <a:gd name="T1" fmla="*/ 18 h 73"/>
                <a:gd name="T2" fmla="*/ 23 w 56"/>
                <a:gd name="T3" fmla="*/ 0 h 73"/>
                <a:gd name="T4" fmla="*/ 0 w 56"/>
                <a:gd name="T5" fmla="*/ 2 h 73"/>
                <a:gd name="T6" fmla="*/ 0 w 56"/>
                <a:gd name="T7" fmla="*/ 7 h 73"/>
                <a:gd name="T8" fmla="*/ 4 w 56"/>
                <a:gd name="T9" fmla="*/ 7 h 73"/>
                <a:gd name="T10" fmla="*/ 7 w 56"/>
                <a:gd name="T11" fmla="*/ 7 h 73"/>
                <a:gd name="T12" fmla="*/ 9 w 56"/>
                <a:gd name="T13" fmla="*/ 8 h 73"/>
                <a:gd name="T14" fmla="*/ 11 w 56"/>
                <a:gd name="T15" fmla="*/ 9 h 73"/>
                <a:gd name="T16" fmla="*/ 12 w 56"/>
                <a:gd name="T17" fmla="*/ 10 h 73"/>
                <a:gd name="T18" fmla="*/ 13 w 56"/>
                <a:gd name="T19" fmla="*/ 12 h 73"/>
                <a:gd name="T20" fmla="*/ 13 w 56"/>
                <a:gd name="T21" fmla="*/ 14 h 73"/>
                <a:gd name="T22" fmla="*/ 13 w 56"/>
                <a:gd name="T23" fmla="*/ 16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6 h 73"/>
                <a:gd name="T64" fmla="*/ 44 w 56"/>
                <a:gd name="T65" fmla="*/ 4 h 73"/>
                <a:gd name="T66" fmla="*/ 45 w 56"/>
                <a:gd name="T67" fmla="*/ 4 h 73"/>
                <a:gd name="T68" fmla="*/ 45 w 56"/>
                <a:gd name="T69" fmla="*/ 5 h 73"/>
                <a:gd name="T70" fmla="*/ 43 w 56"/>
                <a:gd name="T71" fmla="*/ 6 h 73"/>
                <a:gd name="T72" fmla="*/ 42 w 56"/>
                <a:gd name="T73" fmla="*/ 8 h 73"/>
                <a:gd name="T74" fmla="*/ 42 w 56"/>
                <a:gd name="T75" fmla="*/ 10 h 73"/>
                <a:gd name="T76" fmla="*/ 42 w 56"/>
                <a:gd name="T77" fmla="*/ 14 h 73"/>
                <a:gd name="T78" fmla="*/ 44 w 56"/>
                <a:gd name="T79" fmla="*/ 16 h 73"/>
                <a:gd name="T80" fmla="*/ 46 w 56"/>
                <a:gd name="T81" fmla="*/ 17 h 73"/>
                <a:gd name="T82" fmla="*/ 49 w 56"/>
                <a:gd name="T83" fmla="*/ 18 h 73"/>
                <a:gd name="T84" fmla="*/ 51 w 56"/>
                <a:gd name="T85" fmla="*/ 17 h 73"/>
                <a:gd name="T86" fmla="*/ 53 w 56"/>
                <a:gd name="T87" fmla="*/ 16 h 73"/>
                <a:gd name="T88" fmla="*/ 55 w 56"/>
                <a:gd name="T89" fmla="*/ 14 h 73"/>
                <a:gd name="T90" fmla="*/ 56 w 56"/>
                <a:gd name="T91" fmla="*/ 10 h 73"/>
                <a:gd name="T92" fmla="*/ 55 w 56"/>
                <a:gd name="T93" fmla="*/ 7 h 73"/>
                <a:gd name="T94" fmla="*/ 52 w 56"/>
                <a:gd name="T95" fmla="*/ 3 h 73"/>
                <a:gd name="T96" fmla="*/ 49 w 56"/>
                <a:gd name="T97" fmla="*/ 1 h 73"/>
                <a:gd name="T98" fmla="*/ 44 w 56"/>
                <a:gd name="T99" fmla="*/ 0 h 73"/>
                <a:gd name="T100" fmla="*/ 39 w 56"/>
                <a:gd name="T101" fmla="*/ 1 h 73"/>
                <a:gd name="T102" fmla="*/ 36 w 56"/>
                <a:gd name="T103" fmla="*/ 2 h 73"/>
                <a:gd name="T104" fmla="*/ 32 w 56"/>
                <a:gd name="T105" fmla="*/ 4 h 73"/>
                <a:gd name="T106" fmla="*/ 30 w 56"/>
                <a:gd name="T107" fmla="*/ 7 h 73"/>
                <a:gd name="T108" fmla="*/ 28 w 56"/>
                <a:gd name="T109" fmla="*/ 10 h 73"/>
                <a:gd name="T110" fmla="*/ 26 w 56"/>
                <a:gd name="T111" fmla="*/ 13 h 73"/>
                <a:gd name="T112" fmla="*/ 24 w 56"/>
                <a:gd name="T113" fmla="*/ 16 h 73"/>
                <a:gd name="T114" fmla="*/ 23 w 56"/>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8"/>
                  </a:moveTo>
                  <a:lnTo>
                    <a:pt x="23" y="0"/>
                  </a:lnTo>
                  <a:lnTo>
                    <a:pt x="0" y="2"/>
                  </a:lnTo>
                  <a:lnTo>
                    <a:pt x="0" y="7"/>
                  </a:lnTo>
                  <a:lnTo>
                    <a:pt x="4" y="7"/>
                  </a:lnTo>
                  <a:lnTo>
                    <a:pt x="7" y="7"/>
                  </a:lnTo>
                  <a:lnTo>
                    <a:pt x="9" y="8"/>
                  </a:lnTo>
                  <a:lnTo>
                    <a:pt x="11" y="9"/>
                  </a:lnTo>
                  <a:lnTo>
                    <a:pt x="12" y="10"/>
                  </a:lnTo>
                  <a:lnTo>
                    <a:pt x="13" y="12"/>
                  </a:lnTo>
                  <a:lnTo>
                    <a:pt x="13" y="14"/>
                  </a:lnTo>
                  <a:lnTo>
                    <a:pt x="13" y="16"/>
                  </a:lnTo>
                  <a:lnTo>
                    <a:pt x="13" y="61"/>
                  </a:lnTo>
                  <a:lnTo>
                    <a:pt x="13" y="65"/>
                  </a:lnTo>
                  <a:lnTo>
                    <a:pt x="11" y="67"/>
                  </a:lnTo>
                  <a:lnTo>
                    <a:pt x="7" y="68"/>
                  </a:lnTo>
                  <a:lnTo>
                    <a:pt x="0" y="68"/>
                  </a:lnTo>
                  <a:lnTo>
                    <a:pt x="0" y="73"/>
                  </a:lnTo>
                  <a:lnTo>
                    <a:pt x="10" y="73"/>
                  </a:lnTo>
                  <a:lnTo>
                    <a:pt x="19" y="73"/>
                  </a:lnTo>
                  <a:lnTo>
                    <a:pt x="30" y="73"/>
                  </a:lnTo>
                  <a:lnTo>
                    <a:pt x="40" y="73"/>
                  </a:lnTo>
                  <a:lnTo>
                    <a:pt x="40" y="68"/>
                  </a:lnTo>
                  <a:lnTo>
                    <a:pt x="37" y="68"/>
                  </a:lnTo>
                  <a:lnTo>
                    <a:pt x="30" y="68"/>
                  </a:lnTo>
                  <a:lnTo>
                    <a:pt x="26" y="67"/>
                  </a:lnTo>
                  <a:lnTo>
                    <a:pt x="24" y="64"/>
                  </a:lnTo>
                  <a:lnTo>
                    <a:pt x="24" y="60"/>
                  </a:lnTo>
                  <a:lnTo>
                    <a:pt x="24" y="35"/>
                  </a:lnTo>
                  <a:lnTo>
                    <a:pt x="25" y="23"/>
                  </a:lnTo>
                  <a:lnTo>
                    <a:pt x="29" y="13"/>
                  </a:lnTo>
                  <a:lnTo>
                    <a:pt x="35" y="6"/>
                  </a:lnTo>
                  <a:lnTo>
                    <a:pt x="44" y="4"/>
                  </a:lnTo>
                  <a:lnTo>
                    <a:pt x="45" y="4"/>
                  </a:lnTo>
                  <a:lnTo>
                    <a:pt x="45" y="5"/>
                  </a:lnTo>
                  <a:lnTo>
                    <a:pt x="43" y="6"/>
                  </a:lnTo>
                  <a:lnTo>
                    <a:pt x="42" y="8"/>
                  </a:lnTo>
                  <a:lnTo>
                    <a:pt x="42" y="10"/>
                  </a:lnTo>
                  <a:lnTo>
                    <a:pt x="42" y="14"/>
                  </a:lnTo>
                  <a:lnTo>
                    <a:pt x="44" y="16"/>
                  </a:lnTo>
                  <a:lnTo>
                    <a:pt x="46" y="17"/>
                  </a:lnTo>
                  <a:lnTo>
                    <a:pt x="49" y="18"/>
                  </a:lnTo>
                  <a:lnTo>
                    <a:pt x="51" y="17"/>
                  </a:lnTo>
                  <a:lnTo>
                    <a:pt x="53" y="16"/>
                  </a:lnTo>
                  <a:lnTo>
                    <a:pt x="55" y="14"/>
                  </a:lnTo>
                  <a:lnTo>
                    <a:pt x="56" y="10"/>
                  </a:lnTo>
                  <a:lnTo>
                    <a:pt x="55" y="7"/>
                  </a:lnTo>
                  <a:lnTo>
                    <a:pt x="52" y="3"/>
                  </a:lnTo>
                  <a:lnTo>
                    <a:pt x="49" y="1"/>
                  </a:lnTo>
                  <a:lnTo>
                    <a:pt x="44" y="0"/>
                  </a:lnTo>
                  <a:lnTo>
                    <a:pt x="39" y="1"/>
                  </a:lnTo>
                  <a:lnTo>
                    <a:pt x="36" y="2"/>
                  </a:lnTo>
                  <a:lnTo>
                    <a:pt x="32" y="4"/>
                  </a:lnTo>
                  <a:lnTo>
                    <a:pt x="30" y="7"/>
                  </a:lnTo>
                  <a:lnTo>
                    <a:pt x="28" y="10"/>
                  </a:lnTo>
                  <a:lnTo>
                    <a:pt x="26" y="13"/>
                  </a:lnTo>
                  <a:lnTo>
                    <a:pt x="24" y="16"/>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03" name="Freeform 2385"/>
            <p:cNvSpPr>
              <a:spLocks noChangeAspect="1"/>
            </p:cNvSpPr>
            <p:nvPr/>
          </p:nvSpPr>
          <p:spPr bwMode="auto">
            <a:xfrm>
              <a:off x="2779" y="3980"/>
              <a:ext cx="83" cy="96"/>
            </a:xfrm>
            <a:custGeom>
              <a:avLst/>
              <a:gdLst>
                <a:gd name="T0" fmla="*/ 77 w 83"/>
                <a:gd name="T1" fmla="*/ 51 h 96"/>
                <a:gd name="T2" fmla="*/ 79 w 83"/>
                <a:gd name="T3" fmla="*/ 51 h 96"/>
                <a:gd name="T4" fmla="*/ 81 w 83"/>
                <a:gd name="T5" fmla="*/ 51 h 96"/>
                <a:gd name="T6" fmla="*/ 82 w 83"/>
                <a:gd name="T7" fmla="*/ 50 h 96"/>
                <a:gd name="T8" fmla="*/ 83 w 83"/>
                <a:gd name="T9" fmla="*/ 48 h 96"/>
                <a:gd name="T10" fmla="*/ 82 w 83"/>
                <a:gd name="T11" fmla="*/ 46 h 96"/>
                <a:gd name="T12" fmla="*/ 81 w 83"/>
                <a:gd name="T13" fmla="*/ 45 h 96"/>
                <a:gd name="T14" fmla="*/ 79 w 83"/>
                <a:gd name="T15" fmla="*/ 45 h 96"/>
                <a:gd name="T16" fmla="*/ 77 w 83"/>
                <a:gd name="T17" fmla="*/ 45 h 96"/>
                <a:gd name="T18" fmla="*/ 7 w 83"/>
                <a:gd name="T19" fmla="*/ 45 h 96"/>
                <a:gd name="T20" fmla="*/ 11 w 83"/>
                <a:gd name="T21" fmla="*/ 29 h 96"/>
                <a:gd name="T22" fmla="*/ 21 w 83"/>
                <a:gd name="T23" fmla="*/ 17 h 96"/>
                <a:gd name="T24" fmla="*/ 35 w 83"/>
                <a:gd name="T25" fmla="*/ 9 h 96"/>
                <a:gd name="T26" fmla="*/ 51 w 83"/>
                <a:gd name="T27" fmla="*/ 7 h 96"/>
                <a:gd name="T28" fmla="*/ 77 w 83"/>
                <a:gd name="T29" fmla="*/ 7 h 96"/>
                <a:gd name="T30" fmla="*/ 79 w 83"/>
                <a:gd name="T31" fmla="*/ 7 h 96"/>
                <a:gd name="T32" fmla="*/ 81 w 83"/>
                <a:gd name="T33" fmla="*/ 6 h 96"/>
                <a:gd name="T34" fmla="*/ 82 w 83"/>
                <a:gd name="T35" fmla="*/ 5 h 96"/>
                <a:gd name="T36" fmla="*/ 83 w 83"/>
                <a:gd name="T37" fmla="*/ 3 h 96"/>
                <a:gd name="T38" fmla="*/ 82 w 83"/>
                <a:gd name="T39" fmla="*/ 1 h 96"/>
                <a:gd name="T40" fmla="*/ 81 w 83"/>
                <a:gd name="T41" fmla="*/ 0 h 96"/>
                <a:gd name="T42" fmla="*/ 79 w 83"/>
                <a:gd name="T43" fmla="*/ 0 h 96"/>
                <a:gd name="T44" fmla="*/ 77 w 83"/>
                <a:gd name="T45" fmla="*/ 0 h 96"/>
                <a:gd name="T46" fmla="*/ 51 w 83"/>
                <a:gd name="T47" fmla="*/ 0 h 96"/>
                <a:gd name="T48" fmla="*/ 41 w 83"/>
                <a:gd name="T49" fmla="*/ 1 h 96"/>
                <a:gd name="T50" fmla="*/ 31 w 83"/>
                <a:gd name="T51" fmla="*/ 4 h 96"/>
                <a:gd name="T52" fmla="*/ 22 w 83"/>
                <a:gd name="T53" fmla="*/ 8 h 96"/>
                <a:gd name="T54" fmla="*/ 15 w 83"/>
                <a:gd name="T55" fmla="*/ 14 h 96"/>
                <a:gd name="T56" fmla="*/ 9 w 83"/>
                <a:gd name="T57" fmla="*/ 21 h 96"/>
                <a:gd name="T58" fmla="*/ 4 w 83"/>
                <a:gd name="T59" fmla="*/ 29 h 96"/>
                <a:gd name="T60" fmla="*/ 1 w 83"/>
                <a:gd name="T61" fmla="*/ 38 h 96"/>
                <a:gd name="T62" fmla="*/ 0 w 83"/>
                <a:gd name="T63" fmla="*/ 48 h 96"/>
                <a:gd name="T64" fmla="*/ 1 w 83"/>
                <a:gd name="T65" fmla="*/ 58 h 96"/>
                <a:gd name="T66" fmla="*/ 4 w 83"/>
                <a:gd name="T67" fmla="*/ 67 h 96"/>
                <a:gd name="T68" fmla="*/ 9 w 83"/>
                <a:gd name="T69" fmla="*/ 75 h 96"/>
                <a:gd name="T70" fmla="*/ 15 w 83"/>
                <a:gd name="T71" fmla="*/ 82 h 96"/>
                <a:gd name="T72" fmla="*/ 22 w 83"/>
                <a:gd name="T73" fmla="*/ 88 h 96"/>
                <a:gd name="T74" fmla="*/ 31 w 83"/>
                <a:gd name="T75" fmla="*/ 92 h 96"/>
                <a:gd name="T76" fmla="*/ 41 w 83"/>
                <a:gd name="T77" fmla="*/ 95 h 96"/>
                <a:gd name="T78" fmla="*/ 51 w 83"/>
                <a:gd name="T79" fmla="*/ 96 h 96"/>
                <a:gd name="T80" fmla="*/ 77 w 83"/>
                <a:gd name="T81" fmla="*/ 96 h 96"/>
                <a:gd name="T82" fmla="*/ 79 w 83"/>
                <a:gd name="T83" fmla="*/ 96 h 96"/>
                <a:gd name="T84" fmla="*/ 81 w 83"/>
                <a:gd name="T85" fmla="*/ 95 h 96"/>
                <a:gd name="T86" fmla="*/ 82 w 83"/>
                <a:gd name="T87" fmla="*/ 94 h 96"/>
                <a:gd name="T88" fmla="*/ 83 w 83"/>
                <a:gd name="T89" fmla="*/ 93 h 96"/>
                <a:gd name="T90" fmla="*/ 82 w 83"/>
                <a:gd name="T91" fmla="*/ 91 h 96"/>
                <a:gd name="T92" fmla="*/ 81 w 83"/>
                <a:gd name="T93" fmla="*/ 90 h 96"/>
                <a:gd name="T94" fmla="*/ 79 w 83"/>
                <a:gd name="T95" fmla="*/ 89 h 96"/>
                <a:gd name="T96" fmla="*/ 77 w 83"/>
                <a:gd name="T97" fmla="*/ 89 h 96"/>
                <a:gd name="T98" fmla="*/ 51 w 83"/>
                <a:gd name="T99" fmla="*/ 89 h 96"/>
                <a:gd name="T100" fmla="*/ 35 w 83"/>
                <a:gd name="T101" fmla="*/ 86 h 96"/>
                <a:gd name="T102" fmla="*/ 21 w 83"/>
                <a:gd name="T103" fmla="*/ 79 h 96"/>
                <a:gd name="T104" fmla="*/ 11 w 83"/>
                <a:gd name="T105" fmla="*/ 67 h 96"/>
                <a:gd name="T106" fmla="*/ 7 w 83"/>
                <a:gd name="T107" fmla="*/ 51 h 96"/>
                <a:gd name="T108" fmla="*/ 77 w 83"/>
                <a:gd name="T109"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6">
                  <a:moveTo>
                    <a:pt x="77" y="51"/>
                  </a:moveTo>
                  <a:lnTo>
                    <a:pt x="79" y="51"/>
                  </a:lnTo>
                  <a:lnTo>
                    <a:pt x="81" y="51"/>
                  </a:lnTo>
                  <a:lnTo>
                    <a:pt x="82" y="50"/>
                  </a:lnTo>
                  <a:lnTo>
                    <a:pt x="83" y="48"/>
                  </a:lnTo>
                  <a:lnTo>
                    <a:pt x="82" y="46"/>
                  </a:lnTo>
                  <a:lnTo>
                    <a:pt x="81" y="45"/>
                  </a:lnTo>
                  <a:lnTo>
                    <a:pt x="79" y="45"/>
                  </a:lnTo>
                  <a:lnTo>
                    <a:pt x="77" y="45"/>
                  </a:lnTo>
                  <a:lnTo>
                    <a:pt x="7" y="45"/>
                  </a:lnTo>
                  <a:lnTo>
                    <a:pt x="11" y="29"/>
                  </a:lnTo>
                  <a:lnTo>
                    <a:pt x="21" y="17"/>
                  </a:lnTo>
                  <a:lnTo>
                    <a:pt x="35" y="9"/>
                  </a:lnTo>
                  <a:lnTo>
                    <a:pt x="51" y="7"/>
                  </a:lnTo>
                  <a:lnTo>
                    <a:pt x="77" y="7"/>
                  </a:lnTo>
                  <a:lnTo>
                    <a:pt x="79" y="7"/>
                  </a:lnTo>
                  <a:lnTo>
                    <a:pt x="81" y="6"/>
                  </a:lnTo>
                  <a:lnTo>
                    <a:pt x="82" y="5"/>
                  </a:lnTo>
                  <a:lnTo>
                    <a:pt x="83" y="3"/>
                  </a:lnTo>
                  <a:lnTo>
                    <a:pt x="82" y="1"/>
                  </a:lnTo>
                  <a:lnTo>
                    <a:pt x="81" y="0"/>
                  </a:lnTo>
                  <a:lnTo>
                    <a:pt x="79" y="0"/>
                  </a:lnTo>
                  <a:lnTo>
                    <a:pt x="77" y="0"/>
                  </a:lnTo>
                  <a:lnTo>
                    <a:pt x="51" y="0"/>
                  </a:lnTo>
                  <a:lnTo>
                    <a:pt x="41" y="1"/>
                  </a:lnTo>
                  <a:lnTo>
                    <a:pt x="31" y="4"/>
                  </a:lnTo>
                  <a:lnTo>
                    <a:pt x="22" y="8"/>
                  </a:lnTo>
                  <a:lnTo>
                    <a:pt x="15" y="14"/>
                  </a:lnTo>
                  <a:lnTo>
                    <a:pt x="9" y="21"/>
                  </a:lnTo>
                  <a:lnTo>
                    <a:pt x="4" y="29"/>
                  </a:lnTo>
                  <a:lnTo>
                    <a:pt x="1" y="38"/>
                  </a:lnTo>
                  <a:lnTo>
                    <a:pt x="0" y="48"/>
                  </a:lnTo>
                  <a:lnTo>
                    <a:pt x="1" y="58"/>
                  </a:lnTo>
                  <a:lnTo>
                    <a:pt x="4" y="67"/>
                  </a:lnTo>
                  <a:lnTo>
                    <a:pt x="9" y="75"/>
                  </a:lnTo>
                  <a:lnTo>
                    <a:pt x="15" y="82"/>
                  </a:lnTo>
                  <a:lnTo>
                    <a:pt x="22" y="88"/>
                  </a:lnTo>
                  <a:lnTo>
                    <a:pt x="31" y="92"/>
                  </a:lnTo>
                  <a:lnTo>
                    <a:pt x="41" y="95"/>
                  </a:lnTo>
                  <a:lnTo>
                    <a:pt x="51" y="96"/>
                  </a:lnTo>
                  <a:lnTo>
                    <a:pt x="77" y="96"/>
                  </a:lnTo>
                  <a:lnTo>
                    <a:pt x="79" y="96"/>
                  </a:lnTo>
                  <a:lnTo>
                    <a:pt x="81" y="95"/>
                  </a:lnTo>
                  <a:lnTo>
                    <a:pt x="82" y="94"/>
                  </a:lnTo>
                  <a:lnTo>
                    <a:pt x="83" y="93"/>
                  </a:lnTo>
                  <a:lnTo>
                    <a:pt x="82" y="91"/>
                  </a:lnTo>
                  <a:lnTo>
                    <a:pt x="81" y="90"/>
                  </a:lnTo>
                  <a:lnTo>
                    <a:pt x="79" y="89"/>
                  </a:lnTo>
                  <a:lnTo>
                    <a:pt x="77" y="89"/>
                  </a:lnTo>
                  <a:lnTo>
                    <a:pt x="51" y="89"/>
                  </a:lnTo>
                  <a:lnTo>
                    <a:pt x="35" y="86"/>
                  </a:lnTo>
                  <a:lnTo>
                    <a:pt x="21" y="79"/>
                  </a:lnTo>
                  <a:lnTo>
                    <a:pt x="11" y="67"/>
                  </a:lnTo>
                  <a:lnTo>
                    <a:pt x="7" y="51"/>
                  </a:lnTo>
                  <a:lnTo>
                    <a:pt x="7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04" name="Freeform 2386"/>
            <p:cNvSpPr>
              <a:spLocks noChangeAspect="1"/>
            </p:cNvSpPr>
            <p:nvPr/>
          </p:nvSpPr>
          <p:spPr bwMode="auto">
            <a:xfrm>
              <a:off x="2936" y="3995"/>
              <a:ext cx="63" cy="76"/>
            </a:xfrm>
            <a:custGeom>
              <a:avLst/>
              <a:gdLst>
                <a:gd name="T0" fmla="*/ 14 w 63"/>
                <a:gd name="T1" fmla="*/ 38 h 76"/>
                <a:gd name="T2" fmla="*/ 16 w 63"/>
                <a:gd name="T3" fmla="*/ 22 h 76"/>
                <a:gd name="T4" fmla="*/ 22 w 63"/>
                <a:gd name="T5" fmla="*/ 11 h 76"/>
                <a:gd name="T6" fmla="*/ 29 w 63"/>
                <a:gd name="T7" fmla="*/ 6 h 76"/>
                <a:gd name="T8" fmla="*/ 36 w 63"/>
                <a:gd name="T9" fmla="*/ 4 h 76"/>
                <a:gd name="T10" fmla="*/ 39 w 63"/>
                <a:gd name="T11" fmla="*/ 5 h 76"/>
                <a:gd name="T12" fmla="*/ 44 w 63"/>
                <a:gd name="T13" fmla="*/ 5 h 76"/>
                <a:gd name="T14" fmla="*/ 49 w 63"/>
                <a:gd name="T15" fmla="*/ 7 h 76"/>
                <a:gd name="T16" fmla="*/ 54 w 63"/>
                <a:gd name="T17" fmla="*/ 11 h 76"/>
                <a:gd name="T18" fmla="*/ 50 w 63"/>
                <a:gd name="T19" fmla="*/ 12 h 76"/>
                <a:gd name="T20" fmla="*/ 48 w 63"/>
                <a:gd name="T21" fmla="*/ 14 h 76"/>
                <a:gd name="T22" fmla="*/ 47 w 63"/>
                <a:gd name="T23" fmla="*/ 16 h 76"/>
                <a:gd name="T24" fmla="*/ 46 w 63"/>
                <a:gd name="T25" fmla="*/ 18 h 76"/>
                <a:gd name="T26" fmla="*/ 47 w 63"/>
                <a:gd name="T27" fmla="*/ 21 h 76"/>
                <a:gd name="T28" fmla="*/ 48 w 63"/>
                <a:gd name="T29" fmla="*/ 24 h 76"/>
                <a:gd name="T30" fmla="*/ 51 w 63"/>
                <a:gd name="T31" fmla="*/ 25 h 76"/>
                <a:gd name="T32" fmla="*/ 54 w 63"/>
                <a:gd name="T33" fmla="*/ 26 h 76"/>
                <a:gd name="T34" fmla="*/ 57 w 63"/>
                <a:gd name="T35" fmla="*/ 25 h 76"/>
                <a:gd name="T36" fmla="*/ 59 w 63"/>
                <a:gd name="T37" fmla="*/ 24 h 76"/>
                <a:gd name="T38" fmla="*/ 61 w 63"/>
                <a:gd name="T39" fmla="*/ 21 h 76"/>
                <a:gd name="T40" fmla="*/ 61 w 63"/>
                <a:gd name="T41" fmla="*/ 18 h 76"/>
                <a:gd name="T42" fmla="*/ 59 w 63"/>
                <a:gd name="T43" fmla="*/ 10 h 76"/>
                <a:gd name="T44" fmla="*/ 54 w 63"/>
                <a:gd name="T45" fmla="*/ 5 h 76"/>
                <a:gd name="T46" fmla="*/ 46 w 63"/>
                <a:gd name="T47" fmla="*/ 1 h 76"/>
                <a:gd name="T48" fmla="*/ 36 w 63"/>
                <a:gd name="T49" fmla="*/ 0 h 76"/>
                <a:gd name="T50" fmla="*/ 22 w 63"/>
                <a:gd name="T51" fmla="*/ 3 h 76"/>
                <a:gd name="T52" fmla="*/ 11 w 63"/>
                <a:gd name="T53" fmla="*/ 12 h 76"/>
                <a:gd name="T54" fmla="*/ 3 w 63"/>
                <a:gd name="T55" fmla="*/ 24 h 76"/>
                <a:gd name="T56" fmla="*/ 0 w 63"/>
                <a:gd name="T57" fmla="*/ 39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3 h 76"/>
                <a:gd name="T70" fmla="*/ 54 w 63"/>
                <a:gd name="T71" fmla="*/ 70 h 76"/>
                <a:gd name="T72" fmla="*/ 58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60 w 63"/>
                <a:gd name="T87" fmla="*/ 53 h 76"/>
                <a:gd name="T88" fmla="*/ 59 w 63"/>
                <a:gd name="T89" fmla="*/ 55 h 76"/>
                <a:gd name="T90" fmla="*/ 57 w 63"/>
                <a:gd name="T91" fmla="*/ 60 h 76"/>
                <a:gd name="T92" fmla="*/ 54 w 63"/>
                <a:gd name="T93" fmla="*/ 64 h 76"/>
                <a:gd name="T94" fmla="*/ 52 w 63"/>
                <a:gd name="T95" fmla="*/ 67 h 76"/>
                <a:gd name="T96" fmla="*/ 49 w 63"/>
                <a:gd name="T97" fmla="*/ 69 h 76"/>
                <a:gd name="T98" fmla="*/ 46 w 63"/>
                <a:gd name="T99" fmla="*/ 71 h 76"/>
                <a:gd name="T100" fmla="*/ 43 w 63"/>
                <a:gd name="T101" fmla="*/ 71 h 76"/>
                <a:gd name="T102" fmla="*/ 40 w 63"/>
                <a:gd name="T103" fmla="*/ 72 h 76"/>
                <a:gd name="T104" fmla="*/ 37 w 63"/>
                <a:gd name="T105" fmla="*/ 72 h 76"/>
                <a:gd name="T106" fmla="*/ 34 w 63"/>
                <a:gd name="T107" fmla="*/ 72 h 76"/>
                <a:gd name="T108" fmla="*/ 30 w 63"/>
                <a:gd name="T109" fmla="*/ 70 h 76"/>
                <a:gd name="T110" fmla="*/ 26 w 63"/>
                <a:gd name="T111" fmla="*/ 68 h 76"/>
                <a:gd name="T112" fmla="*/ 22 w 63"/>
                <a:gd name="T113" fmla="*/ 65 h 76"/>
                <a:gd name="T114" fmla="*/ 19 w 63"/>
                <a:gd name="T115" fmla="*/ 61 h 76"/>
                <a:gd name="T116" fmla="*/ 16 w 63"/>
                <a:gd name="T117" fmla="*/ 55 h 76"/>
                <a:gd name="T118" fmla="*/ 15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2" y="11"/>
                  </a:lnTo>
                  <a:lnTo>
                    <a:pt x="29" y="6"/>
                  </a:lnTo>
                  <a:lnTo>
                    <a:pt x="36" y="4"/>
                  </a:lnTo>
                  <a:lnTo>
                    <a:pt x="39" y="5"/>
                  </a:lnTo>
                  <a:lnTo>
                    <a:pt x="44" y="5"/>
                  </a:lnTo>
                  <a:lnTo>
                    <a:pt x="49" y="7"/>
                  </a:lnTo>
                  <a:lnTo>
                    <a:pt x="54" y="11"/>
                  </a:lnTo>
                  <a:lnTo>
                    <a:pt x="50" y="12"/>
                  </a:lnTo>
                  <a:lnTo>
                    <a:pt x="48" y="14"/>
                  </a:lnTo>
                  <a:lnTo>
                    <a:pt x="47" y="16"/>
                  </a:lnTo>
                  <a:lnTo>
                    <a:pt x="46" y="18"/>
                  </a:lnTo>
                  <a:lnTo>
                    <a:pt x="47" y="21"/>
                  </a:lnTo>
                  <a:lnTo>
                    <a:pt x="48" y="24"/>
                  </a:lnTo>
                  <a:lnTo>
                    <a:pt x="51" y="25"/>
                  </a:lnTo>
                  <a:lnTo>
                    <a:pt x="54" y="26"/>
                  </a:lnTo>
                  <a:lnTo>
                    <a:pt x="57" y="25"/>
                  </a:lnTo>
                  <a:lnTo>
                    <a:pt x="59" y="24"/>
                  </a:lnTo>
                  <a:lnTo>
                    <a:pt x="61" y="21"/>
                  </a:lnTo>
                  <a:lnTo>
                    <a:pt x="61" y="18"/>
                  </a:lnTo>
                  <a:lnTo>
                    <a:pt x="59" y="10"/>
                  </a:lnTo>
                  <a:lnTo>
                    <a:pt x="54" y="5"/>
                  </a:lnTo>
                  <a:lnTo>
                    <a:pt x="46" y="1"/>
                  </a:lnTo>
                  <a:lnTo>
                    <a:pt x="36" y="0"/>
                  </a:lnTo>
                  <a:lnTo>
                    <a:pt x="22" y="3"/>
                  </a:lnTo>
                  <a:lnTo>
                    <a:pt x="11" y="12"/>
                  </a:lnTo>
                  <a:lnTo>
                    <a:pt x="3" y="24"/>
                  </a:lnTo>
                  <a:lnTo>
                    <a:pt x="0" y="39"/>
                  </a:lnTo>
                  <a:lnTo>
                    <a:pt x="3" y="53"/>
                  </a:lnTo>
                  <a:lnTo>
                    <a:pt x="11" y="65"/>
                  </a:lnTo>
                  <a:lnTo>
                    <a:pt x="22" y="73"/>
                  </a:lnTo>
                  <a:lnTo>
                    <a:pt x="36" y="76"/>
                  </a:lnTo>
                  <a:lnTo>
                    <a:pt x="43" y="75"/>
                  </a:lnTo>
                  <a:lnTo>
                    <a:pt x="49" y="73"/>
                  </a:lnTo>
                  <a:lnTo>
                    <a:pt x="54" y="70"/>
                  </a:lnTo>
                  <a:lnTo>
                    <a:pt x="58" y="66"/>
                  </a:lnTo>
                  <a:lnTo>
                    <a:pt x="60" y="62"/>
                  </a:lnTo>
                  <a:lnTo>
                    <a:pt x="62" y="59"/>
                  </a:lnTo>
                  <a:lnTo>
                    <a:pt x="63" y="56"/>
                  </a:lnTo>
                  <a:lnTo>
                    <a:pt x="63" y="55"/>
                  </a:lnTo>
                  <a:lnTo>
                    <a:pt x="62" y="53"/>
                  </a:lnTo>
                  <a:lnTo>
                    <a:pt x="61" y="53"/>
                  </a:lnTo>
                  <a:lnTo>
                    <a:pt x="60" y="53"/>
                  </a:lnTo>
                  <a:lnTo>
                    <a:pt x="59" y="55"/>
                  </a:lnTo>
                  <a:lnTo>
                    <a:pt x="57" y="60"/>
                  </a:lnTo>
                  <a:lnTo>
                    <a:pt x="54" y="64"/>
                  </a:lnTo>
                  <a:lnTo>
                    <a:pt x="52" y="67"/>
                  </a:lnTo>
                  <a:lnTo>
                    <a:pt x="49" y="69"/>
                  </a:lnTo>
                  <a:lnTo>
                    <a:pt x="46" y="71"/>
                  </a:lnTo>
                  <a:lnTo>
                    <a:pt x="43" y="71"/>
                  </a:lnTo>
                  <a:lnTo>
                    <a:pt x="40" y="72"/>
                  </a:lnTo>
                  <a:lnTo>
                    <a:pt x="37" y="72"/>
                  </a:lnTo>
                  <a:lnTo>
                    <a:pt x="34" y="72"/>
                  </a:lnTo>
                  <a:lnTo>
                    <a:pt x="30" y="70"/>
                  </a:lnTo>
                  <a:lnTo>
                    <a:pt x="26" y="68"/>
                  </a:lnTo>
                  <a:lnTo>
                    <a:pt x="22" y="65"/>
                  </a:lnTo>
                  <a:lnTo>
                    <a:pt x="19" y="61"/>
                  </a:lnTo>
                  <a:lnTo>
                    <a:pt x="16" y="55"/>
                  </a:lnTo>
                  <a:lnTo>
                    <a:pt x="15"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05" name="Freeform 2387"/>
            <p:cNvSpPr>
              <a:spLocks noChangeAspect="1"/>
            </p:cNvSpPr>
            <p:nvPr/>
          </p:nvSpPr>
          <p:spPr bwMode="auto">
            <a:xfrm>
              <a:off x="3018" y="4052"/>
              <a:ext cx="18" cy="17"/>
            </a:xfrm>
            <a:custGeom>
              <a:avLst/>
              <a:gdLst>
                <a:gd name="T0" fmla="*/ 18 w 18"/>
                <a:gd name="T1" fmla="*/ 8 h 17"/>
                <a:gd name="T2" fmla="*/ 17 w 18"/>
                <a:gd name="T3" fmla="*/ 5 h 17"/>
                <a:gd name="T4" fmla="*/ 15 w 18"/>
                <a:gd name="T5" fmla="*/ 2 h 17"/>
                <a:gd name="T6" fmla="*/ 13 w 18"/>
                <a:gd name="T7" fmla="*/ 0 h 17"/>
                <a:gd name="T8" fmla="*/ 9 w 18"/>
                <a:gd name="T9" fmla="*/ 0 h 17"/>
                <a:gd name="T10" fmla="*/ 6 w 18"/>
                <a:gd name="T11" fmla="*/ 0 h 17"/>
                <a:gd name="T12" fmla="*/ 3 w 18"/>
                <a:gd name="T13" fmla="*/ 2 h 17"/>
                <a:gd name="T14" fmla="*/ 1 w 18"/>
                <a:gd name="T15" fmla="*/ 5 h 17"/>
                <a:gd name="T16" fmla="*/ 0 w 18"/>
                <a:gd name="T17" fmla="*/ 8 h 17"/>
                <a:gd name="T18" fmla="*/ 1 w 18"/>
                <a:gd name="T19" fmla="*/ 12 h 17"/>
                <a:gd name="T20" fmla="*/ 3 w 18"/>
                <a:gd name="T21" fmla="*/ 15 h 17"/>
                <a:gd name="T22" fmla="*/ 6 w 18"/>
                <a:gd name="T23" fmla="*/ 17 h 17"/>
                <a:gd name="T24" fmla="*/ 9 w 18"/>
                <a:gd name="T25" fmla="*/ 17 h 17"/>
                <a:gd name="T26" fmla="*/ 13 w 18"/>
                <a:gd name="T27" fmla="*/ 17 h 17"/>
                <a:gd name="T28" fmla="*/ 15 w 18"/>
                <a:gd name="T29" fmla="*/ 15 h 17"/>
                <a:gd name="T30" fmla="*/ 17 w 18"/>
                <a:gd name="T31" fmla="*/ 12 h 17"/>
                <a:gd name="T32" fmla="*/ 18 w 18"/>
                <a:gd name="T3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7">
                  <a:moveTo>
                    <a:pt x="18" y="8"/>
                  </a:moveTo>
                  <a:lnTo>
                    <a:pt x="17" y="5"/>
                  </a:lnTo>
                  <a:lnTo>
                    <a:pt x="15" y="2"/>
                  </a:lnTo>
                  <a:lnTo>
                    <a:pt x="13" y="0"/>
                  </a:lnTo>
                  <a:lnTo>
                    <a:pt x="9" y="0"/>
                  </a:lnTo>
                  <a:lnTo>
                    <a:pt x="6" y="0"/>
                  </a:lnTo>
                  <a:lnTo>
                    <a:pt x="3" y="2"/>
                  </a:lnTo>
                  <a:lnTo>
                    <a:pt x="1" y="5"/>
                  </a:lnTo>
                  <a:lnTo>
                    <a:pt x="0" y="8"/>
                  </a:lnTo>
                  <a:lnTo>
                    <a:pt x="1" y="12"/>
                  </a:lnTo>
                  <a:lnTo>
                    <a:pt x="3" y="15"/>
                  </a:lnTo>
                  <a:lnTo>
                    <a:pt x="6" y="17"/>
                  </a:lnTo>
                  <a:lnTo>
                    <a:pt x="9" y="17"/>
                  </a:lnTo>
                  <a:lnTo>
                    <a:pt x="13" y="17"/>
                  </a:lnTo>
                  <a:lnTo>
                    <a:pt x="15" y="15"/>
                  </a:lnTo>
                  <a:lnTo>
                    <a:pt x="17" y="12"/>
                  </a:lnTo>
                  <a:lnTo>
                    <a:pt x="18"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06" name="Freeform 2388"/>
            <p:cNvSpPr>
              <a:spLocks noChangeAspect="1" noEditPoints="1"/>
            </p:cNvSpPr>
            <p:nvPr/>
          </p:nvSpPr>
          <p:spPr bwMode="auto">
            <a:xfrm>
              <a:off x="3057" y="3995"/>
              <a:ext cx="75" cy="76"/>
            </a:xfrm>
            <a:custGeom>
              <a:avLst/>
              <a:gdLst>
                <a:gd name="T0" fmla="*/ 49 w 75"/>
                <a:gd name="T1" fmla="*/ 67 h 76"/>
                <a:gd name="T2" fmla="*/ 56 w 75"/>
                <a:gd name="T3" fmla="*/ 74 h 76"/>
                <a:gd name="T4" fmla="*/ 63 w 75"/>
                <a:gd name="T5" fmla="*/ 75 h 76"/>
                <a:gd name="T6" fmla="*/ 67 w 75"/>
                <a:gd name="T7" fmla="*/ 74 h 76"/>
                <a:gd name="T8" fmla="*/ 71 w 75"/>
                <a:gd name="T9" fmla="*/ 70 h 76"/>
                <a:gd name="T10" fmla="*/ 74 w 75"/>
                <a:gd name="T11" fmla="*/ 64 h 76"/>
                <a:gd name="T12" fmla="*/ 75 w 75"/>
                <a:gd name="T13" fmla="*/ 50 h 76"/>
                <a:gd name="T14" fmla="*/ 70 w 75"/>
                <a:gd name="T15" fmla="*/ 60 h 76"/>
                <a:gd name="T16" fmla="*/ 68 w 75"/>
                <a:gd name="T17" fmla="*/ 68 h 76"/>
                <a:gd name="T18" fmla="*/ 64 w 75"/>
                <a:gd name="T19" fmla="*/ 70 h 76"/>
                <a:gd name="T20" fmla="*/ 59 w 75"/>
                <a:gd name="T21" fmla="*/ 66 h 76"/>
                <a:gd name="T22" fmla="*/ 58 w 75"/>
                <a:gd name="T23" fmla="*/ 62 h 76"/>
                <a:gd name="T24" fmla="*/ 58 w 75"/>
                <a:gd name="T25" fmla="*/ 24 h 76"/>
                <a:gd name="T26" fmla="*/ 56 w 75"/>
                <a:gd name="T27" fmla="*/ 14 h 76"/>
                <a:gd name="T28" fmla="*/ 47 w 75"/>
                <a:gd name="T29" fmla="*/ 5 h 76"/>
                <a:gd name="T30" fmla="*/ 36 w 75"/>
                <a:gd name="T31" fmla="*/ 1 h 76"/>
                <a:gd name="T32" fmla="*/ 25 w 75"/>
                <a:gd name="T33" fmla="*/ 1 h 76"/>
                <a:gd name="T34" fmla="*/ 16 w 75"/>
                <a:gd name="T35" fmla="*/ 3 h 76"/>
                <a:gd name="T36" fmla="*/ 9 w 75"/>
                <a:gd name="T37" fmla="*/ 8 h 76"/>
                <a:gd name="T38" fmla="*/ 5 w 75"/>
                <a:gd name="T39" fmla="*/ 15 h 76"/>
                <a:gd name="T40" fmla="*/ 5 w 75"/>
                <a:gd name="T41" fmla="*/ 22 h 76"/>
                <a:gd name="T42" fmla="*/ 9 w 75"/>
                <a:gd name="T43" fmla="*/ 26 h 76"/>
                <a:gd name="T44" fmla="*/ 16 w 75"/>
                <a:gd name="T45" fmla="*/ 26 h 76"/>
                <a:gd name="T46" fmla="*/ 20 w 75"/>
                <a:gd name="T47" fmla="*/ 22 h 76"/>
                <a:gd name="T48" fmla="*/ 20 w 75"/>
                <a:gd name="T49" fmla="*/ 17 h 76"/>
                <a:gd name="T50" fmla="*/ 16 w 75"/>
                <a:gd name="T51" fmla="*/ 12 h 76"/>
                <a:gd name="T52" fmla="*/ 15 w 75"/>
                <a:gd name="T53" fmla="*/ 8 h 76"/>
                <a:gd name="T54" fmla="*/ 25 w 75"/>
                <a:gd name="T55" fmla="*/ 4 h 76"/>
                <a:gd name="T56" fmla="*/ 33 w 75"/>
                <a:gd name="T57" fmla="*/ 4 h 76"/>
                <a:gd name="T58" fmla="*/ 39 w 75"/>
                <a:gd name="T59" fmla="*/ 7 h 76"/>
                <a:gd name="T60" fmla="*/ 44 w 75"/>
                <a:gd name="T61" fmla="*/ 12 h 76"/>
                <a:gd name="T62" fmla="*/ 47 w 75"/>
                <a:gd name="T63" fmla="*/ 20 h 76"/>
                <a:gd name="T64" fmla="*/ 47 w 75"/>
                <a:gd name="T65" fmla="*/ 31 h 76"/>
                <a:gd name="T66" fmla="*/ 17 w 75"/>
                <a:gd name="T67" fmla="*/ 37 h 76"/>
                <a:gd name="T68" fmla="*/ 4 w 75"/>
                <a:gd name="T69" fmla="*/ 47 h 76"/>
                <a:gd name="T70" fmla="*/ 0 w 75"/>
                <a:gd name="T71" fmla="*/ 59 h 76"/>
                <a:gd name="T72" fmla="*/ 9 w 75"/>
                <a:gd name="T73" fmla="*/ 72 h 76"/>
                <a:gd name="T74" fmla="*/ 26 w 75"/>
                <a:gd name="T75" fmla="*/ 76 h 76"/>
                <a:gd name="T76" fmla="*/ 40 w 75"/>
                <a:gd name="T77" fmla="*/ 72 h 76"/>
                <a:gd name="T78" fmla="*/ 48 w 75"/>
                <a:gd name="T79" fmla="*/ 62 h 76"/>
                <a:gd name="T80" fmla="*/ 47 w 75"/>
                <a:gd name="T81" fmla="*/ 51 h 76"/>
                <a:gd name="T82" fmla="*/ 45 w 75"/>
                <a:gd name="T83" fmla="*/ 61 h 76"/>
                <a:gd name="T84" fmla="*/ 40 w 75"/>
                <a:gd name="T85" fmla="*/ 68 h 76"/>
                <a:gd name="T86" fmla="*/ 34 w 75"/>
                <a:gd name="T87" fmla="*/ 71 h 76"/>
                <a:gd name="T88" fmla="*/ 28 w 75"/>
                <a:gd name="T89" fmla="*/ 72 h 76"/>
                <a:gd name="T90" fmla="*/ 17 w 75"/>
                <a:gd name="T91" fmla="*/ 69 h 76"/>
                <a:gd name="T92" fmla="*/ 13 w 75"/>
                <a:gd name="T93" fmla="*/ 58 h 76"/>
                <a:gd name="T94" fmla="*/ 20 w 75"/>
                <a:gd name="T95" fmla="*/ 43 h 76"/>
                <a:gd name="T96" fmla="*/ 47 w 75"/>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6">
                  <a:moveTo>
                    <a:pt x="48" y="62"/>
                  </a:moveTo>
                  <a:lnTo>
                    <a:pt x="49" y="67"/>
                  </a:lnTo>
                  <a:lnTo>
                    <a:pt x="52" y="71"/>
                  </a:lnTo>
                  <a:lnTo>
                    <a:pt x="56" y="74"/>
                  </a:lnTo>
                  <a:lnTo>
                    <a:pt x="61" y="75"/>
                  </a:lnTo>
                  <a:lnTo>
                    <a:pt x="63" y="75"/>
                  </a:lnTo>
                  <a:lnTo>
                    <a:pt x="65" y="75"/>
                  </a:lnTo>
                  <a:lnTo>
                    <a:pt x="67" y="74"/>
                  </a:lnTo>
                  <a:lnTo>
                    <a:pt x="69" y="72"/>
                  </a:lnTo>
                  <a:lnTo>
                    <a:pt x="71" y="70"/>
                  </a:lnTo>
                  <a:lnTo>
                    <a:pt x="73" y="68"/>
                  </a:lnTo>
                  <a:lnTo>
                    <a:pt x="74" y="64"/>
                  </a:lnTo>
                  <a:lnTo>
                    <a:pt x="75" y="60"/>
                  </a:lnTo>
                  <a:lnTo>
                    <a:pt x="75" y="50"/>
                  </a:lnTo>
                  <a:lnTo>
                    <a:pt x="70" y="50"/>
                  </a:lnTo>
                  <a:lnTo>
                    <a:pt x="70" y="60"/>
                  </a:lnTo>
                  <a:lnTo>
                    <a:pt x="70" y="65"/>
                  </a:lnTo>
                  <a:lnTo>
                    <a:pt x="68" y="68"/>
                  </a:lnTo>
                  <a:lnTo>
                    <a:pt x="66" y="70"/>
                  </a:lnTo>
                  <a:lnTo>
                    <a:pt x="64" y="70"/>
                  </a:lnTo>
                  <a:lnTo>
                    <a:pt x="61" y="69"/>
                  </a:lnTo>
                  <a:lnTo>
                    <a:pt x="59" y="66"/>
                  </a:lnTo>
                  <a:lnTo>
                    <a:pt x="59" y="63"/>
                  </a:lnTo>
                  <a:lnTo>
                    <a:pt x="58" y="62"/>
                  </a:lnTo>
                  <a:lnTo>
                    <a:pt x="58" y="29"/>
                  </a:lnTo>
                  <a:lnTo>
                    <a:pt x="58" y="24"/>
                  </a:lnTo>
                  <a:lnTo>
                    <a:pt x="58" y="19"/>
                  </a:lnTo>
                  <a:lnTo>
                    <a:pt x="56" y="14"/>
                  </a:lnTo>
                  <a:lnTo>
                    <a:pt x="52" y="9"/>
                  </a:lnTo>
                  <a:lnTo>
                    <a:pt x="47" y="5"/>
                  </a:lnTo>
                  <a:lnTo>
                    <a:pt x="42" y="2"/>
                  </a:lnTo>
                  <a:lnTo>
                    <a:pt x="36" y="1"/>
                  </a:lnTo>
                  <a:lnTo>
                    <a:pt x="30" y="0"/>
                  </a:lnTo>
                  <a:lnTo>
                    <a:pt x="25" y="1"/>
                  </a:lnTo>
                  <a:lnTo>
                    <a:pt x="20" y="2"/>
                  </a:lnTo>
                  <a:lnTo>
                    <a:pt x="16" y="3"/>
                  </a:lnTo>
                  <a:lnTo>
                    <a:pt x="12" y="5"/>
                  </a:lnTo>
                  <a:lnTo>
                    <a:pt x="9" y="8"/>
                  </a:lnTo>
                  <a:lnTo>
                    <a:pt x="7" y="11"/>
                  </a:lnTo>
                  <a:lnTo>
                    <a:pt x="5" y="15"/>
                  </a:lnTo>
                  <a:lnTo>
                    <a:pt x="5" y="19"/>
                  </a:lnTo>
                  <a:lnTo>
                    <a:pt x="5" y="22"/>
                  </a:lnTo>
                  <a:lnTo>
                    <a:pt x="7" y="25"/>
                  </a:lnTo>
                  <a:lnTo>
                    <a:pt x="9" y="26"/>
                  </a:lnTo>
                  <a:lnTo>
                    <a:pt x="12" y="27"/>
                  </a:lnTo>
                  <a:lnTo>
                    <a:pt x="16" y="26"/>
                  </a:lnTo>
                  <a:lnTo>
                    <a:pt x="18" y="25"/>
                  </a:lnTo>
                  <a:lnTo>
                    <a:pt x="20" y="22"/>
                  </a:lnTo>
                  <a:lnTo>
                    <a:pt x="20" y="19"/>
                  </a:lnTo>
                  <a:lnTo>
                    <a:pt x="20" y="17"/>
                  </a:lnTo>
                  <a:lnTo>
                    <a:pt x="19" y="15"/>
                  </a:lnTo>
                  <a:lnTo>
                    <a:pt x="16" y="12"/>
                  </a:lnTo>
                  <a:lnTo>
                    <a:pt x="12" y="11"/>
                  </a:lnTo>
                  <a:lnTo>
                    <a:pt x="15" y="8"/>
                  </a:lnTo>
                  <a:lnTo>
                    <a:pt x="20" y="6"/>
                  </a:lnTo>
                  <a:lnTo>
                    <a:pt x="25" y="4"/>
                  </a:lnTo>
                  <a:lnTo>
                    <a:pt x="29" y="4"/>
                  </a:lnTo>
                  <a:lnTo>
                    <a:pt x="33" y="4"/>
                  </a:lnTo>
                  <a:lnTo>
                    <a:pt x="36" y="5"/>
                  </a:lnTo>
                  <a:lnTo>
                    <a:pt x="39" y="7"/>
                  </a:lnTo>
                  <a:lnTo>
                    <a:pt x="41" y="9"/>
                  </a:lnTo>
                  <a:lnTo>
                    <a:pt x="44" y="12"/>
                  </a:lnTo>
                  <a:lnTo>
                    <a:pt x="45" y="16"/>
                  </a:lnTo>
                  <a:lnTo>
                    <a:pt x="47" y="20"/>
                  </a:lnTo>
                  <a:lnTo>
                    <a:pt x="47" y="25"/>
                  </a:lnTo>
                  <a:lnTo>
                    <a:pt x="47" y="31"/>
                  </a:lnTo>
                  <a:lnTo>
                    <a:pt x="32" y="32"/>
                  </a:lnTo>
                  <a:lnTo>
                    <a:pt x="17" y="37"/>
                  </a:lnTo>
                  <a:lnTo>
                    <a:pt x="9" y="42"/>
                  </a:lnTo>
                  <a:lnTo>
                    <a:pt x="4" y="47"/>
                  </a:lnTo>
                  <a:lnTo>
                    <a:pt x="1" y="53"/>
                  </a:lnTo>
                  <a:lnTo>
                    <a:pt x="0" y="59"/>
                  </a:lnTo>
                  <a:lnTo>
                    <a:pt x="3"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3" y="65"/>
                  </a:lnTo>
                  <a:lnTo>
                    <a:pt x="40" y="68"/>
                  </a:lnTo>
                  <a:lnTo>
                    <a:pt x="37" y="70"/>
                  </a:lnTo>
                  <a:lnTo>
                    <a:pt x="34" y="71"/>
                  </a:lnTo>
                  <a:lnTo>
                    <a:pt x="31" y="72"/>
                  </a:lnTo>
                  <a:lnTo>
                    <a:pt x="28" y="72"/>
                  </a:lnTo>
                  <a:lnTo>
                    <a:pt x="22" y="71"/>
                  </a:lnTo>
                  <a:lnTo>
                    <a:pt x="17" y="69"/>
                  </a:lnTo>
                  <a:lnTo>
                    <a:pt x="14" y="64"/>
                  </a:lnTo>
                  <a:lnTo>
                    <a:pt x="13" y="58"/>
                  </a:lnTo>
                  <a:lnTo>
                    <a:pt x="14" y="51"/>
                  </a:lnTo>
                  <a:lnTo>
                    <a:pt x="20" y="43"/>
                  </a:lnTo>
                  <a:lnTo>
                    <a:pt x="30" y="37"/>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07" name="Freeform 2389"/>
            <p:cNvSpPr>
              <a:spLocks noChangeAspect="1"/>
            </p:cNvSpPr>
            <p:nvPr/>
          </p:nvSpPr>
          <p:spPr bwMode="auto">
            <a:xfrm>
              <a:off x="3138" y="3996"/>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1 h 73"/>
                <a:gd name="T20" fmla="*/ 26 w 83"/>
                <a:gd name="T21" fmla="*/ 19 h 73"/>
                <a:gd name="T22" fmla="*/ 39 w 83"/>
                <a:gd name="T23" fmla="*/ 6 h 73"/>
                <a:gd name="T24" fmla="*/ 50 w 83"/>
                <a:gd name="T25" fmla="*/ 4 h 73"/>
                <a:gd name="T26" fmla="*/ 55 w 83"/>
                <a:gd name="T27" fmla="*/ 7 h 73"/>
                <a:gd name="T28" fmla="*/ 58 w 83"/>
                <a:gd name="T29" fmla="*/ 12 h 73"/>
                <a:gd name="T30" fmla="*/ 59 w 83"/>
                <a:gd name="T31" fmla="*/ 19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8 w 83"/>
                <a:gd name="T45" fmla="*/ 73 h 73"/>
                <a:gd name="T46" fmla="*/ 83 w 83"/>
                <a:gd name="T47" fmla="*/ 68 h 73"/>
                <a:gd name="T48" fmla="*/ 74 w 83"/>
                <a:gd name="T49" fmla="*/ 68 h 73"/>
                <a:gd name="T50" fmla="*/ 70 w 83"/>
                <a:gd name="T51" fmla="*/ 63 h 73"/>
                <a:gd name="T52" fmla="*/ 70 w 83"/>
                <a:gd name="T53" fmla="*/ 23 h 73"/>
                <a:gd name="T54" fmla="*/ 68 w 83"/>
                <a:gd name="T55" fmla="*/ 11 h 73"/>
                <a:gd name="T56" fmla="*/ 63 w 83"/>
                <a:gd name="T57" fmla="*/ 4 h 73"/>
                <a:gd name="T58" fmla="*/ 54 w 83"/>
                <a:gd name="T59" fmla="*/ 1 h 73"/>
                <a:gd name="T60" fmla="*/ 40 w 83"/>
                <a:gd name="T61" fmla="*/ 2 h 73"/>
                <a:gd name="T62" fmla="*/ 27 w 83"/>
                <a:gd name="T63" fmla="*/ 11 h 73"/>
                <a:gd name="T64" fmla="*/ 23 w 83"/>
                <a:gd name="T65" fmla="*/ 0 h 73"/>
                <a:gd name="T66" fmla="*/ 0 w 83"/>
                <a:gd name="T67" fmla="*/ 7 h 73"/>
                <a:gd name="T68" fmla="*/ 7 w 83"/>
                <a:gd name="T69" fmla="*/ 7 h 73"/>
                <a:gd name="T70" fmla="*/ 11 w 83"/>
                <a:gd name="T71" fmla="*/ 9 h 73"/>
                <a:gd name="T72" fmla="*/ 13 w 83"/>
                <a:gd name="T73" fmla="*/ 12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1" y="67"/>
                  </a:lnTo>
                  <a:lnTo>
                    <a:pt x="7" y="68"/>
                  </a:lnTo>
                  <a:lnTo>
                    <a:pt x="0" y="68"/>
                  </a:lnTo>
                  <a:lnTo>
                    <a:pt x="0" y="73"/>
                  </a:lnTo>
                  <a:lnTo>
                    <a:pt x="5" y="73"/>
                  </a:lnTo>
                  <a:lnTo>
                    <a:pt x="10" y="73"/>
                  </a:lnTo>
                  <a:lnTo>
                    <a:pt x="15" y="73"/>
                  </a:lnTo>
                  <a:lnTo>
                    <a:pt x="19" y="73"/>
                  </a:lnTo>
                  <a:lnTo>
                    <a:pt x="23" y="73"/>
                  </a:lnTo>
                  <a:lnTo>
                    <a:pt x="27" y="73"/>
                  </a:lnTo>
                  <a:lnTo>
                    <a:pt x="33" y="73"/>
                  </a:lnTo>
                  <a:lnTo>
                    <a:pt x="37" y="73"/>
                  </a:lnTo>
                  <a:lnTo>
                    <a:pt x="37" y="68"/>
                  </a:lnTo>
                  <a:lnTo>
                    <a:pt x="31" y="68"/>
                  </a:lnTo>
                  <a:lnTo>
                    <a:pt x="27" y="67"/>
                  </a:lnTo>
                  <a:lnTo>
                    <a:pt x="25" y="65"/>
                  </a:lnTo>
                  <a:lnTo>
                    <a:pt x="24" y="61"/>
                  </a:lnTo>
                  <a:lnTo>
                    <a:pt x="24" y="30"/>
                  </a:lnTo>
                  <a:lnTo>
                    <a:pt x="26" y="19"/>
                  </a:lnTo>
                  <a:lnTo>
                    <a:pt x="32" y="11"/>
                  </a:lnTo>
                  <a:lnTo>
                    <a:pt x="39" y="6"/>
                  </a:lnTo>
                  <a:lnTo>
                    <a:pt x="47" y="4"/>
                  </a:lnTo>
                  <a:lnTo>
                    <a:pt x="50" y="4"/>
                  </a:lnTo>
                  <a:lnTo>
                    <a:pt x="53" y="5"/>
                  </a:lnTo>
                  <a:lnTo>
                    <a:pt x="55" y="7"/>
                  </a:lnTo>
                  <a:lnTo>
                    <a:pt x="57" y="10"/>
                  </a:lnTo>
                  <a:lnTo>
                    <a:pt x="58" y="12"/>
                  </a:lnTo>
                  <a:lnTo>
                    <a:pt x="58" y="15"/>
                  </a:lnTo>
                  <a:lnTo>
                    <a:pt x="59" y="19"/>
                  </a:lnTo>
                  <a:lnTo>
                    <a:pt x="59" y="22"/>
                  </a:lnTo>
                  <a:lnTo>
                    <a:pt x="59" y="61"/>
                  </a:lnTo>
                  <a:lnTo>
                    <a:pt x="58" y="65"/>
                  </a:lnTo>
                  <a:lnTo>
                    <a:pt x="57" y="67"/>
                  </a:lnTo>
                  <a:lnTo>
                    <a:pt x="53" y="68"/>
                  </a:lnTo>
                  <a:lnTo>
                    <a:pt x="46" y="68"/>
                  </a:lnTo>
                  <a:lnTo>
                    <a:pt x="46" y="73"/>
                  </a:lnTo>
                  <a:lnTo>
                    <a:pt x="51" y="73"/>
                  </a:lnTo>
                  <a:lnTo>
                    <a:pt x="56" y="73"/>
                  </a:lnTo>
                  <a:lnTo>
                    <a:pt x="61" y="73"/>
                  </a:lnTo>
                  <a:lnTo>
                    <a:pt x="65" y="73"/>
                  </a:lnTo>
                  <a:lnTo>
                    <a:pt x="69" y="73"/>
                  </a:lnTo>
                  <a:lnTo>
                    <a:pt x="73" y="73"/>
                  </a:lnTo>
                  <a:lnTo>
                    <a:pt x="78" y="73"/>
                  </a:lnTo>
                  <a:lnTo>
                    <a:pt x="83" y="73"/>
                  </a:lnTo>
                  <a:lnTo>
                    <a:pt x="83" y="68"/>
                  </a:lnTo>
                  <a:lnTo>
                    <a:pt x="78" y="68"/>
                  </a:lnTo>
                  <a:lnTo>
                    <a:pt x="74" y="68"/>
                  </a:lnTo>
                  <a:lnTo>
                    <a:pt x="71" y="66"/>
                  </a:lnTo>
                  <a:lnTo>
                    <a:pt x="70" y="63"/>
                  </a:lnTo>
                  <a:lnTo>
                    <a:pt x="70" y="32"/>
                  </a:lnTo>
                  <a:lnTo>
                    <a:pt x="70" y="23"/>
                  </a:lnTo>
                  <a:lnTo>
                    <a:pt x="70" y="16"/>
                  </a:lnTo>
                  <a:lnTo>
                    <a:pt x="68" y="11"/>
                  </a:lnTo>
                  <a:lnTo>
                    <a:pt x="65" y="6"/>
                  </a:lnTo>
                  <a:lnTo>
                    <a:pt x="63" y="4"/>
                  </a:lnTo>
                  <a:lnTo>
                    <a:pt x="59" y="2"/>
                  </a:lnTo>
                  <a:lnTo>
                    <a:pt x="54" y="1"/>
                  </a:lnTo>
                  <a:lnTo>
                    <a:pt x="48" y="0"/>
                  </a:lnTo>
                  <a:lnTo>
                    <a:pt x="40" y="2"/>
                  </a:lnTo>
                  <a:lnTo>
                    <a:pt x="33" y="5"/>
                  </a:lnTo>
                  <a:lnTo>
                    <a:pt x="27" y="11"/>
                  </a:lnTo>
                  <a:lnTo>
                    <a:pt x="23" y="18"/>
                  </a:lnTo>
                  <a:lnTo>
                    <a:pt x="23" y="0"/>
                  </a:lnTo>
                  <a:lnTo>
                    <a:pt x="0" y="2"/>
                  </a:lnTo>
                  <a:lnTo>
                    <a:pt x="0" y="7"/>
                  </a:lnTo>
                  <a:lnTo>
                    <a:pt x="4" y="7"/>
                  </a:lnTo>
                  <a:lnTo>
                    <a:pt x="7" y="7"/>
                  </a:lnTo>
                  <a:lnTo>
                    <a:pt x="9" y="8"/>
                  </a:lnTo>
                  <a:lnTo>
                    <a:pt x="11" y="9"/>
                  </a:lnTo>
                  <a:lnTo>
                    <a:pt x="12" y="10"/>
                  </a:lnTo>
                  <a:lnTo>
                    <a:pt x="13" y="12"/>
                  </a:lnTo>
                  <a:lnTo>
                    <a:pt x="13" y="14"/>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08" name="Freeform 2390"/>
            <p:cNvSpPr>
              <a:spLocks noChangeAspect="1"/>
            </p:cNvSpPr>
            <p:nvPr/>
          </p:nvSpPr>
          <p:spPr bwMode="auto">
            <a:xfrm>
              <a:off x="3230" y="3995"/>
              <a:ext cx="63" cy="76"/>
            </a:xfrm>
            <a:custGeom>
              <a:avLst/>
              <a:gdLst>
                <a:gd name="T0" fmla="*/ 14 w 63"/>
                <a:gd name="T1" fmla="*/ 38 h 76"/>
                <a:gd name="T2" fmla="*/ 16 w 63"/>
                <a:gd name="T3" fmla="*/ 22 h 76"/>
                <a:gd name="T4" fmla="*/ 22 w 63"/>
                <a:gd name="T5" fmla="*/ 11 h 76"/>
                <a:gd name="T6" fmla="*/ 29 w 63"/>
                <a:gd name="T7" fmla="*/ 6 h 76"/>
                <a:gd name="T8" fmla="*/ 36 w 63"/>
                <a:gd name="T9" fmla="*/ 4 h 76"/>
                <a:gd name="T10" fmla="*/ 39 w 63"/>
                <a:gd name="T11" fmla="*/ 5 h 76"/>
                <a:gd name="T12" fmla="*/ 44 w 63"/>
                <a:gd name="T13" fmla="*/ 5 h 76"/>
                <a:gd name="T14" fmla="*/ 49 w 63"/>
                <a:gd name="T15" fmla="*/ 7 h 76"/>
                <a:gd name="T16" fmla="*/ 54 w 63"/>
                <a:gd name="T17" fmla="*/ 11 h 76"/>
                <a:gd name="T18" fmla="*/ 50 w 63"/>
                <a:gd name="T19" fmla="*/ 12 h 76"/>
                <a:gd name="T20" fmla="*/ 48 w 63"/>
                <a:gd name="T21" fmla="*/ 14 h 76"/>
                <a:gd name="T22" fmla="*/ 46 w 63"/>
                <a:gd name="T23" fmla="*/ 16 h 76"/>
                <a:gd name="T24" fmla="*/ 46 w 63"/>
                <a:gd name="T25" fmla="*/ 18 h 76"/>
                <a:gd name="T26" fmla="*/ 47 w 63"/>
                <a:gd name="T27" fmla="*/ 21 h 76"/>
                <a:gd name="T28" fmla="*/ 48 w 63"/>
                <a:gd name="T29" fmla="*/ 24 h 76"/>
                <a:gd name="T30" fmla="*/ 51 w 63"/>
                <a:gd name="T31" fmla="*/ 25 h 76"/>
                <a:gd name="T32" fmla="*/ 54 w 63"/>
                <a:gd name="T33" fmla="*/ 26 h 76"/>
                <a:gd name="T34" fmla="*/ 57 w 63"/>
                <a:gd name="T35" fmla="*/ 25 h 76"/>
                <a:gd name="T36" fmla="*/ 59 w 63"/>
                <a:gd name="T37" fmla="*/ 24 h 76"/>
                <a:gd name="T38" fmla="*/ 61 w 63"/>
                <a:gd name="T39" fmla="*/ 21 h 76"/>
                <a:gd name="T40" fmla="*/ 61 w 63"/>
                <a:gd name="T41" fmla="*/ 18 h 76"/>
                <a:gd name="T42" fmla="*/ 59 w 63"/>
                <a:gd name="T43" fmla="*/ 10 h 76"/>
                <a:gd name="T44" fmla="*/ 54 w 63"/>
                <a:gd name="T45" fmla="*/ 5 h 76"/>
                <a:gd name="T46" fmla="*/ 45 w 63"/>
                <a:gd name="T47" fmla="*/ 1 h 76"/>
                <a:gd name="T48" fmla="*/ 36 w 63"/>
                <a:gd name="T49" fmla="*/ 0 h 76"/>
                <a:gd name="T50" fmla="*/ 22 w 63"/>
                <a:gd name="T51" fmla="*/ 3 h 76"/>
                <a:gd name="T52" fmla="*/ 10 w 63"/>
                <a:gd name="T53" fmla="*/ 12 h 76"/>
                <a:gd name="T54" fmla="*/ 3 w 63"/>
                <a:gd name="T55" fmla="*/ 24 h 76"/>
                <a:gd name="T56" fmla="*/ 0 w 63"/>
                <a:gd name="T57" fmla="*/ 39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3 h 76"/>
                <a:gd name="T70" fmla="*/ 54 w 63"/>
                <a:gd name="T71" fmla="*/ 70 h 76"/>
                <a:gd name="T72" fmla="*/ 58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60 w 63"/>
                <a:gd name="T87" fmla="*/ 53 h 76"/>
                <a:gd name="T88" fmla="*/ 59 w 63"/>
                <a:gd name="T89" fmla="*/ 55 h 76"/>
                <a:gd name="T90" fmla="*/ 57 w 63"/>
                <a:gd name="T91" fmla="*/ 60 h 76"/>
                <a:gd name="T92" fmla="*/ 54 w 63"/>
                <a:gd name="T93" fmla="*/ 64 h 76"/>
                <a:gd name="T94" fmla="*/ 52 w 63"/>
                <a:gd name="T95" fmla="*/ 67 h 76"/>
                <a:gd name="T96" fmla="*/ 49 w 63"/>
                <a:gd name="T97" fmla="*/ 69 h 76"/>
                <a:gd name="T98" fmla="*/ 46 w 63"/>
                <a:gd name="T99" fmla="*/ 71 h 76"/>
                <a:gd name="T100" fmla="*/ 43 w 63"/>
                <a:gd name="T101" fmla="*/ 71 h 76"/>
                <a:gd name="T102" fmla="*/ 40 w 63"/>
                <a:gd name="T103" fmla="*/ 72 h 76"/>
                <a:gd name="T104" fmla="*/ 37 w 63"/>
                <a:gd name="T105" fmla="*/ 72 h 76"/>
                <a:gd name="T106" fmla="*/ 34 w 63"/>
                <a:gd name="T107" fmla="*/ 72 h 76"/>
                <a:gd name="T108" fmla="*/ 30 w 63"/>
                <a:gd name="T109" fmla="*/ 70 h 76"/>
                <a:gd name="T110" fmla="*/ 26 w 63"/>
                <a:gd name="T111" fmla="*/ 68 h 76"/>
                <a:gd name="T112" fmla="*/ 22 w 63"/>
                <a:gd name="T113" fmla="*/ 65 h 76"/>
                <a:gd name="T114" fmla="*/ 19 w 63"/>
                <a:gd name="T115" fmla="*/ 61 h 76"/>
                <a:gd name="T116" fmla="*/ 16 w 63"/>
                <a:gd name="T117" fmla="*/ 55 h 76"/>
                <a:gd name="T118" fmla="*/ 15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2" y="11"/>
                  </a:lnTo>
                  <a:lnTo>
                    <a:pt x="29" y="6"/>
                  </a:lnTo>
                  <a:lnTo>
                    <a:pt x="36" y="4"/>
                  </a:lnTo>
                  <a:lnTo>
                    <a:pt x="39" y="5"/>
                  </a:lnTo>
                  <a:lnTo>
                    <a:pt x="44" y="5"/>
                  </a:lnTo>
                  <a:lnTo>
                    <a:pt x="49" y="7"/>
                  </a:lnTo>
                  <a:lnTo>
                    <a:pt x="54" y="11"/>
                  </a:lnTo>
                  <a:lnTo>
                    <a:pt x="50" y="12"/>
                  </a:lnTo>
                  <a:lnTo>
                    <a:pt x="48" y="14"/>
                  </a:lnTo>
                  <a:lnTo>
                    <a:pt x="46" y="16"/>
                  </a:lnTo>
                  <a:lnTo>
                    <a:pt x="46" y="18"/>
                  </a:lnTo>
                  <a:lnTo>
                    <a:pt x="47" y="21"/>
                  </a:lnTo>
                  <a:lnTo>
                    <a:pt x="48" y="24"/>
                  </a:lnTo>
                  <a:lnTo>
                    <a:pt x="51" y="25"/>
                  </a:lnTo>
                  <a:lnTo>
                    <a:pt x="54" y="26"/>
                  </a:lnTo>
                  <a:lnTo>
                    <a:pt x="57" y="25"/>
                  </a:lnTo>
                  <a:lnTo>
                    <a:pt x="59" y="24"/>
                  </a:lnTo>
                  <a:lnTo>
                    <a:pt x="61" y="21"/>
                  </a:lnTo>
                  <a:lnTo>
                    <a:pt x="61" y="18"/>
                  </a:lnTo>
                  <a:lnTo>
                    <a:pt x="59" y="10"/>
                  </a:lnTo>
                  <a:lnTo>
                    <a:pt x="54" y="5"/>
                  </a:lnTo>
                  <a:lnTo>
                    <a:pt x="45" y="1"/>
                  </a:lnTo>
                  <a:lnTo>
                    <a:pt x="36" y="0"/>
                  </a:lnTo>
                  <a:lnTo>
                    <a:pt x="22" y="3"/>
                  </a:lnTo>
                  <a:lnTo>
                    <a:pt x="10" y="12"/>
                  </a:lnTo>
                  <a:lnTo>
                    <a:pt x="3" y="24"/>
                  </a:lnTo>
                  <a:lnTo>
                    <a:pt x="0" y="39"/>
                  </a:lnTo>
                  <a:lnTo>
                    <a:pt x="3" y="53"/>
                  </a:lnTo>
                  <a:lnTo>
                    <a:pt x="11" y="65"/>
                  </a:lnTo>
                  <a:lnTo>
                    <a:pt x="22" y="73"/>
                  </a:lnTo>
                  <a:lnTo>
                    <a:pt x="36" y="76"/>
                  </a:lnTo>
                  <a:lnTo>
                    <a:pt x="43" y="75"/>
                  </a:lnTo>
                  <a:lnTo>
                    <a:pt x="49" y="73"/>
                  </a:lnTo>
                  <a:lnTo>
                    <a:pt x="54" y="70"/>
                  </a:lnTo>
                  <a:lnTo>
                    <a:pt x="58" y="66"/>
                  </a:lnTo>
                  <a:lnTo>
                    <a:pt x="60" y="62"/>
                  </a:lnTo>
                  <a:lnTo>
                    <a:pt x="62" y="59"/>
                  </a:lnTo>
                  <a:lnTo>
                    <a:pt x="63" y="56"/>
                  </a:lnTo>
                  <a:lnTo>
                    <a:pt x="63" y="55"/>
                  </a:lnTo>
                  <a:lnTo>
                    <a:pt x="62" y="53"/>
                  </a:lnTo>
                  <a:lnTo>
                    <a:pt x="61" y="53"/>
                  </a:lnTo>
                  <a:lnTo>
                    <a:pt x="60" y="53"/>
                  </a:lnTo>
                  <a:lnTo>
                    <a:pt x="59" y="55"/>
                  </a:lnTo>
                  <a:lnTo>
                    <a:pt x="57" y="60"/>
                  </a:lnTo>
                  <a:lnTo>
                    <a:pt x="54" y="64"/>
                  </a:lnTo>
                  <a:lnTo>
                    <a:pt x="52" y="67"/>
                  </a:lnTo>
                  <a:lnTo>
                    <a:pt x="49" y="69"/>
                  </a:lnTo>
                  <a:lnTo>
                    <a:pt x="46" y="71"/>
                  </a:lnTo>
                  <a:lnTo>
                    <a:pt x="43" y="71"/>
                  </a:lnTo>
                  <a:lnTo>
                    <a:pt x="40" y="72"/>
                  </a:lnTo>
                  <a:lnTo>
                    <a:pt x="37" y="72"/>
                  </a:lnTo>
                  <a:lnTo>
                    <a:pt x="34" y="72"/>
                  </a:lnTo>
                  <a:lnTo>
                    <a:pt x="30" y="70"/>
                  </a:lnTo>
                  <a:lnTo>
                    <a:pt x="26" y="68"/>
                  </a:lnTo>
                  <a:lnTo>
                    <a:pt x="22" y="65"/>
                  </a:lnTo>
                  <a:lnTo>
                    <a:pt x="19" y="61"/>
                  </a:lnTo>
                  <a:lnTo>
                    <a:pt x="16" y="55"/>
                  </a:lnTo>
                  <a:lnTo>
                    <a:pt x="15"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09" name="Freeform 2391"/>
            <p:cNvSpPr>
              <a:spLocks noChangeAspect="1"/>
            </p:cNvSpPr>
            <p:nvPr/>
          </p:nvSpPr>
          <p:spPr bwMode="auto">
            <a:xfrm>
              <a:off x="3299" y="3955"/>
              <a:ext cx="83" cy="114"/>
            </a:xfrm>
            <a:custGeom>
              <a:avLst/>
              <a:gdLst>
                <a:gd name="T0" fmla="*/ 12 w 83"/>
                <a:gd name="T1" fmla="*/ 106 h 114"/>
                <a:gd name="T2" fmla="*/ 7 w 83"/>
                <a:gd name="T3" fmla="*/ 109 h 114"/>
                <a:gd name="T4" fmla="*/ 0 w 83"/>
                <a:gd name="T5" fmla="*/ 114 h 114"/>
                <a:gd name="T6" fmla="*/ 10 w 83"/>
                <a:gd name="T7" fmla="*/ 114 h 114"/>
                <a:gd name="T8" fmla="*/ 19 w 83"/>
                <a:gd name="T9" fmla="*/ 114 h 114"/>
                <a:gd name="T10" fmla="*/ 27 w 83"/>
                <a:gd name="T11" fmla="*/ 114 h 114"/>
                <a:gd name="T12" fmla="*/ 37 w 83"/>
                <a:gd name="T13" fmla="*/ 114 h 114"/>
                <a:gd name="T14" fmla="*/ 30 w 83"/>
                <a:gd name="T15" fmla="*/ 109 h 114"/>
                <a:gd name="T16" fmla="*/ 25 w 83"/>
                <a:gd name="T17" fmla="*/ 106 h 114"/>
                <a:gd name="T18" fmla="*/ 24 w 83"/>
                <a:gd name="T19" fmla="*/ 71 h 114"/>
                <a:gd name="T20" fmla="*/ 31 w 83"/>
                <a:gd name="T21" fmla="*/ 52 h 114"/>
                <a:gd name="T22" fmla="*/ 46 w 83"/>
                <a:gd name="T23" fmla="*/ 45 h 114"/>
                <a:gd name="T24" fmla="*/ 53 w 83"/>
                <a:gd name="T25" fmla="*/ 46 h 114"/>
                <a:gd name="T26" fmla="*/ 56 w 83"/>
                <a:gd name="T27" fmla="*/ 51 h 114"/>
                <a:gd name="T28" fmla="*/ 58 w 83"/>
                <a:gd name="T29" fmla="*/ 56 h 114"/>
                <a:gd name="T30" fmla="*/ 59 w 83"/>
                <a:gd name="T31" fmla="*/ 63 h 114"/>
                <a:gd name="T32" fmla="*/ 58 w 83"/>
                <a:gd name="T33" fmla="*/ 106 h 114"/>
                <a:gd name="T34" fmla="*/ 52 w 83"/>
                <a:gd name="T35" fmla="*/ 109 h 114"/>
                <a:gd name="T36" fmla="*/ 46 w 83"/>
                <a:gd name="T37" fmla="*/ 114 h 114"/>
                <a:gd name="T38" fmla="*/ 56 w 83"/>
                <a:gd name="T39" fmla="*/ 114 h 114"/>
                <a:gd name="T40" fmla="*/ 64 w 83"/>
                <a:gd name="T41" fmla="*/ 114 h 114"/>
                <a:gd name="T42" fmla="*/ 73 w 83"/>
                <a:gd name="T43" fmla="*/ 114 h 114"/>
                <a:gd name="T44" fmla="*/ 83 w 83"/>
                <a:gd name="T45" fmla="*/ 114 h 114"/>
                <a:gd name="T46" fmla="*/ 77 w 83"/>
                <a:gd name="T47" fmla="*/ 109 h 114"/>
                <a:gd name="T48" fmla="*/ 71 w 83"/>
                <a:gd name="T49" fmla="*/ 107 h 114"/>
                <a:gd name="T50" fmla="*/ 70 w 83"/>
                <a:gd name="T51" fmla="*/ 73 h 114"/>
                <a:gd name="T52" fmla="*/ 69 w 83"/>
                <a:gd name="T53" fmla="*/ 57 h 114"/>
                <a:gd name="T54" fmla="*/ 65 w 83"/>
                <a:gd name="T55" fmla="*/ 47 h 114"/>
                <a:gd name="T56" fmla="*/ 59 w 83"/>
                <a:gd name="T57" fmla="*/ 43 h 114"/>
                <a:gd name="T58" fmla="*/ 48 w 83"/>
                <a:gd name="T59" fmla="*/ 41 h 114"/>
                <a:gd name="T60" fmla="*/ 31 w 83"/>
                <a:gd name="T61" fmla="*/ 47 h 114"/>
                <a:gd name="T62" fmla="*/ 24 w 83"/>
                <a:gd name="T63" fmla="*/ 57 h 114"/>
                <a:gd name="T64" fmla="*/ 0 w 83"/>
                <a:gd name="T65" fmla="*/ 1 h 114"/>
                <a:gd name="T66" fmla="*/ 4 w 83"/>
                <a:gd name="T67" fmla="*/ 7 h 114"/>
                <a:gd name="T68" fmla="*/ 9 w 83"/>
                <a:gd name="T69" fmla="*/ 7 h 114"/>
                <a:gd name="T70" fmla="*/ 12 w 83"/>
                <a:gd name="T71" fmla="*/ 9 h 114"/>
                <a:gd name="T72" fmla="*/ 13 w 83"/>
                <a:gd name="T73" fmla="*/ 13 h 114"/>
                <a:gd name="T74" fmla="*/ 13 w 83"/>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4">
                  <a:moveTo>
                    <a:pt x="13" y="102"/>
                  </a:moveTo>
                  <a:lnTo>
                    <a:pt x="12" y="106"/>
                  </a:lnTo>
                  <a:lnTo>
                    <a:pt x="10" y="108"/>
                  </a:lnTo>
                  <a:lnTo>
                    <a:pt x="7" y="109"/>
                  </a:lnTo>
                  <a:lnTo>
                    <a:pt x="0" y="109"/>
                  </a:lnTo>
                  <a:lnTo>
                    <a:pt x="0" y="114"/>
                  </a:lnTo>
                  <a:lnTo>
                    <a:pt x="5" y="114"/>
                  </a:lnTo>
                  <a:lnTo>
                    <a:pt x="10" y="114"/>
                  </a:lnTo>
                  <a:lnTo>
                    <a:pt x="14" y="114"/>
                  </a:lnTo>
                  <a:lnTo>
                    <a:pt x="19" y="114"/>
                  </a:lnTo>
                  <a:lnTo>
                    <a:pt x="22" y="114"/>
                  </a:lnTo>
                  <a:lnTo>
                    <a:pt x="27" y="114"/>
                  </a:lnTo>
                  <a:lnTo>
                    <a:pt x="32" y="114"/>
                  </a:lnTo>
                  <a:lnTo>
                    <a:pt x="37" y="114"/>
                  </a:lnTo>
                  <a:lnTo>
                    <a:pt x="37" y="109"/>
                  </a:lnTo>
                  <a:lnTo>
                    <a:pt x="30" y="109"/>
                  </a:lnTo>
                  <a:lnTo>
                    <a:pt x="26" y="108"/>
                  </a:lnTo>
                  <a:lnTo>
                    <a:pt x="25" y="106"/>
                  </a:lnTo>
                  <a:lnTo>
                    <a:pt x="24" y="102"/>
                  </a:lnTo>
                  <a:lnTo>
                    <a:pt x="24" y="71"/>
                  </a:lnTo>
                  <a:lnTo>
                    <a:pt x="26" y="60"/>
                  </a:lnTo>
                  <a:lnTo>
                    <a:pt x="31" y="52"/>
                  </a:lnTo>
                  <a:lnTo>
                    <a:pt x="38" y="47"/>
                  </a:lnTo>
                  <a:lnTo>
                    <a:pt x="46" y="45"/>
                  </a:lnTo>
                  <a:lnTo>
                    <a:pt x="50" y="45"/>
                  </a:lnTo>
                  <a:lnTo>
                    <a:pt x="53" y="46"/>
                  </a:lnTo>
                  <a:lnTo>
                    <a:pt x="55" y="48"/>
                  </a:lnTo>
                  <a:lnTo>
                    <a:pt x="56" y="51"/>
                  </a:lnTo>
                  <a:lnTo>
                    <a:pt x="58" y="53"/>
                  </a:lnTo>
                  <a:lnTo>
                    <a:pt x="58" y="56"/>
                  </a:lnTo>
                  <a:lnTo>
                    <a:pt x="59" y="60"/>
                  </a:lnTo>
                  <a:lnTo>
                    <a:pt x="59" y="63"/>
                  </a:lnTo>
                  <a:lnTo>
                    <a:pt x="59" y="102"/>
                  </a:lnTo>
                  <a:lnTo>
                    <a:pt x="58" y="106"/>
                  </a:lnTo>
                  <a:lnTo>
                    <a:pt x="56" y="108"/>
                  </a:lnTo>
                  <a:lnTo>
                    <a:pt x="52" y="109"/>
                  </a:lnTo>
                  <a:lnTo>
                    <a:pt x="46" y="109"/>
                  </a:lnTo>
                  <a:lnTo>
                    <a:pt x="46" y="114"/>
                  </a:lnTo>
                  <a:lnTo>
                    <a:pt x="50" y="114"/>
                  </a:lnTo>
                  <a:lnTo>
                    <a:pt x="56" y="114"/>
                  </a:lnTo>
                  <a:lnTo>
                    <a:pt x="60" y="114"/>
                  </a:lnTo>
                  <a:lnTo>
                    <a:pt x="64" y="114"/>
                  </a:lnTo>
                  <a:lnTo>
                    <a:pt x="68" y="114"/>
                  </a:lnTo>
                  <a:lnTo>
                    <a:pt x="73" y="114"/>
                  </a:lnTo>
                  <a:lnTo>
                    <a:pt x="78" y="114"/>
                  </a:lnTo>
                  <a:lnTo>
                    <a:pt x="83" y="114"/>
                  </a:lnTo>
                  <a:lnTo>
                    <a:pt x="83" y="109"/>
                  </a:lnTo>
                  <a:lnTo>
                    <a:pt x="77" y="109"/>
                  </a:lnTo>
                  <a:lnTo>
                    <a:pt x="73" y="109"/>
                  </a:lnTo>
                  <a:lnTo>
                    <a:pt x="71" y="107"/>
                  </a:lnTo>
                  <a:lnTo>
                    <a:pt x="70" y="104"/>
                  </a:lnTo>
                  <a:lnTo>
                    <a:pt x="70" y="73"/>
                  </a:lnTo>
                  <a:lnTo>
                    <a:pt x="70" y="64"/>
                  </a:lnTo>
                  <a:lnTo>
                    <a:pt x="69" y="57"/>
                  </a:lnTo>
                  <a:lnTo>
                    <a:pt x="68" y="52"/>
                  </a:lnTo>
                  <a:lnTo>
                    <a:pt x="65" y="47"/>
                  </a:lnTo>
                  <a:lnTo>
                    <a:pt x="63" y="45"/>
                  </a:lnTo>
                  <a:lnTo>
                    <a:pt x="59" y="43"/>
                  </a:lnTo>
                  <a:lnTo>
                    <a:pt x="54" y="42"/>
                  </a:lnTo>
                  <a:lnTo>
                    <a:pt x="48" y="41"/>
                  </a:lnTo>
                  <a:lnTo>
                    <a:pt x="38" y="43"/>
                  </a:lnTo>
                  <a:lnTo>
                    <a:pt x="31" y="47"/>
                  </a:lnTo>
                  <a:lnTo>
                    <a:pt x="27" y="52"/>
                  </a:lnTo>
                  <a:lnTo>
                    <a:pt x="24" y="57"/>
                  </a:lnTo>
                  <a:lnTo>
                    <a:pt x="24" y="0"/>
                  </a:lnTo>
                  <a:lnTo>
                    <a:pt x="0" y="1"/>
                  </a:lnTo>
                  <a:lnTo>
                    <a:pt x="0" y="7"/>
                  </a:lnTo>
                  <a:lnTo>
                    <a:pt x="4" y="7"/>
                  </a:lnTo>
                  <a:lnTo>
                    <a:pt x="7" y="7"/>
                  </a:lnTo>
                  <a:lnTo>
                    <a:pt x="9" y="7"/>
                  </a:lnTo>
                  <a:lnTo>
                    <a:pt x="11" y="8"/>
                  </a:lnTo>
                  <a:lnTo>
                    <a:pt x="12" y="9"/>
                  </a:lnTo>
                  <a:lnTo>
                    <a:pt x="12"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10" name="Freeform 2392"/>
            <p:cNvSpPr>
              <a:spLocks noChangeAspect="1" noEditPoints="1"/>
            </p:cNvSpPr>
            <p:nvPr/>
          </p:nvSpPr>
          <p:spPr bwMode="auto">
            <a:xfrm>
              <a:off x="3390" y="3995"/>
              <a:ext cx="73" cy="76"/>
            </a:xfrm>
            <a:custGeom>
              <a:avLst/>
              <a:gdLst>
                <a:gd name="T0" fmla="*/ 73 w 73"/>
                <a:gd name="T1" fmla="*/ 39 h 76"/>
                <a:gd name="T2" fmla="*/ 73 w 73"/>
                <a:gd name="T3" fmla="*/ 31 h 76"/>
                <a:gd name="T4" fmla="*/ 70 w 73"/>
                <a:gd name="T5" fmla="*/ 24 h 76"/>
                <a:gd name="T6" fmla="*/ 67 w 73"/>
                <a:gd name="T7" fmla="*/ 17 h 76"/>
                <a:gd name="T8" fmla="*/ 62 w 73"/>
                <a:gd name="T9" fmla="*/ 12 h 76"/>
                <a:gd name="T10" fmla="*/ 57 w 73"/>
                <a:gd name="T11" fmla="*/ 7 h 76"/>
                <a:gd name="T12" fmla="*/ 51 w 73"/>
                <a:gd name="T13" fmla="*/ 3 h 76"/>
                <a:gd name="T14" fmla="*/ 44 w 73"/>
                <a:gd name="T15" fmla="*/ 1 h 76"/>
                <a:gd name="T16" fmla="*/ 37 w 73"/>
                <a:gd name="T17" fmla="*/ 0 h 76"/>
                <a:gd name="T18" fmla="*/ 29 w 73"/>
                <a:gd name="T19" fmla="*/ 1 h 76"/>
                <a:gd name="T20" fmla="*/ 22 w 73"/>
                <a:gd name="T21" fmla="*/ 3 h 76"/>
                <a:gd name="T22" fmla="*/ 16 w 73"/>
                <a:gd name="T23" fmla="*/ 7 h 76"/>
                <a:gd name="T24" fmla="*/ 11 w 73"/>
                <a:gd name="T25" fmla="*/ 12 h 76"/>
                <a:gd name="T26" fmla="*/ 6 w 73"/>
                <a:gd name="T27" fmla="*/ 18 h 76"/>
                <a:gd name="T28" fmla="*/ 3 w 73"/>
                <a:gd name="T29" fmla="*/ 24 h 76"/>
                <a:gd name="T30" fmla="*/ 1 w 73"/>
                <a:gd name="T31" fmla="*/ 31 h 76"/>
                <a:gd name="T32" fmla="*/ 0 w 73"/>
                <a:gd name="T33" fmla="*/ 39 h 76"/>
                <a:gd name="T34" fmla="*/ 3 w 73"/>
                <a:gd name="T35" fmla="*/ 54 h 76"/>
                <a:gd name="T36" fmla="*/ 11 w 73"/>
                <a:gd name="T37" fmla="*/ 65 h 76"/>
                <a:gd name="T38" fmla="*/ 23 w 73"/>
                <a:gd name="T39" fmla="*/ 73 h 76"/>
                <a:gd name="T40" fmla="*/ 37 w 73"/>
                <a:gd name="T41" fmla="*/ 76 h 76"/>
                <a:gd name="T42" fmla="*/ 51 w 73"/>
                <a:gd name="T43" fmla="*/ 73 h 76"/>
                <a:gd name="T44" fmla="*/ 62 w 73"/>
                <a:gd name="T45" fmla="*/ 65 h 76"/>
                <a:gd name="T46" fmla="*/ 70 w 73"/>
                <a:gd name="T47" fmla="*/ 54 h 76"/>
                <a:gd name="T48" fmla="*/ 73 w 73"/>
                <a:gd name="T49" fmla="*/ 39 h 76"/>
                <a:gd name="T50" fmla="*/ 37 w 73"/>
                <a:gd name="T51" fmla="*/ 72 h 76"/>
                <a:gd name="T52" fmla="*/ 31 w 73"/>
                <a:gd name="T53" fmla="*/ 71 h 76"/>
                <a:gd name="T54" fmla="*/ 26 w 73"/>
                <a:gd name="T55" fmla="*/ 69 h 76"/>
                <a:gd name="T56" fmla="*/ 22 w 73"/>
                <a:gd name="T57" fmla="*/ 66 h 76"/>
                <a:gd name="T58" fmla="*/ 18 w 73"/>
                <a:gd name="T59" fmla="*/ 61 h 76"/>
                <a:gd name="T60" fmla="*/ 16 w 73"/>
                <a:gd name="T61" fmla="*/ 55 h 76"/>
                <a:gd name="T62" fmla="*/ 14 w 73"/>
                <a:gd name="T63" fmla="*/ 49 h 76"/>
                <a:gd name="T64" fmla="*/ 14 w 73"/>
                <a:gd name="T65" fmla="*/ 43 h 76"/>
                <a:gd name="T66" fmla="*/ 14 w 73"/>
                <a:gd name="T67" fmla="*/ 38 h 76"/>
                <a:gd name="T68" fmla="*/ 14 w 73"/>
                <a:gd name="T69" fmla="*/ 32 h 76"/>
                <a:gd name="T70" fmla="*/ 14 w 73"/>
                <a:gd name="T71" fmla="*/ 27 h 76"/>
                <a:gd name="T72" fmla="*/ 15 w 73"/>
                <a:gd name="T73" fmla="*/ 21 h 76"/>
                <a:gd name="T74" fmla="*/ 18 w 73"/>
                <a:gd name="T75" fmla="*/ 15 h 76"/>
                <a:gd name="T76" fmla="*/ 22 w 73"/>
                <a:gd name="T77" fmla="*/ 10 h 76"/>
                <a:gd name="T78" fmla="*/ 26 w 73"/>
                <a:gd name="T79" fmla="*/ 7 h 76"/>
                <a:gd name="T80" fmla="*/ 31 w 73"/>
                <a:gd name="T81" fmla="*/ 5 h 76"/>
                <a:gd name="T82" fmla="*/ 37 w 73"/>
                <a:gd name="T83" fmla="*/ 4 h 76"/>
                <a:gd name="T84" fmla="*/ 42 w 73"/>
                <a:gd name="T85" fmla="*/ 5 h 76"/>
                <a:gd name="T86" fmla="*/ 47 w 73"/>
                <a:gd name="T87" fmla="*/ 7 h 76"/>
                <a:gd name="T88" fmla="*/ 52 w 73"/>
                <a:gd name="T89" fmla="*/ 10 h 76"/>
                <a:gd name="T90" fmla="*/ 55 w 73"/>
                <a:gd name="T91" fmla="*/ 15 h 76"/>
                <a:gd name="T92" fmla="*/ 58 w 73"/>
                <a:gd name="T93" fmla="*/ 20 h 76"/>
                <a:gd name="T94" fmla="*/ 59 w 73"/>
                <a:gd name="T95" fmla="*/ 26 h 76"/>
                <a:gd name="T96" fmla="*/ 59 w 73"/>
                <a:gd name="T97" fmla="*/ 32 h 76"/>
                <a:gd name="T98" fmla="*/ 60 w 73"/>
                <a:gd name="T99" fmla="*/ 38 h 76"/>
                <a:gd name="T100" fmla="*/ 59 w 73"/>
                <a:gd name="T101" fmla="*/ 43 h 76"/>
                <a:gd name="T102" fmla="*/ 59 w 73"/>
                <a:gd name="T103" fmla="*/ 48 h 76"/>
                <a:gd name="T104" fmla="*/ 58 w 73"/>
                <a:gd name="T105" fmla="*/ 54 h 76"/>
                <a:gd name="T106" fmla="*/ 56 w 73"/>
                <a:gd name="T107" fmla="*/ 60 h 76"/>
                <a:gd name="T108" fmla="*/ 53 w 73"/>
                <a:gd name="T109" fmla="*/ 65 h 76"/>
                <a:gd name="T110" fmla="*/ 48 w 73"/>
                <a:gd name="T111" fmla="*/ 69 h 76"/>
                <a:gd name="T112" fmla="*/ 43 w 73"/>
                <a:gd name="T113" fmla="*/ 71 h 76"/>
                <a:gd name="T114" fmla="*/ 37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3" y="31"/>
                  </a:lnTo>
                  <a:lnTo>
                    <a:pt x="70" y="24"/>
                  </a:lnTo>
                  <a:lnTo>
                    <a:pt x="67" y="17"/>
                  </a:lnTo>
                  <a:lnTo>
                    <a:pt x="62" y="12"/>
                  </a:lnTo>
                  <a:lnTo>
                    <a:pt x="57" y="7"/>
                  </a:lnTo>
                  <a:lnTo>
                    <a:pt x="51" y="3"/>
                  </a:lnTo>
                  <a:lnTo>
                    <a:pt x="44" y="1"/>
                  </a:lnTo>
                  <a:lnTo>
                    <a:pt x="37" y="0"/>
                  </a:lnTo>
                  <a:lnTo>
                    <a:pt x="29" y="1"/>
                  </a:lnTo>
                  <a:lnTo>
                    <a:pt x="22" y="3"/>
                  </a:lnTo>
                  <a:lnTo>
                    <a:pt x="16" y="7"/>
                  </a:lnTo>
                  <a:lnTo>
                    <a:pt x="11" y="12"/>
                  </a:lnTo>
                  <a:lnTo>
                    <a:pt x="6" y="18"/>
                  </a:lnTo>
                  <a:lnTo>
                    <a:pt x="3" y="24"/>
                  </a:lnTo>
                  <a:lnTo>
                    <a:pt x="1" y="31"/>
                  </a:lnTo>
                  <a:lnTo>
                    <a:pt x="0" y="39"/>
                  </a:lnTo>
                  <a:lnTo>
                    <a:pt x="3" y="54"/>
                  </a:lnTo>
                  <a:lnTo>
                    <a:pt x="11" y="65"/>
                  </a:lnTo>
                  <a:lnTo>
                    <a:pt x="23" y="73"/>
                  </a:lnTo>
                  <a:lnTo>
                    <a:pt x="37" y="76"/>
                  </a:lnTo>
                  <a:lnTo>
                    <a:pt x="51" y="73"/>
                  </a:lnTo>
                  <a:lnTo>
                    <a:pt x="62" y="65"/>
                  </a:lnTo>
                  <a:lnTo>
                    <a:pt x="70" y="54"/>
                  </a:lnTo>
                  <a:lnTo>
                    <a:pt x="73" y="39"/>
                  </a:lnTo>
                  <a:close/>
                  <a:moveTo>
                    <a:pt x="37" y="72"/>
                  </a:moveTo>
                  <a:lnTo>
                    <a:pt x="31" y="71"/>
                  </a:lnTo>
                  <a:lnTo>
                    <a:pt x="26" y="69"/>
                  </a:lnTo>
                  <a:lnTo>
                    <a:pt x="22" y="66"/>
                  </a:lnTo>
                  <a:lnTo>
                    <a:pt x="18" y="61"/>
                  </a:lnTo>
                  <a:lnTo>
                    <a:pt x="16" y="55"/>
                  </a:lnTo>
                  <a:lnTo>
                    <a:pt x="14" y="49"/>
                  </a:lnTo>
                  <a:lnTo>
                    <a:pt x="14" y="43"/>
                  </a:lnTo>
                  <a:lnTo>
                    <a:pt x="14" y="38"/>
                  </a:lnTo>
                  <a:lnTo>
                    <a:pt x="14" y="32"/>
                  </a:lnTo>
                  <a:lnTo>
                    <a:pt x="14" y="27"/>
                  </a:lnTo>
                  <a:lnTo>
                    <a:pt x="15" y="21"/>
                  </a:lnTo>
                  <a:lnTo>
                    <a:pt x="18" y="15"/>
                  </a:lnTo>
                  <a:lnTo>
                    <a:pt x="22" y="10"/>
                  </a:lnTo>
                  <a:lnTo>
                    <a:pt x="26" y="7"/>
                  </a:lnTo>
                  <a:lnTo>
                    <a:pt x="31" y="5"/>
                  </a:lnTo>
                  <a:lnTo>
                    <a:pt x="37" y="4"/>
                  </a:lnTo>
                  <a:lnTo>
                    <a:pt x="42" y="5"/>
                  </a:lnTo>
                  <a:lnTo>
                    <a:pt x="47" y="7"/>
                  </a:lnTo>
                  <a:lnTo>
                    <a:pt x="52" y="10"/>
                  </a:lnTo>
                  <a:lnTo>
                    <a:pt x="55" y="15"/>
                  </a:lnTo>
                  <a:lnTo>
                    <a:pt x="58" y="20"/>
                  </a:lnTo>
                  <a:lnTo>
                    <a:pt x="59" y="26"/>
                  </a:lnTo>
                  <a:lnTo>
                    <a:pt x="59" y="32"/>
                  </a:lnTo>
                  <a:lnTo>
                    <a:pt x="60" y="38"/>
                  </a:lnTo>
                  <a:lnTo>
                    <a:pt x="59" y="43"/>
                  </a:lnTo>
                  <a:lnTo>
                    <a:pt x="59" y="48"/>
                  </a:lnTo>
                  <a:lnTo>
                    <a:pt x="58" y="54"/>
                  </a:lnTo>
                  <a:lnTo>
                    <a:pt x="56" y="60"/>
                  </a:lnTo>
                  <a:lnTo>
                    <a:pt x="53" y="65"/>
                  </a:lnTo>
                  <a:lnTo>
                    <a:pt x="48" y="69"/>
                  </a:lnTo>
                  <a:lnTo>
                    <a:pt x="43" y="71"/>
                  </a:lnTo>
                  <a:lnTo>
                    <a:pt x="37"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11" name="Freeform 2393"/>
            <p:cNvSpPr>
              <a:spLocks noChangeAspect="1"/>
            </p:cNvSpPr>
            <p:nvPr/>
          </p:nvSpPr>
          <p:spPr bwMode="auto">
            <a:xfrm>
              <a:off x="3473" y="3996"/>
              <a:ext cx="55" cy="73"/>
            </a:xfrm>
            <a:custGeom>
              <a:avLst/>
              <a:gdLst>
                <a:gd name="T0" fmla="*/ 23 w 55"/>
                <a:gd name="T1" fmla="*/ 18 h 73"/>
                <a:gd name="T2" fmla="*/ 23 w 55"/>
                <a:gd name="T3" fmla="*/ 0 h 73"/>
                <a:gd name="T4" fmla="*/ 0 w 55"/>
                <a:gd name="T5" fmla="*/ 2 h 73"/>
                <a:gd name="T6" fmla="*/ 0 w 55"/>
                <a:gd name="T7" fmla="*/ 7 h 73"/>
                <a:gd name="T8" fmla="*/ 4 w 55"/>
                <a:gd name="T9" fmla="*/ 7 h 73"/>
                <a:gd name="T10" fmla="*/ 7 w 55"/>
                <a:gd name="T11" fmla="*/ 7 h 73"/>
                <a:gd name="T12" fmla="*/ 9 w 55"/>
                <a:gd name="T13" fmla="*/ 8 h 73"/>
                <a:gd name="T14" fmla="*/ 11 w 55"/>
                <a:gd name="T15" fmla="*/ 9 h 73"/>
                <a:gd name="T16" fmla="*/ 12 w 55"/>
                <a:gd name="T17" fmla="*/ 10 h 73"/>
                <a:gd name="T18" fmla="*/ 12 w 55"/>
                <a:gd name="T19" fmla="*/ 12 h 73"/>
                <a:gd name="T20" fmla="*/ 13 w 55"/>
                <a:gd name="T21" fmla="*/ 14 h 73"/>
                <a:gd name="T22" fmla="*/ 13 w 55"/>
                <a:gd name="T23" fmla="*/ 16 h 73"/>
                <a:gd name="T24" fmla="*/ 13 w 55"/>
                <a:gd name="T25" fmla="*/ 61 h 73"/>
                <a:gd name="T26" fmla="*/ 12 w 55"/>
                <a:gd name="T27" fmla="*/ 65 h 73"/>
                <a:gd name="T28" fmla="*/ 10 w 55"/>
                <a:gd name="T29" fmla="*/ 67 h 73"/>
                <a:gd name="T30" fmla="*/ 6 w 55"/>
                <a:gd name="T31" fmla="*/ 68 h 73"/>
                <a:gd name="T32" fmla="*/ 0 w 55"/>
                <a:gd name="T33" fmla="*/ 68 h 73"/>
                <a:gd name="T34" fmla="*/ 0 w 55"/>
                <a:gd name="T35" fmla="*/ 73 h 73"/>
                <a:gd name="T36" fmla="*/ 10 w 55"/>
                <a:gd name="T37" fmla="*/ 73 h 73"/>
                <a:gd name="T38" fmla="*/ 19 w 55"/>
                <a:gd name="T39" fmla="*/ 73 h 73"/>
                <a:gd name="T40" fmla="*/ 29 w 55"/>
                <a:gd name="T41" fmla="*/ 73 h 73"/>
                <a:gd name="T42" fmla="*/ 40 w 55"/>
                <a:gd name="T43" fmla="*/ 73 h 73"/>
                <a:gd name="T44" fmla="*/ 40 w 55"/>
                <a:gd name="T45" fmla="*/ 68 h 73"/>
                <a:gd name="T46" fmla="*/ 36 w 55"/>
                <a:gd name="T47" fmla="*/ 68 h 73"/>
                <a:gd name="T48" fmla="*/ 29 w 55"/>
                <a:gd name="T49" fmla="*/ 68 h 73"/>
                <a:gd name="T50" fmla="*/ 25 w 55"/>
                <a:gd name="T51" fmla="*/ 67 h 73"/>
                <a:gd name="T52" fmla="*/ 24 w 55"/>
                <a:gd name="T53" fmla="*/ 64 h 73"/>
                <a:gd name="T54" fmla="*/ 24 w 55"/>
                <a:gd name="T55" fmla="*/ 60 h 73"/>
                <a:gd name="T56" fmla="*/ 24 w 55"/>
                <a:gd name="T57" fmla="*/ 35 h 73"/>
                <a:gd name="T58" fmla="*/ 25 w 55"/>
                <a:gd name="T59" fmla="*/ 23 h 73"/>
                <a:gd name="T60" fmla="*/ 29 w 55"/>
                <a:gd name="T61" fmla="*/ 13 h 73"/>
                <a:gd name="T62" fmla="*/ 35 w 55"/>
                <a:gd name="T63" fmla="*/ 6 h 73"/>
                <a:gd name="T64" fmla="*/ 43 w 55"/>
                <a:gd name="T65" fmla="*/ 4 h 73"/>
                <a:gd name="T66" fmla="*/ 45 w 55"/>
                <a:gd name="T67" fmla="*/ 4 h 73"/>
                <a:gd name="T68" fmla="*/ 44 w 55"/>
                <a:gd name="T69" fmla="*/ 5 h 73"/>
                <a:gd name="T70" fmla="*/ 43 w 55"/>
                <a:gd name="T71" fmla="*/ 6 h 73"/>
                <a:gd name="T72" fmla="*/ 42 w 55"/>
                <a:gd name="T73" fmla="*/ 8 h 73"/>
                <a:gd name="T74" fmla="*/ 41 w 55"/>
                <a:gd name="T75" fmla="*/ 10 h 73"/>
                <a:gd name="T76" fmla="*/ 42 w 55"/>
                <a:gd name="T77" fmla="*/ 14 h 73"/>
                <a:gd name="T78" fmla="*/ 43 w 55"/>
                <a:gd name="T79" fmla="*/ 16 h 73"/>
                <a:gd name="T80" fmla="*/ 45 w 55"/>
                <a:gd name="T81" fmla="*/ 17 h 73"/>
                <a:gd name="T82" fmla="*/ 48 w 55"/>
                <a:gd name="T83" fmla="*/ 18 h 73"/>
                <a:gd name="T84" fmla="*/ 50 w 55"/>
                <a:gd name="T85" fmla="*/ 17 h 73"/>
                <a:gd name="T86" fmla="*/ 53 w 55"/>
                <a:gd name="T87" fmla="*/ 16 h 73"/>
                <a:gd name="T88" fmla="*/ 55 w 55"/>
                <a:gd name="T89" fmla="*/ 14 h 73"/>
                <a:gd name="T90" fmla="*/ 55 w 55"/>
                <a:gd name="T91" fmla="*/ 10 h 73"/>
                <a:gd name="T92" fmla="*/ 54 w 55"/>
                <a:gd name="T93" fmla="*/ 7 h 73"/>
                <a:gd name="T94" fmla="*/ 52 w 55"/>
                <a:gd name="T95" fmla="*/ 3 h 73"/>
                <a:gd name="T96" fmla="*/ 48 w 55"/>
                <a:gd name="T97" fmla="*/ 1 h 73"/>
                <a:gd name="T98" fmla="*/ 43 w 55"/>
                <a:gd name="T99" fmla="*/ 0 h 73"/>
                <a:gd name="T100" fmla="*/ 39 w 55"/>
                <a:gd name="T101" fmla="*/ 1 h 73"/>
                <a:gd name="T102" fmla="*/ 35 w 55"/>
                <a:gd name="T103" fmla="*/ 2 h 73"/>
                <a:gd name="T104" fmla="*/ 32 w 55"/>
                <a:gd name="T105" fmla="*/ 4 h 73"/>
                <a:gd name="T106" fmla="*/ 29 w 55"/>
                <a:gd name="T107" fmla="*/ 7 h 73"/>
                <a:gd name="T108" fmla="*/ 27 w 55"/>
                <a:gd name="T109" fmla="*/ 10 h 73"/>
                <a:gd name="T110" fmla="*/ 25 w 55"/>
                <a:gd name="T111" fmla="*/ 13 h 73"/>
                <a:gd name="T112" fmla="*/ 24 w 55"/>
                <a:gd name="T113" fmla="*/ 16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2"/>
                  </a:lnTo>
                  <a:lnTo>
                    <a:pt x="0" y="7"/>
                  </a:lnTo>
                  <a:lnTo>
                    <a:pt x="4" y="7"/>
                  </a:lnTo>
                  <a:lnTo>
                    <a:pt x="7" y="7"/>
                  </a:lnTo>
                  <a:lnTo>
                    <a:pt x="9" y="8"/>
                  </a:lnTo>
                  <a:lnTo>
                    <a:pt x="11" y="9"/>
                  </a:lnTo>
                  <a:lnTo>
                    <a:pt x="12" y="10"/>
                  </a:lnTo>
                  <a:lnTo>
                    <a:pt x="12" y="12"/>
                  </a:lnTo>
                  <a:lnTo>
                    <a:pt x="13" y="14"/>
                  </a:lnTo>
                  <a:lnTo>
                    <a:pt x="13" y="16"/>
                  </a:lnTo>
                  <a:lnTo>
                    <a:pt x="13" y="61"/>
                  </a:lnTo>
                  <a:lnTo>
                    <a:pt x="12" y="65"/>
                  </a:lnTo>
                  <a:lnTo>
                    <a:pt x="10" y="67"/>
                  </a:lnTo>
                  <a:lnTo>
                    <a:pt x="6" y="68"/>
                  </a:lnTo>
                  <a:lnTo>
                    <a:pt x="0" y="68"/>
                  </a:lnTo>
                  <a:lnTo>
                    <a:pt x="0" y="73"/>
                  </a:lnTo>
                  <a:lnTo>
                    <a:pt x="10" y="73"/>
                  </a:lnTo>
                  <a:lnTo>
                    <a:pt x="19" y="73"/>
                  </a:lnTo>
                  <a:lnTo>
                    <a:pt x="29" y="73"/>
                  </a:lnTo>
                  <a:lnTo>
                    <a:pt x="40" y="73"/>
                  </a:lnTo>
                  <a:lnTo>
                    <a:pt x="40" y="68"/>
                  </a:lnTo>
                  <a:lnTo>
                    <a:pt x="36" y="68"/>
                  </a:lnTo>
                  <a:lnTo>
                    <a:pt x="29" y="68"/>
                  </a:lnTo>
                  <a:lnTo>
                    <a:pt x="25" y="67"/>
                  </a:lnTo>
                  <a:lnTo>
                    <a:pt x="24" y="64"/>
                  </a:lnTo>
                  <a:lnTo>
                    <a:pt x="24" y="60"/>
                  </a:lnTo>
                  <a:lnTo>
                    <a:pt x="24" y="35"/>
                  </a:lnTo>
                  <a:lnTo>
                    <a:pt x="25" y="23"/>
                  </a:lnTo>
                  <a:lnTo>
                    <a:pt x="29" y="13"/>
                  </a:lnTo>
                  <a:lnTo>
                    <a:pt x="35" y="6"/>
                  </a:lnTo>
                  <a:lnTo>
                    <a:pt x="43" y="4"/>
                  </a:lnTo>
                  <a:lnTo>
                    <a:pt x="45" y="4"/>
                  </a:lnTo>
                  <a:lnTo>
                    <a:pt x="44" y="5"/>
                  </a:lnTo>
                  <a:lnTo>
                    <a:pt x="43" y="6"/>
                  </a:lnTo>
                  <a:lnTo>
                    <a:pt x="42" y="8"/>
                  </a:lnTo>
                  <a:lnTo>
                    <a:pt x="41" y="10"/>
                  </a:lnTo>
                  <a:lnTo>
                    <a:pt x="42" y="14"/>
                  </a:lnTo>
                  <a:lnTo>
                    <a:pt x="43" y="16"/>
                  </a:lnTo>
                  <a:lnTo>
                    <a:pt x="45" y="17"/>
                  </a:lnTo>
                  <a:lnTo>
                    <a:pt x="48" y="18"/>
                  </a:lnTo>
                  <a:lnTo>
                    <a:pt x="50" y="17"/>
                  </a:lnTo>
                  <a:lnTo>
                    <a:pt x="53" y="16"/>
                  </a:lnTo>
                  <a:lnTo>
                    <a:pt x="55" y="14"/>
                  </a:lnTo>
                  <a:lnTo>
                    <a:pt x="55" y="10"/>
                  </a:lnTo>
                  <a:lnTo>
                    <a:pt x="54" y="7"/>
                  </a:lnTo>
                  <a:lnTo>
                    <a:pt x="52" y="3"/>
                  </a:lnTo>
                  <a:lnTo>
                    <a:pt x="48" y="1"/>
                  </a:lnTo>
                  <a:lnTo>
                    <a:pt x="43" y="0"/>
                  </a:lnTo>
                  <a:lnTo>
                    <a:pt x="39" y="1"/>
                  </a:lnTo>
                  <a:lnTo>
                    <a:pt x="35" y="2"/>
                  </a:lnTo>
                  <a:lnTo>
                    <a:pt x="32" y="4"/>
                  </a:lnTo>
                  <a:lnTo>
                    <a:pt x="29" y="7"/>
                  </a:lnTo>
                  <a:lnTo>
                    <a:pt x="27" y="10"/>
                  </a:lnTo>
                  <a:lnTo>
                    <a:pt x="25" y="13"/>
                  </a:lnTo>
                  <a:lnTo>
                    <a:pt x="24" y="16"/>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12" name="Freeform 2394"/>
            <p:cNvSpPr>
              <a:spLocks noChangeAspect="1"/>
            </p:cNvSpPr>
            <p:nvPr/>
          </p:nvSpPr>
          <p:spPr bwMode="auto">
            <a:xfrm>
              <a:off x="3538" y="3995"/>
              <a:ext cx="54" cy="76"/>
            </a:xfrm>
            <a:custGeom>
              <a:avLst/>
              <a:gdLst>
                <a:gd name="T0" fmla="*/ 31 w 54"/>
                <a:gd name="T1" fmla="*/ 43 h 76"/>
                <a:gd name="T2" fmla="*/ 36 w 54"/>
                <a:gd name="T3" fmla="*/ 44 h 76"/>
                <a:gd name="T4" fmla="*/ 42 w 54"/>
                <a:gd name="T5" fmla="*/ 48 h 76"/>
                <a:gd name="T6" fmla="*/ 46 w 54"/>
                <a:gd name="T7" fmla="*/ 53 h 76"/>
                <a:gd name="T8" fmla="*/ 45 w 54"/>
                <a:gd name="T9" fmla="*/ 63 h 76"/>
                <a:gd name="T10" fmla="*/ 36 w 54"/>
                <a:gd name="T11" fmla="*/ 71 h 76"/>
                <a:gd name="T12" fmla="*/ 23 w 54"/>
                <a:gd name="T13" fmla="*/ 72 h 76"/>
                <a:gd name="T14" fmla="*/ 15 w 54"/>
                <a:gd name="T15" fmla="*/ 69 h 76"/>
                <a:gd name="T16" fmla="*/ 10 w 54"/>
                <a:gd name="T17" fmla="*/ 63 h 76"/>
                <a:gd name="T18" fmla="*/ 6 w 54"/>
                <a:gd name="T19" fmla="*/ 54 h 76"/>
                <a:gd name="T20" fmla="*/ 4 w 54"/>
                <a:gd name="T21" fmla="*/ 47 h 76"/>
                <a:gd name="T22" fmla="*/ 1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10 w 54"/>
                <a:gd name="T35" fmla="*/ 69 h 76"/>
                <a:gd name="T36" fmla="*/ 20 w 54"/>
                <a:gd name="T37" fmla="*/ 75 h 76"/>
                <a:gd name="T38" fmla="*/ 28 w 54"/>
                <a:gd name="T39" fmla="*/ 76 h 76"/>
                <a:gd name="T40" fmla="*/ 48 w 54"/>
                <a:gd name="T41" fmla="*/ 69 h 76"/>
                <a:gd name="T42" fmla="*/ 54 w 54"/>
                <a:gd name="T43" fmla="*/ 53 h 76"/>
                <a:gd name="T44" fmla="*/ 52 w 54"/>
                <a:gd name="T45" fmla="*/ 43 h 76"/>
                <a:gd name="T46" fmla="*/ 47 w 54"/>
                <a:gd name="T47" fmla="*/ 37 h 76"/>
                <a:gd name="T48" fmla="*/ 39 w 54"/>
                <a:gd name="T49" fmla="*/ 32 h 76"/>
                <a:gd name="T50" fmla="*/ 29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7 w 54"/>
                <a:gd name="T63" fmla="*/ 3 h 76"/>
                <a:gd name="T64" fmla="*/ 37 w 54"/>
                <a:gd name="T65" fmla="*/ 6 h 76"/>
                <a:gd name="T66" fmla="*/ 43 w 54"/>
                <a:gd name="T67" fmla="*/ 11 h 76"/>
                <a:gd name="T68" fmla="*/ 46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4 w 54"/>
                <a:gd name="T83" fmla="*/ 4 h 76"/>
                <a:gd name="T84" fmla="*/ 38 w 54"/>
                <a:gd name="T85" fmla="*/ 2 h 76"/>
                <a:gd name="T86" fmla="*/ 29 w 54"/>
                <a:gd name="T87" fmla="*/ 0 h 76"/>
                <a:gd name="T88" fmla="*/ 14 w 54"/>
                <a:gd name="T89" fmla="*/ 2 h 76"/>
                <a:gd name="T90" fmla="*/ 2 w 54"/>
                <a:gd name="T91" fmla="*/ 13 h 76"/>
                <a:gd name="T92" fmla="*/ 2 w 54"/>
                <a:gd name="T93" fmla="*/ 28 h 76"/>
                <a:gd name="T94" fmla="*/ 11 w 54"/>
                <a:gd name="T95" fmla="*/ 37 h 76"/>
                <a:gd name="T96" fmla="*/ 22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4" y="43"/>
                  </a:lnTo>
                  <a:lnTo>
                    <a:pt x="36" y="44"/>
                  </a:lnTo>
                  <a:lnTo>
                    <a:pt x="39" y="46"/>
                  </a:lnTo>
                  <a:lnTo>
                    <a:pt x="42" y="48"/>
                  </a:lnTo>
                  <a:lnTo>
                    <a:pt x="44" y="50"/>
                  </a:lnTo>
                  <a:lnTo>
                    <a:pt x="46" y="53"/>
                  </a:lnTo>
                  <a:lnTo>
                    <a:pt x="46" y="57"/>
                  </a:lnTo>
                  <a:lnTo>
                    <a:pt x="45" y="63"/>
                  </a:lnTo>
                  <a:lnTo>
                    <a:pt x="42" y="68"/>
                  </a:lnTo>
                  <a:lnTo>
                    <a:pt x="36" y="71"/>
                  </a:lnTo>
                  <a:lnTo>
                    <a:pt x="28" y="72"/>
                  </a:lnTo>
                  <a:lnTo>
                    <a:pt x="23" y="72"/>
                  </a:lnTo>
                  <a:lnTo>
                    <a:pt x="19" y="71"/>
                  </a:lnTo>
                  <a:lnTo>
                    <a:pt x="15" y="69"/>
                  </a:lnTo>
                  <a:lnTo>
                    <a:pt x="12" y="66"/>
                  </a:lnTo>
                  <a:lnTo>
                    <a:pt x="10" y="63"/>
                  </a:lnTo>
                  <a:lnTo>
                    <a:pt x="8" y="59"/>
                  </a:lnTo>
                  <a:lnTo>
                    <a:pt x="6" y="54"/>
                  </a:lnTo>
                  <a:lnTo>
                    <a:pt x="5" y="49"/>
                  </a:lnTo>
                  <a:lnTo>
                    <a:pt x="4" y="47"/>
                  </a:lnTo>
                  <a:lnTo>
                    <a:pt x="3" y="46"/>
                  </a:lnTo>
                  <a:lnTo>
                    <a:pt x="1" y="47"/>
                  </a:lnTo>
                  <a:lnTo>
                    <a:pt x="0" y="50"/>
                  </a:lnTo>
                  <a:lnTo>
                    <a:pt x="0" y="72"/>
                  </a:lnTo>
                  <a:lnTo>
                    <a:pt x="1" y="75"/>
                  </a:lnTo>
                  <a:lnTo>
                    <a:pt x="2" y="76"/>
                  </a:lnTo>
                  <a:lnTo>
                    <a:pt x="3" y="76"/>
                  </a:lnTo>
                  <a:lnTo>
                    <a:pt x="3" y="76"/>
                  </a:lnTo>
                  <a:lnTo>
                    <a:pt x="4" y="75"/>
                  </a:lnTo>
                  <a:lnTo>
                    <a:pt x="6" y="73"/>
                  </a:lnTo>
                  <a:lnTo>
                    <a:pt x="7" y="73"/>
                  </a:lnTo>
                  <a:lnTo>
                    <a:pt x="7" y="72"/>
                  </a:lnTo>
                  <a:lnTo>
                    <a:pt x="8" y="71"/>
                  </a:lnTo>
                  <a:lnTo>
                    <a:pt x="10" y="69"/>
                  </a:lnTo>
                  <a:lnTo>
                    <a:pt x="15" y="73"/>
                  </a:lnTo>
                  <a:lnTo>
                    <a:pt x="20" y="75"/>
                  </a:lnTo>
                  <a:lnTo>
                    <a:pt x="24" y="76"/>
                  </a:lnTo>
                  <a:lnTo>
                    <a:pt x="28" y="76"/>
                  </a:lnTo>
                  <a:lnTo>
                    <a:pt x="40" y="74"/>
                  </a:lnTo>
                  <a:lnTo>
                    <a:pt x="48" y="69"/>
                  </a:lnTo>
                  <a:lnTo>
                    <a:pt x="53" y="62"/>
                  </a:lnTo>
                  <a:lnTo>
                    <a:pt x="54" y="53"/>
                  </a:lnTo>
                  <a:lnTo>
                    <a:pt x="54" y="47"/>
                  </a:lnTo>
                  <a:lnTo>
                    <a:pt x="52" y="43"/>
                  </a:lnTo>
                  <a:lnTo>
                    <a:pt x="49" y="39"/>
                  </a:lnTo>
                  <a:lnTo>
                    <a:pt x="47" y="37"/>
                  </a:lnTo>
                  <a:lnTo>
                    <a:pt x="43" y="34"/>
                  </a:lnTo>
                  <a:lnTo>
                    <a:pt x="39" y="32"/>
                  </a:lnTo>
                  <a:lnTo>
                    <a:pt x="34" y="31"/>
                  </a:lnTo>
                  <a:lnTo>
                    <a:pt x="29" y="30"/>
                  </a:lnTo>
                  <a:lnTo>
                    <a:pt x="25" y="29"/>
                  </a:lnTo>
                  <a:lnTo>
                    <a:pt x="21" y="28"/>
                  </a:lnTo>
                  <a:lnTo>
                    <a:pt x="18" y="27"/>
                  </a:lnTo>
                  <a:lnTo>
                    <a:pt x="15" y="26"/>
                  </a:lnTo>
                  <a:lnTo>
                    <a:pt x="12" y="24"/>
                  </a:lnTo>
                  <a:lnTo>
                    <a:pt x="10" y="22"/>
                  </a:lnTo>
                  <a:lnTo>
                    <a:pt x="9" y="19"/>
                  </a:lnTo>
                  <a:lnTo>
                    <a:pt x="8" y="16"/>
                  </a:lnTo>
                  <a:lnTo>
                    <a:pt x="9" y="12"/>
                  </a:lnTo>
                  <a:lnTo>
                    <a:pt x="12" y="8"/>
                  </a:lnTo>
                  <a:lnTo>
                    <a:pt x="18" y="5"/>
                  </a:lnTo>
                  <a:lnTo>
                    <a:pt x="27" y="3"/>
                  </a:lnTo>
                  <a:lnTo>
                    <a:pt x="33" y="4"/>
                  </a:lnTo>
                  <a:lnTo>
                    <a:pt x="37" y="6"/>
                  </a:lnTo>
                  <a:lnTo>
                    <a:pt x="41" y="8"/>
                  </a:lnTo>
                  <a:lnTo>
                    <a:pt x="43" y="11"/>
                  </a:lnTo>
                  <a:lnTo>
                    <a:pt x="45" y="15"/>
                  </a:lnTo>
                  <a:lnTo>
                    <a:pt x="46"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4" y="4"/>
                  </a:lnTo>
                  <a:lnTo>
                    <a:pt x="42" y="5"/>
                  </a:lnTo>
                  <a:lnTo>
                    <a:pt x="38" y="2"/>
                  </a:lnTo>
                  <a:lnTo>
                    <a:pt x="33" y="1"/>
                  </a:lnTo>
                  <a:lnTo>
                    <a:pt x="29" y="0"/>
                  </a:lnTo>
                  <a:lnTo>
                    <a:pt x="27" y="0"/>
                  </a:lnTo>
                  <a:lnTo>
                    <a:pt x="14" y="2"/>
                  </a:lnTo>
                  <a:lnTo>
                    <a:pt x="6" y="7"/>
                  </a:lnTo>
                  <a:lnTo>
                    <a:pt x="2" y="13"/>
                  </a:lnTo>
                  <a:lnTo>
                    <a:pt x="0" y="21"/>
                  </a:lnTo>
                  <a:lnTo>
                    <a:pt x="2" y="28"/>
                  </a:lnTo>
                  <a:lnTo>
                    <a:pt x="7" y="35"/>
                  </a:lnTo>
                  <a:lnTo>
                    <a:pt x="11" y="37"/>
                  </a:lnTo>
                  <a:lnTo>
                    <a:pt x="16" y="39"/>
                  </a:lnTo>
                  <a:lnTo>
                    <a:pt x="22"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13" name="Freeform 2395"/>
            <p:cNvSpPr>
              <a:spLocks noChangeAspect="1" noEditPoints="1"/>
            </p:cNvSpPr>
            <p:nvPr/>
          </p:nvSpPr>
          <p:spPr bwMode="auto">
            <a:xfrm>
              <a:off x="3659" y="3955"/>
              <a:ext cx="93" cy="115"/>
            </a:xfrm>
            <a:custGeom>
              <a:avLst/>
              <a:gdLst>
                <a:gd name="T0" fmla="*/ 63 w 93"/>
                <a:gd name="T1" fmla="*/ 107 h 115"/>
                <a:gd name="T2" fmla="*/ 63 w 93"/>
                <a:gd name="T3" fmla="*/ 115 h 115"/>
                <a:gd name="T4" fmla="*/ 93 w 93"/>
                <a:gd name="T5" fmla="*/ 114 h 115"/>
                <a:gd name="T6" fmla="*/ 93 w 93"/>
                <a:gd name="T7" fmla="*/ 106 h 115"/>
                <a:gd name="T8" fmla="*/ 87 w 93"/>
                <a:gd name="T9" fmla="*/ 106 h 115"/>
                <a:gd name="T10" fmla="*/ 84 w 93"/>
                <a:gd name="T11" fmla="*/ 106 h 115"/>
                <a:gd name="T12" fmla="*/ 82 w 93"/>
                <a:gd name="T13" fmla="*/ 104 h 115"/>
                <a:gd name="T14" fmla="*/ 82 w 93"/>
                <a:gd name="T15" fmla="*/ 100 h 115"/>
                <a:gd name="T16" fmla="*/ 82 w 93"/>
                <a:gd name="T17" fmla="*/ 0 h 115"/>
                <a:gd name="T18" fmla="*/ 53 w 93"/>
                <a:gd name="T19" fmla="*/ 1 h 115"/>
                <a:gd name="T20" fmla="*/ 53 w 93"/>
                <a:gd name="T21" fmla="*/ 9 h 115"/>
                <a:gd name="T22" fmla="*/ 59 w 93"/>
                <a:gd name="T23" fmla="*/ 9 h 115"/>
                <a:gd name="T24" fmla="*/ 62 w 93"/>
                <a:gd name="T25" fmla="*/ 10 h 115"/>
                <a:gd name="T26" fmla="*/ 64 w 93"/>
                <a:gd name="T27" fmla="*/ 11 h 115"/>
                <a:gd name="T28" fmla="*/ 64 w 93"/>
                <a:gd name="T29" fmla="*/ 15 h 115"/>
                <a:gd name="T30" fmla="*/ 64 w 93"/>
                <a:gd name="T31" fmla="*/ 47 h 115"/>
                <a:gd name="T32" fmla="*/ 58 w 93"/>
                <a:gd name="T33" fmla="*/ 44 h 115"/>
                <a:gd name="T34" fmla="*/ 52 w 93"/>
                <a:gd name="T35" fmla="*/ 41 h 115"/>
                <a:gd name="T36" fmla="*/ 47 w 93"/>
                <a:gd name="T37" fmla="*/ 40 h 115"/>
                <a:gd name="T38" fmla="*/ 42 w 93"/>
                <a:gd name="T39" fmla="*/ 40 h 115"/>
                <a:gd name="T40" fmla="*/ 25 w 93"/>
                <a:gd name="T41" fmla="*/ 43 h 115"/>
                <a:gd name="T42" fmla="*/ 12 w 93"/>
                <a:gd name="T43" fmla="*/ 50 h 115"/>
                <a:gd name="T44" fmla="*/ 3 w 93"/>
                <a:gd name="T45" fmla="*/ 62 h 115"/>
                <a:gd name="T46" fmla="*/ 0 w 93"/>
                <a:gd name="T47" fmla="*/ 78 h 115"/>
                <a:gd name="T48" fmla="*/ 3 w 93"/>
                <a:gd name="T49" fmla="*/ 93 h 115"/>
                <a:gd name="T50" fmla="*/ 11 w 93"/>
                <a:gd name="T51" fmla="*/ 105 h 115"/>
                <a:gd name="T52" fmla="*/ 24 w 93"/>
                <a:gd name="T53" fmla="*/ 113 h 115"/>
                <a:gd name="T54" fmla="*/ 40 w 93"/>
                <a:gd name="T55" fmla="*/ 115 h 115"/>
                <a:gd name="T56" fmla="*/ 47 w 93"/>
                <a:gd name="T57" fmla="*/ 115 h 115"/>
                <a:gd name="T58" fmla="*/ 53 w 93"/>
                <a:gd name="T59" fmla="*/ 113 h 115"/>
                <a:gd name="T60" fmla="*/ 59 w 93"/>
                <a:gd name="T61" fmla="*/ 110 h 115"/>
                <a:gd name="T62" fmla="*/ 63 w 93"/>
                <a:gd name="T63" fmla="*/ 107 h 115"/>
                <a:gd name="T64" fmla="*/ 63 w 93"/>
                <a:gd name="T65" fmla="*/ 56 h 115"/>
                <a:gd name="T66" fmla="*/ 63 w 93"/>
                <a:gd name="T67" fmla="*/ 97 h 115"/>
                <a:gd name="T68" fmla="*/ 61 w 93"/>
                <a:gd name="T69" fmla="*/ 100 h 115"/>
                <a:gd name="T70" fmla="*/ 56 w 93"/>
                <a:gd name="T71" fmla="*/ 104 h 115"/>
                <a:gd name="T72" fmla="*/ 50 w 93"/>
                <a:gd name="T73" fmla="*/ 108 h 115"/>
                <a:gd name="T74" fmla="*/ 42 w 93"/>
                <a:gd name="T75" fmla="*/ 109 h 115"/>
                <a:gd name="T76" fmla="*/ 35 w 93"/>
                <a:gd name="T77" fmla="*/ 108 h 115"/>
                <a:gd name="T78" fmla="*/ 30 w 93"/>
                <a:gd name="T79" fmla="*/ 106 h 115"/>
                <a:gd name="T80" fmla="*/ 26 w 93"/>
                <a:gd name="T81" fmla="*/ 102 h 115"/>
                <a:gd name="T82" fmla="*/ 24 w 93"/>
                <a:gd name="T83" fmla="*/ 98 h 115"/>
                <a:gd name="T84" fmla="*/ 23 w 93"/>
                <a:gd name="T85" fmla="*/ 93 h 115"/>
                <a:gd name="T86" fmla="*/ 22 w 93"/>
                <a:gd name="T87" fmla="*/ 88 h 115"/>
                <a:gd name="T88" fmla="*/ 22 w 93"/>
                <a:gd name="T89" fmla="*/ 82 h 115"/>
                <a:gd name="T90" fmla="*/ 22 w 93"/>
                <a:gd name="T91" fmla="*/ 78 h 115"/>
                <a:gd name="T92" fmla="*/ 22 w 93"/>
                <a:gd name="T93" fmla="*/ 72 h 115"/>
                <a:gd name="T94" fmla="*/ 22 w 93"/>
                <a:gd name="T95" fmla="*/ 66 h 115"/>
                <a:gd name="T96" fmla="*/ 23 w 93"/>
                <a:gd name="T97" fmla="*/ 60 h 115"/>
                <a:gd name="T98" fmla="*/ 26 w 93"/>
                <a:gd name="T99" fmla="*/ 54 h 115"/>
                <a:gd name="T100" fmla="*/ 30 w 93"/>
                <a:gd name="T101" fmla="*/ 50 h 115"/>
                <a:gd name="T102" fmla="*/ 35 w 93"/>
                <a:gd name="T103" fmla="*/ 48 h 115"/>
                <a:gd name="T104" fmla="*/ 39 w 93"/>
                <a:gd name="T105" fmla="*/ 46 h 115"/>
                <a:gd name="T106" fmla="*/ 44 w 93"/>
                <a:gd name="T107" fmla="*/ 46 h 115"/>
                <a:gd name="T108" fmla="*/ 50 w 93"/>
                <a:gd name="T109" fmla="*/ 47 h 115"/>
                <a:gd name="T110" fmla="*/ 56 w 93"/>
                <a:gd name="T111" fmla="*/ 49 h 115"/>
                <a:gd name="T112" fmla="*/ 60 w 93"/>
                <a:gd name="T113" fmla="*/ 52 h 115"/>
                <a:gd name="T114" fmla="*/ 63 w 93"/>
                <a:gd name="T11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5">
                  <a:moveTo>
                    <a:pt x="63" y="107"/>
                  </a:moveTo>
                  <a:lnTo>
                    <a:pt x="63" y="115"/>
                  </a:lnTo>
                  <a:lnTo>
                    <a:pt x="93" y="114"/>
                  </a:lnTo>
                  <a:lnTo>
                    <a:pt x="93" y="106"/>
                  </a:lnTo>
                  <a:lnTo>
                    <a:pt x="87" y="106"/>
                  </a:lnTo>
                  <a:lnTo>
                    <a:pt x="84" y="106"/>
                  </a:lnTo>
                  <a:lnTo>
                    <a:pt x="82" y="104"/>
                  </a:lnTo>
                  <a:lnTo>
                    <a:pt x="82" y="100"/>
                  </a:lnTo>
                  <a:lnTo>
                    <a:pt x="82" y="0"/>
                  </a:lnTo>
                  <a:lnTo>
                    <a:pt x="53" y="1"/>
                  </a:lnTo>
                  <a:lnTo>
                    <a:pt x="53" y="9"/>
                  </a:lnTo>
                  <a:lnTo>
                    <a:pt x="59" y="9"/>
                  </a:lnTo>
                  <a:lnTo>
                    <a:pt x="62" y="10"/>
                  </a:lnTo>
                  <a:lnTo>
                    <a:pt x="64" y="11"/>
                  </a:lnTo>
                  <a:lnTo>
                    <a:pt x="64" y="15"/>
                  </a:lnTo>
                  <a:lnTo>
                    <a:pt x="64" y="47"/>
                  </a:lnTo>
                  <a:lnTo>
                    <a:pt x="58" y="44"/>
                  </a:lnTo>
                  <a:lnTo>
                    <a:pt x="52" y="41"/>
                  </a:lnTo>
                  <a:lnTo>
                    <a:pt x="47" y="40"/>
                  </a:lnTo>
                  <a:lnTo>
                    <a:pt x="42" y="40"/>
                  </a:lnTo>
                  <a:lnTo>
                    <a:pt x="25" y="43"/>
                  </a:lnTo>
                  <a:lnTo>
                    <a:pt x="12" y="50"/>
                  </a:lnTo>
                  <a:lnTo>
                    <a:pt x="3" y="62"/>
                  </a:lnTo>
                  <a:lnTo>
                    <a:pt x="0" y="78"/>
                  </a:lnTo>
                  <a:lnTo>
                    <a:pt x="3" y="93"/>
                  </a:lnTo>
                  <a:lnTo>
                    <a:pt x="11" y="105"/>
                  </a:lnTo>
                  <a:lnTo>
                    <a:pt x="24" y="113"/>
                  </a:lnTo>
                  <a:lnTo>
                    <a:pt x="40" y="115"/>
                  </a:lnTo>
                  <a:lnTo>
                    <a:pt x="47" y="115"/>
                  </a:lnTo>
                  <a:lnTo>
                    <a:pt x="53" y="113"/>
                  </a:lnTo>
                  <a:lnTo>
                    <a:pt x="59" y="110"/>
                  </a:lnTo>
                  <a:lnTo>
                    <a:pt x="63" y="107"/>
                  </a:lnTo>
                  <a:close/>
                  <a:moveTo>
                    <a:pt x="63" y="56"/>
                  </a:moveTo>
                  <a:lnTo>
                    <a:pt x="63" y="97"/>
                  </a:lnTo>
                  <a:lnTo>
                    <a:pt x="61" y="100"/>
                  </a:lnTo>
                  <a:lnTo>
                    <a:pt x="56" y="104"/>
                  </a:lnTo>
                  <a:lnTo>
                    <a:pt x="50" y="108"/>
                  </a:lnTo>
                  <a:lnTo>
                    <a:pt x="42" y="109"/>
                  </a:lnTo>
                  <a:lnTo>
                    <a:pt x="35" y="108"/>
                  </a:lnTo>
                  <a:lnTo>
                    <a:pt x="30" y="106"/>
                  </a:lnTo>
                  <a:lnTo>
                    <a:pt x="26" y="102"/>
                  </a:lnTo>
                  <a:lnTo>
                    <a:pt x="24" y="98"/>
                  </a:lnTo>
                  <a:lnTo>
                    <a:pt x="23" y="93"/>
                  </a:lnTo>
                  <a:lnTo>
                    <a:pt x="22" y="88"/>
                  </a:lnTo>
                  <a:lnTo>
                    <a:pt x="22" y="82"/>
                  </a:lnTo>
                  <a:lnTo>
                    <a:pt x="22" y="78"/>
                  </a:lnTo>
                  <a:lnTo>
                    <a:pt x="22" y="72"/>
                  </a:lnTo>
                  <a:lnTo>
                    <a:pt x="22" y="66"/>
                  </a:lnTo>
                  <a:lnTo>
                    <a:pt x="23" y="60"/>
                  </a:lnTo>
                  <a:lnTo>
                    <a:pt x="26" y="54"/>
                  </a:lnTo>
                  <a:lnTo>
                    <a:pt x="30" y="50"/>
                  </a:lnTo>
                  <a:lnTo>
                    <a:pt x="35" y="48"/>
                  </a:lnTo>
                  <a:lnTo>
                    <a:pt x="39" y="46"/>
                  </a:lnTo>
                  <a:lnTo>
                    <a:pt x="44" y="46"/>
                  </a:lnTo>
                  <a:lnTo>
                    <a:pt x="50" y="47"/>
                  </a:lnTo>
                  <a:lnTo>
                    <a:pt x="56" y="49"/>
                  </a:lnTo>
                  <a:lnTo>
                    <a:pt x="60" y="52"/>
                  </a:lnTo>
                  <a:lnTo>
                    <a:pt x="63"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14" name="Freeform 2396"/>
            <p:cNvSpPr>
              <a:spLocks noChangeAspect="1" noEditPoints="1"/>
            </p:cNvSpPr>
            <p:nvPr/>
          </p:nvSpPr>
          <p:spPr bwMode="auto">
            <a:xfrm>
              <a:off x="3764" y="3994"/>
              <a:ext cx="84" cy="76"/>
            </a:xfrm>
            <a:custGeom>
              <a:avLst/>
              <a:gdLst>
                <a:gd name="T0" fmla="*/ 84 w 84"/>
                <a:gd name="T1" fmla="*/ 39 h 76"/>
                <a:gd name="T2" fmla="*/ 82 w 84"/>
                <a:gd name="T3" fmla="*/ 24 h 76"/>
                <a:gd name="T4" fmla="*/ 73 w 84"/>
                <a:gd name="T5" fmla="*/ 12 h 76"/>
                <a:gd name="T6" fmla="*/ 60 w 84"/>
                <a:gd name="T7" fmla="*/ 3 h 76"/>
                <a:gd name="T8" fmla="*/ 42 w 84"/>
                <a:gd name="T9" fmla="*/ 0 h 76"/>
                <a:gd name="T10" fmla="*/ 24 w 84"/>
                <a:gd name="T11" fmla="*/ 3 h 76"/>
                <a:gd name="T12" fmla="*/ 11 w 84"/>
                <a:gd name="T13" fmla="*/ 12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1 w 84"/>
                <a:gd name="T27" fmla="*/ 73 h 76"/>
                <a:gd name="T28" fmla="*/ 74 w 84"/>
                <a:gd name="T29" fmla="*/ 65 h 76"/>
                <a:gd name="T30" fmla="*/ 82 w 84"/>
                <a:gd name="T31" fmla="*/ 54 h 76"/>
                <a:gd name="T32" fmla="*/ 84 w 84"/>
                <a:gd name="T33" fmla="*/ 39 h 76"/>
                <a:gd name="T34" fmla="*/ 42 w 84"/>
                <a:gd name="T35" fmla="*/ 70 h 76"/>
                <a:gd name="T36" fmla="*/ 35 w 84"/>
                <a:gd name="T37" fmla="*/ 69 h 76"/>
                <a:gd name="T38" fmla="*/ 30 w 84"/>
                <a:gd name="T39" fmla="*/ 67 h 76"/>
                <a:gd name="T40" fmla="*/ 26 w 84"/>
                <a:gd name="T41" fmla="*/ 63 h 76"/>
                <a:gd name="T42" fmla="*/ 24 w 84"/>
                <a:gd name="T43" fmla="*/ 59 h 76"/>
                <a:gd name="T44" fmla="*/ 22 w 84"/>
                <a:gd name="T45" fmla="*/ 54 h 76"/>
                <a:gd name="T46" fmla="*/ 22 w 84"/>
                <a:gd name="T47" fmla="*/ 49 h 76"/>
                <a:gd name="T48" fmla="*/ 21 w 84"/>
                <a:gd name="T49" fmla="*/ 43 h 76"/>
                <a:gd name="T50" fmla="*/ 21 w 84"/>
                <a:gd name="T51" fmla="*/ 37 h 76"/>
                <a:gd name="T52" fmla="*/ 21 w 84"/>
                <a:gd name="T53" fmla="*/ 32 h 76"/>
                <a:gd name="T54" fmla="*/ 22 w 84"/>
                <a:gd name="T55" fmla="*/ 26 h 76"/>
                <a:gd name="T56" fmla="*/ 22 w 84"/>
                <a:gd name="T57" fmla="*/ 21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20 h 76"/>
                <a:gd name="T78" fmla="*/ 63 w 84"/>
                <a:gd name="T79" fmla="*/ 25 h 76"/>
                <a:gd name="T80" fmla="*/ 63 w 84"/>
                <a:gd name="T81" fmla="*/ 31 h 76"/>
                <a:gd name="T82" fmla="*/ 63 w 84"/>
                <a:gd name="T83" fmla="*/ 37 h 76"/>
                <a:gd name="T84" fmla="*/ 63 w 84"/>
                <a:gd name="T85" fmla="*/ 43 h 76"/>
                <a:gd name="T86" fmla="*/ 63 w 84"/>
                <a:gd name="T87" fmla="*/ 49 h 76"/>
                <a:gd name="T88" fmla="*/ 62 w 84"/>
                <a:gd name="T89" fmla="*/ 54 h 76"/>
                <a:gd name="T90" fmla="*/ 61 w 84"/>
                <a:gd name="T91" fmla="*/ 59 h 76"/>
                <a:gd name="T92" fmla="*/ 58 w 84"/>
                <a:gd name="T93" fmla="*/ 63 h 76"/>
                <a:gd name="T94" fmla="*/ 54 w 84"/>
                <a:gd name="T95" fmla="*/ 67 h 76"/>
                <a:gd name="T96" fmla="*/ 49 w 84"/>
                <a:gd name="T97" fmla="*/ 69 h 76"/>
                <a:gd name="T98" fmla="*/ 42 w 84"/>
                <a:gd name="T99"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2"/>
                  </a:lnTo>
                  <a:lnTo>
                    <a:pt x="60" y="3"/>
                  </a:lnTo>
                  <a:lnTo>
                    <a:pt x="42" y="0"/>
                  </a:lnTo>
                  <a:lnTo>
                    <a:pt x="24" y="3"/>
                  </a:lnTo>
                  <a:lnTo>
                    <a:pt x="11" y="12"/>
                  </a:lnTo>
                  <a:lnTo>
                    <a:pt x="3" y="24"/>
                  </a:lnTo>
                  <a:lnTo>
                    <a:pt x="0" y="39"/>
                  </a:lnTo>
                  <a:lnTo>
                    <a:pt x="3" y="54"/>
                  </a:lnTo>
                  <a:lnTo>
                    <a:pt x="11" y="65"/>
                  </a:lnTo>
                  <a:lnTo>
                    <a:pt x="24" y="73"/>
                  </a:lnTo>
                  <a:lnTo>
                    <a:pt x="42" y="76"/>
                  </a:lnTo>
                  <a:lnTo>
                    <a:pt x="61" y="73"/>
                  </a:lnTo>
                  <a:lnTo>
                    <a:pt x="74" y="65"/>
                  </a:lnTo>
                  <a:lnTo>
                    <a:pt x="82" y="54"/>
                  </a:lnTo>
                  <a:lnTo>
                    <a:pt x="84" y="39"/>
                  </a:lnTo>
                  <a:close/>
                  <a:moveTo>
                    <a:pt x="42" y="70"/>
                  </a:moveTo>
                  <a:lnTo>
                    <a:pt x="35" y="69"/>
                  </a:lnTo>
                  <a:lnTo>
                    <a:pt x="30" y="67"/>
                  </a:lnTo>
                  <a:lnTo>
                    <a:pt x="26" y="63"/>
                  </a:lnTo>
                  <a:lnTo>
                    <a:pt x="24" y="59"/>
                  </a:lnTo>
                  <a:lnTo>
                    <a:pt x="22" y="54"/>
                  </a:lnTo>
                  <a:lnTo>
                    <a:pt x="22" y="49"/>
                  </a:lnTo>
                  <a:lnTo>
                    <a:pt x="21" y="43"/>
                  </a:lnTo>
                  <a:lnTo>
                    <a:pt x="21" y="37"/>
                  </a:lnTo>
                  <a:lnTo>
                    <a:pt x="21" y="32"/>
                  </a:lnTo>
                  <a:lnTo>
                    <a:pt x="22" y="26"/>
                  </a:lnTo>
                  <a:lnTo>
                    <a:pt x="22" y="21"/>
                  </a:lnTo>
                  <a:lnTo>
                    <a:pt x="24" y="16"/>
                  </a:lnTo>
                  <a:lnTo>
                    <a:pt x="27" y="12"/>
                  </a:lnTo>
                  <a:lnTo>
                    <a:pt x="31" y="9"/>
                  </a:lnTo>
                  <a:lnTo>
                    <a:pt x="36" y="7"/>
                  </a:lnTo>
                  <a:lnTo>
                    <a:pt x="42" y="6"/>
                  </a:lnTo>
                  <a:lnTo>
                    <a:pt x="47" y="7"/>
                  </a:lnTo>
                  <a:lnTo>
                    <a:pt x="52" y="8"/>
                  </a:lnTo>
                  <a:lnTo>
                    <a:pt x="56" y="11"/>
                  </a:lnTo>
                  <a:lnTo>
                    <a:pt x="60" y="15"/>
                  </a:lnTo>
                  <a:lnTo>
                    <a:pt x="62" y="20"/>
                  </a:lnTo>
                  <a:lnTo>
                    <a:pt x="63" y="25"/>
                  </a:lnTo>
                  <a:lnTo>
                    <a:pt x="63" y="31"/>
                  </a:lnTo>
                  <a:lnTo>
                    <a:pt x="63" y="37"/>
                  </a:lnTo>
                  <a:lnTo>
                    <a:pt x="63" y="43"/>
                  </a:lnTo>
                  <a:lnTo>
                    <a:pt x="63" y="49"/>
                  </a:lnTo>
                  <a:lnTo>
                    <a:pt x="62" y="54"/>
                  </a:lnTo>
                  <a:lnTo>
                    <a:pt x="61" y="59"/>
                  </a:lnTo>
                  <a:lnTo>
                    <a:pt x="58" y="63"/>
                  </a:lnTo>
                  <a:lnTo>
                    <a:pt x="54" y="67"/>
                  </a:lnTo>
                  <a:lnTo>
                    <a:pt x="49" y="69"/>
                  </a:lnTo>
                  <a:lnTo>
                    <a:pt x="42" y="7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15" name="Freeform 2397"/>
            <p:cNvSpPr>
              <a:spLocks noChangeAspect="1"/>
            </p:cNvSpPr>
            <p:nvPr/>
          </p:nvSpPr>
          <p:spPr bwMode="auto">
            <a:xfrm>
              <a:off x="1182" y="4180"/>
              <a:ext cx="47" cy="88"/>
            </a:xfrm>
            <a:custGeom>
              <a:avLst/>
              <a:gdLst>
                <a:gd name="T0" fmla="*/ 29 w 47"/>
                <a:gd name="T1" fmla="*/ 4 h 88"/>
                <a:gd name="T2" fmla="*/ 29 w 47"/>
                <a:gd name="T3" fmla="*/ 1 h 88"/>
                <a:gd name="T4" fmla="*/ 28 w 47"/>
                <a:gd name="T5" fmla="*/ 0 h 88"/>
                <a:gd name="T6" fmla="*/ 27 w 47"/>
                <a:gd name="T7" fmla="*/ 0 h 88"/>
                <a:gd name="T8" fmla="*/ 25 w 47"/>
                <a:gd name="T9" fmla="*/ 0 h 88"/>
                <a:gd name="T10" fmla="*/ 21 w 47"/>
                <a:gd name="T11" fmla="*/ 3 h 88"/>
                <a:gd name="T12" fmla="*/ 15 w 47"/>
                <a:gd name="T13" fmla="*/ 6 h 88"/>
                <a:gd name="T14" fmla="*/ 9 w 47"/>
                <a:gd name="T15" fmla="*/ 8 h 88"/>
                <a:gd name="T16" fmla="*/ 0 w 47"/>
                <a:gd name="T17" fmla="*/ 8 h 88"/>
                <a:gd name="T18" fmla="*/ 0 w 47"/>
                <a:gd name="T19" fmla="*/ 13 h 88"/>
                <a:gd name="T20" fmla="*/ 3 w 47"/>
                <a:gd name="T21" fmla="*/ 13 h 88"/>
                <a:gd name="T22" fmla="*/ 8 w 47"/>
                <a:gd name="T23" fmla="*/ 12 h 88"/>
                <a:gd name="T24" fmla="*/ 13 w 47"/>
                <a:gd name="T25" fmla="*/ 11 h 88"/>
                <a:gd name="T26" fmla="*/ 18 w 47"/>
                <a:gd name="T27" fmla="*/ 9 h 88"/>
                <a:gd name="T28" fmla="*/ 18 w 47"/>
                <a:gd name="T29" fmla="*/ 77 h 88"/>
                <a:gd name="T30" fmla="*/ 18 w 47"/>
                <a:gd name="T31" fmla="*/ 80 h 88"/>
                <a:gd name="T32" fmla="*/ 17 w 47"/>
                <a:gd name="T33" fmla="*/ 82 h 88"/>
                <a:gd name="T34" fmla="*/ 13 w 47"/>
                <a:gd name="T35" fmla="*/ 83 h 88"/>
                <a:gd name="T36" fmla="*/ 6 w 47"/>
                <a:gd name="T37" fmla="*/ 83 h 88"/>
                <a:gd name="T38" fmla="*/ 1 w 47"/>
                <a:gd name="T39" fmla="*/ 83 h 88"/>
                <a:gd name="T40" fmla="*/ 1 w 47"/>
                <a:gd name="T41" fmla="*/ 88 h 88"/>
                <a:gd name="T42" fmla="*/ 6 w 47"/>
                <a:gd name="T43" fmla="*/ 87 h 88"/>
                <a:gd name="T44" fmla="*/ 12 w 47"/>
                <a:gd name="T45" fmla="*/ 87 h 88"/>
                <a:gd name="T46" fmla="*/ 18 w 47"/>
                <a:gd name="T47" fmla="*/ 87 h 88"/>
                <a:gd name="T48" fmla="*/ 24 w 47"/>
                <a:gd name="T49" fmla="*/ 87 h 88"/>
                <a:gd name="T50" fmla="*/ 29 w 47"/>
                <a:gd name="T51" fmla="*/ 87 h 88"/>
                <a:gd name="T52" fmla="*/ 35 w 47"/>
                <a:gd name="T53" fmla="*/ 87 h 88"/>
                <a:gd name="T54" fmla="*/ 41 w 47"/>
                <a:gd name="T55" fmla="*/ 87 h 88"/>
                <a:gd name="T56" fmla="*/ 47 w 47"/>
                <a:gd name="T57" fmla="*/ 88 h 88"/>
                <a:gd name="T58" fmla="*/ 47 w 47"/>
                <a:gd name="T59" fmla="*/ 83 h 88"/>
                <a:gd name="T60" fmla="*/ 42 w 47"/>
                <a:gd name="T61" fmla="*/ 83 h 88"/>
                <a:gd name="T62" fmla="*/ 35 w 47"/>
                <a:gd name="T63" fmla="*/ 83 h 88"/>
                <a:gd name="T64" fmla="*/ 31 w 47"/>
                <a:gd name="T65" fmla="*/ 82 h 88"/>
                <a:gd name="T66" fmla="*/ 29 w 47"/>
                <a:gd name="T67" fmla="*/ 80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1"/>
                  </a:lnTo>
                  <a:lnTo>
                    <a:pt x="28" y="0"/>
                  </a:lnTo>
                  <a:lnTo>
                    <a:pt x="27" y="0"/>
                  </a:lnTo>
                  <a:lnTo>
                    <a:pt x="25" y="0"/>
                  </a:lnTo>
                  <a:lnTo>
                    <a:pt x="21" y="3"/>
                  </a:lnTo>
                  <a:lnTo>
                    <a:pt x="15" y="6"/>
                  </a:lnTo>
                  <a:lnTo>
                    <a:pt x="9" y="8"/>
                  </a:lnTo>
                  <a:lnTo>
                    <a:pt x="0" y="8"/>
                  </a:lnTo>
                  <a:lnTo>
                    <a:pt x="0" y="13"/>
                  </a:lnTo>
                  <a:lnTo>
                    <a:pt x="3" y="13"/>
                  </a:lnTo>
                  <a:lnTo>
                    <a:pt x="8" y="12"/>
                  </a:lnTo>
                  <a:lnTo>
                    <a:pt x="13" y="11"/>
                  </a:lnTo>
                  <a:lnTo>
                    <a:pt x="18" y="9"/>
                  </a:lnTo>
                  <a:lnTo>
                    <a:pt x="18" y="77"/>
                  </a:lnTo>
                  <a:lnTo>
                    <a:pt x="18" y="80"/>
                  </a:lnTo>
                  <a:lnTo>
                    <a:pt x="17" y="82"/>
                  </a:lnTo>
                  <a:lnTo>
                    <a:pt x="13" y="83"/>
                  </a:lnTo>
                  <a:lnTo>
                    <a:pt x="6" y="83"/>
                  </a:lnTo>
                  <a:lnTo>
                    <a:pt x="1" y="83"/>
                  </a:lnTo>
                  <a:lnTo>
                    <a:pt x="1" y="88"/>
                  </a:lnTo>
                  <a:lnTo>
                    <a:pt x="6" y="87"/>
                  </a:lnTo>
                  <a:lnTo>
                    <a:pt x="12" y="87"/>
                  </a:lnTo>
                  <a:lnTo>
                    <a:pt x="18" y="87"/>
                  </a:lnTo>
                  <a:lnTo>
                    <a:pt x="24" y="87"/>
                  </a:lnTo>
                  <a:lnTo>
                    <a:pt x="29" y="87"/>
                  </a:lnTo>
                  <a:lnTo>
                    <a:pt x="35" y="87"/>
                  </a:lnTo>
                  <a:lnTo>
                    <a:pt x="41" y="87"/>
                  </a:lnTo>
                  <a:lnTo>
                    <a:pt x="47" y="88"/>
                  </a:lnTo>
                  <a:lnTo>
                    <a:pt x="47" y="83"/>
                  </a:lnTo>
                  <a:lnTo>
                    <a:pt x="42" y="83"/>
                  </a:lnTo>
                  <a:lnTo>
                    <a:pt x="35" y="83"/>
                  </a:lnTo>
                  <a:lnTo>
                    <a:pt x="31" y="82"/>
                  </a:lnTo>
                  <a:lnTo>
                    <a:pt x="29" y="80"/>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16" name="Freeform 2398"/>
            <p:cNvSpPr>
              <a:spLocks noChangeAspect="1"/>
            </p:cNvSpPr>
            <p:nvPr/>
          </p:nvSpPr>
          <p:spPr bwMode="auto">
            <a:xfrm>
              <a:off x="1247" y="4180"/>
              <a:ext cx="56" cy="90"/>
            </a:xfrm>
            <a:custGeom>
              <a:avLst/>
              <a:gdLst>
                <a:gd name="T0" fmla="*/ 13 w 56"/>
                <a:gd name="T1" fmla="*/ 14 h 90"/>
                <a:gd name="T2" fmla="*/ 20 w 56"/>
                <a:gd name="T3" fmla="*/ 15 h 90"/>
                <a:gd name="T4" fmla="*/ 35 w 56"/>
                <a:gd name="T5" fmla="*/ 13 h 90"/>
                <a:gd name="T6" fmla="*/ 48 w 56"/>
                <a:gd name="T7" fmla="*/ 5 h 90"/>
                <a:gd name="T8" fmla="*/ 50 w 56"/>
                <a:gd name="T9" fmla="*/ 0 h 90"/>
                <a:gd name="T10" fmla="*/ 48 w 56"/>
                <a:gd name="T11" fmla="*/ 0 h 90"/>
                <a:gd name="T12" fmla="*/ 39 w 56"/>
                <a:gd name="T13" fmla="*/ 3 h 90"/>
                <a:gd name="T14" fmla="*/ 23 w 56"/>
                <a:gd name="T15" fmla="*/ 4 h 90"/>
                <a:gd name="T16" fmla="*/ 14 w 56"/>
                <a:gd name="T17" fmla="*/ 2 h 90"/>
                <a:gd name="T18" fmla="*/ 9 w 56"/>
                <a:gd name="T19" fmla="*/ 0 h 90"/>
                <a:gd name="T20" fmla="*/ 7 w 56"/>
                <a:gd name="T21" fmla="*/ 1 h 90"/>
                <a:gd name="T22" fmla="*/ 7 w 56"/>
                <a:gd name="T23" fmla="*/ 42 h 90"/>
                <a:gd name="T24" fmla="*/ 9 w 56"/>
                <a:gd name="T25" fmla="*/ 46 h 90"/>
                <a:gd name="T26" fmla="*/ 11 w 56"/>
                <a:gd name="T27" fmla="*/ 45 h 90"/>
                <a:gd name="T28" fmla="*/ 16 w 56"/>
                <a:gd name="T29" fmla="*/ 40 h 90"/>
                <a:gd name="T30" fmla="*/ 29 w 56"/>
                <a:gd name="T31" fmla="*/ 36 h 90"/>
                <a:gd name="T32" fmla="*/ 37 w 56"/>
                <a:gd name="T33" fmla="*/ 39 h 90"/>
                <a:gd name="T34" fmla="*/ 41 w 56"/>
                <a:gd name="T35" fmla="*/ 45 h 90"/>
                <a:gd name="T36" fmla="*/ 44 w 56"/>
                <a:gd name="T37" fmla="*/ 61 h 90"/>
                <a:gd name="T38" fmla="*/ 43 w 56"/>
                <a:gd name="T39" fmla="*/ 69 h 90"/>
                <a:gd name="T40" fmla="*/ 40 w 56"/>
                <a:gd name="T41" fmla="*/ 78 h 90"/>
                <a:gd name="T42" fmla="*/ 34 w 56"/>
                <a:gd name="T43" fmla="*/ 84 h 90"/>
                <a:gd name="T44" fmla="*/ 25 w 56"/>
                <a:gd name="T45" fmla="*/ 87 h 90"/>
                <a:gd name="T46" fmla="*/ 13 w 56"/>
                <a:gd name="T47" fmla="*/ 83 h 90"/>
                <a:gd name="T48" fmla="*/ 5 w 56"/>
                <a:gd name="T49" fmla="*/ 73 h 90"/>
                <a:gd name="T50" fmla="*/ 9 w 56"/>
                <a:gd name="T51" fmla="*/ 72 h 90"/>
                <a:gd name="T52" fmla="*/ 12 w 56"/>
                <a:gd name="T53" fmla="*/ 69 h 90"/>
                <a:gd name="T54" fmla="*/ 12 w 56"/>
                <a:gd name="T55" fmla="*/ 63 h 90"/>
                <a:gd name="T56" fmla="*/ 8 w 56"/>
                <a:gd name="T57" fmla="*/ 60 h 90"/>
                <a:gd name="T58" fmla="*/ 4 w 56"/>
                <a:gd name="T59" fmla="*/ 60 h 90"/>
                <a:gd name="T60" fmla="*/ 0 w 56"/>
                <a:gd name="T61" fmla="*/ 63 h 90"/>
                <a:gd name="T62" fmla="*/ 2 w 56"/>
                <a:gd name="T63" fmla="*/ 75 h 90"/>
                <a:gd name="T64" fmla="*/ 15 w 56"/>
                <a:gd name="T65" fmla="*/ 88 h 90"/>
                <a:gd name="T66" fmla="*/ 37 w 56"/>
                <a:gd name="T67" fmla="*/ 88 h 90"/>
                <a:gd name="T68" fmla="*/ 53 w 56"/>
                <a:gd name="T69" fmla="*/ 73 h 90"/>
                <a:gd name="T70" fmla="*/ 54 w 56"/>
                <a:gd name="T71" fmla="*/ 50 h 90"/>
                <a:gd name="T72" fmla="*/ 40 w 56"/>
                <a:gd name="T73" fmla="*/ 35 h 90"/>
                <a:gd name="T74" fmla="*/ 20 w 56"/>
                <a:gd name="T75" fmla="*/ 34 h 90"/>
                <a:gd name="T76" fmla="*/ 11 w 56"/>
                <a:gd name="T77"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 h="90">
                  <a:moveTo>
                    <a:pt x="11" y="13"/>
                  </a:moveTo>
                  <a:lnTo>
                    <a:pt x="13" y="14"/>
                  </a:lnTo>
                  <a:lnTo>
                    <a:pt x="16" y="15"/>
                  </a:lnTo>
                  <a:lnTo>
                    <a:pt x="20" y="15"/>
                  </a:lnTo>
                  <a:lnTo>
                    <a:pt x="24" y="15"/>
                  </a:lnTo>
                  <a:lnTo>
                    <a:pt x="35" y="13"/>
                  </a:lnTo>
                  <a:lnTo>
                    <a:pt x="43" y="9"/>
                  </a:lnTo>
                  <a:lnTo>
                    <a:pt x="48" y="5"/>
                  </a:lnTo>
                  <a:lnTo>
                    <a:pt x="50" y="2"/>
                  </a:lnTo>
                  <a:lnTo>
                    <a:pt x="50" y="0"/>
                  </a:lnTo>
                  <a:lnTo>
                    <a:pt x="49" y="0"/>
                  </a:lnTo>
                  <a:lnTo>
                    <a:pt x="48" y="0"/>
                  </a:lnTo>
                  <a:lnTo>
                    <a:pt x="47" y="0"/>
                  </a:lnTo>
                  <a:lnTo>
                    <a:pt x="39" y="3"/>
                  </a:lnTo>
                  <a:lnTo>
                    <a:pt x="29" y="4"/>
                  </a:lnTo>
                  <a:lnTo>
                    <a:pt x="23" y="4"/>
                  </a:lnTo>
                  <a:lnTo>
                    <a:pt x="18" y="3"/>
                  </a:lnTo>
                  <a:lnTo>
                    <a:pt x="14" y="2"/>
                  </a:lnTo>
                  <a:lnTo>
                    <a:pt x="10" y="0"/>
                  </a:lnTo>
                  <a:lnTo>
                    <a:pt x="9" y="0"/>
                  </a:lnTo>
                  <a:lnTo>
                    <a:pt x="9" y="0"/>
                  </a:lnTo>
                  <a:lnTo>
                    <a:pt x="7" y="1"/>
                  </a:lnTo>
                  <a:lnTo>
                    <a:pt x="7" y="4"/>
                  </a:lnTo>
                  <a:lnTo>
                    <a:pt x="7" y="42"/>
                  </a:lnTo>
                  <a:lnTo>
                    <a:pt x="7" y="45"/>
                  </a:lnTo>
                  <a:lnTo>
                    <a:pt x="9" y="46"/>
                  </a:lnTo>
                  <a:lnTo>
                    <a:pt x="10" y="46"/>
                  </a:lnTo>
                  <a:lnTo>
                    <a:pt x="11" y="45"/>
                  </a:lnTo>
                  <a:lnTo>
                    <a:pt x="13" y="42"/>
                  </a:lnTo>
                  <a:lnTo>
                    <a:pt x="16" y="40"/>
                  </a:lnTo>
                  <a:lnTo>
                    <a:pt x="22" y="37"/>
                  </a:lnTo>
                  <a:lnTo>
                    <a:pt x="29" y="36"/>
                  </a:lnTo>
                  <a:lnTo>
                    <a:pt x="34" y="37"/>
                  </a:lnTo>
                  <a:lnTo>
                    <a:pt x="37" y="39"/>
                  </a:lnTo>
                  <a:lnTo>
                    <a:pt x="40" y="42"/>
                  </a:lnTo>
                  <a:lnTo>
                    <a:pt x="41" y="45"/>
                  </a:lnTo>
                  <a:lnTo>
                    <a:pt x="43" y="52"/>
                  </a:lnTo>
                  <a:lnTo>
                    <a:pt x="44" y="61"/>
                  </a:lnTo>
                  <a:lnTo>
                    <a:pt x="44" y="65"/>
                  </a:lnTo>
                  <a:lnTo>
                    <a:pt x="43" y="69"/>
                  </a:lnTo>
                  <a:lnTo>
                    <a:pt x="42" y="74"/>
                  </a:lnTo>
                  <a:lnTo>
                    <a:pt x="40" y="78"/>
                  </a:lnTo>
                  <a:lnTo>
                    <a:pt x="37" y="81"/>
                  </a:lnTo>
                  <a:lnTo>
                    <a:pt x="34" y="84"/>
                  </a:lnTo>
                  <a:lnTo>
                    <a:pt x="30" y="86"/>
                  </a:lnTo>
                  <a:lnTo>
                    <a:pt x="25" y="87"/>
                  </a:lnTo>
                  <a:lnTo>
                    <a:pt x="19" y="85"/>
                  </a:lnTo>
                  <a:lnTo>
                    <a:pt x="13" y="83"/>
                  </a:lnTo>
                  <a:lnTo>
                    <a:pt x="8" y="78"/>
                  </a:lnTo>
                  <a:lnTo>
                    <a:pt x="5" y="73"/>
                  </a:lnTo>
                  <a:lnTo>
                    <a:pt x="6" y="73"/>
                  </a:lnTo>
                  <a:lnTo>
                    <a:pt x="9" y="72"/>
                  </a:lnTo>
                  <a:lnTo>
                    <a:pt x="11" y="71"/>
                  </a:lnTo>
                  <a:lnTo>
                    <a:pt x="12" y="69"/>
                  </a:lnTo>
                  <a:lnTo>
                    <a:pt x="13" y="66"/>
                  </a:lnTo>
                  <a:lnTo>
                    <a:pt x="12" y="63"/>
                  </a:lnTo>
                  <a:lnTo>
                    <a:pt x="11" y="61"/>
                  </a:lnTo>
                  <a:lnTo>
                    <a:pt x="8" y="60"/>
                  </a:lnTo>
                  <a:lnTo>
                    <a:pt x="6" y="59"/>
                  </a:lnTo>
                  <a:lnTo>
                    <a:pt x="4" y="60"/>
                  </a:lnTo>
                  <a:lnTo>
                    <a:pt x="2" y="61"/>
                  </a:lnTo>
                  <a:lnTo>
                    <a:pt x="0" y="63"/>
                  </a:lnTo>
                  <a:lnTo>
                    <a:pt x="0" y="67"/>
                  </a:lnTo>
                  <a:lnTo>
                    <a:pt x="2" y="75"/>
                  </a:lnTo>
                  <a:lnTo>
                    <a:pt x="7" y="83"/>
                  </a:lnTo>
                  <a:lnTo>
                    <a:pt x="15" y="88"/>
                  </a:lnTo>
                  <a:lnTo>
                    <a:pt x="25" y="90"/>
                  </a:lnTo>
                  <a:lnTo>
                    <a:pt x="37" y="88"/>
                  </a:lnTo>
                  <a:lnTo>
                    <a:pt x="47" y="82"/>
                  </a:lnTo>
                  <a:lnTo>
                    <a:pt x="53" y="73"/>
                  </a:lnTo>
                  <a:lnTo>
                    <a:pt x="56" y="61"/>
                  </a:lnTo>
                  <a:lnTo>
                    <a:pt x="54" y="50"/>
                  </a:lnTo>
                  <a:lnTo>
                    <a:pt x="48" y="41"/>
                  </a:lnTo>
                  <a:lnTo>
                    <a:pt x="40" y="35"/>
                  </a:lnTo>
                  <a:lnTo>
                    <a:pt x="29" y="32"/>
                  </a:lnTo>
                  <a:lnTo>
                    <a:pt x="20" y="34"/>
                  </a:lnTo>
                  <a:lnTo>
                    <a:pt x="11" y="39"/>
                  </a:lnTo>
                  <a:lnTo>
                    <a:pt x="11" y="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17" name="Freeform 2399"/>
            <p:cNvSpPr>
              <a:spLocks noChangeAspect="1" noEditPoints="1"/>
            </p:cNvSpPr>
            <p:nvPr/>
          </p:nvSpPr>
          <p:spPr bwMode="auto">
            <a:xfrm>
              <a:off x="1322" y="4211"/>
              <a:ext cx="15" cy="57"/>
            </a:xfrm>
            <a:custGeom>
              <a:avLst/>
              <a:gdLst>
                <a:gd name="T0" fmla="*/ 15 w 15"/>
                <a:gd name="T1" fmla="*/ 7 h 57"/>
                <a:gd name="T2" fmla="*/ 14 w 15"/>
                <a:gd name="T3" fmla="*/ 4 h 57"/>
                <a:gd name="T4" fmla="*/ 13 w 15"/>
                <a:gd name="T5" fmla="*/ 2 h 57"/>
                <a:gd name="T6" fmla="*/ 10 w 15"/>
                <a:gd name="T7" fmla="*/ 0 h 57"/>
                <a:gd name="T8" fmla="*/ 7 w 15"/>
                <a:gd name="T9" fmla="*/ 0 h 57"/>
                <a:gd name="T10" fmla="*/ 4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0 w 15"/>
                <a:gd name="T27" fmla="*/ 14 h 57"/>
                <a:gd name="T28" fmla="*/ 13 w 15"/>
                <a:gd name="T29" fmla="*/ 12 h 57"/>
                <a:gd name="T30" fmla="*/ 14 w 15"/>
                <a:gd name="T31" fmla="*/ 10 h 57"/>
                <a:gd name="T32" fmla="*/ 15 w 15"/>
                <a:gd name="T33" fmla="*/ 7 h 57"/>
                <a:gd name="T34" fmla="*/ 15 w 15"/>
                <a:gd name="T35" fmla="*/ 49 h 57"/>
                <a:gd name="T36" fmla="*/ 14 w 15"/>
                <a:gd name="T37" fmla="*/ 46 h 57"/>
                <a:gd name="T38" fmla="*/ 13 w 15"/>
                <a:gd name="T39" fmla="*/ 44 h 57"/>
                <a:gd name="T40" fmla="*/ 10 w 15"/>
                <a:gd name="T41" fmla="*/ 43 h 57"/>
                <a:gd name="T42" fmla="*/ 7 w 15"/>
                <a:gd name="T43" fmla="*/ 42 h 57"/>
                <a:gd name="T44" fmla="*/ 4 w 15"/>
                <a:gd name="T45" fmla="*/ 43 h 57"/>
                <a:gd name="T46" fmla="*/ 2 w 15"/>
                <a:gd name="T47" fmla="*/ 44 h 57"/>
                <a:gd name="T48" fmla="*/ 1 w 15"/>
                <a:gd name="T49" fmla="*/ 47 h 57"/>
                <a:gd name="T50" fmla="*/ 0 w 15"/>
                <a:gd name="T51" fmla="*/ 49 h 57"/>
                <a:gd name="T52" fmla="*/ 1 w 15"/>
                <a:gd name="T53" fmla="*/ 52 h 57"/>
                <a:gd name="T54" fmla="*/ 2 w 15"/>
                <a:gd name="T55" fmla="*/ 55 h 57"/>
                <a:gd name="T56" fmla="*/ 5 w 15"/>
                <a:gd name="T57" fmla="*/ 56 h 57"/>
                <a:gd name="T58" fmla="*/ 7 w 15"/>
                <a:gd name="T59" fmla="*/ 57 h 57"/>
                <a:gd name="T60" fmla="*/ 10 w 15"/>
                <a:gd name="T61" fmla="*/ 56 h 57"/>
                <a:gd name="T62" fmla="*/ 13 w 15"/>
                <a:gd name="T63" fmla="*/ 54 h 57"/>
                <a:gd name="T64" fmla="*/ 14 w 15"/>
                <a:gd name="T65" fmla="*/ 52 h 57"/>
                <a:gd name="T66" fmla="*/ 15 w 15"/>
                <a:gd name="T67"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7" y="0"/>
                  </a:lnTo>
                  <a:lnTo>
                    <a:pt x="4" y="0"/>
                  </a:lnTo>
                  <a:lnTo>
                    <a:pt x="2" y="2"/>
                  </a:lnTo>
                  <a:lnTo>
                    <a:pt x="1" y="4"/>
                  </a:lnTo>
                  <a:lnTo>
                    <a:pt x="0" y="7"/>
                  </a:lnTo>
                  <a:lnTo>
                    <a:pt x="1" y="10"/>
                  </a:lnTo>
                  <a:lnTo>
                    <a:pt x="2" y="12"/>
                  </a:lnTo>
                  <a:lnTo>
                    <a:pt x="5" y="14"/>
                  </a:lnTo>
                  <a:lnTo>
                    <a:pt x="7" y="14"/>
                  </a:lnTo>
                  <a:lnTo>
                    <a:pt x="10" y="14"/>
                  </a:lnTo>
                  <a:lnTo>
                    <a:pt x="13" y="12"/>
                  </a:lnTo>
                  <a:lnTo>
                    <a:pt x="14" y="10"/>
                  </a:lnTo>
                  <a:lnTo>
                    <a:pt x="15" y="7"/>
                  </a:lnTo>
                  <a:close/>
                  <a:moveTo>
                    <a:pt x="15" y="49"/>
                  </a:moveTo>
                  <a:lnTo>
                    <a:pt x="14" y="46"/>
                  </a:lnTo>
                  <a:lnTo>
                    <a:pt x="13" y="44"/>
                  </a:lnTo>
                  <a:lnTo>
                    <a:pt x="10" y="43"/>
                  </a:lnTo>
                  <a:lnTo>
                    <a:pt x="7" y="42"/>
                  </a:lnTo>
                  <a:lnTo>
                    <a:pt x="4" y="43"/>
                  </a:lnTo>
                  <a:lnTo>
                    <a:pt x="2" y="44"/>
                  </a:lnTo>
                  <a:lnTo>
                    <a:pt x="1" y="47"/>
                  </a:lnTo>
                  <a:lnTo>
                    <a:pt x="0" y="49"/>
                  </a:lnTo>
                  <a:lnTo>
                    <a:pt x="1" y="52"/>
                  </a:lnTo>
                  <a:lnTo>
                    <a:pt x="2" y="55"/>
                  </a:lnTo>
                  <a:lnTo>
                    <a:pt x="5" y="56"/>
                  </a:lnTo>
                  <a:lnTo>
                    <a:pt x="7" y="57"/>
                  </a:lnTo>
                  <a:lnTo>
                    <a:pt x="10" y="56"/>
                  </a:lnTo>
                  <a:lnTo>
                    <a:pt x="13" y="54"/>
                  </a:lnTo>
                  <a:lnTo>
                    <a:pt x="14" y="52"/>
                  </a:lnTo>
                  <a:lnTo>
                    <a:pt x="15"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18" name="Freeform 2400"/>
            <p:cNvSpPr>
              <a:spLocks noChangeAspect="1"/>
            </p:cNvSpPr>
            <p:nvPr/>
          </p:nvSpPr>
          <p:spPr bwMode="auto">
            <a:xfrm>
              <a:off x="1933" y="4195"/>
              <a:ext cx="83" cy="75"/>
            </a:xfrm>
            <a:custGeom>
              <a:avLst/>
              <a:gdLst>
                <a:gd name="T0" fmla="*/ 59 w 83"/>
                <a:gd name="T1" fmla="*/ 60 h 75"/>
                <a:gd name="T2" fmla="*/ 59 w 83"/>
                <a:gd name="T3" fmla="*/ 75 h 75"/>
                <a:gd name="T4" fmla="*/ 83 w 83"/>
                <a:gd name="T5" fmla="*/ 73 h 75"/>
                <a:gd name="T6" fmla="*/ 83 w 83"/>
                <a:gd name="T7" fmla="*/ 68 h 75"/>
                <a:gd name="T8" fmla="*/ 79 w 83"/>
                <a:gd name="T9" fmla="*/ 67 h 75"/>
                <a:gd name="T10" fmla="*/ 76 w 83"/>
                <a:gd name="T11" fmla="*/ 67 h 75"/>
                <a:gd name="T12" fmla="*/ 74 w 83"/>
                <a:gd name="T13" fmla="*/ 67 h 75"/>
                <a:gd name="T14" fmla="*/ 72 w 83"/>
                <a:gd name="T15" fmla="*/ 66 h 75"/>
                <a:gd name="T16" fmla="*/ 71 w 83"/>
                <a:gd name="T17" fmla="*/ 65 h 75"/>
                <a:gd name="T18" fmla="*/ 71 w 83"/>
                <a:gd name="T19" fmla="*/ 63 h 75"/>
                <a:gd name="T20" fmla="*/ 70 w 83"/>
                <a:gd name="T21" fmla="*/ 61 h 75"/>
                <a:gd name="T22" fmla="*/ 70 w 83"/>
                <a:gd name="T23" fmla="*/ 58 h 75"/>
                <a:gd name="T24" fmla="*/ 70 w 83"/>
                <a:gd name="T25" fmla="*/ 0 h 75"/>
                <a:gd name="T26" fmla="*/ 46 w 83"/>
                <a:gd name="T27" fmla="*/ 1 h 75"/>
                <a:gd name="T28" fmla="*/ 46 w 83"/>
                <a:gd name="T29" fmla="*/ 7 h 75"/>
                <a:gd name="T30" fmla="*/ 50 w 83"/>
                <a:gd name="T31" fmla="*/ 7 h 75"/>
                <a:gd name="T32" fmla="*/ 53 w 83"/>
                <a:gd name="T33" fmla="*/ 7 h 75"/>
                <a:gd name="T34" fmla="*/ 55 w 83"/>
                <a:gd name="T35" fmla="*/ 7 h 75"/>
                <a:gd name="T36" fmla="*/ 57 w 83"/>
                <a:gd name="T37" fmla="*/ 8 h 75"/>
                <a:gd name="T38" fmla="*/ 58 w 83"/>
                <a:gd name="T39" fmla="*/ 9 h 75"/>
                <a:gd name="T40" fmla="*/ 59 w 83"/>
                <a:gd name="T41" fmla="*/ 11 h 75"/>
                <a:gd name="T42" fmla="*/ 59 w 83"/>
                <a:gd name="T43" fmla="*/ 13 h 75"/>
                <a:gd name="T44" fmla="*/ 59 w 83"/>
                <a:gd name="T45" fmla="*/ 16 h 75"/>
                <a:gd name="T46" fmla="*/ 59 w 83"/>
                <a:gd name="T47" fmla="*/ 45 h 75"/>
                <a:gd name="T48" fmla="*/ 57 w 83"/>
                <a:gd name="T49" fmla="*/ 55 h 75"/>
                <a:gd name="T50" fmla="*/ 53 w 83"/>
                <a:gd name="T51" fmla="*/ 63 h 75"/>
                <a:gd name="T52" fmla="*/ 47 w 83"/>
                <a:gd name="T53" fmla="*/ 69 h 75"/>
                <a:gd name="T54" fmla="*/ 39 w 83"/>
                <a:gd name="T55" fmla="*/ 71 h 75"/>
                <a:gd name="T56" fmla="*/ 34 w 83"/>
                <a:gd name="T57" fmla="*/ 70 h 75"/>
                <a:gd name="T58" fmla="*/ 31 w 83"/>
                <a:gd name="T59" fmla="*/ 70 h 75"/>
                <a:gd name="T60" fmla="*/ 28 w 83"/>
                <a:gd name="T61" fmla="*/ 68 h 75"/>
                <a:gd name="T62" fmla="*/ 26 w 83"/>
                <a:gd name="T63" fmla="*/ 66 h 75"/>
                <a:gd name="T64" fmla="*/ 25 w 83"/>
                <a:gd name="T65" fmla="*/ 63 h 75"/>
                <a:gd name="T66" fmla="*/ 25 w 83"/>
                <a:gd name="T67" fmla="*/ 61 h 75"/>
                <a:gd name="T68" fmla="*/ 24 w 83"/>
                <a:gd name="T69" fmla="*/ 58 h 75"/>
                <a:gd name="T70" fmla="*/ 24 w 83"/>
                <a:gd name="T71" fmla="*/ 55 h 75"/>
                <a:gd name="T72" fmla="*/ 24 w 83"/>
                <a:gd name="T73" fmla="*/ 0 h 75"/>
                <a:gd name="T74" fmla="*/ 0 w 83"/>
                <a:gd name="T75" fmla="*/ 1 h 75"/>
                <a:gd name="T76" fmla="*/ 0 w 83"/>
                <a:gd name="T77" fmla="*/ 7 h 75"/>
                <a:gd name="T78" fmla="*/ 4 w 83"/>
                <a:gd name="T79" fmla="*/ 7 h 75"/>
                <a:gd name="T80" fmla="*/ 8 w 83"/>
                <a:gd name="T81" fmla="*/ 7 h 75"/>
                <a:gd name="T82" fmla="*/ 10 w 83"/>
                <a:gd name="T83" fmla="*/ 7 h 75"/>
                <a:gd name="T84" fmla="*/ 11 w 83"/>
                <a:gd name="T85" fmla="*/ 9 h 75"/>
                <a:gd name="T86" fmla="*/ 12 w 83"/>
                <a:gd name="T87" fmla="*/ 10 h 75"/>
                <a:gd name="T88" fmla="*/ 13 w 83"/>
                <a:gd name="T89" fmla="*/ 13 h 75"/>
                <a:gd name="T90" fmla="*/ 13 w 83"/>
                <a:gd name="T91" fmla="*/ 17 h 75"/>
                <a:gd name="T92" fmla="*/ 13 w 83"/>
                <a:gd name="T93" fmla="*/ 22 h 75"/>
                <a:gd name="T94" fmla="*/ 13 w 83"/>
                <a:gd name="T95" fmla="*/ 47 h 75"/>
                <a:gd name="T96" fmla="*/ 13 w 83"/>
                <a:gd name="T97" fmla="*/ 51 h 75"/>
                <a:gd name="T98" fmla="*/ 13 w 83"/>
                <a:gd name="T99" fmla="*/ 56 h 75"/>
                <a:gd name="T100" fmla="*/ 14 w 83"/>
                <a:gd name="T101" fmla="*/ 61 h 75"/>
                <a:gd name="T102" fmla="*/ 16 w 83"/>
                <a:gd name="T103" fmla="*/ 65 h 75"/>
                <a:gd name="T104" fmla="*/ 19 w 83"/>
                <a:gd name="T105" fmla="*/ 69 h 75"/>
                <a:gd name="T106" fmla="*/ 24 w 83"/>
                <a:gd name="T107" fmla="*/ 72 h 75"/>
                <a:gd name="T108" fmla="*/ 30 w 83"/>
                <a:gd name="T109" fmla="*/ 74 h 75"/>
                <a:gd name="T110" fmla="*/ 38 w 83"/>
                <a:gd name="T111" fmla="*/ 75 h 75"/>
                <a:gd name="T112" fmla="*/ 45 w 83"/>
                <a:gd name="T113" fmla="*/ 74 h 75"/>
                <a:gd name="T114" fmla="*/ 50 w 83"/>
                <a:gd name="T115" fmla="*/ 71 h 75"/>
                <a:gd name="T116" fmla="*/ 55 w 83"/>
                <a:gd name="T117" fmla="*/ 66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7"/>
                  </a:lnTo>
                  <a:lnTo>
                    <a:pt x="76" y="67"/>
                  </a:lnTo>
                  <a:lnTo>
                    <a:pt x="74" y="67"/>
                  </a:lnTo>
                  <a:lnTo>
                    <a:pt x="72" y="66"/>
                  </a:lnTo>
                  <a:lnTo>
                    <a:pt x="71" y="65"/>
                  </a:lnTo>
                  <a:lnTo>
                    <a:pt x="71" y="63"/>
                  </a:lnTo>
                  <a:lnTo>
                    <a:pt x="70" y="61"/>
                  </a:lnTo>
                  <a:lnTo>
                    <a:pt x="70" y="58"/>
                  </a:lnTo>
                  <a:lnTo>
                    <a:pt x="70" y="0"/>
                  </a:lnTo>
                  <a:lnTo>
                    <a:pt x="46" y="1"/>
                  </a:lnTo>
                  <a:lnTo>
                    <a:pt x="46" y="7"/>
                  </a:lnTo>
                  <a:lnTo>
                    <a:pt x="50" y="7"/>
                  </a:lnTo>
                  <a:lnTo>
                    <a:pt x="53" y="7"/>
                  </a:lnTo>
                  <a:lnTo>
                    <a:pt x="55" y="7"/>
                  </a:lnTo>
                  <a:lnTo>
                    <a:pt x="57" y="8"/>
                  </a:lnTo>
                  <a:lnTo>
                    <a:pt x="58" y="9"/>
                  </a:lnTo>
                  <a:lnTo>
                    <a:pt x="59" y="11"/>
                  </a:lnTo>
                  <a:lnTo>
                    <a:pt x="59" y="13"/>
                  </a:lnTo>
                  <a:lnTo>
                    <a:pt x="59" y="16"/>
                  </a:lnTo>
                  <a:lnTo>
                    <a:pt x="59" y="45"/>
                  </a:lnTo>
                  <a:lnTo>
                    <a:pt x="57" y="55"/>
                  </a:lnTo>
                  <a:lnTo>
                    <a:pt x="53" y="63"/>
                  </a:lnTo>
                  <a:lnTo>
                    <a:pt x="47" y="69"/>
                  </a:lnTo>
                  <a:lnTo>
                    <a:pt x="39" y="71"/>
                  </a:lnTo>
                  <a:lnTo>
                    <a:pt x="34" y="70"/>
                  </a:lnTo>
                  <a:lnTo>
                    <a:pt x="31" y="70"/>
                  </a:lnTo>
                  <a:lnTo>
                    <a:pt x="28" y="68"/>
                  </a:lnTo>
                  <a:lnTo>
                    <a:pt x="26" y="66"/>
                  </a:lnTo>
                  <a:lnTo>
                    <a:pt x="25" y="63"/>
                  </a:lnTo>
                  <a:lnTo>
                    <a:pt x="25" y="61"/>
                  </a:lnTo>
                  <a:lnTo>
                    <a:pt x="24" y="58"/>
                  </a:lnTo>
                  <a:lnTo>
                    <a:pt x="24" y="55"/>
                  </a:lnTo>
                  <a:lnTo>
                    <a:pt x="24" y="0"/>
                  </a:lnTo>
                  <a:lnTo>
                    <a:pt x="0" y="1"/>
                  </a:lnTo>
                  <a:lnTo>
                    <a:pt x="0" y="7"/>
                  </a:lnTo>
                  <a:lnTo>
                    <a:pt x="4" y="7"/>
                  </a:lnTo>
                  <a:lnTo>
                    <a:pt x="8" y="7"/>
                  </a:lnTo>
                  <a:lnTo>
                    <a:pt x="10" y="7"/>
                  </a:lnTo>
                  <a:lnTo>
                    <a:pt x="11" y="9"/>
                  </a:lnTo>
                  <a:lnTo>
                    <a:pt x="12" y="10"/>
                  </a:lnTo>
                  <a:lnTo>
                    <a:pt x="13" y="13"/>
                  </a:lnTo>
                  <a:lnTo>
                    <a:pt x="13" y="17"/>
                  </a:lnTo>
                  <a:lnTo>
                    <a:pt x="13" y="22"/>
                  </a:lnTo>
                  <a:lnTo>
                    <a:pt x="13" y="47"/>
                  </a:lnTo>
                  <a:lnTo>
                    <a:pt x="13" y="51"/>
                  </a:lnTo>
                  <a:lnTo>
                    <a:pt x="13" y="56"/>
                  </a:lnTo>
                  <a:lnTo>
                    <a:pt x="14" y="61"/>
                  </a:lnTo>
                  <a:lnTo>
                    <a:pt x="16" y="65"/>
                  </a:lnTo>
                  <a:lnTo>
                    <a:pt x="19" y="69"/>
                  </a:lnTo>
                  <a:lnTo>
                    <a:pt x="24" y="72"/>
                  </a:lnTo>
                  <a:lnTo>
                    <a:pt x="30" y="74"/>
                  </a:lnTo>
                  <a:lnTo>
                    <a:pt x="38" y="75"/>
                  </a:lnTo>
                  <a:lnTo>
                    <a:pt x="45" y="74"/>
                  </a:lnTo>
                  <a:lnTo>
                    <a:pt x="50" y="71"/>
                  </a:lnTo>
                  <a:lnTo>
                    <a:pt x="55" y="66"/>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19" name="Freeform 2401"/>
            <p:cNvSpPr>
              <a:spLocks noChangeAspect="1"/>
            </p:cNvSpPr>
            <p:nvPr/>
          </p:nvSpPr>
          <p:spPr bwMode="auto">
            <a:xfrm>
              <a:off x="2025" y="4194"/>
              <a:ext cx="54" cy="76"/>
            </a:xfrm>
            <a:custGeom>
              <a:avLst/>
              <a:gdLst>
                <a:gd name="T0" fmla="*/ 31 w 54"/>
                <a:gd name="T1" fmla="*/ 42 h 76"/>
                <a:gd name="T2" fmla="*/ 36 w 54"/>
                <a:gd name="T3" fmla="*/ 44 h 76"/>
                <a:gd name="T4" fmla="*/ 42 w 54"/>
                <a:gd name="T5" fmla="*/ 47 h 76"/>
                <a:gd name="T6" fmla="*/ 46 w 54"/>
                <a:gd name="T7" fmla="*/ 53 h 76"/>
                <a:gd name="T8" fmla="*/ 45 w 54"/>
                <a:gd name="T9" fmla="*/ 63 h 76"/>
                <a:gd name="T10" fmla="*/ 36 w 54"/>
                <a:gd name="T11" fmla="*/ 71 h 76"/>
                <a:gd name="T12" fmla="*/ 23 w 54"/>
                <a:gd name="T13" fmla="*/ 71 h 76"/>
                <a:gd name="T14" fmla="*/ 15 w 54"/>
                <a:gd name="T15" fmla="*/ 68 h 76"/>
                <a:gd name="T16" fmla="*/ 10 w 54"/>
                <a:gd name="T17" fmla="*/ 62 h 76"/>
                <a:gd name="T18" fmla="*/ 6 w 54"/>
                <a:gd name="T19" fmla="*/ 53 h 76"/>
                <a:gd name="T20" fmla="*/ 4 w 54"/>
                <a:gd name="T21" fmla="*/ 46 h 76"/>
                <a:gd name="T22" fmla="*/ 0 w 54"/>
                <a:gd name="T23" fmla="*/ 47 h 76"/>
                <a:gd name="T24" fmla="*/ 0 w 54"/>
                <a:gd name="T25" fmla="*/ 72 h 76"/>
                <a:gd name="T26" fmla="*/ 2 w 54"/>
                <a:gd name="T27" fmla="*/ 76 h 76"/>
                <a:gd name="T28" fmla="*/ 3 w 54"/>
                <a:gd name="T29" fmla="*/ 75 h 76"/>
                <a:gd name="T30" fmla="*/ 6 w 54"/>
                <a:gd name="T31" fmla="*/ 72 h 76"/>
                <a:gd name="T32" fmla="*/ 7 w 54"/>
                <a:gd name="T33" fmla="*/ 71 h 76"/>
                <a:gd name="T34" fmla="*/ 9 w 54"/>
                <a:gd name="T35" fmla="*/ 68 h 76"/>
                <a:gd name="T36" fmla="*/ 20 w 54"/>
                <a:gd name="T37" fmla="*/ 75 h 76"/>
                <a:gd name="T38" fmla="*/ 28 w 54"/>
                <a:gd name="T39" fmla="*/ 76 h 76"/>
                <a:gd name="T40" fmla="*/ 48 w 54"/>
                <a:gd name="T41" fmla="*/ 68 h 76"/>
                <a:gd name="T42" fmla="*/ 54 w 54"/>
                <a:gd name="T43" fmla="*/ 53 h 76"/>
                <a:gd name="T44" fmla="*/ 51 w 54"/>
                <a:gd name="T45" fmla="*/ 42 h 76"/>
                <a:gd name="T46" fmla="*/ 47 w 54"/>
                <a:gd name="T47" fmla="*/ 37 h 76"/>
                <a:gd name="T48" fmla="*/ 38 w 54"/>
                <a:gd name="T49" fmla="*/ 31 h 76"/>
                <a:gd name="T50" fmla="*/ 28 w 54"/>
                <a:gd name="T51" fmla="*/ 29 h 76"/>
                <a:gd name="T52" fmla="*/ 21 w 54"/>
                <a:gd name="T53" fmla="*/ 27 h 76"/>
                <a:gd name="T54" fmla="*/ 15 w 54"/>
                <a:gd name="T55" fmla="*/ 25 h 76"/>
                <a:gd name="T56" fmla="*/ 10 w 54"/>
                <a:gd name="T57" fmla="*/ 21 h 76"/>
                <a:gd name="T58" fmla="*/ 8 w 54"/>
                <a:gd name="T59" fmla="*/ 15 h 76"/>
                <a:gd name="T60" fmla="*/ 12 w 54"/>
                <a:gd name="T61" fmla="*/ 7 h 76"/>
                <a:gd name="T62" fmla="*/ 27 w 54"/>
                <a:gd name="T63" fmla="*/ 3 h 76"/>
                <a:gd name="T64" fmla="*/ 37 w 54"/>
                <a:gd name="T65" fmla="*/ 5 h 76"/>
                <a:gd name="T66" fmla="*/ 43 w 54"/>
                <a:gd name="T67" fmla="*/ 11 h 76"/>
                <a:gd name="T68" fmla="*/ 45 w 54"/>
                <a:gd name="T69" fmla="*/ 18 h 76"/>
                <a:gd name="T70" fmla="*/ 46 w 54"/>
                <a:gd name="T71" fmla="*/ 23 h 76"/>
                <a:gd name="T72" fmla="*/ 48 w 54"/>
                <a:gd name="T73" fmla="*/ 24 h 76"/>
                <a:gd name="T74" fmla="*/ 50 w 54"/>
                <a:gd name="T75" fmla="*/ 23 h 76"/>
                <a:gd name="T76" fmla="*/ 50 w 54"/>
                <a:gd name="T77" fmla="*/ 20 h 76"/>
                <a:gd name="T78" fmla="*/ 50 w 54"/>
                <a:gd name="T79" fmla="*/ 1 h 76"/>
                <a:gd name="T80" fmla="*/ 47 w 54"/>
                <a:gd name="T81" fmla="*/ 0 h 76"/>
                <a:gd name="T82" fmla="*/ 44 w 54"/>
                <a:gd name="T83" fmla="*/ 3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6" y="53"/>
                  </a:lnTo>
                  <a:lnTo>
                    <a:pt x="46" y="57"/>
                  </a:lnTo>
                  <a:lnTo>
                    <a:pt x="45" y="63"/>
                  </a:lnTo>
                  <a:lnTo>
                    <a:pt x="42" y="68"/>
                  </a:lnTo>
                  <a:lnTo>
                    <a:pt x="36" y="71"/>
                  </a:lnTo>
                  <a:lnTo>
                    <a:pt x="28" y="72"/>
                  </a:lnTo>
                  <a:lnTo>
                    <a:pt x="23" y="71"/>
                  </a:lnTo>
                  <a:lnTo>
                    <a:pt x="19" y="70"/>
                  </a:lnTo>
                  <a:lnTo>
                    <a:pt x="15" y="68"/>
                  </a:lnTo>
                  <a:lnTo>
                    <a:pt x="12" y="65"/>
                  </a:lnTo>
                  <a:lnTo>
                    <a:pt x="10" y="62"/>
                  </a:lnTo>
                  <a:lnTo>
                    <a:pt x="8" y="58"/>
                  </a:lnTo>
                  <a:lnTo>
                    <a:pt x="6" y="53"/>
                  </a:lnTo>
                  <a:lnTo>
                    <a:pt x="5" y="48"/>
                  </a:lnTo>
                  <a:lnTo>
                    <a:pt x="4" y="46"/>
                  </a:lnTo>
                  <a:lnTo>
                    <a:pt x="2" y="46"/>
                  </a:lnTo>
                  <a:lnTo>
                    <a:pt x="0" y="47"/>
                  </a:lnTo>
                  <a:lnTo>
                    <a:pt x="0" y="50"/>
                  </a:lnTo>
                  <a:lnTo>
                    <a:pt x="0" y="72"/>
                  </a:lnTo>
                  <a:lnTo>
                    <a:pt x="0" y="75"/>
                  </a:lnTo>
                  <a:lnTo>
                    <a:pt x="2" y="76"/>
                  </a:lnTo>
                  <a:lnTo>
                    <a:pt x="2" y="75"/>
                  </a:lnTo>
                  <a:lnTo>
                    <a:pt x="3" y="75"/>
                  </a:lnTo>
                  <a:lnTo>
                    <a:pt x="4" y="74"/>
                  </a:lnTo>
                  <a:lnTo>
                    <a:pt x="6" y="72"/>
                  </a:lnTo>
                  <a:lnTo>
                    <a:pt x="6" y="72"/>
                  </a:lnTo>
                  <a:lnTo>
                    <a:pt x="7" y="71"/>
                  </a:lnTo>
                  <a:lnTo>
                    <a:pt x="8" y="70"/>
                  </a:lnTo>
                  <a:lnTo>
                    <a:pt x="9" y="68"/>
                  </a:lnTo>
                  <a:lnTo>
                    <a:pt x="15" y="72"/>
                  </a:lnTo>
                  <a:lnTo>
                    <a:pt x="20" y="75"/>
                  </a:lnTo>
                  <a:lnTo>
                    <a:pt x="24" y="75"/>
                  </a:lnTo>
                  <a:lnTo>
                    <a:pt x="28" y="76"/>
                  </a:lnTo>
                  <a:lnTo>
                    <a:pt x="40" y="74"/>
                  </a:lnTo>
                  <a:lnTo>
                    <a:pt x="48" y="68"/>
                  </a:lnTo>
                  <a:lnTo>
                    <a:pt x="53" y="61"/>
                  </a:lnTo>
                  <a:lnTo>
                    <a:pt x="54" y="53"/>
                  </a:lnTo>
                  <a:lnTo>
                    <a:pt x="53" y="47"/>
                  </a:lnTo>
                  <a:lnTo>
                    <a:pt x="51" y="42"/>
                  </a:lnTo>
                  <a:lnTo>
                    <a:pt x="49" y="39"/>
                  </a:lnTo>
                  <a:lnTo>
                    <a:pt x="47" y="37"/>
                  </a:lnTo>
                  <a:lnTo>
                    <a:pt x="43" y="34"/>
                  </a:lnTo>
                  <a:lnTo>
                    <a:pt x="38" y="31"/>
                  </a:lnTo>
                  <a:lnTo>
                    <a:pt x="33" y="30"/>
                  </a:lnTo>
                  <a:lnTo>
                    <a:pt x="28" y="29"/>
                  </a:lnTo>
                  <a:lnTo>
                    <a:pt x="25" y="28"/>
                  </a:lnTo>
                  <a:lnTo>
                    <a:pt x="21" y="27"/>
                  </a:lnTo>
                  <a:lnTo>
                    <a:pt x="18" y="26"/>
                  </a:lnTo>
                  <a:lnTo>
                    <a:pt x="15" y="25"/>
                  </a:lnTo>
                  <a:lnTo>
                    <a:pt x="12" y="23"/>
                  </a:lnTo>
                  <a:lnTo>
                    <a:pt x="10" y="21"/>
                  </a:lnTo>
                  <a:lnTo>
                    <a:pt x="9" y="19"/>
                  </a:lnTo>
                  <a:lnTo>
                    <a:pt x="8" y="15"/>
                  </a:lnTo>
                  <a:lnTo>
                    <a:pt x="9" y="11"/>
                  </a:lnTo>
                  <a:lnTo>
                    <a:pt x="12" y="7"/>
                  </a:lnTo>
                  <a:lnTo>
                    <a:pt x="18" y="4"/>
                  </a:lnTo>
                  <a:lnTo>
                    <a:pt x="27" y="3"/>
                  </a:lnTo>
                  <a:lnTo>
                    <a:pt x="33" y="3"/>
                  </a:lnTo>
                  <a:lnTo>
                    <a:pt x="37" y="5"/>
                  </a:lnTo>
                  <a:lnTo>
                    <a:pt x="41" y="8"/>
                  </a:lnTo>
                  <a:lnTo>
                    <a:pt x="43" y="11"/>
                  </a:lnTo>
                  <a:lnTo>
                    <a:pt x="44" y="14"/>
                  </a:lnTo>
                  <a:lnTo>
                    <a:pt x="45" y="18"/>
                  </a:lnTo>
                  <a:lnTo>
                    <a:pt x="46" y="20"/>
                  </a:lnTo>
                  <a:lnTo>
                    <a:pt x="46" y="23"/>
                  </a:lnTo>
                  <a:lnTo>
                    <a:pt x="47" y="24"/>
                  </a:lnTo>
                  <a:lnTo>
                    <a:pt x="48" y="24"/>
                  </a:lnTo>
                  <a:lnTo>
                    <a:pt x="49" y="24"/>
                  </a:lnTo>
                  <a:lnTo>
                    <a:pt x="50" y="23"/>
                  </a:lnTo>
                  <a:lnTo>
                    <a:pt x="50" y="22"/>
                  </a:lnTo>
                  <a:lnTo>
                    <a:pt x="50" y="20"/>
                  </a:lnTo>
                  <a:lnTo>
                    <a:pt x="50" y="4"/>
                  </a:lnTo>
                  <a:lnTo>
                    <a:pt x="50" y="1"/>
                  </a:lnTo>
                  <a:lnTo>
                    <a:pt x="48" y="0"/>
                  </a:lnTo>
                  <a:lnTo>
                    <a:pt x="47" y="0"/>
                  </a:lnTo>
                  <a:lnTo>
                    <a:pt x="45" y="2"/>
                  </a:lnTo>
                  <a:lnTo>
                    <a:pt x="44" y="3"/>
                  </a:lnTo>
                  <a:lnTo>
                    <a:pt x="42" y="4"/>
                  </a:lnTo>
                  <a:lnTo>
                    <a:pt x="37" y="2"/>
                  </a:lnTo>
                  <a:lnTo>
                    <a:pt x="33" y="0"/>
                  </a:lnTo>
                  <a:lnTo>
                    <a:pt x="29" y="0"/>
                  </a:lnTo>
                  <a:lnTo>
                    <a:pt x="27" y="0"/>
                  </a:lnTo>
                  <a:lnTo>
                    <a:pt x="14" y="2"/>
                  </a:lnTo>
                  <a:lnTo>
                    <a:pt x="6" y="6"/>
                  </a:lnTo>
                  <a:lnTo>
                    <a:pt x="1"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20" name="Freeform 2402"/>
            <p:cNvSpPr>
              <a:spLocks noChangeAspect="1" noEditPoints="1"/>
            </p:cNvSpPr>
            <p:nvPr/>
          </p:nvSpPr>
          <p:spPr bwMode="auto">
            <a:xfrm>
              <a:off x="2090" y="4194"/>
              <a:ext cx="64" cy="76"/>
            </a:xfrm>
            <a:custGeom>
              <a:avLst/>
              <a:gdLst>
                <a:gd name="T0" fmla="*/ 13 w 64"/>
                <a:gd name="T1" fmla="*/ 32 h 76"/>
                <a:gd name="T2" fmla="*/ 16 w 64"/>
                <a:gd name="T3" fmla="*/ 17 h 76"/>
                <a:gd name="T4" fmla="*/ 22 w 64"/>
                <a:gd name="T5" fmla="*/ 8 h 76"/>
                <a:gd name="T6" fmla="*/ 29 w 64"/>
                <a:gd name="T7" fmla="*/ 4 h 76"/>
                <a:gd name="T8" fmla="*/ 34 w 64"/>
                <a:gd name="T9" fmla="*/ 3 h 76"/>
                <a:gd name="T10" fmla="*/ 40 w 64"/>
                <a:gd name="T11" fmla="*/ 4 h 76"/>
                <a:gd name="T12" fmla="*/ 44 w 64"/>
                <a:gd name="T13" fmla="*/ 7 h 76"/>
                <a:gd name="T14" fmla="*/ 47 w 64"/>
                <a:gd name="T15" fmla="*/ 11 h 76"/>
                <a:gd name="T16" fmla="*/ 50 w 64"/>
                <a:gd name="T17" fmla="*/ 15 h 76"/>
                <a:gd name="T18" fmla="*/ 51 w 64"/>
                <a:gd name="T19" fmla="*/ 20 h 76"/>
                <a:gd name="T20" fmla="*/ 52 w 64"/>
                <a:gd name="T21" fmla="*/ 25 h 76"/>
                <a:gd name="T22" fmla="*/ 52 w 64"/>
                <a:gd name="T23" fmla="*/ 29 h 76"/>
                <a:gd name="T24" fmla="*/ 53 w 64"/>
                <a:gd name="T25" fmla="*/ 32 h 76"/>
                <a:gd name="T26" fmla="*/ 13 w 64"/>
                <a:gd name="T27" fmla="*/ 32 h 76"/>
                <a:gd name="T28" fmla="*/ 13 w 64"/>
                <a:gd name="T29" fmla="*/ 36 h 76"/>
                <a:gd name="T30" fmla="*/ 59 w 64"/>
                <a:gd name="T31" fmla="*/ 36 h 76"/>
                <a:gd name="T32" fmla="*/ 62 w 64"/>
                <a:gd name="T33" fmla="*/ 35 h 76"/>
                <a:gd name="T34" fmla="*/ 63 w 64"/>
                <a:gd name="T35" fmla="*/ 35 h 76"/>
                <a:gd name="T36" fmla="*/ 63 w 64"/>
                <a:gd name="T37" fmla="*/ 34 h 76"/>
                <a:gd name="T38" fmla="*/ 64 w 64"/>
                <a:gd name="T39" fmla="*/ 32 h 76"/>
                <a:gd name="T40" fmla="*/ 62 w 64"/>
                <a:gd name="T41" fmla="*/ 20 h 76"/>
                <a:gd name="T42" fmla="*/ 56 w 64"/>
                <a:gd name="T43" fmla="*/ 10 h 76"/>
                <a:gd name="T44" fmla="*/ 47 w 64"/>
                <a:gd name="T45" fmla="*/ 2 h 76"/>
                <a:gd name="T46" fmla="*/ 34 w 64"/>
                <a:gd name="T47" fmla="*/ 0 h 76"/>
                <a:gd name="T48" fmla="*/ 20 w 64"/>
                <a:gd name="T49" fmla="*/ 3 h 76"/>
                <a:gd name="T50" fmla="*/ 10 w 64"/>
                <a:gd name="T51" fmla="*/ 11 h 76"/>
                <a:gd name="T52" fmla="*/ 2 w 64"/>
                <a:gd name="T53" fmla="*/ 23 h 76"/>
                <a:gd name="T54" fmla="*/ 0 w 64"/>
                <a:gd name="T55" fmla="*/ 37 h 76"/>
                <a:gd name="T56" fmla="*/ 3 w 64"/>
                <a:gd name="T57" fmla="*/ 53 h 76"/>
                <a:gd name="T58" fmla="*/ 11 w 64"/>
                <a:gd name="T59" fmla="*/ 65 h 76"/>
                <a:gd name="T60" fmla="*/ 22 w 64"/>
                <a:gd name="T61" fmla="*/ 73 h 76"/>
                <a:gd name="T62" fmla="*/ 36 w 64"/>
                <a:gd name="T63" fmla="*/ 76 h 76"/>
                <a:gd name="T64" fmla="*/ 49 w 64"/>
                <a:gd name="T65" fmla="*/ 73 h 76"/>
                <a:gd name="T66" fmla="*/ 57 w 64"/>
                <a:gd name="T67" fmla="*/ 66 h 76"/>
                <a:gd name="T68" fmla="*/ 62 w 64"/>
                <a:gd name="T69" fmla="*/ 59 h 76"/>
                <a:gd name="T70" fmla="*/ 64 w 64"/>
                <a:gd name="T71" fmla="*/ 54 h 76"/>
                <a:gd name="T72" fmla="*/ 63 w 64"/>
                <a:gd name="T73" fmla="*/ 52 h 76"/>
                <a:gd name="T74" fmla="*/ 61 w 64"/>
                <a:gd name="T75" fmla="*/ 52 h 76"/>
                <a:gd name="T76" fmla="*/ 60 w 64"/>
                <a:gd name="T77" fmla="*/ 53 h 76"/>
                <a:gd name="T78" fmla="*/ 59 w 64"/>
                <a:gd name="T79" fmla="*/ 54 h 76"/>
                <a:gd name="T80" fmla="*/ 57 w 64"/>
                <a:gd name="T81" fmla="*/ 60 h 76"/>
                <a:gd name="T82" fmla="*/ 53 w 64"/>
                <a:gd name="T83" fmla="*/ 64 h 76"/>
                <a:gd name="T84" fmla="*/ 50 w 64"/>
                <a:gd name="T85" fmla="*/ 67 h 76"/>
                <a:gd name="T86" fmla="*/ 46 w 64"/>
                <a:gd name="T87" fmla="*/ 69 h 76"/>
                <a:gd name="T88" fmla="*/ 43 w 64"/>
                <a:gd name="T89" fmla="*/ 70 h 76"/>
                <a:gd name="T90" fmla="*/ 40 w 64"/>
                <a:gd name="T91" fmla="*/ 71 h 76"/>
                <a:gd name="T92" fmla="*/ 38 w 64"/>
                <a:gd name="T93" fmla="*/ 71 h 76"/>
                <a:gd name="T94" fmla="*/ 37 w 64"/>
                <a:gd name="T95" fmla="*/ 71 h 76"/>
                <a:gd name="T96" fmla="*/ 31 w 64"/>
                <a:gd name="T97" fmla="*/ 70 h 76"/>
                <a:gd name="T98" fmla="*/ 26 w 64"/>
                <a:gd name="T99" fmla="*/ 68 h 76"/>
                <a:gd name="T100" fmla="*/ 22 w 64"/>
                <a:gd name="T101" fmla="*/ 65 h 76"/>
                <a:gd name="T102" fmla="*/ 18 w 64"/>
                <a:gd name="T103" fmla="*/ 60 h 76"/>
                <a:gd name="T104" fmla="*/ 15 w 64"/>
                <a:gd name="T105" fmla="*/ 54 h 76"/>
                <a:gd name="T106" fmla="*/ 14 w 64"/>
                <a:gd name="T107" fmla="*/ 47 h 76"/>
                <a:gd name="T108" fmla="*/ 13 w 64"/>
                <a:gd name="T109" fmla="*/ 41 h 76"/>
                <a:gd name="T110" fmla="*/ 13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3" y="32"/>
                  </a:moveTo>
                  <a:lnTo>
                    <a:pt x="16" y="17"/>
                  </a:lnTo>
                  <a:lnTo>
                    <a:pt x="22" y="8"/>
                  </a:lnTo>
                  <a:lnTo>
                    <a:pt x="29" y="4"/>
                  </a:lnTo>
                  <a:lnTo>
                    <a:pt x="34" y="3"/>
                  </a:lnTo>
                  <a:lnTo>
                    <a:pt x="40" y="4"/>
                  </a:lnTo>
                  <a:lnTo>
                    <a:pt x="44" y="7"/>
                  </a:lnTo>
                  <a:lnTo>
                    <a:pt x="47" y="11"/>
                  </a:lnTo>
                  <a:lnTo>
                    <a:pt x="50" y="15"/>
                  </a:lnTo>
                  <a:lnTo>
                    <a:pt x="51" y="20"/>
                  </a:lnTo>
                  <a:lnTo>
                    <a:pt x="52" y="25"/>
                  </a:lnTo>
                  <a:lnTo>
                    <a:pt x="52" y="29"/>
                  </a:lnTo>
                  <a:lnTo>
                    <a:pt x="53" y="32"/>
                  </a:lnTo>
                  <a:lnTo>
                    <a:pt x="13" y="32"/>
                  </a:lnTo>
                  <a:close/>
                  <a:moveTo>
                    <a:pt x="13" y="36"/>
                  </a:moveTo>
                  <a:lnTo>
                    <a:pt x="59" y="36"/>
                  </a:lnTo>
                  <a:lnTo>
                    <a:pt x="62" y="35"/>
                  </a:lnTo>
                  <a:lnTo>
                    <a:pt x="63" y="35"/>
                  </a:lnTo>
                  <a:lnTo>
                    <a:pt x="63" y="34"/>
                  </a:lnTo>
                  <a:lnTo>
                    <a:pt x="64" y="32"/>
                  </a:lnTo>
                  <a:lnTo>
                    <a:pt x="62" y="20"/>
                  </a:lnTo>
                  <a:lnTo>
                    <a:pt x="56" y="10"/>
                  </a:lnTo>
                  <a:lnTo>
                    <a:pt x="47" y="2"/>
                  </a:lnTo>
                  <a:lnTo>
                    <a:pt x="34" y="0"/>
                  </a:lnTo>
                  <a:lnTo>
                    <a:pt x="20" y="3"/>
                  </a:lnTo>
                  <a:lnTo>
                    <a:pt x="10" y="11"/>
                  </a:lnTo>
                  <a:lnTo>
                    <a:pt x="2" y="23"/>
                  </a:lnTo>
                  <a:lnTo>
                    <a:pt x="0" y="37"/>
                  </a:lnTo>
                  <a:lnTo>
                    <a:pt x="3" y="53"/>
                  </a:lnTo>
                  <a:lnTo>
                    <a:pt x="11" y="65"/>
                  </a:lnTo>
                  <a:lnTo>
                    <a:pt x="22" y="73"/>
                  </a:lnTo>
                  <a:lnTo>
                    <a:pt x="36" y="76"/>
                  </a:lnTo>
                  <a:lnTo>
                    <a:pt x="49" y="73"/>
                  </a:lnTo>
                  <a:lnTo>
                    <a:pt x="57" y="66"/>
                  </a:lnTo>
                  <a:lnTo>
                    <a:pt x="62" y="59"/>
                  </a:lnTo>
                  <a:lnTo>
                    <a:pt x="64" y="54"/>
                  </a:lnTo>
                  <a:lnTo>
                    <a:pt x="63" y="52"/>
                  </a:lnTo>
                  <a:lnTo>
                    <a:pt x="61" y="52"/>
                  </a:lnTo>
                  <a:lnTo>
                    <a:pt x="60" y="53"/>
                  </a:lnTo>
                  <a:lnTo>
                    <a:pt x="59" y="54"/>
                  </a:lnTo>
                  <a:lnTo>
                    <a:pt x="57" y="60"/>
                  </a:lnTo>
                  <a:lnTo>
                    <a:pt x="53" y="64"/>
                  </a:lnTo>
                  <a:lnTo>
                    <a:pt x="50" y="67"/>
                  </a:lnTo>
                  <a:lnTo>
                    <a:pt x="46" y="69"/>
                  </a:lnTo>
                  <a:lnTo>
                    <a:pt x="43" y="70"/>
                  </a:lnTo>
                  <a:lnTo>
                    <a:pt x="40" y="71"/>
                  </a:lnTo>
                  <a:lnTo>
                    <a:pt x="38" y="71"/>
                  </a:lnTo>
                  <a:lnTo>
                    <a:pt x="37" y="71"/>
                  </a:lnTo>
                  <a:lnTo>
                    <a:pt x="31" y="70"/>
                  </a:lnTo>
                  <a:lnTo>
                    <a:pt x="26" y="68"/>
                  </a:lnTo>
                  <a:lnTo>
                    <a:pt x="22" y="65"/>
                  </a:lnTo>
                  <a:lnTo>
                    <a:pt x="18" y="60"/>
                  </a:lnTo>
                  <a:lnTo>
                    <a:pt x="15" y="54"/>
                  </a:lnTo>
                  <a:lnTo>
                    <a:pt x="14" y="47"/>
                  </a:lnTo>
                  <a:lnTo>
                    <a:pt x="13" y="41"/>
                  </a:lnTo>
                  <a:lnTo>
                    <a:pt x="13"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21" name="Freeform 2403"/>
            <p:cNvSpPr>
              <a:spLocks noChangeAspect="1" noEditPoints="1"/>
            </p:cNvSpPr>
            <p:nvPr/>
          </p:nvSpPr>
          <p:spPr bwMode="auto">
            <a:xfrm>
              <a:off x="2164" y="4153"/>
              <a:ext cx="81" cy="117"/>
            </a:xfrm>
            <a:custGeom>
              <a:avLst/>
              <a:gdLst>
                <a:gd name="T0" fmla="*/ 57 w 81"/>
                <a:gd name="T1" fmla="*/ 117 h 117"/>
                <a:gd name="T2" fmla="*/ 81 w 81"/>
                <a:gd name="T3" fmla="*/ 110 h 117"/>
                <a:gd name="T4" fmla="*/ 75 w 81"/>
                <a:gd name="T5" fmla="*/ 109 h 117"/>
                <a:gd name="T6" fmla="*/ 71 w 81"/>
                <a:gd name="T7" fmla="*/ 108 h 117"/>
                <a:gd name="T8" fmla="*/ 69 w 81"/>
                <a:gd name="T9" fmla="*/ 105 h 117"/>
                <a:gd name="T10" fmla="*/ 69 w 81"/>
                <a:gd name="T11" fmla="*/ 100 h 117"/>
                <a:gd name="T12" fmla="*/ 45 w 81"/>
                <a:gd name="T13" fmla="*/ 2 h 117"/>
                <a:gd name="T14" fmla="*/ 49 w 81"/>
                <a:gd name="T15" fmla="*/ 7 h 117"/>
                <a:gd name="T16" fmla="*/ 54 w 81"/>
                <a:gd name="T17" fmla="*/ 8 h 117"/>
                <a:gd name="T18" fmla="*/ 57 w 81"/>
                <a:gd name="T19" fmla="*/ 10 h 117"/>
                <a:gd name="T20" fmla="*/ 58 w 81"/>
                <a:gd name="T21" fmla="*/ 13 h 117"/>
                <a:gd name="T22" fmla="*/ 58 w 81"/>
                <a:gd name="T23" fmla="*/ 52 h 117"/>
                <a:gd name="T24" fmla="*/ 49 w 81"/>
                <a:gd name="T25" fmla="*/ 45 h 117"/>
                <a:gd name="T26" fmla="*/ 37 w 81"/>
                <a:gd name="T27" fmla="*/ 42 h 117"/>
                <a:gd name="T28" fmla="*/ 11 w 81"/>
                <a:gd name="T29" fmla="*/ 52 h 117"/>
                <a:gd name="T30" fmla="*/ 0 w 81"/>
                <a:gd name="T31" fmla="*/ 79 h 117"/>
                <a:gd name="T32" fmla="*/ 10 w 81"/>
                <a:gd name="T33" fmla="*/ 106 h 117"/>
                <a:gd name="T34" fmla="*/ 35 w 81"/>
                <a:gd name="T35" fmla="*/ 117 h 117"/>
                <a:gd name="T36" fmla="*/ 48 w 81"/>
                <a:gd name="T37" fmla="*/ 113 h 117"/>
                <a:gd name="T38" fmla="*/ 57 w 81"/>
                <a:gd name="T39" fmla="*/ 106 h 117"/>
                <a:gd name="T40" fmla="*/ 57 w 81"/>
                <a:gd name="T41" fmla="*/ 95 h 117"/>
                <a:gd name="T42" fmla="*/ 57 w 81"/>
                <a:gd name="T43" fmla="*/ 98 h 117"/>
                <a:gd name="T44" fmla="*/ 55 w 81"/>
                <a:gd name="T45" fmla="*/ 101 h 117"/>
                <a:gd name="T46" fmla="*/ 46 w 81"/>
                <a:gd name="T47" fmla="*/ 110 h 117"/>
                <a:gd name="T48" fmla="*/ 36 w 81"/>
                <a:gd name="T49" fmla="*/ 113 h 117"/>
                <a:gd name="T50" fmla="*/ 26 w 81"/>
                <a:gd name="T51" fmla="*/ 110 h 117"/>
                <a:gd name="T52" fmla="*/ 19 w 81"/>
                <a:gd name="T53" fmla="*/ 102 h 117"/>
                <a:gd name="T54" fmla="*/ 14 w 81"/>
                <a:gd name="T55" fmla="*/ 91 h 117"/>
                <a:gd name="T56" fmla="*/ 14 w 81"/>
                <a:gd name="T57" fmla="*/ 79 h 117"/>
                <a:gd name="T58" fmla="*/ 14 w 81"/>
                <a:gd name="T59" fmla="*/ 68 h 117"/>
                <a:gd name="T60" fmla="*/ 19 w 81"/>
                <a:gd name="T61" fmla="*/ 56 h 117"/>
                <a:gd name="T62" fmla="*/ 26 w 81"/>
                <a:gd name="T63" fmla="*/ 49 h 117"/>
                <a:gd name="T64" fmla="*/ 37 w 81"/>
                <a:gd name="T65" fmla="*/ 45 h 117"/>
                <a:gd name="T66" fmla="*/ 47 w 81"/>
                <a:gd name="T67" fmla="*/ 47 h 117"/>
                <a:gd name="T68" fmla="*/ 55 w 81"/>
                <a:gd name="T69" fmla="*/ 55 h 117"/>
                <a:gd name="T70" fmla="*/ 57 w 81"/>
                <a:gd name="T71" fmla="*/ 58 h 117"/>
                <a:gd name="T72" fmla="*/ 57 w 81"/>
                <a:gd name="T73"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7">
                  <a:moveTo>
                    <a:pt x="57" y="106"/>
                  </a:moveTo>
                  <a:lnTo>
                    <a:pt x="57" y="117"/>
                  </a:lnTo>
                  <a:lnTo>
                    <a:pt x="81" y="115"/>
                  </a:lnTo>
                  <a:lnTo>
                    <a:pt x="81" y="110"/>
                  </a:lnTo>
                  <a:lnTo>
                    <a:pt x="78" y="109"/>
                  </a:lnTo>
                  <a:lnTo>
                    <a:pt x="75" y="109"/>
                  </a:lnTo>
                  <a:lnTo>
                    <a:pt x="72" y="109"/>
                  </a:lnTo>
                  <a:lnTo>
                    <a:pt x="71" y="108"/>
                  </a:lnTo>
                  <a:lnTo>
                    <a:pt x="70" y="107"/>
                  </a:lnTo>
                  <a:lnTo>
                    <a:pt x="69" y="105"/>
                  </a:lnTo>
                  <a:lnTo>
                    <a:pt x="69" y="103"/>
                  </a:lnTo>
                  <a:lnTo>
                    <a:pt x="69" y="100"/>
                  </a:lnTo>
                  <a:lnTo>
                    <a:pt x="69" y="0"/>
                  </a:lnTo>
                  <a:lnTo>
                    <a:pt x="45" y="2"/>
                  </a:lnTo>
                  <a:lnTo>
                    <a:pt x="45" y="7"/>
                  </a:lnTo>
                  <a:lnTo>
                    <a:pt x="49" y="7"/>
                  </a:lnTo>
                  <a:lnTo>
                    <a:pt x="52" y="7"/>
                  </a:lnTo>
                  <a:lnTo>
                    <a:pt x="54" y="8"/>
                  </a:lnTo>
                  <a:lnTo>
                    <a:pt x="55" y="9"/>
                  </a:lnTo>
                  <a:lnTo>
                    <a:pt x="57" y="10"/>
                  </a:lnTo>
                  <a:lnTo>
                    <a:pt x="57" y="11"/>
                  </a:lnTo>
                  <a:lnTo>
                    <a:pt x="58" y="13"/>
                  </a:lnTo>
                  <a:lnTo>
                    <a:pt x="58" y="16"/>
                  </a:lnTo>
                  <a:lnTo>
                    <a:pt x="58" y="52"/>
                  </a:lnTo>
                  <a:lnTo>
                    <a:pt x="54" y="48"/>
                  </a:lnTo>
                  <a:lnTo>
                    <a:pt x="49" y="45"/>
                  </a:lnTo>
                  <a:lnTo>
                    <a:pt x="43" y="42"/>
                  </a:lnTo>
                  <a:lnTo>
                    <a:pt x="37" y="42"/>
                  </a:lnTo>
                  <a:lnTo>
                    <a:pt x="23" y="45"/>
                  </a:lnTo>
                  <a:lnTo>
                    <a:pt x="11" y="52"/>
                  </a:lnTo>
                  <a:lnTo>
                    <a:pt x="3" y="64"/>
                  </a:lnTo>
                  <a:lnTo>
                    <a:pt x="0" y="79"/>
                  </a:lnTo>
                  <a:lnTo>
                    <a:pt x="3" y="94"/>
                  </a:lnTo>
                  <a:lnTo>
                    <a:pt x="10" y="106"/>
                  </a:lnTo>
                  <a:lnTo>
                    <a:pt x="22" y="114"/>
                  </a:lnTo>
                  <a:lnTo>
                    <a:pt x="35" y="117"/>
                  </a:lnTo>
                  <a:lnTo>
                    <a:pt x="42" y="115"/>
                  </a:lnTo>
                  <a:lnTo>
                    <a:pt x="48" y="113"/>
                  </a:lnTo>
                  <a:lnTo>
                    <a:pt x="53" y="109"/>
                  </a:lnTo>
                  <a:lnTo>
                    <a:pt x="57" y="106"/>
                  </a:lnTo>
                  <a:close/>
                  <a:moveTo>
                    <a:pt x="57" y="61"/>
                  </a:moveTo>
                  <a:lnTo>
                    <a:pt x="57" y="95"/>
                  </a:lnTo>
                  <a:lnTo>
                    <a:pt x="57" y="97"/>
                  </a:lnTo>
                  <a:lnTo>
                    <a:pt x="57" y="98"/>
                  </a:lnTo>
                  <a:lnTo>
                    <a:pt x="56" y="100"/>
                  </a:lnTo>
                  <a:lnTo>
                    <a:pt x="55" y="101"/>
                  </a:lnTo>
                  <a:lnTo>
                    <a:pt x="51" y="106"/>
                  </a:lnTo>
                  <a:lnTo>
                    <a:pt x="46" y="110"/>
                  </a:lnTo>
                  <a:lnTo>
                    <a:pt x="41" y="112"/>
                  </a:lnTo>
                  <a:lnTo>
                    <a:pt x="36" y="113"/>
                  </a:lnTo>
                  <a:lnTo>
                    <a:pt x="31" y="112"/>
                  </a:lnTo>
                  <a:lnTo>
                    <a:pt x="26" y="110"/>
                  </a:lnTo>
                  <a:lnTo>
                    <a:pt x="22" y="107"/>
                  </a:lnTo>
                  <a:lnTo>
                    <a:pt x="19" y="102"/>
                  </a:lnTo>
                  <a:lnTo>
                    <a:pt x="16" y="97"/>
                  </a:lnTo>
                  <a:lnTo>
                    <a:pt x="14" y="91"/>
                  </a:lnTo>
                  <a:lnTo>
                    <a:pt x="14" y="85"/>
                  </a:lnTo>
                  <a:lnTo>
                    <a:pt x="14" y="79"/>
                  </a:lnTo>
                  <a:lnTo>
                    <a:pt x="14" y="74"/>
                  </a:lnTo>
                  <a:lnTo>
                    <a:pt x="14" y="68"/>
                  </a:lnTo>
                  <a:lnTo>
                    <a:pt x="16" y="62"/>
                  </a:lnTo>
                  <a:lnTo>
                    <a:pt x="19" y="56"/>
                  </a:lnTo>
                  <a:lnTo>
                    <a:pt x="22" y="52"/>
                  </a:lnTo>
                  <a:lnTo>
                    <a:pt x="26" y="49"/>
                  </a:lnTo>
                  <a:lnTo>
                    <a:pt x="31" y="46"/>
                  </a:lnTo>
                  <a:lnTo>
                    <a:pt x="37" y="45"/>
                  </a:lnTo>
                  <a:lnTo>
                    <a:pt x="42" y="46"/>
                  </a:lnTo>
                  <a:lnTo>
                    <a:pt x="47" y="47"/>
                  </a:lnTo>
                  <a:lnTo>
                    <a:pt x="51" y="51"/>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22" name="Freeform 2404"/>
            <p:cNvSpPr>
              <a:spLocks noChangeAspect="1"/>
            </p:cNvSpPr>
            <p:nvPr/>
          </p:nvSpPr>
          <p:spPr bwMode="auto">
            <a:xfrm>
              <a:off x="2270" y="4144"/>
              <a:ext cx="22" cy="165"/>
            </a:xfrm>
            <a:custGeom>
              <a:avLst/>
              <a:gdLst>
                <a:gd name="T0" fmla="*/ 22 w 22"/>
                <a:gd name="T1" fmla="*/ 165 h 165"/>
                <a:gd name="T2" fmla="*/ 22 w 22"/>
                <a:gd name="T3" fmla="*/ 158 h 165"/>
                <a:gd name="T4" fmla="*/ 6 w 22"/>
                <a:gd name="T5" fmla="*/ 158 h 165"/>
                <a:gd name="T6" fmla="*/ 6 w 22"/>
                <a:gd name="T7" fmla="*/ 6 h 165"/>
                <a:gd name="T8" fmla="*/ 22 w 22"/>
                <a:gd name="T9" fmla="*/ 6 h 165"/>
                <a:gd name="T10" fmla="*/ 22 w 22"/>
                <a:gd name="T11" fmla="*/ 0 h 165"/>
                <a:gd name="T12" fmla="*/ 0 w 22"/>
                <a:gd name="T13" fmla="*/ 0 h 165"/>
                <a:gd name="T14" fmla="*/ 0 w 22"/>
                <a:gd name="T15" fmla="*/ 165 h 165"/>
                <a:gd name="T16" fmla="*/ 22 w 22"/>
                <a:gd name="T17"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5">
                  <a:moveTo>
                    <a:pt x="22" y="165"/>
                  </a:moveTo>
                  <a:lnTo>
                    <a:pt x="22" y="158"/>
                  </a:lnTo>
                  <a:lnTo>
                    <a:pt x="6" y="158"/>
                  </a:lnTo>
                  <a:lnTo>
                    <a:pt x="6" y="6"/>
                  </a:lnTo>
                  <a:lnTo>
                    <a:pt x="22" y="6"/>
                  </a:lnTo>
                  <a:lnTo>
                    <a:pt x="22" y="0"/>
                  </a:lnTo>
                  <a:lnTo>
                    <a:pt x="0" y="0"/>
                  </a:lnTo>
                  <a:lnTo>
                    <a:pt x="0" y="165"/>
                  </a:lnTo>
                  <a:lnTo>
                    <a:pt x="22" y="1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23" name="Freeform 2405"/>
            <p:cNvSpPr>
              <a:spLocks noChangeAspect="1" noEditPoints="1"/>
            </p:cNvSpPr>
            <p:nvPr/>
          </p:nvSpPr>
          <p:spPr bwMode="auto">
            <a:xfrm>
              <a:off x="2303" y="4194"/>
              <a:ext cx="75" cy="76"/>
            </a:xfrm>
            <a:custGeom>
              <a:avLst/>
              <a:gdLst>
                <a:gd name="T0" fmla="*/ 49 w 75"/>
                <a:gd name="T1" fmla="*/ 66 h 76"/>
                <a:gd name="T2" fmla="*/ 56 w 75"/>
                <a:gd name="T3" fmla="*/ 73 h 76"/>
                <a:gd name="T4" fmla="*/ 63 w 75"/>
                <a:gd name="T5" fmla="*/ 74 h 76"/>
                <a:gd name="T6" fmla="*/ 67 w 75"/>
                <a:gd name="T7" fmla="*/ 73 h 76"/>
                <a:gd name="T8" fmla="*/ 71 w 75"/>
                <a:gd name="T9" fmla="*/ 70 h 76"/>
                <a:gd name="T10" fmla="*/ 74 w 75"/>
                <a:gd name="T11" fmla="*/ 63 h 76"/>
                <a:gd name="T12" fmla="*/ 75 w 75"/>
                <a:gd name="T13" fmla="*/ 50 h 76"/>
                <a:gd name="T14" fmla="*/ 71 w 75"/>
                <a:gd name="T15" fmla="*/ 59 h 76"/>
                <a:gd name="T16" fmla="*/ 68 w 75"/>
                <a:gd name="T17" fmla="*/ 68 h 76"/>
                <a:gd name="T18" fmla="*/ 65 w 75"/>
                <a:gd name="T19" fmla="*/ 70 h 76"/>
                <a:gd name="T20" fmla="*/ 59 w 75"/>
                <a:gd name="T21" fmla="*/ 66 h 76"/>
                <a:gd name="T22" fmla="*/ 58 w 75"/>
                <a:gd name="T23" fmla="*/ 61 h 76"/>
                <a:gd name="T24" fmla="*/ 58 w 75"/>
                <a:gd name="T25" fmla="*/ 23 h 76"/>
                <a:gd name="T26" fmla="*/ 56 w 75"/>
                <a:gd name="T27" fmla="*/ 13 h 76"/>
                <a:gd name="T28" fmla="*/ 47 w 75"/>
                <a:gd name="T29" fmla="*/ 5 h 76"/>
                <a:gd name="T30" fmla="*/ 36 w 75"/>
                <a:gd name="T31" fmla="*/ 0 h 76"/>
                <a:gd name="T32" fmla="*/ 25 w 75"/>
                <a:gd name="T33" fmla="*/ 0 h 76"/>
                <a:gd name="T34" fmla="*/ 16 w 75"/>
                <a:gd name="T35" fmla="*/ 3 h 76"/>
                <a:gd name="T36" fmla="*/ 9 w 75"/>
                <a:gd name="T37" fmla="*/ 8 h 76"/>
                <a:gd name="T38" fmla="*/ 5 w 75"/>
                <a:gd name="T39" fmla="*/ 14 h 76"/>
                <a:gd name="T40" fmla="*/ 5 w 75"/>
                <a:gd name="T41" fmla="*/ 22 h 76"/>
                <a:gd name="T42" fmla="*/ 10 w 75"/>
                <a:gd name="T43" fmla="*/ 26 h 76"/>
                <a:gd name="T44" fmla="*/ 16 w 75"/>
                <a:gd name="T45" fmla="*/ 25 h 76"/>
                <a:gd name="T46" fmla="*/ 20 w 75"/>
                <a:gd name="T47" fmla="*/ 21 h 76"/>
                <a:gd name="T48" fmla="*/ 20 w 75"/>
                <a:gd name="T49" fmla="*/ 16 h 76"/>
                <a:gd name="T50" fmla="*/ 16 w 75"/>
                <a:gd name="T51" fmla="*/ 12 h 76"/>
                <a:gd name="T52" fmla="*/ 16 w 75"/>
                <a:gd name="T53" fmla="*/ 7 h 76"/>
                <a:gd name="T54" fmla="*/ 25 w 75"/>
                <a:gd name="T55" fmla="*/ 4 h 76"/>
                <a:gd name="T56" fmla="*/ 33 w 75"/>
                <a:gd name="T57" fmla="*/ 4 h 76"/>
                <a:gd name="T58" fmla="*/ 39 w 75"/>
                <a:gd name="T59" fmla="*/ 6 h 76"/>
                <a:gd name="T60" fmla="*/ 44 w 75"/>
                <a:gd name="T61" fmla="*/ 11 h 76"/>
                <a:gd name="T62" fmla="*/ 47 w 75"/>
                <a:gd name="T63" fmla="*/ 19 h 76"/>
                <a:gd name="T64" fmla="*/ 47 w 75"/>
                <a:gd name="T65" fmla="*/ 31 h 76"/>
                <a:gd name="T66" fmla="*/ 17 w 75"/>
                <a:gd name="T67" fmla="*/ 36 h 76"/>
                <a:gd name="T68" fmla="*/ 4 w 75"/>
                <a:gd name="T69" fmla="*/ 47 h 76"/>
                <a:gd name="T70" fmla="*/ 0 w 75"/>
                <a:gd name="T71" fmla="*/ 58 h 76"/>
                <a:gd name="T72" fmla="*/ 9 w 75"/>
                <a:gd name="T73" fmla="*/ 72 h 76"/>
                <a:gd name="T74" fmla="*/ 26 w 75"/>
                <a:gd name="T75" fmla="*/ 76 h 76"/>
                <a:gd name="T76" fmla="*/ 40 w 75"/>
                <a:gd name="T77" fmla="*/ 71 h 76"/>
                <a:gd name="T78" fmla="*/ 48 w 75"/>
                <a:gd name="T79" fmla="*/ 61 h 76"/>
                <a:gd name="T80" fmla="*/ 47 w 75"/>
                <a:gd name="T81" fmla="*/ 51 h 76"/>
                <a:gd name="T82" fmla="*/ 45 w 75"/>
                <a:gd name="T83" fmla="*/ 60 h 76"/>
                <a:gd name="T84" fmla="*/ 40 w 75"/>
                <a:gd name="T85" fmla="*/ 67 h 76"/>
                <a:gd name="T86" fmla="*/ 34 w 75"/>
                <a:gd name="T87" fmla="*/ 71 h 76"/>
                <a:gd name="T88" fmla="*/ 28 w 75"/>
                <a:gd name="T89" fmla="*/ 72 h 76"/>
                <a:gd name="T90" fmla="*/ 17 w 75"/>
                <a:gd name="T91" fmla="*/ 68 h 76"/>
                <a:gd name="T92" fmla="*/ 13 w 75"/>
                <a:gd name="T93" fmla="*/ 58 h 76"/>
                <a:gd name="T94" fmla="*/ 20 w 75"/>
                <a:gd name="T95" fmla="*/ 43 h 76"/>
                <a:gd name="T96" fmla="*/ 47 w 75"/>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6">
                  <a:moveTo>
                    <a:pt x="48" y="61"/>
                  </a:moveTo>
                  <a:lnTo>
                    <a:pt x="49" y="66"/>
                  </a:lnTo>
                  <a:lnTo>
                    <a:pt x="52" y="70"/>
                  </a:lnTo>
                  <a:lnTo>
                    <a:pt x="56" y="73"/>
                  </a:lnTo>
                  <a:lnTo>
                    <a:pt x="61" y="75"/>
                  </a:lnTo>
                  <a:lnTo>
                    <a:pt x="63" y="74"/>
                  </a:lnTo>
                  <a:lnTo>
                    <a:pt x="65" y="74"/>
                  </a:lnTo>
                  <a:lnTo>
                    <a:pt x="67" y="73"/>
                  </a:lnTo>
                  <a:lnTo>
                    <a:pt x="69" y="72"/>
                  </a:lnTo>
                  <a:lnTo>
                    <a:pt x="71" y="70"/>
                  </a:lnTo>
                  <a:lnTo>
                    <a:pt x="73" y="67"/>
                  </a:lnTo>
                  <a:lnTo>
                    <a:pt x="74" y="63"/>
                  </a:lnTo>
                  <a:lnTo>
                    <a:pt x="75" y="59"/>
                  </a:lnTo>
                  <a:lnTo>
                    <a:pt x="75" y="50"/>
                  </a:lnTo>
                  <a:lnTo>
                    <a:pt x="71" y="50"/>
                  </a:lnTo>
                  <a:lnTo>
                    <a:pt x="71" y="59"/>
                  </a:lnTo>
                  <a:lnTo>
                    <a:pt x="70" y="65"/>
                  </a:lnTo>
                  <a:lnTo>
                    <a:pt x="68" y="68"/>
                  </a:lnTo>
                  <a:lnTo>
                    <a:pt x="66" y="69"/>
                  </a:lnTo>
                  <a:lnTo>
                    <a:pt x="65" y="70"/>
                  </a:lnTo>
                  <a:lnTo>
                    <a:pt x="61" y="68"/>
                  </a:lnTo>
                  <a:lnTo>
                    <a:pt x="59" y="66"/>
                  </a:lnTo>
                  <a:lnTo>
                    <a:pt x="59" y="63"/>
                  </a:lnTo>
                  <a:lnTo>
                    <a:pt x="58" y="61"/>
                  </a:lnTo>
                  <a:lnTo>
                    <a:pt x="58" y="28"/>
                  </a:lnTo>
                  <a:lnTo>
                    <a:pt x="58" y="23"/>
                  </a:lnTo>
                  <a:lnTo>
                    <a:pt x="58" y="18"/>
                  </a:lnTo>
                  <a:lnTo>
                    <a:pt x="56" y="13"/>
                  </a:lnTo>
                  <a:lnTo>
                    <a:pt x="52" y="9"/>
                  </a:lnTo>
                  <a:lnTo>
                    <a:pt x="47" y="5"/>
                  </a:lnTo>
                  <a:lnTo>
                    <a:pt x="42" y="2"/>
                  </a:lnTo>
                  <a:lnTo>
                    <a:pt x="36" y="0"/>
                  </a:lnTo>
                  <a:lnTo>
                    <a:pt x="30" y="0"/>
                  </a:lnTo>
                  <a:lnTo>
                    <a:pt x="25" y="0"/>
                  </a:lnTo>
                  <a:lnTo>
                    <a:pt x="20" y="1"/>
                  </a:lnTo>
                  <a:lnTo>
                    <a:pt x="16" y="3"/>
                  </a:lnTo>
                  <a:lnTo>
                    <a:pt x="12" y="5"/>
                  </a:lnTo>
                  <a:lnTo>
                    <a:pt x="9" y="8"/>
                  </a:lnTo>
                  <a:lnTo>
                    <a:pt x="7" y="11"/>
                  </a:lnTo>
                  <a:lnTo>
                    <a:pt x="5" y="14"/>
                  </a:lnTo>
                  <a:lnTo>
                    <a:pt x="5" y="18"/>
                  </a:lnTo>
                  <a:lnTo>
                    <a:pt x="5" y="22"/>
                  </a:lnTo>
                  <a:lnTo>
                    <a:pt x="7" y="24"/>
                  </a:lnTo>
                  <a:lnTo>
                    <a:pt x="10" y="26"/>
                  </a:lnTo>
                  <a:lnTo>
                    <a:pt x="13" y="26"/>
                  </a:lnTo>
                  <a:lnTo>
                    <a:pt x="16" y="25"/>
                  </a:lnTo>
                  <a:lnTo>
                    <a:pt x="18" y="24"/>
                  </a:lnTo>
                  <a:lnTo>
                    <a:pt x="20" y="21"/>
                  </a:lnTo>
                  <a:lnTo>
                    <a:pt x="20" y="18"/>
                  </a:lnTo>
                  <a:lnTo>
                    <a:pt x="20" y="16"/>
                  </a:lnTo>
                  <a:lnTo>
                    <a:pt x="19" y="14"/>
                  </a:lnTo>
                  <a:lnTo>
                    <a:pt x="16" y="12"/>
                  </a:lnTo>
                  <a:lnTo>
                    <a:pt x="12" y="11"/>
                  </a:lnTo>
                  <a:lnTo>
                    <a:pt x="16" y="7"/>
                  </a:lnTo>
                  <a:lnTo>
                    <a:pt x="20" y="5"/>
                  </a:lnTo>
                  <a:lnTo>
                    <a:pt x="25" y="4"/>
                  </a:lnTo>
                  <a:lnTo>
                    <a:pt x="30" y="3"/>
                  </a:lnTo>
                  <a:lnTo>
                    <a:pt x="33" y="4"/>
                  </a:lnTo>
                  <a:lnTo>
                    <a:pt x="36" y="5"/>
                  </a:lnTo>
                  <a:lnTo>
                    <a:pt x="39" y="6"/>
                  </a:lnTo>
                  <a:lnTo>
                    <a:pt x="41" y="8"/>
                  </a:lnTo>
                  <a:lnTo>
                    <a:pt x="44" y="11"/>
                  </a:lnTo>
                  <a:lnTo>
                    <a:pt x="45" y="15"/>
                  </a:lnTo>
                  <a:lnTo>
                    <a:pt x="47" y="19"/>
                  </a:lnTo>
                  <a:lnTo>
                    <a:pt x="47" y="24"/>
                  </a:lnTo>
                  <a:lnTo>
                    <a:pt x="47" y="31"/>
                  </a:lnTo>
                  <a:lnTo>
                    <a:pt x="33" y="32"/>
                  </a:lnTo>
                  <a:lnTo>
                    <a:pt x="17" y="36"/>
                  </a:lnTo>
                  <a:lnTo>
                    <a:pt x="9" y="41"/>
                  </a:lnTo>
                  <a:lnTo>
                    <a:pt x="4" y="47"/>
                  </a:lnTo>
                  <a:lnTo>
                    <a:pt x="1" y="52"/>
                  </a:lnTo>
                  <a:lnTo>
                    <a:pt x="0" y="58"/>
                  </a:lnTo>
                  <a:lnTo>
                    <a:pt x="3" y="66"/>
                  </a:lnTo>
                  <a:lnTo>
                    <a:pt x="9" y="72"/>
                  </a:lnTo>
                  <a:lnTo>
                    <a:pt x="18" y="75"/>
                  </a:lnTo>
                  <a:lnTo>
                    <a:pt x="26" y="76"/>
                  </a:lnTo>
                  <a:lnTo>
                    <a:pt x="34" y="74"/>
                  </a:lnTo>
                  <a:lnTo>
                    <a:pt x="40" y="71"/>
                  </a:lnTo>
                  <a:lnTo>
                    <a:pt x="45" y="67"/>
                  </a:lnTo>
                  <a:lnTo>
                    <a:pt x="48" y="61"/>
                  </a:lnTo>
                  <a:close/>
                  <a:moveTo>
                    <a:pt x="47" y="34"/>
                  </a:moveTo>
                  <a:lnTo>
                    <a:pt x="47" y="51"/>
                  </a:lnTo>
                  <a:lnTo>
                    <a:pt x="46" y="56"/>
                  </a:lnTo>
                  <a:lnTo>
                    <a:pt x="45" y="60"/>
                  </a:lnTo>
                  <a:lnTo>
                    <a:pt x="43" y="64"/>
                  </a:lnTo>
                  <a:lnTo>
                    <a:pt x="40" y="67"/>
                  </a:lnTo>
                  <a:lnTo>
                    <a:pt x="37" y="69"/>
                  </a:lnTo>
                  <a:lnTo>
                    <a:pt x="34" y="71"/>
                  </a:lnTo>
                  <a:lnTo>
                    <a:pt x="31" y="72"/>
                  </a:lnTo>
                  <a:lnTo>
                    <a:pt x="28" y="72"/>
                  </a:lnTo>
                  <a:lnTo>
                    <a:pt x="22" y="71"/>
                  </a:lnTo>
                  <a:lnTo>
                    <a:pt x="17" y="68"/>
                  </a:lnTo>
                  <a:lnTo>
                    <a:pt x="14" y="63"/>
                  </a:lnTo>
                  <a:lnTo>
                    <a:pt x="13" y="58"/>
                  </a:lnTo>
                  <a:lnTo>
                    <a:pt x="14" y="50"/>
                  </a:lnTo>
                  <a:lnTo>
                    <a:pt x="20"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24" name="Freeform 2406"/>
            <p:cNvSpPr>
              <a:spLocks noChangeAspect="1"/>
            </p:cNvSpPr>
            <p:nvPr/>
          </p:nvSpPr>
          <p:spPr bwMode="auto">
            <a:xfrm>
              <a:off x="2384" y="4195"/>
              <a:ext cx="83" cy="73"/>
            </a:xfrm>
            <a:custGeom>
              <a:avLst/>
              <a:gdLst>
                <a:gd name="T0" fmla="*/ 13 w 83"/>
                <a:gd name="T1" fmla="*/ 60 h 73"/>
                <a:gd name="T2" fmla="*/ 11 w 83"/>
                <a:gd name="T3" fmla="*/ 67 h 73"/>
                <a:gd name="T4" fmla="*/ 0 w 83"/>
                <a:gd name="T5" fmla="*/ 68 h 73"/>
                <a:gd name="T6" fmla="*/ 5 w 83"/>
                <a:gd name="T7" fmla="*/ 73 h 73"/>
                <a:gd name="T8" fmla="*/ 15 w 83"/>
                <a:gd name="T9" fmla="*/ 72 h 73"/>
                <a:gd name="T10" fmla="*/ 23 w 83"/>
                <a:gd name="T11" fmla="*/ 72 h 73"/>
                <a:gd name="T12" fmla="*/ 33 w 83"/>
                <a:gd name="T13" fmla="*/ 73 h 73"/>
                <a:gd name="T14" fmla="*/ 37 w 83"/>
                <a:gd name="T15" fmla="*/ 68 h 73"/>
                <a:gd name="T16" fmla="*/ 27 w 83"/>
                <a:gd name="T17" fmla="*/ 67 h 73"/>
                <a:gd name="T18" fmla="*/ 24 w 83"/>
                <a:gd name="T19" fmla="*/ 60 h 73"/>
                <a:gd name="T20" fmla="*/ 26 w 83"/>
                <a:gd name="T21" fmla="*/ 18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7 w 83"/>
                <a:gd name="T35" fmla="*/ 67 h 73"/>
                <a:gd name="T36" fmla="*/ 46 w 83"/>
                <a:gd name="T37" fmla="*/ 68 h 73"/>
                <a:gd name="T38" fmla="*/ 51 w 83"/>
                <a:gd name="T39" fmla="*/ 73 h 73"/>
                <a:gd name="T40" fmla="*/ 61 w 83"/>
                <a:gd name="T41" fmla="*/ 72 h 73"/>
                <a:gd name="T42" fmla="*/ 69 w 83"/>
                <a:gd name="T43" fmla="*/ 72 h 73"/>
                <a:gd name="T44" fmla="*/ 79 w 83"/>
                <a:gd name="T45" fmla="*/ 73 h 73"/>
                <a:gd name="T46" fmla="*/ 83 w 83"/>
                <a:gd name="T47" fmla="*/ 68 h 73"/>
                <a:gd name="T48" fmla="*/ 74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40 w 83"/>
                <a:gd name="T61" fmla="*/ 1 h 73"/>
                <a:gd name="T62" fmla="*/ 27 w 83"/>
                <a:gd name="T63" fmla="*/ 10 h 73"/>
                <a:gd name="T64" fmla="*/ 23 w 83"/>
                <a:gd name="T65" fmla="*/ 0 h 73"/>
                <a:gd name="T66" fmla="*/ 0 w 83"/>
                <a:gd name="T67" fmla="*/ 7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4"/>
                  </a:lnTo>
                  <a:lnTo>
                    <a:pt x="11" y="67"/>
                  </a:lnTo>
                  <a:lnTo>
                    <a:pt x="7" y="67"/>
                  </a:lnTo>
                  <a:lnTo>
                    <a:pt x="0" y="68"/>
                  </a:lnTo>
                  <a:lnTo>
                    <a:pt x="0" y="73"/>
                  </a:lnTo>
                  <a:lnTo>
                    <a:pt x="5" y="73"/>
                  </a:lnTo>
                  <a:lnTo>
                    <a:pt x="10" y="72"/>
                  </a:lnTo>
                  <a:lnTo>
                    <a:pt x="15" y="72"/>
                  </a:lnTo>
                  <a:lnTo>
                    <a:pt x="19" y="72"/>
                  </a:lnTo>
                  <a:lnTo>
                    <a:pt x="23" y="72"/>
                  </a:lnTo>
                  <a:lnTo>
                    <a:pt x="28" y="72"/>
                  </a:lnTo>
                  <a:lnTo>
                    <a:pt x="33" y="73"/>
                  </a:lnTo>
                  <a:lnTo>
                    <a:pt x="37" y="73"/>
                  </a:lnTo>
                  <a:lnTo>
                    <a:pt x="37" y="68"/>
                  </a:lnTo>
                  <a:lnTo>
                    <a:pt x="31" y="67"/>
                  </a:lnTo>
                  <a:lnTo>
                    <a:pt x="27" y="67"/>
                  </a:lnTo>
                  <a:lnTo>
                    <a:pt x="25" y="64"/>
                  </a:lnTo>
                  <a:lnTo>
                    <a:pt x="24" y="60"/>
                  </a:lnTo>
                  <a:lnTo>
                    <a:pt x="24" y="30"/>
                  </a:lnTo>
                  <a:lnTo>
                    <a:pt x="26" y="18"/>
                  </a:lnTo>
                  <a:lnTo>
                    <a:pt x="32" y="10"/>
                  </a:lnTo>
                  <a:lnTo>
                    <a:pt x="39" y="5"/>
                  </a:lnTo>
                  <a:lnTo>
                    <a:pt x="47" y="3"/>
                  </a:lnTo>
                  <a:lnTo>
                    <a:pt x="50" y="4"/>
                  </a:lnTo>
                  <a:lnTo>
                    <a:pt x="53" y="5"/>
                  </a:lnTo>
                  <a:lnTo>
                    <a:pt x="55" y="7"/>
                  </a:lnTo>
                  <a:lnTo>
                    <a:pt x="57" y="9"/>
                  </a:lnTo>
                  <a:lnTo>
                    <a:pt x="58" y="12"/>
                  </a:lnTo>
                  <a:lnTo>
                    <a:pt x="59" y="15"/>
                  </a:lnTo>
                  <a:lnTo>
                    <a:pt x="59" y="18"/>
                  </a:lnTo>
                  <a:lnTo>
                    <a:pt x="59" y="22"/>
                  </a:lnTo>
                  <a:lnTo>
                    <a:pt x="59" y="60"/>
                  </a:lnTo>
                  <a:lnTo>
                    <a:pt x="59" y="64"/>
                  </a:lnTo>
                  <a:lnTo>
                    <a:pt x="57" y="67"/>
                  </a:lnTo>
                  <a:lnTo>
                    <a:pt x="53" y="67"/>
                  </a:lnTo>
                  <a:lnTo>
                    <a:pt x="46" y="68"/>
                  </a:lnTo>
                  <a:lnTo>
                    <a:pt x="46" y="73"/>
                  </a:lnTo>
                  <a:lnTo>
                    <a:pt x="51" y="73"/>
                  </a:lnTo>
                  <a:lnTo>
                    <a:pt x="56" y="72"/>
                  </a:lnTo>
                  <a:lnTo>
                    <a:pt x="61" y="72"/>
                  </a:lnTo>
                  <a:lnTo>
                    <a:pt x="65" y="72"/>
                  </a:lnTo>
                  <a:lnTo>
                    <a:pt x="69" y="72"/>
                  </a:lnTo>
                  <a:lnTo>
                    <a:pt x="73" y="72"/>
                  </a:lnTo>
                  <a:lnTo>
                    <a:pt x="79" y="73"/>
                  </a:lnTo>
                  <a:lnTo>
                    <a:pt x="83" y="73"/>
                  </a:lnTo>
                  <a:lnTo>
                    <a:pt x="83" y="68"/>
                  </a:lnTo>
                  <a:lnTo>
                    <a:pt x="78" y="67"/>
                  </a:lnTo>
                  <a:lnTo>
                    <a:pt x="74" y="67"/>
                  </a:lnTo>
                  <a:lnTo>
                    <a:pt x="71" y="65"/>
                  </a:lnTo>
                  <a:lnTo>
                    <a:pt x="70" y="63"/>
                  </a:lnTo>
                  <a:lnTo>
                    <a:pt x="70" y="31"/>
                  </a:lnTo>
                  <a:lnTo>
                    <a:pt x="70" y="22"/>
                  </a:lnTo>
                  <a:lnTo>
                    <a:pt x="70" y="15"/>
                  </a:lnTo>
                  <a:lnTo>
                    <a:pt x="68" y="10"/>
                  </a:lnTo>
                  <a:lnTo>
                    <a:pt x="65" y="6"/>
                  </a:lnTo>
                  <a:lnTo>
                    <a:pt x="63" y="4"/>
                  </a:lnTo>
                  <a:lnTo>
                    <a:pt x="59" y="2"/>
                  </a:lnTo>
                  <a:lnTo>
                    <a:pt x="54" y="0"/>
                  </a:lnTo>
                  <a:lnTo>
                    <a:pt x="48" y="0"/>
                  </a:lnTo>
                  <a:lnTo>
                    <a:pt x="40" y="1"/>
                  </a:lnTo>
                  <a:lnTo>
                    <a:pt x="33" y="4"/>
                  </a:lnTo>
                  <a:lnTo>
                    <a:pt x="27" y="10"/>
                  </a:lnTo>
                  <a:lnTo>
                    <a:pt x="23" y="17"/>
                  </a:lnTo>
                  <a:lnTo>
                    <a:pt x="23" y="0"/>
                  </a:lnTo>
                  <a:lnTo>
                    <a:pt x="0" y="1"/>
                  </a:lnTo>
                  <a:lnTo>
                    <a:pt x="0" y="7"/>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25" name="Freeform 2407"/>
            <p:cNvSpPr>
              <a:spLocks noChangeAspect="1"/>
            </p:cNvSpPr>
            <p:nvPr/>
          </p:nvSpPr>
          <p:spPr bwMode="auto">
            <a:xfrm>
              <a:off x="2476" y="4194"/>
              <a:ext cx="63" cy="76"/>
            </a:xfrm>
            <a:custGeom>
              <a:avLst/>
              <a:gdLst>
                <a:gd name="T0" fmla="*/ 14 w 63"/>
                <a:gd name="T1" fmla="*/ 38 h 76"/>
                <a:gd name="T2" fmla="*/ 16 w 63"/>
                <a:gd name="T3" fmla="*/ 21 h 76"/>
                <a:gd name="T4" fmla="*/ 22 w 63"/>
                <a:gd name="T5" fmla="*/ 11 h 76"/>
                <a:gd name="T6" fmla="*/ 29 w 63"/>
                <a:gd name="T7" fmla="*/ 5 h 76"/>
                <a:gd name="T8" fmla="*/ 36 w 63"/>
                <a:gd name="T9" fmla="*/ 4 h 76"/>
                <a:gd name="T10" fmla="*/ 39 w 63"/>
                <a:gd name="T11" fmla="*/ 4 h 76"/>
                <a:gd name="T12" fmla="*/ 44 w 63"/>
                <a:gd name="T13" fmla="*/ 5 h 76"/>
                <a:gd name="T14" fmla="*/ 49 w 63"/>
                <a:gd name="T15" fmla="*/ 6 h 76"/>
                <a:gd name="T16" fmla="*/ 54 w 63"/>
                <a:gd name="T17" fmla="*/ 10 h 76"/>
                <a:gd name="T18" fmla="*/ 50 w 63"/>
                <a:gd name="T19" fmla="*/ 11 h 76"/>
                <a:gd name="T20" fmla="*/ 48 w 63"/>
                <a:gd name="T21" fmla="*/ 13 h 76"/>
                <a:gd name="T22" fmla="*/ 47 w 63"/>
                <a:gd name="T23" fmla="*/ 15 h 76"/>
                <a:gd name="T24" fmla="*/ 46 w 63"/>
                <a:gd name="T25" fmla="*/ 18 h 76"/>
                <a:gd name="T26" fmla="*/ 47 w 63"/>
                <a:gd name="T27" fmla="*/ 21 h 76"/>
                <a:gd name="T28" fmla="*/ 48 w 63"/>
                <a:gd name="T29" fmla="*/ 23 h 76"/>
                <a:gd name="T30" fmla="*/ 51 w 63"/>
                <a:gd name="T31" fmla="*/ 25 h 76"/>
                <a:gd name="T32" fmla="*/ 54 w 63"/>
                <a:gd name="T33" fmla="*/ 25 h 76"/>
                <a:gd name="T34" fmla="*/ 57 w 63"/>
                <a:gd name="T35" fmla="*/ 25 h 76"/>
                <a:gd name="T36" fmla="*/ 59 w 63"/>
                <a:gd name="T37" fmla="*/ 23 h 76"/>
                <a:gd name="T38" fmla="*/ 61 w 63"/>
                <a:gd name="T39" fmla="*/ 21 h 76"/>
                <a:gd name="T40" fmla="*/ 61 w 63"/>
                <a:gd name="T41" fmla="*/ 17 h 76"/>
                <a:gd name="T42" fmla="*/ 59 w 63"/>
                <a:gd name="T43" fmla="*/ 10 h 76"/>
                <a:gd name="T44" fmla="*/ 54 w 63"/>
                <a:gd name="T45" fmla="*/ 4 h 76"/>
                <a:gd name="T46" fmla="*/ 46 w 63"/>
                <a:gd name="T47" fmla="*/ 1 h 76"/>
                <a:gd name="T48" fmla="*/ 36 w 63"/>
                <a:gd name="T49" fmla="*/ 0 h 76"/>
                <a:gd name="T50" fmla="*/ 22 w 63"/>
                <a:gd name="T51" fmla="*/ 3 h 76"/>
                <a:gd name="T52" fmla="*/ 11 w 63"/>
                <a:gd name="T53" fmla="*/ 11 h 76"/>
                <a:gd name="T54" fmla="*/ 3 w 63"/>
                <a:gd name="T55" fmla="*/ 23 h 76"/>
                <a:gd name="T56" fmla="*/ 0 w 63"/>
                <a:gd name="T57" fmla="*/ 38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2 h 76"/>
                <a:gd name="T70" fmla="*/ 54 w 63"/>
                <a:gd name="T71" fmla="*/ 69 h 76"/>
                <a:gd name="T72" fmla="*/ 58 w 63"/>
                <a:gd name="T73" fmla="*/ 65 h 76"/>
                <a:gd name="T74" fmla="*/ 60 w 63"/>
                <a:gd name="T75" fmla="*/ 62 h 76"/>
                <a:gd name="T76" fmla="*/ 62 w 63"/>
                <a:gd name="T77" fmla="*/ 58 h 76"/>
                <a:gd name="T78" fmla="*/ 63 w 63"/>
                <a:gd name="T79" fmla="*/ 55 h 76"/>
                <a:gd name="T80" fmla="*/ 63 w 63"/>
                <a:gd name="T81" fmla="*/ 54 h 76"/>
                <a:gd name="T82" fmla="*/ 62 w 63"/>
                <a:gd name="T83" fmla="*/ 53 h 76"/>
                <a:gd name="T84" fmla="*/ 61 w 63"/>
                <a:gd name="T85" fmla="*/ 52 h 76"/>
                <a:gd name="T86" fmla="*/ 60 w 63"/>
                <a:gd name="T87" fmla="*/ 53 h 76"/>
                <a:gd name="T88" fmla="*/ 59 w 63"/>
                <a:gd name="T89" fmla="*/ 54 h 76"/>
                <a:gd name="T90" fmla="*/ 57 w 63"/>
                <a:gd name="T91" fmla="*/ 59 h 76"/>
                <a:gd name="T92" fmla="*/ 54 w 63"/>
                <a:gd name="T93" fmla="*/ 63 h 76"/>
                <a:gd name="T94" fmla="*/ 52 w 63"/>
                <a:gd name="T95" fmla="*/ 66 h 76"/>
                <a:gd name="T96" fmla="*/ 49 w 63"/>
                <a:gd name="T97" fmla="*/ 68 h 76"/>
                <a:gd name="T98" fmla="*/ 46 w 63"/>
                <a:gd name="T99" fmla="*/ 70 h 76"/>
                <a:gd name="T100" fmla="*/ 43 w 63"/>
                <a:gd name="T101" fmla="*/ 71 h 76"/>
                <a:gd name="T102" fmla="*/ 40 w 63"/>
                <a:gd name="T103" fmla="*/ 71 h 76"/>
                <a:gd name="T104" fmla="*/ 37 w 63"/>
                <a:gd name="T105" fmla="*/ 71 h 76"/>
                <a:gd name="T106" fmla="*/ 34 w 63"/>
                <a:gd name="T107" fmla="*/ 71 h 76"/>
                <a:gd name="T108" fmla="*/ 30 w 63"/>
                <a:gd name="T109" fmla="*/ 70 h 76"/>
                <a:gd name="T110" fmla="*/ 26 w 63"/>
                <a:gd name="T111" fmla="*/ 68 h 76"/>
                <a:gd name="T112" fmla="*/ 22 w 63"/>
                <a:gd name="T113" fmla="*/ 64 h 76"/>
                <a:gd name="T114" fmla="*/ 19 w 63"/>
                <a:gd name="T115" fmla="*/ 60 h 76"/>
                <a:gd name="T116" fmla="*/ 16 w 63"/>
                <a:gd name="T117" fmla="*/ 54 h 76"/>
                <a:gd name="T118" fmla="*/ 15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1"/>
                  </a:lnTo>
                  <a:lnTo>
                    <a:pt x="22" y="11"/>
                  </a:lnTo>
                  <a:lnTo>
                    <a:pt x="29" y="5"/>
                  </a:lnTo>
                  <a:lnTo>
                    <a:pt x="36" y="4"/>
                  </a:lnTo>
                  <a:lnTo>
                    <a:pt x="39" y="4"/>
                  </a:lnTo>
                  <a:lnTo>
                    <a:pt x="44" y="5"/>
                  </a:lnTo>
                  <a:lnTo>
                    <a:pt x="49" y="6"/>
                  </a:lnTo>
                  <a:lnTo>
                    <a:pt x="54" y="10"/>
                  </a:lnTo>
                  <a:lnTo>
                    <a:pt x="50" y="11"/>
                  </a:lnTo>
                  <a:lnTo>
                    <a:pt x="48" y="13"/>
                  </a:lnTo>
                  <a:lnTo>
                    <a:pt x="47" y="15"/>
                  </a:lnTo>
                  <a:lnTo>
                    <a:pt x="46" y="18"/>
                  </a:lnTo>
                  <a:lnTo>
                    <a:pt x="47" y="21"/>
                  </a:lnTo>
                  <a:lnTo>
                    <a:pt x="48" y="23"/>
                  </a:lnTo>
                  <a:lnTo>
                    <a:pt x="51" y="25"/>
                  </a:lnTo>
                  <a:lnTo>
                    <a:pt x="54" y="25"/>
                  </a:lnTo>
                  <a:lnTo>
                    <a:pt x="57" y="25"/>
                  </a:lnTo>
                  <a:lnTo>
                    <a:pt x="59" y="23"/>
                  </a:lnTo>
                  <a:lnTo>
                    <a:pt x="61" y="21"/>
                  </a:lnTo>
                  <a:lnTo>
                    <a:pt x="61" y="17"/>
                  </a:lnTo>
                  <a:lnTo>
                    <a:pt x="59" y="10"/>
                  </a:lnTo>
                  <a:lnTo>
                    <a:pt x="54" y="4"/>
                  </a:lnTo>
                  <a:lnTo>
                    <a:pt x="46" y="1"/>
                  </a:lnTo>
                  <a:lnTo>
                    <a:pt x="36" y="0"/>
                  </a:lnTo>
                  <a:lnTo>
                    <a:pt x="22" y="3"/>
                  </a:lnTo>
                  <a:lnTo>
                    <a:pt x="11" y="11"/>
                  </a:lnTo>
                  <a:lnTo>
                    <a:pt x="3" y="23"/>
                  </a:lnTo>
                  <a:lnTo>
                    <a:pt x="0" y="38"/>
                  </a:lnTo>
                  <a:lnTo>
                    <a:pt x="3" y="53"/>
                  </a:lnTo>
                  <a:lnTo>
                    <a:pt x="11" y="65"/>
                  </a:lnTo>
                  <a:lnTo>
                    <a:pt x="22" y="73"/>
                  </a:lnTo>
                  <a:lnTo>
                    <a:pt x="36" y="76"/>
                  </a:lnTo>
                  <a:lnTo>
                    <a:pt x="43" y="75"/>
                  </a:lnTo>
                  <a:lnTo>
                    <a:pt x="49" y="72"/>
                  </a:lnTo>
                  <a:lnTo>
                    <a:pt x="54" y="69"/>
                  </a:lnTo>
                  <a:lnTo>
                    <a:pt x="58" y="65"/>
                  </a:lnTo>
                  <a:lnTo>
                    <a:pt x="60" y="62"/>
                  </a:lnTo>
                  <a:lnTo>
                    <a:pt x="62" y="58"/>
                  </a:lnTo>
                  <a:lnTo>
                    <a:pt x="63" y="55"/>
                  </a:lnTo>
                  <a:lnTo>
                    <a:pt x="63" y="54"/>
                  </a:lnTo>
                  <a:lnTo>
                    <a:pt x="62" y="53"/>
                  </a:lnTo>
                  <a:lnTo>
                    <a:pt x="61" y="52"/>
                  </a:lnTo>
                  <a:lnTo>
                    <a:pt x="60" y="53"/>
                  </a:lnTo>
                  <a:lnTo>
                    <a:pt x="59" y="54"/>
                  </a:lnTo>
                  <a:lnTo>
                    <a:pt x="57" y="59"/>
                  </a:lnTo>
                  <a:lnTo>
                    <a:pt x="54" y="63"/>
                  </a:lnTo>
                  <a:lnTo>
                    <a:pt x="52" y="66"/>
                  </a:lnTo>
                  <a:lnTo>
                    <a:pt x="49" y="68"/>
                  </a:lnTo>
                  <a:lnTo>
                    <a:pt x="46" y="70"/>
                  </a:lnTo>
                  <a:lnTo>
                    <a:pt x="43" y="71"/>
                  </a:lnTo>
                  <a:lnTo>
                    <a:pt x="40" y="71"/>
                  </a:lnTo>
                  <a:lnTo>
                    <a:pt x="37" y="71"/>
                  </a:lnTo>
                  <a:lnTo>
                    <a:pt x="34" y="71"/>
                  </a:lnTo>
                  <a:lnTo>
                    <a:pt x="30" y="70"/>
                  </a:lnTo>
                  <a:lnTo>
                    <a:pt x="26" y="68"/>
                  </a:lnTo>
                  <a:lnTo>
                    <a:pt x="22" y="64"/>
                  </a:lnTo>
                  <a:lnTo>
                    <a:pt x="19" y="60"/>
                  </a:lnTo>
                  <a:lnTo>
                    <a:pt x="16" y="54"/>
                  </a:lnTo>
                  <a:lnTo>
                    <a:pt x="15"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26" name="Freeform 2408"/>
            <p:cNvSpPr>
              <a:spLocks noChangeAspect="1"/>
            </p:cNvSpPr>
            <p:nvPr/>
          </p:nvSpPr>
          <p:spPr bwMode="auto">
            <a:xfrm>
              <a:off x="2545" y="4153"/>
              <a:ext cx="83" cy="115"/>
            </a:xfrm>
            <a:custGeom>
              <a:avLst/>
              <a:gdLst>
                <a:gd name="T0" fmla="*/ 12 w 83"/>
                <a:gd name="T1" fmla="*/ 106 h 115"/>
                <a:gd name="T2" fmla="*/ 7 w 83"/>
                <a:gd name="T3" fmla="*/ 109 h 115"/>
                <a:gd name="T4" fmla="*/ 0 w 83"/>
                <a:gd name="T5" fmla="*/ 115 h 115"/>
                <a:gd name="T6" fmla="*/ 10 w 83"/>
                <a:gd name="T7" fmla="*/ 114 h 115"/>
                <a:gd name="T8" fmla="*/ 19 w 83"/>
                <a:gd name="T9" fmla="*/ 114 h 115"/>
                <a:gd name="T10" fmla="*/ 27 w 83"/>
                <a:gd name="T11" fmla="*/ 114 h 115"/>
                <a:gd name="T12" fmla="*/ 37 w 83"/>
                <a:gd name="T13" fmla="*/ 115 h 115"/>
                <a:gd name="T14" fmla="*/ 30 w 83"/>
                <a:gd name="T15" fmla="*/ 109 h 115"/>
                <a:gd name="T16" fmla="*/ 25 w 83"/>
                <a:gd name="T17" fmla="*/ 106 h 115"/>
                <a:gd name="T18" fmla="*/ 24 w 83"/>
                <a:gd name="T19" fmla="*/ 72 h 115"/>
                <a:gd name="T20" fmla="*/ 31 w 83"/>
                <a:gd name="T21" fmla="*/ 52 h 115"/>
                <a:gd name="T22" fmla="*/ 46 w 83"/>
                <a:gd name="T23" fmla="*/ 45 h 115"/>
                <a:gd name="T24" fmla="*/ 53 w 83"/>
                <a:gd name="T25" fmla="*/ 47 h 115"/>
                <a:gd name="T26" fmla="*/ 56 w 83"/>
                <a:gd name="T27" fmla="*/ 51 h 115"/>
                <a:gd name="T28" fmla="*/ 58 w 83"/>
                <a:gd name="T29" fmla="*/ 57 h 115"/>
                <a:gd name="T30" fmla="*/ 59 w 83"/>
                <a:gd name="T31" fmla="*/ 64 h 115"/>
                <a:gd name="T32" fmla="*/ 58 w 83"/>
                <a:gd name="T33" fmla="*/ 106 h 115"/>
                <a:gd name="T34" fmla="*/ 53 w 83"/>
                <a:gd name="T35" fmla="*/ 109 h 115"/>
                <a:gd name="T36" fmla="*/ 46 w 83"/>
                <a:gd name="T37" fmla="*/ 115 h 115"/>
                <a:gd name="T38" fmla="*/ 56 w 83"/>
                <a:gd name="T39" fmla="*/ 114 h 115"/>
                <a:gd name="T40" fmla="*/ 64 w 83"/>
                <a:gd name="T41" fmla="*/ 114 h 115"/>
                <a:gd name="T42" fmla="*/ 73 w 83"/>
                <a:gd name="T43" fmla="*/ 114 h 115"/>
                <a:gd name="T44" fmla="*/ 83 w 83"/>
                <a:gd name="T45" fmla="*/ 115 h 115"/>
                <a:gd name="T46" fmla="*/ 77 w 83"/>
                <a:gd name="T47" fmla="*/ 109 h 115"/>
                <a:gd name="T48" fmla="*/ 71 w 83"/>
                <a:gd name="T49" fmla="*/ 107 h 115"/>
                <a:gd name="T50" fmla="*/ 70 w 83"/>
                <a:gd name="T51" fmla="*/ 73 h 115"/>
                <a:gd name="T52" fmla="*/ 69 w 83"/>
                <a:gd name="T53" fmla="*/ 57 h 115"/>
                <a:gd name="T54" fmla="*/ 65 w 83"/>
                <a:gd name="T55" fmla="*/ 48 h 115"/>
                <a:gd name="T56" fmla="*/ 59 w 83"/>
                <a:gd name="T57" fmla="*/ 44 h 115"/>
                <a:gd name="T58" fmla="*/ 48 w 83"/>
                <a:gd name="T59" fmla="*/ 42 h 115"/>
                <a:gd name="T60" fmla="*/ 32 w 83"/>
                <a:gd name="T61" fmla="*/ 47 h 115"/>
                <a:gd name="T62" fmla="*/ 24 w 83"/>
                <a:gd name="T63" fmla="*/ 58 h 115"/>
                <a:gd name="T64" fmla="*/ 0 w 83"/>
                <a:gd name="T65" fmla="*/ 2 h 115"/>
                <a:gd name="T66" fmla="*/ 4 w 83"/>
                <a:gd name="T67" fmla="*/ 7 h 115"/>
                <a:gd name="T68" fmla="*/ 9 w 83"/>
                <a:gd name="T69" fmla="*/ 8 h 115"/>
                <a:gd name="T70" fmla="*/ 12 w 83"/>
                <a:gd name="T71" fmla="*/ 10 h 115"/>
                <a:gd name="T72" fmla="*/ 13 w 83"/>
                <a:gd name="T73" fmla="*/ 13 h 115"/>
                <a:gd name="T74" fmla="*/ 13 w 83"/>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5">
                  <a:moveTo>
                    <a:pt x="13" y="102"/>
                  </a:moveTo>
                  <a:lnTo>
                    <a:pt x="12" y="106"/>
                  </a:lnTo>
                  <a:lnTo>
                    <a:pt x="11" y="109"/>
                  </a:lnTo>
                  <a:lnTo>
                    <a:pt x="7" y="109"/>
                  </a:lnTo>
                  <a:lnTo>
                    <a:pt x="0" y="110"/>
                  </a:lnTo>
                  <a:lnTo>
                    <a:pt x="0" y="115"/>
                  </a:lnTo>
                  <a:lnTo>
                    <a:pt x="5" y="115"/>
                  </a:lnTo>
                  <a:lnTo>
                    <a:pt x="10" y="114"/>
                  </a:lnTo>
                  <a:lnTo>
                    <a:pt x="15" y="114"/>
                  </a:lnTo>
                  <a:lnTo>
                    <a:pt x="19" y="114"/>
                  </a:lnTo>
                  <a:lnTo>
                    <a:pt x="23" y="114"/>
                  </a:lnTo>
                  <a:lnTo>
                    <a:pt x="27" y="114"/>
                  </a:lnTo>
                  <a:lnTo>
                    <a:pt x="32" y="115"/>
                  </a:lnTo>
                  <a:lnTo>
                    <a:pt x="37" y="115"/>
                  </a:lnTo>
                  <a:lnTo>
                    <a:pt x="37" y="110"/>
                  </a:lnTo>
                  <a:lnTo>
                    <a:pt x="30" y="109"/>
                  </a:lnTo>
                  <a:lnTo>
                    <a:pt x="26" y="109"/>
                  </a:lnTo>
                  <a:lnTo>
                    <a:pt x="25" y="106"/>
                  </a:lnTo>
                  <a:lnTo>
                    <a:pt x="24" y="102"/>
                  </a:lnTo>
                  <a:lnTo>
                    <a:pt x="24" y="72"/>
                  </a:lnTo>
                  <a:lnTo>
                    <a:pt x="26" y="60"/>
                  </a:lnTo>
                  <a:lnTo>
                    <a:pt x="31" y="52"/>
                  </a:lnTo>
                  <a:lnTo>
                    <a:pt x="39" y="47"/>
                  </a:lnTo>
                  <a:lnTo>
                    <a:pt x="46" y="45"/>
                  </a:lnTo>
                  <a:lnTo>
                    <a:pt x="50" y="46"/>
                  </a:lnTo>
                  <a:lnTo>
                    <a:pt x="53" y="47"/>
                  </a:lnTo>
                  <a:lnTo>
                    <a:pt x="55" y="49"/>
                  </a:lnTo>
                  <a:lnTo>
                    <a:pt x="56" y="51"/>
                  </a:lnTo>
                  <a:lnTo>
                    <a:pt x="58" y="54"/>
                  </a:lnTo>
                  <a:lnTo>
                    <a:pt x="58" y="57"/>
                  </a:lnTo>
                  <a:lnTo>
                    <a:pt x="59" y="60"/>
                  </a:lnTo>
                  <a:lnTo>
                    <a:pt x="59" y="64"/>
                  </a:lnTo>
                  <a:lnTo>
                    <a:pt x="59" y="102"/>
                  </a:lnTo>
                  <a:lnTo>
                    <a:pt x="58" y="106"/>
                  </a:lnTo>
                  <a:lnTo>
                    <a:pt x="56" y="109"/>
                  </a:lnTo>
                  <a:lnTo>
                    <a:pt x="53" y="109"/>
                  </a:lnTo>
                  <a:lnTo>
                    <a:pt x="46" y="110"/>
                  </a:lnTo>
                  <a:lnTo>
                    <a:pt x="46" y="115"/>
                  </a:lnTo>
                  <a:lnTo>
                    <a:pt x="51" y="115"/>
                  </a:lnTo>
                  <a:lnTo>
                    <a:pt x="56" y="114"/>
                  </a:lnTo>
                  <a:lnTo>
                    <a:pt x="61" y="114"/>
                  </a:lnTo>
                  <a:lnTo>
                    <a:pt x="64" y="114"/>
                  </a:lnTo>
                  <a:lnTo>
                    <a:pt x="68" y="114"/>
                  </a:lnTo>
                  <a:lnTo>
                    <a:pt x="73" y="114"/>
                  </a:lnTo>
                  <a:lnTo>
                    <a:pt x="78" y="115"/>
                  </a:lnTo>
                  <a:lnTo>
                    <a:pt x="83" y="115"/>
                  </a:lnTo>
                  <a:lnTo>
                    <a:pt x="83" y="110"/>
                  </a:lnTo>
                  <a:lnTo>
                    <a:pt x="77" y="109"/>
                  </a:lnTo>
                  <a:lnTo>
                    <a:pt x="73" y="109"/>
                  </a:lnTo>
                  <a:lnTo>
                    <a:pt x="71" y="107"/>
                  </a:lnTo>
                  <a:lnTo>
                    <a:pt x="70" y="105"/>
                  </a:lnTo>
                  <a:lnTo>
                    <a:pt x="70" y="73"/>
                  </a:lnTo>
                  <a:lnTo>
                    <a:pt x="70" y="64"/>
                  </a:lnTo>
                  <a:lnTo>
                    <a:pt x="69" y="57"/>
                  </a:lnTo>
                  <a:lnTo>
                    <a:pt x="68" y="52"/>
                  </a:lnTo>
                  <a:lnTo>
                    <a:pt x="65" y="48"/>
                  </a:lnTo>
                  <a:lnTo>
                    <a:pt x="63" y="46"/>
                  </a:lnTo>
                  <a:lnTo>
                    <a:pt x="59" y="44"/>
                  </a:lnTo>
                  <a:lnTo>
                    <a:pt x="54" y="42"/>
                  </a:lnTo>
                  <a:lnTo>
                    <a:pt x="48" y="42"/>
                  </a:lnTo>
                  <a:lnTo>
                    <a:pt x="38" y="43"/>
                  </a:lnTo>
                  <a:lnTo>
                    <a:pt x="32" y="47"/>
                  </a:lnTo>
                  <a:lnTo>
                    <a:pt x="27" y="53"/>
                  </a:lnTo>
                  <a:lnTo>
                    <a:pt x="24" y="58"/>
                  </a:lnTo>
                  <a:lnTo>
                    <a:pt x="24" y="0"/>
                  </a:lnTo>
                  <a:lnTo>
                    <a:pt x="0" y="2"/>
                  </a:lnTo>
                  <a:lnTo>
                    <a:pt x="0" y="7"/>
                  </a:lnTo>
                  <a:lnTo>
                    <a:pt x="4" y="7"/>
                  </a:lnTo>
                  <a:lnTo>
                    <a:pt x="7" y="7"/>
                  </a:lnTo>
                  <a:lnTo>
                    <a:pt x="9" y="8"/>
                  </a:lnTo>
                  <a:lnTo>
                    <a:pt x="11" y="9"/>
                  </a:lnTo>
                  <a:lnTo>
                    <a:pt x="12" y="10"/>
                  </a:lnTo>
                  <a:lnTo>
                    <a:pt x="12"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27" name="Freeform 2409"/>
            <p:cNvSpPr>
              <a:spLocks noChangeAspect="1" noEditPoints="1"/>
            </p:cNvSpPr>
            <p:nvPr/>
          </p:nvSpPr>
          <p:spPr bwMode="auto">
            <a:xfrm>
              <a:off x="2636" y="4194"/>
              <a:ext cx="73" cy="76"/>
            </a:xfrm>
            <a:custGeom>
              <a:avLst/>
              <a:gdLst>
                <a:gd name="T0" fmla="*/ 73 w 73"/>
                <a:gd name="T1" fmla="*/ 38 h 76"/>
                <a:gd name="T2" fmla="*/ 73 w 73"/>
                <a:gd name="T3" fmla="*/ 31 h 76"/>
                <a:gd name="T4" fmla="*/ 70 w 73"/>
                <a:gd name="T5" fmla="*/ 23 h 76"/>
                <a:gd name="T6" fmla="*/ 67 w 73"/>
                <a:gd name="T7" fmla="*/ 17 h 76"/>
                <a:gd name="T8" fmla="*/ 63 w 73"/>
                <a:gd name="T9" fmla="*/ 11 h 76"/>
                <a:gd name="T10" fmla="*/ 57 w 73"/>
                <a:gd name="T11" fmla="*/ 6 h 76"/>
                <a:gd name="T12" fmla="*/ 51 w 73"/>
                <a:gd name="T13" fmla="*/ 3 h 76"/>
                <a:gd name="T14" fmla="*/ 44 w 73"/>
                <a:gd name="T15" fmla="*/ 0 h 76"/>
                <a:gd name="T16" fmla="*/ 37 w 73"/>
                <a:gd name="T17" fmla="*/ 0 h 76"/>
                <a:gd name="T18" fmla="*/ 29 w 73"/>
                <a:gd name="T19" fmla="*/ 0 h 76"/>
                <a:gd name="T20" fmla="*/ 22 w 73"/>
                <a:gd name="T21" fmla="*/ 3 h 76"/>
                <a:gd name="T22" fmla="*/ 16 w 73"/>
                <a:gd name="T23" fmla="*/ 6 h 76"/>
                <a:gd name="T24" fmla="*/ 11 w 73"/>
                <a:gd name="T25" fmla="*/ 11 h 76"/>
                <a:gd name="T26" fmla="*/ 6 w 73"/>
                <a:gd name="T27" fmla="*/ 17 h 76"/>
                <a:gd name="T28" fmla="*/ 3 w 73"/>
                <a:gd name="T29" fmla="*/ 24 h 76"/>
                <a:gd name="T30" fmla="*/ 1 w 73"/>
                <a:gd name="T31" fmla="*/ 31 h 76"/>
                <a:gd name="T32" fmla="*/ 0 w 73"/>
                <a:gd name="T33" fmla="*/ 38 h 76"/>
                <a:gd name="T34" fmla="*/ 3 w 73"/>
                <a:gd name="T35" fmla="*/ 53 h 76"/>
                <a:gd name="T36" fmla="*/ 11 w 73"/>
                <a:gd name="T37" fmla="*/ 65 h 76"/>
                <a:gd name="T38" fmla="*/ 23 w 73"/>
                <a:gd name="T39" fmla="*/ 73 h 76"/>
                <a:gd name="T40" fmla="*/ 37 w 73"/>
                <a:gd name="T41" fmla="*/ 76 h 76"/>
                <a:gd name="T42" fmla="*/ 51 w 73"/>
                <a:gd name="T43" fmla="*/ 73 h 76"/>
                <a:gd name="T44" fmla="*/ 62 w 73"/>
                <a:gd name="T45" fmla="*/ 65 h 76"/>
                <a:gd name="T46" fmla="*/ 70 w 73"/>
                <a:gd name="T47" fmla="*/ 53 h 76"/>
                <a:gd name="T48" fmla="*/ 73 w 73"/>
                <a:gd name="T49" fmla="*/ 38 h 76"/>
                <a:gd name="T50" fmla="*/ 37 w 73"/>
                <a:gd name="T51" fmla="*/ 71 h 76"/>
                <a:gd name="T52" fmla="*/ 31 w 73"/>
                <a:gd name="T53" fmla="*/ 71 h 76"/>
                <a:gd name="T54" fmla="*/ 26 w 73"/>
                <a:gd name="T55" fmla="*/ 69 h 76"/>
                <a:gd name="T56" fmla="*/ 22 w 73"/>
                <a:gd name="T57" fmla="*/ 65 h 76"/>
                <a:gd name="T58" fmla="*/ 18 w 73"/>
                <a:gd name="T59" fmla="*/ 60 h 76"/>
                <a:gd name="T60" fmla="*/ 16 w 73"/>
                <a:gd name="T61" fmla="*/ 54 h 76"/>
                <a:gd name="T62" fmla="*/ 14 w 73"/>
                <a:gd name="T63" fmla="*/ 48 h 76"/>
                <a:gd name="T64" fmla="*/ 14 w 73"/>
                <a:gd name="T65" fmla="*/ 42 h 76"/>
                <a:gd name="T66" fmla="*/ 14 w 73"/>
                <a:gd name="T67" fmla="*/ 37 h 76"/>
                <a:gd name="T68" fmla="*/ 14 w 73"/>
                <a:gd name="T69" fmla="*/ 32 h 76"/>
                <a:gd name="T70" fmla="*/ 14 w 73"/>
                <a:gd name="T71" fmla="*/ 26 h 76"/>
                <a:gd name="T72" fmla="*/ 16 w 73"/>
                <a:gd name="T73" fmla="*/ 20 h 76"/>
                <a:gd name="T74" fmla="*/ 18 w 73"/>
                <a:gd name="T75" fmla="*/ 14 h 76"/>
                <a:gd name="T76" fmla="*/ 22 w 73"/>
                <a:gd name="T77" fmla="*/ 9 h 76"/>
                <a:gd name="T78" fmla="*/ 26 w 73"/>
                <a:gd name="T79" fmla="*/ 6 h 76"/>
                <a:gd name="T80" fmla="*/ 32 w 73"/>
                <a:gd name="T81" fmla="*/ 4 h 76"/>
                <a:gd name="T82" fmla="*/ 37 w 73"/>
                <a:gd name="T83" fmla="*/ 3 h 76"/>
                <a:gd name="T84" fmla="*/ 42 w 73"/>
                <a:gd name="T85" fmla="*/ 4 h 76"/>
                <a:gd name="T86" fmla="*/ 47 w 73"/>
                <a:gd name="T87" fmla="*/ 6 h 76"/>
                <a:gd name="T88" fmla="*/ 52 w 73"/>
                <a:gd name="T89" fmla="*/ 9 h 76"/>
                <a:gd name="T90" fmla="*/ 55 w 73"/>
                <a:gd name="T91" fmla="*/ 14 h 76"/>
                <a:gd name="T92" fmla="*/ 58 w 73"/>
                <a:gd name="T93" fmla="*/ 20 h 76"/>
                <a:gd name="T94" fmla="*/ 59 w 73"/>
                <a:gd name="T95" fmla="*/ 26 h 76"/>
                <a:gd name="T96" fmla="*/ 60 w 73"/>
                <a:gd name="T97" fmla="*/ 32 h 76"/>
                <a:gd name="T98" fmla="*/ 60 w 73"/>
                <a:gd name="T99" fmla="*/ 37 h 76"/>
                <a:gd name="T100" fmla="*/ 60 w 73"/>
                <a:gd name="T101" fmla="*/ 42 h 76"/>
                <a:gd name="T102" fmla="*/ 59 w 73"/>
                <a:gd name="T103" fmla="*/ 48 h 76"/>
                <a:gd name="T104" fmla="*/ 58 w 73"/>
                <a:gd name="T105" fmla="*/ 53 h 76"/>
                <a:gd name="T106" fmla="*/ 56 w 73"/>
                <a:gd name="T107" fmla="*/ 59 h 76"/>
                <a:gd name="T108" fmla="*/ 53 w 73"/>
                <a:gd name="T109" fmla="*/ 64 h 76"/>
                <a:gd name="T110" fmla="*/ 48 w 73"/>
                <a:gd name="T111" fmla="*/ 68 h 76"/>
                <a:gd name="T112" fmla="*/ 43 w 73"/>
                <a:gd name="T113" fmla="*/ 70 h 76"/>
                <a:gd name="T114" fmla="*/ 37 w 73"/>
                <a:gd name="T115" fmla="*/ 7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8"/>
                  </a:moveTo>
                  <a:lnTo>
                    <a:pt x="73" y="31"/>
                  </a:lnTo>
                  <a:lnTo>
                    <a:pt x="70" y="23"/>
                  </a:lnTo>
                  <a:lnTo>
                    <a:pt x="67" y="17"/>
                  </a:lnTo>
                  <a:lnTo>
                    <a:pt x="63" y="11"/>
                  </a:lnTo>
                  <a:lnTo>
                    <a:pt x="57" y="6"/>
                  </a:lnTo>
                  <a:lnTo>
                    <a:pt x="51" y="3"/>
                  </a:lnTo>
                  <a:lnTo>
                    <a:pt x="44" y="0"/>
                  </a:lnTo>
                  <a:lnTo>
                    <a:pt x="37" y="0"/>
                  </a:lnTo>
                  <a:lnTo>
                    <a:pt x="29" y="0"/>
                  </a:lnTo>
                  <a:lnTo>
                    <a:pt x="22" y="3"/>
                  </a:lnTo>
                  <a:lnTo>
                    <a:pt x="16" y="6"/>
                  </a:lnTo>
                  <a:lnTo>
                    <a:pt x="11" y="11"/>
                  </a:lnTo>
                  <a:lnTo>
                    <a:pt x="6" y="17"/>
                  </a:lnTo>
                  <a:lnTo>
                    <a:pt x="3" y="24"/>
                  </a:lnTo>
                  <a:lnTo>
                    <a:pt x="1" y="31"/>
                  </a:lnTo>
                  <a:lnTo>
                    <a:pt x="0" y="38"/>
                  </a:lnTo>
                  <a:lnTo>
                    <a:pt x="3" y="53"/>
                  </a:lnTo>
                  <a:lnTo>
                    <a:pt x="11" y="65"/>
                  </a:lnTo>
                  <a:lnTo>
                    <a:pt x="23" y="73"/>
                  </a:lnTo>
                  <a:lnTo>
                    <a:pt x="37" y="76"/>
                  </a:lnTo>
                  <a:lnTo>
                    <a:pt x="51" y="73"/>
                  </a:lnTo>
                  <a:lnTo>
                    <a:pt x="62" y="65"/>
                  </a:lnTo>
                  <a:lnTo>
                    <a:pt x="70" y="53"/>
                  </a:lnTo>
                  <a:lnTo>
                    <a:pt x="73" y="38"/>
                  </a:lnTo>
                  <a:close/>
                  <a:moveTo>
                    <a:pt x="37" y="71"/>
                  </a:moveTo>
                  <a:lnTo>
                    <a:pt x="31" y="71"/>
                  </a:lnTo>
                  <a:lnTo>
                    <a:pt x="26" y="69"/>
                  </a:lnTo>
                  <a:lnTo>
                    <a:pt x="22" y="65"/>
                  </a:lnTo>
                  <a:lnTo>
                    <a:pt x="18" y="60"/>
                  </a:lnTo>
                  <a:lnTo>
                    <a:pt x="16" y="54"/>
                  </a:lnTo>
                  <a:lnTo>
                    <a:pt x="14" y="48"/>
                  </a:lnTo>
                  <a:lnTo>
                    <a:pt x="14" y="42"/>
                  </a:lnTo>
                  <a:lnTo>
                    <a:pt x="14" y="37"/>
                  </a:lnTo>
                  <a:lnTo>
                    <a:pt x="14" y="32"/>
                  </a:lnTo>
                  <a:lnTo>
                    <a:pt x="14" y="26"/>
                  </a:lnTo>
                  <a:lnTo>
                    <a:pt x="16" y="20"/>
                  </a:lnTo>
                  <a:lnTo>
                    <a:pt x="18" y="14"/>
                  </a:lnTo>
                  <a:lnTo>
                    <a:pt x="22" y="9"/>
                  </a:lnTo>
                  <a:lnTo>
                    <a:pt x="26" y="6"/>
                  </a:lnTo>
                  <a:lnTo>
                    <a:pt x="32" y="4"/>
                  </a:lnTo>
                  <a:lnTo>
                    <a:pt x="37" y="3"/>
                  </a:lnTo>
                  <a:lnTo>
                    <a:pt x="42" y="4"/>
                  </a:lnTo>
                  <a:lnTo>
                    <a:pt x="47" y="6"/>
                  </a:lnTo>
                  <a:lnTo>
                    <a:pt x="52" y="9"/>
                  </a:lnTo>
                  <a:lnTo>
                    <a:pt x="55" y="14"/>
                  </a:lnTo>
                  <a:lnTo>
                    <a:pt x="58" y="20"/>
                  </a:lnTo>
                  <a:lnTo>
                    <a:pt x="59" y="26"/>
                  </a:lnTo>
                  <a:lnTo>
                    <a:pt x="60" y="32"/>
                  </a:lnTo>
                  <a:lnTo>
                    <a:pt x="60" y="37"/>
                  </a:lnTo>
                  <a:lnTo>
                    <a:pt x="60" y="42"/>
                  </a:lnTo>
                  <a:lnTo>
                    <a:pt x="59" y="48"/>
                  </a:lnTo>
                  <a:lnTo>
                    <a:pt x="58" y="53"/>
                  </a:lnTo>
                  <a:lnTo>
                    <a:pt x="56" y="59"/>
                  </a:lnTo>
                  <a:lnTo>
                    <a:pt x="53" y="64"/>
                  </a:lnTo>
                  <a:lnTo>
                    <a:pt x="48" y="68"/>
                  </a:lnTo>
                  <a:lnTo>
                    <a:pt x="43" y="70"/>
                  </a:lnTo>
                  <a:lnTo>
                    <a:pt x="37"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28" name="Freeform 2410"/>
            <p:cNvSpPr>
              <a:spLocks noChangeAspect="1"/>
            </p:cNvSpPr>
            <p:nvPr/>
          </p:nvSpPr>
          <p:spPr bwMode="auto">
            <a:xfrm>
              <a:off x="2719" y="4195"/>
              <a:ext cx="55" cy="73"/>
            </a:xfrm>
            <a:custGeom>
              <a:avLst/>
              <a:gdLst>
                <a:gd name="T0" fmla="*/ 23 w 55"/>
                <a:gd name="T1" fmla="*/ 18 h 73"/>
                <a:gd name="T2" fmla="*/ 23 w 55"/>
                <a:gd name="T3" fmla="*/ 0 h 73"/>
                <a:gd name="T4" fmla="*/ 0 w 55"/>
                <a:gd name="T5" fmla="*/ 1 h 73"/>
                <a:gd name="T6" fmla="*/ 0 w 55"/>
                <a:gd name="T7" fmla="*/ 7 h 73"/>
                <a:gd name="T8" fmla="*/ 4 w 55"/>
                <a:gd name="T9" fmla="*/ 7 h 73"/>
                <a:gd name="T10" fmla="*/ 7 w 55"/>
                <a:gd name="T11" fmla="*/ 7 h 73"/>
                <a:gd name="T12" fmla="*/ 9 w 55"/>
                <a:gd name="T13" fmla="*/ 7 h 73"/>
                <a:gd name="T14" fmla="*/ 11 w 55"/>
                <a:gd name="T15" fmla="*/ 8 h 73"/>
                <a:gd name="T16" fmla="*/ 12 w 55"/>
                <a:gd name="T17" fmla="*/ 9 h 73"/>
                <a:gd name="T18" fmla="*/ 12 w 55"/>
                <a:gd name="T19" fmla="*/ 11 h 73"/>
                <a:gd name="T20" fmla="*/ 13 w 55"/>
                <a:gd name="T21" fmla="*/ 13 h 73"/>
                <a:gd name="T22" fmla="*/ 13 w 55"/>
                <a:gd name="T23" fmla="*/ 16 h 73"/>
                <a:gd name="T24" fmla="*/ 13 w 55"/>
                <a:gd name="T25" fmla="*/ 60 h 73"/>
                <a:gd name="T26" fmla="*/ 12 w 55"/>
                <a:gd name="T27" fmla="*/ 64 h 73"/>
                <a:gd name="T28" fmla="*/ 10 w 55"/>
                <a:gd name="T29" fmla="*/ 67 h 73"/>
                <a:gd name="T30" fmla="*/ 6 w 55"/>
                <a:gd name="T31" fmla="*/ 67 h 73"/>
                <a:gd name="T32" fmla="*/ 0 w 55"/>
                <a:gd name="T33" fmla="*/ 68 h 73"/>
                <a:gd name="T34" fmla="*/ 0 w 55"/>
                <a:gd name="T35" fmla="*/ 73 h 73"/>
                <a:gd name="T36" fmla="*/ 10 w 55"/>
                <a:gd name="T37" fmla="*/ 72 h 73"/>
                <a:gd name="T38" fmla="*/ 19 w 55"/>
                <a:gd name="T39" fmla="*/ 72 h 73"/>
                <a:gd name="T40" fmla="*/ 29 w 55"/>
                <a:gd name="T41" fmla="*/ 72 h 73"/>
                <a:gd name="T42" fmla="*/ 40 w 55"/>
                <a:gd name="T43" fmla="*/ 73 h 73"/>
                <a:gd name="T44" fmla="*/ 40 w 55"/>
                <a:gd name="T45" fmla="*/ 68 h 73"/>
                <a:gd name="T46" fmla="*/ 36 w 55"/>
                <a:gd name="T47" fmla="*/ 68 h 73"/>
                <a:gd name="T48" fmla="*/ 29 w 55"/>
                <a:gd name="T49" fmla="*/ 67 h 73"/>
                <a:gd name="T50" fmla="*/ 25 w 55"/>
                <a:gd name="T51" fmla="*/ 66 h 73"/>
                <a:gd name="T52" fmla="*/ 24 w 55"/>
                <a:gd name="T53" fmla="*/ 64 h 73"/>
                <a:gd name="T54" fmla="*/ 24 w 55"/>
                <a:gd name="T55" fmla="*/ 60 h 73"/>
                <a:gd name="T56" fmla="*/ 24 w 55"/>
                <a:gd name="T57" fmla="*/ 34 h 73"/>
                <a:gd name="T58" fmla="*/ 25 w 55"/>
                <a:gd name="T59" fmla="*/ 23 h 73"/>
                <a:gd name="T60" fmla="*/ 29 w 55"/>
                <a:gd name="T61" fmla="*/ 13 h 73"/>
                <a:gd name="T62" fmla="*/ 35 w 55"/>
                <a:gd name="T63" fmla="*/ 6 h 73"/>
                <a:gd name="T64" fmla="*/ 43 w 55"/>
                <a:gd name="T65" fmla="*/ 3 h 73"/>
                <a:gd name="T66" fmla="*/ 45 w 55"/>
                <a:gd name="T67" fmla="*/ 3 h 73"/>
                <a:gd name="T68" fmla="*/ 44 w 55"/>
                <a:gd name="T69" fmla="*/ 4 h 73"/>
                <a:gd name="T70" fmla="*/ 43 w 55"/>
                <a:gd name="T71" fmla="*/ 5 h 73"/>
                <a:gd name="T72" fmla="*/ 42 w 55"/>
                <a:gd name="T73" fmla="*/ 7 h 73"/>
                <a:gd name="T74" fmla="*/ 41 w 55"/>
                <a:gd name="T75" fmla="*/ 10 h 73"/>
                <a:gd name="T76" fmla="*/ 42 w 55"/>
                <a:gd name="T77" fmla="*/ 13 h 73"/>
                <a:gd name="T78" fmla="*/ 43 w 55"/>
                <a:gd name="T79" fmla="*/ 15 h 73"/>
                <a:gd name="T80" fmla="*/ 46 w 55"/>
                <a:gd name="T81" fmla="*/ 17 h 73"/>
                <a:gd name="T82" fmla="*/ 48 w 55"/>
                <a:gd name="T83" fmla="*/ 17 h 73"/>
                <a:gd name="T84" fmla="*/ 51 w 55"/>
                <a:gd name="T85" fmla="*/ 17 h 73"/>
                <a:gd name="T86" fmla="*/ 53 w 55"/>
                <a:gd name="T87" fmla="*/ 15 h 73"/>
                <a:gd name="T88" fmla="*/ 55 w 55"/>
                <a:gd name="T89" fmla="*/ 13 h 73"/>
                <a:gd name="T90" fmla="*/ 55 w 55"/>
                <a:gd name="T91" fmla="*/ 10 h 73"/>
                <a:gd name="T92" fmla="*/ 54 w 55"/>
                <a:gd name="T93" fmla="*/ 6 h 73"/>
                <a:gd name="T94" fmla="*/ 52 w 55"/>
                <a:gd name="T95" fmla="*/ 3 h 73"/>
                <a:gd name="T96" fmla="*/ 48 w 55"/>
                <a:gd name="T97" fmla="*/ 0 h 73"/>
                <a:gd name="T98" fmla="*/ 43 w 55"/>
                <a:gd name="T99" fmla="*/ 0 h 73"/>
                <a:gd name="T100" fmla="*/ 39 w 55"/>
                <a:gd name="T101" fmla="*/ 0 h 73"/>
                <a:gd name="T102" fmla="*/ 35 w 55"/>
                <a:gd name="T103" fmla="*/ 1 h 73"/>
                <a:gd name="T104" fmla="*/ 32 w 55"/>
                <a:gd name="T105" fmla="*/ 4 h 73"/>
                <a:gd name="T106" fmla="*/ 29 w 55"/>
                <a:gd name="T107" fmla="*/ 6 h 73"/>
                <a:gd name="T108" fmla="*/ 27 w 55"/>
                <a:gd name="T109" fmla="*/ 9 h 73"/>
                <a:gd name="T110" fmla="*/ 25 w 55"/>
                <a:gd name="T111" fmla="*/ 12 h 73"/>
                <a:gd name="T112" fmla="*/ 24 w 55"/>
                <a:gd name="T113" fmla="*/ 15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1"/>
                  </a:lnTo>
                  <a:lnTo>
                    <a:pt x="0" y="7"/>
                  </a:lnTo>
                  <a:lnTo>
                    <a:pt x="4" y="7"/>
                  </a:lnTo>
                  <a:lnTo>
                    <a:pt x="7" y="7"/>
                  </a:lnTo>
                  <a:lnTo>
                    <a:pt x="9" y="7"/>
                  </a:lnTo>
                  <a:lnTo>
                    <a:pt x="11" y="8"/>
                  </a:lnTo>
                  <a:lnTo>
                    <a:pt x="12" y="9"/>
                  </a:lnTo>
                  <a:lnTo>
                    <a:pt x="12" y="11"/>
                  </a:lnTo>
                  <a:lnTo>
                    <a:pt x="13" y="13"/>
                  </a:lnTo>
                  <a:lnTo>
                    <a:pt x="13" y="16"/>
                  </a:lnTo>
                  <a:lnTo>
                    <a:pt x="13" y="60"/>
                  </a:lnTo>
                  <a:lnTo>
                    <a:pt x="12" y="64"/>
                  </a:lnTo>
                  <a:lnTo>
                    <a:pt x="10" y="67"/>
                  </a:lnTo>
                  <a:lnTo>
                    <a:pt x="6" y="67"/>
                  </a:lnTo>
                  <a:lnTo>
                    <a:pt x="0" y="68"/>
                  </a:lnTo>
                  <a:lnTo>
                    <a:pt x="0" y="73"/>
                  </a:lnTo>
                  <a:lnTo>
                    <a:pt x="10" y="72"/>
                  </a:lnTo>
                  <a:lnTo>
                    <a:pt x="19" y="72"/>
                  </a:lnTo>
                  <a:lnTo>
                    <a:pt x="29" y="72"/>
                  </a:lnTo>
                  <a:lnTo>
                    <a:pt x="40" y="73"/>
                  </a:lnTo>
                  <a:lnTo>
                    <a:pt x="40" y="68"/>
                  </a:lnTo>
                  <a:lnTo>
                    <a:pt x="36" y="68"/>
                  </a:lnTo>
                  <a:lnTo>
                    <a:pt x="29" y="67"/>
                  </a:lnTo>
                  <a:lnTo>
                    <a:pt x="25" y="66"/>
                  </a:lnTo>
                  <a:lnTo>
                    <a:pt x="24" y="64"/>
                  </a:lnTo>
                  <a:lnTo>
                    <a:pt x="24" y="60"/>
                  </a:lnTo>
                  <a:lnTo>
                    <a:pt x="24" y="34"/>
                  </a:lnTo>
                  <a:lnTo>
                    <a:pt x="25" y="23"/>
                  </a:lnTo>
                  <a:lnTo>
                    <a:pt x="29" y="13"/>
                  </a:lnTo>
                  <a:lnTo>
                    <a:pt x="35" y="6"/>
                  </a:lnTo>
                  <a:lnTo>
                    <a:pt x="43" y="3"/>
                  </a:lnTo>
                  <a:lnTo>
                    <a:pt x="45" y="3"/>
                  </a:lnTo>
                  <a:lnTo>
                    <a:pt x="44" y="4"/>
                  </a:lnTo>
                  <a:lnTo>
                    <a:pt x="43" y="5"/>
                  </a:lnTo>
                  <a:lnTo>
                    <a:pt x="42" y="7"/>
                  </a:lnTo>
                  <a:lnTo>
                    <a:pt x="41" y="10"/>
                  </a:lnTo>
                  <a:lnTo>
                    <a:pt x="42" y="13"/>
                  </a:lnTo>
                  <a:lnTo>
                    <a:pt x="43" y="15"/>
                  </a:lnTo>
                  <a:lnTo>
                    <a:pt x="46" y="17"/>
                  </a:lnTo>
                  <a:lnTo>
                    <a:pt x="48" y="17"/>
                  </a:lnTo>
                  <a:lnTo>
                    <a:pt x="51" y="17"/>
                  </a:lnTo>
                  <a:lnTo>
                    <a:pt x="53" y="15"/>
                  </a:lnTo>
                  <a:lnTo>
                    <a:pt x="55" y="13"/>
                  </a:lnTo>
                  <a:lnTo>
                    <a:pt x="55" y="10"/>
                  </a:lnTo>
                  <a:lnTo>
                    <a:pt x="54" y="6"/>
                  </a:lnTo>
                  <a:lnTo>
                    <a:pt x="52" y="3"/>
                  </a:lnTo>
                  <a:lnTo>
                    <a:pt x="48" y="0"/>
                  </a:lnTo>
                  <a:lnTo>
                    <a:pt x="43" y="0"/>
                  </a:lnTo>
                  <a:lnTo>
                    <a:pt x="39" y="0"/>
                  </a:lnTo>
                  <a:lnTo>
                    <a:pt x="35" y="1"/>
                  </a:lnTo>
                  <a:lnTo>
                    <a:pt x="32" y="4"/>
                  </a:lnTo>
                  <a:lnTo>
                    <a:pt x="29" y="6"/>
                  </a:lnTo>
                  <a:lnTo>
                    <a:pt x="27" y="9"/>
                  </a:lnTo>
                  <a:lnTo>
                    <a:pt x="25"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29" name="Freeform 2411"/>
            <p:cNvSpPr>
              <a:spLocks noChangeAspect="1"/>
            </p:cNvSpPr>
            <p:nvPr/>
          </p:nvSpPr>
          <p:spPr bwMode="auto">
            <a:xfrm>
              <a:off x="2783" y="4144"/>
              <a:ext cx="22" cy="165"/>
            </a:xfrm>
            <a:custGeom>
              <a:avLst/>
              <a:gdLst>
                <a:gd name="T0" fmla="*/ 22 w 22"/>
                <a:gd name="T1" fmla="*/ 0 h 165"/>
                <a:gd name="T2" fmla="*/ 0 w 22"/>
                <a:gd name="T3" fmla="*/ 0 h 165"/>
                <a:gd name="T4" fmla="*/ 0 w 22"/>
                <a:gd name="T5" fmla="*/ 6 h 165"/>
                <a:gd name="T6" fmla="*/ 16 w 22"/>
                <a:gd name="T7" fmla="*/ 6 h 165"/>
                <a:gd name="T8" fmla="*/ 16 w 22"/>
                <a:gd name="T9" fmla="*/ 158 h 165"/>
                <a:gd name="T10" fmla="*/ 0 w 22"/>
                <a:gd name="T11" fmla="*/ 158 h 165"/>
                <a:gd name="T12" fmla="*/ 0 w 22"/>
                <a:gd name="T13" fmla="*/ 165 h 165"/>
                <a:gd name="T14" fmla="*/ 22 w 22"/>
                <a:gd name="T15" fmla="*/ 165 h 165"/>
                <a:gd name="T16" fmla="*/ 22 w 22"/>
                <a:gd name="T1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5">
                  <a:moveTo>
                    <a:pt x="22" y="0"/>
                  </a:moveTo>
                  <a:lnTo>
                    <a:pt x="0" y="0"/>
                  </a:lnTo>
                  <a:lnTo>
                    <a:pt x="0" y="6"/>
                  </a:lnTo>
                  <a:lnTo>
                    <a:pt x="16" y="6"/>
                  </a:lnTo>
                  <a:lnTo>
                    <a:pt x="16" y="158"/>
                  </a:lnTo>
                  <a:lnTo>
                    <a:pt x="0" y="158"/>
                  </a:lnTo>
                  <a:lnTo>
                    <a:pt x="0" y="165"/>
                  </a:lnTo>
                  <a:lnTo>
                    <a:pt x="22" y="165"/>
                  </a:lnTo>
                  <a:lnTo>
                    <a:pt x="22"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30" name="Freeform 2412"/>
            <p:cNvSpPr>
              <a:spLocks noChangeAspect="1"/>
            </p:cNvSpPr>
            <p:nvPr/>
          </p:nvSpPr>
          <p:spPr bwMode="auto">
            <a:xfrm>
              <a:off x="2889" y="4183"/>
              <a:ext cx="147" cy="87"/>
            </a:xfrm>
            <a:custGeom>
              <a:avLst/>
              <a:gdLst>
                <a:gd name="T0" fmla="*/ 141 w 147"/>
                <a:gd name="T1" fmla="*/ 47 h 87"/>
                <a:gd name="T2" fmla="*/ 143 w 147"/>
                <a:gd name="T3" fmla="*/ 47 h 87"/>
                <a:gd name="T4" fmla="*/ 145 w 147"/>
                <a:gd name="T5" fmla="*/ 46 h 87"/>
                <a:gd name="T6" fmla="*/ 146 w 147"/>
                <a:gd name="T7" fmla="*/ 45 h 87"/>
                <a:gd name="T8" fmla="*/ 147 w 147"/>
                <a:gd name="T9" fmla="*/ 43 h 87"/>
                <a:gd name="T10" fmla="*/ 146 w 147"/>
                <a:gd name="T11" fmla="*/ 41 h 87"/>
                <a:gd name="T12" fmla="*/ 145 w 147"/>
                <a:gd name="T13" fmla="*/ 40 h 87"/>
                <a:gd name="T14" fmla="*/ 143 w 147"/>
                <a:gd name="T15" fmla="*/ 40 h 87"/>
                <a:gd name="T16" fmla="*/ 141 w 147"/>
                <a:gd name="T17" fmla="*/ 40 h 87"/>
                <a:gd name="T18" fmla="*/ 18 w 147"/>
                <a:gd name="T19" fmla="*/ 40 h 87"/>
                <a:gd name="T20" fmla="*/ 24 w 147"/>
                <a:gd name="T21" fmla="*/ 35 h 87"/>
                <a:gd name="T22" fmla="*/ 28 w 147"/>
                <a:gd name="T23" fmla="*/ 30 h 87"/>
                <a:gd name="T24" fmla="*/ 31 w 147"/>
                <a:gd name="T25" fmla="*/ 27 h 87"/>
                <a:gd name="T26" fmla="*/ 33 w 147"/>
                <a:gd name="T27" fmla="*/ 24 h 87"/>
                <a:gd name="T28" fmla="*/ 37 w 147"/>
                <a:gd name="T29" fmla="*/ 16 h 87"/>
                <a:gd name="T30" fmla="*/ 40 w 147"/>
                <a:gd name="T31" fmla="*/ 9 h 87"/>
                <a:gd name="T32" fmla="*/ 41 w 147"/>
                <a:gd name="T33" fmla="*/ 4 h 87"/>
                <a:gd name="T34" fmla="*/ 42 w 147"/>
                <a:gd name="T35" fmla="*/ 2 h 87"/>
                <a:gd name="T36" fmla="*/ 41 w 147"/>
                <a:gd name="T37" fmla="*/ 0 h 87"/>
                <a:gd name="T38" fmla="*/ 38 w 147"/>
                <a:gd name="T39" fmla="*/ 0 h 87"/>
                <a:gd name="T40" fmla="*/ 37 w 147"/>
                <a:gd name="T41" fmla="*/ 0 h 87"/>
                <a:gd name="T42" fmla="*/ 36 w 147"/>
                <a:gd name="T43" fmla="*/ 1 h 87"/>
                <a:gd name="T44" fmla="*/ 35 w 147"/>
                <a:gd name="T45" fmla="*/ 2 h 87"/>
                <a:gd name="T46" fmla="*/ 35 w 147"/>
                <a:gd name="T47" fmla="*/ 4 h 87"/>
                <a:gd name="T48" fmla="*/ 31 w 147"/>
                <a:gd name="T49" fmla="*/ 15 h 87"/>
                <a:gd name="T50" fmla="*/ 24 w 147"/>
                <a:gd name="T51" fmla="*/ 26 h 87"/>
                <a:gd name="T52" fmla="*/ 15 w 147"/>
                <a:gd name="T53" fmla="*/ 34 h 87"/>
                <a:gd name="T54" fmla="*/ 3 w 147"/>
                <a:gd name="T55" fmla="*/ 41 h 87"/>
                <a:gd name="T56" fmla="*/ 1 w 147"/>
                <a:gd name="T57" fmla="*/ 42 h 87"/>
                <a:gd name="T58" fmla="*/ 0 w 147"/>
                <a:gd name="T59" fmla="*/ 43 h 87"/>
                <a:gd name="T60" fmla="*/ 1 w 147"/>
                <a:gd name="T61" fmla="*/ 45 h 87"/>
                <a:gd name="T62" fmla="*/ 3 w 147"/>
                <a:gd name="T63" fmla="*/ 45 h 87"/>
                <a:gd name="T64" fmla="*/ 14 w 147"/>
                <a:gd name="T65" fmla="*/ 52 h 87"/>
                <a:gd name="T66" fmla="*/ 24 w 147"/>
                <a:gd name="T67" fmla="*/ 60 h 87"/>
                <a:gd name="T68" fmla="*/ 30 w 147"/>
                <a:gd name="T69" fmla="*/ 71 h 87"/>
                <a:gd name="T70" fmla="*/ 35 w 147"/>
                <a:gd name="T71" fmla="*/ 84 h 87"/>
                <a:gd name="T72" fmla="*/ 36 w 147"/>
                <a:gd name="T73" fmla="*/ 86 h 87"/>
                <a:gd name="T74" fmla="*/ 38 w 147"/>
                <a:gd name="T75" fmla="*/ 87 h 87"/>
                <a:gd name="T76" fmla="*/ 41 w 147"/>
                <a:gd name="T77" fmla="*/ 86 h 87"/>
                <a:gd name="T78" fmla="*/ 42 w 147"/>
                <a:gd name="T79" fmla="*/ 85 h 87"/>
                <a:gd name="T80" fmla="*/ 41 w 147"/>
                <a:gd name="T81" fmla="*/ 82 h 87"/>
                <a:gd name="T82" fmla="*/ 40 w 147"/>
                <a:gd name="T83" fmla="*/ 78 h 87"/>
                <a:gd name="T84" fmla="*/ 37 w 147"/>
                <a:gd name="T85" fmla="*/ 71 h 87"/>
                <a:gd name="T86" fmla="*/ 33 w 147"/>
                <a:gd name="T87" fmla="*/ 63 h 87"/>
                <a:gd name="T88" fmla="*/ 27 w 147"/>
                <a:gd name="T89" fmla="*/ 55 h 87"/>
                <a:gd name="T90" fmla="*/ 18 w 147"/>
                <a:gd name="T91" fmla="*/ 47 h 87"/>
                <a:gd name="T92" fmla="*/ 141 w 147"/>
                <a:gd name="T93"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7">
                  <a:moveTo>
                    <a:pt x="141" y="47"/>
                  </a:moveTo>
                  <a:lnTo>
                    <a:pt x="143" y="47"/>
                  </a:lnTo>
                  <a:lnTo>
                    <a:pt x="145" y="46"/>
                  </a:lnTo>
                  <a:lnTo>
                    <a:pt x="146" y="45"/>
                  </a:lnTo>
                  <a:lnTo>
                    <a:pt x="147" y="43"/>
                  </a:lnTo>
                  <a:lnTo>
                    <a:pt x="146" y="41"/>
                  </a:lnTo>
                  <a:lnTo>
                    <a:pt x="145" y="40"/>
                  </a:lnTo>
                  <a:lnTo>
                    <a:pt x="143" y="40"/>
                  </a:lnTo>
                  <a:lnTo>
                    <a:pt x="141" y="40"/>
                  </a:lnTo>
                  <a:lnTo>
                    <a:pt x="18" y="40"/>
                  </a:lnTo>
                  <a:lnTo>
                    <a:pt x="24" y="35"/>
                  </a:lnTo>
                  <a:lnTo>
                    <a:pt x="28" y="30"/>
                  </a:lnTo>
                  <a:lnTo>
                    <a:pt x="31" y="27"/>
                  </a:lnTo>
                  <a:lnTo>
                    <a:pt x="33" y="24"/>
                  </a:lnTo>
                  <a:lnTo>
                    <a:pt x="37" y="16"/>
                  </a:lnTo>
                  <a:lnTo>
                    <a:pt x="40" y="9"/>
                  </a:lnTo>
                  <a:lnTo>
                    <a:pt x="41" y="4"/>
                  </a:lnTo>
                  <a:lnTo>
                    <a:pt x="42" y="2"/>
                  </a:lnTo>
                  <a:lnTo>
                    <a:pt x="41" y="0"/>
                  </a:lnTo>
                  <a:lnTo>
                    <a:pt x="38" y="0"/>
                  </a:lnTo>
                  <a:lnTo>
                    <a:pt x="37" y="0"/>
                  </a:lnTo>
                  <a:lnTo>
                    <a:pt x="36" y="1"/>
                  </a:lnTo>
                  <a:lnTo>
                    <a:pt x="35" y="2"/>
                  </a:lnTo>
                  <a:lnTo>
                    <a:pt x="35" y="4"/>
                  </a:lnTo>
                  <a:lnTo>
                    <a:pt x="31" y="15"/>
                  </a:lnTo>
                  <a:lnTo>
                    <a:pt x="24" y="26"/>
                  </a:lnTo>
                  <a:lnTo>
                    <a:pt x="15" y="34"/>
                  </a:lnTo>
                  <a:lnTo>
                    <a:pt x="3" y="41"/>
                  </a:lnTo>
                  <a:lnTo>
                    <a:pt x="1" y="42"/>
                  </a:lnTo>
                  <a:lnTo>
                    <a:pt x="0" y="43"/>
                  </a:lnTo>
                  <a:lnTo>
                    <a:pt x="1" y="45"/>
                  </a:lnTo>
                  <a:lnTo>
                    <a:pt x="3" y="45"/>
                  </a:lnTo>
                  <a:lnTo>
                    <a:pt x="14" y="52"/>
                  </a:lnTo>
                  <a:lnTo>
                    <a:pt x="24" y="60"/>
                  </a:lnTo>
                  <a:lnTo>
                    <a:pt x="30" y="71"/>
                  </a:lnTo>
                  <a:lnTo>
                    <a:pt x="35" y="84"/>
                  </a:lnTo>
                  <a:lnTo>
                    <a:pt x="36" y="86"/>
                  </a:lnTo>
                  <a:lnTo>
                    <a:pt x="38" y="87"/>
                  </a:lnTo>
                  <a:lnTo>
                    <a:pt x="41" y="86"/>
                  </a:lnTo>
                  <a:lnTo>
                    <a:pt x="42" y="85"/>
                  </a:lnTo>
                  <a:lnTo>
                    <a:pt x="41" y="82"/>
                  </a:lnTo>
                  <a:lnTo>
                    <a:pt x="40" y="78"/>
                  </a:lnTo>
                  <a:lnTo>
                    <a:pt x="37" y="71"/>
                  </a:lnTo>
                  <a:lnTo>
                    <a:pt x="33" y="63"/>
                  </a:lnTo>
                  <a:lnTo>
                    <a:pt x="27" y="55"/>
                  </a:lnTo>
                  <a:lnTo>
                    <a:pt x="18"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31" name="Freeform 2413"/>
            <p:cNvSpPr>
              <a:spLocks noChangeAspect="1"/>
            </p:cNvSpPr>
            <p:nvPr/>
          </p:nvSpPr>
          <p:spPr bwMode="auto">
            <a:xfrm>
              <a:off x="3106" y="4194"/>
              <a:ext cx="63" cy="76"/>
            </a:xfrm>
            <a:custGeom>
              <a:avLst/>
              <a:gdLst>
                <a:gd name="T0" fmla="*/ 13 w 63"/>
                <a:gd name="T1" fmla="*/ 38 h 76"/>
                <a:gd name="T2" fmla="*/ 16 w 63"/>
                <a:gd name="T3" fmla="*/ 21 h 76"/>
                <a:gd name="T4" fmla="*/ 21 w 63"/>
                <a:gd name="T5" fmla="*/ 11 h 76"/>
                <a:gd name="T6" fmla="*/ 29 w 63"/>
                <a:gd name="T7" fmla="*/ 5 h 76"/>
                <a:gd name="T8" fmla="*/ 36 w 63"/>
                <a:gd name="T9" fmla="*/ 4 h 76"/>
                <a:gd name="T10" fmla="*/ 38 w 63"/>
                <a:gd name="T11" fmla="*/ 4 h 76"/>
                <a:gd name="T12" fmla="*/ 43 w 63"/>
                <a:gd name="T13" fmla="*/ 5 h 76"/>
                <a:gd name="T14" fmla="*/ 48 w 63"/>
                <a:gd name="T15" fmla="*/ 6 h 76"/>
                <a:gd name="T16" fmla="*/ 53 w 63"/>
                <a:gd name="T17" fmla="*/ 10 h 76"/>
                <a:gd name="T18" fmla="*/ 49 w 63"/>
                <a:gd name="T19" fmla="*/ 11 h 76"/>
                <a:gd name="T20" fmla="*/ 47 w 63"/>
                <a:gd name="T21" fmla="*/ 13 h 76"/>
                <a:gd name="T22" fmla="*/ 46 w 63"/>
                <a:gd name="T23" fmla="*/ 15 h 76"/>
                <a:gd name="T24" fmla="*/ 46 w 63"/>
                <a:gd name="T25" fmla="*/ 18 h 76"/>
                <a:gd name="T26" fmla="*/ 46 w 63"/>
                <a:gd name="T27" fmla="*/ 21 h 76"/>
                <a:gd name="T28" fmla="*/ 48 w 63"/>
                <a:gd name="T29" fmla="*/ 23 h 76"/>
                <a:gd name="T30" fmla="*/ 50 w 63"/>
                <a:gd name="T31" fmla="*/ 25 h 76"/>
                <a:gd name="T32" fmla="*/ 53 w 63"/>
                <a:gd name="T33" fmla="*/ 25 h 76"/>
                <a:gd name="T34" fmla="*/ 56 w 63"/>
                <a:gd name="T35" fmla="*/ 25 h 76"/>
                <a:gd name="T36" fmla="*/ 59 w 63"/>
                <a:gd name="T37" fmla="*/ 23 h 76"/>
                <a:gd name="T38" fmla="*/ 60 w 63"/>
                <a:gd name="T39" fmla="*/ 21 h 76"/>
                <a:gd name="T40" fmla="*/ 61 w 63"/>
                <a:gd name="T41" fmla="*/ 17 h 76"/>
                <a:gd name="T42" fmla="*/ 59 w 63"/>
                <a:gd name="T43" fmla="*/ 10 h 76"/>
                <a:gd name="T44" fmla="*/ 53 w 63"/>
                <a:gd name="T45" fmla="*/ 4 h 76"/>
                <a:gd name="T46" fmla="*/ 45 w 63"/>
                <a:gd name="T47" fmla="*/ 1 h 76"/>
                <a:gd name="T48" fmla="*/ 36 w 63"/>
                <a:gd name="T49" fmla="*/ 0 h 76"/>
                <a:gd name="T50" fmla="*/ 21 w 63"/>
                <a:gd name="T51" fmla="*/ 3 h 76"/>
                <a:gd name="T52" fmla="*/ 10 w 63"/>
                <a:gd name="T53" fmla="*/ 11 h 76"/>
                <a:gd name="T54" fmla="*/ 2 w 63"/>
                <a:gd name="T55" fmla="*/ 23 h 76"/>
                <a:gd name="T56" fmla="*/ 0 w 63"/>
                <a:gd name="T57" fmla="*/ 38 h 76"/>
                <a:gd name="T58" fmla="*/ 3 w 63"/>
                <a:gd name="T59" fmla="*/ 53 h 76"/>
                <a:gd name="T60" fmla="*/ 10 w 63"/>
                <a:gd name="T61" fmla="*/ 65 h 76"/>
                <a:gd name="T62" fmla="*/ 22 w 63"/>
                <a:gd name="T63" fmla="*/ 73 h 76"/>
                <a:gd name="T64" fmla="*/ 35 w 63"/>
                <a:gd name="T65" fmla="*/ 76 h 76"/>
                <a:gd name="T66" fmla="*/ 43 w 63"/>
                <a:gd name="T67" fmla="*/ 75 h 76"/>
                <a:gd name="T68" fmla="*/ 49 w 63"/>
                <a:gd name="T69" fmla="*/ 72 h 76"/>
                <a:gd name="T70" fmla="*/ 54 w 63"/>
                <a:gd name="T71" fmla="*/ 69 h 76"/>
                <a:gd name="T72" fmla="*/ 57 w 63"/>
                <a:gd name="T73" fmla="*/ 65 h 76"/>
                <a:gd name="T74" fmla="*/ 60 w 63"/>
                <a:gd name="T75" fmla="*/ 62 h 76"/>
                <a:gd name="T76" fmla="*/ 61 w 63"/>
                <a:gd name="T77" fmla="*/ 58 h 76"/>
                <a:gd name="T78" fmla="*/ 62 w 63"/>
                <a:gd name="T79" fmla="*/ 55 h 76"/>
                <a:gd name="T80" fmla="*/ 63 w 63"/>
                <a:gd name="T81" fmla="*/ 54 h 76"/>
                <a:gd name="T82" fmla="*/ 62 w 63"/>
                <a:gd name="T83" fmla="*/ 53 h 76"/>
                <a:gd name="T84" fmla="*/ 61 w 63"/>
                <a:gd name="T85" fmla="*/ 52 h 76"/>
                <a:gd name="T86" fmla="*/ 59 w 63"/>
                <a:gd name="T87" fmla="*/ 53 h 76"/>
                <a:gd name="T88" fmla="*/ 58 w 63"/>
                <a:gd name="T89" fmla="*/ 54 h 76"/>
                <a:gd name="T90" fmla="*/ 56 w 63"/>
                <a:gd name="T91" fmla="*/ 59 h 76"/>
                <a:gd name="T92" fmla="*/ 54 w 63"/>
                <a:gd name="T93" fmla="*/ 63 h 76"/>
                <a:gd name="T94" fmla="*/ 51 w 63"/>
                <a:gd name="T95" fmla="*/ 66 h 76"/>
                <a:gd name="T96" fmla="*/ 48 w 63"/>
                <a:gd name="T97" fmla="*/ 68 h 76"/>
                <a:gd name="T98" fmla="*/ 45 w 63"/>
                <a:gd name="T99" fmla="*/ 70 h 76"/>
                <a:gd name="T100" fmla="*/ 42 w 63"/>
                <a:gd name="T101" fmla="*/ 71 h 76"/>
                <a:gd name="T102" fmla="*/ 39 w 63"/>
                <a:gd name="T103" fmla="*/ 71 h 76"/>
                <a:gd name="T104" fmla="*/ 37 w 63"/>
                <a:gd name="T105" fmla="*/ 71 h 76"/>
                <a:gd name="T106" fmla="*/ 33 w 63"/>
                <a:gd name="T107" fmla="*/ 71 h 76"/>
                <a:gd name="T108" fmla="*/ 29 w 63"/>
                <a:gd name="T109" fmla="*/ 70 h 76"/>
                <a:gd name="T110" fmla="*/ 26 w 63"/>
                <a:gd name="T111" fmla="*/ 68 h 76"/>
                <a:gd name="T112" fmla="*/ 22 w 63"/>
                <a:gd name="T113" fmla="*/ 64 h 76"/>
                <a:gd name="T114" fmla="*/ 18 w 63"/>
                <a:gd name="T115" fmla="*/ 60 h 76"/>
                <a:gd name="T116" fmla="*/ 16 w 63"/>
                <a:gd name="T117" fmla="*/ 54 h 76"/>
                <a:gd name="T118" fmla="*/ 14 w 63"/>
                <a:gd name="T119" fmla="*/ 47 h 76"/>
                <a:gd name="T120" fmla="*/ 13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3" y="38"/>
                  </a:moveTo>
                  <a:lnTo>
                    <a:pt x="16" y="21"/>
                  </a:lnTo>
                  <a:lnTo>
                    <a:pt x="21" y="11"/>
                  </a:lnTo>
                  <a:lnTo>
                    <a:pt x="29" y="5"/>
                  </a:lnTo>
                  <a:lnTo>
                    <a:pt x="36" y="4"/>
                  </a:lnTo>
                  <a:lnTo>
                    <a:pt x="38" y="4"/>
                  </a:lnTo>
                  <a:lnTo>
                    <a:pt x="43" y="5"/>
                  </a:lnTo>
                  <a:lnTo>
                    <a:pt x="48" y="6"/>
                  </a:lnTo>
                  <a:lnTo>
                    <a:pt x="53" y="10"/>
                  </a:lnTo>
                  <a:lnTo>
                    <a:pt x="49" y="11"/>
                  </a:lnTo>
                  <a:lnTo>
                    <a:pt x="47" y="13"/>
                  </a:lnTo>
                  <a:lnTo>
                    <a:pt x="46" y="15"/>
                  </a:lnTo>
                  <a:lnTo>
                    <a:pt x="46" y="18"/>
                  </a:lnTo>
                  <a:lnTo>
                    <a:pt x="46" y="21"/>
                  </a:lnTo>
                  <a:lnTo>
                    <a:pt x="48" y="23"/>
                  </a:lnTo>
                  <a:lnTo>
                    <a:pt x="50" y="25"/>
                  </a:lnTo>
                  <a:lnTo>
                    <a:pt x="53" y="25"/>
                  </a:lnTo>
                  <a:lnTo>
                    <a:pt x="56" y="25"/>
                  </a:lnTo>
                  <a:lnTo>
                    <a:pt x="59" y="23"/>
                  </a:lnTo>
                  <a:lnTo>
                    <a:pt x="60" y="21"/>
                  </a:lnTo>
                  <a:lnTo>
                    <a:pt x="61" y="17"/>
                  </a:lnTo>
                  <a:lnTo>
                    <a:pt x="59" y="10"/>
                  </a:lnTo>
                  <a:lnTo>
                    <a:pt x="53" y="4"/>
                  </a:lnTo>
                  <a:lnTo>
                    <a:pt x="45" y="1"/>
                  </a:lnTo>
                  <a:lnTo>
                    <a:pt x="36" y="0"/>
                  </a:lnTo>
                  <a:lnTo>
                    <a:pt x="21" y="3"/>
                  </a:lnTo>
                  <a:lnTo>
                    <a:pt x="10" y="11"/>
                  </a:lnTo>
                  <a:lnTo>
                    <a:pt x="2" y="23"/>
                  </a:lnTo>
                  <a:lnTo>
                    <a:pt x="0" y="38"/>
                  </a:lnTo>
                  <a:lnTo>
                    <a:pt x="3" y="53"/>
                  </a:lnTo>
                  <a:lnTo>
                    <a:pt x="10" y="65"/>
                  </a:lnTo>
                  <a:lnTo>
                    <a:pt x="22" y="73"/>
                  </a:lnTo>
                  <a:lnTo>
                    <a:pt x="35" y="76"/>
                  </a:lnTo>
                  <a:lnTo>
                    <a:pt x="43" y="75"/>
                  </a:lnTo>
                  <a:lnTo>
                    <a:pt x="49" y="72"/>
                  </a:lnTo>
                  <a:lnTo>
                    <a:pt x="54" y="69"/>
                  </a:lnTo>
                  <a:lnTo>
                    <a:pt x="57" y="65"/>
                  </a:lnTo>
                  <a:lnTo>
                    <a:pt x="60" y="62"/>
                  </a:lnTo>
                  <a:lnTo>
                    <a:pt x="61" y="58"/>
                  </a:lnTo>
                  <a:lnTo>
                    <a:pt x="62" y="55"/>
                  </a:lnTo>
                  <a:lnTo>
                    <a:pt x="63" y="54"/>
                  </a:lnTo>
                  <a:lnTo>
                    <a:pt x="62" y="53"/>
                  </a:lnTo>
                  <a:lnTo>
                    <a:pt x="61" y="52"/>
                  </a:lnTo>
                  <a:lnTo>
                    <a:pt x="59" y="53"/>
                  </a:lnTo>
                  <a:lnTo>
                    <a:pt x="58" y="54"/>
                  </a:lnTo>
                  <a:lnTo>
                    <a:pt x="56" y="59"/>
                  </a:lnTo>
                  <a:lnTo>
                    <a:pt x="54" y="63"/>
                  </a:lnTo>
                  <a:lnTo>
                    <a:pt x="51" y="66"/>
                  </a:lnTo>
                  <a:lnTo>
                    <a:pt x="48" y="68"/>
                  </a:lnTo>
                  <a:lnTo>
                    <a:pt x="45" y="70"/>
                  </a:lnTo>
                  <a:lnTo>
                    <a:pt x="42" y="71"/>
                  </a:lnTo>
                  <a:lnTo>
                    <a:pt x="39" y="71"/>
                  </a:lnTo>
                  <a:lnTo>
                    <a:pt x="37" y="71"/>
                  </a:lnTo>
                  <a:lnTo>
                    <a:pt x="33" y="71"/>
                  </a:lnTo>
                  <a:lnTo>
                    <a:pt x="29" y="70"/>
                  </a:lnTo>
                  <a:lnTo>
                    <a:pt x="26" y="68"/>
                  </a:lnTo>
                  <a:lnTo>
                    <a:pt x="22" y="64"/>
                  </a:lnTo>
                  <a:lnTo>
                    <a:pt x="18" y="60"/>
                  </a:lnTo>
                  <a:lnTo>
                    <a:pt x="16" y="54"/>
                  </a:lnTo>
                  <a:lnTo>
                    <a:pt x="14" y="47"/>
                  </a:lnTo>
                  <a:lnTo>
                    <a:pt x="13"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42" name="Rectangle 1141"/>
          <p:cNvSpPr/>
          <p:nvPr/>
        </p:nvSpPr>
        <p:spPr>
          <a:xfrm>
            <a:off x="453" y="5273776"/>
            <a:ext cx="6134340" cy="65576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195"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8417" b="4559"/>
          <a:stretch/>
        </p:blipFill>
        <p:spPr bwMode="auto">
          <a:xfrm>
            <a:off x="3235201" y="5220264"/>
            <a:ext cx="5903602" cy="16110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6574970" y="2362520"/>
            <a:ext cx="2503714" cy="2677656"/>
          </a:xfrm>
          <a:prstGeom prst="rect">
            <a:avLst/>
          </a:prstGeom>
          <a:noFill/>
          <a:ln w="25400">
            <a:solidFill>
              <a:schemeClr val="tx2"/>
            </a:solidFill>
          </a:ln>
        </p:spPr>
        <p:txBody>
          <a:bodyPr wrap="square" rtlCol="0">
            <a:spAutoFit/>
          </a:bodyPr>
          <a:lstStyle/>
          <a:p>
            <a:r>
              <a:rPr lang="en-US" sz="2800" b="1" dirty="0" smtClean="0"/>
              <a:t>D-min: 2</a:t>
            </a:r>
          </a:p>
          <a:p>
            <a:r>
              <a:rPr lang="en-US" sz="2800" b="1" dirty="0"/>
              <a:t>D-max: ∞</a:t>
            </a:r>
          </a:p>
          <a:p>
            <a:r>
              <a:rPr lang="en-US" sz="2800" b="1" dirty="0" smtClean="0"/>
              <a:t>found</a:t>
            </a:r>
            <a:r>
              <a:rPr lang="en-US" sz="2800" dirty="0" smtClean="0"/>
              <a:t>:</a:t>
            </a:r>
          </a:p>
          <a:p>
            <a:pPr marL="457200" indent="-457200">
              <a:buFont typeface="Arial" pitchFamily="34" charset="0"/>
              <a:buChar char="•"/>
            </a:pPr>
            <a:r>
              <a:rPr lang="en-US" sz="2800" dirty="0" smtClean="0"/>
              <a:t>a, b -&gt; c</a:t>
            </a:r>
          </a:p>
          <a:p>
            <a:pPr marL="457200" indent="-457200">
              <a:buFont typeface="Arial" pitchFamily="34" charset="0"/>
              <a:buChar char="•"/>
            </a:pPr>
            <a:r>
              <a:rPr lang="en-US" sz="2800" dirty="0" smtClean="0"/>
              <a:t>a, b -&gt; c, d</a:t>
            </a:r>
            <a:endParaRPr lang="en-US" sz="2800" dirty="0"/>
          </a:p>
          <a:p>
            <a:pPr marL="457200" indent="-457200">
              <a:buFont typeface="Arial" pitchFamily="34" charset="0"/>
              <a:buChar char="•"/>
            </a:pPr>
            <a:r>
              <a:rPr lang="en-US" sz="2800" dirty="0" smtClean="0"/>
              <a:t>a, b -&gt; c, d, e</a:t>
            </a:r>
          </a:p>
        </p:txBody>
      </p:sp>
      <p:sp>
        <p:nvSpPr>
          <p:cNvPr id="1145" name="Oval 1144"/>
          <p:cNvSpPr/>
          <p:nvPr/>
        </p:nvSpPr>
        <p:spPr>
          <a:xfrm flipH="1" flipV="1">
            <a:off x="4259964" y="5571980"/>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6" name="Oval 1145"/>
          <p:cNvSpPr/>
          <p:nvPr/>
        </p:nvSpPr>
        <p:spPr>
          <a:xfrm flipH="1" flipV="1">
            <a:off x="7484499" y="5584569"/>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Oval 1146"/>
          <p:cNvSpPr/>
          <p:nvPr/>
        </p:nvSpPr>
        <p:spPr>
          <a:xfrm flipH="1" flipV="1">
            <a:off x="3194072" y="6113070"/>
            <a:ext cx="662884" cy="66288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473032" y="302484"/>
            <a:ext cx="5240674" cy="38331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Rectangle 1151"/>
          <p:cNvSpPr/>
          <p:nvPr/>
        </p:nvSpPr>
        <p:spPr>
          <a:xfrm>
            <a:off x="467954" y="615040"/>
            <a:ext cx="5245472" cy="2106389"/>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3" name="Rectangle 1152"/>
          <p:cNvSpPr/>
          <p:nvPr/>
        </p:nvSpPr>
        <p:spPr>
          <a:xfrm>
            <a:off x="1396432" y="1454804"/>
            <a:ext cx="4254985" cy="1207774"/>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3" name="Oval 2652"/>
          <p:cNvSpPr/>
          <p:nvPr/>
        </p:nvSpPr>
        <p:spPr>
          <a:xfrm flipH="1" flipV="1">
            <a:off x="5876006" y="5033905"/>
            <a:ext cx="662884" cy="66288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4" name="Oval 2653"/>
          <p:cNvSpPr/>
          <p:nvPr/>
        </p:nvSpPr>
        <p:spPr>
          <a:xfrm flipH="1" flipV="1">
            <a:off x="5877332" y="5580047"/>
            <a:ext cx="662884" cy="66288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5" name="Oval 2654"/>
          <p:cNvSpPr/>
          <p:nvPr/>
        </p:nvSpPr>
        <p:spPr>
          <a:xfrm flipH="1" flipV="1">
            <a:off x="5877332" y="6135165"/>
            <a:ext cx="662884" cy="66288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6" name="Oval 2655"/>
          <p:cNvSpPr/>
          <p:nvPr/>
        </p:nvSpPr>
        <p:spPr>
          <a:xfrm flipH="1" flipV="1">
            <a:off x="8027329" y="6093523"/>
            <a:ext cx="662884" cy="66288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7" name="Oval 2656"/>
          <p:cNvSpPr/>
          <p:nvPr/>
        </p:nvSpPr>
        <p:spPr>
          <a:xfrm flipH="1" flipV="1">
            <a:off x="5876002" y="5033901"/>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8" name="Oval 2657"/>
          <p:cNvSpPr/>
          <p:nvPr/>
        </p:nvSpPr>
        <p:spPr>
          <a:xfrm flipH="1" flipV="1">
            <a:off x="5877328" y="5580043"/>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9" name="Oval 2658"/>
          <p:cNvSpPr/>
          <p:nvPr/>
        </p:nvSpPr>
        <p:spPr>
          <a:xfrm flipH="1" flipV="1">
            <a:off x="5877328" y="6135161"/>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0" name="Oval 2659"/>
          <p:cNvSpPr/>
          <p:nvPr/>
        </p:nvSpPr>
        <p:spPr>
          <a:xfrm flipH="1" flipV="1">
            <a:off x="4261076" y="5567647"/>
            <a:ext cx="662884" cy="66288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1" name="Oval 2660"/>
          <p:cNvSpPr/>
          <p:nvPr/>
        </p:nvSpPr>
        <p:spPr>
          <a:xfrm flipH="1" flipV="1">
            <a:off x="7484499" y="5591784"/>
            <a:ext cx="662884" cy="66288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443375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bg/>
                                          </p:spTgt>
                                        </p:tgtEl>
                                        <p:attrNameLst>
                                          <p:attrName>style.visibility</p:attrName>
                                        </p:attrNameLst>
                                      </p:cBhvr>
                                      <p:to>
                                        <p:strVal val="visible"/>
                                      </p:to>
                                    </p:set>
                                    <p:animEffect transition="in" filter="fade">
                                      <p:cBhvr>
                                        <p:cTn id="12" dur="500"/>
                                        <p:tgtEl>
                                          <p:spTgt spid="3">
                                            <p:bg/>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fade">
                                      <p:cBhvr>
                                        <p:cTn id="15" dur="500"/>
                                        <p:tgtEl>
                                          <p:spTgt spid="3">
                                            <p:txEl>
                                              <p:pRg st="0" end="0"/>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Effect transition="in" filter="fade">
                                      <p:cBhvr>
                                        <p:cTn id="18" dur="500"/>
                                        <p:tgtEl>
                                          <p:spTgt spid="3">
                                            <p:txEl>
                                              <p:pRg st="1" end="1"/>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500"/>
                                        <p:tgtEl>
                                          <p:spTgt spid="3">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xit" presetSubtype="0" fill="hold" grpId="1" nodeType="clickEffect">
                                  <p:stCondLst>
                                    <p:cond delay="0"/>
                                  </p:stCondLst>
                                  <p:childTnLst>
                                    <p:animEffect transition="out" filter="fade">
                                      <p:cBhvr>
                                        <p:cTn id="25" dur="500"/>
                                        <p:tgtEl>
                                          <p:spTgt spid="5"/>
                                        </p:tgtEl>
                                      </p:cBhvr>
                                    </p:animEffect>
                                    <p:set>
                                      <p:cBhvr>
                                        <p:cTn id="26" dur="1" fill="hold">
                                          <p:stCondLst>
                                            <p:cond delay="499"/>
                                          </p:stCondLst>
                                        </p:cTn>
                                        <p:tgtEl>
                                          <p:spTgt spid="5"/>
                                        </p:tgtEl>
                                        <p:attrNameLst>
                                          <p:attrName>style.visibility</p:attrName>
                                        </p:attrNameLst>
                                      </p:cBhvr>
                                      <p:to>
                                        <p:strVal val="hidden"/>
                                      </p:to>
                                    </p:se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1152"/>
                                        </p:tgtEl>
                                        <p:attrNameLst>
                                          <p:attrName>style.visibility</p:attrName>
                                        </p:attrNameLst>
                                      </p:cBhvr>
                                      <p:to>
                                        <p:strVal val="visible"/>
                                      </p:to>
                                    </p:set>
                                    <p:animEffect transition="in" filter="fade">
                                      <p:cBhvr>
                                        <p:cTn id="30" dur="500"/>
                                        <p:tgtEl>
                                          <p:spTgt spid="115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657"/>
                                        </p:tgtEl>
                                        <p:attrNameLst>
                                          <p:attrName>style.visibility</p:attrName>
                                        </p:attrNameLst>
                                      </p:cBhvr>
                                      <p:to>
                                        <p:strVal val="visible"/>
                                      </p:to>
                                    </p:set>
                                    <p:animEffect transition="in" filter="fade">
                                      <p:cBhvr>
                                        <p:cTn id="33" dur="500"/>
                                        <p:tgtEl>
                                          <p:spTgt spid="265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153"/>
                                        </p:tgtEl>
                                        <p:attrNameLst>
                                          <p:attrName>style.visibility</p:attrName>
                                        </p:attrNameLst>
                                      </p:cBhvr>
                                      <p:to>
                                        <p:strVal val="visible"/>
                                      </p:to>
                                    </p:set>
                                    <p:animEffect transition="in" filter="fade">
                                      <p:cBhvr>
                                        <p:cTn id="38" dur="500"/>
                                        <p:tgtEl>
                                          <p:spTgt spid="115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60"/>
                                        </p:tgtEl>
                                        <p:attrNameLst>
                                          <p:attrName>style.visibility</p:attrName>
                                        </p:attrNameLst>
                                      </p:cBhvr>
                                      <p:to>
                                        <p:strVal val="visible"/>
                                      </p:to>
                                    </p:set>
                                    <p:animEffect transition="in" filter="fade">
                                      <p:cBhvr>
                                        <p:cTn id="41" dur="500"/>
                                        <p:tgtEl>
                                          <p:spTgt spid="26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661"/>
                                        </p:tgtEl>
                                        <p:attrNameLst>
                                          <p:attrName>style.visibility</p:attrName>
                                        </p:attrNameLst>
                                      </p:cBhvr>
                                      <p:to>
                                        <p:strVal val="visible"/>
                                      </p:to>
                                    </p:set>
                                    <p:animEffect transition="in" filter="fade">
                                      <p:cBhvr>
                                        <p:cTn id="44" dur="500"/>
                                        <p:tgtEl>
                                          <p:spTgt spid="266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
                                            <p:txEl>
                                              <p:pRg st="3" end="3"/>
                                            </p:txEl>
                                          </p:spTgt>
                                        </p:tgtEl>
                                        <p:attrNameLst>
                                          <p:attrName>style.visibility</p:attrName>
                                        </p:attrNameLst>
                                      </p:cBhvr>
                                      <p:to>
                                        <p:strVal val="visible"/>
                                      </p:to>
                                    </p:set>
                                    <p:animEffect transition="in" filter="fade">
                                      <p:cBhvr>
                                        <p:cTn id="47" dur="500"/>
                                        <p:tgtEl>
                                          <p:spTgt spid="3">
                                            <p:txEl>
                                              <p:pRg st="3" end="3"/>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grpId="1" nodeType="clickEffect">
                                  <p:stCondLst>
                                    <p:cond delay="0"/>
                                  </p:stCondLst>
                                  <p:childTnLst>
                                    <p:animEffect transition="out" filter="fade">
                                      <p:cBhvr>
                                        <p:cTn id="51" dur="500"/>
                                        <p:tgtEl>
                                          <p:spTgt spid="2657"/>
                                        </p:tgtEl>
                                      </p:cBhvr>
                                    </p:animEffect>
                                    <p:set>
                                      <p:cBhvr>
                                        <p:cTn id="52" dur="1" fill="hold">
                                          <p:stCondLst>
                                            <p:cond delay="499"/>
                                          </p:stCondLst>
                                        </p:cTn>
                                        <p:tgtEl>
                                          <p:spTgt spid="2657"/>
                                        </p:tgtEl>
                                        <p:attrNameLst>
                                          <p:attrName>style.visibility</p:attrName>
                                        </p:attrNameLst>
                                      </p:cBhvr>
                                      <p:to>
                                        <p:strVal val="hidden"/>
                                      </p:to>
                                    </p:set>
                                  </p:childTnLst>
                                </p:cTn>
                              </p:par>
                              <p:par>
                                <p:cTn id="53" presetID="10" presetClass="entr" presetSubtype="0" fill="hold" grpId="0" nodeType="withEffect">
                                  <p:stCondLst>
                                    <p:cond delay="0"/>
                                  </p:stCondLst>
                                  <p:childTnLst>
                                    <p:set>
                                      <p:cBhvr>
                                        <p:cTn id="54" dur="1" fill="hold">
                                          <p:stCondLst>
                                            <p:cond delay="0"/>
                                          </p:stCondLst>
                                        </p:cTn>
                                        <p:tgtEl>
                                          <p:spTgt spid="2658"/>
                                        </p:tgtEl>
                                        <p:attrNameLst>
                                          <p:attrName>style.visibility</p:attrName>
                                        </p:attrNameLst>
                                      </p:cBhvr>
                                      <p:to>
                                        <p:strVal val="visible"/>
                                      </p:to>
                                    </p:set>
                                    <p:animEffect transition="in" filter="fade">
                                      <p:cBhvr>
                                        <p:cTn id="55" dur="500"/>
                                        <p:tgtEl>
                                          <p:spTgt spid="265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
                                            <p:txEl>
                                              <p:pRg st="4" end="4"/>
                                            </p:txEl>
                                          </p:spTgt>
                                        </p:tgtEl>
                                        <p:attrNameLst>
                                          <p:attrName>style.visibility</p:attrName>
                                        </p:attrNameLst>
                                      </p:cBhvr>
                                      <p:to>
                                        <p:strVal val="visible"/>
                                      </p:to>
                                    </p:set>
                                    <p:animEffect transition="in" filter="fade">
                                      <p:cBhvr>
                                        <p:cTn id="58" dur="500"/>
                                        <p:tgtEl>
                                          <p:spTgt spid="3">
                                            <p:txEl>
                                              <p:pRg st="4" end="4"/>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xit" presetSubtype="0" fill="hold" grpId="1" nodeType="clickEffect">
                                  <p:stCondLst>
                                    <p:cond delay="0"/>
                                  </p:stCondLst>
                                  <p:childTnLst>
                                    <p:animEffect transition="out" filter="fade">
                                      <p:cBhvr>
                                        <p:cTn id="62" dur="500"/>
                                        <p:tgtEl>
                                          <p:spTgt spid="2658"/>
                                        </p:tgtEl>
                                      </p:cBhvr>
                                    </p:animEffect>
                                    <p:set>
                                      <p:cBhvr>
                                        <p:cTn id="63" dur="1" fill="hold">
                                          <p:stCondLst>
                                            <p:cond delay="499"/>
                                          </p:stCondLst>
                                        </p:cTn>
                                        <p:tgtEl>
                                          <p:spTgt spid="2658"/>
                                        </p:tgtEl>
                                        <p:attrNameLst>
                                          <p:attrName>style.visibility</p:attrName>
                                        </p:attrNameLst>
                                      </p:cBhvr>
                                      <p:to>
                                        <p:strVal val="hidden"/>
                                      </p:to>
                                    </p:set>
                                  </p:childTnLst>
                                </p:cTn>
                              </p:par>
                              <p:par>
                                <p:cTn id="64" presetID="10" presetClass="entr" presetSubtype="0" fill="hold" grpId="0" nodeType="withEffect">
                                  <p:stCondLst>
                                    <p:cond delay="0"/>
                                  </p:stCondLst>
                                  <p:childTnLst>
                                    <p:set>
                                      <p:cBhvr>
                                        <p:cTn id="65" dur="1" fill="hold">
                                          <p:stCondLst>
                                            <p:cond delay="0"/>
                                          </p:stCondLst>
                                        </p:cTn>
                                        <p:tgtEl>
                                          <p:spTgt spid="2659"/>
                                        </p:tgtEl>
                                        <p:attrNameLst>
                                          <p:attrName>style.visibility</p:attrName>
                                        </p:attrNameLst>
                                      </p:cBhvr>
                                      <p:to>
                                        <p:strVal val="visible"/>
                                      </p:to>
                                    </p:set>
                                    <p:animEffect transition="in" filter="fade">
                                      <p:cBhvr>
                                        <p:cTn id="66" dur="500"/>
                                        <p:tgtEl>
                                          <p:spTgt spid="265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
                                            <p:txEl>
                                              <p:pRg st="5" end="5"/>
                                            </p:txEl>
                                          </p:spTgt>
                                        </p:tgtEl>
                                        <p:attrNameLst>
                                          <p:attrName>style.visibility</p:attrName>
                                        </p:attrNameLst>
                                      </p:cBhvr>
                                      <p:to>
                                        <p:strVal val="visible"/>
                                      </p:to>
                                    </p:set>
                                    <p:animEffect transition="in" filter="fade">
                                      <p:cBhvr>
                                        <p:cTn id="69" dur="500"/>
                                        <p:tgtEl>
                                          <p:spTgt spid="3">
                                            <p:txEl>
                                              <p:pRg st="5" end="5"/>
                                            </p:txEl>
                                          </p:spTgt>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xit" presetSubtype="0" fill="hold" grpId="1" nodeType="clickEffect">
                                  <p:stCondLst>
                                    <p:cond delay="0"/>
                                  </p:stCondLst>
                                  <p:childTnLst>
                                    <p:animEffect transition="out" filter="fade">
                                      <p:cBhvr>
                                        <p:cTn id="73" dur="500"/>
                                        <p:tgtEl>
                                          <p:spTgt spid="2659"/>
                                        </p:tgtEl>
                                      </p:cBhvr>
                                    </p:animEffect>
                                    <p:set>
                                      <p:cBhvr>
                                        <p:cTn id="74" dur="1" fill="hold">
                                          <p:stCondLst>
                                            <p:cond delay="499"/>
                                          </p:stCondLst>
                                        </p:cTn>
                                        <p:tgtEl>
                                          <p:spTgt spid="2659"/>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500"/>
                                        <p:tgtEl>
                                          <p:spTgt spid="2660"/>
                                        </p:tgtEl>
                                      </p:cBhvr>
                                    </p:animEffect>
                                    <p:set>
                                      <p:cBhvr>
                                        <p:cTn id="77" dur="1" fill="hold">
                                          <p:stCondLst>
                                            <p:cond delay="499"/>
                                          </p:stCondLst>
                                        </p:cTn>
                                        <p:tgtEl>
                                          <p:spTgt spid="2660"/>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500"/>
                                        <p:tgtEl>
                                          <p:spTgt spid="2661"/>
                                        </p:tgtEl>
                                      </p:cBhvr>
                                    </p:animEffect>
                                    <p:set>
                                      <p:cBhvr>
                                        <p:cTn id="80" dur="1" fill="hold">
                                          <p:stCondLst>
                                            <p:cond delay="499"/>
                                          </p:stCondLst>
                                        </p:cTn>
                                        <p:tgtEl>
                                          <p:spTgt spid="2661"/>
                                        </p:tgtEl>
                                        <p:attrNameLst>
                                          <p:attrName>style.visibility</p:attrName>
                                        </p:attrNameLst>
                                      </p:cBhvr>
                                      <p:to>
                                        <p:strVal val="hidden"/>
                                      </p:to>
                                    </p:set>
                                  </p:childTnLst>
                                </p:cTn>
                              </p:par>
                            </p:childTnLst>
                          </p:cTn>
                        </p:par>
                        <p:par>
                          <p:cTn id="81" fill="hold">
                            <p:stCondLst>
                              <p:cond delay="500"/>
                            </p:stCondLst>
                            <p:childTnLst>
                              <p:par>
                                <p:cTn id="82" presetID="10" presetClass="entr" presetSubtype="0" fill="hold" grpId="0" nodeType="afterEffect">
                                  <p:stCondLst>
                                    <p:cond delay="0"/>
                                  </p:stCondLst>
                                  <p:childTnLst>
                                    <p:set>
                                      <p:cBhvr>
                                        <p:cTn id="83" dur="1" fill="hold">
                                          <p:stCondLst>
                                            <p:cond delay="0"/>
                                          </p:stCondLst>
                                        </p:cTn>
                                        <p:tgtEl>
                                          <p:spTgt spid="1145"/>
                                        </p:tgtEl>
                                        <p:attrNameLst>
                                          <p:attrName>style.visibility</p:attrName>
                                        </p:attrNameLst>
                                      </p:cBhvr>
                                      <p:to>
                                        <p:strVal val="visible"/>
                                      </p:to>
                                    </p:set>
                                    <p:animEffect transition="in" filter="fade">
                                      <p:cBhvr>
                                        <p:cTn id="84" dur="500"/>
                                        <p:tgtEl>
                                          <p:spTgt spid="1145"/>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2653"/>
                                        </p:tgtEl>
                                        <p:attrNameLst>
                                          <p:attrName>style.visibility</p:attrName>
                                        </p:attrNameLst>
                                      </p:cBhvr>
                                      <p:to>
                                        <p:strVal val="visible"/>
                                      </p:to>
                                    </p:set>
                                    <p:animEffect transition="in" filter="fade">
                                      <p:cBhvr>
                                        <p:cTn id="89" dur="500"/>
                                        <p:tgtEl>
                                          <p:spTgt spid="2653"/>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xit" presetSubtype="0" fill="hold" grpId="1" nodeType="clickEffect">
                                  <p:stCondLst>
                                    <p:cond delay="0"/>
                                  </p:stCondLst>
                                  <p:childTnLst>
                                    <p:animEffect transition="out" filter="fade">
                                      <p:cBhvr>
                                        <p:cTn id="93" dur="500"/>
                                        <p:tgtEl>
                                          <p:spTgt spid="2653"/>
                                        </p:tgtEl>
                                      </p:cBhvr>
                                    </p:animEffect>
                                    <p:set>
                                      <p:cBhvr>
                                        <p:cTn id="94" dur="1" fill="hold">
                                          <p:stCondLst>
                                            <p:cond delay="499"/>
                                          </p:stCondLst>
                                        </p:cTn>
                                        <p:tgtEl>
                                          <p:spTgt spid="2653"/>
                                        </p:tgtEl>
                                        <p:attrNameLst>
                                          <p:attrName>style.visibility</p:attrName>
                                        </p:attrNameLst>
                                      </p:cBhvr>
                                      <p:to>
                                        <p:strVal val="hidden"/>
                                      </p:to>
                                    </p:set>
                                  </p:childTnLst>
                                </p:cTn>
                              </p:par>
                              <p:par>
                                <p:cTn id="95" presetID="10" presetClass="entr" presetSubtype="0" fill="hold" grpId="0" nodeType="withEffect">
                                  <p:stCondLst>
                                    <p:cond delay="0"/>
                                  </p:stCondLst>
                                  <p:childTnLst>
                                    <p:set>
                                      <p:cBhvr>
                                        <p:cTn id="96" dur="1" fill="hold">
                                          <p:stCondLst>
                                            <p:cond delay="0"/>
                                          </p:stCondLst>
                                        </p:cTn>
                                        <p:tgtEl>
                                          <p:spTgt spid="2654"/>
                                        </p:tgtEl>
                                        <p:attrNameLst>
                                          <p:attrName>style.visibility</p:attrName>
                                        </p:attrNameLst>
                                      </p:cBhvr>
                                      <p:to>
                                        <p:strVal val="visible"/>
                                      </p:to>
                                    </p:set>
                                    <p:animEffect transition="in" filter="fade">
                                      <p:cBhvr>
                                        <p:cTn id="97" dur="500"/>
                                        <p:tgtEl>
                                          <p:spTgt spid="2654"/>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xit" presetSubtype="0" fill="hold" grpId="1" nodeType="clickEffect">
                                  <p:stCondLst>
                                    <p:cond delay="0"/>
                                  </p:stCondLst>
                                  <p:childTnLst>
                                    <p:animEffect transition="out" filter="fade">
                                      <p:cBhvr>
                                        <p:cTn id="101" dur="500"/>
                                        <p:tgtEl>
                                          <p:spTgt spid="2654"/>
                                        </p:tgtEl>
                                      </p:cBhvr>
                                    </p:animEffect>
                                    <p:set>
                                      <p:cBhvr>
                                        <p:cTn id="102" dur="1" fill="hold">
                                          <p:stCondLst>
                                            <p:cond delay="499"/>
                                          </p:stCondLst>
                                        </p:cTn>
                                        <p:tgtEl>
                                          <p:spTgt spid="2654"/>
                                        </p:tgtEl>
                                        <p:attrNameLst>
                                          <p:attrName>style.visibility</p:attrName>
                                        </p:attrNameLst>
                                      </p:cBhvr>
                                      <p:to>
                                        <p:strVal val="hidden"/>
                                      </p:to>
                                    </p:set>
                                  </p:childTnLst>
                                </p:cTn>
                              </p:par>
                              <p:par>
                                <p:cTn id="103" presetID="10" presetClass="entr" presetSubtype="0" fill="hold" grpId="0" nodeType="withEffect">
                                  <p:stCondLst>
                                    <p:cond delay="0"/>
                                  </p:stCondLst>
                                  <p:childTnLst>
                                    <p:set>
                                      <p:cBhvr>
                                        <p:cTn id="104" dur="1" fill="hold">
                                          <p:stCondLst>
                                            <p:cond delay="0"/>
                                          </p:stCondLst>
                                        </p:cTn>
                                        <p:tgtEl>
                                          <p:spTgt spid="2655"/>
                                        </p:tgtEl>
                                        <p:attrNameLst>
                                          <p:attrName>style.visibility</p:attrName>
                                        </p:attrNameLst>
                                      </p:cBhvr>
                                      <p:to>
                                        <p:strVal val="visible"/>
                                      </p:to>
                                    </p:set>
                                    <p:animEffect transition="in" filter="fade">
                                      <p:cBhvr>
                                        <p:cTn id="105" dur="500"/>
                                        <p:tgtEl>
                                          <p:spTgt spid="2655"/>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xit" presetSubtype="0" fill="hold" grpId="1" nodeType="clickEffect">
                                  <p:stCondLst>
                                    <p:cond delay="0"/>
                                  </p:stCondLst>
                                  <p:childTnLst>
                                    <p:animEffect transition="out" filter="fade">
                                      <p:cBhvr>
                                        <p:cTn id="109" dur="500"/>
                                        <p:tgtEl>
                                          <p:spTgt spid="2655"/>
                                        </p:tgtEl>
                                      </p:cBhvr>
                                    </p:animEffect>
                                    <p:set>
                                      <p:cBhvr>
                                        <p:cTn id="110" dur="1" fill="hold">
                                          <p:stCondLst>
                                            <p:cond delay="499"/>
                                          </p:stCondLst>
                                        </p:cTn>
                                        <p:tgtEl>
                                          <p:spTgt spid="2655"/>
                                        </p:tgtEl>
                                        <p:attrNameLst>
                                          <p:attrName>style.visibility</p:attrName>
                                        </p:attrNameLst>
                                      </p:cBhvr>
                                      <p:to>
                                        <p:strVal val="hidden"/>
                                      </p:to>
                                    </p:set>
                                  </p:childTnLst>
                                </p:cTn>
                              </p:par>
                              <p:par>
                                <p:cTn id="111" presetID="10" presetClass="entr" presetSubtype="0" fill="hold" grpId="0" nodeType="withEffect">
                                  <p:stCondLst>
                                    <p:cond delay="0"/>
                                  </p:stCondLst>
                                  <p:childTnLst>
                                    <p:set>
                                      <p:cBhvr>
                                        <p:cTn id="112" dur="1" fill="hold">
                                          <p:stCondLst>
                                            <p:cond delay="0"/>
                                          </p:stCondLst>
                                        </p:cTn>
                                        <p:tgtEl>
                                          <p:spTgt spid="1147"/>
                                        </p:tgtEl>
                                        <p:attrNameLst>
                                          <p:attrName>style.visibility</p:attrName>
                                        </p:attrNameLst>
                                      </p:cBhvr>
                                      <p:to>
                                        <p:strVal val="visible"/>
                                      </p:to>
                                    </p:set>
                                    <p:animEffect transition="in" filter="fade">
                                      <p:cBhvr>
                                        <p:cTn id="113" dur="500"/>
                                        <p:tgtEl>
                                          <p:spTgt spid="1147"/>
                                        </p:tgtEl>
                                      </p:cBhvr>
                                    </p:animEffect>
                                  </p:childTnLst>
                                </p:cTn>
                              </p:par>
                            </p:childTnLst>
                          </p:cTn>
                        </p:par>
                      </p:childTnLst>
                    </p:cTn>
                  </p:par>
                  <p:par>
                    <p:cTn id="114" fill="hold">
                      <p:stCondLst>
                        <p:cond delay="indefinite"/>
                      </p:stCondLst>
                      <p:childTnLst>
                        <p:par>
                          <p:cTn id="115" fill="hold">
                            <p:stCondLst>
                              <p:cond delay="0"/>
                            </p:stCondLst>
                            <p:childTnLst>
                              <p:par>
                                <p:cTn id="116" presetID="10" presetClass="exit" presetSubtype="0" fill="hold" grpId="1" nodeType="clickEffect">
                                  <p:stCondLst>
                                    <p:cond delay="0"/>
                                  </p:stCondLst>
                                  <p:childTnLst>
                                    <p:animEffect transition="out" filter="fade">
                                      <p:cBhvr>
                                        <p:cTn id="117" dur="500"/>
                                        <p:tgtEl>
                                          <p:spTgt spid="1147"/>
                                        </p:tgtEl>
                                      </p:cBhvr>
                                    </p:animEffect>
                                    <p:set>
                                      <p:cBhvr>
                                        <p:cTn id="118" dur="1" fill="hold">
                                          <p:stCondLst>
                                            <p:cond delay="499"/>
                                          </p:stCondLst>
                                        </p:cTn>
                                        <p:tgtEl>
                                          <p:spTgt spid="1147"/>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1145"/>
                                        </p:tgtEl>
                                      </p:cBhvr>
                                    </p:animEffect>
                                    <p:set>
                                      <p:cBhvr>
                                        <p:cTn id="121" dur="1" fill="hold">
                                          <p:stCondLst>
                                            <p:cond delay="499"/>
                                          </p:stCondLst>
                                        </p:cTn>
                                        <p:tgtEl>
                                          <p:spTgt spid="1145"/>
                                        </p:tgtEl>
                                        <p:attrNameLst>
                                          <p:attrName>style.visibility</p:attrName>
                                        </p:attrNameLst>
                                      </p:cBhvr>
                                      <p:to>
                                        <p:strVal val="hidden"/>
                                      </p:to>
                                    </p:set>
                                  </p:childTnLst>
                                </p:cTn>
                              </p:par>
                              <p:par>
                                <p:cTn id="122" presetID="10" presetClass="entr" presetSubtype="0" fill="hold" grpId="0" nodeType="withEffect">
                                  <p:stCondLst>
                                    <p:cond delay="0"/>
                                  </p:stCondLst>
                                  <p:childTnLst>
                                    <p:set>
                                      <p:cBhvr>
                                        <p:cTn id="123" dur="1" fill="hold">
                                          <p:stCondLst>
                                            <p:cond delay="0"/>
                                          </p:stCondLst>
                                        </p:cTn>
                                        <p:tgtEl>
                                          <p:spTgt spid="1146"/>
                                        </p:tgtEl>
                                        <p:attrNameLst>
                                          <p:attrName>style.visibility</p:attrName>
                                        </p:attrNameLst>
                                      </p:cBhvr>
                                      <p:to>
                                        <p:strVal val="visible"/>
                                      </p:to>
                                    </p:set>
                                    <p:animEffect transition="in" filter="fade">
                                      <p:cBhvr>
                                        <p:cTn id="124" dur="500"/>
                                        <p:tgtEl>
                                          <p:spTgt spid="1146"/>
                                        </p:tgtEl>
                                      </p:cBhvr>
                                    </p:animEffect>
                                  </p:childTnLst>
                                </p:cTn>
                              </p:par>
                            </p:childTnLst>
                          </p:cTn>
                        </p:par>
                      </p:childTnLst>
                    </p:cTn>
                  </p:par>
                  <p:par>
                    <p:cTn id="125" fill="hold">
                      <p:stCondLst>
                        <p:cond delay="indefinite"/>
                      </p:stCondLst>
                      <p:childTnLst>
                        <p:par>
                          <p:cTn id="126" fill="hold">
                            <p:stCondLst>
                              <p:cond delay="0"/>
                            </p:stCondLst>
                            <p:childTnLst>
                              <p:par>
                                <p:cTn id="127" presetID="10" presetClass="entr" presetSubtype="0" fill="hold" grpId="0" nodeType="clickEffect">
                                  <p:stCondLst>
                                    <p:cond delay="0"/>
                                  </p:stCondLst>
                                  <p:childTnLst>
                                    <p:set>
                                      <p:cBhvr>
                                        <p:cTn id="128" dur="1" fill="hold">
                                          <p:stCondLst>
                                            <p:cond delay="0"/>
                                          </p:stCondLst>
                                        </p:cTn>
                                        <p:tgtEl>
                                          <p:spTgt spid="2656"/>
                                        </p:tgtEl>
                                        <p:attrNameLst>
                                          <p:attrName>style.visibility</p:attrName>
                                        </p:attrNameLst>
                                      </p:cBhvr>
                                      <p:to>
                                        <p:strVal val="visible"/>
                                      </p:to>
                                    </p:set>
                                    <p:animEffect transition="in" filter="fade">
                                      <p:cBhvr>
                                        <p:cTn id="129" dur="500"/>
                                        <p:tgtEl>
                                          <p:spTgt spid="2656"/>
                                        </p:tgtEl>
                                      </p:cBhvr>
                                    </p:animEffect>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1" nodeType="clickEffect">
                                  <p:stCondLst>
                                    <p:cond delay="0"/>
                                  </p:stCondLst>
                                  <p:childTnLst>
                                    <p:animEffect transition="out" filter="fade">
                                      <p:cBhvr>
                                        <p:cTn id="133" dur="500"/>
                                        <p:tgtEl>
                                          <p:spTgt spid="2656"/>
                                        </p:tgtEl>
                                      </p:cBhvr>
                                    </p:animEffect>
                                    <p:set>
                                      <p:cBhvr>
                                        <p:cTn id="134" dur="1" fill="hold">
                                          <p:stCondLst>
                                            <p:cond delay="499"/>
                                          </p:stCondLst>
                                        </p:cTn>
                                        <p:tgtEl>
                                          <p:spTgt spid="2656"/>
                                        </p:tgtEl>
                                        <p:attrNameLst>
                                          <p:attrName>style.visibility</p:attrName>
                                        </p:attrNameLst>
                                      </p:cBhvr>
                                      <p:to>
                                        <p:strVal val="hidden"/>
                                      </p:to>
                                    </p:set>
                                  </p:childTnLst>
                                </p:cTn>
                              </p:par>
                              <p:par>
                                <p:cTn id="135" presetID="10" presetClass="exit" presetSubtype="0" fill="hold" grpId="1" nodeType="withEffect">
                                  <p:stCondLst>
                                    <p:cond delay="0"/>
                                  </p:stCondLst>
                                  <p:childTnLst>
                                    <p:animEffect transition="out" filter="fade">
                                      <p:cBhvr>
                                        <p:cTn id="136" dur="500"/>
                                        <p:tgtEl>
                                          <p:spTgt spid="1146"/>
                                        </p:tgtEl>
                                      </p:cBhvr>
                                    </p:animEffect>
                                    <p:set>
                                      <p:cBhvr>
                                        <p:cTn id="137" dur="1" fill="hold">
                                          <p:stCondLst>
                                            <p:cond delay="499"/>
                                          </p:stCondLst>
                                        </p:cTn>
                                        <p:tgtEl>
                                          <p:spTgt spid="11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allAtOnce" animBg="1"/>
      <p:bldP spid="1145" grpId="0" animBg="1"/>
      <p:bldP spid="1145" grpId="1" animBg="1"/>
      <p:bldP spid="1146" grpId="0" animBg="1"/>
      <p:bldP spid="1146" grpId="1" animBg="1"/>
      <p:bldP spid="1147" grpId="0" animBg="1"/>
      <p:bldP spid="1147" grpId="1" animBg="1"/>
      <p:bldP spid="5" grpId="0" animBg="1"/>
      <p:bldP spid="5" grpId="1" animBg="1"/>
      <p:bldP spid="1152" grpId="0" animBg="1"/>
      <p:bldP spid="1153" grpId="0" animBg="1"/>
      <p:bldP spid="2653" grpId="0" animBg="1"/>
      <p:bldP spid="2653" grpId="1" animBg="1"/>
      <p:bldP spid="2654" grpId="0" animBg="1"/>
      <p:bldP spid="2654" grpId="1" animBg="1"/>
      <p:bldP spid="2655" grpId="0" animBg="1"/>
      <p:bldP spid="2655" grpId="1" animBg="1"/>
      <p:bldP spid="2656" grpId="0" animBg="1"/>
      <p:bldP spid="2656" grpId="1" animBg="1"/>
      <p:bldP spid="2657" grpId="0" animBg="1"/>
      <p:bldP spid="2657" grpId="1" animBg="1"/>
      <p:bldP spid="2658" grpId="0" animBg="1"/>
      <p:bldP spid="2658" grpId="1" animBg="1"/>
      <p:bldP spid="2659" grpId="0" animBg="1"/>
      <p:bldP spid="2659" grpId="1" animBg="1"/>
      <p:bldP spid="2660" grpId="0" animBg="1"/>
      <p:bldP spid="2660" grpId="1" animBg="1"/>
      <p:bldP spid="2661" grpId="0" animBg="1"/>
      <p:bldP spid="2661" grpId="1"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5058" y="1465820"/>
            <a:ext cx="6242456" cy="19104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6564084" y="1509364"/>
            <a:ext cx="2503714" cy="1815882"/>
          </a:xfrm>
          <a:prstGeom prst="rect">
            <a:avLst/>
          </a:prstGeom>
          <a:noFill/>
          <a:ln w="25400">
            <a:solidFill>
              <a:schemeClr val="tx2"/>
            </a:solidFill>
          </a:ln>
        </p:spPr>
        <p:txBody>
          <a:bodyPr wrap="square" rtlCol="0">
            <a:spAutoFit/>
          </a:bodyPr>
          <a:lstStyle/>
          <a:p>
            <a:r>
              <a:rPr lang="en-US" sz="2800" b="1" dirty="0" smtClean="0"/>
              <a:t>D-min: 2</a:t>
            </a:r>
          </a:p>
          <a:p>
            <a:r>
              <a:rPr lang="en-US" sz="2800" b="1" dirty="0"/>
              <a:t>D-max: ∞</a:t>
            </a:r>
          </a:p>
          <a:p>
            <a:r>
              <a:rPr lang="en-US" sz="2800" b="1" dirty="0" smtClean="0"/>
              <a:t>found</a:t>
            </a:r>
            <a:r>
              <a:rPr lang="en-US" sz="2800" dirty="0" smtClean="0"/>
              <a:t>:</a:t>
            </a:r>
          </a:p>
          <a:p>
            <a:pPr marL="457200" indent="-457200">
              <a:buFont typeface="Arial" pitchFamily="34" charset="0"/>
              <a:buChar char="•"/>
            </a:pPr>
            <a:r>
              <a:rPr lang="en-US" sz="2800" dirty="0" smtClean="0"/>
              <a:t>a, b -&gt; d</a:t>
            </a:r>
          </a:p>
        </p:txBody>
      </p:sp>
      <p:pic>
        <p:nvPicPr>
          <p:cNvPr id="92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2674" y="4025679"/>
            <a:ext cx="4619625" cy="2219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a:xfrm>
            <a:off x="6564084" y="3966268"/>
            <a:ext cx="2503714" cy="2246769"/>
          </a:xfrm>
          <a:prstGeom prst="rect">
            <a:avLst/>
          </a:prstGeom>
          <a:noFill/>
          <a:ln w="25400">
            <a:solidFill>
              <a:schemeClr val="tx2"/>
            </a:solidFill>
          </a:ln>
        </p:spPr>
        <p:txBody>
          <a:bodyPr wrap="square" rtlCol="0">
            <a:spAutoFit/>
          </a:bodyPr>
          <a:lstStyle/>
          <a:p>
            <a:r>
              <a:rPr lang="en-US" sz="2800" b="1" dirty="0" smtClean="0"/>
              <a:t>D-min: 2</a:t>
            </a:r>
          </a:p>
          <a:p>
            <a:r>
              <a:rPr lang="en-US" sz="2800" b="1" dirty="0"/>
              <a:t>D-max: ∞</a:t>
            </a:r>
          </a:p>
          <a:p>
            <a:r>
              <a:rPr lang="en-US" sz="2800" b="1" dirty="0" smtClean="0"/>
              <a:t>found</a:t>
            </a:r>
            <a:r>
              <a:rPr lang="en-US" sz="2800" dirty="0" smtClean="0"/>
              <a:t>:</a:t>
            </a:r>
          </a:p>
          <a:p>
            <a:pPr marL="457200" indent="-457200">
              <a:buFont typeface="Arial" pitchFamily="34" charset="0"/>
              <a:buChar char="•"/>
            </a:pPr>
            <a:r>
              <a:rPr lang="en-US" sz="2800" dirty="0" smtClean="0"/>
              <a:t>a, b -&gt; c, d, e</a:t>
            </a:r>
          </a:p>
          <a:p>
            <a:pPr marL="457200" indent="-457200">
              <a:buFont typeface="Arial" pitchFamily="34" charset="0"/>
              <a:buChar char="•"/>
            </a:pPr>
            <a:r>
              <a:rPr lang="en-US" sz="2800" dirty="0" smtClean="0"/>
              <a:t>c, d, e -&gt; a, b</a:t>
            </a:r>
          </a:p>
        </p:txBody>
      </p:sp>
      <p:sp>
        <p:nvSpPr>
          <p:cNvPr id="9" name="Title 8"/>
          <p:cNvSpPr>
            <a:spLocks noGrp="1"/>
          </p:cNvSpPr>
          <p:nvPr>
            <p:ph type="title"/>
          </p:nvPr>
        </p:nvSpPr>
        <p:spPr/>
        <p:txBody>
          <a:bodyPr/>
          <a:lstStyle/>
          <a:p>
            <a:r>
              <a:rPr lang="en-US" dirty="0" smtClean="0"/>
              <a:t>Connector Problems</a:t>
            </a:r>
            <a:endParaRPr lang="en-US" dirty="0"/>
          </a:p>
        </p:txBody>
      </p:sp>
      <p:sp>
        <p:nvSpPr>
          <p:cNvPr id="12" name="Rectangle 11"/>
          <p:cNvSpPr/>
          <p:nvPr/>
        </p:nvSpPr>
        <p:spPr>
          <a:xfrm>
            <a:off x="7043057" y="5265116"/>
            <a:ext cx="1937658" cy="467233"/>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flipH="1" flipV="1">
            <a:off x="3024779" y="4047451"/>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flipH="1" flipV="1">
            <a:off x="3024779" y="4692162"/>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flipH="1" flipV="1">
            <a:off x="3024779" y="5333274"/>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flipH="1" flipV="1">
            <a:off x="4934272" y="4699449"/>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flipH="1" flipV="1">
            <a:off x="1116218" y="4688563"/>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884519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13"/>
                                        </p:tgtEl>
                                      </p:cBhvr>
                                    </p:animEffect>
                                    <p:set>
                                      <p:cBhvr>
                                        <p:cTn id="15" dur="1" fill="hold">
                                          <p:stCondLst>
                                            <p:cond delay="499"/>
                                          </p:stCondLst>
                                        </p:cTn>
                                        <p:tgtEl>
                                          <p:spTgt spid="13"/>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4"/>
                                        </p:tgtEl>
                                      </p:cBhvr>
                                    </p:animEffect>
                                    <p:set>
                                      <p:cBhvr>
                                        <p:cTn id="18" dur="1" fill="hold">
                                          <p:stCondLst>
                                            <p:cond delay="499"/>
                                          </p:stCondLst>
                                        </p:cTn>
                                        <p:tgtEl>
                                          <p:spTgt spid="14"/>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grpId="1" nodeType="clickEffect">
                                  <p:stCondLst>
                                    <p:cond delay="0"/>
                                  </p:stCondLst>
                                  <p:childTnLst>
                                    <p:animEffect transition="out" filter="fade">
                                      <p:cBhvr>
                                        <p:cTn id="31" dur="500"/>
                                        <p:tgtEl>
                                          <p:spTgt spid="8"/>
                                        </p:tgtEl>
                                      </p:cBhvr>
                                    </p:animEffect>
                                    <p:set>
                                      <p:cBhvr>
                                        <p:cTn id="32" dur="1" fill="hold">
                                          <p:stCondLst>
                                            <p:cond delay="499"/>
                                          </p:stCondLst>
                                        </p:cTn>
                                        <p:tgtEl>
                                          <p:spTgt spid="8"/>
                                        </p:tgtEl>
                                        <p:attrNameLst>
                                          <p:attrName>style.visibility</p:attrName>
                                        </p:attrNameLst>
                                      </p:cBhvr>
                                      <p:to>
                                        <p:strVal val="hidden"/>
                                      </p:to>
                                    </p:set>
                                  </p:childTnLst>
                                </p:cTn>
                              </p:par>
                              <p:par>
                                <p:cTn id="33" presetID="10" presetClass="exit" presetSubtype="0" fill="hold" grpId="1" nodeType="withEffect">
                                  <p:stCondLst>
                                    <p:cond delay="0"/>
                                  </p:stCondLst>
                                  <p:childTnLst>
                                    <p:animEffect transition="out" filter="fade">
                                      <p:cBhvr>
                                        <p:cTn id="34" dur="500"/>
                                        <p:tgtEl>
                                          <p:spTgt spid="10"/>
                                        </p:tgtEl>
                                      </p:cBhvr>
                                    </p:animEffect>
                                    <p:set>
                                      <p:cBhvr>
                                        <p:cTn id="35" dur="1" fill="hold">
                                          <p:stCondLst>
                                            <p:cond delay="499"/>
                                          </p:stCondLst>
                                        </p:cTn>
                                        <p:tgtEl>
                                          <p:spTgt spid="10"/>
                                        </p:tgtEl>
                                        <p:attrNameLst>
                                          <p:attrName>style.visibility</p:attrName>
                                        </p:attrNameLst>
                                      </p:cBhvr>
                                      <p:to>
                                        <p:strVal val="hidden"/>
                                      </p:to>
                                    </p:set>
                                  </p:childTnLst>
                                </p:cTn>
                              </p:par>
                              <p:par>
                                <p:cTn id="36" presetID="10" presetClass="exit" presetSubtype="0" fill="hold" grpId="1" nodeType="withEffect">
                                  <p:stCondLst>
                                    <p:cond delay="0"/>
                                  </p:stCondLst>
                                  <p:childTnLst>
                                    <p:animEffect transition="out" filter="fade">
                                      <p:cBhvr>
                                        <p:cTn id="37" dur="500"/>
                                        <p:tgtEl>
                                          <p:spTgt spid="11"/>
                                        </p:tgtEl>
                                      </p:cBhvr>
                                    </p:animEffect>
                                    <p:set>
                                      <p:cBhvr>
                                        <p:cTn id="38" dur="1" fill="hold">
                                          <p:stCondLst>
                                            <p:cond delay="499"/>
                                          </p:stCondLst>
                                        </p:cTn>
                                        <p:tgtEl>
                                          <p:spTgt spid="11"/>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8" grpId="0" animBg="1"/>
      <p:bldP spid="8" grpId="1" animBg="1"/>
      <p:bldP spid="10" grpId="0" animBg="1"/>
      <p:bldP spid="10" grpId="1" animBg="1"/>
      <p:bldP spid="11" grpId="0" animBg="1"/>
      <p:bldP spid="11" grpId="1" animBg="1"/>
      <p:bldP spid="13" grpId="0" animBg="1"/>
      <p:bldP spid="13" grpId="1" animBg="1"/>
      <p:bldP spid="14" grpId="0" animBg="1"/>
      <p:bldP spid="14"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7" name="Title 1"/>
          <p:cNvSpPr txBox="1">
            <a:spLocks/>
          </p:cNvSpPr>
          <p:nvPr/>
        </p:nvSpPr>
        <p:spPr>
          <a:xfrm>
            <a:off x="5554980" y="0"/>
            <a:ext cx="3589020" cy="2353630"/>
          </a:xfrm>
          <a:prstGeom prst="rect">
            <a:avLst/>
          </a:prstGeom>
        </p:spPr>
        <p:txBody>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algn="ctr"/>
            <a:r>
              <a:rPr lang="en-US" dirty="0" smtClean="0"/>
              <a:t>Connector Motif Detection (2)</a:t>
            </a:r>
            <a:endParaRPr lang="en-US" dirty="0"/>
          </a:p>
        </p:txBody>
      </p:sp>
      <p:grpSp>
        <p:nvGrpSpPr>
          <p:cNvPr id="4" name="Group 4"/>
          <p:cNvGrpSpPr>
            <a:grpSpLocks noChangeAspect="1"/>
          </p:cNvGrpSpPr>
          <p:nvPr>
            <p:custDataLst>
              <p:tags r:id="rId1"/>
            </p:custDataLst>
          </p:nvPr>
        </p:nvGrpSpPr>
        <p:grpSpPr bwMode="auto">
          <a:xfrm>
            <a:off x="94742" y="-2146473"/>
            <a:ext cx="4937760" cy="7215672"/>
            <a:chOff x="710" y="629"/>
            <a:chExt cx="2521" cy="3684"/>
          </a:xfrm>
        </p:grpSpPr>
        <p:grpSp>
          <p:nvGrpSpPr>
            <p:cNvPr id="6" name="Group 205"/>
            <p:cNvGrpSpPr>
              <a:grpSpLocks/>
            </p:cNvGrpSpPr>
            <p:nvPr/>
          </p:nvGrpSpPr>
          <p:grpSpPr bwMode="auto">
            <a:xfrm>
              <a:off x="750" y="629"/>
              <a:ext cx="2325" cy="914"/>
              <a:chOff x="750" y="629"/>
              <a:chExt cx="2325" cy="914"/>
            </a:xfrm>
          </p:grpSpPr>
          <p:sp>
            <p:nvSpPr>
              <p:cNvPr id="44063" name="Freeform 5"/>
              <p:cNvSpPr>
                <a:spLocks noChangeAspect="1"/>
              </p:cNvSpPr>
              <p:nvPr/>
            </p:nvSpPr>
            <p:spPr bwMode="auto">
              <a:xfrm>
                <a:off x="755" y="651"/>
                <a:ext cx="28" cy="53"/>
              </a:xfrm>
              <a:custGeom>
                <a:avLst/>
                <a:gdLst>
                  <a:gd name="T0" fmla="*/ 18 w 28"/>
                  <a:gd name="T1" fmla="*/ 2 h 53"/>
                  <a:gd name="T2" fmla="*/ 18 w 28"/>
                  <a:gd name="T3" fmla="*/ 1 h 53"/>
                  <a:gd name="T4" fmla="*/ 17 w 28"/>
                  <a:gd name="T5" fmla="*/ 0 h 53"/>
                  <a:gd name="T6" fmla="*/ 17 w 28"/>
                  <a:gd name="T7" fmla="*/ 0 h 53"/>
                  <a:gd name="T8" fmla="*/ 16 w 28"/>
                  <a:gd name="T9" fmla="*/ 0 h 53"/>
                  <a:gd name="T10" fmla="*/ 13 w 28"/>
                  <a:gd name="T11" fmla="*/ 2 h 53"/>
                  <a:gd name="T12" fmla="*/ 10 w 28"/>
                  <a:gd name="T13" fmla="*/ 4 h 53"/>
                  <a:gd name="T14" fmla="*/ 6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2 w 28"/>
                  <a:gd name="T27" fmla="*/ 6 h 53"/>
                  <a:gd name="T28" fmla="*/ 12 w 28"/>
                  <a:gd name="T29" fmla="*/ 47 h 53"/>
                  <a:gd name="T30" fmla="*/ 11 w 28"/>
                  <a:gd name="T31" fmla="*/ 48 h 53"/>
                  <a:gd name="T32" fmla="*/ 10 w 28"/>
                  <a:gd name="T33" fmla="*/ 50 h 53"/>
                  <a:gd name="T34" fmla="*/ 8 w 28"/>
                  <a:gd name="T35" fmla="*/ 50 h 53"/>
                  <a:gd name="T36" fmla="*/ 4 w 28"/>
                  <a:gd name="T37" fmla="*/ 50 h 53"/>
                  <a:gd name="T38" fmla="*/ 1 w 28"/>
                  <a:gd name="T39" fmla="*/ 50 h 53"/>
                  <a:gd name="T40" fmla="*/ 1 w 28"/>
                  <a:gd name="T41" fmla="*/ 53 h 53"/>
                  <a:gd name="T42" fmla="*/ 4 w 28"/>
                  <a:gd name="T43" fmla="*/ 53 h 53"/>
                  <a:gd name="T44" fmla="*/ 8 w 28"/>
                  <a:gd name="T45" fmla="*/ 53 h 53"/>
                  <a:gd name="T46" fmla="*/ 11 w 28"/>
                  <a:gd name="T47" fmla="*/ 53 h 53"/>
                  <a:gd name="T48" fmla="*/ 15 w 28"/>
                  <a:gd name="T49" fmla="*/ 53 h 53"/>
                  <a:gd name="T50" fmla="*/ 18 w 28"/>
                  <a:gd name="T51" fmla="*/ 53 h 53"/>
                  <a:gd name="T52" fmla="*/ 22 w 28"/>
                  <a:gd name="T53" fmla="*/ 53 h 53"/>
                  <a:gd name="T54" fmla="*/ 25 w 28"/>
                  <a:gd name="T55" fmla="*/ 53 h 53"/>
                  <a:gd name="T56" fmla="*/ 28 w 28"/>
                  <a:gd name="T57" fmla="*/ 53 h 53"/>
                  <a:gd name="T58" fmla="*/ 28 w 28"/>
                  <a:gd name="T59" fmla="*/ 50 h 53"/>
                  <a:gd name="T60" fmla="*/ 26 w 28"/>
                  <a:gd name="T61" fmla="*/ 50 h 53"/>
                  <a:gd name="T62" fmla="*/ 21 w 28"/>
                  <a:gd name="T63" fmla="*/ 50 h 53"/>
                  <a:gd name="T64" fmla="*/ 19 w 28"/>
                  <a:gd name="T65" fmla="*/ 50 h 53"/>
                  <a:gd name="T66" fmla="*/ 18 w 28"/>
                  <a:gd name="T67" fmla="*/ 48 h 53"/>
                  <a:gd name="T68" fmla="*/ 18 w 28"/>
                  <a:gd name="T69" fmla="*/ 47 h 53"/>
                  <a:gd name="T70" fmla="*/ 18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8" y="2"/>
                    </a:moveTo>
                    <a:lnTo>
                      <a:pt x="18" y="1"/>
                    </a:lnTo>
                    <a:lnTo>
                      <a:pt x="17" y="0"/>
                    </a:lnTo>
                    <a:lnTo>
                      <a:pt x="17" y="0"/>
                    </a:lnTo>
                    <a:lnTo>
                      <a:pt x="16" y="0"/>
                    </a:lnTo>
                    <a:lnTo>
                      <a:pt x="13" y="2"/>
                    </a:lnTo>
                    <a:lnTo>
                      <a:pt x="10" y="4"/>
                    </a:lnTo>
                    <a:lnTo>
                      <a:pt x="6" y="5"/>
                    </a:lnTo>
                    <a:lnTo>
                      <a:pt x="0" y="5"/>
                    </a:lnTo>
                    <a:lnTo>
                      <a:pt x="0" y="8"/>
                    </a:lnTo>
                    <a:lnTo>
                      <a:pt x="2" y="8"/>
                    </a:lnTo>
                    <a:lnTo>
                      <a:pt x="5" y="8"/>
                    </a:lnTo>
                    <a:lnTo>
                      <a:pt x="8" y="7"/>
                    </a:lnTo>
                    <a:lnTo>
                      <a:pt x="12" y="6"/>
                    </a:lnTo>
                    <a:lnTo>
                      <a:pt x="12" y="47"/>
                    </a:lnTo>
                    <a:lnTo>
                      <a:pt x="11" y="48"/>
                    </a:lnTo>
                    <a:lnTo>
                      <a:pt x="10" y="50"/>
                    </a:lnTo>
                    <a:lnTo>
                      <a:pt x="8" y="50"/>
                    </a:lnTo>
                    <a:lnTo>
                      <a:pt x="4" y="50"/>
                    </a:lnTo>
                    <a:lnTo>
                      <a:pt x="1" y="50"/>
                    </a:lnTo>
                    <a:lnTo>
                      <a:pt x="1" y="53"/>
                    </a:lnTo>
                    <a:lnTo>
                      <a:pt x="4" y="53"/>
                    </a:lnTo>
                    <a:lnTo>
                      <a:pt x="8" y="53"/>
                    </a:lnTo>
                    <a:lnTo>
                      <a:pt x="11" y="53"/>
                    </a:lnTo>
                    <a:lnTo>
                      <a:pt x="15" y="53"/>
                    </a:lnTo>
                    <a:lnTo>
                      <a:pt x="18" y="53"/>
                    </a:lnTo>
                    <a:lnTo>
                      <a:pt x="22" y="53"/>
                    </a:lnTo>
                    <a:lnTo>
                      <a:pt x="25" y="53"/>
                    </a:lnTo>
                    <a:lnTo>
                      <a:pt x="28" y="53"/>
                    </a:lnTo>
                    <a:lnTo>
                      <a:pt x="28" y="50"/>
                    </a:lnTo>
                    <a:lnTo>
                      <a:pt x="26" y="50"/>
                    </a:lnTo>
                    <a:lnTo>
                      <a:pt x="21" y="50"/>
                    </a:lnTo>
                    <a:lnTo>
                      <a:pt x="19" y="50"/>
                    </a:lnTo>
                    <a:lnTo>
                      <a:pt x="18" y="48"/>
                    </a:lnTo>
                    <a:lnTo>
                      <a:pt x="18" y="47"/>
                    </a:lnTo>
                    <a:lnTo>
                      <a:pt x="18"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64" name="Freeform 6"/>
              <p:cNvSpPr>
                <a:spLocks noChangeAspect="1" noEditPoints="1"/>
              </p:cNvSpPr>
              <p:nvPr/>
            </p:nvSpPr>
            <p:spPr bwMode="auto">
              <a:xfrm>
                <a:off x="798" y="670"/>
                <a:ext cx="8" cy="34"/>
              </a:xfrm>
              <a:custGeom>
                <a:avLst/>
                <a:gdLst>
                  <a:gd name="T0" fmla="*/ 8 w 8"/>
                  <a:gd name="T1" fmla="*/ 4 h 34"/>
                  <a:gd name="T2" fmla="*/ 8 w 8"/>
                  <a:gd name="T3" fmla="*/ 2 h 34"/>
                  <a:gd name="T4" fmla="*/ 7 w 8"/>
                  <a:gd name="T5" fmla="*/ 1 h 34"/>
                  <a:gd name="T6" fmla="*/ 6 w 8"/>
                  <a:gd name="T7" fmla="*/ 0 h 34"/>
                  <a:gd name="T8" fmla="*/ 4 w 8"/>
                  <a:gd name="T9" fmla="*/ 0 h 34"/>
                  <a:gd name="T10" fmla="*/ 2 w 8"/>
                  <a:gd name="T11" fmla="*/ 0 h 34"/>
                  <a:gd name="T12" fmla="*/ 1 w 8"/>
                  <a:gd name="T13" fmla="*/ 1 h 34"/>
                  <a:gd name="T14" fmla="*/ 0 w 8"/>
                  <a:gd name="T15" fmla="*/ 2 h 34"/>
                  <a:gd name="T16" fmla="*/ 0 w 8"/>
                  <a:gd name="T17" fmla="*/ 4 h 34"/>
                  <a:gd name="T18" fmla="*/ 0 w 8"/>
                  <a:gd name="T19" fmla="*/ 6 h 34"/>
                  <a:gd name="T20" fmla="*/ 1 w 8"/>
                  <a:gd name="T21" fmla="*/ 7 h 34"/>
                  <a:gd name="T22" fmla="*/ 2 w 8"/>
                  <a:gd name="T23" fmla="*/ 8 h 34"/>
                  <a:gd name="T24" fmla="*/ 4 w 8"/>
                  <a:gd name="T25" fmla="*/ 9 h 34"/>
                  <a:gd name="T26" fmla="*/ 6 w 8"/>
                  <a:gd name="T27" fmla="*/ 8 h 34"/>
                  <a:gd name="T28" fmla="*/ 7 w 8"/>
                  <a:gd name="T29" fmla="*/ 7 h 34"/>
                  <a:gd name="T30" fmla="*/ 8 w 8"/>
                  <a:gd name="T31" fmla="*/ 6 h 34"/>
                  <a:gd name="T32" fmla="*/ 8 w 8"/>
                  <a:gd name="T33" fmla="*/ 4 h 34"/>
                  <a:gd name="T34" fmla="*/ 8 w 8"/>
                  <a:gd name="T35" fmla="*/ 30 h 34"/>
                  <a:gd name="T36" fmla="*/ 8 w 8"/>
                  <a:gd name="T37" fmla="*/ 28 h 34"/>
                  <a:gd name="T38" fmla="*/ 7 w 8"/>
                  <a:gd name="T39" fmla="*/ 26 h 34"/>
                  <a:gd name="T40" fmla="*/ 6 w 8"/>
                  <a:gd name="T41" fmla="*/ 26 h 34"/>
                  <a:gd name="T42" fmla="*/ 4 w 8"/>
                  <a:gd name="T43" fmla="*/ 25 h 34"/>
                  <a:gd name="T44" fmla="*/ 2 w 8"/>
                  <a:gd name="T45" fmla="*/ 26 h 34"/>
                  <a:gd name="T46" fmla="*/ 1 w 8"/>
                  <a:gd name="T47" fmla="*/ 27 h 34"/>
                  <a:gd name="T48" fmla="*/ 0 w 8"/>
                  <a:gd name="T49" fmla="*/ 28 h 34"/>
                  <a:gd name="T50" fmla="*/ 0 w 8"/>
                  <a:gd name="T51" fmla="*/ 30 h 34"/>
                  <a:gd name="T52" fmla="*/ 0 w 8"/>
                  <a:gd name="T53" fmla="*/ 31 h 34"/>
                  <a:gd name="T54" fmla="*/ 1 w 8"/>
                  <a:gd name="T55" fmla="*/ 33 h 34"/>
                  <a:gd name="T56" fmla="*/ 2 w 8"/>
                  <a:gd name="T57" fmla="*/ 34 h 34"/>
                  <a:gd name="T58" fmla="*/ 4 w 8"/>
                  <a:gd name="T59" fmla="*/ 34 h 34"/>
                  <a:gd name="T60" fmla="*/ 6 w 8"/>
                  <a:gd name="T61" fmla="*/ 34 h 34"/>
                  <a:gd name="T62" fmla="*/ 7 w 8"/>
                  <a:gd name="T63" fmla="*/ 33 h 34"/>
                  <a:gd name="T64" fmla="*/ 8 w 8"/>
                  <a:gd name="T65" fmla="*/ 31 h 34"/>
                  <a:gd name="T66" fmla="*/ 8 w 8"/>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4"/>
                    </a:moveTo>
                    <a:lnTo>
                      <a:pt x="8" y="2"/>
                    </a:lnTo>
                    <a:lnTo>
                      <a:pt x="7" y="1"/>
                    </a:lnTo>
                    <a:lnTo>
                      <a:pt x="6" y="0"/>
                    </a:lnTo>
                    <a:lnTo>
                      <a:pt x="4" y="0"/>
                    </a:lnTo>
                    <a:lnTo>
                      <a:pt x="2" y="0"/>
                    </a:lnTo>
                    <a:lnTo>
                      <a:pt x="1" y="1"/>
                    </a:lnTo>
                    <a:lnTo>
                      <a:pt x="0" y="2"/>
                    </a:lnTo>
                    <a:lnTo>
                      <a:pt x="0" y="4"/>
                    </a:lnTo>
                    <a:lnTo>
                      <a:pt x="0" y="6"/>
                    </a:lnTo>
                    <a:lnTo>
                      <a:pt x="1" y="7"/>
                    </a:lnTo>
                    <a:lnTo>
                      <a:pt x="2" y="8"/>
                    </a:lnTo>
                    <a:lnTo>
                      <a:pt x="4" y="9"/>
                    </a:lnTo>
                    <a:lnTo>
                      <a:pt x="6" y="8"/>
                    </a:lnTo>
                    <a:lnTo>
                      <a:pt x="7" y="7"/>
                    </a:lnTo>
                    <a:lnTo>
                      <a:pt x="8" y="6"/>
                    </a:lnTo>
                    <a:lnTo>
                      <a:pt x="8" y="4"/>
                    </a:lnTo>
                    <a:close/>
                    <a:moveTo>
                      <a:pt x="8" y="30"/>
                    </a:moveTo>
                    <a:lnTo>
                      <a:pt x="8" y="28"/>
                    </a:lnTo>
                    <a:lnTo>
                      <a:pt x="7" y="26"/>
                    </a:lnTo>
                    <a:lnTo>
                      <a:pt x="6" y="26"/>
                    </a:lnTo>
                    <a:lnTo>
                      <a:pt x="4" y="25"/>
                    </a:lnTo>
                    <a:lnTo>
                      <a:pt x="2" y="26"/>
                    </a:lnTo>
                    <a:lnTo>
                      <a:pt x="1" y="27"/>
                    </a:lnTo>
                    <a:lnTo>
                      <a:pt x="0" y="28"/>
                    </a:lnTo>
                    <a:lnTo>
                      <a:pt x="0" y="30"/>
                    </a:lnTo>
                    <a:lnTo>
                      <a:pt x="0" y="31"/>
                    </a:lnTo>
                    <a:lnTo>
                      <a:pt x="1" y="33"/>
                    </a:lnTo>
                    <a:lnTo>
                      <a:pt x="2" y="34"/>
                    </a:lnTo>
                    <a:lnTo>
                      <a:pt x="4" y="34"/>
                    </a:lnTo>
                    <a:lnTo>
                      <a:pt x="6" y="34"/>
                    </a:lnTo>
                    <a:lnTo>
                      <a:pt x="7" y="33"/>
                    </a:lnTo>
                    <a:lnTo>
                      <a:pt x="8" y="31"/>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65" name="Freeform 7"/>
              <p:cNvSpPr>
                <a:spLocks noChangeAspect="1" noEditPoints="1"/>
              </p:cNvSpPr>
              <p:nvPr/>
            </p:nvSpPr>
            <p:spPr bwMode="auto">
              <a:xfrm>
                <a:off x="867" y="659"/>
                <a:ext cx="56" cy="64"/>
              </a:xfrm>
              <a:custGeom>
                <a:avLst/>
                <a:gdLst>
                  <a:gd name="T0" fmla="*/ 19 w 56"/>
                  <a:gd name="T1" fmla="*/ 11 h 64"/>
                  <a:gd name="T2" fmla="*/ 19 w 56"/>
                  <a:gd name="T3" fmla="*/ 10 h 64"/>
                  <a:gd name="T4" fmla="*/ 23 w 56"/>
                  <a:gd name="T5" fmla="*/ 6 h 64"/>
                  <a:gd name="T6" fmla="*/ 29 w 56"/>
                  <a:gd name="T7" fmla="*/ 4 h 64"/>
                  <a:gd name="T8" fmla="*/ 36 w 56"/>
                  <a:gd name="T9" fmla="*/ 5 h 64"/>
                  <a:gd name="T10" fmla="*/ 43 w 56"/>
                  <a:gd name="T11" fmla="*/ 15 h 64"/>
                  <a:gd name="T12" fmla="*/ 42 w 56"/>
                  <a:gd name="T13" fmla="*/ 32 h 64"/>
                  <a:gd name="T14" fmla="*/ 35 w 56"/>
                  <a:gd name="T15" fmla="*/ 41 h 64"/>
                  <a:gd name="T16" fmla="*/ 29 w 56"/>
                  <a:gd name="T17" fmla="*/ 42 h 64"/>
                  <a:gd name="T18" fmla="*/ 23 w 56"/>
                  <a:gd name="T19" fmla="*/ 40 h 64"/>
                  <a:gd name="T20" fmla="*/ 19 w 56"/>
                  <a:gd name="T21" fmla="*/ 36 h 64"/>
                  <a:gd name="T22" fmla="*/ 19 w 56"/>
                  <a:gd name="T23" fmla="*/ 35 h 64"/>
                  <a:gd name="T24" fmla="*/ 19 w 56"/>
                  <a:gd name="T25" fmla="*/ 12 h 64"/>
                  <a:gd name="T26" fmla="*/ 22 w 56"/>
                  <a:gd name="T27" fmla="*/ 43 h 64"/>
                  <a:gd name="T28" fmla="*/ 28 w 56"/>
                  <a:gd name="T29" fmla="*/ 45 h 64"/>
                  <a:gd name="T30" fmla="*/ 41 w 56"/>
                  <a:gd name="T31" fmla="*/ 44 h 64"/>
                  <a:gd name="T32" fmla="*/ 55 w 56"/>
                  <a:gd name="T33" fmla="*/ 32 h 64"/>
                  <a:gd name="T34" fmla="*/ 55 w 56"/>
                  <a:gd name="T35" fmla="*/ 14 h 64"/>
                  <a:gd name="T36" fmla="*/ 43 w 56"/>
                  <a:gd name="T37" fmla="*/ 2 h 64"/>
                  <a:gd name="T38" fmla="*/ 28 w 56"/>
                  <a:gd name="T39" fmla="*/ 1 h 64"/>
                  <a:gd name="T40" fmla="*/ 20 w 56"/>
                  <a:gd name="T41" fmla="*/ 4 h 64"/>
                  <a:gd name="T42" fmla="*/ 18 w 56"/>
                  <a:gd name="T43" fmla="*/ 0 h 64"/>
                  <a:gd name="T44" fmla="*/ 0 w 56"/>
                  <a:gd name="T45" fmla="*/ 6 h 64"/>
                  <a:gd name="T46" fmla="*/ 6 w 56"/>
                  <a:gd name="T47" fmla="*/ 6 h 64"/>
                  <a:gd name="T48" fmla="*/ 7 w 56"/>
                  <a:gd name="T49" fmla="*/ 10 h 64"/>
                  <a:gd name="T50" fmla="*/ 0 w 56"/>
                  <a:gd name="T51" fmla="*/ 60 h 64"/>
                  <a:gd name="T52" fmla="*/ 3 w 56"/>
                  <a:gd name="T53" fmla="*/ 64 h 64"/>
                  <a:gd name="T54" fmla="*/ 10 w 56"/>
                  <a:gd name="T55" fmla="*/ 64 h 64"/>
                  <a:gd name="T56" fmla="*/ 16 w 56"/>
                  <a:gd name="T57" fmla="*/ 64 h 64"/>
                  <a:gd name="T58" fmla="*/ 23 w 56"/>
                  <a:gd name="T59" fmla="*/ 64 h 64"/>
                  <a:gd name="T60" fmla="*/ 25 w 56"/>
                  <a:gd name="T61" fmla="*/ 60 h 64"/>
                  <a:gd name="T62" fmla="*/ 19 w 56"/>
                  <a:gd name="T63"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64">
                    <a:moveTo>
                      <a:pt x="19" y="12"/>
                    </a:moveTo>
                    <a:lnTo>
                      <a:pt x="19" y="11"/>
                    </a:lnTo>
                    <a:lnTo>
                      <a:pt x="19" y="10"/>
                    </a:lnTo>
                    <a:lnTo>
                      <a:pt x="19" y="10"/>
                    </a:lnTo>
                    <a:lnTo>
                      <a:pt x="20" y="9"/>
                    </a:lnTo>
                    <a:lnTo>
                      <a:pt x="23" y="6"/>
                    </a:lnTo>
                    <a:lnTo>
                      <a:pt x="26" y="5"/>
                    </a:lnTo>
                    <a:lnTo>
                      <a:pt x="29" y="4"/>
                    </a:lnTo>
                    <a:lnTo>
                      <a:pt x="31" y="4"/>
                    </a:lnTo>
                    <a:lnTo>
                      <a:pt x="36" y="5"/>
                    </a:lnTo>
                    <a:lnTo>
                      <a:pt x="40" y="9"/>
                    </a:lnTo>
                    <a:lnTo>
                      <a:pt x="43" y="15"/>
                    </a:lnTo>
                    <a:lnTo>
                      <a:pt x="44" y="23"/>
                    </a:lnTo>
                    <a:lnTo>
                      <a:pt x="42" y="32"/>
                    </a:lnTo>
                    <a:lnTo>
                      <a:pt x="39" y="38"/>
                    </a:lnTo>
                    <a:lnTo>
                      <a:pt x="35" y="41"/>
                    </a:lnTo>
                    <a:lnTo>
                      <a:pt x="30" y="42"/>
                    </a:lnTo>
                    <a:lnTo>
                      <a:pt x="29" y="42"/>
                    </a:lnTo>
                    <a:lnTo>
                      <a:pt x="26" y="41"/>
                    </a:lnTo>
                    <a:lnTo>
                      <a:pt x="23" y="40"/>
                    </a:lnTo>
                    <a:lnTo>
                      <a:pt x="20" y="37"/>
                    </a:lnTo>
                    <a:lnTo>
                      <a:pt x="19" y="36"/>
                    </a:lnTo>
                    <a:lnTo>
                      <a:pt x="19" y="35"/>
                    </a:lnTo>
                    <a:lnTo>
                      <a:pt x="19" y="35"/>
                    </a:lnTo>
                    <a:lnTo>
                      <a:pt x="19" y="33"/>
                    </a:lnTo>
                    <a:lnTo>
                      <a:pt x="19" y="12"/>
                    </a:lnTo>
                    <a:close/>
                    <a:moveTo>
                      <a:pt x="19" y="41"/>
                    </a:moveTo>
                    <a:lnTo>
                      <a:pt x="22" y="43"/>
                    </a:lnTo>
                    <a:lnTo>
                      <a:pt x="25" y="45"/>
                    </a:lnTo>
                    <a:lnTo>
                      <a:pt x="28" y="45"/>
                    </a:lnTo>
                    <a:lnTo>
                      <a:pt x="31" y="46"/>
                    </a:lnTo>
                    <a:lnTo>
                      <a:pt x="41" y="44"/>
                    </a:lnTo>
                    <a:lnTo>
                      <a:pt x="49" y="39"/>
                    </a:lnTo>
                    <a:lnTo>
                      <a:pt x="55" y="32"/>
                    </a:lnTo>
                    <a:lnTo>
                      <a:pt x="56" y="23"/>
                    </a:lnTo>
                    <a:lnTo>
                      <a:pt x="55" y="14"/>
                    </a:lnTo>
                    <a:lnTo>
                      <a:pt x="50" y="7"/>
                    </a:lnTo>
                    <a:lnTo>
                      <a:pt x="43" y="2"/>
                    </a:lnTo>
                    <a:lnTo>
                      <a:pt x="33" y="0"/>
                    </a:lnTo>
                    <a:lnTo>
                      <a:pt x="28" y="1"/>
                    </a:lnTo>
                    <a:lnTo>
                      <a:pt x="24" y="2"/>
                    </a:lnTo>
                    <a:lnTo>
                      <a:pt x="20" y="4"/>
                    </a:lnTo>
                    <a:lnTo>
                      <a:pt x="18" y="5"/>
                    </a:lnTo>
                    <a:lnTo>
                      <a:pt x="18" y="0"/>
                    </a:lnTo>
                    <a:lnTo>
                      <a:pt x="0" y="1"/>
                    </a:lnTo>
                    <a:lnTo>
                      <a:pt x="0" y="6"/>
                    </a:lnTo>
                    <a:lnTo>
                      <a:pt x="4" y="6"/>
                    </a:lnTo>
                    <a:lnTo>
                      <a:pt x="6" y="6"/>
                    </a:lnTo>
                    <a:lnTo>
                      <a:pt x="7" y="7"/>
                    </a:lnTo>
                    <a:lnTo>
                      <a:pt x="7" y="10"/>
                    </a:lnTo>
                    <a:lnTo>
                      <a:pt x="7" y="60"/>
                    </a:lnTo>
                    <a:lnTo>
                      <a:pt x="0" y="60"/>
                    </a:lnTo>
                    <a:lnTo>
                      <a:pt x="0" y="64"/>
                    </a:lnTo>
                    <a:lnTo>
                      <a:pt x="3" y="64"/>
                    </a:lnTo>
                    <a:lnTo>
                      <a:pt x="6" y="64"/>
                    </a:lnTo>
                    <a:lnTo>
                      <a:pt x="10" y="64"/>
                    </a:lnTo>
                    <a:lnTo>
                      <a:pt x="13" y="64"/>
                    </a:lnTo>
                    <a:lnTo>
                      <a:pt x="16" y="64"/>
                    </a:lnTo>
                    <a:lnTo>
                      <a:pt x="20" y="64"/>
                    </a:lnTo>
                    <a:lnTo>
                      <a:pt x="23" y="64"/>
                    </a:lnTo>
                    <a:lnTo>
                      <a:pt x="25" y="64"/>
                    </a:lnTo>
                    <a:lnTo>
                      <a:pt x="25" y="60"/>
                    </a:lnTo>
                    <a:lnTo>
                      <a:pt x="19" y="60"/>
                    </a:lnTo>
                    <a:lnTo>
                      <a:pt x="19"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66" name="Freeform 8"/>
              <p:cNvSpPr>
                <a:spLocks noChangeAspect="1"/>
              </p:cNvSpPr>
              <p:nvPr/>
            </p:nvSpPr>
            <p:spPr bwMode="auto">
              <a:xfrm>
                <a:off x="931" y="659"/>
                <a:ext cx="40" cy="45"/>
              </a:xfrm>
              <a:custGeom>
                <a:avLst/>
                <a:gdLst>
                  <a:gd name="T0" fmla="*/ 17 w 40"/>
                  <a:gd name="T1" fmla="*/ 12 h 45"/>
                  <a:gd name="T2" fmla="*/ 17 w 40"/>
                  <a:gd name="T3" fmla="*/ 0 h 45"/>
                  <a:gd name="T4" fmla="*/ 0 w 40"/>
                  <a:gd name="T5" fmla="*/ 1 h 45"/>
                  <a:gd name="T6" fmla="*/ 0 w 40"/>
                  <a:gd name="T7" fmla="*/ 6 h 45"/>
                  <a:gd name="T8" fmla="*/ 4 w 40"/>
                  <a:gd name="T9" fmla="*/ 6 h 45"/>
                  <a:gd name="T10" fmla="*/ 6 w 40"/>
                  <a:gd name="T11" fmla="*/ 6 h 45"/>
                  <a:gd name="T12" fmla="*/ 7 w 40"/>
                  <a:gd name="T13" fmla="*/ 7 h 45"/>
                  <a:gd name="T14" fmla="*/ 7 w 40"/>
                  <a:gd name="T15" fmla="*/ 10 h 45"/>
                  <a:gd name="T16" fmla="*/ 7 w 40"/>
                  <a:gd name="T17" fmla="*/ 40 h 45"/>
                  <a:gd name="T18" fmla="*/ 0 w 40"/>
                  <a:gd name="T19" fmla="*/ 40 h 45"/>
                  <a:gd name="T20" fmla="*/ 0 w 40"/>
                  <a:gd name="T21" fmla="*/ 45 h 45"/>
                  <a:gd name="T22" fmla="*/ 6 w 40"/>
                  <a:gd name="T23" fmla="*/ 45 h 45"/>
                  <a:gd name="T24" fmla="*/ 13 w 40"/>
                  <a:gd name="T25" fmla="*/ 45 h 45"/>
                  <a:gd name="T26" fmla="*/ 16 w 40"/>
                  <a:gd name="T27" fmla="*/ 45 h 45"/>
                  <a:gd name="T28" fmla="*/ 20 w 40"/>
                  <a:gd name="T29" fmla="*/ 45 h 45"/>
                  <a:gd name="T30" fmla="*/ 23 w 40"/>
                  <a:gd name="T31" fmla="*/ 45 h 45"/>
                  <a:gd name="T32" fmla="*/ 26 w 40"/>
                  <a:gd name="T33" fmla="*/ 45 h 45"/>
                  <a:gd name="T34" fmla="*/ 26 w 40"/>
                  <a:gd name="T35" fmla="*/ 40 h 45"/>
                  <a:gd name="T36" fmla="*/ 18 w 40"/>
                  <a:gd name="T37" fmla="*/ 40 h 45"/>
                  <a:gd name="T38" fmla="*/ 18 w 40"/>
                  <a:gd name="T39" fmla="*/ 23 h 45"/>
                  <a:gd name="T40" fmla="*/ 18 w 40"/>
                  <a:gd name="T41" fmla="*/ 17 h 45"/>
                  <a:gd name="T42" fmla="*/ 20 w 40"/>
                  <a:gd name="T43" fmla="*/ 11 h 45"/>
                  <a:gd name="T44" fmla="*/ 24 w 40"/>
                  <a:gd name="T45" fmla="*/ 6 h 45"/>
                  <a:gd name="T46" fmla="*/ 30 w 40"/>
                  <a:gd name="T47" fmla="*/ 4 h 45"/>
                  <a:gd name="T48" fmla="*/ 30 w 40"/>
                  <a:gd name="T49" fmla="*/ 4 h 45"/>
                  <a:gd name="T50" fmla="*/ 29 w 40"/>
                  <a:gd name="T51" fmla="*/ 5 h 45"/>
                  <a:gd name="T52" fmla="*/ 28 w 40"/>
                  <a:gd name="T53" fmla="*/ 7 h 45"/>
                  <a:gd name="T54" fmla="*/ 28 w 40"/>
                  <a:gd name="T55" fmla="*/ 8 h 45"/>
                  <a:gd name="T56" fmla="*/ 29 w 40"/>
                  <a:gd name="T57" fmla="*/ 11 h 45"/>
                  <a:gd name="T58" fmla="*/ 30 w 40"/>
                  <a:gd name="T59" fmla="*/ 13 h 45"/>
                  <a:gd name="T60" fmla="*/ 32 w 40"/>
                  <a:gd name="T61" fmla="*/ 14 h 45"/>
                  <a:gd name="T62" fmla="*/ 34 w 40"/>
                  <a:gd name="T63" fmla="*/ 14 h 45"/>
                  <a:gd name="T64" fmla="*/ 36 w 40"/>
                  <a:gd name="T65" fmla="*/ 14 h 45"/>
                  <a:gd name="T66" fmla="*/ 38 w 40"/>
                  <a:gd name="T67" fmla="*/ 13 h 45"/>
                  <a:gd name="T68" fmla="*/ 40 w 40"/>
                  <a:gd name="T69" fmla="*/ 11 h 45"/>
                  <a:gd name="T70" fmla="*/ 40 w 40"/>
                  <a:gd name="T71" fmla="*/ 8 h 45"/>
                  <a:gd name="T72" fmla="*/ 39 w 40"/>
                  <a:gd name="T73" fmla="*/ 5 h 45"/>
                  <a:gd name="T74" fmla="*/ 37 w 40"/>
                  <a:gd name="T75" fmla="*/ 2 h 45"/>
                  <a:gd name="T76" fmla="*/ 34 w 40"/>
                  <a:gd name="T77" fmla="*/ 1 h 45"/>
                  <a:gd name="T78" fmla="*/ 30 w 40"/>
                  <a:gd name="T79" fmla="*/ 0 h 45"/>
                  <a:gd name="T80" fmla="*/ 25 w 40"/>
                  <a:gd name="T81" fmla="*/ 1 h 45"/>
                  <a:gd name="T82" fmla="*/ 21 w 40"/>
                  <a:gd name="T83" fmla="*/ 4 h 45"/>
                  <a:gd name="T84" fmla="*/ 19 w 40"/>
                  <a:gd name="T85" fmla="*/ 7 h 45"/>
                  <a:gd name="T86" fmla="*/ 17 w 40"/>
                  <a:gd name="T87"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5">
                    <a:moveTo>
                      <a:pt x="17" y="12"/>
                    </a:moveTo>
                    <a:lnTo>
                      <a:pt x="17" y="0"/>
                    </a:lnTo>
                    <a:lnTo>
                      <a:pt x="0" y="1"/>
                    </a:lnTo>
                    <a:lnTo>
                      <a:pt x="0" y="6"/>
                    </a:lnTo>
                    <a:lnTo>
                      <a:pt x="4" y="6"/>
                    </a:lnTo>
                    <a:lnTo>
                      <a:pt x="6" y="6"/>
                    </a:lnTo>
                    <a:lnTo>
                      <a:pt x="7" y="7"/>
                    </a:lnTo>
                    <a:lnTo>
                      <a:pt x="7" y="10"/>
                    </a:lnTo>
                    <a:lnTo>
                      <a:pt x="7" y="40"/>
                    </a:lnTo>
                    <a:lnTo>
                      <a:pt x="0" y="40"/>
                    </a:lnTo>
                    <a:lnTo>
                      <a:pt x="0" y="45"/>
                    </a:lnTo>
                    <a:lnTo>
                      <a:pt x="6" y="45"/>
                    </a:lnTo>
                    <a:lnTo>
                      <a:pt x="13" y="45"/>
                    </a:lnTo>
                    <a:lnTo>
                      <a:pt x="16" y="45"/>
                    </a:lnTo>
                    <a:lnTo>
                      <a:pt x="20" y="45"/>
                    </a:lnTo>
                    <a:lnTo>
                      <a:pt x="23" y="45"/>
                    </a:lnTo>
                    <a:lnTo>
                      <a:pt x="26" y="45"/>
                    </a:lnTo>
                    <a:lnTo>
                      <a:pt x="26" y="40"/>
                    </a:lnTo>
                    <a:lnTo>
                      <a:pt x="18" y="40"/>
                    </a:lnTo>
                    <a:lnTo>
                      <a:pt x="18" y="23"/>
                    </a:lnTo>
                    <a:lnTo>
                      <a:pt x="18" y="17"/>
                    </a:lnTo>
                    <a:lnTo>
                      <a:pt x="20" y="11"/>
                    </a:lnTo>
                    <a:lnTo>
                      <a:pt x="24" y="6"/>
                    </a:lnTo>
                    <a:lnTo>
                      <a:pt x="30" y="4"/>
                    </a:lnTo>
                    <a:lnTo>
                      <a:pt x="30" y="4"/>
                    </a:lnTo>
                    <a:lnTo>
                      <a:pt x="29" y="5"/>
                    </a:lnTo>
                    <a:lnTo>
                      <a:pt x="28" y="7"/>
                    </a:lnTo>
                    <a:lnTo>
                      <a:pt x="28" y="8"/>
                    </a:lnTo>
                    <a:lnTo>
                      <a:pt x="29" y="11"/>
                    </a:lnTo>
                    <a:lnTo>
                      <a:pt x="30" y="13"/>
                    </a:lnTo>
                    <a:lnTo>
                      <a:pt x="32" y="14"/>
                    </a:lnTo>
                    <a:lnTo>
                      <a:pt x="34" y="14"/>
                    </a:lnTo>
                    <a:lnTo>
                      <a:pt x="36" y="14"/>
                    </a:lnTo>
                    <a:lnTo>
                      <a:pt x="38" y="13"/>
                    </a:lnTo>
                    <a:lnTo>
                      <a:pt x="40" y="11"/>
                    </a:lnTo>
                    <a:lnTo>
                      <a:pt x="40" y="8"/>
                    </a:lnTo>
                    <a:lnTo>
                      <a:pt x="39" y="5"/>
                    </a:lnTo>
                    <a:lnTo>
                      <a:pt x="37" y="2"/>
                    </a:lnTo>
                    <a:lnTo>
                      <a:pt x="34" y="1"/>
                    </a:lnTo>
                    <a:lnTo>
                      <a:pt x="30" y="0"/>
                    </a:lnTo>
                    <a:lnTo>
                      <a:pt x="25" y="1"/>
                    </a:lnTo>
                    <a:lnTo>
                      <a:pt x="21" y="4"/>
                    </a:lnTo>
                    <a:lnTo>
                      <a:pt x="19" y="7"/>
                    </a:lnTo>
                    <a:lnTo>
                      <a:pt x="17"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67" name="Freeform 9"/>
              <p:cNvSpPr>
                <a:spLocks noChangeAspect="1" noEditPoints="1"/>
              </p:cNvSpPr>
              <p:nvPr/>
            </p:nvSpPr>
            <p:spPr bwMode="auto">
              <a:xfrm>
                <a:off x="978" y="659"/>
                <a:ext cx="51" cy="46"/>
              </a:xfrm>
              <a:custGeom>
                <a:avLst/>
                <a:gdLst>
                  <a:gd name="T0" fmla="*/ 51 w 51"/>
                  <a:gd name="T1" fmla="*/ 23 h 46"/>
                  <a:gd name="T2" fmla="*/ 49 w 51"/>
                  <a:gd name="T3" fmla="*/ 14 h 46"/>
                  <a:gd name="T4" fmla="*/ 44 w 51"/>
                  <a:gd name="T5" fmla="*/ 7 h 46"/>
                  <a:gd name="T6" fmla="*/ 36 w 51"/>
                  <a:gd name="T7" fmla="*/ 2 h 46"/>
                  <a:gd name="T8" fmla="*/ 25 w 51"/>
                  <a:gd name="T9" fmla="*/ 0 h 46"/>
                  <a:gd name="T10" fmla="*/ 14 w 51"/>
                  <a:gd name="T11" fmla="*/ 2 h 46"/>
                  <a:gd name="T12" fmla="*/ 6 w 51"/>
                  <a:gd name="T13" fmla="*/ 7 h 46"/>
                  <a:gd name="T14" fmla="*/ 1 w 51"/>
                  <a:gd name="T15" fmla="*/ 14 h 46"/>
                  <a:gd name="T16" fmla="*/ 0 w 51"/>
                  <a:gd name="T17" fmla="*/ 23 h 46"/>
                  <a:gd name="T18" fmla="*/ 1 w 51"/>
                  <a:gd name="T19" fmla="*/ 32 h 46"/>
                  <a:gd name="T20" fmla="*/ 6 w 51"/>
                  <a:gd name="T21" fmla="*/ 39 h 46"/>
                  <a:gd name="T22" fmla="*/ 14 w 51"/>
                  <a:gd name="T23" fmla="*/ 44 h 46"/>
                  <a:gd name="T24" fmla="*/ 25 w 51"/>
                  <a:gd name="T25" fmla="*/ 46 h 46"/>
                  <a:gd name="T26" fmla="*/ 36 w 51"/>
                  <a:gd name="T27" fmla="*/ 44 h 46"/>
                  <a:gd name="T28" fmla="*/ 44 w 51"/>
                  <a:gd name="T29" fmla="*/ 39 h 46"/>
                  <a:gd name="T30" fmla="*/ 49 w 51"/>
                  <a:gd name="T31" fmla="*/ 32 h 46"/>
                  <a:gd name="T32" fmla="*/ 51 w 51"/>
                  <a:gd name="T33" fmla="*/ 23 h 46"/>
                  <a:gd name="T34" fmla="*/ 25 w 51"/>
                  <a:gd name="T35" fmla="*/ 42 h 46"/>
                  <a:gd name="T36" fmla="*/ 21 w 51"/>
                  <a:gd name="T37" fmla="*/ 41 h 46"/>
                  <a:gd name="T38" fmla="*/ 18 w 51"/>
                  <a:gd name="T39" fmla="*/ 40 h 46"/>
                  <a:gd name="T40" fmla="*/ 16 w 51"/>
                  <a:gd name="T41" fmla="*/ 38 h 46"/>
                  <a:gd name="T42" fmla="*/ 14 w 51"/>
                  <a:gd name="T43" fmla="*/ 35 h 46"/>
                  <a:gd name="T44" fmla="*/ 13 w 51"/>
                  <a:gd name="T45" fmla="*/ 32 h 46"/>
                  <a:gd name="T46" fmla="*/ 13 w 51"/>
                  <a:gd name="T47" fmla="*/ 29 h 46"/>
                  <a:gd name="T48" fmla="*/ 13 w 51"/>
                  <a:gd name="T49" fmla="*/ 26 h 46"/>
                  <a:gd name="T50" fmla="*/ 13 w 51"/>
                  <a:gd name="T51" fmla="*/ 22 h 46"/>
                  <a:gd name="T52" fmla="*/ 13 w 51"/>
                  <a:gd name="T53" fmla="*/ 19 h 46"/>
                  <a:gd name="T54" fmla="*/ 13 w 51"/>
                  <a:gd name="T55" fmla="*/ 15 h 46"/>
                  <a:gd name="T56" fmla="*/ 13 w 51"/>
                  <a:gd name="T57" fmla="*/ 12 h 46"/>
                  <a:gd name="T58" fmla="*/ 14 w 51"/>
                  <a:gd name="T59" fmla="*/ 9 h 46"/>
                  <a:gd name="T60" fmla="*/ 16 w 51"/>
                  <a:gd name="T61" fmla="*/ 7 h 46"/>
                  <a:gd name="T62" fmla="*/ 19 w 51"/>
                  <a:gd name="T63" fmla="*/ 5 h 46"/>
                  <a:gd name="T64" fmla="*/ 22 w 51"/>
                  <a:gd name="T65" fmla="*/ 4 h 46"/>
                  <a:gd name="T66" fmla="*/ 25 w 51"/>
                  <a:gd name="T67" fmla="*/ 4 h 46"/>
                  <a:gd name="T68" fmla="*/ 28 w 51"/>
                  <a:gd name="T69" fmla="*/ 4 h 46"/>
                  <a:gd name="T70" fmla="*/ 31 w 51"/>
                  <a:gd name="T71" fmla="*/ 5 h 46"/>
                  <a:gd name="T72" fmla="*/ 34 w 51"/>
                  <a:gd name="T73" fmla="*/ 6 h 46"/>
                  <a:gd name="T74" fmla="*/ 36 w 51"/>
                  <a:gd name="T75" fmla="*/ 9 h 46"/>
                  <a:gd name="T76" fmla="*/ 37 w 51"/>
                  <a:gd name="T77" fmla="*/ 12 h 46"/>
                  <a:gd name="T78" fmla="*/ 38 w 51"/>
                  <a:gd name="T79" fmla="*/ 15 h 46"/>
                  <a:gd name="T80" fmla="*/ 38 w 51"/>
                  <a:gd name="T81" fmla="*/ 19 h 46"/>
                  <a:gd name="T82" fmla="*/ 38 w 51"/>
                  <a:gd name="T83" fmla="*/ 22 h 46"/>
                  <a:gd name="T84" fmla="*/ 38 w 51"/>
                  <a:gd name="T85" fmla="*/ 26 h 46"/>
                  <a:gd name="T86" fmla="*/ 38 w 51"/>
                  <a:gd name="T87" fmla="*/ 29 h 46"/>
                  <a:gd name="T88" fmla="*/ 37 w 51"/>
                  <a:gd name="T89" fmla="*/ 32 h 46"/>
                  <a:gd name="T90" fmla="*/ 36 w 51"/>
                  <a:gd name="T91" fmla="*/ 35 h 46"/>
                  <a:gd name="T92" fmla="*/ 35 w 51"/>
                  <a:gd name="T93" fmla="*/ 38 h 46"/>
                  <a:gd name="T94" fmla="*/ 32 w 51"/>
                  <a:gd name="T95" fmla="*/ 40 h 46"/>
                  <a:gd name="T96" fmla="*/ 29 w 51"/>
                  <a:gd name="T97" fmla="*/ 41 h 46"/>
                  <a:gd name="T98" fmla="*/ 25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3"/>
                    </a:moveTo>
                    <a:lnTo>
                      <a:pt x="49" y="14"/>
                    </a:lnTo>
                    <a:lnTo>
                      <a:pt x="44" y="7"/>
                    </a:lnTo>
                    <a:lnTo>
                      <a:pt x="36" y="2"/>
                    </a:lnTo>
                    <a:lnTo>
                      <a:pt x="25" y="0"/>
                    </a:lnTo>
                    <a:lnTo>
                      <a:pt x="14" y="2"/>
                    </a:lnTo>
                    <a:lnTo>
                      <a:pt x="6" y="7"/>
                    </a:lnTo>
                    <a:lnTo>
                      <a:pt x="1" y="14"/>
                    </a:lnTo>
                    <a:lnTo>
                      <a:pt x="0" y="23"/>
                    </a:lnTo>
                    <a:lnTo>
                      <a:pt x="1" y="32"/>
                    </a:lnTo>
                    <a:lnTo>
                      <a:pt x="6" y="39"/>
                    </a:lnTo>
                    <a:lnTo>
                      <a:pt x="14" y="44"/>
                    </a:lnTo>
                    <a:lnTo>
                      <a:pt x="25" y="46"/>
                    </a:lnTo>
                    <a:lnTo>
                      <a:pt x="36" y="44"/>
                    </a:lnTo>
                    <a:lnTo>
                      <a:pt x="44" y="39"/>
                    </a:lnTo>
                    <a:lnTo>
                      <a:pt x="49" y="32"/>
                    </a:lnTo>
                    <a:lnTo>
                      <a:pt x="51" y="23"/>
                    </a:lnTo>
                    <a:close/>
                    <a:moveTo>
                      <a:pt x="25" y="42"/>
                    </a:moveTo>
                    <a:lnTo>
                      <a:pt x="21" y="41"/>
                    </a:lnTo>
                    <a:lnTo>
                      <a:pt x="18" y="40"/>
                    </a:lnTo>
                    <a:lnTo>
                      <a:pt x="16" y="38"/>
                    </a:lnTo>
                    <a:lnTo>
                      <a:pt x="14" y="35"/>
                    </a:lnTo>
                    <a:lnTo>
                      <a:pt x="13" y="32"/>
                    </a:lnTo>
                    <a:lnTo>
                      <a:pt x="13" y="29"/>
                    </a:lnTo>
                    <a:lnTo>
                      <a:pt x="13" y="26"/>
                    </a:lnTo>
                    <a:lnTo>
                      <a:pt x="13" y="22"/>
                    </a:lnTo>
                    <a:lnTo>
                      <a:pt x="13" y="19"/>
                    </a:lnTo>
                    <a:lnTo>
                      <a:pt x="13" y="15"/>
                    </a:lnTo>
                    <a:lnTo>
                      <a:pt x="13" y="12"/>
                    </a:lnTo>
                    <a:lnTo>
                      <a:pt x="14" y="9"/>
                    </a:lnTo>
                    <a:lnTo>
                      <a:pt x="16" y="7"/>
                    </a:lnTo>
                    <a:lnTo>
                      <a:pt x="19" y="5"/>
                    </a:lnTo>
                    <a:lnTo>
                      <a:pt x="22" y="4"/>
                    </a:lnTo>
                    <a:lnTo>
                      <a:pt x="25" y="4"/>
                    </a:lnTo>
                    <a:lnTo>
                      <a:pt x="28" y="4"/>
                    </a:lnTo>
                    <a:lnTo>
                      <a:pt x="31" y="5"/>
                    </a:lnTo>
                    <a:lnTo>
                      <a:pt x="34" y="6"/>
                    </a:lnTo>
                    <a:lnTo>
                      <a:pt x="36" y="9"/>
                    </a:lnTo>
                    <a:lnTo>
                      <a:pt x="37" y="12"/>
                    </a:lnTo>
                    <a:lnTo>
                      <a:pt x="38" y="15"/>
                    </a:lnTo>
                    <a:lnTo>
                      <a:pt x="38" y="19"/>
                    </a:lnTo>
                    <a:lnTo>
                      <a:pt x="38" y="22"/>
                    </a:lnTo>
                    <a:lnTo>
                      <a:pt x="38" y="26"/>
                    </a:lnTo>
                    <a:lnTo>
                      <a:pt x="38" y="29"/>
                    </a:lnTo>
                    <a:lnTo>
                      <a:pt x="37" y="32"/>
                    </a:lnTo>
                    <a:lnTo>
                      <a:pt x="36" y="35"/>
                    </a:lnTo>
                    <a:lnTo>
                      <a:pt x="35" y="38"/>
                    </a:lnTo>
                    <a:lnTo>
                      <a:pt x="32" y="40"/>
                    </a:lnTo>
                    <a:lnTo>
                      <a:pt x="29" y="41"/>
                    </a:lnTo>
                    <a:lnTo>
                      <a:pt x="25"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68" name="Freeform 10"/>
              <p:cNvSpPr>
                <a:spLocks noChangeAspect="1"/>
              </p:cNvSpPr>
              <p:nvPr/>
            </p:nvSpPr>
            <p:spPr bwMode="auto">
              <a:xfrm>
                <a:off x="1039" y="659"/>
                <a:ext cx="44" cy="46"/>
              </a:xfrm>
              <a:custGeom>
                <a:avLst/>
                <a:gdLst>
                  <a:gd name="T0" fmla="*/ 31 w 44"/>
                  <a:gd name="T1" fmla="*/ 6 h 46"/>
                  <a:gd name="T2" fmla="*/ 30 w 44"/>
                  <a:gd name="T3" fmla="*/ 8 h 46"/>
                  <a:gd name="T4" fmla="*/ 31 w 44"/>
                  <a:gd name="T5" fmla="*/ 12 h 46"/>
                  <a:gd name="T6" fmla="*/ 34 w 44"/>
                  <a:gd name="T7" fmla="*/ 15 h 46"/>
                  <a:gd name="T8" fmla="*/ 38 w 44"/>
                  <a:gd name="T9" fmla="*/ 15 h 46"/>
                  <a:gd name="T10" fmla="*/ 42 w 44"/>
                  <a:gd name="T11" fmla="*/ 12 h 46"/>
                  <a:gd name="T12" fmla="*/ 41 w 44"/>
                  <a:gd name="T13" fmla="*/ 4 h 46"/>
                  <a:gd name="T14" fmla="*/ 30 w 44"/>
                  <a:gd name="T15" fmla="*/ 0 h 46"/>
                  <a:gd name="T16" fmla="*/ 19 w 44"/>
                  <a:gd name="T17" fmla="*/ 0 h 46"/>
                  <a:gd name="T18" fmla="*/ 9 w 44"/>
                  <a:gd name="T19" fmla="*/ 4 h 46"/>
                  <a:gd name="T20" fmla="*/ 3 w 44"/>
                  <a:gd name="T21" fmla="*/ 11 h 46"/>
                  <a:gd name="T22" fmla="*/ 0 w 44"/>
                  <a:gd name="T23" fmla="*/ 19 h 46"/>
                  <a:gd name="T24" fmla="*/ 2 w 44"/>
                  <a:gd name="T25" fmla="*/ 32 h 46"/>
                  <a:gd name="T26" fmla="*/ 14 w 44"/>
                  <a:gd name="T27" fmla="*/ 44 h 46"/>
                  <a:gd name="T28" fmla="*/ 30 w 44"/>
                  <a:gd name="T29" fmla="*/ 45 h 46"/>
                  <a:gd name="T30" fmla="*/ 38 w 44"/>
                  <a:gd name="T31" fmla="*/ 42 h 46"/>
                  <a:gd name="T32" fmla="*/ 42 w 44"/>
                  <a:gd name="T33" fmla="*/ 38 h 46"/>
                  <a:gd name="T34" fmla="*/ 44 w 44"/>
                  <a:gd name="T35" fmla="*/ 34 h 46"/>
                  <a:gd name="T36" fmla="*/ 43 w 44"/>
                  <a:gd name="T37" fmla="*/ 33 h 46"/>
                  <a:gd name="T38" fmla="*/ 42 w 44"/>
                  <a:gd name="T39" fmla="*/ 32 h 46"/>
                  <a:gd name="T40" fmla="*/ 40 w 44"/>
                  <a:gd name="T41" fmla="*/ 32 h 46"/>
                  <a:gd name="T42" fmla="*/ 39 w 44"/>
                  <a:gd name="T43" fmla="*/ 33 h 46"/>
                  <a:gd name="T44" fmla="*/ 37 w 44"/>
                  <a:gd name="T45" fmla="*/ 37 h 46"/>
                  <a:gd name="T46" fmla="*/ 30 w 44"/>
                  <a:gd name="T47" fmla="*/ 41 h 46"/>
                  <a:gd name="T48" fmla="*/ 22 w 44"/>
                  <a:gd name="T49" fmla="*/ 41 h 46"/>
                  <a:gd name="T50" fmla="*/ 16 w 44"/>
                  <a:gd name="T51" fmla="*/ 37 h 46"/>
                  <a:gd name="T52" fmla="*/ 13 w 44"/>
                  <a:gd name="T53" fmla="*/ 31 h 46"/>
                  <a:gd name="T54" fmla="*/ 13 w 44"/>
                  <a:gd name="T55" fmla="*/ 25 h 46"/>
                  <a:gd name="T56" fmla="*/ 13 w 44"/>
                  <a:gd name="T57" fmla="*/ 20 h 46"/>
                  <a:gd name="T58" fmla="*/ 13 w 44"/>
                  <a:gd name="T59" fmla="*/ 14 h 46"/>
                  <a:gd name="T60" fmla="*/ 16 w 44"/>
                  <a:gd name="T61" fmla="*/ 8 h 46"/>
                  <a:gd name="T62" fmla="*/ 21 w 44"/>
                  <a:gd name="T63" fmla="*/ 5 h 46"/>
                  <a:gd name="T64" fmla="*/ 30 w 44"/>
                  <a:gd name="T6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6">
                    <a:moveTo>
                      <a:pt x="32" y="5"/>
                    </a:moveTo>
                    <a:lnTo>
                      <a:pt x="31" y="6"/>
                    </a:lnTo>
                    <a:lnTo>
                      <a:pt x="30" y="7"/>
                    </a:lnTo>
                    <a:lnTo>
                      <a:pt x="30" y="8"/>
                    </a:lnTo>
                    <a:lnTo>
                      <a:pt x="30" y="9"/>
                    </a:lnTo>
                    <a:lnTo>
                      <a:pt x="31" y="12"/>
                    </a:lnTo>
                    <a:lnTo>
                      <a:pt x="32" y="14"/>
                    </a:lnTo>
                    <a:lnTo>
                      <a:pt x="34" y="15"/>
                    </a:lnTo>
                    <a:lnTo>
                      <a:pt x="36" y="15"/>
                    </a:lnTo>
                    <a:lnTo>
                      <a:pt x="38" y="15"/>
                    </a:lnTo>
                    <a:lnTo>
                      <a:pt x="40" y="14"/>
                    </a:lnTo>
                    <a:lnTo>
                      <a:pt x="42" y="12"/>
                    </a:lnTo>
                    <a:lnTo>
                      <a:pt x="42" y="9"/>
                    </a:lnTo>
                    <a:lnTo>
                      <a:pt x="41" y="4"/>
                    </a:lnTo>
                    <a:lnTo>
                      <a:pt x="36" y="1"/>
                    </a:lnTo>
                    <a:lnTo>
                      <a:pt x="30" y="0"/>
                    </a:lnTo>
                    <a:lnTo>
                      <a:pt x="25" y="0"/>
                    </a:lnTo>
                    <a:lnTo>
                      <a:pt x="19" y="0"/>
                    </a:lnTo>
                    <a:lnTo>
                      <a:pt x="14" y="2"/>
                    </a:lnTo>
                    <a:lnTo>
                      <a:pt x="9" y="4"/>
                    </a:lnTo>
                    <a:lnTo>
                      <a:pt x="6" y="7"/>
                    </a:lnTo>
                    <a:lnTo>
                      <a:pt x="3" y="11"/>
                    </a:lnTo>
                    <a:lnTo>
                      <a:pt x="1" y="14"/>
                    </a:lnTo>
                    <a:lnTo>
                      <a:pt x="0" y="19"/>
                    </a:lnTo>
                    <a:lnTo>
                      <a:pt x="0" y="23"/>
                    </a:lnTo>
                    <a:lnTo>
                      <a:pt x="2" y="32"/>
                    </a:lnTo>
                    <a:lnTo>
                      <a:pt x="6" y="39"/>
                    </a:lnTo>
                    <a:lnTo>
                      <a:pt x="14" y="44"/>
                    </a:lnTo>
                    <a:lnTo>
                      <a:pt x="25" y="46"/>
                    </a:lnTo>
                    <a:lnTo>
                      <a:pt x="30" y="45"/>
                    </a:lnTo>
                    <a:lnTo>
                      <a:pt x="34" y="44"/>
                    </a:lnTo>
                    <a:lnTo>
                      <a:pt x="38" y="42"/>
                    </a:lnTo>
                    <a:lnTo>
                      <a:pt x="40" y="40"/>
                    </a:lnTo>
                    <a:lnTo>
                      <a:pt x="42" y="38"/>
                    </a:lnTo>
                    <a:lnTo>
                      <a:pt x="43" y="36"/>
                    </a:lnTo>
                    <a:lnTo>
                      <a:pt x="44" y="34"/>
                    </a:lnTo>
                    <a:lnTo>
                      <a:pt x="44" y="33"/>
                    </a:lnTo>
                    <a:lnTo>
                      <a:pt x="43" y="33"/>
                    </a:lnTo>
                    <a:lnTo>
                      <a:pt x="43" y="32"/>
                    </a:lnTo>
                    <a:lnTo>
                      <a:pt x="42" y="32"/>
                    </a:lnTo>
                    <a:lnTo>
                      <a:pt x="41" y="32"/>
                    </a:lnTo>
                    <a:lnTo>
                      <a:pt x="40" y="32"/>
                    </a:lnTo>
                    <a:lnTo>
                      <a:pt x="40" y="32"/>
                    </a:lnTo>
                    <a:lnTo>
                      <a:pt x="39" y="33"/>
                    </a:lnTo>
                    <a:lnTo>
                      <a:pt x="39" y="34"/>
                    </a:lnTo>
                    <a:lnTo>
                      <a:pt x="37" y="37"/>
                    </a:lnTo>
                    <a:lnTo>
                      <a:pt x="34" y="40"/>
                    </a:lnTo>
                    <a:lnTo>
                      <a:pt x="30" y="41"/>
                    </a:lnTo>
                    <a:lnTo>
                      <a:pt x="26" y="42"/>
                    </a:lnTo>
                    <a:lnTo>
                      <a:pt x="22" y="41"/>
                    </a:lnTo>
                    <a:lnTo>
                      <a:pt x="18" y="39"/>
                    </a:lnTo>
                    <a:lnTo>
                      <a:pt x="16" y="37"/>
                    </a:lnTo>
                    <a:lnTo>
                      <a:pt x="14" y="34"/>
                    </a:lnTo>
                    <a:lnTo>
                      <a:pt x="13" y="31"/>
                    </a:lnTo>
                    <a:lnTo>
                      <a:pt x="13" y="27"/>
                    </a:lnTo>
                    <a:lnTo>
                      <a:pt x="13" y="25"/>
                    </a:lnTo>
                    <a:lnTo>
                      <a:pt x="13" y="23"/>
                    </a:lnTo>
                    <a:lnTo>
                      <a:pt x="13" y="20"/>
                    </a:lnTo>
                    <a:lnTo>
                      <a:pt x="13" y="17"/>
                    </a:lnTo>
                    <a:lnTo>
                      <a:pt x="13" y="14"/>
                    </a:lnTo>
                    <a:lnTo>
                      <a:pt x="14" y="11"/>
                    </a:lnTo>
                    <a:lnTo>
                      <a:pt x="16" y="8"/>
                    </a:lnTo>
                    <a:lnTo>
                      <a:pt x="18" y="6"/>
                    </a:lnTo>
                    <a:lnTo>
                      <a:pt x="21" y="5"/>
                    </a:lnTo>
                    <a:lnTo>
                      <a:pt x="25" y="4"/>
                    </a:lnTo>
                    <a:lnTo>
                      <a:pt x="30" y="4"/>
                    </a:lnTo>
                    <a:lnTo>
                      <a:pt x="32"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69" name="Freeform 11"/>
              <p:cNvSpPr>
                <a:spLocks noChangeAspect="1" noEditPoints="1"/>
              </p:cNvSpPr>
              <p:nvPr/>
            </p:nvSpPr>
            <p:spPr bwMode="auto">
              <a:xfrm>
                <a:off x="1089" y="659"/>
                <a:ext cx="46" cy="46"/>
              </a:xfrm>
              <a:custGeom>
                <a:avLst/>
                <a:gdLst>
                  <a:gd name="T0" fmla="*/ 44 w 46"/>
                  <a:gd name="T1" fmla="*/ 23 h 46"/>
                  <a:gd name="T2" fmla="*/ 46 w 46"/>
                  <a:gd name="T3" fmla="*/ 22 h 46"/>
                  <a:gd name="T4" fmla="*/ 46 w 46"/>
                  <a:gd name="T5" fmla="*/ 18 h 46"/>
                  <a:gd name="T6" fmla="*/ 44 w 46"/>
                  <a:gd name="T7" fmla="*/ 9 h 46"/>
                  <a:gd name="T8" fmla="*/ 34 w 46"/>
                  <a:gd name="T9" fmla="*/ 1 h 46"/>
                  <a:gd name="T10" fmla="*/ 14 w 46"/>
                  <a:gd name="T11" fmla="*/ 2 h 46"/>
                  <a:gd name="T12" fmla="*/ 2 w 46"/>
                  <a:gd name="T13" fmla="*/ 14 h 46"/>
                  <a:gd name="T14" fmla="*/ 2 w 46"/>
                  <a:gd name="T15" fmla="*/ 32 h 46"/>
                  <a:gd name="T16" fmla="*/ 15 w 46"/>
                  <a:gd name="T17" fmla="*/ 44 h 46"/>
                  <a:gd name="T18" fmla="*/ 32 w 46"/>
                  <a:gd name="T19" fmla="*/ 45 h 46"/>
                  <a:gd name="T20" fmla="*/ 39 w 46"/>
                  <a:gd name="T21" fmla="*/ 42 h 46"/>
                  <a:gd name="T22" fmla="*/ 44 w 46"/>
                  <a:gd name="T23" fmla="*/ 38 h 46"/>
                  <a:gd name="T24" fmla="*/ 46 w 46"/>
                  <a:gd name="T25" fmla="*/ 34 h 46"/>
                  <a:gd name="T26" fmla="*/ 46 w 46"/>
                  <a:gd name="T27" fmla="*/ 32 h 46"/>
                  <a:gd name="T28" fmla="*/ 44 w 46"/>
                  <a:gd name="T29" fmla="*/ 32 h 46"/>
                  <a:gd name="T30" fmla="*/ 43 w 46"/>
                  <a:gd name="T31" fmla="*/ 32 h 46"/>
                  <a:gd name="T32" fmla="*/ 42 w 46"/>
                  <a:gd name="T33" fmla="*/ 33 h 46"/>
                  <a:gd name="T34" fmla="*/ 39 w 46"/>
                  <a:gd name="T35" fmla="*/ 37 h 46"/>
                  <a:gd name="T36" fmla="*/ 32 w 46"/>
                  <a:gd name="T37" fmla="*/ 41 h 46"/>
                  <a:gd name="T38" fmla="*/ 22 w 46"/>
                  <a:gd name="T39" fmla="*/ 41 h 46"/>
                  <a:gd name="T40" fmla="*/ 16 w 46"/>
                  <a:gd name="T41" fmla="*/ 37 h 46"/>
                  <a:gd name="T42" fmla="*/ 14 w 46"/>
                  <a:gd name="T43" fmla="*/ 31 h 46"/>
                  <a:gd name="T44" fmla="*/ 13 w 46"/>
                  <a:gd name="T45" fmla="*/ 26 h 46"/>
                  <a:gd name="T46" fmla="*/ 43 w 46"/>
                  <a:gd name="T47" fmla="*/ 23 h 46"/>
                  <a:gd name="T48" fmla="*/ 13 w 46"/>
                  <a:gd name="T49" fmla="*/ 17 h 46"/>
                  <a:gd name="T50" fmla="*/ 14 w 46"/>
                  <a:gd name="T51" fmla="*/ 11 h 46"/>
                  <a:gd name="T52" fmla="*/ 18 w 46"/>
                  <a:gd name="T53" fmla="*/ 6 h 46"/>
                  <a:gd name="T54" fmla="*/ 22 w 46"/>
                  <a:gd name="T55" fmla="*/ 4 h 46"/>
                  <a:gd name="T56" fmla="*/ 29 w 46"/>
                  <a:gd name="T57" fmla="*/ 4 h 46"/>
                  <a:gd name="T58" fmla="*/ 34 w 46"/>
                  <a:gd name="T59" fmla="*/ 8 h 46"/>
                  <a:gd name="T60" fmla="*/ 36 w 46"/>
                  <a:gd name="T61" fmla="*/ 13 h 46"/>
                  <a:gd name="T62" fmla="*/ 37 w 46"/>
                  <a:gd name="T63" fmla="*/ 18 h 46"/>
                  <a:gd name="T64" fmla="*/ 13 w 46"/>
                  <a:gd name="T6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6">
                    <a:moveTo>
                      <a:pt x="43" y="23"/>
                    </a:moveTo>
                    <a:lnTo>
                      <a:pt x="44" y="23"/>
                    </a:lnTo>
                    <a:lnTo>
                      <a:pt x="45" y="23"/>
                    </a:lnTo>
                    <a:lnTo>
                      <a:pt x="46" y="22"/>
                    </a:lnTo>
                    <a:lnTo>
                      <a:pt x="46" y="21"/>
                    </a:lnTo>
                    <a:lnTo>
                      <a:pt x="46" y="18"/>
                    </a:lnTo>
                    <a:lnTo>
                      <a:pt x="45" y="14"/>
                    </a:lnTo>
                    <a:lnTo>
                      <a:pt x="44" y="9"/>
                    </a:lnTo>
                    <a:lnTo>
                      <a:pt x="41" y="5"/>
                    </a:lnTo>
                    <a:lnTo>
                      <a:pt x="34" y="1"/>
                    </a:lnTo>
                    <a:lnTo>
                      <a:pt x="25" y="0"/>
                    </a:lnTo>
                    <a:lnTo>
                      <a:pt x="14" y="2"/>
                    </a:lnTo>
                    <a:lnTo>
                      <a:pt x="7" y="7"/>
                    </a:lnTo>
                    <a:lnTo>
                      <a:pt x="2" y="14"/>
                    </a:lnTo>
                    <a:lnTo>
                      <a:pt x="0" y="23"/>
                    </a:lnTo>
                    <a:lnTo>
                      <a:pt x="2" y="32"/>
                    </a:lnTo>
                    <a:lnTo>
                      <a:pt x="7" y="39"/>
                    </a:lnTo>
                    <a:lnTo>
                      <a:pt x="15" y="44"/>
                    </a:lnTo>
                    <a:lnTo>
                      <a:pt x="26" y="46"/>
                    </a:lnTo>
                    <a:lnTo>
                      <a:pt x="32" y="45"/>
                    </a:lnTo>
                    <a:lnTo>
                      <a:pt x="36" y="44"/>
                    </a:lnTo>
                    <a:lnTo>
                      <a:pt x="39" y="42"/>
                    </a:lnTo>
                    <a:lnTo>
                      <a:pt x="42" y="40"/>
                    </a:lnTo>
                    <a:lnTo>
                      <a:pt x="44" y="38"/>
                    </a:lnTo>
                    <a:lnTo>
                      <a:pt x="45" y="36"/>
                    </a:lnTo>
                    <a:lnTo>
                      <a:pt x="46" y="34"/>
                    </a:lnTo>
                    <a:lnTo>
                      <a:pt x="46" y="33"/>
                    </a:lnTo>
                    <a:lnTo>
                      <a:pt x="46" y="32"/>
                    </a:lnTo>
                    <a:lnTo>
                      <a:pt x="45" y="32"/>
                    </a:lnTo>
                    <a:lnTo>
                      <a:pt x="44" y="32"/>
                    </a:lnTo>
                    <a:lnTo>
                      <a:pt x="44" y="32"/>
                    </a:lnTo>
                    <a:lnTo>
                      <a:pt x="43" y="32"/>
                    </a:lnTo>
                    <a:lnTo>
                      <a:pt x="42" y="32"/>
                    </a:lnTo>
                    <a:lnTo>
                      <a:pt x="42" y="33"/>
                    </a:lnTo>
                    <a:lnTo>
                      <a:pt x="41" y="34"/>
                    </a:lnTo>
                    <a:lnTo>
                      <a:pt x="39" y="37"/>
                    </a:lnTo>
                    <a:lnTo>
                      <a:pt x="36" y="40"/>
                    </a:lnTo>
                    <a:lnTo>
                      <a:pt x="32" y="41"/>
                    </a:lnTo>
                    <a:lnTo>
                      <a:pt x="27" y="42"/>
                    </a:lnTo>
                    <a:lnTo>
                      <a:pt x="22" y="41"/>
                    </a:lnTo>
                    <a:lnTo>
                      <a:pt x="19" y="40"/>
                    </a:lnTo>
                    <a:lnTo>
                      <a:pt x="16" y="37"/>
                    </a:lnTo>
                    <a:lnTo>
                      <a:pt x="15" y="34"/>
                    </a:lnTo>
                    <a:lnTo>
                      <a:pt x="14" y="31"/>
                    </a:lnTo>
                    <a:lnTo>
                      <a:pt x="13" y="28"/>
                    </a:lnTo>
                    <a:lnTo>
                      <a:pt x="13" y="26"/>
                    </a:lnTo>
                    <a:lnTo>
                      <a:pt x="13" y="23"/>
                    </a:lnTo>
                    <a:lnTo>
                      <a:pt x="43" y="23"/>
                    </a:lnTo>
                    <a:close/>
                    <a:moveTo>
                      <a:pt x="13" y="20"/>
                    </a:moveTo>
                    <a:lnTo>
                      <a:pt x="13" y="17"/>
                    </a:lnTo>
                    <a:lnTo>
                      <a:pt x="13" y="14"/>
                    </a:lnTo>
                    <a:lnTo>
                      <a:pt x="14" y="11"/>
                    </a:lnTo>
                    <a:lnTo>
                      <a:pt x="15" y="9"/>
                    </a:lnTo>
                    <a:lnTo>
                      <a:pt x="18" y="6"/>
                    </a:lnTo>
                    <a:lnTo>
                      <a:pt x="20" y="5"/>
                    </a:lnTo>
                    <a:lnTo>
                      <a:pt x="22" y="4"/>
                    </a:lnTo>
                    <a:lnTo>
                      <a:pt x="25" y="4"/>
                    </a:lnTo>
                    <a:lnTo>
                      <a:pt x="29" y="4"/>
                    </a:lnTo>
                    <a:lnTo>
                      <a:pt x="32" y="6"/>
                    </a:lnTo>
                    <a:lnTo>
                      <a:pt x="34" y="8"/>
                    </a:lnTo>
                    <a:lnTo>
                      <a:pt x="35" y="11"/>
                    </a:lnTo>
                    <a:lnTo>
                      <a:pt x="36" y="13"/>
                    </a:lnTo>
                    <a:lnTo>
                      <a:pt x="37"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70" name="Freeform 12"/>
              <p:cNvSpPr>
                <a:spLocks noChangeAspect="1" noEditPoints="1"/>
              </p:cNvSpPr>
              <p:nvPr/>
            </p:nvSpPr>
            <p:spPr bwMode="auto">
              <a:xfrm>
                <a:off x="1142" y="635"/>
                <a:ext cx="56" cy="70"/>
              </a:xfrm>
              <a:custGeom>
                <a:avLst/>
                <a:gdLst>
                  <a:gd name="T0" fmla="*/ 38 w 56"/>
                  <a:gd name="T1" fmla="*/ 65 h 70"/>
                  <a:gd name="T2" fmla="*/ 38 w 56"/>
                  <a:gd name="T3" fmla="*/ 70 h 70"/>
                  <a:gd name="T4" fmla="*/ 56 w 56"/>
                  <a:gd name="T5" fmla="*/ 69 h 70"/>
                  <a:gd name="T6" fmla="*/ 56 w 56"/>
                  <a:gd name="T7" fmla="*/ 64 h 70"/>
                  <a:gd name="T8" fmla="*/ 53 w 56"/>
                  <a:gd name="T9" fmla="*/ 64 h 70"/>
                  <a:gd name="T10" fmla="*/ 51 w 56"/>
                  <a:gd name="T11" fmla="*/ 64 h 70"/>
                  <a:gd name="T12" fmla="*/ 50 w 56"/>
                  <a:gd name="T13" fmla="*/ 63 h 70"/>
                  <a:gd name="T14" fmla="*/ 50 w 56"/>
                  <a:gd name="T15" fmla="*/ 61 h 70"/>
                  <a:gd name="T16" fmla="*/ 50 w 56"/>
                  <a:gd name="T17" fmla="*/ 0 h 70"/>
                  <a:gd name="T18" fmla="*/ 32 w 56"/>
                  <a:gd name="T19" fmla="*/ 1 h 70"/>
                  <a:gd name="T20" fmla="*/ 32 w 56"/>
                  <a:gd name="T21" fmla="*/ 5 h 70"/>
                  <a:gd name="T22" fmla="*/ 36 w 56"/>
                  <a:gd name="T23" fmla="*/ 6 h 70"/>
                  <a:gd name="T24" fmla="*/ 38 w 56"/>
                  <a:gd name="T25" fmla="*/ 6 h 70"/>
                  <a:gd name="T26" fmla="*/ 39 w 56"/>
                  <a:gd name="T27" fmla="*/ 7 h 70"/>
                  <a:gd name="T28" fmla="*/ 39 w 56"/>
                  <a:gd name="T29" fmla="*/ 9 h 70"/>
                  <a:gd name="T30" fmla="*/ 39 w 56"/>
                  <a:gd name="T31" fmla="*/ 29 h 70"/>
                  <a:gd name="T32" fmla="*/ 35 w 56"/>
                  <a:gd name="T33" fmla="*/ 26 h 70"/>
                  <a:gd name="T34" fmla="*/ 31 w 56"/>
                  <a:gd name="T35" fmla="*/ 25 h 70"/>
                  <a:gd name="T36" fmla="*/ 28 w 56"/>
                  <a:gd name="T37" fmla="*/ 24 h 70"/>
                  <a:gd name="T38" fmla="*/ 25 w 56"/>
                  <a:gd name="T39" fmla="*/ 24 h 70"/>
                  <a:gd name="T40" fmla="*/ 15 w 56"/>
                  <a:gd name="T41" fmla="*/ 26 h 70"/>
                  <a:gd name="T42" fmla="*/ 7 w 56"/>
                  <a:gd name="T43" fmla="*/ 30 h 70"/>
                  <a:gd name="T44" fmla="*/ 2 w 56"/>
                  <a:gd name="T45" fmla="*/ 38 h 70"/>
                  <a:gd name="T46" fmla="*/ 0 w 56"/>
                  <a:gd name="T47" fmla="*/ 47 h 70"/>
                  <a:gd name="T48" fmla="*/ 2 w 56"/>
                  <a:gd name="T49" fmla="*/ 56 h 70"/>
                  <a:gd name="T50" fmla="*/ 7 w 56"/>
                  <a:gd name="T51" fmla="*/ 63 h 70"/>
                  <a:gd name="T52" fmla="*/ 14 w 56"/>
                  <a:gd name="T53" fmla="*/ 68 h 70"/>
                  <a:gd name="T54" fmla="*/ 24 w 56"/>
                  <a:gd name="T55" fmla="*/ 70 h 70"/>
                  <a:gd name="T56" fmla="*/ 29 w 56"/>
                  <a:gd name="T57" fmla="*/ 69 h 70"/>
                  <a:gd name="T58" fmla="*/ 32 w 56"/>
                  <a:gd name="T59" fmla="*/ 68 h 70"/>
                  <a:gd name="T60" fmla="*/ 36 w 56"/>
                  <a:gd name="T61" fmla="*/ 67 h 70"/>
                  <a:gd name="T62" fmla="*/ 38 w 56"/>
                  <a:gd name="T63" fmla="*/ 65 h 70"/>
                  <a:gd name="T64" fmla="*/ 38 w 56"/>
                  <a:gd name="T65" fmla="*/ 34 h 70"/>
                  <a:gd name="T66" fmla="*/ 38 w 56"/>
                  <a:gd name="T67" fmla="*/ 59 h 70"/>
                  <a:gd name="T68" fmla="*/ 37 w 56"/>
                  <a:gd name="T69" fmla="*/ 61 h 70"/>
                  <a:gd name="T70" fmla="*/ 34 w 56"/>
                  <a:gd name="T71" fmla="*/ 63 h 70"/>
                  <a:gd name="T72" fmla="*/ 30 w 56"/>
                  <a:gd name="T73" fmla="*/ 65 h 70"/>
                  <a:gd name="T74" fmla="*/ 25 w 56"/>
                  <a:gd name="T75" fmla="*/ 66 h 70"/>
                  <a:gd name="T76" fmla="*/ 21 w 56"/>
                  <a:gd name="T77" fmla="*/ 66 h 70"/>
                  <a:gd name="T78" fmla="*/ 18 w 56"/>
                  <a:gd name="T79" fmla="*/ 64 h 70"/>
                  <a:gd name="T80" fmla="*/ 16 w 56"/>
                  <a:gd name="T81" fmla="*/ 62 h 70"/>
                  <a:gd name="T82" fmla="*/ 15 w 56"/>
                  <a:gd name="T83" fmla="*/ 59 h 70"/>
                  <a:gd name="T84" fmla="*/ 14 w 56"/>
                  <a:gd name="T85" fmla="*/ 56 h 70"/>
                  <a:gd name="T86" fmla="*/ 13 w 56"/>
                  <a:gd name="T87" fmla="*/ 53 h 70"/>
                  <a:gd name="T88" fmla="*/ 13 w 56"/>
                  <a:gd name="T89" fmla="*/ 50 h 70"/>
                  <a:gd name="T90" fmla="*/ 13 w 56"/>
                  <a:gd name="T91" fmla="*/ 47 h 70"/>
                  <a:gd name="T92" fmla="*/ 13 w 56"/>
                  <a:gd name="T93" fmla="*/ 43 h 70"/>
                  <a:gd name="T94" fmla="*/ 13 w 56"/>
                  <a:gd name="T95" fmla="*/ 40 h 70"/>
                  <a:gd name="T96" fmla="*/ 14 w 56"/>
                  <a:gd name="T97" fmla="*/ 36 h 70"/>
                  <a:gd name="T98" fmla="*/ 16 w 56"/>
                  <a:gd name="T99" fmla="*/ 33 h 70"/>
                  <a:gd name="T100" fmla="*/ 18 w 56"/>
                  <a:gd name="T101" fmla="*/ 30 h 70"/>
                  <a:gd name="T102" fmla="*/ 21 w 56"/>
                  <a:gd name="T103" fmla="*/ 29 h 70"/>
                  <a:gd name="T104" fmla="*/ 24 w 56"/>
                  <a:gd name="T105" fmla="*/ 28 h 70"/>
                  <a:gd name="T106" fmla="*/ 26 w 56"/>
                  <a:gd name="T107" fmla="*/ 28 h 70"/>
                  <a:gd name="T108" fmla="*/ 30 w 56"/>
                  <a:gd name="T109" fmla="*/ 28 h 70"/>
                  <a:gd name="T110" fmla="*/ 34 w 56"/>
                  <a:gd name="T111" fmla="*/ 30 h 70"/>
                  <a:gd name="T112" fmla="*/ 36 w 56"/>
                  <a:gd name="T113" fmla="*/ 32 h 70"/>
                  <a:gd name="T114" fmla="*/ 38 w 56"/>
                  <a:gd name="T11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0">
                    <a:moveTo>
                      <a:pt x="38" y="65"/>
                    </a:moveTo>
                    <a:lnTo>
                      <a:pt x="38" y="70"/>
                    </a:lnTo>
                    <a:lnTo>
                      <a:pt x="56" y="69"/>
                    </a:lnTo>
                    <a:lnTo>
                      <a:pt x="56" y="64"/>
                    </a:lnTo>
                    <a:lnTo>
                      <a:pt x="53" y="64"/>
                    </a:lnTo>
                    <a:lnTo>
                      <a:pt x="51" y="64"/>
                    </a:lnTo>
                    <a:lnTo>
                      <a:pt x="50" y="63"/>
                    </a:lnTo>
                    <a:lnTo>
                      <a:pt x="50" y="61"/>
                    </a:lnTo>
                    <a:lnTo>
                      <a:pt x="50" y="0"/>
                    </a:lnTo>
                    <a:lnTo>
                      <a:pt x="32" y="1"/>
                    </a:lnTo>
                    <a:lnTo>
                      <a:pt x="32" y="5"/>
                    </a:lnTo>
                    <a:lnTo>
                      <a:pt x="36" y="6"/>
                    </a:lnTo>
                    <a:lnTo>
                      <a:pt x="38" y="6"/>
                    </a:lnTo>
                    <a:lnTo>
                      <a:pt x="39" y="7"/>
                    </a:lnTo>
                    <a:lnTo>
                      <a:pt x="39" y="9"/>
                    </a:lnTo>
                    <a:lnTo>
                      <a:pt x="39" y="29"/>
                    </a:lnTo>
                    <a:lnTo>
                      <a:pt x="35" y="26"/>
                    </a:lnTo>
                    <a:lnTo>
                      <a:pt x="31" y="25"/>
                    </a:lnTo>
                    <a:lnTo>
                      <a:pt x="28" y="24"/>
                    </a:lnTo>
                    <a:lnTo>
                      <a:pt x="25" y="24"/>
                    </a:lnTo>
                    <a:lnTo>
                      <a:pt x="15" y="26"/>
                    </a:lnTo>
                    <a:lnTo>
                      <a:pt x="7" y="30"/>
                    </a:lnTo>
                    <a:lnTo>
                      <a:pt x="2" y="38"/>
                    </a:lnTo>
                    <a:lnTo>
                      <a:pt x="0" y="47"/>
                    </a:lnTo>
                    <a:lnTo>
                      <a:pt x="2" y="56"/>
                    </a:lnTo>
                    <a:lnTo>
                      <a:pt x="7" y="63"/>
                    </a:lnTo>
                    <a:lnTo>
                      <a:pt x="14" y="68"/>
                    </a:lnTo>
                    <a:lnTo>
                      <a:pt x="24" y="70"/>
                    </a:lnTo>
                    <a:lnTo>
                      <a:pt x="29" y="69"/>
                    </a:lnTo>
                    <a:lnTo>
                      <a:pt x="32" y="68"/>
                    </a:lnTo>
                    <a:lnTo>
                      <a:pt x="36" y="67"/>
                    </a:lnTo>
                    <a:lnTo>
                      <a:pt x="38" y="65"/>
                    </a:lnTo>
                    <a:close/>
                    <a:moveTo>
                      <a:pt x="38" y="34"/>
                    </a:moveTo>
                    <a:lnTo>
                      <a:pt x="38" y="59"/>
                    </a:lnTo>
                    <a:lnTo>
                      <a:pt x="37" y="61"/>
                    </a:lnTo>
                    <a:lnTo>
                      <a:pt x="34" y="63"/>
                    </a:lnTo>
                    <a:lnTo>
                      <a:pt x="30" y="65"/>
                    </a:lnTo>
                    <a:lnTo>
                      <a:pt x="25" y="66"/>
                    </a:lnTo>
                    <a:lnTo>
                      <a:pt x="21" y="66"/>
                    </a:lnTo>
                    <a:lnTo>
                      <a:pt x="18" y="64"/>
                    </a:lnTo>
                    <a:lnTo>
                      <a:pt x="16" y="62"/>
                    </a:lnTo>
                    <a:lnTo>
                      <a:pt x="15" y="59"/>
                    </a:lnTo>
                    <a:lnTo>
                      <a:pt x="14" y="56"/>
                    </a:lnTo>
                    <a:lnTo>
                      <a:pt x="13" y="53"/>
                    </a:lnTo>
                    <a:lnTo>
                      <a:pt x="13" y="50"/>
                    </a:lnTo>
                    <a:lnTo>
                      <a:pt x="13" y="47"/>
                    </a:lnTo>
                    <a:lnTo>
                      <a:pt x="13" y="43"/>
                    </a:lnTo>
                    <a:lnTo>
                      <a:pt x="13" y="40"/>
                    </a:lnTo>
                    <a:lnTo>
                      <a:pt x="14" y="36"/>
                    </a:lnTo>
                    <a:lnTo>
                      <a:pt x="16" y="33"/>
                    </a:lnTo>
                    <a:lnTo>
                      <a:pt x="18" y="30"/>
                    </a:lnTo>
                    <a:lnTo>
                      <a:pt x="21" y="29"/>
                    </a:lnTo>
                    <a:lnTo>
                      <a:pt x="24" y="28"/>
                    </a:lnTo>
                    <a:lnTo>
                      <a:pt x="26" y="28"/>
                    </a:lnTo>
                    <a:lnTo>
                      <a:pt x="30" y="28"/>
                    </a:lnTo>
                    <a:lnTo>
                      <a:pt x="34" y="30"/>
                    </a:lnTo>
                    <a:lnTo>
                      <a:pt x="36" y="32"/>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71" name="Freeform 13"/>
              <p:cNvSpPr>
                <a:spLocks noChangeAspect="1"/>
              </p:cNvSpPr>
              <p:nvPr/>
            </p:nvSpPr>
            <p:spPr bwMode="auto">
              <a:xfrm>
                <a:off x="1207" y="659"/>
                <a:ext cx="57" cy="46"/>
              </a:xfrm>
              <a:custGeom>
                <a:avLst/>
                <a:gdLst>
                  <a:gd name="T0" fmla="*/ 39 w 57"/>
                  <a:gd name="T1" fmla="*/ 38 h 46"/>
                  <a:gd name="T2" fmla="*/ 39 w 57"/>
                  <a:gd name="T3" fmla="*/ 46 h 46"/>
                  <a:gd name="T4" fmla="*/ 57 w 57"/>
                  <a:gd name="T5" fmla="*/ 45 h 46"/>
                  <a:gd name="T6" fmla="*/ 57 w 57"/>
                  <a:gd name="T7" fmla="*/ 40 h 46"/>
                  <a:gd name="T8" fmla="*/ 53 w 57"/>
                  <a:gd name="T9" fmla="*/ 40 h 46"/>
                  <a:gd name="T10" fmla="*/ 51 w 57"/>
                  <a:gd name="T11" fmla="*/ 40 h 46"/>
                  <a:gd name="T12" fmla="*/ 50 w 57"/>
                  <a:gd name="T13" fmla="*/ 39 h 46"/>
                  <a:gd name="T14" fmla="*/ 50 w 57"/>
                  <a:gd name="T15" fmla="*/ 37 h 46"/>
                  <a:gd name="T16" fmla="*/ 50 w 57"/>
                  <a:gd name="T17" fmla="*/ 0 h 46"/>
                  <a:gd name="T18" fmla="*/ 31 w 57"/>
                  <a:gd name="T19" fmla="*/ 1 h 46"/>
                  <a:gd name="T20" fmla="*/ 31 w 57"/>
                  <a:gd name="T21" fmla="*/ 6 h 46"/>
                  <a:gd name="T22" fmla="*/ 35 w 57"/>
                  <a:gd name="T23" fmla="*/ 6 h 46"/>
                  <a:gd name="T24" fmla="*/ 37 w 57"/>
                  <a:gd name="T25" fmla="*/ 6 h 46"/>
                  <a:gd name="T26" fmla="*/ 38 w 57"/>
                  <a:gd name="T27" fmla="*/ 7 h 46"/>
                  <a:gd name="T28" fmla="*/ 38 w 57"/>
                  <a:gd name="T29" fmla="*/ 10 h 46"/>
                  <a:gd name="T30" fmla="*/ 38 w 57"/>
                  <a:gd name="T31" fmla="*/ 29 h 46"/>
                  <a:gd name="T32" fmla="*/ 38 w 57"/>
                  <a:gd name="T33" fmla="*/ 32 h 46"/>
                  <a:gd name="T34" fmla="*/ 37 w 57"/>
                  <a:gd name="T35" fmla="*/ 34 h 46"/>
                  <a:gd name="T36" fmla="*/ 36 w 57"/>
                  <a:gd name="T37" fmla="*/ 37 h 46"/>
                  <a:gd name="T38" fmla="*/ 35 w 57"/>
                  <a:gd name="T39" fmla="*/ 38 h 46"/>
                  <a:gd name="T40" fmla="*/ 33 w 57"/>
                  <a:gd name="T41" fmla="*/ 40 h 46"/>
                  <a:gd name="T42" fmla="*/ 31 w 57"/>
                  <a:gd name="T43" fmla="*/ 41 h 46"/>
                  <a:gd name="T44" fmla="*/ 29 w 57"/>
                  <a:gd name="T45" fmla="*/ 42 h 46"/>
                  <a:gd name="T46" fmla="*/ 26 w 57"/>
                  <a:gd name="T47" fmla="*/ 42 h 46"/>
                  <a:gd name="T48" fmla="*/ 23 w 57"/>
                  <a:gd name="T49" fmla="*/ 42 h 46"/>
                  <a:gd name="T50" fmla="*/ 22 w 57"/>
                  <a:gd name="T51" fmla="*/ 42 h 46"/>
                  <a:gd name="T52" fmla="*/ 20 w 57"/>
                  <a:gd name="T53" fmla="*/ 41 h 46"/>
                  <a:gd name="T54" fmla="*/ 19 w 57"/>
                  <a:gd name="T55" fmla="*/ 40 h 46"/>
                  <a:gd name="T56" fmla="*/ 19 w 57"/>
                  <a:gd name="T57" fmla="*/ 39 h 46"/>
                  <a:gd name="T58" fmla="*/ 18 w 57"/>
                  <a:gd name="T59" fmla="*/ 38 h 46"/>
                  <a:gd name="T60" fmla="*/ 18 w 57"/>
                  <a:gd name="T61" fmla="*/ 36 h 46"/>
                  <a:gd name="T62" fmla="*/ 18 w 57"/>
                  <a:gd name="T63" fmla="*/ 34 h 46"/>
                  <a:gd name="T64" fmla="*/ 18 w 57"/>
                  <a:gd name="T65" fmla="*/ 0 h 46"/>
                  <a:gd name="T66" fmla="*/ 0 w 57"/>
                  <a:gd name="T67" fmla="*/ 1 h 46"/>
                  <a:gd name="T68" fmla="*/ 0 w 57"/>
                  <a:gd name="T69" fmla="*/ 6 h 46"/>
                  <a:gd name="T70" fmla="*/ 3 w 57"/>
                  <a:gd name="T71" fmla="*/ 6 h 46"/>
                  <a:gd name="T72" fmla="*/ 6 w 57"/>
                  <a:gd name="T73" fmla="*/ 6 h 46"/>
                  <a:gd name="T74" fmla="*/ 6 w 57"/>
                  <a:gd name="T75" fmla="*/ 7 h 46"/>
                  <a:gd name="T76" fmla="*/ 7 w 57"/>
                  <a:gd name="T77" fmla="*/ 10 h 46"/>
                  <a:gd name="T78" fmla="*/ 7 w 57"/>
                  <a:gd name="T79" fmla="*/ 33 h 46"/>
                  <a:gd name="T80" fmla="*/ 8 w 57"/>
                  <a:gd name="T81" fmla="*/ 39 h 46"/>
                  <a:gd name="T82" fmla="*/ 12 w 57"/>
                  <a:gd name="T83" fmla="*/ 43 h 46"/>
                  <a:gd name="T84" fmla="*/ 18 w 57"/>
                  <a:gd name="T85" fmla="*/ 45 h 46"/>
                  <a:gd name="T86" fmla="*/ 25 w 57"/>
                  <a:gd name="T87" fmla="*/ 46 h 46"/>
                  <a:gd name="T88" fmla="*/ 26 w 57"/>
                  <a:gd name="T89" fmla="*/ 46 h 46"/>
                  <a:gd name="T90" fmla="*/ 27 w 57"/>
                  <a:gd name="T91" fmla="*/ 46 h 46"/>
                  <a:gd name="T92" fmla="*/ 29 w 57"/>
                  <a:gd name="T93" fmla="*/ 45 h 46"/>
                  <a:gd name="T94" fmla="*/ 31 w 57"/>
                  <a:gd name="T95" fmla="*/ 45 h 46"/>
                  <a:gd name="T96" fmla="*/ 33 w 57"/>
                  <a:gd name="T97" fmla="*/ 44 h 46"/>
                  <a:gd name="T98" fmla="*/ 35 w 57"/>
                  <a:gd name="T99" fmla="*/ 42 h 46"/>
                  <a:gd name="T100" fmla="*/ 37 w 57"/>
                  <a:gd name="T101" fmla="*/ 40 h 46"/>
                  <a:gd name="T102" fmla="*/ 39 w 57"/>
                  <a:gd name="T103"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6">
                    <a:moveTo>
                      <a:pt x="39" y="38"/>
                    </a:moveTo>
                    <a:lnTo>
                      <a:pt x="39" y="46"/>
                    </a:lnTo>
                    <a:lnTo>
                      <a:pt x="57" y="45"/>
                    </a:lnTo>
                    <a:lnTo>
                      <a:pt x="57" y="40"/>
                    </a:lnTo>
                    <a:lnTo>
                      <a:pt x="53" y="40"/>
                    </a:lnTo>
                    <a:lnTo>
                      <a:pt x="51" y="40"/>
                    </a:lnTo>
                    <a:lnTo>
                      <a:pt x="50" y="39"/>
                    </a:lnTo>
                    <a:lnTo>
                      <a:pt x="50" y="37"/>
                    </a:lnTo>
                    <a:lnTo>
                      <a:pt x="50" y="0"/>
                    </a:lnTo>
                    <a:lnTo>
                      <a:pt x="31" y="1"/>
                    </a:lnTo>
                    <a:lnTo>
                      <a:pt x="31" y="6"/>
                    </a:lnTo>
                    <a:lnTo>
                      <a:pt x="35" y="6"/>
                    </a:lnTo>
                    <a:lnTo>
                      <a:pt x="37" y="6"/>
                    </a:lnTo>
                    <a:lnTo>
                      <a:pt x="38" y="7"/>
                    </a:lnTo>
                    <a:lnTo>
                      <a:pt x="38" y="10"/>
                    </a:lnTo>
                    <a:lnTo>
                      <a:pt x="38" y="29"/>
                    </a:lnTo>
                    <a:lnTo>
                      <a:pt x="38" y="32"/>
                    </a:lnTo>
                    <a:lnTo>
                      <a:pt x="37" y="34"/>
                    </a:lnTo>
                    <a:lnTo>
                      <a:pt x="36" y="37"/>
                    </a:lnTo>
                    <a:lnTo>
                      <a:pt x="35" y="38"/>
                    </a:lnTo>
                    <a:lnTo>
                      <a:pt x="33" y="40"/>
                    </a:lnTo>
                    <a:lnTo>
                      <a:pt x="31" y="41"/>
                    </a:lnTo>
                    <a:lnTo>
                      <a:pt x="29" y="42"/>
                    </a:lnTo>
                    <a:lnTo>
                      <a:pt x="26" y="42"/>
                    </a:lnTo>
                    <a:lnTo>
                      <a:pt x="23" y="42"/>
                    </a:lnTo>
                    <a:lnTo>
                      <a:pt x="22" y="42"/>
                    </a:lnTo>
                    <a:lnTo>
                      <a:pt x="20" y="41"/>
                    </a:lnTo>
                    <a:lnTo>
                      <a:pt x="19" y="40"/>
                    </a:lnTo>
                    <a:lnTo>
                      <a:pt x="19" y="39"/>
                    </a:lnTo>
                    <a:lnTo>
                      <a:pt x="18" y="38"/>
                    </a:lnTo>
                    <a:lnTo>
                      <a:pt x="18" y="36"/>
                    </a:lnTo>
                    <a:lnTo>
                      <a:pt x="18" y="34"/>
                    </a:lnTo>
                    <a:lnTo>
                      <a:pt x="18" y="0"/>
                    </a:lnTo>
                    <a:lnTo>
                      <a:pt x="0" y="1"/>
                    </a:lnTo>
                    <a:lnTo>
                      <a:pt x="0" y="6"/>
                    </a:lnTo>
                    <a:lnTo>
                      <a:pt x="3" y="6"/>
                    </a:lnTo>
                    <a:lnTo>
                      <a:pt x="6" y="6"/>
                    </a:lnTo>
                    <a:lnTo>
                      <a:pt x="6" y="7"/>
                    </a:lnTo>
                    <a:lnTo>
                      <a:pt x="7" y="10"/>
                    </a:lnTo>
                    <a:lnTo>
                      <a:pt x="7" y="33"/>
                    </a:lnTo>
                    <a:lnTo>
                      <a:pt x="8" y="39"/>
                    </a:lnTo>
                    <a:lnTo>
                      <a:pt x="12" y="43"/>
                    </a:lnTo>
                    <a:lnTo>
                      <a:pt x="18" y="45"/>
                    </a:lnTo>
                    <a:lnTo>
                      <a:pt x="25" y="46"/>
                    </a:lnTo>
                    <a:lnTo>
                      <a:pt x="26" y="46"/>
                    </a:lnTo>
                    <a:lnTo>
                      <a:pt x="27" y="46"/>
                    </a:lnTo>
                    <a:lnTo>
                      <a:pt x="29" y="45"/>
                    </a:lnTo>
                    <a:lnTo>
                      <a:pt x="31" y="45"/>
                    </a:lnTo>
                    <a:lnTo>
                      <a:pt x="33" y="44"/>
                    </a:lnTo>
                    <a:lnTo>
                      <a:pt x="35" y="42"/>
                    </a:lnTo>
                    <a:lnTo>
                      <a:pt x="37" y="40"/>
                    </a:lnTo>
                    <a:lnTo>
                      <a:pt x="39"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72" name="Freeform 14"/>
              <p:cNvSpPr>
                <a:spLocks noChangeAspect="1"/>
              </p:cNvSpPr>
              <p:nvPr/>
            </p:nvSpPr>
            <p:spPr bwMode="auto">
              <a:xfrm>
                <a:off x="1270" y="659"/>
                <a:ext cx="40" cy="45"/>
              </a:xfrm>
              <a:custGeom>
                <a:avLst/>
                <a:gdLst>
                  <a:gd name="T0" fmla="*/ 16 w 40"/>
                  <a:gd name="T1" fmla="*/ 12 h 45"/>
                  <a:gd name="T2" fmla="*/ 16 w 40"/>
                  <a:gd name="T3" fmla="*/ 0 h 45"/>
                  <a:gd name="T4" fmla="*/ 0 w 40"/>
                  <a:gd name="T5" fmla="*/ 1 h 45"/>
                  <a:gd name="T6" fmla="*/ 0 w 40"/>
                  <a:gd name="T7" fmla="*/ 6 h 45"/>
                  <a:gd name="T8" fmla="*/ 3 w 40"/>
                  <a:gd name="T9" fmla="*/ 6 h 45"/>
                  <a:gd name="T10" fmla="*/ 5 w 40"/>
                  <a:gd name="T11" fmla="*/ 6 h 45"/>
                  <a:gd name="T12" fmla="*/ 6 w 40"/>
                  <a:gd name="T13" fmla="*/ 7 h 45"/>
                  <a:gd name="T14" fmla="*/ 7 w 40"/>
                  <a:gd name="T15" fmla="*/ 10 h 45"/>
                  <a:gd name="T16" fmla="*/ 7 w 40"/>
                  <a:gd name="T17" fmla="*/ 40 h 45"/>
                  <a:gd name="T18" fmla="*/ 0 w 40"/>
                  <a:gd name="T19" fmla="*/ 40 h 45"/>
                  <a:gd name="T20" fmla="*/ 0 w 40"/>
                  <a:gd name="T21" fmla="*/ 45 h 45"/>
                  <a:gd name="T22" fmla="*/ 6 w 40"/>
                  <a:gd name="T23" fmla="*/ 45 h 45"/>
                  <a:gd name="T24" fmla="*/ 12 w 40"/>
                  <a:gd name="T25" fmla="*/ 45 h 45"/>
                  <a:gd name="T26" fmla="*/ 16 w 40"/>
                  <a:gd name="T27" fmla="*/ 45 h 45"/>
                  <a:gd name="T28" fmla="*/ 19 w 40"/>
                  <a:gd name="T29" fmla="*/ 45 h 45"/>
                  <a:gd name="T30" fmla="*/ 23 w 40"/>
                  <a:gd name="T31" fmla="*/ 45 h 45"/>
                  <a:gd name="T32" fmla="*/ 26 w 40"/>
                  <a:gd name="T33" fmla="*/ 45 h 45"/>
                  <a:gd name="T34" fmla="*/ 26 w 40"/>
                  <a:gd name="T35" fmla="*/ 40 h 45"/>
                  <a:gd name="T36" fmla="*/ 17 w 40"/>
                  <a:gd name="T37" fmla="*/ 40 h 45"/>
                  <a:gd name="T38" fmla="*/ 17 w 40"/>
                  <a:gd name="T39" fmla="*/ 23 h 45"/>
                  <a:gd name="T40" fmla="*/ 18 w 40"/>
                  <a:gd name="T41" fmla="*/ 17 h 45"/>
                  <a:gd name="T42" fmla="*/ 20 w 40"/>
                  <a:gd name="T43" fmla="*/ 11 h 45"/>
                  <a:gd name="T44" fmla="*/ 24 w 40"/>
                  <a:gd name="T45" fmla="*/ 6 h 45"/>
                  <a:gd name="T46" fmla="*/ 30 w 40"/>
                  <a:gd name="T47" fmla="*/ 4 h 45"/>
                  <a:gd name="T48" fmla="*/ 30 w 40"/>
                  <a:gd name="T49" fmla="*/ 4 h 45"/>
                  <a:gd name="T50" fmla="*/ 29 w 40"/>
                  <a:gd name="T51" fmla="*/ 5 h 45"/>
                  <a:gd name="T52" fmla="*/ 28 w 40"/>
                  <a:gd name="T53" fmla="*/ 7 h 45"/>
                  <a:gd name="T54" fmla="*/ 28 w 40"/>
                  <a:gd name="T55" fmla="*/ 8 h 45"/>
                  <a:gd name="T56" fmla="*/ 28 w 40"/>
                  <a:gd name="T57" fmla="*/ 11 h 45"/>
                  <a:gd name="T58" fmla="*/ 30 w 40"/>
                  <a:gd name="T59" fmla="*/ 13 h 45"/>
                  <a:gd name="T60" fmla="*/ 32 w 40"/>
                  <a:gd name="T61" fmla="*/ 14 h 45"/>
                  <a:gd name="T62" fmla="*/ 34 w 40"/>
                  <a:gd name="T63" fmla="*/ 14 h 45"/>
                  <a:gd name="T64" fmla="*/ 36 w 40"/>
                  <a:gd name="T65" fmla="*/ 14 h 45"/>
                  <a:gd name="T66" fmla="*/ 38 w 40"/>
                  <a:gd name="T67" fmla="*/ 13 h 45"/>
                  <a:gd name="T68" fmla="*/ 40 w 40"/>
                  <a:gd name="T69" fmla="*/ 11 h 45"/>
                  <a:gd name="T70" fmla="*/ 40 w 40"/>
                  <a:gd name="T71" fmla="*/ 8 h 45"/>
                  <a:gd name="T72" fmla="*/ 39 w 40"/>
                  <a:gd name="T73" fmla="*/ 5 h 45"/>
                  <a:gd name="T74" fmla="*/ 37 w 40"/>
                  <a:gd name="T75" fmla="*/ 2 h 45"/>
                  <a:gd name="T76" fmla="*/ 33 w 40"/>
                  <a:gd name="T77" fmla="*/ 1 h 45"/>
                  <a:gd name="T78" fmla="*/ 30 w 40"/>
                  <a:gd name="T79" fmla="*/ 0 h 45"/>
                  <a:gd name="T80" fmla="*/ 25 w 40"/>
                  <a:gd name="T81" fmla="*/ 1 h 45"/>
                  <a:gd name="T82" fmla="*/ 21 w 40"/>
                  <a:gd name="T83" fmla="*/ 4 h 45"/>
                  <a:gd name="T84" fmla="*/ 18 w 40"/>
                  <a:gd name="T85" fmla="*/ 7 h 45"/>
                  <a:gd name="T86" fmla="*/ 16 w 40"/>
                  <a:gd name="T87"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5">
                    <a:moveTo>
                      <a:pt x="16" y="12"/>
                    </a:moveTo>
                    <a:lnTo>
                      <a:pt x="16" y="0"/>
                    </a:lnTo>
                    <a:lnTo>
                      <a:pt x="0" y="1"/>
                    </a:lnTo>
                    <a:lnTo>
                      <a:pt x="0" y="6"/>
                    </a:lnTo>
                    <a:lnTo>
                      <a:pt x="3" y="6"/>
                    </a:lnTo>
                    <a:lnTo>
                      <a:pt x="5" y="6"/>
                    </a:lnTo>
                    <a:lnTo>
                      <a:pt x="6" y="7"/>
                    </a:lnTo>
                    <a:lnTo>
                      <a:pt x="7" y="10"/>
                    </a:lnTo>
                    <a:lnTo>
                      <a:pt x="7" y="40"/>
                    </a:lnTo>
                    <a:lnTo>
                      <a:pt x="0" y="40"/>
                    </a:lnTo>
                    <a:lnTo>
                      <a:pt x="0" y="45"/>
                    </a:lnTo>
                    <a:lnTo>
                      <a:pt x="6" y="45"/>
                    </a:lnTo>
                    <a:lnTo>
                      <a:pt x="12" y="45"/>
                    </a:lnTo>
                    <a:lnTo>
                      <a:pt x="16" y="45"/>
                    </a:lnTo>
                    <a:lnTo>
                      <a:pt x="19" y="45"/>
                    </a:lnTo>
                    <a:lnTo>
                      <a:pt x="23" y="45"/>
                    </a:lnTo>
                    <a:lnTo>
                      <a:pt x="26" y="45"/>
                    </a:lnTo>
                    <a:lnTo>
                      <a:pt x="26" y="40"/>
                    </a:lnTo>
                    <a:lnTo>
                      <a:pt x="17" y="40"/>
                    </a:lnTo>
                    <a:lnTo>
                      <a:pt x="17" y="23"/>
                    </a:lnTo>
                    <a:lnTo>
                      <a:pt x="18" y="17"/>
                    </a:lnTo>
                    <a:lnTo>
                      <a:pt x="20" y="11"/>
                    </a:lnTo>
                    <a:lnTo>
                      <a:pt x="24" y="6"/>
                    </a:lnTo>
                    <a:lnTo>
                      <a:pt x="30" y="4"/>
                    </a:lnTo>
                    <a:lnTo>
                      <a:pt x="30" y="4"/>
                    </a:lnTo>
                    <a:lnTo>
                      <a:pt x="29" y="5"/>
                    </a:lnTo>
                    <a:lnTo>
                      <a:pt x="28" y="7"/>
                    </a:lnTo>
                    <a:lnTo>
                      <a:pt x="28" y="8"/>
                    </a:lnTo>
                    <a:lnTo>
                      <a:pt x="28" y="11"/>
                    </a:lnTo>
                    <a:lnTo>
                      <a:pt x="30" y="13"/>
                    </a:lnTo>
                    <a:lnTo>
                      <a:pt x="32" y="14"/>
                    </a:lnTo>
                    <a:lnTo>
                      <a:pt x="34" y="14"/>
                    </a:lnTo>
                    <a:lnTo>
                      <a:pt x="36" y="14"/>
                    </a:lnTo>
                    <a:lnTo>
                      <a:pt x="38" y="13"/>
                    </a:lnTo>
                    <a:lnTo>
                      <a:pt x="40" y="11"/>
                    </a:lnTo>
                    <a:lnTo>
                      <a:pt x="40" y="8"/>
                    </a:lnTo>
                    <a:lnTo>
                      <a:pt x="39" y="5"/>
                    </a:lnTo>
                    <a:lnTo>
                      <a:pt x="37" y="2"/>
                    </a:lnTo>
                    <a:lnTo>
                      <a:pt x="33" y="1"/>
                    </a:lnTo>
                    <a:lnTo>
                      <a:pt x="30" y="0"/>
                    </a:lnTo>
                    <a:lnTo>
                      <a:pt x="25" y="1"/>
                    </a:lnTo>
                    <a:lnTo>
                      <a:pt x="21" y="4"/>
                    </a:lnTo>
                    <a:lnTo>
                      <a:pt x="18" y="7"/>
                    </a:lnTo>
                    <a:lnTo>
                      <a:pt x="16"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73" name="Freeform 15"/>
              <p:cNvSpPr>
                <a:spLocks noChangeAspect="1" noEditPoints="1"/>
              </p:cNvSpPr>
              <p:nvPr/>
            </p:nvSpPr>
            <p:spPr bwMode="auto">
              <a:xfrm>
                <a:off x="1316" y="659"/>
                <a:ext cx="47" cy="46"/>
              </a:xfrm>
              <a:custGeom>
                <a:avLst/>
                <a:gdLst>
                  <a:gd name="T0" fmla="*/ 45 w 47"/>
                  <a:gd name="T1" fmla="*/ 23 h 46"/>
                  <a:gd name="T2" fmla="*/ 46 w 47"/>
                  <a:gd name="T3" fmla="*/ 22 h 46"/>
                  <a:gd name="T4" fmla="*/ 46 w 47"/>
                  <a:gd name="T5" fmla="*/ 18 h 46"/>
                  <a:gd name="T6" fmla="*/ 44 w 47"/>
                  <a:gd name="T7" fmla="*/ 9 h 46"/>
                  <a:gd name="T8" fmla="*/ 34 w 47"/>
                  <a:gd name="T9" fmla="*/ 1 h 46"/>
                  <a:gd name="T10" fmla="*/ 15 w 47"/>
                  <a:gd name="T11" fmla="*/ 2 h 46"/>
                  <a:gd name="T12" fmla="*/ 2 w 47"/>
                  <a:gd name="T13" fmla="*/ 14 h 46"/>
                  <a:gd name="T14" fmla="*/ 2 w 47"/>
                  <a:gd name="T15" fmla="*/ 32 h 46"/>
                  <a:gd name="T16" fmla="*/ 16 w 47"/>
                  <a:gd name="T17" fmla="*/ 44 h 46"/>
                  <a:gd name="T18" fmla="*/ 32 w 47"/>
                  <a:gd name="T19" fmla="*/ 45 h 46"/>
                  <a:gd name="T20" fmla="*/ 40 w 47"/>
                  <a:gd name="T21" fmla="*/ 42 h 46"/>
                  <a:gd name="T22" fmla="*/ 44 w 47"/>
                  <a:gd name="T23" fmla="*/ 38 h 46"/>
                  <a:gd name="T24" fmla="*/ 46 w 47"/>
                  <a:gd name="T25" fmla="*/ 34 h 46"/>
                  <a:gd name="T26" fmla="*/ 46 w 47"/>
                  <a:gd name="T27" fmla="*/ 32 h 46"/>
                  <a:gd name="T28" fmla="*/ 45 w 47"/>
                  <a:gd name="T29" fmla="*/ 32 h 46"/>
                  <a:gd name="T30" fmla="*/ 43 w 47"/>
                  <a:gd name="T31" fmla="*/ 32 h 46"/>
                  <a:gd name="T32" fmla="*/ 42 w 47"/>
                  <a:gd name="T33" fmla="*/ 33 h 46"/>
                  <a:gd name="T34" fmla="*/ 39 w 47"/>
                  <a:gd name="T35" fmla="*/ 37 h 46"/>
                  <a:gd name="T36" fmla="*/ 32 w 47"/>
                  <a:gd name="T37" fmla="*/ 41 h 46"/>
                  <a:gd name="T38" fmla="*/ 23 w 47"/>
                  <a:gd name="T39" fmla="*/ 41 h 46"/>
                  <a:gd name="T40" fmla="*/ 17 w 47"/>
                  <a:gd name="T41" fmla="*/ 37 h 46"/>
                  <a:gd name="T42" fmla="*/ 14 w 47"/>
                  <a:gd name="T43" fmla="*/ 31 h 46"/>
                  <a:gd name="T44" fmla="*/ 13 w 47"/>
                  <a:gd name="T45" fmla="*/ 26 h 46"/>
                  <a:gd name="T46" fmla="*/ 43 w 47"/>
                  <a:gd name="T47" fmla="*/ 23 h 46"/>
                  <a:gd name="T48" fmla="*/ 13 w 47"/>
                  <a:gd name="T49" fmla="*/ 17 h 46"/>
                  <a:gd name="T50" fmla="*/ 14 w 47"/>
                  <a:gd name="T51" fmla="*/ 11 h 46"/>
                  <a:gd name="T52" fmla="*/ 18 w 47"/>
                  <a:gd name="T53" fmla="*/ 6 h 46"/>
                  <a:gd name="T54" fmla="*/ 23 w 47"/>
                  <a:gd name="T55" fmla="*/ 4 h 46"/>
                  <a:gd name="T56" fmla="*/ 29 w 47"/>
                  <a:gd name="T57" fmla="*/ 4 h 46"/>
                  <a:gd name="T58" fmla="*/ 34 w 47"/>
                  <a:gd name="T59" fmla="*/ 8 h 46"/>
                  <a:gd name="T60" fmla="*/ 36 w 47"/>
                  <a:gd name="T61" fmla="*/ 13 h 46"/>
                  <a:gd name="T62" fmla="*/ 37 w 47"/>
                  <a:gd name="T63" fmla="*/ 18 h 46"/>
                  <a:gd name="T64" fmla="*/ 13 w 47"/>
                  <a:gd name="T6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43" y="23"/>
                    </a:moveTo>
                    <a:lnTo>
                      <a:pt x="45" y="23"/>
                    </a:lnTo>
                    <a:lnTo>
                      <a:pt x="46" y="23"/>
                    </a:lnTo>
                    <a:lnTo>
                      <a:pt x="46" y="22"/>
                    </a:lnTo>
                    <a:lnTo>
                      <a:pt x="47" y="21"/>
                    </a:lnTo>
                    <a:lnTo>
                      <a:pt x="46" y="18"/>
                    </a:lnTo>
                    <a:lnTo>
                      <a:pt x="46" y="14"/>
                    </a:lnTo>
                    <a:lnTo>
                      <a:pt x="44" y="9"/>
                    </a:lnTo>
                    <a:lnTo>
                      <a:pt x="41" y="5"/>
                    </a:lnTo>
                    <a:lnTo>
                      <a:pt x="34" y="1"/>
                    </a:lnTo>
                    <a:lnTo>
                      <a:pt x="25" y="0"/>
                    </a:lnTo>
                    <a:lnTo>
                      <a:pt x="15" y="2"/>
                    </a:lnTo>
                    <a:lnTo>
                      <a:pt x="7" y="7"/>
                    </a:lnTo>
                    <a:lnTo>
                      <a:pt x="2" y="14"/>
                    </a:lnTo>
                    <a:lnTo>
                      <a:pt x="0" y="23"/>
                    </a:lnTo>
                    <a:lnTo>
                      <a:pt x="2" y="32"/>
                    </a:lnTo>
                    <a:lnTo>
                      <a:pt x="7" y="39"/>
                    </a:lnTo>
                    <a:lnTo>
                      <a:pt x="16" y="44"/>
                    </a:lnTo>
                    <a:lnTo>
                      <a:pt x="26" y="46"/>
                    </a:lnTo>
                    <a:lnTo>
                      <a:pt x="32" y="45"/>
                    </a:lnTo>
                    <a:lnTo>
                      <a:pt x="36" y="44"/>
                    </a:lnTo>
                    <a:lnTo>
                      <a:pt x="40" y="42"/>
                    </a:lnTo>
                    <a:lnTo>
                      <a:pt x="42" y="40"/>
                    </a:lnTo>
                    <a:lnTo>
                      <a:pt x="44" y="38"/>
                    </a:lnTo>
                    <a:lnTo>
                      <a:pt x="46" y="36"/>
                    </a:lnTo>
                    <a:lnTo>
                      <a:pt x="46" y="34"/>
                    </a:lnTo>
                    <a:lnTo>
                      <a:pt x="47" y="33"/>
                    </a:lnTo>
                    <a:lnTo>
                      <a:pt x="46" y="32"/>
                    </a:lnTo>
                    <a:lnTo>
                      <a:pt x="46" y="32"/>
                    </a:lnTo>
                    <a:lnTo>
                      <a:pt x="45" y="32"/>
                    </a:lnTo>
                    <a:lnTo>
                      <a:pt x="44" y="32"/>
                    </a:lnTo>
                    <a:lnTo>
                      <a:pt x="43" y="32"/>
                    </a:lnTo>
                    <a:lnTo>
                      <a:pt x="42" y="32"/>
                    </a:lnTo>
                    <a:lnTo>
                      <a:pt x="42" y="33"/>
                    </a:lnTo>
                    <a:lnTo>
                      <a:pt x="42" y="34"/>
                    </a:lnTo>
                    <a:lnTo>
                      <a:pt x="39" y="37"/>
                    </a:lnTo>
                    <a:lnTo>
                      <a:pt x="36" y="40"/>
                    </a:lnTo>
                    <a:lnTo>
                      <a:pt x="32" y="41"/>
                    </a:lnTo>
                    <a:lnTo>
                      <a:pt x="27" y="42"/>
                    </a:lnTo>
                    <a:lnTo>
                      <a:pt x="23" y="41"/>
                    </a:lnTo>
                    <a:lnTo>
                      <a:pt x="19" y="40"/>
                    </a:lnTo>
                    <a:lnTo>
                      <a:pt x="17" y="37"/>
                    </a:lnTo>
                    <a:lnTo>
                      <a:pt x="15" y="34"/>
                    </a:lnTo>
                    <a:lnTo>
                      <a:pt x="14" y="31"/>
                    </a:lnTo>
                    <a:lnTo>
                      <a:pt x="13" y="28"/>
                    </a:lnTo>
                    <a:lnTo>
                      <a:pt x="13" y="26"/>
                    </a:lnTo>
                    <a:lnTo>
                      <a:pt x="13" y="23"/>
                    </a:lnTo>
                    <a:lnTo>
                      <a:pt x="43" y="23"/>
                    </a:lnTo>
                    <a:close/>
                    <a:moveTo>
                      <a:pt x="13" y="20"/>
                    </a:moveTo>
                    <a:lnTo>
                      <a:pt x="13" y="17"/>
                    </a:lnTo>
                    <a:lnTo>
                      <a:pt x="14" y="14"/>
                    </a:lnTo>
                    <a:lnTo>
                      <a:pt x="14" y="11"/>
                    </a:lnTo>
                    <a:lnTo>
                      <a:pt x="16" y="9"/>
                    </a:lnTo>
                    <a:lnTo>
                      <a:pt x="18" y="6"/>
                    </a:lnTo>
                    <a:lnTo>
                      <a:pt x="20" y="5"/>
                    </a:lnTo>
                    <a:lnTo>
                      <a:pt x="23" y="4"/>
                    </a:lnTo>
                    <a:lnTo>
                      <a:pt x="25" y="4"/>
                    </a:lnTo>
                    <a:lnTo>
                      <a:pt x="29" y="4"/>
                    </a:lnTo>
                    <a:lnTo>
                      <a:pt x="32" y="6"/>
                    </a:lnTo>
                    <a:lnTo>
                      <a:pt x="34" y="8"/>
                    </a:lnTo>
                    <a:lnTo>
                      <a:pt x="35" y="11"/>
                    </a:lnTo>
                    <a:lnTo>
                      <a:pt x="36" y="13"/>
                    </a:lnTo>
                    <a:lnTo>
                      <a:pt x="37"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74" name="Freeform 16"/>
              <p:cNvSpPr>
                <a:spLocks noChangeAspect="1" noEditPoints="1"/>
              </p:cNvSpPr>
              <p:nvPr/>
            </p:nvSpPr>
            <p:spPr bwMode="auto">
              <a:xfrm>
                <a:off x="1405" y="636"/>
                <a:ext cx="69" cy="68"/>
              </a:xfrm>
              <a:custGeom>
                <a:avLst/>
                <a:gdLst>
                  <a:gd name="T0" fmla="*/ 2 w 69"/>
                  <a:gd name="T1" fmla="*/ 3 h 68"/>
                  <a:gd name="T2" fmla="*/ 7 w 69"/>
                  <a:gd name="T3" fmla="*/ 3 h 68"/>
                  <a:gd name="T4" fmla="*/ 9 w 69"/>
                  <a:gd name="T5" fmla="*/ 4 h 68"/>
                  <a:gd name="T6" fmla="*/ 10 w 69"/>
                  <a:gd name="T7" fmla="*/ 6 h 68"/>
                  <a:gd name="T8" fmla="*/ 10 w 69"/>
                  <a:gd name="T9" fmla="*/ 8 h 68"/>
                  <a:gd name="T10" fmla="*/ 10 w 69"/>
                  <a:gd name="T11" fmla="*/ 60 h 68"/>
                  <a:gd name="T12" fmla="*/ 10 w 69"/>
                  <a:gd name="T13" fmla="*/ 63 h 68"/>
                  <a:gd name="T14" fmla="*/ 9 w 69"/>
                  <a:gd name="T15" fmla="*/ 64 h 68"/>
                  <a:gd name="T16" fmla="*/ 7 w 69"/>
                  <a:gd name="T17" fmla="*/ 65 h 68"/>
                  <a:gd name="T18" fmla="*/ 2 w 69"/>
                  <a:gd name="T19" fmla="*/ 65 h 68"/>
                  <a:gd name="T20" fmla="*/ 0 w 69"/>
                  <a:gd name="T21" fmla="*/ 65 h 68"/>
                  <a:gd name="T22" fmla="*/ 0 w 69"/>
                  <a:gd name="T23" fmla="*/ 68 h 68"/>
                  <a:gd name="T24" fmla="*/ 37 w 69"/>
                  <a:gd name="T25" fmla="*/ 68 h 68"/>
                  <a:gd name="T26" fmla="*/ 44 w 69"/>
                  <a:gd name="T27" fmla="*/ 67 h 68"/>
                  <a:gd name="T28" fmla="*/ 50 w 69"/>
                  <a:gd name="T29" fmla="*/ 66 h 68"/>
                  <a:gd name="T30" fmla="*/ 55 w 69"/>
                  <a:gd name="T31" fmla="*/ 62 h 68"/>
                  <a:gd name="T32" fmla="*/ 60 w 69"/>
                  <a:gd name="T33" fmla="*/ 58 h 68"/>
                  <a:gd name="T34" fmla="*/ 64 w 69"/>
                  <a:gd name="T35" fmla="*/ 53 h 68"/>
                  <a:gd name="T36" fmla="*/ 67 w 69"/>
                  <a:gd name="T37" fmla="*/ 48 h 68"/>
                  <a:gd name="T38" fmla="*/ 69 w 69"/>
                  <a:gd name="T39" fmla="*/ 41 h 68"/>
                  <a:gd name="T40" fmla="*/ 69 w 69"/>
                  <a:gd name="T41" fmla="*/ 35 h 68"/>
                  <a:gd name="T42" fmla="*/ 69 w 69"/>
                  <a:gd name="T43" fmla="*/ 28 h 68"/>
                  <a:gd name="T44" fmla="*/ 67 w 69"/>
                  <a:gd name="T45" fmla="*/ 21 h 68"/>
                  <a:gd name="T46" fmla="*/ 64 w 69"/>
                  <a:gd name="T47" fmla="*/ 15 h 68"/>
                  <a:gd name="T48" fmla="*/ 60 w 69"/>
                  <a:gd name="T49" fmla="*/ 10 h 68"/>
                  <a:gd name="T50" fmla="*/ 55 w 69"/>
                  <a:gd name="T51" fmla="*/ 6 h 68"/>
                  <a:gd name="T52" fmla="*/ 50 w 69"/>
                  <a:gd name="T53" fmla="*/ 3 h 68"/>
                  <a:gd name="T54" fmla="*/ 44 w 69"/>
                  <a:gd name="T55" fmla="*/ 1 h 68"/>
                  <a:gd name="T56" fmla="*/ 37 w 69"/>
                  <a:gd name="T57" fmla="*/ 0 h 68"/>
                  <a:gd name="T58" fmla="*/ 0 w 69"/>
                  <a:gd name="T59" fmla="*/ 0 h 68"/>
                  <a:gd name="T60" fmla="*/ 0 w 69"/>
                  <a:gd name="T61" fmla="*/ 3 h 68"/>
                  <a:gd name="T62" fmla="*/ 2 w 69"/>
                  <a:gd name="T63" fmla="*/ 3 h 68"/>
                  <a:gd name="T64" fmla="*/ 23 w 69"/>
                  <a:gd name="T65" fmla="*/ 65 h 68"/>
                  <a:gd name="T66" fmla="*/ 21 w 69"/>
                  <a:gd name="T67" fmla="*/ 65 h 68"/>
                  <a:gd name="T68" fmla="*/ 19 w 69"/>
                  <a:gd name="T69" fmla="*/ 64 h 68"/>
                  <a:gd name="T70" fmla="*/ 19 w 69"/>
                  <a:gd name="T71" fmla="*/ 63 h 68"/>
                  <a:gd name="T72" fmla="*/ 19 w 69"/>
                  <a:gd name="T73" fmla="*/ 61 h 68"/>
                  <a:gd name="T74" fmla="*/ 19 w 69"/>
                  <a:gd name="T75" fmla="*/ 7 h 68"/>
                  <a:gd name="T76" fmla="*/ 19 w 69"/>
                  <a:gd name="T77" fmla="*/ 5 h 68"/>
                  <a:gd name="T78" fmla="*/ 19 w 69"/>
                  <a:gd name="T79" fmla="*/ 4 h 68"/>
                  <a:gd name="T80" fmla="*/ 21 w 69"/>
                  <a:gd name="T81" fmla="*/ 3 h 68"/>
                  <a:gd name="T82" fmla="*/ 23 w 69"/>
                  <a:gd name="T83" fmla="*/ 3 h 68"/>
                  <a:gd name="T84" fmla="*/ 35 w 69"/>
                  <a:gd name="T85" fmla="*/ 3 h 68"/>
                  <a:gd name="T86" fmla="*/ 39 w 69"/>
                  <a:gd name="T87" fmla="*/ 4 h 68"/>
                  <a:gd name="T88" fmla="*/ 44 w 69"/>
                  <a:gd name="T89" fmla="*/ 5 h 68"/>
                  <a:gd name="T90" fmla="*/ 49 w 69"/>
                  <a:gd name="T91" fmla="*/ 8 h 68"/>
                  <a:gd name="T92" fmla="*/ 54 w 69"/>
                  <a:gd name="T93" fmla="*/ 13 h 68"/>
                  <a:gd name="T94" fmla="*/ 57 w 69"/>
                  <a:gd name="T95" fmla="*/ 17 h 68"/>
                  <a:gd name="T96" fmla="*/ 58 w 69"/>
                  <a:gd name="T97" fmla="*/ 23 h 68"/>
                  <a:gd name="T98" fmla="*/ 59 w 69"/>
                  <a:gd name="T99" fmla="*/ 29 h 68"/>
                  <a:gd name="T100" fmla="*/ 59 w 69"/>
                  <a:gd name="T101" fmla="*/ 35 h 68"/>
                  <a:gd name="T102" fmla="*/ 59 w 69"/>
                  <a:gd name="T103" fmla="*/ 42 h 68"/>
                  <a:gd name="T104" fmla="*/ 58 w 69"/>
                  <a:gd name="T105" fmla="*/ 48 h 68"/>
                  <a:gd name="T106" fmla="*/ 56 w 69"/>
                  <a:gd name="T107" fmla="*/ 53 h 68"/>
                  <a:gd name="T108" fmla="*/ 53 w 69"/>
                  <a:gd name="T109" fmla="*/ 57 h 68"/>
                  <a:gd name="T110" fmla="*/ 49 w 69"/>
                  <a:gd name="T111" fmla="*/ 60 h 68"/>
                  <a:gd name="T112" fmla="*/ 45 w 69"/>
                  <a:gd name="T113" fmla="*/ 63 h 68"/>
                  <a:gd name="T114" fmla="*/ 40 w 69"/>
                  <a:gd name="T115" fmla="*/ 64 h 68"/>
                  <a:gd name="T116" fmla="*/ 35 w 69"/>
                  <a:gd name="T117" fmla="*/ 65 h 68"/>
                  <a:gd name="T118" fmla="*/ 23 w 69"/>
                  <a:gd name="T11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 h="68">
                    <a:moveTo>
                      <a:pt x="2" y="3"/>
                    </a:moveTo>
                    <a:lnTo>
                      <a:pt x="7" y="3"/>
                    </a:lnTo>
                    <a:lnTo>
                      <a:pt x="9" y="4"/>
                    </a:lnTo>
                    <a:lnTo>
                      <a:pt x="10" y="6"/>
                    </a:lnTo>
                    <a:lnTo>
                      <a:pt x="10" y="8"/>
                    </a:lnTo>
                    <a:lnTo>
                      <a:pt x="10" y="60"/>
                    </a:lnTo>
                    <a:lnTo>
                      <a:pt x="10" y="63"/>
                    </a:lnTo>
                    <a:lnTo>
                      <a:pt x="9" y="64"/>
                    </a:lnTo>
                    <a:lnTo>
                      <a:pt x="7" y="65"/>
                    </a:lnTo>
                    <a:lnTo>
                      <a:pt x="2" y="65"/>
                    </a:lnTo>
                    <a:lnTo>
                      <a:pt x="0" y="65"/>
                    </a:lnTo>
                    <a:lnTo>
                      <a:pt x="0" y="68"/>
                    </a:lnTo>
                    <a:lnTo>
                      <a:pt x="37" y="68"/>
                    </a:lnTo>
                    <a:lnTo>
                      <a:pt x="44" y="67"/>
                    </a:lnTo>
                    <a:lnTo>
                      <a:pt x="50" y="66"/>
                    </a:lnTo>
                    <a:lnTo>
                      <a:pt x="55" y="62"/>
                    </a:lnTo>
                    <a:lnTo>
                      <a:pt x="60" y="58"/>
                    </a:lnTo>
                    <a:lnTo>
                      <a:pt x="64" y="53"/>
                    </a:lnTo>
                    <a:lnTo>
                      <a:pt x="67" y="48"/>
                    </a:lnTo>
                    <a:lnTo>
                      <a:pt x="69" y="41"/>
                    </a:lnTo>
                    <a:lnTo>
                      <a:pt x="69" y="35"/>
                    </a:lnTo>
                    <a:lnTo>
                      <a:pt x="69" y="28"/>
                    </a:lnTo>
                    <a:lnTo>
                      <a:pt x="67" y="21"/>
                    </a:lnTo>
                    <a:lnTo>
                      <a:pt x="64" y="15"/>
                    </a:lnTo>
                    <a:lnTo>
                      <a:pt x="60" y="10"/>
                    </a:lnTo>
                    <a:lnTo>
                      <a:pt x="55" y="6"/>
                    </a:lnTo>
                    <a:lnTo>
                      <a:pt x="50" y="3"/>
                    </a:lnTo>
                    <a:lnTo>
                      <a:pt x="44" y="1"/>
                    </a:lnTo>
                    <a:lnTo>
                      <a:pt x="37" y="0"/>
                    </a:lnTo>
                    <a:lnTo>
                      <a:pt x="0" y="0"/>
                    </a:lnTo>
                    <a:lnTo>
                      <a:pt x="0" y="3"/>
                    </a:lnTo>
                    <a:lnTo>
                      <a:pt x="2" y="3"/>
                    </a:lnTo>
                    <a:close/>
                    <a:moveTo>
                      <a:pt x="23" y="65"/>
                    </a:moveTo>
                    <a:lnTo>
                      <a:pt x="21" y="65"/>
                    </a:lnTo>
                    <a:lnTo>
                      <a:pt x="19" y="64"/>
                    </a:lnTo>
                    <a:lnTo>
                      <a:pt x="19" y="63"/>
                    </a:lnTo>
                    <a:lnTo>
                      <a:pt x="19" y="61"/>
                    </a:lnTo>
                    <a:lnTo>
                      <a:pt x="19" y="7"/>
                    </a:lnTo>
                    <a:lnTo>
                      <a:pt x="19" y="5"/>
                    </a:lnTo>
                    <a:lnTo>
                      <a:pt x="19" y="4"/>
                    </a:lnTo>
                    <a:lnTo>
                      <a:pt x="21" y="3"/>
                    </a:lnTo>
                    <a:lnTo>
                      <a:pt x="23" y="3"/>
                    </a:lnTo>
                    <a:lnTo>
                      <a:pt x="35" y="3"/>
                    </a:lnTo>
                    <a:lnTo>
                      <a:pt x="39" y="4"/>
                    </a:lnTo>
                    <a:lnTo>
                      <a:pt x="44" y="5"/>
                    </a:lnTo>
                    <a:lnTo>
                      <a:pt x="49" y="8"/>
                    </a:lnTo>
                    <a:lnTo>
                      <a:pt x="54" y="13"/>
                    </a:lnTo>
                    <a:lnTo>
                      <a:pt x="57" y="17"/>
                    </a:lnTo>
                    <a:lnTo>
                      <a:pt x="58" y="23"/>
                    </a:lnTo>
                    <a:lnTo>
                      <a:pt x="59" y="29"/>
                    </a:lnTo>
                    <a:lnTo>
                      <a:pt x="59" y="35"/>
                    </a:lnTo>
                    <a:lnTo>
                      <a:pt x="59" y="42"/>
                    </a:lnTo>
                    <a:lnTo>
                      <a:pt x="58" y="48"/>
                    </a:lnTo>
                    <a:lnTo>
                      <a:pt x="56" y="53"/>
                    </a:lnTo>
                    <a:lnTo>
                      <a:pt x="53" y="57"/>
                    </a:lnTo>
                    <a:lnTo>
                      <a:pt x="49" y="60"/>
                    </a:lnTo>
                    <a:lnTo>
                      <a:pt x="45" y="63"/>
                    </a:lnTo>
                    <a:lnTo>
                      <a:pt x="40" y="64"/>
                    </a:lnTo>
                    <a:lnTo>
                      <a:pt x="35" y="65"/>
                    </a:lnTo>
                    <a:lnTo>
                      <a:pt x="23"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75" name="Freeform 17"/>
              <p:cNvSpPr>
                <a:spLocks noChangeAspect="1"/>
              </p:cNvSpPr>
              <p:nvPr/>
            </p:nvSpPr>
            <p:spPr bwMode="auto">
              <a:xfrm>
                <a:off x="1486" y="653"/>
                <a:ext cx="48" cy="51"/>
              </a:xfrm>
              <a:custGeom>
                <a:avLst/>
                <a:gdLst>
                  <a:gd name="T0" fmla="*/ 44 w 48"/>
                  <a:gd name="T1" fmla="*/ 0 h 51"/>
                  <a:gd name="T2" fmla="*/ 0 w 48"/>
                  <a:gd name="T3" fmla="*/ 0 h 51"/>
                  <a:gd name="T4" fmla="*/ 0 w 48"/>
                  <a:gd name="T5" fmla="*/ 3 h 51"/>
                  <a:gd name="T6" fmla="*/ 4 w 48"/>
                  <a:gd name="T7" fmla="*/ 3 h 51"/>
                  <a:gd name="T8" fmla="*/ 6 w 48"/>
                  <a:gd name="T9" fmla="*/ 3 h 51"/>
                  <a:gd name="T10" fmla="*/ 7 w 48"/>
                  <a:gd name="T11" fmla="*/ 5 h 51"/>
                  <a:gd name="T12" fmla="*/ 7 w 48"/>
                  <a:gd name="T13" fmla="*/ 7 h 51"/>
                  <a:gd name="T14" fmla="*/ 7 w 48"/>
                  <a:gd name="T15" fmla="*/ 44 h 51"/>
                  <a:gd name="T16" fmla="*/ 7 w 48"/>
                  <a:gd name="T17" fmla="*/ 46 h 51"/>
                  <a:gd name="T18" fmla="*/ 6 w 48"/>
                  <a:gd name="T19" fmla="*/ 48 h 51"/>
                  <a:gd name="T20" fmla="*/ 4 w 48"/>
                  <a:gd name="T21" fmla="*/ 48 h 51"/>
                  <a:gd name="T22" fmla="*/ 0 w 48"/>
                  <a:gd name="T23" fmla="*/ 49 h 51"/>
                  <a:gd name="T24" fmla="*/ 0 w 48"/>
                  <a:gd name="T25" fmla="*/ 51 h 51"/>
                  <a:gd name="T26" fmla="*/ 46 w 48"/>
                  <a:gd name="T27" fmla="*/ 51 h 51"/>
                  <a:gd name="T28" fmla="*/ 48 w 48"/>
                  <a:gd name="T29" fmla="*/ 32 h 51"/>
                  <a:gd name="T30" fmla="*/ 46 w 48"/>
                  <a:gd name="T31" fmla="*/ 32 h 51"/>
                  <a:gd name="T32" fmla="*/ 44 w 48"/>
                  <a:gd name="T33" fmla="*/ 40 h 51"/>
                  <a:gd name="T34" fmla="*/ 42 w 48"/>
                  <a:gd name="T35" fmla="*/ 45 h 51"/>
                  <a:gd name="T36" fmla="*/ 37 w 48"/>
                  <a:gd name="T37" fmla="*/ 48 h 51"/>
                  <a:gd name="T38" fmla="*/ 29 w 48"/>
                  <a:gd name="T39" fmla="*/ 49 h 51"/>
                  <a:gd name="T40" fmla="*/ 18 w 48"/>
                  <a:gd name="T41" fmla="*/ 49 h 51"/>
                  <a:gd name="T42" fmla="*/ 16 w 48"/>
                  <a:gd name="T43" fmla="*/ 49 h 51"/>
                  <a:gd name="T44" fmla="*/ 15 w 48"/>
                  <a:gd name="T45" fmla="*/ 48 h 51"/>
                  <a:gd name="T46" fmla="*/ 14 w 48"/>
                  <a:gd name="T47" fmla="*/ 47 h 51"/>
                  <a:gd name="T48" fmla="*/ 14 w 48"/>
                  <a:gd name="T49" fmla="*/ 44 h 51"/>
                  <a:gd name="T50" fmla="*/ 14 w 48"/>
                  <a:gd name="T51" fmla="*/ 26 h 51"/>
                  <a:gd name="T52" fmla="*/ 21 w 48"/>
                  <a:gd name="T53" fmla="*/ 26 h 51"/>
                  <a:gd name="T54" fmla="*/ 24 w 48"/>
                  <a:gd name="T55" fmla="*/ 26 h 51"/>
                  <a:gd name="T56" fmla="*/ 26 w 48"/>
                  <a:gd name="T57" fmla="*/ 26 h 51"/>
                  <a:gd name="T58" fmla="*/ 27 w 48"/>
                  <a:gd name="T59" fmla="*/ 27 h 51"/>
                  <a:gd name="T60" fmla="*/ 28 w 48"/>
                  <a:gd name="T61" fmla="*/ 28 h 51"/>
                  <a:gd name="T62" fmla="*/ 29 w 48"/>
                  <a:gd name="T63" fmla="*/ 29 h 51"/>
                  <a:gd name="T64" fmla="*/ 30 w 48"/>
                  <a:gd name="T65" fmla="*/ 30 h 51"/>
                  <a:gd name="T66" fmla="*/ 30 w 48"/>
                  <a:gd name="T67" fmla="*/ 32 h 51"/>
                  <a:gd name="T68" fmla="*/ 30 w 48"/>
                  <a:gd name="T69" fmla="*/ 35 h 51"/>
                  <a:gd name="T70" fmla="*/ 32 w 48"/>
                  <a:gd name="T71" fmla="*/ 35 h 51"/>
                  <a:gd name="T72" fmla="*/ 32 w 48"/>
                  <a:gd name="T73" fmla="*/ 15 h 51"/>
                  <a:gd name="T74" fmla="*/ 30 w 48"/>
                  <a:gd name="T75" fmla="*/ 15 h 51"/>
                  <a:gd name="T76" fmla="*/ 30 w 48"/>
                  <a:gd name="T77" fmla="*/ 17 h 51"/>
                  <a:gd name="T78" fmla="*/ 30 w 48"/>
                  <a:gd name="T79" fmla="*/ 19 h 51"/>
                  <a:gd name="T80" fmla="*/ 29 w 48"/>
                  <a:gd name="T81" fmla="*/ 20 h 51"/>
                  <a:gd name="T82" fmla="*/ 28 w 48"/>
                  <a:gd name="T83" fmla="*/ 22 h 51"/>
                  <a:gd name="T84" fmla="*/ 27 w 48"/>
                  <a:gd name="T85" fmla="*/ 22 h 51"/>
                  <a:gd name="T86" fmla="*/ 26 w 48"/>
                  <a:gd name="T87" fmla="*/ 23 h 51"/>
                  <a:gd name="T88" fmla="*/ 24 w 48"/>
                  <a:gd name="T89" fmla="*/ 23 h 51"/>
                  <a:gd name="T90" fmla="*/ 21 w 48"/>
                  <a:gd name="T91" fmla="*/ 23 h 51"/>
                  <a:gd name="T92" fmla="*/ 14 w 48"/>
                  <a:gd name="T93" fmla="*/ 23 h 51"/>
                  <a:gd name="T94" fmla="*/ 14 w 48"/>
                  <a:gd name="T95" fmla="*/ 7 h 51"/>
                  <a:gd name="T96" fmla="*/ 14 w 48"/>
                  <a:gd name="T97" fmla="*/ 5 h 51"/>
                  <a:gd name="T98" fmla="*/ 15 w 48"/>
                  <a:gd name="T99" fmla="*/ 3 h 51"/>
                  <a:gd name="T100" fmla="*/ 16 w 48"/>
                  <a:gd name="T101" fmla="*/ 3 h 51"/>
                  <a:gd name="T102" fmla="*/ 18 w 48"/>
                  <a:gd name="T103" fmla="*/ 3 h 51"/>
                  <a:gd name="T104" fmla="*/ 29 w 48"/>
                  <a:gd name="T105" fmla="*/ 3 h 51"/>
                  <a:gd name="T106" fmla="*/ 36 w 48"/>
                  <a:gd name="T107" fmla="*/ 3 h 51"/>
                  <a:gd name="T108" fmla="*/ 40 w 48"/>
                  <a:gd name="T109" fmla="*/ 6 h 51"/>
                  <a:gd name="T110" fmla="*/ 43 w 48"/>
                  <a:gd name="T111" fmla="*/ 10 h 51"/>
                  <a:gd name="T112" fmla="*/ 44 w 48"/>
                  <a:gd name="T113" fmla="*/ 17 h 51"/>
                  <a:gd name="T114" fmla="*/ 46 w 48"/>
                  <a:gd name="T115" fmla="*/ 17 h 51"/>
                  <a:gd name="T116" fmla="*/ 44 w 4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1">
                    <a:moveTo>
                      <a:pt x="44" y="0"/>
                    </a:moveTo>
                    <a:lnTo>
                      <a:pt x="0" y="0"/>
                    </a:lnTo>
                    <a:lnTo>
                      <a:pt x="0" y="3"/>
                    </a:lnTo>
                    <a:lnTo>
                      <a:pt x="4" y="3"/>
                    </a:lnTo>
                    <a:lnTo>
                      <a:pt x="6" y="3"/>
                    </a:lnTo>
                    <a:lnTo>
                      <a:pt x="7" y="5"/>
                    </a:lnTo>
                    <a:lnTo>
                      <a:pt x="7" y="7"/>
                    </a:lnTo>
                    <a:lnTo>
                      <a:pt x="7" y="44"/>
                    </a:lnTo>
                    <a:lnTo>
                      <a:pt x="7" y="46"/>
                    </a:lnTo>
                    <a:lnTo>
                      <a:pt x="6" y="48"/>
                    </a:lnTo>
                    <a:lnTo>
                      <a:pt x="4" y="48"/>
                    </a:lnTo>
                    <a:lnTo>
                      <a:pt x="0" y="49"/>
                    </a:lnTo>
                    <a:lnTo>
                      <a:pt x="0" y="51"/>
                    </a:lnTo>
                    <a:lnTo>
                      <a:pt x="46" y="51"/>
                    </a:lnTo>
                    <a:lnTo>
                      <a:pt x="48" y="32"/>
                    </a:lnTo>
                    <a:lnTo>
                      <a:pt x="46" y="32"/>
                    </a:lnTo>
                    <a:lnTo>
                      <a:pt x="44" y="40"/>
                    </a:lnTo>
                    <a:lnTo>
                      <a:pt x="42" y="45"/>
                    </a:lnTo>
                    <a:lnTo>
                      <a:pt x="37" y="48"/>
                    </a:lnTo>
                    <a:lnTo>
                      <a:pt x="29" y="49"/>
                    </a:lnTo>
                    <a:lnTo>
                      <a:pt x="18" y="49"/>
                    </a:lnTo>
                    <a:lnTo>
                      <a:pt x="16" y="49"/>
                    </a:lnTo>
                    <a:lnTo>
                      <a:pt x="15" y="48"/>
                    </a:lnTo>
                    <a:lnTo>
                      <a:pt x="14" y="47"/>
                    </a:lnTo>
                    <a:lnTo>
                      <a:pt x="14" y="44"/>
                    </a:lnTo>
                    <a:lnTo>
                      <a:pt x="14" y="26"/>
                    </a:lnTo>
                    <a:lnTo>
                      <a:pt x="21" y="26"/>
                    </a:lnTo>
                    <a:lnTo>
                      <a:pt x="24" y="26"/>
                    </a:lnTo>
                    <a:lnTo>
                      <a:pt x="26" y="26"/>
                    </a:lnTo>
                    <a:lnTo>
                      <a:pt x="27" y="27"/>
                    </a:lnTo>
                    <a:lnTo>
                      <a:pt x="28" y="28"/>
                    </a:lnTo>
                    <a:lnTo>
                      <a:pt x="29" y="29"/>
                    </a:lnTo>
                    <a:lnTo>
                      <a:pt x="30" y="30"/>
                    </a:lnTo>
                    <a:lnTo>
                      <a:pt x="30" y="32"/>
                    </a:lnTo>
                    <a:lnTo>
                      <a:pt x="30" y="35"/>
                    </a:lnTo>
                    <a:lnTo>
                      <a:pt x="32" y="35"/>
                    </a:lnTo>
                    <a:lnTo>
                      <a:pt x="32" y="15"/>
                    </a:lnTo>
                    <a:lnTo>
                      <a:pt x="30" y="15"/>
                    </a:lnTo>
                    <a:lnTo>
                      <a:pt x="30" y="17"/>
                    </a:lnTo>
                    <a:lnTo>
                      <a:pt x="30" y="19"/>
                    </a:lnTo>
                    <a:lnTo>
                      <a:pt x="29" y="20"/>
                    </a:lnTo>
                    <a:lnTo>
                      <a:pt x="28" y="22"/>
                    </a:lnTo>
                    <a:lnTo>
                      <a:pt x="27" y="22"/>
                    </a:lnTo>
                    <a:lnTo>
                      <a:pt x="26" y="23"/>
                    </a:lnTo>
                    <a:lnTo>
                      <a:pt x="24" y="23"/>
                    </a:lnTo>
                    <a:lnTo>
                      <a:pt x="21" y="23"/>
                    </a:lnTo>
                    <a:lnTo>
                      <a:pt x="14" y="23"/>
                    </a:lnTo>
                    <a:lnTo>
                      <a:pt x="14" y="7"/>
                    </a:lnTo>
                    <a:lnTo>
                      <a:pt x="14" y="5"/>
                    </a:lnTo>
                    <a:lnTo>
                      <a:pt x="15" y="3"/>
                    </a:lnTo>
                    <a:lnTo>
                      <a:pt x="16" y="3"/>
                    </a:lnTo>
                    <a:lnTo>
                      <a:pt x="18" y="3"/>
                    </a:lnTo>
                    <a:lnTo>
                      <a:pt x="29" y="3"/>
                    </a:lnTo>
                    <a:lnTo>
                      <a:pt x="36" y="3"/>
                    </a:lnTo>
                    <a:lnTo>
                      <a:pt x="40" y="6"/>
                    </a:lnTo>
                    <a:lnTo>
                      <a:pt x="43"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76" name="Freeform 18"/>
              <p:cNvSpPr>
                <a:spLocks noChangeAspect="1"/>
              </p:cNvSpPr>
              <p:nvPr/>
            </p:nvSpPr>
            <p:spPr bwMode="auto">
              <a:xfrm>
                <a:off x="1541" y="653"/>
                <a:ext cx="52" cy="51"/>
              </a:xfrm>
              <a:custGeom>
                <a:avLst/>
                <a:gdLst>
                  <a:gd name="T0" fmla="*/ 50 w 52"/>
                  <a:gd name="T1" fmla="*/ 0 h 51"/>
                  <a:gd name="T2" fmla="*/ 1 w 52"/>
                  <a:gd name="T3" fmla="*/ 0 h 51"/>
                  <a:gd name="T4" fmla="*/ 0 w 52"/>
                  <a:gd name="T5" fmla="*/ 17 h 51"/>
                  <a:gd name="T6" fmla="*/ 2 w 52"/>
                  <a:gd name="T7" fmla="*/ 17 h 51"/>
                  <a:gd name="T8" fmla="*/ 3 w 52"/>
                  <a:gd name="T9" fmla="*/ 13 h 51"/>
                  <a:gd name="T10" fmla="*/ 3 w 52"/>
                  <a:gd name="T11" fmla="*/ 10 h 51"/>
                  <a:gd name="T12" fmla="*/ 4 w 52"/>
                  <a:gd name="T13" fmla="*/ 7 h 51"/>
                  <a:gd name="T14" fmla="*/ 6 w 52"/>
                  <a:gd name="T15" fmla="*/ 5 h 51"/>
                  <a:gd name="T16" fmla="*/ 7 w 52"/>
                  <a:gd name="T17" fmla="*/ 4 h 51"/>
                  <a:gd name="T18" fmla="*/ 10 w 52"/>
                  <a:gd name="T19" fmla="*/ 3 h 51"/>
                  <a:gd name="T20" fmla="*/ 13 w 52"/>
                  <a:gd name="T21" fmla="*/ 3 h 51"/>
                  <a:gd name="T22" fmla="*/ 16 w 52"/>
                  <a:gd name="T23" fmla="*/ 3 h 51"/>
                  <a:gd name="T24" fmla="*/ 20 w 52"/>
                  <a:gd name="T25" fmla="*/ 3 h 51"/>
                  <a:gd name="T26" fmla="*/ 21 w 52"/>
                  <a:gd name="T27" fmla="*/ 4 h 51"/>
                  <a:gd name="T28" fmla="*/ 22 w 52"/>
                  <a:gd name="T29" fmla="*/ 5 h 51"/>
                  <a:gd name="T30" fmla="*/ 22 w 52"/>
                  <a:gd name="T31" fmla="*/ 7 h 51"/>
                  <a:gd name="T32" fmla="*/ 22 w 52"/>
                  <a:gd name="T33" fmla="*/ 44 h 51"/>
                  <a:gd name="T34" fmla="*/ 22 w 52"/>
                  <a:gd name="T35" fmla="*/ 46 h 51"/>
                  <a:gd name="T36" fmla="*/ 21 w 52"/>
                  <a:gd name="T37" fmla="*/ 48 h 51"/>
                  <a:gd name="T38" fmla="*/ 19 w 52"/>
                  <a:gd name="T39" fmla="*/ 48 h 51"/>
                  <a:gd name="T40" fmla="*/ 14 w 52"/>
                  <a:gd name="T41" fmla="*/ 49 h 51"/>
                  <a:gd name="T42" fmla="*/ 12 w 52"/>
                  <a:gd name="T43" fmla="*/ 49 h 51"/>
                  <a:gd name="T44" fmla="*/ 12 w 52"/>
                  <a:gd name="T45" fmla="*/ 51 h 51"/>
                  <a:gd name="T46" fmla="*/ 19 w 52"/>
                  <a:gd name="T47" fmla="*/ 51 h 51"/>
                  <a:gd name="T48" fmla="*/ 26 w 52"/>
                  <a:gd name="T49" fmla="*/ 51 h 51"/>
                  <a:gd name="T50" fmla="*/ 33 w 52"/>
                  <a:gd name="T51" fmla="*/ 51 h 51"/>
                  <a:gd name="T52" fmla="*/ 40 w 52"/>
                  <a:gd name="T53" fmla="*/ 51 h 51"/>
                  <a:gd name="T54" fmla="*/ 40 w 52"/>
                  <a:gd name="T55" fmla="*/ 49 h 51"/>
                  <a:gd name="T56" fmla="*/ 38 w 52"/>
                  <a:gd name="T57" fmla="*/ 49 h 51"/>
                  <a:gd name="T58" fmla="*/ 33 w 52"/>
                  <a:gd name="T59" fmla="*/ 48 h 51"/>
                  <a:gd name="T60" fmla="*/ 31 w 52"/>
                  <a:gd name="T61" fmla="*/ 48 h 51"/>
                  <a:gd name="T62" fmla="*/ 30 w 52"/>
                  <a:gd name="T63" fmla="*/ 46 h 51"/>
                  <a:gd name="T64" fmla="*/ 29 w 52"/>
                  <a:gd name="T65" fmla="*/ 44 h 51"/>
                  <a:gd name="T66" fmla="*/ 29 w 52"/>
                  <a:gd name="T67" fmla="*/ 7 h 51"/>
                  <a:gd name="T68" fmla="*/ 30 w 52"/>
                  <a:gd name="T69" fmla="*/ 5 h 51"/>
                  <a:gd name="T70" fmla="*/ 30 w 52"/>
                  <a:gd name="T71" fmla="*/ 4 h 51"/>
                  <a:gd name="T72" fmla="*/ 32 w 52"/>
                  <a:gd name="T73" fmla="*/ 3 h 51"/>
                  <a:gd name="T74" fmla="*/ 35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10 h 51"/>
                  <a:gd name="T88" fmla="*/ 49 w 52"/>
                  <a:gd name="T89" fmla="*/ 13 h 51"/>
                  <a:gd name="T90" fmla="*/ 49 w 52"/>
                  <a:gd name="T91" fmla="*/ 17 h 51"/>
                  <a:gd name="T92" fmla="*/ 52 w 52"/>
                  <a:gd name="T93" fmla="*/ 17 h 51"/>
                  <a:gd name="T94" fmla="*/ 50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0" y="0"/>
                    </a:moveTo>
                    <a:lnTo>
                      <a:pt x="1" y="0"/>
                    </a:lnTo>
                    <a:lnTo>
                      <a:pt x="0" y="17"/>
                    </a:lnTo>
                    <a:lnTo>
                      <a:pt x="2" y="17"/>
                    </a:lnTo>
                    <a:lnTo>
                      <a:pt x="3" y="13"/>
                    </a:lnTo>
                    <a:lnTo>
                      <a:pt x="3" y="10"/>
                    </a:lnTo>
                    <a:lnTo>
                      <a:pt x="4" y="7"/>
                    </a:lnTo>
                    <a:lnTo>
                      <a:pt x="6" y="5"/>
                    </a:lnTo>
                    <a:lnTo>
                      <a:pt x="7" y="4"/>
                    </a:lnTo>
                    <a:lnTo>
                      <a:pt x="10" y="3"/>
                    </a:lnTo>
                    <a:lnTo>
                      <a:pt x="13" y="3"/>
                    </a:lnTo>
                    <a:lnTo>
                      <a:pt x="16" y="3"/>
                    </a:lnTo>
                    <a:lnTo>
                      <a:pt x="20" y="3"/>
                    </a:lnTo>
                    <a:lnTo>
                      <a:pt x="21" y="4"/>
                    </a:lnTo>
                    <a:lnTo>
                      <a:pt x="22" y="5"/>
                    </a:lnTo>
                    <a:lnTo>
                      <a:pt x="22" y="7"/>
                    </a:lnTo>
                    <a:lnTo>
                      <a:pt x="22" y="44"/>
                    </a:lnTo>
                    <a:lnTo>
                      <a:pt x="22" y="46"/>
                    </a:lnTo>
                    <a:lnTo>
                      <a:pt x="21" y="48"/>
                    </a:lnTo>
                    <a:lnTo>
                      <a:pt x="19" y="48"/>
                    </a:lnTo>
                    <a:lnTo>
                      <a:pt x="14" y="49"/>
                    </a:lnTo>
                    <a:lnTo>
                      <a:pt x="12" y="49"/>
                    </a:lnTo>
                    <a:lnTo>
                      <a:pt x="12" y="51"/>
                    </a:lnTo>
                    <a:lnTo>
                      <a:pt x="19" y="51"/>
                    </a:lnTo>
                    <a:lnTo>
                      <a:pt x="26" y="51"/>
                    </a:lnTo>
                    <a:lnTo>
                      <a:pt x="33" y="51"/>
                    </a:lnTo>
                    <a:lnTo>
                      <a:pt x="40" y="51"/>
                    </a:lnTo>
                    <a:lnTo>
                      <a:pt x="40" y="49"/>
                    </a:lnTo>
                    <a:lnTo>
                      <a:pt x="38" y="49"/>
                    </a:lnTo>
                    <a:lnTo>
                      <a:pt x="33" y="48"/>
                    </a:lnTo>
                    <a:lnTo>
                      <a:pt x="31" y="48"/>
                    </a:lnTo>
                    <a:lnTo>
                      <a:pt x="30" y="46"/>
                    </a:lnTo>
                    <a:lnTo>
                      <a:pt x="29" y="44"/>
                    </a:lnTo>
                    <a:lnTo>
                      <a:pt x="29" y="7"/>
                    </a:lnTo>
                    <a:lnTo>
                      <a:pt x="30" y="5"/>
                    </a:lnTo>
                    <a:lnTo>
                      <a:pt x="30" y="4"/>
                    </a:lnTo>
                    <a:lnTo>
                      <a:pt x="32" y="3"/>
                    </a:lnTo>
                    <a:lnTo>
                      <a:pt x="35" y="3"/>
                    </a:lnTo>
                    <a:lnTo>
                      <a:pt x="39" y="3"/>
                    </a:lnTo>
                    <a:lnTo>
                      <a:pt x="42" y="3"/>
                    </a:lnTo>
                    <a:lnTo>
                      <a:pt x="44" y="4"/>
                    </a:lnTo>
                    <a:lnTo>
                      <a:pt x="46" y="5"/>
                    </a:lnTo>
                    <a:lnTo>
                      <a:pt x="47" y="7"/>
                    </a:lnTo>
                    <a:lnTo>
                      <a:pt x="48" y="10"/>
                    </a:lnTo>
                    <a:lnTo>
                      <a:pt x="49" y="13"/>
                    </a:lnTo>
                    <a:lnTo>
                      <a:pt x="49" y="17"/>
                    </a:lnTo>
                    <a:lnTo>
                      <a:pt x="52"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77" name="Freeform 19"/>
              <p:cNvSpPr>
                <a:spLocks noChangeAspect="1"/>
              </p:cNvSpPr>
              <p:nvPr/>
            </p:nvSpPr>
            <p:spPr bwMode="auto">
              <a:xfrm>
                <a:off x="1601" y="653"/>
                <a:ext cx="48" cy="51"/>
              </a:xfrm>
              <a:custGeom>
                <a:avLst/>
                <a:gdLst>
                  <a:gd name="T0" fmla="*/ 44 w 48"/>
                  <a:gd name="T1" fmla="*/ 0 h 51"/>
                  <a:gd name="T2" fmla="*/ 0 w 48"/>
                  <a:gd name="T3" fmla="*/ 0 h 51"/>
                  <a:gd name="T4" fmla="*/ 0 w 48"/>
                  <a:gd name="T5" fmla="*/ 3 h 51"/>
                  <a:gd name="T6" fmla="*/ 3 w 48"/>
                  <a:gd name="T7" fmla="*/ 3 h 51"/>
                  <a:gd name="T8" fmla="*/ 6 w 48"/>
                  <a:gd name="T9" fmla="*/ 3 h 51"/>
                  <a:gd name="T10" fmla="*/ 7 w 48"/>
                  <a:gd name="T11" fmla="*/ 5 h 51"/>
                  <a:gd name="T12" fmla="*/ 7 w 48"/>
                  <a:gd name="T13" fmla="*/ 7 h 51"/>
                  <a:gd name="T14" fmla="*/ 7 w 48"/>
                  <a:gd name="T15" fmla="*/ 44 h 51"/>
                  <a:gd name="T16" fmla="*/ 7 w 48"/>
                  <a:gd name="T17" fmla="*/ 46 h 51"/>
                  <a:gd name="T18" fmla="*/ 6 w 48"/>
                  <a:gd name="T19" fmla="*/ 48 h 51"/>
                  <a:gd name="T20" fmla="*/ 3 w 48"/>
                  <a:gd name="T21" fmla="*/ 48 h 51"/>
                  <a:gd name="T22" fmla="*/ 0 w 48"/>
                  <a:gd name="T23" fmla="*/ 49 h 51"/>
                  <a:gd name="T24" fmla="*/ 0 w 48"/>
                  <a:gd name="T25" fmla="*/ 51 h 51"/>
                  <a:gd name="T26" fmla="*/ 45 w 48"/>
                  <a:gd name="T27" fmla="*/ 51 h 51"/>
                  <a:gd name="T28" fmla="*/ 48 w 48"/>
                  <a:gd name="T29" fmla="*/ 32 h 51"/>
                  <a:gd name="T30" fmla="*/ 45 w 48"/>
                  <a:gd name="T31" fmla="*/ 32 h 51"/>
                  <a:gd name="T32" fmla="*/ 44 w 48"/>
                  <a:gd name="T33" fmla="*/ 40 h 51"/>
                  <a:gd name="T34" fmla="*/ 41 w 48"/>
                  <a:gd name="T35" fmla="*/ 45 h 51"/>
                  <a:gd name="T36" fmla="*/ 36 w 48"/>
                  <a:gd name="T37" fmla="*/ 48 h 51"/>
                  <a:gd name="T38" fmla="*/ 29 w 48"/>
                  <a:gd name="T39" fmla="*/ 49 h 51"/>
                  <a:gd name="T40" fmla="*/ 18 w 48"/>
                  <a:gd name="T41" fmla="*/ 49 h 51"/>
                  <a:gd name="T42" fmla="*/ 16 w 48"/>
                  <a:gd name="T43" fmla="*/ 49 h 51"/>
                  <a:gd name="T44" fmla="*/ 15 w 48"/>
                  <a:gd name="T45" fmla="*/ 48 h 51"/>
                  <a:gd name="T46" fmla="*/ 14 w 48"/>
                  <a:gd name="T47" fmla="*/ 47 h 51"/>
                  <a:gd name="T48" fmla="*/ 14 w 48"/>
                  <a:gd name="T49" fmla="*/ 44 h 51"/>
                  <a:gd name="T50" fmla="*/ 14 w 48"/>
                  <a:gd name="T51" fmla="*/ 26 h 51"/>
                  <a:gd name="T52" fmla="*/ 21 w 48"/>
                  <a:gd name="T53" fmla="*/ 26 h 51"/>
                  <a:gd name="T54" fmla="*/ 23 w 48"/>
                  <a:gd name="T55" fmla="*/ 26 h 51"/>
                  <a:gd name="T56" fmla="*/ 25 w 48"/>
                  <a:gd name="T57" fmla="*/ 26 h 51"/>
                  <a:gd name="T58" fmla="*/ 27 w 48"/>
                  <a:gd name="T59" fmla="*/ 27 h 51"/>
                  <a:gd name="T60" fmla="*/ 28 w 48"/>
                  <a:gd name="T61" fmla="*/ 28 h 51"/>
                  <a:gd name="T62" fmla="*/ 29 w 48"/>
                  <a:gd name="T63" fmla="*/ 29 h 51"/>
                  <a:gd name="T64" fmla="*/ 29 w 48"/>
                  <a:gd name="T65" fmla="*/ 30 h 51"/>
                  <a:gd name="T66" fmla="*/ 29 w 48"/>
                  <a:gd name="T67" fmla="*/ 32 h 51"/>
                  <a:gd name="T68" fmla="*/ 29 w 48"/>
                  <a:gd name="T69" fmla="*/ 35 h 51"/>
                  <a:gd name="T70" fmla="*/ 32 w 48"/>
                  <a:gd name="T71" fmla="*/ 35 h 51"/>
                  <a:gd name="T72" fmla="*/ 32 w 48"/>
                  <a:gd name="T73" fmla="*/ 15 h 51"/>
                  <a:gd name="T74" fmla="*/ 29 w 48"/>
                  <a:gd name="T75" fmla="*/ 15 h 51"/>
                  <a:gd name="T76" fmla="*/ 29 w 48"/>
                  <a:gd name="T77" fmla="*/ 17 h 51"/>
                  <a:gd name="T78" fmla="*/ 29 w 48"/>
                  <a:gd name="T79" fmla="*/ 19 h 51"/>
                  <a:gd name="T80" fmla="*/ 29 w 48"/>
                  <a:gd name="T81" fmla="*/ 20 h 51"/>
                  <a:gd name="T82" fmla="*/ 28 w 48"/>
                  <a:gd name="T83" fmla="*/ 22 h 51"/>
                  <a:gd name="T84" fmla="*/ 27 w 48"/>
                  <a:gd name="T85" fmla="*/ 22 h 51"/>
                  <a:gd name="T86" fmla="*/ 25 w 48"/>
                  <a:gd name="T87" fmla="*/ 23 h 51"/>
                  <a:gd name="T88" fmla="*/ 23 w 48"/>
                  <a:gd name="T89" fmla="*/ 23 h 51"/>
                  <a:gd name="T90" fmla="*/ 21 w 48"/>
                  <a:gd name="T91" fmla="*/ 23 h 51"/>
                  <a:gd name="T92" fmla="*/ 14 w 48"/>
                  <a:gd name="T93" fmla="*/ 23 h 51"/>
                  <a:gd name="T94" fmla="*/ 14 w 48"/>
                  <a:gd name="T95" fmla="*/ 7 h 51"/>
                  <a:gd name="T96" fmla="*/ 14 w 48"/>
                  <a:gd name="T97" fmla="*/ 5 h 51"/>
                  <a:gd name="T98" fmla="*/ 15 w 48"/>
                  <a:gd name="T99" fmla="*/ 3 h 51"/>
                  <a:gd name="T100" fmla="*/ 16 w 48"/>
                  <a:gd name="T101" fmla="*/ 3 h 51"/>
                  <a:gd name="T102" fmla="*/ 18 w 48"/>
                  <a:gd name="T103" fmla="*/ 3 h 51"/>
                  <a:gd name="T104" fmla="*/ 28 w 48"/>
                  <a:gd name="T105" fmla="*/ 3 h 51"/>
                  <a:gd name="T106" fmla="*/ 35 w 48"/>
                  <a:gd name="T107" fmla="*/ 3 h 51"/>
                  <a:gd name="T108" fmla="*/ 40 w 48"/>
                  <a:gd name="T109" fmla="*/ 6 h 51"/>
                  <a:gd name="T110" fmla="*/ 42 w 48"/>
                  <a:gd name="T111" fmla="*/ 10 h 51"/>
                  <a:gd name="T112" fmla="*/ 43 w 48"/>
                  <a:gd name="T113" fmla="*/ 17 h 51"/>
                  <a:gd name="T114" fmla="*/ 46 w 48"/>
                  <a:gd name="T115" fmla="*/ 17 h 51"/>
                  <a:gd name="T116" fmla="*/ 44 w 4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1">
                    <a:moveTo>
                      <a:pt x="44" y="0"/>
                    </a:moveTo>
                    <a:lnTo>
                      <a:pt x="0" y="0"/>
                    </a:lnTo>
                    <a:lnTo>
                      <a:pt x="0" y="3"/>
                    </a:lnTo>
                    <a:lnTo>
                      <a:pt x="3" y="3"/>
                    </a:lnTo>
                    <a:lnTo>
                      <a:pt x="6" y="3"/>
                    </a:lnTo>
                    <a:lnTo>
                      <a:pt x="7" y="5"/>
                    </a:lnTo>
                    <a:lnTo>
                      <a:pt x="7" y="7"/>
                    </a:lnTo>
                    <a:lnTo>
                      <a:pt x="7" y="44"/>
                    </a:lnTo>
                    <a:lnTo>
                      <a:pt x="7" y="46"/>
                    </a:lnTo>
                    <a:lnTo>
                      <a:pt x="6" y="48"/>
                    </a:lnTo>
                    <a:lnTo>
                      <a:pt x="3" y="48"/>
                    </a:lnTo>
                    <a:lnTo>
                      <a:pt x="0" y="49"/>
                    </a:lnTo>
                    <a:lnTo>
                      <a:pt x="0" y="51"/>
                    </a:lnTo>
                    <a:lnTo>
                      <a:pt x="45" y="51"/>
                    </a:lnTo>
                    <a:lnTo>
                      <a:pt x="48" y="32"/>
                    </a:lnTo>
                    <a:lnTo>
                      <a:pt x="45" y="32"/>
                    </a:lnTo>
                    <a:lnTo>
                      <a:pt x="44" y="40"/>
                    </a:lnTo>
                    <a:lnTo>
                      <a:pt x="41" y="45"/>
                    </a:lnTo>
                    <a:lnTo>
                      <a:pt x="36" y="48"/>
                    </a:lnTo>
                    <a:lnTo>
                      <a:pt x="29" y="49"/>
                    </a:lnTo>
                    <a:lnTo>
                      <a:pt x="18" y="49"/>
                    </a:lnTo>
                    <a:lnTo>
                      <a:pt x="16" y="49"/>
                    </a:lnTo>
                    <a:lnTo>
                      <a:pt x="15" y="48"/>
                    </a:lnTo>
                    <a:lnTo>
                      <a:pt x="14" y="47"/>
                    </a:lnTo>
                    <a:lnTo>
                      <a:pt x="14" y="44"/>
                    </a:lnTo>
                    <a:lnTo>
                      <a:pt x="14" y="26"/>
                    </a:lnTo>
                    <a:lnTo>
                      <a:pt x="21" y="26"/>
                    </a:lnTo>
                    <a:lnTo>
                      <a:pt x="23" y="26"/>
                    </a:lnTo>
                    <a:lnTo>
                      <a:pt x="25" y="26"/>
                    </a:lnTo>
                    <a:lnTo>
                      <a:pt x="27" y="27"/>
                    </a:lnTo>
                    <a:lnTo>
                      <a:pt x="28" y="28"/>
                    </a:lnTo>
                    <a:lnTo>
                      <a:pt x="29" y="29"/>
                    </a:lnTo>
                    <a:lnTo>
                      <a:pt x="29" y="30"/>
                    </a:lnTo>
                    <a:lnTo>
                      <a:pt x="29" y="32"/>
                    </a:lnTo>
                    <a:lnTo>
                      <a:pt x="29" y="35"/>
                    </a:lnTo>
                    <a:lnTo>
                      <a:pt x="32" y="35"/>
                    </a:lnTo>
                    <a:lnTo>
                      <a:pt x="32" y="15"/>
                    </a:lnTo>
                    <a:lnTo>
                      <a:pt x="29" y="15"/>
                    </a:lnTo>
                    <a:lnTo>
                      <a:pt x="29" y="17"/>
                    </a:lnTo>
                    <a:lnTo>
                      <a:pt x="29" y="19"/>
                    </a:lnTo>
                    <a:lnTo>
                      <a:pt x="29" y="20"/>
                    </a:lnTo>
                    <a:lnTo>
                      <a:pt x="28" y="22"/>
                    </a:lnTo>
                    <a:lnTo>
                      <a:pt x="27" y="22"/>
                    </a:lnTo>
                    <a:lnTo>
                      <a:pt x="25" y="23"/>
                    </a:lnTo>
                    <a:lnTo>
                      <a:pt x="23" y="23"/>
                    </a:lnTo>
                    <a:lnTo>
                      <a:pt x="21" y="23"/>
                    </a:lnTo>
                    <a:lnTo>
                      <a:pt x="14" y="23"/>
                    </a:lnTo>
                    <a:lnTo>
                      <a:pt x="14" y="7"/>
                    </a:lnTo>
                    <a:lnTo>
                      <a:pt x="14" y="5"/>
                    </a:lnTo>
                    <a:lnTo>
                      <a:pt x="15" y="3"/>
                    </a:lnTo>
                    <a:lnTo>
                      <a:pt x="16" y="3"/>
                    </a:lnTo>
                    <a:lnTo>
                      <a:pt x="18" y="3"/>
                    </a:lnTo>
                    <a:lnTo>
                      <a:pt x="28" y="3"/>
                    </a:lnTo>
                    <a:lnTo>
                      <a:pt x="35" y="3"/>
                    </a:lnTo>
                    <a:lnTo>
                      <a:pt x="40" y="6"/>
                    </a:lnTo>
                    <a:lnTo>
                      <a:pt x="42" y="10"/>
                    </a:lnTo>
                    <a:lnTo>
                      <a:pt x="43"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78" name="Freeform 20"/>
              <p:cNvSpPr>
                <a:spLocks noChangeAspect="1"/>
              </p:cNvSpPr>
              <p:nvPr/>
            </p:nvSpPr>
            <p:spPr bwMode="auto">
              <a:xfrm>
                <a:off x="1657" y="652"/>
                <a:ext cx="49" cy="54"/>
              </a:xfrm>
              <a:custGeom>
                <a:avLst/>
                <a:gdLst>
                  <a:gd name="T0" fmla="*/ 40 w 49"/>
                  <a:gd name="T1" fmla="*/ 4 h 54"/>
                  <a:gd name="T2" fmla="*/ 33 w 49"/>
                  <a:gd name="T3" fmla="*/ 0 h 54"/>
                  <a:gd name="T4" fmla="*/ 22 w 49"/>
                  <a:gd name="T5" fmla="*/ 0 h 54"/>
                  <a:gd name="T6" fmla="*/ 12 w 49"/>
                  <a:gd name="T7" fmla="*/ 4 h 54"/>
                  <a:gd name="T8" fmla="*/ 5 w 49"/>
                  <a:gd name="T9" fmla="*/ 11 h 54"/>
                  <a:gd name="T10" fmla="*/ 1 w 49"/>
                  <a:gd name="T11" fmla="*/ 21 h 54"/>
                  <a:gd name="T12" fmla="*/ 1 w 49"/>
                  <a:gd name="T13" fmla="*/ 32 h 54"/>
                  <a:gd name="T14" fmla="*/ 5 w 49"/>
                  <a:gd name="T15" fmla="*/ 42 h 54"/>
                  <a:gd name="T16" fmla="*/ 12 w 49"/>
                  <a:gd name="T17" fmla="*/ 49 h 54"/>
                  <a:gd name="T18" fmla="*/ 22 w 49"/>
                  <a:gd name="T19" fmla="*/ 53 h 54"/>
                  <a:gd name="T20" fmla="*/ 37 w 49"/>
                  <a:gd name="T21" fmla="*/ 52 h 54"/>
                  <a:gd name="T22" fmla="*/ 47 w 49"/>
                  <a:gd name="T23" fmla="*/ 41 h 54"/>
                  <a:gd name="T24" fmla="*/ 49 w 49"/>
                  <a:gd name="T25" fmla="*/ 33 h 54"/>
                  <a:gd name="T26" fmla="*/ 46 w 49"/>
                  <a:gd name="T27" fmla="*/ 33 h 54"/>
                  <a:gd name="T28" fmla="*/ 44 w 49"/>
                  <a:gd name="T29" fmla="*/ 42 h 54"/>
                  <a:gd name="T30" fmla="*/ 35 w 49"/>
                  <a:gd name="T31" fmla="*/ 50 h 54"/>
                  <a:gd name="T32" fmla="*/ 26 w 49"/>
                  <a:gd name="T33" fmla="*/ 51 h 54"/>
                  <a:gd name="T34" fmla="*/ 20 w 49"/>
                  <a:gd name="T35" fmla="*/ 49 h 54"/>
                  <a:gd name="T36" fmla="*/ 14 w 49"/>
                  <a:gd name="T37" fmla="*/ 44 h 54"/>
                  <a:gd name="T38" fmla="*/ 9 w 49"/>
                  <a:gd name="T39" fmla="*/ 34 h 54"/>
                  <a:gd name="T40" fmla="*/ 9 w 49"/>
                  <a:gd name="T41" fmla="*/ 19 h 54"/>
                  <a:gd name="T42" fmla="*/ 14 w 49"/>
                  <a:gd name="T43" fmla="*/ 9 h 54"/>
                  <a:gd name="T44" fmla="*/ 20 w 49"/>
                  <a:gd name="T45" fmla="*/ 4 h 54"/>
                  <a:gd name="T46" fmla="*/ 26 w 49"/>
                  <a:gd name="T47" fmla="*/ 2 h 54"/>
                  <a:gd name="T48" fmla="*/ 34 w 49"/>
                  <a:gd name="T49" fmla="*/ 3 h 54"/>
                  <a:gd name="T50" fmla="*/ 44 w 49"/>
                  <a:gd name="T51" fmla="*/ 12 h 54"/>
                  <a:gd name="T52" fmla="*/ 46 w 49"/>
                  <a:gd name="T53" fmla="*/ 21 h 54"/>
                  <a:gd name="T54" fmla="*/ 48 w 49"/>
                  <a:gd name="T55" fmla="*/ 21 h 54"/>
                  <a:gd name="T56" fmla="*/ 49 w 49"/>
                  <a:gd name="T57" fmla="*/ 20 h 54"/>
                  <a:gd name="T58" fmla="*/ 49 w 49"/>
                  <a:gd name="T59" fmla="*/ 2 h 54"/>
                  <a:gd name="T60" fmla="*/ 48 w 49"/>
                  <a:gd name="T61" fmla="*/ 0 h 54"/>
                  <a:gd name="T62" fmla="*/ 46 w 49"/>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4">
                    <a:moveTo>
                      <a:pt x="42" y="6"/>
                    </a:moveTo>
                    <a:lnTo>
                      <a:pt x="40" y="4"/>
                    </a:lnTo>
                    <a:lnTo>
                      <a:pt x="37" y="2"/>
                    </a:lnTo>
                    <a:lnTo>
                      <a:pt x="33" y="0"/>
                    </a:lnTo>
                    <a:lnTo>
                      <a:pt x="28" y="0"/>
                    </a:lnTo>
                    <a:lnTo>
                      <a:pt x="22" y="0"/>
                    </a:lnTo>
                    <a:lnTo>
                      <a:pt x="17" y="2"/>
                    </a:lnTo>
                    <a:lnTo>
                      <a:pt x="12" y="4"/>
                    </a:lnTo>
                    <a:lnTo>
                      <a:pt x="8" y="7"/>
                    </a:lnTo>
                    <a:lnTo>
                      <a:pt x="5" y="11"/>
                    </a:lnTo>
                    <a:lnTo>
                      <a:pt x="2" y="16"/>
                    </a:lnTo>
                    <a:lnTo>
                      <a:pt x="1" y="21"/>
                    </a:lnTo>
                    <a:lnTo>
                      <a:pt x="0" y="27"/>
                    </a:lnTo>
                    <a:lnTo>
                      <a:pt x="1" y="32"/>
                    </a:lnTo>
                    <a:lnTo>
                      <a:pt x="2" y="37"/>
                    </a:lnTo>
                    <a:lnTo>
                      <a:pt x="5" y="42"/>
                    </a:lnTo>
                    <a:lnTo>
                      <a:pt x="8" y="46"/>
                    </a:lnTo>
                    <a:lnTo>
                      <a:pt x="12" y="49"/>
                    </a:lnTo>
                    <a:lnTo>
                      <a:pt x="17" y="51"/>
                    </a:lnTo>
                    <a:lnTo>
                      <a:pt x="22" y="53"/>
                    </a:lnTo>
                    <a:lnTo>
                      <a:pt x="28" y="54"/>
                    </a:lnTo>
                    <a:lnTo>
                      <a:pt x="37" y="52"/>
                    </a:lnTo>
                    <a:lnTo>
                      <a:pt x="43" y="47"/>
                    </a:lnTo>
                    <a:lnTo>
                      <a:pt x="47" y="41"/>
                    </a:lnTo>
                    <a:lnTo>
                      <a:pt x="49" y="34"/>
                    </a:lnTo>
                    <a:lnTo>
                      <a:pt x="49" y="33"/>
                    </a:lnTo>
                    <a:lnTo>
                      <a:pt x="47" y="33"/>
                    </a:lnTo>
                    <a:lnTo>
                      <a:pt x="46" y="33"/>
                    </a:lnTo>
                    <a:lnTo>
                      <a:pt x="46" y="34"/>
                    </a:lnTo>
                    <a:lnTo>
                      <a:pt x="44" y="42"/>
                    </a:lnTo>
                    <a:lnTo>
                      <a:pt x="40" y="47"/>
                    </a:lnTo>
                    <a:lnTo>
                      <a:pt x="35" y="50"/>
                    </a:lnTo>
                    <a:lnTo>
                      <a:pt x="29" y="51"/>
                    </a:lnTo>
                    <a:lnTo>
                      <a:pt x="26" y="51"/>
                    </a:lnTo>
                    <a:lnTo>
                      <a:pt x="23" y="50"/>
                    </a:lnTo>
                    <a:lnTo>
                      <a:pt x="20" y="49"/>
                    </a:lnTo>
                    <a:lnTo>
                      <a:pt x="17" y="47"/>
                    </a:lnTo>
                    <a:lnTo>
                      <a:pt x="14" y="44"/>
                    </a:lnTo>
                    <a:lnTo>
                      <a:pt x="11" y="40"/>
                    </a:lnTo>
                    <a:lnTo>
                      <a:pt x="9" y="34"/>
                    </a:lnTo>
                    <a:lnTo>
                      <a:pt x="9" y="27"/>
                    </a:lnTo>
                    <a:lnTo>
                      <a:pt x="9" y="19"/>
                    </a:lnTo>
                    <a:lnTo>
                      <a:pt x="11" y="13"/>
                    </a:lnTo>
                    <a:lnTo>
                      <a:pt x="14" y="9"/>
                    </a:lnTo>
                    <a:lnTo>
                      <a:pt x="17" y="6"/>
                    </a:lnTo>
                    <a:lnTo>
                      <a:pt x="20" y="4"/>
                    </a:lnTo>
                    <a:lnTo>
                      <a:pt x="23" y="3"/>
                    </a:lnTo>
                    <a:lnTo>
                      <a:pt x="26" y="2"/>
                    </a:lnTo>
                    <a:lnTo>
                      <a:pt x="28" y="2"/>
                    </a:lnTo>
                    <a:lnTo>
                      <a:pt x="34" y="3"/>
                    </a:lnTo>
                    <a:lnTo>
                      <a:pt x="39" y="6"/>
                    </a:lnTo>
                    <a:lnTo>
                      <a:pt x="44" y="12"/>
                    </a:lnTo>
                    <a:lnTo>
                      <a:pt x="46" y="20"/>
                    </a:lnTo>
                    <a:lnTo>
                      <a:pt x="46" y="21"/>
                    </a:lnTo>
                    <a:lnTo>
                      <a:pt x="47" y="21"/>
                    </a:lnTo>
                    <a:lnTo>
                      <a:pt x="48" y="21"/>
                    </a:lnTo>
                    <a:lnTo>
                      <a:pt x="49" y="21"/>
                    </a:lnTo>
                    <a:lnTo>
                      <a:pt x="49" y="20"/>
                    </a:lnTo>
                    <a:lnTo>
                      <a:pt x="49" y="19"/>
                    </a:lnTo>
                    <a:lnTo>
                      <a:pt x="49" y="2"/>
                    </a:lnTo>
                    <a:lnTo>
                      <a:pt x="49" y="0"/>
                    </a:lnTo>
                    <a:lnTo>
                      <a:pt x="48" y="0"/>
                    </a:lnTo>
                    <a:lnTo>
                      <a:pt x="47" y="0"/>
                    </a:lnTo>
                    <a:lnTo>
                      <a:pt x="46" y="1"/>
                    </a:lnTo>
                    <a:lnTo>
                      <a:pt x="42"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79" name="Freeform 21"/>
              <p:cNvSpPr>
                <a:spLocks noChangeAspect="1"/>
              </p:cNvSpPr>
              <p:nvPr/>
            </p:nvSpPr>
            <p:spPr bwMode="auto">
              <a:xfrm>
                <a:off x="1714" y="653"/>
                <a:ext cx="52" cy="51"/>
              </a:xfrm>
              <a:custGeom>
                <a:avLst/>
                <a:gdLst>
                  <a:gd name="T0" fmla="*/ 51 w 52"/>
                  <a:gd name="T1" fmla="*/ 0 h 51"/>
                  <a:gd name="T2" fmla="*/ 2 w 52"/>
                  <a:gd name="T3" fmla="*/ 0 h 51"/>
                  <a:gd name="T4" fmla="*/ 0 w 52"/>
                  <a:gd name="T5" fmla="*/ 17 h 51"/>
                  <a:gd name="T6" fmla="*/ 3 w 52"/>
                  <a:gd name="T7" fmla="*/ 17 h 51"/>
                  <a:gd name="T8" fmla="*/ 3 w 52"/>
                  <a:gd name="T9" fmla="*/ 13 h 51"/>
                  <a:gd name="T10" fmla="*/ 4 w 52"/>
                  <a:gd name="T11" fmla="*/ 10 h 51"/>
                  <a:gd name="T12" fmla="*/ 5 w 52"/>
                  <a:gd name="T13" fmla="*/ 7 h 51"/>
                  <a:gd name="T14" fmla="*/ 6 w 52"/>
                  <a:gd name="T15" fmla="*/ 5 h 51"/>
                  <a:gd name="T16" fmla="*/ 8 w 52"/>
                  <a:gd name="T17" fmla="*/ 4 h 51"/>
                  <a:gd name="T18" fmla="*/ 10 w 52"/>
                  <a:gd name="T19" fmla="*/ 3 h 51"/>
                  <a:gd name="T20" fmla="*/ 13 w 52"/>
                  <a:gd name="T21" fmla="*/ 3 h 51"/>
                  <a:gd name="T22" fmla="*/ 17 w 52"/>
                  <a:gd name="T23" fmla="*/ 3 h 51"/>
                  <a:gd name="T24" fmla="*/ 20 w 52"/>
                  <a:gd name="T25" fmla="*/ 3 h 51"/>
                  <a:gd name="T26" fmla="*/ 22 w 52"/>
                  <a:gd name="T27" fmla="*/ 4 h 51"/>
                  <a:gd name="T28" fmla="*/ 23 w 52"/>
                  <a:gd name="T29" fmla="*/ 5 h 51"/>
                  <a:gd name="T30" fmla="*/ 23 w 52"/>
                  <a:gd name="T31" fmla="*/ 7 h 51"/>
                  <a:gd name="T32" fmla="*/ 23 w 52"/>
                  <a:gd name="T33" fmla="*/ 44 h 51"/>
                  <a:gd name="T34" fmla="*/ 23 w 52"/>
                  <a:gd name="T35" fmla="*/ 46 h 51"/>
                  <a:gd name="T36" fmla="*/ 22 w 52"/>
                  <a:gd name="T37" fmla="*/ 48 h 51"/>
                  <a:gd name="T38" fmla="*/ 19 w 52"/>
                  <a:gd name="T39" fmla="*/ 48 h 51"/>
                  <a:gd name="T40" fmla="*/ 15 w 52"/>
                  <a:gd name="T41" fmla="*/ 49 h 51"/>
                  <a:gd name="T42" fmla="*/ 13 w 52"/>
                  <a:gd name="T43" fmla="*/ 49 h 51"/>
                  <a:gd name="T44" fmla="*/ 13 w 52"/>
                  <a:gd name="T45" fmla="*/ 51 h 51"/>
                  <a:gd name="T46" fmla="*/ 19 w 52"/>
                  <a:gd name="T47" fmla="*/ 51 h 51"/>
                  <a:gd name="T48" fmla="*/ 26 w 52"/>
                  <a:gd name="T49" fmla="*/ 51 h 51"/>
                  <a:gd name="T50" fmla="*/ 33 w 52"/>
                  <a:gd name="T51" fmla="*/ 51 h 51"/>
                  <a:gd name="T52" fmla="*/ 40 w 52"/>
                  <a:gd name="T53" fmla="*/ 51 h 51"/>
                  <a:gd name="T54" fmla="*/ 40 w 52"/>
                  <a:gd name="T55" fmla="*/ 49 h 51"/>
                  <a:gd name="T56" fmla="*/ 38 w 52"/>
                  <a:gd name="T57" fmla="*/ 49 h 51"/>
                  <a:gd name="T58" fmla="*/ 33 w 52"/>
                  <a:gd name="T59" fmla="*/ 48 h 51"/>
                  <a:gd name="T60" fmla="*/ 31 w 52"/>
                  <a:gd name="T61" fmla="*/ 48 h 51"/>
                  <a:gd name="T62" fmla="*/ 30 w 52"/>
                  <a:gd name="T63" fmla="*/ 46 h 51"/>
                  <a:gd name="T64" fmla="*/ 30 w 52"/>
                  <a:gd name="T65" fmla="*/ 44 h 51"/>
                  <a:gd name="T66" fmla="*/ 30 w 52"/>
                  <a:gd name="T67" fmla="*/ 7 h 51"/>
                  <a:gd name="T68" fmla="*/ 30 w 52"/>
                  <a:gd name="T69" fmla="*/ 5 h 51"/>
                  <a:gd name="T70" fmla="*/ 31 w 52"/>
                  <a:gd name="T71" fmla="*/ 4 h 51"/>
                  <a:gd name="T72" fmla="*/ 32 w 52"/>
                  <a:gd name="T73" fmla="*/ 3 h 51"/>
                  <a:gd name="T74" fmla="*/ 36 w 52"/>
                  <a:gd name="T75" fmla="*/ 3 h 51"/>
                  <a:gd name="T76" fmla="*/ 39 w 52"/>
                  <a:gd name="T77" fmla="*/ 3 h 51"/>
                  <a:gd name="T78" fmla="*/ 42 w 52"/>
                  <a:gd name="T79" fmla="*/ 3 h 51"/>
                  <a:gd name="T80" fmla="*/ 45 w 52"/>
                  <a:gd name="T81" fmla="*/ 4 h 51"/>
                  <a:gd name="T82" fmla="*/ 46 w 52"/>
                  <a:gd name="T83" fmla="*/ 5 h 51"/>
                  <a:gd name="T84" fmla="*/ 48 w 52"/>
                  <a:gd name="T85" fmla="*/ 7 h 51"/>
                  <a:gd name="T86" fmla="*/ 49 w 52"/>
                  <a:gd name="T87" fmla="*/ 10 h 51"/>
                  <a:gd name="T88" fmla="*/ 49 w 52"/>
                  <a:gd name="T89" fmla="*/ 13 h 51"/>
                  <a:gd name="T90" fmla="*/ 50 w 52"/>
                  <a:gd name="T91" fmla="*/ 17 h 51"/>
                  <a:gd name="T92" fmla="*/ 52 w 52"/>
                  <a:gd name="T93" fmla="*/ 17 h 51"/>
                  <a:gd name="T94" fmla="*/ 51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1" y="0"/>
                    </a:moveTo>
                    <a:lnTo>
                      <a:pt x="2" y="0"/>
                    </a:lnTo>
                    <a:lnTo>
                      <a:pt x="0" y="17"/>
                    </a:lnTo>
                    <a:lnTo>
                      <a:pt x="3" y="17"/>
                    </a:lnTo>
                    <a:lnTo>
                      <a:pt x="3" y="13"/>
                    </a:lnTo>
                    <a:lnTo>
                      <a:pt x="4" y="10"/>
                    </a:lnTo>
                    <a:lnTo>
                      <a:pt x="5" y="7"/>
                    </a:lnTo>
                    <a:lnTo>
                      <a:pt x="6" y="5"/>
                    </a:lnTo>
                    <a:lnTo>
                      <a:pt x="8" y="4"/>
                    </a:lnTo>
                    <a:lnTo>
                      <a:pt x="10" y="3"/>
                    </a:lnTo>
                    <a:lnTo>
                      <a:pt x="13" y="3"/>
                    </a:lnTo>
                    <a:lnTo>
                      <a:pt x="17" y="3"/>
                    </a:lnTo>
                    <a:lnTo>
                      <a:pt x="20" y="3"/>
                    </a:lnTo>
                    <a:lnTo>
                      <a:pt x="22" y="4"/>
                    </a:lnTo>
                    <a:lnTo>
                      <a:pt x="23" y="5"/>
                    </a:lnTo>
                    <a:lnTo>
                      <a:pt x="23" y="7"/>
                    </a:lnTo>
                    <a:lnTo>
                      <a:pt x="23" y="44"/>
                    </a:lnTo>
                    <a:lnTo>
                      <a:pt x="23" y="46"/>
                    </a:lnTo>
                    <a:lnTo>
                      <a:pt x="22" y="48"/>
                    </a:lnTo>
                    <a:lnTo>
                      <a:pt x="19" y="48"/>
                    </a:lnTo>
                    <a:lnTo>
                      <a:pt x="15" y="49"/>
                    </a:lnTo>
                    <a:lnTo>
                      <a:pt x="13" y="49"/>
                    </a:lnTo>
                    <a:lnTo>
                      <a:pt x="13" y="51"/>
                    </a:lnTo>
                    <a:lnTo>
                      <a:pt x="19" y="51"/>
                    </a:lnTo>
                    <a:lnTo>
                      <a:pt x="26" y="51"/>
                    </a:lnTo>
                    <a:lnTo>
                      <a:pt x="33" y="51"/>
                    </a:lnTo>
                    <a:lnTo>
                      <a:pt x="40" y="51"/>
                    </a:lnTo>
                    <a:lnTo>
                      <a:pt x="40" y="49"/>
                    </a:lnTo>
                    <a:lnTo>
                      <a:pt x="38" y="49"/>
                    </a:lnTo>
                    <a:lnTo>
                      <a:pt x="33" y="48"/>
                    </a:lnTo>
                    <a:lnTo>
                      <a:pt x="31" y="48"/>
                    </a:lnTo>
                    <a:lnTo>
                      <a:pt x="30" y="46"/>
                    </a:lnTo>
                    <a:lnTo>
                      <a:pt x="30" y="44"/>
                    </a:lnTo>
                    <a:lnTo>
                      <a:pt x="30" y="7"/>
                    </a:lnTo>
                    <a:lnTo>
                      <a:pt x="30" y="5"/>
                    </a:lnTo>
                    <a:lnTo>
                      <a:pt x="31" y="4"/>
                    </a:lnTo>
                    <a:lnTo>
                      <a:pt x="32" y="3"/>
                    </a:lnTo>
                    <a:lnTo>
                      <a:pt x="36" y="3"/>
                    </a:lnTo>
                    <a:lnTo>
                      <a:pt x="39" y="3"/>
                    </a:lnTo>
                    <a:lnTo>
                      <a:pt x="42" y="3"/>
                    </a:lnTo>
                    <a:lnTo>
                      <a:pt x="45" y="4"/>
                    </a:lnTo>
                    <a:lnTo>
                      <a:pt x="46" y="5"/>
                    </a:lnTo>
                    <a:lnTo>
                      <a:pt x="48" y="7"/>
                    </a:lnTo>
                    <a:lnTo>
                      <a:pt x="49" y="10"/>
                    </a:lnTo>
                    <a:lnTo>
                      <a:pt x="49" y="13"/>
                    </a:lnTo>
                    <a:lnTo>
                      <a:pt x="50" y="17"/>
                    </a:lnTo>
                    <a:lnTo>
                      <a:pt x="52" y="17"/>
                    </a:lnTo>
                    <a:lnTo>
                      <a:pt x="51"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80" name="Freeform 22"/>
              <p:cNvSpPr>
                <a:spLocks noChangeAspect="1"/>
              </p:cNvSpPr>
              <p:nvPr/>
            </p:nvSpPr>
            <p:spPr bwMode="auto">
              <a:xfrm>
                <a:off x="1777" y="634"/>
                <a:ext cx="64" cy="72"/>
              </a:xfrm>
              <a:custGeom>
                <a:avLst/>
                <a:gdLst>
                  <a:gd name="T0" fmla="*/ 53 w 64"/>
                  <a:gd name="T1" fmla="*/ 6 h 72"/>
                  <a:gd name="T2" fmla="*/ 43 w 64"/>
                  <a:gd name="T3" fmla="*/ 1 h 72"/>
                  <a:gd name="T4" fmla="*/ 29 w 64"/>
                  <a:gd name="T5" fmla="*/ 1 h 72"/>
                  <a:gd name="T6" fmla="*/ 16 w 64"/>
                  <a:gd name="T7" fmla="*/ 6 h 72"/>
                  <a:gd name="T8" fmla="*/ 6 w 64"/>
                  <a:gd name="T9" fmla="*/ 16 h 72"/>
                  <a:gd name="T10" fmla="*/ 1 w 64"/>
                  <a:gd name="T11" fmla="*/ 29 h 72"/>
                  <a:gd name="T12" fmla="*/ 1 w 64"/>
                  <a:gd name="T13" fmla="*/ 43 h 72"/>
                  <a:gd name="T14" fmla="*/ 6 w 64"/>
                  <a:gd name="T15" fmla="*/ 56 h 72"/>
                  <a:gd name="T16" fmla="*/ 16 w 64"/>
                  <a:gd name="T17" fmla="*/ 66 h 72"/>
                  <a:gd name="T18" fmla="*/ 29 w 64"/>
                  <a:gd name="T19" fmla="*/ 72 h 72"/>
                  <a:gd name="T20" fmla="*/ 42 w 64"/>
                  <a:gd name="T21" fmla="*/ 72 h 72"/>
                  <a:gd name="T22" fmla="*/ 52 w 64"/>
                  <a:gd name="T23" fmla="*/ 67 h 72"/>
                  <a:gd name="T24" fmla="*/ 60 w 64"/>
                  <a:gd name="T25" fmla="*/ 60 h 72"/>
                  <a:gd name="T26" fmla="*/ 63 w 64"/>
                  <a:gd name="T27" fmla="*/ 51 h 72"/>
                  <a:gd name="T28" fmla="*/ 64 w 64"/>
                  <a:gd name="T29" fmla="*/ 46 h 72"/>
                  <a:gd name="T30" fmla="*/ 61 w 64"/>
                  <a:gd name="T31" fmla="*/ 46 h 72"/>
                  <a:gd name="T32" fmla="*/ 59 w 64"/>
                  <a:gd name="T33" fmla="*/ 56 h 72"/>
                  <a:gd name="T34" fmla="*/ 46 w 64"/>
                  <a:gd name="T35" fmla="*/ 68 h 72"/>
                  <a:gd name="T36" fmla="*/ 34 w 64"/>
                  <a:gd name="T37" fmla="*/ 69 h 72"/>
                  <a:gd name="T38" fmla="*/ 25 w 64"/>
                  <a:gd name="T39" fmla="*/ 66 h 72"/>
                  <a:gd name="T40" fmla="*/ 17 w 64"/>
                  <a:gd name="T41" fmla="*/ 59 h 72"/>
                  <a:gd name="T42" fmla="*/ 11 w 64"/>
                  <a:gd name="T43" fmla="*/ 46 h 72"/>
                  <a:gd name="T44" fmla="*/ 11 w 64"/>
                  <a:gd name="T45" fmla="*/ 26 h 72"/>
                  <a:gd name="T46" fmla="*/ 17 w 64"/>
                  <a:gd name="T47" fmla="*/ 13 h 72"/>
                  <a:gd name="T48" fmla="*/ 26 w 64"/>
                  <a:gd name="T49" fmla="*/ 6 h 72"/>
                  <a:gd name="T50" fmla="*/ 34 w 64"/>
                  <a:gd name="T51" fmla="*/ 3 h 72"/>
                  <a:gd name="T52" fmla="*/ 45 w 64"/>
                  <a:gd name="T53" fmla="*/ 4 h 72"/>
                  <a:gd name="T54" fmla="*/ 58 w 64"/>
                  <a:gd name="T55" fmla="*/ 16 h 72"/>
                  <a:gd name="T56" fmla="*/ 61 w 64"/>
                  <a:gd name="T57" fmla="*/ 28 h 72"/>
                  <a:gd name="T58" fmla="*/ 63 w 64"/>
                  <a:gd name="T59" fmla="*/ 28 h 72"/>
                  <a:gd name="T60" fmla="*/ 64 w 64"/>
                  <a:gd name="T61" fmla="*/ 27 h 72"/>
                  <a:gd name="T62" fmla="*/ 64 w 64"/>
                  <a:gd name="T63" fmla="*/ 2 h 72"/>
                  <a:gd name="T64" fmla="*/ 63 w 64"/>
                  <a:gd name="T65" fmla="*/ 0 h 72"/>
                  <a:gd name="T66" fmla="*/ 61 w 64"/>
                  <a:gd name="T6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72">
                    <a:moveTo>
                      <a:pt x="56" y="9"/>
                    </a:moveTo>
                    <a:lnTo>
                      <a:pt x="53" y="6"/>
                    </a:lnTo>
                    <a:lnTo>
                      <a:pt x="49" y="3"/>
                    </a:lnTo>
                    <a:lnTo>
                      <a:pt x="43" y="1"/>
                    </a:lnTo>
                    <a:lnTo>
                      <a:pt x="36" y="0"/>
                    </a:lnTo>
                    <a:lnTo>
                      <a:pt x="29" y="1"/>
                    </a:lnTo>
                    <a:lnTo>
                      <a:pt x="22" y="3"/>
                    </a:lnTo>
                    <a:lnTo>
                      <a:pt x="16" y="6"/>
                    </a:lnTo>
                    <a:lnTo>
                      <a:pt x="11" y="10"/>
                    </a:lnTo>
                    <a:lnTo>
                      <a:pt x="6" y="16"/>
                    </a:lnTo>
                    <a:lnTo>
                      <a:pt x="3" y="22"/>
                    </a:lnTo>
                    <a:lnTo>
                      <a:pt x="1" y="29"/>
                    </a:lnTo>
                    <a:lnTo>
                      <a:pt x="0" y="36"/>
                    </a:lnTo>
                    <a:lnTo>
                      <a:pt x="1" y="43"/>
                    </a:lnTo>
                    <a:lnTo>
                      <a:pt x="3" y="50"/>
                    </a:lnTo>
                    <a:lnTo>
                      <a:pt x="6" y="56"/>
                    </a:lnTo>
                    <a:lnTo>
                      <a:pt x="11" y="62"/>
                    </a:lnTo>
                    <a:lnTo>
                      <a:pt x="16" y="66"/>
                    </a:lnTo>
                    <a:lnTo>
                      <a:pt x="22" y="69"/>
                    </a:lnTo>
                    <a:lnTo>
                      <a:pt x="29" y="72"/>
                    </a:lnTo>
                    <a:lnTo>
                      <a:pt x="36" y="72"/>
                    </a:lnTo>
                    <a:lnTo>
                      <a:pt x="42" y="72"/>
                    </a:lnTo>
                    <a:lnTo>
                      <a:pt x="48" y="70"/>
                    </a:lnTo>
                    <a:lnTo>
                      <a:pt x="52" y="67"/>
                    </a:lnTo>
                    <a:lnTo>
                      <a:pt x="56" y="64"/>
                    </a:lnTo>
                    <a:lnTo>
                      <a:pt x="60" y="60"/>
                    </a:lnTo>
                    <a:lnTo>
                      <a:pt x="62" y="56"/>
                    </a:lnTo>
                    <a:lnTo>
                      <a:pt x="63" y="51"/>
                    </a:lnTo>
                    <a:lnTo>
                      <a:pt x="64" y="47"/>
                    </a:lnTo>
                    <a:lnTo>
                      <a:pt x="64" y="46"/>
                    </a:lnTo>
                    <a:lnTo>
                      <a:pt x="62" y="45"/>
                    </a:lnTo>
                    <a:lnTo>
                      <a:pt x="61" y="46"/>
                    </a:lnTo>
                    <a:lnTo>
                      <a:pt x="61" y="47"/>
                    </a:lnTo>
                    <a:lnTo>
                      <a:pt x="59" y="56"/>
                    </a:lnTo>
                    <a:lnTo>
                      <a:pt x="53" y="63"/>
                    </a:lnTo>
                    <a:lnTo>
                      <a:pt x="46" y="68"/>
                    </a:lnTo>
                    <a:lnTo>
                      <a:pt x="38" y="69"/>
                    </a:lnTo>
                    <a:lnTo>
                      <a:pt x="34" y="69"/>
                    </a:lnTo>
                    <a:lnTo>
                      <a:pt x="30" y="68"/>
                    </a:lnTo>
                    <a:lnTo>
                      <a:pt x="25" y="66"/>
                    </a:lnTo>
                    <a:lnTo>
                      <a:pt x="21" y="63"/>
                    </a:lnTo>
                    <a:lnTo>
                      <a:pt x="17" y="59"/>
                    </a:lnTo>
                    <a:lnTo>
                      <a:pt x="13" y="53"/>
                    </a:lnTo>
                    <a:lnTo>
                      <a:pt x="11" y="46"/>
                    </a:lnTo>
                    <a:lnTo>
                      <a:pt x="10" y="36"/>
                    </a:lnTo>
                    <a:lnTo>
                      <a:pt x="11" y="26"/>
                    </a:lnTo>
                    <a:lnTo>
                      <a:pt x="13" y="19"/>
                    </a:lnTo>
                    <a:lnTo>
                      <a:pt x="17" y="13"/>
                    </a:lnTo>
                    <a:lnTo>
                      <a:pt x="21" y="9"/>
                    </a:lnTo>
                    <a:lnTo>
                      <a:pt x="26" y="6"/>
                    </a:lnTo>
                    <a:lnTo>
                      <a:pt x="30" y="4"/>
                    </a:lnTo>
                    <a:lnTo>
                      <a:pt x="34" y="3"/>
                    </a:lnTo>
                    <a:lnTo>
                      <a:pt x="37" y="3"/>
                    </a:lnTo>
                    <a:lnTo>
                      <a:pt x="45" y="4"/>
                    </a:lnTo>
                    <a:lnTo>
                      <a:pt x="52" y="9"/>
                    </a:lnTo>
                    <a:lnTo>
                      <a:pt x="58" y="16"/>
                    </a:lnTo>
                    <a:lnTo>
                      <a:pt x="61" y="27"/>
                    </a:lnTo>
                    <a:lnTo>
                      <a:pt x="61" y="28"/>
                    </a:lnTo>
                    <a:lnTo>
                      <a:pt x="62" y="28"/>
                    </a:lnTo>
                    <a:lnTo>
                      <a:pt x="63" y="28"/>
                    </a:lnTo>
                    <a:lnTo>
                      <a:pt x="64" y="28"/>
                    </a:lnTo>
                    <a:lnTo>
                      <a:pt x="64" y="27"/>
                    </a:lnTo>
                    <a:lnTo>
                      <a:pt x="64" y="26"/>
                    </a:lnTo>
                    <a:lnTo>
                      <a:pt x="64" y="2"/>
                    </a:lnTo>
                    <a:lnTo>
                      <a:pt x="64" y="0"/>
                    </a:lnTo>
                    <a:lnTo>
                      <a:pt x="63" y="0"/>
                    </a:lnTo>
                    <a:lnTo>
                      <a:pt x="62" y="0"/>
                    </a:lnTo>
                    <a:lnTo>
                      <a:pt x="61" y="1"/>
                    </a:lnTo>
                    <a:lnTo>
                      <a:pt x="5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81" name="Freeform 23"/>
              <p:cNvSpPr>
                <a:spLocks noChangeAspect="1" noEditPoints="1"/>
              </p:cNvSpPr>
              <p:nvPr/>
            </p:nvSpPr>
            <p:spPr bwMode="auto">
              <a:xfrm>
                <a:off x="1853" y="652"/>
                <a:ext cx="53" cy="54"/>
              </a:xfrm>
              <a:custGeom>
                <a:avLst/>
                <a:gdLst>
                  <a:gd name="T0" fmla="*/ 53 w 53"/>
                  <a:gd name="T1" fmla="*/ 21 h 54"/>
                  <a:gd name="T2" fmla="*/ 49 w 53"/>
                  <a:gd name="T3" fmla="*/ 12 h 54"/>
                  <a:gd name="T4" fmla="*/ 42 w 53"/>
                  <a:gd name="T5" fmla="*/ 4 h 54"/>
                  <a:gd name="T6" fmla="*/ 32 w 53"/>
                  <a:gd name="T7" fmla="*/ 0 h 54"/>
                  <a:gd name="T8" fmla="*/ 21 w 53"/>
                  <a:gd name="T9" fmla="*/ 0 h 54"/>
                  <a:gd name="T10" fmla="*/ 12 w 53"/>
                  <a:gd name="T11" fmla="*/ 4 h 54"/>
                  <a:gd name="T12" fmla="*/ 5 w 53"/>
                  <a:gd name="T13" fmla="*/ 12 h 54"/>
                  <a:gd name="T14" fmla="*/ 1 w 53"/>
                  <a:gd name="T15" fmla="*/ 21 h 54"/>
                  <a:gd name="T16" fmla="*/ 1 w 53"/>
                  <a:gd name="T17" fmla="*/ 32 h 54"/>
                  <a:gd name="T18" fmla="*/ 5 w 53"/>
                  <a:gd name="T19" fmla="*/ 42 h 54"/>
                  <a:gd name="T20" fmla="*/ 12 w 53"/>
                  <a:gd name="T21" fmla="*/ 49 h 54"/>
                  <a:gd name="T22" fmla="*/ 22 w 53"/>
                  <a:gd name="T23" fmla="*/ 53 h 54"/>
                  <a:gd name="T24" fmla="*/ 32 w 53"/>
                  <a:gd name="T25" fmla="*/ 53 h 54"/>
                  <a:gd name="T26" fmla="*/ 42 w 53"/>
                  <a:gd name="T27" fmla="*/ 49 h 54"/>
                  <a:gd name="T28" fmla="*/ 49 w 53"/>
                  <a:gd name="T29" fmla="*/ 42 h 54"/>
                  <a:gd name="T30" fmla="*/ 53 w 53"/>
                  <a:gd name="T31" fmla="*/ 32 h 54"/>
                  <a:gd name="T32" fmla="*/ 27 w 53"/>
                  <a:gd name="T33" fmla="*/ 51 h 54"/>
                  <a:gd name="T34" fmla="*/ 21 w 53"/>
                  <a:gd name="T35" fmla="*/ 50 h 54"/>
                  <a:gd name="T36" fmla="*/ 15 w 53"/>
                  <a:gd name="T37" fmla="*/ 46 h 54"/>
                  <a:gd name="T38" fmla="*/ 11 w 53"/>
                  <a:gd name="T39" fmla="*/ 38 h 54"/>
                  <a:gd name="T40" fmla="*/ 9 w 53"/>
                  <a:gd name="T41" fmla="*/ 26 h 54"/>
                  <a:gd name="T42" fmla="*/ 11 w 53"/>
                  <a:gd name="T43" fmla="*/ 14 h 54"/>
                  <a:gd name="T44" fmla="*/ 15 w 53"/>
                  <a:gd name="T45" fmla="*/ 7 h 54"/>
                  <a:gd name="T46" fmla="*/ 21 w 53"/>
                  <a:gd name="T47" fmla="*/ 3 h 54"/>
                  <a:gd name="T48" fmla="*/ 27 w 53"/>
                  <a:gd name="T49" fmla="*/ 2 h 54"/>
                  <a:gd name="T50" fmla="*/ 33 w 53"/>
                  <a:gd name="T51" fmla="*/ 3 h 54"/>
                  <a:gd name="T52" fmla="*/ 38 w 53"/>
                  <a:gd name="T53" fmla="*/ 7 h 54"/>
                  <a:gd name="T54" fmla="*/ 43 w 53"/>
                  <a:gd name="T55" fmla="*/ 14 h 54"/>
                  <a:gd name="T56" fmla="*/ 45 w 53"/>
                  <a:gd name="T57" fmla="*/ 26 h 54"/>
                  <a:gd name="T58" fmla="*/ 43 w 53"/>
                  <a:gd name="T59" fmla="*/ 38 h 54"/>
                  <a:gd name="T60" fmla="*/ 38 w 53"/>
                  <a:gd name="T61" fmla="*/ 46 h 54"/>
                  <a:gd name="T62" fmla="*/ 33 w 53"/>
                  <a:gd name="T63" fmla="*/ 50 h 54"/>
                  <a:gd name="T64" fmla="*/ 27 w 53"/>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1"/>
                    </a:lnTo>
                    <a:lnTo>
                      <a:pt x="51" y="16"/>
                    </a:lnTo>
                    <a:lnTo>
                      <a:pt x="49" y="12"/>
                    </a:lnTo>
                    <a:lnTo>
                      <a:pt x="46" y="8"/>
                    </a:lnTo>
                    <a:lnTo>
                      <a:pt x="42" y="4"/>
                    </a:lnTo>
                    <a:lnTo>
                      <a:pt x="37" y="2"/>
                    </a:lnTo>
                    <a:lnTo>
                      <a:pt x="32" y="0"/>
                    </a:lnTo>
                    <a:lnTo>
                      <a:pt x="27" y="0"/>
                    </a:lnTo>
                    <a:lnTo>
                      <a:pt x="21" y="0"/>
                    </a:lnTo>
                    <a:lnTo>
                      <a:pt x="16" y="2"/>
                    </a:lnTo>
                    <a:lnTo>
                      <a:pt x="12" y="4"/>
                    </a:lnTo>
                    <a:lnTo>
                      <a:pt x="8" y="8"/>
                    </a:lnTo>
                    <a:lnTo>
                      <a:pt x="5" y="12"/>
                    </a:lnTo>
                    <a:lnTo>
                      <a:pt x="2" y="16"/>
                    </a:lnTo>
                    <a:lnTo>
                      <a:pt x="1" y="21"/>
                    </a:lnTo>
                    <a:lnTo>
                      <a:pt x="0" y="27"/>
                    </a:lnTo>
                    <a:lnTo>
                      <a:pt x="1" y="32"/>
                    </a:lnTo>
                    <a:lnTo>
                      <a:pt x="2" y="37"/>
                    </a:lnTo>
                    <a:lnTo>
                      <a:pt x="5" y="42"/>
                    </a:lnTo>
                    <a:lnTo>
                      <a:pt x="8" y="46"/>
                    </a:lnTo>
                    <a:lnTo>
                      <a:pt x="12" y="49"/>
                    </a:lnTo>
                    <a:lnTo>
                      <a:pt x="17" y="51"/>
                    </a:lnTo>
                    <a:lnTo>
                      <a:pt x="22" y="53"/>
                    </a:lnTo>
                    <a:lnTo>
                      <a:pt x="27" y="54"/>
                    </a:lnTo>
                    <a:lnTo>
                      <a:pt x="32" y="53"/>
                    </a:lnTo>
                    <a:lnTo>
                      <a:pt x="37" y="51"/>
                    </a:lnTo>
                    <a:lnTo>
                      <a:pt x="42" y="49"/>
                    </a:lnTo>
                    <a:lnTo>
                      <a:pt x="46" y="46"/>
                    </a:lnTo>
                    <a:lnTo>
                      <a:pt x="49" y="42"/>
                    </a:lnTo>
                    <a:lnTo>
                      <a:pt x="51" y="37"/>
                    </a:lnTo>
                    <a:lnTo>
                      <a:pt x="53" y="32"/>
                    </a:lnTo>
                    <a:lnTo>
                      <a:pt x="53"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30" y="2"/>
                    </a:lnTo>
                    <a:lnTo>
                      <a:pt x="33" y="3"/>
                    </a:lnTo>
                    <a:lnTo>
                      <a:pt x="36" y="5"/>
                    </a:lnTo>
                    <a:lnTo>
                      <a:pt x="38" y="7"/>
                    </a:lnTo>
                    <a:lnTo>
                      <a:pt x="41" y="10"/>
                    </a:lnTo>
                    <a:lnTo>
                      <a:pt x="43" y="14"/>
                    </a:lnTo>
                    <a:lnTo>
                      <a:pt x="44" y="19"/>
                    </a:lnTo>
                    <a:lnTo>
                      <a:pt x="45" y="26"/>
                    </a:lnTo>
                    <a:lnTo>
                      <a:pt x="44" y="32"/>
                    </a:lnTo>
                    <a:lnTo>
                      <a:pt x="43" y="38"/>
                    </a:lnTo>
                    <a:lnTo>
                      <a:pt x="41" y="42"/>
                    </a:lnTo>
                    <a:lnTo>
                      <a:pt x="38"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82" name="Freeform 24"/>
              <p:cNvSpPr>
                <a:spLocks noChangeAspect="1"/>
              </p:cNvSpPr>
              <p:nvPr/>
            </p:nvSpPr>
            <p:spPr bwMode="auto">
              <a:xfrm>
                <a:off x="1916" y="653"/>
                <a:ext cx="52" cy="51"/>
              </a:xfrm>
              <a:custGeom>
                <a:avLst/>
                <a:gdLst>
                  <a:gd name="T0" fmla="*/ 14 w 52"/>
                  <a:gd name="T1" fmla="*/ 0 h 51"/>
                  <a:gd name="T2" fmla="*/ 13 w 52"/>
                  <a:gd name="T3" fmla="*/ 0 h 51"/>
                  <a:gd name="T4" fmla="*/ 0 w 52"/>
                  <a:gd name="T5" fmla="*/ 0 h 51"/>
                  <a:gd name="T6" fmla="*/ 4 w 52"/>
                  <a:gd name="T7" fmla="*/ 2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7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1 w 52"/>
                  <a:gd name="T67" fmla="*/ 5 h 51"/>
                  <a:gd name="T68" fmla="*/ 42 w 52"/>
                  <a:gd name="T69" fmla="*/ 8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7" y="51"/>
                    </a:lnTo>
                    <a:lnTo>
                      <a:pt x="8" y="51"/>
                    </a:lnTo>
                    <a:lnTo>
                      <a:pt x="10" y="51"/>
                    </a:lnTo>
                    <a:lnTo>
                      <a:pt x="12" y="51"/>
                    </a:lnTo>
                    <a:lnTo>
                      <a:pt x="15" y="51"/>
                    </a:lnTo>
                    <a:lnTo>
                      <a:pt x="17" y="51"/>
                    </a:lnTo>
                    <a:lnTo>
                      <a:pt x="17" y="49"/>
                    </a:lnTo>
                    <a:lnTo>
                      <a:pt x="15" y="48"/>
                    </a:lnTo>
                    <a:lnTo>
                      <a:pt x="13" y="48"/>
                    </a:lnTo>
                    <a:lnTo>
                      <a:pt x="12"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2" y="2"/>
                    </a:lnTo>
                    <a:lnTo>
                      <a:pt x="52" y="0"/>
                    </a:lnTo>
                    <a:lnTo>
                      <a:pt x="50" y="0"/>
                    </a:lnTo>
                    <a:lnTo>
                      <a:pt x="48" y="0"/>
                    </a:lnTo>
                    <a:lnTo>
                      <a:pt x="46" y="0"/>
                    </a:lnTo>
                    <a:lnTo>
                      <a:pt x="44" y="0"/>
                    </a:lnTo>
                    <a:lnTo>
                      <a:pt x="42" y="0"/>
                    </a:lnTo>
                    <a:lnTo>
                      <a:pt x="40" y="0"/>
                    </a:lnTo>
                    <a:lnTo>
                      <a:pt x="37" y="0"/>
                    </a:lnTo>
                    <a:lnTo>
                      <a:pt x="35" y="0"/>
                    </a:lnTo>
                    <a:lnTo>
                      <a:pt x="35" y="2"/>
                    </a:lnTo>
                    <a:lnTo>
                      <a:pt x="38" y="3"/>
                    </a:lnTo>
                    <a:lnTo>
                      <a:pt x="39" y="3"/>
                    </a:lnTo>
                    <a:lnTo>
                      <a:pt x="41" y="4"/>
                    </a:lnTo>
                    <a:lnTo>
                      <a:pt x="41" y="5"/>
                    </a:lnTo>
                    <a:lnTo>
                      <a:pt x="42" y="7"/>
                    </a:lnTo>
                    <a:lnTo>
                      <a:pt x="42" y="8"/>
                    </a:lnTo>
                    <a:lnTo>
                      <a:pt x="42" y="9"/>
                    </a:lnTo>
                    <a:lnTo>
                      <a:pt x="42" y="10"/>
                    </a:lnTo>
                    <a:lnTo>
                      <a:pt x="42"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83" name="Freeform 25"/>
              <p:cNvSpPr>
                <a:spLocks noChangeAspect="1"/>
              </p:cNvSpPr>
              <p:nvPr/>
            </p:nvSpPr>
            <p:spPr bwMode="auto">
              <a:xfrm>
                <a:off x="1977" y="653"/>
                <a:ext cx="52" cy="51"/>
              </a:xfrm>
              <a:custGeom>
                <a:avLst/>
                <a:gdLst>
                  <a:gd name="T0" fmla="*/ 14 w 52"/>
                  <a:gd name="T1" fmla="*/ 0 h 51"/>
                  <a:gd name="T2" fmla="*/ 13 w 52"/>
                  <a:gd name="T3" fmla="*/ 0 h 51"/>
                  <a:gd name="T4" fmla="*/ 0 w 52"/>
                  <a:gd name="T5" fmla="*/ 0 h 51"/>
                  <a:gd name="T6" fmla="*/ 4 w 52"/>
                  <a:gd name="T7" fmla="*/ 2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7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1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2 w 52"/>
                  <a:gd name="T67" fmla="*/ 5 h 51"/>
                  <a:gd name="T68" fmla="*/ 42 w 52"/>
                  <a:gd name="T69" fmla="*/ 8 h 51"/>
                  <a:gd name="T70" fmla="*/ 43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7" y="51"/>
                    </a:lnTo>
                    <a:lnTo>
                      <a:pt x="9" y="51"/>
                    </a:lnTo>
                    <a:lnTo>
                      <a:pt x="10" y="51"/>
                    </a:lnTo>
                    <a:lnTo>
                      <a:pt x="12" y="51"/>
                    </a:lnTo>
                    <a:lnTo>
                      <a:pt x="15" y="51"/>
                    </a:lnTo>
                    <a:lnTo>
                      <a:pt x="17" y="51"/>
                    </a:lnTo>
                    <a:lnTo>
                      <a:pt x="17" y="49"/>
                    </a:lnTo>
                    <a:lnTo>
                      <a:pt x="15" y="48"/>
                    </a:lnTo>
                    <a:lnTo>
                      <a:pt x="13" y="48"/>
                    </a:lnTo>
                    <a:lnTo>
                      <a:pt x="12"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2" y="2"/>
                    </a:lnTo>
                    <a:lnTo>
                      <a:pt x="52" y="0"/>
                    </a:lnTo>
                    <a:lnTo>
                      <a:pt x="51" y="0"/>
                    </a:lnTo>
                    <a:lnTo>
                      <a:pt x="48" y="0"/>
                    </a:lnTo>
                    <a:lnTo>
                      <a:pt x="46" y="0"/>
                    </a:lnTo>
                    <a:lnTo>
                      <a:pt x="44" y="0"/>
                    </a:lnTo>
                    <a:lnTo>
                      <a:pt x="42" y="0"/>
                    </a:lnTo>
                    <a:lnTo>
                      <a:pt x="40" y="0"/>
                    </a:lnTo>
                    <a:lnTo>
                      <a:pt x="37" y="0"/>
                    </a:lnTo>
                    <a:lnTo>
                      <a:pt x="35" y="0"/>
                    </a:lnTo>
                    <a:lnTo>
                      <a:pt x="35" y="2"/>
                    </a:lnTo>
                    <a:lnTo>
                      <a:pt x="38" y="3"/>
                    </a:lnTo>
                    <a:lnTo>
                      <a:pt x="39" y="3"/>
                    </a:lnTo>
                    <a:lnTo>
                      <a:pt x="41" y="4"/>
                    </a:lnTo>
                    <a:lnTo>
                      <a:pt x="42" y="5"/>
                    </a:lnTo>
                    <a:lnTo>
                      <a:pt x="42" y="7"/>
                    </a:lnTo>
                    <a:lnTo>
                      <a:pt x="42" y="8"/>
                    </a:lnTo>
                    <a:lnTo>
                      <a:pt x="43" y="9"/>
                    </a:lnTo>
                    <a:lnTo>
                      <a:pt x="43" y="10"/>
                    </a:lnTo>
                    <a:lnTo>
                      <a:pt x="43"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84" name="Freeform 26"/>
              <p:cNvSpPr>
                <a:spLocks noChangeAspect="1"/>
              </p:cNvSpPr>
              <p:nvPr/>
            </p:nvSpPr>
            <p:spPr bwMode="auto">
              <a:xfrm>
                <a:off x="2038" y="653"/>
                <a:ext cx="49" cy="51"/>
              </a:xfrm>
              <a:custGeom>
                <a:avLst/>
                <a:gdLst>
                  <a:gd name="T0" fmla="*/ 44 w 49"/>
                  <a:gd name="T1" fmla="*/ 0 h 51"/>
                  <a:gd name="T2" fmla="*/ 0 w 49"/>
                  <a:gd name="T3" fmla="*/ 0 h 51"/>
                  <a:gd name="T4" fmla="*/ 0 w 49"/>
                  <a:gd name="T5" fmla="*/ 3 h 51"/>
                  <a:gd name="T6" fmla="*/ 4 w 49"/>
                  <a:gd name="T7" fmla="*/ 3 h 51"/>
                  <a:gd name="T8" fmla="*/ 6 w 49"/>
                  <a:gd name="T9" fmla="*/ 3 h 51"/>
                  <a:gd name="T10" fmla="*/ 7 w 49"/>
                  <a:gd name="T11" fmla="*/ 5 h 51"/>
                  <a:gd name="T12" fmla="*/ 7 w 49"/>
                  <a:gd name="T13" fmla="*/ 7 h 51"/>
                  <a:gd name="T14" fmla="*/ 7 w 49"/>
                  <a:gd name="T15" fmla="*/ 44 h 51"/>
                  <a:gd name="T16" fmla="*/ 7 w 49"/>
                  <a:gd name="T17" fmla="*/ 46 h 51"/>
                  <a:gd name="T18" fmla="*/ 6 w 49"/>
                  <a:gd name="T19" fmla="*/ 48 h 51"/>
                  <a:gd name="T20" fmla="*/ 4 w 49"/>
                  <a:gd name="T21" fmla="*/ 48 h 51"/>
                  <a:gd name="T22" fmla="*/ 0 w 49"/>
                  <a:gd name="T23" fmla="*/ 49 h 51"/>
                  <a:gd name="T24" fmla="*/ 0 w 49"/>
                  <a:gd name="T25" fmla="*/ 51 h 51"/>
                  <a:gd name="T26" fmla="*/ 46 w 49"/>
                  <a:gd name="T27" fmla="*/ 51 h 51"/>
                  <a:gd name="T28" fmla="*/ 49 w 49"/>
                  <a:gd name="T29" fmla="*/ 32 h 51"/>
                  <a:gd name="T30" fmla="*/ 46 w 49"/>
                  <a:gd name="T31" fmla="*/ 32 h 51"/>
                  <a:gd name="T32" fmla="*/ 44 w 49"/>
                  <a:gd name="T33" fmla="*/ 40 h 51"/>
                  <a:gd name="T34" fmla="*/ 42 w 49"/>
                  <a:gd name="T35" fmla="*/ 45 h 51"/>
                  <a:gd name="T36" fmla="*/ 37 w 49"/>
                  <a:gd name="T37" fmla="*/ 48 h 51"/>
                  <a:gd name="T38" fmla="*/ 29 w 49"/>
                  <a:gd name="T39" fmla="*/ 49 h 51"/>
                  <a:gd name="T40" fmla="*/ 18 w 49"/>
                  <a:gd name="T41" fmla="*/ 49 h 51"/>
                  <a:gd name="T42" fmla="*/ 16 w 49"/>
                  <a:gd name="T43" fmla="*/ 49 h 51"/>
                  <a:gd name="T44" fmla="*/ 15 w 49"/>
                  <a:gd name="T45" fmla="*/ 48 h 51"/>
                  <a:gd name="T46" fmla="*/ 15 w 49"/>
                  <a:gd name="T47" fmla="*/ 47 h 51"/>
                  <a:gd name="T48" fmla="*/ 14 w 49"/>
                  <a:gd name="T49" fmla="*/ 44 h 51"/>
                  <a:gd name="T50" fmla="*/ 14 w 49"/>
                  <a:gd name="T51" fmla="*/ 26 h 51"/>
                  <a:gd name="T52" fmla="*/ 21 w 49"/>
                  <a:gd name="T53" fmla="*/ 26 h 51"/>
                  <a:gd name="T54" fmla="*/ 24 w 49"/>
                  <a:gd name="T55" fmla="*/ 26 h 51"/>
                  <a:gd name="T56" fmla="*/ 26 w 49"/>
                  <a:gd name="T57" fmla="*/ 26 h 51"/>
                  <a:gd name="T58" fmla="*/ 27 w 49"/>
                  <a:gd name="T59" fmla="*/ 27 h 51"/>
                  <a:gd name="T60" fmla="*/ 28 w 49"/>
                  <a:gd name="T61" fmla="*/ 28 h 51"/>
                  <a:gd name="T62" fmla="*/ 29 w 49"/>
                  <a:gd name="T63" fmla="*/ 29 h 51"/>
                  <a:gd name="T64" fmla="*/ 30 w 49"/>
                  <a:gd name="T65" fmla="*/ 30 h 51"/>
                  <a:gd name="T66" fmla="*/ 30 w 49"/>
                  <a:gd name="T67" fmla="*/ 32 h 51"/>
                  <a:gd name="T68" fmla="*/ 30 w 49"/>
                  <a:gd name="T69" fmla="*/ 35 h 51"/>
                  <a:gd name="T70" fmla="*/ 32 w 49"/>
                  <a:gd name="T71" fmla="*/ 35 h 51"/>
                  <a:gd name="T72" fmla="*/ 32 w 49"/>
                  <a:gd name="T73" fmla="*/ 15 h 51"/>
                  <a:gd name="T74" fmla="*/ 30 w 49"/>
                  <a:gd name="T75" fmla="*/ 15 h 51"/>
                  <a:gd name="T76" fmla="*/ 30 w 49"/>
                  <a:gd name="T77" fmla="*/ 17 h 51"/>
                  <a:gd name="T78" fmla="*/ 30 w 49"/>
                  <a:gd name="T79" fmla="*/ 19 h 51"/>
                  <a:gd name="T80" fmla="*/ 29 w 49"/>
                  <a:gd name="T81" fmla="*/ 20 h 51"/>
                  <a:gd name="T82" fmla="*/ 28 w 49"/>
                  <a:gd name="T83" fmla="*/ 22 h 51"/>
                  <a:gd name="T84" fmla="*/ 27 w 49"/>
                  <a:gd name="T85" fmla="*/ 22 h 51"/>
                  <a:gd name="T86" fmla="*/ 26 w 49"/>
                  <a:gd name="T87" fmla="*/ 23 h 51"/>
                  <a:gd name="T88" fmla="*/ 24 w 49"/>
                  <a:gd name="T89" fmla="*/ 23 h 51"/>
                  <a:gd name="T90" fmla="*/ 21 w 49"/>
                  <a:gd name="T91" fmla="*/ 23 h 51"/>
                  <a:gd name="T92" fmla="*/ 14 w 49"/>
                  <a:gd name="T93" fmla="*/ 23 h 51"/>
                  <a:gd name="T94" fmla="*/ 14 w 49"/>
                  <a:gd name="T95" fmla="*/ 7 h 51"/>
                  <a:gd name="T96" fmla="*/ 15 w 49"/>
                  <a:gd name="T97" fmla="*/ 5 h 51"/>
                  <a:gd name="T98" fmla="*/ 15 w 49"/>
                  <a:gd name="T99" fmla="*/ 3 h 51"/>
                  <a:gd name="T100" fmla="*/ 16 w 49"/>
                  <a:gd name="T101" fmla="*/ 3 h 51"/>
                  <a:gd name="T102" fmla="*/ 18 w 49"/>
                  <a:gd name="T103" fmla="*/ 3 h 51"/>
                  <a:gd name="T104" fmla="*/ 29 w 49"/>
                  <a:gd name="T105" fmla="*/ 3 h 51"/>
                  <a:gd name="T106" fmla="*/ 36 w 49"/>
                  <a:gd name="T107" fmla="*/ 3 h 51"/>
                  <a:gd name="T108" fmla="*/ 40 w 49"/>
                  <a:gd name="T109" fmla="*/ 6 h 51"/>
                  <a:gd name="T110" fmla="*/ 43 w 49"/>
                  <a:gd name="T111" fmla="*/ 10 h 51"/>
                  <a:gd name="T112" fmla="*/ 44 w 49"/>
                  <a:gd name="T113" fmla="*/ 17 h 51"/>
                  <a:gd name="T114" fmla="*/ 46 w 49"/>
                  <a:gd name="T115" fmla="*/ 17 h 51"/>
                  <a:gd name="T116" fmla="*/ 44 w 49"/>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1">
                    <a:moveTo>
                      <a:pt x="44" y="0"/>
                    </a:moveTo>
                    <a:lnTo>
                      <a:pt x="0" y="0"/>
                    </a:lnTo>
                    <a:lnTo>
                      <a:pt x="0" y="3"/>
                    </a:lnTo>
                    <a:lnTo>
                      <a:pt x="4" y="3"/>
                    </a:lnTo>
                    <a:lnTo>
                      <a:pt x="6" y="3"/>
                    </a:lnTo>
                    <a:lnTo>
                      <a:pt x="7" y="5"/>
                    </a:lnTo>
                    <a:lnTo>
                      <a:pt x="7" y="7"/>
                    </a:lnTo>
                    <a:lnTo>
                      <a:pt x="7" y="44"/>
                    </a:lnTo>
                    <a:lnTo>
                      <a:pt x="7" y="46"/>
                    </a:lnTo>
                    <a:lnTo>
                      <a:pt x="6" y="48"/>
                    </a:lnTo>
                    <a:lnTo>
                      <a:pt x="4" y="48"/>
                    </a:lnTo>
                    <a:lnTo>
                      <a:pt x="0" y="49"/>
                    </a:lnTo>
                    <a:lnTo>
                      <a:pt x="0" y="51"/>
                    </a:lnTo>
                    <a:lnTo>
                      <a:pt x="46" y="51"/>
                    </a:lnTo>
                    <a:lnTo>
                      <a:pt x="49" y="32"/>
                    </a:lnTo>
                    <a:lnTo>
                      <a:pt x="46" y="32"/>
                    </a:lnTo>
                    <a:lnTo>
                      <a:pt x="44" y="40"/>
                    </a:lnTo>
                    <a:lnTo>
                      <a:pt x="42" y="45"/>
                    </a:lnTo>
                    <a:lnTo>
                      <a:pt x="37" y="48"/>
                    </a:lnTo>
                    <a:lnTo>
                      <a:pt x="29" y="49"/>
                    </a:lnTo>
                    <a:lnTo>
                      <a:pt x="18" y="49"/>
                    </a:lnTo>
                    <a:lnTo>
                      <a:pt x="16" y="49"/>
                    </a:lnTo>
                    <a:lnTo>
                      <a:pt x="15" y="48"/>
                    </a:lnTo>
                    <a:lnTo>
                      <a:pt x="15" y="47"/>
                    </a:lnTo>
                    <a:lnTo>
                      <a:pt x="14" y="44"/>
                    </a:lnTo>
                    <a:lnTo>
                      <a:pt x="14" y="26"/>
                    </a:lnTo>
                    <a:lnTo>
                      <a:pt x="21" y="26"/>
                    </a:lnTo>
                    <a:lnTo>
                      <a:pt x="24" y="26"/>
                    </a:lnTo>
                    <a:lnTo>
                      <a:pt x="26" y="26"/>
                    </a:lnTo>
                    <a:lnTo>
                      <a:pt x="27" y="27"/>
                    </a:lnTo>
                    <a:lnTo>
                      <a:pt x="28" y="28"/>
                    </a:lnTo>
                    <a:lnTo>
                      <a:pt x="29" y="29"/>
                    </a:lnTo>
                    <a:lnTo>
                      <a:pt x="30" y="30"/>
                    </a:lnTo>
                    <a:lnTo>
                      <a:pt x="30" y="32"/>
                    </a:lnTo>
                    <a:lnTo>
                      <a:pt x="30" y="35"/>
                    </a:lnTo>
                    <a:lnTo>
                      <a:pt x="32" y="35"/>
                    </a:lnTo>
                    <a:lnTo>
                      <a:pt x="32" y="15"/>
                    </a:lnTo>
                    <a:lnTo>
                      <a:pt x="30" y="15"/>
                    </a:lnTo>
                    <a:lnTo>
                      <a:pt x="30" y="17"/>
                    </a:lnTo>
                    <a:lnTo>
                      <a:pt x="30" y="19"/>
                    </a:lnTo>
                    <a:lnTo>
                      <a:pt x="29" y="20"/>
                    </a:lnTo>
                    <a:lnTo>
                      <a:pt x="28" y="22"/>
                    </a:lnTo>
                    <a:lnTo>
                      <a:pt x="27" y="22"/>
                    </a:lnTo>
                    <a:lnTo>
                      <a:pt x="26" y="23"/>
                    </a:lnTo>
                    <a:lnTo>
                      <a:pt x="24" y="23"/>
                    </a:lnTo>
                    <a:lnTo>
                      <a:pt x="21" y="23"/>
                    </a:lnTo>
                    <a:lnTo>
                      <a:pt x="14" y="23"/>
                    </a:lnTo>
                    <a:lnTo>
                      <a:pt x="14" y="7"/>
                    </a:lnTo>
                    <a:lnTo>
                      <a:pt x="15" y="5"/>
                    </a:lnTo>
                    <a:lnTo>
                      <a:pt x="15" y="3"/>
                    </a:lnTo>
                    <a:lnTo>
                      <a:pt x="16" y="3"/>
                    </a:lnTo>
                    <a:lnTo>
                      <a:pt x="18" y="3"/>
                    </a:lnTo>
                    <a:lnTo>
                      <a:pt x="29" y="3"/>
                    </a:lnTo>
                    <a:lnTo>
                      <a:pt x="36" y="3"/>
                    </a:lnTo>
                    <a:lnTo>
                      <a:pt x="40" y="6"/>
                    </a:lnTo>
                    <a:lnTo>
                      <a:pt x="43"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85" name="Freeform 27"/>
              <p:cNvSpPr>
                <a:spLocks noChangeAspect="1"/>
              </p:cNvSpPr>
              <p:nvPr/>
            </p:nvSpPr>
            <p:spPr bwMode="auto">
              <a:xfrm>
                <a:off x="2095" y="652"/>
                <a:ext cx="48" cy="54"/>
              </a:xfrm>
              <a:custGeom>
                <a:avLst/>
                <a:gdLst>
                  <a:gd name="T0" fmla="*/ 40 w 48"/>
                  <a:gd name="T1" fmla="*/ 4 h 54"/>
                  <a:gd name="T2" fmla="*/ 33 w 48"/>
                  <a:gd name="T3" fmla="*/ 0 h 54"/>
                  <a:gd name="T4" fmla="*/ 22 w 48"/>
                  <a:gd name="T5" fmla="*/ 0 h 54"/>
                  <a:gd name="T6" fmla="*/ 12 w 48"/>
                  <a:gd name="T7" fmla="*/ 4 h 54"/>
                  <a:gd name="T8" fmla="*/ 4 w 48"/>
                  <a:gd name="T9" fmla="*/ 11 h 54"/>
                  <a:gd name="T10" fmla="*/ 0 w 48"/>
                  <a:gd name="T11" fmla="*/ 21 h 54"/>
                  <a:gd name="T12" fmla="*/ 0 w 48"/>
                  <a:gd name="T13" fmla="*/ 32 h 54"/>
                  <a:gd name="T14" fmla="*/ 4 w 48"/>
                  <a:gd name="T15" fmla="*/ 42 h 54"/>
                  <a:gd name="T16" fmla="*/ 12 w 48"/>
                  <a:gd name="T17" fmla="*/ 49 h 54"/>
                  <a:gd name="T18" fmla="*/ 22 w 48"/>
                  <a:gd name="T19" fmla="*/ 53 h 54"/>
                  <a:gd name="T20" fmla="*/ 36 w 48"/>
                  <a:gd name="T21" fmla="*/ 52 h 54"/>
                  <a:gd name="T22" fmla="*/ 47 w 48"/>
                  <a:gd name="T23" fmla="*/ 41 h 54"/>
                  <a:gd name="T24" fmla="*/ 48 w 48"/>
                  <a:gd name="T25" fmla="*/ 33 h 54"/>
                  <a:gd name="T26" fmla="*/ 46 w 48"/>
                  <a:gd name="T27" fmla="*/ 33 h 54"/>
                  <a:gd name="T28" fmla="*/ 44 w 48"/>
                  <a:gd name="T29" fmla="*/ 42 h 54"/>
                  <a:gd name="T30" fmla="*/ 34 w 48"/>
                  <a:gd name="T31" fmla="*/ 50 h 54"/>
                  <a:gd name="T32" fmla="*/ 26 w 48"/>
                  <a:gd name="T33" fmla="*/ 51 h 54"/>
                  <a:gd name="T34" fmla="*/ 20 w 48"/>
                  <a:gd name="T35" fmla="*/ 49 h 54"/>
                  <a:gd name="T36" fmla="*/ 13 w 48"/>
                  <a:gd name="T37" fmla="*/ 44 h 54"/>
                  <a:gd name="T38" fmla="*/ 9 w 48"/>
                  <a:gd name="T39" fmla="*/ 34 h 54"/>
                  <a:gd name="T40" fmla="*/ 9 w 48"/>
                  <a:gd name="T41" fmla="*/ 19 h 54"/>
                  <a:gd name="T42" fmla="*/ 13 w 48"/>
                  <a:gd name="T43" fmla="*/ 9 h 54"/>
                  <a:gd name="T44" fmla="*/ 20 w 48"/>
                  <a:gd name="T45" fmla="*/ 4 h 54"/>
                  <a:gd name="T46" fmla="*/ 26 w 48"/>
                  <a:gd name="T47" fmla="*/ 2 h 54"/>
                  <a:gd name="T48" fmla="*/ 34 w 48"/>
                  <a:gd name="T49" fmla="*/ 3 h 54"/>
                  <a:gd name="T50" fmla="*/ 43 w 48"/>
                  <a:gd name="T51" fmla="*/ 12 h 54"/>
                  <a:gd name="T52" fmla="*/ 46 w 48"/>
                  <a:gd name="T53" fmla="*/ 21 h 54"/>
                  <a:gd name="T54" fmla="*/ 48 w 48"/>
                  <a:gd name="T55" fmla="*/ 21 h 54"/>
                  <a:gd name="T56" fmla="*/ 48 w 48"/>
                  <a:gd name="T57" fmla="*/ 20 h 54"/>
                  <a:gd name="T58" fmla="*/ 48 w 48"/>
                  <a:gd name="T59" fmla="*/ 2 h 54"/>
                  <a:gd name="T60" fmla="*/ 47 w 48"/>
                  <a:gd name="T61" fmla="*/ 0 h 54"/>
                  <a:gd name="T62" fmla="*/ 46 w 48"/>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54">
                    <a:moveTo>
                      <a:pt x="42" y="6"/>
                    </a:moveTo>
                    <a:lnTo>
                      <a:pt x="40" y="4"/>
                    </a:lnTo>
                    <a:lnTo>
                      <a:pt x="37" y="2"/>
                    </a:lnTo>
                    <a:lnTo>
                      <a:pt x="33" y="0"/>
                    </a:lnTo>
                    <a:lnTo>
                      <a:pt x="27" y="0"/>
                    </a:lnTo>
                    <a:lnTo>
                      <a:pt x="22" y="0"/>
                    </a:lnTo>
                    <a:lnTo>
                      <a:pt x="17" y="2"/>
                    </a:lnTo>
                    <a:lnTo>
                      <a:pt x="12" y="4"/>
                    </a:lnTo>
                    <a:lnTo>
                      <a:pt x="8" y="7"/>
                    </a:lnTo>
                    <a:lnTo>
                      <a:pt x="4" y="11"/>
                    </a:lnTo>
                    <a:lnTo>
                      <a:pt x="2" y="16"/>
                    </a:lnTo>
                    <a:lnTo>
                      <a:pt x="0" y="21"/>
                    </a:lnTo>
                    <a:lnTo>
                      <a:pt x="0" y="27"/>
                    </a:lnTo>
                    <a:lnTo>
                      <a:pt x="0" y="32"/>
                    </a:lnTo>
                    <a:lnTo>
                      <a:pt x="2" y="37"/>
                    </a:lnTo>
                    <a:lnTo>
                      <a:pt x="4" y="42"/>
                    </a:lnTo>
                    <a:lnTo>
                      <a:pt x="8" y="46"/>
                    </a:lnTo>
                    <a:lnTo>
                      <a:pt x="12" y="49"/>
                    </a:lnTo>
                    <a:lnTo>
                      <a:pt x="17" y="51"/>
                    </a:lnTo>
                    <a:lnTo>
                      <a:pt x="22" y="53"/>
                    </a:lnTo>
                    <a:lnTo>
                      <a:pt x="27" y="54"/>
                    </a:lnTo>
                    <a:lnTo>
                      <a:pt x="36" y="52"/>
                    </a:lnTo>
                    <a:lnTo>
                      <a:pt x="43" y="47"/>
                    </a:lnTo>
                    <a:lnTo>
                      <a:pt x="47" y="41"/>
                    </a:lnTo>
                    <a:lnTo>
                      <a:pt x="48" y="34"/>
                    </a:lnTo>
                    <a:lnTo>
                      <a:pt x="48" y="33"/>
                    </a:lnTo>
                    <a:lnTo>
                      <a:pt x="47" y="33"/>
                    </a:lnTo>
                    <a:lnTo>
                      <a:pt x="46" y="33"/>
                    </a:lnTo>
                    <a:lnTo>
                      <a:pt x="46" y="34"/>
                    </a:lnTo>
                    <a:lnTo>
                      <a:pt x="44" y="42"/>
                    </a:lnTo>
                    <a:lnTo>
                      <a:pt x="40" y="47"/>
                    </a:lnTo>
                    <a:lnTo>
                      <a:pt x="34" y="50"/>
                    </a:lnTo>
                    <a:lnTo>
                      <a:pt x="28" y="51"/>
                    </a:lnTo>
                    <a:lnTo>
                      <a:pt x="26" y="51"/>
                    </a:lnTo>
                    <a:lnTo>
                      <a:pt x="23" y="50"/>
                    </a:lnTo>
                    <a:lnTo>
                      <a:pt x="20" y="49"/>
                    </a:lnTo>
                    <a:lnTo>
                      <a:pt x="16" y="47"/>
                    </a:lnTo>
                    <a:lnTo>
                      <a:pt x="13" y="44"/>
                    </a:lnTo>
                    <a:lnTo>
                      <a:pt x="10" y="40"/>
                    </a:lnTo>
                    <a:lnTo>
                      <a:pt x="9" y="34"/>
                    </a:lnTo>
                    <a:lnTo>
                      <a:pt x="8" y="27"/>
                    </a:lnTo>
                    <a:lnTo>
                      <a:pt x="9" y="19"/>
                    </a:lnTo>
                    <a:lnTo>
                      <a:pt x="11" y="13"/>
                    </a:lnTo>
                    <a:lnTo>
                      <a:pt x="13" y="9"/>
                    </a:lnTo>
                    <a:lnTo>
                      <a:pt x="16" y="6"/>
                    </a:lnTo>
                    <a:lnTo>
                      <a:pt x="20" y="4"/>
                    </a:lnTo>
                    <a:lnTo>
                      <a:pt x="23" y="3"/>
                    </a:lnTo>
                    <a:lnTo>
                      <a:pt x="26" y="2"/>
                    </a:lnTo>
                    <a:lnTo>
                      <a:pt x="28" y="2"/>
                    </a:lnTo>
                    <a:lnTo>
                      <a:pt x="34" y="3"/>
                    </a:lnTo>
                    <a:lnTo>
                      <a:pt x="39" y="6"/>
                    </a:lnTo>
                    <a:lnTo>
                      <a:pt x="43" y="12"/>
                    </a:lnTo>
                    <a:lnTo>
                      <a:pt x="46" y="20"/>
                    </a:lnTo>
                    <a:lnTo>
                      <a:pt x="46" y="21"/>
                    </a:lnTo>
                    <a:lnTo>
                      <a:pt x="47" y="21"/>
                    </a:lnTo>
                    <a:lnTo>
                      <a:pt x="48" y="21"/>
                    </a:lnTo>
                    <a:lnTo>
                      <a:pt x="48" y="21"/>
                    </a:lnTo>
                    <a:lnTo>
                      <a:pt x="48" y="20"/>
                    </a:lnTo>
                    <a:lnTo>
                      <a:pt x="48" y="19"/>
                    </a:lnTo>
                    <a:lnTo>
                      <a:pt x="48" y="2"/>
                    </a:lnTo>
                    <a:lnTo>
                      <a:pt x="48" y="0"/>
                    </a:lnTo>
                    <a:lnTo>
                      <a:pt x="47" y="0"/>
                    </a:lnTo>
                    <a:lnTo>
                      <a:pt x="47" y="0"/>
                    </a:lnTo>
                    <a:lnTo>
                      <a:pt x="46" y="1"/>
                    </a:lnTo>
                    <a:lnTo>
                      <a:pt x="42"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86" name="Freeform 28"/>
              <p:cNvSpPr>
                <a:spLocks noChangeAspect="1"/>
              </p:cNvSpPr>
              <p:nvPr/>
            </p:nvSpPr>
            <p:spPr bwMode="auto">
              <a:xfrm>
                <a:off x="2152" y="653"/>
                <a:ext cx="52" cy="51"/>
              </a:xfrm>
              <a:custGeom>
                <a:avLst/>
                <a:gdLst>
                  <a:gd name="T0" fmla="*/ 50 w 52"/>
                  <a:gd name="T1" fmla="*/ 0 h 51"/>
                  <a:gd name="T2" fmla="*/ 1 w 52"/>
                  <a:gd name="T3" fmla="*/ 0 h 51"/>
                  <a:gd name="T4" fmla="*/ 0 w 52"/>
                  <a:gd name="T5" fmla="*/ 17 h 51"/>
                  <a:gd name="T6" fmla="*/ 2 w 52"/>
                  <a:gd name="T7" fmla="*/ 17 h 51"/>
                  <a:gd name="T8" fmla="*/ 3 w 52"/>
                  <a:gd name="T9" fmla="*/ 13 h 51"/>
                  <a:gd name="T10" fmla="*/ 3 w 52"/>
                  <a:gd name="T11" fmla="*/ 10 h 51"/>
                  <a:gd name="T12" fmla="*/ 4 w 52"/>
                  <a:gd name="T13" fmla="*/ 7 h 51"/>
                  <a:gd name="T14" fmla="*/ 6 w 52"/>
                  <a:gd name="T15" fmla="*/ 5 h 51"/>
                  <a:gd name="T16" fmla="*/ 7 w 52"/>
                  <a:gd name="T17" fmla="*/ 4 h 51"/>
                  <a:gd name="T18" fmla="*/ 10 w 52"/>
                  <a:gd name="T19" fmla="*/ 3 h 51"/>
                  <a:gd name="T20" fmla="*/ 13 w 52"/>
                  <a:gd name="T21" fmla="*/ 3 h 51"/>
                  <a:gd name="T22" fmla="*/ 16 w 52"/>
                  <a:gd name="T23" fmla="*/ 3 h 51"/>
                  <a:gd name="T24" fmla="*/ 20 w 52"/>
                  <a:gd name="T25" fmla="*/ 3 h 51"/>
                  <a:gd name="T26" fmla="*/ 21 w 52"/>
                  <a:gd name="T27" fmla="*/ 4 h 51"/>
                  <a:gd name="T28" fmla="*/ 22 w 52"/>
                  <a:gd name="T29" fmla="*/ 5 h 51"/>
                  <a:gd name="T30" fmla="*/ 22 w 52"/>
                  <a:gd name="T31" fmla="*/ 7 h 51"/>
                  <a:gd name="T32" fmla="*/ 22 w 52"/>
                  <a:gd name="T33" fmla="*/ 44 h 51"/>
                  <a:gd name="T34" fmla="*/ 22 w 52"/>
                  <a:gd name="T35" fmla="*/ 46 h 51"/>
                  <a:gd name="T36" fmla="*/ 21 w 52"/>
                  <a:gd name="T37" fmla="*/ 48 h 51"/>
                  <a:gd name="T38" fmla="*/ 19 w 52"/>
                  <a:gd name="T39" fmla="*/ 48 h 51"/>
                  <a:gd name="T40" fmla="*/ 14 w 52"/>
                  <a:gd name="T41" fmla="*/ 49 h 51"/>
                  <a:gd name="T42" fmla="*/ 12 w 52"/>
                  <a:gd name="T43" fmla="*/ 49 h 51"/>
                  <a:gd name="T44" fmla="*/ 12 w 52"/>
                  <a:gd name="T45" fmla="*/ 51 h 51"/>
                  <a:gd name="T46" fmla="*/ 19 w 52"/>
                  <a:gd name="T47" fmla="*/ 51 h 51"/>
                  <a:gd name="T48" fmla="*/ 26 w 52"/>
                  <a:gd name="T49" fmla="*/ 51 h 51"/>
                  <a:gd name="T50" fmla="*/ 33 w 52"/>
                  <a:gd name="T51" fmla="*/ 51 h 51"/>
                  <a:gd name="T52" fmla="*/ 40 w 52"/>
                  <a:gd name="T53" fmla="*/ 51 h 51"/>
                  <a:gd name="T54" fmla="*/ 40 w 52"/>
                  <a:gd name="T55" fmla="*/ 49 h 51"/>
                  <a:gd name="T56" fmla="*/ 38 w 52"/>
                  <a:gd name="T57" fmla="*/ 49 h 51"/>
                  <a:gd name="T58" fmla="*/ 33 w 52"/>
                  <a:gd name="T59" fmla="*/ 48 h 51"/>
                  <a:gd name="T60" fmla="*/ 31 w 52"/>
                  <a:gd name="T61" fmla="*/ 48 h 51"/>
                  <a:gd name="T62" fmla="*/ 30 w 52"/>
                  <a:gd name="T63" fmla="*/ 46 h 51"/>
                  <a:gd name="T64" fmla="*/ 29 w 52"/>
                  <a:gd name="T65" fmla="*/ 44 h 51"/>
                  <a:gd name="T66" fmla="*/ 29 w 52"/>
                  <a:gd name="T67" fmla="*/ 7 h 51"/>
                  <a:gd name="T68" fmla="*/ 30 w 52"/>
                  <a:gd name="T69" fmla="*/ 5 h 51"/>
                  <a:gd name="T70" fmla="*/ 30 w 52"/>
                  <a:gd name="T71" fmla="*/ 4 h 51"/>
                  <a:gd name="T72" fmla="*/ 32 w 52"/>
                  <a:gd name="T73" fmla="*/ 3 h 51"/>
                  <a:gd name="T74" fmla="*/ 35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10 h 51"/>
                  <a:gd name="T88" fmla="*/ 49 w 52"/>
                  <a:gd name="T89" fmla="*/ 13 h 51"/>
                  <a:gd name="T90" fmla="*/ 49 w 52"/>
                  <a:gd name="T91" fmla="*/ 17 h 51"/>
                  <a:gd name="T92" fmla="*/ 52 w 52"/>
                  <a:gd name="T93" fmla="*/ 17 h 51"/>
                  <a:gd name="T94" fmla="*/ 50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0" y="0"/>
                    </a:moveTo>
                    <a:lnTo>
                      <a:pt x="1" y="0"/>
                    </a:lnTo>
                    <a:lnTo>
                      <a:pt x="0" y="17"/>
                    </a:lnTo>
                    <a:lnTo>
                      <a:pt x="2" y="17"/>
                    </a:lnTo>
                    <a:lnTo>
                      <a:pt x="3" y="13"/>
                    </a:lnTo>
                    <a:lnTo>
                      <a:pt x="3" y="10"/>
                    </a:lnTo>
                    <a:lnTo>
                      <a:pt x="4" y="7"/>
                    </a:lnTo>
                    <a:lnTo>
                      <a:pt x="6" y="5"/>
                    </a:lnTo>
                    <a:lnTo>
                      <a:pt x="7" y="4"/>
                    </a:lnTo>
                    <a:lnTo>
                      <a:pt x="10" y="3"/>
                    </a:lnTo>
                    <a:lnTo>
                      <a:pt x="13" y="3"/>
                    </a:lnTo>
                    <a:lnTo>
                      <a:pt x="16" y="3"/>
                    </a:lnTo>
                    <a:lnTo>
                      <a:pt x="20" y="3"/>
                    </a:lnTo>
                    <a:lnTo>
                      <a:pt x="21" y="4"/>
                    </a:lnTo>
                    <a:lnTo>
                      <a:pt x="22" y="5"/>
                    </a:lnTo>
                    <a:lnTo>
                      <a:pt x="22" y="7"/>
                    </a:lnTo>
                    <a:lnTo>
                      <a:pt x="22" y="44"/>
                    </a:lnTo>
                    <a:lnTo>
                      <a:pt x="22" y="46"/>
                    </a:lnTo>
                    <a:lnTo>
                      <a:pt x="21" y="48"/>
                    </a:lnTo>
                    <a:lnTo>
                      <a:pt x="19" y="48"/>
                    </a:lnTo>
                    <a:lnTo>
                      <a:pt x="14" y="49"/>
                    </a:lnTo>
                    <a:lnTo>
                      <a:pt x="12" y="49"/>
                    </a:lnTo>
                    <a:lnTo>
                      <a:pt x="12" y="51"/>
                    </a:lnTo>
                    <a:lnTo>
                      <a:pt x="19" y="51"/>
                    </a:lnTo>
                    <a:lnTo>
                      <a:pt x="26" y="51"/>
                    </a:lnTo>
                    <a:lnTo>
                      <a:pt x="33" y="51"/>
                    </a:lnTo>
                    <a:lnTo>
                      <a:pt x="40" y="51"/>
                    </a:lnTo>
                    <a:lnTo>
                      <a:pt x="40" y="49"/>
                    </a:lnTo>
                    <a:lnTo>
                      <a:pt x="38" y="49"/>
                    </a:lnTo>
                    <a:lnTo>
                      <a:pt x="33" y="48"/>
                    </a:lnTo>
                    <a:lnTo>
                      <a:pt x="31" y="48"/>
                    </a:lnTo>
                    <a:lnTo>
                      <a:pt x="30" y="46"/>
                    </a:lnTo>
                    <a:lnTo>
                      <a:pt x="29" y="44"/>
                    </a:lnTo>
                    <a:lnTo>
                      <a:pt x="29" y="7"/>
                    </a:lnTo>
                    <a:lnTo>
                      <a:pt x="30" y="5"/>
                    </a:lnTo>
                    <a:lnTo>
                      <a:pt x="30" y="4"/>
                    </a:lnTo>
                    <a:lnTo>
                      <a:pt x="32" y="3"/>
                    </a:lnTo>
                    <a:lnTo>
                      <a:pt x="35" y="3"/>
                    </a:lnTo>
                    <a:lnTo>
                      <a:pt x="39" y="3"/>
                    </a:lnTo>
                    <a:lnTo>
                      <a:pt x="42" y="3"/>
                    </a:lnTo>
                    <a:lnTo>
                      <a:pt x="44" y="4"/>
                    </a:lnTo>
                    <a:lnTo>
                      <a:pt x="46" y="5"/>
                    </a:lnTo>
                    <a:lnTo>
                      <a:pt x="47" y="7"/>
                    </a:lnTo>
                    <a:lnTo>
                      <a:pt x="48" y="10"/>
                    </a:lnTo>
                    <a:lnTo>
                      <a:pt x="49" y="13"/>
                    </a:lnTo>
                    <a:lnTo>
                      <a:pt x="49" y="17"/>
                    </a:lnTo>
                    <a:lnTo>
                      <a:pt x="52"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87" name="Freeform 29"/>
              <p:cNvSpPr>
                <a:spLocks noChangeAspect="1" noEditPoints="1"/>
              </p:cNvSpPr>
              <p:nvPr/>
            </p:nvSpPr>
            <p:spPr bwMode="auto">
              <a:xfrm>
                <a:off x="2212" y="652"/>
                <a:ext cx="54" cy="54"/>
              </a:xfrm>
              <a:custGeom>
                <a:avLst/>
                <a:gdLst>
                  <a:gd name="T0" fmla="*/ 53 w 54"/>
                  <a:gd name="T1" fmla="*/ 21 h 54"/>
                  <a:gd name="T2" fmla="*/ 49 w 54"/>
                  <a:gd name="T3" fmla="*/ 12 h 54"/>
                  <a:gd name="T4" fmla="*/ 42 w 54"/>
                  <a:gd name="T5" fmla="*/ 4 h 54"/>
                  <a:gd name="T6" fmla="*/ 32 w 54"/>
                  <a:gd name="T7" fmla="*/ 0 h 54"/>
                  <a:gd name="T8" fmla="*/ 22 w 54"/>
                  <a:gd name="T9" fmla="*/ 0 h 54"/>
                  <a:gd name="T10" fmla="*/ 12 w 54"/>
                  <a:gd name="T11" fmla="*/ 4 h 54"/>
                  <a:gd name="T12" fmla="*/ 5 w 54"/>
                  <a:gd name="T13" fmla="*/ 12 h 54"/>
                  <a:gd name="T14" fmla="*/ 1 w 54"/>
                  <a:gd name="T15" fmla="*/ 21 h 54"/>
                  <a:gd name="T16" fmla="*/ 1 w 54"/>
                  <a:gd name="T17" fmla="*/ 32 h 54"/>
                  <a:gd name="T18" fmla="*/ 5 w 54"/>
                  <a:gd name="T19" fmla="*/ 42 h 54"/>
                  <a:gd name="T20" fmla="*/ 12 w 54"/>
                  <a:gd name="T21" fmla="*/ 49 h 54"/>
                  <a:gd name="T22" fmla="*/ 22 w 54"/>
                  <a:gd name="T23" fmla="*/ 53 h 54"/>
                  <a:gd name="T24" fmla="*/ 32 w 54"/>
                  <a:gd name="T25" fmla="*/ 53 h 54"/>
                  <a:gd name="T26" fmla="*/ 42 w 54"/>
                  <a:gd name="T27" fmla="*/ 49 h 54"/>
                  <a:gd name="T28" fmla="*/ 49 w 54"/>
                  <a:gd name="T29" fmla="*/ 42 h 54"/>
                  <a:gd name="T30" fmla="*/ 53 w 54"/>
                  <a:gd name="T31" fmla="*/ 32 h 54"/>
                  <a:gd name="T32" fmla="*/ 27 w 54"/>
                  <a:gd name="T33" fmla="*/ 51 h 54"/>
                  <a:gd name="T34" fmla="*/ 21 w 54"/>
                  <a:gd name="T35" fmla="*/ 50 h 54"/>
                  <a:gd name="T36" fmla="*/ 15 w 54"/>
                  <a:gd name="T37" fmla="*/ 46 h 54"/>
                  <a:gd name="T38" fmla="*/ 11 w 54"/>
                  <a:gd name="T39" fmla="*/ 38 h 54"/>
                  <a:gd name="T40" fmla="*/ 9 w 54"/>
                  <a:gd name="T41" fmla="*/ 26 h 54"/>
                  <a:gd name="T42" fmla="*/ 11 w 54"/>
                  <a:gd name="T43" fmla="*/ 14 h 54"/>
                  <a:gd name="T44" fmla="*/ 15 w 54"/>
                  <a:gd name="T45" fmla="*/ 7 h 54"/>
                  <a:gd name="T46" fmla="*/ 21 w 54"/>
                  <a:gd name="T47" fmla="*/ 3 h 54"/>
                  <a:gd name="T48" fmla="*/ 27 w 54"/>
                  <a:gd name="T49" fmla="*/ 2 h 54"/>
                  <a:gd name="T50" fmla="*/ 33 w 54"/>
                  <a:gd name="T51" fmla="*/ 3 h 54"/>
                  <a:gd name="T52" fmla="*/ 38 w 54"/>
                  <a:gd name="T53" fmla="*/ 7 h 54"/>
                  <a:gd name="T54" fmla="*/ 43 w 54"/>
                  <a:gd name="T55" fmla="*/ 14 h 54"/>
                  <a:gd name="T56" fmla="*/ 45 w 54"/>
                  <a:gd name="T57" fmla="*/ 26 h 54"/>
                  <a:gd name="T58" fmla="*/ 43 w 54"/>
                  <a:gd name="T59" fmla="*/ 38 h 54"/>
                  <a:gd name="T60" fmla="*/ 39 w 54"/>
                  <a:gd name="T61" fmla="*/ 46 h 54"/>
                  <a:gd name="T62" fmla="*/ 33 w 54"/>
                  <a:gd name="T63" fmla="*/ 50 h 54"/>
                  <a:gd name="T64" fmla="*/ 27 w 54"/>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54" y="27"/>
                    </a:moveTo>
                    <a:lnTo>
                      <a:pt x="53" y="21"/>
                    </a:lnTo>
                    <a:lnTo>
                      <a:pt x="51" y="16"/>
                    </a:lnTo>
                    <a:lnTo>
                      <a:pt x="49" y="12"/>
                    </a:lnTo>
                    <a:lnTo>
                      <a:pt x="46" y="8"/>
                    </a:lnTo>
                    <a:lnTo>
                      <a:pt x="42" y="4"/>
                    </a:lnTo>
                    <a:lnTo>
                      <a:pt x="37" y="2"/>
                    </a:lnTo>
                    <a:lnTo>
                      <a:pt x="32" y="0"/>
                    </a:lnTo>
                    <a:lnTo>
                      <a:pt x="27" y="0"/>
                    </a:lnTo>
                    <a:lnTo>
                      <a:pt x="22" y="0"/>
                    </a:lnTo>
                    <a:lnTo>
                      <a:pt x="17" y="2"/>
                    </a:lnTo>
                    <a:lnTo>
                      <a:pt x="12" y="4"/>
                    </a:lnTo>
                    <a:lnTo>
                      <a:pt x="8" y="8"/>
                    </a:lnTo>
                    <a:lnTo>
                      <a:pt x="5" y="12"/>
                    </a:lnTo>
                    <a:lnTo>
                      <a:pt x="2" y="16"/>
                    </a:lnTo>
                    <a:lnTo>
                      <a:pt x="1" y="21"/>
                    </a:lnTo>
                    <a:lnTo>
                      <a:pt x="0" y="27"/>
                    </a:lnTo>
                    <a:lnTo>
                      <a:pt x="1" y="32"/>
                    </a:lnTo>
                    <a:lnTo>
                      <a:pt x="2" y="37"/>
                    </a:lnTo>
                    <a:lnTo>
                      <a:pt x="5" y="42"/>
                    </a:lnTo>
                    <a:lnTo>
                      <a:pt x="8" y="46"/>
                    </a:lnTo>
                    <a:lnTo>
                      <a:pt x="12" y="49"/>
                    </a:lnTo>
                    <a:lnTo>
                      <a:pt x="17" y="51"/>
                    </a:lnTo>
                    <a:lnTo>
                      <a:pt x="22" y="53"/>
                    </a:lnTo>
                    <a:lnTo>
                      <a:pt x="27" y="54"/>
                    </a:lnTo>
                    <a:lnTo>
                      <a:pt x="32" y="53"/>
                    </a:lnTo>
                    <a:lnTo>
                      <a:pt x="37" y="51"/>
                    </a:lnTo>
                    <a:lnTo>
                      <a:pt x="42" y="49"/>
                    </a:lnTo>
                    <a:lnTo>
                      <a:pt x="46" y="46"/>
                    </a:lnTo>
                    <a:lnTo>
                      <a:pt x="49" y="42"/>
                    </a:lnTo>
                    <a:lnTo>
                      <a:pt x="51" y="37"/>
                    </a:lnTo>
                    <a:lnTo>
                      <a:pt x="53" y="32"/>
                    </a:lnTo>
                    <a:lnTo>
                      <a:pt x="54"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30" y="2"/>
                    </a:lnTo>
                    <a:lnTo>
                      <a:pt x="33" y="3"/>
                    </a:lnTo>
                    <a:lnTo>
                      <a:pt x="36" y="5"/>
                    </a:lnTo>
                    <a:lnTo>
                      <a:pt x="38" y="7"/>
                    </a:lnTo>
                    <a:lnTo>
                      <a:pt x="41" y="10"/>
                    </a:lnTo>
                    <a:lnTo>
                      <a:pt x="43" y="14"/>
                    </a:lnTo>
                    <a:lnTo>
                      <a:pt x="44" y="19"/>
                    </a:lnTo>
                    <a:lnTo>
                      <a:pt x="45" y="26"/>
                    </a:lnTo>
                    <a:lnTo>
                      <a:pt x="44" y="32"/>
                    </a:lnTo>
                    <a:lnTo>
                      <a:pt x="43" y="38"/>
                    </a:lnTo>
                    <a:lnTo>
                      <a:pt x="41" y="42"/>
                    </a:lnTo>
                    <a:lnTo>
                      <a:pt x="39"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88" name="Freeform 30"/>
              <p:cNvSpPr>
                <a:spLocks noChangeAspect="1" noEditPoints="1"/>
              </p:cNvSpPr>
              <p:nvPr/>
            </p:nvSpPr>
            <p:spPr bwMode="auto">
              <a:xfrm>
                <a:off x="2275" y="653"/>
                <a:ext cx="55" cy="53"/>
              </a:xfrm>
              <a:custGeom>
                <a:avLst/>
                <a:gdLst>
                  <a:gd name="T0" fmla="*/ 14 w 55"/>
                  <a:gd name="T1" fmla="*/ 4 h 53"/>
                  <a:gd name="T2" fmla="*/ 18 w 55"/>
                  <a:gd name="T3" fmla="*/ 2 h 53"/>
                  <a:gd name="T4" fmla="*/ 26 w 55"/>
                  <a:gd name="T5" fmla="*/ 3 h 53"/>
                  <a:gd name="T6" fmla="*/ 35 w 55"/>
                  <a:gd name="T7" fmla="*/ 7 h 53"/>
                  <a:gd name="T8" fmla="*/ 36 w 55"/>
                  <a:gd name="T9" fmla="*/ 15 h 53"/>
                  <a:gd name="T10" fmla="*/ 36 w 55"/>
                  <a:gd name="T11" fmla="*/ 19 h 53"/>
                  <a:gd name="T12" fmla="*/ 33 w 55"/>
                  <a:gd name="T13" fmla="*/ 22 h 53"/>
                  <a:gd name="T14" fmla="*/ 27 w 55"/>
                  <a:gd name="T15" fmla="*/ 24 h 53"/>
                  <a:gd name="T16" fmla="*/ 14 w 55"/>
                  <a:gd name="T17" fmla="*/ 24 h 53"/>
                  <a:gd name="T18" fmla="*/ 32 w 55"/>
                  <a:gd name="T19" fmla="*/ 26 h 53"/>
                  <a:gd name="T20" fmla="*/ 41 w 55"/>
                  <a:gd name="T21" fmla="*/ 21 h 53"/>
                  <a:gd name="T22" fmla="*/ 45 w 55"/>
                  <a:gd name="T23" fmla="*/ 13 h 53"/>
                  <a:gd name="T24" fmla="*/ 39 w 55"/>
                  <a:gd name="T25" fmla="*/ 4 h 53"/>
                  <a:gd name="T26" fmla="*/ 24 w 55"/>
                  <a:gd name="T27" fmla="*/ 0 h 53"/>
                  <a:gd name="T28" fmla="*/ 0 w 55"/>
                  <a:gd name="T29" fmla="*/ 2 h 53"/>
                  <a:gd name="T30" fmla="*/ 6 w 55"/>
                  <a:gd name="T31" fmla="*/ 3 h 53"/>
                  <a:gd name="T32" fmla="*/ 7 w 55"/>
                  <a:gd name="T33" fmla="*/ 7 h 53"/>
                  <a:gd name="T34" fmla="*/ 7 w 55"/>
                  <a:gd name="T35" fmla="*/ 46 h 53"/>
                  <a:gd name="T36" fmla="*/ 4 w 55"/>
                  <a:gd name="T37" fmla="*/ 48 h 53"/>
                  <a:gd name="T38" fmla="*/ 0 w 55"/>
                  <a:gd name="T39" fmla="*/ 51 h 53"/>
                  <a:gd name="T40" fmla="*/ 11 w 55"/>
                  <a:gd name="T41" fmla="*/ 51 h 53"/>
                  <a:gd name="T42" fmla="*/ 16 w 55"/>
                  <a:gd name="T43" fmla="*/ 51 h 53"/>
                  <a:gd name="T44" fmla="*/ 21 w 55"/>
                  <a:gd name="T45" fmla="*/ 51 h 53"/>
                  <a:gd name="T46" fmla="*/ 17 w 55"/>
                  <a:gd name="T47" fmla="*/ 48 h 53"/>
                  <a:gd name="T48" fmla="*/ 14 w 55"/>
                  <a:gd name="T49" fmla="*/ 46 h 53"/>
                  <a:gd name="T50" fmla="*/ 14 w 55"/>
                  <a:gd name="T51" fmla="*/ 27 h 53"/>
                  <a:gd name="T52" fmla="*/ 25 w 55"/>
                  <a:gd name="T53" fmla="*/ 27 h 53"/>
                  <a:gd name="T54" fmla="*/ 29 w 55"/>
                  <a:gd name="T55" fmla="*/ 28 h 53"/>
                  <a:gd name="T56" fmla="*/ 33 w 55"/>
                  <a:gd name="T57" fmla="*/ 32 h 53"/>
                  <a:gd name="T58" fmla="*/ 33 w 55"/>
                  <a:gd name="T59" fmla="*/ 36 h 53"/>
                  <a:gd name="T60" fmla="*/ 33 w 55"/>
                  <a:gd name="T61" fmla="*/ 42 h 53"/>
                  <a:gd name="T62" fmla="*/ 35 w 55"/>
                  <a:gd name="T63" fmla="*/ 47 h 53"/>
                  <a:gd name="T64" fmla="*/ 38 w 55"/>
                  <a:gd name="T65" fmla="*/ 50 h 53"/>
                  <a:gd name="T66" fmla="*/ 44 w 55"/>
                  <a:gd name="T67" fmla="*/ 52 h 53"/>
                  <a:gd name="T68" fmla="*/ 49 w 55"/>
                  <a:gd name="T69" fmla="*/ 52 h 53"/>
                  <a:gd name="T70" fmla="*/ 52 w 55"/>
                  <a:gd name="T71" fmla="*/ 50 h 53"/>
                  <a:gd name="T72" fmla="*/ 54 w 55"/>
                  <a:gd name="T73" fmla="*/ 48 h 53"/>
                  <a:gd name="T74" fmla="*/ 55 w 55"/>
                  <a:gd name="T75" fmla="*/ 45 h 53"/>
                  <a:gd name="T76" fmla="*/ 55 w 55"/>
                  <a:gd name="T77" fmla="*/ 43 h 53"/>
                  <a:gd name="T78" fmla="*/ 52 w 55"/>
                  <a:gd name="T79" fmla="*/ 43 h 53"/>
                  <a:gd name="T80" fmla="*/ 51 w 55"/>
                  <a:gd name="T81" fmla="*/ 48 h 53"/>
                  <a:gd name="T82" fmla="*/ 48 w 55"/>
                  <a:gd name="T83" fmla="*/ 50 h 53"/>
                  <a:gd name="T84" fmla="*/ 45 w 55"/>
                  <a:gd name="T85" fmla="*/ 50 h 53"/>
                  <a:gd name="T86" fmla="*/ 43 w 55"/>
                  <a:gd name="T87" fmla="*/ 46 h 53"/>
                  <a:gd name="T88" fmla="*/ 42 w 55"/>
                  <a:gd name="T89" fmla="*/ 41 h 53"/>
                  <a:gd name="T90" fmla="*/ 40 w 55"/>
                  <a:gd name="T91" fmla="*/ 34 h 53"/>
                  <a:gd name="T92" fmla="*/ 36 w 55"/>
                  <a:gd name="T93"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3">
                    <a:moveTo>
                      <a:pt x="14" y="7"/>
                    </a:moveTo>
                    <a:lnTo>
                      <a:pt x="14" y="4"/>
                    </a:lnTo>
                    <a:lnTo>
                      <a:pt x="15" y="3"/>
                    </a:lnTo>
                    <a:lnTo>
                      <a:pt x="18" y="2"/>
                    </a:lnTo>
                    <a:lnTo>
                      <a:pt x="21" y="2"/>
                    </a:lnTo>
                    <a:lnTo>
                      <a:pt x="26" y="3"/>
                    </a:lnTo>
                    <a:lnTo>
                      <a:pt x="31" y="4"/>
                    </a:lnTo>
                    <a:lnTo>
                      <a:pt x="35" y="7"/>
                    </a:lnTo>
                    <a:lnTo>
                      <a:pt x="36" y="13"/>
                    </a:lnTo>
                    <a:lnTo>
                      <a:pt x="36" y="15"/>
                    </a:lnTo>
                    <a:lnTo>
                      <a:pt x="36" y="17"/>
                    </a:lnTo>
                    <a:lnTo>
                      <a:pt x="36" y="19"/>
                    </a:lnTo>
                    <a:lnTo>
                      <a:pt x="35" y="20"/>
                    </a:lnTo>
                    <a:lnTo>
                      <a:pt x="33" y="22"/>
                    </a:lnTo>
                    <a:lnTo>
                      <a:pt x="31" y="23"/>
                    </a:lnTo>
                    <a:lnTo>
                      <a:pt x="27" y="24"/>
                    </a:lnTo>
                    <a:lnTo>
                      <a:pt x="23" y="24"/>
                    </a:lnTo>
                    <a:lnTo>
                      <a:pt x="14" y="24"/>
                    </a:lnTo>
                    <a:lnTo>
                      <a:pt x="14" y="7"/>
                    </a:lnTo>
                    <a:close/>
                    <a:moveTo>
                      <a:pt x="32" y="26"/>
                    </a:moveTo>
                    <a:lnTo>
                      <a:pt x="37" y="24"/>
                    </a:lnTo>
                    <a:lnTo>
                      <a:pt x="41" y="21"/>
                    </a:lnTo>
                    <a:lnTo>
                      <a:pt x="44" y="18"/>
                    </a:lnTo>
                    <a:lnTo>
                      <a:pt x="45" y="13"/>
                    </a:lnTo>
                    <a:lnTo>
                      <a:pt x="43" y="8"/>
                    </a:lnTo>
                    <a:lnTo>
                      <a:pt x="39" y="4"/>
                    </a:lnTo>
                    <a:lnTo>
                      <a:pt x="32" y="1"/>
                    </a:lnTo>
                    <a:lnTo>
                      <a:pt x="24" y="0"/>
                    </a:lnTo>
                    <a:lnTo>
                      <a:pt x="0" y="0"/>
                    </a:lnTo>
                    <a:lnTo>
                      <a:pt x="0" y="2"/>
                    </a:lnTo>
                    <a:lnTo>
                      <a:pt x="4" y="3"/>
                    </a:lnTo>
                    <a:lnTo>
                      <a:pt x="6" y="3"/>
                    </a:lnTo>
                    <a:lnTo>
                      <a:pt x="7" y="5"/>
                    </a:lnTo>
                    <a:lnTo>
                      <a:pt x="7" y="7"/>
                    </a:lnTo>
                    <a:lnTo>
                      <a:pt x="7" y="44"/>
                    </a:lnTo>
                    <a:lnTo>
                      <a:pt x="7" y="46"/>
                    </a:lnTo>
                    <a:lnTo>
                      <a:pt x="6" y="48"/>
                    </a:lnTo>
                    <a:lnTo>
                      <a:pt x="4" y="48"/>
                    </a:lnTo>
                    <a:lnTo>
                      <a:pt x="0" y="49"/>
                    </a:lnTo>
                    <a:lnTo>
                      <a:pt x="0" y="51"/>
                    </a:lnTo>
                    <a:lnTo>
                      <a:pt x="6" y="51"/>
                    </a:lnTo>
                    <a:lnTo>
                      <a:pt x="11" y="51"/>
                    </a:lnTo>
                    <a:lnTo>
                      <a:pt x="13" y="51"/>
                    </a:lnTo>
                    <a:lnTo>
                      <a:pt x="16" y="51"/>
                    </a:lnTo>
                    <a:lnTo>
                      <a:pt x="19" y="51"/>
                    </a:lnTo>
                    <a:lnTo>
                      <a:pt x="21" y="51"/>
                    </a:lnTo>
                    <a:lnTo>
                      <a:pt x="21" y="49"/>
                    </a:lnTo>
                    <a:lnTo>
                      <a:pt x="17" y="48"/>
                    </a:lnTo>
                    <a:lnTo>
                      <a:pt x="15" y="48"/>
                    </a:lnTo>
                    <a:lnTo>
                      <a:pt x="14" y="46"/>
                    </a:lnTo>
                    <a:lnTo>
                      <a:pt x="14" y="44"/>
                    </a:lnTo>
                    <a:lnTo>
                      <a:pt x="14" y="27"/>
                    </a:lnTo>
                    <a:lnTo>
                      <a:pt x="23" y="27"/>
                    </a:lnTo>
                    <a:lnTo>
                      <a:pt x="25" y="27"/>
                    </a:lnTo>
                    <a:lnTo>
                      <a:pt x="27" y="27"/>
                    </a:lnTo>
                    <a:lnTo>
                      <a:pt x="29" y="28"/>
                    </a:lnTo>
                    <a:lnTo>
                      <a:pt x="31" y="30"/>
                    </a:lnTo>
                    <a:lnTo>
                      <a:pt x="33" y="32"/>
                    </a:lnTo>
                    <a:lnTo>
                      <a:pt x="33" y="33"/>
                    </a:lnTo>
                    <a:lnTo>
                      <a:pt x="33" y="36"/>
                    </a:lnTo>
                    <a:lnTo>
                      <a:pt x="33" y="39"/>
                    </a:lnTo>
                    <a:lnTo>
                      <a:pt x="33" y="42"/>
                    </a:lnTo>
                    <a:lnTo>
                      <a:pt x="34" y="45"/>
                    </a:lnTo>
                    <a:lnTo>
                      <a:pt x="35" y="47"/>
                    </a:lnTo>
                    <a:lnTo>
                      <a:pt x="37" y="49"/>
                    </a:lnTo>
                    <a:lnTo>
                      <a:pt x="38" y="50"/>
                    </a:lnTo>
                    <a:lnTo>
                      <a:pt x="41" y="52"/>
                    </a:lnTo>
                    <a:lnTo>
                      <a:pt x="44" y="52"/>
                    </a:lnTo>
                    <a:lnTo>
                      <a:pt x="47" y="53"/>
                    </a:lnTo>
                    <a:lnTo>
                      <a:pt x="49" y="52"/>
                    </a:lnTo>
                    <a:lnTo>
                      <a:pt x="51" y="52"/>
                    </a:lnTo>
                    <a:lnTo>
                      <a:pt x="52" y="50"/>
                    </a:lnTo>
                    <a:lnTo>
                      <a:pt x="53" y="49"/>
                    </a:lnTo>
                    <a:lnTo>
                      <a:pt x="54" y="48"/>
                    </a:lnTo>
                    <a:lnTo>
                      <a:pt x="54" y="46"/>
                    </a:lnTo>
                    <a:lnTo>
                      <a:pt x="55" y="45"/>
                    </a:lnTo>
                    <a:lnTo>
                      <a:pt x="55" y="44"/>
                    </a:lnTo>
                    <a:lnTo>
                      <a:pt x="55" y="43"/>
                    </a:lnTo>
                    <a:lnTo>
                      <a:pt x="53" y="43"/>
                    </a:lnTo>
                    <a:lnTo>
                      <a:pt x="52" y="43"/>
                    </a:lnTo>
                    <a:lnTo>
                      <a:pt x="52" y="44"/>
                    </a:lnTo>
                    <a:lnTo>
                      <a:pt x="51" y="48"/>
                    </a:lnTo>
                    <a:lnTo>
                      <a:pt x="50" y="50"/>
                    </a:lnTo>
                    <a:lnTo>
                      <a:pt x="48" y="50"/>
                    </a:lnTo>
                    <a:lnTo>
                      <a:pt x="47" y="50"/>
                    </a:lnTo>
                    <a:lnTo>
                      <a:pt x="45" y="50"/>
                    </a:lnTo>
                    <a:lnTo>
                      <a:pt x="44" y="48"/>
                    </a:lnTo>
                    <a:lnTo>
                      <a:pt x="43" y="46"/>
                    </a:lnTo>
                    <a:lnTo>
                      <a:pt x="43" y="44"/>
                    </a:lnTo>
                    <a:lnTo>
                      <a:pt x="42" y="41"/>
                    </a:lnTo>
                    <a:lnTo>
                      <a:pt x="41" y="37"/>
                    </a:lnTo>
                    <a:lnTo>
                      <a:pt x="40" y="34"/>
                    </a:lnTo>
                    <a:lnTo>
                      <a:pt x="39" y="31"/>
                    </a:lnTo>
                    <a:lnTo>
                      <a:pt x="36" y="28"/>
                    </a:lnTo>
                    <a:lnTo>
                      <a:pt x="32"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89" name="Freeform 31"/>
              <p:cNvSpPr>
                <a:spLocks noChangeAspect="1"/>
              </p:cNvSpPr>
              <p:nvPr/>
            </p:nvSpPr>
            <p:spPr bwMode="auto">
              <a:xfrm>
                <a:off x="2336" y="652"/>
                <a:ext cx="35" cy="54"/>
              </a:xfrm>
              <a:custGeom>
                <a:avLst/>
                <a:gdLst>
                  <a:gd name="T0" fmla="*/ 33 w 35"/>
                  <a:gd name="T1" fmla="*/ 0 h 54"/>
                  <a:gd name="T2" fmla="*/ 32 w 35"/>
                  <a:gd name="T3" fmla="*/ 0 h 54"/>
                  <a:gd name="T4" fmla="*/ 31 w 35"/>
                  <a:gd name="T5" fmla="*/ 0 h 54"/>
                  <a:gd name="T6" fmla="*/ 29 w 35"/>
                  <a:gd name="T7" fmla="*/ 3 h 54"/>
                  <a:gd name="T8" fmla="*/ 25 w 35"/>
                  <a:gd name="T9" fmla="*/ 2 h 54"/>
                  <a:gd name="T10" fmla="*/ 19 w 35"/>
                  <a:gd name="T11" fmla="*/ 0 h 54"/>
                  <a:gd name="T12" fmla="*/ 9 w 35"/>
                  <a:gd name="T13" fmla="*/ 1 h 54"/>
                  <a:gd name="T14" fmla="*/ 1 w 35"/>
                  <a:gd name="T15" fmla="*/ 8 h 54"/>
                  <a:gd name="T16" fmla="*/ 0 w 35"/>
                  <a:gd name="T17" fmla="*/ 18 h 54"/>
                  <a:gd name="T18" fmla="*/ 3 w 35"/>
                  <a:gd name="T19" fmla="*/ 23 h 54"/>
                  <a:gd name="T20" fmla="*/ 6 w 35"/>
                  <a:gd name="T21" fmla="*/ 26 h 54"/>
                  <a:gd name="T22" fmla="*/ 13 w 35"/>
                  <a:gd name="T23" fmla="*/ 28 h 54"/>
                  <a:gd name="T24" fmla="*/ 22 w 35"/>
                  <a:gd name="T25" fmla="*/ 30 h 54"/>
                  <a:gd name="T26" fmla="*/ 25 w 35"/>
                  <a:gd name="T27" fmla="*/ 32 h 54"/>
                  <a:gd name="T28" fmla="*/ 28 w 35"/>
                  <a:gd name="T29" fmla="*/ 34 h 54"/>
                  <a:gd name="T30" fmla="*/ 30 w 35"/>
                  <a:gd name="T31" fmla="*/ 38 h 54"/>
                  <a:gd name="T32" fmla="*/ 29 w 35"/>
                  <a:gd name="T33" fmla="*/ 44 h 54"/>
                  <a:gd name="T34" fmla="*/ 24 w 35"/>
                  <a:gd name="T35" fmla="*/ 50 h 54"/>
                  <a:gd name="T36" fmla="*/ 17 w 35"/>
                  <a:gd name="T37" fmla="*/ 51 h 54"/>
                  <a:gd name="T38" fmla="*/ 11 w 35"/>
                  <a:gd name="T39" fmla="*/ 49 h 54"/>
                  <a:gd name="T40" fmla="*/ 5 w 35"/>
                  <a:gd name="T41" fmla="*/ 44 h 54"/>
                  <a:gd name="T42" fmla="*/ 2 w 35"/>
                  <a:gd name="T43" fmla="*/ 38 h 54"/>
                  <a:gd name="T44" fmla="*/ 2 w 35"/>
                  <a:gd name="T45" fmla="*/ 35 h 54"/>
                  <a:gd name="T46" fmla="*/ 0 w 35"/>
                  <a:gd name="T47" fmla="*/ 36 h 54"/>
                  <a:gd name="T48" fmla="*/ 0 w 35"/>
                  <a:gd name="T49" fmla="*/ 51 h 54"/>
                  <a:gd name="T50" fmla="*/ 1 w 35"/>
                  <a:gd name="T51" fmla="*/ 54 h 54"/>
                  <a:gd name="T52" fmla="*/ 2 w 35"/>
                  <a:gd name="T53" fmla="*/ 53 h 54"/>
                  <a:gd name="T54" fmla="*/ 3 w 35"/>
                  <a:gd name="T55" fmla="*/ 51 h 54"/>
                  <a:gd name="T56" fmla="*/ 5 w 35"/>
                  <a:gd name="T57" fmla="*/ 49 h 54"/>
                  <a:gd name="T58" fmla="*/ 11 w 35"/>
                  <a:gd name="T59" fmla="*/ 52 h 54"/>
                  <a:gd name="T60" fmla="*/ 19 w 35"/>
                  <a:gd name="T61" fmla="*/ 54 h 54"/>
                  <a:gd name="T62" fmla="*/ 31 w 35"/>
                  <a:gd name="T63" fmla="*/ 49 h 54"/>
                  <a:gd name="T64" fmla="*/ 35 w 35"/>
                  <a:gd name="T65" fmla="*/ 38 h 54"/>
                  <a:gd name="T66" fmla="*/ 33 w 35"/>
                  <a:gd name="T67" fmla="*/ 30 h 54"/>
                  <a:gd name="T68" fmla="*/ 31 w 35"/>
                  <a:gd name="T69" fmla="*/ 28 h 54"/>
                  <a:gd name="T70" fmla="*/ 29 w 35"/>
                  <a:gd name="T71" fmla="*/ 25 h 54"/>
                  <a:gd name="T72" fmla="*/ 26 w 35"/>
                  <a:gd name="T73" fmla="*/ 24 h 54"/>
                  <a:gd name="T74" fmla="*/ 23 w 35"/>
                  <a:gd name="T75" fmla="*/ 23 h 54"/>
                  <a:gd name="T76" fmla="*/ 18 w 35"/>
                  <a:gd name="T77" fmla="*/ 21 h 54"/>
                  <a:gd name="T78" fmla="*/ 14 w 35"/>
                  <a:gd name="T79" fmla="*/ 21 h 54"/>
                  <a:gd name="T80" fmla="*/ 11 w 35"/>
                  <a:gd name="T81" fmla="*/ 20 h 54"/>
                  <a:gd name="T82" fmla="*/ 6 w 35"/>
                  <a:gd name="T83" fmla="*/ 16 h 54"/>
                  <a:gd name="T84" fmla="*/ 5 w 35"/>
                  <a:gd name="T85" fmla="*/ 11 h 54"/>
                  <a:gd name="T86" fmla="*/ 8 w 35"/>
                  <a:gd name="T87" fmla="*/ 5 h 54"/>
                  <a:gd name="T88" fmla="*/ 16 w 35"/>
                  <a:gd name="T89" fmla="*/ 2 h 54"/>
                  <a:gd name="T90" fmla="*/ 23 w 35"/>
                  <a:gd name="T91" fmla="*/ 4 h 54"/>
                  <a:gd name="T92" fmla="*/ 28 w 35"/>
                  <a:gd name="T93" fmla="*/ 8 h 54"/>
                  <a:gd name="T94" fmla="*/ 30 w 35"/>
                  <a:gd name="T95" fmla="*/ 13 h 54"/>
                  <a:gd name="T96" fmla="*/ 30 w 35"/>
                  <a:gd name="T97" fmla="*/ 17 h 54"/>
                  <a:gd name="T98" fmla="*/ 32 w 35"/>
                  <a:gd name="T99" fmla="*/ 18 h 54"/>
                  <a:gd name="T100" fmla="*/ 33 w 35"/>
                  <a:gd name="T101" fmla="*/ 17 h 54"/>
                  <a:gd name="T102" fmla="*/ 33 w 35"/>
                  <a:gd name="T103"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54">
                    <a:moveTo>
                      <a:pt x="33" y="2"/>
                    </a:moveTo>
                    <a:lnTo>
                      <a:pt x="33" y="0"/>
                    </a:lnTo>
                    <a:lnTo>
                      <a:pt x="32" y="0"/>
                    </a:lnTo>
                    <a:lnTo>
                      <a:pt x="32" y="0"/>
                    </a:lnTo>
                    <a:lnTo>
                      <a:pt x="31" y="0"/>
                    </a:lnTo>
                    <a:lnTo>
                      <a:pt x="31" y="0"/>
                    </a:lnTo>
                    <a:lnTo>
                      <a:pt x="30" y="2"/>
                    </a:lnTo>
                    <a:lnTo>
                      <a:pt x="29" y="3"/>
                    </a:lnTo>
                    <a:lnTo>
                      <a:pt x="28" y="4"/>
                    </a:lnTo>
                    <a:lnTo>
                      <a:pt x="25" y="2"/>
                    </a:lnTo>
                    <a:lnTo>
                      <a:pt x="22" y="1"/>
                    </a:lnTo>
                    <a:lnTo>
                      <a:pt x="19" y="0"/>
                    </a:lnTo>
                    <a:lnTo>
                      <a:pt x="15" y="0"/>
                    </a:lnTo>
                    <a:lnTo>
                      <a:pt x="9" y="1"/>
                    </a:lnTo>
                    <a:lnTo>
                      <a:pt x="4" y="4"/>
                    </a:lnTo>
                    <a:lnTo>
                      <a:pt x="1" y="8"/>
                    </a:lnTo>
                    <a:lnTo>
                      <a:pt x="0" y="14"/>
                    </a:lnTo>
                    <a:lnTo>
                      <a:pt x="0" y="18"/>
                    </a:lnTo>
                    <a:lnTo>
                      <a:pt x="2" y="21"/>
                    </a:lnTo>
                    <a:lnTo>
                      <a:pt x="3" y="23"/>
                    </a:lnTo>
                    <a:lnTo>
                      <a:pt x="4" y="24"/>
                    </a:lnTo>
                    <a:lnTo>
                      <a:pt x="6" y="26"/>
                    </a:lnTo>
                    <a:lnTo>
                      <a:pt x="9" y="27"/>
                    </a:lnTo>
                    <a:lnTo>
                      <a:pt x="13" y="28"/>
                    </a:lnTo>
                    <a:lnTo>
                      <a:pt x="18" y="30"/>
                    </a:lnTo>
                    <a:lnTo>
                      <a:pt x="22" y="30"/>
                    </a:lnTo>
                    <a:lnTo>
                      <a:pt x="24" y="31"/>
                    </a:lnTo>
                    <a:lnTo>
                      <a:pt x="25" y="32"/>
                    </a:lnTo>
                    <a:lnTo>
                      <a:pt x="27" y="33"/>
                    </a:lnTo>
                    <a:lnTo>
                      <a:pt x="28" y="34"/>
                    </a:lnTo>
                    <a:lnTo>
                      <a:pt x="29" y="35"/>
                    </a:lnTo>
                    <a:lnTo>
                      <a:pt x="30" y="38"/>
                    </a:lnTo>
                    <a:lnTo>
                      <a:pt x="30" y="41"/>
                    </a:lnTo>
                    <a:lnTo>
                      <a:pt x="29" y="44"/>
                    </a:lnTo>
                    <a:lnTo>
                      <a:pt x="27" y="48"/>
                    </a:lnTo>
                    <a:lnTo>
                      <a:pt x="24" y="50"/>
                    </a:lnTo>
                    <a:lnTo>
                      <a:pt x="19" y="51"/>
                    </a:lnTo>
                    <a:lnTo>
                      <a:pt x="17" y="51"/>
                    </a:lnTo>
                    <a:lnTo>
                      <a:pt x="14" y="50"/>
                    </a:lnTo>
                    <a:lnTo>
                      <a:pt x="11" y="49"/>
                    </a:lnTo>
                    <a:lnTo>
                      <a:pt x="7" y="47"/>
                    </a:lnTo>
                    <a:lnTo>
                      <a:pt x="5" y="44"/>
                    </a:lnTo>
                    <a:lnTo>
                      <a:pt x="3" y="41"/>
                    </a:lnTo>
                    <a:lnTo>
                      <a:pt x="2" y="38"/>
                    </a:lnTo>
                    <a:lnTo>
                      <a:pt x="2" y="36"/>
                    </a:lnTo>
                    <a:lnTo>
                      <a:pt x="2" y="35"/>
                    </a:lnTo>
                    <a:lnTo>
                      <a:pt x="1" y="35"/>
                    </a:lnTo>
                    <a:lnTo>
                      <a:pt x="0" y="36"/>
                    </a:lnTo>
                    <a:lnTo>
                      <a:pt x="0" y="38"/>
                    </a:lnTo>
                    <a:lnTo>
                      <a:pt x="0" y="51"/>
                    </a:lnTo>
                    <a:lnTo>
                      <a:pt x="0" y="53"/>
                    </a:lnTo>
                    <a:lnTo>
                      <a:pt x="1" y="54"/>
                    </a:lnTo>
                    <a:lnTo>
                      <a:pt x="1" y="53"/>
                    </a:lnTo>
                    <a:lnTo>
                      <a:pt x="2" y="53"/>
                    </a:lnTo>
                    <a:lnTo>
                      <a:pt x="2" y="52"/>
                    </a:lnTo>
                    <a:lnTo>
                      <a:pt x="3" y="51"/>
                    </a:lnTo>
                    <a:lnTo>
                      <a:pt x="4" y="50"/>
                    </a:lnTo>
                    <a:lnTo>
                      <a:pt x="5" y="49"/>
                    </a:lnTo>
                    <a:lnTo>
                      <a:pt x="7" y="50"/>
                    </a:lnTo>
                    <a:lnTo>
                      <a:pt x="11" y="52"/>
                    </a:lnTo>
                    <a:lnTo>
                      <a:pt x="15" y="53"/>
                    </a:lnTo>
                    <a:lnTo>
                      <a:pt x="19" y="54"/>
                    </a:lnTo>
                    <a:lnTo>
                      <a:pt x="26" y="52"/>
                    </a:lnTo>
                    <a:lnTo>
                      <a:pt x="31" y="49"/>
                    </a:lnTo>
                    <a:lnTo>
                      <a:pt x="34" y="44"/>
                    </a:lnTo>
                    <a:lnTo>
                      <a:pt x="35" y="38"/>
                    </a:lnTo>
                    <a:lnTo>
                      <a:pt x="35" y="34"/>
                    </a:lnTo>
                    <a:lnTo>
                      <a:pt x="33" y="30"/>
                    </a:lnTo>
                    <a:lnTo>
                      <a:pt x="32" y="28"/>
                    </a:lnTo>
                    <a:lnTo>
                      <a:pt x="31" y="28"/>
                    </a:lnTo>
                    <a:lnTo>
                      <a:pt x="30" y="26"/>
                    </a:lnTo>
                    <a:lnTo>
                      <a:pt x="29" y="25"/>
                    </a:lnTo>
                    <a:lnTo>
                      <a:pt x="28" y="25"/>
                    </a:lnTo>
                    <a:lnTo>
                      <a:pt x="26" y="24"/>
                    </a:lnTo>
                    <a:lnTo>
                      <a:pt x="25" y="23"/>
                    </a:lnTo>
                    <a:lnTo>
                      <a:pt x="23" y="23"/>
                    </a:lnTo>
                    <a:lnTo>
                      <a:pt x="21" y="22"/>
                    </a:lnTo>
                    <a:lnTo>
                      <a:pt x="18" y="21"/>
                    </a:lnTo>
                    <a:lnTo>
                      <a:pt x="16" y="21"/>
                    </a:lnTo>
                    <a:lnTo>
                      <a:pt x="14" y="21"/>
                    </a:lnTo>
                    <a:lnTo>
                      <a:pt x="12" y="20"/>
                    </a:lnTo>
                    <a:lnTo>
                      <a:pt x="11" y="20"/>
                    </a:lnTo>
                    <a:lnTo>
                      <a:pt x="8" y="18"/>
                    </a:lnTo>
                    <a:lnTo>
                      <a:pt x="6" y="16"/>
                    </a:lnTo>
                    <a:lnTo>
                      <a:pt x="5" y="14"/>
                    </a:lnTo>
                    <a:lnTo>
                      <a:pt x="5" y="11"/>
                    </a:lnTo>
                    <a:lnTo>
                      <a:pt x="6" y="8"/>
                    </a:lnTo>
                    <a:lnTo>
                      <a:pt x="8" y="5"/>
                    </a:lnTo>
                    <a:lnTo>
                      <a:pt x="11" y="3"/>
                    </a:lnTo>
                    <a:lnTo>
                      <a:pt x="16" y="2"/>
                    </a:lnTo>
                    <a:lnTo>
                      <a:pt x="20" y="2"/>
                    </a:lnTo>
                    <a:lnTo>
                      <a:pt x="23" y="4"/>
                    </a:lnTo>
                    <a:lnTo>
                      <a:pt x="26" y="6"/>
                    </a:lnTo>
                    <a:lnTo>
                      <a:pt x="28" y="8"/>
                    </a:lnTo>
                    <a:lnTo>
                      <a:pt x="29" y="10"/>
                    </a:lnTo>
                    <a:lnTo>
                      <a:pt x="30" y="13"/>
                    </a:lnTo>
                    <a:lnTo>
                      <a:pt x="30" y="15"/>
                    </a:lnTo>
                    <a:lnTo>
                      <a:pt x="30" y="17"/>
                    </a:lnTo>
                    <a:lnTo>
                      <a:pt x="31" y="17"/>
                    </a:lnTo>
                    <a:lnTo>
                      <a:pt x="32" y="18"/>
                    </a:lnTo>
                    <a:lnTo>
                      <a:pt x="32" y="18"/>
                    </a:lnTo>
                    <a:lnTo>
                      <a:pt x="33" y="17"/>
                    </a:lnTo>
                    <a:lnTo>
                      <a:pt x="33" y="17"/>
                    </a:lnTo>
                    <a:lnTo>
                      <a:pt x="33" y="15"/>
                    </a:lnTo>
                    <a:lnTo>
                      <a:pt x="33"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90" name="Freeform 32"/>
              <p:cNvSpPr>
                <a:spLocks noChangeAspect="1"/>
              </p:cNvSpPr>
              <p:nvPr/>
            </p:nvSpPr>
            <p:spPr bwMode="auto">
              <a:xfrm>
                <a:off x="2386" y="629"/>
                <a:ext cx="23" cy="100"/>
              </a:xfrm>
              <a:custGeom>
                <a:avLst/>
                <a:gdLst>
                  <a:gd name="T0" fmla="*/ 23 w 23"/>
                  <a:gd name="T1" fmla="*/ 99 h 100"/>
                  <a:gd name="T2" fmla="*/ 23 w 23"/>
                  <a:gd name="T3" fmla="*/ 99 h 100"/>
                  <a:gd name="T4" fmla="*/ 23 w 23"/>
                  <a:gd name="T5" fmla="*/ 98 h 100"/>
                  <a:gd name="T6" fmla="*/ 23 w 23"/>
                  <a:gd name="T7" fmla="*/ 98 h 100"/>
                  <a:gd name="T8" fmla="*/ 22 w 23"/>
                  <a:gd name="T9" fmla="*/ 97 h 100"/>
                  <a:gd name="T10" fmla="*/ 14 w 23"/>
                  <a:gd name="T11" fmla="*/ 86 h 100"/>
                  <a:gd name="T12" fmla="*/ 9 w 23"/>
                  <a:gd name="T13" fmla="*/ 75 h 100"/>
                  <a:gd name="T14" fmla="*/ 7 w 23"/>
                  <a:gd name="T15" fmla="*/ 62 h 100"/>
                  <a:gd name="T16" fmla="*/ 6 w 23"/>
                  <a:gd name="T17" fmla="*/ 50 h 100"/>
                  <a:gd name="T18" fmla="*/ 7 w 23"/>
                  <a:gd name="T19" fmla="*/ 37 h 100"/>
                  <a:gd name="T20" fmla="*/ 9 w 23"/>
                  <a:gd name="T21" fmla="*/ 25 h 100"/>
                  <a:gd name="T22" fmla="*/ 14 w 23"/>
                  <a:gd name="T23" fmla="*/ 13 h 100"/>
                  <a:gd name="T24" fmla="*/ 22 w 23"/>
                  <a:gd name="T25" fmla="*/ 3 h 100"/>
                  <a:gd name="T26" fmla="*/ 23 w 23"/>
                  <a:gd name="T27" fmla="*/ 2 h 100"/>
                  <a:gd name="T28" fmla="*/ 23 w 23"/>
                  <a:gd name="T29" fmla="*/ 1 h 100"/>
                  <a:gd name="T30" fmla="*/ 23 w 23"/>
                  <a:gd name="T31" fmla="*/ 1 h 100"/>
                  <a:gd name="T32" fmla="*/ 22 w 23"/>
                  <a:gd name="T33" fmla="*/ 0 h 100"/>
                  <a:gd name="T34" fmla="*/ 20 w 23"/>
                  <a:gd name="T35" fmla="*/ 2 h 100"/>
                  <a:gd name="T36" fmla="*/ 16 w 23"/>
                  <a:gd name="T37" fmla="*/ 5 h 100"/>
                  <a:gd name="T38" fmla="*/ 11 w 23"/>
                  <a:gd name="T39" fmla="*/ 11 h 100"/>
                  <a:gd name="T40" fmla="*/ 7 w 23"/>
                  <a:gd name="T41" fmla="*/ 20 h 100"/>
                  <a:gd name="T42" fmla="*/ 3 w 23"/>
                  <a:gd name="T43" fmla="*/ 28 h 100"/>
                  <a:gd name="T44" fmla="*/ 1 w 23"/>
                  <a:gd name="T45" fmla="*/ 36 h 100"/>
                  <a:gd name="T46" fmla="*/ 0 w 23"/>
                  <a:gd name="T47" fmla="*/ 43 h 100"/>
                  <a:gd name="T48" fmla="*/ 0 w 23"/>
                  <a:gd name="T49" fmla="*/ 50 h 100"/>
                  <a:gd name="T50" fmla="*/ 0 w 23"/>
                  <a:gd name="T51" fmla="*/ 57 h 100"/>
                  <a:gd name="T52" fmla="*/ 1 w 23"/>
                  <a:gd name="T53" fmla="*/ 64 h 100"/>
                  <a:gd name="T54" fmla="*/ 3 w 23"/>
                  <a:gd name="T55" fmla="*/ 73 h 100"/>
                  <a:gd name="T56" fmla="*/ 7 w 23"/>
                  <a:gd name="T57" fmla="*/ 81 h 100"/>
                  <a:gd name="T58" fmla="*/ 12 w 23"/>
                  <a:gd name="T59" fmla="*/ 89 h 100"/>
                  <a:gd name="T60" fmla="*/ 16 w 23"/>
                  <a:gd name="T61" fmla="*/ 95 h 100"/>
                  <a:gd name="T62" fmla="*/ 20 w 23"/>
                  <a:gd name="T63" fmla="*/ 99 h 100"/>
                  <a:gd name="T64" fmla="*/ 22 w 23"/>
                  <a:gd name="T65" fmla="*/ 100 h 100"/>
                  <a:gd name="T66" fmla="*/ 23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8"/>
                    </a:lnTo>
                    <a:lnTo>
                      <a:pt x="23" y="98"/>
                    </a:lnTo>
                    <a:lnTo>
                      <a:pt x="22" y="97"/>
                    </a:lnTo>
                    <a:lnTo>
                      <a:pt x="14" y="86"/>
                    </a:lnTo>
                    <a:lnTo>
                      <a:pt x="9" y="75"/>
                    </a:lnTo>
                    <a:lnTo>
                      <a:pt x="7" y="62"/>
                    </a:lnTo>
                    <a:lnTo>
                      <a:pt x="6" y="50"/>
                    </a:lnTo>
                    <a:lnTo>
                      <a:pt x="7" y="37"/>
                    </a:lnTo>
                    <a:lnTo>
                      <a:pt x="9" y="25"/>
                    </a:lnTo>
                    <a:lnTo>
                      <a:pt x="14" y="13"/>
                    </a:lnTo>
                    <a:lnTo>
                      <a:pt x="22" y="3"/>
                    </a:lnTo>
                    <a:lnTo>
                      <a:pt x="23" y="2"/>
                    </a:lnTo>
                    <a:lnTo>
                      <a:pt x="23" y="1"/>
                    </a:lnTo>
                    <a:lnTo>
                      <a:pt x="23" y="1"/>
                    </a:lnTo>
                    <a:lnTo>
                      <a:pt x="22" y="0"/>
                    </a:lnTo>
                    <a:lnTo>
                      <a:pt x="20" y="2"/>
                    </a:lnTo>
                    <a:lnTo>
                      <a:pt x="16" y="5"/>
                    </a:lnTo>
                    <a:lnTo>
                      <a:pt x="11" y="11"/>
                    </a:lnTo>
                    <a:lnTo>
                      <a:pt x="7" y="20"/>
                    </a:lnTo>
                    <a:lnTo>
                      <a:pt x="3" y="28"/>
                    </a:lnTo>
                    <a:lnTo>
                      <a:pt x="1" y="36"/>
                    </a:lnTo>
                    <a:lnTo>
                      <a:pt x="0" y="43"/>
                    </a:lnTo>
                    <a:lnTo>
                      <a:pt x="0" y="50"/>
                    </a:lnTo>
                    <a:lnTo>
                      <a:pt x="0" y="57"/>
                    </a:lnTo>
                    <a:lnTo>
                      <a:pt x="1" y="64"/>
                    </a:lnTo>
                    <a:lnTo>
                      <a:pt x="3" y="73"/>
                    </a:lnTo>
                    <a:lnTo>
                      <a:pt x="7" y="81"/>
                    </a:lnTo>
                    <a:lnTo>
                      <a:pt x="12" y="89"/>
                    </a:lnTo>
                    <a:lnTo>
                      <a:pt x="16" y="95"/>
                    </a:lnTo>
                    <a:lnTo>
                      <a:pt x="20" y="99"/>
                    </a:lnTo>
                    <a:lnTo>
                      <a:pt x="22" y="100"/>
                    </a:lnTo>
                    <a:lnTo>
                      <a:pt x="23"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91" name="Freeform 33"/>
              <p:cNvSpPr>
                <a:spLocks noChangeAspect="1" noEditPoints="1"/>
              </p:cNvSpPr>
              <p:nvPr/>
            </p:nvSpPr>
            <p:spPr bwMode="auto">
              <a:xfrm>
                <a:off x="2419" y="636"/>
                <a:ext cx="67" cy="68"/>
              </a:xfrm>
              <a:custGeom>
                <a:avLst/>
                <a:gdLst>
                  <a:gd name="T0" fmla="*/ 0 w 67"/>
                  <a:gd name="T1" fmla="*/ 0 h 68"/>
                  <a:gd name="T2" fmla="*/ 0 w 67"/>
                  <a:gd name="T3" fmla="*/ 3 h 68"/>
                  <a:gd name="T4" fmla="*/ 2 w 67"/>
                  <a:gd name="T5" fmla="*/ 3 h 68"/>
                  <a:gd name="T6" fmla="*/ 6 w 67"/>
                  <a:gd name="T7" fmla="*/ 3 h 68"/>
                  <a:gd name="T8" fmla="*/ 9 w 67"/>
                  <a:gd name="T9" fmla="*/ 4 h 68"/>
                  <a:gd name="T10" fmla="*/ 10 w 67"/>
                  <a:gd name="T11" fmla="*/ 6 h 68"/>
                  <a:gd name="T12" fmla="*/ 10 w 67"/>
                  <a:gd name="T13" fmla="*/ 8 h 68"/>
                  <a:gd name="T14" fmla="*/ 10 w 67"/>
                  <a:gd name="T15" fmla="*/ 60 h 68"/>
                  <a:gd name="T16" fmla="*/ 10 w 67"/>
                  <a:gd name="T17" fmla="*/ 63 h 68"/>
                  <a:gd name="T18" fmla="*/ 9 w 67"/>
                  <a:gd name="T19" fmla="*/ 64 h 68"/>
                  <a:gd name="T20" fmla="*/ 6 w 67"/>
                  <a:gd name="T21" fmla="*/ 65 h 68"/>
                  <a:gd name="T22" fmla="*/ 2 w 67"/>
                  <a:gd name="T23" fmla="*/ 65 h 68"/>
                  <a:gd name="T24" fmla="*/ 0 w 67"/>
                  <a:gd name="T25" fmla="*/ 65 h 68"/>
                  <a:gd name="T26" fmla="*/ 0 w 67"/>
                  <a:gd name="T27" fmla="*/ 68 h 68"/>
                  <a:gd name="T28" fmla="*/ 36 w 67"/>
                  <a:gd name="T29" fmla="*/ 68 h 68"/>
                  <a:gd name="T30" fmla="*/ 42 w 67"/>
                  <a:gd name="T31" fmla="*/ 67 h 68"/>
                  <a:gd name="T32" fmla="*/ 48 w 67"/>
                  <a:gd name="T33" fmla="*/ 66 h 68"/>
                  <a:gd name="T34" fmla="*/ 53 w 67"/>
                  <a:gd name="T35" fmla="*/ 62 h 68"/>
                  <a:gd name="T36" fmla="*/ 58 w 67"/>
                  <a:gd name="T37" fmla="*/ 58 h 68"/>
                  <a:gd name="T38" fmla="*/ 61 w 67"/>
                  <a:gd name="T39" fmla="*/ 53 h 68"/>
                  <a:gd name="T40" fmla="*/ 64 w 67"/>
                  <a:gd name="T41" fmla="*/ 48 h 68"/>
                  <a:gd name="T42" fmla="*/ 66 w 67"/>
                  <a:gd name="T43" fmla="*/ 41 h 68"/>
                  <a:gd name="T44" fmla="*/ 67 w 67"/>
                  <a:gd name="T45" fmla="*/ 35 h 68"/>
                  <a:gd name="T46" fmla="*/ 66 w 67"/>
                  <a:gd name="T47" fmla="*/ 28 h 68"/>
                  <a:gd name="T48" fmla="*/ 64 w 67"/>
                  <a:gd name="T49" fmla="*/ 21 h 68"/>
                  <a:gd name="T50" fmla="*/ 61 w 67"/>
                  <a:gd name="T51" fmla="*/ 15 h 68"/>
                  <a:gd name="T52" fmla="*/ 58 w 67"/>
                  <a:gd name="T53" fmla="*/ 10 h 68"/>
                  <a:gd name="T54" fmla="*/ 53 w 67"/>
                  <a:gd name="T55" fmla="*/ 6 h 68"/>
                  <a:gd name="T56" fmla="*/ 48 w 67"/>
                  <a:gd name="T57" fmla="*/ 3 h 68"/>
                  <a:gd name="T58" fmla="*/ 42 w 67"/>
                  <a:gd name="T59" fmla="*/ 1 h 68"/>
                  <a:gd name="T60" fmla="*/ 36 w 67"/>
                  <a:gd name="T61" fmla="*/ 0 h 68"/>
                  <a:gd name="T62" fmla="*/ 0 w 67"/>
                  <a:gd name="T63" fmla="*/ 0 h 68"/>
                  <a:gd name="T64" fmla="*/ 23 w 67"/>
                  <a:gd name="T65" fmla="*/ 65 h 68"/>
                  <a:gd name="T66" fmla="*/ 21 w 67"/>
                  <a:gd name="T67" fmla="*/ 65 h 68"/>
                  <a:gd name="T68" fmla="*/ 19 w 67"/>
                  <a:gd name="T69" fmla="*/ 64 h 68"/>
                  <a:gd name="T70" fmla="*/ 19 w 67"/>
                  <a:gd name="T71" fmla="*/ 63 h 68"/>
                  <a:gd name="T72" fmla="*/ 19 w 67"/>
                  <a:gd name="T73" fmla="*/ 61 h 68"/>
                  <a:gd name="T74" fmla="*/ 19 w 67"/>
                  <a:gd name="T75" fmla="*/ 7 h 68"/>
                  <a:gd name="T76" fmla="*/ 19 w 67"/>
                  <a:gd name="T77" fmla="*/ 5 h 68"/>
                  <a:gd name="T78" fmla="*/ 19 w 67"/>
                  <a:gd name="T79" fmla="*/ 4 h 68"/>
                  <a:gd name="T80" fmla="*/ 21 w 67"/>
                  <a:gd name="T81" fmla="*/ 3 h 68"/>
                  <a:gd name="T82" fmla="*/ 23 w 67"/>
                  <a:gd name="T83" fmla="*/ 3 h 68"/>
                  <a:gd name="T84" fmla="*/ 33 w 67"/>
                  <a:gd name="T85" fmla="*/ 3 h 68"/>
                  <a:gd name="T86" fmla="*/ 38 w 67"/>
                  <a:gd name="T87" fmla="*/ 4 h 68"/>
                  <a:gd name="T88" fmla="*/ 43 w 67"/>
                  <a:gd name="T89" fmla="*/ 5 h 68"/>
                  <a:gd name="T90" fmla="*/ 47 w 67"/>
                  <a:gd name="T91" fmla="*/ 8 h 68"/>
                  <a:gd name="T92" fmla="*/ 51 w 67"/>
                  <a:gd name="T93" fmla="*/ 12 h 68"/>
                  <a:gd name="T94" fmla="*/ 54 w 67"/>
                  <a:gd name="T95" fmla="*/ 17 h 68"/>
                  <a:gd name="T96" fmla="*/ 56 w 67"/>
                  <a:gd name="T97" fmla="*/ 23 h 68"/>
                  <a:gd name="T98" fmla="*/ 56 w 67"/>
                  <a:gd name="T99" fmla="*/ 29 h 68"/>
                  <a:gd name="T100" fmla="*/ 57 w 67"/>
                  <a:gd name="T101" fmla="*/ 35 h 68"/>
                  <a:gd name="T102" fmla="*/ 56 w 67"/>
                  <a:gd name="T103" fmla="*/ 42 h 68"/>
                  <a:gd name="T104" fmla="*/ 55 w 67"/>
                  <a:gd name="T105" fmla="*/ 48 h 68"/>
                  <a:gd name="T106" fmla="*/ 54 w 67"/>
                  <a:gd name="T107" fmla="*/ 53 h 68"/>
                  <a:gd name="T108" fmla="*/ 51 w 67"/>
                  <a:gd name="T109" fmla="*/ 57 h 68"/>
                  <a:gd name="T110" fmla="*/ 49 w 67"/>
                  <a:gd name="T111" fmla="*/ 59 h 68"/>
                  <a:gd name="T112" fmla="*/ 45 w 67"/>
                  <a:gd name="T113" fmla="*/ 62 h 68"/>
                  <a:gd name="T114" fmla="*/ 40 w 67"/>
                  <a:gd name="T115" fmla="*/ 64 h 68"/>
                  <a:gd name="T116" fmla="*/ 33 w 67"/>
                  <a:gd name="T117" fmla="*/ 65 h 68"/>
                  <a:gd name="T118" fmla="*/ 23 w 67"/>
                  <a:gd name="T11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68">
                    <a:moveTo>
                      <a:pt x="0" y="0"/>
                    </a:moveTo>
                    <a:lnTo>
                      <a:pt x="0" y="3"/>
                    </a:lnTo>
                    <a:lnTo>
                      <a:pt x="2" y="3"/>
                    </a:lnTo>
                    <a:lnTo>
                      <a:pt x="6" y="3"/>
                    </a:lnTo>
                    <a:lnTo>
                      <a:pt x="9" y="4"/>
                    </a:lnTo>
                    <a:lnTo>
                      <a:pt x="10" y="6"/>
                    </a:lnTo>
                    <a:lnTo>
                      <a:pt x="10" y="8"/>
                    </a:lnTo>
                    <a:lnTo>
                      <a:pt x="10" y="60"/>
                    </a:lnTo>
                    <a:lnTo>
                      <a:pt x="10" y="63"/>
                    </a:lnTo>
                    <a:lnTo>
                      <a:pt x="9" y="64"/>
                    </a:lnTo>
                    <a:lnTo>
                      <a:pt x="6" y="65"/>
                    </a:lnTo>
                    <a:lnTo>
                      <a:pt x="2" y="65"/>
                    </a:lnTo>
                    <a:lnTo>
                      <a:pt x="0" y="65"/>
                    </a:lnTo>
                    <a:lnTo>
                      <a:pt x="0" y="68"/>
                    </a:lnTo>
                    <a:lnTo>
                      <a:pt x="36" y="68"/>
                    </a:lnTo>
                    <a:lnTo>
                      <a:pt x="42" y="67"/>
                    </a:lnTo>
                    <a:lnTo>
                      <a:pt x="48" y="66"/>
                    </a:lnTo>
                    <a:lnTo>
                      <a:pt x="53" y="62"/>
                    </a:lnTo>
                    <a:lnTo>
                      <a:pt x="58" y="58"/>
                    </a:lnTo>
                    <a:lnTo>
                      <a:pt x="61" y="53"/>
                    </a:lnTo>
                    <a:lnTo>
                      <a:pt x="64" y="48"/>
                    </a:lnTo>
                    <a:lnTo>
                      <a:pt x="66" y="41"/>
                    </a:lnTo>
                    <a:lnTo>
                      <a:pt x="67" y="35"/>
                    </a:lnTo>
                    <a:lnTo>
                      <a:pt x="66" y="28"/>
                    </a:lnTo>
                    <a:lnTo>
                      <a:pt x="64" y="21"/>
                    </a:lnTo>
                    <a:lnTo>
                      <a:pt x="61" y="15"/>
                    </a:lnTo>
                    <a:lnTo>
                      <a:pt x="58" y="10"/>
                    </a:lnTo>
                    <a:lnTo>
                      <a:pt x="53" y="6"/>
                    </a:lnTo>
                    <a:lnTo>
                      <a:pt x="48" y="3"/>
                    </a:lnTo>
                    <a:lnTo>
                      <a:pt x="42" y="1"/>
                    </a:lnTo>
                    <a:lnTo>
                      <a:pt x="36" y="0"/>
                    </a:lnTo>
                    <a:lnTo>
                      <a:pt x="0" y="0"/>
                    </a:lnTo>
                    <a:close/>
                    <a:moveTo>
                      <a:pt x="23" y="65"/>
                    </a:moveTo>
                    <a:lnTo>
                      <a:pt x="21" y="65"/>
                    </a:lnTo>
                    <a:lnTo>
                      <a:pt x="19" y="64"/>
                    </a:lnTo>
                    <a:lnTo>
                      <a:pt x="19" y="63"/>
                    </a:lnTo>
                    <a:lnTo>
                      <a:pt x="19" y="61"/>
                    </a:lnTo>
                    <a:lnTo>
                      <a:pt x="19" y="7"/>
                    </a:lnTo>
                    <a:lnTo>
                      <a:pt x="19" y="5"/>
                    </a:lnTo>
                    <a:lnTo>
                      <a:pt x="19" y="4"/>
                    </a:lnTo>
                    <a:lnTo>
                      <a:pt x="21" y="3"/>
                    </a:lnTo>
                    <a:lnTo>
                      <a:pt x="23" y="3"/>
                    </a:lnTo>
                    <a:lnTo>
                      <a:pt x="33" y="3"/>
                    </a:lnTo>
                    <a:lnTo>
                      <a:pt x="38" y="4"/>
                    </a:lnTo>
                    <a:lnTo>
                      <a:pt x="43" y="5"/>
                    </a:lnTo>
                    <a:lnTo>
                      <a:pt x="47" y="8"/>
                    </a:lnTo>
                    <a:lnTo>
                      <a:pt x="51" y="12"/>
                    </a:lnTo>
                    <a:lnTo>
                      <a:pt x="54" y="17"/>
                    </a:lnTo>
                    <a:lnTo>
                      <a:pt x="56" y="23"/>
                    </a:lnTo>
                    <a:lnTo>
                      <a:pt x="56" y="29"/>
                    </a:lnTo>
                    <a:lnTo>
                      <a:pt x="57" y="35"/>
                    </a:lnTo>
                    <a:lnTo>
                      <a:pt x="56" y="42"/>
                    </a:lnTo>
                    <a:lnTo>
                      <a:pt x="55" y="48"/>
                    </a:lnTo>
                    <a:lnTo>
                      <a:pt x="54" y="53"/>
                    </a:lnTo>
                    <a:lnTo>
                      <a:pt x="51" y="57"/>
                    </a:lnTo>
                    <a:lnTo>
                      <a:pt x="49" y="59"/>
                    </a:lnTo>
                    <a:lnTo>
                      <a:pt x="45" y="62"/>
                    </a:lnTo>
                    <a:lnTo>
                      <a:pt x="40" y="64"/>
                    </a:lnTo>
                    <a:lnTo>
                      <a:pt x="33" y="65"/>
                    </a:lnTo>
                    <a:lnTo>
                      <a:pt x="23"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92" name="Rectangle 34"/>
              <p:cNvSpPr>
                <a:spLocks noChangeAspect="1" noChangeArrowheads="1"/>
              </p:cNvSpPr>
              <p:nvPr/>
            </p:nvSpPr>
            <p:spPr bwMode="auto">
              <a:xfrm>
                <a:off x="2492" y="680"/>
                <a:ext cx="27" cy="5"/>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93" name="Freeform 35"/>
              <p:cNvSpPr>
                <a:spLocks noChangeAspect="1"/>
              </p:cNvSpPr>
              <p:nvPr/>
            </p:nvSpPr>
            <p:spPr bwMode="auto">
              <a:xfrm>
                <a:off x="2528" y="660"/>
                <a:ext cx="78" cy="44"/>
              </a:xfrm>
              <a:custGeom>
                <a:avLst/>
                <a:gdLst>
                  <a:gd name="T0" fmla="*/ 8 w 78"/>
                  <a:gd name="T1" fmla="*/ 37 h 44"/>
                  <a:gd name="T2" fmla="*/ 6 w 78"/>
                  <a:gd name="T3" fmla="*/ 40 h 44"/>
                  <a:gd name="T4" fmla="*/ 0 w 78"/>
                  <a:gd name="T5" fmla="*/ 41 h 44"/>
                  <a:gd name="T6" fmla="*/ 3 w 78"/>
                  <a:gd name="T7" fmla="*/ 44 h 44"/>
                  <a:gd name="T8" fmla="*/ 9 w 78"/>
                  <a:gd name="T9" fmla="*/ 44 h 44"/>
                  <a:gd name="T10" fmla="*/ 13 w 78"/>
                  <a:gd name="T11" fmla="*/ 44 h 44"/>
                  <a:gd name="T12" fmla="*/ 19 w 78"/>
                  <a:gd name="T13" fmla="*/ 44 h 44"/>
                  <a:gd name="T14" fmla="*/ 22 w 78"/>
                  <a:gd name="T15" fmla="*/ 41 h 44"/>
                  <a:gd name="T16" fmla="*/ 16 w 78"/>
                  <a:gd name="T17" fmla="*/ 40 h 44"/>
                  <a:gd name="T18" fmla="*/ 14 w 78"/>
                  <a:gd name="T19" fmla="*/ 37 h 44"/>
                  <a:gd name="T20" fmla="*/ 16 w 78"/>
                  <a:gd name="T21" fmla="*/ 11 h 44"/>
                  <a:gd name="T22" fmla="*/ 23 w 78"/>
                  <a:gd name="T23" fmla="*/ 3 h 44"/>
                  <a:gd name="T24" fmla="*/ 30 w 78"/>
                  <a:gd name="T25" fmla="*/ 2 h 44"/>
                  <a:gd name="T26" fmla="*/ 33 w 78"/>
                  <a:gd name="T27" fmla="*/ 4 h 44"/>
                  <a:gd name="T28" fmla="*/ 35 w 78"/>
                  <a:gd name="T29" fmla="*/ 7 h 44"/>
                  <a:gd name="T30" fmla="*/ 35 w 78"/>
                  <a:gd name="T31" fmla="*/ 11 h 44"/>
                  <a:gd name="T32" fmla="*/ 35 w 78"/>
                  <a:gd name="T33" fmla="*/ 37 h 44"/>
                  <a:gd name="T34" fmla="*/ 34 w 78"/>
                  <a:gd name="T35" fmla="*/ 40 h 44"/>
                  <a:gd name="T36" fmla="*/ 27 w 78"/>
                  <a:gd name="T37" fmla="*/ 41 h 44"/>
                  <a:gd name="T38" fmla="*/ 30 w 78"/>
                  <a:gd name="T39" fmla="*/ 44 h 44"/>
                  <a:gd name="T40" fmla="*/ 36 w 78"/>
                  <a:gd name="T41" fmla="*/ 44 h 44"/>
                  <a:gd name="T42" fmla="*/ 41 w 78"/>
                  <a:gd name="T43" fmla="*/ 44 h 44"/>
                  <a:gd name="T44" fmla="*/ 47 w 78"/>
                  <a:gd name="T45" fmla="*/ 44 h 44"/>
                  <a:gd name="T46" fmla="*/ 50 w 78"/>
                  <a:gd name="T47" fmla="*/ 41 h 44"/>
                  <a:gd name="T48" fmla="*/ 43 w 78"/>
                  <a:gd name="T49" fmla="*/ 40 h 44"/>
                  <a:gd name="T50" fmla="*/ 42 w 78"/>
                  <a:gd name="T51" fmla="*/ 37 h 44"/>
                  <a:gd name="T52" fmla="*/ 43 w 78"/>
                  <a:gd name="T53" fmla="*/ 11 h 44"/>
                  <a:gd name="T54" fmla="*/ 51 w 78"/>
                  <a:gd name="T55" fmla="*/ 3 h 44"/>
                  <a:gd name="T56" fmla="*/ 58 w 78"/>
                  <a:gd name="T57" fmla="*/ 2 h 44"/>
                  <a:gd name="T58" fmla="*/ 61 w 78"/>
                  <a:gd name="T59" fmla="*/ 4 h 44"/>
                  <a:gd name="T60" fmla="*/ 62 w 78"/>
                  <a:gd name="T61" fmla="*/ 7 h 44"/>
                  <a:gd name="T62" fmla="*/ 63 w 78"/>
                  <a:gd name="T63" fmla="*/ 11 h 44"/>
                  <a:gd name="T64" fmla="*/ 63 w 78"/>
                  <a:gd name="T65" fmla="*/ 37 h 44"/>
                  <a:gd name="T66" fmla="*/ 62 w 78"/>
                  <a:gd name="T67" fmla="*/ 40 h 44"/>
                  <a:gd name="T68" fmla="*/ 55 w 78"/>
                  <a:gd name="T69" fmla="*/ 41 h 44"/>
                  <a:gd name="T70" fmla="*/ 58 w 78"/>
                  <a:gd name="T71" fmla="*/ 44 h 44"/>
                  <a:gd name="T72" fmla="*/ 64 w 78"/>
                  <a:gd name="T73" fmla="*/ 44 h 44"/>
                  <a:gd name="T74" fmla="*/ 69 w 78"/>
                  <a:gd name="T75" fmla="*/ 44 h 44"/>
                  <a:gd name="T76" fmla="*/ 75 w 78"/>
                  <a:gd name="T77" fmla="*/ 44 h 44"/>
                  <a:gd name="T78" fmla="*/ 78 w 78"/>
                  <a:gd name="T79" fmla="*/ 41 h 44"/>
                  <a:gd name="T80" fmla="*/ 72 w 78"/>
                  <a:gd name="T81" fmla="*/ 41 h 44"/>
                  <a:gd name="T82" fmla="*/ 70 w 78"/>
                  <a:gd name="T83" fmla="*/ 38 h 44"/>
                  <a:gd name="T84" fmla="*/ 70 w 78"/>
                  <a:gd name="T85" fmla="*/ 13 h 44"/>
                  <a:gd name="T86" fmla="*/ 68 w 78"/>
                  <a:gd name="T87" fmla="*/ 6 h 44"/>
                  <a:gd name="T88" fmla="*/ 65 w 78"/>
                  <a:gd name="T89" fmla="*/ 2 h 44"/>
                  <a:gd name="T90" fmla="*/ 60 w 78"/>
                  <a:gd name="T91" fmla="*/ 0 h 44"/>
                  <a:gd name="T92" fmla="*/ 51 w 78"/>
                  <a:gd name="T93" fmla="*/ 1 h 44"/>
                  <a:gd name="T94" fmla="*/ 44 w 78"/>
                  <a:gd name="T95" fmla="*/ 7 h 44"/>
                  <a:gd name="T96" fmla="*/ 41 w 78"/>
                  <a:gd name="T97" fmla="*/ 7 h 44"/>
                  <a:gd name="T98" fmla="*/ 38 w 78"/>
                  <a:gd name="T99" fmla="*/ 3 h 44"/>
                  <a:gd name="T100" fmla="*/ 34 w 78"/>
                  <a:gd name="T101" fmla="*/ 1 h 44"/>
                  <a:gd name="T102" fmla="*/ 30 w 78"/>
                  <a:gd name="T103" fmla="*/ 0 h 44"/>
                  <a:gd name="T104" fmla="*/ 24 w 78"/>
                  <a:gd name="T105" fmla="*/ 1 h 44"/>
                  <a:gd name="T106" fmla="*/ 16 w 78"/>
                  <a:gd name="T107" fmla="*/ 6 h 44"/>
                  <a:gd name="T108" fmla="*/ 14 w 78"/>
                  <a:gd name="T109" fmla="*/ 0 h 44"/>
                  <a:gd name="T110" fmla="*/ 0 w 78"/>
                  <a:gd name="T111" fmla="*/ 4 h 44"/>
                  <a:gd name="T112" fmla="*/ 4 w 78"/>
                  <a:gd name="T113" fmla="*/ 4 h 44"/>
                  <a:gd name="T114" fmla="*/ 6 w 78"/>
                  <a:gd name="T115" fmla="*/ 5 h 44"/>
                  <a:gd name="T116" fmla="*/ 7 w 78"/>
                  <a:gd name="T117" fmla="*/ 7 h 44"/>
                  <a:gd name="T118" fmla="*/ 8 w 78"/>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10"/>
                    </a:moveTo>
                    <a:lnTo>
                      <a:pt x="8" y="37"/>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7"/>
                    </a:lnTo>
                    <a:lnTo>
                      <a:pt x="14" y="18"/>
                    </a:lnTo>
                    <a:lnTo>
                      <a:pt x="16" y="11"/>
                    </a:lnTo>
                    <a:lnTo>
                      <a:pt x="19" y="6"/>
                    </a:lnTo>
                    <a:lnTo>
                      <a:pt x="23" y="3"/>
                    </a:lnTo>
                    <a:lnTo>
                      <a:pt x="28" y="2"/>
                    </a:lnTo>
                    <a:lnTo>
                      <a:pt x="30" y="2"/>
                    </a:lnTo>
                    <a:lnTo>
                      <a:pt x="32" y="3"/>
                    </a:lnTo>
                    <a:lnTo>
                      <a:pt x="33" y="4"/>
                    </a:lnTo>
                    <a:lnTo>
                      <a:pt x="34" y="6"/>
                    </a:lnTo>
                    <a:lnTo>
                      <a:pt x="35" y="7"/>
                    </a:lnTo>
                    <a:lnTo>
                      <a:pt x="35" y="9"/>
                    </a:lnTo>
                    <a:lnTo>
                      <a:pt x="35" y="11"/>
                    </a:lnTo>
                    <a:lnTo>
                      <a:pt x="35" y="13"/>
                    </a:lnTo>
                    <a:lnTo>
                      <a:pt x="35" y="37"/>
                    </a:lnTo>
                    <a:lnTo>
                      <a:pt x="35" y="39"/>
                    </a:lnTo>
                    <a:lnTo>
                      <a:pt x="34" y="40"/>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3" y="40"/>
                    </a:lnTo>
                    <a:lnTo>
                      <a:pt x="42" y="39"/>
                    </a:lnTo>
                    <a:lnTo>
                      <a:pt x="42" y="37"/>
                    </a:lnTo>
                    <a:lnTo>
                      <a:pt x="42" y="18"/>
                    </a:lnTo>
                    <a:lnTo>
                      <a:pt x="43" y="11"/>
                    </a:lnTo>
                    <a:lnTo>
                      <a:pt x="46" y="6"/>
                    </a:lnTo>
                    <a:lnTo>
                      <a:pt x="51" y="3"/>
                    </a:lnTo>
                    <a:lnTo>
                      <a:pt x="56" y="2"/>
                    </a:lnTo>
                    <a:lnTo>
                      <a:pt x="58" y="2"/>
                    </a:lnTo>
                    <a:lnTo>
                      <a:pt x="59" y="3"/>
                    </a:lnTo>
                    <a:lnTo>
                      <a:pt x="61" y="4"/>
                    </a:lnTo>
                    <a:lnTo>
                      <a:pt x="62" y="6"/>
                    </a:lnTo>
                    <a:lnTo>
                      <a:pt x="62" y="7"/>
                    </a:lnTo>
                    <a:lnTo>
                      <a:pt x="63" y="9"/>
                    </a:lnTo>
                    <a:lnTo>
                      <a:pt x="63" y="11"/>
                    </a:lnTo>
                    <a:lnTo>
                      <a:pt x="63" y="13"/>
                    </a:lnTo>
                    <a:lnTo>
                      <a:pt x="63" y="37"/>
                    </a:lnTo>
                    <a:lnTo>
                      <a:pt x="63" y="39"/>
                    </a:lnTo>
                    <a:lnTo>
                      <a:pt x="62" y="40"/>
                    </a:lnTo>
                    <a:lnTo>
                      <a:pt x="59" y="41"/>
                    </a:lnTo>
                    <a:lnTo>
                      <a:pt x="55" y="41"/>
                    </a:lnTo>
                    <a:lnTo>
                      <a:pt x="55" y="44"/>
                    </a:lnTo>
                    <a:lnTo>
                      <a:pt x="58" y="44"/>
                    </a:lnTo>
                    <a:lnTo>
                      <a:pt x="61" y="44"/>
                    </a:lnTo>
                    <a:lnTo>
                      <a:pt x="64" y="44"/>
                    </a:lnTo>
                    <a:lnTo>
                      <a:pt x="66" y="44"/>
                    </a:lnTo>
                    <a:lnTo>
                      <a:pt x="69" y="44"/>
                    </a:lnTo>
                    <a:lnTo>
                      <a:pt x="72" y="44"/>
                    </a:lnTo>
                    <a:lnTo>
                      <a:pt x="75" y="44"/>
                    </a:lnTo>
                    <a:lnTo>
                      <a:pt x="78" y="44"/>
                    </a:lnTo>
                    <a:lnTo>
                      <a:pt x="78" y="41"/>
                    </a:lnTo>
                    <a:lnTo>
                      <a:pt x="74" y="41"/>
                    </a:lnTo>
                    <a:lnTo>
                      <a:pt x="72" y="41"/>
                    </a:lnTo>
                    <a:lnTo>
                      <a:pt x="70" y="40"/>
                    </a:lnTo>
                    <a:lnTo>
                      <a:pt x="70" y="38"/>
                    </a:lnTo>
                    <a:lnTo>
                      <a:pt x="70" y="19"/>
                    </a:lnTo>
                    <a:lnTo>
                      <a:pt x="70" y="13"/>
                    </a:lnTo>
                    <a:lnTo>
                      <a:pt x="69" y="9"/>
                    </a:lnTo>
                    <a:lnTo>
                      <a:pt x="68" y="6"/>
                    </a:lnTo>
                    <a:lnTo>
                      <a:pt x="67" y="4"/>
                    </a:lnTo>
                    <a:lnTo>
                      <a:pt x="65" y="2"/>
                    </a:lnTo>
                    <a:lnTo>
                      <a:pt x="63" y="1"/>
                    </a:lnTo>
                    <a:lnTo>
                      <a:pt x="60" y="0"/>
                    </a:lnTo>
                    <a:lnTo>
                      <a:pt x="56" y="0"/>
                    </a:lnTo>
                    <a:lnTo>
                      <a:pt x="51" y="1"/>
                    </a:lnTo>
                    <a:lnTo>
                      <a:pt x="46" y="4"/>
                    </a:lnTo>
                    <a:lnTo>
                      <a:pt x="44" y="7"/>
                    </a:lnTo>
                    <a:lnTo>
                      <a:pt x="42" y="10"/>
                    </a:lnTo>
                    <a:lnTo>
                      <a:pt x="41" y="7"/>
                    </a:lnTo>
                    <a:lnTo>
                      <a:pt x="40" y="5"/>
                    </a:lnTo>
                    <a:lnTo>
                      <a:pt x="38" y="3"/>
                    </a:lnTo>
                    <a:lnTo>
                      <a:pt x="36" y="2"/>
                    </a:lnTo>
                    <a:lnTo>
                      <a:pt x="34" y="1"/>
                    </a:lnTo>
                    <a:lnTo>
                      <a:pt x="32" y="0"/>
                    </a:lnTo>
                    <a:lnTo>
                      <a:pt x="30" y="0"/>
                    </a:lnTo>
                    <a:lnTo>
                      <a:pt x="29" y="0"/>
                    </a:lnTo>
                    <a:lnTo>
                      <a:pt x="24"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94" name="Freeform 36"/>
              <p:cNvSpPr>
                <a:spLocks noChangeAspect="1" noEditPoints="1"/>
              </p:cNvSpPr>
              <p:nvPr/>
            </p:nvSpPr>
            <p:spPr bwMode="auto">
              <a:xfrm>
                <a:off x="2611" y="637"/>
                <a:ext cx="21" cy="67"/>
              </a:xfrm>
              <a:custGeom>
                <a:avLst/>
                <a:gdLst>
                  <a:gd name="T0" fmla="*/ 14 w 21"/>
                  <a:gd name="T1" fmla="*/ 23 h 67"/>
                  <a:gd name="T2" fmla="*/ 0 w 21"/>
                  <a:gd name="T3" fmla="*/ 24 h 67"/>
                  <a:gd name="T4" fmla="*/ 0 w 21"/>
                  <a:gd name="T5" fmla="*/ 27 h 67"/>
                  <a:gd name="T6" fmla="*/ 4 w 21"/>
                  <a:gd name="T7" fmla="*/ 27 h 67"/>
                  <a:gd name="T8" fmla="*/ 6 w 21"/>
                  <a:gd name="T9" fmla="*/ 28 h 67"/>
                  <a:gd name="T10" fmla="*/ 7 w 21"/>
                  <a:gd name="T11" fmla="*/ 30 h 67"/>
                  <a:gd name="T12" fmla="*/ 8 w 21"/>
                  <a:gd name="T13" fmla="*/ 33 h 67"/>
                  <a:gd name="T14" fmla="*/ 8 w 21"/>
                  <a:gd name="T15" fmla="*/ 60 h 67"/>
                  <a:gd name="T16" fmla="*/ 7 w 21"/>
                  <a:gd name="T17" fmla="*/ 62 h 67"/>
                  <a:gd name="T18" fmla="*/ 6 w 21"/>
                  <a:gd name="T19" fmla="*/ 63 h 67"/>
                  <a:gd name="T20" fmla="*/ 4 w 21"/>
                  <a:gd name="T21" fmla="*/ 64 h 67"/>
                  <a:gd name="T22" fmla="*/ 0 w 21"/>
                  <a:gd name="T23" fmla="*/ 64 h 67"/>
                  <a:gd name="T24" fmla="*/ 0 w 21"/>
                  <a:gd name="T25" fmla="*/ 67 h 67"/>
                  <a:gd name="T26" fmla="*/ 3 w 21"/>
                  <a:gd name="T27" fmla="*/ 67 h 67"/>
                  <a:gd name="T28" fmla="*/ 6 w 21"/>
                  <a:gd name="T29" fmla="*/ 67 h 67"/>
                  <a:gd name="T30" fmla="*/ 9 w 21"/>
                  <a:gd name="T31" fmla="*/ 67 h 67"/>
                  <a:gd name="T32" fmla="*/ 11 w 21"/>
                  <a:gd name="T33" fmla="*/ 67 h 67"/>
                  <a:gd name="T34" fmla="*/ 21 w 21"/>
                  <a:gd name="T35" fmla="*/ 67 h 67"/>
                  <a:gd name="T36" fmla="*/ 21 w 21"/>
                  <a:gd name="T37" fmla="*/ 64 h 67"/>
                  <a:gd name="T38" fmla="*/ 17 w 21"/>
                  <a:gd name="T39" fmla="*/ 64 h 67"/>
                  <a:gd name="T40" fmla="*/ 15 w 21"/>
                  <a:gd name="T41" fmla="*/ 63 h 67"/>
                  <a:gd name="T42" fmla="*/ 14 w 21"/>
                  <a:gd name="T43" fmla="*/ 62 h 67"/>
                  <a:gd name="T44" fmla="*/ 14 w 21"/>
                  <a:gd name="T45" fmla="*/ 60 h 67"/>
                  <a:gd name="T46" fmla="*/ 14 w 21"/>
                  <a:gd name="T47" fmla="*/ 23 h 67"/>
                  <a:gd name="T48" fmla="*/ 15 w 21"/>
                  <a:gd name="T49" fmla="*/ 6 h 67"/>
                  <a:gd name="T50" fmla="*/ 14 w 21"/>
                  <a:gd name="T51" fmla="*/ 4 h 67"/>
                  <a:gd name="T52" fmla="*/ 13 w 21"/>
                  <a:gd name="T53" fmla="*/ 2 h 67"/>
                  <a:gd name="T54" fmla="*/ 11 w 21"/>
                  <a:gd name="T55" fmla="*/ 1 h 67"/>
                  <a:gd name="T56" fmla="*/ 9 w 21"/>
                  <a:gd name="T57" fmla="*/ 0 h 67"/>
                  <a:gd name="T58" fmla="*/ 7 w 21"/>
                  <a:gd name="T59" fmla="*/ 1 h 67"/>
                  <a:gd name="T60" fmla="*/ 6 w 21"/>
                  <a:gd name="T61" fmla="*/ 2 h 67"/>
                  <a:gd name="T62" fmla="*/ 5 w 21"/>
                  <a:gd name="T63" fmla="*/ 4 h 67"/>
                  <a:gd name="T64" fmla="*/ 4 w 21"/>
                  <a:gd name="T65" fmla="*/ 6 h 67"/>
                  <a:gd name="T66" fmla="*/ 5 w 21"/>
                  <a:gd name="T67" fmla="*/ 8 h 67"/>
                  <a:gd name="T68" fmla="*/ 6 w 21"/>
                  <a:gd name="T69" fmla="*/ 9 h 67"/>
                  <a:gd name="T70" fmla="*/ 7 w 21"/>
                  <a:gd name="T71" fmla="*/ 11 h 67"/>
                  <a:gd name="T72" fmla="*/ 9 w 21"/>
                  <a:gd name="T73" fmla="*/ 11 h 67"/>
                  <a:gd name="T74" fmla="*/ 11 w 21"/>
                  <a:gd name="T75" fmla="*/ 11 h 67"/>
                  <a:gd name="T76" fmla="*/ 13 w 21"/>
                  <a:gd name="T77" fmla="*/ 10 h 67"/>
                  <a:gd name="T78" fmla="*/ 14 w 21"/>
                  <a:gd name="T79" fmla="*/ 8 h 67"/>
                  <a:gd name="T80" fmla="*/ 15 w 21"/>
                  <a:gd name="T8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67">
                    <a:moveTo>
                      <a:pt x="14" y="23"/>
                    </a:moveTo>
                    <a:lnTo>
                      <a:pt x="0" y="24"/>
                    </a:lnTo>
                    <a:lnTo>
                      <a:pt x="0" y="27"/>
                    </a:lnTo>
                    <a:lnTo>
                      <a:pt x="4" y="27"/>
                    </a:lnTo>
                    <a:lnTo>
                      <a:pt x="6" y="28"/>
                    </a:lnTo>
                    <a:lnTo>
                      <a:pt x="7" y="30"/>
                    </a:lnTo>
                    <a:lnTo>
                      <a:pt x="8" y="33"/>
                    </a:lnTo>
                    <a:lnTo>
                      <a:pt x="8" y="60"/>
                    </a:lnTo>
                    <a:lnTo>
                      <a:pt x="7" y="62"/>
                    </a:lnTo>
                    <a:lnTo>
                      <a:pt x="6" y="63"/>
                    </a:lnTo>
                    <a:lnTo>
                      <a:pt x="4" y="64"/>
                    </a:lnTo>
                    <a:lnTo>
                      <a:pt x="0" y="64"/>
                    </a:lnTo>
                    <a:lnTo>
                      <a:pt x="0" y="67"/>
                    </a:lnTo>
                    <a:lnTo>
                      <a:pt x="3" y="67"/>
                    </a:lnTo>
                    <a:lnTo>
                      <a:pt x="6" y="67"/>
                    </a:lnTo>
                    <a:lnTo>
                      <a:pt x="9" y="67"/>
                    </a:lnTo>
                    <a:lnTo>
                      <a:pt x="11" y="67"/>
                    </a:lnTo>
                    <a:lnTo>
                      <a:pt x="21" y="67"/>
                    </a:lnTo>
                    <a:lnTo>
                      <a:pt x="21" y="64"/>
                    </a:lnTo>
                    <a:lnTo>
                      <a:pt x="17" y="64"/>
                    </a:lnTo>
                    <a:lnTo>
                      <a:pt x="15" y="63"/>
                    </a:lnTo>
                    <a:lnTo>
                      <a:pt x="14" y="62"/>
                    </a:lnTo>
                    <a:lnTo>
                      <a:pt x="14" y="60"/>
                    </a:lnTo>
                    <a:lnTo>
                      <a:pt x="14" y="23"/>
                    </a:lnTo>
                    <a:close/>
                    <a:moveTo>
                      <a:pt x="15" y="6"/>
                    </a:moveTo>
                    <a:lnTo>
                      <a:pt x="14" y="4"/>
                    </a:lnTo>
                    <a:lnTo>
                      <a:pt x="13" y="2"/>
                    </a:lnTo>
                    <a:lnTo>
                      <a:pt x="11" y="1"/>
                    </a:lnTo>
                    <a:lnTo>
                      <a:pt x="9" y="0"/>
                    </a:lnTo>
                    <a:lnTo>
                      <a:pt x="7" y="1"/>
                    </a:lnTo>
                    <a:lnTo>
                      <a:pt x="6" y="2"/>
                    </a:lnTo>
                    <a:lnTo>
                      <a:pt x="5" y="4"/>
                    </a:lnTo>
                    <a:lnTo>
                      <a:pt x="4" y="6"/>
                    </a:lnTo>
                    <a:lnTo>
                      <a:pt x="5" y="8"/>
                    </a:lnTo>
                    <a:lnTo>
                      <a:pt x="6" y="9"/>
                    </a:lnTo>
                    <a:lnTo>
                      <a:pt x="7" y="11"/>
                    </a:lnTo>
                    <a:lnTo>
                      <a:pt x="9" y="11"/>
                    </a:lnTo>
                    <a:lnTo>
                      <a:pt x="11" y="11"/>
                    </a:lnTo>
                    <a:lnTo>
                      <a:pt x="13" y="10"/>
                    </a:lnTo>
                    <a:lnTo>
                      <a:pt x="14" y="8"/>
                    </a:lnTo>
                    <a:lnTo>
                      <a:pt x="15"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95" name="Freeform 37"/>
              <p:cNvSpPr>
                <a:spLocks noChangeAspect="1"/>
              </p:cNvSpPr>
              <p:nvPr/>
            </p:nvSpPr>
            <p:spPr bwMode="auto">
              <a:xfrm>
                <a:off x="2639" y="660"/>
                <a:ext cx="50" cy="44"/>
              </a:xfrm>
              <a:custGeom>
                <a:avLst/>
                <a:gdLst>
                  <a:gd name="T0" fmla="*/ 7 w 50"/>
                  <a:gd name="T1" fmla="*/ 37 h 44"/>
                  <a:gd name="T2" fmla="*/ 6 w 50"/>
                  <a:gd name="T3" fmla="*/ 40 h 44"/>
                  <a:gd name="T4" fmla="*/ 0 w 50"/>
                  <a:gd name="T5" fmla="*/ 41 h 44"/>
                  <a:gd name="T6" fmla="*/ 2 w 50"/>
                  <a:gd name="T7" fmla="*/ 44 h 44"/>
                  <a:gd name="T8" fmla="*/ 8 w 50"/>
                  <a:gd name="T9" fmla="*/ 44 h 44"/>
                  <a:gd name="T10" fmla="*/ 13 w 50"/>
                  <a:gd name="T11" fmla="*/ 44 h 44"/>
                  <a:gd name="T12" fmla="*/ 19 w 50"/>
                  <a:gd name="T13" fmla="*/ 44 h 44"/>
                  <a:gd name="T14" fmla="*/ 22 w 50"/>
                  <a:gd name="T15" fmla="*/ 41 h 44"/>
                  <a:gd name="T16" fmla="*/ 16 w 50"/>
                  <a:gd name="T17" fmla="*/ 40 h 44"/>
                  <a:gd name="T18" fmla="*/ 14 w 50"/>
                  <a:gd name="T19" fmla="*/ 37 h 44"/>
                  <a:gd name="T20" fmla="*/ 15 w 50"/>
                  <a:gd name="T21" fmla="*/ 11 h 44"/>
                  <a:gd name="T22" fmla="*/ 23 w 50"/>
                  <a:gd name="T23" fmla="*/ 3 h 44"/>
                  <a:gd name="T24" fmla="*/ 30 w 50"/>
                  <a:gd name="T25" fmla="*/ 2 h 44"/>
                  <a:gd name="T26" fmla="*/ 33 w 50"/>
                  <a:gd name="T27" fmla="*/ 4 h 44"/>
                  <a:gd name="T28" fmla="*/ 34 w 50"/>
                  <a:gd name="T29" fmla="*/ 7 h 44"/>
                  <a:gd name="T30" fmla="*/ 35 w 50"/>
                  <a:gd name="T31" fmla="*/ 11 h 44"/>
                  <a:gd name="T32" fmla="*/ 35 w 50"/>
                  <a:gd name="T33" fmla="*/ 37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3 h 44"/>
                  <a:gd name="T54" fmla="*/ 41 w 50"/>
                  <a:gd name="T55" fmla="*/ 6 h 44"/>
                  <a:gd name="T56" fmla="*/ 37 w 50"/>
                  <a:gd name="T57" fmla="*/ 2 h 44"/>
                  <a:gd name="T58" fmla="*/ 32 w 50"/>
                  <a:gd name="T59" fmla="*/ 0 h 44"/>
                  <a:gd name="T60" fmla="*/ 23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0"/>
                    </a:lnTo>
                    <a:lnTo>
                      <a:pt x="4" y="41"/>
                    </a:lnTo>
                    <a:lnTo>
                      <a:pt x="0" y="41"/>
                    </a:lnTo>
                    <a:lnTo>
                      <a:pt x="0" y="44"/>
                    </a:lnTo>
                    <a:lnTo>
                      <a:pt x="2" y="44"/>
                    </a:lnTo>
                    <a:lnTo>
                      <a:pt x="5" y="44"/>
                    </a:lnTo>
                    <a:lnTo>
                      <a:pt x="8" y="44"/>
                    </a:lnTo>
                    <a:lnTo>
                      <a:pt x="11" y="44"/>
                    </a:lnTo>
                    <a:lnTo>
                      <a:pt x="13" y="44"/>
                    </a:lnTo>
                    <a:lnTo>
                      <a:pt x="16" y="44"/>
                    </a:lnTo>
                    <a:lnTo>
                      <a:pt x="19" y="44"/>
                    </a:lnTo>
                    <a:lnTo>
                      <a:pt x="22" y="44"/>
                    </a:lnTo>
                    <a:lnTo>
                      <a:pt x="22" y="41"/>
                    </a:lnTo>
                    <a:lnTo>
                      <a:pt x="18" y="41"/>
                    </a:lnTo>
                    <a:lnTo>
                      <a:pt x="16" y="40"/>
                    </a:lnTo>
                    <a:lnTo>
                      <a:pt x="14" y="39"/>
                    </a:lnTo>
                    <a:lnTo>
                      <a:pt x="14" y="37"/>
                    </a:lnTo>
                    <a:lnTo>
                      <a:pt x="14" y="18"/>
                    </a:lnTo>
                    <a:lnTo>
                      <a:pt x="15" y="11"/>
                    </a:lnTo>
                    <a:lnTo>
                      <a:pt x="19" y="6"/>
                    </a:lnTo>
                    <a:lnTo>
                      <a:pt x="23" y="3"/>
                    </a:lnTo>
                    <a:lnTo>
                      <a:pt x="28" y="2"/>
                    </a:lnTo>
                    <a:lnTo>
                      <a:pt x="30" y="2"/>
                    </a:lnTo>
                    <a:lnTo>
                      <a:pt x="31" y="3"/>
                    </a:lnTo>
                    <a:lnTo>
                      <a:pt x="33" y="4"/>
                    </a:lnTo>
                    <a:lnTo>
                      <a:pt x="34" y="6"/>
                    </a:lnTo>
                    <a:lnTo>
                      <a:pt x="34" y="7"/>
                    </a:lnTo>
                    <a:lnTo>
                      <a:pt x="35" y="9"/>
                    </a:lnTo>
                    <a:lnTo>
                      <a:pt x="35" y="11"/>
                    </a:lnTo>
                    <a:lnTo>
                      <a:pt x="35" y="13"/>
                    </a:lnTo>
                    <a:lnTo>
                      <a:pt x="35" y="37"/>
                    </a:lnTo>
                    <a:lnTo>
                      <a:pt x="35" y="39"/>
                    </a:lnTo>
                    <a:lnTo>
                      <a:pt x="34" y="40"/>
                    </a:lnTo>
                    <a:lnTo>
                      <a:pt x="31" y="41"/>
                    </a:lnTo>
                    <a:lnTo>
                      <a:pt x="27" y="41"/>
                    </a:lnTo>
                    <a:lnTo>
                      <a:pt x="27" y="44"/>
                    </a:lnTo>
                    <a:lnTo>
                      <a:pt x="30" y="44"/>
                    </a:lnTo>
                    <a:lnTo>
                      <a:pt x="33" y="44"/>
                    </a:lnTo>
                    <a:lnTo>
                      <a:pt x="36" y="44"/>
                    </a:lnTo>
                    <a:lnTo>
                      <a:pt x="38" y="44"/>
                    </a:lnTo>
                    <a:lnTo>
                      <a:pt x="41" y="44"/>
                    </a:lnTo>
                    <a:lnTo>
                      <a:pt x="44" y="44"/>
                    </a:lnTo>
                    <a:lnTo>
                      <a:pt x="47" y="44"/>
                    </a:lnTo>
                    <a:lnTo>
                      <a:pt x="50" y="44"/>
                    </a:lnTo>
                    <a:lnTo>
                      <a:pt x="50" y="41"/>
                    </a:lnTo>
                    <a:lnTo>
                      <a:pt x="46" y="41"/>
                    </a:lnTo>
                    <a:lnTo>
                      <a:pt x="44" y="41"/>
                    </a:lnTo>
                    <a:lnTo>
                      <a:pt x="42" y="40"/>
                    </a:lnTo>
                    <a:lnTo>
                      <a:pt x="42" y="38"/>
                    </a:lnTo>
                    <a:lnTo>
                      <a:pt x="42" y="19"/>
                    </a:lnTo>
                    <a:lnTo>
                      <a:pt x="42" y="13"/>
                    </a:lnTo>
                    <a:lnTo>
                      <a:pt x="41" y="9"/>
                    </a:lnTo>
                    <a:lnTo>
                      <a:pt x="41" y="6"/>
                    </a:lnTo>
                    <a:lnTo>
                      <a:pt x="39" y="4"/>
                    </a:lnTo>
                    <a:lnTo>
                      <a:pt x="37" y="2"/>
                    </a:lnTo>
                    <a:lnTo>
                      <a:pt x="35" y="1"/>
                    </a:lnTo>
                    <a:lnTo>
                      <a:pt x="32" y="0"/>
                    </a:lnTo>
                    <a:lnTo>
                      <a:pt x="28" y="0"/>
                    </a:lnTo>
                    <a:lnTo>
                      <a:pt x="23"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96" name="Freeform 38"/>
              <p:cNvSpPr>
                <a:spLocks noChangeAspect="1"/>
              </p:cNvSpPr>
              <p:nvPr/>
            </p:nvSpPr>
            <p:spPr bwMode="auto">
              <a:xfrm>
                <a:off x="2699" y="694"/>
                <a:ext cx="12" cy="29"/>
              </a:xfrm>
              <a:custGeom>
                <a:avLst/>
                <a:gdLst>
                  <a:gd name="T0" fmla="*/ 12 w 12"/>
                  <a:gd name="T1" fmla="*/ 10 h 29"/>
                  <a:gd name="T2" fmla="*/ 12 w 12"/>
                  <a:gd name="T3" fmla="*/ 6 h 29"/>
                  <a:gd name="T4" fmla="*/ 10 w 12"/>
                  <a:gd name="T5" fmla="*/ 2 h 29"/>
                  <a:gd name="T6" fmla="*/ 8 w 12"/>
                  <a:gd name="T7" fmla="*/ 0 h 29"/>
                  <a:gd name="T8" fmla="*/ 6 w 12"/>
                  <a:gd name="T9" fmla="*/ 0 h 29"/>
                  <a:gd name="T10" fmla="*/ 3 w 12"/>
                  <a:gd name="T11" fmla="*/ 0 h 29"/>
                  <a:gd name="T12" fmla="*/ 2 w 12"/>
                  <a:gd name="T13" fmla="*/ 1 h 29"/>
                  <a:gd name="T14" fmla="*/ 1 w 12"/>
                  <a:gd name="T15" fmla="*/ 3 h 29"/>
                  <a:gd name="T16" fmla="*/ 0 w 12"/>
                  <a:gd name="T17" fmla="*/ 5 h 29"/>
                  <a:gd name="T18" fmla="*/ 1 w 12"/>
                  <a:gd name="T19" fmla="*/ 7 h 29"/>
                  <a:gd name="T20" fmla="*/ 2 w 12"/>
                  <a:gd name="T21" fmla="*/ 8 h 29"/>
                  <a:gd name="T22" fmla="*/ 3 w 12"/>
                  <a:gd name="T23" fmla="*/ 10 h 29"/>
                  <a:gd name="T24" fmla="*/ 6 w 12"/>
                  <a:gd name="T25" fmla="*/ 10 h 29"/>
                  <a:gd name="T26" fmla="*/ 8 w 12"/>
                  <a:gd name="T27" fmla="*/ 10 h 29"/>
                  <a:gd name="T28" fmla="*/ 9 w 12"/>
                  <a:gd name="T29" fmla="*/ 9 h 29"/>
                  <a:gd name="T30" fmla="*/ 10 w 12"/>
                  <a:gd name="T31" fmla="*/ 9 h 29"/>
                  <a:gd name="T32" fmla="*/ 10 w 12"/>
                  <a:gd name="T33" fmla="*/ 9 h 29"/>
                  <a:gd name="T34" fmla="*/ 10 w 12"/>
                  <a:gd name="T35" fmla="*/ 10 h 29"/>
                  <a:gd name="T36" fmla="*/ 8 w 12"/>
                  <a:gd name="T37" fmla="*/ 19 h 29"/>
                  <a:gd name="T38" fmla="*/ 3 w 12"/>
                  <a:gd name="T39" fmla="*/ 27 h 29"/>
                  <a:gd name="T40" fmla="*/ 2 w 12"/>
                  <a:gd name="T41" fmla="*/ 28 h 29"/>
                  <a:gd name="T42" fmla="*/ 2 w 12"/>
                  <a:gd name="T43" fmla="*/ 28 h 29"/>
                  <a:gd name="T44" fmla="*/ 2 w 12"/>
                  <a:gd name="T45" fmla="*/ 29 h 29"/>
                  <a:gd name="T46" fmla="*/ 3 w 12"/>
                  <a:gd name="T47" fmla="*/ 29 h 29"/>
                  <a:gd name="T48" fmla="*/ 5 w 12"/>
                  <a:gd name="T49" fmla="*/ 28 h 29"/>
                  <a:gd name="T50" fmla="*/ 8 w 12"/>
                  <a:gd name="T51" fmla="*/ 24 h 29"/>
                  <a:gd name="T52" fmla="*/ 11 w 12"/>
                  <a:gd name="T53" fmla="*/ 18 h 29"/>
                  <a:gd name="T54" fmla="*/ 12 w 12"/>
                  <a:gd name="T5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29">
                    <a:moveTo>
                      <a:pt x="12" y="10"/>
                    </a:moveTo>
                    <a:lnTo>
                      <a:pt x="12" y="6"/>
                    </a:lnTo>
                    <a:lnTo>
                      <a:pt x="10" y="2"/>
                    </a:lnTo>
                    <a:lnTo>
                      <a:pt x="8" y="0"/>
                    </a:lnTo>
                    <a:lnTo>
                      <a:pt x="6" y="0"/>
                    </a:lnTo>
                    <a:lnTo>
                      <a:pt x="3" y="0"/>
                    </a:lnTo>
                    <a:lnTo>
                      <a:pt x="2" y="1"/>
                    </a:lnTo>
                    <a:lnTo>
                      <a:pt x="1" y="3"/>
                    </a:lnTo>
                    <a:lnTo>
                      <a:pt x="0" y="5"/>
                    </a:lnTo>
                    <a:lnTo>
                      <a:pt x="1" y="7"/>
                    </a:lnTo>
                    <a:lnTo>
                      <a:pt x="2" y="8"/>
                    </a:lnTo>
                    <a:lnTo>
                      <a:pt x="3" y="10"/>
                    </a:lnTo>
                    <a:lnTo>
                      <a:pt x="6" y="10"/>
                    </a:lnTo>
                    <a:lnTo>
                      <a:pt x="8" y="10"/>
                    </a:lnTo>
                    <a:lnTo>
                      <a:pt x="9" y="9"/>
                    </a:lnTo>
                    <a:lnTo>
                      <a:pt x="10" y="9"/>
                    </a:lnTo>
                    <a:lnTo>
                      <a:pt x="10" y="9"/>
                    </a:lnTo>
                    <a:lnTo>
                      <a:pt x="10" y="10"/>
                    </a:lnTo>
                    <a:lnTo>
                      <a:pt x="8" y="19"/>
                    </a:lnTo>
                    <a:lnTo>
                      <a:pt x="3" y="27"/>
                    </a:lnTo>
                    <a:lnTo>
                      <a:pt x="2" y="28"/>
                    </a:lnTo>
                    <a:lnTo>
                      <a:pt x="2" y="28"/>
                    </a:lnTo>
                    <a:lnTo>
                      <a:pt x="2" y="29"/>
                    </a:lnTo>
                    <a:lnTo>
                      <a:pt x="3" y="29"/>
                    </a:lnTo>
                    <a:lnTo>
                      <a:pt x="5" y="28"/>
                    </a:lnTo>
                    <a:lnTo>
                      <a:pt x="8" y="24"/>
                    </a:lnTo>
                    <a:lnTo>
                      <a:pt x="11" y="18"/>
                    </a:lnTo>
                    <a:lnTo>
                      <a:pt x="12"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97" name="Freeform 39"/>
              <p:cNvSpPr>
                <a:spLocks noChangeAspect="1" noEditPoints="1"/>
              </p:cNvSpPr>
              <p:nvPr/>
            </p:nvSpPr>
            <p:spPr bwMode="auto">
              <a:xfrm>
                <a:off x="2755" y="636"/>
                <a:ext cx="67" cy="68"/>
              </a:xfrm>
              <a:custGeom>
                <a:avLst/>
                <a:gdLst>
                  <a:gd name="T0" fmla="*/ 0 w 67"/>
                  <a:gd name="T1" fmla="*/ 0 h 68"/>
                  <a:gd name="T2" fmla="*/ 0 w 67"/>
                  <a:gd name="T3" fmla="*/ 3 h 68"/>
                  <a:gd name="T4" fmla="*/ 3 w 67"/>
                  <a:gd name="T5" fmla="*/ 3 h 68"/>
                  <a:gd name="T6" fmla="*/ 7 w 67"/>
                  <a:gd name="T7" fmla="*/ 3 h 68"/>
                  <a:gd name="T8" fmla="*/ 9 w 67"/>
                  <a:gd name="T9" fmla="*/ 4 h 68"/>
                  <a:gd name="T10" fmla="*/ 10 w 67"/>
                  <a:gd name="T11" fmla="*/ 6 h 68"/>
                  <a:gd name="T12" fmla="*/ 10 w 67"/>
                  <a:gd name="T13" fmla="*/ 8 h 68"/>
                  <a:gd name="T14" fmla="*/ 10 w 67"/>
                  <a:gd name="T15" fmla="*/ 60 h 68"/>
                  <a:gd name="T16" fmla="*/ 10 w 67"/>
                  <a:gd name="T17" fmla="*/ 63 h 68"/>
                  <a:gd name="T18" fmla="*/ 9 w 67"/>
                  <a:gd name="T19" fmla="*/ 64 h 68"/>
                  <a:gd name="T20" fmla="*/ 7 w 67"/>
                  <a:gd name="T21" fmla="*/ 65 h 68"/>
                  <a:gd name="T22" fmla="*/ 3 w 67"/>
                  <a:gd name="T23" fmla="*/ 65 h 68"/>
                  <a:gd name="T24" fmla="*/ 0 w 67"/>
                  <a:gd name="T25" fmla="*/ 65 h 68"/>
                  <a:gd name="T26" fmla="*/ 0 w 67"/>
                  <a:gd name="T27" fmla="*/ 68 h 68"/>
                  <a:gd name="T28" fmla="*/ 37 w 67"/>
                  <a:gd name="T29" fmla="*/ 68 h 68"/>
                  <a:gd name="T30" fmla="*/ 43 w 67"/>
                  <a:gd name="T31" fmla="*/ 67 h 68"/>
                  <a:gd name="T32" fmla="*/ 48 w 67"/>
                  <a:gd name="T33" fmla="*/ 66 h 68"/>
                  <a:gd name="T34" fmla="*/ 54 w 67"/>
                  <a:gd name="T35" fmla="*/ 62 h 68"/>
                  <a:gd name="T36" fmla="*/ 58 w 67"/>
                  <a:gd name="T37" fmla="*/ 58 h 68"/>
                  <a:gd name="T38" fmla="*/ 62 w 67"/>
                  <a:gd name="T39" fmla="*/ 53 h 68"/>
                  <a:gd name="T40" fmla="*/ 65 w 67"/>
                  <a:gd name="T41" fmla="*/ 48 h 68"/>
                  <a:gd name="T42" fmla="*/ 67 w 67"/>
                  <a:gd name="T43" fmla="*/ 41 h 68"/>
                  <a:gd name="T44" fmla="*/ 67 w 67"/>
                  <a:gd name="T45" fmla="*/ 35 h 68"/>
                  <a:gd name="T46" fmla="*/ 67 w 67"/>
                  <a:gd name="T47" fmla="*/ 28 h 68"/>
                  <a:gd name="T48" fmla="*/ 65 w 67"/>
                  <a:gd name="T49" fmla="*/ 21 h 68"/>
                  <a:gd name="T50" fmla="*/ 62 w 67"/>
                  <a:gd name="T51" fmla="*/ 15 h 68"/>
                  <a:gd name="T52" fmla="*/ 58 w 67"/>
                  <a:gd name="T53" fmla="*/ 10 h 68"/>
                  <a:gd name="T54" fmla="*/ 54 w 67"/>
                  <a:gd name="T55" fmla="*/ 6 h 68"/>
                  <a:gd name="T56" fmla="*/ 49 w 67"/>
                  <a:gd name="T57" fmla="*/ 3 h 68"/>
                  <a:gd name="T58" fmla="*/ 43 w 67"/>
                  <a:gd name="T59" fmla="*/ 1 h 68"/>
                  <a:gd name="T60" fmla="*/ 37 w 67"/>
                  <a:gd name="T61" fmla="*/ 0 h 68"/>
                  <a:gd name="T62" fmla="*/ 0 w 67"/>
                  <a:gd name="T63" fmla="*/ 0 h 68"/>
                  <a:gd name="T64" fmla="*/ 24 w 67"/>
                  <a:gd name="T65" fmla="*/ 65 h 68"/>
                  <a:gd name="T66" fmla="*/ 21 w 67"/>
                  <a:gd name="T67" fmla="*/ 65 h 68"/>
                  <a:gd name="T68" fmla="*/ 20 w 67"/>
                  <a:gd name="T69" fmla="*/ 64 h 68"/>
                  <a:gd name="T70" fmla="*/ 19 w 67"/>
                  <a:gd name="T71" fmla="*/ 63 h 68"/>
                  <a:gd name="T72" fmla="*/ 19 w 67"/>
                  <a:gd name="T73" fmla="*/ 61 h 68"/>
                  <a:gd name="T74" fmla="*/ 19 w 67"/>
                  <a:gd name="T75" fmla="*/ 7 h 68"/>
                  <a:gd name="T76" fmla="*/ 19 w 67"/>
                  <a:gd name="T77" fmla="*/ 5 h 68"/>
                  <a:gd name="T78" fmla="*/ 20 w 67"/>
                  <a:gd name="T79" fmla="*/ 4 h 68"/>
                  <a:gd name="T80" fmla="*/ 21 w 67"/>
                  <a:gd name="T81" fmla="*/ 3 h 68"/>
                  <a:gd name="T82" fmla="*/ 24 w 67"/>
                  <a:gd name="T83" fmla="*/ 3 h 68"/>
                  <a:gd name="T84" fmla="*/ 34 w 67"/>
                  <a:gd name="T85" fmla="*/ 3 h 68"/>
                  <a:gd name="T86" fmla="*/ 39 w 67"/>
                  <a:gd name="T87" fmla="*/ 4 h 68"/>
                  <a:gd name="T88" fmla="*/ 43 w 67"/>
                  <a:gd name="T89" fmla="*/ 5 h 68"/>
                  <a:gd name="T90" fmla="*/ 48 w 67"/>
                  <a:gd name="T91" fmla="*/ 8 h 68"/>
                  <a:gd name="T92" fmla="*/ 52 w 67"/>
                  <a:gd name="T93" fmla="*/ 12 h 68"/>
                  <a:gd name="T94" fmla="*/ 55 w 67"/>
                  <a:gd name="T95" fmla="*/ 17 h 68"/>
                  <a:gd name="T96" fmla="*/ 56 w 67"/>
                  <a:gd name="T97" fmla="*/ 23 h 68"/>
                  <a:gd name="T98" fmla="*/ 57 w 67"/>
                  <a:gd name="T99" fmla="*/ 29 h 68"/>
                  <a:gd name="T100" fmla="*/ 57 w 67"/>
                  <a:gd name="T101" fmla="*/ 35 h 68"/>
                  <a:gd name="T102" fmla="*/ 57 w 67"/>
                  <a:gd name="T103" fmla="*/ 42 h 68"/>
                  <a:gd name="T104" fmla="*/ 56 w 67"/>
                  <a:gd name="T105" fmla="*/ 48 h 68"/>
                  <a:gd name="T106" fmla="*/ 54 w 67"/>
                  <a:gd name="T107" fmla="*/ 53 h 68"/>
                  <a:gd name="T108" fmla="*/ 52 w 67"/>
                  <a:gd name="T109" fmla="*/ 57 h 68"/>
                  <a:gd name="T110" fmla="*/ 49 w 67"/>
                  <a:gd name="T111" fmla="*/ 59 h 68"/>
                  <a:gd name="T112" fmla="*/ 46 w 67"/>
                  <a:gd name="T113" fmla="*/ 62 h 68"/>
                  <a:gd name="T114" fmla="*/ 41 w 67"/>
                  <a:gd name="T115" fmla="*/ 64 h 68"/>
                  <a:gd name="T116" fmla="*/ 34 w 67"/>
                  <a:gd name="T117" fmla="*/ 65 h 68"/>
                  <a:gd name="T118" fmla="*/ 24 w 67"/>
                  <a:gd name="T11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68">
                    <a:moveTo>
                      <a:pt x="0" y="0"/>
                    </a:moveTo>
                    <a:lnTo>
                      <a:pt x="0" y="3"/>
                    </a:lnTo>
                    <a:lnTo>
                      <a:pt x="3" y="3"/>
                    </a:lnTo>
                    <a:lnTo>
                      <a:pt x="7" y="3"/>
                    </a:lnTo>
                    <a:lnTo>
                      <a:pt x="9" y="4"/>
                    </a:lnTo>
                    <a:lnTo>
                      <a:pt x="10" y="6"/>
                    </a:lnTo>
                    <a:lnTo>
                      <a:pt x="10" y="8"/>
                    </a:lnTo>
                    <a:lnTo>
                      <a:pt x="10" y="60"/>
                    </a:lnTo>
                    <a:lnTo>
                      <a:pt x="10" y="63"/>
                    </a:lnTo>
                    <a:lnTo>
                      <a:pt x="9" y="64"/>
                    </a:lnTo>
                    <a:lnTo>
                      <a:pt x="7" y="65"/>
                    </a:lnTo>
                    <a:lnTo>
                      <a:pt x="3" y="65"/>
                    </a:lnTo>
                    <a:lnTo>
                      <a:pt x="0" y="65"/>
                    </a:lnTo>
                    <a:lnTo>
                      <a:pt x="0" y="68"/>
                    </a:lnTo>
                    <a:lnTo>
                      <a:pt x="37" y="68"/>
                    </a:lnTo>
                    <a:lnTo>
                      <a:pt x="43" y="67"/>
                    </a:lnTo>
                    <a:lnTo>
                      <a:pt x="48" y="66"/>
                    </a:lnTo>
                    <a:lnTo>
                      <a:pt x="54" y="62"/>
                    </a:lnTo>
                    <a:lnTo>
                      <a:pt x="58" y="58"/>
                    </a:lnTo>
                    <a:lnTo>
                      <a:pt x="62" y="53"/>
                    </a:lnTo>
                    <a:lnTo>
                      <a:pt x="65" y="48"/>
                    </a:lnTo>
                    <a:lnTo>
                      <a:pt x="67" y="41"/>
                    </a:lnTo>
                    <a:lnTo>
                      <a:pt x="67" y="35"/>
                    </a:lnTo>
                    <a:lnTo>
                      <a:pt x="67" y="28"/>
                    </a:lnTo>
                    <a:lnTo>
                      <a:pt x="65" y="21"/>
                    </a:lnTo>
                    <a:lnTo>
                      <a:pt x="62" y="15"/>
                    </a:lnTo>
                    <a:lnTo>
                      <a:pt x="58" y="10"/>
                    </a:lnTo>
                    <a:lnTo>
                      <a:pt x="54" y="6"/>
                    </a:lnTo>
                    <a:lnTo>
                      <a:pt x="49" y="3"/>
                    </a:lnTo>
                    <a:lnTo>
                      <a:pt x="43" y="1"/>
                    </a:lnTo>
                    <a:lnTo>
                      <a:pt x="37" y="0"/>
                    </a:lnTo>
                    <a:lnTo>
                      <a:pt x="0" y="0"/>
                    </a:lnTo>
                    <a:close/>
                    <a:moveTo>
                      <a:pt x="24" y="65"/>
                    </a:moveTo>
                    <a:lnTo>
                      <a:pt x="21" y="65"/>
                    </a:lnTo>
                    <a:lnTo>
                      <a:pt x="20" y="64"/>
                    </a:lnTo>
                    <a:lnTo>
                      <a:pt x="19" y="63"/>
                    </a:lnTo>
                    <a:lnTo>
                      <a:pt x="19" y="61"/>
                    </a:lnTo>
                    <a:lnTo>
                      <a:pt x="19" y="7"/>
                    </a:lnTo>
                    <a:lnTo>
                      <a:pt x="19" y="5"/>
                    </a:lnTo>
                    <a:lnTo>
                      <a:pt x="20" y="4"/>
                    </a:lnTo>
                    <a:lnTo>
                      <a:pt x="21" y="3"/>
                    </a:lnTo>
                    <a:lnTo>
                      <a:pt x="24" y="3"/>
                    </a:lnTo>
                    <a:lnTo>
                      <a:pt x="34" y="3"/>
                    </a:lnTo>
                    <a:lnTo>
                      <a:pt x="39" y="4"/>
                    </a:lnTo>
                    <a:lnTo>
                      <a:pt x="43" y="5"/>
                    </a:lnTo>
                    <a:lnTo>
                      <a:pt x="48" y="8"/>
                    </a:lnTo>
                    <a:lnTo>
                      <a:pt x="52" y="12"/>
                    </a:lnTo>
                    <a:lnTo>
                      <a:pt x="55" y="17"/>
                    </a:lnTo>
                    <a:lnTo>
                      <a:pt x="56" y="23"/>
                    </a:lnTo>
                    <a:lnTo>
                      <a:pt x="57" y="29"/>
                    </a:lnTo>
                    <a:lnTo>
                      <a:pt x="57" y="35"/>
                    </a:lnTo>
                    <a:lnTo>
                      <a:pt x="57" y="42"/>
                    </a:lnTo>
                    <a:lnTo>
                      <a:pt x="56" y="48"/>
                    </a:lnTo>
                    <a:lnTo>
                      <a:pt x="54" y="53"/>
                    </a:lnTo>
                    <a:lnTo>
                      <a:pt x="52" y="57"/>
                    </a:lnTo>
                    <a:lnTo>
                      <a:pt x="49" y="59"/>
                    </a:lnTo>
                    <a:lnTo>
                      <a:pt x="46" y="62"/>
                    </a:lnTo>
                    <a:lnTo>
                      <a:pt x="41" y="64"/>
                    </a:lnTo>
                    <a:lnTo>
                      <a:pt x="34" y="65"/>
                    </a:lnTo>
                    <a:lnTo>
                      <a:pt x="24"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98" name="Rectangle 40"/>
              <p:cNvSpPr>
                <a:spLocks noChangeAspect="1" noChangeArrowheads="1"/>
              </p:cNvSpPr>
              <p:nvPr/>
            </p:nvSpPr>
            <p:spPr bwMode="auto">
              <a:xfrm>
                <a:off x="2829" y="680"/>
                <a:ext cx="26" cy="5"/>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99" name="Freeform 41"/>
              <p:cNvSpPr>
                <a:spLocks noChangeAspect="1"/>
              </p:cNvSpPr>
              <p:nvPr/>
            </p:nvSpPr>
            <p:spPr bwMode="auto">
              <a:xfrm>
                <a:off x="2864" y="660"/>
                <a:ext cx="78" cy="44"/>
              </a:xfrm>
              <a:custGeom>
                <a:avLst/>
                <a:gdLst>
                  <a:gd name="T0" fmla="*/ 8 w 78"/>
                  <a:gd name="T1" fmla="*/ 37 h 44"/>
                  <a:gd name="T2" fmla="*/ 7 w 78"/>
                  <a:gd name="T3" fmla="*/ 40 h 44"/>
                  <a:gd name="T4" fmla="*/ 0 w 78"/>
                  <a:gd name="T5" fmla="*/ 41 h 44"/>
                  <a:gd name="T6" fmla="*/ 3 w 78"/>
                  <a:gd name="T7" fmla="*/ 44 h 44"/>
                  <a:gd name="T8" fmla="*/ 9 w 78"/>
                  <a:gd name="T9" fmla="*/ 44 h 44"/>
                  <a:gd name="T10" fmla="*/ 14 w 78"/>
                  <a:gd name="T11" fmla="*/ 44 h 44"/>
                  <a:gd name="T12" fmla="*/ 20 w 78"/>
                  <a:gd name="T13" fmla="*/ 44 h 44"/>
                  <a:gd name="T14" fmla="*/ 23 w 78"/>
                  <a:gd name="T15" fmla="*/ 41 h 44"/>
                  <a:gd name="T16" fmla="*/ 16 w 78"/>
                  <a:gd name="T17" fmla="*/ 40 h 44"/>
                  <a:gd name="T18" fmla="*/ 15 w 78"/>
                  <a:gd name="T19" fmla="*/ 37 h 44"/>
                  <a:gd name="T20" fmla="*/ 16 w 78"/>
                  <a:gd name="T21" fmla="*/ 11 h 44"/>
                  <a:gd name="T22" fmla="*/ 24 w 78"/>
                  <a:gd name="T23" fmla="*/ 3 h 44"/>
                  <a:gd name="T24" fmla="*/ 30 w 78"/>
                  <a:gd name="T25" fmla="*/ 2 h 44"/>
                  <a:gd name="T26" fmla="*/ 33 w 78"/>
                  <a:gd name="T27" fmla="*/ 4 h 44"/>
                  <a:gd name="T28" fmla="*/ 35 w 78"/>
                  <a:gd name="T29" fmla="*/ 7 h 44"/>
                  <a:gd name="T30" fmla="*/ 36 w 78"/>
                  <a:gd name="T31" fmla="*/ 11 h 44"/>
                  <a:gd name="T32" fmla="*/ 36 w 78"/>
                  <a:gd name="T33" fmla="*/ 37 h 44"/>
                  <a:gd name="T34" fmla="*/ 34 w 78"/>
                  <a:gd name="T35" fmla="*/ 40 h 44"/>
                  <a:gd name="T36" fmla="*/ 28 w 78"/>
                  <a:gd name="T37" fmla="*/ 41 h 44"/>
                  <a:gd name="T38" fmla="*/ 31 w 78"/>
                  <a:gd name="T39" fmla="*/ 44 h 44"/>
                  <a:gd name="T40" fmla="*/ 37 w 78"/>
                  <a:gd name="T41" fmla="*/ 44 h 44"/>
                  <a:gd name="T42" fmla="*/ 42 w 78"/>
                  <a:gd name="T43" fmla="*/ 44 h 44"/>
                  <a:gd name="T44" fmla="*/ 48 w 78"/>
                  <a:gd name="T45" fmla="*/ 44 h 44"/>
                  <a:gd name="T46" fmla="*/ 50 w 78"/>
                  <a:gd name="T47" fmla="*/ 41 h 44"/>
                  <a:gd name="T48" fmla="*/ 44 w 78"/>
                  <a:gd name="T49" fmla="*/ 40 h 44"/>
                  <a:gd name="T50" fmla="*/ 43 w 78"/>
                  <a:gd name="T51" fmla="*/ 37 h 44"/>
                  <a:gd name="T52" fmla="*/ 44 w 78"/>
                  <a:gd name="T53" fmla="*/ 11 h 44"/>
                  <a:gd name="T54" fmla="*/ 51 w 78"/>
                  <a:gd name="T55" fmla="*/ 3 h 44"/>
                  <a:gd name="T56" fmla="*/ 58 w 78"/>
                  <a:gd name="T57" fmla="*/ 2 h 44"/>
                  <a:gd name="T58" fmla="*/ 61 w 78"/>
                  <a:gd name="T59" fmla="*/ 4 h 44"/>
                  <a:gd name="T60" fmla="*/ 63 w 78"/>
                  <a:gd name="T61" fmla="*/ 7 h 44"/>
                  <a:gd name="T62" fmla="*/ 63 w 78"/>
                  <a:gd name="T63" fmla="*/ 11 h 44"/>
                  <a:gd name="T64" fmla="*/ 63 w 78"/>
                  <a:gd name="T65" fmla="*/ 37 h 44"/>
                  <a:gd name="T66" fmla="*/ 62 w 78"/>
                  <a:gd name="T67" fmla="*/ 40 h 44"/>
                  <a:gd name="T68" fmla="*/ 56 w 78"/>
                  <a:gd name="T69" fmla="*/ 41 h 44"/>
                  <a:gd name="T70" fmla="*/ 59 w 78"/>
                  <a:gd name="T71" fmla="*/ 44 h 44"/>
                  <a:gd name="T72" fmla="*/ 65 w 78"/>
                  <a:gd name="T73" fmla="*/ 44 h 44"/>
                  <a:gd name="T74" fmla="*/ 69 w 78"/>
                  <a:gd name="T75" fmla="*/ 44 h 44"/>
                  <a:gd name="T76" fmla="*/ 75 w 78"/>
                  <a:gd name="T77" fmla="*/ 44 h 44"/>
                  <a:gd name="T78" fmla="*/ 78 w 78"/>
                  <a:gd name="T79" fmla="*/ 41 h 44"/>
                  <a:gd name="T80" fmla="*/ 72 w 78"/>
                  <a:gd name="T81" fmla="*/ 41 h 44"/>
                  <a:gd name="T82" fmla="*/ 70 w 78"/>
                  <a:gd name="T83" fmla="*/ 38 h 44"/>
                  <a:gd name="T84" fmla="*/ 70 w 78"/>
                  <a:gd name="T85" fmla="*/ 13 h 44"/>
                  <a:gd name="T86" fmla="*/ 69 w 78"/>
                  <a:gd name="T87" fmla="*/ 6 h 44"/>
                  <a:gd name="T88" fmla="*/ 66 w 78"/>
                  <a:gd name="T89" fmla="*/ 2 h 44"/>
                  <a:gd name="T90" fmla="*/ 61 w 78"/>
                  <a:gd name="T91" fmla="*/ 0 h 44"/>
                  <a:gd name="T92" fmla="*/ 51 w 78"/>
                  <a:gd name="T93" fmla="*/ 1 h 44"/>
                  <a:gd name="T94" fmla="*/ 44 w 78"/>
                  <a:gd name="T95" fmla="*/ 7 h 44"/>
                  <a:gd name="T96" fmla="*/ 42 w 78"/>
                  <a:gd name="T97" fmla="*/ 7 h 44"/>
                  <a:gd name="T98" fmla="*/ 39 w 78"/>
                  <a:gd name="T99" fmla="*/ 3 h 44"/>
                  <a:gd name="T100" fmla="*/ 35 w 78"/>
                  <a:gd name="T101" fmla="*/ 1 h 44"/>
                  <a:gd name="T102" fmla="*/ 31 w 78"/>
                  <a:gd name="T103" fmla="*/ 0 h 44"/>
                  <a:gd name="T104" fmla="*/ 24 w 78"/>
                  <a:gd name="T105" fmla="*/ 1 h 44"/>
                  <a:gd name="T106" fmla="*/ 17 w 78"/>
                  <a:gd name="T107" fmla="*/ 6 h 44"/>
                  <a:gd name="T108" fmla="*/ 14 w 78"/>
                  <a:gd name="T109" fmla="*/ 0 h 44"/>
                  <a:gd name="T110" fmla="*/ 0 w 78"/>
                  <a:gd name="T111" fmla="*/ 4 h 44"/>
                  <a:gd name="T112" fmla="*/ 4 w 78"/>
                  <a:gd name="T113" fmla="*/ 4 h 44"/>
                  <a:gd name="T114" fmla="*/ 7 w 78"/>
                  <a:gd name="T115" fmla="*/ 5 h 44"/>
                  <a:gd name="T116" fmla="*/ 8 w 78"/>
                  <a:gd name="T117" fmla="*/ 7 h 44"/>
                  <a:gd name="T118" fmla="*/ 8 w 78"/>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10"/>
                    </a:moveTo>
                    <a:lnTo>
                      <a:pt x="8" y="37"/>
                    </a:lnTo>
                    <a:lnTo>
                      <a:pt x="8" y="39"/>
                    </a:lnTo>
                    <a:lnTo>
                      <a:pt x="7" y="40"/>
                    </a:lnTo>
                    <a:lnTo>
                      <a:pt x="4" y="41"/>
                    </a:lnTo>
                    <a:lnTo>
                      <a:pt x="0" y="41"/>
                    </a:lnTo>
                    <a:lnTo>
                      <a:pt x="0" y="44"/>
                    </a:lnTo>
                    <a:lnTo>
                      <a:pt x="3" y="44"/>
                    </a:lnTo>
                    <a:lnTo>
                      <a:pt x="6" y="44"/>
                    </a:lnTo>
                    <a:lnTo>
                      <a:pt x="9" y="44"/>
                    </a:lnTo>
                    <a:lnTo>
                      <a:pt x="12" y="44"/>
                    </a:lnTo>
                    <a:lnTo>
                      <a:pt x="14" y="44"/>
                    </a:lnTo>
                    <a:lnTo>
                      <a:pt x="17" y="44"/>
                    </a:lnTo>
                    <a:lnTo>
                      <a:pt x="20" y="44"/>
                    </a:lnTo>
                    <a:lnTo>
                      <a:pt x="23" y="44"/>
                    </a:lnTo>
                    <a:lnTo>
                      <a:pt x="23" y="41"/>
                    </a:lnTo>
                    <a:lnTo>
                      <a:pt x="19" y="41"/>
                    </a:lnTo>
                    <a:lnTo>
                      <a:pt x="16" y="40"/>
                    </a:lnTo>
                    <a:lnTo>
                      <a:pt x="15" y="39"/>
                    </a:lnTo>
                    <a:lnTo>
                      <a:pt x="15" y="37"/>
                    </a:lnTo>
                    <a:lnTo>
                      <a:pt x="15" y="18"/>
                    </a:lnTo>
                    <a:lnTo>
                      <a:pt x="16" y="11"/>
                    </a:lnTo>
                    <a:lnTo>
                      <a:pt x="19" y="6"/>
                    </a:lnTo>
                    <a:lnTo>
                      <a:pt x="24" y="3"/>
                    </a:lnTo>
                    <a:lnTo>
                      <a:pt x="28" y="2"/>
                    </a:lnTo>
                    <a:lnTo>
                      <a:pt x="30" y="2"/>
                    </a:lnTo>
                    <a:lnTo>
                      <a:pt x="32" y="3"/>
                    </a:lnTo>
                    <a:lnTo>
                      <a:pt x="33" y="4"/>
                    </a:lnTo>
                    <a:lnTo>
                      <a:pt x="34" y="6"/>
                    </a:lnTo>
                    <a:lnTo>
                      <a:pt x="35" y="7"/>
                    </a:lnTo>
                    <a:lnTo>
                      <a:pt x="35" y="9"/>
                    </a:lnTo>
                    <a:lnTo>
                      <a:pt x="36" y="11"/>
                    </a:lnTo>
                    <a:lnTo>
                      <a:pt x="36" y="13"/>
                    </a:lnTo>
                    <a:lnTo>
                      <a:pt x="36" y="37"/>
                    </a:lnTo>
                    <a:lnTo>
                      <a:pt x="35" y="39"/>
                    </a:lnTo>
                    <a:lnTo>
                      <a:pt x="34" y="40"/>
                    </a:lnTo>
                    <a:lnTo>
                      <a:pt x="32" y="41"/>
                    </a:lnTo>
                    <a:lnTo>
                      <a:pt x="28" y="41"/>
                    </a:lnTo>
                    <a:lnTo>
                      <a:pt x="28" y="44"/>
                    </a:lnTo>
                    <a:lnTo>
                      <a:pt x="31" y="44"/>
                    </a:lnTo>
                    <a:lnTo>
                      <a:pt x="34" y="44"/>
                    </a:lnTo>
                    <a:lnTo>
                      <a:pt x="37" y="44"/>
                    </a:lnTo>
                    <a:lnTo>
                      <a:pt x="39" y="44"/>
                    </a:lnTo>
                    <a:lnTo>
                      <a:pt x="42" y="44"/>
                    </a:lnTo>
                    <a:lnTo>
                      <a:pt x="45" y="44"/>
                    </a:lnTo>
                    <a:lnTo>
                      <a:pt x="48" y="44"/>
                    </a:lnTo>
                    <a:lnTo>
                      <a:pt x="50" y="44"/>
                    </a:lnTo>
                    <a:lnTo>
                      <a:pt x="50" y="41"/>
                    </a:lnTo>
                    <a:lnTo>
                      <a:pt x="46" y="41"/>
                    </a:lnTo>
                    <a:lnTo>
                      <a:pt x="44" y="40"/>
                    </a:lnTo>
                    <a:lnTo>
                      <a:pt x="43" y="39"/>
                    </a:lnTo>
                    <a:lnTo>
                      <a:pt x="43" y="37"/>
                    </a:lnTo>
                    <a:lnTo>
                      <a:pt x="43" y="18"/>
                    </a:lnTo>
                    <a:lnTo>
                      <a:pt x="44" y="11"/>
                    </a:lnTo>
                    <a:lnTo>
                      <a:pt x="47" y="6"/>
                    </a:lnTo>
                    <a:lnTo>
                      <a:pt x="51" y="3"/>
                    </a:lnTo>
                    <a:lnTo>
                      <a:pt x="56" y="2"/>
                    </a:lnTo>
                    <a:lnTo>
                      <a:pt x="58" y="2"/>
                    </a:lnTo>
                    <a:lnTo>
                      <a:pt x="60" y="3"/>
                    </a:lnTo>
                    <a:lnTo>
                      <a:pt x="61" y="4"/>
                    </a:lnTo>
                    <a:lnTo>
                      <a:pt x="62" y="6"/>
                    </a:lnTo>
                    <a:lnTo>
                      <a:pt x="63" y="7"/>
                    </a:lnTo>
                    <a:lnTo>
                      <a:pt x="63" y="9"/>
                    </a:lnTo>
                    <a:lnTo>
                      <a:pt x="63" y="11"/>
                    </a:lnTo>
                    <a:lnTo>
                      <a:pt x="63" y="13"/>
                    </a:lnTo>
                    <a:lnTo>
                      <a:pt x="63" y="37"/>
                    </a:lnTo>
                    <a:lnTo>
                      <a:pt x="63" y="39"/>
                    </a:lnTo>
                    <a:lnTo>
                      <a:pt x="62" y="40"/>
                    </a:lnTo>
                    <a:lnTo>
                      <a:pt x="60" y="41"/>
                    </a:lnTo>
                    <a:lnTo>
                      <a:pt x="56" y="41"/>
                    </a:lnTo>
                    <a:lnTo>
                      <a:pt x="56" y="44"/>
                    </a:lnTo>
                    <a:lnTo>
                      <a:pt x="59" y="44"/>
                    </a:lnTo>
                    <a:lnTo>
                      <a:pt x="62" y="44"/>
                    </a:lnTo>
                    <a:lnTo>
                      <a:pt x="65" y="44"/>
                    </a:lnTo>
                    <a:lnTo>
                      <a:pt x="67" y="44"/>
                    </a:lnTo>
                    <a:lnTo>
                      <a:pt x="69" y="44"/>
                    </a:lnTo>
                    <a:lnTo>
                      <a:pt x="72" y="44"/>
                    </a:lnTo>
                    <a:lnTo>
                      <a:pt x="75" y="44"/>
                    </a:lnTo>
                    <a:lnTo>
                      <a:pt x="78" y="44"/>
                    </a:lnTo>
                    <a:lnTo>
                      <a:pt x="78" y="41"/>
                    </a:lnTo>
                    <a:lnTo>
                      <a:pt x="75" y="41"/>
                    </a:lnTo>
                    <a:lnTo>
                      <a:pt x="72" y="41"/>
                    </a:lnTo>
                    <a:lnTo>
                      <a:pt x="71" y="40"/>
                    </a:lnTo>
                    <a:lnTo>
                      <a:pt x="70" y="38"/>
                    </a:lnTo>
                    <a:lnTo>
                      <a:pt x="70" y="19"/>
                    </a:lnTo>
                    <a:lnTo>
                      <a:pt x="70" y="13"/>
                    </a:lnTo>
                    <a:lnTo>
                      <a:pt x="70" y="9"/>
                    </a:lnTo>
                    <a:lnTo>
                      <a:pt x="69" y="6"/>
                    </a:lnTo>
                    <a:lnTo>
                      <a:pt x="67" y="4"/>
                    </a:lnTo>
                    <a:lnTo>
                      <a:pt x="66" y="2"/>
                    </a:lnTo>
                    <a:lnTo>
                      <a:pt x="64" y="1"/>
                    </a:lnTo>
                    <a:lnTo>
                      <a:pt x="61" y="0"/>
                    </a:lnTo>
                    <a:lnTo>
                      <a:pt x="57" y="0"/>
                    </a:lnTo>
                    <a:lnTo>
                      <a:pt x="51" y="1"/>
                    </a:lnTo>
                    <a:lnTo>
                      <a:pt x="47" y="4"/>
                    </a:lnTo>
                    <a:lnTo>
                      <a:pt x="44" y="7"/>
                    </a:lnTo>
                    <a:lnTo>
                      <a:pt x="42" y="10"/>
                    </a:lnTo>
                    <a:lnTo>
                      <a:pt x="42" y="7"/>
                    </a:lnTo>
                    <a:lnTo>
                      <a:pt x="40" y="5"/>
                    </a:lnTo>
                    <a:lnTo>
                      <a:pt x="39" y="3"/>
                    </a:lnTo>
                    <a:lnTo>
                      <a:pt x="37" y="2"/>
                    </a:lnTo>
                    <a:lnTo>
                      <a:pt x="35" y="1"/>
                    </a:lnTo>
                    <a:lnTo>
                      <a:pt x="33" y="0"/>
                    </a:lnTo>
                    <a:lnTo>
                      <a:pt x="31" y="0"/>
                    </a:lnTo>
                    <a:lnTo>
                      <a:pt x="29" y="0"/>
                    </a:lnTo>
                    <a:lnTo>
                      <a:pt x="24" y="1"/>
                    </a:lnTo>
                    <a:lnTo>
                      <a:pt x="20" y="3"/>
                    </a:lnTo>
                    <a:lnTo>
                      <a:pt x="17" y="6"/>
                    </a:lnTo>
                    <a:lnTo>
                      <a:pt x="14" y="11"/>
                    </a:lnTo>
                    <a:lnTo>
                      <a:pt x="14" y="0"/>
                    </a:lnTo>
                    <a:lnTo>
                      <a:pt x="0" y="1"/>
                    </a:lnTo>
                    <a:lnTo>
                      <a:pt x="0" y="4"/>
                    </a:lnTo>
                    <a:lnTo>
                      <a:pt x="3" y="4"/>
                    </a:lnTo>
                    <a:lnTo>
                      <a:pt x="4" y="4"/>
                    </a:lnTo>
                    <a:lnTo>
                      <a:pt x="6" y="5"/>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00" name="Freeform 42"/>
              <p:cNvSpPr>
                <a:spLocks noChangeAspect="1" noEditPoints="1"/>
              </p:cNvSpPr>
              <p:nvPr/>
            </p:nvSpPr>
            <p:spPr bwMode="auto">
              <a:xfrm>
                <a:off x="2948" y="659"/>
                <a:ext cx="45" cy="46"/>
              </a:xfrm>
              <a:custGeom>
                <a:avLst/>
                <a:gdLst>
                  <a:gd name="T0" fmla="*/ 30 w 45"/>
                  <a:gd name="T1" fmla="*/ 40 h 46"/>
                  <a:gd name="T2" fmla="*/ 34 w 45"/>
                  <a:gd name="T3" fmla="*/ 45 h 46"/>
                  <a:gd name="T4" fmla="*/ 38 w 45"/>
                  <a:gd name="T5" fmla="*/ 46 h 46"/>
                  <a:gd name="T6" fmla="*/ 41 w 45"/>
                  <a:gd name="T7" fmla="*/ 45 h 46"/>
                  <a:gd name="T8" fmla="*/ 43 w 45"/>
                  <a:gd name="T9" fmla="*/ 43 h 46"/>
                  <a:gd name="T10" fmla="*/ 45 w 45"/>
                  <a:gd name="T11" fmla="*/ 39 h 46"/>
                  <a:gd name="T12" fmla="*/ 45 w 45"/>
                  <a:gd name="T13" fmla="*/ 31 h 46"/>
                  <a:gd name="T14" fmla="*/ 43 w 45"/>
                  <a:gd name="T15" fmla="*/ 36 h 46"/>
                  <a:gd name="T16" fmla="*/ 41 w 45"/>
                  <a:gd name="T17" fmla="*/ 42 h 46"/>
                  <a:gd name="T18" fmla="*/ 39 w 45"/>
                  <a:gd name="T19" fmla="*/ 43 h 46"/>
                  <a:gd name="T20" fmla="*/ 36 w 45"/>
                  <a:gd name="T21" fmla="*/ 40 h 46"/>
                  <a:gd name="T22" fmla="*/ 36 w 45"/>
                  <a:gd name="T23" fmla="*/ 38 h 46"/>
                  <a:gd name="T24" fmla="*/ 35 w 45"/>
                  <a:gd name="T25" fmla="*/ 15 h 46"/>
                  <a:gd name="T26" fmla="*/ 34 w 45"/>
                  <a:gd name="T27" fmla="*/ 9 h 46"/>
                  <a:gd name="T28" fmla="*/ 29 w 45"/>
                  <a:gd name="T29" fmla="*/ 3 h 46"/>
                  <a:gd name="T30" fmla="*/ 22 w 45"/>
                  <a:gd name="T31" fmla="*/ 1 h 46"/>
                  <a:gd name="T32" fmla="*/ 15 w 45"/>
                  <a:gd name="T33" fmla="*/ 1 h 46"/>
                  <a:gd name="T34" fmla="*/ 10 w 45"/>
                  <a:gd name="T35" fmla="*/ 2 h 46"/>
                  <a:gd name="T36" fmla="*/ 6 w 45"/>
                  <a:gd name="T37" fmla="*/ 5 h 46"/>
                  <a:gd name="T38" fmla="*/ 4 w 45"/>
                  <a:gd name="T39" fmla="*/ 9 h 46"/>
                  <a:gd name="T40" fmla="*/ 4 w 45"/>
                  <a:gd name="T41" fmla="*/ 14 h 46"/>
                  <a:gd name="T42" fmla="*/ 6 w 45"/>
                  <a:gd name="T43" fmla="*/ 16 h 46"/>
                  <a:gd name="T44" fmla="*/ 10 w 45"/>
                  <a:gd name="T45" fmla="*/ 16 h 46"/>
                  <a:gd name="T46" fmla="*/ 12 w 45"/>
                  <a:gd name="T47" fmla="*/ 14 h 46"/>
                  <a:gd name="T48" fmla="*/ 12 w 45"/>
                  <a:gd name="T49" fmla="*/ 11 h 46"/>
                  <a:gd name="T50" fmla="*/ 10 w 45"/>
                  <a:gd name="T51" fmla="*/ 8 h 46"/>
                  <a:gd name="T52" fmla="*/ 10 w 45"/>
                  <a:gd name="T53" fmla="*/ 5 h 46"/>
                  <a:gd name="T54" fmla="*/ 15 w 45"/>
                  <a:gd name="T55" fmla="*/ 3 h 46"/>
                  <a:gd name="T56" fmla="*/ 20 w 45"/>
                  <a:gd name="T57" fmla="*/ 3 h 46"/>
                  <a:gd name="T58" fmla="*/ 24 w 45"/>
                  <a:gd name="T59" fmla="*/ 4 h 46"/>
                  <a:gd name="T60" fmla="*/ 27 w 45"/>
                  <a:gd name="T61" fmla="*/ 7 h 46"/>
                  <a:gd name="T62" fmla="*/ 28 w 45"/>
                  <a:gd name="T63" fmla="*/ 12 h 46"/>
                  <a:gd name="T64" fmla="*/ 29 w 45"/>
                  <a:gd name="T65" fmla="*/ 19 h 46"/>
                  <a:gd name="T66" fmla="*/ 10 w 45"/>
                  <a:gd name="T67" fmla="*/ 23 h 46"/>
                  <a:gd name="T68" fmla="*/ 3 w 45"/>
                  <a:gd name="T69" fmla="*/ 29 h 46"/>
                  <a:gd name="T70" fmla="*/ 0 w 45"/>
                  <a:gd name="T71" fmla="*/ 36 h 46"/>
                  <a:gd name="T72" fmla="*/ 6 w 45"/>
                  <a:gd name="T73" fmla="*/ 44 h 46"/>
                  <a:gd name="T74" fmla="*/ 16 w 45"/>
                  <a:gd name="T75" fmla="*/ 46 h 46"/>
                  <a:gd name="T76" fmla="*/ 25 w 45"/>
                  <a:gd name="T77" fmla="*/ 44 h 46"/>
                  <a:gd name="T78" fmla="*/ 29 w 45"/>
                  <a:gd name="T79" fmla="*/ 38 h 46"/>
                  <a:gd name="T80" fmla="*/ 29 w 45"/>
                  <a:gd name="T81" fmla="*/ 31 h 46"/>
                  <a:gd name="T82" fmla="*/ 27 w 45"/>
                  <a:gd name="T83" fmla="*/ 37 h 46"/>
                  <a:gd name="T84" fmla="*/ 25 w 45"/>
                  <a:gd name="T85" fmla="*/ 41 h 46"/>
                  <a:gd name="T86" fmla="*/ 21 w 45"/>
                  <a:gd name="T87" fmla="*/ 43 h 46"/>
                  <a:gd name="T88" fmla="*/ 17 w 45"/>
                  <a:gd name="T89" fmla="*/ 44 h 46"/>
                  <a:gd name="T90" fmla="*/ 11 w 45"/>
                  <a:gd name="T91" fmla="*/ 42 h 46"/>
                  <a:gd name="T92" fmla="*/ 8 w 45"/>
                  <a:gd name="T93" fmla="*/ 36 h 46"/>
                  <a:gd name="T94" fmla="*/ 12 w 45"/>
                  <a:gd name="T95" fmla="*/ 27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8"/>
                    </a:moveTo>
                    <a:lnTo>
                      <a:pt x="30" y="40"/>
                    </a:lnTo>
                    <a:lnTo>
                      <a:pt x="32" y="43"/>
                    </a:lnTo>
                    <a:lnTo>
                      <a:pt x="34" y="45"/>
                    </a:lnTo>
                    <a:lnTo>
                      <a:pt x="37" y="46"/>
                    </a:lnTo>
                    <a:lnTo>
                      <a:pt x="38" y="46"/>
                    </a:lnTo>
                    <a:lnTo>
                      <a:pt x="39" y="45"/>
                    </a:lnTo>
                    <a:lnTo>
                      <a:pt x="41" y="45"/>
                    </a:lnTo>
                    <a:lnTo>
                      <a:pt x="42" y="44"/>
                    </a:lnTo>
                    <a:lnTo>
                      <a:pt x="43" y="43"/>
                    </a:lnTo>
                    <a:lnTo>
                      <a:pt x="44" y="41"/>
                    </a:lnTo>
                    <a:lnTo>
                      <a:pt x="45" y="39"/>
                    </a:lnTo>
                    <a:lnTo>
                      <a:pt x="45" y="36"/>
                    </a:lnTo>
                    <a:lnTo>
                      <a:pt x="45" y="31"/>
                    </a:lnTo>
                    <a:lnTo>
                      <a:pt x="43" y="31"/>
                    </a:lnTo>
                    <a:lnTo>
                      <a:pt x="43" y="36"/>
                    </a:lnTo>
                    <a:lnTo>
                      <a:pt x="42" y="40"/>
                    </a:lnTo>
                    <a:lnTo>
                      <a:pt x="41" y="42"/>
                    </a:lnTo>
                    <a:lnTo>
                      <a:pt x="40" y="42"/>
                    </a:lnTo>
                    <a:lnTo>
                      <a:pt x="39" y="43"/>
                    </a:lnTo>
                    <a:lnTo>
                      <a:pt x="37" y="42"/>
                    </a:lnTo>
                    <a:lnTo>
                      <a:pt x="36" y="40"/>
                    </a:lnTo>
                    <a:lnTo>
                      <a:pt x="36" y="39"/>
                    </a:lnTo>
                    <a:lnTo>
                      <a:pt x="36" y="38"/>
                    </a:lnTo>
                    <a:lnTo>
                      <a:pt x="36" y="18"/>
                    </a:lnTo>
                    <a:lnTo>
                      <a:pt x="35" y="15"/>
                    </a:lnTo>
                    <a:lnTo>
                      <a:pt x="35" y="12"/>
                    </a:lnTo>
                    <a:lnTo>
                      <a:pt x="34" y="9"/>
                    </a:lnTo>
                    <a:lnTo>
                      <a:pt x="32" y="6"/>
                    </a:lnTo>
                    <a:lnTo>
                      <a:pt x="29" y="3"/>
                    </a:lnTo>
                    <a:lnTo>
                      <a:pt x="25" y="2"/>
                    </a:lnTo>
                    <a:lnTo>
                      <a:pt x="22" y="1"/>
                    </a:lnTo>
                    <a:lnTo>
                      <a:pt x="18" y="0"/>
                    </a:lnTo>
                    <a:lnTo>
                      <a:pt x="15" y="1"/>
                    </a:lnTo>
                    <a:lnTo>
                      <a:pt x="13" y="1"/>
                    </a:lnTo>
                    <a:lnTo>
                      <a:pt x="10" y="2"/>
                    </a:lnTo>
                    <a:lnTo>
                      <a:pt x="8" y="4"/>
                    </a:lnTo>
                    <a:lnTo>
                      <a:pt x="6" y="5"/>
                    </a:lnTo>
                    <a:lnTo>
                      <a:pt x="4" y="7"/>
                    </a:lnTo>
                    <a:lnTo>
                      <a:pt x="4" y="9"/>
                    </a:lnTo>
                    <a:lnTo>
                      <a:pt x="3" y="12"/>
                    </a:lnTo>
                    <a:lnTo>
                      <a:pt x="4" y="14"/>
                    </a:lnTo>
                    <a:lnTo>
                      <a:pt x="5" y="15"/>
                    </a:lnTo>
                    <a:lnTo>
                      <a:pt x="6" y="16"/>
                    </a:lnTo>
                    <a:lnTo>
                      <a:pt x="8" y="16"/>
                    </a:lnTo>
                    <a:lnTo>
                      <a:pt x="10" y="16"/>
                    </a:lnTo>
                    <a:lnTo>
                      <a:pt x="11" y="15"/>
                    </a:lnTo>
                    <a:lnTo>
                      <a:pt x="12" y="14"/>
                    </a:lnTo>
                    <a:lnTo>
                      <a:pt x="12" y="12"/>
                    </a:lnTo>
                    <a:lnTo>
                      <a:pt x="12" y="11"/>
                    </a:lnTo>
                    <a:lnTo>
                      <a:pt x="12" y="9"/>
                    </a:lnTo>
                    <a:lnTo>
                      <a:pt x="10" y="8"/>
                    </a:lnTo>
                    <a:lnTo>
                      <a:pt x="7" y="7"/>
                    </a:lnTo>
                    <a:lnTo>
                      <a:pt x="10" y="5"/>
                    </a:lnTo>
                    <a:lnTo>
                      <a:pt x="13" y="4"/>
                    </a:lnTo>
                    <a:lnTo>
                      <a:pt x="15" y="3"/>
                    </a:lnTo>
                    <a:lnTo>
                      <a:pt x="18" y="3"/>
                    </a:lnTo>
                    <a:lnTo>
                      <a:pt x="20" y="3"/>
                    </a:lnTo>
                    <a:lnTo>
                      <a:pt x="22" y="3"/>
                    </a:lnTo>
                    <a:lnTo>
                      <a:pt x="24" y="4"/>
                    </a:lnTo>
                    <a:lnTo>
                      <a:pt x="25" y="6"/>
                    </a:lnTo>
                    <a:lnTo>
                      <a:pt x="27" y="7"/>
                    </a:lnTo>
                    <a:lnTo>
                      <a:pt x="28" y="10"/>
                    </a:lnTo>
                    <a:lnTo>
                      <a:pt x="28" y="12"/>
                    </a:lnTo>
                    <a:lnTo>
                      <a:pt x="29" y="15"/>
                    </a:lnTo>
                    <a:lnTo>
                      <a:pt x="29" y="19"/>
                    </a:lnTo>
                    <a:lnTo>
                      <a:pt x="20" y="20"/>
                    </a:lnTo>
                    <a:lnTo>
                      <a:pt x="10" y="23"/>
                    </a:lnTo>
                    <a:lnTo>
                      <a:pt x="6" y="26"/>
                    </a:lnTo>
                    <a:lnTo>
                      <a:pt x="3" y="29"/>
                    </a:lnTo>
                    <a:lnTo>
                      <a:pt x="1" y="32"/>
                    </a:lnTo>
                    <a:lnTo>
                      <a:pt x="0" y="36"/>
                    </a:lnTo>
                    <a:lnTo>
                      <a:pt x="2" y="41"/>
                    </a:lnTo>
                    <a:lnTo>
                      <a:pt x="6" y="44"/>
                    </a:lnTo>
                    <a:lnTo>
                      <a:pt x="11" y="46"/>
                    </a:lnTo>
                    <a:lnTo>
                      <a:pt x="16" y="46"/>
                    </a:lnTo>
                    <a:lnTo>
                      <a:pt x="21" y="46"/>
                    </a:lnTo>
                    <a:lnTo>
                      <a:pt x="25" y="44"/>
                    </a:lnTo>
                    <a:lnTo>
                      <a:pt x="27" y="41"/>
                    </a:lnTo>
                    <a:lnTo>
                      <a:pt x="29" y="38"/>
                    </a:lnTo>
                    <a:close/>
                    <a:moveTo>
                      <a:pt x="29" y="21"/>
                    </a:moveTo>
                    <a:lnTo>
                      <a:pt x="29" y="31"/>
                    </a:lnTo>
                    <a:lnTo>
                      <a:pt x="28" y="34"/>
                    </a:lnTo>
                    <a:lnTo>
                      <a:pt x="27" y="37"/>
                    </a:lnTo>
                    <a:lnTo>
                      <a:pt x="26" y="39"/>
                    </a:lnTo>
                    <a:lnTo>
                      <a:pt x="25" y="41"/>
                    </a:lnTo>
                    <a:lnTo>
                      <a:pt x="23" y="42"/>
                    </a:lnTo>
                    <a:lnTo>
                      <a:pt x="21" y="43"/>
                    </a:lnTo>
                    <a:lnTo>
                      <a:pt x="19" y="44"/>
                    </a:lnTo>
                    <a:lnTo>
                      <a:pt x="17" y="44"/>
                    </a:lnTo>
                    <a:lnTo>
                      <a:pt x="14" y="43"/>
                    </a:lnTo>
                    <a:lnTo>
                      <a:pt x="11" y="42"/>
                    </a:lnTo>
                    <a:lnTo>
                      <a:pt x="9" y="39"/>
                    </a:lnTo>
                    <a:lnTo>
                      <a:pt x="8" y="36"/>
                    </a:lnTo>
                    <a:lnTo>
                      <a:pt x="9" y="31"/>
                    </a:lnTo>
                    <a:lnTo>
                      <a:pt x="12" y="27"/>
                    </a:lnTo>
                    <a:lnTo>
                      <a:pt x="19"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01" name="Freeform 43"/>
              <p:cNvSpPr>
                <a:spLocks noChangeAspect="1"/>
              </p:cNvSpPr>
              <p:nvPr/>
            </p:nvSpPr>
            <p:spPr bwMode="auto">
              <a:xfrm>
                <a:off x="2995" y="661"/>
                <a:ext cx="50" cy="43"/>
              </a:xfrm>
              <a:custGeom>
                <a:avLst/>
                <a:gdLst>
                  <a:gd name="T0" fmla="*/ 30 w 50"/>
                  <a:gd name="T1" fmla="*/ 17 h 43"/>
                  <a:gd name="T2" fmla="*/ 35 w 50"/>
                  <a:gd name="T3" fmla="*/ 11 h 43"/>
                  <a:gd name="T4" fmla="*/ 39 w 50"/>
                  <a:gd name="T5" fmla="*/ 6 h 43"/>
                  <a:gd name="T6" fmla="*/ 45 w 50"/>
                  <a:gd name="T7" fmla="*/ 4 h 43"/>
                  <a:gd name="T8" fmla="*/ 49 w 50"/>
                  <a:gd name="T9" fmla="*/ 0 h 43"/>
                  <a:gd name="T10" fmla="*/ 38 w 50"/>
                  <a:gd name="T11" fmla="*/ 0 h 43"/>
                  <a:gd name="T12" fmla="*/ 33 w 50"/>
                  <a:gd name="T13" fmla="*/ 0 h 43"/>
                  <a:gd name="T14" fmla="*/ 31 w 50"/>
                  <a:gd name="T15" fmla="*/ 3 h 43"/>
                  <a:gd name="T16" fmla="*/ 34 w 50"/>
                  <a:gd name="T17" fmla="*/ 6 h 43"/>
                  <a:gd name="T18" fmla="*/ 32 w 50"/>
                  <a:gd name="T19" fmla="*/ 10 h 43"/>
                  <a:gd name="T20" fmla="*/ 18 w 50"/>
                  <a:gd name="T21" fmla="*/ 8 h 43"/>
                  <a:gd name="T22" fmla="*/ 17 w 50"/>
                  <a:gd name="T23" fmla="*/ 6 h 43"/>
                  <a:gd name="T24" fmla="*/ 21 w 50"/>
                  <a:gd name="T25" fmla="*/ 3 h 43"/>
                  <a:gd name="T26" fmla="*/ 18 w 50"/>
                  <a:gd name="T27" fmla="*/ 0 h 43"/>
                  <a:gd name="T28" fmla="*/ 12 w 50"/>
                  <a:gd name="T29" fmla="*/ 0 h 43"/>
                  <a:gd name="T30" fmla="*/ 8 w 50"/>
                  <a:gd name="T31" fmla="*/ 0 h 43"/>
                  <a:gd name="T32" fmla="*/ 3 w 50"/>
                  <a:gd name="T33" fmla="*/ 0 h 43"/>
                  <a:gd name="T34" fmla="*/ 1 w 50"/>
                  <a:gd name="T35" fmla="*/ 3 h 43"/>
                  <a:gd name="T36" fmla="*/ 5 w 50"/>
                  <a:gd name="T37" fmla="*/ 3 h 43"/>
                  <a:gd name="T38" fmla="*/ 7 w 50"/>
                  <a:gd name="T39" fmla="*/ 4 h 43"/>
                  <a:gd name="T40" fmla="*/ 10 w 50"/>
                  <a:gd name="T41" fmla="*/ 6 h 43"/>
                  <a:gd name="T42" fmla="*/ 13 w 50"/>
                  <a:gd name="T43" fmla="*/ 9 h 43"/>
                  <a:gd name="T44" fmla="*/ 13 w 50"/>
                  <a:gd name="T45" fmla="*/ 34 h 43"/>
                  <a:gd name="T46" fmla="*/ 6 w 50"/>
                  <a:gd name="T47" fmla="*/ 39 h 43"/>
                  <a:gd name="T48" fmla="*/ 0 w 50"/>
                  <a:gd name="T49" fmla="*/ 40 h 43"/>
                  <a:gd name="T50" fmla="*/ 9 w 50"/>
                  <a:gd name="T51" fmla="*/ 43 h 43"/>
                  <a:gd name="T52" fmla="*/ 18 w 50"/>
                  <a:gd name="T53" fmla="*/ 43 h 43"/>
                  <a:gd name="T54" fmla="*/ 16 w 50"/>
                  <a:gd name="T55" fmla="*/ 39 h 43"/>
                  <a:gd name="T56" fmla="*/ 16 w 50"/>
                  <a:gd name="T57" fmla="*/ 35 h 43"/>
                  <a:gd name="T58" fmla="*/ 20 w 50"/>
                  <a:gd name="T59" fmla="*/ 29 h 43"/>
                  <a:gd name="T60" fmla="*/ 32 w 50"/>
                  <a:gd name="T61" fmla="*/ 34 h 43"/>
                  <a:gd name="T62" fmla="*/ 34 w 50"/>
                  <a:gd name="T63" fmla="*/ 38 h 43"/>
                  <a:gd name="T64" fmla="*/ 33 w 50"/>
                  <a:gd name="T65" fmla="*/ 39 h 43"/>
                  <a:gd name="T66" fmla="*/ 30 w 50"/>
                  <a:gd name="T67" fmla="*/ 40 h 43"/>
                  <a:gd name="T68" fmla="*/ 33 w 50"/>
                  <a:gd name="T69" fmla="*/ 43 h 43"/>
                  <a:gd name="T70" fmla="*/ 39 w 50"/>
                  <a:gd name="T71" fmla="*/ 43 h 43"/>
                  <a:gd name="T72" fmla="*/ 46 w 50"/>
                  <a:gd name="T73" fmla="*/ 43 h 43"/>
                  <a:gd name="T74" fmla="*/ 50 w 50"/>
                  <a:gd name="T75" fmla="*/ 40 h 43"/>
                  <a:gd name="T76" fmla="*/ 45 w 50"/>
                  <a:gd name="T77" fmla="*/ 40 h 43"/>
                  <a:gd name="T78" fmla="*/ 41 w 50"/>
                  <a:gd name="T7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43">
                    <a:moveTo>
                      <a:pt x="28" y="20"/>
                    </a:moveTo>
                    <a:lnTo>
                      <a:pt x="30" y="17"/>
                    </a:lnTo>
                    <a:lnTo>
                      <a:pt x="32" y="14"/>
                    </a:lnTo>
                    <a:lnTo>
                      <a:pt x="35" y="11"/>
                    </a:lnTo>
                    <a:lnTo>
                      <a:pt x="37" y="8"/>
                    </a:lnTo>
                    <a:lnTo>
                      <a:pt x="39" y="6"/>
                    </a:lnTo>
                    <a:lnTo>
                      <a:pt x="42" y="5"/>
                    </a:lnTo>
                    <a:lnTo>
                      <a:pt x="45" y="4"/>
                    </a:lnTo>
                    <a:lnTo>
                      <a:pt x="49" y="3"/>
                    </a:lnTo>
                    <a:lnTo>
                      <a:pt x="49" y="0"/>
                    </a:lnTo>
                    <a:lnTo>
                      <a:pt x="40" y="0"/>
                    </a:lnTo>
                    <a:lnTo>
                      <a:pt x="38" y="0"/>
                    </a:lnTo>
                    <a:lnTo>
                      <a:pt x="35" y="0"/>
                    </a:lnTo>
                    <a:lnTo>
                      <a:pt x="33" y="0"/>
                    </a:lnTo>
                    <a:lnTo>
                      <a:pt x="31" y="0"/>
                    </a:lnTo>
                    <a:lnTo>
                      <a:pt x="31" y="3"/>
                    </a:lnTo>
                    <a:lnTo>
                      <a:pt x="33" y="4"/>
                    </a:lnTo>
                    <a:lnTo>
                      <a:pt x="34" y="6"/>
                    </a:lnTo>
                    <a:lnTo>
                      <a:pt x="33" y="8"/>
                    </a:lnTo>
                    <a:lnTo>
                      <a:pt x="32" y="10"/>
                    </a:lnTo>
                    <a:lnTo>
                      <a:pt x="26" y="18"/>
                    </a:lnTo>
                    <a:lnTo>
                      <a:pt x="18" y="8"/>
                    </a:lnTo>
                    <a:lnTo>
                      <a:pt x="18" y="6"/>
                    </a:lnTo>
                    <a:lnTo>
                      <a:pt x="17" y="6"/>
                    </a:lnTo>
                    <a:lnTo>
                      <a:pt x="18" y="4"/>
                    </a:lnTo>
                    <a:lnTo>
                      <a:pt x="21" y="3"/>
                    </a:lnTo>
                    <a:lnTo>
                      <a:pt x="21" y="0"/>
                    </a:lnTo>
                    <a:lnTo>
                      <a:pt x="18" y="0"/>
                    </a:lnTo>
                    <a:lnTo>
                      <a:pt x="15" y="0"/>
                    </a:lnTo>
                    <a:lnTo>
                      <a:pt x="12" y="0"/>
                    </a:lnTo>
                    <a:lnTo>
                      <a:pt x="10" y="0"/>
                    </a:lnTo>
                    <a:lnTo>
                      <a:pt x="8" y="0"/>
                    </a:lnTo>
                    <a:lnTo>
                      <a:pt x="6" y="0"/>
                    </a:lnTo>
                    <a:lnTo>
                      <a:pt x="3" y="0"/>
                    </a:lnTo>
                    <a:lnTo>
                      <a:pt x="1" y="0"/>
                    </a:lnTo>
                    <a:lnTo>
                      <a:pt x="1" y="3"/>
                    </a:lnTo>
                    <a:lnTo>
                      <a:pt x="3" y="3"/>
                    </a:lnTo>
                    <a:lnTo>
                      <a:pt x="5" y="3"/>
                    </a:lnTo>
                    <a:lnTo>
                      <a:pt x="6" y="4"/>
                    </a:lnTo>
                    <a:lnTo>
                      <a:pt x="7" y="4"/>
                    </a:lnTo>
                    <a:lnTo>
                      <a:pt x="9" y="5"/>
                    </a:lnTo>
                    <a:lnTo>
                      <a:pt x="10" y="6"/>
                    </a:lnTo>
                    <a:lnTo>
                      <a:pt x="11" y="7"/>
                    </a:lnTo>
                    <a:lnTo>
                      <a:pt x="13" y="9"/>
                    </a:lnTo>
                    <a:lnTo>
                      <a:pt x="22" y="22"/>
                    </a:lnTo>
                    <a:lnTo>
                      <a:pt x="13" y="34"/>
                    </a:lnTo>
                    <a:lnTo>
                      <a:pt x="9" y="37"/>
                    </a:lnTo>
                    <a:lnTo>
                      <a:pt x="6" y="39"/>
                    </a:lnTo>
                    <a:lnTo>
                      <a:pt x="2" y="40"/>
                    </a:lnTo>
                    <a:lnTo>
                      <a:pt x="0" y="40"/>
                    </a:lnTo>
                    <a:lnTo>
                      <a:pt x="0" y="43"/>
                    </a:lnTo>
                    <a:lnTo>
                      <a:pt x="9" y="43"/>
                    </a:lnTo>
                    <a:lnTo>
                      <a:pt x="13" y="43"/>
                    </a:lnTo>
                    <a:lnTo>
                      <a:pt x="18" y="43"/>
                    </a:lnTo>
                    <a:lnTo>
                      <a:pt x="18" y="40"/>
                    </a:lnTo>
                    <a:lnTo>
                      <a:pt x="16" y="39"/>
                    </a:lnTo>
                    <a:lnTo>
                      <a:pt x="15" y="37"/>
                    </a:lnTo>
                    <a:lnTo>
                      <a:pt x="16" y="35"/>
                    </a:lnTo>
                    <a:lnTo>
                      <a:pt x="17" y="32"/>
                    </a:lnTo>
                    <a:lnTo>
                      <a:pt x="20" y="29"/>
                    </a:lnTo>
                    <a:lnTo>
                      <a:pt x="24" y="24"/>
                    </a:lnTo>
                    <a:lnTo>
                      <a:pt x="32" y="34"/>
                    </a:lnTo>
                    <a:lnTo>
                      <a:pt x="33" y="36"/>
                    </a:lnTo>
                    <a:lnTo>
                      <a:pt x="34" y="38"/>
                    </a:lnTo>
                    <a:lnTo>
                      <a:pt x="34" y="38"/>
                    </a:lnTo>
                    <a:lnTo>
                      <a:pt x="33" y="39"/>
                    </a:lnTo>
                    <a:lnTo>
                      <a:pt x="32" y="40"/>
                    </a:lnTo>
                    <a:lnTo>
                      <a:pt x="30" y="40"/>
                    </a:lnTo>
                    <a:lnTo>
                      <a:pt x="30" y="43"/>
                    </a:lnTo>
                    <a:lnTo>
                      <a:pt x="33" y="43"/>
                    </a:lnTo>
                    <a:lnTo>
                      <a:pt x="36" y="43"/>
                    </a:lnTo>
                    <a:lnTo>
                      <a:pt x="39" y="43"/>
                    </a:lnTo>
                    <a:lnTo>
                      <a:pt x="41" y="43"/>
                    </a:lnTo>
                    <a:lnTo>
                      <a:pt x="46" y="43"/>
                    </a:lnTo>
                    <a:lnTo>
                      <a:pt x="50" y="43"/>
                    </a:lnTo>
                    <a:lnTo>
                      <a:pt x="50" y="40"/>
                    </a:lnTo>
                    <a:lnTo>
                      <a:pt x="47" y="40"/>
                    </a:lnTo>
                    <a:lnTo>
                      <a:pt x="45" y="40"/>
                    </a:lnTo>
                    <a:lnTo>
                      <a:pt x="43" y="39"/>
                    </a:lnTo>
                    <a:lnTo>
                      <a:pt x="41" y="37"/>
                    </a:lnTo>
                    <a:lnTo>
                      <a:pt x="28"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02" name="Freeform 44"/>
              <p:cNvSpPr>
                <a:spLocks noChangeAspect="1"/>
              </p:cNvSpPr>
              <p:nvPr/>
            </p:nvSpPr>
            <p:spPr bwMode="auto">
              <a:xfrm>
                <a:off x="3052" y="629"/>
                <a:ext cx="23" cy="100"/>
              </a:xfrm>
              <a:custGeom>
                <a:avLst/>
                <a:gdLst>
                  <a:gd name="T0" fmla="*/ 23 w 23"/>
                  <a:gd name="T1" fmla="*/ 50 h 100"/>
                  <a:gd name="T2" fmla="*/ 23 w 23"/>
                  <a:gd name="T3" fmla="*/ 44 h 100"/>
                  <a:gd name="T4" fmla="*/ 22 w 23"/>
                  <a:gd name="T5" fmla="*/ 36 h 100"/>
                  <a:gd name="T6" fmla="*/ 20 w 23"/>
                  <a:gd name="T7" fmla="*/ 28 h 100"/>
                  <a:gd name="T8" fmla="*/ 17 w 23"/>
                  <a:gd name="T9" fmla="*/ 19 h 100"/>
                  <a:gd name="T10" fmla="*/ 12 w 23"/>
                  <a:gd name="T11" fmla="*/ 11 h 100"/>
                  <a:gd name="T12" fmla="*/ 7 w 23"/>
                  <a:gd name="T13" fmla="*/ 5 h 100"/>
                  <a:gd name="T14" fmla="*/ 3 w 23"/>
                  <a:gd name="T15" fmla="*/ 2 h 100"/>
                  <a:gd name="T16" fmla="*/ 1 w 23"/>
                  <a:gd name="T17" fmla="*/ 0 h 100"/>
                  <a:gd name="T18" fmla="*/ 1 w 23"/>
                  <a:gd name="T19" fmla="*/ 1 h 100"/>
                  <a:gd name="T20" fmla="*/ 0 w 23"/>
                  <a:gd name="T21" fmla="*/ 1 h 100"/>
                  <a:gd name="T22" fmla="*/ 0 w 23"/>
                  <a:gd name="T23" fmla="*/ 2 h 100"/>
                  <a:gd name="T24" fmla="*/ 1 w 23"/>
                  <a:gd name="T25" fmla="*/ 2 h 100"/>
                  <a:gd name="T26" fmla="*/ 1 w 23"/>
                  <a:gd name="T27" fmla="*/ 3 h 100"/>
                  <a:gd name="T28" fmla="*/ 2 w 23"/>
                  <a:gd name="T29" fmla="*/ 4 h 100"/>
                  <a:gd name="T30" fmla="*/ 9 w 23"/>
                  <a:gd name="T31" fmla="*/ 12 h 100"/>
                  <a:gd name="T32" fmla="*/ 14 w 23"/>
                  <a:gd name="T33" fmla="*/ 23 h 100"/>
                  <a:gd name="T34" fmla="*/ 17 w 23"/>
                  <a:gd name="T35" fmla="*/ 36 h 100"/>
                  <a:gd name="T36" fmla="*/ 18 w 23"/>
                  <a:gd name="T37" fmla="*/ 50 h 100"/>
                  <a:gd name="T38" fmla="*/ 17 w 23"/>
                  <a:gd name="T39" fmla="*/ 63 h 100"/>
                  <a:gd name="T40" fmla="*/ 14 w 23"/>
                  <a:gd name="T41" fmla="*/ 75 h 100"/>
                  <a:gd name="T42" fmla="*/ 9 w 23"/>
                  <a:gd name="T43" fmla="*/ 87 h 100"/>
                  <a:gd name="T44" fmla="*/ 2 w 23"/>
                  <a:gd name="T45" fmla="*/ 97 h 100"/>
                  <a:gd name="T46" fmla="*/ 1 w 23"/>
                  <a:gd name="T47" fmla="*/ 99 h 100"/>
                  <a:gd name="T48" fmla="*/ 0 w 23"/>
                  <a:gd name="T49" fmla="*/ 99 h 100"/>
                  <a:gd name="T50" fmla="*/ 1 w 23"/>
                  <a:gd name="T51" fmla="*/ 100 h 100"/>
                  <a:gd name="T52" fmla="*/ 1 w 23"/>
                  <a:gd name="T53" fmla="*/ 100 h 100"/>
                  <a:gd name="T54" fmla="*/ 3 w 23"/>
                  <a:gd name="T55" fmla="*/ 99 h 100"/>
                  <a:gd name="T56" fmla="*/ 7 w 23"/>
                  <a:gd name="T57" fmla="*/ 95 h 100"/>
                  <a:gd name="T58" fmla="*/ 12 w 23"/>
                  <a:gd name="T59" fmla="*/ 89 h 100"/>
                  <a:gd name="T60" fmla="*/ 17 w 23"/>
                  <a:gd name="T61" fmla="*/ 81 h 100"/>
                  <a:gd name="T62" fmla="*/ 20 w 23"/>
                  <a:gd name="T63" fmla="*/ 72 h 100"/>
                  <a:gd name="T64" fmla="*/ 22 w 23"/>
                  <a:gd name="T65" fmla="*/ 64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4"/>
                    </a:lnTo>
                    <a:lnTo>
                      <a:pt x="22" y="36"/>
                    </a:lnTo>
                    <a:lnTo>
                      <a:pt x="20" y="28"/>
                    </a:lnTo>
                    <a:lnTo>
                      <a:pt x="17" y="19"/>
                    </a:lnTo>
                    <a:lnTo>
                      <a:pt x="12" y="11"/>
                    </a:lnTo>
                    <a:lnTo>
                      <a:pt x="7" y="5"/>
                    </a:lnTo>
                    <a:lnTo>
                      <a:pt x="3" y="2"/>
                    </a:lnTo>
                    <a:lnTo>
                      <a:pt x="1" y="0"/>
                    </a:lnTo>
                    <a:lnTo>
                      <a:pt x="1" y="1"/>
                    </a:lnTo>
                    <a:lnTo>
                      <a:pt x="0" y="1"/>
                    </a:lnTo>
                    <a:lnTo>
                      <a:pt x="0" y="2"/>
                    </a:lnTo>
                    <a:lnTo>
                      <a:pt x="1" y="2"/>
                    </a:lnTo>
                    <a:lnTo>
                      <a:pt x="1" y="3"/>
                    </a:lnTo>
                    <a:lnTo>
                      <a:pt x="2" y="4"/>
                    </a:lnTo>
                    <a:lnTo>
                      <a:pt x="9" y="12"/>
                    </a:lnTo>
                    <a:lnTo>
                      <a:pt x="14" y="23"/>
                    </a:lnTo>
                    <a:lnTo>
                      <a:pt x="17" y="36"/>
                    </a:lnTo>
                    <a:lnTo>
                      <a:pt x="18" y="50"/>
                    </a:lnTo>
                    <a:lnTo>
                      <a:pt x="17" y="63"/>
                    </a:lnTo>
                    <a:lnTo>
                      <a:pt x="14" y="75"/>
                    </a:lnTo>
                    <a:lnTo>
                      <a:pt x="9" y="87"/>
                    </a:lnTo>
                    <a:lnTo>
                      <a:pt x="2" y="97"/>
                    </a:lnTo>
                    <a:lnTo>
                      <a:pt x="1" y="99"/>
                    </a:lnTo>
                    <a:lnTo>
                      <a:pt x="0" y="99"/>
                    </a:lnTo>
                    <a:lnTo>
                      <a:pt x="1" y="100"/>
                    </a:lnTo>
                    <a:lnTo>
                      <a:pt x="1" y="100"/>
                    </a:lnTo>
                    <a:lnTo>
                      <a:pt x="3" y="99"/>
                    </a:lnTo>
                    <a:lnTo>
                      <a:pt x="7" y="95"/>
                    </a:lnTo>
                    <a:lnTo>
                      <a:pt x="12" y="89"/>
                    </a:lnTo>
                    <a:lnTo>
                      <a:pt x="17" y="81"/>
                    </a:lnTo>
                    <a:lnTo>
                      <a:pt x="20" y="72"/>
                    </a:lnTo>
                    <a:lnTo>
                      <a:pt x="22" y="64"/>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03" name="Freeform 45"/>
              <p:cNvSpPr>
                <a:spLocks noChangeAspect="1"/>
              </p:cNvSpPr>
              <p:nvPr/>
            </p:nvSpPr>
            <p:spPr bwMode="auto">
              <a:xfrm>
                <a:off x="752" y="771"/>
                <a:ext cx="34" cy="53"/>
              </a:xfrm>
              <a:custGeom>
                <a:avLst/>
                <a:gdLst>
                  <a:gd name="T0" fmla="*/ 18 w 34"/>
                  <a:gd name="T1" fmla="*/ 37 h 53"/>
                  <a:gd name="T2" fmla="*/ 20 w 34"/>
                  <a:gd name="T3" fmla="*/ 35 h 53"/>
                  <a:gd name="T4" fmla="*/ 21 w 34"/>
                  <a:gd name="T5" fmla="*/ 34 h 53"/>
                  <a:gd name="T6" fmla="*/ 23 w 34"/>
                  <a:gd name="T7" fmla="*/ 33 h 53"/>
                  <a:gd name="T8" fmla="*/ 24 w 34"/>
                  <a:gd name="T9" fmla="*/ 32 h 53"/>
                  <a:gd name="T10" fmla="*/ 28 w 34"/>
                  <a:gd name="T11" fmla="*/ 28 h 53"/>
                  <a:gd name="T12" fmla="*/ 31 w 34"/>
                  <a:gd name="T13" fmla="*/ 24 h 53"/>
                  <a:gd name="T14" fmla="*/ 33 w 34"/>
                  <a:gd name="T15" fmla="*/ 20 h 53"/>
                  <a:gd name="T16" fmla="*/ 34 w 34"/>
                  <a:gd name="T17" fmla="*/ 15 h 53"/>
                  <a:gd name="T18" fmla="*/ 32 w 34"/>
                  <a:gd name="T19" fmla="*/ 9 h 53"/>
                  <a:gd name="T20" fmla="*/ 29 w 34"/>
                  <a:gd name="T21" fmla="*/ 4 h 53"/>
                  <a:gd name="T22" fmla="*/ 23 w 34"/>
                  <a:gd name="T23" fmla="*/ 1 h 53"/>
                  <a:gd name="T24" fmla="*/ 16 w 34"/>
                  <a:gd name="T25" fmla="*/ 0 h 53"/>
                  <a:gd name="T26" fmla="*/ 9 w 34"/>
                  <a:gd name="T27" fmla="*/ 1 h 53"/>
                  <a:gd name="T28" fmla="*/ 4 w 34"/>
                  <a:gd name="T29" fmla="*/ 4 h 53"/>
                  <a:gd name="T30" fmla="*/ 1 w 34"/>
                  <a:gd name="T31" fmla="*/ 9 h 53"/>
                  <a:gd name="T32" fmla="*/ 0 w 34"/>
                  <a:gd name="T33" fmla="*/ 14 h 53"/>
                  <a:gd name="T34" fmla="*/ 1 w 34"/>
                  <a:gd name="T35" fmla="*/ 16 h 53"/>
                  <a:gd name="T36" fmla="*/ 2 w 34"/>
                  <a:gd name="T37" fmla="*/ 18 h 53"/>
                  <a:gd name="T38" fmla="*/ 3 w 34"/>
                  <a:gd name="T39" fmla="*/ 18 h 53"/>
                  <a:gd name="T40" fmla="*/ 4 w 34"/>
                  <a:gd name="T41" fmla="*/ 19 h 53"/>
                  <a:gd name="T42" fmla="*/ 6 w 34"/>
                  <a:gd name="T43" fmla="*/ 18 h 53"/>
                  <a:gd name="T44" fmla="*/ 7 w 34"/>
                  <a:gd name="T45" fmla="*/ 18 h 53"/>
                  <a:gd name="T46" fmla="*/ 8 w 34"/>
                  <a:gd name="T47" fmla="*/ 16 h 53"/>
                  <a:gd name="T48" fmla="*/ 8 w 34"/>
                  <a:gd name="T49" fmla="*/ 14 h 53"/>
                  <a:gd name="T50" fmla="*/ 8 w 34"/>
                  <a:gd name="T51" fmla="*/ 12 h 53"/>
                  <a:gd name="T52" fmla="*/ 6 w 34"/>
                  <a:gd name="T53" fmla="*/ 11 h 53"/>
                  <a:gd name="T54" fmla="*/ 5 w 34"/>
                  <a:gd name="T55" fmla="*/ 10 h 53"/>
                  <a:gd name="T56" fmla="*/ 3 w 34"/>
                  <a:gd name="T57" fmla="*/ 10 h 53"/>
                  <a:gd name="T58" fmla="*/ 6 w 34"/>
                  <a:gd name="T59" fmla="*/ 7 h 53"/>
                  <a:gd name="T60" fmla="*/ 9 w 34"/>
                  <a:gd name="T61" fmla="*/ 4 h 53"/>
                  <a:gd name="T62" fmla="*/ 12 w 34"/>
                  <a:gd name="T63" fmla="*/ 3 h 53"/>
                  <a:gd name="T64" fmla="*/ 15 w 34"/>
                  <a:gd name="T65" fmla="*/ 2 h 53"/>
                  <a:gd name="T66" fmla="*/ 20 w 34"/>
                  <a:gd name="T67" fmla="*/ 4 h 53"/>
                  <a:gd name="T68" fmla="*/ 23 w 34"/>
                  <a:gd name="T69" fmla="*/ 6 h 53"/>
                  <a:gd name="T70" fmla="*/ 26 w 34"/>
                  <a:gd name="T71" fmla="*/ 11 h 53"/>
                  <a:gd name="T72" fmla="*/ 26 w 34"/>
                  <a:gd name="T73" fmla="*/ 15 h 53"/>
                  <a:gd name="T74" fmla="*/ 25 w 34"/>
                  <a:gd name="T75" fmla="*/ 21 h 53"/>
                  <a:gd name="T76" fmla="*/ 22 w 34"/>
                  <a:gd name="T77" fmla="*/ 27 h 53"/>
                  <a:gd name="T78" fmla="*/ 17 w 34"/>
                  <a:gd name="T79" fmla="*/ 33 h 53"/>
                  <a:gd name="T80" fmla="*/ 11 w 34"/>
                  <a:gd name="T81" fmla="*/ 39 h 53"/>
                  <a:gd name="T82" fmla="*/ 1 w 34"/>
                  <a:gd name="T83" fmla="*/ 50 h 53"/>
                  <a:gd name="T84" fmla="*/ 0 w 34"/>
                  <a:gd name="T85" fmla="*/ 50 h 53"/>
                  <a:gd name="T86" fmla="*/ 0 w 34"/>
                  <a:gd name="T87" fmla="*/ 51 h 53"/>
                  <a:gd name="T88" fmla="*/ 0 w 34"/>
                  <a:gd name="T89" fmla="*/ 52 h 53"/>
                  <a:gd name="T90" fmla="*/ 0 w 34"/>
                  <a:gd name="T91" fmla="*/ 53 h 53"/>
                  <a:gd name="T92" fmla="*/ 32 w 34"/>
                  <a:gd name="T93" fmla="*/ 53 h 53"/>
                  <a:gd name="T94" fmla="*/ 34 w 34"/>
                  <a:gd name="T95" fmla="*/ 38 h 53"/>
                  <a:gd name="T96" fmla="*/ 31 w 34"/>
                  <a:gd name="T97" fmla="*/ 38 h 53"/>
                  <a:gd name="T98" fmla="*/ 31 w 34"/>
                  <a:gd name="T99" fmla="*/ 40 h 53"/>
                  <a:gd name="T100" fmla="*/ 31 w 34"/>
                  <a:gd name="T101" fmla="*/ 42 h 53"/>
                  <a:gd name="T102" fmla="*/ 30 w 34"/>
                  <a:gd name="T103" fmla="*/ 44 h 53"/>
                  <a:gd name="T104" fmla="*/ 30 w 34"/>
                  <a:gd name="T105" fmla="*/ 46 h 53"/>
                  <a:gd name="T106" fmla="*/ 28 w 34"/>
                  <a:gd name="T107" fmla="*/ 46 h 53"/>
                  <a:gd name="T108" fmla="*/ 26 w 34"/>
                  <a:gd name="T109" fmla="*/ 46 h 53"/>
                  <a:gd name="T110" fmla="*/ 23 w 34"/>
                  <a:gd name="T111" fmla="*/ 46 h 53"/>
                  <a:gd name="T112" fmla="*/ 22 w 34"/>
                  <a:gd name="T113" fmla="*/ 46 h 53"/>
                  <a:gd name="T114" fmla="*/ 8 w 34"/>
                  <a:gd name="T115" fmla="*/ 46 h 53"/>
                  <a:gd name="T116" fmla="*/ 18 w 34"/>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53">
                    <a:moveTo>
                      <a:pt x="18" y="37"/>
                    </a:moveTo>
                    <a:lnTo>
                      <a:pt x="20" y="35"/>
                    </a:lnTo>
                    <a:lnTo>
                      <a:pt x="21" y="34"/>
                    </a:lnTo>
                    <a:lnTo>
                      <a:pt x="23" y="33"/>
                    </a:lnTo>
                    <a:lnTo>
                      <a:pt x="24" y="32"/>
                    </a:lnTo>
                    <a:lnTo>
                      <a:pt x="28" y="28"/>
                    </a:lnTo>
                    <a:lnTo>
                      <a:pt x="31" y="24"/>
                    </a:lnTo>
                    <a:lnTo>
                      <a:pt x="33" y="20"/>
                    </a:lnTo>
                    <a:lnTo>
                      <a:pt x="34" y="15"/>
                    </a:lnTo>
                    <a:lnTo>
                      <a:pt x="32" y="9"/>
                    </a:lnTo>
                    <a:lnTo>
                      <a:pt x="29" y="4"/>
                    </a:lnTo>
                    <a:lnTo>
                      <a:pt x="23" y="1"/>
                    </a:lnTo>
                    <a:lnTo>
                      <a:pt x="16" y="0"/>
                    </a:lnTo>
                    <a:lnTo>
                      <a:pt x="9" y="1"/>
                    </a:lnTo>
                    <a:lnTo>
                      <a:pt x="4" y="4"/>
                    </a:lnTo>
                    <a:lnTo>
                      <a:pt x="1" y="9"/>
                    </a:lnTo>
                    <a:lnTo>
                      <a:pt x="0" y="14"/>
                    </a:lnTo>
                    <a:lnTo>
                      <a:pt x="1" y="16"/>
                    </a:lnTo>
                    <a:lnTo>
                      <a:pt x="2" y="18"/>
                    </a:lnTo>
                    <a:lnTo>
                      <a:pt x="3" y="18"/>
                    </a:lnTo>
                    <a:lnTo>
                      <a:pt x="4" y="19"/>
                    </a:lnTo>
                    <a:lnTo>
                      <a:pt x="6" y="18"/>
                    </a:lnTo>
                    <a:lnTo>
                      <a:pt x="7" y="18"/>
                    </a:lnTo>
                    <a:lnTo>
                      <a:pt x="8" y="16"/>
                    </a:lnTo>
                    <a:lnTo>
                      <a:pt x="8" y="14"/>
                    </a:lnTo>
                    <a:lnTo>
                      <a:pt x="8" y="12"/>
                    </a:lnTo>
                    <a:lnTo>
                      <a:pt x="6" y="11"/>
                    </a:lnTo>
                    <a:lnTo>
                      <a:pt x="5" y="10"/>
                    </a:lnTo>
                    <a:lnTo>
                      <a:pt x="3" y="10"/>
                    </a:lnTo>
                    <a:lnTo>
                      <a:pt x="6" y="7"/>
                    </a:lnTo>
                    <a:lnTo>
                      <a:pt x="9" y="4"/>
                    </a:lnTo>
                    <a:lnTo>
                      <a:pt x="12" y="3"/>
                    </a:lnTo>
                    <a:lnTo>
                      <a:pt x="15" y="2"/>
                    </a:lnTo>
                    <a:lnTo>
                      <a:pt x="20" y="4"/>
                    </a:lnTo>
                    <a:lnTo>
                      <a:pt x="23" y="6"/>
                    </a:lnTo>
                    <a:lnTo>
                      <a:pt x="26" y="11"/>
                    </a:lnTo>
                    <a:lnTo>
                      <a:pt x="26" y="15"/>
                    </a:lnTo>
                    <a:lnTo>
                      <a:pt x="25" y="21"/>
                    </a:lnTo>
                    <a:lnTo>
                      <a:pt x="22" y="27"/>
                    </a:lnTo>
                    <a:lnTo>
                      <a:pt x="17" y="33"/>
                    </a:lnTo>
                    <a:lnTo>
                      <a:pt x="11" y="39"/>
                    </a:lnTo>
                    <a:lnTo>
                      <a:pt x="1" y="50"/>
                    </a:lnTo>
                    <a:lnTo>
                      <a:pt x="0" y="50"/>
                    </a:lnTo>
                    <a:lnTo>
                      <a:pt x="0" y="51"/>
                    </a:lnTo>
                    <a:lnTo>
                      <a:pt x="0" y="52"/>
                    </a:lnTo>
                    <a:lnTo>
                      <a:pt x="0" y="53"/>
                    </a:lnTo>
                    <a:lnTo>
                      <a:pt x="32" y="53"/>
                    </a:lnTo>
                    <a:lnTo>
                      <a:pt x="34" y="38"/>
                    </a:lnTo>
                    <a:lnTo>
                      <a:pt x="31" y="38"/>
                    </a:lnTo>
                    <a:lnTo>
                      <a:pt x="31" y="40"/>
                    </a:lnTo>
                    <a:lnTo>
                      <a:pt x="31" y="42"/>
                    </a:lnTo>
                    <a:lnTo>
                      <a:pt x="30" y="44"/>
                    </a:lnTo>
                    <a:lnTo>
                      <a:pt x="30" y="46"/>
                    </a:lnTo>
                    <a:lnTo>
                      <a:pt x="28" y="46"/>
                    </a:lnTo>
                    <a:lnTo>
                      <a:pt x="26" y="46"/>
                    </a:lnTo>
                    <a:lnTo>
                      <a:pt x="23" y="46"/>
                    </a:lnTo>
                    <a:lnTo>
                      <a:pt x="22" y="46"/>
                    </a:lnTo>
                    <a:lnTo>
                      <a:pt x="8"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04" name="Freeform 46"/>
              <p:cNvSpPr>
                <a:spLocks noChangeAspect="1" noEditPoints="1"/>
              </p:cNvSpPr>
              <p:nvPr/>
            </p:nvSpPr>
            <p:spPr bwMode="auto">
              <a:xfrm>
                <a:off x="798" y="789"/>
                <a:ext cx="8" cy="35"/>
              </a:xfrm>
              <a:custGeom>
                <a:avLst/>
                <a:gdLst>
                  <a:gd name="T0" fmla="*/ 8 w 8"/>
                  <a:gd name="T1" fmla="*/ 5 h 35"/>
                  <a:gd name="T2" fmla="*/ 8 w 8"/>
                  <a:gd name="T3" fmla="*/ 3 h 35"/>
                  <a:gd name="T4" fmla="*/ 7 w 8"/>
                  <a:gd name="T5" fmla="*/ 2 h 35"/>
                  <a:gd name="T6" fmla="*/ 6 w 8"/>
                  <a:gd name="T7" fmla="*/ 1 h 35"/>
                  <a:gd name="T8" fmla="*/ 4 w 8"/>
                  <a:gd name="T9" fmla="*/ 0 h 35"/>
                  <a:gd name="T10" fmla="*/ 2 w 8"/>
                  <a:gd name="T11" fmla="*/ 1 h 35"/>
                  <a:gd name="T12" fmla="*/ 1 w 8"/>
                  <a:gd name="T13" fmla="*/ 2 h 35"/>
                  <a:gd name="T14" fmla="*/ 0 w 8"/>
                  <a:gd name="T15" fmla="*/ 3 h 35"/>
                  <a:gd name="T16" fmla="*/ 0 w 8"/>
                  <a:gd name="T17" fmla="*/ 5 h 35"/>
                  <a:gd name="T18" fmla="*/ 0 w 8"/>
                  <a:gd name="T19" fmla="*/ 7 h 35"/>
                  <a:gd name="T20" fmla="*/ 1 w 8"/>
                  <a:gd name="T21" fmla="*/ 8 h 35"/>
                  <a:gd name="T22" fmla="*/ 2 w 8"/>
                  <a:gd name="T23" fmla="*/ 9 h 35"/>
                  <a:gd name="T24" fmla="*/ 4 w 8"/>
                  <a:gd name="T25" fmla="*/ 9 h 35"/>
                  <a:gd name="T26" fmla="*/ 6 w 8"/>
                  <a:gd name="T27" fmla="*/ 9 h 35"/>
                  <a:gd name="T28" fmla="*/ 7 w 8"/>
                  <a:gd name="T29" fmla="*/ 8 h 35"/>
                  <a:gd name="T30" fmla="*/ 8 w 8"/>
                  <a:gd name="T31" fmla="*/ 7 h 35"/>
                  <a:gd name="T32" fmla="*/ 8 w 8"/>
                  <a:gd name="T33" fmla="*/ 5 h 35"/>
                  <a:gd name="T34" fmla="*/ 8 w 8"/>
                  <a:gd name="T35" fmla="*/ 30 h 35"/>
                  <a:gd name="T36" fmla="*/ 8 w 8"/>
                  <a:gd name="T37" fmla="*/ 29 h 35"/>
                  <a:gd name="T38" fmla="*/ 7 w 8"/>
                  <a:gd name="T39" fmla="*/ 27 h 35"/>
                  <a:gd name="T40" fmla="*/ 6 w 8"/>
                  <a:gd name="T41" fmla="*/ 26 h 35"/>
                  <a:gd name="T42" fmla="*/ 4 w 8"/>
                  <a:gd name="T43" fmla="*/ 26 h 35"/>
                  <a:gd name="T44" fmla="*/ 2 w 8"/>
                  <a:gd name="T45" fmla="*/ 26 h 35"/>
                  <a:gd name="T46" fmla="*/ 1 w 8"/>
                  <a:gd name="T47" fmla="*/ 27 h 35"/>
                  <a:gd name="T48" fmla="*/ 0 w 8"/>
                  <a:gd name="T49" fmla="*/ 29 h 35"/>
                  <a:gd name="T50" fmla="*/ 0 w 8"/>
                  <a:gd name="T51" fmla="*/ 30 h 35"/>
                  <a:gd name="T52" fmla="*/ 0 w 8"/>
                  <a:gd name="T53" fmla="*/ 32 h 35"/>
                  <a:gd name="T54" fmla="*/ 1 w 8"/>
                  <a:gd name="T55" fmla="*/ 34 h 35"/>
                  <a:gd name="T56" fmla="*/ 2 w 8"/>
                  <a:gd name="T57" fmla="*/ 34 h 35"/>
                  <a:gd name="T58" fmla="*/ 4 w 8"/>
                  <a:gd name="T59" fmla="*/ 35 h 35"/>
                  <a:gd name="T60" fmla="*/ 6 w 8"/>
                  <a:gd name="T61" fmla="*/ 34 h 35"/>
                  <a:gd name="T62" fmla="*/ 7 w 8"/>
                  <a:gd name="T63" fmla="*/ 33 h 35"/>
                  <a:gd name="T64" fmla="*/ 8 w 8"/>
                  <a:gd name="T65" fmla="*/ 32 h 35"/>
                  <a:gd name="T66" fmla="*/ 8 w 8"/>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5">
                    <a:moveTo>
                      <a:pt x="8" y="5"/>
                    </a:moveTo>
                    <a:lnTo>
                      <a:pt x="8" y="3"/>
                    </a:lnTo>
                    <a:lnTo>
                      <a:pt x="7" y="2"/>
                    </a:lnTo>
                    <a:lnTo>
                      <a:pt x="6" y="1"/>
                    </a:lnTo>
                    <a:lnTo>
                      <a:pt x="4" y="0"/>
                    </a:lnTo>
                    <a:lnTo>
                      <a:pt x="2" y="1"/>
                    </a:lnTo>
                    <a:lnTo>
                      <a:pt x="1" y="2"/>
                    </a:lnTo>
                    <a:lnTo>
                      <a:pt x="0" y="3"/>
                    </a:lnTo>
                    <a:lnTo>
                      <a:pt x="0" y="5"/>
                    </a:lnTo>
                    <a:lnTo>
                      <a:pt x="0" y="7"/>
                    </a:lnTo>
                    <a:lnTo>
                      <a:pt x="1" y="8"/>
                    </a:lnTo>
                    <a:lnTo>
                      <a:pt x="2" y="9"/>
                    </a:lnTo>
                    <a:lnTo>
                      <a:pt x="4" y="9"/>
                    </a:lnTo>
                    <a:lnTo>
                      <a:pt x="6" y="9"/>
                    </a:lnTo>
                    <a:lnTo>
                      <a:pt x="7" y="8"/>
                    </a:lnTo>
                    <a:lnTo>
                      <a:pt x="8" y="7"/>
                    </a:lnTo>
                    <a:lnTo>
                      <a:pt x="8" y="5"/>
                    </a:lnTo>
                    <a:close/>
                    <a:moveTo>
                      <a:pt x="8" y="30"/>
                    </a:moveTo>
                    <a:lnTo>
                      <a:pt x="8" y="29"/>
                    </a:lnTo>
                    <a:lnTo>
                      <a:pt x="7" y="27"/>
                    </a:lnTo>
                    <a:lnTo>
                      <a:pt x="6" y="26"/>
                    </a:lnTo>
                    <a:lnTo>
                      <a:pt x="4" y="26"/>
                    </a:lnTo>
                    <a:lnTo>
                      <a:pt x="2" y="26"/>
                    </a:lnTo>
                    <a:lnTo>
                      <a:pt x="1" y="27"/>
                    </a:lnTo>
                    <a:lnTo>
                      <a:pt x="0" y="29"/>
                    </a:lnTo>
                    <a:lnTo>
                      <a:pt x="0" y="30"/>
                    </a:lnTo>
                    <a:lnTo>
                      <a:pt x="0" y="32"/>
                    </a:lnTo>
                    <a:lnTo>
                      <a:pt x="1" y="34"/>
                    </a:lnTo>
                    <a:lnTo>
                      <a:pt x="2" y="34"/>
                    </a:lnTo>
                    <a:lnTo>
                      <a:pt x="4" y="35"/>
                    </a:lnTo>
                    <a:lnTo>
                      <a:pt x="6" y="34"/>
                    </a:lnTo>
                    <a:lnTo>
                      <a:pt x="7" y="33"/>
                    </a:lnTo>
                    <a:lnTo>
                      <a:pt x="8" y="32"/>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05" name="Freeform 47"/>
              <p:cNvSpPr>
                <a:spLocks noChangeAspect="1"/>
              </p:cNvSpPr>
              <p:nvPr/>
            </p:nvSpPr>
            <p:spPr bwMode="auto">
              <a:xfrm>
                <a:off x="1016" y="753"/>
                <a:ext cx="33" cy="71"/>
              </a:xfrm>
              <a:custGeom>
                <a:avLst/>
                <a:gdLst>
                  <a:gd name="T0" fmla="*/ 15 w 33"/>
                  <a:gd name="T1" fmla="*/ 28 h 71"/>
                  <a:gd name="T2" fmla="*/ 15 w 33"/>
                  <a:gd name="T3" fmla="*/ 16 h 71"/>
                  <a:gd name="T4" fmla="*/ 15 w 33"/>
                  <a:gd name="T5" fmla="*/ 10 h 71"/>
                  <a:gd name="T6" fmla="*/ 18 w 33"/>
                  <a:gd name="T7" fmla="*/ 6 h 71"/>
                  <a:gd name="T8" fmla="*/ 21 w 33"/>
                  <a:gd name="T9" fmla="*/ 4 h 71"/>
                  <a:gd name="T10" fmla="*/ 24 w 33"/>
                  <a:gd name="T11" fmla="*/ 3 h 71"/>
                  <a:gd name="T12" fmla="*/ 25 w 33"/>
                  <a:gd name="T13" fmla="*/ 3 h 71"/>
                  <a:gd name="T14" fmla="*/ 27 w 33"/>
                  <a:gd name="T15" fmla="*/ 3 h 71"/>
                  <a:gd name="T16" fmla="*/ 26 w 33"/>
                  <a:gd name="T17" fmla="*/ 4 h 71"/>
                  <a:gd name="T18" fmla="*/ 25 w 33"/>
                  <a:gd name="T19" fmla="*/ 5 h 71"/>
                  <a:gd name="T20" fmla="*/ 24 w 33"/>
                  <a:gd name="T21" fmla="*/ 6 h 71"/>
                  <a:gd name="T22" fmla="*/ 24 w 33"/>
                  <a:gd name="T23" fmla="*/ 8 h 71"/>
                  <a:gd name="T24" fmla="*/ 24 w 33"/>
                  <a:gd name="T25" fmla="*/ 9 h 71"/>
                  <a:gd name="T26" fmla="*/ 25 w 33"/>
                  <a:gd name="T27" fmla="*/ 11 h 71"/>
                  <a:gd name="T28" fmla="*/ 27 w 33"/>
                  <a:gd name="T29" fmla="*/ 11 h 71"/>
                  <a:gd name="T30" fmla="*/ 28 w 33"/>
                  <a:gd name="T31" fmla="*/ 12 h 71"/>
                  <a:gd name="T32" fmla="*/ 30 w 33"/>
                  <a:gd name="T33" fmla="*/ 11 h 71"/>
                  <a:gd name="T34" fmla="*/ 32 w 33"/>
                  <a:gd name="T35" fmla="*/ 11 h 71"/>
                  <a:gd name="T36" fmla="*/ 32 w 33"/>
                  <a:gd name="T37" fmla="*/ 9 h 71"/>
                  <a:gd name="T38" fmla="*/ 33 w 33"/>
                  <a:gd name="T39" fmla="*/ 7 h 71"/>
                  <a:gd name="T40" fmla="*/ 32 w 33"/>
                  <a:gd name="T41" fmla="*/ 5 h 71"/>
                  <a:gd name="T42" fmla="*/ 30 w 33"/>
                  <a:gd name="T43" fmla="*/ 3 h 71"/>
                  <a:gd name="T44" fmla="*/ 27 w 33"/>
                  <a:gd name="T45" fmla="*/ 1 h 71"/>
                  <a:gd name="T46" fmla="*/ 24 w 33"/>
                  <a:gd name="T47" fmla="*/ 0 h 71"/>
                  <a:gd name="T48" fmla="*/ 18 w 33"/>
                  <a:gd name="T49" fmla="*/ 1 h 71"/>
                  <a:gd name="T50" fmla="*/ 13 w 33"/>
                  <a:gd name="T51" fmla="*/ 4 h 71"/>
                  <a:gd name="T52" fmla="*/ 10 w 33"/>
                  <a:gd name="T53" fmla="*/ 9 h 71"/>
                  <a:gd name="T54" fmla="*/ 8 w 33"/>
                  <a:gd name="T55" fmla="*/ 16 h 71"/>
                  <a:gd name="T56" fmla="*/ 8 w 33"/>
                  <a:gd name="T57" fmla="*/ 28 h 71"/>
                  <a:gd name="T58" fmla="*/ 0 w 33"/>
                  <a:gd name="T59" fmla="*/ 28 h 71"/>
                  <a:gd name="T60" fmla="*/ 0 w 33"/>
                  <a:gd name="T61" fmla="*/ 31 h 71"/>
                  <a:gd name="T62" fmla="*/ 8 w 33"/>
                  <a:gd name="T63" fmla="*/ 31 h 71"/>
                  <a:gd name="T64" fmla="*/ 8 w 33"/>
                  <a:gd name="T65" fmla="*/ 63 h 71"/>
                  <a:gd name="T66" fmla="*/ 8 w 33"/>
                  <a:gd name="T67" fmla="*/ 66 h 71"/>
                  <a:gd name="T68" fmla="*/ 7 w 33"/>
                  <a:gd name="T69" fmla="*/ 67 h 71"/>
                  <a:gd name="T70" fmla="*/ 5 w 33"/>
                  <a:gd name="T71" fmla="*/ 68 h 71"/>
                  <a:gd name="T72" fmla="*/ 1 w 33"/>
                  <a:gd name="T73" fmla="*/ 68 h 71"/>
                  <a:gd name="T74" fmla="*/ 1 w 33"/>
                  <a:gd name="T75" fmla="*/ 71 h 71"/>
                  <a:gd name="T76" fmla="*/ 7 w 33"/>
                  <a:gd name="T77" fmla="*/ 71 h 71"/>
                  <a:gd name="T78" fmla="*/ 12 w 33"/>
                  <a:gd name="T79" fmla="*/ 70 h 71"/>
                  <a:gd name="T80" fmla="*/ 18 w 33"/>
                  <a:gd name="T81" fmla="*/ 71 h 71"/>
                  <a:gd name="T82" fmla="*/ 25 w 33"/>
                  <a:gd name="T83" fmla="*/ 71 h 71"/>
                  <a:gd name="T84" fmla="*/ 25 w 33"/>
                  <a:gd name="T85" fmla="*/ 68 h 71"/>
                  <a:gd name="T86" fmla="*/ 23 w 33"/>
                  <a:gd name="T87" fmla="*/ 68 h 71"/>
                  <a:gd name="T88" fmla="*/ 18 w 33"/>
                  <a:gd name="T89" fmla="*/ 67 h 71"/>
                  <a:gd name="T90" fmla="*/ 16 w 33"/>
                  <a:gd name="T91" fmla="*/ 67 h 71"/>
                  <a:gd name="T92" fmla="*/ 15 w 33"/>
                  <a:gd name="T93" fmla="*/ 65 h 71"/>
                  <a:gd name="T94" fmla="*/ 15 w 33"/>
                  <a:gd name="T95" fmla="*/ 63 h 71"/>
                  <a:gd name="T96" fmla="*/ 15 w 33"/>
                  <a:gd name="T97" fmla="*/ 31 h 71"/>
                  <a:gd name="T98" fmla="*/ 26 w 33"/>
                  <a:gd name="T99" fmla="*/ 31 h 71"/>
                  <a:gd name="T100" fmla="*/ 26 w 33"/>
                  <a:gd name="T101" fmla="*/ 28 h 71"/>
                  <a:gd name="T102" fmla="*/ 15 w 33"/>
                  <a:gd name="T103" fmla="*/ 2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71">
                    <a:moveTo>
                      <a:pt x="15" y="28"/>
                    </a:moveTo>
                    <a:lnTo>
                      <a:pt x="15" y="16"/>
                    </a:lnTo>
                    <a:lnTo>
                      <a:pt x="15" y="10"/>
                    </a:lnTo>
                    <a:lnTo>
                      <a:pt x="18" y="6"/>
                    </a:lnTo>
                    <a:lnTo>
                      <a:pt x="21" y="4"/>
                    </a:lnTo>
                    <a:lnTo>
                      <a:pt x="24" y="3"/>
                    </a:lnTo>
                    <a:lnTo>
                      <a:pt x="25" y="3"/>
                    </a:lnTo>
                    <a:lnTo>
                      <a:pt x="27" y="3"/>
                    </a:lnTo>
                    <a:lnTo>
                      <a:pt x="26" y="4"/>
                    </a:lnTo>
                    <a:lnTo>
                      <a:pt x="25" y="5"/>
                    </a:lnTo>
                    <a:lnTo>
                      <a:pt x="24" y="6"/>
                    </a:lnTo>
                    <a:lnTo>
                      <a:pt x="24" y="8"/>
                    </a:lnTo>
                    <a:lnTo>
                      <a:pt x="24" y="9"/>
                    </a:lnTo>
                    <a:lnTo>
                      <a:pt x="25" y="11"/>
                    </a:lnTo>
                    <a:lnTo>
                      <a:pt x="27" y="11"/>
                    </a:lnTo>
                    <a:lnTo>
                      <a:pt x="28" y="12"/>
                    </a:lnTo>
                    <a:lnTo>
                      <a:pt x="30" y="11"/>
                    </a:lnTo>
                    <a:lnTo>
                      <a:pt x="32" y="11"/>
                    </a:lnTo>
                    <a:lnTo>
                      <a:pt x="32" y="9"/>
                    </a:lnTo>
                    <a:lnTo>
                      <a:pt x="33" y="7"/>
                    </a:lnTo>
                    <a:lnTo>
                      <a:pt x="32" y="5"/>
                    </a:lnTo>
                    <a:lnTo>
                      <a:pt x="30" y="3"/>
                    </a:lnTo>
                    <a:lnTo>
                      <a:pt x="27" y="1"/>
                    </a:lnTo>
                    <a:lnTo>
                      <a:pt x="24" y="0"/>
                    </a:lnTo>
                    <a:lnTo>
                      <a:pt x="18" y="1"/>
                    </a:lnTo>
                    <a:lnTo>
                      <a:pt x="13" y="4"/>
                    </a:lnTo>
                    <a:lnTo>
                      <a:pt x="10" y="9"/>
                    </a:lnTo>
                    <a:lnTo>
                      <a:pt x="8" y="16"/>
                    </a:lnTo>
                    <a:lnTo>
                      <a:pt x="8" y="28"/>
                    </a:lnTo>
                    <a:lnTo>
                      <a:pt x="0" y="28"/>
                    </a:lnTo>
                    <a:lnTo>
                      <a:pt x="0" y="31"/>
                    </a:lnTo>
                    <a:lnTo>
                      <a:pt x="8" y="31"/>
                    </a:lnTo>
                    <a:lnTo>
                      <a:pt x="8" y="63"/>
                    </a:lnTo>
                    <a:lnTo>
                      <a:pt x="8" y="66"/>
                    </a:lnTo>
                    <a:lnTo>
                      <a:pt x="7" y="67"/>
                    </a:lnTo>
                    <a:lnTo>
                      <a:pt x="5" y="68"/>
                    </a:lnTo>
                    <a:lnTo>
                      <a:pt x="1" y="68"/>
                    </a:lnTo>
                    <a:lnTo>
                      <a:pt x="1" y="71"/>
                    </a:lnTo>
                    <a:lnTo>
                      <a:pt x="7" y="71"/>
                    </a:lnTo>
                    <a:lnTo>
                      <a:pt x="12" y="70"/>
                    </a:lnTo>
                    <a:lnTo>
                      <a:pt x="18" y="71"/>
                    </a:lnTo>
                    <a:lnTo>
                      <a:pt x="25" y="71"/>
                    </a:lnTo>
                    <a:lnTo>
                      <a:pt x="25" y="68"/>
                    </a:lnTo>
                    <a:lnTo>
                      <a:pt x="23" y="68"/>
                    </a:lnTo>
                    <a:lnTo>
                      <a:pt x="18" y="67"/>
                    </a:lnTo>
                    <a:lnTo>
                      <a:pt x="16" y="67"/>
                    </a:lnTo>
                    <a:lnTo>
                      <a:pt x="15" y="65"/>
                    </a:lnTo>
                    <a:lnTo>
                      <a:pt x="15" y="63"/>
                    </a:lnTo>
                    <a:lnTo>
                      <a:pt x="15" y="31"/>
                    </a:lnTo>
                    <a:lnTo>
                      <a:pt x="26" y="31"/>
                    </a:lnTo>
                    <a:lnTo>
                      <a:pt x="26" y="28"/>
                    </a:lnTo>
                    <a:lnTo>
                      <a:pt x="15"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06" name="Freeform 48"/>
              <p:cNvSpPr>
                <a:spLocks noChangeAspect="1" noEditPoints="1"/>
              </p:cNvSpPr>
              <p:nvPr/>
            </p:nvSpPr>
            <p:spPr bwMode="auto">
              <a:xfrm>
                <a:off x="1046" y="779"/>
                <a:ext cx="45" cy="46"/>
              </a:xfrm>
              <a:custGeom>
                <a:avLst/>
                <a:gdLst>
                  <a:gd name="T0" fmla="*/ 45 w 45"/>
                  <a:gd name="T1" fmla="*/ 23 h 46"/>
                  <a:gd name="T2" fmla="*/ 44 w 45"/>
                  <a:gd name="T3" fmla="*/ 19 h 46"/>
                  <a:gd name="T4" fmla="*/ 43 w 45"/>
                  <a:gd name="T5" fmla="*/ 14 h 46"/>
                  <a:gd name="T6" fmla="*/ 41 w 45"/>
                  <a:gd name="T7" fmla="*/ 10 h 46"/>
                  <a:gd name="T8" fmla="*/ 38 w 45"/>
                  <a:gd name="T9" fmla="*/ 7 h 46"/>
                  <a:gd name="T10" fmla="*/ 35 w 45"/>
                  <a:gd name="T11" fmla="*/ 4 h 46"/>
                  <a:gd name="T12" fmla="*/ 31 w 45"/>
                  <a:gd name="T13" fmla="*/ 2 h 46"/>
                  <a:gd name="T14" fmla="*/ 27 w 45"/>
                  <a:gd name="T15" fmla="*/ 1 h 46"/>
                  <a:gd name="T16" fmla="*/ 23 w 45"/>
                  <a:gd name="T17" fmla="*/ 0 h 46"/>
                  <a:gd name="T18" fmla="*/ 18 w 45"/>
                  <a:gd name="T19" fmla="*/ 1 h 46"/>
                  <a:gd name="T20" fmla="*/ 14 w 45"/>
                  <a:gd name="T21" fmla="*/ 2 h 46"/>
                  <a:gd name="T22" fmla="*/ 10 w 45"/>
                  <a:gd name="T23" fmla="*/ 4 h 46"/>
                  <a:gd name="T24" fmla="*/ 7 w 45"/>
                  <a:gd name="T25" fmla="*/ 7 h 46"/>
                  <a:gd name="T26" fmla="*/ 4 w 45"/>
                  <a:gd name="T27" fmla="*/ 11 h 46"/>
                  <a:gd name="T28" fmla="*/ 2 w 45"/>
                  <a:gd name="T29" fmla="*/ 15 h 46"/>
                  <a:gd name="T30" fmla="*/ 1 w 45"/>
                  <a:gd name="T31" fmla="*/ 19 h 46"/>
                  <a:gd name="T32" fmla="*/ 0 w 45"/>
                  <a:gd name="T33" fmla="*/ 23 h 46"/>
                  <a:gd name="T34" fmla="*/ 2 w 45"/>
                  <a:gd name="T35" fmla="*/ 32 h 46"/>
                  <a:gd name="T36" fmla="*/ 7 w 45"/>
                  <a:gd name="T37" fmla="*/ 39 h 46"/>
                  <a:gd name="T38" fmla="*/ 14 w 45"/>
                  <a:gd name="T39" fmla="*/ 44 h 46"/>
                  <a:gd name="T40" fmla="*/ 22 w 45"/>
                  <a:gd name="T41" fmla="*/ 46 h 46"/>
                  <a:gd name="T42" fmla="*/ 31 w 45"/>
                  <a:gd name="T43" fmla="*/ 44 h 46"/>
                  <a:gd name="T44" fmla="*/ 38 w 45"/>
                  <a:gd name="T45" fmla="*/ 39 h 46"/>
                  <a:gd name="T46" fmla="*/ 43 w 45"/>
                  <a:gd name="T47" fmla="*/ 32 h 46"/>
                  <a:gd name="T48" fmla="*/ 45 w 45"/>
                  <a:gd name="T49" fmla="*/ 23 h 46"/>
                  <a:gd name="T50" fmla="*/ 23 w 45"/>
                  <a:gd name="T51" fmla="*/ 43 h 46"/>
                  <a:gd name="T52" fmla="*/ 19 w 45"/>
                  <a:gd name="T53" fmla="*/ 43 h 46"/>
                  <a:gd name="T54" fmla="*/ 16 w 45"/>
                  <a:gd name="T55" fmla="*/ 42 h 46"/>
                  <a:gd name="T56" fmla="*/ 14 w 45"/>
                  <a:gd name="T57" fmla="*/ 40 h 46"/>
                  <a:gd name="T58" fmla="*/ 11 w 45"/>
                  <a:gd name="T59" fmla="*/ 37 h 46"/>
                  <a:gd name="T60" fmla="*/ 10 w 45"/>
                  <a:gd name="T61" fmla="*/ 33 h 46"/>
                  <a:gd name="T62" fmla="*/ 9 w 45"/>
                  <a:gd name="T63" fmla="*/ 29 h 46"/>
                  <a:gd name="T64" fmla="*/ 9 w 45"/>
                  <a:gd name="T65" fmla="*/ 26 h 46"/>
                  <a:gd name="T66" fmla="*/ 9 w 45"/>
                  <a:gd name="T67" fmla="*/ 23 h 46"/>
                  <a:gd name="T68" fmla="*/ 9 w 45"/>
                  <a:gd name="T69" fmla="*/ 19 h 46"/>
                  <a:gd name="T70" fmla="*/ 9 w 45"/>
                  <a:gd name="T71" fmla="*/ 16 h 46"/>
                  <a:gd name="T72" fmla="*/ 10 w 45"/>
                  <a:gd name="T73" fmla="*/ 12 h 46"/>
                  <a:gd name="T74" fmla="*/ 11 w 45"/>
                  <a:gd name="T75" fmla="*/ 9 h 46"/>
                  <a:gd name="T76" fmla="*/ 13 w 45"/>
                  <a:gd name="T77" fmla="*/ 6 h 46"/>
                  <a:gd name="T78" fmla="*/ 16 w 45"/>
                  <a:gd name="T79" fmla="*/ 4 h 46"/>
                  <a:gd name="T80" fmla="*/ 19 w 45"/>
                  <a:gd name="T81" fmla="*/ 3 h 46"/>
                  <a:gd name="T82" fmla="*/ 22 w 45"/>
                  <a:gd name="T83" fmla="*/ 2 h 46"/>
                  <a:gd name="T84" fmla="*/ 26 w 45"/>
                  <a:gd name="T85" fmla="*/ 3 h 46"/>
                  <a:gd name="T86" fmla="*/ 29 w 45"/>
                  <a:gd name="T87" fmla="*/ 4 h 46"/>
                  <a:gd name="T88" fmla="*/ 32 w 45"/>
                  <a:gd name="T89" fmla="*/ 6 h 46"/>
                  <a:gd name="T90" fmla="*/ 34 w 45"/>
                  <a:gd name="T91" fmla="*/ 9 h 46"/>
                  <a:gd name="T92" fmla="*/ 35 w 45"/>
                  <a:gd name="T93" fmla="*/ 12 h 46"/>
                  <a:gd name="T94" fmla="*/ 36 w 45"/>
                  <a:gd name="T95" fmla="*/ 16 h 46"/>
                  <a:gd name="T96" fmla="*/ 36 w 45"/>
                  <a:gd name="T97" fmla="*/ 19 h 46"/>
                  <a:gd name="T98" fmla="*/ 36 w 45"/>
                  <a:gd name="T99" fmla="*/ 23 h 46"/>
                  <a:gd name="T100" fmla="*/ 36 w 45"/>
                  <a:gd name="T101" fmla="*/ 26 h 46"/>
                  <a:gd name="T102" fmla="*/ 36 w 45"/>
                  <a:gd name="T103" fmla="*/ 29 h 46"/>
                  <a:gd name="T104" fmla="*/ 35 w 45"/>
                  <a:gd name="T105" fmla="*/ 33 h 46"/>
                  <a:gd name="T106" fmla="*/ 34 w 45"/>
                  <a:gd name="T107" fmla="*/ 36 h 46"/>
                  <a:gd name="T108" fmla="*/ 32 w 45"/>
                  <a:gd name="T109" fmla="*/ 39 h 46"/>
                  <a:gd name="T110" fmla="*/ 29 w 45"/>
                  <a:gd name="T111" fmla="*/ 41 h 46"/>
                  <a:gd name="T112" fmla="*/ 26 w 45"/>
                  <a:gd name="T113" fmla="*/ 43 h 46"/>
                  <a:gd name="T114" fmla="*/ 23 w 45"/>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46">
                    <a:moveTo>
                      <a:pt x="45" y="23"/>
                    </a:moveTo>
                    <a:lnTo>
                      <a:pt x="44" y="19"/>
                    </a:lnTo>
                    <a:lnTo>
                      <a:pt x="43" y="14"/>
                    </a:lnTo>
                    <a:lnTo>
                      <a:pt x="41" y="10"/>
                    </a:lnTo>
                    <a:lnTo>
                      <a:pt x="38" y="7"/>
                    </a:lnTo>
                    <a:lnTo>
                      <a:pt x="35" y="4"/>
                    </a:lnTo>
                    <a:lnTo>
                      <a:pt x="31" y="2"/>
                    </a:lnTo>
                    <a:lnTo>
                      <a:pt x="27" y="1"/>
                    </a:lnTo>
                    <a:lnTo>
                      <a:pt x="23"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3" y="32"/>
                    </a:lnTo>
                    <a:lnTo>
                      <a:pt x="45" y="23"/>
                    </a:lnTo>
                    <a:close/>
                    <a:moveTo>
                      <a:pt x="23" y="43"/>
                    </a:moveTo>
                    <a:lnTo>
                      <a:pt x="19" y="43"/>
                    </a:lnTo>
                    <a:lnTo>
                      <a:pt x="16" y="42"/>
                    </a:lnTo>
                    <a:lnTo>
                      <a:pt x="14" y="40"/>
                    </a:lnTo>
                    <a:lnTo>
                      <a:pt x="11" y="37"/>
                    </a:lnTo>
                    <a:lnTo>
                      <a:pt x="10" y="33"/>
                    </a:lnTo>
                    <a:lnTo>
                      <a:pt x="9" y="29"/>
                    </a:lnTo>
                    <a:lnTo>
                      <a:pt x="9" y="26"/>
                    </a:lnTo>
                    <a:lnTo>
                      <a:pt x="9" y="23"/>
                    </a:lnTo>
                    <a:lnTo>
                      <a:pt x="9" y="19"/>
                    </a:lnTo>
                    <a:lnTo>
                      <a:pt x="9" y="16"/>
                    </a:lnTo>
                    <a:lnTo>
                      <a:pt x="10" y="12"/>
                    </a:lnTo>
                    <a:lnTo>
                      <a:pt x="11" y="9"/>
                    </a:lnTo>
                    <a:lnTo>
                      <a:pt x="13" y="6"/>
                    </a:lnTo>
                    <a:lnTo>
                      <a:pt x="16" y="4"/>
                    </a:lnTo>
                    <a:lnTo>
                      <a:pt x="19" y="3"/>
                    </a:lnTo>
                    <a:lnTo>
                      <a:pt x="22" y="2"/>
                    </a:lnTo>
                    <a:lnTo>
                      <a:pt x="26" y="3"/>
                    </a:lnTo>
                    <a:lnTo>
                      <a:pt x="29" y="4"/>
                    </a:lnTo>
                    <a:lnTo>
                      <a:pt x="32" y="6"/>
                    </a:lnTo>
                    <a:lnTo>
                      <a:pt x="34" y="9"/>
                    </a:lnTo>
                    <a:lnTo>
                      <a:pt x="35" y="12"/>
                    </a:lnTo>
                    <a:lnTo>
                      <a:pt x="36" y="16"/>
                    </a:lnTo>
                    <a:lnTo>
                      <a:pt x="36" y="19"/>
                    </a:lnTo>
                    <a:lnTo>
                      <a:pt x="36" y="23"/>
                    </a:lnTo>
                    <a:lnTo>
                      <a:pt x="36" y="26"/>
                    </a:lnTo>
                    <a:lnTo>
                      <a:pt x="36" y="29"/>
                    </a:lnTo>
                    <a:lnTo>
                      <a:pt x="35" y="33"/>
                    </a:lnTo>
                    <a:lnTo>
                      <a:pt x="34" y="36"/>
                    </a:lnTo>
                    <a:lnTo>
                      <a:pt x="32" y="39"/>
                    </a:lnTo>
                    <a:lnTo>
                      <a:pt x="29" y="41"/>
                    </a:lnTo>
                    <a:lnTo>
                      <a:pt x="26" y="43"/>
                    </a:lnTo>
                    <a:lnTo>
                      <a:pt x="2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07" name="Freeform 49"/>
              <p:cNvSpPr>
                <a:spLocks noChangeAspect="1"/>
              </p:cNvSpPr>
              <p:nvPr/>
            </p:nvSpPr>
            <p:spPr bwMode="auto">
              <a:xfrm>
                <a:off x="1097" y="780"/>
                <a:ext cx="50" cy="45"/>
              </a:xfrm>
              <a:custGeom>
                <a:avLst/>
                <a:gdLst>
                  <a:gd name="T0" fmla="*/ 35 w 50"/>
                  <a:gd name="T1" fmla="*/ 36 h 45"/>
                  <a:gd name="T2" fmla="*/ 35 w 50"/>
                  <a:gd name="T3" fmla="*/ 45 h 45"/>
                  <a:gd name="T4" fmla="*/ 50 w 50"/>
                  <a:gd name="T5" fmla="*/ 44 h 45"/>
                  <a:gd name="T6" fmla="*/ 50 w 50"/>
                  <a:gd name="T7" fmla="*/ 41 h 45"/>
                  <a:gd name="T8" fmla="*/ 48 w 50"/>
                  <a:gd name="T9" fmla="*/ 41 h 45"/>
                  <a:gd name="T10" fmla="*/ 46 w 50"/>
                  <a:gd name="T11" fmla="*/ 40 h 45"/>
                  <a:gd name="T12" fmla="*/ 44 w 50"/>
                  <a:gd name="T13" fmla="*/ 40 h 45"/>
                  <a:gd name="T14" fmla="*/ 43 w 50"/>
                  <a:gd name="T15" fmla="*/ 40 h 45"/>
                  <a:gd name="T16" fmla="*/ 43 w 50"/>
                  <a:gd name="T17" fmla="*/ 39 h 45"/>
                  <a:gd name="T18" fmla="*/ 42 w 50"/>
                  <a:gd name="T19" fmla="*/ 38 h 45"/>
                  <a:gd name="T20" fmla="*/ 42 w 50"/>
                  <a:gd name="T21" fmla="*/ 37 h 45"/>
                  <a:gd name="T22" fmla="*/ 42 w 50"/>
                  <a:gd name="T23" fmla="*/ 35 h 45"/>
                  <a:gd name="T24" fmla="*/ 42 w 50"/>
                  <a:gd name="T25" fmla="*/ 0 h 45"/>
                  <a:gd name="T26" fmla="*/ 27 w 50"/>
                  <a:gd name="T27" fmla="*/ 1 h 45"/>
                  <a:gd name="T28" fmla="*/ 27 w 50"/>
                  <a:gd name="T29" fmla="*/ 4 h 45"/>
                  <a:gd name="T30" fmla="*/ 30 w 50"/>
                  <a:gd name="T31" fmla="*/ 4 h 45"/>
                  <a:gd name="T32" fmla="*/ 32 w 50"/>
                  <a:gd name="T33" fmla="*/ 4 h 45"/>
                  <a:gd name="T34" fmla="*/ 33 w 50"/>
                  <a:gd name="T35" fmla="*/ 4 h 45"/>
                  <a:gd name="T36" fmla="*/ 34 w 50"/>
                  <a:gd name="T37" fmla="*/ 5 h 45"/>
                  <a:gd name="T38" fmla="*/ 35 w 50"/>
                  <a:gd name="T39" fmla="*/ 6 h 45"/>
                  <a:gd name="T40" fmla="*/ 35 w 50"/>
                  <a:gd name="T41" fmla="*/ 7 h 45"/>
                  <a:gd name="T42" fmla="*/ 35 w 50"/>
                  <a:gd name="T43" fmla="*/ 8 h 45"/>
                  <a:gd name="T44" fmla="*/ 35 w 50"/>
                  <a:gd name="T45" fmla="*/ 9 h 45"/>
                  <a:gd name="T46" fmla="*/ 35 w 50"/>
                  <a:gd name="T47" fmla="*/ 27 h 45"/>
                  <a:gd name="T48" fmla="*/ 34 w 50"/>
                  <a:gd name="T49" fmla="*/ 33 h 45"/>
                  <a:gd name="T50" fmla="*/ 32 w 50"/>
                  <a:gd name="T51" fmla="*/ 38 h 45"/>
                  <a:gd name="T52" fmla="*/ 28 w 50"/>
                  <a:gd name="T53" fmla="*/ 41 h 45"/>
                  <a:gd name="T54" fmla="*/ 23 w 50"/>
                  <a:gd name="T55" fmla="*/ 43 h 45"/>
                  <a:gd name="T56" fmla="*/ 20 w 50"/>
                  <a:gd name="T57" fmla="*/ 42 h 45"/>
                  <a:gd name="T58" fmla="*/ 18 w 50"/>
                  <a:gd name="T59" fmla="*/ 42 h 45"/>
                  <a:gd name="T60" fmla="*/ 17 w 50"/>
                  <a:gd name="T61" fmla="*/ 41 h 45"/>
                  <a:gd name="T62" fmla="*/ 16 w 50"/>
                  <a:gd name="T63" fmla="*/ 40 h 45"/>
                  <a:gd name="T64" fmla="*/ 15 w 50"/>
                  <a:gd name="T65" fmla="*/ 38 h 45"/>
                  <a:gd name="T66" fmla="*/ 15 w 50"/>
                  <a:gd name="T67" fmla="*/ 37 h 45"/>
                  <a:gd name="T68" fmla="*/ 14 w 50"/>
                  <a:gd name="T69" fmla="*/ 35 h 45"/>
                  <a:gd name="T70" fmla="*/ 14 w 50"/>
                  <a:gd name="T71" fmla="*/ 33 h 45"/>
                  <a:gd name="T72" fmla="*/ 14 w 50"/>
                  <a:gd name="T73" fmla="*/ 0 h 45"/>
                  <a:gd name="T74" fmla="*/ 0 w 50"/>
                  <a:gd name="T75" fmla="*/ 1 h 45"/>
                  <a:gd name="T76" fmla="*/ 0 w 50"/>
                  <a:gd name="T77" fmla="*/ 4 h 45"/>
                  <a:gd name="T78" fmla="*/ 2 w 50"/>
                  <a:gd name="T79" fmla="*/ 4 h 45"/>
                  <a:gd name="T80" fmla="*/ 4 w 50"/>
                  <a:gd name="T81" fmla="*/ 4 h 45"/>
                  <a:gd name="T82" fmla="*/ 6 w 50"/>
                  <a:gd name="T83" fmla="*/ 4 h 45"/>
                  <a:gd name="T84" fmla="*/ 7 w 50"/>
                  <a:gd name="T85" fmla="*/ 5 h 45"/>
                  <a:gd name="T86" fmla="*/ 7 w 50"/>
                  <a:gd name="T87" fmla="*/ 6 h 45"/>
                  <a:gd name="T88" fmla="*/ 7 w 50"/>
                  <a:gd name="T89" fmla="*/ 8 h 45"/>
                  <a:gd name="T90" fmla="*/ 7 w 50"/>
                  <a:gd name="T91" fmla="*/ 10 h 45"/>
                  <a:gd name="T92" fmla="*/ 8 w 50"/>
                  <a:gd name="T93" fmla="*/ 13 h 45"/>
                  <a:gd name="T94" fmla="*/ 8 w 50"/>
                  <a:gd name="T95" fmla="*/ 28 h 45"/>
                  <a:gd name="T96" fmla="*/ 8 w 50"/>
                  <a:gd name="T97" fmla="*/ 31 h 45"/>
                  <a:gd name="T98" fmla="*/ 8 w 50"/>
                  <a:gd name="T99" fmla="*/ 34 h 45"/>
                  <a:gd name="T100" fmla="*/ 8 w 50"/>
                  <a:gd name="T101" fmla="*/ 37 h 45"/>
                  <a:gd name="T102" fmla="*/ 9 w 50"/>
                  <a:gd name="T103" fmla="*/ 39 h 45"/>
                  <a:gd name="T104" fmla="*/ 11 w 50"/>
                  <a:gd name="T105" fmla="*/ 42 h 45"/>
                  <a:gd name="T106" fmla="*/ 14 w 50"/>
                  <a:gd name="T107" fmla="*/ 43 h 45"/>
                  <a:gd name="T108" fmla="*/ 18 w 50"/>
                  <a:gd name="T109" fmla="*/ 44 h 45"/>
                  <a:gd name="T110" fmla="*/ 23 w 50"/>
                  <a:gd name="T111" fmla="*/ 45 h 45"/>
                  <a:gd name="T112" fmla="*/ 27 w 50"/>
                  <a:gd name="T113" fmla="*/ 44 h 45"/>
                  <a:gd name="T114" fmla="*/ 30 w 50"/>
                  <a:gd name="T115" fmla="*/ 43 h 45"/>
                  <a:gd name="T116" fmla="*/ 33 w 50"/>
                  <a:gd name="T117" fmla="*/ 40 h 45"/>
                  <a:gd name="T118" fmla="*/ 35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5" y="36"/>
                    </a:moveTo>
                    <a:lnTo>
                      <a:pt x="35" y="45"/>
                    </a:lnTo>
                    <a:lnTo>
                      <a:pt x="50" y="44"/>
                    </a:lnTo>
                    <a:lnTo>
                      <a:pt x="50" y="41"/>
                    </a:lnTo>
                    <a:lnTo>
                      <a:pt x="48" y="41"/>
                    </a:lnTo>
                    <a:lnTo>
                      <a:pt x="46" y="40"/>
                    </a:lnTo>
                    <a:lnTo>
                      <a:pt x="44" y="40"/>
                    </a:lnTo>
                    <a:lnTo>
                      <a:pt x="43" y="40"/>
                    </a:lnTo>
                    <a:lnTo>
                      <a:pt x="43" y="39"/>
                    </a:lnTo>
                    <a:lnTo>
                      <a:pt x="42" y="38"/>
                    </a:lnTo>
                    <a:lnTo>
                      <a:pt x="42" y="37"/>
                    </a:lnTo>
                    <a:lnTo>
                      <a:pt x="42" y="35"/>
                    </a:lnTo>
                    <a:lnTo>
                      <a:pt x="42" y="0"/>
                    </a:lnTo>
                    <a:lnTo>
                      <a:pt x="27" y="1"/>
                    </a:lnTo>
                    <a:lnTo>
                      <a:pt x="27" y="4"/>
                    </a:lnTo>
                    <a:lnTo>
                      <a:pt x="30" y="4"/>
                    </a:lnTo>
                    <a:lnTo>
                      <a:pt x="32" y="4"/>
                    </a:lnTo>
                    <a:lnTo>
                      <a:pt x="33" y="4"/>
                    </a:lnTo>
                    <a:lnTo>
                      <a:pt x="34" y="5"/>
                    </a:lnTo>
                    <a:lnTo>
                      <a:pt x="35" y="6"/>
                    </a:lnTo>
                    <a:lnTo>
                      <a:pt x="35" y="7"/>
                    </a:lnTo>
                    <a:lnTo>
                      <a:pt x="35" y="8"/>
                    </a:lnTo>
                    <a:lnTo>
                      <a:pt x="35" y="9"/>
                    </a:lnTo>
                    <a:lnTo>
                      <a:pt x="35" y="27"/>
                    </a:lnTo>
                    <a:lnTo>
                      <a:pt x="34" y="33"/>
                    </a:lnTo>
                    <a:lnTo>
                      <a:pt x="32" y="38"/>
                    </a:lnTo>
                    <a:lnTo>
                      <a:pt x="28" y="41"/>
                    </a:lnTo>
                    <a:lnTo>
                      <a:pt x="23" y="43"/>
                    </a:lnTo>
                    <a:lnTo>
                      <a:pt x="20" y="42"/>
                    </a:lnTo>
                    <a:lnTo>
                      <a:pt x="18" y="42"/>
                    </a:lnTo>
                    <a:lnTo>
                      <a:pt x="17" y="41"/>
                    </a:lnTo>
                    <a:lnTo>
                      <a:pt x="16" y="40"/>
                    </a:lnTo>
                    <a:lnTo>
                      <a:pt x="15" y="38"/>
                    </a:lnTo>
                    <a:lnTo>
                      <a:pt x="15" y="37"/>
                    </a:lnTo>
                    <a:lnTo>
                      <a:pt x="14" y="35"/>
                    </a:lnTo>
                    <a:lnTo>
                      <a:pt x="14" y="33"/>
                    </a:lnTo>
                    <a:lnTo>
                      <a:pt x="14" y="0"/>
                    </a:lnTo>
                    <a:lnTo>
                      <a:pt x="0" y="1"/>
                    </a:lnTo>
                    <a:lnTo>
                      <a:pt x="0" y="4"/>
                    </a:lnTo>
                    <a:lnTo>
                      <a:pt x="2" y="4"/>
                    </a:lnTo>
                    <a:lnTo>
                      <a:pt x="4" y="4"/>
                    </a:lnTo>
                    <a:lnTo>
                      <a:pt x="6" y="4"/>
                    </a:lnTo>
                    <a:lnTo>
                      <a:pt x="7" y="5"/>
                    </a:lnTo>
                    <a:lnTo>
                      <a:pt x="7" y="6"/>
                    </a:lnTo>
                    <a:lnTo>
                      <a:pt x="7" y="8"/>
                    </a:lnTo>
                    <a:lnTo>
                      <a:pt x="7" y="10"/>
                    </a:lnTo>
                    <a:lnTo>
                      <a:pt x="8" y="13"/>
                    </a:lnTo>
                    <a:lnTo>
                      <a:pt x="8" y="28"/>
                    </a:lnTo>
                    <a:lnTo>
                      <a:pt x="8" y="31"/>
                    </a:lnTo>
                    <a:lnTo>
                      <a:pt x="8" y="34"/>
                    </a:lnTo>
                    <a:lnTo>
                      <a:pt x="8" y="37"/>
                    </a:lnTo>
                    <a:lnTo>
                      <a:pt x="9" y="39"/>
                    </a:lnTo>
                    <a:lnTo>
                      <a:pt x="11" y="42"/>
                    </a:lnTo>
                    <a:lnTo>
                      <a:pt x="14" y="43"/>
                    </a:lnTo>
                    <a:lnTo>
                      <a:pt x="18" y="44"/>
                    </a:lnTo>
                    <a:lnTo>
                      <a:pt x="23" y="45"/>
                    </a:lnTo>
                    <a:lnTo>
                      <a:pt x="27" y="44"/>
                    </a:lnTo>
                    <a:lnTo>
                      <a:pt x="30" y="43"/>
                    </a:lnTo>
                    <a:lnTo>
                      <a:pt x="33" y="40"/>
                    </a:lnTo>
                    <a:lnTo>
                      <a:pt x="35"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08" name="Freeform 50"/>
              <p:cNvSpPr>
                <a:spLocks noChangeAspect="1"/>
              </p:cNvSpPr>
              <p:nvPr/>
            </p:nvSpPr>
            <p:spPr bwMode="auto">
              <a:xfrm>
                <a:off x="1152" y="780"/>
                <a:ext cx="50" cy="44"/>
              </a:xfrm>
              <a:custGeom>
                <a:avLst/>
                <a:gdLst>
                  <a:gd name="T0" fmla="*/ 8 w 50"/>
                  <a:gd name="T1" fmla="*/ 36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6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0 h 44"/>
                  <a:gd name="T50" fmla="*/ 43 w 50"/>
                  <a:gd name="T51" fmla="*/ 38 h 44"/>
                  <a:gd name="T52" fmla="*/ 42 w 50"/>
                  <a:gd name="T53" fmla="*/ 13 h 44"/>
                  <a:gd name="T54" fmla="*/ 41 w 50"/>
                  <a:gd name="T55" fmla="*/ 6 h 44"/>
                  <a:gd name="T56" fmla="*/ 38 w 50"/>
                  <a:gd name="T57" fmla="*/ 2 h 44"/>
                  <a:gd name="T58" fmla="*/ 33 w 50"/>
                  <a:gd name="T59" fmla="*/ 0 h 44"/>
                  <a:gd name="T60" fmla="*/ 24 w 50"/>
                  <a:gd name="T61" fmla="*/ 0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9"/>
                    </a:moveTo>
                    <a:lnTo>
                      <a:pt x="8" y="36"/>
                    </a:lnTo>
                    <a:lnTo>
                      <a:pt x="8" y="39"/>
                    </a:lnTo>
                    <a:lnTo>
                      <a:pt x="7" y="40"/>
                    </a:lnTo>
                    <a:lnTo>
                      <a:pt x="4" y="41"/>
                    </a:lnTo>
                    <a:lnTo>
                      <a:pt x="0" y="41"/>
                    </a:lnTo>
                    <a:lnTo>
                      <a:pt x="0" y="44"/>
                    </a:lnTo>
                    <a:lnTo>
                      <a:pt x="3" y="44"/>
                    </a:lnTo>
                    <a:lnTo>
                      <a:pt x="6" y="44"/>
                    </a:lnTo>
                    <a:lnTo>
                      <a:pt x="9" y="44"/>
                    </a:lnTo>
                    <a:lnTo>
                      <a:pt x="11" y="43"/>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3" y="3"/>
                    </a:lnTo>
                    <a:lnTo>
                      <a:pt x="28" y="2"/>
                    </a:lnTo>
                    <a:lnTo>
                      <a:pt x="30" y="2"/>
                    </a:lnTo>
                    <a:lnTo>
                      <a:pt x="32" y="3"/>
                    </a:lnTo>
                    <a:lnTo>
                      <a:pt x="33" y="4"/>
                    </a:lnTo>
                    <a:lnTo>
                      <a:pt x="34" y="5"/>
                    </a:lnTo>
                    <a:lnTo>
                      <a:pt x="35" y="7"/>
                    </a:lnTo>
                    <a:lnTo>
                      <a:pt x="35" y="9"/>
                    </a:lnTo>
                    <a:lnTo>
                      <a:pt x="36" y="11"/>
                    </a:lnTo>
                    <a:lnTo>
                      <a:pt x="36" y="13"/>
                    </a:lnTo>
                    <a:lnTo>
                      <a:pt x="36" y="36"/>
                    </a:lnTo>
                    <a:lnTo>
                      <a:pt x="35" y="39"/>
                    </a:lnTo>
                    <a:lnTo>
                      <a:pt x="34" y="40"/>
                    </a:lnTo>
                    <a:lnTo>
                      <a:pt x="32" y="41"/>
                    </a:lnTo>
                    <a:lnTo>
                      <a:pt x="28" y="41"/>
                    </a:lnTo>
                    <a:lnTo>
                      <a:pt x="28" y="44"/>
                    </a:lnTo>
                    <a:lnTo>
                      <a:pt x="31" y="44"/>
                    </a:lnTo>
                    <a:lnTo>
                      <a:pt x="34" y="44"/>
                    </a:lnTo>
                    <a:lnTo>
                      <a:pt x="37" y="44"/>
                    </a:lnTo>
                    <a:lnTo>
                      <a:pt x="39" y="43"/>
                    </a:lnTo>
                    <a:lnTo>
                      <a:pt x="41" y="44"/>
                    </a:lnTo>
                    <a:lnTo>
                      <a:pt x="44" y="44"/>
                    </a:lnTo>
                    <a:lnTo>
                      <a:pt x="47" y="44"/>
                    </a:lnTo>
                    <a:lnTo>
                      <a:pt x="50" y="44"/>
                    </a:lnTo>
                    <a:lnTo>
                      <a:pt x="50" y="41"/>
                    </a:lnTo>
                    <a:lnTo>
                      <a:pt x="47" y="41"/>
                    </a:lnTo>
                    <a:lnTo>
                      <a:pt x="44" y="40"/>
                    </a:lnTo>
                    <a:lnTo>
                      <a:pt x="43" y="39"/>
                    </a:lnTo>
                    <a:lnTo>
                      <a:pt x="43" y="38"/>
                    </a:lnTo>
                    <a:lnTo>
                      <a:pt x="43" y="19"/>
                    </a:lnTo>
                    <a:lnTo>
                      <a:pt x="42" y="13"/>
                    </a:lnTo>
                    <a:lnTo>
                      <a:pt x="42" y="9"/>
                    </a:lnTo>
                    <a:lnTo>
                      <a:pt x="41" y="6"/>
                    </a:lnTo>
                    <a:lnTo>
                      <a:pt x="39" y="3"/>
                    </a:lnTo>
                    <a:lnTo>
                      <a:pt x="38" y="2"/>
                    </a:lnTo>
                    <a:lnTo>
                      <a:pt x="36" y="1"/>
                    </a:lnTo>
                    <a:lnTo>
                      <a:pt x="33" y="0"/>
                    </a:lnTo>
                    <a:lnTo>
                      <a:pt x="29" y="0"/>
                    </a:lnTo>
                    <a:lnTo>
                      <a:pt x="24" y="0"/>
                    </a:lnTo>
                    <a:lnTo>
                      <a:pt x="20" y="3"/>
                    </a:lnTo>
                    <a:lnTo>
                      <a:pt x="17" y="6"/>
                    </a:lnTo>
                    <a:lnTo>
                      <a:pt x="14" y="10"/>
                    </a:lnTo>
                    <a:lnTo>
                      <a:pt x="14" y="0"/>
                    </a:lnTo>
                    <a:lnTo>
                      <a:pt x="0" y="1"/>
                    </a:lnTo>
                    <a:lnTo>
                      <a:pt x="0" y="4"/>
                    </a:lnTo>
                    <a:lnTo>
                      <a:pt x="3" y="4"/>
                    </a:lnTo>
                    <a:lnTo>
                      <a:pt x="4" y="4"/>
                    </a:lnTo>
                    <a:lnTo>
                      <a:pt x="6" y="4"/>
                    </a:lnTo>
                    <a:lnTo>
                      <a:pt x="7" y="5"/>
                    </a:lnTo>
                    <a:lnTo>
                      <a:pt x="7" y="6"/>
                    </a:lnTo>
                    <a:lnTo>
                      <a:pt x="8" y="7"/>
                    </a:lnTo>
                    <a:lnTo>
                      <a:pt x="8" y="8"/>
                    </a:lnTo>
                    <a:lnTo>
                      <a:pt x="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09" name="Freeform 51"/>
              <p:cNvSpPr>
                <a:spLocks noChangeAspect="1" noEditPoints="1"/>
              </p:cNvSpPr>
              <p:nvPr/>
            </p:nvSpPr>
            <p:spPr bwMode="auto">
              <a:xfrm>
                <a:off x="1208" y="755"/>
                <a:ext cx="49" cy="70"/>
              </a:xfrm>
              <a:custGeom>
                <a:avLst/>
                <a:gdLst>
                  <a:gd name="T0" fmla="*/ 34 w 49"/>
                  <a:gd name="T1" fmla="*/ 70 h 70"/>
                  <a:gd name="T2" fmla="*/ 49 w 49"/>
                  <a:gd name="T3" fmla="*/ 66 h 70"/>
                  <a:gd name="T4" fmla="*/ 45 w 49"/>
                  <a:gd name="T5" fmla="*/ 65 h 70"/>
                  <a:gd name="T6" fmla="*/ 42 w 49"/>
                  <a:gd name="T7" fmla="*/ 65 h 70"/>
                  <a:gd name="T8" fmla="*/ 41 w 49"/>
                  <a:gd name="T9" fmla="*/ 63 h 70"/>
                  <a:gd name="T10" fmla="*/ 41 w 49"/>
                  <a:gd name="T11" fmla="*/ 60 h 70"/>
                  <a:gd name="T12" fmla="*/ 27 w 49"/>
                  <a:gd name="T13" fmla="*/ 1 h 70"/>
                  <a:gd name="T14" fmla="*/ 29 w 49"/>
                  <a:gd name="T15" fmla="*/ 4 h 70"/>
                  <a:gd name="T16" fmla="*/ 32 w 49"/>
                  <a:gd name="T17" fmla="*/ 4 h 70"/>
                  <a:gd name="T18" fmla="*/ 34 w 49"/>
                  <a:gd name="T19" fmla="*/ 5 h 70"/>
                  <a:gd name="T20" fmla="*/ 34 w 49"/>
                  <a:gd name="T21" fmla="*/ 8 h 70"/>
                  <a:gd name="T22" fmla="*/ 35 w 49"/>
                  <a:gd name="T23" fmla="*/ 31 h 70"/>
                  <a:gd name="T24" fmla="*/ 29 w 49"/>
                  <a:gd name="T25" fmla="*/ 26 h 70"/>
                  <a:gd name="T26" fmla="*/ 22 w 49"/>
                  <a:gd name="T27" fmla="*/ 25 h 70"/>
                  <a:gd name="T28" fmla="*/ 6 w 49"/>
                  <a:gd name="T29" fmla="*/ 31 h 70"/>
                  <a:gd name="T30" fmla="*/ 0 w 49"/>
                  <a:gd name="T31" fmla="*/ 47 h 70"/>
                  <a:gd name="T32" fmla="*/ 6 w 49"/>
                  <a:gd name="T33" fmla="*/ 63 h 70"/>
                  <a:gd name="T34" fmla="*/ 21 w 49"/>
                  <a:gd name="T35" fmla="*/ 70 h 70"/>
                  <a:gd name="T36" fmla="*/ 29 w 49"/>
                  <a:gd name="T37" fmla="*/ 68 h 70"/>
                  <a:gd name="T38" fmla="*/ 34 w 49"/>
                  <a:gd name="T39" fmla="*/ 63 h 70"/>
                  <a:gd name="T40" fmla="*/ 34 w 49"/>
                  <a:gd name="T41" fmla="*/ 57 h 70"/>
                  <a:gd name="T42" fmla="*/ 34 w 49"/>
                  <a:gd name="T43" fmla="*/ 59 h 70"/>
                  <a:gd name="T44" fmla="*/ 33 w 49"/>
                  <a:gd name="T45" fmla="*/ 61 h 70"/>
                  <a:gd name="T46" fmla="*/ 28 w 49"/>
                  <a:gd name="T47" fmla="*/ 66 h 70"/>
                  <a:gd name="T48" fmla="*/ 21 w 49"/>
                  <a:gd name="T49" fmla="*/ 68 h 70"/>
                  <a:gd name="T50" fmla="*/ 15 w 49"/>
                  <a:gd name="T51" fmla="*/ 66 h 70"/>
                  <a:gd name="T52" fmla="*/ 11 w 49"/>
                  <a:gd name="T53" fmla="*/ 61 h 70"/>
                  <a:gd name="T54" fmla="*/ 9 w 49"/>
                  <a:gd name="T55" fmla="*/ 54 h 70"/>
                  <a:gd name="T56" fmla="*/ 8 w 49"/>
                  <a:gd name="T57" fmla="*/ 47 h 70"/>
                  <a:gd name="T58" fmla="*/ 9 w 49"/>
                  <a:gd name="T59" fmla="*/ 41 h 70"/>
                  <a:gd name="T60" fmla="*/ 11 w 49"/>
                  <a:gd name="T61" fmla="*/ 33 h 70"/>
                  <a:gd name="T62" fmla="*/ 16 w 49"/>
                  <a:gd name="T63" fmla="*/ 29 h 70"/>
                  <a:gd name="T64" fmla="*/ 22 w 49"/>
                  <a:gd name="T65" fmla="*/ 27 h 70"/>
                  <a:gd name="T66" fmla="*/ 28 w 49"/>
                  <a:gd name="T67" fmla="*/ 28 h 70"/>
                  <a:gd name="T68" fmla="*/ 33 w 49"/>
                  <a:gd name="T69" fmla="*/ 33 h 70"/>
                  <a:gd name="T70" fmla="*/ 34 w 49"/>
                  <a:gd name="T71" fmla="*/ 35 h 70"/>
                  <a:gd name="T72" fmla="*/ 34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4" y="63"/>
                    </a:moveTo>
                    <a:lnTo>
                      <a:pt x="34" y="70"/>
                    </a:lnTo>
                    <a:lnTo>
                      <a:pt x="49" y="69"/>
                    </a:lnTo>
                    <a:lnTo>
                      <a:pt x="49" y="66"/>
                    </a:lnTo>
                    <a:lnTo>
                      <a:pt x="47" y="66"/>
                    </a:lnTo>
                    <a:lnTo>
                      <a:pt x="45" y="65"/>
                    </a:lnTo>
                    <a:lnTo>
                      <a:pt x="43" y="65"/>
                    </a:lnTo>
                    <a:lnTo>
                      <a:pt x="42" y="65"/>
                    </a:lnTo>
                    <a:lnTo>
                      <a:pt x="42" y="64"/>
                    </a:lnTo>
                    <a:lnTo>
                      <a:pt x="41" y="63"/>
                    </a:lnTo>
                    <a:lnTo>
                      <a:pt x="41" y="62"/>
                    </a:lnTo>
                    <a:lnTo>
                      <a:pt x="41" y="60"/>
                    </a:lnTo>
                    <a:lnTo>
                      <a:pt x="41" y="0"/>
                    </a:lnTo>
                    <a:lnTo>
                      <a:pt x="27" y="1"/>
                    </a:lnTo>
                    <a:lnTo>
                      <a:pt x="27" y="4"/>
                    </a:lnTo>
                    <a:lnTo>
                      <a:pt x="29" y="4"/>
                    </a:lnTo>
                    <a:lnTo>
                      <a:pt x="31" y="4"/>
                    </a:lnTo>
                    <a:lnTo>
                      <a:pt x="32" y="4"/>
                    </a:lnTo>
                    <a:lnTo>
                      <a:pt x="33" y="5"/>
                    </a:lnTo>
                    <a:lnTo>
                      <a:pt x="34" y="5"/>
                    </a:lnTo>
                    <a:lnTo>
                      <a:pt x="34" y="6"/>
                    </a:lnTo>
                    <a:lnTo>
                      <a:pt x="34" y="8"/>
                    </a:lnTo>
                    <a:lnTo>
                      <a:pt x="35" y="9"/>
                    </a:lnTo>
                    <a:lnTo>
                      <a:pt x="35" y="31"/>
                    </a:lnTo>
                    <a:lnTo>
                      <a:pt x="32" y="28"/>
                    </a:lnTo>
                    <a:lnTo>
                      <a:pt x="29" y="26"/>
                    </a:lnTo>
                    <a:lnTo>
                      <a:pt x="26" y="25"/>
                    </a:lnTo>
                    <a:lnTo>
                      <a:pt x="22" y="25"/>
                    </a:lnTo>
                    <a:lnTo>
                      <a:pt x="14" y="26"/>
                    </a:lnTo>
                    <a:lnTo>
                      <a:pt x="6" y="31"/>
                    </a:lnTo>
                    <a:lnTo>
                      <a:pt x="2" y="38"/>
                    </a:lnTo>
                    <a:lnTo>
                      <a:pt x="0" y="47"/>
                    </a:lnTo>
                    <a:lnTo>
                      <a:pt x="1" y="56"/>
                    </a:lnTo>
                    <a:lnTo>
                      <a:pt x="6" y="63"/>
                    </a:lnTo>
                    <a:lnTo>
                      <a:pt x="13" y="68"/>
                    </a:lnTo>
                    <a:lnTo>
                      <a:pt x="21" y="70"/>
                    </a:lnTo>
                    <a:lnTo>
                      <a:pt x="25" y="69"/>
                    </a:lnTo>
                    <a:lnTo>
                      <a:pt x="29" y="68"/>
                    </a:lnTo>
                    <a:lnTo>
                      <a:pt x="32" y="66"/>
                    </a:lnTo>
                    <a:lnTo>
                      <a:pt x="34" y="63"/>
                    </a:lnTo>
                    <a:close/>
                    <a:moveTo>
                      <a:pt x="34" y="37"/>
                    </a:moveTo>
                    <a:lnTo>
                      <a:pt x="34" y="57"/>
                    </a:lnTo>
                    <a:lnTo>
                      <a:pt x="34" y="58"/>
                    </a:lnTo>
                    <a:lnTo>
                      <a:pt x="34" y="59"/>
                    </a:lnTo>
                    <a:lnTo>
                      <a:pt x="34" y="60"/>
                    </a:lnTo>
                    <a:lnTo>
                      <a:pt x="33" y="61"/>
                    </a:lnTo>
                    <a:lnTo>
                      <a:pt x="31" y="64"/>
                    </a:lnTo>
                    <a:lnTo>
                      <a:pt x="28" y="66"/>
                    </a:lnTo>
                    <a:lnTo>
                      <a:pt x="25" y="67"/>
                    </a:lnTo>
                    <a:lnTo>
                      <a:pt x="21" y="68"/>
                    </a:lnTo>
                    <a:lnTo>
                      <a:pt x="18" y="67"/>
                    </a:lnTo>
                    <a:lnTo>
                      <a:pt x="15" y="66"/>
                    </a:lnTo>
                    <a:lnTo>
                      <a:pt x="13" y="64"/>
                    </a:lnTo>
                    <a:lnTo>
                      <a:pt x="11" y="61"/>
                    </a:lnTo>
                    <a:lnTo>
                      <a:pt x="9" y="58"/>
                    </a:lnTo>
                    <a:lnTo>
                      <a:pt x="9" y="54"/>
                    </a:lnTo>
                    <a:lnTo>
                      <a:pt x="8" y="51"/>
                    </a:lnTo>
                    <a:lnTo>
                      <a:pt x="8" y="47"/>
                    </a:lnTo>
                    <a:lnTo>
                      <a:pt x="8" y="44"/>
                    </a:lnTo>
                    <a:lnTo>
                      <a:pt x="9" y="41"/>
                    </a:lnTo>
                    <a:lnTo>
                      <a:pt x="9" y="37"/>
                    </a:lnTo>
                    <a:lnTo>
                      <a:pt x="11" y="33"/>
                    </a:lnTo>
                    <a:lnTo>
                      <a:pt x="13" y="31"/>
                    </a:lnTo>
                    <a:lnTo>
                      <a:pt x="16" y="29"/>
                    </a:lnTo>
                    <a:lnTo>
                      <a:pt x="19" y="27"/>
                    </a:lnTo>
                    <a:lnTo>
                      <a:pt x="22" y="27"/>
                    </a:lnTo>
                    <a:lnTo>
                      <a:pt x="25" y="27"/>
                    </a:lnTo>
                    <a:lnTo>
                      <a:pt x="28" y="28"/>
                    </a:lnTo>
                    <a:lnTo>
                      <a:pt x="31" y="30"/>
                    </a:lnTo>
                    <a:lnTo>
                      <a:pt x="33" y="33"/>
                    </a:lnTo>
                    <a:lnTo>
                      <a:pt x="34" y="34"/>
                    </a:lnTo>
                    <a:lnTo>
                      <a:pt x="34" y="35"/>
                    </a:lnTo>
                    <a:lnTo>
                      <a:pt x="34" y="35"/>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10" name="Freeform 52"/>
              <p:cNvSpPr>
                <a:spLocks noChangeAspect="1"/>
              </p:cNvSpPr>
              <p:nvPr/>
            </p:nvSpPr>
            <p:spPr bwMode="auto">
              <a:xfrm>
                <a:off x="1299" y="773"/>
                <a:ext cx="88" cy="52"/>
              </a:xfrm>
              <a:custGeom>
                <a:avLst/>
                <a:gdLst>
                  <a:gd name="T0" fmla="*/ 84 w 88"/>
                  <a:gd name="T1" fmla="*/ 28 h 52"/>
                  <a:gd name="T2" fmla="*/ 86 w 88"/>
                  <a:gd name="T3" fmla="*/ 28 h 52"/>
                  <a:gd name="T4" fmla="*/ 87 w 88"/>
                  <a:gd name="T5" fmla="*/ 28 h 52"/>
                  <a:gd name="T6" fmla="*/ 88 w 88"/>
                  <a:gd name="T7" fmla="*/ 27 h 52"/>
                  <a:gd name="T8" fmla="*/ 88 w 88"/>
                  <a:gd name="T9" fmla="*/ 26 h 52"/>
                  <a:gd name="T10" fmla="*/ 88 w 88"/>
                  <a:gd name="T11" fmla="*/ 25 h 52"/>
                  <a:gd name="T12" fmla="*/ 87 w 88"/>
                  <a:gd name="T13" fmla="*/ 24 h 52"/>
                  <a:gd name="T14" fmla="*/ 86 w 88"/>
                  <a:gd name="T15" fmla="*/ 24 h 52"/>
                  <a:gd name="T16" fmla="*/ 84 w 88"/>
                  <a:gd name="T17" fmla="*/ 24 h 52"/>
                  <a:gd name="T18" fmla="*/ 10 w 88"/>
                  <a:gd name="T19" fmla="*/ 24 h 52"/>
                  <a:gd name="T20" fmla="*/ 14 w 88"/>
                  <a:gd name="T21" fmla="*/ 21 h 52"/>
                  <a:gd name="T22" fmla="*/ 17 w 88"/>
                  <a:gd name="T23" fmla="*/ 18 h 52"/>
                  <a:gd name="T24" fmla="*/ 18 w 88"/>
                  <a:gd name="T25" fmla="*/ 16 h 52"/>
                  <a:gd name="T26" fmla="*/ 19 w 88"/>
                  <a:gd name="T27" fmla="*/ 14 h 52"/>
                  <a:gd name="T28" fmla="*/ 22 w 88"/>
                  <a:gd name="T29" fmla="*/ 9 h 52"/>
                  <a:gd name="T30" fmla="*/ 24 w 88"/>
                  <a:gd name="T31" fmla="*/ 5 h 52"/>
                  <a:gd name="T32" fmla="*/ 24 w 88"/>
                  <a:gd name="T33" fmla="*/ 2 h 52"/>
                  <a:gd name="T34" fmla="*/ 25 w 88"/>
                  <a:gd name="T35" fmla="*/ 1 h 52"/>
                  <a:gd name="T36" fmla="*/ 24 w 88"/>
                  <a:gd name="T37" fmla="*/ 0 h 52"/>
                  <a:gd name="T38" fmla="*/ 23 w 88"/>
                  <a:gd name="T39" fmla="*/ 0 h 52"/>
                  <a:gd name="T40" fmla="*/ 22 w 88"/>
                  <a:gd name="T41" fmla="*/ 0 h 52"/>
                  <a:gd name="T42" fmla="*/ 21 w 88"/>
                  <a:gd name="T43" fmla="*/ 0 h 52"/>
                  <a:gd name="T44" fmla="*/ 21 w 88"/>
                  <a:gd name="T45" fmla="*/ 1 h 52"/>
                  <a:gd name="T46" fmla="*/ 20 w 88"/>
                  <a:gd name="T47" fmla="*/ 2 h 52"/>
                  <a:gd name="T48" fmla="*/ 18 w 88"/>
                  <a:gd name="T49" fmla="*/ 9 h 52"/>
                  <a:gd name="T50" fmla="*/ 14 w 88"/>
                  <a:gd name="T51" fmla="*/ 15 h 52"/>
                  <a:gd name="T52" fmla="*/ 8 w 88"/>
                  <a:gd name="T53" fmla="*/ 20 h 52"/>
                  <a:gd name="T54" fmla="*/ 1 w 88"/>
                  <a:gd name="T55" fmla="*/ 25 h 52"/>
                  <a:gd name="T56" fmla="*/ 0 w 88"/>
                  <a:gd name="T57" fmla="*/ 25 h 52"/>
                  <a:gd name="T58" fmla="*/ 0 w 88"/>
                  <a:gd name="T59" fmla="*/ 26 h 52"/>
                  <a:gd name="T60" fmla="*/ 0 w 88"/>
                  <a:gd name="T61" fmla="*/ 27 h 52"/>
                  <a:gd name="T62" fmla="*/ 1 w 88"/>
                  <a:gd name="T63" fmla="*/ 27 h 52"/>
                  <a:gd name="T64" fmla="*/ 8 w 88"/>
                  <a:gd name="T65" fmla="*/ 31 h 52"/>
                  <a:gd name="T66" fmla="*/ 14 w 88"/>
                  <a:gd name="T67" fmla="*/ 36 h 52"/>
                  <a:gd name="T68" fmla="*/ 18 w 88"/>
                  <a:gd name="T69" fmla="*/ 43 h 52"/>
                  <a:gd name="T70" fmla="*/ 21 w 88"/>
                  <a:gd name="T71" fmla="*/ 50 h 52"/>
                  <a:gd name="T72" fmla="*/ 21 w 88"/>
                  <a:gd name="T73" fmla="*/ 52 h 52"/>
                  <a:gd name="T74" fmla="*/ 23 w 88"/>
                  <a:gd name="T75" fmla="*/ 52 h 52"/>
                  <a:gd name="T76" fmla="*/ 24 w 88"/>
                  <a:gd name="T77" fmla="*/ 52 h 52"/>
                  <a:gd name="T78" fmla="*/ 25 w 88"/>
                  <a:gd name="T79" fmla="*/ 51 h 52"/>
                  <a:gd name="T80" fmla="*/ 24 w 88"/>
                  <a:gd name="T81" fmla="*/ 49 h 52"/>
                  <a:gd name="T82" fmla="*/ 24 w 88"/>
                  <a:gd name="T83" fmla="*/ 46 h 52"/>
                  <a:gd name="T84" fmla="*/ 22 w 88"/>
                  <a:gd name="T85" fmla="*/ 42 h 52"/>
                  <a:gd name="T86" fmla="*/ 20 w 88"/>
                  <a:gd name="T87" fmla="*/ 37 h 52"/>
                  <a:gd name="T88" fmla="*/ 16 w 88"/>
                  <a:gd name="T89" fmla="*/ 33 h 52"/>
                  <a:gd name="T90" fmla="*/ 10 w 88"/>
                  <a:gd name="T91" fmla="*/ 28 h 52"/>
                  <a:gd name="T92" fmla="*/ 84 w 88"/>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52">
                    <a:moveTo>
                      <a:pt x="84" y="28"/>
                    </a:moveTo>
                    <a:lnTo>
                      <a:pt x="86" y="28"/>
                    </a:lnTo>
                    <a:lnTo>
                      <a:pt x="87" y="28"/>
                    </a:lnTo>
                    <a:lnTo>
                      <a:pt x="88" y="27"/>
                    </a:lnTo>
                    <a:lnTo>
                      <a:pt x="88" y="26"/>
                    </a:lnTo>
                    <a:lnTo>
                      <a:pt x="88" y="25"/>
                    </a:lnTo>
                    <a:lnTo>
                      <a:pt x="87" y="24"/>
                    </a:lnTo>
                    <a:lnTo>
                      <a:pt x="86" y="24"/>
                    </a:lnTo>
                    <a:lnTo>
                      <a:pt x="84" y="24"/>
                    </a:lnTo>
                    <a:lnTo>
                      <a:pt x="10" y="24"/>
                    </a:lnTo>
                    <a:lnTo>
                      <a:pt x="14" y="21"/>
                    </a:lnTo>
                    <a:lnTo>
                      <a:pt x="17" y="18"/>
                    </a:lnTo>
                    <a:lnTo>
                      <a:pt x="18" y="16"/>
                    </a:lnTo>
                    <a:lnTo>
                      <a:pt x="19" y="14"/>
                    </a:lnTo>
                    <a:lnTo>
                      <a:pt x="22" y="9"/>
                    </a:lnTo>
                    <a:lnTo>
                      <a:pt x="24" y="5"/>
                    </a:lnTo>
                    <a:lnTo>
                      <a:pt x="24" y="2"/>
                    </a:lnTo>
                    <a:lnTo>
                      <a:pt x="25" y="1"/>
                    </a:lnTo>
                    <a:lnTo>
                      <a:pt x="24" y="0"/>
                    </a:lnTo>
                    <a:lnTo>
                      <a:pt x="23" y="0"/>
                    </a:lnTo>
                    <a:lnTo>
                      <a:pt x="22" y="0"/>
                    </a:lnTo>
                    <a:lnTo>
                      <a:pt x="21" y="0"/>
                    </a:lnTo>
                    <a:lnTo>
                      <a:pt x="21" y="1"/>
                    </a:lnTo>
                    <a:lnTo>
                      <a:pt x="20" y="2"/>
                    </a:lnTo>
                    <a:lnTo>
                      <a:pt x="18" y="9"/>
                    </a:lnTo>
                    <a:lnTo>
                      <a:pt x="14" y="15"/>
                    </a:lnTo>
                    <a:lnTo>
                      <a:pt x="8" y="20"/>
                    </a:lnTo>
                    <a:lnTo>
                      <a:pt x="1" y="25"/>
                    </a:lnTo>
                    <a:lnTo>
                      <a:pt x="0" y="25"/>
                    </a:lnTo>
                    <a:lnTo>
                      <a:pt x="0" y="26"/>
                    </a:lnTo>
                    <a:lnTo>
                      <a:pt x="0" y="27"/>
                    </a:lnTo>
                    <a:lnTo>
                      <a:pt x="1" y="27"/>
                    </a:lnTo>
                    <a:lnTo>
                      <a:pt x="8" y="31"/>
                    </a:lnTo>
                    <a:lnTo>
                      <a:pt x="14" y="36"/>
                    </a:lnTo>
                    <a:lnTo>
                      <a:pt x="18" y="43"/>
                    </a:lnTo>
                    <a:lnTo>
                      <a:pt x="21" y="50"/>
                    </a:lnTo>
                    <a:lnTo>
                      <a:pt x="21" y="52"/>
                    </a:lnTo>
                    <a:lnTo>
                      <a:pt x="23" y="52"/>
                    </a:lnTo>
                    <a:lnTo>
                      <a:pt x="24" y="52"/>
                    </a:lnTo>
                    <a:lnTo>
                      <a:pt x="25" y="51"/>
                    </a:lnTo>
                    <a:lnTo>
                      <a:pt x="24" y="49"/>
                    </a:lnTo>
                    <a:lnTo>
                      <a:pt x="24" y="46"/>
                    </a:lnTo>
                    <a:lnTo>
                      <a:pt x="22" y="42"/>
                    </a:lnTo>
                    <a:lnTo>
                      <a:pt x="20" y="37"/>
                    </a:lnTo>
                    <a:lnTo>
                      <a:pt x="16" y="33"/>
                    </a:lnTo>
                    <a:lnTo>
                      <a:pt x="10" y="28"/>
                    </a:lnTo>
                    <a:lnTo>
                      <a:pt x="84"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11" name="Freeform 53"/>
              <p:cNvSpPr>
                <a:spLocks noChangeAspect="1"/>
              </p:cNvSpPr>
              <p:nvPr/>
            </p:nvSpPr>
            <p:spPr bwMode="auto">
              <a:xfrm>
                <a:off x="1430" y="756"/>
                <a:ext cx="84" cy="68"/>
              </a:xfrm>
              <a:custGeom>
                <a:avLst/>
                <a:gdLst>
                  <a:gd name="T0" fmla="*/ 19 w 84"/>
                  <a:gd name="T1" fmla="*/ 1 h 68"/>
                  <a:gd name="T2" fmla="*/ 18 w 84"/>
                  <a:gd name="T3" fmla="*/ 0 h 68"/>
                  <a:gd name="T4" fmla="*/ 0 w 84"/>
                  <a:gd name="T5" fmla="*/ 0 h 68"/>
                  <a:gd name="T6" fmla="*/ 2 w 84"/>
                  <a:gd name="T7" fmla="*/ 3 h 68"/>
                  <a:gd name="T8" fmla="*/ 9 w 84"/>
                  <a:gd name="T9" fmla="*/ 4 h 68"/>
                  <a:gd name="T10" fmla="*/ 10 w 84"/>
                  <a:gd name="T11" fmla="*/ 7 h 68"/>
                  <a:gd name="T12" fmla="*/ 10 w 84"/>
                  <a:gd name="T13" fmla="*/ 58 h 68"/>
                  <a:gd name="T14" fmla="*/ 9 w 84"/>
                  <a:gd name="T15" fmla="*/ 61 h 68"/>
                  <a:gd name="T16" fmla="*/ 7 w 84"/>
                  <a:gd name="T17" fmla="*/ 63 h 68"/>
                  <a:gd name="T18" fmla="*/ 3 w 84"/>
                  <a:gd name="T19" fmla="*/ 64 h 68"/>
                  <a:gd name="T20" fmla="*/ 0 w 84"/>
                  <a:gd name="T21" fmla="*/ 68 h 68"/>
                  <a:gd name="T22" fmla="*/ 11 w 84"/>
                  <a:gd name="T23" fmla="*/ 67 h 68"/>
                  <a:gd name="T24" fmla="*/ 23 w 84"/>
                  <a:gd name="T25" fmla="*/ 68 h 68"/>
                  <a:gd name="T26" fmla="*/ 20 w 84"/>
                  <a:gd name="T27" fmla="*/ 64 h 68"/>
                  <a:gd name="T28" fmla="*/ 15 w 84"/>
                  <a:gd name="T29" fmla="*/ 63 h 68"/>
                  <a:gd name="T30" fmla="*/ 13 w 84"/>
                  <a:gd name="T31" fmla="*/ 61 h 68"/>
                  <a:gd name="T32" fmla="*/ 13 w 84"/>
                  <a:gd name="T33" fmla="*/ 58 h 68"/>
                  <a:gd name="T34" fmla="*/ 13 w 84"/>
                  <a:gd name="T35" fmla="*/ 4 h 68"/>
                  <a:gd name="T36" fmla="*/ 37 w 84"/>
                  <a:gd name="T37" fmla="*/ 66 h 68"/>
                  <a:gd name="T38" fmla="*/ 39 w 84"/>
                  <a:gd name="T39" fmla="*/ 68 h 68"/>
                  <a:gd name="T40" fmla="*/ 41 w 84"/>
                  <a:gd name="T41" fmla="*/ 66 h 68"/>
                  <a:gd name="T42" fmla="*/ 65 w 84"/>
                  <a:gd name="T43" fmla="*/ 3 h 68"/>
                  <a:gd name="T44" fmla="*/ 65 w 84"/>
                  <a:gd name="T45" fmla="*/ 62 h 68"/>
                  <a:gd name="T46" fmla="*/ 62 w 84"/>
                  <a:gd name="T47" fmla="*/ 64 h 68"/>
                  <a:gd name="T48" fmla="*/ 55 w 84"/>
                  <a:gd name="T49" fmla="*/ 65 h 68"/>
                  <a:gd name="T50" fmla="*/ 58 w 84"/>
                  <a:gd name="T51" fmla="*/ 68 h 68"/>
                  <a:gd name="T52" fmla="*/ 66 w 84"/>
                  <a:gd name="T53" fmla="*/ 67 h 68"/>
                  <a:gd name="T54" fmla="*/ 73 w 84"/>
                  <a:gd name="T55" fmla="*/ 67 h 68"/>
                  <a:gd name="T56" fmla="*/ 80 w 84"/>
                  <a:gd name="T57" fmla="*/ 68 h 68"/>
                  <a:gd name="T58" fmla="*/ 84 w 84"/>
                  <a:gd name="T59" fmla="*/ 65 h 68"/>
                  <a:gd name="T60" fmla="*/ 77 w 84"/>
                  <a:gd name="T61" fmla="*/ 64 h 68"/>
                  <a:gd name="T62" fmla="*/ 73 w 84"/>
                  <a:gd name="T63" fmla="*/ 62 h 68"/>
                  <a:gd name="T64" fmla="*/ 73 w 84"/>
                  <a:gd name="T65" fmla="*/ 7 h 68"/>
                  <a:gd name="T66" fmla="*/ 74 w 84"/>
                  <a:gd name="T67" fmla="*/ 4 h 68"/>
                  <a:gd name="T68" fmla="*/ 81 w 84"/>
                  <a:gd name="T69" fmla="*/ 3 h 68"/>
                  <a:gd name="T70" fmla="*/ 84 w 84"/>
                  <a:gd name="T71" fmla="*/ 0 h 68"/>
                  <a:gd name="T72" fmla="*/ 65 w 84"/>
                  <a:gd name="T73" fmla="*/ 0 h 68"/>
                  <a:gd name="T74" fmla="*/ 64 w 84"/>
                  <a:gd name="T75" fmla="*/ 1 h 68"/>
                  <a:gd name="T76" fmla="*/ 42 w 84"/>
                  <a:gd name="T77"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 h="68">
                    <a:moveTo>
                      <a:pt x="20" y="2"/>
                    </a:moveTo>
                    <a:lnTo>
                      <a:pt x="19" y="1"/>
                    </a:lnTo>
                    <a:lnTo>
                      <a:pt x="19" y="0"/>
                    </a:lnTo>
                    <a:lnTo>
                      <a:pt x="18" y="0"/>
                    </a:lnTo>
                    <a:lnTo>
                      <a:pt x="16" y="0"/>
                    </a:lnTo>
                    <a:lnTo>
                      <a:pt x="0" y="0"/>
                    </a:lnTo>
                    <a:lnTo>
                      <a:pt x="0" y="3"/>
                    </a:lnTo>
                    <a:lnTo>
                      <a:pt x="2" y="3"/>
                    </a:lnTo>
                    <a:lnTo>
                      <a:pt x="6" y="3"/>
                    </a:lnTo>
                    <a:lnTo>
                      <a:pt x="9" y="4"/>
                    </a:lnTo>
                    <a:lnTo>
                      <a:pt x="10" y="5"/>
                    </a:lnTo>
                    <a:lnTo>
                      <a:pt x="10" y="7"/>
                    </a:lnTo>
                    <a:lnTo>
                      <a:pt x="10" y="57"/>
                    </a:lnTo>
                    <a:lnTo>
                      <a:pt x="10" y="58"/>
                    </a:lnTo>
                    <a:lnTo>
                      <a:pt x="10" y="60"/>
                    </a:lnTo>
                    <a:lnTo>
                      <a:pt x="9" y="61"/>
                    </a:lnTo>
                    <a:lnTo>
                      <a:pt x="9" y="62"/>
                    </a:lnTo>
                    <a:lnTo>
                      <a:pt x="7" y="63"/>
                    </a:lnTo>
                    <a:lnTo>
                      <a:pt x="6" y="64"/>
                    </a:lnTo>
                    <a:lnTo>
                      <a:pt x="3" y="64"/>
                    </a:lnTo>
                    <a:lnTo>
                      <a:pt x="0" y="65"/>
                    </a:lnTo>
                    <a:lnTo>
                      <a:pt x="0" y="68"/>
                    </a:lnTo>
                    <a:lnTo>
                      <a:pt x="5" y="68"/>
                    </a:lnTo>
                    <a:lnTo>
                      <a:pt x="11" y="67"/>
                    </a:lnTo>
                    <a:lnTo>
                      <a:pt x="17" y="68"/>
                    </a:lnTo>
                    <a:lnTo>
                      <a:pt x="23" y="68"/>
                    </a:lnTo>
                    <a:lnTo>
                      <a:pt x="23" y="65"/>
                    </a:lnTo>
                    <a:lnTo>
                      <a:pt x="20" y="64"/>
                    </a:lnTo>
                    <a:lnTo>
                      <a:pt x="17" y="64"/>
                    </a:lnTo>
                    <a:lnTo>
                      <a:pt x="15" y="63"/>
                    </a:lnTo>
                    <a:lnTo>
                      <a:pt x="14" y="62"/>
                    </a:lnTo>
                    <a:lnTo>
                      <a:pt x="13" y="61"/>
                    </a:lnTo>
                    <a:lnTo>
                      <a:pt x="13" y="60"/>
                    </a:lnTo>
                    <a:lnTo>
                      <a:pt x="13" y="58"/>
                    </a:lnTo>
                    <a:lnTo>
                      <a:pt x="13" y="57"/>
                    </a:lnTo>
                    <a:lnTo>
                      <a:pt x="13" y="4"/>
                    </a:lnTo>
                    <a:lnTo>
                      <a:pt x="13" y="4"/>
                    </a:lnTo>
                    <a:lnTo>
                      <a:pt x="37" y="66"/>
                    </a:lnTo>
                    <a:lnTo>
                      <a:pt x="38" y="67"/>
                    </a:lnTo>
                    <a:lnTo>
                      <a:pt x="39" y="68"/>
                    </a:lnTo>
                    <a:lnTo>
                      <a:pt x="40" y="67"/>
                    </a:lnTo>
                    <a:lnTo>
                      <a:pt x="41" y="66"/>
                    </a:lnTo>
                    <a:lnTo>
                      <a:pt x="65" y="3"/>
                    </a:lnTo>
                    <a:lnTo>
                      <a:pt x="65" y="3"/>
                    </a:lnTo>
                    <a:lnTo>
                      <a:pt x="65" y="60"/>
                    </a:lnTo>
                    <a:lnTo>
                      <a:pt x="65" y="62"/>
                    </a:lnTo>
                    <a:lnTo>
                      <a:pt x="64" y="64"/>
                    </a:lnTo>
                    <a:lnTo>
                      <a:pt x="62" y="64"/>
                    </a:lnTo>
                    <a:lnTo>
                      <a:pt x="57" y="65"/>
                    </a:lnTo>
                    <a:lnTo>
                      <a:pt x="55" y="65"/>
                    </a:lnTo>
                    <a:lnTo>
                      <a:pt x="55" y="68"/>
                    </a:lnTo>
                    <a:lnTo>
                      <a:pt x="58" y="68"/>
                    </a:lnTo>
                    <a:lnTo>
                      <a:pt x="62" y="68"/>
                    </a:lnTo>
                    <a:lnTo>
                      <a:pt x="66" y="67"/>
                    </a:lnTo>
                    <a:lnTo>
                      <a:pt x="69" y="67"/>
                    </a:lnTo>
                    <a:lnTo>
                      <a:pt x="73" y="67"/>
                    </a:lnTo>
                    <a:lnTo>
                      <a:pt x="76" y="68"/>
                    </a:lnTo>
                    <a:lnTo>
                      <a:pt x="80" y="68"/>
                    </a:lnTo>
                    <a:lnTo>
                      <a:pt x="84" y="68"/>
                    </a:lnTo>
                    <a:lnTo>
                      <a:pt x="84" y="65"/>
                    </a:lnTo>
                    <a:lnTo>
                      <a:pt x="81" y="65"/>
                    </a:lnTo>
                    <a:lnTo>
                      <a:pt x="77" y="64"/>
                    </a:lnTo>
                    <a:lnTo>
                      <a:pt x="74" y="64"/>
                    </a:lnTo>
                    <a:lnTo>
                      <a:pt x="73" y="62"/>
                    </a:lnTo>
                    <a:lnTo>
                      <a:pt x="73" y="60"/>
                    </a:lnTo>
                    <a:lnTo>
                      <a:pt x="73" y="7"/>
                    </a:lnTo>
                    <a:lnTo>
                      <a:pt x="73" y="5"/>
                    </a:lnTo>
                    <a:lnTo>
                      <a:pt x="74" y="4"/>
                    </a:lnTo>
                    <a:lnTo>
                      <a:pt x="77" y="3"/>
                    </a:lnTo>
                    <a:lnTo>
                      <a:pt x="81" y="3"/>
                    </a:lnTo>
                    <a:lnTo>
                      <a:pt x="84" y="3"/>
                    </a:lnTo>
                    <a:lnTo>
                      <a:pt x="84" y="0"/>
                    </a:lnTo>
                    <a:lnTo>
                      <a:pt x="67" y="0"/>
                    </a:lnTo>
                    <a:lnTo>
                      <a:pt x="65" y="0"/>
                    </a:lnTo>
                    <a:lnTo>
                      <a:pt x="64" y="0"/>
                    </a:lnTo>
                    <a:lnTo>
                      <a:pt x="64" y="1"/>
                    </a:lnTo>
                    <a:lnTo>
                      <a:pt x="63" y="2"/>
                    </a:lnTo>
                    <a:lnTo>
                      <a:pt x="42" y="58"/>
                    </a:lnTo>
                    <a:lnTo>
                      <a:pt x="20"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12" name="Freeform 54"/>
              <p:cNvSpPr>
                <a:spLocks noChangeAspect="1" noEditPoints="1"/>
              </p:cNvSpPr>
              <p:nvPr/>
            </p:nvSpPr>
            <p:spPr bwMode="auto">
              <a:xfrm>
                <a:off x="1522" y="779"/>
                <a:ext cx="44" cy="46"/>
              </a:xfrm>
              <a:custGeom>
                <a:avLst/>
                <a:gdLst>
                  <a:gd name="T0" fmla="*/ 29 w 44"/>
                  <a:gd name="T1" fmla="*/ 40 h 46"/>
                  <a:gd name="T2" fmla="*/ 33 w 44"/>
                  <a:gd name="T3" fmla="*/ 45 h 46"/>
                  <a:gd name="T4" fmla="*/ 37 w 44"/>
                  <a:gd name="T5" fmla="*/ 45 h 46"/>
                  <a:gd name="T6" fmla="*/ 40 w 44"/>
                  <a:gd name="T7" fmla="*/ 45 h 46"/>
                  <a:gd name="T8" fmla="*/ 42 w 44"/>
                  <a:gd name="T9" fmla="*/ 42 h 46"/>
                  <a:gd name="T10" fmla="*/ 44 w 44"/>
                  <a:gd name="T11" fmla="*/ 39 h 46"/>
                  <a:gd name="T12" fmla="*/ 44 w 44"/>
                  <a:gd name="T13" fmla="*/ 30 h 46"/>
                  <a:gd name="T14" fmla="*/ 42 w 44"/>
                  <a:gd name="T15" fmla="*/ 36 h 46"/>
                  <a:gd name="T16" fmla="*/ 41 w 44"/>
                  <a:gd name="T17" fmla="*/ 41 h 46"/>
                  <a:gd name="T18" fmla="*/ 38 w 44"/>
                  <a:gd name="T19" fmla="*/ 42 h 46"/>
                  <a:gd name="T20" fmla="*/ 35 w 44"/>
                  <a:gd name="T21" fmla="*/ 40 h 46"/>
                  <a:gd name="T22" fmla="*/ 35 w 44"/>
                  <a:gd name="T23" fmla="*/ 37 h 46"/>
                  <a:gd name="T24" fmla="*/ 35 w 44"/>
                  <a:gd name="T25" fmla="*/ 14 h 46"/>
                  <a:gd name="T26" fmla="*/ 33 w 44"/>
                  <a:gd name="T27" fmla="*/ 8 h 46"/>
                  <a:gd name="T28" fmla="*/ 28 w 44"/>
                  <a:gd name="T29" fmla="*/ 3 h 46"/>
                  <a:gd name="T30" fmla="*/ 21 w 44"/>
                  <a:gd name="T31" fmla="*/ 0 h 46"/>
                  <a:gd name="T32" fmla="*/ 14 w 44"/>
                  <a:gd name="T33" fmla="*/ 0 h 46"/>
                  <a:gd name="T34" fmla="*/ 9 w 44"/>
                  <a:gd name="T35" fmla="*/ 2 h 46"/>
                  <a:gd name="T36" fmla="*/ 5 w 44"/>
                  <a:gd name="T37" fmla="*/ 5 h 46"/>
                  <a:gd name="T38" fmla="*/ 3 w 44"/>
                  <a:gd name="T39" fmla="*/ 9 h 46"/>
                  <a:gd name="T40" fmla="*/ 3 w 44"/>
                  <a:gd name="T41" fmla="*/ 13 h 46"/>
                  <a:gd name="T42" fmla="*/ 5 w 44"/>
                  <a:gd name="T43" fmla="*/ 16 h 46"/>
                  <a:gd name="T44" fmla="*/ 9 w 44"/>
                  <a:gd name="T45" fmla="*/ 16 h 46"/>
                  <a:gd name="T46" fmla="*/ 11 w 44"/>
                  <a:gd name="T47" fmla="*/ 13 h 46"/>
                  <a:gd name="T48" fmla="*/ 11 w 44"/>
                  <a:gd name="T49" fmla="*/ 10 h 46"/>
                  <a:gd name="T50" fmla="*/ 9 w 44"/>
                  <a:gd name="T51" fmla="*/ 7 h 46"/>
                  <a:gd name="T52" fmla="*/ 9 w 44"/>
                  <a:gd name="T53" fmla="*/ 5 h 46"/>
                  <a:gd name="T54" fmla="*/ 15 w 44"/>
                  <a:gd name="T55" fmla="*/ 3 h 46"/>
                  <a:gd name="T56" fmla="*/ 19 w 44"/>
                  <a:gd name="T57" fmla="*/ 3 h 46"/>
                  <a:gd name="T58" fmla="*/ 23 w 44"/>
                  <a:gd name="T59" fmla="*/ 4 h 46"/>
                  <a:gd name="T60" fmla="*/ 26 w 44"/>
                  <a:gd name="T61" fmla="*/ 7 h 46"/>
                  <a:gd name="T62" fmla="*/ 28 w 44"/>
                  <a:gd name="T63" fmla="*/ 12 h 46"/>
                  <a:gd name="T64" fmla="*/ 28 w 44"/>
                  <a:gd name="T65" fmla="*/ 19 h 46"/>
                  <a:gd name="T66" fmla="*/ 9 w 44"/>
                  <a:gd name="T67" fmla="*/ 22 h 46"/>
                  <a:gd name="T68" fmla="*/ 2 w 44"/>
                  <a:gd name="T69" fmla="*/ 28 h 46"/>
                  <a:gd name="T70" fmla="*/ 0 w 44"/>
                  <a:gd name="T71" fmla="*/ 35 h 46"/>
                  <a:gd name="T72" fmla="*/ 5 w 44"/>
                  <a:gd name="T73" fmla="*/ 44 h 46"/>
                  <a:gd name="T74" fmla="*/ 15 w 44"/>
                  <a:gd name="T75" fmla="*/ 46 h 46"/>
                  <a:gd name="T76" fmla="*/ 24 w 44"/>
                  <a:gd name="T77" fmla="*/ 43 h 46"/>
                  <a:gd name="T78" fmla="*/ 28 w 44"/>
                  <a:gd name="T79" fmla="*/ 37 h 46"/>
                  <a:gd name="T80" fmla="*/ 28 w 44"/>
                  <a:gd name="T81" fmla="*/ 31 h 46"/>
                  <a:gd name="T82" fmla="*/ 27 w 44"/>
                  <a:gd name="T83" fmla="*/ 37 h 46"/>
                  <a:gd name="T84" fmla="*/ 24 w 44"/>
                  <a:gd name="T85" fmla="*/ 41 h 46"/>
                  <a:gd name="T86" fmla="*/ 20 w 44"/>
                  <a:gd name="T87" fmla="*/ 43 h 46"/>
                  <a:gd name="T88" fmla="*/ 16 w 44"/>
                  <a:gd name="T89" fmla="*/ 44 h 46"/>
                  <a:gd name="T90" fmla="*/ 10 w 44"/>
                  <a:gd name="T91" fmla="*/ 41 h 46"/>
                  <a:gd name="T92" fmla="*/ 7 w 44"/>
                  <a:gd name="T93" fmla="*/ 35 h 46"/>
                  <a:gd name="T94" fmla="*/ 11 w 44"/>
                  <a:gd name="T95" fmla="*/ 26 h 46"/>
                  <a:gd name="T96" fmla="*/ 28 w 44"/>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46">
                    <a:moveTo>
                      <a:pt x="28" y="37"/>
                    </a:moveTo>
                    <a:lnTo>
                      <a:pt x="29" y="40"/>
                    </a:lnTo>
                    <a:lnTo>
                      <a:pt x="31" y="43"/>
                    </a:lnTo>
                    <a:lnTo>
                      <a:pt x="33" y="45"/>
                    </a:lnTo>
                    <a:lnTo>
                      <a:pt x="36" y="45"/>
                    </a:lnTo>
                    <a:lnTo>
                      <a:pt x="37" y="45"/>
                    </a:lnTo>
                    <a:lnTo>
                      <a:pt x="38" y="45"/>
                    </a:lnTo>
                    <a:lnTo>
                      <a:pt x="40" y="45"/>
                    </a:lnTo>
                    <a:lnTo>
                      <a:pt x="41" y="44"/>
                    </a:lnTo>
                    <a:lnTo>
                      <a:pt x="42" y="42"/>
                    </a:lnTo>
                    <a:lnTo>
                      <a:pt x="43" y="41"/>
                    </a:lnTo>
                    <a:lnTo>
                      <a:pt x="44" y="39"/>
                    </a:lnTo>
                    <a:lnTo>
                      <a:pt x="44" y="36"/>
                    </a:lnTo>
                    <a:lnTo>
                      <a:pt x="44" y="30"/>
                    </a:lnTo>
                    <a:lnTo>
                      <a:pt x="42" y="30"/>
                    </a:lnTo>
                    <a:lnTo>
                      <a:pt x="42" y="36"/>
                    </a:lnTo>
                    <a:lnTo>
                      <a:pt x="42" y="39"/>
                    </a:lnTo>
                    <a:lnTo>
                      <a:pt x="41" y="41"/>
                    </a:lnTo>
                    <a:lnTo>
                      <a:pt x="39" y="42"/>
                    </a:lnTo>
                    <a:lnTo>
                      <a:pt x="38" y="42"/>
                    </a:lnTo>
                    <a:lnTo>
                      <a:pt x="36" y="42"/>
                    </a:lnTo>
                    <a:lnTo>
                      <a:pt x="35" y="40"/>
                    </a:lnTo>
                    <a:lnTo>
                      <a:pt x="35" y="38"/>
                    </a:lnTo>
                    <a:lnTo>
                      <a:pt x="35" y="37"/>
                    </a:lnTo>
                    <a:lnTo>
                      <a:pt x="35" y="17"/>
                    </a:lnTo>
                    <a:lnTo>
                      <a:pt x="35" y="14"/>
                    </a:lnTo>
                    <a:lnTo>
                      <a:pt x="34" y="11"/>
                    </a:lnTo>
                    <a:lnTo>
                      <a:pt x="33" y="8"/>
                    </a:lnTo>
                    <a:lnTo>
                      <a:pt x="31" y="6"/>
                    </a:lnTo>
                    <a:lnTo>
                      <a:pt x="28" y="3"/>
                    </a:lnTo>
                    <a:lnTo>
                      <a:pt x="25" y="1"/>
                    </a:lnTo>
                    <a:lnTo>
                      <a:pt x="21" y="0"/>
                    </a:lnTo>
                    <a:lnTo>
                      <a:pt x="17" y="0"/>
                    </a:lnTo>
                    <a:lnTo>
                      <a:pt x="14" y="0"/>
                    </a:lnTo>
                    <a:lnTo>
                      <a:pt x="12" y="1"/>
                    </a:lnTo>
                    <a:lnTo>
                      <a:pt x="9" y="2"/>
                    </a:lnTo>
                    <a:lnTo>
                      <a:pt x="7" y="3"/>
                    </a:lnTo>
                    <a:lnTo>
                      <a:pt x="5" y="5"/>
                    </a:lnTo>
                    <a:lnTo>
                      <a:pt x="4" y="7"/>
                    </a:lnTo>
                    <a:lnTo>
                      <a:pt x="3" y="9"/>
                    </a:lnTo>
                    <a:lnTo>
                      <a:pt x="2" y="11"/>
                    </a:lnTo>
                    <a:lnTo>
                      <a:pt x="3" y="13"/>
                    </a:lnTo>
                    <a:lnTo>
                      <a:pt x="4" y="15"/>
                    </a:lnTo>
                    <a:lnTo>
                      <a:pt x="5" y="16"/>
                    </a:lnTo>
                    <a:lnTo>
                      <a:pt x="7" y="16"/>
                    </a:lnTo>
                    <a:lnTo>
                      <a:pt x="9" y="16"/>
                    </a:lnTo>
                    <a:lnTo>
                      <a:pt x="10" y="15"/>
                    </a:lnTo>
                    <a:lnTo>
                      <a:pt x="11" y="13"/>
                    </a:lnTo>
                    <a:lnTo>
                      <a:pt x="12" y="11"/>
                    </a:lnTo>
                    <a:lnTo>
                      <a:pt x="11" y="10"/>
                    </a:lnTo>
                    <a:lnTo>
                      <a:pt x="11" y="9"/>
                    </a:lnTo>
                    <a:lnTo>
                      <a:pt x="9" y="7"/>
                    </a:lnTo>
                    <a:lnTo>
                      <a:pt x="6" y="7"/>
                    </a:lnTo>
                    <a:lnTo>
                      <a:pt x="9" y="5"/>
                    </a:lnTo>
                    <a:lnTo>
                      <a:pt x="12" y="3"/>
                    </a:lnTo>
                    <a:lnTo>
                      <a:pt x="15" y="3"/>
                    </a:lnTo>
                    <a:lnTo>
                      <a:pt x="17" y="2"/>
                    </a:lnTo>
                    <a:lnTo>
                      <a:pt x="19" y="3"/>
                    </a:lnTo>
                    <a:lnTo>
                      <a:pt x="21" y="3"/>
                    </a:lnTo>
                    <a:lnTo>
                      <a:pt x="23" y="4"/>
                    </a:lnTo>
                    <a:lnTo>
                      <a:pt x="24" y="5"/>
                    </a:lnTo>
                    <a:lnTo>
                      <a:pt x="26" y="7"/>
                    </a:lnTo>
                    <a:lnTo>
                      <a:pt x="27" y="9"/>
                    </a:lnTo>
                    <a:lnTo>
                      <a:pt x="28" y="12"/>
                    </a:lnTo>
                    <a:lnTo>
                      <a:pt x="28" y="15"/>
                    </a:lnTo>
                    <a:lnTo>
                      <a:pt x="28" y="19"/>
                    </a:lnTo>
                    <a:lnTo>
                      <a:pt x="19" y="20"/>
                    </a:lnTo>
                    <a:lnTo>
                      <a:pt x="9" y="22"/>
                    </a:lnTo>
                    <a:lnTo>
                      <a:pt x="5" y="25"/>
                    </a:lnTo>
                    <a:lnTo>
                      <a:pt x="2" y="28"/>
                    </a:lnTo>
                    <a:lnTo>
                      <a:pt x="0" y="32"/>
                    </a:lnTo>
                    <a:lnTo>
                      <a:pt x="0" y="35"/>
                    </a:lnTo>
                    <a:lnTo>
                      <a:pt x="1" y="40"/>
                    </a:lnTo>
                    <a:lnTo>
                      <a:pt x="5" y="44"/>
                    </a:lnTo>
                    <a:lnTo>
                      <a:pt x="10" y="45"/>
                    </a:lnTo>
                    <a:lnTo>
                      <a:pt x="15" y="46"/>
                    </a:lnTo>
                    <a:lnTo>
                      <a:pt x="20" y="45"/>
                    </a:lnTo>
                    <a:lnTo>
                      <a:pt x="24" y="43"/>
                    </a:lnTo>
                    <a:lnTo>
                      <a:pt x="27" y="40"/>
                    </a:lnTo>
                    <a:lnTo>
                      <a:pt x="28" y="37"/>
                    </a:lnTo>
                    <a:close/>
                    <a:moveTo>
                      <a:pt x="28" y="21"/>
                    </a:moveTo>
                    <a:lnTo>
                      <a:pt x="28" y="31"/>
                    </a:lnTo>
                    <a:lnTo>
                      <a:pt x="27" y="34"/>
                    </a:lnTo>
                    <a:lnTo>
                      <a:pt x="27" y="37"/>
                    </a:lnTo>
                    <a:lnTo>
                      <a:pt x="25" y="39"/>
                    </a:lnTo>
                    <a:lnTo>
                      <a:pt x="24" y="41"/>
                    </a:lnTo>
                    <a:lnTo>
                      <a:pt x="22" y="42"/>
                    </a:lnTo>
                    <a:lnTo>
                      <a:pt x="20" y="43"/>
                    </a:lnTo>
                    <a:lnTo>
                      <a:pt x="18" y="44"/>
                    </a:lnTo>
                    <a:lnTo>
                      <a:pt x="16" y="44"/>
                    </a:lnTo>
                    <a:lnTo>
                      <a:pt x="13" y="43"/>
                    </a:lnTo>
                    <a:lnTo>
                      <a:pt x="10" y="41"/>
                    </a:lnTo>
                    <a:lnTo>
                      <a:pt x="8" y="39"/>
                    </a:lnTo>
                    <a:lnTo>
                      <a:pt x="7" y="35"/>
                    </a:lnTo>
                    <a:lnTo>
                      <a:pt x="8" y="31"/>
                    </a:lnTo>
                    <a:lnTo>
                      <a:pt x="11" y="26"/>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13" name="Freeform 55"/>
              <p:cNvSpPr>
                <a:spLocks noChangeAspect="1" noEditPoints="1"/>
              </p:cNvSpPr>
              <p:nvPr/>
            </p:nvSpPr>
            <p:spPr bwMode="auto">
              <a:xfrm>
                <a:off x="1570" y="780"/>
                <a:ext cx="49" cy="63"/>
              </a:xfrm>
              <a:custGeom>
                <a:avLst/>
                <a:gdLst>
                  <a:gd name="T0" fmla="*/ 14 w 49"/>
                  <a:gd name="T1" fmla="*/ 0 h 63"/>
                  <a:gd name="T2" fmla="*/ 0 w 49"/>
                  <a:gd name="T3" fmla="*/ 4 h 63"/>
                  <a:gd name="T4" fmla="*/ 7 w 49"/>
                  <a:gd name="T5" fmla="*/ 5 h 63"/>
                  <a:gd name="T6" fmla="*/ 8 w 49"/>
                  <a:gd name="T7" fmla="*/ 9 h 63"/>
                  <a:gd name="T8" fmla="*/ 7 w 49"/>
                  <a:gd name="T9" fmla="*/ 58 h 63"/>
                  <a:gd name="T10" fmla="*/ 4 w 49"/>
                  <a:gd name="T11" fmla="*/ 60 h 63"/>
                  <a:gd name="T12" fmla="*/ 0 w 49"/>
                  <a:gd name="T13" fmla="*/ 63 h 63"/>
                  <a:gd name="T14" fmla="*/ 6 w 49"/>
                  <a:gd name="T15" fmla="*/ 63 h 63"/>
                  <a:gd name="T16" fmla="*/ 11 w 49"/>
                  <a:gd name="T17" fmla="*/ 63 h 63"/>
                  <a:gd name="T18" fmla="*/ 16 w 49"/>
                  <a:gd name="T19" fmla="*/ 63 h 63"/>
                  <a:gd name="T20" fmla="*/ 22 w 49"/>
                  <a:gd name="T21" fmla="*/ 63 h 63"/>
                  <a:gd name="T22" fmla="*/ 18 w 49"/>
                  <a:gd name="T23" fmla="*/ 60 h 63"/>
                  <a:gd name="T24" fmla="*/ 15 w 49"/>
                  <a:gd name="T25" fmla="*/ 58 h 63"/>
                  <a:gd name="T26" fmla="*/ 15 w 49"/>
                  <a:gd name="T27" fmla="*/ 39 h 63"/>
                  <a:gd name="T28" fmla="*/ 16 w 49"/>
                  <a:gd name="T29" fmla="*/ 40 h 63"/>
                  <a:gd name="T30" fmla="*/ 22 w 49"/>
                  <a:gd name="T31" fmla="*/ 44 h 63"/>
                  <a:gd name="T32" fmla="*/ 35 w 49"/>
                  <a:gd name="T33" fmla="*/ 43 h 63"/>
                  <a:gd name="T34" fmla="*/ 47 w 49"/>
                  <a:gd name="T35" fmla="*/ 31 h 63"/>
                  <a:gd name="T36" fmla="*/ 47 w 49"/>
                  <a:gd name="T37" fmla="*/ 13 h 63"/>
                  <a:gd name="T38" fmla="*/ 36 w 49"/>
                  <a:gd name="T39" fmla="*/ 1 h 63"/>
                  <a:gd name="T40" fmla="*/ 23 w 49"/>
                  <a:gd name="T41" fmla="*/ 0 h 63"/>
                  <a:gd name="T42" fmla="*/ 16 w 49"/>
                  <a:gd name="T43" fmla="*/ 4 h 63"/>
                  <a:gd name="T44" fmla="*/ 15 w 49"/>
                  <a:gd name="T45" fmla="*/ 32 h 63"/>
                  <a:gd name="T46" fmla="*/ 17 w 49"/>
                  <a:gd name="T47" fmla="*/ 7 h 63"/>
                  <a:gd name="T48" fmla="*/ 24 w 49"/>
                  <a:gd name="T49" fmla="*/ 3 h 63"/>
                  <a:gd name="T50" fmla="*/ 33 w 49"/>
                  <a:gd name="T51" fmla="*/ 4 h 63"/>
                  <a:gd name="T52" fmla="*/ 40 w 49"/>
                  <a:gd name="T53" fmla="*/ 14 h 63"/>
                  <a:gd name="T54" fmla="*/ 40 w 49"/>
                  <a:gd name="T55" fmla="*/ 30 h 63"/>
                  <a:gd name="T56" fmla="*/ 32 w 49"/>
                  <a:gd name="T57" fmla="*/ 41 h 63"/>
                  <a:gd name="T58" fmla="*/ 24 w 49"/>
                  <a:gd name="T59" fmla="*/ 42 h 63"/>
                  <a:gd name="T60" fmla="*/ 18 w 49"/>
                  <a:gd name="T61" fmla="*/ 39 h 63"/>
                  <a:gd name="T62" fmla="*/ 15 w 49"/>
                  <a:gd name="T63" fmla="*/ 35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6"/>
                    </a:moveTo>
                    <a:lnTo>
                      <a:pt x="14" y="0"/>
                    </a:lnTo>
                    <a:lnTo>
                      <a:pt x="0" y="1"/>
                    </a:lnTo>
                    <a:lnTo>
                      <a:pt x="0" y="4"/>
                    </a:lnTo>
                    <a:lnTo>
                      <a:pt x="4" y="4"/>
                    </a:lnTo>
                    <a:lnTo>
                      <a:pt x="7" y="5"/>
                    </a:lnTo>
                    <a:lnTo>
                      <a:pt x="8" y="6"/>
                    </a:lnTo>
                    <a:lnTo>
                      <a:pt x="8" y="9"/>
                    </a:lnTo>
                    <a:lnTo>
                      <a:pt x="8" y="56"/>
                    </a:lnTo>
                    <a:lnTo>
                      <a:pt x="7" y="58"/>
                    </a:lnTo>
                    <a:lnTo>
                      <a:pt x="6" y="59"/>
                    </a:lnTo>
                    <a:lnTo>
                      <a:pt x="4" y="60"/>
                    </a:lnTo>
                    <a:lnTo>
                      <a:pt x="0" y="60"/>
                    </a:lnTo>
                    <a:lnTo>
                      <a:pt x="0" y="63"/>
                    </a:lnTo>
                    <a:lnTo>
                      <a:pt x="3" y="63"/>
                    </a:lnTo>
                    <a:lnTo>
                      <a:pt x="6" y="63"/>
                    </a:lnTo>
                    <a:lnTo>
                      <a:pt x="9" y="63"/>
                    </a:lnTo>
                    <a:lnTo>
                      <a:pt x="11" y="63"/>
                    </a:lnTo>
                    <a:lnTo>
                      <a:pt x="14" y="63"/>
                    </a:lnTo>
                    <a:lnTo>
                      <a:pt x="16" y="63"/>
                    </a:lnTo>
                    <a:lnTo>
                      <a:pt x="20" y="63"/>
                    </a:lnTo>
                    <a:lnTo>
                      <a:pt x="22" y="63"/>
                    </a:lnTo>
                    <a:lnTo>
                      <a:pt x="22" y="60"/>
                    </a:lnTo>
                    <a:lnTo>
                      <a:pt x="18" y="60"/>
                    </a:lnTo>
                    <a:lnTo>
                      <a:pt x="16" y="59"/>
                    </a:lnTo>
                    <a:lnTo>
                      <a:pt x="15" y="58"/>
                    </a:lnTo>
                    <a:lnTo>
                      <a:pt x="15" y="56"/>
                    </a:lnTo>
                    <a:lnTo>
                      <a:pt x="15" y="39"/>
                    </a:lnTo>
                    <a:lnTo>
                      <a:pt x="15" y="38"/>
                    </a:lnTo>
                    <a:lnTo>
                      <a:pt x="16" y="40"/>
                    </a:lnTo>
                    <a:lnTo>
                      <a:pt x="18" y="42"/>
                    </a:lnTo>
                    <a:lnTo>
                      <a:pt x="22" y="44"/>
                    </a:lnTo>
                    <a:lnTo>
                      <a:pt x="27" y="45"/>
                    </a:lnTo>
                    <a:lnTo>
                      <a:pt x="35" y="43"/>
                    </a:lnTo>
                    <a:lnTo>
                      <a:pt x="42" y="38"/>
                    </a:lnTo>
                    <a:lnTo>
                      <a:pt x="47" y="31"/>
                    </a:lnTo>
                    <a:lnTo>
                      <a:pt x="49" y="22"/>
                    </a:lnTo>
                    <a:lnTo>
                      <a:pt x="47" y="13"/>
                    </a:lnTo>
                    <a:lnTo>
                      <a:pt x="43" y="6"/>
                    </a:lnTo>
                    <a:lnTo>
                      <a:pt x="36" y="1"/>
                    </a:lnTo>
                    <a:lnTo>
                      <a:pt x="28" y="0"/>
                    </a:lnTo>
                    <a:lnTo>
                      <a:pt x="23" y="0"/>
                    </a:lnTo>
                    <a:lnTo>
                      <a:pt x="19" y="2"/>
                    </a:lnTo>
                    <a:lnTo>
                      <a:pt x="16" y="4"/>
                    </a:lnTo>
                    <a:lnTo>
                      <a:pt x="14" y="6"/>
                    </a:lnTo>
                    <a:close/>
                    <a:moveTo>
                      <a:pt x="15" y="32"/>
                    </a:moveTo>
                    <a:lnTo>
                      <a:pt x="15" y="10"/>
                    </a:lnTo>
                    <a:lnTo>
                      <a:pt x="17" y="7"/>
                    </a:lnTo>
                    <a:lnTo>
                      <a:pt x="20" y="4"/>
                    </a:lnTo>
                    <a:lnTo>
                      <a:pt x="24" y="3"/>
                    </a:lnTo>
                    <a:lnTo>
                      <a:pt x="27" y="2"/>
                    </a:lnTo>
                    <a:lnTo>
                      <a:pt x="33" y="4"/>
                    </a:lnTo>
                    <a:lnTo>
                      <a:pt x="37" y="8"/>
                    </a:lnTo>
                    <a:lnTo>
                      <a:pt x="40" y="14"/>
                    </a:lnTo>
                    <a:lnTo>
                      <a:pt x="41" y="22"/>
                    </a:lnTo>
                    <a:lnTo>
                      <a:pt x="40" y="30"/>
                    </a:lnTo>
                    <a:lnTo>
                      <a:pt x="36" y="37"/>
                    </a:lnTo>
                    <a:lnTo>
                      <a:pt x="32" y="41"/>
                    </a:lnTo>
                    <a:lnTo>
                      <a:pt x="26" y="43"/>
                    </a:lnTo>
                    <a:lnTo>
                      <a:pt x="24" y="42"/>
                    </a:lnTo>
                    <a:lnTo>
                      <a:pt x="21" y="41"/>
                    </a:lnTo>
                    <a:lnTo>
                      <a:pt x="18" y="39"/>
                    </a:lnTo>
                    <a:lnTo>
                      <a:pt x="16" y="37"/>
                    </a:lnTo>
                    <a:lnTo>
                      <a:pt x="15" y="35"/>
                    </a:lnTo>
                    <a:lnTo>
                      <a:pt x="15" y="34"/>
                    </a:lnTo>
                    <a:lnTo>
                      <a:pt x="15" y="34"/>
                    </a:lnTo>
                    <a:lnTo>
                      <a:pt x="15"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14" name="Freeform 56"/>
              <p:cNvSpPr>
                <a:spLocks noChangeAspect="1"/>
              </p:cNvSpPr>
              <p:nvPr/>
            </p:nvSpPr>
            <p:spPr bwMode="auto">
              <a:xfrm>
                <a:off x="1634" y="749"/>
                <a:ext cx="22" cy="100"/>
              </a:xfrm>
              <a:custGeom>
                <a:avLst/>
                <a:gdLst>
                  <a:gd name="T0" fmla="*/ 21 w 22"/>
                  <a:gd name="T1" fmla="*/ 4 h 100"/>
                  <a:gd name="T2" fmla="*/ 22 w 22"/>
                  <a:gd name="T3" fmla="*/ 3 h 100"/>
                  <a:gd name="T4" fmla="*/ 22 w 22"/>
                  <a:gd name="T5" fmla="*/ 2 h 100"/>
                  <a:gd name="T6" fmla="*/ 21 w 22"/>
                  <a:gd name="T7" fmla="*/ 1 h 100"/>
                  <a:gd name="T8" fmla="*/ 20 w 22"/>
                  <a:gd name="T9" fmla="*/ 0 h 100"/>
                  <a:gd name="T10" fmla="*/ 19 w 22"/>
                  <a:gd name="T11" fmla="*/ 0 h 100"/>
                  <a:gd name="T12" fmla="*/ 17 w 22"/>
                  <a:gd name="T13" fmla="*/ 2 h 100"/>
                  <a:gd name="T14" fmla="*/ 0 w 22"/>
                  <a:gd name="T15" fmla="*/ 48 h 100"/>
                  <a:gd name="T16" fmla="*/ 0 w 22"/>
                  <a:gd name="T17" fmla="*/ 50 h 100"/>
                  <a:gd name="T18" fmla="*/ 0 w 22"/>
                  <a:gd name="T19" fmla="*/ 50 h 100"/>
                  <a:gd name="T20" fmla="*/ 0 w 22"/>
                  <a:gd name="T21" fmla="*/ 52 h 100"/>
                  <a:gd name="T22" fmla="*/ 17 w 22"/>
                  <a:gd name="T23" fmla="*/ 97 h 100"/>
                  <a:gd name="T24" fmla="*/ 18 w 22"/>
                  <a:gd name="T25" fmla="*/ 99 h 100"/>
                  <a:gd name="T26" fmla="*/ 20 w 22"/>
                  <a:gd name="T27" fmla="*/ 100 h 100"/>
                  <a:gd name="T28" fmla="*/ 21 w 22"/>
                  <a:gd name="T29" fmla="*/ 99 h 100"/>
                  <a:gd name="T30" fmla="*/ 22 w 22"/>
                  <a:gd name="T31" fmla="*/ 98 h 100"/>
                  <a:gd name="T32" fmla="*/ 22 w 22"/>
                  <a:gd name="T33" fmla="*/ 97 h 100"/>
                  <a:gd name="T34" fmla="*/ 21 w 22"/>
                  <a:gd name="T35" fmla="*/ 96 h 100"/>
                  <a:gd name="T36" fmla="*/ 4 w 22"/>
                  <a:gd name="T37" fmla="*/ 50 h 100"/>
                  <a:gd name="T38" fmla="*/ 21 w 22"/>
                  <a:gd name="T39"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00">
                    <a:moveTo>
                      <a:pt x="21" y="4"/>
                    </a:moveTo>
                    <a:lnTo>
                      <a:pt x="22" y="3"/>
                    </a:lnTo>
                    <a:lnTo>
                      <a:pt x="22" y="2"/>
                    </a:lnTo>
                    <a:lnTo>
                      <a:pt x="21" y="1"/>
                    </a:lnTo>
                    <a:lnTo>
                      <a:pt x="20" y="0"/>
                    </a:lnTo>
                    <a:lnTo>
                      <a:pt x="19" y="0"/>
                    </a:lnTo>
                    <a:lnTo>
                      <a:pt x="17" y="2"/>
                    </a:lnTo>
                    <a:lnTo>
                      <a:pt x="0" y="48"/>
                    </a:lnTo>
                    <a:lnTo>
                      <a:pt x="0" y="50"/>
                    </a:lnTo>
                    <a:lnTo>
                      <a:pt x="0" y="50"/>
                    </a:lnTo>
                    <a:lnTo>
                      <a:pt x="0" y="52"/>
                    </a:lnTo>
                    <a:lnTo>
                      <a:pt x="17" y="97"/>
                    </a:lnTo>
                    <a:lnTo>
                      <a:pt x="18" y="99"/>
                    </a:lnTo>
                    <a:lnTo>
                      <a:pt x="20" y="100"/>
                    </a:lnTo>
                    <a:lnTo>
                      <a:pt x="21" y="99"/>
                    </a:lnTo>
                    <a:lnTo>
                      <a:pt x="22" y="98"/>
                    </a:lnTo>
                    <a:lnTo>
                      <a:pt x="22" y="97"/>
                    </a:lnTo>
                    <a:lnTo>
                      <a:pt x="21" y="96"/>
                    </a:lnTo>
                    <a:lnTo>
                      <a:pt x="4" y="50"/>
                    </a:lnTo>
                    <a:lnTo>
                      <a:pt x="21"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15" name="Freeform 57"/>
              <p:cNvSpPr>
                <a:spLocks noChangeAspect="1"/>
              </p:cNvSpPr>
              <p:nvPr/>
            </p:nvSpPr>
            <p:spPr bwMode="auto">
              <a:xfrm>
                <a:off x="1669" y="753"/>
                <a:ext cx="46" cy="73"/>
              </a:xfrm>
              <a:custGeom>
                <a:avLst/>
                <a:gdLst>
                  <a:gd name="T0" fmla="*/ 14 w 46"/>
                  <a:gd name="T1" fmla="*/ 28 h 73"/>
                  <a:gd name="T2" fmla="*/ 10 w 46"/>
                  <a:gd name="T3" fmla="*/ 25 h 73"/>
                  <a:gd name="T4" fmla="*/ 7 w 46"/>
                  <a:gd name="T5" fmla="*/ 21 h 73"/>
                  <a:gd name="T6" fmla="*/ 6 w 46"/>
                  <a:gd name="T7" fmla="*/ 18 h 73"/>
                  <a:gd name="T8" fmla="*/ 6 w 46"/>
                  <a:gd name="T9" fmla="*/ 14 h 73"/>
                  <a:gd name="T10" fmla="*/ 8 w 46"/>
                  <a:gd name="T11" fmla="*/ 9 h 73"/>
                  <a:gd name="T12" fmla="*/ 12 w 46"/>
                  <a:gd name="T13" fmla="*/ 6 h 73"/>
                  <a:gd name="T14" fmla="*/ 17 w 46"/>
                  <a:gd name="T15" fmla="*/ 4 h 73"/>
                  <a:gd name="T16" fmla="*/ 29 w 46"/>
                  <a:gd name="T17" fmla="*/ 5 h 73"/>
                  <a:gd name="T18" fmla="*/ 39 w 46"/>
                  <a:gd name="T19" fmla="*/ 16 h 73"/>
                  <a:gd name="T20" fmla="*/ 41 w 46"/>
                  <a:gd name="T21" fmla="*/ 25 h 73"/>
                  <a:gd name="T22" fmla="*/ 43 w 46"/>
                  <a:gd name="T23" fmla="*/ 25 h 73"/>
                  <a:gd name="T24" fmla="*/ 43 w 46"/>
                  <a:gd name="T25" fmla="*/ 24 h 73"/>
                  <a:gd name="T26" fmla="*/ 43 w 46"/>
                  <a:gd name="T27" fmla="*/ 3 h 73"/>
                  <a:gd name="T28" fmla="*/ 42 w 46"/>
                  <a:gd name="T29" fmla="*/ 0 h 73"/>
                  <a:gd name="T30" fmla="*/ 41 w 46"/>
                  <a:gd name="T31" fmla="*/ 2 h 73"/>
                  <a:gd name="T32" fmla="*/ 34 w 46"/>
                  <a:gd name="T33" fmla="*/ 5 h 73"/>
                  <a:gd name="T34" fmla="*/ 26 w 46"/>
                  <a:gd name="T35" fmla="*/ 1 h 73"/>
                  <a:gd name="T36" fmla="*/ 12 w 46"/>
                  <a:gd name="T37" fmla="*/ 2 h 73"/>
                  <a:gd name="T38" fmla="*/ 1 w 46"/>
                  <a:gd name="T39" fmla="*/ 12 h 73"/>
                  <a:gd name="T40" fmla="*/ 0 w 46"/>
                  <a:gd name="T41" fmla="*/ 24 h 73"/>
                  <a:gd name="T42" fmla="*/ 3 w 46"/>
                  <a:gd name="T43" fmla="*/ 31 h 73"/>
                  <a:gd name="T44" fmla="*/ 8 w 46"/>
                  <a:gd name="T45" fmla="*/ 35 h 73"/>
                  <a:gd name="T46" fmla="*/ 15 w 46"/>
                  <a:gd name="T47" fmla="*/ 38 h 73"/>
                  <a:gd name="T48" fmla="*/ 25 w 46"/>
                  <a:gd name="T49" fmla="*/ 41 h 73"/>
                  <a:gd name="T50" fmla="*/ 32 w 46"/>
                  <a:gd name="T51" fmla="*/ 43 h 73"/>
                  <a:gd name="T52" fmla="*/ 36 w 46"/>
                  <a:gd name="T53" fmla="*/ 46 h 73"/>
                  <a:gd name="T54" fmla="*/ 38 w 46"/>
                  <a:gd name="T55" fmla="*/ 49 h 73"/>
                  <a:gd name="T56" fmla="*/ 40 w 46"/>
                  <a:gd name="T57" fmla="*/ 56 h 73"/>
                  <a:gd name="T58" fmla="*/ 39 w 46"/>
                  <a:gd name="T59" fmla="*/ 61 h 73"/>
                  <a:gd name="T60" fmla="*/ 36 w 46"/>
                  <a:gd name="T61" fmla="*/ 65 h 73"/>
                  <a:gd name="T62" fmla="*/ 31 w 46"/>
                  <a:gd name="T63" fmla="*/ 69 h 73"/>
                  <a:gd name="T64" fmla="*/ 25 w 46"/>
                  <a:gd name="T65" fmla="*/ 70 h 73"/>
                  <a:gd name="T66" fmla="*/ 18 w 46"/>
                  <a:gd name="T67" fmla="*/ 69 h 73"/>
                  <a:gd name="T68" fmla="*/ 9 w 46"/>
                  <a:gd name="T69" fmla="*/ 65 h 73"/>
                  <a:gd name="T70" fmla="*/ 3 w 46"/>
                  <a:gd name="T71" fmla="*/ 56 h 73"/>
                  <a:gd name="T72" fmla="*/ 2 w 46"/>
                  <a:gd name="T73" fmla="*/ 49 h 73"/>
                  <a:gd name="T74" fmla="*/ 1 w 46"/>
                  <a:gd name="T75" fmla="*/ 48 h 73"/>
                  <a:gd name="T76" fmla="*/ 0 w 46"/>
                  <a:gd name="T77" fmla="*/ 51 h 73"/>
                  <a:gd name="T78" fmla="*/ 0 w 46"/>
                  <a:gd name="T79" fmla="*/ 72 h 73"/>
                  <a:gd name="T80" fmla="*/ 1 w 46"/>
                  <a:gd name="T81" fmla="*/ 73 h 73"/>
                  <a:gd name="T82" fmla="*/ 6 w 46"/>
                  <a:gd name="T83" fmla="*/ 66 h 73"/>
                  <a:gd name="T84" fmla="*/ 13 w 46"/>
                  <a:gd name="T85" fmla="*/ 70 h 73"/>
                  <a:gd name="T86" fmla="*/ 25 w 46"/>
                  <a:gd name="T87" fmla="*/ 73 h 73"/>
                  <a:gd name="T88" fmla="*/ 40 w 46"/>
                  <a:gd name="T89" fmla="*/ 67 h 73"/>
                  <a:gd name="T90" fmla="*/ 46 w 46"/>
                  <a:gd name="T91" fmla="*/ 52 h 73"/>
                  <a:gd name="T92" fmla="*/ 42 w 46"/>
                  <a:gd name="T93" fmla="*/ 40 h 73"/>
                  <a:gd name="T94" fmla="*/ 30 w 46"/>
                  <a:gd name="T95" fmla="*/ 3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73">
                    <a:moveTo>
                      <a:pt x="17" y="29"/>
                    </a:moveTo>
                    <a:lnTo>
                      <a:pt x="14" y="28"/>
                    </a:lnTo>
                    <a:lnTo>
                      <a:pt x="11" y="27"/>
                    </a:lnTo>
                    <a:lnTo>
                      <a:pt x="10" y="25"/>
                    </a:lnTo>
                    <a:lnTo>
                      <a:pt x="8" y="23"/>
                    </a:lnTo>
                    <a:lnTo>
                      <a:pt x="7" y="21"/>
                    </a:lnTo>
                    <a:lnTo>
                      <a:pt x="6" y="20"/>
                    </a:lnTo>
                    <a:lnTo>
                      <a:pt x="6" y="18"/>
                    </a:lnTo>
                    <a:lnTo>
                      <a:pt x="6" y="16"/>
                    </a:lnTo>
                    <a:lnTo>
                      <a:pt x="6" y="14"/>
                    </a:lnTo>
                    <a:lnTo>
                      <a:pt x="7" y="11"/>
                    </a:lnTo>
                    <a:lnTo>
                      <a:pt x="8" y="9"/>
                    </a:lnTo>
                    <a:lnTo>
                      <a:pt x="10" y="7"/>
                    </a:lnTo>
                    <a:lnTo>
                      <a:pt x="12" y="6"/>
                    </a:lnTo>
                    <a:lnTo>
                      <a:pt x="14" y="4"/>
                    </a:lnTo>
                    <a:lnTo>
                      <a:pt x="17" y="4"/>
                    </a:lnTo>
                    <a:lnTo>
                      <a:pt x="20" y="3"/>
                    </a:lnTo>
                    <a:lnTo>
                      <a:pt x="29" y="5"/>
                    </a:lnTo>
                    <a:lnTo>
                      <a:pt x="35" y="10"/>
                    </a:lnTo>
                    <a:lnTo>
                      <a:pt x="39" y="16"/>
                    </a:lnTo>
                    <a:lnTo>
                      <a:pt x="41" y="24"/>
                    </a:lnTo>
                    <a:lnTo>
                      <a:pt x="41" y="25"/>
                    </a:lnTo>
                    <a:lnTo>
                      <a:pt x="42" y="25"/>
                    </a:lnTo>
                    <a:lnTo>
                      <a:pt x="43" y="25"/>
                    </a:lnTo>
                    <a:lnTo>
                      <a:pt x="43" y="25"/>
                    </a:lnTo>
                    <a:lnTo>
                      <a:pt x="43" y="24"/>
                    </a:lnTo>
                    <a:lnTo>
                      <a:pt x="43" y="23"/>
                    </a:lnTo>
                    <a:lnTo>
                      <a:pt x="43" y="3"/>
                    </a:lnTo>
                    <a:lnTo>
                      <a:pt x="43" y="1"/>
                    </a:lnTo>
                    <a:lnTo>
                      <a:pt x="42" y="0"/>
                    </a:lnTo>
                    <a:lnTo>
                      <a:pt x="41" y="1"/>
                    </a:lnTo>
                    <a:lnTo>
                      <a:pt x="41" y="2"/>
                    </a:lnTo>
                    <a:lnTo>
                      <a:pt x="37" y="8"/>
                    </a:lnTo>
                    <a:lnTo>
                      <a:pt x="34" y="5"/>
                    </a:lnTo>
                    <a:lnTo>
                      <a:pt x="31" y="3"/>
                    </a:lnTo>
                    <a:lnTo>
                      <a:pt x="26" y="1"/>
                    </a:lnTo>
                    <a:lnTo>
                      <a:pt x="20" y="0"/>
                    </a:lnTo>
                    <a:lnTo>
                      <a:pt x="12" y="2"/>
                    </a:lnTo>
                    <a:lnTo>
                      <a:pt x="5" y="6"/>
                    </a:lnTo>
                    <a:lnTo>
                      <a:pt x="1" y="12"/>
                    </a:lnTo>
                    <a:lnTo>
                      <a:pt x="0" y="20"/>
                    </a:lnTo>
                    <a:lnTo>
                      <a:pt x="0" y="24"/>
                    </a:lnTo>
                    <a:lnTo>
                      <a:pt x="1" y="28"/>
                    </a:lnTo>
                    <a:lnTo>
                      <a:pt x="3" y="31"/>
                    </a:lnTo>
                    <a:lnTo>
                      <a:pt x="4" y="32"/>
                    </a:lnTo>
                    <a:lnTo>
                      <a:pt x="8" y="35"/>
                    </a:lnTo>
                    <a:lnTo>
                      <a:pt x="11" y="37"/>
                    </a:lnTo>
                    <a:lnTo>
                      <a:pt x="15" y="38"/>
                    </a:lnTo>
                    <a:lnTo>
                      <a:pt x="20" y="40"/>
                    </a:lnTo>
                    <a:lnTo>
                      <a:pt x="25" y="41"/>
                    </a:lnTo>
                    <a:lnTo>
                      <a:pt x="29" y="42"/>
                    </a:lnTo>
                    <a:lnTo>
                      <a:pt x="32" y="43"/>
                    </a:lnTo>
                    <a:lnTo>
                      <a:pt x="34" y="44"/>
                    </a:lnTo>
                    <a:lnTo>
                      <a:pt x="36" y="46"/>
                    </a:lnTo>
                    <a:lnTo>
                      <a:pt x="37" y="47"/>
                    </a:lnTo>
                    <a:lnTo>
                      <a:pt x="38" y="49"/>
                    </a:lnTo>
                    <a:lnTo>
                      <a:pt x="39" y="52"/>
                    </a:lnTo>
                    <a:lnTo>
                      <a:pt x="40" y="56"/>
                    </a:lnTo>
                    <a:lnTo>
                      <a:pt x="39" y="58"/>
                    </a:lnTo>
                    <a:lnTo>
                      <a:pt x="39" y="61"/>
                    </a:lnTo>
                    <a:lnTo>
                      <a:pt x="37" y="63"/>
                    </a:lnTo>
                    <a:lnTo>
                      <a:pt x="36" y="65"/>
                    </a:lnTo>
                    <a:lnTo>
                      <a:pt x="34" y="67"/>
                    </a:lnTo>
                    <a:lnTo>
                      <a:pt x="31" y="69"/>
                    </a:lnTo>
                    <a:lnTo>
                      <a:pt x="29" y="70"/>
                    </a:lnTo>
                    <a:lnTo>
                      <a:pt x="25" y="70"/>
                    </a:lnTo>
                    <a:lnTo>
                      <a:pt x="22" y="70"/>
                    </a:lnTo>
                    <a:lnTo>
                      <a:pt x="18" y="69"/>
                    </a:lnTo>
                    <a:lnTo>
                      <a:pt x="13" y="67"/>
                    </a:lnTo>
                    <a:lnTo>
                      <a:pt x="9" y="65"/>
                    </a:lnTo>
                    <a:lnTo>
                      <a:pt x="5" y="61"/>
                    </a:lnTo>
                    <a:lnTo>
                      <a:pt x="3" y="56"/>
                    </a:lnTo>
                    <a:lnTo>
                      <a:pt x="2" y="52"/>
                    </a:lnTo>
                    <a:lnTo>
                      <a:pt x="2" y="49"/>
                    </a:lnTo>
                    <a:lnTo>
                      <a:pt x="2" y="48"/>
                    </a:lnTo>
                    <a:lnTo>
                      <a:pt x="1" y="48"/>
                    </a:lnTo>
                    <a:lnTo>
                      <a:pt x="0" y="49"/>
                    </a:lnTo>
                    <a:lnTo>
                      <a:pt x="0" y="51"/>
                    </a:lnTo>
                    <a:lnTo>
                      <a:pt x="0" y="71"/>
                    </a:lnTo>
                    <a:lnTo>
                      <a:pt x="0" y="72"/>
                    </a:lnTo>
                    <a:lnTo>
                      <a:pt x="1" y="73"/>
                    </a:lnTo>
                    <a:lnTo>
                      <a:pt x="1" y="73"/>
                    </a:lnTo>
                    <a:lnTo>
                      <a:pt x="2" y="72"/>
                    </a:lnTo>
                    <a:lnTo>
                      <a:pt x="6" y="66"/>
                    </a:lnTo>
                    <a:lnTo>
                      <a:pt x="9" y="68"/>
                    </a:lnTo>
                    <a:lnTo>
                      <a:pt x="13" y="70"/>
                    </a:lnTo>
                    <a:lnTo>
                      <a:pt x="18" y="72"/>
                    </a:lnTo>
                    <a:lnTo>
                      <a:pt x="25" y="73"/>
                    </a:lnTo>
                    <a:lnTo>
                      <a:pt x="34" y="71"/>
                    </a:lnTo>
                    <a:lnTo>
                      <a:pt x="40" y="67"/>
                    </a:lnTo>
                    <a:lnTo>
                      <a:pt x="45" y="60"/>
                    </a:lnTo>
                    <a:lnTo>
                      <a:pt x="46" y="52"/>
                    </a:lnTo>
                    <a:lnTo>
                      <a:pt x="45" y="46"/>
                    </a:lnTo>
                    <a:lnTo>
                      <a:pt x="42" y="40"/>
                    </a:lnTo>
                    <a:lnTo>
                      <a:pt x="37" y="35"/>
                    </a:lnTo>
                    <a:lnTo>
                      <a:pt x="30" y="32"/>
                    </a:lnTo>
                    <a:lnTo>
                      <a:pt x="17" y="2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16" name="Freeform 58"/>
              <p:cNvSpPr>
                <a:spLocks noChangeAspect="1"/>
              </p:cNvSpPr>
              <p:nvPr/>
            </p:nvSpPr>
            <p:spPr bwMode="auto">
              <a:xfrm>
                <a:off x="1726" y="773"/>
                <a:ext cx="52" cy="51"/>
              </a:xfrm>
              <a:custGeom>
                <a:avLst/>
                <a:gdLst>
                  <a:gd name="T0" fmla="*/ 50 w 52"/>
                  <a:gd name="T1" fmla="*/ 0 h 51"/>
                  <a:gd name="T2" fmla="*/ 1 w 52"/>
                  <a:gd name="T3" fmla="*/ 0 h 51"/>
                  <a:gd name="T4" fmla="*/ 0 w 52"/>
                  <a:gd name="T5" fmla="*/ 17 h 51"/>
                  <a:gd name="T6" fmla="*/ 2 w 52"/>
                  <a:gd name="T7" fmla="*/ 17 h 51"/>
                  <a:gd name="T8" fmla="*/ 3 w 52"/>
                  <a:gd name="T9" fmla="*/ 13 h 51"/>
                  <a:gd name="T10" fmla="*/ 3 w 52"/>
                  <a:gd name="T11" fmla="*/ 9 h 51"/>
                  <a:gd name="T12" fmla="*/ 4 w 52"/>
                  <a:gd name="T13" fmla="*/ 7 h 51"/>
                  <a:gd name="T14" fmla="*/ 6 w 52"/>
                  <a:gd name="T15" fmla="*/ 5 h 51"/>
                  <a:gd name="T16" fmla="*/ 7 w 52"/>
                  <a:gd name="T17" fmla="*/ 4 h 51"/>
                  <a:gd name="T18" fmla="*/ 10 w 52"/>
                  <a:gd name="T19" fmla="*/ 3 h 51"/>
                  <a:gd name="T20" fmla="*/ 13 w 52"/>
                  <a:gd name="T21" fmla="*/ 3 h 51"/>
                  <a:gd name="T22" fmla="*/ 16 w 52"/>
                  <a:gd name="T23" fmla="*/ 3 h 51"/>
                  <a:gd name="T24" fmla="*/ 20 w 52"/>
                  <a:gd name="T25" fmla="*/ 3 h 51"/>
                  <a:gd name="T26" fmla="*/ 21 w 52"/>
                  <a:gd name="T27" fmla="*/ 3 h 51"/>
                  <a:gd name="T28" fmla="*/ 22 w 52"/>
                  <a:gd name="T29" fmla="*/ 4 h 51"/>
                  <a:gd name="T30" fmla="*/ 22 w 52"/>
                  <a:gd name="T31" fmla="*/ 7 h 51"/>
                  <a:gd name="T32" fmla="*/ 22 w 52"/>
                  <a:gd name="T33" fmla="*/ 43 h 51"/>
                  <a:gd name="T34" fmla="*/ 22 w 52"/>
                  <a:gd name="T35" fmla="*/ 46 h 51"/>
                  <a:gd name="T36" fmla="*/ 21 w 52"/>
                  <a:gd name="T37" fmla="*/ 47 h 51"/>
                  <a:gd name="T38" fmla="*/ 19 w 52"/>
                  <a:gd name="T39" fmla="*/ 48 h 51"/>
                  <a:gd name="T40" fmla="*/ 14 w 52"/>
                  <a:gd name="T41" fmla="*/ 48 h 51"/>
                  <a:gd name="T42" fmla="*/ 12 w 52"/>
                  <a:gd name="T43" fmla="*/ 48 h 51"/>
                  <a:gd name="T44" fmla="*/ 12 w 52"/>
                  <a:gd name="T45" fmla="*/ 51 h 51"/>
                  <a:gd name="T46" fmla="*/ 19 w 52"/>
                  <a:gd name="T47" fmla="*/ 51 h 51"/>
                  <a:gd name="T48" fmla="*/ 26 w 52"/>
                  <a:gd name="T49" fmla="*/ 50 h 51"/>
                  <a:gd name="T50" fmla="*/ 33 w 52"/>
                  <a:gd name="T51" fmla="*/ 51 h 51"/>
                  <a:gd name="T52" fmla="*/ 40 w 52"/>
                  <a:gd name="T53" fmla="*/ 51 h 51"/>
                  <a:gd name="T54" fmla="*/ 40 w 52"/>
                  <a:gd name="T55" fmla="*/ 48 h 51"/>
                  <a:gd name="T56" fmla="*/ 38 w 52"/>
                  <a:gd name="T57" fmla="*/ 48 h 51"/>
                  <a:gd name="T58" fmla="*/ 33 w 52"/>
                  <a:gd name="T59" fmla="*/ 48 h 51"/>
                  <a:gd name="T60" fmla="*/ 31 w 52"/>
                  <a:gd name="T61" fmla="*/ 47 h 51"/>
                  <a:gd name="T62" fmla="*/ 30 w 52"/>
                  <a:gd name="T63" fmla="*/ 46 h 51"/>
                  <a:gd name="T64" fmla="*/ 29 w 52"/>
                  <a:gd name="T65" fmla="*/ 43 h 51"/>
                  <a:gd name="T66" fmla="*/ 29 w 52"/>
                  <a:gd name="T67" fmla="*/ 7 h 51"/>
                  <a:gd name="T68" fmla="*/ 30 w 52"/>
                  <a:gd name="T69" fmla="*/ 4 h 51"/>
                  <a:gd name="T70" fmla="*/ 30 w 52"/>
                  <a:gd name="T71" fmla="*/ 3 h 51"/>
                  <a:gd name="T72" fmla="*/ 32 w 52"/>
                  <a:gd name="T73" fmla="*/ 3 h 51"/>
                  <a:gd name="T74" fmla="*/ 35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9 h 51"/>
                  <a:gd name="T88" fmla="*/ 49 w 52"/>
                  <a:gd name="T89" fmla="*/ 13 h 51"/>
                  <a:gd name="T90" fmla="*/ 49 w 52"/>
                  <a:gd name="T91" fmla="*/ 17 h 51"/>
                  <a:gd name="T92" fmla="*/ 52 w 52"/>
                  <a:gd name="T93" fmla="*/ 17 h 51"/>
                  <a:gd name="T94" fmla="*/ 50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0" y="0"/>
                    </a:moveTo>
                    <a:lnTo>
                      <a:pt x="1" y="0"/>
                    </a:lnTo>
                    <a:lnTo>
                      <a:pt x="0" y="17"/>
                    </a:lnTo>
                    <a:lnTo>
                      <a:pt x="2" y="17"/>
                    </a:lnTo>
                    <a:lnTo>
                      <a:pt x="3" y="13"/>
                    </a:lnTo>
                    <a:lnTo>
                      <a:pt x="3" y="9"/>
                    </a:lnTo>
                    <a:lnTo>
                      <a:pt x="4" y="7"/>
                    </a:lnTo>
                    <a:lnTo>
                      <a:pt x="6" y="5"/>
                    </a:lnTo>
                    <a:lnTo>
                      <a:pt x="7" y="4"/>
                    </a:lnTo>
                    <a:lnTo>
                      <a:pt x="10" y="3"/>
                    </a:lnTo>
                    <a:lnTo>
                      <a:pt x="13" y="3"/>
                    </a:lnTo>
                    <a:lnTo>
                      <a:pt x="16" y="3"/>
                    </a:lnTo>
                    <a:lnTo>
                      <a:pt x="20" y="3"/>
                    </a:lnTo>
                    <a:lnTo>
                      <a:pt x="21" y="3"/>
                    </a:lnTo>
                    <a:lnTo>
                      <a:pt x="22" y="4"/>
                    </a:lnTo>
                    <a:lnTo>
                      <a:pt x="22" y="7"/>
                    </a:lnTo>
                    <a:lnTo>
                      <a:pt x="22" y="43"/>
                    </a:lnTo>
                    <a:lnTo>
                      <a:pt x="22" y="46"/>
                    </a:lnTo>
                    <a:lnTo>
                      <a:pt x="21" y="47"/>
                    </a:lnTo>
                    <a:lnTo>
                      <a:pt x="19" y="48"/>
                    </a:lnTo>
                    <a:lnTo>
                      <a:pt x="14" y="48"/>
                    </a:lnTo>
                    <a:lnTo>
                      <a:pt x="12" y="48"/>
                    </a:lnTo>
                    <a:lnTo>
                      <a:pt x="12" y="51"/>
                    </a:lnTo>
                    <a:lnTo>
                      <a:pt x="19" y="51"/>
                    </a:lnTo>
                    <a:lnTo>
                      <a:pt x="26" y="50"/>
                    </a:lnTo>
                    <a:lnTo>
                      <a:pt x="33" y="51"/>
                    </a:lnTo>
                    <a:lnTo>
                      <a:pt x="40" y="51"/>
                    </a:lnTo>
                    <a:lnTo>
                      <a:pt x="40" y="48"/>
                    </a:lnTo>
                    <a:lnTo>
                      <a:pt x="38" y="48"/>
                    </a:lnTo>
                    <a:lnTo>
                      <a:pt x="33" y="48"/>
                    </a:lnTo>
                    <a:lnTo>
                      <a:pt x="31" y="47"/>
                    </a:lnTo>
                    <a:lnTo>
                      <a:pt x="30" y="46"/>
                    </a:lnTo>
                    <a:lnTo>
                      <a:pt x="29" y="43"/>
                    </a:lnTo>
                    <a:lnTo>
                      <a:pt x="29" y="7"/>
                    </a:lnTo>
                    <a:lnTo>
                      <a:pt x="30" y="4"/>
                    </a:lnTo>
                    <a:lnTo>
                      <a:pt x="30" y="3"/>
                    </a:lnTo>
                    <a:lnTo>
                      <a:pt x="32" y="3"/>
                    </a:lnTo>
                    <a:lnTo>
                      <a:pt x="35" y="3"/>
                    </a:lnTo>
                    <a:lnTo>
                      <a:pt x="39" y="3"/>
                    </a:lnTo>
                    <a:lnTo>
                      <a:pt x="42" y="3"/>
                    </a:lnTo>
                    <a:lnTo>
                      <a:pt x="44" y="4"/>
                    </a:lnTo>
                    <a:lnTo>
                      <a:pt x="46" y="5"/>
                    </a:lnTo>
                    <a:lnTo>
                      <a:pt x="47" y="7"/>
                    </a:lnTo>
                    <a:lnTo>
                      <a:pt x="48" y="9"/>
                    </a:lnTo>
                    <a:lnTo>
                      <a:pt x="49" y="13"/>
                    </a:lnTo>
                    <a:lnTo>
                      <a:pt x="49" y="17"/>
                    </a:lnTo>
                    <a:lnTo>
                      <a:pt x="52"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17" name="Freeform 59"/>
              <p:cNvSpPr>
                <a:spLocks noChangeAspect="1" noEditPoints="1"/>
              </p:cNvSpPr>
              <p:nvPr/>
            </p:nvSpPr>
            <p:spPr bwMode="auto">
              <a:xfrm>
                <a:off x="1786" y="773"/>
                <a:ext cx="54" cy="52"/>
              </a:xfrm>
              <a:custGeom>
                <a:avLst/>
                <a:gdLst>
                  <a:gd name="T0" fmla="*/ 14 w 54"/>
                  <a:gd name="T1" fmla="*/ 4 h 52"/>
                  <a:gd name="T2" fmla="*/ 17 w 54"/>
                  <a:gd name="T3" fmla="*/ 2 h 52"/>
                  <a:gd name="T4" fmla="*/ 26 w 54"/>
                  <a:gd name="T5" fmla="*/ 2 h 52"/>
                  <a:gd name="T6" fmla="*/ 35 w 54"/>
                  <a:gd name="T7" fmla="*/ 7 h 52"/>
                  <a:gd name="T8" fmla="*/ 36 w 54"/>
                  <a:gd name="T9" fmla="*/ 15 h 52"/>
                  <a:gd name="T10" fmla="*/ 35 w 54"/>
                  <a:gd name="T11" fmla="*/ 18 h 52"/>
                  <a:gd name="T12" fmla="*/ 33 w 54"/>
                  <a:gd name="T13" fmla="*/ 22 h 52"/>
                  <a:gd name="T14" fmla="*/ 27 w 54"/>
                  <a:gd name="T15" fmla="*/ 24 h 52"/>
                  <a:gd name="T16" fmla="*/ 14 w 54"/>
                  <a:gd name="T17" fmla="*/ 24 h 52"/>
                  <a:gd name="T18" fmla="*/ 31 w 54"/>
                  <a:gd name="T19" fmla="*/ 25 h 52"/>
                  <a:gd name="T20" fmla="*/ 41 w 54"/>
                  <a:gd name="T21" fmla="*/ 21 h 52"/>
                  <a:gd name="T22" fmla="*/ 45 w 54"/>
                  <a:gd name="T23" fmla="*/ 13 h 52"/>
                  <a:gd name="T24" fmla="*/ 39 w 54"/>
                  <a:gd name="T25" fmla="*/ 4 h 52"/>
                  <a:gd name="T26" fmla="*/ 24 w 54"/>
                  <a:gd name="T27" fmla="*/ 0 h 52"/>
                  <a:gd name="T28" fmla="*/ 0 w 54"/>
                  <a:gd name="T29" fmla="*/ 2 h 52"/>
                  <a:gd name="T30" fmla="*/ 6 w 54"/>
                  <a:gd name="T31" fmla="*/ 3 h 52"/>
                  <a:gd name="T32" fmla="*/ 7 w 54"/>
                  <a:gd name="T33" fmla="*/ 7 h 52"/>
                  <a:gd name="T34" fmla="*/ 7 w 54"/>
                  <a:gd name="T35" fmla="*/ 46 h 52"/>
                  <a:gd name="T36" fmla="*/ 4 w 54"/>
                  <a:gd name="T37" fmla="*/ 48 h 52"/>
                  <a:gd name="T38" fmla="*/ 0 w 54"/>
                  <a:gd name="T39" fmla="*/ 51 h 52"/>
                  <a:gd name="T40" fmla="*/ 10 w 54"/>
                  <a:gd name="T41" fmla="*/ 50 h 52"/>
                  <a:gd name="T42" fmla="*/ 16 w 54"/>
                  <a:gd name="T43" fmla="*/ 51 h 52"/>
                  <a:gd name="T44" fmla="*/ 21 w 54"/>
                  <a:gd name="T45" fmla="*/ 51 h 52"/>
                  <a:gd name="T46" fmla="*/ 17 w 54"/>
                  <a:gd name="T47" fmla="*/ 48 h 52"/>
                  <a:gd name="T48" fmla="*/ 14 w 54"/>
                  <a:gd name="T49" fmla="*/ 46 h 52"/>
                  <a:gd name="T50" fmla="*/ 14 w 54"/>
                  <a:gd name="T51" fmla="*/ 26 h 52"/>
                  <a:gd name="T52" fmla="*/ 25 w 54"/>
                  <a:gd name="T53" fmla="*/ 26 h 52"/>
                  <a:gd name="T54" fmla="*/ 29 w 54"/>
                  <a:gd name="T55" fmla="*/ 28 h 52"/>
                  <a:gd name="T56" fmla="*/ 32 w 54"/>
                  <a:gd name="T57" fmla="*/ 31 h 52"/>
                  <a:gd name="T58" fmla="*/ 33 w 54"/>
                  <a:gd name="T59" fmla="*/ 35 h 52"/>
                  <a:gd name="T60" fmla="*/ 33 w 54"/>
                  <a:gd name="T61" fmla="*/ 42 h 52"/>
                  <a:gd name="T62" fmla="*/ 34 w 54"/>
                  <a:gd name="T63" fmla="*/ 47 h 52"/>
                  <a:gd name="T64" fmla="*/ 38 w 54"/>
                  <a:gd name="T65" fmla="*/ 50 h 52"/>
                  <a:gd name="T66" fmla="*/ 43 w 54"/>
                  <a:gd name="T67" fmla="*/ 52 h 52"/>
                  <a:gd name="T68" fmla="*/ 49 w 54"/>
                  <a:gd name="T69" fmla="*/ 52 h 52"/>
                  <a:gd name="T70" fmla="*/ 52 w 54"/>
                  <a:gd name="T71" fmla="*/ 50 h 52"/>
                  <a:gd name="T72" fmla="*/ 54 w 54"/>
                  <a:gd name="T73" fmla="*/ 47 h 52"/>
                  <a:gd name="T74" fmla="*/ 54 w 54"/>
                  <a:gd name="T75" fmla="*/ 45 h 52"/>
                  <a:gd name="T76" fmla="*/ 54 w 54"/>
                  <a:gd name="T77" fmla="*/ 43 h 52"/>
                  <a:gd name="T78" fmla="*/ 52 w 54"/>
                  <a:gd name="T79" fmla="*/ 43 h 52"/>
                  <a:gd name="T80" fmla="*/ 51 w 54"/>
                  <a:gd name="T81" fmla="*/ 47 h 52"/>
                  <a:gd name="T82" fmla="*/ 48 w 54"/>
                  <a:gd name="T83" fmla="*/ 50 h 52"/>
                  <a:gd name="T84" fmla="*/ 45 w 54"/>
                  <a:gd name="T85" fmla="*/ 49 h 52"/>
                  <a:gd name="T86" fmla="*/ 43 w 54"/>
                  <a:gd name="T87" fmla="*/ 46 h 52"/>
                  <a:gd name="T88" fmla="*/ 42 w 54"/>
                  <a:gd name="T89" fmla="*/ 41 h 52"/>
                  <a:gd name="T90" fmla="*/ 40 w 54"/>
                  <a:gd name="T91" fmla="*/ 34 h 52"/>
                  <a:gd name="T92" fmla="*/ 36 w 54"/>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 h="52">
                    <a:moveTo>
                      <a:pt x="14" y="6"/>
                    </a:moveTo>
                    <a:lnTo>
                      <a:pt x="14" y="4"/>
                    </a:lnTo>
                    <a:lnTo>
                      <a:pt x="15" y="2"/>
                    </a:lnTo>
                    <a:lnTo>
                      <a:pt x="17" y="2"/>
                    </a:lnTo>
                    <a:lnTo>
                      <a:pt x="20" y="2"/>
                    </a:lnTo>
                    <a:lnTo>
                      <a:pt x="26" y="2"/>
                    </a:lnTo>
                    <a:lnTo>
                      <a:pt x="31" y="4"/>
                    </a:lnTo>
                    <a:lnTo>
                      <a:pt x="35" y="7"/>
                    </a:lnTo>
                    <a:lnTo>
                      <a:pt x="36" y="13"/>
                    </a:lnTo>
                    <a:lnTo>
                      <a:pt x="36" y="15"/>
                    </a:lnTo>
                    <a:lnTo>
                      <a:pt x="36" y="16"/>
                    </a:lnTo>
                    <a:lnTo>
                      <a:pt x="35" y="18"/>
                    </a:lnTo>
                    <a:lnTo>
                      <a:pt x="34" y="20"/>
                    </a:lnTo>
                    <a:lnTo>
                      <a:pt x="33" y="22"/>
                    </a:lnTo>
                    <a:lnTo>
                      <a:pt x="30" y="23"/>
                    </a:lnTo>
                    <a:lnTo>
                      <a:pt x="27" y="24"/>
                    </a:lnTo>
                    <a:lnTo>
                      <a:pt x="23" y="24"/>
                    </a:lnTo>
                    <a:lnTo>
                      <a:pt x="14" y="24"/>
                    </a:lnTo>
                    <a:lnTo>
                      <a:pt x="14" y="6"/>
                    </a:lnTo>
                    <a:close/>
                    <a:moveTo>
                      <a:pt x="31" y="25"/>
                    </a:moveTo>
                    <a:lnTo>
                      <a:pt x="36" y="24"/>
                    </a:lnTo>
                    <a:lnTo>
                      <a:pt x="41" y="21"/>
                    </a:lnTo>
                    <a:lnTo>
                      <a:pt x="44" y="17"/>
                    </a:lnTo>
                    <a:lnTo>
                      <a:pt x="45" y="13"/>
                    </a:lnTo>
                    <a:lnTo>
                      <a:pt x="43" y="8"/>
                    </a:lnTo>
                    <a:lnTo>
                      <a:pt x="39" y="4"/>
                    </a:lnTo>
                    <a:lnTo>
                      <a:pt x="32" y="1"/>
                    </a:lnTo>
                    <a:lnTo>
                      <a:pt x="24" y="0"/>
                    </a:lnTo>
                    <a:lnTo>
                      <a:pt x="0" y="0"/>
                    </a:lnTo>
                    <a:lnTo>
                      <a:pt x="0" y="2"/>
                    </a:lnTo>
                    <a:lnTo>
                      <a:pt x="4" y="2"/>
                    </a:lnTo>
                    <a:lnTo>
                      <a:pt x="6" y="3"/>
                    </a:lnTo>
                    <a:lnTo>
                      <a:pt x="7" y="4"/>
                    </a:lnTo>
                    <a:lnTo>
                      <a:pt x="7" y="7"/>
                    </a:lnTo>
                    <a:lnTo>
                      <a:pt x="7" y="44"/>
                    </a:lnTo>
                    <a:lnTo>
                      <a:pt x="7" y="46"/>
                    </a:lnTo>
                    <a:lnTo>
                      <a:pt x="6" y="47"/>
                    </a:lnTo>
                    <a:lnTo>
                      <a:pt x="4" y="48"/>
                    </a:lnTo>
                    <a:lnTo>
                      <a:pt x="0" y="48"/>
                    </a:lnTo>
                    <a:lnTo>
                      <a:pt x="0" y="51"/>
                    </a:lnTo>
                    <a:lnTo>
                      <a:pt x="5" y="51"/>
                    </a:lnTo>
                    <a:lnTo>
                      <a:pt x="10" y="50"/>
                    </a:lnTo>
                    <a:lnTo>
                      <a:pt x="13" y="51"/>
                    </a:lnTo>
                    <a:lnTo>
                      <a:pt x="16" y="51"/>
                    </a:lnTo>
                    <a:lnTo>
                      <a:pt x="19" y="51"/>
                    </a:lnTo>
                    <a:lnTo>
                      <a:pt x="21" y="51"/>
                    </a:lnTo>
                    <a:lnTo>
                      <a:pt x="21" y="48"/>
                    </a:lnTo>
                    <a:lnTo>
                      <a:pt x="17" y="48"/>
                    </a:lnTo>
                    <a:lnTo>
                      <a:pt x="15" y="47"/>
                    </a:lnTo>
                    <a:lnTo>
                      <a:pt x="14" y="46"/>
                    </a:lnTo>
                    <a:lnTo>
                      <a:pt x="14" y="44"/>
                    </a:lnTo>
                    <a:lnTo>
                      <a:pt x="14" y="26"/>
                    </a:lnTo>
                    <a:lnTo>
                      <a:pt x="23" y="26"/>
                    </a:lnTo>
                    <a:lnTo>
                      <a:pt x="25" y="26"/>
                    </a:lnTo>
                    <a:lnTo>
                      <a:pt x="27" y="27"/>
                    </a:lnTo>
                    <a:lnTo>
                      <a:pt x="29" y="28"/>
                    </a:lnTo>
                    <a:lnTo>
                      <a:pt x="31" y="29"/>
                    </a:lnTo>
                    <a:lnTo>
                      <a:pt x="32" y="31"/>
                    </a:lnTo>
                    <a:lnTo>
                      <a:pt x="33" y="33"/>
                    </a:lnTo>
                    <a:lnTo>
                      <a:pt x="33" y="35"/>
                    </a:lnTo>
                    <a:lnTo>
                      <a:pt x="33" y="38"/>
                    </a:lnTo>
                    <a:lnTo>
                      <a:pt x="33" y="42"/>
                    </a:lnTo>
                    <a:lnTo>
                      <a:pt x="33" y="45"/>
                    </a:lnTo>
                    <a:lnTo>
                      <a:pt x="34" y="47"/>
                    </a:lnTo>
                    <a:lnTo>
                      <a:pt x="36" y="49"/>
                    </a:lnTo>
                    <a:lnTo>
                      <a:pt x="38" y="50"/>
                    </a:lnTo>
                    <a:lnTo>
                      <a:pt x="40" y="51"/>
                    </a:lnTo>
                    <a:lnTo>
                      <a:pt x="43" y="52"/>
                    </a:lnTo>
                    <a:lnTo>
                      <a:pt x="46" y="52"/>
                    </a:lnTo>
                    <a:lnTo>
                      <a:pt x="49" y="52"/>
                    </a:lnTo>
                    <a:lnTo>
                      <a:pt x="50" y="51"/>
                    </a:lnTo>
                    <a:lnTo>
                      <a:pt x="52" y="50"/>
                    </a:lnTo>
                    <a:lnTo>
                      <a:pt x="53" y="49"/>
                    </a:lnTo>
                    <a:lnTo>
                      <a:pt x="54" y="47"/>
                    </a:lnTo>
                    <a:lnTo>
                      <a:pt x="54" y="46"/>
                    </a:lnTo>
                    <a:lnTo>
                      <a:pt x="54" y="45"/>
                    </a:lnTo>
                    <a:lnTo>
                      <a:pt x="54" y="44"/>
                    </a:lnTo>
                    <a:lnTo>
                      <a:pt x="54" y="43"/>
                    </a:lnTo>
                    <a:lnTo>
                      <a:pt x="53" y="42"/>
                    </a:lnTo>
                    <a:lnTo>
                      <a:pt x="52" y="43"/>
                    </a:lnTo>
                    <a:lnTo>
                      <a:pt x="52" y="44"/>
                    </a:lnTo>
                    <a:lnTo>
                      <a:pt x="51" y="47"/>
                    </a:lnTo>
                    <a:lnTo>
                      <a:pt x="49" y="49"/>
                    </a:lnTo>
                    <a:lnTo>
                      <a:pt x="48" y="50"/>
                    </a:lnTo>
                    <a:lnTo>
                      <a:pt x="47" y="50"/>
                    </a:lnTo>
                    <a:lnTo>
                      <a:pt x="45" y="49"/>
                    </a:lnTo>
                    <a:lnTo>
                      <a:pt x="43" y="48"/>
                    </a:lnTo>
                    <a:lnTo>
                      <a:pt x="43" y="46"/>
                    </a:lnTo>
                    <a:lnTo>
                      <a:pt x="42" y="44"/>
                    </a:lnTo>
                    <a:lnTo>
                      <a:pt x="42" y="41"/>
                    </a:lnTo>
                    <a:lnTo>
                      <a:pt x="41" y="37"/>
                    </a:lnTo>
                    <a:lnTo>
                      <a:pt x="40" y="34"/>
                    </a:lnTo>
                    <a:lnTo>
                      <a:pt x="39" y="31"/>
                    </a:lnTo>
                    <a:lnTo>
                      <a:pt x="36" y="28"/>
                    </a:lnTo>
                    <a:lnTo>
                      <a:pt x="31"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18" name="Freeform 60"/>
              <p:cNvSpPr>
                <a:spLocks noChangeAspect="1"/>
              </p:cNvSpPr>
              <p:nvPr/>
            </p:nvSpPr>
            <p:spPr bwMode="auto">
              <a:xfrm>
                <a:off x="1845" y="773"/>
                <a:ext cx="23" cy="51"/>
              </a:xfrm>
              <a:custGeom>
                <a:avLst/>
                <a:gdLst>
                  <a:gd name="T0" fmla="*/ 15 w 23"/>
                  <a:gd name="T1" fmla="*/ 7 h 51"/>
                  <a:gd name="T2" fmla="*/ 15 w 23"/>
                  <a:gd name="T3" fmla="*/ 5 h 51"/>
                  <a:gd name="T4" fmla="*/ 15 w 23"/>
                  <a:gd name="T5" fmla="*/ 4 h 51"/>
                  <a:gd name="T6" fmla="*/ 15 w 23"/>
                  <a:gd name="T7" fmla="*/ 3 h 51"/>
                  <a:gd name="T8" fmla="*/ 16 w 23"/>
                  <a:gd name="T9" fmla="*/ 3 h 51"/>
                  <a:gd name="T10" fmla="*/ 17 w 23"/>
                  <a:gd name="T11" fmla="*/ 2 h 51"/>
                  <a:gd name="T12" fmla="*/ 18 w 23"/>
                  <a:gd name="T13" fmla="*/ 2 h 51"/>
                  <a:gd name="T14" fmla="*/ 20 w 23"/>
                  <a:gd name="T15" fmla="*/ 2 h 51"/>
                  <a:gd name="T16" fmla="*/ 23 w 23"/>
                  <a:gd name="T17" fmla="*/ 2 h 51"/>
                  <a:gd name="T18" fmla="*/ 23 w 23"/>
                  <a:gd name="T19" fmla="*/ 0 h 51"/>
                  <a:gd name="T20" fmla="*/ 20 w 23"/>
                  <a:gd name="T21" fmla="*/ 0 h 51"/>
                  <a:gd name="T22" fmla="*/ 17 w 23"/>
                  <a:gd name="T23" fmla="*/ 0 h 51"/>
                  <a:gd name="T24" fmla="*/ 14 w 23"/>
                  <a:gd name="T25" fmla="*/ 0 h 51"/>
                  <a:gd name="T26" fmla="*/ 11 w 23"/>
                  <a:gd name="T27" fmla="*/ 0 h 51"/>
                  <a:gd name="T28" fmla="*/ 9 w 23"/>
                  <a:gd name="T29" fmla="*/ 0 h 51"/>
                  <a:gd name="T30" fmla="*/ 6 w 23"/>
                  <a:gd name="T31" fmla="*/ 0 h 51"/>
                  <a:gd name="T32" fmla="*/ 3 w 23"/>
                  <a:gd name="T33" fmla="*/ 0 h 51"/>
                  <a:gd name="T34" fmla="*/ 0 w 23"/>
                  <a:gd name="T35" fmla="*/ 0 h 51"/>
                  <a:gd name="T36" fmla="*/ 0 w 23"/>
                  <a:gd name="T37" fmla="*/ 2 h 51"/>
                  <a:gd name="T38" fmla="*/ 3 w 23"/>
                  <a:gd name="T39" fmla="*/ 2 h 51"/>
                  <a:gd name="T40" fmla="*/ 4 w 23"/>
                  <a:gd name="T41" fmla="*/ 2 h 51"/>
                  <a:gd name="T42" fmla="*/ 6 w 23"/>
                  <a:gd name="T43" fmla="*/ 2 h 51"/>
                  <a:gd name="T44" fmla="*/ 7 w 23"/>
                  <a:gd name="T45" fmla="*/ 3 h 51"/>
                  <a:gd name="T46" fmla="*/ 7 w 23"/>
                  <a:gd name="T47" fmla="*/ 3 h 51"/>
                  <a:gd name="T48" fmla="*/ 8 w 23"/>
                  <a:gd name="T49" fmla="*/ 4 h 51"/>
                  <a:gd name="T50" fmla="*/ 8 w 23"/>
                  <a:gd name="T51" fmla="*/ 5 h 51"/>
                  <a:gd name="T52" fmla="*/ 8 w 23"/>
                  <a:gd name="T53" fmla="*/ 7 h 51"/>
                  <a:gd name="T54" fmla="*/ 8 w 23"/>
                  <a:gd name="T55" fmla="*/ 43 h 51"/>
                  <a:gd name="T56" fmla="*/ 8 w 23"/>
                  <a:gd name="T57" fmla="*/ 45 h 51"/>
                  <a:gd name="T58" fmla="*/ 8 w 23"/>
                  <a:gd name="T59" fmla="*/ 46 h 51"/>
                  <a:gd name="T60" fmla="*/ 7 w 23"/>
                  <a:gd name="T61" fmla="*/ 47 h 51"/>
                  <a:gd name="T62" fmla="*/ 7 w 23"/>
                  <a:gd name="T63" fmla="*/ 47 h 51"/>
                  <a:gd name="T64" fmla="*/ 6 w 23"/>
                  <a:gd name="T65" fmla="*/ 48 h 51"/>
                  <a:gd name="T66" fmla="*/ 4 w 23"/>
                  <a:gd name="T67" fmla="*/ 48 h 51"/>
                  <a:gd name="T68" fmla="*/ 3 w 23"/>
                  <a:gd name="T69" fmla="*/ 48 h 51"/>
                  <a:gd name="T70" fmla="*/ 0 w 23"/>
                  <a:gd name="T71" fmla="*/ 48 h 51"/>
                  <a:gd name="T72" fmla="*/ 0 w 23"/>
                  <a:gd name="T73" fmla="*/ 51 h 51"/>
                  <a:gd name="T74" fmla="*/ 3 w 23"/>
                  <a:gd name="T75" fmla="*/ 51 h 51"/>
                  <a:gd name="T76" fmla="*/ 6 w 23"/>
                  <a:gd name="T77" fmla="*/ 51 h 51"/>
                  <a:gd name="T78" fmla="*/ 9 w 23"/>
                  <a:gd name="T79" fmla="*/ 51 h 51"/>
                  <a:gd name="T80" fmla="*/ 11 w 23"/>
                  <a:gd name="T81" fmla="*/ 50 h 51"/>
                  <a:gd name="T82" fmla="*/ 14 w 23"/>
                  <a:gd name="T83" fmla="*/ 51 h 51"/>
                  <a:gd name="T84" fmla="*/ 17 w 23"/>
                  <a:gd name="T85" fmla="*/ 51 h 51"/>
                  <a:gd name="T86" fmla="*/ 20 w 23"/>
                  <a:gd name="T87" fmla="*/ 51 h 51"/>
                  <a:gd name="T88" fmla="*/ 23 w 23"/>
                  <a:gd name="T89" fmla="*/ 51 h 51"/>
                  <a:gd name="T90" fmla="*/ 23 w 23"/>
                  <a:gd name="T91" fmla="*/ 48 h 51"/>
                  <a:gd name="T92" fmla="*/ 20 w 23"/>
                  <a:gd name="T93" fmla="*/ 48 h 51"/>
                  <a:gd name="T94" fmla="*/ 18 w 23"/>
                  <a:gd name="T95" fmla="*/ 48 h 51"/>
                  <a:gd name="T96" fmla="*/ 17 w 23"/>
                  <a:gd name="T97" fmla="*/ 48 h 51"/>
                  <a:gd name="T98" fmla="*/ 16 w 23"/>
                  <a:gd name="T99" fmla="*/ 47 h 51"/>
                  <a:gd name="T100" fmla="*/ 15 w 23"/>
                  <a:gd name="T101" fmla="*/ 47 h 51"/>
                  <a:gd name="T102" fmla="*/ 15 w 23"/>
                  <a:gd name="T103" fmla="*/ 46 h 51"/>
                  <a:gd name="T104" fmla="*/ 15 w 23"/>
                  <a:gd name="T105" fmla="*/ 45 h 51"/>
                  <a:gd name="T106" fmla="*/ 15 w 23"/>
                  <a:gd name="T107" fmla="*/ 43 h 51"/>
                  <a:gd name="T108" fmla="*/ 15 w 23"/>
                  <a:gd name="T10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51">
                    <a:moveTo>
                      <a:pt x="15" y="7"/>
                    </a:moveTo>
                    <a:lnTo>
                      <a:pt x="15" y="5"/>
                    </a:lnTo>
                    <a:lnTo>
                      <a:pt x="15" y="4"/>
                    </a:lnTo>
                    <a:lnTo>
                      <a:pt x="15" y="3"/>
                    </a:lnTo>
                    <a:lnTo>
                      <a:pt x="16" y="3"/>
                    </a:lnTo>
                    <a:lnTo>
                      <a:pt x="17" y="2"/>
                    </a:lnTo>
                    <a:lnTo>
                      <a:pt x="18" y="2"/>
                    </a:lnTo>
                    <a:lnTo>
                      <a:pt x="20" y="2"/>
                    </a:lnTo>
                    <a:lnTo>
                      <a:pt x="23" y="2"/>
                    </a:lnTo>
                    <a:lnTo>
                      <a:pt x="23" y="0"/>
                    </a:lnTo>
                    <a:lnTo>
                      <a:pt x="20" y="0"/>
                    </a:lnTo>
                    <a:lnTo>
                      <a:pt x="17" y="0"/>
                    </a:lnTo>
                    <a:lnTo>
                      <a:pt x="14" y="0"/>
                    </a:lnTo>
                    <a:lnTo>
                      <a:pt x="11" y="0"/>
                    </a:lnTo>
                    <a:lnTo>
                      <a:pt x="9" y="0"/>
                    </a:lnTo>
                    <a:lnTo>
                      <a:pt x="6" y="0"/>
                    </a:lnTo>
                    <a:lnTo>
                      <a:pt x="3" y="0"/>
                    </a:lnTo>
                    <a:lnTo>
                      <a:pt x="0" y="0"/>
                    </a:lnTo>
                    <a:lnTo>
                      <a:pt x="0" y="2"/>
                    </a:lnTo>
                    <a:lnTo>
                      <a:pt x="3" y="2"/>
                    </a:lnTo>
                    <a:lnTo>
                      <a:pt x="4" y="2"/>
                    </a:lnTo>
                    <a:lnTo>
                      <a:pt x="6" y="2"/>
                    </a:lnTo>
                    <a:lnTo>
                      <a:pt x="7" y="3"/>
                    </a:lnTo>
                    <a:lnTo>
                      <a:pt x="7" y="3"/>
                    </a:lnTo>
                    <a:lnTo>
                      <a:pt x="8" y="4"/>
                    </a:lnTo>
                    <a:lnTo>
                      <a:pt x="8" y="5"/>
                    </a:lnTo>
                    <a:lnTo>
                      <a:pt x="8" y="7"/>
                    </a:lnTo>
                    <a:lnTo>
                      <a:pt x="8" y="43"/>
                    </a:lnTo>
                    <a:lnTo>
                      <a:pt x="8" y="45"/>
                    </a:lnTo>
                    <a:lnTo>
                      <a:pt x="8" y="46"/>
                    </a:lnTo>
                    <a:lnTo>
                      <a:pt x="7" y="47"/>
                    </a:lnTo>
                    <a:lnTo>
                      <a:pt x="7" y="47"/>
                    </a:lnTo>
                    <a:lnTo>
                      <a:pt x="6" y="48"/>
                    </a:lnTo>
                    <a:lnTo>
                      <a:pt x="4" y="48"/>
                    </a:lnTo>
                    <a:lnTo>
                      <a:pt x="3" y="48"/>
                    </a:lnTo>
                    <a:lnTo>
                      <a:pt x="0" y="48"/>
                    </a:lnTo>
                    <a:lnTo>
                      <a:pt x="0" y="51"/>
                    </a:lnTo>
                    <a:lnTo>
                      <a:pt x="3" y="51"/>
                    </a:lnTo>
                    <a:lnTo>
                      <a:pt x="6" y="51"/>
                    </a:lnTo>
                    <a:lnTo>
                      <a:pt x="9" y="51"/>
                    </a:lnTo>
                    <a:lnTo>
                      <a:pt x="11" y="50"/>
                    </a:lnTo>
                    <a:lnTo>
                      <a:pt x="14" y="51"/>
                    </a:lnTo>
                    <a:lnTo>
                      <a:pt x="17" y="51"/>
                    </a:lnTo>
                    <a:lnTo>
                      <a:pt x="20" y="51"/>
                    </a:lnTo>
                    <a:lnTo>
                      <a:pt x="23" y="51"/>
                    </a:lnTo>
                    <a:lnTo>
                      <a:pt x="23" y="48"/>
                    </a:lnTo>
                    <a:lnTo>
                      <a:pt x="20" y="48"/>
                    </a:lnTo>
                    <a:lnTo>
                      <a:pt x="18" y="48"/>
                    </a:lnTo>
                    <a:lnTo>
                      <a:pt x="17" y="48"/>
                    </a:lnTo>
                    <a:lnTo>
                      <a:pt x="16" y="47"/>
                    </a:lnTo>
                    <a:lnTo>
                      <a:pt x="15" y="47"/>
                    </a:lnTo>
                    <a:lnTo>
                      <a:pt x="15" y="46"/>
                    </a:lnTo>
                    <a:lnTo>
                      <a:pt x="15" y="45"/>
                    </a:lnTo>
                    <a:lnTo>
                      <a:pt x="15" y="43"/>
                    </a:lnTo>
                    <a:lnTo>
                      <a:pt x="15"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19" name="Freeform 61"/>
              <p:cNvSpPr>
                <a:spLocks noChangeAspect="1"/>
              </p:cNvSpPr>
              <p:nvPr/>
            </p:nvSpPr>
            <p:spPr bwMode="auto">
              <a:xfrm>
                <a:off x="1876" y="773"/>
                <a:ext cx="52" cy="51"/>
              </a:xfrm>
              <a:custGeom>
                <a:avLst/>
                <a:gdLst>
                  <a:gd name="T0" fmla="*/ 14 w 52"/>
                  <a:gd name="T1" fmla="*/ 0 h 51"/>
                  <a:gd name="T2" fmla="*/ 13 w 52"/>
                  <a:gd name="T3" fmla="*/ 0 h 51"/>
                  <a:gd name="T4" fmla="*/ 0 w 52"/>
                  <a:gd name="T5" fmla="*/ 0 h 51"/>
                  <a:gd name="T6" fmla="*/ 4 w 52"/>
                  <a:gd name="T7" fmla="*/ 2 h 51"/>
                  <a:gd name="T8" fmla="*/ 7 w 52"/>
                  <a:gd name="T9" fmla="*/ 41 h 51"/>
                  <a:gd name="T10" fmla="*/ 7 w 52"/>
                  <a:gd name="T11" fmla="*/ 43 h 51"/>
                  <a:gd name="T12" fmla="*/ 6 w 52"/>
                  <a:gd name="T13" fmla="*/ 45 h 51"/>
                  <a:gd name="T14" fmla="*/ 4 w 52"/>
                  <a:gd name="T15" fmla="*/ 47 h 51"/>
                  <a:gd name="T16" fmla="*/ 0 w 52"/>
                  <a:gd name="T17" fmla="*/ 48 h 51"/>
                  <a:gd name="T18" fmla="*/ 2 w 52"/>
                  <a:gd name="T19" fmla="*/ 51 h 51"/>
                  <a:gd name="T20" fmla="*/ 6 w 52"/>
                  <a:gd name="T21" fmla="*/ 51 h 51"/>
                  <a:gd name="T22" fmla="*/ 10 w 52"/>
                  <a:gd name="T23" fmla="*/ 51 h 51"/>
                  <a:gd name="T24" fmla="*/ 15 w 52"/>
                  <a:gd name="T25" fmla="*/ 51 h 51"/>
                  <a:gd name="T26" fmla="*/ 17 w 52"/>
                  <a:gd name="T27" fmla="*/ 48 h 51"/>
                  <a:gd name="T28" fmla="*/ 13 w 52"/>
                  <a:gd name="T29" fmla="*/ 47 h 51"/>
                  <a:gd name="T30" fmla="*/ 11 w 52"/>
                  <a:gd name="T31" fmla="*/ 45 h 51"/>
                  <a:gd name="T32" fmla="*/ 10 w 52"/>
                  <a:gd name="T33" fmla="*/ 43 h 51"/>
                  <a:gd name="T34" fmla="*/ 10 w 52"/>
                  <a:gd name="T35" fmla="*/ 41 h 51"/>
                  <a:gd name="T36" fmla="*/ 11 w 52"/>
                  <a:gd name="T37" fmla="*/ 6 h 51"/>
                  <a:gd name="T38" fmla="*/ 43 w 52"/>
                  <a:gd name="T39" fmla="*/ 51 h 51"/>
                  <a:gd name="T40" fmla="*/ 45 w 52"/>
                  <a:gd name="T41" fmla="*/ 51 h 51"/>
                  <a:gd name="T42" fmla="*/ 45 w 52"/>
                  <a:gd name="T43" fmla="*/ 49 h 51"/>
                  <a:gd name="T44" fmla="*/ 45 w 52"/>
                  <a:gd name="T45" fmla="*/ 10 h 51"/>
                  <a:gd name="T46" fmla="*/ 45 w 52"/>
                  <a:gd name="T47" fmla="*/ 7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1 w 52"/>
                  <a:gd name="T67" fmla="*/ 5 h 51"/>
                  <a:gd name="T68" fmla="*/ 42 w 52"/>
                  <a:gd name="T69" fmla="*/ 7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5"/>
                    </a:lnTo>
                    <a:lnTo>
                      <a:pt x="5" y="46"/>
                    </a:lnTo>
                    <a:lnTo>
                      <a:pt x="4" y="47"/>
                    </a:lnTo>
                    <a:lnTo>
                      <a:pt x="2" y="48"/>
                    </a:lnTo>
                    <a:lnTo>
                      <a:pt x="0" y="48"/>
                    </a:lnTo>
                    <a:lnTo>
                      <a:pt x="0" y="51"/>
                    </a:lnTo>
                    <a:lnTo>
                      <a:pt x="2" y="51"/>
                    </a:lnTo>
                    <a:lnTo>
                      <a:pt x="4" y="51"/>
                    </a:lnTo>
                    <a:lnTo>
                      <a:pt x="6" y="51"/>
                    </a:lnTo>
                    <a:lnTo>
                      <a:pt x="8" y="50"/>
                    </a:lnTo>
                    <a:lnTo>
                      <a:pt x="10" y="51"/>
                    </a:lnTo>
                    <a:lnTo>
                      <a:pt x="12" y="51"/>
                    </a:lnTo>
                    <a:lnTo>
                      <a:pt x="15" y="51"/>
                    </a:lnTo>
                    <a:lnTo>
                      <a:pt x="17" y="51"/>
                    </a:lnTo>
                    <a:lnTo>
                      <a:pt x="17" y="48"/>
                    </a:lnTo>
                    <a:lnTo>
                      <a:pt x="15" y="48"/>
                    </a:lnTo>
                    <a:lnTo>
                      <a:pt x="13" y="47"/>
                    </a:lnTo>
                    <a:lnTo>
                      <a:pt x="11" y="46"/>
                    </a:lnTo>
                    <a:lnTo>
                      <a:pt x="11" y="45"/>
                    </a:lnTo>
                    <a:lnTo>
                      <a:pt x="10" y="44"/>
                    </a:lnTo>
                    <a:lnTo>
                      <a:pt x="10" y="43"/>
                    </a:lnTo>
                    <a:lnTo>
                      <a:pt x="10" y="42"/>
                    </a:lnTo>
                    <a:lnTo>
                      <a:pt x="10" y="41"/>
                    </a:lnTo>
                    <a:lnTo>
                      <a:pt x="10" y="5"/>
                    </a:lnTo>
                    <a:lnTo>
                      <a:pt x="11" y="6"/>
                    </a:lnTo>
                    <a:lnTo>
                      <a:pt x="42" y="50"/>
                    </a:lnTo>
                    <a:lnTo>
                      <a:pt x="43" y="51"/>
                    </a:lnTo>
                    <a:lnTo>
                      <a:pt x="44" y="51"/>
                    </a:lnTo>
                    <a:lnTo>
                      <a:pt x="45" y="51"/>
                    </a:lnTo>
                    <a:lnTo>
                      <a:pt x="45" y="50"/>
                    </a:lnTo>
                    <a:lnTo>
                      <a:pt x="45" y="49"/>
                    </a:lnTo>
                    <a:lnTo>
                      <a:pt x="45" y="48"/>
                    </a:lnTo>
                    <a:lnTo>
                      <a:pt x="45" y="10"/>
                    </a:lnTo>
                    <a:lnTo>
                      <a:pt x="45" y="9"/>
                    </a:lnTo>
                    <a:lnTo>
                      <a:pt x="45" y="7"/>
                    </a:lnTo>
                    <a:lnTo>
                      <a:pt x="46" y="6"/>
                    </a:lnTo>
                    <a:lnTo>
                      <a:pt x="46" y="5"/>
                    </a:lnTo>
                    <a:lnTo>
                      <a:pt x="47" y="4"/>
                    </a:lnTo>
                    <a:lnTo>
                      <a:pt x="48" y="3"/>
                    </a:lnTo>
                    <a:lnTo>
                      <a:pt x="50" y="2"/>
                    </a:lnTo>
                    <a:lnTo>
                      <a:pt x="52" y="2"/>
                    </a:lnTo>
                    <a:lnTo>
                      <a:pt x="52" y="0"/>
                    </a:lnTo>
                    <a:lnTo>
                      <a:pt x="50" y="0"/>
                    </a:lnTo>
                    <a:lnTo>
                      <a:pt x="48" y="0"/>
                    </a:lnTo>
                    <a:lnTo>
                      <a:pt x="46" y="0"/>
                    </a:lnTo>
                    <a:lnTo>
                      <a:pt x="44" y="0"/>
                    </a:lnTo>
                    <a:lnTo>
                      <a:pt x="42" y="0"/>
                    </a:lnTo>
                    <a:lnTo>
                      <a:pt x="40" y="0"/>
                    </a:lnTo>
                    <a:lnTo>
                      <a:pt x="37" y="0"/>
                    </a:lnTo>
                    <a:lnTo>
                      <a:pt x="35" y="0"/>
                    </a:lnTo>
                    <a:lnTo>
                      <a:pt x="35" y="2"/>
                    </a:lnTo>
                    <a:lnTo>
                      <a:pt x="37" y="2"/>
                    </a:lnTo>
                    <a:lnTo>
                      <a:pt x="39" y="3"/>
                    </a:lnTo>
                    <a:lnTo>
                      <a:pt x="41" y="4"/>
                    </a:lnTo>
                    <a:lnTo>
                      <a:pt x="41" y="5"/>
                    </a:lnTo>
                    <a:lnTo>
                      <a:pt x="42" y="6"/>
                    </a:lnTo>
                    <a:lnTo>
                      <a:pt x="42" y="7"/>
                    </a:lnTo>
                    <a:lnTo>
                      <a:pt x="42" y="9"/>
                    </a:lnTo>
                    <a:lnTo>
                      <a:pt x="42" y="10"/>
                    </a:lnTo>
                    <a:lnTo>
                      <a:pt x="42" y="39"/>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20" name="Freeform 62"/>
              <p:cNvSpPr>
                <a:spLocks noChangeAspect="1"/>
              </p:cNvSpPr>
              <p:nvPr/>
            </p:nvSpPr>
            <p:spPr bwMode="auto">
              <a:xfrm>
                <a:off x="1938" y="771"/>
                <a:ext cx="54" cy="54"/>
              </a:xfrm>
              <a:custGeom>
                <a:avLst/>
                <a:gdLst>
                  <a:gd name="T0" fmla="*/ 48 w 54"/>
                  <a:gd name="T1" fmla="*/ 1 h 54"/>
                  <a:gd name="T2" fmla="*/ 47 w 54"/>
                  <a:gd name="T3" fmla="*/ 0 h 54"/>
                  <a:gd name="T4" fmla="*/ 42 w 54"/>
                  <a:gd name="T5" fmla="*/ 6 h 54"/>
                  <a:gd name="T6" fmla="*/ 35 w 54"/>
                  <a:gd name="T7" fmla="*/ 2 h 54"/>
                  <a:gd name="T8" fmla="*/ 27 w 54"/>
                  <a:gd name="T9" fmla="*/ 0 h 54"/>
                  <a:gd name="T10" fmla="*/ 17 w 54"/>
                  <a:gd name="T11" fmla="*/ 2 h 54"/>
                  <a:gd name="T12" fmla="*/ 8 w 54"/>
                  <a:gd name="T13" fmla="*/ 8 h 54"/>
                  <a:gd name="T14" fmla="*/ 2 w 54"/>
                  <a:gd name="T15" fmla="*/ 17 h 54"/>
                  <a:gd name="T16" fmla="*/ 0 w 54"/>
                  <a:gd name="T17" fmla="*/ 27 h 54"/>
                  <a:gd name="T18" fmla="*/ 2 w 54"/>
                  <a:gd name="T19" fmla="*/ 38 h 54"/>
                  <a:gd name="T20" fmla="*/ 8 w 54"/>
                  <a:gd name="T21" fmla="*/ 46 h 54"/>
                  <a:gd name="T22" fmla="*/ 17 w 54"/>
                  <a:gd name="T23" fmla="*/ 52 h 54"/>
                  <a:gd name="T24" fmla="*/ 28 w 54"/>
                  <a:gd name="T25" fmla="*/ 54 h 54"/>
                  <a:gd name="T26" fmla="*/ 35 w 54"/>
                  <a:gd name="T27" fmla="*/ 53 h 54"/>
                  <a:gd name="T28" fmla="*/ 42 w 54"/>
                  <a:gd name="T29" fmla="*/ 48 h 54"/>
                  <a:gd name="T30" fmla="*/ 45 w 54"/>
                  <a:gd name="T31" fmla="*/ 51 h 54"/>
                  <a:gd name="T32" fmla="*/ 47 w 54"/>
                  <a:gd name="T33" fmla="*/ 53 h 54"/>
                  <a:gd name="T34" fmla="*/ 48 w 54"/>
                  <a:gd name="T35" fmla="*/ 50 h 54"/>
                  <a:gd name="T36" fmla="*/ 48 w 54"/>
                  <a:gd name="T37" fmla="*/ 37 h 54"/>
                  <a:gd name="T38" fmla="*/ 51 w 54"/>
                  <a:gd name="T39" fmla="*/ 35 h 54"/>
                  <a:gd name="T40" fmla="*/ 54 w 54"/>
                  <a:gd name="T41" fmla="*/ 32 h 54"/>
                  <a:gd name="T42" fmla="*/ 44 w 54"/>
                  <a:gd name="T43" fmla="*/ 32 h 54"/>
                  <a:gd name="T44" fmla="*/ 38 w 54"/>
                  <a:gd name="T45" fmla="*/ 32 h 54"/>
                  <a:gd name="T46" fmla="*/ 31 w 54"/>
                  <a:gd name="T47" fmla="*/ 32 h 54"/>
                  <a:gd name="T48" fmla="*/ 33 w 54"/>
                  <a:gd name="T49" fmla="*/ 35 h 54"/>
                  <a:gd name="T50" fmla="*/ 40 w 54"/>
                  <a:gd name="T51" fmla="*/ 36 h 54"/>
                  <a:gd name="T52" fmla="*/ 41 w 54"/>
                  <a:gd name="T53" fmla="*/ 40 h 54"/>
                  <a:gd name="T54" fmla="*/ 41 w 54"/>
                  <a:gd name="T55" fmla="*/ 44 h 54"/>
                  <a:gd name="T56" fmla="*/ 39 w 54"/>
                  <a:gd name="T57" fmla="*/ 48 h 54"/>
                  <a:gd name="T58" fmla="*/ 33 w 54"/>
                  <a:gd name="T59" fmla="*/ 51 h 54"/>
                  <a:gd name="T60" fmla="*/ 26 w 54"/>
                  <a:gd name="T61" fmla="*/ 51 h 54"/>
                  <a:gd name="T62" fmla="*/ 20 w 54"/>
                  <a:gd name="T63" fmla="*/ 49 h 54"/>
                  <a:gd name="T64" fmla="*/ 13 w 54"/>
                  <a:gd name="T65" fmla="*/ 44 h 54"/>
                  <a:gd name="T66" fmla="*/ 9 w 54"/>
                  <a:gd name="T67" fmla="*/ 34 h 54"/>
                  <a:gd name="T68" fmla="*/ 9 w 54"/>
                  <a:gd name="T69" fmla="*/ 20 h 54"/>
                  <a:gd name="T70" fmla="*/ 13 w 54"/>
                  <a:gd name="T71" fmla="*/ 10 h 54"/>
                  <a:gd name="T72" fmla="*/ 20 w 54"/>
                  <a:gd name="T73" fmla="*/ 5 h 54"/>
                  <a:gd name="T74" fmla="*/ 26 w 54"/>
                  <a:gd name="T75" fmla="*/ 3 h 54"/>
                  <a:gd name="T76" fmla="*/ 34 w 54"/>
                  <a:gd name="T77" fmla="*/ 4 h 54"/>
                  <a:gd name="T78" fmla="*/ 43 w 54"/>
                  <a:gd name="T79" fmla="*/ 12 h 54"/>
                  <a:gd name="T80" fmla="*/ 46 w 54"/>
                  <a:gd name="T81" fmla="*/ 21 h 54"/>
                  <a:gd name="T82" fmla="*/ 48 w 54"/>
                  <a:gd name="T83" fmla="*/ 22 h 54"/>
                  <a:gd name="T84" fmla="*/ 48 w 54"/>
                  <a:gd name="T85" fmla="*/ 21 h 54"/>
                  <a:gd name="T86" fmla="*/ 48 w 54"/>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48" y="3"/>
                    </a:moveTo>
                    <a:lnTo>
                      <a:pt x="48" y="1"/>
                    </a:lnTo>
                    <a:lnTo>
                      <a:pt x="47" y="0"/>
                    </a:lnTo>
                    <a:lnTo>
                      <a:pt x="47" y="0"/>
                    </a:lnTo>
                    <a:lnTo>
                      <a:pt x="46" y="1"/>
                    </a:lnTo>
                    <a:lnTo>
                      <a:pt x="42" y="6"/>
                    </a:lnTo>
                    <a:lnTo>
                      <a:pt x="39" y="4"/>
                    </a:lnTo>
                    <a:lnTo>
                      <a:pt x="35" y="2"/>
                    </a:lnTo>
                    <a:lnTo>
                      <a:pt x="32" y="1"/>
                    </a:lnTo>
                    <a:lnTo>
                      <a:pt x="27" y="0"/>
                    </a:lnTo>
                    <a:lnTo>
                      <a:pt x="22" y="1"/>
                    </a:lnTo>
                    <a:lnTo>
                      <a:pt x="17" y="2"/>
                    </a:lnTo>
                    <a:lnTo>
                      <a:pt x="12" y="5"/>
                    </a:lnTo>
                    <a:lnTo>
                      <a:pt x="8" y="8"/>
                    </a:lnTo>
                    <a:lnTo>
                      <a:pt x="5" y="12"/>
                    </a:lnTo>
                    <a:lnTo>
                      <a:pt x="2" y="17"/>
                    </a:lnTo>
                    <a:lnTo>
                      <a:pt x="0" y="22"/>
                    </a:lnTo>
                    <a:lnTo>
                      <a:pt x="0" y="27"/>
                    </a:lnTo>
                    <a:lnTo>
                      <a:pt x="0" y="33"/>
                    </a:lnTo>
                    <a:lnTo>
                      <a:pt x="2" y="38"/>
                    </a:lnTo>
                    <a:lnTo>
                      <a:pt x="4" y="42"/>
                    </a:lnTo>
                    <a:lnTo>
                      <a:pt x="8" y="46"/>
                    </a:lnTo>
                    <a:lnTo>
                      <a:pt x="12" y="50"/>
                    </a:lnTo>
                    <a:lnTo>
                      <a:pt x="17" y="52"/>
                    </a:lnTo>
                    <a:lnTo>
                      <a:pt x="22" y="54"/>
                    </a:lnTo>
                    <a:lnTo>
                      <a:pt x="28" y="54"/>
                    </a:lnTo>
                    <a:lnTo>
                      <a:pt x="31" y="54"/>
                    </a:lnTo>
                    <a:lnTo>
                      <a:pt x="35" y="53"/>
                    </a:lnTo>
                    <a:lnTo>
                      <a:pt x="39" y="51"/>
                    </a:lnTo>
                    <a:lnTo>
                      <a:pt x="42" y="48"/>
                    </a:lnTo>
                    <a:lnTo>
                      <a:pt x="43" y="49"/>
                    </a:lnTo>
                    <a:lnTo>
                      <a:pt x="45" y="51"/>
                    </a:lnTo>
                    <a:lnTo>
                      <a:pt x="46" y="52"/>
                    </a:lnTo>
                    <a:lnTo>
                      <a:pt x="47" y="53"/>
                    </a:lnTo>
                    <a:lnTo>
                      <a:pt x="48" y="52"/>
                    </a:lnTo>
                    <a:lnTo>
                      <a:pt x="48" y="50"/>
                    </a:lnTo>
                    <a:lnTo>
                      <a:pt x="48" y="39"/>
                    </a:lnTo>
                    <a:lnTo>
                      <a:pt x="48" y="37"/>
                    </a:lnTo>
                    <a:lnTo>
                      <a:pt x="49" y="35"/>
                    </a:lnTo>
                    <a:lnTo>
                      <a:pt x="51" y="35"/>
                    </a:lnTo>
                    <a:lnTo>
                      <a:pt x="54" y="35"/>
                    </a:lnTo>
                    <a:lnTo>
                      <a:pt x="54" y="32"/>
                    </a:lnTo>
                    <a:lnTo>
                      <a:pt x="49" y="32"/>
                    </a:lnTo>
                    <a:lnTo>
                      <a:pt x="44" y="32"/>
                    </a:lnTo>
                    <a:lnTo>
                      <a:pt x="41" y="32"/>
                    </a:lnTo>
                    <a:lnTo>
                      <a:pt x="38" y="32"/>
                    </a:lnTo>
                    <a:lnTo>
                      <a:pt x="34" y="32"/>
                    </a:lnTo>
                    <a:lnTo>
                      <a:pt x="31" y="32"/>
                    </a:lnTo>
                    <a:lnTo>
                      <a:pt x="31" y="35"/>
                    </a:lnTo>
                    <a:lnTo>
                      <a:pt x="33" y="35"/>
                    </a:lnTo>
                    <a:lnTo>
                      <a:pt x="38" y="35"/>
                    </a:lnTo>
                    <a:lnTo>
                      <a:pt x="40" y="36"/>
                    </a:lnTo>
                    <a:lnTo>
                      <a:pt x="41" y="37"/>
                    </a:lnTo>
                    <a:lnTo>
                      <a:pt x="41" y="40"/>
                    </a:lnTo>
                    <a:lnTo>
                      <a:pt x="41" y="43"/>
                    </a:lnTo>
                    <a:lnTo>
                      <a:pt x="41" y="44"/>
                    </a:lnTo>
                    <a:lnTo>
                      <a:pt x="41" y="46"/>
                    </a:lnTo>
                    <a:lnTo>
                      <a:pt x="39" y="48"/>
                    </a:lnTo>
                    <a:lnTo>
                      <a:pt x="37" y="50"/>
                    </a:lnTo>
                    <a:lnTo>
                      <a:pt x="33" y="51"/>
                    </a:lnTo>
                    <a:lnTo>
                      <a:pt x="29" y="52"/>
                    </a:lnTo>
                    <a:lnTo>
                      <a:pt x="26" y="51"/>
                    </a:lnTo>
                    <a:lnTo>
                      <a:pt x="23" y="51"/>
                    </a:lnTo>
                    <a:lnTo>
                      <a:pt x="20" y="49"/>
                    </a:lnTo>
                    <a:lnTo>
                      <a:pt x="16" y="47"/>
                    </a:lnTo>
                    <a:lnTo>
                      <a:pt x="13" y="44"/>
                    </a:lnTo>
                    <a:lnTo>
                      <a:pt x="11" y="40"/>
                    </a:lnTo>
                    <a:lnTo>
                      <a:pt x="9" y="34"/>
                    </a:lnTo>
                    <a:lnTo>
                      <a:pt x="8" y="27"/>
                    </a:lnTo>
                    <a:lnTo>
                      <a:pt x="9" y="20"/>
                    </a:lnTo>
                    <a:lnTo>
                      <a:pt x="11" y="14"/>
                    </a:lnTo>
                    <a:lnTo>
                      <a:pt x="13" y="10"/>
                    </a:lnTo>
                    <a:lnTo>
                      <a:pt x="16" y="7"/>
                    </a:lnTo>
                    <a:lnTo>
                      <a:pt x="20" y="5"/>
                    </a:lnTo>
                    <a:lnTo>
                      <a:pt x="23" y="3"/>
                    </a:lnTo>
                    <a:lnTo>
                      <a:pt x="26" y="3"/>
                    </a:lnTo>
                    <a:lnTo>
                      <a:pt x="28" y="3"/>
                    </a:lnTo>
                    <a:lnTo>
                      <a:pt x="34" y="4"/>
                    </a:lnTo>
                    <a:lnTo>
                      <a:pt x="39" y="7"/>
                    </a:lnTo>
                    <a:lnTo>
                      <a:pt x="43" y="12"/>
                    </a:lnTo>
                    <a:lnTo>
                      <a:pt x="46" y="20"/>
                    </a:lnTo>
                    <a:lnTo>
                      <a:pt x="46" y="21"/>
                    </a:lnTo>
                    <a:lnTo>
                      <a:pt x="47" y="22"/>
                    </a:lnTo>
                    <a:lnTo>
                      <a:pt x="48" y="22"/>
                    </a:lnTo>
                    <a:lnTo>
                      <a:pt x="48" y="21"/>
                    </a:lnTo>
                    <a:lnTo>
                      <a:pt x="48" y="21"/>
                    </a:lnTo>
                    <a:lnTo>
                      <a:pt x="48" y="19"/>
                    </a:lnTo>
                    <a:lnTo>
                      <a:pt x="48"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21" name="Freeform 63"/>
              <p:cNvSpPr>
                <a:spLocks noChangeAspect="1"/>
              </p:cNvSpPr>
              <p:nvPr/>
            </p:nvSpPr>
            <p:spPr bwMode="auto">
              <a:xfrm>
                <a:off x="2005" y="813"/>
                <a:ext cx="12" cy="30"/>
              </a:xfrm>
              <a:custGeom>
                <a:avLst/>
                <a:gdLst>
                  <a:gd name="T0" fmla="*/ 12 w 12"/>
                  <a:gd name="T1" fmla="*/ 11 h 30"/>
                  <a:gd name="T2" fmla="*/ 11 w 12"/>
                  <a:gd name="T3" fmla="*/ 6 h 30"/>
                  <a:gd name="T4" fmla="*/ 10 w 12"/>
                  <a:gd name="T5" fmla="*/ 3 h 30"/>
                  <a:gd name="T6" fmla="*/ 8 w 12"/>
                  <a:gd name="T7" fmla="*/ 1 h 30"/>
                  <a:gd name="T8" fmla="*/ 5 w 12"/>
                  <a:gd name="T9" fmla="*/ 0 h 30"/>
                  <a:gd name="T10" fmla="*/ 3 w 12"/>
                  <a:gd name="T11" fmla="*/ 1 h 30"/>
                  <a:gd name="T12" fmla="*/ 1 w 12"/>
                  <a:gd name="T13" fmla="*/ 2 h 30"/>
                  <a:gd name="T14" fmla="*/ 0 w 12"/>
                  <a:gd name="T15" fmla="*/ 4 h 30"/>
                  <a:gd name="T16" fmla="*/ 0 w 12"/>
                  <a:gd name="T17" fmla="*/ 5 h 30"/>
                  <a:gd name="T18" fmla="*/ 0 w 12"/>
                  <a:gd name="T19" fmla="*/ 7 h 30"/>
                  <a:gd name="T20" fmla="*/ 1 w 12"/>
                  <a:gd name="T21" fmla="*/ 9 h 30"/>
                  <a:gd name="T22" fmla="*/ 3 w 12"/>
                  <a:gd name="T23" fmla="*/ 10 h 30"/>
                  <a:gd name="T24" fmla="*/ 5 w 12"/>
                  <a:gd name="T25" fmla="*/ 11 h 30"/>
                  <a:gd name="T26" fmla="*/ 7 w 12"/>
                  <a:gd name="T27" fmla="*/ 10 h 30"/>
                  <a:gd name="T28" fmla="*/ 9 w 12"/>
                  <a:gd name="T29" fmla="*/ 9 h 30"/>
                  <a:gd name="T30" fmla="*/ 9 w 12"/>
                  <a:gd name="T31" fmla="*/ 9 h 30"/>
                  <a:gd name="T32" fmla="*/ 10 w 12"/>
                  <a:gd name="T33" fmla="*/ 9 h 30"/>
                  <a:gd name="T34" fmla="*/ 10 w 12"/>
                  <a:gd name="T35" fmla="*/ 11 h 30"/>
                  <a:gd name="T36" fmla="*/ 8 w 12"/>
                  <a:gd name="T37" fmla="*/ 20 h 30"/>
                  <a:gd name="T38" fmla="*/ 2 w 12"/>
                  <a:gd name="T39" fmla="*/ 28 h 30"/>
                  <a:gd name="T40" fmla="*/ 2 w 12"/>
                  <a:gd name="T41" fmla="*/ 28 h 30"/>
                  <a:gd name="T42" fmla="*/ 2 w 12"/>
                  <a:gd name="T43" fmla="*/ 29 h 30"/>
                  <a:gd name="T44" fmla="*/ 2 w 12"/>
                  <a:gd name="T45" fmla="*/ 30 h 30"/>
                  <a:gd name="T46" fmla="*/ 3 w 12"/>
                  <a:gd name="T47" fmla="*/ 30 h 30"/>
                  <a:gd name="T48" fmla="*/ 5 w 12"/>
                  <a:gd name="T49" fmla="*/ 29 h 30"/>
                  <a:gd name="T50" fmla="*/ 8 w 12"/>
                  <a:gd name="T51" fmla="*/ 25 h 30"/>
                  <a:gd name="T52" fmla="*/ 11 w 12"/>
                  <a:gd name="T53" fmla="*/ 19 h 30"/>
                  <a:gd name="T54" fmla="*/ 12 w 12"/>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0">
                    <a:moveTo>
                      <a:pt x="12" y="11"/>
                    </a:moveTo>
                    <a:lnTo>
                      <a:pt x="11" y="6"/>
                    </a:lnTo>
                    <a:lnTo>
                      <a:pt x="10" y="3"/>
                    </a:lnTo>
                    <a:lnTo>
                      <a:pt x="8" y="1"/>
                    </a:lnTo>
                    <a:lnTo>
                      <a:pt x="5" y="0"/>
                    </a:lnTo>
                    <a:lnTo>
                      <a:pt x="3" y="1"/>
                    </a:lnTo>
                    <a:lnTo>
                      <a:pt x="1" y="2"/>
                    </a:lnTo>
                    <a:lnTo>
                      <a:pt x="0" y="4"/>
                    </a:lnTo>
                    <a:lnTo>
                      <a:pt x="0" y="5"/>
                    </a:lnTo>
                    <a:lnTo>
                      <a:pt x="0" y="7"/>
                    </a:lnTo>
                    <a:lnTo>
                      <a:pt x="1" y="9"/>
                    </a:lnTo>
                    <a:lnTo>
                      <a:pt x="3" y="10"/>
                    </a:lnTo>
                    <a:lnTo>
                      <a:pt x="5" y="11"/>
                    </a:lnTo>
                    <a:lnTo>
                      <a:pt x="7" y="10"/>
                    </a:lnTo>
                    <a:lnTo>
                      <a:pt x="9" y="9"/>
                    </a:lnTo>
                    <a:lnTo>
                      <a:pt x="9" y="9"/>
                    </a:lnTo>
                    <a:lnTo>
                      <a:pt x="10" y="9"/>
                    </a:lnTo>
                    <a:lnTo>
                      <a:pt x="10" y="11"/>
                    </a:lnTo>
                    <a:lnTo>
                      <a:pt x="8" y="20"/>
                    </a:lnTo>
                    <a:lnTo>
                      <a:pt x="2" y="28"/>
                    </a:lnTo>
                    <a:lnTo>
                      <a:pt x="2" y="28"/>
                    </a:lnTo>
                    <a:lnTo>
                      <a:pt x="2" y="29"/>
                    </a:lnTo>
                    <a:lnTo>
                      <a:pt x="2" y="30"/>
                    </a:lnTo>
                    <a:lnTo>
                      <a:pt x="3" y="30"/>
                    </a:lnTo>
                    <a:lnTo>
                      <a:pt x="5" y="29"/>
                    </a:lnTo>
                    <a:lnTo>
                      <a:pt x="8" y="25"/>
                    </a:lnTo>
                    <a:lnTo>
                      <a:pt x="11" y="19"/>
                    </a:lnTo>
                    <a:lnTo>
                      <a:pt x="12"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22" name="Freeform 64"/>
              <p:cNvSpPr>
                <a:spLocks noChangeAspect="1"/>
              </p:cNvSpPr>
              <p:nvPr/>
            </p:nvSpPr>
            <p:spPr bwMode="auto">
              <a:xfrm>
                <a:off x="2065" y="753"/>
                <a:ext cx="63" cy="73"/>
              </a:xfrm>
              <a:custGeom>
                <a:avLst/>
                <a:gdLst>
                  <a:gd name="T0" fmla="*/ 53 w 63"/>
                  <a:gd name="T1" fmla="*/ 7 h 73"/>
                  <a:gd name="T2" fmla="*/ 43 w 63"/>
                  <a:gd name="T3" fmla="*/ 1 h 73"/>
                  <a:gd name="T4" fmla="*/ 29 w 63"/>
                  <a:gd name="T5" fmla="*/ 1 h 73"/>
                  <a:gd name="T6" fmla="*/ 16 w 63"/>
                  <a:gd name="T7" fmla="*/ 7 h 73"/>
                  <a:gd name="T8" fmla="*/ 6 w 63"/>
                  <a:gd name="T9" fmla="*/ 16 h 73"/>
                  <a:gd name="T10" fmla="*/ 0 w 63"/>
                  <a:gd name="T11" fmla="*/ 29 h 73"/>
                  <a:gd name="T12" fmla="*/ 0 w 63"/>
                  <a:gd name="T13" fmla="*/ 44 h 73"/>
                  <a:gd name="T14" fmla="*/ 6 w 63"/>
                  <a:gd name="T15" fmla="*/ 57 h 73"/>
                  <a:gd name="T16" fmla="*/ 16 w 63"/>
                  <a:gd name="T17" fmla="*/ 67 h 73"/>
                  <a:gd name="T18" fmla="*/ 29 w 63"/>
                  <a:gd name="T19" fmla="*/ 72 h 73"/>
                  <a:gd name="T20" fmla="*/ 42 w 63"/>
                  <a:gd name="T21" fmla="*/ 72 h 73"/>
                  <a:gd name="T22" fmla="*/ 52 w 63"/>
                  <a:gd name="T23" fmla="*/ 68 h 73"/>
                  <a:gd name="T24" fmla="*/ 59 w 63"/>
                  <a:gd name="T25" fmla="*/ 61 h 73"/>
                  <a:gd name="T26" fmla="*/ 63 w 63"/>
                  <a:gd name="T27" fmla="*/ 52 h 73"/>
                  <a:gd name="T28" fmla="*/ 63 w 63"/>
                  <a:gd name="T29" fmla="*/ 46 h 73"/>
                  <a:gd name="T30" fmla="*/ 61 w 63"/>
                  <a:gd name="T31" fmla="*/ 46 h 73"/>
                  <a:gd name="T32" fmla="*/ 59 w 63"/>
                  <a:gd name="T33" fmla="*/ 57 h 73"/>
                  <a:gd name="T34" fmla="*/ 46 w 63"/>
                  <a:gd name="T35" fmla="*/ 68 h 73"/>
                  <a:gd name="T36" fmla="*/ 34 w 63"/>
                  <a:gd name="T37" fmla="*/ 70 h 73"/>
                  <a:gd name="T38" fmla="*/ 25 w 63"/>
                  <a:gd name="T39" fmla="*/ 67 h 73"/>
                  <a:gd name="T40" fmla="*/ 16 w 63"/>
                  <a:gd name="T41" fmla="*/ 59 h 73"/>
                  <a:gd name="T42" fmla="*/ 11 w 63"/>
                  <a:gd name="T43" fmla="*/ 46 h 73"/>
                  <a:gd name="T44" fmla="*/ 11 w 63"/>
                  <a:gd name="T45" fmla="*/ 27 h 73"/>
                  <a:gd name="T46" fmla="*/ 17 w 63"/>
                  <a:gd name="T47" fmla="*/ 13 h 73"/>
                  <a:gd name="T48" fmla="*/ 25 w 63"/>
                  <a:gd name="T49" fmla="*/ 6 h 73"/>
                  <a:gd name="T50" fmla="*/ 34 w 63"/>
                  <a:gd name="T51" fmla="*/ 4 h 73"/>
                  <a:gd name="T52" fmla="*/ 45 w 63"/>
                  <a:gd name="T53" fmla="*/ 5 h 73"/>
                  <a:gd name="T54" fmla="*/ 57 w 63"/>
                  <a:gd name="T55" fmla="*/ 17 h 73"/>
                  <a:gd name="T56" fmla="*/ 61 w 63"/>
                  <a:gd name="T57" fmla="*/ 29 h 73"/>
                  <a:gd name="T58" fmla="*/ 63 w 63"/>
                  <a:gd name="T59" fmla="*/ 29 h 73"/>
                  <a:gd name="T60" fmla="*/ 63 w 63"/>
                  <a:gd name="T61" fmla="*/ 28 h 73"/>
                  <a:gd name="T62" fmla="*/ 63 w 63"/>
                  <a:gd name="T63" fmla="*/ 3 h 73"/>
                  <a:gd name="T64" fmla="*/ 62 w 63"/>
                  <a:gd name="T65" fmla="*/ 0 h 73"/>
                  <a:gd name="T66" fmla="*/ 61 w 63"/>
                  <a:gd name="T6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73">
                    <a:moveTo>
                      <a:pt x="56" y="9"/>
                    </a:moveTo>
                    <a:lnTo>
                      <a:pt x="53" y="7"/>
                    </a:lnTo>
                    <a:lnTo>
                      <a:pt x="48" y="4"/>
                    </a:lnTo>
                    <a:lnTo>
                      <a:pt x="43" y="1"/>
                    </a:lnTo>
                    <a:lnTo>
                      <a:pt x="36" y="0"/>
                    </a:lnTo>
                    <a:lnTo>
                      <a:pt x="29" y="1"/>
                    </a:lnTo>
                    <a:lnTo>
                      <a:pt x="22" y="3"/>
                    </a:lnTo>
                    <a:lnTo>
                      <a:pt x="16" y="7"/>
                    </a:lnTo>
                    <a:lnTo>
                      <a:pt x="10" y="11"/>
                    </a:lnTo>
                    <a:lnTo>
                      <a:pt x="6" y="16"/>
                    </a:lnTo>
                    <a:lnTo>
                      <a:pt x="2" y="23"/>
                    </a:lnTo>
                    <a:lnTo>
                      <a:pt x="0" y="29"/>
                    </a:lnTo>
                    <a:lnTo>
                      <a:pt x="0" y="37"/>
                    </a:lnTo>
                    <a:lnTo>
                      <a:pt x="0" y="44"/>
                    </a:lnTo>
                    <a:lnTo>
                      <a:pt x="2" y="51"/>
                    </a:lnTo>
                    <a:lnTo>
                      <a:pt x="6" y="57"/>
                    </a:lnTo>
                    <a:lnTo>
                      <a:pt x="10" y="62"/>
                    </a:lnTo>
                    <a:lnTo>
                      <a:pt x="16" y="67"/>
                    </a:lnTo>
                    <a:lnTo>
                      <a:pt x="22" y="70"/>
                    </a:lnTo>
                    <a:lnTo>
                      <a:pt x="29" y="72"/>
                    </a:lnTo>
                    <a:lnTo>
                      <a:pt x="36" y="73"/>
                    </a:lnTo>
                    <a:lnTo>
                      <a:pt x="42" y="72"/>
                    </a:lnTo>
                    <a:lnTo>
                      <a:pt x="47" y="71"/>
                    </a:lnTo>
                    <a:lnTo>
                      <a:pt x="52" y="68"/>
                    </a:lnTo>
                    <a:lnTo>
                      <a:pt x="56" y="65"/>
                    </a:lnTo>
                    <a:lnTo>
                      <a:pt x="59" y="61"/>
                    </a:lnTo>
                    <a:lnTo>
                      <a:pt x="62" y="56"/>
                    </a:lnTo>
                    <a:lnTo>
                      <a:pt x="63" y="52"/>
                    </a:lnTo>
                    <a:lnTo>
                      <a:pt x="63" y="48"/>
                    </a:lnTo>
                    <a:lnTo>
                      <a:pt x="63" y="46"/>
                    </a:lnTo>
                    <a:lnTo>
                      <a:pt x="62" y="46"/>
                    </a:lnTo>
                    <a:lnTo>
                      <a:pt x="61" y="46"/>
                    </a:lnTo>
                    <a:lnTo>
                      <a:pt x="61" y="47"/>
                    </a:lnTo>
                    <a:lnTo>
                      <a:pt x="59" y="57"/>
                    </a:lnTo>
                    <a:lnTo>
                      <a:pt x="53" y="64"/>
                    </a:lnTo>
                    <a:lnTo>
                      <a:pt x="46" y="68"/>
                    </a:lnTo>
                    <a:lnTo>
                      <a:pt x="37" y="70"/>
                    </a:lnTo>
                    <a:lnTo>
                      <a:pt x="34" y="70"/>
                    </a:lnTo>
                    <a:lnTo>
                      <a:pt x="29" y="69"/>
                    </a:lnTo>
                    <a:lnTo>
                      <a:pt x="25" y="67"/>
                    </a:lnTo>
                    <a:lnTo>
                      <a:pt x="20" y="64"/>
                    </a:lnTo>
                    <a:lnTo>
                      <a:pt x="16" y="59"/>
                    </a:lnTo>
                    <a:lnTo>
                      <a:pt x="13" y="54"/>
                    </a:lnTo>
                    <a:lnTo>
                      <a:pt x="11" y="46"/>
                    </a:lnTo>
                    <a:lnTo>
                      <a:pt x="10" y="37"/>
                    </a:lnTo>
                    <a:lnTo>
                      <a:pt x="11" y="27"/>
                    </a:lnTo>
                    <a:lnTo>
                      <a:pt x="13" y="19"/>
                    </a:lnTo>
                    <a:lnTo>
                      <a:pt x="17" y="13"/>
                    </a:lnTo>
                    <a:lnTo>
                      <a:pt x="21" y="9"/>
                    </a:lnTo>
                    <a:lnTo>
                      <a:pt x="25" y="6"/>
                    </a:lnTo>
                    <a:lnTo>
                      <a:pt x="30" y="5"/>
                    </a:lnTo>
                    <a:lnTo>
                      <a:pt x="34" y="4"/>
                    </a:lnTo>
                    <a:lnTo>
                      <a:pt x="37" y="4"/>
                    </a:lnTo>
                    <a:lnTo>
                      <a:pt x="45" y="5"/>
                    </a:lnTo>
                    <a:lnTo>
                      <a:pt x="52" y="10"/>
                    </a:lnTo>
                    <a:lnTo>
                      <a:pt x="57" y="17"/>
                    </a:lnTo>
                    <a:lnTo>
                      <a:pt x="60" y="27"/>
                    </a:lnTo>
                    <a:lnTo>
                      <a:pt x="61" y="29"/>
                    </a:lnTo>
                    <a:lnTo>
                      <a:pt x="62" y="29"/>
                    </a:lnTo>
                    <a:lnTo>
                      <a:pt x="63" y="29"/>
                    </a:lnTo>
                    <a:lnTo>
                      <a:pt x="63" y="29"/>
                    </a:lnTo>
                    <a:lnTo>
                      <a:pt x="63" y="28"/>
                    </a:lnTo>
                    <a:lnTo>
                      <a:pt x="63" y="27"/>
                    </a:lnTo>
                    <a:lnTo>
                      <a:pt x="63" y="3"/>
                    </a:lnTo>
                    <a:lnTo>
                      <a:pt x="63" y="1"/>
                    </a:lnTo>
                    <a:lnTo>
                      <a:pt x="62" y="0"/>
                    </a:lnTo>
                    <a:lnTo>
                      <a:pt x="62" y="1"/>
                    </a:lnTo>
                    <a:lnTo>
                      <a:pt x="61" y="2"/>
                    </a:lnTo>
                    <a:lnTo>
                      <a:pt x="5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23" name="Freeform 65"/>
              <p:cNvSpPr>
                <a:spLocks noChangeAspect="1" noEditPoints="1"/>
              </p:cNvSpPr>
              <p:nvPr/>
            </p:nvSpPr>
            <p:spPr bwMode="auto">
              <a:xfrm>
                <a:off x="2141" y="771"/>
                <a:ext cx="53" cy="54"/>
              </a:xfrm>
              <a:custGeom>
                <a:avLst/>
                <a:gdLst>
                  <a:gd name="T0" fmla="*/ 53 w 53"/>
                  <a:gd name="T1" fmla="*/ 22 h 54"/>
                  <a:gd name="T2" fmla="*/ 49 w 53"/>
                  <a:gd name="T3" fmla="*/ 12 h 54"/>
                  <a:gd name="T4" fmla="*/ 41 w 53"/>
                  <a:gd name="T5" fmla="*/ 5 h 54"/>
                  <a:gd name="T6" fmla="*/ 32 w 53"/>
                  <a:gd name="T7" fmla="*/ 1 h 54"/>
                  <a:gd name="T8" fmla="*/ 21 w 53"/>
                  <a:gd name="T9" fmla="*/ 1 h 54"/>
                  <a:gd name="T10" fmla="*/ 12 w 53"/>
                  <a:gd name="T11" fmla="*/ 5 h 54"/>
                  <a:gd name="T12" fmla="*/ 4 w 53"/>
                  <a:gd name="T13" fmla="*/ 12 h 54"/>
                  <a:gd name="T14" fmla="*/ 0 w 53"/>
                  <a:gd name="T15" fmla="*/ 22 h 54"/>
                  <a:gd name="T16" fmla="*/ 0 w 53"/>
                  <a:gd name="T17" fmla="*/ 33 h 54"/>
                  <a:gd name="T18" fmla="*/ 4 w 53"/>
                  <a:gd name="T19" fmla="*/ 42 h 54"/>
                  <a:gd name="T20" fmla="*/ 12 w 53"/>
                  <a:gd name="T21" fmla="*/ 50 h 54"/>
                  <a:gd name="T22" fmla="*/ 21 w 53"/>
                  <a:gd name="T23" fmla="*/ 54 h 54"/>
                  <a:gd name="T24" fmla="*/ 32 w 53"/>
                  <a:gd name="T25" fmla="*/ 54 h 54"/>
                  <a:gd name="T26" fmla="*/ 41 w 53"/>
                  <a:gd name="T27" fmla="*/ 50 h 54"/>
                  <a:gd name="T28" fmla="*/ 49 w 53"/>
                  <a:gd name="T29" fmla="*/ 42 h 54"/>
                  <a:gd name="T30" fmla="*/ 53 w 53"/>
                  <a:gd name="T31" fmla="*/ 33 h 54"/>
                  <a:gd name="T32" fmla="*/ 26 w 53"/>
                  <a:gd name="T33" fmla="*/ 52 h 54"/>
                  <a:gd name="T34" fmla="*/ 21 w 53"/>
                  <a:gd name="T35" fmla="*/ 50 h 54"/>
                  <a:gd name="T36" fmla="*/ 15 w 53"/>
                  <a:gd name="T37" fmla="*/ 46 h 54"/>
                  <a:gd name="T38" fmla="*/ 10 w 53"/>
                  <a:gd name="T39" fmla="*/ 38 h 54"/>
                  <a:gd name="T40" fmla="*/ 8 w 53"/>
                  <a:gd name="T41" fmla="*/ 26 h 54"/>
                  <a:gd name="T42" fmla="*/ 10 w 53"/>
                  <a:gd name="T43" fmla="*/ 15 h 54"/>
                  <a:gd name="T44" fmla="*/ 15 w 53"/>
                  <a:gd name="T45" fmla="*/ 7 h 54"/>
                  <a:gd name="T46" fmla="*/ 21 w 53"/>
                  <a:gd name="T47" fmla="*/ 4 h 54"/>
                  <a:gd name="T48" fmla="*/ 26 w 53"/>
                  <a:gd name="T49" fmla="*/ 3 h 54"/>
                  <a:gd name="T50" fmla="*/ 32 w 53"/>
                  <a:gd name="T51" fmla="*/ 4 h 54"/>
                  <a:gd name="T52" fmla="*/ 38 w 53"/>
                  <a:gd name="T53" fmla="*/ 7 h 54"/>
                  <a:gd name="T54" fmla="*/ 43 w 53"/>
                  <a:gd name="T55" fmla="*/ 15 h 54"/>
                  <a:gd name="T56" fmla="*/ 45 w 53"/>
                  <a:gd name="T57" fmla="*/ 26 h 54"/>
                  <a:gd name="T58" fmla="*/ 43 w 53"/>
                  <a:gd name="T59" fmla="*/ 38 h 54"/>
                  <a:gd name="T60" fmla="*/ 38 w 53"/>
                  <a:gd name="T61" fmla="*/ 46 h 54"/>
                  <a:gd name="T62" fmla="*/ 32 w 53"/>
                  <a:gd name="T63" fmla="*/ 50 h 54"/>
                  <a:gd name="T64" fmla="*/ 26 w 53"/>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2"/>
                    </a:lnTo>
                    <a:lnTo>
                      <a:pt x="51" y="17"/>
                    </a:lnTo>
                    <a:lnTo>
                      <a:pt x="49" y="12"/>
                    </a:lnTo>
                    <a:lnTo>
                      <a:pt x="45" y="8"/>
                    </a:lnTo>
                    <a:lnTo>
                      <a:pt x="41" y="5"/>
                    </a:lnTo>
                    <a:lnTo>
                      <a:pt x="37" y="2"/>
                    </a:lnTo>
                    <a:lnTo>
                      <a:pt x="32" y="1"/>
                    </a:lnTo>
                    <a:lnTo>
                      <a:pt x="26" y="0"/>
                    </a:lnTo>
                    <a:lnTo>
                      <a:pt x="21" y="1"/>
                    </a:lnTo>
                    <a:lnTo>
                      <a:pt x="16" y="2"/>
                    </a:lnTo>
                    <a:lnTo>
                      <a:pt x="12" y="5"/>
                    </a:lnTo>
                    <a:lnTo>
                      <a:pt x="8" y="8"/>
                    </a:lnTo>
                    <a:lnTo>
                      <a:pt x="4" y="12"/>
                    </a:lnTo>
                    <a:lnTo>
                      <a:pt x="2" y="17"/>
                    </a:lnTo>
                    <a:lnTo>
                      <a:pt x="0" y="22"/>
                    </a:lnTo>
                    <a:lnTo>
                      <a:pt x="0" y="27"/>
                    </a:lnTo>
                    <a:lnTo>
                      <a:pt x="0" y="33"/>
                    </a:lnTo>
                    <a:lnTo>
                      <a:pt x="2" y="38"/>
                    </a:lnTo>
                    <a:lnTo>
                      <a:pt x="4" y="42"/>
                    </a:lnTo>
                    <a:lnTo>
                      <a:pt x="8" y="46"/>
                    </a:lnTo>
                    <a:lnTo>
                      <a:pt x="12" y="50"/>
                    </a:lnTo>
                    <a:lnTo>
                      <a:pt x="16" y="52"/>
                    </a:lnTo>
                    <a:lnTo>
                      <a:pt x="21" y="54"/>
                    </a:lnTo>
                    <a:lnTo>
                      <a:pt x="26" y="54"/>
                    </a:lnTo>
                    <a:lnTo>
                      <a:pt x="32" y="54"/>
                    </a:lnTo>
                    <a:lnTo>
                      <a:pt x="37" y="52"/>
                    </a:lnTo>
                    <a:lnTo>
                      <a:pt x="41" y="50"/>
                    </a:lnTo>
                    <a:lnTo>
                      <a:pt x="45" y="46"/>
                    </a:lnTo>
                    <a:lnTo>
                      <a:pt x="49" y="42"/>
                    </a:lnTo>
                    <a:lnTo>
                      <a:pt x="51" y="38"/>
                    </a:lnTo>
                    <a:lnTo>
                      <a:pt x="53" y="33"/>
                    </a:lnTo>
                    <a:lnTo>
                      <a:pt x="53" y="27"/>
                    </a:lnTo>
                    <a:close/>
                    <a:moveTo>
                      <a:pt x="26" y="52"/>
                    </a:moveTo>
                    <a:lnTo>
                      <a:pt x="24" y="51"/>
                    </a:lnTo>
                    <a:lnTo>
                      <a:pt x="21" y="50"/>
                    </a:lnTo>
                    <a:lnTo>
                      <a:pt x="18" y="49"/>
                    </a:lnTo>
                    <a:lnTo>
                      <a:pt x="15" y="46"/>
                    </a:lnTo>
                    <a:lnTo>
                      <a:pt x="12" y="43"/>
                    </a:lnTo>
                    <a:lnTo>
                      <a:pt x="10" y="38"/>
                    </a:lnTo>
                    <a:lnTo>
                      <a:pt x="9" y="33"/>
                    </a:lnTo>
                    <a:lnTo>
                      <a:pt x="8" y="26"/>
                    </a:lnTo>
                    <a:lnTo>
                      <a:pt x="9" y="20"/>
                    </a:lnTo>
                    <a:lnTo>
                      <a:pt x="10" y="15"/>
                    </a:lnTo>
                    <a:lnTo>
                      <a:pt x="12" y="11"/>
                    </a:lnTo>
                    <a:lnTo>
                      <a:pt x="15" y="7"/>
                    </a:lnTo>
                    <a:lnTo>
                      <a:pt x="18" y="5"/>
                    </a:lnTo>
                    <a:lnTo>
                      <a:pt x="21" y="4"/>
                    </a:lnTo>
                    <a:lnTo>
                      <a:pt x="24" y="3"/>
                    </a:lnTo>
                    <a:lnTo>
                      <a:pt x="26" y="3"/>
                    </a:lnTo>
                    <a:lnTo>
                      <a:pt x="29" y="3"/>
                    </a:lnTo>
                    <a:lnTo>
                      <a:pt x="32" y="4"/>
                    </a:lnTo>
                    <a:lnTo>
                      <a:pt x="35" y="5"/>
                    </a:lnTo>
                    <a:lnTo>
                      <a:pt x="38" y="7"/>
                    </a:lnTo>
                    <a:lnTo>
                      <a:pt x="41" y="11"/>
                    </a:lnTo>
                    <a:lnTo>
                      <a:pt x="43" y="15"/>
                    </a:lnTo>
                    <a:lnTo>
                      <a:pt x="44" y="20"/>
                    </a:lnTo>
                    <a:lnTo>
                      <a:pt x="45" y="26"/>
                    </a:lnTo>
                    <a:lnTo>
                      <a:pt x="44" y="33"/>
                    </a:lnTo>
                    <a:lnTo>
                      <a:pt x="43" y="38"/>
                    </a:lnTo>
                    <a:lnTo>
                      <a:pt x="41" y="43"/>
                    </a:lnTo>
                    <a:lnTo>
                      <a:pt x="38" y="46"/>
                    </a:lnTo>
                    <a:lnTo>
                      <a:pt x="35" y="49"/>
                    </a:lnTo>
                    <a:lnTo>
                      <a:pt x="32" y="50"/>
                    </a:lnTo>
                    <a:lnTo>
                      <a:pt x="29" y="51"/>
                    </a:lnTo>
                    <a:lnTo>
                      <a:pt x="26"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24" name="Freeform 66"/>
              <p:cNvSpPr>
                <a:spLocks noChangeAspect="1"/>
              </p:cNvSpPr>
              <p:nvPr/>
            </p:nvSpPr>
            <p:spPr bwMode="auto">
              <a:xfrm>
                <a:off x="2204" y="773"/>
                <a:ext cx="52" cy="51"/>
              </a:xfrm>
              <a:custGeom>
                <a:avLst/>
                <a:gdLst>
                  <a:gd name="T0" fmla="*/ 14 w 52"/>
                  <a:gd name="T1" fmla="*/ 0 h 51"/>
                  <a:gd name="T2" fmla="*/ 13 w 52"/>
                  <a:gd name="T3" fmla="*/ 0 h 51"/>
                  <a:gd name="T4" fmla="*/ 0 w 52"/>
                  <a:gd name="T5" fmla="*/ 0 h 51"/>
                  <a:gd name="T6" fmla="*/ 3 w 52"/>
                  <a:gd name="T7" fmla="*/ 2 h 51"/>
                  <a:gd name="T8" fmla="*/ 7 w 52"/>
                  <a:gd name="T9" fmla="*/ 41 h 51"/>
                  <a:gd name="T10" fmla="*/ 7 w 52"/>
                  <a:gd name="T11" fmla="*/ 43 h 51"/>
                  <a:gd name="T12" fmla="*/ 6 w 52"/>
                  <a:gd name="T13" fmla="*/ 45 h 51"/>
                  <a:gd name="T14" fmla="*/ 4 w 52"/>
                  <a:gd name="T15" fmla="*/ 47 h 51"/>
                  <a:gd name="T16" fmla="*/ 0 w 52"/>
                  <a:gd name="T17" fmla="*/ 48 h 51"/>
                  <a:gd name="T18" fmla="*/ 1 w 52"/>
                  <a:gd name="T19" fmla="*/ 51 h 51"/>
                  <a:gd name="T20" fmla="*/ 6 w 52"/>
                  <a:gd name="T21" fmla="*/ 51 h 51"/>
                  <a:gd name="T22" fmla="*/ 10 w 52"/>
                  <a:gd name="T23" fmla="*/ 51 h 51"/>
                  <a:gd name="T24" fmla="*/ 14 w 52"/>
                  <a:gd name="T25" fmla="*/ 51 h 51"/>
                  <a:gd name="T26" fmla="*/ 17 w 52"/>
                  <a:gd name="T27" fmla="*/ 48 h 51"/>
                  <a:gd name="T28" fmla="*/ 12 w 52"/>
                  <a:gd name="T29" fmla="*/ 47 h 51"/>
                  <a:gd name="T30" fmla="*/ 10 w 52"/>
                  <a:gd name="T31" fmla="*/ 45 h 51"/>
                  <a:gd name="T32" fmla="*/ 10 w 52"/>
                  <a:gd name="T33" fmla="*/ 43 h 51"/>
                  <a:gd name="T34" fmla="*/ 9 w 52"/>
                  <a:gd name="T35" fmla="*/ 41 h 51"/>
                  <a:gd name="T36" fmla="*/ 10 w 52"/>
                  <a:gd name="T37" fmla="*/ 6 h 51"/>
                  <a:gd name="T38" fmla="*/ 43 w 52"/>
                  <a:gd name="T39" fmla="*/ 51 h 51"/>
                  <a:gd name="T40" fmla="*/ 44 w 52"/>
                  <a:gd name="T41" fmla="*/ 51 h 51"/>
                  <a:gd name="T42" fmla="*/ 45 w 52"/>
                  <a:gd name="T43" fmla="*/ 49 h 51"/>
                  <a:gd name="T44" fmla="*/ 45 w 52"/>
                  <a:gd name="T45" fmla="*/ 10 h 51"/>
                  <a:gd name="T46" fmla="*/ 45 w 52"/>
                  <a:gd name="T47" fmla="*/ 7 h 51"/>
                  <a:gd name="T48" fmla="*/ 46 w 52"/>
                  <a:gd name="T49" fmla="*/ 5 h 51"/>
                  <a:gd name="T50" fmla="*/ 48 w 52"/>
                  <a:gd name="T51" fmla="*/ 3 h 51"/>
                  <a:gd name="T52" fmla="*/ 52 w 52"/>
                  <a:gd name="T53" fmla="*/ 2 h 51"/>
                  <a:gd name="T54" fmla="*/ 50 w 52"/>
                  <a:gd name="T55" fmla="*/ 0 h 51"/>
                  <a:gd name="T56" fmla="*/ 45 w 52"/>
                  <a:gd name="T57" fmla="*/ 0 h 51"/>
                  <a:gd name="T58" fmla="*/ 42 w 52"/>
                  <a:gd name="T59" fmla="*/ 0 h 51"/>
                  <a:gd name="T60" fmla="*/ 37 w 52"/>
                  <a:gd name="T61" fmla="*/ 0 h 51"/>
                  <a:gd name="T62" fmla="*/ 35 w 52"/>
                  <a:gd name="T63" fmla="*/ 2 h 51"/>
                  <a:gd name="T64" fmla="*/ 39 w 52"/>
                  <a:gd name="T65" fmla="*/ 3 h 51"/>
                  <a:gd name="T66" fmla="*/ 41 w 52"/>
                  <a:gd name="T67" fmla="*/ 5 h 51"/>
                  <a:gd name="T68" fmla="*/ 42 w 52"/>
                  <a:gd name="T69" fmla="*/ 7 h 51"/>
                  <a:gd name="T70" fmla="*/ 42 w 52"/>
                  <a:gd name="T71" fmla="*/ 10 h 51"/>
                  <a:gd name="T72" fmla="*/ 14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4" y="1"/>
                    </a:moveTo>
                    <a:lnTo>
                      <a:pt x="14" y="0"/>
                    </a:lnTo>
                    <a:lnTo>
                      <a:pt x="13" y="0"/>
                    </a:lnTo>
                    <a:lnTo>
                      <a:pt x="13" y="0"/>
                    </a:lnTo>
                    <a:lnTo>
                      <a:pt x="11" y="0"/>
                    </a:lnTo>
                    <a:lnTo>
                      <a:pt x="0" y="0"/>
                    </a:lnTo>
                    <a:lnTo>
                      <a:pt x="0" y="2"/>
                    </a:lnTo>
                    <a:lnTo>
                      <a:pt x="3" y="2"/>
                    </a:lnTo>
                    <a:lnTo>
                      <a:pt x="7" y="3"/>
                    </a:lnTo>
                    <a:lnTo>
                      <a:pt x="7" y="41"/>
                    </a:lnTo>
                    <a:lnTo>
                      <a:pt x="7" y="42"/>
                    </a:lnTo>
                    <a:lnTo>
                      <a:pt x="7" y="43"/>
                    </a:lnTo>
                    <a:lnTo>
                      <a:pt x="6" y="44"/>
                    </a:lnTo>
                    <a:lnTo>
                      <a:pt x="6" y="45"/>
                    </a:lnTo>
                    <a:lnTo>
                      <a:pt x="5" y="46"/>
                    </a:lnTo>
                    <a:lnTo>
                      <a:pt x="4" y="47"/>
                    </a:lnTo>
                    <a:lnTo>
                      <a:pt x="2" y="48"/>
                    </a:lnTo>
                    <a:lnTo>
                      <a:pt x="0" y="48"/>
                    </a:lnTo>
                    <a:lnTo>
                      <a:pt x="0" y="51"/>
                    </a:lnTo>
                    <a:lnTo>
                      <a:pt x="1" y="51"/>
                    </a:lnTo>
                    <a:lnTo>
                      <a:pt x="4" y="51"/>
                    </a:lnTo>
                    <a:lnTo>
                      <a:pt x="6" y="51"/>
                    </a:lnTo>
                    <a:lnTo>
                      <a:pt x="8" y="50"/>
                    </a:lnTo>
                    <a:lnTo>
                      <a:pt x="10" y="51"/>
                    </a:lnTo>
                    <a:lnTo>
                      <a:pt x="12" y="51"/>
                    </a:lnTo>
                    <a:lnTo>
                      <a:pt x="14" y="51"/>
                    </a:lnTo>
                    <a:lnTo>
                      <a:pt x="17" y="51"/>
                    </a:lnTo>
                    <a:lnTo>
                      <a:pt x="17" y="48"/>
                    </a:lnTo>
                    <a:lnTo>
                      <a:pt x="14" y="48"/>
                    </a:lnTo>
                    <a:lnTo>
                      <a:pt x="12" y="47"/>
                    </a:lnTo>
                    <a:lnTo>
                      <a:pt x="11" y="46"/>
                    </a:lnTo>
                    <a:lnTo>
                      <a:pt x="10" y="45"/>
                    </a:lnTo>
                    <a:lnTo>
                      <a:pt x="10" y="44"/>
                    </a:lnTo>
                    <a:lnTo>
                      <a:pt x="10" y="43"/>
                    </a:lnTo>
                    <a:lnTo>
                      <a:pt x="9" y="42"/>
                    </a:lnTo>
                    <a:lnTo>
                      <a:pt x="9" y="41"/>
                    </a:lnTo>
                    <a:lnTo>
                      <a:pt x="9" y="5"/>
                    </a:lnTo>
                    <a:lnTo>
                      <a:pt x="10" y="6"/>
                    </a:lnTo>
                    <a:lnTo>
                      <a:pt x="42" y="50"/>
                    </a:lnTo>
                    <a:lnTo>
                      <a:pt x="43" y="51"/>
                    </a:lnTo>
                    <a:lnTo>
                      <a:pt x="43" y="51"/>
                    </a:lnTo>
                    <a:lnTo>
                      <a:pt x="44" y="51"/>
                    </a:lnTo>
                    <a:lnTo>
                      <a:pt x="45" y="50"/>
                    </a:lnTo>
                    <a:lnTo>
                      <a:pt x="45" y="49"/>
                    </a:lnTo>
                    <a:lnTo>
                      <a:pt x="45" y="48"/>
                    </a:lnTo>
                    <a:lnTo>
                      <a:pt x="45" y="10"/>
                    </a:lnTo>
                    <a:lnTo>
                      <a:pt x="45" y="9"/>
                    </a:lnTo>
                    <a:lnTo>
                      <a:pt x="45" y="7"/>
                    </a:lnTo>
                    <a:lnTo>
                      <a:pt x="45" y="6"/>
                    </a:lnTo>
                    <a:lnTo>
                      <a:pt x="46" y="5"/>
                    </a:lnTo>
                    <a:lnTo>
                      <a:pt x="47" y="4"/>
                    </a:lnTo>
                    <a:lnTo>
                      <a:pt x="48" y="3"/>
                    </a:lnTo>
                    <a:lnTo>
                      <a:pt x="50" y="2"/>
                    </a:lnTo>
                    <a:lnTo>
                      <a:pt x="52" y="2"/>
                    </a:lnTo>
                    <a:lnTo>
                      <a:pt x="52" y="0"/>
                    </a:lnTo>
                    <a:lnTo>
                      <a:pt x="50" y="0"/>
                    </a:lnTo>
                    <a:lnTo>
                      <a:pt x="48" y="0"/>
                    </a:lnTo>
                    <a:lnTo>
                      <a:pt x="45" y="0"/>
                    </a:lnTo>
                    <a:lnTo>
                      <a:pt x="43" y="0"/>
                    </a:lnTo>
                    <a:lnTo>
                      <a:pt x="42" y="0"/>
                    </a:lnTo>
                    <a:lnTo>
                      <a:pt x="40" y="0"/>
                    </a:lnTo>
                    <a:lnTo>
                      <a:pt x="37" y="0"/>
                    </a:lnTo>
                    <a:lnTo>
                      <a:pt x="35" y="0"/>
                    </a:lnTo>
                    <a:lnTo>
                      <a:pt x="35" y="2"/>
                    </a:lnTo>
                    <a:lnTo>
                      <a:pt x="37" y="2"/>
                    </a:lnTo>
                    <a:lnTo>
                      <a:pt x="39" y="3"/>
                    </a:lnTo>
                    <a:lnTo>
                      <a:pt x="40" y="4"/>
                    </a:lnTo>
                    <a:lnTo>
                      <a:pt x="41" y="5"/>
                    </a:lnTo>
                    <a:lnTo>
                      <a:pt x="42" y="6"/>
                    </a:lnTo>
                    <a:lnTo>
                      <a:pt x="42" y="7"/>
                    </a:lnTo>
                    <a:lnTo>
                      <a:pt x="42" y="9"/>
                    </a:lnTo>
                    <a:lnTo>
                      <a:pt x="42" y="10"/>
                    </a:lnTo>
                    <a:lnTo>
                      <a:pt x="42" y="39"/>
                    </a:lnTo>
                    <a:lnTo>
                      <a:pt x="14"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25" name="Freeform 67"/>
              <p:cNvSpPr>
                <a:spLocks noChangeAspect="1"/>
              </p:cNvSpPr>
              <p:nvPr/>
            </p:nvSpPr>
            <p:spPr bwMode="auto">
              <a:xfrm>
                <a:off x="2265" y="773"/>
                <a:ext cx="52" cy="51"/>
              </a:xfrm>
              <a:custGeom>
                <a:avLst/>
                <a:gdLst>
                  <a:gd name="T0" fmla="*/ 14 w 52"/>
                  <a:gd name="T1" fmla="*/ 0 h 51"/>
                  <a:gd name="T2" fmla="*/ 13 w 52"/>
                  <a:gd name="T3" fmla="*/ 0 h 51"/>
                  <a:gd name="T4" fmla="*/ 0 w 52"/>
                  <a:gd name="T5" fmla="*/ 0 h 51"/>
                  <a:gd name="T6" fmla="*/ 3 w 52"/>
                  <a:gd name="T7" fmla="*/ 2 h 51"/>
                  <a:gd name="T8" fmla="*/ 7 w 52"/>
                  <a:gd name="T9" fmla="*/ 41 h 51"/>
                  <a:gd name="T10" fmla="*/ 7 w 52"/>
                  <a:gd name="T11" fmla="*/ 43 h 51"/>
                  <a:gd name="T12" fmla="*/ 6 w 52"/>
                  <a:gd name="T13" fmla="*/ 45 h 51"/>
                  <a:gd name="T14" fmla="*/ 4 w 52"/>
                  <a:gd name="T15" fmla="*/ 47 h 51"/>
                  <a:gd name="T16" fmla="*/ 0 w 52"/>
                  <a:gd name="T17" fmla="*/ 48 h 51"/>
                  <a:gd name="T18" fmla="*/ 2 w 52"/>
                  <a:gd name="T19" fmla="*/ 51 h 51"/>
                  <a:gd name="T20" fmla="*/ 6 w 52"/>
                  <a:gd name="T21" fmla="*/ 51 h 51"/>
                  <a:gd name="T22" fmla="*/ 10 w 52"/>
                  <a:gd name="T23" fmla="*/ 51 h 51"/>
                  <a:gd name="T24" fmla="*/ 15 w 52"/>
                  <a:gd name="T25" fmla="*/ 51 h 51"/>
                  <a:gd name="T26" fmla="*/ 17 w 52"/>
                  <a:gd name="T27" fmla="*/ 48 h 51"/>
                  <a:gd name="T28" fmla="*/ 13 w 52"/>
                  <a:gd name="T29" fmla="*/ 47 h 51"/>
                  <a:gd name="T30" fmla="*/ 10 w 52"/>
                  <a:gd name="T31" fmla="*/ 45 h 51"/>
                  <a:gd name="T32" fmla="*/ 10 w 52"/>
                  <a:gd name="T33" fmla="*/ 43 h 51"/>
                  <a:gd name="T34" fmla="*/ 10 w 52"/>
                  <a:gd name="T35" fmla="*/ 41 h 51"/>
                  <a:gd name="T36" fmla="*/ 11 w 52"/>
                  <a:gd name="T37" fmla="*/ 6 h 51"/>
                  <a:gd name="T38" fmla="*/ 43 w 52"/>
                  <a:gd name="T39" fmla="*/ 51 h 51"/>
                  <a:gd name="T40" fmla="*/ 44 w 52"/>
                  <a:gd name="T41" fmla="*/ 51 h 51"/>
                  <a:gd name="T42" fmla="*/ 45 w 52"/>
                  <a:gd name="T43" fmla="*/ 49 h 51"/>
                  <a:gd name="T44" fmla="*/ 45 w 52"/>
                  <a:gd name="T45" fmla="*/ 10 h 51"/>
                  <a:gd name="T46" fmla="*/ 45 w 52"/>
                  <a:gd name="T47" fmla="*/ 7 h 51"/>
                  <a:gd name="T48" fmla="*/ 46 w 52"/>
                  <a:gd name="T49" fmla="*/ 5 h 51"/>
                  <a:gd name="T50" fmla="*/ 48 w 52"/>
                  <a:gd name="T51" fmla="*/ 3 h 51"/>
                  <a:gd name="T52" fmla="*/ 52 w 52"/>
                  <a:gd name="T53" fmla="*/ 2 h 51"/>
                  <a:gd name="T54" fmla="*/ 50 w 52"/>
                  <a:gd name="T55" fmla="*/ 0 h 51"/>
                  <a:gd name="T56" fmla="*/ 45 w 52"/>
                  <a:gd name="T57" fmla="*/ 0 h 51"/>
                  <a:gd name="T58" fmla="*/ 42 w 52"/>
                  <a:gd name="T59" fmla="*/ 0 h 51"/>
                  <a:gd name="T60" fmla="*/ 37 w 52"/>
                  <a:gd name="T61" fmla="*/ 0 h 51"/>
                  <a:gd name="T62" fmla="*/ 35 w 52"/>
                  <a:gd name="T63" fmla="*/ 2 h 51"/>
                  <a:gd name="T64" fmla="*/ 39 w 52"/>
                  <a:gd name="T65" fmla="*/ 3 h 51"/>
                  <a:gd name="T66" fmla="*/ 41 w 52"/>
                  <a:gd name="T67" fmla="*/ 5 h 51"/>
                  <a:gd name="T68" fmla="*/ 42 w 52"/>
                  <a:gd name="T69" fmla="*/ 7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3" y="0"/>
                    </a:lnTo>
                    <a:lnTo>
                      <a:pt x="13" y="0"/>
                    </a:lnTo>
                    <a:lnTo>
                      <a:pt x="12" y="0"/>
                    </a:lnTo>
                    <a:lnTo>
                      <a:pt x="0" y="0"/>
                    </a:lnTo>
                    <a:lnTo>
                      <a:pt x="0" y="2"/>
                    </a:lnTo>
                    <a:lnTo>
                      <a:pt x="3" y="2"/>
                    </a:lnTo>
                    <a:lnTo>
                      <a:pt x="7" y="3"/>
                    </a:lnTo>
                    <a:lnTo>
                      <a:pt x="7" y="41"/>
                    </a:lnTo>
                    <a:lnTo>
                      <a:pt x="7" y="42"/>
                    </a:lnTo>
                    <a:lnTo>
                      <a:pt x="7" y="43"/>
                    </a:lnTo>
                    <a:lnTo>
                      <a:pt x="6" y="44"/>
                    </a:lnTo>
                    <a:lnTo>
                      <a:pt x="6" y="45"/>
                    </a:lnTo>
                    <a:lnTo>
                      <a:pt x="5" y="46"/>
                    </a:lnTo>
                    <a:lnTo>
                      <a:pt x="4" y="47"/>
                    </a:lnTo>
                    <a:lnTo>
                      <a:pt x="2" y="48"/>
                    </a:lnTo>
                    <a:lnTo>
                      <a:pt x="0" y="48"/>
                    </a:lnTo>
                    <a:lnTo>
                      <a:pt x="0" y="51"/>
                    </a:lnTo>
                    <a:lnTo>
                      <a:pt x="2" y="51"/>
                    </a:lnTo>
                    <a:lnTo>
                      <a:pt x="4" y="51"/>
                    </a:lnTo>
                    <a:lnTo>
                      <a:pt x="6" y="51"/>
                    </a:lnTo>
                    <a:lnTo>
                      <a:pt x="8" y="50"/>
                    </a:lnTo>
                    <a:lnTo>
                      <a:pt x="10" y="51"/>
                    </a:lnTo>
                    <a:lnTo>
                      <a:pt x="12" y="51"/>
                    </a:lnTo>
                    <a:lnTo>
                      <a:pt x="15" y="51"/>
                    </a:lnTo>
                    <a:lnTo>
                      <a:pt x="17" y="51"/>
                    </a:lnTo>
                    <a:lnTo>
                      <a:pt x="17" y="48"/>
                    </a:lnTo>
                    <a:lnTo>
                      <a:pt x="14" y="48"/>
                    </a:lnTo>
                    <a:lnTo>
                      <a:pt x="13" y="47"/>
                    </a:lnTo>
                    <a:lnTo>
                      <a:pt x="11" y="46"/>
                    </a:lnTo>
                    <a:lnTo>
                      <a:pt x="10" y="45"/>
                    </a:lnTo>
                    <a:lnTo>
                      <a:pt x="10" y="44"/>
                    </a:lnTo>
                    <a:lnTo>
                      <a:pt x="10" y="43"/>
                    </a:lnTo>
                    <a:lnTo>
                      <a:pt x="10" y="42"/>
                    </a:lnTo>
                    <a:lnTo>
                      <a:pt x="10" y="41"/>
                    </a:lnTo>
                    <a:lnTo>
                      <a:pt x="10" y="5"/>
                    </a:lnTo>
                    <a:lnTo>
                      <a:pt x="11" y="6"/>
                    </a:lnTo>
                    <a:lnTo>
                      <a:pt x="42" y="50"/>
                    </a:lnTo>
                    <a:lnTo>
                      <a:pt x="43" y="51"/>
                    </a:lnTo>
                    <a:lnTo>
                      <a:pt x="44" y="51"/>
                    </a:lnTo>
                    <a:lnTo>
                      <a:pt x="44" y="51"/>
                    </a:lnTo>
                    <a:lnTo>
                      <a:pt x="45" y="50"/>
                    </a:lnTo>
                    <a:lnTo>
                      <a:pt x="45" y="49"/>
                    </a:lnTo>
                    <a:lnTo>
                      <a:pt x="45" y="48"/>
                    </a:lnTo>
                    <a:lnTo>
                      <a:pt x="45" y="10"/>
                    </a:lnTo>
                    <a:lnTo>
                      <a:pt x="45" y="9"/>
                    </a:lnTo>
                    <a:lnTo>
                      <a:pt x="45" y="7"/>
                    </a:lnTo>
                    <a:lnTo>
                      <a:pt x="45" y="6"/>
                    </a:lnTo>
                    <a:lnTo>
                      <a:pt x="46" y="5"/>
                    </a:lnTo>
                    <a:lnTo>
                      <a:pt x="47" y="4"/>
                    </a:lnTo>
                    <a:lnTo>
                      <a:pt x="48" y="3"/>
                    </a:lnTo>
                    <a:lnTo>
                      <a:pt x="50" y="2"/>
                    </a:lnTo>
                    <a:lnTo>
                      <a:pt x="52" y="2"/>
                    </a:lnTo>
                    <a:lnTo>
                      <a:pt x="52" y="0"/>
                    </a:lnTo>
                    <a:lnTo>
                      <a:pt x="50" y="0"/>
                    </a:lnTo>
                    <a:lnTo>
                      <a:pt x="48" y="0"/>
                    </a:lnTo>
                    <a:lnTo>
                      <a:pt x="45" y="0"/>
                    </a:lnTo>
                    <a:lnTo>
                      <a:pt x="44" y="0"/>
                    </a:lnTo>
                    <a:lnTo>
                      <a:pt x="42" y="0"/>
                    </a:lnTo>
                    <a:lnTo>
                      <a:pt x="40" y="0"/>
                    </a:lnTo>
                    <a:lnTo>
                      <a:pt x="37" y="0"/>
                    </a:lnTo>
                    <a:lnTo>
                      <a:pt x="35" y="0"/>
                    </a:lnTo>
                    <a:lnTo>
                      <a:pt x="35" y="2"/>
                    </a:lnTo>
                    <a:lnTo>
                      <a:pt x="37" y="2"/>
                    </a:lnTo>
                    <a:lnTo>
                      <a:pt x="39" y="3"/>
                    </a:lnTo>
                    <a:lnTo>
                      <a:pt x="40" y="4"/>
                    </a:lnTo>
                    <a:lnTo>
                      <a:pt x="41" y="5"/>
                    </a:lnTo>
                    <a:lnTo>
                      <a:pt x="42" y="6"/>
                    </a:lnTo>
                    <a:lnTo>
                      <a:pt x="42" y="7"/>
                    </a:lnTo>
                    <a:lnTo>
                      <a:pt x="42" y="9"/>
                    </a:lnTo>
                    <a:lnTo>
                      <a:pt x="42" y="10"/>
                    </a:lnTo>
                    <a:lnTo>
                      <a:pt x="42" y="39"/>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26" name="Freeform 68"/>
              <p:cNvSpPr>
                <a:spLocks noChangeAspect="1"/>
              </p:cNvSpPr>
              <p:nvPr/>
            </p:nvSpPr>
            <p:spPr bwMode="auto">
              <a:xfrm>
                <a:off x="2326" y="773"/>
                <a:ext cx="48" cy="51"/>
              </a:xfrm>
              <a:custGeom>
                <a:avLst/>
                <a:gdLst>
                  <a:gd name="T0" fmla="*/ 44 w 48"/>
                  <a:gd name="T1" fmla="*/ 0 h 51"/>
                  <a:gd name="T2" fmla="*/ 0 w 48"/>
                  <a:gd name="T3" fmla="*/ 0 h 51"/>
                  <a:gd name="T4" fmla="*/ 0 w 48"/>
                  <a:gd name="T5" fmla="*/ 2 h 51"/>
                  <a:gd name="T6" fmla="*/ 4 w 48"/>
                  <a:gd name="T7" fmla="*/ 3 h 51"/>
                  <a:gd name="T8" fmla="*/ 6 w 48"/>
                  <a:gd name="T9" fmla="*/ 3 h 51"/>
                  <a:gd name="T10" fmla="*/ 7 w 48"/>
                  <a:gd name="T11" fmla="*/ 5 h 51"/>
                  <a:gd name="T12" fmla="*/ 7 w 48"/>
                  <a:gd name="T13" fmla="*/ 7 h 51"/>
                  <a:gd name="T14" fmla="*/ 7 w 48"/>
                  <a:gd name="T15" fmla="*/ 44 h 51"/>
                  <a:gd name="T16" fmla="*/ 7 w 48"/>
                  <a:gd name="T17" fmla="*/ 46 h 51"/>
                  <a:gd name="T18" fmla="*/ 6 w 48"/>
                  <a:gd name="T19" fmla="*/ 47 h 51"/>
                  <a:gd name="T20" fmla="*/ 4 w 48"/>
                  <a:gd name="T21" fmla="*/ 48 h 51"/>
                  <a:gd name="T22" fmla="*/ 0 w 48"/>
                  <a:gd name="T23" fmla="*/ 48 h 51"/>
                  <a:gd name="T24" fmla="*/ 0 w 48"/>
                  <a:gd name="T25" fmla="*/ 51 h 51"/>
                  <a:gd name="T26" fmla="*/ 45 w 48"/>
                  <a:gd name="T27" fmla="*/ 51 h 51"/>
                  <a:gd name="T28" fmla="*/ 48 w 48"/>
                  <a:gd name="T29" fmla="*/ 31 h 51"/>
                  <a:gd name="T30" fmla="*/ 46 w 48"/>
                  <a:gd name="T31" fmla="*/ 31 h 51"/>
                  <a:gd name="T32" fmla="*/ 44 w 48"/>
                  <a:gd name="T33" fmla="*/ 39 h 51"/>
                  <a:gd name="T34" fmla="*/ 41 w 48"/>
                  <a:gd name="T35" fmla="*/ 44 h 51"/>
                  <a:gd name="T36" fmla="*/ 37 w 48"/>
                  <a:gd name="T37" fmla="*/ 47 h 51"/>
                  <a:gd name="T38" fmla="*/ 29 w 48"/>
                  <a:gd name="T39" fmla="*/ 48 h 51"/>
                  <a:gd name="T40" fmla="*/ 18 w 48"/>
                  <a:gd name="T41" fmla="*/ 48 h 51"/>
                  <a:gd name="T42" fmla="*/ 16 w 48"/>
                  <a:gd name="T43" fmla="*/ 48 h 51"/>
                  <a:gd name="T44" fmla="*/ 15 w 48"/>
                  <a:gd name="T45" fmla="*/ 48 h 51"/>
                  <a:gd name="T46" fmla="*/ 14 w 48"/>
                  <a:gd name="T47" fmla="*/ 46 h 51"/>
                  <a:gd name="T48" fmla="*/ 14 w 48"/>
                  <a:gd name="T49" fmla="*/ 44 h 51"/>
                  <a:gd name="T50" fmla="*/ 14 w 48"/>
                  <a:gd name="T51" fmla="*/ 26 h 51"/>
                  <a:gd name="T52" fmla="*/ 21 w 48"/>
                  <a:gd name="T53" fmla="*/ 26 h 51"/>
                  <a:gd name="T54" fmla="*/ 24 w 48"/>
                  <a:gd name="T55" fmla="*/ 26 h 51"/>
                  <a:gd name="T56" fmla="*/ 26 w 48"/>
                  <a:gd name="T57" fmla="*/ 26 h 51"/>
                  <a:gd name="T58" fmla="*/ 27 w 48"/>
                  <a:gd name="T59" fmla="*/ 27 h 51"/>
                  <a:gd name="T60" fmla="*/ 28 w 48"/>
                  <a:gd name="T61" fmla="*/ 27 h 51"/>
                  <a:gd name="T62" fmla="*/ 29 w 48"/>
                  <a:gd name="T63" fmla="*/ 29 h 51"/>
                  <a:gd name="T64" fmla="*/ 29 w 48"/>
                  <a:gd name="T65" fmla="*/ 30 h 51"/>
                  <a:gd name="T66" fmla="*/ 30 w 48"/>
                  <a:gd name="T67" fmla="*/ 32 h 51"/>
                  <a:gd name="T68" fmla="*/ 30 w 48"/>
                  <a:gd name="T69" fmla="*/ 34 h 51"/>
                  <a:gd name="T70" fmla="*/ 32 w 48"/>
                  <a:gd name="T71" fmla="*/ 34 h 51"/>
                  <a:gd name="T72" fmla="*/ 32 w 48"/>
                  <a:gd name="T73" fmla="*/ 14 h 51"/>
                  <a:gd name="T74" fmla="*/ 30 w 48"/>
                  <a:gd name="T75" fmla="*/ 14 h 51"/>
                  <a:gd name="T76" fmla="*/ 30 w 48"/>
                  <a:gd name="T77" fmla="*/ 17 h 51"/>
                  <a:gd name="T78" fmla="*/ 29 w 48"/>
                  <a:gd name="T79" fmla="*/ 19 h 51"/>
                  <a:gd name="T80" fmla="*/ 29 w 48"/>
                  <a:gd name="T81" fmla="*/ 20 h 51"/>
                  <a:gd name="T82" fmla="*/ 28 w 48"/>
                  <a:gd name="T83" fmla="*/ 21 h 51"/>
                  <a:gd name="T84" fmla="*/ 27 w 48"/>
                  <a:gd name="T85" fmla="*/ 22 h 51"/>
                  <a:gd name="T86" fmla="*/ 26 w 48"/>
                  <a:gd name="T87" fmla="*/ 23 h 51"/>
                  <a:gd name="T88" fmla="*/ 24 w 48"/>
                  <a:gd name="T89" fmla="*/ 23 h 51"/>
                  <a:gd name="T90" fmla="*/ 21 w 48"/>
                  <a:gd name="T91" fmla="*/ 23 h 51"/>
                  <a:gd name="T92" fmla="*/ 14 w 48"/>
                  <a:gd name="T93" fmla="*/ 23 h 51"/>
                  <a:gd name="T94" fmla="*/ 14 w 48"/>
                  <a:gd name="T95" fmla="*/ 7 h 51"/>
                  <a:gd name="T96" fmla="*/ 14 w 48"/>
                  <a:gd name="T97" fmla="*/ 4 h 51"/>
                  <a:gd name="T98" fmla="*/ 15 w 48"/>
                  <a:gd name="T99" fmla="*/ 3 h 51"/>
                  <a:gd name="T100" fmla="*/ 16 w 48"/>
                  <a:gd name="T101" fmla="*/ 2 h 51"/>
                  <a:gd name="T102" fmla="*/ 18 w 48"/>
                  <a:gd name="T103" fmla="*/ 2 h 51"/>
                  <a:gd name="T104" fmla="*/ 28 w 48"/>
                  <a:gd name="T105" fmla="*/ 2 h 51"/>
                  <a:gd name="T106" fmla="*/ 35 w 48"/>
                  <a:gd name="T107" fmla="*/ 3 h 51"/>
                  <a:gd name="T108" fmla="*/ 40 w 48"/>
                  <a:gd name="T109" fmla="*/ 5 h 51"/>
                  <a:gd name="T110" fmla="*/ 42 w 48"/>
                  <a:gd name="T111" fmla="*/ 10 h 51"/>
                  <a:gd name="T112" fmla="*/ 43 w 48"/>
                  <a:gd name="T113" fmla="*/ 17 h 51"/>
                  <a:gd name="T114" fmla="*/ 46 w 48"/>
                  <a:gd name="T115" fmla="*/ 17 h 51"/>
                  <a:gd name="T116" fmla="*/ 44 w 4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1">
                    <a:moveTo>
                      <a:pt x="44" y="0"/>
                    </a:moveTo>
                    <a:lnTo>
                      <a:pt x="0" y="0"/>
                    </a:lnTo>
                    <a:lnTo>
                      <a:pt x="0" y="2"/>
                    </a:lnTo>
                    <a:lnTo>
                      <a:pt x="4" y="3"/>
                    </a:lnTo>
                    <a:lnTo>
                      <a:pt x="6" y="3"/>
                    </a:lnTo>
                    <a:lnTo>
                      <a:pt x="7" y="5"/>
                    </a:lnTo>
                    <a:lnTo>
                      <a:pt x="7" y="7"/>
                    </a:lnTo>
                    <a:lnTo>
                      <a:pt x="7" y="44"/>
                    </a:lnTo>
                    <a:lnTo>
                      <a:pt x="7" y="46"/>
                    </a:lnTo>
                    <a:lnTo>
                      <a:pt x="6" y="47"/>
                    </a:lnTo>
                    <a:lnTo>
                      <a:pt x="4" y="48"/>
                    </a:lnTo>
                    <a:lnTo>
                      <a:pt x="0" y="48"/>
                    </a:lnTo>
                    <a:lnTo>
                      <a:pt x="0" y="51"/>
                    </a:lnTo>
                    <a:lnTo>
                      <a:pt x="45" y="51"/>
                    </a:lnTo>
                    <a:lnTo>
                      <a:pt x="48" y="31"/>
                    </a:lnTo>
                    <a:lnTo>
                      <a:pt x="46" y="31"/>
                    </a:lnTo>
                    <a:lnTo>
                      <a:pt x="44" y="39"/>
                    </a:lnTo>
                    <a:lnTo>
                      <a:pt x="41" y="44"/>
                    </a:lnTo>
                    <a:lnTo>
                      <a:pt x="37" y="47"/>
                    </a:lnTo>
                    <a:lnTo>
                      <a:pt x="29" y="48"/>
                    </a:lnTo>
                    <a:lnTo>
                      <a:pt x="18" y="48"/>
                    </a:lnTo>
                    <a:lnTo>
                      <a:pt x="16" y="48"/>
                    </a:lnTo>
                    <a:lnTo>
                      <a:pt x="15" y="48"/>
                    </a:lnTo>
                    <a:lnTo>
                      <a:pt x="14" y="46"/>
                    </a:lnTo>
                    <a:lnTo>
                      <a:pt x="14" y="44"/>
                    </a:lnTo>
                    <a:lnTo>
                      <a:pt x="14" y="26"/>
                    </a:lnTo>
                    <a:lnTo>
                      <a:pt x="21" y="26"/>
                    </a:lnTo>
                    <a:lnTo>
                      <a:pt x="24" y="26"/>
                    </a:lnTo>
                    <a:lnTo>
                      <a:pt x="26" y="26"/>
                    </a:lnTo>
                    <a:lnTo>
                      <a:pt x="27" y="27"/>
                    </a:lnTo>
                    <a:lnTo>
                      <a:pt x="28" y="27"/>
                    </a:lnTo>
                    <a:lnTo>
                      <a:pt x="29" y="29"/>
                    </a:lnTo>
                    <a:lnTo>
                      <a:pt x="29" y="30"/>
                    </a:lnTo>
                    <a:lnTo>
                      <a:pt x="30" y="32"/>
                    </a:lnTo>
                    <a:lnTo>
                      <a:pt x="30" y="34"/>
                    </a:lnTo>
                    <a:lnTo>
                      <a:pt x="32" y="34"/>
                    </a:lnTo>
                    <a:lnTo>
                      <a:pt x="32" y="14"/>
                    </a:lnTo>
                    <a:lnTo>
                      <a:pt x="30" y="14"/>
                    </a:lnTo>
                    <a:lnTo>
                      <a:pt x="30" y="17"/>
                    </a:lnTo>
                    <a:lnTo>
                      <a:pt x="29" y="19"/>
                    </a:lnTo>
                    <a:lnTo>
                      <a:pt x="29" y="20"/>
                    </a:lnTo>
                    <a:lnTo>
                      <a:pt x="28" y="21"/>
                    </a:lnTo>
                    <a:lnTo>
                      <a:pt x="27" y="22"/>
                    </a:lnTo>
                    <a:lnTo>
                      <a:pt x="26" y="23"/>
                    </a:lnTo>
                    <a:lnTo>
                      <a:pt x="24" y="23"/>
                    </a:lnTo>
                    <a:lnTo>
                      <a:pt x="21" y="23"/>
                    </a:lnTo>
                    <a:lnTo>
                      <a:pt x="14" y="23"/>
                    </a:lnTo>
                    <a:lnTo>
                      <a:pt x="14" y="7"/>
                    </a:lnTo>
                    <a:lnTo>
                      <a:pt x="14" y="4"/>
                    </a:lnTo>
                    <a:lnTo>
                      <a:pt x="15" y="3"/>
                    </a:lnTo>
                    <a:lnTo>
                      <a:pt x="16" y="2"/>
                    </a:lnTo>
                    <a:lnTo>
                      <a:pt x="18" y="2"/>
                    </a:lnTo>
                    <a:lnTo>
                      <a:pt x="28" y="2"/>
                    </a:lnTo>
                    <a:lnTo>
                      <a:pt x="35" y="3"/>
                    </a:lnTo>
                    <a:lnTo>
                      <a:pt x="40" y="5"/>
                    </a:lnTo>
                    <a:lnTo>
                      <a:pt x="42" y="10"/>
                    </a:lnTo>
                    <a:lnTo>
                      <a:pt x="43"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27" name="Freeform 69"/>
              <p:cNvSpPr>
                <a:spLocks noChangeAspect="1"/>
              </p:cNvSpPr>
              <p:nvPr/>
            </p:nvSpPr>
            <p:spPr bwMode="auto">
              <a:xfrm>
                <a:off x="2382" y="771"/>
                <a:ext cx="49" cy="54"/>
              </a:xfrm>
              <a:custGeom>
                <a:avLst/>
                <a:gdLst>
                  <a:gd name="T0" fmla="*/ 40 w 49"/>
                  <a:gd name="T1" fmla="*/ 5 h 54"/>
                  <a:gd name="T2" fmla="*/ 33 w 49"/>
                  <a:gd name="T3" fmla="*/ 1 h 54"/>
                  <a:gd name="T4" fmla="*/ 23 w 49"/>
                  <a:gd name="T5" fmla="*/ 1 h 54"/>
                  <a:gd name="T6" fmla="*/ 13 w 49"/>
                  <a:gd name="T7" fmla="*/ 5 h 54"/>
                  <a:gd name="T8" fmla="*/ 5 w 49"/>
                  <a:gd name="T9" fmla="*/ 12 h 54"/>
                  <a:gd name="T10" fmla="*/ 1 w 49"/>
                  <a:gd name="T11" fmla="*/ 22 h 54"/>
                  <a:gd name="T12" fmla="*/ 1 w 49"/>
                  <a:gd name="T13" fmla="*/ 33 h 54"/>
                  <a:gd name="T14" fmla="*/ 5 w 49"/>
                  <a:gd name="T15" fmla="*/ 42 h 54"/>
                  <a:gd name="T16" fmla="*/ 13 w 49"/>
                  <a:gd name="T17" fmla="*/ 50 h 54"/>
                  <a:gd name="T18" fmla="*/ 23 w 49"/>
                  <a:gd name="T19" fmla="*/ 54 h 54"/>
                  <a:gd name="T20" fmla="*/ 37 w 49"/>
                  <a:gd name="T21" fmla="*/ 52 h 54"/>
                  <a:gd name="T22" fmla="*/ 47 w 49"/>
                  <a:gd name="T23" fmla="*/ 42 h 54"/>
                  <a:gd name="T24" fmla="*/ 49 w 49"/>
                  <a:gd name="T25" fmla="*/ 34 h 54"/>
                  <a:gd name="T26" fmla="*/ 47 w 49"/>
                  <a:gd name="T27" fmla="*/ 34 h 54"/>
                  <a:gd name="T28" fmla="*/ 45 w 49"/>
                  <a:gd name="T29" fmla="*/ 42 h 54"/>
                  <a:gd name="T30" fmla="*/ 35 w 49"/>
                  <a:gd name="T31" fmla="*/ 51 h 54"/>
                  <a:gd name="T32" fmla="*/ 26 w 49"/>
                  <a:gd name="T33" fmla="*/ 52 h 54"/>
                  <a:gd name="T34" fmla="*/ 20 w 49"/>
                  <a:gd name="T35" fmla="*/ 50 h 54"/>
                  <a:gd name="T36" fmla="*/ 14 w 49"/>
                  <a:gd name="T37" fmla="*/ 44 h 54"/>
                  <a:gd name="T38" fmla="*/ 9 w 49"/>
                  <a:gd name="T39" fmla="*/ 34 h 54"/>
                  <a:gd name="T40" fmla="*/ 9 w 49"/>
                  <a:gd name="T41" fmla="*/ 20 h 54"/>
                  <a:gd name="T42" fmla="*/ 14 w 49"/>
                  <a:gd name="T43" fmla="*/ 10 h 54"/>
                  <a:gd name="T44" fmla="*/ 20 w 49"/>
                  <a:gd name="T45" fmla="*/ 5 h 54"/>
                  <a:gd name="T46" fmla="*/ 27 w 49"/>
                  <a:gd name="T47" fmla="*/ 3 h 54"/>
                  <a:gd name="T48" fmla="*/ 34 w 49"/>
                  <a:gd name="T49" fmla="*/ 4 h 54"/>
                  <a:gd name="T50" fmla="*/ 44 w 49"/>
                  <a:gd name="T51" fmla="*/ 12 h 54"/>
                  <a:gd name="T52" fmla="*/ 47 w 49"/>
                  <a:gd name="T53" fmla="*/ 21 h 54"/>
                  <a:gd name="T54" fmla="*/ 48 w 49"/>
                  <a:gd name="T55" fmla="*/ 22 h 54"/>
                  <a:gd name="T56" fmla="*/ 49 w 49"/>
                  <a:gd name="T57" fmla="*/ 21 h 54"/>
                  <a:gd name="T58" fmla="*/ 49 w 49"/>
                  <a:gd name="T59" fmla="*/ 3 h 54"/>
                  <a:gd name="T60" fmla="*/ 48 w 49"/>
                  <a:gd name="T61" fmla="*/ 0 h 54"/>
                  <a:gd name="T62" fmla="*/ 46 w 49"/>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4">
                    <a:moveTo>
                      <a:pt x="43" y="6"/>
                    </a:moveTo>
                    <a:lnTo>
                      <a:pt x="40" y="5"/>
                    </a:lnTo>
                    <a:lnTo>
                      <a:pt x="37" y="2"/>
                    </a:lnTo>
                    <a:lnTo>
                      <a:pt x="33" y="1"/>
                    </a:lnTo>
                    <a:lnTo>
                      <a:pt x="28" y="0"/>
                    </a:lnTo>
                    <a:lnTo>
                      <a:pt x="23" y="1"/>
                    </a:lnTo>
                    <a:lnTo>
                      <a:pt x="17" y="2"/>
                    </a:lnTo>
                    <a:lnTo>
                      <a:pt x="13" y="5"/>
                    </a:lnTo>
                    <a:lnTo>
                      <a:pt x="8" y="8"/>
                    </a:lnTo>
                    <a:lnTo>
                      <a:pt x="5" y="12"/>
                    </a:lnTo>
                    <a:lnTo>
                      <a:pt x="2" y="17"/>
                    </a:lnTo>
                    <a:lnTo>
                      <a:pt x="1" y="22"/>
                    </a:lnTo>
                    <a:lnTo>
                      <a:pt x="0" y="27"/>
                    </a:lnTo>
                    <a:lnTo>
                      <a:pt x="1" y="33"/>
                    </a:lnTo>
                    <a:lnTo>
                      <a:pt x="2" y="38"/>
                    </a:lnTo>
                    <a:lnTo>
                      <a:pt x="5" y="42"/>
                    </a:lnTo>
                    <a:lnTo>
                      <a:pt x="8" y="46"/>
                    </a:lnTo>
                    <a:lnTo>
                      <a:pt x="13" y="50"/>
                    </a:lnTo>
                    <a:lnTo>
                      <a:pt x="17" y="52"/>
                    </a:lnTo>
                    <a:lnTo>
                      <a:pt x="23" y="54"/>
                    </a:lnTo>
                    <a:lnTo>
                      <a:pt x="28" y="54"/>
                    </a:lnTo>
                    <a:lnTo>
                      <a:pt x="37" y="52"/>
                    </a:lnTo>
                    <a:lnTo>
                      <a:pt x="43" y="48"/>
                    </a:lnTo>
                    <a:lnTo>
                      <a:pt x="47" y="42"/>
                    </a:lnTo>
                    <a:lnTo>
                      <a:pt x="49" y="35"/>
                    </a:lnTo>
                    <a:lnTo>
                      <a:pt x="49" y="34"/>
                    </a:lnTo>
                    <a:lnTo>
                      <a:pt x="48" y="34"/>
                    </a:lnTo>
                    <a:lnTo>
                      <a:pt x="47" y="34"/>
                    </a:lnTo>
                    <a:lnTo>
                      <a:pt x="46" y="35"/>
                    </a:lnTo>
                    <a:lnTo>
                      <a:pt x="45" y="42"/>
                    </a:lnTo>
                    <a:lnTo>
                      <a:pt x="40" y="47"/>
                    </a:lnTo>
                    <a:lnTo>
                      <a:pt x="35" y="51"/>
                    </a:lnTo>
                    <a:lnTo>
                      <a:pt x="29" y="52"/>
                    </a:lnTo>
                    <a:lnTo>
                      <a:pt x="26" y="52"/>
                    </a:lnTo>
                    <a:lnTo>
                      <a:pt x="24" y="51"/>
                    </a:lnTo>
                    <a:lnTo>
                      <a:pt x="20" y="50"/>
                    </a:lnTo>
                    <a:lnTo>
                      <a:pt x="17" y="48"/>
                    </a:lnTo>
                    <a:lnTo>
                      <a:pt x="14" y="44"/>
                    </a:lnTo>
                    <a:lnTo>
                      <a:pt x="11" y="40"/>
                    </a:lnTo>
                    <a:lnTo>
                      <a:pt x="9" y="34"/>
                    </a:lnTo>
                    <a:lnTo>
                      <a:pt x="9" y="27"/>
                    </a:lnTo>
                    <a:lnTo>
                      <a:pt x="9" y="20"/>
                    </a:lnTo>
                    <a:lnTo>
                      <a:pt x="11" y="14"/>
                    </a:lnTo>
                    <a:lnTo>
                      <a:pt x="14" y="10"/>
                    </a:lnTo>
                    <a:lnTo>
                      <a:pt x="17" y="7"/>
                    </a:lnTo>
                    <a:lnTo>
                      <a:pt x="20" y="5"/>
                    </a:lnTo>
                    <a:lnTo>
                      <a:pt x="24" y="3"/>
                    </a:lnTo>
                    <a:lnTo>
                      <a:pt x="27" y="3"/>
                    </a:lnTo>
                    <a:lnTo>
                      <a:pt x="29" y="3"/>
                    </a:lnTo>
                    <a:lnTo>
                      <a:pt x="34" y="4"/>
                    </a:lnTo>
                    <a:lnTo>
                      <a:pt x="40" y="7"/>
                    </a:lnTo>
                    <a:lnTo>
                      <a:pt x="44" y="12"/>
                    </a:lnTo>
                    <a:lnTo>
                      <a:pt x="46" y="20"/>
                    </a:lnTo>
                    <a:lnTo>
                      <a:pt x="47" y="21"/>
                    </a:lnTo>
                    <a:lnTo>
                      <a:pt x="48" y="22"/>
                    </a:lnTo>
                    <a:lnTo>
                      <a:pt x="48" y="22"/>
                    </a:lnTo>
                    <a:lnTo>
                      <a:pt x="49" y="21"/>
                    </a:lnTo>
                    <a:lnTo>
                      <a:pt x="49" y="21"/>
                    </a:lnTo>
                    <a:lnTo>
                      <a:pt x="49" y="19"/>
                    </a:lnTo>
                    <a:lnTo>
                      <a:pt x="49" y="3"/>
                    </a:lnTo>
                    <a:lnTo>
                      <a:pt x="49" y="1"/>
                    </a:lnTo>
                    <a:lnTo>
                      <a:pt x="48" y="0"/>
                    </a:lnTo>
                    <a:lnTo>
                      <a:pt x="47" y="0"/>
                    </a:lnTo>
                    <a:lnTo>
                      <a:pt x="46" y="1"/>
                    </a:lnTo>
                    <a:lnTo>
                      <a:pt x="43"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28" name="Freeform 70"/>
              <p:cNvSpPr>
                <a:spLocks noChangeAspect="1"/>
              </p:cNvSpPr>
              <p:nvPr/>
            </p:nvSpPr>
            <p:spPr bwMode="auto">
              <a:xfrm>
                <a:off x="2440" y="773"/>
                <a:ext cx="51" cy="51"/>
              </a:xfrm>
              <a:custGeom>
                <a:avLst/>
                <a:gdLst>
                  <a:gd name="T0" fmla="*/ 50 w 51"/>
                  <a:gd name="T1" fmla="*/ 0 h 51"/>
                  <a:gd name="T2" fmla="*/ 1 w 51"/>
                  <a:gd name="T3" fmla="*/ 0 h 51"/>
                  <a:gd name="T4" fmla="*/ 0 w 51"/>
                  <a:gd name="T5" fmla="*/ 17 h 51"/>
                  <a:gd name="T6" fmla="*/ 2 w 51"/>
                  <a:gd name="T7" fmla="*/ 17 h 51"/>
                  <a:gd name="T8" fmla="*/ 3 w 51"/>
                  <a:gd name="T9" fmla="*/ 13 h 51"/>
                  <a:gd name="T10" fmla="*/ 3 w 51"/>
                  <a:gd name="T11" fmla="*/ 9 h 51"/>
                  <a:gd name="T12" fmla="*/ 4 w 51"/>
                  <a:gd name="T13" fmla="*/ 7 h 51"/>
                  <a:gd name="T14" fmla="*/ 5 w 51"/>
                  <a:gd name="T15" fmla="*/ 5 h 51"/>
                  <a:gd name="T16" fmla="*/ 7 w 51"/>
                  <a:gd name="T17" fmla="*/ 4 h 51"/>
                  <a:gd name="T18" fmla="*/ 9 w 51"/>
                  <a:gd name="T19" fmla="*/ 3 h 51"/>
                  <a:gd name="T20" fmla="*/ 12 w 51"/>
                  <a:gd name="T21" fmla="*/ 3 h 51"/>
                  <a:gd name="T22" fmla="*/ 16 w 51"/>
                  <a:gd name="T23" fmla="*/ 3 h 51"/>
                  <a:gd name="T24" fmla="*/ 19 w 51"/>
                  <a:gd name="T25" fmla="*/ 3 h 51"/>
                  <a:gd name="T26" fmla="*/ 21 w 51"/>
                  <a:gd name="T27" fmla="*/ 3 h 51"/>
                  <a:gd name="T28" fmla="*/ 22 w 51"/>
                  <a:gd name="T29" fmla="*/ 4 h 51"/>
                  <a:gd name="T30" fmla="*/ 22 w 51"/>
                  <a:gd name="T31" fmla="*/ 7 h 51"/>
                  <a:gd name="T32" fmla="*/ 22 w 51"/>
                  <a:gd name="T33" fmla="*/ 43 h 51"/>
                  <a:gd name="T34" fmla="*/ 22 w 51"/>
                  <a:gd name="T35" fmla="*/ 46 h 51"/>
                  <a:gd name="T36" fmla="*/ 21 w 51"/>
                  <a:gd name="T37" fmla="*/ 47 h 51"/>
                  <a:gd name="T38" fmla="*/ 18 w 51"/>
                  <a:gd name="T39" fmla="*/ 48 h 51"/>
                  <a:gd name="T40" fmla="*/ 14 w 51"/>
                  <a:gd name="T41" fmla="*/ 48 h 51"/>
                  <a:gd name="T42" fmla="*/ 12 w 51"/>
                  <a:gd name="T43" fmla="*/ 48 h 51"/>
                  <a:gd name="T44" fmla="*/ 12 w 51"/>
                  <a:gd name="T45" fmla="*/ 51 h 51"/>
                  <a:gd name="T46" fmla="*/ 19 w 51"/>
                  <a:gd name="T47" fmla="*/ 51 h 51"/>
                  <a:gd name="T48" fmla="*/ 26 w 51"/>
                  <a:gd name="T49" fmla="*/ 50 h 51"/>
                  <a:gd name="T50" fmla="*/ 32 w 51"/>
                  <a:gd name="T51" fmla="*/ 51 h 51"/>
                  <a:gd name="T52" fmla="*/ 39 w 51"/>
                  <a:gd name="T53" fmla="*/ 51 h 51"/>
                  <a:gd name="T54" fmla="*/ 39 w 51"/>
                  <a:gd name="T55" fmla="*/ 48 h 51"/>
                  <a:gd name="T56" fmla="*/ 37 w 51"/>
                  <a:gd name="T57" fmla="*/ 48 h 51"/>
                  <a:gd name="T58" fmla="*/ 33 w 51"/>
                  <a:gd name="T59" fmla="*/ 48 h 51"/>
                  <a:gd name="T60" fmla="*/ 30 w 51"/>
                  <a:gd name="T61" fmla="*/ 47 h 51"/>
                  <a:gd name="T62" fmla="*/ 29 w 51"/>
                  <a:gd name="T63" fmla="*/ 46 h 51"/>
                  <a:gd name="T64" fmla="*/ 29 w 51"/>
                  <a:gd name="T65" fmla="*/ 43 h 51"/>
                  <a:gd name="T66" fmla="*/ 29 w 51"/>
                  <a:gd name="T67" fmla="*/ 7 h 51"/>
                  <a:gd name="T68" fmla="*/ 29 w 51"/>
                  <a:gd name="T69" fmla="*/ 4 h 51"/>
                  <a:gd name="T70" fmla="*/ 30 w 51"/>
                  <a:gd name="T71" fmla="*/ 3 h 51"/>
                  <a:gd name="T72" fmla="*/ 32 w 51"/>
                  <a:gd name="T73" fmla="*/ 3 h 51"/>
                  <a:gd name="T74" fmla="*/ 35 w 51"/>
                  <a:gd name="T75" fmla="*/ 3 h 51"/>
                  <a:gd name="T76" fmla="*/ 39 w 51"/>
                  <a:gd name="T77" fmla="*/ 3 h 51"/>
                  <a:gd name="T78" fmla="*/ 42 w 51"/>
                  <a:gd name="T79" fmla="*/ 3 h 51"/>
                  <a:gd name="T80" fmla="*/ 44 w 51"/>
                  <a:gd name="T81" fmla="*/ 4 h 51"/>
                  <a:gd name="T82" fmla="*/ 46 w 51"/>
                  <a:gd name="T83" fmla="*/ 5 h 51"/>
                  <a:gd name="T84" fmla="*/ 47 w 51"/>
                  <a:gd name="T85" fmla="*/ 7 h 51"/>
                  <a:gd name="T86" fmla="*/ 48 w 51"/>
                  <a:gd name="T87" fmla="*/ 9 h 51"/>
                  <a:gd name="T88" fmla="*/ 48 w 51"/>
                  <a:gd name="T89" fmla="*/ 13 h 51"/>
                  <a:gd name="T90" fmla="*/ 49 w 51"/>
                  <a:gd name="T91" fmla="*/ 17 h 51"/>
                  <a:gd name="T92" fmla="*/ 51 w 51"/>
                  <a:gd name="T93" fmla="*/ 17 h 51"/>
                  <a:gd name="T94" fmla="*/ 50 w 51"/>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51">
                    <a:moveTo>
                      <a:pt x="50" y="0"/>
                    </a:moveTo>
                    <a:lnTo>
                      <a:pt x="1" y="0"/>
                    </a:lnTo>
                    <a:lnTo>
                      <a:pt x="0" y="17"/>
                    </a:lnTo>
                    <a:lnTo>
                      <a:pt x="2" y="17"/>
                    </a:lnTo>
                    <a:lnTo>
                      <a:pt x="3" y="13"/>
                    </a:lnTo>
                    <a:lnTo>
                      <a:pt x="3" y="9"/>
                    </a:lnTo>
                    <a:lnTo>
                      <a:pt x="4" y="7"/>
                    </a:lnTo>
                    <a:lnTo>
                      <a:pt x="5" y="5"/>
                    </a:lnTo>
                    <a:lnTo>
                      <a:pt x="7" y="4"/>
                    </a:lnTo>
                    <a:lnTo>
                      <a:pt x="9" y="3"/>
                    </a:lnTo>
                    <a:lnTo>
                      <a:pt x="12" y="3"/>
                    </a:lnTo>
                    <a:lnTo>
                      <a:pt x="16" y="3"/>
                    </a:lnTo>
                    <a:lnTo>
                      <a:pt x="19" y="3"/>
                    </a:lnTo>
                    <a:lnTo>
                      <a:pt x="21" y="3"/>
                    </a:lnTo>
                    <a:lnTo>
                      <a:pt x="22" y="4"/>
                    </a:lnTo>
                    <a:lnTo>
                      <a:pt x="22" y="7"/>
                    </a:lnTo>
                    <a:lnTo>
                      <a:pt x="22" y="43"/>
                    </a:lnTo>
                    <a:lnTo>
                      <a:pt x="22" y="46"/>
                    </a:lnTo>
                    <a:lnTo>
                      <a:pt x="21" y="47"/>
                    </a:lnTo>
                    <a:lnTo>
                      <a:pt x="18" y="48"/>
                    </a:lnTo>
                    <a:lnTo>
                      <a:pt x="14" y="48"/>
                    </a:lnTo>
                    <a:lnTo>
                      <a:pt x="12" y="48"/>
                    </a:lnTo>
                    <a:lnTo>
                      <a:pt x="12" y="51"/>
                    </a:lnTo>
                    <a:lnTo>
                      <a:pt x="19" y="51"/>
                    </a:lnTo>
                    <a:lnTo>
                      <a:pt x="26" y="50"/>
                    </a:lnTo>
                    <a:lnTo>
                      <a:pt x="32" y="51"/>
                    </a:lnTo>
                    <a:lnTo>
                      <a:pt x="39" y="51"/>
                    </a:lnTo>
                    <a:lnTo>
                      <a:pt x="39" y="48"/>
                    </a:lnTo>
                    <a:lnTo>
                      <a:pt x="37" y="48"/>
                    </a:lnTo>
                    <a:lnTo>
                      <a:pt x="33" y="48"/>
                    </a:lnTo>
                    <a:lnTo>
                      <a:pt x="30" y="47"/>
                    </a:lnTo>
                    <a:lnTo>
                      <a:pt x="29" y="46"/>
                    </a:lnTo>
                    <a:lnTo>
                      <a:pt x="29" y="43"/>
                    </a:lnTo>
                    <a:lnTo>
                      <a:pt x="29" y="7"/>
                    </a:lnTo>
                    <a:lnTo>
                      <a:pt x="29" y="4"/>
                    </a:lnTo>
                    <a:lnTo>
                      <a:pt x="30" y="3"/>
                    </a:lnTo>
                    <a:lnTo>
                      <a:pt x="32" y="3"/>
                    </a:lnTo>
                    <a:lnTo>
                      <a:pt x="35" y="3"/>
                    </a:lnTo>
                    <a:lnTo>
                      <a:pt x="39" y="3"/>
                    </a:lnTo>
                    <a:lnTo>
                      <a:pt x="42" y="3"/>
                    </a:lnTo>
                    <a:lnTo>
                      <a:pt x="44" y="4"/>
                    </a:lnTo>
                    <a:lnTo>
                      <a:pt x="46" y="5"/>
                    </a:lnTo>
                    <a:lnTo>
                      <a:pt x="47" y="7"/>
                    </a:lnTo>
                    <a:lnTo>
                      <a:pt x="48" y="9"/>
                    </a:lnTo>
                    <a:lnTo>
                      <a:pt x="48" y="13"/>
                    </a:lnTo>
                    <a:lnTo>
                      <a:pt x="49" y="17"/>
                    </a:lnTo>
                    <a:lnTo>
                      <a:pt x="51"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29" name="Freeform 71"/>
              <p:cNvSpPr>
                <a:spLocks noChangeAspect="1" noEditPoints="1"/>
              </p:cNvSpPr>
              <p:nvPr/>
            </p:nvSpPr>
            <p:spPr bwMode="auto">
              <a:xfrm>
                <a:off x="2500" y="771"/>
                <a:ext cx="53" cy="54"/>
              </a:xfrm>
              <a:custGeom>
                <a:avLst/>
                <a:gdLst>
                  <a:gd name="T0" fmla="*/ 53 w 53"/>
                  <a:gd name="T1" fmla="*/ 22 h 54"/>
                  <a:gd name="T2" fmla="*/ 49 w 53"/>
                  <a:gd name="T3" fmla="*/ 12 h 54"/>
                  <a:gd name="T4" fmla="*/ 42 w 53"/>
                  <a:gd name="T5" fmla="*/ 5 h 54"/>
                  <a:gd name="T6" fmla="*/ 32 w 53"/>
                  <a:gd name="T7" fmla="*/ 1 h 54"/>
                  <a:gd name="T8" fmla="*/ 21 w 53"/>
                  <a:gd name="T9" fmla="*/ 1 h 54"/>
                  <a:gd name="T10" fmla="*/ 12 w 53"/>
                  <a:gd name="T11" fmla="*/ 5 h 54"/>
                  <a:gd name="T12" fmla="*/ 5 w 53"/>
                  <a:gd name="T13" fmla="*/ 12 h 54"/>
                  <a:gd name="T14" fmla="*/ 1 w 53"/>
                  <a:gd name="T15" fmla="*/ 22 h 54"/>
                  <a:gd name="T16" fmla="*/ 1 w 53"/>
                  <a:gd name="T17" fmla="*/ 33 h 54"/>
                  <a:gd name="T18" fmla="*/ 5 w 53"/>
                  <a:gd name="T19" fmla="*/ 42 h 54"/>
                  <a:gd name="T20" fmla="*/ 12 w 53"/>
                  <a:gd name="T21" fmla="*/ 50 h 54"/>
                  <a:gd name="T22" fmla="*/ 21 w 53"/>
                  <a:gd name="T23" fmla="*/ 54 h 54"/>
                  <a:gd name="T24" fmla="*/ 32 w 53"/>
                  <a:gd name="T25" fmla="*/ 54 h 54"/>
                  <a:gd name="T26" fmla="*/ 41 w 53"/>
                  <a:gd name="T27" fmla="*/ 50 h 54"/>
                  <a:gd name="T28" fmla="*/ 49 w 53"/>
                  <a:gd name="T29" fmla="*/ 42 h 54"/>
                  <a:gd name="T30" fmla="*/ 53 w 53"/>
                  <a:gd name="T31" fmla="*/ 33 h 54"/>
                  <a:gd name="T32" fmla="*/ 27 w 53"/>
                  <a:gd name="T33" fmla="*/ 52 h 54"/>
                  <a:gd name="T34" fmla="*/ 21 w 53"/>
                  <a:gd name="T35" fmla="*/ 50 h 54"/>
                  <a:gd name="T36" fmla="*/ 15 w 53"/>
                  <a:gd name="T37" fmla="*/ 46 h 54"/>
                  <a:gd name="T38" fmla="*/ 10 w 53"/>
                  <a:gd name="T39" fmla="*/ 38 h 54"/>
                  <a:gd name="T40" fmla="*/ 9 w 53"/>
                  <a:gd name="T41" fmla="*/ 26 h 54"/>
                  <a:gd name="T42" fmla="*/ 10 w 53"/>
                  <a:gd name="T43" fmla="*/ 15 h 54"/>
                  <a:gd name="T44" fmla="*/ 15 w 53"/>
                  <a:gd name="T45" fmla="*/ 7 h 54"/>
                  <a:gd name="T46" fmla="*/ 21 w 53"/>
                  <a:gd name="T47" fmla="*/ 4 h 54"/>
                  <a:gd name="T48" fmla="*/ 27 w 53"/>
                  <a:gd name="T49" fmla="*/ 3 h 54"/>
                  <a:gd name="T50" fmla="*/ 32 w 53"/>
                  <a:gd name="T51" fmla="*/ 4 h 54"/>
                  <a:gd name="T52" fmla="*/ 38 w 53"/>
                  <a:gd name="T53" fmla="*/ 7 h 54"/>
                  <a:gd name="T54" fmla="*/ 43 w 53"/>
                  <a:gd name="T55" fmla="*/ 15 h 54"/>
                  <a:gd name="T56" fmla="*/ 45 w 53"/>
                  <a:gd name="T57" fmla="*/ 26 h 54"/>
                  <a:gd name="T58" fmla="*/ 43 w 53"/>
                  <a:gd name="T59" fmla="*/ 38 h 54"/>
                  <a:gd name="T60" fmla="*/ 38 w 53"/>
                  <a:gd name="T61" fmla="*/ 46 h 54"/>
                  <a:gd name="T62" fmla="*/ 32 w 53"/>
                  <a:gd name="T63" fmla="*/ 50 h 54"/>
                  <a:gd name="T64" fmla="*/ 27 w 53"/>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2"/>
                    </a:lnTo>
                    <a:lnTo>
                      <a:pt x="51" y="17"/>
                    </a:lnTo>
                    <a:lnTo>
                      <a:pt x="49" y="12"/>
                    </a:lnTo>
                    <a:lnTo>
                      <a:pt x="45" y="8"/>
                    </a:lnTo>
                    <a:lnTo>
                      <a:pt x="42" y="5"/>
                    </a:lnTo>
                    <a:lnTo>
                      <a:pt x="37" y="2"/>
                    </a:lnTo>
                    <a:lnTo>
                      <a:pt x="32" y="1"/>
                    </a:lnTo>
                    <a:lnTo>
                      <a:pt x="27" y="0"/>
                    </a:lnTo>
                    <a:lnTo>
                      <a:pt x="21" y="1"/>
                    </a:lnTo>
                    <a:lnTo>
                      <a:pt x="16" y="2"/>
                    </a:lnTo>
                    <a:lnTo>
                      <a:pt x="12" y="5"/>
                    </a:lnTo>
                    <a:lnTo>
                      <a:pt x="8" y="8"/>
                    </a:lnTo>
                    <a:lnTo>
                      <a:pt x="5" y="12"/>
                    </a:lnTo>
                    <a:lnTo>
                      <a:pt x="2" y="17"/>
                    </a:lnTo>
                    <a:lnTo>
                      <a:pt x="1" y="22"/>
                    </a:lnTo>
                    <a:lnTo>
                      <a:pt x="0" y="27"/>
                    </a:lnTo>
                    <a:lnTo>
                      <a:pt x="1" y="33"/>
                    </a:lnTo>
                    <a:lnTo>
                      <a:pt x="2" y="38"/>
                    </a:lnTo>
                    <a:lnTo>
                      <a:pt x="5" y="42"/>
                    </a:lnTo>
                    <a:lnTo>
                      <a:pt x="8" y="46"/>
                    </a:lnTo>
                    <a:lnTo>
                      <a:pt x="12" y="50"/>
                    </a:lnTo>
                    <a:lnTo>
                      <a:pt x="16" y="52"/>
                    </a:lnTo>
                    <a:lnTo>
                      <a:pt x="21" y="54"/>
                    </a:lnTo>
                    <a:lnTo>
                      <a:pt x="27" y="54"/>
                    </a:lnTo>
                    <a:lnTo>
                      <a:pt x="32" y="54"/>
                    </a:lnTo>
                    <a:lnTo>
                      <a:pt x="37" y="52"/>
                    </a:lnTo>
                    <a:lnTo>
                      <a:pt x="41" y="50"/>
                    </a:lnTo>
                    <a:lnTo>
                      <a:pt x="45" y="46"/>
                    </a:lnTo>
                    <a:lnTo>
                      <a:pt x="49" y="42"/>
                    </a:lnTo>
                    <a:lnTo>
                      <a:pt x="51" y="38"/>
                    </a:lnTo>
                    <a:lnTo>
                      <a:pt x="53" y="33"/>
                    </a:lnTo>
                    <a:lnTo>
                      <a:pt x="53" y="27"/>
                    </a:lnTo>
                    <a:close/>
                    <a:moveTo>
                      <a:pt x="27" y="52"/>
                    </a:moveTo>
                    <a:lnTo>
                      <a:pt x="24" y="51"/>
                    </a:lnTo>
                    <a:lnTo>
                      <a:pt x="21" y="50"/>
                    </a:lnTo>
                    <a:lnTo>
                      <a:pt x="18" y="49"/>
                    </a:lnTo>
                    <a:lnTo>
                      <a:pt x="15" y="46"/>
                    </a:lnTo>
                    <a:lnTo>
                      <a:pt x="12" y="43"/>
                    </a:lnTo>
                    <a:lnTo>
                      <a:pt x="10" y="38"/>
                    </a:lnTo>
                    <a:lnTo>
                      <a:pt x="9" y="33"/>
                    </a:lnTo>
                    <a:lnTo>
                      <a:pt x="9" y="26"/>
                    </a:lnTo>
                    <a:lnTo>
                      <a:pt x="9" y="20"/>
                    </a:lnTo>
                    <a:lnTo>
                      <a:pt x="10" y="15"/>
                    </a:lnTo>
                    <a:lnTo>
                      <a:pt x="13" y="11"/>
                    </a:lnTo>
                    <a:lnTo>
                      <a:pt x="15" y="7"/>
                    </a:lnTo>
                    <a:lnTo>
                      <a:pt x="18" y="5"/>
                    </a:lnTo>
                    <a:lnTo>
                      <a:pt x="21" y="4"/>
                    </a:lnTo>
                    <a:lnTo>
                      <a:pt x="24" y="3"/>
                    </a:lnTo>
                    <a:lnTo>
                      <a:pt x="27" y="3"/>
                    </a:lnTo>
                    <a:lnTo>
                      <a:pt x="29" y="3"/>
                    </a:lnTo>
                    <a:lnTo>
                      <a:pt x="32" y="4"/>
                    </a:lnTo>
                    <a:lnTo>
                      <a:pt x="35" y="5"/>
                    </a:lnTo>
                    <a:lnTo>
                      <a:pt x="38" y="7"/>
                    </a:lnTo>
                    <a:lnTo>
                      <a:pt x="41" y="11"/>
                    </a:lnTo>
                    <a:lnTo>
                      <a:pt x="43" y="15"/>
                    </a:lnTo>
                    <a:lnTo>
                      <a:pt x="44" y="20"/>
                    </a:lnTo>
                    <a:lnTo>
                      <a:pt x="45" y="26"/>
                    </a:lnTo>
                    <a:lnTo>
                      <a:pt x="44" y="33"/>
                    </a:lnTo>
                    <a:lnTo>
                      <a:pt x="43" y="38"/>
                    </a:lnTo>
                    <a:lnTo>
                      <a:pt x="41" y="43"/>
                    </a:lnTo>
                    <a:lnTo>
                      <a:pt x="38" y="46"/>
                    </a:lnTo>
                    <a:lnTo>
                      <a:pt x="35" y="49"/>
                    </a:lnTo>
                    <a:lnTo>
                      <a:pt x="32" y="50"/>
                    </a:lnTo>
                    <a:lnTo>
                      <a:pt x="29" y="51"/>
                    </a:lnTo>
                    <a:lnTo>
                      <a:pt x="27"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30" name="Freeform 72"/>
              <p:cNvSpPr>
                <a:spLocks noChangeAspect="1" noEditPoints="1"/>
              </p:cNvSpPr>
              <p:nvPr/>
            </p:nvSpPr>
            <p:spPr bwMode="auto">
              <a:xfrm>
                <a:off x="2563" y="773"/>
                <a:ext cx="54" cy="52"/>
              </a:xfrm>
              <a:custGeom>
                <a:avLst/>
                <a:gdLst>
                  <a:gd name="T0" fmla="*/ 14 w 54"/>
                  <a:gd name="T1" fmla="*/ 4 h 52"/>
                  <a:gd name="T2" fmla="*/ 17 w 54"/>
                  <a:gd name="T3" fmla="*/ 2 h 52"/>
                  <a:gd name="T4" fmla="*/ 26 w 54"/>
                  <a:gd name="T5" fmla="*/ 2 h 52"/>
                  <a:gd name="T6" fmla="*/ 35 w 54"/>
                  <a:gd name="T7" fmla="*/ 7 h 52"/>
                  <a:gd name="T8" fmla="*/ 36 w 54"/>
                  <a:gd name="T9" fmla="*/ 15 h 52"/>
                  <a:gd name="T10" fmla="*/ 35 w 54"/>
                  <a:gd name="T11" fmla="*/ 18 h 52"/>
                  <a:gd name="T12" fmla="*/ 33 w 54"/>
                  <a:gd name="T13" fmla="*/ 22 h 52"/>
                  <a:gd name="T14" fmla="*/ 27 w 54"/>
                  <a:gd name="T15" fmla="*/ 24 h 52"/>
                  <a:gd name="T16" fmla="*/ 14 w 54"/>
                  <a:gd name="T17" fmla="*/ 24 h 52"/>
                  <a:gd name="T18" fmla="*/ 32 w 54"/>
                  <a:gd name="T19" fmla="*/ 25 h 52"/>
                  <a:gd name="T20" fmla="*/ 41 w 54"/>
                  <a:gd name="T21" fmla="*/ 21 h 52"/>
                  <a:gd name="T22" fmla="*/ 45 w 54"/>
                  <a:gd name="T23" fmla="*/ 13 h 52"/>
                  <a:gd name="T24" fmla="*/ 39 w 54"/>
                  <a:gd name="T25" fmla="*/ 4 h 52"/>
                  <a:gd name="T26" fmla="*/ 24 w 54"/>
                  <a:gd name="T27" fmla="*/ 0 h 52"/>
                  <a:gd name="T28" fmla="*/ 0 w 54"/>
                  <a:gd name="T29" fmla="*/ 2 h 52"/>
                  <a:gd name="T30" fmla="*/ 6 w 54"/>
                  <a:gd name="T31" fmla="*/ 3 h 52"/>
                  <a:gd name="T32" fmla="*/ 7 w 54"/>
                  <a:gd name="T33" fmla="*/ 7 h 52"/>
                  <a:gd name="T34" fmla="*/ 7 w 54"/>
                  <a:gd name="T35" fmla="*/ 46 h 52"/>
                  <a:gd name="T36" fmla="*/ 4 w 54"/>
                  <a:gd name="T37" fmla="*/ 48 h 52"/>
                  <a:gd name="T38" fmla="*/ 0 w 54"/>
                  <a:gd name="T39" fmla="*/ 51 h 52"/>
                  <a:gd name="T40" fmla="*/ 10 w 54"/>
                  <a:gd name="T41" fmla="*/ 50 h 52"/>
                  <a:gd name="T42" fmla="*/ 16 w 54"/>
                  <a:gd name="T43" fmla="*/ 51 h 52"/>
                  <a:gd name="T44" fmla="*/ 21 w 54"/>
                  <a:gd name="T45" fmla="*/ 51 h 52"/>
                  <a:gd name="T46" fmla="*/ 17 w 54"/>
                  <a:gd name="T47" fmla="*/ 48 h 52"/>
                  <a:gd name="T48" fmla="*/ 14 w 54"/>
                  <a:gd name="T49" fmla="*/ 46 h 52"/>
                  <a:gd name="T50" fmla="*/ 14 w 54"/>
                  <a:gd name="T51" fmla="*/ 26 h 52"/>
                  <a:gd name="T52" fmla="*/ 25 w 54"/>
                  <a:gd name="T53" fmla="*/ 26 h 52"/>
                  <a:gd name="T54" fmla="*/ 29 w 54"/>
                  <a:gd name="T55" fmla="*/ 28 h 52"/>
                  <a:gd name="T56" fmla="*/ 32 w 54"/>
                  <a:gd name="T57" fmla="*/ 31 h 52"/>
                  <a:gd name="T58" fmla="*/ 33 w 54"/>
                  <a:gd name="T59" fmla="*/ 35 h 52"/>
                  <a:gd name="T60" fmla="*/ 33 w 54"/>
                  <a:gd name="T61" fmla="*/ 42 h 52"/>
                  <a:gd name="T62" fmla="*/ 34 w 54"/>
                  <a:gd name="T63" fmla="*/ 47 h 52"/>
                  <a:gd name="T64" fmla="*/ 38 w 54"/>
                  <a:gd name="T65" fmla="*/ 50 h 52"/>
                  <a:gd name="T66" fmla="*/ 43 w 54"/>
                  <a:gd name="T67" fmla="*/ 52 h 52"/>
                  <a:gd name="T68" fmla="*/ 49 w 54"/>
                  <a:gd name="T69" fmla="*/ 52 h 52"/>
                  <a:gd name="T70" fmla="*/ 52 w 54"/>
                  <a:gd name="T71" fmla="*/ 50 h 52"/>
                  <a:gd name="T72" fmla="*/ 54 w 54"/>
                  <a:gd name="T73" fmla="*/ 47 h 52"/>
                  <a:gd name="T74" fmla="*/ 54 w 54"/>
                  <a:gd name="T75" fmla="*/ 45 h 52"/>
                  <a:gd name="T76" fmla="*/ 54 w 54"/>
                  <a:gd name="T77" fmla="*/ 43 h 52"/>
                  <a:gd name="T78" fmla="*/ 52 w 54"/>
                  <a:gd name="T79" fmla="*/ 43 h 52"/>
                  <a:gd name="T80" fmla="*/ 51 w 54"/>
                  <a:gd name="T81" fmla="*/ 47 h 52"/>
                  <a:gd name="T82" fmla="*/ 48 w 54"/>
                  <a:gd name="T83" fmla="*/ 50 h 52"/>
                  <a:gd name="T84" fmla="*/ 45 w 54"/>
                  <a:gd name="T85" fmla="*/ 49 h 52"/>
                  <a:gd name="T86" fmla="*/ 43 w 54"/>
                  <a:gd name="T87" fmla="*/ 46 h 52"/>
                  <a:gd name="T88" fmla="*/ 42 w 54"/>
                  <a:gd name="T89" fmla="*/ 41 h 52"/>
                  <a:gd name="T90" fmla="*/ 40 w 54"/>
                  <a:gd name="T91" fmla="*/ 34 h 52"/>
                  <a:gd name="T92" fmla="*/ 36 w 54"/>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 h="52">
                    <a:moveTo>
                      <a:pt x="14" y="6"/>
                    </a:moveTo>
                    <a:lnTo>
                      <a:pt x="14" y="4"/>
                    </a:lnTo>
                    <a:lnTo>
                      <a:pt x="15" y="2"/>
                    </a:lnTo>
                    <a:lnTo>
                      <a:pt x="17" y="2"/>
                    </a:lnTo>
                    <a:lnTo>
                      <a:pt x="20" y="2"/>
                    </a:lnTo>
                    <a:lnTo>
                      <a:pt x="26" y="2"/>
                    </a:lnTo>
                    <a:lnTo>
                      <a:pt x="31" y="4"/>
                    </a:lnTo>
                    <a:lnTo>
                      <a:pt x="35" y="7"/>
                    </a:lnTo>
                    <a:lnTo>
                      <a:pt x="36" y="13"/>
                    </a:lnTo>
                    <a:lnTo>
                      <a:pt x="36" y="15"/>
                    </a:lnTo>
                    <a:lnTo>
                      <a:pt x="36" y="16"/>
                    </a:lnTo>
                    <a:lnTo>
                      <a:pt x="35" y="18"/>
                    </a:lnTo>
                    <a:lnTo>
                      <a:pt x="34" y="20"/>
                    </a:lnTo>
                    <a:lnTo>
                      <a:pt x="33" y="22"/>
                    </a:lnTo>
                    <a:lnTo>
                      <a:pt x="30" y="23"/>
                    </a:lnTo>
                    <a:lnTo>
                      <a:pt x="27" y="24"/>
                    </a:lnTo>
                    <a:lnTo>
                      <a:pt x="23" y="24"/>
                    </a:lnTo>
                    <a:lnTo>
                      <a:pt x="14" y="24"/>
                    </a:lnTo>
                    <a:lnTo>
                      <a:pt x="14" y="6"/>
                    </a:lnTo>
                    <a:close/>
                    <a:moveTo>
                      <a:pt x="32" y="25"/>
                    </a:moveTo>
                    <a:lnTo>
                      <a:pt x="37" y="24"/>
                    </a:lnTo>
                    <a:lnTo>
                      <a:pt x="41" y="21"/>
                    </a:lnTo>
                    <a:lnTo>
                      <a:pt x="44" y="17"/>
                    </a:lnTo>
                    <a:lnTo>
                      <a:pt x="45" y="13"/>
                    </a:lnTo>
                    <a:lnTo>
                      <a:pt x="43" y="8"/>
                    </a:lnTo>
                    <a:lnTo>
                      <a:pt x="39" y="4"/>
                    </a:lnTo>
                    <a:lnTo>
                      <a:pt x="32" y="1"/>
                    </a:lnTo>
                    <a:lnTo>
                      <a:pt x="24" y="0"/>
                    </a:lnTo>
                    <a:lnTo>
                      <a:pt x="0" y="0"/>
                    </a:lnTo>
                    <a:lnTo>
                      <a:pt x="0" y="2"/>
                    </a:lnTo>
                    <a:lnTo>
                      <a:pt x="4" y="2"/>
                    </a:lnTo>
                    <a:lnTo>
                      <a:pt x="6" y="3"/>
                    </a:lnTo>
                    <a:lnTo>
                      <a:pt x="7" y="4"/>
                    </a:lnTo>
                    <a:lnTo>
                      <a:pt x="7" y="7"/>
                    </a:lnTo>
                    <a:lnTo>
                      <a:pt x="7" y="44"/>
                    </a:lnTo>
                    <a:lnTo>
                      <a:pt x="7" y="46"/>
                    </a:lnTo>
                    <a:lnTo>
                      <a:pt x="6" y="47"/>
                    </a:lnTo>
                    <a:lnTo>
                      <a:pt x="4" y="48"/>
                    </a:lnTo>
                    <a:lnTo>
                      <a:pt x="0" y="48"/>
                    </a:lnTo>
                    <a:lnTo>
                      <a:pt x="0" y="51"/>
                    </a:lnTo>
                    <a:lnTo>
                      <a:pt x="5" y="51"/>
                    </a:lnTo>
                    <a:lnTo>
                      <a:pt x="10" y="50"/>
                    </a:lnTo>
                    <a:lnTo>
                      <a:pt x="13" y="51"/>
                    </a:lnTo>
                    <a:lnTo>
                      <a:pt x="16" y="51"/>
                    </a:lnTo>
                    <a:lnTo>
                      <a:pt x="19" y="51"/>
                    </a:lnTo>
                    <a:lnTo>
                      <a:pt x="21" y="51"/>
                    </a:lnTo>
                    <a:lnTo>
                      <a:pt x="21" y="48"/>
                    </a:lnTo>
                    <a:lnTo>
                      <a:pt x="17" y="48"/>
                    </a:lnTo>
                    <a:lnTo>
                      <a:pt x="15" y="47"/>
                    </a:lnTo>
                    <a:lnTo>
                      <a:pt x="14" y="46"/>
                    </a:lnTo>
                    <a:lnTo>
                      <a:pt x="14" y="44"/>
                    </a:lnTo>
                    <a:lnTo>
                      <a:pt x="14" y="26"/>
                    </a:lnTo>
                    <a:lnTo>
                      <a:pt x="23" y="26"/>
                    </a:lnTo>
                    <a:lnTo>
                      <a:pt x="25" y="26"/>
                    </a:lnTo>
                    <a:lnTo>
                      <a:pt x="27" y="27"/>
                    </a:lnTo>
                    <a:lnTo>
                      <a:pt x="29" y="28"/>
                    </a:lnTo>
                    <a:lnTo>
                      <a:pt x="31" y="29"/>
                    </a:lnTo>
                    <a:lnTo>
                      <a:pt x="32" y="31"/>
                    </a:lnTo>
                    <a:lnTo>
                      <a:pt x="33" y="33"/>
                    </a:lnTo>
                    <a:lnTo>
                      <a:pt x="33" y="35"/>
                    </a:lnTo>
                    <a:lnTo>
                      <a:pt x="33" y="38"/>
                    </a:lnTo>
                    <a:lnTo>
                      <a:pt x="33" y="42"/>
                    </a:lnTo>
                    <a:lnTo>
                      <a:pt x="34" y="45"/>
                    </a:lnTo>
                    <a:lnTo>
                      <a:pt x="34" y="47"/>
                    </a:lnTo>
                    <a:lnTo>
                      <a:pt x="36" y="49"/>
                    </a:lnTo>
                    <a:lnTo>
                      <a:pt x="38" y="50"/>
                    </a:lnTo>
                    <a:lnTo>
                      <a:pt x="40" y="51"/>
                    </a:lnTo>
                    <a:lnTo>
                      <a:pt x="43" y="52"/>
                    </a:lnTo>
                    <a:lnTo>
                      <a:pt x="47" y="52"/>
                    </a:lnTo>
                    <a:lnTo>
                      <a:pt x="49" y="52"/>
                    </a:lnTo>
                    <a:lnTo>
                      <a:pt x="50" y="51"/>
                    </a:lnTo>
                    <a:lnTo>
                      <a:pt x="52" y="50"/>
                    </a:lnTo>
                    <a:lnTo>
                      <a:pt x="53" y="49"/>
                    </a:lnTo>
                    <a:lnTo>
                      <a:pt x="54" y="47"/>
                    </a:lnTo>
                    <a:lnTo>
                      <a:pt x="54" y="46"/>
                    </a:lnTo>
                    <a:lnTo>
                      <a:pt x="54" y="45"/>
                    </a:lnTo>
                    <a:lnTo>
                      <a:pt x="54" y="44"/>
                    </a:lnTo>
                    <a:lnTo>
                      <a:pt x="54" y="43"/>
                    </a:lnTo>
                    <a:lnTo>
                      <a:pt x="53" y="42"/>
                    </a:lnTo>
                    <a:lnTo>
                      <a:pt x="52" y="43"/>
                    </a:lnTo>
                    <a:lnTo>
                      <a:pt x="52" y="44"/>
                    </a:lnTo>
                    <a:lnTo>
                      <a:pt x="51" y="47"/>
                    </a:lnTo>
                    <a:lnTo>
                      <a:pt x="49" y="49"/>
                    </a:lnTo>
                    <a:lnTo>
                      <a:pt x="48" y="50"/>
                    </a:lnTo>
                    <a:lnTo>
                      <a:pt x="47" y="50"/>
                    </a:lnTo>
                    <a:lnTo>
                      <a:pt x="45" y="49"/>
                    </a:lnTo>
                    <a:lnTo>
                      <a:pt x="43" y="48"/>
                    </a:lnTo>
                    <a:lnTo>
                      <a:pt x="43" y="46"/>
                    </a:lnTo>
                    <a:lnTo>
                      <a:pt x="42" y="44"/>
                    </a:lnTo>
                    <a:lnTo>
                      <a:pt x="42" y="41"/>
                    </a:lnTo>
                    <a:lnTo>
                      <a:pt x="41" y="37"/>
                    </a:lnTo>
                    <a:lnTo>
                      <a:pt x="40" y="34"/>
                    </a:lnTo>
                    <a:lnTo>
                      <a:pt x="39" y="31"/>
                    </a:lnTo>
                    <a:lnTo>
                      <a:pt x="36" y="28"/>
                    </a:lnTo>
                    <a:lnTo>
                      <a:pt x="32"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31" name="Freeform 73"/>
              <p:cNvSpPr>
                <a:spLocks noChangeAspect="1"/>
              </p:cNvSpPr>
              <p:nvPr/>
            </p:nvSpPr>
            <p:spPr bwMode="auto">
              <a:xfrm>
                <a:off x="2624" y="749"/>
                <a:ext cx="22" cy="100"/>
              </a:xfrm>
              <a:custGeom>
                <a:avLst/>
                <a:gdLst>
                  <a:gd name="T0" fmla="*/ 22 w 22"/>
                  <a:gd name="T1" fmla="*/ 52 h 100"/>
                  <a:gd name="T2" fmla="*/ 22 w 22"/>
                  <a:gd name="T3" fmla="*/ 50 h 100"/>
                  <a:gd name="T4" fmla="*/ 22 w 22"/>
                  <a:gd name="T5" fmla="*/ 50 h 100"/>
                  <a:gd name="T6" fmla="*/ 22 w 22"/>
                  <a:gd name="T7" fmla="*/ 49 h 100"/>
                  <a:gd name="T8" fmla="*/ 22 w 22"/>
                  <a:gd name="T9" fmla="*/ 48 h 100"/>
                  <a:gd name="T10" fmla="*/ 4 w 22"/>
                  <a:gd name="T11" fmla="*/ 2 h 100"/>
                  <a:gd name="T12" fmla="*/ 3 w 22"/>
                  <a:gd name="T13" fmla="*/ 1 h 100"/>
                  <a:gd name="T14" fmla="*/ 2 w 22"/>
                  <a:gd name="T15" fmla="*/ 0 h 100"/>
                  <a:gd name="T16" fmla="*/ 0 w 22"/>
                  <a:gd name="T17" fmla="*/ 1 h 100"/>
                  <a:gd name="T18" fmla="*/ 0 w 22"/>
                  <a:gd name="T19" fmla="*/ 2 h 100"/>
                  <a:gd name="T20" fmla="*/ 0 w 22"/>
                  <a:gd name="T21" fmla="*/ 3 h 100"/>
                  <a:gd name="T22" fmla="*/ 0 w 22"/>
                  <a:gd name="T23" fmla="*/ 4 h 100"/>
                  <a:gd name="T24" fmla="*/ 18 w 22"/>
                  <a:gd name="T25" fmla="*/ 50 h 100"/>
                  <a:gd name="T26" fmla="*/ 0 w 22"/>
                  <a:gd name="T27" fmla="*/ 96 h 100"/>
                  <a:gd name="T28" fmla="*/ 0 w 22"/>
                  <a:gd name="T29" fmla="*/ 97 h 100"/>
                  <a:gd name="T30" fmla="*/ 0 w 22"/>
                  <a:gd name="T31" fmla="*/ 98 h 100"/>
                  <a:gd name="T32" fmla="*/ 0 w 22"/>
                  <a:gd name="T33" fmla="*/ 99 h 100"/>
                  <a:gd name="T34" fmla="*/ 2 w 22"/>
                  <a:gd name="T35" fmla="*/ 100 h 100"/>
                  <a:gd name="T36" fmla="*/ 3 w 22"/>
                  <a:gd name="T37" fmla="*/ 99 h 100"/>
                  <a:gd name="T38" fmla="*/ 4 w 22"/>
                  <a:gd name="T39" fmla="*/ 98 h 100"/>
                  <a:gd name="T40" fmla="*/ 22 w 22"/>
                  <a:gd name="T41" fmla="*/ 5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00">
                    <a:moveTo>
                      <a:pt x="22" y="52"/>
                    </a:moveTo>
                    <a:lnTo>
                      <a:pt x="22" y="50"/>
                    </a:lnTo>
                    <a:lnTo>
                      <a:pt x="22" y="50"/>
                    </a:lnTo>
                    <a:lnTo>
                      <a:pt x="22" y="49"/>
                    </a:lnTo>
                    <a:lnTo>
                      <a:pt x="22" y="48"/>
                    </a:lnTo>
                    <a:lnTo>
                      <a:pt x="4" y="2"/>
                    </a:lnTo>
                    <a:lnTo>
                      <a:pt x="3" y="1"/>
                    </a:lnTo>
                    <a:lnTo>
                      <a:pt x="2" y="0"/>
                    </a:lnTo>
                    <a:lnTo>
                      <a:pt x="0" y="1"/>
                    </a:lnTo>
                    <a:lnTo>
                      <a:pt x="0" y="2"/>
                    </a:lnTo>
                    <a:lnTo>
                      <a:pt x="0" y="3"/>
                    </a:lnTo>
                    <a:lnTo>
                      <a:pt x="0" y="4"/>
                    </a:lnTo>
                    <a:lnTo>
                      <a:pt x="18" y="50"/>
                    </a:lnTo>
                    <a:lnTo>
                      <a:pt x="0" y="96"/>
                    </a:lnTo>
                    <a:lnTo>
                      <a:pt x="0" y="97"/>
                    </a:lnTo>
                    <a:lnTo>
                      <a:pt x="0" y="98"/>
                    </a:lnTo>
                    <a:lnTo>
                      <a:pt x="0" y="99"/>
                    </a:lnTo>
                    <a:lnTo>
                      <a:pt x="2" y="100"/>
                    </a:lnTo>
                    <a:lnTo>
                      <a:pt x="3" y="99"/>
                    </a:lnTo>
                    <a:lnTo>
                      <a:pt x="4" y="98"/>
                    </a:lnTo>
                    <a:lnTo>
                      <a:pt x="22"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32" name="Freeform 74"/>
              <p:cNvSpPr>
                <a:spLocks noChangeAspect="1"/>
              </p:cNvSpPr>
              <p:nvPr/>
            </p:nvSpPr>
            <p:spPr bwMode="auto">
              <a:xfrm>
                <a:off x="751" y="890"/>
                <a:ext cx="36" cy="55"/>
              </a:xfrm>
              <a:custGeom>
                <a:avLst/>
                <a:gdLst>
                  <a:gd name="T0" fmla="*/ 21 w 36"/>
                  <a:gd name="T1" fmla="*/ 28 h 55"/>
                  <a:gd name="T2" fmla="*/ 27 w 36"/>
                  <a:gd name="T3" fmla="*/ 34 h 55"/>
                  <a:gd name="T4" fmla="*/ 27 w 36"/>
                  <a:gd name="T5" fmla="*/ 43 h 55"/>
                  <a:gd name="T6" fmla="*/ 25 w 36"/>
                  <a:gd name="T7" fmla="*/ 48 h 55"/>
                  <a:gd name="T8" fmla="*/ 22 w 36"/>
                  <a:gd name="T9" fmla="*/ 51 h 55"/>
                  <a:gd name="T10" fmla="*/ 19 w 36"/>
                  <a:gd name="T11" fmla="*/ 53 h 55"/>
                  <a:gd name="T12" fmla="*/ 14 w 36"/>
                  <a:gd name="T13" fmla="*/ 52 h 55"/>
                  <a:gd name="T14" fmla="*/ 7 w 36"/>
                  <a:gd name="T15" fmla="*/ 50 h 55"/>
                  <a:gd name="T16" fmla="*/ 6 w 36"/>
                  <a:gd name="T17" fmla="*/ 47 h 55"/>
                  <a:gd name="T18" fmla="*/ 9 w 36"/>
                  <a:gd name="T19" fmla="*/ 44 h 55"/>
                  <a:gd name="T20" fmla="*/ 9 w 36"/>
                  <a:gd name="T21" fmla="*/ 41 h 55"/>
                  <a:gd name="T22" fmla="*/ 6 w 36"/>
                  <a:gd name="T23" fmla="*/ 38 h 55"/>
                  <a:gd name="T24" fmla="*/ 3 w 36"/>
                  <a:gd name="T25" fmla="*/ 38 h 55"/>
                  <a:gd name="T26" fmla="*/ 1 w 36"/>
                  <a:gd name="T27" fmla="*/ 41 h 55"/>
                  <a:gd name="T28" fmla="*/ 2 w 36"/>
                  <a:gd name="T29" fmla="*/ 48 h 55"/>
                  <a:gd name="T30" fmla="*/ 11 w 36"/>
                  <a:gd name="T31" fmla="*/ 54 h 55"/>
                  <a:gd name="T32" fmla="*/ 25 w 36"/>
                  <a:gd name="T33" fmla="*/ 54 h 55"/>
                  <a:gd name="T34" fmla="*/ 34 w 36"/>
                  <a:gd name="T35" fmla="*/ 46 h 55"/>
                  <a:gd name="T36" fmla="*/ 35 w 36"/>
                  <a:gd name="T37" fmla="*/ 35 h 55"/>
                  <a:gd name="T38" fmla="*/ 28 w 36"/>
                  <a:gd name="T39" fmla="*/ 27 h 55"/>
                  <a:gd name="T40" fmla="*/ 27 w 36"/>
                  <a:gd name="T41" fmla="*/ 23 h 55"/>
                  <a:gd name="T42" fmla="*/ 32 w 36"/>
                  <a:gd name="T43" fmla="*/ 16 h 55"/>
                  <a:gd name="T44" fmla="*/ 32 w 36"/>
                  <a:gd name="T45" fmla="*/ 7 h 55"/>
                  <a:gd name="T46" fmla="*/ 24 w 36"/>
                  <a:gd name="T47" fmla="*/ 1 h 55"/>
                  <a:gd name="T48" fmla="*/ 15 w 36"/>
                  <a:gd name="T49" fmla="*/ 1 h 55"/>
                  <a:gd name="T50" fmla="*/ 9 w 36"/>
                  <a:gd name="T51" fmla="*/ 2 h 55"/>
                  <a:gd name="T52" fmla="*/ 5 w 36"/>
                  <a:gd name="T53" fmla="*/ 5 h 55"/>
                  <a:gd name="T54" fmla="*/ 3 w 36"/>
                  <a:gd name="T55" fmla="*/ 9 h 55"/>
                  <a:gd name="T56" fmla="*/ 3 w 36"/>
                  <a:gd name="T57" fmla="*/ 13 h 55"/>
                  <a:gd name="T58" fmla="*/ 5 w 36"/>
                  <a:gd name="T59" fmla="*/ 15 h 55"/>
                  <a:gd name="T60" fmla="*/ 8 w 36"/>
                  <a:gd name="T61" fmla="*/ 15 h 55"/>
                  <a:gd name="T62" fmla="*/ 11 w 36"/>
                  <a:gd name="T63" fmla="*/ 13 h 55"/>
                  <a:gd name="T64" fmla="*/ 10 w 36"/>
                  <a:gd name="T65" fmla="*/ 9 h 55"/>
                  <a:gd name="T66" fmla="*/ 8 w 36"/>
                  <a:gd name="T67" fmla="*/ 7 h 55"/>
                  <a:gd name="T68" fmla="*/ 9 w 36"/>
                  <a:gd name="T69" fmla="*/ 5 h 55"/>
                  <a:gd name="T70" fmla="*/ 16 w 36"/>
                  <a:gd name="T71" fmla="*/ 3 h 55"/>
                  <a:gd name="T72" fmla="*/ 18 w 36"/>
                  <a:gd name="T73" fmla="*/ 3 h 55"/>
                  <a:gd name="T74" fmla="*/ 21 w 36"/>
                  <a:gd name="T75" fmla="*/ 3 h 55"/>
                  <a:gd name="T76" fmla="*/ 24 w 36"/>
                  <a:gd name="T77" fmla="*/ 5 h 55"/>
                  <a:gd name="T78" fmla="*/ 25 w 36"/>
                  <a:gd name="T79" fmla="*/ 9 h 55"/>
                  <a:gd name="T80" fmla="*/ 25 w 36"/>
                  <a:gd name="T81" fmla="*/ 15 h 55"/>
                  <a:gd name="T82" fmla="*/ 23 w 36"/>
                  <a:gd name="T83" fmla="*/ 20 h 55"/>
                  <a:gd name="T84" fmla="*/ 20 w 36"/>
                  <a:gd name="T85" fmla="*/ 23 h 55"/>
                  <a:gd name="T86" fmla="*/ 16 w 36"/>
                  <a:gd name="T87" fmla="*/ 24 h 55"/>
                  <a:gd name="T88" fmla="*/ 11 w 36"/>
                  <a:gd name="T89" fmla="*/ 25 h 55"/>
                  <a:gd name="T90" fmla="*/ 11 w 36"/>
                  <a:gd name="T91" fmla="*/ 27 h 55"/>
                  <a:gd name="T92" fmla="*/ 17 w 36"/>
                  <a:gd name="T93"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55">
                    <a:moveTo>
                      <a:pt x="17" y="27"/>
                    </a:moveTo>
                    <a:lnTo>
                      <a:pt x="21" y="28"/>
                    </a:lnTo>
                    <a:lnTo>
                      <a:pt x="24" y="30"/>
                    </a:lnTo>
                    <a:lnTo>
                      <a:pt x="27" y="34"/>
                    </a:lnTo>
                    <a:lnTo>
                      <a:pt x="27" y="40"/>
                    </a:lnTo>
                    <a:lnTo>
                      <a:pt x="27" y="43"/>
                    </a:lnTo>
                    <a:lnTo>
                      <a:pt x="26" y="46"/>
                    </a:lnTo>
                    <a:lnTo>
                      <a:pt x="25" y="48"/>
                    </a:lnTo>
                    <a:lnTo>
                      <a:pt x="24" y="50"/>
                    </a:lnTo>
                    <a:lnTo>
                      <a:pt x="22" y="51"/>
                    </a:lnTo>
                    <a:lnTo>
                      <a:pt x="21" y="52"/>
                    </a:lnTo>
                    <a:lnTo>
                      <a:pt x="19" y="53"/>
                    </a:lnTo>
                    <a:lnTo>
                      <a:pt x="17" y="53"/>
                    </a:lnTo>
                    <a:lnTo>
                      <a:pt x="14" y="52"/>
                    </a:lnTo>
                    <a:lnTo>
                      <a:pt x="10" y="51"/>
                    </a:lnTo>
                    <a:lnTo>
                      <a:pt x="7" y="50"/>
                    </a:lnTo>
                    <a:lnTo>
                      <a:pt x="4" y="47"/>
                    </a:lnTo>
                    <a:lnTo>
                      <a:pt x="6" y="47"/>
                    </a:lnTo>
                    <a:lnTo>
                      <a:pt x="8" y="46"/>
                    </a:lnTo>
                    <a:lnTo>
                      <a:pt x="9" y="44"/>
                    </a:lnTo>
                    <a:lnTo>
                      <a:pt x="9" y="42"/>
                    </a:lnTo>
                    <a:lnTo>
                      <a:pt x="9" y="41"/>
                    </a:lnTo>
                    <a:lnTo>
                      <a:pt x="8" y="39"/>
                    </a:lnTo>
                    <a:lnTo>
                      <a:pt x="6" y="38"/>
                    </a:lnTo>
                    <a:lnTo>
                      <a:pt x="5" y="38"/>
                    </a:lnTo>
                    <a:lnTo>
                      <a:pt x="3" y="38"/>
                    </a:lnTo>
                    <a:lnTo>
                      <a:pt x="2" y="39"/>
                    </a:lnTo>
                    <a:lnTo>
                      <a:pt x="1" y="41"/>
                    </a:lnTo>
                    <a:lnTo>
                      <a:pt x="0" y="43"/>
                    </a:lnTo>
                    <a:lnTo>
                      <a:pt x="2" y="48"/>
                    </a:lnTo>
                    <a:lnTo>
                      <a:pt x="6" y="52"/>
                    </a:lnTo>
                    <a:lnTo>
                      <a:pt x="11" y="54"/>
                    </a:lnTo>
                    <a:lnTo>
                      <a:pt x="18" y="55"/>
                    </a:lnTo>
                    <a:lnTo>
                      <a:pt x="25" y="54"/>
                    </a:lnTo>
                    <a:lnTo>
                      <a:pt x="31" y="50"/>
                    </a:lnTo>
                    <a:lnTo>
                      <a:pt x="34" y="46"/>
                    </a:lnTo>
                    <a:lnTo>
                      <a:pt x="36" y="40"/>
                    </a:lnTo>
                    <a:lnTo>
                      <a:pt x="35" y="35"/>
                    </a:lnTo>
                    <a:lnTo>
                      <a:pt x="32" y="31"/>
                    </a:lnTo>
                    <a:lnTo>
                      <a:pt x="28" y="27"/>
                    </a:lnTo>
                    <a:lnTo>
                      <a:pt x="22" y="25"/>
                    </a:lnTo>
                    <a:lnTo>
                      <a:pt x="27" y="23"/>
                    </a:lnTo>
                    <a:lnTo>
                      <a:pt x="30" y="20"/>
                    </a:lnTo>
                    <a:lnTo>
                      <a:pt x="32" y="16"/>
                    </a:lnTo>
                    <a:lnTo>
                      <a:pt x="33" y="11"/>
                    </a:lnTo>
                    <a:lnTo>
                      <a:pt x="32" y="7"/>
                    </a:lnTo>
                    <a:lnTo>
                      <a:pt x="29" y="3"/>
                    </a:lnTo>
                    <a:lnTo>
                      <a:pt x="24" y="1"/>
                    </a:lnTo>
                    <a:lnTo>
                      <a:pt x="18" y="0"/>
                    </a:lnTo>
                    <a:lnTo>
                      <a:pt x="15" y="1"/>
                    </a:lnTo>
                    <a:lnTo>
                      <a:pt x="12" y="1"/>
                    </a:lnTo>
                    <a:lnTo>
                      <a:pt x="9" y="2"/>
                    </a:lnTo>
                    <a:lnTo>
                      <a:pt x="7" y="3"/>
                    </a:lnTo>
                    <a:lnTo>
                      <a:pt x="5" y="5"/>
                    </a:lnTo>
                    <a:lnTo>
                      <a:pt x="4" y="7"/>
                    </a:lnTo>
                    <a:lnTo>
                      <a:pt x="3" y="9"/>
                    </a:lnTo>
                    <a:lnTo>
                      <a:pt x="3" y="11"/>
                    </a:lnTo>
                    <a:lnTo>
                      <a:pt x="3" y="13"/>
                    </a:lnTo>
                    <a:lnTo>
                      <a:pt x="4" y="14"/>
                    </a:lnTo>
                    <a:lnTo>
                      <a:pt x="5" y="15"/>
                    </a:lnTo>
                    <a:lnTo>
                      <a:pt x="7" y="15"/>
                    </a:lnTo>
                    <a:lnTo>
                      <a:pt x="8" y="15"/>
                    </a:lnTo>
                    <a:lnTo>
                      <a:pt x="10" y="14"/>
                    </a:lnTo>
                    <a:lnTo>
                      <a:pt x="11" y="13"/>
                    </a:lnTo>
                    <a:lnTo>
                      <a:pt x="11" y="11"/>
                    </a:lnTo>
                    <a:lnTo>
                      <a:pt x="10" y="9"/>
                    </a:lnTo>
                    <a:lnTo>
                      <a:pt x="9" y="8"/>
                    </a:lnTo>
                    <a:lnTo>
                      <a:pt x="8" y="7"/>
                    </a:lnTo>
                    <a:lnTo>
                      <a:pt x="7" y="7"/>
                    </a:lnTo>
                    <a:lnTo>
                      <a:pt x="9" y="5"/>
                    </a:lnTo>
                    <a:lnTo>
                      <a:pt x="13" y="3"/>
                    </a:lnTo>
                    <a:lnTo>
                      <a:pt x="16" y="3"/>
                    </a:lnTo>
                    <a:lnTo>
                      <a:pt x="17" y="2"/>
                    </a:lnTo>
                    <a:lnTo>
                      <a:pt x="18" y="3"/>
                    </a:lnTo>
                    <a:lnTo>
                      <a:pt x="20" y="3"/>
                    </a:lnTo>
                    <a:lnTo>
                      <a:pt x="21" y="3"/>
                    </a:lnTo>
                    <a:lnTo>
                      <a:pt x="22" y="4"/>
                    </a:lnTo>
                    <a:lnTo>
                      <a:pt x="24" y="5"/>
                    </a:lnTo>
                    <a:lnTo>
                      <a:pt x="25" y="6"/>
                    </a:lnTo>
                    <a:lnTo>
                      <a:pt x="25" y="9"/>
                    </a:lnTo>
                    <a:lnTo>
                      <a:pt x="26" y="11"/>
                    </a:lnTo>
                    <a:lnTo>
                      <a:pt x="25" y="15"/>
                    </a:lnTo>
                    <a:lnTo>
                      <a:pt x="24" y="18"/>
                    </a:lnTo>
                    <a:lnTo>
                      <a:pt x="23" y="20"/>
                    </a:lnTo>
                    <a:lnTo>
                      <a:pt x="22" y="22"/>
                    </a:lnTo>
                    <a:lnTo>
                      <a:pt x="20" y="23"/>
                    </a:lnTo>
                    <a:lnTo>
                      <a:pt x="19" y="24"/>
                    </a:lnTo>
                    <a:lnTo>
                      <a:pt x="16" y="24"/>
                    </a:lnTo>
                    <a:lnTo>
                      <a:pt x="13" y="24"/>
                    </a:lnTo>
                    <a:lnTo>
                      <a:pt x="11" y="25"/>
                    </a:lnTo>
                    <a:lnTo>
                      <a:pt x="11" y="26"/>
                    </a:lnTo>
                    <a:lnTo>
                      <a:pt x="11" y="27"/>
                    </a:lnTo>
                    <a:lnTo>
                      <a:pt x="13" y="27"/>
                    </a:lnTo>
                    <a:lnTo>
                      <a:pt x="17"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33" name="Freeform 75"/>
              <p:cNvSpPr>
                <a:spLocks noChangeAspect="1" noEditPoints="1"/>
              </p:cNvSpPr>
              <p:nvPr/>
            </p:nvSpPr>
            <p:spPr bwMode="auto">
              <a:xfrm>
                <a:off x="798" y="909"/>
                <a:ext cx="8" cy="34"/>
              </a:xfrm>
              <a:custGeom>
                <a:avLst/>
                <a:gdLst>
                  <a:gd name="T0" fmla="*/ 8 w 8"/>
                  <a:gd name="T1" fmla="*/ 5 h 34"/>
                  <a:gd name="T2" fmla="*/ 8 w 8"/>
                  <a:gd name="T3" fmla="*/ 3 h 34"/>
                  <a:gd name="T4" fmla="*/ 7 w 8"/>
                  <a:gd name="T5" fmla="*/ 1 h 34"/>
                  <a:gd name="T6" fmla="*/ 6 w 8"/>
                  <a:gd name="T7" fmla="*/ 0 h 34"/>
                  <a:gd name="T8" fmla="*/ 4 w 8"/>
                  <a:gd name="T9" fmla="*/ 0 h 34"/>
                  <a:gd name="T10" fmla="*/ 2 w 8"/>
                  <a:gd name="T11" fmla="*/ 0 h 34"/>
                  <a:gd name="T12" fmla="*/ 1 w 8"/>
                  <a:gd name="T13" fmla="*/ 1 h 34"/>
                  <a:gd name="T14" fmla="*/ 0 w 8"/>
                  <a:gd name="T15" fmla="*/ 3 h 34"/>
                  <a:gd name="T16" fmla="*/ 0 w 8"/>
                  <a:gd name="T17" fmla="*/ 4 h 34"/>
                  <a:gd name="T18" fmla="*/ 0 w 8"/>
                  <a:gd name="T19" fmla="*/ 6 h 34"/>
                  <a:gd name="T20" fmla="*/ 1 w 8"/>
                  <a:gd name="T21" fmla="*/ 8 h 34"/>
                  <a:gd name="T22" fmla="*/ 2 w 8"/>
                  <a:gd name="T23" fmla="*/ 9 h 34"/>
                  <a:gd name="T24" fmla="*/ 4 w 8"/>
                  <a:gd name="T25" fmla="*/ 9 h 34"/>
                  <a:gd name="T26" fmla="*/ 6 w 8"/>
                  <a:gd name="T27" fmla="*/ 9 h 34"/>
                  <a:gd name="T28" fmla="*/ 7 w 8"/>
                  <a:gd name="T29" fmla="*/ 8 h 34"/>
                  <a:gd name="T30" fmla="*/ 8 w 8"/>
                  <a:gd name="T31" fmla="*/ 6 h 34"/>
                  <a:gd name="T32" fmla="*/ 8 w 8"/>
                  <a:gd name="T33" fmla="*/ 5 h 34"/>
                  <a:gd name="T34" fmla="*/ 8 w 8"/>
                  <a:gd name="T35" fmla="*/ 30 h 34"/>
                  <a:gd name="T36" fmla="*/ 8 w 8"/>
                  <a:gd name="T37" fmla="*/ 28 h 34"/>
                  <a:gd name="T38" fmla="*/ 7 w 8"/>
                  <a:gd name="T39" fmla="*/ 27 h 34"/>
                  <a:gd name="T40" fmla="*/ 6 w 8"/>
                  <a:gd name="T41" fmla="*/ 26 h 34"/>
                  <a:gd name="T42" fmla="*/ 4 w 8"/>
                  <a:gd name="T43" fmla="*/ 26 h 34"/>
                  <a:gd name="T44" fmla="*/ 2 w 8"/>
                  <a:gd name="T45" fmla="*/ 26 h 34"/>
                  <a:gd name="T46" fmla="*/ 1 w 8"/>
                  <a:gd name="T47" fmla="*/ 27 h 34"/>
                  <a:gd name="T48" fmla="*/ 0 w 8"/>
                  <a:gd name="T49" fmla="*/ 28 h 34"/>
                  <a:gd name="T50" fmla="*/ 0 w 8"/>
                  <a:gd name="T51" fmla="*/ 30 h 34"/>
                  <a:gd name="T52" fmla="*/ 0 w 8"/>
                  <a:gd name="T53" fmla="*/ 32 h 34"/>
                  <a:gd name="T54" fmla="*/ 1 w 8"/>
                  <a:gd name="T55" fmla="*/ 33 h 34"/>
                  <a:gd name="T56" fmla="*/ 2 w 8"/>
                  <a:gd name="T57" fmla="*/ 34 h 34"/>
                  <a:gd name="T58" fmla="*/ 4 w 8"/>
                  <a:gd name="T59" fmla="*/ 34 h 34"/>
                  <a:gd name="T60" fmla="*/ 6 w 8"/>
                  <a:gd name="T61" fmla="*/ 34 h 34"/>
                  <a:gd name="T62" fmla="*/ 7 w 8"/>
                  <a:gd name="T63" fmla="*/ 33 h 34"/>
                  <a:gd name="T64" fmla="*/ 8 w 8"/>
                  <a:gd name="T65" fmla="*/ 32 h 34"/>
                  <a:gd name="T66" fmla="*/ 8 w 8"/>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5"/>
                    </a:moveTo>
                    <a:lnTo>
                      <a:pt x="8" y="3"/>
                    </a:lnTo>
                    <a:lnTo>
                      <a:pt x="7" y="1"/>
                    </a:lnTo>
                    <a:lnTo>
                      <a:pt x="6" y="0"/>
                    </a:lnTo>
                    <a:lnTo>
                      <a:pt x="4" y="0"/>
                    </a:lnTo>
                    <a:lnTo>
                      <a:pt x="2" y="0"/>
                    </a:lnTo>
                    <a:lnTo>
                      <a:pt x="1" y="1"/>
                    </a:lnTo>
                    <a:lnTo>
                      <a:pt x="0" y="3"/>
                    </a:lnTo>
                    <a:lnTo>
                      <a:pt x="0" y="4"/>
                    </a:lnTo>
                    <a:lnTo>
                      <a:pt x="0" y="6"/>
                    </a:lnTo>
                    <a:lnTo>
                      <a:pt x="1" y="8"/>
                    </a:lnTo>
                    <a:lnTo>
                      <a:pt x="2" y="9"/>
                    </a:lnTo>
                    <a:lnTo>
                      <a:pt x="4" y="9"/>
                    </a:lnTo>
                    <a:lnTo>
                      <a:pt x="6" y="9"/>
                    </a:lnTo>
                    <a:lnTo>
                      <a:pt x="7" y="8"/>
                    </a:lnTo>
                    <a:lnTo>
                      <a:pt x="8" y="6"/>
                    </a:lnTo>
                    <a:lnTo>
                      <a:pt x="8" y="5"/>
                    </a:lnTo>
                    <a:close/>
                    <a:moveTo>
                      <a:pt x="8" y="30"/>
                    </a:moveTo>
                    <a:lnTo>
                      <a:pt x="8" y="28"/>
                    </a:lnTo>
                    <a:lnTo>
                      <a:pt x="7" y="27"/>
                    </a:lnTo>
                    <a:lnTo>
                      <a:pt x="6" y="26"/>
                    </a:lnTo>
                    <a:lnTo>
                      <a:pt x="4" y="26"/>
                    </a:lnTo>
                    <a:lnTo>
                      <a:pt x="2" y="26"/>
                    </a:lnTo>
                    <a:lnTo>
                      <a:pt x="1" y="27"/>
                    </a:lnTo>
                    <a:lnTo>
                      <a:pt x="0" y="28"/>
                    </a:lnTo>
                    <a:lnTo>
                      <a:pt x="0" y="30"/>
                    </a:lnTo>
                    <a:lnTo>
                      <a:pt x="0" y="32"/>
                    </a:lnTo>
                    <a:lnTo>
                      <a:pt x="1" y="33"/>
                    </a:lnTo>
                    <a:lnTo>
                      <a:pt x="2" y="34"/>
                    </a:lnTo>
                    <a:lnTo>
                      <a:pt x="4" y="34"/>
                    </a:lnTo>
                    <a:lnTo>
                      <a:pt x="6" y="34"/>
                    </a:lnTo>
                    <a:lnTo>
                      <a:pt x="7" y="33"/>
                    </a:lnTo>
                    <a:lnTo>
                      <a:pt x="8" y="32"/>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34" name="Freeform 76"/>
              <p:cNvSpPr>
                <a:spLocks noChangeAspect="1" noEditPoints="1"/>
              </p:cNvSpPr>
              <p:nvPr/>
            </p:nvSpPr>
            <p:spPr bwMode="auto">
              <a:xfrm>
                <a:off x="1017" y="874"/>
                <a:ext cx="49" cy="71"/>
              </a:xfrm>
              <a:custGeom>
                <a:avLst/>
                <a:gdLst>
                  <a:gd name="T0" fmla="*/ 34 w 49"/>
                  <a:gd name="T1" fmla="*/ 71 h 71"/>
                  <a:gd name="T2" fmla="*/ 49 w 49"/>
                  <a:gd name="T3" fmla="*/ 66 h 71"/>
                  <a:gd name="T4" fmla="*/ 45 w 49"/>
                  <a:gd name="T5" fmla="*/ 66 h 71"/>
                  <a:gd name="T6" fmla="*/ 42 w 49"/>
                  <a:gd name="T7" fmla="*/ 65 h 71"/>
                  <a:gd name="T8" fmla="*/ 41 w 49"/>
                  <a:gd name="T9" fmla="*/ 64 h 71"/>
                  <a:gd name="T10" fmla="*/ 41 w 49"/>
                  <a:gd name="T11" fmla="*/ 61 h 71"/>
                  <a:gd name="T12" fmla="*/ 27 w 49"/>
                  <a:gd name="T13" fmla="*/ 1 h 71"/>
                  <a:gd name="T14" fmla="*/ 29 w 49"/>
                  <a:gd name="T15" fmla="*/ 4 h 71"/>
                  <a:gd name="T16" fmla="*/ 32 w 49"/>
                  <a:gd name="T17" fmla="*/ 5 h 71"/>
                  <a:gd name="T18" fmla="*/ 34 w 49"/>
                  <a:gd name="T19" fmla="*/ 6 h 71"/>
                  <a:gd name="T20" fmla="*/ 34 w 49"/>
                  <a:gd name="T21" fmla="*/ 8 h 71"/>
                  <a:gd name="T22" fmla="*/ 34 w 49"/>
                  <a:gd name="T23" fmla="*/ 32 h 71"/>
                  <a:gd name="T24" fmla="*/ 29 w 49"/>
                  <a:gd name="T25" fmla="*/ 27 h 71"/>
                  <a:gd name="T26" fmla="*/ 22 w 49"/>
                  <a:gd name="T27" fmla="*/ 25 h 71"/>
                  <a:gd name="T28" fmla="*/ 6 w 49"/>
                  <a:gd name="T29" fmla="*/ 32 h 71"/>
                  <a:gd name="T30" fmla="*/ 0 w 49"/>
                  <a:gd name="T31" fmla="*/ 48 h 71"/>
                  <a:gd name="T32" fmla="*/ 6 w 49"/>
                  <a:gd name="T33" fmla="*/ 64 h 71"/>
                  <a:gd name="T34" fmla="*/ 21 w 49"/>
                  <a:gd name="T35" fmla="*/ 71 h 71"/>
                  <a:gd name="T36" fmla="*/ 29 w 49"/>
                  <a:gd name="T37" fmla="*/ 68 h 71"/>
                  <a:gd name="T38" fmla="*/ 34 w 49"/>
                  <a:gd name="T39" fmla="*/ 64 h 71"/>
                  <a:gd name="T40" fmla="*/ 34 w 49"/>
                  <a:gd name="T41" fmla="*/ 58 h 71"/>
                  <a:gd name="T42" fmla="*/ 34 w 49"/>
                  <a:gd name="T43" fmla="*/ 60 h 71"/>
                  <a:gd name="T44" fmla="*/ 33 w 49"/>
                  <a:gd name="T45" fmla="*/ 61 h 71"/>
                  <a:gd name="T46" fmla="*/ 28 w 49"/>
                  <a:gd name="T47" fmla="*/ 67 h 71"/>
                  <a:gd name="T48" fmla="*/ 21 w 49"/>
                  <a:gd name="T49" fmla="*/ 68 h 71"/>
                  <a:gd name="T50" fmla="*/ 15 w 49"/>
                  <a:gd name="T51" fmla="*/ 67 h 71"/>
                  <a:gd name="T52" fmla="*/ 11 w 49"/>
                  <a:gd name="T53" fmla="*/ 62 h 71"/>
                  <a:gd name="T54" fmla="*/ 8 w 49"/>
                  <a:gd name="T55" fmla="*/ 55 h 71"/>
                  <a:gd name="T56" fmla="*/ 8 w 49"/>
                  <a:gd name="T57" fmla="*/ 48 h 71"/>
                  <a:gd name="T58" fmla="*/ 8 w 49"/>
                  <a:gd name="T59" fmla="*/ 41 h 71"/>
                  <a:gd name="T60" fmla="*/ 11 w 49"/>
                  <a:gd name="T61" fmla="*/ 34 h 71"/>
                  <a:gd name="T62" fmla="*/ 15 w 49"/>
                  <a:gd name="T63" fmla="*/ 30 h 71"/>
                  <a:gd name="T64" fmla="*/ 22 w 49"/>
                  <a:gd name="T65" fmla="*/ 28 h 71"/>
                  <a:gd name="T66" fmla="*/ 28 w 49"/>
                  <a:gd name="T67" fmla="*/ 29 h 71"/>
                  <a:gd name="T68" fmla="*/ 33 w 49"/>
                  <a:gd name="T69" fmla="*/ 34 h 71"/>
                  <a:gd name="T70" fmla="*/ 34 w 49"/>
                  <a:gd name="T71" fmla="*/ 35 h 71"/>
                  <a:gd name="T72" fmla="*/ 34 w 49"/>
                  <a:gd name="T73"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1">
                    <a:moveTo>
                      <a:pt x="34" y="64"/>
                    </a:moveTo>
                    <a:lnTo>
                      <a:pt x="34" y="71"/>
                    </a:lnTo>
                    <a:lnTo>
                      <a:pt x="49" y="69"/>
                    </a:lnTo>
                    <a:lnTo>
                      <a:pt x="49" y="66"/>
                    </a:lnTo>
                    <a:lnTo>
                      <a:pt x="46" y="66"/>
                    </a:lnTo>
                    <a:lnTo>
                      <a:pt x="45" y="66"/>
                    </a:lnTo>
                    <a:lnTo>
                      <a:pt x="43" y="66"/>
                    </a:lnTo>
                    <a:lnTo>
                      <a:pt x="42" y="65"/>
                    </a:lnTo>
                    <a:lnTo>
                      <a:pt x="42" y="65"/>
                    </a:lnTo>
                    <a:lnTo>
                      <a:pt x="41" y="64"/>
                    </a:lnTo>
                    <a:lnTo>
                      <a:pt x="41" y="62"/>
                    </a:lnTo>
                    <a:lnTo>
                      <a:pt x="41" y="61"/>
                    </a:lnTo>
                    <a:lnTo>
                      <a:pt x="41" y="0"/>
                    </a:lnTo>
                    <a:lnTo>
                      <a:pt x="27" y="1"/>
                    </a:lnTo>
                    <a:lnTo>
                      <a:pt x="27" y="4"/>
                    </a:lnTo>
                    <a:lnTo>
                      <a:pt x="29" y="4"/>
                    </a:lnTo>
                    <a:lnTo>
                      <a:pt x="31" y="5"/>
                    </a:lnTo>
                    <a:lnTo>
                      <a:pt x="32" y="5"/>
                    </a:lnTo>
                    <a:lnTo>
                      <a:pt x="33" y="5"/>
                    </a:lnTo>
                    <a:lnTo>
                      <a:pt x="34" y="6"/>
                    </a:lnTo>
                    <a:lnTo>
                      <a:pt x="34" y="7"/>
                    </a:lnTo>
                    <a:lnTo>
                      <a:pt x="34" y="8"/>
                    </a:lnTo>
                    <a:lnTo>
                      <a:pt x="34" y="10"/>
                    </a:lnTo>
                    <a:lnTo>
                      <a:pt x="34" y="32"/>
                    </a:lnTo>
                    <a:lnTo>
                      <a:pt x="32" y="29"/>
                    </a:lnTo>
                    <a:lnTo>
                      <a:pt x="29" y="27"/>
                    </a:lnTo>
                    <a:lnTo>
                      <a:pt x="26" y="26"/>
                    </a:lnTo>
                    <a:lnTo>
                      <a:pt x="22" y="25"/>
                    </a:lnTo>
                    <a:lnTo>
                      <a:pt x="13" y="27"/>
                    </a:lnTo>
                    <a:lnTo>
                      <a:pt x="6" y="32"/>
                    </a:lnTo>
                    <a:lnTo>
                      <a:pt x="1" y="39"/>
                    </a:lnTo>
                    <a:lnTo>
                      <a:pt x="0" y="48"/>
                    </a:lnTo>
                    <a:lnTo>
                      <a:pt x="1" y="57"/>
                    </a:lnTo>
                    <a:lnTo>
                      <a:pt x="6" y="64"/>
                    </a:lnTo>
                    <a:lnTo>
                      <a:pt x="13" y="69"/>
                    </a:lnTo>
                    <a:lnTo>
                      <a:pt x="21" y="71"/>
                    </a:lnTo>
                    <a:lnTo>
                      <a:pt x="25" y="70"/>
                    </a:lnTo>
                    <a:lnTo>
                      <a:pt x="29" y="68"/>
                    </a:lnTo>
                    <a:lnTo>
                      <a:pt x="32" y="66"/>
                    </a:lnTo>
                    <a:lnTo>
                      <a:pt x="34" y="64"/>
                    </a:lnTo>
                    <a:close/>
                    <a:moveTo>
                      <a:pt x="34" y="37"/>
                    </a:moveTo>
                    <a:lnTo>
                      <a:pt x="34" y="58"/>
                    </a:lnTo>
                    <a:lnTo>
                      <a:pt x="34" y="59"/>
                    </a:lnTo>
                    <a:lnTo>
                      <a:pt x="34" y="60"/>
                    </a:lnTo>
                    <a:lnTo>
                      <a:pt x="34" y="60"/>
                    </a:lnTo>
                    <a:lnTo>
                      <a:pt x="33" y="61"/>
                    </a:lnTo>
                    <a:lnTo>
                      <a:pt x="30" y="64"/>
                    </a:lnTo>
                    <a:lnTo>
                      <a:pt x="28" y="67"/>
                    </a:lnTo>
                    <a:lnTo>
                      <a:pt x="24" y="68"/>
                    </a:lnTo>
                    <a:lnTo>
                      <a:pt x="21" y="68"/>
                    </a:lnTo>
                    <a:lnTo>
                      <a:pt x="18" y="68"/>
                    </a:lnTo>
                    <a:lnTo>
                      <a:pt x="15" y="67"/>
                    </a:lnTo>
                    <a:lnTo>
                      <a:pt x="13" y="65"/>
                    </a:lnTo>
                    <a:lnTo>
                      <a:pt x="11" y="62"/>
                    </a:lnTo>
                    <a:lnTo>
                      <a:pt x="9" y="59"/>
                    </a:lnTo>
                    <a:lnTo>
                      <a:pt x="8" y="55"/>
                    </a:lnTo>
                    <a:lnTo>
                      <a:pt x="8" y="51"/>
                    </a:lnTo>
                    <a:lnTo>
                      <a:pt x="8" y="48"/>
                    </a:lnTo>
                    <a:lnTo>
                      <a:pt x="8" y="45"/>
                    </a:lnTo>
                    <a:lnTo>
                      <a:pt x="8" y="41"/>
                    </a:lnTo>
                    <a:lnTo>
                      <a:pt x="9" y="37"/>
                    </a:lnTo>
                    <a:lnTo>
                      <a:pt x="11" y="34"/>
                    </a:lnTo>
                    <a:lnTo>
                      <a:pt x="13" y="32"/>
                    </a:lnTo>
                    <a:lnTo>
                      <a:pt x="15" y="30"/>
                    </a:lnTo>
                    <a:lnTo>
                      <a:pt x="18" y="28"/>
                    </a:lnTo>
                    <a:lnTo>
                      <a:pt x="22" y="28"/>
                    </a:lnTo>
                    <a:lnTo>
                      <a:pt x="25" y="28"/>
                    </a:lnTo>
                    <a:lnTo>
                      <a:pt x="28" y="29"/>
                    </a:lnTo>
                    <a:lnTo>
                      <a:pt x="30" y="31"/>
                    </a:lnTo>
                    <a:lnTo>
                      <a:pt x="33" y="34"/>
                    </a:lnTo>
                    <a:lnTo>
                      <a:pt x="34" y="35"/>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35" name="Freeform 77"/>
              <p:cNvSpPr>
                <a:spLocks noChangeAspect="1" noEditPoints="1"/>
              </p:cNvSpPr>
              <p:nvPr/>
            </p:nvSpPr>
            <p:spPr bwMode="auto">
              <a:xfrm>
                <a:off x="1071" y="899"/>
                <a:ext cx="39" cy="46"/>
              </a:xfrm>
              <a:custGeom>
                <a:avLst/>
                <a:gdLst>
                  <a:gd name="T0" fmla="*/ 9 w 39"/>
                  <a:gd name="T1" fmla="*/ 19 h 46"/>
                  <a:gd name="T2" fmla="*/ 10 w 39"/>
                  <a:gd name="T3" fmla="*/ 10 h 46"/>
                  <a:gd name="T4" fmla="*/ 14 w 39"/>
                  <a:gd name="T5" fmla="*/ 5 h 46"/>
                  <a:gd name="T6" fmla="*/ 18 w 39"/>
                  <a:gd name="T7" fmla="*/ 3 h 46"/>
                  <a:gd name="T8" fmla="*/ 21 w 39"/>
                  <a:gd name="T9" fmla="*/ 2 h 46"/>
                  <a:gd name="T10" fmla="*/ 25 w 39"/>
                  <a:gd name="T11" fmla="*/ 3 h 46"/>
                  <a:gd name="T12" fmla="*/ 27 w 39"/>
                  <a:gd name="T13" fmla="*/ 4 h 46"/>
                  <a:gd name="T14" fmla="*/ 29 w 39"/>
                  <a:gd name="T15" fmla="*/ 6 h 46"/>
                  <a:gd name="T16" fmla="*/ 31 w 39"/>
                  <a:gd name="T17" fmla="*/ 9 h 46"/>
                  <a:gd name="T18" fmla="*/ 32 w 39"/>
                  <a:gd name="T19" fmla="*/ 12 h 46"/>
                  <a:gd name="T20" fmla="*/ 32 w 39"/>
                  <a:gd name="T21" fmla="*/ 15 h 46"/>
                  <a:gd name="T22" fmla="*/ 32 w 39"/>
                  <a:gd name="T23" fmla="*/ 17 h 46"/>
                  <a:gd name="T24" fmla="*/ 32 w 39"/>
                  <a:gd name="T25" fmla="*/ 19 h 46"/>
                  <a:gd name="T26" fmla="*/ 9 w 39"/>
                  <a:gd name="T27" fmla="*/ 19 h 46"/>
                  <a:gd name="T28" fmla="*/ 9 w 39"/>
                  <a:gd name="T29" fmla="*/ 21 h 46"/>
                  <a:gd name="T30" fmla="*/ 36 w 39"/>
                  <a:gd name="T31" fmla="*/ 21 h 46"/>
                  <a:gd name="T32" fmla="*/ 38 w 39"/>
                  <a:gd name="T33" fmla="*/ 21 h 46"/>
                  <a:gd name="T34" fmla="*/ 39 w 39"/>
                  <a:gd name="T35" fmla="*/ 21 h 46"/>
                  <a:gd name="T36" fmla="*/ 39 w 39"/>
                  <a:gd name="T37" fmla="*/ 21 h 46"/>
                  <a:gd name="T38" fmla="*/ 39 w 39"/>
                  <a:gd name="T39" fmla="*/ 19 h 46"/>
                  <a:gd name="T40" fmla="*/ 38 w 39"/>
                  <a:gd name="T41" fmla="*/ 12 h 46"/>
                  <a:gd name="T42" fmla="*/ 35 w 39"/>
                  <a:gd name="T43" fmla="*/ 6 h 46"/>
                  <a:gd name="T44" fmla="*/ 29 w 39"/>
                  <a:gd name="T45" fmla="*/ 1 h 46"/>
                  <a:gd name="T46" fmla="*/ 21 w 39"/>
                  <a:gd name="T47" fmla="*/ 0 h 46"/>
                  <a:gd name="T48" fmla="*/ 13 w 39"/>
                  <a:gd name="T49" fmla="*/ 2 h 46"/>
                  <a:gd name="T50" fmla="*/ 6 w 39"/>
                  <a:gd name="T51" fmla="*/ 6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9 w 39"/>
                  <a:gd name="T73" fmla="*/ 32 h 46"/>
                  <a:gd name="T74" fmla="*/ 38 w 39"/>
                  <a:gd name="T75" fmla="*/ 31 h 46"/>
                  <a:gd name="T76" fmla="*/ 37 w 39"/>
                  <a:gd name="T77" fmla="*/ 32 h 46"/>
                  <a:gd name="T78" fmla="*/ 36 w 39"/>
                  <a:gd name="T79" fmla="*/ 33 h 46"/>
                  <a:gd name="T80" fmla="*/ 35 w 39"/>
                  <a:gd name="T81" fmla="*/ 36 h 46"/>
                  <a:gd name="T82" fmla="*/ 33 w 39"/>
                  <a:gd name="T83" fmla="*/ 39 h 46"/>
                  <a:gd name="T84" fmla="*/ 31 w 39"/>
                  <a:gd name="T85" fmla="*/ 41 h 46"/>
                  <a:gd name="T86" fmla="*/ 29 w 39"/>
                  <a:gd name="T87" fmla="*/ 42 h 46"/>
                  <a:gd name="T88" fmla="*/ 27 w 39"/>
                  <a:gd name="T89" fmla="*/ 42 h 46"/>
                  <a:gd name="T90" fmla="*/ 25 w 39"/>
                  <a:gd name="T91" fmla="*/ 43 h 46"/>
                  <a:gd name="T92" fmla="*/ 24 w 39"/>
                  <a:gd name="T93" fmla="*/ 43 h 46"/>
                  <a:gd name="T94" fmla="*/ 23 w 39"/>
                  <a:gd name="T95" fmla="*/ 43 h 46"/>
                  <a:gd name="T96" fmla="*/ 19 w 39"/>
                  <a:gd name="T97" fmla="*/ 42 h 46"/>
                  <a:gd name="T98" fmla="*/ 16 w 39"/>
                  <a:gd name="T99" fmla="*/ 41 h 46"/>
                  <a:gd name="T100" fmla="*/ 14 w 39"/>
                  <a:gd name="T101" fmla="*/ 39 h 46"/>
                  <a:gd name="T102" fmla="*/ 12 w 39"/>
                  <a:gd name="T103" fmla="*/ 36 h 46"/>
                  <a:gd name="T104" fmla="*/ 10 w 39"/>
                  <a:gd name="T105" fmla="*/ 32 h 46"/>
                  <a:gd name="T106" fmla="*/ 9 w 39"/>
                  <a:gd name="T107" fmla="*/ 28 h 46"/>
                  <a:gd name="T108" fmla="*/ 9 w 39"/>
                  <a:gd name="T109" fmla="*/ 25 h 46"/>
                  <a:gd name="T110" fmla="*/ 9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19"/>
                    </a:moveTo>
                    <a:lnTo>
                      <a:pt x="10" y="10"/>
                    </a:lnTo>
                    <a:lnTo>
                      <a:pt x="14" y="5"/>
                    </a:lnTo>
                    <a:lnTo>
                      <a:pt x="18" y="3"/>
                    </a:lnTo>
                    <a:lnTo>
                      <a:pt x="21" y="2"/>
                    </a:lnTo>
                    <a:lnTo>
                      <a:pt x="25" y="3"/>
                    </a:lnTo>
                    <a:lnTo>
                      <a:pt x="27" y="4"/>
                    </a:lnTo>
                    <a:lnTo>
                      <a:pt x="29" y="6"/>
                    </a:lnTo>
                    <a:lnTo>
                      <a:pt x="31" y="9"/>
                    </a:lnTo>
                    <a:lnTo>
                      <a:pt x="32" y="12"/>
                    </a:lnTo>
                    <a:lnTo>
                      <a:pt x="32" y="15"/>
                    </a:lnTo>
                    <a:lnTo>
                      <a:pt x="32" y="17"/>
                    </a:lnTo>
                    <a:lnTo>
                      <a:pt x="32" y="19"/>
                    </a:lnTo>
                    <a:lnTo>
                      <a:pt x="9" y="19"/>
                    </a:lnTo>
                    <a:close/>
                    <a:moveTo>
                      <a:pt x="9" y="21"/>
                    </a:moveTo>
                    <a:lnTo>
                      <a:pt x="36" y="21"/>
                    </a:lnTo>
                    <a:lnTo>
                      <a:pt x="38" y="21"/>
                    </a:lnTo>
                    <a:lnTo>
                      <a:pt x="39" y="21"/>
                    </a:lnTo>
                    <a:lnTo>
                      <a:pt x="39" y="21"/>
                    </a:lnTo>
                    <a:lnTo>
                      <a:pt x="39" y="19"/>
                    </a:lnTo>
                    <a:lnTo>
                      <a:pt x="38" y="12"/>
                    </a:lnTo>
                    <a:lnTo>
                      <a:pt x="35" y="6"/>
                    </a:lnTo>
                    <a:lnTo>
                      <a:pt x="29" y="1"/>
                    </a:lnTo>
                    <a:lnTo>
                      <a:pt x="21" y="0"/>
                    </a:lnTo>
                    <a:lnTo>
                      <a:pt x="13" y="2"/>
                    </a:lnTo>
                    <a:lnTo>
                      <a:pt x="6" y="6"/>
                    </a:lnTo>
                    <a:lnTo>
                      <a:pt x="2" y="14"/>
                    </a:lnTo>
                    <a:lnTo>
                      <a:pt x="0" y="23"/>
                    </a:lnTo>
                    <a:lnTo>
                      <a:pt x="2" y="32"/>
                    </a:lnTo>
                    <a:lnTo>
                      <a:pt x="7" y="39"/>
                    </a:lnTo>
                    <a:lnTo>
                      <a:pt x="14" y="44"/>
                    </a:lnTo>
                    <a:lnTo>
                      <a:pt x="22" y="46"/>
                    </a:lnTo>
                    <a:lnTo>
                      <a:pt x="30" y="44"/>
                    </a:lnTo>
                    <a:lnTo>
                      <a:pt x="35" y="40"/>
                    </a:lnTo>
                    <a:lnTo>
                      <a:pt x="38" y="35"/>
                    </a:lnTo>
                    <a:lnTo>
                      <a:pt x="39" y="33"/>
                    </a:lnTo>
                    <a:lnTo>
                      <a:pt x="39" y="32"/>
                    </a:lnTo>
                    <a:lnTo>
                      <a:pt x="38" y="31"/>
                    </a:lnTo>
                    <a:lnTo>
                      <a:pt x="37" y="32"/>
                    </a:lnTo>
                    <a:lnTo>
                      <a:pt x="36" y="33"/>
                    </a:lnTo>
                    <a:lnTo>
                      <a:pt x="35" y="36"/>
                    </a:lnTo>
                    <a:lnTo>
                      <a:pt x="33" y="39"/>
                    </a:lnTo>
                    <a:lnTo>
                      <a:pt x="31" y="41"/>
                    </a:lnTo>
                    <a:lnTo>
                      <a:pt x="29" y="42"/>
                    </a:lnTo>
                    <a:lnTo>
                      <a:pt x="27" y="42"/>
                    </a:lnTo>
                    <a:lnTo>
                      <a:pt x="25" y="43"/>
                    </a:lnTo>
                    <a:lnTo>
                      <a:pt x="24" y="43"/>
                    </a:lnTo>
                    <a:lnTo>
                      <a:pt x="23" y="43"/>
                    </a:lnTo>
                    <a:lnTo>
                      <a:pt x="19" y="42"/>
                    </a:lnTo>
                    <a:lnTo>
                      <a:pt x="16" y="41"/>
                    </a:lnTo>
                    <a:lnTo>
                      <a:pt x="14" y="39"/>
                    </a:lnTo>
                    <a:lnTo>
                      <a:pt x="12" y="36"/>
                    </a:lnTo>
                    <a:lnTo>
                      <a:pt x="10" y="32"/>
                    </a:lnTo>
                    <a:lnTo>
                      <a:pt x="9" y="28"/>
                    </a:lnTo>
                    <a:lnTo>
                      <a:pt x="9" y="25"/>
                    </a:lnTo>
                    <a:lnTo>
                      <a:pt x="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36" name="Freeform 78"/>
              <p:cNvSpPr>
                <a:spLocks noChangeAspect="1"/>
              </p:cNvSpPr>
              <p:nvPr/>
            </p:nvSpPr>
            <p:spPr bwMode="auto">
              <a:xfrm>
                <a:off x="1115" y="882"/>
                <a:ext cx="31" cy="63"/>
              </a:xfrm>
              <a:custGeom>
                <a:avLst/>
                <a:gdLst>
                  <a:gd name="T0" fmla="*/ 15 w 31"/>
                  <a:gd name="T1" fmla="*/ 22 h 63"/>
                  <a:gd name="T2" fmla="*/ 29 w 31"/>
                  <a:gd name="T3" fmla="*/ 22 h 63"/>
                  <a:gd name="T4" fmla="*/ 29 w 31"/>
                  <a:gd name="T5" fmla="*/ 18 h 63"/>
                  <a:gd name="T6" fmla="*/ 15 w 31"/>
                  <a:gd name="T7" fmla="*/ 18 h 63"/>
                  <a:gd name="T8" fmla="*/ 15 w 31"/>
                  <a:gd name="T9" fmla="*/ 0 h 63"/>
                  <a:gd name="T10" fmla="*/ 13 w 31"/>
                  <a:gd name="T11" fmla="*/ 0 h 63"/>
                  <a:gd name="T12" fmla="*/ 12 w 31"/>
                  <a:gd name="T13" fmla="*/ 7 h 63"/>
                  <a:gd name="T14" fmla="*/ 10 w 31"/>
                  <a:gd name="T15" fmla="*/ 13 h 63"/>
                  <a:gd name="T16" fmla="*/ 6 w 31"/>
                  <a:gd name="T17" fmla="*/ 17 h 63"/>
                  <a:gd name="T18" fmla="*/ 0 w 31"/>
                  <a:gd name="T19" fmla="*/ 19 h 63"/>
                  <a:gd name="T20" fmla="*/ 0 w 31"/>
                  <a:gd name="T21" fmla="*/ 22 h 63"/>
                  <a:gd name="T22" fmla="*/ 8 w 31"/>
                  <a:gd name="T23" fmla="*/ 22 h 63"/>
                  <a:gd name="T24" fmla="*/ 8 w 31"/>
                  <a:gd name="T25" fmla="*/ 49 h 63"/>
                  <a:gd name="T26" fmla="*/ 9 w 31"/>
                  <a:gd name="T27" fmla="*/ 53 h 63"/>
                  <a:gd name="T28" fmla="*/ 10 w 31"/>
                  <a:gd name="T29" fmla="*/ 56 h 63"/>
                  <a:gd name="T30" fmla="*/ 11 w 31"/>
                  <a:gd name="T31" fmla="*/ 59 h 63"/>
                  <a:gd name="T32" fmla="*/ 13 w 31"/>
                  <a:gd name="T33" fmla="*/ 60 h 63"/>
                  <a:gd name="T34" fmla="*/ 15 w 31"/>
                  <a:gd name="T35" fmla="*/ 61 h 63"/>
                  <a:gd name="T36" fmla="*/ 18 w 31"/>
                  <a:gd name="T37" fmla="*/ 62 h 63"/>
                  <a:gd name="T38" fmla="*/ 20 w 31"/>
                  <a:gd name="T39" fmla="*/ 62 h 63"/>
                  <a:gd name="T40" fmla="*/ 21 w 31"/>
                  <a:gd name="T41" fmla="*/ 63 h 63"/>
                  <a:gd name="T42" fmla="*/ 24 w 31"/>
                  <a:gd name="T43" fmla="*/ 62 h 63"/>
                  <a:gd name="T44" fmla="*/ 26 w 31"/>
                  <a:gd name="T45" fmla="*/ 61 h 63"/>
                  <a:gd name="T46" fmla="*/ 27 w 31"/>
                  <a:gd name="T47" fmla="*/ 60 h 63"/>
                  <a:gd name="T48" fmla="*/ 29 w 31"/>
                  <a:gd name="T49" fmla="*/ 58 h 63"/>
                  <a:gd name="T50" fmla="*/ 30 w 31"/>
                  <a:gd name="T51" fmla="*/ 56 h 63"/>
                  <a:gd name="T52" fmla="*/ 30 w 31"/>
                  <a:gd name="T53" fmla="*/ 54 h 63"/>
                  <a:gd name="T54" fmla="*/ 31 w 31"/>
                  <a:gd name="T55" fmla="*/ 51 h 63"/>
                  <a:gd name="T56" fmla="*/ 31 w 31"/>
                  <a:gd name="T57" fmla="*/ 49 h 63"/>
                  <a:gd name="T58" fmla="*/ 31 w 31"/>
                  <a:gd name="T59" fmla="*/ 43 h 63"/>
                  <a:gd name="T60" fmla="*/ 29 w 31"/>
                  <a:gd name="T61" fmla="*/ 43 h 63"/>
                  <a:gd name="T62" fmla="*/ 29 w 31"/>
                  <a:gd name="T63" fmla="*/ 49 h 63"/>
                  <a:gd name="T64" fmla="*/ 28 w 31"/>
                  <a:gd name="T65" fmla="*/ 54 h 63"/>
                  <a:gd name="T66" fmla="*/ 27 w 31"/>
                  <a:gd name="T67" fmla="*/ 57 h 63"/>
                  <a:gd name="T68" fmla="*/ 24 w 31"/>
                  <a:gd name="T69" fmla="*/ 59 h 63"/>
                  <a:gd name="T70" fmla="*/ 22 w 31"/>
                  <a:gd name="T71" fmla="*/ 60 h 63"/>
                  <a:gd name="T72" fmla="*/ 20 w 31"/>
                  <a:gd name="T73" fmla="*/ 60 h 63"/>
                  <a:gd name="T74" fmla="*/ 18 w 31"/>
                  <a:gd name="T75" fmla="*/ 59 h 63"/>
                  <a:gd name="T76" fmla="*/ 17 w 31"/>
                  <a:gd name="T77" fmla="*/ 57 h 63"/>
                  <a:gd name="T78" fmla="*/ 16 w 31"/>
                  <a:gd name="T79" fmla="*/ 55 h 63"/>
                  <a:gd name="T80" fmla="*/ 15 w 31"/>
                  <a:gd name="T81" fmla="*/ 53 h 63"/>
                  <a:gd name="T82" fmla="*/ 15 w 31"/>
                  <a:gd name="T83" fmla="*/ 52 h 63"/>
                  <a:gd name="T84" fmla="*/ 15 w 31"/>
                  <a:gd name="T85" fmla="*/ 50 h 63"/>
                  <a:gd name="T86" fmla="*/ 15 w 31"/>
                  <a:gd name="T87" fmla="*/ 49 h 63"/>
                  <a:gd name="T88" fmla="*/ 15 w 31"/>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3">
                    <a:moveTo>
                      <a:pt x="15" y="22"/>
                    </a:moveTo>
                    <a:lnTo>
                      <a:pt x="29" y="22"/>
                    </a:lnTo>
                    <a:lnTo>
                      <a:pt x="29" y="18"/>
                    </a:lnTo>
                    <a:lnTo>
                      <a:pt x="15" y="18"/>
                    </a:lnTo>
                    <a:lnTo>
                      <a:pt x="15" y="0"/>
                    </a:lnTo>
                    <a:lnTo>
                      <a:pt x="13" y="0"/>
                    </a:lnTo>
                    <a:lnTo>
                      <a:pt x="12" y="7"/>
                    </a:lnTo>
                    <a:lnTo>
                      <a:pt x="10" y="13"/>
                    </a:lnTo>
                    <a:lnTo>
                      <a:pt x="6" y="17"/>
                    </a:lnTo>
                    <a:lnTo>
                      <a:pt x="0" y="19"/>
                    </a:lnTo>
                    <a:lnTo>
                      <a:pt x="0" y="22"/>
                    </a:lnTo>
                    <a:lnTo>
                      <a:pt x="8" y="22"/>
                    </a:lnTo>
                    <a:lnTo>
                      <a:pt x="8" y="49"/>
                    </a:lnTo>
                    <a:lnTo>
                      <a:pt x="9" y="53"/>
                    </a:lnTo>
                    <a:lnTo>
                      <a:pt x="10" y="56"/>
                    </a:lnTo>
                    <a:lnTo>
                      <a:pt x="11" y="59"/>
                    </a:lnTo>
                    <a:lnTo>
                      <a:pt x="13" y="60"/>
                    </a:lnTo>
                    <a:lnTo>
                      <a:pt x="15" y="61"/>
                    </a:lnTo>
                    <a:lnTo>
                      <a:pt x="18" y="62"/>
                    </a:lnTo>
                    <a:lnTo>
                      <a:pt x="20" y="62"/>
                    </a:lnTo>
                    <a:lnTo>
                      <a:pt x="21" y="63"/>
                    </a:lnTo>
                    <a:lnTo>
                      <a:pt x="24" y="62"/>
                    </a:lnTo>
                    <a:lnTo>
                      <a:pt x="26" y="61"/>
                    </a:lnTo>
                    <a:lnTo>
                      <a:pt x="27" y="60"/>
                    </a:lnTo>
                    <a:lnTo>
                      <a:pt x="29" y="58"/>
                    </a:lnTo>
                    <a:lnTo>
                      <a:pt x="30" y="56"/>
                    </a:lnTo>
                    <a:lnTo>
                      <a:pt x="30" y="54"/>
                    </a:lnTo>
                    <a:lnTo>
                      <a:pt x="31" y="51"/>
                    </a:lnTo>
                    <a:lnTo>
                      <a:pt x="31" y="49"/>
                    </a:lnTo>
                    <a:lnTo>
                      <a:pt x="31" y="43"/>
                    </a:lnTo>
                    <a:lnTo>
                      <a:pt x="29" y="43"/>
                    </a:lnTo>
                    <a:lnTo>
                      <a:pt x="29" y="49"/>
                    </a:lnTo>
                    <a:lnTo>
                      <a:pt x="28" y="54"/>
                    </a:lnTo>
                    <a:lnTo>
                      <a:pt x="27" y="57"/>
                    </a:lnTo>
                    <a:lnTo>
                      <a:pt x="24" y="59"/>
                    </a:lnTo>
                    <a:lnTo>
                      <a:pt x="22" y="60"/>
                    </a:lnTo>
                    <a:lnTo>
                      <a:pt x="20" y="60"/>
                    </a:lnTo>
                    <a:lnTo>
                      <a:pt x="18" y="59"/>
                    </a:lnTo>
                    <a:lnTo>
                      <a:pt x="17" y="57"/>
                    </a:lnTo>
                    <a:lnTo>
                      <a:pt x="16" y="55"/>
                    </a:lnTo>
                    <a:lnTo>
                      <a:pt x="15" y="53"/>
                    </a:lnTo>
                    <a:lnTo>
                      <a:pt x="15" y="52"/>
                    </a:lnTo>
                    <a:lnTo>
                      <a:pt x="15" y="50"/>
                    </a:lnTo>
                    <a:lnTo>
                      <a:pt x="15" y="49"/>
                    </a:lnTo>
                    <a:lnTo>
                      <a:pt x="15"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37" name="Freeform 79"/>
              <p:cNvSpPr>
                <a:spLocks noChangeAspect="1" noEditPoints="1"/>
              </p:cNvSpPr>
              <p:nvPr/>
            </p:nvSpPr>
            <p:spPr bwMode="auto">
              <a:xfrm>
                <a:off x="1155" y="899"/>
                <a:ext cx="38" cy="46"/>
              </a:xfrm>
              <a:custGeom>
                <a:avLst/>
                <a:gdLst>
                  <a:gd name="T0" fmla="*/ 8 w 38"/>
                  <a:gd name="T1" fmla="*/ 19 h 46"/>
                  <a:gd name="T2" fmla="*/ 10 w 38"/>
                  <a:gd name="T3" fmla="*/ 10 h 46"/>
                  <a:gd name="T4" fmla="*/ 13 w 38"/>
                  <a:gd name="T5" fmla="*/ 5 h 46"/>
                  <a:gd name="T6" fmla="*/ 17 w 38"/>
                  <a:gd name="T7" fmla="*/ 3 h 46"/>
                  <a:gd name="T8" fmla="*/ 20 w 38"/>
                  <a:gd name="T9" fmla="*/ 2 h 46"/>
                  <a:gd name="T10" fmla="*/ 24 w 38"/>
                  <a:gd name="T11" fmla="*/ 3 h 46"/>
                  <a:gd name="T12" fmla="*/ 26 w 38"/>
                  <a:gd name="T13" fmla="*/ 4 h 46"/>
                  <a:gd name="T14" fmla="*/ 28 w 38"/>
                  <a:gd name="T15" fmla="*/ 6 h 46"/>
                  <a:gd name="T16" fmla="*/ 30 w 38"/>
                  <a:gd name="T17" fmla="*/ 9 h 46"/>
                  <a:gd name="T18" fmla="*/ 31 w 38"/>
                  <a:gd name="T19" fmla="*/ 12 h 46"/>
                  <a:gd name="T20" fmla="*/ 31 w 38"/>
                  <a:gd name="T21" fmla="*/ 15 h 46"/>
                  <a:gd name="T22" fmla="*/ 31 w 38"/>
                  <a:gd name="T23" fmla="*/ 17 h 46"/>
                  <a:gd name="T24" fmla="*/ 31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8 w 38"/>
                  <a:gd name="T45" fmla="*/ 1 h 46"/>
                  <a:gd name="T46" fmla="*/ 20 w 38"/>
                  <a:gd name="T47" fmla="*/ 0 h 46"/>
                  <a:gd name="T48" fmla="*/ 12 w 38"/>
                  <a:gd name="T49" fmla="*/ 2 h 46"/>
                  <a:gd name="T50" fmla="*/ 6 w 38"/>
                  <a:gd name="T51" fmla="*/ 6 h 46"/>
                  <a:gd name="T52" fmla="*/ 1 w 38"/>
                  <a:gd name="T53" fmla="*/ 14 h 46"/>
                  <a:gd name="T54" fmla="*/ 0 w 38"/>
                  <a:gd name="T55" fmla="*/ 23 h 46"/>
                  <a:gd name="T56" fmla="*/ 1 w 38"/>
                  <a:gd name="T57" fmla="*/ 32 h 46"/>
                  <a:gd name="T58" fmla="*/ 6 w 38"/>
                  <a:gd name="T59" fmla="*/ 39 h 46"/>
                  <a:gd name="T60" fmla="*/ 13 w 38"/>
                  <a:gd name="T61" fmla="*/ 44 h 46"/>
                  <a:gd name="T62" fmla="*/ 21 w 38"/>
                  <a:gd name="T63" fmla="*/ 46 h 46"/>
                  <a:gd name="T64" fmla="*/ 29 w 38"/>
                  <a:gd name="T65" fmla="*/ 44 h 46"/>
                  <a:gd name="T66" fmla="*/ 34 w 38"/>
                  <a:gd name="T67" fmla="*/ 40 h 46"/>
                  <a:gd name="T68" fmla="*/ 37 w 38"/>
                  <a:gd name="T69" fmla="*/ 35 h 46"/>
                  <a:gd name="T70" fmla="*/ 38 w 38"/>
                  <a:gd name="T71" fmla="*/ 33 h 46"/>
                  <a:gd name="T72" fmla="*/ 38 w 38"/>
                  <a:gd name="T73" fmla="*/ 32 h 46"/>
                  <a:gd name="T74" fmla="*/ 37 w 38"/>
                  <a:gd name="T75" fmla="*/ 31 h 46"/>
                  <a:gd name="T76" fmla="*/ 36 w 38"/>
                  <a:gd name="T77" fmla="*/ 32 h 46"/>
                  <a:gd name="T78" fmla="*/ 35 w 38"/>
                  <a:gd name="T79" fmla="*/ 33 h 46"/>
                  <a:gd name="T80" fmla="*/ 34 w 38"/>
                  <a:gd name="T81" fmla="*/ 36 h 46"/>
                  <a:gd name="T82" fmla="*/ 32 w 38"/>
                  <a:gd name="T83" fmla="*/ 39 h 46"/>
                  <a:gd name="T84" fmla="*/ 30 w 38"/>
                  <a:gd name="T85" fmla="*/ 41 h 46"/>
                  <a:gd name="T86" fmla="*/ 28 w 38"/>
                  <a:gd name="T87" fmla="*/ 42 h 46"/>
                  <a:gd name="T88" fmla="*/ 26 w 38"/>
                  <a:gd name="T89" fmla="*/ 42 h 46"/>
                  <a:gd name="T90" fmla="*/ 24 w 38"/>
                  <a:gd name="T91" fmla="*/ 43 h 46"/>
                  <a:gd name="T92" fmla="*/ 23 w 38"/>
                  <a:gd name="T93" fmla="*/ 43 h 46"/>
                  <a:gd name="T94" fmla="*/ 22 w 38"/>
                  <a:gd name="T95" fmla="*/ 43 h 46"/>
                  <a:gd name="T96" fmla="*/ 18 w 38"/>
                  <a:gd name="T97" fmla="*/ 42 h 46"/>
                  <a:gd name="T98" fmla="*/ 15 w 38"/>
                  <a:gd name="T99" fmla="*/ 41 h 46"/>
                  <a:gd name="T100" fmla="*/ 13 w 38"/>
                  <a:gd name="T101" fmla="*/ 39 h 46"/>
                  <a:gd name="T102" fmla="*/ 11 w 38"/>
                  <a:gd name="T103" fmla="*/ 36 h 46"/>
                  <a:gd name="T104" fmla="*/ 9 w 38"/>
                  <a:gd name="T105" fmla="*/ 32 h 46"/>
                  <a:gd name="T106" fmla="*/ 8 w 38"/>
                  <a:gd name="T107" fmla="*/ 28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0" y="2"/>
                    </a:lnTo>
                    <a:lnTo>
                      <a:pt x="24" y="3"/>
                    </a:lnTo>
                    <a:lnTo>
                      <a:pt x="26" y="4"/>
                    </a:lnTo>
                    <a:lnTo>
                      <a:pt x="28" y="6"/>
                    </a:lnTo>
                    <a:lnTo>
                      <a:pt x="30" y="9"/>
                    </a:lnTo>
                    <a:lnTo>
                      <a:pt x="31" y="12"/>
                    </a:lnTo>
                    <a:lnTo>
                      <a:pt x="31" y="15"/>
                    </a:lnTo>
                    <a:lnTo>
                      <a:pt x="31" y="17"/>
                    </a:lnTo>
                    <a:lnTo>
                      <a:pt x="31" y="19"/>
                    </a:lnTo>
                    <a:lnTo>
                      <a:pt x="8" y="19"/>
                    </a:lnTo>
                    <a:close/>
                    <a:moveTo>
                      <a:pt x="8" y="21"/>
                    </a:moveTo>
                    <a:lnTo>
                      <a:pt x="36" y="21"/>
                    </a:lnTo>
                    <a:lnTo>
                      <a:pt x="37" y="21"/>
                    </a:lnTo>
                    <a:lnTo>
                      <a:pt x="38" y="21"/>
                    </a:lnTo>
                    <a:lnTo>
                      <a:pt x="38" y="21"/>
                    </a:lnTo>
                    <a:lnTo>
                      <a:pt x="38" y="19"/>
                    </a:lnTo>
                    <a:lnTo>
                      <a:pt x="37" y="12"/>
                    </a:lnTo>
                    <a:lnTo>
                      <a:pt x="34" y="6"/>
                    </a:lnTo>
                    <a:lnTo>
                      <a:pt x="28" y="1"/>
                    </a:lnTo>
                    <a:lnTo>
                      <a:pt x="20" y="0"/>
                    </a:lnTo>
                    <a:lnTo>
                      <a:pt x="12" y="2"/>
                    </a:lnTo>
                    <a:lnTo>
                      <a:pt x="6" y="6"/>
                    </a:lnTo>
                    <a:lnTo>
                      <a:pt x="1" y="14"/>
                    </a:lnTo>
                    <a:lnTo>
                      <a:pt x="0" y="23"/>
                    </a:lnTo>
                    <a:lnTo>
                      <a:pt x="1" y="32"/>
                    </a:lnTo>
                    <a:lnTo>
                      <a:pt x="6" y="39"/>
                    </a:lnTo>
                    <a:lnTo>
                      <a:pt x="13" y="44"/>
                    </a:lnTo>
                    <a:lnTo>
                      <a:pt x="21" y="46"/>
                    </a:lnTo>
                    <a:lnTo>
                      <a:pt x="29" y="44"/>
                    </a:lnTo>
                    <a:lnTo>
                      <a:pt x="34" y="40"/>
                    </a:lnTo>
                    <a:lnTo>
                      <a:pt x="37" y="35"/>
                    </a:lnTo>
                    <a:lnTo>
                      <a:pt x="38" y="33"/>
                    </a:lnTo>
                    <a:lnTo>
                      <a:pt x="38" y="32"/>
                    </a:lnTo>
                    <a:lnTo>
                      <a:pt x="37" y="31"/>
                    </a:lnTo>
                    <a:lnTo>
                      <a:pt x="36" y="32"/>
                    </a:lnTo>
                    <a:lnTo>
                      <a:pt x="35" y="33"/>
                    </a:lnTo>
                    <a:lnTo>
                      <a:pt x="34" y="36"/>
                    </a:lnTo>
                    <a:lnTo>
                      <a:pt x="32" y="39"/>
                    </a:lnTo>
                    <a:lnTo>
                      <a:pt x="30" y="41"/>
                    </a:lnTo>
                    <a:lnTo>
                      <a:pt x="28" y="42"/>
                    </a:lnTo>
                    <a:lnTo>
                      <a:pt x="26" y="42"/>
                    </a:lnTo>
                    <a:lnTo>
                      <a:pt x="24" y="43"/>
                    </a:lnTo>
                    <a:lnTo>
                      <a:pt x="23" y="43"/>
                    </a:lnTo>
                    <a:lnTo>
                      <a:pt x="22" y="43"/>
                    </a:lnTo>
                    <a:lnTo>
                      <a:pt x="18" y="42"/>
                    </a:lnTo>
                    <a:lnTo>
                      <a:pt x="15" y="41"/>
                    </a:lnTo>
                    <a:lnTo>
                      <a:pt x="13" y="39"/>
                    </a:lnTo>
                    <a:lnTo>
                      <a:pt x="11" y="36"/>
                    </a:lnTo>
                    <a:lnTo>
                      <a:pt x="9" y="32"/>
                    </a:lnTo>
                    <a:lnTo>
                      <a:pt x="8"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38" name="Freeform 80"/>
              <p:cNvSpPr>
                <a:spLocks noChangeAspect="1"/>
              </p:cNvSpPr>
              <p:nvPr/>
            </p:nvSpPr>
            <p:spPr bwMode="auto">
              <a:xfrm>
                <a:off x="1199" y="899"/>
                <a:ext cx="38" cy="46"/>
              </a:xfrm>
              <a:custGeom>
                <a:avLst/>
                <a:gdLst>
                  <a:gd name="T0" fmla="*/ 9 w 38"/>
                  <a:gd name="T1" fmla="*/ 23 h 46"/>
                  <a:gd name="T2" fmla="*/ 10 w 38"/>
                  <a:gd name="T3" fmla="*/ 13 h 46"/>
                  <a:gd name="T4" fmla="*/ 13 w 38"/>
                  <a:gd name="T5" fmla="*/ 6 h 46"/>
                  <a:gd name="T6" fmla="*/ 18 w 38"/>
                  <a:gd name="T7" fmla="*/ 3 h 46"/>
                  <a:gd name="T8" fmla="*/ 22 w 38"/>
                  <a:gd name="T9" fmla="*/ 2 h 46"/>
                  <a:gd name="T10" fmla="*/ 24 w 38"/>
                  <a:gd name="T11" fmla="*/ 2 h 46"/>
                  <a:gd name="T12" fmla="*/ 26 w 38"/>
                  <a:gd name="T13" fmla="*/ 3 h 46"/>
                  <a:gd name="T14" fmla="*/ 30 w 38"/>
                  <a:gd name="T15" fmla="*/ 4 h 46"/>
                  <a:gd name="T16" fmla="*/ 33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1 w 38"/>
                  <a:gd name="T31" fmla="*/ 15 h 46"/>
                  <a:gd name="T32" fmla="*/ 33 w 38"/>
                  <a:gd name="T33" fmla="*/ 15 h 46"/>
                  <a:gd name="T34" fmla="*/ 34 w 38"/>
                  <a:gd name="T35" fmla="*/ 15 h 46"/>
                  <a:gd name="T36" fmla="*/ 36 w 38"/>
                  <a:gd name="T37" fmla="*/ 14 h 46"/>
                  <a:gd name="T38" fmla="*/ 37 w 38"/>
                  <a:gd name="T39" fmla="*/ 12 h 46"/>
                  <a:gd name="T40" fmla="*/ 37 w 38"/>
                  <a:gd name="T41" fmla="*/ 10 h 46"/>
                  <a:gd name="T42" fmla="*/ 36 w 38"/>
                  <a:gd name="T43" fmla="*/ 6 h 46"/>
                  <a:gd name="T44" fmla="*/ 33 w 38"/>
                  <a:gd name="T45" fmla="*/ 3 h 46"/>
                  <a:gd name="T46" fmla="*/ 28 w 38"/>
                  <a:gd name="T47" fmla="*/ 0 h 46"/>
                  <a:gd name="T48" fmla="*/ 22 w 38"/>
                  <a:gd name="T49" fmla="*/ 0 h 46"/>
                  <a:gd name="T50" fmla="*/ 13 w 38"/>
                  <a:gd name="T51" fmla="*/ 2 h 46"/>
                  <a:gd name="T52" fmla="*/ 7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39 h 46"/>
                  <a:gd name="T74" fmla="*/ 37 w 38"/>
                  <a:gd name="T75" fmla="*/ 37 h 46"/>
                  <a:gd name="T76" fmla="*/ 38 w 38"/>
                  <a:gd name="T77" fmla="*/ 35 h 46"/>
                  <a:gd name="T78" fmla="*/ 38 w 38"/>
                  <a:gd name="T79" fmla="*/ 33 h 46"/>
                  <a:gd name="T80" fmla="*/ 38 w 38"/>
                  <a:gd name="T81" fmla="*/ 33 h 46"/>
                  <a:gd name="T82" fmla="*/ 38 w 38"/>
                  <a:gd name="T83" fmla="*/ 32 h 46"/>
                  <a:gd name="T84" fmla="*/ 37 w 38"/>
                  <a:gd name="T85" fmla="*/ 32 h 46"/>
                  <a:gd name="T86" fmla="*/ 36 w 38"/>
                  <a:gd name="T87" fmla="*/ 32 h 46"/>
                  <a:gd name="T88" fmla="*/ 36 w 38"/>
                  <a:gd name="T89" fmla="*/ 33 h 46"/>
                  <a:gd name="T90" fmla="*/ 35 w 38"/>
                  <a:gd name="T91" fmla="*/ 36 h 46"/>
                  <a:gd name="T92" fmla="*/ 33 w 38"/>
                  <a:gd name="T93" fmla="*/ 38 h 46"/>
                  <a:gd name="T94" fmla="*/ 31 w 38"/>
                  <a:gd name="T95" fmla="*/ 40 h 46"/>
                  <a:gd name="T96" fmla="*/ 30 w 38"/>
                  <a:gd name="T97" fmla="*/ 41 h 46"/>
                  <a:gd name="T98" fmla="*/ 28 w 38"/>
                  <a:gd name="T99" fmla="*/ 42 h 46"/>
                  <a:gd name="T100" fmla="*/ 26 w 38"/>
                  <a:gd name="T101" fmla="*/ 43 h 46"/>
                  <a:gd name="T102" fmla="*/ 24 w 38"/>
                  <a:gd name="T103" fmla="*/ 43 h 46"/>
                  <a:gd name="T104" fmla="*/ 23 w 38"/>
                  <a:gd name="T105" fmla="*/ 43 h 46"/>
                  <a:gd name="T106" fmla="*/ 21 w 38"/>
                  <a:gd name="T107" fmla="*/ 43 h 46"/>
                  <a:gd name="T108" fmla="*/ 18 w 38"/>
                  <a:gd name="T109" fmla="*/ 42 h 46"/>
                  <a:gd name="T110" fmla="*/ 16 w 38"/>
                  <a:gd name="T111" fmla="*/ 41 h 46"/>
                  <a:gd name="T112" fmla="*/ 14 w 38"/>
                  <a:gd name="T113" fmla="*/ 39 h 46"/>
                  <a:gd name="T114" fmla="*/ 12 w 38"/>
                  <a:gd name="T115" fmla="*/ 36 h 46"/>
                  <a:gd name="T116" fmla="*/ 10 w 38"/>
                  <a:gd name="T117" fmla="*/ 33 h 46"/>
                  <a:gd name="T118" fmla="*/ 9 w 38"/>
                  <a:gd name="T119" fmla="*/ 28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6"/>
                    </a:lnTo>
                    <a:lnTo>
                      <a:pt x="18" y="3"/>
                    </a:lnTo>
                    <a:lnTo>
                      <a:pt x="22" y="2"/>
                    </a:lnTo>
                    <a:lnTo>
                      <a:pt x="24" y="2"/>
                    </a:lnTo>
                    <a:lnTo>
                      <a:pt x="26" y="3"/>
                    </a:lnTo>
                    <a:lnTo>
                      <a:pt x="30" y="4"/>
                    </a:lnTo>
                    <a:lnTo>
                      <a:pt x="33" y="6"/>
                    </a:lnTo>
                    <a:lnTo>
                      <a:pt x="30" y="7"/>
                    </a:lnTo>
                    <a:lnTo>
                      <a:pt x="29" y="8"/>
                    </a:lnTo>
                    <a:lnTo>
                      <a:pt x="28" y="9"/>
                    </a:lnTo>
                    <a:lnTo>
                      <a:pt x="28" y="11"/>
                    </a:lnTo>
                    <a:lnTo>
                      <a:pt x="28" y="12"/>
                    </a:lnTo>
                    <a:lnTo>
                      <a:pt x="29" y="14"/>
                    </a:lnTo>
                    <a:lnTo>
                      <a:pt x="31" y="15"/>
                    </a:lnTo>
                    <a:lnTo>
                      <a:pt x="33" y="15"/>
                    </a:lnTo>
                    <a:lnTo>
                      <a:pt x="34" y="15"/>
                    </a:lnTo>
                    <a:lnTo>
                      <a:pt x="36" y="14"/>
                    </a:lnTo>
                    <a:lnTo>
                      <a:pt x="37" y="12"/>
                    </a:lnTo>
                    <a:lnTo>
                      <a:pt x="37" y="10"/>
                    </a:lnTo>
                    <a:lnTo>
                      <a:pt x="36" y="6"/>
                    </a:lnTo>
                    <a:lnTo>
                      <a:pt x="33" y="3"/>
                    </a:lnTo>
                    <a:lnTo>
                      <a:pt x="28" y="0"/>
                    </a:lnTo>
                    <a:lnTo>
                      <a:pt x="22" y="0"/>
                    </a:lnTo>
                    <a:lnTo>
                      <a:pt x="13" y="2"/>
                    </a:lnTo>
                    <a:lnTo>
                      <a:pt x="7" y="7"/>
                    </a:lnTo>
                    <a:lnTo>
                      <a:pt x="2" y="14"/>
                    </a:lnTo>
                    <a:lnTo>
                      <a:pt x="0" y="23"/>
                    </a:lnTo>
                    <a:lnTo>
                      <a:pt x="2" y="32"/>
                    </a:lnTo>
                    <a:lnTo>
                      <a:pt x="7" y="39"/>
                    </a:lnTo>
                    <a:lnTo>
                      <a:pt x="14" y="44"/>
                    </a:lnTo>
                    <a:lnTo>
                      <a:pt x="22" y="46"/>
                    </a:lnTo>
                    <a:lnTo>
                      <a:pt x="26" y="45"/>
                    </a:lnTo>
                    <a:lnTo>
                      <a:pt x="30" y="44"/>
                    </a:lnTo>
                    <a:lnTo>
                      <a:pt x="33" y="42"/>
                    </a:lnTo>
                    <a:lnTo>
                      <a:pt x="35" y="39"/>
                    </a:lnTo>
                    <a:lnTo>
                      <a:pt x="37" y="37"/>
                    </a:lnTo>
                    <a:lnTo>
                      <a:pt x="38" y="35"/>
                    </a:lnTo>
                    <a:lnTo>
                      <a:pt x="38" y="33"/>
                    </a:lnTo>
                    <a:lnTo>
                      <a:pt x="38" y="33"/>
                    </a:lnTo>
                    <a:lnTo>
                      <a:pt x="38" y="32"/>
                    </a:lnTo>
                    <a:lnTo>
                      <a:pt x="37" y="32"/>
                    </a:lnTo>
                    <a:lnTo>
                      <a:pt x="36" y="32"/>
                    </a:lnTo>
                    <a:lnTo>
                      <a:pt x="36" y="33"/>
                    </a:lnTo>
                    <a:lnTo>
                      <a:pt x="35" y="36"/>
                    </a:lnTo>
                    <a:lnTo>
                      <a:pt x="33" y="38"/>
                    </a:lnTo>
                    <a:lnTo>
                      <a:pt x="31" y="40"/>
                    </a:lnTo>
                    <a:lnTo>
                      <a:pt x="30" y="41"/>
                    </a:lnTo>
                    <a:lnTo>
                      <a:pt x="28" y="42"/>
                    </a:lnTo>
                    <a:lnTo>
                      <a:pt x="26" y="43"/>
                    </a:lnTo>
                    <a:lnTo>
                      <a:pt x="24" y="43"/>
                    </a:lnTo>
                    <a:lnTo>
                      <a:pt x="23" y="43"/>
                    </a:lnTo>
                    <a:lnTo>
                      <a:pt x="21" y="43"/>
                    </a:lnTo>
                    <a:lnTo>
                      <a:pt x="18" y="42"/>
                    </a:lnTo>
                    <a:lnTo>
                      <a:pt x="16" y="41"/>
                    </a:lnTo>
                    <a:lnTo>
                      <a:pt x="14" y="39"/>
                    </a:lnTo>
                    <a:lnTo>
                      <a:pt x="12" y="36"/>
                    </a:lnTo>
                    <a:lnTo>
                      <a:pt x="10" y="33"/>
                    </a:lnTo>
                    <a:lnTo>
                      <a:pt x="9" y="28"/>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39" name="Freeform 81"/>
              <p:cNvSpPr>
                <a:spLocks noChangeAspect="1"/>
              </p:cNvSpPr>
              <p:nvPr/>
            </p:nvSpPr>
            <p:spPr bwMode="auto">
              <a:xfrm>
                <a:off x="1242" y="882"/>
                <a:ext cx="31" cy="63"/>
              </a:xfrm>
              <a:custGeom>
                <a:avLst/>
                <a:gdLst>
                  <a:gd name="T0" fmla="*/ 16 w 31"/>
                  <a:gd name="T1" fmla="*/ 22 h 63"/>
                  <a:gd name="T2" fmla="*/ 30 w 31"/>
                  <a:gd name="T3" fmla="*/ 22 h 63"/>
                  <a:gd name="T4" fmla="*/ 30 w 31"/>
                  <a:gd name="T5" fmla="*/ 18 h 63"/>
                  <a:gd name="T6" fmla="*/ 16 w 31"/>
                  <a:gd name="T7" fmla="*/ 18 h 63"/>
                  <a:gd name="T8" fmla="*/ 16 w 31"/>
                  <a:gd name="T9" fmla="*/ 0 h 63"/>
                  <a:gd name="T10" fmla="*/ 13 w 31"/>
                  <a:gd name="T11" fmla="*/ 0 h 63"/>
                  <a:gd name="T12" fmla="*/ 12 w 31"/>
                  <a:gd name="T13" fmla="*/ 7 h 63"/>
                  <a:gd name="T14" fmla="*/ 10 w 31"/>
                  <a:gd name="T15" fmla="*/ 13 h 63"/>
                  <a:gd name="T16" fmla="*/ 6 w 31"/>
                  <a:gd name="T17" fmla="*/ 17 h 63"/>
                  <a:gd name="T18" fmla="*/ 0 w 31"/>
                  <a:gd name="T19" fmla="*/ 19 h 63"/>
                  <a:gd name="T20" fmla="*/ 0 w 31"/>
                  <a:gd name="T21" fmla="*/ 22 h 63"/>
                  <a:gd name="T22" fmla="*/ 9 w 31"/>
                  <a:gd name="T23" fmla="*/ 22 h 63"/>
                  <a:gd name="T24" fmla="*/ 9 w 31"/>
                  <a:gd name="T25" fmla="*/ 49 h 63"/>
                  <a:gd name="T26" fmla="*/ 9 w 31"/>
                  <a:gd name="T27" fmla="*/ 53 h 63"/>
                  <a:gd name="T28" fmla="*/ 10 w 31"/>
                  <a:gd name="T29" fmla="*/ 56 h 63"/>
                  <a:gd name="T30" fmla="*/ 12 w 31"/>
                  <a:gd name="T31" fmla="*/ 59 h 63"/>
                  <a:gd name="T32" fmla="*/ 14 w 31"/>
                  <a:gd name="T33" fmla="*/ 60 h 63"/>
                  <a:gd name="T34" fmla="*/ 16 w 31"/>
                  <a:gd name="T35" fmla="*/ 61 h 63"/>
                  <a:gd name="T36" fmla="*/ 18 w 31"/>
                  <a:gd name="T37" fmla="*/ 62 h 63"/>
                  <a:gd name="T38" fmla="*/ 20 w 31"/>
                  <a:gd name="T39" fmla="*/ 62 h 63"/>
                  <a:gd name="T40" fmla="*/ 22 w 31"/>
                  <a:gd name="T41" fmla="*/ 63 h 63"/>
                  <a:gd name="T42" fmla="*/ 24 w 31"/>
                  <a:gd name="T43" fmla="*/ 62 h 63"/>
                  <a:gd name="T44" fmla="*/ 26 w 31"/>
                  <a:gd name="T45" fmla="*/ 61 h 63"/>
                  <a:gd name="T46" fmla="*/ 28 w 31"/>
                  <a:gd name="T47" fmla="*/ 60 h 63"/>
                  <a:gd name="T48" fmla="*/ 29 w 31"/>
                  <a:gd name="T49" fmla="*/ 58 h 63"/>
                  <a:gd name="T50" fmla="*/ 30 w 31"/>
                  <a:gd name="T51" fmla="*/ 56 h 63"/>
                  <a:gd name="T52" fmla="*/ 31 w 31"/>
                  <a:gd name="T53" fmla="*/ 54 h 63"/>
                  <a:gd name="T54" fmla="*/ 31 w 31"/>
                  <a:gd name="T55" fmla="*/ 51 h 63"/>
                  <a:gd name="T56" fmla="*/ 31 w 31"/>
                  <a:gd name="T57" fmla="*/ 49 h 63"/>
                  <a:gd name="T58" fmla="*/ 31 w 31"/>
                  <a:gd name="T59" fmla="*/ 43 h 63"/>
                  <a:gd name="T60" fmla="*/ 29 w 31"/>
                  <a:gd name="T61" fmla="*/ 43 h 63"/>
                  <a:gd name="T62" fmla="*/ 29 w 31"/>
                  <a:gd name="T63" fmla="*/ 49 h 63"/>
                  <a:gd name="T64" fmla="*/ 28 w 31"/>
                  <a:gd name="T65" fmla="*/ 54 h 63"/>
                  <a:gd name="T66" fmla="*/ 27 w 31"/>
                  <a:gd name="T67" fmla="*/ 57 h 63"/>
                  <a:gd name="T68" fmla="*/ 25 w 31"/>
                  <a:gd name="T69" fmla="*/ 59 h 63"/>
                  <a:gd name="T70" fmla="*/ 22 w 31"/>
                  <a:gd name="T71" fmla="*/ 60 h 63"/>
                  <a:gd name="T72" fmla="*/ 20 w 31"/>
                  <a:gd name="T73" fmla="*/ 60 h 63"/>
                  <a:gd name="T74" fmla="*/ 18 w 31"/>
                  <a:gd name="T75" fmla="*/ 59 h 63"/>
                  <a:gd name="T76" fmla="*/ 17 w 31"/>
                  <a:gd name="T77" fmla="*/ 57 h 63"/>
                  <a:gd name="T78" fmla="*/ 16 w 31"/>
                  <a:gd name="T79" fmla="*/ 55 h 63"/>
                  <a:gd name="T80" fmla="*/ 16 w 31"/>
                  <a:gd name="T81" fmla="*/ 53 h 63"/>
                  <a:gd name="T82" fmla="*/ 16 w 31"/>
                  <a:gd name="T83" fmla="*/ 52 h 63"/>
                  <a:gd name="T84" fmla="*/ 16 w 31"/>
                  <a:gd name="T85" fmla="*/ 50 h 63"/>
                  <a:gd name="T86" fmla="*/ 16 w 31"/>
                  <a:gd name="T87" fmla="*/ 49 h 63"/>
                  <a:gd name="T88" fmla="*/ 16 w 31"/>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3">
                    <a:moveTo>
                      <a:pt x="16" y="22"/>
                    </a:moveTo>
                    <a:lnTo>
                      <a:pt x="30" y="22"/>
                    </a:lnTo>
                    <a:lnTo>
                      <a:pt x="30" y="18"/>
                    </a:lnTo>
                    <a:lnTo>
                      <a:pt x="16" y="18"/>
                    </a:lnTo>
                    <a:lnTo>
                      <a:pt x="16" y="0"/>
                    </a:lnTo>
                    <a:lnTo>
                      <a:pt x="13" y="0"/>
                    </a:lnTo>
                    <a:lnTo>
                      <a:pt x="12" y="7"/>
                    </a:lnTo>
                    <a:lnTo>
                      <a:pt x="10" y="13"/>
                    </a:lnTo>
                    <a:lnTo>
                      <a:pt x="6" y="17"/>
                    </a:lnTo>
                    <a:lnTo>
                      <a:pt x="0" y="19"/>
                    </a:lnTo>
                    <a:lnTo>
                      <a:pt x="0" y="22"/>
                    </a:lnTo>
                    <a:lnTo>
                      <a:pt x="9" y="22"/>
                    </a:lnTo>
                    <a:lnTo>
                      <a:pt x="9" y="49"/>
                    </a:lnTo>
                    <a:lnTo>
                      <a:pt x="9" y="53"/>
                    </a:lnTo>
                    <a:lnTo>
                      <a:pt x="10" y="56"/>
                    </a:lnTo>
                    <a:lnTo>
                      <a:pt x="12" y="59"/>
                    </a:lnTo>
                    <a:lnTo>
                      <a:pt x="14" y="60"/>
                    </a:lnTo>
                    <a:lnTo>
                      <a:pt x="16" y="61"/>
                    </a:lnTo>
                    <a:lnTo>
                      <a:pt x="18" y="62"/>
                    </a:lnTo>
                    <a:lnTo>
                      <a:pt x="20" y="62"/>
                    </a:lnTo>
                    <a:lnTo>
                      <a:pt x="22" y="63"/>
                    </a:lnTo>
                    <a:lnTo>
                      <a:pt x="24" y="62"/>
                    </a:lnTo>
                    <a:lnTo>
                      <a:pt x="26" y="61"/>
                    </a:lnTo>
                    <a:lnTo>
                      <a:pt x="28" y="60"/>
                    </a:lnTo>
                    <a:lnTo>
                      <a:pt x="29" y="58"/>
                    </a:lnTo>
                    <a:lnTo>
                      <a:pt x="30" y="56"/>
                    </a:lnTo>
                    <a:lnTo>
                      <a:pt x="31" y="54"/>
                    </a:lnTo>
                    <a:lnTo>
                      <a:pt x="31" y="51"/>
                    </a:lnTo>
                    <a:lnTo>
                      <a:pt x="31" y="49"/>
                    </a:lnTo>
                    <a:lnTo>
                      <a:pt x="31" y="43"/>
                    </a:lnTo>
                    <a:lnTo>
                      <a:pt x="29" y="43"/>
                    </a:lnTo>
                    <a:lnTo>
                      <a:pt x="29" y="49"/>
                    </a:lnTo>
                    <a:lnTo>
                      <a:pt x="28" y="54"/>
                    </a:lnTo>
                    <a:lnTo>
                      <a:pt x="27" y="57"/>
                    </a:lnTo>
                    <a:lnTo>
                      <a:pt x="25" y="59"/>
                    </a:lnTo>
                    <a:lnTo>
                      <a:pt x="22" y="60"/>
                    </a:lnTo>
                    <a:lnTo>
                      <a:pt x="20" y="60"/>
                    </a:lnTo>
                    <a:lnTo>
                      <a:pt x="18" y="59"/>
                    </a:lnTo>
                    <a:lnTo>
                      <a:pt x="17" y="57"/>
                    </a:lnTo>
                    <a:lnTo>
                      <a:pt x="16" y="55"/>
                    </a:lnTo>
                    <a:lnTo>
                      <a:pt x="16" y="53"/>
                    </a:lnTo>
                    <a:lnTo>
                      <a:pt x="16" y="52"/>
                    </a:lnTo>
                    <a:lnTo>
                      <a:pt x="16" y="50"/>
                    </a:lnTo>
                    <a:lnTo>
                      <a:pt x="16" y="49"/>
                    </a:lnTo>
                    <a:lnTo>
                      <a:pt x="16"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40" name="Freeform 82"/>
              <p:cNvSpPr>
                <a:spLocks noChangeAspect="1"/>
              </p:cNvSpPr>
              <p:nvPr/>
            </p:nvSpPr>
            <p:spPr bwMode="auto">
              <a:xfrm>
                <a:off x="1282" y="875"/>
                <a:ext cx="55" cy="68"/>
              </a:xfrm>
              <a:custGeom>
                <a:avLst/>
                <a:gdLst>
                  <a:gd name="T0" fmla="*/ 55 w 55"/>
                  <a:gd name="T1" fmla="*/ 43 h 68"/>
                  <a:gd name="T2" fmla="*/ 53 w 55"/>
                  <a:gd name="T3" fmla="*/ 43 h 68"/>
                  <a:gd name="T4" fmla="*/ 52 w 55"/>
                  <a:gd name="T5" fmla="*/ 47 h 68"/>
                  <a:gd name="T6" fmla="*/ 51 w 55"/>
                  <a:gd name="T7" fmla="*/ 51 h 68"/>
                  <a:gd name="T8" fmla="*/ 50 w 55"/>
                  <a:gd name="T9" fmla="*/ 54 h 68"/>
                  <a:gd name="T10" fmla="*/ 49 w 55"/>
                  <a:gd name="T11" fmla="*/ 58 h 68"/>
                  <a:gd name="T12" fmla="*/ 46 w 55"/>
                  <a:gd name="T13" fmla="*/ 61 h 68"/>
                  <a:gd name="T14" fmla="*/ 43 w 55"/>
                  <a:gd name="T15" fmla="*/ 63 h 68"/>
                  <a:gd name="T16" fmla="*/ 38 w 55"/>
                  <a:gd name="T17" fmla="*/ 65 h 68"/>
                  <a:gd name="T18" fmla="*/ 33 w 55"/>
                  <a:gd name="T19" fmla="*/ 65 h 68"/>
                  <a:gd name="T20" fmla="*/ 24 w 55"/>
                  <a:gd name="T21" fmla="*/ 65 h 68"/>
                  <a:gd name="T22" fmla="*/ 22 w 55"/>
                  <a:gd name="T23" fmla="*/ 65 h 68"/>
                  <a:gd name="T24" fmla="*/ 20 w 55"/>
                  <a:gd name="T25" fmla="*/ 65 h 68"/>
                  <a:gd name="T26" fmla="*/ 20 w 55"/>
                  <a:gd name="T27" fmla="*/ 63 h 68"/>
                  <a:gd name="T28" fmla="*/ 20 w 55"/>
                  <a:gd name="T29" fmla="*/ 61 h 68"/>
                  <a:gd name="T30" fmla="*/ 20 w 55"/>
                  <a:gd name="T31" fmla="*/ 8 h 68"/>
                  <a:gd name="T32" fmla="*/ 20 w 55"/>
                  <a:gd name="T33" fmla="*/ 7 h 68"/>
                  <a:gd name="T34" fmla="*/ 20 w 55"/>
                  <a:gd name="T35" fmla="*/ 6 h 68"/>
                  <a:gd name="T36" fmla="*/ 20 w 55"/>
                  <a:gd name="T37" fmla="*/ 5 h 68"/>
                  <a:gd name="T38" fmla="*/ 21 w 55"/>
                  <a:gd name="T39" fmla="*/ 5 h 68"/>
                  <a:gd name="T40" fmla="*/ 22 w 55"/>
                  <a:gd name="T41" fmla="*/ 4 h 68"/>
                  <a:gd name="T42" fmla="*/ 24 w 55"/>
                  <a:gd name="T43" fmla="*/ 4 h 68"/>
                  <a:gd name="T44" fmla="*/ 26 w 55"/>
                  <a:gd name="T45" fmla="*/ 4 h 68"/>
                  <a:gd name="T46" fmla="*/ 29 w 55"/>
                  <a:gd name="T47" fmla="*/ 3 h 68"/>
                  <a:gd name="T48" fmla="*/ 32 w 55"/>
                  <a:gd name="T49" fmla="*/ 3 h 68"/>
                  <a:gd name="T50" fmla="*/ 32 w 55"/>
                  <a:gd name="T51" fmla="*/ 0 h 68"/>
                  <a:gd name="T52" fmla="*/ 29 w 55"/>
                  <a:gd name="T53" fmla="*/ 1 h 68"/>
                  <a:gd name="T54" fmla="*/ 24 w 55"/>
                  <a:gd name="T55" fmla="*/ 1 h 68"/>
                  <a:gd name="T56" fmla="*/ 19 w 55"/>
                  <a:gd name="T57" fmla="*/ 1 h 68"/>
                  <a:gd name="T58" fmla="*/ 16 w 55"/>
                  <a:gd name="T59" fmla="*/ 1 h 68"/>
                  <a:gd name="T60" fmla="*/ 12 w 55"/>
                  <a:gd name="T61" fmla="*/ 1 h 68"/>
                  <a:gd name="T62" fmla="*/ 8 w 55"/>
                  <a:gd name="T63" fmla="*/ 1 h 68"/>
                  <a:gd name="T64" fmla="*/ 4 w 55"/>
                  <a:gd name="T65" fmla="*/ 1 h 68"/>
                  <a:gd name="T66" fmla="*/ 0 w 55"/>
                  <a:gd name="T67" fmla="*/ 0 h 68"/>
                  <a:gd name="T68" fmla="*/ 0 w 55"/>
                  <a:gd name="T69" fmla="*/ 3 h 68"/>
                  <a:gd name="T70" fmla="*/ 3 w 55"/>
                  <a:gd name="T71" fmla="*/ 3 h 68"/>
                  <a:gd name="T72" fmla="*/ 7 w 55"/>
                  <a:gd name="T73" fmla="*/ 4 h 68"/>
                  <a:gd name="T74" fmla="*/ 10 w 55"/>
                  <a:gd name="T75" fmla="*/ 4 h 68"/>
                  <a:gd name="T76" fmla="*/ 11 w 55"/>
                  <a:gd name="T77" fmla="*/ 6 h 68"/>
                  <a:gd name="T78" fmla="*/ 11 w 55"/>
                  <a:gd name="T79" fmla="*/ 8 h 68"/>
                  <a:gd name="T80" fmla="*/ 11 w 55"/>
                  <a:gd name="T81" fmla="*/ 61 h 68"/>
                  <a:gd name="T82" fmla="*/ 11 w 55"/>
                  <a:gd name="T83" fmla="*/ 63 h 68"/>
                  <a:gd name="T84" fmla="*/ 10 w 55"/>
                  <a:gd name="T85" fmla="*/ 64 h 68"/>
                  <a:gd name="T86" fmla="*/ 7 w 55"/>
                  <a:gd name="T87" fmla="*/ 65 h 68"/>
                  <a:gd name="T88" fmla="*/ 3 w 55"/>
                  <a:gd name="T89" fmla="*/ 65 h 68"/>
                  <a:gd name="T90" fmla="*/ 0 w 55"/>
                  <a:gd name="T91" fmla="*/ 65 h 68"/>
                  <a:gd name="T92" fmla="*/ 0 w 55"/>
                  <a:gd name="T93" fmla="*/ 68 h 68"/>
                  <a:gd name="T94" fmla="*/ 52 w 55"/>
                  <a:gd name="T95" fmla="*/ 68 h 68"/>
                  <a:gd name="T96" fmla="*/ 55 w 55"/>
                  <a:gd name="T97"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68">
                    <a:moveTo>
                      <a:pt x="55" y="43"/>
                    </a:moveTo>
                    <a:lnTo>
                      <a:pt x="53" y="43"/>
                    </a:lnTo>
                    <a:lnTo>
                      <a:pt x="52" y="47"/>
                    </a:lnTo>
                    <a:lnTo>
                      <a:pt x="51" y="51"/>
                    </a:lnTo>
                    <a:lnTo>
                      <a:pt x="50" y="54"/>
                    </a:lnTo>
                    <a:lnTo>
                      <a:pt x="49" y="58"/>
                    </a:lnTo>
                    <a:lnTo>
                      <a:pt x="46" y="61"/>
                    </a:lnTo>
                    <a:lnTo>
                      <a:pt x="43" y="63"/>
                    </a:lnTo>
                    <a:lnTo>
                      <a:pt x="38" y="65"/>
                    </a:lnTo>
                    <a:lnTo>
                      <a:pt x="33" y="65"/>
                    </a:lnTo>
                    <a:lnTo>
                      <a:pt x="24" y="65"/>
                    </a:lnTo>
                    <a:lnTo>
                      <a:pt x="22" y="65"/>
                    </a:lnTo>
                    <a:lnTo>
                      <a:pt x="20" y="65"/>
                    </a:lnTo>
                    <a:lnTo>
                      <a:pt x="20" y="63"/>
                    </a:lnTo>
                    <a:lnTo>
                      <a:pt x="20" y="61"/>
                    </a:lnTo>
                    <a:lnTo>
                      <a:pt x="20" y="8"/>
                    </a:lnTo>
                    <a:lnTo>
                      <a:pt x="20" y="7"/>
                    </a:lnTo>
                    <a:lnTo>
                      <a:pt x="20" y="6"/>
                    </a:lnTo>
                    <a:lnTo>
                      <a:pt x="20" y="5"/>
                    </a:lnTo>
                    <a:lnTo>
                      <a:pt x="21" y="5"/>
                    </a:lnTo>
                    <a:lnTo>
                      <a:pt x="22" y="4"/>
                    </a:lnTo>
                    <a:lnTo>
                      <a:pt x="24" y="4"/>
                    </a:lnTo>
                    <a:lnTo>
                      <a:pt x="26" y="4"/>
                    </a:lnTo>
                    <a:lnTo>
                      <a:pt x="29" y="3"/>
                    </a:lnTo>
                    <a:lnTo>
                      <a:pt x="32" y="3"/>
                    </a:lnTo>
                    <a:lnTo>
                      <a:pt x="32" y="0"/>
                    </a:lnTo>
                    <a:lnTo>
                      <a:pt x="29" y="1"/>
                    </a:lnTo>
                    <a:lnTo>
                      <a:pt x="24" y="1"/>
                    </a:lnTo>
                    <a:lnTo>
                      <a:pt x="19" y="1"/>
                    </a:lnTo>
                    <a:lnTo>
                      <a:pt x="16" y="1"/>
                    </a:lnTo>
                    <a:lnTo>
                      <a:pt x="12" y="1"/>
                    </a:lnTo>
                    <a:lnTo>
                      <a:pt x="8" y="1"/>
                    </a:lnTo>
                    <a:lnTo>
                      <a:pt x="4" y="1"/>
                    </a:lnTo>
                    <a:lnTo>
                      <a:pt x="0" y="0"/>
                    </a:lnTo>
                    <a:lnTo>
                      <a:pt x="0" y="3"/>
                    </a:lnTo>
                    <a:lnTo>
                      <a:pt x="3" y="3"/>
                    </a:lnTo>
                    <a:lnTo>
                      <a:pt x="7" y="4"/>
                    </a:lnTo>
                    <a:lnTo>
                      <a:pt x="10" y="4"/>
                    </a:lnTo>
                    <a:lnTo>
                      <a:pt x="11" y="6"/>
                    </a:lnTo>
                    <a:lnTo>
                      <a:pt x="11" y="8"/>
                    </a:lnTo>
                    <a:lnTo>
                      <a:pt x="11" y="61"/>
                    </a:lnTo>
                    <a:lnTo>
                      <a:pt x="11" y="63"/>
                    </a:lnTo>
                    <a:lnTo>
                      <a:pt x="10" y="64"/>
                    </a:lnTo>
                    <a:lnTo>
                      <a:pt x="7" y="65"/>
                    </a:lnTo>
                    <a:lnTo>
                      <a:pt x="3" y="65"/>
                    </a:lnTo>
                    <a:lnTo>
                      <a:pt x="0" y="65"/>
                    </a:lnTo>
                    <a:lnTo>
                      <a:pt x="0" y="68"/>
                    </a:lnTo>
                    <a:lnTo>
                      <a:pt x="52" y="68"/>
                    </a:lnTo>
                    <a:lnTo>
                      <a:pt x="55"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41" name="Freeform 83"/>
              <p:cNvSpPr>
                <a:spLocks noChangeAspect="1" noEditPoints="1"/>
              </p:cNvSpPr>
              <p:nvPr/>
            </p:nvSpPr>
            <p:spPr bwMode="auto">
              <a:xfrm>
                <a:off x="1344" y="899"/>
                <a:ext cx="44" cy="46"/>
              </a:xfrm>
              <a:custGeom>
                <a:avLst/>
                <a:gdLst>
                  <a:gd name="T0" fmla="*/ 44 w 44"/>
                  <a:gd name="T1" fmla="*/ 23 h 46"/>
                  <a:gd name="T2" fmla="*/ 44 w 44"/>
                  <a:gd name="T3" fmla="*/ 18 h 46"/>
                  <a:gd name="T4" fmla="*/ 43 w 44"/>
                  <a:gd name="T5" fmla="*/ 14 h 46"/>
                  <a:gd name="T6" fmla="*/ 41 w 44"/>
                  <a:gd name="T7" fmla="*/ 10 h 46"/>
                  <a:gd name="T8" fmla="*/ 38 w 44"/>
                  <a:gd name="T9" fmla="*/ 7 h 46"/>
                  <a:gd name="T10" fmla="*/ 35 w 44"/>
                  <a:gd name="T11" fmla="*/ 4 h 46"/>
                  <a:gd name="T12" fmla="*/ 31 w 44"/>
                  <a:gd name="T13" fmla="*/ 2 h 46"/>
                  <a:gd name="T14" fmla="*/ 27 w 44"/>
                  <a:gd name="T15" fmla="*/ 0 h 46"/>
                  <a:gd name="T16" fmla="*/ 22 w 44"/>
                  <a:gd name="T17" fmla="*/ 0 h 46"/>
                  <a:gd name="T18" fmla="*/ 18 w 44"/>
                  <a:gd name="T19" fmla="*/ 0 h 46"/>
                  <a:gd name="T20" fmla="*/ 14 w 44"/>
                  <a:gd name="T21" fmla="*/ 2 h 46"/>
                  <a:gd name="T22" fmla="*/ 10 w 44"/>
                  <a:gd name="T23" fmla="*/ 4 h 46"/>
                  <a:gd name="T24" fmla="*/ 7 w 44"/>
                  <a:gd name="T25" fmla="*/ 7 h 46"/>
                  <a:gd name="T26" fmla="*/ 4 w 44"/>
                  <a:gd name="T27" fmla="*/ 10 h 46"/>
                  <a:gd name="T28" fmla="*/ 2 w 44"/>
                  <a:gd name="T29" fmla="*/ 14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10 w 44"/>
                  <a:gd name="T61" fmla="*/ 33 h 46"/>
                  <a:gd name="T62" fmla="*/ 9 w 44"/>
                  <a:gd name="T63" fmla="*/ 29 h 46"/>
                  <a:gd name="T64" fmla="*/ 9 w 44"/>
                  <a:gd name="T65" fmla="*/ 25 h 46"/>
                  <a:gd name="T66" fmla="*/ 9 w 44"/>
                  <a:gd name="T67" fmla="*/ 22 h 46"/>
                  <a:gd name="T68" fmla="*/ 9 w 44"/>
                  <a:gd name="T69" fmla="*/ 19 h 46"/>
                  <a:gd name="T70" fmla="*/ 9 w 44"/>
                  <a:gd name="T71" fmla="*/ 16 h 46"/>
                  <a:gd name="T72" fmla="*/ 10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6 w 44"/>
                  <a:gd name="T85" fmla="*/ 2 h 46"/>
                  <a:gd name="T86" fmla="*/ 29 w 44"/>
                  <a:gd name="T87" fmla="*/ 4 h 46"/>
                  <a:gd name="T88" fmla="*/ 31 w 44"/>
                  <a:gd name="T89" fmla="*/ 6 h 46"/>
                  <a:gd name="T90" fmla="*/ 34 w 44"/>
                  <a:gd name="T91" fmla="*/ 8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2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3" y="14"/>
                    </a:lnTo>
                    <a:lnTo>
                      <a:pt x="41" y="10"/>
                    </a:lnTo>
                    <a:lnTo>
                      <a:pt x="38" y="7"/>
                    </a:lnTo>
                    <a:lnTo>
                      <a:pt x="35" y="4"/>
                    </a:lnTo>
                    <a:lnTo>
                      <a:pt x="31" y="2"/>
                    </a:lnTo>
                    <a:lnTo>
                      <a:pt x="27" y="0"/>
                    </a:lnTo>
                    <a:lnTo>
                      <a:pt x="22" y="0"/>
                    </a:lnTo>
                    <a:lnTo>
                      <a:pt x="18" y="0"/>
                    </a:lnTo>
                    <a:lnTo>
                      <a:pt x="14" y="2"/>
                    </a:lnTo>
                    <a:lnTo>
                      <a:pt x="10" y="4"/>
                    </a:lnTo>
                    <a:lnTo>
                      <a:pt x="7" y="7"/>
                    </a:lnTo>
                    <a:lnTo>
                      <a:pt x="4" y="10"/>
                    </a:lnTo>
                    <a:lnTo>
                      <a:pt x="2" y="14"/>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1"/>
                    </a:lnTo>
                    <a:lnTo>
                      <a:pt x="13" y="39"/>
                    </a:lnTo>
                    <a:lnTo>
                      <a:pt x="11" y="36"/>
                    </a:lnTo>
                    <a:lnTo>
                      <a:pt x="10" y="33"/>
                    </a:lnTo>
                    <a:lnTo>
                      <a:pt x="9" y="29"/>
                    </a:lnTo>
                    <a:lnTo>
                      <a:pt x="9" y="25"/>
                    </a:lnTo>
                    <a:lnTo>
                      <a:pt x="9" y="22"/>
                    </a:lnTo>
                    <a:lnTo>
                      <a:pt x="9" y="19"/>
                    </a:lnTo>
                    <a:lnTo>
                      <a:pt x="9" y="16"/>
                    </a:lnTo>
                    <a:lnTo>
                      <a:pt x="10" y="12"/>
                    </a:lnTo>
                    <a:lnTo>
                      <a:pt x="11" y="9"/>
                    </a:lnTo>
                    <a:lnTo>
                      <a:pt x="13" y="6"/>
                    </a:lnTo>
                    <a:lnTo>
                      <a:pt x="16" y="4"/>
                    </a:lnTo>
                    <a:lnTo>
                      <a:pt x="19" y="2"/>
                    </a:lnTo>
                    <a:lnTo>
                      <a:pt x="22" y="2"/>
                    </a:lnTo>
                    <a:lnTo>
                      <a:pt x="26" y="2"/>
                    </a:lnTo>
                    <a:lnTo>
                      <a:pt x="29" y="4"/>
                    </a:lnTo>
                    <a:lnTo>
                      <a:pt x="31" y="6"/>
                    </a:lnTo>
                    <a:lnTo>
                      <a:pt x="34" y="8"/>
                    </a:lnTo>
                    <a:lnTo>
                      <a:pt x="35" y="12"/>
                    </a:lnTo>
                    <a:lnTo>
                      <a:pt x="36" y="16"/>
                    </a:lnTo>
                    <a:lnTo>
                      <a:pt x="36" y="19"/>
                    </a:lnTo>
                    <a:lnTo>
                      <a:pt x="36" y="22"/>
                    </a:lnTo>
                    <a:lnTo>
                      <a:pt x="36" y="25"/>
                    </a:lnTo>
                    <a:lnTo>
                      <a:pt x="36" y="29"/>
                    </a:lnTo>
                    <a:lnTo>
                      <a:pt x="35" y="32"/>
                    </a:lnTo>
                    <a:lnTo>
                      <a:pt x="34" y="36"/>
                    </a:lnTo>
                    <a:lnTo>
                      <a:pt x="32" y="39"/>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42" name="Freeform 84"/>
              <p:cNvSpPr>
                <a:spLocks noChangeAspect="1" noEditPoints="1"/>
              </p:cNvSpPr>
              <p:nvPr/>
            </p:nvSpPr>
            <p:spPr bwMode="auto">
              <a:xfrm>
                <a:off x="1397" y="899"/>
                <a:ext cx="44" cy="46"/>
              </a:xfrm>
              <a:custGeom>
                <a:avLst/>
                <a:gdLst>
                  <a:gd name="T0" fmla="*/ 44 w 44"/>
                  <a:gd name="T1" fmla="*/ 23 h 46"/>
                  <a:gd name="T2" fmla="*/ 44 w 44"/>
                  <a:gd name="T3" fmla="*/ 18 h 46"/>
                  <a:gd name="T4" fmla="*/ 42 w 44"/>
                  <a:gd name="T5" fmla="*/ 14 h 46"/>
                  <a:gd name="T6" fmla="*/ 40 w 44"/>
                  <a:gd name="T7" fmla="*/ 10 h 46"/>
                  <a:gd name="T8" fmla="*/ 38 w 44"/>
                  <a:gd name="T9" fmla="*/ 7 h 46"/>
                  <a:gd name="T10" fmla="*/ 34 w 44"/>
                  <a:gd name="T11" fmla="*/ 4 h 46"/>
                  <a:gd name="T12" fmla="*/ 31 w 44"/>
                  <a:gd name="T13" fmla="*/ 2 h 46"/>
                  <a:gd name="T14" fmla="*/ 26 w 44"/>
                  <a:gd name="T15" fmla="*/ 0 h 46"/>
                  <a:gd name="T16" fmla="*/ 22 w 44"/>
                  <a:gd name="T17" fmla="*/ 0 h 46"/>
                  <a:gd name="T18" fmla="*/ 17 w 44"/>
                  <a:gd name="T19" fmla="*/ 0 h 46"/>
                  <a:gd name="T20" fmla="*/ 13 w 44"/>
                  <a:gd name="T21" fmla="*/ 2 h 46"/>
                  <a:gd name="T22" fmla="*/ 10 w 44"/>
                  <a:gd name="T23" fmla="*/ 4 h 46"/>
                  <a:gd name="T24" fmla="*/ 6 w 44"/>
                  <a:gd name="T25" fmla="*/ 7 h 46"/>
                  <a:gd name="T26" fmla="*/ 4 w 44"/>
                  <a:gd name="T27" fmla="*/ 10 h 46"/>
                  <a:gd name="T28" fmla="*/ 2 w 44"/>
                  <a:gd name="T29" fmla="*/ 14 h 46"/>
                  <a:gd name="T30" fmla="*/ 0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9 w 44"/>
                  <a:gd name="T61" fmla="*/ 33 h 46"/>
                  <a:gd name="T62" fmla="*/ 8 w 44"/>
                  <a:gd name="T63" fmla="*/ 29 h 46"/>
                  <a:gd name="T64" fmla="*/ 8 w 44"/>
                  <a:gd name="T65" fmla="*/ 25 h 46"/>
                  <a:gd name="T66" fmla="*/ 8 w 44"/>
                  <a:gd name="T67" fmla="*/ 22 h 46"/>
                  <a:gd name="T68" fmla="*/ 8 w 44"/>
                  <a:gd name="T69" fmla="*/ 19 h 46"/>
                  <a:gd name="T70" fmla="*/ 8 w 44"/>
                  <a:gd name="T71" fmla="*/ 16 h 46"/>
                  <a:gd name="T72" fmla="*/ 9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8 h 46"/>
                  <a:gd name="T92" fmla="*/ 35 w 44"/>
                  <a:gd name="T93" fmla="*/ 12 h 46"/>
                  <a:gd name="T94" fmla="*/ 35 w 44"/>
                  <a:gd name="T95" fmla="*/ 16 h 46"/>
                  <a:gd name="T96" fmla="*/ 36 w 44"/>
                  <a:gd name="T97" fmla="*/ 19 h 46"/>
                  <a:gd name="T98" fmla="*/ 36 w 44"/>
                  <a:gd name="T99" fmla="*/ 22 h 46"/>
                  <a:gd name="T100" fmla="*/ 36 w 44"/>
                  <a:gd name="T101" fmla="*/ 25 h 46"/>
                  <a:gd name="T102" fmla="*/ 35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2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2" y="14"/>
                    </a:lnTo>
                    <a:lnTo>
                      <a:pt x="40" y="10"/>
                    </a:lnTo>
                    <a:lnTo>
                      <a:pt x="38" y="7"/>
                    </a:lnTo>
                    <a:lnTo>
                      <a:pt x="34" y="4"/>
                    </a:lnTo>
                    <a:lnTo>
                      <a:pt x="31" y="2"/>
                    </a:lnTo>
                    <a:lnTo>
                      <a:pt x="26" y="0"/>
                    </a:lnTo>
                    <a:lnTo>
                      <a:pt x="22" y="0"/>
                    </a:lnTo>
                    <a:lnTo>
                      <a:pt x="17" y="0"/>
                    </a:lnTo>
                    <a:lnTo>
                      <a:pt x="13" y="2"/>
                    </a:lnTo>
                    <a:lnTo>
                      <a:pt x="10" y="4"/>
                    </a:lnTo>
                    <a:lnTo>
                      <a:pt x="6" y="7"/>
                    </a:lnTo>
                    <a:lnTo>
                      <a:pt x="4" y="10"/>
                    </a:lnTo>
                    <a:lnTo>
                      <a:pt x="2" y="14"/>
                    </a:lnTo>
                    <a:lnTo>
                      <a:pt x="0" y="19"/>
                    </a:lnTo>
                    <a:lnTo>
                      <a:pt x="0" y="23"/>
                    </a:lnTo>
                    <a:lnTo>
                      <a:pt x="2" y="32"/>
                    </a:lnTo>
                    <a:lnTo>
                      <a:pt x="7" y="39"/>
                    </a:lnTo>
                    <a:lnTo>
                      <a:pt x="14" y="44"/>
                    </a:lnTo>
                    <a:lnTo>
                      <a:pt x="22" y="46"/>
                    </a:lnTo>
                    <a:lnTo>
                      <a:pt x="30" y="44"/>
                    </a:lnTo>
                    <a:lnTo>
                      <a:pt x="37" y="39"/>
                    </a:lnTo>
                    <a:lnTo>
                      <a:pt x="42" y="32"/>
                    </a:lnTo>
                    <a:lnTo>
                      <a:pt x="44" y="23"/>
                    </a:lnTo>
                    <a:close/>
                    <a:moveTo>
                      <a:pt x="22" y="43"/>
                    </a:moveTo>
                    <a:lnTo>
                      <a:pt x="19" y="43"/>
                    </a:lnTo>
                    <a:lnTo>
                      <a:pt x="16" y="41"/>
                    </a:lnTo>
                    <a:lnTo>
                      <a:pt x="13" y="39"/>
                    </a:lnTo>
                    <a:lnTo>
                      <a:pt x="11" y="36"/>
                    </a:lnTo>
                    <a:lnTo>
                      <a:pt x="9" y="33"/>
                    </a:lnTo>
                    <a:lnTo>
                      <a:pt x="8" y="29"/>
                    </a:lnTo>
                    <a:lnTo>
                      <a:pt x="8" y="25"/>
                    </a:lnTo>
                    <a:lnTo>
                      <a:pt x="8" y="22"/>
                    </a:lnTo>
                    <a:lnTo>
                      <a:pt x="8" y="19"/>
                    </a:lnTo>
                    <a:lnTo>
                      <a:pt x="8" y="16"/>
                    </a:lnTo>
                    <a:lnTo>
                      <a:pt x="9" y="12"/>
                    </a:lnTo>
                    <a:lnTo>
                      <a:pt x="11" y="9"/>
                    </a:lnTo>
                    <a:lnTo>
                      <a:pt x="13" y="6"/>
                    </a:lnTo>
                    <a:lnTo>
                      <a:pt x="16" y="4"/>
                    </a:lnTo>
                    <a:lnTo>
                      <a:pt x="19" y="2"/>
                    </a:lnTo>
                    <a:lnTo>
                      <a:pt x="22" y="2"/>
                    </a:lnTo>
                    <a:lnTo>
                      <a:pt x="25" y="2"/>
                    </a:lnTo>
                    <a:lnTo>
                      <a:pt x="28" y="4"/>
                    </a:lnTo>
                    <a:lnTo>
                      <a:pt x="31" y="6"/>
                    </a:lnTo>
                    <a:lnTo>
                      <a:pt x="33" y="8"/>
                    </a:lnTo>
                    <a:lnTo>
                      <a:pt x="35" y="12"/>
                    </a:lnTo>
                    <a:lnTo>
                      <a:pt x="35" y="16"/>
                    </a:lnTo>
                    <a:lnTo>
                      <a:pt x="36" y="19"/>
                    </a:lnTo>
                    <a:lnTo>
                      <a:pt x="36" y="22"/>
                    </a:lnTo>
                    <a:lnTo>
                      <a:pt x="36" y="25"/>
                    </a:lnTo>
                    <a:lnTo>
                      <a:pt x="35" y="29"/>
                    </a:lnTo>
                    <a:lnTo>
                      <a:pt x="35" y="32"/>
                    </a:lnTo>
                    <a:lnTo>
                      <a:pt x="34" y="36"/>
                    </a:lnTo>
                    <a:lnTo>
                      <a:pt x="32" y="39"/>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43" name="Freeform 85"/>
              <p:cNvSpPr>
                <a:spLocks noChangeAspect="1" noEditPoints="1"/>
              </p:cNvSpPr>
              <p:nvPr/>
            </p:nvSpPr>
            <p:spPr bwMode="auto">
              <a:xfrm>
                <a:off x="1447" y="899"/>
                <a:ext cx="49" cy="64"/>
              </a:xfrm>
              <a:custGeom>
                <a:avLst/>
                <a:gdLst>
                  <a:gd name="T0" fmla="*/ 14 w 49"/>
                  <a:gd name="T1" fmla="*/ 0 h 64"/>
                  <a:gd name="T2" fmla="*/ 0 w 49"/>
                  <a:gd name="T3" fmla="*/ 5 h 64"/>
                  <a:gd name="T4" fmla="*/ 6 w 49"/>
                  <a:gd name="T5" fmla="*/ 5 h 64"/>
                  <a:gd name="T6" fmla="*/ 8 w 49"/>
                  <a:gd name="T7" fmla="*/ 10 h 64"/>
                  <a:gd name="T8" fmla="*/ 7 w 49"/>
                  <a:gd name="T9" fmla="*/ 59 h 64"/>
                  <a:gd name="T10" fmla="*/ 4 w 49"/>
                  <a:gd name="T11" fmla="*/ 61 h 64"/>
                  <a:gd name="T12" fmla="*/ 0 w 49"/>
                  <a:gd name="T13" fmla="*/ 64 h 64"/>
                  <a:gd name="T14" fmla="*/ 6 w 49"/>
                  <a:gd name="T15" fmla="*/ 64 h 64"/>
                  <a:gd name="T16" fmla="*/ 11 w 49"/>
                  <a:gd name="T17" fmla="*/ 63 h 64"/>
                  <a:gd name="T18" fmla="*/ 16 w 49"/>
                  <a:gd name="T19" fmla="*/ 64 h 64"/>
                  <a:gd name="T20" fmla="*/ 22 w 49"/>
                  <a:gd name="T21" fmla="*/ 64 h 64"/>
                  <a:gd name="T22" fmla="*/ 18 w 49"/>
                  <a:gd name="T23" fmla="*/ 61 h 64"/>
                  <a:gd name="T24" fmla="*/ 15 w 49"/>
                  <a:gd name="T25" fmla="*/ 59 h 64"/>
                  <a:gd name="T26" fmla="*/ 14 w 49"/>
                  <a:gd name="T27" fmla="*/ 39 h 64"/>
                  <a:gd name="T28" fmla="*/ 15 w 49"/>
                  <a:gd name="T29" fmla="*/ 40 h 64"/>
                  <a:gd name="T30" fmla="*/ 22 w 49"/>
                  <a:gd name="T31" fmla="*/ 45 h 64"/>
                  <a:gd name="T32" fmla="*/ 35 w 49"/>
                  <a:gd name="T33" fmla="*/ 44 h 64"/>
                  <a:gd name="T34" fmla="*/ 47 w 49"/>
                  <a:gd name="T35" fmla="*/ 32 h 64"/>
                  <a:gd name="T36" fmla="*/ 47 w 49"/>
                  <a:gd name="T37" fmla="*/ 14 h 64"/>
                  <a:gd name="T38" fmla="*/ 36 w 49"/>
                  <a:gd name="T39" fmla="*/ 2 h 64"/>
                  <a:gd name="T40" fmla="*/ 23 w 49"/>
                  <a:gd name="T41" fmla="*/ 1 h 64"/>
                  <a:gd name="T42" fmla="*/ 16 w 49"/>
                  <a:gd name="T43" fmla="*/ 5 h 64"/>
                  <a:gd name="T44" fmla="*/ 14 w 49"/>
                  <a:gd name="T45" fmla="*/ 33 h 64"/>
                  <a:gd name="T46" fmla="*/ 17 w 49"/>
                  <a:gd name="T47" fmla="*/ 7 h 64"/>
                  <a:gd name="T48" fmla="*/ 23 w 49"/>
                  <a:gd name="T49" fmla="*/ 3 h 64"/>
                  <a:gd name="T50" fmla="*/ 32 w 49"/>
                  <a:gd name="T51" fmla="*/ 4 h 64"/>
                  <a:gd name="T52" fmla="*/ 39 w 49"/>
                  <a:gd name="T53" fmla="*/ 15 h 64"/>
                  <a:gd name="T54" fmla="*/ 39 w 49"/>
                  <a:gd name="T55" fmla="*/ 31 h 64"/>
                  <a:gd name="T56" fmla="*/ 32 w 49"/>
                  <a:gd name="T57" fmla="*/ 42 h 64"/>
                  <a:gd name="T58" fmla="*/ 23 w 49"/>
                  <a:gd name="T59" fmla="*/ 43 h 64"/>
                  <a:gd name="T60" fmla="*/ 18 w 49"/>
                  <a:gd name="T61" fmla="*/ 40 h 64"/>
                  <a:gd name="T62" fmla="*/ 15 w 49"/>
                  <a:gd name="T63" fmla="*/ 36 h 64"/>
                  <a:gd name="T64" fmla="*/ 14 w 49"/>
                  <a:gd name="T65"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4">
                    <a:moveTo>
                      <a:pt x="14" y="7"/>
                    </a:moveTo>
                    <a:lnTo>
                      <a:pt x="14" y="0"/>
                    </a:lnTo>
                    <a:lnTo>
                      <a:pt x="0" y="1"/>
                    </a:lnTo>
                    <a:lnTo>
                      <a:pt x="0" y="5"/>
                    </a:lnTo>
                    <a:lnTo>
                      <a:pt x="4" y="5"/>
                    </a:lnTo>
                    <a:lnTo>
                      <a:pt x="6" y="5"/>
                    </a:lnTo>
                    <a:lnTo>
                      <a:pt x="7" y="7"/>
                    </a:lnTo>
                    <a:lnTo>
                      <a:pt x="8" y="10"/>
                    </a:lnTo>
                    <a:lnTo>
                      <a:pt x="8" y="56"/>
                    </a:lnTo>
                    <a:lnTo>
                      <a:pt x="7" y="59"/>
                    </a:lnTo>
                    <a:lnTo>
                      <a:pt x="6" y="60"/>
                    </a:lnTo>
                    <a:lnTo>
                      <a:pt x="4" y="61"/>
                    </a:lnTo>
                    <a:lnTo>
                      <a:pt x="0" y="61"/>
                    </a:lnTo>
                    <a:lnTo>
                      <a:pt x="0" y="64"/>
                    </a:lnTo>
                    <a:lnTo>
                      <a:pt x="3" y="64"/>
                    </a:lnTo>
                    <a:lnTo>
                      <a:pt x="6" y="64"/>
                    </a:lnTo>
                    <a:lnTo>
                      <a:pt x="9" y="63"/>
                    </a:lnTo>
                    <a:lnTo>
                      <a:pt x="11" y="63"/>
                    </a:lnTo>
                    <a:lnTo>
                      <a:pt x="13" y="63"/>
                    </a:lnTo>
                    <a:lnTo>
                      <a:pt x="16" y="64"/>
                    </a:lnTo>
                    <a:lnTo>
                      <a:pt x="19" y="64"/>
                    </a:lnTo>
                    <a:lnTo>
                      <a:pt x="22" y="64"/>
                    </a:lnTo>
                    <a:lnTo>
                      <a:pt x="22" y="61"/>
                    </a:lnTo>
                    <a:lnTo>
                      <a:pt x="18" y="61"/>
                    </a:lnTo>
                    <a:lnTo>
                      <a:pt x="16" y="60"/>
                    </a:lnTo>
                    <a:lnTo>
                      <a:pt x="15" y="59"/>
                    </a:lnTo>
                    <a:lnTo>
                      <a:pt x="14" y="56"/>
                    </a:lnTo>
                    <a:lnTo>
                      <a:pt x="14" y="39"/>
                    </a:lnTo>
                    <a:lnTo>
                      <a:pt x="14" y="39"/>
                    </a:lnTo>
                    <a:lnTo>
                      <a:pt x="15" y="40"/>
                    </a:lnTo>
                    <a:lnTo>
                      <a:pt x="18" y="43"/>
                    </a:lnTo>
                    <a:lnTo>
                      <a:pt x="22" y="45"/>
                    </a:lnTo>
                    <a:lnTo>
                      <a:pt x="27" y="46"/>
                    </a:lnTo>
                    <a:lnTo>
                      <a:pt x="35" y="44"/>
                    </a:lnTo>
                    <a:lnTo>
                      <a:pt x="42" y="39"/>
                    </a:lnTo>
                    <a:lnTo>
                      <a:pt x="47" y="32"/>
                    </a:lnTo>
                    <a:lnTo>
                      <a:pt x="49" y="23"/>
                    </a:lnTo>
                    <a:lnTo>
                      <a:pt x="47" y="14"/>
                    </a:lnTo>
                    <a:lnTo>
                      <a:pt x="43" y="7"/>
                    </a:lnTo>
                    <a:lnTo>
                      <a:pt x="36" y="2"/>
                    </a:lnTo>
                    <a:lnTo>
                      <a:pt x="28" y="0"/>
                    </a:lnTo>
                    <a:lnTo>
                      <a:pt x="23" y="1"/>
                    </a:lnTo>
                    <a:lnTo>
                      <a:pt x="19" y="3"/>
                    </a:lnTo>
                    <a:lnTo>
                      <a:pt x="16" y="5"/>
                    </a:lnTo>
                    <a:lnTo>
                      <a:pt x="14" y="7"/>
                    </a:lnTo>
                    <a:close/>
                    <a:moveTo>
                      <a:pt x="14" y="33"/>
                    </a:moveTo>
                    <a:lnTo>
                      <a:pt x="14" y="11"/>
                    </a:lnTo>
                    <a:lnTo>
                      <a:pt x="17" y="7"/>
                    </a:lnTo>
                    <a:lnTo>
                      <a:pt x="20" y="5"/>
                    </a:lnTo>
                    <a:lnTo>
                      <a:pt x="23" y="3"/>
                    </a:lnTo>
                    <a:lnTo>
                      <a:pt x="27" y="3"/>
                    </a:lnTo>
                    <a:lnTo>
                      <a:pt x="32" y="4"/>
                    </a:lnTo>
                    <a:lnTo>
                      <a:pt x="37" y="9"/>
                    </a:lnTo>
                    <a:lnTo>
                      <a:pt x="39" y="15"/>
                    </a:lnTo>
                    <a:lnTo>
                      <a:pt x="41" y="23"/>
                    </a:lnTo>
                    <a:lnTo>
                      <a:pt x="39" y="31"/>
                    </a:lnTo>
                    <a:lnTo>
                      <a:pt x="36" y="38"/>
                    </a:lnTo>
                    <a:lnTo>
                      <a:pt x="32" y="42"/>
                    </a:lnTo>
                    <a:lnTo>
                      <a:pt x="26" y="43"/>
                    </a:lnTo>
                    <a:lnTo>
                      <a:pt x="23" y="43"/>
                    </a:lnTo>
                    <a:lnTo>
                      <a:pt x="21" y="42"/>
                    </a:lnTo>
                    <a:lnTo>
                      <a:pt x="18" y="40"/>
                    </a:lnTo>
                    <a:lnTo>
                      <a:pt x="16" y="37"/>
                    </a:lnTo>
                    <a:lnTo>
                      <a:pt x="15" y="36"/>
                    </a:lnTo>
                    <a:lnTo>
                      <a:pt x="15" y="35"/>
                    </a:lnTo>
                    <a:lnTo>
                      <a:pt x="14" y="34"/>
                    </a:lnTo>
                    <a:lnTo>
                      <a:pt x="14"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44" name="Freeform 86"/>
              <p:cNvSpPr>
                <a:spLocks noChangeAspect="1" noEditPoints="1"/>
              </p:cNvSpPr>
              <p:nvPr/>
            </p:nvSpPr>
            <p:spPr bwMode="auto">
              <a:xfrm>
                <a:off x="1508" y="900"/>
                <a:ext cx="11" cy="43"/>
              </a:xfrm>
              <a:custGeom>
                <a:avLst/>
                <a:gdLst>
                  <a:gd name="T0" fmla="*/ 11 w 11"/>
                  <a:gd name="T1" fmla="*/ 6 h 43"/>
                  <a:gd name="T2" fmla="*/ 10 w 11"/>
                  <a:gd name="T3" fmla="*/ 4 h 43"/>
                  <a:gd name="T4" fmla="*/ 9 w 11"/>
                  <a:gd name="T5" fmla="*/ 2 h 43"/>
                  <a:gd name="T6" fmla="*/ 7 w 11"/>
                  <a:gd name="T7" fmla="*/ 1 h 43"/>
                  <a:gd name="T8" fmla="*/ 5 w 11"/>
                  <a:gd name="T9" fmla="*/ 0 h 43"/>
                  <a:gd name="T10" fmla="*/ 3 w 11"/>
                  <a:gd name="T11" fmla="*/ 1 h 43"/>
                  <a:gd name="T12" fmla="*/ 1 w 11"/>
                  <a:gd name="T13" fmla="*/ 2 h 43"/>
                  <a:gd name="T14" fmla="*/ 0 w 11"/>
                  <a:gd name="T15" fmla="*/ 4 h 43"/>
                  <a:gd name="T16" fmla="*/ 0 w 11"/>
                  <a:gd name="T17" fmla="*/ 6 h 43"/>
                  <a:gd name="T18" fmla="*/ 0 w 11"/>
                  <a:gd name="T19" fmla="*/ 8 h 43"/>
                  <a:gd name="T20" fmla="*/ 1 w 11"/>
                  <a:gd name="T21" fmla="*/ 9 h 43"/>
                  <a:gd name="T22" fmla="*/ 3 w 11"/>
                  <a:gd name="T23" fmla="*/ 11 h 43"/>
                  <a:gd name="T24" fmla="*/ 5 w 11"/>
                  <a:gd name="T25" fmla="*/ 11 h 43"/>
                  <a:gd name="T26" fmla="*/ 7 w 11"/>
                  <a:gd name="T27" fmla="*/ 11 h 43"/>
                  <a:gd name="T28" fmla="*/ 9 w 11"/>
                  <a:gd name="T29" fmla="*/ 9 h 43"/>
                  <a:gd name="T30" fmla="*/ 10 w 11"/>
                  <a:gd name="T31" fmla="*/ 8 h 43"/>
                  <a:gd name="T32" fmla="*/ 11 w 11"/>
                  <a:gd name="T33" fmla="*/ 6 h 43"/>
                  <a:gd name="T34" fmla="*/ 11 w 11"/>
                  <a:gd name="T35" fmla="*/ 38 h 43"/>
                  <a:gd name="T36" fmla="*/ 10 w 11"/>
                  <a:gd name="T37" fmla="*/ 36 h 43"/>
                  <a:gd name="T38" fmla="*/ 9 w 11"/>
                  <a:gd name="T39" fmla="*/ 34 h 43"/>
                  <a:gd name="T40" fmla="*/ 7 w 11"/>
                  <a:gd name="T41" fmla="*/ 33 h 43"/>
                  <a:gd name="T42" fmla="*/ 5 w 11"/>
                  <a:gd name="T43" fmla="*/ 33 h 43"/>
                  <a:gd name="T44" fmla="*/ 3 w 11"/>
                  <a:gd name="T45" fmla="*/ 33 h 43"/>
                  <a:gd name="T46" fmla="*/ 1 w 11"/>
                  <a:gd name="T47" fmla="*/ 34 h 43"/>
                  <a:gd name="T48" fmla="*/ 0 w 11"/>
                  <a:gd name="T49" fmla="*/ 36 h 43"/>
                  <a:gd name="T50" fmla="*/ 0 w 11"/>
                  <a:gd name="T51" fmla="*/ 38 h 43"/>
                  <a:gd name="T52" fmla="*/ 0 w 11"/>
                  <a:gd name="T53" fmla="*/ 40 h 43"/>
                  <a:gd name="T54" fmla="*/ 1 w 11"/>
                  <a:gd name="T55" fmla="*/ 42 h 43"/>
                  <a:gd name="T56" fmla="*/ 3 w 11"/>
                  <a:gd name="T57" fmla="*/ 43 h 43"/>
                  <a:gd name="T58" fmla="*/ 5 w 11"/>
                  <a:gd name="T59" fmla="*/ 43 h 43"/>
                  <a:gd name="T60" fmla="*/ 7 w 11"/>
                  <a:gd name="T61" fmla="*/ 43 h 43"/>
                  <a:gd name="T62" fmla="*/ 9 w 11"/>
                  <a:gd name="T63" fmla="*/ 42 h 43"/>
                  <a:gd name="T64" fmla="*/ 10 w 11"/>
                  <a:gd name="T65" fmla="*/ 40 h 43"/>
                  <a:gd name="T66" fmla="*/ 11 w 11"/>
                  <a:gd name="T6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43">
                    <a:moveTo>
                      <a:pt x="11" y="6"/>
                    </a:moveTo>
                    <a:lnTo>
                      <a:pt x="10" y="4"/>
                    </a:lnTo>
                    <a:lnTo>
                      <a:pt x="9" y="2"/>
                    </a:lnTo>
                    <a:lnTo>
                      <a:pt x="7" y="1"/>
                    </a:lnTo>
                    <a:lnTo>
                      <a:pt x="5" y="0"/>
                    </a:lnTo>
                    <a:lnTo>
                      <a:pt x="3" y="1"/>
                    </a:lnTo>
                    <a:lnTo>
                      <a:pt x="1" y="2"/>
                    </a:lnTo>
                    <a:lnTo>
                      <a:pt x="0" y="4"/>
                    </a:lnTo>
                    <a:lnTo>
                      <a:pt x="0" y="6"/>
                    </a:lnTo>
                    <a:lnTo>
                      <a:pt x="0" y="8"/>
                    </a:lnTo>
                    <a:lnTo>
                      <a:pt x="1" y="9"/>
                    </a:lnTo>
                    <a:lnTo>
                      <a:pt x="3" y="11"/>
                    </a:lnTo>
                    <a:lnTo>
                      <a:pt x="5" y="11"/>
                    </a:lnTo>
                    <a:lnTo>
                      <a:pt x="7" y="11"/>
                    </a:lnTo>
                    <a:lnTo>
                      <a:pt x="9" y="9"/>
                    </a:lnTo>
                    <a:lnTo>
                      <a:pt x="10" y="8"/>
                    </a:lnTo>
                    <a:lnTo>
                      <a:pt x="11" y="6"/>
                    </a:lnTo>
                    <a:close/>
                    <a:moveTo>
                      <a:pt x="11" y="38"/>
                    </a:moveTo>
                    <a:lnTo>
                      <a:pt x="10" y="36"/>
                    </a:lnTo>
                    <a:lnTo>
                      <a:pt x="9" y="34"/>
                    </a:lnTo>
                    <a:lnTo>
                      <a:pt x="7" y="33"/>
                    </a:lnTo>
                    <a:lnTo>
                      <a:pt x="5" y="33"/>
                    </a:lnTo>
                    <a:lnTo>
                      <a:pt x="3" y="33"/>
                    </a:lnTo>
                    <a:lnTo>
                      <a:pt x="1" y="34"/>
                    </a:lnTo>
                    <a:lnTo>
                      <a:pt x="0" y="36"/>
                    </a:lnTo>
                    <a:lnTo>
                      <a:pt x="0" y="38"/>
                    </a:lnTo>
                    <a:lnTo>
                      <a:pt x="0" y="40"/>
                    </a:lnTo>
                    <a:lnTo>
                      <a:pt x="1" y="42"/>
                    </a:lnTo>
                    <a:lnTo>
                      <a:pt x="3" y="43"/>
                    </a:lnTo>
                    <a:lnTo>
                      <a:pt x="5" y="43"/>
                    </a:lnTo>
                    <a:lnTo>
                      <a:pt x="7" y="43"/>
                    </a:lnTo>
                    <a:lnTo>
                      <a:pt x="9" y="42"/>
                    </a:lnTo>
                    <a:lnTo>
                      <a:pt x="10" y="40"/>
                    </a:lnTo>
                    <a:lnTo>
                      <a:pt x="11"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45" name="Freeform 87"/>
              <p:cNvSpPr>
                <a:spLocks noChangeAspect="1" noEditPoints="1"/>
              </p:cNvSpPr>
              <p:nvPr/>
            </p:nvSpPr>
            <p:spPr bwMode="auto">
              <a:xfrm>
                <a:off x="750" y="1009"/>
                <a:ext cx="38" cy="54"/>
              </a:xfrm>
              <a:custGeom>
                <a:avLst/>
                <a:gdLst>
                  <a:gd name="T0" fmla="*/ 29 w 38"/>
                  <a:gd name="T1" fmla="*/ 3 h 54"/>
                  <a:gd name="T2" fmla="*/ 29 w 38"/>
                  <a:gd name="T3" fmla="*/ 2 h 54"/>
                  <a:gd name="T4" fmla="*/ 29 w 38"/>
                  <a:gd name="T5" fmla="*/ 1 h 54"/>
                  <a:gd name="T6" fmla="*/ 29 w 38"/>
                  <a:gd name="T7" fmla="*/ 0 h 54"/>
                  <a:gd name="T8" fmla="*/ 28 w 38"/>
                  <a:gd name="T9" fmla="*/ 0 h 54"/>
                  <a:gd name="T10" fmla="*/ 26 w 38"/>
                  <a:gd name="T11" fmla="*/ 0 h 54"/>
                  <a:gd name="T12" fmla="*/ 26 w 38"/>
                  <a:gd name="T13" fmla="*/ 2 h 54"/>
                  <a:gd name="T14" fmla="*/ 0 w 38"/>
                  <a:gd name="T15" fmla="*/ 38 h 54"/>
                  <a:gd name="T16" fmla="*/ 0 w 38"/>
                  <a:gd name="T17" fmla="*/ 41 h 54"/>
                  <a:gd name="T18" fmla="*/ 23 w 38"/>
                  <a:gd name="T19" fmla="*/ 41 h 54"/>
                  <a:gd name="T20" fmla="*/ 23 w 38"/>
                  <a:gd name="T21" fmla="*/ 48 h 54"/>
                  <a:gd name="T22" fmla="*/ 23 w 38"/>
                  <a:gd name="T23" fmla="*/ 49 h 54"/>
                  <a:gd name="T24" fmla="*/ 22 w 38"/>
                  <a:gd name="T25" fmla="*/ 51 h 54"/>
                  <a:gd name="T26" fmla="*/ 20 w 38"/>
                  <a:gd name="T27" fmla="*/ 51 h 54"/>
                  <a:gd name="T28" fmla="*/ 16 w 38"/>
                  <a:gd name="T29" fmla="*/ 51 h 54"/>
                  <a:gd name="T30" fmla="*/ 14 w 38"/>
                  <a:gd name="T31" fmla="*/ 51 h 54"/>
                  <a:gd name="T32" fmla="*/ 14 w 38"/>
                  <a:gd name="T33" fmla="*/ 54 h 54"/>
                  <a:gd name="T34" fmla="*/ 18 w 38"/>
                  <a:gd name="T35" fmla="*/ 54 h 54"/>
                  <a:gd name="T36" fmla="*/ 21 w 38"/>
                  <a:gd name="T37" fmla="*/ 54 h 54"/>
                  <a:gd name="T38" fmla="*/ 23 w 38"/>
                  <a:gd name="T39" fmla="*/ 54 h 54"/>
                  <a:gd name="T40" fmla="*/ 26 w 38"/>
                  <a:gd name="T41" fmla="*/ 54 h 54"/>
                  <a:gd name="T42" fmla="*/ 29 w 38"/>
                  <a:gd name="T43" fmla="*/ 54 h 54"/>
                  <a:gd name="T44" fmla="*/ 31 w 38"/>
                  <a:gd name="T45" fmla="*/ 54 h 54"/>
                  <a:gd name="T46" fmla="*/ 33 w 38"/>
                  <a:gd name="T47" fmla="*/ 54 h 54"/>
                  <a:gd name="T48" fmla="*/ 37 w 38"/>
                  <a:gd name="T49" fmla="*/ 54 h 54"/>
                  <a:gd name="T50" fmla="*/ 37 w 38"/>
                  <a:gd name="T51" fmla="*/ 51 h 54"/>
                  <a:gd name="T52" fmla="*/ 36 w 38"/>
                  <a:gd name="T53" fmla="*/ 51 h 54"/>
                  <a:gd name="T54" fmla="*/ 32 w 38"/>
                  <a:gd name="T55" fmla="*/ 51 h 54"/>
                  <a:gd name="T56" fmla="*/ 30 w 38"/>
                  <a:gd name="T57" fmla="*/ 51 h 54"/>
                  <a:gd name="T58" fmla="*/ 29 w 38"/>
                  <a:gd name="T59" fmla="*/ 49 h 54"/>
                  <a:gd name="T60" fmla="*/ 29 w 38"/>
                  <a:gd name="T61" fmla="*/ 48 h 54"/>
                  <a:gd name="T62" fmla="*/ 29 w 38"/>
                  <a:gd name="T63" fmla="*/ 41 h 54"/>
                  <a:gd name="T64" fmla="*/ 38 w 38"/>
                  <a:gd name="T65" fmla="*/ 41 h 54"/>
                  <a:gd name="T66" fmla="*/ 38 w 38"/>
                  <a:gd name="T67" fmla="*/ 38 h 54"/>
                  <a:gd name="T68" fmla="*/ 29 w 38"/>
                  <a:gd name="T69" fmla="*/ 38 h 54"/>
                  <a:gd name="T70" fmla="*/ 29 w 38"/>
                  <a:gd name="T71" fmla="*/ 3 h 54"/>
                  <a:gd name="T72" fmla="*/ 23 w 38"/>
                  <a:gd name="T73" fmla="*/ 9 h 54"/>
                  <a:gd name="T74" fmla="*/ 23 w 38"/>
                  <a:gd name="T75" fmla="*/ 38 h 54"/>
                  <a:gd name="T76" fmla="*/ 3 w 38"/>
                  <a:gd name="T77" fmla="*/ 38 h 54"/>
                  <a:gd name="T78" fmla="*/ 23 w 38"/>
                  <a:gd name="T79"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54">
                    <a:moveTo>
                      <a:pt x="29" y="3"/>
                    </a:moveTo>
                    <a:lnTo>
                      <a:pt x="29" y="2"/>
                    </a:lnTo>
                    <a:lnTo>
                      <a:pt x="29" y="1"/>
                    </a:lnTo>
                    <a:lnTo>
                      <a:pt x="29" y="0"/>
                    </a:lnTo>
                    <a:lnTo>
                      <a:pt x="28" y="0"/>
                    </a:lnTo>
                    <a:lnTo>
                      <a:pt x="26" y="0"/>
                    </a:lnTo>
                    <a:lnTo>
                      <a:pt x="26" y="2"/>
                    </a:lnTo>
                    <a:lnTo>
                      <a:pt x="0" y="38"/>
                    </a:lnTo>
                    <a:lnTo>
                      <a:pt x="0" y="41"/>
                    </a:lnTo>
                    <a:lnTo>
                      <a:pt x="23" y="41"/>
                    </a:lnTo>
                    <a:lnTo>
                      <a:pt x="23" y="48"/>
                    </a:lnTo>
                    <a:lnTo>
                      <a:pt x="23" y="49"/>
                    </a:lnTo>
                    <a:lnTo>
                      <a:pt x="22" y="51"/>
                    </a:lnTo>
                    <a:lnTo>
                      <a:pt x="20" y="51"/>
                    </a:lnTo>
                    <a:lnTo>
                      <a:pt x="16" y="51"/>
                    </a:lnTo>
                    <a:lnTo>
                      <a:pt x="14" y="51"/>
                    </a:lnTo>
                    <a:lnTo>
                      <a:pt x="14" y="54"/>
                    </a:lnTo>
                    <a:lnTo>
                      <a:pt x="18" y="54"/>
                    </a:lnTo>
                    <a:lnTo>
                      <a:pt x="21" y="54"/>
                    </a:lnTo>
                    <a:lnTo>
                      <a:pt x="23" y="54"/>
                    </a:lnTo>
                    <a:lnTo>
                      <a:pt x="26" y="54"/>
                    </a:lnTo>
                    <a:lnTo>
                      <a:pt x="29" y="54"/>
                    </a:lnTo>
                    <a:lnTo>
                      <a:pt x="31" y="54"/>
                    </a:lnTo>
                    <a:lnTo>
                      <a:pt x="33" y="54"/>
                    </a:lnTo>
                    <a:lnTo>
                      <a:pt x="37" y="54"/>
                    </a:lnTo>
                    <a:lnTo>
                      <a:pt x="37" y="51"/>
                    </a:lnTo>
                    <a:lnTo>
                      <a:pt x="36" y="51"/>
                    </a:lnTo>
                    <a:lnTo>
                      <a:pt x="32" y="51"/>
                    </a:lnTo>
                    <a:lnTo>
                      <a:pt x="30" y="51"/>
                    </a:lnTo>
                    <a:lnTo>
                      <a:pt x="29" y="49"/>
                    </a:lnTo>
                    <a:lnTo>
                      <a:pt x="29" y="48"/>
                    </a:lnTo>
                    <a:lnTo>
                      <a:pt x="29" y="41"/>
                    </a:lnTo>
                    <a:lnTo>
                      <a:pt x="38" y="41"/>
                    </a:lnTo>
                    <a:lnTo>
                      <a:pt x="38" y="38"/>
                    </a:lnTo>
                    <a:lnTo>
                      <a:pt x="29" y="38"/>
                    </a:lnTo>
                    <a:lnTo>
                      <a:pt x="29" y="3"/>
                    </a:lnTo>
                    <a:close/>
                    <a:moveTo>
                      <a:pt x="23" y="9"/>
                    </a:moveTo>
                    <a:lnTo>
                      <a:pt x="23" y="38"/>
                    </a:lnTo>
                    <a:lnTo>
                      <a:pt x="3" y="38"/>
                    </a:lnTo>
                    <a:lnTo>
                      <a:pt x="23"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46" name="Freeform 88"/>
              <p:cNvSpPr>
                <a:spLocks noChangeAspect="1" noEditPoints="1"/>
              </p:cNvSpPr>
              <p:nvPr/>
            </p:nvSpPr>
            <p:spPr bwMode="auto">
              <a:xfrm>
                <a:off x="798" y="1029"/>
                <a:ext cx="8" cy="34"/>
              </a:xfrm>
              <a:custGeom>
                <a:avLst/>
                <a:gdLst>
                  <a:gd name="T0" fmla="*/ 8 w 8"/>
                  <a:gd name="T1" fmla="*/ 4 h 34"/>
                  <a:gd name="T2" fmla="*/ 8 w 8"/>
                  <a:gd name="T3" fmla="*/ 2 h 34"/>
                  <a:gd name="T4" fmla="*/ 7 w 8"/>
                  <a:gd name="T5" fmla="*/ 1 h 34"/>
                  <a:gd name="T6" fmla="*/ 6 w 8"/>
                  <a:gd name="T7" fmla="*/ 0 h 34"/>
                  <a:gd name="T8" fmla="*/ 4 w 8"/>
                  <a:gd name="T9" fmla="*/ 0 h 34"/>
                  <a:gd name="T10" fmla="*/ 2 w 8"/>
                  <a:gd name="T11" fmla="*/ 0 h 34"/>
                  <a:gd name="T12" fmla="*/ 1 w 8"/>
                  <a:gd name="T13" fmla="*/ 1 h 34"/>
                  <a:gd name="T14" fmla="*/ 0 w 8"/>
                  <a:gd name="T15" fmla="*/ 3 h 34"/>
                  <a:gd name="T16" fmla="*/ 0 w 8"/>
                  <a:gd name="T17" fmla="*/ 4 h 34"/>
                  <a:gd name="T18" fmla="*/ 0 w 8"/>
                  <a:gd name="T19" fmla="*/ 6 h 34"/>
                  <a:gd name="T20" fmla="*/ 1 w 8"/>
                  <a:gd name="T21" fmla="*/ 7 h 34"/>
                  <a:gd name="T22" fmla="*/ 2 w 8"/>
                  <a:gd name="T23" fmla="*/ 8 h 34"/>
                  <a:gd name="T24" fmla="*/ 4 w 8"/>
                  <a:gd name="T25" fmla="*/ 9 h 34"/>
                  <a:gd name="T26" fmla="*/ 6 w 8"/>
                  <a:gd name="T27" fmla="*/ 8 h 34"/>
                  <a:gd name="T28" fmla="*/ 7 w 8"/>
                  <a:gd name="T29" fmla="*/ 7 h 34"/>
                  <a:gd name="T30" fmla="*/ 8 w 8"/>
                  <a:gd name="T31" fmla="*/ 6 h 34"/>
                  <a:gd name="T32" fmla="*/ 8 w 8"/>
                  <a:gd name="T33" fmla="*/ 4 h 34"/>
                  <a:gd name="T34" fmla="*/ 8 w 8"/>
                  <a:gd name="T35" fmla="*/ 30 h 34"/>
                  <a:gd name="T36" fmla="*/ 8 w 8"/>
                  <a:gd name="T37" fmla="*/ 28 h 34"/>
                  <a:gd name="T38" fmla="*/ 7 w 8"/>
                  <a:gd name="T39" fmla="*/ 26 h 34"/>
                  <a:gd name="T40" fmla="*/ 6 w 8"/>
                  <a:gd name="T41" fmla="*/ 26 h 34"/>
                  <a:gd name="T42" fmla="*/ 4 w 8"/>
                  <a:gd name="T43" fmla="*/ 25 h 34"/>
                  <a:gd name="T44" fmla="*/ 2 w 8"/>
                  <a:gd name="T45" fmla="*/ 26 h 34"/>
                  <a:gd name="T46" fmla="*/ 1 w 8"/>
                  <a:gd name="T47" fmla="*/ 27 h 34"/>
                  <a:gd name="T48" fmla="*/ 0 w 8"/>
                  <a:gd name="T49" fmla="*/ 28 h 34"/>
                  <a:gd name="T50" fmla="*/ 0 w 8"/>
                  <a:gd name="T51" fmla="*/ 30 h 34"/>
                  <a:gd name="T52" fmla="*/ 0 w 8"/>
                  <a:gd name="T53" fmla="*/ 31 h 34"/>
                  <a:gd name="T54" fmla="*/ 1 w 8"/>
                  <a:gd name="T55" fmla="*/ 33 h 34"/>
                  <a:gd name="T56" fmla="*/ 2 w 8"/>
                  <a:gd name="T57" fmla="*/ 34 h 34"/>
                  <a:gd name="T58" fmla="*/ 4 w 8"/>
                  <a:gd name="T59" fmla="*/ 34 h 34"/>
                  <a:gd name="T60" fmla="*/ 6 w 8"/>
                  <a:gd name="T61" fmla="*/ 34 h 34"/>
                  <a:gd name="T62" fmla="*/ 7 w 8"/>
                  <a:gd name="T63" fmla="*/ 33 h 34"/>
                  <a:gd name="T64" fmla="*/ 8 w 8"/>
                  <a:gd name="T65" fmla="*/ 31 h 34"/>
                  <a:gd name="T66" fmla="*/ 8 w 8"/>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4"/>
                    </a:moveTo>
                    <a:lnTo>
                      <a:pt x="8" y="2"/>
                    </a:lnTo>
                    <a:lnTo>
                      <a:pt x="7" y="1"/>
                    </a:lnTo>
                    <a:lnTo>
                      <a:pt x="6" y="0"/>
                    </a:lnTo>
                    <a:lnTo>
                      <a:pt x="4" y="0"/>
                    </a:lnTo>
                    <a:lnTo>
                      <a:pt x="2" y="0"/>
                    </a:lnTo>
                    <a:lnTo>
                      <a:pt x="1" y="1"/>
                    </a:lnTo>
                    <a:lnTo>
                      <a:pt x="0" y="3"/>
                    </a:lnTo>
                    <a:lnTo>
                      <a:pt x="0" y="4"/>
                    </a:lnTo>
                    <a:lnTo>
                      <a:pt x="0" y="6"/>
                    </a:lnTo>
                    <a:lnTo>
                      <a:pt x="1" y="7"/>
                    </a:lnTo>
                    <a:lnTo>
                      <a:pt x="2" y="8"/>
                    </a:lnTo>
                    <a:lnTo>
                      <a:pt x="4" y="9"/>
                    </a:lnTo>
                    <a:lnTo>
                      <a:pt x="6" y="8"/>
                    </a:lnTo>
                    <a:lnTo>
                      <a:pt x="7" y="7"/>
                    </a:lnTo>
                    <a:lnTo>
                      <a:pt x="8" y="6"/>
                    </a:lnTo>
                    <a:lnTo>
                      <a:pt x="8" y="4"/>
                    </a:lnTo>
                    <a:close/>
                    <a:moveTo>
                      <a:pt x="8" y="30"/>
                    </a:moveTo>
                    <a:lnTo>
                      <a:pt x="8" y="28"/>
                    </a:lnTo>
                    <a:lnTo>
                      <a:pt x="7" y="26"/>
                    </a:lnTo>
                    <a:lnTo>
                      <a:pt x="6" y="26"/>
                    </a:lnTo>
                    <a:lnTo>
                      <a:pt x="4" y="25"/>
                    </a:lnTo>
                    <a:lnTo>
                      <a:pt x="2" y="26"/>
                    </a:lnTo>
                    <a:lnTo>
                      <a:pt x="1" y="27"/>
                    </a:lnTo>
                    <a:lnTo>
                      <a:pt x="0" y="28"/>
                    </a:lnTo>
                    <a:lnTo>
                      <a:pt x="0" y="30"/>
                    </a:lnTo>
                    <a:lnTo>
                      <a:pt x="0" y="31"/>
                    </a:lnTo>
                    <a:lnTo>
                      <a:pt x="1" y="33"/>
                    </a:lnTo>
                    <a:lnTo>
                      <a:pt x="2" y="34"/>
                    </a:lnTo>
                    <a:lnTo>
                      <a:pt x="4" y="34"/>
                    </a:lnTo>
                    <a:lnTo>
                      <a:pt x="6" y="34"/>
                    </a:lnTo>
                    <a:lnTo>
                      <a:pt x="7" y="33"/>
                    </a:lnTo>
                    <a:lnTo>
                      <a:pt x="8" y="31"/>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47" name="Freeform 89"/>
              <p:cNvSpPr>
                <a:spLocks noChangeAspect="1"/>
              </p:cNvSpPr>
              <p:nvPr/>
            </p:nvSpPr>
            <p:spPr bwMode="auto">
              <a:xfrm>
                <a:off x="1017" y="993"/>
                <a:ext cx="40" cy="70"/>
              </a:xfrm>
              <a:custGeom>
                <a:avLst/>
                <a:gdLst>
                  <a:gd name="T0" fmla="*/ 8 w 40"/>
                  <a:gd name="T1" fmla="*/ 26 h 70"/>
                  <a:gd name="T2" fmla="*/ 0 w 40"/>
                  <a:gd name="T3" fmla="*/ 26 h 70"/>
                  <a:gd name="T4" fmla="*/ 0 w 40"/>
                  <a:gd name="T5" fmla="*/ 31 h 70"/>
                  <a:gd name="T6" fmla="*/ 8 w 40"/>
                  <a:gd name="T7" fmla="*/ 31 h 70"/>
                  <a:gd name="T8" fmla="*/ 8 w 40"/>
                  <a:gd name="T9" fmla="*/ 65 h 70"/>
                  <a:gd name="T10" fmla="*/ 1 w 40"/>
                  <a:gd name="T11" fmla="*/ 65 h 70"/>
                  <a:gd name="T12" fmla="*/ 1 w 40"/>
                  <a:gd name="T13" fmla="*/ 70 h 70"/>
                  <a:gd name="T14" fmla="*/ 7 w 40"/>
                  <a:gd name="T15" fmla="*/ 70 h 70"/>
                  <a:gd name="T16" fmla="*/ 14 w 40"/>
                  <a:gd name="T17" fmla="*/ 70 h 70"/>
                  <a:gd name="T18" fmla="*/ 17 w 40"/>
                  <a:gd name="T19" fmla="*/ 70 h 70"/>
                  <a:gd name="T20" fmla="*/ 20 w 40"/>
                  <a:gd name="T21" fmla="*/ 70 h 70"/>
                  <a:gd name="T22" fmla="*/ 24 w 40"/>
                  <a:gd name="T23" fmla="*/ 70 h 70"/>
                  <a:gd name="T24" fmla="*/ 27 w 40"/>
                  <a:gd name="T25" fmla="*/ 70 h 70"/>
                  <a:gd name="T26" fmla="*/ 27 w 40"/>
                  <a:gd name="T27" fmla="*/ 65 h 70"/>
                  <a:gd name="T28" fmla="*/ 19 w 40"/>
                  <a:gd name="T29" fmla="*/ 65 h 70"/>
                  <a:gd name="T30" fmla="*/ 19 w 40"/>
                  <a:gd name="T31" fmla="*/ 31 h 70"/>
                  <a:gd name="T32" fmla="*/ 30 w 40"/>
                  <a:gd name="T33" fmla="*/ 31 h 70"/>
                  <a:gd name="T34" fmla="*/ 30 w 40"/>
                  <a:gd name="T35" fmla="*/ 26 h 70"/>
                  <a:gd name="T36" fmla="*/ 18 w 40"/>
                  <a:gd name="T37" fmla="*/ 26 h 70"/>
                  <a:gd name="T38" fmla="*/ 18 w 40"/>
                  <a:gd name="T39" fmla="*/ 16 h 70"/>
                  <a:gd name="T40" fmla="*/ 18 w 40"/>
                  <a:gd name="T41" fmla="*/ 12 h 70"/>
                  <a:gd name="T42" fmla="*/ 19 w 40"/>
                  <a:gd name="T43" fmla="*/ 9 h 70"/>
                  <a:gd name="T44" fmla="*/ 21 w 40"/>
                  <a:gd name="T45" fmla="*/ 7 h 70"/>
                  <a:gd name="T46" fmla="*/ 22 w 40"/>
                  <a:gd name="T47" fmla="*/ 6 h 70"/>
                  <a:gd name="T48" fmla="*/ 24 w 40"/>
                  <a:gd name="T49" fmla="*/ 5 h 70"/>
                  <a:gd name="T50" fmla="*/ 25 w 40"/>
                  <a:gd name="T51" fmla="*/ 4 h 70"/>
                  <a:gd name="T52" fmla="*/ 27 w 40"/>
                  <a:gd name="T53" fmla="*/ 4 h 70"/>
                  <a:gd name="T54" fmla="*/ 28 w 40"/>
                  <a:gd name="T55" fmla="*/ 4 h 70"/>
                  <a:gd name="T56" fmla="*/ 30 w 40"/>
                  <a:gd name="T57" fmla="*/ 4 h 70"/>
                  <a:gd name="T58" fmla="*/ 28 w 40"/>
                  <a:gd name="T59" fmla="*/ 6 h 70"/>
                  <a:gd name="T60" fmla="*/ 27 w 40"/>
                  <a:gd name="T61" fmla="*/ 9 h 70"/>
                  <a:gd name="T62" fmla="*/ 28 w 40"/>
                  <a:gd name="T63" fmla="*/ 12 h 70"/>
                  <a:gd name="T64" fmla="*/ 30 w 40"/>
                  <a:gd name="T65" fmla="*/ 14 h 70"/>
                  <a:gd name="T66" fmla="*/ 32 w 40"/>
                  <a:gd name="T67" fmla="*/ 15 h 70"/>
                  <a:gd name="T68" fmla="*/ 34 w 40"/>
                  <a:gd name="T69" fmla="*/ 15 h 70"/>
                  <a:gd name="T70" fmla="*/ 36 w 40"/>
                  <a:gd name="T71" fmla="*/ 15 h 70"/>
                  <a:gd name="T72" fmla="*/ 38 w 40"/>
                  <a:gd name="T73" fmla="*/ 14 h 70"/>
                  <a:gd name="T74" fmla="*/ 39 w 40"/>
                  <a:gd name="T75" fmla="*/ 12 h 70"/>
                  <a:gd name="T76" fmla="*/ 40 w 40"/>
                  <a:gd name="T77" fmla="*/ 9 h 70"/>
                  <a:gd name="T78" fmla="*/ 39 w 40"/>
                  <a:gd name="T79" fmla="*/ 6 h 70"/>
                  <a:gd name="T80" fmla="*/ 37 w 40"/>
                  <a:gd name="T81" fmla="*/ 3 h 70"/>
                  <a:gd name="T82" fmla="*/ 33 w 40"/>
                  <a:gd name="T83" fmla="*/ 1 h 70"/>
                  <a:gd name="T84" fmla="*/ 28 w 40"/>
                  <a:gd name="T85" fmla="*/ 0 h 70"/>
                  <a:gd name="T86" fmla="*/ 21 w 40"/>
                  <a:gd name="T87" fmla="*/ 1 h 70"/>
                  <a:gd name="T88" fmla="*/ 14 w 40"/>
                  <a:gd name="T89" fmla="*/ 4 h 70"/>
                  <a:gd name="T90" fmla="*/ 10 w 40"/>
                  <a:gd name="T91" fmla="*/ 9 h 70"/>
                  <a:gd name="T92" fmla="*/ 8 w 40"/>
                  <a:gd name="T93" fmla="*/ 16 h 70"/>
                  <a:gd name="T94" fmla="*/ 8 w 40"/>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70">
                    <a:moveTo>
                      <a:pt x="8" y="26"/>
                    </a:moveTo>
                    <a:lnTo>
                      <a:pt x="0" y="26"/>
                    </a:lnTo>
                    <a:lnTo>
                      <a:pt x="0" y="31"/>
                    </a:lnTo>
                    <a:lnTo>
                      <a:pt x="8" y="31"/>
                    </a:lnTo>
                    <a:lnTo>
                      <a:pt x="8" y="65"/>
                    </a:lnTo>
                    <a:lnTo>
                      <a:pt x="1" y="65"/>
                    </a:lnTo>
                    <a:lnTo>
                      <a:pt x="1" y="70"/>
                    </a:lnTo>
                    <a:lnTo>
                      <a:pt x="7" y="70"/>
                    </a:lnTo>
                    <a:lnTo>
                      <a:pt x="14" y="70"/>
                    </a:lnTo>
                    <a:lnTo>
                      <a:pt x="17" y="70"/>
                    </a:lnTo>
                    <a:lnTo>
                      <a:pt x="20" y="70"/>
                    </a:lnTo>
                    <a:lnTo>
                      <a:pt x="24" y="70"/>
                    </a:lnTo>
                    <a:lnTo>
                      <a:pt x="27" y="70"/>
                    </a:lnTo>
                    <a:lnTo>
                      <a:pt x="27" y="65"/>
                    </a:lnTo>
                    <a:lnTo>
                      <a:pt x="19" y="65"/>
                    </a:lnTo>
                    <a:lnTo>
                      <a:pt x="19" y="31"/>
                    </a:lnTo>
                    <a:lnTo>
                      <a:pt x="30" y="31"/>
                    </a:lnTo>
                    <a:lnTo>
                      <a:pt x="30" y="26"/>
                    </a:lnTo>
                    <a:lnTo>
                      <a:pt x="18" y="26"/>
                    </a:lnTo>
                    <a:lnTo>
                      <a:pt x="18" y="16"/>
                    </a:lnTo>
                    <a:lnTo>
                      <a:pt x="18" y="12"/>
                    </a:lnTo>
                    <a:lnTo>
                      <a:pt x="19" y="9"/>
                    </a:lnTo>
                    <a:lnTo>
                      <a:pt x="21" y="7"/>
                    </a:lnTo>
                    <a:lnTo>
                      <a:pt x="22" y="6"/>
                    </a:lnTo>
                    <a:lnTo>
                      <a:pt x="24" y="5"/>
                    </a:lnTo>
                    <a:lnTo>
                      <a:pt x="25" y="4"/>
                    </a:lnTo>
                    <a:lnTo>
                      <a:pt x="27" y="4"/>
                    </a:lnTo>
                    <a:lnTo>
                      <a:pt x="28" y="4"/>
                    </a:lnTo>
                    <a:lnTo>
                      <a:pt x="30" y="4"/>
                    </a:lnTo>
                    <a:lnTo>
                      <a:pt x="28" y="6"/>
                    </a:lnTo>
                    <a:lnTo>
                      <a:pt x="27" y="9"/>
                    </a:lnTo>
                    <a:lnTo>
                      <a:pt x="28" y="12"/>
                    </a:lnTo>
                    <a:lnTo>
                      <a:pt x="30" y="14"/>
                    </a:lnTo>
                    <a:lnTo>
                      <a:pt x="32" y="15"/>
                    </a:lnTo>
                    <a:lnTo>
                      <a:pt x="34" y="15"/>
                    </a:lnTo>
                    <a:lnTo>
                      <a:pt x="36" y="15"/>
                    </a:lnTo>
                    <a:lnTo>
                      <a:pt x="38" y="14"/>
                    </a:lnTo>
                    <a:lnTo>
                      <a:pt x="39" y="12"/>
                    </a:lnTo>
                    <a:lnTo>
                      <a:pt x="40" y="9"/>
                    </a:lnTo>
                    <a:lnTo>
                      <a:pt x="39" y="6"/>
                    </a:lnTo>
                    <a:lnTo>
                      <a:pt x="37" y="3"/>
                    </a:lnTo>
                    <a:lnTo>
                      <a:pt x="33" y="1"/>
                    </a:lnTo>
                    <a:lnTo>
                      <a:pt x="28" y="0"/>
                    </a:lnTo>
                    <a:lnTo>
                      <a:pt x="21" y="1"/>
                    </a:lnTo>
                    <a:lnTo>
                      <a:pt x="14" y="4"/>
                    </a:lnTo>
                    <a:lnTo>
                      <a:pt x="10" y="9"/>
                    </a:lnTo>
                    <a:lnTo>
                      <a:pt x="8" y="16"/>
                    </a:lnTo>
                    <a:lnTo>
                      <a:pt x="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48" name="Freeform 90"/>
              <p:cNvSpPr>
                <a:spLocks noChangeAspect="1" noEditPoints="1"/>
              </p:cNvSpPr>
              <p:nvPr/>
            </p:nvSpPr>
            <p:spPr bwMode="auto">
              <a:xfrm>
                <a:off x="1051" y="1018"/>
                <a:ext cx="51" cy="46"/>
              </a:xfrm>
              <a:custGeom>
                <a:avLst/>
                <a:gdLst>
                  <a:gd name="T0" fmla="*/ 51 w 51"/>
                  <a:gd name="T1" fmla="*/ 23 h 46"/>
                  <a:gd name="T2" fmla="*/ 50 w 51"/>
                  <a:gd name="T3" fmla="*/ 14 h 46"/>
                  <a:gd name="T4" fmla="*/ 45 w 51"/>
                  <a:gd name="T5" fmla="*/ 7 h 46"/>
                  <a:gd name="T6" fmla="*/ 37 w 51"/>
                  <a:gd name="T7" fmla="*/ 2 h 46"/>
                  <a:gd name="T8" fmla="*/ 26 w 51"/>
                  <a:gd name="T9" fmla="*/ 0 h 46"/>
                  <a:gd name="T10" fmla="*/ 15 w 51"/>
                  <a:gd name="T11" fmla="*/ 2 h 46"/>
                  <a:gd name="T12" fmla="*/ 7 w 51"/>
                  <a:gd name="T13" fmla="*/ 7 h 46"/>
                  <a:gd name="T14" fmla="*/ 2 w 51"/>
                  <a:gd name="T15" fmla="*/ 14 h 46"/>
                  <a:gd name="T16" fmla="*/ 0 w 51"/>
                  <a:gd name="T17" fmla="*/ 23 h 46"/>
                  <a:gd name="T18" fmla="*/ 2 w 51"/>
                  <a:gd name="T19" fmla="*/ 32 h 46"/>
                  <a:gd name="T20" fmla="*/ 7 w 51"/>
                  <a:gd name="T21" fmla="*/ 39 h 46"/>
                  <a:gd name="T22" fmla="*/ 15 w 51"/>
                  <a:gd name="T23" fmla="*/ 44 h 46"/>
                  <a:gd name="T24" fmla="*/ 26 w 51"/>
                  <a:gd name="T25" fmla="*/ 46 h 46"/>
                  <a:gd name="T26" fmla="*/ 37 w 51"/>
                  <a:gd name="T27" fmla="*/ 44 h 46"/>
                  <a:gd name="T28" fmla="*/ 45 w 51"/>
                  <a:gd name="T29" fmla="*/ 39 h 46"/>
                  <a:gd name="T30" fmla="*/ 50 w 51"/>
                  <a:gd name="T31" fmla="*/ 32 h 46"/>
                  <a:gd name="T32" fmla="*/ 51 w 51"/>
                  <a:gd name="T33" fmla="*/ 23 h 46"/>
                  <a:gd name="T34" fmla="*/ 26 w 51"/>
                  <a:gd name="T35" fmla="*/ 42 h 46"/>
                  <a:gd name="T36" fmla="*/ 22 w 51"/>
                  <a:gd name="T37" fmla="*/ 41 h 46"/>
                  <a:gd name="T38" fmla="*/ 19 w 51"/>
                  <a:gd name="T39" fmla="*/ 40 h 46"/>
                  <a:gd name="T40" fmla="*/ 16 w 51"/>
                  <a:gd name="T41" fmla="*/ 38 h 46"/>
                  <a:gd name="T42" fmla="*/ 15 w 51"/>
                  <a:gd name="T43" fmla="*/ 35 h 46"/>
                  <a:gd name="T44" fmla="*/ 14 w 51"/>
                  <a:gd name="T45" fmla="*/ 32 h 46"/>
                  <a:gd name="T46" fmla="*/ 13 w 51"/>
                  <a:gd name="T47" fmla="*/ 29 h 46"/>
                  <a:gd name="T48" fmla="*/ 13 w 51"/>
                  <a:gd name="T49" fmla="*/ 26 h 46"/>
                  <a:gd name="T50" fmla="*/ 13 w 51"/>
                  <a:gd name="T51" fmla="*/ 22 h 46"/>
                  <a:gd name="T52" fmla="*/ 13 w 51"/>
                  <a:gd name="T53" fmla="*/ 19 h 46"/>
                  <a:gd name="T54" fmla="*/ 13 w 51"/>
                  <a:gd name="T55" fmla="*/ 15 h 46"/>
                  <a:gd name="T56" fmla="*/ 14 w 51"/>
                  <a:gd name="T57" fmla="*/ 12 h 46"/>
                  <a:gd name="T58" fmla="*/ 15 w 51"/>
                  <a:gd name="T59" fmla="*/ 9 h 46"/>
                  <a:gd name="T60" fmla="*/ 17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6 h 46"/>
                  <a:gd name="T74" fmla="*/ 36 w 51"/>
                  <a:gd name="T75" fmla="*/ 9 h 46"/>
                  <a:gd name="T76" fmla="*/ 38 w 51"/>
                  <a:gd name="T77" fmla="*/ 12 h 46"/>
                  <a:gd name="T78" fmla="*/ 38 w 51"/>
                  <a:gd name="T79" fmla="*/ 15 h 46"/>
                  <a:gd name="T80" fmla="*/ 38 w 51"/>
                  <a:gd name="T81" fmla="*/ 19 h 46"/>
                  <a:gd name="T82" fmla="*/ 39 w 51"/>
                  <a:gd name="T83" fmla="*/ 22 h 46"/>
                  <a:gd name="T84" fmla="*/ 38 w 51"/>
                  <a:gd name="T85" fmla="*/ 26 h 46"/>
                  <a:gd name="T86" fmla="*/ 38 w 51"/>
                  <a:gd name="T87" fmla="*/ 29 h 46"/>
                  <a:gd name="T88" fmla="*/ 38 w 51"/>
                  <a:gd name="T89" fmla="*/ 32 h 46"/>
                  <a:gd name="T90" fmla="*/ 37 w 51"/>
                  <a:gd name="T91" fmla="*/ 35 h 46"/>
                  <a:gd name="T92" fmla="*/ 35 w 51"/>
                  <a:gd name="T93" fmla="*/ 38 h 46"/>
                  <a:gd name="T94" fmla="*/ 33 w 51"/>
                  <a:gd name="T95" fmla="*/ 40 h 46"/>
                  <a:gd name="T96" fmla="*/ 30 w 51"/>
                  <a:gd name="T97" fmla="*/ 41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3"/>
                    </a:moveTo>
                    <a:lnTo>
                      <a:pt x="50" y="14"/>
                    </a:lnTo>
                    <a:lnTo>
                      <a:pt x="45" y="7"/>
                    </a:lnTo>
                    <a:lnTo>
                      <a:pt x="37" y="2"/>
                    </a:lnTo>
                    <a:lnTo>
                      <a:pt x="26" y="0"/>
                    </a:lnTo>
                    <a:lnTo>
                      <a:pt x="15" y="2"/>
                    </a:lnTo>
                    <a:lnTo>
                      <a:pt x="7" y="7"/>
                    </a:lnTo>
                    <a:lnTo>
                      <a:pt x="2" y="14"/>
                    </a:lnTo>
                    <a:lnTo>
                      <a:pt x="0" y="23"/>
                    </a:lnTo>
                    <a:lnTo>
                      <a:pt x="2" y="32"/>
                    </a:lnTo>
                    <a:lnTo>
                      <a:pt x="7" y="39"/>
                    </a:lnTo>
                    <a:lnTo>
                      <a:pt x="15" y="44"/>
                    </a:lnTo>
                    <a:lnTo>
                      <a:pt x="26" y="46"/>
                    </a:lnTo>
                    <a:lnTo>
                      <a:pt x="37" y="44"/>
                    </a:lnTo>
                    <a:lnTo>
                      <a:pt x="45" y="39"/>
                    </a:lnTo>
                    <a:lnTo>
                      <a:pt x="50" y="32"/>
                    </a:lnTo>
                    <a:lnTo>
                      <a:pt x="51" y="23"/>
                    </a:lnTo>
                    <a:close/>
                    <a:moveTo>
                      <a:pt x="26" y="42"/>
                    </a:moveTo>
                    <a:lnTo>
                      <a:pt x="22" y="41"/>
                    </a:lnTo>
                    <a:lnTo>
                      <a:pt x="19" y="40"/>
                    </a:lnTo>
                    <a:lnTo>
                      <a:pt x="16" y="38"/>
                    </a:lnTo>
                    <a:lnTo>
                      <a:pt x="15" y="35"/>
                    </a:lnTo>
                    <a:lnTo>
                      <a:pt x="14" y="32"/>
                    </a:lnTo>
                    <a:lnTo>
                      <a:pt x="13" y="29"/>
                    </a:lnTo>
                    <a:lnTo>
                      <a:pt x="13" y="26"/>
                    </a:lnTo>
                    <a:lnTo>
                      <a:pt x="13" y="22"/>
                    </a:lnTo>
                    <a:lnTo>
                      <a:pt x="13" y="19"/>
                    </a:lnTo>
                    <a:lnTo>
                      <a:pt x="13" y="15"/>
                    </a:lnTo>
                    <a:lnTo>
                      <a:pt x="14" y="12"/>
                    </a:lnTo>
                    <a:lnTo>
                      <a:pt x="15" y="9"/>
                    </a:lnTo>
                    <a:lnTo>
                      <a:pt x="17" y="7"/>
                    </a:lnTo>
                    <a:lnTo>
                      <a:pt x="19" y="5"/>
                    </a:lnTo>
                    <a:lnTo>
                      <a:pt x="22" y="4"/>
                    </a:lnTo>
                    <a:lnTo>
                      <a:pt x="26" y="4"/>
                    </a:lnTo>
                    <a:lnTo>
                      <a:pt x="29" y="4"/>
                    </a:lnTo>
                    <a:lnTo>
                      <a:pt x="32" y="5"/>
                    </a:lnTo>
                    <a:lnTo>
                      <a:pt x="34" y="6"/>
                    </a:lnTo>
                    <a:lnTo>
                      <a:pt x="36" y="9"/>
                    </a:lnTo>
                    <a:lnTo>
                      <a:pt x="38" y="12"/>
                    </a:lnTo>
                    <a:lnTo>
                      <a:pt x="38" y="15"/>
                    </a:lnTo>
                    <a:lnTo>
                      <a:pt x="38" y="19"/>
                    </a:lnTo>
                    <a:lnTo>
                      <a:pt x="39" y="22"/>
                    </a:lnTo>
                    <a:lnTo>
                      <a:pt x="38" y="26"/>
                    </a:lnTo>
                    <a:lnTo>
                      <a:pt x="38" y="29"/>
                    </a:lnTo>
                    <a:lnTo>
                      <a:pt x="38" y="32"/>
                    </a:lnTo>
                    <a:lnTo>
                      <a:pt x="37" y="35"/>
                    </a:lnTo>
                    <a:lnTo>
                      <a:pt x="35" y="38"/>
                    </a:lnTo>
                    <a:lnTo>
                      <a:pt x="33" y="40"/>
                    </a:lnTo>
                    <a:lnTo>
                      <a:pt x="30" y="41"/>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49" name="Freeform 91"/>
              <p:cNvSpPr>
                <a:spLocks noChangeAspect="1"/>
              </p:cNvSpPr>
              <p:nvPr/>
            </p:nvSpPr>
            <p:spPr bwMode="auto">
              <a:xfrm>
                <a:off x="1109" y="1018"/>
                <a:ext cx="41" cy="45"/>
              </a:xfrm>
              <a:custGeom>
                <a:avLst/>
                <a:gdLst>
                  <a:gd name="T0" fmla="*/ 17 w 41"/>
                  <a:gd name="T1" fmla="*/ 12 h 45"/>
                  <a:gd name="T2" fmla="*/ 17 w 41"/>
                  <a:gd name="T3" fmla="*/ 0 h 45"/>
                  <a:gd name="T4" fmla="*/ 0 w 41"/>
                  <a:gd name="T5" fmla="*/ 1 h 45"/>
                  <a:gd name="T6" fmla="*/ 0 w 41"/>
                  <a:gd name="T7" fmla="*/ 6 h 45"/>
                  <a:gd name="T8" fmla="*/ 4 w 41"/>
                  <a:gd name="T9" fmla="*/ 6 h 45"/>
                  <a:gd name="T10" fmla="*/ 6 w 41"/>
                  <a:gd name="T11" fmla="*/ 6 h 45"/>
                  <a:gd name="T12" fmla="*/ 7 w 41"/>
                  <a:gd name="T13" fmla="*/ 7 h 45"/>
                  <a:gd name="T14" fmla="*/ 7 w 41"/>
                  <a:gd name="T15" fmla="*/ 10 h 45"/>
                  <a:gd name="T16" fmla="*/ 7 w 41"/>
                  <a:gd name="T17" fmla="*/ 40 h 45"/>
                  <a:gd name="T18" fmla="*/ 0 w 41"/>
                  <a:gd name="T19" fmla="*/ 40 h 45"/>
                  <a:gd name="T20" fmla="*/ 0 w 41"/>
                  <a:gd name="T21" fmla="*/ 45 h 45"/>
                  <a:gd name="T22" fmla="*/ 6 w 41"/>
                  <a:gd name="T23" fmla="*/ 45 h 45"/>
                  <a:gd name="T24" fmla="*/ 13 w 41"/>
                  <a:gd name="T25" fmla="*/ 45 h 45"/>
                  <a:gd name="T26" fmla="*/ 16 w 41"/>
                  <a:gd name="T27" fmla="*/ 45 h 45"/>
                  <a:gd name="T28" fmla="*/ 20 w 41"/>
                  <a:gd name="T29" fmla="*/ 45 h 45"/>
                  <a:gd name="T30" fmla="*/ 23 w 41"/>
                  <a:gd name="T31" fmla="*/ 45 h 45"/>
                  <a:gd name="T32" fmla="*/ 27 w 41"/>
                  <a:gd name="T33" fmla="*/ 45 h 45"/>
                  <a:gd name="T34" fmla="*/ 27 w 41"/>
                  <a:gd name="T35" fmla="*/ 40 h 45"/>
                  <a:gd name="T36" fmla="*/ 18 w 41"/>
                  <a:gd name="T37" fmla="*/ 40 h 45"/>
                  <a:gd name="T38" fmla="*/ 18 w 41"/>
                  <a:gd name="T39" fmla="*/ 23 h 45"/>
                  <a:gd name="T40" fmla="*/ 18 w 41"/>
                  <a:gd name="T41" fmla="*/ 17 h 45"/>
                  <a:gd name="T42" fmla="*/ 20 w 41"/>
                  <a:gd name="T43" fmla="*/ 11 h 45"/>
                  <a:gd name="T44" fmla="*/ 24 w 41"/>
                  <a:gd name="T45" fmla="*/ 6 h 45"/>
                  <a:gd name="T46" fmla="*/ 30 w 41"/>
                  <a:gd name="T47" fmla="*/ 4 h 45"/>
                  <a:gd name="T48" fmla="*/ 30 w 41"/>
                  <a:gd name="T49" fmla="*/ 4 h 45"/>
                  <a:gd name="T50" fmla="*/ 29 w 41"/>
                  <a:gd name="T51" fmla="*/ 5 h 45"/>
                  <a:gd name="T52" fmla="*/ 29 w 41"/>
                  <a:gd name="T53" fmla="*/ 7 h 45"/>
                  <a:gd name="T54" fmla="*/ 28 w 41"/>
                  <a:gd name="T55" fmla="*/ 8 h 45"/>
                  <a:gd name="T56" fmla="*/ 29 w 41"/>
                  <a:gd name="T57" fmla="*/ 11 h 45"/>
                  <a:gd name="T58" fmla="*/ 30 w 41"/>
                  <a:gd name="T59" fmla="*/ 13 h 45"/>
                  <a:gd name="T60" fmla="*/ 32 w 41"/>
                  <a:gd name="T61" fmla="*/ 14 h 45"/>
                  <a:gd name="T62" fmla="*/ 35 w 41"/>
                  <a:gd name="T63" fmla="*/ 15 h 45"/>
                  <a:gd name="T64" fmla="*/ 37 w 41"/>
                  <a:gd name="T65" fmla="*/ 14 h 45"/>
                  <a:gd name="T66" fmla="*/ 39 w 41"/>
                  <a:gd name="T67" fmla="*/ 13 h 45"/>
                  <a:gd name="T68" fmla="*/ 40 w 41"/>
                  <a:gd name="T69" fmla="*/ 11 h 45"/>
                  <a:gd name="T70" fmla="*/ 41 w 41"/>
                  <a:gd name="T71" fmla="*/ 8 h 45"/>
                  <a:gd name="T72" fmla="*/ 40 w 41"/>
                  <a:gd name="T73" fmla="*/ 5 h 45"/>
                  <a:gd name="T74" fmla="*/ 37 w 41"/>
                  <a:gd name="T75" fmla="*/ 2 h 45"/>
                  <a:gd name="T76" fmla="*/ 34 w 41"/>
                  <a:gd name="T77" fmla="*/ 1 h 45"/>
                  <a:gd name="T78" fmla="*/ 30 w 41"/>
                  <a:gd name="T79" fmla="*/ 0 h 45"/>
                  <a:gd name="T80" fmla="*/ 25 w 41"/>
                  <a:gd name="T81" fmla="*/ 1 h 45"/>
                  <a:gd name="T82" fmla="*/ 22 w 41"/>
                  <a:gd name="T83" fmla="*/ 4 h 45"/>
                  <a:gd name="T84" fmla="*/ 19 w 41"/>
                  <a:gd name="T85" fmla="*/ 7 h 45"/>
                  <a:gd name="T86" fmla="*/ 17 w 41"/>
                  <a:gd name="T87"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5">
                    <a:moveTo>
                      <a:pt x="17" y="12"/>
                    </a:moveTo>
                    <a:lnTo>
                      <a:pt x="17" y="0"/>
                    </a:lnTo>
                    <a:lnTo>
                      <a:pt x="0" y="1"/>
                    </a:lnTo>
                    <a:lnTo>
                      <a:pt x="0" y="6"/>
                    </a:lnTo>
                    <a:lnTo>
                      <a:pt x="4" y="6"/>
                    </a:lnTo>
                    <a:lnTo>
                      <a:pt x="6" y="6"/>
                    </a:lnTo>
                    <a:lnTo>
                      <a:pt x="7" y="7"/>
                    </a:lnTo>
                    <a:lnTo>
                      <a:pt x="7" y="10"/>
                    </a:lnTo>
                    <a:lnTo>
                      <a:pt x="7" y="40"/>
                    </a:lnTo>
                    <a:lnTo>
                      <a:pt x="0" y="40"/>
                    </a:lnTo>
                    <a:lnTo>
                      <a:pt x="0" y="45"/>
                    </a:lnTo>
                    <a:lnTo>
                      <a:pt x="6" y="45"/>
                    </a:lnTo>
                    <a:lnTo>
                      <a:pt x="13" y="45"/>
                    </a:lnTo>
                    <a:lnTo>
                      <a:pt x="16" y="45"/>
                    </a:lnTo>
                    <a:lnTo>
                      <a:pt x="20" y="45"/>
                    </a:lnTo>
                    <a:lnTo>
                      <a:pt x="23" y="45"/>
                    </a:lnTo>
                    <a:lnTo>
                      <a:pt x="27" y="45"/>
                    </a:lnTo>
                    <a:lnTo>
                      <a:pt x="27" y="40"/>
                    </a:lnTo>
                    <a:lnTo>
                      <a:pt x="18" y="40"/>
                    </a:lnTo>
                    <a:lnTo>
                      <a:pt x="18" y="23"/>
                    </a:lnTo>
                    <a:lnTo>
                      <a:pt x="18" y="17"/>
                    </a:lnTo>
                    <a:lnTo>
                      <a:pt x="20" y="11"/>
                    </a:lnTo>
                    <a:lnTo>
                      <a:pt x="24" y="6"/>
                    </a:lnTo>
                    <a:lnTo>
                      <a:pt x="30" y="4"/>
                    </a:lnTo>
                    <a:lnTo>
                      <a:pt x="30" y="4"/>
                    </a:lnTo>
                    <a:lnTo>
                      <a:pt x="29" y="5"/>
                    </a:lnTo>
                    <a:lnTo>
                      <a:pt x="29" y="7"/>
                    </a:lnTo>
                    <a:lnTo>
                      <a:pt x="28" y="8"/>
                    </a:lnTo>
                    <a:lnTo>
                      <a:pt x="29" y="11"/>
                    </a:lnTo>
                    <a:lnTo>
                      <a:pt x="30" y="13"/>
                    </a:lnTo>
                    <a:lnTo>
                      <a:pt x="32" y="14"/>
                    </a:lnTo>
                    <a:lnTo>
                      <a:pt x="35" y="15"/>
                    </a:lnTo>
                    <a:lnTo>
                      <a:pt x="37" y="14"/>
                    </a:lnTo>
                    <a:lnTo>
                      <a:pt x="39" y="13"/>
                    </a:lnTo>
                    <a:lnTo>
                      <a:pt x="40" y="11"/>
                    </a:lnTo>
                    <a:lnTo>
                      <a:pt x="41" y="8"/>
                    </a:lnTo>
                    <a:lnTo>
                      <a:pt x="40" y="5"/>
                    </a:lnTo>
                    <a:lnTo>
                      <a:pt x="37" y="2"/>
                    </a:lnTo>
                    <a:lnTo>
                      <a:pt x="34" y="1"/>
                    </a:lnTo>
                    <a:lnTo>
                      <a:pt x="30" y="0"/>
                    </a:lnTo>
                    <a:lnTo>
                      <a:pt x="25" y="1"/>
                    </a:lnTo>
                    <a:lnTo>
                      <a:pt x="22" y="4"/>
                    </a:lnTo>
                    <a:lnTo>
                      <a:pt x="19" y="7"/>
                    </a:lnTo>
                    <a:lnTo>
                      <a:pt x="17"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50" name="Freeform 92"/>
              <p:cNvSpPr>
                <a:spLocks noChangeAspect="1" noEditPoints="1"/>
              </p:cNvSpPr>
              <p:nvPr/>
            </p:nvSpPr>
            <p:spPr bwMode="auto">
              <a:xfrm>
                <a:off x="1194" y="1018"/>
                <a:ext cx="53" cy="46"/>
              </a:xfrm>
              <a:custGeom>
                <a:avLst/>
                <a:gdLst>
                  <a:gd name="T0" fmla="*/ 34 w 53"/>
                  <a:gd name="T1" fmla="*/ 39 h 46"/>
                  <a:gd name="T2" fmla="*/ 35 w 53"/>
                  <a:gd name="T3" fmla="*/ 41 h 46"/>
                  <a:gd name="T4" fmla="*/ 37 w 53"/>
                  <a:gd name="T5" fmla="*/ 44 h 46"/>
                  <a:gd name="T6" fmla="*/ 41 w 53"/>
                  <a:gd name="T7" fmla="*/ 45 h 46"/>
                  <a:gd name="T8" fmla="*/ 49 w 53"/>
                  <a:gd name="T9" fmla="*/ 45 h 46"/>
                  <a:gd name="T10" fmla="*/ 52 w 53"/>
                  <a:gd name="T11" fmla="*/ 45 h 46"/>
                  <a:gd name="T12" fmla="*/ 53 w 53"/>
                  <a:gd name="T13" fmla="*/ 43 h 46"/>
                  <a:gd name="T14" fmla="*/ 52 w 53"/>
                  <a:gd name="T15" fmla="*/ 41 h 46"/>
                  <a:gd name="T16" fmla="*/ 50 w 53"/>
                  <a:gd name="T17" fmla="*/ 40 h 46"/>
                  <a:gd name="T18" fmla="*/ 45 w 53"/>
                  <a:gd name="T19" fmla="*/ 39 h 46"/>
                  <a:gd name="T20" fmla="*/ 44 w 53"/>
                  <a:gd name="T21" fmla="*/ 37 h 46"/>
                  <a:gd name="T22" fmla="*/ 43 w 53"/>
                  <a:gd name="T23" fmla="*/ 9 h 46"/>
                  <a:gd name="T24" fmla="*/ 32 w 53"/>
                  <a:gd name="T25" fmla="*/ 1 h 46"/>
                  <a:gd name="T26" fmla="*/ 20 w 53"/>
                  <a:gd name="T27" fmla="*/ 0 h 46"/>
                  <a:gd name="T28" fmla="*/ 14 w 53"/>
                  <a:gd name="T29" fmla="*/ 1 h 46"/>
                  <a:gd name="T30" fmla="*/ 8 w 53"/>
                  <a:gd name="T31" fmla="*/ 2 h 46"/>
                  <a:gd name="T32" fmla="*/ 5 w 53"/>
                  <a:gd name="T33" fmla="*/ 6 h 46"/>
                  <a:gd name="T34" fmla="*/ 5 w 53"/>
                  <a:gd name="T35" fmla="*/ 12 h 46"/>
                  <a:gd name="T36" fmla="*/ 8 w 53"/>
                  <a:gd name="T37" fmla="*/ 15 h 46"/>
                  <a:gd name="T38" fmla="*/ 13 w 53"/>
                  <a:gd name="T39" fmla="*/ 15 h 46"/>
                  <a:gd name="T40" fmla="*/ 16 w 53"/>
                  <a:gd name="T41" fmla="*/ 12 h 46"/>
                  <a:gd name="T42" fmla="*/ 16 w 53"/>
                  <a:gd name="T43" fmla="*/ 7 h 46"/>
                  <a:gd name="T44" fmla="*/ 15 w 53"/>
                  <a:gd name="T45" fmla="*/ 5 h 46"/>
                  <a:gd name="T46" fmla="*/ 19 w 53"/>
                  <a:gd name="T47" fmla="*/ 4 h 46"/>
                  <a:gd name="T48" fmla="*/ 26 w 53"/>
                  <a:gd name="T49" fmla="*/ 4 h 46"/>
                  <a:gd name="T50" fmla="*/ 32 w 53"/>
                  <a:gd name="T51" fmla="*/ 10 h 46"/>
                  <a:gd name="T52" fmla="*/ 33 w 53"/>
                  <a:gd name="T53" fmla="*/ 19 h 46"/>
                  <a:gd name="T54" fmla="*/ 25 w 53"/>
                  <a:gd name="T55" fmla="*/ 19 h 46"/>
                  <a:gd name="T56" fmla="*/ 14 w 53"/>
                  <a:gd name="T57" fmla="*/ 21 h 46"/>
                  <a:gd name="T58" fmla="*/ 4 w 53"/>
                  <a:gd name="T59" fmla="*/ 26 h 46"/>
                  <a:gd name="T60" fmla="*/ 0 w 53"/>
                  <a:gd name="T61" fmla="*/ 34 h 46"/>
                  <a:gd name="T62" fmla="*/ 7 w 53"/>
                  <a:gd name="T63" fmla="*/ 44 h 46"/>
                  <a:gd name="T64" fmla="*/ 19 w 53"/>
                  <a:gd name="T65" fmla="*/ 46 h 46"/>
                  <a:gd name="T66" fmla="*/ 29 w 53"/>
                  <a:gd name="T67" fmla="*/ 43 h 46"/>
                  <a:gd name="T68" fmla="*/ 34 w 53"/>
                  <a:gd name="T69" fmla="*/ 37 h 46"/>
                  <a:gd name="T70" fmla="*/ 33 w 53"/>
                  <a:gd name="T71" fmla="*/ 31 h 46"/>
                  <a:gd name="T72" fmla="*/ 31 w 53"/>
                  <a:gd name="T73" fmla="*/ 37 h 46"/>
                  <a:gd name="T74" fmla="*/ 28 w 53"/>
                  <a:gd name="T75" fmla="*/ 40 h 46"/>
                  <a:gd name="T76" fmla="*/ 24 w 53"/>
                  <a:gd name="T77" fmla="*/ 42 h 46"/>
                  <a:gd name="T78" fmla="*/ 21 w 53"/>
                  <a:gd name="T79" fmla="*/ 42 h 46"/>
                  <a:gd name="T80" fmla="*/ 14 w 53"/>
                  <a:gd name="T81" fmla="*/ 40 h 46"/>
                  <a:gd name="T82" fmla="*/ 12 w 53"/>
                  <a:gd name="T83" fmla="*/ 34 h 46"/>
                  <a:gd name="T84" fmla="*/ 14 w 53"/>
                  <a:gd name="T85" fmla="*/ 28 h 46"/>
                  <a:gd name="T86" fmla="*/ 20 w 53"/>
                  <a:gd name="T87" fmla="*/ 24 h 46"/>
                  <a:gd name="T88" fmla="*/ 27 w 53"/>
                  <a:gd name="T89" fmla="*/ 22 h 46"/>
                  <a:gd name="T90" fmla="*/ 33 w 53"/>
                  <a:gd name="T9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46">
                    <a:moveTo>
                      <a:pt x="34" y="37"/>
                    </a:moveTo>
                    <a:lnTo>
                      <a:pt x="34" y="39"/>
                    </a:lnTo>
                    <a:lnTo>
                      <a:pt x="34" y="40"/>
                    </a:lnTo>
                    <a:lnTo>
                      <a:pt x="35" y="41"/>
                    </a:lnTo>
                    <a:lnTo>
                      <a:pt x="36" y="42"/>
                    </a:lnTo>
                    <a:lnTo>
                      <a:pt x="37" y="44"/>
                    </a:lnTo>
                    <a:lnTo>
                      <a:pt x="39" y="44"/>
                    </a:lnTo>
                    <a:lnTo>
                      <a:pt x="41" y="45"/>
                    </a:lnTo>
                    <a:lnTo>
                      <a:pt x="45" y="45"/>
                    </a:lnTo>
                    <a:lnTo>
                      <a:pt x="49" y="45"/>
                    </a:lnTo>
                    <a:lnTo>
                      <a:pt x="51" y="45"/>
                    </a:lnTo>
                    <a:lnTo>
                      <a:pt x="52" y="45"/>
                    </a:lnTo>
                    <a:lnTo>
                      <a:pt x="52" y="44"/>
                    </a:lnTo>
                    <a:lnTo>
                      <a:pt x="53" y="43"/>
                    </a:lnTo>
                    <a:lnTo>
                      <a:pt x="52" y="41"/>
                    </a:lnTo>
                    <a:lnTo>
                      <a:pt x="52" y="41"/>
                    </a:lnTo>
                    <a:lnTo>
                      <a:pt x="51" y="40"/>
                    </a:lnTo>
                    <a:lnTo>
                      <a:pt x="50" y="40"/>
                    </a:lnTo>
                    <a:lnTo>
                      <a:pt x="46" y="40"/>
                    </a:lnTo>
                    <a:lnTo>
                      <a:pt x="45" y="39"/>
                    </a:lnTo>
                    <a:lnTo>
                      <a:pt x="44" y="38"/>
                    </a:lnTo>
                    <a:lnTo>
                      <a:pt x="44" y="37"/>
                    </a:lnTo>
                    <a:lnTo>
                      <a:pt x="44" y="15"/>
                    </a:lnTo>
                    <a:lnTo>
                      <a:pt x="43" y="9"/>
                    </a:lnTo>
                    <a:lnTo>
                      <a:pt x="39" y="4"/>
                    </a:lnTo>
                    <a:lnTo>
                      <a:pt x="32" y="1"/>
                    </a:lnTo>
                    <a:lnTo>
                      <a:pt x="22" y="0"/>
                    </a:lnTo>
                    <a:lnTo>
                      <a:pt x="20" y="0"/>
                    </a:lnTo>
                    <a:lnTo>
                      <a:pt x="17" y="0"/>
                    </a:lnTo>
                    <a:lnTo>
                      <a:pt x="14" y="1"/>
                    </a:lnTo>
                    <a:lnTo>
                      <a:pt x="11" y="1"/>
                    </a:lnTo>
                    <a:lnTo>
                      <a:pt x="8" y="2"/>
                    </a:lnTo>
                    <a:lnTo>
                      <a:pt x="6" y="4"/>
                    </a:lnTo>
                    <a:lnTo>
                      <a:pt x="5" y="6"/>
                    </a:lnTo>
                    <a:lnTo>
                      <a:pt x="4" y="9"/>
                    </a:lnTo>
                    <a:lnTo>
                      <a:pt x="5" y="12"/>
                    </a:lnTo>
                    <a:lnTo>
                      <a:pt x="6" y="14"/>
                    </a:lnTo>
                    <a:lnTo>
                      <a:pt x="8" y="15"/>
                    </a:lnTo>
                    <a:lnTo>
                      <a:pt x="10" y="15"/>
                    </a:lnTo>
                    <a:lnTo>
                      <a:pt x="13" y="15"/>
                    </a:lnTo>
                    <a:lnTo>
                      <a:pt x="15" y="14"/>
                    </a:lnTo>
                    <a:lnTo>
                      <a:pt x="16" y="12"/>
                    </a:lnTo>
                    <a:lnTo>
                      <a:pt x="17" y="9"/>
                    </a:lnTo>
                    <a:lnTo>
                      <a:pt x="16" y="7"/>
                    </a:lnTo>
                    <a:lnTo>
                      <a:pt x="16" y="6"/>
                    </a:lnTo>
                    <a:lnTo>
                      <a:pt x="15" y="5"/>
                    </a:lnTo>
                    <a:lnTo>
                      <a:pt x="14" y="4"/>
                    </a:lnTo>
                    <a:lnTo>
                      <a:pt x="19" y="4"/>
                    </a:lnTo>
                    <a:lnTo>
                      <a:pt x="22" y="4"/>
                    </a:lnTo>
                    <a:lnTo>
                      <a:pt x="26" y="4"/>
                    </a:lnTo>
                    <a:lnTo>
                      <a:pt x="30" y="7"/>
                    </a:lnTo>
                    <a:lnTo>
                      <a:pt x="32" y="10"/>
                    </a:lnTo>
                    <a:lnTo>
                      <a:pt x="33" y="15"/>
                    </a:lnTo>
                    <a:lnTo>
                      <a:pt x="33" y="19"/>
                    </a:lnTo>
                    <a:lnTo>
                      <a:pt x="29" y="19"/>
                    </a:lnTo>
                    <a:lnTo>
                      <a:pt x="25" y="19"/>
                    </a:lnTo>
                    <a:lnTo>
                      <a:pt x="19" y="20"/>
                    </a:lnTo>
                    <a:lnTo>
                      <a:pt x="14" y="21"/>
                    </a:lnTo>
                    <a:lnTo>
                      <a:pt x="9" y="23"/>
                    </a:lnTo>
                    <a:lnTo>
                      <a:pt x="4" y="26"/>
                    </a:lnTo>
                    <a:lnTo>
                      <a:pt x="1" y="30"/>
                    </a:lnTo>
                    <a:lnTo>
                      <a:pt x="0" y="34"/>
                    </a:lnTo>
                    <a:lnTo>
                      <a:pt x="2" y="40"/>
                    </a:lnTo>
                    <a:lnTo>
                      <a:pt x="7" y="44"/>
                    </a:lnTo>
                    <a:lnTo>
                      <a:pt x="14" y="45"/>
                    </a:lnTo>
                    <a:lnTo>
                      <a:pt x="19" y="46"/>
                    </a:lnTo>
                    <a:lnTo>
                      <a:pt x="25" y="45"/>
                    </a:lnTo>
                    <a:lnTo>
                      <a:pt x="29" y="43"/>
                    </a:lnTo>
                    <a:lnTo>
                      <a:pt x="32" y="40"/>
                    </a:lnTo>
                    <a:lnTo>
                      <a:pt x="34" y="37"/>
                    </a:lnTo>
                    <a:close/>
                    <a:moveTo>
                      <a:pt x="33" y="22"/>
                    </a:moveTo>
                    <a:lnTo>
                      <a:pt x="33" y="31"/>
                    </a:lnTo>
                    <a:lnTo>
                      <a:pt x="32" y="34"/>
                    </a:lnTo>
                    <a:lnTo>
                      <a:pt x="31" y="37"/>
                    </a:lnTo>
                    <a:lnTo>
                      <a:pt x="30" y="39"/>
                    </a:lnTo>
                    <a:lnTo>
                      <a:pt x="28" y="40"/>
                    </a:lnTo>
                    <a:lnTo>
                      <a:pt x="26" y="41"/>
                    </a:lnTo>
                    <a:lnTo>
                      <a:pt x="24" y="42"/>
                    </a:lnTo>
                    <a:lnTo>
                      <a:pt x="22" y="42"/>
                    </a:lnTo>
                    <a:lnTo>
                      <a:pt x="21" y="42"/>
                    </a:lnTo>
                    <a:lnTo>
                      <a:pt x="17" y="41"/>
                    </a:lnTo>
                    <a:lnTo>
                      <a:pt x="14" y="40"/>
                    </a:lnTo>
                    <a:lnTo>
                      <a:pt x="13" y="37"/>
                    </a:lnTo>
                    <a:lnTo>
                      <a:pt x="12" y="34"/>
                    </a:lnTo>
                    <a:lnTo>
                      <a:pt x="13" y="31"/>
                    </a:lnTo>
                    <a:lnTo>
                      <a:pt x="14" y="28"/>
                    </a:lnTo>
                    <a:lnTo>
                      <a:pt x="17" y="26"/>
                    </a:lnTo>
                    <a:lnTo>
                      <a:pt x="20" y="24"/>
                    </a:lnTo>
                    <a:lnTo>
                      <a:pt x="24" y="23"/>
                    </a:lnTo>
                    <a:lnTo>
                      <a:pt x="27" y="22"/>
                    </a:lnTo>
                    <a:lnTo>
                      <a:pt x="30" y="22"/>
                    </a:lnTo>
                    <a:lnTo>
                      <a:pt x="33"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51" name="Freeform 93"/>
              <p:cNvSpPr>
                <a:spLocks noChangeAspect="1"/>
              </p:cNvSpPr>
              <p:nvPr/>
            </p:nvSpPr>
            <p:spPr bwMode="auto">
              <a:xfrm>
                <a:off x="1251" y="994"/>
                <a:ext cx="25" cy="69"/>
              </a:xfrm>
              <a:custGeom>
                <a:avLst/>
                <a:gdLst>
                  <a:gd name="T0" fmla="*/ 18 w 25"/>
                  <a:gd name="T1" fmla="*/ 0 h 69"/>
                  <a:gd name="T2" fmla="*/ 0 w 25"/>
                  <a:gd name="T3" fmla="*/ 1 h 69"/>
                  <a:gd name="T4" fmla="*/ 0 w 25"/>
                  <a:gd name="T5" fmla="*/ 5 h 69"/>
                  <a:gd name="T6" fmla="*/ 4 w 25"/>
                  <a:gd name="T7" fmla="*/ 5 h 69"/>
                  <a:gd name="T8" fmla="*/ 6 w 25"/>
                  <a:gd name="T9" fmla="*/ 6 h 69"/>
                  <a:gd name="T10" fmla="*/ 7 w 25"/>
                  <a:gd name="T11" fmla="*/ 7 h 69"/>
                  <a:gd name="T12" fmla="*/ 7 w 25"/>
                  <a:gd name="T13" fmla="*/ 9 h 69"/>
                  <a:gd name="T14" fmla="*/ 7 w 25"/>
                  <a:gd name="T15" fmla="*/ 64 h 69"/>
                  <a:gd name="T16" fmla="*/ 0 w 25"/>
                  <a:gd name="T17" fmla="*/ 64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4 h 69"/>
                  <a:gd name="T30" fmla="*/ 18 w 25"/>
                  <a:gd name="T31" fmla="*/ 64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5"/>
                    </a:lnTo>
                    <a:lnTo>
                      <a:pt x="4" y="5"/>
                    </a:lnTo>
                    <a:lnTo>
                      <a:pt x="6" y="6"/>
                    </a:lnTo>
                    <a:lnTo>
                      <a:pt x="7" y="7"/>
                    </a:lnTo>
                    <a:lnTo>
                      <a:pt x="7" y="9"/>
                    </a:lnTo>
                    <a:lnTo>
                      <a:pt x="7" y="64"/>
                    </a:lnTo>
                    <a:lnTo>
                      <a:pt x="0" y="64"/>
                    </a:lnTo>
                    <a:lnTo>
                      <a:pt x="0" y="69"/>
                    </a:lnTo>
                    <a:lnTo>
                      <a:pt x="6" y="69"/>
                    </a:lnTo>
                    <a:lnTo>
                      <a:pt x="13" y="69"/>
                    </a:lnTo>
                    <a:lnTo>
                      <a:pt x="19" y="69"/>
                    </a:lnTo>
                    <a:lnTo>
                      <a:pt x="25" y="69"/>
                    </a:lnTo>
                    <a:lnTo>
                      <a:pt x="25" y="64"/>
                    </a:lnTo>
                    <a:lnTo>
                      <a:pt x="18" y="64"/>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52" name="Freeform 94"/>
              <p:cNvSpPr>
                <a:spLocks noChangeAspect="1"/>
              </p:cNvSpPr>
              <p:nvPr/>
            </p:nvSpPr>
            <p:spPr bwMode="auto">
              <a:xfrm>
                <a:off x="1283" y="994"/>
                <a:ext cx="25" cy="69"/>
              </a:xfrm>
              <a:custGeom>
                <a:avLst/>
                <a:gdLst>
                  <a:gd name="T0" fmla="*/ 18 w 25"/>
                  <a:gd name="T1" fmla="*/ 0 h 69"/>
                  <a:gd name="T2" fmla="*/ 0 w 25"/>
                  <a:gd name="T3" fmla="*/ 1 h 69"/>
                  <a:gd name="T4" fmla="*/ 0 w 25"/>
                  <a:gd name="T5" fmla="*/ 5 h 69"/>
                  <a:gd name="T6" fmla="*/ 4 w 25"/>
                  <a:gd name="T7" fmla="*/ 5 h 69"/>
                  <a:gd name="T8" fmla="*/ 6 w 25"/>
                  <a:gd name="T9" fmla="*/ 6 h 69"/>
                  <a:gd name="T10" fmla="*/ 7 w 25"/>
                  <a:gd name="T11" fmla="*/ 7 h 69"/>
                  <a:gd name="T12" fmla="*/ 7 w 25"/>
                  <a:gd name="T13" fmla="*/ 9 h 69"/>
                  <a:gd name="T14" fmla="*/ 7 w 25"/>
                  <a:gd name="T15" fmla="*/ 64 h 69"/>
                  <a:gd name="T16" fmla="*/ 0 w 25"/>
                  <a:gd name="T17" fmla="*/ 64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4 h 69"/>
                  <a:gd name="T30" fmla="*/ 18 w 25"/>
                  <a:gd name="T31" fmla="*/ 64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5"/>
                    </a:lnTo>
                    <a:lnTo>
                      <a:pt x="4" y="5"/>
                    </a:lnTo>
                    <a:lnTo>
                      <a:pt x="6" y="6"/>
                    </a:lnTo>
                    <a:lnTo>
                      <a:pt x="7" y="7"/>
                    </a:lnTo>
                    <a:lnTo>
                      <a:pt x="7" y="9"/>
                    </a:lnTo>
                    <a:lnTo>
                      <a:pt x="7" y="64"/>
                    </a:lnTo>
                    <a:lnTo>
                      <a:pt x="0" y="64"/>
                    </a:lnTo>
                    <a:lnTo>
                      <a:pt x="0" y="69"/>
                    </a:lnTo>
                    <a:lnTo>
                      <a:pt x="6" y="69"/>
                    </a:lnTo>
                    <a:lnTo>
                      <a:pt x="13" y="69"/>
                    </a:lnTo>
                    <a:lnTo>
                      <a:pt x="19" y="69"/>
                    </a:lnTo>
                    <a:lnTo>
                      <a:pt x="25" y="69"/>
                    </a:lnTo>
                    <a:lnTo>
                      <a:pt x="25" y="64"/>
                    </a:lnTo>
                    <a:lnTo>
                      <a:pt x="18" y="64"/>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53" name="Freeform 95"/>
              <p:cNvSpPr>
                <a:spLocks noChangeAspect="1"/>
              </p:cNvSpPr>
              <p:nvPr/>
            </p:nvSpPr>
            <p:spPr bwMode="auto">
              <a:xfrm>
                <a:off x="1347" y="1019"/>
                <a:ext cx="50" cy="44"/>
              </a:xfrm>
              <a:custGeom>
                <a:avLst/>
                <a:gdLst>
                  <a:gd name="T0" fmla="*/ 8 w 50"/>
                  <a:gd name="T1" fmla="*/ 37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5 w 50"/>
                  <a:gd name="T19" fmla="*/ 37 h 44"/>
                  <a:gd name="T20" fmla="*/ 16 w 50"/>
                  <a:gd name="T21" fmla="*/ 11 h 44"/>
                  <a:gd name="T22" fmla="*/ 23 w 50"/>
                  <a:gd name="T23" fmla="*/ 3 h 44"/>
                  <a:gd name="T24" fmla="*/ 30 w 50"/>
                  <a:gd name="T25" fmla="*/ 3 h 44"/>
                  <a:gd name="T26" fmla="*/ 33 w 50"/>
                  <a:gd name="T27" fmla="*/ 4 h 44"/>
                  <a:gd name="T28" fmla="*/ 35 w 50"/>
                  <a:gd name="T29" fmla="*/ 7 h 44"/>
                  <a:gd name="T30" fmla="*/ 35 w 50"/>
                  <a:gd name="T31" fmla="*/ 11 h 44"/>
                  <a:gd name="T32" fmla="*/ 35 w 50"/>
                  <a:gd name="T33" fmla="*/ 37 h 44"/>
                  <a:gd name="T34" fmla="*/ 34 w 50"/>
                  <a:gd name="T35" fmla="*/ 40 h 44"/>
                  <a:gd name="T36" fmla="*/ 28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6 h 44"/>
                  <a:gd name="T56" fmla="*/ 38 w 50"/>
                  <a:gd name="T57" fmla="*/ 2 h 44"/>
                  <a:gd name="T58" fmla="*/ 33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5" y="37"/>
                    </a:lnTo>
                    <a:lnTo>
                      <a:pt x="15" y="18"/>
                    </a:lnTo>
                    <a:lnTo>
                      <a:pt x="16" y="11"/>
                    </a:lnTo>
                    <a:lnTo>
                      <a:pt x="19" y="6"/>
                    </a:lnTo>
                    <a:lnTo>
                      <a:pt x="23" y="3"/>
                    </a:lnTo>
                    <a:lnTo>
                      <a:pt x="28" y="2"/>
                    </a:lnTo>
                    <a:lnTo>
                      <a:pt x="30" y="3"/>
                    </a:lnTo>
                    <a:lnTo>
                      <a:pt x="32" y="3"/>
                    </a:lnTo>
                    <a:lnTo>
                      <a:pt x="33" y="4"/>
                    </a:lnTo>
                    <a:lnTo>
                      <a:pt x="34" y="6"/>
                    </a:lnTo>
                    <a:lnTo>
                      <a:pt x="35" y="7"/>
                    </a:lnTo>
                    <a:lnTo>
                      <a:pt x="35" y="9"/>
                    </a:lnTo>
                    <a:lnTo>
                      <a:pt x="35" y="11"/>
                    </a:lnTo>
                    <a:lnTo>
                      <a:pt x="35" y="13"/>
                    </a:lnTo>
                    <a:lnTo>
                      <a:pt x="35" y="37"/>
                    </a:lnTo>
                    <a:lnTo>
                      <a:pt x="35" y="39"/>
                    </a:lnTo>
                    <a:lnTo>
                      <a:pt x="34" y="40"/>
                    </a:lnTo>
                    <a:lnTo>
                      <a:pt x="32" y="41"/>
                    </a:lnTo>
                    <a:lnTo>
                      <a:pt x="28" y="41"/>
                    </a:lnTo>
                    <a:lnTo>
                      <a:pt x="28" y="44"/>
                    </a:lnTo>
                    <a:lnTo>
                      <a:pt x="30" y="44"/>
                    </a:lnTo>
                    <a:lnTo>
                      <a:pt x="33" y="44"/>
                    </a:lnTo>
                    <a:lnTo>
                      <a:pt x="36"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6"/>
                    </a:lnTo>
                    <a:lnTo>
                      <a:pt x="39" y="4"/>
                    </a:lnTo>
                    <a:lnTo>
                      <a:pt x="38" y="2"/>
                    </a:lnTo>
                    <a:lnTo>
                      <a:pt x="36" y="1"/>
                    </a:lnTo>
                    <a:lnTo>
                      <a:pt x="33" y="0"/>
                    </a:lnTo>
                    <a:lnTo>
                      <a:pt x="29" y="0"/>
                    </a:lnTo>
                    <a:lnTo>
                      <a:pt x="24" y="1"/>
                    </a:lnTo>
                    <a:lnTo>
                      <a:pt x="20" y="3"/>
                    </a:lnTo>
                    <a:lnTo>
                      <a:pt x="16" y="6"/>
                    </a:lnTo>
                    <a:lnTo>
                      <a:pt x="14" y="11"/>
                    </a:lnTo>
                    <a:lnTo>
                      <a:pt x="14" y="0"/>
                    </a:lnTo>
                    <a:lnTo>
                      <a:pt x="0" y="1"/>
                    </a:lnTo>
                    <a:lnTo>
                      <a:pt x="0" y="4"/>
                    </a:lnTo>
                    <a:lnTo>
                      <a:pt x="2" y="4"/>
                    </a:lnTo>
                    <a:lnTo>
                      <a:pt x="4" y="4"/>
                    </a:lnTo>
                    <a:lnTo>
                      <a:pt x="5" y="5"/>
                    </a:lnTo>
                    <a:lnTo>
                      <a:pt x="6" y="5"/>
                    </a:lnTo>
                    <a:lnTo>
                      <a:pt x="7" y="6"/>
                    </a:lnTo>
                    <a:lnTo>
                      <a:pt x="7"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54" name="Freeform 96"/>
              <p:cNvSpPr>
                <a:spLocks noChangeAspect="1"/>
              </p:cNvSpPr>
              <p:nvPr/>
            </p:nvSpPr>
            <p:spPr bwMode="auto">
              <a:xfrm>
                <a:off x="1441" y="1009"/>
                <a:ext cx="49" cy="58"/>
              </a:xfrm>
              <a:custGeom>
                <a:avLst/>
                <a:gdLst>
                  <a:gd name="T0" fmla="*/ 46 w 49"/>
                  <a:gd name="T1" fmla="*/ 31 h 58"/>
                  <a:gd name="T2" fmla="*/ 47 w 49"/>
                  <a:gd name="T3" fmla="*/ 31 h 58"/>
                  <a:gd name="T4" fmla="*/ 48 w 49"/>
                  <a:gd name="T5" fmla="*/ 31 h 58"/>
                  <a:gd name="T6" fmla="*/ 49 w 49"/>
                  <a:gd name="T7" fmla="*/ 30 h 58"/>
                  <a:gd name="T8" fmla="*/ 49 w 49"/>
                  <a:gd name="T9" fmla="*/ 29 h 58"/>
                  <a:gd name="T10" fmla="*/ 49 w 49"/>
                  <a:gd name="T11" fmla="*/ 28 h 58"/>
                  <a:gd name="T12" fmla="*/ 48 w 49"/>
                  <a:gd name="T13" fmla="*/ 27 h 58"/>
                  <a:gd name="T14" fmla="*/ 47 w 49"/>
                  <a:gd name="T15" fmla="*/ 27 h 58"/>
                  <a:gd name="T16" fmla="*/ 46 w 49"/>
                  <a:gd name="T17" fmla="*/ 27 h 58"/>
                  <a:gd name="T18" fmla="*/ 4 w 49"/>
                  <a:gd name="T19" fmla="*/ 27 h 58"/>
                  <a:gd name="T20" fmla="*/ 6 w 49"/>
                  <a:gd name="T21" fmla="*/ 18 h 58"/>
                  <a:gd name="T22" fmla="*/ 12 w 49"/>
                  <a:gd name="T23" fmla="*/ 11 h 58"/>
                  <a:gd name="T24" fmla="*/ 20 w 49"/>
                  <a:gd name="T25" fmla="*/ 6 h 58"/>
                  <a:gd name="T26" fmla="*/ 30 w 49"/>
                  <a:gd name="T27" fmla="*/ 4 h 58"/>
                  <a:gd name="T28" fmla="*/ 46 w 49"/>
                  <a:gd name="T29" fmla="*/ 4 h 58"/>
                  <a:gd name="T30" fmla="*/ 47 w 49"/>
                  <a:gd name="T31" fmla="*/ 4 h 58"/>
                  <a:gd name="T32" fmla="*/ 48 w 49"/>
                  <a:gd name="T33" fmla="*/ 4 h 58"/>
                  <a:gd name="T34" fmla="*/ 49 w 49"/>
                  <a:gd name="T35" fmla="*/ 3 h 58"/>
                  <a:gd name="T36" fmla="*/ 49 w 49"/>
                  <a:gd name="T37" fmla="*/ 2 h 58"/>
                  <a:gd name="T38" fmla="*/ 49 w 49"/>
                  <a:gd name="T39" fmla="*/ 1 h 58"/>
                  <a:gd name="T40" fmla="*/ 48 w 49"/>
                  <a:gd name="T41" fmla="*/ 1 h 58"/>
                  <a:gd name="T42" fmla="*/ 47 w 49"/>
                  <a:gd name="T43" fmla="*/ 0 h 58"/>
                  <a:gd name="T44" fmla="*/ 46 w 49"/>
                  <a:gd name="T45" fmla="*/ 0 h 58"/>
                  <a:gd name="T46" fmla="*/ 30 w 49"/>
                  <a:gd name="T47" fmla="*/ 0 h 58"/>
                  <a:gd name="T48" fmla="*/ 24 w 49"/>
                  <a:gd name="T49" fmla="*/ 1 h 58"/>
                  <a:gd name="T50" fmla="*/ 18 w 49"/>
                  <a:gd name="T51" fmla="*/ 3 h 58"/>
                  <a:gd name="T52" fmla="*/ 13 w 49"/>
                  <a:gd name="T53" fmla="*/ 5 h 58"/>
                  <a:gd name="T54" fmla="*/ 8 w 49"/>
                  <a:gd name="T55" fmla="*/ 9 h 58"/>
                  <a:gd name="T56" fmla="*/ 5 w 49"/>
                  <a:gd name="T57" fmla="*/ 13 h 58"/>
                  <a:gd name="T58" fmla="*/ 2 w 49"/>
                  <a:gd name="T59" fmla="*/ 18 h 58"/>
                  <a:gd name="T60" fmla="*/ 0 w 49"/>
                  <a:gd name="T61" fmla="*/ 23 h 58"/>
                  <a:gd name="T62" fmla="*/ 0 w 49"/>
                  <a:gd name="T63" fmla="*/ 29 h 58"/>
                  <a:gd name="T64" fmla="*/ 0 w 49"/>
                  <a:gd name="T65" fmla="*/ 35 h 58"/>
                  <a:gd name="T66" fmla="*/ 2 w 49"/>
                  <a:gd name="T67" fmla="*/ 40 h 58"/>
                  <a:gd name="T68" fmla="*/ 5 w 49"/>
                  <a:gd name="T69" fmla="*/ 45 h 58"/>
                  <a:gd name="T70" fmla="*/ 8 w 49"/>
                  <a:gd name="T71" fmla="*/ 50 h 58"/>
                  <a:gd name="T72" fmla="*/ 13 w 49"/>
                  <a:gd name="T73" fmla="*/ 53 h 58"/>
                  <a:gd name="T74" fmla="*/ 18 w 49"/>
                  <a:gd name="T75" fmla="*/ 56 h 58"/>
                  <a:gd name="T76" fmla="*/ 24 w 49"/>
                  <a:gd name="T77" fmla="*/ 58 h 58"/>
                  <a:gd name="T78" fmla="*/ 30 w 49"/>
                  <a:gd name="T79" fmla="*/ 58 h 58"/>
                  <a:gd name="T80" fmla="*/ 46 w 49"/>
                  <a:gd name="T81" fmla="*/ 58 h 58"/>
                  <a:gd name="T82" fmla="*/ 47 w 49"/>
                  <a:gd name="T83" fmla="*/ 58 h 58"/>
                  <a:gd name="T84" fmla="*/ 48 w 49"/>
                  <a:gd name="T85" fmla="*/ 58 h 58"/>
                  <a:gd name="T86" fmla="*/ 49 w 49"/>
                  <a:gd name="T87" fmla="*/ 57 h 58"/>
                  <a:gd name="T88" fmla="*/ 49 w 49"/>
                  <a:gd name="T89" fmla="*/ 56 h 58"/>
                  <a:gd name="T90" fmla="*/ 49 w 49"/>
                  <a:gd name="T91" fmla="*/ 55 h 58"/>
                  <a:gd name="T92" fmla="*/ 48 w 49"/>
                  <a:gd name="T93" fmla="*/ 54 h 58"/>
                  <a:gd name="T94" fmla="*/ 47 w 49"/>
                  <a:gd name="T95" fmla="*/ 54 h 58"/>
                  <a:gd name="T96" fmla="*/ 46 w 49"/>
                  <a:gd name="T97" fmla="*/ 54 h 58"/>
                  <a:gd name="T98" fmla="*/ 30 w 49"/>
                  <a:gd name="T99" fmla="*/ 54 h 58"/>
                  <a:gd name="T100" fmla="*/ 20 w 49"/>
                  <a:gd name="T101" fmla="*/ 52 h 58"/>
                  <a:gd name="T102" fmla="*/ 12 w 49"/>
                  <a:gd name="T103" fmla="*/ 48 h 58"/>
                  <a:gd name="T104" fmla="*/ 6 w 49"/>
                  <a:gd name="T105" fmla="*/ 40 h 58"/>
                  <a:gd name="T106" fmla="*/ 4 w 49"/>
                  <a:gd name="T107" fmla="*/ 31 h 58"/>
                  <a:gd name="T108" fmla="*/ 46 w 49"/>
                  <a:gd name="T109"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 h="58">
                    <a:moveTo>
                      <a:pt x="46" y="31"/>
                    </a:moveTo>
                    <a:lnTo>
                      <a:pt x="47" y="31"/>
                    </a:lnTo>
                    <a:lnTo>
                      <a:pt x="48" y="31"/>
                    </a:lnTo>
                    <a:lnTo>
                      <a:pt x="49" y="30"/>
                    </a:lnTo>
                    <a:lnTo>
                      <a:pt x="49" y="29"/>
                    </a:lnTo>
                    <a:lnTo>
                      <a:pt x="49" y="28"/>
                    </a:lnTo>
                    <a:lnTo>
                      <a:pt x="48" y="27"/>
                    </a:lnTo>
                    <a:lnTo>
                      <a:pt x="47" y="27"/>
                    </a:lnTo>
                    <a:lnTo>
                      <a:pt x="46" y="27"/>
                    </a:lnTo>
                    <a:lnTo>
                      <a:pt x="4" y="27"/>
                    </a:lnTo>
                    <a:lnTo>
                      <a:pt x="6" y="18"/>
                    </a:lnTo>
                    <a:lnTo>
                      <a:pt x="12" y="11"/>
                    </a:lnTo>
                    <a:lnTo>
                      <a:pt x="20" y="6"/>
                    </a:lnTo>
                    <a:lnTo>
                      <a:pt x="30" y="4"/>
                    </a:lnTo>
                    <a:lnTo>
                      <a:pt x="46" y="4"/>
                    </a:lnTo>
                    <a:lnTo>
                      <a:pt x="47" y="4"/>
                    </a:lnTo>
                    <a:lnTo>
                      <a:pt x="48" y="4"/>
                    </a:lnTo>
                    <a:lnTo>
                      <a:pt x="49" y="3"/>
                    </a:lnTo>
                    <a:lnTo>
                      <a:pt x="49" y="2"/>
                    </a:lnTo>
                    <a:lnTo>
                      <a:pt x="49" y="1"/>
                    </a:lnTo>
                    <a:lnTo>
                      <a:pt x="48" y="1"/>
                    </a:lnTo>
                    <a:lnTo>
                      <a:pt x="47" y="0"/>
                    </a:lnTo>
                    <a:lnTo>
                      <a:pt x="46" y="0"/>
                    </a:lnTo>
                    <a:lnTo>
                      <a:pt x="30" y="0"/>
                    </a:lnTo>
                    <a:lnTo>
                      <a:pt x="24" y="1"/>
                    </a:lnTo>
                    <a:lnTo>
                      <a:pt x="18" y="3"/>
                    </a:lnTo>
                    <a:lnTo>
                      <a:pt x="13" y="5"/>
                    </a:lnTo>
                    <a:lnTo>
                      <a:pt x="8" y="9"/>
                    </a:lnTo>
                    <a:lnTo>
                      <a:pt x="5" y="13"/>
                    </a:lnTo>
                    <a:lnTo>
                      <a:pt x="2" y="18"/>
                    </a:lnTo>
                    <a:lnTo>
                      <a:pt x="0" y="23"/>
                    </a:lnTo>
                    <a:lnTo>
                      <a:pt x="0" y="29"/>
                    </a:lnTo>
                    <a:lnTo>
                      <a:pt x="0" y="35"/>
                    </a:lnTo>
                    <a:lnTo>
                      <a:pt x="2" y="40"/>
                    </a:lnTo>
                    <a:lnTo>
                      <a:pt x="5" y="45"/>
                    </a:lnTo>
                    <a:lnTo>
                      <a:pt x="8" y="50"/>
                    </a:lnTo>
                    <a:lnTo>
                      <a:pt x="13" y="53"/>
                    </a:lnTo>
                    <a:lnTo>
                      <a:pt x="18" y="56"/>
                    </a:lnTo>
                    <a:lnTo>
                      <a:pt x="24" y="58"/>
                    </a:lnTo>
                    <a:lnTo>
                      <a:pt x="30" y="58"/>
                    </a:lnTo>
                    <a:lnTo>
                      <a:pt x="46" y="58"/>
                    </a:lnTo>
                    <a:lnTo>
                      <a:pt x="47" y="58"/>
                    </a:lnTo>
                    <a:lnTo>
                      <a:pt x="48" y="58"/>
                    </a:lnTo>
                    <a:lnTo>
                      <a:pt x="49" y="57"/>
                    </a:lnTo>
                    <a:lnTo>
                      <a:pt x="49" y="56"/>
                    </a:lnTo>
                    <a:lnTo>
                      <a:pt x="49" y="55"/>
                    </a:lnTo>
                    <a:lnTo>
                      <a:pt x="48" y="54"/>
                    </a:lnTo>
                    <a:lnTo>
                      <a:pt x="47" y="54"/>
                    </a:lnTo>
                    <a:lnTo>
                      <a:pt x="46" y="54"/>
                    </a:lnTo>
                    <a:lnTo>
                      <a:pt x="30" y="54"/>
                    </a:lnTo>
                    <a:lnTo>
                      <a:pt x="20" y="52"/>
                    </a:lnTo>
                    <a:lnTo>
                      <a:pt x="12" y="48"/>
                    </a:lnTo>
                    <a:lnTo>
                      <a:pt x="6" y="40"/>
                    </a:lnTo>
                    <a:lnTo>
                      <a:pt x="4" y="31"/>
                    </a:lnTo>
                    <a:lnTo>
                      <a:pt x="46"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55" name="Freeform 97"/>
              <p:cNvSpPr>
                <a:spLocks noChangeAspect="1"/>
              </p:cNvSpPr>
              <p:nvPr/>
            </p:nvSpPr>
            <p:spPr bwMode="auto">
              <a:xfrm>
                <a:off x="1538" y="993"/>
                <a:ext cx="67" cy="72"/>
              </a:xfrm>
              <a:custGeom>
                <a:avLst/>
                <a:gdLst>
                  <a:gd name="T0" fmla="*/ 54 w 67"/>
                  <a:gd name="T1" fmla="*/ 66 h 72"/>
                  <a:gd name="T2" fmla="*/ 58 w 67"/>
                  <a:gd name="T3" fmla="*/ 69 h 72"/>
                  <a:gd name="T4" fmla="*/ 60 w 67"/>
                  <a:gd name="T5" fmla="*/ 69 h 72"/>
                  <a:gd name="T6" fmla="*/ 60 w 67"/>
                  <a:gd name="T7" fmla="*/ 50 h 72"/>
                  <a:gd name="T8" fmla="*/ 61 w 67"/>
                  <a:gd name="T9" fmla="*/ 47 h 72"/>
                  <a:gd name="T10" fmla="*/ 67 w 67"/>
                  <a:gd name="T11" fmla="*/ 46 h 72"/>
                  <a:gd name="T12" fmla="*/ 64 w 67"/>
                  <a:gd name="T13" fmla="*/ 43 h 72"/>
                  <a:gd name="T14" fmla="*/ 58 w 67"/>
                  <a:gd name="T15" fmla="*/ 43 h 72"/>
                  <a:gd name="T16" fmla="*/ 51 w 67"/>
                  <a:gd name="T17" fmla="*/ 43 h 72"/>
                  <a:gd name="T18" fmla="*/ 42 w 67"/>
                  <a:gd name="T19" fmla="*/ 43 h 72"/>
                  <a:gd name="T20" fmla="*/ 39 w 67"/>
                  <a:gd name="T21" fmla="*/ 46 h 72"/>
                  <a:gd name="T22" fmla="*/ 45 w 67"/>
                  <a:gd name="T23" fmla="*/ 46 h 72"/>
                  <a:gd name="T24" fmla="*/ 49 w 67"/>
                  <a:gd name="T25" fmla="*/ 47 h 72"/>
                  <a:gd name="T26" fmla="*/ 51 w 67"/>
                  <a:gd name="T27" fmla="*/ 48 h 72"/>
                  <a:gd name="T28" fmla="*/ 51 w 67"/>
                  <a:gd name="T29" fmla="*/ 50 h 72"/>
                  <a:gd name="T30" fmla="*/ 51 w 67"/>
                  <a:gd name="T31" fmla="*/ 57 h 72"/>
                  <a:gd name="T32" fmla="*/ 49 w 67"/>
                  <a:gd name="T33" fmla="*/ 64 h 72"/>
                  <a:gd name="T34" fmla="*/ 45 w 67"/>
                  <a:gd name="T35" fmla="*/ 67 h 72"/>
                  <a:gd name="T36" fmla="*/ 40 w 67"/>
                  <a:gd name="T37" fmla="*/ 69 h 72"/>
                  <a:gd name="T38" fmla="*/ 36 w 67"/>
                  <a:gd name="T39" fmla="*/ 69 h 72"/>
                  <a:gd name="T40" fmla="*/ 29 w 67"/>
                  <a:gd name="T41" fmla="*/ 68 h 72"/>
                  <a:gd name="T42" fmla="*/ 21 w 67"/>
                  <a:gd name="T43" fmla="*/ 64 h 72"/>
                  <a:gd name="T44" fmla="*/ 13 w 67"/>
                  <a:gd name="T45" fmla="*/ 54 h 72"/>
                  <a:gd name="T46" fmla="*/ 10 w 67"/>
                  <a:gd name="T47" fmla="*/ 36 h 72"/>
                  <a:gd name="T48" fmla="*/ 13 w 67"/>
                  <a:gd name="T49" fmla="*/ 18 h 72"/>
                  <a:gd name="T50" fmla="*/ 20 w 67"/>
                  <a:gd name="T51" fmla="*/ 8 h 72"/>
                  <a:gd name="T52" fmla="*/ 29 w 67"/>
                  <a:gd name="T53" fmla="*/ 4 h 72"/>
                  <a:gd name="T54" fmla="*/ 35 w 67"/>
                  <a:gd name="T55" fmla="*/ 3 h 72"/>
                  <a:gd name="T56" fmla="*/ 50 w 67"/>
                  <a:gd name="T57" fmla="*/ 9 h 72"/>
                  <a:gd name="T58" fmla="*/ 57 w 67"/>
                  <a:gd name="T59" fmla="*/ 27 h 72"/>
                  <a:gd name="T60" fmla="*/ 59 w 67"/>
                  <a:gd name="T61" fmla="*/ 28 h 72"/>
                  <a:gd name="T62" fmla="*/ 60 w 67"/>
                  <a:gd name="T63" fmla="*/ 28 h 72"/>
                  <a:gd name="T64" fmla="*/ 60 w 67"/>
                  <a:gd name="T65" fmla="*/ 26 h 72"/>
                  <a:gd name="T66" fmla="*/ 60 w 67"/>
                  <a:gd name="T67" fmla="*/ 0 h 72"/>
                  <a:gd name="T68" fmla="*/ 59 w 67"/>
                  <a:gd name="T69" fmla="*/ 0 h 72"/>
                  <a:gd name="T70" fmla="*/ 53 w 67"/>
                  <a:gd name="T71" fmla="*/ 8 h 72"/>
                  <a:gd name="T72" fmla="*/ 46 w 67"/>
                  <a:gd name="T73" fmla="*/ 3 h 72"/>
                  <a:gd name="T74" fmla="*/ 34 w 67"/>
                  <a:gd name="T75" fmla="*/ 0 h 72"/>
                  <a:gd name="T76" fmla="*/ 21 w 67"/>
                  <a:gd name="T77" fmla="*/ 3 h 72"/>
                  <a:gd name="T78" fmla="*/ 10 w 67"/>
                  <a:gd name="T79" fmla="*/ 10 h 72"/>
                  <a:gd name="T80" fmla="*/ 2 w 67"/>
                  <a:gd name="T81" fmla="*/ 22 h 72"/>
                  <a:gd name="T82" fmla="*/ 0 w 67"/>
                  <a:gd name="T83" fmla="*/ 36 h 72"/>
                  <a:gd name="T84" fmla="*/ 2 w 67"/>
                  <a:gd name="T85" fmla="*/ 50 h 72"/>
                  <a:gd name="T86" fmla="*/ 10 w 67"/>
                  <a:gd name="T87" fmla="*/ 62 h 72"/>
                  <a:gd name="T88" fmla="*/ 21 w 67"/>
                  <a:gd name="T89" fmla="*/ 70 h 72"/>
                  <a:gd name="T90" fmla="*/ 34 w 67"/>
                  <a:gd name="T91" fmla="*/ 72 h 72"/>
                  <a:gd name="T92" fmla="*/ 45 w 67"/>
                  <a:gd name="T93" fmla="*/ 70 h 72"/>
                  <a:gd name="T94" fmla="*/ 53 w 67"/>
                  <a:gd name="T95"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72">
                    <a:moveTo>
                      <a:pt x="53" y="64"/>
                    </a:moveTo>
                    <a:lnTo>
                      <a:pt x="54" y="66"/>
                    </a:lnTo>
                    <a:lnTo>
                      <a:pt x="56" y="68"/>
                    </a:lnTo>
                    <a:lnTo>
                      <a:pt x="58" y="69"/>
                    </a:lnTo>
                    <a:lnTo>
                      <a:pt x="59" y="70"/>
                    </a:lnTo>
                    <a:lnTo>
                      <a:pt x="60" y="69"/>
                    </a:lnTo>
                    <a:lnTo>
                      <a:pt x="60" y="68"/>
                    </a:lnTo>
                    <a:lnTo>
                      <a:pt x="60" y="50"/>
                    </a:lnTo>
                    <a:lnTo>
                      <a:pt x="61" y="48"/>
                    </a:lnTo>
                    <a:lnTo>
                      <a:pt x="61" y="47"/>
                    </a:lnTo>
                    <a:lnTo>
                      <a:pt x="63" y="46"/>
                    </a:lnTo>
                    <a:lnTo>
                      <a:pt x="67" y="46"/>
                    </a:lnTo>
                    <a:lnTo>
                      <a:pt x="67" y="43"/>
                    </a:lnTo>
                    <a:lnTo>
                      <a:pt x="64" y="43"/>
                    </a:lnTo>
                    <a:lnTo>
                      <a:pt x="61" y="43"/>
                    </a:lnTo>
                    <a:lnTo>
                      <a:pt x="58" y="43"/>
                    </a:lnTo>
                    <a:lnTo>
                      <a:pt x="55" y="43"/>
                    </a:lnTo>
                    <a:lnTo>
                      <a:pt x="51" y="43"/>
                    </a:lnTo>
                    <a:lnTo>
                      <a:pt x="47" y="43"/>
                    </a:lnTo>
                    <a:lnTo>
                      <a:pt x="42" y="43"/>
                    </a:lnTo>
                    <a:lnTo>
                      <a:pt x="39" y="43"/>
                    </a:lnTo>
                    <a:lnTo>
                      <a:pt x="39" y="46"/>
                    </a:lnTo>
                    <a:lnTo>
                      <a:pt x="42" y="46"/>
                    </a:lnTo>
                    <a:lnTo>
                      <a:pt x="45" y="46"/>
                    </a:lnTo>
                    <a:lnTo>
                      <a:pt x="47" y="46"/>
                    </a:lnTo>
                    <a:lnTo>
                      <a:pt x="49" y="47"/>
                    </a:lnTo>
                    <a:lnTo>
                      <a:pt x="50" y="47"/>
                    </a:lnTo>
                    <a:lnTo>
                      <a:pt x="51" y="48"/>
                    </a:lnTo>
                    <a:lnTo>
                      <a:pt x="51" y="48"/>
                    </a:lnTo>
                    <a:lnTo>
                      <a:pt x="51" y="50"/>
                    </a:lnTo>
                    <a:lnTo>
                      <a:pt x="51" y="51"/>
                    </a:lnTo>
                    <a:lnTo>
                      <a:pt x="51" y="57"/>
                    </a:lnTo>
                    <a:lnTo>
                      <a:pt x="51" y="61"/>
                    </a:lnTo>
                    <a:lnTo>
                      <a:pt x="49" y="64"/>
                    </a:lnTo>
                    <a:lnTo>
                      <a:pt x="47" y="66"/>
                    </a:lnTo>
                    <a:lnTo>
                      <a:pt x="45" y="67"/>
                    </a:lnTo>
                    <a:lnTo>
                      <a:pt x="42" y="68"/>
                    </a:lnTo>
                    <a:lnTo>
                      <a:pt x="40" y="69"/>
                    </a:lnTo>
                    <a:lnTo>
                      <a:pt x="38" y="69"/>
                    </a:lnTo>
                    <a:lnTo>
                      <a:pt x="36" y="69"/>
                    </a:lnTo>
                    <a:lnTo>
                      <a:pt x="33" y="69"/>
                    </a:lnTo>
                    <a:lnTo>
                      <a:pt x="29" y="68"/>
                    </a:lnTo>
                    <a:lnTo>
                      <a:pt x="25" y="67"/>
                    </a:lnTo>
                    <a:lnTo>
                      <a:pt x="21" y="64"/>
                    </a:lnTo>
                    <a:lnTo>
                      <a:pt x="16" y="60"/>
                    </a:lnTo>
                    <a:lnTo>
                      <a:pt x="13" y="54"/>
                    </a:lnTo>
                    <a:lnTo>
                      <a:pt x="11" y="46"/>
                    </a:lnTo>
                    <a:lnTo>
                      <a:pt x="10" y="36"/>
                    </a:lnTo>
                    <a:lnTo>
                      <a:pt x="11" y="26"/>
                    </a:lnTo>
                    <a:lnTo>
                      <a:pt x="13" y="18"/>
                    </a:lnTo>
                    <a:lnTo>
                      <a:pt x="16" y="12"/>
                    </a:lnTo>
                    <a:lnTo>
                      <a:pt x="20" y="8"/>
                    </a:lnTo>
                    <a:lnTo>
                      <a:pt x="25" y="6"/>
                    </a:lnTo>
                    <a:lnTo>
                      <a:pt x="29" y="4"/>
                    </a:lnTo>
                    <a:lnTo>
                      <a:pt x="33" y="3"/>
                    </a:lnTo>
                    <a:lnTo>
                      <a:pt x="35" y="3"/>
                    </a:lnTo>
                    <a:lnTo>
                      <a:pt x="43" y="5"/>
                    </a:lnTo>
                    <a:lnTo>
                      <a:pt x="50" y="9"/>
                    </a:lnTo>
                    <a:lnTo>
                      <a:pt x="54" y="17"/>
                    </a:lnTo>
                    <a:lnTo>
                      <a:pt x="57" y="27"/>
                    </a:lnTo>
                    <a:lnTo>
                      <a:pt x="58" y="28"/>
                    </a:lnTo>
                    <a:lnTo>
                      <a:pt x="59" y="28"/>
                    </a:lnTo>
                    <a:lnTo>
                      <a:pt x="60" y="28"/>
                    </a:lnTo>
                    <a:lnTo>
                      <a:pt x="60" y="28"/>
                    </a:lnTo>
                    <a:lnTo>
                      <a:pt x="60" y="27"/>
                    </a:lnTo>
                    <a:lnTo>
                      <a:pt x="60" y="26"/>
                    </a:lnTo>
                    <a:lnTo>
                      <a:pt x="60" y="2"/>
                    </a:lnTo>
                    <a:lnTo>
                      <a:pt x="60" y="0"/>
                    </a:lnTo>
                    <a:lnTo>
                      <a:pt x="59" y="0"/>
                    </a:lnTo>
                    <a:lnTo>
                      <a:pt x="59" y="0"/>
                    </a:lnTo>
                    <a:lnTo>
                      <a:pt x="58" y="1"/>
                    </a:lnTo>
                    <a:lnTo>
                      <a:pt x="53" y="8"/>
                    </a:lnTo>
                    <a:lnTo>
                      <a:pt x="50" y="6"/>
                    </a:lnTo>
                    <a:lnTo>
                      <a:pt x="46" y="3"/>
                    </a:lnTo>
                    <a:lnTo>
                      <a:pt x="41" y="1"/>
                    </a:lnTo>
                    <a:lnTo>
                      <a:pt x="34" y="0"/>
                    </a:lnTo>
                    <a:lnTo>
                      <a:pt x="27" y="1"/>
                    </a:lnTo>
                    <a:lnTo>
                      <a:pt x="21" y="3"/>
                    </a:lnTo>
                    <a:lnTo>
                      <a:pt x="15" y="6"/>
                    </a:lnTo>
                    <a:lnTo>
                      <a:pt x="10" y="10"/>
                    </a:lnTo>
                    <a:lnTo>
                      <a:pt x="6" y="16"/>
                    </a:lnTo>
                    <a:lnTo>
                      <a:pt x="2" y="22"/>
                    </a:lnTo>
                    <a:lnTo>
                      <a:pt x="0" y="29"/>
                    </a:lnTo>
                    <a:lnTo>
                      <a:pt x="0" y="36"/>
                    </a:lnTo>
                    <a:lnTo>
                      <a:pt x="0" y="43"/>
                    </a:lnTo>
                    <a:lnTo>
                      <a:pt x="2" y="50"/>
                    </a:lnTo>
                    <a:lnTo>
                      <a:pt x="6" y="56"/>
                    </a:lnTo>
                    <a:lnTo>
                      <a:pt x="10" y="62"/>
                    </a:lnTo>
                    <a:lnTo>
                      <a:pt x="15" y="66"/>
                    </a:lnTo>
                    <a:lnTo>
                      <a:pt x="21" y="70"/>
                    </a:lnTo>
                    <a:lnTo>
                      <a:pt x="28" y="72"/>
                    </a:lnTo>
                    <a:lnTo>
                      <a:pt x="34" y="72"/>
                    </a:lnTo>
                    <a:lnTo>
                      <a:pt x="40" y="72"/>
                    </a:lnTo>
                    <a:lnTo>
                      <a:pt x="45" y="70"/>
                    </a:lnTo>
                    <a:lnTo>
                      <a:pt x="50" y="68"/>
                    </a:lnTo>
                    <a:lnTo>
                      <a:pt x="53" y="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56" name="Freeform 98"/>
              <p:cNvSpPr>
                <a:spLocks noChangeAspect="1"/>
              </p:cNvSpPr>
              <p:nvPr/>
            </p:nvSpPr>
            <p:spPr bwMode="auto">
              <a:xfrm>
                <a:off x="1619" y="1053"/>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57" name="Freeform 99"/>
              <p:cNvSpPr>
                <a:spLocks noChangeAspect="1"/>
              </p:cNvSpPr>
              <p:nvPr/>
            </p:nvSpPr>
            <p:spPr bwMode="auto">
              <a:xfrm>
                <a:off x="1641" y="1019"/>
                <a:ext cx="50" cy="44"/>
              </a:xfrm>
              <a:custGeom>
                <a:avLst/>
                <a:gdLst>
                  <a:gd name="T0" fmla="*/ 8 w 50"/>
                  <a:gd name="T1" fmla="*/ 37 h 44"/>
                  <a:gd name="T2" fmla="*/ 6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7 h 44"/>
                  <a:gd name="T20" fmla="*/ 16 w 50"/>
                  <a:gd name="T21" fmla="*/ 11 h 44"/>
                  <a:gd name="T22" fmla="*/ 23 w 50"/>
                  <a:gd name="T23" fmla="*/ 3 h 44"/>
                  <a:gd name="T24" fmla="*/ 30 w 50"/>
                  <a:gd name="T25" fmla="*/ 3 h 44"/>
                  <a:gd name="T26" fmla="*/ 33 w 50"/>
                  <a:gd name="T27" fmla="*/ 4 h 44"/>
                  <a:gd name="T28" fmla="*/ 35 w 50"/>
                  <a:gd name="T29" fmla="*/ 7 h 44"/>
                  <a:gd name="T30" fmla="*/ 36 w 50"/>
                  <a:gd name="T31" fmla="*/ 11 h 44"/>
                  <a:gd name="T32" fmla="*/ 36 w 50"/>
                  <a:gd name="T33" fmla="*/ 37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6" y="40"/>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0"/>
                    </a:lnTo>
                    <a:lnTo>
                      <a:pt x="15" y="39"/>
                    </a:lnTo>
                    <a:lnTo>
                      <a:pt x="15" y="37"/>
                    </a:lnTo>
                    <a:lnTo>
                      <a:pt x="15" y="18"/>
                    </a:lnTo>
                    <a:lnTo>
                      <a:pt x="16" y="11"/>
                    </a:lnTo>
                    <a:lnTo>
                      <a:pt x="19" y="6"/>
                    </a:lnTo>
                    <a:lnTo>
                      <a:pt x="23" y="3"/>
                    </a:lnTo>
                    <a:lnTo>
                      <a:pt x="28" y="2"/>
                    </a:lnTo>
                    <a:lnTo>
                      <a:pt x="30" y="3"/>
                    </a:lnTo>
                    <a:lnTo>
                      <a:pt x="32" y="3"/>
                    </a:lnTo>
                    <a:lnTo>
                      <a:pt x="33" y="4"/>
                    </a:lnTo>
                    <a:lnTo>
                      <a:pt x="34" y="6"/>
                    </a:lnTo>
                    <a:lnTo>
                      <a:pt x="35" y="7"/>
                    </a:lnTo>
                    <a:lnTo>
                      <a:pt x="35" y="9"/>
                    </a:lnTo>
                    <a:lnTo>
                      <a:pt x="36" y="11"/>
                    </a:lnTo>
                    <a:lnTo>
                      <a:pt x="36" y="13"/>
                    </a:lnTo>
                    <a:lnTo>
                      <a:pt x="36" y="37"/>
                    </a:lnTo>
                    <a:lnTo>
                      <a:pt x="35" y="39"/>
                    </a:lnTo>
                    <a:lnTo>
                      <a:pt x="34" y="40"/>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6"/>
                    </a:lnTo>
                    <a:lnTo>
                      <a:pt x="39" y="4"/>
                    </a:lnTo>
                    <a:lnTo>
                      <a:pt x="38" y="2"/>
                    </a:lnTo>
                    <a:lnTo>
                      <a:pt x="36" y="1"/>
                    </a:lnTo>
                    <a:lnTo>
                      <a:pt x="33" y="0"/>
                    </a:lnTo>
                    <a:lnTo>
                      <a:pt x="29" y="0"/>
                    </a:lnTo>
                    <a:lnTo>
                      <a:pt x="24" y="1"/>
                    </a:lnTo>
                    <a:lnTo>
                      <a:pt x="20" y="3"/>
                    </a:lnTo>
                    <a:lnTo>
                      <a:pt x="17" y="6"/>
                    </a:lnTo>
                    <a:lnTo>
                      <a:pt x="14" y="11"/>
                    </a:lnTo>
                    <a:lnTo>
                      <a:pt x="14" y="0"/>
                    </a:lnTo>
                    <a:lnTo>
                      <a:pt x="0" y="1"/>
                    </a:lnTo>
                    <a:lnTo>
                      <a:pt x="0" y="4"/>
                    </a:lnTo>
                    <a:lnTo>
                      <a:pt x="2" y="4"/>
                    </a:lnTo>
                    <a:lnTo>
                      <a:pt x="4" y="4"/>
                    </a:lnTo>
                    <a:lnTo>
                      <a:pt x="6" y="5"/>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58" name="Freeform 100"/>
              <p:cNvSpPr>
                <a:spLocks noChangeAspect="1" noEditPoints="1"/>
              </p:cNvSpPr>
              <p:nvPr/>
            </p:nvSpPr>
            <p:spPr bwMode="auto">
              <a:xfrm>
                <a:off x="1696" y="1019"/>
                <a:ext cx="44" cy="45"/>
              </a:xfrm>
              <a:custGeom>
                <a:avLst/>
                <a:gdLst>
                  <a:gd name="T0" fmla="*/ 44 w 44"/>
                  <a:gd name="T1" fmla="*/ 23 h 45"/>
                  <a:gd name="T2" fmla="*/ 44 w 44"/>
                  <a:gd name="T3" fmla="*/ 18 h 45"/>
                  <a:gd name="T4" fmla="*/ 43 w 44"/>
                  <a:gd name="T5" fmla="*/ 14 h 45"/>
                  <a:gd name="T6" fmla="*/ 40 w 44"/>
                  <a:gd name="T7" fmla="*/ 10 h 45"/>
                  <a:gd name="T8" fmla="*/ 38 w 44"/>
                  <a:gd name="T9" fmla="*/ 6 h 45"/>
                  <a:gd name="T10" fmla="*/ 35 w 44"/>
                  <a:gd name="T11" fmla="*/ 4 h 45"/>
                  <a:gd name="T12" fmla="*/ 31 w 44"/>
                  <a:gd name="T13" fmla="*/ 1 h 45"/>
                  <a:gd name="T14" fmla="*/ 27 w 44"/>
                  <a:gd name="T15" fmla="*/ 0 h 45"/>
                  <a:gd name="T16" fmla="*/ 22 w 44"/>
                  <a:gd name="T17" fmla="*/ 0 h 45"/>
                  <a:gd name="T18" fmla="*/ 18 w 44"/>
                  <a:gd name="T19" fmla="*/ 0 h 45"/>
                  <a:gd name="T20" fmla="*/ 14 w 44"/>
                  <a:gd name="T21" fmla="*/ 1 h 45"/>
                  <a:gd name="T22" fmla="*/ 10 w 44"/>
                  <a:gd name="T23" fmla="*/ 4 h 45"/>
                  <a:gd name="T24" fmla="*/ 6 w 44"/>
                  <a:gd name="T25" fmla="*/ 6 h 45"/>
                  <a:gd name="T26" fmla="*/ 4 w 44"/>
                  <a:gd name="T27" fmla="*/ 10 h 45"/>
                  <a:gd name="T28" fmla="*/ 2 w 44"/>
                  <a:gd name="T29" fmla="*/ 14 h 45"/>
                  <a:gd name="T30" fmla="*/ 1 w 44"/>
                  <a:gd name="T31" fmla="*/ 18 h 45"/>
                  <a:gd name="T32" fmla="*/ 0 w 44"/>
                  <a:gd name="T33" fmla="*/ 23 h 45"/>
                  <a:gd name="T34" fmla="*/ 2 w 44"/>
                  <a:gd name="T35" fmla="*/ 32 h 45"/>
                  <a:gd name="T36" fmla="*/ 7 w 44"/>
                  <a:gd name="T37" fmla="*/ 39 h 45"/>
                  <a:gd name="T38" fmla="*/ 14 w 44"/>
                  <a:gd name="T39" fmla="*/ 44 h 45"/>
                  <a:gd name="T40" fmla="*/ 22 w 44"/>
                  <a:gd name="T41" fmla="*/ 45 h 45"/>
                  <a:gd name="T42" fmla="*/ 31 w 44"/>
                  <a:gd name="T43" fmla="*/ 44 h 45"/>
                  <a:gd name="T44" fmla="*/ 38 w 44"/>
                  <a:gd name="T45" fmla="*/ 39 h 45"/>
                  <a:gd name="T46" fmla="*/ 42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1 w 44"/>
                  <a:gd name="T59" fmla="*/ 36 h 45"/>
                  <a:gd name="T60" fmla="*/ 9 w 44"/>
                  <a:gd name="T61" fmla="*/ 33 h 45"/>
                  <a:gd name="T62" fmla="*/ 9 w 44"/>
                  <a:gd name="T63" fmla="*/ 29 h 45"/>
                  <a:gd name="T64" fmla="*/ 8 w 44"/>
                  <a:gd name="T65" fmla="*/ 25 h 45"/>
                  <a:gd name="T66" fmla="*/ 8 w 44"/>
                  <a:gd name="T67" fmla="*/ 22 h 45"/>
                  <a:gd name="T68" fmla="*/ 8 w 44"/>
                  <a:gd name="T69" fmla="*/ 19 h 45"/>
                  <a:gd name="T70" fmla="*/ 9 w 44"/>
                  <a:gd name="T71" fmla="*/ 15 h 45"/>
                  <a:gd name="T72" fmla="*/ 9 w 44"/>
                  <a:gd name="T73" fmla="*/ 12 h 45"/>
                  <a:gd name="T74" fmla="*/ 11 w 44"/>
                  <a:gd name="T75" fmla="*/ 8 h 45"/>
                  <a:gd name="T76" fmla="*/ 13 w 44"/>
                  <a:gd name="T77" fmla="*/ 5 h 45"/>
                  <a:gd name="T78" fmla="*/ 16 w 44"/>
                  <a:gd name="T79" fmla="*/ 3 h 45"/>
                  <a:gd name="T80" fmla="*/ 19 w 44"/>
                  <a:gd name="T81" fmla="*/ 2 h 45"/>
                  <a:gd name="T82" fmla="*/ 22 w 44"/>
                  <a:gd name="T83" fmla="*/ 2 h 45"/>
                  <a:gd name="T84" fmla="*/ 25 w 44"/>
                  <a:gd name="T85" fmla="*/ 2 h 45"/>
                  <a:gd name="T86" fmla="*/ 28 w 44"/>
                  <a:gd name="T87" fmla="*/ 3 h 45"/>
                  <a:gd name="T88" fmla="*/ 31 w 44"/>
                  <a:gd name="T89" fmla="*/ 5 h 45"/>
                  <a:gd name="T90" fmla="*/ 33 w 44"/>
                  <a:gd name="T91" fmla="*/ 8 h 45"/>
                  <a:gd name="T92" fmla="*/ 35 w 44"/>
                  <a:gd name="T93" fmla="*/ 12 h 45"/>
                  <a:gd name="T94" fmla="*/ 36 w 44"/>
                  <a:gd name="T95" fmla="*/ 15 h 45"/>
                  <a:gd name="T96" fmla="*/ 36 w 44"/>
                  <a:gd name="T97" fmla="*/ 19 h 45"/>
                  <a:gd name="T98" fmla="*/ 36 w 44"/>
                  <a:gd name="T99" fmla="*/ 22 h 45"/>
                  <a:gd name="T100" fmla="*/ 36 w 44"/>
                  <a:gd name="T101" fmla="*/ 25 h 45"/>
                  <a:gd name="T102" fmla="*/ 36 w 44"/>
                  <a:gd name="T103" fmla="*/ 28 h 45"/>
                  <a:gd name="T104" fmla="*/ 35 w 44"/>
                  <a:gd name="T105" fmla="*/ 32 h 45"/>
                  <a:gd name="T106" fmla="*/ 34 w 44"/>
                  <a:gd name="T107" fmla="*/ 35 h 45"/>
                  <a:gd name="T108" fmla="*/ 32 w 44"/>
                  <a:gd name="T109" fmla="*/ 38 h 45"/>
                  <a:gd name="T110" fmla="*/ 29 w 44"/>
                  <a:gd name="T111" fmla="*/ 41 h 45"/>
                  <a:gd name="T112" fmla="*/ 26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4" y="18"/>
                    </a:lnTo>
                    <a:lnTo>
                      <a:pt x="43" y="14"/>
                    </a:lnTo>
                    <a:lnTo>
                      <a:pt x="40" y="10"/>
                    </a:lnTo>
                    <a:lnTo>
                      <a:pt x="38" y="6"/>
                    </a:lnTo>
                    <a:lnTo>
                      <a:pt x="35" y="4"/>
                    </a:lnTo>
                    <a:lnTo>
                      <a:pt x="31" y="1"/>
                    </a:lnTo>
                    <a:lnTo>
                      <a:pt x="27" y="0"/>
                    </a:lnTo>
                    <a:lnTo>
                      <a:pt x="22" y="0"/>
                    </a:lnTo>
                    <a:lnTo>
                      <a:pt x="18" y="0"/>
                    </a:lnTo>
                    <a:lnTo>
                      <a:pt x="14" y="1"/>
                    </a:lnTo>
                    <a:lnTo>
                      <a:pt x="10" y="4"/>
                    </a:lnTo>
                    <a:lnTo>
                      <a:pt x="6" y="6"/>
                    </a:lnTo>
                    <a:lnTo>
                      <a:pt x="4" y="10"/>
                    </a:lnTo>
                    <a:lnTo>
                      <a:pt x="2" y="14"/>
                    </a:lnTo>
                    <a:lnTo>
                      <a:pt x="1" y="18"/>
                    </a:lnTo>
                    <a:lnTo>
                      <a:pt x="0" y="23"/>
                    </a:lnTo>
                    <a:lnTo>
                      <a:pt x="2" y="32"/>
                    </a:lnTo>
                    <a:lnTo>
                      <a:pt x="7" y="39"/>
                    </a:lnTo>
                    <a:lnTo>
                      <a:pt x="14" y="44"/>
                    </a:lnTo>
                    <a:lnTo>
                      <a:pt x="22" y="45"/>
                    </a:lnTo>
                    <a:lnTo>
                      <a:pt x="31" y="44"/>
                    </a:lnTo>
                    <a:lnTo>
                      <a:pt x="38" y="39"/>
                    </a:lnTo>
                    <a:lnTo>
                      <a:pt x="42" y="32"/>
                    </a:lnTo>
                    <a:lnTo>
                      <a:pt x="44" y="23"/>
                    </a:lnTo>
                    <a:close/>
                    <a:moveTo>
                      <a:pt x="22" y="43"/>
                    </a:moveTo>
                    <a:lnTo>
                      <a:pt x="19" y="42"/>
                    </a:lnTo>
                    <a:lnTo>
                      <a:pt x="16" y="41"/>
                    </a:lnTo>
                    <a:lnTo>
                      <a:pt x="13" y="39"/>
                    </a:lnTo>
                    <a:lnTo>
                      <a:pt x="11" y="36"/>
                    </a:lnTo>
                    <a:lnTo>
                      <a:pt x="9" y="33"/>
                    </a:lnTo>
                    <a:lnTo>
                      <a:pt x="9" y="29"/>
                    </a:lnTo>
                    <a:lnTo>
                      <a:pt x="8" y="25"/>
                    </a:lnTo>
                    <a:lnTo>
                      <a:pt x="8" y="22"/>
                    </a:lnTo>
                    <a:lnTo>
                      <a:pt x="8" y="19"/>
                    </a:lnTo>
                    <a:lnTo>
                      <a:pt x="9" y="15"/>
                    </a:lnTo>
                    <a:lnTo>
                      <a:pt x="9" y="12"/>
                    </a:lnTo>
                    <a:lnTo>
                      <a:pt x="11" y="8"/>
                    </a:lnTo>
                    <a:lnTo>
                      <a:pt x="13" y="5"/>
                    </a:lnTo>
                    <a:lnTo>
                      <a:pt x="16" y="3"/>
                    </a:lnTo>
                    <a:lnTo>
                      <a:pt x="19" y="2"/>
                    </a:lnTo>
                    <a:lnTo>
                      <a:pt x="22" y="2"/>
                    </a:lnTo>
                    <a:lnTo>
                      <a:pt x="25" y="2"/>
                    </a:lnTo>
                    <a:lnTo>
                      <a:pt x="28" y="3"/>
                    </a:lnTo>
                    <a:lnTo>
                      <a:pt x="31" y="5"/>
                    </a:lnTo>
                    <a:lnTo>
                      <a:pt x="33" y="8"/>
                    </a:lnTo>
                    <a:lnTo>
                      <a:pt x="35" y="12"/>
                    </a:lnTo>
                    <a:lnTo>
                      <a:pt x="36" y="15"/>
                    </a:lnTo>
                    <a:lnTo>
                      <a:pt x="36" y="19"/>
                    </a:lnTo>
                    <a:lnTo>
                      <a:pt x="36" y="22"/>
                    </a:lnTo>
                    <a:lnTo>
                      <a:pt x="36" y="25"/>
                    </a:lnTo>
                    <a:lnTo>
                      <a:pt x="36" y="28"/>
                    </a:lnTo>
                    <a:lnTo>
                      <a:pt x="35" y="32"/>
                    </a:lnTo>
                    <a:lnTo>
                      <a:pt x="34" y="35"/>
                    </a:lnTo>
                    <a:lnTo>
                      <a:pt x="32" y="38"/>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59" name="Freeform 101"/>
              <p:cNvSpPr>
                <a:spLocks noChangeAspect="1" noEditPoints="1"/>
              </p:cNvSpPr>
              <p:nvPr/>
            </p:nvSpPr>
            <p:spPr bwMode="auto">
              <a:xfrm>
                <a:off x="1749" y="994"/>
                <a:ext cx="49" cy="70"/>
              </a:xfrm>
              <a:custGeom>
                <a:avLst/>
                <a:gdLst>
                  <a:gd name="T0" fmla="*/ 35 w 49"/>
                  <a:gd name="T1" fmla="*/ 70 h 70"/>
                  <a:gd name="T2" fmla="*/ 49 w 49"/>
                  <a:gd name="T3" fmla="*/ 66 h 70"/>
                  <a:gd name="T4" fmla="*/ 45 w 49"/>
                  <a:gd name="T5" fmla="*/ 66 h 70"/>
                  <a:gd name="T6" fmla="*/ 43 w 49"/>
                  <a:gd name="T7" fmla="*/ 65 h 70"/>
                  <a:gd name="T8" fmla="*/ 42 w 49"/>
                  <a:gd name="T9" fmla="*/ 63 h 70"/>
                  <a:gd name="T10" fmla="*/ 42 w 49"/>
                  <a:gd name="T11" fmla="*/ 60 h 70"/>
                  <a:gd name="T12" fmla="*/ 27 w 49"/>
                  <a:gd name="T13" fmla="*/ 1 h 70"/>
                  <a:gd name="T14" fmla="*/ 30 w 49"/>
                  <a:gd name="T15" fmla="*/ 4 h 70"/>
                  <a:gd name="T16" fmla="*/ 33 w 49"/>
                  <a:gd name="T17" fmla="*/ 5 h 70"/>
                  <a:gd name="T18" fmla="*/ 34 w 49"/>
                  <a:gd name="T19" fmla="*/ 6 h 70"/>
                  <a:gd name="T20" fmla="*/ 35 w 49"/>
                  <a:gd name="T21" fmla="*/ 8 h 70"/>
                  <a:gd name="T22" fmla="*/ 35 w 49"/>
                  <a:gd name="T23" fmla="*/ 31 h 70"/>
                  <a:gd name="T24" fmla="*/ 30 w 49"/>
                  <a:gd name="T25" fmla="*/ 27 h 70"/>
                  <a:gd name="T26" fmla="*/ 23 w 49"/>
                  <a:gd name="T27" fmla="*/ 25 h 70"/>
                  <a:gd name="T28" fmla="*/ 7 w 49"/>
                  <a:gd name="T29" fmla="*/ 32 h 70"/>
                  <a:gd name="T30" fmla="*/ 0 w 49"/>
                  <a:gd name="T31" fmla="*/ 48 h 70"/>
                  <a:gd name="T32" fmla="*/ 7 w 49"/>
                  <a:gd name="T33" fmla="*/ 64 h 70"/>
                  <a:gd name="T34" fmla="*/ 21 w 49"/>
                  <a:gd name="T35" fmla="*/ 70 h 70"/>
                  <a:gd name="T36" fmla="*/ 30 w 49"/>
                  <a:gd name="T37" fmla="*/ 68 h 70"/>
                  <a:gd name="T38" fmla="*/ 35 w 49"/>
                  <a:gd name="T39" fmla="*/ 64 h 70"/>
                  <a:gd name="T40" fmla="*/ 35 w 49"/>
                  <a:gd name="T41" fmla="*/ 57 h 70"/>
                  <a:gd name="T42" fmla="*/ 35 w 49"/>
                  <a:gd name="T43" fmla="*/ 59 h 70"/>
                  <a:gd name="T44" fmla="*/ 34 w 49"/>
                  <a:gd name="T45" fmla="*/ 61 h 70"/>
                  <a:gd name="T46" fmla="*/ 28 w 49"/>
                  <a:gd name="T47" fmla="*/ 66 h 70"/>
                  <a:gd name="T48" fmla="*/ 22 w 49"/>
                  <a:gd name="T49" fmla="*/ 68 h 70"/>
                  <a:gd name="T50" fmla="*/ 16 w 49"/>
                  <a:gd name="T51" fmla="*/ 66 h 70"/>
                  <a:gd name="T52" fmla="*/ 12 w 49"/>
                  <a:gd name="T53" fmla="*/ 62 h 70"/>
                  <a:gd name="T54" fmla="*/ 9 w 49"/>
                  <a:gd name="T55" fmla="*/ 55 h 70"/>
                  <a:gd name="T56" fmla="*/ 9 w 49"/>
                  <a:gd name="T57" fmla="*/ 48 h 70"/>
                  <a:gd name="T58" fmla="*/ 9 w 49"/>
                  <a:gd name="T59" fmla="*/ 41 h 70"/>
                  <a:gd name="T60" fmla="*/ 12 w 49"/>
                  <a:gd name="T61" fmla="*/ 34 h 70"/>
                  <a:gd name="T62" fmla="*/ 16 w 49"/>
                  <a:gd name="T63" fmla="*/ 29 h 70"/>
                  <a:gd name="T64" fmla="*/ 23 w 49"/>
                  <a:gd name="T65" fmla="*/ 27 h 70"/>
                  <a:gd name="T66" fmla="*/ 28 w 49"/>
                  <a:gd name="T67" fmla="*/ 29 h 70"/>
                  <a:gd name="T68" fmla="*/ 34 w 49"/>
                  <a:gd name="T69" fmla="*/ 33 h 70"/>
                  <a:gd name="T70" fmla="*/ 35 w 49"/>
                  <a:gd name="T71" fmla="*/ 35 h 70"/>
                  <a:gd name="T72" fmla="*/ 35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5" y="64"/>
                    </a:moveTo>
                    <a:lnTo>
                      <a:pt x="35" y="70"/>
                    </a:lnTo>
                    <a:lnTo>
                      <a:pt x="49" y="69"/>
                    </a:lnTo>
                    <a:lnTo>
                      <a:pt x="49" y="66"/>
                    </a:lnTo>
                    <a:lnTo>
                      <a:pt x="47" y="66"/>
                    </a:lnTo>
                    <a:lnTo>
                      <a:pt x="45" y="66"/>
                    </a:lnTo>
                    <a:lnTo>
                      <a:pt x="44" y="66"/>
                    </a:lnTo>
                    <a:lnTo>
                      <a:pt x="43" y="65"/>
                    </a:lnTo>
                    <a:lnTo>
                      <a:pt x="42" y="64"/>
                    </a:lnTo>
                    <a:lnTo>
                      <a:pt x="42" y="63"/>
                    </a:lnTo>
                    <a:lnTo>
                      <a:pt x="42" y="62"/>
                    </a:lnTo>
                    <a:lnTo>
                      <a:pt x="42" y="60"/>
                    </a:lnTo>
                    <a:lnTo>
                      <a:pt x="42" y="0"/>
                    </a:lnTo>
                    <a:lnTo>
                      <a:pt x="27" y="1"/>
                    </a:lnTo>
                    <a:lnTo>
                      <a:pt x="27" y="4"/>
                    </a:lnTo>
                    <a:lnTo>
                      <a:pt x="30" y="4"/>
                    </a:lnTo>
                    <a:lnTo>
                      <a:pt x="31" y="4"/>
                    </a:lnTo>
                    <a:lnTo>
                      <a:pt x="33" y="5"/>
                    </a:lnTo>
                    <a:lnTo>
                      <a:pt x="34" y="5"/>
                    </a:lnTo>
                    <a:lnTo>
                      <a:pt x="34" y="6"/>
                    </a:lnTo>
                    <a:lnTo>
                      <a:pt x="35" y="7"/>
                    </a:lnTo>
                    <a:lnTo>
                      <a:pt x="35" y="8"/>
                    </a:lnTo>
                    <a:lnTo>
                      <a:pt x="35" y="10"/>
                    </a:lnTo>
                    <a:lnTo>
                      <a:pt x="35" y="31"/>
                    </a:lnTo>
                    <a:lnTo>
                      <a:pt x="33" y="29"/>
                    </a:lnTo>
                    <a:lnTo>
                      <a:pt x="30" y="27"/>
                    </a:lnTo>
                    <a:lnTo>
                      <a:pt x="26" y="26"/>
                    </a:lnTo>
                    <a:lnTo>
                      <a:pt x="23" y="25"/>
                    </a:lnTo>
                    <a:lnTo>
                      <a:pt x="14" y="27"/>
                    </a:lnTo>
                    <a:lnTo>
                      <a:pt x="7" y="32"/>
                    </a:lnTo>
                    <a:lnTo>
                      <a:pt x="2" y="39"/>
                    </a:lnTo>
                    <a:lnTo>
                      <a:pt x="0" y="48"/>
                    </a:lnTo>
                    <a:lnTo>
                      <a:pt x="2" y="57"/>
                    </a:lnTo>
                    <a:lnTo>
                      <a:pt x="7" y="64"/>
                    </a:lnTo>
                    <a:lnTo>
                      <a:pt x="13" y="69"/>
                    </a:lnTo>
                    <a:lnTo>
                      <a:pt x="21" y="70"/>
                    </a:lnTo>
                    <a:lnTo>
                      <a:pt x="26" y="70"/>
                    </a:lnTo>
                    <a:lnTo>
                      <a:pt x="30" y="68"/>
                    </a:lnTo>
                    <a:lnTo>
                      <a:pt x="33" y="66"/>
                    </a:lnTo>
                    <a:lnTo>
                      <a:pt x="35" y="64"/>
                    </a:lnTo>
                    <a:close/>
                    <a:moveTo>
                      <a:pt x="35" y="37"/>
                    </a:moveTo>
                    <a:lnTo>
                      <a:pt x="35" y="57"/>
                    </a:lnTo>
                    <a:lnTo>
                      <a:pt x="35" y="58"/>
                    </a:lnTo>
                    <a:lnTo>
                      <a:pt x="35" y="59"/>
                    </a:lnTo>
                    <a:lnTo>
                      <a:pt x="34" y="60"/>
                    </a:lnTo>
                    <a:lnTo>
                      <a:pt x="34" y="61"/>
                    </a:lnTo>
                    <a:lnTo>
                      <a:pt x="31" y="64"/>
                    </a:lnTo>
                    <a:lnTo>
                      <a:pt x="28" y="66"/>
                    </a:lnTo>
                    <a:lnTo>
                      <a:pt x="25" y="68"/>
                    </a:lnTo>
                    <a:lnTo>
                      <a:pt x="22" y="68"/>
                    </a:lnTo>
                    <a:lnTo>
                      <a:pt x="19" y="68"/>
                    </a:lnTo>
                    <a:lnTo>
                      <a:pt x="16" y="66"/>
                    </a:lnTo>
                    <a:lnTo>
                      <a:pt x="14" y="64"/>
                    </a:lnTo>
                    <a:lnTo>
                      <a:pt x="12" y="62"/>
                    </a:lnTo>
                    <a:lnTo>
                      <a:pt x="10" y="58"/>
                    </a:lnTo>
                    <a:lnTo>
                      <a:pt x="9" y="55"/>
                    </a:lnTo>
                    <a:lnTo>
                      <a:pt x="9" y="51"/>
                    </a:lnTo>
                    <a:lnTo>
                      <a:pt x="9" y="48"/>
                    </a:lnTo>
                    <a:lnTo>
                      <a:pt x="9" y="45"/>
                    </a:lnTo>
                    <a:lnTo>
                      <a:pt x="9" y="41"/>
                    </a:lnTo>
                    <a:lnTo>
                      <a:pt x="10" y="37"/>
                    </a:lnTo>
                    <a:lnTo>
                      <a:pt x="12" y="34"/>
                    </a:lnTo>
                    <a:lnTo>
                      <a:pt x="14" y="31"/>
                    </a:lnTo>
                    <a:lnTo>
                      <a:pt x="16" y="29"/>
                    </a:lnTo>
                    <a:lnTo>
                      <a:pt x="19" y="28"/>
                    </a:lnTo>
                    <a:lnTo>
                      <a:pt x="23" y="27"/>
                    </a:lnTo>
                    <a:lnTo>
                      <a:pt x="26" y="28"/>
                    </a:lnTo>
                    <a:lnTo>
                      <a:pt x="28" y="29"/>
                    </a:lnTo>
                    <a:lnTo>
                      <a:pt x="31" y="30"/>
                    </a:lnTo>
                    <a:lnTo>
                      <a:pt x="34" y="33"/>
                    </a:lnTo>
                    <a:lnTo>
                      <a:pt x="34" y="34"/>
                    </a:lnTo>
                    <a:lnTo>
                      <a:pt x="35" y="35"/>
                    </a:lnTo>
                    <a:lnTo>
                      <a:pt x="35" y="36"/>
                    </a:lnTo>
                    <a:lnTo>
                      <a:pt x="35"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60" name="Freeform 102"/>
              <p:cNvSpPr>
                <a:spLocks noChangeAspect="1" noEditPoints="1"/>
              </p:cNvSpPr>
              <p:nvPr/>
            </p:nvSpPr>
            <p:spPr bwMode="auto">
              <a:xfrm>
                <a:off x="1804" y="1019"/>
                <a:ext cx="39" cy="45"/>
              </a:xfrm>
              <a:custGeom>
                <a:avLst/>
                <a:gdLst>
                  <a:gd name="T0" fmla="*/ 9 w 39"/>
                  <a:gd name="T1" fmla="*/ 19 h 45"/>
                  <a:gd name="T2" fmla="*/ 10 w 39"/>
                  <a:gd name="T3" fmla="*/ 10 h 45"/>
                  <a:gd name="T4" fmla="*/ 14 w 39"/>
                  <a:gd name="T5" fmla="*/ 5 h 45"/>
                  <a:gd name="T6" fmla="*/ 18 w 39"/>
                  <a:gd name="T7" fmla="*/ 2 h 45"/>
                  <a:gd name="T8" fmla="*/ 21 w 39"/>
                  <a:gd name="T9" fmla="*/ 2 h 45"/>
                  <a:gd name="T10" fmla="*/ 24 w 39"/>
                  <a:gd name="T11" fmla="*/ 2 h 45"/>
                  <a:gd name="T12" fmla="*/ 27 w 39"/>
                  <a:gd name="T13" fmla="*/ 4 h 45"/>
                  <a:gd name="T14" fmla="*/ 29 w 39"/>
                  <a:gd name="T15" fmla="*/ 6 h 45"/>
                  <a:gd name="T16" fmla="*/ 30 w 39"/>
                  <a:gd name="T17" fmla="*/ 9 h 45"/>
                  <a:gd name="T18" fmla="*/ 31 w 39"/>
                  <a:gd name="T19" fmla="*/ 12 h 45"/>
                  <a:gd name="T20" fmla="*/ 32 w 39"/>
                  <a:gd name="T21" fmla="*/ 15 h 45"/>
                  <a:gd name="T22" fmla="*/ 32 w 39"/>
                  <a:gd name="T23" fmla="*/ 17 h 45"/>
                  <a:gd name="T24" fmla="*/ 32 w 39"/>
                  <a:gd name="T25" fmla="*/ 19 h 45"/>
                  <a:gd name="T26" fmla="*/ 9 w 39"/>
                  <a:gd name="T27" fmla="*/ 19 h 45"/>
                  <a:gd name="T28" fmla="*/ 8 w 39"/>
                  <a:gd name="T29" fmla="*/ 21 h 45"/>
                  <a:gd name="T30" fmla="*/ 36 w 39"/>
                  <a:gd name="T31" fmla="*/ 21 h 45"/>
                  <a:gd name="T32" fmla="*/ 38 w 39"/>
                  <a:gd name="T33" fmla="*/ 21 h 45"/>
                  <a:gd name="T34" fmla="*/ 38 w 39"/>
                  <a:gd name="T35" fmla="*/ 21 h 45"/>
                  <a:gd name="T36" fmla="*/ 39 w 39"/>
                  <a:gd name="T37" fmla="*/ 20 h 45"/>
                  <a:gd name="T38" fmla="*/ 39 w 39"/>
                  <a:gd name="T39" fmla="*/ 19 h 45"/>
                  <a:gd name="T40" fmla="*/ 38 w 39"/>
                  <a:gd name="T41" fmla="*/ 12 h 45"/>
                  <a:gd name="T42" fmla="*/ 34 w 39"/>
                  <a:gd name="T43" fmla="*/ 6 h 45"/>
                  <a:gd name="T44" fmla="*/ 29 w 39"/>
                  <a:gd name="T45" fmla="*/ 1 h 45"/>
                  <a:gd name="T46" fmla="*/ 21 w 39"/>
                  <a:gd name="T47" fmla="*/ 0 h 45"/>
                  <a:gd name="T48" fmla="*/ 13 w 39"/>
                  <a:gd name="T49" fmla="*/ 1 h 45"/>
                  <a:gd name="T50" fmla="*/ 6 w 39"/>
                  <a:gd name="T51" fmla="*/ 6 h 45"/>
                  <a:gd name="T52" fmla="*/ 2 w 39"/>
                  <a:gd name="T53" fmla="*/ 13 h 45"/>
                  <a:gd name="T54" fmla="*/ 0 w 39"/>
                  <a:gd name="T55" fmla="*/ 22 h 45"/>
                  <a:gd name="T56" fmla="*/ 2 w 39"/>
                  <a:gd name="T57" fmla="*/ 31 h 45"/>
                  <a:gd name="T58" fmla="*/ 7 w 39"/>
                  <a:gd name="T59" fmla="*/ 39 h 45"/>
                  <a:gd name="T60" fmla="*/ 14 w 39"/>
                  <a:gd name="T61" fmla="*/ 44 h 45"/>
                  <a:gd name="T62" fmla="*/ 22 w 39"/>
                  <a:gd name="T63" fmla="*/ 45 h 45"/>
                  <a:gd name="T64" fmla="*/ 30 w 39"/>
                  <a:gd name="T65" fmla="*/ 43 h 45"/>
                  <a:gd name="T66" fmla="*/ 35 w 39"/>
                  <a:gd name="T67" fmla="*/ 39 h 45"/>
                  <a:gd name="T68" fmla="*/ 38 w 39"/>
                  <a:gd name="T69" fmla="*/ 35 h 45"/>
                  <a:gd name="T70" fmla="*/ 39 w 39"/>
                  <a:gd name="T71" fmla="*/ 32 h 45"/>
                  <a:gd name="T72" fmla="*/ 38 w 39"/>
                  <a:gd name="T73" fmla="*/ 31 h 45"/>
                  <a:gd name="T74" fmla="*/ 37 w 39"/>
                  <a:gd name="T75" fmla="*/ 31 h 45"/>
                  <a:gd name="T76" fmla="*/ 37 w 39"/>
                  <a:gd name="T77" fmla="*/ 31 h 45"/>
                  <a:gd name="T78" fmla="*/ 36 w 39"/>
                  <a:gd name="T79" fmla="*/ 32 h 45"/>
                  <a:gd name="T80" fmla="*/ 35 w 39"/>
                  <a:gd name="T81" fmla="*/ 36 h 45"/>
                  <a:gd name="T82" fmla="*/ 33 w 39"/>
                  <a:gd name="T83" fmla="*/ 38 h 45"/>
                  <a:gd name="T84" fmla="*/ 31 w 39"/>
                  <a:gd name="T85" fmla="*/ 40 h 45"/>
                  <a:gd name="T86" fmla="*/ 28 w 39"/>
                  <a:gd name="T87" fmla="*/ 41 h 45"/>
                  <a:gd name="T88" fmla="*/ 26 w 39"/>
                  <a:gd name="T89" fmla="*/ 42 h 45"/>
                  <a:gd name="T90" fmla="*/ 25 w 39"/>
                  <a:gd name="T91" fmla="*/ 43 h 45"/>
                  <a:gd name="T92" fmla="*/ 23 w 39"/>
                  <a:gd name="T93" fmla="*/ 43 h 45"/>
                  <a:gd name="T94" fmla="*/ 23 w 39"/>
                  <a:gd name="T95" fmla="*/ 43 h 45"/>
                  <a:gd name="T96" fmla="*/ 19 w 39"/>
                  <a:gd name="T97" fmla="*/ 42 h 45"/>
                  <a:gd name="T98" fmla="*/ 16 w 39"/>
                  <a:gd name="T99" fmla="*/ 41 h 45"/>
                  <a:gd name="T100" fmla="*/ 13 w 39"/>
                  <a:gd name="T101" fmla="*/ 39 h 45"/>
                  <a:gd name="T102" fmla="*/ 11 w 39"/>
                  <a:gd name="T103" fmla="*/ 36 h 45"/>
                  <a:gd name="T104" fmla="*/ 10 w 39"/>
                  <a:gd name="T105" fmla="*/ 32 h 45"/>
                  <a:gd name="T106" fmla="*/ 9 w 39"/>
                  <a:gd name="T107" fmla="*/ 28 h 45"/>
                  <a:gd name="T108" fmla="*/ 9 w 39"/>
                  <a:gd name="T109" fmla="*/ 24 h 45"/>
                  <a:gd name="T110" fmla="*/ 8 w 39"/>
                  <a:gd name="T11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5">
                    <a:moveTo>
                      <a:pt x="9" y="19"/>
                    </a:moveTo>
                    <a:lnTo>
                      <a:pt x="10" y="10"/>
                    </a:lnTo>
                    <a:lnTo>
                      <a:pt x="14" y="5"/>
                    </a:lnTo>
                    <a:lnTo>
                      <a:pt x="18" y="2"/>
                    </a:lnTo>
                    <a:lnTo>
                      <a:pt x="21" y="2"/>
                    </a:lnTo>
                    <a:lnTo>
                      <a:pt x="24" y="2"/>
                    </a:lnTo>
                    <a:lnTo>
                      <a:pt x="27" y="4"/>
                    </a:lnTo>
                    <a:lnTo>
                      <a:pt x="29" y="6"/>
                    </a:lnTo>
                    <a:lnTo>
                      <a:pt x="30" y="9"/>
                    </a:lnTo>
                    <a:lnTo>
                      <a:pt x="31" y="12"/>
                    </a:lnTo>
                    <a:lnTo>
                      <a:pt x="32" y="15"/>
                    </a:lnTo>
                    <a:lnTo>
                      <a:pt x="32" y="17"/>
                    </a:lnTo>
                    <a:lnTo>
                      <a:pt x="32" y="19"/>
                    </a:lnTo>
                    <a:lnTo>
                      <a:pt x="9" y="19"/>
                    </a:lnTo>
                    <a:close/>
                    <a:moveTo>
                      <a:pt x="8" y="21"/>
                    </a:moveTo>
                    <a:lnTo>
                      <a:pt x="36" y="21"/>
                    </a:lnTo>
                    <a:lnTo>
                      <a:pt x="38" y="21"/>
                    </a:lnTo>
                    <a:lnTo>
                      <a:pt x="38" y="21"/>
                    </a:lnTo>
                    <a:lnTo>
                      <a:pt x="39" y="20"/>
                    </a:lnTo>
                    <a:lnTo>
                      <a:pt x="39" y="19"/>
                    </a:lnTo>
                    <a:lnTo>
                      <a:pt x="38" y="12"/>
                    </a:lnTo>
                    <a:lnTo>
                      <a:pt x="34" y="6"/>
                    </a:lnTo>
                    <a:lnTo>
                      <a:pt x="29" y="1"/>
                    </a:lnTo>
                    <a:lnTo>
                      <a:pt x="21" y="0"/>
                    </a:lnTo>
                    <a:lnTo>
                      <a:pt x="13" y="1"/>
                    </a:lnTo>
                    <a:lnTo>
                      <a:pt x="6" y="6"/>
                    </a:lnTo>
                    <a:lnTo>
                      <a:pt x="2" y="13"/>
                    </a:lnTo>
                    <a:lnTo>
                      <a:pt x="0" y="22"/>
                    </a:lnTo>
                    <a:lnTo>
                      <a:pt x="2" y="31"/>
                    </a:lnTo>
                    <a:lnTo>
                      <a:pt x="7" y="39"/>
                    </a:lnTo>
                    <a:lnTo>
                      <a:pt x="14" y="44"/>
                    </a:lnTo>
                    <a:lnTo>
                      <a:pt x="22" y="45"/>
                    </a:lnTo>
                    <a:lnTo>
                      <a:pt x="30" y="43"/>
                    </a:lnTo>
                    <a:lnTo>
                      <a:pt x="35" y="39"/>
                    </a:lnTo>
                    <a:lnTo>
                      <a:pt x="38" y="35"/>
                    </a:lnTo>
                    <a:lnTo>
                      <a:pt x="39" y="32"/>
                    </a:lnTo>
                    <a:lnTo>
                      <a:pt x="38" y="31"/>
                    </a:lnTo>
                    <a:lnTo>
                      <a:pt x="37" y="31"/>
                    </a:lnTo>
                    <a:lnTo>
                      <a:pt x="37" y="31"/>
                    </a:lnTo>
                    <a:lnTo>
                      <a:pt x="36" y="32"/>
                    </a:lnTo>
                    <a:lnTo>
                      <a:pt x="35" y="36"/>
                    </a:lnTo>
                    <a:lnTo>
                      <a:pt x="33" y="38"/>
                    </a:lnTo>
                    <a:lnTo>
                      <a:pt x="31" y="40"/>
                    </a:lnTo>
                    <a:lnTo>
                      <a:pt x="28" y="41"/>
                    </a:lnTo>
                    <a:lnTo>
                      <a:pt x="26" y="42"/>
                    </a:lnTo>
                    <a:lnTo>
                      <a:pt x="25" y="43"/>
                    </a:lnTo>
                    <a:lnTo>
                      <a:pt x="23" y="43"/>
                    </a:lnTo>
                    <a:lnTo>
                      <a:pt x="23" y="43"/>
                    </a:lnTo>
                    <a:lnTo>
                      <a:pt x="19" y="42"/>
                    </a:lnTo>
                    <a:lnTo>
                      <a:pt x="16" y="41"/>
                    </a:lnTo>
                    <a:lnTo>
                      <a:pt x="13" y="39"/>
                    </a:lnTo>
                    <a:lnTo>
                      <a:pt x="11" y="36"/>
                    </a:lnTo>
                    <a:lnTo>
                      <a:pt x="10" y="32"/>
                    </a:lnTo>
                    <a:lnTo>
                      <a:pt x="9" y="28"/>
                    </a:lnTo>
                    <a:lnTo>
                      <a:pt x="9" y="24"/>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61" name="Freeform 103"/>
              <p:cNvSpPr>
                <a:spLocks noChangeAspect="1"/>
              </p:cNvSpPr>
              <p:nvPr/>
            </p:nvSpPr>
            <p:spPr bwMode="auto">
              <a:xfrm>
                <a:off x="1849" y="1019"/>
                <a:ext cx="33" cy="45"/>
              </a:xfrm>
              <a:custGeom>
                <a:avLst/>
                <a:gdLst>
                  <a:gd name="T0" fmla="*/ 18 w 33"/>
                  <a:gd name="T1" fmla="*/ 25 h 45"/>
                  <a:gd name="T2" fmla="*/ 22 w 33"/>
                  <a:gd name="T3" fmla="*/ 26 h 45"/>
                  <a:gd name="T4" fmla="*/ 25 w 33"/>
                  <a:gd name="T5" fmla="*/ 28 h 45"/>
                  <a:gd name="T6" fmla="*/ 27 w 33"/>
                  <a:gd name="T7" fmla="*/ 32 h 45"/>
                  <a:gd name="T8" fmla="*/ 27 w 33"/>
                  <a:gd name="T9" fmla="*/ 38 h 45"/>
                  <a:gd name="T10" fmla="*/ 22 w 33"/>
                  <a:gd name="T11" fmla="*/ 42 h 45"/>
                  <a:gd name="T12" fmla="*/ 14 w 33"/>
                  <a:gd name="T13" fmla="*/ 43 h 45"/>
                  <a:gd name="T14" fmla="*/ 9 w 33"/>
                  <a:gd name="T15" fmla="*/ 41 h 45"/>
                  <a:gd name="T16" fmla="*/ 6 w 33"/>
                  <a:gd name="T17" fmla="*/ 37 h 45"/>
                  <a:gd name="T18" fmla="*/ 3 w 33"/>
                  <a:gd name="T19" fmla="*/ 32 h 45"/>
                  <a:gd name="T20" fmla="*/ 2 w 33"/>
                  <a:gd name="T21" fmla="*/ 28 h 45"/>
                  <a:gd name="T22" fmla="*/ 0 w 33"/>
                  <a:gd name="T23" fmla="*/ 28 h 45"/>
                  <a:gd name="T24" fmla="*/ 0 w 33"/>
                  <a:gd name="T25" fmla="*/ 43 h 45"/>
                  <a:gd name="T26" fmla="*/ 1 w 33"/>
                  <a:gd name="T27" fmla="*/ 45 h 45"/>
                  <a:gd name="T28" fmla="*/ 2 w 33"/>
                  <a:gd name="T29" fmla="*/ 45 h 45"/>
                  <a:gd name="T30" fmla="*/ 4 w 33"/>
                  <a:gd name="T31" fmla="*/ 43 h 45"/>
                  <a:gd name="T32" fmla="*/ 4 w 33"/>
                  <a:gd name="T33" fmla="*/ 43 h 45"/>
                  <a:gd name="T34" fmla="*/ 6 w 33"/>
                  <a:gd name="T35" fmla="*/ 41 h 45"/>
                  <a:gd name="T36" fmla="*/ 12 w 33"/>
                  <a:gd name="T37" fmla="*/ 45 h 45"/>
                  <a:gd name="T38" fmla="*/ 17 w 33"/>
                  <a:gd name="T39" fmla="*/ 45 h 45"/>
                  <a:gd name="T40" fmla="*/ 29 w 33"/>
                  <a:gd name="T41" fmla="*/ 41 h 45"/>
                  <a:gd name="T42" fmla="*/ 33 w 33"/>
                  <a:gd name="T43" fmla="*/ 31 h 45"/>
                  <a:gd name="T44" fmla="*/ 31 w 33"/>
                  <a:gd name="T45" fmla="*/ 25 h 45"/>
                  <a:gd name="T46" fmla="*/ 28 w 33"/>
                  <a:gd name="T47" fmla="*/ 22 h 45"/>
                  <a:gd name="T48" fmla="*/ 23 w 33"/>
                  <a:gd name="T49" fmla="*/ 19 h 45"/>
                  <a:gd name="T50" fmla="*/ 17 w 33"/>
                  <a:gd name="T51" fmla="*/ 17 h 45"/>
                  <a:gd name="T52" fmla="*/ 13 w 33"/>
                  <a:gd name="T53" fmla="*/ 16 h 45"/>
                  <a:gd name="T54" fmla="*/ 9 w 33"/>
                  <a:gd name="T55" fmla="*/ 15 h 45"/>
                  <a:gd name="T56" fmla="*/ 6 w 33"/>
                  <a:gd name="T57" fmla="*/ 13 h 45"/>
                  <a:gd name="T58" fmla="*/ 5 w 33"/>
                  <a:gd name="T59" fmla="*/ 9 h 45"/>
                  <a:gd name="T60" fmla="*/ 7 w 33"/>
                  <a:gd name="T61" fmla="*/ 4 h 45"/>
                  <a:gd name="T62" fmla="*/ 16 w 33"/>
                  <a:gd name="T63" fmla="*/ 1 h 45"/>
                  <a:gd name="T64" fmla="*/ 22 w 33"/>
                  <a:gd name="T65" fmla="*/ 3 h 45"/>
                  <a:gd name="T66" fmla="*/ 26 w 33"/>
                  <a:gd name="T67" fmla="*/ 6 h 45"/>
                  <a:gd name="T68" fmla="*/ 27 w 33"/>
                  <a:gd name="T69" fmla="*/ 10 h 45"/>
                  <a:gd name="T70" fmla="*/ 28 w 33"/>
                  <a:gd name="T71" fmla="*/ 13 h 45"/>
                  <a:gd name="T72" fmla="*/ 29 w 33"/>
                  <a:gd name="T73" fmla="*/ 14 h 45"/>
                  <a:gd name="T74" fmla="*/ 30 w 33"/>
                  <a:gd name="T75" fmla="*/ 14 h 45"/>
                  <a:gd name="T76" fmla="*/ 30 w 33"/>
                  <a:gd name="T77" fmla="*/ 12 h 45"/>
                  <a:gd name="T78" fmla="*/ 30 w 33"/>
                  <a:gd name="T79" fmla="*/ 0 h 45"/>
                  <a:gd name="T80" fmla="*/ 28 w 33"/>
                  <a:gd name="T81" fmla="*/ 0 h 45"/>
                  <a:gd name="T82" fmla="*/ 26 w 33"/>
                  <a:gd name="T83" fmla="*/ 2 h 45"/>
                  <a:gd name="T84" fmla="*/ 22 w 33"/>
                  <a:gd name="T85" fmla="*/ 1 h 45"/>
                  <a:gd name="T86" fmla="*/ 17 w 33"/>
                  <a:gd name="T87" fmla="*/ 0 h 45"/>
                  <a:gd name="T88" fmla="*/ 8 w 33"/>
                  <a:gd name="T89" fmla="*/ 1 h 45"/>
                  <a:gd name="T90" fmla="*/ 1 w 33"/>
                  <a:gd name="T91" fmla="*/ 7 h 45"/>
                  <a:gd name="T92" fmla="*/ 1 w 33"/>
                  <a:gd name="T93" fmla="*/ 16 h 45"/>
                  <a:gd name="T94" fmla="*/ 7 w 33"/>
                  <a:gd name="T95" fmla="*/ 22 h 45"/>
                  <a:gd name="T96" fmla="*/ 13 w 33"/>
                  <a:gd name="T97"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5">
                    <a:moveTo>
                      <a:pt x="17" y="25"/>
                    </a:moveTo>
                    <a:lnTo>
                      <a:pt x="18" y="25"/>
                    </a:lnTo>
                    <a:lnTo>
                      <a:pt x="20" y="25"/>
                    </a:lnTo>
                    <a:lnTo>
                      <a:pt x="22" y="26"/>
                    </a:lnTo>
                    <a:lnTo>
                      <a:pt x="23" y="27"/>
                    </a:lnTo>
                    <a:lnTo>
                      <a:pt x="25" y="28"/>
                    </a:lnTo>
                    <a:lnTo>
                      <a:pt x="26" y="30"/>
                    </a:lnTo>
                    <a:lnTo>
                      <a:pt x="27" y="32"/>
                    </a:lnTo>
                    <a:lnTo>
                      <a:pt x="28" y="34"/>
                    </a:lnTo>
                    <a:lnTo>
                      <a:pt x="27" y="38"/>
                    </a:lnTo>
                    <a:lnTo>
                      <a:pt x="25" y="40"/>
                    </a:lnTo>
                    <a:lnTo>
                      <a:pt x="22" y="42"/>
                    </a:lnTo>
                    <a:lnTo>
                      <a:pt x="17" y="43"/>
                    </a:lnTo>
                    <a:lnTo>
                      <a:pt x="14" y="43"/>
                    </a:lnTo>
                    <a:lnTo>
                      <a:pt x="11" y="42"/>
                    </a:lnTo>
                    <a:lnTo>
                      <a:pt x="9" y="41"/>
                    </a:lnTo>
                    <a:lnTo>
                      <a:pt x="7" y="39"/>
                    </a:lnTo>
                    <a:lnTo>
                      <a:pt x="6" y="37"/>
                    </a:lnTo>
                    <a:lnTo>
                      <a:pt x="4" y="35"/>
                    </a:lnTo>
                    <a:lnTo>
                      <a:pt x="3" y="32"/>
                    </a:lnTo>
                    <a:lnTo>
                      <a:pt x="3" y="29"/>
                    </a:lnTo>
                    <a:lnTo>
                      <a:pt x="2" y="28"/>
                    </a:lnTo>
                    <a:lnTo>
                      <a:pt x="1" y="27"/>
                    </a:lnTo>
                    <a:lnTo>
                      <a:pt x="0" y="28"/>
                    </a:lnTo>
                    <a:lnTo>
                      <a:pt x="0" y="30"/>
                    </a:lnTo>
                    <a:lnTo>
                      <a:pt x="0" y="43"/>
                    </a:lnTo>
                    <a:lnTo>
                      <a:pt x="0" y="45"/>
                    </a:lnTo>
                    <a:lnTo>
                      <a:pt x="1" y="45"/>
                    </a:lnTo>
                    <a:lnTo>
                      <a:pt x="1" y="45"/>
                    </a:lnTo>
                    <a:lnTo>
                      <a:pt x="2" y="45"/>
                    </a:lnTo>
                    <a:lnTo>
                      <a:pt x="2" y="44"/>
                    </a:lnTo>
                    <a:lnTo>
                      <a:pt x="4" y="43"/>
                    </a:lnTo>
                    <a:lnTo>
                      <a:pt x="4" y="43"/>
                    </a:lnTo>
                    <a:lnTo>
                      <a:pt x="4" y="43"/>
                    </a:lnTo>
                    <a:lnTo>
                      <a:pt x="4" y="42"/>
                    </a:lnTo>
                    <a:lnTo>
                      <a:pt x="6" y="41"/>
                    </a:lnTo>
                    <a:lnTo>
                      <a:pt x="9" y="43"/>
                    </a:lnTo>
                    <a:lnTo>
                      <a:pt x="12" y="45"/>
                    </a:lnTo>
                    <a:lnTo>
                      <a:pt x="15" y="45"/>
                    </a:lnTo>
                    <a:lnTo>
                      <a:pt x="17" y="45"/>
                    </a:lnTo>
                    <a:lnTo>
                      <a:pt x="24" y="44"/>
                    </a:lnTo>
                    <a:lnTo>
                      <a:pt x="29" y="41"/>
                    </a:lnTo>
                    <a:lnTo>
                      <a:pt x="32" y="37"/>
                    </a:lnTo>
                    <a:lnTo>
                      <a:pt x="33" y="31"/>
                    </a:lnTo>
                    <a:lnTo>
                      <a:pt x="32" y="28"/>
                    </a:lnTo>
                    <a:lnTo>
                      <a:pt x="31" y="25"/>
                    </a:lnTo>
                    <a:lnTo>
                      <a:pt x="30" y="23"/>
                    </a:lnTo>
                    <a:lnTo>
                      <a:pt x="28" y="22"/>
                    </a:lnTo>
                    <a:lnTo>
                      <a:pt x="26" y="20"/>
                    </a:lnTo>
                    <a:lnTo>
                      <a:pt x="23" y="19"/>
                    </a:lnTo>
                    <a:lnTo>
                      <a:pt x="20" y="18"/>
                    </a:lnTo>
                    <a:lnTo>
                      <a:pt x="17" y="17"/>
                    </a:lnTo>
                    <a:lnTo>
                      <a:pt x="15" y="17"/>
                    </a:lnTo>
                    <a:lnTo>
                      <a:pt x="13" y="16"/>
                    </a:lnTo>
                    <a:lnTo>
                      <a:pt x="11" y="16"/>
                    </a:lnTo>
                    <a:lnTo>
                      <a:pt x="9" y="15"/>
                    </a:lnTo>
                    <a:lnTo>
                      <a:pt x="7" y="14"/>
                    </a:lnTo>
                    <a:lnTo>
                      <a:pt x="6" y="13"/>
                    </a:lnTo>
                    <a:lnTo>
                      <a:pt x="5" y="11"/>
                    </a:lnTo>
                    <a:lnTo>
                      <a:pt x="5" y="9"/>
                    </a:lnTo>
                    <a:lnTo>
                      <a:pt x="5" y="6"/>
                    </a:lnTo>
                    <a:lnTo>
                      <a:pt x="7" y="4"/>
                    </a:lnTo>
                    <a:lnTo>
                      <a:pt x="11" y="2"/>
                    </a:lnTo>
                    <a:lnTo>
                      <a:pt x="16" y="1"/>
                    </a:lnTo>
                    <a:lnTo>
                      <a:pt x="20" y="2"/>
                    </a:lnTo>
                    <a:lnTo>
                      <a:pt x="22" y="3"/>
                    </a:lnTo>
                    <a:lnTo>
                      <a:pt x="24" y="4"/>
                    </a:lnTo>
                    <a:lnTo>
                      <a:pt x="26" y="6"/>
                    </a:lnTo>
                    <a:lnTo>
                      <a:pt x="27" y="8"/>
                    </a:lnTo>
                    <a:lnTo>
                      <a:pt x="27" y="10"/>
                    </a:lnTo>
                    <a:lnTo>
                      <a:pt x="27" y="12"/>
                    </a:lnTo>
                    <a:lnTo>
                      <a:pt x="28" y="13"/>
                    </a:lnTo>
                    <a:lnTo>
                      <a:pt x="28" y="14"/>
                    </a:lnTo>
                    <a:lnTo>
                      <a:pt x="29" y="14"/>
                    </a:lnTo>
                    <a:lnTo>
                      <a:pt x="30" y="14"/>
                    </a:lnTo>
                    <a:lnTo>
                      <a:pt x="30" y="14"/>
                    </a:lnTo>
                    <a:lnTo>
                      <a:pt x="30" y="13"/>
                    </a:lnTo>
                    <a:lnTo>
                      <a:pt x="30" y="12"/>
                    </a:lnTo>
                    <a:lnTo>
                      <a:pt x="30" y="2"/>
                    </a:lnTo>
                    <a:lnTo>
                      <a:pt x="30" y="0"/>
                    </a:lnTo>
                    <a:lnTo>
                      <a:pt x="29" y="0"/>
                    </a:lnTo>
                    <a:lnTo>
                      <a:pt x="28" y="0"/>
                    </a:lnTo>
                    <a:lnTo>
                      <a:pt x="27" y="1"/>
                    </a:lnTo>
                    <a:lnTo>
                      <a:pt x="26" y="2"/>
                    </a:lnTo>
                    <a:lnTo>
                      <a:pt x="25" y="2"/>
                    </a:lnTo>
                    <a:lnTo>
                      <a:pt x="22" y="1"/>
                    </a:lnTo>
                    <a:lnTo>
                      <a:pt x="20" y="0"/>
                    </a:lnTo>
                    <a:lnTo>
                      <a:pt x="17" y="0"/>
                    </a:lnTo>
                    <a:lnTo>
                      <a:pt x="16" y="0"/>
                    </a:lnTo>
                    <a:lnTo>
                      <a:pt x="8" y="1"/>
                    </a:lnTo>
                    <a:lnTo>
                      <a:pt x="3" y="4"/>
                    </a:lnTo>
                    <a:lnTo>
                      <a:pt x="1" y="7"/>
                    </a:lnTo>
                    <a:lnTo>
                      <a:pt x="0" y="12"/>
                    </a:lnTo>
                    <a:lnTo>
                      <a:pt x="1" y="16"/>
                    </a:lnTo>
                    <a:lnTo>
                      <a:pt x="4" y="20"/>
                    </a:lnTo>
                    <a:lnTo>
                      <a:pt x="7"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62" name="Freeform 104"/>
              <p:cNvSpPr>
                <a:spLocks noChangeAspect="1" noEditPoints="1"/>
              </p:cNvSpPr>
              <p:nvPr/>
            </p:nvSpPr>
            <p:spPr bwMode="auto">
              <a:xfrm>
                <a:off x="1922" y="994"/>
                <a:ext cx="56" cy="70"/>
              </a:xfrm>
              <a:custGeom>
                <a:avLst/>
                <a:gdLst>
                  <a:gd name="T0" fmla="*/ 38 w 56"/>
                  <a:gd name="T1" fmla="*/ 65 h 70"/>
                  <a:gd name="T2" fmla="*/ 38 w 56"/>
                  <a:gd name="T3" fmla="*/ 70 h 70"/>
                  <a:gd name="T4" fmla="*/ 56 w 56"/>
                  <a:gd name="T5" fmla="*/ 69 h 70"/>
                  <a:gd name="T6" fmla="*/ 56 w 56"/>
                  <a:gd name="T7" fmla="*/ 64 h 70"/>
                  <a:gd name="T8" fmla="*/ 52 w 56"/>
                  <a:gd name="T9" fmla="*/ 64 h 70"/>
                  <a:gd name="T10" fmla="*/ 50 w 56"/>
                  <a:gd name="T11" fmla="*/ 64 h 70"/>
                  <a:gd name="T12" fmla="*/ 49 w 56"/>
                  <a:gd name="T13" fmla="*/ 63 h 70"/>
                  <a:gd name="T14" fmla="*/ 49 w 56"/>
                  <a:gd name="T15" fmla="*/ 61 h 70"/>
                  <a:gd name="T16" fmla="*/ 49 w 56"/>
                  <a:gd name="T17" fmla="*/ 0 h 70"/>
                  <a:gd name="T18" fmla="*/ 32 w 56"/>
                  <a:gd name="T19" fmla="*/ 1 h 70"/>
                  <a:gd name="T20" fmla="*/ 32 w 56"/>
                  <a:gd name="T21" fmla="*/ 5 h 70"/>
                  <a:gd name="T22" fmla="*/ 35 w 56"/>
                  <a:gd name="T23" fmla="*/ 5 h 70"/>
                  <a:gd name="T24" fmla="*/ 37 w 56"/>
                  <a:gd name="T25" fmla="*/ 6 h 70"/>
                  <a:gd name="T26" fmla="*/ 38 w 56"/>
                  <a:gd name="T27" fmla="*/ 7 h 70"/>
                  <a:gd name="T28" fmla="*/ 38 w 56"/>
                  <a:gd name="T29" fmla="*/ 9 h 70"/>
                  <a:gd name="T30" fmla="*/ 38 w 56"/>
                  <a:gd name="T31" fmla="*/ 29 h 70"/>
                  <a:gd name="T32" fmla="*/ 35 w 56"/>
                  <a:gd name="T33" fmla="*/ 26 h 70"/>
                  <a:gd name="T34" fmla="*/ 31 w 56"/>
                  <a:gd name="T35" fmla="*/ 25 h 70"/>
                  <a:gd name="T36" fmla="*/ 28 w 56"/>
                  <a:gd name="T37" fmla="*/ 24 h 70"/>
                  <a:gd name="T38" fmla="*/ 25 w 56"/>
                  <a:gd name="T39" fmla="*/ 24 h 70"/>
                  <a:gd name="T40" fmla="*/ 15 w 56"/>
                  <a:gd name="T41" fmla="*/ 26 h 70"/>
                  <a:gd name="T42" fmla="*/ 7 w 56"/>
                  <a:gd name="T43" fmla="*/ 30 h 70"/>
                  <a:gd name="T44" fmla="*/ 2 w 56"/>
                  <a:gd name="T45" fmla="*/ 38 h 70"/>
                  <a:gd name="T46" fmla="*/ 0 w 56"/>
                  <a:gd name="T47" fmla="*/ 47 h 70"/>
                  <a:gd name="T48" fmla="*/ 2 w 56"/>
                  <a:gd name="T49" fmla="*/ 56 h 70"/>
                  <a:gd name="T50" fmla="*/ 6 w 56"/>
                  <a:gd name="T51" fmla="*/ 63 h 70"/>
                  <a:gd name="T52" fmla="*/ 14 w 56"/>
                  <a:gd name="T53" fmla="*/ 68 h 70"/>
                  <a:gd name="T54" fmla="*/ 24 w 56"/>
                  <a:gd name="T55" fmla="*/ 70 h 70"/>
                  <a:gd name="T56" fmla="*/ 28 w 56"/>
                  <a:gd name="T57" fmla="*/ 69 h 70"/>
                  <a:gd name="T58" fmla="*/ 32 w 56"/>
                  <a:gd name="T59" fmla="*/ 68 h 70"/>
                  <a:gd name="T60" fmla="*/ 35 w 56"/>
                  <a:gd name="T61" fmla="*/ 67 h 70"/>
                  <a:gd name="T62" fmla="*/ 38 w 56"/>
                  <a:gd name="T63" fmla="*/ 65 h 70"/>
                  <a:gd name="T64" fmla="*/ 38 w 56"/>
                  <a:gd name="T65" fmla="*/ 34 h 70"/>
                  <a:gd name="T66" fmla="*/ 38 w 56"/>
                  <a:gd name="T67" fmla="*/ 59 h 70"/>
                  <a:gd name="T68" fmla="*/ 36 w 56"/>
                  <a:gd name="T69" fmla="*/ 61 h 70"/>
                  <a:gd name="T70" fmla="*/ 34 w 56"/>
                  <a:gd name="T71" fmla="*/ 63 h 70"/>
                  <a:gd name="T72" fmla="*/ 30 w 56"/>
                  <a:gd name="T73" fmla="*/ 65 h 70"/>
                  <a:gd name="T74" fmla="*/ 25 w 56"/>
                  <a:gd name="T75" fmla="*/ 66 h 70"/>
                  <a:gd name="T76" fmla="*/ 21 w 56"/>
                  <a:gd name="T77" fmla="*/ 66 h 70"/>
                  <a:gd name="T78" fmla="*/ 18 w 56"/>
                  <a:gd name="T79" fmla="*/ 64 h 70"/>
                  <a:gd name="T80" fmla="*/ 16 w 56"/>
                  <a:gd name="T81" fmla="*/ 62 h 70"/>
                  <a:gd name="T82" fmla="*/ 14 w 56"/>
                  <a:gd name="T83" fmla="*/ 59 h 70"/>
                  <a:gd name="T84" fmla="*/ 13 w 56"/>
                  <a:gd name="T85" fmla="*/ 56 h 70"/>
                  <a:gd name="T86" fmla="*/ 13 w 56"/>
                  <a:gd name="T87" fmla="*/ 53 h 70"/>
                  <a:gd name="T88" fmla="*/ 13 w 56"/>
                  <a:gd name="T89" fmla="*/ 50 h 70"/>
                  <a:gd name="T90" fmla="*/ 13 w 56"/>
                  <a:gd name="T91" fmla="*/ 47 h 70"/>
                  <a:gd name="T92" fmla="*/ 13 w 56"/>
                  <a:gd name="T93" fmla="*/ 43 h 70"/>
                  <a:gd name="T94" fmla="*/ 13 w 56"/>
                  <a:gd name="T95" fmla="*/ 40 h 70"/>
                  <a:gd name="T96" fmla="*/ 14 w 56"/>
                  <a:gd name="T97" fmla="*/ 36 h 70"/>
                  <a:gd name="T98" fmla="*/ 15 w 56"/>
                  <a:gd name="T99" fmla="*/ 33 h 70"/>
                  <a:gd name="T100" fmla="*/ 18 w 56"/>
                  <a:gd name="T101" fmla="*/ 30 h 70"/>
                  <a:gd name="T102" fmla="*/ 21 w 56"/>
                  <a:gd name="T103" fmla="*/ 29 h 70"/>
                  <a:gd name="T104" fmla="*/ 23 w 56"/>
                  <a:gd name="T105" fmla="*/ 28 h 70"/>
                  <a:gd name="T106" fmla="*/ 26 w 56"/>
                  <a:gd name="T107" fmla="*/ 28 h 70"/>
                  <a:gd name="T108" fmla="*/ 30 w 56"/>
                  <a:gd name="T109" fmla="*/ 28 h 70"/>
                  <a:gd name="T110" fmla="*/ 33 w 56"/>
                  <a:gd name="T111" fmla="*/ 30 h 70"/>
                  <a:gd name="T112" fmla="*/ 36 w 56"/>
                  <a:gd name="T113" fmla="*/ 32 h 70"/>
                  <a:gd name="T114" fmla="*/ 38 w 56"/>
                  <a:gd name="T11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0">
                    <a:moveTo>
                      <a:pt x="38" y="65"/>
                    </a:moveTo>
                    <a:lnTo>
                      <a:pt x="38" y="70"/>
                    </a:lnTo>
                    <a:lnTo>
                      <a:pt x="56" y="69"/>
                    </a:lnTo>
                    <a:lnTo>
                      <a:pt x="56" y="64"/>
                    </a:lnTo>
                    <a:lnTo>
                      <a:pt x="52" y="64"/>
                    </a:lnTo>
                    <a:lnTo>
                      <a:pt x="50" y="64"/>
                    </a:lnTo>
                    <a:lnTo>
                      <a:pt x="49" y="63"/>
                    </a:lnTo>
                    <a:lnTo>
                      <a:pt x="49" y="61"/>
                    </a:lnTo>
                    <a:lnTo>
                      <a:pt x="49" y="0"/>
                    </a:lnTo>
                    <a:lnTo>
                      <a:pt x="32" y="1"/>
                    </a:lnTo>
                    <a:lnTo>
                      <a:pt x="32" y="5"/>
                    </a:lnTo>
                    <a:lnTo>
                      <a:pt x="35" y="5"/>
                    </a:lnTo>
                    <a:lnTo>
                      <a:pt x="37" y="6"/>
                    </a:lnTo>
                    <a:lnTo>
                      <a:pt x="38" y="7"/>
                    </a:lnTo>
                    <a:lnTo>
                      <a:pt x="38" y="9"/>
                    </a:lnTo>
                    <a:lnTo>
                      <a:pt x="38" y="29"/>
                    </a:lnTo>
                    <a:lnTo>
                      <a:pt x="35" y="26"/>
                    </a:lnTo>
                    <a:lnTo>
                      <a:pt x="31" y="25"/>
                    </a:lnTo>
                    <a:lnTo>
                      <a:pt x="28" y="24"/>
                    </a:lnTo>
                    <a:lnTo>
                      <a:pt x="25" y="24"/>
                    </a:lnTo>
                    <a:lnTo>
                      <a:pt x="15" y="26"/>
                    </a:lnTo>
                    <a:lnTo>
                      <a:pt x="7" y="30"/>
                    </a:lnTo>
                    <a:lnTo>
                      <a:pt x="2" y="38"/>
                    </a:lnTo>
                    <a:lnTo>
                      <a:pt x="0" y="47"/>
                    </a:lnTo>
                    <a:lnTo>
                      <a:pt x="2" y="56"/>
                    </a:lnTo>
                    <a:lnTo>
                      <a:pt x="6" y="63"/>
                    </a:lnTo>
                    <a:lnTo>
                      <a:pt x="14" y="68"/>
                    </a:lnTo>
                    <a:lnTo>
                      <a:pt x="24" y="70"/>
                    </a:lnTo>
                    <a:lnTo>
                      <a:pt x="28" y="69"/>
                    </a:lnTo>
                    <a:lnTo>
                      <a:pt x="32" y="68"/>
                    </a:lnTo>
                    <a:lnTo>
                      <a:pt x="35" y="67"/>
                    </a:lnTo>
                    <a:lnTo>
                      <a:pt x="38" y="65"/>
                    </a:lnTo>
                    <a:close/>
                    <a:moveTo>
                      <a:pt x="38" y="34"/>
                    </a:moveTo>
                    <a:lnTo>
                      <a:pt x="38" y="59"/>
                    </a:lnTo>
                    <a:lnTo>
                      <a:pt x="36" y="61"/>
                    </a:lnTo>
                    <a:lnTo>
                      <a:pt x="34" y="63"/>
                    </a:lnTo>
                    <a:lnTo>
                      <a:pt x="30" y="65"/>
                    </a:lnTo>
                    <a:lnTo>
                      <a:pt x="25" y="66"/>
                    </a:lnTo>
                    <a:lnTo>
                      <a:pt x="21" y="66"/>
                    </a:lnTo>
                    <a:lnTo>
                      <a:pt x="18" y="64"/>
                    </a:lnTo>
                    <a:lnTo>
                      <a:pt x="16" y="62"/>
                    </a:lnTo>
                    <a:lnTo>
                      <a:pt x="14" y="59"/>
                    </a:lnTo>
                    <a:lnTo>
                      <a:pt x="13" y="56"/>
                    </a:lnTo>
                    <a:lnTo>
                      <a:pt x="13" y="53"/>
                    </a:lnTo>
                    <a:lnTo>
                      <a:pt x="13" y="50"/>
                    </a:lnTo>
                    <a:lnTo>
                      <a:pt x="13" y="47"/>
                    </a:lnTo>
                    <a:lnTo>
                      <a:pt x="13" y="43"/>
                    </a:lnTo>
                    <a:lnTo>
                      <a:pt x="13" y="40"/>
                    </a:lnTo>
                    <a:lnTo>
                      <a:pt x="14" y="36"/>
                    </a:lnTo>
                    <a:lnTo>
                      <a:pt x="15" y="33"/>
                    </a:lnTo>
                    <a:lnTo>
                      <a:pt x="18" y="30"/>
                    </a:lnTo>
                    <a:lnTo>
                      <a:pt x="21" y="29"/>
                    </a:lnTo>
                    <a:lnTo>
                      <a:pt x="23" y="28"/>
                    </a:lnTo>
                    <a:lnTo>
                      <a:pt x="26" y="28"/>
                    </a:lnTo>
                    <a:lnTo>
                      <a:pt x="30" y="28"/>
                    </a:lnTo>
                    <a:lnTo>
                      <a:pt x="33" y="30"/>
                    </a:lnTo>
                    <a:lnTo>
                      <a:pt x="36" y="32"/>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63" name="Freeform 105"/>
              <p:cNvSpPr>
                <a:spLocks noChangeAspect="1" noEditPoints="1"/>
              </p:cNvSpPr>
              <p:nvPr/>
            </p:nvSpPr>
            <p:spPr bwMode="auto">
              <a:xfrm>
                <a:off x="1985" y="1018"/>
                <a:ext cx="51" cy="46"/>
              </a:xfrm>
              <a:custGeom>
                <a:avLst/>
                <a:gdLst>
                  <a:gd name="T0" fmla="*/ 51 w 51"/>
                  <a:gd name="T1" fmla="*/ 23 h 46"/>
                  <a:gd name="T2" fmla="*/ 49 w 51"/>
                  <a:gd name="T3" fmla="*/ 14 h 46"/>
                  <a:gd name="T4" fmla="*/ 44 w 51"/>
                  <a:gd name="T5" fmla="*/ 7 h 46"/>
                  <a:gd name="T6" fmla="*/ 36 w 51"/>
                  <a:gd name="T7" fmla="*/ 2 h 46"/>
                  <a:gd name="T8" fmla="*/ 26 w 51"/>
                  <a:gd name="T9" fmla="*/ 0 h 46"/>
                  <a:gd name="T10" fmla="*/ 15 w 51"/>
                  <a:gd name="T11" fmla="*/ 2 h 46"/>
                  <a:gd name="T12" fmla="*/ 7 w 51"/>
                  <a:gd name="T13" fmla="*/ 7 h 46"/>
                  <a:gd name="T14" fmla="*/ 2 w 51"/>
                  <a:gd name="T15" fmla="*/ 14 h 46"/>
                  <a:gd name="T16" fmla="*/ 0 w 51"/>
                  <a:gd name="T17" fmla="*/ 23 h 46"/>
                  <a:gd name="T18" fmla="*/ 2 w 51"/>
                  <a:gd name="T19" fmla="*/ 32 h 46"/>
                  <a:gd name="T20" fmla="*/ 7 w 51"/>
                  <a:gd name="T21" fmla="*/ 39 h 46"/>
                  <a:gd name="T22" fmla="*/ 15 w 51"/>
                  <a:gd name="T23" fmla="*/ 44 h 46"/>
                  <a:gd name="T24" fmla="*/ 26 w 51"/>
                  <a:gd name="T25" fmla="*/ 46 h 46"/>
                  <a:gd name="T26" fmla="*/ 37 w 51"/>
                  <a:gd name="T27" fmla="*/ 44 h 46"/>
                  <a:gd name="T28" fmla="*/ 45 w 51"/>
                  <a:gd name="T29" fmla="*/ 39 h 46"/>
                  <a:gd name="T30" fmla="*/ 49 w 51"/>
                  <a:gd name="T31" fmla="*/ 32 h 46"/>
                  <a:gd name="T32" fmla="*/ 51 w 51"/>
                  <a:gd name="T33" fmla="*/ 23 h 46"/>
                  <a:gd name="T34" fmla="*/ 26 w 51"/>
                  <a:gd name="T35" fmla="*/ 42 h 46"/>
                  <a:gd name="T36" fmla="*/ 21 w 51"/>
                  <a:gd name="T37" fmla="*/ 41 h 46"/>
                  <a:gd name="T38" fmla="*/ 18 w 51"/>
                  <a:gd name="T39" fmla="*/ 40 h 46"/>
                  <a:gd name="T40" fmla="*/ 16 w 51"/>
                  <a:gd name="T41" fmla="*/ 38 h 46"/>
                  <a:gd name="T42" fmla="*/ 15 w 51"/>
                  <a:gd name="T43" fmla="*/ 35 h 46"/>
                  <a:gd name="T44" fmla="*/ 14 w 51"/>
                  <a:gd name="T45" fmla="*/ 32 h 46"/>
                  <a:gd name="T46" fmla="*/ 13 w 51"/>
                  <a:gd name="T47" fmla="*/ 29 h 46"/>
                  <a:gd name="T48" fmla="*/ 13 w 51"/>
                  <a:gd name="T49" fmla="*/ 26 h 46"/>
                  <a:gd name="T50" fmla="*/ 13 w 51"/>
                  <a:gd name="T51" fmla="*/ 22 h 46"/>
                  <a:gd name="T52" fmla="*/ 13 w 51"/>
                  <a:gd name="T53" fmla="*/ 19 h 46"/>
                  <a:gd name="T54" fmla="*/ 13 w 51"/>
                  <a:gd name="T55" fmla="*/ 15 h 46"/>
                  <a:gd name="T56" fmla="*/ 14 w 51"/>
                  <a:gd name="T57" fmla="*/ 12 h 46"/>
                  <a:gd name="T58" fmla="*/ 15 w 51"/>
                  <a:gd name="T59" fmla="*/ 9 h 46"/>
                  <a:gd name="T60" fmla="*/ 16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6 h 46"/>
                  <a:gd name="T74" fmla="*/ 36 w 51"/>
                  <a:gd name="T75" fmla="*/ 9 h 46"/>
                  <a:gd name="T76" fmla="*/ 37 w 51"/>
                  <a:gd name="T77" fmla="*/ 12 h 46"/>
                  <a:gd name="T78" fmla="*/ 38 w 51"/>
                  <a:gd name="T79" fmla="*/ 15 h 46"/>
                  <a:gd name="T80" fmla="*/ 38 w 51"/>
                  <a:gd name="T81" fmla="*/ 19 h 46"/>
                  <a:gd name="T82" fmla="*/ 38 w 51"/>
                  <a:gd name="T83" fmla="*/ 22 h 46"/>
                  <a:gd name="T84" fmla="*/ 38 w 51"/>
                  <a:gd name="T85" fmla="*/ 26 h 46"/>
                  <a:gd name="T86" fmla="*/ 38 w 51"/>
                  <a:gd name="T87" fmla="*/ 29 h 46"/>
                  <a:gd name="T88" fmla="*/ 38 w 51"/>
                  <a:gd name="T89" fmla="*/ 32 h 46"/>
                  <a:gd name="T90" fmla="*/ 37 w 51"/>
                  <a:gd name="T91" fmla="*/ 35 h 46"/>
                  <a:gd name="T92" fmla="*/ 35 w 51"/>
                  <a:gd name="T93" fmla="*/ 38 h 46"/>
                  <a:gd name="T94" fmla="*/ 33 w 51"/>
                  <a:gd name="T95" fmla="*/ 40 h 46"/>
                  <a:gd name="T96" fmla="*/ 30 w 51"/>
                  <a:gd name="T97" fmla="*/ 41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3"/>
                    </a:moveTo>
                    <a:lnTo>
                      <a:pt x="49" y="14"/>
                    </a:lnTo>
                    <a:lnTo>
                      <a:pt x="44" y="7"/>
                    </a:lnTo>
                    <a:lnTo>
                      <a:pt x="36" y="2"/>
                    </a:lnTo>
                    <a:lnTo>
                      <a:pt x="26" y="0"/>
                    </a:lnTo>
                    <a:lnTo>
                      <a:pt x="15" y="2"/>
                    </a:lnTo>
                    <a:lnTo>
                      <a:pt x="7" y="7"/>
                    </a:lnTo>
                    <a:lnTo>
                      <a:pt x="2" y="14"/>
                    </a:lnTo>
                    <a:lnTo>
                      <a:pt x="0" y="23"/>
                    </a:lnTo>
                    <a:lnTo>
                      <a:pt x="2" y="32"/>
                    </a:lnTo>
                    <a:lnTo>
                      <a:pt x="7" y="39"/>
                    </a:lnTo>
                    <a:lnTo>
                      <a:pt x="15" y="44"/>
                    </a:lnTo>
                    <a:lnTo>
                      <a:pt x="26" y="46"/>
                    </a:lnTo>
                    <a:lnTo>
                      <a:pt x="37" y="44"/>
                    </a:lnTo>
                    <a:lnTo>
                      <a:pt x="45" y="39"/>
                    </a:lnTo>
                    <a:lnTo>
                      <a:pt x="49" y="32"/>
                    </a:lnTo>
                    <a:lnTo>
                      <a:pt x="51" y="23"/>
                    </a:lnTo>
                    <a:close/>
                    <a:moveTo>
                      <a:pt x="26" y="42"/>
                    </a:moveTo>
                    <a:lnTo>
                      <a:pt x="21" y="41"/>
                    </a:lnTo>
                    <a:lnTo>
                      <a:pt x="18" y="40"/>
                    </a:lnTo>
                    <a:lnTo>
                      <a:pt x="16" y="38"/>
                    </a:lnTo>
                    <a:lnTo>
                      <a:pt x="15" y="35"/>
                    </a:lnTo>
                    <a:lnTo>
                      <a:pt x="14" y="32"/>
                    </a:lnTo>
                    <a:lnTo>
                      <a:pt x="13" y="29"/>
                    </a:lnTo>
                    <a:lnTo>
                      <a:pt x="13" y="26"/>
                    </a:lnTo>
                    <a:lnTo>
                      <a:pt x="13" y="22"/>
                    </a:lnTo>
                    <a:lnTo>
                      <a:pt x="13" y="19"/>
                    </a:lnTo>
                    <a:lnTo>
                      <a:pt x="13" y="15"/>
                    </a:lnTo>
                    <a:lnTo>
                      <a:pt x="14" y="12"/>
                    </a:lnTo>
                    <a:lnTo>
                      <a:pt x="15" y="9"/>
                    </a:lnTo>
                    <a:lnTo>
                      <a:pt x="16" y="7"/>
                    </a:lnTo>
                    <a:lnTo>
                      <a:pt x="19" y="5"/>
                    </a:lnTo>
                    <a:lnTo>
                      <a:pt x="22" y="4"/>
                    </a:lnTo>
                    <a:lnTo>
                      <a:pt x="26" y="4"/>
                    </a:lnTo>
                    <a:lnTo>
                      <a:pt x="29" y="4"/>
                    </a:lnTo>
                    <a:lnTo>
                      <a:pt x="32" y="5"/>
                    </a:lnTo>
                    <a:lnTo>
                      <a:pt x="34" y="6"/>
                    </a:lnTo>
                    <a:lnTo>
                      <a:pt x="36" y="9"/>
                    </a:lnTo>
                    <a:lnTo>
                      <a:pt x="37" y="12"/>
                    </a:lnTo>
                    <a:lnTo>
                      <a:pt x="38" y="15"/>
                    </a:lnTo>
                    <a:lnTo>
                      <a:pt x="38" y="19"/>
                    </a:lnTo>
                    <a:lnTo>
                      <a:pt x="38" y="22"/>
                    </a:lnTo>
                    <a:lnTo>
                      <a:pt x="38" y="26"/>
                    </a:lnTo>
                    <a:lnTo>
                      <a:pt x="38" y="29"/>
                    </a:lnTo>
                    <a:lnTo>
                      <a:pt x="38" y="32"/>
                    </a:lnTo>
                    <a:lnTo>
                      <a:pt x="37" y="35"/>
                    </a:lnTo>
                    <a:lnTo>
                      <a:pt x="35" y="38"/>
                    </a:lnTo>
                    <a:lnTo>
                      <a:pt x="33" y="40"/>
                    </a:lnTo>
                    <a:lnTo>
                      <a:pt x="30" y="41"/>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64" name="Freeform 106"/>
              <p:cNvSpPr>
                <a:spLocks noChangeAspect="1"/>
              </p:cNvSpPr>
              <p:nvPr/>
            </p:nvSpPr>
            <p:spPr bwMode="auto">
              <a:xfrm>
                <a:off x="752" y="1130"/>
                <a:ext cx="34" cy="54"/>
              </a:xfrm>
              <a:custGeom>
                <a:avLst/>
                <a:gdLst>
                  <a:gd name="T0" fmla="*/ 8 w 34"/>
                  <a:gd name="T1" fmla="*/ 8 h 54"/>
                  <a:gd name="T2" fmla="*/ 12 w 34"/>
                  <a:gd name="T3" fmla="*/ 9 h 54"/>
                  <a:gd name="T4" fmla="*/ 21 w 34"/>
                  <a:gd name="T5" fmla="*/ 8 h 54"/>
                  <a:gd name="T6" fmla="*/ 29 w 34"/>
                  <a:gd name="T7" fmla="*/ 3 h 54"/>
                  <a:gd name="T8" fmla="*/ 30 w 34"/>
                  <a:gd name="T9" fmla="*/ 0 h 54"/>
                  <a:gd name="T10" fmla="*/ 29 w 34"/>
                  <a:gd name="T11" fmla="*/ 0 h 54"/>
                  <a:gd name="T12" fmla="*/ 23 w 34"/>
                  <a:gd name="T13" fmla="*/ 2 h 54"/>
                  <a:gd name="T14" fmla="*/ 14 w 34"/>
                  <a:gd name="T15" fmla="*/ 2 h 54"/>
                  <a:gd name="T16" fmla="*/ 9 w 34"/>
                  <a:gd name="T17" fmla="*/ 1 h 54"/>
                  <a:gd name="T18" fmla="*/ 6 w 34"/>
                  <a:gd name="T19" fmla="*/ 0 h 54"/>
                  <a:gd name="T20" fmla="*/ 4 w 34"/>
                  <a:gd name="T21" fmla="*/ 0 h 54"/>
                  <a:gd name="T22" fmla="*/ 4 w 34"/>
                  <a:gd name="T23" fmla="*/ 25 h 54"/>
                  <a:gd name="T24" fmla="*/ 6 w 34"/>
                  <a:gd name="T25" fmla="*/ 28 h 54"/>
                  <a:gd name="T26" fmla="*/ 7 w 34"/>
                  <a:gd name="T27" fmla="*/ 27 h 54"/>
                  <a:gd name="T28" fmla="*/ 10 w 34"/>
                  <a:gd name="T29" fmla="*/ 24 h 54"/>
                  <a:gd name="T30" fmla="*/ 18 w 34"/>
                  <a:gd name="T31" fmla="*/ 22 h 54"/>
                  <a:gd name="T32" fmla="*/ 23 w 34"/>
                  <a:gd name="T33" fmla="*/ 24 h 54"/>
                  <a:gd name="T34" fmla="*/ 25 w 34"/>
                  <a:gd name="T35" fmla="*/ 27 h 54"/>
                  <a:gd name="T36" fmla="*/ 27 w 34"/>
                  <a:gd name="T37" fmla="*/ 36 h 54"/>
                  <a:gd name="T38" fmla="*/ 26 w 34"/>
                  <a:gd name="T39" fmla="*/ 42 h 54"/>
                  <a:gd name="T40" fmla="*/ 24 w 34"/>
                  <a:gd name="T41" fmla="*/ 47 h 54"/>
                  <a:gd name="T42" fmla="*/ 21 w 34"/>
                  <a:gd name="T43" fmla="*/ 51 h 54"/>
                  <a:gd name="T44" fmla="*/ 15 w 34"/>
                  <a:gd name="T45" fmla="*/ 52 h 54"/>
                  <a:gd name="T46" fmla="*/ 8 w 34"/>
                  <a:gd name="T47" fmla="*/ 50 h 54"/>
                  <a:gd name="T48" fmla="*/ 3 w 34"/>
                  <a:gd name="T49" fmla="*/ 44 h 54"/>
                  <a:gd name="T50" fmla="*/ 6 w 34"/>
                  <a:gd name="T51" fmla="*/ 43 h 54"/>
                  <a:gd name="T52" fmla="*/ 8 w 34"/>
                  <a:gd name="T53" fmla="*/ 41 h 54"/>
                  <a:gd name="T54" fmla="*/ 8 w 34"/>
                  <a:gd name="T55" fmla="*/ 38 h 54"/>
                  <a:gd name="T56" fmla="*/ 5 w 34"/>
                  <a:gd name="T57" fmla="*/ 36 h 54"/>
                  <a:gd name="T58" fmla="*/ 3 w 34"/>
                  <a:gd name="T59" fmla="*/ 36 h 54"/>
                  <a:gd name="T60" fmla="*/ 0 w 34"/>
                  <a:gd name="T61" fmla="*/ 38 h 54"/>
                  <a:gd name="T62" fmla="*/ 1 w 34"/>
                  <a:gd name="T63" fmla="*/ 45 h 54"/>
                  <a:gd name="T64" fmla="*/ 9 w 34"/>
                  <a:gd name="T65" fmla="*/ 53 h 54"/>
                  <a:gd name="T66" fmla="*/ 22 w 34"/>
                  <a:gd name="T67" fmla="*/ 53 h 54"/>
                  <a:gd name="T68" fmla="*/ 32 w 34"/>
                  <a:gd name="T69" fmla="*/ 44 h 54"/>
                  <a:gd name="T70" fmla="*/ 33 w 34"/>
                  <a:gd name="T71" fmla="*/ 30 h 54"/>
                  <a:gd name="T72" fmla="*/ 24 w 34"/>
                  <a:gd name="T73" fmla="*/ 21 h 54"/>
                  <a:gd name="T74" fmla="*/ 12 w 34"/>
                  <a:gd name="T75" fmla="*/ 20 h 54"/>
                  <a:gd name="T76" fmla="*/ 7 w 34"/>
                  <a:gd name="T77"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54">
                    <a:moveTo>
                      <a:pt x="7" y="8"/>
                    </a:moveTo>
                    <a:lnTo>
                      <a:pt x="8" y="8"/>
                    </a:lnTo>
                    <a:lnTo>
                      <a:pt x="10" y="9"/>
                    </a:lnTo>
                    <a:lnTo>
                      <a:pt x="12" y="9"/>
                    </a:lnTo>
                    <a:lnTo>
                      <a:pt x="15" y="9"/>
                    </a:lnTo>
                    <a:lnTo>
                      <a:pt x="21" y="8"/>
                    </a:lnTo>
                    <a:lnTo>
                      <a:pt x="26" y="5"/>
                    </a:lnTo>
                    <a:lnTo>
                      <a:pt x="29" y="3"/>
                    </a:lnTo>
                    <a:lnTo>
                      <a:pt x="31" y="1"/>
                    </a:lnTo>
                    <a:lnTo>
                      <a:pt x="30" y="0"/>
                    </a:lnTo>
                    <a:lnTo>
                      <a:pt x="30" y="0"/>
                    </a:lnTo>
                    <a:lnTo>
                      <a:pt x="29" y="0"/>
                    </a:lnTo>
                    <a:lnTo>
                      <a:pt x="29" y="0"/>
                    </a:lnTo>
                    <a:lnTo>
                      <a:pt x="23" y="2"/>
                    </a:lnTo>
                    <a:lnTo>
                      <a:pt x="17" y="2"/>
                    </a:lnTo>
                    <a:lnTo>
                      <a:pt x="14" y="2"/>
                    </a:lnTo>
                    <a:lnTo>
                      <a:pt x="11" y="2"/>
                    </a:lnTo>
                    <a:lnTo>
                      <a:pt x="9" y="1"/>
                    </a:lnTo>
                    <a:lnTo>
                      <a:pt x="6" y="0"/>
                    </a:lnTo>
                    <a:lnTo>
                      <a:pt x="6" y="0"/>
                    </a:lnTo>
                    <a:lnTo>
                      <a:pt x="5" y="0"/>
                    </a:lnTo>
                    <a:lnTo>
                      <a:pt x="4" y="0"/>
                    </a:lnTo>
                    <a:lnTo>
                      <a:pt x="4" y="2"/>
                    </a:lnTo>
                    <a:lnTo>
                      <a:pt x="4" y="25"/>
                    </a:lnTo>
                    <a:lnTo>
                      <a:pt x="5" y="27"/>
                    </a:lnTo>
                    <a:lnTo>
                      <a:pt x="6" y="28"/>
                    </a:lnTo>
                    <a:lnTo>
                      <a:pt x="6" y="28"/>
                    </a:lnTo>
                    <a:lnTo>
                      <a:pt x="7" y="27"/>
                    </a:lnTo>
                    <a:lnTo>
                      <a:pt x="8" y="26"/>
                    </a:lnTo>
                    <a:lnTo>
                      <a:pt x="10" y="24"/>
                    </a:lnTo>
                    <a:lnTo>
                      <a:pt x="13" y="22"/>
                    </a:lnTo>
                    <a:lnTo>
                      <a:pt x="18" y="22"/>
                    </a:lnTo>
                    <a:lnTo>
                      <a:pt x="21" y="22"/>
                    </a:lnTo>
                    <a:lnTo>
                      <a:pt x="23" y="24"/>
                    </a:lnTo>
                    <a:lnTo>
                      <a:pt x="24" y="25"/>
                    </a:lnTo>
                    <a:lnTo>
                      <a:pt x="25" y="27"/>
                    </a:lnTo>
                    <a:lnTo>
                      <a:pt x="26" y="32"/>
                    </a:lnTo>
                    <a:lnTo>
                      <a:pt x="27" y="36"/>
                    </a:lnTo>
                    <a:lnTo>
                      <a:pt x="26" y="39"/>
                    </a:lnTo>
                    <a:lnTo>
                      <a:pt x="26" y="42"/>
                    </a:lnTo>
                    <a:lnTo>
                      <a:pt x="25" y="44"/>
                    </a:lnTo>
                    <a:lnTo>
                      <a:pt x="24" y="47"/>
                    </a:lnTo>
                    <a:lnTo>
                      <a:pt x="23" y="49"/>
                    </a:lnTo>
                    <a:lnTo>
                      <a:pt x="21" y="51"/>
                    </a:lnTo>
                    <a:lnTo>
                      <a:pt x="18" y="52"/>
                    </a:lnTo>
                    <a:lnTo>
                      <a:pt x="15" y="52"/>
                    </a:lnTo>
                    <a:lnTo>
                      <a:pt x="11" y="51"/>
                    </a:lnTo>
                    <a:lnTo>
                      <a:pt x="8" y="50"/>
                    </a:lnTo>
                    <a:lnTo>
                      <a:pt x="5" y="47"/>
                    </a:lnTo>
                    <a:lnTo>
                      <a:pt x="3" y="44"/>
                    </a:lnTo>
                    <a:lnTo>
                      <a:pt x="4" y="44"/>
                    </a:lnTo>
                    <a:lnTo>
                      <a:pt x="6" y="43"/>
                    </a:lnTo>
                    <a:lnTo>
                      <a:pt x="7" y="43"/>
                    </a:lnTo>
                    <a:lnTo>
                      <a:pt x="8" y="41"/>
                    </a:lnTo>
                    <a:lnTo>
                      <a:pt x="8" y="40"/>
                    </a:lnTo>
                    <a:lnTo>
                      <a:pt x="8" y="38"/>
                    </a:lnTo>
                    <a:lnTo>
                      <a:pt x="7" y="37"/>
                    </a:lnTo>
                    <a:lnTo>
                      <a:pt x="5" y="36"/>
                    </a:lnTo>
                    <a:lnTo>
                      <a:pt x="4" y="36"/>
                    </a:lnTo>
                    <a:lnTo>
                      <a:pt x="3" y="36"/>
                    </a:lnTo>
                    <a:lnTo>
                      <a:pt x="2" y="37"/>
                    </a:lnTo>
                    <a:lnTo>
                      <a:pt x="0" y="38"/>
                    </a:lnTo>
                    <a:lnTo>
                      <a:pt x="0" y="40"/>
                    </a:lnTo>
                    <a:lnTo>
                      <a:pt x="1" y="45"/>
                    </a:lnTo>
                    <a:lnTo>
                      <a:pt x="4" y="50"/>
                    </a:lnTo>
                    <a:lnTo>
                      <a:pt x="9" y="53"/>
                    </a:lnTo>
                    <a:lnTo>
                      <a:pt x="15" y="54"/>
                    </a:lnTo>
                    <a:lnTo>
                      <a:pt x="22" y="53"/>
                    </a:lnTo>
                    <a:lnTo>
                      <a:pt x="28" y="49"/>
                    </a:lnTo>
                    <a:lnTo>
                      <a:pt x="32" y="44"/>
                    </a:lnTo>
                    <a:lnTo>
                      <a:pt x="34" y="37"/>
                    </a:lnTo>
                    <a:lnTo>
                      <a:pt x="33" y="30"/>
                    </a:lnTo>
                    <a:lnTo>
                      <a:pt x="29" y="25"/>
                    </a:lnTo>
                    <a:lnTo>
                      <a:pt x="24" y="21"/>
                    </a:lnTo>
                    <a:lnTo>
                      <a:pt x="18" y="19"/>
                    </a:lnTo>
                    <a:lnTo>
                      <a:pt x="12" y="20"/>
                    </a:lnTo>
                    <a:lnTo>
                      <a:pt x="7" y="23"/>
                    </a:lnTo>
                    <a:lnTo>
                      <a:pt x="7"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65" name="Freeform 107"/>
              <p:cNvSpPr>
                <a:spLocks noChangeAspect="1" noEditPoints="1"/>
              </p:cNvSpPr>
              <p:nvPr/>
            </p:nvSpPr>
            <p:spPr bwMode="auto">
              <a:xfrm>
                <a:off x="798" y="1148"/>
                <a:ext cx="8" cy="35"/>
              </a:xfrm>
              <a:custGeom>
                <a:avLst/>
                <a:gdLst>
                  <a:gd name="T0" fmla="*/ 8 w 8"/>
                  <a:gd name="T1" fmla="*/ 5 h 35"/>
                  <a:gd name="T2" fmla="*/ 8 w 8"/>
                  <a:gd name="T3" fmla="*/ 3 h 35"/>
                  <a:gd name="T4" fmla="*/ 7 w 8"/>
                  <a:gd name="T5" fmla="*/ 2 h 35"/>
                  <a:gd name="T6" fmla="*/ 6 w 8"/>
                  <a:gd name="T7" fmla="*/ 1 h 35"/>
                  <a:gd name="T8" fmla="*/ 4 w 8"/>
                  <a:gd name="T9" fmla="*/ 0 h 35"/>
                  <a:gd name="T10" fmla="*/ 2 w 8"/>
                  <a:gd name="T11" fmla="*/ 1 h 35"/>
                  <a:gd name="T12" fmla="*/ 1 w 8"/>
                  <a:gd name="T13" fmla="*/ 2 h 35"/>
                  <a:gd name="T14" fmla="*/ 0 w 8"/>
                  <a:gd name="T15" fmla="*/ 3 h 35"/>
                  <a:gd name="T16" fmla="*/ 0 w 8"/>
                  <a:gd name="T17" fmla="*/ 5 h 35"/>
                  <a:gd name="T18" fmla="*/ 0 w 8"/>
                  <a:gd name="T19" fmla="*/ 7 h 35"/>
                  <a:gd name="T20" fmla="*/ 1 w 8"/>
                  <a:gd name="T21" fmla="*/ 8 h 35"/>
                  <a:gd name="T22" fmla="*/ 2 w 8"/>
                  <a:gd name="T23" fmla="*/ 9 h 35"/>
                  <a:gd name="T24" fmla="*/ 4 w 8"/>
                  <a:gd name="T25" fmla="*/ 9 h 35"/>
                  <a:gd name="T26" fmla="*/ 6 w 8"/>
                  <a:gd name="T27" fmla="*/ 9 h 35"/>
                  <a:gd name="T28" fmla="*/ 7 w 8"/>
                  <a:gd name="T29" fmla="*/ 8 h 35"/>
                  <a:gd name="T30" fmla="*/ 8 w 8"/>
                  <a:gd name="T31" fmla="*/ 7 h 35"/>
                  <a:gd name="T32" fmla="*/ 8 w 8"/>
                  <a:gd name="T33" fmla="*/ 5 h 35"/>
                  <a:gd name="T34" fmla="*/ 8 w 8"/>
                  <a:gd name="T35" fmla="*/ 30 h 35"/>
                  <a:gd name="T36" fmla="*/ 8 w 8"/>
                  <a:gd name="T37" fmla="*/ 29 h 35"/>
                  <a:gd name="T38" fmla="*/ 7 w 8"/>
                  <a:gd name="T39" fmla="*/ 27 h 35"/>
                  <a:gd name="T40" fmla="*/ 6 w 8"/>
                  <a:gd name="T41" fmla="*/ 26 h 35"/>
                  <a:gd name="T42" fmla="*/ 4 w 8"/>
                  <a:gd name="T43" fmla="*/ 26 h 35"/>
                  <a:gd name="T44" fmla="*/ 2 w 8"/>
                  <a:gd name="T45" fmla="*/ 26 h 35"/>
                  <a:gd name="T46" fmla="*/ 1 w 8"/>
                  <a:gd name="T47" fmla="*/ 27 h 35"/>
                  <a:gd name="T48" fmla="*/ 0 w 8"/>
                  <a:gd name="T49" fmla="*/ 29 h 35"/>
                  <a:gd name="T50" fmla="*/ 0 w 8"/>
                  <a:gd name="T51" fmla="*/ 30 h 35"/>
                  <a:gd name="T52" fmla="*/ 0 w 8"/>
                  <a:gd name="T53" fmla="*/ 32 h 35"/>
                  <a:gd name="T54" fmla="*/ 1 w 8"/>
                  <a:gd name="T55" fmla="*/ 34 h 35"/>
                  <a:gd name="T56" fmla="*/ 2 w 8"/>
                  <a:gd name="T57" fmla="*/ 34 h 35"/>
                  <a:gd name="T58" fmla="*/ 4 w 8"/>
                  <a:gd name="T59" fmla="*/ 35 h 35"/>
                  <a:gd name="T60" fmla="*/ 6 w 8"/>
                  <a:gd name="T61" fmla="*/ 34 h 35"/>
                  <a:gd name="T62" fmla="*/ 7 w 8"/>
                  <a:gd name="T63" fmla="*/ 33 h 35"/>
                  <a:gd name="T64" fmla="*/ 8 w 8"/>
                  <a:gd name="T65" fmla="*/ 32 h 35"/>
                  <a:gd name="T66" fmla="*/ 8 w 8"/>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5">
                    <a:moveTo>
                      <a:pt x="8" y="5"/>
                    </a:moveTo>
                    <a:lnTo>
                      <a:pt x="8" y="3"/>
                    </a:lnTo>
                    <a:lnTo>
                      <a:pt x="7" y="2"/>
                    </a:lnTo>
                    <a:lnTo>
                      <a:pt x="6" y="1"/>
                    </a:lnTo>
                    <a:lnTo>
                      <a:pt x="4" y="0"/>
                    </a:lnTo>
                    <a:lnTo>
                      <a:pt x="2" y="1"/>
                    </a:lnTo>
                    <a:lnTo>
                      <a:pt x="1" y="2"/>
                    </a:lnTo>
                    <a:lnTo>
                      <a:pt x="0" y="3"/>
                    </a:lnTo>
                    <a:lnTo>
                      <a:pt x="0" y="5"/>
                    </a:lnTo>
                    <a:lnTo>
                      <a:pt x="0" y="7"/>
                    </a:lnTo>
                    <a:lnTo>
                      <a:pt x="1" y="8"/>
                    </a:lnTo>
                    <a:lnTo>
                      <a:pt x="2" y="9"/>
                    </a:lnTo>
                    <a:lnTo>
                      <a:pt x="4" y="9"/>
                    </a:lnTo>
                    <a:lnTo>
                      <a:pt x="6" y="9"/>
                    </a:lnTo>
                    <a:lnTo>
                      <a:pt x="7" y="8"/>
                    </a:lnTo>
                    <a:lnTo>
                      <a:pt x="8" y="7"/>
                    </a:lnTo>
                    <a:lnTo>
                      <a:pt x="8" y="5"/>
                    </a:lnTo>
                    <a:close/>
                    <a:moveTo>
                      <a:pt x="8" y="30"/>
                    </a:moveTo>
                    <a:lnTo>
                      <a:pt x="8" y="29"/>
                    </a:lnTo>
                    <a:lnTo>
                      <a:pt x="7" y="27"/>
                    </a:lnTo>
                    <a:lnTo>
                      <a:pt x="6" y="26"/>
                    </a:lnTo>
                    <a:lnTo>
                      <a:pt x="4" y="26"/>
                    </a:lnTo>
                    <a:lnTo>
                      <a:pt x="2" y="26"/>
                    </a:lnTo>
                    <a:lnTo>
                      <a:pt x="1" y="27"/>
                    </a:lnTo>
                    <a:lnTo>
                      <a:pt x="0" y="29"/>
                    </a:lnTo>
                    <a:lnTo>
                      <a:pt x="0" y="30"/>
                    </a:lnTo>
                    <a:lnTo>
                      <a:pt x="0" y="32"/>
                    </a:lnTo>
                    <a:lnTo>
                      <a:pt x="1" y="34"/>
                    </a:lnTo>
                    <a:lnTo>
                      <a:pt x="2" y="34"/>
                    </a:lnTo>
                    <a:lnTo>
                      <a:pt x="4" y="35"/>
                    </a:lnTo>
                    <a:lnTo>
                      <a:pt x="6" y="34"/>
                    </a:lnTo>
                    <a:lnTo>
                      <a:pt x="7" y="33"/>
                    </a:lnTo>
                    <a:lnTo>
                      <a:pt x="8" y="32"/>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66" name="Freeform 108"/>
              <p:cNvSpPr>
                <a:spLocks noChangeAspect="1" noEditPoints="1"/>
              </p:cNvSpPr>
              <p:nvPr/>
            </p:nvSpPr>
            <p:spPr bwMode="auto">
              <a:xfrm>
                <a:off x="1167" y="1114"/>
                <a:ext cx="24" cy="69"/>
              </a:xfrm>
              <a:custGeom>
                <a:avLst/>
                <a:gdLst>
                  <a:gd name="T0" fmla="*/ 18 w 24"/>
                  <a:gd name="T1" fmla="*/ 24 h 69"/>
                  <a:gd name="T2" fmla="*/ 1 w 24"/>
                  <a:gd name="T3" fmla="*/ 25 h 69"/>
                  <a:gd name="T4" fmla="*/ 1 w 24"/>
                  <a:gd name="T5" fmla="*/ 29 h 69"/>
                  <a:gd name="T6" fmla="*/ 4 w 24"/>
                  <a:gd name="T7" fmla="*/ 29 h 69"/>
                  <a:gd name="T8" fmla="*/ 6 w 24"/>
                  <a:gd name="T9" fmla="*/ 30 h 69"/>
                  <a:gd name="T10" fmla="*/ 7 w 24"/>
                  <a:gd name="T11" fmla="*/ 31 h 69"/>
                  <a:gd name="T12" fmla="*/ 7 w 24"/>
                  <a:gd name="T13" fmla="*/ 33 h 69"/>
                  <a:gd name="T14" fmla="*/ 7 w 24"/>
                  <a:gd name="T15" fmla="*/ 64 h 69"/>
                  <a:gd name="T16" fmla="*/ 0 w 24"/>
                  <a:gd name="T17" fmla="*/ 64 h 69"/>
                  <a:gd name="T18" fmla="*/ 0 w 24"/>
                  <a:gd name="T19" fmla="*/ 69 h 69"/>
                  <a:gd name="T20" fmla="*/ 6 w 24"/>
                  <a:gd name="T21" fmla="*/ 69 h 69"/>
                  <a:gd name="T22" fmla="*/ 13 w 24"/>
                  <a:gd name="T23" fmla="*/ 68 h 69"/>
                  <a:gd name="T24" fmla="*/ 18 w 24"/>
                  <a:gd name="T25" fmla="*/ 69 h 69"/>
                  <a:gd name="T26" fmla="*/ 24 w 24"/>
                  <a:gd name="T27" fmla="*/ 69 h 69"/>
                  <a:gd name="T28" fmla="*/ 24 w 24"/>
                  <a:gd name="T29" fmla="*/ 64 h 69"/>
                  <a:gd name="T30" fmla="*/ 18 w 24"/>
                  <a:gd name="T31" fmla="*/ 64 h 69"/>
                  <a:gd name="T32" fmla="*/ 18 w 24"/>
                  <a:gd name="T33" fmla="*/ 24 h 69"/>
                  <a:gd name="T34" fmla="*/ 19 w 24"/>
                  <a:gd name="T35" fmla="*/ 7 h 69"/>
                  <a:gd name="T36" fmla="*/ 18 w 24"/>
                  <a:gd name="T37" fmla="*/ 4 h 69"/>
                  <a:gd name="T38" fmla="*/ 17 w 24"/>
                  <a:gd name="T39" fmla="*/ 2 h 69"/>
                  <a:gd name="T40" fmla="*/ 14 w 24"/>
                  <a:gd name="T41" fmla="*/ 0 h 69"/>
                  <a:gd name="T42" fmla="*/ 11 w 24"/>
                  <a:gd name="T43" fmla="*/ 0 h 69"/>
                  <a:gd name="T44" fmla="*/ 8 w 24"/>
                  <a:gd name="T45" fmla="*/ 0 h 69"/>
                  <a:gd name="T46" fmla="*/ 6 w 24"/>
                  <a:gd name="T47" fmla="*/ 2 h 69"/>
                  <a:gd name="T48" fmla="*/ 4 w 24"/>
                  <a:gd name="T49" fmla="*/ 4 h 69"/>
                  <a:gd name="T50" fmla="*/ 4 w 24"/>
                  <a:gd name="T51" fmla="*/ 7 h 69"/>
                  <a:gd name="T52" fmla="*/ 4 w 24"/>
                  <a:gd name="T53" fmla="*/ 10 h 69"/>
                  <a:gd name="T54" fmla="*/ 6 w 24"/>
                  <a:gd name="T55" fmla="*/ 13 h 69"/>
                  <a:gd name="T56" fmla="*/ 8 w 24"/>
                  <a:gd name="T57" fmla="*/ 14 h 69"/>
                  <a:gd name="T58" fmla="*/ 11 w 24"/>
                  <a:gd name="T59" fmla="*/ 15 h 69"/>
                  <a:gd name="T60" fmla="*/ 14 w 24"/>
                  <a:gd name="T61" fmla="*/ 14 h 69"/>
                  <a:gd name="T62" fmla="*/ 17 w 24"/>
                  <a:gd name="T63" fmla="*/ 13 h 69"/>
                  <a:gd name="T64" fmla="*/ 18 w 24"/>
                  <a:gd name="T65" fmla="*/ 10 h 69"/>
                  <a:gd name="T66" fmla="*/ 19 w 24"/>
                  <a:gd name="T67" fmla="*/ 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69">
                    <a:moveTo>
                      <a:pt x="18" y="24"/>
                    </a:moveTo>
                    <a:lnTo>
                      <a:pt x="1" y="25"/>
                    </a:lnTo>
                    <a:lnTo>
                      <a:pt x="1" y="29"/>
                    </a:lnTo>
                    <a:lnTo>
                      <a:pt x="4" y="29"/>
                    </a:lnTo>
                    <a:lnTo>
                      <a:pt x="6" y="30"/>
                    </a:lnTo>
                    <a:lnTo>
                      <a:pt x="7" y="31"/>
                    </a:lnTo>
                    <a:lnTo>
                      <a:pt x="7" y="33"/>
                    </a:lnTo>
                    <a:lnTo>
                      <a:pt x="7" y="64"/>
                    </a:lnTo>
                    <a:lnTo>
                      <a:pt x="0" y="64"/>
                    </a:lnTo>
                    <a:lnTo>
                      <a:pt x="0" y="69"/>
                    </a:lnTo>
                    <a:lnTo>
                      <a:pt x="6" y="69"/>
                    </a:lnTo>
                    <a:lnTo>
                      <a:pt x="13" y="68"/>
                    </a:lnTo>
                    <a:lnTo>
                      <a:pt x="18" y="69"/>
                    </a:lnTo>
                    <a:lnTo>
                      <a:pt x="24" y="69"/>
                    </a:lnTo>
                    <a:lnTo>
                      <a:pt x="24" y="64"/>
                    </a:lnTo>
                    <a:lnTo>
                      <a:pt x="18" y="64"/>
                    </a:lnTo>
                    <a:lnTo>
                      <a:pt x="18" y="24"/>
                    </a:lnTo>
                    <a:close/>
                    <a:moveTo>
                      <a:pt x="19" y="7"/>
                    </a:moveTo>
                    <a:lnTo>
                      <a:pt x="18" y="4"/>
                    </a:lnTo>
                    <a:lnTo>
                      <a:pt x="17" y="2"/>
                    </a:lnTo>
                    <a:lnTo>
                      <a:pt x="14" y="0"/>
                    </a:lnTo>
                    <a:lnTo>
                      <a:pt x="11" y="0"/>
                    </a:lnTo>
                    <a:lnTo>
                      <a:pt x="8" y="0"/>
                    </a:lnTo>
                    <a:lnTo>
                      <a:pt x="6" y="2"/>
                    </a:lnTo>
                    <a:lnTo>
                      <a:pt x="4" y="4"/>
                    </a:lnTo>
                    <a:lnTo>
                      <a:pt x="4" y="7"/>
                    </a:lnTo>
                    <a:lnTo>
                      <a:pt x="4" y="10"/>
                    </a:lnTo>
                    <a:lnTo>
                      <a:pt x="6" y="13"/>
                    </a:lnTo>
                    <a:lnTo>
                      <a:pt x="8" y="14"/>
                    </a:lnTo>
                    <a:lnTo>
                      <a:pt x="11" y="15"/>
                    </a:lnTo>
                    <a:lnTo>
                      <a:pt x="14" y="14"/>
                    </a:lnTo>
                    <a:lnTo>
                      <a:pt x="17" y="13"/>
                    </a:lnTo>
                    <a:lnTo>
                      <a:pt x="18" y="10"/>
                    </a:lnTo>
                    <a:lnTo>
                      <a:pt x="19"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67" name="Freeform 109"/>
              <p:cNvSpPr>
                <a:spLocks noChangeAspect="1"/>
              </p:cNvSpPr>
              <p:nvPr/>
            </p:nvSpPr>
            <p:spPr bwMode="auto">
              <a:xfrm>
                <a:off x="1199" y="1113"/>
                <a:ext cx="39" cy="70"/>
              </a:xfrm>
              <a:custGeom>
                <a:avLst/>
                <a:gdLst>
                  <a:gd name="T0" fmla="*/ 7 w 39"/>
                  <a:gd name="T1" fmla="*/ 26 h 70"/>
                  <a:gd name="T2" fmla="*/ 0 w 39"/>
                  <a:gd name="T3" fmla="*/ 26 h 70"/>
                  <a:gd name="T4" fmla="*/ 0 w 39"/>
                  <a:gd name="T5" fmla="*/ 30 h 70"/>
                  <a:gd name="T6" fmla="*/ 7 w 39"/>
                  <a:gd name="T7" fmla="*/ 30 h 70"/>
                  <a:gd name="T8" fmla="*/ 7 w 39"/>
                  <a:gd name="T9" fmla="*/ 65 h 70"/>
                  <a:gd name="T10" fmla="*/ 0 w 39"/>
                  <a:gd name="T11" fmla="*/ 65 h 70"/>
                  <a:gd name="T12" fmla="*/ 0 w 39"/>
                  <a:gd name="T13" fmla="*/ 70 h 70"/>
                  <a:gd name="T14" fmla="*/ 6 w 39"/>
                  <a:gd name="T15" fmla="*/ 70 h 70"/>
                  <a:gd name="T16" fmla="*/ 13 w 39"/>
                  <a:gd name="T17" fmla="*/ 69 h 70"/>
                  <a:gd name="T18" fmla="*/ 16 w 39"/>
                  <a:gd name="T19" fmla="*/ 69 h 70"/>
                  <a:gd name="T20" fmla="*/ 20 w 39"/>
                  <a:gd name="T21" fmla="*/ 70 h 70"/>
                  <a:gd name="T22" fmla="*/ 24 w 39"/>
                  <a:gd name="T23" fmla="*/ 70 h 70"/>
                  <a:gd name="T24" fmla="*/ 27 w 39"/>
                  <a:gd name="T25" fmla="*/ 70 h 70"/>
                  <a:gd name="T26" fmla="*/ 27 w 39"/>
                  <a:gd name="T27" fmla="*/ 65 h 70"/>
                  <a:gd name="T28" fmla="*/ 18 w 39"/>
                  <a:gd name="T29" fmla="*/ 65 h 70"/>
                  <a:gd name="T30" fmla="*/ 18 w 39"/>
                  <a:gd name="T31" fmla="*/ 30 h 70"/>
                  <a:gd name="T32" fmla="*/ 29 w 39"/>
                  <a:gd name="T33" fmla="*/ 30 h 70"/>
                  <a:gd name="T34" fmla="*/ 29 w 39"/>
                  <a:gd name="T35" fmla="*/ 26 h 70"/>
                  <a:gd name="T36" fmla="*/ 17 w 39"/>
                  <a:gd name="T37" fmla="*/ 26 h 70"/>
                  <a:gd name="T38" fmla="*/ 17 w 39"/>
                  <a:gd name="T39" fmla="*/ 15 h 70"/>
                  <a:gd name="T40" fmla="*/ 18 w 39"/>
                  <a:gd name="T41" fmla="*/ 12 h 70"/>
                  <a:gd name="T42" fmla="*/ 19 w 39"/>
                  <a:gd name="T43" fmla="*/ 9 h 70"/>
                  <a:gd name="T44" fmla="*/ 20 w 39"/>
                  <a:gd name="T45" fmla="*/ 7 h 70"/>
                  <a:gd name="T46" fmla="*/ 22 w 39"/>
                  <a:gd name="T47" fmla="*/ 5 h 70"/>
                  <a:gd name="T48" fmla="*/ 23 w 39"/>
                  <a:gd name="T49" fmla="*/ 4 h 70"/>
                  <a:gd name="T50" fmla="*/ 25 w 39"/>
                  <a:gd name="T51" fmla="*/ 4 h 70"/>
                  <a:gd name="T52" fmla="*/ 26 w 39"/>
                  <a:gd name="T53" fmla="*/ 4 h 70"/>
                  <a:gd name="T54" fmla="*/ 27 w 39"/>
                  <a:gd name="T55" fmla="*/ 4 h 70"/>
                  <a:gd name="T56" fmla="*/ 29 w 39"/>
                  <a:gd name="T57" fmla="*/ 4 h 70"/>
                  <a:gd name="T58" fmla="*/ 27 w 39"/>
                  <a:gd name="T59" fmla="*/ 6 h 70"/>
                  <a:gd name="T60" fmla="*/ 27 w 39"/>
                  <a:gd name="T61" fmla="*/ 9 h 70"/>
                  <a:gd name="T62" fmla="*/ 27 w 39"/>
                  <a:gd name="T63" fmla="*/ 11 h 70"/>
                  <a:gd name="T64" fmla="*/ 29 w 39"/>
                  <a:gd name="T65" fmla="*/ 13 h 70"/>
                  <a:gd name="T66" fmla="*/ 31 w 39"/>
                  <a:gd name="T67" fmla="*/ 15 h 70"/>
                  <a:gd name="T68" fmla="*/ 33 w 39"/>
                  <a:gd name="T69" fmla="*/ 15 h 70"/>
                  <a:gd name="T70" fmla="*/ 35 w 39"/>
                  <a:gd name="T71" fmla="*/ 14 h 70"/>
                  <a:gd name="T72" fmla="*/ 37 w 39"/>
                  <a:gd name="T73" fmla="*/ 13 h 70"/>
                  <a:gd name="T74" fmla="*/ 39 w 39"/>
                  <a:gd name="T75" fmla="*/ 11 h 70"/>
                  <a:gd name="T76" fmla="*/ 39 w 39"/>
                  <a:gd name="T77" fmla="*/ 9 h 70"/>
                  <a:gd name="T78" fmla="*/ 38 w 39"/>
                  <a:gd name="T79" fmla="*/ 6 h 70"/>
                  <a:gd name="T80" fmla="*/ 36 w 39"/>
                  <a:gd name="T81" fmla="*/ 3 h 70"/>
                  <a:gd name="T82" fmla="*/ 33 w 39"/>
                  <a:gd name="T83" fmla="*/ 1 h 70"/>
                  <a:gd name="T84" fmla="*/ 28 w 39"/>
                  <a:gd name="T85" fmla="*/ 0 h 70"/>
                  <a:gd name="T86" fmla="*/ 20 w 39"/>
                  <a:gd name="T87" fmla="*/ 1 h 70"/>
                  <a:gd name="T88" fmla="*/ 14 w 39"/>
                  <a:gd name="T89" fmla="*/ 4 h 70"/>
                  <a:gd name="T90" fmla="*/ 9 w 39"/>
                  <a:gd name="T91" fmla="*/ 8 h 70"/>
                  <a:gd name="T92" fmla="*/ 7 w 39"/>
                  <a:gd name="T93" fmla="*/ 15 h 70"/>
                  <a:gd name="T94" fmla="*/ 7 w 39"/>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70">
                    <a:moveTo>
                      <a:pt x="7" y="26"/>
                    </a:moveTo>
                    <a:lnTo>
                      <a:pt x="0" y="26"/>
                    </a:lnTo>
                    <a:lnTo>
                      <a:pt x="0" y="30"/>
                    </a:lnTo>
                    <a:lnTo>
                      <a:pt x="7" y="30"/>
                    </a:lnTo>
                    <a:lnTo>
                      <a:pt x="7" y="65"/>
                    </a:lnTo>
                    <a:lnTo>
                      <a:pt x="0" y="65"/>
                    </a:lnTo>
                    <a:lnTo>
                      <a:pt x="0" y="70"/>
                    </a:lnTo>
                    <a:lnTo>
                      <a:pt x="6" y="70"/>
                    </a:lnTo>
                    <a:lnTo>
                      <a:pt x="13" y="69"/>
                    </a:lnTo>
                    <a:lnTo>
                      <a:pt x="16" y="69"/>
                    </a:lnTo>
                    <a:lnTo>
                      <a:pt x="20" y="70"/>
                    </a:lnTo>
                    <a:lnTo>
                      <a:pt x="24" y="70"/>
                    </a:lnTo>
                    <a:lnTo>
                      <a:pt x="27" y="70"/>
                    </a:lnTo>
                    <a:lnTo>
                      <a:pt x="27" y="65"/>
                    </a:lnTo>
                    <a:lnTo>
                      <a:pt x="18" y="65"/>
                    </a:lnTo>
                    <a:lnTo>
                      <a:pt x="18" y="30"/>
                    </a:lnTo>
                    <a:lnTo>
                      <a:pt x="29" y="30"/>
                    </a:lnTo>
                    <a:lnTo>
                      <a:pt x="29" y="26"/>
                    </a:lnTo>
                    <a:lnTo>
                      <a:pt x="17" y="26"/>
                    </a:lnTo>
                    <a:lnTo>
                      <a:pt x="17" y="15"/>
                    </a:lnTo>
                    <a:lnTo>
                      <a:pt x="18" y="12"/>
                    </a:lnTo>
                    <a:lnTo>
                      <a:pt x="19" y="9"/>
                    </a:lnTo>
                    <a:lnTo>
                      <a:pt x="20" y="7"/>
                    </a:lnTo>
                    <a:lnTo>
                      <a:pt x="22" y="5"/>
                    </a:lnTo>
                    <a:lnTo>
                      <a:pt x="23" y="4"/>
                    </a:lnTo>
                    <a:lnTo>
                      <a:pt x="25" y="4"/>
                    </a:lnTo>
                    <a:lnTo>
                      <a:pt x="26" y="4"/>
                    </a:lnTo>
                    <a:lnTo>
                      <a:pt x="27" y="4"/>
                    </a:lnTo>
                    <a:lnTo>
                      <a:pt x="29" y="4"/>
                    </a:lnTo>
                    <a:lnTo>
                      <a:pt x="27" y="6"/>
                    </a:lnTo>
                    <a:lnTo>
                      <a:pt x="27" y="9"/>
                    </a:lnTo>
                    <a:lnTo>
                      <a:pt x="27" y="11"/>
                    </a:lnTo>
                    <a:lnTo>
                      <a:pt x="29" y="13"/>
                    </a:lnTo>
                    <a:lnTo>
                      <a:pt x="31" y="15"/>
                    </a:lnTo>
                    <a:lnTo>
                      <a:pt x="33" y="15"/>
                    </a:lnTo>
                    <a:lnTo>
                      <a:pt x="35" y="14"/>
                    </a:lnTo>
                    <a:lnTo>
                      <a:pt x="37" y="13"/>
                    </a:lnTo>
                    <a:lnTo>
                      <a:pt x="39" y="11"/>
                    </a:lnTo>
                    <a:lnTo>
                      <a:pt x="39" y="9"/>
                    </a:lnTo>
                    <a:lnTo>
                      <a:pt x="38" y="6"/>
                    </a:lnTo>
                    <a:lnTo>
                      <a:pt x="36" y="3"/>
                    </a:lnTo>
                    <a:lnTo>
                      <a:pt x="33" y="1"/>
                    </a:lnTo>
                    <a:lnTo>
                      <a:pt x="28" y="0"/>
                    </a:lnTo>
                    <a:lnTo>
                      <a:pt x="20" y="1"/>
                    </a:lnTo>
                    <a:lnTo>
                      <a:pt x="14" y="4"/>
                    </a:lnTo>
                    <a:lnTo>
                      <a:pt x="9" y="8"/>
                    </a:lnTo>
                    <a:lnTo>
                      <a:pt x="7" y="15"/>
                    </a:lnTo>
                    <a:lnTo>
                      <a:pt x="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68" name="Freeform 110"/>
              <p:cNvSpPr>
                <a:spLocks noChangeAspect="1"/>
              </p:cNvSpPr>
              <p:nvPr/>
            </p:nvSpPr>
            <p:spPr bwMode="auto">
              <a:xfrm>
                <a:off x="1286" y="1108"/>
                <a:ext cx="4" cy="100"/>
              </a:xfrm>
              <a:custGeom>
                <a:avLst/>
                <a:gdLst>
                  <a:gd name="T0" fmla="*/ 4 w 4"/>
                  <a:gd name="T1" fmla="*/ 4 h 100"/>
                  <a:gd name="T2" fmla="*/ 4 w 4"/>
                  <a:gd name="T3" fmla="*/ 2 h 100"/>
                  <a:gd name="T4" fmla="*/ 3 w 4"/>
                  <a:gd name="T5" fmla="*/ 1 h 100"/>
                  <a:gd name="T6" fmla="*/ 3 w 4"/>
                  <a:gd name="T7" fmla="*/ 0 h 100"/>
                  <a:gd name="T8" fmla="*/ 2 w 4"/>
                  <a:gd name="T9" fmla="*/ 0 h 100"/>
                  <a:gd name="T10" fmla="*/ 0 w 4"/>
                  <a:gd name="T11" fmla="*/ 0 h 100"/>
                  <a:gd name="T12" fmla="*/ 0 w 4"/>
                  <a:gd name="T13" fmla="*/ 1 h 100"/>
                  <a:gd name="T14" fmla="*/ 0 w 4"/>
                  <a:gd name="T15" fmla="*/ 2 h 100"/>
                  <a:gd name="T16" fmla="*/ 0 w 4"/>
                  <a:gd name="T17" fmla="*/ 4 h 100"/>
                  <a:gd name="T18" fmla="*/ 0 w 4"/>
                  <a:gd name="T19" fmla="*/ 96 h 100"/>
                  <a:gd name="T20" fmla="*/ 0 w 4"/>
                  <a:gd name="T21" fmla="*/ 97 h 100"/>
                  <a:gd name="T22" fmla="*/ 0 w 4"/>
                  <a:gd name="T23" fmla="*/ 99 h 100"/>
                  <a:gd name="T24" fmla="*/ 0 w 4"/>
                  <a:gd name="T25" fmla="*/ 99 h 100"/>
                  <a:gd name="T26" fmla="*/ 2 w 4"/>
                  <a:gd name="T27" fmla="*/ 100 h 100"/>
                  <a:gd name="T28" fmla="*/ 3 w 4"/>
                  <a:gd name="T29" fmla="*/ 99 h 100"/>
                  <a:gd name="T30" fmla="*/ 3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3" y="1"/>
                    </a:lnTo>
                    <a:lnTo>
                      <a:pt x="3" y="0"/>
                    </a:lnTo>
                    <a:lnTo>
                      <a:pt x="2" y="0"/>
                    </a:lnTo>
                    <a:lnTo>
                      <a:pt x="0" y="0"/>
                    </a:lnTo>
                    <a:lnTo>
                      <a:pt x="0" y="1"/>
                    </a:lnTo>
                    <a:lnTo>
                      <a:pt x="0" y="2"/>
                    </a:lnTo>
                    <a:lnTo>
                      <a:pt x="0" y="4"/>
                    </a:lnTo>
                    <a:lnTo>
                      <a:pt x="0" y="96"/>
                    </a:lnTo>
                    <a:lnTo>
                      <a:pt x="0" y="97"/>
                    </a:lnTo>
                    <a:lnTo>
                      <a:pt x="0" y="99"/>
                    </a:lnTo>
                    <a:lnTo>
                      <a:pt x="0" y="99"/>
                    </a:lnTo>
                    <a:lnTo>
                      <a:pt x="2" y="100"/>
                    </a:lnTo>
                    <a:lnTo>
                      <a:pt x="3" y="99"/>
                    </a:lnTo>
                    <a:lnTo>
                      <a:pt x="3"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69" name="Freeform 111"/>
              <p:cNvSpPr>
                <a:spLocks noChangeAspect="1"/>
              </p:cNvSpPr>
              <p:nvPr/>
            </p:nvSpPr>
            <p:spPr bwMode="auto">
              <a:xfrm>
                <a:off x="1305" y="1139"/>
                <a:ext cx="50" cy="44"/>
              </a:xfrm>
              <a:custGeom>
                <a:avLst/>
                <a:gdLst>
                  <a:gd name="T0" fmla="*/ 7 w 50"/>
                  <a:gd name="T1" fmla="*/ 36 h 44"/>
                  <a:gd name="T2" fmla="*/ 6 w 50"/>
                  <a:gd name="T3" fmla="*/ 40 h 44"/>
                  <a:gd name="T4" fmla="*/ 0 w 50"/>
                  <a:gd name="T5" fmla="*/ 41 h 44"/>
                  <a:gd name="T6" fmla="*/ 3 w 50"/>
                  <a:gd name="T7" fmla="*/ 44 h 44"/>
                  <a:gd name="T8" fmla="*/ 8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5 w 50"/>
                  <a:gd name="T21" fmla="*/ 11 h 44"/>
                  <a:gd name="T22" fmla="*/ 23 w 50"/>
                  <a:gd name="T23" fmla="*/ 3 h 44"/>
                  <a:gd name="T24" fmla="*/ 30 w 50"/>
                  <a:gd name="T25" fmla="*/ 2 h 44"/>
                  <a:gd name="T26" fmla="*/ 33 w 50"/>
                  <a:gd name="T27" fmla="*/ 4 h 44"/>
                  <a:gd name="T28" fmla="*/ 34 w 50"/>
                  <a:gd name="T29" fmla="*/ 7 h 44"/>
                  <a:gd name="T30" fmla="*/ 35 w 50"/>
                  <a:gd name="T31" fmla="*/ 11 h 44"/>
                  <a:gd name="T32" fmla="*/ 35 w 50"/>
                  <a:gd name="T33" fmla="*/ 36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7 w 50"/>
                  <a:gd name="T57" fmla="*/ 2 h 44"/>
                  <a:gd name="T58" fmla="*/ 32 w 50"/>
                  <a:gd name="T59" fmla="*/ 0 h 44"/>
                  <a:gd name="T60" fmla="*/ 23 w 50"/>
                  <a:gd name="T61" fmla="*/ 0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9"/>
                    </a:moveTo>
                    <a:lnTo>
                      <a:pt x="7" y="36"/>
                    </a:lnTo>
                    <a:lnTo>
                      <a:pt x="7" y="39"/>
                    </a:lnTo>
                    <a:lnTo>
                      <a:pt x="6" y="40"/>
                    </a:lnTo>
                    <a:lnTo>
                      <a:pt x="4" y="41"/>
                    </a:lnTo>
                    <a:lnTo>
                      <a:pt x="0" y="41"/>
                    </a:lnTo>
                    <a:lnTo>
                      <a:pt x="0" y="44"/>
                    </a:lnTo>
                    <a:lnTo>
                      <a:pt x="3" y="44"/>
                    </a:lnTo>
                    <a:lnTo>
                      <a:pt x="6" y="44"/>
                    </a:lnTo>
                    <a:lnTo>
                      <a:pt x="8" y="44"/>
                    </a:lnTo>
                    <a:lnTo>
                      <a:pt x="11" y="43"/>
                    </a:lnTo>
                    <a:lnTo>
                      <a:pt x="13" y="44"/>
                    </a:lnTo>
                    <a:lnTo>
                      <a:pt x="16" y="44"/>
                    </a:lnTo>
                    <a:lnTo>
                      <a:pt x="19" y="44"/>
                    </a:lnTo>
                    <a:lnTo>
                      <a:pt x="22" y="44"/>
                    </a:lnTo>
                    <a:lnTo>
                      <a:pt x="22" y="41"/>
                    </a:lnTo>
                    <a:lnTo>
                      <a:pt x="18" y="41"/>
                    </a:lnTo>
                    <a:lnTo>
                      <a:pt x="16" y="40"/>
                    </a:lnTo>
                    <a:lnTo>
                      <a:pt x="15" y="39"/>
                    </a:lnTo>
                    <a:lnTo>
                      <a:pt x="14" y="36"/>
                    </a:lnTo>
                    <a:lnTo>
                      <a:pt x="14" y="18"/>
                    </a:lnTo>
                    <a:lnTo>
                      <a:pt x="15" y="11"/>
                    </a:lnTo>
                    <a:lnTo>
                      <a:pt x="19" y="6"/>
                    </a:lnTo>
                    <a:lnTo>
                      <a:pt x="23" y="3"/>
                    </a:lnTo>
                    <a:lnTo>
                      <a:pt x="28" y="2"/>
                    </a:lnTo>
                    <a:lnTo>
                      <a:pt x="30" y="2"/>
                    </a:lnTo>
                    <a:lnTo>
                      <a:pt x="32" y="3"/>
                    </a:lnTo>
                    <a:lnTo>
                      <a:pt x="33" y="4"/>
                    </a:lnTo>
                    <a:lnTo>
                      <a:pt x="34" y="5"/>
                    </a:lnTo>
                    <a:lnTo>
                      <a:pt x="34"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9" y="43"/>
                    </a:lnTo>
                    <a:lnTo>
                      <a:pt x="41" y="44"/>
                    </a:lnTo>
                    <a:lnTo>
                      <a:pt x="44" y="44"/>
                    </a:lnTo>
                    <a:lnTo>
                      <a:pt x="47" y="44"/>
                    </a:lnTo>
                    <a:lnTo>
                      <a:pt x="50" y="44"/>
                    </a:lnTo>
                    <a:lnTo>
                      <a:pt x="50" y="41"/>
                    </a:lnTo>
                    <a:lnTo>
                      <a:pt x="46" y="41"/>
                    </a:lnTo>
                    <a:lnTo>
                      <a:pt x="44" y="40"/>
                    </a:lnTo>
                    <a:lnTo>
                      <a:pt x="43" y="39"/>
                    </a:lnTo>
                    <a:lnTo>
                      <a:pt x="42" y="38"/>
                    </a:lnTo>
                    <a:lnTo>
                      <a:pt x="42" y="19"/>
                    </a:lnTo>
                    <a:lnTo>
                      <a:pt x="42" y="13"/>
                    </a:lnTo>
                    <a:lnTo>
                      <a:pt x="42" y="9"/>
                    </a:lnTo>
                    <a:lnTo>
                      <a:pt x="41" y="6"/>
                    </a:lnTo>
                    <a:lnTo>
                      <a:pt x="39" y="3"/>
                    </a:lnTo>
                    <a:lnTo>
                      <a:pt x="37" y="2"/>
                    </a:lnTo>
                    <a:lnTo>
                      <a:pt x="35" y="1"/>
                    </a:lnTo>
                    <a:lnTo>
                      <a:pt x="32" y="0"/>
                    </a:lnTo>
                    <a:lnTo>
                      <a:pt x="28" y="0"/>
                    </a:lnTo>
                    <a:lnTo>
                      <a:pt x="23" y="0"/>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70" name="Freeform 112"/>
              <p:cNvSpPr>
                <a:spLocks noChangeAspect="1"/>
              </p:cNvSpPr>
              <p:nvPr/>
            </p:nvSpPr>
            <p:spPr bwMode="auto">
              <a:xfrm>
                <a:off x="1365" y="1172"/>
                <a:ext cx="11" cy="11"/>
              </a:xfrm>
              <a:custGeom>
                <a:avLst/>
                <a:gdLst>
                  <a:gd name="T0" fmla="*/ 11 w 11"/>
                  <a:gd name="T1" fmla="*/ 5 h 11"/>
                  <a:gd name="T2" fmla="*/ 11 w 11"/>
                  <a:gd name="T3" fmla="*/ 3 h 11"/>
                  <a:gd name="T4" fmla="*/ 9 w 11"/>
                  <a:gd name="T5" fmla="*/ 2 h 11"/>
                  <a:gd name="T6" fmla="*/ 8 w 11"/>
                  <a:gd name="T7" fmla="*/ 1 h 11"/>
                  <a:gd name="T8" fmla="*/ 6 w 11"/>
                  <a:gd name="T9" fmla="*/ 0 h 11"/>
                  <a:gd name="T10" fmla="*/ 4 w 11"/>
                  <a:gd name="T11" fmla="*/ 1 h 11"/>
                  <a:gd name="T12" fmla="*/ 2 w 11"/>
                  <a:gd name="T13" fmla="*/ 2 h 11"/>
                  <a:gd name="T14" fmla="*/ 1 w 11"/>
                  <a:gd name="T15" fmla="*/ 3 h 11"/>
                  <a:gd name="T16" fmla="*/ 0 w 11"/>
                  <a:gd name="T17" fmla="*/ 5 h 11"/>
                  <a:gd name="T18" fmla="*/ 1 w 11"/>
                  <a:gd name="T19" fmla="*/ 8 h 11"/>
                  <a:gd name="T20" fmla="*/ 2 w 11"/>
                  <a:gd name="T21" fmla="*/ 9 h 11"/>
                  <a:gd name="T22" fmla="*/ 4 w 11"/>
                  <a:gd name="T23" fmla="*/ 10 h 11"/>
                  <a:gd name="T24" fmla="*/ 6 w 11"/>
                  <a:gd name="T25" fmla="*/ 11 h 11"/>
                  <a:gd name="T26" fmla="*/ 8 w 11"/>
                  <a:gd name="T27" fmla="*/ 10 h 11"/>
                  <a:gd name="T28" fmla="*/ 9 w 11"/>
                  <a:gd name="T29" fmla="*/ 9 h 11"/>
                  <a:gd name="T30" fmla="*/ 11 w 11"/>
                  <a:gd name="T31" fmla="*/ 8 h 11"/>
                  <a:gd name="T32" fmla="*/ 11 w 11"/>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5"/>
                    </a:moveTo>
                    <a:lnTo>
                      <a:pt x="11" y="3"/>
                    </a:lnTo>
                    <a:lnTo>
                      <a:pt x="9" y="2"/>
                    </a:lnTo>
                    <a:lnTo>
                      <a:pt x="8" y="1"/>
                    </a:lnTo>
                    <a:lnTo>
                      <a:pt x="6" y="0"/>
                    </a:lnTo>
                    <a:lnTo>
                      <a:pt x="4" y="1"/>
                    </a:lnTo>
                    <a:lnTo>
                      <a:pt x="2" y="2"/>
                    </a:lnTo>
                    <a:lnTo>
                      <a:pt x="1" y="3"/>
                    </a:lnTo>
                    <a:lnTo>
                      <a:pt x="0" y="5"/>
                    </a:lnTo>
                    <a:lnTo>
                      <a:pt x="1" y="8"/>
                    </a:lnTo>
                    <a:lnTo>
                      <a:pt x="2" y="9"/>
                    </a:lnTo>
                    <a:lnTo>
                      <a:pt x="4" y="10"/>
                    </a:lnTo>
                    <a:lnTo>
                      <a:pt x="6" y="11"/>
                    </a:lnTo>
                    <a:lnTo>
                      <a:pt x="8" y="10"/>
                    </a:lnTo>
                    <a:lnTo>
                      <a:pt x="9" y="9"/>
                    </a:lnTo>
                    <a:lnTo>
                      <a:pt x="11" y="8"/>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71" name="Freeform 113"/>
              <p:cNvSpPr>
                <a:spLocks noChangeAspect="1"/>
              </p:cNvSpPr>
              <p:nvPr/>
            </p:nvSpPr>
            <p:spPr bwMode="auto">
              <a:xfrm>
                <a:off x="1388" y="1139"/>
                <a:ext cx="50" cy="44"/>
              </a:xfrm>
              <a:custGeom>
                <a:avLst/>
                <a:gdLst>
                  <a:gd name="T0" fmla="*/ 8 w 50"/>
                  <a:gd name="T1" fmla="*/ 36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5 w 50"/>
                  <a:gd name="T33" fmla="*/ 36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2 w 50"/>
                  <a:gd name="T59" fmla="*/ 0 h 44"/>
                  <a:gd name="T60" fmla="*/ 24 w 50"/>
                  <a:gd name="T61" fmla="*/ 0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9"/>
                    </a:moveTo>
                    <a:lnTo>
                      <a:pt x="8" y="36"/>
                    </a:lnTo>
                    <a:lnTo>
                      <a:pt x="7" y="39"/>
                    </a:lnTo>
                    <a:lnTo>
                      <a:pt x="6" y="40"/>
                    </a:lnTo>
                    <a:lnTo>
                      <a:pt x="4" y="41"/>
                    </a:lnTo>
                    <a:lnTo>
                      <a:pt x="0" y="41"/>
                    </a:lnTo>
                    <a:lnTo>
                      <a:pt x="0" y="44"/>
                    </a:lnTo>
                    <a:lnTo>
                      <a:pt x="3" y="44"/>
                    </a:lnTo>
                    <a:lnTo>
                      <a:pt x="6" y="44"/>
                    </a:lnTo>
                    <a:lnTo>
                      <a:pt x="9" y="44"/>
                    </a:lnTo>
                    <a:lnTo>
                      <a:pt x="11" y="43"/>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9" y="43"/>
                    </a:lnTo>
                    <a:lnTo>
                      <a:pt x="41" y="44"/>
                    </a:lnTo>
                    <a:lnTo>
                      <a:pt x="44" y="44"/>
                    </a:lnTo>
                    <a:lnTo>
                      <a:pt x="47" y="44"/>
                    </a:lnTo>
                    <a:lnTo>
                      <a:pt x="50" y="44"/>
                    </a:lnTo>
                    <a:lnTo>
                      <a:pt x="50" y="41"/>
                    </a:lnTo>
                    <a:lnTo>
                      <a:pt x="46" y="41"/>
                    </a:lnTo>
                    <a:lnTo>
                      <a:pt x="44" y="40"/>
                    </a:lnTo>
                    <a:lnTo>
                      <a:pt x="43" y="39"/>
                    </a:lnTo>
                    <a:lnTo>
                      <a:pt x="42" y="38"/>
                    </a:lnTo>
                    <a:lnTo>
                      <a:pt x="42" y="19"/>
                    </a:lnTo>
                    <a:lnTo>
                      <a:pt x="42" y="13"/>
                    </a:lnTo>
                    <a:lnTo>
                      <a:pt x="42" y="9"/>
                    </a:lnTo>
                    <a:lnTo>
                      <a:pt x="41" y="6"/>
                    </a:lnTo>
                    <a:lnTo>
                      <a:pt x="39" y="3"/>
                    </a:lnTo>
                    <a:lnTo>
                      <a:pt x="38" y="2"/>
                    </a:lnTo>
                    <a:lnTo>
                      <a:pt x="35" y="1"/>
                    </a:lnTo>
                    <a:lnTo>
                      <a:pt x="32" y="0"/>
                    </a:lnTo>
                    <a:lnTo>
                      <a:pt x="29" y="0"/>
                    </a:lnTo>
                    <a:lnTo>
                      <a:pt x="24" y="0"/>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72" name="Freeform 114"/>
              <p:cNvSpPr>
                <a:spLocks noChangeAspect="1" noEditPoints="1"/>
              </p:cNvSpPr>
              <p:nvPr/>
            </p:nvSpPr>
            <p:spPr bwMode="auto">
              <a:xfrm>
                <a:off x="1443" y="1138"/>
                <a:ext cx="38" cy="46"/>
              </a:xfrm>
              <a:custGeom>
                <a:avLst/>
                <a:gdLst>
                  <a:gd name="T0" fmla="*/ 8 w 38"/>
                  <a:gd name="T1" fmla="*/ 20 h 46"/>
                  <a:gd name="T2" fmla="*/ 10 w 38"/>
                  <a:gd name="T3" fmla="*/ 11 h 46"/>
                  <a:gd name="T4" fmla="*/ 13 w 38"/>
                  <a:gd name="T5" fmla="*/ 5 h 46"/>
                  <a:gd name="T6" fmla="*/ 17 w 38"/>
                  <a:gd name="T7" fmla="*/ 3 h 46"/>
                  <a:gd name="T8" fmla="*/ 21 w 38"/>
                  <a:gd name="T9" fmla="*/ 2 h 46"/>
                  <a:gd name="T10" fmla="*/ 24 w 38"/>
                  <a:gd name="T11" fmla="*/ 3 h 46"/>
                  <a:gd name="T12" fmla="*/ 27 w 38"/>
                  <a:gd name="T13" fmla="*/ 4 h 46"/>
                  <a:gd name="T14" fmla="*/ 29 w 38"/>
                  <a:gd name="T15" fmla="*/ 7 h 46"/>
                  <a:gd name="T16" fmla="*/ 30 w 38"/>
                  <a:gd name="T17" fmla="*/ 10 h 46"/>
                  <a:gd name="T18" fmla="*/ 31 w 38"/>
                  <a:gd name="T19" fmla="*/ 12 h 46"/>
                  <a:gd name="T20" fmla="*/ 31 w 38"/>
                  <a:gd name="T21" fmla="*/ 15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2 h 46"/>
                  <a:gd name="T42" fmla="*/ 34 w 38"/>
                  <a:gd name="T43" fmla="*/ 6 h 46"/>
                  <a:gd name="T44" fmla="*/ 29 w 38"/>
                  <a:gd name="T45" fmla="*/ 2 h 46"/>
                  <a:gd name="T46" fmla="*/ 21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6 w 38"/>
                  <a:gd name="T59" fmla="*/ 39 h 46"/>
                  <a:gd name="T60" fmla="*/ 13 w 38"/>
                  <a:gd name="T61" fmla="*/ 44 h 46"/>
                  <a:gd name="T62" fmla="*/ 22 w 38"/>
                  <a:gd name="T63" fmla="*/ 46 h 46"/>
                  <a:gd name="T64" fmla="*/ 29 w 38"/>
                  <a:gd name="T65" fmla="*/ 44 h 46"/>
                  <a:gd name="T66" fmla="*/ 35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5"/>
                    </a:lnTo>
                    <a:lnTo>
                      <a:pt x="17" y="3"/>
                    </a:lnTo>
                    <a:lnTo>
                      <a:pt x="21" y="2"/>
                    </a:lnTo>
                    <a:lnTo>
                      <a:pt x="24" y="3"/>
                    </a:lnTo>
                    <a:lnTo>
                      <a:pt x="27" y="4"/>
                    </a:lnTo>
                    <a:lnTo>
                      <a:pt x="29" y="7"/>
                    </a:lnTo>
                    <a:lnTo>
                      <a:pt x="30" y="10"/>
                    </a:lnTo>
                    <a:lnTo>
                      <a:pt x="31" y="12"/>
                    </a:lnTo>
                    <a:lnTo>
                      <a:pt x="31" y="15"/>
                    </a:lnTo>
                    <a:lnTo>
                      <a:pt x="32" y="18"/>
                    </a:lnTo>
                    <a:lnTo>
                      <a:pt x="32" y="20"/>
                    </a:lnTo>
                    <a:lnTo>
                      <a:pt x="8" y="20"/>
                    </a:lnTo>
                    <a:close/>
                    <a:moveTo>
                      <a:pt x="8" y="22"/>
                    </a:moveTo>
                    <a:lnTo>
                      <a:pt x="36" y="22"/>
                    </a:lnTo>
                    <a:lnTo>
                      <a:pt x="37" y="22"/>
                    </a:lnTo>
                    <a:lnTo>
                      <a:pt x="38" y="22"/>
                    </a:lnTo>
                    <a:lnTo>
                      <a:pt x="38" y="21"/>
                    </a:lnTo>
                    <a:lnTo>
                      <a:pt x="38" y="20"/>
                    </a:lnTo>
                    <a:lnTo>
                      <a:pt x="37" y="12"/>
                    </a:lnTo>
                    <a:lnTo>
                      <a:pt x="34" y="6"/>
                    </a:lnTo>
                    <a:lnTo>
                      <a:pt x="29" y="2"/>
                    </a:lnTo>
                    <a:lnTo>
                      <a:pt x="21" y="0"/>
                    </a:lnTo>
                    <a:lnTo>
                      <a:pt x="12" y="2"/>
                    </a:lnTo>
                    <a:lnTo>
                      <a:pt x="6" y="7"/>
                    </a:lnTo>
                    <a:lnTo>
                      <a:pt x="1" y="14"/>
                    </a:lnTo>
                    <a:lnTo>
                      <a:pt x="0" y="23"/>
                    </a:lnTo>
                    <a:lnTo>
                      <a:pt x="2" y="32"/>
                    </a:lnTo>
                    <a:lnTo>
                      <a:pt x="6" y="39"/>
                    </a:lnTo>
                    <a:lnTo>
                      <a:pt x="13" y="44"/>
                    </a:lnTo>
                    <a:lnTo>
                      <a:pt x="22" y="46"/>
                    </a:lnTo>
                    <a:lnTo>
                      <a:pt x="29" y="44"/>
                    </a:lnTo>
                    <a:lnTo>
                      <a:pt x="35" y="40"/>
                    </a:lnTo>
                    <a:lnTo>
                      <a:pt x="37" y="36"/>
                    </a:lnTo>
                    <a:lnTo>
                      <a:pt x="38" y="33"/>
                    </a:lnTo>
                    <a:lnTo>
                      <a:pt x="38" y="32"/>
                    </a:lnTo>
                    <a:lnTo>
                      <a:pt x="37" y="32"/>
                    </a:lnTo>
                    <a:lnTo>
                      <a:pt x="36" y="32"/>
                    </a:lnTo>
                    <a:lnTo>
                      <a:pt x="36" y="33"/>
                    </a:lnTo>
                    <a:lnTo>
                      <a:pt x="34" y="37"/>
                    </a:lnTo>
                    <a:lnTo>
                      <a:pt x="32" y="39"/>
                    </a:lnTo>
                    <a:lnTo>
                      <a:pt x="30" y="41"/>
                    </a:lnTo>
                    <a:lnTo>
                      <a:pt x="28" y="42"/>
                    </a:lnTo>
                    <a:lnTo>
                      <a:pt x="26" y="43"/>
                    </a:lnTo>
                    <a:lnTo>
                      <a:pt x="24" y="43"/>
                    </a:lnTo>
                    <a:lnTo>
                      <a:pt x="23" y="43"/>
                    </a:lnTo>
                    <a:lnTo>
                      <a:pt x="22" y="43"/>
                    </a:lnTo>
                    <a:lnTo>
                      <a:pt x="19" y="43"/>
                    </a:lnTo>
                    <a:lnTo>
                      <a:pt x="16" y="41"/>
                    </a:lnTo>
                    <a:lnTo>
                      <a:pt x="13" y="39"/>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73" name="Freeform 115"/>
              <p:cNvSpPr>
                <a:spLocks noChangeAspect="1" noEditPoints="1"/>
              </p:cNvSpPr>
              <p:nvPr/>
            </p:nvSpPr>
            <p:spPr bwMode="auto">
              <a:xfrm>
                <a:off x="1488" y="1116"/>
                <a:ext cx="21" cy="67"/>
              </a:xfrm>
              <a:custGeom>
                <a:avLst/>
                <a:gdLst>
                  <a:gd name="T0" fmla="*/ 14 w 21"/>
                  <a:gd name="T1" fmla="*/ 23 h 67"/>
                  <a:gd name="T2" fmla="*/ 0 w 21"/>
                  <a:gd name="T3" fmla="*/ 24 h 67"/>
                  <a:gd name="T4" fmla="*/ 0 w 21"/>
                  <a:gd name="T5" fmla="*/ 27 h 67"/>
                  <a:gd name="T6" fmla="*/ 4 w 21"/>
                  <a:gd name="T7" fmla="*/ 27 h 67"/>
                  <a:gd name="T8" fmla="*/ 6 w 21"/>
                  <a:gd name="T9" fmla="*/ 28 h 67"/>
                  <a:gd name="T10" fmla="*/ 7 w 21"/>
                  <a:gd name="T11" fmla="*/ 29 h 67"/>
                  <a:gd name="T12" fmla="*/ 7 w 21"/>
                  <a:gd name="T13" fmla="*/ 32 h 67"/>
                  <a:gd name="T14" fmla="*/ 7 w 21"/>
                  <a:gd name="T15" fmla="*/ 59 h 67"/>
                  <a:gd name="T16" fmla="*/ 7 w 21"/>
                  <a:gd name="T17" fmla="*/ 62 h 67"/>
                  <a:gd name="T18" fmla="*/ 6 w 21"/>
                  <a:gd name="T19" fmla="*/ 63 h 67"/>
                  <a:gd name="T20" fmla="*/ 4 w 21"/>
                  <a:gd name="T21" fmla="*/ 64 h 67"/>
                  <a:gd name="T22" fmla="*/ 0 w 21"/>
                  <a:gd name="T23" fmla="*/ 64 h 67"/>
                  <a:gd name="T24" fmla="*/ 0 w 21"/>
                  <a:gd name="T25" fmla="*/ 67 h 67"/>
                  <a:gd name="T26" fmla="*/ 2 w 21"/>
                  <a:gd name="T27" fmla="*/ 67 h 67"/>
                  <a:gd name="T28" fmla="*/ 5 w 21"/>
                  <a:gd name="T29" fmla="*/ 67 h 67"/>
                  <a:gd name="T30" fmla="*/ 8 w 21"/>
                  <a:gd name="T31" fmla="*/ 67 h 67"/>
                  <a:gd name="T32" fmla="*/ 11 w 21"/>
                  <a:gd name="T33" fmla="*/ 66 h 67"/>
                  <a:gd name="T34" fmla="*/ 21 w 21"/>
                  <a:gd name="T35" fmla="*/ 67 h 67"/>
                  <a:gd name="T36" fmla="*/ 21 w 21"/>
                  <a:gd name="T37" fmla="*/ 64 h 67"/>
                  <a:gd name="T38" fmla="*/ 17 w 21"/>
                  <a:gd name="T39" fmla="*/ 64 h 67"/>
                  <a:gd name="T40" fmla="*/ 15 w 21"/>
                  <a:gd name="T41" fmla="*/ 63 h 67"/>
                  <a:gd name="T42" fmla="*/ 14 w 21"/>
                  <a:gd name="T43" fmla="*/ 62 h 67"/>
                  <a:gd name="T44" fmla="*/ 14 w 21"/>
                  <a:gd name="T45" fmla="*/ 59 h 67"/>
                  <a:gd name="T46" fmla="*/ 14 w 21"/>
                  <a:gd name="T47" fmla="*/ 23 h 67"/>
                  <a:gd name="T48" fmla="*/ 14 w 21"/>
                  <a:gd name="T49" fmla="*/ 5 h 67"/>
                  <a:gd name="T50" fmla="*/ 14 w 21"/>
                  <a:gd name="T51" fmla="*/ 3 h 67"/>
                  <a:gd name="T52" fmla="*/ 13 w 21"/>
                  <a:gd name="T53" fmla="*/ 2 h 67"/>
                  <a:gd name="T54" fmla="*/ 11 w 21"/>
                  <a:gd name="T55" fmla="*/ 0 h 67"/>
                  <a:gd name="T56" fmla="*/ 9 w 21"/>
                  <a:gd name="T57" fmla="*/ 0 h 67"/>
                  <a:gd name="T58" fmla="*/ 7 w 21"/>
                  <a:gd name="T59" fmla="*/ 1 h 67"/>
                  <a:gd name="T60" fmla="*/ 5 w 21"/>
                  <a:gd name="T61" fmla="*/ 2 h 67"/>
                  <a:gd name="T62" fmla="*/ 4 w 21"/>
                  <a:gd name="T63" fmla="*/ 3 h 67"/>
                  <a:gd name="T64" fmla="*/ 4 w 21"/>
                  <a:gd name="T65" fmla="*/ 5 h 67"/>
                  <a:gd name="T66" fmla="*/ 4 w 21"/>
                  <a:gd name="T67" fmla="*/ 7 h 67"/>
                  <a:gd name="T68" fmla="*/ 5 w 21"/>
                  <a:gd name="T69" fmla="*/ 9 h 67"/>
                  <a:gd name="T70" fmla="*/ 7 w 21"/>
                  <a:gd name="T71" fmla="*/ 10 h 67"/>
                  <a:gd name="T72" fmla="*/ 9 w 21"/>
                  <a:gd name="T73" fmla="*/ 11 h 67"/>
                  <a:gd name="T74" fmla="*/ 11 w 21"/>
                  <a:gd name="T75" fmla="*/ 10 h 67"/>
                  <a:gd name="T76" fmla="*/ 13 w 21"/>
                  <a:gd name="T77" fmla="*/ 9 h 67"/>
                  <a:gd name="T78" fmla="*/ 14 w 21"/>
                  <a:gd name="T79" fmla="*/ 8 h 67"/>
                  <a:gd name="T80" fmla="*/ 14 w 21"/>
                  <a:gd name="T81"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67">
                    <a:moveTo>
                      <a:pt x="14" y="23"/>
                    </a:moveTo>
                    <a:lnTo>
                      <a:pt x="0" y="24"/>
                    </a:lnTo>
                    <a:lnTo>
                      <a:pt x="0" y="27"/>
                    </a:lnTo>
                    <a:lnTo>
                      <a:pt x="4" y="27"/>
                    </a:lnTo>
                    <a:lnTo>
                      <a:pt x="6" y="28"/>
                    </a:lnTo>
                    <a:lnTo>
                      <a:pt x="7" y="29"/>
                    </a:lnTo>
                    <a:lnTo>
                      <a:pt x="7" y="32"/>
                    </a:lnTo>
                    <a:lnTo>
                      <a:pt x="7" y="59"/>
                    </a:lnTo>
                    <a:lnTo>
                      <a:pt x="7" y="62"/>
                    </a:lnTo>
                    <a:lnTo>
                      <a:pt x="6" y="63"/>
                    </a:lnTo>
                    <a:lnTo>
                      <a:pt x="4" y="64"/>
                    </a:lnTo>
                    <a:lnTo>
                      <a:pt x="0" y="64"/>
                    </a:lnTo>
                    <a:lnTo>
                      <a:pt x="0" y="67"/>
                    </a:lnTo>
                    <a:lnTo>
                      <a:pt x="2" y="67"/>
                    </a:lnTo>
                    <a:lnTo>
                      <a:pt x="5" y="67"/>
                    </a:lnTo>
                    <a:lnTo>
                      <a:pt x="8" y="67"/>
                    </a:lnTo>
                    <a:lnTo>
                      <a:pt x="11" y="66"/>
                    </a:lnTo>
                    <a:lnTo>
                      <a:pt x="21" y="67"/>
                    </a:lnTo>
                    <a:lnTo>
                      <a:pt x="21" y="64"/>
                    </a:lnTo>
                    <a:lnTo>
                      <a:pt x="17" y="64"/>
                    </a:lnTo>
                    <a:lnTo>
                      <a:pt x="15" y="63"/>
                    </a:lnTo>
                    <a:lnTo>
                      <a:pt x="14" y="62"/>
                    </a:lnTo>
                    <a:lnTo>
                      <a:pt x="14" y="59"/>
                    </a:lnTo>
                    <a:lnTo>
                      <a:pt x="14" y="23"/>
                    </a:lnTo>
                    <a:close/>
                    <a:moveTo>
                      <a:pt x="14" y="5"/>
                    </a:moveTo>
                    <a:lnTo>
                      <a:pt x="14" y="3"/>
                    </a:lnTo>
                    <a:lnTo>
                      <a:pt x="13" y="2"/>
                    </a:lnTo>
                    <a:lnTo>
                      <a:pt x="11" y="0"/>
                    </a:lnTo>
                    <a:lnTo>
                      <a:pt x="9" y="0"/>
                    </a:lnTo>
                    <a:lnTo>
                      <a:pt x="7" y="1"/>
                    </a:lnTo>
                    <a:lnTo>
                      <a:pt x="5" y="2"/>
                    </a:lnTo>
                    <a:lnTo>
                      <a:pt x="4" y="3"/>
                    </a:lnTo>
                    <a:lnTo>
                      <a:pt x="4" y="5"/>
                    </a:lnTo>
                    <a:lnTo>
                      <a:pt x="4" y="7"/>
                    </a:lnTo>
                    <a:lnTo>
                      <a:pt x="5" y="9"/>
                    </a:lnTo>
                    <a:lnTo>
                      <a:pt x="7" y="10"/>
                    </a:lnTo>
                    <a:lnTo>
                      <a:pt x="9" y="11"/>
                    </a:lnTo>
                    <a:lnTo>
                      <a:pt x="11" y="10"/>
                    </a:lnTo>
                    <a:lnTo>
                      <a:pt x="13" y="9"/>
                    </a:lnTo>
                    <a:lnTo>
                      <a:pt x="14" y="8"/>
                    </a:lnTo>
                    <a:lnTo>
                      <a:pt x="14"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74" name="Freeform 116"/>
              <p:cNvSpPr>
                <a:spLocks noChangeAspect="1" noEditPoints="1"/>
              </p:cNvSpPr>
              <p:nvPr/>
            </p:nvSpPr>
            <p:spPr bwMode="auto">
              <a:xfrm>
                <a:off x="1515" y="1138"/>
                <a:ext cx="45" cy="65"/>
              </a:xfrm>
              <a:custGeom>
                <a:avLst/>
                <a:gdLst>
                  <a:gd name="T0" fmla="*/ 14 w 45"/>
                  <a:gd name="T1" fmla="*/ 26 h 65"/>
                  <a:gd name="T2" fmla="*/ 11 w 45"/>
                  <a:gd name="T3" fmla="*/ 20 h 65"/>
                  <a:gd name="T4" fmla="*/ 10 w 45"/>
                  <a:gd name="T5" fmla="*/ 15 h 65"/>
                  <a:gd name="T6" fmla="*/ 13 w 45"/>
                  <a:gd name="T7" fmla="*/ 6 h 65"/>
                  <a:gd name="T8" fmla="*/ 19 w 45"/>
                  <a:gd name="T9" fmla="*/ 3 h 65"/>
                  <a:gd name="T10" fmla="*/ 26 w 45"/>
                  <a:gd name="T11" fmla="*/ 6 h 65"/>
                  <a:gd name="T12" fmla="*/ 28 w 45"/>
                  <a:gd name="T13" fmla="*/ 12 h 65"/>
                  <a:gd name="T14" fmla="*/ 27 w 45"/>
                  <a:gd name="T15" fmla="*/ 20 h 65"/>
                  <a:gd name="T16" fmla="*/ 24 w 45"/>
                  <a:gd name="T17" fmla="*/ 26 h 65"/>
                  <a:gd name="T18" fmla="*/ 8 w 45"/>
                  <a:gd name="T19" fmla="*/ 32 h 65"/>
                  <a:gd name="T20" fmla="*/ 8 w 45"/>
                  <a:gd name="T21" fmla="*/ 28 h 65"/>
                  <a:gd name="T22" fmla="*/ 15 w 45"/>
                  <a:gd name="T23" fmla="*/ 29 h 65"/>
                  <a:gd name="T24" fmla="*/ 26 w 45"/>
                  <a:gd name="T25" fmla="*/ 29 h 65"/>
                  <a:gd name="T26" fmla="*/ 35 w 45"/>
                  <a:gd name="T27" fmla="*/ 15 h 65"/>
                  <a:gd name="T28" fmla="*/ 33 w 45"/>
                  <a:gd name="T29" fmla="*/ 8 h 65"/>
                  <a:gd name="T30" fmla="*/ 36 w 45"/>
                  <a:gd name="T31" fmla="*/ 2 h 65"/>
                  <a:gd name="T32" fmla="*/ 41 w 45"/>
                  <a:gd name="T33" fmla="*/ 2 h 65"/>
                  <a:gd name="T34" fmla="*/ 40 w 45"/>
                  <a:gd name="T35" fmla="*/ 7 h 65"/>
                  <a:gd name="T36" fmla="*/ 44 w 45"/>
                  <a:gd name="T37" fmla="*/ 7 h 65"/>
                  <a:gd name="T38" fmla="*/ 45 w 45"/>
                  <a:gd name="T39" fmla="*/ 3 h 65"/>
                  <a:gd name="T40" fmla="*/ 40 w 45"/>
                  <a:gd name="T41" fmla="*/ 0 h 65"/>
                  <a:gd name="T42" fmla="*/ 33 w 45"/>
                  <a:gd name="T43" fmla="*/ 2 h 65"/>
                  <a:gd name="T44" fmla="*/ 24 w 45"/>
                  <a:gd name="T45" fmla="*/ 1 h 65"/>
                  <a:gd name="T46" fmla="*/ 13 w 45"/>
                  <a:gd name="T47" fmla="*/ 2 h 65"/>
                  <a:gd name="T48" fmla="*/ 3 w 45"/>
                  <a:gd name="T49" fmla="*/ 15 h 65"/>
                  <a:gd name="T50" fmla="*/ 6 w 45"/>
                  <a:gd name="T51" fmla="*/ 24 h 65"/>
                  <a:gd name="T52" fmla="*/ 6 w 45"/>
                  <a:gd name="T53" fmla="*/ 29 h 65"/>
                  <a:gd name="T54" fmla="*/ 5 w 45"/>
                  <a:gd name="T55" fmla="*/ 36 h 65"/>
                  <a:gd name="T56" fmla="*/ 9 w 45"/>
                  <a:gd name="T57" fmla="*/ 43 h 65"/>
                  <a:gd name="T58" fmla="*/ 0 w 45"/>
                  <a:gd name="T59" fmla="*/ 50 h 65"/>
                  <a:gd name="T60" fmla="*/ 6 w 45"/>
                  <a:gd name="T61" fmla="*/ 62 h 65"/>
                  <a:gd name="T62" fmla="*/ 30 w 45"/>
                  <a:gd name="T63" fmla="*/ 64 h 65"/>
                  <a:gd name="T64" fmla="*/ 44 w 45"/>
                  <a:gd name="T65" fmla="*/ 52 h 65"/>
                  <a:gd name="T66" fmla="*/ 41 w 45"/>
                  <a:gd name="T67" fmla="*/ 44 h 65"/>
                  <a:gd name="T68" fmla="*/ 20 w 45"/>
                  <a:gd name="T69" fmla="*/ 38 h 65"/>
                  <a:gd name="T70" fmla="*/ 14 w 45"/>
                  <a:gd name="T71" fmla="*/ 38 h 65"/>
                  <a:gd name="T72" fmla="*/ 9 w 45"/>
                  <a:gd name="T73" fmla="*/ 36 h 65"/>
                  <a:gd name="T74" fmla="*/ 22 w 45"/>
                  <a:gd name="T75" fmla="*/ 63 h 65"/>
                  <a:gd name="T76" fmla="*/ 6 w 45"/>
                  <a:gd name="T77" fmla="*/ 56 h 65"/>
                  <a:gd name="T78" fmla="*/ 7 w 45"/>
                  <a:gd name="T79" fmla="*/ 47 h 65"/>
                  <a:gd name="T80" fmla="*/ 19 w 45"/>
                  <a:gd name="T81" fmla="*/ 44 h 65"/>
                  <a:gd name="T82" fmla="*/ 37 w 45"/>
                  <a:gd name="T83" fmla="*/ 48 h 65"/>
                  <a:gd name="T84" fmla="*/ 34 w 45"/>
                  <a:gd name="T8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5">
                    <a:moveTo>
                      <a:pt x="19" y="28"/>
                    </a:moveTo>
                    <a:lnTo>
                      <a:pt x="16" y="27"/>
                    </a:lnTo>
                    <a:lnTo>
                      <a:pt x="14" y="26"/>
                    </a:lnTo>
                    <a:lnTo>
                      <a:pt x="13" y="24"/>
                    </a:lnTo>
                    <a:lnTo>
                      <a:pt x="12" y="22"/>
                    </a:lnTo>
                    <a:lnTo>
                      <a:pt x="11" y="20"/>
                    </a:lnTo>
                    <a:lnTo>
                      <a:pt x="11" y="18"/>
                    </a:lnTo>
                    <a:lnTo>
                      <a:pt x="10" y="17"/>
                    </a:lnTo>
                    <a:lnTo>
                      <a:pt x="10" y="15"/>
                    </a:lnTo>
                    <a:lnTo>
                      <a:pt x="11" y="11"/>
                    </a:lnTo>
                    <a:lnTo>
                      <a:pt x="12" y="7"/>
                    </a:lnTo>
                    <a:lnTo>
                      <a:pt x="13" y="6"/>
                    </a:lnTo>
                    <a:lnTo>
                      <a:pt x="14" y="5"/>
                    </a:lnTo>
                    <a:lnTo>
                      <a:pt x="16" y="3"/>
                    </a:lnTo>
                    <a:lnTo>
                      <a:pt x="19" y="3"/>
                    </a:lnTo>
                    <a:lnTo>
                      <a:pt x="22" y="3"/>
                    </a:lnTo>
                    <a:lnTo>
                      <a:pt x="24" y="5"/>
                    </a:lnTo>
                    <a:lnTo>
                      <a:pt x="26" y="6"/>
                    </a:lnTo>
                    <a:lnTo>
                      <a:pt x="27" y="8"/>
                    </a:lnTo>
                    <a:lnTo>
                      <a:pt x="27" y="10"/>
                    </a:lnTo>
                    <a:lnTo>
                      <a:pt x="28" y="12"/>
                    </a:lnTo>
                    <a:lnTo>
                      <a:pt x="28" y="14"/>
                    </a:lnTo>
                    <a:lnTo>
                      <a:pt x="28" y="15"/>
                    </a:lnTo>
                    <a:lnTo>
                      <a:pt x="27" y="20"/>
                    </a:lnTo>
                    <a:lnTo>
                      <a:pt x="26" y="24"/>
                    </a:lnTo>
                    <a:lnTo>
                      <a:pt x="25" y="25"/>
                    </a:lnTo>
                    <a:lnTo>
                      <a:pt x="24" y="26"/>
                    </a:lnTo>
                    <a:lnTo>
                      <a:pt x="22" y="27"/>
                    </a:lnTo>
                    <a:lnTo>
                      <a:pt x="19" y="28"/>
                    </a:lnTo>
                    <a:close/>
                    <a:moveTo>
                      <a:pt x="8" y="32"/>
                    </a:moveTo>
                    <a:lnTo>
                      <a:pt x="8" y="31"/>
                    </a:lnTo>
                    <a:lnTo>
                      <a:pt x="8" y="30"/>
                    </a:lnTo>
                    <a:lnTo>
                      <a:pt x="8" y="28"/>
                    </a:lnTo>
                    <a:lnTo>
                      <a:pt x="9" y="27"/>
                    </a:lnTo>
                    <a:lnTo>
                      <a:pt x="12" y="29"/>
                    </a:lnTo>
                    <a:lnTo>
                      <a:pt x="15" y="29"/>
                    </a:lnTo>
                    <a:lnTo>
                      <a:pt x="17" y="30"/>
                    </a:lnTo>
                    <a:lnTo>
                      <a:pt x="19" y="30"/>
                    </a:lnTo>
                    <a:lnTo>
                      <a:pt x="26" y="29"/>
                    </a:lnTo>
                    <a:lnTo>
                      <a:pt x="31" y="26"/>
                    </a:lnTo>
                    <a:lnTo>
                      <a:pt x="34" y="21"/>
                    </a:lnTo>
                    <a:lnTo>
                      <a:pt x="35" y="15"/>
                    </a:lnTo>
                    <a:lnTo>
                      <a:pt x="35" y="13"/>
                    </a:lnTo>
                    <a:lnTo>
                      <a:pt x="34" y="10"/>
                    </a:lnTo>
                    <a:lnTo>
                      <a:pt x="33" y="8"/>
                    </a:lnTo>
                    <a:lnTo>
                      <a:pt x="31" y="6"/>
                    </a:lnTo>
                    <a:lnTo>
                      <a:pt x="34" y="4"/>
                    </a:lnTo>
                    <a:lnTo>
                      <a:pt x="36" y="2"/>
                    </a:lnTo>
                    <a:lnTo>
                      <a:pt x="38" y="2"/>
                    </a:lnTo>
                    <a:lnTo>
                      <a:pt x="40" y="2"/>
                    </a:lnTo>
                    <a:lnTo>
                      <a:pt x="41" y="2"/>
                    </a:lnTo>
                    <a:lnTo>
                      <a:pt x="40" y="3"/>
                    </a:lnTo>
                    <a:lnTo>
                      <a:pt x="40" y="5"/>
                    </a:lnTo>
                    <a:lnTo>
                      <a:pt x="40" y="7"/>
                    </a:lnTo>
                    <a:lnTo>
                      <a:pt x="42" y="7"/>
                    </a:lnTo>
                    <a:lnTo>
                      <a:pt x="43" y="7"/>
                    </a:lnTo>
                    <a:lnTo>
                      <a:pt x="44" y="7"/>
                    </a:lnTo>
                    <a:lnTo>
                      <a:pt x="45" y="6"/>
                    </a:lnTo>
                    <a:lnTo>
                      <a:pt x="45" y="5"/>
                    </a:lnTo>
                    <a:lnTo>
                      <a:pt x="45" y="3"/>
                    </a:lnTo>
                    <a:lnTo>
                      <a:pt x="44" y="1"/>
                    </a:lnTo>
                    <a:lnTo>
                      <a:pt x="43" y="0"/>
                    </a:lnTo>
                    <a:lnTo>
                      <a:pt x="40" y="0"/>
                    </a:lnTo>
                    <a:lnTo>
                      <a:pt x="38" y="0"/>
                    </a:lnTo>
                    <a:lnTo>
                      <a:pt x="36" y="0"/>
                    </a:lnTo>
                    <a:lnTo>
                      <a:pt x="33" y="2"/>
                    </a:lnTo>
                    <a:lnTo>
                      <a:pt x="30" y="4"/>
                    </a:lnTo>
                    <a:lnTo>
                      <a:pt x="27" y="2"/>
                    </a:lnTo>
                    <a:lnTo>
                      <a:pt x="24" y="1"/>
                    </a:lnTo>
                    <a:lnTo>
                      <a:pt x="21" y="1"/>
                    </a:lnTo>
                    <a:lnTo>
                      <a:pt x="19" y="1"/>
                    </a:lnTo>
                    <a:lnTo>
                      <a:pt x="13" y="2"/>
                    </a:lnTo>
                    <a:lnTo>
                      <a:pt x="8" y="5"/>
                    </a:lnTo>
                    <a:lnTo>
                      <a:pt x="4" y="10"/>
                    </a:lnTo>
                    <a:lnTo>
                      <a:pt x="3" y="15"/>
                    </a:lnTo>
                    <a:lnTo>
                      <a:pt x="3" y="18"/>
                    </a:lnTo>
                    <a:lnTo>
                      <a:pt x="4" y="21"/>
                    </a:lnTo>
                    <a:lnTo>
                      <a:pt x="6" y="24"/>
                    </a:lnTo>
                    <a:lnTo>
                      <a:pt x="8" y="26"/>
                    </a:lnTo>
                    <a:lnTo>
                      <a:pt x="7" y="27"/>
                    </a:lnTo>
                    <a:lnTo>
                      <a:pt x="6" y="29"/>
                    </a:lnTo>
                    <a:lnTo>
                      <a:pt x="5" y="31"/>
                    </a:lnTo>
                    <a:lnTo>
                      <a:pt x="5" y="34"/>
                    </a:lnTo>
                    <a:lnTo>
                      <a:pt x="5" y="36"/>
                    </a:lnTo>
                    <a:lnTo>
                      <a:pt x="6" y="39"/>
                    </a:lnTo>
                    <a:lnTo>
                      <a:pt x="7" y="41"/>
                    </a:lnTo>
                    <a:lnTo>
                      <a:pt x="9" y="43"/>
                    </a:lnTo>
                    <a:lnTo>
                      <a:pt x="5" y="44"/>
                    </a:lnTo>
                    <a:lnTo>
                      <a:pt x="2" y="47"/>
                    </a:lnTo>
                    <a:lnTo>
                      <a:pt x="0" y="50"/>
                    </a:lnTo>
                    <a:lnTo>
                      <a:pt x="0" y="53"/>
                    </a:lnTo>
                    <a:lnTo>
                      <a:pt x="1" y="58"/>
                    </a:lnTo>
                    <a:lnTo>
                      <a:pt x="6" y="62"/>
                    </a:lnTo>
                    <a:lnTo>
                      <a:pt x="13" y="64"/>
                    </a:lnTo>
                    <a:lnTo>
                      <a:pt x="22" y="65"/>
                    </a:lnTo>
                    <a:lnTo>
                      <a:pt x="30" y="64"/>
                    </a:lnTo>
                    <a:lnTo>
                      <a:pt x="37" y="62"/>
                    </a:lnTo>
                    <a:lnTo>
                      <a:pt x="42" y="58"/>
                    </a:lnTo>
                    <a:lnTo>
                      <a:pt x="44" y="52"/>
                    </a:lnTo>
                    <a:lnTo>
                      <a:pt x="44" y="50"/>
                    </a:lnTo>
                    <a:lnTo>
                      <a:pt x="43" y="47"/>
                    </a:lnTo>
                    <a:lnTo>
                      <a:pt x="41" y="44"/>
                    </a:lnTo>
                    <a:lnTo>
                      <a:pt x="37" y="41"/>
                    </a:lnTo>
                    <a:lnTo>
                      <a:pt x="29" y="39"/>
                    </a:lnTo>
                    <a:lnTo>
                      <a:pt x="20" y="38"/>
                    </a:lnTo>
                    <a:lnTo>
                      <a:pt x="18" y="38"/>
                    </a:lnTo>
                    <a:lnTo>
                      <a:pt x="16" y="38"/>
                    </a:lnTo>
                    <a:lnTo>
                      <a:pt x="14" y="38"/>
                    </a:lnTo>
                    <a:lnTo>
                      <a:pt x="13" y="38"/>
                    </a:lnTo>
                    <a:lnTo>
                      <a:pt x="11" y="37"/>
                    </a:lnTo>
                    <a:lnTo>
                      <a:pt x="9" y="36"/>
                    </a:lnTo>
                    <a:lnTo>
                      <a:pt x="8" y="34"/>
                    </a:lnTo>
                    <a:lnTo>
                      <a:pt x="8" y="32"/>
                    </a:lnTo>
                    <a:close/>
                    <a:moveTo>
                      <a:pt x="22" y="63"/>
                    </a:moveTo>
                    <a:lnTo>
                      <a:pt x="15" y="62"/>
                    </a:lnTo>
                    <a:lnTo>
                      <a:pt x="10" y="60"/>
                    </a:lnTo>
                    <a:lnTo>
                      <a:pt x="6" y="56"/>
                    </a:lnTo>
                    <a:lnTo>
                      <a:pt x="5" y="53"/>
                    </a:lnTo>
                    <a:lnTo>
                      <a:pt x="6" y="49"/>
                    </a:lnTo>
                    <a:lnTo>
                      <a:pt x="7" y="47"/>
                    </a:lnTo>
                    <a:lnTo>
                      <a:pt x="10" y="45"/>
                    </a:lnTo>
                    <a:lnTo>
                      <a:pt x="13" y="44"/>
                    </a:lnTo>
                    <a:lnTo>
                      <a:pt x="19" y="44"/>
                    </a:lnTo>
                    <a:lnTo>
                      <a:pt x="26" y="44"/>
                    </a:lnTo>
                    <a:lnTo>
                      <a:pt x="32" y="45"/>
                    </a:lnTo>
                    <a:lnTo>
                      <a:pt x="37" y="48"/>
                    </a:lnTo>
                    <a:lnTo>
                      <a:pt x="39" y="53"/>
                    </a:lnTo>
                    <a:lnTo>
                      <a:pt x="37" y="57"/>
                    </a:lnTo>
                    <a:lnTo>
                      <a:pt x="34" y="60"/>
                    </a:lnTo>
                    <a:lnTo>
                      <a:pt x="29" y="62"/>
                    </a:lnTo>
                    <a:lnTo>
                      <a:pt x="22" y="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75" name="Freeform 117"/>
              <p:cNvSpPr>
                <a:spLocks noChangeAspect="1"/>
              </p:cNvSpPr>
              <p:nvPr/>
            </p:nvSpPr>
            <p:spPr bwMode="auto">
              <a:xfrm>
                <a:off x="1565" y="1114"/>
                <a:ext cx="50" cy="69"/>
              </a:xfrm>
              <a:custGeom>
                <a:avLst/>
                <a:gdLst>
                  <a:gd name="T0" fmla="*/ 8 w 50"/>
                  <a:gd name="T1" fmla="*/ 64 h 69"/>
                  <a:gd name="T2" fmla="*/ 4 w 50"/>
                  <a:gd name="T3" fmla="*/ 66 h 69"/>
                  <a:gd name="T4" fmla="*/ 0 w 50"/>
                  <a:gd name="T5" fmla="*/ 69 h 69"/>
                  <a:gd name="T6" fmla="*/ 6 w 50"/>
                  <a:gd name="T7" fmla="*/ 69 h 69"/>
                  <a:gd name="T8" fmla="*/ 11 w 50"/>
                  <a:gd name="T9" fmla="*/ 68 h 69"/>
                  <a:gd name="T10" fmla="*/ 17 w 50"/>
                  <a:gd name="T11" fmla="*/ 69 h 69"/>
                  <a:gd name="T12" fmla="*/ 22 w 50"/>
                  <a:gd name="T13" fmla="*/ 69 h 69"/>
                  <a:gd name="T14" fmla="*/ 18 w 50"/>
                  <a:gd name="T15" fmla="*/ 66 h 69"/>
                  <a:gd name="T16" fmla="*/ 15 w 50"/>
                  <a:gd name="T17" fmla="*/ 64 h 69"/>
                  <a:gd name="T18" fmla="*/ 15 w 50"/>
                  <a:gd name="T19" fmla="*/ 43 h 69"/>
                  <a:gd name="T20" fmla="*/ 19 w 50"/>
                  <a:gd name="T21" fmla="*/ 31 h 69"/>
                  <a:gd name="T22" fmla="*/ 28 w 50"/>
                  <a:gd name="T23" fmla="*/ 27 h 69"/>
                  <a:gd name="T24" fmla="*/ 32 w 50"/>
                  <a:gd name="T25" fmla="*/ 28 h 69"/>
                  <a:gd name="T26" fmla="*/ 34 w 50"/>
                  <a:gd name="T27" fmla="*/ 30 h 69"/>
                  <a:gd name="T28" fmla="*/ 35 w 50"/>
                  <a:gd name="T29" fmla="*/ 34 h 69"/>
                  <a:gd name="T30" fmla="*/ 35 w 50"/>
                  <a:gd name="T31" fmla="*/ 38 h 69"/>
                  <a:gd name="T32" fmla="*/ 35 w 50"/>
                  <a:gd name="T33" fmla="*/ 64 h 69"/>
                  <a:gd name="T34" fmla="*/ 32 w 50"/>
                  <a:gd name="T35" fmla="*/ 66 h 69"/>
                  <a:gd name="T36" fmla="*/ 28 w 50"/>
                  <a:gd name="T37" fmla="*/ 69 h 69"/>
                  <a:gd name="T38" fmla="*/ 34 w 50"/>
                  <a:gd name="T39" fmla="*/ 69 h 69"/>
                  <a:gd name="T40" fmla="*/ 39 w 50"/>
                  <a:gd name="T41" fmla="*/ 68 h 69"/>
                  <a:gd name="T42" fmla="*/ 44 w 50"/>
                  <a:gd name="T43" fmla="*/ 69 h 69"/>
                  <a:gd name="T44" fmla="*/ 50 w 50"/>
                  <a:gd name="T45" fmla="*/ 69 h 69"/>
                  <a:gd name="T46" fmla="*/ 47 w 50"/>
                  <a:gd name="T47" fmla="*/ 66 h 69"/>
                  <a:gd name="T48" fmla="*/ 43 w 50"/>
                  <a:gd name="T49" fmla="*/ 64 h 69"/>
                  <a:gd name="T50" fmla="*/ 42 w 50"/>
                  <a:gd name="T51" fmla="*/ 44 h 69"/>
                  <a:gd name="T52" fmla="*/ 42 w 50"/>
                  <a:gd name="T53" fmla="*/ 34 h 69"/>
                  <a:gd name="T54" fmla="*/ 39 w 50"/>
                  <a:gd name="T55" fmla="*/ 28 h 69"/>
                  <a:gd name="T56" fmla="*/ 36 w 50"/>
                  <a:gd name="T57" fmla="*/ 26 h 69"/>
                  <a:gd name="T58" fmla="*/ 29 w 50"/>
                  <a:gd name="T59" fmla="*/ 25 h 69"/>
                  <a:gd name="T60" fmla="*/ 19 w 50"/>
                  <a:gd name="T61" fmla="*/ 28 h 69"/>
                  <a:gd name="T62" fmla="*/ 14 w 50"/>
                  <a:gd name="T63" fmla="*/ 34 h 69"/>
                  <a:gd name="T64" fmla="*/ 0 w 50"/>
                  <a:gd name="T65" fmla="*/ 1 h 69"/>
                  <a:gd name="T66" fmla="*/ 2 w 50"/>
                  <a:gd name="T67" fmla="*/ 4 h 69"/>
                  <a:gd name="T68" fmla="*/ 6 w 50"/>
                  <a:gd name="T69" fmla="*/ 4 h 69"/>
                  <a:gd name="T70" fmla="*/ 7 w 50"/>
                  <a:gd name="T71" fmla="*/ 5 h 69"/>
                  <a:gd name="T72" fmla="*/ 8 w 50"/>
                  <a:gd name="T73" fmla="*/ 8 h 69"/>
                  <a:gd name="T74" fmla="*/ 8 w 50"/>
                  <a:gd name="T7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8" y="61"/>
                    </a:moveTo>
                    <a:lnTo>
                      <a:pt x="8" y="64"/>
                    </a:lnTo>
                    <a:lnTo>
                      <a:pt x="6" y="65"/>
                    </a:lnTo>
                    <a:lnTo>
                      <a:pt x="4" y="66"/>
                    </a:lnTo>
                    <a:lnTo>
                      <a:pt x="0" y="66"/>
                    </a:lnTo>
                    <a:lnTo>
                      <a:pt x="0" y="69"/>
                    </a:lnTo>
                    <a:lnTo>
                      <a:pt x="3" y="69"/>
                    </a:lnTo>
                    <a:lnTo>
                      <a:pt x="6" y="69"/>
                    </a:lnTo>
                    <a:lnTo>
                      <a:pt x="9" y="69"/>
                    </a:lnTo>
                    <a:lnTo>
                      <a:pt x="11" y="68"/>
                    </a:lnTo>
                    <a:lnTo>
                      <a:pt x="14" y="69"/>
                    </a:lnTo>
                    <a:lnTo>
                      <a:pt x="17" y="69"/>
                    </a:lnTo>
                    <a:lnTo>
                      <a:pt x="20" y="69"/>
                    </a:lnTo>
                    <a:lnTo>
                      <a:pt x="22" y="69"/>
                    </a:lnTo>
                    <a:lnTo>
                      <a:pt x="22" y="66"/>
                    </a:lnTo>
                    <a:lnTo>
                      <a:pt x="18" y="66"/>
                    </a:lnTo>
                    <a:lnTo>
                      <a:pt x="16" y="65"/>
                    </a:lnTo>
                    <a:lnTo>
                      <a:pt x="15" y="64"/>
                    </a:lnTo>
                    <a:lnTo>
                      <a:pt x="15" y="61"/>
                    </a:lnTo>
                    <a:lnTo>
                      <a:pt x="15" y="43"/>
                    </a:lnTo>
                    <a:lnTo>
                      <a:pt x="16" y="36"/>
                    </a:lnTo>
                    <a:lnTo>
                      <a:pt x="19" y="31"/>
                    </a:lnTo>
                    <a:lnTo>
                      <a:pt x="23" y="28"/>
                    </a:lnTo>
                    <a:lnTo>
                      <a:pt x="28" y="27"/>
                    </a:lnTo>
                    <a:lnTo>
                      <a:pt x="30" y="27"/>
                    </a:lnTo>
                    <a:lnTo>
                      <a:pt x="32" y="28"/>
                    </a:lnTo>
                    <a:lnTo>
                      <a:pt x="33" y="29"/>
                    </a:lnTo>
                    <a:lnTo>
                      <a:pt x="34" y="30"/>
                    </a:lnTo>
                    <a:lnTo>
                      <a:pt x="35" y="32"/>
                    </a:lnTo>
                    <a:lnTo>
                      <a:pt x="35" y="34"/>
                    </a:lnTo>
                    <a:lnTo>
                      <a:pt x="35" y="36"/>
                    </a:lnTo>
                    <a:lnTo>
                      <a:pt x="35" y="38"/>
                    </a:lnTo>
                    <a:lnTo>
                      <a:pt x="35" y="61"/>
                    </a:lnTo>
                    <a:lnTo>
                      <a:pt x="35" y="64"/>
                    </a:lnTo>
                    <a:lnTo>
                      <a:pt x="34" y="65"/>
                    </a:lnTo>
                    <a:lnTo>
                      <a:pt x="32" y="66"/>
                    </a:lnTo>
                    <a:lnTo>
                      <a:pt x="28" y="66"/>
                    </a:lnTo>
                    <a:lnTo>
                      <a:pt x="28" y="69"/>
                    </a:lnTo>
                    <a:lnTo>
                      <a:pt x="31" y="69"/>
                    </a:lnTo>
                    <a:lnTo>
                      <a:pt x="34" y="69"/>
                    </a:lnTo>
                    <a:lnTo>
                      <a:pt x="37" y="69"/>
                    </a:lnTo>
                    <a:lnTo>
                      <a:pt x="39" y="68"/>
                    </a:lnTo>
                    <a:lnTo>
                      <a:pt x="41" y="69"/>
                    </a:lnTo>
                    <a:lnTo>
                      <a:pt x="44" y="69"/>
                    </a:lnTo>
                    <a:lnTo>
                      <a:pt x="47" y="69"/>
                    </a:lnTo>
                    <a:lnTo>
                      <a:pt x="50" y="69"/>
                    </a:lnTo>
                    <a:lnTo>
                      <a:pt x="50" y="66"/>
                    </a:lnTo>
                    <a:lnTo>
                      <a:pt x="47" y="66"/>
                    </a:lnTo>
                    <a:lnTo>
                      <a:pt x="44" y="65"/>
                    </a:lnTo>
                    <a:lnTo>
                      <a:pt x="43" y="64"/>
                    </a:lnTo>
                    <a:lnTo>
                      <a:pt x="42" y="63"/>
                    </a:lnTo>
                    <a:lnTo>
                      <a:pt x="42" y="44"/>
                    </a:lnTo>
                    <a:lnTo>
                      <a:pt x="42" y="38"/>
                    </a:lnTo>
                    <a:lnTo>
                      <a:pt x="42" y="34"/>
                    </a:lnTo>
                    <a:lnTo>
                      <a:pt x="41" y="31"/>
                    </a:lnTo>
                    <a:lnTo>
                      <a:pt x="39" y="28"/>
                    </a:lnTo>
                    <a:lnTo>
                      <a:pt x="38" y="27"/>
                    </a:lnTo>
                    <a:lnTo>
                      <a:pt x="36" y="26"/>
                    </a:lnTo>
                    <a:lnTo>
                      <a:pt x="33" y="25"/>
                    </a:lnTo>
                    <a:lnTo>
                      <a:pt x="29" y="25"/>
                    </a:lnTo>
                    <a:lnTo>
                      <a:pt x="23" y="26"/>
                    </a:lnTo>
                    <a:lnTo>
                      <a:pt x="19" y="28"/>
                    </a:lnTo>
                    <a:lnTo>
                      <a:pt x="16" y="31"/>
                    </a:lnTo>
                    <a:lnTo>
                      <a:pt x="14" y="34"/>
                    </a:lnTo>
                    <a:lnTo>
                      <a:pt x="14" y="0"/>
                    </a:lnTo>
                    <a:lnTo>
                      <a:pt x="0" y="1"/>
                    </a:lnTo>
                    <a:lnTo>
                      <a:pt x="0" y="4"/>
                    </a:lnTo>
                    <a:lnTo>
                      <a:pt x="2" y="4"/>
                    </a:lnTo>
                    <a:lnTo>
                      <a:pt x="4" y="4"/>
                    </a:lnTo>
                    <a:lnTo>
                      <a:pt x="6" y="4"/>
                    </a:lnTo>
                    <a:lnTo>
                      <a:pt x="7" y="5"/>
                    </a:lnTo>
                    <a:lnTo>
                      <a:pt x="7" y="5"/>
                    </a:lnTo>
                    <a:lnTo>
                      <a:pt x="8" y="6"/>
                    </a:lnTo>
                    <a:lnTo>
                      <a:pt x="8" y="8"/>
                    </a:lnTo>
                    <a:lnTo>
                      <a:pt x="8" y="9"/>
                    </a:lnTo>
                    <a:lnTo>
                      <a:pt x="8"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76" name="Freeform 118"/>
              <p:cNvSpPr>
                <a:spLocks noChangeAspect="1" noEditPoints="1"/>
              </p:cNvSpPr>
              <p:nvPr/>
            </p:nvSpPr>
            <p:spPr bwMode="auto">
              <a:xfrm>
                <a:off x="1617" y="1114"/>
                <a:ext cx="49" cy="70"/>
              </a:xfrm>
              <a:custGeom>
                <a:avLst/>
                <a:gdLst>
                  <a:gd name="T0" fmla="*/ 15 w 49"/>
                  <a:gd name="T1" fmla="*/ 0 h 70"/>
                  <a:gd name="T2" fmla="*/ 0 w 49"/>
                  <a:gd name="T3" fmla="*/ 4 h 70"/>
                  <a:gd name="T4" fmla="*/ 4 w 49"/>
                  <a:gd name="T5" fmla="*/ 4 h 70"/>
                  <a:gd name="T6" fmla="*/ 7 w 49"/>
                  <a:gd name="T7" fmla="*/ 5 h 70"/>
                  <a:gd name="T8" fmla="*/ 8 w 49"/>
                  <a:gd name="T9" fmla="*/ 6 h 70"/>
                  <a:gd name="T10" fmla="*/ 8 w 49"/>
                  <a:gd name="T11" fmla="*/ 9 h 70"/>
                  <a:gd name="T12" fmla="*/ 11 w 49"/>
                  <a:gd name="T13" fmla="*/ 69 h 70"/>
                  <a:gd name="T14" fmla="*/ 11 w 49"/>
                  <a:gd name="T15" fmla="*/ 67 h 70"/>
                  <a:gd name="T16" fmla="*/ 14 w 49"/>
                  <a:gd name="T17" fmla="*/ 63 h 70"/>
                  <a:gd name="T18" fmla="*/ 18 w 49"/>
                  <a:gd name="T19" fmla="*/ 67 h 70"/>
                  <a:gd name="T20" fmla="*/ 27 w 49"/>
                  <a:gd name="T21" fmla="*/ 70 h 70"/>
                  <a:gd name="T22" fmla="*/ 43 w 49"/>
                  <a:gd name="T23" fmla="*/ 63 h 70"/>
                  <a:gd name="T24" fmla="*/ 49 w 49"/>
                  <a:gd name="T25" fmla="*/ 47 h 70"/>
                  <a:gd name="T26" fmla="*/ 43 w 49"/>
                  <a:gd name="T27" fmla="*/ 31 h 70"/>
                  <a:gd name="T28" fmla="*/ 28 w 49"/>
                  <a:gd name="T29" fmla="*/ 25 h 70"/>
                  <a:gd name="T30" fmla="*/ 19 w 49"/>
                  <a:gd name="T31" fmla="*/ 27 h 70"/>
                  <a:gd name="T32" fmla="*/ 15 w 49"/>
                  <a:gd name="T33" fmla="*/ 31 h 70"/>
                  <a:gd name="T34" fmla="*/ 15 w 49"/>
                  <a:gd name="T35" fmla="*/ 37 h 70"/>
                  <a:gd name="T36" fmla="*/ 15 w 49"/>
                  <a:gd name="T37" fmla="*/ 35 h 70"/>
                  <a:gd name="T38" fmla="*/ 16 w 49"/>
                  <a:gd name="T39" fmla="*/ 33 h 70"/>
                  <a:gd name="T40" fmla="*/ 22 w 49"/>
                  <a:gd name="T41" fmla="*/ 28 h 70"/>
                  <a:gd name="T42" fmla="*/ 28 w 49"/>
                  <a:gd name="T43" fmla="*/ 27 h 70"/>
                  <a:gd name="T44" fmla="*/ 34 w 49"/>
                  <a:gd name="T45" fmla="*/ 29 h 70"/>
                  <a:gd name="T46" fmla="*/ 38 w 49"/>
                  <a:gd name="T47" fmla="*/ 33 h 70"/>
                  <a:gd name="T48" fmla="*/ 41 w 49"/>
                  <a:gd name="T49" fmla="*/ 40 h 70"/>
                  <a:gd name="T50" fmla="*/ 41 w 49"/>
                  <a:gd name="T51" fmla="*/ 47 h 70"/>
                  <a:gd name="T52" fmla="*/ 41 w 49"/>
                  <a:gd name="T53" fmla="*/ 54 h 70"/>
                  <a:gd name="T54" fmla="*/ 38 w 49"/>
                  <a:gd name="T55" fmla="*/ 61 h 70"/>
                  <a:gd name="T56" fmla="*/ 34 w 49"/>
                  <a:gd name="T57" fmla="*/ 66 h 70"/>
                  <a:gd name="T58" fmla="*/ 27 w 49"/>
                  <a:gd name="T59" fmla="*/ 68 h 70"/>
                  <a:gd name="T60" fmla="*/ 21 w 49"/>
                  <a:gd name="T61" fmla="*/ 66 h 70"/>
                  <a:gd name="T62" fmla="*/ 16 w 49"/>
                  <a:gd name="T63" fmla="*/ 62 h 70"/>
                  <a:gd name="T64" fmla="*/ 15 w 49"/>
                  <a:gd name="T65" fmla="*/ 59 h 70"/>
                  <a:gd name="T66" fmla="*/ 15 w 49"/>
                  <a:gd name="T67"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0">
                    <a:moveTo>
                      <a:pt x="15" y="31"/>
                    </a:moveTo>
                    <a:lnTo>
                      <a:pt x="15" y="0"/>
                    </a:lnTo>
                    <a:lnTo>
                      <a:pt x="0" y="1"/>
                    </a:lnTo>
                    <a:lnTo>
                      <a:pt x="0" y="4"/>
                    </a:lnTo>
                    <a:lnTo>
                      <a:pt x="3" y="4"/>
                    </a:lnTo>
                    <a:lnTo>
                      <a:pt x="4" y="4"/>
                    </a:lnTo>
                    <a:lnTo>
                      <a:pt x="6" y="4"/>
                    </a:lnTo>
                    <a:lnTo>
                      <a:pt x="7" y="5"/>
                    </a:lnTo>
                    <a:lnTo>
                      <a:pt x="7" y="5"/>
                    </a:lnTo>
                    <a:lnTo>
                      <a:pt x="8" y="6"/>
                    </a:lnTo>
                    <a:lnTo>
                      <a:pt x="8" y="8"/>
                    </a:lnTo>
                    <a:lnTo>
                      <a:pt x="8" y="9"/>
                    </a:lnTo>
                    <a:lnTo>
                      <a:pt x="8" y="69"/>
                    </a:lnTo>
                    <a:lnTo>
                      <a:pt x="11" y="69"/>
                    </a:lnTo>
                    <a:lnTo>
                      <a:pt x="11" y="68"/>
                    </a:lnTo>
                    <a:lnTo>
                      <a:pt x="11" y="67"/>
                    </a:lnTo>
                    <a:lnTo>
                      <a:pt x="12" y="66"/>
                    </a:lnTo>
                    <a:lnTo>
                      <a:pt x="14" y="63"/>
                    </a:lnTo>
                    <a:lnTo>
                      <a:pt x="16" y="65"/>
                    </a:lnTo>
                    <a:lnTo>
                      <a:pt x="18" y="67"/>
                    </a:lnTo>
                    <a:lnTo>
                      <a:pt x="22" y="69"/>
                    </a:lnTo>
                    <a:lnTo>
                      <a:pt x="27" y="70"/>
                    </a:lnTo>
                    <a:lnTo>
                      <a:pt x="36" y="68"/>
                    </a:lnTo>
                    <a:lnTo>
                      <a:pt x="43" y="63"/>
                    </a:lnTo>
                    <a:lnTo>
                      <a:pt x="48" y="56"/>
                    </a:lnTo>
                    <a:lnTo>
                      <a:pt x="49" y="47"/>
                    </a:lnTo>
                    <a:lnTo>
                      <a:pt x="48" y="38"/>
                    </a:lnTo>
                    <a:lnTo>
                      <a:pt x="43" y="31"/>
                    </a:lnTo>
                    <a:lnTo>
                      <a:pt x="36" y="26"/>
                    </a:lnTo>
                    <a:lnTo>
                      <a:pt x="28" y="25"/>
                    </a:lnTo>
                    <a:lnTo>
                      <a:pt x="23" y="25"/>
                    </a:lnTo>
                    <a:lnTo>
                      <a:pt x="19" y="27"/>
                    </a:lnTo>
                    <a:lnTo>
                      <a:pt x="16" y="29"/>
                    </a:lnTo>
                    <a:lnTo>
                      <a:pt x="15" y="31"/>
                    </a:lnTo>
                    <a:close/>
                    <a:moveTo>
                      <a:pt x="15" y="57"/>
                    </a:moveTo>
                    <a:lnTo>
                      <a:pt x="15" y="37"/>
                    </a:lnTo>
                    <a:lnTo>
                      <a:pt x="15" y="36"/>
                    </a:lnTo>
                    <a:lnTo>
                      <a:pt x="15" y="35"/>
                    </a:lnTo>
                    <a:lnTo>
                      <a:pt x="15" y="34"/>
                    </a:lnTo>
                    <a:lnTo>
                      <a:pt x="16" y="33"/>
                    </a:lnTo>
                    <a:lnTo>
                      <a:pt x="19" y="30"/>
                    </a:lnTo>
                    <a:lnTo>
                      <a:pt x="22" y="28"/>
                    </a:lnTo>
                    <a:lnTo>
                      <a:pt x="25" y="27"/>
                    </a:lnTo>
                    <a:lnTo>
                      <a:pt x="28" y="27"/>
                    </a:lnTo>
                    <a:lnTo>
                      <a:pt x="31" y="27"/>
                    </a:lnTo>
                    <a:lnTo>
                      <a:pt x="34" y="29"/>
                    </a:lnTo>
                    <a:lnTo>
                      <a:pt x="36" y="31"/>
                    </a:lnTo>
                    <a:lnTo>
                      <a:pt x="38" y="33"/>
                    </a:lnTo>
                    <a:lnTo>
                      <a:pt x="40" y="37"/>
                    </a:lnTo>
                    <a:lnTo>
                      <a:pt x="41" y="40"/>
                    </a:lnTo>
                    <a:lnTo>
                      <a:pt x="41" y="44"/>
                    </a:lnTo>
                    <a:lnTo>
                      <a:pt x="41" y="47"/>
                    </a:lnTo>
                    <a:lnTo>
                      <a:pt x="41" y="50"/>
                    </a:lnTo>
                    <a:lnTo>
                      <a:pt x="41" y="54"/>
                    </a:lnTo>
                    <a:lnTo>
                      <a:pt x="40" y="58"/>
                    </a:lnTo>
                    <a:lnTo>
                      <a:pt x="38" y="61"/>
                    </a:lnTo>
                    <a:lnTo>
                      <a:pt x="36" y="64"/>
                    </a:lnTo>
                    <a:lnTo>
                      <a:pt x="34" y="66"/>
                    </a:lnTo>
                    <a:lnTo>
                      <a:pt x="31" y="67"/>
                    </a:lnTo>
                    <a:lnTo>
                      <a:pt x="27" y="68"/>
                    </a:lnTo>
                    <a:lnTo>
                      <a:pt x="24" y="67"/>
                    </a:lnTo>
                    <a:lnTo>
                      <a:pt x="21" y="66"/>
                    </a:lnTo>
                    <a:lnTo>
                      <a:pt x="18" y="64"/>
                    </a:lnTo>
                    <a:lnTo>
                      <a:pt x="16" y="62"/>
                    </a:lnTo>
                    <a:lnTo>
                      <a:pt x="16" y="60"/>
                    </a:lnTo>
                    <a:lnTo>
                      <a:pt x="15" y="59"/>
                    </a:lnTo>
                    <a:lnTo>
                      <a:pt x="15" y="59"/>
                    </a:lnTo>
                    <a:lnTo>
                      <a:pt x="15" y="5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77" name="Freeform 119"/>
              <p:cNvSpPr>
                <a:spLocks noChangeAspect="1" noEditPoints="1"/>
              </p:cNvSpPr>
              <p:nvPr/>
            </p:nvSpPr>
            <p:spPr bwMode="auto">
              <a:xfrm>
                <a:off x="1675" y="1138"/>
                <a:ext cx="45" cy="46"/>
              </a:xfrm>
              <a:custGeom>
                <a:avLst/>
                <a:gdLst>
                  <a:gd name="T0" fmla="*/ 45 w 45"/>
                  <a:gd name="T1" fmla="*/ 23 h 46"/>
                  <a:gd name="T2" fmla="*/ 44 w 45"/>
                  <a:gd name="T3" fmla="*/ 19 h 46"/>
                  <a:gd name="T4" fmla="*/ 43 w 45"/>
                  <a:gd name="T5" fmla="*/ 14 h 46"/>
                  <a:gd name="T6" fmla="*/ 41 w 45"/>
                  <a:gd name="T7" fmla="*/ 10 h 46"/>
                  <a:gd name="T8" fmla="*/ 38 w 45"/>
                  <a:gd name="T9" fmla="*/ 7 h 46"/>
                  <a:gd name="T10" fmla="*/ 35 w 45"/>
                  <a:gd name="T11" fmla="*/ 4 h 46"/>
                  <a:gd name="T12" fmla="*/ 31 w 45"/>
                  <a:gd name="T13" fmla="*/ 2 h 46"/>
                  <a:gd name="T14" fmla="*/ 27 w 45"/>
                  <a:gd name="T15" fmla="*/ 1 h 46"/>
                  <a:gd name="T16" fmla="*/ 23 w 45"/>
                  <a:gd name="T17" fmla="*/ 0 h 46"/>
                  <a:gd name="T18" fmla="*/ 18 w 45"/>
                  <a:gd name="T19" fmla="*/ 1 h 46"/>
                  <a:gd name="T20" fmla="*/ 14 w 45"/>
                  <a:gd name="T21" fmla="*/ 2 h 46"/>
                  <a:gd name="T22" fmla="*/ 10 w 45"/>
                  <a:gd name="T23" fmla="*/ 4 h 46"/>
                  <a:gd name="T24" fmla="*/ 7 w 45"/>
                  <a:gd name="T25" fmla="*/ 7 h 46"/>
                  <a:gd name="T26" fmla="*/ 4 w 45"/>
                  <a:gd name="T27" fmla="*/ 11 h 46"/>
                  <a:gd name="T28" fmla="*/ 2 w 45"/>
                  <a:gd name="T29" fmla="*/ 15 h 46"/>
                  <a:gd name="T30" fmla="*/ 1 w 45"/>
                  <a:gd name="T31" fmla="*/ 19 h 46"/>
                  <a:gd name="T32" fmla="*/ 0 w 45"/>
                  <a:gd name="T33" fmla="*/ 23 h 46"/>
                  <a:gd name="T34" fmla="*/ 2 w 45"/>
                  <a:gd name="T35" fmla="*/ 32 h 46"/>
                  <a:gd name="T36" fmla="*/ 7 w 45"/>
                  <a:gd name="T37" fmla="*/ 39 h 46"/>
                  <a:gd name="T38" fmla="*/ 14 w 45"/>
                  <a:gd name="T39" fmla="*/ 44 h 46"/>
                  <a:gd name="T40" fmla="*/ 22 w 45"/>
                  <a:gd name="T41" fmla="*/ 46 h 46"/>
                  <a:gd name="T42" fmla="*/ 31 w 45"/>
                  <a:gd name="T43" fmla="*/ 44 h 46"/>
                  <a:gd name="T44" fmla="*/ 38 w 45"/>
                  <a:gd name="T45" fmla="*/ 39 h 46"/>
                  <a:gd name="T46" fmla="*/ 43 w 45"/>
                  <a:gd name="T47" fmla="*/ 32 h 46"/>
                  <a:gd name="T48" fmla="*/ 45 w 45"/>
                  <a:gd name="T49" fmla="*/ 23 h 46"/>
                  <a:gd name="T50" fmla="*/ 23 w 45"/>
                  <a:gd name="T51" fmla="*/ 43 h 46"/>
                  <a:gd name="T52" fmla="*/ 19 w 45"/>
                  <a:gd name="T53" fmla="*/ 43 h 46"/>
                  <a:gd name="T54" fmla="*/ 16 w 45"/>
                  <a:gd name="T55" fmla="*/ 42 h 46"/>
                  <a:gd name="T56" fmla="*/ 14 w 45"/>
                  <a:gd name="T57" fmla="*/ 40 h 46"/>
                  <a:gd name="T58" fmla="*/ 11 w 45"/>
                  <a:gd name="T59" fmla="*/ 37 h 46"/>
                  <a:gd name="T60" fmla="*/ 10 w 45"/>
                  <a:gd name="T61" fmla="*/ 33 h 46"/>
                  <a:gd name="T62" fmla="*/ 9 w 45"/>
                  <a:gd name="T63" fmla="*/ 29 h 46"/>
                  <a:gd name="T64" fmla="*/ 9 w 45"/>
                  <a:gd name="T65" fmla="*/ 26 h 46"/>
                  <a:gd name="T66" fmla="*/ 9 w 45"/>
                  <a:gd name="T67" fmla="*/ 23 h 46"/>
                  <a:gd name="T68" fmla="*/ 9 w 45"/>
                  <a:gd name="T69" fmla="*/ 19 h 46"/>
                  <a:gd name="T70" fmla="*/ 9 w 45"/>
                  <a:gd name="T71" fmla="*/ 16 h 46"/>
                  <a:gd name="T72" fmla="*/ 10 w 45"/>
                  <a:gd name="T73" fmla="*/ 12 h 46"/>
                  <a:gd name="T74" fmla="*/ 11 w 45"/>
                  <a:gd name="T75" fmla="*/ 9 h 46"/>
                  <a:gd name="T76" fmla="*/ 13 w 45"/>
                  <a:gd name="T77" fmla="*/ 6 h 46"/>
                  <a:gd name="T78" fmla="*/ 16 w 45"/>
                  <a:gd name="T79" fmla="*/ 4 h 46"/>
                  <a:gd name="T80" fmla="*/ 19 w 45"/>
                  <a:gd name="T81" fmla="*/ 3 h 46"/>
                  <a:gd name="T82" fmla="*/ 22 w 45"/>
                  <a:gd name="T83" fmla="*/ 2 h 46"/>
                  <a:gd name="T84" fmla="*/ 26 w 45"/>
                  <a:gd name="T85" fmla="*/ 3 h 46"/>
                  <a:gd name="T86" fmla="*/ 29 w 45"/>
                  <a:gd name="T87" fmla="*/ 4 h 46"/>
                  <a:gd name="T88" fmla="*/ 31 w 45"/>
                  <a:gd name="T89" fmla="*/ 6 h 46"/>
                  <a:gd name="T90" fmla="*/ 34 w 45"/>
                  <a:gd name="T91" fmla="*/ 9 h 46"/>
                  <a:gd name="T92" fmla="*/ 35 w 45"/>
                  <a:gd name="T93" fmla="*/ 12 h 46"/>
                  <a:gd name="T94" fmla="*/ 36 w 45"/>
                  <a:gd name="T95" fmla="*/ 16 h 46"/>
                  <a:gd name="T96" fmla="*/ 36 w 45"/>
                  <a:gd name="T97" fmla="*/ 19 h 46"/>
                  <a:gd name="T98" fmla="*/ 36 w 45"/>
                  <a:gd name="T99" fmla="*/ 23 h 46"/>
                  <a:gd name="T100" fmla="*/ 36 w 45"/>
                  <a:gd name="T101" fmla="*/ 26 h 46"/>
                  <a:gd name="T102" fmla="*/ 36 w 45"/>
                  <a:gd name="T103" fmla="*/ 29 h 46"/>
                  <a:gd name="T104" fmla="*/ 35 w 45"/>
                  <a:gd name="T105" fmla="*/ 33 h 46"/>
                  <a:gd name="T106" fmla="*/ 34 w 45"/>
                  <a:gd name="T107" fmla="*/ 36 h 46"/>
                  <a:gd name="T108" fmla="*/ 32 w 45"/>
                  <a:gd name="T109" fmla="*/ 39 h 46"/>
                  <a:gd name="T110" fmla="*/ 29 w 45"/>
                  <a:gd name="T111" fmla="*/ 41 h 46"/>
                  <a:gd name="T112" fmla="*/ 26 w 45"/>
                  <a:gd name="T113" fmla="*/ 43 h 46"/>
                  <a:gd name="T114" fmla="*/ 23 w 45"/>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46">
                    <a:moveTo>
                      <a:pt x="45" y="23"/>
                    </a:moveTo>
                    <a:lnTo>
                      <a:pt x="44" y="19"/>
                    </a:lnTo>
                    <a:lnTo>
                      <a:pt x="43" y="14"/>
                    </a:lnTo>
                    <a:lnTo>
                      <a:pt x="41" y="10"/>
                    </a:lnTo>
                    <a:lnTo>
                      <a:pt x="38" y="7"/>
                    </a:lnTo>
                    <a:lnTo>
                      <a:pt x="35" y="4"/>
                    </a:lnTo>
                    <a:lnTo>
                      <a:pt x="31" y="2"/>
                    </a:lnTo>
                    <a:lnTo>
                      <a:pt x="27" y="1"/>
                    </a:lnTo>
                    <a:lnTo>
                      <a:pt x="23"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3" y="32"/>
                    </a:lnTo>
                    <a:lnTo>
                      <a:pt x="45" y="23"/>
                    </a:lnTo>
                    <a:close/>
                    <a:moveTo>
                      <a:pt x="23" y="43"/>
                    </a:moveTo>
                    <a:lnTo>
                      <a:pt x="19" y="43"/>
                    </a:lnTo>
                    <a:lnTo>
                      <a:pt x="16" y="42"/>
                    </a:lnTo>
                    <a:lnTo>
                      <a:pt x="14" y="40"/>
                    </a:lnTo>
                    <a:lnTo>
                      <a:pt x="11" y="37"/>
                    </a:lnTo>
                    <a:lnTo>
                      <a:pt x="10" y="33"/>
                    </a:lnTo>
                    <a:lnTo>
                      <a:pt x="9" y="29"/>
                    </a:lnTo>
                    <a:lnTo>
                      <a:pt x="9" y="26"/>
                    </a:lnTo>
                    <a:lnTo>
                      <a:pt x="9" y="23"/>
                    </a:lnTo>
                    <a:lnTo>
                      <a:pt x="9" y="19"/>
                    </a:lnTo>
                    <a:lnTo>
                      <a:pt x="9" y="16"/>
                    </a:lnTo>
                    <a:lnTo>
                      <a:pt x="10" y="12"/>
                    </a:lnTo>
                    <a:lnTo>
                      <a:pt x="11" y="9"/>
                    </a:lnTo>
                    <a:lnTo>
                      <a:pt x="13" y="6"/>
                    </a:lnTo>
                    <a:lnTo>
                      <a:pt x="16" y="4"/>
                    </a:lnTo>
                    <a:lnTo>
                      <a:pt x="19" y="3"/>
                    </a:lnTo>
                    <a:lnTo>
                      <a:pt x="22" y="2"/>
                    </a:lnTo>
                    <a:lnTo>
                      <a:pt x="26" y="3"/>
                    </a:lnTo>
                    <a:lnTo>
                      <a:pt x="29" y="4"/>
                    </a:lnTo>
                    <a:lnTo>
                      <a:pt x="31" y="6"/>
                    </a:lnTo>
                    <a:lnTo>
                      <a:pt x="34" y="9"/>
                    </a:lnTo>
                    <a:lnTo>
                      <a:pt x="35" y="12"/>
                    </a:lnTo>
                    <a:lnTo>
                      <a:pt x="36" y="16"/>
                    </a:lnTo>
                    <a:lnTo>
                      <a:pt x="36" y="19"/>
                    </a:lnTo>
                    <a:lnTo>
                      <a:pt x="36" y="23"/>
                    </a:lnTo>
                    <a:lnTo>
                      <a:pt x="36" y="26"/>
                    </a:lnTo>
                    <a:lnTo>
                      <a:pt x="36" y="29"/>
                    </a:lnTo>
                    <a:lnTo>
                      <a:pt x="35" y="33"/>
                    </a:lnTo>
                    <a:lnTo>
                      <a:pt x="34" y="36"/>
                    </a:lnTo>
                    <a:lnTo>
                      <a:pt x="32" y="39"/>
                    </a:lnTo>
                    <a:lnTo>
                      <a:pt x="29" y="41"/>
                    </a:lnTo>
                    <a:lnTo>
                      <a:pt x="26" y="43"/>
                    </a:lnTo>
                    <a:lnTo>
                      <a:pt x="2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78" name="Freeform 120"/>
              <p:cNvSpPr>
                <a:spLocks noChangeAspect="1"/>
              </p:cNvSpPr>
              <p:nvPr/>
            </p:nvSpPr>
            <p:spPr bwMode="auto">
              <a:xfrm>
                <a:off x="1725" y="1139"/>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4 w 34"/>
                  <a:gd name="T11" fmla="*/ 4 h 44"/>
                  <a:gd name="T12" fmla="*/ 6 w 34"/>
                  <a:gd name="T13" fmla="*/ 4 h 44"/>
                  <a:gd name="T14" fmla="*/ 7 w 34"/>
                  <a:gd name="T15" fmla="*/ 5 h 44"/>
                  <a:gd name="T16" fmla="*/ 7 w 34"/>
                  <a:gd name="T17" fmla="*/ 6 h 44"/>
                  <a:gd name="T18" fmla="*/ 8 w 34"/>
                  <a:gd name="T19" fmla="*/ 7 h 44"/>
                  <a:gd name="T20" fmla="*/ 8 w 34"/>
                  <a:gd name="T21" fmla="*/ 8 h 44"/>
                  <a:gd name="T22" fmla="*/ 8 w 34"/>
                  <a:gd name="T23" fmla="*/ 9 h 44"/>
                  <a:gd name="T24" fmla="*/ 8 w 34"/>
                  <a:gd name="T25" fmla="*/ 36 h 44"/>
                  <a:gd name="T26" fmla="*/ 8 w 34"/>
                  <a:gd name="T27" fmla="*/ 39 h 44"/>
                  <a:gd name="T28" fmla="*/ 7 w 34"/>
                  <a:gd name="T29" fmla="*/ 40 h 44"/>
                  <a:gd name="T30" fmla="*/ 4 w 34"/>
                  <a:gd name="T31" fmla="*/ 41 h 44"/>
                  <a:gd name="T32" fmla="*/ 0 w 34"/>
                  <a:gd name="T33" fmla="*/ 41 h 44"/>
                  <a:gd name="T34" fmla="*/ 0 w 34"/>
                  <a:gd name="T35" fmla="*/ 44 h 44"/>
                  <a:gd name="T36" fmla="*/ 6 w 34"/>
                  <a:gd name="T37" fmla="*/ 44 h 44"/>
                  <a:gd name="T38" fmla="*/ 12 w 34"/>
                  <a:gd name="T39" fmla="*/ 43 h 44"/>
                  <a:gd name="T40" fmla="*/ 18 w 34"/>
                  <a:gd name="T41" fmla="*/ 44 h 44"/>
                  <a:gd name="T42" fmla="*/ 24 w 34"/>
                  <a:gd name="T43" fmla="*/ 44 h 44"/>
                  <a:gd name="T44" fmla="*/ 24 w 34"/>
                  <a:gd name="T45" fmla="*/ 41 h 44"/>
                  <a:gd name="T46" fmla="*/ 22 w 34"/>
                  <a:gd name="T47" fmla="*/ 41 h 44"/>
                  <a:gd name="T48" fmla="*/ 18 w 34"/>
                  <a:gd name="T49" fmla="*/ 40 h 44"/>
                  <a:gd name="T50" fmla="*/ 16 w 34"/>
                  <a:gd name="T51" fmla="*/ 40 h 44"/>
                  <a:gd name="T52" fmla="*/ 15 w 34"/>
                  <a:gd name="T53" fmla="*/ 38 h 44"/>
                  <a:gd name="T54" fmla="*/ 15 w 34"/>
                  <a:gd name="T55" fmla="*/ 36 h 44"/>
                  <a:gd name="T56" fmla="*/ 15 w 34"/>
                  <a:gd name="T57" fmla="*/ 21 h 44"/>
                  <a:gd name="T58" fmla="*/ 15 w 34"/>
                  <a:gd name="T59" fmla="*/ 14 h 44"/>
                  <a:gd name="T60" fmla="*/ 18 w 34"/>
                  <a:gd name="T61" fmla="*/ 8 h 44"/>
                  <a:gd name="T62" fmla="*/ 21 w 34"/>
                  <a:gd name="T63" fmla="*/ 3 h 44"/>
                  <a:gd name="T64" fmla="*/ 26 w 34"/>
                  <a:gd name="T65" fmla="*/ 2 h 44"/>
                  <a:gd name="T66" fmla="*/ 28 w 34"/>
                  <a:gd name="T67" fmla="*/ 2 h 44"/>
                  <a:gd name="T68" fmla="*/ 27 w 34"/>
                  <a:gd name="T69" fmla="*/ 2 h 44"/>
                  <a:gd name="T70" fmla="*/ 26 w 34"/>
                  <a:gd name="T71" fmla="*/ 3 h 44"/>
                  <a:gd name="T72" fmla="*/ 26 w 34"/>
                  <a:gd name="T73" fmla="*/ 4 h 44"/>
                  <a:gd name="T74" fmla="*/ 25 w 34"/>
                  <a:gd name="T75" fmla="*/ 6 h 44"/>
                  <a:gd name="T76" fmla="*/ 26 w 34"/>
                  <a:gd name="T77" fmla="*/ 8 h 44"/>
                  <a:gd name="T78" fmla="*/ 27 w 34"/>
                  <a:gd name="T79" fmla="*/ 9 h 44"/>
                  <a:gd name="T80" fmla="*/ 28 w 34"/>
                  <a:gd name="T81" fmla="*/ 10 h 44"/>
                  <a:gd name="T82" fmla="*/ 30 w 34"/>
                  <a:gd name="T83" fmla="*/ 10 h 44"/>
                  <a:gd name="T84" fmla="*/ 31 w 34"/>
                  <a:gd name="T85" fmla="*/ 10 h 44"/>
                  <a:gd name="T86" fmla="*/ 32 w 34"/>
                  <a:gd name="T87" fmla="*/ 9 h 44"/>
                  <a:gd name="T88" fmla="*/ 33 w 34"/>
                  <a:gd name="T89" fmla="*/ 8 h 44"/>
                  <a:gd name="T90" fmla="*/ 34 w 34"/>
                  <a:gd name="T91" fmla="*/ 6 h 44"/>
                  <a:gd name="T92" fmla="*/ 33 w 34"/>
                  <a:gd name="T93" fmla="*/ 4 h 44"/>
                  <a:gd name="T94" fmla="*/ 32 w 34"/>
                  <a:gd name="T95" fmla="*/ 2 h 44"/>
                  <a:gd name="T96" fmla="*/ 29 w 34"/>
                  <a:gd name="T97" fmla="*/ 0 h 44"/>
                  <a:gd name="T98" fmla="*/ 26 w 34"/>
                  <a:gd name="T99" fmla="*/ 0 h 44"/>
                  <a:gd name="T100" fmla="*/ 24 w 34"/>
                  <a:gd name="T101" fmla="*/ 0 h 44"/>
                  <a:gd name="T102" fmla="*/ 22 w 34"/>
                  <a:gd name="T103" fmla="*/ 1 h 44"/>
                  <a:gd name="T104" fmla="*/ 20 w 34"/>
                  <a:gd name="T105" fmla="*/ 2 h 44"/>
                  <a:gd name="T106" fmla="*/ 18 w 34"/>
                  <a:gd name="T107" fmla="*/ 4 h 44"/>
                  <a:gd name="T108" fmla="*/ 17 w 34"/>
                  <a:gd name="T109" fmla="*/ 5 h 44"/>
                  <a:gd name="T110" fmla="*/ 16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4" y="4"/>
                    </a:lnTo>
                    <a:lnTo>
                      <a:pt x="6" y="4"/>
                    </a:lnTo>
                    <a:lnTo>
                      <a:pt x="7" y="5"/>
                    </a:lnTo>
                    <a:lnTo>
                      <a:pt x="7" y="6"/>
                    </a:lnTo>
                    <a:lnTo>
                      <a:pt x="8" y="7"/>
                    </a:lnTo>
                    <a:lnTo>
                      <a:pt x="8" y="8"/>
                    </a:lnTo>
                    <a:lnTo>
                      <a:pt x="8" y="9"/>
                    </a:lnTo>
                    <a:lnTo>
                      <a:pt x="8" y="36"/>
                    </a:lnTo>
                    <a:lnTo>
                      <a:pt x="8" y="39"/>
                    </a:lnTo>
                    <a:lnTo>
                      <a:pt x="7" y="40"/>
                    </a:lnTo>
                    <a:lnTo>
                      <a:pt x="4" y="41"/>
                    </a:lnTo>
                    <a:lnTo>
                      <a:pt x="0" y="41"/>
                    </a:lnTo>
                    <a:lnTo>
                      <a:pt x="0" y="44"/>
                    </a:lnTo>
                    <a:lnTo>
                      <a:pt x="6" y="44"/>
                    </a:lnTo>
                    <a:lnTo>
                      <a:pt x="12" y="43"/>
                    </a:lnTo>
                    <a:lnTo>
                      <a:pt x="18" y="44"/>
                    </a:lnTo>
                    <a:lnTo>
                      <a:pt x="24" y="44"/>
                    </a:lnTo>
                    <a:lnTo>
                      <a:pt x="24" y="41"/>
                    </a:lnTo>
                    <a:lnTo>
                      <a:pt x="22" y="41"/>
                    </a:lnTo>
                    <a:lnTo>
                      <a:pt x="18" y="40"/>
                    </a:lnTo>
                    <a:lnTo>
                      <a:pt x="16" y="40"/>
                    </a:lnTo>
                    <a:lnTo>
                      <a:pt x="15" y="38"/>
                    </a:lnTo>
                    <a:lnTo>
                      <a:pt x="15" y="36"/>
                    </a:lnTo>
                    <a:lnTo>
                      <a:pt x="15" y="21"/>
                    </a:lnTo>
                    <a:lnTo>
                      <a:pt x="15" y="14"/>
                    </a:lnTo>
                    <a:lnTo>
                      <a:pt x="18" y="8"/>
                    </a:lnTo>
                    <a:lnTo>
                      <a:pt x="21" y="3"/>
                    </a:lnTo>
                    <a:lnTo>
                      <a:pt x="26" y="2"/>
                    </a:lnTo>
                    <a:lnTo>
                      <a:pt x="28" y="2"/>
                    </a:lnTo>
                    <a:lnTo>
                      <a:pt x="27" y="2"/>
                    </a:lnTo>
                    <a:lnTo>
                      <a:pt x="26" y="3"/>
                    </a:lnTo>
                    <a:lnTo>
                      <a:pt x="26" y="4"/>
                    </a:lnTo>
                    <a:lnTo>
                      <a:pt x="25" y="6"/>
                    </a:lnTo>
                    <a:lnTo>
                      <a:pt x="26" y="8"/>
                    </a:lnTo>
                    <a:lnTo>
                      <a:pt x="27" y="9"/>
                    </a:lnTo>
                    <a:lnTo>
                      <a:pt x="28" y="10"/>
                    </a:lnTo>
                    <a:lnTo>
                      <a:pt x="30" y="10"/>
                    </a:lnTo>
                    <a:lnTo>
                      <a:pt x="31" y="10"/>
                    </a:lnTo>
                    <a:lnTo>
                      <a:pt x="32" y="9"/>
                    </a:lnTo>
                    <a:lnTo>
                      <a:pt x="33" y="8"/>
                    </a:lnTo>
                    <a:lnTo>
                      <a:pt x="34" y="6"/>
                    </a:lnTo>
                    <a:lnTo>
                      <a:pt x="33" y="4"/>
                    </a:lnTo>
                    <a:lnTo>
                      <a:pt x="32" y="2"/>
                    </a:lnTo>
                    <a:lnTo>
                      <a:pt x="29" y="0"/>
                    </a:lnTo>
                    <a:lnTo>
                      <a:pt x="26" y="0"/>
                    </a:lnTo>
                    <a:lnTo>
                      <a:pt x="24" y="0"/>
                    </a:lnTo>
                    <a:lnTo>
                      <a:pt x="22" y="1"/>
                    </a:lnTo>
                    <a:lnTo>
                      <a:pt x="20" y="2"/>
                    </a:lnTo>
                    <a:lnTo>
                      <a:pt x="18" y="4"/>
                    </a:lnTo>
                    <a:lnTo>
                      <a:pt x="17" y="5"/>
                    </a:lnTo>
                    <a:lnTo>
                      <a:pt x="16"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79" name="Freeform 121"/>
              <p:cNvSpPr>
                <a:spLocks noChangeAspect="1"/>
              </p:cNvSpPr>
              <p:nvPr/>
            </p:nvSpPr>
            <p:spPr bwMode="auto">
              <a:xfrm>
                <a:off x="1765" y="1138"/>
                <a:ext cx="32" cy="46"/>
              </a:xfrm>
              <a:custGeom>
                <a:avLst/>
                <a:gdLst>
                  <a:gd name="T0" fmla="*/ 18 w 32"/>
                  <a:gd name="T1" fmla="*/ 26 h 46"/>
                  <a:gd name="T2" fmla="*/ 22 w 32"/>
                  <a:gd name="T3" fmla="*/ 27 h 46"/>
                  <a:gd name="T4" fmla="*/ 25 w 32"/>
                  <a:gd name="T5" fmla="*/ 29 h 46"/>
                  <a:gd name="T6" fmla="*/ 27 w 32"/>
                  <a:gd name="T7" fmla="*/ 32 h 46"/>
                  <a:gd name="T8" fmla="*/ 27 w 32"/>
                  <a:gd name="T9" fmla="*/ 38 h 46"/>
                  <a:gd name="T10" fmla="*/ 21 w 32"/>
                  <a:gd name="T11" fmla="*/ 43 h 46"/>
                  <a:gd name="T12" fmla="*/ 14 w 32"/>
                  <a:gd name="T13" fmla="*/ 43 h 46"/>
                  <a:gd name="T14" fmla="*/ 9 w 32"/>
                  <a:gd name="T15" fmla="*/ 41 h 46"/>
                  <a:gd name="T16" fmla="*/ 6 w 32"/>
                  <a:gd name="T17" fmla="*/ 38 h 46"/>
                  <a:gd name="T18" fmla="*/ 3 w 32"/>
                  <a:gd name="T19" fmla="*/ 33 h 46"/>
                  <a:gd name="T20" fmla="*/ 2 w 32"/>
                  <a:gd name="T21" fmla="*/ 28 h 46"/>
                  <a:gd name="T22" fmla="*/ 0 w 32"/>
                  <a:gd name="T23" fmla="*/ 28 h 46"/>
                  <a:gd name="T24" fmla="*/ 0 w 32"/>
                  <a:gd name="T25" fmla="*/ 43 h 46"/>
                  <a:gd name="T26" fmla="*/ 1 w 32"/>
                  <a:gd name="T27" fmla="*/ 46 h 46"/>
                  <a:gd name="T28" fmla="*/ 2 w 32"/>
                  <a:gd name="T29" fmla="*/ 46 h 46"/>
                  <a:gd name="T30" fmla="*/ 4 w 32"/>
                  <a:gd name="T31" fmla="*/ 44 h 46"/>
                  <a:gd name="T32" fmla="*/ 4 w 32"/>
                  <a:gd name="T33" fmla="*/ 43 h 46"/>
                  <a:gd name="T34" fmla="*/ 6 w 32"/>
                  <a:gd name="T35" fmla="*/ 42 h 46"/>
                  <a:gd name="T36" fmla="*/ 12 w 32"/>
                  <a:gd name="T37" fmla="*/ 45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19 h 46"/>
                  <a:gd name="T50" fmla="*/ 17 w 32"/>
                  <a:gd name="T51" fmla="*/ 18 h 46"/>
                  <a:gd name="T52" fmla="*/ 13 w 32"/>
                  <a:gd name="T53" fmla="*/ 17 h 46"/>
                  <a:gd name="T54" fmla="*/ 9 w 32"/>
                  <a:gd name="T55" fmla="*/ 15 h 46"/>
                  <a:gd name="T56" fmla="*/ 6 w 32"/>
                  <a:gd name="T57" fmla="*/ 13 h 46"/>
                  <a:gd name="T58" fmla="*/ 5 w 32"/>
                  <a:gd name="T59" fmla="*/ 10 h 46"/>
                  <a:gd name="T60" fmla="*/ 7 w 32"/>
                  <a:gd name="T61" fmla="*/ 4 h 46"/>
                  <a:gd name="T62" fmla="*/ 16 w 32"/>
                  <a:gd name="T63" fmla="*/ 2 h 46"/>
                  <a:gd name="T64" fmla="*/ 22 w 32"/>
                  <a:gd name="T65" fmla="*/ 3 h 46"/>
                  <a:gd name="T66" fmla="*/ 26 w 32"/>
                  <a:gd name="T67" fmla="*/ 7 h 46"/>
                  <a:gd name="T68" fmla="*/ 27 w 32"/>
                  <a:gd name="T69" fmla="*/ 11 h 46"/>
                  <a:gd name="T70" fmla="*/ 28 w 32"/>
                  <a:gd name="T71" fmla="*/ 14 h 46"/>
                  <a:gd name="T72" fmla="*/ 29 w 32"/>
                  <a:gd name="T73" fmla="*/ 15 h 46"/>
                  <a:gd name="T74" fmla="*/ 30 w 32"/>
                  <a:gd name="T75" fmla="*/ 14 h 46"/>
                  <a:gd name="T76" fmla="*/ 30 w 32"/>
                  <a:gd name="T77" fmla="*/ 13 h 46"/>
                  <a:gd name="T78" fmla="*/ 30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7 w 32"/>
                  <a:gd name="T95" fmla="*/ 22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6"/>
                    </a:lnTo>
                    <a:lnTo>
                      <a:pt x="20" y="26"/>
                    </a:lnTo>
                    <a:lnTo>
                      <a:pt x="22" y="27"/>
                    </a:lnTo>
                    <a:lnTo>
                      <a:pt x="23" y="28"/>
                    </a:lnTo>
                    <a:lnTo>
                      <a:pt x="25" y="29"/>
                    </a:lnTo>
                    <a:lnTo>
                      <a:pt x="26" y="30"/>
                    </a:lnTo>
                    <a:lnTo>
                      <a:pt x="27" y="32"/>
                    </a:lnTo>
                    <a:lnTo>
                      <a:pt x="28" y="35"/>
                    </a:lnTo>
                    <a:lnTo>
                      <a:pt x="27" y="38"/>
                    </a:lnTo>
                    <a:lnTo>
                      <a:pt x="25" y="41"/>
                    </a:lnTo>
                    <a:lnTo>
                      <a:pt x="21" y="43"/>
                    </a:lnTo>
                    <a:lnTo>
                      <a:pt x="16" y="44"/>
                    </a:lnTo>
                    <a:lnTo>
                      <a:pt x="14" y="43"/>
                    </a:lnTo>
                    <a:lnTo>
                      <a:pt x="11" y="43"/>
                    </a:lnTo>
                    <a:lnTo>
                      <a:pt x="9" y="41"/>
                    </a:lnTo>
                    <a:lnTo>
                      <a:pt x="7" y="40"/>
                    </a:lnTo>
                    <a:lnTo>
                      <a:pt x="6" y="38"/>
                    </a:lnTo>
                    <a:lnTo>
                      <a:pt x="4" y="35"/>
                    </a:lnTo>
                    <a:lnTo>
                      <a:pt x="3" y="33"/>
                    </a:lnTo>
                    <a:lnTo>
                      <a:pt x="3" y="30"/>
                    </a:lnTo>
                    <a:lnTo>
                      <a:pt x="2" y="28"/>
                    </a:lnTo>
                    <a:lnTo>
                      <a:pt x="1" y="28"/>
                    </a:lnTo>
                    <a:lnTo>
                      <a:pt x="0" y="28"/>
                    </a:lnTo>
                    <a:lnTo>
                      <a:pt x="0" y="30"/>
                    </a:lnTo>
                    <a:lnTo>
                      <a:pt x="0" y="43"/>
                    </a:lnTo>
                    <a:lnTo>
                      <a:pt x="0" y="45"/>
                    </a:lnTo>
                    <a:lnTo>
                      <a:pt x="1" y="46"/>
                    </a:lnTo>
                    <a:lnTo>
                      <a:pt x="1" y="46"/>
                    </a:lnTo>
                    <a:lnTo>
                      <a:pt x="2" y="46"/>
                    </a:lnTo>
                    <a:lnTo>
                      <a:pt x="2" y="45"/>
                    </a:lnTo>
                    <a:lnTo>
                      <a:pt x="4" y="44"/>
                    </a:lnTo>
                    <a:lnTo>
                      <a:pt x="4" y="44"/>
                    </a:lnTo>
                    <a:lnTo>
                      <a:pt x="4" y="43"/>
                    </a:lnTo>
                    <a:lnTo>
                      <a:pt x="4" y="43"/>
                    </a:lnTo>
                    <a:lnTo>
                      <a:pt x="6" y="42"/>
                    </a:lnTo>
                    <a:lnTo>
                      <a:pt x="9" y="44"/>
                    </a:lnTo>
                    <a:lnTo>
                      <a:pt x="12" y="45"/>
                    </a:lnTo>
                    <a:lnTo>
                      <a:pt x="14" y="46"/>
                    </a:lnTo>
                    <a:lnTo>
                      <a:pt x="16" y="46"/>
                    </a:lnTo>
                    <a:lnTo>
                      <a:pt x="24" y="45"/>
                    </a:lnTo>
                    <a:lnTo>
                      <a:pt x="29" y="42"/>
                    </a:lnTo>
                    <a:lnTo>
                      <a:pt x="32" y="37"/>
                    </a:lnTo>
                    <a:lnTo>
                      <a:pt x="32" y="32"/>
                    </a:lnTo>
                    <a:lnTo>
                      <a:pt x="32" y="28"/>
                    </a:lnTo>
                    <a:lnTo>
                      <a:pt x="31" y="26"/>
                    </a:lnTo>
                    <a:lnTo>
                      <a:pt x="29" y="24"/>
                    </a:lnTo>
                    <a:lnTo>
                      <a:pt x="28" y="23"/>
                    </a:lnTo>
                    <a:lnTo>
                      <a:pt x="26" y="21"/>
                    </a:lnTo>
                    <a:lnTo>
                      <a:pt x="23" y="19"/>
                    </a:lnTo>
                    <a:lnTo>
                      <a:pt x="20" y="18"/>
                    </a:lnTo>
                    <a:lnTo>
                      <a:pt x="17" y="18"/>
                    </a:lnTo>
                    <a:lnTo>
                      <a:pt x="15" y="17"/>
                    </a:lnTo>
                    <a:lnTo>
                      <a:pt x="13" y="17"/>
                    </a:lnTo>
                    <a:lnTo>
                      <a:pt x="11" y="16"/>
                    </a:lnTo>
                    <a:lnTo>
                      <a:pt x="9" y="15"/>
                    </a:lnTo>
                    <a:lnTo>
                      <a:pt x="7" y="14"/>
                    </a:lnTo>
                    <a:lnTo>
                      <a:pt x="6" y="13"/>
                    </a:lnTo>
                    <a:lnTo>
                      <a:pt x="5" y="12"/>
                    </a:lnTo>
                    <a:lnTo>
                      <a:pt x="5" y="10"/>
                    </a:lnTo>
                    <a:lnTo>
                      <a:pt x="5" y="7"/>
                    </a:lnTo>
                    <a:lnTo>
                      <a:pt x="7" y="4"/>
                    </a:lnTo>
                    <a:lnTo>
                      <a:pt x="11" y="3"/>
                    </a:lnTo>
                    <a:lnTo>
                      <a:pt x="16" y="2"/>
                    </a:lnTo>
                    <a:lnTo>
                      <a:pt x="19" y="2"/>
                    </a:lnTo>
                    <a:lnTo>
                      <a:pt x="22" y="3"/>
                    </a:lnTo>
                    <a:lnTo>
                      <a:pt x="24" y="5"/>
                    </a:lnTo>
                    <a:lnTo>
                      <a:pt x="26" y="7"/>
                    </a:lnTo>
                    <a:lnTo>
                      <a:pt x="27" y="9"/>
                    </a:lnTo>
                    <a:lnTo>
                      <a:pt x="27" y="11"/>
                    </a:lnTo>
                    <a:lnTo>
                      <a:pt x="27" y="13"/>
                    </a:lnTo>
                    <a:lnTo>
                      <a:pt x="28" y="14"/>
                    </a:lnTo>
                    <a:lnTo>
                      <a:pt x="28" y="15"/>
                    </a:lnTo>
                    <a:lnTo>
                      <a:pt x="29" y="15"/>
                    </a:lnTo>
                    <a:lnTo>
                      <a:pt x="29" y="15"/>
                    </a:lnTo>
                    <a:lnTo>
                      <a:pt x="30" y="14"/>
                    </a:lnTo>
                    <a:lnTo>
                      <a:pt x="30" y="14"/>
                    </a:lnTo>
                    <a:lnTo>
                      <a:pt x="30" y="13"/>
                    </a:lnTo>
                    <a:lnTo>
                      <a:pt x="30" y="3"/>
                    </a:lnTo>
                    <a:lnTo>
                      <a:pt x="30" y="1"/>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7" y="22"/>
                    </a:lnTo>
                    <a:lnTo>
                      <a:pt x="9" y="24"/>
                    </a:lnTo>
                    <a:lnTo>
                      <a:pt x="13" y="25"/>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80" name="Freeform 122"/>
              <p:cNvSpPr>
                <a:spLocks noChangeAspect="1"/>
              </p:cNvSpPr>
              <p:nvPr/>
            </p:nvSpPr>
            <p:spPr bwMode="auto">
              <a:xfrm>
                <a:off x="1813" y="1108"/>
                <a:ext cx="4" cy="100"/>
              </a:xfrm>
              <a:custGeom>
                <a:avLst/>
                <a:gdLst>
                  <a:gd name="T0" fmla="*/ 4 w 4"/>
                  <a:gd name="T1" fmla="*/ 4 h 100"/>
                  <a:gd name="T2" fmla="*/ 4 w 4"/>
                  <a:gd name="T3" fmla="*/ 2 h 100"/>
                  <a:gd name="T4" fmla="*/ 4 w 4"/>
                  <a:gd name="T5" fmla="*/ 1 h 100"/>
                  <a:gd name="T6" fmla="*/ 3 w 4"/>
                  <a:gd name="T7" fmla="*/ 0 h 100"/>
                  <a:gd name="T8" fmla="*/ 2 w 4"/>
                  <a:gd name="T9" fmla="*/ 0 h 100"/>
                  <a:gd name="T10" fmla="*/ 1 w 4"/>
                  <a:gd name="T11" fmla="*/ 0 h 100"/>
                  <a:gd name="T12" fmla="*/ 0 w 4"/>
                  <a:gd name="T13" fmla="*/ 1 h 100"/>
                  <a:gd name="T14" fmla="*/ 0 w 4"/>
                  <a:gd name="T15" fmla="*/ 2 h 100"/>
                  <a:gd name="T16" fmla="*/ 0 w 4"/>
                  <a:gd name="T17" fmla="*/ 4 h 100"/>
                  <a:gd name="T18" fmla="*/ 0 w 4"/>
                  <a:gd name="T19" fmla="*/ 96 h 100"/>
                  <a:gd name="T20" fmla="*/ 0 w 4"/>
                  <a:gd name="T21" fmla="*/ 97 h 100"/>
                  <a:gd name="T22" fmla="*/ 0 w 4"/>
                  <a:gd name="T23" fmla="*/ 99 h 100"/>
                  <a:gd name="T24" fmla="*/ 1 w 4"/>
                  <a:gd name="T25" fmla="*/ 99 h 100"/>
                  <a:gd name="T26" fmla="*/ 2 w 4"/>
                  <a:gd name="T27" fmla="*/ 100 h 100"/>
                  <a:gd name="T28" fmla="*/ 3 w 4"/>
                  <a:gd name="T29" fmla="*/ 99 h 100"/>
                  <a:gd name="T30" fmla="*/ 4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4" y="1"/>
                    </a:lnTo>
                    <a:lnTo>
                      <a:pt x="3" y="0"/>
                    </a:lnTo>
                    <a:lnTo>
                      <a:pt x="2" y="0"/>
                    </a:lnTo>
                    <a:lnTo>
                      <a:pt x="1" y="0"/>
                    </a:lnTo>
                    <a:lnTo>
                      <a:pt x="0" y="1"/>
                    </a:lnTo>
                    <a:lnTo>
                      <a:pt x="0" y="2"/>
                    </a:lnTo>
                    <a:lnTo>
                      <a:pt x="0" y="4"/>
                    </a:lnTo>
                    <a:lnTo>
                      <a:pt x="0" y="96"/>
                    </a:lnTo>
                    <a:lnTo>
                      <a:pt x="0" y="97"/>
                    </a:lnTo>
                    <a:lnTo>
                      <a:pt x="0" y="99"/>
                    </a:lnTo>
                    <a:lnTo>
                      <a:pt x="1" y="99"/>
                    </a:lnTo>
                    <a:lnTo>
                      <a:pt x="2" y="100"/>
                    </a:lnTo>
                    <a:lnTo>
                      <a:pt x="3" y="99"/>
                    </a:lnTo>
                    <a:lnTo>
                      <a:pt x="4"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81" name="Freeform 123"/>
              <p:cNvSpPr>
                <a:spLocks noChangeAspect="1"/>
              </p:cNvSpPr>
              <p:nvPr/>
            </p:nvSpPr>
            <p:spPr bwMode="auto">
              <a:xfrm>
                <a:off x="1870" y="1129"/>
                <a:ext cx="50" cy="58"/>
              </a:xfrm>
              <a:custGeom>
                <a:avLst/>
                <a:gdLst>
                  <a:gd name="T0" fmla="*/ 46 w 50"/>
                  <a:gd name="T1" fmla="*/ 31 h 58"/>
                  <a:gd name="T2" fmla="*/ 48 w 50"/>
                  <a:gd name="T3" fmla="*/ 31 h 58"/>
                  <a:gd name="T4" fmla="*/ 49 w 50"/>
                  <a:gd name="T5" fmla="*/ 31 h 58"/>
                  <a:gd name="T6" fmla="*/ 50 w 50"/>
                  <a:gd name="T7" fmla="*/ 30 h 58"/>
                  <a:gd name="T8" fmla="*/ 50 w 50"/>
                  <a:gd name="T9" fmla="*/ 29 h 58"/>
                  <a:gd name="T10" fmla="*/ 50 w 50"/>
                  <a:gd name="T11" fmla="*/ 28 h 58"/>
                  <a:gd name="T12" fmla="*/ 49 w 50"/>
                  <a:gd name="T13" fmla="*/ 27 h 58"/>
                  <a:gd name="T14" fmla="*/ 48 w 50"/>
                  <a:gd name="T15" fmla="*/ 27 h 58"/>
                  <a:gd name="T16" fmla="*/ 46 w 50"/>
                  <a:gd name="T17" fmla="*/ 27 h 58"/>
                  <a:gd name="T18" fmla="*/ 4 w 50"/>
                  <a:gd name="T19" fmla="*/ 27 h 58"/>
                  <a:gd name="T20" fmla="*/ 7 w 50"/>
                  <a:gd name="T21" fmla="*/ 18 h 58"/>
                  <a:gd name="T22" fmla="*/ 13 w 50"/>
                  <a:gd name="T23" fmla="*/ 10 h 58"/>
                  <a:gd name="T24" fmla="*/ 21 w 50"/>
                  <a:gd name="T25" fmla="*/ 6 h 58"/>
                  <a:gd name="T26" fmla="*/ 31 w 50"/>
                  <a:gd name="T27" fmla="*/ 4 h 58"/>
                  <a:gd name="T28" fmla="*/ 46 w 50"/>
                  <a:gd name="T29" fmla="*/ 4 h 58"/>
                  <a:gd name="T30" fmla="*/ 48 w 50"/>
                  <a:gd name="T31" fmla="*/ 4 h 58"/>
                  <a:gd name="T32" fmla="*/ 49 w 50"/>
                  <a:gd name="T33" fmla="*/ 4 h 58"/>
                  <a:gd name="T34" fmla="*/ 50 w 50"/>
                  <a:gd name="T35" fmla="*/ 3 h 58"/>
                  <a:gd name="T36" fmla="*/ 50 w 50"/>
                  <a:gd name="T37" fmla="*/ 2 h 58"/>
                  <a:gd name="T38" fmla="*/ 50 w 50"/>
                  <a:gd name="T39" fmla="*/ 1 h 58"/>
                  <a:gd name="T40" fmla="*/ 49 w 50"/>
                  <a:gd name="T41" fmla="*/ 0 h 58"/>
                  <a:gd name="T42" fmla="*/ 48 w 50"/>
                  <a:gd name="T43" fmla="*/ 0 h 58"/>
                  <a:gd name="T44" fmla="*/ 46 w 50"/>
                  <a:gd name="T45" fmla="*/ 0 h 58"/>
                  <a:gd name="T46" fmla="*/ 31 w 50"/>
                  <a:gd name="T47" fmla="*/ 0 h 58"/>
                  <a:gd name="T48" fmla="*/ 24 w 50"/>
                  <a:gd name="T49" fmla="*/ 1 h 58"/>
                  <a:gd name="T50" fmla="*/ 19 w 50"/>
                  <a:gd name="T51" fmla="*/ 2 h 58"/>
                  <a:gd name="T52" fmla="*/ 13 w 50"/>
                  <a:gd name="T53" fmla="*/ 5 h 58"/>
                  <a:gd name="T54" fmla="*/ 9 w 50"/>
                  <a:gd name="T55" fmla="*/ 8 h 58"/>
                  <a:gd name="T56" fmla="*/ 5 w 50"/>
                  <a:gd name="T57" fmla="*/ 13 h 58"/>
                  <a:gd name="T58" fmla="*/ 2 w 50"/>
                  <a:gd name="T59" fmla="*/ 18 h 58"/>
                  <a:gd name="T60" fmla="*/ 1 w 50"/>
                  <a:gd name="T61" fmla="*/ 23 h 58"/>
                  <a:gd name="T62" fmla="*/ 0 w 50"/>
                  <a:gd name="T63" fmla="*/ 29 h 58"/>
                  <a:gd name="T64" fmla="*/ 1 w 50"/>
                  <a:gd name="T65" fmla="*/ 35 h 58"/>
                  <a:gd name="T66" fmla="*/ 2 w 50"/>
                  <a:gd name="T67" fmla="*/ 40 h 58"/>
                  <a:gd name="T68" fmla="*/ 5 w 50"/>
                  <a:gd name="T69" fmla="*/ 45 h 58"/>
                  <a:gd name="T70" fmla="*/ 9 w 50"/>
                  <a:gd name="T71" fmla="*/ 49 h 58"/>
                  <a:gd name="T72" fmla="*/ 13 w 50"/>
                  <a:gd name="T73" fmla="*/ 53 h 58"/>
                  <a:gd name="T74" fmla="*/ 19 w 50"/>
                  <a:gd name="T75" fmla="*/ 55 h 58"/>
                  <a:gd name="T76" fmla="*/ 24 w 50"/>
                  <a:gd name="T77" fmla="*/ 57 h 58"/>
                  <a:gd name="T78" fmla="*/ 31 w 50"/>
                  <a:gd name="T79" fmla="*/ 58 h 58"/>
                  <a:gd name="T80" fmla="*/ 46 w 50"/>
                  <a:gd name="T81" fmla="*/ 58 h 58"/>
                  <a:gd name="T82" fmla="*/ 48 w 50"/>
                  <a:gd name="T83" fmla="*/ 58 h 58"/>
                  <a:gd name="T84" fmla="*/ 49 w 50"/>
                  <a:gd name="T85" fmla="*/ 58 h 58"/>
                  <a:gd name="T86" fmla="*/ 50 w 50"/>
                  <a:gd name="T87" fmla="*/ 57 h 58"/>
                  <a:gd name="T88" fmla="*/ 50 w 50"/>
                  <a:gd name="T89" fmla="*/ 56 h 58"/>
                  <a:gd name="T90" fmla="*/ 50 w 50"/>
                  <a:gd name="T91" fmla="*/ 55 h 58"/>
                  <a:gd name="T92" fmla="*/ 49 w 50"/>
                  <a:gd name="T93" fmla="*/ 54 h 58"/>
                  <a:gd name="T94" fmla="*/ 48 w 50"/>
                  <a:gd name="T95" fmla="*/ 54 h 58"/>
                  <a:gd name="T96" fmla="*/ 46 w 50"/>
                  <a:gd name="T97" fmla="*/ 54 h 58"/>
                  <a:gd name="T98" fmla="*/ 31 w 50"/>
                  <a:gd name="T99" fmla="*/ 54 h 58"/>
                  <a:gd name="T100" fmla="*/ 21 w 50"/>
                  <a:gd name="T101" fmla="*/ 52 h 58"/>
                  <a:gd name="T102" fmla="*/ 13 w 50"/>
                  <a:gd name="T103" fmla="*/ 47 h 58"/>
                  <a:gd name="T104" fmla="*/ 7 w 50"/>
                  <a:gd name="T105" fmla="*/ 40 h 58"/>
                  <a:gd name="T106" fmla="*/ 4 w 50"/>
                  <a:gd name="T107" fmla="*/ 31 h 58"/>
                  <a:gd name="T108" fmla="*/ 46 w 50"/>
                  <a:gd name="T109"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58">
                    <a:moveTo>
                      <a:pt x="46" y="31"/>
                    </a:moveTo>
                    <a:lnTo>
                      <a:pt x="48" y="31"/>
                    </a:lnTo>
                    <a:lnTo>
                      <a:pt x="49" y="31"/>
                    </a:lnTo>
                    <a:lnTo>
                      <a:pt x="50" y="30"/>
                    </a:lnTo>
                    <a:lnTo>
                      <a:pt x="50" y="29"/>
                    </a:lnTo>
                    <a:lnTo>
                      <a:pt x="50" y="28"/>
                    </a:lnTo>
                    <a:lnTo>
                      <a:pt x="49" y="27"/>
                    </a:lnTo>
                    <a:lnTo>
                      <a:pt x="48" y="27"/>
                    </a:lnTo>
                    <a:lnTo>
                      <a:pt x="46" y="27"/>
                    </a:lnTo>
                    <a:lnTo>
                      <a:pt x="4" y="27"/>
                    </a:lnTo>
                    <a:lnTo>
                      <a:pt x="7" y="18"/>
                    </a:lnTo>
                    <a:lnTo>
                      <a:pt x="13" y="10"/>
                    </a:lnTo>
                    <a:lnTo>
                      <a:pt x="21" y="6"/>
                    </a:lnTo>
                    <a:lnTo>
                      <a:pt x="31" y="4"/>
                    </a:lnTo>
                    <a:lnTo>
                      <a:pt x="46" y="4"/>
                    </a:lnTo>
                    <a:lnTo>
                      <a:pt x="48" y="4"/>
                    </a:lnTo>
                    <a:lnTo>
                      <a:pt x="49" y="4"/>
                    </a:lnTo>
                    <a:lnTo>
                      <a:pt x="50" y="3"/>
                    </a:lnTo>
                    <a:lnTo>
                      <a:pt x="50" y="2"/>
                    </a:lnTo>
                    <a:lnTo>
                      <a:pt x="50" y="1"/>
                    </a:lnTo>
                    <a:lnTo>
                      <a:pt x="49" y="0"/>
                    </a:lnTo>
                    <a:lnTo>
                      <a:pt x="48" y="0"/>
                    </a:lnTo>
                    <a:lnTo>
                      <a:pt x="46" y="0"/>
                    </a:lnTo>
                    <a:lnTo>
                      <a:pt x="31" y="0"/>
                    </a:lnTo>
                    <a:lnTo>
                      <a:pt x="24" y="1"/>
                    </a:lnTo>
                    <a:lnTo>
                      <a:pt x="19" y="2"/>
                    </a:lnTo>
                    <a:lnTo>
                      <a:pt x="13" y="5"/>
                    </a:lnTo>
                    <a:lnTo>
                      <a:pt x="9" y="8"/>
                    </a:lnTo>
                    <a:lnTo>
                      <a:pt x="5" y="13"/>
                    </a:lnTo>
                    <a:lnTo>
                      <a:pt x="2" y="18"/>
                    </a:lnTo>
                    <a:lnTo>
                      <a:pt x="1" y="23"/>
                    </a:lnTo>
                    <a:lnTo>
                      <a:pt x="0" y="29"/>
                    </a:lnTo>
                    <a:lnTo>
                      <a:pt x="1" y="35"/>
                    </a:lnTo>
                    <a:lnTo>
                      <a:pt x="2" y="40"/>
                    </a:lnTo>
                    <a:lnTo>
                      <a:pt x="5" y="45"/>
                    </a:lnTo>
                    <a:lnTo>
                      <a:pt x="9" y="49"/>
                    </a:lnTo>
                    <a:lnTo>
                      <a:pt x="13" y="53"/>
                    </a:lnTo>
                    <a:lnTo>
                      <a:pt x="19" y="55"/>
                    </a:lnTo>
                    <a:lnTo>
                      <a:pt x="24" y="57"/>
                    </a:lnTo>
                    <a:lnTo>
                      <a:pt x="31" y="58"/>
                    </a:lnTo>
                    <a:lnTo>
                      <a:pt x="46" y="58"/>
                    </a:lnTo>
                    <a:lnTo>
                      <a:pt x="48" y="58"/>
                    </a:lnTo>
                    <a:lnTo>
                      <a:pt x="49" y="58"/>
                    </a:lnTo>
                    <a:lnTo>
                      <a:pt x="50" y="57"/>
                    </a:lnTo>
                    <a:lnTo>
                      <a:pt x="50" y="56"/>
                    </a:lnTo>
                    <a:lnTo>
                      <a:pt x="50" y="55"/>
                    </a:lnTo>
                    <a:lnTo>
                      <a:pt x="49" y="54"/>
                    </a:lnTo>
                    <a:lnTo>
                      <a:pt x="48" y="54"/>
                    </a:lnTo>
                    <a:lnTo>
                      <a:pt x="46" y="54"/>
                    </a:lnTo>
                    <a:lnTo>
                      <a:pt x="31" y="54"/>
                    </a:lnTo>
                    <a:lnTo>
                      <a:pt x="21" y="52"/>
                    </a:lnTo>
                    <a:lnTo>
                      <a:pt x="13" y="47"/>
                    </a:lnTo>
                    <a:lnTo>
                      <a:pt x="7" y="40"/>
                    </a:lnTo>
                    <a:lnTo>
                      <a:pt x="4" y="31"/>
                    </a:lnTo>
                    <a:lnTo>
                      <a:pt x="46"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82" name="Freeform 124"/>
              <p:cNvSpPr>
                <a:spLocks noChangeAspect="1"/>
              </p:cNvSpPr>
              <p:nvPr/>
            </p:nvSpPr>
            <p:spPr bwMode="auto">
              <a:xfrm>
                <a:off x="1973" y="1108"/>
                <a:ext cx="14" cy="100"/>
              </a:xfrm>
              <a:custGeom>
                <a:avLst/>
                <a:gdLst>
                  <a:gd name="T0" fmla="*/ 14 w 14"/>
                  <a:gd name="T1" fmla="*/ 100 h 100"/>
                  <a:gd name="T2" fmla="*/ 14 w 14"/>
                  <a:gd name="T3" fmla="*/ 96 h 100"/>
                  <a:gd name="T4" fmla="*/ 4 w 14"/>
                  <a:gd name="T5" fmla="*/ 96 h 100"/>
                  <a:gd name="T6" fmla="*/ 4 w 14"/>
                  <a:gd name="T7" fmla="*/ 4 h 100"/>
                  <a:gd name="T8" fmla="*/ 14 w 14"/>
                  <a:gd name="T9" fmla="*/ 4 h 100"/>
                  <a:gd name="T10" fmla="*/ 14 w 14"/>
                  <a:gd name="T11" fmla="*/ 0 h 100"/>
                  <a:gd name="T12" fmla="*/ 0 w 14"/>
                  <a:gd name="T13" fmla="*/ 0 h 100"/>
                  <a:gd name="T14" fmla="*/ 0 w 14"/>
                  <a:gd name="T15" fmla="*/ 100 h 100"/>
                  <a:gd name="T16" fmla="*/ 14 w 14"/>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00">
                    <a:moveTo>
                      <a:pt x="14" y="100"/>
                    </a:moveTo>
                    <a:lnTo>
                      <a:pt x="14" y="96"/>
                    </a:lnTo>
                    <a:lnTo>
                      <a:pt x="4" y="96"/>
                    </a:lnTo>
                    <a:lnTo>
                      <a:pt x="4" y="4"/>
                    </a:lnTo>
                    <a:lnTo>
                      <a:pt x="14" y="4"/>
                    </a:lnTo>
                    <a:lnTo>
                      <a:pt x="14" y="0"/>
                    </a:lnTo>
                    <a:lnTo>
                      <a:pt x="0" y="0"/>
                    </a:lnTo>
                    <a:lnTo>
                      <a:pt x="0" y="100"/>
                    </a:lnTo>
                    <a:lnTo>
                      <a:pt x="14" y="10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83" name="Freeform 125"/>
              <p:cNvSpPr>
                <a:spLocks noChangeAspect="1" noEditPoints="1"/>
              </p:cNvSpPr>
              <p:nvPr/>
            </p:nvSpPr>
            <p:spPr bwMode="auto">
              <a:xfrm>
                <a:off x="1993" y="1115"/>
                <a:ext cx="67" cy="68"/>
              </a:xfrm>
              <a:custGeom>
                <a:avLst/>
                <a:gdLst>
                  <a:gd name="T0" fmla="*/ 0 w 67"/>
                  <a:gd name="T1" fmla="*/ 0 h 68"/>
                  <a:gd name="T2" fmla="*/ 0 w 67"/>
                  <a:gd name="T3" fmla="*/ 3 h 68"/>
                  <a:gd name="T4" fmla="*/ 2 w 67"/>
                  <a:gd name="T5" fmla="*/ 3 h 68"/>
                  <a:gd name="T6" fmla="*/ 7 w 67"/>
                  <a:gd name="T7" fmla="*/ 3 h 68"/>
                  <a:gd name="T8" fmla="*/ 9 w 67"/>
                  <a:gd name="T9" fmla="*/ 4 h 68"/>
                  <a:gd name="T10" fmla="*/ 10 w 67"/>
                  <a:gd name="T11" fmla="*/ 5 h 68"/>
                  <a:gd name="T12" fmla="*/ 10 w 67"/>
                  <a:gd name="T13" fmla="*/ 7 h 68"/>
                  <a:gd name="T14" fmla="*/ 10 w 67"/>
                  <a:gd name="T15" fmla="*/ 60 h 68"/>
                  <a:gd name="T16" fmla="*/ 10 w 67"/>
                  <a:gd name="T17" fmla="*/ 62 h 68"/>
                  <a:gd name="T18" fmla="*/ 9 w 67"/>
                  <a:gd name="T19" fmla="*/ 64 h 68"/>
                  <a:gd name="T20" fmla="*/ 7 w 67"/>
                  <a:gd name="T21" fmla="*/ 64 h 68"/>
                  <a:gd name="T22" fmla="*/ 2 w 67"/>
                  <a:gd name="T23" fmla="*/ 65 h 68"/>
                  <a:gd name="T24" fmla="*/ 0 w 67"/>
                  <a:gd name="T25" fmla="*/ 65 h 68"/>
                  <a:gd name="T26" fmla="*/ 0 w 67"/>
                  <a:gd name="T27" fmla="*/ 68 h 68"/>
                  <a:gd name="T28" fmla="*/ 36 w 67"/>
                  <a:gd name="T29" fmla="*/ 68 h 68"/>
                  <a:gd name="T30" fmla="*/ 42 w 67"/>
                  <a:gd name="T31" fmla="*/ 67 h 68"/>
                  <a:gd name="T32" fmla="*/ 48 w 67"/>
                  <a:gd name="T33" fmla="*/ 65 h 68"/>
                  <a:gd name="T34" fmla="*/ 53 w 67"/>
                  <a:gd name="T35" fmla="*/ 62 h 68"/>
                  <a:gd name="T36" fmla="*/ 58 w 67"/>
                  <a:gd name="T37" fmla="*/ 58 h 68"/>
                  <a:gd name="T38" fmla="*/ 61 w 67"/>
                  <a:gd name="T39" fmla="*/ 53 h 68"/>
                  <a:gd name="T40" fmla="*/ 64 w 67"/>
                  <a:gd name="T41" fmla="*/ 47 h 68"/>
                  <a:gd name="T42" fmla="*/ 66 w 67"/>
                  <a:gd name="T43" fmla="*/ 41 h 68"/>
                  <a:gd name="T44" fmla="*/ 67 w 67"/>
                  <a:gd name="T45" fmla="*/ 34 h 68"/>
                  <a:gd name="T46" fmla="*/ 66 w 67"/>
                  <a:gd name="T47" fmla="*/ 27 h 68"/>
                  <a:gd name="T48" fmla="*/ 64 w 67"/>
                  <a:gd name="T49" fmla="*/ 21 h 68"/>
                  <a:gd name="T50" fmla="*/ 61 w 67"/>
                  <a:gd name="T51" fmla="*/ 15 h 68"/>
                  <a:gd name="T52" fmla="*/ 58 w 67"/>
                  <a:gd name="T53" fmla="*/ 10 h 68"/>
                  <a:gd name="T54" fmla="*/ 53 w 67"/>
                  <a:gd name="T55" fmla="*/ 6 h 68"/>
                  <a:gd name="T56" fmla="*/ 48 w 67"/>
                  <a:gd name="T57" fmla="*/ 2 h 68"/>
                  <a:gd name="T58" fmla="*/ 42 w 67"/>
                  <a:gd name="T59" fmla="*/ 0 h 68"/>
                  <a:gd name="T60" fmla="*/ 36 w 67"/>
                  <a:gd name="T61" fmla="*/ 0 h 68"/>
                  <a:gd name="T62" fmla="*/ 0 w 67"/>
                  <a:gd name="T63" fmla="*/ 0 h 68"/>
                  <a:gd name="T64" fmla="*/ 23 w 67"/>
                  <a:gd name="T65" fmla="*/ 65 h 68"/>
                  <a:gd name="T66" fmla="*/ 21 w 67"/>
                  <a:gd name="T67" fmla="*/ 65 h 68"/>
                  <a:gd name="T68" fmla="*/ 19 w 67"/>
                  <a:gd name="T69" fmla="*/ 64 h 68"/>
                  <a:gd name="T70" fmla="*/ 19 w 67"/>
                  <a:gd name="T71" fmla="*/ 63 h 68"/>
                  <a:gd name="T72" fmla="*/ 18 w 67"/>
                  <a:gd name="T73" fmla="*/ 61 h 68"/>
                  <a:gd name="T74" fmla="*/ 18 w 67"/>
                  <a:gd name="T75" fmla="*/ 7 h 68"/>
                  <a:gd name="T76" fmla="*/ 19 w 67"/>
                  <a:gd name="T77" fmla="*/ 5 h 68"/>
                  <a:gd name="T78" fmla="*/ 19 w 67"/>
                  <a:gd name="T79" fmla="*/ 4 h 68"/>
                  <a:gd name="T80" fmla="*/ 21 w 67"/>
                  <a:gd name="T81" fmla="*/ 3 h 68"/>
                  <a:gd name="T82" fmla="*/ 23 w 67"/>
                  <a:gd name="T83" fmla="*/ 3 h 68"/>
                  <a:gd name="T84" fmla="*/ 33 w 67"/>
                  <a:gd name="T85" fmla="*/ 3 h 68"/>
                  <a:gd name="T86" fmla="*/ 38 w 67"/>
                  <a:gd name="T87" fmla="*/ 3 h 68"/>
                  <a:gd name="T88" fmla="*/ 43 w 67"/>
                  <a:gd name="T89" fmla="*/ 5 h 68"/>
                  <a:gd name="T90" fmla="*/ 47 w 67"/>
                  <a:gd name="T91" fmla="*/ 8 h 68"/>
                  <a:gd name="T92" fmla="*/ 51 w 67"/>
                  <a:gd name="T93" fmla="*/ 12 h 68"/>
                  <a:gd name="T94" fmla="*/ 54 w 67"/>
                  <a:gd name="T95" fmla="*/ 17 h 68"/>
                  <a:gd name="T96" fmla="*/ 56 w 67"/>
                  <a:gd name="T97" fmla="*/ 22 h 68"/>
                  <a:gd name="T98" fmla="*/ 56 w 67"/>
                  <a:gd name="T99" fmla="*/ 28 h 68"/>
                  <a:gd name="T100" fmla="*/ 57 w 67"/>
                  <a:gd name="T101" fmla="*/ 34 h 68"/>
                  <a:gd name="T102" fmla="*/ 56 w 67"/>
                  <a:gd name="T103" fmla="*/ 42 h 68"/>
                  <a:gd name="T104" fmla="*/ 55 w 67"/>
                  <a:gd name="T105" fmla="*/ 48 h 68"/>
                  <a:gd name="T106" fmla="*/ 54 w 67"/>
                  <a:gd name="T107" fmla="*/ 52 h 68"/>
                  <a:gd name="T108" fmla="*/ 51 w 67"/>
                  <a:gd name="T109" fmla="*/ 56 h 68"/>
                  <a:gd name="T110" fmla="*/ 49 w 67"/>
                  <a:gd name="T111" fmla="*/ 59 h 68"/>
                  <a:gd name="T112" fmla="*/ 45 w 67"/>
                  <a:gd name="T113" fmla="*/ 61 h 68"/>
                  <a:gd name="T114" fmla="*/ 40 w 67"/>
                  <a:gd name="T115" fmla="*/ 64 h 68"/>
                  <a:gd name="T116" fmla="*/ 33 w 67"/>
                  <a:gd name="T117" fmla="*/ 65 h 68"/>
                  <a:gd name="T118" fmla="*/ 23 w 67"/>
                  <a:gd name="T11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68">
                    <a:moveTo>
                      <a:pt x="0" y="0"/>
                    </a:moveTo>
                    <a:lnTo>
                      <a:pt x="0" y="3"/>
                    </a:lnTo>
                    <a:lnTo>
                      <a:pt x="2" y="3"/>
                    </a:lnTo>
                    <a:lnTo>
                      <a:pt x="7" y="3"/>
                    </a:lnTo>
                    <a:lnTo>
                      <a:pt x="9" y="4"/>
                    </a:lnTo>
                    <a:lnTo>
                      <a:pt x="10" y="5"/>
                    </a:lnTo>
                    <a:lnTo>
                      <a:pt x="10" y="7"/>
                    </a:lnTo>
                    <a:lnTo>
                      <a:pt x="10" y="60"/>
                    </a:lnTo>
                    <a:lnTo>
                      <a:pt x="10" y="62"/>
                    </a:lnTo>
                    <a:lnTo>
                      <a:pt x="9" y="64"/>
                    </a:lnTo>
                    <a:lnTo>
                      <a:pt x="7" y="64"/>
                    </a:lnTo>
                    <a:lnTo>
                      <a:pt x="2" y="65"/>
                    </a:lnTo>
                    <a:lnTo>
                      <a:pt x="0" y="65"/>
                    </a:lnTo>
                    <a:lnTo>
                      <a:pt x="0" y="68"/>
                    </a:lnTo>
                    <a:lnTo>
                      <a:pt x="36" y="68"/>
                    </a:lnTo>
                    <a:lnTo>
                      <a:pt x="42" y="67"/>
                    </a:lnTo>
                    <a:lnTo>
                      <a:pt x="48" y="65"/>
                    </a:lnTo>
                    <a:lnTo>
                      <a:pt x="53" y="62"/>
                    </a:lnTo>
                    <a:lnTo>
                      <a:pt x="58" y="58"/>
                    </a:lnTo>
                    <a:lnTo>
                      <a:pt x="61" y="53"/>
                    </a:lnTo>
                    <a:lnTo>
                      <a:pt x="64" y="47"/>
                    </a:lnTo>
                    <a:lnTo>
                      <a:pt x="66" y="41"/>
                    </a:lnTo>
                    <a:lnTo>
                      <a:pt x="67" y="34"/>
                    </a:lnTo>
                    <a:lnTo>
                      <a:pt x="66" y="27"/>
                    </a:lnTo>
                    <a:lnTo>
                      <a:pt x="64" y="21"/>
                    </a:lnTo>
                    <a:lnTo>
                      <a:pt x="61" y="15"/>
                    </a:lnTo>
                    <a:lnTo>
                      <a:pt x="58" y="10"/>
                    </a:lnTo>
                    <a:lnTo>
                      <a:pt x="53" y="6"/>
                    </a:lnTo>
                    <a:lnTo>
                      <a:pt x="48" y="2"/>
                    </a:lnTo>
                    <a:lnTo>
                      <a:pt x="42" y="0"/>
                    </a:lnTo>
                    <a:lnTo>
                      <a:pt x="36" y="0"/>
                    </a:lnTo>
                    <a:lnTo>
                      <a:pt x="0" y="0"/>
                    </a:lnTo>
                    <a:close/>
                    <a:moveTo>
                      <a:pt x="23" y="65"/>
                    </a:moveTo>
                    <a:lnTo>
                      <a:pt x="21" y="65"/>
                    </a:lnTo>
                    <a:lnTo>
                      <a:pt x="19" y="64"/>
                    </a:lnTo>
                    <a:lnTo>
                      <a:pt x="19" y="63"/>
                    </a:lnTo>
                    <a:lnTo>
                      <a:pt x="18" y="61"/>
                    </a:lnTo>
                    <a:lnTo>
                      <a:pt x="18" y="7"/>
                    </a:lnTo>
                    <a:lnTo>
                      <a:pt x="19" y="5"/>
                    </a:lnTo>
                    <a:lnTo>
                      <a:pt x="19" y="4"/>
                    </a:lnTo>
                    <a:lnTo>
                      <a:pt x="21" y="3"/>
                    </a:lnTo>
                    <a:lnTo>
                      <a:pt x="23" y="3"/>
                    </a:lnTo>
                    <a:lnTo>
                      <a:pt x="33" y="3"/>
                    </a:lnTo>
                    <a:lnTo>
                      <a:pt x="38" y="3"/>
                    </a:lnTo>
                    <a:lnTo>
                      <a:pt x="43" y="5"/>
                    </a:lnTo>
                    <a:lnTo>
                      <a:pt x="47" y="8"/>
                    </a:lnTo>
                    <a:lnTo>
                      <a:pt x="51" y="12"/>
                    </a:lnTo>
                    <a:lnTo>
                      <a:pt x="54" y="17"/>
                    </a:lnTo>
                    <a:lnTo>
                      <a:pt x="56" y="22"/>
                    </a:lnTo>
                    <a:lnTo>
                      <a:pt x="56" y="28"/>
                    </a:lnTo>
                    <a:lnTo>
                      <a:pt x="57" y="34"/>
                    </a:lnTo>
                    <a:lnTo>
                      <a:pt x="56" y="42"/>
                    </a:lnTo>
                    <a:lnTo>
                      <a:pt x="55" y="48"/>
                    </a:lnTo>
                    <a:lnTo>
                      <a:pt x="54" y="52"/>
                    </a:lnTo>
                    <a:lnTo>
                      <a:pt x="51" y="56"/>
                    </a:lnTo>
                    <a:lnTo>
                      <a:pt x="49" y="59"/>
                    </a:lnTo>
                    <a:lnTo>
                      <a:pt x="45" y="61"/>
                    </a:lnTo>
                    <a:lnTo>
                      <a:pt x="40" y="64"/>
                    </a:lnTo>
                    <a:lnTo>
                      <a:pt x="33" y="65"/>
                    </a:lnTo>
                    <a:lnTo>
                      <a:pt x="23"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84" name="Rectangle 126"/>
              <p:cNvSpPr>
                <a:spLocks noChangeAspect="1" noChangeArrowheads="1"/>
              </p:cNvSpPr>
              <p:nvPr/>
            </p:nvSpPr>
            <p:spPr bwMode="auto">
              <a:xfrm>
                <a:off x="2066" y="1158"/>
                <a:ext cx="27" cy="6"/>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85" name="Freeform 127"/>
              <p:cNvSpPr>
                <a:spLocks noChangeAspect="1"/>
              </p:cNvSpPr>
              <p:nvPr/>
            </p:nvSpPr>
            <p:spPr bwMode="auto">
              <a:xfrm>
                <a:off x="2102" y="1139"/>
                <a:ext cx="78" cy="44"/>
              </a:xfrm>
              <a:custGeom>
                <a:avLst/>
                <a:gdLst>
                  <a:gd name="T0" fmla="*/ 7 w 78"/>
                  <a:gd name="T1" fmla="*/ 36 h 44"/>
                  <a:gd name="T2" fmla="*/ 6 w 78"/>
                  <a:gd name="T3" fmla="*/ 40 h 44"/>
                  <a:gd name="T4" fmla="*/ 0 w 78"/>
                  <a:gd name="T5" fmla="*/ 41 h 44"/>
                  <a:gd name="T6" fmla="*/ 3 w 78"/>
                  <a:gd name="T7" fmla="*/ 44 h 44"/>
                  <a:gd name="T8" fmla="*/ 9 w 78"/>
                  <a:gd name="T9" fmla="*/ 44 h 44"/>
                  <a:gd name="T10" fmla="*/ 13 w 78"/>
                  <a:gd name="T11" fmla="*/ 44 h 44"/>
                  <a:gd name="T12" fmla="*/ 19 w 78"/>
                  <a:gd name="T13" fmla="*/ 44 h 44"/>
                  <a:gd name="T14" fmla="*/ 22 w 78"/>
                  <a:gd name="T15" fmla="*/ 41 h 44"/>
                  <a:gd name="T16" fmla="*/ 16 w 78"/>
                  <a:gd name="T17" fmla="*/ 40 h 44"/>
                  <a:gd name="T18" fmla="*/ 14 w 78"/>
                  <a:gd name="T19" fmla="*/ 36 h 44"/>
                  <a:gd name="T20" fmla="*/ 16 w 78"/>
                  <a:gd name="T21" fmla="*/ 11 h 44"/>
                  <a:gd name="T22" fmla="*/ 23 w 78"/>
                  <a:gd name="T23" fmla="*/ 3 h 44"/>
                  <a:gd name="T24" fmla="*/ 30 w 78"/>
                  <a:gd name="T25" fmla="*/ 2 h 44"/>
                  <a:gd name="T26" fmla="*/ 33 w 78"/>
                  <a:gd name="T27" fmla="*/ 4 h 44"/>
                  <a:gd name="T28" fmla="*/ 35 w 78"/>
                  <a:gd name="T29" fmla="*/ 7 h 44"/>
                  <a:gd name="T30" fmla="*/ 35 w 78"/>
                  <a:gd name="T31" fmla="*/ 11 h 44"/>
                  <a:gd name="T32" fmla="*/ 35 w 78"/>
                  <a:gd name="T33" fmla="*/ 36 h 44"/>
                  <a:gd name="T34" fmla="*/ 34 w 78"/>
                  <a:gd name="T35" fmla="*/ 40 h 44"/>
                  <a:gd name="T36" fmla="*/ 27 w 78"/>
                  <a:gd name="T37" fmla="*/ 41 h 44"/>
                  <a:gd name="T38" fmla="*/ 30 w 78"/>
                  <a:gd name="T39" fmla="*/ 44 h 44"/>
                  <a:gd name="T40" fmla="*/ 36 w 78"/>
                  <a:gd name="T41" fmla="*/ 44 h 44"/>
                  <a:gd name="T42" fmla="*/ 41 w 78"/>
                  <a:gd name="T43" fmla="*/ 44 h 44"/>
                  <a:gd name="T44" fmla="*/ 47 w 78"/>
                  <a:gd name="T45" fmla="*/ 44 h 44"/>
                  <a:gd name="T46" fmla="*/ 50 w 78"/>
                  <a:gd name="T47" fmla="*/ 41 h 44"/>
                  <a:gd name="T48" fmla="*/ 43 w 78"/>
                  <a:gd name="T49" fmla="*/ 40 h 44"/>
                  <a:gd name="T50" fmla="*/ 42 w 78"/>
                  <a:gd name="T51" fmla="*/ 36 h 44"/>
                  <a:gd name="T52" fmla="*/ 43 w 78"/>
                  <a:gd name="T53" fmla="*/ 11 h 44"/>
                  <a:gd name="T54" fmla="*/ 51 w 78"/>
                  <a:gd name="T55" fmla="*/ 3 h 44"/>
                  <a:gd name="T56" fmla="*/ 58 w 78"/>
                  <a:gd name="T57" fmla="*/ 2 h 44"/>
                  <a:gd name="T58" fmla="*/ 61 w 78"/>
                  <a:gd name="T59" fmla="*/ 4 h 44"/>
                  <a:gd name="T60" fmla="*/ 62 w 78"/>
                  <a:gd name="T61" fmla="*/ 7 h 44"/>
                  <a:gd name="T62" fmla="*/ 63 w 78"/>
                  <a:gd name="T63" fmla="*/ 11 h 44"/>
                  <a:gd name="T64" fmla="*/ 63 w 78"/>
                  <a:gd name="T65" fmla="*/ 36 h 44"/>
                  <a:gd name="T66" fmla="*/ 62 w 78"/>
                  <a:gd name="T67" fmla="*/ 40 h 44"/>
                  <a:gd name="T68" fmla="*/ 55 w 78"/>
                  <a:gd name="T69" fmla="*/ 41 h 44"/>
                  <a:gd name="T70" fmla="*/ 58 w 78"/>
                  <a:gd name="T71" fmla="*/ 44 h 44"/>
                  <a:gd name="T72" fmla="*/ 64 w 78"/>
                  <a:gd name="T73" fmla="*/ 44 h 44"/>
                  <a:gd name="T74" fmla="*/ 69 w 78"/>
                  <a:gd name="T75" fmla="*/ 44 h 44"/>
                  <a:gd name="T76" fmla="*/ 75 w 78"/>
                  <a:gd name="T77" fmla="*/ 44 h 44"/>
                  <a:gd name="T78" fmla="*/ 78 w 78"/>
                  <a:gd name="T79" fmla="*/ 41 h 44"/>
                  <a:gd name="T80" fmla="*/ 72 w 78"/>
                  <a:gd name="T81" fmla="*/ 40 h 44"/>
                  <a:gd name="T82" fmla="*/ 70 w 78"/>
                  <a:gd name="T83" fmla="*/ 38 h 44"/>
                  <a:gd name="T84" fmla="*/ 70 w 78"/>
                  <a:gd name="T85" fmla="*/ 13 h 44"/>
                  <a:gd name="T86" fmla="*/ 68 w 78"/>
                  <a:gd name="T87" fmla="*/ 6 h 44"/>
                  <a:gd name="T88" fmla="*/ 65 w 78"/>
                  <a:gd name="T89" fmla="*/ 2 h 44"/>
                  <a:gd name="T90" fmla="*/ 60 w 78"/>
                  <a:gd name="T91" fmla="*/ 0 h 44"/>
                  <a:gd name="T92" fmla="*/ 51 w 78"/>
                  <a:gd name="T93" fmla="*/ 1 h 44"/>
                  <a:gd name="T94" fmla="*/ 44 w 78"/>
                  <a:gd name="T95" fmla="*/ 6 h 44"/>
                  <a:gd name="T96" fmla="*/ 41 w 78"/>
                  <a:gd name="T97" fmla="*/ 7 h 44"/>
                  <a:gd name="T98" fmla="*/ 38 w 78"/>
                  <a:gd name="T99" fmla="*/ 3 h 44"/>
                  <a:gd name="T100" fmla="*/ 34 w 78"/>
                  <a:gd name="T101" fmla="*/ 1 h 44"/>
                  <a:gd name="T102" fmla="*/ 30 w 78"/>
                  <a:gd name="T103" fmla="*/ 0 h 44"/>
                  <a:gd name="T104" fmla="*/ 24 w 78"/>
                  <a:gd name="T105" fmla="*/ 0 h 44"/>
                  <a:gd name="T106" fmla="*/ 16 w 78"/>
                  <a:gd name="T107" fmla="*/ 6 h 44"/>
                  <a:gd name="T108" fmla="*/ 14 w 78"/>
                  <a:gd name="T109" fmla="*/ 0 h 44"/>
                  <a:gd name="T110" fmla="*/ 0 w 78"/>
                  <a:gd name="T111" fmla="*/ 4 h 44"/>
                  <a:gd name="T112" fmla="*/ 4 w 78"/>
                  <a:gd name="T113" fmla="*/ 4 h 44"/>
                  <a:gd name="T114" fmla="*/ 6 w 78"/>
                  <a:gd name="T115" fmla="*/ 5 h 44"/>
                  <a:gd name="T116" fmla="*/ 7 w 78"/>
                  <a:gd name="T117" fmla="*/ 7 h 44"/>
                  <a:gd name="T118" fmla="*/ 7 w 78"/>
                  <a:gd name="T119"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7" y="9"/>
                    </a:moveTo>
                    <a:lnTo>
                      <a:pt x="7" y="36"/>
                    </a:lnTo>
                    <a:lnTo>
                      <a:pt x="7" y="39"/>
                    </a:lnTo>
                    <a:lnTo>
                      <a:pt x="6" y="40"/>
                    </a:lnTo>
                    <a:lnTo>
                      <a:pt x="4" y="41"/>
                    </a:lnTo>
                    <a:lnTo>
                      <a:pt x="0" y="41"/>
                    </a:lnTo>
                    <a:lnTo>
                      <a:pt x="0" y="44"/>
                    </a:lnTo>
                    <a:lnTo>
                      <a:pt x="3" y="44"/>
                    </a:lnTo>
                    <a:lnTo>
                      <a:pt x="6" y="44"/>
                    </a:lnTo>
                    <a:lnTo>
                      <a:pt x="9" y="44"/>
                    </a:lnTo>
                    <a:lnTo>
                      <a:pt x="11" y="43"/>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9" y="43"/>
                    </a:lnTo>
                    <a:lnTo>
                      <a:pt x="41" y="44"/>
                    </a:lnTo>
                    <a:lnTo>
                      <a:pt x="44" y="44"/>
                    </a:lnTo>
                    <a:lnTo>
                      <a:pt x="47" y="44"/>
                    </a:lnTo>
                    <a:lnTo>
                      <a:pt x="50" y="44"/>
                    </a:lnTo>
                    <a:lnTo>
                      <a:pt x="50" y="41"/>
                    </a:lnTo>
                    <a:lnTo>
                      <a:pt x="46" y="41"/>
                    </a:lnTo>
                    <a:lnTo>
                      <a:pt x="43" y="40"/>
                    </a:lnTo>
                    <a:lnTo>
                      <a:pt x="42" y="39"/>
                    </a:lnTo>
                    <a:lnTo>
                      <a:pt x="42" y="36"/>
                    </a:lnTo>
                    <a:lnTo>
                      <a:pt x="42" y="18"/>
                    </a:lnTo>
                    <a:lnTo>
                      <a:pt x="43" y="11"/>
                    </a:lnTo>
                    <a:lnTo>
                      <a:pt x="46" y="6"/>
                    </a:lnTo>
                    <a:lnTo>
                      <a:pt x="51" y="3"/>
                    </a:lnTo>
                    <a:lnTo>
                      <a:pt x="56" y="2"/>
                    </a:lnTo>
                    <a:lnTo>
                      <a:pt x="58" y="2"/>
                    </a:lnTo>
                    <a:lnTo>
                      <a:pt x="59" y="3"/>
                    </a:lnTo>
                    <a:lnTo>
                      <a:pt x="61" y="4"/>
                    </a:lnTo>
                    <a:lnTo>
                      <a:pt x="62" y="5"/>
                    </a:lnTo>
                    <a:lnTo>
                      <a:pt x="62" y="7"/>
                    </a:lnTo>
                    <a:lnTo>
                      <a:pt x="63" y="9"/>
                    </a:lnTo>
                    <a:lnTo>
                      <a:pt x="63" y="11"/>
                    </a:lnTo>
                    <a:lnTo>
                      <a:pt x="63" y="13"/>
                    </a:lnTo>
                    <a:lnTo>
                      <a:pt x="63" y="36"/>
                    </a:lnTo>
                    <a:lnTo>
                      <a:pt x="63" y="39"/>
                    </a:lnTo>
                    <a:lnTo>
                      <a:pt x="62" y="40"/>
                    </a:lnTo>
                    <a:lnTo>
                      <a:pt x="59" y="41"/>
                    </a:lnTo>
                    <a:lnTo>
                      <a:pt x="55" y="41"/>
                    </a:lnTo>
                    <a:lnTo>
                      <a:pt x="55" y="44"/>
                    </a:lnTo>
                    <a:lnTo>
                      <a:pt x="58" y="44"/>
                    </a:lnTo>
                    <a:lnTo>
                      <a:pt x="61" y="44"/>
                    </a:lnTo>
                    <a:lnTo>
                      <a:pt x="64" y="44"/>
                    </a:lnTo>
                    <a:lnTo>
                      <a:pt x="66" y="43"/>
                    </a:lnTo>
                    <a:lnTo>
                      <a:pt x="69" y="44"/>
                    </a:lnTo>
                    <a:lnTo>
                      <a:pt x="72" y="44"/>
                    </a:lnTo>
                    <a:lnTo>
                      <a:pt x="75" y="44"/>
                    </a:lnTo>
                    <a:lnTo>
                      <a:pt x="78" y="44"/>
                    </a:lnTo>
                    <a:lnTo>
                      <a:pt x="78" y="41"/>
                    </a:lnTo>
                    <a:lnTo>
                      <a:pt x="74" y="41"/>
                    </a:lnTo>
                    <a:lnTo>
                      <a:pt x="72" y="40"/>
                    </a:lnTo>
                    <a:lnTo>
                      <a:pt x="70" y="39"/>
                    </a:lnTo>
                    <a:lnTo>
                      <a:pt x="70" y="38"/>
                    </a:lnTo>
                    <a:lnTo>
                      <a:pt x="70" y="19"/>
                    </a:lnTo>
                    <a:lnTo>
                      <a:pt x="70" y="13"/>
                    </a:lnTo>
                    <a:lnTo>
                      <a:pt x="69" y="9"/>
                    </a:lnTo>
                    <a:lnTo>
                      <a:pt x="68" y="6"/>
                    </a:lnTo>
                    <a:lnTo>
                      <a:pt x="67" y="3"/>
                    </a:lnTo>
                    <a:lnTo>
                      <a:pt x="65" y="2"/>
                    </a:lnTo>
                    <a:lnTo>
                      <a:pt x="63" y="1"/>
                    </a:lnTo>
                    <a:lnTo>
                      <a:pt x="60" y="0"/>
                    </a:lnTo>
                    <a:lnTo>
                      <a:pt x="56" y="0"/>
                    </a:lnTo>
                    <a:lnTo>
                      <a:pt x="51" y="1"/>
                    </a:lnTo>
                    <a:lnTo>
                      <a:pt x="47" y="3"/>
                    </a:lnTo>
                    <a:lnTo>
                      <a:pt x="44" y="6"/>
                    </a:lnTo>
                    <a:lnTo>
                      <a:pt x="42" y="9"/>
                    </a:lnTo>
                    <a:lnTo>
                      <a:pt x="41" y="7"/>
                    </a:lnTo>
                    <a:lnTo>
                      <a:pt x="40" y="4"/>
                    </a:lnTo>
                    <a:lnTo>
                      <a:pt x="38" y="3"/>
                    </a:lnTo>
                    <a:lnTo>
                      <a:pt x="36" y="1"/>
                    </a:lnTo>
                    <a:lnTo>
                      <a:pt x="34" y="1"/>
                    </a:lnTo>
                    <a:lnTo>
                      <a:pt x="32" y="0"/>
                    </a:lnTo>
                    <a:lnTo>
                      <a:pt x="30" y="0"/>
                    </a:lnTo>
                    <a:lnTo>
                      <a:pt x="29" y="0"/>
                    </a:lnTo>
                    <a:lnTo>
                      <a:pt x="24" y="0"/>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86" name="Freeform 128"/>
              <p:cNvSpPr>
                <a:spLocks noChangeAspect="1" noEditPoints="1"/>
              </p:cNvSpPr>
              <p:nvPr/>
            </p:nvSpPr>
            <p:spPr bwMode="auto">
              <a:xfrm>
                <a:off x="2185" y="1116"/>
                <a:ext cx="21" cy="67"/>
              </a:xfrm>
              <a:custGeom>
                <a:avLst/>
                <a:gdLst>
                  <a:gd name="T0" fmla="*/ 14 w 21"/>
                  <a:gd name="T1" fmla="*/ 23 h 67"/>
                  <a:gd name="T2" fmla="*/ 0 w 21"/>
                  <a:gd name="T3" fmla="*/ 24 h 67"/>
                  <a:gd name="T4" fmla="*/ 0 w 21"/>
                  <a:gd name="T5" fmla="*/ 27 h 67"/>
                  <a:gd name="T6" fmla="*/ 4 w 21"/>
                  <a:gd name="T7" fmla="*/ 27 h 67"/>
                  <a:gd name="T8" fmla="*/ 6 w 21"/>
                  <a:gd name="T9" fmla="*/ 28 h 67"/>
                  <a:gd name="T10" fmla="*/ 7 w 21"/>
                  <a:gd name="T11" fmla="*/ 29 h 67"/>
                  <a:gd name="T12" fmla="*/ 8 w 21"/>
                  <a:gd name="T13" fmla="*/ 32 h 67"/>
                  <a:gd name="T14" fmla="*/ 8 w 21"/>
                  <a:gd name="T15" fmla="*/ 59 h 67"/>
                  <a:gd name="T16" fmla="*/ 7 w 21"/>
                  <a:gd name="T17" fmla="*/ 62 h 67"/>
                  <a:gd name="T18" fmla="*/ 6 w 21"/>
                  <a:gd name="T19" fmla="*/ 63 h 67"/>
                  <a:gd name="T20" fmla="*/ 4 w 21"/>
                  <a:gd name="T21" fmla="*/ 64 h 67"/>
                  <a:gd name="T22" fmla="*/ 0 w 21"/>
                  <a:gd name="T23" fmla="*/ 64 h 67"/>
                  <a:gd name="T24" fmla="*/ 0 w 21"/>
                  <a:gd name="T25" fmla="*/ 67 h 67"/>
                  <a:gd name="T26" fmla="*/ 3 w 21"/>
                  <a:gd name="T27" fmla="*/ 67 h 67"/>
                  <a:gd name="T28" fmla="*/ 6 w 21"/>
                  <a:gd name="T29" fmla="*/ 67 h 67"/>
                  <a:gd name="T30" fmla="*/ 9 w 21"/>
                  <a:gd name="T31" fmla="*/ 67 h 67"/>
                  <a:gd name="T32" fmla="*/ 11 w 21"/>
                  <a:gd name="T33" fmla="*/ 66 h 67"/>
                  <a:gd name="T34" fmla="*/ 21 w 21"/>
                  <a:gd name="T35" fmla="*/ 67 h 67"/>
                  <a:gd name="T36" fmla="*/ 21 w 21"/>
                  <a:gd name="T37" fmla="*/ 64 h 67"/>
                  <a:gd name="T38" fmla="*/ 17 w 21"/>
                  <a:gd name="T39" fmla="*/ 64 h 67"/>
                  <a:gd name="T40" fmla="*/ 15 w 21"/>
                  <a:gd name="T41" fmla="*/ 63 h 67"/>
                  <a:gd name="T42" fmla="*/ 14 w 21"/>
                  <a:gd name="T43" fmla="*/ 62 h 67"/>
                  <a:gd name="T44" fmla="*/ 14 w 21"/>
                  <a:gd name="T45" fmla="*/ 59 h 67"/>
                  <a:gd name="T46" fmla="*/ 14 w 21"/>
                  <a:gd name="T47" fmla="*/ 23 h 67"/>
                  <a:gd name="T48" fmla="*/ 15 w 21"/>
                  <a:gd name="T49" fmla="*/ 5 h 67"/>
                  <a:gd name="T50" fmla="*/ 14 w 21"/>
                  <a:gd name="T51" fmla="*/ 3 h 67"/>
                  <a:gd name="T52" fmla="*/ 13 w 21"/>
                  <a:gd name="T53" fmla="*/ 2 h 67"/>
                  <a:gd name="T54" fmla="*/ 11 w 21"/>
                  <a:gd name="T55" fmla="*/ 0 h 67"/>
                  <a:gd name="T56" fmla="*/ 9 w 21"/>
                  <a:gd name="T57" fmla="*/ 0 h 67"/>
                  <a:gd name="T58" fmla="*/ 7 w 21"/>
                  <a:gd name="T59" fmla="*/ 1 h 67"/>
                  <a:gd name="T60" fmla="*/ 6 w 21"/>
                  <a:gd name="T61" fmla="*/ 2 h 67"/>
                  <a:gd name="T62" fmla="*/ 5 w 21"/>
                  <a:gd name="T63" fmla="*/ 3 h 67"/>
                  <a:gd name="T64" fmla="*/ 4 w 21"/>
                  <a:gd name="T65" fmla="*/ 5 h 67"/>
                  <a:gd name="T66" fmla="*/ 5 w 21"/>
                  <a:gd name="T67" fmla="*/ 7 h 67"/>
                  <a:gd name="T68" fmla="*/ 6 w 21"/>
                  <a:gd name="T69" fmla="*/ 9 h 67"/>
                  <a:gd name="T70" fmla="*/ 7 w 21"/>
                  <a:gd name="T71" fmla="*/ 10 h 67"/>
                  <a:gd name="T72" fmla="*/ 9 w 21"/>
                  <a:gd name="T73" fmla="*/ 11 h 67"/>
                  <a:gd name="T74" fmla="*/ 11 w 21"/>
                  <a:gd name="T75" fmla="*/ 10 h 67"/>
                  <a:gd name="T76" fmla="*/ 13 w 21"/>
                  <a:gd name="T77" fmla="*/ 9 h 67"/>
                  <a:gd name="T78" fmla="*/ 14 w 21"/>
                  <a:gd name="T79" fmla="*/ 8 h 67"/>
                  <a:gd name="T80" fmla="*/ 15 w 21"/>
                  <a:gd name="T81"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67">
                    <a:moveTo>
                      <a:pt x="14" y="23"/>
                    </a:moveTo>
                    <a:lnTo>
                      <a:pt x="0" y="24"/>
                    </a:lnTo>
                    <a:lnTo>
                      <a:pt x="0" y="27"/>
                    </a:lnTo>
                    <a:lnTo>
                      <a:pt x="4" y="27"/>
                    </a:lnTo>
                    <a:lnTo>
                      <a:pt x="6" y="28"/>
                    </a:lnTo>
                    <a:lnTo>
                      <a:pt x="7" y="29"/>
                    </a:lnTo>
                    <a:lnTo>
                      <a:pt x="8" y="32"/>
                    </a:lnTo>
                    <a:lnTo>
                      <a:pt x="8" y="59"/>
                    </a:lnTo>
                    <a:lnTo>
                      <a:pt x="7" y="62"/>
                    </a:lnTo>
                    <a:lnTo>
                      <a:pt x="6" y="63"/>
                    </a:lnTo>
                    <a:lnTo>
                      <a:pt x="4" y="64"/>
                    </a:lnTo>
                    <a:lnTo>
                      <a:pt x="0" y="64"/>
                    </a:lnTo>
                    <a:lnTo>
                      <a:pt x="0" y="67"/>
                    </a:lnTo>
                    <a:lnTo>
                      <a:pt x="3" y="67"/>
                    </a:lnTo>
                    <a:lnTo>
                      <a:pt x="6" y="67"/>
                    </a:lnTo>
                    <a:lnTo>
                      <a:pt x="9" y="67"/>
                    </a:lnTo>
                    <a:lnTo>
                      <a:pt x="11" y="66"/>
                    </a:lnTo>
                    <a:lnTo>
                      <a:pt x="21" y="67"/>
                    </a:lnTo>
                    <a:lnTo>
                      <a:pt x="21" y="64"/>
                    </a:lnTo>
                    <a:lnTo>
                      <a:pt x="17" y="64"/>
                    </a:lnTo>
                    <a:lnTo>
                      <a:pt x="15" y="63"/>
                    </a:lnTo>
                    <a:lnTo>
                      <a:pt x="14" y="62"/>
                    </a:lnTo>
                    <a:lnTo>
                      <a:pt x="14" y="59"/>
                    </a:lnTo>
                    <a:lnTo>
                      <a:pt x="14" y="23"/>
                    </a:lnTo>
                    <a:close/>
                    <a:moveTo>
                      <a:pt x="15" y="5"/>
                    </a:moveTo>
                    <a:lnTo>
                      <a:pt x="14" y="3"/>
                    </a:lnTo>
                    <a:lnTo>
                      <a:pt x="13" y="2"/>
                    </a:lnTo>
                    <a:lnTo>
                      <a:pt x="11" y="0"/>
                    </a:lnTo>
                    <a:lnTo>
                      <a:pt x="9" y="0"/>
                    </a:lnTo>
                    <a:lnTo>
                      <a:pt x="7" y="1"/>
                    </a:lnTo>
                    <a:lnTo>
                      <a:pt x="6" y="2"/>
                    </a:lnTo>
                    <a:lnTo>
                      <a:pt x="5" y="3"/>
                    </a:lnTo>
                    <a:lnTo>
                      <a:pt x="4" y="5"/>
                    </a:lnTo>
                    <a:lnTo>
                      <a:pt x="5" y="7"/>
                    </a:lnTo>
                    <a:lnTo>
                      <a:pt x="6" y="9"/>
                    </a:lnTo>
                    <a:lnTo>
                      <a:pt x="7" y="10"/>
                    </a:lnTo>
                    <a:lnTo>
                      <a:pt x="9" y="11"/>
                    </a:lnTo>
                    <a:lnTo>
                      <a:pt x="11" y="10"/>
                    </a:lnTo>
                    <a:lnTo>
                      <a:pt x="13" y="9"/>
                    </a:lnTo>
                    <a:lnTo>
                      <a:pt x="14" y="8"/>
                    </a:lnTo>
                    <a:lnTo>
                      <a:pt x="15"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87" name="Freeform 129"/>
              <p:cNvSpPr>
                <a:spLocks noChangeAspect="1"/>
              </p:cNvSpPr>
              <p:nvPr/>
            </p:nvSpPr>
            <p:spPr bwMode="auto">
              <a:xfrm>
                <a:off x="2213" y="1139"/>
                <a:ext cx="50" cy="44"/>
              </a:xfrm>
              <a:custGeom>
                <a:avLst/>
                <a:gdLst>
                  <a:gd name="T0" fmla="*/ 7 w 50"/>
                  <a:gd name="T1" fmla="*/ 36 h 44"/>
                  <a:gd name="T2" fmla="*/ 6 w 50"/>
                  <a:gd name="T3" fmla="*/ 40 h 44"/>
                  <a:gd name="T4" fmla="*/ 0 w 50"/>
                  <a:gd name="T5" fmla="*/ 41 h 44"/>
                  <a:gd name="T6" fmla="*/ 2 w 50"/>
                  <a:gd name="T7" fmla="*/ 44 h 44"/>
                  <a:gd name="T8" fmla="*/ 8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5 w 50"/>
                  <a:gd name="T21" fmla="*/ 11 h 44"/>
                  <a:gd name="T22" fmla="*/ 23 w 50"/>
                  <a:gd name="T23" fmla="*/ 3 h 44"/>
                  <a:gd name="T24" fmla="*/ 30 w 50"/>
                  <a:gd name="T25" fmla="*/ 2 h 44"/>
                  <a:gd name="T26" fmla="*/ 33 w 50"/>
                  <a:gd name="T27" fmla="*/ 4 h 44"/>
                  <a:gd name="T28" fmla="*/ 34 w 50"/>
                  <a:gd name="T29" fmla="*/ 7 h 44"/>
                  <a:gd name="T30" fmla="*/ 35 w 50"/>
                  <a:gd name="T31" fmla="*/ 11 h 44"/>
                  <a:gd name="T32" fmla="*/ 35 w 50"/>
                  <a:gd name="T33" fmla="*/ 36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7 w 50"/>
                  <a:gd name="T57" fmla="*/ 2 h 44"/>
                  <a:gd name="T58" fmla="*/ 32 w 50"/>
                  <a:gd name="T59" fmla="*/ 0 h 44"/>
                  <a:gd name="T60" fmla="*/ 23 w 50"/>
                  <a:gd name="T61" fmla="*/ 0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9"/>
                    </a:moveTo>
                    <a:lnTo>
                      <a:pt x="7" y="36"/>
                    </a:lnTo>
                    <a:lnTo>
                      <a:pt x="7" y="39"/>
                    </a:lnTo>
                    <a:lnTo>
                      <a:pt x="6" y="40"/>
                    </a:lnTo>
                    <a:lnTo>
                      <a:pt x="4" y="41"/>
                    </a:lnTo>
                    <a:lnTo>
                      <a:pt x="0" y="41"/>
                    </a:lnTo>
                    <a:lnTo>
                      <a:pt x="0" y="44"/>
                    </a:lnTo>
                    <a:lnTo>
                      <a:pt x="2" y="44"/>
                    </a:lnTo>
                    <a:lnTo>
                      <a:pt x="5" y="44"/>
                    </a:lnTo>
                    <a:lnTo>
                      <a:pt x="8" y="44"/>
                    </a:lnTo>
                    <a:lnTo>
                      <a:pt x="11" y="43"/>
                    </a:lnTo>
                    <a:lnTo>
                      <a:pt x="13" y="44"/>
                    </a:lnTo>
                    <a:lnTo>
                      <a:pt x="16" y="44"/>
                    </a:lnTo>
                    <a:lnTo>
                      <a:pt x="19" y="44"/>
                    </a:lnTo>
                    <a:lnTo>
                      <a:pt x="22" y="44"/>
                    </a:lnTo>
                    <a:lnTo>
                      <a:pt x="22" y="41"/>
                    </a:lnTo>
                    <a:lnTo>
                      <a:pt x="18" y="41"/>
                    </a:lnTo>
                    <a:lnTo>
                      <a:pt x="16" y="40"/>
                    </a:lnTo>
                    <a:lnTo>
                      <a:pt x="14" y="39"/>
                    </a:lnTo>
                    <a:lnTo>
                      <a:pt x="14" y="36"/>
                    </a:lnTo>
                    <a:lnTo>
                      <a:pt x="14" y="18"/>
                    </a:lnTo>
                    <a:lnTo>
                      <a:pt x="15" y="11"/>
                    </a:lnTo>
                    <a:lnTo>
                      <a:pt x="19" y="6"/>
                    </a:lnTo>
                    <a:lnTo>
                      <a:pt x="23" y="3"/>
                    </a:lnTo>
                    <a:lnTo>
                      <a:pt x="28" y="2"/>
                    </a:lnTo>
                    <a:lnTo>
                      <a:pt x="30" y="2"/>
                    </a:lnTo>
                    <a:lnTo>
                      <a:pt x="31" y="3"/>
                    </a:lnTo>
                    <a:lnTo>
                      <a:pt x="33" y="4"/>
                    </a:lnTo>
                    <a:lnTo>
                      <a:pt x="34" y="5"/>
                    </a:lnTo>
                    <a:lnTo>
                      <a:pt x="34"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8" y="43"/>
                    </a:lnTo>
                    <a:lnTo>
                      <a:pt x="41" y="44"/>
                    </a:lnTo>
                    <a:lnTo>
                      <a:pt x="44" y="44"/>
                    </a:lnTo>
                    <a:lnTo>
                      <a:pt x="47" y="44"/>
                    </a:lnTo>
                    <a:lnTo>
                      <a:pt x="50" y="44"/>
                    </a:lnTo>
                    <a:lnTo>
                      <a:pt x="50" y="41"/>
                    </a:lnTo>
                    <a:lnTo>
                      <a:pt x="46" y="41"/>
                    </a:lnTo>
                    <a:lnTo>
                      <a:pt x="44" y="40"/>
                    </a:lnTo>
                    <a:lnTo>
                      <a:pt x="42" y="39"/>
                    </a:lnTo>
                    <a:lnTo>
                      <a:pt x="42" y="38"/>
                    </a:lnTo>
                    <a:lnTo>
                      <a:pt x="42" y="19"/>
                    </a:lnTo>
                    <a:lnTo>
                      <a:pt x="42" y="13"/>
                    </a:lnTo>
                    <a:lnTo>
                      <a:pt x="41" y="9"/>
                    </a:lnTo>
                    <a:lnTo>
                      <a:pt x="41" y="6"/>
                    </a:lnTo>
                    <a:lnTo>
                      <a:pt x="39" y="3"/>
                    </a:lnTo>
                    <a:lnTo>
                      <a:pt x="37" y="2"/>
                    </a:lnTo>
                    <a:lnTo>
                      <a:pt x="35" y="1"/>
                    </a:lnTo>
                    <a:lnTo>
                      <a:pt x="32" y="0"/>
                    </a:lnTo>
                    <a:lnTo>
                      <a:pt x="28" y="0"/>
                    </a:lnTo>
                    <a:lnTo>
                      <a:pt x="23" y="0"/>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88" name="Freeform 130"/>
              <p:cNvSpPr>
                <a:spLocks noChangeAspect="1"/>
              </p:cNvSpPr>
              <p:nvPr/>
            </p:nvSpPr>
            <p:spPr bwMode="auto">
              <a:xfrm>
                <a:off x="2273" y="1172"/>
                <a:ext cx="12" cy="30"/>
              </a:xfrm>
              <a:custGeom>
                <a:avLst/>
                <a:gdLst>
                  <a:gd name="T0" fmla="*/ 12 w 12"/>
                  <a:gd name="T1" fmla="*/ 11 h 30"/>
                  <a:gd name="T2" fmla="*/ 12 w 12"/>
                  <a:gd name="T3" fmla="*/ 6 h 30"/>
                  <a:gd name="T4" fmla="*/ 10 w 12"/>
                  <a:gd name="T5" fmla="*/ 3 h 30"/>
                  <a:gd name="T6" fmla="*/ 8 w 12"/>
                  <a:gd name="T7" fmla="*/ 1 h 30"/>
                  <a:gd name="T8" fmla="*/ 6 w 12"/>
                  <a:gd name="T9" fmla="*/ 0 h 30"/>
                  <a:gd name="T10" fmla="*/ 3 w 12"/>
                  <a:gd name="T11" fmla="*/ 1 h 30"/>
                  <a:gd name="T12" fmla="*/ 2 w 12"/>
                  <a:gd name="T13" fmla="*/ 2 h 30"/>
                  <a:gd name="T14" fmla="*/ 1 w 12"/>
                  <a:gd name="T15" fmla="*/ 4 h 30"/>
                  <a:gd name="T16" fmla="*/ 0 w 12"/>
                  <a:gd name="T17" fmla="*/ 5 h 30"/>
                  <a:gd name="T18" fmla="*/ 1 w 12"/>
                  <a:gd name="T19" fmla="*/ 7 h 30"/>
                  <a:gd name="T20" fmla="*/ 2 w 12"/>
                  <a:gd name="T21" fmla="*/ 9 h 30"/>
                  <a:gd name="T22" fmla="*/ 3 w 12"/>
                  <a:gd name="T23" fmla="*/ 10 h 30"/>
                  <a:gd name="T24" fmla="*/ 6 w 12"/>
                  <a:gd name="T25" fmla="*/ 11 h 30"/>
                  <a:gd name="T26" fmla="*/ 8 w 12"/>
                  <a:gd name="T27" fmla="*/ 10 h 30"/>
                  <a:gd name="T28" fmla="*/ 9 w 12"/>
                  <a:gd name="T29" fmla="*/ 9 h 30"/>
                  <a:gd name="T30" fmla="*/ 10 w 12"/>
                  <a:gd name="T31" fmla="*/ 9 h 30"/>
                  <a:gd name="T32" fmla="*/ 10 w 12"/>
                  <a:gd name="T33" fmla="*/ 9 h 30"/>
                  <a:gd name="T34" fmla="*/ 10 w 12"/>
                  <a:gd name="T35" fmla="*/ 11 h 30"/>
                  <a:gd name="T36" fmla="*/ 8 w 12"/>
                  <a:gd name="T37" fmla="*/ 20 h 30"/>
                  <a:gd name="T38" fmla="*/ 3 w 12"/>
                  <a:gd name="T39" fmla="*/ 28 h 30"/>
                  <a:gd name="T40" fmla="*/ 2 w 12"/>
                  <a:gd name="T41" fmla="*/ 28 h 30"/>
                  <a:gd name="T42" fmla="*/ 2 w 12"/>
                  <a:gd name="T43" fmla="*/ 29 h 30"/>
                  <a:gd name="T44" fmla="*/ 2 w 12"/>
                  <a:gd name="T45" fmla="*/ 30 h 30"/>
                  <a:gd name="T46" fmla="*/ 3 w 12"/>
                  <a:gd name="T47" fmla="*/ 30 h 30"/>
                  <a:gd name="T48" fmla="*/ 5 w 12"/>
                  <a:gd name="T49" fmla="*/ 29 h 30"/>
                  <a:gd name="T50" fmla="*/ 8 w 12"/>
                  <a:gd name="T51" fmla="*/ 25 h 30"/>
                  <a:gd name="T52" fmla="*/ 11 w 12"/>
                  <a:gd name="T53" fmla="*/ 19 h 30"/>
                  <a:gd name="T54" fmla="*/ 12 w 12"/>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0">
                    <a:moveTo>
                      <a:pt x="12" y="11"/>
                    </a:moveTo>
                    <a:lnTo>
                      <a:pt x="12" y="6"/>
                    </a:lnTo>
                    <a:lnTo>
                      <a:pt x="10" y="3"/>
                    </a:lnTo>
                    <a:lnTo>
                      <a:pt x="8" y="1"/>
                    </a:lnTo>
                    <a:lnTo>
                      <a:pt x="6" y="0"/>
                    </a:lnTo>
                    <a:lnTo>
                      <a:pt x="3" y="1"/>
                    </a:lnTo>
                    <a:lnTo>
                      <a:pt x="2" y="2"/>
                    </a:lnTo>
                    <a:lnTo>
                      <a:pt x="1" y="4"/>
                    </a:lnTo>
                    <a:lnTo>
                      <a:pt x="0" y="5"/>
                    </a:lnTo>
                    <a:lnTo>
                      <a:pt x="1" y="7"/>
                    </a:lnTo>
                    <a:lnTo>
                      <a:pt x="2" y="9"/>
                    </a:lnTo>
                    <a:lnTo>
                      <a:pt x="3" y="10"/>
                    </a:lnTo>
                    <a:lnTo>
                      <a:pt x="6" y="11"/>
                    </a:lnTo>
                    <a:lnTo>
                      <a:pt x="8" y="10"/>
                    </a:lnTo>
                    <a:lnTo>
                      <a:pt x="9" y="9"/>
                    </a:lnTo>
                    <a:lnTo>
                      <a:pt x="10" y="9"/>
                    </a:lnTo>
                    <a:lnTo>
                      <a:pt x="10" y="9"/>
                    </a:lnTo>
                    <a:lnTo>
                      <a:pt x="10" y="11"/>
                    </a:lnTo>
                    <a:lnTo>
                      <a:pt x="8" y="20"/>
                    </a:lnTo>
                    <a:lnTo>
                      <a:pt x="3" y="28"/>
                    </a:lnTo>
                    <a:lnTo>
                      <a:pt x="2" y="28"/>
                    </a:lnTo>
                    <a:lnTo>
                      <a:pt x="2" y="29"/>
                    </a:lnTo>
                    <a:lnTo>
                      <a:pt x="2" y="30"/>
                    </a:lnTo>
                    <a:lnTo>
                      <a:pt x="3" y="30"/>
                    </a:lnTo>
                    <a:lnTo>
                      <a:pt x="5" y="29"/>
                    </a:lnTo>
                    <a:lnTo>
                      <a:pt x="8" y="25"/>
                    </a:lnTo>
                    <a:lnTo>
                      <a:pt x="11" y="19"/>
                    </a:lnTo>
                    <a:lnTo>
                      <a:pt x="12"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89" name="Freeform 131"/>
              <p:cNvSpPr>
                <a:spLocks noChangeAspect="1" noEditPoints="1"/>
              </p:cNvSpPr>
              <p:nvPr/>
            </p:nvSpPr>
            <p:spPr bwMode="auto">
              <a:xfrm>
                <a:off x="2329" y="1115"/>
                <a:ext cx="67" cy="68"/>
              </a:xfrm>
              <a:custGeom>
                <a:avLst/>
                <a:gdLst>
                  <a:gd name="T0" fmla="*/ 0 w 67"/>
                  <a:gd name="T1" fmla="*/ 0 h 68"/>
                  <a:gd name="T2" fmla="*/ 0 w 67"/>
                  <a:gd name="T3" fmla="*/ 3 h 68"/>
                  <a:gd name="T4" fmla="*/ 3 w 67"/>
                  <a:gd name="T5" fmla="*/ 3 h 68"/>
                  <a:gd name="T6" fmla="*/ 7 w 67"/>
                  <a:gd name="T7" fmla="*/ 3 h 68"/>
                  <a:gd name="T8" fmla="*/ 9 w 67"/>
                  <a:gd name="T9" fmla="*/ 4 h 68"/>
                  <a:gd name="T10" fmla="*/ 10 w 67"/>
                  <a:gd name="T11" fmla="*/ 5 h 68"/>
                  <a:gd name="T12" fmla="*/ 11 w 67"/>
                  <a:gd name="T13" fmla="*/ 7 h 68"/>
                  <a:gd name="T14" fmla="*/ 11 w 67"/>
                  <a:gd name="T15" fmla="*/ 60 h 68"/>
                  <a:gd name="T16" fmla="*/ 10 w 67"/>
                  <a:gd name="T17" fmla="*/ 62 h 68"/>
                  <a:gd name="T18" fmla="*/ 9 w 67"/>
                  <a:gd name="T19" fmla="*/ 64 h 68"/>
                  <a:gd name="T20" fmla="*/ 7 w 67"/>
                  <a:gd name="T21" fmla="*/ 64 h 68"/>
                  <a:gd name="T22" fmla="*/ 3 w 67"/>
                  <a:gd name="T23" fmla="*/ 65 h 68"/>
                  <a:gd name="T24" fmla="*/ 0 w 67"/>
                  <a:gd name="T25" fmla="*/ 65 h 68"/>
                  <a:gd name="T26" fmla="*/ 0 w 67"/>
                  <a:gd name="T27" fmla="*/ 68 h 68"/>
                  <a:gd name="T28" fmla="*/ 37 w 67"/>
                  <a:gd name="T29" fmla="*/ 68 h 68"/>
                  <a:gd name="T30" fmla="*/ 43 w 67"/>
                  <a:gd name="T31" fmla="*/ 67 h 68"/>
                  <a:gd name="T32" fmla="*/ 49 w 67"/>
                  <a:gd name="T33" fmla="*/ 65 h 68"/>
                  <a:gd name="T34" fmla="*/ 54 w 67"/>
                  <a:gd name="T35" fmla="*/ 62 h 68"/>
                  <a:gd name="T36" fmla="*/ 58 w 67"/>
                  <a:gd name="T37" fmla="*/ 58 h 68"/>
                  <a:gd name="T38" fmla="*/ 62 w 67"/>
                  <a:gd name="T39" fmla="*/ 53 h 68"/>
                  <a:gd name="T40" fmla="*/ 65 w 67"/>
                  <a:gd name="T41" fmla="*/ 47 h 68"/>
                  <a:gd name="T42" fmla="*/ 67 w 67"/>
                  <a:gd name="T43" fmla="*/ 41 h 68"/>
                  <a:gd name="T44" fmla="*/ 67 w 67"/>
                  <a:gd name="T45" fmla="*/ 34 h 68"/>
                  <a:gd name="T46" fmla="*/ 67 w 67"/>
                  <a:gd name="T47" fmla="*/ 27 h 68"/>
                  <a:gd name="T48" fmla="*/ 65 w 67"/>
                  <a:gd name="T49" fmla="*/ 21 h 68"/>
                  <a:gd name="T50" fmla="*/ 62 w 67"/>
                  <a:gd name="T51" fmla="*/ 15 h 68"/>
                  <a:gd name="T52" fmla="*/ 58 w 67"/>
                  <a:gd name="T53" fmla="*/ 10 h 68"/>
                  <a:gd name="T54" fmla="*/ 54 w 67"/>
                  <a:gd name="T55" fmla="*/ 6 h 68"/>
                  <a:gd name="T56" fmla="*/ 49 w 67"/>
                  <a:gd name="T57" fmla="*/ 2 h 68"/>
                  <a:gd name="T58" fmla="*/ 43 w 67"/>
                  <a:gd name="T59" fmla="*/ 0 h 68"/>
                  <a:gd name="T60" fmla="*/ 37 w 67"/>
                  <a:gd name="T61" fmla="*/ 0 h 68"/>
                  <a:gd name="T62" fmla="*/ 0 w 67"/>
                  <a:gd name="T63" fmla="*/ 0 h 68"/>
                  <a:gd name="T64" fmla="*/ 24 w 67"/>
                  <a:gd name="T65" fmla="*/ 65 h 68"/>
                  <a:gd name="T66" fmla="*/ 21 w 67"/>
                  <a:gd name="T67" fmla="*/ 65 h 68"/>
                  <a:gd name="T68" fmla="*/ 20 w 67"/>
                  <a:gd name="T69" fmla="*/ 64 h 68"/>
                  <a:gd name="T70" fmla="*/ 19 w 67"/>
                  <a:gd name="T71" fmla="*/ 63 h 68"/>
                  <a:gd name="T72" fmla="*/ 19 w 67"/>
                  <a:gd name="T73" fmla="*/ 61 h 68"/>
                  <a:gd name="T74" fmla="*/ 19 w 67"/>
                  <a:gd name="T75" fmla="*/ 7 h 68"/>
                  <a:gd name="T76" fmla="*/ 19 w 67"/>
                  <a:gd name="T77" fmla="*/ 5 h 68"/>
                  <a:gd name="T78" fmla="*/ 20 w 67"/>
                  <a:gd name="T79" fmla="*/ 4 h 68"/>
                  <a:gd name="T80" fmla="*/ 21 w 67"/>
                  <a:gd name="T81" fmla="*/ 3 h 68"/>
                  <a:gd name="T82" fmla="*/ 24 w 67"/>
                  <a:gd name="T83" fmla="*/ 3 h 68"/>
                  <a:gd name="T84" fmla="*/ 34 w 67"/>
                  <a:gd name="T85" fmla="*/ 3 h 68"/>
                  <a:gd name="T86" fmla="*/ 39 w 67"/>
                  <a:gd name="T87" fmla="*/ 3 h 68"/>
                  <a:gd name="T88" fmla="*/ 43 w 67"/>
                  <a:gd name="T89" fmla="*/ 5 h 68"/>
                  <a:gd name="T90" fmla="*/ 48 w 67"/>
                  <a:gd name="T91" fmla="*/ 8 h 68"/>
                  <a:gd name="T92" fmla="*/ 52 w 67"/>
                  <a:gd name="T93" fmla="*/ 12 h 68"/>
                  <a:gd name="T94" fmla="*/ 55 w 67"/>
                  <a:gd name="T95" fmla="*/ 17 h 68"/>
                  <a:gd name="T96" fmla="*/ 56 w 67"/>
                  <a:gd name="T97" fmla="*/ 22 h 68"/>
                  <a:gd name="T98" fmla="*/ 57 w 67"/>
                  <a:gd name="T99" fmla="*/ 28 h 68"/>
                  <a:gd name="T100" fmla="*/ 57 w 67"/>
                  <a:gd name="T101" fmla="*/ 34 h 68"/>
                  <a:gd name="T102" fmla="*/ 57 w 67"/>
                  <a:gd name="T103" fmla="*/ 42 h 68"/>
                  <a:gd name="T104" fmla="*/ 56 w 67"/>
                  <a:gd name="T105" fmla="*/ 48 h 68"/>
                  <a:gd name="T106" fmla="*/ 54 w 67"/>
                  <a:gd name="T107" fmla="*/ 52 h 68"/>
                  <a:gd name="T108" fmla="*/ 52 w 67"/>
                  <a:gd name="T109" fmla="*/ 56 h 68"/>
                  <a:gd name="T110" fmla="*/ 50 w 67"/>
                  <a:gd name="T111" fmla="*/ 59 h 68"/>
                  <a:gd name="T112" fmla="*/ 46 w 67"/>
                  <a:gd name="T113" fmla="*/ 61 h 68"/>
                  <a:gd name="T114" fmla="*/ 41 w 67"/>
                  <a:gd name="T115" fmla="*/ 64 h 68"/>
                  <a:gd name="T116" fmla="*/ 34 w 67"/>
                  <a:gd name="T117" fmla="*/ 65 h 68"/>
                  <a:gd name="T118" fmla="*/ 24 w 67"/>
                  <a:gd name="T11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68">
                    <a:moveTo>
                      <a:pt x="0" y="0"/>
                    </a:moveTo>
                    <a:lnTo>
                      <a:pt x="0" y="3"/>
                    </a:lnTo>
                    <a:lnTo>
                      <a:pt x="3" y="3"/>
                    </a:lnTo>
                    <a:lnTo>
                      <a:pt x="7" y="3"/>
                    </a:lnTo>
                    <a:lnTo>
                      <a:pt x="9" y="4"/>
                    </a:lnTo>
                    <a:lnTo>
                      <a:pt x="10" y="5"/>
                    </a:lnTo>
                    <a:lnTo>
                      <a:pt x="11" y="7"/>
                    </a:lnTo>
                    <a:lnTo>
                      <a:pt x="11" y="60"/>
                    </a:lnTo>
                    <a:lnTo>
                      <a:pt x="10" y="62"/>
                    </a:lnTo>
                    <a:lnTo>
                      <a:pt x="9" y="64"/>
                    </a:lnTo>
                    <a:lnTo>
                      <a:pt x="7" y="64"/>
                    </a:lnTo>
                    <a:lnTo>
                      <a:pt x="3" y="65"/>
                    </a:lnTo>
                    <a:lnTo>
                      <a:pt x="0" y="65"/>
                    </a:lnTo>
                    <a:lnTo>
                      <a:pt x="0" y="68"/>
                    </a:lnTo>
                    <a:lnTo>
                      <a:pt x="37" y="68"/>
                    </a:lnTo>
                    <a:lnTo>
                      <a:pt x="43" y="67"/>
                    </a:lnTo>
                    <a:lnTo>
                      <a:pt x="49" y="65"/>
                    </a:lnTo>
                    <a:lnTo>
                      <a:pt x="54" y="62"/>
                    </a:lnTo>
                    <a:lnTo>
                      <a:pt x="58" y="58"/>
                    </a:lnTo>
                    <a:lnTo>
                      <a:pt x="62" y="53"/>
                    </a:lnTo>
                    <a:lnTo>
                      <a:pt x="65" y="47"/>
                    </a:lnTo>
                    <a:lnTo>
                      <a:pt x="67" y="41"/>
                    </a:lnTo>
                    <a:lnTo>
                      <a:pt x="67" y="34"/>
                    </a:lnTo>
                    <a:lnTo>
                      <a:pt x="67" y="27"/>
                    </a:lnTo>
                    <a:lnTo>
                      <a:pt x="65" y="21"/>
                    </a:lnTo>
                    <a:lnTo>
                      <a:pt x="62" y="15"/>
                    </a:lnTo>
                    <a:lnTo>
                      <a:pt x="58" y="10"/>
                    </a:lnTo>
                    <a:lnTo>
                      <a:pt x="54" y="6"/>
                    </a:lnTo>
                    <a:lnTo>
                      <a:pt x="49" y="2"/>
                    </a:lnTo>
                    <a:lnTo>
                      <a:pt x="43" y="0"/>
                    </a:lnTo>
                    <a:lnTo>
                      <a:pt x="37" y="0"/>
                    </a:lnTo>
                    <a:lnTo>
                      <a:pt x="0" y="0"/>
                    </a:lnTo>
                    <a:close/>
                    <a:moveTo>
                      <a:pt x="24" y="65"/>
                    </a:moveTo>
                    <a:lnTo>
                      <a:pt x="21" y="65"/>
                    </a:lnTo>
                    <a:lnTo>
                      <a:pt x="20" y="64"/>
                    </a:lnTo>
                    <a:lnTo>
                      <a:pt x="19" y="63"/>
                    </a:lnTo>
                    <a:lnTo>
                      <a:pt x="19" y="61"/>
                    </a:lnTo>
                    <a:lnTo>
                      <a:pt x="19" y="7"/>
                    </a:lnTo>
                    <a:lnTo>
                      <a:pt x="19" y="5"/>
                    </a:lnTo>
                    <a:lnTo>
                      <a:pt x="20" y="4"/>
                    </a:lnTo>
                    <a:lnTo>
                      <a:pt x="21" y="3"/>
                    </a:lnTo>
                    <a:lnTo>
                      <a:pt x="24" y="3"/>
                    </a:lnTo>
                    <a:lnTo>
                      <a:pt x="34" y="3"/>
                    </a:lnTo>
                    <a:lnTo>
                      <a:pt x="39" y="3"/>
                    </a:lnTo>
                    <a:lnTo>
                      <a:pt x="43" y="5"/>
                    </a:lnTo>
                    <a:lnTo>
                      <a:pt x="48" y="8"/>
                    </a:lnTo>
                    <a:lnTo>
                      <a:pt x="52" y="12"/>
                    </a:lnTo>
                    <a:lnTo>
                      <a:pt x="55" y="17"/>
                    </a:lnTo>
                    <a:lnTo>
                      <a:pt x="56" y="22"/>
                    </a:lnTo>
                    <a:lnTo>
                      <a:pt x="57" y="28"/>
                    </a:lnTo>
                    <a:lnTo>
                      <a:pt x="57" y="34"/>
                    </a:lnTo>
                    <a:lnTo>
                      <a:pt x="57" y="42"/>
                    </a:lnTo>
                    <a:lnTo>
                      <a:pt x="56" y="48"/>
                    </a:lnTo>
                    <a:lnTo>
                      <a:pt x="54" y="52"/>
                    </a:lnTo>
                    <a:lnTo>
                      <a:pt x="52" y="56"/>
                    </a:lnTo>
                    <a:lnTo>
                      <a:pt x="50" y="59"/>
                    </a:lnTo>
                    <a:lnTo>
                      <a:pt x="46" y="61"/>
                    </a:lnTo>
                    <a:lnTo>
                      <a:pt x="41" y="64"/>
                    </a:lnTo>
                    <a:lnTo>
                      <a:pt x="34" y="65"/>
                    </a:lnTo>
                    <a:lnTo>
                      <a:pt x="24"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90" name="Rectangle 132"/>
              <p:cNvSpPr>
                <a:spLocks noChangeAspect="1" noChangeArrowheads="1"/>
              </p:cNvSpPr>
              <p:nvPr/>
            </p:nvSpPr>
            <p:spPr bwMode="auto">
              <a:xfrm>
                <a:off x="2403" y="1158"/>
                <a:ext cx="26" cy="6"/>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91" name="Freeform 133"/>
              <p:cNvSpPr>
                <a:spLocks noChangeAspect="1"/>
              </p:cNvSpPr>
              <p:nvPr/>
            </p:nvSpPr>
            <p:spPr bwMode="auto">
              <a:xfrm>
                <a:off x="2438" y="1139"/>
                <a:ext cx="78" cy="44"/>
              </a:xfrm>
              <a:custGeom>
                <a:avLst/>
                <a:gdLst>
                  <a:gd name="T0" fmla="*/ 8 w 78"/>
                  <a:gd name="T1" fmla="*/ 36 h 44"/>
                  <a:gd name="T2" fmla="*/ 7 w 78"/>
                  <a:gd name="T3" fmla="*/ 40 h 44"/>
                  <a:gd name="T4" fmla="*/ 0 w 78"/>
                  <a:gd name="T5" fmla="*/ 41 h 44"/>
                  <a:gd name="T6" fmla="*/ 3 w 78"/>
                  <a:gd name="T7" fmla="*/ 44 h 44"/>
                  <a:gd name="T8" fmla="*/ 9 w 78"/>
                  <a:gd name="T9" fmla="*/ 44 h 44"/>
                  <a:gd name="T10" fmla="*/ 14 w 78"/>
                  <a:gd name="T11" fmla="*/ 44 h 44"/>
                  <a:gd name="T12" fmla="*/ 20 w 78"/>
                  <a:gd name="T13" fmla="*/ 44 h 44"/>
                  <a:gd name="T14" fmla="*/ 23 w 78"/>
                  <a:gd name="T15" fmla="*/ 41 h 44"/>
                  <a:gd name="T16" fmla="*/ 16 w 78"/>
                  <a:gd name="T17" fmla="*/ 40 h 44"/>
                  <a:gd name="T18" fmla="*/ 15 w 78"/>
                  <a:gd name="T19" fmla="*/ 36 h 44"/>
                  <a:gd name="T20" fmla="*/ 16 w 78"/>
                  <a:gd name="T21" fmla="*/ 11 h 44"/>
                  <a:gd name="T22" fmla="*/ 24 w 78"/>
                  <a:gd name="T23" fmla="*/ 3 h 44"/>
                  <a:gd name="T24" fmla="*/ 31 w 78"/>
                  <a:gd name="T25" fmla="*/ 2 h 44"/>
                  <a:gd name="T26" fmla="*/ 33 w 78"/>
                  <a:gd name="T27" fmla="*/ 4 h 44"/>
                  <a:gd name="T28" fmla="*/ 35 w 78"/>
                  <a:gd name="T29" fmla="*/ 7 h 44"/>
                  <a:gd name="T30" fmla="*/ 36 w 78"/>
                  <a:gd name="T31" fmla="*/ 11 h 44"/>
                  <a:gd name="T32" fmla="*/ 36 w 78"/>
                  <a:gd name="T33" fmla="*/ 36 h 44"/>
                  <a:gd name="T34" fmla="*/ 34 w 78"/>
                  <a:gd name="T35" fmla="*/ 40 h 44"/>
                  <a:gd name="T36" fmla="*/ 28 w 78"/>
                  <a:gd name="T37" fmla="*/ 41 h 44"/>
                  <a:gd name="T38" fmla="*/ 31 w 78"/>
                  <a:gd name="T39" fmla="*/ 44 h 44"/>
                  <a:gd name="T40" fmla="*/ 37 w 78"/>
                  <a:gd name="T41" fmla="*/ 44 h 44"/>
                  <a:gd name="T42" fmla="*/ 42 w 78"/>
                  <a:gd name="T43" fmla="*/ 44 h 44"/>
                  <a:gd name="T44" fmla="*/ 48 w 78"/>
                  <a:gd name="T45" fmla="*/ 44 h 44"/>
                  <a:gd name="T46" fmla="*/ 50 w 78"/>
                  <a:gd name="T47" fmla="*/ 41 h 44"/>
                  <a:gd name="T48" fmla="*/ 44 w 78"/>
                  <a:gd name="T49" fmla="*/ 40 h 44"/>
                  <a:gd name="T50" fmla="*/ 43 w 78"/>
                  <a:gd name="T51" fmla="*/ 36 h 44"/>
                  <a:gd name="T52" fmla="*/ 44 w 78"/>
                  <a:gd name="T53" fmla="*/ 11 h 44"/>
                  <a:gd name="T54" fmla="*/ 51 w 78"/>
                  <a:gd name="T55" fmla="*/ 3 h 44"/>
                  <a:gd name="T56" fmla="*/ 58 w 78"/>
                  <a:gd name="T57" fmla="*/ 2 h 44"/>
                  <a:gd name="T58" fmla="*/ 61 w 78"/>
                  <a:gd name="T59" fmla="*/ 4 h 44"/>
                  <a:gd name="T60" fmla="*/ 63 w 78"/>
                  <a:gd name="T61" fmla="*/ 7 h 44"/>
                  <a:gd name="T62" fmla="*/ 63 w 78"/>
                  <a:gd name="T63" fmla="*/ 11 h 44"/>
                  <a:gd name="T64" fmla="*/ 64 w 78"/>
                  <a:gd name="T65" fmla="*/ 36 h 44"/>
                  <a:gd name="T66" fmla="*/ 62 w 78"/>
                  <a:gd name="T67" fmla="*/ 40 h 44"/>
                  <a:gd name="T68" fmla="*/ 56 w 78"/>
                  <a:gd name="T69" fmla="*/ 41 h 44"/>
                  <a:gd name="T70" fmla="*/ 59 w 78"/>
                  <a:gd name="T71" fmla="*/ 44 h 44"/>
                  <a:gd name="T72" fmla="*/ 65 w 78"/>
                  <a:gd name="T73" fmla="*/ 44 h 44"/>
                  <a:gd name="T74" fmla="*/ 69 w 78"/>
                  <a:gd name="T75" fmla="*/ 44 h 44"/>
                  <a:gd name="T76" fmla="*/ 75 w 78"/>
                  <a:gd name="T77" fmla="*/ 44 h 44"/>
                  <a:gd name="T78" fmla="*/ 78 w 78"/>
                  <a:gd name="T79" fmla="*/ 41 h 44"/>
                  <a:gd name="T80" fmla="*/ 72 w 78"/>
                  <a:gd name="T81" fmla="*/ 40 h 44"/>
                  <a:gd name="T82" fmla="*/ 70 w 78"/>
                  <a:gd name="T83" fmla="*/ 38 h 44"/>
                  <a:gd name="T84" fmla="*/ 70 w 78"/>
                  <a:gd name="T85" fmla="*/ 13 h 44"/>
                  <a:gd name="T86" fmla="*/ 69 w 78"/>
                  <a:gd name="T87" fmla="*/ 6 h 44"/>
                  <a:gd name="T88" fmla="*/ 66 w 78"/>
                  <a:gd name="T89" fmla="*/ 2 h 44"/>
                  <a:gd name="T90" fmla="*/ 61 w 78"/>
                  <a:gd name="T91" fmla="*/ 0 h 44"/>
                  <a:gd name="T92" fmla="*/ 51 w 78"/>
                  <a:gd name="T93" fmla="*/ 1 h 44"/>
                  <a:gd name="T94" fmla="*/ 44 w 78"/>
                  <a:gd name="T95" fmla="*/ 6 h 44"/>
                  <a:gd name="T96" fmla="*/ 42 w 78"/>
                  <a:gd name="T97" fmla="*/ 7 h 44"/>
                  <a:gd name="T98" fmla="*/ 39 w 78"/>
                  <a:gd name="T99" fmla="*/ 3 h 44"/>
                  <a:gd name="T100" fmla="*/ 35 w 78"/>
                  <a:gd name="T101" fmla="*/ 1 h 44"/>
                  <a:gd name="T102" fmla="*/ 31 w 78"/>
                  <a:gd name="T103" fmla="*/ 0 h 44"/>
                  <a:gd name="T104" fmla="*/ 24 w 78"/>
                  <a:gd name="T105" fmla="*/ 0 h 44"/>
                  <a:gd name="T106" fmla="*/ 17 w 78"/>
                  <a:gd name="T107" fmla="*/ 6 h 44"/>
                  <a:gd name="T108" fmla="*/ 14 w 78"/>
                  <a:gd name="T109" fmla="*/ 0 h 44"/>
                  <a:gd name="T110" fmla="*/ 0 w 78"/>
                  <a:gd name="T111" fmla="*/ 4 h 44"/>
                  <a:gd name="T112" fmla="*/ 4 w 78"/>
                  <a:gd name="T113" fmla="*/ 4 h 44"/>
                  <a:gd name="T114" fmla="*/ 7 w 78"/>
                  <a:gd name="T115" fmla="*/ 5 h 44"/>
                  <a:gd name="T116" fmla="*/ 8 w 78"/>
                  <a:gd name="T117" fmla="*/ 7 h 44"/>
                  <a:gd name="T118" fmla="*/ 8 w 78"/>
                  <a:gd name="T119"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9"/>
                    </a:moveTo>
                    <a:lnTo>
                      <a:pt x="8" y="36"/>
                    </a:lnTo>
                    <a:lnTo>
                      <a:pt x="8" y="39"/>
                    </a:lnTo>
                    <a:lnTo>
                      <a:pt x="7" y="40"/>
                    </a:lnTo>
                    <a:lnTo>
                      <a:pt x="4" y="41"/>
                    </a:lnTo>
                    <a:lnTo>
                      <a:pt x="0" y="41"/>
                    </a:lnTo>
                    <a:lnTo>
                      <a:pt x="0" y="44"/>
                    </a:lnTo>
                    <a:lnTo>
                      <a:pt x="3" y="44"/>
                    </a:lnTo>
                    <a:lnTo>
                      <a:pt x="6" y="44"/>
                    </a:lnTo>
                    <a:lnTo>
                      <a:pt x="9" y="44"/>
                    </a:lnTo>
                    <a:lnTo>
                      <a:pt x="12" y="43"/>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4" y="3"/>
                    </a:lnTo>
                    <a:lnTo>
                      <a:pt x="28" y="2"/>
                    </a:lnTo>
                    <a:lnTo>
                      <a:pt x="31" y="2"/>
                    </a:lnTo>
                    <a:lnTo>
                      <a:pt x="32" y="3"/>
                    </a:lnTo>
                    <a:lnTo>
                      <a:pt x="33" y="4"/>
                    </a:lnTo>
                    <a:lnTo>
                      <a:pt x="34" y="5"/>
                    </a:lnTo>
                    <a:lnTo>
                      <a:pt x="35" y="7"/>
                    </a:lnTo>
                    <a:lnTo>
                      <a:pt x="36" y="9"/>
                    </a:lnTo>
                    <a:lnTo>
                      <a:pt x="36" y="11"/>
                    </a:lnTo>
                    <a:lnTo>
                      <a:pt x="36" y="13"/>
                    </a:lnTo>
                    <a:lnTo>
                      <a:pt x="36" y="36"/>
                    </a:lnTo>
                    <a:lnTo>
                      <a:pt x="36" y="39"/>
                    </a:lnTo>
                    <a:lnTo>
                      <a:pt x="34" y="40"/>
                    </a:lnTo>
                    <a:lnTo>
                      <a:pt x="32" y="41"/>
                    </a:lnTo>
                    <a:lnTo>
                      <a:pt x="28" y="41"/>
                    </a:lnTo>
                    <a:lnTo>
                      <a:pt x="28" y="44"/>
                    </a:lnTo>
                    <a:lnTo>
                      <a:pt x="31" y="44"/>
                    </a:lnTo>
                    <a:lnTo>
                      <a:pt x="34" y="44"/>
                    </a:lnTo>
                    <a:lnTo>
                      <a:pt x="37" y="44"/>
                    </a:lnTo>
                    <a:lnTo>
                      <a:pt x="39" y="43"/>
                    </a:lnTo>
                    <a:lnTo>
                      <a:pt x="42" y="44"/>
                    </a:lnTo>
                    <a:lnTo>
                      <a:pt x="45" y="44"/>
                    </a:lnTo>
                    <a:lnTo>
                      <a:pt x="48" y="44"/>
                    </a:lnTo>
                    <a:lnTo>
                      <a:pt x="50" y="44"/>
                    </a:lnTo>
                    <a:lnTo>
                      <a:pt x="50" y="41"/>
                    </a:lnTo>
                    <a:lnTo>
                      <a:pt x="46" y="41"/>
                    </a:lnTo>
                    <a:lnTo>
                      <a:pt x="44" y="40"/>
                    </a:lnTo>
                    <a:lnTo>
                      <a:pt x="43" y="39"/>
                    </a:lnTo>
                    <a:lnTo>
                      <a:pt x="43" y="36"/>
                    </a:lnTo>
                    <a:lnTo>
                      <a:pt x="43" y="18"/>
                    </a:lnTo>
                    <a:lnTo>
                      <a:pt x="44" y="11"/>
                    </a:lnTo>
                    <a:lnTo>
                      <a:pt x="47" y="6"/>
                    </a:lnTo>
                    <a:lnTo>
                      <a:pt x="51" y="3"/>
                    </a:lnTo>
                    <a:lnTo>
                      <a:pt x="56" y="2"/>
                    </a:lnTo>
                    <a:lnTo>
                      <a:pt x="58" y="2"/>
                    </a:lnTo>
                    <a:lnTo>
                      <a:pt x="60" y="3"/>
                    </a:lnTo>
                    <a:lnTo>
                      <a:pt x="61" y="4"/>
                    </a:lnTo>
                    <a:lnTo>
                      <a:pt x="62" y="5"/>
                    </a:lnTo>
                    <a:lnTo>
                      <a:pt x="63" y="7"/>
                    </a:lnTo>
                    <a:lnTo>
                      <a:pt x="63" y="9"/>
                    </a:lnTo>
                    <a:lnTo>
                      <a:pt x="63" y="11"/>
                    </a:lnTo>
                    <a:lnTo>
                      <a:pt x="64" y="13"/>
                    </a:lnTo>
                    <a:lnTo>
                      <a:pt x="64" y="36"/>
                    </a:lnTo>
                    <a:lnTo>
                      <a:pt x="63" y="39"/>
                    </a:lnTo>
                    <a:lnTo>
                      <a:pt x="62" y="40"/>
                    </a:lnTo>
                    <a:lnTo>
                      <a:pt x="60" y="41"/>
                    </a:lnTo>
                    <a:lnTo>
                      <a:pt x="56" y="41"/>
                    </a:lnTo>
                    <a:lnTo>
                      <a:pt x="56" y="44"/>
                    </a:lnTo>
                    <a:lnTo>
                      <a:pt x="59" y="44"/>
                    </a:lnTo>
                    <a:lnTo>
                      <a:pt x="62" y="44"/>
                    </a:lnTo>
                    <a:lnTo>
                      <a:pt x="65" y="44"/>
                    </a:lnTo>
                    <a:lnTo>
                      <a:pt x="67" y="43"/>
                    </a:lnTo>
                    <a:lnTo>
                      <a:pt x="69" y="44"/>
                    </a:lnTo>
                    <a:lnTo>
                      <a:pt x="72" y="44"/>
                    </a:lnTo>
                    <a:lnTo>
                      <a:pt x="75" y="44"/>
                    </a:lnTo>
                    <a:lnTo>
                      <a:pt x="78" y="44"/>
                    </a:lnTo>
                    <a:lnTo>
                      <a:pt x="78" y="41"/>
                    </a:lnTo>
                    <a:lnTo>
                      <a:pt x="75" y="41"/>
                    </a:lnTo>
                    <a:lnTo>
                      <a:pt x="72" y="40"/>
                    </a:lnTo>
                    <a:lnTo>
                      <a:pt x="71" y="39"/>
                    </a:lnTo>
                    <a:lnTo>
                      <a:pt x="70" y="38"/>
                    </a:lnTo>
                    <a:lnTo>
                      <a:pt x="70" y="19"/>
                    </a:lnTo>
                    <a:lnTo>
                      <a:pt x="70" y="13"/>
                    </a:lnTo>
                    <a:lnTo>
                      <a:pt x="70" y="9"/>
                    </a:lnTo>
                    <a:lnTo>
                      <a:pt x="69" y="6"/>
                    </a:lnTo>
                    <a:lnTo>
                      <a:pt x="67" y="3"/>
                    </a:lnTo>
                    <a:lnTo>
                      <a:pt x="66" y="2"/>
                    </a:lnTo>
                    <a:lnTo>
                      <a:pt x="64" y="1"/>
                    </a:lnTo>
                    <a:lnTo>
                      <a:pt x="61" y="0"/>
                    </a:lnTo>
                    <a:lnTo>
                      <a:pt x="57" y="0"/>
                    </a:lnTo>
                    <a:lnTo>
                      <a:pt x="51" y="1"/>
                    </a:lnTo>
                    <a:lnTo>
                      <a:pt x="47" y="3"/>
                    </a:lnTo>
                    <a:lnTo>
                      <a:pt x="44" y="6"/>
                    </a:lnTo>
                    <a:lnTo>
                      <a:pt x="42" y="9"/>
                    </a:lnTo>
                    <a:lnTo>
                      <a:pt x="42" y="7"/>
                    </a:lnTo>
                    <a:lnTo>
                      <a:pt x="40" y="4"/>
                    </a:lnTo>
                    <a:lnTo>
                      <a:pt x="39" y="3"/>
                    </a:lnTo>
                    <a:lnTo>
                      <a:pt x="37" y="1"/>
                    </a:lnTo>
                    <a:lnTo>
                      <a:pt x="35" y="1"/>
                    </a:lnTo>
                    <a:lnTo>
                      <a:pt x="33" y="0"/>
                    </a:lnTo>
                    <a:lnTo>
                      <a:pt x="31" y="0"/>
                    </a:lnTo>
                    <a:lnTo>
                      <a:pt x="29" y="0"/>
                    </a:lnTo>
                    <a:lnTo>
                      <a:pt x="24" y="0"/>
                    </a:lnTo>
                    <a:lnTo>
                      <a:pt x="20" y="3"/>
                    </a:lnTo>
                    <a:lnTo>
                      <a:pt x="17" y="6"/>
                    </a:lnTo>
                    <a:lnTo>
                      <a:pt x="14" y="10"/>
                    </a:lnTo>
                    <a:lnTo>
                      <a:pt x="14" y="0"/>
                    </a:lnTo>
                    <a:lnTo>
                      <a:pt x="0" y="1"/>
                    </a:lnTo>
                    <a:lnTo>
                      <a:pt x="0" y="4"/>
                    </a:lnTo>
                    <a:lnTo>
                      <a:pt x="3" y="4"/>
                    </a:lnTo>
                    <a:lnTo>
                      <a:pt x="4" y="4"/>
                    </a:lnTo>
                    <a:lnTo>
                      <a:pt x="6" y="4"/>
                    </a:lnTo>
                    <a:lnTo>
                      <a:pt x="7" y="5"/>
                    </a:lnTo>
                    <a:lnTo>
                      <a:pt x="7" y="6"/>
                    </a:lnTo>
                    <a:lnTo>
                      <a:pt x="8" y="7"/>
                    </a:lnTo>
                    <a:lnTo>
                      <a:pt x="8" y="8"/>
                    </a:lnTo>
                    <a:lnTo>
                      <a:pt x="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92" name="Freeform 134"/>
              <p:cNvSpPr>
                <a:spLocks noChangeAspect="1" noEditPoints="1"/>
              </p:cNvSpPr>
              <p:nvPr/>
            </p:nvSpPr>
            <p:spPr bwMode="auto">
              <a:xfrm>
                <a:off x="2522" y="1138"/>
                <a:ext cx="45" cy="46"/>
              </a:xfrm>
              <a:custGeom>
                <a:avLst/>
                <a:gdLst>
                  <a:gd name="T0" fmla="*/ 30 w 45"/>
                  <a:gd name="T1" fmla="*/ 40 h 46"/>
                  <a:gd name="T2" fmla="*/ 34 w 45"/>
                  <a:gd name="T3" fmla="*/ 45 h 46"/>
                  <a:gd name="T4" fmla="*/ 38 w 45"/>
                  <a:gd name="T5" fmla="*/ 45 h 46"/>
                  <a:gd name="T6" fmla="*/ 41 w 45"/>
                  <a:gd name="T7" fmla="*/ 45 h 46"/>
                  <a:gd name="T8" fmla="*/ 43 w 45"/>
                  <a:gd name="T9" fmla="*/ 42 h 46"/>
                  <a:gd name="T10" fmla="*/ 45 w 45"/>
                  <a:gd name="T11" fmla="*/ 39 h 46"/>
                  <a:gd name="T12" fmla="*/ 45 w 45"/>
                  <a:gd name="T13" fmla="*/ 30 h 46"/>
                  <a:gd name="T14" fmla="*/ 43 w 45"/>
                  <a:gd name="T15" fmla="*/ 36 h 46"/>
                  <a:gd name="T16" fmla="*/ 41 w 45"/>
                  <a:gd name="T17" fmla="*/ 41 h 46"/>
                  <a:gd name="T18" fmla="*/ 39 w 45"/>
                  <a:gd name="T19" fmla="*/ 42 h 46"/>
                  <a:gd name="T20" fmla="*/ 36 w 45"/>
                  <a:gd name="T21" fmla="*/ 40 h 46"/>
                  <a:gd name="T22" fmla="*/ 36 w 45"/>
                  <a:gd name="T23" fmla="*/ 37 h 46"/>
                  <a:gd name="T24" fmla="*/ 36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6 h 46"/>
                  <a:gd name="T44" fmla="*/ 10 w 45"/>
                  <a:gd name="T45" fmla="*/ 16 h 46"/>
                  <a:gd name="T46" fmla="*/ 12 w 45"/>
                  <a:gd name="T47" fmla="*/ 13 h 46"/>
                  <a:gd name="T48" fmla="*/ 12 w 45"/>
                  <a:gd name="T49" fmla="*/ 10 h 46"/>
                  <a:gd name="T50" fmla="*/ 10 w 45"/>
                  <a:gd name="T51" fmla="*/ 7 h 46"/>
                  <a:gd name="T52" fmla="*/ 10 w 45"/>
                  <a:gd name="T53" fmla="*/ 5 h 46"/>
                  <a:gd name="T54" fmla="*/ 16 w 45"/>
                  <a:gd name="T55" fmla="*/ 3 h 46"/>
                  <a:gd name="T56" fmla="*/ 20 w 45"/>
                  <a:gd name="T57" fmla="*/ 3 h 46"/>
                  <a:gd name="T58" fmla="*/ 24 w 45"/>
                  <a:gd name="T59" fmla="*/ 4 h 46"/>
                  <a:gd name="T60" fmla="*/ 27 w 45"/>
                  <a:gd name="T61" fmla="*/ 7 h 46"/>
                  <a:gd name="T62" fmla="*/ 28 w 45"/>
                  <a:gd name="T63" fmla="*/ 12 h 46"/>
                  <a:gd name="T64" fmla="*/ 29 w 45"/>
                  <a:gd name="T65" fmla="*/ 19 h 46"/>
                  <a:gd name="T66" fmla="*/ 10 w 45"/>
                  <a:gd name="T67" fmla="*/ 22 h 46"/>
                  <a:gd name="T68" fmla="*/ 3 w 45"/>
                  <a:gd name="T69" fmla="*/ 28 h 46"/>
                  <a:gd name="T70" fmla="*/ 0 w 45"/>
                  <a:gd name="T71" fmla="*/ 35 h 46"/>
                  <a:gd name="T72" fmla="*/ 6 w 45"/>
                  <a:gd name="T73" fmla="*/ 44 h 46"/>
                  <a:gd name="T74" fmla="*/ 16 w 45"/>
                  <a:gd name="T75" fmla="*/ 46 h 46"/>
                  <a:gd name="T76" fmla="*/ 25 w 45"/>
                  <a:gd name="T77" fmla="*/ 43 h 46"/>
                  <a:gd name="T78" fmla="*/ 29 w 45"/>
                  <a:gd name="T79" fmla="*/ 37 h 46"/>
                  <a:gd name="T80" fmla="*/ 29 w 45"/>
                  <a:gd name="T81" fmla="*/ 31 h 46"/>
                  <a:gd name="T82" fmla="*/ 28 w 45"/>
                  <a:gd name="T83" fmla="*/ 37 h 46"/>
                  <a:gd name="T84" fmla="*/ 25 w 45"/>
                  <a:gd name="T85" fmla="*/ 41 h 46"/>
                  <a:gd name="T86" fmla="*/ 21 w 45"/>
                  <a:gd name="T87" fmla="*/ 43 h 46"/>
                  <a:gd name="T88" fmla="*/ 17 w 45"/>
                  <a:gd name="T89" fmla="*/ 44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5"/>
                    </a:lnTo>
                    <a:lnTo>
                      <a:pt x="37" y="45"/>
                    </a:lnTo>
                    <a:lnTo>
                      <a:pt x="38" y="45"/>
                    </a:lnTo>
                    <a:lnTo>
                      <a:pt x="39" y="45"/>
                    </a:lnTo>
                    <a:lnTo>
                      <a:pt x="41" y="45"/>
                    </a:lnTo>
                    <a:lnTo>
                      <a:pt x="42" y="44"/>
                    </a:lnTo>
                    <a:lnTo>
                      <a:pt x="43" y="42"/>
                    </a:lnTo>
                    <a:lnTo>
                      <a:pt x="44" y="41"/>
                    </a:lnTo>
                    <a:lnTo>
                      <a:pt x="45" y="39"/>
                    </a:lnTo>
                    <a:lnTo>
                      <a:pt x="45" y="36"/>
                    </a:lnTo>
                    <a:lnTo>
                      <a:pt x="45" y="30"/>
                    </a:lnTo>
                    <a:lnTo>
                      <a:pt x="43" y="30"/>
                    </a:lnTo>
                    <a:lnTo>
                      <a:pt x="43" y="36"/>
                    </a:lnTo>
                    <a:lnTo>
                      <a:pt x="42" y="39"/>
                    </a:lnTo>
                    <a:lnTo>
                      <a:pt x="41" y="41"/>
                    </a:lnTo>
                    <a:lnTo>
                      <a:pt x="40" y="42"/>
                    </a:lnTo>
                    <a:lnTo>
                      <a:pt x="39" y="42"/>
                    </a:lnTo>
                    <a:lnTo>
                      <a:pt x="37" y="42"/>
                    </a:lnTo>
                    <a:lnTo>
                      <a:pt x="36" y="40"/>
                    </a:lnTo>
                    <a:lnTo>
                      <a:pt x="36" y="38"/>
                    </a:lnTo>
                    <a:lnTo>
                      <a:pt x="36" y="37"/>
                    </a:lnTo>
                    <a:lnTo>
                      <a:pt x="36" y="17"/>
                    </a:lnTo>
                    <a:lnTo>
                      <a:pt x="36" y="14"/>
                    </a:lnTo>
                    <a:lnTo>
                      <a:pt x="35" y="11"/>
                    </a:lnTo>
                    <a:lnTo>
                      <a:pt x="34" y="8"/>
                    </a:lnTo>
                    <a:lnTo>
                      <a:pt x="32" y="6"/>
                    </a:lnTo>
                    <a:lnTo>
                      <a:pt x="29" y="3"/>
                    </a:lnTo>
                    <a:lnTo>
                      <a:pt x="26" y="1"/>
                    </a:lnTo>
                    <a:lnTo>
                      <a:pt x="22" y="0"/>
                    </a:lnTo>
                    <a:lnTo>
                      <a:pt x="18" y="0"/>
                    </a:lnTo>
                    <a:lnTo>
                      <a:pt x="15" y="0"/>
                    </a:lnTo>
                    <a:lnTo>
                      <a:pt x="13" y="1"/>
                    </a:lnTo>
                    <a:lnTo>
                      <a:pt x="10" y="2"/>
                    </a:lnTo>
                    <a:lnTo>
                      <a:pt x="8" y="3"/>
                    </a:lnTo>
                    <a:lnTo>
                      <a:pt x="6" y="5"/>
                    </a:lnTo>
                    <a:lnTo>
                      <a:pt x="5" y="7"/>
                    </a:lnTo>
                    <a:lnTo>
                      <a:pt x="4" y="9"/>
                    </a:lnTo>
                    <a:lnTo>
                      <a:pt x="3" y="11"/>
                    </a:lnTo>
                    <a:lnTo>
                      <a:pt x="4" y="13"/>
                    </a:lnTo>
                    <a:lnTo>
                      <a:pt x="5" y="15"/>
                    </a:lnTo>
                    <a:lnTo>
                      <a:pt x="6" y="16"/>
                    </a:lnTo>
                    <a:lnTo>
                      <a:pt x="8" y="16"/>
                    </a:lnTo>
                    <a:lnTo>
                      <a:pt x="10" y="16"/>
                    </a:lnTo>
                    <a:lnTo>
                      <a:pt x="11" y="15"/>
                    </a:lnTo>
                    <a:lnTo>
                      <a:pt x="12" y="13"/>
                    </a:lnTo>
                    <a:lnTo>
                      <a:pt x="12" y="11"/>
                    </a:lnTo>
                    <a:lnTo>
                      <a:pt x="12" y="10"/>
                    </a:lnTo>
                    <a:lnTo>
                      <a:pt x="12" y="9"/>
                    </a:lnTo>
                    <a:lnTo>
                      <a:pt x="10" y="7"/>
                    </a:lnTo>
                    <a:lnTo>
                      <a:pt x="7" y="7"/>
                    </a:lnTo>
                    <a:lnTo>
                      <a:pt x="10" y="5"/>
                    </a:lnTo>
                    <a:lnTo>
                      <a:pt x="13" y="3"/>
                    </a:lnTo>
                    <a:lnTo>
                      <a:pt x="16" y="3"/>
                    </a:lnTo>
                    <a:lnTo>
                      <a:pt x="18" y="2"/>
                    </a:lnTo>
                    <a:lnTo>
                      <a:pt x="20" y="3"/>
                    </a:lnTo>
                    <a:lnTo>
                      <a:pt x="22" y="3"/>
                    </a:lnTo>
                    <a:lnTo>
                      <a:pt x="24" y="4"/>
                    </a:lnTo>
                    <a:lnTo>
                      <a:pt x="25" y="5"/>
                    </a:lnTo>
                    <a:lnTo>
                      <a:pt x="27" y="7"/>
                    </a:lnTo>
                    <a:lnTo>
                      <a:pt x="28" y="9"/>
                    </a:lnTo>
                    <a:lnTo>
                      <a:pt x="28" y="12"/>
                    </a:lnTo>
                    <a:lnTo>
                      <a:pt x="29" y="15"/>
                    </a:lnTo>
                    <a:lnTo>
                      <a:pt x="29" y="19"/>
                    </a:lnTo>
                    <a:lnTo>
                      <a:pt x="20" y="20"/>
                    </a:lnTo>
                    <a:lnTo>
                      <a:pt x="10" y="22"/>
                    </a:lnTo>
                    <a:lnTo>
                      <a:pt x="6" y="25"/>
                    </a:lnTo>
                    <a:lnTo>
                      <a:pt x="3" y="28"/>
                    </a:lnTo>
                    <a:lnTo>
                      <a:pt x="1" y="32"/>
                    </a:lnTo>
                    <a:lnTo>
                      <a:pt x="0" y="35"/>
                    </a:lnTo>
                    <a:lnTo>
                      <a:pt x="2" y="40"/>
                    </a:lnTo>
                    <a:lnTo>
                      <a:pt x="6" y="44"/>
                    </a:lnTo>
                    <a:lnTo>
                      <a:pt x="11" y="45"/>
                    </a:lnTo>
                    <a:lnTo>
                      <a:pt x="16" y="46"/>
                    </a:lnTo>
                    <a:lnTo>
                      <a:pt x="21" y="45"/>
                    </a:lnTo>
                    <a:lnTo>
                      <a:pt x="25" y="43"/>
                    </a:lnTo>
                    <a:lnTo>
                      <a:pt x="28" y="41"/>
                    </a:lnTo>
                    <a:lnTo>
                      <a:pt x="29" y="37"/>
                    </a:lnTo>
                    <a:close/>
                    <a:moveTo>
                      <a:pt x="29" y="21"/>
                    </a:moveTo>
                    <a:lnTo>
                      <a:pt x="29" y="31"/>
                    </a:lnTo>
                    <a:lnTo>
                      <a:pt x="28" y="34"/>
                    </a:lnTo>
                    <a:lnTo>
                      <a:pt x="28" y="37"/>
                    </a:lnTo>
                    <a:lnTo>
                      <a:pt x="26" y="39"/>
                    </a:lnTo>
                    <a:lnTo>
                      <a:pt x="25" y="41"/>
                    </a:lnTo>
                    <a:lnTo>
                      <a:pt x="23" y="42"/>
                    </a:lnTo>
                    <a:lnTo>
                      <a:pt x="21" y="43"/>
                    </a:lnTo>
                    <a:lnTo>
                      <a:pt x="19" y="44"/>
                    </a:lnTo>
                    <a:lnTo>
                      <a:pt x="17" y="44"/>
                    </a:lnTo>
                    <a:lnTo>
                      <a:pt x="14" y="43"/>
                    </a:lnTo>
                    <a:lnTo>
                      <a:pt x="11" y="41"/>
                    </a:lnTo>
                    <a:lnTo>
                      <a:pt x="9" y="39"/>
                    </a:lnTo>
                    <a:lnTo>
                      <a:pt x="8" y="35"/>
                    </a:lnTo>
                    <a:lnTo>
                      <a:pt x="9" y="31"/>
                    </a:lnTo>
                    <a:lnTo>
                      <a:pt x="12" y="26"/>
                    </a:lnTo>
                    <a:lnTo>
                      <a:pt x="19"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93" name="Freeform 135"/>
              <p:cNvSpPr>
                <a:spLocks noChangeAspect="1"/>
              </p:cNvSpPr>
              <p:nvPr/>
            </p:nvSpPr>
            <p:spPr bwMode="auto">
              <a:xfrm>
                <a:off x="2569" y="1140"/>
                <a:ext cx="51" cy="43"/>
              </a:xfrm>
              <a:custGeom>
                <a:avLst/>
                <a:gdLst>
                  <a:gd name="T0" fmla="*/ 30 w 51"/>
                  <a:gd name="T1" fmla="*/ 16 h 43"/>
                  <a:gd name="T2" fmla="*/ 35 w 51"/>
                  <a:gd name="T3" fmla="*/ 10 h 43"/>
                  <a:gd name="T4" fmla="*/ 39 w 51"/>
                  <a:gd name="T5" fmla="*/ 6 h 43"/>
                  <a:gd name="T6" fmla="*/ 45 w 51"/>
                  <a:gd name="T7" fmla="*/ 3 h 43"/>
                  <a:gd name="T8" fmla="*/ 49 w 51"/>
                  <a:gd name="T9" fmla="*/ 0 h 43"/>
                  <a:gd name="T10" fmla="*/ 38 w 51"/>
                  <a:gd name="T11" fmla="*/ 0 h 43"/>
                  <a:gd name="T12" fmla="*/ 33 w 51"/>
                  <a:gd name="T13" fmla="*/ 0 h 43"/>
                  <a:gd name="T14" fmla="*/ 31 w 51"/>
                  <a:gd name="T15" fmla="*/ 3 h 43"/>
                  <a:gd name="T16" fmla="*/ 34 w 51"/>
                  <a:gd name="T17" fmla="*/ 6 h 43"/>
                  <a:gd name="T18" fmla="*/ 32 w 51"/>
                  <a:gd name="T19" fmla="*/ 9 h 43"/>
                  <a:gd name="T20" fmla="*/ 18 w 51"/>
                  <a:gd name="T21" fmla="*/ 7 h 43"/>
                  <a:gd name="T22" fmla="*/ 18 w 51"/>
                  <a:gd name="T23" fmla="*/ 5 h 43"/>
                  <a:gd name="T24" fmla="*/ 21 w 51"/>
                  <a:gd name="T25" fmla="*/ 3 h 43"/>
                  <a:gd name="T26" fmla="*/ 19 w 51"/>
                  <a:gd name="T27" fmla="*/ 0 h 43"/>
                  <a:gd name="T28" fmla="*/ 12 w 51"/>
                  <a:gd name="T29" fmla="*/ 0 h 43"/>
                  <a:gd name="T30" fmla="*/ 8 w 51"/>
                  <a:gd name="T31" fmla="*/ 0 h 43"/>
                  <a:gd name="T32" fmla="*/ 3 w 51"/>
                  <a:gd name="T33" fmla="*/ 0 h 43"/>
                  <a:gd name="T34" fmla="*/ 1 w 51"/>
                  <a:gd name="T35" fmla="*/ 3 h 43"/>
                  <a:gd name="T36" fmla="*/ 5 w 51"/>
                  <a:gd name="T37" fmla="*/ 3 h 43"/>
                  <a:gd name="T38" fmla="*/ 8 w 51"/>
                  <a:gd name="T39" fmla="*/ 4 h 43"/>
                  <a:gd name="T40" fmla="*/ 10 w 51"/>
                  <a:gd name="T41" fmla="*/ 6 h 43"/>
                  <a:gd name="T42" fmla="*/ 13 w 51"/>
                  <a:gd name="T43" fmla="*/ 9 h 43"/>
                  <a:gd name="T44" fmla="*/ 13 w 51"/>
                  <a:gd name="T45" fmla="*/ 34 h 43"/>
                  <a:gd name="T46" fmla="*/ 6 w 51"/>
                  <a:gd name="T47" fmla="*/ 39 h 43"/>
                  <a:gd name="T48" fmla="*/ 0 w 51"/>
                  <a:gd name="T49" fmla="*/ 40 h 43"/>
                  <a:gd name="T50" fmla="*/ 9 w 51"/>
                  <a:gd name="T51" fmla="*/ 42 h 43"/>
                  <a:gd name="T52" fmla="*/ 18 w 51"/>
                  <a:gd name="T53" fmla="*/ 43 h 43"/>
                  <a:gd name="T54" fmla="*/ 16 w 51"/>
                  <a:gd name="T55" fmla="*/ 39 h 43"/>
                  <a:gd name="T56" fmla="*/ 16 w 51"/>
                  <a:gd name="T57" fmla="*/ 35 h 43"/>
                  <a:gd name="T58" fmla="*/ 20 w 51"/>
                  <a:gd name="T59" fmla="*/ 29 h 43"/>
                  <a:gd name="T60" fmla="*/ 32 w 51"/>
                  <a:gd name="T61" fmla="*/ 34 h 43"/>
                  <a:gd name="T62" fmla="*/ 34 w 51"/>
                  <a:gd name="T63" fmla="*/ 37 h 43"/>
                  <a:gd name="T64" fmla="*/ 33 w 51"/>
                  <a:gd name="T65" fmla="*/ 39 h 43"/>
                  <a:gd name="T66" fmla="*/ 30 w 51"/>
                  <a:gd name="T67" fmla="*/ 40 h 43"/>
                  <a:gd name="T68" fmla="*/ 33 w 51"/>
                  <a:gd name="T69" fmla="*/ 43 h 43"/>
                  <a:gd name="T70" fmla="*/ 39 w 51"/>
                  <a:gd name="T71" fmla="*/ 43 h 43"/>
                  <a:gd name="T72" fmla="*/ 46 w 51"/>
                  <a:gd name="T73" fmla="*/ 43 h 43"/>
                  <a:gd name="T74" fmla="*/ 51 w 51"/>
                  <a:gd name="T75" fmla="*/ 40 h 43"/>
                  <a:gd name="T76" fmla="*/ 45 w 51"/>
                  <a:gd name="T77" fmla="*/ 39 h 43"/>
                  <a:gd name="T78" fmla="*/ 41 w 51"/>
                  <a:gd name="T7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43">
                    <a:moveTo>
                      <a:pt x="28" y="19"/>
                    </a:moveTo>
                    <a:lnTo>
                      <a:pt x="30" y="16"/>
                    </a:lnTo>
                    <a:lnTo>
                      <a:pt x="33" y="13"/>
                    </a:lnTo>
                    <a:lnTo>
                      <a:pt x="35" y="10"/>
                    </a:lnTo>
                    <a:lnTo>
                      <a:pt x="37" y="8"/>
                    </a:lnTo>
                    <a:lnTo>
                      <a:pt x="39" y="6"/>
                    </a:lnTo>
                    <a:lnTo>
                      <a:pt x="42" y="4"/>
                    </a:lnTo>
                    <a:lnTo>
                      <a:pt x="45" y="3"/>
                    </a:lnTo>
                    <a:lnTo>
                      <a:pt x="49" y="3"/>
                    </a:lnTo>
                    <a:lnTo>
                      <a:pt x="49" y="0"/>
                    </a:lnTo>
                    <a:lnTo>
                      <a:pt x="41" y="0"/>
                    </a:lnTo>
                    <a:lnTo>
                      <a:pt x="38" y="0"/>
                    </a:lnTo>
                    <a:lnTo>
                      <a:pt x="35" y="0"/>
                    </a:lnTo>
                    <a:lnTo>
                      <a:pt x="33" y="0"/>
                    </a:lnTo>
                    <a:lnTo>
                      <a:pt x="31" y="0"/>
                    </a:lnTo>
                    <a:lnTo>
                      <a:pt x="31" y="3"/>
                    </a:lnTo>
                    <a:lnTo>
                      <a:pt x="33" y="4"/>
                    </a:lnTo>
                    <a:lnTo>
                      <a:pt x="34" y="6"/>
                    </a:lnTo>
                    <a:lnTo>
                      <a:pt x="33" y="8"/>
                    </a:lnTo>
                    <a:lnTo>
                      <a:pt x="32" y="9"/>
                    </a:lnTo>
                    <a:lnTo>
                      <a:pt x="26" y="17"/>
                    </a:lnTo>
                    <a:lnTo>
                      <a:pt x="18" y="7"/>
                    </a:lnTo>
                    <a:lnTo>
                      <a:pt x="18" y="6"/>
                    </a:lnTo>
                    <a:lnTo>
                      <a:pt x="18" y="5"/>
                    </a:lnTo>
                    <a:lnTo>
                      <a:pt x="19" y="4"/>
                    </a:lnTo>
                    <a:lnTo>
                      <a:pt x="21" y="3"/>
                    </a:lnTo>
                    <a:lnTo>
                      <a:pt x="21" y="0"/>
                    </a:lnTo>
                    <a:lnTo>
                      <a:pt x="19" y="0"/>
                    </a:lnTo>
                    <a:lnTo>
                      <a:pt x="15" y="0"/>
                    </a:lnTo>
                    <a:lnTo>
                      <a:pt x="12" y="0"/>
                    </a:lnTo>
                    <a:lnTo>
                      <a:pt x="10" y="0"/>
                    </a:lnTo>
                    <a:lnTo>
                      <a:pt x="8" y="0"/>
                    </a:lnTo>
                    <a:lnTo>
                      <a:pt x="6" y="0"/>
                    </a:lnTo>
                    <a:lnTo>
                      <a:pt x="3" y="0"/>
                    </a:lnTo>
                    <a:lnTo>
                      <a:pt x="1" y="0"/>
                    </a:lnTo>
                    <a:lnTo>
                      <a:pt x="1" y="3"/>
                    </a:lnTo>
                    <a:lnTo>
                      <a:pt x="3" y="3"/>
                    </a:lnTo>
                    <a:lnTo>
                      <a:pt x="5" y="3"/>
                    </a:lnTo>
                    <a:lnTo>
                      <a:pt x="6" y="3"/>
                    </a:lnTo>
                    <a:lnTo>
                      <a:pt x="8" y="4"/>
                    </a:lnTo>
                    <a:lnTo>
                      <a:pt x="9" y="4"/>
                    </a:lnTo>
                    <a:lnTo>
                      <a:pt x="10" y="6"/>
                    </a:lnTo>
                    <a:lnTo>
                      <a:pt x="11" y="7"/>
                    </a:lnTo>
                    <a:lnTo>
                      <a:pt x="13" y="9"/>
                    </a:lnTo>
                    <a:lnTo>
                      <a:pt x="22" y="22"/>
                    </a:lnTo>
                    <a:lnTo>
                      <a:pt x="13" y="34"/>
                    </a:lnTo>
                    <a:lnTo>
                      <a:pt x="9" y="37"/>
                    </a:lnTo>
                    <a:lnTo>
                      <a:pt x="6" y="39"/>
                    </a:lnTo>
                    <a:lnTo>
                      <a:pt x="3" y="40"/>
                    </a:lnTo>
                    <a:lnTo>
                      <a:pt x="0" y="40"/>
                    </a:lnTo>
                    <a:lnTo>
                      <a:pt x="0" y="43"/>
                    </a:lnTo>
                    <a:lnTo>
                      <a:pt x="9" y="42"/>
                    </a:lnTo>
                    <a:lnTo>
                      <a:pt x="13" y="43"/>
                    </a:lnTo>
                    <a:lnTo>
                      <a:pt x="18" y="43"/>
                    </a:lnTo>
                    <a:lnTo>
                      <a:pt x="18" y="40"/>
                    </a:lnTo>
                    <a:lnTo>
                      <a:pt x="16" y="39"/>
                    </a:lnTo>
                    <a:lnTo>
                      <a:pt x="15" y="37"/>
                    </a:lnTo>
                    <a:lnTo>
                      <a:pt x="16" y="35"/>
                    </a:lnTo>
                    <a:lnTo>
                      <a:pt x="17" y="32"/>
                    </a:lnTo>
                    <a:lnTo>
                      <a:pt x="20" y="29"/>
                    </a:lnTo>
                    <a:lnTo>
                      <a:pt x="24" y="24"/>
                    </a:lnTo>
                    <a:lnTo>
                      <a:pt x="32" y="34"/>
                    </a:lnTo>
                    <a:lnTo>
                      <a:pt x="33" y="36"/>
                    </a:lnTo>
                    <a:lnTo>
                      <a:pt x="34" y="37"/>
                    </a:lnTo>
                    <a:lnTo>
                      <a:pt x="34" y="38"/>
                    </a:lnTo>
                    <a:lnTo>
                      <a:pt x="33" y="39"/>
                    </a:lnTo>
                    <a:lnTo>
                      <a:pt x="32" y="39"/>
                    </a:lnTo>
                    <a:lnTo>
                      <a:pt x="30" y="40"/>
                    </a:lnTo>
                    <a:lnTo>
                      <a:pt x="30" y="43"/>
                    </a:lnTo>
                    <a:lnTo>
                      <a:pt x="33" y="43"/>
                    </a:lnTo>
                    <a:lnTo>
                      <a:pt x="36" y="43"/>
                    </a:lnTo>
                    <a:lnTo>
                      <a:pt x="39" y="43"/>
                    </a:lnTo>
                    <a:lnTo>
                      <a:pt x="41" y="42"/>
                    </a:lnTo>
                    <a:lnTo>
                      <a:pt x="46" y="43"/>
                    </a:lnTo>
                    <a:lnTo>
                      <a:pt x="51" y="43"/>
                    </a:lnTo>
                    <a:lnTo>
                      <a:pt x="51" y="40"/>
                    </a:lnTo>
                    <a:lnTo>
                      <a:pt x="47" y="40"/>
                    </a:lnTo>
                    <a:lnTo>
                      <a:pt x="45" y="39"/>
                    </a:lnTo>
                    <a:lnTo>
                      <a:pt x="43" y="38"/>
                    </a:lnTo>
                    <a:lnTo>
                      <a:pt x="41" y="37"/>
                    </a:lnTo>
                    <a:lnTo>
                      <a:pt x="28"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94" name="Freeform 136"/>
              <p:cNvSpPr>
                <a:spLocks noChangeAspect="1"/>
              </p:cNvSpPr>
              <p:nvPr/>
            </p:nvSpPr>
            <p:spPr bwMode="auto">
              <a:xfrm>
                <a:off x="2623" y="1108"/>
                <a:ext cx="14" cy="100"/>
              </a:xfrm>
              <a:custGeom>
                <a:avLst/>
                <a:gdLst>
                  <a:gd name="T0" fmla="*/ 14 w 14"/>
                  <a:gd name="T1" fmla="*/ 0 h 100"/>
                  <a:gd name="T2" fmla="*/ 0 w 14"/>
                  <a:gd name="T3" fmla="*/ 0 h 100"/>
                  <a:gd name="T4" fmla="*/ 0 w 14"/>
                  <a:gd name="T5" fmla="*/ 4 h 100"/>
                  <a:gd name="T6" fmla="*/ 10 w 14"/>
                  <a:gd name="T7" fmla="*/ 4 h 100"/>
                  <a:gd name="T8" fmla="*/ 10 w 14"/>
                  <a:gd name="T9" fmla="*/ 96 h 100"/>
                  <a:gd name="T10" fmla="*/ 0 w 14"/>
                  <a:gd name="T11" fmla="*/ 96 h 100"/>
                  <a:gd name="T12" fmla="*/ 0 w 14"/>
                  <a:gd name="T13" fmla="*/ 100 h 100"/>
                  <a:gd name="T14" fmla="*/ 14 w 14"/>
                  <a:gd name="T15" fmla="*/ 100 h 100"/>
                  <a:gd name="T16" fmla="*/ 14 w 14"/>
                  <a:gd name="T1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00">
                    <a:moveTo>
                      <a:pt x="14" y="0"/>
                    </a:moveTo>
                    <a:lnTo>
                      <a:pt x="0" y="0"/>
                    </a:lnTo>
                    <a:lnTo>
                      <a:pt x="0" y="4"/>
                    </a:lnTo>
                    <a:lnTo>
                      <a:pt x="10" y="4"/>
                    </a:lnTo>
                    <a:lnTo>
                      <a:pt x="10" y="96"/>
                    </a:lnTo>
                    <a:lnTo>
                      <a:pt x="0" y="96"/>
                    </a:lnTo>
                    <a:lnTo>
                      <a:pt x="0" y="100"/>
                    </a:lnTo>
                    <a:lnTo>
                      <a:pt x="14" y="100"/>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95" name="Freeform 137"/>
              <p:cNvSpPr>
                <a:spLocks noChangeAspect="1"/>
              </p:cNvSpPr>
              <p:nvPr/>
            </p:nvSpPr>
            <p:spPr bwMode="auto">
              <a:xfrm>
                <a:off x="2684" y="1120"/>
                <a:ext cx="36" cy="63"/>
              </a:xfrm>
              <a:custGeom>
                <a:avLst/>
                <a:gdLst>
                  <a:gd name="T0" fmla="*/ 8 w 36"/>
                  <a:gd name="T1" fmla="*/ 23 h 63"/>
                  <a:gd name="T2" fmla="*/ 8 w 36"/>
                  <a:gd name="T3" fmla="*/ 51 h 63"/>
                  <a:gd name="T4" fmla="*/ 9 w 36"/>
                  <a:gd name="T5" fmla="*/ 57 h 63"/>
                  <a:gd name="T6" fmla="*/ 13 w 36"/>
                  <a:gd name="T7" fmla="*/ 61 h 63"/>
                  <a:gd name="T8" fmla="*/ 18 w 36"/>
                  <a:gd name="T9" fmla="*/ 63 h 63"/>
                  <a:gd name="T10" fmla="*/ 24 w 36"/>
                  <a:gd name="T11" fmla="*/ 63 h 63"/>
                  <a:gd name="T12" fmla="*/ 29 w 36"/>
                  <a:gd name="T13" fmla="*/ 62 h 63"/>
                  <a:gd name="T14" fmla="*/ 33 w 36"/>
                  <a:gd name="T15" fmla="*/ 60 h 63"/>
                  <a:gd name="T16" fmla="*/ 35 w 36"/>
                  <a:gd name="T17" fmla="*/ 56 h 63"/>
                  <a:gd name="T18" fmla="*/ 36 w 36"/>
                  <a:gd name="T19" fmla="*/ 50 h 63"/>
                  <a:gd name="T20" fmla="*/ 36 w 36"/>
                  <a:gd name="T21" fmla="*/ 45 h 63"/>
                  <a:gd name="T22" fmla="*/ 31 w 36"/>
                  <a:gd name="T23" fmla="*/ 45 h 63"/>
                  <a:gd name="T24" fmla="*/ 31 w 36"/>
                  <a:gd name="T25" fmla="*/ 50 h 63"/>
                  <a:gd name="T26" fmla="*/ 30 w 36"/>
                  <a:gd name="T27" fmla="*/ 55 h 63"/>
                  <a:gd name="T28" fmla="*/ 29 w 36"/>
                  <a:gd name="T29" fmla="*/ 57 h 63"/>
                  <a:gd name="T30" fmla="*/ 27 w 36"/>
                  <a:gd name="T31" fmla="*/ 59 h 63"/>
                  <a:gd name="T32" fmla="*/ 25 w 36"/>
                  <a:gd name="T33" fmla="*/ 59 h 63"/>
                  <a:gd name="T34" fmla="*/ 23 w 36"/>
                  <a:gd name="T35" fmla="*/ 59 h 63"/>
                  <a:gd name="T36" fmla="*/ 22 w 36"/>
                  <a:gd name="T37" fmla="*/ 58 h 63"/>
                  <a:gd name="T38" fmla="*/ 21 w 36"/>
                  <a:gd name="T39" fmla="*/ 57 h 63"/>
                  <a:gd name="T40" fmla="*/ 20 w 36"/>
                  <a:gd name="T41" fmla="*/ 56 h 63"/>
                  <a:gd name="T42" fmla="*/ 20 w 36"/>
                  <a:gd name="T43" fmla="*/ 54 h 63"/>
                  <a:gd name="T44" fmla="*/ 19 w 36"/>
                  <a:gd name="T45" fmla="*/ 53 h 63"/>
                  <a:gd name="T46" fmla="*/ 19 w 36"/>
                  <a:gd name="T47" fmla="*/ 52 h 63"/>
                  <a:gd name="T48" fmla="*/ 19 w 36"/>
                  <a:gd name="T49" fmla="*/ 51 h 63"/>
                  <a:gd name="T50" fmla="*/ 19 w 36"/>
                  <a:gd name="T51" fmla="*/ 23 h 63"/>
                  <a:gd name="T52" fmla="*/ 34 w 36"/>
                  <a:gd name="T53" fmla="*/ 23 h 63"/>
                  <a:gd name="T54" fmla="*/ 34 w 36"/>
                  <a:gd name="T55" fmla="*/ 19 h 63"/>
                  <a:gd name="T56" fmla="*/ 19 w 36"/>
                  <a:gd name="T57" fmla="*/ 19 h 63"/>
                  <a:gd name="T58" fmla="*/ 19 w 36"/>
                  <a:gd name="T59" fmla="*/ 0 h 63"/>
                  <a:gd name="T60" fmla="*/ 15 w 36"/>
                  <a:gd name="T61" fmla="*/ 0 h 63"/>
                  <a:gd name="T62" fmla="*/ 14 w 36"/>
                  <a:gd name="T63" fmla="*/ 7 h 63"/>
                  <a:gd name="T64" fmla="*/ 11 w 36"/>
                  <a:gd name="T65" fmla="*/ 13 h 63"/>
                  <a:gd name="T66" fmla="*/ 6 w 36"/>
                  <a:gd name="T67" fmla="*/ 18 h 63"/>
                  <a:gd name="T68" fmla="*/ 0 w 36"/>
                  <a:gd name="T69" fmla="*/ 20 h 63"/>
                  <a:gd name="T70" fmla="*/ 0 w 36"/>
                  <a:gd name="T71" fmla="*/ 23 h 63"/>
                  <a:gd name="T72" fmla="*/ 8 w 36"/>
                  <a:gd name="T73"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8" y="23"/>
                    </a:moveTo>
                    <a:lnTo>
                      <a:pt x="8" y="51"/>
                    </a:lnTo>
                    <a:lnTo>
                      <a:pt x="9" y="57"/>
                    </a:lnTo>
                    <a:lnTo>
                      <a:pt x="13" y="61"/>
                    </a:lnTo>
                    <a:lnTo>
                      <a:pt x="18" y="63"/>
                    </a:lnTo>
                    <a:lnTo>
                      <a:pt x="24" y="63"/>
                    </a:lnTo>
                    <a:lnTo>
                      <a:pt x="29" y="62"/>
                    </a:lnTo>
                    <a:lnTo>
                      <a:pt x="33" y="60"/>
                    </a:lnTo>
                    <a:lnTo>
                      <a:pt x="35" y="56"/>
                    </a:lnTo>
                    <a:lnTo>
                      <a:pt x="36" y="50"/>
                    </a:lnTo>
                    <a:lnTo>
                      <a:pt x="36" y="45"/>
                    </a:lnTo>
                    <a:lnTo>
                      <a:pt x="31" y="45"/>
                    </a:lnTo>
                    <a:lnTo>
                      <a:pt x="31" y="50"/>
                    </a:lnTo>
                    <a:lnTo>
                      <a:pt x="30" y="55"/>
                    </a:lnTo>
                    <a:lnTo>
                      <a:pt x="29" y="57"/>
                    </a:lnTo>
                    <a:lnTo>
                      <a:pt x="27" y="59"/>
                    </a:lnTo>
                    <a:lnTo>
                      <a:pt x="25" y="59"/>
                    </a:lnTo>
                    <a:lnTo>
                      <a:pt x="23" y="59"/>
                    </a:lnTo>
                    <a:lnTo>
                      <a:pt x="22" y="58"/>
                    </a:lnTo>
                    <a:lnTo>
                      <a:pt x="21" y="57"/>
                    </a:lnTo>
                    <a:lnTo>
                      <a:pt x="20" y="56"/>
                    </a:lnTo>
                    <a:lnTo>
                      <a:pt x="20" y="54"/>
                    </a:lnTo>
                    <a:lnTo>
                      <a:pt x="19" y="53"/>
                    </a:lnTo>
                    <a:lnTo>
                      <a:pt x="19" y="52"/>
                    </a:lnTo>
                    <a:lnTo>
                      <a:pt x="19" y="51"/>
                    </a:lnTo>
                    <a:lnTo>
                      <a:pt x="19" y="23"/>
                    </a:lnTo>
                    <a:lnTo>
                      <a:pt x="34" y="23"/>
                    </a:lnTo>
                    <a:lnTo>
                      <a:pt x="34" y="19"/>
                    </a:lnTo>
                    <a:lnTo>
                      <a:pt x="19" y="19"/>
                    </a:lnTo>
                    <a:lnTo>
                      <a:pt x="19" y="0"/>
                    </a:lnTo>
                    <a:lnTo>
                      <a:pt x="15" y="0"/>
                    </a:lnTo>
                    <a:lnTo>
                      <a:pt x="14" y="7"/>
                    </a:lnTo>
                    <a:lnTo>
                      <a:pt x="11" y="13"/>
                    </a:lnTo>
                    <a:lnTo>
                      <a:pt x="6" y="18"/>
                    </a:lnTo>
                    <a:lnTo>
                      <a:pt x="0" y="20"/>
                    </a:lnTo>
                    <a:lnTo>
                      <a:pt x="0" y="23"/>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96" name="Freeform 138"/>
              <p:cNvSpPr>
                <a:spLocks noChangeAspect="1"/>
              </p:cNvSpPr>
              <p:nvPr/>
            </p:nvSpPr>
            <p:spPr bwMode="auto">
              <a:xfrm>
                <a:off x="2731" y="1114"/>
                <a:ext cx="56" cy="69"/>
              </a:xfrm>
              <a:custGeom>
                <a:avLst/>
                <a:gdLst>
                  <a:gd name="T0" fmla="*/ 7 w 56"/>
                  <a:gd name="T1" fmla="*/ 64 h 69"/>
                  <a:gd name="T2" fmla="*/ 0 w 56"/>
                  <a:gd name="T3" fmla="*/ 64 h 69"/>
                  <a:gd name="T4" fmla="*/ 0 w 56"/>
                  <a:gd name="T5" fmla="*/ 69 h 69"/>
                  <a:gd name="T6" fmla="*/ 2 w 56"/>
                  <a:gd name="T7" fmla="*/ 69 h 69"/>
                  <a:gd name="T8" fmla="*/ 6 w 56"/>
                  <a:gd name="T9" fmla="*/ 69 h 69"/>
                  <a:gd name="T10" fmla="*/ 9 w 56"/>
                  <a:gd name="T11" fmla="*/ 69 h 69"/>
                  <a:gd name="T12" fmla="*/ 12 w 56"/>
                  <a:gd name="T13" fmla="*/ 68 h 69"/>
                  <a:gd name="T14" fmla="*/ 15 w 56"/>
                  <a:gd name="T15" fmla="*/ 69 h 69"/>
                  <a:gd name="T16" fmla="*/ 19 w 56"/>
                  <a:gd name="T17" fmla="*/ 69 h 69"/>
                  <a:gd name="T18" fmla="*/ 22 w 56"/>
                  <a:gd name="T19" fmla="*/ 69 h 69"/>
                  <a:gd name="T20" fmla="*/ 25 w 56"/>
                  <a:gd name="T21" fmla="*/ 69 h 69"/>
                  <a:gd name="T22" fmla="*/ 25 w 56"/>
                  <a:gd name="T23" fmla="*/ 64 h 69"/>
                  <a:gd name="T24" fmla="*/ 18 w 56"/>
                  <a:gd name="T25" fmla="*/ 64 h 69"/>
                  <a:gd name="T26" fmla="*/ 18 w 56"/>
                  <a:gd name="T27" fmla="*/ 43 h 69"/>
                  <a:gd name="T28" fmla="*/ 19 w 56"/>
                  <a:gd name="T29" fmla="*/ 36 h 69"/>
                  <a:gd name="T30" fmla="*/ 23 w 56"/>
                  <a:gd name="T31" fmla="*/ 31 h 69"/>
                  <a:gd name="T32" fmla="*/ 28 w 56"/>
                  <a:gd name="T33" fmla="*/ 28 h 69"/>
                  <a:gd name="T34" fmla="*/ 33 w 56"/>
                  <a:gd name="T35" fmla="*/ 28 h 69"/>
                  <a:gd name="T36" fmla="*/ 35 w 56"/>
                  <a:gd name="T37" fmla="*/ 28 h 69"/>
                  <a:gd name="T38" fmla="*/ 37 w 56"/>
                  <a:gd name="T39" fmla="*/ 30 h 69"/>
                  <a:gd name="T40" fmla="*/ 38 w 56"/>
                  <a:gd name="T41" fmla="*/ 32 h 69"/>
                  <a:gd name="T42" fmla="*/ 38 w 56"/>
                  <a:gd name="T43" fmla="*/ 37 h 69"/>
                  <a:gd name="T44" fmla="*/ 38 w 56"/>
                  <a:gd name="T45" fmla="*/ 64 h 69"/>
                  <a:gd name="T46" fmla="*/ 31 w 56"/>
                  <a:gd name="T47" fmla="*/ 64 h 69"/>
                  <a:gd name="T48" fmla="*/ 31 w 56"/>
                  <a:gd name="T49" fmla="*/ 69 h 69"/>
                  <a:gd name="T50" fmla="*/ 34 w 56"/>
                  <a:gd name="T51" fmla="*/ 69 h 69"/>
                  <a:gd name="T52" fmla="*/ 37 w 56"/>
                  <a:gd name="T53" fmla="*/ 69 h 69"/>
                  <a:gd name="T54" fmla="*/ 41 w 56"/>
                  <a:gd name="T55" fmla="*/ 69 h 69"/>
                  <a:gd name="T56" fmla="*/ 44 w 56"/>
                  <a:gd name="T57" fmla="*/ 68 h 69"/>
                  <a:gd name="T58" fmla="*/ 47 w 56"/>
                  <a:gd name="T59" fmla="*/ 69 h 69"/>
                  <a:gd name="T60" fmla="*/ 51 w 56"/>
                  <a:gd name="T61" fmla="*/ 69 h 69"/>
                  <a:gd name="T62" fmla="*/ 54 w 56"/>
                  <a:gd name="T63" fmla="*/ 69 h 69"/>
                  <a:gd name="T64" fmla="*/ 56 w 56"/>
                  <a:gd name="T65" fmla="*/ 69 h 69"/>
                  <a:gd name="T66" fmla="*/ 56 w 56"/>
                  <a:gd name="T67" fmla="*/ 64 h 69"/>
                  <a:gd name="T68" fmla="*/ 50 w 56"/>
                  <a:gd name="T69" fmla="*/ 64 h 69"/>
                  <a:gd name="T70" fmla="*/ 50 w 56"/>
                  <a:gd name="T71" fmla="*/ 38 h 69"/>
                  <a:gd name="T72" fmla="*/ 49 w 56"/>
                  <a:gd name="T73" fmla="*/ 32 h 69"/>
                  <a:gd name="T74" fmla="*/ 46 w 56"/>
                  <a:gd name="T75" fmla="*/ 27 h 69"/>
                  <a:gd name="T76" fmla="*/ 41 w 56"/>
                  <a:gd name="T77" fmla="*/ 25 h 69"/>
                  <a:gd name="T78" fmla="*/ 34 w 56"/>
                  <a:gd name="T79" fmla="*/ 24 h 69"/>
                  <a:gd name="T80" fmla="*/ 28 w 56"/>
                  <a:gd name="T81" fmla="*/ 25 h 69"/>
                  <a:gd name="T82" fmla="*/ 23 w 56"/>
                  <a:gd name="T83" fmla="*/ 27 h 69"/>
                  <a:gd name="T84" fmla="*/ 20 w 56"/>
                  <a:gd name="T85" fmla="*/ 30 h 69"/>
                  <a:gd name="T86" fmla="*/ 17 w 56"/>
                  <a:gd name="T87" fmla="*/ 34 h 69"/>
                  <a:gd name="T88" fmla="*/ 17 w 56"/>
                  <a:gd name="T89" fmla="*/ 0 h 69"/>
                  <a:gd name="T90" fmla="*/ 0 w 56"/>
                  <a:gd name="T91" fmla="*/ 0 h 69"/>
                  <a:gd name="T92" fmla="*/ 0 w 56"/>
                  <a:gd name="T93" fmla="*/ 5 h 69"/>
                  <a:gd name="T94" fmla="*/ 3 w 56"/>
                  <a:gd name="T95" fmla="*/ 5 h 69"/>
                  <a:gd name="T96" fmla="*/ 5 w 56"/>
                  <a:gd name="T97" fmla="*/ 6 h 69"/>
                  <a:gd name="T98" fmla="*/ 6 w 56"/>
                  <a:gd name="T99" fmla="*/ 7 h 69"/>
                  <a:gd name="T100" fmla="*/ 7 w 56"/>
                  <a:gd name="T101" fmla="*/ 9 h 69"/>
                  <a:gd name="T102" fmla="*/ 7 w 56"/>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69">
                    <a:moveTo>
                      <a:pt x="7" y="64"/>
                    </a:moveTo>
                    <a:lnTo>
                      <a:pt x="0" y="64"/>
                    </a:lnTo>
                    <a:lnTo>
                      <a:pt x="0" y="69"/>
                    </a:lnTo>
                    <a:lnTo>
                      <a:pt x="2" y="69"/>
                    </a:lnTo>
                    <a:lnTo>
                      <a:pt x="6" y="69"/>
                    </a:lnTo>
                    <a:lnTo>
                      <a:pt x="9" y="69"/>
                    </a:lnTo>
                    <a:lnTo>
                      <a:pt x="12" y="68"/>
                    </a:lnTo>
                    <a:lnTo>
                      <a:pt x="15" y="69"/>
                    </a:lnTo>
                    <a:lnTo>
                      <a:pt x="19" y="69"/>
                    </a:lnTo>
                    <a:lnTo>
                      <a:pt x="22" y="69"/>
                    </a:lnTo>
                    <a:lnTo>
                      <a:pt x="25" y="69"/>
                    </a:lnTo>
                    <a:lnTo>
                      <a:pt x="25" y="64"/>
                    </a:lnTo>
                    <a:lnTo>
                      <a:pt x="18" y="64"/>
                    </a:lnTo>
                    <a:lnTo>
                      <a:pt x="18" y="43"/>
                    </a:lnTo>
                    <a:lnTo>
                      <a:pt x="19" y="36"/>
                    </a:lnTo>
                    <a:lnTo>
                      <a:pt x="23" y="31"/>
                    </a:lnTo>
                    <a:lnTo>
                      <a:pt x="28" y="28"/>
                    </a:lnTo>
                    <a:lnTo>
                      <a:pt x="33" y="28"/>
                    </a:lnTo>
                    <a:lnTo>
                      <a:pt x="35" y="28"/>
                    </a:lnTo>
                    <a:lnTo>
                      <a:pt x="37" y="30"/>
                    </a:lnTo>
                    <a:lnTo>
                      <a:pt x="38" y="32"/>
                    </a:lnTo>
                    <a:lnTo>
                      <a:pt x="38" y="37"/>
                    </a:lnTo>
                    <a:lnTo>
                      <a:pt x="38" y="64"/>
                    </a:lnTo>
                    <a:lnTo>
                      <a:pt x="31" y="64"/>
                    </a:lnTo>
                    <a:lnTo>
                      <a:pt x="31" y="69"/>
                    </a:lnTo>
                    <a:lnTo>
                      <a:pt x="34" y="69"/>
                    </a:lnTo>
                    <a:lnTo>
                      <a:pt x="37" y="69"/>
                    </a:lnTo>
                    <a:lnTo>
                      <a:pt x="41" y="69"/>
                    </a:lnTo>
                    <a:lnTo>
                      <a:pt x="44" y="68"/>
                    </a:lnTo>
                    <a:lnTo>
                      <a:pt x="47" y="69"/>
                    </a:lnTo>
                    <a:lnTo>
                      <a:pt x="51" y="69"/>
                    </a:lnTo>
                    <a:lnTo>
                      <a:pt x="54" y="69"/>
                    </a:lnTo>
                    <a:lnTo>
                      <a:pt x="56" y="69"/>
                    </a:lnTo>
                    <a:lnTo>
                      <a:pt x="56" y="64"/>
                    </a:lnTo>
                    <a:lnTo>
                      <a:pt x="50" y="64"/>
                    </a:lnTo>
                    <a:lnTo>
                      <a:pt x="50" y="38"/>
                    </a:lnTo>
                    <a:lnTo>
                      <a:pt x="49" y="32"/>
                    </a:lnTo>
                    <a:lnTo>
                      <a:pt x="46" y="27"/>
                    </a:lnTo>
                    <a:lnTo>
                      <a:pt x="41" y="25"/>
                    </a:lnTo>
                    <a:lnTo>
                      <a:pt x="34" y="24"/>
                    </a:lnTo>
                    <a:lnTo>
                      <a:pt x="28" y="25"/>
                    </a:lnTo>
                    <a:lnTo>
                      <a:pt x="23" y="27"/>
                    </a:lnTo>
                    <a:lnTo>
                      <a:pt x="20" y="30"/>
                    </a:lnTo>
                    <a:lnTo>
                      <a:pt x="17" y="34"/>
                    </a:lnTo>
                    <a:lnTo>
                      <a:pt x="17" y="0"/>
                    </a:lnTo>
                    <a:lnTo>
                      <a:pt x="0" y="0"/>
                    </a:lnTo>
                    <a:lnTo>
                      <a:pt x="0" y="5"/>
                    </a:lnTo>
                    <a:lnTo>
                      <a:pt x="3" y="5"/>
                    </a:lnTo>
                    <a:lnTo>
                      <a:pt x="5" y="6"/>
                    </a:lnTo>
                    <a:lnTo>
                      <a:pt x="6" y="7"/>
                    </a:lnTo>
                    <a:lnTo>
                      <a:pt x="7" y="9"/>
                    </a:lnTo>
                    <a:lnTo>
                      <a:pt x="7" y="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97" name="Freeform 139"/>
              <p:cNvSpPr>
                <a:spLocks noChangeAspect="1" noEditPoints="1"/>
              </p:cNvSpPr>
              <p:nvPr/>
            </p:nvSpPr>
            <p:spPr bwMode="auto">
              <a:xfrm>
                <a:off x="2793" y="1138"/>
                <a:ext cx="46" cy="45"/>
              </a:xfrm>
              <a:custGeom>
                <a:avLst/>
                <a:gdLst>
                  <a:gd name="T0" fmla="*/ 44 w 46"/>
                  <a:gd name="T1" fmla="*/ 23 h 45"/>
                  <a:gd name="T2" fmla="*/ 46 w 46"/>
                  <a:gd name="T3" fmla="*/ 22 h 45"/>
                  <a:gd name="T4" fmla="*/ 46 w 46"/>
                  <a:gd name="T5" fmla="*/ 17 h 45"/>
                  <a:gd name="T6" fmla="*/ 44 w 46"/>
                  <a:gd name="T7" fmla="*/ 9 h 45"/>
                  <a:gd name="T8" fmla="*/ 34 w 46"/>
                  <a:gd name="T9" fmla="*/ 1 h 45"/>
                  <a:gd name="T10" fmla="*/ 14 w 46"/>
                  <a:gd name="T11" fmla="*/ 1 h 45"/>
                  <a:gd name="T12" fmla="*/ 2 w 46"/>
                  <a:gd name="T13" fmla="*/ 14 h 45"/>
                  <a:gd name="T14" fmla="*/ 2 w 46"/>
                  <a:gd name="T15" fmla="*/ 32 h 45"/>
                  <a:gd name="T16" fmla="*/ 15 w 46"/>
                  <a:gd name="T17" fmla="*/ 44 h 45"/>
                  <a:gd name="T18" fmla="*/ 32 w 46"/>
                  <a:gd name="T19" fmla="*/ 45 h 45"/>
                  <a:gd name="T20" fmla="*/ 39 w 46"/>
                  <a:gd name="T21" fmla="*/ 42 h 45"/>
                  <a:gd name="T22" fmla="*/ 44 w 46"/>
                  <a:gd name="T23" fmla="*/ 38 h 45"/>
                  <a:gd name="T24" fmla="*/ 46 w 46"/>
                  <a:gd name="T25" fmla="*/ 34 h 45"/>
                  <a:gd name="T26" fmla="*/ 46 w 46"/>
                  <a:gd name="T27" fmla="*/ 32 h 45"/>
                  <a:gd name="T28" fmla="*/ 44 w 46"/>
                  <a:gd name="T29" fmla="*/ 31 h 45"/>
                  <a:gd name="T30" fmla="*/ 43 w 46"/>
                  <a:gd name="T31" fmla="*/ 31 h 45"/>
                  <a:gd name="T32" fmla="*/ 42 w 46"/>
                  <a:gd name="T33" fmla="*/ 32 h 45"/>
                  <a:gd name="T34" fmla="*/ 39 w 46"/>
                  <a:gd name="T35" fmla="*/ 37 h 45"/>
                  <a:gd name="T36" fmla="*/ 32 w 46"/>
                  <a:gd name="T37" fmla="*/ 41 h 45"/>
                  <a:gd name="T38" fmla="*/ 22 w 46"/>
                  <a:gd name="T39" fmla="*/ 41 h 45"/>
                  <a:gd name="T40" fmla="*/ 16 w 46"/>
                  <a:gd name="T41" fmla="*/ 37 h 45"/>
                  <a:gd name="T42" fmla="*/ 14 w 46"/>
                  <a:gd name="T43" fmla="*/ 31 h 45"/>
                  <a:gd name="T44" fmla="*/ 13 w 46"/>
                  <a:gd name="T45" fmla="*/ 25 h 45"/>
                  <a:gd name="T46" fmla="*/ 43 w 46"/>
                  <a:gd name="T47" fmla="*/ 23 h 45"/>
                  <a:gd name="T48" fmla="*/ 13 w 46"/>
                  <a:gd name="T49" fmla="*/ 17 h 45"/>
                  <a:gd name="T50" fmla="*/ 14 w 46"/>
                  <a:gd name="T51" fmla="*/ 11 h 45"/>
                  <a:gd name="T52" fmla="*/ 17 w 46"/>
                  <a:gd name="T53" fmla="*/ 6 h 45"/>
                  <a:gd name="T54" fmla="*/ 22 w 46"/>
                  <a:gd name="T55" fmla="*/ 3 h 45"/>
                  <a:gd name="T56" fmla="*/ 29 w 46"/>
                  <a:gd name="T57" fmla="*/ 4 h 45"/>
                  <a:gd name="T58" fmla="*/ 34 w 46"/>
                  <a:gd name="T59" fmla="*/ 8 h 45"/>
                  <a:gd name="T60" fmla="*/ 36 w 46"/>
                  <a:gd name="T61" fmla="*/ 13 h 45"/>
                  <a:gd name="T62" fmla="*/ 37 w 46"/>
                  <a:gd name="T63" fmla="*/ 18 h 45"/>
                  <a:gd name="T64" fmla="*/ 13 w 46"/>
                  <a:gd name="T6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5">
                    <a:moveTo>
                      <a:pt x="43" y="23"/>
                    </a:moveTo>
                    <a:lnTo>
                      <a:pt x="44" y="23"/>
                    </a:lnTo>
                    <a:lnTo>
                      <a:pt x="45" y="23"/>
                    </a:lnTo>
                    <a:lnTo>
                      <a:pt x="46" y="22"/>
                    </a:lnTo>
                    <a:lnTo>
                      <a:pt x="46" y="20"/>
                    </a:lnTo>
                    <a:lnTo>
                      <a:pt x="46" y="17"/>
                    </a:lnTo>
                    <a:lnTo>
                      <a:pt x="45" y="13"/>
                    </a:lnTo>
                    <a:lnTo>
                      <a:pt x="44" y="9"/>
                    </a:lnTo>
                    <a:lnTo>
                      <a:pt x="41" y="5"/>
                    </a:lnTo>
                    <a:lnTo>
                      <a:pt x="34" y="1"/>
                    </a:lnTo>
                    <a:lnTo>
                      <a:pt x="25" y="0"/>
                    </a:lnTo>
                    <a:lnTo>
                      <a:pt x="14" y="1"/>
                    </a:lnTo>
                    <a:lnTo>
                      <a:pt x="6" y="6"/>
                    </a:lnTo>
                    <a:lnTo>
                      <a:pt x="2" y="14"/>
                    </a:lnTo>
                    <a:lnTo>
                      <a:pt x="0" y="22"/>
                    </a:lnTo>
                    <a:lnTo>
                      <a:pt x="2" y="32"/>
                    </a:lnTo>
                    <a:lnTo>
                      <a:pt x="7" y="39"/>
                    </a:lnTo>
                    <a:lnTo>
                      <a:pt x="15" y="44"/>
                    </a:lnTo>
                    <a:lnTo>
                      <a:pt x="26" y="45"/>
                    </a:lnTo>
                    <a:lnTo>
                      <a:pt x="32" y="45"/>
                    </a:lnTo>
                    <a:lnTo>
                      <a:pt x="36" y="44"/>
                    </a:lnTo>
                    <a:lnTo>
                      <a:pt x="39" y="42"/>
                    </a:lnTo>
                    <a:lnTo>
                      <a:pt x="42" y="40"/>
                    </a:lnTo>
                    <a:lnTo>
                      <a:pt x="44" y="38"/>
                    </a:lnTo>
                    <a:lnTo>
                      <a:pt x="45" y="36"/>
                    </a:lnTo>
                    <a:lnTo>
                      <a:pt x="46" y="34"/>
                    </a:lnTo>
                    <a:lnTo>
                      <a:pt x="46" y="33"/>
                    </a:lnTo>
                    <a:lnTo>
                      <a:pt x="46" y="32"/>
                    </a:lnTo>
                    <a:lnTo>
                      <a:pt x="45" y="32"/>
                    </a:lnTo>
                    <a:lnTo>
                      <a:pt x="44" y="31"/>
                    </a:lnTo>
                    <a:lnTo>
                      <a:pt x="44" y="31"/>
                    </a:lnTo>
                    <a:lnTo>
                      <a:pt x="43" y="31"/>
                    </a:lnTo>
                    <a:lnTo>
                      <a:pt x="42" y="32"/>
                    </a:lnTo>
                    <a:lnTo>
                      <a:pt x="42" y="32"/>
                    </a:lnTo>
                    <a:lnTo>
                      <a:pt x="41" y="33"/>
                    </a:lnTo>
                    <a:lnTo>
                      <a:pt x="39" y="37"/>
                    </a:lnTo>
                    <a:lnTo>
                      <a:pt x="36" y="39"/>
                    </a:lnTo>
                    <a:lnTo>
                      <a:pt x="32" y="41"/>
                    </a:lnTo>
                    <a:lnTo>
                      <a:pt x="27" y="41"/>
                    </a:lnTo>
                    <a:lnTo>
                      <a:pt x="22" y="41"/>
                    </a:lnTo>
                    <a:lnTo>
                      <a:pt x="19" y="39"/>
                    </a:lnTo>
                    <a:lnTo>
                      <a:pt x="16" y="37"/>
                    </a:lnTo>
                    <a:lnTo>
                      <a:pt x="15" y="34"/>
                    </a:lnTo>
                    <a:lnTo>
                      <a:pt x="14" y="31"/>
                    </a:lnTo>
                    <a:lnTo>
                      <a:pt x="13" y="28"/>
                    </a:lnTo>
                    <a:lnTo>
                      <a:pt x="13" y="25"/>
                    </a:lnTo>
                    <a:lnTo>
                      <a:pt x="13" y="23"/>
                    </a:lnTo>
                    <a:lnTo>
                      <a:pt x="43" y="23"/>
                    </a:lnTo>
                    <a:close/>
                    <a:moveTo>
                      <a:pt x="13" y="20"/>
                    </a:moveTo>
                    <a:lnTo>
                      <a:pt x="13" y="17"/>
                    </a:lnTo>
                    <a:lnTo>
                      <a:pt x="13" y="14"/>
                    </a:lnTo>
                    <a:lnTo>
                      <a:pt x="14" y="11"/>
                    </a:lnTo>
                    <a:lnTo>
                      <a:pt x="15" y="8"/>
                    </a:lnTo>
                    <a:lnTo>
                      <a:pt x="17" y="6"/>
                    </a:lnTo>
                    <a:lnTo>
                      <a:pt x="20" y="4"/>
                    </a:lnTo>
                    <a:lnTo>
                      <a:pt x="22" y="3"/>
                    </a:lnTo>
                    <a:lnTo>
                      <a:pt x="25" y="3"/>
                    </a:lnTo>
                    <a:lnTo>
                      <a:pt x="29" y="4"/>
                    </a:lnTo>
                    <a:lnTo>
                      <a:pt x="32" y="5"/>
                    </a:lnTo>
                    <a:lnTo>
                      <a:pt x="34" y="8"/>
                    </a:lnTo>
                    <a:lnTo>
                      <a:pt x="35" y="10"/>
                    </a:lnTo>
                    <a:lnTo>
                      <a:pt x="36" y="13"/>
                    </a:lnTo>
                    <a:lnTo>
                      <a:pt x="36"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98" name="Freeform 140"/>
              <p:cNvSpPr>
                <a:spLocks noChangeAspect="1"/>
              </p:cNvSpPr>
              <p:nvPr/>
            </p:nvSpPr>
            <p:spPr bwMode="auto">
              <a:xfrm>
                <a:off x="2847" y="1138"/>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9 w 57"/>
                  <a:gd name="T13" fmla="*/ 45 h 45"/>
                  <a:gd name="T14" fmla="*/ 13 w 57"/>
                  <a:gd name="T15" fmla="*/ 44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5 w 57"/>
                  <a:gd name="T39" fmla="*/ 4 h 45"/>
                  <a:gd name="T40" fmla="*/ 37 w 57"/>
                  <a:gd name="T41" fmla="*/ 6 h 45"/>
                  <a:gd name="T42" fmla="*/ 38 w 57"/>
                  <a:gd name="T43" fmla="*/ 8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4 h 45"/>
                  <a:gd name="T60" fmla="*/ 47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5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9" y="45"/>
                    </a:lnTo>
                    <a:lnTo>
                      <a:pt x="13" y="44"/>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5" y="4"/>
                    </a:lnTo>
                    <a:lnTo>
                      <a:pt x="37" y="6"/>
                    </a:lnTo>
                    <a:lnTo>
                      <a:pt x="38" y="8"/>
                    </a:lnTo>
                    <a:lnTo>
                      <a:pt x="39" y="13"/>
                    </a:lnTo>
                    <a:lnTo>
                      <a:pt x="39" y="40"/>
                    </a:lnTo>
                    <a:lnTo>
                      <a:pt x="32" y="40"/>
                    </a:lnTo>
                    <a:lnTo>
                      <a:pt x="32" y="45"/>
                    </a:lnTo>
                    <a:lnTo>
                      <a:pt x="34" y="45"/>
                    </a:lnTo>
                    <a:lnTo>
                      <a:pt x="38" y="45"/>
                    </a:lnTo>
                    <a:lnTo>
                      <a:pt x="41" y="45"/>
                    </a:lnTo>
                    <a:lnTo>
                      <a:pt x="44" y="44"/>
                    </a:lnTo>
                    <a:lnTo>
                      <a:pt x="47"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5"/>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99" name="Freeform 141"/>
              <p:cNvSpPr>
                <a:spLocks noChangeAspect="1" noEditPoints="1"/>
              </p:cNvSpPr>
              <p:nvPr/>
            </p:nvSpPr>
            <p:spPr bwMode="auto">
              <a:xfrm>
                <a:off x="751" y="1249"/>
                <a:ext cx="36" cy="55"/>
              </a:xfrm>
              <a:custGeom>
                <a:avLst/>
                <a:gdLst>
                  <a:gd name="T0" fmla="*/ 8 w 36"/>
                  <a:gd name="T1" fmla="*/ 18 h 55"/>
                  <a:gd name="T2" fmla="*/ 13 w 36"/>
                  <a:gd name="T3" fmla="*/ 7 h 55"/>
                  <a:gd name="T4" fmla="*/ 19 w 36"/>
                  <a:gd name="T5" fmla="*/ 3 h 55"/>
                  <a:gd name="T6" fmla="*/ 24 w 36"/>
                  <a:gd name="T7" fmla="*/ 3 h 55"/>
                  <a:gd name="T8" fmla="*/ 28 w 36"/>
                  <a:gd name="T9" fmla="*/ 4 h 55"/>
                  <a:gd name="T10" fmla="*/ 28 w 36"/>
                  <a:gd name="T11" fmla="*/ 6 h 55"/>
                  <a:gd name="T12" fmla="*/ 26 w 36"/>
                  <a:gd name="T13" fmla="*/ 8 h 55"/>
                  <a:gd name="T14" fmla="*/ 26 w 36"/>
                  <a:gd name="T15" fmla="*/ 11 h 55"/>
                  <a:gd name="T16" fmla="*/ 28 w 36"/>
                  <a:gd name="T17" fmla="*/ 13 h 55"/>
                  <a:gd name="T18" fmla="*/ 31 w 36"/>
                  <a:gd name="T19" fmla="*/ 13 h 55"/>
                  <a:gd name="T20" fmla="*/ 33 w 36"/>
                  <a:gd name="T21" fmla="*/ 11 h 55"/>
                  <a:gd name="T22" fmla="*/ 33 w 36"/>
                  <a:gd name="T23" fmla="*/ 6 h 55"/>
                  <a:gd name="T24" fmla="*/ 27 w 36"/>
                  <a:gd name="T25" fmla="*/ 1 h 55"/>
                  <a:gd name="T26" fmla="*/ 18 w 36"/>
                  <a:gd name="T27" fmla="*/ 1 h 55"/>
                  <a:gd name="T28" fmla="*/ 11 w 36"/>
                  <a:gd name="T29" fmla="*/ 5 h 55"/>
                  <a:gd name="T30" fmla="*/ 4 w 36"/>
                  <a:gd name="T31" fmla="*/ 12 h 55"/>
                  <a:gd name="T32" fmla="*/ 1 w 36"/>
                  <a:gd name="T33" fmla="*/ 22 h 55"/>
                  <a:gd name="T34" fmla="*/ 1 w 36"/>
                  <a:gd name="T35" fmla="*/ 36 h 55"/>
                  <a:gd name="T36" fmla="*/ 4 w 36"/>
                  <a:gd name="T37" fmla="*/ 46 h 55"/>
                  <a:gd name="T38" fmla="*/ 9 w 36"/>
                  <a:gd name="T39" fmla="*/ 52 h 55"/>
                  <a:gd name="T40" fmla="*/ 15 w 36"/>
                  <a:gd name="T41" fmla="*/ 55 h 55"/>
                  <a:gd name="T42" fmla="*/ 21 w 36"/>
                  <a:gd name="T43" fmla="*/ 55 h 55"/>
                  <a:gd name="T44" fmla="*/ 27 w 36"/>
                  <a:gd name="T45" fmla="*/ 53 h 55"/>
                  <a:gd name="T46" fmla="*/ 32 w 36"/>
                  <a:gd name="T47" fmla="*/ 48 h 55"/>
                  <a:gd name="T48" fmla="*/ 35 w 36"/>
                  <a:gd name="T49" fmla="*/ 42 h 55"/>
                  <a:gd name="T50" fmla="*/ 34 w 36"/>
                  <a:gd name="T51" fmla="*/ 30 h 55"/>
                  <a:gd name="T52" fmla="*/ 25 w 36"/>
                  <a:gd name="T53" fmla="*/ 21 h 55"/>
                  <a:gd name="T54" fmla="*/ 15 w 36"/>
                  <a:gd name="T55" fmla="*/ 20 h 55"/>
                  <a:gd name="T56" fmla="*/ 10 w 36"/>
                  <a:gd name="T57" fmla="*/ 24 h 55"/>
                  <a:gd name="T58" fmla="*/ 18 w 36"/>
                  <a:gd name="T59" fmla="*/ 53 h 55"/>
                  <a:gd name="T60" fmla="*/ 13 w 36"/>
                  <a:gd name="T61" fmla="*/ 51 h 55"/>
                  <a:gd name="T62" fmla="*/ 10 w 36"/>
                  <a:gd name="T63" fmla="*/ 48 h 55"/>
                  <a:gd name="T64" fmla="*/ 8 w 36"/>
                  <a:gd name="T65" fmla="*/ 41 h 55"/>
                  <a:gd name="T66" fmla="*/ 8 w 36"/>
                  <a:gd name="T67" fmla="*/ 35 h 55"/>
                  <a:gd name="T68" fmla="*/ 9 w 36"/>
                  <a:gd name="T69" fmla="*/ 30 h 55"/>
                  <a:gd name="T70" fmla="*/ 11 w 36"/>
                  <a:gd name="T71" fmla="*/ 26 h 55"/>
                  <a:gd name="T72" fmla="*/ 14 w 36"/>
                  <a:gd name="T73" fmla="*/ 23 h 55"/>
                  <a:gd name="T74" fmla="*/ 18 w 36"/>
                  <a:gd name="T75" fmla="*/ 22 h 55"/>
                  <a:gd name="T76" fmla="*/ 23 w 36"/>
                  <a:gd name="T77" fmla="*/ 23 h 55"/>
                  <a:gd name="T78" fmla="*/ 26 w 36"/>
                  <a:gd name="T79" fmla="*/ 27 h 55"/>
                  <a:gd name="T80" fmla="*/ 28 w 36"/>
                  <a:gd name="T81" fmla="*/ 37 h 55"/>
                  <a:gd name="T82" fmla="*/ 26 w 36"/>
                  <a:gd name="T83" fmla="*/ 48 h 55"/>
                  <a:gd name="T84" fmla="*/ 23 w 36"/>
                  <a:gd name="T85" fmla="*/ 52 h 55"/>
                  <a:gd name="T86" fmla="*/ 18 w 36"/>
                  <a:gd name="T8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55">
                    <a:moveTo>
                      <a:pt x="8" y="27"/>
                    </a:moveTo>
                    <a:lnTo>
                      <a:pt x="8" y="18"/>
                    </a:lnTo>
                    <a:lnTo>
                      <a:pt x="11" y="10"/>
                    </a:lnTo>
                    <a:lnTo>
                      <a:pt x="13" y="7"/>
                    </a:lnTo>
                    <a:lnTo>
                      <a:pt x="16" y="5"/>
                    </a:lnTo>
                    <a:lnTo>
                      <a:pt x="19" y="3"/>
                    </a:lnTo>
                    <a:lnTo>
                      <a:pt x="23" y="2"/>
                    </a:lnTo>
                    <a:lnTo>
                      <a:pt x="24" y="3"/>
                    </a:lnTo>
                    <a:lnTo>
                      <a:pt x="26" y="3"/>
                    </a:lnTo>
                    <a:lnTo>
                      <a:pt x="28" y="4"/>
                    </a:lnTo>
                    <a:lnTo>
                      <a:pt x="30" y="6"/>
                    </a:lnTo>
                    <a:lnTo>
                      <a:pt x="28" y="6"/>
                    </a:lnTo>
                    <a:lnTo>
                      <a:pt x="27" y="7"/>
                    </a:lnTo>
                    <a:lnTo>
                      <a:pt x="26" y="8"/>
                    </a:lnTo>
                    <a:lnTo>
                      <a:pt x="26" y="9"/>
                    </a:lnTo>
                    <a:lnTo>
                      <a:pt x="26" y="11"/>
                    </a:lnTo>
                    <a:lnTo>
                      <a:pt x="27" y="12"/>
                    </a:lnTo>
                    <a:lnTo>
                      <a:pt x="28" y="13"/>
                    </a:lnTo>
                    <a:lnTo>
                      <a:pt x="30" y="13"/>
                    </a:lnTo>
                    <a:lnTo>
                      <a:pt x="31" y="13"/>
                    </a:lnTo>
                    <a:lnTo>
                      <a:pt x="32" y="12"/>
                    </a:lnTo>
                    <a:lnTo>
                      <a:pt x="33" y="11"/>
                    </a:lnTo>
                    <a:lnTo>
                      <a:pt x="33" y="9"/>
                    </a:lnTo>
                    <a:lnTo>
                      <a:pt x="33" y="6"/>
                    </a:lnTo>
                    <a:lnTo>
                      <a:pt x="31" y="3"/>
                    </a:lnTo>
                    <a:lnTo>
                      <a:pt x="27" y="1"/>
                    </a:lnTo>
                    <a:lnTo>
                      <a:pt x="23" y="0"/>
                    </a:lnTo>
                    <a:lnTo>
                      <a:pt x="18" y="1"/>
                    </a:lnTo>
                    <a:lnTo>
                      <a:pt x="14" y="2"/>
                    </a:lnTo>
                    <a:lnTo>
                      <a:pt x="11" y="5"/>
                    </a:lnTo>
                    <a:lnTo>
                      <a:pt x="7" y="8"/>
                    </a:lnTo>
                    <a:lnTo>
                      <a:pt x="4" y="12"/>
                    </a:lnTo>
                    <a:lnTo>
                      <a:pt x="2" y="17"/>
                    </a:lnTo>
                    <a:lnTo>
                      <a:pt x="1" y="22"/>
                    </a:lnTo>
                    <a:lnTo>
                      <a:pt x="0" y="28"/>
                    </a:lnTo>
                    <a:lnTo>
                      <a:pt x="1" y="36"/>
                    </a:lnTo>
                    <a:lnTo>
                      <a:pt x="2" y="41"/>
                    </a:lnTo>
                    <a:lnTo>
                      <a:pt x="4" y="46"/>
                    </a:lnTo>
                    <a:lnTo>
                      <a:pt x="6" y="50"/>
                    </a:lnTo>
                    <a:lnTo>
                      <a:pt x="9" y="52"/>
                    </a:lnTo>
                    <a:lnTo>
                      <a:pt x="12" y="54"/>
                    </a:lnTo>
                    <a:lnTo>
                      <a:pt x="15" y="55"/>
                    </a:lnTo>
                    <a:lnTo>
                      <a:pt x="18" y="55"/>
                    </a:lnTo>
                    <a:lnTo>
                      <a:pt x="21" y="55"/>
                    </a:lnTo>
                    <a:lnTo>
                      <a:pt x="24" y="54"/>
                    </a:lnTo>
                    <a:lnTo>
                      <a:pt x="27" y="53"/>
                    </a:lnTo>
                    <a:lnTo>
                      <a:pt x="30" y="51"/>
                    </a:lnTo>
                    <a:lnTo>
                      <a:pt x="32" y="48"/>
                    </a:lnTo>
                    <a:lnTo>
                      <a:pt x="34" y="45"/>
                    </a:lnTo>
                    <a:lnTo>
                      <a:pt x="35" y="42"/>
                    </a:lnTo>
                    <a:lnTo>
                      <a:pt x="36" y="37"/>
                    </a:lnTo>
                    <a:lnTo>
                      <a:pt x="34" y="30"/>
                    </a:lnTo>
                    <a:lnTo>
                      <a:pt x="31" y="24"/>
                    </a:lnTo>
                    <a:lnTo>
                      <a:pt x="25" y="21"/>
                    </a:lnTo>
                    <a:lnTo>
                      <a:pt x="19" y="19"/>
                    </a:lnTo>
                    <a:lnTo>
                      <a:pt x="15" y="20"/>
                    </a:lnTo>
                    <a:lnTo>
                      <a:pt x="12" y="22"/>
                    </a:lnTo>
                    <a:lnTo>
                      <a:pt x="10" y="24"/>
                    </a:lnTo>
                    <a:lnTo>
                      <a:pt x="8" y="27"/>
                    </a:lnTo>
                    <a:close/>
                    <a:moveTo>
                      <a:pt x="18" y="53"/>
                    </a:moveTo>
                    <a:lnTo>
                      <a:pt x="15" y="52"/>
                    </a:lnTo>
                    <a:lnTo>
                      <a:pt x="13" y="51"/>
                    </a:lnTo>
                    <a:lnTo>
                      <a:pt x="11" y="49"/>
                    </a:lnTo>
                    <a:lnTo>
                      <a:pt x="10" y="48"/>
                    </a:lnTo>
                    <a:lnTo>
                      <a:pt x="9" y="45"/>
                    </a:lnTo>
                    <a:lnTo>
                      <a:pt x="8" y="41"/>
                    </a:lnTo>
                    <a:lnTo>
                      <a:pt x="8" y="38"/>
                    </a:lnTo>
                    <a:lnTo>
                      <a:pt x="8" y="35"/>
                    </a:lnTo>
                    <a:lnTo>
                      <a:pt x="8" y="33"/>
                    </a:lnTo>
                    <a:lnTo>
                      <a:pt x="9" y="30"/>
                    </a:lnTo>
                    <a:lnTo>
                      <a:pt x="10" y="28"/>
                    </a:lnTo>
                    <a:lnTo>
                      <a:pt x="11" y="26"/>
                    </a:lnTo>
                    <a:lnTo>
                      <a:pt x="12" y="24"/>
                    </a:lnTo>
                    <a:lnTo>
                      <a:pt x="14" y="23"/>
                    </a:lnTo>
                    <a:lnTo>
                      <a:pt x="16" y="22"/>
                    </a:lnTo>
                    <a:lnTo>
                      <a:pt x="18" y="22"/>
                    </a:lnTo>
                    <a:lnTo>
                      <a:pt x="21" y="22"/>
                    </a:lnTo>
                    <a:lnTo>
                      <a:pt x="23" y="23"/>
                    </a:lnTo>
                    <a:lnTo>
                      <a:pt x="25" y="25"/>
                    </a:lnTo>
                    <a:lnTo>
                      <a:pt x="26" y="27"/>
                    </a:lnTo>
                    <a:lnTo>
                      <a:pt x="28" y="31"/>
                    </a:lnTo>
                    <a:lnTo>
                      <a:pt x="28" y="37"/>
                    </a:lnTo>
                    <a:lnTo>
                      <a:pt x="28" y="43"/>
                    </a:lnTo>
                    <a:lnTo>
                      <a:pt x="26" y="48"/>
                    </a:lnTo>
                    <a:lnTo>
                      <a:pt x="25" y="50"/>
                    </a:lnTo>
                    <a:lnTo>
                      <a:pt x="23" y="52"/>
                    </a:lnTo>
                    <a:lnTo>
                      <a:pt x="21" y="52"/>
                    </a:lnTo>
                    <a:lnTo>
                      <a:pt x="18" y="5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00" name="Freeform 142"/>
              <p:cNvSpPr>
                <a:spLocks noChangeAspect="1" noEditPoints="1"/>
              </p:cNvSpPr>
              <p:nvPr/>
            </p:nvSpPr>
            <p:spPr bwMode="auto">
              <a:xfrm>
                <a:off x="798" y="1268"/>
                <a:ext cx="8" cy="34"/>
              </a:xfrm>
              <a:custGeom>
                <a:avLst/>
                <a:gdLst>
                  <a:gd name="T0" fmla="*/ 8 w 8"/>
                  <a:gd name="T1" fmla="*/ 5 h 34"/>
                  <a:gd name="T2" fmla="*/ 8 w 8"/>
                  <a:gd name="T3" fmla="*/ 3 h 34"/>
                  <a:gd name="T4" fmla="*/ 7 w 8"/>
                  <a:gd name="T5" fmla="*/ 1 h 34"/>
                  <a:gd name="T6" fmla="*/ 6 w 8"/>
                  <a:gd name="T7" fmla="*/ 0 h 34"/>
                  <a:gd name="T8" fmla="*/ 4 w 8"/>
                  <a:gd name="T9" fmla="*/ 0 h 34"/>
                  <a:gd name="T10" fmla="*/ 2 w 8"/>
                  <a:gd name="T11" fmla="*/ 0 h 34"/>
                  <a:gd name="T12" fmla="*/ 1 w 8"/>
                  <a:gd name="T13" fmla="*/ 1 h 34"/>
                  <a:gd name="T14" fmla="*/ 0 w 8"/>
                  <a:gd name="T15" fmla="*/ 3 h 34"/>
                  <a:gd name="T16" fmla="*/ 0 w 8"/>
                  <a:gd name="T17" fmla="*/ 4 h 34"/>
                  <a:gd name="T18" fmla="*/ 0 w 8"/>
                  <a:gd name="T19" fmla="*/ 6 h 34"/>
                  <a:gd name="T20" fmla="*/ 1 w 8"/>
                  <a:gd name="T21" fmla="*/ 8 h 34"/>
                  <a:gd name="T22" fmla="*/ 2 w 8"/>
                  <a:gd name="T23" fmla="*/ 9 h 34"/>
                  <a:gd name="T24" fmla="*/ 4 w 8"/>
                  <a:gd name="T25" fmla="*/ 9 h 34"/>
                  <a:gd name="T26" fmla="*/ 6 w 8"/>
                  <a:gd name="T27" fmla="*/ 9 h 34"/>
                  <a:gd name="T28" fmla="*/ 7 w 8"/>
                  <a:gd name="T29" fmla="*/ 8 h 34"/>
                  <a:gd name="T30" fmla="*/ 8 w 8"/>
                  <a:gd name="T31" fmla="*/ 6 h 34"/>
                  <a:gd name="T32" fmla="*/ 8 w 8"/>
                  <a:gd name="T33" fmla="*/ 5 h 34"/>
                  <a:gd name="T34" fmla="*/ 8 w 8"/>
                  <a:gd name="T35" fmla="*/ 30 h 34"/>
                  <a:gd name="T36" fmla="*/ 8 w 8"/>
                  <a:gd name="T37" fmla="*/ 28 h 34"/>
                  <a:gd name="T38" fmla="*/ 7 w 8"/>
                  <a:gd name="T39" fmla="*/ 27 h 34"/>
                  <a:gd name="T40" fmla="*/ 6 w 8"/>
                  <a:gd name="T41" fmla="*/ 26 h 34"/>
                  <a:gd name="T42" fmla="*/ 4 w 8"/>
                  <a:gd name="T43" fmla="*/ 26 h 34"/>
                  <a:gd name="T44" fmla="*/ 2 w 8"/>
                  <a:gd name="T45" fmla="*/ 26 h 34"/>
                  <a:gd name="T46" fmla="*/ 1 w 8"/>
                  <a:gd name="T47" fmla="*/ 27 h 34"/>
                  <a:gd name="T48" fmla="*/ 0 w 8"/>
                  <a:gd name="T49" fmla="*/ 28 h 34"/>
                  <a:gd name="T50" fmla="*/ 0 w 8"/>
                  <a:gd name="T51" fmla="*/ 30 h 34"/>
                  <a:gd name="T52" fmla="*/ 0 w 8"/>
                  <a:gd name="T53" fmla="*/ 32 h 34"/>
                  <a:gd name="T54" fmla="*/ 1 w 8"/>
                  <a:gd name="T55" fmla="*/ 33 h 34"/>
                  <a:gd name="T56" fmla="*/ 2 w 8"/>
                  <a:gd name="T57" fmla="*/ 34 h 34"/>
                  <a:gd name="T58" fmla="*/ 4 w 8"/>
                  <a:gd name="T59" fmla="*/ 34 h 34"/>
                  <a:gd name="T60" fmla="*/ 6 w 8"/>
                  <a:gd name="T61" fmla="*/ 34 h 34"/>
                  <a:gd name="T62" fmla="*/ 7 w 8"/>
                  <a:gd name="T63" fmla="*/ 33 h 34"/>
                  <a:gd name="T64" fmla="*/ 8 w 8"/>
                  <a:gd name="T65" fmla="*/ 32 h 34"/>
                  <a:gd name="T66" fmla="*/ 8 w 8"/>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5"/>
                    </a:moveTo>
                    <a:lnTo>
                      <a:pt x="8" y="3"/>
                    </a:lnTo>
                    <a:lnTo>
                      <a:pt x="7" y="1"/>
                    </a:lnTo>
                    <a:lnTo>
                      <a:pt x="6" y="0"/>
                    </a:lnTo>
                    <a:lnTo>
                      <a:pt x="4" y="0"/>
                    </a:lnTo>
                    <a:lnTo>
                      <a:pt x="2" y="0"/>
                    </a:lnTo>
                    <a:lnTo>
                      <a:pt x="1" y="1"/>
                    </a:lnTo>
                    <a:lnTo>
                      <a:pt x="0" y="3"/>
                    </a:lnTo>
                    <a:lnTo>
                      <a:pt x="0" y="4"/>
                    </a:lnTo>
                    <a:lnTo>
                      <a:pt x="0" y="6"/>
                    </a:lnTo>
                    <a:lnTo>
                      <a:pt x="1" y="8"/>
                    </a:lnTo>
                    <a:lnTo>
                      <a:pt x="2" y="9"/>
                    </a:lnTo>
                    <a:lnTo>
                      <a:pt x="4" y="9"/>
                    </a:lnTo>
                    <a:lnTo>
                      <a:pt x="6" y="9"/>
                    </a:lnTo>
                    <a:lnTo>
                      <a:pt x="7" y="8"/>
                    </a:lnTo>
                    <a:lnTo>
                      <a:pt x="8" y="6"/>
                    </a:lnTo>
                    <a:lnTo>
                      <a:pt x="8" y="5"/>
                    </a:lnTo>
                    <a:close/>
                    <a:moveTo>
                      <a:pt x="8" y="30"/>
                    </a:moveTo>
                    <a:lnTo>
                      <a:pt x="8" y="28"/>
                    </a:lnTo>
                    <a:lnTo>
                      <a:pt x="7" y="27"/>
                    </a:lnTo>
                    <a:lnTo>
                      <a:pt x="6" y="26"/>
                    </a:lnTo>
                    <a:lnTo>
                      <a:pt x="4" y="26"/>
                    </a:lnTo>
                    <a:lnTo>
                      <a:pt x="2" y="26"/>
                    </a:lnTo>
                    <a:lnTo>
                      <a:pt x="1" y="27"/>
                    </a:lnTo>
                    <a:lnTo>
                      <a:pt x="0" y="28"/>
                    </a:lnTo>
                    <a:lnTo>
                      <a:pt x="0" y="30"/>
                    </a:lnTo>
                    <a:lnTo>
                      <a:pt x="0" y="32"/>
                    </a:lnTo>
                    <a:lnTo>
                      <a:pt x="1" y="33"/>
                    </a:lnTo>
                    <a:lnTo>
                      <a:pt x="2" y="34"/>
                    </a:lnTo>
                    <a:lnTo>
                      <a:pt x="4" y="34"/>
                    </a:lnTo>
                    <a:lnTo>
                      <a:pt x="6" y="34"/>
                    </a:lnTo>
                    <a:lnTo>
                      <a:pt x="7" y="33"/>
                    </a:lnTo>
                    <a:lnTo>
                      <a:pt x="8" y="32"/>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01" name="Freeform 143"/>
              <p:cNvSpPr>
                <a:spLocks noChangeAspect="1"/>
              </p:cNvSpPr>
              <p:nvPr/>
            </p:nvSpPr>
            <p:spPr bwMode="auto">
              <a:xfrm>
                <a:off x="1317" y="1233"/>
                <a:ext cx="39" cy="69"/>
              </a:xfrm>
              <a:custGeom>
                <a:avLst/>
                <a:gdLst>
                  <a:gd name="T0" fmla="*/ 7 w 39"/>
                  <a:gd name="T1" fmla="*/ 25 h 69"/>
                  <a:gd name="T2" fmla="*/ 0 w 39"/>
                  <a:gd name="T3" fmla="*/ 25 h 69"/>
                  <a:gd name="T4" fmla="*/ 0 w 39"/>
                  <a:gd name="T5" fmla="*/ 30 h 69"/>
                  <a:gd name="T6" fmla="*/ 7 w 39"/>
                  <a:gd name="T7" fmla="*/ 30 h 69"/>
                  <a:gd name="T8" fmla="*/ 7 w 39"/>
                  <a:gd name="T9" fmla="*/ 65 h 69"/>
                  <a:gd name="T10" fmla="*/ 0 w 39"/>
                  <a:gd name="T11" fmla="*/ 65 h 69"/>
                  <a:gd name="T12" fmla="*/ 0 w 39"/>
                  <a:gd name="T13" fmla="*/ 69 h 69"/>
                  <a:gd name="T14" fmla="*/ 6 w 39"/>
                  <a:gd name="T15" fmla="*/ 69 h 69"/>
                  <a:gd name="T16" fmla="*/ 13 w 39"/>
                  <a:gd name="T17" fmla="*/ 69 h 69"/>
                  <a:gd name="T18" fmla="*/ 16 w 39"/>
                  <a:gd name="T19" fmla="*/ 69 h 69"/>
                  <a:gd name="T20" fmla="*/ 20 w 39"/>
                  <a:gd name="T21" fmla="*/ 69 h 69"/>
                  <a:gd name="T22" fmla="*/ 23 w 39"/>
                  <a:gd name="T23" fmla="*/ 69 h 69"/>
                  <a:gd name="T24" fmla="*/ 26 w 39"/>
                  <a:gd name="T25" fmla="*/ 69 h 69"/>
                  <a:gd name="T26" fmla="*/ 26 w 39"/>
                  <a:gd name="T27" fmla="*/ 65 h 69"/>
                  <a:gd name="T28" fmla="*/ 18 w 39"/>
                  <a:gd name="T29" fmla="*/ 65 h 69"/>
                  <a:gd name="T30" fmla="*/ 18 w 39"/>
                  <a:gd name="T31" fmla="*/ 30 h 69"/>
                  <a:gd name="T32" fmla="*/ 29 w 39"/>
                  <a:gd name="T33" fmla="*/ 30 h 69"/>
                  <a:gd name="T34" fmla="*/ 29 w 39"/>
                  <a:gd name="T35" fmla="*/ 25 h 69"/>
                  <a:gd name="T36" fmla="*/ 17 w 39"/>
                  <a:gd name="T37" fmla="*/ 25 h 69"/>
                  <a:gd name="T38" fmla="*/ 17 w 39"/>
                  <a:gd name="T39" fmla="*/ 15 h 69"/>
                  <a:gd name="T40" fmla="*/ 17 w 39"/>
                  <a:gd name="T41" fmla="*/ 11 h 69"/>
                  <a:gd name="T42" fmla="*/ 18 w 39"/>
                  <a:gd name="T43" fmla="*/ 9 h 69"/>
                  <a:gd name="T44" fmla="*/ 20 w 39"/>
                  <a:gd name="T45" fmla="*/ 7 h 69"/>
                  <a:gd name="T46" fmla="*/ 21 w 39"/>
                  <a:gd name="T47" fmla="*/ 5 h 69"/>
                  <a:gd name="T48" fmla="*/ 23 w 39"/>
                  <a:gd name="T49" fmla="*/ 4 h 69"/>
                  <a:gd name="T50" fmla="*/ 25 w 39"/>
                  <a:gd name="T51" fmla="*/ 4 h 69"/>
                  <a:gd name="T52" fmla="*/ 26 w 39"/>
                  <a:gd name="T53" fmla="*/ 3 h 69"/>
                  <a:gd name="T54" fmla="*/ 27 w 39"/>
                  <a:gd name="T55" fmla="*/ 3 h 69"/>
                  <a:gd name="T56" fmla="*/ 29 w 39"/>
                  <a:gd name="T57" fmla="*/ 3 h 69"/>
                  <a:gd name="T58" fmla="*/ 27 w 39"/>
                  <a:gd name="T59" fmla="*/ 6 h 69"/>
                  <a:gd name="T60" fmla="*/ 27 w 39"/>
                  <a:gd name="T61" fmla="*/ 8 h 69"/>
                  <a:gd name="T62" fmla="*/ 27 w 39"/>
                  <a:gd name="T63" fmla="*/ 11 h 69"/>
                  <a:gd name="T64" fmla="*/ 29 w 39"/>
                  <a:gd name="T65" fmla="*/ 13 h 69"/>
                  <a:gd name="T66" fmla="*/ 31 w 39"/>
                  <a:gd name="T67" fmla="*/ 14 h 69"/>
                  <a:gd name="T68" fmla="*/ 33 w 39"/>
                  <a:gd name="T69" fmla="*/ 15 h 69"/>
                  <a:gd name="T70" fmla="*/ 35 w 39"/>
                  <a:gd name="T71" fmla="*/ 14 h 69"/>
                  <a:gd name="T72" fmla="*/ 37 w 39"/>
                  <a:gd name="T73" fmla="*/ 13 h 69"/>
                  <a:gd name="T74" fmla="*/ 38 w 39"/>
                  <a:gd name="T75" fmla="*/ 11 h 69"/>
                  <a:gd name="T76" fmla="*/ 39 w 39"/>
                  <a:gd name="T77" fmla="*/ 8 h 69"/>
                  <a:gd name="T78" fmla="*/ 38 w 39"/>
                  <a:gd name="T79" fmla="*/ 5 h 69"/>
                  <a:gd name="T80" fmla="*/ 36 w 39"/>
                  <a:gd name="T81" fmla="*/ 2 h 69"/>
                  <a:gd name="T82" fmla="*/ 33 w 39"/>
                  <a:gd name="T83" fmla="*/ 0 h 69"/>
                  <a:gd name="T84" fmla="*/ 27 w 39"/>
                  <a:gd name="T85" fmla="*/ 0 h 69"/>
                  <a:gd name="T86" fmla="*/ 20 w 39"/>
                  <a:gd name="T87" fmla="*/ 0 h 69"/>
                  <a:gd name="T88" fmla="*/ 14 w 39"/>
                  <a:gd name="T89" fmla="*/ 3 h 69"/>
                  <a:gd name="T90" fmla="*/ 9 w 39"/>
                  <a:gd name="T91" fmla="*/ 8 h 69"/>
                  <a:gd name="T92" fmla="*/ 7 w 39"/>
                  <a:gd name="T93" fmla="*/ 15 h 69"/>
                  <a:gd name="T94" fmla="*/ 7 w 39"/>
                  <a:gd name="T95"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69">
                    <a:moveTo>
                      <a:pt x="7" y="25"/>
                    </a:moveTo>
                    <a:lnTo>
                      <a:pt x="0" y="25"/>
                    </a:lnTo>
                    <a:lnTo>
                      <a:pt x="0" y="30"/>
                    </a:lnTo>
                    <a:lnTo>
                      <a:pt x="7" y="30"/>
                    </a:lnTo>
                    <a:lnTo>
                      <a:pt x="7" y="65"/>
                    </a:lnTo>
                    <a:lnTo>
                      <a:pt x="0" y="65"/>
                    </a:lnTo>
                    <a:lnTo>
                      <a:pt x="0" y="69"/>
                    </a:lnTo>
                    <a:lnTo>
                      <a:pt x="6" y="69"/>
                    </a:lnTo>
                    <a:lnTo>
                      <a:pt x="13" y="69"/>
                    </a:lnTo>
                    <a:lnTo>
                      <a:pt x="16" y="69"/>
                    </a:lnTo>
                    <a:lnTo>
                      <a:pt x="20" y="69"/>
                    </a:lnTo>
                    <a:lnTo>
                      <a:pt x="23" y="69"/>
                    </a:lnTo>
                    <a:lnTo>
                      <a:pt x="26" y="69"/>
                    </a:lnTo>
                    <a:lnTo>
                      <a:pt x="26" y="65"/>
                    </a:lnTo>
                    <a:lnTo>
                      <a:pt x="18" y="65"/>
                    </a:lnTo>
                    <a:lnTo>
                      <a:pt x="18" y="30"/>
                    </a:lnTo>
                    <a:lnTo>
                      <a:pt x="29" y="30"/>
                    </a:lnTo>
                    <a:lnTo>
                      <a:pt x="29" y="25"/>
                    </a:lnTo>
                    <a:lnTo>
                      <a:pt x="17" y="25"/>
                    </a:lnTo>
                    <a:lnTo>
                      <a:pt x="17" y="15"/>
                    </a:lnTo>
                    <a:lnTo>
                      <a:pt x="17" y="11"/>
                    </a:lnTo>
                    <a:lnTo>
                      <a:pt x="18" y="9"/>
                    </a:lnTo>
                    <a:lnTo>
                      <a:pt x="20" y="7"/>
                    </a:lnTo>
                    <a:lnTo>
                      <a:pt x="21" y="5"/>
                    </a:lnTo>
                    <a:lnTo>
                      <a:pt x="23" y="4"/>
                    </a:lnTo>
                    <a:lnTo>
                      <a:pt x="25" y="4"/>
                    </a:lnTo>
                    <a:lnTo>
                      <a:pt x="26" y="3"/>
                    </a:lnTo>
                    <a:lnTo>
                      <a:pt x="27" y="3"/>
                    </a:lnTo>
                    <a:lnTo>
                      <a:pt x="29" y="3"/>
                    </a:lnTo>
                    <a:lnTo>
                      <a:pt x="27" y="6"/>
                    </a:lnTo>
                    <a:lnTo>
                      <a:pt x="27" y="8"/>
                    </a:lnTo>
                    <a:lnTo>
                      <a:pt x="27" y="11"/>
                    </a:lnTo>
                    <a:lnTo>
                      <a:pt x="29" y="13"/>
                    </a:lnTo>
                    <a:lnTo>
                      <a:pt x="31" y="14"/>
                    </a:lnTo>
                    <a:lnTo>
                      <a:pt x="33" y="15"/>
                    </a:lnTo>
                    <a:lnTo>
                      <a:pt x="35" y="14"/>
                    </a:lnTo>
                    <a:lnTo>
                      <a:pt x="37" y="13"/>
                    </a:lnTo>
                    <a:lnTo>
                      <a:pt x="38" y="11"/>
                    </a:lnTo>
                    <a:lnTo>
                      <a:pt x="39" y="8"/>
                    </a:lnTo>
                    <a:lnTo>
                      <a:pt x="38" y="5"/>
                    </a:lnTo>
                    <a:lnTo>
                      <a:pt x="36" y="2"/>
                    </a:lnTo>
                    <a:lnTo>
                      <a:pt x="33" y="0"/>
                    </a:lnTo>
                    <a:lnTo>
                      <a:pt x="27" y="0"/>
                    </a:lnTo>
                    <a:lnTo>
                      <a:pt x="20" y="0"/>
                    </a:lnTo>
                    <a:lnTo>
                      <a:pt x="14" y="3"/>
                    </a:lnTo>
                    <a:lnTo>
                      <a:pt x="9" y="8"/>
                    </a:lnTo>
                    <a:lnTo>
                      <a:pt x="7" y="15"/>
                    </a:lnTo>
                    <a:lnTo>
                      <a:pt x="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02" name="Freeform 144"/>
              <p:cNvSpPr>
                <a:spLocks noChangeAspect="1" noEditPoints="1"/>
              </p:cNvSpPr>
              <p:nvPr/>
            </p:nvSpPr>
            <p:spPr bwMode="auto">
              <a:xfrm>
                <a:off x="1351" y="1257"/>
                <a:ext cx="50" cy="46"/>
              </a:xfrm>
              <a:custGeom>
                <a:avLst/>
                <a:gdLst>
                  <a:gd name="T0" fmla="*/ 50 w 50"/>
                  <a:gd name="T1" fmla="*/ 24 h 46"/>
                  <a:gd name="T2" fmla="*/ 49 w 50"/>
                  <a:gd name="T3" fmla="*/ 14 h 46"/>
                  <a:gd name="T4" fmla="*/ 44 w 50"/>
                  <a:gd name="T5" fmla="*/ 7 h 46"/>
                  <a:gd name="T6" fmla="*/ 36 w 50"/>
                  <a:gd name="T7" fmla="*/ 2 h 46"/>
                  <a:gd name="T8" fmla="*/ 25 w 50"/>
                  <a:gd name="T9" fmla="*/ 0 h 46"/>
                  <a:gd name="T10" fmla="*/ 14 w 50"/>
                  <a:gd name="T11" fmla="*/ 2 h 46"/>
                  <a:gd name="T12" fmla="*/ 6 w 50"/>
                  <a:gd name="T13" fmla="*/ 7 h 46"/>
                  <a:gd name="T14" fmla="*/ 1 w 50"/>
                  <a:gd name="T15" fmla="*/ 14 h 46"/>
                  <a:gd name="T16" fmla="*/ 0 w 50"/>
                  <a:gd name="T17" fmla="*/ 24 h 46"/>
                  <a:gd name="T18" fmla="*/ 1 w 50"/>
                  <a:gd name="T19" fmla="*/ 32 h 46"/>
                  <a:gd name="T20" fmla="*/ 6 w 50"/>
                  <a:gd name="T21" fmla="*/ 39 h 46"/>
                  <a:gd name="T22" fmla="*/ 14 w 50"/>
                  <a:gd name="T23" fmla="*/ 44 h 46"/>
                  <a:gd name="T24" fmla="*/ 25 w 50"/>
                  <a:gd name="T25" fmla="*/ 46 h 46"/>
                  <a:gd name="T26" fmla="*/ 36 w 50"/>
                  <a:gd name="T27" fmla="*/ 44 h 46"/>
                  <a:gd name="T28" fmla="*/ 44 w 50"/>
                  <a:gd name="T29" fmla="*/ 39 h 46"/>
                  <a:gd name="T30" fmla="*/ 49 w 50"/>
                  <a:gd name="T31" fmla="*/ 32 h 46"/>
                  <a:gd name="T32" fmla="*/ 50 w 50"/>
                  <a:gd name="T33" fmla="*/ 24 h 46"/>
                  <a:gd name="T34" fmla="*/ 25 w 50"/>
                  <a:gd name="T35" fmla="*/ 42 h 46"/>
                  <a:gd name="T36" fmla="*/ 21 w 50"/>
                  <a:gd name="T37" fmla="*/ 42 h 46"/>
                  <a:gd name="T38" fmla="*/ 18 w 50"/>
                  <a:gd name="T39" fmla="*/ 40 h 46"/>
                  <a:gd name="T40" fmla="*/ 15 w 50"/>
                  <a:gd name="T41" fmla="*/ 38 h 46"/>
                  <a:gd name="T42" fmla="*/ 14 w 50"/>
                  <a:gd name="T43" fmla="*/ 36 h 46"/>
                  <a:gd name="T44" fmla="*/ 13 w 50"/>
                  <a:gd name="T45" fmla="*/ 33 h 46"/>
                  <a:gd name="T46" fmla="*/ 13 w 50"/>
                  <a:gd name="T47" fmla="*/ 29 h 46"/>
                  <a:gd name="T48" fmla="*/ 12 w 50"/>
                  <a:gd name="T49" fmla="*/ 26 h 46"/>
                  <a:gd name="T50" fmla="*/ 12 w 50"/>
                  <a:gd name="T51" fmla="*/ 23 h 46"/>
                  <a:gd name="T52" fmla="*/ 12 w 50"/>
                  <a:gd name="T53" fmla="*/ 19 h 46"/>
                  <a:gd name="T54" fmla="*/ 13 w 50"/>
                  <a:gd name="T55" fmla="*/ 16 h 46"/>
                  <a:gd name="T56" fmla="*/ 13 w 50"/>
                  <a:gd name="T57" fmla="*/ 12 h 46"/>
                  <a:gd name="T58" fmla="*/ 14 w 50"/>
                  <a:gd name="T59" fmla="*/ 10 h 46"/>
                  <a:gd name="T60" fmla="*/ 16 w 50"/>
                  <a:gd name="T61" fmla="*/ 7 h 46"/>
                  <a:gd name="T62" fmla="*/ 18 w 50"/>
                  <a:gd name="T63" fmla="*/ 5 h 46"/>
                  <a:gd name="T64" fmla="*/ 21 w 50"/>
                  <a:gd name="T65" fmla="*/ 4 h 46"/>
                  <a:gd name="T66" fmla="*/ 25 w 50"/>
                  <a:gd name="T67" fmla="*/ 4 h 46"/>
                  <a:gd name="T68" fmla="*/ 28 w 50"/>
                  <a:gd name="T69" fmla="*/ 4 h 46"/>
                  <a:gd name="T70" fmla="*/ 31 w 50"/>
                  <a:gd name="T71" fmla="*/ 5 h 46"/>
                  <a:gd name="T72" fmla="*/ 34 w 50"/>
                  <a:gd name="T73" fmla="*/ 7 h 46"/>
                  <a:gd name="T74" fmla="*/ 36 w 50"/>
                  <a:gd name="T75" fmla="*/ 9 h 46"/>
                  <a:gd name="T76" fmla="*/ 37 w 50"/>
                  <a:gd name="T77" fmla="*/ 12 h 46"/>
                  <a:gd name="T78" fmla="*/ 37 w 50"/>
                  <a:gd name="T79" fmla="*/ 15 h 46"/>
                  <a:gd name="T80" fmla="*/ 38 w 50"/>
                  <a:gd name="T81" fmla="*/ 19 h 46"/>
                  <a:gd name="T82" fmla="*/ 38 w 50"/>
                  <a:gd name="T83" fmla="*/ 23 h 46"/>
                  <a:gd name="T84" fmla="*/ 38 w 50"/>
                  <a:gd name="T85" fmla="*/ 26 h 46"/>
                  <a:gd name="T86" fmla="*/ 37 w 50"/>
                  <a:gd name="T87" fmla="*/ 29 h 46"/>
                  <a:gd name="T88" fmla="*/ 37 w 50"/>
                  <a:gd name="T89" fmla="*/ 33 h 46"/>
                  <a:gd name="T90" fmla="*/ 36 w 50"/>
                  <a:gd name="T91" fmla="*/ 36 h 46"/>
                  <a:gd name="T92" fmla="*/ 35 w 50"/>
                  <a:gd name="T93" fmla="*/ 38 h 46"/>
                  <a:gd name="T94" fmla="*/ 32 w 50"/>
                  <a:gd name="T95" fmla="*/ 40 h 46"/>
                  <a:gd name="T96" fmla="*/ 29 w 50"/>
                  <a:gd name="T97" fmla="*/ 42 h 46"/>
                  <a:gd name="T98" fmla="*/ 25 w 50"/>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46">
                    <a:moveTo>
                      <a:pt x="50" y="24"/>
                    </a:moveTo>
                    <a:lnTo>
                      <a:pt x="49" y="14"/>
                    </a:lnTo>
                    <a:lnTo>
                      <a:pt x="44" y="7"/>
                    </a:lnTo>
                    <a:lnTo>
                      <a:pt x="36" y="2"/>
                    </a:lnTo>
                    <a:lnTo>
                      <a:pt x="25" y="0"/>
                    </a:lnTo>
                    <a:lnTo>
                      <a:pt x="14" y="2"/>
                    </a:lnTo>
                    <a:lnTo>
                      <a:pt x="6" y="7"/>
                    </a:lnTo>
                    <a:lnTo>
                      <a:pt x="1" y="14"/>
                    </a:lnTo>
                    <a:lnTo>
                      <a:pt x="0" y="24"/>
                    </a:lnTo>
                    <a:lnTo>
                      <a:pt x="1" y="32"/>
                    </a:lnTo>
                    <a:lnTo>
                      <a:pt x="6" y="39"/>
                    </a:lnTo>
                    <a:lnTo>
                      <a:pt x="14" y="44"/>
                    </a:lnTo>
                    <a:lnTo>
                      <a:pt x="25" y="46"/>
                    </a:lnTo>
                    <a:lnTo>
                      <a:pt x="36" y="44"/>
                    </a:lnTo>
                    <a:lnTo>
                      <a:pt x="44" y="39"/>
                    </a:lnTo>
                    <a:lnTo>
                      <a:pt x="49" y="32"/>
                    </a:lnTo>
                    <a:lnTo>
                      <a:pt x="50" y="24"/>
                    </a:lnTo>
                    <a:close/>
                    <a:moveTo>
                      <a:pt x="25" y="42"/>
                    </a:moveTo>
                    <a:lnTo>
                      <a:pt x="21" y="42"/>
                    </a:lnTo>
                    <a:lnTo>
                      <a:pt x="18" y="40"/>
                    </a:lnTo>
                    <a:lnTo>
                      <a:pt x="15" y="38"/>
                    </a:lnTo>
                    <a:lnTo>
                      <a:pt x="14" y="36"/>
                    </a:lnTo>
                    <a:lnTo>
                      <a:pt x="13" y="33"/>
                    </a:lnTo>
                    <a:lnTo>
                      <a:pt x="13" y="29"/>
                    </a:lnTo>
                    <a:lnTo>
                      <a:pt x="12" y="26"/>
                    </a:lnTo>
                    <a:lnTo>
                      <a:pt x="12" y="23"/>
                    </a:lnTo>
                    <a:lnTo>
                      <a:pt x="12" y="19"/>
                    </a:lnTo>
                    <a:lnTo>
                      <a:pt x="13" y="16"/>
                    </a:lnTo>
                    <a:lnTo>
                      <a:pt x="13" y="12"/>
                    </a:lnTo>
                    <a:lnTo>
                      <a:pt x="14" y="10"/>
                    </a:lnTo>
                    <a:lnTo>
                      <a:pt x="16" y="7"/>
                    </a:lnTo>
                    <a:lnTo>
                      <a:pt x="18" y="5"/>
                    </a:lnTo>
                    <a:lnTo>
                      <a:pt x="21" y="4"/>
                    </a:lnTo>
                    <a:lnTo>
                      <a:pt x="25" y="4"/>
                    </a:lnTo>
                    <a:lnTo>
                      <a:pt x="28" y="4"/>
                    </a:lnTo>
                    <a:lnTo>
                      <a:pt x="31" y="5"/>
                    </a:lnTo>
                    <a:lnTo>
                      <a:pt x="34" y="7"/>
                    </a:lnTo>
                    <a:lnTo>
                      <a:pt x="36" y="9"/>
                    </a:lnTo>
                    <a:lnTo>
                      <a:pt x="37" y="12"/>
                    </a:lnTo>
                    <a:lnTo>
                      <a:pt x="37" y="15"/>
                    </a:lnTo>
                    <a:lnTo>
                      <a:pt x="38" y="19"/>
                    </a:lnTo>
                    <a:lnTo>
                      <a:pt x="38" y="23"/>
                    </a:lnTo>
                    <a:lnTo>
                      <a:pt x="38" y="26"/>
                    </a:lnTo>
                    <a:lnTo>
                      <a:pt x="37" y="29"/>
                    </a:lnTo>
                    <a:lnTo>
                      <a:pt x="37" y="33"/>
                    </a:lnTo>
                    <a:lnTo>
                      <a:pt x="36" y="36"/>
                    </a:lnTo>
                    <a:lnTo>
                      <a:pt x="35" y="38"/>
                    </a:lnTo>
                    <a:lnTo>
                      <a:pt x="32" y="40"/>
                    </a:lnTo>
                    <a:lnTo>
                      <a:pt x="29" y="42"/>
                    </a:lnTo>
                    <a:lnTo>
                      <a:pt x="25"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03" name="Freeform 145"/>
              <p:cNvSpPr>
                <a:spLocks noChangeAspect="1"/>
              </p:cNvSpPr>
              <p:nvPr/>
            </p:nvSpPr>
            <p:spPr bwMode="auto">
              <a:xfrm>
                <a:off x="1408" y="1258"/>
                <a:ext cx="41" cy="44"/>
              </a:xfrm>
              <a:custGeom>
                <a:avLst/>
                <a:gdLst>
                  <a:gd name="T0" fmla="*/ 17 w 41"/>
                  <a:gd name="T1" fmla="*/ 11 h 44"/>
                  <a:gd name="T2" fmla="*/ 17 w 41"/>
                  <a:gd name="T3" fmla="*/ 0 h 44"/>
                  <a:gd name="T4" fmla="*/ 0 w 41"/>
                  <a:gd name="T5" fmla="*/ 0 h 44"/>
                  <a:gd name="T6" fmla="*/ 0 w 41"/>
                  <a:gd name="T7" fmla="*/ 5 h 44"/>
                  <a:gd name="T8" fmla="*/ 4 w 41"/>
                  <a:gd name="T9" fmla="*/ 5 h 44"/>
                  <a:gd name="T10" fmla="*/ 6 w 41"/>
                  <a:gd name="T11" fmla="*/ 6 h 44"/>
                  <a:gd name="T12" fmla="*/ 7 w 41"/>
                  <a:gd name="T13" fmla="*/ 7 h 44"/>
                  <a:gd name="T14" fmla="*/ 7 w 41"/>
                  <a:gd name="T15" fmla="*/ 9 h 44"/>
                  <a:gd name="T16" fmla="*/ 7 w 41"/>
                  <a:gd name="T17" fmla="*/ 40 h 44"/>
                  <a:gd name="T18" fmla="*/ 0 w 41"/>
                  <a:gd name="T19" fmla="*/ 40 h 44"/>
                  <a:gd name="T20" fmla="*/ 0 w 41"/>
                  <a:gd name="T21" fmla="*/ 44 h 44"/>
                  <a:gd name="T22" fmla="*/ 6 w 41"/>
                  <a:gd name="T23" fmla="*/ 44 h 44"/>
                  <a:gd name="T24" fmla="*/ 13 w 41"/>
                  <a:gd name="T25" fmla="*/ 44 h 44"/>
                  <a:gd name="T26" fmla="*/ 16 w 41"/>
                  <a:gd name="T27" fmla="*/ 44 h 44"/>
                  <a:gd name="T28" fmla="*/ 20 w 41"/>
                  <a:gd name="T29" fmla="*/ 44 h 44"/>
                  <a:gd name="T30" fmla="*/ 24 w 41"/>
                  <a:gd name="T31" fmla="*/ 44 h 44"/>
                  <a:gd name="T32" fmla="*/ 27 w 41"/>
                  <a:gd name="T33" fmla="*/ 44 h 44"/>
                  <a:gd name="T34" fmla="*/ 27 w 41"/>
                  <a:gd name="T35" fmla="*/ 40 h 44"/>
                  <a:gd name="T36" fmla="*/ 18 w 41"/>
                  <a:gd name="T37" fmla="*/ 40 h 44"/>
                  <a:gd name="T38" fmla="*/ 18 w 41"/>
                  <a:gd name="T39" fmla="*/ 22 h 44"/>
                  <a:gd name="T40" fmla="*/ 19 w 41"/>
                  <a:gd name="T41" fmla="*/ 16 h 44"/>
                  <a:gd name="T42" fmla="*/ 20 w 41"/>
                  <a:gd name="T43" fmla="*/ 10 h 44"/>
                  <a:gd name="T44" fmla="*/ 24 w 41"/>
                  <a:gd name="T45" fmla="*/ 5 h 44"/>
                  <a:gd name="T46" fmla="*/ 30 w 41"/>
                  <a:gd name="T47" fmla="*/ 3 h 44"/>
                  <a:gd name="T48" fmla="*/ 30 w 41"/>
                  <a:gd name="T49" fmla="*/ 4 h 44"/>
                  <a:gd name="T50" fmla="*/ 29 w 41"/>
                  <a:gd name="T51" fmla="*/ 4 h 44"/>
                  <a:gd name="T52" fmla="*/ 29 w 41"/>
                  <a:gd name="T53" fmla="*/ 6 h 44"/>
                  <a:gd name="T54" fmla="*/ 29 w 41"/>
                  <a:gd name="T55" fmla="*/ 8 h 44"/>
                  <a:gd name="T56" fmla="*/ 29 w 41"/>
                  <a:gd name="T57" fmla="*/ 10 h 44"/>
                  <a:gd name="T58" fmla="*/ 31 w 41"/>
                  <a:gd name="T59" fmla="*/ 12 h 44"/>
                  <a:gd name="T60" fmla="*/ 32 w 41"/>
                  <a:gd name="T61" fmla="*/ 13 h 44"/>
                  <a:gd name="T62" fmla="*/ 35 w 41"/>
                  <a:gd name="T63" fmla="*/ 14 h 44"/>
                  <a:gd name="T64" fmla="*/ 37 w 41"/>
                  <a:gd name="T65" fmla="*/ 13 h 44"/>
                  <a:gd name="T66" fmla="*/ 39 w 41"/>
                  <a:gd name="T67" fmla="*/ 12 h 44"/>
                  <a:gd name="T68" fmla="*/ 40 w 41"/>
                  <a:gd name="T69" fmla="*/ 10 h 44"/>
                  <a:gd name="T70" fmla="*/ 41 w 41"/>
                  <a:gd name="T71" fmla="*/ 8 h 44"/>
                  <a:gd name="T72" fmla="*/ 40 w 41"/>
                  <a:gd name="T73" fmla="*/ 4 h 44"/>
                  <a:gd name="T74" fmla="*/ 37 w 41"/>
                  <a:gd name="T75" fmla="*/ 2 h 44"/>
                  <a:gd name="T76" fmla="*/ 34 w 41"/>
                  <a:gd name="T77" fmla="*/ 0 h 44"/>
                  <a:gd name="T78" fmla="*/ 30 w 41"/>
                  <a:gd name="T79" fmla="*/ 0 h 44"/>
                  <a:gd name="T80" fmla="*/ 25 w 41"/>
                  <a:gd name="T81" fmla="*/ 0 h 44"/>
                  <a:gd name="T82" fmla="*/ 22 w 41"/>
                  <a:gd name="T83" fmla="*/ 3 h 44"/>
                  <a:gd name="T84" fmla="*/ 19 w 41"/>
                  <a:gd name="T85" fmla="*/ 6 h 44"/>
                  <a:gd name="T86" fmla="*/ 17 w 41"/>
                  <a:gd name="T8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4">
                    <a:moveTo>
                      <a:pt x="17" y="11"/>
                    </a:moveTo>
                    <a:lnTo>
                      <a:pt x="17" y="0"/>
                    </a:lnTo>
                    <a:lnTo>
                      <a:pt x="0" y="0"/>
                    </a:lnTo>
                    <a:lnTo>
                      <a:pt x="0" y="5"/>
                    </a:lnTo>
                    <a:lnTo>
                      <a:pt x="4" y="5"/>
                    </a:lnTo>
                    <a:lnTo>
                      <a:pt x="6" y="6"/>
                    </a:lnTo>
                    <a:lnTo>
                      <a:pt x="7" y="7"/>
                    </a:lnTo>
                    <a:lnTo>
                      <a:pt x="7" y="9"/>
                    </a:lnTo>
                    <a:lnTo>
                      <a:pt x="7" y="40"/>
                    </a:lnTo>
                    <a:lnTo>
                      <a:pt x="0" y="40"/>
                    </a:lnTo>
                    <a:lnTo>
                      <a:pt x="0" y="44"/>
                    </a:lnTo>
                    <a:lnTo>
                      <a:pt x="6" y="44"/>
                    </a:lnTo>
                    <a:lnTo>
                      <a:pt x="13" y="44"/>
                    </a:lnTo>
                    <a:lnTo>
                      <a:pt x="16" y="44"/>
                    </a:lnTo>
                    <a:lnTo>
                      <a:pt x="20" y="44"/>
                    </a:lnTo>
                    <a:lnTo>
                      <a:pt x="24" y="44"/>
                    </a:lnTo>
                    <a:lnTo>
                      <a:pt x="27" y="44"/>
                    </a:lnTo>
                    <a:lnTo>
                      <a:pt x="27" y="40"/>
                    </a:lnTo>
                    <a:lnTo>
                      <a:pt x="18" y="40"/>
                    </a:lnTo>
                    <a:lnTo>
                      <a:pt x="18" y="22"/>
                    </a:lnTo>
                    <a:lnTo>
                      <a:pt x="19" y="16"/>
                    </a:lnTo>
                    <a:lnTo>
                      <a:pt x="20" y="10"/>
                    </a:lnTo>
                    <a:lnTo>
                      <a:pt x="24" y="5"/>
                    </a:lnTo>
                    <a:lnTo>
                      <a:pt x="30" y="3"/>
                    </a:lnTo>
                    <a:lnTo>
                      <a:pt x="30" y="4"/>
                    </a:lnTo>
                    <a:lnTo>
                      <a:pt x="29" y="4"/>
                    </a:lnTo>
                    <a:lnTo>
                      <a:pt x="29" y="6"/>
                    </a:lnTo>
                    <a:lnTo>
                      <a:pt x="29" y="8"/>
                    </a:lnTo>
                    <a:lnTo>
                      <a:pt x="29" y="10"/>
                    </a:lnTo>
                    <a:lnTo>
                      <a:pt x="31" y="12"/>
                    </a:lnTo>
                    <a:lnTo>
                      <a:pt x="32" y="13"/>
                    </a:lnTo>
                    <a:lnTo>
                      <a:pt x="35" y="14"/>
                    </a:lnTo>
                    <a:lnTo>
                      <a:pt x="37" y="13"/>
                    </a:lnTo>
                    <a:lnTo>
                      <a:pt x="39" y="12"/>
                    </a:lnTo>
                    <a:lnTo>
                      <a:pt x="40" y="10"/>
                    </a:lnTo>
                    <a:lnTo>
                      <a:pt x="41" y="8"/>
                    </a:lnTo>
                    <a:lnTo>
                      <a:pt x="40" y="4"/>
                    </a:lnTo>
                    <a:lnTo>
                      <a:pt x="37" y="2"/>
                    </a:lnTo>
                    <a:lnTo>
                      <a:pt x="34" y="0"/>
                    </a:lnTo>
                    <a:lnTo>
                      <a:pt x="30" y="0"/>
                    </a:lnTo>
                    <a:lnTo>
                      <a:pt x="25" y="0"/>
                    </a:lnTo>
                    <a:lnTo>
                      <a:pt x="22" y="3"/>
                    </a:lnTo>
                    <a:lnTo>
                      <a:pt x="19" y="6"/>
                    </a:lnTo>
                    <a:lnTo>
                      <a:pt x="17"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04" name="Freeform 146"/>
              <p:cNvSpPr>
                <a:spLocks noChangeAspect="1" noEditPoints="1"/>
              </p:cNvSpPr>
              <p:nvPr/>
            </p:nvSpPr>
            <p:spPr bwMode="auto">
              <a:xfrm>
                <a:off x="1493" y="1257"/>
                <a:ext cx="53" cy="46"/>
              </a:xfrm>
              <a:custGeom>
                <a:avLst/>
                <a:gdLst>
                  <a:gd name="T0" fmla="*/ 34 w 53"/>
                  <a:gd name="T1" fmla="*/ 39 h 46"/>
                  <a:gd name="T2" fmla="*/ 35 w 53"/>
                  <a:gd name="T3" fmla="*/ 42 h 46"/>
                  <a:gd name="T4" fmla="*/ 37 w 53"/>
                  <a:gd name="T5" fmla="*/ 44 h 46"/>
                  <a:gd name="T6" fmla="*/ 41 w 53"/>
                  <a:gd name="T7" fmla="*/ 45 h 46"/>
                  <a:gd name="T8" fmla="*/ 50 w 53"/>
                  <a:gd name="T9" fmla="*/ 45 h 46"/>
                  <a:gd name="T10" fmla="*/ 52 w 53"/>
                  <a:gd name="T11" fmla="*/ 45 h 46"/>
                  <a:gd name="T12" fmla="*/ 53 w 53"/>
                  <a:gd name="T13" fmla="*/ 43 h 46"/>
                  <a:gd name="T14" fmla="*/ 52 w 53"/>
                  <a:gd name="T15" fmla="*/ 41 h 46"/>
                  <a:gd name="T16" fmla="*/ 50 w 53"/>
                  <a:gd name="T17" fmla="*/ 41 h 46"/>
                  <a:gd name="T18" fmla="*/ 45 w 53"/>
                  <a:gd name="T19" fmla="*/ 40 h 46"/>
                  <a:gd name="T20" fmla="*/ 44 w 53"/>
                  <a:gd name="T21" fmla="*/ 37 h 46"/>
                  <a:gd name="T22" fmla="*/ 43 w 53"/>
                  <a:gd name="T23" fmla="*/ 9 h 46"/>
                  <a:gd name="T24" fmla="*/ 32 w 53"/>
                  <a:gd name="T25" fmla="*/ 1 h 46"/>
                  <a:gd name="T26" fmla="*/ 20 w 53"/>
                  <a:gd name="T27" fmla="*/ 0 h 46"/>
                  <a:gd name="T28" fmla="*/ 14 w 53"/>
                  <a:gd name="T29" fmla="*/ 1 h 46"/>
                  <a:gd name="T30" fmla="*/ 8 w 53"/>
                  <a:gd name="T31" fmla="*/ 3 h 46"/>
                  <a:gd name="T32" fmla="*/ 5 w 53"/>
                  <a:gd name="T33" fmla="*/ 7 h 46"/>
                  <a:gd name="T34" fmla="*/ 5 w 53"/>
                  <a:gd name="T35" fmla="*/ 12 h 46"/>
                  <a:gd name="T36" fmla="*/ 8 w 53"/>
                  <a:gd name="T37" fmla="*/ 15 h 46"/>
                  <a:gd name="T38" fmla="*/ 13 w 53"/>
                  <a:gd name="T39" fmla="*/ 15 h 46"/>
                  <a:gd name="T40" fmla="*/ 16 w 53"/>
                  <a:gd name="T41" fmla="*/ 12 h 46"/>
                  <a:gd name="T42" fmla="*/ 16 w 53"/>
                  <a:gd name="T43" fmla="*/ 7 h 46"/>
                  <a:gd name="T44" fmla="*/ 15 w 53"/>
                  <a:gd name="T45" fmla="*/ 5 h 46"/>
                  <a:gd name="T46" fmla="*/ 19 w 53"/>
                  <a:gd name="T47" fmla="*/ 4 h 46"/>
                  <a:gd name="T48" fmla="*/ 27 w 53"/>
                  <a:gd name="T49" fmla="*/ 5 h 46"/>
                  <a:gd name="T50" fmla="*/ 32 w 53"/>
                  <a:gd name="T51" fmla="*/ 11 h 46"/>
                  <a:gd name="T52" fmla="*/ 33 w 53"/>
                  <a:gd name="T53" fmla="*/ 19 h 46"/>
                  <a:gd name="T54" fmla="*/ 25 w 53"/>
                  <a:gd name="T55" fmla="*/ 20 h 46"/>
                  <a:gd name="T56" fmla="*/ 14 w 53"/>
                  <a:gd name="T57" fmla="*/ 22 h 46"/>
                  <a:gd name="T58" fmla="*/ 4 w 53"/>
                  <a:gd name="T59" fmla="*/ 26 h 46"/>
                  <a:gd name="T60" fmla="*/ 0 w 53"/>
                  <a:gd name="T61" fmla="*/ 35 h 46"/>
                  <a:gd name="T62" fmla="*/ 7 w 53"/>
                  <a:gd name="T63" fmla="*/ 44 h 46"/>
                  <a:gd name="T64" fmla="*/ 20 w 53"/>
                  <a:gd name="T65" fmla="*/ 46 h 46"/>
                  <a:gd name="T66" fmla="*/ 29 w 53"/>
                  <a:gd name="T67" fmla="*/ 43 h 46"/>
                  <a:gd name="T68" fmla="*/ 34 w 53"/>
                  <a:gd name="T69" fmla="*/ 38 h 46"/>
                  <a:gd name="T70" fmla="*/ 33 w 53"/>
                  <a:gd name="T71" fmla="*/ 32 h 46"/>
                  <a:gd name="T72" fmla="*/ 31 w 53"/>
                  <a:gd name="T73" fmla="*/ 37 h 46"/>
                  <a:gd name="T74" fmla="*/ 28 w 53"/>
                  <a:gd name="T75" fmla="*/ 41 h 46"/>
                  <a:gd name="T76" fmla="*/ 24 w 53"/>
                  <a:gd name="T77" fmla="*/ 42 h 46"/>
                  <a:gd name="T78" fmla="*/ 21 w 53"/>
                  <a:gd name="T79" fmla="*/ 42 h 46"/>
                  <a:gd name="T80" fmla="*/ 15 w 53"/>
                  <a:gd name="T81" fmla="*/ 40 h 46"/>
                  <a:gd name="T82" fmla="*/ 12 w 53"/>
                  <a:gd name="T83" fmla="*/ 35 h 46"/>
                  <a:gd name="T84" fmla="*/ 15 w 53"/>
                  <a:gd name="T85" fmla="*/ 28 h 46"/>
                  <a:gd name="T86" fmla="*/ 20 w 53"/>
                  <a:gd name="T87" fmla="*/ 24 h 46"/>
                  <a:gd name="T88" fmla="*/ 27 w 53"/>
                  <a:gd name="T89" fmla="*/ 23 h 46"/>
                  <a:gd name="T90" fmla="*/ 33 w 53"/>
                  <a:gd name="T9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46">
                    <a:moveTo>
                      <a:pt x="34" y="38"/>
                    </a:moveTo>
                    <a:lnTo>
                      <a:pt x="34" y="39"/>
                    </a:lnTo>
                    <a:lnTo>
                      <a:pt x="35" y="40"/>
                    </a:lnTo>
                    <a:lnTo>
                      <a:pt x="35" y="42"/>
                    </a:lnTo>
                    <a:lnTo>
                      <a:pt x="36" y="43"/>
                    </a:lnTo>
                    <a:lnTo>
                      <a:pt x="37" y="44"/>
                    </a:lnTo>
                    <a:lnTo>
                      <a:pt x="39" y="45"/>
                    </a:lnTo>
                    <a:lnTo>
                      <a:pt x="41" y="45"/>
                    </a:lnTo>
                    <a:lnTo>
                      <a:pt x="45" y="45"/>
                    </a:lnTo>
                    <a:lnTo>
                      <a:pt x="50" y="45"/>
                    </a:lnTo>
                    <a:lnTo>
                      <a:pt x="51" y="45"/>
                    </a:lnTo>
                    <a:lnTo>
                      <a:pt x="52" y="45"/>
                    </a:lnTo>
                    <a:lnTo>
                      <a:pt x="53" y="44"/>
                    </a:lnTo>
                    <a:lnTo>
                      <a:pt x="53" y="43"/>
                    </a:lnTo>
                    <a:lnTo>
                      <a:pt x="52" y="42"/>
                    </a:lnTo>
                    <a:lnTo>
                      <a:pt x="52" y="41"/>
                    </a:lnTo>
                    <a:lnTo>
                      <a:pt x="51" y="41"/>
                    </a:lnTo>
                    <a:lnTo>
                      <a:pt x="50" y="41"/>
                    </a:lnTo>
                    <a:lnTo>
                      <a:pt x="47" y="40"/>
                    </a:lnTo>
                    <a:lnTo>
                      <a:pt x="45" y="40"/>
                    </a:lnTo>
                    <a:lnTo>
                      <a:pt x="44" y="39"/>
                    </a:lnTo>
                    <a:lnTo>
                      <a:pt x="44" y="37"/>
                    </a:lnTo>
                    <a:lnTo>
                      <a:pt x="44" y="16"/>
                    </a:lnTo>
                    <a:lnTo>
                      <a:pt x="43" y="9"/>
                    </a:lnTo>
                    <a:lnTo>
                      <a:pt x="39" y="5"/>
                    </a:lnTo>
                    <a:lnTo>
                      <a:pt x="32" y="1"/>
                    </a:lnTo>
                    <a:lnTo>
                      <a:pt x="22" y="0"/>
                    </a:lnTo>
                    <a:lnTo>
                      <a:pt x="20" y="0"/>
                    </a:lnTo>
                    <a:lnTo>
                      <a:pt x="17" y="0"/>
                    </a:lnTo>
                    <a:lnTo>
                      <a:pt x="14" y="1"/>
                    </a:lnTo>
                    <a:lnTo>
                      <a:pt x="11" y="2"/>
                    </a:lnTo>
                    <a:lnTo>
                      <a:pt x="8" y="3"/>
                    </a:lnTo>
                    <a:lnTo>
                      <a:pt x="6" y="4"/>
                    </a:lnTo>
                    <a:lnTo>
                      <a:pt x="5" y="7"/>
                    </a:lnTo>
                    <a:lnTo>
                      <a:pt x="4" y="9"/>
                    </a:lnTo>
                    <a:lnTo>
                      <a:pt x="5" y="12"/>
                    </a:lnTo>
                    <a:lnTo>
                      <a:pt x="6" y="14"/>
                    </a:lnTo>
                    <a:lnTo>
                      <a:pt x="8" y="15"/>
                    </a:lnTo>
                    <a:lnTo>
                      <a:pt x="11" y="16"/>
                    </a:lnTo>
                    <a:lnTo>
                      <a:pt x="13" y="15"/>
                    </a:lnTo>
                    <a:lnTo>
                      <a:pt x="15" y="14"/>
                    </a:lnTo>
                    <a:lnTo>
                      <a:pt x="16" y="12"/>
                    </a:lnTo>
                    <a:lnTo>
                      <a:pt x="17" y="9"/>
                    </a:lnTo>
                    <a:lnTo>
                      <a:pt x="16" y="7"/>
                    </a:lnTo>
                    <a:lnTo>
                      <a:pt x="16" y="6"/>
                    </a:lnTo>
                    <a:lnTo>
                      <a:pt x="15" y="5"/>
                    </a:lnTo>
                    <a:lnTo>
                      <a:pt x="15" y="5"/>
                    </a:lnTo>
                    <a:lnTo>
                      <a:pt x="19" y="4"/>
                    </a:lnTo>
                    <a:lnTo>
                      <a:pt x="22" y="4"/>
                    </a:lnTo>
                    <a:lnTo>
                      <a:pt x="27" y="5"/>
                    </a:lnTo>
                    <a:lnTo>
                      <a:pt x="30" y="7"/>
                    </a:lnTo>
                    <a:lnTo>
                      <a:pt x="32" y="11"/>
                    </a:lnTo>
                    <a:lnTo>
                      <a:pt x="33" y="16"/>
                    </a:lnTo>
                    <a:lnTo>
                      <a:pt x="33" y="19"/>
                    </a:lnTo>
                    <a:lnTo>
                      <a:pt x="29" y="19"/>
                    </a:lnTo>
                    <a:lnTo>
                      <a:pt x="25" y="20"/>
                    </a:lnTo>
                    <a:lnTo>
                      <a:pt x="19" y="20"/>
                    </a:lnTo>
                    <a:lnTo>
                      <a:pt x="14" y="22"/>
                    </a:lnTo>
                    <a:lnTo>
                      <a:pt x="9" y="23"/>
                    </a:lnTo>
                    <a:lnTo>
                      <a:pt x="4" y="26"/>
                    </a:lnTo>
                    <a:lnTo>
                      <a:pt x="1" y="30"/>
                    </a:lnTo>
                    <a:lnTo>
                      <a:pt x="0" y="35"/>
                    </a:lnTo>
                    <a:lnTo>
                      <a:pt x="2" y="40"/>
                    </a:lnTo>
                    <a:lnTo>
                      <a:pt x="7" y="44"/>
                    </a:lnTo>
                    <a:lnTo>
                      <a:pt x="14" y="46"/>
                    </a:lnTo>
                    <a:lnTo>
                      <a:pt x="20" y="46"/>
                    </a:lnTo>
                    <a:lnTo>
                      <a:pt x="25" y="45"/>
                    </a:lnTo>
                    <a:lnTo>
                      <a:pt x="29" y="43"/>
                    </a:lnTo>
                    <a:lnTo>
                      <a:pt x="32" y="41"/>
                    </a:lnTo>
                    <a:lnTo>
                      <a:pt x="34" y="38"/>
                    </a:lnTo>
                    <a:close/>
                    <a:moveTo>
                      <a:pt x="33" y="22"/>
                    </a:moveTo>
                    <a:lnTo>
                      <a:pt x="33" y="32"/>
                    </a:lnTo>
                    <a:lnTo>
                      <a:pt x="32" y="35"/>
                    </a:lnTo>
                    <a:lnTo>
                      <a:pt x="31" y="37"/>
                    </a:lnTo>
                    <a:lnTo>
                      <a:pt x="30" y="39"/>
                    </a:lnTo>
                    <a:lnTo>
                      <a:pt x="28" y="41"/>
                    </a:lnTo>
                    <a:lnTo>
                      <a:pt x="26" y="41"/>
                    </a:lnTo>
                    <a:lnTo>
                      <a:pt x="24" y="42"/>
                    </a:lnTo>
                    <a:lnTo>
                      <a:pt x="22" y="42"/>
                    </a:lnTo>
                    <a:lnTo>
                      <a:pt x="21" y="42"/>
                    </a:lnTo>
                    <a:lnTo>
                      <a:pt x="18" y="42"/>
                    </a:lnTo>
                    <a:lnTo>
                      <a:pt x="15" y="40"/>
                    </a:lnTo>
                    <a:lnTo>
                      <a:pt x="13" y="38"/>
                    </a:lnTo>
                    <a:lnTo>
                      <a:pt x="12" y="35"/>
                    </a:lnTo>
                    <a:lnTo>
                      <a:pt x="13" y="31"/>
                    </a:lnTo>
                    <a:lnTo>
                      <a:pt x="15" y="28"/>
                    </a:lnTo>
                    <a:lnTo>
                      <a:pt x="17" y="26"/>
                    </a:lnTo>
                    <a:lnTo>
                      <a:pt x="20" y="24"/>
                    </a:lnTo>
                    <a:lnTo>
                      <a:pt x="24" y="23"/>
                    </a:lnTo>
                    <a:lnTo>
                      <a:pt x="27" y="23"/>
                    </a:lnTo>
                    <a:lnTo>
                      <a:pt x="30" y="22"/>
                    </a:lnTo>
                    <a:lnTo>
                      <a:pt x="33"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05" name="Freeform 147"/>
              <p:cNvSpPr>
                <a:spLocks noChangeAspect="1"/>
              </p:cNvSpPr>
              <p:nvPr/>
            </p:nvSpPr>
            <p:spPr bwMode="auto">
              <a:xfrm>
                <a:off x="1551" y="1233"/>
                <a:ext cx="24" cy="69"/>
              </a:xfrm>
              <a:custGeom>
                <a:avLst/>
                <a:gdLst>
                  <a:gd name="T0" fmla="*/ 17 w 24"/>
                  <a:gd name="T1" fmla="*/ 0 h 69"/>
                  <a:gd name="T2" fmla="*/ 0 w 24"/>
                  <a:gd name="T3" fmla="*/ 1 h 69"/>
                  <a:gd name="T4" fmla="*/ 0 w 24"/>
                  <a:gd name="T5" fmla="*/ 6 h 69"/>
                  <a:gd name="T6" fmla="*/ 3 w 24"/>
                  <a:gd name="T7" fmla="*/ 6 h 69"/>
                  <a:gd name="T8" fmla="*/ 5 w 24"/>
                  <a:gd name="T9" fmla="*/ 6 h 69"/>
                  <a:gd name="T10" fmla="*/ 6 w 24"/>
                  <a:gd name="T11" fmla="*/ 7 h 69"/>
                  <a:gd name="T12" fmla="*/ 6 w 24"/>
                  <a:gd name="T13" fmla="*/ 10 h 69"/>
                  <a:gd name="T14" fmla="*/ 6 w 24"/>
                  <a:gd name="T15" fmla="*/ 65 h 69"/>
                  <a:gd name="T16" fmla="*/ 0 w 24"/>
                  <a:gd name="T17" fmla="*/ 65 h 69"/>
                  <a:gd name="T18" fmla="*/ 0 w 24"/>
                  <a:gd name="T19" fmla="*/ 69 h 69"/>
                  <a:gd name="T20" fmla="*/ 5 w 24"/>
                  <a:gd name="T21" fmla="*/ 69 h 69"/>
                  <a:gd name="T22" fmla="*/ 12 w 24"/>
                  <a:gd name="T23" fmla="*/ 69 h 69"/>
                  <a:gd name="T24" fmla="*/ 18 w 24"/>
                  <a:gd name="T25" fmla="*/ 69 h 69"/>
                  <a:gd name="T26" fmla="*/ 24 w 24"/>
                  <a:gd name="T27" fmla="*/ 69 h 69"/>
                  <a:gd name="T28" fmla="*/ 24 w 24"/>
                  <a:gd name="T29" fmla="*/ 65 h 69"/>
                  <a:gd name="T30" fmla="*/ 17 w 24"/>
                  <a:gd name="T31" fmla="*/ 65 h 69"/>
                  <a:gd name="T32" fmla="*/ 17 w 24"/>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69">
                    <a:moveTo>
                      <a:pt x="17" y="0"/>
                    </a:moveTo>
                    <a:lnTo>
                      <a:pt x="0" y="1"/>
                    </a:lnTo>
                    <a:lnTo>
                      <a:pt x="0" y="6"/>
                    </a:lnTo>
                    <a:lnTo>
                      <a:pt x="3" y="6"/>
                    </a:lnTo>
                    <a:lnTo>
                      <a:pt x="5" y="6"/>
                    </a:lnTo>
                    <a:lnTo>
                      <a:pt x="6" y="7"/>
                    </a:lnTo>
                    <a:lnTo>
                      <a:pt x="6" y="10"/>
                    </a:lnTo>
                    <a:lnTo>
                      <a:pt x="6" y="65"/>
                    </a:lnTo>
                    <a:lnTo>
                      <a:pt x="0" y="65"/>
                    </a:lnTo>
                    <a:lnTo>
                      <a:pt x="0" y="69"/>
                    </a:lnTo>
                    <a:lnTo>
                      <a:pt x="5" y="69"/>
                    </a:lnTo>
                    <a:lnTo>
                      <a:pt x="12" y="69"/>
                    </a:lnTo>
                    <a:lnTo>
                      <a:pt x="18" y="69"/>
                    </a:lnTo>
                    <a:lnTo>
                      <a:pt x="24" y="69"/>
                    </a:lnTo>
                    <a:lnTo>
                      <a:pt x="24" y="65"/>
                    </a:lnTo>
                    <a:lnTo>
                      <a:pt x="17" y="65"/>
                    </a:lnTo>
                    <a:lnTo>
                      <a:pt x="17"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06" name="Freeform 148"/>
              <p:cNvSpPr>
                <a:spLocks noChangeAspect="1"/>
              </p:cNvSpPr>
              <p:nvPr/>
            </p:nvSpPr>
            <p:spPr bwMode="auto">
              <a:xfrm>
                <a:off x="1582" y="1233"/>
                <a:ext cx="25" cy="69"/>
              </a:xfrm>
              <a:custGeom>
                <a:avLst/>
                <a:gdLst>
                  <a:gd name="T0" fmla="*/ 18 w 25"/>
                  <a:gd name="T1" fmla="*/ 0 h 69"/>
                  <a:gd name="T2" fmla="*/ 0 w 25"/>
                  <a:gd name="T3" fmla="*/ 1 h 69"/>
                  <a:gd name="T4" fmla="*/ 0 w 25"/>
                  <a:gd name="T5" fmla="*/ 6 h 69"/>
                  <a:gd name="T6" fmla="*/ 4 w 25"/>
                  <a:gd name="T7" fmla="*/ 6 h 69"/>
                  <a:gd name="T8" fmla="*/ 6 w 25"/>
                  <a:gd name="T9" fmla="*/ 6 h 69"/>
                  <a:gd name="T10" fmla="*/ 7 w 25"/>
                  <a:gd name="T11" fmla="*/ 7 h 69"/>
                  <a:gd name="T12" fmla="*/ 7 w 25"/>
                  <a:gd name="T13" fmla="*/ 10 h 69"/>
                  <a:gd name="T14" fmla="*/ 7 w 25"/>
                  <a:gd name="T15" fmla="*/ 65 h 69"/>
                  <a:gd name="T16" fmla="*/ 0 w 25"/>
                  <a:gd name="T17" fmla="*/ 65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5 h 69"/>
                  <a:gd name="T30" fmla="*/ 18 w 25"/>
                  <a:gd name="T31" fmla="*/ 65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6"/>
                    </a:lnTo>
                    <a:lnTo>
                      <a:pt x="4" y="6"/>
                    </a:lnTo>
                    <a:lnTo>
                      <a:pt x="6" y="6"/>
                    </a:lnTo>
                    <a:lnTo>
                      <a:pt x="7" y="7"/>
                    </a:lnTo>
                    <a:lnTo>
                      <a:pt x="7" y="10"/>
                    </a:lnTo>
                    <a:lnTo>
                      <a:pt x="7" y="65"/>
                    </a:lnTo>
                    <a:lnTo>
                      <a:pt x="0" y="65"/>
                    </a:lnTo>
                    <a:lnTo>
                      <a:pt x="0" y="69"/>
                    </a:lnTo>
                    <a:lnTo>
                      <a:pt x="6" y="69"/>
                    </a:lnTo>
                    <a:lnTo>
                      <a:pt x="13" y="69"/>
                    </a:lnTo>
                    <a:lnTo>
                      <a:pt x="19" y="69"/>
                    </a:lnTo>
                    <a:lnTo>
                      <a:pt x="25" y="69"/>
                    </a:lnTo>
                    <a:lnTo>
                      <a:pt x="25" y="65"/>
                    </a:lnTo>
                    <a:lnTo>
                      <a:pt x="18" y="65"/>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07" name="Freeform 149"/>
              <p:cNvSpPr>
                <a:spLocks noChangeAspect="1"/>
              </p:cNvSpPr>
              <p:nvPr/>
            </p:nvSpPr>
            <p:spPr bwMode="auto">
              <a:xfrm>
                <a:off x="1646" y="1258"/>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2 w 50"/>
                  <a:gd name="T15" fmla="*/ 41 h 44"/>
                  <a:gd name="T16" fmla="*/ 16 w 50"/>
                  <a:gd name="T17" fmla="*/ 41 h 44"/>
                  <a:gd name="T18" fmla="*/ 15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5 w 50"/>
                  <a:gd name="T33" fmla="*/ 37 h 44"/>
                  <a:gd name="T34" fmla="*/ 34 w 50"/>
                  <a:gd name="T35" fmla="*/ 41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7 w 50"/>
                  <a:gd name="T63" fmla="*/ 7 h 44"/>
                  <a:gd name="T64" fmla="*/ 14 w 50"/>
                  <a:gd name="T65" fmla="*/ 0 h 44"/>
                  <a:gd name="T66" fmla="*/ 0 w 50"/>
                  <a:gd name="T67" fmla="*/ 5 h 44"/>
                  <a:gd name="T68" fmla="*/ 4 w 50"/>
                  <a:gd name="T69" fmla="*/ 5 h 44"/>
                  <a:gd name="T70" fmla="*/ 6 w 50"/>
                  <a:gd name="T71" fmla="*/ 6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39"/>
                    </a:lnTo>
                    <a:lnTo>
                      <a:pt x="6" y="41"/>
                    </a:lnTo>
                    <a:lnTo>
                      <a:pt x="4" y="41"/>
                    </a:lnTo>
                    <a:lnTo>
                      <a:pt x="0" y="41"/>
                    </a:lnTo>
                    <a:lnTo>
                      <a:pt x="0" y="44"/>
                    </a:lnTo>
                    <a:lnTo>
                      <a:pt x="3" y="44"/>
                    </a:lnTo>
                    <a:lnTo>
                      <a:pt x="6" y="44"/>
                    </a:lnTo>
                    <a:lnTo>
                      <a:pt x="9" y="44"/>
                    </a:lnTo>
                    <a:lnTo>
                      <a:pt x="11" y="44"/>
                    </a:lnTo>
                    <a:lnTo>
                      <a:pt x="14" y="44"/>
                    </a:lnTo>
                    <a:lnTo>
                      <a:pt x="17" y="44"/>
                    </a:lnTo>
                    <a:lnTo>
                      <a:pt x="20" y="44"/>
                    </a:lnTo>
                    <a:lnTo>
                      <a:pt x="22" y="44"/>
                    </a:lnTo>
                    <a:lnTo>
                      <a:pt x="22" y="41"/>
                    </a:lnTo>
                    <a:lnTo>
                      <a:pt x="18" y="41"/>
                    </a:lnTo>
                    <a:lnTo>
                      <a:pt x="16" y="41"/>
                    </a:lnTo>
                    <a:lnTo>
                      <a:pt x="15" y="39"/>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39"/>
                    </a:lnTo>
                    <a:lnTo>
                      <a:pt x="34" y="41"/>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7" y="7"/>
                    </a:lnTo>
                    <a:lnTo>
                      <a:pt x="14" y="11"/>
                    </a:lnTo>
                    <a:lnTo>
                      <a:pt x="14" y="0"/>
                    </a:lnTo>
                    <a:lnTo>
                      <a:pt x="0" y="2"/>
                    </a:lnTo>
                    <a:lnTo>
                      <a:pt x="0" y="5"/>
                    </a:lnTo>
                    <a:lnTo>
                      <a:pt x="2" y="5"/>
                    </a:lnTo>
                    <a:lnTo>
                      <a:pt x="4" y="5"/>
                    </a:lnTo>
                    <a:lnTo>
                      <a:pt x="5" y="5"/>
                    </a:lnTo>
                    <a:lnTo>
                      <a:pt x="6"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08" name="Freeform 150"/>
              <p:cNvSpPr>
                <a:spLocks noChangeAspect="1" noEditPoints="1"/>
              </p:cNvSpPr>
              <p:nvPr/>
            </p:nvSpPr>
            <p:spPr bwMode="auto">
              <a:xfrm>
                <a:off x="1698" y="1233"/>
                <a:ext cx="49" cy="71"/>
              </a:xfrm>
              <a:custGeom>
                <a:avLst/>
                <a:gdLst>
                  <a:gd name="T0" fmla="*/ 15 w 49"/>
                  <a:gd name="T1" fmla="*/ 0 h 71"/>
                  <a:gd name="T2" fmla="*/ 0 w 49"/>
                  <a:gd name="T3" fmla="*/ 4 h 71"/>
                  <a:gd name="T4" fmla="*/ 4 w 49"/>
                  <a:gd name="T5" fmla="*/ 5 h 71"/>
                  <a:gd name="T6" fmla="*/ 7 w 49"/>
                  <a:gd name="T7" fmla="*/ 5 h 71"/>
                  <a:gd name="T8" fmla="*/ 8 w 49"/>
                  <a:gd name="T9" fmla="*/ 7 h 71"/>
                  <a:gd name="T10" fmla="*/ 8 w 49"/>
                  <a:gd name="T11" fmla="*/ 10 h 71"/>
                  <a:gd name="T12" fmla="*/ 11 w 49"/>
                  <a:gd name="T13" fmla="*/ 69 h 71"/>
                  <a:gd name="T14" fmla="*/ 11 w 49"/>
                  <a:gd name="T15" fmla="*/ 68 h 71"/>
                  <a:gd name="T16" fmla="*/ 14 w 49"/>
                  <a:gd name="T17" fmla="*/ 63 h 71"/>
                  <a:gd name="T18" fmla="*/ 18 w 49"/>
                  <a:gd name="T19" fmla="*/ 68 h 71"/>
                  <a:gd name="T20" fmla="*/ 27 w 49"/>
                  <a:gd name="T21" fmla="*/ 71 h 71"/>
                  <a:gd name="T22" fmla="*/ 43 w 49"/>
                  <a:gd name="T23" fmla="*/ 64 h 71"/>
                  <a:gd name="T24" fmla="*/ 49 w 49"/>
                  <a:gd name="T25" fmla="*/ 48 h 71"/>
                  <a:gd name="T26" fmla="*/ 43 w 49"/>
                  <a:gd name="T27" fmla="*/ 32 h 71"/>
                  <a:gd name="T28" fmla="*/ 28 w 49"/>
                  <a:gd name="T29" fmla="*/ 25 h 71"/>
                  <a:gd name="T30" fmla="*/ 19 w 49"/>
                  <a:gd name="T31" fmla="*/ 28 h 71"/>
                  <a:gd name="T32" fmla="*/ 15 w 49"/>
                  <a:gd name="T33" fmla="*/ 32 h 71"/>
                  <a:gd name="T34" fmla="*/ 15 w 49"/>
                  <a:gd name="T35" fmla="*/ 38 h 71"/>
                  <a:gd name="T36" fmla="*/ 15 w 49"/>
                  <a:gd name="T37" fmla="*/ 36 h 71"/>
                  <a:gd name="T38" fmla="*/ 16 w 49"/>
                  <a:gd name="T39" fmla="*/ 34 h 71"/>
                  <a:gd name="T40" fmla="*/ 22 w 49"/>
                  <a:gd name="T41" fmla="*/ 29 h 71"/>
                  <a:gd name="T42" fmla="*/ 28 w 49"/>
                  <a:gd name="T43" fmla="*/ 28 h 71"/>
                  <a:gd name="T44" fmla="*/ 34 w 49"/>
                  <a:gd name="T45" fmla="*/ 29 h 71"/>
                  <a:gd name="T46" fmla="*/ 38 w 49"/>
                  <a:gd name="T47" fmla="*/ 34 h 71"/>
                  <a:gd name="T48" fmla="*/ 41 w 49"/>
                  <a:gd name="T49" fmla="*/ 41 h 71"/>
                  <a:gd name="T50" fmla="*/ 41 w 49"/>
                  <a:gd name="T51" fmla="*/ 48 h 71"/>
                  <a:gd name="T52" fmla="*/ 41 w 49"/>
                  <a:gd name="T53" fmla="*/ 55 h 71"/>
                  <a:gd name="T54" fmla="*/ 38 w 49"/>
                  <a:gd name="T55" fmla="*/ 62 h 71"/>
                  <a:gd name="T56" fmla="*/ 34 w 49"/>
                  <a:gd name="T57" fmla="*/ 66 h 71"/>
                  <a:gd name="T58" fmla="*/ 27 w 49"/>
                  <a:gd name="T59" fmla="*/ 68 h 71"/>
                  <a:gd name="T60" fmla="*/ 21 w 49"/>
                  <a:gd name="T61" fmla="*/ 67 h 71"/>
                  <a:gd name="T62" fmla="*/ 16 w 49"/>
                  <a:gd name="T63" fmla="*/ 62 h 71"/>
                  <a:gd name="T64" fmla="*/ 15 w 49"/>
                  <a:gd name="T65" fmla="*/ 60 h 71"/>
                  <a:gd name="T66" fmla="*/ 15 w 49"/>
                  <a:gd name="T67" fmla="*/ 5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1">
                    <a:moveTo>
                      <a:pt x="15" y="32"/>
                    </a:moveTo>
                    <a:lnTo>
                      <a:pt x="15" y="0"/>
                    </a:lnTo>
                    <a:lnTo>
                      <a:pt x="0" y="1"/>
                    </a:lnTo>
                    <a:lnTo>
                      <a:pt x="0" y="4"/>
                    </a:lnTo>
                    <a:lnTo>
                      <a:pt x="3" y="4"/>
                    </a:lnTo>
                    <a:lnTo>
                      <a:pt x="4" y="5"/>
                    </a:lnTo>
                    <a:lnTo>
                      <a:pt x="6" y="5"/>
                    </a:lnTo>
                    <a:lnTo>
                      <a:pt x="7" y="5"/>
                    </a:lnTo>
                    <a:lnTo>
                      <a:pt x="7" y="6"/>
                    </a:lnTo>
                    <a:lnTo>
                      <a:pt x="8" y="7"/>
                    </a:lnTo>
                    <a:lnTo>
                      <a:pt x="8" y="8"/>
                    </a:lnTo>
                    <a:lnTo>
                      <a:pt x="8" y="10"/>
                    </a:lnTo>
                    <a:lnTo>
                      <a:pt x="8" y="69"/>
                    </a:lnTo>
                    <a:lnTo>
                      <a:pt x="11" y="69"/>
                    </a:lnTo>
                    <a:lnTo>
                      <a:pt x="11" y="69"/>
                    </a:lnTo>
                    <a:lnTo>
                      <a:pt x="11" y="68"/>
                    </a:lnTo>
                    <a:lnTo>
                      <a:pt x="12" y="66"/>
                    </a:lnTo>
                    <a:lnTo>
                      <a:pt x="14" y="63"/>
                    </a:lnTo>
                    <a:lnTo>
                      <a:pt x="16" y="65"/>
                    </a:lnTo>
                    <a:lnTo>
                      <a:pt x="18" y="68"/>
                    </a:lnTo>
                    <a:lnTo>
                      <a:pt x="22" y="70"/>
                    </a:lnTo>
                    <a:lnTo>
                      <a:pt x="27" y="71"/>
                    </a:lnTo>
                    <a:lnTo>
                      <a:pt x="36" y="69"/>
                    </a:lnTo>
                    <a:lnTo>
                      <a:pt x="43" y="64"/>
                    </a:lnTo>
                    <a:lnTo>
                      <a:pt x="48" y="57"/>
                    </a:lnTo>
                    <a:lnTo>
                      <a:pt x="49" y="48"/>
                    </a:lnTo>
                    <a:lnTo>
                      <a:pt x="48" y="39"/>
                    </a:lnTo>
                    <a:lnTo>
                      <a:pt x="43" y="32"/>
                    </a:lnTo>
                    <a:lnTo>
                      <a:pt x="36" y="27"/>
                    </a:lnTo>
                    <a:lnTo>
                      <a:pt x="28" y="25"/>
                    </a:lnTo>
                    <a:lnTo>
                      <a:pt x="23" y="26"/>
                    </a:lnTo>
                    <a:lnTo>
                      <a:pt x="19" y="28"/>
                    </a:lnTo>
                    <a:lnTo>
                      <a:pt x="16" y="30"/>
                    </a:lnTo>
                    <a:lnTo>
                      <a:pt x="15" y="32"/>
                    </a:lnTo>
                    <a:close/>
                    <a:moveTo>
                      <a:pt x="15" y="58"/>
                    </a:moveTo>
                    <a:lnTo>
                      <a:pt x="15" y="38"/>
                    </a:lnTo>
                    <a:lnTo>
                      <a:pt x="15" y="36"/>
                    </a:lnTo>
                    <a:lnTo>
                      <a:pt x="15" y="36"/>
                    </a:lnTo>
                    <a:lnTo>
                      <a:pt x="15" y="35"/>
                    </a:lnTo>
                    <a:lnTo>
                      <a:pt x="16" y="34"/>
                    </a:lnTo>
                    <a:lnTo>
                      <a:pt x="19" y="31"/>
                    </a:lnTo>
                    <a:lnTo>
                      <a:pt x="22" y="29"/>
                    </a:lnTo>
                    <a:lnTo>
                      <a:pt x="25" y="28"/>
                    </a:lnTo>
                    <a:lnTo>
                      <a:pt x="28" y="28"/>
                    </a:lnTo>
                    <a:lnTo>
                      <a:pt x="31" y="28"/>
                    </a:lnTo>
                    <a:lnTo>
                      <a:pt x="34" y="29"/>
                    </a:lnTo>
                    <a:lnTo>
                      <a:pt x="36" y="31"/>
                    </a:lnTo>
                    <a:lnTo>
                      <a:pt x="38" y="34"/>
                    </a:lnTo>
                    <a:lnTo>
                      <a:pt x="40" y="37"/>
                    </a:lnTo>
                    <a:lnTo>
                      <a:pt x="41" y="41"/>
                    </a:lnTo>
                    <a:lnTo>
                      <a:pt x="41" y="44"/>
                    </a:lnTo>
                    <a:lnTo>
                      <a:pt x="41" y="48"/>
                    </a:lnTo>
                    <a:lnTo>
                      <a:pt x="41" y="51"/>
                    </a:lnTo>
                    <a:lnTo>
                      <a:pt x="41" y="55"/>
                    </a:lnTo>
                    <a:lnTo>
                      <a:pt x="40" y="58"/>
                    </a:lnTo>
                    <a:lnTo>
                      <a:pt x="38" y="62"/>
                    </a:lnTo>
                    <a:lnTo>
                      <a:pt x="36" y="64"/>
                    </a:lnTo>
                    <a:lnTo>
                      <a:pt x="34" y="66"/>
                    </a:lnTo>
                    <a:lnTo>
                      <a:pt x="31" y="68"/>
                    </a:lnTo>
                    <a:lnTo>
                      <a:pt x="27" y="68"/>
                    </a:lnTo>
                    <a:lnTo>
                      <a:pt x="24" y="68"/>
                    </a:lnTo>
                    <a:lnTo>
                      <a:pt x="21" y="67"/>
                    </a:lnTo>
                    <a:lnTo>
                      <a:pt x="18" y="65"/>
                    </a:lnTo>
                    <a:lnTo>
                      <a:pt x="16" y="62"/>
                    </a:lnTo>
                    <a:lnTo>
                      <a:pt x="16" y="61"/>
                    </a:lnTo>
                    <a:lnTo>
                      <a:pt x="15" y="60"/>
                    </a:lnTo>
                    <a:lnTo>
                      <a:pt x="15" y="59"/>
                    </a:lnTo>
                    <a:lnTo>
                      <a:pt x="15"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09" name="Freeform 151"/>
              <p:cNvSpPr>
                <a:spLocks noChangeAspect="1"/>
              </p:cNvSpPr>
              <p:nvPr/>
            </p:nvSpPr>
            <p:spPr bwMode="auto">
              <a:xfrm>
                <a:off x="1754" y="1258"/>
                <a:ext cx="33" cy="44"/>
              </a:xfrm>
              <a:custGeom>
                <a:avLst/>
                <a:gdLst>
                  <a:gd name="T0" fmla="*/ 14 w 33"/>
                  <a:gd name="T1" fmla="*/ 11 h 44"/>
                  <a:gd name="T2" fmla="*/ 14 w 33"/>
                  <a:gd name="T3" fmla="*/ 0 h 44"/>
                  <a:gd name="T4" fmla="*/ 0 w 33"/>
                  <a:gd name="T5" fmla="*/ 2 h 44"/>
                  <a:gd name="T6" fmla="*/ 0 w 33"/>
                  <a:gd name="T7" fmla="*/ 5 h 44"/>
                  <a:gd name="T8" fmla="*/ 2 w 33"/>
                  <a:gd name="T9" fmla="*/ 5 h 44"/>
                  <a:gd name="T10" fmla="*/ 4 w 33"/>
                  <a:gd name="T11" fmla="*/ 5 h 44"/>
                  <a:gd name="T12" fmla="*/ 5 w 33"/>
                  <a:gd name="T13" fmla="*/ 5 h 44"/>
                  <a:gd name="T14" fmla="*/ 6 w 33"/>
                  <a:gd name="T15" fmla="*/ 6 h 44"/>
                  <a:gd name="T16" fmla="*/ 7 w 33"/>
                  <a:gd name="T17" fmla="*/ 6 h 44"/>
                  <a:gd name="T18" fmla="*/ 7 w 33"/>
                  <a:gd name="T19" fmla="*/ 7 h 44"/>
                  <a:gd name="T20" fmla="*/ 7 w 33"/>
                  <a:gd name="T21" fmla="*/ 9 h 44"/>
                  <a:gd name="T22" fmla="*/ 7 w 33"/>
                  <a:gd name="T23" fmla="*/ 10 h 44"/>
                  <a:gd name="T24" fmla="*/ 7 w 33"/>
                  <a:gd name="T25" fmla="*/ 37 h 44"/>
                  <a:gd name="T26" fmla="*/ 7 w 33"/>
                  <a:gd name="T27" fmla="*/ 39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7 w 33"/>
                  <a:gd name="T41" fmla="*/ 44 h 44"/>
                  <a:gd name="T42" fmla="*/ 24 w 33"/>
                  <a:gd name="T43" fmla="*/ 44 h 44"/>
                  <a:gd name="T44" fmla="*/ 24 w 33"/>
                  <a:gd name="T45" fmla="*/ 41 h 44"/>
                  <a:gd name="T46" fmla="*/ 22 w 33"/>
                  <a:gd name="T47" fmla="*/ 41 h 44"/>
                  <a:gd name="T48" fmla="*/ 17 w 33"/>
                  <a:gd name="T49" fmla="*/ 41 h 44"/>
                  <a:gd name="T50" fmla="*/ 15 w 33"/>
                  <a:gd name="T51" fmla="*/ 40 h 44"/>
                  <a:gd name="T52" fmla="*/ 14 w 33"/>
                  <a:gd name="T53" fmla="*/ 39 h 44"/>
                  <a:gd name="T54" fmla="*/ 14 w 33"/>
                  <a:gd name="T55" fmla="*/ 37 h 44"/>
                  <a:gd name="T56" fmla="*/ 14 w 33"/>
                  <a:gd name="T57" fmla="*/ 21 h 44"/>
                  <a:gd name="T58" fmla="*/ 15 w 33"/>
                  <a:gd name="T59" fmla="*/ 14 h 44"/>
                  <a:gd name="T60" fmla="*/ 17 w 33"/>
                  <a:gd name="T61" fmla="*/ 8 h 44"/>
                  <a:gd name="T62" fmla="*/ 21 w 33"/>
                  <a:gd name="T63" fmla="*/ 4 h 44"/>
                  <a:gd name="T64" fmla="*/ 26 w 33"/>
                  <a:gd name="T65" fmla="*/ 3 h 44"/>
                  <a:gd name="T66" fmla="*/ 27 w 33"/>
                  <a:gd name="T67" fmla="*/ 3 h 44"/>
                  <a:gd name="T68" fmla="*/ 26 w 33"/>
                  <a:gd name="T69" fmla="*/ 3 h 44"/>
                  <a:gd name="T70" fmla="*/ 26 w 33"/>
                  <a:gd name="T71" fmla="*/ 4 h 44"/>
                  <a:gd name="T72" fmla="*/ 25 w 33"/>
                  <a:gd name="T73" fmla="*/ 5 h 44"/>
                  <a:gd name="T74" fmla="*/ 25 w 33"/>
                  <a:gd name="T75" fmla="*/ 7 h 44"/>
                  <a:gd name="T76" fmla="*/ 25 w 33"/>
                  <a:gd name="T77" fmla="*/ 8 h 44"/>
                  <a:gd name="T78" fmla="*/ 26 w 33"/>
                  <a:gd name="T79" fmla="*/ 10 h 44"/>
                  <a:gd name="T80" fmla="*/ 27 w 33"/>
                  <a:gd name="T81" fmla="*/ 11 h 44"/>
                  <a:gd name="T82" fmla="*/ 29 w 33"/>
                  <a:gd name="T83" fmla="*/ 11 h 44"/>
                  <a:gd name="T84" fmla="*/ 30 w 33"/>
                  <a:gd name="T85" fmla="*/ 11 h 44"/>
                  <a:gd name="T86" fmla="*/ 32 w 33"/>
                  <a:gd name="T87" fmla="*/ 10 h 44"/>
                  <a:gd name="T88" fmla="*/ 33 w 33"/>
                  <a:gd name="T89" fmla="*/ 8 h 44"/>
                  <a:gd name="T90" fmla="*/ 33 w 33"/>
                  <a:gd name="T91" fmla="*/ 6 h 44"/>
                  <a:gd name="T92" fmla="*/ 33 w 33"/>
                  <a:gd name="T93" fmla="*/ 4 h 44"/>
                  <a:gd name="T94" fmla="*/ 31 w 33"/>
                  <a:gd name="T95" fmla="*/ 2 h 44"/>
                  <a:gd name="T96" fmla="*/ 29 w 33"/>
                  <a:gd name="T97" fmla="*/ 1 h 44"/>
                  <a:gd name="T98" fmla="*/ 26 w 33"/>
                  <a:gd name="T99" fmla="*/ 0 h 44"/>
                  <a:gd name="T100" fmla="*/ 23 w 33"/>
                  <a:gd name="T101" fmla="*/ 1 h 44"/>
                  <a:gd name="T102" fmla="*/ 21 w 33"/>
                  <a:gd name="T103" fmla="*/ 2 h 44"/>
                  <a:gd name="T104" fmla="*/ 19 w 33"/>
                  <a:gd name="T105" fmla="*/ 3 h 44"/>
                  <a:gd name="T106" fmla="*/ 17 w 33"/>
                  <a:gd name="T107" fmla="*/ 4 h 44"/>
                  <a:gd name="T108" fmla="*/ 16 w 33"/>
                  <a:gd name="T109" fmla="*/ 6 h 44"/>
                  <a:gd name="T110" fmla="*/ 15 w 33"/>
                  <a:gd name="T111" fmla="*/ 8 h 44"/>
                  <a:gd name="T112" fmla="*/ 14 w 33"/>
                  <a:gd name="T113" fmla="*/ 10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2"/>
                    </a:lnTo>
                    <a:lnTo>
                      <a:pt x="0" y="5"/>
                    </a:lnTo>
                    <a:lnTo>
                      <a:pt x="2" y="5"/>
                    </a:lnTo>
                    <a:lnTo>
                      <a:pt x="4" y="5"/>
                    </a:lnTo>
                    <a:lnTo>
                      <a:pt x="5" y="5"/>
                    </a:lnTo>
                    <a:lnTo>
                      <a:pt x="6" y="6"/>
                    </a:lnTo>
                    <a:lnTo>
                      <a:pt x="7" y="6"/>
                    </a:lnTo>
                    <a:lnTo>
                      <a:pt x="7" y="7"/>
                    </a:lnTo>
                    <a:lnTo>
                      <a:pt x="7" y="9"/>
                    </a:lnTo>
                    <a:lnTo>
                      <a:pt x="7" y="10"/>
                    </a:lnTo>
                    <a:lnTo>
                      <a:pt x="7" y="37"/>
                    </a:lnTo>
                    <a:lnTo>
                      <a:pt x="7" y="39"/>
                    </a:lnTo>
                    <a:lnTo>
                      <a:pt x="6" y="41"/>
                    </a:lnTo>
                    <a:lnTo>
                      <a:pt x="4" y="41"/>
                    </a:lnTo>
                    <a:lnTo>
                      <a:pt x="0" y="41"/>
                    </a:lnTo>
                    <a:lnTo>
                      <a:pt x="0" y="44"/>
                    </a:lnTo>
                    <a:lnTo>
                      <a:pt x="6" y="44"/>
                    </a:lnTo>
                    <a:lnTo>
                      <a:pt x="11" y="44"/>
                    </a:lnTo>
                    <a:lnTo>
                      <a:pt x="17" y="44"/>
                    </a:lnTo>
                    <a:lnTo>
                      <a:pt x="24" y="44"/>
                    </a:lnTo>
                    <a:lnTo>
                      <a:pt x="24" y="41"/>
                    </a:lnTo>
                    <a:lnTo>
                      <a:pt x="22" y="41"/>
                    </a:lnTo>
                    <a:lnTo>
                      <a:pt x="17" y="41"/>
                    </a:lnTo>
                    <a:lnTo>
                      <a:pt x="15" y="40"/>
                    </a:lnTo>
                    <a:lnTo>
                      <a:pt x="14" y="39"/>
                    </a:lnTo>
                    <a:lnTo>
                      <a:pt x="14" y="37"/>
                    </a:lnTo>
                    <a:lnTo>
                      <a:pt x="14" y="21"/>
                    </a:lnTo>
                    <a:lnTo>
                      <a:pt x="15" y="14"/>
                    </a:lnTo>
                    <a:lnTo>
                      <a:pt x="17" y="8"/>
                    </a:lnTo>
                    <a:lnTo>
                      <a:pt x="21" y="4"/>
                    </a:lnTo>
                    <a:lnTo>
                      <a:pt x="26" y="3"/>
                    </a:lnTo>
                    <a:lnTo>
                      <a:pt x="27" y="3"/>
                    </a:lnTo>
                    <a:lnTo>
                      <a:pt x="26" y="3"/>
                    </a:lnTo>
                    <a:lnTo>
                      <a:pt x="26" y="4"/>
                    </a:lnTo>
                    <a:lnTo>
                      <a:pt x="25" y="5"/>
                    </a:lnTo>
                    <a:lnTo>
                      <a:pt x="25" y="7"/>
                    </a:lnTo>
                    <a:lnTo>
                      <a:pt x="25" y="8"/>
                    </a:lnTo>
                    <a:lnTo>
                      <a:pt x="26" y="10"/>
                    </a:lnTo>
                    <a:lnTo>
                      <a:pt x="27" y="11"/>
                    </a:lnTo>
                    <a:lnTo>
                      <a:pt x="29" y="11"/>
                    </a:lnTo>
                    <a:lnTo>
                      <a:pt x="30" y="11"/>
                    </a:lnTo>
                    <a:lnTo>
                      <a:pt x="32" y="10"/>
                    </a:lnTo>
                    <a:lnTo>
                      <a:pt x="33" y="8"/>
                    </a:lnTo>
                    <a:lnTo>
                      <a:pt x="33" y="6"/>
                    </a:lnTo>
                    <a:lnTo>
                      <a:pt x="33" y="4"/>
                    </a:lnTo>
                    <a:lnTo>
                      <a:pt x="31" y="2"/>
                    </a:lnTo>
                    <a:lnTo>
                      <a:pt x="29" y="1"/>
                    </a:lnTo>
                    <a:lnTo>
                      <a:pt x="26" y="0"/>
                    </a:lnTo>
                    <a:lnTo>
                      <a:pt x="23" y="1"/>
                    </a:lnTo>
                    <a:lnTo>
                      <a:pt x="21" y="2"/>
                    </a:lnTo>
                    <a:lnTo>
                      <a:pt x="19" y="3"/>
                    </a:lnTo>
                    <a:lnTo>
                      <a:pt x="17" y="4"/>
                    </a:lnTo>
                    <a:lnTo>
                      <a:pt x="16" y="6"/>
                    </a:lnTo>
                    <a:lnTo>
                      <a:pt x="15" y="8"/>
                    </a:lnTo>
                    <a:lnTo>
                      <a:pt x="14"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10" name="Freeform 152"/>
              <p:cNvSpPr>
                <a:spLocks noChangeAspect="1"/>
              </p:cNvSpPr>
              <p:nvPr/>
            </p:nvSpPr>
            <p:spPr bwMode="auto">
              <a:xfrm>
                <a:off x="1831" y="1249"/>
                <a:ext cx="50" cy="57"/>
              </a:xfrm>
              <a:custGeom>
                <a:avLst/>
                <a:gdLst>
                  <a:gd name="T0" fmla="*/ 47 w 50"/>
                  <a:gd name="T1" fmla="*/ 31 h 57"/>
                  <a:gd name="T2" fmla="*/ 48 w 50"/>
                  <a:gd name="T3" fmla="*/ 30 h 57"/>
                  <a:gd name="T4" fmla="*/ 49 w 50"/>
                  <a:gd name="T5" fmla="*/ 30 h 57"/>
                  <a:gd name="T6" fmla="*/ 50 w 50"/>
                  <a:gd name="T7" fmla="*/ 30 h 57"/>
                  <a:gd name="T8" fmla="*/ 50 w 50"/>
                  <a:gd name="T9" fmla="*/ 29 h 57"/>
                  <a:gd name="T10" fmla="*/ 50 w 50"/>
                  <a:gd name="T11" fmla="*/ 27 h 57"/>
                  <a:gd name="T12" fmla="*/ 49 w 50"/>
                  <a:gd name="T13" fmla="*/ 27 h 57"/>
                  <a:gd name="T14" fmla="*/ 48 w 50"/>
                  <a:gd name="T15" fmla="*/ 27 h 57"/>
                  <a:gd name="T16" fmla="*/ 47 w 50"/>
                  <a:gd name="T17" fmla="*/ 27 h 57"/>
                  <a:gd name="T18" fmla="*/ 5 w 50"/>
                  <a:gd name="T19" fmla="*/ 27 h 57"/>
                  <a:gd name="T20" fmla="*/ 7 w 50"/>
                  <a:gd name="T21" fmla="*/ 17 h 57"/>
                  <a:gd name="T22" fmla="*/ 13 w 50"/>
                  <a:gd name="T23" fmla="*/ 10 h 57"/>
                  <a:gd name="T24" fmla="*/ 21 w 50"/>
                  <a:gd name="T25" fmla="*/ 5 h 57"/>
                  <a:gd name="T26" fmla="*/ 31 w 50"/>
                  <a:gd name="T27" fmla="*/ 4 h 57"/>
                  <a:gd name="T28" fmla="*/ 47 w 50"/>
                  <a:gd name="T29" fmla="*/ 4 h 57"/>
                  <a:gd name="T30" fmla="*/ 48 w 50"/>
                  <a:gd name="T31" fmla="*/ 4 h 57"/>
                  <a:gd name="T32" fmla="*/ 49 w 50"/>
                  <a:gd name="T33" fmla="*/ 3 h 57"/>
                  <a:gd name="T34" fmla="*/ 50 w 50"/>
                  <a:gd name="T35" fmla="*/ 3 h 57"/>
                  <a:gd name="T36" fmla="*/ 50 w 50"/>
                  <a:gd name="T37" fmla="*/ 2 h 57"/>
                  <a:gd name="T38" fmla="*/ 50 w 50"/>
                  <a:gd name="T39" fmla="*/ 0 h 57"/>
                  <a:gd name="T40" fmla="*/ 49 w 50"/>
                  <a:gd name="T41" fmla="*/ 0 h 57"/>
                  <a:gd name="T42" fmla="*/ 48 w 50"/>
                  <a:gd name="T43" fmla="*/ 0 h 57"/>
                  <a:gd name="T44" fmla="*/ 47 w 50"/>
                  <a:gd name="T45" fmla="*/ 0 h 57"/>
                  <a:gd name="T46" fmla="*/ 31 w 50"/>
                  <a:gd name="T47" fmla="*/ 0 h 57"/>
                  <a:gd name="T48" fmla="*/ 25 w 50"/>
                  <a:gd name="T49" fmla="*/ 0 h 57"/>
                  <a:gd name="T50" fmla="*/ 19 w 50"/>
                  <a:gd name="T51" fmla="*/ 2 h 57"/>
                  <a:gd name="T52" fmla="*/ 14 w 50"/>
                  <a:gd name="T53" fmla="*/ 5 h 57"/>
                  <a:gd name="T54" fmla="*/ 9 w 50"/>
                  <a:gd name="T55" fmla="*/ 8 h 57"/>
                  <a:gd name="T56" fmla="*/ 6 w 50"/>
                  <a:gd name="T57" fmla="*/ 12 h 57"/>
                  <a:gd name="T58" fmla="*/ 3 w 50"/>
                  <a:gd name="T59" fmla="*/ 17 h 57"/>
                  <a:gd name="T60" fmla="*/ 1 w 50"/>
                  <a:gd name="T61" fmla="*/ 23 h 57"/>
                  <a:gd name="T62" fmla="*/ 0 w 50"/>
                  <a:gd name="T63" fmla="*/ 29 h 57"/>
                  <a:gd name="T64" fmla="*/ 1 w 50"/>
                  <a:gd name="T65" fmla="*/ 34 h 57"/>
                  <a:gd name="T66" fmla="*/ 3 w 50"/>
                  <a:gd name="T67" fmla="*/ 40 h 57"/>
                  <a:gd name="T68" fmla="*/ 6 w 50"/>
                  <a:gd name="T69" fmla="*/ 45 h 57"/>
                  <a:gd name="T70" fmla="*/ 9 w 50"/>
                  <a:gd name="T71" fmla="*/ 49 h 57"/>
                  <a:gd name="T72" fmla="*/ 14 w 50"/>
                  <a:gd name="T73" fmla="*/ 52 h 57"/>
                  <a:gd name="T74" fmla="*/ 19 w 50"/>
                  <a:gd name="T75" fmla="*/ 55 h 57"/>
                  <a:gd name="T76" fmla="*/ 25 w 50"/>
                  <a:gd name="T77" fmla="*/ 57 h 57"/>
                  <a:gd name="T78" fmla="*/ 31 w 50"/>
                  <a:gd name="T79" fmla="*/ 57 h 57"/>
                  <a:gd name="T80" fmla="*/ 47 w 50"/>
                  <a:gd name="T81" fmla="*/ 57 h 57"/>
                  <a:gd name="T82" fmla="*/ 48 w 50"/>
                  <a:gd name="T83" fmla="*/ 57 h 57"/>
                  <a:gd name="T84" fmla="*/ 49 w 50"/>
                  <a:gd name="T85" fmla="*/ 57 h 57"/>
                  <a:gd name="T86" fmla="*/ 50 w 50"/>
                  <a:gd name="T87" fmla="*/ 57 h 57"/>
                  <a:gd name="T88" fmla="*/ 50 w 50"/>
                  <a:gd name="T89" fmla="*/ 55 h 57"/>
                  <a:gd name="T90" fmla="*/ 50 w 50"/>
                  <a:gd name="T91" fmla="*/ 54 h 57"/>
                  <a:gd name="T92" fmla="*/ 49 w 50"/>
                  <a:gd name="T93" fmla="*/ 54 h 57"/>
                  <a:gd name="T94" fmla="*/ 48 w 50"/>
                  <a:gd name="T95" fmla="*/ 53 h 57"/>
                  <a:gd name="T96" fmla="*/ 47 w 50"/>
                  <a:gd name="T97" fmla="*/ 53 h 57"/>
                  <a:gd name="T98" fmla="*/ 31 w 50"/>
                  <a:gd name="T99" fmla="*/ 53 h 57"/>
                  <a:gd name="T100" fmla="*/ 21 w 50"/>
                  <a:gd name="T101" fmla="*/ 52 h 57"/>
                  <a:gd name="T102" fmla="*/ 13 w 50"/>
                  <a:gd name="T103" fmla="*/ 47 h 57"/>
                  <a:gd name="T104" fmla="*/ 7 w 50"/>
                  <a:gd name="T105" fmla="*/ 40 h 57"/>
                  <a:gd name="T106" fmla="*/ 5 w 50"/>
                  <a:gd name="T107" fmla="*/ 31 h 57"/>
                  <a:gd name="T108" fmla="*/ 47 w 50"/>
                  <a:gd name="T109"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57">
                    <a:moveTo>
                      <a:pt x="47" y="31"/>
                    </a:moveTo>
                    <a:lnTo>
                      <a:pt x="48" y="30"/>
                    </a:lnTo>
                    <a:lnTo>
                      <a:pt x="49" y="30"/>
                    </a:lnTo>
                    <a:lnTo>
                      <a:pt x="50" y="30"/>
                    </a:lnTo>
                    <a:lnTo>
                      <a:pt x="50" y="29"/>
                    </a:lnTo>
                    <a:lnTo>
                      <a:pt x="50" y="27"/>
                    </a:lnTo>
                    <a:lnTo>
                      <a:pt x="49" y="27"/>
                    </a:lnTo>
                    <a:lnTo>
                      <a:pt x="48" y="27"/>
                    </a:lnTo>
                    <a:lnTo>
                      <a:pt x="47" y="27"/>
                    </a:lnTo>
                    <a:lnTo>
                      <a:pt x="5" y="27"/>
                    </a:lnTo>
                    <a:lnTo>
                      <a:pt x="7" y="17"/>
                    </a:lnTo>
                    <a:lnTo>
                      <a:pt x="13" y="10"/>
                    </a:lnTo>
                    <a:lnTo>
                      <a:pt x="21" y="5"/>
                    </a:lnTo>
                    <a:lnTo>
                      <a:pt x="31" y="4"/>
                    </a:lnTo>
                    <a:lnTo>
                      <a:pt x="47" y="4"/>
                    </a:lnTo>
                    <a:lnTo>
                      <a:pt x="48" y="4"/>
                    </a:lnTo>
                    <a:lnTo>
                      <a:pt x="49" y="3"/>
                    </a:lnTo>
                    <a:lnTo>
                      <a:pt x="50" y="3"/>
                    </a:lnTo>
                    <a:lnTo>
                      <a:pt x="50" y="2"/>
                    </a:lnTo>
                    <a:lnTo>
                      <a:pt x="50" y="0"/>
                    </a:lnTo>
                    <a:lnTo>
                      <a:pt x="49" y="0"/>
                    </a:lnTo>
                    <a:lnTo>
                      <a:pt x="48" y="0"/>
                    </a:lnTo>
                    <a:lnTo>
                      <a:pt x="47" y="0"/>
                    </a:lnTo>
                    <a:lnTo>
                      <a:pt x="31" y="0"/>
                    </a:lnTo>
                    <a:lnTo>
                      <a:pt x="25" y="0"/>
                    </a:lnTo>
                    <a:lnTo>
                      <a:pt x="19" y="2"/>
                    </a:lnTo>
                    <a:lnTo>
                      <a:pt x="14" y="5"/>
                    </a:lnTo>
                    <a:lnTo>
                      <a:pt x="9" y="8"/>
                    </a:lnTo>
                    <a:lnTo>
                      <a:pt x="6" y="12"/>
                    </a:lnTo>
                    <a:lnTo>
                      <a:pt x="3" y="17"/>
                    </a:lnTo>
                    <a:lnTo>
                      <a:pt x="1" y="23"/>
                    </a:lnTo>
                    <a:lnTo>
                      <a:pt x="0" y="29"/>
                    </a:lnTo>
                    <a:lnTo>
                      <a:pt x="1" y="34"/>
                    </a:lnTo>
                    <a:lnTo>
                      <a:pt x="3" y="40"/>
                    </a:lnTo>
                    <a:lnTo>
                      <a:pt x="6" y="45"/>
                    </a:lnTo>
                    <a:lnTo>
                      <a:pt x="9" y="49"/>
                    </a:lnTo>
                    <a:lnTo>
                      <a:pt x="14" y="52"/>
                    </a:lnTo>
                    <a:lnTo>
                      <a:pt x="19" y="55"/>
                    </a:lnTo>
                    <a:lnTo>
                      <a:pt x="25" y="57"/>
                    </a:lnTo>
                    <a:lnTo>
                      <a:pt x="31" y="57"/>
                    </a:lnTo>
                    <a:lnTo>
                      <a:pt x="47" y="57"/>
                    </a:lnTo>
                    <a:lnTo>
                      <a:pt x="48" y="57"/>
                    </a:lnTo>
                    <a:lnTo>
                      <a:pt x="49" y="57"/>
                    </a:lnTo>
                    <a:lnTo>
                      <a:pt x="50" y="57"/>
                    </a:lnTo>
                    <a:lnTo>
                      <a:pt x="50" y="55"/>
                    </a:lnTo>
                    <a:lnTo>
                      <a:pt x="50" y="54"/>
                    </a:lnTo>
                    <a:lnTo>
                      <a:pt x="49" y="54"/>
                    </a:lnTo>
                    <a:lnTo>
                      <a:pt x="48" y="53"/>
                    </a:lnTo>
                    <a:lnTo>
                      <a:pt x="47" y="53"/>
                    </a:lnTo>
                    <a:lnTo>
                      <a:pt x="31" y="53"/>
                    </a:lnTo>
                    <a:lnTo>
                      <a:pt x="21" y="52"/>
                    </a:lnTo>
                    <a:lnTo>
                      <a:pt x="13" y="47"/>
                    </a:lnTo>
                    <a:lnTo>
                      <a:pt x="7" y="40"/>
                    </a:lnTo>
                    <a:lnTo>
                      <a:pt x="5" y="31"/>
                    </a:lnTo>
                    <a:lnTo>
                      <a:pt x="47"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11" name="Freeform 153"/>
              <p:cNvSpPr>
                <a:spLocks noChangeAspect="1"/>
              </p:cNvSpPr>
              <p:nvPr/>
            </p:nvSpPr>
            <p:spPr bwMode="auto">
              <a:xfrm>
                <a:off x="1926" y="1258"/>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2 w 50"/>
                  <a:gd name="T15" fmla="*/ 41 h 44"/>
                  <a:gd name="T16" fmla="*/ 16 w 50"/>
                  <a:gd name="T17" fmla="*/ 41 h 44"/>
                  <a:gd name="T18" fmla="*/ 15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6 w 50"/>
                  <a:gd name="T33" fmla="*/ 37 h 44"/>
                  <a:gd name="T34" fmla="*/ 34 w 50"/>
                  <a:gd name="T35" fmla="*/ 41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7 w 50"/>
                  <a:gd name="T63" fmla="*/ 7 h 44"/>
                  <a:gd name="T64" fmla="*/ 14 w 50"/>
                  <a:gd name="T65" fmla="*/ 0 h 44"/>
                  <a:gd name="T66" fmla="*/ 0 w 50"/>
                  <a:gd name="T67" fmla="*/ 5 h 44"/>
                  <a:gd name="T68" fmla="*/ 4 w 50"/>
                  <a:gd name="T69" fmla="*/ 5 h 44"/>
                  <a:gd name="T70" fmla="*/ 7 w 50"/>
                  <a:gd name="T71" fmla="*/ 6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6" y="41"/>
                    </a:lnTo>
                    <a:lnTo>
                      <a:pt x="4" y="41"/>
                    </a:lnTo>
                    <a:lnTo>
                      <a:pt x="0" y="41"/>
                    </a:lnTo>
                    <a:lnTo>
                      <a:pt x="0" y="44"/>
                    </a:lnTo>
                    <a:lnTo>
                      <a:pt x="3" y="44"/>
                    </a:lnTo>
                    <a:lnTo>
                      <a:pt x="6" y="44"/>
                    </a:lnTo>
                    <a:lnTo>
                      <a:pt x="9" y="44"/>
                    </a:lnTo>
                    <a:lnTo>
                      <a:pt x="11" y="44"/>
                    </a:lnTo>
                    <a:lnTo>
                      <a:pt x="14" y="44"/>
                    </a:lnTo>
                    <a:lnTo>
                      <a:pt x="17" y="44"/>
                    </a:lnTo>
                    <a:lnTo>
                      <a:pt x="20" y="44"/>
                    </a:lnTo>
                    <a:lnTo>
                      <a:pt x="22" y="44"/>
                    </a:lnTo>
                    <a:lnTo>
                      <a:pt x="22" y="41"/>
                    </a:lnTo>
                    <a:lnTo>
                      <a:pt x="18" y="41"/>
                    </a:lnTo>
                    <a:lnTo>
                      <a:pt x="16" y="41"/>
                    </a:lnTo>
                    <a:lnTo>
                      <a:pt x="15" y="39"/>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5" y="12"/>
                    </a:lnTo>
                    <a:lnTo>
                      <a:pt x="36" y="14"/>
                    </a:lnTo>
                    <a:lnTo>
                      <a:pt x="36" y="37"/>
                    </a:lnTo>
                    <a:lnTo>
                      <a:pt x="35" y="39"/>
                    </a:lnTo>
                    <a:lnTo>
                      <a:pt x="34" y="41"/>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7" y="7"/>
                    </a:lnTo>
                    <a:lnTo>
                      <a:pt x="14" y="11"/>
                    </a:lnTo>
                    <a:lnTo>
                      <a:pt x="14" y="0"/>
                    </a:lnTo>
                    <a:lnTo>
                      <a:pt x="0" y="2"/>
                    </a:lnTo>
                    <a:lnTo>
                      <a:pt x="0" y="5"/>
                    </a:lnTo>
                    <a:lnTo>
                      <a:pt x="2" y="5"/>
                    </a:lnTo>
                    <a:lnTo>
                      <a:pt x="4" y="5"/>
                    </a:lnTo>
                    <a:lnTo>
                      <a:pt x="6" y="5"/>
                    </a:lnTo>
                    <a:lnTo>
                      <a:pt x="7"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12" name="Freeform 154"/>
              <p:cNvSpPr>
                <a:spLocks noChangeAspect="1"/>
              </p:cNvSpPr>
              <p:nvPr/>
            </p:nvSpPr>
            <p:spPr bwMode="auto">
              <a:xfrm>
                <a:off x="1987" y="1292"/>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13" name="Freeform 155"/>
              <p:cNvSpPr>
                <a:spLocks noChangeAspect="1"/>
              </p:cNvSpPr>
              <p:nvPr/>
            </p:nvSpPr>
            <p:spPr bwMode="auto">
              <a:xfrm>
                <a:off x="2009" y="1258"/>
                <a:ext cx="50" cy="44"/>
              </a:xfrm>
              <a:custGeom>
                <a:avLst/>
                <a:gdLst>
                  <a:gd name="T0" fmla="*/ 8 w 50"/>
                  <a:gd name="T1" fmla="*/ 37 h 44"/>
                  <a:gd name="T2" fmla="*/ 7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1 h 44"/>
                  <a:gd name="T18" fmla="*/ 15 w 50"/>
                  <a:gd name="T19" fmla="*/ 37 h 44"/>
                  <a:gd name="T20" fmla="*/ 16 w 50"/>
                  <a:gd name="T21" fmla="*/ 12 h 44"/>
                  <a:gd name="T22" fmla="*/ 24 w 50"/>
                  <a:gd name="T23" fmla="*/ 4 h 44"/>
                  <a:gd name="T24" fmla="*/ 30 w 50"/>
                  <a:gd name="T25" fmla="*/ 3 h 44"/>
                  <a:gd name="T26" fmla="*/ 33 w 50"/>
                  <a:gd name="T27" fmla="*/ 5 h 44"/>
                  <a:gd name="T28" fmla="*/ 35 w 50"/>
                  <a:gd name="T29" fmla="*/ 8 h 44"/>
                  <a:gd name="T30" fmla="*/ 36 w 50"/>
                  <a:gd name="T31" fmla="*/ 12 h 44"/>
                  <a:gd name="T32" fmla="*/ 36 w 50"/>
                  <a:gd name="T33" fmla="*/ 37 h 44"/>
                  <a:gd name="T34" fmla="*/ 34 w 50"/>
                  <a:gd name="T35" fmla="*/ 41 h 44"/>
                  <a:gd name="T36" fmla="*/ 28 w 50"/>
                  <a:gd name="T37" fmla="*/ 41 h 44"/>
                  <a:gd name="T38" fmla="*/ 31 w 50"/>
                  <a:gd name="T39" fmla="*/ 44 h 44"/>
                  <a:gd name="T40" fmla="*/ 37 w 50"/>
                  <a:gd name="T41" fmla="*/ 44 h 44"/>
                  <a:gd name="T42" fmla="*/ 42 w 50"/>
                  <a:gd name="T43" fmla="*/ 44 h 44"/>
                  <a:gd name="T44" fmla="*/ 47 w 50"/>
                  <a:gd name="T45" fmla="*/ 44 h 44"/>
                  <a:gd name="T46" fmla="*/ 50 w 50"/>
                  <a:gd name="T47" fmla="*/ 41 h 44"/>
                  <a:gd name="T48" fmla="*/ 45 w 50"/>
                  <a:gd name="T49" fmla="*/ 41 h 44"/>
                  <a:gd name="T50" fmla="*/ 43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7 w 50"/>
                  <a:gd name="T63" fmla="*/ 7 h 44"/>
                  <a:gd name="T64" fmla="*/ 14 w 50"/>
                  <a:gd name="T65" fmla="*/ 0 h 44"/>
                  <a:gd name="T66" fmla="*/ 0 w 50"/>
                  <a:gd name="T67" fmla="*/ 5 h 44"/>
                  <a:gd name="T68" fmla="*/ 4 w 50"/>
                  <a:gd name="T69" fmla="*/ 5 h 44"/>
                  <a:gd name="T70" fmla="*/ 7 w 50"/>
                  <a:gd name="T71" fmla="*/ 6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7" y="41"/>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1"/>
                    </a:lnTo>
                    <a:lnTo>
                      <a:pt x="15" y="39"/>
                    </a:lnTo>
                    <a:lnTo>
                      <a:pt x="15" y="37"/>
                    </a:lnTo>
                    <a:lnTo>
                      <a:pt x="15" y="19"/>
                    </a:lnTo>
                    <a:lnTo>
                      <a:pt x="16" y="12"/>
                    </a:lnTo>
                    <a:lnTo>
                      <a:pt x="19" y="7"/>
                    </a:lnTo>
                    <a:lnTo>
                      <a:pt x="24" y="4"/>
                    </a:lnTo>
                    <a:lnTo>
                      <a:pt x="28" y="3"/>
                    </a:lnTo>
                    <a:lnTo>
                      <a:pt x="30" y="3"/>
                    </a:lnTo>
                    <a:lnTo>
                      <a:pt x="32" y="4"/>
                    </a:lnTo>
                    <a:lnTo>
                      <a:pt x="33" y="5"/>
                    </a:lnTo>
                    <a:lnTo>
                      <a:pt x="34" y="6"/>
                    </a:lnTo>
                    <a:lnTo>
                      <a:pt x="35" y="8"/>
                    </a:lnTo>
                    <a:lnTo>
                      <a:pt x="35" y="10"/>
                    </a:lnTo>
                    <a:lnTo>
                      <a:pt x="36" y="12"/>
                    </a:lnTo>
                    <a:lnTo>
                      <a:pt x="36" y="14"/>
                    </a:lnTo>
                    <a:lnTo>
                      <a:pt x="36" y="37"/>
                    </a:lnTo>
                    <a:lnTo>
                      <a:pt x="35" y="39"/>
                    </a:lnTo>
                    <a:lnTo>
                      <a:pt x="34" y="41"/>
                    </a:lnTo>
                    <a:lnTo>
                      <a:pt x="32" y="41"/>
                    </a:lnTo>
                    <a:lnTo>
                      <a:pt x="28" y="41"/>
                    </a:lnTo>
                    <a:lnTo>
                      <a:pt x="28" y="44"/>
                    </a:lnTo>
                    <a:lnTo>
                      <a:pt x="31" y="44"/>
                    </a:lnTo>
                    <a:lnTo>
                      <a:pt x="34" y="44"/>
                    </a:lnTo>
                    <a:lnTo>
                      <a:pt x="37" y="44"/>
                    </a:lnTo>
                    <a:lnTo>
                      <a:pt x="39" y="44"/>
                    </a:lnTo>
                    <a:lnTo>
                      <a:pt x="42" y="44"/>
                    </a:lnTo>
                    <a:lnTo>
                      <a:pt x="44" y="44"/>
                    </a:lnTo>
                    <a:lnTo>
                      <a:pt x="47" y="44"/>
                    </a:lnTo>
                    <a:lnTo>
                      <a:pt x="50" y="44"/>
                    </a:lnTo>
                    <a:lnTo>
                      <a:pt x="50" y="41"/>
                    </a:lnTo>
                    <a:lnTo>
                      <a:pt x="47" y="41"/>
                    </a:lnTo>
                    <a:lnTo>
                      <a:pt x="45" y="41"/>
                    </a:lnTo>
                    <a:lnTo>
                      <a:pt x="43" y="40"/>
                    </a:lnTo>
                    <a:lnTo>
                      <a:pt x="43" y="38"/>
                    </a:lnTo>
                    <a:lnTo>
                      <a:pt x="43" y="19"/>
                    </a:lnTo>
                    <a:lnTo>
                      <a:pt x="42" y="14"/>
                    </a:lnTo>
                    <a:lnTo>
                      <a:pt x="42" y="10"/>
                    </a:lnTo>
                    <a:lnTo>
                      <a:pt x="41" y="7"/>
                    </a:lnTo>
                    <a:lnTo>
                      <a:pt x="39" y="4"/>
                    </a:lnTo>
                    <a:lnTo>
                      <a:pt x="38" y="3"/>
                    </a:lnTo>
                    <a:lnTo>
                      <a:pt x="36" y="2"/>
                    </a:lnTo>
                    <a:lnTo>
                      <a:pt x="33" y="1"/>
                    </a:lnTo>
                    <a:lnTo>
                      <a:pt x="29" y="0"/>
                    </a:lnTo>
                    <a:lnTo>
                      <a:pt x="24" y="1"/>
                    </a:lnTo>
                    <a:lnTo>
                      <a:pt x="20" y="3"/>
                    </a:lnTo>
                    <a:lnTo>
                      <a:pt x="17" y="7"/>
                    </a:lnTo>
                    <a:lnTo>
                      <a:pt x="14" y="11"/>
                    </a:lnTo>
                    <a:lnTo>
                      <a:pt x="14" y="0"/>
                    </a:lnTo>
                    <a:lnTo>
                      <a:pt x="0" y="2"/>
                    </a:lnTo>
                    <a:lnTo>
                      <a:pt x="0" y="5"/>
                    </a:lnTo>
                    <a:lnTo>
                      <a:pt x="3" y="5"/>
                    </a:lnTo>
                    <a:lnTo>
                      <a:pt x="4" y="5"/>
                    </a:lnTo>
                    <a:lnTo>
                      <a:pt x="6" y="5"/>
                    </a:lnTo>
                    <a:lnTo>
                      <a:pt x="7"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14" name="Freeform 156"/>
              <p:cNvSpPr>
                <a:spLocks noChangeAspect="1" noEditPoints="1"/>
              </p:cNvSpPr>
              <p:nvPr/>
            </p:nvSpPr>
            <p:spPr bwMode="auto">
              <a:xfrm>
                <a:off x="2064" y="1258"/>
                <a:ext cx="39" cy="46"/>
              </a:xfrm>
              <a:custGeom>
                <a:avLst/>
                <a:gdLst>
                  <a:gd name="T0" fmla="*/ 9 w 39"/>
                  <a:gd name="T1" fmla="*/ 19 h 46"/>
                  <a:gd name="T2" fmla="*/ 10 w 39"/>
                  <a:gd name="T3" fmla="*/ 10 h 46"/>
                  <a:gd name="T4" fmla="*/ 14 w 39"/>
                  <a:gd name="T5" fmla="*/ 5 h 46"/>
                  <a:gd name="T6" fmla="*/ 18 w 39"/>
                  <a:gd name="T7" fmla="*/ 3 h 46"/>
                  <a:gd name="T8" fmla="*/ 21 w 39"/>
                  <a:gd name="T9" fmla="*/ 2 h 46"/>
                  <a:gd name="T10" fmla="*/ 24 w 39"/>
                  <a:gd name="T11" fmla="*/ 3 h 46"/>
                  <a:gd name="T12" fmla="*/ 27 w 39"/>
                  <a:gd name="T13" fmla="*/ 4 h 46"/>
                  <a:gd name="T14" fmla="*/ 29 w 39"/>
                  <a:gd name="T15" fmla="*/ 6 h 46"/>
                  <a:gd name="T16" fmla="*/ 30 w 39"/>
                  <a:gd name="T17" fmla="*/ 9 h 46"/>
                  <a:gd name="T18" fmla="*/ 31 w 39"/>
                  <a:gd name="T19" fmla="*/ 12 h 46"/>
                  <a:gd name="T20" fmla="*/ 32 w 39"/>
                  <a:gd name="T21" fmla="*/ 15 h 46"/>
                  <a:gd name="T22" fmla="*/ 32 w 39"/>
                  <a:gd name="T23" fmla="*/ 17 h 46"/>
                  <a:gd name="T24" fmla="*/ 32 w 39"/>
                  <a:gd name="T25" fmla="*/ 19 h 46"/>
                  <a:gd name="T26" fmla="*/ 9 w 39"/>
                  <a:gd name="T27" fmla="*/ 19 h 46"/>
                  <a:gd name="T28" fmla="*/ 9 w 39"/>
                  <a:gd name="T29" fmla="*/ 21 h 46"/>
                  <a:gd name="T30" fmla="*/ 36 w 39"/>
                  <a:gd name="T31" fmla="*/ 21 h 46"/>
                  <a:gd name="T32" fmla="*/ 38 w 39"/>
                  <a:gd name="T33" fmla="*/ 21 h 46"/>
                  <a:gd name="T34" fmla="*/ 38 w 39"/>
                  <a:gd name="T35" fmla="*/ 21 h 46"/>
                  <a:gd name="T36" fmla="*/ 39 w 39"/>
                  <a:gd name="T37" fmla="*/ 21 h 46"/>
                  <a:gd name="T38" fmla="*/ 39 w 39"/>
                  <a:gd name="T39" fmla="*/ 19 h 46"/>
                  <a:gd name="T40" fmla="*/ 38 w 39"/>
                  <a:gd name="T41" fmla="*/ 12 h 46"/>
                  <a:gd name="T42" fmla="*/ 35 w 39"/>
                  <a:gd name="T43" fmla="*/ 6 h 46"/>
                  <a:gd name="T44" fmla="*/ 29 w 39"/>
                  <a:gd name="T45" fmla="*/ 1 h 46"/>
                  <a:gd name="T46" fmla="*/ 21 w 39"/>
                  <a:gd name="T47" fmla="*/ 0 h 46"/>
                  <a:gd name="T48" fmla="*/ 13 w 39"/>
                  <a:gd name="T49" fmla="*/ 2 h 46"/>
                  <a:gd name="T50" fmla="*/ 6 w 39"/>
                  <a:gd name="T51" fmla="*/ 6 h 46"/>
                  <a:gd name="T52" fmla="*/ 2 w 39"/>
                  <a:gd name="T53" fmla="*/ 14 h 46"/>
                  <a:gd name="T54" fmla="*/ 0 w 39"/>
                  <a:gd name="T55" fmla="*/ 22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8 w 39"/>
                  <a:gd name="T73" fmla="*/ 32 h 46"/>
                  <a:gd name="T74" fmla="*/ 37 w 39"/>
                  <a:gd name="T75" fmla="*/ 31 h 46"/>
                  <a:gd name="T76" fmla="*/ 37 w 39"/>
                  <a:gd name="T77" fmla="*/ 32 h 46"/>
                  <a:gd name="T78" fmla="*/ 36 w 39"/>
                  <a:gd name="T79" fmla="*/ 33 h 46"/>
                  <a:gd name="T80" fmla="*/ 35 w 39"/>
                  <a:gd name="T81" fmla="*/ 36 h 46"/>
                  <a:gd name="T82" fmla="*/ 33 w 39"/>
                  <a:gd name="T83" fmla="*/ 39 h 46"/>
                  <a:gd name="T84" fmla="*/ 31 w 39"/>
                  <a:gd name="T85" fmla="*/ 41 h 46"/>
                  <a:gd name="T86" fmla="*/ 29 w 39"/>
                  <a:gd name="T87" fmla="*/ 42 h 46"/>
                  <a:gd name="T88" fmla="*/ 27 w 39"/>
                  <a:gd name="T89" fmla="*/ 42 h 46"/>
                  <a:gd name="T90" fmla="*/ 25 w 39"/>
                  <a:gd name="T91" fmla="*/ 43 h 46"/>
                  <a:gd name="T92" fmla="*/ 23 w 39"/>
                  <a:gd name="T93" fmla="*/ 43 h 46"/>
                  <a:gd name="T94" fmla="*/ 23 w 39"/>
                  <a:gd name="T95" fmla="*/ 43 h 46"/>
                  <a:gd name="T96" fmla="*/ 19 w 39"/>
                  <a:gd name="T97" fmla="*/ 42 h 46"/>
                  <a:gd name="T98" fmla="*/ 16 w 39"/>
                  <a:gd name="T99" fmla="*/ 41 h 46"/>
                  <a:gd name="T100" fmla="*/ 14 w 39"/>
                  <a:gd name="T101" fmla="*/ 39 h 46"/>
                  <a:gd name="T102" fmla="*/ 11 w 39"/>
                  <a:gd name="T103" fmla="*/ 36 h 46"/>
                  <a:gd name="T104" fmla="*/ 10 w 39"/>
                  <a:gd name="T105" fmla="*/ 32 h 46"/>
                  <a:gd name="T106" fmla="*/ 9 w 39"/>
                  <a:gd name="T107" fmla="*/ 28 h 46"/>
                  <a:gd name="T108" fmla="*/ 9 w 39"/>
                  <a:gd name="T109" fmla="*/ 25 h 46"/>
                  <a:gd name="T110" fmla="*/ 9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19"/>
                    </a:moveTo>
                    <a:lnTo>
                      <a:pt x="10" y="10"/>
                    </a:lnTo>
                    <a:lnTo>
                      <a:pt x="14" y="5"/>
                    </a:lnTo>
                    <a:lnTo>
                      <a:pt x="18" y="3"/>
                    </a:lnTo>
                    <a:lnTo>
                      <a:pt x="21" y="2"/>
                    </a:lnTo>
                    <a:lnTo>
                      <a:pt x="24" y="3"/>
                    </a:lnTo>
                    <a:lnTo>
                      <a:pt x="27" y="4"/>
                    </a:lnTo>
                    <a:lnTo>
                      <a:pt x="29" y="6"/>
                    </a:lnTo>
                    <a:lnTo>
                      <a:pt x="30" y="9"/>
                    </a:lnTo>
                    <a:lnTo>
                      <a:pt x="31" y="12"/>
                    </a:lnTo>
                    <a:lnTo>
                      <a:pt x="32" y="15"/>
                    </a:lnTo>
                    <a:lnTo>
                      <a:pt x="32" y="17"/>
                    </a:lnTo>
                    <a:lnTo>
                      <a:pt x="32" y="19"/>
                    </a:lnTo>
                    <a:lnTo>
                      <a:pt x="9" y="19"/>
                    </a:lnTo>
                    <a:close/>
                    <a:moveTo>
                      <a:pt x="9" y="21"/>
                    </a:moveTo>
                    <a:lnTo>
                      <a:pt x="36" y="21"/>
                    </a:lnTo>
                    <a:lnTo>
                      <a:pt x="38" y="21"/>
                    </a:lnTo>
                    <a:lnTo>
                      <a:pt x="38" y="21"/>
                    </a:lnTo>
                    <a:lnTo>
                      <a:pt x="39" y="21"/>
                    </a:lnTo>
                    <a:lnTo>
                      <a:pt x="39" y="19"/>
                    </a:lnTo>
                    <a:lnTo>
                      <a:pt x="38" y="12"/>
                    </a:lnTo>
                    <a:lnTo>
                      <a:pt x="35" y="6"/>
                    </a:lnTo>
                    <a:lnTo>
                      <a:pt x="29" y="1"/>
                    </a:lnTo>
                    <a:lnTo>
                      <a:pt x="21" y="0"/>
                    </a:lnTo>
                    <a:lnTo>
                      <a:pt x="13" y="2"/>
                    </a:lnTo>
                    <a:lnTo>
                      <a:pt x="6" y="6"/>
                    </a:lnTo>
                    <a:lnTo>
                      <a:pt x="2" y="14"/>
                    </a:lnTo>
                    <a:lnTo>
                      <a:pt x="0" y="22"/>
                    </a:lnTo>
                    <a:lnTo>
                      <a:pt x="2" y="32"/>
                    </a:lnTo>
                    <a:lnTo>
                      <a:pt x="7" y="39"/>
                    </a:lnTo>
                    <a:lnTo>
                      <a:pt x="14" y="44"/>
                    </a:lnTo>
                    <a:lnTo>
                      <a:pt x="22" y="46"/>
                    </a:lnTo>
                    <a:lnTo>
                      <a:pt x="30" y="44"/>
                    </a:lnTo>
                    <a:lnTo>
                      <a:pt x="35" y="40"/>
                    </a:lnTo>
                    <a:lnTo>
                      <a:pt x="38" y="35"/>
                    </a:lnTo>
                    <a:lnTo>
                      <a:pt x="39" y="33"/>
                    </a:lnTo>
                    <a:lnTo>
                      <a:pt x="38" y="32"/>
                    </a:lnTo>
                    <a:lnTo>
                      <a:pt x="37" y="31"/>
                    </a:lnTo>
                    <a:lnTo>
                      <a:pt x="37" y="32"/>
                    </a:lnTo>
                    <a:lnTo>
                      <a:pt x="36" y="33"/>
                    </a:lnTo>
                    <a:lnTo>
                      <a:pt x="35" y="36"/>
                    </a:lnTo>
                    <a:lnTo>
                      <a:pt x="33" y="39"/>
                    </a:lnTo>
                    <a:lnTo>
                      <a:pt x="31" y="41"/>
                    </a:lnTo>
                    <a:lnTo>
                      <a:pt x="29" y="42"/>
                    </a:lnTo>
                    <a:lnTo>
                      <a:pt x="27" y="42"/>
                    </a:lnTo>
                    <a:lnTo>
                      <a:pt x="25" y="43"/>
                    </a:lnTo>
                    <a:lnTo>
                      <a:pt x="23" y="43"/>
                    </a:lnTo>
                    <a:lnTo>
                      <a:pt x="23" y="43"/>
                    </a:lnTo>
                    <a:lnTo>
                      <a:pt x="19" y="42"/>
                    </a:lnTo>
                    <a:lnTo>
                      <a:pt x="16" y="41"/>
                    </a:lnTo>
                    <a:lnTo>
                      <a:pt x="14" y="39"/>
                    </a:lnTo>
                    <a:lnTo>
                      <a:pt x="11" y="36"/>
                    </a:lnTo>
                    <a:lnTo>
                      <a:pt x="10" y="32"/>
                    </a:lnTo>
                    <a:lnTo>
                      <a:pt x="9" y="28"/>
                    </a:lnTo>
                    <a:lnTo>
                      <a:pt x="9" y="25"/>
                    </a:lnTo>
                    <a:lnTo>
                      <a:pt x="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15" name="Freeform 157"/>
              <p:cNvSpPr>
                <a:spLocks noChangeAspect="1" noEditPoints="1"/>
              </p:cNvSpPr>
              <p:nvPr/>
            </p:nvSpPr>
            <p:spPr bwMode="auto">
              <a:xfrm>
                <a:off x="2109" y="1236"/>
                <a:ext cx="21" cy="66"/>
              </a:xfrm>
              <a:custGeom>
                <a:avLst/>
                <a:gdLst>
                  <a:gd name="T0" fmla="*/ 14 w 21"/>
                  <a:gd name="T1" fmla="*/ 22 h 66"/>
                  <a:gd name="T2" fmla="*/ 0 w 21"/>
                  <a:gd name="T3" fmla="*/ 24 h 66"/>
                  <a:gd name="T4" fmla="*/ 0 w 21"/>
                  <a:gd name="T5" fmla="*/ 27 h 66"/>
                  <a:gd name="T6" fmla="*/ 4 w 21"/>
                  <a:gd name="T7" fmla="*/ 27 h 66"/>
                  <a:gd name="T8" fmla="*/ 7 w 21"/>
                  <a:gd name="T9" fmla="*/ 27 h 66"/>
                  <a:gd name="T10" fmla="*/ 8 w 21"/>
                  <a:gd name="T11" fmla="*/ 29 h 66"/>
                  <a:gd name="T12" fmla="*/ 8 w 21"/>
                  <a:gd name="T13" fmla="*/ 32 h 66"/>
                  <a:gd name="T14" fmla="*/ 8 w 21"/>
                  <a:gd name="T15" fmla="*/ 59 h 66"/>
                  <a:gd name="T16" fmla="*/ 8 w 21"/>
                  <a:gd name="T17" fmla="*/ 61 h 66"/>
                  <a:gd name="T18" fmla="*/ 6 w 21"/>
                  <a:gd name="T19" fmla="*/ 63 h 66"/>
                  <a:gd name="T20" fmla="*/ 4 w 21"/>
                  <a:gd name="T21" fmla="*/ 63 h 66"/>
                  <a:gd name="T22" fmla="*/ 0 w 21"/>
                  <a:gd name="T23" fmla="*/ 63 h 66"/>
                  <a:gd name="T24" fmla="*/ 0 w 21"/>
                  <a:gd name="T25" fmla="*/ 66 h 66"/>
                  <a:gd name="T26" fmla="*/ 3 w 21"/>
                  <a:gd name="T27" fmla="*/ 66 h 66"/>
                  <a:gd name="T28" fmla="*/ 6 w 21"/>
                  <a:gd name="T29" fmla="*/ 66 h 66"/>
                  <a:gd name="T30" fmla="*/ 9 w 21"/>
                  <a:gd name="T31" fmla="*/ 66 h 66"/>
                  <a:gd name="T32" fmla="*/ 11 w 21"/>
                  <a:gd name="T33" fmla="*/ 66 h 66"/>
                  <a:gd name="T34" fmla="*/ 21 w 21"/>
                  <a:gd name="T35" fmla="*/ 66 h 66"/>
                  <a:gd name="T36" fmla="*/ 21 w 21"/>
                  <a:gd name="T37" fmla="*/ 63 h 66"/>
                  <a:gd name="T38" fmla="*/ 17 w 21"/>
                  <a:gd name="T39" fmla="*/ 63 h 66"/>
                  <a:gd name="T40" fmla="*/ 15 w 21"/>
                  <a:gd name="T41" fmla="*/ 63 h 66"/>
                  <a:gd name="T42" fmla="*/ 15 w 21"/>
                  <a:gd name="T43" fmla="*/ 61 h 66"/>
                  <a:gd name="T44" fmla="*/ 14 w 21"/>
                  <a:gd name="T45" fmla="*/ 59 h 66"/>
                  <a:gd name="T46" fmla="*/ 14 w 21"/>
                  <a:gd name="T47" fmla="*/ 22 h 66"/>
                  <a:gd name="T48" fmla="*/ 15 w 21"/>
                  <a:gd name="T49" fmla="*/ 5 h 66"/>
                  <a:gd name="T50" fmla="*/ 14 w 21"/>
                  <a:gd name="T51" fmla="*/ 3 h 66"/>
                  <a:gd name="T52" fmla="*/ 13 w 21"/>
                  <a:gd name="T53" fmla="*/ 1 h 66"/>
                  <a:gd name="T54" fmla="*/ 11 w 21"/>
                  <a:gd name="T55" fmla="*/ 0 h 66"/>
                  <a:gd name="T56" fmla="*/ 9 w 21"/>
                  <a:gd name="T57" fmla="*/ 0 h 66"/>
                  <a:gd name="T58" fmla="*/ 7 w 21"/>
                  <a:gd name="T59" fmla="*/ 0 h 66"/>
                  <a:gd name="T60" fmla="*/ 6 w 21"/>
                  <a:gd name="T61" fmla="*/ 1 h 66"/>
                  <a:gd name="T62" fmla="*/ 5 w 21"/>
                  <a:gd name="T63" fmla="*/ 3 h 66"/>
                  <a:gd name="T64" fmla="*/ 4 w 21"/>
                  <a:gd name="T65" fmla="*/ 5 h 66"/>
                  <a:gd name="T66" fmla="*/ 5 w 21"/>
                  <a:gd name="T67" fmla="*/ 7 h 66"/>
                  <a:gd name="T68" fmla="*/ 6 w 21"/>
                  <a:gd name="T69" fmla="*/ 9 h 66"/>
                  <a:gd name="T70" fmla="*/ 7 w 21"/>
                  <a:gd name="T71" fmla="*/ 10 h 66"/>
                  <a:gd name="T72" fmla="*/ 9 w 21"/>
                  <a:gd name="T73" fmla="*/ 10 h 66"/>
                  <a:gd name="T74" fmla="*/ 11 w 21"/>
                  <a:gd name="T75" fmla="*/ 10 h 66"/>
                  <a:gd name="T76" fmla="*/ 13 w 21"/>
                  <a:gd name="T77" fmla="*/ 9 h 66"/>
                  <a:gd name="T78" fmla="*/ 14 w 21"/>
                  <a:gd name="T79" fmla="*/ 7 h 66"/>
                  <a:gd name="T80" fmla="*/ 15 w 21"/>
                  <a:gd name="T81"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66">
                    <a:moveTo>
                      <a:pt x="14" y="22"/>
                    </a:moveTo>
                    <a:lnTo>
                      <a:pt x="0" y="24"/>
                    </a:lnTo>
                    <a:lnTo>
                      <a:pt x="0" y="27"/>
                    </a:lnTo>
                    <a:lnTo>
                      <a:pt x="4" y="27"/>
                    </a:lnTo>
                    <a:lnTo>
                      <a:pt x="7" y="27"/>
                    </a:lnTo>
                    <a:lnTo>
                      <a:pt x="8" y="29"/>
                    </a:lnTo>
                    <a:lnTo>
                      <a:pt x="8" y="32"/>
                    </a:lnTo>
                    <a:lnTo>
                      <a:pt x="8" y="59"/>
                    </a:lnTo>
                    <a:lnTo>
                      <a:pt x="8" y="61"/>
                    </a:lnTo>
                    <a:lnTo>
                      <a:pt x="6" y="63"/>
                    </a:lnTo>
                    <a:lnTo>
                      <a:pt x="4" y="63"/>
                    </a:lnTo>
                    <a:lnTo>
                      <a:pt x="0" y="63"/>
                    </a:lnTo>
                    <a:lnTo>
                      <a:pt x="0" y="66"/>
                    </a:lnTo>
                    <a:lnTo>
                      <a:pt x="3" y="66"/>
                    </a:lnTo>
                    <a:lnTo>
                      <a:pt x="6" y="66"/>
                    </a:lnTo>
                    <a:lnTo>
                      <a:pt x="9" y="66"/>
                    </a:lnTo>
                    <a:lnTo>
                      <a:pt x="11" y="66"/>
                    </a:lnTo>
                    <a:lnTo>
                      <a:pt x="21" y="66"/>
                    </a:lnTo>
                    <a:lnTo>
                      <a:pt x="21" y="63"/>
                    </a:lnTo>
                    <a:lnTo>
                      <a:pt x="17" y="63"/>
                    </a:lnTo>
                    <a:lnTo>
                      <a:pt x="15" y="63"/>
                    </a:lnTo>
                    <a:lnTo>
                      <a:pt x="15" y="61"/>
                    </a:lnTo>
                    <a:lnTo>
                      <a:pt x="14" y="59"/>
                    </a:lnTo>
                    <a:lnTo>
                      <a:pt x="14" y="22"/>
                    </a:lnTo>
                    <a:close/>
                    <a:moveTo>
                      <a:pt x="15" y="5"/>
                    </a:moveTo>
                    <a:lnTo>
                      <a:pt x="14" y="3"/>
                    </a:lnTo>
                    <a:lnTo>
                      <a:pt x="13" y="1"/>
                    </a:lnTo>
                    <a:lnTo>
                      <a:pt x="11" y="0"/>
                    </a:lnTo>
                    <a:lnTo>
                      <a:pt x="9" y="0"/>
                    </a:lnTo>
                    <a:lnTo>
                      <a:pt x="7" y="0"/>
                    </a:lnTo>
                    <a:lnTo>
                      <a:pt x="6" y="1"/>
                    </a:lnTo>
                    <a:lnTo>
                      <a:pt x="5" y="3"/>
                    </a:lnTo>
                    <a:lnTo>
                      <a:pt x="4" y="5"/>
                    </a:lnTo>
                    <a:lnTo>
                      <a:pt x="5" y="7"/>
                    </a:lnTo>
                    <a:lnTo>
                      <a:pt x="6" y="9"/>
                    </a:lnTo>
                    <a:lnTo>
                      <a:pt x="7" y="10"/>
                    </a:lnTo>
                    <a:lnTo>
                      <a:pt x="9" y="10"/>
                    </a:lnTo>
                    <a:lnTo>
                      <a:pt x="11" y="10"/>
                    </a:lnTo>
                    <a:lnTo>
                      <a:pt x="13" y="9"/>
                    </a:lnTo>
                    <a:lnTo>
                      <a:pt x="14" y="7"/>
                    </a:lnTo>
                    <a:lnTo>
                      <a:pt x="15"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16" name="Freeform 158"/>
              <p:cNvSpPr>
                <a:spLocks noChangeAspect="1" noEditPoints="1"/>
              </p:cNvSpPr>
              <p:nvPr/>
            </p:nvSpPr>
            <p:spPr bwMode="auto">
              <a:xfrm>
                <a:off x="2136" y="1257"/>
                <a:ext cx="46" cy="66"/>
              </a:xfrm>
              <a:custGeom>
                <a:avLst/>
                <a:gdLst>
                  <a:gd name="T0" fmla="*/ 15 w 46"/>
                  <a:gd name="T1" fmla="*/ 27 h 66"/>
                  <a:gd name="T2" fmla="*/ 11 w 46"/>
                  <a:gd name="T3" fmla="*/ 21 h 66"/>
                  <a:gd name="T4" fmla="*/ 11 w 46"/>
                  <a:gd name="T5" fmla="*/ 16 h 66"/>
                  <a:gd name="T6" fmla="*/ 13 w 46"/>
                  <a:gd name="T7" fmla="*/ 7 h 66"/>
                  <a:gd name="T8" fmla="*/ 20 w 46"/>
                  <a:gd name="T9" fmla="*/ 4 h 66"/>
                  <a:gd name="T10" fmla="*/ 26 w 46"/>
                  <a:gd name="T11" fmla="*/ 7 h 66"/>
                  <a:gd name="T12" fmla="*/ 28 w 46"/>
                  <a:gd name="T13" fmla="*/ 13 h 66"/>
                  <a:gd name="T14" fmla="*/ 28 w 46"/>
                  <a:gd name="T15" fmla="*/ 20 h 66"/>
                  <a:gd name="T16" fmla="*/ 24 w 46"/>
                  <a:gd name="T17" fmla="*/ 27 h 66"/>
                  <a:gd name="T18" fmla="*/ 8 w 46"/>
                  <a:gd name="T19" fmla="*/ 32 h 66"/>
                  <a:gd name="T20" fmla="*/ 9 w 46"/>
                  <a:gd name="T21" fmla="*/ 29 h 66"/>
                  <a:gd name="T22" fmla="*/ 15 w 46"/>
                  <a:gd name="T23" fmla="*/ 30 h 66"/>
                  <a:gd name="T24" fmla="*/ 26 w 46"/>
                  <a:gd name="T25" fmla="*/ 29 h 66"/>
                  <a:gd name="T26" fmla="*/ 36 w 46"/>
                  <a:gd name="T27" fmla="*/ 16 h 66"/>
                  <a:gd name="T28" fmla="*/ 33 w 46"/>
                  <a:gd name="T29" fmla="*/ 8 h 66"/>
                  <a:gd name="T30" fmla="*/ 37 w 46"/>
                  <a:gd name="T31" fmla="*/ 3 h 66"/>
                  <a:gd name="T32" fmla="*/ 42 w 46"/>
                  <a:gd name="T33" fmla="*/ 3 h 66"/>
                  <a:gd name="T34" fmla="*/ 41 w 46"/>
                  <a:gd name="T35" fmla="*/ 7 h 66"/>
                  <a:gd name="T36" fmla="*/ 45 w 46"/>
                  <a:gd name="T37" fmla="*/ 8 h 66"/>
                  <a:gd name="T38" fmla="*/ 46 w 46"/>
                  <a:gd name="T39" fmla="*/ 4 h 66"/>
                  <a:gd name="T40" fmla="*/ 41 w 46"/>
                  <a:gd name="T41" fmla="*/ 0 h 66"/>
                  <a:gd name="T42" fmla="*/ 33 w 46"/>
                  <a:gd name="T43" fmla="*/ 3 h 66"/>
                  <a:gd name="T44" fmla="*/ 24 w 46"/>
                  <a:gd name="T45" fmla="*/ 2 h 66"/>
                  <a:gd name="T46" fmla="*/ 13 w 46"/>
                  <a:gd name="T47" fmla="*/ 3 h 66"/>
                  <a:gd name="T48" fmla="*/ 3 w 46"/>
                  <a:gd name="T49" fmla="*/ 16 h 66"/>
                  <a:gd name="T50" fmla="*/ 6 w 46"/>
                  <a:gd name="T51" fmla="*/ 24 h 66"/>
                  <a:gd name="T52" fmla="*/ 6 w 46"/>
                  <a:gd name="T53" fmla="*/ 30 h 66"/>
                  <a:gd name="T54" fmla="*/ 5 w 46"/>
                  <a:gd name="T55" fmla="*/ 37 h 66"/>
                  <a:gd name="T56" fmla="*/ 9 w 46"/>
                  <a:gd name="T57" fmla="*/ 43 h 66"/>
                  <a:gd name="T58" fmla="*/ 1 w 46"/>
                  <a:gd name="T59" fmla="*/ 50 h 66"/>
                  <a:gd name="T60" fmla="*/ 7 w 46"/>
                  <a:gd name="T61" fmla="*/ 62 h 66"/>
                  <a:gd name="T62" fmla="*/ 31 w 46"/>
                  <a:gd name="T63" fmla="*/ 65 h 66"/>
                  <a:gd name="T64" fmla="*/ 44 w 46"/>
                  <a:gd name="T65" fmla="*/ 53 h 66"/>
                  <a:gd name="T66" fmla="*/ 41 w 46"/>
                  <a:gd name="T67" fmla="*/ 44 h 66"/>
                  <a:gd name="T68" fmla="*/ 21 w 46"/>
                  <a:gd name="T69" fmla="*/ 39 h 66"/>
                  <a:gd name="T70" fmla="*/ 14 w 46"/>
                  <a:gd name="T71" fmla="*/ 39 h 66"/>
                  <a:gd name="T72" fmla="*/ 9 w 46"/>
                  <a:gd name="T73" fmla="*/ 37 h 66"/>
                  <a:gd name="T74" fmla="*/ 22 w 46"/>
                  <a:gd name="T75" fmla="*/ 64 h 66"/>
                  <a:gd name="T76" fmla="*/ 7 w 46"/>
                  <a:gd name="T77" fmla="*/ 57 h 66"/>
                  <a:gd name="T78" fmla="*/ 8 w 46"/>
                  <a:gd name="T79" fmla="*/ 47 h 66"/>
                  <a:gd name="T80" fmla="*/ 19 w 46"/>
                  <a:gd name="T81" fmla="*/ 45 h 66"/>
                  <a:gd name="T82" fmla="*/ 37 w 46"/>
                  <a:gd name="T83" fmla="*/ 48 h 66"/>
                  <a:gd name="T84" fmla="*/ 34 w 46"/>
                  <a:gd name="T85"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66">
                    <a:moveTo>
                      <a:pt x="20" y="28"/>
                    </a:moveTo>
                    <a:lnTo>
                      <a:pt x="17" y="28"/>
                    </a:lnTo>
                    <a:lnTo>
                      <a:pt x="15" y="27"/>
                    </a:lnTo>
                    <a:lnTo>
                      <a:pt x="13" y="25"/>
                    </a:lnTo>
                    <a:lnTo>
                      <a:pt x="12" y="23"/>
                    </a:lnTo>
                    <a:lnTo>
                      <a:pt x="11" y="21"/>
                    </a:lnTo>
                    <a:lnTo>
                      <a:pt x="11" y="19"/>
                    </a:lnTo>
                    <a:lnTo>
                      <a:pt x="11" y="17"/>
                    </a:lnTo>
                    <a:lnTo>
                      <a:pt x="11" y="16"/>
                    </a:lnTo>
                    <a:lnTo>
                      <a:pt x="11" y="12"/>
                    </a:lnTo>
                    <a:lnTo>
                      <a:pt x="12" y="8"/>
                    </a:lnTo>
                    <a:lnTo>
                      <a:pt x="13" y="7"/>
                    </a:lnTo>
                    <a:lnTo>
                      <a:pt x="15" y="5"/>
                    </a:lnTo>
                    <a:lnTo>
                      <a:pt x="17" y="4"/>
                    </a:lnTo>
                    <a:lnTo>
                      <a:pt x="20" y="4"/>
                    </a:lnTo>
                    <a:lnTo>
                      <a:pt x="22" y="4"/>
                    </a:lnTo>
                    <a:lnTo>
                      <a:pt x="25" y="5"/>
                    </a:lnTo>
                    <a:lnTo>
                      <a:pt x="26" y="7"/>
                    </a:lnTo>
                    <a:lnTo>
                      <a:pt x="27" y="9"/>
                    </a:lnTo>
                    <a:lnTo>
                      <a:pt x="28" y="11"/>
                    </a:lnTo>
                    <a:lnTo>
                      <a:pt x="28" y="13"/>
                    </a:lnTo>
                    <a:lnTo>
                      <a:pt x="28" y="15"/>
                    </a:lnTo>
                    <a:lnTo>
                      <a:pt x="28" y="16"/>
                    </a:lnTo>
                    <a:lnTo>
                      <a:pt x="28" y="20"/>
                    </a:lnTo>
                    <a:lnTo>
                      <a:pt x="27" y="24"/>
                    </a:lnTo>
                    <a:lnTo>
                      <a:pt x="26" y="25"/>
                    </a:lnTo>
                    <a:lnTo>
                      <a:pt x="24" y="27"/>
                    </a:lnTo>
                    <a:lnTo>
                      <a:pt x="22" y="28"/>
                    </a:lnTo>
                    <a:lnTo>
                      <a:pt x="20" y="28"/>
                    </a:lnTo>
                    <a:close/>
                    <a:moveTo>
                      <a:pt x="8" y="32"/>
                    </a:moveTo>
                    <a:lnTo>
                      <a:pt x="8" y="32"/>
                    </a:lnTo>
                    <a:lnTo>
                      <a:pt x="8" y="30"/>
                    </a:lnTo>
                    <a:lnTo>
                      <a:pt x="9" y="29"/>
                    </a:lnTo>
                    <a:lnTo>
                      <a:pt x="10" y="27"/>
                    </a:lnTo>
                    <a:lnTo>
                      <a:pt x="13" y="29"/>
                    </a:lnTo>
                    <a:lnTo>
                      <a:pt x="15" y="30"/>
                    </a:lnTo>
                    <a:lnTo>
                      <a:pt x="18" y="30"/>
                    </a:lnTo>
                    <a:lnTo>
                      <a:pt x="20" y="31"/>
                    </a:lnTo>
                    <a:lnTo>
                      <a:pt x="26" y="29"/>
                    </a:lnTo>
                    <a:lnTo>
                      <a:pt x="31" y="26"/>
                    </a:lnTo>
                    <a:lnTo>
                      <a:pt x="34" y="22"/>
                    </a:lnTo>
                    <a:lnTo>
                      <a:pt x="36" y="16"/>
                    </a:lnTo>
                    <a:lnTo>
                      <a:pt x="35" y="13"/>
                    </a:lnTo>
                    <a:lnTo>
                      <a:pt x="35" y="11"/>
                    </a:lnTo>
                    <a:lnTo>
                      <a:pt x="33" y="8"/>
                    </a:lnTo>
                    <a:lnTo>
                      <a:pt x="32" y="6"/>
                    </a:lnTo>
                    <a:lnTo>
                      <a:pt x="34" y="4"/>
                    </a:lnTo>
                    <a:lnTo>
                      <a:pt x="37" y="3"/>
                    </a:lnTo>
                    <a:lnTo>
                      <a:pt x="39" y="3"/>
                    </a:lnTo>
                    <a:lnTo>
                      <a:pt x="41" y="3"/>
                    </a:lnTo>
                    <a:lnTo>
                      <a:pt x="42" y="3"/>
                    </a:lnTo>
                    <a:lnTo>
                      <a:pt x="40" y="4"/>
                    </a:lnTo>
                    <a:lnTo>
                      <a:pt x="40" y="5"/>
                    </a:lnTo>
                    <a:lnTo>
                      <a:pt x="41" y="7"/>
                    </a:lnTo>
                    <a:lnTo>
                      <a:pt x="43" y="8"/>
                    </a:lnTo>
                    <a:lnTo>
                      <a:pt x="44" y="8"/>
                    </a:lnTo>
                    <a:lnTo>
                      <a:pt x="45" y="8"/>
                    </a:lnTo>
                    <a:lnTo>
                      <a:pt x="45" y="7"/>
                    </a:lnTo>
                    <a:lnTo>
                      <a:pt x="46" y="5"/>
                    </a:lnTo>
                    <a:lnTo>
                      <a:pt x="46" y="4"/>
                    </a:lnTo>
                    <a:lnTo>
                      <a:pt x="45" y="2"/>
                    </a:lnTo>
                    <a:lnTo>
                      <a:pt x="43" y="1"/>
                    </a:lnTo>
                    <a:lnTo>
                      <a:pt x="41" y="0"/>
                    </a:lnTo>
                    <a:lnTo>
                      <a:pt x="39" y="0"/>
                    </a:lnTo>
                    <a:lnTo>
                      <a:pt x="36" y="1"/>
                    </a:lnTo>
                    <a:lnTo>
                      <a:pt x="33" y="3"/>
                    </a:lnTo>
                    <a:lnTo>
                      <a:pt x="30" y="5"/>
                    </a:lnTo>
                    <a:lnTo>
                      <a:pt x="27" y="3"/>
                    </a:lnTo>
                    <a:lnTo>
                      <a:pt x="24" y="2"/>
                    </a:lnTo>
                    <a:lnTo>
                      <a:pt x="22" y="1"/>
                    </a:lnTo>
                    <a:lnTo>
                      <a:pt x="20" y="1"/>
                    </a:lnTo>
                    <a:lnTo>
                      <a:pt x="13" y="3"/>
                    </a:lnTo>
                    <a:lnTo>
                      <a:pt x="8" y="6"/>
                    </a:lnTo>
                    <a:lnTo>
                      <a:pt x="5" y="10"/>
                    </a:lnTo>
                    <a:lnTo>
                      <a:pt x="3" y="16"/>
                    </a:lnTo>
                    <a:lnTo>
                      <a:pt x="4" y="19"/>
                    </a:lnTo>
                    <a:lnTo>
                      <a:pt x="5" y="22"/>
                    </a:lnTo>
                    <a:lnTo>
                      <a:pt x="6" y="24"/>
                    </a:lnTo>
                    <a:lnTo>
                      <a:pt x="8" y="26"/>
                    </a:lnTo>
                    <a:lnTo>
                      <a:pt x="7" y="28"/>
                    </a:lnTo>
                    <a:lnTo>
                      <a:pt x="6" y="30"/>
                    </a:lnTo>
                    <a:lnTo>
                      <a:pt x="5" y="32"/>
                    </a:lnTo>
                    <a:lnTo>
                      <a:pt x="5" y="34"/>
                    </a:lnTo>
                    <a:lnTo>
                      <a:pt x="5" y="37"/>
                    </a:lnTo>
                    <a:lnTo>
                      <a:pt x="6" y="39"/>
                    </a:lnTo>
                    <a:lnTo>
                      <a:pt x="7" y="42"/>
                    </a:lnTo>
                    <a:lnTo>
                      <a:pt x="9" y="43"/>
                    </a:lnTo>
                    <a:lnTo>
                      <a:pt x="5" y="45"/>
                    </a:lnTo>
                    <a:lnTo>
                      <a:pt x="3" y="47"/>
                    </a:lnTo>
                    <a:lnTo>
                      <a:pt x="1" y="50"/>
                    </a:lnTo>
                    <a:lnTo>
                      <a:pt x="0" y="53"/>
                    </a:lnTo>
                    <a:lnTo>
                      <a:pt x="2" y="58"/>
                    </a:lnTo>
                    <a:lnTo>
                      <a:pt x="7" y="62"/>
                    </a:lnTo>
                    <a:lnTo>
                      <a:pt x="14" y="65"/>
                    </a:lnTo>
                    <a:lnTo>
                      <a:pt x="22" y="66"/>
                    </a:lnTo>
                    <a:lnTo>
                      <a:pt x="31" y="65"/>
                    </a:lnTo>
                    <a:lnTo>
                      <a:pt x="38" y="62"/>
                    </a:lnTo>
                    <a:lnTo>
                      <a:pt x="43" y="58"/>
                    </a:lnTo>
                    <a:lnTo>
                      <a:pt x="44" y="53"/>
                    </a:lnTo>
                    <a:lnTo>
                      <a:pt x="44" y="50"/>
                    </a:lnTo>
                    <a:lnTo>
                      <a:pt x="43" y="47"/>
                    </a:lnTo>
                    <a:lnTo>
                      <a:pt x="41" y="44"/>
                    </a:lnTo>
                    <a:lnTo>
                      <a:pt x="38" y="42"/>
                    </a:lnTo>
                    <a:lnTo>
                      <a:pt x="30" y="39"/>
                    </a:lnTo>
                    <a:lnTo>
                      <a:pt x="21" y="39"/>
                    </a:lnTo>
                    <a:lnTo>
                      <a:pt x="19" y="39"/>
                    </a:lnTo>
                    <a:lnTo>
                      <a:pt x="16" y="39"/>
                    </a:lnTo>
                    <a:lnTo>
                      <a:pt x="14" y="39"/>
                    </a:lnTo>
                    <a:lnTo>
                      <a:pt x="13" y="39"/>
                    </a:lnTo>
                    <a:lnTo>
                      <a:pt x="11" y="38"/>
                    </a:lnTo>
                    <a:lnTo>
                      <a:pt x="9" y="37"/>
                    </a:lnTo>
                    <a:lnTo>
                      <a:pt x="8" y="34"/>
                    </a:lnTo>
                    <a:lnTo>
                      <a:pt x="8" y="32"/>
                    </a:lnTo>
                    <a:close/>
                    <a:moveTo>
                      <a:pt x="22" y="64"/>
                    </a:moveTo>
                    <a:lnTo>
                      <a:pt x="15" y="63"/>
                    </a:lnTo>
                    <a:lnTo>
                      <a:pt x="10" y="60"/>
                    </a:lnTo>
                    <a:lnTo>
                      <a:pt x="7" y="57"/>
                    </a:lnTo>
                    <a:lnTo>
                      <a:pt x="5" y="53"/>
                    </a:lnTo>
                    <a:lnTo>
                      <a:pt x="6" y="50"/>
                    </a:lnTo>
                    <a:lnTo>
                      <a:pt x="8" y="47"/>
                    </a:lnTo>
                    <a:lnTo>
                      <a:pt x="10" y="46"/>
                    </a:lnTo>
                    <a:lnTo>
                      <a:pt x="14" y="45"/>
                    </a:lnTo>
                    <a:lnTo>
                      <a:pt x="19" y="45"/>
                    </a:lnTo>
                    <a:lnTo>
                      <a:pt x="26" y="45"/>
                    </a:lnTo>
                    <a:lnTo>
                      <a:pt x="32" y="46"/>
                    </a:lnTo>
                    <a:lnTo>
                      <a:pt x="37" y="48"/>
                    </a:lnTo>
                    <a:lnTo>
                      <a:pt x="39" y="53"/>
                    </a:lnTo>
                    <a:lnTo>
                      <a:pt x="38" y="57"/>
                    </a:lnTo>
                    <a:lnTo>
                      <a:pt x="34" y="61"/>
                    </a:lnTo>
                    <a:lnTo>
                      <a:pt x="29" y="63"/>
                    </a:lnTo>
                    <a:lnTo>
                      <a:pt x="22" y="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17" name="Freeform 159"/>
              <p:cNvSpPr>
                <a:spLocks noChangeAspect="1"/>
              </p:cNvSpPr>
              <p:nvPr/>
            </p:nvSpPr>
            <p:spPr bwMode="auto">
              <a:xfrm>
                <a:off x="2186" y="1233"/>
                <a:ext cx="51" cy="69"/>
              </a:xfrm>
              <a:custGeom>
                <a:avLst/>
                <a:gdLst>
                  <a:gd name="T0" fmla="*/ 8 w 51"/>
                  <a:gd name="T1" fmla="*/ 64 h 69"/>
                  <a:gd name="T2" fmla="*/ 4 w 51"/>
                  <a:gd name="T3" fmla="*/ 66 h 69"/>
                  <a:gd name="T4" fmla="*/ 0 w 51"/>
                  <a:gd name="T5" fmla="*/ 69 h 69"/>
                  <a:gd name="T6" fmla="*/ 6 w 51"/>
                  <a:gd name="T7" fmla="*/ 69 h 69"/>
                  <a:gd name="T8" fmla="*/ 12 w 51"/>
                  <a:gd name="T9" fmla="*/ 69 h 69"/>
                  <a:gd name="T10" fmla="*/ 17 w 51"/>
                  <a:gd name="T11" fmla="*/ 69 h 69"/>
                  <a:gd name="T12" fmla="*/ 23 w 51"/>
                  <a:gd name="T13" fmla="*/ 69 h 69"/>
                  <a:gd name="T14" fmla="*/ 19 w 51"/>
                  <a:gd name="T15" fmla="*/ 66 h 69"/>
                  <a:gd name="T16" fmla="*/ 15 w 51"/>
                  <a:gd name="T17" fmla="*/ 64 h 69"/>
                  <a:gd name="T18" fmla="*/ 15 w 51"/>
                  <a:gd name="T19" fmla="*/ 44 h 69"/>
                  <a:gd name="T20" fmla="*/ 19 w 51"/>
                  <a:gd name="T21" fmla="*/ 32 h 69"/>
                  <a:gd name="T22" fmla="*/ 29 w 51"/>
                  <a:gd name="T23" fmla="*/ 28 h 69"/>
                  <a:gd name="T24" fmla="*/ 32 w 51"/>
                  <a:gd name="T25" fmla="*/ 29 h 69"/>
                  <a:gd name="T26" fmla="*/ 35 w 51"/>
                  <a:gd name="T27" fmla="*/ 31 h 69"/>
                  <a:gd name="T28" fmla="*/ 36 w 51"/>
                  <a:gd name="T29" fmla="*/ 35 h 69"/>
                  <a:gd name="T30" fmla="*/ 36 w 51"/>
                  <a:gd name="T31" fmla="*/ 39 h 69"/>
                  <a:gd name="T32" fmla="*/ 36 w 51"/>
                  <a:gd name="T33" fmla="*/ 64 h 69"/>
                  <a:gd name="T34" fmla="*/ 32 w 51"/>
                  <a:gd name="T35" fmla="*/ 66 h 69"/>
                  <a:gd name="T36" fmla="*/ 28 w 51"/>
                  <a:gd name="T37" fmla="*/ 69 h 69"/>
                  <a:gd name="T38" fmla="*/ 34 w 51"/>
                  <a:gd name="T39" fmla="*/ 69 h 69"/>
                  <a:gd name="T40" fmla="*/ 39 w 51"/>
                  <a:gd name="T41" fmla="*/ 69 h 69"/>
                  <a:gd name="T42" fmla="*/ 45 w 51"/>
                  <a:gd name="T43" fmla="*/ 69 h 69"/>
                  <a:gd name="T44" fmla="*/ 51 w 51"/>
                  <a:gd name="T45" fmla="*/ 69 h 69"/>
                  <a:gd name="T46" fmla="*/ 47 w 51"/>
                  <a:gd name="T47" fmla="*/ 66 h 69"/>
                  <a:gd name="T48" fmla="*/ 43 w 51"/>
                  <a:gd name="T49" fmla="*/ 65 h 69"/>
                  <a:gd name="T50" fmla="*/ 43 w 51"/>
                  <a:gd name="T51" fmla="*/ 44 h 69"/>
                  <a:gd name="T52" fmla="*/ 42 w 51"/>
                  <a:gd name="T53" fmla="*/ 35 h 69"/>
                  <a:gd name="T54" fmla="*/ 40 w 51"/>
                  <a:gd name="T55" fmla="*/ 29 h 69"/>
                  <a:gd name="T56" fmla="*/ 36 w 51"/>
                  <a:gd name="T57" fmla="*/ 27 h 69"/>
                  <a:gd name="T58" fmla="*/ 29 w 51"/>
                  <a:gd name="T59" fmla="*/ 25 h 69"/>
                  <a:gd name="T60" fmla="*/ 20 w 51"/>
                  <a:gd name="T61" fmla="*/ 29 h 69"/>
                  <a:gd name="T62" fmla="*/ 15 w 51"/>
                  <a:gd name="T63" fmla="*/ 35 h 69"/>
                  <a:gd name="T64" fmla="*/ 0 w 51"/>
                  <a:gd name="T65" fmla="*/ 1 h 69"/>
                  <a:gd name="T66" fmla="*/ 3 w 51"/>
                  <a:gd name="T67" fmla="*/ 4 h 69"/>
                  <a:gd name="T68" fmla="*/ 6 w 51"/>
                  <a:gd name="T69" fmla="*/ 5 h 69"/>
                  <a:gd name="T70" fmla="*/ 8 w 51"/>
                  <a:gd name="T71" fmla="*/ 6 h 69"/>
                  <a:gd name="T72" fmla="*/ 8 w 51"/>
                  <a:gd name="T73" fmla="*/ 8 h 69"/>
                  <a:gd name="T74" fmla="*/ 8 w 51"/>
                  <a:gd name="T75"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69">
                    <a:moveTo>
                      <a:pt x="8" y="62"/>
                    </a:moveTo>
                    <a:lnTo>
                      <a:pt x="8" y="64"/>
                    </a:lnTo>
                    <a:lnTo>
                      <a:pt x="7" y="66"/>
                    </a:lnTo>
                    <a:lnTo>
                      <a:pt x="4" y="66"/>
                    </a:lnTo>
                    <a:lnTo>
                      <a:pt x="0" y="66"/>
                    </a:lnTo>
                    <a:lnTo>
                      <a:pt x="0" y="69"/>
                    </a:lnTo>
                    <a:lnTo>
                      <a:pt x="3" y="69"/>
                    </a:lnTo>
                    <a:lnTo>
                      <a:pt x="6" y="69"/>
                    </a:lnTo>
                    <a:lnTo>
                      <a:pt x="9" y="69"/>
                    </a:lnTo>
                    <a:lnTo>
                      <a:pt x="12" y="69"/>
                    </a:lnTo>
                    <a:lnTo>
                      <a:pt x="14" y="69"/>
                    </a:lnTo>
                    <a:lnTo>
                      <a:pt x="17" y="69"/>
                    </a:lnTo>
                    <a:lnTo>
                      <a:pt x="20" y="69"/>
                    </a:lnTo>
                    <a:lnTo>
                      <a:pt x="23" y="69"/>
                    </a:lnTo>
                    <a:lnTo>
                      <a:pt x="23" y="66"/>
                    </a:lnTo>
                    <a:lnTo>
                      <a:pt x="19" y="66"/>
                    </a:lnTo>
                    <a:lnTo>
                      <a:pt x="16" y="66"/>
                    </a:lnTo>
                    <a:lnTo>
                      <a:pt x="15" y="64"/>
                    </a:lnTo>
                    <a:lnTo>
                      <a:pt x="15" y="62"/>
                    </a:lnTo>
                    <a:lnTo>
                      <a:pt x="15" y="44"/>
                    </a:lnTo>
                    <a:lnTo>
                      <a:pt x="16" y="37"/>
                    </a:lnTo>
                    <a:lnTo>
                      <a:pt x="19" y="32"/>
                    </a:lnTo>
                    <a:lnTo>
                      <a:pt x="24" y="29"/>
                    </a:lnTo>
                    <a:lnTo>
                      <a:pt x="29" y="28"/>
                    </a:lnTo>
                    <a:lnTo>
                      <a:pt x="31" y="28"/>
                    </a:lnTo>
                    <a:lnTo>
                      <a:pt x="32" y="29"/>
                    </a:lnTo>
                    <a:lnTo>
                      <a:pt x="34" y="30"/>
                    </a:lnTo>
                    <a:lnTo>
                      <a:pt x="35" y="31"/>
                    </a:lnTo>
                    <a:lnTo>
                      <a:pt x="35" y="33"/>
                    </a:lnTo>
                    <a:lnTo>
                      <a:pt x="36" y="35"/>
                    </a:lnTo>
                    <a:lnTo>
                      <a:pt x="36" y="37"/>
                    </a:lnTo>
                    <a:lnTo>
                      <a:pt x="36" y="39"/>
                    </a:lnTo>
                    <a:lnTo>
                      <a:pt x="36" y="62"/>
                    </a:lnTo>
                    <a:lnTo>
                      <a:pt x="36" y="64"/>
                    </a:lnTo>
                    <a:lnTo>
                      <a:pt x="35" y="66"/>
                    </a:lnTo>
                    <a:lnTo>
                      <a:pt x="32" y="66"/>
                    </a:lnTo>
                    <a:lnTo>
                      <a:pt x="28" y="66"/>
                    </a:lnTo>
                    <a:lnTo>
                      <a:pt x="28" y="69"/>
                    </a:lnTo>
                    <a:lnTo>
                      <a:pt x="31" y="69"/>
                    </a:lnTo>
                    <a:lnTo>
                      <a:pt x="34" y="69"/>
                    </a:lnTo>
                    <a:lnTo>
                      <a:pt x="37" y="69"/>
                    </a:lnTo>
                    <a:lnTo>
                      <a:pt x="39" y="69"/>
                    </a:lnTo>
                    <a:lnTo>
                      <a:pt x="42" y="69"/>
                    </a:lnTo>
                    <a:lnTo>
                      <a:pt x="45" y="69"/>
                    </a:lnTo>
                    <a:lnTo>
                      <a:pt x="48" y="69"/>
                    </a:lnTo>
                    <a:lnTo>
                      <a:pt x="51" y="69"/>
                    </a:lnTo>
                    <a:lnTo>
                      <a:pt x="51" y="66"/>
                    </a:lnTo>
                    <a:lnTo>
                      <a:pt x="47" y="66"/>
                    </a:lnTo>
                    <a:lnTo>
                      <a:pt x="45" y="66"/>
                    </a:lnTo>
                    <a:lnTo>
                      <a:pt x="43" y="65"/>
                    </a:lnTo>
                    <a:lnTo>
                      <a:pt x="43" y="63"/>
                    </a:lnTo>
                    <a:lnTo>
                      <a:pt x="43" y="44"/>
                    </a:lnTo>
                    <a:lnTo>
                      <a:pt x="43" y="39"/>
                    </a:lnTo>
                    <a:lnTo>
                      <a:pt x="42" y="35"/>
                    </a:lnTo>
                    <a:lnTo>
                      <a:pt x="42" y="32"/>
                    </a:lnTo>
                    <a:lnTo>
                      <a:pt x="40" y="29"/>
                    </a:lnTo>
                    <a:lnTo>
                      <a:pt x="38" y="28"/>
                    </a:lnTo>
                    <a:lnTo>
                      <a:pt x="36" y="27"/>
                    </a:lnTo>
                    <a:lnTo>
                      <a:pt x="33" y="26"/>
                    </a:lnTo>
                    <a:lnTo>
                      <a:pt x="29" y="25"/>
                    </a:lnTo>
                    <a:lnTo>
                      <a:pt x="24" y="26"/>
                    </a:lnTo>
                    <a:lnTo>
                      <a:pt x="20" y="29"/>
                    </a:lnTo>
                    <a:lnTo>
                      <a:pt x="17" y="32"/>
                    </a:lnTo>
                    <a:lnTo>
                      <a:pt x="15" y="35"/>
                    </a:lnTo>
                    <a:lnTo>
                      <a:pt x="15" y="0"/>
                    </a:lnTo>
                    <a:lnTo>
                      <a:pt x="0" y="1"/>
                    </a:lnTo>
                    <a:lnTo>
                      <a:pt x="0" y="4"/>
                    </a:lnTo>
                    <a:lnTo>
                      <a:pt x="3" y="4"/>
                    </a:lnTo>
                    <a:lnTo>
                      <a:pt x="5" y="5"/>
                    </a:lnTo>
                    <a:lnTo>
                      <a:pt x="6" y="5"/>
                    </a:lnTo>
                    <a:lnTo>
                      <a:pt x="7" y="5"/>
                    </a:lnTo>
                    <a:lnTo>
                      <a:pt x="8" y="6"/>
                    </a:lnTo>
                    <a:lnTo>
                      <a:pt x="8" y="7"/>
                    </a:lnTo>
                    <a:lnTo>
                      <a:pt x="8" y="8"/>
                    </a:lnTo>
                    <a:lnTo>
                      <a:pt x="8" y="10"/>
                    </a:lnTo>
                    <a:lnTo>
                      <a:pt x="8"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18" name="Freeform 160"/>
              <p:cNvSpPr>
                <a:spLocks noChangeAspect="1" noEditPoints="1"/>
              </p:cNvSpPr>
              <p:nvPr/>
            </p:nvSpPr>
            <p:spPr bwMode="auto">
              <a:xfrm>
                <a:off x="2239" y="1233"/>
                <a:ext cx="49" cy="71"/>
              </a:xfrm>
              <a:custGeom>
                <a:avLst/>
                <a:gdLst>
                  <a:gd name="T0" fmla="*/ 14 w 49"/>
                  <a:gd name="T1" fmla="*/ 0 h 71"/>
                  <a:gd name="T2" fmla="*/ 0 w 49"/>
                  <a:gd name="T3" fmla="*/ 4 h 71"/>
                  <a:gd name="T4" fmla="*/ 4 w 49"/>
                  <a:gd name="T5" fmla="*/ 5 h 71"/>
                  <a:gd name="T6" fmla="*/ 6 w 49"/>
                  <a:gd name="T7" fmla="*/ 5 h 71"/>
                  <a:gd name="T8" fmla="*/ 7 w 49"/>
                  <a:gd name="T9" fmla="*/ 7 h 71"/>
                  <a:gd name="T10" fmla="*/ 8 w 49"/>
                  <a:gd name="T11" fmla="*/ 10 h 71"/>
                  <a:gd name="T12" fmla="*/ 10 w 49"/>
                  <a:gd name="T13" fmla="*/ 69 h 71"/>
                  <a:gd name="T14" fmla="*/ 11 w 49"/>
                  <a:gd name="T15" fmla="*/ 68 h 71"/>
                  <a:gd name="T16" fmla="*/ 14 w 49"/>
                  <a:gd name="T17" fmla="*/ 63 h 71"/>
                  <a:gd name="T18" fmla="*/ 18 w 49"/>
                  <a:gd name="T19" fmla="*/ 68 h 71"/>
                  <a:gd name="T20" fmla="*/ 27 w 49"/>
                  <a:gd name="T21" fmla="*/ 71 h 71"/>
                  <a:gd name="T22" fmla="*/ 42 w 49"/>
                  <a:gd name="T23" fmla="*/ 64 h 71"/>
                  <a:gd name="T24" fmla="*/ 49 w 49"/>
                  <a:gd name="T25" fmla="*/ 48 h 71"/>
                  <a:gd name="T26" fmla="*/ 43 w 49"/>
                  <a:gd name="T27" fmla="*/ 32 h 71"/>
                  <a:gd name="T28" fmla="*/ 28 w 49"/>
                  <a:gd name="T29" fmla="*/ 25 h 71"/>
                  <a:gd name="T30" fmla="*/ 19 w 49"/>
                  <a:gd name="T31" fmla="*/ 28 h 71"/>
                  <a:gd name="T32" fmla="*/ 14 w 49"/>
                  <a:gd name="T33" fmla="*/ 32 h 71"/>
                  <a:gd name="T34" fmla="*/ 14 w 49"/>
                  <a:gd name="T35" fmla="*/ 38 h 71"/>
                  <a:gd name="T36" fmla="*/ 15 w 49"/>
                  <a:gd name="T37" fmla="*/ 36 h 71"/>
                  <a:gd name="T38" fmla="*/ 15 w 49"/>
                  <a:gd name="T39" fmla="*/ 34 h 71"/>
                  <a:gd name="T40" fmla="*/ 22 w 49"/>
                  <a:gd name="T41" fmla="*/ 29 h 71"/>
                  <a:gd name="T42" fmla="*/ 27 w 49"/>
                  <a:gd name="T43" fmla="*/ 28 h 71"/>
                  <a:gd name="T44" fmla="*/ 33 w 49"/>
                  <a:gd name="T45" fmla="*/ 29 h 71"/>
                  <a:gd name="T46" fmla="*/ 38 w 49"/>
                  <a:gd name="T47" fmla="*/ 34 h 71"/>
                  <a:gd name="T48" fmla="*/ 40 w 49"/>
                  <a:gd name="T49" fmla="*/ 41 h 71"/>
                  <a:gd name="T50" fmla="*/ 41 w 49"/>
                  <a:gd name="T51" fmla="*/ 48 h 71"/>
                  <a:gd name="T52" fmla="*/ 40 w 49"/>
                  <a:gd name="T53" fmla="*/ 55 h 71"/>
                  <a:gd name="T54" fmla="*/ 37 w 49"/>
                  <a:gd name="T55" fmla="*/ 62 h 71"/>
                  <a:gd name="T56" fmla="*/ 33 w 49"/>
                  <a:gd name="T57" fmla="*/ 66 h 71"/>
                  <a:gd name="T58" fmla="*/ 26 w 49"/>
                  <a:gd name="T59" fmla="*/ 68 h 71"/>
                  <a:gd name="T60" fmla="*/ 20 w 49"/>
                  <a:gd name="T61" fmla="*/ 67 h 71"/>
                  <a:gd name="T62" fmla="*/ 16 w 49"/>
                  <a:gd name="T63" fmla="*/ 62 h 71"/>
                  <a:gd name="T64" fmla="*/ 15 w 49"/>
                  <a:gd name="T65" fmla="*/ 60 h 71"/>
                  <a:gd name="T66" fmla="*/ 14 w 49"/>
                  <a:gd name="T67" fmla="*/ 5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1">
                    <a:moveTo>
                      <a:pt x="14" y="32"/>
                    </a:moveTo>
                    <a:lnTo>
                      <a:pt x="14" y="0"/>
                    </a:lnTo>
                    <a:lnTo>
                      <a:pt x="0" y="1"/>
                    </a:lnTo>
                    <a:lnTo>
                      <a:pt x="0" y="4"/>
                    </a:lnTo>
                    <a:lnTo>
                      <a:pt x="2" y="4"/>
                    </a:lnTo>
                    <a:lnTo>
                      <a:pt x="4" y="5"/>
                    </a:lnTo>
                    <a:lnTo>
                      <a:pt x="5" y="5"/>
                    </a:lnTo>
                    <a:lnTo>
                      <a:pt x="6" y="5"/>
                    </a:lnTo>
                    <a:lnTo>
                      <a:pt x="7" y="6"/>
                    </a:lnTo>
                    <a:lnTo>
                      <a:pt x="7" y="7"/>
                    </a:lnTo>
                    <a:lnTo>
                      <a:pt x="7" y="8"/>
                    </a:lnTo>
                    <a:lnTo>
                      <a:pt x="8" y="10"/>
                    </a:lnTo>
                    <a:lnTo>
                      <a:pt x="8" y="69"/>
                    </a:lnTo>
                    <a:lnTo>
                      <a:pt x="10" y="69"/>
                    </a:lnTo>
                    <a:lnTo>
                      <a:pt x="10" y="69"/>
                    </a:lnTo>
                    <a:lnTo>
                      <a:pt x="11" y="68"/>
                    </a:lnTo>
                    <a:lnTo>
                      <a:pt x="12" y="66"/>
                    </a:lnTo>
                    <a:lnTo>
                      <a:pt x="14" y="63"/>
                    </a:lnTo>
                    <a:lnTo>
                      <a:pt x="15" y="65"/>
                    </a:lnTo>
                    <a:lnTo>
                      <a:pt x="18" y="68"/>
                    </a:lnTo>
                    <a:lnTo>
                      <a:pt x="22" y="70"/>
                    </a:lnTo>
                    <a:lnTo>
                      <a:pt x="27" y="71"/>
                    </a:lnTo>
                    <a:lnTo>
                      <a:pt x="35" y="69"/>
                    </a:lnTo>
                    <a:lnTo>
                      <a:pt x="42" y="64"/>
                    </a:lnTo>
                    <a:lnTo>
                      <a:pt x="47" y="57"/>
                    </a:lnTo>
                    <a:lnTo>
                      <a:pt x="49" y="48"/>
                    </a:lnTo>
                    <a:lnTo>
                      <a:pt x="47" y="39"/>
                    </a:lnTo>
                    <a:lnTo>
                      <a:pt x="43" y="32"/>
                    </a:lnTo>
                    <a:lnTo>
                      <a:pt x="36" y="27"/>
                    </a:lnTo>
                    <a:lnTo>
                      <a:pt x="28" y="25"/>
                    </a:lnTo>
                    <a:lnTo>
                      <a:pt x="23" y="26"/>
                    </a:lnTo>
                    <a:lnTo>
                      <a:pt x="19" y="28"/>
                    </a:lnTo>
                    <a:lnTo>
                      <a:pt x="16" y="30"/>
                    </a:lnTo>
                    <a:lnTo>
                      <a:pt x="14" y="32"/>
                    </a:lnTo>
                    <a:close/>
                    <a:moveTo>
                      <a:pt x="14" y="58"/>
                    </a:moveTo>
                    <a:lnTo>
                      <a:pt x="14" y="38"/>
                    </a:lnTo>
                    <a:lnTo>
                      <a:pt x="14" y="36"/>
                    </a:lnTo>
                    <a:lnTo>
                      <a:pt x="15" y="36"/>
                    </a:lnTo>
                    <a:lnTo>
                      <a:pt x="15" y="35"/>
                    </a:lnTo>
                    <a:lnTo>
                      <a:pt x="15" y="34"/>
                    </a:lnTo>
                    <a:lnTo>
                      <a:pt x="19" y="31"/>
                    </a:lnTo>
                    <a:lnTo>
                      <a:pt x="22" y="29"/>
                    </a:lnTo>
                    <a:lnTo>
                      <a:pt x="25" y="28"/>
                    </a:lnTo>
                    <a:lnTo>
                      <a:pt x="27" y="28"/>
                    </a:lnTo>
                    <a:lnTo>
                      <a:pt x="30" y="28"/>
                    </a:lnTo>
                    <a:lnTo>
                      <a:pt x="33" y="29"/>
                    </a:lnTo>
                    <a:lnTo>
                      <a:pt x="36" y="31"/>
                    </a:lnTo>
                    <a:lnTo>
                      <a:pt x="38" y="34"/>
                    </a:lnTo>
                    <a:lnTo>
                      <a:pt x="39" y="37"/>
                    </a:lnTo>
                    <a:lnTo>
                      <a:pt x="40" y="41"/>
                    </a:lnTo>
                    <a:lnTo>
                      <a:pt x="41" y="44"/>
                    </a:lnTo>
                    <a:lnTo>
                      <a:pt x="41" y="48"/>
                    </a:lnTo>
                    <a:lnTo>
                      <a:pt x="41" y="51"/>
                    </a:lnTo>
                    <a:lnTo>
                      <a:pt x="40" y="55"/>
                    </a:lnTo>
                    <a:lnTo>
                      <a:pt x="39" y="58"/>
                    </a:lnTo>
                    <a:lnTo>
                      <a:pt x="37" y="62"/>
                    </a:lnTo>
                    <a:lnTo>
                      <a:pt x="36" y="64"/>
                    </a:lnTo>
                    <a:lnTo>
                      <a:pt x="33" y="66"/>
                    </a:lnTo>
                    <a:lnTo>
                      <a:pt x="30" y="68"/>
                    </a:lnTo>
                    <a:lnTo>
                      <a:pt x="26" y="68"/>
                    </a:lnTo>
                    <a:lnTo>
                      <a:pt x="23" y="68"/>
                    </a:lnTo>
                    <a:lnTo>
                      <a:pt x="20" y="67"/>
                    </a:lnTo>
                    <a:lnTo>
                      <a:pt x="18" y="65"/>
                    </a:lnTo>
                    <a:lnTo>
                      <a:pt x="16" y="62"/>
                    </a:lnTo>
                    <a:lnTo>
                      <a:pt x="15" y="61"/>
                    </a:lnTo>
                    <a:lnTo>
                      <a:pt x="15" y="60"/>
                    </a:lnTo>
                    <a:lnTo>
                      <a:pt x="14" y="59"/>
                    </a:lnTo>
                    <a:lnTo>
                      <a:pt x="14"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19" name="Freeform 161"/>
              <p:cNvSpPr>
                <a:spLocks noChangeAspect="1" noEditPoints="1"/>
              </p:cNvSpPr>
              <p:nvPr/>
            </p:nvSpPr>
            <p:spPr bwMode="auto">
              <a:xfrm>
                <a:off x="2297" y="1258"/>
                <a:ext cx="44" cy="46"/>
              </a:xfrm>
              <a:custGeom>
                <a:avLst/>
                <a:gdLst>
                  <a:gd name="T0" fmla="*/ 44 w 44"/>
                  <a:gd name="T1" fmla="*/ 23 h 46"/>
                  <a:gd name="T2" fmla="*/ 44 w 44"/>
                  <a:gd name="T3" fmla="*/ 18 h 46"/>
                  <a:gd name="T4" fmla="*/ 42 w 44"/>
                  <a:gd name="T5" fmla="*/ 14 h 46"/>
                  <a:gd name="T6" fmla="*/ 40 w 44"/>
                  <a:gd name="T7" fmla="*/ 10 h 46"/>
                  <a:gd name="T8" fmla="*/ 38 w 44"/>
                  <a:gd name="T9" fmla="*/ 7 h 46"/>
                  <a:gd name="T10" fmla="*/ 34 w 44"/>
                  <a:gd name="T11" fmla="*/ 4 h 46"/>
                  <a:gd name="T12" fmla="*/ 31 w 44"/>
                  <a:gd name="T13" fmla="*/ 2 h 46"/>
                  <a:gd name="T14" fmla="*/ 26 w 44"/>
                  <a:gd name="T15" fmla="*/ 0 h 46"/>
                  <a:gd name="T16" fmla="*/ 22 w 44"/>
                  <a:gd name="T17" fmla="*/ 0 h 46"/>
                  <a:gd name="T18" fmla="*/ 17 w 44"/>
                  <a:gd name="T19" fmla="*/ 0 h 46"/>
                  <a:gd name="T20" fmla="*/ 13 w 44"/>
                  <a:gd name="T21" fmla="*/ 2 h 46"/>
                  <a:gd name="T22" fmla="*/ 10 w 44"/>
                  <a:gd name="T23" fmla="*/ 4 h 46"/>
                  <a:gd name="T24" fmla="*/ 6 w 44"/>
                  <a:gd name="T25" fmla="*/ 7 h 46"/>
                  <a:gd name="T26" fmla="*/ 4 w 44"/>
                  <a:gd name="T27" fmla="*/ 10 h 46"/>
                  <a:gd name="T28" fmla="*/ 2 w 44"/>
                  <a:gd name="T29" fmla="*/ 14 h 46"/>
                  <a:gd name="T30" fmla="*/ 0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0 w 44"/>
                  <a:gd name="T43" fmla="*/ 44 h 46"/>
                  <a:gd name="T44" fmla="*/ 38 w 44"/>
                  <a:gd name="T45" fmla="*/ 39 h 46"/>
                  <a:gd name="T46" fmla="*/ 42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9 w 44"/>
                  <a:gd name="T61" fmla="*/ 33 h 46"/>
                  <a:gd name="T62" fmla="*/ 9 w 44"/>
                  <a:gd name="T63" fmla="*/ 29 h 46"/>
                  <a:gd name="T64" fmla="*/ 8 w 44"/>
                  <a:gd name="T65" fmla="*/ 25 h 46"/>
                  <a:gd name="T66" fmla="*/ 8 w 44"/>
                  <a:gd name="T67" fmla="*/ 22 h 46"/>
                  <a:gd name="T68" fmla="*/ 8 w 44"/>
                  <a:gd name="T69" fmla="*/ 19 h 46"/>
                  <a:gd name="T70" fmla="*/ 8 w 44"/>
                  <a:gd name="T71" fmla="*/ 16 h 46"/>
                  <a:gd name="T72" fmla="*/ 9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8 h 46"/>
                  <a:gd name="T92" fmla="*/ 35 w 44"/>
                  <a:gd name="T93" fmla="*/ 12 h 46"/>
                  <a:gd name="T94" fmla="*/ 35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2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2" y="14"/>
                    </a:lnTo>
                    <a:lnTo>
                      <a:pt x="40" y="10"/>
                    </a:lnTo>
                    <a:lnTo>
                      <a:pt x="38" y="7"/>
                    </a:lnTo>
                    <a:lnTo>
                      <a:pt x="34" y="4"/>
                    </a:lnTo>
                    <a:lnTo>
                      <a:pt x="31" y="2"/>
                    </a:lnTo>
                    <a:lnTo>
                      <a:pt x="26" y="0"/>
                    </a:lnTo>
                    <a:lnTo>
                      <a:pt x="22" y="0"/>
                    </a:lnTo>
                    <a:lnTo>
                      <a:pt x="17" y="0"/>
                    </a:lnTo>
                    <a:lnTo>
                      <a:pt x="13" y="2"/>
                    </a:lnTo>
                    <a:lnTo>
                      <a:pt x="10" y="4"/>
                    </a:lnTo>
                    <a:lnTo>
                      <a:pt x="6" y="7"/>
                    </a:lnTo>
                    <a:lnTo>
                      <a:pt x="4" y="10"/>
                    </a:lnTo>
                    <a:lnTo>
                      <a:pt x="2" y="14"/>
                    </a:lnTo>
                    <a:lnTo>
                      <a:pt x="0" y="19"/>
                    </a:lnTo>
                    <a:lnTo>
                      <a:pt x="0" y="23"/>
                    </a:lnTo>
                    <a:lnTo>
                      <a:pt x="2" y="32"/>
                    </a:lnTo>
                    <a:lnTo>
                      <a:pt x="7" y="39"/>
                    </a:lnTo>
                    <a:lnTo>
                      <a:pt x="14" y="44"/>
                    </a:lnTo>
                    <a:lnTo>
                      <a:pt x="22" y="46"/>
                    </a:lnTo>
                    <a:lnTo>
                      <a:pt x="30" y="44"/>
                    </a:lnTo>
                    <a:lnTo>
                      <a:pt x="38" y="39"/>
                    </a:lnTo>
                    <a:lnTo>
                      <a:pt x="42" y="32"/>
                    </a:lnTo>
                    <a:lnTo>
                      <a:pt x="44" y="23"/>
                    </a:lnTo>
                    <a:close/>
                    <a:moveTo>
                      <a:pt x="22" y="43"/>
                    </a:moveTo>
                    <a:lnTo>
                      <a:pt x="19" y="43"/>
                    </a:lnTo>
                    <a:lnTo>
                      <a:pt x="16" y="41"/>
                    </a:lnTo>
                    <a:lnTo>
                      <a:pt x="13" y="39"/>
                    </a:lnTo>
                    <a:lnTo>
                      <a:pt x="11" y="36"/>
                    </a:lnTo>
                    <a:lnTo>
                      <a:pt x="9" y="33"/>
                    </a:lnTo>
                    <a:lnTo>
                      <a:pt x="9" y="29"/>
                    </a:lnTo>
                    <a:lnTo>
                      <a:pt x="8" y="25"/>
                    </a:lnTo>
                    <a:lnTo>
                      <a:pt x="8" y="22"/>
                    </a:lnTo>
                    <a:lnTo>
                      <a:pt x="8" y="19"/>
                    </a:lnTo>
                    <a:lnTo>
                      <a:pt x="8" y="16"/>
                    </a:lnTo>
                    <a:lnTo>
                      <a:pt x="9" y="12"/>
                    </a:lnTo>
                    <a:lnTo>
                      <a:pt x="11" y="9"/>
                    </a:lnTo>
                    <a:lnTo>
                      <a:pt x="13" y="6"/>
                    </a:lnTo>
                    <a:lnTo>
                      <a:pt x="16" y="4"/>
                    </a:lnTo>
                    <a:lnTo>
                      <a:pt x="19" y="2"/>
                    </a:lnTo>
                    <a:lnTo>
                      <a:pt x="22" y="2"/>
                    </a:lnTo>
                    <a:lnTo>
                      <a:pt x="25" y="2"/>
                    </a:lnTo>
                    <a:lnTo>
                      <a:pt x="28" y="4"/>
                    </a:lnTo>
                    <a:lnTo>
                      <a:pt x="31" y="6"/>
                    </a:lnTo>
                    <a:lnTo>
                      <a:pt x="33" y="8"/>
                    </a:lnTo>
                    <a:lnTo>
                      <a:pt x="35" y="12"/>
                    </a:lnTo>
                    <a:lnTo>
                      <a:pt x="35" y="16"/>
                    </a:lnTo>
                    <a:lnTo>
                      <a:pt x="36" y="19"/>
                    </a:lnTo>
                    <a:lnTo>
                      <a:pt x="36" y="22"/>
                    </a:lnTo>
                    <a:lnTo>
                      <a:pt x="36" y="25"/>
                    </a:lnTo>
                    <a:lnTo>
                      <a:pt x="36" y="29"/>
                    </a:lnTo>
                    <a:lnTo>
                      <a:pt x="35" y="32"/>
                    </a:lnTo>
                    <a:lnTo>
                      <a:pt x="34" y="36"/>
                    </a:lnTo>
                    <a:lnTo>
                      <a:pt x="32" y="39"/>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20" name="Freeform 162"/>
              <p:cNvSpPr>
                <a:spLocks noChangeAspect="1"/>
              </p:cNvSpPr>
              <p:nvPr/>
            </p:nvSpPr>
            <p:spPr bwMode="auto">
              <a:xfrm>
                <a:off x="2347" y="1258"/>
                <a:ext cx="33" cy="44"/>
              </a:xfrm>
              <a:custGeom>
                <a:avLst/>
                <a:gdLst>
                  <a:gd name="T0" fmla="*/ 14 w 33"/>
                  <a:gd name="T1" fmla="*/ 11 h 44"/>
                  <a:gd name="T2" fmla="*/ 14 w 33"/>
                  <a:gd name="T3" fmla="*/ 0 h 44"/>
                  <a:gd name="T4" fmla="*/ 0 w 33"/>
                  <a:gd name="T5" fmla="*/ 2 h 44"/>
                  <a:gd name="T6" fmla="*/ 0 w 33"/>
                  <a:gd name="T7" fmla="*/ 5 h 44"/>
                  <a:gd name="T8" fmla="*/ 2 w 33"/>
                  <a:gd name="T9" fmla="*/ 5 h 44"/>
                  <a:gd name="T10" fmla="*/ 4 w 33"/>
                  <a:gd name="T11" fmla="*/ 5 h 44"/>
                  <a:gd name="T12" fmla="*/ 5 w 33"/>
                  <a:gd name="T13" fmla="*/ 5 h 44"/>
                  <a:gd name="T14" fmla="*/ 6 w 33"/>
                  <a:gd name="T15" fmla="*/ 6 h 44"/>
                  <a:gd name="T16" fmla="*/ 7 w 33"/>
                  <a:gd name="T17" fmla="*/ 6 h 44"/>
                  <a:gd name="T18" fmla="*/ 7 w 33"/>
                  <a:gd name="T19" fmla="*/ 7 h 44"/>
                  <a:gd name="T20" fmla="*/ 7 w 33"/>
                  <a:gd name="T21" fmla="*/ 9 h 44"/>
                  <a:gd name="T22" fmla="*/ 8 w 33"/>
                  <a:gd name="T23" fmla="*/ 10 h 44"/>
                  <a:gd name="T24" fmla="*/ 8 w 33"/>
                  <a:gd name="T25" fmla="*/ 37 h 44"/>
                  <a:gd name="T26" fmla="*/ 7 w 33"/>
                  <a:gd name="T27" fmla="*/ 39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7 w 33"/>
                  <a:gd name="T41" fmla="*/ 44 h 44"/>
                  <a:gd name="T42" fmla="*/ 24 w 33"/>
                  <a:gd name="T43" fmla="*/ 44 h 44"/>
                  <a:gd name="T44" fmla="*/ 24 w 33"/>
                  <a:gd name="T45" fmla="*/ 41 h 44"/>
                  <a:gd name="T46" fmla="*/ 22 w 33"/>
                  <a:gd name="T47" fmla="*/ 41 h 44"/>
                  <a:gd name="T48" fmla="*/ 17 w 33"/>
                  <a:gd name="T49" fmla="*/ 41 h 44"/>
                  <a:gd name="T50" fmla="*/ 15 w 33"/>
                  <a:gd name="T51" fmla="*/ 40 h 44"/>
                  <a:gd name="T52" fmla="*/ 14 w 33"/>
                  <a:gd name="T53" fmla="*/ 39 h 44"/>
                  <a:gd name="T54" fmla="*/ 14 w 33"/>
                  <a:gd name="T55" fmla="*/ 37 h 44"/>
                  <a:gd name="T56" fmla="*/ 14 w 33"/>
                  <a:gd name="T57" fmla="*/ 21 h 44"/>
                  <a:gd name="T58" fmla="*/ 15 w 33"/>
                  <a:gd name="T59" fmla="*/ 14 h 44"/>
                  <a:gd name="T60" fmla="*/ 17 w 33"/>
                  <a:gd name="T61" fmla="*/ 8 h 44"/>
                  <a:gd name="T62" fmla="*/ 21 w 33"/>
                  <a:gd name="T63" fmla="*/ 4 h 44"/>
                  <a:gd name="T64" fmla="*/ 26 w 33"/>
                  <a:gd name="T65" fmla="*/ 3 h 44"/>
                  <a:gd name="T66" fmla="*/ 27 w 33"/>
                  <a:gd name="T67" fmla="*/ 3 h 44"/>
                  <a:gd name="T68" fmla="*/ 26 w 33"/>
                  <a:gd name="T69" fmla="*/ 3 h 44"/>
                  <a:gd name="T70" fmla="*/ 26 w 33"/>
                  <a:gd name="T71" fmla="*/ 4 h 44"/>
                  <a:gd name="T72" fmla="*/ 25 w 33"/>
                  <a:gd name="T73" fmla="*/ 5 h 44"/>
                  <a:gd name="T74" fmla="*/ 25 w 33"/>
                  <a:gd name="T75" fmla="*/ 7 h 44"/>
                  <a:gd name="T76" fmla="*/ 25 w 33"/>
                  <a:gd name="T77" fmla="*/ 8 h 44"/>
                  <a:gd name="T78" fmla="*/ 26 w 33"/>
                  <a:gd name="T79" fmla="*/ 10 h 44"/>
                  <a:gd name="T80" fmla="*/ 27 w 33"/>
                  <a:gd name="T81" fmla="*/ 11 h 44"/>
                  <a:gd name="T82" fmla="*/ 29 w 33"/>
                  <a:gd name="T83" fmla="*/ 11 h 44"/>
                  <a:gd name="T84" fmla="*/ 30 w 33"/>
                  <a:gd name="T85" fmla="*/ 11 h 44"/>
                  <a:gd name="T86" fmla="*/ 32 w 33"/>
                  <a:gd name="T87" fmla="*/ 10 h 44"/>
                  <a:gd name="T88" fmla="*/ 33 w 33"/>
                  <a:gd name="T89" fmla="*/ 8 h 44"/>
                  <a:gd name="T90" fmla="*/ 33 w 33"/>
                  <a:gd name="T91" fmla="*/ 6 h 44"/>
                  <a:gd name="T92" fmla="*/ 33 w 33"/>
                  <a:gd name="T93" fmla="*/ 4 h 44"/>
                  <a:gd name="T94" fmla="*/ 31 w 33"/>
                  <a:gd name="T95" fmla="*/ 2 h 44"/>
                  <a:gd name="T96" fmla="*/ 29 w 33"/>
                  <a:gd name="T97" fmla="*/ 1 h 44"/>
                  <a:gd name="T98" fmla="*/ 26 w 33"/>
                  <a:gd name="T99" fmla="*/ 0 h 44"/>
                  <a:gd name="T100" fmla="*/ 23 w 33"/>
                  <a:gd name="T101" fmla="*/ 1 h 44"/>
                  <a:gd name="T102" fmla="*/ 21 w 33"/>
                  <a:gd name="T103" fmla="*/ 2 h 44"/>
                  <a:gd name="T104" fmla="*/ 19 w 33"/>
                  <a:gd name="T105" fmla="*/ 3 h 44"/>
                  <a:gd name="T106" fmla="*/ 18 w 33"/>
                  <a:gd name="T107" fmla="*/ 4 h 44"/>
                  <a:gd name="T108" fmla="*/ 16 w 33"/>
                  <a:gd name="T109" fmla="*/ 6 h 44"/>
                  <a:gd name="T110" fmla="*/ 15 w 33"/>
                  <a:gd name="T111" fmla="*/ 8 h 44"/>
                  <a:gd name="T112" fmla="*/ 14 w 33"/>
                  <a:gd name="T113" fmla="*/ 10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2"/>
                    </a:lnTo>
                    <a:lnTo>
                      <a:pt x="0" y="5"/>
                    </a:lnTo>
                    <a:lnTo>
                      <a:pt x="2" y="5"/>
                    </a:lnTo>
                    <a:lnTo>
                      <a:pt x="4" y="5"/>
                    </a:lnTo>
                    <a:lnTo>
                      <a:pt x="5" y="5"/>
                    </a:lnTo>
                    <a:lnTo>
                      <a:pt x="6" y="6"/>
                    </a:lnTo>
                    <a:lnTo>
                      <a:pt x="7" y="6"/>
                    </a:lnTo>
                    <a:lnTo>
                      <a:pt x="7" y="7"/>
                    </a:lnTo>
                    <a:lnTo>
                      <a:pt x="7" y="9"/>
                    </a:lnTo>
                    <a:lnTo>
                      <a:pt x="8" y="10"/>
                    </a:lnTo>
                    <a:lnTo>
                      <a:pt x="8" y="37"/>
                    </a:lnTo>
                    <a:lnTo>
                      <a:pt x="7" y="39"/>
                    </a:lnTo>
                    <a:lnTo>
                      <a:pt x="6" y="41"/>
                    </a:lnTo>
                    <a:lnTo>
                      <a:pt x="4" y="41"/>
                    </a:lnTo>
                    <a:lnTo>
                      <a:pt x="0" y="41"/>
                    </a:lnTo>
                    <a:lnTo>
                      <a:pt x="0" y="44"/>
                    </a:lnTo>
                    <a:lnTo>
                      <a:pt x="6" y="44"/>
                    </a:lnTo>
                    <a:lnTo>
                      <a:pt x="11" y="44"/>
                    </a:lnTo>
                    <a:lnTo>
                      <a:pt x="17" y="44"/>
                    </a:lnTo>
                    <a:lnTo>
                      <a:pt x="24" y="44"/>
                    </a:lnTo>
                    <a:lnTo>
                      <a:pt x="24" y="41"/>
                    </a:lnTo>
                    <a:lnTo>
                      <a:pt x="22" y="41"/>
                    </a:lnTo>
                    <a:lnTo>
                      <a:pt x="17" y="41"/>
                    </a:lnTo>
                    <a:lnTo>
                      <a:pt x="15" y="40"/>
                    </a:lnTo>
                    <a:lnTo>
                      <a:pt x="14" y="39"/>
                    </a:lnTo>
                    <a:lnTo>
                      <a:pt x="14" y="37"/>
                    </a:lnTo>
                    <a:lnTo>
                      <a:pt x="14" y="21"/>
                    </a:lnTo>
                    <a:lnTo>
                      <a:pt x="15" y="14"/>
                    </a:lnTo>
                    <a:lnTo>
                      <a:pt x="17" y="8"/>
                    </a:lnTo>
                    <a:lnTo>
                      <a:pt x="21" y="4"/>
                    </a:lnTo>
                    <a:lnTo>
                      <a:pt x="26" y="3"/>
                    </a:lnTo>
                    <a:lnTo>
                      <a:pt x="27" y="3"/>
                    </a:lnTo>
                    <a:lnTo>
                      <a:pt x="26" y="3"/>
                    </a:lnTo>
                    <a:lnTo>
                      <a:pt x="26" y="4"/>
                    </a:lnTo>
                    <a:lnTo>
                      <a:pt x="25" y="5"/>
                    </a:lnTo>
                    <a:lnTo>
                      <a:pt x="25" y="7"/>
                    </a:lnTo>
                    <a:lnTo>
                      <a:pt x="25" y="8"/>
                    </a:lnTo>
                    <a:lnTo>
                      <a:pt x="26" y="10"/>
                    </a:lnTo>
                    <a:lnTo>
                      <a:pt x="27" y="11"/>
                    </a:lnTo>
                    <a:lnTo>
                      <a:pt x="29" y="11"/>
                    </a:lnTo>
                    <a:lnTo>
                      <a:pt x="30" y="11"/>
                    </a:lnTo>
                    <a:lnTo>
                      <a:pt x="32" y="10"/>
                    </a:lnTo>
                    <a:lnTo>
                      <a:pt x="33" y="8"/>
                    </a:lnTo>
                    <a:lnTo>
                      <a:pt x="33" y="6"/>
                    </a:lnTo>
                    <a:lnTo>
                      <a:pt x="33" y="4"/>
                    </a:lnTo>
                    <a:lnTo>
                      <a:pt x="31" y="2"/>
                    </a:lnTo>
                    <a:lnTo>
                      <a:pt x="29" y="1"/>
                    </a:lnTo>
                    <a:lnTo>
                      <a:pt x="26" y="0"/>
                    </a:lnTo>
                    <a:lnTo>
                      <a:pt x="23" y="1"/>
                    </a:lnTo>
                    <a:lnTo>
                      <a:pt x="21" y="2"/>
                    </a:lnTo>
                    <a:lnTo>
                      <a:pt x="19" y="3"/>
                    </a:lnTo>
                    <a:lnTo>
                      <a:pt x="18" y="4"/>
                    </a:lnTo>
                    <a:lnTo>
                      <a:pt x="16" y="6"/>
                    </a:lnTo>
                    <a:lnTo>
                      <a:pt x="15" y="8"/>
                    </a:lnTo>
                    <a:lnTo>
                      <a:pt x="14"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21" name="Freeform 163"/>
              <p:cNvSpPr>
                <a:spLocks noChangeAspect="1"/>
              </p:cNvSpPr>
              <p:nvPr/>
            </p:nvSpPr>
            <p:spPr bwMode="auto">
              <a:xfrm>
                <a:off x="2386" y="1258"/>
                <a:ext cx="33" cy="46"/>
              </a:xfrm>
              <a:custGeom>
                <a:avLst/>
                <a:gdLst>
                  <a:gd name="T0" fmla="*/ 19 w 33"/>
                  <a:gd name="T1" fmla="*/ 25 h 46"/>
                  <a:gd name="T2" fmla="*/ 22 w 33"/>
                  <a:gd name="T3" fmla="*/ 26 h 46"/>
                  <a:gd name="T4" fmla="*/ 25 w 33"/>
                  <a:gd name="T5" fmla="*/ 28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3 w 33"/>
                  <a:gd name="T21" fmla="*/ 28 h 46"/>
                  <a:gd name="T22" fmla="*/ 1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9 w 33"/>
                  <a:gd name="T47" fmla="*/ 22 h 46"/>
                  <a:gd name="T48" fmla="*/ 23 w 33"/>
                  <a:gd name="T49" fmla="*/ 19 h 46"/>
                  <a:gd name="T50" fmla="*/ 17 w 33"/>
                  <a:gd name="T51" fmla="*/ 17 h 46"/>
                  <a:gd name="T52" fmla="*/ 13 w 33"/>
                  <a:gd name="T53" fmla="*/ 16 h 46"/>
                  <a:gd name="T54" fmla="*/ 9 w 33"/>
                  <a:gd name="T55" fmla="*/ 15 h 46"/>
                  <a:gd name="T56" fmla="*/ 6 w 33"/>
                  <a:gd name="T57" fmla="*/ 13 h 46"/>
                  <a:gd name="T58" fmla="*/ 5 w 33"/>
                  <a:gd name="T59" fmla="*/ 9 h 46"/>
                  <a:gd name="T60" fmla="*/ 8 w 33"/>
                  <a:gd name="T61" fmla="*/ 4 h 46"/>
                  <a:gd name="T62" fmla="*/ 16 w 33"/>
                  <a:gd name="T63" fmla="*/ 2 h 46"/>
                  <a:gd name="T64" fmla="*/ 23 w 33"/>
                  <a:gd name="T65" fmla="*/ 3 h 46"/>
                  <a:gd name="T66" fmla="*/ 26 w 33"/>
                  <a:gd name="T67" fmla="*/ 7 h 46"/>
                  <a:gd name="T68" fmla="*/ 28 w 33"/>
                  <a:gd name="T69" fmla="*/ 11 h 46"/>
                  <a:gd name="T70" fmla="*/ 28 w 33"/>
                  <a:gd name="T71" fmla="*/ 14 h 46"/>
                  <a:gd name="T72" fmla="*/ 29 w 33"/>
                  <a:gd name="T73" fmla="*/ 15 h 46"/>
                  <a:gd name="T74" fmla="*/ 30 w 33"/>
                  <a:gd name="T75" fmla="*/ 14 h 46"/>
                  <a:gd name="T76" fmla="*/ 30 w 33"/>
                  <a:gd name="T77" fmla="*/ 12 h 46"/>
                  <a:gd name="T78" fmla="*/ 30 w 33"/>
                  <a:gd name="T79" fmla="*/ 0 h 46"/>
                  <a:gd name="T80" fmla="*/ 29 w 33"/>
                  <a:gd name="T81" fmla="*/ 0 h 46"/>
                  <a:gd name="T82" fmla="*/ 27 w 33"/>
                  <a:gd name="T83" fmla="*/ 2 h 46"/>
                  <a:gd name="T84" fmla="*/ 23 w 33"/>
                  <a:gd name="T85" fmla="*/ 1 h 46"/>
                  <a:gd name="T86" fmla="*/ 18 w 33"/>
                  <a:gd name="T87" fmla="*/ 0 h 46"/>
                  <a:gd name="T88" fmla="*/ 9 w 33"/>
                  <a:gd name="T89" fmla="*/ 1 h 46"/>
                  <a:gd name="T90" fmla="*/ 1 w 33"/>
                  <a:gd name="T91" fmla="*/ 8 h 46"/>
                  <a:gd name="T92" fmla="*/ 2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5" y="28"/>
                    </a:lnTo>
                    <a:lnTo>
                      <a:pt x="27" y="30"/>
                    </a:lnTo>
                    <a:lnTo>
                      <a:pt x="28" y="32"/>
                    </a:lnTo>
                    <a:lnTo>
                      <a:pt x="28" y="34"/>
                    </a:lnTo>
                    <a:lnTo>
                      <a:pt x="27" y="38"/>
                    </a:lnTo>
                    <a:lnTo>
                      <a:pt x="25" y="41"/>
                    </a:lnTo>
                    <a:lnTo>
                      <a:pt x="22" y="43"/>
                    </a:lnTo>
                    <a:lnTo>
                      <a:pt x="17" y="43"/>
                    </a:lnTo>
                    <a:lnTo>
                      <a:pt x="14" y="43"/>
                    </a:lnTo>
                    <a:lnTo>
                      <a:pt x="11" y="42"/>
                    </a:lnTo>
                    <a:lnTo>
                      <a:pt x="9" y="41"/>
                    </a:lnTo>
                    <a:lnTo>
                      <a:pt x="8" y="39"/>
                    </a:lnTo>
                    <a:lnTo>
                      <a:pt x="6" y="37"/>
                    </a:lnTo>
                    <a:lnTo>
                      <a:pt x="5" y="35"/>
                    </a:lnTo>
                    <a:lnTo>
                      <a:pt x="4" y="32"/>
                    </a:lnTo>
                    <a:lnTo>
                      <a:pt x="3" y="29"/>
                    </a:lnTo>
                    <a:lnTo>
                      <a:pt x="3" y="28"/>
                    </a:lnTo>
                    <a:lnTo>
                      <a:pt x="2" y="27"/>
                    </a:lnTo>
                    <a:lnTo>
                      <a:pt x="1" y="28"/>
                    </a:lnTo>
                    <a:lnTo>
                      <a:pt x="0" y="30"/>
                    </a:lnTo>
                    <a:lnTo>
                      <a:pt x="0" y="43"/>
                    </a:lnTo>
                    <a:lnTo>
                      <a:pt x="1"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5"/>
                    </a:lnTo>
                    <a:lnTo>
                      <a:pt x="17" y="46"/>
                    </a:lnTo>
                    <a:lnTo>
                      <a:pt x="24" y="44"/>
                    </a:lnTo>
                    <a:lnTo>
                      <a:pt x="29" y="41"/>
                    </a:lnTo>
                    <a:lnTo>
                      <a:pt x="32" y="37"/>
                    </a:lnTo>
                    <a:lnTo>
                      <a:pt x="33" y="32"/>
                    </a:lnTo>
                    <a:lnTo>
                      <a:pt x="32" y="28"/>
                    </a:lnTo>
                    <a:lnTo>
                      <a:pt x="31" y="25"/>
                    </a:lnTo>
                    <a:lnTo>
                      <a:pt x="30" y="23"/>
                    </a:lnTo>
                    <a:lnTo>
                      <a:pt x="29" y="22"/>
                    </a:lnTo>
                    <a:lnTo>
                      <a:pt x="26" y="20"/>
                    </a:lnTo>
                    <a:lnTo>
                      <a:pt x="23" y="19"/>
                    </a:lnTo>
                    <a:lnTo>
                      <a:pt x="20" y="18"/>
                    </a:lnTo>
                    <a:lnTo>
                      <a:pt x="17" y="17"/>
                    </a:lnTo>
                    <a:lnTo>
                      <a:pt x="15" y="17"/>
                    </a:lnTo>
                    <a:lnTo>
                      <a:pt x="13" y="16"/>
                    </a:lnTo>
                    <a:lnTo>
                      <a:pt x="11" y="16"/>
                    </a:lnTo>
                    <a:lnTo>
                      <a:pt x="9" y="15"/>
                    </a:lnTo>
                    <a:lnTo>
                      <a:pt x="8" y="14"/>
                    </a:lnTo>
                    <a:lnTo>
                      <a:pt x="6" y="13"/>
                    </a:lnTo>
                    <a:lnTo>
                      <a:pt x="5" y="11"/>
                    </a:lnTo>
                    <a:lnTo>
                      <a:pt x="5" y="9"/>
                    </a:lnTo>
                    <a:lnTo>
                      <a:pt x="6" y="7"/>
                    </a:lnTo>
                    <a:lnTo>
                      <a:pt x="8" y="4"/>
                    </a:lnTo>
                    <a:lnTo>
                      <a:pt x="11" y="2"/>
                    </a:lnTo>
                    <a:lnTo>
                      <a:pt x="16" y="2"/>
                    </a:lnTo>
                    <a:lnTo>
                      <a:pt x="20" y="2"/>
                    </a:lnTo>
                    <a:lnTo>
                      <a:pt x="23" y="3"/>
                    </a:lnTo>
                    <a:lnTo>
                      <a:pt x="25" y="5"/>
                    </a:lnTo>
                    <a:lnTo>
                      <a:pt x="26" y="7"/>
                    </a:lnTo>
                    <a:lnTo>
                      <a:pt x="27" y="9"/>
                    </a:lnTo>
                    <a:lnTo>
                      <a:pt x="28" y="11"/>
                    </a:lnTo>
                    <a:lnTo>
                      <a:pt x="28" y="12"/>
                    </a:lnTo>
                    <a:lnTo>
                      <a:pt x="28" y="14"/>
                    </a:lnTo>
                    <a:lnTo>
                      <a:pt x="29" y="15"/>
                    </a:lnTo>
                    <a:lnTo>
                      <a:pt x="29" y="15"/>
                    </a:lnTo>
                    <a:lnTo>
                      <a:pt x="30" y="15"/>
                    </a:lnTo>
                    <a:lnTo>
                      <a:pt x="30" y="14"/>
                    </a:lnTo>
                    <a:lnTo>
                      <a:pt x="30" y="13"/>
                    </a:lnTo>
                    <a:lnTo>
                      <a:pt x="30" y="12"/>
                    </a:lnTo>
                    <a:lnTo>
                      <a:pt x="30" y="2"/>
                    </a:lnTo>
                    <a:lnTo>
                      <a:pt x="30" y="0"/>
                    </a:lnTo>
                    <a:lnTo>
                      <a:pt x="29" y="0"/>
                    </a:lnTo>
                    <a:lnTo>
                      <a:pt x="29" y="0"/>
                    </a:lnTo>
                    <a:lnTo>
                      <a:pt x="27" y="1"/>
                    </a:lnTo>
                    <a:lnTo>
                      <a:pt x="27" y="2"/>
                    </a:lnTo>
                    <a:lnTo>
                      <a:pt x="26" y="3"/>
                    </a:lnTo>
                    <a:lnTo>
                      <a:pt x="23" y="1"/>
                    </a:lnTo>
                    <a:lnTo>
                      <a:pt x="20" y="0"/>
                    </a:lnTo>
                    <a:lnTo>
                      <a:pt x="18" y="0"/>
                    </a:lnTo>
                    <a:lnTo>
                      <a:pt x="16" y="0"/>
                    </a:lnTo>
                    <a:lnTo>
                      <a:pt x="9" y="1"/>
                    </a:lnTo>
                    <a:lnTo>
                      <a:pt x="4" y="4"/>
                    </a:lnTo>
                    <a:lnTo>
                      <a:pt x="1" y="8"/>
                    </a:lnTo>
                    <a:lnTo>
                      <a:pt x="0" y="12"/>
                    </a:lnTo>
                    <a:lnTo>
                      <a:pt x="2" y="17"/>
                    </a:lnTo>
                    <a:lnTo>
                      <a:pt x="5" y="21"/>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22" name="Freeform 164"/>
              <p:cNvSpPr>
                <a:spLocks noChangeAspect="1" noEditPoints="1"/>
              </p:cNvSpPr>
              <p:nvPr/>
            </p:nvSpPr>
            <p:spPr bwMode="auto">
              <a:xfrm>
                <a:off x="2459" y="1233"/>
                <a:ext cx="56" cy="70"/>
              </a:xfrm>
              <a:custGeom>
                <a:avLst/>
                <a:gdLst>
                  <a:gd name="T0" fmla="*/ 38 w 56"/>
                  <a:gd name="T1" fmla="*/ 65 h 70"/>
                  <a:gd name="T2" fmla="*/ 38 w 56"/>
                  <a:gd name="T3" fmla="*/ 70 h 70"/>
                  <a:gd name="T4" fmla="*/ 56 w 56"/>
                  <a:gd name="T5" fmla="*/ 69 h 70"/>
                  <a:gd name="T6" fmla="*/ 56 w 56"/>
                  <a:gd name="T7" fmla="*/ 65 h 70"/>
                  <a:gd name="T8" fmla="*/ 53 w 56"/>
                  <a:gd name="T9" fmla="*/ 65 h 70"/>
                  <a:gd name="T10" fmla="*/ 51 w 56"/>
                  <a:gd name="T11" fmla="*/ 64 h 70"/>
                  <a:gd name="T12" fmla="*/ 50 w 56"/>
                  <a:gd name="T13" fmla="*/ 63 h 70"/>
                  <a:gd name="T14" fmla="*/ 50 w 56"/>
                  <a:gd name="T15" fmla="*/ 61 h 70"/>
                  <a:gd name="T16" fmla="*/ 50 w 56"/>
                  <a:gd name="T17" fmla="*/ 0 h 70"/>
                  <a:gd name="T18" fmla="*/ 32 w 56"/>
                  <a:gd name="T19" fmla="*/ 1 h 70"/>
                  <a:gd name="T20" fmla="*/ 32 w 56"/>
                  <a:gd name="T21" fmla="*/ 6 h 70"/>
                  <a:gd name="T22" fmla="*/ 36 w 56"/>
                  <a:gd name="T23" fmla="*/ 6 h 70"/>
                  <a:gd name="T24" fmla="*/ 38 w 56"/>
                  <a:gd name="T25" fmla="*/ 6 h 70"/>
                  <a:gd name="T26" fmla="*/ 39 w 56"/>
                  <a:gd name="T27" fmla="*/ 7 h 70"/>
                  <a:gd name="T28" fmla="*/ 39 w 56"/>
                  <a:gd name="T29" fmla="*/ 10 h 70"/>
                  <a:gd name="T30" fmla="*/ 39 w 56"/>
                  <a:gd name="T31" fmla="*/ 29 h 70"/>
                  <a:gd name="T32" fmla="*/ 35 w 56"/>
                  <a:gd name="T33" fmla="*/ 27 h 70"/>
                  <a:gd name="T34" fmla="*/ 31 w 56"/>
                  <a:gd name="T35" fmla="*/ 25 h 70"/>
                  <a:gd name="T36" fmla="*/ 28 w 56"/>
                  <a:gd name="T37" fmla="*/ 25 h 70"/>
                  <a:gd name="T38" fmla="*/ 25 w 56"/>
                  <a:gd name="T39" fmla="*/ 25 h 70"/>
                  <a:gd name="T40" fmla="*/ 15 w 56"/>
                  <a:gd name="T41" fmla="*/ 26 h 70"/>
                  <a:gd name="T42" fmla="*/ 7 w 56"/>
                  <a:gd name="T43" fmla="*/ 31 h 70"/>
                  <a:gd name="T44" fmla="*/ 2 w 56"/>
                  <a:gd name="T45" fmla="*/ 38 h 70"/>
                  <a:gd name="T46" fmla="*/ 0 w 56"/>
                  <a:gd name="T47" fmla="*/ 47 h 70"/>
                  <a:gd name="T48" fmla="*/ 2 w 56"/>
                  <a:gd name="T49" fmla="*/ 56 h 70"/>
                  <a:gd name="T50" fmla="*/ 7 w 56"/>
                  <a:gd name="T51" fmla="*/ 64 h 70"/>
                  <a:gd name="T52" fmla="*/ 14 w 56"/>
                  <a:gd name="T53" fmla="*/ 68 h 70"/>
                  <a:gd name="T54" fmla="*/ 24 w 56"/>
                  <a:gd name="T55" fmla="*/ 70 h 70"/>
                  <a:gd name="T56" fmla="*/ 29 w 56"/>
                  <a:gd name="T57" fmla="*/ 70 h 70"/>
                  <a:gd name="T58" fmla="*/ 32 w 56"/>
                  <a:gd name="T59" fmla="*/ 68 h 70"/>
                  <a:gd name="T60" fmla="*/ 36 w 56"/>
                  <a:gd name="T61" fmla="*/ 67 h 70"/>
                  <a:gd name="T62" fmla="*/ 38 w 56"/>
                  <a:gd name="T63" fmla="*/ 65 h 70"/>
                  <a:gd name="T64" fmla="*/ 38 w 56"/>
                  <a:gd name="T65" fmla="*/ 34 h 70"/>
                  <a:gd name="T66" fmla="*/ 38 w 56"/>
                  <a:gd name="T67" fmla="*/ 59 h 70"/>
                  <a:gd name="T68" fmla="*/ 37 w 56"/>
                  <a:gd name="T69" fmla="*/ 61 h 70"/>
                  <a:gd name="T70" fmla="*/ 34 w 56"/>
                  <a:gd name="T71" fmla="*/ 63 h 70"/>
                  <a:gd name="T72" fmla="*/ 30 w 56"/>
                  <a:gd name="T73" fmla="*/ 66 h 70"/>
                  <a:gd name="T74" fmla="*/ 25 w 56"/>
                  <a:gd name="T75" fmla="*/ 66 h 70"/>
                  <a:gd name="T76" fmla="*/ 21 w 56"/>
                  <a:gd name="T77" fmla="*/ 66 h 70"/>
                  <a:gd name="T78" fmla="*/ 18 w 56"/>
                  <a:gd name="T79" fmla="*/ 64 h 70"/>
                  <a:gd name="T80" fmla="*/ 16 w 56"/>
                  <a:gd name="T81" fmla="*/ 62 h 70"/>
                  <a:gd name="T82" fmla="*/ 15 w 56"/>
                  <a:gd name="T83" fmla="*/ 60 h 70"/>
                  <a:gd name="T84" fmla="*/ 14 w 56"/>
                  <a:gd name="T85" fmla="*/ 56 h 70"/>
                  <a:gd name="T86" fmla="*/ 13 w 56"/>
                  <a:gd name="T87" fmla="*/ 53 h 70"/>
                  <a:gd name="T88" fmla="*/ 13 w 56"/>
                  <a:gd name="T89" fmla="*/ 50 h 70"/>
                  <a:gd name="T90" fmla="*/ 13 w 56"/>
                  <a:gd name="T91" fmla="*/ 47 h 70"/>
                  <a:gd name="T92" fmla="*/ 13 w 56"/>
                  <a:gd name="T93" fmla="*/ 44 h 70"/>
                  <a:gd name="T94" fmla="*/ 13 w 56"/>
                  <a:gd name="T95" fmla="*/ 40 h 70"/>
                  <a:gd name="T96" fmla="*/ 14 w 56"/>
                  <a:gd name="T97" fmla="*/ 37 h 70"/>
                  <a:gd name="T98" fmla="*/ 16 w 56"/>
                  <a:gd name="T99" fmla="*/ 33 h 70"/>
                  <a:gd name="T100" fmla="*/ 18 w 56"/>
                  <a:gd name="T101" fmla="*/ 31 h 70"/>
                  <a:gd name="T102" fmla="*/ 21 w 56"/>
                  <a:gd name="T103" fmla="*/ 29 h 70"/>
                  <a:gd name="T104" fmla="*/ 24 w 56"/>
                  <a:gd name="T105" fmla="*/ 28 h 70"/>
                  <a:gd name="T106" fmla="*/ 26 w 56"/>
                  <a:gd name="T107" fmla="*/ 28 h 70"/>
                  <a:gd name="T108" fmla="*/ 30 w 56"/>
                  <a:gd name="T109" fmla="*/ 29 h 70"/>
                  <a:gd name="T110" fmla="*/ 34 w 56"/>
                  <a:gd name="T111" fmla="*/ 30 h 70"/>
                  <a:gd name="T112" fmla="*/ 36 w 56"/>
                  <a:gd name="T113" fmla="*/ 32 h 70"/>
                  <a:gd name="T114" fmla="*/ 38 w 56"/>
                  <a:gd name="T11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0">
                    <a:moveTo>
                      <a:pt x="38" y="65"/>
                    </a:moveTo>
                    <a:lnTo>
                      <a:pt x="38" y="70"/>
                    </a:lnTo>
                    <a:lnTo>
                      <a:pt x="56" y="69"/>
                    </a:lnTo>
                    <a:lnTo>
                      <a:pt x="56" y="65"/>
                    </a:lnTo>
                    <a:lnTo>
                      <a:pt x="53" y="65"/>
                    </a:lnTo>
                    <a:lnTo>
                      <a:pt x="51" y="64"/>
                    </a:lnTo>
                    <a:lnTo>
                      <a:pt x="50" y="63"/>
                    </a:lnTo>
                    <a:lnTo>
                      <a:pt x="50" y="61"/>
                    </a:lnTo>
                    <a:lnTo>
                      <a:pt x="50" y="0"/>
                    </a:lnTo>
                    <a:lnTo>
                      <a:pt x="32" y="1"/>
                    </a:lnTo>
                    <a:lnTo>
                      <a:pt x="32" y="6"/>
                    </a:lnTo>
                    <a:lnTo>
                      <a:pt x="36" y="6"/>
                    </a:lnTo>
                    <a:lnTo>
                      <a:pt x="38" y="6"/>
                    </a:lnTo>
                    <a:lnTo>
                      <a:pt x="39" y="7"/>
                    </a:lnTo>
                    <a:lnTo>
                      <a:pt x="39" y="10"/>
                    </a:lnTo>
                    <a:lnTo>
                      <a:pt x="39" y="29"/>
                    </a:lnTo>
                    <a:lnTo>
                      <a:pt x="35" y="27"/>
                    </a:lnTo>
                    <a:lnTo>
                      <a:pt x="31" y="25"/>
                    </a:lnTo>
                    <a:lnTo>
                      <a:pt x="28" y="25"/>
                    </a:lnTo>
                    <a:lnTo>
                      <a:pt x="25" y="25"/>
                    </a:lnTo>
                    <a:lnTo>
                      <a:pt x="15" y="26"/>
                    </a:lnTo>
                    <a:lnTo>
                      <a:pt x="7" y="31"/>
                    </a:lnTo>
                    <a:lnTo>
                      <a:pt x="2" y="38"/>
                    </a:lnTo>
                    <a:lnTo>
                      <a:pt x="0" y="47"/>
                    </a:lnTo>
                    <a:lnTo>
                      <a:pt x="2" y="56"/>
                    </a:lnTo>
                    <a:lnTo>
                      <a:pt x="7" y="64"/>
                    </a:lnTo>
                    <a:lnTo>
                      <a:pt x="14" y="68"/>
                    </a:lnTo>
                    <a:lnTo>
                      <a:pt x="24" y="70"/>
                    </a:lnTo>
                    <a:lnTo>
                      <a:pt x="29" y="70"/>
                    </a:lnTo>
                    <a:lnTo>
                      <a:pt x="32" y="68"/>
                    </a:lnTo>
                    <a:lnTo>
                      <a:pt x="36" y="67"/>
                    </a:lnTo>
                    <a:lnTo>
                      <a:pt x="38" y="65"/>
                    </a:lnTo>
                    <a:close/>
                    <a:moveTo>
                      <a:pt x="38" y="34"/>
                    </a:moveTo>
                    <a:lnTo>
                      <a:pt x="38" y="59"/>
                    </a:lnTo>
                    <a:lnTo>
                      <a:pt x="37" y="61"/>
                    </a:lnTo>
                    <a:lnTo>
                      <a:pt x="34" y="63"/>
                    </a:lnTo>
                    <a:lnTo>
                      <a:pt x="30" y="66"/>
                    </a:lnTo>
                    <a:lnTo>
                      <a:pt x="25" y="66"/>
                    </a:lnTo>
                    <a:lnTo>
                      <a:pt x="21" y="66"/>
                    </a:lnTo>
                    <a:lnTo>
                      <a:pt x="18" y="64"/>
                    </a:lnTo>
                    <a:lnTo>
                      <a:pt x="16" y="62"/>
                    </a:lnTo>
                    <a:lnTo>
                      <a:pt x="15" y="60"/>
                    </a:lnTo>
                    <a:lnTo>
                      <a:pt x="14" y="56"/>
                    </a:lnTo>
                    <a:lnTo>
                      <a:pt x="13" y="53"/>
                    </a:lnTo>
                    <a:lnTo>
                      <a:pt x="13" y="50"/>
                    </a:lnTo>
                    <a:lnTo>
                      <a:pt x="13" y="47"/>
                    </a:lnTo>
                    <a:lnTo>
                      <a:pt x="13" y="44"/>
                    </a:lnTo>
                    <a:lnTo>
                      <a:pt x="13" y="40"/>
                    </a:lnTo>
                    <a:lnTo>
                      <a:pt x="14" y="37"/>
                    </a:lnTo>
                    <a:lnTo>
                      <a:pt x="16" y="33"/>
                    </a:lnTo>
                    <a:lnTo>
                      <a:pt x="18" y="31"/>
                    </a:lnTo>
                    <a:lnTo>
                      <a:pt x="21" y="29"/>
                    </a:lnTo>
                    <a:lnTo>
                      <a:pt x="24" y="28"/>
                    </a:lnTo>
                    <a:lnTo>
                      <a:pt x="26" y="28"/>
                    </a:lnTo>
                    <a:lnTo>
                      <a:pt x="30" y="29"/>
                    </a:lnTo>
                    <a:lnTo>
                      <a:pt x="34" y="30"/>
                    </a:lnTo>
                    <a:lnTo>
                      <a:pt x="36" y="32"/>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23" name="Freeform 165"/>
              <p:cNvSpPr>
                <a:spLocks noChangeAspect="1" noEditPoints="1"/>
              </p:cNvSpPr>
              <p:nvPr/>
            </p:nvSpPr>
            <p:spPr bwMode="auto">
              <a:xfrm>
                <a:off x="2522" y="1257"/>
                <a:ext cx="51" cy="46"/>
              </a:xfrm>
              <a:custGeom>
                <a:avLst/>
                <a:gdLst>
                  <a:gd name="T0" fmla="*/ 51 w 51"/>
                  <a:gd name="T1" fmla="*/ 24 h 46"/>
                  <a:gd name="T2" fmla="*/ 50 w 51"/>
                  <a:gd name="T3" fmla="*/ 14 h 46"/>
                  <a:gd name="T4" fmla="*/ 45 w 51"/>
                  <a:gd name="T5" fmla="*/ 7 h 46"/>
                  <a:gd name="T6" fmla="*/ 37 w 51"/>
                  <a:gd name="T7" fmla="*/ 2 h 46"/>
                  <a:gd name="T8" fmla="*/ 26 w 51"/>
                  <a:gd name="T9" fmla="*/ 0 h 46"/>
                  <a:gd name="T10" fmla="*/ 15 w 51"/>
                  <a:gd name="T11" fmla="*/ 2 h 46"/>
                  <a:gd name="T12" fmla="*/ 7 w 51"/>
                  <a:gd name="T13" fmla="*/ 7 h 46"/>
                  <a:gd name="T14" fmla="*/ 2 w 51"/>
                  <a:gd name="T15" fmla="*/ 14 h 46"/>
                  <a:gd name="T16" fmla="*/ 0 w 51"/>
                  <a:gd name="T17" fmla="*/ 24 h 46"/>
                  <a:gd name="T18" fmla="*/ 2 w 51"/>
                  <a:gd name="T19" fmla="*/ 32 h 46"/>
                  <a:gd name="T20" fmla="*/ 7 w 51"/>
                  <a:gd name="T21" fmla="*/ 39 h 46"/>
                  <a:gd name="T22" fmla="*/ 15 w 51"/>
                  <a:gd name="T23" fmla="*/ 44 h 46"/>
                  <a:gd name="T24" fmla="*/ 26 w 51"/>
                  <a:gd name="T25" fmla="*/ 46 h 46"/>
                  <a:gd name="T26" fmla="*/ 37 w 51"/>
                  <a:gd name="T27" fmla="*/ 44 h 46"/>
                  <a:gd name="T28" fmla="*/ 45 w 51"/>
                  <a:gd name="T29" fmla="*/ 39 h 46"/>
                  <a:gd name="T30" fmla="*/ 50 w 51"/>
                  <a:gd name="T31" fmla="*/ 32 h 46"/>
                  <a:gd name="T32" fmla="*/ 51 w 51"/>
                  <a:gd name="T33" fmla="*/ 24 h 46"/>
                  <a:gd name="T34" fmla="*/ 26 w 51"/>
                  <a:gd name="T35" fmla="*/ 42 h 46"/>
                  <a:gd name="T36" fmla="*/ 22 w 51"/>
                  <a:gd name="T37" fmla="*/ 42 h 46"/>
                  <a:gd name="T38" fmla="*/ 19 w 51"/>
                  <a:gd name="T39" fmla="*/ 40 h 46"/>
                  <a:gd name="T40" fmla="*/ 16 w 51"/>
                  <a:gd name="T41" fmla="*/ 38 h 46"/>
                  <a:gd name="T42" fmla="*/ 15 w 51"/>
                  <a:gd name="T43" fmla="*/ 36 h 46"/>
                  <a:gd name="T44" fmla="*/ 14 w 51"/>
                  <a:gd name="T45" fmla="*/ 33 h 46"/>
                  <a:gd name="T46" fmla="*/ 13 w 51"/>
                  <a:gd name="T47" fmla="*/ 29 h 46"/>
                  <a:gd name="T48" fmla="*/ 13 w 51"/>
                  <a:gd name="T49" fmla="*/ 26 h 46"/>
                  <a:gd name="T50" fmla="*/ 13 w 51"/>
                  <a:gd name="T51" fmla="*/ 23 h 46"/>
                  <a:gd name="T52" fmla="*/ 13 w 51"/>
                  <a:gd name="T53" fmla="*/ 19 h 46"/>
                  <a:gd name="T54" fmla="*/ 13 w 51"/>
                  <a:gd name="T55" fmla="*/ 16 h 46"/>
                  <a:gd name="T56" fmla="*/ 14 w 51"/>
                  <a:gd name="T57" fmla="*/ 12 h 46"/>
                  <a:gd name="T58" fmla="*/ 15 w 51"/>
                  <a:gd name="T59" fmla="*/ 10 h 46"/>
                  <a:gd name="T60" fmla="*/ 17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7 h 46"/>
                  <a:gd name="T74" fmla="*/ 36 w 51"/>
                  <a:gd name="T75" fmla="*/ 9 h 46"/>
                  <a:gd name="T76" fmla="*/ 38 w 51"/>
                  <a:gd name="T77" fmla="*/ 12 h 46"/>
                  <a:gd name="T78" fmla="*/ 38 w 51"/>
                  <a:gd name="T79" fmla="*/ 15 h 46"/>
                  <a:gd name="T80" fmla="*/ 38 w 51"/>
                  <a:gd name="T81" fmla="*/ 19 h 46"/>
                  <a:gd name="T82" fmla="*/ 39 w 51"/>
                  <a:gd name="T83" fmla="*/ 23 h 46"/>
                  <a:gd name="T84" fmla="*/ 38 w 51"/>
                  <a:gd name="T85" fmla="*/ 26 h 46"/>
                  <a:gd name="T86" fmla="*/ 38 w 51"/>
                  <a:gd name="T87" fmla="*/ 29 h 46"/>
                  <a:gd name="T88" fmla="*/ 38 w 51"/>
                  <a:gd name="T89" fmla="*/ 33 h 46"/>
                  <a:gd name="T90" fmla="*/ 37 w 51"/>
                  <a:gd name="T91" fmla="*/ 36 h 46"/>
                  <a:gd name="T92" fmla="*/ 35 w 51"/>
                  <a:gd name="T93" fmla="*/ 38 h 46"/>
                  <a:gd name="T94" fmla="*/ 33 w 51"/>
                  <a:gd name="T95" fmla="*/ 40 h 46"/>
                  <a:gd name="T96" fmla="*/ 30 w 51"/>
                  <a:gd name="T97" fmla="*/ 42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4"/>
                    </a:moveTo>
                    <a:lnTo>
                      <a:pt x="50" y="14"/>
                    </a:lnTo>
                    <a:lnTo>
                      <a:pt x="45" y="7"/>
                    </a:lnTo>
                    <a:lnTo>
                      <a:pt x="37" y="2"/>
                    </a:lnTo>
                    <a:lnTo>
                      <a:pt x="26" y="0"/>
                    </a:lnTo>
                    <a:lnTo>
                      <a:pt x="15" y="2"/>
                    </a:lnTo>
                    <a:lnTo>
                      <a:pt x="7" y="7"/>
                    </a:lnTo>
                    <a:lnTo>
                      <a:pt x="2" y="14"/>
                    </a:lnTo>
                    <a:lnTo>
                      <a:pt x="0" y="24"/>
                    </a:lnTo>
                    <a:lnTo>
                      <a:pt x="2" y="32"/>
                    </a:lnTo>
                    <a:lnTo>
                      <a:pt x="7" y="39"/>
                    </a:lnTo>
                    <a:lnTo>
                      <a:pt x="15" y="44"/>
                    </a:lnTo>
                    <a:lnTo>
                      <a:pt x="26" y="46"/>
                    </a:lnTo>
                    <a:lnTo>
                      <a:pt x="37" y="44"/>
                    </a:lnTo>
                    <a:lnTo>
                      <a:pt x="45" y="39"/>
                    </a:lnTo>
                    <a:lnTo>
                      <a:pt x="50" y="32"/>
                    </a:lnTo>
                    <a:lnTo>
                      <a:pt x="51" y="24"/>
                    </a:lnTo>
                    <a:close/>
                    <a:moveTo>
                      <a:pt x="26" y="42"/>
                    </a:moveTo>
                    <a:lnTo>
                      <a:pt x="22" y="42"/>
                    </a:lnTo>
                    <a:lnTo>
                      <a:pt x="19" y="40"/>
                    </a:lnTo>
                    <a:lnTo>
                      <a:pt x="16" y="38"/>
                    </a:lnTo>
                    <a:lnTo>
                      <a:pt x="15" y="36"/>
                    </a:lnTo>
                    <a:lnTo>
                      <a:pt x="14" y="33"/>
                    </a:lnTo>
                    <a:lnTo>
                      <a:pt x="13" y="29"/>
                    </a:lnTo>
                    <a:lnTo>
                      <a:pt x="13" y="26"/>
                    </a:lnTo>
                    <a:lnTo>
                      <a:pt x="13" y="23"/>
                    </a:lnTo>
                    <a:lnTo>
                      <a:pt x="13" y="19"/>
                    </a:lnTo>
                    <a:lnTo>
                      <a:pt x="13" y="16"/>
                    </a:lnTo>
                    <a:lnTo>
                      <a:pt x="14" y="12"/>
                    </a:lnTo>
                    <a:lnTo>
                      <a:pt x="15" y="10"/>
                    </a:lnTo>
                    <a:lnTo>
                      <a:pt x="17" y="7"/>
                    </a:lnTo>
                    <a:lnTo>
                      <a:pt x="19" y="5"/>
                    </a:lnTo>
                    <a:lnTo>
                      <a:pt x="22" y="4"/>
                    </a:lnTo>
                    <a:lnTo>
                      <a:pt x="26" y="4"/>
                    </a:lnTo>
                    <a:lnTo>
                      <a:pt x="29" y="4"/>
                    </a:lnTo>
                    <a:lnTo>
                      <a:pt x="32" y="5"/>
                    </a:lnTo>
                    <a:lnTo>
                      <a:pt x="34" y="7"/>
                    </a:lnTo>
                    <a:lnTo>
                      <a:pt x="36" y="9"/>
                    </a:lnTo>
                    <a:lnTo>
                      <a:pt x="38" y="12"/>
                    </a:lnTo>
                    <a:lnTo>
                      <a:pt x="38" y="15"/>
                    </a:lnTo>
                    <a:lnTo>
                      <a:pt x="38" y="19"/>
                    </a:lnTo>
                    <a:lnTo>
                      <a:pt x="39" y="23"/>
                    </a:lnTo>
                    <a:lnTo>
                      <a:pt x="38" y="26"/>
                    </a:lnTo>
                    <a:lnTo>
                      <a:pt x="38" y="29"/>
                    </a:lnTo>
                    <a:lnTo>
                      <a:pt x="38" y="33"/>
                    </a:lnTo>
                    <a:lnTo>
                      <a:pt x="37" y="36"/>
                    </a:lnTo>
                    <a:lnTo>
                      <a:pt x="35" y="38"/>
                    </a:lnTo>
                    <a:lnTo>
                      <a:pt x="33" y="40"/>
                    </a:lnTo>
                    <a:lnTo>
                      <a:pt x="30" y="42"/>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24" name="Freeform 166"/>
              <p:cNvSpPr>
                <a:spLocks noChangeAspect="1"/>
              </p:cNvSpPr>
              <p:nvPr/>
            </p:nvSpPr>
            <p:spPr bwMode="auto">
              <a:xfrm>
                <a:off x="753" y="1368"/>
                <a:ext cx="36" cy="56"/>
              </a:xfrm>
              <a:custGeom>
                <a:avLst/>
                <a:gdLst>
                  <a:gd name="T0" fmla="*/ 35 w 36"/>
                  <a:gd name="T1" fmla="*/ 6 h 56"/>
                  <a:gd name="T2" fmla="*/ 36 w 36"/>
                  <a:gd name="T3" fmla="*/ 5 h 56"/>
                  <a:gd name="T4" fmla="*/ 36 w 36"/>
                  <a:gd name="T5" fmla="*/ 3 h 56"/>
                  <a:gd name="T6" fmla="*/ 16 w 36"/>
                  <a:gd name="T7" fmla="*/ 3 h 56"/>
                  <a:gd name="T8" fmla="*/ 9 w 36"/>
                  <a:gd name="T9" fmla="*/ 3 h 56"/>
                  <a:gd name="T10" fmla="*/ 7 w 36"/>
                  <a:gd name="T11" fmla="*/ 2 h 56"/>
                  <a:gd name="T12" fmla="*/ 5 w 36"/>
                  <a:gd name="T13" fmla="*/ 2 h 56"/>
                  <a:gd name="T14" fmla="*/ 5 w 36"/>
                  <a:gd name="T15" fmla="*/ 1 h 56"/>
                  <a:gd name="T16" fmla="*/ 5 w 36"/>
                  <a:gd name="T17" fmla="*/ 0 h 56"/>
                  <a:gd name="T18" fmla="*/ 2 w 36"/>
                  <a:gd name="T19" fmla="*/ 0 h 56"/>
                  <a:gd name="T20" fmla="*/ 0 w 36"/>
                  <a:gd name="T21" fmla="*/ 17 h 56"/>
                  <a:gd name="T22" fmla="*/ 2 w 36"/>
                  <a:gd name="T23" fmla="*/ 17 h 56"/>
                  <a:gd name="T24" fmla="*/ 2 w 36"/>
                  <a:gd name="T25" fmla="*/ 16 h 56"/>
                  <a:gd name="T26" fmla="*/ 3 w 36"/>
                  <a:gd name="T27" fmla="*/ 13 h 56"/>
                  <a:gd name="T28" fmla="*/ 3 w 36"/>
                  <a:gd name="T29" fmla="*/ 11 h 56"/>
                  <a:gd name="T30" fmla="*/ 4 w 36"/>
                  <a:gd name="T31" fmla="*/ 10 h 56"/>
                  <a:gd name="T32" fmla="*/ 6 w 36"/>
                  <a:gd name="T33" fmla="*/ 10 h 56"/>
                  <a:gd name="T34" fmla="*/ 8 w 36"/>
                  <a:gd name="T35" fmla="*/ 9 h 56"/>
                  <a:gd name="T36" fmla="*/ 11 w 36"/>
                  <a:gd name="T37" fmla="*/ 9 h 56"/>
                  <a:gd name="T38" fmla="*/ 12 w 36"/>
                  <a:gd name="T39" fmla="*/ 9 h 56"/>
                  <a:gd name="T40" fmla="*/ 29 w 36"/>
                  <a:gd name="T41" fmla="*/ 9 h 56"/>
                  <a:gd name="T42" fmla="*/ 21 w 36"/>
                  <a:gd name="T43" fmla="*/ 20 h 56"/>
                  <a:gd name="T44" fmla="*/ 15 w 36"/>
                  <a:gd name="T45" fmla="*/ 29 h 56"/>
                  <a:gd name="T46" fmla="*/ 12 w 36"/>
                  <a:gd name="T47" fmla="*/ 38 h 56"/>
                  <a:gd name="T48" fmla="*/ 10 w 36"/>
                  <a:gd name="T49" fmla="*/ 46 h 56"/>
                  <a:gd name="T50" fmla="*/ 10 w 36"/>
                  <a:gd name="T51" fmla="*/ 51 h 56"/>
                  <a:gd name="T52" fmla="*/ 10 w 36"/>
                  <a:gd name="T53" fmla="*/ 52 h 56"/>
                  <a:gd name="T54" fmla="*/ 10 w 36"/>
                  <a:gd name="T55" fmla="*/ 54 h 56"/>
                  <a:gd name="T56" fmla="*/ 11 w 36"/>
                  <a:gd name="T57" fmla="*/ 55 h 56"/>
                  <a:gd name="T58" fmla="*/ 14 w 36"/>
                  <a:gd name="T59" fmla="*/ 56 h 56"/>
                  <a:gd name="T60" fmla="*/ 16 w 36"/>
                  <a:gd name="T61" fmla="*/ 55 h 56"/>
                  <a:gd name="T62" fmla="*/ 17 w 36"/>
                  <a:gd name="T63" fmla="*/ 54 h 56"/>
                  <a:gd name="T64" fmla="*/ 17 w 36"/>
                  <a:gd name="T65" fmla="*/ 52 h 56"/>
                  <a:gd name="T66" fmla="*/ 17 w 36"/>
                  <a:gd name="T67" fmla="*/ 51 h 56"/>
                  <a:gd name="T68" fmla="*/ 17 w 36"/>
                  <a:gd name="T69" fmla="*/ 47 h 56"/>
                  <a:gd name="T70" fmla="*/ 18 w 36"/>
                  <a:gd name="T71" fmla="*/ 39 h 56"/>
                  <a:gd name="T72" fmla="*/ 19 w 36"/>
                  <a:gd name="T73" fmla="*/ 32 h 56"/>
                  <a:gd name="T74" fmla="*/ 21 w 36"/>
                  <a:gd name="T75" fmla="*/ 26 h 56"/>
                  <a:gd name="T76" fmla="*/ 23 w 36"/>
                  <a:gd name="T77" fmla="*/ 21 h 56"/>
                  <a:gd name="T78" fmla="*/ 35 w 36"/>
                  <a:gd name="T79"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6">
                    <a:moveTo>
                      <a:pt x="35" y="6"/>
                    </a:moveTo>
                    <a:lnTo>
                      <a:pt x="36" y="5"/>
                    </a:lnTo>
                    <a:lnTo>
                      <a:pt x="36" y="3"/>
                    </a:lnTo>
                    <a:lnTo>
                      <a:pt x="16" y="3"/>
                    </a:lnTo>
                    <a:lnTo>
                      <a:pt x="9" y="3"/>
                    </a:lnTo>
                    <a:lnTo>
                      <a:pt x="7" y="2"/>
                    </a:lnTo>
                    <a:lnTo>
                      <a:pt x="5" y="2"/>
                    </a:lnTo>
                    <a:lnTo>
                      <a:pt x="5" y="1"/>
                    </a:lnTo>
                    <a:lnTo>
                      <a:pt x="5" y="0"/>
                    </a:lnTo>
                    <a:lnTo>
                      <a:pt x="2" y="0"/>
                    </a:lnTo>
                    <a:lnTo>
                      <a:pt x="0" y="17"/>
                    </a:lnTo>
                    <a:lnTo>
                      <a:pt x="2" y="17"/>
                    </a:lnTo>
                    <a:lnTo>
                      <a:pt x="2" y="16"/>
                    </a:lnTo>
                    <a:lnTo>
                      <a:pt x="3" y="13"/>
                    </a:lnTo>
                    <a:lnTo>
                      <a:pt x="3" y="11"/>
                    </a:lnTo>
                    <a:lnTo>
                      <a:pt x="4" y="10"/>
                    </a:lnTo>
                    <a:lnTo>
                      <a:pt x="6" y="10"/>
                    </a:lnTo>
                    <a:lnTo>
                      <a:pt x="8" y="9"/>
                    </a:lnTo>
                    <a:lnTo>
                      <a:pt x="11" y="9"/>
                    </a:lnTo>
                    <a:lnTo>
                      <a:pt x="12" y="9"/>
                    </a:lnTo>
                    <a:lnTo>
                      <a:pt x="29" y="9"/>
                    </a:lnTo>
                    <a:lnTo>
                      <a:pt x="21" y="20"/>
                    </a:lnTo>
                    <a:lnTo>
                      <a:pt x="15" y="29"/>
                    </a:lnTo>
                    <a:lnTo>
                      <a:pt x="12" y="38"/>
                    </a:lnTo>
                    <a:lnTo>
                      <a:pt x="10" y="46"/>
                    </a:lnTo>
                    <a:lnTo>
                      <a:pt x="10" y="51"/>
                    </a:lnTo>
                    <a:lnTo>
                      <a:pt x="10" y="52"/>
                    </a:lnTo>
                    <a:lnTo>
                      <a:pt x="10" y="54"/>
                    </a:lnTo>
                    <a:lnTo>
                      <a:pt x="11" y="55"/>
                    </a:lnTo>
                    <a:lnTo>
                      <a:pt x="14" y="56"/>
                    </a:lnTo>
                    <a:lnTo>
                      <a:pt x="16" y="55"/>
                    </a:lnTo>
                    <a:lnTo>
                      <a:pt x="17" y="54"/>
                    </a:lnTo>
                    <a:lnTo>
                      <a:pt x="17" y="52"/>
                    </a:lnTo>
                    <a:lnTo>
                      <a:pt x="17" y="51"/>
                    </a:lnTo>
                    <a:lnTo>
                      <a:pt x="17" y="47"/>
                    </a:lnTo>
                    <a:lnTo>
                      <a:pt x="18" y="39"/>
                    </a:lnTo>
                    <a:lnTo>
                      <a:pt x="19" y="32"/>
                    </a:lnTo>
                    <a:lnTo>
                      <a:pt x="21" y="26"/>
                    </a:lnTo>
                    <a:lnTo>
                      <a:pt x="23" y="21"/>
                    </a:lnTo>
                    <a:lnTo>
                      <a:pt x="35"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25" name="Freeform 167"/>
              <p:cNvSpPr>
                <a:spLocks noChangeAspect="1" noEditPoints="1"/>
              </p:cNvSpPr>
              <p:nvPr/>
            </p:nvSpPr>
            <p:spPr bwMode="auto">
              <a:xfrm>
                <a:off x="798" y="1388"/>
                <a:ext cx="8" cy="34"/>
              </a:xfrm>
              <a:custGeom>
                <a:avLst/>
                <a:gdLst>
                  <a:gd name="T0" fmla="*/ 8 w 8"/>
                  <a:gd name="T1" fmla="*/ 4 h 34"/>
                  <a:gd name="T2" fmla="*/ 8 w 8"/>
                  <a:gd name="T3" fmla="*/ 2 h 34"/>
                  <a:gd name="T4" fmla="*/ 7 w 8"/>
                  <a:gd name="T5" fmla="*/ 1 h 34"/>
                  <a:gd name="T6" fmla="*/ 6 w 8"/>
                  <a:gd name="T7" fmla="*/ 0 h 34"/>
                  <a:gd name="T8" fmla="*/ 4 w 8"/>
                  <a:gd name="T9" fmla="*/ 0 h 34"/>
                  <a:gd name="T10" fmla="*/ 2 w 8"/>
                  <a:gd name="T11" fmla="*/ 0 h 34"/>
                  <a:gd name="T12" fmla="*/ 1 w 8"/>
                  <a:gd name="T13" fmla="*/ 1 h 34"/>
                  <a:gd name="T14" fmla="*/ 0 w 8"/>
                  <a:gd name="T15" fmla="*/ 3 h 34"/>
                  <a:gd name="T16" fmla="*/ 0 w 8"/>
                  <a:gd name="T17" fmla="*/ 4 h 34"/>
                  <a:gd name="T18" fmla="*/ 0 w 8"/>
                  <a:gd name="T19" fmla="*/ 6 h 34"/>
                  <a:gd name="T20" fmla="*/ 1 w 8"/>
                  <a:gd name="T21" fmla="*/ 7 h 34"/>
                  <a:gd name="T22" fmla="*/ 2 w 8"/>
                  <a:gd name="T23" fmla="*/ 8 h 34"/>
                  <a:gd name="T24" fmla="*/ 4 w 8"/>
                  <a:gd name="T25" fmla="*/ 9 h 34"/>
                  <a:gd name="T26" fmla="*/ 6 w 8"/>
                  <a:gd name="T27" fmla="*/ 8 h 34"/>
                  <a:gd name="T28" fmla="*/ 7 w 8"/>
                  <a:gd name="T29" fmla="*/ 7 h 34"/>
                  <a:gd name="T30" fmla="*/ 8 w 8"/>
                  <a:gd name="T31" fmla="*/ 6 h 34"/>
                  <a:gd name="T32" fmla="*/ 8 w 8"/>
                  <a:gd name="T33" fmla="*/ 4 h 34"/>
                  <a:gd name="T34" fmla="*/ 8 w 8"/>
                  <a:gd name="T35" fmla="*/ 30 h 34"/>
                  <a:gd name="T36" fmla="*/ 8 w 8"/>
                  <a:gd name="T37" fmla="*/ 28 h 34"/>
                  <a:gd name="T38" fmla="*/ 7 w 8"/>
                  <a:gd name="T39" fmla="*/ 27 h 34"/>
                  <a:gd name="T40" fmla="*/ 6 w 8"/>
                  <a:gd name="T41" fmla="*/ 26 h 34"/>
                  <a:gd name="T42" fmla="*/ 4 w 8"/>
                  <a:gd name="T43" fmla="*/ 25 h 34"/>
                  <a:gd name="T44" fmla="*/ 2 w 8"/>
                  <a:gd name="T45" fmla="*/ 26 h 34"/>
                  <a:gd name="T46" fmla="*/ 1 w 8"/>
                  <a:gd name="T47" fmla="*/ 27 h 34"/>
                  <a:gd name="T48" fmla="*/ 0 w 8"/>
                  <a:gd name="T49" fmla="*/ 28 h 34"/>
                  <a:gd name="T50" fmla="*/ 0 w 8"/>
                  <a:gd name="T51" fmla="*/ 30 h 34"/>
                  <a:gd name="T52" fmla="*/ 0 w 8"/>
                  <a:gd name="T53" fmla="*/ 32 h 34"/>
                  <a:gd name="T54" fmla="*/ 1 w 8"/>
                  <a:gd name="T55" fmla="*/ 33 h 34"/>
                  <a:gd name="T56" fmla="*/ 2 w 8"/>
                  <a:gd name="T57" fmla="*/ 34 h 34"/>
                  <a:gd name="T58" fmla="*/ 4 w 8"/>
                  <a:gd name="T59" fmla="*/ 34 h 34"/>
                  <a:gd name="T60" fmla="*/ 6 w 8"/>
                  <a:gd name="T61" fmla="*/ 34 h 34"/>
                  <a:gd name="T62" fmla="*/ 7 w 8"/>
                  <a:gd name="T63" fmla="*/ 33 h 34"/>
                  <a:gd name="T64" fmla="*/ 8 w 8"/>
                  <a:gd name="T65" fmla="*/ 31 h 34"/>
                  <a:gd name="T66" fmla="*/ 8 w 8"/>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4"/>
                    </a:moveTo>
                    <a:lnTo>
                      <a:pt x="8" y="2"/>
                    </a:lnTo>
                    <a:lnTo>
                      <a:pt x="7" y="1"/>
                    </a:lnTo>
                    <a:lnTo>
                      <a:pt x="6" y="0"/>
                    </a:lnTo>
                    <a:lnTo>
                      <a:pt x="4" y="0"/>
                    </a:lnTo>
                    <a:lnTo>
                      <a:pt x="2" y="0"/>
                    </a:lnTo>
                    <a:lnTo>
                      <a:pt x="1" y="1"/>
                    </a:lnTo>
                    <a:lnTo>
                      <a:pt x="0" y="3"/>
                    </a:lnTo>
                    <a:lnTo>
                      <a:pt x="0" y="4"/>
                    </a:lnTo>
                    <a:lnTo>
                      <a:pt x="0" y="6"/>
                    </a:lnTo>
                    <a:lnTo>
                      <a:pt x="1" y="7"/>
                    </a:lnTo>
                    <a:lnTo>
                      <a:pt x="2" y="8"/>
                    </a:lnTo>
                    <a:lnTo>
                      <a:pt x="4" y="9"/>
                    </a:lnTo>
                    <a:lnTo>
                      <a:pt x="6" y="8"/>
                    </a:lnTo>
                    <a:lnTo>
                      <a:pt x="7" y="7"/>
                    </a:lnTo>
                    <a:lnTo>
                      <a:pt x="8" y="6"/>
                    </a:lnTo>
                    <a:lnTo>
                      <a:pt x="8" y="4"/>
                    </a:lnTo>
                    <a:close/>
                    <a:moveTo>
                      <a:pt x="8" y="30"/>
                    </a:moveTo>
                    <a:lnTo>
                      <a:pt x="8" y="28"/>
                    </a:lnTo>
                    <a:lnTo>
                      <a:pt x="7" y="27"/>
                    </a:lnTo>
                    <a:lnTo>
                      <a:pt x="6" y="26"/>
                    </a:lnTo>
                    <a:lnTo>
                      <a:pt x="4" y="25"/>
                    </a:lnTo>
                    <a:lnTo>
                      <a:pt x="2" y="26"/>
                    </a:lnTo>
                    <a:lnTo>
                      <a:pt x="1" y="27"/>
                    </a:lnTo>
                    <a:lnTo>
                      <a:pt x="0" y="28"/>
                    </a:lnTo>
                    <a:lnTo>
                      <a:pt x="0" y="30"/>
                    </a:lnTo>
                    <a:lnTo>
                      <a:pt x="0" y="32"/>
                    </a:lnTo>
                    <a:lnTo>
                      <a:pt x="1" y="33"/>
                    </a:lnTo>
                    <a:lnTo>
                      <a:pt x="2" y="34"/>
                    </a:lnTo>
                    <a:lnTo>
                      <a:pt x="4" y="34"/>
                    </a:lnTo>
                    <a:lnTo>
                      <a:pt x="6" y="34"/>
                    </a:lnTo>
                    <a:lnTo>
                      <a:pt x="7" y="33"/>
                    </a:lnTo>
                    <a:lnTo>
                      <a:pt x="8" y="31"/>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26" name="Freeform 168"/>
              <p:cNvSpPr>
                <a:spLocks noChangeAspect="1" noEditPoints="1"/>
              </p:cNvSpPr>
              <p:nvPr/>
            </p:nvSpPr>
            <p:spPr bwMode="auto">
              <a:xfrm>
                <a:off x="1467" y="1353"/>
                <a:ext cx="23" cy="69"/>
              </a:xfrm>
              <a:custGeom>
                <a:avLst/>
                <a:gdLst>
                  <a:gd name="T0" fmla="*/ 17 w 23"/>
                  <a:gd name="T1" fmla="*/ 24 h 69"/>
                  <a:gd name="T2" fmla="*/ 0 w 23"/>
                  <a:gd name="T3" fmla="*/ 25 h 69"/>
                  <a:gd name="T4" fmla="*/ 0 w 23"/>
                  <a:gd name="T5" fmla="*/ 30 h 69"/>
                  <a:gd name="T6" fmla="*/ 3 w 23"/>
                  <a:gd name="T7" fmla="*/ 30 h 69"/>
                  <a:gd name="T8" fmla="*/ 5 w 23"/>
                  <a:gd name="T9" fmla="*/ 30 h 69"/>
                  <a:gd name="T10" fmla="*/ 6 w 23"/>
                  <a:gd name="T11" fmla="*/ 31 h 69"/>
                  <a:gd name="T12" fmla="*/ 6 w 23"/>
                  <a:gd name="T13" fmla="*/ 34 h 69"/>
                  <a:gd name="T14" fmla="*/ 6 w 23"/>
                  <a:gd name="T15" fmla="*/ 64 h 69"/>
                  <a:gd name="T16" fmla="*/ 0 w 23"/>
                  <a:gd name="T17" fmla="*/ 64 h 69"/>
                  <a:gd name="T18" fmla="*/ 0 w 23"/>
                  <a:gd name="T19" fmla="*/ 69 h 69"/>
                  <a:gd name="T20" fmla="*/ 5 w 23"/>
                  <a:gd name="T21" fmla="*/ 69 h 69"/>
                  <a:gd name="T22" fmla="*/ 12 w 23"/>
                  <a:gd name="T23" fmla="*/ 69 h 69"/>
                  <a:gd name="T24" fmla="*/ 17 w 23"/>
                  <a:gd name="T25" fmla="*/ 69 h 69"/>
                  <a:gd name="T26" fmla="*/ 23 w 23"/>
                  <a:gd name="T27" fmla="*/ 69 h 69"/>
                  <a:gd name="T28" fmla="*/ 23 w 23"/>
                  <a:gd name="T29" fmla="*/ 64 h 69"/>
                  <a:gd name="T30" fmla="*/ 17 w 23"/>
                  <a:gd name="T31" fmla="*/ 64 h 69"/>
                  <a:gd name="T32" fmla="*/ 17 w 23"/>
                  <a:gd name="T33" fmla="*/ 24 h 69"/>
                  <a:gd name="T34" fmla="*/ 18 w 23"/>
                  <a:gd name="T35" fmla="*/ 8 h 69"/>
                  <a:gd name="T36" fmla="*/ 18 w 23"/>
                  <a:gd name="T37" fmla="*/ 5 h 69"/>
                  <a:gd name="T38" fmla="*/ 16 w 23"/>
                  <a:gd name="T39" fmla="*/ 2 h 69"/>
                  <a:gd name="T40" fmla="*/ 13 w 23"/>
                  <a:gd name="T41" fmla="*/ 0 h 69"/>
                  <a:gd name="T42" fmla="*/ 10 w 23"/>
                  <a:gd name="T43" fmla="*/ 0 h 69"/>
                  <a:gd name="T44" fmla="*/ 7 w 23"/>
                  <a:gd name="T45" fmla="*/ 1 h 69"/>
                  <a:gd name="T46" fmla="*/ 5 w 23"/>
                  <a:gd name="T47" fmla="*/ 2 h 69"/>
                  <a:gd name="T48" fmla="*/ 3 w 23"/>
                  <a:gd name="T49" fmla="*/ 5 h 69"/>
                  <a:gd name="T50" fmla="*/ 3 w 23"/>
                  <a:gd name="T51" fmla="*/ 8 h 69"/>
                  <a:gd name="T52" fmla="*/ 3 w 23"/>
                  <a:gd name="T53" fmla="*/ 11 h 69"/>
                  <a:gd name="T54" fmla="*/ 5 w 23"/>
                  <a:gd name="T55" fmla="*/ 13 h 69"/>
                  <a:gd name="T56" fmla="*/ 7 w 23"/>
                  <a:gd name="T57" fmla="*/ 15 h 69"/>
                  <a:gd name="T58" fmla="*/ 10 w 23"/>
                  <a:gd name="T59" fmla="*/ 15 h 69"/>
                  <a:gd name="T60" fmla="*/ 13 w 23"/>
                  <a:gd name="T61" fmla="*/ 15 h 69"/>
                  <a:gd name="T62" fmla="*/ 16 w 23"/>
                  <a:gd name="T63" fmla="*/ 13 h 69"/>
                  <a:gd name="T64" fmla="*/ 18 w 23"/>
                  <a:gd name="T65" fmla="*/ 11 h 69"/>
                  <a:gd name="T66" fmla="*/ 18 w 23"/>
                  <a:gd name="T6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69">
                    <a:moveTo>
                      <a:pt x="17" y="24"/>
                    </a:moveTo>
                    <a:lnTo>
                      <a:pt x="0" y="25"/>
                    </a:lnTo>
                    <a:lnTo>
                      <a:pt x="0" y="30"/>
                    </a:lnTo>
                    <a:lnTo>
                      <a:pt x="3" y="30"/>
                    </a:lnTo>
                    <a:lnTo>
                      <a:pt x="5" y="30"/>
                    </a:lnTo>
                    <a:lnTo>
                      <a:pt x="6" y="31"/>
                    </a:lnTo>
                    <a:lnTo>
                      <a:pt x="6" y="34"/>
                    </a:lnTo>
                    <a:lnTo>
                      <a:pt x="6" y="64"/>
                    </a:lnTo>
                    <a:lnTo>
                      <a:pt x="0" y="64"/>
                    </a:lnTo>
                    <a:lnTo>
                      <a:pt x="0" y="69"/>
                    </a:lnTo>
                    <a:lnTo>
                      <a:pt x="5" y="69"/>
                    </a:lnTo>
                    <a:lnTo>
                      <a:pt x="12" y="69"/>
                    </a:lnTo>
                    <a:lnTo>
                      <a:pt x="17" y="69"/>
                    </a:lnTo>
                    <a:lnTo>
                      <a:pt x="23" y="69"/>
                    </a:lnTo>
                    <a:lnTo>
                      <a:pt x="23" y="64"/>
                    </a:lnTo>
                    <a:lnTo>
                      <a:pt x="17" y="64"/>
                    </a:lnTo>
                    <a:lnTo>
                      <a:pt x="17" y="24"/>
                    </a:lnTo>
                    <a:close/>
                    <a:moveTo>
                      <a:pt x="18" y="8"/>
                    </a:moveTo>
                    <a:lnTo>
                      <a:pt x="18" y="5"/>
                    </a:lnTo>
                    <a:lnTo>
                      <a:pt x="16" y="2"/>
                    </a:lnTo>
                    <a:lnTo>
                      <a:pt x="13" y="0"/>
                    </a:lnTo>
                    <a:lnTo>
                      <a:pt x="10" y="0"/>
                    </a:lnTo>
                    <a:lnTo>
                      <a:pt x="7" y="1"/>
                    </a:lnTo>
                    <a:lnTo>
                      <a:pt x="5" y="2"/>
                    </a:lnTo>
                    <a:lnTo>
                      <a:pt x="3" y="5"/>
                    </a:lnTo>
                    <a:lnTo>
                      <a:pt x="3" y="8"/>
                    </a:lnTo>
                    <a:lnTo>
                      <a:pt x="3" y="11"/>
                    </a:lnTo>
                    <a:lnTo>
                      <a:pt x="5" y="13"/>
                    </a:lnTo>
                    <a:lnTo>
                      <a:pt x="7" y="15"/>
                    </a:lnTo>
                    <a:lnTo>
                      <a:pt x="10" y="15"/>
                    </a:lnTo>
                    <a:lnTo>
                      <a:pt x="13" y="15"/>
                    </a:lnTo>
                    <a:lnTo>
                      <a:pt x="16" y="13"/>
                    </a:lnTo>
                    <a:lnTo>
                      <a:pt x="18" y="11"/>
                    </a:lnTo>
                    <a:lnTo>
                      <a:pt x="18"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27" name="Freeform 169"/>
              <p:cNvSpPr>
                <a:spLocks noChangeAspect="1"/>
              </p:cNvSpPr>
              <p:nvPr/>
            </p:nvSpPr>
            <p:spPr bwMode="auto">
              <a:xfrm>
                <a:off x="1498" y="1352"/>
                <a:ext cx="39" cy="70"/>
              </a:xfrm>
              <a:custGeom>
                <a:avLst/>
                <a:gdLst>
                  <a:gd name="T0" fmla="*/ 7 w 39"/>
                  <a:gd name="T1" fmla="*/ 26 h 70"/>
                  <a:gd name="T2" fmla="*/ 0 w 39"/>
                  <a:gd name="T3" fmla="*/ 26 h 70"/>
                  <a:gd name="T4" fmla="*/ 0 w 39"/>
                  <a:gd name="T5" fmla="*/ 31 h 70"/>
                  <a:gd name="T6" fmla="*/ 7 w 39"/>
                  <a:gd name="T7" fmla="*/ 31 h 70"/>
                  <a:gd name="T8" fmla="*/ 7 w 39"/>
                  <a:gd name="T9" fmla="*/ 65 h 70"/>
                  <a:gd name="T10" fmla="*/ 1 w 39"/>
                  <a:gd name="T11" fmla="*/ 65 h 70"/>
                  <a:gd name="T12" fmla="*/ 1 w 39"/>
                  <a:gd name="T13" fmla="*/ 70 h 70"/>
                  <a:gd name="T14" fmla="*/ 6 w 39"/>
                  <a:gd name="T15" fmla="*/ 70 h 70"/>
                  <a:gd name="T16" fmla="*/ 13 w 39"/>
                  <a:gd name="T17" fmla="*/ 70 h 70"/>
                  <a:gd name="T18" fmla="*/ 16 w 39"/>
                  <a:gd name="T19" fmla="*/ 70 h 70"/>
                  <a:gd name="T20" fmla="*/ 20 w 39"/>
                  <a:gd name="T21" fmla="*/ 70 h 70"/>
                  <a:gd name="T22" fmla="*/ 24 w 39"/>
                  <a:gd name="T23" fmla="*/ 70 h 70"/>
                  <a:gd name="T24" fmla="*/ 27 w 39"/>
                  <a:gd name="T25" fmla="*/ 70 h 70"/>
                  <a:gd name="T26" fmla="*/ 27 w 39"/>
                  <a:gd name="T27" fmla="*/ 65 h 70"/>
                  <a:gd name="T28" fmla="*/ 18 w 39"/>
                  <a:gd name="T29" fmla="*/ 65 h 70"/>
                  <a:gd name="T30" fmla="*/ 18 w 39"/>
                  <a:gd name="T31" fmla="*/ 31 h 70"/>
                  <a:gd name="T32" fmla="*/ 30 w 39"/>
                  <a:gd name="T33" fmla="*/ 31 h 70"/>
                  <a:gd name="T34" fmla="*/ 30 w 39"/>
                  <a:gd name="T35" fmla="*/ 26 h 70"/>
                  <a:gd name="T36" fmla="*/ 18 w 39"/>
                  <a:gd name="T37" fmla="*/ 26 h 70"/>
                  <a:gd name="T38" fmla="*/ 18 w 39"/>
                  <a:gd name="T39" fmla="*/ 16 h 70"/>
                  <a:gd name="T40" fmla="*/ 18 w 39"/>
                  <a:gd name="T41" fmla="*/ 12 h 70"/>
                  <a:gd name="T42" fmla="*/ 19 w 39"/>
                  <a:gd name="T43" fmla="*/ 9 h 70"/>
                  <a:gd name="T44" fmla="*/ 20 w 39"/>
                  <a:gd name="T45" fmla="*/ 7 h 70"/>
                  <a:gd name="T46" fmla="*/ 22 w 39"/>
                  <a:gd name="T47" fmla="*/ 6 h 70"/>
                  <a:gd name="T48" fmla="*/ 23 w 39"/>
                  <a:gd name="T49" fmla="*/ 5 h 70"/>
                  <a:gd name="T50" fmla="*/ 25 w 39"/>
                  <a:gd name="T51" fmla="*/ 4 h 70"/>
                  <a:gd name="T52" fmla="*/ 26 w 39"/>
                  <a:gd name="T53" fmla="*/ 4 h 70"/>
                  <a:gd name="T54" fmla="*/ 28 w 39"/>
                  <a:gd name="T55" fmla="*/ 4 h 70"/>
                  <a:gd name="T56" fmla="*/ 29 w 39"/>
                  <a:gd name="T57" fmla="*/ 4 h 70"/>
                  <a:gd name="T58" fmla="*/ 28 w 39"/>
                  <a:gd name="T59" fmla="*/ 6 h 70"/>
                  <a:gd name="T60" fmla="*/ 27 w 39"/>
                  <a:gd name="T61" fmla="*/ 9 h 70"/>
                  <a:gd name="T62" fmla="*/ 28 w 39"/>
                  <a:gd name="T63" fmla="*/ 12 h 70"/>
                  <a:gd name="T64" fmla="*/ 29 w 39"/>
                  <a:gd name="T65" fmla="*/ 14 h 70"/>
                  <a:gd name="T66" fmla="*/ 31 w 39"/>
                  <a:gd name="T67" fmla="*/ 15 h 70"/>
                  <a:gd name="T68" fmla="*/ 33 w 39"/>
                  <a:gd name="T69" fmla="*/ 15 h 70"/>
                  <a:gd name="T70" fmla="*/ 35 w 39"/>
                  <a:gd name="T71" fmla="*/ 15 h 70"/>
                  <a:gd name="T72" fmla="*/ 37 w 39"/>
                  <a:gd name="T73" fmla="*/ 14 h 70"/>
                  <a:gd name="T74" fmla="*/ 39 w 39"/>
                  <a:gd name="T75" fmla="*/ 12 h 70"/>
                  <a:gd name="T76" fmla="*/ 39 w 39"/>
                  <a:gd name="T77" fmla="*/ 9 h 70"/>
                  <a:gd name="T78" fmla="*/ 39 w 39"/>
                  <a:gd name="T79" fmla="*/ 6 h 70"/>
                  <a:gd name="T80" fmla="*/ 37 w 39"/>
                  <a:gd name="T81" fmla="*/ 3 h 70"/>
                  <a:gd name="T82" fmla="*/ 33 w 39"/>
                  <a:gd name="T83" fmla="*/ 1 h 70"/>
                  <a:gd name="T84" fmla="*/ 28 w 39"/>
                  <a:gd name="T85" fmla="*/ 0 h 70"/>
                  <a:gd name="T86" fmla="*/ 21 w 39"/>
                  <a:gd name="T87" fmla="*/ 1 h 70"/>
                  <a:gd name="T88" fmla="*/ 14 w 39"/>
                  <a:gd name="T89" fmla="*/ 4 h 70"/>
                  <a:gd name="T90" fmla="*/ 9 w 39"/>
                  <a:gd name="T91" fmla="*/ 9 h 70"/>
                  <a:gd name="T92" fmla="*/ 7 w 39"/>
                  <a:gd name="T93" fmla="*/ 16 h 70"/>
                  <a:gd name="T94" fmla="*/ 7 w 39"/>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70">
                    <a:moveTo>
                      <a:pt x="7" y="26"/>
                    </a:moveTo>
                    <a:lnTo>
                      <a:pt x="0" y="26"/>
                    </a:lnTo>
                    <a:lnTo>
                      <a:pt x="0" y="31"/>
                    </a:lnTo>
                    <a:lnTo>
                      <a:pt x="7" y="31"/>
                    </a:lnTo>
                    <a:lnTo>
                      <a:pt x="7" y="65"/>
                    </a:lnTo>
                    <a:lnTo>
                      <a:pt x="1" y="65"/>
                    </a:lnTo>
                    <a:lnTo>
                      <a:pt x="1" y="70"/>
                    </a:lnTo>
                    <a:lnTo>
                      <a:pt x="6" y="70"/>
                    </a:lnTo>
                    <a:lnTo>
                      <a:pt x="13" y="70"/>
                    </a:lnTo>
                    <a:lnTo>
                      <a:pt x="16" y="70"/>
                    </a:lnTo>
                    <a:lnTo>
                      <a:pt x="20" y="70"/>
                    </a:lnTo>
                    <a:lnTo>
                      <a:pt x="24" y="70"/>
                    </a:lnTo>
                    <a:lnTo>
                      <a:pt x="27" y="70"/>
                    </a:lnTo>
                    <a:lnTo>
                      <a:pt x="27" y="65"/>
                    </a:lnTo>
                    <a:lnTo>
                      <a:pt x="18" y="65"/>
                    </a:lnTo>
                    <a:lnTo>
                      <a:pt x="18" y="31"/>
                    </a:lnTo>
                    <a:lnTo>
                      <a:pt x="30" y="31"/>
                    </a:lnTo>
                    <a:lnTo>
                      <a:pt x="30" y="26"/>
                    </a:lnTo>
                    <a:lnTo>
                      <a:pt x="18" y="26"/>
                    </a:lnTo>
                    <a:lnTo>
                      <a:pt x="18" y="16"/>
                    </a:lnTo>
                    <a:lnTo>
                      <a:pt x="18" y="12"/>
                    </a:lnTo>
                    <a:lnTo>
                      <a:pt x="19" y="9"/>
                    </a:lnTo>
                    <a:lnTo>
                      <a:pt x="20" y="7"/>
                    </a:lnTo>
                    <a:lnTo>
                      <a:pt x="22" y="6"/>
                    </a:lnTo>
                    <a:lnTo>
                      <a:pt x="23" y="5"/>
                    </a:lnTo>
                    <a:lnTo>
                      <a:pt x="25" y="4"/>
                    </a:lnTo>
                    <a:lnTo>
                      <a:pt x="26" y="4"/>
                    </a:lnTo>
                    <a:lnTo>
                      <a:pt x="28" y="4"/>
                    </a:lnTo>
                    <a:lnTo>
                      <a:pt x="29" y="4"/>
                    </a:lnTo>
                    <a:lnTo>
                      <a:pt x="28" y="6"/>
                    </a:lnTo>
                    <a:lnTo>
                      <a:pt x="27" y="9"/>
                    </a:lnTo>
                    <a:lnTo>
                      <a:pt x="28" y="12"/>
                    </a:lnTo>
                    <a:lnTo>
                      <a:pt x="29" y="14"/>
                    </a:lnTo>
                    <a:lnTo>
                      <a:pt x="31" y="15"/>
                    </a:lnTo>
                    <a:lnTo>
                      <a:pt x="33" y="15"/>
                    </a:lnTo>
                    <a:lnTo>
                      <a:pt x="35" y="15"/>
                    </a:lnTo>
                    <a:lnTo>
                      <a:pt x="37" y="14"/>
                    </a:lnTo>
                    <a:lnTo>
                      <a:pt x="39" y="12"/>
                    </a:lnTo>
                    <a:lnTo>
                      <a:pt x="39" y="9"/>
                    </a:lnTo>
                    <a:lnTo>
                      <a:pt x="39" y="6"/>
                    </a:lnTo>
                    <a:lnTo>
                      <a:pt x="37" y="3"/>
                    </a:lnTo>
                    <a:lnTo>
                      <a:pt x="33" y="1"/>
                    </a:lnTo>
                    <a:lnTo>
                      <a:pt x="28" y="0"/>
                    </a:lnTo>
                    <a:lnTo>
                      <a:pt x="21" y="1"/>
                    </a:lnTo>
                    <a:lnTo>
                      <a:pt x="14" y="4"/>
                    </a:lnTo>
                    <a:lnTo>
                      <a:pt x="9" y="9"/>
                    </a:lnTo>
                    <a:lnTo>
                      <a:pt x="7" y="16"/>
                    </a:lnTo>
                    <a:lnTo>
                      <a:pt x="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28" name="Freeform 170"/>
              <p:cNvSpPr>
                <a:spLocks noChangeAspect="1"/>
              </p:cNvSpPr>
              <p:nvPr/>
            </p:nvSpPr>
            <p:spPr bwMode="auto">
              <a:xfrm>
                <a:off x="1585" y="1347"/>
                <a:ext cx="4" cy="100"/>
              </a:xfrm>
              <a:custGeom>
                <a:avLst/>
                <a:gdLst>
                  <a:gd name="T0" fmla="*/ 4 w 4"/>
                  <a:gd name="T1" fmla="*/ 4 h 100"/>
                  <a:gd name="T2" fmla="*/ 4 w 4"/>
                  <a:gd name="T3" fmla="*/ 3 h 100"/>
                  <a:gd name="T4" fmla="*/ 3 w 4"/>
                  <a:gd name="T5" fmla="*/ 2 h 100"/>
                  <a:gd name="T6" fmla="*/ 3 w 4"/>
                  <a:gd name="T7" fmla="*/ 1 h 100"/>
                  <a:gd name="T8" fmla="*/ 2 w 4"/>
                  <a:gd name="T9" fmla="*/ 0 h 100"/>
                  <a:gd name="T10" fmla="*/ 1 w 4"/>
                  <a:gd name="T11" fmla="*/ 1 h 100"/>
                  <a:gd name="T12" fmla="*/ 0 w 4"/>
                  <a:gd name="T13" fmla="*/ 2 h 100"/>
                  <a:gd name="T14" fmla="*/ 0 w 4"/>
                  <a:gd name="T15" fmla="*/ 3 h 100"/>
                  <a:gd name="T16" fmla="*/ 0 w 4"/>
                  <a:gd name="T17" fmla="*/ 4 h 100"/>
                  <a:gd name="T18" fmla="*/ 0 w 4"/>
                  <a:gd name="T19" fmla="*/ 96 h 100"/>
                  <a:gd name="T20" fmla="*/ 0 w 4"/>
                  <a:gd name="T21" fmla="*/ 98 h 100"/>
                  <a:gd name="T22" fmla="*/ 0 w 4"/>
                  <a:gd name="T23" fmla="*/ 99 h 100"/>
                  <a:gd name="T24" fmla="*/ 1 w 4"/>
                  <a:gd name="T25" fmla="*/ 100 h 100"/>
                  <a:gd name="T26" fmla="*/ 2 w 4"/>
                  <a:gd name="T27" fmla="*/ 100 h 100"/>
                  <a:gd name="T28" fmla="*/ 3 w 4"/>
                  <a:gd name="T29" fmla="*/ 100 h 100"/>
                  <a:gd name="T30" fmla="*/ 3 w 4"/>
                  <a:gd name="T31" fmla="*/ 99 h 100"/>
                  <a:gd name="T32" fmla="*/ 4 w 4"/>
                  <a:gd name="T33" fmla="*/ 98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3"/>
                    </a:lnTo>
                    <a:lnTo>
                      <a:pt x="3" y="2"/>
                    </a:lnTo>
                    <a:lnTo>
                      <a:pt x="3" y="1"/>
                    </a:lnTo>
                    <a:lnTo>
                      <a:pt x="2" y="0"/>
                    </a:lnTo>
                    <a:lnTo>
                      <a:pt x="1" y="1"/>
                    </a:lnTo>
                    <a:lnTo>
                      <a:pt x="0" y="2"/>
                    </a:lnTo>
                    <a:lnTo>
                      <a:pt x="0" y="3"/>
                    </a:lnTo>
                    <a:lnTo>
                      <a:pt x="0" y="4"/>
                    </a:lnTo>
                    <a:lnTo>
                      <a:pt x="0" y="96"/>
                    </a:lnTo>
                    <a:lnTo>
                      <a:pt x="0" y="98"/>
                    </a:lnTo>
                    <a:lnTo>
                      <a:pt x="0" y="99"/>
                    </a:lnTo>
                    <a:lnTo>
                      <a:pt x="1" y="100"/>
                    </a:lnTo>
                    <a:lnTo>
                      <a:pt x="2" y="100"/>
                    </a:lnTo>
                    <a:lnTo>
                      <a:pt x="3" y="100"/>
                    </a:lnTo>
                    <a:lnTo>
                      <a:pt x="3" y="99"/>
                    </a:lnTo>
                    <a:lnTo>
                      <a:pt x="4" y="98"/>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29" name="Freeform 171"/>
              <p:cNvSpPr>
                <a:spLocks noChangeAspect="1"/>
              </p:cNvSpPr>
              <p:nvPr/>
            </p:nvSpPr>
            <p:spPr bwMode="auto">
              <a:xfrm>
                <a:off x="1604" y="1378"/>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1 h 44"/>
                  <a:gd name="T18" fmla="*/ 14 w 50"/>
                  <a:gd name="T19" fmla="*/ 37 h 44"/>
                  <a:gd name="T20" fmla="*/ 16 w 50"/>
                  <a:gd name="T21" fmla="*/ 11 h 44"/>
                  <a:gd name="T22" fmla="*/ 23 w 50"/>
                  <a:gd name="T23" fmla="*/ 3 h 44"/>
                  <a:gd name="T24" fmla="*/ 30 w 50"/>
                  <a:gd name="T25" fmla="*/ 3 h 44"/>
                  <a:gd name="T26" fmla="*/ 33 w 50"/>
                  <a:gd name="T27" fmla="*/ 4 h 44"/>
                  <a:gd name="T28" fmla="*/ 35 w 50"/>
                  <a:gd name="T29" fmla="*/ 7 h 44"/>
                  <a:gd name="T30" fmla="*/ 35 w 50"/>
                  <a:gd name="T31" fmla="*/ 11 h 44"/>
                  <a:gd name="T32" fmla="*/ 35 w 50"/>
                  <a:gd name="T33" fmla="*/ 37 h 44"/>
                  <a:gd name="T34" fmla="*/ 34 w 50"/>
                  <a:gd name="T35" fmla="*/ 41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6 h 44"/>
                  <a:gd name="T56" fmla="*/ 38 w 50"/>
                  <a:gd name="T57" fmla="*/ 2 h 44"/>
                  <a:gd name="T58" fmla="*/ 32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39"/>
                    </a:lnTo>
                    <a:lnTo>
                      <a:pt x="6" y="41"/>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1"/>
                    </a:lnTo>
                    <a:lnTo>
                      <a:pt x="15" y="39"/>
                    </a:lnTo>
                    <a:lnTo>
                      <a:pt x="14" y="37"/>
                    </a:lnTo>
                    <a:lnTo>
                      <a:pt x="14" y="18"/>
                    </a:lnTo>
                    <a:lnTo>
                      <a:pt x="16" y="11"/>
                    </a:lnTo>
                    <a:lnTo>
                      <a:pt x="19" y="6"/>
                    </a:lnTo>
                    <a:lnTo>
                      <a:pt x="23" y="3"/>
                    </a:lnTo>
                    <a:lnTo>
                      <a:pt x="28" y="2"/>
                    </a:lnTo>
                    <a:lnTo>
                      <a:pt x="30" y="3"/>
                    </a:lnTo>
                    <a:lnTo>
                      <a:pt x="32" y="3"/>
                    </a:lnTo>
                    <a:lnTo>
                      <a:pt x="33" y="4"/>
                    </a:lnTo>
                    <a:lnTo>
                      <a:pt x="34" y="6"/>
                    </a:lnTo>
                    <a:lnTo>
                      <a:pt x="35" y="7"/>
                    </a:lnTo>
                    <a:lnTo>
                      <a:pt x="35" y="9"/>
                    </a:lnTo>
                    <a:lnTo>
                      <a:pt x="35" y="11"/>
                    </a:lnTo>
                    <a:lnTo>
                      <a:pt x="35" y="13"/>
                    </a:lnTo>
                    <a:lnTo>
                      <a:pt x="35" y="37"/>
                    </a:lnTo>
                    <a:lnTo>
                      <a:pt x="35" y="39"/>
                    </a:lnTo>
                    <a:lnTo>
                      <a:pt x="34" y="41"/>
                    </a:lnTo>
                    <a:lnTo>
                      <a:pt x="32"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4"/>
                    </a:lnTo>
                    <a:lnTo>
                      <a:pt x="42" y="10"/>
                    </a:lnTo>
                    <a:lnTo>
                      <a:pt x="41" y="6"/>
                    </a:lnTo>
                    <a:lnTo>
                      <a:pt x="39" y="4"/>
                    </a:lnTo>
                    <a:lnTo>
                      <a:pt x="38" y="2"/>
                    </a:lnTo>
                    <a:lnTo>
                      <a:pt x="35" y="1"/>
                    </a:lnTo>
                    <a:lnTo>
                      <a:pt x="32" y="0"/>
                    </a:lnTo>
                    <a:lnTo>
                      <a:pt x="29" y="0"/>
                    </a:lnTo>
                    <a:lnTo>
                      <a:pt x="24" y="1"/>
                    </a:lnTo>
                    <a:lnTo>
                      <a:pt x="20" y="3"/>
                    </a:lnTo>
                    <a:lnTo>
                      <a:pt x="16" y="6"/>
                    </a:lnTo>
                    <a:lnTo>
                      <a:pt x="14" y="11"/>
                    </a:lnTo>
                    <a:lnTo>
                      <a:pt x="14" y="0"/>
                    </a:lnTo>
                    <a:lnTo>
                      <a:pt x="0" y="1"/>
                    </a:lnTo>
                    <a:lnTo>
                      <a:pt x="0" y="4"/>
                    </a:lnTo>
                    <a:lnTo>
                      <a:pt x="2" y="4"/>
                    </a:lnTo>
                    <a:lnTo>
                      <a:pt x="4" y="4"/>
                    </a:lnTo>
                    <a:lnTo>
                      <a:pt x="5" y="5"/>
                    </a:lnTo>
                    <a:lnTo>
                      <a:pt x="6" y="5"/>
                    </a:lnTo>
                    <a:lnTo>
                      <a:pt x="7" y="6"/>
                    </a:lnTo>
                    <a:lnTo>
                      <a:pt x="7"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30" name="Freeform 172"/>
              <p:cNvSpPr>
                <a:spLocks noChangeAspect="1" noEditPoints="1"/>
              </p:cNvSpPr>
              <p:nvPr/>
            </p:nvSpPr>
            <p:spPr bwMode="auto">
              <a:xfrm>
                <a:off x="1656" y="1353"/>
                <a:ext cx="49" cy="70"/>
              </a:xfrm>
              <a:custGeom>
                <a:avLst/>
                <a:gdLst>
                  <a:gd name="T0" fmla="*/ 14 w 49"/>
                  <a:gd name="T1" fmla="*/ 0 h 70"/>
                  <a:gd name="T2" fmla="*/ 0 w 49"/>
                  <a:gd name="T3" fmla="*/ 4 h 70"/>
                  <a:gd name="T4" fmla="*/ 4 w 49"/>
                  <a:gd name="T5" fmla="*/ 4 h 70"/>
                  <a:gd name="T6" fmla="*/ 7 w 49"/>
                  <a:gd name="T7" fmla="*/ 5 h 70"/>
                  <a:gd name="T8" fmla="*/ 8 w 49"/>
                  <a:gd name="T9" fmla="*/ 7 h 70"/>
                  <a:gd name="T10" fmla="*/ 8 w 49"/>
                  <a:gd name="T11" fmla="*/ 10 h 70"/>
                  <a:gd name="T12" fmla="*/ 10 w 49"/>
                  <a:gd name="T13" fmla="*/ 69 h 70"/>
                  <a:gd name="T14" fmla="*/ 11 w 49"/>
                  <a:gd name="T15" fmla="*/ 68 h 70"/>
                  <a:gd name="T16" fmla="*/ 14 w 49"/>
                  <a:gd name="T17" fmla="*/ 63 h 70"/>
                  <a:gd name="T18" fmla="*/ 18 w 49"/>
                  <a:gd name="T19" fmla="*/ 67 h 70"/>
                  <a:gd name="T20" fmla="*/ 27 w 49"/>
                  <a:gd name="T21" fmla="*/ 70 h 70"/>
                  <a:gd name="T22" fmla="*/ 43 w 49"/>
                  <a:gd name="T23" fmla="*/ 64 h 70"/>
                  <a:gd name="T24" fmla="*/ 49 w 49"/>
                  <a:gd name="T25" fmla="*/ 48 h 70"/>
                  <a:gd name="T26" fmla="*/ 43 w 49"/>
                  <a:gd name="T27" fmla="*/ 32 h 70"/>
                  <a:gd name="T28" fmla="*/ 28 w 49"/>
                  <a:gd name="T29" fmla="*/ 25 h 70"/>
                  <a:gd name="T30" fmla="*/ 19 w 49"/>
                  <a:gd name="T31" fmla="*/ 28 h 70"/>
                  <a:gd name="T32" fmla="*/ 14 w 49"/>
                  <a:gd name="T33" fmla="*/ 32 h 70"/>
                  <a:gd name="T34" fmla="*/ 15 w 49"/>
                  <a:gd name="T35" fmla="*/ 37 h 70"/>
                  <a:gd name="T36" fmla="*/ 15 w 49"/>
                  <a:gd name="T37" fmla="*/ 35 h 70"/>
                  <a:gd name="T38" fmla="*/ 16 w 49"/>
                  <a:gd name="T39" fmla="*/ 34 h 70"/>
                  <a:gd name="T40" fmla="*/ 22 w 49"/>
                  <a:gd name="T41" fmla="*/ 28 h 70"/>
                  <a:gd name="T42" fmla="*/ 28 w 49"/>
                  <a:gd name="T43" fmla="*/ 27 h 70"/>
                  <a:gd name="T44" fmla="*/ 34 w 49"/>
                  <a:gd name="T45" fmla="*/ 29 h 70"/>
                  <a:gd name="T46" fmla="*/ 38 w 49"/>
                  <a:gd name="T47" fmla="*/ 34 h 70"/>
                  <a:gd name="T48" fmla="*/ 40 w 49"/>
                  <a:gd name="T49" fmla="*/ 41 h 70"/>
                  <a:gd name="T50" fmla="*/ 41 w 49"/>
                  <a:gd name="T51" fmla="*/ 48 h 70"/>
                  <a:gd name="T52" fmla="*/ 40 w 49"/>
                  <a:gd name="T53" fmla="*/ 54 h 70"/>
                  <a:gd name="T54" fmla="*/ 38 w 49"/>
                  <a:gd name="T55" fmla="*/ 62 h 70"/>
                  <a:gd name="T56" fmla="*/ 33 w 49"/>
                  <a:gd name="T57" fmla="*/ 66 h 70"/>
                  <a:gd name="T58" fmla="*/ 27 w 49"/>
                  <a:gd name="T59" fmla="*/ 68 h 70"/>
                  <a:gd name="T60" fmla="*/ 21 w 49"/>
                  <a:gd name="T61" fmla="*/ 66 h 70"/>
                  <a:gd name="T62" fmla="*/ 16 w 49"/>
                  <a:gd name="T63" fmla="*/ 62 h 70"/>
                  <a:gd name="T64" fmla="*/ 15 w 49"/>
                  <a:gd name="T65" fmla="*/ 60 h 70"/>
                  <a:gd name="T66" fmla="*/ 15 w 49"/>
                  <a:gd name="T67" fmla="*/ 5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0">
                    <a:moveTo>
                      <a:pt x="14" y="32"/>
                    </a:moveTo>
                    <a:lnTo>
                      <a:pt x="14" y="0"/>
                    </a:lnTo>
                    <a:lnTo>
                      <a:pt x="0" y="1"/>
                    </a:lnTo>
                    <a:lnTo>
                      <a:pt x="0" y="4"/>
                    </a:lnTo>
                    <a:lnTo>
                      <a:pt x="2" y="4"/>
                    </a:lnTo>
                    <a:lnTo>
                      <a:pt x="4" y="4"/>
                    </a:lnTo>
                    <a:lnTo>
                      <a:pt x="6" y="5"/>
                    </a:lnTo>
                    <a:lnTo>
                      <a:pt x="7" y="5"/>
                    </a:lnTo>
                    <a:lnTo>
                      <a:pt x="7" y="6"/>
                    </a:lnTo>
                    <a:lnTo>
                      <a:pt x="8" y="7"/>
                    </a:lnTo>
                    <a:lnTo>
                      <a:pt x="8" y="8"/>
                    </a:lnTo>
                    <a:lnTo>
                      <a:pt x="8" y="10"/>
                    </a:lnTo>
                    <a:lnTo>
                      <a:pt x="8" y="69"/>
                    </a:lnTo>
                    <a:lnTo>
                      <a:pt x="10" y="69"/>
                    </a:lnTo>
                    <a:lnTo>
                      <a:pt x="11" y="69"/>
                    </a:lnTo>
                    <a:lnTo>
                      <a:pt x="11" y="68"/>
                    </a:lnTo>
                    <a:lnTo>
                      <a:pt x="12" y="66"/>
                    </a:lnTo>
                    <a:lnTo>
                      <a:pt x="14" y="63"/>
                    </a:lnTo>
                    <a:lnTo>
                      <a:pt x="16" y="65"/>
                    </a:lnTo>
                    <a:lnTo>
                      <a:pt x="18" y="67"/>
                    </a:lnTo>
                    <a:lnTo>
                      <a:pt x="22" y="69"/>
                    </a:lnTo>
                    <a:lnTo>
                      <a:pt x="27" y="70"/>
                    </a:lnTo>
                    <a:lnTo>
                      <a:pt x="35" y="69"/>
                    </a:lnTo>
                    <a:lnTo>
                      <a:pt x="43" y="64"/>
                    </a:lnTo>
                    <a:lnTo>
                      <a:pt x="47" y="57"/>
                    </a:lnTo>
                    <a:lnTo>
                      <a:pt x="49" y="48"/>
                    </a:lnTo>
                    <a:lnTo>
                      <a:pt x="47" y="39"/>
                    </a:lnTo>
                    <a:lnTo>
                      <a:pt x="43" y="32"/>
                    </a:lnTo>
                    <a:lnTo>
                      <a:pt x="36" y="27"/>
                    </a:lnTo>
                    <a:lnTo>
                      <a:pt x="28" y="25"/>
                    </a:lnTo>
                    <a:lnTo>
                      <a:pt x="23" y="26"/>
                    </a:lnTo>
                    <a:lnTo>
                      <a:pt x="19" y="28"/>
                    </a:lnTo>
                    <a:lnTo>
                      <a:pt x="16" y="30"/>
                    </a:lnTo>
                    <a:lnTo>
                      <a:pt x="14" y="32"/>
                    </a:lnTo>
                    <a:close/>
                    <a:moveTo>
                      <a:pt x="15" y="58"/>
                    </a:moveTo>
                    <a:lnTo>
                      <a:pt x="15" y="37"/>
                    </a:lnTo>
                    <a:lnTo>
                      <a:pt x="15" y="36"/>
                    </a:lnTo>
                    <a:lnTo>
                      <a:pt x="15" y="35"/>
                    </a:lnTo>
                    <a:lnTo>
                      <a:pt x="15" y="35"/>
                    </a:lnTo>
                    <a:lnTo>
                      <a:pt x="16" y="34"/>
                    </a:lnTo>
                    <a:lnTo>
                      <a:pt x="19" y="30"/>
                    </a:lnTo>
                    <a:lnTo>
                      <a:pt x="22" y="28"/>
                    </a:lnTo>
                    <a:lnTo>
                      <a:pt x="25" y="27"/>
                    </a:lnTo>
                    <a:lnTo>
                      <a:pt x="28" y="27"/>
                    </a:lnTo>
                    <a:lnTo>
                      <a:pt x="31" y="28"/>
                    </a:lnTo>
                    <a:lnTo>
                      <a:pt x="34" y="29"/>
                    </a:lnTo>
                    <a:lnTo>
                      <a:pt x="36" y="31"/>
                    </a:lnTo>
                    <a:lnTo>
                      <a:pt x="38" y="34"/>
                    </a:lnTo>
                    <a:lnTo>
                      <a:pt x="40" y="37"/>
                    </a:lnTo>
                    <a:lnTo>
                      <a:pt x="40" y="41"/>
                    </a:lnTo>
                    <a:lnTo>
                      <a:pt x="41" y="44"/>
                    </a:lnTo>
                    <a:lnTo>
                      <a:pt x="41" y="48"/>
                    </a:lnTo>
                    <a:lnTo>
                      <a:pt x="41" y="51"/>
                    </a:lnTo>
                    <a:lnTo>
                      <a:pt x="40" y="54"/>
                    </a:lnTo>
                    <a:lnTo>
                      <a:pt x="40" y="58"/>
                    </a:lnTo>
                    <a:lnTo>
                      <a:pt x="38" y="62"/>
                    </a:lnTo>
                    <a:lnTo>
                      <a:pt x="36" y="64"/>
                    </a:lnTo>
                    <a:lnTo>
                      <a:pt x="33" y="66"/>
                    </a:lnTo>
                    <a:lnTo>
                      <a:pt x="30" y="67"/>
                    </a:lnTo>
                    <a:lnTo>
                      <a:pt x="27" y="68"/>
                    </a:lnTo>
                    <a:lnTo>
                      <a:pt x="23" y="68"/>
                    </a:lnTo>
                    <a:lnTo>
                      <a:pt x="21" y="66"/>
                    </a:lnTo>
                    <a:lnTo>
                      <a:pt x="18" y="64"/>
                    </a:lnTo>
                    <a:lnTo>
                      <a:pt x="16" y="62"/>
                    </a:lnTo>
                    <a:lnTo>
                      <a:pt x="15" y="61"/>
                    </a:lnTo>
                    <a:lnTo>
                      <a:pt x="15" y="60"/>
                    </a:lnTo>
                    <a:lnTo>
                      <a:pt x="15" y="59"/>
                    </a:lnTo>
                    <a:lnTo>
                      <a:pt x="15"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31" name="Freeform 173"/>
              <p:cNvSpPr>
                <a:spLocks noChangeAspect="1"/>
              </p:cNvSpPr>
              <p:nvPr/>
            </p:nvSpPr>
            <p:spPr bwMode="auto">
              <a:xfrm>
                <a:off x="1711" y="1378"/>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5 w 34"/>
                  <a:gd name="T11" fmla="*/ 4 h 44"/>
                  <a:gd name="T12" fmla="*/ 6 w 34"/>
                  <a:gd name="T13" fmla="*/ 5 h 44"/>
                  <a:gd name="T14" fmla="*/ 7 w 34"/>
                  <a:gd name="T15" fmla="*/ 5 h 44"/>
                  <a:gd name="T16" fmla="*/ 8 w 34"/>
                  <a:gd name="T17" fmla="*/ 6 h 44"/>
                  <a:gd name="T18" fmla="*/ 8 w 34"/>
                  <a:gd name="T19" fmla="*/ 7 h 44"/>
                  <a:gd name="T20" fmla="*/ 8 w 34"/>
                  <a:gd name="T21" fmla="*/ 8 h 44"/>
                  <a:gd name="T22" fmla="*/ 8 w 34"/>
                  <a:gd name="T23" fmla="*/ 10 h 44"/>
                  <a:gd name="T24" fmla="*/ 8 w 34"/>
                  <a:gd name="T25" fmla="*/ 37 h 44"/>
                  <a:gd name="T26" fmla="*/ 8 w 34"/>
                  <a:gd name="T27" fmla="*/ 39 h 44"/>
                  <a:gd name="T28" fmla="*/ 7 w 34"/>
                  <a:gd name="T29" fmla="*/ 41 h 44"/>
                  <a:gd name="T30" fmla="*/ 5 w 34"/>
                  <a:gd name="T31" fmla="*/ 41 h 44"/>
                  <a:gd name="T32" fmla="*/ 0 w 34"/>
                  <a:gd name="T33" fmla="*/ 41 h 44"/>
                  <a:gd name="T34" fmla="*/ 0 w 34"/>
                  <a:gd name="T35" fmla="*/ 44 h 44"/>
                  <a:gd name="T36" fmla="*/ 7 w 34"/>
                  <a:gd name="T37" fmla="*/ 44 h 44"/>
                  <a:gd name="T38" fmla="*/ 12 w 34"/>
                  <a:gd name="T39" fmla="*/ 44 h 44"/>
                  <a:gd name="T40" fmla="*/ 18 w 34"/>
                  <a:gd name="T41" fmla="*/ 44 h 44"/>
                  <a:gd name="T42" fmla="*/ 25 w 34"/>
                  <a:gd name="T43" fmla="*/ 44 h 44"/>
                  <a:gd name="T44" fmla="*/ 25 w 34"/>
                  <a:gd name="T45" fmla="*/ 41 h 44"/>
                  <a:gd name="T46" fmla="*/ 22 w 34"/>
                  <a:gd name="T47" fmla="*/ 41 h 44"/>
                  <a:gd name="T48" fmla="*/ 18 w 34"/>
                  <a:gd name="T49" fmla="*/ 41 h 44"/>
                  <a:gd name="T50" fmla="*/ 16 w 34"/>
                  <a:gd name="T51" fmla="*/ 40 h 44"/>
                  <a:gd name="T52" fmla="*/ 15 w 34"/>
                  <a:gd name="T53" fmla="*/ 39 h 44"/>
                  <a:gd name="T54" fmla="*/ 15 w 34"/>
                  <a:gd name="T55" fmla="*/ 36 h 44"/>
                  <a:gd name="T56" fmla="*/ 15 w 34"/>
                  <a:gd name="T57" fmla="*/ 21 h 44"/>
                  <a:gd name="T58" fmla="*/ 16 w 34"/>
                  <a:gd name="T59" fmla="*/ 14 h 44"/>
                  <a:gd name="T60" fmla="*/ 18 w 34"/>
                  <a:gd name="T61" fmla="*/ 8 h 44"/>
                  <a:gd name="T62" fmla="*/ 22 w 34"/>
                  <a:gd name="T63" fmla="*/ 4 h 44"/>
                  <a:gd name="T64" fmla="*/ 27 w 34"/>
                  <a:gd name="T65" fmla="*/ 2 h 44"/>
                  <a:gd name="T66" fmla="*/ 28 w 34"/>
                  <a:gd name="T67" fmla="*/ 2 h 44"/>
                  <a:gd name="T68" fmla="*/ 27 w 34"/>
                  <a:gd name="T69" fmla="*/ 3 h 44"/>
                  <a:gd name="T70" fmla="*/ 26 w 34"/>
                  <a:gd name="T71" fmla="*/ 3 h 44"/>
                  <a:gd name="T72" fmla="*/ 26 w 34"/>
                  <a:gd name="T73" fmla="*/ 5 h 44"/>
                  <a:gd name="T74" fmla="*/ 25 w 34"/>
                  <a:gd name="T75" fmla="*/ 6 h 44"/>
                  <a:gd name="T76" fmla="*/ 26 w 34"/>
                  <a:gd name="T77" fmla="*/ 8 h 44"/>
                  <a:gd name="T78" fmla="*/ 27 w 34"/>
                  <a:gd name="T79" fmla="*/ 9 h 44"/>
                  <a:gd name="T80" fmla="*/ 28 w 34"/>
                  <a:gd name="T81" fmla="*/ 10 h 44"/>
                  <a:gd name="T82" fmla="*/ 30 w 34"/>
                  <a:gd name="T83" fmla="*/ 11 h 44"/>
                  <a:gd name="T84" fmla="*/ 31 w 34"/>
                  <a:gd name="T85" fmla="*/ 10 h 44"/>
                  <a:gd name="T86" fmla="*/ 32 w 34"/>
                  <a:gd name="T87" fmla="*/ 10 h 44"/>
                  <a:gd name="T88" fmla="*/ 34 w 34"/>
                  <a:gd name="T89" fmla="*/ 8 h 44"/>
                  <a:gd name="T90" fmla="*/ 34 w 34"/>
                  <a:gd name="T91" fmla="*/ 6 h 44"/>
                  <a:gd name="T92" fmla="*/ 33 w 34"/>
                  <a:gd name="T93" fmla="*/ 4 h 44"/>
                  <a:gd name="T94" fmla="*/ 32 w 34"/>
                  <a:gd name="T95" fmla="*/ 2 h 44"/>
                  <a:gd name="T96" fmla="*/ 30 w 34"/>
                  <a:gd name="T97" fmla="*/ 1 h 44"/>
                  <a:gd name="T98" fmla="*/ 27 w 34"/>
                  <a:gd name="T99" fmla="*/ 0 h 44"/>
                  <a:gd name="T100" fmla="*/ 24 w 34"/>
                  <a:gd name="T101" fmla="*/ 0 h 44"/>
                  <a:gd name="T102" fmla="*/ 22 w 34"/>
                  <a:gd name="T103" fmla="*/ 1 h 44"/>
                  <a:gd name="T104" fmla="*/ 20 w 34"/>
                  <a:gd name="T105" fmla="*/ 2 h 44"/>
                  <a:gd name="T106" fmla="*/ 18 w 34"/>
                  <a:gd name="T107" fmla="*/ 4 h 44"/>
                  <a:gd name="T108" fmla="*/ 17 w 34"/>
                  <a:gd name="T109" fmla="*/ 6 h 44"/>
                  <a:gd name="T110" fmla="*/ 16 w 34"/>
                  <a:gd name="T111" fmla="*/ 8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5" y="4"/>
                    </a:lnTo>
                    <a:lnTo>
                      <a:pt x="6" y="5"/>
                    </a:lnTo>
                    <a:lnTo>
                      <a:pt x="7" y="5"/>
                    </a:lnTo>
                    <a:lnTo>
                      <a:pt x="8" y="6"/>
                    </a:lnTo>
                    <a:lnTo>
                      <a:pt x="8" y="7"/>
                    </a:lnTo>
                    <a:lnTo>
                      <a:pt x="8" y="8"/>
                    </a:lnTo>
                    <a:lnTo>
                      <a:pt x="8" y="10"/>
                    </a:lnTo>
                    <a:lnTo>
                      <a:pt x="8" y="37"/>
                    </a:lnTo>
                    <a:lnTo>
                      <a:pt x="8" y="39"/>
                    </a:lnTo>
                    <a:lnTo>
                      <a:pt x="7" y="41"/>
                    </a:lnTo>
                    <a:lnTo>
                      <a:pt x="5" y="41"/>
                    </a:lnTo>
                    <a:lnTo>
                      <a:pt x="0" y="41"/>
                    </a:lnTo>
                    <a:lnTo>
                      <a:pt x="0" y="44"/>
                    </a:lnTo>
                    <a:lnTo>
                      <a:pt x="7" y="44"/>
                    </a:lnTo>
                    <a:lnTo>
                      <a:pt x="12" y="44"/>
                    </a:lnTo>
                    <a:lnTo>
                      <a:pt x="18" y="44"/>
                    </a:lnTo>
                    <a:lnTo>
                      <a:pt x="25" y="44"/>
                    </a:lnTo>
                    <a:lnTo>
                      <a:pt x="25" y="41"/>
                    </a:lnTo>
                    <a:lnTo>
                      <a:pt x="22" y="41"/>
                    </a:lnTo>
                    <a:lnTo>
                      <a:pt x="18" y="41"/>
                    </a:lnTo>
                    <a:lnTo>
                      <a:pt x="16" y="40"/>
                    </a:lnTo>
                    <a:lnTo>
                      <a:pt x="15" y="39"/>
                    </a:lnTo>
                    <a:lnTo>
                      <a:pt x="15" y="36"/>
                    </a:lnTo>
                    <a:lnTo>
                      <a:pt x="15" y="21"/>
                    </a:lnTo>
                    <a:lnTo>
                      <a:pt x="16" y="14"/>
                    </a:lnTo>
                    <a:lnTo>
                      <a:pt x="18" y="8"/>
                    </a:lnTo>
                    <a:lnTo>
                      <a:pt x="22" y="4"/>
                    </a:lnTo>
                    <a:lnTo>
                      <a:pt x="27" y="2"/>
                    </a:lnTo>
                    <a:lnTo>
                      <a:pt x="28" y="2"/>
                    </a:lnTo>
                    <a:lnTo>
                      <a:pt x="27" y="3"/>
                    </a:lnTo>
                    <a:lnTo>
                      <a:pt x="26" y="3"/>
                    </a:lnTo>
                    <a:lnTo>
                      <a:pt x="26" y="5"/>
                    </a:lnTo>
                    <a:lnTo>
                      <a:pt x="25" y="6"/>
                    </a:lnTo>
                    <a:lnTo>
                      <a:pt x="26" y="8"/>
                    </a:lnTo>
                    <a:lnTo>
                      <a:pt x="27" y="9"/>
                    </a:lnTo>
                    <a:lnTo>
                      <a:pt x="28" y="10"/>
                    </a:lnTo>
                    <a:lnTo>
                      <a:pt x="30" y="11"/>
                    </a:lnTo>
                    <a:lnTo>
                      <a:pt x="31" y="10"/>
                    </a:lnTo>
                    <a:lnTo>
                      <a:pt x="32" y="10"/>
                    </a:lnTo>
                    <a:lnTo>
                      <a:pt x="34" y="8"/>
                    </a:lnTo>
                    <a:lnTo>
                      <a:pt x="34" y="6"/>
                    </a:lnTo>
                    <a:lnTo>
                      <a:pt x="33" y="4"/>
                    </a:lnTo>
                    <a:lnTo>
                      <a:pt x="32" y="2"/>
                    </a:lnTo>
                    <a:lnTo>
                      <a:pt x="30" y="1"/>
                    </a:lnTo>
                    <a:lnTo>
                      <a:pt x="27" y="0"/>
                    </a:lnTo>
                    <a:lnTo>
                      <a:pt x="24" y="0"/>
                    </a:lnTo>
                    <a:lnTo>
                      <a:pt x="22" y="1"/>
                    </a:lnTo>
                    <a:lnTo>
                      <a:pt x="20" y="2"/>
                    </a:lnTo>
                    <a:lnTo>
                      <a:pt x="18" y="4"/>
                    </a:lnTo>
                    <a:lnTo>
                      <a:pt x="17" y="6"/>
                    </a:lnTo>
                    <a:lnTo>
                      <a:pt x="16" y="8"/>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32" name="Freeform 174"/>
              <p:cNvSpPr>
                <a:spLocks noChangeAspect="1"/>
              </p:cNvSpPr>
              <p:nvPr/>
            </p:nvSpPr>
            <p:spPr bwMode="auto">
              <a:xfrm>
                <a:off x="1756" y="1412"/>
                <a:ext cx="11" cy="10"/>
              </a:xfrm>
              <a:custGeom>
                <a:avLst/>
                <a:gdLst>
                  <a:gd name="T0" fmla="*/ 11 w 11"/>
                  <a:gd name="T1" fmla="*/ 5 h 10"/>
                  <a:gd name="T2" fmla="*/ 11 w 11"/>
                  <a:gd name="T3" fmla="*/ 3 h 10"/>
                  <a:gd name="T4" fmla="*/ 9 w 11"/>
                  <a:gd name="T5" fmla="*/ 1 h 10"/>
                  <a:gd name="T6" fmla="*/ 8 w 11"/>
                  <a:gd name="T7" fmla="*/ 0 h 10"/>
                  <a:gd name="T8" fmla="*/ 6 w 11"/>
                  <a:gd name="T9" fmla="*/ 0 h 10"/>
                  <a:gd name="T10" fmla="*/ 4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4 w 11"/>
                  <a:gd name="T23" fmla="*/ 10 h 10"/>
                  <a:gd name="T24" fmla="*/ 6 w 11"/>
                  <a:gd name="T25" fmla="*/ 10 h 10"/>
                  <a:gd name="T26" fmla="*/ 8 w 11"/>
                  <a:gd name="T27" fmla="*/ 10 h 10"/>
                  <a:gd name="T28" fmla="*/ 9 w 11"/>
                  <a:gd name="T29" fmla="*/ 9 h 10"/>
                  <a:gd name="T30" fmla="*/ 11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1" y="3"/>
                    </a:lnTo>
                    <a:lnTo>
                      <a:pt x="9" y="1"/>
                    </a:lnTo>
                    <a:lnTo>
                      <a:pt x="8" y="0"/>
                    </a:lnTo>
                    <a:lnTo>
                      <a:pt x="6" y="0"/>
                    </a:lnTo>
                    <a:lnTo>
                      <a:pt x="4" y="0"/>
                    </a:lnTo>
                    <a:lnTo>
                      <a:pt x="2" y="1"/>
                    </a:lnTo>
                    <a:lnTo>
                      <a:pt x="1" y="3"/>
                    </a:lnTo>
                    <a:lnTo>
                      <a:pt x="0" y="5"/>
                    </a:lnTo>
                    <a:lnTo>
                      <a:pt x="1" y="7"/>
                    </a:lnTo>
                    <a:lnTo>
                      <a:pt x="2" y="9"/>
                    </a:lnTo>
                    <a:lnTo>
                      <a:pt x="4" y="10"/>
                    </a:lnTo>
                    <a:lnTo>
                      <a:pt x="6" y="10"/>
                    </a:lnTo>
                    <a:lnTo>
                      <a:pt x="8" y="10"/>
                    </a:lnTo>
                    <a:lnTo>
                      <a:pt x="9" y="9"/>
                    </a:lnTo>
                    <a:lnTo>
                      <a:pt x="11"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33" name="Freeform 175"/>
              <p:cNvSpPr>
                <a:spLocks noChangeAspect="1"/>
              </p:cNvSpPr>
              <p:nvPr/>
            </p:nvSpPr>
            <p:spPr bwMode="auto">
              <a:xfrm>
                <a:off x="1779" y="1378"/>
                <a:ext cx="50" cy="44"/>
              </a:xfrm>
              <a:custGeom>
                <a:avLst/>
                <a:gdLst>
                  <a:gd name="T0" fmla="*/ 7 w 50"/>
                  <a:gd name="T1" fmla="*/ 37 h 44"/>
                  <a:gd name="T2" fmla="*/ 6 w 50"/>
                  <a:gd name="T3" fmla="*/ 41 h 44"/>
                  <a:gd name="T4" fmla="*/ 0 w 50"/>
                  <a:gd name="T5" fmla="*/ 41 h 44"/>
                  <a:gd name="T6" fmla="*/ 2 w 50"/>
                  <a:gd name="T7" fmla="*/ 44 h 44"/>
                  <a:gd name="T8" fmla="*/ 8 w 50"/>
                  <a:gd name="T9" fmla="*/ 44 h 44"/>
                  <a:gd name="T10" fmla="*/ 13 w 50"/>
                  <a:gd name="T11" fmla="*/ 44 h 44"/>
                  <a:gd name="T12" fmla="*/ 19 w 50"/>
                  <a:gd name="T13" fmla="*/ 44 h 44"/>
                  <a:gd name="T14" fmla="*/ 22 w 50"/>
                  <a:gd name="T15" fmla="*/ 41 h 44"/>
                  <a:gd name="T16" fmla="*/ 16 w 50"/>
                  <a:gd name="T17" fmla="*/ 41 h 44"/>
                  <a:gd name="T18" fmla="*/ 14 w 50"/>
                  <a:gd name="T19" fmla="*/ 37 h 44"/>
                  <a:gd name="T20" fmla="*/ 15 w 50"/>
                  <a:gd name="T21" fmla="*/ 11 h 44"/>
                  <a:gd name="T22" fmla="*/ 23 w 50"/>
                  <a:gd name="T23" fmla="*/ 3 h 44"/>
                  <a:gd name="T24" fmla="*/ 30 w 50"/>
                  <a:gd name="T25" fmla="*/ 3 h 44"/>
                  <a:gd name="T26" fmla="*/ 33 w 50"/>
                  <a:gd name="T27" fmla="*/ 4 h 44"/>
                  <a:gd name="T28" fmla="*/ 34 w 50"/>
                  <a:gd name="T29" fmla="*/ 7 h 44"/>
                  <a:gd name="T30" fmla="*/ 35 w 50"/>
                  <a:gd name="T31" fmla="*/ 11 h 44"/>
                  <a:gd name="T32" fmla="*/ 35 w 50"/>
                  <a:gd name="T33" fmla="*/ 37 h 44"/>
                  <a:gd name="T34" fmla="*/ 34 w 50"/>
                  <a:gd name="T35" fmla="*/ 41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6 h 44"/>
                  <a:gd name="T56" fmla="*/ 38 w 50"/>
                  <a:gd name="T57" fmla="*/ 2 h 44"/>
                  <a:gd name="T58" fmla="*/ 32 w 50"/>
                  <a:gd name="T59" fmla="*/ 0 h 44"/>
                  <a:gd name="T60" fmla="*/ 23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1"/>
                    </a:lnTo>
                    <a:lnTo>
                      <a:pt x="4" y="41"/>
                    </a:lnTo>
                    <a:lnTo>
                      <a:pt x="0" y="41"/>
                    </a:lnTo>
                    <a:lnTo>
                      <a:pt x="0" y="44"/>
                    </a:lnTo>
                    <a:lnTo>
                      <a:pt x="2" y="44"/>
                    </a:lnTo>
                    <a:lnTo>
                      <a:pt x="6" y="44"/>
                    </a:lnTo>
                    <a:lnTo>
                      <a:pt x="8" y="44"/>
                    </a:lnTo>
                    <a:lnTo>
                      <a:pt x="11" y="44"/>
                    </a:lnTo>
                    <a:lnTo>
                      <a:pt x="13" y="44"/>
                    </a:lnTo>
                    <a:lnTo>
                      <a:pt x="16" y="44"/>
                    </a:lnTo>
                    <a:lnTo>
                      <a:pt x="19" y="44"/>
                    </a:lnTo>
                    <a:lnTo>
                      <a:pt x="22" y="44"/>
                    </a:lnTo>
                    <a:lnTo>
                      <a:pt x="22" y="41"/>
                    </a:lnTo>
                    <a:lnTo>
                      <a:pt x="18" y="41"/>
                    </a:lnTo>
                    <a:lnTo>
                      <a:pt x="16" y="41"/>
                    </a:lnTo>
                    <a:lnTo>
                      <a:pt x="15" y="39"/>
                    </a:lnTo>
                    <a:lnTo>
                      <a:pt x="14" y="37"/>
                    </a:lnTo>
                    <a:lnTo>
                      <a:pt x="14" y="18"/>
                    </a:lnTo>
                    <a:lnTo>
                      <a:pt x="15" y="11"/>
                    </a:lnTo>
                    <a:lnTo>
                      <a:pt x="19" y="6"/>
                    </a:lnTo>
                    <a:lnTo>
                      <a:pt x="23" y="3"/>
                    </a:lnTo>
                    <a:lnTo>
                      <a:pt x="28" y="2"/>
                    </a:lnTo>
                    <a:lnTo>
                      <a:pt x="30" y="3"/>
                    </a:lnTo>
                    <a:lnTo>
                      <a:pt x="32" y="3"/>
                    </a:lnTo>
                    <a:lnTo>
                      <a:pt x="33" y="4"/>
                    </a:lnTo>
                    <a:lnTo>
                      <a:pt x="34" y="6"/>
                    </a:lnTo>
                    <a:lnTo>
                      <a:pt x="34" y="7"/>
                    </a:lnTo>
                    <a:lnTo>
                      <a:pt x="35" y="9"/>
                    </a:lnTo>
                    <a:lnTo>
                      <a:pt x="35" y="11"/>
                    </a:lnTo>
                    <a:lnTo>
                      <a:pt x="35" y="13"/>
                    </a:lnTo>
                    <a:lnTo>
                      <a:pt x="35" y="37"/>
                    </a:lnTo>
                    <a:lnTo>
                      <a:pt x="35" y="39"/>
                    </a:lnTo>
                    <a:lnTo>
                      <a:pt x="34" y="41"/>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4"/>
                    </a:lnTo>
                    <a:lnTo>
                      <a:pt x="42" y="10"/>
                    </a:lnTo>
                    <a:lnTo>
                      <a:pt x="41" y="6"/>
                    </a:lnTo>
                    <a:lnTo>
                      <a:pt x="39" y="4"/>
                    </a:lnTo>
                    <a:lnTo>
                      <a:pt x="38" y="2"/>
                    </a:lnTo>
                    <a:lnTo>
                      <a:pt x="35" y="1"/>
                    </a:lnTo>
                    <a:lnTo>
                      <a:pt x="32" y="0"/>
                    </a:lnTo>
                    <a:lnTo>
                      <a:pt x="28" y="0"/>
                    </a:lnTo>
                    <a:lnTo>
                      <a:pt x="23"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34" name="Freeform 176"/>
              <p:cNvSpPr>
                <a:spLocks noChangeAspect="1" noEditPoints="1"/>
              </p:cNvSpPr>
              <p:nvPr/>
            </p:nvSpPr>
            <p:spPr bwMode="auto">
              <a:xfrm>
                <a:off x="1834" y="1377"/>
                <a:ext cx="38" cy="46"/>
              </a:xfrm>
              <a:custGeom>
                <a:avLst/>
                <a:gdLst>
                  <a:gd name="T0" fmla="*/ 8 w 38"/>
                  <a:gd name="T1" fmla="*/ 20 h 46"/>
                  <a:gd name="T2" fmla="*/ 10 w 38"/>
                  <a:gd name="T3" fmla="*/ 11 h 46"/>
                  <a:gd name="T4" fmla="*/ 13 w 38"/>
                  <a:gd name="T5" fmla="*/ 6 h 46"/>
                  <a:gd name="T6" fmla="*/ 17 w 38"/>
                  <a:gd name="T7" fmla="*/ 3 h 46"/>
                  <a:gd name="T8" fmla="*/ 20 w 38"/>
                  <a:gd name="T9" fmla="*/ 3 h 46"/>
                  <a:gd name="T10" fmla="*/ 24 w 38"/>
                  <a:gd name="T11" fmla="*/ 3 h 46"/>
                  <a:gd name="T12" fmla="*/ 26 w 38"/>
                  <a:gd name="T13" fmla="*/ 5 h 46"/>
                  <a:gd name="T14" fmla="*/ 28 w 38"/>
                  <a:gd name="T15" fmla="*/ 7 h 46"/>
                  <a:gd name="T16" fmla="*/ 30 w 38"/>
                  <a:gd name="T17" fmla="*/ 10 h 46"/>
                  <a:gd name="T18" fmla="*/ 31 w 38"/>
                  <a:gd name="T19" fmla="*/ 13 h 46"/>
                  <a:gd name="T20" fmla="*/ 31 w 38"/>
                  <a:gd name="T21" fmla="*/ 16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7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1 w 38"/>
                  <a:gd name="T57" fmla="*/ 32 h 46"/>
                  <a:gd name="T58" fmla="*/ 6 w 38"/>
                  <a:gd name="T59" fmla="*/ 40 h 46"/>
                  <a:gd name="T60" fmla="*/ 13 w 38"/>
                  <a:gd name="T61" fmla="*/ 45 h 46"/>
                  <a:gd name="T62" fmla="*/ 22 w 38"/>
                  <a:gd name="T63" fmla="*/ 46 h 46"/>
                  <a:gd name="T64" fmla="*/ 29 w 38"/>
                  <a:gd name="T65" fmla="*/ 44 h 46"/>
                  <a:gd name="T66" fmla="*/ 34 w 38"/>
                  <a:gd name="T67" fmla="*/ 40 h 46"/>
                  <a:gd name="T68" fmla="*/ 37 w 38"/>
                  <a:gd name="T69" fmla="*/ 36 h 46"/>
                  <a:gd name="T70" fmla="*/ 38 w 38"/>
                  <a:gd name="T71" fmla="*/ 33 h 46"/>
                  <a:gd name="T72" fmla="*/ 38 w 38"/>
                  <a:gd name="T73" fmla="*/ 32 h 46"/>
                  <a:gd name="T74" fmla="*/ 37 w 38"/>
                  <a:gd name="T75" fmla="*/ 32 h 46"/>
                  <a:gd name="T76" fmla="*/ 36 w 38"/>
                  <a:gd name="T77" fmla="*/ 33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4 h 46"/>
                  <a:gd name="T92" fmla="*/ 23 w 38"/>
                  <a:gd name="T93" fmla="*/ 44 h 46"/>
                  <a:gd name="T94" fmla="*/ 22 w 38"/>
                  <a:gd name="T95" fmla="*/ 44 h 46"/>
                  <a:gd name="T96" fmla="*/ 19 w 38"/>
                  <a:gd name="T97" fmla="*/ 43 h 46"/>
                  <a:gd name="T98" fmla="*/ 16 w 38"/>
                  <a:gd name="T99" fmla="*/ 42 h 46"/>
                  <a:gd name="T100" fmla="*/ 13 w 38"/>
                  <a:gd name="T101" fmla="*/ 40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6"/>
                    </a:lnTo>
                    <a:lnTo>
                      <a:pt x="17" y="3"/>
                    </a:lnTo>
                    <a:lnTo>
                      <a:pt x="20" y="3"/>
                    </a:lnTo>
                    <a:lnTo>
                      <a:pt x="24" y="3"/>
                    </a:lnTo>
                    <a:lnTo>
                      <a:pt x="26" y="5"/>
                    </a:lnTo>
                    <a:lnTo>
                      <a:pt x="28" y="7"/>
                    </a:lnTo>
                    <a:lnTo>
                      <a:pt x="30" y="10"/>
                    </a:lnTo>
                    <a:lnTo>
                      <a:pt x="31" y="13"/>
                    </a:lnTo>
                    <a:lnTo>
                      <a:pt x="31" y="16"/>
                    </a:lnTo>
                    <a:lnTo>
                      <a:pt x="32" y="18"/>
                    </a:lnTo>
                    <a:lnTo>
                      <a:pt x="32" y="20"/>
                    </a:lnTo>
                    <a:lnTo>
                      <a:pt x="8" y="20"/>
                    </a:lnTo>
                    <a:close/>
                    <a:moveTo>
                      <a:pt x="8" y="22"/>
                    </a:moveTo>
                    <a:lnTo>
                      <a:pt x="36" y="22"/>
                    </a:lnTo>
                    <a:lnTo>
                      <a:pt x="37" y="22"/>
                    </a:lnTo>
                    <a:lnTo>
                      <a:pt x="38" y="22"/>
                    </a:lnTo>
                    <a:lnTo>
                      <a:pt x="38" y="21"/>
                    </a:lnTo>
                    <a:lnTo>
                      <a:pt x="38" y="20"/>
                    </a:lnTo>
                    <a:lnTo>
                      <a:pt x="37" y="13"/>
                    </a:lnTo>
                    <a:lnTo>
                      <a:pt x="34" y="7"/>
                    </a:lnTo>
                    <a:lnTo>
                      <a:pt x="28" y="2"/>
                    </a:lnTo>
                    <a:lnTo>
                      <a:pt x="20" y="0"/>
                    </a:lnTo>
                    <a:lnTo>
                      <a:pt x="12" y="2"/>
                    </a:lnTo>
                    <a:lnTo>
                      <a:pt x="6" y="7"/>
                    </a:lnTo>
                    <a:lnTo>
                      <a:pt x="1" y="14"/>
                    </a:lnTo>
                    <a:lnTo>
                      <a:pt x="0" y="23"/>
                    </a:lnTo>
                    <a:lnTo>
                      <a:pt x="1" y="32"/>
                    </a:lnTo>
                    <a:lnTo>
                      <a:pt x="6" y="40"/>
                    </a:lnTo>
                    <a:lnTo>
                      <a:pt x="13" y="45"/>
                    </a:lnTo>
                    <a:lnTo>
                      <a:pt x="22" y="46"/>
                    </a:lnTo>
                    <a:lnTo>
                      <a:pt x="29" y="44"/>
                    </a:lnTo>
                    <a:lnTo>
                      <a:pt x="34" y="40"/>
                    </a:lnTo>
                    <a:lnTo>
                      <a:pt x="37" y="36"/>
                    </a:lnTo>
                    <a:lnTo>
                      <a:pt x="38" y="33"/>
                    </a:lnTo>
                    <a:lnTo>
                      <a:pt x="38" y="32"/>
                    </a:lnTo>
                    <a:lnTo>
                      <a:pt x="37" y="32"/>
                    </a:lnTo>
                    <a:lnTo>
                      <a:pt x="36" y="33"/>
                    </a:lnTo>
                    <a:lnTo>
                      <a:pt x="36" y="33"/>
                    </a:lnTo>
                    <a:lnTo>
                      <a:pt x="34" y="37"/>
                    </a:lnTo>
                    <a:lnTo>
                      <a:pt x="32" y="39"/>
                    </a:lnTo>
                    <a:lnTo>
                      <a:pt x="30" y="41"/>
                    </a:lnTo>
                    <a:lnTo>
                      <a:pt x="28" y="42"/>
                    </a:lnTo>
                    <a:lnTo>
                      <a:pt x="26" y="43"/>
                    </a:lnTo>
                    <a:lnTo>
                      <a:pt x="24" y="44"/>
                    </a:lnTo>
                    <a:lnTo>
                      <a:pt x="23" y="44"/>
                    </a:lnTo>
                    <a:lnTo>
                      <a:pt x="22" y="44"/>
                    </a:lnTo>
                    <a:lnTo>
                      <a:pt x="19" y="43"/>
                    </a:lnTo>
                    <a:lnTo>
                      <a:pt x="16" y="42"/>
                    </a:lnTo>
                    <a:lnTo>
                      <a:pt x="13" y="40"/>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35" name="Freeform 177"/>
              <p:cNvSpPr>
                <a:spLocks noChangeAspect="1" noEditPoints="1"/>
              </p:cNvSpPr>
              <p:nvPr/>
            </p:nvSpPr>
            <p:spPr bwMode="auto">
              <a:xfrm>
                <a:off x="1878" y="1355"/>
                <a:ext cx="22" cy="67"/>
              </a:xfrm>
              <a:custGeom>
                <a:avLst/>
                <a:gdLst>
                  <a:gd name="T0" fmla="*/ 15 w 22"/>
                  <a:gd name="T1" fmla="*/ 23 h 67"/>
                  <a:gd name="T2" fmla="*/ 1 w 22"/>
                  <a:gd name="T3" fmla="*/ 24 h 67"/>
                  <a:gd name="T4" fmla="*/ 1 w 22"/>
                  <a:gd name="T5" fmla="*/ 27 h 67"/>
                  <a:gd name="T6" fmla="*/ 5 w 22"/>
                  <a:gd name="T7" fmla="*/ 27 h 67"/>
                  <a:gd name="T8" fmla="*/ 7 w 22"/>
                  <a:gd name="T9" fmla="*/ 28 h 67"/>
                  <a:gd name="T10" fmla="*/ 8 w 22"/>
                  <a:gd name="T11" fmla="*/ 30 h 67"/>
                  <a:gd name="T12" fmla="*/ 8 w 22"/>
                  <a:gd name="T13" fmla="*/ 33 h 67"/>
                  <a:gd name="T14" fmla="*/ 8 w 22"/>
                  <a:gd name="T15" fmla="*/ 60 h 67"/>
                  <a:gd name="T16" fmla="*/ 8 w 22"/>
                  <a:gd name="T17" fmla="*/ 62 h 67"/>
                  <a:gd name="T18" fmla="*/ 7 w 22"/>
                  <a:gd name="T19" fmla="*/ 64 h 67"/>
                  <a:gd name="T20" fmla="*/ 5 w 22"/>
                  <a:gd name="T21" fmla="*/ 64 h 67"/>
                  <a:gd name="T22" fmla="*/ 0 w 22"/>
                  <a:gd name="T23" fmla="*/ 64 h 67"/>
                  <a:gd name="T24" fmla="*/ 0 w 22"/>
                  <a:gd name="T25" fmla="*/ 67 h 67"/>
                  <a:gd name="T26" fmla="*/ 3 w 22"/>
                  <a:gd name="T27" fmla="*/ 67 h 67"/>
                  <a:gd name="T28" fmla="*/ 6 w 22"/>
                  <a:gd name="T29" fmla="*/ 67 h 67"/>
                  <a:gd name="T30" fmla="*/ 9 w 22"/>
                  <a:gd name="T31" fmla="*/ 67 h 67"/>
                  <a:gd name="T32" fmla="*/ 11 w 22"/>
                  <a:gd name="T33" fmla="*/ 67 h 67"/>
                  <a:gd name="T34" fmla="*/ 22 w 22"/>
                  <a:gd name="T35" fmla="*/ 67 h 67"/>
                  <a:gd name="T36" fmla="*/ 22 w 22"/>
                  <a:gd name="T37" fmla="*/ 64 h 67"/>
                  <a:gd name="T38" fmla="*/ 18 w 22"/>
                  <a:gd name="T39" fmla="*/ 64 h 67"/>
                  <a:gd name="T40" fmla="*/ 16 w 22"/>
                  <a:gd name="T41" fmla="*/ 63 h 67"/>
                  <a:gd name="T42" fmla="*/ 15 w 22"/>
                  <a:gd name="T43" fmla="*/ 62 h 67"/>
                  <a:gd name="T44" fmla="*/ 15 w 22"/>
                  <a:gd name="T45" fmla="*/ 60 h 67"/>
                  <a:gd name="T46" fmla="*/ 15 w 22"/>
                  <a:gd name="T47" fmla="*/ 23 h 67"/>
                  <a:gd name="T48" fmla="*/ 15 w 22"/>
                  <a:gd name="T49" fmla="*/ 6 h 67"/>
                  <a:gd name="T50" fmla="*/ 15 w 22"/>
                  <a:gd name="T51" fmla="*/ 4 h 67"/>
                  <a:gd name="T52" fmla="*/ 14 w 22"/>
                  <a:gd name="T53" fmla="*/ 2 h 67"/>
                  <a:gd name="T54" fmla="*/ 12 w 22"/>
                  <a:gd name="T55" fmla="*/ 1 h 67"/>
                  <a:gd name="T56" fmla="*/ 10 w 22"/>
                  <a:gd name="T57" fmla="*/ 0 h 67"/>
                  <a:gd name="T58" fmla="*/ 8 w 22"/>
                  <a:gd name="T59" fmla="*/ 1 h 67"/>
                  <a:gd name="T60" fmla="*/ 6 w 22"/>
                  <a:gd name="T61" fmla="*/ 2 h 67"/>
                  <a:gd name="T62" fmla="*/ 5 w 22"/>
                  <a:gd name="T63" fmla="*/ 4 h 67"/>
                  <a:gd name="T64" fmla="*/ 5 w 22"/>
                  <a:gd name="T65" fmla="*/ 6 h 67"/>
                  <a:gd name="T66" fmla="*/ 5 w 22"/>
                  <a:gd name="T67" fmla="*/ 8 h 67"/>
                  <a:gd name="T68" fmla="*/ 6 w 22"/>
                  <a:gd name="T69" fmla="*/ 9 h 67"/>
                  <a:gd name="T70" fmla="*/ 8 w 22"/>
                  <a:gd name="T71" fmla="*/ 11 h 67"/>
                  <a:gd name="T72" fmla="*/ 10 w 22"/>
                  <a:gd name="T73" fmla="*/ 11 h 67"/>
                  <a:gd name="T74" fmla="*/ 12 w 22"/>
                  <a:gd name="T75" fmla="*/ 11 h 67"/>
                  <a:gd name="T76" fmla="*/ 14 w 22"/>
                  <a:gd name="T77" fmla="*/ 10 h 67"/>
                  <a:gd name="T78" fmla="*/ 15 w 22"/>
                  <a:gd name="T79" fmla="*/ 8 h 67"/>
                  <a:gd name="T80" fmla="*/ 15 w 22"/>
                  <a:gd name="T8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67">
                    <a:moveTo>
                      <a:pt x="15" y="23"/>
                    </a:moveTo>
                    <a:lnTo>
                      <a:pt x="1" y="24"/>
                    </a:lnTo>
                    <a:lnTo>
                      <a:pt x="1" y="27"/>
                    </a:lnTo>
                    <a:lnTo>
                      <a:pt x="5" y="27"/>
                    </a:lnTo>
                    <a:lnTo>
                      <a:pt x="7" y="28"/>
                    </a:lnTo>
                    <a:lnTo>
                      <a:pt x="8" y="30"/>
                    </a:lnTo>
                    <a:lnTo>
                      <a:pt x="8" y="33"/>
                    </a:lnTo>
                    <a:lnTo>
                      <a:pt x="8" y="60"/>
                    </a:lnTo>
                    <a:lnTo>
                      <a:pt x="8" y="62"/>
                    </a:lnTo>
                    <a:lnTo>
                      <a:pt x="7" y="64"/>
                    </a:lnTo>
                    <a:lnTo>
                      <a:pt x="5" y="64"/>
                    </a:lnTo>
                    <a:lnTo>
                      <a:pt x="0" y="64"/>
                    </a:lnTo>
                    <a:lnTo>
                      <a:pt x="0" y="67"/>
                    </a:lnTo>
                    <a:lnTo>
                      <a:pt x="3" y="67"/>
                    </a:lnTo>
                    <a:lnTo>
                      <a:pt x="6" y="67"/>
                    </a:lnTo>
                    <a:lnTo>
                      <a:pt x="9" y="67"/>
                    </a:lnTo>
                    <a:lnTo>
                      <a:pt x="11" y="67"/>
                    </a:lnTo>
                    <a:lnTo>
                      <a:pt x="22" y="67"/>
                    </a:lnTo>
                    <a:lnTo>
                      <a:pt x="22" y="64"/>
                    </a:lnTo>
                    <a:lnTo>
                      <a:pt x="18" y="64"/>
                    </a:lnTo>
                    <a:lnTo>
                      <a:pt x="16" y="63"/>
                    </a:lnTo>
                    <a:lnTo>
                      <a:pt x="15" y="62"/>
                    </a:lnTo>
                    <a:lnTo>
                      <a:pt x="15" y="60"/>
                    </a:lnTo>
                    <a:lnTo>
                      <a:pt x="15" y="23"/>
                    </a:lnTo>
                    <a:close/>
                    <a:moveTo>
                      <a:pt x="15" y="6"/>
                    </a:moveTo>
                    <a:lnTo>
                      <a:pt x="15" y="4"/>
                    </a:lnTo>
                    <a:lnTo>
                      <a:pt x="14" y="2"/>
                    </a:lnTo>
                    <a:lnTo>
                      <a:pt x="12" y="1"/>
                    </a:lnTo>
                    <a:lnTo>
                      <a:pt x="10" y="0"/>
                    </a:lnTo>
                    <a:lnTo>
                      <a:pt x="8" y="1"/>
                    </a:lnTo>
                    <a:lnTo>
                      <a:pt x="6" y="2"/>
                    </a:lnTo>
                    <a:lnTo>
                      <a:pt x="5" y="4"/>
                    </a:lnTo>
                    <a:lnTo>
                      <a:pt x="5" y="6"/>
                    </a:lnTo>
                    <a:lnTo>
                      <a:pt x="5" y="8"/>
                    </a:lnTo>
                    <a:lnTo>
                      <a:pt x="6" y="9"/>
                    </a:lnTo>
                    <a:lnTo>
                      <a:pt x="8" y="11"/>
                    </a:lnTo>
                    <a:lnTo>
                      <a:pt x="10" y="11"/>
                    </a:lnTo>
                    <a:lnTo>
                      <a:pt x="12" y="11"/>
                    </a:lnTo>
                    <a:lnTo>
                      <a:pt x="14" y="10"/>
                    </a:lnTo>
                    <a:lnTo>
                      <a:pt x="15" y="8"/>
                    </a:lnTo>
                    <a:lnTo>
                      <a:pt x="15"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36" name="Freeform 178"/>
              <p:cNvSpPr>
                <a:spLocks noChangeAspect="1" noEditPoints="1"/>
              </p:cNvSpPr>
              <p:nvPr/>
            </p:nvSpPr>
            <p:spPr bwMode="auto">
              <a:xfrm>
                <a:off x="1906" y="1377"/>
                <a:ext cx="45" cy="66"/>
              </a:xfrm>
              <a:custGeom>
                <a:avLst/>
                <a:gdLst>
                  <a:gd name="T0" fmla="*/ 14 w 45"/>
                  <a:gd name="T1" fmla="*/ 26 h 66"/>
                  <a:gd name="T2" fmla="*/ 11 w 45"/>
                  <a:gd name="T3" fmla="*/ 21 h 66"/>
                  <a:gd name="T4" fmla="*/ 10 w 45"/>
                  <a:gd name="T5" fmla="*/ 16 h 66"/>
                  <a:gd name="T6" fmla="*/ 13 w 45"/>
                  <a:gd name="T7" fmla="*/ 6 h 66"/>
                  <a:gd name="T8" fmla="*/ 19 w 45"/>
                  <a:gd name="T9" fmla="*/ 3 h 66"/>
                  <a:gd name="T10" fmla="*/ 26 w 45"/>
                  <a:gd name="T11" fmla="*/ 7 h 66"/>
                  <a:gd name="T12" fmla="*/ 28 w 45"/>
                  <a:gd name="T13" fmla="*/ 13 h 66"/>
                  <a:gd name="T14" fmla="*/ 27 w 45"/>
                  <a:gd name="T15" fmla="*/ 20 h 66"/>
                  <a:gd name="T16" fmla="*/ 24 w 45"/>
                  <a:gd name="T17" fmla="*/ 26 h 66"/>
                  <a:gd name="T18" fmla="*/ 7 w 45"/>
                  <a:gd name="T19" fmla="*/ 32 h 66"/>
                  <a:gd name="T20" fmla="*/ 8 w 45"/>
                  <a:gd name="T21" fmla="*/ 29 h 66"/>
                  <a:gd name="T22" fmla="*/ 15 w 45"/>
                  <a:gd name="T23" fmla="*/ 30 h 66"/>
                  <a:gd name="T24" fmla="*/ 25 w 45"/>
                  <a:gd name="T25" fmla="*/ 29 h 66"/>
                  <a:gd name="T26" fmla="*/ 35 w 45"/>
                  <a:gd name="T27" fmla="*/ 16 h 66"/>
                  <a:gd name="T28" fmla="*/ 33 w 45"/>
                  <a:gd name="T29" fmla="*/ 8 h 66"/>
                  <a:gd name="T30" fmla="*/ 36 w 45"/>
                  <a:gd name="T31" fmla="*/ 3 h 66"/>
                  <a:gd name="T32" fmla="*/ 41 w 45"/>
                  <a:gd name="T33" fmla="*/ 2 h 66"/>
                  <a:gd name="T34" fmla="*/ 40 w 45"/>
                  <a:gd name="T35" fmla="*/ 7 h 66"/>
                  <a:gd name="T36" fmla="*/ 44 w 45"/>
                  <a:gd name="T37" fmla="*/ 7 h 66"/>
                  <a:gd name="T38" fmla="*/ 45 w 45"/>
                  <a:gd name="T39" fmla="*/ 3 h 66"/>
                  <a:gd name="T40" fmla="*/ 40 w 45"/>
                  <a:gd name="T41" fmla="*/ 0 h 66"/>
                  <a:gd name="T42" fmla="*/ 33 w 45"/>
                  <a:gd name="T43" fmla="*/ 2 h 66"/>
                  <a:gd name="T44" fmla="*/ 24 w 45"/>
                  <a:gd name="T45" fmla="*/ 2 h 66"/>
                  <a:gd name="T46" fmla="*/ 13 w 45"/>
                  <a:gd name="T47" fmla="*/ 2 h 66"/>
                  <a:gd name="T48" fmla="*/ 3 w 45"/>
                  <a:gd name="T49" fmla="*/ 16 h 66"/>
                  <a:gd name="T50" fmla="*/ 6 w 45"/>
                  <a:gd name="T51" fmla="*/ 24 h 66"/>
                  <a:gd name="T52" fmla="*/ 5 w 45"/>
                  <a:gd name="T53" fmla="*/ 29 h 66"/>
                  <a:gd name="T54" fmla="*/ 5 w 45"/>
                  <a:gd name="T55" fmla="*/ 37 h 66"/>
                  <a:gd name="T56" fmla="*/ 9 w 45"/>
                  <a:gd name="T57" fmla="*/ 43 h 66"/>
                  <a:gd name="T58" fmla="*/ 0 w 45"/>
                  <a:gd name="T59" fmla="*/ 50 h 66"/>
                  <a:gd name="T60" fmla="*/ 6 w 45"/>
                  <a:gd name="T61" fmla="*/ 62 h 66"/>
                  <a:gd name="T62" fmla="*/ 30 w 45"/>
                  <a:gd name="T63" fmla="*/ 65 h 66"/>
                  <a:gd name="T64" fmla="*/ 44 w 45"/>
                  <a:gd name="T65" fmla="*/ 53 h 66"/>
                  <a:gd name="T66" fmla="*/ 40 w 45"/>
                  <a:gd name="T67" fmla="*/ 44 h 66"/>
                  <a:gd name="T68" fmla="*/ 20 w 45"/>
                  <a:gd name="T69" fmla="*/ 39 h 66"/>
                  <a:gd name="T70" fmla="*/ 14 w 45"/>
                  <a:gd name="T71" fmla="*/ 39 h 66"/>
                  <a:gd name="T72" fmla="*/ 9 w 45"/>
                  <a:gd name="T73" fmla="*/ 36 h 66"/>
                  <a:gd name="T74" fmla="*/ 22 w 45"/>
                  <a:gd name="T75" fmla="*/ 63 h 66"/>
                  <a:gd name="T76" fmla="*/ 6 w 45"/>
                  <a:gd name="T77" fmla="*/ 57 h 66"/>
                  <a:gd name="T78" fmla="*/ 7 w 45"/>
                  <a:gd name="T79" fmla="*/ 47 h 66"/>
                  <a:gd name="T80" fmla="*/ 19 w 45"/>
                  <a:gd name="T81" fmla="*/ 44 h 66"/>
                  <a:gd name="T82" fmla="*/ 37 w 45"/>
                  <a:gd name="T83" fmla="*/ 48 h 66"/>
                  <a:gd name="T84" fmla="*/ 34 w 45"/>
                  <a:gd name="T85"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6">
                    <a:moveTo>
                      <a:pt x="19" y="28"/>
                    </a:moveTo>
                    <a:lnTo>
                      <a:pt x="16" y="28"/>
                    </a:lnTo>
                    <a:lnTo>
                      <a:pt x="14" y="26"/>
                    </a:lnTo>
                    <a:lnTo>
                      <a:pt x="12" y="25"/>
                    </a:lnTo>
                    <a:lnTo>
                      <a:pt x="11" y="23"/>
                    </a:lnTo>
                    <a:lnTo>
                      <a:pt x="11" y="21"/>
                    </a:lnTo>
                    <a:lnTo>
                      <a:pt x="10" y="19"/>
                    </a:lnTo>
                    <a:lnTo>
                      <a:pt x="10" y="17"/>
                    </a:lnTo>
                    <a:lnTo>
                      <a:pt x="10" y="16"/>
                    </a:lnTo>
                    <a:lnTo>
                      <a:pt x="11" y="11"/>
                    </a:lnTo>
                    <a:lnTo>
                      <a:pt x="12" y="7"/>
                    </a:lnTo>
                    <a:lnTo>
                      <a:pt x="13" y="6"/>
                    </a:lnTo>
                    <a:lnTo>
                      <a:pt x="14" y="5"/>
                    </a:lnTo>
                    <a:lnTo>
                      <a:pt x="16" y="4"/>
                    </a:lnTo>
                    <a:lnTo>
                      <a:pt x="19" y="3"/>
                    </a:lnTo>
                    <a:lnTo>
                      <a:pt x="22" y="4"/>
                    </a:lnTo>
                    <a:lnTo>
                      <a:pt x="24" y="5"/>
                    </a:lnTo>
                    <a:lnTo>
                      <a:pt x="26" y="7"/>
                    </a:lnTo>
                    <a:lnTo>
                      <a:pt x="27" y="9"/>
                    </a:lnTo>
                    <a:lnTo>
                      <a:pt x="27" y="11"/>
                    </a:lnTo>
                    <a:lnTo>
                      <a:pt x="28" y="13"/>
                    </a:lnTo>
                    <a:lnTo>
                      <a:pt x="28" y="14"/>
                    </a:lnTo>
                    <a:lnTo>
                      <a:pt x="28" y="16"/>
                    </a:lnTo>
                    <a:lnTo>
                      <a:pt x="27" y="20"/>
                    </a:lnTo>
                    <a:lnTo>
                      <a:pt x="26" y="24"/>
                    </a:lnTo>
                    <a:lnTo>
                      <a:pt x="25" y="25"/>
                    </a:lnTo>
                    <a:lnTo>
                      <a:pt x="24" y="26"/>
                    </a:lnTo>
                    <a:lnTo>
                      <a:pt x="22" y="28"/>
                    </a:lnTo>
                    <a:lnTo>
                      <a:pt x="19" y="28"/>
                    </a:lnTo>
                    <a:close/>
                    <a:moveTo>
                      <a:pt x="7" y="32"/>
                    </a:moveTo>
                    <a:lnTo>
                      <a:pt x="7" y="31"/>
                    </a:lnTo>
                    <a:lnTo>
                      <a:pt x="8" y="30"/>
                    </a:lnTo>
                    <a:lnTo>
                      <a:pt x="8" y="29"/>
                    </a:lnTo>
                    <a:lnTo>
                      <a:pt x="9" y="27"/>
                    </a:lnTo>
                    <a:lnTo>
                      <a:pt x="12" y="29"/>
                    </a:lnTo>
                    <a:lnTo>
                      <a:pt x="15" y="30"/>
                    </a:lnTo>
                    <a:lnTo>
                      <a:pt x="17" y="30"/>
                    </a:lnTo>
                    <a:lnTo>
                      <a:pt x="19" y="30"/>
                    </a:lnTo>
                    <a:lnTo>
                      <a:pt x="25" y="29"/>
                    </a:lnTo>
                    <a:lnTo>
                      <a:pt x="31" y="26"/>
                    </a:lnTo>
                    <a:lnTo>
                      <a:pt x="34" y="21"/>
                    </a:lnTo>
                    <a:lnTo>
                      <a:pt x="35" y="16"/>
                    </a:lnTo>
                    <a:lnTo>
                      <a:pt x="35" y="13"/>
                    </a:lnTo>
                    <a:lnTo>
                      <a:pt x="34" y="10"/>
                    </a:lnTo>
                    <a:lnTo>
                      <a:pt x="33" y="8"/>
                    </a:lnTo>
                    <a:lnTo>
                      <a:pt x="31" y="6"/>
                    </a:lnTo>
                    <a:lnTo>
                      <a:pt x="34" y="4"/>
                    </a:lnTo>
                    <a:lnTo>
                      <a:pt x="36" y="3"/>
                    </a:lnTo>
                    <a:lnTo>
                      <a:pt x="38" y="2"/>
                    </a:lnTo>
                    <a:lnTo>
                      <a:pt x="40" y="2"/>
                    </a:lnTo>
                    <a:lnTo>
                      <a:pt x="41" y="2"/>
                    </a:lnTo>
                    <a:lnTo>
                      <a:pt x="40" y="3"/>
                    </a:lnTo>
                    <a:lnTo>
                      <a:pt x="39" y="5"/>
                    </a:lnTo>
                    <a:lnTo>
                      <a:pt x="40" y="7"/>
                    </a:lnTo>
                    <a:lnTo>
                      <a:pt x="42" y="8"/>
                    </a:lnTo>
                    <a:lnTo>
                      <a:pt x="43" y="8"/>
                    </a:lnTo>
                    <a:lnTo>
                      <a:pt x="44" y="7"/>
                    </a:lnTo>
                    <a:lnTo>
                      <a:pt x="45" y="6"/>
                    </a:lnTo>
                    <a:lnTo>
                      <a:pt x="45" y="5"/>
                    </a:lnTo>
                    <a:lnTo>
                      <a:pt x="45" y="3"/>
                    </a:lnTo>
                    <a:lnTo>
                      <a:pt x="44" y="2"/>
                    </a:lnTo>
                    <a:lnTo>
                      <a:pt x="43" y="1"/>
                    </a:lnTo>
                    <a:lnTo>
                      <a:pt x="40" y="0"/>
                    </a:lnTo>
                    <a:lnTo>
                      <a:pt x="38" y="0"/>
                    </a:lnTo>
                    <a:lnTo>
                      <a:pt x="36" y="1"/>
                    </a:lnTo>
                    <a:lnTo>
                      <a:pt x="33" y="2"/>
                    </a:lnTo>
                    <a:lnTo>
                      <a:pt x="30" y="5"/>
                    </a:lnTo>
                    <a:lnTo>
                      <a:pt x="26" y="3"/>
                    </a:lnTo>
                    <a:lnTo>
                      <a:pt x="24" y="2"/>
                    </a:lnTo>
                    <a:lnTo>
                      <a:pt x="21" y="1"/>
                    </a:lnTo>
                    <a:lnTo>
                      <a:pt x="19" y="1"/>
                    </a:lnTo>
                    <a:lnTo>
                      <a:pt x="13" y="2"/>
                    </a:lnTo>
                    <a:lnTo>
                      <a:pt x="7" y="5"/>
                    </a:lnTo>
                    <a:lnTo>
                      <a:pt x="4" y="10"/>
                    </a:lnTo>
                    <a:lnTo>
                      <a:pt x="3" y="16"/>
                    </a:lnTo>
                    <a:lnTo>
                      <a:pt x="3" y="19"/>
                    </a:lnTo>
                    <a:lnTo>
                      <a:pt x="4" y="22"/>
                    </a:lnTo>
                    <a:lnTo>
                      <a:pt x="6" y="24"/>
                    </a:lnTo>
                    <a:lnTo>
                      <a:pt x="8" y="26"/>
                    </a:lnTo>
                    <a:lnTo>
                      <a:pt x="6" y="27"/>
                    </a:lnTo>
                    <a:lnTo>
                      <a:pt x="5" y="29"/>
                    </a:lnTo>
                    <a:lnTo>
                      <a:pt x="5" y="32"/>
                    </a:lnTo>
                    <a:lnTo>
                      <a:pt x="4" y="34"/>
                    </a:lnTo>
                    <a:lnTo>
                      <a:pt x="5" y="37"/>
                    </a:lnTo>
                    <a:lnTo>
                      <a:pt x="5" y="39"/>
                    </a:lnTo>
                    <a:lnTo>
                      <a:pt x="7" y="41"/>
                    </a:lnTo>
                    <a:lnTo>
                      <a:pt x="9" y="43"/>
                    </a:lnTo>
                    <a:lnTo>
                      <a:pt x="5" y="45"/>
                    </a:lnTo>
                    <a:lnTo>
                      <a:pt x="2" y="47"/>
                    </a:lnTo>
                    <a:lnTo>
                      <a:pt x="0" y="50"/>
                    </a:lnTo>
                    <a:lnTo>
                      <a:pt x="0" y="53"/>
                    </a:lnTo>
                    <a:lnTo>
                      <a:pt x="1" y="58"/>
                    </a:lnTo>
                    <a:lnTo>
                      <a:pt x="6" y="62"/>
                    </a:lnTo>
                    <a:lnTo>
                      <a:pt x="13" y="65"/>
                    </a:lnTo>
                    <a:lnTo>
                      <a:pt x="22" y="66"/>
                    </a:lnTo>
                    <a:lnTo>
                      <a:pt x="30" y="65"/>
                    </a:lnTo>
                    <a:lnTo>
                      <a:pt x="37" y="62"/>
                    </a:lnTo>
                    <a:lnTo>
                      <a:pt x="42" y="58"/>
                    </a:lnTo>
                    <a:lnTo>
                      <a:pt x="44" y="53"/>
                    </a:lnTo>
                    <a:lnTo>
                      <a:pt x="43" y="50"/>
                    </a:lnTo>
                    <a:lnTo>
                      <a:pt x="42" y="47"/>
                    </a:lnTo>
                    <a:lnTo>
                      <a:pt x="40" y="44"/>
                    </a:lnTo>
                    <a:lnTo>
                      <a:pt x="37" y="41"/>
                    </a:lnTo>
                    <a:lnTo>
                      <a:pt x="29" y="39"/>
                    </a:lnTo>
                    <a:lnTo>
                      <a:pt x="20" y="39"/>
                    </a:lnTo>
                    <a:lnTo>
                      <a:pt x="18" y="39"/>
                    </a:lnTo>
                    <a:lnTo>
                      <a:pt x="16" y="39"/>
                    </a:lnTo>
                    <a:lnTo>
                      <a:pt x="14" y="39"/>
                    </a:lnTo>
                    <a:lnTo>
                      <a:pt x="13" y="39"/>
                    </a:lnTo>
                    <a:lnTo>
                      <a:pt x="11" y="38"/>
                    </a:lnTo>
                    <a:lnTo>
                      <a:pt x="9" y="36"/>
                    </a:lnTo>
                    <a:lnTo>
                      <a:pt x="8" y="34"/>
                    </a:lnTo>
                    <a:lnTo>
                      <a:pt x="7" y="32"/>
                    </a:lnTo>
                    <a:close/>
                    <a:moveTo>
                      <a:pt x="22" y="63"/>
                    </a:moveTo>
                    <a:lnTo>
                      <a:pt x="15" y="62"/>
                    </a:lnTo>
                    <a:lnTo>
                      <a:pt x="10" y="60"/>
                    </a:lnTo>
                    <a:lnTo>
                      <a:pt x="6" y="57"/>
                    </a:lnTo>
                    <a:lnTo>
                      <a:pt x="5" y="53"/>
                    </a:lnTo>
                    <a:lnTo>
                      <a:pt x="5" y="50"/>
                    </a:lnTo>
                    <a:lnTo>
                      <a:pt x="7" y="47"/>
                    </a:lnTo>
                    <a:lnTo>
                      <a:pt x="10" y="45"/>
                    </a:lnTo>
                    <a:lnTo>
                      <a:pt x="13" y="44"/>
                    </a:lnTo>
                    <a:lnTo>
                      <a:pt x="19" y="44"/>
                    </a:lnTo>
                    <a:lnTo>
                      <a:pt x="26" y="45"/>
                    </a:lnTo>
                    <a:lnTo>
                      <a:pt x="32" y="46"/>
                    </a:lnTo>
                    <a:lnTo>
                      <a:pt x="37" y="48"/>
                    </a:lnTo>
                    <a:lnTo>
                      <a:pt x="39" y="53"/>
                    </a:lnTo>
                    <a:lnTo>
                      <a:pt x="37" y="57"/>
                    </a:lnTo>
                    <a:lnTo>
                      <a:pt x="34" y="60"/>
                    </a:lnTo>
                    <a:lnTo>
                      <a:pt x="29" y="62"/>
                    </a:lnTo>
                    <a:lnTo>
                      <a:pt x="22" y="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37" name="Freeform 179"/>
              <p:cNvSpPr>
                <a:spLocks noChangeAspect="1"/>
              </p:cNvSpPr>
              <p:nvPr/>
            </p:nvSpPr>
            <p:spPr bwMode="auto">
              <a:xfrm>
                <a:off x="1956" y="1353"/>
                <a:ext cx="50" cy="69"/>
              </a:xfrm>
              <a:custGeom>
                <a:avLst/>
                <a:gdLst>
                  <a:gd name="T0" fmla="*/ 7 w 50"/>
                  <a:gd name="T1" fmla="*/ 64 h 69"/>
                  <a:gd name="T2" fmla="*/ 4 w 50"/>
                  <a:gd name="T3" fmla="*/ 66 h 69"/>
                  <a:gd name="T4" fmla="*/ 0 w 50"/>
                  <a:gd name="T5" fmla="*/ 69 h 69"/>
                  <a:gd name="T6" fmla="*/ 6 w 50"/>
                  <a:gd name="T7" fmla="*/ 69 h 69"/>
                  <a:gd name="T8" fmla="*/ 11 w 50"/>
                  <a:gd name="T9" fmla="*/ 69 h 69"/>
                  <a:gd name="T10" fmla="*/ 16 w 50"/>
                  <a:gd name="T11" fmla="*/ 69 h 69"/>
                  <a:gd name="T12" fmla="*/ 22 w 50"/>
                  <a:gd name="T13" fmla="*/ 69 h 69"/>
                  <a:gd name="T14" fmla="*/ 18 w 50"/>
                  <a:gd name="T15" fmla="*/ 66 h 69"/>
                  <a:gd name="T16" fmla="*/ 15 w 50"/>
                  <a:gd name="T17" fmla="*/ 64 h 69"/>
                  <a:gd name="T18" fmla="*/ 15 w 50"/>
                  <a:gd name="T19" fmla="*/ 43 h 69"/>
                  <a:gd name="T20" fmla="*/ 19 w 50"/>
                  <a:gd name="T21" fmla="*/ 31 h 69"/>
                  <a:gd name="T22" fmla="*/ 28 w 50"/>
                  <a:gd name="T23" fmla="*/ 27 h 69"/>
                  <a:gd name="T24" fmla="*/ 32 w 50"/>
                  <a:gd name="T25" fmla="*/ 28 h 69"/>
                  <a:gd name="T26" fmla="*/ 34 w 50"/>
                  <a:gd name="T27" fmla="*/ 31 h 69"/>
                  <a:gd name="T28" fmla="*/ 35 w 50"/>
                  <a:gd name="T29" fmla="*/ 34 h 69"/>
                  <a:gd name="T30" fmla="*/ 35 w 50"/>
                  <a:gd name="T31" fmla="*/ 38 h 69"/>
                  <a:gd name="T32" fmla="*/ 35 w 50"/>
                  <a:gd name="T33" fmla="*/ 64 h 69"/>
                  <a:gd name="T34" fmla="*/ 32 w 50"/>
                  <a:gd name="T35" fmla="*/ 66 h 69"/>
                  <a:gd name="T36" fmla="*/ 28 w 50"/>
                  <a:gd name="T37" fmla="*/ 69 h 69"/>
                  <a:gd name="T38" fmla="*/ 34 w 50"/>
                  <a:gd name="T39" fmla="*/ 69 h 69"/>
                  <a:gd name="T40" fmla="*/ 39 w 50"/>
                  <a:gd name="T41" fmla="*/ 69 h 69"/>
                  <a:gd name="T42" fmla="*/ 44 w 50"/>
                  <a:gd name="T43" fmla="*/ 69 h 69"/>
                  <a:gd name="T44" fmla="*/ 50 w 50"/>
                  <a:gd name="T45" fmla="*/ 69 h 69"/>
                  <a:gd name="T46" fmla="*/ 47 w 50"/>
                  <a:gd name="T47" fmla="*/ 66 h 69"/>
                  <a:gd name="T48" fmla="*/ 43 w 50"/>
                  <a:gd name="T49" fmla="*/ 65 h 69"/>
                  <a:gd name="T50" fmla="*/ 42 w 50"/>
                  <a:gd name="T51" fmla="*/ 44 h 69"/>
                  <a:gd name="T52" fmla="*/ 42 w 50"/>
                  <a:gd name="T53" fmla="*/ 35 h 69"/>
                  <a:gd name="T54" fmla="*/ 39 w 50"/>
                  <a:gd name="T55" fmla="*/ 29 h 69"/>
                  <a:gd name="T56" fmla="*/ 36 w 50"/>
                  <a:gd name="T57" fmla="*/ 26 h 69"/>
                  <a:gd name="T58" fmla="*/ 29 w 50"/>
                  <a:gd name="T59" fmla="*/ 25 h 69"/>
                  <a:gd name="T60" fmla="*/ 19 w 50"/>
                  <a:gd name="T61" fmla="*/ 29 h 69"/>
                  <a:gd name="T62" fmla="*/ 14 w 50"/>
                  <a:gd name="T63" fmla="*/ 35 h 69"/>
                  <a:gd name="T64" fmla="*/ 0 w 50"/>
                  <a:gd name="T65" fmla="*/ 1 h 69"/>
                  <a:gd name="T66" fmla="*/ 2 w 50"/>
                  <a:gd name="T67" fmla="*/ 4 h 69"/>
                  <a:gd name="T68" fmla="*/ 5 w 50"/>
                  <a:gd name="T69" fmla="*/ 5 h 69"/>
                  <a:gd name="T70" fmla="*/ 7 w 50"/>
                  <a:gd name="T71" fmla="*/ 6 h 69"/>
                  <a:gd name="T72" fmla="*/ 8 w 50"/>
                  <a:gd name="T73" fmla="*/ 8 h 69"/>
                  <a:gd name="T74" fmla="*/ 8 w 50"/>
                  <a:gd name="T75"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8" y="62"/>
                    </a:moveTo>
                    <a:lnTo>
                      <a:pt x="7" y="64"/>
                    </a:lnTo>
                    <a:lnTo>
                      <a:pt x="6" y="66"/>
                    </a:lnTo>
                    <a:lnTo>
                      <a:pt x="4" y="66"/>
                    </a:lnTo>
                    <a:lnTo>
                      <a:pt x="0" y="66"/>
                    </a:lnTo>
                    <a:lnTo>
                      <a:pt x="0" y="69"/>
                    </a:lnTo>
                    <a:lnTo>
                      <a:pt x="3" y="69"/>
                    </a:lnTo>
                    <a:lnTo>
                      <a:pt x="6" y="69"/>
                    </a:lnTo>
                    <a:lnTo>
                      <a:pt x="9" y="69"/>
                    </a:lnTo>
                    <a:lnTo>
                      <a:pt x="11" y="69"/>
                    </a:lnTo>
                    <a:lnTo>
                      <a:pt x="14" y="69"/>
                    </a:lnTo>
                    <a:lnTo>
                      <a:pt x="16" y="69"/>
                    </a:lnTo>
                    <a:lnTo>
                      <a:pt x="20" y="69"/>
                    </a:lnTo>
                    <a:lnTo>
                      <a:pt x="22" y="69"/>
                    </a:lnTo>
                    <a:lnTo>
                      <a:pt x="22" y="66"/>
                    </a:lnTo>
                    <a:lnTo>
                      <a:pt x="18" y="66"/>
                    </a:lnTo>
                    <a:lnTo>
                      <a:pt x="16" y="66"/>
                    </a:lnTo>
                    <a:lnTo>
                      <a:pt x="15" y="64"/>
                    </a:lnTo>
                    <a:lnTo>
                      <a:pt x="15" y="62"/>
                    </a:lnTo>
                    <a:lnTo>
                      <a:pt x="15" y="43"/>
                    </a:lnTo>
                    <a:lnTo>
                      <a:pt x="16" y="36"/>
                    </a:lnTo>
                    <a:lnTo>
                      <a:pt x="19" y="31"/>
                    </a:lnTo>
                    <a:lnTo>
                      <a:pt x="23" y="28"/>
                    </a:lnTo>
                    <a:lnTo>
                      <a:pt x="28" y="27"/>
                    </a:lnTo>
                    <a:lnTo>
                      <a:pt x="30" y="28"/>
                    </a:lnTo>
                    <a:lnTo>
                      <a:pt x="32" y="28"/>
                    </a:lnTo>
                    <a:lnTo>
                      <a:pt x="33" y="29"/>
                    </a:lnTo>
                    <a:lnTo>
                      <a:pt x="34" y="31"/>
                    </a:lnTo>
                    <a:lnTo>
                      <a:pt x="35" y="32"/>
                    </a:lnTo>
                    <a:lnTo>
                      <a:pt x="35" y="34"/>
                    </a:lnTo>
                    <a:lnTo>
                      <a:pt x="35" y="36"/>
                    </a:lnTo>
                    <a:lnTo>
                      <a:pt x="35" y="38"/>
                    </a:lnTo>
                    <a:lnTo>
                      <a:pt x="35" y="62"/>
                    </a:lnTo>
                    <a:lnTo>
                      <a:pt x="35" y="64"/>
                    </a:lnTo>
                    <a:lnTo>
                      <a:pt x="34" y="66"/>
                    </a:lnTo>
                    <a:lnTo>
                      <a:pt x="32" y="66"/>
                    </a:lnTo>
                    <a:lnTo>
                      <a:pt x="28" y="66"/>
                    </a:lnTo>
                    <a:lnTo>
                      <a:pt x="28" y="69"/>
                    </a:lnTo>
                    <a:lnTo>
                      <a:pt x="30" y="69"/>
                    </a:lnTo>
                    <a:lnTo>
                      <a:pt x="34" y="69"/>
                    </a:lnTo>
                    <a:lnTo>
                      <a:pt x="36" y="69"/>
                    </a:lnTo>
                    <a:lnTo>
                      <a:pt x="39" y="69"/>
                    </a:lnTo>
                    <a:lnTo>
                      <a:pt x="41" y="69"/>
                    </a:lnTo>
                    <a:lnTo>
                      <a:pt x="44" y="69"/>
                    </a:lnTo>
                    <a:lnTo>
                      <a:pt x="47" y="69"/>
                    </a:lnTo>
                    <a:lnTo>
                      <a:pt x="50" y="69"/>
                    </a:lnTo>
                    <a:lnTo>
                      <a:pt x="50" y="66"/>
                    </a:lnTo>
                    <a:lnTo>
                      <a:pt x="47" y="66"/>
                    </a:lnTo>
                    <a:lnTo>
                      <a:pt x="44" y="66"/>
                    </a:lnTo>
                    <a:lnTo>
                      <a:pt x="43" y="65"/>
                    </a:lnTo>
                    <a:lnTo>
                      <a:pt x="42" y="63"/>
                    </a:lnTo>
                    <a:lnTo>
                      <a:pt x="42" y="44"/>
                    </a:lnTo>
                    <a:lnTo>
                      <a:pt x="42" y="39"/>
                    </a:lnTo>
                    <a:lnTo>
                      <a:pt x="42" y="35"/>
                    </a:lnTo>
                    <a:lnTo>
                      <a:pt x="41" y="31"/>
                    </a:lnTo>
                    <a:lnTo>
                      <a:pt x="39" y="29"/>
                    </a:lnTo>
                    <a:lnTo>
                      <a:pt x="38" y="27"/>
                    </a:lnTo>
                    <a:lnTo>
                      <a:pt x="36" y="26"/>
                    </a:lnTo>
                    <a:lnTo>
                      <a:pt x="33" y="25"/>
                    </a:lnTo>
                    <a:lnTo>
                      <a:pt x="29" y="25"/>
                    </a:lnTo>
                    <a:lnTo>
                      <a:pt x="23" y="26"/>
                    </a:lnTo>
                    <a:lnTo>
                      <a:pt x="19" y="29"/>
                    </a:lnTo>
                    <a:lnTo>
                      <a:pt x="16" y="32"/>
                    </a:lnTo>
                    <a:lnTo>
                      <a:pt x="14" y="35"/>
                    </a:lnTo>
                    <a:lnTo>
                      <a:pt x="14" y="0"/>
                    </a:lnTo>
                    <a:lnTo>
                      <a:pt x="0" y="1"/>
                    </a:lnTo>
                    <a:lnTo>
                      <a:pt x="0" y="4"/>
                    </a:lnTo>
                    <a:lnTo>
                      <a:pt x="2" y="4"/>
                    </a:lnTo>
                    <a:lnTo>
                      <a:pt x="4" y="4"/>
                    </a:lnTo>
                    <a:lnTo>
                      <a:pt x="5" y="5"/>
                    </a:lnTo>
                    <a:lnTo>
                      <a:pt x="6" y="5"/>
                    </a:lnTo>
                    <a:lnTo>
                      <a:pt x="7" y="6"/>
                    </a:lnTo>
                    <a:lnTo>
                      <a:pt x="7" y="7"/>
                    </a:lnTo>
                    <a:lnTo>
                      <a:pt x="8" y="8"/>
                    </a:lnTo>
                    <a:lnTo>
                      <a:pt x="8" y="10"/>
                    </a:lnTo>
                    <a:lnTo>
                      <a:pt x="8"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38" name="Freeform 180"/>
              <p:cNvSpPr>
                <a:spLocks noChangeAspect="1" noEditPoints="1"/>
              </p:cNvSpPr>
              <p:nvPr/>
            </p:nvSpPr>
            <p:spPr bwMode="auto">
              <a:xfrm>
                <a:off x="2008" y="1353"/>
                <a:ext cx="49" cy="70"/>
              </a:xfrm>
              <a:custGeom>
                <a:avLst/>
                <a:gdLst>
                  <a:gd name="T0" fmla="*/ 15 w 49"/>
                  <a:gd name="T1" fmla="*/ 0 h 70"/>
                  <a:gd name="T2" fmla="*/ 0 w 49"/>
                  <a:gd name="T3" fmla="*/ 4 h 70"/>
                  <a:gd name="T4" fmla="*/ 4 w 49"/>
                  <a:gd name="T5" fmla="*/ 4 h 70"/>
                  <a:gd name="T6" fmla="*/ 7 w 49"/>
                  <a:gd name="T7" fmla="*/ 5 h 70"/>
                  <a:gd name="T8" fmla="*/ 8 w 49"/>
                  <a:gd name="T9" fmla="*/ 7 h 70"/>
                  <a:gd name="T10" fmla="*/ 8 w 49"/>
                  <a:gd name="T11" fmla="*/ 10 h 70"/>
                  <a:gd name="T12" fmla="*/ 10 w 49"/>
                  <a:gd name="T13" fmla="*/ 69 h 70"/>
                  <a:gd name="T14" fmla="*/ 11 w 49"/>
                  <a:gd name="T15" fmla="*/ 68 h 70"/>
                  <a:gd name="T16" fmla="*/ 14 w 49"/>
                  <a:gd name="T17" fmla="*/ 63 h 70"/>
                  <a:gd name="T18" fmla="*/ 18 w 49"/>
                  <a:gd name="T19" fmla="*/ 67 h 70"/>
                  <a:gd name="T20" fmla="*/ 27 w 49"/>
                  <a:gd name="T21" fmla="*/ 70 h 70"/>
                  <a:gd name="T22" fmla="*/ 43 w 49"/>
                  <a:gd name="T23" fmla="*/ 64 h 70"/>
                  <a:gd name="T24" fmla="*/ 49 w 49"/>
                  <a:gd name="T25" fmla="*/ 48 h 70"/>
                  <a:gd name="T26" fmla="*/ 43 w 49"/>
                  <a:gd name="T27" fmla="*/ 32 h 70"/>
                  <a:gd name="T28" fmla="*/ 28 w 49"/>
                  <a:gd name="T29" fmla="*/ 25 h 70"/>
                  <a:gd name="T30" fmla="*/ 19 w 49"/>
                  <a:gd name="T31" fmla="*/ 28 h 70"/>
                  <a:gd name="T32" fmla="*/ 15 w 49"/>
                  <a:gd name="T33" fmla="*/ 32 h 70"/>
                  <a:gd name="T34" fmla="*/ 15 w 49"/>
                  <a:gd name="T35" fmla="*/ 37 h 70"/>
                  <a:gd name="T36" fmla="*/ 15 w 49"/>
                  <a:gd name="T37" fmla="*/ 35 h 70"/>
                  <a:gd name="T38" fmla="*/ 16 w 49"/>
                  <a:gd name="T39" fmla="*/ 34 h 70"/>
                  <a:gd name="T40" fmla="*/ 22 w 49"/>
                  <a:gd name="T41" fmla="*/ 28 h 70"/>
                  <a:gd name="T42" fmla="*/ 28 w 49"/>
                  <a:gd name="T43" fmla="*/ 27 h 70"/>
                  <a:gd name="T44" fmla="*/ 34 w 49"/>
                  <a:gd name="T45" fmla="*/ 29 h 70"/>
                  <a:gd name="T46" fmla="*/ 38 w 49"/>
                  <a:gd name="T47" fmla="*/ 34 h 70"/>
                  <a:gd name="T48" fmla="*/ 41 w 49"/>
                  <a:gd name="T49" fmla="*/ 41 h 70"/>
                  <a:gd name="T50" fmla="*/ 41 w 49"/>
                  <a:gd name="T51" fmla="*/ 48 h 70"/>
                  <a:gd name="T52" fmla="*/ 41 w 49"/>
                  <a:gd name="T53" fmla="*/ 54 h 70"/>
                  <a:gd name="T54" fmla="*/ 38 w 49"/>
                  <a:gd name="T55" fmla="*/ 62 h 70"/>
                  <a:gd name="T56" fmla="*/ 34 w 49"/>
                  <a:gd name="T57" fmla="*/ 66 h 70"/>
                  <a:gd name="T58" fmla="*/ 27 w 49"/>
                  <a:gd name="T59" fmla="*/ 68 h 70"/>
                  <a:gd name="T60" fmla="*/ 21 w 49"/>
                  <a:gd name="T61" fmla="*/ 66 h 70"/>
                  <a:gd name="T62" fmla="*/ 16 w 49"/>
                  <a:gd name="T63" fmla="*/ 62 h 70"/>
                  <a:gd name="T64" fmla="*/ 15 w 49"/>
                  <a:gd name="T65" fmla="*/ 60 h 70"/>
                  <a:gd name="T66" fmla="*/ 15 w 49"/>
                  <a:gd name="T67" fmla="*/ 5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0">
                    <a:moveTo>
                      <a:pt x="15" y="32"/>
                    </a:moveTo>
                    <a:lnTo>
                      <a:pt x="15" y="0"/>
                    </a:lnTo>
                    <a:lnTo>
                      <a:pt x="0" y="1"/>
                    </a:lnTo>
                    <a:lnTo>
                      <a:pt x="0" y="4"/>
                    </a:lnTo>
                    <a:lnTo>
                      <a:pt x="3" y="4"/>
                    </a:lnTo>
                    <a:lnTo>
                      <a:pt x="4" y="4"/>
                    </a:lnTo>
                    <a:lnTo>
                      <a:pt x="6" y="5"/>
                    </a:lnTo>
                    <a:lnTo>
                      <a:pt x="7" y="5"/>
                    </a:lnTo>
                    <a:lnTo>
                      <a:pt x="7" y="6"/>
                    </a:lnTo>
                    <a:lnTo>
                      <a:pt x="8" y="7"/>
                    </a:lnTo>
                    <a:lnTo>
                      <a:pt x="8" y="8"/>
                    </a:lnTo>
                    <a:lnTo>
                      <a:pt x="8" y="10"/>
                    </a:lnTo>
                    <a:lnTo>
                      <a:pt x="8" y="69"/>
                    </a:lnTo>
                    <a:lnTo>
                      <a:pt x="10" y="69"/>
                    </a:lnTo>
                    <a:lnTo>
                      <a:pt x="11" y="69"/>
                    </a:lnTo>
                    <a:lnTo>
                      <a:pt x="11" y="68"/>
                    </a:lnTo>
                    <a:lnTo>
                      <a:pt x="12" y="66"/>
                    </a:lnTo>
                    <a:lnTo>
                      <a:pt x="14" y="63"/>
                    </a:lnTo>
                    <a:lnTo>
                      <a:pt x="16" y="65"/>
                    </a:lnTo>
                    <a:lnTo>
                      <a:pt x="18" y="67"/>
                    </a:lnTo>
                    <a:lnTo>
                      <a:pt x="22" y="69"/>
                    </a:lnTo>
                    <a:lnTo>
                      <a:pt x="27" y="70"/>
                    </a:lnTo>
                    <a:lnTo>
                      <a:pt x="36" y="69"/>
                    </a:lnTo>
                    <a:lnTo>
                      <a:pt x="43" y="64"/>
                    </a:lnTo>
                    <a:lnTo>
                      <a:pt x="48" y="57"/>
                    </a:lnTo>
                    <a:lnTo>
                      <a:pt x="49" y="48"/>
                    </a:lnTo>
                    <a:lnTo>
                      <a:pt x="48" y="39"/>
                    </a:lnTo>
                    <a:lnTo>
                      <a:pt x="43" y="32"/>
                    </a:lnTo>
                    <a:lnTo>
                      <a:pt x="36" y="27"/>
                    </a:lnTo>
                    <a:lnTo>
                      <a:pt x="28" y="25"/>
                    </a:lnTo>
                    <a:lnTo>
                      <a:pt x="23" y="26"/>
                    </a:lnTo>
                    <a:lnTo>
                      <a:pt x="19" y="28"/>
                    </a:lnTo>
                    <a:lnTo>
                      <a:pt x="16" y="30"/>
                    </a:lnTo>
                    <a:lnTo>
                      <a:pt x="15" y="32"/>
                    </a:lnTo>
                    <a:close/>
                    <a:moveTo>
                      <a:pt x="15" y="58"/>
                    </a:moveTo>
                    <a:lnTo>
                      <a:pt x="15" y="37"/>
                    </a:lnTo>
                    <a:lnTo>
                      <a:pt x="15" y="36"/>
                    </a:lnTo>
                    <a:lnTo>
                      <a:pt x="15" y="35"/>
                    </a:lnTo>
                    <a:lnTo>
                      <a:pt x="15" y="35"/>
                    </a:lnTo>
                    <a:lnTo>
                      <a:pt x="16" y="34"/>
                    </a:lnTo>
                    <a:lnTo>
                      <a:pt x="19" y="30"/>
                    </a:lnTo>
                    <a:lnTo>
                      <a:pt x="22" y="28"/>
                    </a:lnTo>
                    <a:lnTo>
                      <a:pt x="25" y="27"/>
                    </a:lnTo>
                    <a:lnTo>
                      <a:pt x="28" y="27"/>
                    </a:lnTo>
                    <a:lnTo>
                      <a:pt x="31" y="28"/>
                    </a:lnTo>
                    <a:lnTo>
                      <a:pt x="34" y="29"/>
                    </a:lnTo>
                    <a:lnTo>
                      <a:pt x="36" y="31"/>
                    </a:lnTo>
                    <a:lnTo>
                      <a:pt x="38" y="34"/>
                    </a:lnTo>
                    <a:lnTo>
                      <a:pt x="40" y="37"/>
                    </a:lnTo>
                    <a:lnTo>
                      <a:pt x="41" y="41"/>
                    </a:lnTo>
                    <a:lnTo>
                      <a:pt x="41" y="44"/>
                    </a:lnTo>
                    <a:lnTo>
                      <a:pt x="41" y="48"/>
                    </a:lnTo>
                    <a:lnTo>
                      <a:pt x="41" y="51"/>
                    </a:lnTo>
                    <a:lnTo>
                      <a:pt x="41" y="54"/>
                    </a:lnTo>
                    <a:lnTo>
                      <a:pt x="40" y="58"/>
                    </a:lnTo>
                    <a:lnTo>
                      <a:pt x="38" y="62"/>
                    </a:lnTo>
                    <a:lnTo>
                      <a:pt x="36" y="64"/>
                    </a:lnTo>
                    <a:lnTo>
                      <a:pt x="34" y="66"/>
                    </a:lnTo>
                    <a:lnTo>
                      <a:pt x="30" y="67"/>
                    </a:lnTo>
                    <a:lnTo>
                      <a:pt x="27" y="68"/>
                    </a:lnTo>
                    <a:lnTo>
                      <a:pt x="24" y="68"/>
                    </a:lnTo>
                    <a:lnTo>
                      <a:pt x="21" y="66"/>
                    </a:lnTo>
                    <a:lnTo>
                      <a:pt x="18" y="64"/>
                    </a:lnTo>
                    <a:lnTo>
                      <a:pt x="16" y="62"/>
                    </a:lnTo>
                    <a:lnTo>
                      <a:pt x="15" y="61"/>
                    </a:lnTo>
                    <a:lnTo>
                      <a:pt x="15" y="60"/>
                    </a:lnTo>
                    <a:lnTo>
                      <a:pt x="15" y="59"/>
                    </a:lnTo>
                    <a:lnTo>
                      <a:pt x="15"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39" name="Freeform 181"/>
              <p:cNvSpPr>
                <a:spLocks noChangeAspect="1" noEditPoints="1"/>
              </p:cNvSpPr>
              <p:nvPr/>
            </p:nvSpPr>
            <p:spPr bwMode="auto">
              <a:xfrm>
                <a:off x="2066" y="1377"/>
                <a:ext cx="44" cy="46"/>
              </a:xfrm>
              <a:custGeom>
                <a:avLst/>
                <a:gdLst>
                  <a:gd name="T0" fmla="*/ 44 w 44"/>
                  <a:gd name="T1" fmla="*/ 24 h 46"/>
                  <a:gd name="T2" fmla="*/ 44 w 44"/>
                  <a:gd name="T3" fmla="*/ 19 h 46"/>
                  <a:gd name="T4" fmla="*/ 43 w 44"/>
                  <a:gd name="T5" fmla="*/ 15 h 46"/>
                  <a:gd name="T6" fmla="*/ 41 w 44"/>
                  <a:gd name="T7" fmla="*/ 11 h 46"/>
                  <a:gd name="T8" fmla="*/ 38 w 44"/>
                  <a:gd name="T9" fmla="*/ 7 h 46"/>
                  <a:gd name="T10" fmla="*/ 35 w 44"/>
                  <a:gd name="T11" fmla="*/ 5 h 46"/>
                  <a:gd name="T12" fmla="*/ 31 w 44"/>
                  <a:gd name="T13" fmla="*/ 2 h 46"/>
                  <a:gd name="T14" fmla="*/ 27 w 44"/>
                  <a:gd name="T15" fmla="*/ 1 h 46"/>
                  <a:gd name="T16" fmla="*/ 23 w 44"/>
                  <a:gd name="T17" fmla="*/ 0 h 46"/>
                  <a:gd name="T18" fmla="*/ 18 w 44"/>
                  <a:gd name="T19" fmla="*/ 1 h 46"/>
                  <a:gd name="T20" fmla="*/ 14 w 44"/>
                  <a:gd name="T21" fmla="*/ 2 h 46"/>
                  <a:gd name="T22" fmla="*/ 10 w 44"/>
                  <a:gd name="T23" fmla="*/ 5 h 46"/>
                  <a:gd name="T24" fmla="*/ 7 w 44"/>
                  <a:gd name="T25" fmla="*/ 7 h 46"/>
                  <a:gd name="T26" fmla="*/ 4 w 44"/>
                  <a:gd name="T27" fmla="*/ 11 h 46"/>
                  <a:gd name="T28" fmla="*/ 2 w 44"/>
                  <a:gd name="T29" fmla="*/ 15 h 46"/>
                  <a:gd name="T30" fmla="*/ 1 w 44"/>
                  <a:gd name="T31" fmla="*/ 19 h 46"/>
                  <a:gd name="T32" fmla="*/ 0 w 44"/>
                  <a:gd name="T33" fmla="*/ 24 h 46"/>
                  <a:gd name="T34" fmla="*/ 2 w 44"/>
                  <a:gd name="T35" fmla="*/ 33 h 46"/>
                  <a:gd name="T36" fmla="*/ 7 w 44"/>
                  <a:gd name="T37" fmla="*/ 40 h 46"/>
                  <a:gd name="T38" fmla="*/ 14 w 44"/>
                  <a:gd name="T39" fmla="*/ 45 h 46"/>
                  <a:gd name="T40" fmla="*/ 22 w 44"/>
                  <a:gd name="T41" fmla="*/ 46 h 46"/>
                  <a:gd name="T42" fmla="*/ 31 w 44"/>
                  <a:gd name="T43" fmla="*/ 45 h 46"/>
                  <a:gd name="T44" fmla="*/ 38 w 44"/>
                  <a:gd name="T45" fmla="*/ 40 h 46"/>
                  <a:gd name="T46" fmla="*/ 43 w 44"/>
                  <a:gd name="T47" fmla="*/ 33 h 46"/>
                  <a:gd name="T48" fmla="*/ 44 w 44"/>
                  <a:gd name="T49" fmla="*/ 24 h 46"/>
                  <a:gd name="T50" fmla="*/ 23 w 44"/>
                  <a:gd name="T51" fmla="*/ 44 h 46"/>
                  <a:gd name="T52" fmla="*/ 19 w 44"/>
                  <a:gd name="T53" fmla="*/ 43 h 46"/>
                  <a:gd name="T54" fmla="*/ 16 w 44"/>
                  <a:gd name="T55" fmla="*/ 42 h 46"/>
                  <a:gd name="T56" fmla="*/ 13 w 44"/>
                  <a:gd name="T57" fmla="*/ 40 h 46"/>
                  <a:gd name="T58" fmla="*/ 11 w 44"/>
                  <a:gd name="T59" fmla="*/ 37 h 46"/>
                  <a:gd name="T60" fmla="*/ 10 w 44"/>
                  <a:gd name="T61" fmla="*/ 34 h 46"/>
                  <a:gd name="T62" fmla="*/ 9 w 44"/>
                  <a:gd name="T63" fmla="*/ 30 h 46"/>
                  <a:gd name="T64" fmla="*/ 9 w 44"/>
                  <a:gd name="T65" fmla="*/ 26 h 46"/>
                  <a:gd name="T66" fmla="*/ 9 w 44"/>
                  <a:gd name="T67" fmla="*/ 23 h 46"/>
                  <a:gd name="T68" fmla="*/ 9 w 44"/>
                  <a:gd name="T69" fmla="*/ 20 h 46"/>
                  <a:gd name="T70" fmla="*/ 9 w 44"/>
                  <a:gd name="T71" fmla="*/ 16 h 46"/>
                  <a:gd name="T72" fmla="*/ 10 w 44"/>
                  <a:gd name="T73" fmla="*/ 13 h 46"/>
                  <a:gd name="T74" fmla="*/ 11 w 44"/>
                  <a:gd name="T75" fmla="*/ 9 h 46"/>
                  <a:gd name="T76" fmla="*/ 13 w 44"/>
                  <a:gd name="T77" fmla="*/ 6 h 46"/>
                  <a:gd name="T78" fmla="*/ 16 w 44"/>
                  <a:gd name="T79" fmla="*/ 4 h 46"/>
                  <a:gd name="T80" fmla="*/ 19 w 44"/>
                  <a:gd name="T81" fmla="*/ 3 h 46"/>
                  <a:gd name="T82" fmla="*/ 22 w 44"/>
                  <a:gd name="T83" fmla="*/ 3 h 46"/>
                  <a:gd name="T84" fmla="*/ 26 w 44"/>
                  <a:gd name="T85" fmla="*/ 3 h 46"/>
                  <a:gd name="T86" fmla="*/ 29 w 44"/>
                  <a:gd name="T87" fmla="*/ 4 h 46"/>
                  <a:gd name="T88" fmla="*/ 31 w 44"/>
                  <a:gd name="T89" fmla="*/ 6 h 46"/>
                  <a:gd name="T90" fmla="*/ 34 w 44"/>
                  <a:gd name="T91" fmla="*/ 9 h 46"/>
                  <a:gd name="T92" fmla="*/ 35 w 44"/>
                  <a:gd name="T93" fmla="*/ 13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2 h 46"/>
                  <a:gd name="T112" fmla="*/ 26 w 44"/>
                  <a:gd name="T113" fmla="*/ 43 h 46"/>
                  <a:gd name="T114" fmla="*/ 23 w 44"/>
                  <a:gd name="T115"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4" y="19"/>
                    </a:lnTo>
                    <a:lnTo>
                      <a:pt x="43" y="15"/>
                    </a:lnTo>
                    <a:lnTo>
                      <a:pt x="41" y="11"/>
                    </a:lnTo>
                    <a:lnTo>
                      <a:pt x="38" y="7"/>
                    </a:lnTo>
                    <a:lnTo>
                      <a:pt x="35" y="5"/>
                    </a:lnTo>
                    <a:lnTo>
                      <a:pt x="31" y="2"/>
                    </a:lnTo>
                    <a:lnTo>
                      <a:pt x="27" y="1"/>
                    </a:lnTo>
                    <a:lnTo>
                      <a:pt x="23" y="0"/>
                    </a:lnTo>
                    <a:lnTo>
                      <a:pt x="18" y="1"/>
                    </a:lnTo>
                    <a:lnTo>
                      <a:pt x="14" y="2"/>
                    </a:lnTo>
                    <a:lnTo>
                      <a:pt x="10" y="5"/>
                    </a:lnTo>
                    <a:lnTo>
                      <a:pt x="7" y="7"/>
                    </a:lnTo>
                    <a:lnTo>
                      <a:pt x="4" y="11"/>
                    </a:lnTo>
                    <a:lnTo>
                      <a:pt x="2" y="15"/>
                    </a:lnTo>
                    <a:lnTo>
                      <a:pt x="1" y="19"/>
                    </a:lnTo>
                    <a:lnTo>
                      <a:pt x="0" y="24"/>
                    </a:lnTo>
                    <a:lnTo>
                      <a:pt x="2" y="33"/>
                    </a:lnTo>
                    <a:lnTo>
                      <a:pt x="7" y="40"/>
                    </a:lnTo>
                    <a:lnTo>
                      <a:pt x="14" y="45"/>
                    </a:lnTo>
                    <a:lnTo>
                      <a:pt x="22" y="46"/>
                    </a:lnTo>
                    <a:lnTo>
                      <a:pt x="31" y="45"/>
                    </a:lnTo>
                    <a:lnTo>
                      <a:pt x="38" y="40"/>
                    </a:lnTo>
                    <a:lnTo>
                      <a:pt x="43" y="33"/>
                    </a:lnTo>
                    <a:lnTo>
                      <a:pt x="44" y="24"/>
                    </a:lnTo>
                    <a:close/>
                    <a:moveTo>
                      <a:pt x="23" y="44"/>
                    </a:moveTo>
                    <a:lnTo>
                      <a:pt x="19" y="43"/>
                    </a:lnTo>
                    <a:lnTo>
                      <a:pt x="16" y="42"/>
                    </a:lnTo>
                    <a:lnTo>
                      <a:pt x="13" y="40"/>
                    </a:lnTo>
                    <a:lnTo>
                      <a:pt x="11" y="37"/>
                    </a:lnTo>
                    <a:lnTo>
                      <a:pt x="10" y="34"/>
                    </a:lnTo>
                    <a:lnTo>
                      <a:pt x="9" y="30"/>
                    </a:lnTo>
                    <a:lnTo>
                      <a:pt x="9" y="26"/>
                    </a:lnTo>
                    <a:lnTo>
                      <a:pt x="9" y="23"/>
                    </a:lnTo>
                    <a:lnTo>
                      <a:pt x="9" y="20"/>
                    </a:lnTo>
                    <a:lnTo>
                      <a:pt x="9" y="16"/>
                    </a:lnTo>
                    <a:lnTo>
                      <a:pt x="10" y="13"/>
                    </a:lnTo>
                    <a:lnTo>
                      <a:pt x="11" y="9"/>
                    </a:lnTo>
                    <a:lnTo>
                      <a:pt x="13" y="6"/>
                    </a:lnTo>
                    <a:lnTo>
                      <a:pt x="16" y="4"/>
                    </a:lnTo>
                    <a:lnTo>
                      <a:pt x="19" y="3"/>
                    </a:lnTo>
                    <a:lnTo>
                      <a:pt x="22" y="3"/>
                    </a:lnTo>
                    <a:lnTo>
                      <a:pt x="26" y="3"/>
                    </a:lnTo>
                    <a:lnTo>
                      <a:pt x="29" y="4"/>
                    </a:lnTo>
                    <a:lnTo>
                      <a:pt x="31" y="6"/>
                    </a:lnTo>
                    <a:lnTo>
                      <a:pt x="34" y="9"/>
                    </a:lnTo>
                    <a:lnTo>
                      <a:pt x="35" y="13"/>
                    </a:lnTo>
                    <a:lnTo>
                      <a:pt x="36" y="16"/>
                    </a:lnTo>
                    <a:lnTo>
                      <a:pt x="36" y="20"/>
                    </a:lnTo>
                    <a:lnTo>
                      <a:pt x="36" y="23"/>
                    </a:lnTo>
                    <a:lnTo>
                      <a:pt x="36" y="26"/>
                    </a:lnTo>
                    <a:lnTo>
                      <a:pt x="36" y="29"/>
                    </a:lnTo>
                    <a:lnTo>
                      <a:pt x="35" y="33"/>
                    </a:lnTo>
                    <a:lnTo>
                      <a:pt x="34" y="36"/>
                    </a:lnTo>
                    <a:lnTo>
                      <a:pt x="32" y="39"/>
                    </a:lnTo>
                    <a:lnTo>
                      <a:pt x="29" y="42"/>
                    </a:lnTo>
                    <a:lnTo>
                      <a:pt x="26" y="43"/>
                    </a:lnTo>
                    <a:lnTo>
                      <a:pt x="23" y="4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40" name="Freeform 182"/>
              <p:cNvSpPr>
                <a:spLocks noChangeAspect="1"/>
              </p:cNvSpPr>
              <p:nvPr/>
            </p:nvSpPr>
            <p:spPr bwMode="auto">
              <a:xfrm>
                <a:off x="2116" y="1378"/>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4 w 34"/>
                  <a:gd name="T11" fmla="*/ 4 h 44"/>
                  <a:gd name="T12" fmla="*/ 6 w 34"/>
                  <a:gd name="T13" fmla="*/ 5 h 44"/>
                  <a:gd name="T14" fmla="*/ 7 w 34"/>
                  <a:gd name="T15" fmla="*/ 5 h 44"/>
                  <a:gd name="T16" fmla="*/ 7 w 34"/>
                  <a:gd name="T17" fmla="*/ 6 h 44"/>
                  <a:gd name="T18" fmla="*/ 8 w 34"/>
                  <a:gd name="T19" fmla="*/ 7 h 44"/>
                  <a:gd name="T20" fmla="*/ 8 w 34"/>
                  <a:gd name="T21" fmla="*/ 8 h 44"/>
                  <a:gd name="T22" fmla="*/ 8 w 34"/>
                  <a:gd name="T23" fmla="*/ 10 h 44"/>
                  <a:gd name="T24" fmla="*/ 8 w 34"/>
                  <a:gd name="T25" fmla="*/ 37 h 44"/>
                  <a:gd name="T26" fmla="*/ 8 w 34"/>
                  <a:gd name="T27" fmla="*/ 39 h 44"/>
                  <a:gd name="T28" fmla="*/ 7 w 34"/>
                  <a:gd name="T29" fmla="*/ 41 h 44"/>
                  <a:gd name="T30" fmla="*/ 4 w 34"/>
                  <a:gd name="T31" fmla="*/ 41 h 44"/>
                  <a:gd name="T32" fmla="*/ 0 w 34"/>
                  <a:gd name="T33" fmla="*/ 41 h 44"/>
                  <a:gd name="T34" fmla="*/ 0 w 34"/>
                  <a:gd name="T35" fmla="*/ 44 h 44"/>
                  <a:gd name="T36" fmla="*/ 6 w 34"/>
                  <a:gd name="T37" fmla="*/ 44 h 44"/>
                  <a:gd name="T38" fmla="*/ 12 w 34"/>
                  <a:gd name="T39" fmla="*/ 44 h 44"/>
                  <a:gd name="T40" fmla="*/ 18 w 34"/>
                  <a:gd name="T41" fmla="*/ 44 h 44"/>
                  <a:gd name="T42" fmla="*/ 24 w 34"/>
                  <a:gd name="T43" fmla="*/ 44 h 44"/>
                  <a:gd name="T44" fmla="*/ 24 w 34"/>
                  <a:gd name="T45" fmla="*/ 41 h 44"/>
                  <a:gd name="T46" fmla="*/ 22 w 34"/>
                  <a:gd name="T47" fmla="*/ 41 h 44"/>
                  <a:gd name="T48" fmla="*/ 18 w 34"/>
                  <a:gd name="T49" fmla="*/ 41 h 44"/>
                  <a:gd name="T50" fmla="*/ 16 w 34"/>
                  <a:gd name="T51" fmla="*/ 40 h 44"/>
                  <a:gd name="T52" fmla="*/ 15 w 34"/>
                  <a:gd name="T53" fmla="*/ 39 h 44"/>
                  <a:gd name="T54" fmla="*/ 15 w 34"/>
                  <a:gd name="T55" fmla="*/ 36 h 44"/>
                  <a:gd name="T56" fmla="*/ 15 w 34"/>
                  <a:gd name="T57" fmla="*/ 21 h 44"/>
                  <a:gd name="T58" fmla="*/ 15 w 34"/>
                  <a:gd name="T59" fmla="*/ 14 h 44"/>
                  <a:gd name="T60" fmla="*/ 18 w 34"/>
                  <a:gd name="T61" fmla="*/ 8 h 44"/>
                  <a:gd name="T62" fmla="*/ 21 w 34"/>
                  <a:gd name="T63" fmla="*/ 4 h 44"/>
                  <a:gd name="T64" fmla="*/ 26 w 34"/>
                  <a:gd name="T65" fmla="*/ 2 h 44"/>
                  <a:gd name="T66" fmla="*/ 27 w 34"/>
                  <a:gd name="T67" fmla="*/ 2 h 44"/>
                  <a:gd name="T68" fmla="*/ 27 w 34"/>
                  <a:gd name="T69" fmla="*/ 3 h 44"/>
                  <a:gd name="T70" fmla="*/ 26 w 34"/>
                  <a:gd name="T71" fmla="*/ 3 h 44"/>
                  <a:gd name="T72" fmla="*/ 25 w 34"/>
                  <a:gd name="T73" fmla="*/ 5 h 44"/>
                  <a:gd name="T74" fmla="*/ 25 w 34"/>
                  <a:gd name="T75" fmla="*/ 6 h 44"/>
                  <a:gd name="T76" fmla="*/ 25 w 34"/>
                  <a:gd name="T77" fmla="*/ 8 h 44"/>
                  <a:gd name="T78" fmla="*/ 26 w 34"/>
                  <a:gd name="T79" fmla="*/ 9 h 44"/>
                  <a:gd name="T80" fmla="*/ 28 w 34"/>
                  <a:gd name="T81" fmla="*/ 10 h 44"/>
                  <a:gd name="T82" fmla="*/ 29 w 34"/>
                  <a:gd name="T83" fmla="*/ 11 h 44"/>
                  <a:gd name="T84" fmla="*/ 31 w 34"/>
                  <a:gd name="T85" fmla="*/ 10 h 44"/>
                  <a:gd name="T86" fmla="*/ 32 w 34"/>
                  <a:gd name="T87" fmla="*/ 10 h 44"/>
                  <a:gd name="T88" fmla="*/ 33 w 34"/>
                  <a:gd name="T89" fmla="*/ 8 h 44"/>
                  <a:gd name="T90" fmla="*/ 34 w 34"/>
                  <a:gd name="T91" fmla="*/ 6 h 44"/>
                  <a:gd name="T92" fmla="*/ 33 w 34"/>
                  <a:gd name="T93" fmla="*/ 4 h 44"/>
                  <a:gd name="T94" fmla="*/ 32 w 34"/>
                  <a:gd name="T95" fmla="*/ 2 h 44"/>
                  <a:gd name="T96" fmla="*/ 29 w 34"/>
                  <a:gd name="T97" fmla="*/ 1 h 44"/>
                  <a:gd name="T98" fmla="*/ 26 w 34"/>
                  <a:gd name="T99" fmla="*/ 0 h 44"/>
                  <a:gd name="T100" fmla="*/ 24 w 34"/>
                  <a:gd name="T101" fmla="*/ 0 h 44"/>
                  <a:gd name="T102" fmla="*/ 22 w 34"/>
                  <a:gd name="T103" fmla="*/ 1 h 44"/>
                  <a:gd name="T104" fmla="*/ 20 w 34"/>
                  <a:gd name="T105" fmla="*/ 2 h 44"/>
                  <a:gd name="T106" fmla="*/ 18 w 34"/>
                  <a:gd name="T107" fmla="*/ 4 h 44"/>
                  <a:gd name="T108" fmla="*/ 17 w 34"/>
                  <a:gd name="T109" fmla="*/ 6 h 44"/>
                  <a:gd name="T110" fmla="*/ 16 w 34"/>
                  <a:gd name="T111" fmla="*/ 8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4" y="4"/>
                    </a:lnTo>
                    <a:lnTo>
                      <a:pt x="6" y="5"/>
                    </a:lnTo>
                    <a:lnTo>
                      <a:pt x="7" y="5"/>
                    </a:lnTo>
                    <a:lnTo>
                      <a:pt x="7" y="6"/>
                    </a:lnTo>
                    <a:lnTo>
                      <a:pt x="8" y="7"/>
                    </a:lnTo>
                    <a:lnTo>
                      <a:pt x="8" y="8"/>
                    </a:lnTo>
                    <a:lnTo>
                      <a:pt x="8" y="10"/>
                    </a:lnTo>
                    <a:lnTo>
                      <a:pt x="8" y="37"/>
                    </a:lnTo>
                    <a:lnTo>
                      <a:pt x="8" y="39"/>
                    </a:lnTo>
                    <a:lnTo>
                      <a:pt x="7" y="41"/>
                    </a:lnTo>
                    <a:lnTo>
                      <a:pt x="4" y="41"/>
                    </a:lnTo>
                    <a:lnTo>
                      <a:pt x="0" y="41"/>
                    </a:lnTo>
                    <a:lnTo>
                      <a:pt x="0" y="44"/>
                    </a:lnTo>
                    <a:lnTo>
                      <a:pt x="6" y="44"/>
                    </a:lnTo>
                    <a:lnTo>
                      <a:pt x="12" y="44"/>
                    </a:lnTo>
                    <a:lnTo>
                      <a:pt x="18" y="44"/>
                    </a:lnTo>
                    <a:lnTo>
                      <a:pt x="24" y="44"/>
                    </a:lnTo>
                    <a:lnTo>
                      <a:pt x="24" y="41"/>
                    </a:lnTo>
                    <a:lnTo>
                      <a:pt x="22" y="41"/>
                    </a:lnTo>
                    <a:lnTo>
                      <a:pt x="18" y="41"/>
                    </a:lnTo>
                    <a:lnTo>
                      <a:pt x="16" y="40"/>
                    </a:lnTo>
                    <a:lnTo>
                      <a:pt x="15" y="39"/>
                    </a:lnTo>
                    <a:lnTo>
                      <a:pt x="15" y="36"/>
                    </a:lnTo>
                    <a:lnTo>
                      <a:pt x="15" y="21"/>
                    </a:lnTo>
                    <a:lnTo>
                      <a:pt x="15" y="14"/>
                    </a:lnTo>
                    <a:lnTo>
                      <a:pt x="18" y="8"/>
                    </a:lnTo>
                    <a:lnTo>
                      <a:pt x="21" y="4"/>
                    </a:lnTo>
                    <a:lnTo>
                      <a:pt x="26" y="2"/>
                    </a:lnTo>
                    <a:lnTo>
                      <a:pt x="27" y="2"/>
                    </a:lnTo>
                    <a:lnTo>
                      <a:pt x="27" y="3"/>
                    </a:lnTo>
                    <a:lnTo>
                      <a:pt x="26" y="3"/>
                    </a:lnTo>
                    <a:lnTo>
                      <a:pt x="25" y="5"/>
                    </a:lnTo>
                    <a:lnTo>
                      <a:pt x="25" y="6"/>
                    </a:lnTo>
                    <a:lnTo>
                      <a:pt x="25" y="8"/>
                    </a:lnTo>
                    <a:lnTo>
                      <a:pt x="26" y="9"/>
                    </a:lnTo>
                    <a:lnTo>
                      <a:pt x="28" y="10"/>
                    </a:lnTo>
                    <a:lnTo>
                      <a:pt x="29" y="11"/>
                    </a:lnTo>
                    <a:lnTo>
                      <a:pt x="31" y="10"/>
                    </a:lnTo>
                    <a:lnTo>
                      <a:pt x="32" y="10"/>
                    </a:lnTo>
                    <a:lnTo>
                      <a:pt x="33" y="8"/>
                    </a:lnTo>
                    <a:lnTo>
                      <a:pt x="34" y="6"/>
                    </a:lnTo>
                    <a:lnTo>
                      <a:pt x="33" y="4"/>
                    </a:lnTo>
                    <a:lnTo>
                      <a:pt x="32" y="2"/>
                    </a:lnTo>
                    <a:lnTo>
                      <a:pt x="29" y="1"/>
                    </a:lnTo>
                    <a:lnTo>
                      <a:pt x="26" y="0"/>
                    </a:lnTo>
                    <a:lnTo>
                      <a:pt x="24" y="0"/>
                    </a:lnTo>
                    <a:lnTo>
                      <a:pt x="22" y="1"/>
                    </a:lnTo>
                    <a:lnTo>
                      <a:pt x="20" y="2"/>
                    </a:lnTo>
                    <a:lnTo>
                      <a:pt x="18" y="4"/>
                    </a:lnTo>
                    <a:lnTo>
                      <a:pt x="17" y="6"/>
                    </a:lnTo>
                    <a:lnTo>
                      <a:pt x="16" y="8"/>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41" name="Freeform 183"/>
              <p:cNvSpPr>
                <a:spLocks noChangeAspect="1"/>
              </p:cNvSpPr>
              <p:nvPr/>
            </p:nvSpPr>
            <p:spPr bwMode="auto">
              <a:xfrm>
                <a:off x="2156" y="1377"/>
                <a:ext cx="32" cy="46"/>
              </a:xfrm>
              <a:custGeom>
                <a:avLst/>
                <a:gdLst>
                  <a:gd name="T0" fmla="*/ 18 w 32"/>
                  <a:gd name="T1" fmla="*/ 26 h 46"/>
                  <a:gd name="T2" fmla="*/ 21 w 32"/>
                  <a:gd name="T3" fmla="*/ 27 h 46"/>
                  <a:gd name="T4" fmla="*/ 25 w 32"/>
                  <a:gd name="T5" fmla="*/ 29 h 46"/>
                  <a:gd name="T6" fmla="*/ 27 w 32"/>
                  <a:gd name="T7" fmla="*/ 33 h 46"/>
                  <a:gd name="T8" fmla="*/ 27 w 32"/>
                  <a:gd name="T9" fmla="*/ 39 h 46"/>
                  <a:gd name="T10" fmla="*/ 21 w 32"/>
                  <a:gd name="T11" fmla="*/ 43 h 46"/>
                  <a:gd name="T12" fmla="*/ 13 w 32"/>
                  <a:gd name="T13" fmla="*/ 44 h 46"/>
                  <a:gd name="T14" fmla="*/ 9 w 32"/>
                  <a:gd name="T15" fmla="*/ 42 h 46"/>
                  <a:gd name="T16" fmla="*/ 5 w 32"/>
                  <a:gd name="T17" fmla="*/ 38 h 46"/>
                  <a:gd name="T18" fmla="*/ 3 w 32"/>
                  <a:gd name="T19" fmla="*/ 33 h 46"/>
                  <a:gd name="T20" fmla="*/ 2 w 32"/>
                  <a:gd name="T21" fmla="*/ 29 h 46"/>
                  <a:gd name="T22" fmla="*/ 0 w 32"/>
                  <a:gd name="T23" fmla="*/ 29 h 46"/>
                  <a:gd name="T24" fmla="*/ 0 w 32"/>
                  <a:gd name="T25" fmla="*/ 44 h 46"/>
                  <a:gd name="T26" fmla="*/ 1 w 32"/>
                  <a:gd name="T27" fmla="*/ 46 h 46"/>
                  <a:gd name="T28" fmla="*/ 2 w 32"/>
                  <a:gd name="T29" fmla="*/ 46 h 46"/>
                  <a:gd name="T30" fmla="*/ 3 w 32"/>
                  <a:gd name="T31" fmla="*/ 44 h 46"/>
                  <a:gd name="T32" fmla="*/ 4 w 32"/>
                  <a:gd name="T33" fmla="*/ 44 h 46"/>
                  <a:gd name="T34" fmla="*/ 5 w 32"/>
                  <a:gd name="T35" fmla="*/ 42 h 46"/>
                  <a:gd name="T36" fmla="*/ 12 w 32"/>
                  <a:gd name="T37" fmla="*/ 46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20 h 46"/>
                  <a:gd name="T50" fmla="*/ 17 w 32"/>
                  <a:gd name="T51" fmla="*/ 18 h 46"/>
                  <a:gd name="T52" fmla="*/ 13 w 32"/>
                  <a:gd name="T53" fmla="*/ 17 h 46"/>
                  <a:gd name="T54" fmla="*/ 9 w 32"/>
                  <a:gd name="T55" fmla="*/ 16 h 46"/>
                  <a:gd name="T56" fmla="*/ 6 w 32"/>
                  <a:gd name="T57" fmla="*/ 14 h 46"/>
                  <a:gd name="T58" fmla="*/ 5 w 32"/>
                  <a:gd name="T59" fmla="*/ 10 h 46"/>
                  <a:gd name="T60" fmla="*/ 7 w 32"/>
                  <a:gd name="T61" fmla="*/ 5 h 46"/>
                  <a:gd name="T62" fmla="*/ 16 w 32"/>
                  <a:gd name="T63" fmla="*/ 2 h 46"/>
                  <a:gd name="T64" fmla="*/ 22 w 32"/>
                  <a:gd name="T65" fmla="*/ 4 h 46"/>
                  <a:gd name="T66" fmla="*/ 26 w 32"/>
                  <a:gd name="T67" fmla="*/ 7 h 46"/>
                  <a:gd name="T68" fmla="*/ 27 w 32"/>
                  <a:gd name="T69" fmla="*/ 11 h 46"/>
                  <a:gd name="T70" fmla="*/ 27 w 32"/>
                  <a:gd name="T71" fmla="*/ 14 h 46"/>
                  <a:gd name="T72" fmla="*/ 29 w 32"/>
                  <a:gd name="T73" fmla="*/ 15 h 46"/>
                  <a:gd name="T74" fmla="*/ 30 w 32"/>
                  <a:gd name="T75" fmla="*/ 15 h 46"/>
                  <a:gd name="T76" fmla="*/ 30 w 32"/>
                  <a:gd name="T77" fmla="*/ 13 h 46"/>
                  <a:gd name="T78" fmla="*/ 30 w 32"/>
                  <a:gd name="T79" fmla="*/ 1 h 46"/>
                  <a:gd name="T80" fmla="*/ 28 w 32"/>
                  <a:gd name="T81" fmla="*/ 1 h 46"/>
                  <a:gd name="T82" fmla="*/ 26 w 32"/>
                  <a:gd name="T83" fmla="*/ 3 h 46"/>
                  <a:gd name="T84" fmla="*/ 22 w 32"/>
                  <a:gd name="T85" fmla="*/ 2 h 46"/>
                  <a:gd name="T86" fmla="*/ 17 w 32"/>
                  <a:gd name="T87" fmla="*/ 1 h 46"/>
                  <a:gd name="T88" fmla="*/ 8 w 32"/>
                  <a:gd name="T89" fmla="*/ 2 h 46"/>
                  <a:gd name="T90" fmla="*/ 1 w 32"/>
                  <a:gd name="T91" fmla="*/ 8 h 46"/>
                  <a:gd name="T92" fmla="*/ 1 w 32"/>
                  <a:gd name="T93" fmla="*/ 17 h 46"/>
                  <a:gd name="T94" fmla="*/ 6 w 32"/>
                  <a:gd name="T95" fmla="*/ 23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20" y="26"/>
                    </a:lnTo>
                    <a:lnTo>
                      <a:pt x="21" y="27"/>
                    </a:lnTo>
                    <a:lnTo>
                      <a:pt x="23" y="28"/>
                    </a:lnTo>
                    <a:lnTo>
                      <a:pt x="25" y="29"/>
                    </a:lnTo>
                    <a:lnTo>
                      <a:pt x="26" y="31"/>
                    </a:lnTo>
                    <a:lnTo>
                      <a:pt x="27" y="33"/>
                    </a:lnTo>
                    <a:lnTo>
                      <a:pt x="28" y="35"/>
                    </a:lnTo>
                    <a:lnTo>
                      <a:pt x="27" y="39"/>
                    </a:lnTo>
                    <a:lnTo>
                      <a:pt x="25" y="41"/>
                    </a:lnTo>
                    <a:lnTo>
                      <a:pt x="21" y="43"/>
                    </a:lnTo>
                    <a:lnTo>
                      <a:pt x="16" y="44"/>
                    </a:lnTo>
                    <a:lnTo>
                      <a:pt x="13" y="44"/>
                    </a:lnTo>
                    <a:lnTo>
                      <a:pt x="11" y="43"/>
                    </a:lnTo>
                    <a:lnTo>
                      <a:pt x="9" y="42"/>
                    </a:lnTo>
                    <a:lnTo>
                      <a:pt x="7" y="40"/>
                    </a:lnTo>
                    <a:lnTo>
                      <a:pt x="5" y="38"/>
                    </a:lnTo>
                    <a:lnTo>
                      <a:pt x="4" y="36"/>
                    </a:lnTo>
                    <a:lnTo>
                      <a:pt x="3" y="33"/>
                    </a:lnTo>
                    <a:lnTo>
                      <a:pt x="2" y="30"/>
                    </a:lnTo>
                    <a:lnTo>
                      <a:pt x="2" y="29"/>
                    </a:lnTo>
                    <a:lnTo>
                      <a:pt x="1" y="28"/>
                    </a:lnTo>
                    <a:lnTo>
                      <a:pt x="0" y="29"/>
                    </a:lnTo>
                    <a:lnTo>
                      <a:pt x="0" y="31"/>
                    </a:lnTo>
                    <a:lnTo>
                      <a:pt x="0" y="44"/>
                    </a:lnTo>
                    <a:lnTo>
                      <a:pt x="0" y="46"/>
                    </a:lnTo>
                    <a:lnTo>
                      <a:pt x="1" y="46"/>
                    </a:lnTo>
                    <a:lnTo>
                      <a:pt x="1" y="46"/>
                    </a:lnTo>
                    <a:lnTo>
                      <a:pt x="2" y="46"/>
                    </a:lnTo>
                    <a:lnTo>
                      <a:pt x="2" y="45"/>
                    </a:lnTo>
                    <a:lnTo>
                      <a:pt x="3" y="44"/>
                    </a:lnTo>
                    <a:lnTo>
                      <a:pt x="4" y="44"/>
                    </a:lnTo>
                    <a:lnTo>
                      <a:pt x="4" y="44"/>
                    </a:lnTo>
                    <a:lnTo>
                      <a:pt x="4" y="43"/>
                    </a:lnTo>
                    <a:lnTo>
                      <a:pt x="5" y="42"/>
                    </a:lnTo>
                    <a:lnTo>
                      <a:pt x="9" y="44"/>
                    </a:lnTo>
                    <a:lnTo>
                      <a:pt x="12" y="46"/>
                    </a:lnTo>
                    <a:lnTo>
                      <a:pt x="14" y="46"/>
                    </a:lnTo>
                    <a:lnTo>
                      <a:pt x="16" y="46"/>
                    </a:lnTo>
                    <a:lnTo>
                      <a:pt x="24" y="45"/>
                    </a:lnTo>
                    <a:lnTo>
                      <a:pt x="29" y="42"/>
                    </a:lnTo>
                    <a:lnTo>
                      <a:pt x="31" y="38"/>
                    </a:lnTo>
                    <a:lnTo>
                      <a:pt x="32" y="32"/>
                    </a:lnTo>
                    <a:lnTo>
                      <a:pt x="32" y="29"/>
                    </a:lnTo>
                    <a:lnTo>
                      <a:pt x="31" y="26"/>
                    </a:lnTo>
                    <a:lnTo>
                      <a:pt x="29" y="24"/>
                    </a:lnTo>
                    <a:lnTo>
                      <a:pt x="28" y="23"/>
                    </a:lnTo>
                    <a:lnTo>
                      <a:pt x="26" y="21"/>
                    </a:lnTo>
                    <a:lnTo>
                      <a:pt x="23" y="20"/>
                    </a:lnTo>
                    <a:lnTo>
                      <a:pt x="20" y="19"/>
                    </a:lnTo>
                    <a:lnTo>
                      <a:pt x="17" y="18"/>
                    </a:lnTo>
                    <a:lnTo>
                      <a:pt x="15" y="18"/>
                    </a:lnTo>
                    <a:lnTo>
                      <a:pt x="13" y="17"/>
                    </a:lnTo>
                    <a:lnTo>
                      <a:pt x="10" y="17"/>
                    </a:lnTo>
                    <a:lnTo>
                      <a:pt x="9" y="16"/>
                    </a:lnTo>
                    <a:lnTo>
                      <a:pt x="7" y="15"/>
                    </a:lnTo>
                    <a:lnTo>
                      <a:pt x="6" y="14"/>
                    </a:lnTo>
                    <a:lnTo>
                      <a:pt x="5" y="12"/>
                    </a:lnTo>
                    <a:lnTo>
                      <a:pt x="5" y="10"/>
                    </a:lnTo>
                    <a:lnTo>
                      <a:pt x="5" y="7"/>
                    </a:lnTo>
                    <a:lnTo>
                      <a:pt x="7" y="5"/>
                    </a:lnTo>
                    <a:lnTo>
                      <a:pt x="10" y="3"/>
                    </a:lnTo>
                    <a:lnTo>
                      <a:pt x="16" y="2"/>
                    </a:lnTo>
                    <a:lnTo>
                      <a:pt x="19" y="3"/>
                    </a:lnTo>
                    <a:lnTo>
                      <a:pt x="22" y="4"/>
                    </a:lnTo>
                    <a:lnTo>
                      <a:pt x="24" y="5"/>
                    </a:lnTo>
                    <a:lnTo>
                      <a:pt x="26" y="7"/>
                    </a:lnTo>
                    <a:lnTo>
                      <a:pt x="27" y="9"/>
                    </a:lnTo>
                    <a:lnTo>
                      <a:pt x="27" y="11"/>
                    </a:lnTo>
                    <a:lnTo>
                      <a:pt x="27" y="13"/>
                    </a:lnTo>
                    <a:lnTo>
                      <a:pt x="27" y="14"/>
                    </a:lnTo>
                    <a:lnTo>
                      <a:pt x="28" y="15"/>
                    </a:lnTo>
                    <a:lnTo>
                      <a:pt x="29" y="15"/>
                    </a:lnTo>
                    <a:lnTo>
                      <a:pt x="29" y="15"/>
                    </a:lnTo>
                    <a:lnTo>
                      <a:pt x="30" y="15"/>
                    </a:lnTo>
                    <a:lnTo>
                      <a:pt x="30" y="14"/>
                    </a:lnTo>
                    <a:lnTo>
                      <a:pt x="30" y="13"/>
                    </a:lnTo>
                    <a:lnTo>
                      <a:pt x="30" y="3"/>
                    </a:lnTo>
                    <a:lnTo>
                      <a:pt x="30" y="1"/>
                    </a:lnTo>
                    <a:lnTo>
                      <a:pt x="29" y="0"/>
                    </a:lnTo>
                    <a:lnTo>
                      <a:pt x="28" y="1"/>
                    </a:lnTo>
                    <a:lnTo>
                      <a:pt x="27" y="2"/>
                    </a:lnTo>
                    <a:lnTo>
                      <a:pt x="26" y="3"/>
                    </a:lnTo>
                    <a:lnTo>
                      <a:pt x="25" y="3"/>
                    </a:lnTo>
                    <a:lnTo>
                      <a:pt x="22" y="2"/>
                    </a:lnTo>
                    <a:lnTo>
                      <a:pt x="20" y="1"/>
                    </a:lnTo>
                    <a:lnTo>
                      <a:pt x="17" y="1"/>
                    </a:lnTo>
                    <a:lnTo>
                      <a:pt x="16" y="0"/>
                    </a:lnTo>
                    <a:lnTo>
                      <a:pt x="8" y="2"/>
                    </a:lnTo>
                    <a:lnTo>
                      <a:pt x="3" y="5"/>
                    </a:lnTo>
                    <a:lnTo>
                      <a:pt x="1" y="8"/>
                    </a:lnTo>
                    <a:lnTo>
                      <a:pt x="0" y="13"/>
                    </a:lnTo>
                    <a:lnTo>
                      <a:pt x="1" y="17"/>
                    </a:lnTo>
                    <a:lnTo>
                      <a:pt x="4" y="21"/>
                    </a:lnTo>
                    <a:lnTo>
                      <a:pt x="6"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42" name="Freeform 184"/>
              <p:cNvSpPr>
                <a:spLocks noChangeAspect="1"/>
              </p:cNvSpPr>
              <p:nvPr/>
            </p:nvSpPr>
            <p:spPr bwMode="auto">
              <a:xfrm>
                <a:off x="2204" y="1347"/>
                <a:ext cx="4" cy="100"/>
              </a:xfrm>
              <a:custGeom>
                <a:avLst/>
                <a:gdLst>
                  <a:gd name="T0" fmla="*/ 4 w 4"/>
                  <a:gd name="T1" fmla="*/ 4 h 100"/>
                  <a:gd name="T2" fmla="*/ 4 w 4"/>
                  <a:gd name="T3" fmla="*/ 3 h 100"/>
                  <a:gd name="T4" fmla="*/ 3 w 4"/>
                  <a:gd name="T5" fmla="*/ 2 h 100"/>
                  <a:gd name="T6" fmla="*/ 3 w 4"/>
                  <a:gd name="T7" fmla="*/ 1 h 100"/>
                  <a:gd name="T8" fmla="*/ 2 w 4"/>
                  <a:gd name="T9" fmla="*/ 0 h 100"/>
                  <a:gd name="T10" fmla="*/ 1 w 4"/>
                  <a:gd name="T11" fmla="*/ 1 h 100"/>
                  <a:gd name="T12" fmla="*/ 0 w 4"/>
                  <a:gd name="T13" fmla="*/ 2 h 100"/>
                  <a:gd name="T14" fmla="*/ 0 w 4"/>
                  <a:gd name="T15" fmla="*/ 3 h 100"/>
                  <a:gd name="T16" fmla="*/ 0 w 4"/>
                  <a:gd name="T17" fmla="*/ 4 h 100"/>
                  <a:gd name="T18" fmla="*/ 0 w 4"/>
                  <a:gd name="T19" fmla="*/ 96 h 100"/>
                  <a:gd name="T20" fmla="*/ 0 w 4"/>
                  <a:gd name="T21" fmla="*/ 98 h 100"/>
                  <a:gd name="T22" fmla="*/ 0 w 4"/>
                  <a:gd name="T23" fmla="*/ 99 h 100"/>
                  <a:gd name="T24" fmla="*/ 1 w 4"/>
                  <a:gd name="T25" fmla="*/ 100 h 100"/>
                  <a:gd name="T26" fmla="*/ 2 w 4"/>
                  <a:gd name="T27" fmla="*/ 100 h 100"/>
                  <a:gd name="T28" fmla="*/ 3 w 4"/>
                  <a:gd name="T29" fmla="*/ 100 h 100"/>
                  <a:gd name="T30" fmla="*/ 3 w 4"/>
                  <a:gd name="T31" fmla="*/ 99 h 100"/>
                  <a:gd name="T32" fmla="*/ 4 w 4"/>
                  <a:gd name="T33" fmla="*/ 98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3"/>
                    </a:lnTo>
                    <a:lnTo>
                      <a:pt x="3" y="2"/>
                    </a:lnTo>
                    <a:lnTo>
                      <a:pt x="3" y="1"/>
                    </a:lnTo>
                    <a:lnTo>
                      <a:pt x="2" y="0"/>
                    </a:lnTo>
                    <a:lnTo>
                      <a:pt x="1" y="1"/>
                    </a:lnTo>
                    <a:lnTo>
                      <a:pt x="0" y="2"/>
                    </a:lnTo>
                    <a:lnTo>
                      <a:pt x="0" y="3"/>
                    </a:lnTo>
                    <a:lnTo>
                      <a:pt x="0" y="4"/>
                    </a:lnTo>
                    <a:lnTo>
                      <a:pt x="0" y="96"/>
                    </a:lnTo>
                    <a:lnTo>
                      <a:pt x="0" y="98"/>
                    </a:lnTo>
                    <a:lnTo>
                      <a:pt x="0" y="99"/>
                    </a:lnTo>
                    <a:lnTo>
                      <a:pt x="1" y="100"/>
                    </a:lnTo>
                    <a:lnTo>
                      <a:pt x="2" y="100"/>
                    </a:lnTo>
                    <a:lnTo>
                      <a:pt x="3" y="100"/>
                    </a:lnTo>
                    <a:lnTo>
                      <a:pt x="3" y="99"/>
                    </a:lnTo>
                    <a:lnTo>
                      <a:pt x="4" y="98"/>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43" name="Freeform 185"/>
              <p:cNvSpPr>
                <a:spLocks noChangeAspect="1"/>
              </p:cNvSpPr>
              <p:nvPr/>
            </p:nvSpPr>
            <p:spPr bwMode="auto">
              <a:xfrm>
                <a:off x="2261" y="1368"/>
                <a:ext cx="61" cy="58"/>
              </a:xfrm>
              <a:custGeom>
                <a:avLst/>
                <a:gdLst>
                  <a:gd name="T0" fmla="*/ 59 w 61"/>
                  <a:gd name="T1" fmla="*/ 5 h 58"/>
                  <a:gd name="T2" fmla="*/ 60 w 61"/>
                  <a:gd name="T3" fmla="*/ 4 h 58"/>
                  <a:gd name="T4" fmla="*/ 61 w 61"/>
                  <a:gd name="T5" fmla="*/ 2 h 58"/>
                  <a:gd name="T6" fmla="*/ 60 w 61"/>
                  <a:gd name="T7" fmla="*/ 1 h 58"/>
                  <a:gd name="T8" fmla="*/ 59 w 61"/>
                  <a:gd name="T9" fmla="*/ 0 h 58"/>
                  <a:gd name="T10" fmla="*/ 58 w 61"/>
                  <a:gd name="T11" fmla="*/ 0 h 58"/>
                  <a:gd name="T12" fmla="*/ 57 w 61"/>
                  <a:gd name="T13" fmla="*/ 1 h 58"/>
                  <a:gd name="T14" fmla="*/ 2 w 61"/>
                  <a:gd name="T15" fmla="*/ 27 h 58"/>
                  <a:gd name="T16" fmla="*/ 0 w 61"/>
                  <a:gd name="T17" fmla="*/ 28 h 58"/>
                  <a:gd name="T18" fmla="*/ 0 w 61"/>
                  <a:gd name="T19" fmla="*/ 29 h 58"/>
                  <a:gd name="T20" fmla="*/ 0 w 61"/>
                  <a:gd name="T21" fmla="*/ 31 h 58"/>
                  <a:gd name="T22" fmla="*/ 2 w 61"/>
                  <a:gd name="T23" fmla="*/ 31 h 58"/>
                  <a:gd name="T24" fmla="*/ 57 w 61"/>
                  <a:gd name="T25" fmla="*/ 57 h 58"/>
                  <a:gd name="T26" fmla="*/ 58 w 61"/>
                  <a:gd name="T27" fmla="*/ 58 h 58"/>
                  <a:gd name="T28" fmla="*/ 59 w 61"/>
                  <a:gd name="T29" fmla="*/ 58 h 58"/>
                  <a:gd name="T30" fmla="*/ 60 w 61"/>
                  <a:gd name="T31" fmla="*/ 58 h 58"/>
                  <a:gd name="T32" fmla="*/ 61 w 61"/>
                  <a:gd name="T33" fmla="*/ 56 h 58"/>
                  <a:gd name="T34" fmla="*/ 60 w 61"/>
                  <a:gd name="T35" fmla="*/ 55 h 58"/>
                  <a:gd name="T36" fmla="*/ 59 w 61"/>
                  <a:gd name="T37" fmla="*/ 54 h 58"/>
                  <a:gd name="T38" fmla="*/ 7 w 61"/>
                  <a:gd name="T39" fmla="*/ 29 h 58"/>
                  <a:gd name="T40" fmla="*/ 59 w 61"/>
                  <a:gd name="T41"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58">
                    <a:moveTo>
                      <a:pt x="59" y="5"/>
                    </a:moveTo>
                    <a:lnTo>
                      <a:pt x="60" y="4"/>
                    </a:lnTo>
                    <a:lnTo>
                      <a:pt x="61" y="2"/>
                    </a:lnTo>
                    <a:lnTo>
                      <a:pt x="60" y="1"/>
                    </a:lnTo>
                    <a:lnTo>
                      <a:pt x="59" y="0"/>
                    </a:lnTo>
                    <a:lnTo>
                      <a:pt x="58" y="0"/>
                    </a:lnTo>
                    <a:lnTo>
                      <a:pt x="57" y="1"/>
                    </a:lnTo>
                    <a:lnTo>
                      <a:pt x="2" y="27"/>
                    </a:lnTo>
                    <a:lnTo>
                      <a:pt x="0" y="28"/>
                    </a:lnTo>
                    <a:lnTo>
                      <a:pt x="0" y="29"/>
                    </a:lnTo>
                    <a:lnTo>
                      <a:pt x="0" y="31"/>
                    </a:lnTo>
                    <a:lnTo>
                      <a:pt x="2" y="31"/>
                    </a:lnTo>
                    <a:lnTo>
                      <a:pt x="57" y="57"/>
                    </a:lnTo>
                    <a:lnTo>
                      <a:pt x="58" y="58"/>
                    </a:lnTo>
                    <a:lnTo>
                      <a:pt x="59" y="58"/>
                    </a:lnTo>
                    <a:lnTo>
                      <a:pt x="60" y="58"/>
                    </a:lnTo>
                    <a:lnTo>
                      <a:pt x="61" y="56"/>
                    </a:lnTo>
                    <a:lnTo>
                      <a:pt x="60" y="55"/>
                    </a:lnTo>
                    <a:lnTo>
                      <a:pt x="59" y="54"/>
                    </a:lnTo>
                    <a:lnTo>
                      <a:pt x="7" y="29"/>
                    </a:lnTo>
                    <a:lnTo>
                      <a:pt x="59"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44" name="Freeform 186"/>
              <p:cNvSpPr>
                <a:spLocks noChangeAspect="1"/>
              </p:cNvSpPr>
              <p:nvPr/>
            </p:nvSpPr>
            <p:spPr bwMode="auto">
              <a:xfrm>
                <a:off x="2363" y="1356"/>
                <a:ext cx="40" cy="66"/>
              </a:xfrm>
              <a:custGeom>
                <a:avLst/>
                <a:gdLst>
                  <a:gd name="T0" fmla="*/ 8 w 40"/>
                  <a:gd name="T1" fmla="*/ 58 h 66"/>
                  <a:gd name="T2" fmla="*/ 18 w 40"/>
                  <a:gd name="T3" fmla="*/ 48 h 66"/>
                  <a:gd name="T4" fmla="*/ 28 w 40"/>
                  <a:gd name="T5" fmla="*/ 39 h 66"/>
                  <a:gd name="T6" fmla="*/ 35 w 40"/>
                  <a:gd name="T7" fmla="*/ 32 h 66"/>
                  <a:gd name="T8" fmla="*/ 38 w 40"/>
                  <a:gd name="T9" fmla="*/ 26 h 66"/>
                  <a:gd name="T10" fmla="*/ 40 w 40"/>
                  <a:gd name="T11" fmla="*/ 19 h 66"/>
                  <a:gd name="T12" fmla="*/ 38 w 40"/>
                  <a:gd name="T13" fmla="*/ 11 h 66"/>
                  <a:gd name="T14" fmla="*/ 34 w 40"/>
                  <a:gd name="T15" fmla="*/ 5 h 66"/>
                  <a:gd name="T16" fmla="*/ 27 w 40"/>
                  <a:gd name="T17" fmla="*/ 1 h 66"/>
                  <a:gd name="T18" fmla="*/ 19 w 40"/>
                  <a:gd name="T19" fmla="*/ 0 h 66"/>
                  <a:gd name="T20" fmla="*/ 11 w 40"/>
                  <a:gd name="T21" fmla="*/ 1 h 66"/>
                  <a:gd name="T22" fmla="*/ 5 w 40"/>
                  <a:gd name="T23" fmla="*/ 5 h 66"/>
                  <a:gd name="T24" fmla="*/ 1 w 40"/>
                  <a:gd name="T25" fmla="*/ 11 h 66"/>
                  <a:gd name="T26" fmla="*/ 0 w 40"/>
                  <a:gd name="T27" fmla="*/ 18 h 66"/>
                  <a:gd name="T28" fmla="*/ 0 w 40"/>
                  <a:gd name="T29" fmla="*/ 20 h 66"/>
                  <a:gd name="T30" fmla="*/ 1 w 40"/>
                  <a:gd name="T31" fmla="*/ 21 h 66"/>
                  <a:gd name="T32" fmla="*/ 1 w 40"/>
                  <a:gd name="T33" fmla="*/ 22 h 66"/>
                  <a:gd name="T34" fmla="*/ 2 w 40"/>
                  <a:gd name="T35" fmla="*/ 23 h 66"/>
                  <a:gd name="T36" fmla="*/ 3 w 40"/>
                  <a:gd name="T37" fmla="*/ 23 h 66"/>
                  <a:gd name="T38" fmla="*/ 4 w 40"/>
                  <a:gd name="T39" fmla="*/ 23 h 66"/>
                  <a:gd name="T40" fmla="*/ 5 w 40"/>
                  <a:gd name="T41" fmla="*/ 23 h 66"/>
                  <a:gd name="T42" fmla="*/ 5 w 40"/>
                  <a:gd name="T43" fmla="*/ 23 h 66"/>
                  <a:gd name="T44" fmla="*/ 7 w 40"/>
                  <a:gd name="T45" fmla="*/ 23 h 66"/>
                  <a:gd name="T46" fmla="*/ 8 w 40"/>
                  <a:gd name="T47" fmla="*/ 22 h 66"/>
                  <a:gd name="T48" fmla="*/ 10 w 40"/>
                  <a:gd name="T49" fmla="*/ 21 h 66"/>
                  <a:gd name="T50" fmla="*/ 10 w 40"/>
                  <a:gd name="T51" fmla="*/ 18 h 66"/>
                  <a:gd name="T52" fmla="*/ 10 w 40"/>
                  <a:gd name="T53" fmla="*/ 16 h 66"/>
                  <a:gd name="T54" fmla="*/ 9 w 40"/>
                  <a:gd name="T55" fmla="*/ 15 h 66"/>
                  <a:gd name="T56" fmla="*/ 7 w 40"/>
                  <a:gd name="T57" fmla="*/ 13 h 66"/>
                  <a:gd name="T58" fmla="*/ 5 w 40"/>
                  <a:gd name="T59" fmla="*/ 13 h 66"/>
                  <a:gd name="T60" fmla="*/ 4 w 40"/>
                  <a:gd name="T61" fmla="*/ 13 h 66"/>
                  <a:gd name="T62" fmla="*/ 4 w 40"/>
                  <a:gd name="T63" fmla="*/ 13 h 66"/>
                  <a:gd name="T64" fmla="*/ 6 w 40"/>
                  <a:gd name="T65" fmla="*/ 9 h 66"/>
                  <a:gd name="T66" fmla="*/ 9 w 40"/>
                  <a:gd name="T67" fmla="*/ 6 h 66"/>
                  <a:gd name="T68" fmla="*/ 13 w 40"/>
                  <a:gd name="T69" fmla="*/ 4 h 66"/>
                  <a:gd name="T70" fmla="*/ 17 w 40"/>
                  <a:gd name="T71" fmla="*/ 3 h 66"/>
                  <a:gd name="T72" fmla="*/ 23 w 40"/>
                  <a:gd name="T73" fmla="*/ 4 h 66"/>
                  <a:gd name="T74" fmla="*/ 27 w 40"/>
                  <a:gd name="T75" fmla="*/ 8 h 66"/>
                  <a:gd name="T76" fmla="*/ 30 w 40"/>
                  <a:gd name="T77" fmla="*/ 13 h 66"/>
                  <a:gd name="T78" fmla="*/ 31 w 40"/>
                  <a:gd name="T79" fmla="*/ 19 h 66"/>
                  <a:gd name="T80" fmla="*/ 30 w 40"/>
                  <a:gd name="T81" fmla="*/ 25 h 66"/>
                  <a:gd name="T82" fmla="*/ 27 w 40"/>
                  <a:gd name="T83" fmla="*/ 31 h 66"/>
                  <a:gd name="T84" fmla="*/ 24 w 40"/>
                  <a:gd name="T85" fmla="*/ 36 h 66"/>
                  <a:gd name="T86" fmla="*/ 20 w 40"/>
                  <a:gd name="T87" fmla="*/ 41 h 66"/>
                  <a:gd name="T88" fmla="*/ 1 w 40"/>
                  <a:gd name="T89" fmla="*/ 62 h 66"/>
                  <a:gd name="T90" fmla="*/ 0 w 40"/>
                  <a:gd name="T91" fmla="*/ 63 h 66"/>
                  <a:gd name="T92" fmla="*/ 0 w 40"/>
                  <a:gd name="T93" fmla="*/ 64 h 66"/>
                  <a:gd name="T94" fmla="*/ 0 w 40"/>
                  <a:gd name="T95" fmla="*/ 65 h 66"/>
                  <a:gd name="T96" fmla="*/ 0 w 40"/>
                  <a:gd name="T97" fmla="*/ 66 h 66"/>
                  <a:gd name="T98" fmla="*/ 37 w 40"/>
                  <a:gd name="T99" fmla="*/ 66 h 66"/>
                  <a:gd name="T100" fmla="*/ 40 w 40"/>
                  <a:gd name="T101" fmla="*/ 49 h 66"/>
                  <a:gd name="T102" fmla="*/ 37 w 40"/>
                  <a:gd name="T103" fmla="*/ 49 h 66"/>
                  <a:gd name="T104" fmla="*/ 37 w 40"/>
                  <a:gd name="T105" fmla="*/ 51 h 66"/>
                  <a:gd name="T106" fmla="*/ 36 w 40"/>
                  <a:gd name="T107" fmla="*/ 54 h 66"/>
                  <a:gd name="T108" fmla="*/ 36 w 40"/>
                  <a:gd name="T109" fmla="*/ 56 h 66"/>
                  <a:gd name="T110" fmla="*/ 35 w 40"/>
                  <a:gd name="T111" fmla="*/ 58 h 66"/>
                  <a:gd name="T112" fmla="*/ 33 w 40"/>
                  <a:gd name="T113" fmla="*/ 58 h 66"/>
                  <a:gd name="T114" fmla="*/ 31 w 40"/>
                  <a:gd name="T115" fmla="*/ 58 h 66"/>
                  <a:gd name="T116" fmla="*/ 28 w 40"/>
                  <a:gd name="T117" fmla="*/ 58 h 66"/>
                  <a:gd name="T118" fmla="*/ 25 w 40"/>
                  <a:gd name="T119" fmla="*/ 58 h 66"/>
                  <a:gd name="T120" fmla="*/ 8 w 40"/>
                  <a:gd name="T121"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66">
                    <a:moveTo>
                      <a:pt x="8" y="58"/>
                    </a:moveTo>
                    <a:lnTo>
                      <a:pt x="18" y="48"/>
                    </a:lnTo>
                    <a:lnTo>
                      <a:pt x="28" y="39"/>
                    </a:lnTo>
                    <a:lnTo>
                      <a:pt x="35" y="32"/>
                    </a:lnTo>
                    <a:lnTo>
                      <a:pt x="38" y="26"/>
                    </a:lnTo>
                    <a:lnTo>
                      <a:pt x="40" y="19"/>
                    </a:lnTo>
                    <a:lnTo>
                      <a:pt x="38" y="11"/>
                    </a:lnTo>
                    <a:lnTo>
                      <a:pt x="34" y="5"/>
                    </a:lnTo>
                    <a:lnTo>
                      <a:pt x="27" y="1"/>
                    </a:lnTo>
                    <a:lnTo>
                      <a:pt x="19" y="0"/>
                    </a:lnTo>
                    <a:lnTo>
                      <a:pt x="11" y="1"/>
                    </a:lnTo>
                    <a:lnTo>
                      <a:pt x="5" y="5"/>
                    </a:lnTo>
                    <a:lnTo>
                      <a:pt x="1" y="11"/>
                    </a:lnTo>
                    <a:lnTo>
                      <a:pt x="0" y="18"/>
                    </a:lnTo>
                    <a:lnTo>
                      <a:pt x="0" y="20"/>
                    </a:lnTo>
                    <a:lnTo>
                      <a:pt x="1" y="21"/>
                    </a:lnTo>
                    <a:lnTo>
                      <a:pt x="1" y="22"/>
                    </a:lnTo>
                    <a:lnTo>
                      <a:pt x="2" y="23"/>
                    </a:lnTo>
                    <a:lnTo>
                      <a:pt x="3" y="23"/>
                    </a:lnTo>
                    <a:lnTo>
                      <a:pt x="4" y="23"/>
                    </a:lnTo>
                    <a:lnTo>
                      <a:pt x="5" y="23"/>
                    </a:lnTo>
                    <a:lnTo>
                      <a:pt x="5" y="23"/>
                    </a:lnTo>
                    <a:lnTo>
                      <a:pt x="7" y="23"/>
                    </a:lnTo>
                    <a:lnTo>
                      <a:pt x="8" y="22"/>
                    </a:lnTo>
                    <a:lnTo>
                      <a:pt x="10" y="21"/>
                    </a:lnTo>
                    <a:lnTo>
                      <a:pt x="10" y="18"/>
                    </a:lnTo>
                    <a:lnTo>
                      <a:pt x="10" y="16"/>
                    </a:lnTo>
                    <a:lnTo>
                      <a:pt x="9" y="15"/>
                    </a:lnTo>
                    <a:lnTo>
                      <a:pt x="7" y="13"/>
                    </a:lnTo>
                    <a:lnTo>
                      <a:pt x="5" y="13"/>
                    </a:lnTo>
                    <a:lnTo>
                      <a:pt x="4" y="13"/>
                    </a:lnTo>
                    <a:lnTo>
                      <a:pt x="4" y="13"/>
                    </a:lnTo>
                    <a:lnTo>
                      <a:pt x="6" y="9"/>
                    </a:lnTo>
                    <a:lnTo>
                      <a:pt x="9" y="6"/>
                    </a:lnTo>
                    <a:lnTo>
                      <a:pt x="13" y="4"/>
                    </a:lnTo>
                    <a:lnTo>
                      <a:pt x="17" y="3"/>
                    </a:lnTo>
                    <a:lnTo>
                      <a:pt x="23" y="4"/>
                    </a:lnTo>
                    <a:lnTo>
                      <a:pt x="27" y="8"/>
                    </a:lnTo>
                    <a:lnTo>
                      <a:pt x="30" y="13"/>
                    </a:lnTo>
                    <a:lnTo>
                      <a:pt x="31" y="19"/>
                    </a:lnTo>
                    <a:lnTo>
                      <a:pt x="30" y="25"/>
                    </a:lnTo>
                    <a:lnTo>
                      <a:pt x="27" y="31"/>
                    </a:lnTo>
                    <a:lnTo>
                      <a:pt x="24" y="36"/>
                    </a:lnTo>
                    <a:lnTo>
                      <a:pt x="20" y="41"/>
                    </a:lnTo>
                    <a:lnTo>
                      <a:pt x="1" y="62"/>
                    </a:lnTo>
                    <a:lnTo>
                      <a:pt x="0" y="63"/>
                    </a:lnTo>
                    <a:lnTo>
                      <a:pt x="0" y="64"/>
                    </a:lnTo>
                    <a:lnTo>
                      <a:pt x="0" y="65"/>
                    </a:lnTo>
                    <a:lnTo>
                      <a:pt x="0" y="66"/>
                    </a:lnTo>
                    <a:lnTo>
                      <a:pt x="37" y="66"/>
                    </a:lnTo>
                    <a:lnTo>
                      <a:pt x="40" y="49"/>
                    </a:lnTo>
                    <a:lnTo>
                      <a:pt x="37" y="49"/>
                    </a:lnTo>
                    <a:lnTo>
                      <a:pt x="37" y="51"/>
                    </a:lnTo>
                    <a:lnTo>
                      <a:pt x="36" y="54"/>
                    </a:lnTo>
                    <a:lnTo>
                      <a:pt x="36" y="56"/>
                    </a:lnTo>
                    <a:lnTo>
                      <a:pt x="35" y="58"/>
                    </a:lnTo>
                    <a:lnTo>
                      <a:pt x="33" y="58"/>
                    </a:lnTo>
                    <a:lnTo>
                      <a:pt x="31" y="58"/>
                    </a:lnTo>
                    <a:lnTo>
                      <a:pt x="28" y="58"/>
                    </a:lnTo>
                    <a:lnTo>
                      <a:pt x="25" y="58"/>
                    </a:lnTo>
                    <a:lnTo>
                      <a:pt x="8"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45" name="Freeform 187"/>
              <p:cNvSpPr>
                <a:spLocks noChangeAspect="1"/>
              </p:cNvSpPr>
              <p:nvPr/>
            </p:nvSpPr>
            <p:spPr bwMode="auto">
              <a:xfrm>
                <a:off x="2443" y="1359"/>
                <a:ext cx="36" cy="64"/>
              </a:xfrm>
              <a:custGeom>
                <a:avLst/>
                <a:gdLst>
                  <a:gd name="T0" fmla="*/ 8 w 36"/>
                  <a:gd name="T1" fmla="*/ 24 h 64"/>
                  <a:gd name="T2" fmla="*/ 8 w 36"/>
                  <a:gd name="T3" fmla="*/ 51 h 64"/>
                  <a:gd name="T4" fmla="*/ 10 w 36"/>
                  <a:gd name="T5" fmla="*/ 57 h 64"/>
                  <a:gd name="T6" fmla="*/ 13 w 36"/>
                  <a:gd name="T7" fmla="*/ 61 h 64"/>
                  <a:gd name="T8" fmla="*/ 19 w 36"/>
                  <a:gd name="T9" fmla="*/ 63 h 64"/>
                  <a:gd name="T10" fmla="*/ 24 w 36"/>
                  <a:gd name="T11" fmla="*/ 64 h 64"/>
                  <a:gd name="T12" fmla="*/ 29 w 36"/>
                  <a:gd name="T13" fmla="*/ 63 h 64"/>
                  <a:gd name="T14" fmla="*/ 33 w 36"/>
                  <a:gd name="T15" fmla="*/ 60 h 64"/>
                  <a:gd name="T16" fmla="*/ 35 w 36"/>
                  <a:gd name="T17" fmla="*/ 56 h 64"/>
                  <a:gd name="T18" fmla="*/ 36 w 36"/>
                  <a:gd name="T19" fmla="*/ 51 h 64"/>
                  <a:gd name="T20" fmla="*/ 36 w 36"/>
                  <a:gd name="T21" fmla="*/ 46 h 64"/>
                  <a:gd name="T22" fmla="*/ 31 w 36"/>
                  <a:gd name="T23" fmla="*/ 46 h 64"/>
                  <a:gd name="T24" fmla="*/ 31 w 36"/>
                  <a:gd name="T25" fmla="*/ 51 h 64"/>
                  <a:gd name="T26" fmla="*/ 31 w 36"/>
                  <a:gd name="T27" fmla="*/ 55 h 64"/>
                  <a:gd name="T28" fmla="*/ 29 w 36"/>
                  <a:gd name="T29" fmla="*/ 58 h 64"/>
                  <a:gd name="T30" fmla="*/ 27 w 36"/>
                  <a:gd name="T31" fmla="*/ 59 h 64"/>
                  <a:gd name="T32" fmla="*/ 25 w 36"/>
                  <a:gd name="T33" fmla="*/ 60 h 64"/>
                  <a:gd name="T34" fmla="*/ 23 w 36"/>
                  <a:gd name="T35" fmla="*/ 59 h 64"/>
                  <a:gd name="T36" fmla="*/ 22 w 36"/>
                  <a:gd name="T37" fmla="*/ 59 h 64"/>
                  <a:gd name="T38" fmla="*/ 21 w 36"/>
                  <a:gd name="T39" fmla="*/ 58 h 64"/>
                  <a:gd name="T40" fmla="*/ 20 w 36"/>
                  <a:gd name="T41" fmla="*/ 56 h 64"/>
                  <a:gd name="T42" fmla="*/ 20 w 36"/>
                  <a:gd name="T43" fmla="*/ 55 h 64"/>
                  <a:gd name="T44" fmla="*/ 20 w 36"/>
                  <a:gd name="T45" fmla="*/ 53 h 64"/>
                  <a:gd name="T46" fmla="*/ 20 w 36"/>
                  <a:gd name="T47" fmla="*/ 52 h 64"/>
                  <a:gd name="T48" fmla="*/ 20 w 36"/>
                  <a:gd name="T49" fmla="*/ 51 h 64"/>
                  <a:gd name="T50" fmla="*/ 20 w 36"/>
                  <a:gd name="T51" fmla="*/ 24 h 64"/>
                  <a:gd name="T52" fmla="*/ 34 w 36"/>
                  <a:gd name="T53" fmla="*/ 24 h 64"/>
                  <a:gd name="T54" fmla="*/ 34 w 36"/>
                  <a:gd name="T55" fmla="*/ 19 h 64"/>
                  <a:gd name="T56" fmla="*/ 20 w 36"/>
                  <a:gd name="T57" fmla="*/ 19 h 64"/>
                  <a:gd name="T58" fmla="*/ 20 w 36"/>
                  <a:gd name="T59" fmla="*/ 0 h 64"/>
                  <a:gd name="T60" fmla="*/ 15 w 36"/>
                  <a:gd name="T61" fmla="*/ 0 h 64"/>
                  <a:gd name="T62" fmla="*/ 14 w 36"/>
                  <a:gd name="T63" fmla="*/ 7 h 64"/>
                  <a:gd name="T64" fmla="*/ 11 w 36"/>
                  <a:gd name="T65" fmla="*/ 14 h 64"/>
                  <a:gd name="T66" fmla="*/ 7 w 36"/>
                  <a:gd name="T67" fmla="*/ 18 h 64"/>
                  <a:gd name="T68" fmla="*/ 0 w 36"/>
                  <a:gd name="T69" fmla="*/ 20 h 64"/>
                  <a:gd name="T70" fmla="*/ 0 w 36"/>
                  <a:gd name="T71" fmla="*/ 24 h 64"/>
                  <a:gd name="T72" fmla="*/ 8 w 36"/>
                  <a:gd name="T7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4">
                    <a:moveTo>
                      <a:pt x="8" y="24"/>
                    </a:moveTo>
                    <a:lnTo>
                      <a:pt x="8" y="51"/>
                    </a:lnTo>
                    <a:lnTo>
                      <a:pt x="10" y="57"/>
                    </a:lnTo>
                    <a:lnTo>
                      <a:pt x="13" y="61"/>
                    </a:lnTo>
                    <a:lnTo>
                      <a:pt x="19" y="63"/>
                    </a:lnTo>
                    <a:lnTo>
                      <a:pt x="24" y="64"/>
                    </a:lnTo>
                    <a:lnTo>
                      <a:pt x="29" y="63"/>
                    </a:lnTo>
                    <a:lnTo>
                      <a:pt x="33" y="60"/>
                    </a:lnTo>
                    <a:lnTo>
                      <a:pt x="35" y="56"/>
                    </a:lnTo>
                    <a:lnTo>
                      <a:pt x="36" y="51"/>
                    </a:lnTo>
                    <a:lnTo>
                      <a:pt x="36" y="46"/>
                    </a:lnTo>
                    <a:lnTo>
                      <a:pt x="31" y="46"/>
                    </a:lnTo>
                    <a:lnTo>
                      <a:pt x="31" y="51"/>
                    </a:lnTo>
                    <a:lnTo>
                      <a:pt x="31" y="55"/>
                    </a:lnTo>
                    <a:lnTo>
                      <a:pt x="29" y="58"/>
                    </a:lnTo>
                    <a:lnTo>
                      <a:pt x="27" y="59"/>
                    </a:lnTo>
                    <a:lnTo>
                      <a:pt x="25" y="60"/>
                    </a:lnTo>
                    <a:lnTo>
                      <a:pt x="23" y="59"/>
                    </a:lnTo>
                    <a:lnTo>
                      <a:pt x="22" y="59"/>
                    </a:lnTo>
                    <a:lnTo>
                      <a:pt x="21" y="58"/>
                    </a:lnTo>
                    <a:lnTo>
                      <a:pt x="20" y="56"/>
                    </a:lnTo>
                    <a:lnTo>
                      <a:pt x="20" y="55"/>
                    </a:lnTo>
                    <a:lnTo>
                      <a:pt x="20" y="53"/>
                    </a:lnTo>
                    <a:lnTo>
                      <a:pt x="20" y="52"/>
                    </a:lnTo>
                    <a:lnTo>
                      <a:pt x="20" y="51"/>
                    </a:lnTo>
                    <a:lnTo>
                      <a:pt x="20" y="24"/>
                    </a:lnTo>
                    <a:lnTo>
                      <a:pt x="34" y="24"/>
                    </a:lnTo>
                    <a:lnTo>
                      <a:pt x="34" y="19"/>
                    </a:lnTo>
                    <a:lnTo>
                      <a:pt x="20" y="19"/>
                    </a:lnTo>
                    <a:lnTo>
                      <a:pt x="20" y="0"/>
                    </a:lnTo>
                    <a:lnTo>
                      <a:pt x="15" y="0"/>
                    </a:lnTo>
                    <a:lnTo>
                      <a:pt x="14" y="7"/>
                    </a:lnTo>
                    <a:lnTo>
                      <a:pt x="11" y="14"/>
                    </a:lnTo>
                    <a:lnTo>
                      <a:pt x="7" y="18"/>
                    </a:lnTo>
                    <a:lnTo>
                      <a:pt x="0" y="20"/>
                    </a:lnTo>
                    <a:lnTo>
                      <a:pt x="0" y="24"/>
                    </a:lnTo>
                    <a:lnTo>
                      <a:pt x="8"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46" name="Freeform 188"/>
              <p:cNvSpPr>
                <a:spLocks noChangeAspect="1"/>
              </p:cNvSpPr>
              <p:nvPr/>
            </p:nvSpPr>
            <p:spPr bwMode="auto">
              <a:xfrm>
                <a:off x="2490" y="1353"/>
                <a:ext cx="57" cy="69"/>
              </a:xfrm>
              <a:custGeom>
                <a:avLst/>
                <a:gdLst>
                  <a:gd name="T0" fmla="*/ 7 w 57"/>
                  <a:gd name="T1" fmla="*/ 64 h 69"/>
                  <a:gd name="T2" fmla="*/ 0 w 57"/>
                  <a:gd name="T3" fmla="*/ 64 h 69"/>
                  <a:gd name="T4" fmla="*/ 0 w 57"/>
                  <a:gd name="T5" fmla="*/ 69 h 69"/>
                  <a:gd name="T6" fmla="*/ 3 w 57"/>
                  <a:gd name="T7" fmla="*/ 69 h 69"/>
                  <a:gd name="T8" fmla="*/ 6 w 57"/>
                  <a:gd name="T9" fmla="*/ 69 h 69"/>
                  <a:gd name="T10" fmla="*/ 9 w 57"/>
                  <a:gd name="T11" fmla="*/ 69 h 69"/>
                  <a:gd name="T12" fmla="*/ 13 w 57"/>
                  <a:gd name="T13" fmla="*/ 69 h 69"/>
                  <a:gd name="T14" fmla="*/ 16 w 57"/>
                  <a:gd name="T15" fmla="*/ 69 h 69"/>
                  <a:gd name="T16" fmla="*/ 19 w 57"/>
                  <a:gd name="T17" fmla="*/ 69 h 69"/>
                  <a:gd name="T18" fmla="*/ 23 w 57"/>
                  <a:gd name="T19" fmla="*/ 69 h 69"/>
                  <a:gd name="T20" fmla="*/ 25 w 57"/>
                  <a:gd name="T21" fmla="*/ 69 h 69"/>
                  <a:gd name="T22" fmla="*/ 25 w 57"/>
                  <a:gd name="T23" fmla="*/ 64 h 69"/>
                  <a:gd name="T24" fmla="*/ 18 w 57"/>
                  <a:gd name="T25" fmla="*/ 64 h 69"/>
                  <a:gd name="T26" fmla="*/ 18 w 57"/>
                  <a:gd name="T27" fmla="*/ 44 h 69"/>
                  <a:gd name="T28" fmla="*/ 20 w 57"/>
                  <a:gd name="T29" fmla="*/ 37 h 69"/>
                  <a:gd name="T30" fmla="*/ 23 w 57"/>
                  <a:gd name="T31" fmla="*/ 32 h 69"/>
                  <a:gd name="T32" fmla="*/ 28 w 57"/>
                  <a:gd name="T33" fmla="*/ 29 h 69"/>
                  <a:gd name="T34" fmla="*/ 33 w 57"/>
                  <a:gd name="T35" fmla="*/ 28 h 69"/>
                  <a:gd name="T36" fmla="*/ 35 w 57"/>
                  <a:gd name="T37" fmla="*/ 28 h 69"/>
                  <a:gd name="T38" fmla="*/ 37 w 57"/>
                  <a:gd name="T39" fmla="*/ 30 h 69"/>
                  <a:gd name="T40" fmla="*/ 38 w 57"/>
                  <a:gd name="T41" fmla="*/ 33 h 69"/>
                  <a:gd name="T42" fmla="*/ 39 w 57"/>
                  <a:gd name="T43" fmla="*/ 38 h 69"/>
                  <a:gd name="T44" fmla="*/ 39 w 57"/>
                  <a:gd name="T45" fmla="*/ 64 h 69"/>
                  <a:gd name="T46" fmla="*/ 32 w 57"/>
                  <a:gd name="T47" fmla="*/ 64 h 69"/>
                  <a:gd name="T48" fmla="*/ 32 w 57"/>
                  <a:gd name="T49" fmla="*/ 69 h 69"/>
                  <a:gd name="T50" fmla="*/ 34 w 57"/>
                  <a:gd name="T51" fmla="*/ 69 h 69"/>
                  <a:gd name="T52" fmla="*/ 38 w 57"/>
                  <a:gd name="T53" fmla="*/ 69 h 69"/>
                  <a:gd name="T54" fmla="*/ 41 w 57"/>
                  <a:gd name="T55" fmla="*/ 69 h 69"/>
                  <a:gd name="T56" fmla="*/ 44 w 57"/>
                  <a:gd name="T57" fmla="*/ 69 h 69"/>
                  <a:gd name="T58" fmla="*/ 48 w 57"/>
                  <a:gd name="T59" fmla="*/ 69 h 69"/>
                  <a:gd name="T60" fmla="*/ 51 w 57"/>
                  <a:gd name="T61" fmla="*/ 69 h 69"/>
                  <a:gd name="T62" fmla="*/ 54 w 57"/>
                  <a:gd name="T63" fmla="*/ 69 h 69"/>
                  <a:gd name="T64" fmla="*/ 57 w 57"/>
                  <a:gd name="T65" fmla="*/ 69 h 69"/>
                  <a:gd name="T66" fmla="*/ 57 w 57"/>
                  <a:gd name="T67" fmla="*/ 64 h 69"/>
                  <a:gd name="T68" fmla="*/ 50 w 57"/>
                  <a:gd name="T69" fmla="*/ 64 h 69"/>
                  <a:gd name="T70" fmla="*/ 50 w 57"/>
                  <a:gd name="T71" fmla="*/ 39 h 69"/>
                  <a:gd name="T72" fmla="*/ 49 w 57"/>
                  <a:gd name="T73" fmla="*/ 32 h 69"/>
                  <a:gd name="T74" fmla="*/ 46 w 57"/>
                  <a:gd name="T75" fmla="*/ 28 h 69"/>
                  <a:gd name="T76" fmla="*/ 41 w 57"/>
                  <a:gd name="T77" fmla="*/ 25 h 69"/>
                  <a:gd name="T78" fmla="*/ 35 w 57"/>
                  <a:gd name="T79" fmla="*/ 24 h 69"/>
                  <a:gd name="T80" fmla="*/ 28 w 57"/>
                  <a:gd name="T81" fmla="*/ 25 h 69"/>
                  <a:gd name="T82" fmla="*/ 23 w 57"/>
                  <a:gd name="T83" fmla="*/ 28 h 69"/>
                  <a:gd name="T84" fmla="*/ 20 w 57"/>
                  <a:gd name="T85" fmla="*/ 31 h 69"/>
                  <a:gd name="T86" fmla="*/ 18 w 57"/>
                  <a:gd name="T87" fmla="*/ 34 h 69"/>
                  <a:gd name="T88" fmla="*/ 18 w 57"/>
                  <a:gd name="T89" fmla="*/ 0 h 69"/>
                  <a:gd name="T90" fmla="*/ 0 w 57"/>
                  <a:gd name="T91" fmla="*/ 1 h 69"/>
                  <a:gd name="T92" fmla="*/ 0 w 57"/>
                  <a:gd name="T93" fmla="*/ 5 h 69"/>
                  <a:gd name="T94" fmla="*/ 4 w 57"/>
                  <a:gd name="T95" fmla="*/ 6 h 69"/>
                  <a:gd name="T96" fmla="*/ 6 w 57"/>
                  <a:gd name="T97" fmla="*/ 6 h 69"/>
                  <a:gd name="T98" fmla="*/ 7 w 57"/>
                  <a:gd name="T99" fmla="*/ 7 h 69"/>
                  <a:gd name="T100" fmla="*/ 7 w 57"/>
                  <a:gd name="T101" fmla="*/ 9 h 69"/>
                  <a:gd name="T102" fmla="*/ 7 w 57"/>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69">
                    <a:moveTo>
                      <a:pt x="7" y="64"/>
                    </a:moveTo>
                    <a:lnTo>
                      <a:pt x="0" y="64"/>
                    </a:lnTo>
                    <a:lnTo>
                      <a:pt x="0" y="69"/>
                    </a:lnTo>
                    <a:lnTo>
                      <a:pt x="3" y="69"/>
                    </a:lnTo>
                    <a:lnTo>
                      <a:pt x="6" y="69"/>
                    </a:lnTo>
                    <a:lnTo>
                      <a:pt x="9" y="69"/>
                    </a:lnTo>
                    <a:lnTo>
                      <a:pt x="13" y="69"/>
                    </a:lnTo>
                    <a:lnTo>
                      <a:pt x="16" y="69"/>
                    </a:lnTo>
                    <a:lnTo>
                      <a:pt x="19" y="69"/>
                    </a:lnTo>
                    <a:lnTo>
                      <a:pt x="23" y="69"/>
                    </a:lnTo>
                    <a:lnTo>
                      <a:pt x="25" y="69"/>
                    </a:lnTo>
                    <a:lnTo>
                      <a:pt x="25" y="64"/>
                    </a:lnTo>
                    <a:lnTo>
                      <a:pt x="18" y="64"/>
                    </a:lnTo>
                    <a:lnTo>
                      <a:pt x="18" y="44"/>
                    </a:lnTo>
                    <a:lnTo>
                      <a:pt x="20" y="37"/>
                    </a:lnTo>
                    <a:lnTo>
                      <a:pt x="23" y="32"/>
                    </a:lnTo>
                    <a:lnTo>
                      <a:pt x="28" y="29"/>
                    </a:lnTo>
                    <a:lnTo>
                      <a:pt x="33" y="28"/>
                    </a:lnTo>
                    <a:lnTo>
                      <a:pt x="35" y="28"/>
                    </a:lnTo>
                    <a:lnTo>
                      <a:pt x="37" y="30"/>
                    </a:lnTo>
                    <a:lnTo>
                      <a:pt x="38" y="33"/>
                    </a:lnTo>
                    <a:lnTo>
                      <a:pt x="39" y="38"/>
                    </a:lnTo>
                    <a:lnTo>
                      <a:pt x="39" y="64"/>
                    </a:lnTo>
                    <a:lnTo>
                      <a:pt x="32" y="64"/>
                    </a:lnTo>
                    <a:lnTo>
                      <a:pt x="32" y="69"/>
                    </a:lnTo>
                    <a:lnTo>
                      <a:pt x="34" y="69"/>
                    </a:lnTo>
                    <a:lnTo>
                      <a:pt x="38" y="69"/>
                    </a:lnTo>
                    <a:lnTo>
                      <a:pt x="41" y="69"/>
                    </a:lnTo>
                    <a:lnTo>
                      <a:pt x="44" y="69"/>
                    </a:lnTo>
                    <a:lnTo>
                      <a:pt x="48" y="69"/>
                    </a:lnTo>
                    <a:lnTo>
                      <a:pt x="51" y="69"/>
                    </a:lnTo>
                    <a:lnTo>
                      <a:pt x="54" y="69"/>
                    </a:lnTo>
                    <a:lnTo>
                      <a:pt x="57" y="69"/>
                    </a:lnTo>
                    <a:lnTo>
                      <a:pt x="57" y="64"/>
                    </a:lnTo>
                    <a:lnTo>
                      <a:pt x="50" y="64"/>
                    </a:lnTo>
                    <a:lnTo>
                      <a:pt x="50" y="39"/>
                    </a:lnTo>
                    <a:lnTo>
                      <a:pt x="49" y="32"/>
                    </a:lnTo>
                    <a:lnTo>
                      <a:pt x="46" y="28"/>
                    </a:lnTo>
                    <a:lnTo>
                      <a:pt x="41" y="25"/>
                    </a:lnTo>
                    <a:lnTo>
                      <a:pt x="35" y="24"/>
                    </a:lnTo>
                    <a:lnTo>
                      <a:pt x="28" y="25"/>
                    </a:lnTo>
                    <a:lnTo>
                      <a:pt x="23" y="28"/>
                    </a:lnTo>
                    <a:lnTo>
                      <a:pt x="20" y="31"/>
                    </a:lnTo>
                    <a:lnTo>
                      <a:pt x="18" y="34"/>
                    </a:lnTo>
                    <a:lnTo>
                      <a:pt x="18" y="0"/>
                    </a:lnTo>
                    <a:lnTo>
                      <a:pt x="0" y="1"/>
                    </a:lnTo>
                    <a:lnTo>
                      <a:pt x="0" y="5"/>
                    </a:lnTo>
                    <a:lnTo>
                      <a:pt x="4" y="6"/>
                    </a:lnTo>
                    <a:lnTo>
                      <a:pt x="6" y="6"/>
                    </a:lnTo>
                    <a:lnTo>
                      <a:pt x="7" y="7"/>
                    </a:lnTo>
                    <a:lnTo>
                      <a:pt x="7" y="9"/>
                    </a:lnTo>
                    <a:lnTo>
                      <a:pt x="7" y="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47" name="Freeform 189"/>
              <p:cNvSpPr>
                <a:spLocks noChangeAspect="1" noEditPoints="1"/>
              </p:cNvSpPr>
              <p:nvPr/>
            </p:nvSpPr>
            <p:spPr bwMode="auto">
              <a:xfrm>
                <a:off x="2552" y="1377"/>
                <a:ext cx="47" cy="46"/>
              </a:xfrm>
              <a:custGeom>
                <a:avLst/>
                <a:gdLst>
                  <a:gd name="T0" fmla="*/ 45 w 47"/>
                  <a:gd name="T1" fmla="*/ 23 h 46"/>
                  <a:gd name="T2" fmla="*/ 46 w 47"/>
                  <a:gd name="T3" fmla="*/ 22 h 46"/>
                  <a:gd name="T4" fmla="*/ 46 w 47"/>
                  <a:gd name="T5" fmla="*/ 18 h 46"/>
                  <a:gd name="T6" fmla="*/ 44 w 47"/>
                  <a:gd name="T7" fmla="*/ 9 h 46"/>
                  <a:gd name="T8" fmla="*/ 34 w 47"/>
                  <a:gd name="T9" fmla="*/ 1 h 46"/>
                  <a:gd name="T10" fmla="*/ 15 w 47"/>
                  <a:gd name="T11" fmla="*/ 2 h 46"/>
                  <a:gd name="T12" fmla="*/ 2 w 47"/>
                  <a:gd name="T13" fmla="*/ 14 h 46"/>
                  <a:gd name="T14" fmla="*/ 2 w 47"/>
                  <a:gd name="T15" fmla="*/ 32 h 46"/>
                  <a:gd name="T16" fmla="*/ 16 w 47"/>
                  <a:gd name="T17" fmla="*/ 44 h 46"/>
                  <a:gd name="T18" fmla="*/ 32 w 47"/>
                  <a:gd name="T19" fmla="*/ 45 h 46"/>
                  <a:gd name="T20" fmla="*/ 40 w 47"/>
                  <a:gd name="T21" fmla="*/ 42 h 46"/>
                  <a:gd name="T22" fmla="*/ 44 w 47"/>
                  <a:gd name="T23" fmla="*/ 38 h 46"/>
                  <a:gd name="T24" fmla="*/ 46 w 47"/>
                  <a:gd name="T25" fmla="*/ 35 h 46"/>
                  <a:gd name="T26" fmla="*/ 46 w 47"/>
                  <a:gd name="T27" fmla="*/ 32 h 46"/>
                  <a:gd name="T28" fmla="*/ 45 w 47"/>
                  <a:gd name="T29" fmla="*/ 32 h 46"/>
                  <a:gd name="T30" fmla="*/ 43 w 47"/>
                  <a:gd name="T31" fmla="*/ 32 h 46"/>
                  <a:gd name="T32" fmla="*/ 42 w 47"/>
                  <a:gd name="T33" fmla="*/ 33 h 46"/>
                  <a:gd name="T34" fmla="*/ 39 w 47"/>
                  <a:gd name="T35" fmla="*/ 37 h 46"/>
                  <a:gd name="T36" fmla="*/ 32 w 47"/>
                  <a:gd name="T37" fmla="*/ 41 h 46"/>
                  <a:gd name="T38" fmla="*/ 23 w 47"/>
                  <a:gd name="T39" fmla="*/ 41 h 46"/>
                  <a:gd name="T40" fmla="*/ 17 w 47"/>
                  <a:gd name="T41" fmla="*/ 37 h 46"/>
                  <a:gd name="T42" fmla="*/ 14 w 47"/>
                  <a:gd name="T43" fmla="*/ 31 h 46"/>
                  <a:gd name="T44" fmla="*/ 13 w 47"/>
                  <a:gd name="T45" fmla="*/ 26 h 46"/>
                  <a:gd name="T46" fmla="*/ 43 w 47"/>
                  <a:gd name="T47" fmla="*/ 23 h 46"/>
                  <a:gd name="T48" fmla="*/ 13 w 47"/>
                  <a:gd name="T49" fmla="*/ 17 h 46"/>
                  <a:gd name="T50" fmla="*/ 14 w 47"/>
                  <a:gd name="T51" fmla="*/ 11 h 46"/>
                  <a:gd name="T52" fmla="*/ 18 w 47"/>
                  <a:gd name="T53" fmla="*/ 6 h 46"/>
                  <a:gd name="T54" fmla="*/ 23 w 47"/>
                  <a:gd name="T55" fmla="*/ 4 h 46"/>
                  <a:gd name="T56" fmla="*/ 29 w 47"/>
                  <a:gd name="T57" fmla="*/ 4 h 46"/>
                  <a:gd name="T58" fmla="*/ 34 w 47"/>
                  <a:gd name="T59" fmla="*/ 8 h 46"/>
                  <a:gd name="T60" fmla="*/ 36 w 47"/>
                  <a:gd name="T61" fmla="*/ 13 h 46"/>
                  <a:gd name="T62" fmla="*/ 37 w 47"/>
                  <a:gd name="T63" fmla="*/ 18 h 46"/>
                  <a:gd name="T64" fmla="*/ 13 w 47"/>
                  <a:gd name="T6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43" y="23"/>
                    </a:moveTo>
                    <a:lnTo>
                      <a:pt x="45" y="23"/>
                    </a:lnTo>
                    <a:lnTo>
                      <a:pt x="46" y="23"/>
                    </a:lnTo>
                    <a:lnTo>
                      <a:pt x="46" y="22"/>
                    </a:lnTo>
                    <a:lnTo>
                      <a:pt x="47" y="21"/>
                    </a:lnTo>
                    <a:lnTo>
                      <a:pt x="46" y="18"/>
                    </a:lnTo>
                    <a:lnTo>
                      <a:pt x="46" y="14"/>
                    </a:lnTo>
                    <a:lnTo>
                      <a:pt x="44" y="9"/>
                    </a:lnTo>
                    <a:lnTo>
                      <a:pt x="41" y="5"/>
                    </a:lnTo>
                    <a:lnTo>
                      <a:pt x="34" y="1"/>
                    </a:lnTo>
                    <a:lnTo>
                      <a:pt x="25" y="0"/>
                    </a:lnTo>
                    <a:lnTo>
                      <a:pt x="15" y="2"/>
                    </a:lnTo>
                    <a:lnTo>
                      <a:pt x="7" y="7"/>
                    </a:lnTo>
                    <a:lnTo>
                      <a:pt x="2" y="14"/>
                    </a:lnTo>
                    <a:lnTo>
                      <a:pt x="0" y="23"/>
                    </a:lnTo>
                    <a:lnTo>
                      <a:pt x="2" y="32"/>
                    </a:lnTo>
                    <a:lnTo>
                      <a:pt x="7" y="39"/>
                    </a:lnTo>
                    <a:lnTo>
                      <a:pt x="16" y="44"/>
                    </a:lnTo>
                    <a:lnTo>
                      <a:pt x="26" y="46"/>
                    </a:lnTo>
                    <a:lnTo>
                      <a:pt x="32" y="45"/>
                    </a:lnTo>
                    <a:lnTo>
                      <a:pt x="36" y="44"/>
                    </a:lnTo>
                    <a:lnTo>
                      <a:pt x="40" y="42"/>
                    </a:lnTo>
                    <a:lnTo>
                      <a:pt x="42" y="40"/>
                    </a:lnTo>
                    <a:lnTo>
                      <a:pt x="44" y="38"/>
                    </a:lnTo>
                    <a:lnTo>
                      <a:pt x="46" y="36"/>
                    </a:lnTo>
                    <a:lnTo>
                      <a:pt x="46" y="35"/>
                    </a:lnTo>
                    <a:lnTo>
                      <a:pt x="47" y="33"/>
                    </a:lnTo>
                    <a:lnTo>
                      <a:pt x="46" y="32"/>
                    </a:lnTo>
                    <a:lnTo>
                      <a:pt x="46" y="32"/>
                    </a:lnTo>
                    <a:lnTo>
                      <a:pt x="45" y="32"/>
                    </a:lnTo>
                    <a:lnTo>
                      <a:pt x="44" y="32"/>
                    </a:lnTo>
                    <a:lnTo>
                      <a:pt x="43" y="32"/>
                    </a:lnTo>
                    <a:lnTo>
                      <a:pt x="42" y="32"/>
                    </a:lnTo>
                    <a:lnTo>
                      <a:pt x="42" y="33"/>
                    </a:lnTo>
                    <a:lnTo>
                      <a:pt x="42" y="34"/>
                    </a:lnTo>
                    <a:lnTo>
                      <a:pt x="39" y="37"/>
                    </a:lnTo>
                    <a:lnTo>
                      <a:pt x="36" y="40"/>
                    </a:lnTo>
                    <a:lnTo>
                      <a:pt x="32" y="41"/>
                    </a:lnTo>
                    <a:lnTo>
                      <a:pt x="27" y="42"/>
                    </a:lnTo>
                    <a:lnTo>
                      <a:pt x="23" y="41"/>
                    </a:lnTo>
                    <a:lnTo>
                      <a:pt x="19" y="40"/>
                    </a:lnTo>
                    <a:lnTo>
                      <a:pt x="17" y="37"/>
                    </a:lnTo>
                    <a:lnTo>
                      <a:pt x="15" y="35"/>
                    </a:lnTo>
                    <a:lnTo>
                      <a:pt x="14" y="31"/>
                    </a:lnTo>
                    <a:lnTo>
                      <a:pt x="13" y="28"/>
                    </a:lnTo>
                    <a:lnTo>
                      <a:pt x="13" y="26"/>
                    </a:lnTo>
                    <a:lnTo>
                      <a:pt x="13" y="23"/>
                    </a:lnTo>
                    <a:lnTo>
                      <a:pt x="43" y="23"/>
                    </a:lnTo>
                    <a:close/>
                    <a:moveTo>
                      <a:pt x="13" y="20"/>
                    </a:moveTo>
                    <a:lnTo>
                      <a:pt x="13" y="17"/>
                    </a:lnTo>
                    <a:lnTo>
                      <a:pt x="14" y="14"/>
                    </a:lnTo>
                    <a:lnTo>
                      <a:pt x="14" y="11"/>
                    </a:lnTo>
                    <a:lnTo>
                      <a:pt x="16" y="9"/>
                    </a:lnTo>
                    <a:lnTo>
                      <a:pt x="18" y="6"/>
                    </a:lnTo>
                    <a:lnTo>
                      <a:pt x="20" y="5"/>
                    </a:lnTo>
                    <a:lnTo>
                      <a:pt x="23" y="4"/>
                    </a:lnTo>
                    <a:lnTo>
                      <a:pt x="25" y="4"/>
                    </a:lnTo>
                    <a:lnTo>
                      <a:pt x="29" y="4"/>
                    </a:lnTo>
                    <a:lnTo>
                      <a:pt x="32" y="6"/>
                    </a:lnTo>
                    <a:lnTo>
                      <a:pt x="34" y="8"/>
                    </a:lnTo>
                    <a:lnTo>
                      <a:pt x="35" y="11"/>
                    </a:lnTo>
                    <a:lnTo>
                      <a:pt x="36" y="13"/>
                    </a:lnTo>
                    <a:lnTo>
                      <a:pt x="37"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48" name="Freeform 190"/>
              <p:cNvSpPr>
                <a:spLocks noChangeAspect="1"/>
              </p:cNvSpPr>
              <p:nvPr/>
            </p:nvSpPr>
            <p:spPr bwMode="auto">
              <a:xfrm>
                <a:off x="2606" y="1377"/>
                <a:ext cx="57" cy="45"/>
              </a:xfrm>
              <a:custGeom>
                <a:avLst/>
                <a:gdLst>
                  <a:gd name="T0" fmla="*/ 7 w 57"/>
                  <a:gd name="T1" fmla="*/ 10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5 h 45"/>
                  <a:gd name="T16" fmla="*/ 16 w 57"/>
                  <a:gd name="T17" fmla="*/ 45 h 45"/>
                  <a:gd name="T18" fmla="*/ 20 w 57"/>
                  <a:gd name="T19" fmla="*/ 45 h 45"/>
                  <a:gd name="T20" fmla="*/ 23 w 57"/>
                  <a:gd name="T21" fmla="*/ 45 h 45"/>
                  <a:gd name="T22" fmla="*/ 25 w 57"/>
                  <a:gd name="T23" fmla="*/ 45 h 45"/>
                  <a:gd name="T24" fmla="*/ 25 w 57"/>
                  <a:gd name="T25" fmla="*/ 40 h 45"/>
                  <a:gd name="T26" fmla="*/ 19 w 57"/>
                  <a:gd name="T27" fmla="*/ 40 h 45"/>
                  <a:gd name="T28" fmla="*/ 19 w 57"/>
                  <a:gd name="T29" fmla="*/ 20 h 45"/>
                  <a:gd name="T30" fmla="*/ 20 w 57"/>
                  <a:gd name="T31" fmla="*/ 13 h 45"/>
                  <a:gd name="T32" fmla="*/ 24 w 57"/>
                  <a:gd name="T33" fmla="*/ 8 h 45"/>
                  <a:gd name="T34" fmla="*/ 28 w 57"/>
                  <a:gd name="T35" fmla="*/ 5 h 45"/>
                  <a:gd name="T36" fmla="*/ 33 w 57"/>
                  <a:gd name="T37" fmla="*/ 4 h 45"/>
                  <a:gd name="T38" fmla="*/ 36 w 57"/>
                  <a:gd name="T39" fmla="*/ 4 h 45"/>
                  <a:gd name="T40" fmla="*/ 37 w 57"/>
                  <a:gd name="T41" fmla="*/ 6 h 45"/>
                  <a:gd name="T42" fmla="*/ 39 w 57"/>
                  <a:gd name="T43" fmla="*/ 9 h 45"/>
                  <a:gd name="T44" fmla="*/ 39 w 57"/>
                  <a:gd name="T45" fmla="*/ 14 h 45"/>
                  <a:gd name="T46" fmla="*/ 39 w 57"/>
                  <a:gd name="T47" fmla="*/ 40 h 45"/>
                  <a:gd name="T48" fmla="*/ 32 w 57"/>
                  <a:gd name="T49" fmla="*/ 40 h 45"/>
                  <a:gd name="T50" fmla="*/ 32 w 57"/>
                  <a:gd name="T51" fmla="*/ 45 h 45"/>
                  <a:gd name="T52" fmla="*/ 35 w 57"/>
                  <a:gd name="T53" fmla="*/ 45 h 45"/>
                  <a:gd name="T54" fmla="*/ 38 w 57"/>
                  <a:gd name="T55" fmla="*/ 45 h 45"/>
                  <a:gd name="T56" fmla="*/ 41 w 57"/>
                  <a:gd name="T57" fmla="*/ 45 h 45"/>
                  <a:gd name="T58" fmla="*/ 45 w 57"/>
                  <a:gd name="T59" fmla="*/ 45 h 45"/>
                  <a:gd name="T60" fmla="*/ 48 w 57"/>
                  <a:gd name="T61" fmla="*/ 45 h 45"/>
                  <a:gd name="T62" fmla="*/ 51 w 57"/>
                  <a:gd name="T63" fmla="*/ 45 h 45"/>
                  <a:gd name="T64" fmla="*/ 55 w 57"/>
                  <a:gd name="T65" fmla="*/ 45 h 45"/>
                  <a:gd name="T66" fmla="*/ 57 w 57"/>
                  <a:gd name="T67" fmla="*/ 45 h 45"/>
                  <a:gd name="T68" fmla="*/ 57 w 57"/>
                  <a:gd name="T69" fmla="*/ 40 h 45"/>
                  <a:gd name="T70" fmla="*/ 50 w 57"/>
                  <a:gd name="T71" fmla="*/ 40 h 45"/>
                  <a:gd name="T72" fmla="*/ 50 w 57"/>
                  <a:gd name="T73" fmla="*/ 15 h 45"/>
                  <a:gd name="T74" fmla="*/ 49 w 57"/>
                  <a:gd name="T75" fmla="*/ 8 h 45"/>
                  <a:gd name="T76" fmla="*/ 46 w 57"/>
                  <a:gd name="T77" fmla="*/ 4 h 45"/>
                  <a:gd name="T78" fmla="*/ 42 w 57"/>
                  <a:gd name="T79" fmla="*/ 1 h 45"/>
                  <a:gd name="T80" fmla="*/ 35 w 57"/>
                  <a:gd name="T81" fmla="*/ 0 h 45"/>
                  <a:gd name="T82" fmla="*/ 28 w 57"/>
                  <a:gd name="T83" fmla="*/ 1 h 45"/>
                  <a:gd name="T84" fmla="*/ 24 w 57"/>
                  <a:gd name="T85" fmla="*/ 4 h 45"/>
                  <a:gd name="T86" fmla="*/ 20 w 57"/>
                  <a:gd name="T87" fmla="*/ 7 h 45"/>
                  <a:gd name="T88" fmla="*/ 17 w 57"/>
                  <a:gd name="T89" fmla="*/ 11 h 45"/>
                  <a:gd name="T90" fmla="*/ 17 w 57"/>
                  <a:gd name="T91" fmla="*/ 0 h 45"/>
                  <a:gd name="T92" fmla="*/ 0 w 57"/>
                  <a:gd name="T93" fmla="*/ 1 h 45"/>
                  <a:gd name="T94" fmla="*/ 0 w 57"/>
                  <a:gd name="T95" fmla="*/ 6 h 45"/>
                  <a:gd name="T96" fmla="*/ 4 w 57"/>
                  <a:gd name="T97" fmla="*/ 6 h 45"/>
                  <a:gd name="T98" fmla="*/ 6 w 57"/>
                  <a:gd name="T99" fmla="*/ 6 h 45"/>
                  <a:gd name="T100" fmla="*/ 7 w 57"/>
                  <a:gd name="T101" fmla="*/ 7 h 45"/>
                  <a:gd name="T102" fmla="*/ 7 w 57"/>
                  <a:gd name="T103"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10"/>
                    </a:moveTo>
                    <a:lnTo>
                      <a:pt x="7" y="40"/>
                    </a:lnTo>
                    <a:lnTo>
                      <a:pt x="0" y="40"/>
                    </a:lnTo>
                    <a:lnTo>
                      <a:pt x="0" y="45"/>
                    </a:lnTo>
                    <a:lnTo>
                      <a:pt x="3" y="45"/>
                    </a:lnTo>
                    <a:lnTo>
                      <a:pt x="6" y="45"/>
                    </a:lnTo>
                    <a:lnTo>
                      <a:pt x="10" y="45"/>
                    </a:lnTo>
                    <a:lnTo>
                      <a:pt x="13" y="45"/>
                    </a:lnTo>
                    <a:lnTo>
                      <a:pt x="16" y="45"/>
                    </a:lnTo>
                    <a:lnTo>
                      <a:pt x="20" y="45"/>
                    </a:lnTo>
                    <a:lnTo>
                      <a:pt x="23" y="45"/>
                    </a:lnTo>
                    <a:lnTo>
                      <a:pt x="25" y="45"/>
                    </a:lnTo>
                    <a:lnTo>
                      <a:pt x="25" y="40"/>
                    </a:lnTo>
                    <a:lnTo>
                      <a:pt x="19" y="40"/>
                    </a:lnTo>
                    <a:lnTo>
                      <a:pt x="19" y="20"/>
                    </a:lnTo>
                    <a:lnTo>
                      <a:pt x="20" y="13"/>
                    </a:lnTo>
                    <a:lnTo>
                      <a:pt x="24" y="8"/>
                    </a:lnTo>
                    <a:lnTo>
                      <a:pt x="28" y="5"/>
                    </a:lnTo>
                    <a:lnTo>
                      <a:pt x="33" y="4"/>
                    </a:lnTo>
                    <a:lnTo>
                      <a:pt x="36" y="4"/>
                    </a:lnTo>
                    <a:lnTo>
                      <a:pt x="37" y="6"/>
                    </a:lnTo>
                    <a:lnTo>
                      <a:pt x="39" y="9"/>
                    </a:lnTo>
                    <a:lnTo>
                      <a:pt x="39" y="14"/>
                    </a:lnTo>
                    <a:lnTo>
                      <a:pt x="39" y="40"/>
                    </a:lnTo>
                    <a:lnTo>
                      <a:pt x="32" y="40"/>
                    </a:lnTo>
                    <a:lnTo>
                      <a:pt x="32" y="45"/>
                    </a:lnTo>
                    <a:lnTo>
                      <a:pt x="35" y="45"/>
                    </a:lnTo>
                    <a:lnTo>
                      <a:pt x="38" y="45"/>
                    </a:lnTo>
                    <a:lnTo>
                      <a:pt x="41" y="45"/>
                    </a:lnTo>
                    <a:lnTo>
                      <a:pt x="45" y="45"/>
                    </a:lnTo>
                    <a:lnTo>
                      <a:pt x="48" y="45"/>
                    </a:lnTo>
                    <a:lnTo>
                      <a:pt x="51" y="45"/>
                    </a:lnTo>
                    <a:lnTo>
                      <a:pt x="55" y="45"/>
                    </a:lnTo>
                    <a:lnTo>
                      <a:pt x="57" y="45"/>
                    </a:lnTo>
                    <a:lnTo>
                      <a:pt x="57" y="40"/>
                    </a:lnTo>
                    <a:lnTo>
                      <a:pt x="50" y="40"/>
                    </a:lnTo>
                    <a:lnTo>
                      <a:pt x="50" y="15"/>
                    </a:lnTo>
                    <a:lnTo>
                      <a:pt x="49" y="8"/>
                    </a:lnTo>
                    <a:lnTo>
                      <a:pt x="46" y="4"/>
                    </a:lnTo>
                    <a:lnTo>
                      <a:pt x="42" y="1"/>
                    </a:lnTo>
                    <a:lnTo>
                      <a:pt x="35" y="0"/>
                    </a:lnTo>
                    <a:lnTo>
                      <a:pt x="28" y="1"/>
                    </a:lnTo>
                    <a:lnTo>
                      <a:pt x="24" y="4"/>
                    </a:lnTo>
                    <a:lnTo>
                      <a:pt x="20" y="7"/>
                    </a:lnTo>
                    <a:lnTo>
                      <a:pt x="17" y="11"/>
                    </a:lnTo>
                    <a:lnTo>
                      <a:pt x="17" y="0"/>
                    </a:lnTo>
                    <a:lnTo>
                      <a:pt x="0" y="1"/>
                    </a:lnTo>
                    <a:lnTo>
                      <a:pt x="0" y="6"/>
                    </a:lnTo>
                    <a:lnTo>
                      <a:pt x="4" y="6"/>
                    </a:lnTo>
                    <a:lnTo>
                      <a:pt x="6" y="6"/>
                    </a:lnTo>
                    <a:lnTo>
                      <a:pt x="7" y="7"/>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49" name="Freeform 191"/>
              <p:cNvSpPr>
                <a:spLocks noChangeAspect="1" noEditPoints="1"/>
              </p:cNvSpPr>
              <p:nvPr/>
            </p:nvSpPr>
            <p:spPr bwMode="auto">
              <a:xfrm>
                <a:off x="751" y="1489"/>
                <a:ext cx="36" cy="54"/>
              </a:xfrm>
              <a:custGeom>
                <a:avLst/>
                <a:gdLst>
                  <a:gd name="T0" fmla="*/ 27 w 36"/>
                  <a:gd name="T1" fmla="*/ 22 h 54"/>
                  <a:gd name="T2" fmla="*/ 32 w 36"/>
                  <a:gd name="T3" fmla="*/ 16 h 54"/>
                  <a:gd name="T4" fmla="*/ 33 w 36"/>
                  <a:gd name="T5" fmla="*/ 9 h 54"/>
                  <a:gd name="T6" fmla="*/ 30 w 36"/>
                  <a:gd name="T7" fmla="*/ 5 h 54"/>
                  <a:gd name="T8" fmla="*/ 26 w 36"/>
                  <a:gd name="T9" fmla="*/ 2 h 54"/>
                  <a:gd name="T10" fmla="*/ 21 w 36"/>
                  <a:gd name="T11" fmla="*/ 0 h 54"/>
                  <a:gd name="T12" fmla="*/ 12 w 36"/>
                  <a:gd name="T13" fmla="*/ 1 h 54"/>
                  <a:gd name="T14" fmla="*/ 4 w 36"/>
                  <a:gd name="T15" fmla="*/ 8 h 54"/>
                  <a:gd name="T16" fmla="*/ 3 w 36"/>
                  <a:gd name="T17" fmla="*/ 17 h 54"/>
                  <a:gd name="T18" fmla="*/ 7 w 36"/>
                  <a:gd name="T19" fmla="*/ 22 h 54"/>
                  <a:gd name="T20" fmla="*/ 9 w 36"/>
                  <a:gd name="T21" fmla="*/ 24 h 54"/>
                  <a:gd name="T22" fmla="*/ 6 w 36"/>
                  <a:gd name="T23" fmla="*/ 30 h 54"/>
                  <a:gd name="T24" fmla="*/ 1 w 36"/>
                  <a:gd name="T25" fmla="*/ 37 h 54"/>
                  <a:gd name="T26" fmla="*/ 2 w 36"/>
                  <a:gd name="T27" fmla="*/ 47 h 54"/>
                  <a:gd name="T28" fmla="*/ 11 w 36"/>
                  <a:gd name="T29" fmla="*/ 54 h 54"/>
                  <a:gd name="T30" fmla="*/ 25 w 36"/>
                  <a:gd name="T31" fmla="*/ 53 h 54"/>
                  <a:gd name="T32" fmla="*/ 34 w 36"/>
                  <a:gd name="T33" fmla="*/ 45 h 54"/>
                  <a:gd name="T34" fmla="*/ 35 w 36"/>
                  <a:gd name="T35" fmla="*/ 36 h 54"/>
                  <a:gd name="T36" fmla="*/ 33 w 36"/>
                  <a:gd name="T37" fmla="*/ 31 h 54"/>
                  <a:gd name="T38" fmla="*/ 31 w 36"/>
                  <a:gd name="T39" fmla="*/ 29 h 54"/>
                  <a:gd name="T40" fmla="*/ 30 w 36"/>
                  <a:gd name="T41" fmla="*/ 28 h 54"/>
                  <a:gd name="T42" fmla="*/ 29 w 36"/>
                  <a:gd name="T43" fmla="*/ 27 h 54"/>
                  <a:gd name="T44" fmla="*/ 26 w 36"/>
                  <a:gd name="T45" fmla="*/ 25 h 54"/>
                  <a:gd name="T46" fmla="*/ 11 w 36"/>
                  <a:gd name="T47" fmla="*/ 17 h 54"/>
                  <a:gd name="T48" fmla="*/ 8 w 36"/>
                  <a:gd name="T49" fmla="*/ 14 h 54"/>
                  <a:gd name="T50" fmla="*/ 7 w 36"/>
                  <a:gd name="T51" fmla="*/ 10 h 54"/>
                  <a:gd name="T52" fmla="*/ 10 w 36"/>
                  <a:gd name="T53" fmla="*/ 4 h 54"/>
                  <a:gd name="T54" fmla="*/ 18 w 36"/>
                  <a:gd name="T55" fmla="*/ 2 h 54"/>
                  <a:gd name="T56" fmla="*/ 26 w 36"/>
                  <a:gd name="T57" fmla="*/ 5 h 54"/>
                  <a:gd name="T58" fmla="*/ 29 w 36"/>
                  <a:gd name="T59" fmla="*/ 12 h 54"/>
                  <a:gd name="T60" fmla="*/ 27 w 36"/>
                  <a:gd name="T61" fmla="*/ 18 h 54"/>
                  <a:gd name="T62" fmla="*/ 21 w 36"/>
                  <a:gd name="T63" fmla="*/ 23 h 54"/>
                  <a:gd name="T64" fmla="*/ 15 w 36"/>
                  <a:gd name="T65" fmla="*/ 27 h 54"/>
                  <a:gd name="T66" fmla="*/ 16 w 36"/>
                  <a:gd name="T67" fmla="*/ 28 h 54"/>
                  <a:gd name="T68" fmla="*/ 20 w 36"/>
                  <a:gd name="T69" fmla="*/ 30 h 54"/>
                  <a:gd name="T70" fmla="*/ 23 w 36"/>
                  <a:gd name="T71" fmla="*/ 33 h 54"/>
                  <a:gd name="T72" fmla="*/ 26 w 36"/>
                  <a:gd name="T73" fmla="*/ 34 h 54"/>
                  <a:gd name="T74" fmla="*/ 29 w 36"/>
                  <a:gd name="T75" fmla="*/ 37 h 54"/>
                  <a:gd name="T76" fmla="*/ 31 w 36"/>
                  <a:gd name="T77" fmla="*/ 42 h 54"/>
                  <a:gd name="T78" fmla="*/ 30 w 36"/>
                  <a:gd name="T79" fmla="*/ 46 h 54"/>
                  <a:gd name="T80" fmla="*/ 27 w 36"/>
                  <a:gd name="T81" fmla="*/ 49 h 54"/>
                  <a:gd name="T82" fmla="*/ 23 w 36"/>
                  <a:gd name="T83" fmla="*/ 51 h 54"/>
                  <a:gd name="T84" fmla="*/ 18 w 36"/>
                  <a:gd name="T85" fmla="*/ 52 h 54"/>
                  <a:gd name="T86" fmla="*/ 13 w 36"/>
                  <a:gd name="T87" fmla="*/ 51 h 54"/>
                  <a:gd name="T88" fmla="*/ 9 w 36"/>
                  <a:gd name="T89" fmla="*/ 49 h 54"/>
                  <a:gd name="T90" fmla="*/ 6 w 36"/>
                  <a:gd name="T91" fmla="*/ 45 h 54"/>
                  <a:gd name="T92" fmla="*/ 5 w 36"/>
                  <a:gd name="T93" fmla="*/ 41 h 54"/>
                  <a:gd name="T94" fmla="*/ 8 w 36"/>
                  <a:gd name="T95" fmla="*/ 33 h 54"/>
                  <a:gd name="T96" fmla="*/ 15 w 36"/>
                  <a:gd name="T9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54">
                    <a:moveTo>
                      <a:pt x="23" y="24"/>
                    </a:moveTo>
                    <a:lnTo>
                      <a:pt x="27" y="22"/>
                    </a:lnTo>
                    <a:lnTo>
                      <a:pt x="30" y="19"/>
                    </a:lnTo>
                    <a:lnTo>
                      <a:pt x="32" y="16"/>
                    </a:lnTo>
                    <a:lnTo>
                      <a:pt x="33" y="12"/>
                    </a:lnTo>
                    <a:lnTo>
                      <a:pt x="33" y="9"/>
                    </a:lnTo>
                    <a:lnTo>
                      <a:pt x="32" y="7"/>
                    </a:lnTo>
                    <a:lnTo>
                      <a:pt x="30" y="5"/>
                    </a:lnTo>
                    <a:lnTo>
                      <a:pt x="28" y="3"/>
                    </a:lnTo>
                    <a:lnTo>
                      <a:pt x="26" y="2"/>
                    </a:lnTo>
                    <a:lnTo>
                      <a:pt x="24" y="1"/>
                    </a:lnTo>
                    <a:lnTo>
                      <a:pt x="21" y="0"/>
                    </a:lnTo>
                    <a:lnTo>
                      <a:pt x="18" y="0"/>
                    </a:lnTo>
                    <a:lnTo>
                      <a:pt x="12" y="1"/>
                    </a:lnTo>
                    <a:lnTo>
                      <a:pt x="7" y="4"/>
                    </a:lnTo>
                    <a:lnTo>
                      <a:pt x="4" y="8"/>
                    </a:lnTo>
                    <a:lnTo>
                      <a:pt x="3" y="13"/>
                    </a:lnTo>
                    <a:lnTo>
                      <a:pt x="3" y="17"/>
                    </a:lnTo>
                    <a:lnTo>
                      <a:pt x="6" y="21"/>
                    </a:lnTo>
                    <a:lnTo>
                      <a:pt x="7" y="22"/>
                    </a:lnTo>
                    <a:lnTo>
                      <a:pt x="8" y="23"/>
                    </a:lnTo>
                    <a:lnTo>
                      <a:pt x="9" y="24"/>
                    </a:lnTo>
                    <a:lnTo>
                      <a:pt x="12" y="26"/>
                    </a:lnTo>
                    <a:lnTo>
                      <a:pt x="6" y="30"/>
                    </a:lnTo>
                    <a:lnTo>
                      <a:pt x="3" y="33"/>
                    </a:lnTo>
                    <a:lnTo>
                      <a:pt x="1" y="37"/>
                    </a:lnTo>
                    <a:lnTo>
                      <a:pt x="0" y="41"/>
                    </a:lnTo>
                    <a:lnTo>
                      <a:pt x="2" y="47"/>
                    </a:lnTo>
                    <a:lnTo>
                      <a:pt x="6" y="51"/>
                    </a:lnTo>
                    <a:lnTo>
                      <a:pt x="11" y="54"/>
                    </a:lnTo>
                    <a:lnTo>
                      <a:pt x="18" y="54"/>
                    </a:lnTo>
                    <a:lnTo>
                      <a:pt x="25" y="53"/>
                    </a:lnTo>
                    <a:lnTo>
                      <a:pt x="30" y="50"/>
                    </a:lnTo>
                    <a:lnTo>
                      <a:pt x="34" y="45"/>
                    </a:lnTo>
                    <a:lnTo>
                      <a:pt x="36" y="39"/>
                    </a:lnTo>
                    <a:lnTo>
                      <a:pt x="35" y="36"/>
                    </a:lnTo>
                    <a:lnTo>
                      <a:pt x="34" y="33"/>
                    </a:lnTo>
                    <a:lnTo>
                      <a:pt x="33" y="31"/>
                    </a:lnTo>
                    <a:lnTo>
                      <a:pt x="32" y="30"/>
                    </a:lnTo>
                    <a:lnTo>
                      <a:pt x="31" y="29"/>
                    </a:lnTo>
                    <a:lnTo>
                      <a:pt x="31" y="29"/>
                    </a:lnTo>
                    <a:lnTo>
                      <a:pt x="30" y="28"/>
                    </a:lnTo>
                    <a:lnTo>
                      <a:pt x="30" y="28"/>
                    </a:lnTo>
                    <a:lnTo>
                      <a:pt x="29" y="27"/>
                    </a:lnTo>
                    <a:lnTo>
                      <a:pt x="27" y="27"/>
                    </a:lnTo>
                    <a:lnTo>
                      <a:pt x="26" y="25"/>
                    </a:lnTo>
                    <a:lnTo>
                      <a:pt x="23" y="24"/>
                    </a:lnTo>
                    <a:close/>
                    <a:moveTo>
                      <a:pt x="11" y="17"/>
                    </a:moveTo>
                    <a:lnTo>
                      <a:pt x="9" y="15"/>
                    </a:lnTo>
                    <a:lnTo>
                      <a:pt x="8" y="14"/>
                    </a:lnTo>
                    <a:lnTo>
                      <a:pt x="7" y="12"/>
                    </a:lnTo>
                    <a:lnTo>
                      <a:pt x="7" y="10"/>
                    </a:lnTo>
                    <a:lnTo>
                      <a:pt x="8" y="7"/>
                    </a:lnTo>
                    <a:lnTo>
                      <a:pt x="10" y="4"/>
                    </a:lnTo>
                    <a:lnTo>
                      <a:pt x="14" y="2"/>
                    </a:lnTo>
                    <a:lnTo>
                      <a:pt x="18" y="2"/>
                    </a:lnTo>
                    <a:lnTo>
                      <a:pt x="22" y="3"/>
                    </a:lnTo>
                    <a:lnTo>
                      <a:pt x="26" y="5"/>
                    </a:lnTo>
                    <a:lnTo>
                      <a:pt x="28" y="8"/>
                    </a:lnTo>
                    <a:lnTo>
                      <a:pt x="29" y="12"/>
                    </a:lnTo>
                    <a:lnTo>
                      <a:pt x="29" y="15"/>
                    </a:lnTo>
                    <a:lnTo>
                      <a:pt x="27" y="18"/>
                    </a:lnTo>
                    <a:lnTo>
                      <a:pt x="24" y="21"/>
                    </a:lnTo>
                    <a:lnTo>
                      <a:pt x="21" y="23"/>
                    </a:lnTo>
                    <a:lnTo>
                      <a:pt x="11" y="17"/>
                    </a:lnTo>
                    <a:close/>
                    <a:moveTo>
                      <a:pt x="15" y="27"/>
                    </a:moveTo>
                    <a:lnTo>
                      <a:pt x="15" y="28"/>
                    </a:lnTo>
                    <a:lnTo>
                      <a:pt x="16" y="28"/>
                    </a:lnTo>
                    <a:lnTo>
                      <a:pt x="18" y="29"/>
                    </a:lnTo>
                    <a:lnTo>
                      <a:pt x="20" y="30"/>
                    </a:lnTo>
                    <a:lnTo>
                      <a:pt x="22" y="32"/>
                    </a:lnTo>
                    <a:lnTo>
                      <a:pt x="23" y="33"/>
                    </a:lnTo>
                    <a:lnTo>
                      <a:pt x="25" y="34"/>
                    </a:lnTo>
                    <a:lnTo>
                      <a:pt x="26" y="34"/>
                    </a:lnTo>
                    <a:lnTo>
                      <a:pt x="27" y="35"/>
                    </a:lnTo>
                    <a:lnTo>
                      <a:pt x="29" y="37"/>
                    </a:lnTo>
                    <a:lnTo>
                      <a:pt x="30" y="39"/>
                    </a:lnTo>
                    <a:lnTo>
                      <a:pt x="31" y="42"/>
                    </a:lnTo>
                    <a:lnTo>
                      <a:pt x="31" y="44"/>
                    </a:lnTo>
                    <a:lnTo>
                      <a:pt x="30" y="46"/>
                    </a:lnTo>
                    <a:lnTo>
                      <a:pt x="29" y="48"/>
                    </a:lnTo>
                    <a:lnTo>
                      <a:pt x="27" y="49"/>
                    </a:lnTo>
                    <a:lnTo>
                      <a:pt x="25" y="51"/>
                    </a:lnTo>
                    <a:lnTo>
                      <a:pt x="23" y="51"/>
                    </a:lnTo>
                    <a:lnTo>
                      <a:pt x="20" y="52"/>
                    </a:lnTo>
                    <a:lnTo>
                      <a:pt x="18" y="52"/>
                    </a:lnTo>
                    <a:lnTo>
                      <a:pt x="15" y="52"/>
                    </a:lnTo>
                    <a:lnTo>
                      <a:pt x="13" y="51"/>
                    </a:lnTo>
                    <a:lnTo>
                      <a:pt x="11" y="50"/>
                    </a:lnTo>
                    <a:lnTo>
                      <a:pt x="9" y="49"/>
                    </a:lnTo>
                    <a:lnTo>
                      <a:pt x="7" y="47"/>
                    </a:lnTo>
                    <a:lnTo>
                      <a:pt x="6" y="45"/>
                    </a:lnTo>
                    <a:lnTo>
                      <a:pt x="5" y="43"/>
                    </a:lnTo>
                    <a:lnTo>
                      <a:pt x="5" y="41"/>
                    </a:lnTo>
                    <a:lnTo>
                      <a:pt x="6" y="36"/>
                    </a:lnTo>
                    <a:lnTo>
                      <a:pt x="8" y="33"/>
                    </a:lnTo>
                    <a:lnTo>
                      <a:pt x="11" y="30"/>
                    </a:lnTo>
                    <a:lnTo>
                      <a:pt x="15"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50" name="Freeform 192"/>
              <p:cNvSpPr>
                <a:spLocks noChangeAspect="1" noEditPoints="1"/>
              </p:cNvSpPr>
              <p:nvPr/>
            </p:nvSpPr>
            <p:spPr bwMode="auto">
              <a:xfrm>
                <a:off x="798" y="1507"/>
                <a:ext cx="8" cy="35"/>
              </a:xfrm>
              <a:custGeom>
                <a:avLst/>
                <a:gdLst>
                  <a:gd name="T0" fmla="*/ 8 w 8"/>
                  <a:gd name="T1" fmla="*/ 5 h 35"/>
                  <a:gd name="T2" fmla="*/ 8 w 8"/>
                  <a:gd name="T3" fmla="*/ 3 h 35"/>
                  <a:gd name="T4" fmla="*/ 7 w 8"/>
                  <a:gd name="T5" fmla="*/ 2 h 35"/>
                  <a:gd name="T6" fmla="*/ 6 w 8"/>
                  <a:gd name="T7" fmla="*/ 1 h 35"/>
                  <a:gd name="T8" fmla="*/ 4 w 8"/>
                  <a:gd name="T9" fmla="*/ 0 h 35"/>
                  <a:gd name="T10" fmla="*/ 2 w 8"/>
                  <a:gd name="T11" fmla="*/ 1 h 35"/>
                  <a:gd name="T12" fmla="*/ 1 w 8"/>
                  <a:gd name="T13" fmla="*/ 2 h 35"/>
                  <a:gd name="T14" fmla="*/ 0 w 8"/>
                  <a:gd name="T15" fmla="*/ 3 h 35"/>
                  <a:gd name="T16" fmla="*/ 0 w 8"/>
                  <a:gd name="T17" fmla="*/ 5 h 35"/>
                  <a:gd name="T18" fmla="*/ 0 w 8"/>
                  <a:gd name="T19" fmla="*/ 7 h 35"/>
                  <a:gd name="T20" fmla="*/ 1 w 8"/>
                  <a:gd name="T21" fmla="*/ 8 h 35"/>
                  <a:gd name="T22" fmla="*/ 2 w 8"/>
                  <a:gd name="T23" fmla="*/ 9 h 35"/>
                  <a:gd name="T24" fmla="*/ 4 w 8"/>
                  <a:gd name="T25" fmla="*/ 9 h 35"/>
                  <a:gd name="T26" fmla="*/ 6 w 8"/>
                  <a:gd name="T27" fmla="*/ 9 h 35"/>
                  <a:gd name="T28" fmla="*/ 7 w 8"/>
                  <a:gd name="T29" fmla="*/ 8 h 35"/>
                  <a:gd name="T30" fmla="*/ 8 w 8"/>
                  <a:gd name="T31" fmla="*/ 7 h 35"/>
                  <a:gd name="T32" fmla="*/ 8 w 8"/>
                  <a:gd name="T33" fmla="*/ 5 h 35"/>
                  <a:gd name="T34" fmla="*/ 8 w 8"/>
                  <a:gd name="T35" fmla="*/ 30 h 35"/>
                  <a:gd name="T36" fmla="*/ 8 w 8"/>
                  <a:gd name="T37" fmla="*/ 29 h 35"/>
                  <a:gd name="T38" fmla="*/ 7 w 8"/>
                  <a:gd name="T39" fmla="*/ 27 h 35"/>
                  <a:gd name="T40" fmla="*/ 6 w 8"/>
                  <a:gd name="T41" fmla="*/ 26 h 35"/>
                  <a:gd name="T42" fmla="*/ 4 w 8"/>
                  <a:gd name="T43" fmla="*/ 26 h 35"/>
                  <a:gd name="T44" fmla="*/ 2 w 8"/>
                  <a:gd name="T45" fmla="*/ 26 h 35"/>
                  <a:gd name="T46" fmla="*/ 1 w 8"/>
                  <a:gd name="T47" fmla="*/ 27 h 35"/>
                  <a:gd name="T48" fmla="*/ 0 w 8"/>
                  <a:gd name="T49" fmla="*/ 29 h 35"/>
                  <a:gd name="T50" fmla="*/ 0 w 8"/>
                  <a:gd name="T51" fmla="*/ 30 h 35"/>
                  <a:gd name="T52" fmla="*/ 0 w 8"/>
                  <a:gd name="T53" fmla="*/ 32 h 35"/>
                  <a:gd name="T54" fmla="*/ 1 w 8"/>
                  <a:gd name="T55" fmla="*/ 34 h 35"/>
                  <a:gd name="T56" fmla="*/ 2 w 8"/>
                  <a:gd name="T57" fmla="*/ 34 h 35"/>
                  <a:gd name="T58" fmla="*/ 4 w 8"/>
                  <a:gd name="T59" fmla="*/ 35 h 35"/>
                  <a:gd name="T60" fmla="*/ 6 w 8"/>
                  <a:gd name="T61" fmla="*/ 34 h 35"/>
                  <a:gd name="T62" fmla="*/ 7 w 8"/>
                  <a:gd name="T63" fmla="*/ 33 h 35"/>
                  <a:gd name="T64" fmla="*/ 8 w 8"/>
                  <a:gd name="T65" fmla="*/ 32 h 35"/>
                  <a:gd name="T66" fmla="*/ 8 w 8"/>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5">
                    <a:moveTo>
                      <a:pt x="8" y="5"/>
                    </a:moveTo>
                    <a:lnTo>
                      <a:pt x="8" y="3"/>
                    </a:lnTo>
                    <a:lnTo>
                      <a:pt x="7" y="2"/>
                    </a:lnTo>
                    <a:lnTo>
                      <a:pt x="6" y="1"/>
                    </a:lnTo>
                    <a:lnTo>
                      <a:pt x="4" y="0"/>
                    </a:lnTo>
                    <a:lnTo>
                      <a:pt x="2" y="1"/>
                    </a:lnTo>
                    <a:lnTo>
                      <a:pt x="1" y="2"/>
                    </a:lnTo>
                    <a:lnTo>
                      <a:pt x="0" y="3"/>
                    </a:lnTo>
                    <a:lnTo>
                      <a:pt x="0" y="5"/>
                    </a:lnTo>
                    <a:lnTo>
                      <a:pt x="0" y="7"/>
                    </a:lnTo>
                    <a:lnTo>
                      <a:pt x="1" y="8"/>
                    </a:lnTo>
                    <a:lnTo>
                      <a:pt x="2" y="9"/>
                    </a:lnTo>
                    <a:lnTo>
                      <a:pt x="4" y="9"/>
                    </a:lnTo>
                    <a:lnTo>
                      <a:pt x="6" y="9"/>
                    </a:lnTo>
                    <a:lnTo>
                      <a:pt x="7" y="8"/>
                    </a:lnTo>
                    <a:lnTo>
                      <a:pt x="8" y="7"/>
                    </a:lnTo>
                    <a:lnTo>
                      <a:pt x="8" y="5"/>
                    </a:lnTo>
                    <a:close/>
                    <a:moveTo>
                      <a:pt x="8" y="30"/>
                    </a:moveTo>
                    <a:lnTo>
                      <a:pt x="8" y="29"/>
                    </a:lnTo>
                    <a:lnTo>
                      <a:pt x="7" y="27"/>
                    </a:lnTo>
                    <a:lnTo>
                      <a:pt x="6" y="26"/>
                    </a:lnTo>
                    <a:lnTo>
                      <a:pt x="4" y="26"/>
                    </a:lnTo>
                    <a:lnTo>
                      <a:pt x="2" y="26"/>
                    </a:lnTo>
                    <a:lnTo>
                      <a:pt x="1" y="27"/>
                    </a:lnTo>
                    <a:lnTo>
                      <a:pt x="0" y="29"/>
                    </a:lnTo>
                    <a:lnTo>
                      <a:pt x="0" y="30"/>
                    </a:lnTo>
                    <a:lnTo>
                      <a:pt x="0" y="32"/>
                    </a:lnTo>
                    <a:lnTo>
                      <a:pt x="1" y="34"/>
                    </a:lnTo>
                    <a:lnTo>
                      <a:pt x="2" y="34"/>
                    </a:lnTo>
                    <a:lnTo>
                      <a:pt x="4" y="35"/>
                    </a:lnTo>
                    <a:lnTo>
                      <a:pt x="6" y="34"/>
                    </a:lnTo>
                    <a:lnTo>
                      <a:pt x="7" y="33"/>
                    </a:lnTo>
                    <a:lnTo>
                      <a:pt x="8" y="32"/>
                    </a:lnTo>
                    <a:lnTo>
                      <a:pt x="8"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51" name="Freeform 193"/>
              <p:cNvSpPr>
                <a:spLocks noChangeAspect="1"/>
              </p:cNvSpPr>
              <p:nvPr/>
            </p:nvSpPr>
            <p:spPr bwMode="auto">
              <a:xfrm>
                <a:off x="1615" y="1497"/>
                <a:ext cx="44" cy="45"/>
              </a:xfrm>
              <a:custGeom>
                <a:avLst/>
                <a:gdLst>
                  <a:gd name="T0" fmla="*/ 31 w 44"/>
                  <a:gd name="T1" fmla="*/ 6 h 45"/>
                  <a:gd name="T2" fmla="*/ 30 w 44"/>
                  <a:gd name="T3" fmla="*/ 8 h 45"/>
                  <a:gd name="T4" fmla="*/ 31 w 44"/>
                  <a:gd name="T5" fmla="*/ 12 h 45"/>
                  <a:gd name="T6" fmla="*/ 34 w 44"/>
                  <a:gd name="T7" fmla="*/ 15 h 45"/>
                  <a:gd name="T8" fmla="*/ 39 w 44"/>
                  <a:gd name="T9" fmla="*/ 15 h 45"/>
                  <a:gd name="T10" fmla="*/ 42 w 44"/>
                  <a:gd name="T11" fmla="*/ 12 h 45"/>
                  <a:gd name="T12" fmla="*/ 41 w 44"/>
                  <a:gd name="T13" fmla="*/ 4 h 45"/>
                  <a:gd name="T14" fmla="*/ 31 w 44"/>
                  <a:gd name="T15" fmla="*/ 0 h 45"/>
                  <a:gd name="T16" fmla="*/ 19 w 44"/>
                  <a:gd name="T17" fmla="*/ 0 h 45"/>
                  <a:gd name="T18" fmla="*/ 10 w 44"/>
                  <a:gd name="T19" fmla="*/ 4 h 45"/>
                  <a:gd name="T20" fmla="*/ 4 w 44"/>
                  <a:gd name="T21" fmla="*/ 10 h 45"/>
                  <a:gd name="T22" fmla="*/ 1 w 44"/>
                  <a:gd name="T23" fmla="*/ 18 h 45"/>
                  <a:gd name="T24" fmla="*/ 2 w 44"/>
                  <a:gd name="T25" fmla="*/ 32 h 45"/>
                  <a:gd name="T26" fmla="*/ 15 w 44"/>
                  <a:gd name="T27" fmla="*/ 44 h 45"/>
                  <a:gd name="T28" fmla="*/ 30 w 44"/>
                  <a:gd name="T29" fmla="*/ 45 h 45"/>
                  <a:gd name="T30" fmla="*/ 38 w 44"/>
                  <a:gd name="T31" fmla="*/ 42 h 45"/>
                  <a:gd name="T32" fmla="*/ 42 w 44"/>
                  <a:gd name="T33" fmla="*/ 37 h 45"/>
                  <a:gd name="T34" fmla="*/ 44 w 44"/>
                  <a:gd name="T35" fmla="*/ 34 h 45"/>
                  <a:gd name="T36" fmla="*/ 44 w 44"/>
                  <a:gd name="T37" fmla="*/ 32 h 45"/>
                  <a:gd name="T38" fmla="*/ 43 w 44"/>
                  <a:gd name="T39" fmla="*/ 32 h 45"/>
                  <a:gd name="T40" fmla="*/ 41 w 44"/>
                  <a:gd name="T41" fmla="*/ 32 h 45"/>
                  <a:gd name="T42" fmla="*/ 40 w 44"/>
                  <a:gd name="T43" fmla="*/ 32 h 45"/>
                  <a:gd name="T44" fmla="*/ 37 w 44"/>
                  <a:gd name="T45" fmla="*/ 37 h 45"/>
                  <a:gd name="T46" fmla="*/ 31 w 44"/>
                  <a:gd name="T47" fmla="*/ 41 h 45"/>
                  <a:gd name="T48" fmla="*/ 22 w 44"/>
                  <a:gd name="T49" fmla="*/ 41 h 45"/>
                  <a:gd name="T50" fmla="*/ 16 w 44"/>
                  <a:gd name="T51" fmla="*/ 37 h 45"/>
                  <a:gd name="T52" fmla="*/ 14 w 44"/>
                  <a:gd name="T53" fmla="*/ 30 h 45"/>
                  <a:gd name="T54" fmla="*/ 13 w 44"/>
                  <a:gd name="T55" fmla="*/ 24 h 45"/>
                  <a:gd name="T56" fmla="*/ 13 w 44"/>
                  <a:gd name="T57" fmla="*/ 20 h 45"/>
                  <a:gd name="T58" fmla="*/ 14 w 44"/>
                  <a:gd name="T59" fmla="*/ 14 h 45"/>
                  <a:gd name="T60" fmla="*/ 16 w 44"/>
                  <a:gd name="T61" fmla="*/ 8 h 45"/>
                  <a:gd name="T62" fmla="*/ 22 w 44"/>
                  <a:gd name="T63" fmla="*/ 4 h 45"/>
                  <a:gd name="T64" fmla="*/ 30 w 44"/>
                  <a:gd name="T6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5">
                    <a:moveTo>
                      <a:pt x="32" y="4"/>
                    </a:moveTo>
                    <a:lnTo>
                      <a:pt x="31" y="6"/>
                    </a:lnTo>
                    <a:lnTo>
                      <a:pt x="31" y="7"/>
                    </a:lnTo>
                    <a:lnTo>
                      <a:pt x="30" y="8"/>
                    </a:lnTo>
                    <a:lnTo>
                      <a:pt x="30" y="9"/>
                    </a:lnTo>
                    <a:lnTo>
                      <a:pt x="31" y="12"/>
                    </a:lnTo>
                    <a:lnTo>
                      <a:pt x="32" y="14"/>
                    </a:lnTo>
                    <a:lnTo>
                      <a:pt x="34" y="15"/>
                    </a:lnTo>
                    <a:lnTo>
                      <a:pt x="36" y="15"/>
                    </a:lnTo>
                    <a:lnTo>
                      <a:pt x="39" y="15"/>
                    </a:lnTo>
                    <a:lnTo>
                      <a:pt x="41" y="14"/>
                    </a:lnTo>
                    <a:lnTo>
                      <a:pt x="42" y="12"/>
                    </a:lnTo>
                    <a:lnTo>
                      <a:pt x="43" y="9"/>
                    </a:lnTo>
                    <a:lnTo>
                      <a:pt x="41" y="4"/>
                    </a:lnTo>
                    <a:lnTo>
                      <a:pt x="36" y="1"/>
                    </a:lnTo>
                    <a:lnTo>
                      <a:pt x="31" y="0"/>
                    </a:lnTo>
                    <a:lnTo>
                      <a:pt x="25" y="0"/>
                    </a:lnTo>
                    <a:lnTo>
                      <a:pt x="19" y="0"/>
                    </a:lnTo>
                    <a:lnTo>
                      <a:pt x="14" y="2"/>
                    </a:lnTo>
                    <a:lnTo>
                      <a:pt x="10" y="4"/>
                    </a:lnTo>
                    <a:lnTo>
                      <a:pt x="6" y="7"/>
                    </a:lnTo>
                    <a:lnTo>
                      <a:pt x="4" y="10"/>
                    </a:lnTo>
                    <a:lnTo>
                      <a:pt x="2" y="14"/>
                    </a:lnTo>
                    <a:lnTo>
                      <a:pt x="1" y="18"/>
                    </a:lnTo>
                    <a:lnTo>
                      <a:pt x="0" y="23"/>
                    </a:lnTo>
                    <a:lnTo>
                      <a:pt x="2" y="32"/>
                    </a:lnTo>
                    <a:lnTo>
                      <a:pt x="7" y="39"/>
                    </a:lnTo>
                    <a:lnTo>
                      <a:pt x="15" y="44"/>
                    </a:lnTo>
                    <a:lnTo>
                      <a:pt x="25" y="45"/>
                    </a:lnTo>
                    <a:lnTo>
                      <a:pt x="30" y="45"/>
                    </a:lnTo>
                    <a:lnTo>
                      <a:pt x="35" y="44"/>
                    </a:lnTo>
                    <a:lnTo>
                      <a:pt x="38" y="42"/>
                    </a:lnTo>
                    <a:lnTo>
                      <a:pt x="41" y="40"/>
                    </a:lnTo>
                    <a:lnTo>
                      <a:pt x="42" y="37"/>
                    </a:lnTo>
                    <a:lnTo>
                      <a:pt x="43" y="35"/>
                    </a:lnTo>
                    <a:lnTo>
                      <a:pt x="44" y="34"/>
                    </a:lnTo>
                    <a:lnTo>
                      <a:pt x="44" y="33"/>
                    </a:lnTo>
                    <a:lnTo>
                      <a:pt x="44" y="32"/>
                    </a:lnTo>
                    <a:lnTo>
                      <a:pt x="43" y="32"/>
                    </a:lnTo>
                    <a:lnTo>
                      <a:pt x="43" y="32"/>
                    </a:lnTo>
                    <a:lnTo>
                      <a:pt x="42" y="32"/>
                    </a:lnTo>
                    <a:lnTo>
                      <a:pt x="41" y="32"/>
                    </a:lnTo>
                    <a:lnTo>
                      <a:pt x="40" y="32"/>
                    </a:lnTo>
                    <a:lnTo>
                      <a:pt x="40" y="32"/>
                    </a:lnTo>
                    <a:lnTo>
                      <a:pt x="39" y="33"/>
                    </a:lnTo>
                    <a:lnTo>
                      <a:pt x="37" y="37"/>
                    </a:lnTo>
                    <a:lnTo>
                      <a:pt x="34" y="40"/>
                    </a:lnTo>
                    <a:lnTo>
                      <a:pt x="31" y="41"/>
                    </a:lnTo>
                    <a:lnTo>
                      <a:pt x="27" y="41"/>
                    </a:lnTo>
                    <a:lnTo>
                      <a:pt x="22" y="41"/>
                    </a:lnTo>
                    <a:lnTo>
                      <a:pt x="19" y="39"/>
                    </a:lnTo>
                    <a:lnTo>
                      <a:pt x="16" y="37"/>
                    </a:lnTo>
                    <a:lnTo>
                      <a:pt x="15" y="33"/>
                    </a:lnTo>
                    <a:lnTo>
                      <a:pt x="14" y="30"/>
                    </a:lnTo>
                    <a:lnTo>
                      <a:pt x="13" y="27"/>
                    </a:lnTo>
                    <a:lnTo>
                      <a:pt x="13" y="24"/>
                    </a:lnTo>
                    <a:lnTo>
                      <a:pt x="13" y="22"/>
                    </a:lnTo>
                    <a:lnTo>
                      <a:pt x="13" y="20"/>
                    </a:lnTo>
                    <a:lnTo>
                      <a:pt x="13" y="17"/>
                    </a:lnTo>
                    <a:lnTo>
                      <a:pt x="14" y="14"/>
                    </a:lnTo>
                    <a:lnTo>
                      <a:pt x="15" y="11"/>
                    </a:lnTo>
                    <a:lnTo>
                      <a:pt x="16" y="8"/>
                    </a:lnTo>
                    <a:lnTo>
                      <a:pt x="18" y="6"/>
                    </a:lnTo>
                    <a:lnTo>
                      <a:pt x="22" y="4"/>
                    </a:lnTo>
                    <a:lnTo>
                      <a:pt x="26" y="4"/>
                    </a:lnTo>
                    <a:lnTo>
                      <a:pt x="30" y="4"/>
                    </a:lnTo>
                    <a:lnTo>
                      <a:pt x="32"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52" name="Freeform 194"/>
              <p:cNvSpPr>
                <a:spLocks noChangeAspect="1" noEditPoints="1"/>
              </p:cNvSpPr>
              <p:nvPr/>
            </p:nvSpPr>
            <p:spPr bwMode="auto">
              <a:xfrm>
                <a:off x="1666" y="1497"/>
                <a:ext cx="50" cy="45"/>
              </a:xfrm>
              <a:custGeom>
                <a:avLst/>
                <a:gdLst>
                  <a:gd name="T0" fmla="*/ 50 w 50"/>
                  <a:gd name="T1" fmla="*/ 23 h 45"/>
                  <a:gd name="T2" fmla="*/ 49 w 50"/>
                  <a:gd name="T3" fmla="*/ 14 h 45"/>
                  <a:gd name="T4" fmla="*/ 44 w 50"/>
                  <a:gd name="T5" fmla="*/ 6 h 45"/>
                  <a:gd name="T6" fmla="*/ 36 w 50"/>
                  <a:gd name="T7" fmla="*/ 1 h 45"/>
                  <a:gd name="T8" fmla="*/ 25 w 50"/>
                  <a:gd name="T9" fmla="*/ 0 h 45"/>
                  <a:gd name="T10" fmla="*/ 14 w 50"/>
                  <a:gd name="T11" fmla="*/ 1 h 45"/>
                  <a:gd name="T12" fmla="*/ 6 w 50"/>
                  <a:gd name="T13" fmla="*/ 6 h 45"/>
                  <a:gd name="T14" fmla="*/ 1 w 50"/>
                  <a:gd name="T15" fmla="*/ 14 h 45"/>
                  <a:gd name="T16" fmla="*/ 0 w 50"/>
                  <a:gd name="T17" fmla="*/ 23 h 45"/>
                  <a:gd name="T18" fmla="*/ 1 w 50"/>
                  <a:gd name="T19" fmla="*/ 32 h 45"/>
                  <a:gd name="T20" fmla="*/ 6 w 50"/>
                  <a:gd name="T21" fmla="*/ 39 h 45"/>
                  <a:gd name="T22" fmla="*/ 14 w 50"/>
                  <a:gd name="T23" fmla="*/ 44 h 45"/>
                  <a:gd name="T24" fmla="*/ 25 w 50"/>
                  <a:gd name="T25" fmla="*/ 45 h 45"/>
                  <a:gd name="T26" fmla="*/ 36 w 50"/>
                  <a:gd name="T27" fmla="*/ 44 h 45"/>
                  <a:gd name="T28" fmla="*/ 44 w 50"/>
                  <a:gd name="T29" fmla="*/ 39 h 45"/>
                  <a:gd name="T30" fmla="*/ 49 w 50"/>
                  <a:gd name="T31" fmla="*/ 32 h 45"/>
                  <a:gd name="T32" fmla="*/ 50 w 50"/>
                  <a:gd name="T33" fmla="*/ 23 h 45"/>
                  <a:gd name="T34" fmla="*/ 25 w 50"/>
                  <a:gd name="T35" fmla="*/ 41 h 45"/>
                  <a:gd name="T36" fmla="*/ 21 w 50"/>
                  <a:gd name="T37" fmla="*/ 41 h 45"/>
                  <a:gd name="T38" fmla="*/ 18 w 50"/>
                  <a:gd name="T39" fmla="*/ 40 h 45"/>
                  <a:gd name="T40" fmla="*/ 15 w 50"/>
                  <a:gd name="T41" fmla="*/ 38 h 45"/>
                  <a:gd name="T42" fmla="*/ 14 w 50"/>
                  <a:gd name="T43" fmla="*/ 35 h 45"/>
                  <a:gd name="T44" fmla="*/ 13 w 50"/>
                  <a:gd name="T45" fmla="*/ 32 h 45"/>
                  <a:gd name="T46" fmla="*/ 13 w 50"/>
                  <a:gd name="T47" fmla="*/ 29 h 45"/>
                  <a:gd name="T48" fmla="*/ 12 w 50"/>
                  <a:gd name="T49" fmla="*/ 25 h 45"/>
                  <a:gd name="T50" fmla="*/ 12 w 50"/>
                  <a:gd name="T51" fmla="*/ 22 h 45"/>
                  <a:gd name="T52" fmla="*/ 12 w 50"/>
                  <a:gd name="T53" fmla="*/ 19 h 45"/>
                  <a:gd name="T54" fmla="*/ 13 w 50"/>
                  <a:gd name="T55" fmla="*/ 15 h 45"/>
                  <a:gd name="T56" fmla="*/ 13 w 50"/>
                  <a:gd name="T57" fmla="*/ 12 h 45"/>
                  <a:gd name="T58" fmla="*/ 14 w 50"/>
                  <a:gd name="T59" fmla="*/ 9 h 45"/>
                  <a:gd name="T60" fmla="*/ 16 w 50"/>
                  <a:gd name="T61" fmla="*/ 7 h 45"/>
                  <a:gd name="T62" fmla="*/ 18 w 50"/>
                  <a:gd name="T63" fmla="*/ 5 h 45"/>
                  <a:gd name="T64" fmla="*/ 21 w 50"/>
                  <a:gd name="T65" fmla="*/ 4 h 45"/>
                  <a:gd name="T66" fmla="*/ 25 w 50"/>
                  <a:gd name="T67" fmla="*/ 3 h 45"/>
                  <a:gd name="T68" fmla="*/ 28 w 50"/>
                  <a:gd name="T69" fmla="*/ 4 h 45"/>
                  <a:gd name="T70" fmla="*/ 31 w 50"/>
                  <a:gd name="T71" fmla="*/ 4 h 45"/>
                  <a:gd name="T72" fmla="*/ 34 w 50"/>
                  <a:gd name="T73" fmla="*/ 6 h 45"/>
                  <a:gd name="T74" fmla="*/ 36 w 50"/>
                  <a:gd name="T75" fmla="*/ 8 h 45"/>
                  <a:gd name="T76" fmla="*/ 37 w 50"/>
                  <a:gd name="T77" fmla="*/ 11 h 45"/>
                  <a:gd name="T78" fmla="*/ 37 w 50"/>
                  <a:gd name="T79" fmla="*/ 15 h 45"/>
                  <a:gd name="T80" fmla="*/ 38 w 50"/>
                  <a:gd name="T81" fmla="*/ 18 h 45"/>
                  <a:gd name="T82" fmla="*/ 38 w 50"/>
                  <a:gd name="T83" fmla="*/ 22 h 45"/>
                  <a:gd name="T84" fmla="*/ 38 w 50"/>
                  <a:gd name="T85" fmla="*/ 25 h 45"/>
                  <a:gd name="T86" fmla="*/ 37 w 50"/>
                  <a:gd name="T87" fmla="*/ 29 h 45"/>
                  <a:gd name="T88" fmla="*/ 37 w 50"/>
                  <a:gd name="T89" fmla="*/ 32 h 45"/>
                  <a:gd name="T90" fmla="*/ 36 w 50"/>
                  <a:gd name="T91" fmla="*/ 35 h 45"/>
                  <a:gd name="T92" fmla="*/ 35 w 50"/>
                  <a:gd name="T93" fmla="*/ 38 h 45"/>
                  <a:gd name="T94" fmla="*/ 32 w 50"/>
                  <a:gd name="T95" fmla="*/ 40 h 45"/>
                  <a:gd name="T96" fmla="*/ 29 w 50"/>
                  <a:gd name="T97" fmla="*/ 41 h 45"/>
                  <a:gd name="T98" fmla="*/ 25 w 50"/>
                  <a:gd name="T9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45">
                    <a:moveTo>
                      <a:pt x="50" y="23"/>
                    </a:moveTo>
                    <a:lnTo>
                      <a:pt x="49" y="14"/>
                    </a:lnTo>
                    <a:lnTo>
                      <a:pt x="44" y="6"/>
                    </a:lnTo>
                    <a:lnTo>
                      <a:pt x="36" y="1"/>
                    </a:lnTo>
                    <a:lnTo>
                      <a:pt x="25" y="0"/>
                    </a:lnTo>
                    <a:lnTo>
                      <a:pt x="14" y="1"/>
                    </a:lnTo>
                    <a:lnTo>
                      <a:pt x="6" y="6"/>
                    </a:lnTo>
                    <a:lnTo>
                      <a:pt x="1" y="14"/>
                    </a:lnTo>
                    <a:lnTo>
                      <a:pt x="0" y="23"/>
                    </a:lnTo>
                    <a:lnTo>
                      <a:pt x="1" y="32"/>
                    </a:lnTo>
                    <a:lnTo>
                      <a:pt x="6" y="39"/>
                    </a:lnTo>
                    <a:lnTo>
                      <a:pt x="14" y="44"/>
                    </a:lnTo>
                    <a:lnTo>
                      <a:pt x="25" y="45"/>
                    </a:lnTo>
                    <a:lnTo>
                      <a:pt x="36" y="44"/>
                    </a:lnTo>
                    <a:lnTo>
                      <a:pt x="44" y="39"/>
                    </a:lnTo>
                    <a:lnTo>
                      <a:pt x="49" y="32"/>
                    </a:lnTo>
                    <a:lnTo>
                      <a:pt x="50" y="23"/>
                    </a:lnTo>
                    <a:close/>
                    <a:moveTo>
                      <a:pt x="25" y="41"/>
                    </a:moveTo>
                    <a:lnTo>
                      <a:pt x="21" y="41"/>
                    </a:lnTo>
                    <a:lnTo>
                      <a:pt x="18" y="40"/>
                    </a:lnTo>
                    <a:lnTo>
                      <a:pt x="15" y="38"/>
                    </a:lnTo>
                    <a:lnTo>
                      <a:pt x="14" y="35"/>
                    </a:lnTo>
                    <a:lnTo>
                      <a:pt x="13" y="32"/>
                    </a:lnTo>
                    <a:lnTo>
                      <a:pt x="13" y="29"/>
                    </a:lnTo>
                    <a:lnTo>
                      <a:pt x="12" y="25"/>
                    </a:lnTo>
                    <a:lnTo>
                      <a:pt x="12" y="22"/>
                    </a:lnTo>
                    <a:lnTo>
                      <a:pt x="12" y="19"/>
                    </a:lnTo>
                    <a:lnTo>
                      <a:pt x="13" y="15"/>
                    </a:lnTo>
                    <a:lnTo>
                      <a:pt x="13" y="12"/>
                    </a:lnTo>
                    <a:lnTo>
                      <a:pt x="14" y="9"/>
                    </a:lnTo>
                    <a:lnTo>
                      <a:pt x="16" y="7"/>
                    </a:lnTo>
                    <a:lnTo>
                      <a:pt x="18" y="5"/>
                    </a:lnTo>
                    <a:lnTo>
                      <a:pt x="21" y="4"/>
                    </a:lnTo>
                    <a:lnTo>
                      <a:pt x="25" y="3"/>
                    </a:lnTo>
                    <a:lnTo>
                      <a:pt x="28" y="4"/>
                    </a:lnTo>
                    <a:lnTo>
                      <a:pt x="31" y="4"/>
                    </a:lnTo>
                    <a:lnTo>
                      <a:pt x="34" y="6"/>
                    </a:lnTo>
                    <a:lnTo>
                      <a:pt x="36" y="8"/>
                    </a:lnTo>
                    <a:lnTo>
                      <a:pt x="37" y="11"/>
                    </a:lnTo>
                    <a:lnTo>
                      <a:pt x="37" y="15"/>
                    </a:lnTo>
                    <a:lnTo>
                      <a:pt x="38" y="18"/>
                    </a:lnTo>
                    <a:lnTo>
                      <a:pt x="38" y="22"/>
                    </a:lnTo>
                    <a:lnTo>
                      <a:pt x="38" y="25"/>
                    </a:lnTo>
                    <a:lnTo>
                      <a:pt x="37" y="29"/>
                    </a:lnTo>
                    <a:lnTo>
                      <a:pt x="37" y="32"/>
                    </a:lnTo>
                    <a:lnTo>
                      <a:pt x="36" y="35"/>
                    </a:lnTo>
                    <a:lnTo>
                      <a:pt x="35" y="38"/>
                    </a:lnTo>
                    <a:lnTo>
                      <a:pt x="32" y="40"/>
                    </a:lnTo>
                    <a:lnTo>
                      <a:pt x="29" y="41"/>
                    </a:lnTo>
                    <a:lnTo>
                      <a:pt x="25"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53" name="Freeform 195"/>
              <p:cNvSpPr>
                <a:spLocks noChangeAspect="1"/>
              </p:cNvSpPr>
              <p:nvPr/>
            </p:nvSpPr>
            <p:spPr bwMode="auto">
              <a:xfrm>
                <a:off x="1724" y="1497"/>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4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6 w 57"/>
                  <a:gd name="T39" fmla="*/ 4 h 45"/>
                  <a:gd name="T40" fmla="*/ 37 w 57"/>
                  <a:gd name="T41" fmla="*/ 6 h 45"/>
                  <a:gd name="T42" fmla="*/ 38 w 57"/>
                  <a:gd name="T43" fmla="*/ 9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4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6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10" y="45"/>
                    </a:lnTo>
                    <a:lnTo>
                      <a:pt x="13" y="44"/>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6" y="4"/>
                    </a:lnTo>
                    <a:lnTo>
                      <a:pt x="37" y="6"/>
                    </a:lnTo>
                    <a:lnTo>
                      <a:pt x="38" y="9"/>
                    </a:lnTo>
                    <a:lnTo>
                      <a:pt x="39" y="13"/>
                    </a:lnTo>
                    <a:lnTo>
                      <a:pt x="39" y="40"/>
                    </a:lnTo>
                    <a:lnTo>
                      <a:pt x="32" y="40"/>
                    </a:lnTo>
                    <a:lnTo>
                      <a:pt x="32" y="45"/>
                    </a:lnTo>
                    <a:lnTo>
                      <a:pt x="34" y="45"/>
                    </a:lnTo>
                    <a:lnTo>
                      <a:pt x="38" y="45"/>
                    </a:lnTo>
                    <a:lnTo>
                      <a:pt x="41" y="45"/>
                    </a:lnTo>
                    <a:lnTo>
                      <a:pt x="44" y="44"/>
                    </a:lnTo>
                    <a:lnTo>
                      <a:pt x="48"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6"/>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54" name="Freeform 196"/>
              <p:cNvSpPr>
                <a:spLocks noChangeAspect="1"/>
              </p:cNvSpPr>
              <p:nvPr/>
            </p:nvSpPr>
            <p:spPr bwMode="auto">
              <a:xfrm>
                <a:off x="1782" y="1479"/>
                <a:ext cx="36" cy="63"/>
              </a:xfrm>
              <a:custGeom>
                <a:avLst/>
                <a:gdLst>
                  <a:gd name="T0" fmla="*/ 8 w 36"/>
                  <a:gd name="T1" fmla="*/ 23 h 63"/>
                  <a:gd name="T2" fmla="*/ 8 w 36"/>
                  <a:gd name="T3" fmla="*/ 51 h 63"/>
                  <a:gd name="T4" fmla="*/ 10 w 36"/>
                  <a:gd name="T5" fmla="*/ 57 h 63"/>
                  <a:gd name="T6" fmla="*/ 14 w 36"/>
                  <a:gd name="T7" fmla="*/ 61 h 63"/>
                  <a:gd name="T8" fmla="*/ 19 w 36"/>
                  <a:gd name="T9" fmla="*/ 63 h 63"/>
                  <a:gd name="T10" fmla="*/ 24 w 36"/>
                  <a:gd name="T11" fmla="*/ 63 h 63"/>
                  <a:gd name="T12" fmla="*/ 29 w 36"/>
                  <a:gd name="T13" fmla="*/ 62 h 63"/>
                  <a:gd name="T14" fmla="*/ 33 w 36"/>
                  <a:gd name="T15" fmla="*/ 60 h 63"/>
                  <a:gd name="T16" fmla="*/ 35 w 36"/>
                  <a:gd name="T17" fmla="*/ 56 h 63"/>
                  <a:gd name="T18" fmla="*/ 36 w 36"/>
                  <a:gd name="T19" fmla="*/ 50 h 63"/>
                  <a:gd name="T20" fmla="*/ 36 w 36"/>
                  <a:gd name="T21" fmla="*/ 45 h 63"/>
                  <a:gd name="T22" fmla="*/ 32 w 36"/>
                  <a:gd name="T23" fmla="*/ 45 h 63"/>
                  <a:gd name="T24" fmla="*/ 32 w 36"/>
                  <a:gd name="T25" fmla="*/ 50 h 63"/>
                  <a:gd name="T26" fmla="*/ 31 w 36"/>
                  <a:gd name="T27" fmla="*/ 55 h 63"/>
                  <a:gd name="T28" fmla="*/ 30 w 36"/>
                  <a:gd name="T29" fmla="*/ 57 h 63"/>
                  <a:gd name="T30" fmla="*/ 28 w 36"/>
                  <a:gd name="T31" fmla="*/ 59 h 63"/>
                  <a:gd name="T32" fmla="*/ 26 w 36"/>
                  <a:gd name="T33" fmla="*/ 59 h 63"/>
                  <a:gd name="T34" fmla="*/ 24 w 36"/>
                  <a:gd name="T35" fmla="*/ 59 h 63"/>
                  <a:gd name="T36" fmla="*/ 22 w 36"/>
                  <a:gd name="T37" fmla="*/ 58 h 63"/>
                  <a:gd name="T38" fmla="*/ 21 w 36"/>
                  <a:gd name="T39" fmla="*/ 57 h 63"/>
                  <a:gd name="T40" fmla="*/ 21 w 36"/>
                  <a:gd name="T41" fmla="*/ 56 h 63"/>
                  <a:gd name="T42" fmla="*/ 20 w 36"/>
                  <a:gd name="T43" fmla="*/ 54 h 63"/>
                  <a:gd name="T44" fmla="*/ 20 w 36"/>
                  <a:gd name="T45" fmla="*/ 53 h 63"/>
                  <a:gd name="T46" fmla="*/ 20 w 36"/>
                  <a:gd name="T47" fmla="*/ 52 h 63"/>
                  <a:gd name="T48" fmla="*/ 20 w 36"/>
                  <a:gd name="T49" fmla="*/ 51 h 63"/>
                  <a:gd name="T50" fmla="*/ 20 w 36"/>
                  <a:gd name="T51" fmla="*/ 23 h 63"/>
                  <a:gd name="T52" fmla="*/ 34 w 36"/>
                  <a:gd name="T53" fmla="*/ 23 h 63"/>
                  <a:gd name="T54" fmla="*/ 34 w 36"/>
                  <a:gd name="T55" fmla="*/ 19 h 63"/>
                  <a:gd name="T56" fmla="*/ 20 w 36"/>
                  <a:gd name="T57" fmla="*/ 19 h 63"/>
                  <a:gd name="T58" fmla="*/ 20 w 36"/>
                  <a:gd name="T59" fmla="*/ 0 h 63"/>
                  <a:gd name="T60" fmla="*/ 15 w 36"/>
                  <a:gd name="T61" fmla="*/ 0 h 63"/>
                  <a:gd name="T62" fmla="*/ 14 w 36"/>
                  <a:gd name="T63" fmla="*/ 7 h 63"/>
                  <a:gd name="T64" fmla="*/ 11 w 36"/>
                  <a:gd name="T65" fmla="*/ 13 h 63"/>
                  <a:gd name="T66" fmla="*/ 7 w 36"/>
                  <a:gd name="T67" fmla="*/ 18 h 63"/>
                  <a:gd name="T68" fmla="*/ 0 w 36"/>
                  <a:gd name="T69" fmla="*/ 20 h 63"/>
                  <a:gd name="T70" fmla="*/ 0 w 36"/>
                  <a:gd name="T71" fmla="*/ 23 h 63"/>
                  <a:gd name="T72" fmla="*/ 8 w 36"/>
                  <a:gd name="T73"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8" y="23"/>
                    </a:moveTo>
                    <a:lnTo>
                      <a:pt x="8" y="51"/>
                    </a:lnTo>
                    <a:lnTo>
                      <a:pt x="10" y="57"/>
                    </a:lnTo>
                    <a:lnTo>
                      <a:pt x="14" y="61"/>
                    </a:lnTo>
                    <a:lnTo>
                      <a:pt x="19" y="63"/>
                    </a:lnTo>
                    <a:lnTo>
                      <a:pt x="24" y="63"/>
                    </a:lnTo>
                    <a:lnTo>
                      <a:pt x="29" y="62"/>
                    </a:lnTo>
                    <a:lnTo>
                      <a:pt x="33" y="60"/>
                    </a:lnTo>
                    <a:lnTo>
                      <a:pt x="35" y="56"/>
                    </a:lnTo>
                    <a:lnTo>
                      <a:pt x="36" y="50"/>
                    </a:lnTo>
                    <a:lnTo>
                      <a:pt x="36" y="45"/>
                    </a:lnTo>
                    <a:lnTo>
                      <a:pt x="32" y="45"/>
                    </a:lnTo>
                    <a:lnTo>
                      <a:pt x="32" y="50"/>
                    </a:lnTo>
                    <a:lnTo>
                      <a:pt x="31" y="55"/>
                    </a:lnTo>
                    <a:lnTo>
                      <a:pt x="30" y="57"/>
                    </a:lnTo>
                    <a:lnTo>
                      <a:pt x="28" y="59"/>
                    </a:lnTo>
                    <a:lnTo>
                      <a:pt x="26" y="59"/>
                    </a:lnTo>
                    <a:lnTo>
                      <a:pt x="24" y="59"/>
                    </a:lnTo>
                    <a:lnTo>
                      <a:pt x="22" y="58"/>
                    </a:lnTo>
                    <a:lnTo>
                      <a:pt x="21" y="57"/>
                    </a:lnTo>
                    <a:lnTo>
                      <a:pt x="21" y="56"/>
                    </a:lnTo>
                    <a:lnTo>
                      <a:pt x="20" y="54"/>
                    </a:lnTo>
                    <a:lnTo>
                      <a:pt x="20" y="53"/>
                    </a:lnTo>
                    <a:lnTo>
                      <a:pt x="20" y="52"/>
                    </a:lnTo>
                    <a:lnTo>
                      <a:pt x="20" y="51"/>
                    </a:lnTo>
                    <a:lnTo>
                      <a:pt x="20" y="23"/>
                    </a:lnTo>
                    <a:lnTo>
                      <a:pt x="34" y="23"/>
                    </a:lnTo>
                    <a:lnTo>
                      <a:pt x="34" y="19"/>
                    </a:lnTo>
                    <a:lnTo>
                      <a:pt x="20" y="19"/>
                    </a:lnTo>
                    <a:lnTo>
                      <a:pt x="20" y="0"/>
                    </a:lnTo>
                    <a:lnTo>
                      <a:pt x="15" y="0"/>
                    </a:lnTo>
                    <a:lnTo>
                      <a:pt x="14" y="7"/>
                    </a:lnTo>
                    <a:lnTo>
                      <a:pt x="11" y="13"/>
                    </a:lnTo>
                    <a:lnTo>
                      <a:pt x="7" y="18"/>
                    </a:lnTo>
                    <a:lnTo>
                      <a:pt x="0" y="20"/>
                    </a:lnTo>
                    <a:lnTo>
                      <a:pt x="0" y="23"/>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55" name="Freeform 197"/>
              <p:cNvSpPr>
                <a:spLocks noChangeAspect="1" noEditPoints="1"/>
              </p:cNvSpPr>
              <p:nvPr/>
            </p:nvSpPr>
            <p:spPr bwMode="auto">
              <a:xfrm>
                <a:off x="1829" y="1473"/>
                <a:ext cx="24" cy="69"/>
              </a:xfrm>
              <a:custGeom>
                <a:avLst/>
                <a:gdLst>
                  <a:gd name="T0" fmla="*/ 18 w 24"/>
                  <a:gd name="T1" fmla="*/ 24 h 69"/>
                  <a:gd name="T2" fmla="*/ 1 w 24"/>
                  <a:gd name="T3" fmla="*/ 25 h 69"/>
                  <a:gd name="T4" fmla="*/ 1 w 24"/>
                  <a:gd name="T5" fmla="*/ 29 h 69"/>
                  <a:gd name="T6" fmla="*/ 4 w 24"/>
                  <a:gd name="T7" fmla="*/ 30 h 69"/>
                  <a:gd name="T8" fmla="*/ 6 w 24"/>
                  <a:gd name="T9" fmla="*/ 30 h 69"/>
                  <a:gd name="T10" fmla="*/ 7 w 24"/>
                  <a:gd name="T11" fmla="*/ 31 h 69"/>
                  <a:gd name="T12" fmla="*/ 7 w 24"/>
                  <a:gd name="T13" fmla="*/ 33 h 69"/>
                  <a:gd name="T14" fmla="*/ 7 w 24"/>
                  <a:gd name="T15" fmla="*/ 64 h 69"/>
                  <a:gd name="T16" fmla="*/ 0 w 24"/>
                  <a:gd name="T17" fmla="*/ 64 h 69"/>
                  <a:gd name="T18" fmla="*/ 0 w 24"/>
                  <a:gd name="T19" fmla="*/ 69 h 69"/>
                  <a:gd name="T20" fmla="*/ 6 w 24"/>
                  <a:gd name="T21" fmla="*/ 69 h 69"/>
                  <a:gd name="T22" fmla="*/ 13 w 24"/>
                  <a:gd name="T23" fmla="*/ 68 h 69"/>
                  <a:gd name="T24" fmla="*/ 18 w 24"/>
                  <a:gd name="T25" fmla="*/ 69 h 69"/>
                  <a:gd name="T26" fmla="*/ 24 w 24"/>
                  <a:gd name="T27" fmla="*/ 69 h 69"/>
                  <a:gd name="T28" fmla="*/ 24 w 24"/>
                  <a:gd name="T29" fmla="*/ 64 h 69"/>
                  <a:gd name="T30" fmla="*/ 18 w 24"/>
                  <a:gd name="T31" fmla="*/ 64 h 69"/>
                  <a:gd name="T32" fmla="*/ 18 w 24"/>
                  <a:gd name="T33" fmla="*/ 24 h 69"/>
                  <a:gd name="T34" fmla="*/ 19 w 24"/>
                  <a:gd name="T35" fmla="*/ 7 h 69"/>
                  <a:gd name="T36" fmla="*/ 18 w 24"/>
                  <a:gd name="T37" fmla="*/ 4 h 69"/>
                  <a:gd name="T38" fmla="*/ 17 w 24"/>
                  <a:gd name="T39" fmla="*/ 2 h 69"/>
                  <a:gd name="T40" fmla="*/ 14 w 24"/>
                  <a:gd name="T41" fmla="*/ 0 h 69"/>
                  <a:gd name="T42" fmla="*/ 11 w 24"/>
                  <a:gd name="T43" fmla="*/ 0 h 69"/>
                  <a:gd name="T44" fmla="*/ 8 w 24"/>
                  <a:gd name="T45" fmla="*/ 0 h 69"/>
                  <a:gd name="T46" fmla="*/ 6 w 24"/>
                  <a:gd name="T47" fmla="*/ 2 h 69"/>
                  <a:gd name="T48" fmla="*/ 4 w 24"/>
                  <a:gd name="T49" fmla="*/ 4 h 69"/>
                  <a:gd name="T50" fmla="*/ 4 w 24"/>
                  <a:gd name="T51" fmla="*/ 7 h 69"/>
                  <a:gd name="T52" fmla="*/ 4 w 24"/>
                  <a:gd name="T53" fmla="*/ 10 h 69"/>
                  <a:gd name="T54" fmla="*/ 6 w 24"/>
                  <a:gd name="T55" fmla="*/ 13 h 69"/>
                  <a:gd name="T56" fmla="*/ 8 w 24"/>
                  <a:gd name="T57" fmla="*/ 14 h 69"/>
                  <a:gd name="T58" fmla="*/ 11 w 24"/>
                  <a:gd name="T59" fmla="*/ 15 h 69"/>
                  <a:gd name="T60" fmla="*/ 14 w 24"/>
                  <a:gd name="T61" fmla="*/ 14 h 69"/>
                  <a:gd name="T62" fmla="*/ 17 w 24"/>
                  <a:gd name="T63" fmla="*/ 13 h 69"/>
                  <a:gd name="T64" fmla="*/ 18 w 24"/>
                  <a:gd name="T65" fmla="*/ 10 h 69"/>
                  <a:gd name="T66" fmla="*/ 19 w 24"/>
                  <a:gd name="T67" fmla="*/ 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69">
                    <a:moveTo>
                      <a:pt x="18" y="24"/>
                    </a:moveTo>
                    <a:lnTo>
                      <a:pt x="1" y="25"/>
                    </a:lnTo>
                    <a:lnTo>
                      <a:pt x="1" y="29"/>
                    </a:lnTo>
                    <a:lnTo>
                      <a:pt x="4" y="30"/>
                    </a:lnTo>
                    <a:lnTo>
                      <a:pt x="6" y="30"/>
                    </a:lnTo>
                    <a:lnTo>
                      <a:pt x="7" y="31"/>
                    </a:lnTo>
                    <a:lnTo>
                      <a:pt x="7" y="33"/>
                    </a:lnTo>
                    <a:lnTo>
                      <a:pt x="7" y="64"/>
                    </a:lnTo>
                    <a:lnTo>
                      <a:pt x="0" y="64"/>
                    </a:lnTo>
                    <a:lnTo>
                      <a:pt x="0" y="69"/>
                    </a:lnTo>
                    <a:lnTo>
                      <a:pt x="6" y="69"/>
                    </a:lnTo>
                    <a:lnTo>
                      <a:pt x="13" y="68"/>
                    </a:lnTo>
                    <a:lnTo>
                      <a:pt x="18" y="69"/>
                    </a:lnTo>
                    <a:lnTo>
                      <a:pt x="24" y="69"/>
                    </a:lnTo>
                    <a:lnTo>
                      <a:pt x="24" y="64"/>
                    </a:lnTo>
                    <a:lnTo>
                      <a:pt x="18" y="64"/>
                    </a:lnTo>
                    <a:lnTo>
                      <a:pt x="18" y="24"/>
                    </a:lnTo>
                    <a:close/>
                    <a:moveTo>
                      <a:pt x="19" y="7"/>
                    </a:moveTo>
                    <a:lnTo>
                      <a:pt x="18" y="4"/>
                    </a:lnTo>
                    <a:lnTo>
                      <a:pt x="17" y="2"/>
                    </a:lnTo>
                    <a:lnTo>
                      <a:pt x="14" y="0"/>
                    </a:lnTo>
                    <a:lnTo>
                      <a:pt x="11" y="0"/>
                    </a:lnTo>
                    <a:lnTo>
                      <a:pt x="8" y="0"/>
                    </a:lnTo>
                    <a:lnTo>
                      <a:pt x="6" y="2"/>
                    </a:lnTo>
                    <a:lnTo>
                      <a:pt x="4" y="4"/>
                    </a:lnTo>
                    <a:lnTo>
                      <a:pt x="4" y="7"/>
                    </a:lnTo>
                    <a:lnTo>
                      <a:pt x="4" y="10"/>
                    </a:lnTo>
                    <a:lnTo>
                      <a:pt x="6" y="13"/>
                    </a:lnTo>
                    <a:lnTo>
                      <a:pt x="8" y="14"/>
                    </a:lnTo>
                    <a:lnTo>
                      <a:pt x="11" y="15"/>
                    </a:lnTo>
                    <a:lnTo>
                      <a:pt x="14" y="14"/>
                    </a:lnTo>
                    <a:lnTo>
                      <a:pt x="17" y="13"/>
                    </a:lnTo>
                    <a:lnTo>
                      <a:pt x="18" y="10"/>
                    </a:lnTo>
                    <a:lnTo>
                      <a:pt x="19"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56" name="Freeform 198"/>
              <p:cNvSpPr>
                <a:spLocks noChangeAspect="1"/>
              </p:cNvSpPr>
              <p:nvPr/>
            </p:nvSpPr>
            <p:spPr bwMode="auto">
              <a:xfrm>
                <a:off x="1861" y="1497"/>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4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5 w 57"/>
                  <a:gd name="T39" fmla="*/ 4 h 45"/>
                  <a:gd name="T40" fmla="*/ 37 w 57"/>
                  <a:gd name="T41" fmla="*/ 6 h 45"/>
                  <a:gd name="T42" fmla="*/ 38 w 57"/>
                  <a:gd name="T43" fmla="*/ 9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4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6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10" y="45"/>
                    </a:lnTo>
                    <a:lnTo>
                      <a:pt x="13" y="44"/>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5" y="4"/>
                    </a:lnTo>
                    <a:lnTo>
                      <a:pt x="37" y="6"/>
                    </a:lnTo>
                    <a:lnTo>
                      <a:pt x="38" y="9"/>
                    </a:lnTo>
                    <a:lnTo>
                      <a:pt x="39" y="13"/>
                    </a:lnTo>
                    <a:lnTo>
                      <a:pt x="39" y="40"/>
                    </a:lnTo>
                    <a:lnTo>
                      <a:pt x="32" y="40"/>
                    </a:lnTo>
                    <a:lnTo>
                      <a:pt x="32" y="45"/>
                    </a:lnTo>
                    <a:lnTo>
                      <a:pt x="34" y="45"/>
                    </a:lnTo>
                    <a:lnTo>
                      <a:pt x="38" y="45"/>
                    </a:lnTo>
                    <a:lnTo>
                      <a:pt x="41" y="45"/>
                    </a:lnTo>
                    <a:lnTo>
                      <a:pt x="44" y="44"/>
                    </a:lnTo>
                    <a:lnTo>
                      <a:pt x="48"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6"/>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57" name="Freeform 199"/>
              <p:cNvSpPr>
                <a:spLocks noChangeAspect="1"/>
              </p:cNvSpPr>
              <p:nvPr/>
            </p:nvSpPr>
            <p:spPr bwMode="auto">
              <a:xfrm>
                <a:off x="1922" y="1497"/>
                <a:ext cx="56" cy="45"/>
              </a:xfrm>
              <a:custGeom>
                <a:avLst/>
                <a:gdLst>
                  <a:gd name="T0" fmla="*/ 39 w 56"/>
                  <a:gd name="T1" fmla="*/ 38 h 45"/>
                  <a:gd name="T2" fmla="*/ 39 w 56"/>
                  <a:gd name="T3" fmla="*/ 45 h 45"/>
                  <a:gd name="T4" fmla="*/ 56 w 56"/>
                  <a:gd name="T5" fmla="*/ 45 h 45"/>
                  <a:gd name="T6" fmla="*/ 56 w 56"/>
                  <a:gd name="T7" fmla="*/ 40 h 45"/>
                  <a:gd name="T8" fmla="*/ 53 w 56"/>
                  <a:gd name="T9" fmla="*/ 40 h 45"/>
                  <a:gd name="T10" fmla="*/ 51 w 56"/>
                  <a:gd name="T11" fmla="*/ 40 h 45"/>
                  <a:gd name="T12" fmla="*/ 50 w 56"/>
                  <a:gd name="T13" fmla="*/ 38 h 45"/>
                  <a:gd name="T14" fmla="*/ 50 w 56"/>
                  <a:gd name="T15" fmla="*/ 36 h 45"/>
                  <a:gd name="T16" fmla="*/ 50 w 56"/>
                  <a:gd name="T17" fmla="*/ 0 h 45"/>
                  <a:gd name="T18" fmla="*/ 31 w 56"/>
                  <a:gd name="T19" fmla="*/ 1 h 45"/>
                  <a:gd name="T20" fmla="*/ 31 w 56"/>
                  <a:gd name="T21" fmla="*/ 5 h 45"/>
                  <a:gd name="T22" fmla="*/ 35 w 56"/>
                  <a:gd name="T23" fmla="*/ 6 h 45"/>
                  <a:gd name="T24" fmla="*/ 37 w 56"/>
                  <a:gd name="T25" fmla="*/ 6 h 45"/>
                  <a:gd name="T26" fmla="*/ 38 w 56"/>
                  <a:gd name="T27" fmla="*/ 7 h 45"/>
                  <a:gd name="T28" fmla="*/ 38 w 56"/>
                  <a:gd name="T29" fmla="*/ 9 h 45"/>
                  <a:gd name="T30" fmla="*/ 38 w 56"/>
                  <a:gd name="T31" fmla="*/ 28 h 45"/>
                  <a:gd name="T32" fmla="*/ 38 w 56"/>
                  <a:gd name="T33" fmla="*/ 31 h 45"/>
                  <a:gd name="T34" fmla="*/ 37 w 56"/>
                  <a:gd name="T35" fmla="*/ 34 h 45"/>
                  <a:gd name="T36" fmla="*/ 36 w 56"/>
                  <a:gd name="T37" fmla="*/ 36 h 45"/>
                  <a:gd name="T38" fmla="*/ 35 w 56"/>
                  <a:gd name="T39" fmla="*/ 38 h 45"/>
                  <a:gd name="T40" fmla="*/ 33 w 56"/>
                  <a:gd name="T41" fmla="*/ 40 h 45"/>
                  <a:gd name="T42" fmla="*/ 31 w 56"/>
                  <a:gd name="T43" fmla="*/ 41 h 45"/>
                  <a:gd name="T44" fmla="*/ 28 w 56"/>
                  <a:gd name="T45" fmla="*/ 42 h 45"/>
                  <a:gd name="T46" fmla="*/ 26 w 56"/>
                  <a:gd name="T47" fmla="*/ 42 h 45"/>
                  <a:gd name="T48" fmla="*/ 23 w 56"/>
                  <a:gd name="T49" fmla="*/ 42 h 45"/>
                  <a:gd name="T50" fmla="*/ 21 w 56"/>
                  <a:gd name="T51" fmla="*/ 41 h 45"/>
                  <a:gd name="T52" fmla="*/ 20 w 56"/>
                  <a:gd name="T53" fmla="*/ 41 h 45"/>
                  <a:gd name="T54" fmla="*/ 19 w 56"/>
                  <a:gd name="T55" fmla="*/ 40 h 45"/>
                  <a:gd name="T56" fmla="*/ 18 w 56"/>
                  <a:gd name="T57" fmla="*/ 39 h 45"/>
                  <a:gd name="T58" fmla="*/ 18 w 56"/>
                  <a:gd name="T59" fmla="*/ 37 h 45"/>
                  <a:gd name="T60" fmla="*/ 18 w 56"/>
                  <a:gd name="T61" fmla="*/ 36 h 45"/>
                  <a:gd name="T62" fmla="*/ 18 w 56"/>
                  <a:gd name="T63" fmla="*/ 34 h 45"/>
                  <a:gd name="T64" fmla="*/ 18 w 56"/>
                  <a:gd name="T65" fmla="*/ 0 h 45"/>
                  <a:gd name="T66" fmla="*/ 0 w 56"/>
                  <a:gd name="T67" fmla="*/ 1 h 45"/>
                  <a:gd name="T68" fmla="*/ 0 w 56"/>
                  <a:gd name="T69" fmla="*/ 5 h 45"/>
                  <a:gd name="T70" fmla="*/ 3 w 56"/>
                  <a:gd name="T71" fmla="*/ 6 h 45"/>
                  <a:gd name="T72" fmla="*/ 5 w 56"/>
                  <a:gd name="T73" fmla="*/ 6 h 45"/>
                  <a:gd name="T74" fmla="*/ 6 w 56"/>
                  <a:gd name="T75" fmla="*/ 7 h 45"/>
                  <a:gd name="T76" fmla="*/ 7 w 56"/>
                  <a:gd name="T77" fmla="*/ 9 h 45"/>
                  <a:gd name="T78" fmla="*/ 7 w 56"/>
                  <a:gd name="T79" fmla="*/ 33 h 45"/>
                  <a:gd name="T80" fmla="*/ 8 w 56"/>
                  <a:gd name="T81" fmla="*/ 39 h 45"/>
                  <a:gd name="T82" fmla="*/ 12 w 56"/>
                  <a:gd name="T83" fmla="*/ 43 h 45"/>
                  <a:gd name="T84" fmla="*/ 17 w 56"/>
                  <a:gd name="T85" fmla="*/ 45 h 45"/>
                  <a:gd name="T86" fmla="*/ 24 w 56"/>
                  <a:gd name="T87" fmla="*/ 45 h 45"/>
                  <a:gd name="T88" fmla="*/ 26 w 56"/>
                  <a:gd name="T89" fmla="*/ 45 h 45"/>
                  <a:gd name="T90" fmla="*/ 27 w 56"/>
                  <a:gd name="T91" fmla="*/ 45 h 45"/>
                  <a:gd name="T92" fmla="*/ 29 w 56"/>
                  <a:gd name="T93" fmla="*/ 45 h 45"/>
                  <a:gd name="T94" fmla="*/ 31 w 56"/>
                  <a:gd name="T95" fmla="*/ 44 h 45"/>
                  <a:gd name="T96" fmla="*/ 33 w 56"/>
                  <a:gd name="T97" fmla="*/ 43 h 45"/>
                  <a:gd name="T98" fmla="*/ 35 w 56"/>
                  <a:gd name="T99" fmla="*/ 42 h 45"/>
                  <a:gd name="T100" fmla="*/ 37 w 56"/>
                  <a:gd name="T101" fmla="*/ 40 h 45"/>
                  <a:gd name="T102" fmla="*/ 39 w 56"/>
                  <a:gd name="T103"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45">
                    <a:moveTo>
                      <a:pt x="39" y="38"/>
                    </a:moveTo>
                    <a:lnTo>
                      <a:pt x="39" y="45"/>
                    </a:lnTo>
                    <a:lnTo>
                      <a:pt x="56" y="45"/>
                    </a:lnTo>
                    <a:lnTo>
                      <a:pt x="56" y="40"/>
                    </a:lnTo>
                    <a:lnTo>
                      <a:pt x="53" y="40"/>
                    </a:lnTo>
                    <a:lnTo>
                      <a:pt x="51" y="40"/>
                    </a:lnTo>
                    <a:lnTo>
                      <a:pt x="50" y="38"/>
                    </a:lnTo>
                    <a:lnTo>
                      <a:pt x="50" y="36"/>
                    </a:lnTo>
                    <a:lnTo>
                      <a:pt x="50" y="0"/>
                    </a:lnTo>
                    <a:lnTo>
                      <a:pt x="31" y="1"/>
                    </a:lnTo>
                    <a:lnTo>
                      <a:pt x="31" y="5"/>
                    </a:lnTo>
                    <a:lnTo>
                      <a:pt x="35" y="6"/>
                    </a:lnTo>
                    <a:lnTo>
                      <a:pt x="37" y="6"/>
                    </a:lnTo>
                    <a:lnTo>
                      <a:pt x="38" y="7"/>
                    </a:lnTo>
                    <a:lnTo>
                      <a:pt x="38" y="9"/>
                    </a:lnTo>
                    <a:lnTo>
                      <a:pt x="38" y="28"/>
                    </a:lnTo>
                    <a:lnTo>
                      <a:pt x="38" y="31"/>
                    </a:lnTo>
                    <a:lnTo>
                      <a:pt x="37" y="34"/>
                    </a:lnTo>
                    <a:lnTo>
                      <a:pt x="36" y="36"/>
                    </a:lnTo>
                    <a:lnTo>
                      <a:pt x="35" y="38"/>
                    </a:lnTo>
                    <a:lnTo>
                      <a:pt x="33" y="40"/>
                    </a:lnTo>
                    <a:lnTo>
                      <a:pt x="31" y="41"/>
                    </a:lnTo>
                    <a:lnTo>
                      <a:pt x="28" y="42"/>
                    </a:lnTo>
                    <a:lnTo>
                      <a:pt x="26" y="42"/>
                    </a:lnTo>
                    <a:lnTo>
                      <a:pt x="23" y="42"/>
                    </a:lnTo>
                    <a:lnTo>
                      <a:pt x="21" y="41"/>
                    </a:lnTo>
                    <a:lnTo>
                      <a:pt x="20" y="41"/>
                    </a:lnTo>
                    <a:lnTo>
                      <a:pt x="19" y="40"/>
                    </a:lnTo>
                    <a:lnTo>
                      <a:pt x="18" y="39"/>
                    </a:lnTo>
                    <a:lnTo>
                      <a:pt x="18" y="37"/>
                    </a:lnTo>
                    <a:lnTo>
                      <a:pt x="18" y="36"/>
                    </a:lnTo>
                    <a:lnTo>
                      <a:pt x="18" y="34"/>
                    </a:lnTo>
                    <a:lnTo>
                      <a:pt x="18" y="0"/>
                    </a:lnTo>
                    <a:lnTo>
                      <a:pt x="0" y="1"/>
                    </a:lnTo>
                    <a:lnTo>
                      <a:pt x="0" y="5"/>
                    </a:lnTo>
                    <a:lnTo>
                      <a:pt x="3" y="6"/>
                    </a:lnTo>
                    <a:lnTo>
                      <a:pt x="5" y="6"/>
                    </a:lnTo>
                    <a:lnTo>
                      <a:pt x="6" y="7"/>
                    </a:lnTo>
                    <a:lnTo>
                      <a:pt x="7" y="9"/>
                    </a:lnTo>
                    <a:lnTo>
                      <a:pt x="7" y="33"/>
                    </a:lnTo>
                    <a:lnTo>
                      <a:pt x="8" y="39"/>
                    </a:lnTo>
                    <a:lnTo>
                      <a:pt x="12" y="43"/>
                    </a:lnTo>
                    <a:lnTo>
                      <a:pt x="17" y="45"/>
                    </a:lnTo>
                    <a:lnTo>
                      <a:pt x="24" y="45"/>
                    </a:lnTo>
                    <a:lnTo>
                      <a:pt x="26" y="45"/>
                    </a:lnTo>
                    <a:lnTo>
                      <a:pt x="27" y="45"/>
                    </a:lnTo>
                    <a:lnTo>
                      <a:pt x="29" y="45"/>
                    </a:lnTo>
                    <a:lnTo>
                      <a:pt x="31" y="44"/>
                    </a:lnTo>
                    <a:lnTo>
                      <a:pt x="33" y="43"/>
                    </a:lnTo>
                    <a:lnTo>
                      <a:pt x="35" y="42"/>
                    </a:lnTo>
                    <a:lnTo>
                      <a:pt x="37" y="40"/>
                    </a:lnTo>
                    <a:lnTo>
                      <a:pt x="39"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58" name="Freeform 200"/>
              <p:cNvSpPr>
                <a:spLocks noChangeAspect="1" noEditPoints="1"/>
              </p:cNvSpPr>
              <p:nvPr/>
            </p:nvSpPr>
            <p:spPr bwMode="auto">
              <a:xfrm>
                <a:off x="1984" y="1497"/>
                <a:ext cx="46" cy="45"/>
              </a:xfrm>
              <a:custGeom>
                <a:avLst/>
                <a:gdLst>
                  <a:gd name="T0" fmla="*/ 44 w 46"/>
                  <a:gd name="T1" fmla="*/ 23 h 45"/>
                  <a:gd name="T2" fmla="*/ 46 w 46"/>
                  <a:gd name="T3" fmla="*/ 22 h 45"/>
                  <a:gd name="T4" fmla="*/ 46 w 46"/>
                  <a:gd name="T5" fmla="*/ 17 h 45"/>
                  <a:gd name="T6" fmla="*/ 44 w 46"/>
                  <a:gd name="T7" fmla="*/ 9 h 45"/>
                  <a:gd name="T8" fmla="*/ 34 w 46"/>
                  <a:gd name="T9" fmla="*/ 1 h 45"/>
                  <a:gd name="T10" fmla="*/ 14 w 46"/>
                  <a:gd name="T11" fmla="*/ 1 h 45"/>
                  <a:gd name="T12" fmla="*/ 2 w 46"/>
                  <a:gd name="T13" fmla="*/ 14 h 45"/>
                  <a:gd name="T14" fmla="*/ 2 w 46"/>
                  <a:gd name="T15" fmla="*/ 32 h 45"/>
                  <a:gd name="T16" fmla="*/ 15 w 46"/>
                  <a:gd name="T17" fmla="*/ 44 h 45"/>
                  <a:gd name="T18" fmla="*/ 31 w 46"/>
                  <a:gd name="T19" fmla="*/ 45 h 45"/>
                  <a:gd name="T20" fmla="*/ 39 w 46"/>
                  <a:gd name="T21" fmla="*/ 42 h 45"/>
                  <a:gd name="T22" fmla="*/ 44 w 46"/>
                  <a:gd name="T23" fmla="*/ 38 h 45"/>
                  <a:gd name="T24" fmla="*/ 46 w 46"/>
                  <a:gd name="T25" fmla="*/ 34 h 45"/>
                  <a:gd name="T26" fmla="*/ 46 w 46"/>
                  <a:gd name="T27" fmla="*/ 32 h 45"/>
                  <a:gd name="T28" fmla="*/ 44 w 46"/>
                  <a:gd name="T29" fmla="*/ 31 h 45"/>
                  <a:gd name="T30" fmla="*/ 43 w 46"/>
                  <a:gd name="T31" fmla="*/ 31 h 45"/>
                  <a:gd name="T32" fmla="*/ 42 w 46"/>
                  <a:gd name="T33" fmla="*/ 32 h 45"/>
                  <a:gd name="T34" fmla="*/ 39 w 46"/>
                  <a:gd name="T35" fmla="*/ 37 h 45"/>
                  <a:gd name="T36" fmla="*/ 32 w 46"/>
                  <a:gd name="T37" fmla="*/ 41 h 45"/>
                  <a:gd name="T38" fmla="*/ 22 w 46"/>
                  <a:gd name="T39" fmla="*/ 41 h 45"/>
                  <a:gd name="T40" fmla="*/ 16 w 46"/>
                  <a:gd name="T41" fmla="*/ 37 h 45"/>
                  <a:gd name="T42" fmla="*/ 14 w 46"/>
                  <a:gd name="T43" fmla="*/ 31 h 45"/>
                  <a:gd name="T44" fmla="*/ 13 w 46"/>
                  <a:gd name="T45" fmla="*/ 25 h 45"/>
                  <a:gd name="T46" fmla="*/ 43 w 46"/>
                  <a:gd name="T47" fmla="*/ 23 h 45"/>
                  <a:gd name="T48" fmla="*/ 13 w 46"/>
                  <a:gd name="T49" fmla="*/ 17 h 45"/>
                  <a:gd name="T50" fmla="*/ 14 w 46"/>
                  <a:gd name="T51" fmla="*/ 11 h 45"/>
                  <a:gd name="T52" fmla="*/ 17 w 46"/>
                  <a:gd name="T53" fmla="*/ 6 h 45"/>
                  <a:gd name="T54" fmla="*/ 22 w 46"/>
                  <a:gd name="T55" fmla="*/ 3 h 45"/>
                  <a:gd name="T56" fmla="*/ 29 w 46"/>
                  <a:gd name="T57" fmla="*/ 4 h 45"/>
                  <a:gd name="T58" fmla="*/ 34 w 46"/>
                  <a:gd name="T59" fmla="*/ 8 h 45"/>
                  <a:gd name="T60" fmla="*/ 36 w 46"/>
                  <a:gd name="T61" fmla="*/ 13 h 45"/>
                  <a:gd name="T62" fmla="*/ 37 w 46"/>
                  <a:gd name="T63" fmla="*/ 18 h 45"/>
                  <a:gd name="T64" fmla="*/ 13 w 46"/>
                  <a:gd name="T6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5">
                    <a:moveTo>
                      <a:pt x="43" y="23"/>
                    </a:moveTo>
                    <a:lnTo>
                      <a:pt x="44" y="23"/>
                    </a:lnTo>
                    <a:lnTo>
                      <a:pt x="45" y="23"/>
                    </a:lnTo>
                    <a:lnTo>
                      <a:pt x="46" y="22"/>
                    </a:lnTo>
                    <a:lnTo>
                      <a:pt x="46" y="20"/>
                    </a:lnTo>
                    <a:lnTo>
                      <a:pt x="46" y="17"/>
                    </a:lnTo>
                    <a:lnTo>
                      <a:pt x="45" y="13"/>
                    </a:lnTo>
                    <a:lnTo>
                      <a:pt x="44" y="9"/>
                    </a:lnTo>
                    <a:lnTo>
                      <a:pt x="41" y="5"/>
                    </a:lnTo>
                    <a:lnTo>
                      <a:pt x="34" y="1"/>
                    </a:lnTo>
                    <a:lnTo>
                      <a:pt x="25" y="0"/>
                    </a:lnTo>
                    <a:lnTo>
                      <a:pt x="14" y="1"/>
                    </a:lnTo>
                    <a:lnTo>
                      <a:pt x="6" y="6"/>
                    </a:lnTo>
                    <a:lnTo>
                      <a:pt x="2" y="14"/>
                    </a:lnTo>
                    <a:lnTo>
                      <a:pt x="0" y="22"/>
                    </a:lnTo>
                    <a:lnTo>
                      <a:pt x="2" y="32"/>
                    </a:lnTo>
                    <a:lnTo>
                      <a:pt x="7" y="39"/>
                    </a:lnTo>
                    <a:lnTo>
                      <a:pt x="15" y="44"/>
                    </a:lnTo>
                    <a:lnTo>
                      <a:pt x="26" y="45"/>
                    </a:lnTo>
                    <a:lnTo>
                      <a:pt x="31" y="45"/>
                    </a:lnTo>
                    <a:lnTo>
                      <a:pt x="36" y="44"/>
                    </a:lnTo>
                    <a:lnTo>
                      <a:pt x="39" y="42"/>
                    </a:lnTo>
                    <a:lnTo>
                      <a:pt x="42" y="40"/>
                    </a:lnTo>
                    <a:lnTo>
                      <a:pt x="44" y="38"/>
                    </a:lnTo>
                    <a:lnTo>
                      <a:pt x="45" y="36"/>
                    </a:lnTo>
                    <a:lnTo>
                      <a:pt x="46" y="34"/>
                    </a:lnTo>
                    <a:lnTo>
                      <a:pt x="46" y="33"/>
                    </a:lnTo>
                    <a:lnTo>
                      <a:pt x="46" y="32"/>
                    </a:lnTo>
                    <a:lnTo>
                      <a:pt x="45" y="32"/>
                    </a:lnTo>
                    <a:lnTo>
                      <a:pt x="44" y="31"/>
                    </a:lnTo>
                    <a:lnTo>
                      <a:pt x="44" y="31"/>
                    </a:lnTo>
                    <a:lnTo>
                      <a:pt x="43" y="31"/>
                    </a:lnTo>
                    <a:lnTo>
                      <a:pt x="42" y="32"/>
                    </a:lnTo>
                    <a:lnTo>
                      <a:pt x="42" y="32"/>
                    </a:lnTo>
                    <a:lnTo>
                      <a:pt x="41" y="33"/>
                    </a:lnTo>
                    <a:lnTo>
                      <a:pt x="39" y="37"/>
                    </a:lnTo>
                    <a:lnTo>
                      <a:pt x="36" y="39"/>
                    </a:lnTo>
                    <a:lnTo>
                      <a:pt x="32" y="41"/>
                    </a:lnTo>
                    <a:lnTo>
                      <a:pt x="27" y="41"/>
                    </a:lnTo>
                    <a:lnTo>
                      <a:pt x="22" y="41"/>
                    </a:lnTo>
                    <a:lnTo>
                      <a:pt x="19" y="39"/>
                    </a:lnTo>
                    <a:lnTo>
                      <a:pt x="16" y="37"/>
                    </a:lnTo>
                    <a:lnTo>
                      <a:pt x="15" y="34"/>
                    </a:lnTo>
                    <a:lnTo>
                      <a:pt x="14" y="31"/>
                    </a:lnTo>
                    <a:lnTo>
                      <a:pt x="13" y="28"/>
                    </a:lnTo>
                    <a:lnTo>
                      <a:pt x="13" y="25"/>
                    </a:lnTo>
                    <a:lnTo>
                      <a:pt x="13" y="23"/>
                    </a:lnTo>
                    <a:lnTo>
                      <a:pt x="43" y="23"/>
                    </a:lnTo>
                    <a:close/>
                    <a:moveTo>
                      <a:pt x="13" y="20"/>
                    </a:moveTo>
                    <a:lnTo>
                      <a:pt x="13" y="17"/>
                    </a:lnTo>
                    <a:lnTo>
                      <a:pt x="13" y="14"/>
                    </a:lnTo>
                    <a:lnTo>
                      <a:pt x="14" y="11"/>
                    </a:lnTo>
                    <a:lnTo>
                      <a:pt x="15" y="8"/>
                    </a:lnTo>
                    <a:lnTo>
                      <a:pt x="17" y="6"/>
                    </a:lnTo>
                    <a:lnTo>
                      <a:pt x="20" y="4"/>
                    </a:lnTo>
                    <a:lnTo>
                      <a:pt x="22" y="3"/>
                    </a:lnTo>
                    <a:lnTo>
                      <a:pt x="25" y="3"/>
                    </a:lnTo>
                    <a:lnTo>
                      <a:pt x="29" y="4"/>
                    </a:lnTo>
                    <a:lnTo>
                      <a:pt x="31" y="5"/>
                    </a:lnTo>
                    <a:lnTo>
                      <a:pt x="34" y="8"/>
                    </a:lnTo>
                    <a:lnTo>
                      <a:pt x="35" y="10"/>
                    </a:lnTo>
                    <a:lnTo>
                      <a:pt x="36" y="13"/>
                    </a:lnTo>
                    <a:lnTo>
                      <a:pt x="36"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59" name="Freeform 201"/>
              <p:cNvSpPr>
                <a:spLocks noChangeAspect="1" noEditPoints="1"/>
              </p:cNvSpPr>
              <p:nvPr/>
            </p:nvSpPr>
            <p:spPr bwMode="auto">
              <a:xfrm>
                <a:off x="2070" y="1473"/>
                <a:ext cx="49" cy="70"/>
              </a:xfrm>
              <a:custGeom>
                <a:avLst/>
                <a:gdLst>
                  <a:gd name="T0" fmla="*/ 35 w 49"/>
                  <a:gd name="T1" fmla="*/ 70 h 70"/>
                  <a:gd name="T2" fmla="*/ 49 w 49"/>
                  <a:gd name="T3" fmla="*/ 66 h 70"/>
                  <a:gd name="T4" fmla="*/ 45 w 49"/>
                  <a:gd name="T5" fmla="*/ 66 h 70"/>
                  <a:gd name="T6" fmla="*/ 43 w 49"/>
                  <a:gd name="T7" fmla="*/ 65 h 70"/>
                  <a:gd name="T8" fmla="*/ 42 w 49"/>
                  <a:gd name="T9" fmla="*/ 63 h 70"/>
                  <a:gd name="T10" fmla="*/ 41 w 49"/>
                  <a:gd name="T11" fmla="*/ 60 h 70"/>
                  <a:gd name="T12" fmla="*/ 27 w 49"/>
                  <a:gd name="T13" fmla="*/ 1 h 70"/>
                  <a:gd name="T14" fmla="*/ 29 w 49"/>
                  <a:gd name="T15" fmla="*/ 4 h 70"/>
                  <a:gd name="T16" fmla="*/ 33 w 49"/>
                  <a:gd name="T17" fmla="*/ 4 h 70"/>
                  <a:gd name="T18" fmla="*/ 34 w 49"/>
                  <a:gd name="T19" fmla="*/ 5 h 70"/>
                  <a:gd name="T20" fmla="*/ 35 w 49"/>
                  <a:gd name="T21" fmla="*/ 8 h 70"/>
                  <a:gd name="T22" fmla="*/ 35 w 49"/>
                  <a:gd name="T23" fmla="*/ 31 h 70"/>
                  <a:gd name="T24" fmla="*/ 30 w 49"/>
                  <a:gd name="T25" fmla="*/ 27 h 70"/>
                  <a:gd name="T26" fmla="*/ 22 w 49"/>
                  <a:gd name="T27" fmla="*/ 25 h 70"/>
                  <a:gd name="T28" fmla="*/ 7 w 49"/>
                  <a:gd name="T29" fmla="*/ 31 h 70"/>
                  <a:gd name="T30" fmla="*/ 0 w 49"/>
                  <a:gd name="T31" fmla="*/ 47 h 70"/>
                  <a:gd name="T32" fmla="*/ 6 w 49"/>
                  <a:gd name="T33" fmla="*/ 63 h 70"/>
                  <a:gd name="T34" fmla="*/ 21 w 49"/>
                  <a:gd name="T35" fmla="*/ 70 h 70"/>
                  <a:gd name="T36" fmla="*/ 29 w 49"/>
                  <a:gd name="T37" fmla="*/ 68 h 70"/>
                  <a:gd name="T38" fmla="*/ 35 w 49"/>
                  <a:gd name="T39" fmla="*/ 63 h 70"/>
                  <a:gd name="T40" fmla="*/ 35 w 49"/>
                  <a:gd name="T41" fmla="*/ 57 h 70"/>
                  <a:gd name="T42" fmla="*/ 34 w 49"/>
                  <a:gd name="T43" fmla="*/ 59 h 70"/>
                  <a:gd name="T44" fmla="*/ 34 w 49"/>
                  <a:gd name="T45" fmla="*/ 61 h 70"/>
                  <a:gd name="T46" fmla="*/ 28 w 49"/>
                  <a:gd name="T47" fmla="*/ 66 h 70"/>
                  <a:gd name="T48" fmla="*/ 22 w 49"/>
                  <a:gd name="T49" fmla="*/ 68 h 70"/>
                  <a:gd name="T50" fmla="*/ 16 w 49"/>
                  <a:gd name="T51" fmla="*/ 66 h 70"/>
                  <a:gd name="T52" fmla="*/ 11 w 49"/>
                  <a:gd name="T53" fmla="*/ 61 h 70"/>
                  <a:gd name="T54" fmla="*/ 9 w 49"/>
                  <a:gd name="T55" fmla="*/ 54 h 70"/>
                  <a:gd name="T56" fmla="*/ 8 w 49"/>
                  <a:gd name="T57" fmla="*/ 47 h 70"/>
                  <a:gd name="T58" fmla="*/ 9 w 49"/>
                  <a:gd name="T59" fmla="*/ 41 h 70"/>
                  <a:gd name="T60" fmla="*/ 12 w 49"/>
                  <a:gd name="T61" fmla="*/ 33 h 70"/>
                  <a:gd name="T62" fmla="*/ 16 w 49"/>
                  <a:gd name="T63" fmla="*/ 29 h 70"/>
                  <a:gd name="T64" fmla="*/ 23 w 49"/>
                  <a:gd name="T65" fmla="*/ 27 h 70"/>
                  <a:gd name="T66" fmla="*/ 28 w 49"/>
                  <a:gd name="T67" fmla="*/ 28 h 70"/>
                  <a:gd name="T68" fmla="*/ 34 w 49"/>
                  <a:gd name="T69" fmla="*/ 33 h 70"/>
                  <a:gd name="T70" fmla="*/ 34 w 49"/>
                  <a:gd name="T71" fmla="*/ 35 h 70"/>
                  <a:gd name="T72" fmla="*/ 35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5" y="63"/>
                    </a:moveTo>
                    <a:lnTo>
                      <a:pt x="35" y="70"/>
                    </a:lnTo>
                    <a:lnTo>
                      <a:pt x="49" y="69"/>
                    </a:lnTo>
                    <a:lnTo>
                      <a:pt x="49" y="66"/>
                    </a:lnTo>
                    <a:lnTo>
                      <a:pt x="47" y="66"/>
                    </a:lnTo>
                    <a:lnTo>
                      <a:pt x="45" y="66"/>
                    </a:lnTo>
                    <a:lnTo>
                      <a:pt x="44" y="65"/>
                    </a:lnTo>
                    <a:lnTo>
                      <a:pt x="43" y="65"/>
                    </a:lnTo>
                    <a:lnTo>
                      <a:pt x="42" y="64"/>
                    </a:lnTo>
                    <a:lnTo>
                      <a:pt x="42" y="63"/>
                    </a:lnTo>
                    <a:lnTo>
                      <a:pt x="42" y="62"/>
                    </a:lnTo>
                    <a:lnTo>
                      <a:pt x="41" y="60"/>
                    </a:lnTo>
                    <a:lnTo>
                      <a:pt x="41" y="0"/>
                    </a:lnTo>
                    <a:lnTo>
                      <a:pt x="27" y="1"/>
                    </a:lnTo>
                    <a:lnTo>
                      <a:pt x="27" y="4"/>
                    </a:lnTo>
                    <a:lnTo>
                      <a:pt x="29" y="4"/>
                    </a:lnTo>
                    <a:lnTo>
                      <a:pt x="31" y="4"/>
                    </a:lnTo>
                    <a:lnTo>
                      <a:pt x="33" y="4"/>
                    </a:lnTo>
                    <a:lnTo>
                      <a:pt x="34" y="5"/>
                    </a:lnTo>
                    <a:lnTo>
                      <a:pt x="34" y="5"/>
                    </a:lnTo>
                    <a:lnTo>
                      <a:pt x="35" y="6"/>
                    </a:lnTo>
                    <a:lnTo>
                      <a:pt x="35" y="8"/>
                    </a:lnTo>
                    <a:lnTo>
                      <a:pt x="35" y="9"/>
                    </a:lnTo>
                    <a:lnTo>
                      <a:pt x="35" y="31"/>
                    </a:lnTo>
                    <a:lnTo>
                      <a:pt x="32" y="28"/>
                    </a:lnTo>
                    <a:lnTo>
                      <a:pt x="30" y="27"/>
                    </a:lnTo>
                    <a:lnTo>
                      <a:pt x="26" y="25"/>
                    </a:lnTo>
                    <a:lnTo>
                      <a:pt x="22" y="25"/>
                    </a:lnTo>
                    <a:lnTo>
                      <a:pt x="14" y="26"/>
                    </a:lnTo>
                    <a:lnTo>
                      <a:pt x="7" y="31"/>
                    </a:lnTo>
                    <a:lnTo>
                      <a:pt x="2" y="38"/>
                    </a:lnTo>
                    <a:lnTo>
                      <a:pt x="0" y="47"/>
                    </a:lnTo>
                    <a:lnTo>
                      <a:pt x="2" y="56"/>
                    </a:lnTo>
                    <a:lnTo>
                      <a:pt x="6" y="63"/>
                    </a:lnTo>
                    <a:lnTo>
                      <a:pt x="13" y="68"/>
                    </a:lnTo>
                    <a:lnTo>
                      <a:pt x="21" y="70"/>
                    </a:lnTo>
                    <a:lnTo>
                      <a:pt x="26" y="69"/>
                    </a:lnTo>
                    <a:lnTo>
                      <a:pt x="29" y="68"/>
                    </a:lnTo>
                    <a:lnTo>
                      <a:pt x="32" y="66"/>
                    </a:lnTo>
                    <a:lnTo>
                      <a:pt x="35" y="63"/>
                    </a:lnTo>
                    <a:close/>
                    <a:moveTo>
                      <a:pt x="35" y="37"/>
                    </a:moveTo>
                    <a:lnTo>
                      <a:pt x="35" y="57"/>
                    </a:lnTo>
                    <a:lnTo>
                      <a:pt x="35" y="58"/>
                    </a:lnTo>
                    <a:lnTo>
                      <a:pt x="34" y="59"/>
                    </a:lnTo>
                    <a:lnTo>
                      <a:pt x="34" y="60"/>
                    </a:lnTo>
                    <a:lnTo>
                      <a:pt x="34" y="61"/>
                    </a:lnTo>
                    <a:lnTo>
                      <a:pt x="31" y="64"/>
                    </a:lnTo>
                    <a:lnTo>
                      <a:pt x="28" y="66"/>
                    </a:lnTo>
                    <a:lnTo>
                      <a:pt x="25" y="67"/>
                    </a:lnTo>
                    <a:lnTo>
                      <a:pt x="22" y="68"/>
                    </a:lnTo>
                    <a:lnTo>
                      <a:pt x="19" y="67"/>
                    </a:lnTo>
                    <a:lnTo>
                      <a:pt x="16" y="66"/>
                    </a:lnTo>
                    <a:lnTo>
                      <a:pt x="13" y="64"/>
                    </a:lnTo>
                    <a:lnTo>
                      <a:pt x="11" y="61"/>
                    </a:lnTo>
                    <a:lnTo>
                      <a:pt x="10" y="58"/>
                    </a:lnTo>
                    <a:lnTo>
                      <a:pt x="9" y="54"/>
                    </a:lnTo>
                    <a:lnTo>
                      <a:pt x="9" y="51"/>
                    </a:lnTo>
                    <a:lnTo>
                      <a:pt x="8" y="47"/>
                    </a:lnTo>
                    <a:lnTo>
                      <a:pt x="8" y="44"/>
                    </a:lnTo>
                    <a:lnTo>
                      <a:pt x="9" y="41"/>
                    </a:lnTo>
                    <a:lnTo>
                      <a:pt x="10" y="37"/>
                    </a:lnTo>
                    <a:lnTo>
                      <a:pt x="12" y="33"/>
                    </a:lnTo>
                    <a:lnTo>
                      <a:pt x="13" y="31"/>
                    </a:lnTo>
                    <a:lnTo>
                      <a:pt x="16" y="29"/>
                    </a:lnTo>
                    <a:lnTo>
                      <a:pt x="19" y="28"/>
                    </a:lnTo>
                    <a:lnTo>
                      <a:pt x="23" y="27"/>
                    </a:lnTo>
                    <a:lnTo>
                      <a:pt x="25" y="27"/>
                    </a:lnTo>
                    <a:lnTo>
                      <a:pt x="28" y="28"/>
                    </a:lnTo>
                    <a:lnTo>
                      <a:pt x="31" y="30"/>
                    </a:lnTo>
                    <a:lnTo>
                      <a:pt x="34" y="33"/>
                    </a:lnTo>
                    <a:lnTo>
                      <a:pt x="34" y="34"/>
                    </a:lnTo>
                    <a:lnTo>
                      <a:pt x="34" y="35"/>
                    </a:lnTo>
                    <a:lnTo>
                      <a:pt x="35" y="36"/>
                    </a:lnTo>
                    <a:lnTo>
                      <a:pt x="35"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60" name="Freeform 202"/>
              <p:cNvSpPr>
                <a:spLocks noChangeAspect="1" noEditPoints="1"/>
              </p:cNvSpPr>
              <p:nvPr/>
            </p:nvSpPr>
            <p:spPr bwMode="auto">
              <a:xfrm>
                <a:off x="2125" y="1497"/>
                <a:ext cx="39" cy="46"/>
              </a:xfrm>
              <a:custGeom>
                <a:avLst/>
                <a:gdLst>
                  <a:gd name="T0" fmla="*/ 8 w 39"/>
                  <a:gd name="T1" fmla="*/ 20 h 46"/>
                  <a:gd name="T2" fmla="*/ 10 w 39"/>
                  <a:gd name="T3" fmla="*/ 11 h 46"/>
                  <a:gd name="T4" fmla="*/ 13 w 39"/>
                  <a:gd name="T5" fmla="*/ 5 h 46"/>
                  <a:gd name="T6" fmla="*/ 17 w 39"/>
                  <a:gd name="T7" fmla="*/ 3 h 46"/>
                  <a:gd name="T8" fmla="*/ 21 w 39"/>
                  <a:gd name="T9" fmla="*/ 2 h 46"/>
                  <a:gd name="T10" fmla="*/ 24 w 39"/>
                  <a:gd name="T11" fmla="*/ 3 h 46"/>
                  <a:gd name="T12" fmla="*/ 27 w 39"/>
                  <a:gd name="T13" fmla="*/ 5 h 46"/>
                  <a:gd name="T14" fmla="*/ 29 w 39"/>
                  <a:gd name="T15" fmla="*/ 7 h 46"/>
                  <a:gd name="T16" fmla="*/ 30 w 39"/>
                  <a:gd name="T17" fmla="*/ 10 h 46"/>
                  <a:gd name="T18" fmla="*/ 31 w 39"/>
                  <a:gd name="T19" fmla="*/ 12 h 46"/>
                  <a:gd name="T20" fmla="*/ 32 w 39"/>
                  <a:gd name="T21" fmla="*/ 15 h 46"/>
                  <a:gd name="T22" fmla="*/ 32 w 39"/>
                  <a:gd name="T23" fmla="*/ 18 h 46"/>
                  <a:gd name="T24" fmla="*/ 32 w 39"/>
                  <a:gd name="T25" fmla="*/ 20 h 46"/>
                  <a:gd name="T26" fmla="*/ 8 w 39"/>
                  <a:gd name="T27" fmla="*/ 20 h 46"/>
                  <a:gd name="T28" fmla="*/ 8 w 39"/>
                  <a:gd name="T29" fmla="*/ 22 h 46"/>
                  <a:gd name="T30" fmla="*/ 36 w 39"/>
                  <a:gd name="T31" fmla="*/ 22 h 46"/>
                  <a:gd name="T32" fmla="*/ 37 w 39"/>
                  <a:gd name="T33" fmla="*/ 22 h 46"/>
                  <a:gd name="T34" fmla="*/ 38 w 39"/>
                  <a:gd name="T35" fmla="*/ 22 h 46"/>
                  <a:gd name="T36" fmla="*/ 38 w 39"/>
                  <a:gd name="T37" fmla="*/ 21 h 46"/>
                  <a:gd name="T38" fmla="*/ 39 w 39"/>
                  <a:gd name="T39" fmla="*/ 20 h 46"/>
                  <a:gd name="T40" fmla="*/ 37 w 39"/>
                  <a:gd name="T41" fmla="*/ 12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7 w 39"/>
                  <a:gd name="T75" fmla="*/ 32 h 46"/>
                  <a:gd name="T76" fmla="*/ 36 w 39"/>
                  <a:gd name="T77" fmla="*/ 32 h 46"/>
                  <a:gd name="T78" fmla="*/ 36 w 39"/>
                  <a:gd name="T79" fmla="*/ 33 h 46"/>
                  <a:gd name="T80" fmla="*/ 34 w 39"/>
                  <a:gd name="T81" fmla="*/ 37 h 46"/>
                  <a:gd name="T82" fmla="*/ 32 w 39"/>
                  <a:gd name="T83" fmla="*/ 39 h 46"/>
                  <a:gd name="T84" fmla="*/ 30 w 39"/>
                  <a:gd name="T85" fmla="*/ 41 h 46"/>
                  <a:gd name="T86" fmla="*/ 28 w 39"/>
                  <a:gd name="T87" fmla="*/ 42 h 46"/>
                  <a:gd name="T88" fmla="*/ 26 w 39"/>
                  <a:gd name="T89" fmla="*/ 43 h 46"/>
                  <a:gd name="T90" fmla="*/ 25 w 39"/>
                  <a:gd name="T91" fmla="*/ 43 h 46"/>
                  <a:gd name="T92" fmla="*/ 23 w 39"/>
                  <a:gd name="T93" fmla="*/ 43 h 46"/>
                  <a:gd name="T94" fmla="*/ 22 w 39"/>
                  <a:gd name="T95" fmla="*/ 43 h 46"/>
                  <a:gd name="T96" fmla="*/ 19 w 39"/>
                  <a:gd name="T97" fmla="*/ 43 h 46"/>
                  <a:gd name="T98" fmla="*/ 16 w 39"/>
                  <a:gd name="T99" fmla="*/ 41 h 46"/>
                  <a:gd name="T100" fmla="*/ 13 w 39"/>
                  <a:gd name="T101" fmla="*/ 39 h 46"/>
                  <a:gd name="T102" fmla="*/ 11 w 39"/>
                  <a:gd name="T103" fmla="*/ 37 h 46"/>
                  <a:gd name="T104" fmla="*/ 10 w 39"/>
                  <a:gd name="T105" fmla="*/ 33 h 46"/>
                  <a:gd name="T106" fmla="*/ 9 w 39"/>
                  <a:gd name="T107" fmla="*/ 29 h 46"/>
                  <a:gd name="T108" fmla="*/ 8 w 39"/>
                  <a:gd name="T109" fmla="*/ 25 h 46"/>
                  <a:gd name="T110" fmla="*/ 8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20"/>
                    </a:moveTo>
                    <a:lnTo>
                      <a:pt x="10" y="11"/>
                    </a:lnTo>
                    <a:lnTo>
                      <a:pt x="13" y="5"/>
                    </a:lnTo>
                    <a:lnTo>
                      <a:pt x="17" y="3"/>
                    </a:lnTo>
                    <a:lnTo>
                      <a:pt x="21" y="2"/>
                    </a:lnTo>
                    <a:lnTo>
                      <a:pt x="24" y="3"/>
                    </a:lnTo>
                    <a:lnTo>
                      <a:pt x="27" y="5"/>
                    </a:lnTo>
                    <a:lnTo>
                      <a:pt x="29" y="7"/>
                    </a:lnTo>
                    <a:lnTo>
                      <a:pt x="30" y="10"/>
                    </a:lnTo>
                    <a:lnTo>
                      <a:pt x="31" y="12"/>
                    </a:lnTo>
                    <a:lnTo>
                      <a:pt x="32" y="15"/>
                    </a:lnTo>
                    <a:lnTo>
                      <a:pt x="32" y="18"/>
                    </a:lnTo>
                    <a:lnTo>
                      <a:pt x="32" y="20"/>
                    </a:lnTo>
                    <a:lnTo>
                      <a:pt x="8" y="20"/>
                    </a:lnTo>
                    <a:close/>
                    <a:moveTo>
                      <a:pt x="8" y="22"/>
                    </a:moveTo>
                    <a:lnTo>
                      <a:pt x="36" y="22"/>
                    </a:lnTo>
                    <a:lnTo>
                      <a:pt x="37" y="22"/>
                    </a:lnTo>
                    <a:lnTo>
                      <a:pt x="38" y="22"/>
                    </a:lnTo>
                    <a:lnTo>
                      <a:pt x="38" y="21"/>
                    </a:lnTo>
                    <a:lnTo>
                      <a:pt x="39" y="20"/>
                    </a:lnTo>
                    <a:lnTo>
                      <a:pt x="37" y="12"/>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7" y="32"/>
                    </a:lnTo>
                    <a:lnTo>
                      <a:pt x="36" y="32"/>
                    </a:lnTo>
                    <a:lnTo>
                      <a:pt x="36" y="33"/>
                    </a:lnTo>
                    <a:lnTo>
                      <a:pt x="34" y="37"/>
                    </a:lnTo>
                    <a:lnTo>
                      <a:pt x="32" y="39"/>
                    </a:lnTo>
                    <a:lnTo>
                      <a:pt x="30" y="41"/>
                    </a:lnTo>
                    <a:lnTo>
                      <a:pt x="28" y="42"/>
                    </a:lnTo>
                    <a:lnTo>
                      <a:pt x="26" y="43"/>
                    </a:lnTo>
                    <a:lnTo>
                      <a:pt x="25" y="43"/>
                    </a:lnTo>
                    <a:lnTo>
                      <a:pt x="23" y="43"/>
                    </a:lnTo>
                    <a:lnTo>
                      <a:pt x="22" y="43"/>
                    </a:lnTo>
                    <a:lnTo>
                      <a:pt x="19" y="43"/>
                    </a:lnTo>
                    <a:lnTo>
                      <a:pt x="16" y="41"/>
                    </a:lnTo>
                    <a:lnTo>
                      <a:pt x="13" y="39"/>
                    </a:lnTo>
                    <a:lnTo>
                      <a:pt x="11" y="37"/>
                    </a:lnTo>
                    <a:lnTo>
                      <a:pt x="10"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61" name="Freeform 203"/>
              <p:cNvSpPr>
                <a:spLocks noChangeAspect="1"/>
              </p:cNvSpPr>
              <p:nvPr/>
            </p:nvSpPr>
            <p:spPr bwMode="auto">
              <a:xfrm>
                <a:off x="2168" y="1481"/>
                <a:ext cx="32" cy="62"/>
              </a:xfrm>
              <a:custGeom>
                <a:avLst/>
                <a:gdLst>
                  <a:gd name="T0" fmla="*/ 16 w 32"/>
                  <a:gd name="T1" fmla="*/ 21 h 62"/>
                  <a:gd name="T2" fmla="*/ 30 w 32"/>
                  <a:gd name="T3" fmla="*/ 21 h 62"/>
                  <a:gd name="T4" fmla="*/ 30 w 32"/>
                  <a:gd name="T5" fmla="*/ 18 h 62"/>
                  <a:gd name="T6" fmla="*/ 16 w 32"/>
                  <a:gd name="T7" fmla="*/ 18 h 62"/>
                  <a:gd name="T8" fmla="*/ 16 w 32"/>
                  <a:gd name="T9" fmla="*/ 0 h 62"/>
                  <a:gd name="T10" fmla="*/ 13 w 32"/>
                  <a:gd name="T11" fmla="*/ 0 h 62"/>
                  <a:gd name="T12" fmla="*/ 13 w 32"/>
                  <a:gd name="T13" fmla="*/ 6 h 62"/>
                  <a:gd name="T14" fmla="*/ 10 w 32"/>
                  <a:gd name="T15" fmla="*/ 12 h 62"/>
                  <a:gd name="T16" fmla="*/ 6 w 32"/>
                  <a:gd name="T17" fmla="*/ 17 h 62"/>
                  <a:gd name="T18" fmla="*/ 0 w 32"/>
                  <a:gd name="T19" fmla="*/ 19 h 62"/>
                  <a:gd name="T20" fmla="*/ 0 w 32"/>
                  <a:gd name="T21" fmla="*/ 21 h 62"/>
                  <a:gd name="T22" fmla="*/ 9 w 32"/>
                  <a:gd name="T23" fmla="*/ 21 h 62"/>
                  <a:gd name="T24" fmla="*/ 9 w 32"/>
                  <a:gd name="T25" fmla="*/ 48 h 62"/>
                  <a:gd name="T26" fmla="*/ 9 w 32"/>
                  <a:gd name="T27" fmla="*/ 53 h 62"/>
                  <a:gd name="T28" fmla="*/ 10 w 32"/>
                  <a:gd name="T29" fmla="*/ 56 h 62"/>
                  <a:gd name="T30" fmla="*/ 12 w 32"/>
                  <a:gd name="T31" fmla="*/ 58 h 62"/>
                  <a:gd name="T32" fmla="*/ 14 w 32"/>
                  <a:gd name="T33" fmla="*/ 60 h 62"/>
                  <a:gd name="T34" fmla="*/ 16 w 32"/>
                  <a:gd name="T35" fmla="*/ 61 h 62"/>
                  <a:gd name="T36" fmla="*/ 18 w 32"/>
                  <a:gd name="T37" fmla="*/ 61 h 62"/>
                  <a:gd name="T38" fmla="*/ 20 w 32"/>
                  <a:gd name="T39" fmla="*/ 62 h 62"/>
                  <a:gd name="T40" fmla="*/ 22 w 32"/>
                  <a:gd name="T41" fmla="*/ 62 h 62"/>
                  <a:gd name="T42" fmla="*/ 24 w 32"/>
                  <a:gd name="T43" fmla="*/ 62 h 62"/>
                  <a:gd name="T44" fmla="*/ 26 w 32"/>
                  <a:gd name="T45" fmla="*/ 61 h 62"/>
                  <a:gd name="T46" fmla="*/ 28 w 32"/>
                  <a:gd name="T47" fmla="*/ 59 h 62"/>
                  <a:gd name="T48" fmla="*/ 29 w 32"/>
                  <a:gd name="T49" fmla="*/ 58 h 62"/>
                  <a:gd name="T50" fmla="*/ 30 w 32"/>
                  <a:gd name="T51" fmla="*/ 55 h 62"/>
                  <a:gd name="T52" fmla="*/ 31 w 32"/>
                  <a:gd name="T53" fmla="*/ 53 h 62"/>
                  <a:gd name="T54" fmla="*/ 31 w 32"/>
                  <a:gd name="T55" fmla="*/ 51 h 62"/>
                  <a:gd name="T56" fmla="*/ 32 w 32"/>
                  <a:gd name="T57" fmla="*/ 48 h 62"/>
                  <a:gd name="T58" fmla="*/ 32 w 32"/>
                  <a:gd name="T59" fmla="*/ 43 h 62"/>
                  <a:gd name="T60" fmla="*/ 29 w 32"/>
                  <a:gd name="T61" fmla="*/ 43 h 62"/>
                  <a:gd name="T62" fmla="*/ 29 w 32"/>
                  <a:gd name="T63" fmla="*/ 48 h 62"/>
                  <a:gd name="T64" fmla="*/ 29 w 32"/>
                  <a:gd name="T65" fmla="*/ 53 h 62"/>
                  <a:gd name="T66" fmla="*/ 27 w 32"/>
                  <a:gd name="T67" fmla="*/ 57 h 62"/>
                  <a:gd name="T68" fmla="*/ 25 w 32"/>
                  <a:gd name="T69" fmla="*/ 59 h 62"/>
                  <a:gd name="T70" fmla="*/ 22 w 32"/>
                  <a:gd name="T71" fmla="*/ 59 h 62"/>
                  <a:gd name="T72" fmla="*/ 20 w 32"/>
                  <a:gd name="T73" fmla="*/ 59 h 62"/>
                  <a:gd name="T74" fmla="*/ 19 w 32"/>
                  <a:gd name="T75" fmla="*/ 58 h 62"/>
                  <a:gd name="T76" fmla="*/ 17 w 32"/>
                  <a:gd name="T77" fmla="*/ 56 h 62"/>
                  <a:gd name="T78" fmla="*/ 17 w 32"/>
                  <a:gd name="T79" fmla="*/ 55 h 62"/>
                  <a:gd name="T80" fmla="*/ 16 w 32"/>
                  <a:gd name="T81" fmla="*/ 53 h 62"/>
                  <a:gd name="T82" fmla="*/ 16 w 32"/>
                  <a:gd name="T83" fmla="*/ 51 h 62"/>
                  <a:gd name="T84" fmla="*/ 16 w 32"/>
                  <a:gd name="T85" fmla="*/ 50 h 62"/>
                  <a:gd name="T86" fmla="*/ 16 w 32"/>
                  <a:gd name="T87" fmla="*/ 49 h 62"/>
                  <a:gd name="T88" fmla="*/ 16 w 32"/>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62">
                    <a:moveTo>
                      <a:pt x="16" y="21"/>
                    </a:moveTo>
                    <a:lnTo>
                      <a:pt x="30" y="21"/>
                    </a:lnTo>
                    <a:lnTo>
                      <a:pt x="30" y="18"/>
                    </a:lnTo>
                    <a:lnTo>
                      <a:pt x="16" y="18"/>
                    </a:lnTo>
                    <a:lnTo>
                      <a:pt x="16" y="0"/>
                    </a:lnTo>
                    <a:lnTo>
                      <a:pt x="13" y="0"/>
                    </a:lnTo>
                    <a:lnTo>
                      <a:pt x="13" y="6"/>
                    </a:lnTo>
                    <a:lnTo>
                      <a:pt x="10" y="12"/>
                    </a:lnTo>
                    <a:lnTo>
                      <a:pt x="6" y="17"/>
                    </a:lnTo>
                    <a:lnTo>
                      <a:pt x="0" y="19"/>
                    </a:lnTo>
                    <a:lnTo>
                      <a:pt x="0" y="21"/>
                    </a:lnTo>
                    <a:lnTo>
                      <a:pt x="9" y="21"/>
                    </a:lnTo>
                    <a:lnTo>
                      <a:pt x="9" y="48"/>
                    </a:lnTo>
                    <a:lnTo>
                      <a:pt x="9" y="53"/>
                    </a:lnTo>
                    <a:lnTo>
                      <a:pt x="10" y="56"/>
                    </a:lnTo>
                    <a:lnTo>
                      <a:pt x="12" y="58"/>
                    </a:lnTo>
                    <a:lnTo>
                      <a:pt x="14" y="60"/>
                    </a:lnTo>
                    <a:lnTo>
                      <a:pt x="16" y="61"/>
                    </a:lnTo>
                    <a:lnTo>
                      <a:pt x="18" y="61"/>
                    </a:lnTo>
                    <a:lnTo>
                      <a:pt x="20" y="62"/>
                    </a:lnTo>
                    <a:lnTo>
                      <a:pt x="22" y="62"/>
                    </a:lnTo>
                    <a:lnTo>
                      <a:pt x="24" y="62"/>
                    </a:lnTo>
                    <a:lnTo>
                      <a:pt x="26" y="61"/>
                    </a:lnTo>
                    <a:lnTo>
                      <a:pt x="28" y="59"/>
                    </a:lnTo>
                    <a:lnTo>
                      <a:pt x="29" y="58"/>
                    </a:lnTo>
                    <a:lnTo>
                      <a:pt x="30" y="55"/>
                    </a:lnTo>
                    <a:lnTo>
                      <a:pt x="31" y="53"/>
                    </a:lnTo>
                    <a:lnTo>
                      <a:pt x="31" y="51"/>
                    </a:lnTo>
                    <a:lnTo>
                      <a:pt x="32" y="48"/>
                    </a:lnTo>
                    <a:lnTo>
                      <a:pt x="32" y="43"/>
                    </a:lnTo>
                    <a:lnTo>
                      <a:pt x="29" y="43"/>
                    </a:lnTo>
                    <a:lnTo>
                      <a:pt x="29" y="48"/>
                    </a:lnTo>
                    <a:lnTo>
                      <a:pt x="29" y="53"/>
                    </a:lnTo>
                    <a:lnTo>
                      <a:pt x="27" y="57"/>
                    </a:lnTo>
                    <a:lnTo>
                      <a:pt x="25" y="59"/>
                    </a:lnTo>
                    <a:lnTo>
                      <a:pt x="22" y="59"/>
                    </a:lnTo>
                    <a:lnTo>
                      <a:pt x="20" y="59"/>
                    </a:lnTo>
                    <a:lnTo>
                      <a:pt x="19" y="58"/>
                    </a:lnTo>
                    <a:lnTo>
                      <a:pt x="17" y="56"/>
                    </a:lnTo>
                    <a:lnTo>
                      <a:pt x="17" y="55"/>
                    </a:lnTo>
                    <a:lnTo>
                      <a:pt x="16" y="53"/>
                    </a:lnTo>
                    <a:lnTo>
                      <a:pt x="16" y="51"/>
                    </a:lnTo>
                    <a:lnTo>
                      <a:pt x="16" y="50"/>
                    </a:lnTo>
                    <a:lnTo>
                      <a:pt x="16" y="49"/>
                    </a:lnTo>
                    <a:lnTo>
                      <a:pt x="1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62" name="Freeform 204"/>
              <p:cNvSpPr>
                <a:spLocks noChangeAspect="1" noEditPoints="1"/>
              </p:cNvSpPr>
              <p:nvPr/>
            </p:nvSpPr>
            <p:spPr bwMode="auto">
              <a:xfrm>
                <a:off x="2208" y="1497"/>
                <a:ext cx="39" cy="46"/>
              </a:xfrm>
              <a:custGeom>
                <a:avLst/>
                <a:gdLst>
                  <a:gd name="T0" fmla="*/ 8 w 39"/>
                  <a:gd name="T1" fmla="*/ 20 h 46"/>
                  <a:gd name="T2" fmla="*/ 10 w 39"/>
                  <a:gd name="T3" fmla="*/ 11 h 46"/>
                  <a:gd name="T4" fmla="*/ 14 w 39"/>
                  <a:gd name="T5" fmla="*/ 5 h 46"/>
                  <a:gd name="T6" fmla="*/ 18 w 39"/>
                  <a:gd name="T7" fmla="*/ 3 h 46"/>
                  <a:gd name="T8" fmla="*/ 21 w 39"/>
                  <a:gd name="T9" fmla="*/ 2 h 46"/>
                  <a:gd name="T10" fmla="*/ 24 w 39"/>
                  <a:gd name="T11" fmla="*/ 3 h 46"/>
                  <a:gd name="T12" fmla="*/ 27 w 39"/>
                  <a:gd name="T13" fmla="*/ 5 h 46"/>
                  <a:gd name="T14" fmla="*/ 29 w 39"/>
                  <a:gd name="T15" fmla="*/ 7 h 46"/>
                  <a:gd name="T16" fmla="*/ 30 w 39"/>
                  <a:gd name="T17" fmla="*/ 10 h 46"/>
                  <a:gd name="T18" fmla="*/ 31 w 39"/>
                  <a:gd name="T19" fmla="*/ 12 h 46"/>
                  <a:gd name="T20" fmla="*/ 32 w 39"/>
                  <a:gd name="T21" fmla="*/ 15 h 46"/>
                  <a:gd name="T22" fmla="*/ 32 w 39"/>
                  <a:gd name="T23" fmla="*/ 18 h 46"/>
                  <a:gd name="T24" fmla="*/ 32 w 39"/>
                  <a:gd name="T25" fmla="*/ 20 h 46"/>
                  <a:gd name="T26" fmla="*/ 8 w 39"/>
                  <a:gd name="T27" fmla="*/ 20 h 46"/>
                  <a:gd name="T28" fmla="*/ 8 w 39"/>
                  <a:gd name="T29" fmla="*/ 22 h 46"/>
                  <a:gd name="T30" fmla="*/ 36 w 39"/>
                  <a:gd name="T31" fmla="*/ 22 h 46"/>
                  <a:gd name="T32" fmla="*/ 37 w 39"/>
                  <a:gd name="T33" fmla="*/ 22 h 46"/>
                  <a:gd name="T34" fmla="*/ 38 w 39"/>
                  <a:gd name="T35" fmla="*/ 22 h 46"/>
                  <a:gd name="T36" fmla="*/ 39 w 39"/>
                  <a:gd name="T37" fmla="*/ 21 h 46"/>
                  <a:gd name="T38" fmla="*/ 39 w 39"/>
                  <a:gd name="T39" fmla="*/ 20 h 46"/>
                  <a:gd name="T40" fmla="*/ 38 w 39"/>
                  <a:gd name="T41" fmla="*/ 12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7 w 39"/>
                  <a:gd name="T75" fmla="*/ 32 h 46"/>
                  <a:gd name="T76" fmla="*/ 36 w 39"/>
                  <a:gd name="T77" fmla="*/ 32 h 46"/>
                  <a:gd name="T78" fmla="*/ 36 w 39"/>
                  <a:gd name="T79" fmla="*/ 33 h 46"/>
                  <a:gd name="T80" fmla="*/ 34 w 39"/>
                  <a:gd name="T81" fmla="*/ 37 h 46"/>
                  <a:gd name="T82" fmla="*/ 33 w 39"/>
                  <a:gd name="T83" fmla="*/ 39 h 46"/>
                  <a:gd name="T84" fmla="*/ 31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7 h 46"/>
                  <a:gd name="T104" fmla="*/ 10 w 39"/>
                  <a:gd name="T105" fmla="*/ 33 h 46"/>
                  <a:gd name="T106" fmla="*/ 9 w 39"/>
                  <a:gd name="T107" fmla="*/ 29 h 46"/>
                  <a:gd name="T108" fmla="*/ 8 w 39"/>
                  <a:gd name="T109" fmla="*/ 25 h 46"/>
                  <a:gd name="T110" fmla="*/ 8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20"/>
                    </a:moveTo>
                    <a:lnTo>
                      <a:pt x="10" y="11"/>
                    </a:lnTo>
                    <a:lnTo>
                      <a:pt x="14" y="5"/>
                    </a:lnTo>
                    <a:lnTo>
                      <a:pt x="18" y="3"/>
                    </a:lnTo>
                    <a:lnTo>
                      <a:pt x="21" y="2"/>
                    </a:lnTo>
                    <a:lnTo>
                      <a:pt x="24" y="3"/>
                    </a:lnTo>
                    <a:lnTo>
                      <a:pt x="27" y="5"/>
                    </a:lnTo>
                    <a:lnTo>
                      <a:pt x="29" y="7"/>
                    </a:lnTo>
                    <a:lnTo>
                      <a:pt x="30" y="10"/>
                    </a:lnTo>
                    <a:lnTo>
                      <a:pt x="31" y="12"/>
                    </a:lnTo>
                    <a:lnTo>
                      <a:pt x="32" y="15"/>
                    </a:lnTo>
                    <a:lnTo>
                      <a:pt x="32" y="18"/>
                    </a:lnTo>
                    <a:lnTo>
                      <a:pt x="32" y="20"/>
                    </a:lnTo>
                    <a:lnTo>
                      <a:pt x="8" y="20"/>
                    </a:lnTo>
                    <a:close/>
                    <a:moveTo>
                      <a:pt x="8" y="22"/>
                    </a:moveTo>
                    <a:lnTo>
                      <a:pt x="36" y="22"/>
                    </a:lnTo>
                    <a:lnTo>
                      <a:pt x="37" y="22"/>
                    </a:lnTo>
                    <a:lnTo>
                      <a:pt x="38" y="22"/>
                    </a:lnTo>
                    <a:lnTo>
                      <a:pt x="39" y="21"/>
                    </a:lnTo>
                    <a:lnTo>
                      <a:pt x="39" y="20"/>
                    </a:lnTo>
                    <a:lnTo>
                      <a:pt x="38" y="12"/>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7" y="32"/>
                    </a:lnTo>
                    <a:lnTo>
                      <a:pt x="36" y="32"/>
                    </a:lnTo>
                    <a:lnTo>
                      <a:pt x="36" y="33"/>
                    </a:lnTo>
                    <a:lnTo>
                      <a:pt x="34" y="37"/>
                    </a:lnTo>
                    <a:lnTo>
                      <a:pt x="33" y="39"/>
                    </a:lnTo>
                    <a:lnTo>
                      <a:pt x="31" y="41"/>
                    </a:lnTo>
                    <a:lnTo>
                      <a:pt x="28" y="42"/>
                    </a:lnTo>
                    <a:lnTo>
                      <a:pt x="26" y="43"/>
                    </a:lnTo>
                    <a:lnTo>
                      <a:pt x="25" y="43"/>
                    </a:lnTo>
                    <a:lnTo>
                      <a:pt x="23" y="43"/>
                    </a:lnTo>
                    <a:lnTo>
                      <a:pt x="23" y="43"/>
                    </a:lnTo>
                    <a:lnTo>
                      <a:pt x="19" y="43"/>
                    </a:lnTo>
                    <a:lnTo>
                      <a:pt x="16" y="41"/>
                    </a:lnTo>
                    <a:lnTo>
                      <a:pt x="13" y="39"/>
                    </a:lnTo>
                    <a:lnTo>
                      <a:pt x="11" y="37"/>
                    </a:lnTo>
                    <a:lnTo>
                      <a:pt x="10"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 name="Group 406"/>
            <p:cNvGrpSpPr>
              <a:grpSpLocks/>
            </p:cNvGrpSpPr>
            <p:nvPr/>
          </p:nvGrpSpPr>
          <p:grpSpPr bwMode="auto">
            <a:xfrm>
              <a:off x="713" y="1474"/>
              <a:ext cx="2472" cy="1310"/>
              <a:chOff x="713" y="1474"/>
              <a:chExt cx="2472" cy="1310"/>
            </a:xfrm>
          </p:grpSpPr>
          <p:sp>
            <p:nvSpPr>
              <p:cNvPr id="43878" name="Freeform 206"/>
              <p:cNvSpPr>
                <a:spLocks noChangeAspect="1"/>
              </p:cNvSpPr>
              <p:nvPr/>
            </p:nvSpPr>
            <p:spPr bwMode="auto">
              <a:xfrm>
                <a:off x="2253" y="1497"/>
                <a:ext cx="38" cy="46"/>
              </a:xfrm>
              <a:custGeom>
                <a:avLst/>
                <a:gdLst>
                  <a:gd name="T0" fmla="*/ 8 w 38"/>
                  <a:gd name="T1" fmla="*/ 23 h 46"/>
                  <a:gd name="T2" fmla="*/ 10 w 38"/>
                  <a:gd name="T3" fmla="*/ 13 h 46"/>
                  <a:gd name="T4" fmla="*/ 13 w 38"/>
                  <a:gd name="T5" fmla="*/ 7 h 46"/>
                  <a:gd name="T6" fmla="*/ 17 w 38"/>
                  <a:gd name="T7" fmla="*/ 4 h 46"/>
                  <a:gd name="T8" fmla="*/ 22 w 38"/>
                  <a:gd name="T9" fmla="*/ 3 h 46"/>
                  <a:gd name="T10" fmla="*/ 23 w 38"/>
                  <a:gd name="T11" fmla="*/ 3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10 h 46"/>
                  <a:gd name="T24" fmla="*/ 28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6 w 38"/>
                  <a:gd name="T37" fmla="*/ 14 h 46"/>
                  <a:gd name="T38" fmla="*/ 36 w 38"/>
                  <a:gd name="T39" fmla="*/ 13 h 46"/>
                  <a:gd name="T40" fmla="*/ 37 w 38"/>
                  <a:gd name="T41" fmla="*/ 11 h 46"/>
                  <a:gd name="T42" fmla="*/ 36 w 38"/>
                  <a:gd name="T43" fmla="*/ 6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30 w 38"/>
                  <a:gd name="T69" fmla="*/ 44 h 46"/>
                  <a:gd name="T70" fmla="*/ 33 w 38"/>
                  <a:gd name="T71" fmla="*/ 42 h 46"/>
                  <a:gd name="T72" fmla="*/ 35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7 w 38"/>
                  <a:gd name="T85" fmla="*/ 32 h 46"/>
                  <a:gd name="T86" fmla="*/ 36 w 38"/>
                  <a:gd name="T87" fmla="*/ 32 h 46"/>
                  <a:gd name="T88" fmla="*/ 35 w 38"/>
                  <a:gd name="T89" fmla="*/ 33 h 46"/>
                  <a:gd name="T90" fmla="*/ 34 w 38"/>
                  <a:gd name="T91" fmla="*/ 36 h 46"/>
                  <a:gd name="T92" fmla="*/ 33 w 38"/>
                  <a:gd name="T93" fmla="*/ 38 h 46"/>
                  <a:gd name="T94" fmla="*/ 31 w 38"/>
                  <a:gd name="T95" fmla="*/ 40 h 46"/>
                  <a:gd name="T96" fmla="*/ 29 w 38"/>
                  <a:gd name="T97" fmla="*/ 42 h 46"/>
                  <a:gd name="T98" fmla="*/ 27 w 38"/>
                  <a:gd name="T99" fmla="*/ 43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7 h 46"/>
                  <a:gd name="T116" fmla="*/ 10 w 38"/>
                  <a:gd name="T117" fmla="*/ 33 h 46"/>
                  <a:gd name="T118" fmla="*/ 9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7"/>
                    </a:lnTo>
                    <a:lnTo>
                      <a:pt x="17" y="4"/>
                    </a:lnTo>
                    <a:lnTo>
                      <a:pt x="22" y="3"/>
                    </a:lnTo>
                    <a:lnTo>
                      <a:pt x="23" y="3"/>
                    </a:lnTo>
                    <a:lnTo>
                      <a:pt x="26" y="3"/>
                    </a:lnTo>
                    <a:lnTo>
                      <a:pt x="29" y="4"/>
                    </a:lnTo>
                    <a:lnTo>
                      <a:pt x="32" y="6"/>
                    </a:lnTo>
                    <a:lnTo>
                      <a:pt x="30" y="7"/>
                    </a:lnTo>
                    <a:lnTo>
                      <a:pt x="28" y="8"/>
                    </a:lnTo>
                    <a:lnTo>
                      <a:pt x="28" y="10"/>
                    </a:lnTo>
                    <a:lnTo>
                      <a:pt x="28" y="11"/>
                    </a:lnTo>
                    <a:lnTo>
                      <a:pt x="28" y="13"/>
                    </a:lnTo>
                    <a:lnTo>
                      <a:pt x="29" y="14"/>
                    </a:lnTo>
                    <a:lnTo>
                      <a:pt x="30" y="15"/>
                    </a:lnTo>
                    <a:lnTo>
                      <a:pt x="32" y="16"/>
                    </a:lnTo>
                    <a:lnTo>
                      <a:pt x="34" y="15"/>
                    </a:lnTo>
                    <a:lnTo>
                      <a:pt x="36" y="14"/>
                    </a:lnTo>
                    <a:lnTo>
                      <a:pt x="36" y="13"/>
                    </a:lnTo>
                    <a:lnTo>
                      <a:pt x="37" y="11"/>
                    </a:lnTo>
                    <a:lnTo>
                      <a:pt x="36" y="6"/>
                    </a:lnTo>
                    <a:lnTo>
                      <a:pt x="32" y="3"/>
                    </a:lnTo>
                    <a:lnTo>
                      <a:pt x="27" y="1"/>
                    </a:lnTo>
                    <a:lnTo>
                      <a:pt x="22" y="0"/>
                    </a:lnTo>
                    <a:lnTo>
                      <a:pt x="13" y="2"/>
                    </a:lnTo>
                    <a:lnTo>
                      <a:pt x="6" y="7"/>
                    </a:lnTo>
                    <a:lnTo>
                      <a:pt x="2" y="14"/>
                    </a:lnTo>
                    <a:lnTo>
                      <a:pt x="0" y="23"/>
                    </a:lnTo>
                    <a:lnTo>
                      <a:pt x="2" y="32"/>
                    </a:lnTo>
                    <a:lnTo>
                      <a:pt x="6" y="39"/>
                    </a:lnTo>
                    <a:lnTo>
                      <a:pt x="13" y="44"/>
                    </a:lnTo>
                    <a:lnTo>
                      <a:pt x="21" y="46"/>
                    </a:lnTo>
                    <a:lnTo>
                      <a:pt x="26" y="45"/>
                    </a:lnTo>
                    <a:lnTo>
                      <a:pt x="30" y="44"/>
                    </a:lnTo>
                    <a:lnTo>
                      <a:pt x="33" y="42"/>
                    </a:lnTo>
                    <a:lnTo>
                      <a:pt x="35" y="40"/>
                    </a:lnTo>
                    <a:lnTo>
                      <a:pt x="36" y="37"/>
                    </a:lnTo>
                    <a:lnTo>
                      <a:pt x="37" y="35"/>
                    </a:lnTo>
                    <a:lnTo>
                      <a:pt x="38" y="34"/>
                    </a:lnTo>
                    <a:lnTo>
                      <a:pt x="38" y="33"/>
                    </a:lnTo>
                    <a:lnTo>
                      <a:pt x="37" y="32"/>
                    </a:lnTo>
                    <a:lnTo>
                      <a:pt x="37" y="32"/>
                    </a:lnTo>
                    <a:lnTo>
                      <a:pt x="36" y="32"/>
                    </a:lnTo>
                    <a:lnTo>
                      <a:pt x="35" y="33"/>
                    </a:lnTo>
                    <a:lnTo>
                      <a:pt x="34" y="36"/>
                    </a:lnTo>
                    <a:lnTo>
                      <a:pt x="33" y="38"/>
                    </a:lnTo>
                    <a:lnTo>
                      <a:pt x="31" y="40"/>
                    </a:lnTo>
                    <a:lnTo>
                      <a:pt x="29" y="42"/>
                    </a:lnTo>
                    <a:lnTo>
                      <a:pt x="27" y="43"/>
                    </a:lnTo>
                    <a:lnTo>
                      <a:pt x="25" y="43"/>
                    </a:lnTo>
                    <a:lnTo>
                      <a:pt x="24" y="43"/>
                    </a:lnTo>
                    <a:lnTo>
                      <a:pt x="22" y="43"/>
                    </a:lnTo>
                    <a:lnTo>
                      <a:pt x="20" y="43"/>
                    </a:lnTo>
                    <a:lnTo>
                      <a:pt x="18" y="42"/>
                    </a:lnTo>
                    <a:lnTo>
                      <a:pt x="15" y="41"/>
                    </a:lnTo>
                    <a:lnTo>
                      <a:pt x="13" y="39"/>
                    </a:lnTo>
                    <a:lnTo>
                      <a:pt x="11" y="37"/>
                    </a:lnTo>
                    <a:lnTo>
                      <a:pt x="10" y="33"/>
                    </a:lnTo>
                    <a:lnTo>
                      <a:pt x="9"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79" name="Freeform 207"/>
              <p:cNvSpPr>
                <a:spLocks noChangeAspect="1"/>
              </p:cNvSpPr>
              <p:nvPr/>
            </p:nvSpPr>
            <p:spPr bwMode="auto">
              <a:xfrm>
                <a:off x="2296" y="1481"/>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8 h 62"/>
                  <a:gd name="T26" fmla="*/ 9 w 31"/>
                  <a:gd name="T27" fmla="*/ 53 h 62"/>
                  <a:gd name="T28" fmla="*/ 10 w 31"/>
                  <a:gd name="T29" fmla="*/ 56 h 62"/>
                  <a:gd name="T30" fmla="*/ 11 w 31"/>
                  <a:gd name="T31" fmla="*/ 58 h 62"/>
                  <a:gd name="T32" fmla="*/ 13 w 31"/>
                  <a:gd name="T33" fmla="*/ 60 h 62"/>
                  <a:gd name="T34" fmla="*/ 15 w 31"/>
                  <a:gd name="T35" fmla="*/ 61 h 62"/>
                  <a:gd name="T36" fmla="*/ 18 w 31"/>
                  <a:gd name="T37" fmla="*/ 61 h 62"/>
                  <a:gd name="T38" fmla="*/ 20 w 31"/>
                  <a:gd name="T39" fmla="*/ 62 h 62"/>
                  <a:gd name="T40" fmla="*/ 21 w 31"/>
                  <a:gd name="T41" fmla="*/ 62 h 62"/>
                  <a:gd name="T42" fmla="*/ 24 w 31"/>
                  <a:gd name="T43" fmla="*/ 62 h 62"/>
                  <a:gd name="T44" fmla="*/ 26 w 31"/>
                  <a:gd name="T45" fmla="*/ 61 h 62"/>
                  <a:gd name="T46" fmla="*/ 27 w 31"/>
                  <a:gd name="T47" fmla="*/ 59 h 62"/>
                  <a:gd name="T48" fmla="*/ 29 w 31"/>
                  <a:gd name="T49" fmla="*/ 58 h 62"/>
                  <a:gd name="T50" fmla="*/ 30 w 31"/>
                  <a:gd name="T51" fmla="*/ 55 h 62"/>
                  <a:gd name="T52" fmla="*/ 30 w 31"/>
                  <a:gd name="T53" fmla="*/ 53 h 62"/>
                  <a:gd name="T54" fmla="*/ 31 w 31"/>
                  <a:gd name="T55" fmla="*/ 51 h 62"/>
                  <a:gd name="T56" fmla="*/ 31 w 31"/>
                  <a:gd name="T57" fmla="*/ 48 h 62"/>
                  <a:gd name="T58" fmla="*/ 31 w 31"/>
                  <a:gd name="T59" fmla="*/ 43 h 62"/>
                  <a:gd name="T60" fmla="*/ 28 w 31"/>
                  <a:gd name="T61" fmla="*/ 43 h 62"/>
                  <a:gd name="T62" fmla="*/ 28 w 31"/>
                  <a:gd name="T63" fmla="*/ 48 h 62"/>
                  <a:gd name="T64" fmla="*/ 28 w 31"/>
                  <a:gd name="T65" fmla="*/ 53 h 62"/>
                  <a:gd name="T66" fmla="*/ 26 w 31"/>
                  <a:gd name="T67" fmla="*/ 57 h 62"/>
                  <a:gd name="T68" fmla="*/ 24 w 31"/>
                  <a:gd name="T69" fmla="*/ 59 h 62"/>
                  <a:gd name="T70" fmla="*/ 22 w 31"/>
                  <a:gd name="T71" fmla="*/ 59 h 62"/>
                  <a:gd name="T72" fmla="*/ 20 w 31"/>
                  <a:gd name="T73" fmla="*/ 59 h 62"/>
                  <a:gd name="T74" fmla="*/ 18 w 31"/>
                  <a:gd name="T75" fmla="*/ 58 h 62"/>
                  <a:gd name="T76" fmla="*/ 17 w 31"/>
                  <a:gd name="T77" fmla="*/ 56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3" y="0"/>
                    </a:lnTo>
                    <a:lnTo>
                      <a:pt x="12" y="6"/>
                    </a:lnTo>
                    <a:lnTo>
                      <a:pt x="10" y="12"/>
                    </a:lnTo>
                    <a:lnTo>
                      <a:pt x="6" y="17"/>
                    </a:lnTo>
                    <a:lnTo>
                      <a:pt x="0" y="19"/>
                    </a:lnTo>
                    <a:lnTo>
                      <a:pt x="0" y="21"/>
                    </a:lnTo>
                    <a:lnTo>
                      <a:pt x="8" y="21"/>
                    </a:lnTo>
                    <a:lnTo>
                      <a:pt x="8" y="48"/>
                    </a:lnTo>
                    <a:lnTo>
                      <a:pt x="9" y="53"/>
                    </a:lnTo>
                    <a:lnTo>
                      <a:pt x="10" y="56"/>
                    </a:lnTo>
                    <a:lnTo>
                      <a:pt x="11" y="58"/>
                    </a:lnTo>
                    <a:lnTo>
                      <a:pt x="13" y="60"/>
                    </a:lnTo>
                    <a:lnTo>
                      <a:pt x="15" y="61"/>
                    </a:lnTo>
                    <a:lnTo>
                      <a:pt x="18" y="61"/>
                    </a:lnTo>
                    <a:lnTo>
                      <a:pt x="20" y="62"/>
                    </a:lnTo>
                    <a:lnTo>
                      <a:pt x="21" y="62"/>
                    </a:lnTo>
                    <a:lnTo>
                      <a:pt x="24" y="62"/>
                    </a:lnTo>
                    <a:lnTo>
                      <a:pt x="26" y="61"/>
                    </a:lnTo>
                    <a:lnTo>
                      <a:pt x="27" y="59"/>
                    </a:lnTo>
                    <a:lnTo>
                      <a:pt x="29" y="58"/>
                    </a:lnTo>
                    <a:lnTo>
                      <a:pt x="30" y="55"/>
                    </a:lnTo>
                    <a:lnTo>
                      <a:pt x="30" y="53"/>
                    </a:lnTo>
                    <a:lnTo>
                      <a:pt x="31" y="51"/>
                    </a:lnTo>
                    <a:lnTo>
                      <a:pt x="31" y="48"/>
                    </a:lnTo>
                    <a:lnTo>
                      <a:pt x="31" y="43"/>
                    </a:lnTo>
                    <a:lnTo>
                      <a:pt x="28" y="43"/>
                    </a:lnTo>
                    <a:lnTo>
                      <a:pt x="28" y="48"/>
                    </a:lnTo>
                    <a:lnTo>
                      <a:pt x="28" y="53"/>
                    </a:lnTo>
                    <a:lnTo>
                      <a:pt x="26" y="57"/>
                    </a:lnTo>
                    <a:lnTo>
                      <a:pt x="24" y="59"/>
                    </a:lnTo>
                    <a:lnTo>
                      <a:pt x="22" y="59"/>
                    </a:lnTo>
                    <a:lnTo>
                      <a:pt x="20" y="59"/>
                    </a:lnTo>
                    <a:lnTo>
                      <a:pt x="18" y="58"/>
                    </a:lnTo>
                    <a:lnTo>
                      <a:pt x="17" y="56"/>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80" name="Freeform 208"/>
              <p:cNvSpPr>
                <a:spLocks noChangeAspect="1"/>
              </p:cNvSpPr>
              <p:nvPr/>
            </p:nvSpPr>
            <p:spPr bwMode="auto">
              <a:xfrm>
                <a:off x="2336" y="1474"/>
                <a:ext cx="55" cy="68"/>
              </a:xfrm>
              <a:custGeom>
                <a:avLst/>
                <a:gdLst>
                  <a:gd name="T0" fmla="*/ 55 w 55"/>
                  <a:gd name="T1" fmla="*/ 42 h 68"/>
                  <a:gd name="T2" fmla="*/ 52 w 55"/>
                  <a:gd name="T3" fmla="*/ 42 h 68"/>
                  <a:gd name="T4" fmla="*/ 52 w 55"/>
                  <a:gd name="T5" fmla="*/ 46 h 68"/>
                  <a:gd name="T6" fmla="*/ 51 w 55"/>
                  <a:gd name="T7" fmla="*/ 50 h 68"/>
                  <a:gd name="T8" fmla="*/ 50 w 55"/>
                  <a:gd name="T9" fmla="*/ 54 h 68"/>
                  <a:gd name="T10" fmla="*/ 48 w 55"/>
                  <a:gd name="T11" fmla="*/ 57 h 68"/>
                  <a:gd name="T12" fmla="*/ 46 w 55"/>
                  <a:gd name="T13" fmla="*/ 60 h 68"/>
                  <a:gd name="T14" fmla="*/ 43 w 55"/>
                  <a:gd name="T15" fmla="*/ 63 h 68"/>
                  <a:gd name="T16" fmla="*/ 38 w 55"/>
                  <a:gd name="T17" fmla="*/ 64 h 68"/>
                  <a:gd name="T18" fmla="*/ 32 w 55"/>
                  <a:gd name="T19" fmla="*/ 65 h 68"/>
                  <a:gd name="T20" fmla="*/ 24 w 55"/>
                  <a:gd name="T21" fmla="*/ 65 h 68"/>
                  <a:gd name="T22" fmla="*/ 21 w 55"/>
                  <a:gd name="T23" fmla="*/ 65 h 68"/>
                  <a:gd name="T24" fmla="*/ 20 w 55"/>
                  <a:gd name="T25" fmla="*/ 64 h 68"/>
                  <a:gd name="T26" fmla="*/ 19 w 55"/>
                  <a:gd name="T27" fmla="*/ 63 h 68"/>
                  <a:gd name="T28" fmla="*/ 19 w 55"/>
                  <a:gd name="T29" fmla="*/ 61 h 68"/>
                  <a:gd name="T30" fmla="*/ 19 w 55"/>
                  <a:gd name="T31" fmla="*/ 8 h 68"/>
                  <a:gd name="T32" fmla="*/ 19 w 55"/>
                  <a:gd name="T33" fmla="*/ 6 h 68"/>
                  <a:gd name="T34" fmla="*/ 19 w 55"/>
                  <a:gd name="T35" fmla="*/ 5 h 68"/>
                  <a:gd name="T36" fmla="*/ 20 w 55"/>
                  <a:gd name="T37" fmla="*/ 5 h 68"/>
                  <a:gd name="T38" fmla="*/ 20 w 55"/>
                  <a:gd name="T39" fmla="*/ 4 h 68"/>
                  <a:gd name="T40" fmla="*/ 21 w 55"/>
                  <a:gd name="T41" fmla="*/ 3 h 68"/>
                  <a:gd name="T42" fmla="*/ 23 w 55"/>
                  <a:gd name="T43" fmla="*/ 3 h 68"/>
                  <a:gd name="T44" fmla="*/ 25 w 55"/>
                  <a:gd name="T45" fmla="*/ 3 h 68"/>
                  <a:gd name="T46" fmla="*/ 29 w 55"/>
                  <a:gd name="T47" fmla="*/ 3 h 68"/>
                  <a:gd name="T48" fmla="*/ 32 w 55"/>
                  <a:gd name="T49" fmla="*/ 3 h 68"/>
                  <a:gd name="T50" fmla="*/ 32 w 55"/>
                  <a:gd name="T51" fmla="*/ 0 h 68"/>
                  <a:gd name="T52" fmla="*/ 28 w 55"/>
                  <a:gd name="T53" fmla="*/ 0 h 68"/>
                  <a:gd name="T54" fmla="*/ 24 w 55"/>
                  <a:gd name="T55" fmla="*/ 0 h 68"/>
                  <a:gd name="T56" fmla="*/ 19 w 55"/>
                  <a:gd name="T57" fmla="*/ 0 h 68"/>
                  <a:gd name="T58" fmla="*/ 15 w 55"/>
                  <a:gd name="T59" fmla="*/ 0 h 68"/>
                  <a:gd name="T60" fmla="*/ 12 w 55"/>
                  <a:gd name="T61" fmla="*/ 0 h 68"/>
                  <a:gd name="T62" fmla="*/ 7 w 55"/>
                  <a:gd name="T63" fmla="*/ 0 h 68"/>
                  <a:gd name="T64" fmla="*/ 3 w 55"/>
                  <a:gd name="T65" fmla="*/ 0 h 68"/>
                  <a:gd name="T66" fmla="*/ 0 w 55"/>
                  <a:gd name="T67" fmla="*/ 0 h 68"/>
                  <a:gd name="T68" fmla="*/ 0 w 55"/>
                  <a:gd name="T69" fmla="*/ 3 h 68"/>
                  <a:gd name="T70" fmla="*/ 2 w 55"/>
                  <a:gd name="T71" fmla="*/ 3 h 68"/>
                  <a:gd name="T72" fmla="*/ 7 w 55"/>
                  <a:gd name="T73" fmla="*/ 3 h 68"/>
                  <a:gd name="T74" fmla="*/ 9 w 55"/>
                  <a:gd name="T75" fmla="*/ 4 h 68"/>
                  <a:gd name="T76" fmla="*/ 10 w 55"/>
                  <a:gd name="T77" fmla="*/ 5 h 68"/>
                  <a:gd name="T78" fmla="*/ 10 w 55"/>
                  <a:gd name="T79" fmla="*/ 7 h 68"/>
                  <a:gd name="T80" fmla="*/ 10 w 55"/>
                  <a:gd name="T81" fmla="*/ 60 h 68"/>
                  <a:gd name="T82" fmla="*/ 10 w 55"/>
                  <a:gd name="T83" fmla="*/ 62 h 68"/>
                  <a:gd name="T84" fmla="*/ 9 w 55"/>
                  <a:gd name="T85" fmla="*/ 64 h 68"/>
                  <a:gd name="T86" fmla="*/ 7 w 55"/>
                  <a:gd name="T87" fmla="*/ 64 h 68"/>
                  <a:gd name="T88" fmla="*/ 2 w 55"/>
                  <a:gd name="T89" fmla="*/ 65 h 68"/>
                  <a:gd name="T90" fmla="*/ 0 w 55"/>
                  <a:gd name="T91" fmla="*/ 65 h 68"/>
                  <a:gd name="T92" fmla="*/ 0 w 55"/>
                  <a:gd name="T93" fmla="*/ 68 h 68"/>
                  <a:gd name="T94" fmla="*/ 52 w 55"/>
                  <a:gd name="T95" fmla="*/ 68 h 68"/>
                  <a:gd name="T96" fmla="*/ 55 w 55"/>
                  <a:gd name="T97"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68">
                    <a:moveTo>
                      <a:pt x="55" y="42"/>
                    </a:moveTo>
                    <a:lnTo>
                      <a:pt x="52" y="42"/>
                    </a:lnTo>
                    <a:lnTo>
                      <a:pt x="52" y="46"/>
                    </a:lnTo>
                    <a:lnTo>
                      <a:pt x="51" y="50"/>
                    </a:lnTo>
                    <a:lnTo>
                      <a:pt x="50" y="54"/>
                    </a:lnTo>
                    <a:lnTo>
                      <a:pt x="48" y="57"/>
                    </a:lnTo>
                    <a:lnTo>
                      <a:pt x="46" y="60"/>
                    </a:lnTo>
                    <a:lnTo>
                      <a:pt x="43" y="63"/>
                    </a:lnTo>
                    <a:lnTo>
                      <a:pt x="38" y="64"/>
                    </a:lnTo>
                    <a:lnTo>
                      <a:pt x="32" y="65"/>
                    </a:lnTo>
                    <a:lnTo>
                      <a:pt x="24" y="65"/>
                    </a:lnTo>
                    <a:lnTo>
                      <a:pt x="21" y="65"/>
                    </a:lnTo>
                    <a:lnTo>
                      <a:pt x="20" y="64"/>
                    </a:lnTo>
                    <a:lnTo>
                      <a:pt x="19" y="63"/>
                    </a:lnTo>
                    <a:lnTo>
                      <a:pt x="19" y="61"/>
                    </a:lnTo>
                    <a:lnTo>
                      <a:pt x="19" y="8"/>
                    </a:lnTo>
                    <a:lnTo>
                      <a:pt x="19" y="6"/>
                    </a:lnTo>
                    <a:lnTo>
                      <a:pt x="19" y="5"/>
                    </a:lnTo>
                    <a:lnTo>
                      <a:pt x="20" y="5"/>
                    </a:lnTo>
                    <a:lnTo>
                      <a:pt x="20" y="4"/>
                    </a:lnTo>
                    <a:lnTo>
                      <a:pt x="21" y="3"/>
                    </a:lnTo>
                    <a:lnTo>
                      <a:pt x="23" y="3"/>
                    </a:lnTo>
                    <a:lnTo>
                      <a:pt x="25" y="3"/>
                    </a:lnTo>
                    <a:lnTo>
                      <a:pt x="29" y="3"/>
                    </a:lnTo>
                    <a:lnTo>
                      <a:pt x="32" y="3"/>
                    </a:lnTo>
                    <a:lnTo>
                      <a:pt x="32" y="0"/>
                    </a:lnTo>
                    <a:lnTo>
                      <a:pt x="28" y="0"/>
                    </a:lnTo>
                    <a:lnTo>
                      <a:pt x="24" y="0"/>
                    </a:lnTo>
                    <a:lnTo>
                      <a:pt x="19" y="0"/>
                    </a:lnTo>
                    <a:lnTo>
                      <a:pt x="15" y="0"/>
                    </a:lnTo>
                    <a:lnTo>
                      <a:pt x="12" y="0"/>
                    </a:lnTo>
                    <a:lnTo>
                      <a:pt x="7" y="0"/>
                    </a:lnTo>
                    <a:lnTo>
                      <a:pt x="3" y="0"/>
                    </a:lnTo>
                    <a:lnTo>
                      <a:pt x="0" y="0"/>
                    </a:lnTo>
                    <a:lnTo>
                      <a:pt x="0" y="3"/>
                    </a:lnTo>
                    <a:lnTo>
                      <a:pt x="2" y="3"/>
                    </a:lnTo>
                    <a:lnTo>
                      <a:pt x="7" y="3"/>
                    </a:lnTo>
                    <a:lnTo>
                      <a:pt x="9" y="4"/>
                    </a:lnTo>
                    <a:lnTo>
                      <a:pt x="10" y="5"/>
                    </a:lnTo>
                    <a:lnTo>
                      <a:pt x="10" y="7"/>
                    </a:lnTo>
                    <a:lnTo>
                      <a:pt x="10" y="60"/>
                    </a:lnTo>
                    <a:lnTo>
                      <a:pt x="10" y="62"/>
                    </a:lnTo>
                    <a:lnTo>
                      <a:pt x="9" y="64"/>
                    </a:lnTo>
                    <a:lnTo>
                      <a:pt x="7" y="64"/>
                    </a:lnTo>
                    <a:lnTo>
                      <a:pt x="2" y="65"/>
                    </a:lnTo>
                    <a:lnTo>
                      <a:pt x="0" y="65"/>
                    </a:lnTo>
                    <a:lnTo>
                      <a:pt x="0" y="68"/>
                    </a:lnTo>
                    <a:lnTo>
                      <a:pt x="52" y="68"/>
                    </a:lnTo>
                    <a:lnTo>
                      <a:pt x="55"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81" name="Freeform 209"/>
              <p:cNvSpPr>
                <a:spLocks noChangeAspect="1" noEditPoints="1"/>
              </p:cNvSpPr>
              <p:nvPr/>
            </p:nvSpPr>
            <p:spPr bwMode="auto">
              <a:xfrm>
                <a:off x="2398" y="1497"/>
                <a:ext cx="44" cy="46"/>
              </a:xfrm>
              <a:custGeom>
                <a:avLst/>
                <a:gdLst>
                  <a:gd name="T0" fmla="*/ 44 w 44"/>
                  <a:gd name="T1" fmla="*/ 23 h 46"/>
                  <a:gd name="T2" fmla="*/ 44 w 44"/>
                  <a:gd name="T3" fmla="*/ 19 h 46"/>
                  <a:gd name="T4" fmla="*/ 42 w 44"/>
                  <a:gd name="T5" fmla="*/ 14 h 46"/>
                  <a:gd name="T6" fmla="*/ 40 w 44"/>
                  <a:gd name="T7" fmla="*/ 10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4 w 44"/>
                  <a:gd name="T27" fmla="*/ 11 h 46"/>
                  <a:gd name="T28" fmla="*/ 2 w 44"/>
                  <a:gd name="T29" fmla="*/ 15 h 46"/>
                  <a:gd name="T30" fmla="*/ 0 w 44"/>
                  <a:gd name="T31" fmla="*/ 19 h 46"/>
                  <a:gd name="T32" fmla="*/ 0 w 44"/>
                  <a:gd name="T33" fmla="*/ 23 h 46"/>
                  <a:gd name="T34" fmla="*/ 2 w 44"/>
                  <a:gd name="T35" fmla="*/ 32 h 46"/>
                  <a:gd name="T36" fmla="*/ 6 w 44"/>
                  <a:gd name="T37" fmla="*/ 39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2 h 46"/>
                  <a:gd name="T74" fmla="*/ 10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5 w 44"/>
                  <a:gd name="T95" fmla="*/ 16 h 46"/>
                  <a:gd name="T96" fmla="*/ 36 w 44"/>
                  <a:gd name="T97" fmla="*/ 20 h 46"/>
                  <a:gd name="T98" fmla="*/ 36 w 44"/>
                  <a:gd name="T99" fmla="*/ 23 h 46"/>
                  <a:gd name="T100" fmla="*/ 36 w 44"/>
                  <a:gd name="T101" fmla="*/ 26 h 46"/>
                  <a:gd name="T102" fmla="*/ 35 w 44"/>
                  <a:gd name="T103" fmla="*/ 29 h 46"/>
                  <a:gd name="T104" fmla="*/ 35 w 44"/>
                  <a:gd name="T105" fmla="*/ 33 h 46"/>
                  <a:gd name="T106" fmla="*/ 33 w 44"/>
                  <a:gd name="T107" fmla="*/ 36 h 46"/>
                  <a:gd name="T108" fmla="*/ 31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2" y="14"/>
                    </a:lnTo>
                    <a:lnTo>
                      <a:pt x="40" y="10"/>
                    </a:lnTo>
                    <a:lnTo>
                      <a:pt x="37" y="7"/>
                    </a:lnTo>
                    <a:lnTo>
                      <a:pt x="34" y="4"/>
                    </a:lnTo>
                    <a:lnTo>
                      <a:pt x="30" y="2"/>
                    </a:lnTo>
                    <a:lnTo>
                      <a:pt x="26" y="1"/>
                    </a:lnTo>
                    <a:lnTo>
                      <a:pt x="22" y="0"/>
                    </a:lnTo>
                    <a:lnTo>
                      <a:pt x="17" y="1"/>
                    </a:lnTo>
                    <a:lnTo>
                      <a:pt x="13" y="2"/>
                    </a:lnTo>
                    <a:lnTo>
                      <a:pt x="9" y="4"/>
                    </a:lnTo>
                    <a:lnTo>
                      <a:pt x="6" y="7"/>
                    </a:lnTo>
                    <a:lnTo>
                      <a:pt x="4" y="11"/>
                    </a:lnTo>
                    <a:lnTo>
                      <a:pt x="2" y="15"/>
                    </a:lnTo>
                    <a:lnTo>
                      <a:pt x="0" y="19"/>
                    </a:lnTo>
                    <a:lnTo>
                      <a:pt x="0" y="23"/>
                    </a:lnTo>
                    <a:lnTo>
                      <a:pt x="2" y="32"/>
                    </a:lnTo>
                    <a:lnTo>
                      <a:pt x="6" y="39"/>
                    </a:lnTo>
                    <a:lnTo>
                      <a:pt x="13" y="44"/>
                    </a:lnTo>
                    <a:lnTo>
                      <a:pt x="22" y="46"/>
                    </a:lnTo>
                    <a:lnTo>
                      <a:pt x="30" y="44"/>
                    </a:lnTo>
                    <a:lnTo>
                      <a:pt x="37" y="39"/>
                    </a:lnTo>
                    <a:lnTo>
                      <a:pt x="42" y="32"/>
                    </a:lnTo>
                    <a:lnTo>
                      <a:pt x="44" y="23"/>
                    </a:lnTo>
                    <a:close/>
                    <a:moveTo>
                      <a:pt x="22" y="43"/>
                    </a:moveTo>
                    <a:lnTo>
                      <a:pt x="19" y="43"/>
                    </a:lnTo>
                    <a:lnTo>
                      <a:pt x="16" y="42"/>
                    </a:lnTo>
                    <a:lnTo>
                      <a:pt x="13" y="40"/>
                    </a:lnTo>
                    <a:lnTo>
                      <a:pt x="11" y="37"/>
                    </a:lnTo>
                    <a:lnTo>
                      <a:pt x="9" y="33"/>
                    </a:lnTo>
                    <a:lnTo>
                      <a:pt x="8" y="29"/>
                    </a:lnTo>
                    <a:lnTo>
                      <a:pt x="8" y="26"/>
                    </a:lnTo>
                    <a:lnTo>
                      <a:pt x="8" y="23"/>
                    </a:lnTo>
                    <a:lnTo>
                      <a:pt x="8" y="20"/>
                    </a:lnTo>
                    <a:lnTo>
                      <a:pt x="8" y="16"/>
                    </a:lnTo>
                    <a:lnTo>
                      <a:pt x="9" y="12"/>
                    </a:lnTo>
                    <a:lnTo>
                      <a:pt x="10" y="9"/>
                    </a:lnTo>
                    <a:lnTo>
                      <a:pt x="13" y="6"/>
                    </a:lnTo>
                    <a:lnTo>
                      <a:pt x="16" y="4"/>
                    </a:lnTo>
                    <a:lnTo>
                      <a:pt x="19" y="3"/>
                    </a:lnTo>
                    <a:lnTo>
                      <a:pt x="22" y="2"/>
                    </a:lnTo>
                    <a:lnTo>
                      <a:pt x="25" y="3"/>
                    </a:lnTo>
                    <a:lnTo>
                      <a:pt x="28" y="4"/>
                    </a:lnTo>
                    <a:lnTo>
                      <a:pt x="31" y="6"/>
                    </a:lnTo>
                    <a:lnTo>
                      <a:pt x="33" y="9"/>
                    </a:lnTo>
                    <a:lnTo>
                      <a:pt x="35" y="12"/>
                    </a:lnTo>
                    <a:lnTo>
                      <a:pt x="35" y="16"/>
                    </a:lnTo>
                    <a:lnTo>
                      <a:pt x="36" y="20"/>
                    </a:lnTo>
                    <a:lnTo>
                      <a:pt x="36" y="23"/>
                    </a:lnTo>
                    <a:lnTo>
                      <a:pt x="36" y="26"/>
                    </a:lnTo>
                    <a:lnTo>
                      <a:pt x="35" y="29"/>
                    </a:lnTo>
                    <a:lnTo>
                      <a:pt x="35" y="33"/>
                    </a:lnTo>
                    <a:lnTo>
                      <a:pt x="33" y="36"/>
                    </a:lnTo>
                    <a:lnTo>
                      <a:pt x="31"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82" name="Freeform 210"/>
              <p:cNvSpPr>
                <a:spLocks noChangeAspect="1" noEditPoints="1"/>
              </p:cNvSpPr>
              <p:nvPr/>
            </p:nvSpPr>
            <p:spPr bwMode="auto">
              <a:xfrm>
                <a:off x="2450" y="1497"/>
                <a:ext cx="45" cy="46"/>
              </a:xfrm>
              <a:custGeom>
                <a:avLst/>
                <a:gdLst>
                  <a:gd name="T0" fmla="*/ 45 w 45"/>
                  <a:gd name="T1" fmla="*/ 23 h 46"/>
                  <a:gd name="T2" fmla="*/ 44 w 45"/>
                  <a:gd name="T3" fmla="*/ 19 h 46"/>
                  <a:gd name="T4" fmla="*/ 43 w 45"/>
                  <a:gd name="T5" fmla="*/ 14 h 46"/>
                  <a:gd name="T6" fmla="*/ 41 w 45"/>
                  <a:gd name="T7" fmla="*/ 10 h 46"/>
                  <a:gd name="T8" fmla="*/ 38 w 45"/>
                  <a:gd name="T9" fmla="*/ 7 h 46"/>
                  <a:gd name="T10" fmla="*/ 35 w 45"/>
                  <a:gd name="T11" fmla="*/ 4 h 46"/>
                  <a:gd name="T12" fmla="*/ 31 w 45"/>
                  <a:gd name="T13" fmla="*/ 2 h 46"/>
                  <a:gd name="T14" fmla="*/ 27 w 45"/>
                  <a:gd name="T15" fmla="*/ 1 h 46"/>
                  <a:gd name="T16" fmla="*/ 23 w 45"/>
                  <a:gd name="T17" fmla="*/ 0 h 46"/>
                  <a:gd name="T18" fmla="*/ 18 w 45"/>
                  <a:gd name="T19" fmla="*/ 1 h 46"/>
                  <a:gd name="T20" fmla="*/ 14 w 45"/>
                  <a:gd name="T21" fmla="*/ 2 h 46"/>
                  <a:gd name="T22" fmla="*/ 10 w 45"/>
                  <a:gd name="T23" fmla="*/ 4 h 46"/>
                  <a:gd name="T24" fmla="*/ 7 w 45"/>
                  <a:gd name="T25" fmla="*/ 7 h 46"/>
                  <a:gd name="T26" fmla="*/ 4 w 45"/>
                  <a:gd name="T27" fmla="*/ 11 h 46"/>
                  <a:gd name="T28" fmla="*/ 2 w 45"/>
                  <a:gd name="T29" fmla="*/ 15 h 46"/>
                  <a:gd name="T30" fmla="*/ 1 w 45"/>
                  <a:gd name="T31" fmla="*/ 19 h 46"/>
                  <a:gd name="T32" fmla="*/ 0 w 45"/>
                  <a:gd name="T33" fmla="*/ 23 h 46"/>
                  <a:gd name="T34" fmla="*/ 2 w 45"/>
                  <a:gd name="T35" fmla="*/ 32 h 46"/>
                  <a:gd name="T36" fmla="*/ 7 w 45"/>
                  <a:gd name="T37" fmla="*/ 39 h 46"/>
                  <a:gd name="T38" fmla="*/ 14 w 45"/>
                  <a:gd name="T39" fmla="*/ 44 h 46"/>
                  <a:gd name="T40" fmla="*/ 22 w 45"/>
                  <a:gd name="T41" fmla="*/ 46 h 46"/>
                  <a:gd name="T42" fmla="*/ 31 w 45"/>
                  <a:gd name="T43" fmla="*/ 44 h 46"/>
                  <a:gd name="T44" fmla="*/ 38 w 45"/>
                  <a:gd name="T45" fmla="*/ 39 h 46"/>
                  <a:gd name="T46" fmla="*/ 43 w 45"/>
                  <a:gd name="T47" fmla="*/ 32 h 46"/>
                  <a:gd name="T48" fmla="*/ 45 w 45"/>
                  <a:gd name="T49" fmla="*/ 23 h 46"/>
                  <a:gd name="T50" fmla="*/ 23 w 45"/>
                  <a:gd name="T51" fmla="*/ 43 h 46"/>
                  <a:gd name="T52" fmla="*/ 19 w 45"/>
                  <a:gd name="T53" fmla="*/ 43 h 46"/>
                  <a:gd name="T54" fmla="*/ 16 w 45"/>
                  <a:gd name="T55" fmla="*/ 42 h 46"/>
                  <a:gd name="T56" fmla="*/ 13 w 45"/>
                  <a:gd name="T57" fmla="*/ 40 h 46"/>
                  <a:gd name="T58" fmla="*/ 11 w 45"/>
                  <a:gd name="T59" fmla="*/ 37 h 46"/>
                  <a:gd name="T60" fmla="*/ 10 w 45"/>
                  <a:gd name="T61" fmla="*/ 33 h 46"/>
                  <a:gd name="T62" fmla="*/ 9 w 45"/>
                  <a:gd name="T63" fmla="*/ 29 h 46"/>
                  <a:gd name="T64" fmla="*/ 9 w 45"/>
                  <a:gd name="T65" fmla="*/ 26 h 46"/>
                  <a:gd name="T66" fmla="*/ 9 w 45"/>
                  <a:gd name="T67" fmla="*/ 23 h 46"/>
                  <a:gd name="T68" fmla="*/ 9 w 45"/>
                  <a:gd name="T69" fmla="*/ 20 h 46"/>
                  <a:gd name="T70" fmla="*/ 9 w 45"/>
                  <a:gd name="T71" fmla="*/ 16 h 46"/>
                  <a:gd name="T72" fmla="*/ 10 w 45"/>
                  <a:gd name="T73" fmla="*/ 12 h 46"/>
                  <a:gd name="T74" fmla="*/ 11 w 45"/>
                  <a:gd name="T75" fmla="*/ 9 h 46"/>
                  <a:gd name="T76" fmla="*/ 13 w 45"/>
                  <a:gd name="T77" fmla="*/ 6 h 46"/>
                  <a:gd name="T78" fmla="*/ 16 w 45"/>
                  <a:gd name="T79" fmla="*/ 4 h 46"/>
                  <a:gd name="T80" fmla="*/ 19 w 45"/>
                  <a:gd name="T81" fmla="*/ 3 h 46"/>
                  <a:gd name="T82" fmla="*/ 22 w 45"/>
                  <a:gd name="T83" fmla="*/ 2 h 46"/>
                  <a:gd name="T84" fmla="*/ 26 w 45"/>
                  <a:gd name="T85" fmla="*/ 3 h 46"/>
                  <a:gd name="T86" fmla="*/ 29 w 45"/>
                  <a:gd name="T87" fmla="*/ 4 h 46"/>
                  <a:gd name="T88" fmla="*/ 31 w 45"/>
                  <a:gd name="T89" fmla="*/ 6 h 46"/>
                  <a:gd name="T90" fmla="*/ 34 w 45"/>
                  <a:gd name="T91" fmla="*/ 9 h 46"/>
                  <a:gd name="T92" fmla="*/ 35 w 45"/>
                  <a:gd name="T93" fmla="*/ 12 h 46"/>
                  <a:gd name="T94" fmla="*/ 36 w 45"/>
                  <a:gd name="T95" fmla="*/ 16 h 46"/>
                  <a:gd name="T96" fmla="*/ 36 w 45"/>
                  <a:gd name="T97" fmla="*/ 20 h 46"/>
                  <a:gd name="T98" fmla="*/ 36 w 45"/>
                  <a:gd name="T99" fmla="*/ 23 h 46"/>
                  <a:gd name="T100" fmla="*/ 36 w 45"/>
                  <a:gd name="T101" fmla="*/ 26 h 46"/>
                  <a:gd name="T102" fmla="*/ 36 w 45"/>
                  <a:gd name="T103" fmla="*/ 29 h 46"/>
                  <a:gd name="T104" fmla="*/ 35 w 45"/>
                  <a:gd name="T105" fmla="*/ 33 h 46"/>
                  <a:gd name="T106" fmla="*/ 34 w 45"/>
                  <a:gd name="T107" fmla="*/ 36 h 46"/>
                  <a:gd name="T108" fmla="*/ 32 w 45"/>
                  <a:gd name="T109" fmla="*/ 39 h 46"/>
                  <a:gd name="T110" fmla="*/ 29 w 45"/>
                  <a:gd name="T111" fmla="*/ 41 h 46"/>
                  <a:gd name="T112" fmla="*/ 26 w 45"/>
                  <a:gd name="T113" fmla="*/ 43 h 46"/>
                  <a:gd name="T114" fmla="*/ 23 w 45"/>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46">
                    <a:moveTo>
                      <a:pt x="45" y="23"/>
                    </a:moveTo>
                    <a:lnTo>
                      <a:pt x="44" y="19"/>
                    </a:lnTo>
                    <a:lnTo>
                      <a:pt x="43" y="14"/>
                    </a:lnTo>
                    <a:lnTo>
                      <a:pt x="41" y="10"/>
                    </a:lnTo>
                    <a:lnTo>
                      <a:pt x="38" y="7"/>
                    </a:lnTo>
                    <a:lnTo>
                      <a:pt x="35" y="4"/>
                    </a:lnTo>
                    <a:lnTo>
                      <a:pt x="31" y="2"/>
                    </a:lnTo>
                    <a:lnTo>
                      <a:pt x="27" y="1"/>
                    </a:lnTo>
                    <a:lnTo>
                      <a:pt x="23"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3" y="32"/>
                    </a:lnTo>
                    <a:lnTo>
                      <a:pt x="45" y="23"/>
                    </a:lnTo>
                    <a:close/>
                    <a:moveTo>
                      <a:pt x="23" y="43"/>
                    </a:moveTo>
                    <a:lnTo>
                      <a:pt x="19" y="43"/>
                    </a:lnTo>
                    <a:lnTo>
                      <a:pt x="16" y="42"/>
                    </a:lnTo>
                    <a:lnTo>
                      <a:pt x="13" y="40"/>
                    </a:lnTo>
                    <a:lnTo>
                      <a:pt x="11" y="37"/>
                    </a:lnTo>
                    <a:lnTo>
                      <a:pt x="10" y="33"/>
                    </a:lnTo>
                    <a:lnTo>
                      <a:pt x="9" y="29"/>
                    </a:lnTo>
                    <a:lnTo>
                      <a:pt x="9" y="26"/>
                    </a:lnTo>
                    <a:lnTo>
                      <a:pt x="9" y="23"/>
                    </a:lnTo>
                    <a:lnTo>
                      <a:pt x="9" y="20"/>
                    </a:lnTo>
                    <a:lnTo>
                      <a:pt x="9" y="16"/>
                    </a:lnTo>
                    <a:lnTo>
                      <a:pt x="10" y="12"/>
                    </a:lnTo>
                    <a:lnTo>
                      <a:pt x="11" y="9"/>
                    </a:lnTo>
                    <a:lnTo>
                      <a:pt x="13" y="6"/>
                    </a:lnTo>
                    <a:lnTo>
                      <a:pt x="16" y="4"/>
                    </a:lnTo>
                    <a:lnTo>
                      <a:pt x="19" y="3"/>
                    </a:lnTo>
                    <a:lnTo>
                      <a:pt x="22" y="2"/>
                    </a:lnTo>
                    <a:lnTo>
                      <a:pt x="26" y="3"/>
                    </a:lnTo>
                    <a:lnTo>
                      <a:pt x="29" y="4"/>
                    </a:lnTo>
                    <a:lnTo>
                      <a:pt x="31" y="6"/>
                    </a:lnTo>
                    <a:lnTo>
                      <a:pt x="34"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83" name="Freeform 211"/>
              <p:cNvSpPr>
                <a:spLocks noChangeAspect="1" noEditPoints="1"/>
              </p:cNvSpPr>
              <p:nvPr/>
            </p:nvSpPr>
            <p:spPr bwMode="auto">
              <a:xfrm>
                <a:off x="2500" y="1498"/>
                <a:ext cx="49" cy="63"/>
              </a:xfrm>
              <a:custGeom>
                <a:avLst/>
                <a:gdLst>
                  <a:gd name="T0" fmla="*/ 15 w 49"/>
                  <a:gd name="T1" fmla="*/ 0 h 63"/>
                  <a:gd name="T2" fmla="*/ 0 w 49"/>
                  <a:gd name="T3" fmla="*/ 4 h 63"/>
                  <a:gd name="T4" fmla="*/ 7 w 49"/>
                  <a:gd name="T5" fmla="*/ 5 h 63"/>
                  <a:gd name="T6" fmla="*/ 8 w 49"/>
                  <a:gd name="T7" fmla="*/ 9 h 63"/>
                  <a:gd name="T8" fmla="*/ 8 w 49"/>
                  <a:gd name="T9" fmla="*/ 58 h 63"/>
                  <a:gd name="T10" fmla="*/ 4 w 49"/>
                  <a:gd name="T11" fmla="*/ 60 h 63"/>
                  <a:gd name="T12" fmla="*/ 0 w 49"/>
                  <a:gd name="T13" fmla="*/ 63 h 63"/>
                  <a:gd name="T14" fmla="*/ 6 w 49"/>
                  <a:gd name="T15" fmla="*/ 63 h 63"/>
                  <a:gd name="T16" fmla="*/ 11 w 49"/>
                  <a:gd name="T17" fmla="*/ 63 h 63"/>
                  <a:gd name="T18" fmla="*/ 17 w 49"/>
                  <a:gd name="T19" fmla="*/ 63 h 63"/>
                  <a:gd name="T20" fmla="*/ 23 w 49"/>
                  <a:gd name="T21" fmla="*/ 63 h 63"/>
                  <a:gd name="T22" fmla="*/ 19 w 49"/>
                  <a:gd name="T23" fmla="*/ 60 h 63"/>
                  <a:gd name="T24" fmla="*/ 15 w 49"/>
                  <a:gd name="T25" fmla="*/ 58 h 63"/>
                  <a:gd name="T26" fmla="*/ 15 w 49"/>
                  <a:gd name="T27" fmla="*/ 39 h 63"/>
                  <a:gd name="T28" fmla="*/ 16 w 49"/>
                  <a:gd name="T29" fmla="*/ 40 h 63"/>
                  <a:gd name="T30" fmla="*/ 22 w 49"/>
                  <a:gd name="T31" fmla="*/ 44 h 63"/>
                  <a:gd name="T32" fmla="*/ 36 w 49"/>
                  <a:gd name="T33" fmla="*/ 43 h 63"/>
                  <a:gd name="T34" fmla="*/ 48 w 49"/>
                  <a:gd name="T35" fmla="*/ 31 h 63"/>
                  <a:gd name="T36" fmla="*/ 48 w 49"/>
                  <a:gd name="T37" fmla="*/ 13 h 63"/>
                  <a:gd name="T38" fmla="*/ 37 w 49"/>
                  <a:gd name="T39" fmla="*/ 2 h 63"/>
                  <a:gd name="T40" fmla="*/ 23 w 49"/>
                  <a:gd name="T41" fmla="*/ 0 h 63"/>
                  <a:gd name="T42" fmla="*/ 17 w 49"/>
                  <a:gd name="T43" fmla="*/ 4 h 63"/>
                  <a:gd name="T44" fmla="*/ 15 w 49"/>
                  <a:gd name="T45" fmla="*/ 32 h 63"/>
                  <a:gd name="T46" fmla="*/ 17 w 49"/>
                  <a:gd name="T47" fmla="*/ 7 h 63"/>
                  <a:gd name="T48" fmla="*/ 24 w 49"/>
                  <a:gd name="T49" fmla="*/ 3 h 63"/>
                  <a:gd name="T50" fmla="*/ 33 w 49"/>
                  <a:gd name="T51" fmla="*/ 4 h 63"/>
                  <a:gd name="T52" fmla="*/ 40 w 49"/>
                  <a:gd name="T53" fmla="*/ 14 h 63"/>
                  <a:gd name="T54" fmla="*/ 40 w 49"/>
                  <a:gd name="T55" fmla="*/ 31 h 63"/>
                  <a:gd name="T56" fmla="*/ 32 w 49"/>
                  <a:gd name="T57" fmla="*/ 41 h 63"/>
                  <a:gd name="T58" fmla="*/ 24 w 49"/>
                  <a:gd name="T59" fmla="*/ 42 h 63"/>
                  <a:gd name="T60" fmla="*/ 19 w 49"/>
                  <a:gd name="T61" fmla="*/ 39 h 63"/>
                  <a:gd name="T62" fmla="*/ 16 w 49"/>
                  <a:gd name="T63" fmla="*/ 35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5" y="6"/>
                    </a:moveTo>
                    <a:lnTo>
                      <a:pt x="15" y="0"/>
                    </a:lnTo>
                    <a:lnTo>
                      <a:pt x="0" y="1"/>
                    </a:lnTo>
                    <a:lnTo>
                      <a:pt x="0" y="4"/>
                    </a:lnTo>
                    <a:lnTo>
                      <a:pt x="4" y="4"/>
                    </a:lnTo>
                    <a:lnTo>
                      <a:pt x="7" y="5"/>
                    </a:lnTo>
                    <a:lnTo>
                      <a:pt x="8" y="6"/>
                    </a:lnTo>
                    <a:lnTo>
                      <a:pt x="8" y="9"/>
                    </a:lnTo>
                    <a:lnTo>
                      <a:pt x="8" y="56"/>
                    </a:lnTo>
                    <a:lnTo>
                      <a:pt x="8" y="58"/>
                    </a:lnTo>
                    <a:lnTo>
                      <a:pt x="7" y="59"/>
                    </a:lnTo>
                    <a:lnTo>
                      <a:pt x="4" y="60"/>
                    </a:lnTo>
                    <a:lnTo>
                      <a:pt x="0" y="60"/>
                    </a:lnTo>
                    <a:lnTo>
                      <a:pt x="0" y="63"/>
                    </a:lnTo>
                    <a:lnTo>
                      <a:pt x="3" y="63"/>
                    </a:lnTo>
                    <a:lnTo>
                      <a:pt x="6" y="63"/>
                    </a:lnTo>
                    <a:lnTo>
                      <a:pt x="9" y="63"/>
                    </a:lnTo>
                    <a:lnTo>
                      <a:pt x="11" y="63"/>
                    </a:lnTo>
                    <a:lnTo>
                      <a:pt x="14" y="63"/>
                    </a:lnTo>
                    <a:lnTo>
                      <a:pt x="17" y="63"/>
                    </a:lnTo>
                    <a:lnTo>
                      <a:pt x="20" y="63"/>
                    </a:lnTo>
                    <a:lnTo>
                      <a:pt x="23" y="63"/>
                    </a:lnTo>
                    <a:lnTo>
                      <a:pt x="23" y="60"/>
                    </a:lnTo>
                    <a:lnTo>
                      <a:pt x="19" y="60"/>
                    </a:lnTo>
                    <a:lnTo>
                      <a:pt x="16" y="59"/>
                    </a:lnTo>
                    <a:lnTo>
                      <a:pt x="15" y="58"/>
                    </a:lnTo>
                    <a:lnTo>
                      <a:pt x="15" y="56"/>
                    </a:lnTo>
                    <a:lnTo>
                      <a:pt x="15" y="39"/>
                    </a:lnTo>
                    <a:lnTo>
                      <a:pt x="15" y="38"/>
                    </a:lnTo>
                    <a:lnTo>
                      <a:pt x="16" y="40"/>
                    </a:lnTo>
                    <a:lnTo>
                      <a:pt x="18" y="42"/>
                    </a:lnTo>
                    <a:lnTo>
                      <a:pt x="22" y="44"/>
                    </a:lnTo>
                    <a:lnTo>
                      <a:pt x="27" y="45"/>
                    </a:lnTo>
                    <a:lnTo>
                      <a:pt x="36" y="43"/>
                    </a:lnTo>
                    <a:lnTo>
                      <a:pt x="43" y="38"/>
                    </a:lnTo>
                    <a:lnTo>
                      <a:pt x="48" y="31"/>
                    </a:lnTo>
                    <a:lnTo>
                      <a:pt x="49" y="22"/>
                    </a:lnTo>
                    <a:lnTo>
                      <a:pt x="48" y="13"/>
                    </a:lnTo>
                    <a:lnTo>
                      <a:pt x="43" y="6"/>
                    </a:lnTo>
                    <a:lnTo>
                      <a:pt x="37" y="2"/>
                    </a:lnTo>
                    <a:lnTo>
                      <a:pt x="29" y="0"/>
                    </a:lnTo>
                    <a:lnTo>
                      <a:pt x="23" y="0"/>
                    </a:lnTo>
                    <a:lnTo>
                      <a:pt x="19" y="2"/>
                    </a:lnTo>
                    <a:lnTo>
                      <a:pt x="17" y="4"/>
                    </a:lnTo>
                    <a:lnTo>
                      <a:pt x="15" y="6"/>
                    </a:lnTo>
                    <a:close/>
                    <a:moveTo>
                      <a:pt x="15" y="32"/>
                    </a:moveTo>
                    <a:lnTo>
                      <a:pt x="15" y="10"/>
                    </a:lnTo>
                    <a:lnTo>
                      <a:pt x="17" y="7"/>
                    </a:lnTo>
                    <a:lnTo>
                      <a:pt x="21" y="4"/>
                    </a:lnTo>
                    <a:lnTo>
                      <a:pt x="24" y="3"/>
                    </a:lnTo>
                    <a:lnTo>
                      <a:pt x="28" y="2"/>
                    </a:lnTo>
                    <a:lnTo>
                      <a:pt x="33" y="4"/>
                    </a:lnTo>
                    <a:lnTo>
                      <a:pt x="37" y="8"/>
                    </a:lnTo>
                    <a:lnTo>
                      <a:pt x="40" y="14"/>
                    </a:lnTo>
                    <a:lnTo>
                      <a:pt x="41" y="22"/>
                    </a:lnTo>
                    <a:lnTo>
                      <a:pt x="40" y="31"/>
                    </a:lnTo>
                    <a:lnTo>
                      <a:pt x="37" y="37"/>
                    </a:lnTo>
                    <a:lnTo>
                      <a:pt x="32" y="41"/>
                    </a:lnTo>
                    <a:lnTo>
                      <a:pt x="27" y="43"/>
                    </a:lnTo>
                    <a:lnTo>
                      <a:pt x="24" y="42"/>
                    </a:lnTo>
                    <a:lnTo>
                      <a:pt x="21" y="41"/>
                    </a:lnTo>
                    <a:lnTo>
                      <a:pt x="19" y="39"/>
                    </a:lnTo>
                    <a:lnTo>
                      <a:pt x="16" y="37"/>
                    </a:lnTo>
                    <a:lnTo>
                      <a:pt x="16" y="35"/>
                    </a:lnTo>
                    <a:lnTo>
                      <a:pt x="15" y="34"/>
                    </a:lnTo>
                    <a:lnTo>
                      <a:pt x="15" y="34"/>
                    </a:lnTo>
                    <a:lnTo>
                      <a:pt x="15"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84" name="Freeform 212"/>
              <p:cNvSpPr>
                <a:spLocks noChangeAspect="1" noEditPoints="1"/>
              </p:cNvSpPr>
              <p:nvPr/>
            </p:nvSpPr>
            <p:spPr bwMode="auto">
              <a:xfrm>
                <a:off x="751" y="1628"/>
                <a:ext cx="36" cy="55"/>
              </a:xfrm>
              <a:custGeom>
                <a:avLst/>
                <a:gdLst>
                  <a:gd name="T0" fmla="*/ 28 w 36"/>
                  <a:gd name="T1" fmla="*/ 36 h 55"/>
                  <a:gd name="T2" fmla="*/ 25 w 36"/>
                  <a:gd name="T3" fmla="*/ 45 h 55"/>
                  <a:gd name="T4" fmla="*/ 21 w 36"/>
                  <a:gd name="T5" fmla="*/ 50 h 55"/>
                  <a:gd name="T6" fmla="*/ 16 w 36"/>
                  <a:gd name="T7" fmla="*/ 52 h 55"/>
                  <a:gd name="T8" fmla="*/ 13 w 36"/>
                  <a:gd name="T9" fmla="*/ 52 h 55"/>
                  <a:gd name="T10" fmla="*/ 8 w 36"/>
                  <a:gd name="T11" fmla="*/ 51 h 55"/>
                  <a:gd name="T12" fmla="*/ 8 w 36"/>
                  <a:gd name="T13" fmla="*/ 49 h 55"/>
                  <a:gd name="T14" fmla="*/ 10 w 36"/>
                  <a:gd name="T15" fmla="*/ 47 h 55"/>
                  <a:gd name="T16" fmla="*/ 10 w 36"/>
                  <a:gd name="T17" fmla="*/ 44 h 55"/>
                  <a:gd name="T18" fmla="*/ 8 w 36"/>
                  <a:gd name="T19" fmla="*/ 42 h 55"/>
                  <a:gd name="T20" fmla="*/ 5 w 36"/>
                  <a:gd name="T21" fmla="*/ 42 h 55"/>
                  <a:gd name="T22" fmla="*/ 3 w 36"/>
                  <a:gd name="T23" fmla="*/ 44 h 55"/>
                  <a:gd name="T24" fmla="*/ 3 w 36"/>
                  <a:gd name="T25" fmla="*/ 49 h 55"/>
                  <a:gd name="T26" fmla="*/ 9 w 36"/>
                  <a:gd name="T27" fmla="*/ 54 h 55"/>
                  <a:gd name="T28" fmla="*/ 18 w 36"/>
                  <a:gd name="T29" fmla="*/ 54 h 55"/>
                  <a:gd name="T30" fmla="*/ 26 w 36"/>
                  <a:gd name="T31" fmla="*/ 50 h 55"/>
                  <a:gd name="T32" fmla="*/ 32 w 36"/>
                  <a:gd name="T33" fmla="*/ 43 h 55"/>
                  <a:gd name="T34" fmla="*/ 35 w 36"/>
                  <a:gd name="T35" fmla="*/ 33 h 55"/>
                  <a:gd name="T36" fmla="*/ 35 w 36"/>
                  <a:gd name="T37" fmla="*/ 20 h 55"/>
                  <a:gd name="T38" fmla="*/ 32 w 36"/>
                  <a:gd name="T39" fmla="*/ 9 h 55"/>
                  <a:gd name="T40" fmla="*/ 27 w 36"/>
                  <a:gd name="T41" fmla="*/ 3 h 55"/>
                  <a:gd name="T42" fmla="*/ 21 w 36"/>
                  <a:gd name="T43" fmla="*/ 0 h 55"/>
                  <a:gd name="T44" fmla="*/ 11 w 36"/>
                  <a:gd name="T45" fmla="*/ 1 h 55"/>
                  <a:gd name="T46" fmla="*/ 2 w 36"/>
                  <a:gd name="T47" fmla="*/ 10 h 55"/>
                  <a:gd name="T48" fmla="*/ 2 w 36"/>
                  <a:gd name="T49" fmla="*/ 25 h 55"/>
                  <a:gd name="T50" fmla="*/ 11 w 36"/>
                  <a:gd name="T51" fmla="*/ 34 h 55"/>
                  <a:gd name="T52" fmla="*/ 21 w 36"/>
                  <a:gd name="T53" fmla="*/ 35 h 55"/>
                  <a:gd name="T54" fmla="*/ 26 w 36"/>
                  <a:gd name="T55" fmla="*/ 31 h 55"/>
                  <a:gd name="T56" fmla="*/ 28 w 36"/>
                  <a:gd name="T57" fmla="*/ 29 h 55"/>
                  <a:gd name="T58" fmla="*/ 15 w 36"/>
                  <a:gd name="T59" fmla="*/ 33 h 55"/>
                  <a:gd name="T60" fmla="*/ 11 w 36"/>
                  <a:gd name="T61" fmla="*/ 31 h 55"/>
                  <a:gd name="T62" fmla="*/ 9 w 36"/>
                  <a:gd name="T63" fmla="*/ 26 h 55"/>
                  <a:gd name="T64" fmla="*/ 8 w 36"/>
                  <a:gd name="T65" fmla="*/ 21 h 55"/>
                  <a:gd name="T66" fmla="*/ 8 w 36"/>
                  <a:gd name="T67" fmla="*/ 14 h 55"/>
                  <a:gd name="T68" fmla="*/ 9 w 36"/>
                  <a:gd name="T69" fmla="*/ 9 h 55"/>
                  <a:gd name="T70" fmla="*/ 12 w 36"/>
                  <a:gd name="T71" fmla="*/ 4 h 55"/>
                  <a:gd name="T72" fmla="*/ 16 w 36"/>
                  <a:gd name="T73" fmla="*/ 2 h 55"/>
                  <a:gd name="T74" fmla="*/ 22 w 36"/>
                  <a:gd name="T75" fmla="*/ 3 h 55"/>
                  <a:gd name="T76" fmla="*/ 26 w 36"/>
                  <a:gd name="T77" fmla="*/ 7 h 55"/>
                  <a:gd name="T78" fmla="*/ 27 w 36"/>
                  <a:gd name="T79" fmla="*/ 11 h 55"/>
                  <a:gd name="T80" fmla="*/ 28 w 36"/>
                  <a:gd name="T81" fmla="*/ 17 h 55"/>
                  <a:gd name="T82" fmla="*/ 28 w 36"/>
                  <a:gd name="T83" fmla="*/ 22 h 55"/>
                  <a:gd name="T84" fmla="*/ 26 w 36"/>
                  <a:gd name="T85" fmla="*/ 26 h 55"/>
                  <a:gd name="T86" fmla="*/ 24 w 36"/>
                  <a:gd name="T87" fmla="*/ 30 h 55"/>
                  <a:gd name="T88" fmla="*/ 20 w 36"/>
                  <a:gd name="T89"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55">
                    <a:moveTo>
                      <a:pt x="28" y="29"/>
                    </a:moveTo>
                    <a:lnTo>
                      <a:pt x="28" y="36"/>
                    </a:lnTo>
                    <a:lnTo>
                      <a:pt x="27" y="41"/>
                    </a:lnTo>
                    <a:lnTo>
                      <a:pt x="25" y="45"/>
                    </a:lnTo>
                    <a:lnTo>
                      <a:pt x="23" y="48"/>
                    </a:lnTo>
                    <a:lnTo>
                      <a:pt x="21" y="50"/>
                    </a:lnTo>
                    <a:lnTo>
                      <a:pt x="18" y="51"/>
                    </a:lnTo>
                    <a:lnTo>
                      <a:pt x="16" y="52"/>
                    </a:lnTo>
                    <a:lnTo>
                      <a:pt x="14" y="52"/>
                    </a:lnTo>
                    <a:lnTo>
                      <a:pt x="13" y="52"/>
                    </a:lnTo>
                    <a:lnTo>
                      <a:pt x="10" y="52"/>
                    </a:lnTo>
                    <a:lnTo>
                      <a:pt x="8" y="51"/>
                    </a:lnTo>
                    <a:lnTo>
                      <a:pt x="6" y="49"/>
                    </a:lnTo>
                    <a:lnTo>
                      <a:pt x="8" y="49"/>
                    </a:lnTo>
                    <a:lnTo>
                      <a:pt x="9" y="48"/>
                    </a:lnTo>
                    <a:lnTo>
                      <a:pt x="10" y="47"/>
                    </a:lnTo>
                    <a:lnTo>
                      <a:pt x="10" y="46"/>
                    </a:lnTo>
                    <a:lnTo>
                      <a:pt x="10" y="44"/>
                    </a:lnTo>
                    <a:lnTo>
                      <a:pt x="9" y="43"/>
                    </a:lnTo>
                    <a:lnTo>
                      <a:pt x="8" y="42"/>
                    </a:lnTo>
                    <a:lnTo>
                      <a:pt x="6" y="42"/>
                    </a:lnTo>
                    <a:lnTo>
                      <a:pt x="5" y="42"/>
                    </a:lnTo>
                    <a:lnTo>
                      <a:pt x="4" y="43"/>
                    </a:lnTo>
                    <a:lnTo>
                      <a:pt x="3" y="44"/>
                    </a:lnTo>
                    <a:lnTo>
                      <a:pt x="2" y="46"/>
                    </a:lnTo>
                    <a:lnTo>
                      <a:pt x="3" y="49"/>
                    </a:lnTo>
                    <a:lnTo>
                      <a:pt x="6" y="52"/>
                    </a:lnTo>
                    <a:lnTo>
                      <a:pt x="9" y="54"/>
                    </a:lnTo>
                    <a:lnTo>
                      <a:pt x="14" y="55"/>
                    </a:lnTo>
                    <a:lnTo>
                      <a:pt x="18" y="54"/>
                    </a:lnTo>
                    <a:lnTo>
                      <a:pt x="22" y="53"/>
                    </a:lnTo>
                    <a:lnTo>
                      <a:pt x="26" y="50"/>
                    </a:lnTo>
                    <a:lnTo>
                      <a:pt x="29" y="47"/>
                    </a:lnTo>
                    <a:lnTo>
                      <a:pt x="32" y="43"/>
                    </a:lnTo>
                    <a:lnTo>
                      <a:pt x="34" y="38"/>
                    </a:lnTo>
                    <a:lnTo>
                      <a:pt x="35" y="33"/>
                    </a:lnTo>
                    <a:lnTo>
                      <a:pt x="36" y="27"/>
                    </a:lnTo>
                    <a:lnTo>
                      <a:pt x="35" y="20"/>
                    </a:lnTo>
                    <a:lnTo>
                      <a:pt x="34" y="14"/>
                    </a:lnTo>
                    <a:lnTo>
                      <a:pt x="32" y="9"/>
                    </a:lnTo>
                    <a:lnTo>
                      <a:pt x="30" y="5"/>
                    </a:lnTo>
                    <a:lnTo>
                      <a:pt x="27" y="3"/>
                    </a:lnTo>
                    <a:lnTo>
                      <a:pt x="24" y="1"/>
                    </a:lnTo>
                    <a:lnTo>
                      <a:pt x="21" y="0"/>
                    </a:lnTo>
                    <a:lnTo>
                      <a:pt x="18" y="0"/>
                    </a:lnTo>
                    <a:lnTo>
                      <a:pt x="11" y="1"/>
                    </a:lnTo>
                    <a:lnTo>
                      <a:pt x="6" y="5"/>
                    </a:lnTo>
                    <a:lnTo>
                      <a:pt x="2" y="10"/>
                    </a:lnTo>
                    <a:lnTo>
                      <a:pt x="0" y="18"/>
                    </a:lnTo>
                    <a:lnTo>
                      <a:pt x="2" y="25"/>
                    </a:lnTo>
                    <a:lnTo>
                      <a:pt x="5" y="30"/>
                    </a:lnTo>
                    <a:lnTo>
                      <a:pt x="11" y="34"/>
                    </a:lnTo>
                    <a:lnTo>
                      <a:pt x="17" y="35"/>
                    </a:lnTo>
                    <a:lnTo>
                      <a:pt x="21" y="35"/>
                    </a:lnTo>
                    <a:lnTo>
                      <a:pt x="24" y="33"/>
                    </a:lnTo>
                    <a:lnTo>
                      <a:pt x="26" y="31"/>
                    </a:lnTo>
                    <a:lnTo>
                      <a:pt x="28" y="28"/>
                    </a:lnTo>
                    <a:lnTo>
                      <a:pt x="28" y="29"/>
                    </a:lnTo>
                    <a:close/>
                    <a:moveTo>
                      <a:pt x="17" y="33"/>
                    </a:moveTo>
                    <a:lnTo>
                      <a:pt x="15" y="33"/>
                    </a:lnTo>
                    <a:lnTo>
                      <a:pt x="13" y="32"/>
                    </a:lnTo>
                    <a:lnTo>
                      <a:pt x="11" y="31"/>
                    </a:lnTo>
                    <a:lnTo>
                      <a:pt x="10" y="29"/>
                    </a:lnTo>
                    <a:lnTo>
                      <a:pt x="9" y="26"/>
                    </a:lnTo>
                    <a:lnTo>
                      <a:pt x="8" y="24"/>
                    </a:lnTo>
                    <a:lnTo>
                      <a:pt x="8" y="21"/>
                    </a:lnTo>
                    <a:lnTo>
                      <a:pt x="8" y="18"/>
                    </a:lnTo>
                    <a:lnTo>
                      <a:pt x="8" y="14"/>
                    </a:lnTo>
                    <a:lnTo>
                      <a:pt x="8" y="12"/>
                    </a:lnTo>
                    <a:lnTo>
                      <a:pt x="9" y="9"/>
                    </a:lnTo>
                    <a:lnTo>
                      <a:pt x="10" y="6"/>
                    </a:lnTo>
                    <a:lnTo>
                      <a:pt x="12" y="4"/>
                    </a:lnTo>
                    <a:lnTo>
                      <a:pt x="13" y="3"/>
                    </a:lnTo>
                    <a:lnTo>
                      <a:pt x="16" y="2"/>
                    </a:lnTo>
                    <a:lnTo>
                      <a:pt x="18" y="2"/>
                    </a:lnTo>
                    <a:lnTo>
                      <a:pt x="22" y="3"/>
                    </a:lnTo>
                    <a:lnTo>
                      <a:pt x="24" y="5"/>
                    </a:lnTo>
                    <a:lnTo>
                      <a:pt x="26" y="7"/>
                    </a:lnTo>
                    <a:lnTo>
                      <a:pt x="26" y="8"/>
                    </a:lnTo>
                    <a:lnTo>
                      <a:pt x="27" y="11"/>
                    </a:lnTo>
                    <a:lnTo>
                      <a:pt x="28" y="14"/>
                    </a:lnTo>
                    <a:lnTo>
                      <a:pt x="28" y="17"/>
                    </a:lnTo>
                    <a:lnTo>
                      <a:pt x="28" y="19"/>
                    </a:lnTo>
                    <a:lnTo>
                      <a:pt x="28" y="22"/>
                    </a:lnTo>
                    <a:lnTo>
                      <a:pt x="27" y="24"/>
                    </a:lnTo>
                    <a:lnTo>
                      <a:pt x="26" y="26"/>
                    </a:lnTo>
                    <a:lnTo>
                      <a:pt x="25" y="29"/>
                    </a:lnTo>
                    <a:lnTo>
                      <a:pt x="24" y="30"/>
                    </a:lnTo>
                    <a:lnTo>
                      <a:pt x="22" y="32"/>
                    </a:lnTo>
                    <a:lnTo>
                      <a:pt x="20" y="33"/>
                    </a:lnTo>
                    <a:lnTo>
                      <a:pt x="17"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85" name="Freeform 213"/>
              <p:cNvSpPr>
                <a:spLocks noChangeAspect="1" noEditPoints="1"/>
              </p:cNvSpPr>
              <p:nvPr/>
            </p:nvSpPr>
            <p:spPr bwMode="auto">
              <a:xfrm>
                <a:off x="798" y="1647"/>
                <a:ext cx="8" cy="34"/>
              </a:xfrm>
              <a:custGeom>
                <a:avLst/>
                <a:gdLst>
                  <a:gd name="T0" fmla="*/ 8 w 8"/>
                  <a:gd name="T1" fmla="*/ 4 h 34"/>
                  <a:gd name="T2" fmla="*/ 8 w 8"/>
                  <a:gd name="T3" fmla="*/ 2 h 34"/>
                  <a:gd name="T4" fmla="*/ 7 w 8"/>
                  <a:gd name="T5" fmla="*/ 1 h 34"/>
                  <a:gd name="T6" fmla="*/ 6 w 8"/>
                  <a:gd name="T7" fmla="*/ 0 h 34"/>
                  <a:gd name="T8" fmla="*/ 4 w 8"/>
                  <a:gd name="T9" fmla="*/ 0 h 34"/>
                  <a:gd name="T10" fmla="*/ 2 w 8"/>
                  <a:gd name="T11" fmla="*/ 0 h 34"/>
                  <a:gd name="T12" fmla="*/ 1 w 8"/>
                  <a:gd name="T13" fmla="*/ 1 h 34"/>
                  <a:gd name="T14" fmla="*/ 0 w 8"/>
                  <a:gd name="T15" fmla="*/ 2 h 34"/>
                  <a:gd name="T16" fmla="*/ 0 w 8"/>
                  <a:gd name="T17" fmla="*/ 4 h 34"/>
                  <a:gd name="T18" fmla="*/ 0 w 8"/>
                  <a:gd name="T19" fmla="*/ 6 h 34"/>
                  <a:gd name="T20" fmla="*/ 1 w 8"/>
                  <a:gd name="T21" fmla="*/ 7 h 34"/>
                  <a:gd name="T22" fmla="*/ 2 w 8"/>
                  <a:gd name="T23" fmla="*/ 8 h 34"/>
                  <a:gd name="T24" fmla="*/ 4 w 8"/>
                  <a:gd name="T25" fmla="*/ 8 h 34"/>
                  <a:gd name="T26" fmla="*/ 6 w 8"/>
                  <a:gd name="T27" fmla="*/ 8 h 34"/>
                  <a:gd name="T28" fmla="*/ 7 w 8"/>
                  <a:gd name="T29" fmla="*/ 7 h 34"/>
                  <a:gd name="T30" fmla="*/ 8 w 8"/>
                  <a:gd name="T31" fmla="*/ 6 h 34"/>
                  <a:gd name="T32" fmla="*/ 8 w 8"/>
                  <a:gd name="T33" fmla="*/ 4 h 34"/>
                  <a:gd name="T34" fmla="*/ 8 w 8"/>
                  <a:gd name="T35" fmla="*/ 29 h 34"/>
                  <a:gd name="T36" fmla="*/ 8 w 8"/>
                  <a:gd name="T37" fmla="*/ 28 h 34"/>
                  <a:gd name="T38" fmla="*/ 7 w 8"/>
                  <a:gd name="T39" fmla="*/ 26 h 34"/>
                  <a:gd name="T40" fmla="*/ 6 w 8"/>
                  <a:gd name="T41" fmla="*/ 25 h 34"/>
                  <a:gd name="T42" fmla="*/ 4 w 8"/>
                  <a:gd name="T43" fmla="*/ 25 h 34"/>
                  <a:gd name="T44" fmla="*/ 2 w 8"/>
                  <a:gd name="T45" fmla="*/ 25 h 34"/>
                  <a:gd name="T46" fmla="*/ 1 w 8"/>
                  <a:gd name="T47" fmla="*/ 26 h 34"/>
                  <a:gd name="T48" fmla="*/ 0 w 8"/>
                  <a:gd name="T49" fmla="*/ 28 h 34"/>
                  <a:gd name="T50" fmla="*/ 0 w 8"/>
                  <a:gd name="T51" fmla="*/ 29 h 34"/>
                  <a:gd name="T52" fmla="*/ 0 w 8"/>
                  <a:gd name="T53" fmla="*/ 31 h 34"/>
                  <a:gd name="T54" fmla="*/ 1 w 8"/>
                  <a:gd name="T55" fmla="*/ 33 h 34"/>
                  <a:gd name="T56" fmla="*/ 2 w 8"/>
                  <a:gd name="T57" fmla="*/ 34 h 34"/>
                  <a:gd name="T58" fmla="*/ 4 w 8"/>
                  <a:gd name="T59" fmla="*/ 34 h 34"/>
                  <a:gd name="T60" fmla="*/ 6 w 8"/>
                  <a:gd name="T61" fmla="*/ 33 h 34"/>
                  <a:gd name="T62" fmla="*/ 7 w 8"/>
                  <a:gd name="T63" fmla="*/ 33 h 34"/>
                  <a:gd name="T64" fmla="*/ 8 w 8"/>
                  <a:gd name="T65" fmla="*/ 31 h 34"/>
                  <a:gd name="T66" fmla="*/ 8 w 8"/>
                  <a:gd name="T6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34">
                    <a:moveTo>
                      <a:pt x="8" y="4"/>
                    </a:moveTo>
                    <a:lnTo>
                      <a:pt x="8" y="2"/>
                    </a:lnTo>
                    <a:lnTo>
                      <a:pt x="7" y="1"/>
                    </a:lnTo>
                    <a:lnTo>
                      <a:pt x="6" y="0"/>
                    </a:lnTo>
                    <a:lnTo>
                      <a:pt x="4" y="0"/>
                    </a:lnTo>
                    <a:lnTo>
                      <a:pt x="2" y="0"/>
                    </a:lnTo>
                    <a:lnTo>
                      <a:pt x="1" y="1"/>
                    </a:lnTo>
                    <a:lnTo>
                      <a:pt x="0" y="2"/>
                    </a:lnTo>
                    <a:lnTo>
                      <a:pt x="0" y="4"/>
                    </a:lnTo>
                    <a:lnTo>
                      <a:pt x="0" y="6"/>
                    </a:lnTo>
                    <a:lnTo>
                      <a:pt x="1" y="7"/>
                    </a:lnTo>
                    <a:lnTo>
                      <a:pt x="2" y="8"/>
                    </a:lnTo>
                    <a:lnTo>
                      <a:pt x="4" y="8"/>
                    </a:lnTo>
                    <a:lnTo>
                      <a:pt x="6" y="8"/>
                    </a:lnTo>
                    <a:lnTo>
                      <a:pt x="7" y="7"/>
                    </a:lnTo>
                    <a:lnTo>
                      <a:pt x="8" y="6"/>
                    </a:lnTo>
                    <a:lnTo>
                      <a:pt x="8" y="4"/>
                    </a:lnTo>
                    <a:close/>
                    <a:moveTo>
                      <a:pt x="8" y="29"/>
                    </a:moveTo>
                    <a:lnTo>
                      <a:pt x="8" y="28"/>
                    </a:lnTo>
                    <a:lnTo>
                      <a:pt x="7" y="26"/>
                    </a:lnTo>
                    <a:lnTo>
                      <a:pt x="6" y="25"/>
                    </a:lnTo>
                    <a:lnTo>
                      <a:pt x="4" y="25"/>
                    </a:lnTo>
                    <a:lnTo>
                      <a:pt x="2" y="25"/>
                    </a:lnTo>
                    <a:lnTo>
                      <a:pt x="1" y="26"/>
                    </a:lnTo>
                    <a:lnTo>
                      <a:pt x="0" y="28"/>
                    </a:lnTo>
                    <a:lnTo>
                      <a:pt x="0" y="29"/>
                    </a:lnTo>
                    <a:lnTo>
                      <a:pt x="0" y="31"/>
                    </a:lnTo>
                    <a:lnTo>
                      <a:pt x="1" y="33"/>
                    </a:lnTo>
                    <a:lnTo>
                      <a:pt x="2" y="34"/>
                    </a:lnTo>
                    <a:lnTo>
                      <a:pt x="4" y="34"/>
                    </a:lnTo>
                    <a:lnTo>
                      <a:pt x="6" y="33"/>
                    </a:lnTo>
                    <a:lnTo>
                      <a:pt x="7" y="33"/>
                    </a:lnTo>
                    <a:lnTo>
                      <a:pt x="8" y="31"/>
                    </a:lnTo>
                    <a:lnTo>
                      <a:pt x="8" y="2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86" name="Freeform 214"/>
              <p:cNvSpPr>
                <a:spLocks noChangeAspect="1" noEditPoints="1"/>
              </p:cNvSpPr>
              <p:nvPr/>
            </p:nvSpPr>
            <p:spPr bwMode="auto">
              <a:xfrm>
                <a:off x="1467" y="1610"/>
                <a:ext cx="71" cy="71"/>
              </a:xfrm>
              <a:custGeom>
                <a:avLst/>
                <a:gdLst>
                  <a:gd name="T0" fmla="*/ 38 w 71"/>
                  <a:gd name="T1" fmla="*/ 2 h 71"/>
                  <a:gd name="T2" fmla="*/ 37 w 71"/>
                  <a:gd name="T3" fmla="*/ 1 h 71"/>
                  <a:gd name="T4" fmla="*/ 37 w 71"/>
                  <a:gd name="T5" fmla="*/ 0 h 71"/>
                  <a:gd name="T6" fmla="*/ 36 w 71"/>
                  <a:gd name="T7" fmla="*/ 0 h 71"/>
                  <a:gd name="T8" fmla="*/ 35 w 71"/>
                  <a:gd name="T9" fmla="*/ 0 h 71"/>
                  <a:gd name="T10" fmla="*/ 34 w 71"/>
                  <a:gd name="T11" fmla="*/ 0 h 71"/>
                  <a:gd name="T12" fmla="*/ 33 w 71"/>
                  <a:gd name="T13" fmla="*/ 1 h 71"/>
                  <a:gd name="T14" fmla="*/ 11 w 71"/>
                  <a:gd name="T15" fmla="*/ 61 h 71"/>
                  <a:gd name="T16" fmla="*/ 11 w 71"/>
                  <a:gd name="T17" fmla="*/ 62 h 71"/>
                  <a:gd name="T18" fmla="*/ 10 w 71"/>
                  <a:gd name="T19" fmla="*/ 63 h 71"/>
                  <a:gd name="T20" fmla="*/ 9 w 71"/>
                  <a:gd name="T21" fmla="*/ 64 h 71"/>
                  <a:gd name="T22" fmla="*/ 8 w 71"/>
                  <a:gd name="T23" fmla="*/ 65 h 71"/>
                  <a:gd name="T24" fmla="*/ 7 w 71"/>
                  <a:gd name="T25" fmla="*/ 66 h 71"/>
                  <a:gd name="T26" fmla="*/ 5 w 71"/>
                  <a:gd name="T27" fmla="*/ 67 h 71"/>
                  <a:gd name="T28" fmla="*/ 3 w 71"/>
                  <a:gd name="T29" fmla="*/ 68 h 71"/>
                  <a:gd name="T30" fmla="*/ 0 w 71"/>
                  <a:gd name="T31" fmla="*/ 68 h 71"/>
                  <a:gd name="T32" fmla="*/ 0 w 71"/>
                  <a:gd name="T33" fmla="*/ 71 h 71"/>
                  <a:gd name="T34" fmla="*/ 4 w 71"/>
                  <a:gd name="T35" fmla="*/ 71 h 71"/>
                  <a:gd name="T36" fmla="*/ 10 w 71"/>
                  <a:gd name="T37" fmla="*/ 71 h 71"/>
                  <a:gd name="T38" fmla="*/ 13 w 71"/>
                  <a:gd name="T39" fmla="*/ 71 h 71"/>
                  <a:gd name="T40" fmla="*/ 16 w 71"/>
                  <a:gd name="T41" fmla="*/ 71 h 71"/>
                  <a:gd name="T42" fmla="*/ 19 w 71"/>
                  <a:gd name="T43" fmla="*/ 71 h 71"/>
                  <a:gd name="T44" fmla="*/ 21 w 71"/>
                  <a:gd name="T45" fmla="*/ 71 h 71"/>
                  <a:gd name="T46" fmla="*/ 21 w 71"/>
                  <a:gd name="T47" fmla="*/ 68 h 71"/>
                  <a:gd name="T48" fmla="*/ 18 w 71"/>
                  <a:gd name="T49" fmla="*/ 67 h 71"/>
                  <a:gd name="T50" fmla="*/ 16 w 71"/>
                  <a:gd name="T51" fmla="*/ 66 h 71"/>
                  <a:gd name="T52" fmla="*/ 14 w 71"/>
                  <a:gd name="T53" fmla="*/ 65 h 71"/>
                  <a:gd name="T54" fmla="*/ 14 w 71"/>
                  <a:gd name="T55" fmla="*/ 63 h 71"/>
                  <a:gd name="T56" fmla="*/ 14 w 71"/>
                  <a:gd name="T57" fmla="*/ 62 h 71"/>
                  <a:gd name="T58" fmla="*/ 14 w 71"/>
                  <a:gd name="T59" fmla="*/ 61 h 71"/>
                  <a:gd name="T60" fmla="*/ 19 w 71"/>
                  <a:gd name="T61" fmla="*/ 48 h 71"/>
                  <a:gd name="T62" fmla="*/ 46 w 71"/>
                  <a:gd name="T63" fmla="*/ 48 h 71"/>
                  <a:gd name="T64" fmla="*/ 51 w 71"/>
                  <a:gd name="T65" fmla="*/ 63 h 71"/>
                  <a:gd name="T66" fmla="*/ 52 w 71"/>
                  <a:gd name="T67" fmla="*/ 64 h 71"/>
                  <a:gd name="T68" fmla="*/ 52 w 71"/>
                  <a:gd name="T69" fmla="*/ 65 h 71"/>
                  <a:gd name="T70" fmla="*/ 51 w 71"/>
                  <a:gd name="T71" fmla="*/ 67 h 71"/>
                  <a:gd name="T72" fmla="*/ 49 w 71"/>
                  <a:gd name="T73" fmla="*/ 67 h 71"/>
                  <a:gd name="T74" fmla="*/ 46 w 71"/>
                  <a:gd name="T75" fmla="*/ 68 h 71"/>
                  <a:gd name="T76" fmla="*/ 44 w 71"/>
                  <a:gd name="T77" fmla="*/ 68 h 71"/>
                  <a:gd name="T78" fmla="*/ 44 w 71"/>
                  <a:gd name="T79" fmla="*/ 71 h 71"/>
                  <a:gd name="T80" fmla="*/ 47 w 71"/>
                  <a:gd name="T81" fmla="*/ 71 h 71"/>
                  <a:gd name="T82" fmla="*/ 51 w 71"/>
                  <a:gd name="T83" fmla="*/ 71 h 71"/>
                  <a:gd name="T84" fmla="*/ 55 w 71"/>
                  <a:gd name="T85" fmla="*/ 71 h 71"/>
                  <a:gd name="T86" fmla="*/ 58 w 71"/>
                  <a:gd name="T87" fmla="*/ 71 h 71"/>
                  <a:gd name="T88" fmla="*/ 71 w 71"/>
                  <a:gd name="T89" fmla="*/ 71 h 71"/>
                  <a:gd name="T90" fmla="*/ 71 w 71"/>
                  <a:gd name="T91" fmla="*/ 68 h 71"/>
                  <a:gd name="T92" fmla="*/ 69 w 71"/>
                  <a:gd name="T93" fmla="*/ 68 h 71"/>
                  <a:gd name="T94" fmla="*/ 65 w 71"/>
                  <a:gd name="T95" fmla="*/ 68 h 71"/>
                  <a:gd name="T96" fmla="*/ 63 w 71"/>
                  <a:gd name="T97" fmla="*/ 67 h 71"/>
                  <a:gd name="T98" fmla="*/ 62 w 71"/>
                  <a:gd name="T99" fmla="*/ 66 h 71"/>
                  <a:gd name="T100" fmla="*/ 61 w 71"/>
                  <a:gd name="T101" fmla="*/ 64 h 71"/>
                  <a:gd name="T102" fmla="*/ 38 w 71"/>
                  <a:gd name="T103" fmla="*/ 2 h 71"/>
                  <a:gd name="T104" fmla="*/ 45 w 71"/>
                  <a:gd name="T105" fmla="*/ 45 h 71"/>
                  <a:gd name="T106" fmla="*/ 20 w 71"/>
                  <a:gd name="T107" fmla="*/ 45 h 71"/>
                  <a:gd name="T108" fmla="*/ 32 w 71"/>
                  <a:gd name="T109" fmla="*/ 12 h 71"/>
                  <a:gd name="T110" fmla="*/ 45 w 71"/>
                  <a:gd name="T111"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1">
                    <a:moveTo>
                      <a:pt x="38" y="2"/>
                    </a:moveTo>
                    <a:lnTo>
                      <a:pt x="37" y="1"/>
                    </a:lnTo>
                    <a:lnTo>
                      <a:pt x="37" y="0"/>
                    </a:lnTo>
                    <a:lnTo>
                      <a:pt x="36" y="0"/>
                    </a:lnTo>
                    <a:lnTo>
                      <a:pt x="35" y="0"/>
                    </a:lnTo>
                    <a:lnTo>
                      <a:pt x="34" y="0"/>
                    </a:lnTo>
                    <a:lnTo>
                      <a:pt x="33" y="1"/>
                    </a:lnTo>
                    <a:lnTo>
                      <a:pt x="11" y="61"/>
                    </a:lnTo>
                    <a:lnTo>
                      <a:pt x="11" y="62"/>
                    </a:lnTo>
                    <a:lnTo>
                      <a:pt x="10" y="63"/>
                    </a:lnTo>
                    <a:lnTo>
                      <a:pt x="9" y="64"/>
                    </a:lnTo>
                    <a:lnTo>
                      <a:pt x="8" y="65"/>
                    </a:lnTo>
                    <a:lnTo>
                      <a:pt x="7" y="66"/>
                    </a:lnTo>
                    <a:lnTo>
                      <a:pt x="5" y="67"/>
                    </a:lnTo>
                    <a:lnTo>
                      <a:pt x="3" y="68"/>
                    </a:lnTo>
                    <a:lnTo>
                      <a:pt x="0" y="68"/>
                    </a:lnTo>
                    <a:lnTo>
                      <a:pt x="0" y="71"/>
                    </a:lnTo>
                    <a:lnTo>
                      <a:pt x="4" y="71"/>
                    </a:lnTo>
                    <a:lnTo>
                      <a:pt x="10" y="71"/>
                    </a:lnTo>
                    <a:lnTo>
                      <a:pt x="13" y="71"/>
                    </a:lnTo>
                    <a:lnTo>
                      <a:pt x="16" y="71"/>
                    </a:lnTo>
                    <a:lnTo>
                      <a:pt x="19" y="71"/>
                    </a:lnTo>
                    <a:lnTo>
                      <a:pt x="21" y="71"/>
                    </a:lnTo>
                    <a:lnTo>
                      <a:pt x="21" y="68"/>
                    </a:lnTo>
                    <a:lnTo>
                      <a:pt x="18" y="67"/>
                    </a:lnTo>
                    <a:lnTo>
                      <a:pt x="16" y="66"/>
                    </a:lnTo>
                    <a:lnTo>
                      <a:pt x="14" y="65"/>
                    </a:lnTo>
                    <a:lnTo>
                      <a:pt x="14" y="63"/>
                    </a:lnTo>
                    <a:lnTo>
                      <a:pt x="14" y="62"/>
                    </a:lnTo>
                    <a:lnTo>
                      <a:pt x="14" y="61"/>
                    </a:lnTo>
                    <a:lnTo>
                      <a:pt x="19" y="48"/>
                    </a:lnTo>
                    <a:lnTo>
                      <a:pt x="46" y="48"/>
                    </a:lnTo>
                    <a:lnTo>
                      <a:pt x="51" y="63"/>
                    </a:lnTo>
                    <a:lnTo>
                      <a:pt x="52" y="64"/>
                    </a:lnTo>
                    <a:lnTo>
                      <a:pt x="52" y="65"/>
                    </a:lnTo>
                    <a:lnTo>
                      <a:pt x="51" y="67"/>
                    </a:lnTo>
                    <a:lnTo>
                      <a:pt x="49" y="67"/>
                    </a:lnTo>
                    <a:lnTo>
                      <a:pt x="46" y="68"/>
                    </a:lnTo>
                    <a:lnTo>
                      <a:pt x="44" y="68"/>
                    </a:lnTo>
                    <a:lnTo>
                      <a:pt x="44" y="71"/>
                    </a:lnTo>
                    <a:lnTo>
                      <a:pt x="47" y="71"/>
                    </a:lnTo>
                    <a:lnTo>
                      <a:pt x="51" y="71"/>
                    </a:lnTo>
                    <a:lnTo>
                      <a:pt x="55" y="71"/>
                    </a:lnTo>
                    <a:lnTo>
                      <a:pt x="58" y="71"/>
                    </a:lnTo>
                    <a:lnTo>
                      <a:pt x="71" y="71"/>
                    </a:lnTo>
                    <a:lnTo>
                      <a:pt x="71" y="68"/>
                    </a:lnTo>
                    <a:lnTo>
                      <a:pt x="69" y="68"/>
                    </a:lnTo>
                    <a:lnTo>
                      <a:pt x="65" y="68"/>
                    </a:lnTo>
                    <a:lnTo>
                      <a:pt x="63" y="67"/>
                    </a:lnTo>
                    <a:lnTo>
                      <a:pt x="62" y="66"/>
                    </a:lnTo>
                    <a:lnTo>
                      <a:pt x="61" y="64"/>
                    </a:lnTo>
                    <a:lnTo>
                      <a:pt x="38" y="2"/>
                    </a:lnTo>
                    <a:close/>
                    <a:moveTo>
                      <a:pt x="45" y="45"/>
                    </a:moveTo>
                    <a:lnTo>
                      <a:pt x="20" y="45"/>
                    </a:lnTo>
                    <a:lnTo>
                      <a:pt x="32" y="12"/>
                    </a:lnTo>
                    <a:lnTo>
                      <a:pt x="45"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87" name="Freeform 215"/>
              <p:cNvSpPr>
                <a:spLocks noChangeAspect="1" noEditPoints="1"/>
              </p:cNvSpPr>
              <p:nvPr/>
            </p:nvSpPr>
            <p:spPr bwMode="auto">
              <a:xfrm>
                <a:off x="1548" y="1630"/>
                <a:ext cx="52" cy="51"/>
              </a:xfrm>
              <a:custGeom>
                <a:avLst/>
                <a:gdLst>
                  <a:gd name="T0" fmla="*/ 7 w 52"/>
                  <a:gd name="T1" fmla="*/ 44 h 51"/>
                  <a:gd name="T2" fmla="*/ 7 w 52"/>
                  <a:gd name="T3" fmla="*/ 46 h 51"/>
                  <a:gd name="T4" fmla="*/ 6 w 52"/>
                  <a:gd name="T5" fmla="*/ 48 h 51"/>
                  <a:gd name="T6" fmla="*/ 3 w 52"/>
                  <a:gd name="T7" fmla="*/ 48 h 51"/>
                  <a:gd name="T8" fmla="*/ 0 w 52"/>
                  <a:gd name="T9" fmla="*/ 48 h 51"/>
                  <a:gd name="T10" fmla="*/ 0 w 52"/>
                  <a:gd name="T11" fmla="*/ 51 h 51"/>
                  <a:gd name="T12" fmla="*/ 28 w 52"/>
                  <a:gd name="T13" fmla="*/ 51 h 51"/>
                  <a:gd name="T14" fmla="*/ 33 w 52"/>
                  <a:gd name="T15" fmla="*/ 50 h 51"/>
                  <a:gd name="T16" fmla="*/ 37 w 52"/>
                  <a:gd name="T17" fmla="*/ 49 h 51"/>
                  <a:gd name="T18" fmla="*/ 42 w 52"/>
                  <a:gd name="T19" fmla="*/ 46 h 51"/>
                  <a:gd name="T20" fmla="*/ 45 w 52"/>
                  <a:gd name="T21" fmla="*/ 43 h 51"/>
                  <a:gd name="T22" fmla="*/ 48 w 52"/>
                  <a:gd name="T23" fmla="*/ 40 h 51"/>
                  <a:gd name="T24" fmla="*/ 50 w 52"/>
                  <a:gd name="T25" fmla="*/ 35 h 51"/>
                  <a:gd name="T26" fmla="*/ 52 w 52"/>
                  <a:gd name="T27" fmla="*/ 31 h 51"/>
                  <a:gd name="T28" fmla="*/ 52 w 52"/>
                  <a:gd name="T29" fmla="*/ 26 h 51"/>
                  <a:gd name="T30" fmla="*/ 52 w 52"/>
                  <a:gd name="T31" fmla="*/ 21 h 51"/>
                  <a:gd name="T32" fmla="*/ 50 w 52"/>
                  <a:gd name="T33" fmla="*/ 16 h 51"/>
                  <a:gd name="T34" fmla="*/ 48 w 52"/>
                  <a:gd name="T35" fmla="*/ 11 h 51"/>
                  <a:gd name="T36" fmla="*/ 45 w 52"/>
                  <a:gd name="T37" fmla="*/ 7 h 51"/>
                  <a:gd name="T38" fmla="*/ 42 w 52"/>
                  <a:gd name="T39" fmla="*/ 4 h 51"/>
                  <a:gd name="T40" fmla="*/ 37 w 52"/>
                  <a:gd name="T41" fmla="*/ 2 h 51"/>
                  <a:gd name="T42" fmla="*/ 33 w 52"/>
                  <a:gd name="T43" fmla="*/ 0 h 51"/>
                  <a:gd name="T44" fmla="*/ 28 w 52"/>
                  <a:gd name="T45" fmla="*/ 0 h 51"/>
                  <a:gd name="T46" fmla="*/ 0 w 52"/>
                  <a:gd name="T47" fmla="*/ 0 h 51"/>
                  <a:gd name="T48" fmla="*/ 0 w 52"/>
                  <a:gd name="T49" fmla="*/ 2 h 51"/>
                  <a:gd name="T50" fmla="*/ 3 w 52"/>
                  <a:gd name="T51" fmla="*/ 2 h 51"/>
                  <a:gd name="T52" fmla="*/ 6 w 52"/>
                  <a:gd name="T53" fmla="*/ 3 h 51"/>
                  <a:gd name="T54" fmla="*/ 7 w 52"/>
                  <a:gd name="T55" fmla="*/ 4 h 51"/>
                  <a:gd name="T56" fmla="*/ 7 w 52"/>
                  <a:gd name="T57" fmla="*/ 7 h 51"/>
                  <a:gd name="T58" fmla="*/ 7 w 52"/>
                  <a:gd name="T59" fmla="*/ 44 h 51"/>
                  <a:gd name="T60" fmla="*/ 18 w 52"/>
                  <a:gd name="T61" fmla="*/ 48 h 51"/>
                  <a:gd name="T62" fmla="*/ 16 w 52"/>
                  <a:gd name="T63" fmla="*/ 48 h 51"/>
                  <a:gd name="T64" fmla="*/ 14 w 52"/>
                  <a:gd name="T65" fmla="*/ 48 h 51"/>
                  <a:gd name="T66" fmla="*/ 14 w 52"/>
                  <a:gd name="T67" fmla="*/ 46 h 51"/>
                  <a:gd name="T68" fmla="*/ 14 w 52"/>
                  <a:gd name="T69" fmla="*/ 44 h 51"/>
                  <a:gd name="T70" fmla="*/ 14 w 52"/>
                  <a:gd name="T71" fmla="*/ 6 h 51"/>
                  <a:gd name="T72" fmla="*/ 14 w 52"/>
                  <a:gd name="T73" fmla="*/ 4 h 51"/>
                  <a:gd name="T74" fmla="*/ 14 w 52"/>
                  <a:gd name="T75" fmla="*/ 3 h 51"/>
                  <a:gd name="T76" fmla="*/ 16 w 52"/>
                  <a:gd name="T77" fmla="*/ 2 h 51"/>
                  <a:gd name="T78" fmla="*/ 18 w 52"/>
                  <a:gd name="T79" fmla="*/ 2 h 51"/>
                  <a:gd name="T80" fmla="*/ 25 w 52"/>
                  <a:gd name="T81" fmla="*/ 2 h 51"/>
                  <a:gd name="T82" fmla="*/ 31 w 52"/>
                  <a:gd name="T83" fmla="*/ 3 h 51"/>
                  <a:gd name="T84" fmla="*/ 35 w 52"/>
                  <a:gd name="T85" fmla="*/ 5 h 51"/>
                  <a:gd name="T86" fmla="*/ 38 w 52"/>
                  <a:gd name="T87" fmla="*/ 7 h 51"/>
                  <a:gd name="T88" fmla="*/ 40 w 52"/>
                  <a:gd name="T89" fmla="*/ 9 h 51"/>
                  <a:gd name="T90" fmla="*/ 41 w 52"/>
                  <a:gd name="T91" fmla="*/ 11 h 51"/>
                  <a:gd name="T92" fmla="*/ 43 w 52"/>
                  <a:gd name="T93" fmla="*/ 14 h 51"/>
                  <a:gd name="T94" fmla="*/ 44 w 52"/>
                  <a:gd name="T95" fmla="*/ 19 h 51"/>
                  <a:gd name="T96" fmla="*/ 44 w 52"/>
                  <a:gd name="T97" fmla="*/ 26 h 51"/>
                  <a:gd name="T98" fmla="*/ 44 w 52"/>
                  <a:gd name="T99" fmla="*/ 31 h 51"/>
                  <a:gd name="T100" fmla="*/ 43 w 52"/>
                  <a:gd name="T101" fmla="*/ 35 h 51"/>
                  <a:gd name="T102" fmla="*/ 42 w 52"/>
                  <a:gd name="T103" fmla="*/ 39 h 51"/>
                  <a:gd name="T104" fmla="*/ 40 w 52"/>
                  <a:gd name="T105" fmla="*/ 41 h 51"/>
                  <a:gd name="T106" fmla="*/ 39 w 52"/>
                  <a:gd name="T107" fmla="*/ 43 h 51"/>
                  <a:gd name="T108" fmla="*/ 36 w 52"/>
                  <a:gd name="T109" fmla="*/ 46 h 51"/>
                  <a:gd name="T110" fmla="*/ 31 w 52"/>
                  <a:gd name="T111" fmla="*/ 48 h 51"/>
                  <a:gd name="T112" fmla="*/ 25 w 52"/>
                  <a:gd name="T113" fmla="*/ 48 h 51"/>
                  <a:gd name="T114" fmla="*/ 18 w 52"/>
                  <a:gd name="T11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51">
                    <a:moveTo>
                      <a:pt x="7" y="44"/>
                    </a:moveTo>
                    <a:lnTo>
                      <a:pt x="7" y="46"/>
                    </a:lnTo>
                    <a:lnTo>
                      <a:pt x="6" y="48"/>
                    </a:lnTo>
                    <a:lnTo>
                      <a:pt x="3" y="48"/>
                    </a:lnTo>
                    <a:lnTo>
                      <a:pt x="0" y="48"/>
                    </a:lnTo>
                    <a:lnTo>
                      <a:pt x="0" y="51"/>
                    </a:lnTo>
                    <a:lnTo>
                      <a:pt x="28" y="51"/>
                    </a:lnTo>
                    <a:lnTo>
                      <a:pt x="33" y="50"/>
                    </a:lnTo>
                    <a:lnTo>
                      <a:pt x="37" y="49"/>
                    </a:lnTo>
                    <a:lnTo>
                      <a:pt x="42" y="46"/>
                    </a:lnTo>
                    <a:lnTo>
                      <a:pt x="45" y="43"/>
                    </a:lnTo>
                    <a:lnTo>
                      <a:pt x="48" y="40"/>
                    </a:lnTo>
                    <a:lnTo>
                      <a:pt x="50" y="35"/>
                    </a:lnTo>
                    <a:lnTo>
                      <a:pt x="52" y="31"/>
                    </a:lnTo>
                    <a:lnTo>
                      <a:pt x="52" y="26"/>
                    </a:lnTo>
                    <a:lnTo>
                      <a:pt x="52" y="21"/>
                    </a:lnTo>
                    <a:lnTo>
                      <a:pt x="50" y="16"/>
                    </a:lnTo>
                    <a:lnTo>
                      <a:pt x="48" y="11"/>
                    </a:lnTo>
                    <a:lnTo>
                      <a:pt x="45" y="7"/>
                    </a:lnTo>
                    <a:lnTo>
                      <a:pt x="42" y="4"/>
                    </a:lnTo>
                    <a:lnTo>
                      <a:pt x="37" y="2"/>
                    </a:lnTo>
                    <a:lnTo>
                      <a:pt x="33" y="0"/>
                    </a:lnTo>
                    <a:lnTo>
                      <a:pt x="28" y="0"/>
                    </a:lnTo>
                    <a:lnTo>
                      <a:pt x="0" y="0"/>
                    </a:lnTo>
                    <a:lnTo>
                      <a:pt x="0" y="2"/>
                    </a:lnTo>
                    <a:lnTo>
                      <a:pt x="3" y="2"/>
                    </a:lnTo>
                    <a:lnTo>
                      <a:pt x="6" y="3"/>
                    </a:lnTo>
                    <a:lnTo>
                      <a:pt x="7" y="4"/>
                    </a:lnTo>
                    <a:lnTo>
                      <a:pt x="7" y="7"/>
                    </a:lnTo>
                    <a:lnTo>
                      <a:pt x="7" y="44"/>
                    </a:lnTo>
                    <a:close/>
                    <a:moveTo>
                      <a:pt x="18" y="48"/>
                    </a:moveTo>
                    <a:lnTo>
                      <a:pt x="16" y="48"/>
                    </a:lnTo>
                    <a:lnTo>
                      <a:pt x="14" y="48"/>
                    </a:lnTo>
                    <a:lnTo>
                      <a:pt x="14" y="46"/>
                    </a:lnTo>
                    <a:lnTo>
                      <a:pt x="14" y="44"/>
                    </a:lnTo>
                    <a:lnTo>
                      <a:pt x="14" y="6"/>
                    </a:lnTo>
                    <a:lnTo>
                      <a:pt x="14" y="4"/>
                    </a:lnTo>
                    <a:lnTo>
                      <a:pt x="14" y="3"/>
                    </a:lnTo>
                    <a:lnTo>
                      <a:pt x="16" y="2"/>
                    </a:lnTo>
                    <a:lnTo>
                      <a:pt x="18" y="2"/>
                    </a:lnTo>
                    <a:lnTo>
                      <a:pt x="25" y="2"/>
                    </a:lnTo>
                    <a:lnTo>
                      <a:pt x="31" y="3"/>
                    </a:lnTo>
                    <a:lnTo>
                      <a:pt x="35" y="5"/>
                    </a:lnTo>
                    <a:lnTo>
                      <a:pt x="38" y="7"/>
                    </a:lnTo>
                    <a:lnTo>
                      <a:pt x="40" y="9"/>
                    </a:lnTo>
                    <a:lnTo>
                      <a:pt x="41" y="11"/>
                    </a:lnTo>
                    <a:lnTo>
                      <a:pt x="43" y="14"/>
                    </a:lnTo>
                    <a:lnTo>
                      <a:pt x="44" y="19"/>
                    </a:lnTo>
                    <a:lnTo>
                      <a:pt x="44" y="26"/>
                    </a:lnTo>
                    <a:lnTo>
                      <a:pt x="44" y="31"/>
                    </a:lnTo>
                    <a:lnTo>
                      <a:pt x="43" y="35"/>
                    </a:lnTo>
                    <a:lnTo>
                      <a:pt x="42" y="39"/>
                    </a:lnTo>
                    <a:lnTo>
                      <a:pt x="40" y="41"/>
                    </a:lnTo>
                    <a:lnTo>
                      <a:pt x="39" y="43"/>
                    </a:lnTo>
                    <a:lnTo>
                      <a:pt x="36" y="46"/>
                    </a:lnTo>
                    <a:lnTo>
                      <a:pt x="31" y="48"/>
                    </a:lnTo>
                    <a:lnTo>
                      <a:pt x="25" y="48"/>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88" name="Freeform 216"/>
              <p:cNvSpPr>
                <a:spLocks noChangeAspect="1" noEditPoints="1"/>
              </p:cNvSpPr>
              <p:nvPr/>
            </p:nvSpPr>
            <p:spPr bwMode="auto">
              <a:xfrm>
                <a:off x="1610" y="1630"/>
                <a:ext cx="52" cy="51"/>
              </a:xfrm>
              <a:custGeom>
                <a:avLst/>
                <a:gdLst>
                  <a:gd name="T0" fmla="*/ 7 w 52"/>
                  <a:gd name="T1" fmla="*/ 44 h 51"/>
                  <a:gd name="T2" fmla="*/ 7 w 52"/>
                  <a:gd name="T3" fmla="*/ 46 h 51"/>
                  <a:gd name="T4" fmla="*/ 6 w 52"/>
                  <a:gd name="T5" fmla="*/ 48 h 51"/>
                  <a:gd name="T6" fmla="*/ 4 w 52"/>
                  <a:gd name="T7" fmla="*/ 48 h 51"/>
                  <a:gd name="T8" fmla="*/ 0 w 52"/>
                  <a:gd name="T9" fmla="*/ 48 h 51"/>
                  <a:gd name="T10" fmla="*/ 0 w 52"/>
                  <a:gd name="T11" fmla="*/ 51 h 51"/>
                  <a:gd name="T12" fmla="*/ 28 w 52"/>
                  <a:gd name="T13" fmla="*/ 51 h 51"/>
                  <a:gd name="T14" fmla="*/ 33 w 52"/>
                  <a:gd name="T15" fmla="*/ 50 h 51"/>
                  <a:gd name="T16" fmla="*/ 38 w 52"/>
                  <a:gd name="T17" fmla="*/ 49 h 51"/>
                  <a:gd name="T18" fmla="*/ 42 w 52"/>
                  <a:gd name="T19" fmla="*/ 46 h 51"/>
                  <a:gd name="T20" fmla="*/ 45 w 52"/>
                  <a:gd name="T21" fmla="*/ 43 h 51"/>
                  <a:gd name="T22" fmla="*/ 48 w 52"/>
                  <a:gd name="T23" fmla="*/ 40 h 51"/>
                  <a:gd name="T24" fmla="*/ 51 w 52"/>
                  <a:gd name="T25" fmla="*/ 35 h 51"/>
                  <a:gd name="T26" fmla="*/ 52 w 52"/>
                  <a:gd name="T27" fmla="*/ 31 h 51"/>
                  <a:gd name="T28" fmla="*/ 52 w 52"/>
                  <a:gd name="T29" fmla="*/ 26 h 51"/>
                  <a:gd name="T30" fmla="*/ 52 w 52"/>
                  <a:gd name="T31" fmla="*/ 21 h 51"/>
                  <a:gd name="T32" fmla="*/ 51 w 52"/>
                  <a:gd name="T33" fmla="*/ 16 h 51"/>
                  <a:gd name="T34" fmla="*/ 48 w 52"/>
                  <a:gd name="T35" fmla="*/ 11 h 51"/>
                  <a:gd name="T36" fmla="*/ 46 w 52"/>
                  <a:gd name="T37" fmla="*/ 7 h 51"/>
                  <a:gd name="T38" fmla="*/ 42 w 52"/>
                  <a:gd name="T39" fmla="*/ 4 h 51"/>
                  <a:gd name="T40" fmla="*/ 38 w 52"/>
                  <a:gd name="T41" fmla="*/ 2 h 51"/>
                  <a:gd name="T42" fmla="*/ 33 w 52"/>
                  <a:gd name="T43" fmla="*/ 0 h 51"/>
                  <a:gd name="T44" fmla="*/ 28 w 52"/>
                  <a:gd name="T45" fmla="*/ 0 h 51"/>
                  <a:gd name="T46" fmla="*/ 0 w 52"/>
                  <a:gd name="T47" fmla="*/ 0 h 51"/>
                  <a:gd name="T48" fmla="*/ 0 w 52"/>
                  <a:gd name="T49" fmla="*/ 2 h 51"/>
                  <a:gd name="T50" fmla="*/ 4 w 52"/>
                  <a:gd name="T51" fmla="*/ 2 h 51"/>
                  <a:gd name="T52" fmla="*/ 6 w 52"/>
                  <a:gd name="T53" fmla="*/ 3 h 51"/>
                  <a:gd name="T54" fmla="*/ 7 w 52"/>
                  <a:gd name="T55" fmla="*/ 4 h 51"/>
                  <a:gd name="T56" fmla="*/ 7 w 52"/>
                  <a:gd name="T57" fmla="*/ 7 h 51"/>
                  <a:gd name="T58" fmla="*/ 7 w 52"/>
                  <a:gd name="T59" fmla="*/ 44 h 51"/>
                  <a:gd name="T60" fmla="*/ 18 w 52"/>
                  <a:gd name="T61" fmla="*/ 48 h 51"/>
                  <a:gd name="T62" fmla="*/ 16 w 52"/>
                  <a:gd name="T63" fmla="*/ 48 h 51"/>
                  <a:gd name="T64" fmla="*/ 15 w 52"/>
                  <a:gd name="T65" fmla="*/ 48 h 51"/>
                  <a:gd name="T66" fmla="*/ 14 w 52"/>
                  <a:gd name="T67" fmla="*/ 46 h 51"/>
                  <a:gd name="T68" fmla="*/ 14 w 52"/>
                  <a:gd name="T69" fmla="*/ 44 h 51"/>
                  <a:gd name="T70" fmla="*/ 14 w 52"/>
                  <a:gd name="T71" fmla="*/ 6 h 51"/>
                  <a:gd name="T72" fmla="*/ 14 w 52"/>
                  <a:gd name="T73" fmla="*/ 4 h 51"/>
                  <a:gd name="T74" fmla="*/ 15 w 52"/>
                  <a:gd name="T75" fmla="*/ 3 h 51"/>
                  <a:gd name="T76" fmla="*/ 16 w 52"/>
                  <a:gd name="T77" fmla="*/ 2 h 51"/>
                  <a:gd name="T78" fmla="*/ 18 w 52"/>
                  <a:gd name="T79" fmla="*/ 2 h 51"/>
                  <a:gd name="T80" fmla="*/ 26 w 52"/>
                  <a:gd name="T81" fmla="*/ 2 h 51"/>
                  <a:gd name="T82" fmla="*/ 31 w 52"/>
                  <a:gd name="T83" fmla="*/ 3 h 51"/>
                  <a:gd name="T84" fmla="*/ 35 w 52"/>
                  <a:gd name="T85" fmla="*/ 5 h 51"/>
                  <a:gd name="T86" fmla="*/ 38 w 52"/>
                  <a:gd name="T87" fmla="*/ 7 h 51"/>
                  <a:gd name="T88" fmla="*/ 40 w 52"/>
                  <a:gd name="T89" fmla="*/ 9 h 51"/>
                  <a:gd name="T90" fmla="*/ 41 w 52"/>
                  <a:gd name="T91" fmla="*/ 11 h 51"/>
                  <a:gd name="T92" fmla="*/ 43 w 52"/>
                  <a:gd name="T93" fmla="*/ 14 h 51"/>
                  <a:gd name="T94" fmla="*/ 44 w 52"/>
                  <a:gd name="T95" fmla="*/ 19 h 51"/>
                  <a:gd name="T96" fmla="*/ 44 w 52"/>
                  <a:gd name="T97" fmla="*/ 26 h 51"/>
                  <a:gd name="T98" fmla="*/ 44 w 52"/>
                  <a:gd name="T99" fmla="*/ 31 h 51"/>
                  <a:gd name="T100" fmla="*/ 43 w 52"/>
                  <a:gd name="T101" fmla="*/ 35 h 51"/>
                  <a:gd name="T102" fmla="*/ 42 w 52"/>
                  <a:gd name="T103" fmla="*/ 39 h 51"/>
                  <a:gd name="T104" fmla="*/ 41 w 52"/>
                  <a:gd name="T105" fmla="*/ 41 h 51"/>
                  <a:gd name="T106" fmla="*/ 39 w 52"/>
                  <a:gd name="T107" fmla="*/ 43 h 51"/>
                  <a:gd name="T108" fmla="*/ 36 w 52"/>
                  <a:gd name="T109" fmla="*/ 46 h 51"/>
                  <a:gd name="T110" fmla="*/ 32 w 52"/>
                  <a:gd name="T111" fmla="*/ 48 h 51"/>
                  <a:gd name="T112" fmla="*/ 26 w 52"/>
                  <a:gd name="T113" fmla="*/ 48 h 51"/>
                  <a:gd name="T114" fmla="*/ 18 w 52"/>
                  <a:gd name="T11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51">
                    <a:moveTo>
                      <a:pt x="7" y="44"/>
                    </a:moveTo>
                    <a:lnTo>
                      <a:pt x="7" y="46"/>
                    </a:lnTo>
                    <a:lnTo>
                      <a:pt x="6" y="48"/>
                    </a:lnTo>
                    <a:lnTo>
                      <a:pt x="4" y="48"/>
                    </a:lnTo>
                    <a:lnTo>
                      <a:pt x="0" y="48"/>
                    </a:lnTo>
                    <a:lnTo>
                      <a:pt x="0" y="51"/>
                    </a:lnTo>
                    <a:lnTo>
                      <a:pt x="28" y="51"/>
                    </a:lnTo>
                    <a:lnTo>
                      <a:pt x="33" y="50"/>
                    </a:lnTo>
                    <a:lnTo>
                      <a:pt x="38" y="49"/>
                    </a:lnTo>
                    <a:lnTo>
                      <a:pt x="42" y="46"/>
                    </a:lnTo>
                    <a:lnTo>
                      <a:pt x="45" y="43"/>
                    </a:lnTo>
                    <a:lnTo>
                      <a:pt x="48" y="40"/>
                    </a:lnTo>
                    <a:lnTo>
                      <a:pt x="51" y="35"/>
                    </a:lnTo>
                    <a:lnTo>
                      <a:pt x="52" y="31"/>
                    </a:lnTo>
                    <a:lnTo>
                      <a:pt x="52" y="26"/>
                    </a:lnTo>
                    <a:lnTo>
                      <a:pt x="52" y="21"/>
                    </a:lnTo>
                    <a:lnTo>
                      <a:pt x="51" y="16"/>
                    </a:lnTo>
                    <a:lnTo>
                      <a:pt x="48" y="11"/>
                    </a:lnTo>
                    <a:lnTo>
                      <a:pt x="46" y="7"/>
                    </a:lnTo>
                    <a:lnTo>
                      <a:pt x="42" y="4"/>
                    </a:lnTo>
                    <a:lnTo>
                      <a:pt x="38" y="2"/>
                    </a:lnTo>
                    <a:lnTo>
                      <a:pt x="33" y="0"/>
                    </a:lnTo>
                    <a:lnTo>
                      <a:pt x="28" y="0"/>
                    </a:lnTo>
                    <a:lnTo>
                      <a:pt x="0" y="0"/>
                    </a:lnTo>
                    <a:lnTo>
                      <a:pt x="0" y="2"/>
                    </a:lnTo>
                    <a:lnTo>
                      <a:pt x="4" y="2"/>
                    </a:lnTo>
                    <a:lnTo>
                      <a:pt x="6" y="3"/>
                    </a:lnTo>
                    <a:lnTo>
                      <a:pt x="7" y="4"/>
                    </a:lnTo>
                    <a:lnTo>
                      <a:pt x="7" y="7"/>
                    </a:lnTo>
                    <a:lnTo>
                      <a:pt x="7" y="44"/>
                    </a:lnTo>
                    <a:close/>
                    <a:moveTo>
                      <a:pt x="18" y="48"/>
                    </a:moveTo>
                    <a:lnTo>
                      <a:pt x="16" y="48"/>
                    </a:lnTo>
                    <a:lnTo>
                      <a:pt x="15" y="48"/>
                    </a:lnTo>
                    <a:lnTo>
                      <a:pt x="14" y="46"/>
                    </a:lnTo>
                    <a:lnTo>
                      <a:pt x="14" y="44"/>
                    </a:lnTo>
                    <a:lnTo>
                      <a:pt x="14" y="6"/>
                    </a:lnTo>
                    <a:lnTo>
                      <a:pt x="14" y="4"/>
                    </a:lnTo>
                    <a:lnTo>
                      <a:pt x="15" y="3"/>
                    </a:lnTo>
                    <a:lnTo>
                      <a:pt x="16" y="2"/>
                    </a:lnTo>
                    <a:lnTo>
                      <a:pt x="18" y="2"/>
                    </a:lnTo>
                    <a:lnTo>
                      <a:pt x="26" y="2"/>
                    </a:lnTo>
                    <a:lnTo>
                      <a:pt x="31" y="3"/>
                    </a:lnTo>
                    <a:lnTo>
                      <a:pt x="35" y="5"/>
                    </a:lnTo>
                    <a:lnTo>
                      <a:pt x="38" y="7"/>
                    </a:lnTo>
                    <a:lnTo>
                      <a:pt x="40" y="9"/>
                    </a:lnTo>
                    <a:lnTo>
                      <a:pt x="41" y="11"/>
                    </a:lnTo>
                    <a:lnTo>
                      <a:pt x="43" y="14"/>
                    </a:lnTo>
                    <a:lnTo>
                      <a:pt x="44" y="19"/>
                    </a:lnTo>
                    <a:lnTo>
                      <a:pt x="44" y="26"/>
                    </a:lnTo>
                    <a:lnTo>
                      <a:pt x="44" y="31"/>
                    </a:lnTo>
                    <a:lnTo>
                      <a:pt x="43" y="35"/>
                    </a:lnTo>
                    <a:lnTo>
                      <a:pt x="42" y="39"/>
                    </a:lnTo>
                    <a:lnTo>
                      <a:pt x="41" y="41"/>
                    </a:lnTo>
                    <a:lnTo>
                      <a:pt x="39" y="43"/>
                    </a:lnTo>
                    <a:lnTo>
                      <a:pt x="36" y="46"/>
                    </a:lnTo>
                    <a:lnTo>
                      <a:pt x="32" y="48"/>
                    </a:lnTo>
                    <a:lnTo>
                      <a:pt x="26" y="48"/>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89" name="Freeform 217"/>
              <p:cNvSpPr>
                <a:spLocks noChangeAspect="1"/>
              </p:cNvSpPr>
              <p:nvPr/>
            </p:nvSpPr>
            <p:spPr bwMode="auto">
              <a:xfrm>
                <a:off x="1675" y="1611"/>
                <a:ext cx="46" cy="72"/>
              </a:xfrm>
              <a:custGeom>
                <a:avLst/>
                <a:gdLst>
                  <a:gd name="T0" fmla="*/ 14 w 46"/>
                  <a:gd name="T1" fmla="*/ 27 h 72"/>
                  <a:gd name="T2" fmla="*/ 10 w 46"/>
                  <a:gd name="T3" fmla="*/ 24 h 72"/>
                  <a:gd name="T4" fmla="*/ 7 w 46"/>
                  <a:gd name="T5" fmla="*/ 20 h 72"/>
                  <a:gd name="T6" fmla="*/ 6 w 46"/>
                  <a:gd name="T7" fmla="*/ 17 h 72"/>
                  <a:gd name="T8" fmla="*/ 6 w 46"/>
                  <a:gd name="T9" fmla="*/ 13 h 72"/>
                  <a:gd name="T10" fmla="*/ 8 w 46"/>
                  <a:gd name="T11" fmla="*/ 8 h 72"/>
                  <a:gd name="T12" fmla="*/ 12 w 46"/>
                  <a:gd name="T13" fmla="*/ 5 h 72"/>
                  <a:gd name="T14" fmla="*/ 17 w 46"/>
                  <a:gd name="T15" fmla="*/ 3 h 72"/>
                  <a:gd name="T16" fmla="*/ 29 w 46"/>
                  <a:gd name="T17" fmla="*/ 4 h 72"/>
                  <a:gd name="T18" fmla="*/ 39 w 46"/>
                  <a:gd name="T19" fmla="*/ 15 h 72"/>
                  <a:gd name="T20" fmla="*/ 41 w 46"/>
                  <a:gd name="T21" fmla="*/ 24 h 72"/>
                  <a:gd name="T22" fmla="*/ 43 w 46"/>
                  <a:gd name="T23" fmla="*/ 24 h 72"/>
                  <a:gd name="T24" fmla="*/ 43 w 46"/>
                  <a:gd name="T25" fmla="*/ 23 h 72"/>
                  <a:gd name="T26" fmla="*/ 43 w 46"/>
                  <a:gd name="T27" fmla="*/ 2 h 72"/>
                  <a:gd name="T28" fmla="*/ 42 w 46"/>
                  <a:gd name="T29" fmla="*/ 0 h 72"/>
                  <a:gd name="T30" fmla="*/ 41 w 46"/>
                  <a:gd name="T31" fmla="*/ 1 h 72"/>
                  <a:gd name="T32" fmla="*/ 35 w 46"/>
                  <a:gd name="T33" fmla="*/ 5 h 72"/>
                  <a:gd name="T34" fmla="*/ 26 w 46"/>
                  <a:gd name="T35" fmla="*/ 0 h 72"/>
                  <a:gd name="T36" fmla="*/ 12 w 46"/>
                  <a:gd name="T37" fmla="*/ 1 h 72"/>
                  <a:gd name="T38" fmla="*/ 1 w 46"/>
                  <a:gd name="T39" fmla="*/ 11 h 72"/>
                  <a:gd name="T40" fmla="*/ 0 w 46"/>
                  <a:gd name="T41" fmla="*/ 23 h 72"/>
                  <a:gd name="T42" fmla="*/ 3 w 46"/>
                  <a:gd name="T43" fmla="*/ 30 h 72"/>
                  <a:gd name="T44" fmla="*/ 8 w 46"/>
                  <a:gd name="T45" fmla="*/ 34 h 72"/>
                  <a:gd name="T46" fmla="*/ 15 w 46"/>
                  <a:gd name="T47" fmla="*/ 38 h 72"/>
                  <a:gd name="T48" fmla="*/ 25 w 46"/>
                  <a:gd name="T49" fmla="*/ 40 h 72"/>
                  <a:gd name="T50" fmla="*/ 32 w 46"/>
                  <a:gd name="T51" fmla="*/ 42 h 72"/>
                  <a:gd name="T52" fmla="*/ 36 w 46"/>
                  <a:gd name="T53" fmla="*/ 45 h 72"/>
                  <a:gd name="T54" fmla="*/ 38 w 46"/>
                  <a:gd name="T55" fmla="*/ 48 h 72"/>
                  <a:gd name="T56" fmla="*/ 40 w 46"/>
                  <a:gd name="T57" fmla="*/ 55 h 72"/>
                  <a:gd name="T58" fmla="*/ 39 w 46"/>
                  <a:gd name="T59" fmla="*/ 60 h 72"/>
                  <a:gd name="T60" fmla="*/ 36 w 46"/>
                  <a:gd name="T61" fmla="*/ 65 h 72"/>
                  <a:gd name="T62" fmla="*/ 32 w 46"/>
                  <a:gd name="T63" fmla="*/ 68 h 72"/>
                  <a:gd name="T64" fmla="*/ 25 w 46"/>
                  <a:gd name="T65" fmla="*/ 69 h 72"/>
                  <a:gd name="T66" fmla="*/ 18 w 46"/>
                  <a:gd name="T67" fmla="*/ 68 h 72"/>
                  <a:gd name="T68" fmla="*/ 9 w 46"/>
                  <a:gd name="T69" fmla="*/ 64 h 72"/>
                  <a:gd name="T70" fmla="*/ 3 w 46"/>
                  <a:gd name="T71" fmla="*/ 55 h 72"/>
                  <a:gd name="T72" fmla="*/ 2 w 46"/>
                  <a:gd name="T73" fmla="*/ 48 h 72"/>
                  <a:gd name="T74" fmla="*/ 1 w 46"/>
                  <a:gd name="T75" fmla="*/ 47 h 72"/>
                  <a:gd name="T76" fmla="*/ 0 w 46"/>
                  <a:gd name="T77" fmla="*/ 50 h 72"/>
                  <a:gd name="T78" fmla="*/ 0 w 46"/>
                  <a:gd name="T79" fmla="*/ 71 h 72"/>
                  <a:gd name="T80" fmla="*/ 2 w 46"/>
                  <a:gd name="T81" fmla="*/ 72 h 72"/>
                  <a:gd name="T82" fmla="*/ 6 w 46"/>
                  <a:gd name="T83" fmla="*/ 65 h 72"/>
                  <a:gd name="T84" fmla="*/ 13 w 46"/>
                  <a:gd name="T85" fmla="*/ 70 h 72"/>
                  <a:gd name="T86" fmla="*/ 26 w 46"/>
                  <a:gd name="T87" fmla="*/ 72 h 72"/>
                  <a:gd name="T88" fmla="*/ 41 w 46"/>
                  <a:gd name="T89" fmla="*/ 66 h 72"/>
                  <a:gd name="T90" fmla="*/ 46 w 46"/>
                  <a:gd name="T91" fmla="*/ 51 h 72"/>
                  <a:gd name="T92" fmla="*/ 42 w 46"/>
                  <a:gd name="T93" fmla="*/ 39 h 72"/>
                  <a:gd name="T94" fmla="*/ 30 w 46"/>
                  <a:gd name="T95"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72">
                    <a:moveTo>
                      <a:pt x="17" y="28"/>
                    </a:moveTo>
                    <a:lnTo>
                      <a:pt x="14" y="27"/>
                    </a:lnTo>
                    <a:lnTo>
                      <a:pt x="12" y="26"/>
                    </a:lnTo>
                    <a:lnTo>
                      <a:pt x="10" y="24"/>
                    </a:lnTo>
                    <a:lnTo>
                      <a:pt x="8" y="22"/>
                    </a:lnTo>
                    <a:lnTo>
                      <a:pt x="7" y="20"/>
                    </a:lnTo>
                    <a:lnTo>
                      <a:pt x="7" y="19"/>
                    </a:lnTo>
                    <a:lnTo>
                      <a:pt x="6" y="17"/>
                    </a:lnTo>
                    <a:lnTo>
                      <a:pt x="6" y="15"/>
                    </a:lnTo>
                    <a:lnTo>
                      <a:pt x="6" y="13"/>
                    </a:lnTo>
                    <a:lnTo>
                      <a:pt x="7" y="11"/>
                    </a:lnTo>
                    <a:lnTo>
                      <a:pt x="8" y="8"/>
                    </a:lnTo>
                    <a:lnTo>
                      <a:pt x="10" y="6"/>
                    </a:lnTo>
                    <a:lnTo>
                      <a:pt x="12" y="5"/>
                    </a:lnTo>
                    <a:lnTo>
                      <a:pt x="15" y="4"/>
                    </a:lnTo>
                    <a:lnTo>
                      <a:pt x="17" y="3"/>
                    </a:lnTo>
                    <a:lnTo>
                      <a:pt x="20" y="2"/>
                    </a:lnTo>
                    <a:lnTo>
                      <a:pt x="29" y="4"/>
                    </a:lnTo>
                    <a:lnTo>
                      <a:pt x="35" y="9"/>
                    </a:lnTo>
                    <a:lnTo>
                      <a:pt x="39" y="15"/>
                    </a:lnTo>
                    <a:lnTo>
                      <a:pt x="41" y="23"/>
                    </a:lnTo>
                    <a:lnTo>
                      <a:pt x="41" y="24"/>
                    </a:lnTo>
                    <a:lnTo>
                      <a:pt x="42" y="24"/>
                    </a:lnTo>
                    <a:lnTo>
                      <a:pt x="43" y="24"/>
                    </a:lnTo>
                    <a:lnTo>
                      <a:pt x="43" y="24"/>
                    </a:lnTo>
                    <a:lnTo>
                      <a:pt x="43" y="23"/>
                    </a:lnTo>
                    <a:lnTo>
                      <a:pt x="43" y="22"/>
                    </a:lnTo>
                    <a:lnTo>
                      <a:pt x="43" y="2"/>
                    </a:lnTo>
                    <a:lnTo>
                      <a:pt x="43" y="0"/>
                    </a:lnTo>
                    <a:lnTo>
                      <a:pt x="42" y="0"/>
                    </a:lnTo>
                    <a:lnTo>
                      <a:pt x="42" y="0"/>
                    </a:lnTo>
                    <a:lnTo>
                      <a:pt x="41" y="1"/>
                    </a:lnTo>
                    <a:lnTo>
                      <a:pt x="37" y="7"/>
                    </a:lnTo>
                    <a:lnTo>
                      <a:pt x="35" y="5"/>
                    </a:lnTo>
                    <a:lnTo>
                      <a:pt x="31" y="2"/>
                    </a:lnTo>
                    <a:lnTo>
                      <a:pt x="26" y="0"/>
                    </a:lnTo>
                    <a:lnTo>
                      <a:pt x="20" y="0"/>
                    </a:lnTo>
                    <a:lnTo>
                      <a:pt x="12" y="1"/>
                    </a:lnTo>
                    <a:lnTo>
                      <a:pt x="6" y="5"/>
                    </a:lnTo>
                    <a:lnTo>
                      <a:pt x="1" y="11"/>
                    </a:lnTo>
                    <a:lnTo>
                      <a:pt x="0" y="19"/>
                    </a:lnTo>
                    <a:lnTo>
                      <a:pt x="0" y="23"/>
                    </a:lnTo>
                    <a:lnTo>
                      <a:pt x="2" y="27"/>
                    </a:lnTo>
                    <a:lnTo>
                      <a:pt x="3" y="30"/>
                    </a:lnTo>
                    <a:lnTo>
                      <a:pt x="4" y="31"/>
                    </a:lnTo>
                    <a:lnTo>
                      <a:pt x="8" y="34"/>
                    </a:lnTo>
                    <a:lnTo>
                      <a:pt x="11" y="36"/>
                    </a:lnTo>
                    <a:lnTo>
                      <a:pt x="15" y="38"/>
                    </a:lnTo>
                    <a:lnTo>
                      <a:pt x="20" y="39"/>
                    </a:lnTo>
                    <a:lnTo>
                      <a:pt x="25" y="40"/>
                    </a:lnTo>
                    <a:lnTo>
                      <a:pt x="29" y="41"/>
                    </a:lnTo>
                    <a:lnTo>
                      <a:pt x="32" y="42"/>
                    </a:lnTo>
                    <a:lnTo>
                      <a:pt x="34" y="43"/>
                    </a:lnTo>
                    <a:lnTo>
                      <a:pt x="36" y="45"/>
                    </a:lnTo>
                    <a:lnTo>
                      <a:pt x="37" y="46"/>
                    </a:lnTo>
                    <a:lnTo>
                      <a:pt x="38" y="48"/>
                    </a:lnTo>
                    <a:lnTo>
                      <a:pt x="39" y="51"/>
                    </a:lnTo>
                    <a:lnTo>
                      <a:pt x="40" y="55"/>
                    </a:lnTo>
                    <a:lnTo>
                      <a:pt x="40" y="57"/>
                    </a:lnTo>
                    <a:lnTo>
                      <a:pt x="39" y="60"/>
                    </a:lnTo>
                    <a:lnTo>
                      <a:pt x="38" y="62"/>
                    </a:lnTo>
                    <a:lnTo>
                      <a:pt x="36" y="65"/>
                    </a:lnTo>
                    <a:lnTo>
                      <a:pt x="34" y="66"/>
                    </a:lnTo>
                    <a:lnTo>
                      <a:pt x="32" y="68"/>
                    </a:lnTo>
                    <a:lnTo>
                      <a:pt x="29" y="69"/>
                    </a:lnTo>
                    <a:lnTo>
                      <a:pt x="25" y="69"/>
                    </a:lnTo>
                    <a:lnTo>
                      <a:pt x="22" y="69"/>
                    </a:lnTo>
                    <a:lnTo>
                      <a:pt x="18" y="68"/>
                    </a:lnTo>
                    <a:lnTo>
                      <a:pt x="13" y="66"/>
                    </a:lnTo>
                    <a:lnTo>
                      <a:pt x="9" y="64"/>
                    </a:lnTo>
                    <a:lnTo>
                      <a:pt x="5" y="60"/>
                    </a:lnTo>
                    <a:lnTo>
                      <a:pt x="3" y="55"/>
                    </a:lnTo>
                    <a:lnTo>
                      <a:pt x="2" y="51"/>
                    </a:lnTo>
                    <a:lnTo>
                      <a:pt x="2" y="48"/>
                    </a:lnTo>
                    <a:lnTo>
                      <a:pt x="2" y="47"/>
                    </a:lnTo>
                    <a:lnTo>
                      <a:pt x="1" y="47"/>
                    </a:lnTo>
                    <a:lnTo>
                      <a:pt x="0" y="48"/>
                    </a:lnTo>
                    <a:lnTo>
                      <a:pt x="0" y="50"/>
                    </a:lnTo>
                    <a:lnTo>
                      <a:pt x="0" y="70"/>
                    </a:lnTo>
                    <a:lnTo>
                      <a:pt x="0" y="71"/>
                    </a:lnTo>
                    <a:lnTo>
                      <a:pt x="1" y="72"/>
                    </a:lnTo>
                    <a:lnTo>
                      <a:pt x="2" y="72"/>
                    </a:lnTo>
                    <a:lnTo>
                      <a:pt x="2" y="71"/>
                    </a:lnTo>
                    <a:lnTo>
                      <a:pt x="6" y="65"/>
                    </a:lnTo>
                    <a:lnTo>
                      <a:pt x="9" y="67"/>
                    </a:lnTo>
                    <a:lnTo>
                      <a:pt x="13" y="70"/>
                    </a:lnTo>
                    <a:lnTo>
                      <a:pt x="19" y="71"/>
                    </a:lnTo>
                    <a:lnTo>
                      <a:pt x="26" y="72"/>
                    </a:lnTo>
                    <a:lnTo>
                      <a:pt x="34" y="70"/>
                    </a:lnTo>
                    <a:lnTo>
                      <a:pt x="41" y="66"/>
                    </a:lnTo>
                    <a:lnTo>
                      <a:pt x="45" y="59"/>
                    </a:lnTo>
                    <a:lnTo>
                      <a:pt x="46" y="51"/>
                    </a:lnTo>
                    <a:lnTo>
                      <a:pt x="45" y="45"/>
                    </a:lnTo>
                    <a:lnTo>
                      <a:pt x="42" y="39"/>
                    </a:lnTo>
                    <a:lnTo>
                      <a:pt x="38" y="34"/>
                    </a:lnTo>
                    <a:lnTo>
                      <a:pt x="30" y="31"/>
                    </a:lnTo>
                    <a:lnTo>
                      <a:pt x="17"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90" name="Freeform 218"/>
              <p:cNvSpPr>
                <a:spLocks noChangeAspect="1" noEditPoints="1"/>
              </p:cNvSpPr>
              <p:nvPr/>
            </p:nvSpPr>
            <p:spPr bwMode="auto">
              <a:xfrm>
                <a:off x="1733" y="1630"/>
                <a:ext cx="46" cy="51"/>
              </a:xfrm>
              <a:custGeom>
                <a:avLst/>
                <a:gdLst>
                  <a:gd name="T0" fmla="*/ 28 w 46"/>
                  <a:gd name="T1" fmla="*/ 28 h 51"/>
                  <a:gd name="T2" fmla="*/ 35 w 46"/>
                  <a:gd name="T3" fmla="*/ 26 h 51"/>
                  <a:gd name="T4" fmla="*/ 41 w 46"/>
                  <a:gd name="T5" fmla="*/ 23 h 51"/>
                  <a:gd name="T6" fmla="*/ 45 w 46"/>
                  <a:gd name="T7" fmla="*/ 19 h 51"/>
                  <a:gd name="T8" fmla="*/ 46 w 46"/>
                  <a:gd name="T9" fmla="*/ 14 h 51"/>
                  <a:gd name="T10" fmla="*/ 45 w 46"/>
                  <a:gd name="T11" fmla="*/ 8 h 51"/>
                  <a:gd name="T12" fmla="*/ 41 w 46"/>
                  <a:gd name="T13" fmla="*/ 4 h 51"/>
                  <a:gd name="T14" fmla="*/ 35 w 46"/>
                  <a:gd name="T15" fmla="*/ 1 h 51"/>
                  <a:gd name="T16" fmla="*/ 27 w 46"/>
                  <a:gd name="T17" fmla="*/ 0 h 51"/>
                  <a:gd name="T18" fmla="*/ 0 w 46"/>
                  <a:gd name="T19" fmla="*/ 0 h 51"/>
                  <a:gd name="T20" fmla="*/ 0 w 46"/>
                  <a:gd name="T21" fmla="*/ 2 h 51"/>
                  <a:gd name="T22" fmla="*/ 4 w 46"/>
                  <a:gd name="T23" fmla="*/ 2 h 51"/>
                  <a:gd name="T24" fmla="*/ 6 w 46"/>
                  <a:gd name="T25" fmla="*/ 3 h 51"/>
                  <a:gd name="T26" fmla="*/ 7 w 46"/>
                  <a:gd name="T27" fmla="*/ 4 h 51"/>
                  <a:gd name="T28" fmla="*/ 7 w 46"/>
                  <a:gd name="T29" fmla="*/ 7 h 51"/>
                  <a:gd name="T30" fmla="*/ 7 w 46"/>
                  <a:gd name="T31" fmla="*/ 44 h 51"/>
                  <a:gd name="T32" fmla="*/ 7 w 46"/>
                  <a:gd name="T33" fmla="*/ 46 h 51"/>
                  <a:gd name="T34" fmla="*/ 6 w 46"/>
                  <a:gd name="T35" fmla="*/ 48 h 51"/>
                  <a:gd name="T36" fmla="*/ 4 w 46"/>
                  <a:gd name="T37" fmla="*/ 48 h 51"/>
                  <a:gd name="T38" fmla="*/ 0 w 46"/>
                  <a:gd name="T39" fmla="*/ 48 h 51"/>
                  <a:gd name="T40" fmla="*/ 0 w 46"/>
                  <a:gd name="T41" fmla="*/ 51 h 51"/>
                  <a:gd name="T42" fmla="*/ 3 w 46"/>
                  <a:gd name="T43" fmla="*/ 51 h 51"/>
                  <a:gd name="T44" fmla="*/ 6 w 46"/>
                  <a:gd name="T45" fmla="*/ 51 h 51"/>
                  <a:gd name="T46" fmla="*/ 9 w 46"/>
                  <a:gd name="T47" fmla="*/ 51 h 51"/>
                  <a:gd name="T48" fmla="*/ 11 w 46"/>
                  <a:gd name="T49" fmla="*/ 51 h 51"/>
                  <a:gd name="T50" fmla="*/ 13 w 46"/>
                  <a:gd name="T51" fmla="*/ 51 h 51"/>
                  <a:gd name="T52" fmla="*/ 16 w 46"/>
                  <a:gd name="T53" fmla="*/ 51 h 51"/>
                  <a:gd name="T54" fmla="*/ 19 w 46"/>
                  <a:gd name="T55" fmla="*/ 51 h 51"/>
                  <a:gd name="T56" fmla="*/ 22 w 46"/>
                  <a:gd name="T57" fmla="*/ 51 h 51"/>
                  <a:gd name="T58" fmla="*/ 22 w 46"/>
                  <a:gd name="T59" fmla="*/ 48 h 51"/>
                  <a:gd name="T60" fmla="*/ 18 w 46"/>
                  <a:gd name="T61" fmla="*/ 48 h 51"/>
                  <a:gd name="T62" fmla="*/ 15 w 46"/>
                  <a:gd name="T63" fmla="*/ 48 h 51"/>
                  <a:gd name="T64" fmla="*/ 15 w 46"/>
                  <a:gd name="T65" fmla="*/ 46 h 51"/>
                  <a:gd name="T66" fmla="*/ 14 w 46"/>
                  <a:gd name="T67" fmla="*/ 44 h 51"/>
                  <a:gd name="T68" fmla="*/ 14 w 46"/>
                  <a:gd name="T69" fmla="*/ 28 h 51"/>
                  <a:gd name="T70" fmla="*/ 28 w 46"/>
                  <a:gd name="T71" fmla="*/ 28 h 51"/>
                  <a:gd name="T72" fmla="*/ 14 w 46"/>
                  <a:gd name="T73" fmla="*/ 6 h 51"/>
                  <a:gd name="T74" fmla="*/ 14 w 46"/>
                  <a:gd name="T75" fmla="*/ 4 h 51"/>
                  <a:gd name="T76" fmla="*/ 15 w 46"/>
                  <a:gd name="T77" fmla="*/ 3 h 51"/>
                  <a:gd name="T78" fmla="*/ 16 w 46"/>
                  <a:gd name="T79" fmla="*/ 2 h 51"/>
                  <a:gd name="T80" fmla="*/ 18 w 46"/>
                  <a:gd name="T81" fmla="*/ 2 h 51"/>
                  <a:gd name="T82" fmla="*/ 25 w 46"/>
                  <a:gd name="T83" fmla="*/ 2 h 51"/>
                  <a:gd name="T84" fmla="*/ 29 w 46"/>
                  <a:gd name="T85" fmla="*/ 2 h 51"/>
                  <a:gd name="T86" fmla="*/ 32 w 46"/>
                  <a:gd name="T87" fmla="*/ 3 h 51"/>
                  <a:gd name="T88" fmla="*/ 34 w 46"/>
                  <a:gd name="T89" fmla="*/ 5 h 51"/>
                  <a:gd name="T90" fmla="*/ 36 w 46"/>
                  <a:gd name="T91" fmla="*/ 6 h 51"/>
                  <a:gd name="T92" fmla="*/ 37 w 46"/>
                  <a:gd name="T93" fmla="*/ 8 h 51"/>
                  <a:gd name="T94" fmla="*/ 37 w 46"/>
                  <a:gd name="T95" fmla="*/ 10 h 51"/>
                  <a:gd name="T96" fmla="*/ 37 w 46"/>
                  <a:gd name="T97" fmla="*/ 12 h 51"/>
                  <a:gd name="T98" fmla="*/ 38 w 46"/>
                  <a:gd name="T99" fmla="*/ 14 h 51"/>
                  <a:gd name="T100" fmla="*/ 37 w 46"/>
                  <a:gd name="T101" fmla="*/ 15 h 51"/>
                  <a:gd name="T102" fmla="*/ 37 w 46"/>
                  <a:gd name="T103" fmla="*/ 17 h 51"/>
                  <a:gd name="T104" fmla="*/ 37 w 46"/>
                  <a:gd name="T105" fmla="*/ 19 h 51"/>
                  <a:gd name="T106" fmla="*/ 36 w 46"/>
                  <a:gd name="T107" fmla="*/ 21 h 51"/>
                  <a:gd name="T108" fmla="*/ 34 w 46"/>
                  <a:gd name="T109" fmla="*/ 23 h 51"/>
                  <a:gd name="T110" fmla="*/ 32 w 46"/>
                  <a:gd name="T111" fmla="*/ 24 h 51"/>
                  <a:gd name="T112" fmla="*/ 29 w 46"/>
                  <a:gd name="T113" fmla="*/ 25 h 51"/>
                  <a:gd name="T114" fmla="*/ 25 w 46"/>
                  <a:gd name="T115" fmla="*/ 25 h 51"/>
                  <a:gd name="T116" fmla="*/ 14 w 46"/>
                  <a:gd name="T117" fmla="*/ 25 h 51"/>
                  <a:gd name="T118" fmla="*/ 14 w 46"/>
                  <a:gd name="T119"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51">
                    <a:moveTo>
                      <a:pt x="28" y="28"/>
                    </a:moveTo>
                    <a:lnTo>
                      <a:pt x="35" y="26"/>
                    </a:lnTo>
                    <a:lnTo>
                      <a:pt x="41" y="23"/>
                    </a:lnTo>
                    <a:lnTo>
                      <a:pt x="45" y="19"/>
                    </a:lnTo>
                    <a:lnTo>
                      <a:pt x="46" y="14"/>
                    </a:lnTo>
                    <a:lnTo>
                      <a:pt x="45" y="8"/>
                    </a:lnTo>
                    <a:lnTo>
                      <a:pt x="41" y="4"/>
                    </a:lnTo>
                    <a:lnTo>
                      <a:pt x="35" y="1"/>
                    </a:lnTo>
                    <a:lnTo>
                      <a:pt x="27" y="0"/>
                    </a:lnTo>
                    <a:lnTo>
                      <a:pt x="0" y="0"/>
                    </a:lnTo>
                    <a:lnTo>
                      <a:pt x="0" y="2"/>
                    </a:lnTo>
                    <a:lnTo>
                      <a:pt x="4" y="2"/>
                    </a:lnTo>
                    <a:lnTo>
                      <a:pt x="6" y="3"/>
                    </a:lnTo>
                    <a:lnTo>
                      <a:pt x="7" y="4"/>
                    </a:lnTo>
                    <a:lnTo>
                      <a:pt x="7" y="7"/>
                    </a:lnTo>
                    <a:lnTo>
                      <a:pt x="7" y="44"/>
                    </a:lnTo>
                    <a:lnTo>
                      <a:pt x="7" y="46"/>
                    </a:lnTo>
                    <a:lnTo>
                      <a:pt x="6" y="48"/>
                    </a:lnTo>
                    <a:lnTo>
                      <a:pt x="4" y="48"/>
                    </a:lnTo>
                    <a:lnTo>
                      <a:pt x="0" y="48"/>
                    </a:lnTo>
                    <a:lnTo>
                      <a:pt x="0" y="51"/>
                    </a:lnTo>
                    <a:lnTo>
                      <a:pt x="3" y="51"/>
                    </a:lnTo>
                    <a:lnTo>
                      <a:pt x="6" y="51"/>
                    </a:lnTo>
                    <a:lnTo>
                      <a:pt x="9" y="51"/>
                    </a:lnTo>
                    <a:lnTo>
                      <a:pt x="11" y="51"/>
                    </a:lnTo>
                    <a:lnTo>
                      <a:pt x="13" y="51"/>
                    </a:lnTo>
                    <a:lnTo>
                      <a:pt x="16" y="51"/>
                    </a:lnTo>
                    <a:lnTo>
                      <a:pt x="19" y="51"/>
                    </a:lnTo>
                    <a:lnTo>
                      <a:pt x="22" y="51"/>
                    </a:lnTo>
                    <a:lnTo>
                      <a:pt x="22" y="48"/>
                    </a:lnTo>
                    <a:lnTo>
                      <a:pt x="18" y="48"/>
                    </a:lnTo>
                    <a:lnTo>
                      <a:pt x="15" y="48"/>
                    </a:lnTo>
                    <a:lnTo>
                      <a:pt x="15" y="46"/>
                    </a:lnTo>
                    <a:lnTo>
                      <a:pt x="14" y="44"/>
                    </a:lnTo>
                    <a:lnTo>
                      <a:pt x="14" y="28"/>
                    </a:lnTo>
                    <a:lnTo>
                      <a:pt x="28" y="28"/>
                    </a:lnTo>
                    <a:close/>
                    <a:moveTo>
                      <a:pt x="14" y="6"/>
                    </a:moveTo>
                    <a:lnTo>
                      <a:pt x="14" y="4"/>
                    </a:lnTo>
                    <a:lnTo>
                      <a:pt x="15" y="3"/>
                    </a:lnTo>
                    <a:lnTo>
                      <a:pt x="16" y="2"/>
                    </a:lnTo>
                    <a:lnTo>
                      <a:pt x="18" y="2"/>
                    </a:lnTo>
                    <a:lnTo>
                      <a:pt x="25" y="2"/>
                    </a:lnTo>
                    <a:lnTo>
                      <a:pt x="29" y="2"/>
                    </a:lnTo>
                    <a:lnTo>
                      <a:pt x="32" y="3"/>
                    </a:lnTo>
                    <a:lnTo>
                      <a:pt x="34" y="5"/>
                    </a:lnTo>
                    <a:lnTo>
                      <a:pt x="36" y="6"/>
                    </a:lnTo>
                    <a:lnTo>
                      <a:pt x="37" y="8"/>
                    </a:lnTo>
                    <a:lnTo>
                      <a:pt x="37" y="10"/>
                    </a:lnTo>
                    <a:lnTo>
                      <a:pt x="37" y="12"/>
                    </a:lnTo>
                    <a:lnTo>
                      <a:pt x="38" y="14"/>
                    </a:lnTo>
                    <a:lnTo>
                      <a:pt x="37" y="15"/>
                    </a:lnTo>
                    <a:lnTo>
                      <a:pt x="37" y="17"/>
                    </a:lnTo>
                    <a:lnTo>
                      <a:pt x="37" y="19"/>
                    </a:lnTo>
                    <a:lnTo>
                      <a:pt x="36" y="21"/>
                    </a:lnTo>
                    <a:lnTo>
                      <a:pt x="34" y="23"/>
                    </a:lnTo>
                    <a:lnTo>
                      <a:pt x="32" y="24"/>
                    </a:lnTo>
                    <a:lnTo>
                      <a:pt x="29" y="25"/>
                    </a:lnTo>
                    <a:lnTo>
                      <a:pt x="25" y="25"/>
                    </a:lnTo>
                    <a:lnTo>
                      <a:pt x="14" y="25"/>
                    </a:lnTo>
                    <a:lnTo>
                      <a:pt x="14"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91" name="Freeform 219"/>
              <p:cNvSpPr>
                <a:spLocks noChangeAspect="1" noEditPoints="1"/>
              </p:cNvSpPr>
              <p:nvPr/>
            </p:nvSpPr>
            <p:spPr bwMode="auto">
              <a:xfrm>
                <a:off x="1781" y="1628"/>
                <a:ext cx="54" cy="53"/>
              </a:xfrm>
              <a:custGeom>
                <a:avLst/>
                <a:gdLst>
                  <a:gd name="T0" fmla="*/ 29 w 54"/>
                  <a:gd name="T1" fmla="*/ 2 h 53"/>
                  <a:gd name="T2" fmla="*/ 28 w 54"/>
                  <a:gd name="T3" fmla="*/ 0 h 53"/>
                  <a:gd name="T4" fmla="*/ 27 w 54"/>
                  <a:gd name="T5" fmla="*/ 0 h 53"/>
                  <a:gd name="T6" fmla="*/ 26 w 54"/>
                  <a:gd name="T7" fmla="*/ 0 h 53"/>
                  <a:gd name="T8" fmla="*/ 25 w 54"/>
                  <a:gd name="T9" fmla="*/ 2 h 53"/>
                  <a:gd name="T10" fmla="*/ 9 w 54"/>
                  <a:gd name="T11" fmla="*/ 43 h 53"/>
                  <a:gd name="T12" fmla="*/ 8 w 54"/>
                  <a:gd name="T13" fmla="*/ 45 h 53"/>
                  <a:gd name="T14" fmla="*/ 6 w 54"/>
                  <a:gd name="T15" fmla="*/ 48 h 53"/>
                  <a:gd name="T16" fmla="*/ 4 w 54"/>
                  <a:gd name="T17" fmla="*/ 50 h 53"/>
                  <a:gd name="T18" fmla="*/ 0 w 54"/>
                  <a:gd name="T19" fmla="*/ 50 h 53"/>
                  <a:gd name="T20" fmla="*/ 0 w 54"/>
                  <a:gd name="T21" fmla="*/ 53 h 53"/>
                  <a:gd name="T22" fmla="*/ 4 w 54"/>
                  <a:gd name="T23" fmla="*/ 53 h 53"/>
                  <a:gd name="T24" fmla="*/ 7 w 54"/>
                  <a:gd name="T25" fmla="*/ 53 h 53"/>
                  <a:gd name="T26" fmla="*/ 9 w 54"/>
                  <a:gd name="T27" fmla="*/ 53 h 53"/>
                  <a:gd name="T28" fmla="*/ 11 w 54"/>
                  <a:gd name="T29" fmla="*/ 53 h 53"/>
                  <a:gd name="T30" fmla="*/ 14 w 54"/>
                  <a:gd name="T31" fmla="*/ 53 h 53"/>
                  <a:gd name="T32" fmla="*/ 15 w 54"/>
                  <a:gd name="T33" fmla="*/ 53 h 53"/>
                  <a:gd name="T34" fmla="*/ 15 w 54"/>
                  <a:gd name="T35" fmla="*/ 50 h 53"/>
                  <a:gd name="T36" fmla="*/ 13 w 54"/>
                  <a:gd name="T37" fmla="*/ 50 h 53"/>
                  <a:gd name="T38" fmla="*/ 12 w 54"/>
                  <a:gd name="T39" fmla="*/ 48 h 53"/>
                  <a:gd name="T40" fmla="*/ 11 w 54"/>
                  <a:gd name="T41" fmla="*/ 47 h 53"/>
                  <a:gd name="T42" fmla="*/ 11 w 54"/>
                  <a:gd name="T43" fmla="*/ 46 h 53"/>
                  <a:gd name="T44" fmla="*/ 11 w 54"/>
                  <a:gd name="T45" fmla="*/ 46 h 53"/>
                  <a:gd name="T46" fmla="*/ 11 w 54"/>
                  <a:gd name="T47" fmla="*/ 45 h 53"/>
                  <a:gd name="T48" fmla="*/ 11 w 54"/>
                  <a:gd name="T49" fmla="*/ 45 h 53"/>
                  <a:gd name="T50" fmla="*/ 11 w 54"/>
                  <a:gd name="T51" fmla="*/ 44 h 53"/>
                  <a:gd name="T52" fmla="*/ 12 w 54"/>
                  <a:gd name="T53" fmla="*/ 43 h 53"/>
                  <a:gd name="T54" fmla="*/ 12 w 54"/>
                  <a:gd name="T55" fmla="*/ 41 h 53"/>
                  <a:gd name="T56" fmla="*/ 13 w 54"/>
                  <a:gd name="T57" fmla="*/ 39 h 53"/>
                  <a:gd name="T58" fmla="*/ 14 w 54"/>
                  <a:gd name="T59" fmla="*/ 36 h 53"/>
                  <a:gd name="T60" fmla="*/ 35 w 54"/>
                  <a:gd name="T61" fmla="*/ 36 h 53"/>
                  <a:gd name="T62" fmla="*/ 37 w 54"/>
                  <a:gd name="T63" fmla="*/ 42 h 53"/>
                  <a:gd name="T64" fmla="*/ 38 w 54"/>
                  <a:gd name="T65" fmla="*/ 43 h 53"/>
                  <a:gd name="T66" fmla="*/ 39 w 54"/>
                  <a:gd name="T67" fmla="*/ 45 h 53"/>
                  <a:gd name="T68" fmla="*/ 39 w 54"/>
                  <a:gd name="T69" fmla="*/ 47 h 53"/>
                  <a:gd name="T70" fmla="*/ 39 w 54"/>
                  <a:gd name="T71" fmla="*/ 48 h 53"/>
                  <a:gd name="T72" fmla="*/ 39 w 54"/>
                  <a:gd name="T73" fmla="*/ 49 h 53"/>
                  <a:gd name="T74" fmla="*/ 37 w 54"/>
                  <a:gd name="T75" fmla="*/ 50 h 53"/>
                  <a:gd name="T76" fmla="*/ 36 w 54"/>
                  <a:gd name="T77" fmla="*/ 50 h 53"/>
                  <a:gd name="T78" fmla="*/ 34 w 54"/>
                  <a:gd name="T79" fmla="*/ 50 h 53"/>
                  <a:gd name="T80" fmla="*/ 34 w 54"/>
                  <a:gd name="T81" fmla="*/ 53 h 53"/>
                  <a:gd name="T82" fmla="*/ 37 w 54"/>
                  <a:gd name="T83" fmla="*/ 53 h 53"/>
                  <a:gd name="T84" fmla="*/ 40 w 54"/>
                  <a:gd name="T85" fmla="*/ 53 h 53"/>
                  <a:gd name="T86" fmla="*/ 42 w 54"/>
                  <a:gd name="T87" fmla="*/ 53 h 53"/>
                  <a:gd name="T88" fmla="*/ 45 w 54"/>
                  <a:gd name="T89" fmla="*/ 53 h 53"/>
                  <a:gd name="T90" fmla="*/ 50 w 54"/>
                  <a:gd name="T91" fmla="*/ 53 h 53"/>
                  <a:gd name="T92" fmla="*/ 54 w 54"/>
                  <a:gd name="T93" fmla="*/ 53 h 53"/>
                  <a:gd name="T94" fmla="*/ 54 w 54"/>
                  <a:gd name="T95" fmla="*/ 50 h 53"/>
                  <a:gd name="T96" fmla="*/ 51 w 54"/>
                  <a:gd name="T97" fmla="*/ 50 h 53"/>
                  <a:gd name="T98" fmla="*/ 49 w 54"/>
                  <a:gd name="T99" fmla="*/ 50 h 53"/>
                  <a:gd name="T100" fmla="*/ 47 w 54"/>
                  <a:gd name="T101" fmla="*/ 48 h 53"/>
                  <a:gd name="T102" fmla="*/ 46 w 54"/>
                  <a:gd name="T103" fmla="*/ 46 h 53"/>
                  <a:gd name="T104" fmla="*/ 29 w 54"/>
                  <a:gd name="T105" fmla="*/ 2 h 53"/>
                  <a:gd name="T106" fmla="*/ 34 w 54"/>
                  <a:gd name="T107" fmla="*/ 34 h 53"/>
                  <a:gd name="T108" fmla="*/ 15 w 54"/>
                  <a:gd name="T109" fmla="*/ 34 h 53"/>
                  <a:gd name="T110" fmla="*/ 25 w 54"/>
                  <a:gd name="T111" fmla="*/ 10 h 53"/>
                  <a:gd name="T112" fmla="*/ 34 w 54"/>
                  <a:gd name="T113"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53">
                    <a:moveTo>
                      <a:pt x="29" y="2"/>
                    </a:moveTo>
                    <a:lnTo>
                      <a:pt x="28" y="0"/>
                    </a:lnTo>
                    <a:lnTo>
                      <a:pt x="27" y="0"/>
                    </a:lnTo>
                    <a:lnTo>
                      <a:pt x="26" y="0"/>
                    </a:lnTo>
                    <a:lnTo>
                      <a:pt x="25" y="2"/>
                    </a:lnTo>
                    <a:lnTo>
                      <a:pt x="9" y="43"/>
                    </a:lnTo>
                    <a:lnTo>
                      <a:pt x="8" y="45"/>
                    </a:lnTo>
                    <a:lnTo>
                      <a:pt x="6" y="48"/>
                    </a:lnTo>
                    <a:lnTo>
                      <a:pt x="4" y="50"/>
                    </a:lnTo>
                    <a:lnTo>
                      <a:pt x="0" y="50"/>
                    </a:lnTo>
                    <a:lnTo>
                      <a:pt x="0" y="53"/>
                    </a:lnTo>
                    <a:lnTo>
                      <a:pt x="4" y="53"/>
                    </a:lnTo>
                    <a:lnTo>
                      <a:pt x="7" y="53"/>
                    </a:lnTo>
                    <a:lnTo>
                      <a:pt x="9" y="53"/>
                    </a:lnTo>
                    <a:lnTo>
                      <a:pt x="11" y="53"/>
                    </a:lnTo>
                    <a:lnTo>
                      <a:pt x="14" y="53"/>
                    </a:lnTo>
                    <a:lnTo>
                      <a:pt x="15" y="53"/>
                    </a:lnTo>
                    <a:lnTo>
                      <a:pt x="15" y="50"/>
                    </a:lnTo>
                    <a:lnTo>
                      <a:pt x="13" y="50"/>
                    </a:lnTo>
                    <a:lnTo>
                      <a:pt x="12" y="48"/>
                    </a:lnTo>
                    <a:lnTo>
                      <a:pt x="11" y="47"/>
                    </a:lnTo>
                    <a:lnTo>
                      <a:pt x="11" y="46"/>
                    </a:lnTo>
                    <a:lnTo>
                      <a:pt x="11" y="46"/>
                    </a:lnTo>
                    <a:lnTo>
                      <a:pt x="11" y="45"/>
                    </a:lnTo>
                    <a:lnTo>
                      <a:pt x="11" y="45"/>
                    </a:lnTo>
                    <a:lnTo>
                      <a:pt x="11" y="44"/>
                    </a:lnTo>
                    <a:lnTo>
                      <a:pt x="12" y="43"/>
                    </a:lnTo>
                    <a:lnTo>
                      <a:pt x="12" y="41"/>
                    </a:lnTo>
                    <a:lnTo>
                      <a:pt x="13" y="39"/>
                    </a:lnTo>
                    <a:lnTo>
                      <a:pt x="14" y="36"/>
                    </a:lnTo>
                    <a:lnTo>
                      <a:pt x="35" y="36"/>
                    </a:lnTo>
                    <a:lnTo>
                      <a:pt x="37" y="42"/>
                    </a:lnTo>
                    <a:lnTo>
                      <a:pt x="38" y="43"/>
                    </a:lnTo>
                    <a:lnTo>
                      <a:pt x="39" y="45"/>
                    </a:lnTo>
                    <a:lnTo>
                      <a:pt x="39" y="47"/>
                    </a:lnTo>
                    <a:lnTo>
                      <a:pt x="39" y="48"/>
                    </a:lnTo>
                    <a:lnTo>
                      <a:pt x="39" y="49"/>
                    </a:lnTo>
                    <a:lnTo>
                      <a:pt x="37" y="50"/>
                    </a:lnTo>
                    <a:lnTo>
                      <a:pt x="36" y="50"/>
                    </a:lnTo>
                    <a:lnTo>
                      <a:pt x="34" y="50"/>
                    </a:lnTo>
                    <a:lnTo>
                      <a:pt x="34" y="53"/>
                    </a:lnTo>
                    <a:lnTo>
                      <a:pt x="37" y="53"/>
                    </a:lnTo>
                    <a:lnTo>
                      <a:pt x="40" y="53"/>
                    </a:lnTo>
                    <a:lnTo>
                      <a:pt x="42" y="53"/>
                    </a:lnTo>
                    <a:lnTo>
                      <a:pt x="45" y="53"/>
                    </a:lnTo>
                    <a:lnTo>
                      <a:pt x="50" y="53"/>
                    </a:lnTo>
                    <a:lnTo>
                      <a:pt x="54" y="53"/>
                    </a:lnTo>
                    <a:lnTo>
                      <a:pt x="54" y="50"/>
                    </a:lnTo>
                    <a:lnTo>
                      <a:pt x="51" y="50"/>
                    </a:lnTo>
                    <a:lnTo>
                      <a:pt x="49" y="50"/>
                    </a:lnTo>
                    <a:lnTo>
                      <a:pt x="47" y="48"/>
                    </a:lnTo>
                    <a:lnTo>
                      <a:pt x="46" y="46"/>
                    </a:lnTo>
                    <a:lnTo>
                      <a:pt x="29" y="2"/>
                    </a:lnTo>
                    <a:close/>
                    <a:moveTo>
                      <a:pt x="34" y="34"/>
                    </a:moveTo>
                    <a:lnTo>
                      <a:pt x="15" y="34"/>
                    </a:lnTo>
                    <a:lnTo>
                      <a:pt x="25" y="10"/>
                    </a:lnTo>
                    <a:lnTo>
                      <a:pt x="34"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92" name="Freeform 220"/>
              <p:cNvSpPr>
                <a:spLocks noChangeAspect="1"/>
              </p:cNvSpPr>
              <p:nvPr/>
            </p:nvSpPr>
            <p:spPr bwMode="auto">
              <a:xfrm>
                <a:off x="1843" y="1630"/>
                <a:ext cx="52" cy="51"/>
              </a:xfrm>
              <a:custGeom>
                <a:avLst/>
                <a:gdLst>
                  <a:gd name="T0" fmla="*/ 14 w 52"/>
                  <a:gd name="T1" fmla="*/ 0 h 51"/>
                  <a:gd name="T2" fmla="*/ 13 w 52"/>
                  <a:gd name="T3" fmla="*/ 0 h 51"/>
                  <a:gd name="T4" fmla="*/ 0 w 52"/>
                  <a:gd name="T5" fmla="*/ 0 h 51"/>
                  <a:gd name="T6" fmla="*/ 4 w 52"/>
                  <a:gd name="T7" fmla="*/ 2 h 51"/>
                  <a:gd name="T8" fmla="*/ 7 w 52"/>
                  <a:gd name="T9" fmla="*/ 41 h 51"/>
                  <a:gd name="T10" fmla="*/ 7 w 52"/>
                  <a:gd name="T11" fmla="*/ 43 h 51"/>
                  <a:gd name="T12" fmla="*/ 6 w 52"/>
                  <a:gd name="T13" fmla="*/ 45 h 51"/>
                  <a:gd name="T14" fmla="*/ 4 w 52"/>
                  <a:gd name="T15" fmla="*/ 48 h 51"/>
                  <a:gd name="T16" fmla="*/ 0 w 52"/>
                  <a:gd name="T17" fmla="*/ 48 h 51"/>
                  <a:gd name="T18" fmla="*/ 2 w 52"/>
                  <a:gd name="T19" fmla="*/ 51 h 51"/>
                  <a:gd name="T20" fmla="*/ 7 w 52"/>
                  <a:gd name="T21" fmla="*/ 51 h 51"/>
                  <a:gd name="T22" fmla="*/ 10 w 52"/>
                  <a:gd name="T23" fmla="*/ 51 h 51"/>
                  <a:gd name="T24" fmla="*/ 15 w 52"/>
                  <a:gd name="T25" fmla="*/ 51 h 51"/>
                  <a:gd name="T26" fmla="*/ 17 w 52"/>
                  <a:gd name="T27" fmla="*/ 48 h 51"/>
                  <a:gd name="T28" fmla="*/ 13 w 52"/>
                  <a:gd name="T29" fmla="*/ 48 h 51"/>
                  <a:gd name="T30" fmla="*/ 11 w 52"/>
                  <a:gd name="T31" fmla="*/ 45 h 51"/>
                  <a:gd name="T32" fmla="*/ 10 w 52"/>
                  <a:gd name="T33" fmla="*/ 43 h 51"/>
                  <a:gd name="T34" fmla="*/ 10 w 52"/>
                  <a:gd name="T35" fmla="*/ 41 h 51"/>
                  <a:gd name="T36" fmla="*/ 11 w 52"/>
                  <a:gd name="T37" fmla="*/ 6 h 51"/>
                  <a:gd name="T38" fmla="*/ 43 w 52"/>
                  <a:gd name="T39" fmla="*/ 51 h 51"/>
                  <a:gd name="T40" fmla="*/ 45 w 52"/>
                  <a:gd name="T41" fmla="*/ 51 h 51"/>
                  <a:gd name="T42" fmla="*/ 45 w 52"/>
                  <a:gd name="T43" fmla="*/ 49 h 51"/>
                  <a:gd name="T44" fmla="*/ 45 w 52"/>
                  <a:gd name="T45" fmla="*/ 10 h 51"/>
                  <a:gd name="T46" fmla="*/ 45 w 52"/>
                  <a:gd name="T47" fmla="*/ 8 h 51"/>
                  <a:gd name="T48" fmla="*/ 46 w 52"/>
                  <a:gd name="T49" fmla="*/ 5 h 51"/>
                  <a:gd name="T50" fmla="*/ 48 w 52"/>
                  <a:gd name="T51" fmla="*/ 3 h 51"/>
                  <a:gd name="T52" fmla="*/ 52 w 52"/>
                  <a:gd name="T53" fmla="*/ 2 h 51"/>
                  <a:gd name="T54" fmla="*/ 51 w 52"/>
                  <a:gd name="T55" fmla="*/ 0 h 51"/>
                  <a:gd name="T56" fmla="*/ 46 w 52"/>
                  <a:gd name="T57" fmla="*/ 0 h 51"/>
                  <a:gd name="T58" fmla="*/ 42 w 52"/>
                  <a:gd name="T59" fmla="*/ 0 h 51"/>
                  <a:gd name="T60" fmla="*/ 38 w 52"/>
                  <a:gd name="T61" fmla="*/ 0 h 51"/>
                  <a:gd name="T62" fmla="*/ 35 w 52"/>
                  <a:gd name="T63" fmla="*/ 2 h 51"/>
                  <a:gd name="T64" fmla="*/ 39 w 52"/>
                  <a:gd name="T65" fmla="*/ 3 h 51"/>
                  <a:gd name="T66" fmla="*/ 42 w 52"/>
                  <a:gd name="T67" fmla="*/ 5 h 51"/>
                  <a:gd name="T68" fmla="*/ 42 w 52"/>
                  <a:gd name="T69" fmla="*/ 8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5"/>
                    </a:lnTo>
                    <a:lnTo>
                      <a:pt x="5" y="47"/>
                    </a:lnTo>
                    <a:lnTo>
                      <a:pt x="4" y="48"/>
                    </a:lnTo>
                    <a:lnTo>
                      <a:pt x="2" y="48"/>
                    </a:lnTo>
                    <a:lnTo>
                      <a:pt x="0" y="48"/>
                    </a:lnTo>
                    <a:lnTo>
                      <a:pt x="0" y="51"/>
                    </a:lnTo>
                    <a:lnTo>
                      <a:pt x="2" y="51"/>
                    </a:lnTo>
                    <a:lnTo>
                      <a:pt x="4" y="51"/>
                    </a:lnTo>
                    <a:lnTo>
                      <a:pt x="7" y="51"/>
                    </a:lnTo>
                    <a:lnTo>
                      <a:pt x="9" y="51"/>
                    </a:lnTo>
                    <a:lnTo>
                      <a:pt x="10" y="51"/>
                    </a:lnTo>
                    <a:lnTo>
                      <a:pt x="12" y="51"/>
                    </a:lnTo>
                    <a:lnTo>
                      <a:pt x="15" y="51"/>
                    </a:lnTo>
                    <a:lnTo>
                      <a:pt x="17" y="51"/>
                    </a:lnTo>
                    <a:lnTo>
                      <a:pt x="17" y="48"/>
                    </a:lnTo>
                    <a:lnTo>
                      <a:pt x="15" y="48"/>
                    </a:lnTo>
                    <a:lnTo>
                      <a:pt x="13" y="48"/>
                    </a:lnTo>
                    <a:lnTo>
                      <a:pt x="12" y="47"/>
                    </a:lnTo>
                    <a:lnTo>
                      <a:pt x="11" y="45"/>
                    </a:lnTo>
                    <a:lnTo>
                      <a:pt x="10" y="44"/>
                    </a:lnTo>
                    <a:lnTo>
                      <a:pt x="10" y="43"/>
                    </a:lnTo>
                    <a:lnTo>
                      <a:pt x="10" y="42"/>
                    </a:lnTo>
                    <a:lnTo>
                      <a:pt x="10" y="41"/>
                    </a:lnTo>
                    <a:lnTo>
                      <a:pt x="10" y="5"/>
                    </a:lnTo>
                    <a:lnTo>
                      <a:pt x="11" y="6"/>
                    </a:lnTo>
                    <a:lnTo>
                      <a:pt x="42" y="50"/>
                    </a:lnTo>
                    <a:lnTo>
                      <a:pt x="43" y="51"/>
                    </a:lnTo>
                    <a:lnTo>
                      <a:pt x="44" y="51"/>
                    </a:lnTo>
                    <a:lnTo>
                      <a:pt x="45" y="51"/>
                    </a:lnTo>
                    <a:lnTo>
                      <a:pt x="45" y="50"/>
                    </a:lnTo>
                    <a:lnTo>
                      <a:pt x="45" y="49"/>
                    </a:lnTo>
                    <a:lnTo>
                      <a:pt x="45" y="48"/>
                    </a:lnTo>
                    <a:lnTo>
                      <a:pt x="45" y="10"/>
                    </a:lnTo>
                    <a:lnTo>
                      <a:pt x="45" y="9"/>
                    </a:lnTo>
                    <a:lnTo>
                      <a:pt x="45" y="8"/>
                    </a:lnTo>
                    <a:lnTo>
                      <a:pt x="46" y="6"/>
                    </a:lnTo>
                    <a:lnTo>
                      <a:pt x="46" y="5"/>
                    </a:lnTo>
                    <a:lnTo>
                      <a:pt x="47" y="4"/>
                    </a:lnTo>
                    <a:lnTo>
                      <a:pt x="48" y="3"/>
                    </a:lnTo>
                    <a:lnTo>
                      <a:pt x="50" y="2"/>
                    </a:lnTo>
                    <a:lnTo>
                      <a:pt x="52" y="2"/>
                    </a:lnTo>
                    <a:lnTo>
                      <a:pt x="52" y="0"/>
                    </a:lnTo>
                    <a:lnTo>
                      <a:pt x="51" y="0"/>
                    </a:lnTo>
                    <a:lnTo>
                      <a:pt x="48" y="0"/>
                    </a:lnTo>
                    <a:lnTo>
                      <a:pt x="46" y="0"/>
                    </a:lnTo>
                    <a:lnTo>
                      <a:pt x="44" y="0"/>
                    </a:lnTo>
                    <a:lnTo>
                      <a:pt x="42" y="0"/>
                    </a:lnTo>
                    <a:lnTo>
                      <a:pt x="40" y="0"/>
                    </a:lnTo>
                    <a:lnTo>
                      <a:pt x="38" y="0"/>
                    </a:lnTo>
                    <a:lnTo>
                      <a:pt x="35" y="0"/>
                    </a:lnTo>
                    <a:lnTo>
                      <a:pt x="35" y="2"/>
                    </a:lnTo>
                    <a:lnTo>
                      <a:pt x="38" y="2"/>
                    </a:lnTo>
                    <a:lnTo>
                      <a:pt x="39" y="3"/>
                    </a:lnTo>
                    <a:lnTo>
                      <a:pt x="41" y="4"/>
                    </a:lnTo>
                    <a:lnTo>
                      <a:pt x="42" y="5"/>
                    </a:lnTo>
                    <a:lnTo>
                      <a:pt x="42" y="6"/>
                    </a:lnTo>
                    <a:lnTo>
                      <a:pt x="42" y="8"/>
                    </a:lnTo>
                    <a:lnTo>
                      <a:pt x="42" y="9"/>
                    </a:lnTo>
                    <a:lnTo>
                      <a:pt x="42" y="10"/>
                    </a:lnTo>
                    <a:lnTo>
                      <a:pt x="42" y="39"/>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93" name="Freeform 221"/>
              <p:cNvSpPr>
                <a:spLocks noChangeAspect="1"/>
              </p:cNvSpPr>
              <p:nvPr/>
            </p:nvSpPr>
            <p:spPr bwMode="auto">
              <a:xfrm>
                <a:off x="1910" y="1606"/>
                <a:ext cx="23" cy="100"/>
              </a:xfrm>
              <a:custGeom>
                <a:avLst/>
                <a:gdLst>
                  <a:gd name="T0" fmla="*/ 23 w 23"/>
                  <a:gd name="T1" fmla="*/ 99 h 100"/>
                  <a:gd name="T2" fmla="*/ 23 w 23"/>
                  <a:gd name="T3" fmla="*/ 99 h 100"/>
                  <a:gd name="T4" fmla="*/ 23 w 23"/>
                  <a:gd name="T5" fmla="*/ 98 h 100"/>
                  <a:gd name="T6" fmla="*/ 22 w 23"/>
                  <a:gd name="T7" fmla="*/ 98 h 100"/>
                  <a:gd name="T8" fmla="*/ 21 w 23"/>
                  <a:gd name="T9" fmla="*/ 97 h 100"/>
                  <a:gd name="T10" fmla="*/ 13 w 23"/>
                  <a:gd name="T11" fmla="*/ 86 h 100"/>
                  <a:gd name="T12" fmla="*/ 9 w 23"/>
                  <a:gd name="T13" fmla="*/ 74 h 100"/>
                  <a:gd name="T14" fmla="*/ 6 w 23"/>
                  <a:gd name="T15" fmla="*/ 62 h 100"/>
                  <a:gd name="T16" fmla="*/ 5 w 23"/>
                  <a:gd name="T17" fmla="*/ 50 h 100"/>
                  <a:gd name="T18" fmla="*/ 6 w 23"/>
                  <a:gd name="T19" fmla="*/ 37 h 100"/>
                  <a:gd name="T20" fmla="*/ 9 w 23"/>
                  <a:gd name="T21" fmla="*/ 25 h 100"/>
                  <a:gd name="T22" fmla="*/ 14 w 23"/>
                  <a:gd name="T23" fmla="*/ 13 h 100"/>
                  <a:gd name="T24" fmla="*/ 21 w 23"/>
                  <a:gd name="T25" fmla="*/ 3 h 100"/>
                  <a:gd name="T26" fmla="*/ 23 w 23"/>
                  <a:gd name="T27" fmla="*/ 2 h 100"/>
                  <a:gd name="T28" fmla="*/ 23 w 23"/>
                  <a:gd name="T29" fmla="*/ 1 h 100"/>
                  <a:gd name="T30" fmla="*/ 22 w 23"/>
                  <a:gd name="T31" fmla="*/ 0 h 100"/>
                  <a:gd name="T32" fmla="*/ 22 w 23"/>
                  <a:gd name="T33" fmla="*/ 0 h 100"/>
                  <a:gd name="T34" fmla="*/ 20 w 23"/>
                  <a:gd name="T35" fmla="*/ 1 h 100"/>
                  <a:gd name="T36" fmla="*/ 16 w 23"/>
                  <a:gd name="T37" fmla="*/ 5 h 100"/>
                  <a:gd name="T38" fmla="*/ 11 w 23"/>
                  <a:gd name="T39" fmla="*/ 11 h 100"/>
                  <a:gd name="T40" fmla="*/ 6 w 23"/>
                  <a:gd name="T41" fmla="*/ 20 h 100"/>
                  <a:gd name="T42" fmla="*/ 3 w 23"/>
                  <a:gd name="T43" fmla="*/ 28 h 100"/>
                  <a:gd name="T44" fmla="*/ 1 w 23"/>
                  <a:gd name="T45" fmla="*/ 36 h 100"/>
                  <a:gd name="T46" fmla="*/ 0 w 23"/>
                  <a:gd name="T47" fmla="*/ 43 h 100"/>
                  <a:gd name="T48" fmla="*/ 0 w 23"/>
                  <a:gd name="T49" fmla="*/ 50 h 100"/>
                  <a:gd name="T50" fmla="*/ 0 w 23"/>
                  <a:gd name="T51" fmla="*/ 57 h 100"/>
                  <a:gd name="T52" fmla="*/ 1 w 23"/>
                  <a:gd name="T53" fmla="*/ 64 h 100"/>
                  <a:gd name="T54" fmla="*/ 3 w 23"/>
                  <a:gd name="T55" fmla="*/ 73 h 100"/>
                  <a:gd name="T56" fmla="*/ 6 w 23"/>
                  <a:gd name="T57" fmla="*/ 81 h 100"/>
                  <a:gd name="T58" fmla="*/ 11 w 23"/>
                  <a:gd name="T59" fmla="*/ 89 h 100"/>
                  <a:gd name="T60" fmla="*/ 16 w 23"/>
                  <a:gd name="T61" fmla="*/ 95 h 100"/>
                  <a:gd name="T62" fmla="*/ 20 w 23"/>
                  <a:gd name="T63" fmla="*/ 99 h 100"/>
                  <a:gd name="T64" fmla="*/ 22 w 23"/>
                  <a:gd name="T65" fmla="*/ 100 h 100"/>
                  <a:gd name="T66" fmla="*/ 22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8"/>
                    </a:lnTo>
                    <a:lnTo>
                      <a:pt x="22" y="98"/>
                    </a:lnTo>
                    <a:lnTo>
                      <a:pt x="21" y="97"/>
                    </a:lnTo>
                    <a:lnTo>
                      <a:pt x="13" y="86"/>
                    </a:lnTo>
                    <a:lnTo>
                      <a:pt x="9" y="74"/>
                    </a:lnTo>
                    <a:lnTo>
                      <a:pt x="6" y="62"/>
                    </a:lnTo>
                    <a:lnTo>
                      <a:pt x="5" y="50"/>
                    </a:lnTo>
                    <a:lnTo>
                      <a:pt x="6" y="37"/>
                    </a:lnTo>
                    <a:lnTo>
                      <a:pt x="9" y="25"/>
                    </a:lnTo>
                    <a:lnTo>
                      <a:pt x="14" y="13"/>
                    </a:lnTo>
                    <a:lnTo>
                      <a:pt x="21" y="3"/>
                    </a:lnTo>
                    <a:lnTo>
                      <a:pt x="23" y="2"/>
                    </a:lnTo>
                    <a:lnTo>
                      <a:pt x="23" y="1"/>
                    </a:lnTo>
                    <a:lnTo>
                      <a:pt x="22" y="0"/>
                    </a:lnTo>
                    <a:lnTo>
                      <a:pt x="22" y="0"/>
                    </a:lnTo>
                    <a:lnTo>
                      <a:pt x="20" y="1"/>
                    </a:lnTo>
                    <a:lnTo>
                      <a:pt x="16" y="5"/>
                    </a:lnTo>
                    <a:lnTo>
                      <a:pt x="11" y="11"/>
                    </a:lnTo>
                    <a:lnTo>
                      <a:pt x="6" y="20"/>
                    </a:lnTo>
                    <a:lnTo>
                      <a:pt x="3" y="28"/>
                    </a:lnTo>
                    <a:lnTo>
                      <a:pt x="1" y="36"/>
                    </a:lnTo>
                    <a:lnTo>
                      <a:pt x="0" y="43"/>
                    </a:lnTo>
                    <a:lnTo>
                      <a:pt x="0" y="50"/>
                    </a:lnTo>
                    <a:lnTo>
                      <a:pt x="0" y="57"/>
                    </a:lnTo>
                    <a:lnTo>
                      <a:pt x="1" y="64"/>
                    </a:lnTo>
                    <a:lnTo>
                      <a:pt x="3" y="73"/>
                    </a:lnTo>
                    <a:lnTo>
                      <a:pt x="6" y="81"/>
                    </a:lnTo>
                    <a:lnTo>
                      <a:pt x="11" y="89"/>
                    </a:lnTo>
                    <a:lnTo>
                      <a:pt x="16" y="95"/>
                    </a:lnTo>
                    <a:lnTo>
                      <a:pt x="20" y="99"/>
                    </a:lnTo>
                    <a:lnTo>
                      <a:pt x="22" y="100"/>
                    </a:lnTo>
                    <a:lnTo>
                      <a:pt x="22"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94" name="Freeform 222"/>
              <p:cNvSpPr>
                <a:spLocks noChangeAspect="1"/>
              </p:cNvSpPr>
              <p:nvPr/>
            </p:nvSpPr>
            <p:spPr bwMode="auto">
              <a:xfrm>
                <a:off x="1942" y="1637"/>
                <a:ext cx="50" cy="44"/>
              </a:xfrm>
              <a:custGeom>
                <a:avLst/>
                <a:gdLst>
                  <a:gd name="T0" fmla="*/ 8 w 50"/>
                  <a:gd name="T1" fmla="*/ 36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5 w 50"/>
                  <a:gd name="T33" fmla="*/ 36 h 44"/>
                  <a:gd name="T34" fmla="*/ 34 w 50"/>
                  <a:gd name="T35" fmla="*/ 40 h 44"/>
                  <a:gd name="T36" fmla="*/ 28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2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2" y="41"/>
                    </a:lnTo>
                    <a:lnTo>
                      <a:pt x="28" y="41"/>
                    </a:lnTo>
                    <a:lnTo>
                      <a:pt x="28" y="44"/>
                    </a:lnTo>
                    <a:lnTo>
                      <a:pt x="30" y="44"/>
                    </a:lnTo>
                    <a:lnTo>
                      <a:pt x="33" y="44"/>
                    </a:lnTo>
                    <a:lnTo>
                      <a:pt x="36" y="44"/>
                    </a:lnTo>
                    <a:lnTo>
                      <a:pt x="39" y="44"/>
                    </a:lnTo>
                    <a:lnTo>
                      <a:pt x="41" y="44"/>
                    </a:lnTo>
                    <a:lnTo>
                      <a:pt x="44" y="44"/>
                    </a:lnTo>
                    <a:lnTo>
                      <a:pt x="47" y="44"/>
                    </a:lnTo>
                    <a:lnTo>
                      <a:pt x="50" y="44"/>
                    </a:lnTo>
                    <a:lnTo>
                      <a:pt x="50" y="41"/>
                    </a:lnTo>
                    <a:lnTo>
                      <a:pt x="47" y="41"/>
                    </a:lnTo>
                    <a:lnTo>
                      <a:pt x="44" y="40"/>
                    </a:lnTo>
                    <a:lnTo>
                      <a:pt x="43" y="40"/>
                    </a:lnTo>
                    <a:lnTo>
                      <a:pt x="42" y="38"/>
                    </a:lnTo>
                    <a:lnTo>
                      <a:pt x="42" y="19"/>
                    </a:lnTo>
                    <a:lnTo>
                      <a:pt x="42" y="13"/>
                    </a:lnTo>
                    <a:lnTo>
                      <a:pt x="42" y="9"/>
                    </a:lnTo>
                    <a:lnTo>
                      <a:pt x="41" y="6"/>
                    </a:lnTo>
                    <a:lnTo>
                      <a:pt x="39" y="4"/>
                    </a:lnTo>
                    <a:lnTo>
                      <a:pt x="38" y="2"/>
                    </a:lnTo>
                    <a:lnTo>
                      <a:pt x="35" y="1"/>
                    </a:lnTo>
                    <a:lnTo>
                      <a:pt x="32" y="0"/>
                    </a:lnTo>
                    <a:lnTo>
                      <a:pt x="29" y="0"/>
                    </a:lnTo>
                    <a:lnTo>
                      <a:pt x="24" y="1"/>
                    </a:lnTo>
                    <a:lnTo>
                      <a:pt x="19" y="3"/>
                    </a:lnTo>
                    <a:lnTo>
                      <a:pt x="16" y="6"/>
                    </a:lnTo>
                    <a:lnTo>
                      <a:pt x="14" y="10"/>
                    </a:lnTo>
                    <a:lnTo>
                      <a:pt x="14" y="0"/>
                    </a:lnTo>
                    <a:lnTo>
                      <a:pt x="0" y="1"/>
                    </a:lnTo>
                    <a:lnTo>
                      <a:pt x="0" y="4"/>
                    </a:lnTo>
                    <a:lnTo>
                      <a:pt x="2" y="4"/>
                    </a:lnTo>
                    <a:lnTo>
                      <a:pt x="4" y="4"/>
                    </a:lnTo>
                    <a:lnTo>
                      <a:pt x="5" y="5"/>
                    </a:lnTo>
                    <a:lnTo>
                      <a:pt x="6" y="5"/>
                    </a:lnTo>
                    <a:lnTo>
                      <a:pt x="7" y="6"/>
                    </a:lnTo>
                    <a:lnTo>
                      <a:pt x="7"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95" name="Freeform 223"/>
              <p:cNvSpPr>
                <a:spLocks noChangeAspect="1"/>
              </p:cNvSpPr>
              <p:nvPr/>
            </p:nvSpPr>
            <p:spPr bwMode="auto">
              <a:xfrm>
                <a:off x="2003" y="1670"/>
                <a:ext cx="10" cy="11"/>
              </a:xfrm>
              <a:custGeom>
                <a:avLst/>
                <a:gdLst>
                  <a:gd name="T0" fmla="*/ 10 w 10"/>
                  <a:gd name="T1" fmla="*/ 6 h 11"/>
                  <a:gd name="T2" fmla="*/ 10 w 10"/>
                  <a:gd name="T3" fmla="*/ 4 h 11"/>
                  <a:gd name="T4" fmla="*/ 9 w 10"/>
                  <a:gd name="T5" fmla="*/ 2 h 11"/>
                  <a:gd name="T6" fmla="*/ 7 w 10"/>
                  <a:gd name="T7" fmla="*/ 1 h 11"/>
                  <a:gd name="T8" fmla="*/ 5 w 10"/>
                  <a:gd name="T9" fmla="*/ 0 h 11"/>
                  <a:gd name="T10" fmla="*/ 3 w 10"/>
                  <a:gd name="T11" fmla="*/ 1 h 11"/>
                  <a:gd name="T12" fmla="*/ 1 w 10"/>
                  <a:gd name="T13" fmla="*/ 2 h 11"/>
                  <a:gd name="T14" fmla="*/ 0 w 10"/>
                  <a:gd name="T15" fmla="*/ 4 h 11"/>
                  <a:gd name="T16" fmla="*/ 0 w 10"/>
                  <a:gd name="T17" fmla="*/ 6 h 11"/>
                  <a:gd name="T18" fmla="*/ 0 w 10"/>
                  <a:gd name="T19" fmla="*/ 8 h 11"/>
                  <a:gd name="T20" fmla="*/ 1 w 10"/>
                  <a:gd name="T21" fmla="*/ 9 h 11"/>
                  <a:gd name="T22" fmla="*/ 3 w 10"/>
                  <a:gd name="T23" fmla="*/ 10 h 11"/>
                  <a:gd name="T24" fmla="*/ 5 w 10"/>
                  <a:gd name="T25" fmla="*/ 11 h 11"/>
                  <a:gd name="T26" fmla="*/ 7 w 10"/>
                  <a:gd name="T27" fmla="*/ 10 h 11"/>
                  <a:gd name="T28" fmla="*/ 9 w 10"/>
                  <a:gd name="T29" fmla="*/ 9 h 11"/>
                  <a:gd name="T30" fmla="*/ 10 w 10"/>
                  <a:gd name="T31" fmla="*/ 8 h 11"/>
                  <a:gd name="T32" fmla="*/ 10 w 10"/>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10" y="6"/>
                    </a:moveTo>
                    <a:lnTo>
                      <a:pt x="10" y="4"/>
                    </a:lnTo>
                    <a:lnTo>
                      <a:pt x="9" y="2"/>
                    </a:lnTo>
                    <a:lnTo>
                      <a:pt x="7" y="1"/>
                    </a:lnTo>
                    <a:lnTo>
                      <a:pt x="5" y="0"/>
                    </a:lnTo>
                    <a:lnTo>
                      <a:pt x="3" y="1"/>
                    </a:lnTo>
                    <a:lnTo>
                      <a:pt x="1" y="2"/>
                    </a:lnTo>
                    <a:lnTo>
                      <a:pt x="0" y="4"/>
                    </a:lnTo>
                    <a:lnTo>
                      <a:pt x="0" y="6"/>
                    </a:lnTo>
                    <a:lnTo>
                      <a:pt x="0" y="8"/>
                    </a:lnTo>
                    <a:lnTo>
                      <a:pt x="1" y="9"/>
                    </a:lnTo>
                    <a:lnTo>
                      <a:pt x="3" y="10"/>
                    </a:lnTo>
                    <a:lnTo>
                      <a:pt x="5" y="11"/>
                    </a:lnTo>
                    <a:lnTo>
                      <a:pt x="7" y="10"/>
                    </a:lnTo>
                    <a:lnTo>
                      <a:pt x="9" y="9"/>
                    </a:lnTo>
                    <a:lnTo>
                      <a:pt x="10" y="8"/>
                    </a:lnTo>
                    <a:lnTo>
                      <a:pt x="10"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96" name="Freeform 224"/>
              <p:cNvSpPr>
                <a:spLocks noChangeAspect="1"/>
              </p:cNvSpPr>
              <p:nvPr/>
            </p:nvSpPr>
            <p:spPr bwMode="auto">
              <a:xfrm>
                <a:off x="2025" y="1637"/>
                <a:ext cx="50" cy="44"/>
              </a:xfrm>
              <a:custGeom>
                <a:avLst/>
                <a:gdLst>
                  <a:gd name="T0" fmla="*/ 8 w 50"/>
                  <a:gd name="T1" fmla="*/ 36 h 44"/>
                  <a:gd name="T2" fmla="*/ 6 w 50"/>
                  <a:gd name="T3" fmla="*/ 40 h 44"/>
                  <a:gd name="T4" fmla="*/ 0 w 50"/>
                  <a:gd name="T5" fmla="*/ 41 h 44"/>
                  <a:gd name="T6" fmla="*/ 3 w 50"/>
                  <a:gd name="T7" fmla="*/ 44 h 44"/>
                  <a:gd name="T8" fmla="*/ 9 w 50"/>
                  <a:gd name="T9" fmla="*/ 44 h 44"/>
                  <a:gd name="T10" fmla="*/ 14 w 50"/>
                  <a:gd name="T11" fmla="*/ 44 h 44"/>
                  <a:gd name="T12" fmla="*/ 19 w 50"/>
                  <a:gd name="T13" fmla="*/ 44 h 44"/>
                  <a:gd name="T14" fmla="*/ 22 w 50"/>
                  <a:gd name="T15" fmla="*/ 41 h 44"/>
                  <a:gd name="T16" fmla="*/ 16 w 50"/>
                  <a:gd name="T17" fmla="*/ 40 h 44"/>
                  <a:gd name="T18" fmla="*/ 15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5 w 50"/>
                  <a:gd name="T33" fmla="*/ 36 h 44"/>
                  <a:gd name="T34" fmla="*/ 34 w 50"/>
                  <a:gd name="T35" fmla="*/ 40 h 44"/>
                  <a:gd name="T36" fmla="*/ 28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7" y="39"/>
                    </a:lnTo>
                    <a:lnTo>
                      <a:pt x="6" y="40"/>
                    </a:lnTo>
                    <a:lnTo>
                      <a:pt x="4" y="41"/>
                    </a:lnTo>
                    <a:lnTo>
                      <a:pt x="0" y="41"/>
                    </a:lnTo>
                    <a:lnTo>
                      <a:pt x="0" y="44"/>
                    </a:lnTo>
                    <a:lnTo>
                      <a:pt x="3" y="44"/>
                    </a:lnTo>
                    <a:lnTo>
                      <a:pt x="6" y="44"/>
                    </a:lnTo>
                    <a:lnTo>
                      <a:pt x="9" y="44"/>
                    </a:lnTo>
                    <a:lnTo>
                      <a:pt x="11" y="44"/>
                    </a:lnTo>
                    <a:lnTo>
                      <a:pt x="14" y="44"/>
                    </a:lnTo>
                    <a:lnTo>
                      <a:pt x="16" y="44"/>
                    </a:lnTo>
                    <a:lnTo>
                      <a:pt x="19" y="44"/>
                    </a:lnTo>
                    <a:lnTo>
                      <a:pt x="22" y="44"/>
                    </a:lnTo>
                    <a:lnTo>
                      <a:pt x="22" y="41"/>
                    </a:lnTo>
                    <a:lnTo>
                      <a:pt x="18" y="41"/>
                    </a:lnTo>
                    <a:lnTo>
                      <a:pt x="16" y="40"/>
                    </a:lnTo>
                    <a:lnTo>
                      <a:pt x="15" y="39"/>
                    </a:lnTo>
                    <a:lnTo>
                      <a:pt x="15" y="36"/>
                    </a:lnTo>
                    <a:lnTo>
                      <a:pt x="15"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2" y="41"/>
                    </a:lnTo>
                    <a:lnTo>
                      <a:pt x="28" y="41"/>
                    </a:lnTo>
                    <a:lnTo>
                      <a:pt x="28" y="44"/>
                    </a:lnTo>
                    <a:lnTo>
                      <a:pt x="30" y="44"/>
                    </a:lnTo>
                    <a:lnTo>
                      <a:pt x="33" y="44"/>
                    </a:lnTo>
                    <a:lnTo>
                      <a:pt x="36" y="44"/>
                    </a:lnTo>
                    <a:lnTo>
                      <a:pt x="39" y="44"/>
                    </a:lnTo>
                    <a:lnTo>
                      <a:pt x="41" y="44"/>
                    </a:lnTo>
                    <a:lnTo>
                      <a:pt x="44" y="44"/>
                    </a:lnTo>
                    <a:lnTo>
                      <a:pt x="47" y="44"/>
                    </a:lnTo>
                    <a:lnTo>
                      <a:pt x="50" y="44"/>
                    </a:lnTo>
                    <a:lnTo>
                      <a:pt x="50" y="41"/>
                    </a:lnTo>
                    <a:lnTo>
                      <a:pt x="47" y="41"/>
                    </a:lnTo>
                    <a:lnTo>
                      <a:pt x="44" y="40"/>
                    </a:lnTo>
                    <a:lnTo>
                      <a:pt x="43" y="40"/>
                    </a:lnTo>
                    <a:lnTo>
                      <a:pt x="42" y="38"/>
                    </a:lnTo>
                    <a:lnTo>
                      <a:pt x="42" y="19"/>
                    </a:lnTo>
                    <a:lnTo>
                      <a:pt x="42" y="13"/>
                    </a:lnTo>
                    <a:lnTo>
                      <a:pt x="42" y="9"/>
                    </a:lnTo>
                    <a:lnTo>
                      <a:pt x="41" y="6"/>
                    </a:lnTo>
                    <a:lnTo>
                      <a:pt x="39" y="4"/>
                    </a:lnTo>
                    <a:lnTo>
                      <a:pt x="38" y="2"/>
                    </a:lnTo>
                    <a:lnTo>
                      <a:pt x="36" y="1"/>
                    </a:lnTo>
                    <a:lnTo>
                      <a:pt x="33" y="0"/>
                    </a:lnTo>
                    <a:lnTo>
                      <a:pt x="29" y="0"/>
                    </a:lnTo>
                    <a:lnTo>
                      <a:pt x="24" y="1"/>
                    </a:lnTo>
                    <a:lnTo>
                      <a:pt x="20" y="3"/>
                    </a:lnTo>
                    <a:lnTo>
                      <a:pt x="16" y="6"/>
                    </a:lnTo>
                    <a:lnTo>
                      <a:pt x="14" y="10"/>
                    </a:lnTo>
                    <a:lnTo>
                      <a:pt x="14" y="0"/>
                    </a:lnTo>
                    <a:lnTo>
                      <a:pt x="0" y="1"/>
                    </a:lnTo>
                    <a:lnTo>
                      <a:pt x="0" y="4"/>
                    </a:lnTo>
                    <a:lnTo>
                      <a:pt x="2" y="4"/>
                    </a:lnTo>
                    <a:lnTo>
                      <a:pt x="4" y="4"/>
                    </a:lnTo>
                    <a:lnTo>
                      <a:pt x="5" y="5"/>
                    </a:lnTo>
                    <a:lnTo>
                      <a:pt x="6" y="5"/>
                    </a:lnTo>
                    <a:lnTo>
                      <a:pt x="7" y="6"/>
                    </a:lnTo>
                    <a:lnTo>
                      <a:pt x="7"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97" name="Freeform 225"/>
              <p:cNvSpPr>
                <a:spLocks noChangeAspect="1" noEditPoints="1"/>
              </p:cNvSpPr>
              <p:nvPr/>
            </p:nvSpPr>
            <p:spPr bwMode="auto">
              <a:xfrm>
                <a:off x="2080" y="1636"/>
                <a:ext cx="38" cy="46"/>
              </a:xfrm>
              <a:custGeom>
                <a:avLst/>
                <a:gdLst>
                  <a:gd name="T0" fmla="*/ 8 w 38"/>
                  <a:gd name="T1" fmla="*/ 20 h 46"/>
                  <a:gd name="T2" fmla="*/ 10 w 38"/>
                  <a:gd name="T3" fmla="*/ 11 h 46"/>
                  <a:gd name="T4" fmla="*/ 13 w 38"/>
                  <a:gd name="T5" fmla="*/ 6 h 46"/>
                  <a:gd name="T6" fmla="*/ 17 w 38"/>
                  <a:gd name="T7" fmla="*/ 3 h 46"/>
                  <a:gd name="T8" fmla="*/ 21 w 38"/>
                  <a:gd name="T9" fmla="*/ 2 h 46"/>
                  <a:gd name="T10" fmla="*/ 24 w 38"/>
                  <a:gd name="T11" fmla="*/ 3 h 46"/>
                  <a:gd name="T12" fmla="*/ 27 w 38"/>
                  <a:gd name="T13" fmla="*/ 5 h 46"/>
                  <a:gd name="T14" fmla="*/ 29 w 38"/>
                  <a:gd name="T15" fmla="*/ 7 h 46"/>
                  <a:gd name="T16" fmla="*/ 30 w 38"/>
                  <a:gd name="T17" fmla="*/ 10 h 46"/>
                  <a:gd name="T18" fmla="*/ 31 w 38"/>
                  <a:gd name="T19" fmla="*/ 13 h 46"/>
                  <a:gd name="T20" fmla="*/ 32 w 38"/>
                  <a:gd name="T21" fmla="*/ 15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6 h 46"/>
                  <a:gd name="T44" fmla="*/ 29 w 38"/>
                  <a:gd name="T45" fmla="*/ 2 h 46"/>
                  <a:gd name="T46" fmla="*/ 21 w 38"/>
                  <a:gd name="T47" fmla="*/ 0 h 46"/>
                  <a:gd name="T48" fmla="*/ 13 w 38"/>
                  <a:gd name="T49" fmla="*/ 2 h 46"/>
                  <a:gd name="T50" fmla="*/ 6 w 38"/>
                  <a:gd name="T51" fmla="*/ 7 h 46"/>
                  <a:gd name="T52" fmla="*/ 2 w 38"/>
                  <a:gd name="T53" fmla="*/ 14 h 46"/>
                  <a:gd name="T54" fmla="*/ 0 w 38"/>
                  <a:gd name="T55" fmla="*/ 23 h 46"/>
                  <a:gd name="T56" fmla="*/ 2 w 38"/>
                  <a:gd name="T57" fmla="*/ 32 h 46"/>
                  <a:gd name="T58" fmla="*/ 7 w 38"/>
                  <a:gd name="T59" fmla="*/ 39 h 46"/>
                  <a:gd name="T60" fmla="*/ 14 w 38"/>
                  <a:gd name="T61" fmla="*/ 44 h 46"/>
                  <a:gd name="T62" fmla="*/ 22 w 38"/>
                  <a:gd name="T63" fmla="*/ 46 h 46"/>
                  <a:gd name="T64" fmla="*/ 30 w 38"/>
                  <a:gd name="T65" fmla="*/ 44 h 46"/>
                  <a:gd name="T66" fmla="*/ 35 w 38"/>
                  <a:gd name="T67" fmla="*/ 40 h 46"/>
                  <a:gd name="T68" fmla="*/ 38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2 h 46"/>
                  <a:gd name="T100" fmla="*/ 13 w 38"/>
                  <a:gd name="T101" fmla="*/ 39 h 46"/>
                  <a:gd name="T102" fmla="*/ 11 w 38"/>
                  <a:gd name="T103" fmla="*/ 37 h 46"/>
                  <a:gd name="T104" fmla="*/ 9 w 38"/>
                  <a:gd name="T105" fmla="*/ 33 h 46"/>
                  <a:gd name="T106" fmla="*/ 9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6"/>
                    </a:lnTo>
                    <a:lnTo>
                      <a:pt x="17" y="3"/>
                    </a:lnTo>
                    <a:lnTo>
                      <a:pt x="21" y="2"/>
                    </a:lnTo>
                    <a:lnTo>
                      <a:pt x="24" y="3"/>
                    </a:lnTo>
                    <a:lnTo>
                      <a:pt x="27" y="5"/>
                    </a:lnTo>
                    <a:lnTo>
                      <a:pt x="29" y="7"/>
                    </a:lnTo>
                    <a:lnTo>
                      <a:pt x="30" y="10"/>
                    </a:lnTo>
                    <a:lnTo>
                      <a:pt x="31" y="13"/>
                    </a:lnTo>
                    <a:lnTo>
                      <a:pt x="32" y="15"/>
                    </a:lnTo>
                    <a:lnTo>
                      <a:pt x="32" y="18"/>
                    </a:lnTo>
                    <a:lnTo>
                      <a:pt x="32" y="20"/>
                    </a:lnTo>
                    <a:lnTo>
                      <a:pt x="8" y="20"/>
                    </a:lnTo>
                    <a:close/>
                    <a:moveTo>
                      <a:pt x="8" y="22"/>
                    </a:moveTo>
                    <a:lnTo>
                      <a:pt x="36" y="22"/>
                    </a:lnTo>
                    <a:lnTo>
                      <a:pt x="37" y="22"/>
                    </a:lnTo>
                    <a:lnTo>
                      <a:pt x="38" y="22"/>
                    </a:lnTo>
                    <a:lnTo>
                      <a:pt x="38" y="21"/>
                    </a:lnTo>
                    <a:lnTo>
                      <a:pt x="38" y="20"/>
                    </a:lnTo>
                    <a:lnTo>
                      <a:pt x="37" y="13"/>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8" y="33"/>
                    </a:lnTo>
                    <a:lnTo>
                      <a:pt x="38" y="32"/>
                    </a:lnTo>
                    <a:lnTo>
                      <a:pt x="37" y="32"/>
                    </a:lnTo>
                    <a:lnTo>
                      <a:pt x="36" y="32"/>
                    </a:lnTo>
                    <a:lnTo>
                      <a:pt x="36" y="33"/>
                    </a:lnTo>
                    <a:lnTo>
                      <a:pt x="34" y="37"/>
                    </a:lnTo>
                    <a:lnTo>
                      <a:pt x="32" y="39"/>
                    </a:lnTo>
                    <a:lnTo>
                      <a:pt x="30" y="41"/>
                    </a:lnTo>
                    <a:lnTo>
                      <a:pt x="28" y="42"/>
                    </a:lnTo>
                    <a:lnTo>
                      <a:pt x="26" y="43"/>
                    </a:lnTo>
                    <a:lnTo>
                      <a:pt x="24" y="43"/>
                    </a:lnTo>
                    <a:lnTo>
                      <a:pt x="23" y="43"/>
                    </a:lnTo>
                    <a:lnTo>
                      <a:pt x="22" y="43"/>
                    </a:lnTo>
                    <a:lnTo>
                      <a:pt x="19" y="43"/>
                    </a:lnTo>
                    <a:lnTo>
                      <a:pt x="16" y="42"/>
                    </a:lnTo>
                    <a:lnTo>
                      <a:pt x="13" y="39"/>
                    </a:lnTo>
                    <a:lnTo>
                      <a:pt x="11" y="37"/>
                    </a:lnTo>
                    <a:lnTo>
                      <a:pt x="9"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98" name="Freeform 226"/>
              <p:cNvSpPr>
                <a:spLocks noChangeAspect="1" noEditPoints="1"/>
              </p:cNvSpPr>
              <p:nvPr/>
            </p:nvSpPr>
            <p:spPr bwMode="auto">
              <a:xfrm>
                <a:off x="2125" y="1614"/>
                <a:ext cx="21" cy="67"/>
              </a:xfrm>
              <a:custGeom>
                <a:avLst/>
                <a:gdLst>
                  <a:gd name="T0" fmla="*/ 14 w 21"/>
                  <a:gd name="T1" fmla="*/ 23 h 67"/>
                  <a:gd name="T2" fmla="*/ 0 w 21"/>
                  <a:gd name="T3" fmla="*/ 24 h 67"/>
                  <a:gd name="T4" fmla="*/ 0 w 21"/>
                  <a:gd name="T5" fmla="*/ 27 h 67"/>
                  <a:gd name="T6" fmla="*/ 4 w 21"/>
                  <a:gd name="T7" fmla="*/ 27 h 67"/>
                  <a:gd name="T8" fmla="*/ 6 w 21"/>
                  <a:gd name="T9" fmla="*/ 28 h 67"/>
                  <a:gd name="T10" fmla="*/ 7 w 21"/>
                  <a:gd name="T11" fmla="*/ 30 h 67"/>
                  <a:gd name="T12" fmla="*/ 8 w 21"/>
                  <a:gd name="T13" fmla="*/ 33 h 67"/>
                  <a:gd name="T14" fmla="*/ 8 w 21"/>
                  <a:gd name="T15" fmla="*/ 59 h 67"/>
                  <a:gd name="T16" fmla="*/ 7 w 21"/>
                  <a:gd name="T17" fmla="*/ 62 h 67"/>
                  <a:gd name="T18" fmla="*/ 6 w 21"/>
                  <a:gd name="T19" fmla="*/ 63 h 67"/>
                  <a:gd name="T20" fmla="*/ 4 w 21"/>
                  <a:gd name="T21" fmla="*/ 64 h 67"/>
                  <a:gd name="T22" fmla="*/ 0 w 21"/>
                  <a:gd name="T23" fmla="*/ 64 h 67"/>
                  <a:gd name="T24" fmla="*/ 0 w 21"/>
                  <a:gd name="T25" fmla="*/ 67 h 67"/>
                  <a:gd name="T26" fmla="*/ 2 w 21"/>
                  <a:gd name="T27" fmla="*/ 67 h 67"/>
                  <a:gd name="T28" fmla="*/ 6 w 21"/>
                  <a:gd name="T29" fmla="*/ 67 h 67"/>
                  <a:gd name="T30" fmla="*/ 8 w 21"/>
                  <a:gd name="T31" fmla="*/ 67 h 67"/>
                  <a:gd name="T32" fmla="*/ 11 w 21"/>
                  <a:gd name="T33" fmla="*/ 67 h 67"/>
                  <a:gd name="T34" fmla="*/ 21 w 21"/>
                  <a:gd name="T35" fmla="*/ 67 h 67"/>
                  <a:gd name="T36" fmla="*/ 21 w 21"/>
                  <a:gd name="T37" fmla="*/ 64 h 67"/>
                  <a:gd name="T38" fmla="*/ 17 w 21"/>
                  <a:gd name="T39" fmla="*/ 64 h 67"/>
                  <a:gd name="T40" fmla="*/ 15 w 21"/>
                  <a:gd name="T41" fmla="*/ 63 h 67"/>
                  <a:gd name="T42" fmla="*/ 14 w 21"/>
                  <a:gd name="T43" fmla="*/ 62 h 67"/>
                  <a:gd name="T44" fmla="*/ 14 w 21"/>
                  <a:gd name="T45" fmla="*/ 59 h 67"/>
                  <a:gd name="T46" fmla="*/ 14 w 21"/>
                  <a:gd name="T47" fmla="*/ 23 h 67"/>
                  <a:gd name="T48" fmla="*/ 14 w 21"/>
                  <a:gd name="T49" fmla="*/ 5 h 67"/>
                  <a:gd name="T50" fmla="*/ 14 w 21"/>
                  <a:gd name="T51" fmla="*/ 3 h 67"/>
                  <a:gd name="T52" fmla="*/ 13 w 21"/>
                  <a:gd name="T53" fmla="*/ 2 h 67"/>
                  <a:gd name="T54" fmla="*/ 11 w 21"/>
                  <a:gd name="T55" fmla="*/ 1 h 67"/>
                  <a:gd name="T56" fmla="*/ 9 w 21"/>
                  <a:gd name="T57" fmla="*/ 0 h 67"/>
                  <a:gd name="T58" fmla="*/ 7 w 21"/>
                  <a:gd name="T59" fmla="*/ 1 h 67"/>
                  <a:gd name="T60" fmla="*/ 5 w 21"/>
                  <a:gd name="T61" fmla="*/ 2 h 67"/>
                  <a:gd name="T62" fmla="*/ 4 w 21"/>
                  <a:gd name="T63" fmla="*/ 4 h 67"/>
                  <a:gd name="T64" fmla="*/ 4 w 21"/>
                  <a:gd name="T65" fmla="*/ 5 h 67"/>
                  <a:gd name="T66" fmla="*/ 4 w 21"/>
                  <a:gd name="T67" fmla="*/ 7 h 67"/>
                  <a:gd name="T68" fmla="*/ 5 w 21"/>
                  <a:gd name="T69" fmla="*/ 9 h 67"/>
                  <a:gd name="T70" fmla="*/ 7 w 21"/>
                  <a:gd name="T71" fmla="*/ 10 h 67"/>
                  <a:gd name="T72" fmla="*/ 9 w 21"/>
                  <a:gd name="T73" fmla="*/ 11 h 67"/>
                  <a:gd name="T74" fmla="*/ 11 w 21"/>
                  <a:gd name="T75" fmla="*/ 10 h 67"/>
                  <a:gd name="T76" fmla="*/ 13 w 21"/>
                  <a:gd name="T77" fmla="*/ 9 h 67"/>
                  <a:gd name="T78" fmla="*/ 14 w 21"/>
                  <a:gd name="T79" fmla="*/ 8 h 67"/>
                  <a:gd name="T80" fmla="*/ 14 w 21"/>
                  <a:gd name="T81"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67">
                    <a:moveTo>
                      <a:pt x="14" y="23"/>
                    </a:moveTo>
                    <a:lnTo>
                      <a:pt x="0" y="24"/>
                    </a:lnTo>
                    <a:lnTo>
                      <a:pt x="0" y="27"/>
                    </a:lnTo>
                    <a:lnTo>
                      <a:pt x="4" y="27"/>
                    </a:lnTo>
                    <a:lnTo>
                      <a:pt x="6" y="28"/>
                    </a:lnTo>
                    <a:lnTo>
                      <a:pt x="7" y="30"/>
                    </a:lnTo>
                    <a:lnTo>
                      <a:pt x="8" y="33"/>
                    </a:lnTo>
                    <a:lnTo>
                      <a:pt x="8" y="59"/>
                    </a:lnTo>
                    <a:lnTo>
                      <a:pt x="7" y="62"/>
                    </a:lnTo>
                    <a:lnTo>
                      <a:pt x="6" y="63"/>
                    </a:lnTo>
                    <a:lnTo>
                      <a:pt x="4" y="64"/>
                    </a:lnTo>
                    <a:lnTo>
                      <a:pt x="0" y="64"/>
                    </a:lnTo>
                    <a:lnTo>
                      <a:pt x="0" y="67"/>
                    </a:lnTo>
                    <a:lnTo>
                      <a:pt x="2" y="67"/>
                    </a:lnTo>
                    <a:lnTo>
                      <a:pt x="6" y="67"/>
                    </a:lnTo>
                    <a:lnTo>
                      <a:pt x="8" y="67"/>
                    </a:lnTo>
                    <a:lnTo>
                      <a:pt x="11" y="67"/>
                    </a:lnTo>
                    <a:lnTo>
                      <a:pt x="21" y="67"/>
                    </a:lnTo>
                    <a:lnTo>
                      <a:pt x="21" y="64"/>
                    </a:lnTo>
                    <a:lnTo>
                      <a:pt x="17" y="64"/>
                    </a:lnTo>
                    <a:lnTo>
                      <a:pt x="15" y="63"/>
                    </a:lnTo>
                    <a:lnTo>
                      <a:pt x="14" y="62"/>
                    </a:lnTo>
                    <a:lnTo>
                      <a:pt x="14" y="59"/>
                    </a:lnTo>
                    <a:lnTo>
                      <a:pt x="14" y="23"/>
                    </a:lnTo>
                    <a:close/>
                    <a:moveTo>
                      <a:pt x="14" y="5"/>
                    </a:moveTo>
                    <a:lnTo>
                      <a:pt x="14" y="3"/>
                    </a:lnTo>
                    <a:lnTo>
                      <a:pt x="13" y="2"/>
                    </a:lnTo>
                    <a:lnTo>
                      <a:pt x="11" y="1"/>
                    </a:lnTo>
                    <a:lnTo>
                      <a:pt x="9" y="0"/>
                    </a:lnTo>
                    <a:lnTo>
                      <a:pt x="7" y="1"/>
                    </a:lnTo>
                    <a:lnTo>
                      <a:pt x="5" y="2"/>
                    </a:lnTo>
                    <a:lnTo>
                      <a:pt x="4" y="4"/>
                    </a:lnTo>
                    <a:lnTo>
                      <a:pt x="4" y="5"/>
                    </a:lnTo>
                    <a:lnTo>
                      <a:pt x="4" y="7"/>
                    </a:lnTo>
                    <a:lnTo>
                      <a:pt x="5" y="9"/>
                    </a:lnTo>
                    <a:lnTo>
                      <a:pt x="7" y="10"/>
                    </a:lnTo>
                    <a:lnTo>
                      <a:pt x="9" y="11"/>
                    </a:lnTo>
                    <a:lnTo>
                      <a:pt x="11" y="10"/>
                    </a:lnTo>
                    <a:lnTo>
                      <a:pt x="13" y="9"/>
                    </a:lnTo>
                    <a:lnTo>
                      <a:pt x="14" y="8"/>
                    </a:lnTo>
                    <a:lnTo>
                      <a:pt x="14"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99" name="Freeform 227"/>
              <p:cNvSpPr>
                <a:spLocks noChangeAspect="1" noEditPoints="1"/>
              </p:cNvSpPr>
              <p:nvPr/>
            </p:nvSpPr>
            <p:spPr bwMode="auto">
              <a:xfrm>
                <a:off x="2152" y="1636"/>
                <a:ext cx="45" cy="65"/>
              </a:xfrm>
              <a:custGeom>
                <a:avLst/>
                <a:gdLst>
                  <a:gd name="T0" fmla="*/ 14 w 45"/>
                  <a:gd name="T1" fmla="*/ 26 h 65"/>
                  <a:gd name="T2" fmla="*/ 11 w 45"/>
                  <a:gd name="T3" fmla="*/ 20 h 65"/>
                  <a:gd name="T4" fmla="*/ 11 w 45"/>
                  <a:gd name="T5" fmla="*/ 15 h 65"/>
                  <a:gd name="T6" fmla="*/ 13 w 45"/>
                  <a:gd name="T7" fmla="*/ 6 h 65"/>
                  <a:gd name="T8" fmla="*/ 19 w 45"/>
                  <a:gd name="T9" fmla="*/ 3 h 65"/>
                  <a:gd name="T10" fmla="*/ 26 w 45"/>
                  <a:gd name="T11" fmla="*/ 6 h 65"/>
                  <a:gd name="T12" fmla="*/ 28 w 45"/>
                  <a:gd name="T13" fmla="*/ 13 h 65"/>
                  <a:gd name="T14" fmla="*/ 28 w 45"/>
                  <a:gd name="T15" fmla="*/ 20 h 65"/>
                  <a:gd name="T16" fmla="*/ 24 w 45"/>
                  <a:gd name="T17" fmla="*/ 26 h 65"/>
                  <a:gd name="T18" fmla="*/ 8 w 45"/>
                  <a:gd name="T19" fmla="*/ 32 h 65"/>
                  <a:gd name="T20" fmla="*/ 8 w 45"/>
                  <a:gd name="T21" fmla="*/ 28 h 65"/>
                  <a:gd name="T22" fmla="*/ 15 w 45"/>
                  <a:gd name="T23" fmla="*/ 30 h 65"/>
                  <a:gd name="T24" fmla="*/ 26 w 45"/>
                  <a:gd name="T25" fmla="*/ 29 h 65"/>
                  <a:gd name="T26" fmla="*/ 35 w 45"/>
                  <a:gd name="T27" fmla="*/ 15 h 65"/>
                  <a:gd name="T28" fmla="*/ 33 w 45"/>
                  <a:gd name="T29" fmla="*/ 8 h 65"/>
                  <a:gd name="T30" fmla="*/ 36 w 45"/>
                  <a:gd name="T31" fmla="*/ 3 h 65"/>
                  <a:gd name="T32" fmla="*/ 41 w 45"/>
                  <a:gd name="T33" fmla="*/ 2 h 65"/>
                  <a:gd name="T34" fmla="*/ 41 w 45"/>
                  <a:gd name="T35" fmla="*/ 7 h 65"/>
                  <a:gd name="T36" fmla="*/ 44 w 45"/>
                  <a:gd name="T37" fmla="*/ 7 h 65"/>
                  <a:gd name="T38" fmla="*/ 45 w 45"/>
                  <a:gd name="T39" fmla="*/ 3 h 65"/>
                  <a:gd name="T40" fmla="*/ 40 w 45"/>
                  <a:gd name="T41" fmla="*/ 0 h 65"/>
                  <a:gd name="T42" fmla="*/ 33 w 45"/>
                  <a:gd name="T43" fmla="*/ 2 h 65"/>
                  <a:gd name="T44" fmla="*/ 24 w 45"/>
                  <a:gd name="T45" fmla="*/ 1 h 65"/>
                  <a:gd name="T46" fmla="*/ 13 w 45"/>
                  <a:gd name="T47" fmla="*/ 2 h 65"/>
                  <a:gd name="T48" fmla="*/ 3 w 45"/>
                  <a:gd name="T49" fmla="*/ 15 h 65"/>
                  <a:gd name="T50" fmla="*/ 6 w 45"/>
                  <a:gd name="T51" fmla="*/ 24 h 65"/>
                  <a:gd name="T52" fmla="*/ 6 w 45"/>
                  <a:gd name="T53" fmla="*/ 29 h 65"/>
                  <a:gd name="T54" fmla="*/ 5 w 45"/>
                  <a:gd name="T55" fmla="*/ 36 h 65"/>
                  <a:gd name="T56" fmla="*/ 9 w 45"/>
                  <a:gd name="T57" fmla="*/ 43 h 65"/>
                  <a:gd name="T58" fmla="*/ 0 w 45"/>
                  <a:gd name="T59" fmla="*/ 50 h 65"/>
                  <a:gd name="T60" fmla="*/ 6 w 45"/>
                  <a:gd name="T61" fmla="*/ 62 h 65"/>
                  <a:gd name="T62" fmla="*/ 30 w 45"/>
                  <a:gd name="T63" fmla="*/ 65 h 65"/>
                  <a:gd name="T64" fmla="*/ 44 w 45"/>
                  <a:gd name="T65" fmla="*/ 53 h 65"/>
                  <a:gd name="T66" fmla="*/ 41 w 45"/>
                  <a:gd name="T67" fmla="*/ 44 h 65"/>
                  <a:gd name="T68" fmla="*/ 20 w 45"/>
                  <a:gd name="T69" fmla="*/ 38 h 65"/>
                  <a:gd name="T70" fmla="*/ 14 w 45"/>
                  <a:gd name="T71" fmla="*/ 38 h 65"/>
                  <a:gd name="T72" fmla="*/ 9 w 45"/>
                  <a:gd name="T73" fmla="*/ 36 h 65"/>
                  <a:gd name="T74" fmla="*/ 22 w 45"/>
                  <a:gd name="T75" fmla="*/ 63 h 65"/>
                  <a:gd name="T76" fmla="*/ 6 w 45"/>
                  <a:gd name="T77" fmla="*/ 57 h 65"/>
                  <a:gd name="T78" fmla="*/ 8 w 45"/>
                  <a:gd name="T79" fmla="*/ 47 h 65"/>
                  <a:gd name="T80" fmla="*/ 19 w 45"/>
                  <a:gd name="T81" fmla="*/ 44 h 65"/>
                  <a:gd name="T82" fmla="*/ 37 w 45"/>
                  <a:gd name="T83" fmla="*/ 48 h 65"/>
                  <a:gd name="T84" fmla="*/ 34 w 45"/>
                  <a:gd name="T8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5">
                    <a:moveTo>
                      <a:pt x="19" y="28"/>
                    </a:moveTo>
                    <a:lnTo>
                      <a:pt x="16" y="27"/>
                    </a:lnTo>
                    <a:lnTo>
                      <a:pt x="14" y="26"/>
                    </a:lnTo>
                    <a:lnTo>
                      <a:pt x="13" y="24"/>
                    </a:lnTo>
                    <a:lnTo>
                      <a:pt x="12" y="22"/>
                    </a:lnTo>
                    <a:lnTo>
                      <a:pt x="11" y="20"/>
                    </a:lnTo>
                    <a:lnTo>
                      <a:pt x="11" y="18"/>
                    </a:lnTo>
                    <a:lnTo>
                      <a:pt x="11" y="17"/>
                    </a:lnTo>
                    <a:lnTo>
                      <a:pt x="11" y="15"/>
                    </a:lnTo>
                    <a:lnTo>
                      <a:pt x="11" y="11"/>
                    </a:lnTo>
                    <a:lnTo>
                      <a:pt x="12" y="7"/>
                    </a:lnTo>
                    <a:lnTo>
                      <a:pt x="13" y="6"/>
                    </a:lnTo>
                    <a:lnTo>
                      <a:pt x="14" y="5"/>
                    </a:lnTo>
                    <a:lnTo>
                      <a:pt x="17" y="4"/>
                    </a:lnTo>
                    <a:lnTo>
                      <a:pt x="19" y="3"/>
                    </a:lnTo>
                    <a:lnTo>
                      <a:pt x="22" y="4"/>
                    </a:lnTo>
                    <a:lnTo>
                      <a:pt x="24" y="5"/>
                    </a:lnTo>
                    <a:lnTo>
                      <a:pt x="26" y="6"/>
                    </a:lnTo>
                    <a:lnTo>
                      <a:pt x="27" y="8"/>
                    </a:lnTo>
                    <a:lnTo>
                      <a:pt x="27" y="11"/>
                    </a:lnTo>
                    <a:lnTo>
                      <a:pt x="28" y="13"/>
                    </a:lnTo>
                    <a:lnTo>
                      <a:pt x="28" y="14"/>
                    </a:lnTo>
                    <a:lnTo>
                      <a:pt x="28" y="15"/>
                    </a:lnTo>
                    <a:lnTo>
                      <a:pt x="28" y="20"/>
                    </a:lnTo>
                    <a:lnTo>
                      <a:pt x="26" y="24"/>
                    </a:lnTo>
                    <a:lnTo>
                      <a:pt x="25" y="25"/>
                    </a:lnTo>
                    <a:lnTo>
                      <a:pt x="24" y="26"/>
                    </a:lnTo>
                    <a:lnTo>
                      <a:pt x="22" y="27"/>
                    </a:lnTo>
                    <a:lnTo>
                      <a:pt x="19" y="28"/>
                    </a:lnTo>
                    <a:close/>
                    <a:moveTo>
                      <a:pt x="8" y="32"/>
                    </a:moveTo>
                    <a:lnTo>
                      <a:pt x="8" y="31"/>
                    </a:lnTo>
                    <a:lnTo>
                      <a:pt x="8" y="30"/>
                    </a:lnTo>
                    <a:lnTo>
                      <a:pt x="8" y="28"/>
                    </a:lnTo>
                    <a:lnTo>
                      <a:pt x="9" y="27"/>
                    </a:lnTo>
                    <a:lnTo>
                      <a:pt x="12" y="29"/>
                    </a:lnTo>
                    <a:lnTo>
                      <a:pt x="15" y="30"/>
                    </a:lnTo>
                    <a:lnTo>
                      <a:pt x="17" y="30"/>
                    </a:lnTo>
                    <a:lnTo>
                      <a:pt x="19" y="30"/>
                    </a:lnTo>
                    <a:lnTo>
                      <a:pt x="26" y="29"/>
                    </a:lnTo>
                    <a:lnTo>
                      <a:pt x="31" y="26"/>
                    </a:lnTo>
                    <a:lnTo>
                      <a:pt x="34" y="21"/>
                    </a:lnTo>
                    <a:lnTo>
                      <a:pt x="35" y="15"/>
                    </a:lnTo>
                    <a:lnTo>
                      <a:pt x="35" y="13"/>
                    </a:lnTo>
                    <a:lnTo>
                      <a:pt x="34" y="10"/>
                    </a:lnTo>
                    <a:lnTo>
                      <a:pt x="33" y="8"/>
                    </a:lnTo>
                    <a:lnTo>
                      <a:pt x="31" y="6"/>
                    </a:lnTo>
                    <a:lnTo>
                      <a:pt x="34" y="4"/>
                    </a:lnTo>
                    <a:lnTo>
                      <a:pt x="36" y="3"/>
                    </a:lnTo>
                    <a:lnTo>
                      <a:pt x="39" y="2"/>
                    </a:lnTo>
                    <a:lnTo>
                      <a:pt x="40" y="2"/>
                    </a:lnTo>
                    <a:lnTo>
                      <a:pt x="41" y="2"/>
                    </a:lnTo>
                    <a:lnTo>
                      <a:pt x="40" y="3"/>
                    </a:lnTo>
                    <a:lnTo>
                      <a:pt x="40" y="5"/>
                    </a:lnTo>
                    <a:lnTo>
                      <a:pt x="41" y="7"/>
                    </a:lnTo>
                    <a:lnTo>
                      <a:pt x="43" y="8"/>
                    </a:lnTo>
                    <a:lnTo>
                      <a:pt x="43" y="7"/>
                    </a:lnTo>
                    <a:lnTo>
                      <a:pt x="44" y="7"/>
                    </a:lnTo>
                    <a:lnTo>
                      <a:pt x="45" y="6"/>
                    </a:lnTo>
                    <a:lnTo>
                      <a:pt x="45" y="5"/>
                    </a:lnTo>
                    <a:lnTo>
                      <a:pt x="45" y="3"/>
                    </a:lnTo>
                    <a:lnTo>
                      <a:pt x="44" y="2"/>
                    </a:lnTo>
                    <a:lnTo>
                      <a:pt x="43" y="0"/>
                    </a:lnTo>
                    <a:lnTo>
                      <a:pt x="40" y="0"/>
                    </a:lnTo>
                    <a:lnTo>
                      <a:pt x="38" y="0"/>
                    </a:lnTo>
                    <a:lnTo>
                      <a:pt x="36" y="1"/>
                    </a:lnTo>
                    <a:lnTo>
                      <a:pt x="33" y="2"/>
                    </a:lnTo>
                    <a:lnTo>
                      <a:pt x="30" y="4"/>
                    </a:lnTo>
                    <a:lnTo>
                      <a:pt x="27" y="2"/>
                    </a:lnTo>
                    <a:lnTo>
                      <a:pt x="24" y="1"/>
                    </a:lnTo>
                    <a:lnTo>
                      <a:pt x="21" y="1"/>
                    </a:lnTo>
                    <a:lnTo>
                      <a:pt x="19" y="1"/>
                    </a:lnTo>
                    <a:lnTo>
                      <a:pt x="13" y="2"/>
                    </a:lnTo>
                    <a:lnTo>
                      <a:pt x="8" y="5"/>
                    </a:lnTo>
                    <a:lnTo>
                      <a:pt x="4" y="10"/>
                    </a:lnTo>
                    <a:lnTo>
                      <a:pt x="3" y="15"/>
                    </a:lnTo>
                    <a:lnTo>
                      <a:pt x="3" y="19"/>
                    </a:lnTo>
                    <a:lnTo>
                      <a:pt x="4" y="21"/>
                    </a:lnTo>
                    <a:lnTo>
                      <a:pt x="6" y="24"/>
                    </a:lnTo>
                    <a:lnTo>
                      <a:pt x="8" y="26"/>
                    </a:lnTo>
                    <a:lnTo>
                      <a:pt x="7" y="27"/>
                    </a:lnTo>
                    <a:lnTo>
                      <a:pt x="6" y="29"/>
                    </a:lnTo>
                    <a:lnTo>
                      <a:pt x="5" y="31"/>
                    </a:lnTo>
                    <a:lnTo>
                      <a:pt x="5" y="34"/>
                    </a:lnTo>
                    <a:lnTo>
                      <a:pt x="5" y="36"/>
                    </a:lnTo>
                    <a:lnTo>
                      <a:pt x="6" y="39"/>
                    </a:lnTo>
                    <a:lnTo>
                      <a:pt x="7" y="41"/>
                    </a:lnTo>
                    <a:lnTo>
                      <a:pt x="9" y="43"/>
                    </a:lnTo>
                    <a:lnTo>
                      <a:pt x="5" y="44"/>
                    </a:lnTo>
                    <a:lnTo>
                      <a:pt x="2" y="47"/>
                    </a:lnTo>
                    <a:lnTo>
                      <a:pt x="0" y="50"/>
                    </a:lnTo>
                    <a:lnTo>
                      <a:pt x="0" y="53"/>
                    </a:lnTo>
                    <a:lnTo>
                      <a:pt x="2" y="58"/>
                    </a:lnTo>
                    <a:lnTo>
                      <a:pt x="6" y="62"/>
                    </a:lnTo>
                    <a:lnTo>
                      <a:pt x="13" y="64"/>
                    </a:lnTo>
                    <a:lnTo>
                      <a:pt x="22" y="65"/>
                    </a:lnTo>
                    <a:lnTo>
                      <a:pt x="30" y="65"/>
                    </a:lnTo>
                    <a:lnTo>
                      <a:pt x="37" y="62"/>
                    </a:lnTo>
                    <a:lnTo>
                      <a:pt x="42" y="58"/>
                    </a:lnTo>
                    <a:lnTo>
                      <a:pt x="44" y="53"/>
                    </a:lnTo>
                    <a:lnTo>
                      <a:pt x="44" y="50"/>
                    </a:lnTo>
                    <a:lnTo>
                      <a:pt x="43" y="47"/>
                    </a:lnTo>
                    <a:lnTo>
                      <a:pt x="41" y="44"/>
                    </a:lnTo>
                    <a:lnTo>
                      <a:pt x="38" y="41"/>
                    </a:lnTo>
                    <a:lnTo>
                      <a:pt x="29" y="39"/>
                    </a:lnTo>
                    <a:lnTo>
                      <a:pt x="20" y="38"/>
                    </a:lnTo>
                    <a:lnTo>
                      <a:pt x="18" y="38"/>
                    </a:lnTo>
                    <a:lnTo>
                      <a:pt x="16" y="38"/>
                    </a:lnTo>
                    <a:lnTo>
                      <a:pt x="14" y="38"/>
                    </a:lnTo>
                    <a:lnTo>
                      <a:pt x="13" y="38"/>
                    </a:lnTo>
                    <a:lnTo>
                      <a:pt x="11" y="38"/>
                    </a:lnTo>
                    <a:lnTo>
                      <a:pt x="9" y="36"/>
                    </a:lnTo>
                    <a:lnTo>
                      <a:pt x="8" y="34"/>
                    </a:lnTo>
                    <a:lnTo>
                      <a:pt x="8" y="32"/>
                    </a:lnTo>
                    <a:close/>
                    <a:moveTo>
                      <a:pt x="22" y="63"/>
                    </a:moveTo>
                    <a:lnTo>
                      <a:pt x="15" y="62"/>
                    </a:lnTo>
                    <a:lnTo>
                      <a:pt x="10" y="60"/>
                    </a:lnTo>
                    <a:lnTo>
                      <a:pt x="6" y="57"/>
                    </a:lnTo>
                    <a:lnTo>
                      <a:pt x="5" y="53"/>
                    </a:lnTo>
                    <a:lnTo>
                      <a:pt x="6" y="50"/>
                    </a:lnTo>
                    <a:lnTo>
                      <a:pt x="8" y="47"/>
                    </a:lnTo>
                    <a:lnTo>
                      <a:pt x="10" y="45"/>
                    </a:lnTo>
                    <a:lnTo>
                      <a:pt x="13" y="44"/>
                    </a:lnTo>
                    <a:lnTo>
                      <a:pt x="19" y="44"/>
                    </a:lnTo>
                    <a:lnTo>
                      <a:pt x="26" y="44"/>
                    </a:lnTo>
                    <a:lnTo>
                      <a:pt x="32" y="45"/>
                    </a:lnTo>
                    <a:lnTo>
                      <a:pt x="37" y="48"/>
                    </a:lnTo>
                    <a:lnTo>
                      <a:pt x="39" y="53"/>
                    </a:lnTo>
                    <a:lnTo>
                      <a:pt x="38" y="57"/>
                    </a:lnTo>
                    <a:lnTo>
                      <a:pt x="34" y="60"/>
                    </a:lnTo>
                    <a:lnTo>
                      <a:pt x="29" y="62"/>
                    </a:lnTo>
                    <a:lnTo>
                      <a:pt x="22" y="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00" name="Freeform 228"/>
              <p:cNvSpPr>
                <a:spLocks noChangeAspect="1"/>
              </p:cNvSpPr>
              <p:nvPr/>
            </p:nvSpPr>
            <p:spPr bwMode="auto">
              <a:xfrm>
                <a:off x="2202" y="1612"/>
                <a:ext cx="50" cy="69"/>
              </a:xfrm>
              <a:custGeom>
                <a:avLst/>
                <a:gdLst>
                  <a:gd name="T0" fmla="*/ 8 w 50"/>
                  <a:gd name="T1" fmla="*/ 64 h 69"/>
                  <a:gd name="T2" fmla="*/ 4 w 50"/>
                  <a:gd name="T3" fmla="*/ 66 h 69"/>
                  <a:gd name="T4" fmla="*/ 0 w 50"/>
                  <a:gd name="T5" fmla="*/ 69 h 69"/>
                  <a:gd name="T6" fmla="*/ 6 w 50"/>
                  <a:gd name="T7" fmla="*/ 69 h 69"/>
                  <a:gd name="T8" fmla="*/ 11 w 50"/>
                  <a:gd name="T9" fmla="*/ 69 h 69"/>
                  <a:gd name="T10" fmla="*/ 17 w 50"/>
                  <a:gd name="T11" fmla="*/ 69 h 69"/>
                  <a:gd name="T12" fmla="*/ 23 w 50"/>
                  <a:gd name="T13" fmla="*/ 69 h 69"/>
                  <a:gd name="T14" fmla="*/ 19 w 50"/>
                  <a:gd name="T15" fmla="*/ 66 h 69"/>
                  <a:gd name="T16" fmla="*/ 15 w 50"/>
                  <a:gd name="T17" fmla="*/ 64 h 69"/>
                  <a:gd name="T18" fmla="*/ 15 w 50"/>
                  <a:gd name="T19" fmla="*/ 43 h 69"/>
                  <a:gd name="T20" fmla="*/ 19 w 50"/>
                  <a:gd name="T21" fmla="*/ 31 h 69"/>
                  <a:gd name="T22" fmla="*/ 28 w 50"/>
                  <a:gd name="T23" fmla="*/ 27 h 69"/>
                  <a:gd name="T24" fmla="*/ 32 w 50"/>
                  <a:gd name="T25" fmla="*/ 28 h 69"/>
                  <a:gd name="T26" fmla="*/ 34 w 50"/>
                  <a:gd name="T27" fmla="*/ 30 h 69"/>
                  <a:gd name="T28" fmla="*/ 35 w 50"/>
                  <a:gd name="T29" fmla="*/ 34 h 69"/>
                  <a:gd name="T30" fmla="*/ 36 w 50"/>
                  <a:gd name="T31" fmla="*/ 38 h 69"/>
                  <a:gd name="T32" fmla="*/ 35 w 50"/>
                  <a:gd name="T33" fmla="*/ 64 h 69"/>
                  <a:gd name="T34" fmla="*/ 32 w 50"/>
                  <a:gd name="T35" fmla="*/ 66 h 69"/>
                  <a:gd name="T36" fmla="*/ 28 w 50"/>
                  <a:gd name="T37" fmla="*/ 69 h 69"/>
                  <a:gd name="T38" fmla="*/ 34 w 50"/>
                  <a:gd name="T39" fmla="*/ 69 h 69"/>
                  <a:gd name="T40" fmla="*/ 39 w 50"/>
                  <a:gd name="T41" fmla="*/ 69 h 69"/>
                  <a:gd name="T42" fmla="*/ 44 w 50"/>
                  <a:gd name="T43" fmla="*/ 69 h 69"/>
                  <a:gd name="T44" fmla="*/ 50 w 50"/>
                  <a:gd name="T45" fmla="*/ 69 h 69"/>
                  <a:gd name="T46" fmla="*/ 47 w 50"/>
                  <a:gd name="T47" fmla="*/ 66 h 69"/>
                  <a:gd name="T48" fmla="*/ 43 w 50"/>
                  <a:gd name="T49" fmla="*/ 65 h 69"/>
                  <a:gd name="T50" fmla="*/ 43 w 50"/>
                  <a:gd name="T51" fmla="*/ 44 h 69"/>
                  <a:gd name="T52" fmla="*/ 42 w 50"/>
                  <a:gd name="T53" fmla="*/ 34 h 69"/>
                  <a:gd name="T54" fmla="*/ 39 w 50"/>
                  <a:gd name="T55" fmla="*/ 29 h 69"/>
                  <a:gd name="T56" fmla="*/ 36 w 50"/>
                  <a:gd name="T57" fmla="*/ 26 h 69"/>
                  <a:gd name="T58" fmla="*/ 29 w 50"/>
                  <a:gd name="T59" fmla="*/ 25 h 69"/>
                  <a:gd name="T60" fmla="*/ 19 w 50"/>
                  <a:gd name="T61" fmla="*/ 28 h 69"/>
                  <a:gd name="T62" fmla="*/ 14 w 50"/>
                  <a:gd name="T63" fmla="*/ 35 h 69"/>
                  <a:gd name="T64" fmla="*/ 0 w 50"/>
                  <a:gd name="T65" fmla="*/ 1 h 69"/>
                  <a:gd name="T66" fmla="*/ 2 w 50"/>
                  <a:gd name="T67" fmla="*/ 4 h 69"/>
                  <a:gd name="T68" fmla="*/ 6 w 50"/>
                  <a:gd name="T69" fmla="*/ 4 h 69"/>
                  <a:gd name="T70" fmla="*/ 7 w 50"/>
                  <a:gd name="T71" fmla="*/ 6 h 69"/>
                  <a:gd name="T72" fmla="*/ 8 w 50"/>
                  <a:gd name="T73" fmla="*/ 8 h 69"/>
                  <a:gd name="T74" fmla="*/ 8 w 50"/>
                  <a:gd name="T7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8" y="61"/>
                    </a:moveTo>
                    <a:lnTo>
                      <a:pt x="8" y="64"/>
                    </a:lnTo>
                    <a:lnTo>
                      <a:pt x="7" y="65"/>
                    </a:lnTo>
                    <a:lnTo>
                      <a:pt x="4" y="66"/>
                    </a:lnTo>
                    <a:lnTo>
                      <a:pt x="0" y="66"/>
                    </a:lnTo>
                    <a:lnTo>
                      <a:pt x="0" y="69"/>
                    </a:lnTo>
                    <a:lnTo>
                      <a:pt x="3" y="69"/>
                    </a:lnTo>
                    <a:lnTo>
                      <a:pt x="6" y="69"/>
                    </a:lnTo>
                    <a:lnTo>
                      <a:pt x="9" y="69"/>
                    </a:lnTo>
                    <a:lnTo>
                      <a:pt x="11" y="69"/>
                    </a:lnTo>
                    <a:lnTo>
                      <a:pt x="14" y="69"/>
                    </a:lnTo>
                    <a:lnTo>
                      <a:pt x="17" y="69"/>
                    </a:lnTo>
                    <a:lnTo>
                      <a:pt x="20" y="69"/>
                    </a:lnTo>
                    <a:lnTo>
                      <a:pt x="23" y="69"/>
                    </a:lnTo>
                    <a:lnTo>
                      <a:pt x="23" y="66"/>
                    </a:lnTo>
                    <a:lnTo>
                      <a:pt x="19" y="66"/>
                    </a:lnTo>
                    <a:lnTo>
                      <a:pt x="16" y="65"/>
                    </a:lnTo>
                    <a:lnTo>
                      <a:pt x="15" y="64"/>
                    </a:lnTo>
                    <a:lnTo>
                      <a:pt x="15" y="61"/>
                    </a:lnTo>
                    <a:lnTo>
                      <a:pt x="15" y="43"/>
                    </a:lnTo>
                    <a:lnTo>
                      <a:pt x="16" y="36"/>
                    </a:lnTo>
                    <a:lnTo>
                      <a:pt x="19" y="31"/>
                    </a:lnTo>
                    <a:lnTo>
                      <a:pt x="23" y="28"/>
                    </a:lnTo>
                    <a:lnTo>
                      <a:pt x="28" y="27"/>
                    </a:lnTo>
                    <a:lnTo>
                      <a:pt x="30" y="27"/>
                    </a:lnTo>
                    <a:lnTo>
                      <a:pt x="32" y="28"/>
                    </a:lnTo>
                    <a:lnTo>
                      <a:pt x="33" y="29"/>
                    </a:lnTo>
                    <a:lnTo>
                      <a:pt x="34" y="30"/>
                    </a:lnTo>
                    <a:lnTo>
                      <a:pt x="35" y="32"/>
                    </a:lnTo>
                    <a:lnTo>
                      <a:pt x="35" y="34"/>
                    </a:lnTo>
                    <a:lnTo>
                      <a:pt x="36" y="36"/>
                    </a:lnTo>
                    <a:lnTo>
                      <a:pt x="36" y="38"/>
                    </a:lnTo>
                    <a:lnTo>
                      <a:pt x="36" y="61"/>
                    </a:lnTo>
                    <a:lnTo>
                      <a:pt x="35" y="64"/>
                    </a:lnTo>
                    <a:lnTo>
                      <a:pt x="34" y="65"/>
                    </a:lnTo>
                    <a:lnTo>
                      <a:pt x="32" y="66"/>
                    </a:lnTo>
                    <a:lnTo>
                      <a:pt x="28" y="66"/>
                    </a:lnTo>
                    <a:lnTo>
                      <a:pt x="28" y="69"/>
                    </a:lnTo>
                    <a:lnTo>
                      <a:pt x="31" y="69"/>
                    </a:lnTo>
                    <a:lnTo>
                      <a:pt x="34" y="69"/>
                    </a:lnTo>
                    <a:lnTo>
                      <a:pt x="37" y="69"/>
                    </a:lnTo>
                    <a:lnTo>
                      <a:pt x="39" y="69"/>
                    </a:lnTo>
                    <a:lnTo>
                      <a:pt x="41" y="69"/>
                    </a:lnTo>
                    <a:lnTo>
                      <a:pt x="44" y="69"/>
                    </a:lnTo>
                    <a:lnTo>
                      <a:pt x="47" y="69"/>
                    </a:lnTo>
                    <a:lnTo>
                      <a:pt x="50" y="69"/>
                    </a:lnTo>
                    <a:lnTo>
                      <a:pt x="50" y="66"/>
                    </a:lnTo>
                    <a:lnTo>
                      <a:pt x="47" y="66"/>
                    </a:lnTo>
                    <a:lnTo>
                      <a:pt x="44" y="65"/>
                    </a:lnTo>
                    <a:lnTo>
                      <a:pt x="43" y="65"/>
                    </a:lnTo>
                    <a:lnTo>
                      <a:pt x="43" y="63"/>
                    </a:lnTo>
                    <a:lnTo>
                      <a:pt x="43" y="44"/>
                    </a:lnTo>
                    <a:lnTo>
                      <a:pt x="42" y="38"/>
                    </a:lnTo>
                    <a:lnTo>
                      <a:pt x="42" y="34"/>
                    </a:lnTo>
                    <a:lnTo>
                      <a:pt x="41" y="31"/>
                    </a:lnTo>
                    <a:lnTo>
                      <a:pt x="39" y="29"/>
                    </a:lnTo>
                    <a:lnTo>
                      <a:pt x="38" y="27"/>
                    </a:lnTo>
                    <a:lnTo>
                      <a:pt x="36" y="26"/>
                    </a:lnTo>
                    <a:lnTo>
                      <a:pt x="33" y="25"/>
                    </a:lnTo>
                    <a:lnTo>
                      <a:pt x="29" y="25"/>
                    </a:lnTo>
                    <a:lnTo>
                      <a:pt x="23" y="26"/>
                    </a:lnTo>
                    <a:lnTo>
                      <a:pt x="19" y="28"/>
                    </a:lnTo>
                    <a:lnTo>
                      <a:pt x="16" y="31"/>
                    </a:lnTo>
                    <a:lnTo>
                      <a:pt x="14" y="35"/>
                    </a:lnTo>
                    <a:lnTo>
                      <a:pt x="14" y="0"/>
                    </a:lnTo>
                    <a:lnTo>
                      <a:pt x="0" y="1"/>
                    </a:lnTo>
                    <a:lnTo>
                      <a:pt x="0" y="4"/>
                    </a:lnTo>
                    <a:lnTo>
                      <a:pt x="2" y="4"/>
                    </a:lnTo>
                    <a:lnTo>
                      <a:pt x="4" y="4"/>
                    </a:lnTo>
                    <a:lnTo>
                      <a:pt x="6" y="4"/>
                    </a:lnTo>
                    <a:lnTo>
                      <a:pt x="7" y="5"/>
                    </a:lnTo>
                    <a:lnTo>
                      <a:pt x="7" y="6"/>
                    </a:lnTo>
                    <a:lnTo>
                      <a:pt x="8" y="7"/>
                    </a:lnTo>
                    <a:lnTo>
                      <a:pt x="8" y="8"/>
                    </a:lnTo>
                    <a:lnTo>
                      <a:pt x="8" y="9"/>
                    </a:lnTo>
                    <a:lnTo>
                      <a:pt x="8"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01" name="Freeform 229"/>
              <p:cNvSpPr>
                <a:spLocks noChangeAspect="1" noEditPoints="1"/>
              </p:cNvSpPr>
              <p:nvPr/>
            </p:nvSpPr>
            <p:spPr bwMode="auto">
              <a:xfrm>
                <a:off x="2254" y="1612"/>
                <a:ext cx="50" cy="70"/>
              </a:xfrm>
              <a:custGeom>
                <a:avLst/>
                <a:gdLst>
                  <a:gd name="T0" fmla="*/ 15 w 50"/>
                  <a:gd name="T1" fmla="*/ 0 h 70"/>
                  <a:gd name="T2" fmla="*/ 0 w 50"/>
                  <a:gd name="T3" fmla="*/ 4 h 70"/>
                  <a:gd name="T4" fmla="*/ 5 w 50"/>
                  <a:gd name="T5" fmla="*/ 4 h 70"/>
                  <a:gd name="T6" fmla="*/ 7 w 50"/>
                  <a:gd name="T7" fmla="*/ 5 h 70"/>
                  <a:gd name="T8" fmla="*/ 8 w 50"/>
                  <a:gd name="T9" fmla="*/ 7 h 70"/>
                  <a:gd name="T10" fmla="*/ 8 w 50"/>
                  <a:gd name="T11" fmla="*/ 9 h 70"/>
                  <a:gd name="T12" fmla="*/ 11 w 50"/>
                  <a:gd name="T13" fmla="*/ 69 h 70"/>
                  <a:gd name="T14" fmla="*/ 12 w 50"/>
                  <a:gd name="T15" fmla="*/ 67 h 70"/>
                  <a:gd name="T16" fmla="*/ 14 w 50"/>
                  <a:gd name="T17" fmla="*/ 63 h 70"/>
                  <a:gd name="T18" fmla="*/ 19 w 50"/>
                  <a:gd name="T19" fmla="*/ 67 h 70"/>
                  <a:gd name="T20" fmla="*/ 27 w 50"/>
                  <a:gd name="T21" fmla="*/ 70 h 70"/>
                  <a:gd name="T22" fmla="*/ 43 w 50"/>
                  <a:gd name="T23" fmla="*/ 63 h 70"/>
                  <a:gd name="T24" fmla="*/ 50 w 50"/>
                  <a:gd name="T25" fmla="*/ 47 h 70"/>
                  <a:gd name="T26" fmla="*/ 43 w 50"/>
                  <a:gd name="T27" fmla="*/ 31 h 70"/>
                  <a:gd name="T28" fmla="*/ 28 w 50"/>
                  <a:gd name="T29" fmla="*/ 25 h 70"/>
                  <a:gd name="T30" fmla="*/ 19 w 50"/>
                  <a:gd name="T31" fmla="*/ 27 h 70"/>
                  <a:gd name="T32" fmla="*/ 15 w 50"/>
                  <a:gd name="T33" fmla="*/ 31 h 70"/>
                  <a:gd name="T34" fmla="*/ 15 w 50"/>
                  <a:gd name="T35" fmla="*/ 37 h 70"/>
                  <a:gd name="T36" fmla="*/ 15 w 50"/>
                  <a:gd name="T37" fmla="*/ 35 h 70"/>
                  <a:gd name="T38" fmla="*/ 16 w 50"/>
                  <a:gd name="T39" fmla="*/ 33 h 70"/>
                  <a:gd name="T40" fmla="*/ 23 w 50"/>
                  <a:gd name="T41" fmla="*/ 28 h 70"/>
                  <a:gd name="T42" fmla="*/ 28 w 50"/>
                  <a:gd name="T43" fmla="*/ 27 h 70"/>
                  <a:gd name="T44" fmla="*/ 34 w 50"/>
                  <a:gd name="T45" fmla="*/ 29 h 70"/>
                  <a:gd name="T46" fmla="*/ 38 w 50"/>
                  <a:gd name="T47" fmla="*/ 33 h 70"/>
                  <a:gd name="T48" fmla="*/ 41 w 50"/>
                  <a:gd name="T49" fmla="*/ 40 h 70"/>
                  <a:gd name="T50" fmla="*/ 41 w 50"/>
                  <a:gd name="T51" fmla="*/ 47 h 70"/>
                  <a:gd name="T52" fmla="*/ 41 w 50"/>
                  <a:gd name="T53" fmla="*/ 54 h 70"/>
                  <a:gd name="T54" fmla="*/ 38 w 50"/>
                  <a:gd name="T55" fmla="*/ 61 h 70"/>
                  <a:gd name="T56" fmla="*/ 34 w 50"/>
                  <a:gd name="T57" fmla="*/ 66 h 70"/>
                  <a:gd name="T58" fmla="*/ 27 w 50"/>
                  <a:gd name="T59" fmla="*/ 68 h 70"/>
                  <a:gd name="T60" fmla="*/ 21 w 50"/>
                  <a:gd name="T61" fmla="*/ 66 h 70"/>
                  <a:gd name="T62" fmla="*/ 16 w 50"/>
                  <a:gd name="T63" fmla="*/ 62 h 70"/>
                  <a:gd name="T64" fmla="*/ 15 w 50"/>
                  <a:gd name="T65" fmla="*/ 59 h 70"/>
                  <a:gd name="T66" fmla="*/ 15 w 50"/>
                  <a:gd name="T67" fmla="*/ 5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70">
                    <a:moveTo>
                      <a:pt x="15" y="31"/>
                    </a:moveTo>
                    <a:lnTo>
                      <a:pt x="15" y="0"/>
                    </a:lnTo>
                    <a:lnTo>
                      <a:pt x="0" y="1"/>
                    </a:lnTo>
                    <a:lnTo>
                      <a:pt x="0" y="4"/>
                    </a:lnTo>
                    <a:lnTo>
                      <a:pt x="3" y="4"/>
                    </a:lnTo>
                    <a:lnTo>
                      <a:pt x="5" y="4"/>
                    </a:lnTo>
                    <a:lnTo>
                      <a:pt x="6" y="4"/>
                    </a:lnTo>
                    <a:lnTo>
                      <a:pt x="7" y="5"/>
                    </a:lnTo>
                    <a:lnTo>
                      <a:pt x="8" y="6"/>
                    </a:lnTo>
                    <a:lnTo>
                      <a:pt x="8" y="7"/>
                    </a:lnTo>
                    <a:lnTo>
                      <a:pt x="8" y="8"/>
                    </a:lnTo>
                    <a:lnTo>
                      <a:pt x="8" y="9"/>
                    </a:lnTo>
                    <a:lnTo>
                      <a:pt x="8" y="69"/>
                    </a:lnTo>
                    <a:lnTo>
                      <a:pt x="11" y="69"/>
                    </a:lnTo>
                    <a:lnTo>
                      <a:pt x="11" y="69"/>
                    </a:lnTo>
                    <a:lnTo>
                      <a:pt x="12" y="67"/>
                    </a:lnTo>
                    <a:lnTo>
                      <a:pt x="13" y="66"/>
                    </a:lnTo>
                    <a:lnTo>
                      <a:pt x="14" y="63"/>
                    </a:lnTo>
                    <a:lnTo>
                      <a:pt x="16" y="65"/>
                    </a:lnTo>
                    <a:lnTo>
                      <a:pt x="19" y="67"/>
                    </a:lnTo>
                    <a:lnTo>
                      <a:pt x="22" y="69"/>
                    </a:lnTo>
                    <a:lnTo>
                      <a:pt x="27" y="70"/>
                    </a:lnTo>
                    <a:lnTo>
                      <a:pt x="36" y="68"/>
                    </a:lnTo>
                    <a:lnTo>
                      <a:pt x="43" y="63"/>
                    </a:lnTo>
                    <a:lnTo>
                      <a:pt x="48" y="56"/>
                    </a:lnTo>
                    <a:lnTo>
                      <a:pt x="50" y="47"/>
                    </a:lnTo>
                    <a:lnTo>
                      <a:pt x="48" y="39"/>
                    </a:lnTo>
                    <a:lnTo>
                      <a:pt x="43" y="31"/>
                    </a:lnTo>
                    <a:lnTo>
                      <a:pt x="37" y="27"/>
                    </a:lnTo>
                    <a:lnTo>
                      <a:pt x="28" y="25"/>
                    </a:lnTo>
                    <a:lnTo>
                      <a:pt x="23" y="26"/>
                    </a:lnTo>
                    <a:lnTo>
                      <a:pt x="19" y="27"/>
                    </a:lnTo>
                    <a:lnTo>
                      <a:pt x="16" y="30"/>
                    </a:lnTo>
                    <a:lnTo>
                      <a:pt x="15" y="31"/>
                    </a:lnTo>
                    <a:close/>
                    <a:moveTo>
                      <a:pt x="15" y="58"/>
                    </a:moveTo>
                    <a:lnTo>
                      <a:pt x="15" y="37"/>
                    </a:lnTo>
                    <a:lnTo>
                      <a:pt x="15" y="36"/>
                    </a:lnTo>
                    <a:lnTo>
                      <a:pt x="15" y="35"/>
                    </a:lnTo>
                    <a:lnTo>
                      <a:pt x="16" y="34"/>
                    </a:lnTo>
                    <a:lnTo>
                      <a:pt x="16" y="33"/>
                    </a:lnTo>
                    <a:lnTo>
                      <a:pt x="19" y="30"/>
                    </a:lnTo>
                    <a:lnTo>
                      <a:pt x="23" y="28"/>
                    </a:lnTo>
                    <a:lnTo>
                      <a:pt x="26" y="27"/>
                    </a:lnTo>
                    <a:lnTo>
                      <a:pt x="28" y="27"/>
                    </a:lnTo>
                    <a:lnTo>
                      <a:pt x="31" y="28"/>
                    </a:lnTo>
                    <a:lnTo>
                      <a:pt x="34" y="29"/>
                    </a:lnTo>
                    <a:lnTo>
                      <a:pt x="36" y="31"/>
                    </a:lnTo>
                    <a:lnTo>
                      <a:pt x="38" y="33"/>
                    </a:lnTo>
                    <a:lnTo>
                      <a:pt x="40" y="37"/>
                    </a:lnTo>
                    <a:lnTo>
                      <a:pt x="41" y="40"/>
                    </a:lnTo>
                    <a:lnTo>
                      <a:pt x="41" y="44"/>
                    </a:lnTo>
                    <a:lnTo>
                      <a:pt x="41" y="47"/>
                    </a:lnTo>
                    <a:lnTo>
                      <a:pt x="41" y="50"/>
                    </a:lnTo>
                    <a:lnTo>
                      <a:pt x="41" y="54"/>
                    </a:lnTo>
                    <a:lnTo>
                      <a:pt x="40" y="58"/>
                    </a:lnTo>
                    <a:lnTo>
                      <a:pt x="38" y="61"/>
                    </a:lnTo>
                    <a:lnTo>
                      <a:pt x="36" y="64"/>
                    </a:lnTo>
                    <a:lnTo>
                      <a:pt x="34" y="66"/>
                    </a:lnTo>
                    <a:lnTo>
                      <a:pt x="31" y="67"/>
                    </a:lnTo>
                    <a:lnTo>
                      <a:pt x="27" y="68"/>
                    </a:lnTo>
                    <a:lnTo>
                      <a:pt x="24" y="67"/>
                    </a:lnTo>
                    <a:lnTo>
                      <a:pt x="21" y="66"/>
                    </a:lnTo>
                    <a:lnTo>
                      <a:pt x="18" y="64"/>
                    </a:lnTo>
                    <a:lnTo>
                      <a:pt x="16" y="62"/>
                    </a:lnTo>
                    <a:lnTo>
                      <a:pt x="16" y="60"/>
                    </a:lnTo>
                    <a:lnTo>
                      <a:pt x="15" y="59"/>
                    </a:lnTo>
                    <a:lnTo>
                      <a:pt x="15" y="59"/>
                    </a:lnTo>
                    <a:lnTo>
                      <a:pt x="15"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02" name="Freeform 230"/>
              <p:cNvSpPr>
                <a:spLocks noChangeAspect="1" noEditPoints="1"/>
              </p:cNvSpPr>
              <p:nvPr/>
            </p:nvSpPr>
            <p:spPr bwMode="auto">
              <a:xfrm>
                <a:off x="2313" y="1636"/>
                <a:ext cx="44" cy="46"/>
              </a:xfrm>
              <a:custGeom>
                <a:avLst/>
                <a:gdLst>
                  <a:gd name="T0" fmla="*/ 44 w 44"/>
                  <a:gd name="T1" fmla="*/ 24 h 46"/>
                  <a:gd name="T2" fmla="*/ 43 w 44"/>
                  <a:gd name="T3" fmla="*/ 19 h 46"/>
                  <a:gd name="T4" fmla="*/ 42 w 44"/>
                  <a:gd name="T5" fmla="*/ 15 h 46"/>
                  <a:gd name="T6" fmla="*/ 40 w 44"/>
                  <a:gd name="T7" fmla="*/ 11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3 w 44"/>
                  <a:gd name="T27" fmla="*/ 11 h 46"/>
                  <a:gd name="T28" fmla="*/ 1 w 44"/>
                  <a:gd name="T29" fmla="*/ 15 h 46"/>
                  <a:gd name="T30" fmla="*/ 0 w 44"/>
                  <a:gd name="T31" fmla="*/ 19 h 46"/>
                  <a:gd name="T32" fmla="*/ 0 w 44"/>
                  <a:gd name="T33" fmla="*/ 24 h 46"/>
                  <a:gd name="T34" fmla="*/ 1 w 44"/>
                  <a:gd name="T35" fmla="*/ 32 h 46"/>
                  <a:gd name="T36" fmla="*/ 6 w 44"/>
                  <a:gd name="T37" fmla="*/ 40 h 46"/>
                  <a:gd name="T38" fmla="*/ 13 w 44"/>
                  <a:gd name="T39" fmla="*/ 44 h 46"/>
                  <a:gd name="T40" fmla="*/ 22 w 44"/>
                  <a:gd name="T41" fmla="*/ 46 h 46"/>
                  <a:gd name="T42" fmla="*/ 30 w 44"/>
                  <a:gd name="T43" fmla="*/ 44 h 46"/>
                  <a:gd name="T44" fmla="*/ 37 w 44"/>
                  <a:gd name="T45" fmla="*/ 40 h 46"/>
                  <a:gd name="T46" fmla="*/ 42 w 44"/>
                  <a:gd name="T47" fmla="*/ 32 h 46"/>
                  <a:gd name="T48" fmla="*/ 44 w 44"/>
                  <a:gd name="T49" fmla="*/ 24 h 46"/>
                  <a:gd name="T50" fmla="*/ 22 w 44"/>
                  <a:gd name="T51" fmla="*/ 43 h 46"/>
                  <a:gd name="T52" fmla="*/ 19 w 44"/>
                  <a:gd name="T53" fmla="*/ 43 h 46"/>
                  <a:gd name="T54" fmla="*/ 15 w 44"/>
                  <a:gd name="T55" fmla="*/ 42 h 46"/>
                  <a:gd name="T56" fmla="*/ 13 w 44"/>
                  <a:gd name="T57" fmla="*/ 40 h 46"/>
                  <a:gd name="T58" fmla="*/ 10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3 h 46"/>
                  <a:gd name="T74" fmla="*/ 10 w 44"/>
                  <a:gd name="T75" fmla="*/ 9 h 46"/>
                  <a:gd name="T76" fmla="*/ 13 w 44"/>
                  <a:gd name="T77" fmla="*/ 6 h 46"/>
                  <a:gd name="T78" fmla="*/ 15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4 w 44"/>
                  <a:gd name="T93" fmla="*/ 12 h 46"/>
                  <a:gd name="T94" fmla="*/ 35 w 44"/>
                  <a:gd name="T95" fmla="*/ 16 h 46"/>
                  <a:gd name="T96" fmla="*/ 35 w 44"/>
                  <a:gd name="T97" fmla="*/ 20 h 46"/>
                  <a:gd name="T98" fmla="*/ 35 w 44"/>
                  <a:gd name="T99" fmla="*/ 23 h 46"/>
                  <a:gd name="T100" fmla="*/ 35 w 44"/>
                  <a:gd name="T101" fmla="*/ 26 h 46"/>
                  <a:gd name="T102" fmla="*/ 35 w 44"/>
                  <a:gd name="T103" fmla="*/ 29 h 46"/>
                  <a:gd name="T104" fmla="*/ 35 w 44"/>
                  <a:gd name="T105" fmla="*/ 33 h 46"/>
                  <a:gd name="T106" fmla="*/ 33 w 44"/>
                  <a:gd name="T107" fmla="*/ 36 h 46"/>
                  <a:gd name="T108" fmla="*/ 31 w 44"/>
                  <a:gd name="T109" fmla="*/ 39 h 46"/>
                  <a:gd name="T110" fmla="*/ 29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3" y="19"/>
                    </a:lnTo>
                    <a:lnTo>
                      <a:pt x="42" y="15"/>
                    </a:lnTo>
                    <a:lnTo>
                      <a:pt x="40" y="11"/>
                    </a:lnTo>
                    <a:lnTo>
                      <a:pt x="37" y="7"/>
                    </a:lnTo>
                    <a:lnTo>
                      <a:pt x="34" y="4"/>
                    </a:lnTo>
                    <a:lnTo>
                      <a:pt x="30" y="2"/>
                    </a:lnTo>
                    <a:lnTo>
                      <a:pt x="26" y="1"/>
                    </a:lnTo>
                    <a:lnTo>
                      <a:pt x="22" y="0"/>
                    </a:lnTo>
                    <a:lnTo>
                      <a:pt x="17" y="1"/>
                    </a:lnTo>
                    <a:lnTo>
                      <a:pt x="13" y="2"/>
                    </a:lnTo>
                    <a:lnTo>
                      <a:pt x="9" y="4"/>
                    </a:lnTo>
                    <a:lnTo>
                      <a:pt x="6" y="7"/>
                    </a:lnTo>
                    <a:lnTo>
                      <a:pt x="3" y="11"/>
                    </a:lnTo>
                    <a:lnTo>
                      <a:pt x="1" y="15"/>
                    </a:lnTo>
                    <a:lnTo>
                      <a:pt x="0" y="19"/>
                    </a:lnTo>
                    <a:lnTo>
                      <a:pt x="0" y="24"/>
                    </a:lnTo>
                    <a:lnTo>
                      <a:pt x="1" y="32"/>
                    </a:lnTo>
                    <a:lnTo>
                      <a:pt x="6" y="40"/>
                    </a:lnTo>
                    <a:lnTo>
                      <a:pt x="13" y="44"/>
                    </a:lnTo>
                    <a:lnTo>
                      <a:pt x="22" y="46"/>
                    </a:lnTo>
                    <a:lnTo>
                      <a:pt x="30" y="44"/>
                    </a:lnTo>
                    <a:lnTo>
                      <a:pt x="37" y="40"/>
                    </a:lnTo>
                    <a:lnTo>
                      <a:pt x="42" y="32"/>
                    </a:lnTo>
                    <a:lnTo>
                      <a:pt x="44" y="24"/>
                    </a:lnTo>
                    <a:close/>
                    <a:moveTo>
                      <a:pt x="22" y="43"/>
                    </a:moveTo>
                    <a:lnTo>
                      <a:pt x="19" y="43"/>
                    </a:lnTo>
                    <a:lnTo>
                      <a:pt x="15" y="42"/>
                    </a:lnTo>
                    <a:lnTo>
                      <a:pt x="13" y="40"/>
                    </a:lnTo>
                    <a:lnTo>
                      <a:pt x="10" y="37"/>
                    </a:lnTo>
                    <a:lnTo>
                      <a:pt x="9" y="33"/>
                    </a:lnTo>
                    <a:lnTo>
                      <a:pt x="8" y="29"/>
                    </a:lnTo>
                    <a:lnTo>
                      <a:pt x="8" y="26"/>
                    </a:lnTo>
                    <a:lnTo>
                      <a:pt x="8" y="23"/>
                    </a:lnTo>
                    <a:lnTo>
                      <a:pt x="8" y="20"/>
                    </a:lnTo>
                    <a:lnTo>
                      <a:pt x="8" y="16"/>
                    </a:lnTo>
                    <a:lnTo>
                      <a:pt x="9" y="13"/>
                    </a:lnTo>
                    <a:lnTo>
                      <a:pt x="10" y="9"/>
                    </a:lnTo>
                    <a:lnTo>
                      <a:pt x="13" y="6"/>
                    </a:lnTo>
                    <a:lnTo>
                      <a:pt x="15" y="4"/>
                    </a:lnTo>
                    <a:lnTo>
                      <a:pt x="19" y="3"/>
                    </a:lnTo>
                    <a:lnTo>
                      <a:pt x="22" y="2"/>
                    </a:lnTo>
                    <a:lnTo>
                      <a:pt x="25" y="3"/>
                    </a:lnTo>
                    <a:lnTo>
                      <a:pt x="28" y="4"/>
                    </a:lnTo>
                    <a:lnTo>
                      <a:pt x="31" y="6"/>
                    </a:lnTo>
                    <a:lnTo>
                      <a:pt x="33" y="9"/>
                    </a:lnTo>
                    <a:lnTo>
                      <a:pt x="34" y="12"/>
                    </a:lnTo>
                    <a:lnTo>
                      <a:pt x="35" y="16"/>
                    </a:lnTo>
                    <a:lnTo>
                      <a:pt x="35" y="20"/>
                    </a:lnTo>
                    <a:lnTo>
                      <a:pt x="35" y="23"/>
                    </a:lnTo>
                    <a:lnTo>
                      <a:pt x="35" y="26"/>
                    </a:lnTo>
                    <a:lnTo>
                      <a:pt x="35" y="29"/>
                    </a:lnTo>
                    <a:lnTo>
                      <a:pt x="35" y="33"/>
                    </a:lnTo>
                    <a:lnTo>
                      <a:pt x="33" y="36"/>
                    </a:lnTo>
                    <a:lnTo>
                      <a:pt x="31" y="39"/>
                    </a:lnTo>
                    <a:lnTo>
                      <a:pt x="29"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03" name="Freeform 231"/>
              <p:cNvSpPr>
                <a:spLocks noChangeAspect="1"/>
              </p:cNvSpPr>
              <p:nvPr/>
            </p:nvSpPr>
            <p:spPr bwMode="auto">
              <a:xfrm>
                <a:off x="2362" y="1637"/>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5 w 34"/>
                  <a:gd name="T11" fmla="*/ 4 h 44"/>
                  <a:gd name="T12" fmla="*/ 6 w 34"/>
                  <a:gd name="T13" fmla="*/ 5 h 44"/>
                  <a:gd name="T14" fmla="*/ 7 w 34"/>
                  <a:gd name="T15" fmla="*/ 5 h 44"/>
                  <a:gd name="T16" fmla="*/ 8 w 34"/>
                  <a:gd name="T17" fmla="*/ 6 h 44"/>
                  <a:gd name="T18" fmla="*/ 8 w 34"/>
                  <a:gd name="T19" fmla="*/ 7 h 44"/>
                  <a:gd name="T20" fmla="*/ 8 w 34"/>
                  <a:gd name="T21" fmla="*/ 8 h 44"/>
                  <a:gd name="T22" fmla="*/ 8 w 34"/>
                  <a:gd name="T23" fmla="*/ 10 h 44"/>
                  <a:gd name="T24" fmla="*/ 8 w 34"/>
                  <a:gd name="T25" fmla="*/ 36 h 44"/>
                  <a:gd name="T26" fmla="*/ 8 w 34"/>
                  <a:gd name="T27" fmla="*/ 39 h 44"/>
                  <a:gd name="T28" fmla="*/ 7 w 34"/>
                  <a:gd name="T29" fmla="*/ 40 h 44"/>
                  <a:gd name="T30" fmla="*/ 4 w 34"/>
                  <a:gd name="T31" fmla="*/ 41 h 44"/>
                  <a:gd name="T32" fmla="*/ 0 w 34"/>
                  <a:gd name="T33" fmla="*/ 41 h 44"/>
                  <a:gd name="T34" fmla="*/ 0 w 34"/>
                  <a:gd name="T35" fmla="*/ 44 h 44"/>
                  <a:gd name="T36" fmla="*/ 7 w 34"/>
                  <a:gd name="T37" fmla="*/ 44 h 44"/>
                  <a:gd name="T38" fmla="*/ 12 w 34"/>
                  <a:gd name="T39" fmla="*/ 44 h 44"/>
                  <a:gd name="T40" fmla="*/ 18 w 34"/>
                  <a:gd name="T41" fmla="*/ 44 h 44"/>
                  <a:gd name="T42" fmla="*/ 25 w 34"/>
                  <a:gd name="T43" fmla="*/ 44 h 44"/>
                  <a:gd name="T44" fmla="*/ 25 w 34"/>
                  <a:gd name="T45" fmla="*/ 41 h 44"/>
                  <a:gd name="T46" fmla="*/ 22 w 34"/>
                  <a:gd name="T47" fmla="*/ 41 h 44"/>
                  <a:gd name="T48" fmla="*/ 18 w 34"/>
                  <a:gd name="T49" fmla="*/ 41 h 44"/>
                  <a:gd name="T50" fmla="*/ 16 w 34"/>
                  <a:gd name="T51" fmla="*/ 40 h 44"/>
                  <a:gd name="T52" fmla="*/ 15 w 34"/>
                  <a:gd name="T53" fmla="*/ 38 h 44"/>
                  <a:gd name="T54" fmla="*/ 15 w 34"/>
                  <a:gd name="T55" fmla="*/ 36 h 44"/>
                  <a:gd name="T56" fmla="*/ 15 w 34"/>
                  <a:gd name="T57" fmla="*/ 21 h 44"/>
                  <a:gd name="T58" fmla="*/ 16 w 34"/>
                  <a:gd name="T59" fmla="*/ 14 h 44"/>
                  <a:gd name="T60" fmla="*/ 18 w 34"/>
                  <a:gd name="T61" fmla="*/ 8 h 44"/>
                  <a:gd name="T62" fmla="*/ 22 w 34"/>
                  <a:gd name="T63" fmla="*/ 4 h 44"/>
                  <a:gd name="T64" fmla="*/ 27 w 34"/>
                  <a:gd name="T65" fmla="*/ 2 h 44"/>
                  <a:gd name="T66" fmla="*/ 28 w 34"/>
                  <a:gd name="T67" fmla="*/ 2 h 44"/>
                  <a:gd name="T68" fmla="*/ 27 w 34"/>
                  <a:gd name="T69" fmla="*/ 2 h 44"/>
                  <a:gd name="T70" fmla="*/ 26 w 34"/>
                  <a:gd name="T71" fmla="*/ 3 h 44"/>
                  <a:gd name="T72" fmla="*/ 26 w 34"/>
                  <a:gd name="T73" fmla="*/ 4 h 44"/>
                  <a:gd name="T74" fmla="*/ 25 w 34"/>
                  <a:gd name="T75" fmla="*/ 6 h 44"/>
                  <a:gd name="T76" fmla="*/ 26 w 34"/>
                  <a:gd name="T77" fmla="*/ 8 h 44"/>
                  <a:gd name="T78" fmla="*/ 27 w 34"/>
                  <a:gd name="T79" fmla="*/ 9 h 44"/>
                  <a:gd name="T80" fmla="*/ 28 w 34"/>
                  <a:gd name="T81" fmla="*/ 10 h 44"/>
                  <a:gd name="T82" fmla="*/ 30 w 34"/>
                  <a:gd name="T83" fmla="*/ 10 h 44"/>
                  <a:gd name="T84" fmla="*/ 31 w 34"/>
                  <a:gd name="T85" fmla="*/ 10 h 44"/>
                  <a:gd name="T86" fmla="*/ 32 w 34"/>
                  <a:gd name="T87" fmla="*/ 9 h 44"/>
                  <a:gd name="T88" fmla="*/ 34 w 34"/>
                  <a:gd name="T89" fmla="*/ 8 h 44"/>
                  <a:gd name="T90" fmla="*/ 34 w 34"/>
                  <a:gd name="T91" fmla="*/ 6 h 44"/>
                  <a:gd name="T92" fmla="*/ 33 w 34"/>
                  <a:gd name="T93" fmla="*/ 4 h 44"/>
                  <a:gd name="T94" fmla="*/ 32 w 34"/>
                  <a:gd name="T95" fmla="*/ 2 h 44"/>
                  <a:gd name="T96" fmla="*/ 30 w 34"/>
                  <a:gd name="T97" fmla="*/ 0 h 44"/>
                  <a:gd name="T98" fmla="*/ 27 w 34"/>
                  <a:gd name="T99" fmla="*/ 0 h 44"/>
                  <a:gd name="T100" fmla="*/ 24 w 34"/>
                  <a:gd name="T101" fmla="*/ 0 h 44"/>
                  <a:gd name="T102" fmla="*/ 22 w 34"/>
                  <a:gd name="T103" fmla="*/ 1 h 44"/>
                  <a:gd name="T104" fmla="*/ 20 w 34"/>
                  <a:gd name="T105" fmla="*/ 2 h 44"/>
                  <a:gd name="T106" fmla="*/ 18 w 34"/>
                  <a:gd name="T107" fmla="*/ 4 h 44"/>
                  <a:gd name="T108" fmla="*/ 17 w 34"/>
                  <a:gd name="T109" fmla="*/ 5 h 44"/>
                  <a:gd name="T110" fmla="*/ 16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5" y="4"/>
                    </a:lnTo>
                    <a:lnTo>
                      <a:pt x="6" y="5"/>
                    </a:lnTo>
                    <a:lnTo>
                      <a:pt x="7" y="5"/>
                    </a:lnTo>
                    <a:lnTo>
                      <a:pt x="8" y="6"/>
                    </a:lnTo>
                    <a:lnTo>
                      <a:pt x="8" y="7"/>
                    </a:lnTo>
                    <a:lnTo>
                      <a:pt x="8" y="8"/>
                    </a:lnTo>
                    <a:lnTo>
                      <a:pt x="8" y="10"/>
                    </a:lnTo>
                    <a:lnTo>
                      <a:pt x="8" y="36"/>
                    </a:lnTo>
                    <a:lnTo>
                      <a:pt x="8" y="39"/>
                    </a:lnTo>
                    <a:lnTo>
                      <a:pt x="7" y="40"/>
                    </a:lnTo>
                    <a:lnTo>
                      <a:pt x="4" y="41"/>
                    </a:lnTo>
                    <a:lnTo>
                      <a:pt x="0" y="41"/>
                    </a:lnTo>
                    <a:lnTo>
                      <a:pt x="0" y="44"/>
                    </a:lnTo>
                    <a:lnTo>
                      <a:pt x="7" y="44"/>
                    </a:lnTo>
                    <a:lnTo>
                      <a:pt x="12" y="44"/>
                    </a:lnTo>
                    <a:lnTo>
                      <a:pt x="18" y="44"/>
                    </a:lnTo>
                    <a:lnTo>
                      <a:pt x="25" y="44"/>
                    </a:lnTo>
                    <a:lnTo>
                      <a:pt x="25" y="41"/>
                    </a:lnTo>
                    <a:lnTo>
                      <a:pt x="22" y="41"/>
                    </a:lnTo>
                    <a:lnTo>
                      <a:pt x="18" y="41"/>
                    </a:lnTo>
                    <a:lnTo>
                      <a:pt x="16" y="40"/>
                    </a:lnTo>
                    <a:lnTo>
                      <a:pt x="15" y="38"/>
                    </a:lnTo>
                    <a:lnTo>
                      <a:pt x="15" y="36"/>
                    </a:lnTo>
                    <a:lnTo>
                      <a:pt x="15" y="21"/>
                    </a:lnTo>
                    <a:lnTo>
                      <a:pt x="16" y="14"/>
                    </a:lnTo>
                    <a:lnTo>
                      <a:pt x="18" y="8"/>
                    </a:lnTo>
                    <a:lnTo>
                      <a:pt x="22" y="4"/>
                    </a:lnTo>
                    <a:lnTo>
                      <a:pt x="27" y="2"/>
                    </a:lnTo>
                    <a:lnTo>
                      <a:pt x="28" y="2"/>
                    </a:lnTo>
                    <a:lnTo>
                      <a:pt x="27" y="2"/>
                    </a:lnTo>
                    <a:lnTo>
                      <a:pt x="26" y="3"/>
                    </a:lnTo>
                    <a:lnTo>
                      <a:pt x="26" y="4"/>
                    </a:lnTo>
                    <a:lnTo>
                      <a:pt x="25" y="6"/>
                    </a:lnTo>
                    <a:lnTo>
                      <a:pt x="26" y="8"/>
                    </a:lnTo>
                    <a:lnTo>
                      <a:pt x="27" y="9"/>
                    </a:lnTo>
                    <a:lnTo>
                      <a:pt x="28" y="10"/>
                    </a:lnTo>
                    <a:lnTo>
                      <a:pt x="30" y="10"/>
                    </a:lnTo>
                    <a:lnTo>
                      <a:pt x="31" y="10"/>
                    </a:lnTo>
                    <a:lnTo>
                      <a:pt x="32" y="9"/>
                    </a:lnTo>
                    <a:lnTo>
                      <a:pt x="34" y="8"/>
                    </a:lnTo>
                    <a:lnTo>
                      <a:pt x="34" y="6"/>
                    </a:lnTo>
                    <a:lnTo>
                      <a:pt x="33" y="4"/>
                    </a:lnTo>
                    <a:lnTo>
                      <a:pt x="32" y="2"/>
                    </a:lnTo>
                    <a:lnTo>
                      <a:pt x="30" y="0"/>
                    </a:lnTo>
                    <a:lnTo>
                      <a:pt x="27" y="0"/>
                    </a:lnTo>
                    <a:lnTo>
                      <a:pt x="24" y="0"/>
                    </a:lnTo>
                    <a:lnTo>
                      <a:pt x="22" y="1"/>
                    </a:lnTo>
                    <a:lnTo>
                      <a:pt x="20" y="2"/>
                    </a:lnTo>
                    <a:lnTo>
                      <a:pt x="18" y="4"/>
                    </a:lnTo>
                    <a:lnTo>
                      <a:pt x="17" y="5"/>
                    </a:lnTo>
                    <a:lnTo>
                      <a:pt x="16"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2" name="Freeform 232"/>
              <p:cNvSpPr>
                <a:spLocks noChangeAspect="1"/>
              </p:cNvSpPr>
              <p:nvPr/>
            </p:nvSpPr>
            <p:spPr bwMode="auto">
              <a:xfrm>
                <a:off x="2402" y="1636"/>
                <a:ext cx="33" cy="46"/>
              </a:xfrm>
              <a:custGeom>
                <a:avLst/>
                <a:gdLst>
                  <a:gd name="T0" fmla="*/ 19 w 33"/>
                  <a:gd name="T1" fmla="*/ 26 h 46"/>
                  <a:gd name="T2" fmla="*/ 22 w 33"/>
                  <a:gd name="T3" fmla="*/ 27 h 46"/>
                  <a:gd name="T4" fmla="*/ 25 w 33"/>
                  <a:gd name="T5" fmla="*/ 29 h 46"/>
                  <a:gd name="T6" fmla="*/ 27 w 33"/>
                  <a:gd name="T7" fmla="*/ 32 h 46"/>
                  <a:gd name="T8" fmla="*/ 27 w 33"/>
                  <a:gd name="T9" fmla="*/ 38 h 46"/>
                  <a:gd name="T10" fmla="*/ 22 w 33"/>
                  <a:gd name="T11" fmla="*/ 43 h 46"/>
                  <a:gd name="T12" fmla="*/ 14 w 33"/>
                  <a:gd name="T13" fmla="*/ 44 h 46"/>
                  <a:gd name="T14" fmla="*/ 9 w 33"/>
                  <a:gd name="T15" fmla="*/ 42 h 46"/>
                  <a:gd name="T16" fmla="*/ 6 w 33"/>
                  <a:gd name="T17" fmla="*/ 38 h 46"/>
                  <a:gd name="T18" fmla="*/ 4 w 33"/>
                  <a:gd name="T19" fmla="*/ 33 h 46"/>
                  <a:gd name="T20" fmla="*/ 2 w 33"/>
                  <a:gd name="T21" fmla="*/ 28 h 46"/>
                  <a:gd name="T22" fmla="*/ 0 w 33"/>
                  <a:gd name="T23" fmla="*/ 29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8 w 33"/>
                  <a:gd name="T47" fmla="*/ 23 h 46"/>
                  <a:gd name="T48" fmla="*/ 23 w 33"/>
                  <a:gd name="T49" fmla="*/ 19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2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8 w 33"/>
                  <a:gd name="T81" fmla="*/ 0 h 46"/>
                  <a:gd name="T82" fmla="*/ 26 w 33"/>
                  <a:gd name="T83" fmla="*/ 2 h 46"/>
                  <a:gd name="T84" fmla="*/ 22 w 33"/>
                  <a:gd name="T85" fmla="*/ 1 h 46"/>
                  <a:gd name="T86" fmla="*/ 18 w 33"/>
                  <a:gd name="T87" fmla="*/ 0 h 46"/>
                  <a:gd name="T88" fmla="*/ 8 w 33"/>
                  <a:gd name="T89" fmla="*/ 1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7" y="26"/>
                    </a:moveTo>
                    <a:lnTo>
                      <a:pt x="19" y="26"/>
                    </a:lnTo>
                    <a:lnTo>
                      <a:pt x="20" y="26"/>
                    </a:lnTo>
                    <a:lnTo>
                      <a:pt x="22" y="27"/>
                    </a:lnTo>
                    <a:lnTo>
                      <a:pt x="23" y="28"/>
                    </a:lnTo>
                    <a:lnTo>
                      <a:pt x="25" y="29"/>
                    </a:lnTo>
                    <a:lnTo>
                      <a:pt x="27" y="30"/>
                    </a:lnTo>
                    <a:lnTo>
                      <a:pt x="27" y="32"/>
                    </a:lnTo>
                    <a:lnTo>
                      <a:pt x="28" y="35"/>
                    </a:lnTo>
                    <a:lnTo>
                      <a:pt x="27" y="38"/>
                    </a:lnTo>
                    <a:lnTo>
                      <a:pt x="25" y="41"/>
                    </a:lnTo>
                    <a:lnTo>
                      <a:pt x="22" y="43"/>
                    </a:lnTo>
                    <a:lnTo>
                      <a:pt x="17" y="44"/>
                    </a:lnTo>
                    <a:lnTo>
                      <a:pt x="14" y="44"/>
                    </a:lnTo>
                    <a:lnTo>
                      <a:pt x="11" y="43"/>
                    </a:lnTo>
                    <a:lnTo>
                      <a:pt x="9" y="42"/>
                    </a:lnTo>
                    <a:lnTo>
                      <a:pt x="7" y="40"/>
                    </a:lnTo>
                    <a:lnTo>
                      <a:pt x="6" y="38"/>
                    </a:lnTo>
                    <a:lnTo>
                      <a:pt x="5" y="35"/>
                    </a:lnTo>
                    <a:lnTo>
                      <a:pt x="4" y="33"/>
                    </a:lnTo>
                    <a:lnTo>
                      <a:pt x="3" y="30"/>
                    </a:lnTo>
                    <a:lnTo>
                      <a:pt x="2" y="28"/>
                    </a:lnTo>
                    <a:lnTo>
                      <a:pt x="1" y="28"/>
                    </a:lnTo>
                    <a:lnTo>
                      <a:pt x="0" y="29"/>
                    </a:lnTo>
                    <a:lnTo>
                      <a:pt x="0" y="30"/>
                    </a:lnTo>
                    <a:lnTo>
                      <a:pt x="0" y="44"/>
                    </a:lnTo>
                    <a:lnTo>
                      <a:pt x="0" y="45"/>
                    </a:lnTo>
                    <a:lnTo>
                      <a:pt x="1" y="46"/>
                    </a:lnTo>
                    <a:lnTo>
                      <a:pt x="1"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9"/>
                    </a:lnTo>
                    <a:lnTo>
                      <a:pt x="31" y="26"/>
                    </a:lnTo>
                    <a:lnTo>
                      <a:pt x="30" y="24"/>
                    </a:lnTo>
                    <a:lnTo>
                      <a:pt x="28" y="23"/>
                    </a:lnTo>
                    <a:lnTo>
                      <a:pt x="26" y="21"/>
                    </a:lnTo>
                    <a:lnTo>
                      <a:pt x="23" y="19"/>
                    </a:lnTo>
                    <a:lnTo>
                      <a:pt x="20" y="19"/>
                    </a:lnTo>
                    <a:lnTo>
                      <a:pt x="17" y="18"/>
                    </a:lnTo>
                    <a:lnTo>
                      <a:pt x="15" y="17"/>
                    </a:lnTo>
                    <a:lnTo>
                      <a:pt x="13" y="17"/>
                    </a:lnTo>
                    <a:lnTo>
                      <a:pt x="11" y="16"/>
                    </a:lnTo>
                    <a:lnTo>
                      <a:pt x="9" y="16"/>
                    </a:lnTo>
                    <a:lnTo>
                      <a:pt x="7" y="15"/>
                    </a:lnTo>
                    <a:lnTo>
                      <a:pt x="6" y="13"/>
                    </a:lnTo>
                    <a:lnTo>
                      <a:pt x="5" y="12"/>
                    </a:lnTo>
                    <a:lnTo>
                      <a:pt x="5" y="10"/>
                    </a:lnTo>
                    <a:lnTo>
                      <a:pt x="5" y="7"/>
                    </a:lnTo>
                    <a:lnTo>
                      <a:pt x="7" y="5"/>
                    </a:lnTo>
                    <a:lnTo>
                      <a:pt x="11" y="3"/>
                    </a:lnTo>
                    <a:lnTo>
                      <a:pt x="16" y="2"/>
                    </a:lnTo>
                    <a:lnTo>
                      <a:pt x="20" y="2"/>
                    </a:lnTo>
                    <a:lnTo>
                      <a:pt x="22" y="4"/>
                    </a:lnTo>
                    <a:lnTo>
                      <a:pt x="24"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8" y="0"/>
                    </a:lnTo>
                    <a:lnTo>
                      <a:pt x="27" y="1"/>
                    </a:lnTo>
                    <a:lnTo>
                      <a:pt x="26" y="2"/>
                    </a:lnTo>
                    <a:lnTo>
                      <a:pt x="25" y="3"/>
                    </a:lnTo>
                    <a:lnTo>
                      <a:pt x="22" y="1"/>
                    </a:lnTo>
                    <a:lnTo>
                      <a:pt x="20" y="1"/>
                    </a:lnTo>
                    <a:lnTo>
                      <a:pt x="18" y="0"/>
                    </a:lnTo>
                    <a:lnTo>
                      <a:pt x="16" y="0"/>
                    </a:lnTo>
                    <a:lnTo>
                      <a:pt x="8" y="1"/>
                    </a:lnTo>
                    <a:lnTo>
                      <a:pt x="3" y="4"/>
                    </a:lnTo>
                    <a:lnTo>
                      <a:pt x="1" y="8"/>
                    </a:lnTo>
                    <a:lnTo>
                      <a:pt x="0" y="13"/>
                    </a:lnTo>
                    <a:lnTo>
                      <a:pt x="1" y="17"/>
                    </a:lnTo>
                    <a:lnTo>
                      <a:pt x="4" y="21"/>
                    </a:lnTo>
                    <a:lnTo>
                      <a:pt x="7"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3" name="Freeform 233"/>
              <p:cNvSpPr>
                <a:spLocks noChangeAspect="1"/>
              </p:cNvSpPr>
              <p:nvPr/>
            </p:nvSpPr>
            <p:spPr bwMode="auto">
              <a:xfrm>
                <a:off x="2447" y="1670"/>
                <a:ext cx="10" cy="11"/>
              </a:xfrm>
              <a:custGeom>
                <a:avLst/>
                <a:gdLst>
                  <a:gd name="T0" fmla="*/ 10 w 10"/>
                  <a:gd name="T1" fmla="*/ 6 h 11"/>
                  <a:gd name="T2" fmla="*/ 10 w 10"/>
                  <a:gd name="T3" fmla="*/ 4 h 11"/>
                  <a:gd name="T4" fmla="*/ 9 w 10"/>
                  <a:gd name="T5" fmla="*/ 2 h 11"/>
                  <a:gd name="T6" fmla="*/ 7 w 10"/>
                  <a:gd name="T7" fmla="*/ 1 h 11"/>
                  <a:gd name="T8" fmla="*/ 5 w 10"/>
                  <a:gd name="T9" fmla="*/ 0 h 11"/>
                  <a:gd name="T10" fmla="*/ 3 w 10"/>
                  <a:gd name="T11" fmla="*/ 1 h 11"/>
                  <a:gd name="T12" fmla="*/ 1 w 10"/>
                  <a:gd name="T13" fmla="*/ 2 h 11"/>
                  <a:gd name="T14" fmla="*/ 0 w 10"/>
                  <a:gd name="T15" fmla="*/ 4 h 11"/>
                  <a:gd name="T16" fmla="*/ 0 w 10"/>
                  <a:gd name="T17" fmla="*/ 6 h 11"/>
                  <a:gd name="T18" fmla="*/ 0 w 10"/>
                  <a:gd name="T19" fmla="*/ 8 h 11"/>
                  <a:gd name="T20" fmla="*/ 1 w 10"/>
                  <a:gd name="T21" fmla="*/ 9 h 11"/>
                  <a:gd name="T22" fmla="*/ 3 w 10"/>
                  <a:gd name="T23" fmla="*/ 10 h 11"/>
                  <a:gd name="T24" fmla="*/ 5 w 10"/>
                  <a:gd name="T25" fmla="*/ 11 h 11"/>
                  <a:gd name="T26" fmla="*/ 7 w 10"/>
                  <a:gd name="T27" fmla="*/ 10 h 11"/>
                  <a:gd name="T28" fmla="*/ 9 w 10"/>
                  <a:gd name="T29" fmla="*/ 9 h 11"/>
                  <a:gd name="T30" fmla="*/ 10 w 10"/>
                  <a:gd name="T31" fmla="*/ 8 h 11"/>
                  <a:gd name="T32" fmla="*/ 10 w 10"/>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10" y="6"/>
                    </a:moveTo>
                    <a:lnTo>
                      <a:pt x="10" y="4"/>
                    </a:lnTo>
                    <a:lnTo>
                      <a:pt x="9" y="2"/>
                    </a:lnTo>
                    <a:lnTo>
                      <a:pt x="7" y="1"/>
                    </a:lnTo>
                    <a:lnTo>
                      <a:pt x="5" y="0"/>
                    </a:lnTo>
                    <a:lnTo>
                      <a:pt x="3" y="1"/>
                    </a:lnTo>
                    <a:lnTo>
                      <a:pt x="1" y="2"/>
                    </a:lnTo>
                    <a:lnTo>
                      <a:pt x="0" y="4"/>
                    </a:lnTo>
                    <a:lnTo>
                      <a:pt x="0" y="6"/>
                    </a:lnTo>
                    <a:lnTo>
                      <a:pt x="0" y="8"/>
                    </a:lnTo>
                    <a:lnTo>
                      <a:pt x="1" y="9"/>
                    </a:lnTo>
                    <a:lnTo>
                      <a:pt x="3" y="10"/>
                    </a:lnTo>
                    <a:lnTo>
                      <a:pt x="5" y="11"/>
                    </a:lnTo>
                    <a:lnTo>
                      <a:pt x="7" y="10"/>
                    </a:lnTo>
                    <a:lnTo>
                      <a:pt x="9" y="9"/>
                    </a:lnTo>
                    <a:lnTo>
                      <a:pt x="10" y="8"/>
                    </a:lnTo>
                    <a:lnTo>
                      <a:pt x="10"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4" name="Freeform 234"/>
              <p:cNvSpPr>
                <a:spLocks noChangeAspect="1"/>
              </p:cNvSpPr>
              <p:nvPr/>
            </p:nvSpPr>
            <p:spPr bwMode="auto">
              <a:xfrm>
                <a:off x="2469" y="1636"/>
                <a:ext cx="33" cy="46"/>
              </a:xfrm>
              <a:custGeom>
                <a:avLst/>
                <a:gdLst>
                  <a:gd name="T0" fmla="*/ 19 w 33"/>
                  <a:gd name="T1" fmla="*/ 26 h 46"/>
                  <a:gd name="T2" fmla="*/ 22 w 33"/>
                  <a:gd name="T3" fmla="*/ 27 h 46"/>
                  <a:gd name="T4" fmla="*/ 25 w 33"/>
                  <a:gd name="T5" fmla="*/ 29 h 46"/>
                  <a:gd name="T6" fmla="*/ 28 w 33"/>
                  <a:gd name="T7" fmla="*/ 32 h 46"/>
                  <a:gd name="T8" fmla="*/ 27 w 33"/>
                  <a:gd name="T9" fmla="*/ 38 h 46"/>
                  <a:gd name="T10" fmla="*/ 22 w 33"/>
                  <a:gd name="T11" fmla="*/ 43 h 46"/>
                  <a:gd name="T12" fmla="*/ 14 w 33"/>
                  <a:gd name="T13" fmla="*/ 44 h 46"/>
                  <a:gd name="T14" fmla="*/ 9 w 33"/>
                  <a:gd name="T15" fmla="*/ 42 h 46"/>
                  <a:gd name="T16" fmla="*/ 6 w 33"/>
                  <a:gd name="T17" fmla="*/ 38 h 46"/>
                  <a:gd name="T18" fmla="*/ 4 w 33"/>
                  <a:gd name="T19" fmla="*/ 33 h 46"/>
                  <a:gd name="T20" fmla="*/ 2 w 33"/>
                  <a:gd name="T21" fmla="*/ 28 h 46"/>
                  <a:gd name="T22" fmla="*/ 0 w 33"/>
                  <a:gd name="T23" fmla="*/ 29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8 w 33"/>
                  <a:gd name="T47" fmla="*/ 23 h 46"/>
                  <a:gd name="T48" fmla="*/ 23 w 33"/>
                  <a:gd name="T49" fmla="*/ 19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2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8 w 33"/>
                  <a:gd name="T81" fmla="*/ 0 h 46"/>
                  <a:gd name="T82" fmla="*/ 26 w 33"/>
                  <a:gd name="T83" fmla="*/ 2 h 46"/>
                  <a:gd name="T84" fmla="*/ 23 w 33"/>
                  <a:gd name="T85" fmla="*/ 1 h 46"/>
                  <a:gd name="T86" fmla="*/ 18 w 33"/>
                  <a:gd name="T87" fmla="*/ 0 h 46"/>
                  <a:gd name="T88" fmla="*/ 8 w 33"/>
                  <a:gd name="T89" fmla="*/ 1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6"/>
                    </a:moveTo>
                    <a:lnTo>
                      <a:pt x="19" y="26"/>
                    </a:lnTo>
                    <a:lnTo>
                      <a:pt x="20" y="26"/>
                    </a:lnTo>
                    <a:lnTo>
                      <a:pt x="22" y="27"/>
                    </a:lnTo>
                    <a:lnTo>
                      <a:pt x="24" y="28"/>
                    </a:lnTo>
                    <a:lnTo>
                      <a:pt x="25" y="29"/>
                    </a:lnTo>
                    <a:lnTo>
                      <a:pt x="27" y="30"/>
                    </a:lnTo>
                    <a:lnTo>
                      <a:pt x="28" y="32"/>
                    </a:lnTo>
                    <a:lnTo>
                      <a:pt x="28" y="35"/>
                    </a:lnTo>
                    <a:lnTo>
                      <a:pt x="27" y="38"/>
                    </a:lnTo>
                    <a:lnTo>
                      <a:pt x="25" y="41"/>
                    </a:lnTo>
                    <a:lnTo>
                      <a:pt x="22" y="43"/>
                    </a:lnTo>
                    <a:lnTo>
                      <a:pt x="17" y="44"/>
                    </a:lnTo>
                    <a:lnTo>
                      <a:pt x="14" y="44"/>
                    </a:lnTo>
                    <a:lnTo>
                      <a:pt x="11" y="43"/>
                    </a:lnTo>
                    <a:lnTo>
                      <a:pt x="9" y="42"/>
                    </a:lnTo>
                    <a:lnTo>
                      <a:pt x="7" y="40"/>
                    </a:lnTo>
                    <a:lnTo>
                      <a:pt x="6" y="38"/>
                    </a:lnTo>
                    <a:lnTo>
                      <a:pt x="5" y="35"/>
                    </a:lnTo>
                    <a:lnTo>
                      <a:pt x="4" y="33"/>
                    </a:lnTo>
                    <a:lnTo>
                      <a:pt x="3" y="30"/>
                    </a:lnTo>
                    <a:lnTo>
                      <a:pt x="2" y="28"/>
                    </a:lnTo>
                    <a:lnTo>
                      <a:pt x="1" y="28"/>
                    </a:lnTo>
                    <a:lnTo>
                      <a:pt x="0" y="29"/>
                    </a:lnTo>
                    <a:lnTo>
                      <a:pt x="0" y="30"/>
                    </a:lnTo>
                    <a:lnTo>
                      <a:pt x="0" y="44"/>
                    </a:lnTo>
                    <a:lnTo>
                      <a:pt x="0" y="45"/>
                    </a:lnTo>
                    <a:lnTo>
                      <a:pt x="1" y="46"/>
                    </a:lnTo>
                    <a:lnTo>
                      <a:pt x="1"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9"/>
                    </a:lnTo>
                    <a:lnTo>
                      <a:pt x="31" y="26"/>
                    </a:lnTo>
                    <a:lnTo>
                      <a:pt x="30" y="24"/>
                    </a:lnTo>
                    <a:lnTo>
                      <a:pt x="28" y="23"/>
                    </a:lnTo>
                    <a:lnTo>
                      <a:pt x="26" y="21"/>
                    </a:lnTo>
                    <a:lnTo>
                      <a:pt x="23" y="19"/>
                    </a:lnTo>
                    <a:lnTo>
                      <a:pt x="20" y="19"/>
                    </a:lnTo>
                    <a:lnTo>
                      <a:pt x="17" y="18"/>
                    </a:lnTo>
                    <a:lnTo>
                      <a:pt x="15" y="17"/>
                    </a:lnTo>
                    <a:lnTo>
                      <a:pt x="13" y="17"/>
                    </a:lnTo>
                    <a:lnTo>
                      <a:pt x="11" y="16"/>
                    </a:lnTo>
                    <a:lnTo>
                      <a:pt x="9" y="16"/>
                    </a:lnTo>
                    <a:lnTo>
                      <a:pt x="7" y="15"/>
                    </a:lnTo>
                    <a:lnTo>
                      <a:pt x="6" y="13"/>
                    </a:lnTo>
                    <a:lnTo>
                      <a:pt x="5" y="12"/>
                    </a:lnTo>
                    <a:lnTo>
                      <a:pt x="5" y="10"/>
                    </a:lnTo>
                    <a:lnTo>
                      <a:pt x="5" y="7"/>
                    </a:lnTo>
                    <a:lnTo>
                      <a:pt x="7" y="5"/>
                    </a:lnTo>
                    <a:lnTo>
                      <a:pt x="11" y="3"/>
                    </a:lnTo>
                    <a:lnTo>
                      <a:pt x="16" y="2"/>
                    </a:lnTo>
                    <a:lnTo>
                      <a:pt x="20" y="2"/>
                    </a:lnTo>
                    <a:lnTo>
                      <a:pt x="22" y="4"/>
                    </a:lnTo>
                    <a:lnTo>
                      <a:pt x="24"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8" y="0"/>
                    </a:lnTo>
                    <a:lnTo>
                      <a:pt x="27" y="1"/>
                    </a:lnTo>
                    <a:lnTo>
                      <a:pt x="26" y="2"/>
                    </a:lnTo>
                    <a:lnTo>
                      <a:pt x="25" y="3"/>
                    </a:lnTo>
                    <a:lnTo>
                      <a:pt x="23" y="1"/>
                    </a:lnTo>
                    <a:lnTo>
                      <a:pt x="20" y="1"/>
                    </a:lnTo>
                    <a:lnTo>
                      <a:pt x="18" y="0"/>
                    </a:lnTo>
                    <a:lnTo>
                      <a:pt x="16" y="0"/>
                    </a:lnTo>
                    <a:lnTo>
                      <a:pt x="8" y="1"/>
                    </a:lnTo>
                    <a:lnTo>
                      <a:pt x="3" y="4"/>
                    </a:lnTo>
                    <a:lnTo>
                      <a:pt x="1" y="8"/>
                    </a:lnTo>
                    <a:lnTo>
                      <a:pt x="0" y="13"/>
                    </a:lnTo>
                    <a:lnTo>
                      <a:pt x="1" y="17"/>
                    </a:lnTo>
                    <a:lnTo>
                      <a:pt x="4" y="21"/>
                    </a:lnTo>
                    <a:lnTo>
                      <a:pt x="7" y="23"/>
                    </a:lnTo>
                    <a:lnTo>
                      <a:pt x="9" y="24"/>
                    </a:lnTo>
                    <a:lnTo>
                      <a:pt x="13" y="25"/>
                    </a:lnTo>
                    <a:lnTo>
                      <a:pt x="1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5" name="Freeform 235"/>
              <p:cNvSpPr>
                <a:spLocks noChangeAspect="1" noEditPoints="1"/>
              </p:cNvSpPr>
              <p:nvPr/>
            </p:nvSpPr>
            <p:spPr bwMode="auto">
              <a:xfrm>
                <a:off x="2508" y="1636"/>
                <a:ext cx="44" cy="46"/>
              </a:xfrm>
              <a:custGeom>
                <a:avLst/>
                <a:gdLst>
                  <a:gd name="T0" fmla="*/ 44 w 44"/>
                  <a:gd name="T1" fmla="*/ 24 h 46"/>
                  <a:gd name="T2" fmla="*/ 44 w 44"/>
                  <a:gd name="T3" fmla="*/ 19 h 46"/>
                  <a:gd name="T4" fmla="*/ 42 w 44"/>
                  <a:gd name="T5" fmla="*/ 15 h 46"/>
                  <a:gd name="T6" fmla="*/ 40 w 44"/>
                  <a:gd name="T7" fmla="*/ 11 h 46"/>
                  <a:gd name="T8" fmla="*/ 38 w 44"/>
                  <a:gd name="T9" fmla="*/ 7 h 46"/>
                  <a:gd name="T10" fmla="*/ 34 w 44"/>
                  <a:gd name="T11" fmla="*/ 4 h 46"/>
                  <a:gd name="T12" fmla="*/ 31 w 44"/>
                  <a:gd name="T13" fmla="*/ 2 h 46"/>
                  <a:gd name="T14" fmla="*/ 26 w 44"/>
                  <a:gd name="T15" fmla="*/ 1 h 46"/>
                  <a:gd name="T16" fmla="*/ 22 w 44"/>
                  <a:gd name="T17" fmla="*/ 0 h 46"/>
                  <a:gd name="T18" fmla="*/ 18 w 44"/>
                  <a:gd name="T19" fmla="*/ 1 h 46"/>
                  <a:gd name="T20" fmla="*/ 13 w 44"/>
                  <a:gd name="T21" fmla="*/ 2 h 46"/>
                  <a:gd name="T22" fmla="*/ 10 w 44"/>
                  <a:gd name="T23" fmla="*/ 4 h 46"/>
                  <a:gd name="T24" fmla="*/ 6 w 44"/>
                  <a:gd name="T25" fmla="*/ 7 h 46"/>
                  <a:gd name="T26" fmla="*/ 4 w 44"/>
                  <a:gd name="T27" fmla="*/ 11 h 46"/>
                  <a:gd name="T28" fmla="*/ 2 w 44"/>
                  <a:gd name="T29" fmla="*/ 15 h 46"/>
                  <a:gd name="T30" fmla="*/ 0 w 44"/>
                  <a:gd name="T31" fmla="*/ 19 h 46"/>
                  <a:gd name="T32" fmla="*/ 0 w 44"/>
                  <a:gd name="T33" fmla="*/ 24 h 46"/>
                  <a:gd name="T34" fmla="*/ 2 w 44"/>
                  <a:gd name="T35" fmla="*/ 32 h 46"/>
                  <a:gd name="T36" fmla="*/ 7 w 44"/>
                  <a:gd name="T37" fmla="*/ 40 h 46"/>
                  <a:gd name="T38" fmla="*/ 14 w 44"/>
                  <a:gd name="T39" fmla="*/ 44 h 46"/>
                  <a:gd name="T40" fmla="*/ 22 w 44"/>
                  <a:gd name="T41" fmla="*/ 46 h 46"/>
                  <a:gd name="T42" fmla="*/ 30 w 44"/>
                  <a:gd name="T43" fmla="*/ 44 h 46"/>
                  <a:gd name="T44" fmla="*/ 38 w 44"/>
                  <a:gd name="T45" fmla="*/ 40 h 46"/>
                  <a:gd name="T46" fmla="*/ 42 w 44"/>
                  <a:gd name="T47" fmla="*/ 32 h 46"/>
                  <a:gd name="T48" fmla="*/ 44 w 44"/>
                  <a:gd name="T49" fmla="*/ 24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3 h 46"/>
                  <a:gd name="T74" fmla="*/ 11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5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4" y="19"/>
                    </a:lnTo>
                    <a:lnTo>
                      <a:pt x="42" y="15"/>
                    </a:lnTo>
                    <a:lnTo>
                      <a:pt x="40" y="11"/>
                    </a:lnTo>
                    <a:lnTo>
                      <a:pt x="38" y="7"/>
                    </a:lnTo>
                    <a:lnTo>
                      <a:pt x="34" y="4"/>
                    </a:lnTo>
                    <a:lnTo>
                      <a:pt x="31" y="2"/>
                    </a:lnTo>
                    <a:lnTo>
                      <a:pt x="26" y="1"/>
                    </a:lnTo>
                    <a:lnTo>
                      <a:pt x="22" y="0"/>
                    </a:lnTo>
                    <a:lnTo>
                      <a:pt x="18" y="1"/>
                    </a:lnTo>
                    <a:lnTo>
                      <a:pt x="13" y="2"/>
                    </a:lnTo>
                    <a:lnTo>
                      <a:pt x="10" y="4"/>
                    </a:lnTo>
                    <a:lnTo>
                      <a:pt x="6" y="7"/>
                    </a:lnTo>
                    <a:lnTo>
                      <a:pt x="4" y="11"/>
                    </a:lnTo>
                    <a:lnTo>
                      <a:pt x="2" y="15"/>
                    </a:lnTo>
                    <a:lnTo>
                      <a:pt x="0" y="19"/>
                    </a:lnTo>
                    <a:lnTo>
                      <a:pt x="0" y="24"/>
                    </a:lnTo>
                    <a:lnTo>
                      <a:pt x="2" y="32"/>
                    </a:lnTo>
                    <a:lnTo>
                      <a:pt x="7" y="40"/>
                    </a:lnTo>
                    <a:lnTo>
                      <a:pt x="14" y="44"/>
                    </a:lnTo>
                    <a:lnTo>
                      <a:pt x="22" y="46"/>
                    </a:lnTo>
                    <a:lnTo>
                      <a:pt x="30" y="44"/>
                    </a:lnTo>
                    <a:lnTo>
                      <a:pt x="38" y="40"/>
                    </a:lnTo>
                    <a:lnTo>
                      <a:pt x="42" y="32"/>
                    </a:lnTo>
                    <a:lnTo>
                      <a:pt x="44" y="24"/>
                    </a:lnTo>
                    <a:close/>
                    <a:moveTo>
                      <a:pt x="22" y="43"/>
                    </a:moveTo>
                    <a:lnTo>
                      <a:pt x="19" y="43"/>
                    </a:lnTo>
                    <a:lnTo>
                      <a:pt x="16" y="42"/>
                    </a:lnTo>
                    <a:lnTo>
                      <a:pt x="13" y="40"/>
                    </a:lnTo>
                    <a:lnTo>
                      <a:pt x="11" y="37"/>
                    </a:lnTo>
                    <a:lnTo>
                      <a:pt x="9" y="33"/>
                    </a:lnTo>
                    <a:lnTo>
                      <a:pt x="8" y="29"/>
                    </a:lnTo>
                    <a:lnTo>
                      <a:pt x="8" y="26"/>
                    </a:lnTo>
                    <a:lnTo>
                      <a:pt x="8" y="23"/>
                    </a:lnTo>
                    <a:lnTo>
                      <a:pt x="8" y="20"/>
                    </a:lnTo>
                    <a:lnTo>
                      <a:pt x="8" y="16"/>
                    </a:lnTo>
                    <a:lnTo>
                      <a:pt x="9" y="13"/>
                    </a:lnTo>
                    <a:lnTo>
                      <a:pt x="11" y="9"/>
                    </a:lnTo>
                    <a:lnTo>
                      <a:pt x="13" y="6"/>
                    </a:lnTo>
                    <a:lnTo>
                      <a:pt x="16" y="4"/>
                    </a:lnTo>
                    <a:lnTo>
                      <a:pt x="19" y="3"/>
                    </a:lnTo>
                    <a:lnTo>
                      <a:pt x="22" y="2"/>
                    </a:lnTo>
                    <a:lnTo>
                      <a:pt x="25" y="3"/>
                    </a:lnTo>
                    <a:lnTo>
                      <a:pt x="28" y="4"/>
                    </a:lnTo>
                    <a:lnTo>
                      <a:pt x="31" y="6"/>
                    </a:lnTo>
                    <a:lnTo>
                      <a:pt x="33" y="9"/>
                    </a:lnTo>
                    <a:lnTo>
                      <a:pt x="35" y="12"/>
                    </a:lnTo>
                    <a:lnTo>
                      <a:pt x="35"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6" name="Freeform 236"/>
              <p:cNvSpPr>
                <a:spLocks noChangeAspect="1"/>
              </p:cNvSpPr>
              <p:nvPr/>
            </p:nvSpPr>
            <p:spPr bwMode="auto">
              <a:xfrm>
                <a:off x="2558" y="1637"/>
                <a:ext cx="33" cy="44"/>
              </a:xfrm>
              <a:custGeom>
                <a:avLst/>
                <a:gdLst>
                  <a:gd name="T0" fmla="*/ 14 w 33"/>
                  <a:gd name="T1" fmla="*/ 11 h 44"/>
                  <a:gd name="T2" fmla="*/ 14 w 33"/>
                  <a:gd name="T3" fmla="*/ 0 h 44"/>
                  <a:gd name="T4" fmla="*/ 0 w 33"/>
                  <a:gd name="T5" fmla="*/ 1 h 44"/>
                  <a:gd name="T6" fmla="*/ 0 w 33"/>
                  <a:gd name="T7" fmla="*/ 4 h 44"/>
                  <a:gd name="T8" fmla="*/ 2 w 33"/>
                  <a:gd name="T9" fmla="*/ 4 h 44"/>
                  <a:gd name="T10" fmla="*/ 4 w 33"/>
                  <a:gd name="T11" fmla="*/ 4 h 44"/>
                  <a:gd name="T12" fmla="*/ 5 w 33"/>
                  <a:gd name="T13" fmla="*/ 5 h 44"/>
                  <a:gd name="T14" fmla="*/ 6 w 33"/>
                  <a:gd name="T15" fmla="*/ 5 h 44"/>
                  <a:gd name="T16" fmla="*/ 7 w 33"/>
                  <a:gd name="T17" fmla="*/ 6 h 44"/>
                  <a:gd name="T18" fmla="*/ 7 w 33"/>
                  <a:gd name="T19" fmla="*/ 7 h 44"/>
                  <a:gd name="T20" fmla="*/ 8 w 33"/>
                  <a:gd name="T21" fmla="*/ 8 h 44"/>
                  <a:gd name="T22" fmla="*/ 8 w 33"/>
                  <a:gd name="T23" fmla="*/ 10 h 44"/>
                  <a:gd name="T24" fmla="*/ 8 w 33"/>
                  <a:gd name="T25" fmla="*/ 36 h 44"/>
                  <a:gd name="T26" fmla="*/ 7 w 33"/>
                  <a:gd name="T27" fmla="*/ 39 h 44"/>
                  <a:gd name="T28" fmla="*/ 6 w 33"/>
                  <a:gd name="T29" fmla="*/ 40 h 44"/>
                  <a:gd name="T30" fmla="*/ 4 w 33"/>
                  <a:gd name="T31" fmla="*/ 41 h 44"/>
                  <a:gd name="T32" fmla="*/ 0 w 33"/>
                  <a:gd name="T33" fmla="*/ 41 h 44"/>
                  <a:gd name="T34" fmla="*/ 0 w 33"/>
                  <a:gd name="T35" fmla="*/ 44 h 44"/>
                  <a:gd name="T36" fmla="*/ 6 w 33"/>
                  <a:gd name="T37" fmla="*/ 44 h 44"/>
                  <a:gd name="T38" fmla="*/ 11 w 33"/>
                  <a:gd name="T39" fmla="*/ 44 h 44"/>
                  <a:gd name="T40" fmla="*/ 17 w 33"/>
                  <a:gd name="T41" fmla="*/ 44 h 44"/>
                  <a:gd name="T42" fmla="*/ 24 w 33"/>
                  <a:gd name="T43" fmla="*/ 44 h 44"/>
                  <a:gd name="T44" fmla="*/ 24 w 33"/>
                  <a:gd name="T45" fmla="*/ 41 h 44"/>
                  <a:gd name="T46" fmla="*/ 22 w 33"/>
                  <a:gd name="T47" fmla="*/ 41 h 44"/>
                  <a:gd name="T48" fmla="*/ 17 w 33"/>
                  <a:gd name="T49" fmla="*/ 41 h 44"/>
                  <a:gd name="T50" fmla="*/ 15 w 33"/>
                  <a:gd name="T51" fmla="*/ 40 h 44"/>
                  <a:gd name="T52" fmla="*/ 14 w 33"/>
                  <a:gd name="T53" fmla="*/ 38 h 44"/>
                  <a:gd name="T54" fmla="*/ 14 w 33"/>
                  <a:gd name="T55" fmla="*/ 36 h 44"/>
                  <a:gd name="T56" fmla="*/ 14 w 33"/>
                  <a:gd name="T57" fmla="*/ 21 h 44"/>
                  <a:gd name="T58" fmla="*/ 15 w 33"/>
                  <a:gd name="T59" fmla="*/ 14 h 44"/>
                  <a:gd name="T60" fmla="*/ 17 w 33"/>
                  <a:gd name="T61" fmla="*/ 8 h 44"/>
                  <a:gd name="T62" fmla="*/ 21 w 33"/>
                  <a:gd name="T63" fmla="*/ 4 h 44"/>
                  <a:gd name="T64" fmla="*/ 26 w 33"/>
                  <a:gd name="T65" fmla="*/ 2 h 44"/>
                  <a:gd name="T66" fmla="*/ 27 w 33"/>
                  <a:gd name="T67" fmla="*/ 2 h 44"/>
                  <a:gd name="T68" fmla="*/ 26 w 33"/>
                  <a:gd name="T69" fmla="*/ 2 h 44"/>
                  <a:gd name="T70" fmla="*/ 26 w 33"/>
                  <a:gd name="T71" fmla="*/ 3 h 44"/>
                  <a:gd name="T72" fmla="*/ 25 w 33"/>
                  <a:gd name="T73" fmla="*/ 4 h 44"/>
                  <a:gd name="T74" fmla="*/ 25 w 33"/>
                  <a:gd name="T75" fmla="*/ 6 h 44"/>
                  <a:gd name="T76" fmla="*/ 25 w 33"/>
                  <a:gd name="T77" fmla="*/ 8 h 44"/>
                  <a:gd name="T78" fmla="*/ 26 w 33"/>
                  <a:gd name="T79" fmla="*/ 9 h 44"/>
                  <a:gd name="T80" fmla="*/ 27 w 33"/>
                  <a:gd name="T81" fmla="*/ 10 h 44"/>
                  <a:gd name="T82" fmla="*/ 29 w 33"/>
                  <a:gd name="T83" fmla="*/ 10 h 44"/>
                  <a:gd name="T84" fmla="*/ 30 w 33"/>
                  <a:gd name="T85" fmla="*/ 10 h 44"/>
                  <a:gd name="T86" fmla="*/ 32 w 33"/>
                  <a:gd name="T87" fmla="*/ 9 h 44"/>
                  <a:gd name="T88" fmla="*/ 33 w 33"/>
                  <a:gd name="T89" fmla="*/ 8 h 44"/>
                  <a:gd name="T90" fmla="*/ 33 w 33"/>
                  <a:gd name="T91" fmla="*/ 6 h 44"/>
                  <a:gd name="T92" fmla="*/ 33 w 33"/>
                  <a:gd name="T93" fmla="*/ 4 h 44"/>
                  <a:gd name="T94" fmla="*/ 31 w 33"/>
                  <a:gd name="T95" fmla="*/ 2 h 44"/>
                  <a:gd name="T96" fmla="*/ 29 w 33"/>
                  <a:gd name="T97" fmla="*/ 0 h 44"/>
                  <a:gd name="T98" fmla="*/ 26 w 33"/>
                  <a:gd name="T99" fmla="*/ 0 h 44"/>
                  <a:gd name="T100" fmla="*/ 23 w 33"/>
                  <a:gd name="T101" fmla="*/ 0 h 44"/>
                  <a:gd name="T102" fmla="*/ 21 w 33"/>
                  <a:gd name="T103" fmla="*/ 1 h 44"/>
                  <a:gd name="T104" fmla="*/ 19 w 33"/>
                  <a:gd name="T105" fmla="*/ 2 h 44"/>
                  <a:gd name="T106" fmla="*/ 18 w 33"/>
                  <a:gd name="T107" fmla="*/ 4 h 44"/>
                  <a:gd name="T108" fmla="*/ 16 w 33"/>
                  <a:gd name="T109" fmla="*/ 5 h 44"/>
                  <a:gd name="T110" fmla="*/ 15 w 33"/>
                  <a:gd name="T111" fmla="*/ 7 h 44"/>
                  <a:gd name="T112" fmla="*/ 14 w 33"/>
                  <a:gd name="T113" fmla="*/ 9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1"/>
                    </a:lnTo>
                    <a:lnTo>
                      <a:pt x="0" y="4"/>
                    </a:lnTo>
                    <a:lnTo>
                      <a:pt x="2" y="4"/>
                    </a:lnTo>
                    <a:lnTo>
                      <a:pt x="4" y="4"/>
                    </a:lnTo>
                    <a:lnTo>
                      <a:pt x="5" y="5"/>
                    </a:lnTo>
                    <a:lnTo>
                      <a:pt x="6" y="5"/>
                    </a:lnTo>
                    <a:lnTo>
                      <a:pt x="7" y="6"/>
                    </a:lnTo>
                    <a:lnTo>
                      <a:pt x="7" y="7"/>
                    </a:lnTo>
                    <a:lnTo>
                      <a:pt x="8" y="8"/>
                    </a:lnTo>
                    <a:lnTo>
                      <a:pt x="8" y="10"/>
                    </a:lnTo>
                    <a:lnTo>
                      <a:pt x="8" y="36"/>
                    </a:lnTo>
                    <a:lnTo>
                      <a:pt x="7" y="39"/>
                    </a:lnTo>
                    <a:lnTo>
                      <a:pt x="6" y="40"/>
                    </a:lnTo>
                    <a:lnTo>
                      <a:pt x="4" y="41"/>
                    </a:lnTo>
                    <a:lnTo>
                      <a:pt x="0" y="41"/>
                    </a:lnTo>
                    <a:lnTo>
                      <a:pt x="0" y="44"/>
                    </a:lnTo>
                    <a:lnTo>
                      <a:pt x="6" y="44"/>
                    </a:lnTo>
                    <a:lnTo>
                      <a:pt x="11" y="44"/>
                    </a:lnTo>
                    <a:lnTo>
                      <a:pt x="17" y="44"/>
                    </a:lnTo>
                    <a:lnTo>
                      <a:pt x="24" y="44"/>
                    </a:lnTo>
                    <a:lnTo>
                      <a:pt x="24" y="41"/>
                    </a:lnTo>
                    <a:lnTo>
                      <a:pt x="22" y="41"/>
                    </a:lnTo>
                    <a:lnTo>
                      <a:pt x="17" y="41"/>
                    </a:lnTo>
                    <a:lnTo>
                      <a:pt x="15" y="40"/>
                    </a:lnTo>
                    <a:lnTo>
                      <a:pt x="14" y="38"/>
                    </a:lnTo>
                    <a:lnTo>
                      <a:pt x="14" y="36"/>
                    </a:lnTo>
                    <a:lnTo>
                      <a:pt x="14" y="21"/>
                    </a:lnTo>
                    <a:lnTo>
                      <a:pt x="15" y="14"/>
                    </a:lnTo>
                    <a:lnTo>
                      <a:pt x="17" y="8"/>
                    </a:lnTo>
                    <a:lnTo>
                      <a:pt x="21" y="4"/>
                    </a:lnTo>
                    <a:lnTo>
                      <a:pt x="26" y="2"/>
                    </a:lnTo>
                    <a:lnTo>
                      <a:pt x="27" y="2"/>
                    </a:lnTo>
                    <a:lnTo>
                      <a:pt x="26" y="2"/>
                    </a:lnTo>
                    <a:lnTo>
                      <a:pt x="26" y="3"/>
                    </a:lnTo>
                    <a:lnTo>
                      <a:pt x="25" y="4"/>
                    </a:lnTo>
                    <a:lnTo>
                      <a:pt x="25" y="6"/>
                    </a:lnTo>
                    <a:lnTo>
                      <a:pt x="25" y="8"/>
                    </a:lnTo>
                    <a:lnTo>
                      <a:pt x="26" y="9"/>
                    </a:lnTo>
                    <a:lnTo>
                      <a:pt x="27" y="10"/>
                    </a:lnTo>
                    <a:lnTo>
                      <a:pt x="29" y="10"/>
                    </a:lnTo>
                    <a:lnTo>
                      <a:pt x="30" y="10"/>
                    </a:lnTo>
                    <a:lnTo>
                      <a:pt x="32" y="9"/>
                    </a:lnTo>
                    <a:lnTo>
                      <a:pt x="33" y="8"/>
                    </a:lnTo>
                    <a:lnTo>
                      <a:pt x="33" y="6"/>
                    </a:lnTo>
                    <a:lnTo>
                      <a:pt x="33" y="4"/>
                    </a:lnTo>
                    <a:lnTo>
                      <a:pt x="31" y="2"/>
                    </a:lnTo>
                    <a:lnTo>
                      <a:pt x="29" y="0"/>
                    </a:lnTo>
                    <a:lnTo>
                      <a:pt x="26" y="0"/>
                    </a:lnTo>
                    <a:lnTo>
                      <a:pt x="23" y="0"/>
                    </a:lnTo>
                    <a:lnTo>
                      <a:pt x="21" y="1"/>
                    </a:lnTo>
                    <a:lnTo>
                      <a:pt x="19" y="2"/>
                    </a:lnTo>
                    <a:lnTo>
                      <a:pt x="18" y="4"/>
                    </a:lnTo>
                    <a:lnTo>
                      <a:pt x="16" y="5"/>
                    </a:lnTo>
                    <a:lnTo>
                      <a:pt x="15" y="7"/>
                    </a:lnTo>
                    <a:lnTo>
                      <a:pt x="14"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7" name="Freeform 237"/>
              <p:cNvSpPr>
                <a:spLocks noChangeAspect="1"/>
              </p:cNvSpPr>
              <p:nvPr/>
            </p:nvSpPr>
            <p:spPr bwMode="auto">
              <a:xfrm>
                <a:off x="2596" y="1620"/>
                <a:ext cx="31" cy="62"/>
              </a:xfrm>
              <a:custGeom>
                <a:avLst/>
                <a:gdLst>
                  <a:gd name="T0" fmla="*/ 15 w 31"/>
                  <a:gd name="T1" fmla="*/ 21 h 62"/>
                  <a:gd name="T2" fmla="*/ 30 w 31"/>
                  <a:gd name="T3" fmla="*/ 21 h 62"/>
                  <a:gd name="T4" fmla="*/ 30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9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1 w 31"/>
                  <a:gd name="T41" fmla="*/ 62 h 62"/>
                  <a:gd name="T42" fmla="*/ 24 w 31"/>
                  <a:gd name="T43" fmla="*/ 62 h 62"/>
                  <a:gd name="T44" fmla="*/ 26 w 31"/>
                  <a:gd name="T45" fmla="*/ 61 h 62"/>
                  <a:gd name="T46" fmla="*/ 28 w 31"/>
                  <a:gd name="T47" fmla="*/ 59 h 62"/>
                  <a:gd name="T48" fmla="*/ 29 w 31"/>
                  <a:gd name="T49" fmla="*/ 58 h 62"/>
                  <a:gd name="T50" fmla="*/ 30 w 31"/>
                  <a:gd name="T51" fmla="*/ 56 h 62"/>
                  <a:gd name="T52" fmla="*/ 31 w 31"/>
                  <a:gd name="T53" fmla="*/ 53 h 62"/>
                  <a:gd name="T54" fmla="*/ 31 w 31"/>
                  <a:gd name="T55" fmla="*/ 51 h 62"/>
                  <a:gd name="T56" fmla="*/ 31 w 31"/>
                  <a:gd name="T57" fmla="*/ 49 h 62"/>
                  <a:gd name="T58" fmla="*/ 31 w 31"/>
                  <a:gd name="T59" fmla="*/ 43 h 62"/>
                  <a:gd name="T60" fmla="*/ 29 w 31"/>
                  <a:gd name="T61" fmla="*/ 43 h 62"/>
                  <a:gd name="T62" fmla="*/ 29 w 31"/>
                  <a:gd name="T63" fmla="*/ 48 h 62"/>
                  <a:gd name="T64" fmla="*/ 28 w 31"/>
                  <a:gd name="T65" fmla="*/ 53 h 62"/>
                  <a:gd name="T66" fmla="*/ 27 w 31"/>
                  <a:gd name="T67" fmla="*/ 57 h 62"/>
                  <a:gd name="T68" fmla="*/ 25 w 31"/>
                  <a:gd name="T69" fmla="*/ 59 h 62"/>
                  <a:gd name="T70" fmla="*/ 22 w 31"/>
                  <a:gd name="T71" fmla="*/ 59 h 62"/>
                  <a:gd name="T72" fmla="*/ 20 w 31"/>
                  <a:gd name="T73" fmla="*/ 59 h 62"/>
                  <a:gd name="T74" fmla="*/ 18 w 31"/>
                  <a:gd name="T75" fmla="*/ 58 h 62"/>
                  <a:gd name="T76" fmla="*/ 17 w 31"/>
                  <a:gd name="T77" fmla="*/ 57 h 62"/>
                  <a:gd name="T78" fmla="*/ 16 w 31"/>
                  <a:gd name="T79" fmla="*/ 55 h 62"/>
                  <a:gd name="T80" fmla="*/ 16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30" y="21"/>
                    </a:lnTo>
                    <a:lnTo>
                      <a:pt x="30" y="18"/>
                    </a:lnTo>
                    <a:lnTo>
                      <a:pt x="15" y="18"/>
                    </a:lnTo>
                    <a:lnTo>
                      <a:pt x="15" y="0"/>
                    </a:lnTo>
                    <a:lnTo>
                      <a:pt x="13" y="0"/>
                    </a:lnTo>
                    <a:lnTo>
                      <a:pt x="12" y="6"/>
                    </a:lnTo>
                    <a:lnTo>
                      <a:pt x="10" y="12"/>
                    </a:lnTo>
                    <a:lnTo>
                      <a:pt x="6" y="17"/>
                    </a:lnTo>
                    <a:lnTo>
                      <a:pt x="0" y="19"/>
                    </a:lnTo>
                    <a:lnTo>
                      <a:pt x="0" y="21"/>
                    </a:lnTo>
                    <a:lnTo>
                      <a:pt x="8" y="21"/>
                    </a:lnTo>
                    <a:lnTo>
                      <a:pt x="8" y="49"/>
                    </a:lnTo>
                    <a:lnTo>
                      <a:pt x="9" y="53"/>
                    </a:lnTo>
                    <a:lnTo>
                      <a:pt x="10" y="56"/>
                    </a:lnTo>
                    <a:lnTo>
                      <a:pt x="12" y="58"/>
                    </a:lnTo>
                    <a:lnTo>
                      <a:pt x="14" y="60"/>
                    </a:lnTo>
                    <a:lnTo>
                      <a:pt x="16" y="61"/>
                    </a:lnTo>
                    <a:lnTo>
                      <a:pt x="18" y="62"/>
                    </a:lnTo>
                    <a:lnTo>
                      <a:pt x="20" y="62"/>
                    </a:lnTo>
                    <a:lnTo>
                      <a:pt x="21" y="62"/>
                    </a:lnTo>
                    <a:lnTo>
                      <a:pt x="24" y="62"/>
                    </a:lnTo>
                    <a:lnTo>
                      <a:pt x="26" y="61"/>
                    </a:lnTo>
                    <a:lnTo>
                      <a:pt x="28" y="59"/>
                    </a:lnTo>
                    <a:lnTo>
                      <a:pt x="29" y="58"/>
                    </a:lnTo>
                    <a:lnTo>
                      <a:pt x="30" y="56"/>
                    </a:lnTo>
                    <a:lnTo>
                      <a:pt x="31" y="53"/>
                    </a:lnTo>
                    <a:lnTo>
                      <a:pt x="31" y="51"/>
                    </a:lnTo>
                    <a:lnTo>
                      <a:pt x="31" y="49"/>
                    </a:lnTo>
                    <a:lnTo>
                      <a:pt x="31" y="43"/>
                    </a:lnTo>
                    <a:lnTo>
                      <a:pt x="29" y="43"/>
                    </a:lnTo>
                    <a:lnTo>
                      <a:pt x="29" y="48"/>
                    </a:lnTo>
                    <a:lnTo>
                      <a:pt x="28" y="53"/>
                    </a:lnTo>
                    <a:lnTo>
                      <a:pt x="27" y="57"/>
                    </a:lnTo>
                    <a:lnTo>
                      <a:pt x="25" y="59"/>
                    </a:lnTo>
                    <a:lnTo>
                      <a:pt x="22" y="59"/>
                    </a:lnTo>
                    <a:lnTo>
                      <a:pt x="20" y="59"/>
                    </a:lnTo>
                    <a:lnTo>
                      <a:pt x="18" y="58"/>
                    </a:lnTo>
                    <a:lnTo>
                      <a:pt x="17" y="57"/>
                    </a:lnTo>
                    <a:lnTo>
                      <a:pt x="16" y="55"/>
                    </a:lnTo>
                    <a:lnTo>
                      <a:pt x="16"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8" name="Freeform 238"/>
              <p:cNvSpPr>
                <a:spLocks noChangeAspect="1" noEditPoints="1"/>
              </p:cNvSpPr>
              <p:nvPr/>
            </p:nvSpPr>
            <p:spPr bwMode="auto">
              <a:xfrm>
                <a:off x="2636" y="1636"/>
                <a:ext cx="38" cy="46"/>
              </a:xfrm>
              <a:custGeom>
                <a:avLst/>
                <a:gdLst>
                  <a:gd name="T0" fmla="*/ 8 w 38"/>
                  <a:gd name="T1" fmla="*/ 20 h 46"/>
                  <a:gd name="T2" fmla="*/ 10 w 38"/>
                  <a:gd name="T3" fmla="*/ 11 h 46"/>
                  <a:gd name="T4" fmla="*/ 13 w 38"/>
                  <a:gd name="T5" fmla="*/ 6 h 46"/>
                  <a:gd name="T6" fmla="*/ 17 w 38"/>
                  <a:gd name="T7" fmla="*/ 3 h 46"/>
                  <a:gd name="T8" fmla="*/ 20 w 38"/>
                  <a:gd name="T9" fmla="*/ 2 h 46"/>
                  <a:gd name="T10" fmla="*/ 24 w 38"/>
                  <a:gd name="T11" fmla="*/ 3 h 46"/>
                  <a:gd name="T12" fmla="*/ 26 w 38"/>
                  <a:gd name="T13" fmla="*/ 5 h 46"/>
                  <a:gd name="T14" fmla="*/ 28 w 38"/>
                  <a:gd name="T15" fmla="*/ 7 h 46"/>
                  <a:gd name="T16" fmla="*/ 30 w 38"/>
                  <a:gd name="T17" fmla="*/ 10 h 46"/>
                  <a:gd name="T18" fmla="*/ 31 w 38"/>
                  <a:gd name="T19" fmla="*/ 13 h 46"/>
                  <a:gd name="T20" fmla="*/ 31 w 38"/>
                  <a:gd name="T21" fmla="*/ 15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6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1 w 38"/>
                  <a:gd name="T57" fmla="*/ 32 h 46"/>
                  <a:gd name="T58" fmla="*/ 6 w 38"/>
                  <a:gd name="T59" fmla="*/ 39 h 46"/>
                  <a:gd name="T60" fmla="*/ 13 w 38"/>
                  <a:gd name="T61" fmla="*/ 44 h 46"/>
                  <a:gd name="T62" fmla="*/ 22 w 38"/>
                  <a:gd name="T63" fmla="*/ 46 h 46"/>
                  <a:gd name="T64" fmla="*/ 29 w 38"/>
                  <a:gd name="T65" fmla="*/ 44 h 46"/>
                  <a:gd name="T66" fmla="*/ 34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2 h 46"/>
                  <a:gd name="T100" fmla="*/ 13 w 38"/>
                  <a:gd name="T101" fmla="*/ 39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6"/>
                    </a:lnTo>
                    <a:lnTo>
                      <a:pt x="17" y="3"/>
                    </a:lnTo>
                    <a:lnTo>
                      <a:pt x="20" y="2"/>
                    </a:lnTo>
                    <a:lnTo>
                      <a:pt x="24" y="3"/>
                    </a:lnTo>
                    <a:lnTo>
                      <a:pt x="26" y="5"/>
                    </a:lnTo>
                    <a:lnTo>
                      <a:pt x="28" y="7"/>
                    </a:lnTo>
                    <a:lnTo>
                      <a:pt x="30" y="10"/>
                    </a:lnTo>
                    <a:lnTo>
                      <a:pt x="31" y="13"/>
                    </a:lnTo>
                    <a:lnTo>
                      <a:pt x="31" y="15"/>
                    </a:lnTo>
                    <a:lnTo>
                      <a:pt x="32" y="18"/>
                    </a:lnTo>
                    <a:lnTo>
                      <a:pt x="32" y="20"/>
                    </a:lnTo>
                    <a:lnTo>
                      <a:pt x="8" y="20"/>
                    </a:lnTo>
                    <a:close/>
                    <a:moveTo>
                      <a:pt x="8" y="22"/>
                    </a:moveTo>
                    <a:lnTo>
                      <a:pt x="36" y="22"/>
                    </a:lnTo>
                    <a:lnTo>
                      <a:pt x="37" y="22"/>
                    </a:lnTo>
                    <a:lnTo>
                      <a:pt x="38" y="22"/>
                    </a:lnTo>
                    <a:lnTo>
                      <a:pt x="38" y="21"/>
                    </a:lnTo>
                    <a:lnTo>
                      <a:pt x="38" y="20"/>
                    </a:lnTo>
                    <a:lnTo>
                      <a:pt x="37" y="13"/>
                    </a:lnTo>
                    <a:lnTo>
                      <a:pt x="34" y="6"/>
                    </a:lnTo>
                    <a:lnTo>
                      <a:pt x="28" y="2"/>
                    </a:lnTo>
                    <a:lnTo>
                      <a:pt x="20" y="0"/>
                    </a:lnTo>
                    <a:lnTo>
                      <a:pt x="12" y="2"/>
                    </a:lnTo>
                    <a:lnTo>
                      <a:pt x="6" y="7"/>
                    </a:lnTo>
                    <a:lnTo>
                      <a:pt x="1" y="14"/>
                    </a:lnTo>
                    <a:lnTo>
                      <a:pt x="0" y="23"/>
                    </a:lnTo>
                    <a:lnTo>
                      <a:pt x="1" y="32"/>
                    </a:lnTo>
                    <a:lnTo>
                      <a:pt x="6" y="39"/>
                    </a:lnTo>
                    <a:lnTo>
                      <a:pt x="13" y="44"/>
                    </a:lnTo>
                    <a:lnTo>
                      <a:pt x="22" y="46"/>
                    </a:lnTo>
                    <a:lnTo>
                      <a:pt x="29" y="44"/>
                    </a:lnTo>
                    <a:lnTo>
                      <a:pt x="34" y="40"/>
                    </a:lnTo>
                    <a:lnTo>
                      <a:pt x="37" y="36"/>
                    </a:lnTo>
                    <a:lnTo>
                      <a:pt x="38" y="33"/>
                    </a:lnTo>
                    <a:lnTo>
                      <a:pt x="38" y="32"/>
                    </a:lnTo>
                    <a:lnTo>
                      <a:pt x="37" y="32"/>
                    </a:lnTo>
                    <a:lnTo>
                      <a:pt x="36" y="32"/>
                    </a:lnTo>
                    <a:lnTo>
                      <a:pt x="36" y="33"/>
                    </a:lnTo>
                    <a:lnTo>
                      <a:pt x="34" y="37"/>
                    </a:lnTo>
                    <a:lnTo>
                      <a:pt x="32" y="39"/>
                    </a:lnTo>
                    <a:lnTo>
                      <a:pt x="30" y="41"/>
                    </a:lnTo>
                    <a:lnTo>
                      <a:pt x="28" y="42"/>
                    </a:lnTo>
                    <a:lnTo>
                      <a:pt x="26" y="43"/>
                    </a:lnTo>
                    <a:lnTo>
                      <a:pt x="24" y="43"/>
                    </a:lnTo>
                    <a:lnTo>
                      <a:pt x="23" y="43"/>
                    </a:lnTo>
                    <a:lnTo>
                      <a:pt x="22" y="43"/>
                    </a:lnTo>
                    <a:lnTo>
                      <a:pt x="19" y="43"/>
                    </a:lnTo>
                    <a:lnTo>
                      <a:pt x="16" y="42"/>
                    </a:lnTo>
                    <a:lnTo>
                      <a:pt x="13" y="39"/>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9" name="Freeform 239"/>
              <p:cNvSpPr>
                <a:spLocks noChangeAspect="1" noEditPoints="1"/>
              </p:cNvSpPr>
              <p:nvPr/>
            </p:nvSpPr>
            <p:spPr bwMode="auto">
              <a:xfrm>
                <a:off x="2681" y="1612"/>
                <a:ext cx="49" cy="70"/>
              </a:xfrm>
              <a:custGeom>
                <a:avLst/>
                <a:gdLst>
                  <a:gd name="T0" fmla="*/ 34 w 49"/>
                  <a:gd name="T1" fmla="*/ 70 h 70"/>
                  <a:gd name="T2" fmla="*/ 49 w 49"/>
                  <a:gd name="T3" fmla="*/ 66 h 70"/>
                  <a:gd name="T4" fmla="*/ 45 w 49"/>
                  <a:gd name="T5" fmla="*/ 66 h 70"/>
                  <a:gd name="T6" fmla="*/ 42 w 49"/>
                  <a:gd name="T7" fmla="*/ 65 h 70"/>
                  <a:gd name="T8" fmla="*/ 41 w 49"/>
                  <a:gd name="T9" fmla="*/ 63 h 70"/>
                  <a:gd name="T10" fmla="*/ 41 w 49"/>
                  <a:gd name="T11" fmla="*/ 60 h 70"/>
                  <a:gd name="T12" fmla="*/ 27 w 49"/>
                  <a:gd name="T13" fmla="*/ 1 h 70"/>
                  <a:gd name="T14" fmla="*/ 29 w 49"/>
                  <a:gd name="T15" fmla="*/ 4 h 70"/>
                  <a:gd name="T16" fmla="*/ 32 w 49"/>
                  <a:gd name="T17" fmla="*/ 4 h 70"/>
                  <a:gd name="T18" fmla="*/ 34 w 49"/>
                  <a:gd name="T19" fmla="*/ 6 h 70"/>
                  <a:gd name="T20" fmla="*/ 34 w 49"/>
                  <a:gd name="T21" fmla="*/ 8 h 70"/>
                  <a:gd name="T22" fmla="*/ 34 w 49"/>
                  <a:gd name="T23" fmla="*/ 31 h 70"/>
                  <a:gd name="T24" fmla="*/ 29 w 49"/>
                  <a:gd name="T25" fmla="*/ 27 h 70"/>
                  <a:gd name="T26" fmla="*/ 22 w 49"/>
                  <a:gd name="T27" fmla="*/ 25 h 70"/>
                  <a:gd name="T28" fmla="*/ 6 w 49"/>
                  <a:gd name="T29" fmla="*/ 31 h 70"/>
                  <a:gd name="T30" fmla="*/ 0 w 49"/>
                  <a:gd name="T31" fmla="*/ 47 h 70"/>
                  <a:gd name="T32" fmla="*/ 6 w 49"/>
                  <a:gd name="T33" fmla="*/ 63 h 70"/>
                  <a:gd name="T34" fmla="*/ 21 w 49"/>
                  <a:gd name="T35" fmla="*/ 70 h 70"/>
                  <a:gd name="T36" fmla="*/ 29 w 49"/>
                  <a:gd name="T37" fmla="*/ 68 h 70"/>
                  <a:gd name="T38" fmla="*/ 34 w 49"/>
                  <a:gd name="T39" fmla="*/ 63 h 70"/>
                  <a:gd name="T40" fmla="*/ 34 w 49"/>
                  <a:gd name="T41" fmla="*/ 57 h 70"/>
                  <a:gd name="T42" fmla="*/ 34 w 49"/>
                  <a:gd name="T43" fmla="*/ 59 h 70"/>
                  <a:gd name="T44" fmla="*/ 33 w 49"/>
                  <a:gd name="T45" fmla="*/ 61 h 70"/>
                  <a:gd name="T46" fmla="*/ 28 w 49"/>
                  <a:gd name="T47" fmla="*/ 66 h 70"/>
                  <a:gd name="T48" fmla="*/ 21 w 49"/>
                  <a:gd name="T49" fmla="*/ 68 h 70"/>
                  <a:gd name="T50" fmla="*/ 15 w 49"/>
                  <a:gd name="T51" fmla="*/ 66 h 70"/>
                  <a:gd name="T52" fmla="*/ 11 w 49"/>
                  <a:gd name="T53" fmla="*/ 61 h 70"/>
                  <a:gd name="T54" fmla="*/ 8 w 49"/>
                  <a:gd name="T55" fmla="*/ 54 h 70"/>
                  <a:gd name="T56" fmla="*/ 8 w 49"/>
                  <a:gd name="T57" fmla="*/ 48 h 70"/>
                  <a:gd name="T58" fmla="*/ 8 w 49"/>
                  <a:gd name="T59" fmla="*/ 41 h 70"/>
                  <a:gd name="T60" fmla="*/ 11 w 49"/>
                  <a:gd name="T61" fmla="*/ 33 h 70"/>
                  <a:gd name="T62" fmla="*/ 15 w 49"/>
                  <a:gd name="T63" fmla="*/ 29 h 70"/>
                  <a:gd name="T64" fmla="*/ 22 w 49"/>
                  <a:gd name="T65" fmla="*/ 27 h 70"/>
                  <a:gd name="T66" fmla="*/ 28 w 49"/>
                  <a:gd name="T67" fmla="*/ 28 h 70"/>
                  <a:gd name="T68" fmla="*/ 33 w 49"/>
                  <a:gd name="T69" fmla="*/ 33 h 70"/>
                  <a:gd name="T70" fmla="*/ 34 w 49"/>
                  <a:gd name="T71" fmla="*/ 35 h 70"/>
                  <a:gd name="T72" fmla="*/ 34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4" y="63"/>
                    </a:moveTo>
                    <a:lnTo>
                      <a:pt x="34" y="70"/>
                    </a:lnTo>
                    <a:lnTo>
                      <a:pt x="49" y="69"/>
                    </a:lnTo>
                    <a:lnTo>
                      <a:pt x="49" y="66"/>
                    </a:lnTo>
                    <a:lnTo>
                      <a:pt x="46" y="66"/>
                    </a:lnTo>
                    <a:lnTo>
                      <a:pt x="45" y="66"/>
                    </a:lnTo>
                    <a:lnTo>
                      <a:pt x="43" y="65"/>
                    </a:lnTo>
                    <a:lnTo>
                      <a:pt x="42" y="65"/>
                    </a:lnTo>
                    <a:lnTo>
                      <a:pt x="42" y="64"/>
                    </a:lnTo>
                    <a:lnTo>
                      <a:pt x="41" y="63"/>
                    </a:lnTo>
                    <a:lnTo>
                      <a:pt x="41" y="62"/>
                    </a:lnTo>
                    <a:lnTo>
                      <a:pt x="41" y="60"/>
                    </a:lnTo>
                    <a:lnTo>
                      <a:pt x="41" y="0"/>
                    </a:lnTo>
                    <a:lnTo>
                      <a:pt x="27" y="1"/>
                    </a:lnTo>
                    <a:lnTo>
                      <a:pt x="27" y="4"/>
                    </a:lnTo>
                    <a:lnTo>
                      <a:pt x="29" y="4"/>
                    </a:lnTo>
                    <a:lnTo>
                      <a:pt x="31" y="4"/>
                    </a:lnTo>
                    <a:lnTo>
                      <a:pt x="32" y="4"/>
                    </a:lnTo>
                    <a:lnTo>
                      <a:pt x="33" y="5"/>
                    </a:lnTo>
                    <a:lnTo>
                      <a:pt x="34" y="6"/>
                    </a:lnTo>
                    <a:lnTo>
                      <a:pt x="34" y="7"/>
                    </a:lnTo>
                    <a:lnTo>
                      <a:pt x="34" y="8"/>
                    </a:lnTo>
                    <a:lnTo>
                      <a:pt x="34" y="9"/>
                    </a:lnTo>
                    <a:lnTo>
                      <a:pt x="34" y="31"/>
                    </a:lnTo>
                    <a:lnTo>
                      <a:pt x="32" y="29"/>
                    </a:lnTo>
                    <a:lnTo>
                      <a:pt x="29" y="27"/>
                    </a:lnTo>
                    <a:lnTo>
                      <a:pt x="26" y="25"/>
                    </a:lnTo>
                    <a:lnTo>
                      <a:pt x="22" y="25"/>
                    </a:lnTo>
                    <a:lnTo>
                      <a:pt x="13" y="27"/>
                    </a:lnTo>
                    <a:lnTo>
                      <a:pt x="6" y="31"/>
                    </a:lnTo>
                    <a:lnTo>
                      <a:pt x="1" y="39"/>
                    </a:lnTo>
                    <a:lnTo>
                      <a:pt x="0" y="47"/>
                    </a:lnTo>
                    <a:lnTo>
                      <a:pt x="1" y="56"/>
                    </a:lnTo>
                    <a:lnTo>
                      <a:pt x="6" y="63"/>
                    </a:lnTo>
                    <a:lnTo>
                      <a:pt x="13" y="68"/>
                    </a:lnTo>
                    <a:lnTo>
                      <a:pt x="21" y="70"/>
                    </a:lnTo>
                    <a:lnTo>
                      <a:pt x="25" y="69"/>
                    </a:lnTo>
                    <a:lnTo>
                      <a:pt x="29" y="68"/>
                    </a:lnTo>
                    <a:lnTo>
                      <a:pt x="32" y="66"/>
                    </a:lnTo>
                    <a:lnTo>
                      <a:pt x="34" y="63"/>
                    </a:lnTo>
                    <a:close/>
                    <a:moveTo>
                      <a:pt x="34" y="37"/>
                    </a:moveTo>
                    <a:lnTo>
                      <a:pt x="34" y="57"/>
                    </a:lnTo>
                    <a:lnTo>
                      <a:pt x="34" y="58"/>
                    </a:lnTo>
                    <a:lnTo>
                      <a:pt x="34" y="59"/>
                    </a:lnTo>
                    <a:lnTo>
                      <a:pt x="34" y="60"/>
                    </a:lnTo>
                    <a:lnTo>
                      <a:pt x="33" y="61"/>
                    </a:lnTo>
                    <a:lnTo>
                      <a:pt x="30" y="64"/>
                    </a:lnTo>
                    <a:lnTo>
                      <a:pt x="28" y="66"/>
                    </a:lnTo>
                    <a:lnTo>
                      <a:pt x="24" y="67"/>
                    </a:lnTo>
                    <a:lnTo>
                      <a:pt x="21" y="68"/>
                    </a:lnTo>
                    <a:lnTo>
                      <a:pt x="18" y="67"/>
                    </a:lnTo>
                    <a:lnTo>
                      <a:pt x="15" y="66"/>
                    </a:lnTo>
                    <a:lnTo>
                      <a:pt x="13" y="64"/>
                    </a:lnTo>
                    <a:lnTo>
                      <a:pt x="11" y="61"/>
                    </a:lnTo>
                    <a:lnTo>
                      <a:pt x="9" y="58"/>
                    </a:lnTo>
                    <a:lnTo>
                      <a:pt x="8" y="54"/>
                    </a:lnTo>
                    <a:lnTo>
                      <a:pt x="8" y="51"/>
                    </a:lnTo>
                    <a:lnTo>
                      <a:pt x="8" y="48"/>
                    </a:lnTo>
                    <a:lnTo>
                      <a:pt x="8" y="44"/>
                    </a:lnTo>
                    <a:lnTo>
                      <a:pt x="8" y="41"/>
                    </a:lnTo>
                    <a:lnTo>
                      <a:pt x="9" y="37"/>
                    </a:lnTo>
                    <a:lnTo>
                      <a:pt x="11" y="33"/>
                    </a:lnTo>
                    <a:lnTo>
                      <a:pt x="13" y="31"/>
                    </a:lnTo>
                    <a:lnTo>
                      <a:pt x="15" y="29"/>
                    </a:lnTo>
                    <a:lnTo>
                      <a:pt x="18" y="28"/>
                    </a:lnTo>
                    <a:lnTo>
                      <a:pt x="22" y="27"/>
                    </a:lnTo>
                    <a:lnTo>
                      <a:pt x="25" y="27"/>
                    </a:lnTo>
                    <a:lnTo>
                      <a:pt x="28" y="28"/>
                    </a:lnTo>
                    <a:lnTo>
                      <a:pt x="30" y="30"/>
                    </a:lnTo>
                    <a:lnTo>
                      <a:pt x="33" y="33"/>
                    </a:lnTo>
                    <a:lnTo>
                      <a:pt x="34" y="34"/>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0" name="Freeform 240"/>
              <p:cNvSpPr>
                <a:spLocks noChangeAspect="1"/>
              </p:cNvSpPr>
              <p:nvPr/>
            </p:nvSpPr>
            <p:spPr bwMode="auto">
              <a:xfrm>
                <a:off x="2741" y="1670"/>
                <a:ext cx="12" cy="30"/>
              </a:xfrm>
              <a:custGeom>
                <a:avLst/>
                <a:gdLst>
                  <a:gd name="T0" fmla="*/ 12 w 12"/>
                  <a:gd name="T1" fmla="*/ 11 h 30"/>
                  <a:gd name="T2" fmla="*/ 11 w 12"/>
                  <a:gd name="T3" fmla="*/ 6 h 30"/>
                  <a:gd name="T4" fmla="*/ 10 w 12"/>
                  <a:gd name="T5" fmla="*/ 3 h 30"/>
                  <a:gd name="T6" fmla="*/ 8 w 12"/>
                  <a:gd name="T7" fmla="*/ 1 h 30"/>
                  <a:gd name="T8" fmla="*/ 5 w 12"/>
                  <a:gd name="T9" fmla="*/ 0 h 30"/>
                  <a:gd name="T10" fmla="*/ 3 w 12"/>
                  <a:gd name="T11" fmla="*/ 1 h 30"/>
                  <a:gd name="T12" fmla="*/ 2 w 12"/>
                  <a:gd name="T13" fmla="*/ 2 h 30"/>
                  <a:gd name="T14" fmla="*/ 0 w 12"/>
                  <a:gd name="T15" fmla="*/ 4 h 30"/>
                  <a:gd name="T16" fmla="*/ 0 w 12"/>
                  <a:gd name="T17" fmla="*/ 6 h 30"/>
                  <a:gd name="T18" fmla="*/ 0 w 12"/>
                  <a:gd name="T19" fmla="*/ 7 h 30"/>
                  <a:gd name="T20" fmla="*/ 1 w 12"/>
                  <a:gd name="T21" fmla="*/ 9 h 30"/>
                  <a:gd name="T22" fmla="*/ 3 w 12"/>
                  <a:gd name="T23" fmla="*/ 10 h 30"/>
                  <a:gd name="T24" fmla="*/ 5 w 12"/>
                  <a:gd name="T25" fmla="*/ 11 h 30"/>
                  <a:gd name="T26" fmla="*/ 8 w 12"/>
                  <a:gd name="T27" fmla="*/ 10 h 30"/>
                  <a:gd name="T28" fmla="*/ 9 w 12"/>
                  <a:gd name="T29" fmla="*/ 9 h 30"/>
                  <a:gd name="T30" fmla="*/ 9 w 12"/>
                  <a:gd name="T31" fmla="*/ 9 h 30"/>
                  <a:gd name="T32" fmla="*/ 10 w 12"/>
                  <a:gd name="T33" fmla="*/ 9 h 30"/>
                  <a:gd name="T34" fmla="*/ 10 w 12"/>
                  <a:gd name="T35" fmla="*/ 11 h 30"/>
                  <a:gd name="T36" fmla="*/ 8 w 12"/>
                  <a:gd name="T37" fmla="*/ 20 h 30"/>
                  <a:gd name="T38" fmla="*/ 2 w 12"/>
                  <a:gd name="T39" fmla="*/ 28 h 30"/>
                  <a:gd name="T40" fmla="*/ 2 w 12"/>
                  <a:gd name="T41" fmla="*/ 29 h 30"/>
                  <a:gd name="T42" fmla="*/ 2 w 12"/>
                  <a:gd name="T43" fmla="*/ 29 h 30"/>
                  <a:gd name="T44" fmla="*/ 2 w 12"/>
                  <a:gd name="T45" fmla="*/ 30 h 30"/>
                  <a:gd name="T46" fmla="*/ 3 w 12"/>
                  <a:gd name="T47" fmla="*/ 30 h 30"/>
                  <a:gd name="T48" fmla="*/ 5 w 12"/>
                  <a:gd name="T49" fmla="*/ 29 h 30"/>
                  <a:gd name="T50" fmla="*/ 8 w 12"/>
                  <a:gd name="T51" fmla="*/ 25 h 30"/>
                  <a:gd name="T52" fmla="*/ 11 w 12"/>
                  <a:gd name="T53" fmla="*/ 19 h 30"/>
                  <a:gd name="T54" fmla="*/ 12 w 12"/>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0">
                    <a:moveTo>
                      <a:pt x="12" y="11"/>
                    </a:moveTo>
                    <a:lnTo>
                      <a:pt x="11" y="6"/>
                    </a:lnTo>
                    <a:lnTo>
                      <a:pt x="10" y="3"/>
                    </a:lnTo>
                    <a:lnTo>
                      <a:pt x="8" y="1"/>
                    </a:lnTo>
                    <a:lnTo>
                      <a:pt x="5" y="0"/>
                    </a:lnTo>
                    <a:lnTo>
                      <a:pt x="3" y="1"/>
                    </a:lnTo>
                    <a:lnTo>
                      <a:pt x="2" y="2"/>
                    </a:lnTo>
                    <a:lnTo>
                      <a:pt x="0" y="4"/>
                    </a:lnTo>
                    <a:lnTo>
                      <a:pt x="0" y="6"/>
                    </a:lnTo>
                    <a:lnTo>
                      <a:pt x="0" y="7"/>
                    </a:lnTo>
                    <a:lnTo>
                      <a:pt x="1" y="9"/>
                    </a:lnTo>
                    <a:lnTo>
                      <a:pt x="3" y="10"/>
                    </a:lnTo>
                    <a:lnTo>
                      <a:pt x="5" y="11"/>
                    </a:lnTo>
                    <a:lnTo>
                      <a:pt x="8" y="10"/>
                    </a:lnTo>
                    <a:lnTo>
                      <a:pt x="9" y="9"/>
                    </a:lnTo>
                    <a:lnTo>
                      <a:pt x="9" y="9"/>
                    </a:lnTo>
                    <a:lnTo>
                      <a:pt x="10" y="9"/>
                    </a:lnTo>
                    <a:lnTo>
                      <a:pt x="10" y="11"/>
                    </a:lnTo>
                    <a:lnTo>
                      <a:pt x="8" y="20"/>
                    </a:lnTo>
                    <a:lnTo>
                      <a:pt x="2" y="28"/>
                    </a:lnTo>
                    <a:lnTo>
                      <a:pt x="2" y="29"/>
                    </a:lnTo>
                    <a:lnTo>
                      <a:pt x="2" y="29"/>
                    </a:lnTo>
                    <a:lnTo>
                      <a:pt x="2" y="30"/>
                    </a:lnTo>
                    <a:lnTo>
                      <a:pt x="3" y="30"/>
                    </a:lnTo>
                    <a:lnTo>
                      <a:pt x="5" y="29"/>
                    </a:lnTo>
                    <a:lnTo>
                      <a:pt x="8" y="25"/>
                    </a:lnTo>
                    <a:lnTo>
                      <a:pt x="11" y="19"/>
                    </a:lnTo>
                    <a:lnTo>
                      <a:pt x="12"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1" name="Freeform 241"/>
              <p:cNvSpPr>
                <a:spLocks noChangeAspect="1"/>
              </p:cNvSpPr>
              <p:nvPr/>
            </p:nvSpPr>
            <p:spPr bwMode="auto">
              <a:xfrm>
                <a:off x="2797" y="1637"/>
                <a:ext cx="50" cy="44"/>
              </a:xfrm>
              <a:custGeom>
                <a:avLst/>
                <a:gdLst>
                  <a:gd name="T0" fmla="*/ 7 w 50"/>
                  <a:gd name="T1" fmla="*/ 36 h 44"/>
                  <a:gd name="T2" fmla="*/ 6 w 50"/>
                  <a:gd name="T3" fmla="*/ 40 h 44"/>
                  <a:gd name="T4" fmla="*/ 0 w 50"/>
                  <a:gd name="T5" fmla="*/ 41 h 44"/>
                  <a:gd name="T6" fmla="*/ 2 w 50"/>
                  <a:gd name="T7" fmla="*/ 44 h 44"/>
                  <a:gd name="T8" fmla="*/ 8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5 w 50"/>
                  <a:gd name="T21" fmla="*/ 11 h 44"/>
                  <a:gd name="T22" fmla="*/ 23 w 50"/>
                  <a:gd name="T23" fmla="*/ 3 h 44"/>
                  <a:gd name="T24" fmla="*/ 30 w 50"/>
                  <a:gd name="T25" fmla="*/ 2 h 44"/>
                  <a:gd name="T26" fmla="*/ 33 w 50"/>
                  <a:gd name="T27" fmla="*/ 4 h 44"/>
                  <a:gd name="T28" fmla="*/ 34 w 50"/>
                  <a:gd name="T29" fmla="*/ 7 h 44"/>
                  <a:gd name="T30" fmla="*/ 35 w 50"/>
                  <a:gd name="T31" fmla="*/ 11 h 44"/>
                  <a:gd name="T32" fmla="*/ 35 w 50"/>
                  <a:gd name="T33" fmla="*/ 36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7 w 50"/>
                  <a:gd name="T57" fmla="*/ 2 h 44"/>
                  <a:gd name="T58" fmla="*/ 32 w 50"/>
                  <a:gd name="T59" fmla="*/ 0 h 44"/>
                  <a:gd name="T60" fmla="*/ 23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6"/>
                    </a:lnTo>
                    <a:lnTo>
                      <a:pt x="7" y="39"/>
                    </a:lnTo>
                    <a:lnTo>
                      <a:pt x="6" y="40"/>
                    </a:lnTo>
                    <a:lnTo>
                      <a:pt x="4" y="41"/>
                    </a:lnTo>
                    <a:lnTo>
                      <a:pt x="0" y="41"/>
                    </a:lnTo>
                    <a:lnTo>
                      <a:pt x="0" y="44"/>
                    </a:lnTo>
                    <a:lnTo>
                      <a:pt x="2" y="44"/>
                    </a:lnTo>
                    <a:lnTo>
                      <a:pt x="5" y="44"/>
                    </a:lnTo>
                    <a:lnTo>
                      <a:pt x="8" y="44"/>
                    </a:lnTo>
                    <a:lnTo>
                      <a:pt x="11" y="44"/>
                    </a:lnTo>
                    <a:lnTo>
                      <a:pt x="13" y="44"/>
                    </a:lnTo>
                    <a:lnTo>
                      <a:pt x="16" y="44"/>
                    </a:lnTo>
                    <a:lnTo>
                      <a:pt x="19" y="44"/>
                    </a:lnTo>
                    <a:lnTo>
                      <a:pt x="22" y="44"/>
                    </a:lnTo>
                    <a:lnTo>
                      <a:pt x="22" y="41"/>
                    </a:lnTo>
                    <a:lnTo>
                      <a:pt x="18" y="41"/>
                    </a:lnTo>
                    <a:lnTo>
                      <a:pt x="16" y="40"/>
                    </a:lnTo>
                    <a:lnTo>
                      <a:pt x="14" y="39"/>
                    </a:lnTo>
                    <a:lnTo>
                      <a:pt x="14" y="36"/>
                    </a:lnTo>
                    <a:lnTo>
                      <a:pt x="14" y="18"/>
                    </a:lnTo>
                    <a:lnTo>
                      <a:pt x="15" y="11"/>
                    </a:lnTo>
                    <a:lnTo>
                      <a:pt x="19" y="6"/>
                    </a:lnTo>
                    <a:lnTo>
                      <a:pt x="23" y="3"/>
                    </a:lnTo>
                    <a:lnTo>
                      <a:pt x="28" y="2"/>
                    </a:lnTo>
                    <a:lnTo>
                      <a:pt x="30" y="2"/>
                    </a:lnTo>
                    <a:lnTo>
                      <a:pt x="31" y="3"/>
                    </a:lnTo>
                    <a:lnTo>
                      <a:pt x="33" y="4"/>
                    </a:lnTo>
                    <a:lnTo>
                      <a:pt x="34" y="5"/>
                    </a:lnTo>
                    <a:lnTo>
                      <a:pt x="34"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8" y="44"/>
                    </a:lnTo>
                    <a:lnTo>
                      <a:pt x="41" y="44"/>
                    </a:lnTo>
                    <a:lnTo>
                      <a:pt x="44" y="44"/>
                    </a:lnTo>
                    <a:lnTo>
                      <a:pt x="47" y="44"/>
                    </a:lnTo>
                    <a:lnTo>
                      <a:pt x="50" y="44"/>
                    </a:lnTo>
                    <a:lnTo>
                      <a:pt x="50" y="41"/>
                    </a:lnTo>
                    <a:lnTo>
                      <a:pt x="46" y="41"/>
                    </a:lnTo>
                    <a:lnTo>
                      <a:pt x="44" y="40"/>
                    </a:lnTo>
                    <a:lnTo>
                      <a:pt x="42" y="40"/>
                    </a:lnTo>
                    <a:lnTo>
                      <a:pt x="42" y="38"/>
                    </a:lnTo>
                    <a:lnTo>
                      <a:pt x="42" y="19"/>
                    </a:lnTo>
                    <a:lnTo>
                      <a:pt x="42" y="13"/>
                    </a:lnTo>
                    <a:lnTo>
                      <a:pt x="41" y="9"/>
                    </a:lnTo>
                    <a:lnTo>
                      <a:pt x="41" y="6"/>
                    </a:lnTo>
                    <a:lnTo>
                      <a:pt x="39" y="4"/>
                    </a:lnTo>
                    <a:lnTo>
                      <a:pt x="37" y="2"/>
                    </a:lnTo>
                    <a:lnTo>
                      <a:pt x="35" y="1"/>
                    </a:lnTo>
                    <a:lnTo>
                      <a:pt x="32" y="0"/>
                    </a:lnTo>
                    <a:lnTo>
                      <a:pt x="28" y="0"/>
                    </a:lnTo>
                    <a:lnTo>
                      <a:pt x="23" y="1"/>
                    </a:lnTo>
                    <a:lnTo>
                      <a:pt x="19" y="3"/>
                    </a:lnTo>
                    <a:lnTo>
                      <a:pt x="16" y="6"/>
                    </a:lnTo>
                    <a:lnTo>
                      <a:pt x="14" y="10"/>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2" name="Freeform 242"/>
              <p:cNvSpPr>
                <a:spLocks noChangeAspect="1"/>
              </p:cNvSpPr>
              <p:nvPr/>
            </p:nvSpPr>
            <p:spPr bwMode="auto">
              <a:xfrm>
                <a:off x="2857" y="1670"/>
                <a:ext cx="12" cy="30"/>
              </a:xfrm>
              <a:custGeom>
                <a:avLst/>
                <a:gdLst>
                  <a:gd name="T0" fmla="*/ 12 w 12"/>
                  <a:gd name="T1" fmla="*/ 11 h 30"/>
                  <a:gd name="T2" fmla="*/ 12 w 12"/>
                  <a:gd name="T3" fmla="*/ 6 h 30"/>
                  <a:gd name="T4" fmla="*/ 10 w 12"/>
                  <a:gd name="T5" fmla="*/ 3 h 30"/>
                  <a:gd name="T6" fmla="*/ 8 w 12"/>
                  <a:gd name="T7" fmla="*/ 1 h 30"/>
                  <a:gd name="T8" fmla="*/ 6 w 12"/>
                  <a:gd name="T9" fmla="*/ 0 h 30"/>
                  <a:gd name="T10" fmla="*/ 3 w 12"/>
                  <a:gd name="T11" fmla="*/ 1 h 30"/>
                  <a:gd name="T12" fmla="*/ 2 w 12"/>
                  <a:gd name="T13" fmla="*/ 2 h 30"/>
                  <a:gd name="T14" fmla="*/ 1 w 12"/>
                  <a:gd name="T15" fmla="*/ 4 h 30"/>
                  <a:gd name="T16" fmla="*/ 0 w 12"/>
                  <a:gd name="T17" fmla="*/ 6 h 30"/>
                  <a:gd name="T18" fmla="*/ 1 w 12"/>
                  <a:gd name="T19" fmla="*/ 7 h 30"/>
                  <a:gd name="T20" fmla="*/ 2 w 12"/>
                  <a:gd name="T21" fmla="*/ 9 h 30"/>
                  <a:gd name="T22" fmla="*/ 3 w 12"/>
                  <a:gd name="T23" fmla="*/ 10 h 30"/>
                  <a:gd name="T24" fmla="*/ 6 w 12"/>
                  <a:gd name="T25" fmla="*/ 11 h 30"/>
                  <a:gd name="T26" fmla="*/ 8 w 12"/>
                  <a:gd name="T27" fmla="*/ 10 h 30"/>
                  <a:gd name="T28" fmla="*/ 9 w 12"/>
                  <a:gd name="T29" fmla="*/ 9 h 30"/>
                  <a:gd name="T30" fmla="*/ 10 w 12"/>
                  <a:gd name="T31" fmla="*/ 9 h 30"/>
                  <a:gd name="T32" fmla="*/ 10 w 12"/>
                  <a:gd name="T33" fmla="*/ 9 h 30"/>
                  <a:gd name="T34" fmla="*/ 10 w 12"/>
                  <a:gd name="T35" fmla="*/ 11 h 30"/>
                  <a:gd name="T36" fmla="*/ 8 w 12"/>
                  <a:gd name="T37" fmla="*/ 20 h 30"/>
                  <a:gd name="T38" fmla="*/ 3 w 12"/>
                  <a:gd name="T39" fmla="*/ 28 h 30"/>
                  <a:gd name="T40" fmla="*/ 2 w 12"/>
                  <a:gd name="T41" fmla="*/ 29 h 30"/>
                  <a:gd name="T42" fmla="*/ 2 w 12"/>
                  <a:gd name="T43" fmla="*/ 29 h 30"/>
                  <a:gd name="T44" fmla="*/ 2 w 12"/>
                  <a:gd name="T45" fmla="*/ 30 h 30"/>
                  <a:gd name="T46" fmla="*/ 3 w 12"/>
                  <a:gd name="T47" fmla="*/ 30 h 30"/>
                  <a:gd name="T48" fmla="*/ 5 w 12"/>
                  <a:gd name="T49" fmla="*/ 29 h 30"/>
                  <a:gd name="T50" fmla="*/ 8 w 12"/>
                  <a:gd name="T51" fmla="*/ 25 h 30"/>
                  <a:gd name="T52" fmla="*/ 11 w 12"/>
                  <a:gd name="T53" fmla="*/ 19 h 30"/>
                  <a:gd name="T54" fmla="*/ 12 w 12"/>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0">
                    <a:moveTo>
                      <a:pt x="12" y="11"/>
                    </a:moveTo>
                    <a:lnTo>
                      <a:pt x="12" y="6"/>
                    </a:lnTo>
                    <a:lnTo>
                      <a:pt x="10" y="3"/>
                    </a:lnTo>
                    <a:lnTo>
                      <a:pt x="8" y="1"/>
                    </a:lnTo>
                    <a:lnTo>
                      <a:pt x="6" y="0"/>
                    </a:lnTo>
                    <a:lnTo>
                      <a:pt x="3" y="1"/>
                    </a:lnTo>
                    <a:lnTo>
                      <a:pt x="2" y="2"/>
                    </a:lnTo>
                    <a:lnTo>
                      <a:pt x="1" y="4"/>
                    </a:lnTo>
                    <a:lnTo>
                      <a:pt x="0" y="6"/>
                    </a:lnTo>
                    <a:lnTo>
                      <a:pt x="1" y="7"/>
                    </a:lnTo>
                    <a:lnTo>
                      <a:pt x="2" y="9"/>
                    </a:lnTo>
                    <a:lnTo>
                      <a:pt x="3" y="10"/>
                    </a:lnTo>
                    <a:lnTo>
                      <a:pt x="6" y="11"/>
                    </a:lnTo>
                    <a:lnTo>
                      <a:pt x="8" y="10"/>
                    </a:lnTo>
                    <a:lnTo>
                      <a:pt x="9" y="9"/>
                    </a:lnTo>
                    <a:lnTo>
                      <a:pt x="10" y="9"/>
                    </a:lnTo>
                    <a:lnTo>
                      <a:pt x="10" y="9"/>
                    </a:lnTo>
                    <a:lnTo>
                      <a:pt x="10" y="11"/>
                    </a:lnTo>
                    <a:lnTo>
                      <a:pt x="8" y="20"/>
                    </a:lnTo>
                    <a:lnTo>
                      <a:pt x="3" y="28"/>
                    </a:lnTo>
                    <a:lnTo>
                      <a:pt x="2" y="29"/>
                    </a:lnTo>
                    <a:lnTo>
                      <a:pt x="2" y="29"/>
                    </a:lnTo>
                    <a:lnTo>
                      <a:pt x="2" y="30"/>
                    </a:lnTo>
                    <a:lnTo>
                      <a:pt x="3" y="30"/>
                    </a:lnTo>
                    <a:lnTo>
                      <a:pt x="5" y="29"/>
                    </a:lnTo>
                    <a:lnTo>
                      <a:pt x="8" y="25"/>
                    </a:lnTo>
                    <a:lnTo>
                      <a:pt x="11" y="19"/>
                    </a:lnTo>
                    <a:lnTo>
                      <a:pt x="12"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3" name="Freeform 243"/>
              <p:cNvSpPr>
                <a:spLocks noChangeAspect="1"/>
              </p:cNvSpPr>
              <p:nvPr/>
            </p:nvSpPr>
            <p:spPr bwMode="auto">
              <a:xfrm>
                <a:off x="2913" y="1611"/>
                <a:ext cx="32" cy="70"/>
              </a:xfrm>
              <a:custGeom>
                <a:avLst/>
                <a:gdLst>
                  <a:gd name="T0" fmla="*/ 14 w 32"/>
                  <a:gd name="T1" fmla="*/ 27 h 70"/>
                  <a:gd name="T2" fmla="*/ 14 w 32"/>
                  <a:gd name="T3" fmla="*/ 15 h 70"/>
                  <a:gd name="T4" fmla="*/ 15 w 32"/>
                  <a:gd name="T5" fmla="*/ 10 h 70"/>
                  <a:gd name="T6" fmla="*/ 17 w 32"/>
                  <a:gd name="T7" fmla="*/ 5 h 70"/>
                  <a:gd name="T8" fmla="*/ 20 w 32"/>
                  <a:gd name="T9" fmla="*/ 3 h 70"/>
                  <a:gd name="T10" fmla="*/ 23 w 32"/>
                  <a:gd name="T11" fmla="*/ 2 h 70"/>
                  <a:gd name="T12" fmla="*/ 24 w 32"/>
                  <a:gd name="T13" fmla="*/ 2 h 70"/>
                  <a:gd name="T14" fmla="*/ 27 w 32"/>
                  <a:gd name="T15" fmla="*/ 3 h 70"/>
                  <a:gd name="T16" fmla="*/ 26 w 32"/>
                  <a:gd name="T17" fmla="*/ 3 h 70"/>
                  <a:gd name="T18" fmla="*/ 25 w 32"/>
                  <a:gd name="T19" fmla="*/ 4 h 70"/>
                  <a:gd name="T20" fmla="*/ 24 w 32"/>
                  <a:gd name="T21" fmla="*/ 5 h 70"/>
                  <a:gd name="T22" fmla="*/ 24 w 32"/>
                  <a:gd name="T23" fmla="*/ 7 h 70"/>
                  <a:gd name="T24" fmla="*/ 24 w 32"/>
                  <a:gd name="T25" fmla="*/ 8 h 70"/>
                  <a:gd name="T26" fmla="*/ 25 w 32"/>
                  <a:gd name="T27" fmla="*/ 10 h 70"/>
                  <a:gd name="T28" fmla="*/ 26 w 32"/>
                  <a:gd name="T29" fmla="*/ 11 h 70"/>
                  <a:gd name="T30" fmla="*/ 28 w 32"/>
                  <a:gd name="T31" fmla="*/ 11 h 70"/>
                  <a:gd name="T32" fmla="*/ 30 w 32"/>
                  <a:gd name="T33" fmla="*/ 11 h 70"/>
                  <a:gd name="T34" fmla="*/ 31 w 32"/>
                  <a:gd name="T35" fmla="*/ 10 h 70"/>
                  <a:gd name="T36" fmla="*/ 32 w 32"/>
                  <a:gd name="T37" fmla="*/ 8 h 70"/>
                  <a:gd name="T38" fmla="*/ 32 w 32"/>
                  <a:gd name="T39" fmla="*/ 7 h 70"/>
                  <a:gd name="T40" fmla="*/ 32 w 32"/>
                  <a:gd name="T41" fmla="*/ 4 h 70"/>
                  <a:gd name="T42" fmla="*/ 30 w 32"/>
                  <a:gd name="T43" fmla="*/ 2 h 70"/>
                  <a:gd name="T44" fmla="*/ 27 w 32"/>
                  <a:gd name="T45" fmla="*/ 0 h 70"/>
                  <a:gd name="T46" fmla="*/ 23 w 32"/>
                  <a:gd name="T47" fmla="*/ 0 h 70"/>
                  <a:gd name="T48" fmla="*/ 18 w 32"/>
                  <a:gd name="T49" fmla="*/ 1 h 70"/>
                  <a:gd name="T50" fmla="*/ 13 w 32"/>
                  <a:gd name="T51" fmla="*/ 4 h 70"/>
                  <a:gd name="T52" fmla="*/ 9 w 32"/>
                  <a:gd name="T53" fmla="*/ 9 h 70"/>
                  <a:gd name="T54" fmla="*/ 8 w 32"/>
                  <a:gd name="T55" fmla="*/ 15 h 70"/>
                  <a:gd name="T56" fmla="*/ 8 w 32"/>
                  <a:gd name="T57" fmla="*/ 27 h 70"/>
                  <a:gd name="T58" fmla="*/ 0 w 32"/>
                  <a:gd name="T59" fmla="*/ 27 h 70"/>
                  <a:gd name="T60" fmla="*/ 0 w 32"/>
                  <a:gd name="T61" fmla="*/ 30 h 70"/>
                  <a:gd name="T62" fmla="*/ 8 w 32"/>
                  <a:gd name="T63" fmla="*/ 30 h 70"/>
                  <a:gd name="T64" fmla="*/ 8 w 32"/>
                  <a:gd name="T65" fmla="*/ 62 h 70"/>
                  <a:gd name="T66" fmla="*/ 8 w 32"/>
                  <a:gd name="T67" fmla="*/ 65 h 70"/>
                  <a:gd name="T68" fmla="*/ 6 w 32"/>
                  <a:gd name="T69" fmla="*/ 66 h 70"/>
                  <a:gd name="T70" fmla="*/ 4 w 32"/>
                  <a:gd name="T71" fmla="*/ 67 h 70"/>
                  <a:gd name="T72" fmla="*/ 0 w 32"/>
                  <a:gd name="T73" fmla="*/ 67 h 70"/>
                  <a:gd name="T74" fmla="*/ 0 w 32"/>
                  <a:gd name="T75" fmla="*/ 70 h 70"/>
                  <a:gd name="T76" fmla="*/ 6 w 32"/>
                  <a:gd name="T77" fmla="*/ 70 h 70"/>
                  <a:gd name="T78" fmla="*/ 11 w 32"/>
                  <a:gd name="T79" fmla="*/ 70 h 70"/>
                  <a:gd name="T80" fmla="*/ 18 w 32"/>
                  <a:gd name="T81" fmla="*/ 70 h 70"/>
                  <a:gd name="T82" fmla="*/ 24 w 32"/>
                  <a:gd name="T83" fmla="*/ 70 h 70"/>
                  <a:gd name="T84" fmla="*/ 24 w 32"/>
                  <a:gd name="T85" fmla="*/ 67 h 70"/>
                  <a:gd name="T86" fmla="*/ 22 w 32"/>
                  <a:gd name="T87" fmla="*/ 67 h 70"/>
                  <a:gd name="T88" fmla="*/ 18 w 32"/>
                  <a:gd name="T89" fmla="*/ 67 h 70"/>
                  <a:gd name="T90" fmla="*/ 15 w 32"/>
                  <a:gd name="T91" fmla="*/ 66 h 70"/>
                  <a:gd name="T92" fmla="*/ 15 w 32"/>
                  <a:gd name="T93" fmla="*/ 64 h 70"/>
                  <a:gd name="T94" fmla="*/ 14 w 32"/>
                  <a:gd name="T95" fmla="*/ 62 h 70"/>
                  <a:gd name="T96" fmla="*/ 14 w 32"/>
                  <a:gd name="T97" fmla="*/ 30 h 70"/>
                  <a:gd name="T98" fmla="*/ 26 w 32"/>
                  <a:gd name="T99" fmla="*/ 30 h 70"/>
                  <a:gd name="T100" fmla="*/ 26 w 32"/>
                  <a:gd name="T101" fmla="*/ 27 h 70"/>
                  <a:gd name="T102" fmla="*/ 14 w 32"/>
                  <a:gd name="T103"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70">
                    <a:moveTo>
                      <a:pt x="14" y="27"/>
                    </a:moveTo>
                    <a:lnTo>
                      <a:pt x="14" y="15"/>
                    </a:lnTo>
                    <a:lnTo>
                      <a:pt x="15" y="10"/>
                    </a:lnTo>
                    <a:lnTo>
                      <a:pt x="17" y="5"/>
                    </a:lnTo>
                    <a:lnTo>
                      <a:pt x="20" y="3"/>
                    </a:lnTo>
                    <a:lnTo>
                      <a:pt x="23" y="2"/>
                    </a:lnTo>
                    <a:lnTo>
                      <a:pt x="24" y="2"/>
                    </a:lnTo>
                    <a:lnTo>
                      <a:pt x="27" y="3"/>
                    </a:lnTo>
                    <a:lnTo>
                      <a:pt x="26" y="3"/>
                    </a:lnTo>
                    <a:lnTo>
                      <a:pt x="25" y="4"/>
                    </a:lnTo>
                    <a:lnTo>
                      <a:pt x="24" y="5"/>
                    </a:lnTo>
                    <a:lnTo>
                      <a:pt x="24" y="7"/>
                    </a:lnTo>
                    <a:lnTo>
                      <a:pt x="24" y="8"/>
                    </a:lnTo>
                    <a:lnTo>
                      <a:pt x="25" y="10"/>
                    </a:lnTo>
                    <a:lnTo>
                      <a:pt x="26" y="11"/>
                    </a:lnTo>
                    <a:lnTo>
                      <a:pt x="28" y="11"/>
                    </a:lnTo>
                    <a:lnTo>
                      <a:pt x="30" y="11"/>
                    </a:lnTo>
                    <a:lnTo>
                      <a:pt x="31" y="10"/>
                    </a:lnTo>
                    <a:lnTo>
                      <a:pt x="32" y="8"/>
                    </a:lnTo>
                    <a:lnTo>
                      <a:pt x="32" y="7"/>
                    </a:lnTo>
                    <a:lnTo>
                      <a:pt x="32" y="4"/>
                    </a:lnTo>
                    <a:lnTo>
                      <a:pt x="30" y="2"/>
                    </a:lnTo>
                    <a:lnTo>
                      <a:pt x="27" y="0"/>
                    </a:lnTo>
                    <a:lnTo>
                      <a:pt x="23" y="0"/>
                    </a:lnTo>
                    <a:lnTo>
                      <a:pt x="18" y="1"/>
                    </a:lnTo>
                    <a:lnTo>
                      <a:pt x="13" y="4"/>
                    </a:lnTo>
                    <a:lnTo>
                      <a:pt x="9" y="9"/>
                    </a:lnTo>
                    <a:lnTo>
                      <a:pt x="8" y="15"/>
                    </a:lnTo>
                    <a:lnTo>
                      <a:pt x="8" y="27"/>
                    </a:lnTo>
                    <a:lnTo>
                      <a:pt x="0" y="27"/>
                    </a:lnTo>
                    <a:lnTo>
                      <a:pt x="0" y="30"/>
                    </a:lnTo>
                    <a:lnTo>
                      <a:pt x="8" y="30"/>
                    </a:lnTo>
                    <a:lnTo>
                      <a:pt x="8" y="62"/>
                    </a:lnTo>
                    <a:lnTo>
                      <a:pt x="8" y="65"/>
                    </a:lnTo>
                    <a:lnTo>
                      <a:pt x="6" y="66"/>
                    </a:lnTo>
                    <a:lnTo>
                      <a:pt x="4" y="67"/>
                    </a:lnTo>
                    <a:lnTo>
                      <a:pt x="0" y="67"/>
                    </a:lnTo>
                    <a:lnTo>
                      <a:pt x="0" y="70"/>
                    </a:lnTo>
                    <a:lnTo>
                      <a:pt x="6" y="70"/>
                    </a:lnTo>
                    <a:lnTo>
                      <a:pt x="11" y="70"/>
                    </a:lnTo>
                    <a:lnTo>
                      <a:pt x="18" y="70"/>
                    </a:lnTo>
                    <a:lnTo>
                      <a:pt x="24" y="70"/>
                    </a:lnTo>
                    <a:lnTo>
                      <a:pt x="24" y="67"/>
                    </a:lnTo>
                    <a:lnTo>
                      <a:pt x="22" y="67"/>
                    </a:lnTo>
                    <a:lnTo>
                      <a:pt x="18" y="67"/>
                    </a:lnTo>
                    <a:lnTo>
                      <a:pt x="15" y="66"/>
                    </a:lnTo>
                    <a:lnTo>
                      <a:pt x="15" y="64"/>
                    </a:lnTo>
                    <a:lnTo>
                      <a:pt x="14" y="62"/>
                    </a:lnTo>
                    <a:lnTo>
                      <a:pt x="14" y="30"/>
                    </a:lnTo>
                    <a:lnTo>
                      <a:pt x="26" y="30"/>
                    </a:lnTo>
                    <a:lnTo>
                      <a:pt x="26" y="27"/>
                    </a:lnTo>
                    <a:lnTo>
                      <a:pt x="14"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4" name="Freeform 244"/>
              <p:cNvSpPr>
                <a:spLocks noChangeAspect="1" noEditPoints="1"/>
              </p:cNvSpPr>
              <p:nvPr/>
            </p:nvSpPr>
            <p:spPr bwMode="auto">
              <a:xfrm>
                <a:off x="2943" y="1636"/>
                <a:ext cx="44" cy="46"/>
              </a:xfrm>
              <a:custGeom>
                <a:avLst/>
                <a:gdLst>
                  <a:gd name="T0" fmla="*/ 44 w 44"/>
                  <a:gd name="T1" fmla="*/ 24 h 46"/>
                  <a:gd name="T2" fmla="*/ 44 w 44"/>
                  <a:gd name="T3" fmla="*/ 19 h 46"/>
                  <a:gd name="T4" fmla="*/ 42 w 44"/>
                  <a:gd name="T5" fmla="*/ 15 h 46"/>
                  <a:gd name="T6" fmla="*/ 40 w 44"/>
                  <a:gd name="T7" fmla="*/ 11 h 46"/>
                  <a:gd name="T8" fmla="*/ 38 w 44"/>
                  <a:gd name="T9" fmla="*/ 7 h 46"/>
                  <a:gd name="T10" fmla="*/ 34 w 44"/>
                  <a:gd name="T11" fmla="*/ 4 h 46"/>
                  <a:gd name="T12" fmla="*/ 31 w 44"/>
                  <a:gd name="T13" fmla="*/ 2 h 46"/>
                  <a:gd name="T14" fmla="*/ 26 w 44"/>
                  <a:gd name="T15" fmla="*/ 1 h 46"/>
                  <a:gd name="T16" fmla="*/ 22 w 44"/>
                  <a:gd name="T17" fmla="*/ 0 h 46"/>
                  <a:gd name="T18" fmla="*/ 18 w 44"/>
                  <a:gd name="T19" fmla="*/ 1 h 46"/>
                  <a:gd name="T20" fmla="*/ 13 w 44"/>
                  <a:gd name="T21" fmla="*/ 2 h 46"/>
                  <a:gd name="T22" fmla="*/ 10 w 44"/>
                  <a:gd name="T23" fmla="*/ 4 h 46"/>
                  <a:gd name="T24" fmla="*/ 6 w 44"/>
                  <a:gd name="T25" fmla="*/ 7 h 46"/>
                  <a:gd name="T26" fmla="*/ 4 w 44"/>
                  <a:gd name="T27" fmla="*/ 11 h 46"/>
                  <a:gd name="T28" fmla="*/ 2 w 44"/>
                  <a:gd name="T29" fmla="*/ 15 h 46"/>
                  <a:gd name="T30" fmla="*/ 0 w 44"/>
                  <a:gd name="T31" fmla="*/ 19 h 46"/>
                  <a:gd name="T32" fmla="*/ 0 w 44"/>
                  <a:gd name="T33" fmla="*/ 24 h 46"/>
                  <a:gd name="T34" fmla="*/ 2 w 44"/>
                  <a:gd name="T35" fmla="*/ 32 h 46"/>
                  <a:gd name="T36" fmla="*/ 7 w 44"/>
                  <a:gd name="T37" fmla="*/ 40 h 46"/>
                  <a:gd name="T38" fmla="*/ 14 w 44"/>
                  <a:gd name="T39" fmla="*/ 44 h 46"/>
                  <a:gd name="T40" fmla="*/ 22 w 44"/>
                  <a:gd name="T41" fmla="*/ 46 h 46"/>
                  <a:gd name="T42" fmla="*/ 31 w 44"/>
                  <a:gd name="T43" fmla="*/ 44 h 46"/>
                  <a:gd name="T44" fmla="*/ 38 w 44"/>
                  <a:gd name="T45" fmla="*/ 40 h 46"/>
                  <a:gd name="T46" fmla="*/ 42 w 44"/>
                  <a:gd name="T47" fmla="*/ 32 h 46"/>
                  <a:gd name="T48" fmla="*/ 44 w 44"/>
                  <a:gd name="T49" fmla="*/ 24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9 w 44"/>
                  <a:gd name="T63" fmla="*/ 29 h 46"/>
                  <a:gd name="T64" fmla="*/ 8 w 44"/>
                  <a:gd name="T65" fmla="*/ 26 h 46"/>
                  <a:gd name="T66" fmla="*/ 8 w 44"/>
                  <a:gd name="T67" fmla="*/ 23 h 46"/>
                  <a:gd name="T68" fmla="*/ 8 w 44"/>
                  <a:gd name="T69" fmla="*/ 20 h 46"/>
                  <a:gd name="T70" fmla="*/ 9 w 44"/>
                  <a:gd name="T71" fmla="*/ 16 h 46"/>
                  <a:gd name="T72" fmla="*/ 9 w 44"/>
                  <a:gd name="T73" fmla="*/ 13 h 46"/>
                  <a:gd name="T74" fmla="*/ 11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4" y="19"/>
                    </a:lnTo>
                    <a:lnTo>
                      <a:pt x="42" y="15"/>
                    </a:lnTo>
                    <a:lnTo>
                      <a:pt x="40" y="11"/>
                    </a:lnTo>
                    <a:lnTo>
                      <a:pt x="38" y="7"/>
                    </a:lnTo>
                    <a:lnTo>
                      <a:pt x="34" y="4"/>
                    </a:lnTo>
                    <a:lnTo>
                      <a:pt x="31" y="2"/>
                    </a:lnTo>
                    <a:lnTo>
                      <a:pt x="26" y="1"/>
                    </a:lnTo>
                    <a:lnTo>
                      <a:pt x="22" y="0"/>
                    </a:lnTo>
                    <a:lnTo>
                      <a:pt x="18" y="1"/>
                    </a:lnTo>
                    <a:lnTo>
                      <a:pt x="13" y="2"/>
                    </a:lnTo>
                    <a:lnTo>
                      <a:pt x="10" y="4"/>
                    </a:lnTo>
                    <a:lnTo>
                      <a:pt x="6" y="7"/>
                    </a:lnTo>
                    <a:lnTo>
                      <a:pt x="4" y="11"/>
                    </a:lnTo>
                    <a:lnTo>
                      <a:pt x="2" y="15"/>
                    </a:lnTo>
                    <a:lnTo>
                      <a:pt x="0" y="19"/>
                    </a:lnTo>
                    <a:lnTo>
                      <a:pt x="0" y="24"/>
                    </a:lnTo>
                    <a:lnTo>
                      <a:pt x="2" y="32"/>
                    </a:lnTo>
                    <a:lnTo>
                      <a:pt x="7" y="40"/>
                    </a:lnTo>
                    <a:lnTo>
                      <a:pt x="14" y="44"/>
                    </a:lnTo>
                    <a:lnTo>
                      <a:pt x="22" y="46"/>
                    </a:lnTo>
                    <a:lnTo>
                      <a:pt x="31" y="44"/>
                    </a:lnTo>
                    <a:lnTo>
                      <a:pt x="38" y="40"/>
                    </a:lnTo>
                    <a:lnTo>
                      <a:pt x="42" y="32"/>
                    </a:lnTo>
                    <a:lnTo>
                      <a:pt x="44" y="24"/>
                    </a:lnTo>
                    <a:close/>
                    <a:moveTo>
                      <a:pt x="22" y="43"/>
                    </a:moveTo>
                    <a:lnTo>
                      <a:pt x="19" y="43"/>
                    </a:lnTo>
                    <a:lnTo>
                      <a:pt x="16" y="42"/>
                    </a:lnTo>
                    <a:lnTo>
                      <a:pt x="13" y="40"/>
                    </a:lnTo>
                    <a:lnTo>
                      <a:pt x="11" y="37"/>
                    </a:lnTo>
                    <a:lnTo>
                      <a:pt x="9" y="33"/>
                    </a:lnTo>
                    <a:lnTo>
                      <a:pt x="9" y="29"/>
                    </a:lnTo>
                    <a:lnTo>
                      <a:pt x="8" y="26"/>
                    </a:lnTo>
                    <a:lnTo>
                      <a:pt x="8" y="23"/>
                    </a:lnTo>
                    <a:lnTo>
                      <a:pt x="8" y="20"/>
                    </a:lnTo>
                    <a:lnTo>
                      <a:pt x="9" y="16"/>
                    </a:lnTo>
                    <a:lnTo>
                      <a:pt x="9" y="13"/>
                    </a:lnTo>
                    <a:lnTo>
                      <a:pt x="11" y="9"/>
                    </a:lnTo>
                    <a:lnTo>
                      <a:pt x="13" y="6"/>
                    </a:lnTo>
                    <a:lnTo>
                      <a:pt x="16" y="4"/>
                    </a:lnTo>
                    <a:lnTo>
                      <a:pt x="19" y="3"/>
                    </a:lnTo>
                    <a:lnTo>
                      <a:pt x="22" y="2"/>
                    </a:lnTo>
                    <a:lnTo>
                      <a:pt x="25" y="3"/>
                    </a:lnTo>
                    <a:lnTo>
                      <a:pt x="28" y="4"/>
                    </a:lnTo>
                    <a:lnTo>
                      <a:pt x="31" y="6"/>
                    </a:lnTo>
                    <a:lnTo>
                      <a:pt x="33"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5" name="Freeform 245"/>
              <p:cNvSpPr>
                <a:spLocks noChangeAspect="1"/>
              </p:cNvSpPr>
              <p:nvPr/>
            </p:nvSpPr>
            <p:spPr bwMode="auto">
              <a:xfrm>
                <a:off x="2993" y="1637"/>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5 w 50"/>
                  <a:gd name="T13" fmla="*/ 40 h 45"/>
                  <a:gd name="T14" fmla="*/ 44 w 50"/>
                  <a:gd name="T15" fmla="*/ 40 h 45"/>
                  <a:gd name="T16" fmla="*/ 43 w 50"/>
                  <a:gd name="T17" fmla="*/ 39 h 45"/>
                  <a:gd name="T18" fmla="*/ 43 w 50"/>
                  <a:gd name="T19" fmla="*/ 38 h 45"/>
                  <a:gd name="T20" fmla="*/ 43 w 50"/>
                  <a:gd name="T21" fmla="*/ 37 h 45"/>
                  <a:gd name="T22" fmla="*/ 43 w 50"/>
                  <a:gd name="T23" fmla="*/ 35 h 45"/>
                  <a:gd name="T24" fmla="*/ 43 w 50"/>
                  <a:gd name="T25" fmla="*/ 0 h 45"/>
                  <a:gd name="T26" fmla="*/ 28 w 50"/>
                  <a:gd name="T27" fmla="*/ 1 h 45"/>
                  <a:gd name="T28" fmla="*/ 28 w 50"/>
                  <a:gd name="T29" fmla="*/ 4 h 45"/>
                  <a:gd name="T30" fmla="*/ 30 w 50"/>
                  <a:gd name="T31" fmla="*/ 4 h 45"/>
                  <a:gd name="T32" fmla="*/ 32 w 50"/>
                  <a:gd name="T33" fmla="*/ 4 h 45"/>
                  <a:gd name="T34" fmla="*/ 33 w 50"/>
                  <a:gd name="T35" fmla="*/ 5 h 45"/>
                  <a:gd name="T36" fmla="*/ 34 w 50"/>
                  <a:gd name="T37" fmla="*/ 5 h 45"/>
                  <a:gd name="T38" fmla="*/ 35 w 50"/>
                  <a:gd name="T39" fmla="*/ 6 h 45"/>
                  <a:gd name="T40" fmla="*/ 35 w 50"/>
                  <a:gd name="T41" fmla="*/ 7 h 45"/>
                  <a:gd name="T42" fmla="*/ 36 w 50"/>
                  <a:gd name="T43" fmla="*/ 8 h 45"/>
                  <a:gd name="T44" fmla="*/ 36 w 50"/>
                  <a:gd name="T45" fmla="*/ 10 h 45"/>
                  <a:gd name="T46" fmla="*/ 36 w 50"/>
                  <a:gd name="T47" fmla="*/ 27 h 45"/>
                  <a:gd name="T48" fmla="*/ 35 w 50"/>
                  <a:gd name="T49" fmla="*/ 33 h 45"/>
                  <a:gd name="T50" fmla="*/ 32 w 50"/>
                  <a:gd name="T51" fmla="*/ 38 h 45"/>
                  <a:gd name="T52" fmla="*/ 29 w 50"/>
                  <a:gd name="T53" fmla="*/ 42 h 45"/>
                  <a:gd name="T54" fmla="*/ 24 w 50"/>
                  <a:gd name="T55" fmla="*/ 43 h 45"/>
                  <a:gd name="T56" fmla="*/ 21 w 50"/>
                  <a:gd name="T57" fmla="*/ 43 h 45"/>
                  <a:gd name="T58" fmla="*/ 19 w 50"/>
                  <a:gd name="T59" fmla="*/ 42 h 45"/>
                  <a:gd name="T60" fmla="*/ 17 w 50"/>
                  <a:gd name="T61" fmla="*/ 41 h 45"/>
                  <a:gd name="T62" fmla="*/ 16 w 50"/>
                  <a:gd name="T63" fmla="*/ 40 h 45"/>
                  <a:gd name="T64" fmla="*/ 15 w 50"/>
                  <a:gd name="T65" fmla="*/ 38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3 w 50"/>
                  <a:gd name="T79" fmla="*/ 4 h 45"/>
                  <a:gd name="T80" fmla="*/ 5 w 50"/>
                  <a:gd name="T81" fmla="*/ 4 h 45"/>
                  <a:gd name="T82" fmla="*/ 6 w 50"/>
                  <a:gd name="T83" fmla="*/ 5 h 45"/>
                  <a:gd name="T84" fmla="*/ 7 w 50"/>
                  <a:gd name="T85" fmla="*/ 5 h 45"/>
                  <a:gd name="T86" fmla="*/ 8 w 50"/>
                  <a:gd name="T87" fmla="*/ 6 h 45"/>
                  <a:gd name="T88" fmla="*/ 8 w 50"/>
                  <a:gd name="T89" fmla="*/ 8 h 45"/>
                  <a:gd name="T90" fmla="*/ 8 w 50"/>
                  <a:gd name="T91" fmla="*/ 10 h 45"/>
                  <a:gd name="T92" fmla="*/ 8 w 50"/>
                  <a:gd name="T93" fmla="*/ 13 h 45"/>
                  <a:gd name="T94" fmla="*/ 8 w 50"/>
                  <a:gd name="T95" fmla="*/ 28 h 45"/>
                  <a:gd name="T96" fmla="*/ 8 w 50"/>
                  <a:gd name="T97" fmla="*/ 31 h 45"/>
                  <a:gd name="T98" fmla="*/ 8 w 50"/>
                  <a:gd name="T99" fmla="*/ 34 h 45"/>
                  <a:gd name="T100" fmla="*/ 9 w 50"/>
                  <a:gd name="T101" fmla="*/ 37 h 45"/>
                  <a:gd name="T102" fmla="*/ 10 w 50"/>
                  <a:gd name="T103" fmla="*/ 39 h 45"/>
                  <a:gd name="T104" fmla="*/ 12 w 50"/>
                  <a:gd name="T105" fmla="*/ 42 h 45"/>
                  <a:gd name="T106" fmla="*/ 14 w 50"/>
                  <a:gd name="T107" fmla="*/ 43 h 45"/>
                  <a:gd name="T108" fmla="*/ 18 w 50"/>
                  <a:gd name="T109" fmla="*/ 45 h 45"/>
                  <a:gd name="T110" fmla="*/ 23 w 50"/>
                  <a:gd name="T111" fmla="*/ 45 h 45"/>
                  <a:gd name="T112" fmla="*/ 27 w 50"/>
                  <a:gd name="T113" fmla="*/ 44 h 45"/>
                  <a:gd name="T114" fmla="*/ 31 w 50"/>
                  <a:gd name="T115" fmla="*/ 43 h 45"/>
                  <a:gd name="T116" fmla="*/ 34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5" y="40"/>
                    </a:lnTo>
                    <a:lnTo>
                      <a:pt x="44" y="40"/>
                    </a:lnTo>
                    <a:lnTo>
                      <a:pt x="43" y="39"/>
                    </a:lnTo>
                    <a:lnTo>
                      <a:pt x="43" y="38"/>
                    </a:lnTo>
                    <a:lnTo>
                      <a:pt x="43" y="37"/>
                    </a:lnTo>
                    <a:lnTo>
                      <a:pt x="43" y="35"/>
                    </a:lnTo>
                    <a:lnTo>
                      <a:pt x="43" y="0"/>
                    </a:lnTo>
                    <a:lnTo>
                      <a:pt x="28" y="1"/>
                    </a:lnTo>
                    <a:lnTo>
                      <a:pt x="28" y="4"/>
                    </a:lnTo>
                    <a:lnTo>
                      <a:pt x="30" y="4"/>
                    </a:lnTo>
                    <a:lnTo>
                      <a:pt x="32" y="4"/>
                    </a:lnTo>
                    <a:lnTo>
                      <a:pt x="33" y="5"/>
                    </a:lnTo>
                    <a:lnTo>
                      <a:pt x="34" y="5"/>
                    </a:lnTo>
                    <a:lnTo>
                      <a:pt x="35" y="6"/>
                    </a:lnTo>
                    <a:lnTo>
                      <a:pt x="35" y="7"/>
                    </a:lnTo>
                    <a:lnTo>
                      <a:pt x="36" y="8"/>
                    </a:lnTo>
                    <a:lnTo>
                      <a:pt x="36" y="10"/>
                    </a:lnTo>
                    <a:lnTo>
                      <a:pt x="36" y="27"/>
                    </a:lnTo>
                    <a:lnTo>
                      <a:pt x="35" y="33"/>
                    </a:lnTo>
                    <a:lnTo>
                      <a:pt x="32" y="38"/>
                    </a:lnTo>
                    <a:lnTo>
                      <a:pt x="29" y="42"/>
                    </a:lnTo>
                    <a:lnTo>
                      <a:pt x="24" y="43"/>
                    </a:lnTo>
                    <a:lnTo>
                      <a:pt x="21" y="43"/>
                    </a:lnTo>
                    <a:lnTo>
                      <a:pt x="19" y="42"/>
                    </a:lnTo>
                    <a:lnTo>
                      <a:pt x="17" y="41"/>
                    </a:lnTo>
                    <a:lnTo>
                      <a:pt x="16" y="40"/>
                    </a:lnTo>
                    <a:lnTo>
                      <a:pt x="15" y="38"/>
                    </a:lnTo>
                    <a:lnTo>
                      <a:pt x="15" y="37"/>
                    </a:lnTo>
                    <a:lnTo>
                      <a:pt x="15" y="35"/>
                    </a:lnTo>
                    <a:lnTo>
                      <a:pt x="15" y="33"/>
                    </a:lnTo>
                    <a:lnTo>
                      <a:pt x="15" y="0"/>
                    </a:lnTo>
                    <a:lnTo>
                      <a:pt x="0" y="1"/>
                    </a:lnTo>
                    <a:lnTo>
                      <a:pt x="0" y="4"/>
                    </a:lnTo>
                    <a:lnTo>
                      <a:pt x="3" y="4"/>
                    </a:lnTo>
                    <a:lnTo>
                      <a:pt x="5" y="4"/>
                    </a:lnTo>
                    <a:lnTo>
                      <a:pt x="6" y="5"/>
                    </a:lnTo>
                    <a:lnTo>
                      <a:pt x="7" y="5"/>
                    </a:lnTo>
                    <a:lnTo>
                      <a:pt x="8" y="6"/>
                    </a:lnTo>
                    <a:lnTo>
                      <a:pt x="8" y="8"/>
                    </a:lnTo>
                    <a:lnTo>
                      <a:pt x="8" y="10"/>
                    </a:lnTo>
                    <a:lnTo>
                      <a:pt x="8" y="13"/>
                    </a:lnTo>
                    <a:lnTo>
                      <a:pt x="8" y="28"/>
                    </a:lnTo>
                    <a:lnTo>
                      <a:pt x="8" y="31"/>
                    </a:lnTo>
                    <a:lnTo>
                      <a:pt x="8" y="34"/>
                    </a:lnTo>
                    <a:lnTo>
                      <a:pt x="9" y="37"/>
                    </a:lnTo>
                    <a:lnTo>
                      <a:pt x="10" y="39"/>
                    </a:lnTo>
                    <a:lnTo>
                      <a:pt x="12" y="42"/>
                    </a:lnTo>
                    <a:lnTo>
                      <a:pt x="14" y="43"/>
                    </a:lnTo>
                    <a:lnTo>
                      <a:pt x="18" y="45"/>
                    </a:lnTo>
                    <a:lnTo>
                      <a:pt x="23" y="45"/>
                    </a:lnTo>
                    <a:lnTo>
                      <a:pt x="27" y="44"/>
                    </a:lnTo>
                    <a:lnTo>
                      <a:pt x="31" y="43"/>
                    </a:lnTo>
                    <a:lnTo>
                      <a:pt x="34"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6" name="Freeform 246"/>
              <p:cNvSpPr>
                <a:spLocks noChangeAspect="1"/>
              </p:cNvSpPr>
              <p:nvPr/>
            </p:nvSpPr>
            <p:spPr bwMode="auto">
              <a:xfrm>
                <a:off x="3049" y="1637"/>
                <a:ext cx="50" cy="44"/>
              </a:xfrm>
              <a:custGeom>
                <a:avLst/>
                <a:gdLst>
                  <a:gd name="T0" fmla="*/ 7 w 50"/>
                  <a:gd name="T1" fmla="*/ 36 h 44"/>
                  <a:gd name="T2" fmla="*/ 6 w 50"/>
                  <a:gd name="T3" fmla="*/ 40 h 44"/>
                  <a:gd name="T4" fmla="*/ 0 w 50"/>
                  <a:gd name="T5" fmla="*/ 41 h 44"/>
                  <a:gd name="T6" fmla="*/ 2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6 w 50"/>
                  <a:gd name="T21" fmla="*/ 11 h 44"/>
                  <a:gd name="T22" fmla="*/ 23 w 50"/>
                  <a:gd name="T23" fmla="*/ 3 h 44"/>
                  <a:gd name="T24" fmla="*/ 30 w 50"/>
                  <a:gd name="T25" fmla="*/ 2 h 44"/>
                  <a:gd name="T26" fmla="*/ 33 w 50"/>
                  <a:gd name="T27" fmla="*/ 4 h 44"/>
                  <a:gd name="T28" fmla="*/ 34 w 50"/>
                  <a:gd name="T29" fmla="*/ 7 h 44"/>
                  <a:gd name="T30" fmla="*/ 35 w 50"/>
                  <a:gd name="T31" fmla="*/ 11 h 44"/>
                  <a:gd name="T32" fmla="*/ 35 w 50"/>
                  <a:gd name="T33" fmla="*/ 36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7 w 50"/>
                  <a:gd name="T57" fmla="*/ 2 h 44"/>
                  <a:gd name="T58" fmla="*/ 32 w 50"/>
                  <a:gd name="T59" fmla="*/ 0 h 44"/>
                  <a:gd name="T60" fmla="*/ 23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6"/>
                    </a:lnTo>
                    <a:lnTo>
                      <a:pt x="7" y="39"/>
                    </a:lnTo>
                    <a:lnTo>
                      <a:pt x="6" y="40"/>
                    </a:lnTo>
                    <a:lnTo>
                      <a:pt x="4" y="41"/>
                    </a:lnTo>
                    <a:lnTo>
                      <a:pt x="0" y="41"/>
                    </a:lnTo>
                    <a:lnTo>
                      <a:pt x="0" y="44"/>
                    </a:lnTo>
                    <a:lnTo>
                      <a:pt x="2"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4"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0"/>
                    </a:lnTo>
                    <a:lnTo>
                      <a:pt x="43" y="40"/>
                    </a:lnTo>
                    <a:lnTo>
                      <a:pt x="42" y="38"/>
                    </a:lnTo>
                    <a:lnTo>
                      <a:pt x="42" y="19"/>
                    </a:lnTo>
                    <a:lnTo>
                      <a:pt x="42" y="13"/>
                    </a:lnTo>
                    <a:lnTo>
                      <a:pt x="42" y="9"/>
                    </a:lnTo>
                    <a:lnTo>
                      <a:pt x="41" y="6"/>
                    </a:lnTo>
                    <a:lnTo>
                      <a:pt x="39" y="4"/>
                    </a:lnTo>
                    <a:lnTo>
                      <a:pt x="37" y="2"/>
                    </a:lnTo>
                    <a:lnTo>
                      <a:pt x="35" y="1"/>
                    </a:lnTo>
                    <a:lnTo>
                      <a:pt x="32" y="0"/>
                    </a:lnTo>
                    <a:lnTo>
                      <a:pt x="28" y="0"/>
                    </a:lnTo>
                    <a:lnTo>
                      <a:pt x="23" y="1"/>
                    </a:lnTo>
                    <a:lnTo>
                      <a:pt x="19" y="3"/>
                    </a:lnTo>
                    <a:lnTo>
                      <a:pt x="16" y="6"/>
                    </a:lnTo>
                    <a:lnTo>
                      <a:pt x="14" y="10"/>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04" name="Freeform 247"/>
              <p:cNvSpPr>
                <a:spLocks noChangeAspect="1" noEditPoints="1"/>
              </p:cNvSpPr>
              <p:nvPr/>
            </p:nvSpPr>
            <p:spPr bwMode="auto">
              <a:xfrm>
                <a:off x="3104" y="1612"/>
                <a:ext cx="49" cy="70"/>
              </a:xfrm>
              <a:custGeom>
                <a:avLst/>
                <a:gdLst>
                  <a:gd name="T0" fmla="*/ 35 w 49"/>
                  <a:gd name="T1" fmla="*/ 70 h 70"/>
                  <a:gd name="T2" fmla="*/ 49 w 49"/>
                  <a:gd name="T3" fmla="*/ 66 h 70"/>
                  <a:gd name="T4" fmla="*/ 45 w 49"/>
                  <a:gd name="T5" fmla="*/ 66 h 70"/>
                  <a:gd name="T6" fmla="*/ 43 w 49"/>
                  <a:gd name="T7" fmla="*/ 65 h 70"/>
                  <a:gd name="T8" fmla="*/ 42 w 49"/>
                  <a:gd name="T9" fmla="*/ 63 h 70"/>
                  <a:gd name="T10" fmla="*/ 42 w 49"/>
                  <a:gd name="T11" fmla="*/ 60 h 70"/>
                  <a:gd name="T12" fmla="*/ 27 w 49"/>
                  <a:gd name="T13" fmla="*/ 1 h 70"/>
                  <a:gd name="T14" fmla="*/ 30 w 49"/>
                  <a:gd name="T15" fmla="*/ 4 h 70"/>
                  <a:gd name="T16" fmla="*/ 33 w 49"/>
                  <a:gd name="T17" fmla="*/ 4 h 70"/>
                  <a:gd name="T18" fmla="*/ 34 w 49"/>
                  <a:gd name="T19" fmla="*/ 6 h 70"/>
                  <a:gd name="T20" fmla="*/ 35 w 49"/>
                  <a:gd name="T21" fmla="*/ 8 h 70"/>
                  <a:gd name="T22" fmla="*/ 35 w 49"/>
                  <a:gd name="T23" fmla="*/ 31 h 70"/>
                  <a:gd name="T24" fmla="*/ 30 w 49"/>
                  <a:gd name="T25" fmla="*/ 27 h 70"/>
                  <a:gd name="T26" fmla="*/ 22 w 49"/>
                  <a:gd name="T27" fmla="*/ 25 h 70"/>
                  <a:gd name="T28" fmla="*/ 7 w 49"/>
                  <a:gd name="T29" fmla="*/ 31 h 70"/>
                  <a:gd name="T30" fmla="*/ 0 w 49"/>
                  <a:gd name="T31" fmla="*/ 47 h 70"/>
                  <a:gd name="T32" fmla="*/ 7 w 49"/>
                  <a:gd name="T33" fmla="*/ 63 h 70"/>
                  <a:gd name="T34" fmla="*/ 21 w 49"/>
                  <a:gd name="T35" fmla="*/ 70 h 70"/>
                  <a:gd name="T36" fmla="*/ 30 w 49"/>
                  <a:gd name="T37" fmla="*/ 68 h 70"/>
                  <a:gd name="T38" fmla="*/ 35 w 49"/>
                  <a:gd name="T39" fmla="*/ 63 h 70"/>
                  <a:gd name="T40" fmla="*/ 35 w 49"/>
                  <a:gd name="T41" fmla="*/ 57 h 70"/>
                  <a:gd name="T42" fmla="*/ 35 w 49"/>
                  <a:gd name="T43" fmla="*/ 59 h 70"/>
                  <a:gd name="T44" fmla="*/ 34 w 49"/>
                  <a:gd name="T45" fmla="*/ 61 h 70"/>
                  <a:gd name="T46" fmla="*/ 28 w 49"/>
                  <a:gd name="T47" fmla="*/ 66 h 70"/>
                  <a:gd name="T48" fmla="*/ 22 w 49"/>
                  <a:gd name="T49" fmla="*/ 68 h 70"/>
                  <a:gd name="T50" fmla="*/ 16 w 49"/>
                  <a:gd name="T51" fmla="*/ 66 h 70"/>
                  <a:gd name="T52" fmla="*/ 11 w 49"/>
                  <a:gd name="T53" fmla="*/ 61 h 70"/>
                  <a:gd name="T54" fmla="*/ 9 w 49"/>
                  <a:gd name="T55" fmla="*/ 54 h 70"/>
                  <a:gd name="T56" fmla="*/ 9 w 49"/>
                  <a:gd name="T57" fmla="*/ 48 h 70"/>
                  <a:gd name="T58" fmla="*/ 9 w 49"/>
                  <a:gd name="T59" fmla="*/ 41 h 70"/>
                  <a:gd name="T60" fmla="*/ 12 w 49"/>
                  <a:gd name="T61" fmla="*/ 33 h 70"/>
                  <a:gd name="T62" fmla="*/ 16 w 49"/>
                  <a:gd name="T63" fmla="*/ 29 h 70"/>
                  <a:gd name="T64" fmla="*/ 23 w 49"/>
                  <a:gd name="T65" fmla="*/ 27 h 70"/>
                  <a:gd name="T66" fmla="*/ 28 w 49"/>
                  <a:gd name="T67" fmla="*/ 28 h 70"/>
                  <a:gd name="T68" fmla="*/ 34 w 49"/>
                  <a:gd name="T69" fmla="*/ 33 h 70"/>
                  <a:gd name="T70" fmla="*/ 35 w 49"/>
                  <a:gd name="T71" fmla="*/ 35 h 70"/>
                  <a:gd name="T72" fmla="*/ 35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5" y="63"/>
                    </a:moveTo>
                    <a:lnTo>
                      <a:pt x="35" y="70"/>
                    </a:lnTo>
                    <a:lnTo>
                      <a:pt x="49" y="69"/>
                    </a:lnTo>
                    <a:lnTo>
                      <a:pt x="49" y="66"/>
                    </a:lnTo>
                    <a:lnTo>
                      <a:pt x="47" y="66"/>
                    </a:lnTo>
                    <a:lnTo>
                      <a:pt x="45" y="66"/>
                    </a:lnTo>
                    <a:lnTo>
                      <a:pt x="44" y="65"/>
                    </a:lnTo>
                    <a:lnTo>
                      <a:pt x="43" y="65"/>
                    </a:lnTo>
                    <a:lnTo>
                      <a:pt x="42" y="64"/>
                    </a:lnTo>
                    <a:lnTo>
                      <a:pt x="42" y="63"/>
                    </a:lnTo>
                    <a:lnTo>
                      <a:pt x="42" y="62"/>
                    </a:lnTo>
                    <a:lnTo>
                      <a:pt x="42" y="60"/>
                    </a:lnTo>
                    <a:lnTo>
                      <a:pt x="42" y="0"/>
                    </a:lnTo>
                    <a:lnTo>
                      <a:pt x="27" y="1"/>
                    </a:lnTo>
                    <a:lnTo>
                      <a:pt x="27" y="4"/>
                    </a:lnTo>
                    <a:lnTo>
                      <a:pt x="30" y="4"/>
                    </a:lnTo>
                    <a:lnTo>
                      <a:pt x="31" y="4"/>
                    </a:lnTo>
                    <a:lnTo>
                      <a:pt x="33" y="4"/>
                    </a:lnTo>
                    <a:lnTo>
                      <a:pt x="34" y="5"/>
                    </a:lnTo>
                    <a:lnTo>
                      <a:pt x="34" y="6"/>
                    </a:lnTo>
                    <a:lnTo>
                      <a:pt x="35" y="7"/>
                    </a:lnTo>
                    <a:lnTo>
                      <a:pt x="35" y="8"/>
                    </a:lnTo>
                    <a:lnTo>
                      <a:pt x="35" y="9"/>
                    </a:lnTo>
                    <a:lnTo>
                      <a:pt x="35" y="31"/>
                    </a:lnTo>
                    <a:lnTo>
                      <a:pt x="33" y="29"/>
                    </a:lnTo>
                    <a:lnTo>
                      <a:pt x="30" y="27"/>
                    </a:lnTo>
                    <a:lnTo>
                      <a:pt x="26" y="25"/>
                    </a:lnTo>
                    <a:lnTo>
                      <a:pt x="22" y="25"/>
                    </a:lnTo>
                    <a:lnTo>
                      <a:pt x="14" y="27"/>
                    </a:lnTo>
                    <a:lnTo>
                      <a:pt x="7" y="31"/>
                    </a:lnTo>
                    <a:lnTo>
                      <a:pt x="2" y="39"/>
                    </a:lnTo>
                    <a:lnTo>
                      <a:pt x="0" y="47"/>
                    </a:lnTo>
                    <a:lnTo>
                      <a:pt x="2" y="56"/>
                    </a:lnTo>
                    <a:lnTo>
                      <a:pt x="7" y="63"/>
                    </a:lnTo>
                    <a:lnTo>
                      <a:pt x="13" y="68"/>
                    </a:lnTo>
                    <a:lnTo>
                      <a:pt x="21" y="70"/>
                    </a:lnTo>
                    <a:lnTo>
                      <a:pt x="26" y="69"/>
                    </a:lnTo>
                    <a:lnTo>
                      <a:pt x="30" y="68"/>
                    </a:lnTo>
                    <a:lnTo>
                      <a:pt x="33" y="66"/>
                    </a:lnTo>
                    <a:lnTo>
                      <a:pt x="35" y="63"/>
                    </a:lnTo>
                    <a:close/>
                    <a:moveTo>
                      <a:pt x="35" y="37"/>
                    </a:moveTo>
                    <a:lnTo>
                      <a:pt x="35" y="57"/>
                    </a:lnTo>
                    <a:lnTo>
                      <a:pt x="35" y="58"/>
                    </a:lnTo>
                    <a:lnTo>
                      <a:pt x="35" y="59"/>
                    </a:lnTo>
                    <a:lnTo>
                      <a:pt x="34" y="60"/>
                    </a:lnTo>
                    <a:lnTo>
                      <a:pt x="34" y="61"/>
                    </a:lnTo>
                    <a:lnTo>
                      <a:pt x="31" y="64"/>
                    </a:lnTo>
                    <a:lnTo>
                      <a:pt x="28" y="66"/>
                    </a:lnTo>
                    <a:lnTo>
                      <a:pt x="25" y="67"/>
                    </a:lnTo>
                    <a:lnTo>
                      <a:pt x="22" y="68"/>
                    </a:lnTo>
                    <a:lnTo>
                      <a:pt x="19" y="67"/>
                    </a:lnTo>
                    <a:lnTo>
                      <a:pt x="16" y="66"/>
                    </a:lnTo>
                    <a:lnTo>
                      <a:pt x="13" y="64"/>
                    </a:lnTo>
                    <a:lnTo>
                      <a:pt x="11" y="61"/>
                    </a:lnTo>
                    <a:lnTo>
                      <a:pt x="10" y="58"/>
                    </a:lnTo>
                    <a:lnTo>
                      <a:pt x="9" y="54"/>
                    </a:lnTo>
                    <a:lnTo>
                      <a:pt x="9" y="51"/>
                    </a:lnTo>
                    <a:lnTo>
                      <a:pt x="9" y="48"/>
                    </a:lnTo>
                    <a:lnTo>
                      <a:pt x="9" y="44"/>
                    </a:lnTo>
                    <a:lnTo>
                      <a:pt x="9" y="41"/>
                    </a:lnTo>
                    <a:lnTo>
                      <a:pt x="10" y="37"/>
                    </a:lnTo>
                    <a:lnTo>
                      <a:pt x="12" y="33"/>
                    </a:lnTo>
                    <a:lnTo>
                      <a:pt x="14" y="31"/>
                    </a:lnTo>
                    <a:lnTo>
                      <a:pt x="16" y="29"/>
                    </a:lnTo>
                    <a:lnTo>
                      <a:pt x="19" y="28"/>
                    </a:lnTo>
                    <a:lnTo>
                      <a:pt x="23" y="27"/>
                    </a:lnTo>
                    <a:lnTo>
                      <a:pt x="26" y="27"/>
                    </a:lnTo>
                    <a:lnTo>
                      <a:pt x="28" y="28"/>
                    </a:lnTo>
                    <a:lnTo>
                      <a:pt x="31" y="30"/>
                    </a:lnTo>
                    <a:lnTo>
                      <a:pt x="34" y="33"/>
                    </a:lnTo>
                    <a:lnTo>
                      <a:pt x="34" y="34"/>
                    </a:lnTo>
                    <a:lnTo>
                      <a:pt x="35" y="35"/>
                    </a:lnTo>
                    <a:lnTo>
                      <a:pt x="35" y="36"/>
                    </a:lnTo>
                    <a:lnTo>
                      <a:pt x="35"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05" name="Freeform 248"/>
              <p:cNvSpPr>
                <a:spLocks noChangeAspect="1"/>
              </p:cNvSpPr>
              <p:nvPr/>
            </p:nvSpPr>
            <p:spPr bwMode="auto">
              <a:xfrm>
                <a:off x="3162" y="1606"/>
                <a:ext cx="23" cy="100"/>
              </a:xfrm>
              <a:custGeom>
                <a:avLst/>
                <a:gdLst>
                  <a:gd name="T0" fmla="*/ 23 w 23"/>
                  <a:gd name="T1" fmla="*/ 50 h 100"/>
                  <a:gd name="T2" fmla="*/ 23 w 23"/>
                  <a:gd name="T3" fmla="*/ 43 h 100"/>
                  <a:gd name="T4" fmla="*/ 22 w 23"/>
                  <a:gd name="T5" fmla="*/ 36 h 100"/>
                  <a:gd name="T6" fmla="*/ 20 w 23"/>
                  <a:gd name="T7" fmla="*/ 27 h 100"/>
                  <a:gd name="T8" fmla="*/ 17 w 23"/>
                  <a:gd name="T9" fmla="*/ 19 h 100"/>
                  <a:gd name="T10" fmla="*/ 12 w 23"/>
                  <a:gd name="T11" fmla="*/ 11 h 100"/>
                  <a:gd name="T12" fmla="*/ 7 w 23"/>
                  <a:gd name="T13" fmla="*/ 5 h 100"/>
                  <a:gd name="T14" fmla="*/ 3 w 23"/>
                  <a:gd name="T15" fmla="*/ 1 h 100"/>
                  <a:gd name="T16" fmla="*/ 1 w 23"/>
                  <a:gd name="T17" fmla="*/ 0 h 100"/>
                  <a:gd name="T18" fmla="*/ 0 w 23"/>
                  <a:gd name="T19" fmla="*/ 0 h 100"/>
                  <a:gd name="T20" fmla="*/ 0 w 23"/>
                  <a:gd name="T21" fmla="*/ 1 h 100"/>
                  <a:gd name="T22" fmla="*/ 0 w 23"/>
                  <a:gd name="T23" fmla="*/ 1 h 100"/>
                  <a:gd name="T24" fmla="*/ 0 w 23"/>
                  <a:gd name="T25" fmla="*/ 2 h 100"/>
                  <a:gd name="T26" fmla="*/ 1 w 23"/>
                  <a:gd name="T27" fmla="*/ 2 h 100"/>
                  <a:gd name="T28" fmla="*/ 2 w 23"/>
                  <a:gd name="T29" fmla="*/ 3 h 100"/>
                  <a:gd name="T30" fmla="*/ 8 w 23"/>
                  <a:gd name="T31" fmla="*/ 12 h 100"/>
                  <a:gd name="T32" fmla="*/ 13 w 23"/>
                  <a:gd name="T33" fmla="*/ 23 h 100"/>
                  <a:gd name="T34" fmla="*/ 16 w 23"/>
                  <a:gd name="T35" fmla="*/ 35 h 100"/>
                  <a:gd name="T36" fmla="*/ 17 w 23"/>
                  <a:gd name="T37" fmla="*/ 50 h 100"/>
                  <a:gd name="T38" fmla="*/ 17 w 23"/>
                  <a:gd name="T39" fmla="*/ 63 h 100"/>
                  <a:gd name="T40" fmla="*/ 14 w 23"/>
                  <a:gd name="T41" fmla="*/ 75 h 100"/>
                  <a:gd name="T42" fmla="*/ 9 w 23"/>
                  <a:gd name="T43" fmla="*/ 87 h 100"/>
                  <a:gd name="T44" fmla="*/ 1 w 23"/>
                  <a:gd name="T45" fmla="*/ 97 h 100"/>
                  <a:gd name="T46" fmla="*/ 0 w 23"/>
                  <a:gd name="T47" fmla="*/ 98 h 100"/>
                  <a:gd name="T48" fmla="*/ 0 w 23"/>
                  <a:gd name="T49" fmla="*/ 99 h 100"/>
                  <a:gd name="T50" fmla="*/ 0 w 23"/>
                  <a:gd name="T51" fmla="*/ 100 h 100"/>
                  <a:gd name="T52" fmla="*/ 1 w 23"/>
                  <a:gd name="T53" fmla="*/ 100 h 100"/>
                  <a:gd name="T54" fmla="*/ 3 w 23"/>
                  <a:gd name="T55" fmla="*/ 99 h 100"/>
                  <a:gd name="T56" fmla="*/ 7 w 23"/>
                  <a:gd name="T57" fmla="*/ 95 h 100"/>
                  <a:gd name="T58" fmla="*/ 12 w 23"/>
                  <a:gd name="T59" fmla="*/ 89 h 100"/>
                  <a:gd name="T60" fmla="*/ 17 w 23"/>
                  <a:gd name="T61" fmla="*/ 80 h 100"/>
                  <a:gd name="T62" fmla="*/ 20 w 23"/>
                  <a:gd name="T63" fmla="*/ 72 h 100"/>
                  <a:gd name="T64" fmla="*/ 22 w 23"/>
                  <a:gd name="T65" fmla="*/ 64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3"/>
                    </a:lnTo>
                    <a:lnTo>
                      <a:pt x="22" y="36"/>
                    </a:lnTo>
                    <a:lnTo>
                      <a:pt x="20" y="27"/>
                    </a:lnTo>
                    <a:lnTo>
                      <a:pt x="17" y="19"/>
                    </a:lnTo>
                    <a:lnTo>
                      <a:pt x="12" y="11"/>
                    </a:lnTo>
                    <a:lnTo>
                      <a:pt x="7" y="5"/>
                    </a:lnTo>
                    <a:lnTo>
                      <a:pt x="3" y="1"/>
                    </a:lnTo>
                    <a:lnTo>
                      <a:pt x="1" y="0"/>
                    </a:lnTo>
                    <a:lnTo>
                      <a:pt x="0" y="0"/>
                    </a:lnTo>
                    <a:lnTo>
                      <a:pt x="0" y="1"/>
                    </a:lnTo>
                    <a:lnTo>
                      <a:pt x="0" y="1"/>
                    </a:lnTo>
                    <a:lnTo>
                      <a:pt x="0" y="2"/>
                    </a:lnTo>
                    <a:lnTo>
                      <a:pt x="1" y="2"/>
                    </a:lnTo>
                    <a:lnTo>
                      <a:pt x="2" y="3"/>
                    </a:lnTo>
                    <a:lnTo>
                      <a:pt x="8" y="12"/>
                    </a:lnTo>
                    <a:lnTo>
                      <a:pt x="13" y="23"/>
                    </a:lnTo>
                    <a:lnTo>
                      <a:pt x="16" y="35"/>
                    </a:lnTo>
                    <a:lnTo>
                      <a:pt x="17" y="50"/>
                    </a:lnTo>
                    <a:lnTo>
                      <a:pt x="17" y="63"/>
                    </a:lnTo>
                    <a:lnTo>
                      <a:pt x="14" y="75"/>
                    </a:lnTo>
                    <a:lnTo>
                      <a:pt x="9" y="87"/>
                    </a:lnTo>
                    <a:lnTo>
                      <a:pt x="1" y="97"/>
                    </a:lnTo>
                    <a:lnTo>
                      <a:pt x="0" y="98"/>
                    </a:lnTo>
                    <a:lnTo>
                      <a:pt x="0" y="99"/>
                    </a:lnTo>
                    <a:lnTo>
                      <a:pt x="0" y="100"/>
                    </a:lnTo>
                    <a:lnTo>
                      <a:pt x="1" y="100"/>
                    </a:lnTo>
                    <a:lnTo>
                      <a:pt x="3" y="99"/>
                    </a:lnTo>
                    <a:lnTo>
                      <a:pt x="7" y="95"/>
                    </a:lnTo>
                    <a:lnTo>
                      <a:pt x="12" y="89"/>
                    </a:lnTo>
                    <a:lnTo>
                      <a:pt x="17" y="80"/>
                    </a:lnTo>
                    <a:lnTo>
                      <a:pt x="20" y="72"/>
                    </a:lnTo>
                    <a:lnTo>
                      <a:pt x="22" y="64"/>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06" name="Freeform 249"/>
              <p:cNvSpPr>
                <a:spLocks noChangeAspect="1"/>
              </p:cNvSpPr>
              <p:nvPr/>
            </p:nvSpPr>
            <p:spPr bwMode="auto">
              <a:xfrm>
                <a:off x="713" y="1772"/>
                <a:ext cx="28" cy="53"/>
              </a:xfrm>
              <a:custGeom>
                <a:avLst/>
                <a:gdLst>
                  <a:gd name="T0" fmla="*/ 17 w 28"/>
                  <a:gd name="T1" fmla="*/ 3 h 53"/>
                  <a:gd name="T2" fmla="*/ 17 w 28"/>
                  <a:gd name="T3" fmla="*/ 1 h 53"/>
                  <a:gd name="T4" fmla="*/ 17 w 28"/>
                  <a:gd name="T5" fmla="*/ 1 h 53"/>
                  <a:gd name="T6" fmla="*/ 16 w 28"/>
                  <a:gd name="T7" fmla="*/ 1 h 53"/>
                  <a:gd name="T8" fmla="*/ 15 w 28"/>
                  <a:gd name="T9" fmla="*/ 0 h 53"/>
                  <a:gd name="T10" fmla="*/ 12 w 28"/>
                  <a:gd name="T11" fmla="*/ 3 h 53"/>
                  <a:gd name="T12" fmla="*/ 9 w 28"/>
                  <a:gd name="T13" fmla="*/ 4 h 53"/>
                  <a:gd name="T14" fmla="*/ 5 w 28"/>
                  <a:gd name="T15" fmla="*/ 5 h 53"/>
                  <a:gd name="T16" fmla="*/ 0 w 28"/>
                  <a:gd name="T17" fmla="*/ 6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9 h 53"/>
                  <a:gd name="T32" fmla="*/ 10 w 28"/>
                  <a:gd name="T33" fmla="*/ 50 h 53"/>
                  <a:gd name="T34" fmla="*/ 8 w 28"/>
                  <a:gd name="T35" fmla="*/ 51 h 53"/>
                  <a:gd name="T36" fmla="*/ 3 w 28"/>
                  <a:gd name="T37" fmla="*/ 51 h 53"/>
                  <a:gd name="T38" fmla="*/ 1 w 28"/>
                  <a:gd name="T39" fmla="*/ 51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1 h 53"/>
                  <a:gd name="T60" fmla="*/ 25 w 28"/>
                  <a:gd name="T61" fmla="*/ 51 h 53"/>
                  <a:gd name="T62" fmla="*/ 21 w 28"/>
                  <a:gd name="T63" fmla="*/ 51 h 53"/>
                  <a:gd name="T64" fmla="*/ 19 w 28"/>
                  <a:gd name="T65" fmla="*/ 50 h 53"/>
                  <a:gd name="T66" fmla="*/ 18 w 28"/>
                  <a:gd name="T67" fmla="*/ 49 h 53"/>
                  <a:gd name="T68" fmla="*/ 17 w 28"/>
                  <a:gd name="T69" fmla="*/ 47 h 53"/>
                  <a:gd name="T70" fmla="*/ 17 w 28"/>
                  <a:gd name="T71"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3"/>
                    </a:moveTo>
                    <a:lnTo>
                      <a:pt x="17" y="1"/>
                    </a:lnTo>
                    <a:lnTo>
                      <a:pt x="17" y="1"/>
                    </a:lnTo>
                    <a:lnTo>
                      <a:pt x="16" y="1"/>
                    </a:lnTo>
                    <a:lnTo>
                      <a:pt x="15" y="0"/>
                    </a:lnTo>
                    <a:lnTo>
                      <a:pt x="12" y="3"/>
                    </a:lnTo>
                    <a:lnTo>
                      <a:pt x="9" y="4"/>
                    </a:lnTo>
                    <a:lnTo>
                      <a:pt x="5" y="5"/>
                    </a:lnTo>
                    <a:lnTo>
                      <a:pt x="0" y="6"/>
                    </a:lnTo>
                    <a:lnTo>
                      <a:pt x="0" y="8"/>
                    </a:lnTo>
                    <a:lnTo>
                      <a:pt x="2" y="8"/>
                    </a:lnTo>
                    <a:lnTo>
                      <a:pt x="5" y="8"/>
                    </a:lnTo>
                    <a:lnTo>
                      <a:pt x="8" y="7"/>
                    </a:lnTo>
                    <a:lnTo>
                      <a:pt x="11" y="6"/>
                    </a:lnTo>
                    <a:lnTo>
                      <a:pt x="11" y="47"/>
                    </a:lnTo>
                    <a:lnTo>
                      <a:pt x="11" y="49"/>
                    </a:lnTo>
                    <a:lnTo>
                      <a:pt x="10" y="50"/>
                    </a:lnTo>
                    <a:lnTo>
                      <a:pt x="8" y="51"/>
                    </a:lnTo>
                    <a:lnTo>
                      <a:pt x="3" y="51"/>
                    </a:lnTo>
                    <a:lnTo>
                      <a:pt x="1" y="51"/>
                    </a:lnTo>
                    <a:lnTo>
                      <a:pt x="1" y="53"/>
                    </a:lnTo>
                    <a:lnTo>
                      <a:pt x="4" y="53"/>
                    </a:lnTo>
                    <a:lnTo>
                      <a:pt x="7" y="53"/>
                    </a:lnTo>
                    <a:lnTo>
                      <a:pt x="11" y="53"/>
                    </a:lnTo>
                    <a:lnTo>
                      <a:pt x="14" y="53"/>
                    </a:lnTo>
                    <a:lnTo>
                      <a:pt x="17" y="53"/>
                    </a:lnTo>
                    <a:lnTo>
                      <a:pt x="21" y="53"/>
                    </a:lnTo>
                    <a:lnTo>
                      <a:pt x="25" y="53"/>
                    </a:lnTo>
                    <a:lnTo>
                      <a:pt x="28" y="53"/>
                    </a:lnTo>
                    <a:lnTo>
                      <a:pt x="28" y="51"/>
                    </a:lnTo>
                    <a:lnTo>
                      <a:pt x="25" y="51"/>
                    </a:lnTo>
                    <a:lnTo>
                      <a:pt x="21" y="51"/>
                    </a:lnTo>
                    <a:lnTo>
                      <a:pt x="19" y="50"/>
                    </a:lnTo>
                    <a:lnTo>
                      <a:pt x="18" y="49"/>
                    </a:lnTo>
                    <a:lnTo>
                      <a:pt x="17" y="47"/>
                    </a:lnTo>
                    <a:lnTo>
                      <a:pt x="17"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07" name="Freeform 250"/>
              <p:cNvSpPr>
                <a:spLocks noChangeAspect="1" noEditPoints="1"/>
              </p:cNvSpPr>
              <p:nvPr/>
            </p:nvSpPr>
            <p:spPr bwMode="auto">
              <a:xfrm>
                <a:off x="751" y="1772"/>
                <a:ext cx="36" cy="55"/>
              </a:xfrm>
              <a:custGeom>
                <a:avLst/>
                <a:gdLst>
                  <a:gd name="T0" fmla="*/ 35 w 36"/>
                  <a:gd name="T1" fmla="*/ 17 h 55"/>
                  <a:gd name="T2" fmla="*/ 29 w 36"/>
                  <a:gd name="T3" fmla="*/ 5 h 55"/>
                  <a:gd name="T4" fmla="*/ 21 w 36"/>
                  <a:gd name="T5" fmla="*/ 1 h 55"/>
                  <a:gd name="T6" fmla="*/ 14 w 36"/>
                  <a:gd name="T7" fmla="*/ 1 h 55"/>
                  <a:gd name="T8" fmla="*/ 9 w 36"/>
                  <a:gd name="T9" fmla="*/ 3 h 55"/>
                  <a:gd name="T10" fmla="*/ 6 w 36"/>
                  <a:gd name="T11" fmla="*/ 6 h 55"/>
                  <a:gd name="T12" fmla="*/ 4 w 36"/>
                  <a:gd name="T13" fmla="*/ 9 h 55"/>
                  <a:gd name="T14" fmla="*/ 1 w 36"/>
                  <a:gd name="T15" fmla="*/ 15 h 55"/>
                  <a:gd name="T16" fmla="*/ 0 w 36"/>
                  <a:gd name="T17" fmla="*/ 24 h 55"/>
                  <a:gd name="T18" fmla="*/ 0 w 36"/>
                  <a:gd name="T19" fmla="*/ 32 h 55"/>
                  <a:gd name="T20" fmla="*/ 2 w 36"/>
                  <a:gd name="T21" fmla="*/ 43 h 55"/>
                  <a:gd name="T22" fmla="*/ 7 w 36"/>
                  <a:gd name="T23" fmla="*/ 51 h 55"/>
                  <a:gd name="T24" fmla="*/ 14 w 36"/>
                  <a:gd name="T25" fmla="*/ 55 h 55"/>
                  <a:gd name="T26" fmla="*/ 21 w 36"/>
                  <a:gd name="T27" fmla="*/ 55 h 55"/>
                  <a:gd name="T28" fmla="*/ 29 w 36"/>
                  <a:gd name="T29" fmla="*/ 51 h 55"/>
                  <a:gd name="T30" fmla="*/ 35 w 36"/>
                  <a:gd name="T31" fmla="*/ 37 h 55"/>
                  <a:gd name="T32" fmla="*/ 18 w 36"/>
                  <a:gd name="T33" fmla="*/ 53 h 55"/>
                  <a:gd name="T34" fmla="*/ 15 w 36"/>
                  <a:gd name="T35" fmla="*/ 53 h 55"/>
                  <a:gd name="T36" fmla="*/ 13 w 36"/>
                  <a:gd name="T37" fmla="*/ 51 h 55"/>
                  <a:gd name="T38" fmla="*/ 10 w 36"/>
                  <a:gd name="T39" fmla="*/ 48 h 55"/>
                  <a:gd name="T40" fmla="*/ 8 w 36"/>
                  <a:gd name="T41" fmla="*/ 43 h 55"/>
                  <a:gd name="T42" fmla="*/ 7 w 36"/>
                  <a:gd name="T43" fmla="*/ 27 h 55"/>
                  <a:gd name="T44" fmla="*/ 8 w 36"/>
                  <a:gd name="T45" fmla="*/ 12 h 55"/>
                  <a:gd name="T46" fmla="*/ 10 w 36"/>
                  <a:gd name="T47" fmla="*/ 7 h 55"/>
                  <a:gd name="T48" fmla="*/ 13 w 36"/>
                  <a:gd name="T49" fmla="*/ 4 h 55"/>
                  <a:gd name="T50" fmla="*/ 16 w 36"/>
                  <a:gd name="T51" fmla="*/ 3 h 55"/>
                  <a:gd name="T52" fmla="*/ 18 w 36"/>
                  <a:gd name="T53" fmla="*/ 3 h 55"/>
                  <a:gd name="T54" fmla="*/ 23 w 36"/>
                  <a:gd name="T55" fmla="*/ 4 h 55"/>
                  <a:gd name="T56" fmla="*/ 28 w 36"/>
                  <a:gd name="T57" fmla="*/ 11 h 55"/>
                  <a:gd name="T58" fmla="*/ 29 w 36"/>
                  <a:gd name="T59" fmla="*/ 27 h 55"/>
                  <a:gd name="T60" fmla="*/ 28 w 36"/>
                  <a:gd name="T61" fmla="*/ 43 h 55"/>
                  <a:gd name="T62" fmla="*/ 26 w 36"/>
                  <a:gd name="T63" fmla="*/ 48 h 55"/>
                  <a:gd name="T64" fmla="*/ 23 w 36"/>
                  <a:gd name="T65" fmla="*/ 51 h 55"/>
                  <a:gd name="T66" fmla="*/ 20 w 36"/>
                  <a:gd name="T67" fmla="*/ 53 h 55"/>
                  <a:gd name="T68" fmla="*/ 18 w 36"/>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5">
                    <a:moveTo>
                      <a:pt x="36" y="28"/>
                    </a:moveTo>
                    <a:lnTo>
                      <a:pt x="35" y="17"/>
                    </a:lnTo>
                    <a:lnTo>
                      <a:pt x="32" y="9"/>
                    </a:lnTo>
                    <a:lnTo>
                      <a:pt x="29" y="5"/>
                    </a:lnTo>
                    <a:lnTo>
                      <a:pt x="25" y="2"/>
                    </a:lnTo>
                    <a:lnTo>
                      <a:pt x="21" y="1"/>
                    </a:lnTo>
                    <a:lnTo>
                      <a:pt x="18" y="0"/>
                    </a:lnTo>
                    <a:lnTo>
                      <a:pt x="14" y="1"/>
                    </a:lnTo>
                    <a:lnTo>
                      <a:pt x="11" y="2"/>
                    </a:lnTo>
                    <a:lnTo>
                      <a:pt x="9" y="3"/>
                    </a:lnTo>
                    <a:lnTo>
                      <a:pt x="7" y="4"/>
                    </a:lnTo>
                    <a:lnTo>
                      <a:pt x="6" y="6"/>
                    </a:lnTo>
                    <a:lnTo>
                      <a:pt x="4" y="8"/>
                    </a:lnTo>
                    <a:lnTo>
                      <a:pt x="4" y="9"/>
                    </a:lnTo>
                    <a:lnTo>
                      <a:pt x="3" y="10"/>
                    </a:lnTo>
                    <a:lnTo>
                      <a:pt x="1" y="15"/>
                    </a:lnTo>
                    <a:lnTo>
                      <a:pt x="0" y="20"/>
                    </a:lnTo>
                    <a:lnTo>
                      <a:pt x="0" y="24"/>
                    </a:lnTo>
                    <a:lnTo>
                      <a:pt x="0" y="28"/>
                    </a:lnTo>
                    <a:lnTo>
                      <a:pt x="0" y="32"/>
                    </a:lnTo>
                    <a:lnTo>
                      <a:pt x="1" y="37"/>
                    </a:lnTo>
                    <a:lnTo>
                      <a:pt x="2" y="43"/>
                    </a:lnTo>
                    <a:lnTo>
                      <a:pt x="4" y="48"/>
                    </a:lnTo>
                    <a:lnTo>
                      <a:pt x="7" y="51"/>
                    </a:lnTo>
                    <a:lnTo>
                      <a:pt x="11" y="54"/>
                    </a:lnTo>
                    <a:lnTo>
                      <a:pt x="14" y="55"/>
                    </a:lnTo>
                    <a:lnTo>
                      <a:pt x="18" y="55"/>
                    </a:lnTo>
                    <a:lnTo>
                      <a:pt x="21" y="55"/>
                    </a:lnTo>
                    <a:lnTo>
                      <a:pt x="25" y="54"/>
                    </a:lnTo>
                    <a:lnTo>
                      <a:pt x="29" y="51"/>
                    </a:lnTo>
                    <a:lnTo>
                      <a:pt x="33" y="46"/>
                    </a:lnTo>
                    <a:lnTo>
                      <a:pt x="35" y="37"/>
                    </a:lnTo>
                    <a:lnTo>
                      <a:pt x="36" y="28"/>
                    </a:lnTo>
                    <a:close/>
                    <a:moveTo>
                      <a:pt x="18" y="53"/>
                    </a:moveTo>
                    <a:lnTo>
                      <a:pt x="17" y="53"/>
                    </a:lnTo>
                    <a:lnTo>
                      <a:pt x="15" y="53"/>
                    </a:lnTo>
                    <a:lnTo>
                      <a:pt x="14" y="52"/>
                    </a:lnTo>
                    <a:lnTo>
                      <a:pt x="13" y="51"/>
                    </a:lnTo>
                    <a:lnTo>
                      <a:pt x="11" y="50"/>
                    </a:lnTo>
                    <a:lnTo>
                      <a:pt x="10" y="48"/>
                    </a:lnTo>
                    <a:lnTo>
                      <a:pt x="9" y="46"/>
                    </a:lnTo>
                    <a:lnTo>
                      <a:pt x="8" y="43"/>
                    </a:lnTo>
                    <a:lnTo>
                      <a:pt x="7" y="35"/>
                    </a:lnTo>
                    <a:lnTo>
                      <a:pt x="7" y="27"/>
                    </a:lnTo>
                    <a:lnTo>
                      <a:pt x="7" y="19"/>
                    </a:lnTo>
                    <a:lnTo>
                      <a:pt x="8" y="12"/>
                    </a:lnTo>
                    <a:lnTo>
                      <a:pt x="9" y="9"/>
                    </a:lnTo>
                    <a:lnTo>
                      <a:pt x="10" y="7"/>
                    </a:lnTo>
                    <a:lnTo>
                      <a:pt x="11" y="5"/>
                    </a:lnTo>
                    <a:lnTo>
                      <a:pt x="13" y="4"/>
                    </a:lnTo>
                    <a:lnTo>
                      <a:pt x="14" y="3"/>
                    </a:lnTo>
                    <a:lnTo>
                      <a:pt x="16" y="3"/>
                    </a:lnTo>
                    <a:lnTo>
                      <a:pt x="17" y="3"/>
                    </a:lnTo>
                    <a:lnTo>
                      <a:pt x="18" y="3"/>
                    </a:lnTo>
                    <a:lnTo>
                      <a:pt x="20" y="3"/>
                    </a:lnTo>
                    <a:lnTo>
                      <a:pt x="23" y="4"/>
                    </a:lnTo>
                    <a:lnTo>
                      <a:pt x="26" y="7"/>
                    </a:lnTo>
                    <a:lnTo>
                      <a:pt x="28" y="11"/>
                    </a:lnTo>
                    <a:lnTo>
                      <a:pt x="29" y="19"/>
                    </a:lnTo>
                    <a:lnTo>
                      <a:pt x="29" y="27"/>
                    </a:lnTo>
                    <a:lnTo>
                      <a:pt x="29" y="35"/>
                    </a:lnTo>
                    <a:lnTo>
                      <a:pt x="28" y="43"/>
                    </a:lnTo>
                    <a:lnTo>
                      <a:pt x="27" y="46"/>
                    </a:lnTo>
                    <a:lnTo>
                      <a:pt x="26" y="48"/>
                    </a:lnTo>
                    <a:lnTo>
                      <a:pt x="25" y="50"/>
                    </a:lnTo>
                    <a:lnTo>
                      <a:pt x="23" y="51"/>
                    </a:lnTo>
                    <a:lnTo>
                      <a:pt x="22" y="52"/>
                    </a:lnTo>
                    <a:lnTo>
                      <a:pt x="20" y="53"/>
                    </a:lnTo>
                    <a:lnTo>
                      <a:pt x="19" y="53"/>
                    </a:lnTo>
                    <a:lnTo>
                      <a:pt x="18" y="5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08" name="Freeform 251"/>
              <p:cNvSpPr>
                <a:spLocks noChangeAspect="1" noEditPoints="1"/>
              </p:cNvSpPr>
              <p:nvPr/>
            </p:nvSpPr>
            <p:spPr bwMode="auto">
              <a:xfrm>
                <a:off x="797" y="1791"/>
                <a:ext cx="9" cy="34"/>
              </a:xfrm>
              <a:custGeom>
                <a:avLst/>
                <a:gdLst>
                  <a:gd name="T0" fmla="*/ 9 w 9"/>
                  <a:gd name="T1" fmla="*/ 5 h 34"/>
                  <a:gd name="T2" fmla="*/ 9 w 9"/>
                  <a:gd name="T3" fmla="*/ 3 h 34"/>
                  <a:gd name="T4" fmla="*/ 8 w 9"/>
                  <a:gd name="T5" fmla="*/ 1 h 34"/>
                  <a:gd name="T6" fmla="*/ 7 w 9"/>
                  <a:gd name="T7" fmla="*/ 0 h 34"/>
                  <a:gd name="T8" fmla="*/ 5 w 9"/>
                  <a:gd name="T9" fmla="*/ 0 h 34"/>
                  <a:gd name="T10" fmla="*/ 3 w 9"/>
                  <a:gd name="T11" fmla="*/ 1 h 34"/>
                  <a:gd name="T12" fmla="*/ 2 w 9"/>
                  <a:gd name="T13" fmla="*/ 1 h 34"/>
                  <a:gd name="T14" fmla="*/ 1 w 9"/>
                  <a:gd name="T15" fmla="*/ 3 h 34"/>
                  <a:gd name="T16" fmla="*/ 0 w 9"/>
                  <a:gd name="T17" fmla="*/ 5 h 34"/>
                  <a:gd name="T18" fmla="*/ 1 w 9"/>
                  <a:gd name="T19" fmla="*/ 6 h 34"/>
                  <a:gd name="T20" fmla="*/ 2 w 9"/>
                  <a:gd name="T21" fmla="*/ 8 h 34"/>
                  <a:gd name="T22" fmla="*/ 3 w 9"/>
                  <a:gd name="T23" fmla="*/ 9 h 34"/>
                  <a:gd name="T24" fmla="*/ 5 w 9"/>
                  <a:gd name="T25" fmla="*/ 9 h 34"/>
                  <a:gd name="T26" fmla="*/ 7 w 9"/>
                  <a:gd name="T27" fmla="*/ 9 h 34"/>
                  <a:gd name="T28" fmla="*/ 8 w 9"/>
                  <a:gd name="T29" fmla="*/ 8 h 34"/>
                  <a:gd name="T30" fmla="*/ 9 w 9"/>
                  <a:gd name="T31" fmla="*/ 6 h 34"/>
                  <a:gd name="T32" fmla="*/ 9 w 9"/>
                  <a:gd name="T33" fmla="*/ 5 h 34"/>
                  <a:gd name="T34" fmla="*/ 9 w 9"/>
                  <a:gd name="T35" fmla="*/ 30 h 34"/>
                  <a:gd name="T36" fmla="*/ 9 w 9"/>
                  <a:gd name="T37" fmla="*/ 28 h 34"/>
                  <a:gd name="T38" fmla="*/ 8 w 9"/>
                  <a:gd name="T39" fmla="*/ 27 h 34"/>
                  <a:gd name="T40" fmla="*/ 7 w 9"/>
                  <a:gd name="T41" fmla="*/ 26 h 34"/>
                  <a:gd name="T42" fmla="*/ 5 w 9"/>
                  <a:gd name="T43" fmla="*/ 26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2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5"/>
                    </a:moveTo>
                    <a:lnTo>
                      <a:pt x="9" y="3"/>
                    </a:lnTo>
                    <a:lnTo>
                      <a:pt x="8" y="1"/>
                    </a:lnTo>
                    <a:lnTo>
                      <a:pt x="7" y="0"/>
                    </a:lnTo>
                    <a:lnTo>
                      <a:pt x="5" y="0"/>
                    </a:lnTo>
                    <a:lnTo>
                      <a:pt x="3" y="1"/>
                    </a:lnTo>
                    <a:lnTo>
                      <a:pt x="2" y="1"/>
                    </a:lnTo>
                    <a:lnTo>
                      <a:pt x="1" y="3"/>
                    </a:lnTo>
                    <a:lnTo>
                      <a:pt x="0" y="5"/>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4"/>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09" name="Freeform 252"/>
              <p:cNvSpPr>
                <a:spLocks noChangeAspect="1" noEditPoints="1"/>
              </p:cNvSpPr>
              <p:nvPr/>
            </p:nvSpPr>
            <p:spPr bwMode="auto">
              <a:xfrm>
                <a:off x="1016" y="1781"/>
                <a:ext cx="44" cy="46"/>
              </a:xfrm>
              <a:custGeom>
                <a:avLst/>
                <a:gdLst>
                  <a:gd name="T0" fmla="*/ 44 w 44"/>
                  <a:gd name="T1" fmla="*/ 23 h 46"/>
                  <a:gd name="T2" fmla="*/ 44 w 44"/>
                  <a:gd name="T3" fmla="*/ 18 h 46"/>
                  <a:gd name="T4" fmla="*/ 42 w 44"/>
                  <a:gd name="T5" fmla="*/ 14 h 46"/>
                  <a:gd name="T6" fmla="*/ 40 w 44"/>
                  <a:gd name="T7" fmla="*/ 10 h 46"/>
                  <a:gd name="T8" fmla="*/ 38 w 44"/>
                  <a:gd name="T9" fmla="*/ 7 h 46"/>
                  <a:gd name="T10" fmla="*/ 34 w 44"/>
                  <a:gd name="T11" fmla="*/ 4 h 46"/>
                  <a:gd name="T12" fmla="*/ 31 w 44"/>
                  <a:gd name="T13" fmla="*/ 2 h 46"/>
                  <a:gd name="T14" fmla="*/ 27 w 44"/>
                  <a:gd name="T15" fmla="*/ 0 h 46"/>
                  <a:gd name="T16" fmla="*/ 22 w 44"/>
                  <a:gd name="T17" fmla="*/ 0 h 46"/>
                  <a:gd name="T18" fmla="*/ 18 w 44"/>
                  <a:gd name="T19" fmla="*/ 0 h 46"/>
                  <a:gd name="T20" fmla="*/ 13 w 44"/>
                  <a:gd name="T21" fmla="*/ 2 h 46"/>
                  <a:gd name="T22" fmla="*/ 10 w 44"/>
                  <a:gd name="T23" fmla="*/ 4 h 46"/>
                  <a:gd name="T24" fmla="*/ 6 w 44"/>
                  <a:gd name="T25" fmla="*/ 7 h 46"/>
                  <a:gd name="T26" fmla="*/ 4 w 44"/>
                  <a:gd name="T27" fmla="*/ 10 h 46"/>
                  <a:gd name="T28" fmla="*/ 2 w 44"/>
                  <a:gd name="T29" fmla="*/ 14 h 46"/>
                  <a:gd name="T30" fmla="*/ 0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2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9 w 44"/>
                  <a:gd name="T61" fmla="*/ 33 h 46"/>
                  <a:gd name="T62" fmla="*/ 9 w 44"/>
                  <a:gd name="T63" fmla="*/ 29 h 46"/>
                  <a:gd name="T64" fmla="*/ 8 w 44"/>
                  <a:gd name="T65" fmla="*/ 25 h 46"/>
                  <a:gd name="T66" fmla="*/ 8 w 44"/>
                  <a:gd name="T67" fmla="*/ 22 h 46"/>
                  <a:gd name="T68" fmla="*/ 8 w 44"/>
                  <a:gd name="T69" fmla="*/ 19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2" y="14"/>
                    </a:lnTo>
                    <a:lnTo>
                      <a:pt x="40" y="10"/>
                    </a:lnTo>
                    <a:lnTo>
                      <a:pt x="38" y="7"/>
                    </a:lnTo>
                    <a:lnTo>
                      <a:pt x="34" y="4"/>
                    </a:lnTo>
                    <a:lnTo>
                      <a:pt x="31" y="2"/>
                    </a:lnTo>
                    <a:lnTo>
                      <a:pt x="27" y="0"/>
                    </a:lnTo>
                    <a:lnTo>
                      <a:pt x="22" y="0"/>
                    </a:lnTo>
                    <a:lnTo>
                      <a:pt x="18" y="0"/>
                    </a:lnTo>
                    <a:lnTo>
                      <a:pt x="13" y="2"/>
                    </a:lnTo>
                    <a:lnTo>
                      <a:pt x="10" y="4"/>
                    </a:lnTo>
                    <a:lnTo>
                      <a:pt x="6" y="7"/>
                    </a:lnTo>
                    <a:lnTo>
                      <a:pt x="4" y="10"/>
                    </a:lnTo>
                    <a:lnTo>
                      <a:pt x="2" y="14"/>
                    </a:lnTo>
                    <a:lnTo>
                      <a:pt x="0" y="19"/>
                    </a:lnTo>
                    <a:lnTo>
                      <a:pt x="0" y="23"/>
                    </a:lnTo>
                    <a:lnTo>
                      <a:pt x="2" y="32"/>
                    </a:lnTo>
                    <a:lnTo>
                      <a:pt x="7" y="39"/>
                    </a:lnTo>
                    <a:lnTo>
                      <a:pt x="14" y="44"/>
                    </a:lnTo>
                    <a:lnTo>
                      <a:pt x="22" y="46"/>
                    </a:lnTo>
                    <a:lnTo>
                      <a:pt x="31" y="44"/>
                    </a:lnTo>
                    <a:lnTo>
                      <a:pt x="38" y="39"/>
                    </a:lnTo>
                    <a:lnTo>
                      <a:pt x="42" y="32"/>
                    </a:lnTo>
                    <a:lnTo>
                      <a:pt x="44" y="23"/>
                    </a:lnTo>
                    <a:close/>
                    <a:moveTo>
                      <a:pt x="22" y="43"/>
                    </a:moveTo>
                    <a:lnTo>
                      <a:pt x="19" y="43"/>
                    </a:lnTo>
                    <a:lnTo>
                      <a:pt x="16" y="41"/>
                    </a:lnTo>
                    <a:lnTo>
                      <a:pt x="13" y="39"/>
                    </a:lnTo>
                    <a:lnTo>
                      <a:pt x="11" y="36"/>
                    </a:lnTo>
                    <a:lnTo>
                      <a:pt x="9" y="33"/>
                    </a:lnTo>
                    <a:lnTo>
                      <a:pt x="9" y="29"/>
                    </a:lnTo>
                    <a:lnTo>
                      <a:pt x="8" y="25"/>
                    </a:lnTo>
                    <a:lnTo>
                      <a:pt x="8" y="22"/>
                    </a:lnTo>
                    <a:lnTo>
                      <a:pt x="8" y="19"/>
                    </a:lnTo>
                    <a:lnTo>
                      <a:pt x="9" y="16"/>
                    </a:lnTo>
                    <a:lnTo>
                      <a:pt x="9" y="12"/>
                    </a:lnTo>
                    <a:lnTo>
                      <a:pt x="11" y="9"/>
                    </a:lnTo>
                    <a:lnTo>
                      <a:pt x="13" y="6"/>
                    </a:lnTo>
                    <a:lnTo>
                      <a:pt x="16" y="4"/>
                    </a:lnTo>
                    <a:lnTo>
                      <a:pt x="19" y="2"/>
                    </a:lnTo>
                    <a:lnTo>
                      <a:pt x="22" y="2"/>
                    </a:lnTo>
                    <a:lnTo>
                      <a:pt x="25" y="2"/>
                    </a:lnTo>
                    <a:lnTo>
                      <a:pt x="28" y="4"/>
                    </a:lnTo>
                    <a:lnTo>
                      <a:pt x="31" y="6"/>
                    </a:lnTo>
                    <a:lnTo>
                      <a:pt x="33" y="9"/>
                    </a:lnTo>
                    <a:lnTo>
                      <a:pt x="35" y="12"/>
                    </a:lnTo>
                    <a:lnTo>
                      <a:pt x="36" y="16"/>
                    </a:lnTo>
                    <a:lnTo>
                      <a:pt x="36" y="19"/>
                    </a:lnTo>
                    <a:lnTo>
                      <a:pt x="36" y="22"/>
                    </a:lnTo>
                    <a:lnTo>
                      <a:pt x="36" y="25"/>
                    </a:lnTo>
                    <a:lnTo>
                      <a:pt x="36" y="29"/>
                    </a:lnTo>
                    <a:lnTo>
                      <a:pt x="35" y="32"/>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10" name="Freeform 253"/>
              <p:cNvSpPr>
                <a:spLocks noChangeAspect="1"/>
              </p:cNvSpPr>
              <p:nvPr/>
            </p:nvSpPr>
            <p:spPr bwMode="auto">
              <a:xfrm>
                <a:off x="1066" y="1781"/>
                <a:ext cx="50" cy="46"/>
              </a:xfrm>
              <a:custGeom>
                <a:avLst/>
                <a:gdLst>
                  <a:gd name="T0" fmla="*/ 36 w 50"/>
                  <a:gd name="T1" fmla="*/ 37 h 46"/>
                  <a:gd name="T2" fmla="*/ 36 w 50"/>
                  <a:gd name="T3" fmla="*/ 46 h 46"/>
                  <a:gd name="T4" fmla="*/ 50 w 50"/>
                  <a:gd name="T5" fmla="*/ 44 h 46"/>
                  <a:gd name="T6" fmla="*/ 50 w 50"/>
                  <a:gd name="T7" fmla="*/ 41 h 46"/>
                  <a:gd name="T8" fmla="*/ 48 w 50"/>
                  <a:gd name="T9" fmla="*/ 41 h 46"/>
                  <a:gd name="T10" fmla="*/ 46 w 50"/>
                  <a:gd name="T11" fmla="*/ 41 h 46"/>
                  <a:gd name="T12" fmla="*/ 45 w 50"/>
                  <a:gd name="T13" fmla="*/ 41 h 46"/>
                  <a:gd name="T14" fmla="*/ 44 w 50"/>
                  <a:gd name="T15" fmla="*/ 40 h 46"/>
                  <a:gd name="T16" fmla="*/ 43 w 50"/>
                  <a:gd name="T17" fmla="*/ 40 h 46"/>
                  <a:gd name="T18" fmla="*/ 43 w 50"/>
                  <a:gd name="T19" fmla="*/ 39 h 46"/>
                  <a:gd name="T20" fmla="*/ 43 w 50"/>
                  <a:gd name="T21" fmla="*/ 37 h 46"/>
                  <a:gd name="T22" fmla="*/ 43 w 50"/>
                  <a:gd name="T23" fmla="*/ 36 h 46"/>
                  <a:gd name="T24" fmla="*/ 43 w 50"/>
                  <a:gd name="T25" fmla="*/ 0 h 46"/>
                  <a:gd name="T26" fmla="*/ 28 w 50"/>
                  <a:gd name="T27" fmla="*/ 2 h 46"/>
                  <a:gd name="T28" fmla="*/ 28 w 50"/>
                  <a:gd name="T29" fmla="*/ 5 h 46"/>
                  <a:gd name="T30" fmla="*/ 30 w 50"/>
                  <a:gd name="T31" fmla="*/ 5 h 46"/>
                  <a:gd name="T32" fmla="*/ 32 w 50"/>
                  <a:gd name="T33" fmla="*/ 5 h 46"/>
                  <a:gd name="T34" fmla="*/ 33 w 50"/>
                  <a:gd name="T35" fmla="*/ 5 h 46"/>
                  <a:gd name="T36" fmla="*/ 34 w 50"/>
                  <a:gd name="T37" fmla="*/ 6 h 46"/>
                  <a:gd name="T38" fmla="*/ 35 w 50"/>
                  <a:gd name="T39" fmla="*/ 6 h 46"/>
                  <a:gd name="T40" fmla="*/ 35 w 50"/>
                  <a:gd name="T41" fmla="*/ 7 h 46"/>
                  <a:gd name="T42" fmla="*/ 36 w 50"/>
                  <a:gd name="T43" fmla="*/ 9 h 46"/>
                  <a:gd name="T44" fmla="*/ 36 w 50"/>
                  <a:gd name="T45" fmla="*/ 10 h 46"/>
                  <a:gd name="T46" fmla="*/ 36 w 50"/>
                  <a:gd name="T47" fmla="*/ 28 h 46"/>
                  <a:gd name="T48" fmla="*/ 35 w 50"/>
                  <a:gd name="T49" fmla="*/ 34 h 46"/>
                  <a:gd name="T50" fmla="*/ 32 w 50"/>
                  <a:gd name="T51" fmla="*/ 39 h 46"/>
                  <a:gd name="T52" fmla="*/ 29 w 50"/>
                  <a:gd name="T53" fmla="*/ 42 h 46"/>
                  <a:gd name="T54" fmla="*/ 24 w 50"/>
                  <a:gd name="T55" fmla="*/ 43 h 46"/>
                  <a:gd name="T56" fmla="*/ 21 w 50"/>
                  <a:gd name="T57" fmla="*/ 43 h 46"/>
                  <a:gd name="T58" fmla="*/ 19 w 50"/>
                  <a:gd name="T59" fmla="*/ 43 h 46"/>
                  <a:gd name="T60" fmla="*/ 17 w 50"/>
                  <a:gd name="T61" fmla="*/ 42 h 46"/>
                  <a:gd name="T62" fmla="*/ 16 w 50"/>
                  <a:gd name="T63" fmla="*/ 40 h 46"/>
                  <a:gd name="T64" fmla="*/ 15 w 50"/>
                  <a:gd name="T65" fmla="*/ 39 h 46"/>
                  <a:gd name="T66" fmla="*/ 15 w 50"/>
                  <a:gd name="T67" fmla="*/ 37 h 46"/>
                  <a:gd name="T68" fmla="*/ 15 w 50"/>
                  <a:gd name="T69" fmla="*/ 35 h 46"/>
                  <a:gd name="T70" fmla="*/ 15 w 50"/>
                  <a:gd name="T71" fmla="*/ 34 h 46"/>
                  <a:gd name="T72" fmla="*/ 15 w 50"/>
                  <a:gd name="T73" fmla="*/ 0 h 46"/>
                  <a:gd name="T74" fmla="*/ 0 w 50"/>
                  <a:gd name="T75" fmla="*/ 2 h 46"/>
                  <a:gd name="T76" fmla="*/ 0 w 50"/>
                  <a:gd name="T77" fmla="*/ 5 h 46"/>
                  <a:gd name="T78" fmla="*/ 3 w 50"/>
                  <a:gd name="T79" fmla="*/ 5 h 46"/>
                  <a:gd name="T80" fmla="*/ 5 w 50"/>
                  <a:gd name="T81" fmla="*/ 5 h 46"/>
                  <a:gd name="T82" fmla="*/ 6 w 50"/>
                  <a:gd name="T83" fmla="*/ 5 h 46"/>
                  <a:gd name="T84" fmla="*/ 7 w 50"/>
                  <a:gd name="T85" fmla="*/ 6 h 46"/>
                  <a:gd name="T86" fmla="*/ 8 w 50"/>
                  <a:gd name="T87" fmla="*/ 7 h 46"/>
                  <a:gd name="T88" fmla="*/ 8 w 50"/>
                  <a:gd name="T89" fmla="*/ 9 h 46"/>
                  <a:gd name="T90" fmla="*/ 8 w 50"/>
                  <a:gd name="T91" fmla="*/ 11 h 46"/>
                  <a:gd name="T92" fmla="*/ 8 w 50"/>
                  <a:gd name="T93" fmla="*/ 14 h 46"/>
                  <a:gd name="T94" fmla="*/ 8 w 50"/>
                  <a:gd name="T95" fmla="*/ 29 h 46"/>
                  <a:gd name="T96" fmla="*/ 8 w 50"/>
                  <a:gd name="T97" fmla="*/ 32 h 46"/>
                  <a:gd name="T98" fmla="*/ 8 w 50"/>
                  <a:gd name="T99" fmla="*/ 35 h 46"/>
                  <a:gd name="T100" fmla="*/ 9 w 50"/>
                  <a:gd name="T101" fmla="*/ 37 h 46"/>
                  <a:gd name="T102" fmla="*/ 10 w 50"/>
                  <a:gd name="T103" fmla="*/ 40 h 46"/>
                  <a:gd name="T104" fmla="*/ 12 w 50"/>
                  <a:gd name="T105" fmla="*/ 42 h 46"/>
                  <a:gd name="T106" fmla="*/ 14 w 50"/>
                  <a:gd name="T107" fmla="*/ 44 h 46"/>
                  <a:gd name="T108" fmla="*/ 18 w 50"/>
                  <a:gd name="T109" fmla="*/ 45 h 46"/>
                  <a:gd name="T110" fmla="*/ 23 w 50"/>
                  <a:gd name="T111" fmla="*/ 46 h 46"/>
                  <a:gd name="T112" fmla="*/ 27 w 50"/>
                  <a:gd name="T113" fmla="*/ 45 h 46"/>
                  <a:gd name="T114" fmla="*/ 31 w 50"/>
                  <a:gd name="T115" fmla="*/ 43 h 46"/>
                  <a:gd name="T116" fmla="*/ 34 w 50"/>
                  <a:gd name="T117" fmla="*/ 41 h 46"/>
                  <a:gd name="T118" fmla="*/ 36 w 50"/>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6">
                    <a:moveTo>
                      <a:pt x="36" y="37"/>
                    </a:moveTo>
                    <a:lnTo>
                      <a:pt x="36" y="46"/>
                    </a:lnTo>
                    <a:lnTo>
                      <a:pt x="50" y="44"/>
                    </a:lnTo>
                    <a:lnTo>
                      <a:pt x="50" y="41"/>
                    </a:lnTo>
                    <a:lnTo>
                      <a:pt x="48" y="41"/>
                    </a:lnTo>
                    <a:lnTo>
                      <a:pt x="46" y="41"/>
                    </a:lnTo>
                    <a:lnTo>
                      <a:pt x="45" y="41"/>
                    </a:lnTo>
                    <a:lnTo>
                      <a:pt x="44" y="40"/>
                    </a:lnTo>
                    <a:lnTo>
                      <a:pt x="43" y="40"/>
                    </a:lnTo>
                    <a:lnTo>
                      <a:pt x="43" y="39"/>
                    </a:lnTo>
                    <a:lnTo>
                      <a:pt x="43" y="37"/>
                    </a:lnTo>
                    <a:lnTo>
                      <a:pt x="43" y="36"/>
                    </a:lnTo>
                    <a:lnTo>
                      <a:pt x="43" y="0"/>
                    </a:lnTo>
                    <a:lnTo>
                      <a:pt x="28" y="2"/>
                    </a:lnTo>
                    <a:lnTo>
                      <a:pt x="28" y="5"/>
                    </a:lnTo>
                    <a:lnTo>
                      <a:pt x="30" y="5"/>
                    </a:lnTo>
                    <a:lnTo>
                      <a:pt x="32" y="5"/>
                    </a:lnTo>
                    <a:lnTo>
                      <a:pt x="33" y="5"/>
                    </a:lnTo>
                    <a:lnTo>
                      <a:pt x="34" y="6"/>
                    </a:lnTo>
                    <a:lnTo>
                      <a:pt x="35" y="6"/>
                    </a:lnTo>
                    <a:lnTo>
                      <a:pt x="35" y="7"/>
                    </a:lnTo>
                    <a:lnTo>
                      <a:pt x="36" y="9"/>
                    </a:lnTo>
                    <a:lnTo>
                      <a:pt x="36" y="10"/>
                    </a:lnTo>
                    <a:lnTo>
                      <a:pt x="36" y="28"/>
                    </a:lnTo>
                    <a:lnTo>
                      <a:pt x="35" y="34"/>
                    </a:lnTo>
                    <a:lnTo>
                      <a:pt x="32" y="39"/>
                    </a:lnTo>
                    <a:lnTo>
                      <a:pt x="29" y="42"/>
                    </a:lnTo>
                    <a:lnTo>
                      <a:pt x="24" y="43"/>
                    </a:lnTo>
                    <a:lnTo>
                      <a:pt x="21" y="43"/>
                    </a:lnTo>
                    <a:lnTo>
                      <a:pt x="19" y="43"/>
                    </a:lnTo>
                    <a:lnTo>
                      <a:pt x="17" y="42"/>
                    </a:lnTo>
                    <a:lnTo>
                      <a:pt x="16" y="40"/>
                    </a:lnTo>
                    <a:lnTo>
                      <a:pt x="15" y="39"/>
                    </a:lnTo>
                    <a:lnTo>
                      <a:pt x="15" y="37"/>
                    </a:lnTo>
                    <a:lnTo>
                      <a:pt x="15" y="35"/>
                    </a:lnTo>
                    <a:lnTo>
                      <a:pt x="15" y="34"/>
                    </a:lnTo>
                    <a:lnTo>
                      <a:pt x="15" y="0"/>
                    </a:lnTo>
                    <a:lnTo>
                      <a:pt x="0" y="2"/>
                    </a:lnTo>
                    <a:lnTo>
                      <a:pt x="0" y="5"/>
                    </a:lnTo>
                    <a:lnTo>
                      <a:pt x="3" y="5"/>
                    </a:lnTo>
                    <a:lnTo>
                      <a:pt x="5" y="5"/>
                    </a:lnTo>
                    <a:lnTo>
                      <a:pt x="6" y="5"/>
                    </a:lnTo>
                    <a:lnTo>
                      <a:pt x="7" y="6"/>
                    </a:lnTo>
                    <a:lnTo>
                      <a:pt x="8" y="7"/>
                    </a:lnTo>
                    <a:lnTo>
                      <a:pt x="8" y="9"/>
                    </a:lnTo>
                    <a:lnTo>
                      <a:pt x="8" y="11"/>
                    </a:lnTo>
                    <a:lnTo>
                      <a:pt x="8" y="14"/>
                    </a:lnTo>
                    <a:lnTo>
                      <a:pt x="8" y="29"/>
                    </a:lnTo>
                    <a:lnTo>
                      <a:pt x="8" y="32"/>
                    </a:lnTo>
                    <a:lnTo>
                      <a:pt x="8" y="35"/>
                    </a:lnTo>
                    <a:lnTo>
                      <a:pt x="9" y="37"/>
                    </a:lnTo>
                    <a:lnTo>
                      <a:pt x="10" y="40"/>
                    </a:lnTo>
                    <a:lnTo>
                      <a:pt x="12" y="42"/>
                    </a:lnTo>
                    <a:lnTo>
                      <a:pt x="14" y="44"/>
                    </a:lnTo>
                    <a:lnTo>
                      <a:pt x="18" y="45"/>
                    </a:lnTo>
                    <a:lnTo>
                      <a:pt x="23" y="46"/>
                    </a:lnTo>
                    <a:lnTo>
                      <a:pt x="27" y="45"/>
                    </a:lnTo>
                    <a:lnTo>
                      <a:pt x="31" y="43"/>
                    </a:lnTo>
                    <a:lnTo>
                      <a:pt x="34"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11" name="Freeform 254"/>
              <p:cNvSpPr>
                <a:spLocks noChangeAspect="1"/>
              </p:cNvSpPr>
              <p:nvPr/>
            </p:nvSpPr>
            <p:spPr bwMode="auto">
              <a:xfrm>
                <a:off x="1120" y="1764"/>
                <a:ext cx="32" cy="63"/>
              </a:xfrm>
              <a:custGeom>
                <a:avLst/>
                <a:gdLst>
                  <a:gd name="T0" fmla="*/ 16 w 32"/>
                  <a:gd name="T1" fmla="*/ 22 h 63"/>
                  <a:gd name="T2" fmla="*/ 30 w 32"/>
                  <a:gd name="T3" fmla="*/ 22 h 63"/>
                  <a:gd name="T4" fmla="*/ 30 w 32"/>
                  <a:gd name="T5" fmla="*/ 19 h 63"/>
                  <a:gd name="T6" fmla="*/ 16 w 32"/>
                  <a:gd name="T7" fmla="*/ 19 h 63"/>
                  <a:gd name="T8" fmla="*/ 16 w 32"/>
                  <a:gd name="T9" fmla="*/ 0 h 63"/>
                  <a:gd name="T10" fmla="*/ 13 w 32"/>
                  <a:gd name="T11" fmla="*/ 0 h 63"/>
                  <a:gd name="T12" fmla="*/ 13 w 32"/>
                  <a:gd name="T13" fmla="*/ 7 h 63"/>
                  <a:gd name="T14" fmla="*/ 10 w 32"/>
                  <a:gd name="T15" fmla="*/ 13 h 63"/>
                  <a:gd name="T16" fmla="*/ 6 w 32"/>
                  <a:gd name="T17" fmla="*/ 17 h 63"/>
                  <a:gd name="T18" fmla="*/ 0 w 32"/>
                  <a:gd name="T19" fmla="*/ 19 h 63"/>
                  <a:gd name="T20" fmla="*/ 0 w 32"/>
                  <a:gd name="T21" fmla="*/ 22 h 63"/>
                  <a:gd name="T22" fmla="*/ 9 w 32"/>
                  <a:gd name="T23" fmla="*/ 22 h 63"/>
                  <a:gd name="T24" fmla="*/ 9 w 32"/>
                  <a:gd name="T25" fmla="*/ 49 h 63"/>
                  <a:gd name="T26" fmla="*/ 9 w 32"/>
                  <a:gd name="T27" fmla="*/ 53 h 63"/>
                  <a:gd name="T28" fmla="*/ 10 w 32"/>
                  <a:gd name="T29" fmla="*/ 56 h 63"/>
                  <a:gd name="T30" fmla="*/ 12 w 32"/>
                  <a:gd name="T31" fmla="*/ 59 h 63"/>
                  <a:gd name="T32" fmla="*/ 14 w 32"/>
                  <a:gd name="T33" fmla="*/ 60 h 63"/>
                  <a:gd name="T34" fmla="*/ 16 w 32"/>
                  <a:gd name="T35" fmla="*/ 62 h 63"/>
                  <a:gd name="T36" fmla="*/ 18 w 32"/>
                  <a:gd name="T37" fmla="*/ 62 h 63"/>
                  <a:gd name="T38" fmla="*/ 20 w 32"/>
                  <a:gd name="T39" fmla="*/ 62 h 63"/>
                  <a:gd name="T40" fmla="*/ 22 w 32"/>
                  <a:gd name="T41" fmla="*/ 63 h 63"/>
                  <a:gd name="T42" fmla="*/ 24 w 32"/>
                  <a:gd name="T43" fmla="*/ 62 h 63"/>
                  <a:gd name="T44" fmla="*/ 26 w 32"/>
                  <a:gd name="T45" fmla="*/ 61 h 63"/>
                  <a:gd name="T46" fmla="*/ 28 w 32"/>
                  <a:gd name="T47" fmla="*/ 60 h 63"/>
                  <a:gd name="T48" fmla="*/ 29 w 32"/>
                  <a:gd name="T49" fmla="*/ 58 h 63"/>
                  <a:gd name="T50" fmla="*/ 30 w 32"/>
                  <a:gd name="T51" fmla="*/ 56 h 63"/>
                  <a:gd name="T52" fmla="*/ 31 w 32"/>
                  <a:gd name="T53" fmla="*/ 54 h 63"/>
                  <a:gd name="T54" fmla="*/ 31 w 32"/>
                  <a:gd name="T55" fmla="*/ 52 h 63"/>
                  <a:gd name="T56" fmla="*/ 32 w 32"/>
                  <a:gd name="T57" fmla="*/ 49 h 63"/>
                  <a:gd name="T58" fmla="*/ 32 w 32"/>
                  <a:gd name="T59" fmla="*/ 43 h 63"/>
                  <a:gd name="T60" fmla="*/ 29 w 32"/>
                  <a:gd name="T61" fmla="*/ 43 h 63"/>
                  <a:gd name="T62" fmla="*/ 29 w 32"/>
                  <a:gd name="T63" fmla="*/ 49 h 63"/>
                  <a:gd name="T64" fmla="*/ 29 w 32"/>
                  <a:gd name="T65" fmla="*/ 54 h 63"/>
                  <a:gd name="T66" fmla="*/ 27 w 32"/>
                  <a:gd name="T67" fmla="*/ 57 h 63"/>
                  <a:gd name="T68" fmla="*/ 25 w 32"/>
                  <a:gd name="T69" fmla="*/ 59 h 63"/>
                  <a:gd name="T70" fmla="*/ 22 w 32"/>
                  <a:gd name="T71" fmla="*/ 60 h 63"/>
                  <a:gd name="T72" fmla="*/ 20 w 32"/>
                  <a:gd name="T73" fmla="*/ 60 h 63"/>
                  <a:gd name="T74" fmla="*/ 19 w 32"/>
                  <a:gd name="T75" fmla="*/ 59 h 63"/>
                  <a:gd name="T76" fmla="*/ 17 w 32"/>
                  <a:gd name="T77" fmla="*/ 57 h 63"/>
                  <a:gd name="T78" fmla="*/ 17 w 32"/>
                  <a:gd name="T79" fmla="*/ 55 h 63"/>
                  <a:gd name="T80" fmla="*/ 16 w 32"/>
                  <a:gd name="T81" fmla="*/ 53 h 63"/>
                  <a:gd name="T82" fmla="*/ 16 w 32"/>
                  <a:gd name="T83" fmla="*/ 52 h 63"/>
                  <a:gd name="T84" fmla="*/ 16 w 32"/>
                  <a:gd name="T85" fmla="*/ 50 h 63"/>
                  <a:gd name="T86" fmla="*/ 16 w 32"/>
                  <a:gd name="T87" fmla="*/ 49 h 63"/>
                  <a:gd name="T88" fmla="*/ 16 w 32"/>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63">
                    <a:moveTo>
                      <a:pt x="16" y="22"/>
                    </a:moveTo>
                    <a:lnTo>
                      <a:pt x="30" y="22"/>
                    </a:lnTo>
                    <a:lnTo>
                      <a:pt x="30" y="19"/>
                    </a:lnTo>
                    <a:lnTo>
                      <a:pt x="16" y="19"/>
                    </a:lnTo>
                    <a:lnTo>
                      <a:pt x="16" y="0"/>
                    </a:lnTo>
                    <a:lnTo>
                      <a:pt x="13" y="0"/>
                    </a:lnTo>
                    <a:lnTo>
                      <a:pt x="13" y="7"/>
                    </a:lnTo>
                    <a:lnTo>
                      <a:pt x="10" y="13"/>
                    </a:lnTo>
                    <a:lnTo>
                      <a:pt x="6" y="17"/>
                    </a:lnTo>
                    <a:lnTo>
                      <a:pt x="0" y="19"/>
                    </a:lnTo>
                    <a:lnTo>
                      <a:pt x="0" y="22"/>
                    </a:lnTo>
                    <a:lnTo>
                      <a:pt x="9" y="22"/>
                    </a:lnTo>
                    <a:lnTo>
                      <a:pt x="9" y="49"/>
                    </a:lnTo>
                    <a:lnTo>
                      <a:pt x="9" y="53"/>
                    </a:lnTo>
                    <a:lnTo>
                      <a:pt x="10" y="56"/>
                    </a:lnTo>
                    <a:lnTo>
                      <a:pt x="12" y="59"/>
                    </a:lnTo>
                    <a:lnTo>
                      <a:pt x="14" y="60"/>
                    </a:lnTo>
                    <a:lnTo>
                      <a:pt x="16" y="62"/>
                    </a:lnTo>
                    <a:lnTo>
                      <a:pt x="18" y="62"/>
                    </a:lnTo>
                    <a:lnTo>
                      <a:pt x="20" y="62"/>
                    </a:lnTo>
                    <a:lnTo>
                      <a:pt x="22" y="63"/>
                    </a:lnTo>
                    <a:lnTo>
                      <a:pt x="24" y="62"/>
                    </a:lnTo>
                    <a:lnTo>
                      <a:pt x="26" y="61"/>
                    </a:lnTo>
                    <a:lnTo>
                      <a:pt x="28" y="60"/>
                    </a:lnTo>
                    <a:lnTo>
                      <a:pt x="29" y="58"/>
                    </a:lnTo>
                    <a:lnTo>
                      <a:pt x="30" y="56"/>
                    </a:lnTo>
                    <a:lnTo>
                      <a:pt x="31" y="54"/>
                    </a:lnTo>
                    <a:lnTo>
                      <a:pt x="31" y="52"/>
                    </a:lnTo>
                    <a:lnTo>
                      <a:pt x="32" y="49"/>
                    </a:lnTo>
                    <a:lnTo>
                      <a:pt x="32" y="43"/>
                    </a:lnTo>
                    <a:lnTo>
                      <a:pt x="29" y="43"/>
                    </a:lnTo>
                    <a:lnTo>
                      <a:pt x="29" y="49"/>
                    </a:lnTo>
                    <a:lnTo>
                      <a:pt x="29" y="54"/>
                    </a:lnTo>
                    <a:lnTo>
                      <a:pt x="27" y="57"/>
                    </a:lnTo>
                    <a:lnTo>
                      <a:pt x="25" y="59"/>
                    </a:lnTo>
                    <a:lnTo>
                      <a:pt x="22" y="60"/>
                    </a:lnTo>
                    <a:lnTo>
                      <a:pt x="20" y="60"/>
                    </a:lnTo>
                    <a:lnTo>
                      <a:pt x="19" y="59"/>
                    </a:lnTo>
                    <a:lnTo>
                      <a:pt x="17" y="57"/>
                    </a:lnTo>
                    <a:lnTo>
                      <a:pt x="17" y="55"/>
                    </a:lnTo>
                    <a:lnTo>
                      <a:pt x="16" y="53"/>
                    </a:lnTo>
                    <a:lnTo>
                      <a:pt x="16" y="52"/>
                    </a:lnTo>
                    <a:lnTo>
                      <a:pt x="16" y="50"/>
                    </a:lnTo>
                    <a:lnTo>
                      <a:pt x="16" y="49"/>
                    </a:lnTo>
                    <a:lnTo>
                      <a:pt x="16"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12" name="Freeform 255"/>
              <p:cNvSpPr>
                <a:spLocks noChangeAspect="1"/>
              </p:cNvSpPr>
              <p:nvPr/>
            </p:nvSpPr>
            <p:spPr bwMode="auto">
              <a:xfrm>
                <a:off x="1196" y="1775"/>
                <a:ext cx="89" cy="52"/>
              </a:xfrm>
              <a:custGeom>
                <a:avLst/>
                <a:gdLst>
                  <a:gd name="T0" fmla="*/ 85 w 89"/>
                  <a:gd name="T1" fmla="*/ 28 h 52"/>
                  <a:gd name="T2" fmla="*/ 86 w 89"/>
                  <a:gd name="T3" fmla="*/ 28 h 52"/>
                  <a:gd name="T4" fmla="*/ 87 w 89"/>
                  <a:gd name="T5" fmla="*/ 27 h 52"/>
                  <a:gd name="T6" fmla="*/ 88 w 89"/>
                  <a:gd name="T7" fmla="*/ 27 h 52"/>
                  <a:gd name="T8" fmla="*/ 89 w 89"/>
                  <a:gd name="T9" fmla="*/ 26 h 52"/>
                  <a:gd name="T10" fmla="*/ 88 w 89"/>
                  <a:gd name="T11" fmla="*/ 24 h 52"/>
                  <a:gd name="T12" fmla="*/ 87 w 89"/>
                  <a:gd name="T13" fmla="*/ 24 h 52"/>
                  <a:gd name="T14" fmla="*/ 86 w 89"/>
                  <a:gd name="T15" fmla="*/ 24 h 52"/>
                  <a:gd name="T16" fmla="*/ 85 w 89"/>
                  <a:gd name="T17" fmla="*/ 24 h 52"/>
                  <a:gd name="T18" fmla="*/ 11 w 89"/>
                  <a:gd name="T19" fmla="*/ 24 h 52"/>
                  <a:gd name="T20" fmla="*/ 15 w 89"/>
                  <a:gd name="T21" fmla="*/ 20 h 52"/>
                  <a:gd name="T22" fmla="*/ 17 w 89"/>
                  <a:gd name="T23" fmla="*/ 18 h 52"/>
                  <a:gd name="T24" fmla="*/ 19 w 89"/>
                  <a:gd name="T25" fmla="*/ 15 h 52"/>
                  <a:gd name="T26" fmla="*/ 20 w 89"/>
                  <a:gd name="T27" fmla="*/ 14 h 52"/>
                  <a:gd name="T28" fmla="*/ 23 w 89"/>
                  <a:gd name="T29" fmla="*/ 9 h 52"/>
                  <a:gd name="T30" fmla="*/ 24 w 89"/>
                  <a:gd name="T31" fmla="*/ 5 h 52"/>
                  <a:gd name="T32" fmla="*/ 25 w 89"/>
                  <a:gd name="T33" fmla="*/ 2 h 52"/>
                  <a:gd name="T34" fmla="*/ 25 w 89"/>
                  <a:gd name="T35" fmla="*/ 1 h 52"/>
                  <a:gd name="T36" fmla="*/ 24 w 89"/>
                  <a:gd name="T37" fmla="*/ 0 h 52"/>
                  <a:gd name="T38" fmla="*/ 23 w 89"/>
                  <a:gd name="T39" fmla="*/ 0 h 52"/>
                  <a:gd name="T40" fmla="*/ 22 w 89"/>
                  <a:gd name="T41" fmla="*/ 0 h 52"/>
                  <a:gd name="T42" fmla="*/ 22 w 89"/>
                  <a:gd name="T43" fmla="*/ 0 h 52"/>
                  <a:gd name="T44" fmla="*/ 21 w 89"/>
                  <a:gd name="T45" fmla="*/ 0 h 52"/>
                  <a:gd name="T46" fmla="*/ 21 w 89"/>
                  <a:gd name="T47" fmla="*/ 2 h 52"/>
                  <a:gd name="T48" fmla="*/ 19 w 89"/>
                  <a:gd name="T49" fmla="*/ 9 h 52"/>
                  <a:gd name="T50" fmla="*/ 15 w 89"/>
                  <a:gd name="T51" fmla="*/ 15 h 52"/>
                  <a:gd name="T52" fmla="*/ 9 w 89"/>
                  <a:gd name="T53" fmla="*/ 20 h 52"/>
                  <a:gd name="T54" fmla="*/ 2 w 89"/>
                  <a:gd name="T55" fmla="*/ 24 h 52"/>
                  <a:gd name="T56" fmla="*/ 0 w 89"/>
                  <a:gd name="T57" fmla="*/ 25 h 52"/>
                  <a:gd name="T58" fmla="*/ 0 w 89"/>
                  <a:gd name="T59" fmla="*/ 26 h 52"/>
                  <a:gd name="T60" fmla="*/ 0 w 89"/>
                  <a:gd name="T61" fmla="*/ 26 h 52"/>
                  <a:gd name="T62" fmla="*/ 2 w 89"/>
                  <a:gd name="T63" fmla="*/ 27 h 52"/>
                  <a:gd name="T64" fmla="*/ 9 w 89"/>
                  <a:gd name="T65" fmla="*/ 31 h 52"/>
                  <a:gd name="T66" fmla="*/ 14 w 89"/>
                  <a:gd name="T67" fmla="*/ 36 h 52"/>
                  <a:gd name="T68" fmla="*/ 18 w 89"/>
                  <a:gd name="T69" fmla="*/ 42 h 52"/>
                  <a:gd name="T70" fmla="*/ 21 w 89"/>
                  <a:gd name="T71" fmla="*/ 50 h 52"/>
                  <a:gd name="T72" fmla="*/ 22 w 89"/>
                  <a:gd name="T73" fmla="*/ 51 h 52"/>
                  <a:gd name="T74" fmla="*/ 23 w 89"/>
                  <a:gd name="T75" fmla="*/ 52 h 52"/>
                  <a:gd name="T76" fmla="*/ 24 w 89"/>
                  <a:gd name="T77" fmla="*/ 51 h 52"/>
                  <a:gd name="T78" fmla="*/ 25 w 89"/>
                  <a:gd name="T79" fmla="*/ 50 h 52"/>
                  <a:gd name="T80" fmla="*/ 25 w 89"/>
                  <a:gd name="T81" fmla="*/ 49 h 52"/>
                  <a:gd name="T82" fmla="*/ 24 w 89"/>
                  <a:gd name="T83" fmla="*/ 46 h 52"/>
                  <a:gd name="T84" fmla="*/ 23 w 89"/>
                  <a:gd name="T85" fmla="*/ 42 h 52"/>
                  <a:gd name="T86" fmla="*/ 20 w 89"/>
                  <a:gd name="T87" fmla="*/ 37 h 52"/>
                  <a:gd name="T88" fmla="*/ 16 w 89"/>
                  <a:gd name="T89" fmla="*/ 32 h 52"/>
                  <a:gd name="T90" fmla="*/ 11 w 89"/>
                  <a:gd name="T91" fmla="*/ 28 h 52"/>
                  <a:gd name="T92" fmla="*/ 85 w 89"/>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52">
                    <a:moveTo>
                      <a:pt x="85" y="28"/>
                    </a:moveTo>
                    <a:lnTo>
                      <a:pt x="86" y="28"/>
                    </a:lnTo>
                    <a:lnTo>
                      <a:pt x="87" y="27"/>
                    </a:lnTo>
                    <a:lnTo>
                      <a:pt x="88" y="27"/>
                    </a:lnTo>
                    <a:lnTo>
                      <a:pt x="89" y="26"/>
                    </a:lnTo>
                    <a:lnTo>
                      <a:pt x="88" y="24"/>
                    </a:lnTo>
                    <a:lnTo>
                      <a:pt x="87" y="24"/>
                    </a:lnTo>
                    <a:lnTo>
                      <a:pt x="86" y="24"/>
                    </a:lnTo>
                    <a:lnTo>
                      <a:pt x="85" y="24"/>
                    </a:lnTo>
                    <a:lnTo>
                      <a:pt x="11" y="24"/>
                    </a:lnTo>
                    <a:lnTo>
                      <a:pt x="15" y="20"/>
                    </a:lnTo>
                    <a:lnTo>
                      <a:pt x="17" y="18"/>
                    </a:lnTo>
                    <a:lnTo>
                      <a:pt x="19" y="15"/>
                    </a:lnTo>
                    <a:lnTo>
                      <a:pt x="20" y="14"/>
                    </a:lnTo>
                    <a:lnTo>
                      <a:pt x="23" y="9"/>
                    </a:lnTo>
                    <a:lnTo>
                      <a:pt x="24" y="5"/>
                    </a:lnTo>
                    <a:lnTo>
                      <a:pt x="25" y="2"/>
                    </a:lnTo>
                    <a:lnTo>
                      <a:pt x="25" y="1"/>
                    </a:lnTo>
                    <a:lnTo>
                      <a:pt x="24" y="0"/>
                    </a:lnTo>
                    <a:lnTo>
                      <a:pt x="23" y="0"/>
                    </a:lnTo>
                    <a:lnTo>
                      <a:pt x="22" y="0"/>
                    </a:lnTo>
                    <a:lnTo>
                      <a:pt x="22" y="0"/>
                    </a:lnTo>
                    <a:lnTo>
                      <a:pt x="21" y="0"/>
                    </a:lnTo>
                    <a:lnTo>
                      <a:pt x="21" y="2"/>
                    </a:lnTo>
                    <a:lnTo>
                      <a:pt x="19" y="9"/>
                    </a:lnTo>
                    <a:lnTo>
                      <a:pt x="15" y="15"/>
                    </a:lnTo>
                    <a:lnTo>
                      <a:pt x="9" y="20"/>
                    </a:lnTo>
                    <a:lnTo>
                      <a:pt x="2" y="24"/>
                    </a:lnTo>
                    <a:lnTo>
                      <a:pt x="0" y="25"/>
                    </a:lnTo>
                    <a:lnTo>
                      <a:pt x="0" y="26"/>
                    </a:lnTo>
                    <a:lnTo>
                      <a:pt x="0" y="26"/>
                    </a:lnTo>
                    <a:lnTo>
                      <a:pt x="2" y="27"/>
                    </a:lnTo>
                    <a:lnTo>
                      <a:pt x="9" y="31"/>
                    </a:lnTo>
                    <a:lnTo>
                      <a:pt x="14" y="36"/>
                    </a:lnTo>
                    <a:lnTo>
                      <a:pt x="18" y="42"/>
                    </a:lnTo>
                    <a:lnTo>
                      <a:pt x="21" y="50"/>
                    </a:lnTo>
                    <a:lnTo>
                      <a:pt x="22" y="51"/>
                    </a:lnTo>
                    <a:lnTo>
                      <a:pt x="23" y="52"/>
                    </a:lnTo>
                    <a:lnTo>
                      <a:pt x="24" y="51"/>
                    </a:lnTo>
                    <a:lnTo>
                      <a:pt x="25" y="50"/>
                    </a:lnTo>
                    <a:lnTo>
                      <a:pt x="25" y="49"/>
                    </a:lnTo>
                    <a:lnTo>
                      <a:pt x="24" y="46"/>
                    </a:lnTo>
                    <a:lnTo>
                      <a:pt x="23" y="42"/>
                    </a:lnTo>
                    <a:lnTo>
                      <a:pt x="20" y="37"/>
                    </a:lnTo>
                    <a:lnTo>
                      <a:pt x="16" y="32"/>
                    </a:lnTo>
                    <a:lnTo>
                      <a:pt x="11" y="28"/>
                    </a:lnTo>
                    <a:lnTo>
                      <a:pt x="85"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13" name="Freeform 256"/>
              <p:cNvSpPr>
                <a:spLocks noChangeAspect="1"/>
              </p:cNvSpPr>
              <p:nvPr/>
            </p:nvSpPr>
            <p:spPr bwMode="auto">
              <a:xfrm>
                <a:off x="1325" y="1751"/>
                <a:ext cx="35" cy="99"/>
              </a:xfrm>
              <a:custGeom>
                <a:avLst/>
                <a:gdLst>
                  <a:gd name="T0" fmla="*/ 21 w 35"/>
                  <a:gd name="T1" fmla="*/ 11 h 99"/>
                  <a:gd name="T2" fmla="*/ 22 w 35"/>
                  <a:gd name="T3" fmla="*/ 8 h 99"/>
                  <a:gd name="T4" fmla="*/ 26 w 35"/>
                  <a:gd name="T5" fmla="*/ 5 h 99"/>
                  <a:gd name="T6" fmla="*/ 31 w 35"/>
                  <a:gd name="T7" fmla="*/ 2 h 99"/>
                  <a:gd name="T8" fmla="*/ 35 w 35"/>
                  <a:gd name="T9" fmla="*/ 2 h 99"/>
                  <a:gd name="T10" fmla="*/ 35 w 35"/>
                  <a:gd name="T11" fmla="*/ 0 h 99"/>
                  <a:gd name="T12" fmla="*/ 26 w 35"/>
                  <a:gd name="T13" fmla="*/ 1 h 99"/>
                  <a:gd name="T14" fmla="*/ 16 w 35"/>
                  <a:gd name="T15" fmla="*/ 7 h 99"/>
                  <a:gd name="T16" fmla="*/ 14 w 35"/>
                  <a:gd name="T17" fmla="*/ 35 h 99"/>
                  <a:gd name="T18" fmla="*/ 14 w 35"/>
                  <a:gd name="T19" fmla="*/ 40 h 99"/>
                  <a:gd name="T20" fmla="*/ 10 w 35"/>
                  <a:gd name="T21" fmla="*/ 45 h 99"/>
                  <a:gd name="T22" fmla="*/ 5 w 35"/>
                  <a:gd name="T23" fmla="*/ 48 h 99"/>
                  <a:gd name="T24" fmla="*/ 1 w 35"/>
                  <a:gd name="T25" fmla="*/ 48 h 99"/>
                  <a:gd name="T26" fmla="*/ 0 w 35"/>
                  <a:gd name="T27" fmla="*/ 50 h 99"/>
                  <a:gd name="T28" fmla="*/ 2 w 35"/>
                  <a:gd name="T29" fmla="*/ 51 h 99"/>
                  <a:gd name="T30" fmla="*/ 10 w 35"/>
                  <a:gd name="T31" fmla="*/ 53 h 99"/>
                  <a:gd name="T32" fmla="*/ 14 w 35"/>
                  <a:gd name="T33" fmla="*/ 60 h 99"/>
                  <a:gd name="T34" fmla="*/ 14 w 35"/>
                  <a:gd name="T35" fmla="*/ 61 h 99"/>
                  <a:gd name="T36" fmla="*/ 14 w 35"/>
                  <a:gd name="T37" fmla="*/ 64 h 99"/>
                  <a:gd name="T38" fmla="*/ 14 w 35"/>
                  <a:gd name="T39" fmla="*/ 87 h 99"/>
                  <a:gd name="T40" fmla="*/ 16 w 35"/>
                  <a:gd name="T41" fmla="*/ 93 h 99"/>
                  <a:gd name="T42" fmla="*/ 23 w 35"/>
                  <a:gd name="T43" fmla="*/ 97 h 99"/>
                  <a:gd name="T44" fmla="*/ 30 w 35"/>
                  <a:gd name="T45" fmla="*/ 99 h 99"/>
                  <a:gd name="T46" fmla="*/ 35 w 35"/>
                  <a:gd name="T47" fmla="*/ 99 h 99"/>
                  <a:gd name="T48" fmla="*/ 35 w 35"/>
                  <a:gd name="T49" fmla="*/ 97 h 99"/>
                  <a:gd name="T50" fmla="*/ 29 w 35"/>
                  <a:gd name="T51" fmla="*/ 96 h 99"/>
                  <a:gd name="T52" fmla="*/ 23 w 35"/>
                  <a:gd name="T53" fmla="*/ 92 h 99"/>
                  <a:gd name="T54" fmla="*/ 21 w 35"/>
                  <a:gd name="T55" fmla="*/ 88 h 99"/>
                  <a:gd name="T56" fmla="*/ 21 w 35"/>
                  <a:gd name="T57" fmla="*/ 86 h 99"/>
                  <a:gd name="T58" fmla="*/ 21 w 35"/>
                  <a:gd name="T59" fmla="*/ 63 h 99"/>
                  <a:gd name="T60" fmla="*/ 20 w 35"/>
                  <a:gd name="T61" fmla="*/ 58 h 99"/>
                  <a:gd name="T62" fmla="*/ 17 w 35"/>
                  <a:gd name="T63" fmla="*/ 53 h 99"/>
                  <a:gd name="T64" fmla="*/ 9 w 35"/>
                  <a:gd name="T65" fmla="*/ 50 h 99"/>
                  <a:gd name="T66" fmla="*/ 18 w 35"/>
                  <a:gd name="T67" fmla="*/ 45 h 99"/>
                  <a:gd name="T68" fmla="*/ 21 w 35"/>
                  <a:gd name="T69" fmla="*/ 3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99">
                    <a:moveTo>
                      <a:pt x="21" y="13"/>
                    </a:moveTo>
                    <a:lnTo>
                      <a:pt x="21" y="11"/>
                    </a:lnTo>
                    <a:lnTo>
                      <a:pt x="22" y="10"/>
                    </a:lnTo>
                    <a:lnTo>
                      <a:pt x="22" y="8"/>
                    </a:lnTo>
                    <a:lnTo>
                      <a:pt x="24" y="6"/>
                    </a:lnTo>
                    <a:lnTo>
                      <a:pt x="26" y="5"/>
                    </a:lnTo>
                    <a:lnTo>
                      <a:pt x="28" y="3"/>
                    </a:lnTo>
                    <a:lnTo>
                      <a:pt x="31" y="2"/>
                    </a:lnTo>
                    <a:lnTo>
                      <a:pt x="35" y="2"/>
                    </a:lnTo>
                    <a:lnTo>
                      <a:pt x="35" y="2"/>
                    </a:lnTo>
                    <a:lnTo>
                      <a:pt x="35" y="1"/>
                    </a:lnTo>
                    <a:lnTo>
                      <a:pt x="35" y="0"/>
                    </a:lnTo>
                    <a:lnTo>
                      <a:pt x="34" y="0"/>
                    </a:lnTo>
                    <a:lnTo>
                      <a:pt x="26" y="1"/>
                    </a:lnTo>
                    <a:lnTo>
                      <a:pt x="20" y="3"/>
                    </a:lnTo>
                    <a:lnTo>
                      <a:pt x="16" y="7"/>
                    </a:lnTo>
                    <a:lnTo>
                      <a:pt x="14" y="12"/>
                    </a:lnTo>
                    <a:lnTo>
                      <a:pt x="14" y="35"/>
                    </a:lnTo>
                    <a:lnTo>
                      <a:pt x="14" y="38"/>
                    </a:lnTo>
                    <a:lnTo>
                      <a:pt x="14" y="40"/>
                    </a:lnTo>
                    <a:lnTo>
                      <a:pt x="13" y="43"/>
                    </a:lnTo>
                    <a:lnTo>
                      <a:pt x="10" y="45"/>
                    </a:lnTo>
                    <a:lnTo>
                      <a:pt x="8" y="47"/>
                    </a:lnTo>
                    <a:lnTo>
                      <a:pt x="5" y="48"/>
                    </a:lnTo>
                    <a:lnTo>
                      <a:pt x="3" y="48"/>
                    </a:lnTo>
                    <a:lnTo>
                      <a:pt x="1" y="48"/>
                    </a:lnTo>
                    <a:lnTo>
                      <a:pt x="0" y="49"/>
                    </a:lnTo>
                    <a:lnTo>
                      <a:pt x="0" y="50"/>
                    </a:lnTo>
                    <a:lnTo>
                      <a:pt x="0" y="50"/>
                    </a:lnTo>
                    <a:lnTo>
                      <a:pt x="2" y="51"/>
                    </a:lnTo>
                    <a:lnTo>
                      <a:pt x="6" y="52"/>
                    </a:lnTo>
                    <a:lnTo>
                      <a:pt x="10" y="53"/>
                    </a:lnTo>
                    <a:lnTo>
                      <a:pt x="13" y="56"/>
                    </a:lnTo>
                    <a:lnTo>
                      <a:pt x="14" y="60"/>
                    </a:lnTo>
                    <a:lnTo>
                      <a:pt x="14" y="60"/>
                    </a:lnTo>
                    <a:lnTo>
                      <a:pt x="14" y="61"/>
                    </a:lnTo>
                    <a:lnTo>
                      <a:pt x="14" y="62"/>
                    </a:lnTo>
                    <a:lnTo>
                      <a:pt x="14" y="64"/>
                    </a:lnTo>
                    <a:lnTo>
                      <a:pt x="14" y="84"/>
                    </a:lnTo>
                    <a:lnTo>
                      <a:pt x="14" y="87"/>
                    </a:lnTo>
                    <a:lnTo>
                      <a:pt x="15" y="90"/>
                    </a:lnTo>
                    <a:lnTo>
                      <a:pt x="16" y="93"/>
                    </a:lnTo>
                    <a:lnTo>
                      <a:pt x="19" y="95"/>
                    </a:lnTo>
                    <a:lnTo>
                      <a:pt x="23" y="97"/>
                    </a:lnTo>
                    <a:lnTo>
                      <a:pt x="26" y="98"/>
                    </a:lnTo>
                    <a:lnTo>
                      <a:pt x="30" y="99"/>
                    </a:lnTo>
                    <a:lnTo>
                      <a:pt x="34" y="99"/>
                    </a:lnTo>
                    <a:lnTo>
                      <a:pt x="35" y="99"/>
                    </a:lnTo>
                    <a:lnTo>
                      <a:pt x="35" y="98"/>
                    </a:lnTo>
                    <a:lnTo>
                      <a:pt x="35" y="97"/>
                    </a:lnTo>
                    <a:lnTo>
                      <a:pt x="34" y="97"/>
                    </a:lnTo>
                    <a:lnTo>
                      <a:pt x="29" y="96"/>
                    </a:lnTo>
                    <a:lnTo>
                      <a:pt x="26" y="95"/>
                    </a:lnTo>
                    <a:lnTo>
                      <a:pt x="23" y="92"/>
                    </a:lnTo>
                    <a:lnTo>
                      <a:pt x="21" y="89"/>
                    </a:lnTo>
                    <a:lnTo>
                      <a:pt x="21" y="88"/>
                    </a:lnTo>
                    <a:lnTo>
                      <a:pt x="21" y="87"/>
                    </a:lnTo>
                    <a:lnTo>
                      <a:pt x="21" y="86"/>
                    </a:lnTo>
                    <a:lnTo>
                      <a:pt x="21" y="84"/>
                    </a:lnTo>
                    <a:lnTo>
                      <a:pt x="21" y="63"/>
                    </a:lnTo>
                    <a:lnTo>
                      <a:pt x="21" y="60"/>
                    </a:lnTo>
                    <a:lnTo>
                      <a:pt x="20" y="58"/>
                    </a:lnTo>
                    <a:lnTo>
                      <a:pt x="19" y="56"/>
                    </a:lnTo>
                    <a:lnTo>
                      <a:pt x="17" y="53"/>
                    </a:lnTo>
                    <a:lnTo>
                      <a:pt x="13" y="51"/>
                    </a:lnTo>
                    <a:lnTo>
                      <a:pt x="9" y="50"/>
                    </a:lnTo>
                    <a:lnTo>
                      <a:pt x="15" y="47"/>
                    </a:lnTo>
                    <a:lnTo>
                      <a:pt x="18" y="45"/>
                    </a:lnTo>
                    <a:lnTo>
                      <a:pt x="20" y="41"/>
                    </a:lnTo>
                    <a:lnTo>
                      <a:pt x="21" y="37"/>
                    </a:lnTo>
                    <a:lnTo>
                      <a:pt x="21" y="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14" name="Freeform 257"/>
              <p:cNvSpPr>
                <a:spLocks noChangeAspect="1" noEditPoints="1"/>
              </p:cNvSpPr>
              <p:nvPr/>
            </p:nvSpPr>
            <p:spPr bwMode="auto">
              <a:xfrm>
                <a:off x="1372" y="1749"/>
                <a:ext cx="41" cy="84"/>
              </a:xfrm>
              <a:custGeom>
                <a:avLst/>
                <a:gdLst>
                  <a:gd name="T0" fmla="*/ 34 w 41"/>
                  <a:gd name="T1" fmla="*/ 0 h 84"/>
                  <a:gd name="T2" fmla="*/ 31 w 41"/>
                  <a:gd name="T3" fmla="*/ 0 h 84"/>
                  <a:gd name="T4" fmla="*/ 29 w 41"/>
                  <a:gd name="T5" fmla="*/ 5 h 84"/>
                  <a:gd name="T6" fmla="*/ 29 w 41"/>
                  <a:gd name="T7" fmla="*/ 5 h 84"/>
                  <a:gd name="T8" fmla="*/ 27 w 41"/>
                  <a:gd name="T9" fmla="*/ 7 h 84"/>
                  <a:gd name="T10" fmla="*/ 23 w 41"/>
                  <a:gd name="T11" fmla="*/ 5 h 84"/>
                  <a:gd name="T12" fmla="*/ 16 w 41"/>
                  <a:gd name="T13" fmla="*/ 6 h 84"/>
                  <a:gd name="T14" fmla="*/ 8 w 41"/>
                  <a:gd name="T15" fmla="*/ 11 h 84"/>
                  <a:gd name="T16" fmla="*/ 1 w 41"/>
                  <a:gd name="T17" fmla="*/ 28 h 84"/>
                  <a:gd name="T18" fmla="*/ 0 w 41"/>
                  <a:gd name="T19" fmla="*/ 45 h 84"/>
                  <a:gd name="T20" fmla="*/ 1 w 41"/>
                  <a:gd name="T21" fmla="*/ 53 h 84"/>
                  <a:gd name="T22" fmla="*/ 3 w 41"/>
                  <a:gd name="T23" fmla="*/ 62 h 84"/>
                  <a:gd name="T24" fmla="*/ 6 w 41"/>
                  <a:gd name="T25" fmla="*/ 71 h 84"/>
                  <a:gd name="T26" fmla="*/ 8 w 41"/>
                  <a:gd name="T27" fmla="*/ 79 h 84"/>
                  <a:gd name="T28" fmla="*/ 7 w 41"/>
                  <a:gd name="T29" fmla="*/ 82 h 84"/>
                  <a:gd name="T30" fmla="*/ 7 w 41"/>
                  <a:gd name="T31" fmla="*/ 84 h 84"/>
                  <a:gd name="T32" fmla="*/ 10 w 41"/>
                  <a:gd name="T33" fmla="*/ 83 h 84"/>
                  <a:gd name="T34" fmla="*/ 12 w 41"/>
                  <a:gd name="T35" fmla="*/ 79 h 84"/>
                  <a:gd name="T36" fmla="*/ 12 w 41"/>
                  <a:gd name="T37" fmla="*/ 78 h 84"/>
                  <a:gd name="T38" fmla="*/ 16 w 41"/>
                  <a:gd name="T39" fmla="*/ 78 h 84"/>
                  <a:gd name="T40" fmla="*/ 28 w 41"/>
                  <a:gd name="T41" fmla="*/ 77 h 84"/>
                  <a:gd name="T42" fmla="*/ 36 w 41"/>
                  <a:gd name="T43" fmla="*/ 69 h 84"/>
                  <a:gd name="T44" fmla="*/ 40 w 41"/>
                  <a:gd name="T45" fmla="*/ 53 h 84"/>
                  <a:gd name="T46" fmla="*/ 41 w 41"/>
                  <a:gd name="T47" fmla="*/ 35 h 84"/>
                  <a:gd name="T48" fmla="*/ 37 w 41"/>
                  <a:gd name="T49" fmla="*/ 17 h 84"/>
                  <a:gd name="T50" fmla="*/ 34 w 41"/>
                  <a:gd name="T51" fmla="*/ 2 h 84"/>
                  <a:gd name="T52" fmla="*/ 8 w 41"/>
                  <a:gd name="T53" fmla="*/ 63 h 84"/>
                  <a:gd name="T54" fmla="*/ 7 w 41"/>
                  <a:gd name="T55" fmla="*/ 48 h 84"/>
                  <a:gd name="T56" fmla="*/ 7 w 41"/>
                  <a:gd name="T57" fmla="*/ 30 h 84"/>
                  <a:gd name="T58" fmla="*/ 11 w 41"/>
                  <a:gd name="T59" fmla="*/ 14 h 84"/>
                  <a:gd name="T60" fmla="*/ 17 w 41"/>
                  <a:gd name="T61" fmla="*/ 8 h 84"/>
                  <a:gd name="T62" fmla="*/ 24 w 41"/>
                  <a:gd name="T63" fmla="*/ 8 h 84"/>
                  <a:gd name="T64" fmla="*/ 10 w 41"/>
                  <a:gd name="T65" fmla="*/ 69 h 84"/>
                  <a:gd name="T66" fmla="*/ 33 w 41"/>
                  <a:gd name="T67" fmla="*/ 19 h 84"/>
                  <a:gd name="T68" fmla="*/ 34 w 41"/>
                  <a:gd name="T69" fmla="*/ 34 h 84"/>
                  <a:gd name="T70" fmla="*/ 34 w 41"/>
                  <a:gd name="T71" fmla="*/ 52 h 84"/>
                  <a:gd name="T72" fmla="*/ 32 w 41"/>
                  <a:gd name="T73" fmla="*/ 66 h 84"/>
                  <a:gd name="T74" fmla="*/ 30 w 41"/>
                  <a:gd name="T75" fmla="*/ 71 h 84"/>
                  <a:gd name="T76" fmla="*/ 26 w 41"/>
                  <a:gd name="T77" fmla="*/ 75 h 84"/>
                  <a:gd name="T78" fmla="*/ 22 w 41"/>
                  <a:gd name="T79" fmla="*/ 76 h 84"/>
                  <a:gd name="T80" fmla="*/ 17 w 41"/>
                  <a:gd name="T81" fmla="*/ 76 h 84"/>
                  <a:gd name="T82" fmla="*/ 31 w 41"/>
                  <a:gd name="T83" fmla="*/ 1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 h="84">
                    <a:moveTo>
                      <a:pt x="34" y="2"/>
                    </a:moveTo>
                    <a:lnTo>
                      <a:pt x="34" y="0"/>
                    </a:lnTo>
                    <a:lnTo>
                      <a:pt x="32" y="0"/>
                    </a:lnTo>
                    <a:lnTo>
                      <a:pt x="31" y="0"/>
                    </a:lnTo>
                    <a:lnTo>
                      <a:pt x="30" y="3"/>
                    </a:lnTo>
                    <a:lnTo>
                      <a:pt x="29" y="5"/>
                    </a:lnTo>
                    <a:lnTo>
                      <a:pt x="29" y="5"/>
                    </a:lnTo>
                    <a:lnTo>
                      <a:pt x="29" y="5"/>
                    </a:lnTo>
                    <a:lnTo>
                      <a:pt x="29" y="7"/>
                    </a:lnTo>
                    <a:lnTo>
                      <a:pt x="27" y="7"/>
                    </a:lnTo>
                    <a:lnTo>
                      <a:pt x="26" y="6"/>
                    </a:lnTo>
                    <a:lnTo>
                      <a:pt x="23" y="5"/>
                    </a:lnTo>
                    <a:lnTo>
                      <a:pt x="21" y="5"/>
                    </a:lnTo>
                    <a:lnTo>
                      <a:pt x="16" y="6"/>
                    </a:lnTo>
                    <a:lnTo>
                      <a:pt x="12" y="8"/>
                    </a:lnTo>
                    <a:lnTo>
                      <a:pt x="8" y="11"/>
                    </a:lnTo>
                    <a:lnTo>
                      <a:pt x="5" y="16"/>
                    </a:lnTo>
                    <a:lnTo>
                      <a:pt x="1" y="28"/>
                    </a:lnTo>
                    <a:lnTo>
                      <a:pt x="0" y="42"/>
                    </a:lnTo>
                    <a:lnTo>
                      <a:pt x="0" y="45"/>
                    </a:lnTo>
                    <a:lnTo>
                      <a:pt x="1" y="49"/>
                    </a:lnTo>
                    <a:lnTo>
                      <a:pt x="1" y="53"/>
                    </a:lnTo>
                    <a:lnTo>
                      <a:pt x="2" y="58"/>
                    </a:lnTo>
                    <a:lnTo>
                      <a:pt x="3" y="62"/>
                    </a:lnTo>
                    <a:lnTo>
                      <a:pt x="4" y="67"/>
                    </a:lnTo>
                    <a:lnTo>
                      <a:pt x="6" y="71"/>
                    </a:lnTo>
                    <a:lnTo>
                      <a:pt x="9" y="74"/>
                    </a:lnTo>
                    <a:lnTo>
                      <a:pt x="8" y="79"/>
                    </a:lnTo>
                    <a:lnTo>
                      <a:pt x="7" y="81"/>
                    </a:lnTo>
                    <a:lnTo>
                      <a:pt x="7" y="82"/>
                    </a:lnTo>
                    <a:lnTo>
                      <a:pt x="7" y="82"/>
                    </a:lnTo>
                    <a:lnTo>
                      <a:pt x="7" y="84"/>
                    </a:lnTo>
                    <a:lnTo>
                      <a:pt x="9" y="84"/>
                    </a:lnTo>
                    <a:lnTo>
                      <a:pt x="10" y="83"/>
                    </a:lnTo>
                    <a:lnTo>
                      <a:pt x="11" y="81"/>
                    </a:lnTo>
                    <a:lnTo>
                      <a:pt x="12" y="79"/>
                    </a:lnTo>
                    <a:lnTo>
                      <a:pt x="12" y="79"/>
                    </a:lnTo>
                    <a:lnTo>
                      <a:pt x="12" y="78"/>
                    </a:lnTo>
                    <a:lnTo>
                      <a:pt x="12" y="77"/>
                    </a:lnTo>
                    <a:lnTo>
                      <a:pt x="16" y="78"/>
                    </a:lnTo>
                    <a:lnTo>
                      <a:pt x="21" y="79"/>
                    </a:lnTo>
                    <a:lnTo>
                      <a:pt x="28" y="77"/>
                    </a:lnTo>
                    <a:lnTo>
                      <a:pt x="33" y="73"/>
                    </a:lnTo>
                    <a:lnTo>
                      <a:pt x="36" y="69"/>
                    </a:lnTo>
                    <a:lnTo>
                      <a:pt x="38" y="65"/>
                    </a:lnTo>
                    <a:lnTo>
                      <a:pt x="40" y="53"/>
                    </a:lnTo>
                    <a:lnTo>
                      <a:pt x="41" y="42"/>
                    </a:lnTo>
                    <a:lnTo>
                      <a:pt x="41" y="35"/>
                    </a:lnTo>
                    <a:lnTo>
                      <a:pt x="40" y="26"/>
                    </a:lnTo>
                    <a:lnTo>
                      <a:pt x="37" y="17"/>
                    </a:lnTo>
                    <a:lnTo>
                      <a:pt x="32" y="10"/>
                    </a:lnTo>
                    <a:lnTo>
                      <a:pt x="34" y="2"/>
                    </a:lnTo>
                    <a:close/>
                    <a:moveTo>
                      <a:pt x="10" y="69"/>
                    </a:moveTo>
                    <a:lnTo>
                      <a:pt x="8" y="63"/>
                    </a:lnTo>
                    <a:lnTo>
                      <a:pt x="8" y="56"/>
                    </a:lnTo>
                    <a:lnTo>
                      <a:pt x="7" y="48"/>
                    </a:lnTo>
                    <a:lnTo>
                      <a:pt x="7" y="41"/>
                    </a:lnTo>
                    <a:lnTo>
                      <a:pt x="7" y="30"/>
                    </a:lnTo>
                    <a:lnTo>
                      <a:pt x="8" y="20"/>
                    </a:lnTo>
                    <a:lnTo>
                      <a:pt x="11" y="14"/>
                    </a:lnTo>
                    <a:lnTo>
                      <a:pt x="14" y="10"/>
                    </a:lnTo>
                    <a:lnTo>
                      <a:pt x="17" y="8"/>
                    </a:lnTo>
                    <a:lnTo>
                      <a:pt x="21" y="7"/>
                    </a:lnTo>
                    <a:lnTo>
                      <a:pt x="24" y="8"/>
                    </a:lnTo>
                    <a:lnTo>
                      <a:pt x="28" y="10"/>
                    </a:lnTo>
                    <a:lnTo>
                      <a:pt x="10" y="69"/>
                    </a:lnTo>
                    <a:close/>
                    <a:moveTo>
                      <a:pt x="31" y="14"/>
                    </a:moveTo>
                    <a:lnTo>
                      <a:pt x="33" y="19"/>
                    </a:lnTo>
                    <a:lnTo>
                      <a:pt x="34" y="26"/>
                    </a:lnTo>
                    <a:lnTo>
                      <a:pt x="34" y="34"/>
                    </a:lnTo>
                    <a:lnTo>
                      <a:pt x="34" y="41"/>
                    </a:lnTo>
                    <a:lnTo>
                      <a:pt x="34" y="52"/>
                    </a:lnTo>
                    <a:lnTo>
                      <a:pt x="33" y="62"/>
                    </a:lnTo>
                    <a:lnTo>
                      <a:pt x="32" y="66"/>
                    </a:lnTo>
                    <a:lnTo>
                      <a:pt x="31" y="69"/>
                    </a:lnTo>
                    <a:lnTo>
                      <a:pt x="30" y="71"/>
                    </a:lnTo>
                    <a:lnTo>
                      <a:pt x="28" y="73"/>
                    </a:lnTo>
                    <a:lnTo>
                      <a:pt x="26" y="75"/>
                    </a:lnTo>
                    <a:lnTo>
                      <a:pt x="24" y="76"/>
                    </a:lnTo>
                    <a:lnTo>
                      <a:pt x="22" y="76"/>
                    </a:lnTo>
                    <a:lnTo>
                      <a:pt x="21" y="76"/>
                    </a:lnTo>
                    <a:lnTo>
                      <a:pt x="17" y="76"/>
                    </a:lnTo>
                    <a:lnTo>
                      <a:pt x="13" y="74"/>
                    </a:lnTo>
                    <a:lnTo>
                      <a:pt x="31" y="1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15" name="Freeform 258"/>
              <p:cNvSpPr>
                <a:spLocks noChangeAspect="1"/>
              </p:cNvSpPr>
              <p:nvPr/>
            </p:nvSpPr>
            <p:spPr bwMode="auto">
              <a:xfrm>
                <a:off x="1425" y="1751"/>
                <a:ext cx="35" cy="99"/>
              </a:xfrm>
              <a:custGeom>
                <a:avLst/>
                <a:gdLst>
                  <a:gd name="T0" fmla="*/ 14 w 35"/>
                  <a:gd name="T1" fmla="*/ 88 h 99"/>
                  <a:gd name="T2" fmla="*/ 13 w 35"/>
                  <a:gd name="T3" fmla="*/ 91 h 99"/>
                  <a:gd name="T4" fmla="*/ 10 w 35"/>
                  <a:gd name="T5" fmla="*/ 94 h 99"/>
                  <a:gd name="T6" fmla="*/ 4 w 35"/>
                  <a:gd name="T7" fmla="*/ 97 h 99"/>
                  <a:gd name="T8" fmla="*/ 0 w 35"/>
                  <a:gd name="T9" fmla="*/ 98 h 99"/>
                  <a:gd name="T10" fmla="*/ 0 w 35"/>
                  <a:gd name="T11" fmla="*/ 99 h 99"/>
                  <a:gd name="T12" fmla="*/ 9 w 35"/>
                  <a:gd name="T13" fmla="*/ 99 h 99"/>
                  <a:gd name="T14" fmla="*/ 19 w 35"/>
                  <a:gd name="T15" fmla="*/ 92 h 99"/>
                  <a:gd name="T16" fmla="*/ 21 w 35"/>
                  <a:gd name="T17" fmla="*/ 64 h 99"/>
                  <a:gd name="T18" fmla="*/ 21 w 35"/>
                  <a:gd name="T19" fmla="*/ 59 h 99"/>
                  <a:gd name="T20" fmla="*/ 25 w 35"/>
                  <a:gd name="T21" fmla="*/ 54 h 99"/>
                  <a:gd name="T22" fmla="*/ 30 w 35"/>
                  <a:gd name="T23" fmla="*/ 51 h 99"/>
                  <a:gd name="T24" fmla="*/ 34 w 35"/>
                  <a:gd name="T25" fmla="*/ 51 h 99"/>
                  <a:gd name="T26" fmla="*/ 35 w 35"/>
                  <a:gd name="T27" fmla="*/ 50 h 99"/>
                  <a:gd name="T28" fmla="*/ 34 w 35"/>
                  <a:gd name="T29" fmla="*/ 48 h 99"/>
                  <a:gd name="T30" fmla="*/ 25 w 35"/>
                  <a:gd name="T31" fmla="*/ 46 h 99"/>
                  <a:gd name="T32" fmla="*/ 21 w 35"/>
                  <a:gd name="T33" fmla="*/ 40 h 99"/>
                  <a:gd name="T34" fmla="*/ 21 w 35"/>
                  <a:gd name="T35" fmla="*/ 38 h 99"/>
                  <a:gd name="T36" fmla="*/ 21 w 35"/>
                  <a:gd name="T37" fmla="*/ 35 h 99"/>
                  <a:gd name="T38" fmla="*/ 21 w 35"/>
                  <a:gd name="T39" fmla="*/ 12 h 99"/>
                  <a:gd name="T40" fmla="*/ 19 w 35"/>
                  <a:gd name="T41" fmla="*/ 7 h 99"/>
                  <a:gd name="T42" fmla="*/ 13 w 35"/>
                  <a:gd name="T43" fmla="*/ 2 h 99"/>
                  <a:gd name="T44" fmla="*/ 5 w 35"/>
                  <a:gd name="T45" fmla="*/ 0 h 99"/>
                  <a:gd name="T46" fmla="*/ 0 w 35"/>
                  <a:gd name="T47" fmla="*/ 0 h 99"/>
                  <a:gd name="T48" fmla="*/ 0 w 35"/>
                  <a:gd name="T49" fmla="*/ 2 h 99"/>
                  <a:gd name="T50" fmla="*/ 6 w 35"/>
                  <a:gd name="T51" fmla="*/ 3 h 99"/>
                  <a:gd name="T52" fmla="*/ 12 w 35"/>
                  <a:gd name="T53" fmla="*/ 7 h 99"/>
                  <a:gd name="T54" fmla="*/ 14 w 35"/>
                  <a:gd name="T55" fmla="*/ 11 h 99"/>
                  <a:gd name="T56" fmla="*/ 14 w 35"/>
                  <a:gd name="T57" fmla="*/ 13 h 99"/>
                  <a:gd name="T58" fmla="*/ 14 w 35"/>
                  <a:gd name="T59" fmla="*/ 36 h 99"/>
                  <a:gd name="T60" fmla="*/ 15 w 35"/>
                  <a:gd name="T61" fmla="*/ 41 h 99"/>
                  <a:gd name="T62" fmla="*/ 18 w 35"/>
                  <a:gd name="T63" fmla="*/ 46 h 99"/>
                  <a:gd name="T64" fmla="*/ 26 w 35"/>
                  <a:gd name="T65" fmla="*/ 50 h 99"/>
                  <a:gd name="T66" fmla="*/ 17 w 35"/>
                  <a:gd name="T67" fmla="*/ 55 h 99"/>
                  <a:gd name="T68" fmla="*/ 14 w 35"/>
                  <a:gd name="T69" fmla="*/ 6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99">
                    <a:moveTo>
                      <a:pt x="14" y="86"/>
                    </a:moveTo>
                    <a:lnTo>
                      <a:pt x="14" y="88"/>
                    </a:lnTo>
                    <a:lnTo>
                      <a:pt x="14" y="89"/>
                    </a:lnTo>
                    <a:lnTo>
                      <a:pt x="13" y="91"/>
                    </a:lnTo>
                    <a:lnTo>
                      <a:pt x="11" y="93"/>
                    </a:lnTo>
                    <a:lnTo>
                      <a:pt x="10" y="94"/>
                    </a:lnTo>
                    <a:lnTo>
                      <a:pt x="7" y="96"/>
                    </a:lnTo>
                    <a:lnTo>
                      <a:pt x="4" y="97"/>
                    </a:lnTo>
                    <a:lnTo>
                      <a:pt x="1" y="97"/>
                    </a:lnTo>
                    <a:lnTo>
                      <a:pt x="0" y="98"/>
                    </a:lnTo>
                    <a:lnTo>
                      <a:pt x="0" y="98"/>
                    </a:lnTo>
                    <a:lnTo>
                      <a:pt x="0" y="99"/>
                    </a:lnTo>
                    <a:lnTo>
                      <a:pt x="2" y="99"/>
                    </a:lnTo>
                    <a:lnTo>
                      <a:pt x="9" y="99"/>
                    </a:lnTo>
                    <a:lnTo>
                      <a:pt x="15" y="96"/>
                    </a:lnTo>
                    <a:lnTo>
                      <a:pt x="19" y="92"/>
                    </a:lnTo>
                    <a:lnTo>
                      <a:pt x="21" y="87"/>
                    </a:lnTo>
                    <a:lnTo>
                      <a:pt x="21" y="64"/>
                    </a:lnTo>
                    <a:lnTo>
                      <a:pt x="21" y="61"/>
                    </a:lnTo>
                    <a:lnTo>
                      <a:pt x="21" y="59"/>
                    </a:lnTo>
                    <a:lnTo>
                      <a:pt x="22" y="56"/>
                    </a:lnTo>
                    <a:lnTo>
                      <a:pt x="25" y="54"/>
                    </a:lnTo>
                    <a:lnTo>
                      <a:pt x="27" y="52"/>
                    </a:lnTo>
                    <a:lnTo>
                      <a:pt x="30" y="51"/>
                    </a:lnTo>
                    <a:lnTo>
                      <a:pt x="32" y="51"/>
                    </a:lnTo>
                    <a:lnTo>
                      <a:pt x="34" y="51"/>
                    </a:lnTo>
                    <a:lnTo>
                      <a:pt x="35" y="50"/>
                    </a:lnTo>
                    <a:lnTo>
                      <a:pt x="35" y="50"/>
                    </a:lnTo>
                    <a:lnTo>
                      <a:pt x="35" y="49"/>
                    </a:lnTo>
                    <a:lnTo>
                      <a:pt x="34" y="48"/>
                    </a:lnTo>
                    <a:lnTo>
                      <a:pt x="29" y="48"/>
                    </a:lnTo>
                    <a:lnTo>
                      <a:pt x="25" y="46"/>
                    </a:lnTo>
                    <a:lnTo>
                      <a:pt x="23" y="43"/>
                    </a:lnTo>
                    <a:lnTo>
                      <a:pt x="21" y="40"/>
                    </a:lnTo>
                    <a:lnTo>
                      <a:pt x="21" y="39"/>
                    </a:lnTo>
                    <a:lnTo>
                      <a:pt x="21" y="38"/>
                    </a:lnTo>
                    <a:lnTo>
                      <a:pt x="21" y="37"/>
                    </a:lnTo>
                    <a:lnTo>
                      <a:pt x="21" y="35"/>
                    </a:lnTo>
                    <a:lnTo>
                      <a:pt x="21" y="15"/>
                    </a:lnTo>
                    <a:lnTo>
                      <a:pt x="21" y="12"/>
                    </a:lnTo>
                    <a:lnTo>
                      <a:pt x="20" y="9"/>
                    </a:lnTo>
                    <a:lnTo>
                      <a:pt x="19" y="7"/>
                    </a:lnTo>
                    <a:lnTo>
                      <a:pt x="16" y="4"/>
                    </a:lnTo>
                    <a:lnTo>
                      <a:pt x="13" y="2"/>
                    </a:lnTo>
                    <a:lnTo>
                      <a:pt x="9" y="1"/>
                    </a:lnTo>
                    <a:lnTo>
                      <a:pt x="5" y="0"/>
                    </a:lnTo>
                    <a:lnTo>
                      <a:pt x="2" y="0"/>
                    </a:lnTo>
                    <a:lnTo>
                      <a:pt x="0" y="0"/>
                    </a:lnTo>
                    <a:lnTo>
                      <a:pt x="0" y="1"/>
                    </a:lnTo>
                    <a:lnTo>
                      <a:pt x="0" y="2"/>
                    </a:lnTo>
                    <a:lnTo>
                      <a:pt x="1" y="2"/>
                    </a:lnTo>
                    <a:lnTo>
                      <a:pt x="6" y="3"/>
                    </a:lnTo>
                    <a:lnTo>
                      <a:pt x="9" y="5"/>
                    </a:lnTo>
                    <a:lnTo>
                      <a:pt x="12" y="7"/>
                    </a:lnTo>
                    <a:lnTo>
                      <a:pt x="14" y="11"/>
                    </a:lnTo>
                    <a:lnTo>
                      <a:pt x="14" y="11"/>
                    </a:lnTo>
                    <a:lnTo>
                      <a:pt x="14" y="12"/>
                    </a:lnTo>
                    <a:lnTo>
                      <a:pt x="14" y="13"/>
                    </a:lnTo>
                    <a:lnTo>
                      <a:pt x="14" y="15"/>
                    </a:lnTo>
                    <a:lnTo>
                      <a:pt x="14" y="36"/>
                    </a:lnTo>
                    <a:lnTo>
                      <a:pt x="14" y="39"/>
                    </a:lnTo>
                    <a:lnTo>
                      <a:pt x="15" y="41"/>
                    </a:lnTo>
                    <a:lnTo>
                      <a:pt x="16" y="44"/>
                    </a:lnTo>
                    <a:lnTo>
                      <a:pt x="18" y="46"/>
                    </a:lnTo>
                    <a:lnTo>
                      <a:pt x="22" y="48"/>
                    </a:lnTo>
                    <a:lnTo>
                      <a:pt x="26" y="50"/>
                    </a:lnTo>
                    <a:lnTo>
                      <a:pt x="21" y="52"/>
                    </a:lnTo>
                    <a:lnTo>
                      <a:pt x="17" y="55"/>
                    </a:lnTo>
                    <a:lnTo>
                      <a:pt x="15" y="58"/>
                    </a:lnTo>
                    <a:lnTo>
                      <a:pt x="14" y="62"/>
                    </a:lnTo>
                    <a:lnTo>
                      <a:pt x="14" y="8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16" name="Freeform 259"/>
              <p:cNvSpPr>
                <a:spLocks noChangeAspect="1"/>
              </p:cNvSpPr>
              <p:nvPr/>
            </p:nvSpPr>
            <p:spPr bwMode="auto">
              <a:xfrm>
                <a:off x="713" y="1892"/>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8 h 53"/>
                  <a:gd name="T32" fmla="*/ 10 w 28"/>
                  <a:gd name="T33" fmla="*/ 50 h 53"/>
                  <a:gd name="T34" fmla="*/ 8 w 28"/>
                  <a:gd name="T35" fmla="*/ 50 h 53"/>
                  <a:gd name="T36" fmla="*/ 3 w 28"/>
                  <a:gd name="T37" fmla="*/ 50 h 53"/>
                  <a:gd name="T38" fmla="*/ 1 w 28"/>
                  <a:gd name="T39" fmla="*/ 50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0 h 53"/>
                  <a:gd name="T60" fmla="*/ 25 w 28"/>
                  <a:gd name="T61" fmla="*/ 50 h 53"/>
                  <a:gd name="T62" fmla="*/ 21 w 28"/>
                  <a:gd name="T63" fmla="*/ 50 h 53"/>
                  <a:gd name="T64" fmla="*/ 19 w 28"/>
                  <a:gd name="T65" fmla="*/ 50 h 53"/>
                  <a:gd name="T66" fmla="*/ 18 w 28"/>
                  <a:gd name="T67" fmla="*/ 48 h 53"/>
                  <a:gd name="T68" fmla="*/ 17 w 28"/>
                  <a:gd name="T69" fmla="*/ 47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8"/>
                    </a:lnTo>
                    <a:lnTo>
                      <a:pt x="2" y="8"/>
                    </a:lnTo>
                    <a:lnTo>
                      <a:pt x="5" y="8"/>
                    </a:lnTo>
                    <a:lnTo>
                      <a:pt x="8" y="7"/>
                    </a:lnTo>
                    <a:lnTo>
                      <a:pt x="11" y="6"/>
                    </a:lnTo>
                    <a:lnTo>
                      <a:pt x="11" y="47"/>
                    </a:lnTo>
                    <a:lnTo>
                      <a:pt x="11" y="48"/>
                    </a:lnTo>
                    <a:lnTo>
                      <a:pt x="10" y="50"/>
                    </a:lnTo>
                    <a:lnTo>
                      <a:pt x="8" y="50"/>
                    </a:lnTo>
                    <a:lnTo>
                      <a:pt x="3" y="50"/>
                    </a:lnTo>
                    <a:lnTo>
                      <a:pt x="1" y="50"/>
                    </a:lnTo>
                    <a:lnTo>
                      <a:pt x="1" y="53"/>
                    </a:lnTo>
                    <a:lnTo>
                      <a:pt x="4" y="53"/>
                    </a:lnTo>
                    <a:lnTo>
                      <a:pt x="7" y="53"/>
                    </a:lnTo>
                    <a:lnTo>
                      <a:pt x="11" y="53"/>
                    </a:lnTo>
                    <a:lnTo>
                      <a:pt x="14" y="53"/>
                    </a:lnTo>
                    <a:lnTo>
                      <a:pt x="17" y="53"/>
                    </a:lnTo>
                    <a:lnTo>
                      <a:pt x="21" y="53"/>
                    </a:lnTo>
                    <a:lnTo>
                      <a:pt x="25" y="53"/>
                    </a:lnTo>
                    <a:lnTo>
                      <a:pt x="28" y="53"/>
                    </a:lnTo>
                    <a:lnTo>
                      <a:pt x="28" y="50"/>
                    </a:lnTo>
                    <a:lnTo>
                      <a:pt x="25" y="50"/>
                    </a:lnTo>
                    <a:lnTo>
                      <a:pt x="21" y="50"/>
                    </a:lnTo>
                    <a:lnTo>
                      <a:pt x="19" y="50"/>
                    </a:lnTo>
                    <a:lnTo>
                      <a:pt x="18" y="48"/>
                    </a:lnTo>
                    <a:lnTo>
                      <a:pt x="17" y="47"/>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17" name="Freeform 260"/>
              <p:cNvSpPr>
                <a:spLocks noChangeAspect="1"/>
              </p:cNvSpPr>
              <p:nvPr/>
            </p:nvSpPr>
            <p:spPr bwMode="auto">
              <a:xfrm>
                <a:off x="755" y="1892"/>
                <a:ext cx="28" cy="53"/>
              </a:xfrm>
              <a:custGeom>
                <a:avLst/>
                <a:gdLst>
                  <a:gd name="T0" fmla="*/ 18 w 28"/>
                  <a:gd name="T1" fmla="*/ 2 h 53"/>
                  <a:gd name="T2" fmla="*/ 18 w 28"/>
                  <a:gd name="T3" fmla="*/ 1 h 53"/>
                  <a:gd name="T4" fmla="*/ 17 w 28"/>
                  <a:gd name="T5" fmla="*/ 0 h 53"/>
                  <a:gd name="T6" fmla="*/ 17 w 28"/>
                  <a:gd name="T7" fmla="*/ 0 h 53"/>
                  <a:gd name="T8" fmla="*/ 15 w 28"/>
                  <a:gd name="T9" fmla="*/ 0 h 53"/>
                  <a:gd name="T10" fmla="*/ 13 w 28"/>
                  <a:gd name="T11" fmla="*/ 2 h 53"/>
                  <a:gd name="T12" fmla="*/ 10 w 28"/>
                  <a:gd name="T13" fmla="*/ 4 h 53"/>
                  <a:gd name="T14" fmla="*/ 5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8 h 53"/>
                  <a:gd name="T32" fmla="*/ 10 w 28"/>
                  <a:gd name="T33" fmla="*/ 50 h 53"/>
                  <a:gd name="T34" fmla="*/ 8 w 28"/>
                  <a:gd name="T35" fmla="*/ 50 h 53"/>
                  <a:gd name="T36" fmla="*/ 4 w 28"/>
                  <a:gd name="T37" fmla="*/ 50 h 53"/>
                  <a:gd name="T38" fmla="*/ 1 w 28"/>
                  <a:gd name="T39" fmla="*/ 50 h 53"/>
                  <a:gd name="T40" fmla="*/ 1 w 28"/>
                  <a:gd name="T41" fmla="*/ 53 h 53"/>
                  <a:gd name="T42" fmla="*/ 4 w 28"/>
                  <a:gd name="T43" fmla="*/ 53 h 53"/>
                  <a:gd name="T44" fmla="*/ 8 w 28"/>
                  <a:gd name="T45" fmla="*/ 53 h 53"/>
                  <a:gd name="T46" fmla="*/ 11 w 28"/>
                  <a:gd name="T47" fmla="*/ 53 h 53"/>
                  <a:gd name="T48" fmla="*/ 15 w 28"/>
                  <a:gd name="T49" fmla="*/ 53 h 53"/>
                  <a:gd name="T50" fmla="*/ 18 w 28"/>
                  <a:gd name="T51" fmla="*/ 53 h 53"/>
                  <a:gd name="T52" fmla="*/ 22 w 28"/>
                  <a:gd name="T53" fmla="*/ 53 h 53"/>
                  <a:gd name="T54" fmla="*/ 25 w 28"/>
                  <a:gd name="T55" fmla="*/ 53 h 53"/>
                  <a:gd name="T56" fmla="*/ 28 w 28"/>
                  <a:gd name="T57" fmla="*/ 53 h 53"/>
                  <a:gd name="T58" fmla="*/ 28 w 28"/>
                  <a:gd name="T59" fmla="*/ 50 h 53"/>
                  <a:gd name="T60" fmla="*/ 26 w 28"/>
                  <a:gd name="T61" fmla="*/ 50 h 53"/>
                  <a:gd name="T62" fmla="*/ 21 w 28"/>
                  <a:gd name="T63" fmla="*/ 50 h 53"/>
                  <a:gd name="T64" fmla="*/ 19 w 28"/>
                  <a:gd name="T65" fmla="*/ 50 h 53"/>
                  <a:gd name="T66" fmla="*/ 18 w 28"/>
                  <a:gd name="T67" fmla="*/ 48 h 53"/>
                  <a:gd name="T68" fmla="*/ 18 w 28"/>
                  <a:gd name="T69" fmla="*/ 47 h 53"/>
                  <a:gd name="T70" fmla="*/ 18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8" y="2"/>
                    </a:moveTo>
                    <a:lnTo>
                      <a:pt x="18" y="1"/>
                    </a:lnTo>
                    <a:lnTo>
                      <a:pt x="17" y="0"/>
                    </a:lnTo>
                    <a:lnTo>
                      <a:pt x="17" y="0"/>
                    </a:lnTo>
                    <a:lnTo>
                      <a:pt x="15" y="0"/>
                    </a:lnTo>
                    <a:lnTo>
                      <a:pt x="13" y="2"/>
                    </a:lnTo>
                    <a:lnTo>
                      <a:pt x="10" y="4"/>
                    </a:lnTo>
                    <a:lnTo>
                      <a:pt x="5" y="5"/>
                    </a:lnTo>
                    <a:lnTo>
                      <a:pt x="0" y="5"/>
                    </a:lnTo>
                    <a:lnTo>
                      <a:pt x="0" y="8"/>
                    </a:lnTo>
                    <a:lnTo>
                      <a:pt x="2" y="8"/>
                    </a:lnTo>
                    <a:lnTo>
                      <a:pt x="5" y="8"/>
                    </a:lnTo>
                    <a:lnTo>
                      <a:pt x="8" y="7"/>
                    </a:lnTo>
                    <a:lnTo>
                      <a:pt x="11" y="6"/>
                    </a:lnTo>
                    <a:lnTo>
                      <a:pt x="11" y="47"/>
                    </a:lnTo>
                    <a:lnTo>
                      <a:pt x="11" y="48"/>
                    </a:lnTo>
                    <a:lnTo>
                      <a:pt x="10" y="50"/>
                    </a:lnTo>
                    <a:lnTo>
                      <a:pt x="8" y="50"/>
                    </a:lnTo>
                    <a:lnTo>
                      <a:pt x="4" y="50"/>
                    </a:lnTo>
                    <a:lnTo>
                      <a:pt x="1" y="50"/>
                    </a:lnTo>
                    <a:lnTo>
                      <a:pt x="1" y="53"/>
                    </a:lnTo>
                    <a:lnTo>
                      <a:pt x="4" y="53"/>
                    </a:lnTo>
                    <a:lnTo>
                      <a:pt x="8" y="53"/>
                    </a:lnTo>
                    <a:lnTo>
                      <a:pt x="11" y="53"/>
                    </a:lnTo>
                    <a:lnTo>
                      <a:pt x="15" y="53"/>
                    </a:lnTo>
                    <a:lnTo>
                      <a:pt x="18" y="53"/>
                    </a:lnTo>
                    <a:lnTo>
                      <a:pt x="22" y="53"/>
                    </a:lnTo>
                    <a:lnTo>
                      <a:pt x="25" y="53"/>
                    </a:lnTo>
                    <a:lnTo>
                      <a:pt x="28" y="53"/>
                    </a:lnTo>
                    <a:lnTo>
                      <a:pt x="28" y="50"/>
                    </a:lnTo>
                    <a:lnTo>
                      <a:pt x="26" y="50"/>
                    </a:lnTo>
                    <a:lnTo>
                      <a:pt x="21" y="50"/>
                    </a:lnTo>
                    <a:lnTo>
                      <a:pt x="19" y="50"/>
                    </a:lnTo>
                    <a:lnTo>
                      <a:pt x="18" y="48"/>
                    </a:lnTo>
                    <a:lnTo>
                      <a:pt x="18" y="47"/>
                    </a:lnTo>
                    <a:lnTo>
                      <a:pt x="18"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18" name="Freeform 261"/>
              <p:cNvSpPr>
                <a:spLocks noChangeAspect="1" noEditPoints="1"/>
              </p:cNvSpPr>
              <p:nvPr/>
            </p:nvSpPr>
            <p:spPr bwMode="auto">
              <a:xfrm>
                <a:off x="797" y="1911"/>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7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7"/>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19" name="Freeform 262"/>
              <p:cNvSpPr>
                <a:spLocks noChangeAspect="1"/>
              </p:cNvSpPr>
              <p:nvPr/>
            </p:nvSpPr>
            <p:spPr bwMode="auto">
              <a:xfrm>
                <a:off x="1016" y="1901"/>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5 w 50"/>
                  <a:gd name="T13" fmla="*/ 41 h 45"/>
                  <a:gd name="T14" fmla="*/ 44 w 50"/>
                  <a:gd name="T15" fmla="*/ 40 h 45"/>
                  <a:gd name="T16" fmla="*/ 43 w 50"/>
                  <a:gd name="T17" fmla="*/ 39 h 45"/>
                  <a:gd name="T18" fmla="*/ 43 w 50"/>
                  <a:gd name="T19" fmla="*/ 38 h 45"/>
                  <a:gd name="T20" fmla="*/ 43 w 50"/>
                  <a:gd name="T21" fmla="*/ 37 h 45"/>
                  <a:gd name="T22" fmla="*/ 43 w 50"/>
                  <a:gd name="T23" fmla="*/ 35 h 45"/>
                  <a:gd name="T24" fmla="*/ 43 w 50"/>
                  <a:gd name="T25" fmla="*/ 0 h 45"/>
                  <a:gd name="T26" fmla="*/ 28 w 50"/>
                  <a:gd name="T27" fmla="*/ 1 h 45"/>
                  <a:gd name="T28" fmla="*/ 28 w 50"/>
                  <a:gd name="T29" fmla="*/ 4 h 45"/>
                  <a:gd name="T30" fmla="*/ 30 w 50"/>
                  <a:gd name="T31" fmla="*/ 4 h 45"/>
                  <a:gd name="T32" fmla="*/ 32 w 50"/>
                  <a:gd name="T33" fmla="*/ 4 h 45"/>
                  <a:gd name="T34" fmla="*/ 34 w 50"/>
                  <a:gd name="T35" fmla="*/ 5 h 45"/>
                  <a:gd name="T36" fmla="*/ 35 w 50"/>
                  <a:gd name="T37" fmla="*/ 5 h 45"/>
                  <a:gd name="T38" fmla="*/ 35 w 50"/>
                  <a:gd name="T39" fmla="*/ 6 h 45"/>
                  <a:gd name="T40" fmla="*/ 36 w 50"/>
                  <a:gd name="T41" fmla="*/ 7 h 45"/>
                  <a:gd name="T42" fmla="*/ 36 w 50"/>
                  <a:gd name="T43" fmla="*/ 8 h 45"/>
                  <a:gd name="T44" fmla="*/ 36 w 50"/>
                  <a:gd name="T45" fmla="*/ 10 h 45"/>
                  <a:gd name="T46" fmla="*/ 36 w 50"/>
                  <a:gd name="T47" fmla="*/ 28 h 45"/>
                  <a:gd name="T48" fmla="*/ 35 w 50"/>
                  <a:gd name="T49" fmla="*/ 34 h 45"/>
                  <a:gd name="T50" fmla="*/ 33 w 50"/>
                  <a:gd name="T51" fmla="*/ 39 h 45"/>
                  <a:gd name="T52" fmla="*/ 29 w 50"/>
                  <a:gd name="T53" fmla="*/ 42 h 45"/>
                  <a:gd name="T54" fmla="*/ 24 w 50"/>
                  <a:gd name="T55" fmla="*/ 43 h 45"/>
                  <a:gd name="T56" fmla="*/ 21 w 50"/>
                  <a:gd name="T57" fmla="*/ 43 h 45"/>
                  <a:gd name="T58" fmla="*/ 19 w 50"/>
                  <a:gd name="T59" fmla="*/ 42 h 45"/>
                  <a:gd name="T60" fmla="*/ 17 w 50"/>
                  <a:gd name="T61" fmla="*/ 41 h 45"/>
                  <a:gd name="T62" fmla="*/ 16 w 50"/>
                  <a:gd name="T63" fmla="*/ 40 h 45"/>
                  <a:gd name="T64" fmla="*/ 16 w 50"/>
                  <a:gd name="T65" fmla="*/ 39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3 w 50"/>
                  <a:gd name="T79" fmla="*/ 4 h 45"/>
                  <a:gd name="T80" fmla="*/ 5 w 50"/>
                  <a:gd name="T81" fmla="*/ 4 h 45"/>
                  <a:gd name="T82" fmla="*/ 6 w 50"/>
                  <a:gd name="T83" fmla="*/ 5 h 45"/>
                  <a:gd name="T84" fmla="*/ 7 w 50"/>
                  <a:gd name="T85" fmla="*/ 6 h 45"/>
                  <a:gd name="T86" fmla="*/ 8 w 50"/>
                  <a:gd name="T87" fmla="*/ 7 h 45"/>
                  <a:gd name="T88" fmla="*/ 8 w 50"/>
                  <a:gd name="T89" fmla="*/ 8 h 45"/>
                  <a:gd name="T90" fmla="*/ 8 w 50"/>
                  <a:gd name="T91" fmla="*/ 10 h 45"/>
                  <a:gd name="T92" fmla="*/ 8 w 50"/>
                  <a:gd name="T93" fmla="*/ 13 h 45"/>
                  <a:gd name="T94" fmla="*/ 8 w 50"/>
                  <a:gd name="T95" fmla="*/ 28 h 45"/>
                  <a:gd name="T96" fmla="*/ 8 w 50"/>
                  <a:gd name="T97" fmla="*/ 31 h 45"/>
                  <a:gd name="T98" fmla="*/ 8 w 50"/>
                  <a:gd name="T99" fmla="*/ 34 h 45"/>
                  <a:gd name="T100" fmla="*/ 9 w 50"/>
                  <a:gd name="T101" fmla="*/ 37 h 45"/>
                  <a:gd name="T102" fmla="*/ 10 w 50"/>
                  <a:gd name="T103" fmla="*/ 40 h 45"/>
                  <a:gd name="T104" fmla="*/ 12 w 50"/>
                  <a:gd name="T105" fmla="*/ 42 h 45"/>
                  <a:gd name="T106" fmla="*/ 15 w 50"/>
                  <a:gd name="T107" fmla="*/ 44 h 45"/>
                  <a:gd name="T108" fmla="*/ 18 w 50"/>
                  <a:gd name="T109" fmla="*/ 45 h 45"/>
                  <a:gd name="T110" fmla="*/ 23 w 50"/>
                  <a:gd name="T111" fmla="*/ 45 h 45"/>
                  <a:gd name="T112" fmla="*/ 27 w 50"/>
                  <a:gd name="T113" fmla="*/ 45 h 45"/>
                  <a:gd name="T114" fmla="*/ 31 w 50"/>
                  <a:gd name="T115" fmla="*/ 43 h 45"/>
                  <a:gd name="T116" fmla="*/ 34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5" y="41"/>
                    </a:lnTo>
                    <a:lnTo>
                      <a:pt x="44" y="40"/>
                    </a:lnTo>
                    <a:lnTo>
                      <a:pt x="43" y="39"/>
                    </a:lnTo>
                    <a:lnTo>
                      <a:pt x="43" y="38"/>
                    </a:lnTo>
                    <a:lnTo>
                      <a:pt x="43" y="37"/>
                    </a:lnTo>
                    <a:lnTo>
                      <a:pt x="43" y="35"/>
                    </a:lnTo>
                    <a:lnTo>
                      <a:pt x="43" y="0"/>
                    </a:lnTo>
                    <a:lnTo>
                      <a:pt x="28" y="1"/>
                    </a:lnTo>
                    <a:lnTo>
                      <a:pt x="28" y="4"/>
                    </a:lnTo>
                    <a:lnTo>
                      <a:pt x="30" y="4"/>
                    </a:lnTo>
                    <a:lnTo>
                      <a:pt x="32" y="4"/>
                    </a:lnTo>
                    <a:lnTo>
                      <a:pt x="34" y="5"/>
                    </a:lnTo>
                    <a:lnTo>
                      <a:pt x="35" y="5"/>
                    </a:lnTo>
                    <a:lnTo>
                      <a:pt x="35" y="6"/>
                    </a:lnTo>
                    <a:lnTo>
                      <a:pt x="36" y="7"/>
                    </a:lnTo>
                    <a:lnTo>
                      <a:pt x="36" y="8"/>
                    </a:lnTo>
                    <a:lnTo>
                      <a:pt x="36" y="10"/>
                    </a:lnTo>
                    <a:lnTo>
                      <a:pt x="36" y="28"/>
                    </a:lnTo>
                    <a:lnTo>
                      <a:pt x="35" y="34"/>
                    </a:lnTo>
                    <a:lnTo>
                      <a:pt x="33" y="39"/>
                    </a:lnTo>
                    <a:lnTo>
                      <a:pt x="29" y="42"/>
                    </a:lnTo>
                    <a:lnTo>
                      <a:pt x="24" y="43"/>
                    </a:lnTo>
                    <a:lnTo>
                      <a:pt x="21" y="43"/>
                    </a:lnTo>
                    <a:lnTo>
                      <a:pt x="19" y="42"/>
                    </a:lnTo>
                    <a:lnTo>
                      <a:pt x="17" y="41"/>
                    </a:lnTo>
                    <a:lnTo>
                      <a:pt x="16" y="40"/>
                    </a:lnTo>
                    <a:lnTo>
                      <a:pt x="16" y="39"/>
                    </a:lnTo>
                    <a:lnTo>
                      <a:pt x="15" y="37"/>
                    </a:lnTo>
                    <a:lnTo>
                      <a:pt x="15" y="35"/>
                    </a:lnTo>
                    <a:lnTo>
                      <a:pt x="15" y="33"/>
                    </a:lnTo>
                    <a:lnTo>
                      <a:pt x="15" y="0"/>
                    </a:lnTo>
                    <a:lnTo>
                      <a:pt x="0" y="1"/>
                    </a:lnTo>
                    <a:lnTo>
                      <a:pt x="0" y="4"/>
                    </a:lnTo>
                    <a:lnTo>
                      <a:pt x="3" y="4"/>
                    </a:lnTo>
                    <a:lnTo>
                      <a:pt x="5" y="4"/>
                    </a:lnTo>
                    <a:lnTo>
                      <a:pt x="6" y="5"/>
                    </a:lnTo>
                    <a:lnTo>
                      <a:pt x="7" y="6"/>
                    </a:lnTo>
                    <a:lnTo>
                      <a:pt x="8" y="7"/>
                    </a:lnTo>
                    <a:lnTo>
                      <a:pt x="8" y="8"/>
                    </a:lnTo>
                    <a:lnTo>
                      <a:pt x="8" y="10"/>
                    </a:lnTo>
                    <a:lnTo>
                      <a:pt x="8" y="13"/>
                    </a:lnTo>
                    <a:lnTo>
                      <a:pt x="8" y="28"/>
                    </a:lnTo>
                    <a:lnTo>
                      <a:pt x="8" y="31"/>
                    </a:lnTo>
                    <a:lnTo>
                      <a:pt x="8" y="34"/>
                    </a:lnTo>
                    <a:lnTo>
                      <a:pt x="9" y="37"/>
                    </a:lnTo>
                    <a:lnTo>
                      <a:pt x="10" y="40"/>
                    </a:lnTo>
                    <a:lnTo>
                      <a:pt x="12" y="42"/>
                    </a:lnTo>
                    <a:lnTo>
                      <a:pt x="15" y="44"/>
                    </a:lnTo>
                    <a:lnTo>
                      <a:pt x="18" y="45"/>
                    </a:lnTo>
                    <a:lnTo>
                      <a:pt x="23" y="45"/>
                    </a:lnTo>
                    <a:lnTo>
                      <a:pt x="27" y="45"/>
                    </a:lnTo>
                    <a:lnTo>
                      <a:pt x="31" y="43"/>
                    </a:lnTo>
                    <a:lnTo>
                      <a:pt x="34"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20" name="Freeform 263"/>
              <p:cNvSpPr>
                <a:spLocks noChangeAspect="1"/>
              </p:cNvSpPr>
              <p:nvPr/>
            </p:nvSpPr>
            <p:spPr bwMode="auto">
              <a:xfrm>
                <a:off x="1072" y="1900"/>
                <a:ext cx="32" cy="46"/>
              </a:xfrm>
              <a:custGeom>
                <a:avLst/>
                <a:gdLst>
                  <a:gd name="T0" fmla="*/ 18 w 32"/>
                  <a:gd name="T1" fmla="*/ 26 h 46"/>
                  <a:gd name="T2" fmla="*/ 22 w 32"/>
                  <a:gd name="T3" fmla="*/ 27 h 46"/>
                  <a:gd name="T4" fmla="*/ 25 w 32"/>
                  <a:gd name="T5" fmla="*/ 29 h 46"/>
                  <a:gd name="T6" fmla="*/ 27 w 32"/>
                  <a:gd name="T7" fmla="*/ 33 h 46"/>
                  <a:gd name="T8" fmla="*/ 27 w 32"/>
                  <a:gd name="T9" fmla="*/ 39 h 46"/>
                  <a:gd name="T10" fmla="*/ 21 w 32"/>
                  <a:gd name="T11" fmla="*/ 43 h 46"/>
                  <a:gd name="T12" fmla="*/ 13 w 32"/>
                  <a:gd name="T13" fmla="*/ 44 h 46"/>
                  <a:gd name="T14" fmla="*/ 9 w 32"/>
                  <a:gd name="T15" fmla="*/ 42 h 46"/>
                  <a:gd name="T16" fmla="*/ 6 w 32"/>
                  <a:gd name="T17" fmla="*/ 38 h 46"/>
                  <a:gd name="T18" fmla="*/ 3 w 32"/>
                  <a:gd name="T19" fmla="*/ 33 h 46"/>
                  <a:gd name="T20" fmla="*/ 2 w 32"/>
                  <a:gd name="T21" fmla="*/ 29 h 46"/>
                  <a:gd name="T22" fmla="*/ 0 w 32"/>
                  <a:gd name="T23" fmla="*/ 29 h 46"/>
                  <a:gd name="T24" fmla="*/ 0 w 32"/>
                  <a:gd name="T25" fmla="*/ 44 h 46"/>
                  <a:gd name="T26" fmla="*/ 1 w 32"/>
                  <a:gd name="T27" fmla="*/ 46 h 46"/>
                  <a:gd name="T28" fmla="*/ 2 w 32"/>
                  <a:gd name="T29" fmla="*/ 46 h 46"/>
                  <a:gd name="T30" fmla="*/ 3 w 32"/>
                  <a:gd name="T31" fmla="*/ 44 h 46"/>
                  <a:gd name="T32" fmla="*/ 4 w 32"/>
                  <a:gd name="T33" fmla="*/ 44 h 46"/>
                  <a:gd name="T34" fmla="*/ 5 w 32"/>
                  <a:gd name="T35" fmla="*/ 42 h 46"/>
                  <a:gd name="T36" fmla="*/ 12 w 32"/>
                  <a:gd name="T37" fmla="*/ 46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20 h 46"/>
                  <a:gd name="T50" fmla="*/ 17 w 32"/>
                  <a:gd name="T51" fmla="*/ 18 h 46"/>
                  <a:gd name="T52" fmla="*/ 13 w 32"/>
                  <a:gd name="T53" fmla="*/ 17 h 46"/>
                  <a:gd name="T54" fmla="*/ 9 w 32"/>
                  <a:gd name="T55" fmla="*/ 16 h 46"/>
                  <a:gd name="T56" fmla="*/ 6 w 32"/>
                  <a:gd name="T57" fmla="*/ 13 h 46"/>
                  <a:gd name="T58" fmla="*/ 5 w 32"/>
                  <a:gd name="T59" fmla="*/ 10 h 46"/>
                  <a:gd name="T60" fmla="*/ 7 w 32"/>
                  <a:gd name="T61" fmla="*/ 5 h 46"/>
                  <a:gd name="T62" fmla="*/ 16 w 32"/>
                  <a:gd name="T63" fmla="*/ 2 h 46"/>
                  <a:gd name="T64" fmla="*/ 22 w 32"/>
                  <a:gd name="T65" fmla="*/ 4 h 46"/>
                  <a:gd name="T66" fmla="*/ 26 w 32"/>
                  <a:gd name="T67" fmla="*/ 7 h 46"/>
                  <a:gd name="T68" fmla="*/ 27 w 32"/>
                  <a:gd name="T69" fmla="*/ 11 h 46"/>
                  <a:gd name="T70" fmla="*/ 28 w 32"/>
                  <a:gd name="T71" fmla="*/ 14 h 46"/>
                  <a:gd name="T72" fmla="*/ 29 w 32"/>
                  <a:gd name="T73" fmla="*/ 15 h 46"/>
                  <a:gd name="T74" fmla="*/ 30 w 32"/>
                  <a:gd name="T75" fmla="*/ 15 h 46"/>
                  <a:gd name="T76" fmla="*/ 30 w 32"/>
                  <a:gd name="T77" fmla="*/ 13 h 46"/>
                  <a:gd name="T78" fmla="*/ 30 w 32"/>
                  <a:gd name="T79" fmla="*/ 1 h 46"/>
                  <a:gd name="T80" fmla="*/ 28 w 32"/>
                  <a:gd name="T81" fmla="*/ 1 h 46"/>
                  <a:gd name="T82" fmla="*/ 26 w 32"/>
                  <a:gd name="T83" fmla="*/ 2 h 46"/>
                  <a:gd name="T84" fmla="*/ 22 w 32"/>
                  <a:gd name="T85" fmla="*/ 2 h 46"/>
                  <a:gd name="T86" fmla="*/ 17 w 32"/>
                  <a:gd name="T87" fmla="*/ 1 h 46"/>
                  <a:gd name="T88" fmla="*/ 8 w 32"/>
                  <a:gd name="T89" fmla="*/ 2 h 46"/>
                  <a:gd name="T90" fmla="*/ 1 w 32"/>
                  <a:gd name="T91" fmla="*/ 8 h 46"/>
                  <a:gd name="T92" fmla="*/ 1 w 32"/>
                  <a:gd name="T93" fmla="*/ 17 h 46"/>
                  <a:gd name="T94" fmla="*/ 7 w 32"/>
                  <a:gd name="T95" fmla="*/ 23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20" y="26"/>
                    </a:lnTo>
                    <a:lnTo>
                      <a:pt x="22" y="27"/>
                    </a:lnTo>
                    <a:lnTo>
                      <a:pt x="23" y="28"/>
                    </a:lnTo>
                    <a:lnTo>
                      <a:pt x="25" y="29"/>
                    </a:lnTo>
                    <a:lnTo>
                      <a:pt x="26" y="31"/>
                    </a:lnTo>
                    <a:lnTo>
                      <a:pt x="27" y="33"/>
                    </a:lnTo>
                    <a:lnTo>
                      <a:pt x="28" y="35"/>
                    </a:lnTo>
                    <a:lnTo>
                      <a:pt x="27" y="39"/>
                    </a:lnTo>
                    <a:lnTo>
                      <a:pt x="25" y="41"/>
                    </a:lnTo>
                    <a:lnTo>
                      <a:pt x="21" y="43"/>
                    </a:lnTo>
                    <a:lnTo>
                      <a:pt x="16" y="44"/>
                    </a:lnTo>
                    <a:lnTo>
                      <a:pt x="13" y="44"/>
                    </a:lnTo>
                    <a:lnTo>
                      <a:pt x="11" y="43"/>
                    </a:lnTo>
                    <a:lnTo>
                      <a:pt x="9" y="42"/>
                    </a:lnTo>
                    <a:lnTo>
                      <a:pt x="7" y="40"/>
                    </a:lnTo>
                    <a:lnTo>
                      <a:pt x="6" y="38"/>
                    </a:lnTo>
                    <a:lnTo>
                      <a:pt x="4" y="36"/>
                    </a:lnTo>
                    <a:lnTo>
                      <a:pt x="3" y="33"/>
                    </a:lnTo>
                    <a:lnTo>
                      <a:pt x="3" y="30"/>
                    </a:lnTo>
                    <a:lnTo>
                      <a:pt x="2" y="29"/>
                    </a:lnTo>
                    <a:lnTo>
                      <a:pt x="1" y="28"/>
                    </a:lnTo>
                    <a:lnTo>
                      <a:pt x="0" y="29"/>
                    </a:lnTo>
                    <a:lnTo>
                      <a:pt x="0" y="31"/>
                    </a:lnTo>
                    <a:lnTo>
                      <a:pt x="0" y="44"/>
                    </a:lnTo>
                    <a:lnTo>
                      <a:pt x="0" y="46"/>
                    </a:lnTo>
                    <a:lnTo>
                      <a:pt x="1" y="46"/>
                    </a:lnTo>
                    <a:lnTo>
                      <a:pt x="1" y="46"/>
                    </a:lnTo>
                    <a:lnTo>
                      <a:pt x="2" y="46"/>
                    </a:lnTo>
                    <a:lnTo>
                      <a:pt x="2" y="45"/>
                    </a:lnTo>
                    <a:lnTo>
                      <a:pt x="3" y="44"/>
                    </a:lnTo>
                    <a:lnTo>
                      <a:pt x="4" y="44"/>
                    </a:lnTo>
                    <a:lnTo>
                      <a:pt x="4" y="44"/>
                    </a:lnTo>
                    <a:lnTo>
                      <a:pt x="4" y="43"/>
                    </a:lnTo>
                    <a:lnTo>
                      <a:pt x="5" y="42"/>
                    </a:lnTo>
                    <a:lnTo>
                      <a:pt x="9" y="44"/>
                    </a:lnTo>
                    <a:lnTo>
                      <a:pt x="12" y="46"/>
                    </a:lnTo>
                    <a:lnTo>
                      <a:pt x="14" y="46"/>
                    </a:lnTo>
                    <a:lnTo>
                      <a:pt x="16" y="46"/>
                    </a:lnTo>
                    <a:lnTo>
                      <a:pt x="24" y="45"/>
                    </a:lnTo>
                    <a:lnTo>
                      <a:pt x="29" y="42"/>
                    </a:lnTo>
                    <a:lnTo>
                      <a:pt x="32" y="38"/>
                    </a:lnTo>
                    <a:lnTo>
                      <a:pt x="32" y="32"/>
                    </a:lnTo>
                    <a:lnTo>
                      <a:pt x="32" y="29"/>
                    </a:lnTo>
                    <a:lnTo>
                      <a:pt x="31" y="26"/>
                    </a:lnTo>
                    <a:lnTo>
                      <a:pt x="29" y="24"/>
                    </a:lnTo>
                    <a:lnTo>
                      <a:pt x="28" y="23"/>
                    </a:lnTo>
                    <a:lnTo>
                      <a:pt x="26" y="21"/>
                    </a:lnTo>
                    <a:lnTo>
                      <a:pt x="23" y="20"/>
                    </a:lnTo>
                    <a:lnTo>
                      <a:pt x="20" y="19"/>
                    </a:lnTo>
                    <a:lnTo>
                      <a:pt x="17" y="18"/>
                    </a:lnTo>
                    <a:lnTo>
                      <a:pt x="15" y="18"/>
                    </a:lnTo>
                    <a:lnTo>
                      <a:pt x="13" y="17"/>
                    </a:lnTo>
                    <a:lnTo>
                      <a:pt x="11" y="17"/>
                    </a:lnTo>
                    <a:lnTo>
                      <a:pt x="9" y="16"/>
                    </a:lnTo>
                    <a:lnTo>
                      <a:pt x="7" y="15"/>
                    </a:lnTo>
                    <a:lnTo>
                      <a:pt x="6" y="13"/>
                    </a:lnTo>
                    <a:lnTo>
                      <a:pt x="5" y="12"/>
                    </a:lnTo>
                    <a:lnTo>
                      <a:pt x="5" y="10"/>
                    </a:lnTo>
                    <a:lnTo>
                      <a:pt x="5" y="7"/>
                    </a:lnTo>
                    <a:lnTo>
                      <a:pt x="7" y="5"/>
                    </a:lnTo>
                    <a:lnTo>
                      <a:pt x="10" y="3"/>
                    </a:lnTo>
                    <a:lnTo>
                      <a:pt x="16" y="2"/>
                    </a:lnTo>
                    <a:lnTo>
                      <a:pt x="19" y="3"/>
                    </a:lnTo>
                    <a:lnTo>
                      <a:pt x="22" y="4"/>
                    </a:lnTo>
                    <a:lnTo>
                      <a:pt x="24" y="5"/>
                    </a:lnTo>
                    <a:lnTo>
                      <a:pt x="26" y="7"/>
                    </a:lnTo>
                    <a:lnTo>
                      <a:pt x="27" y="9"/>
                    </a:lnTo>
                    <a:lnTo>
                      <a:pt x="27" y="11"/>
                    </a:lnTo>
                    <a:lnTo>
                      <a:pt x="27" y="13"/>
                    </a:lnTo>
                    <a:lnTo>
                      <a:pt x="28" y="14"/>
                    </a:lnTo>
                    <a:lnTo>
                      <a:pt x="28" y="15"/>
                    </a:lnTo>
                    <a:lnTo>
                      <a:pt x="29" y="15"/>
                    </a:lnTo>
                    <a:lnTo>
                      <a:pt x="29" y="15"/>
                    </a:lnTo>
                    <a:lnTo>
                      <a:pt x="30" y="15"/>
                    </a:lnTo>
                    <a:lnTo>
                      <a:pt x="30" y="14"/>
                    </a:lnTo>
                    <a:lnTo>
                      <a:pt x="30" y="13"/>
                    </a:lnTo>
                    <a:lnTo>
                      <a:pt x="30" y="3"/>
                    </a:lnTo>
                    <a:lnTo>
                      <a:pt x="30" y="1"/>
                    </a:lnTo>
                    <a:lnTo>
                      <a:pt x="29" y="0"/>
                    </a:lnTo>
                    <a:lnTo>
                      <a:pt x="28" y="1"/>
                    </a:lnTo>
                    <a:lnTo>
                      <a:pt x="27" y="2"/>
                    </a:lnTo>
                    <a:lnTo>
                      <a:pt x="26" y="2"/>
                    </a:lnTo>
                    <a:lnTo>
                      <a:pt x="25" y="3"/>
                    </a:lnTo>
                    <a:lnTo>
                      <a:pt x="22" y="2"/>
                    </a:lnTo>
                    <a:lnTo>
                      <a:pt x="20" y="1"/>
                    </a:lnTo>
                    <a:lnTo>
                      <a:pt x="17" y="1"/>
                    </a:lnTo>
                    <a:lnTo>
                      <a:pt x="16" y="0"/>
                    </a:lnTo>
                    <a:lnTo>
                      <a:pt x="8" y="2"/>
                    </a:lnTo>
                    <a:lnTo>
                      <a:pt x="3" y="5"/>
                    </a:lnTo>
                    <a:lnTo>
                      <a:pt x="1" y="8"/>
                    </a:lnTo>
                    <a:lnTo>
                      <a:pt x="0" y="13"/>
                    </a:lnTo>
                    <a:lnTo>
                      <a:pt x="1" y="17"/>
                    </a:lnTo>
                    <a:lnTo>
                      <a:pt x="4" y="21"/>
                    </a:lnTo>
                    <a:lnTo>
                      <a:pt x="7"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21" name="Freeform 264"/>
              <p:cNvSpPr>
                <a:spLocks noChangeAspect="1" noEditPoints="1"/>
              </p:cNvSpPr>
              <p:nvPr/>
            </p:nvSpPr>
            <p:spPr bwMode="auto">
              <a:xfrm>
                <a:off x="1111" y="1900"/>
                <a:ext cx="38" cy="46"/>
              </a:xfrm>
              <a:custGeom>
                <a:avLst/>
                <a:gdLst>
                  <a:gd name="T0" fmla="*/ 8 w 38"/>
                  <a:gd name="T1" fmla="*/ 20 h 46"/>
                  <a:gd name="T2" fmla="*/ 10 w 38"/>
                  <a:gd name="T3" fmla="*/ 11 h 46"/>
                  <a:gd name="T4" fmla="*/ 13 w 38"/>
                  <a:gd name="T5" fmla="*/ 6 h 46"/>
                  <a:gd name="T6" fmla="*/ 17 w 38"/>
                  <a:gd name="T7" fmla="*/ 3 h 46"/>
                  <a:gd name="T8" fmla="*/ 20 w 38"/>
                  <a:gd name="T9" fmla="*/ 3 h 46"/>
                  <a:gd name="T10" fmla="*/ 24 w 38"/>
                  <a:gd name="T11" fmla="*/ 3 h 46"/>
                  <a:gd name="T12" fmla="*/ 27 w 38"/>
                  <a:gd name="T13" fmla="*/ 5 h 46"/>
                  <a:gd name="T14" fmla="*/ 29 w 38"/>
                  <a:gd name="T15" fmla="*/ 7 h 46"/>
                  <a:gd name="T16" fmla="*/ 30 w 38"/>
                  <a:gd name="T17" fmla="*/ 10 h 46"/>
                  <a:gd name="T18" fmla="*/ 31 w 38"/>
                  <a:gd name="T19" fmla="*/ 13 h 46"/>
                  <a:gd name="T20" fmla="*/ 31 w 38"/>
                  <a:gd name="T21" fmla="*/ 16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7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6 w 38"/>
                  <a:gd name="T59" fmla="*/ 40 h 46"/>
                  <a:gd name="T60" fmla="*/ 13 w 38"/>
                  <a:gd name="T61" fmla="*/ 45 h 46"/>
                  <a:gd name="T62" fmla="*/ 22 w 38"/>
                  <a:gd name="T63" fmla="*/ 46 h 46"/>
                  <a:gd name="T64" fmla="*/ 29 w 38"/>
                  <a:gd name="T65" fmla="*/ 44 h 46"/>
                  <a:gd name="T66" fmla="*/ 35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4 h 46"/>
                  <a:gd name="T92" fmla="*/ 23 w 38"/>
                  <a:gd name="T93" fmla="*/ 44 h 46"/>
                  <a:gd name="T94" fmla="*/ 22 w 38"/>
                  <a:gd name="T95" fmla="*/ 44 h 46"/>
                  <a:gd name="T96" fmla="*/ 19 w 38"/>
                  <a:gd name="T97" fmla="*/ 43 h 46"/>
                  <a:gd name="T98" fmla="*/ 16 w 38"/>
                  <a:gd name="T99" fmla="*/ 42 h 46"/>
                  <a:gd name="T100" fmla="*/ 13 w 38"/>
                  <a:gd name="T101" fmla="*/ 40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6"/>
                    </a:lnTo>
                    <a:lnTo>
                      <a:pt x="17" y="3"/>
                    </a:lnTo>
                    <a:lnTo>
                      <a:pt x="20" y="3"/>
                    </a:lnTo>
                    <a:lnTo>
                      <a:pt x="24" y="3"/>
                    </a:lnTo>
                    <a:lnTo>
                      <a:pt x="27" y="5"/>
                    </a:lnTo>
                    <a:lnTo>
                      <a:pt x="29" y="7"/>
                    </a:lnTo>
                    <a:lnTo>
                      <a:pt x="30" y="10"/>
                    </a:lnTo>
                    <a:lnTo>
                      <a:pt x="31" y="13"/>
                    </a:lnTo>
                    <a:lnTo>
                      <a:pt x="31" y="16"/>
                    </a:lnTo>
                    <a:lnTo>
                      <a:pt x="32" y="18"/>
                    </a:lnTo>
                    <a:lnTo>
                      <a:pt x="32" y="20"/>
                    </a:lnTo>
                    <a:lnTo>
                      <a:pt x="8" y="20"/>
                    </a:lnTo>
                    <a:close/>
                    <a:moveTo>
                      <a:pt x="8" y="22"/>
                    </a:moveTo>
                    <a:lnTo>
                      <a:pt x="36" y="22"/>
                    </a:lnTo>
                    <a:lnTo>
                      <a:pt x="37" y="22"/>
                    </a:lnTo>
                    <a:lnTo>
                      <a:pt x="38" y="22"/>
                    </a:lnTo>
                    <a:lnTo>
                      <a:pt x="38" y="21"/>
                    </a:lnTo>
                    <a:lnTo>
                      <a:pt x="38" y="20"/>
                    </a:lnTo>
                    <a:lnTo>
                      <a:pt x="37" y="13"/>
                    </a:lnTo>
                    <a:lnTo>
                      <a:pt x="34" y="7"/>
                    </a:lnTo>
                    <a:lnTo>
                      <a:pt x="28" y="2"/>
                    </a:lnTo>
                    <a:lnTo>
                      <a:pt x="20" y="0"/>
                    </a:lnTo>
                    <a:lnTo>
                      <a:pt x="12" y="2"/>
                    </a:lnTo>
                    <a:lnTo>
                      <a:pt x="6" y="7"/>
                    </a:lnTo>
                    <a:lnTo>
                      <a:pt x="1" y="14"/>
                    </a:lnTo>
                    <a:lnTo>
                      <a:pt x="0" y="23"/>
                    </a:lnTo>
                    <a:lnTo>
                      <a:pt x="2" y="32"/>
                    </a:lnTo>
                    <a:lnTo>
                      <a:pt x="6" y="40"/>
                    </a:lnTo>
                    <a:lnTo>
                      <a:pt x="13" y="45"/>
                    </a:lnTo>
                    <a:lnTo>
                      <a:pt x="22" y="46"/>
                    </a:lnTo>
                    <a:lnTo>
                      <a:pt x="29" y="44"/>
                    </a:lnTo>
                    <a:lnTo>
                      <a:pt x="35" y="40"/>
                    </a:lnTo>
                    <a:lnTo>
                      <a:pt x="37" y="36"/>
                    </a:lnTo>
                    <a:lnTo>
                      <a:pt x="38" y="33"/>
                    </a:lnTo>
                    <a:lnTo>
                      <a:pt x="38" y="32"/>
                    </a:lnTo>
                    <a:lnTo>
                      <a:pt x="37" y="32"/>
                    </a:lnTo>
                    <a:lnTo>
                      <a:pt x="36" y="32"/>
                    </a:lnTo>
                    <a:lnTo>
                      <a:pt x="36" y="33"/>
                    </a:lnTo>
                    <a:lnTo>
                      <a:pt x="34" y="37"/>
                    </a:lnTo>
                    <a:lnTo>
                      <a:pt x="32" y="39"/>
                    </a:lnTo>
                    <a:lnTo>
                      <a:pt x="30" y="41"/>
                    </a:lnTo>
                    <a:lnTo>
                      <a:pt x="28" y="42"/>
                    </a:lnTo>
                    <a:lnTo>
                      <a:pt x="26" y="43"/>
                    </a:lnTo>
                    <a:lnTo>
                      <a:pt x="24" y="44"/>
                    </a:lnTo>
                    <a:lnTo>
                      <a:pt x="23" y="44"/>
                    </a:lnTo>
                    <a:lnTo>
                      <a:pt x="22" y="44"/>
                    </a:lnTo>
                    <a:lnTo>
                      <a:pt x="19" y="43"/>
                    </a:lnTo>
                    <a:lnTo>
                      <a:pt x="16" y="42"/>
                    </a:lnTo>
                    <a:lnTo>
                      <a:pt x="13" y="40"/>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22" name="Freeform 265"/>
              <p:cNvSpPr>
                <a:spLocks noChangeAspect="1" noEditPoints="1"/>
              </p:cNvSpPr>
              <p:nvPr/>
            </p:nvSpPr>
            <p:spPr bwMode="auto">
              <a:xfrm>
                <a:off x="1156" y="1876"/>
                <a:ext cx="49" cy="70"/>
              </a:xfrm>
              <a:custGeom>
                <a:avLst/>
                <a:gdLst>
                  <a:gd name="T0" fmla="*/ 34 w 49"/>
                  <a:gd name="T1" fmla="*/ 70 h 70"/>
                  <a:gd name="T2" fmla="*/ 49 w 49"/>
                  <a:gd name="T3" fmla="*/ 66 h 70"/>
                  <a:gd name="T4" fmla="*/ 45 w 49"/>
                  <a:gd name="T5" fmla="*/ 66 h 70"/>
                  <a:gd name="T6" fmla="*/ 42 w 49"/>
                  <a:gd name="T7" fmla="*/ 65 h 70"/>
                  <a:gd name="T8" fmla="*/ 41 w 49"/>
                  <a:gd name="T9" fmla="*/ 63 h 70"/>
                  <a:gd name="T10" fmla="*/ 41 w 49"/>
                  <a:gd name="T11" fmla="*/ 60 h 70"/>
                  <a:gd name="T12" fmla="*/ 27 w 49"/>
                  <a:gd name="T13" fmla="*/ 1 h 70"/>
                  <a:gd name="T14" fmla="*/ 29 w 49"/>
                  <a:gd name="T15" fmla="*/ 4 h 70"/>
                  <a:gd name="T16" fmla="*/ 32 w 49"/>
                  <a:gd name="T17" fmla="*/ 5 h 70"/>
                  <a:gd name="T18" fmla="*/ 34 w 49"/>
                  <a:gd name="T19" fmla="*/ 6 h 70"/>
                  <a:gd name="T20" fmla="*/ 34 w 49"/>
                  <a:gd name="T21" fmla="*/ 8 h 70"/>
                  <a:gd name="T22" fmla="*/ 34 w 49"/>
                  <a:gd name="T23" fmla="*/ 31 h 70"/>
                  <a:gd name="T24" fmla="*/ 29 w 49"/>
                  <a:gd name="T25" fmla="*/ 27 h 70"/>
                  <a:gd name="T26" fmla="*/ 22 w 49"/>
                  <a:gd name="T27" fmla="*/ 25 h 70"/>
                  <a:gd name="T28" fmla="*/ 6 w 49"/>
                  <a:gd name="T29" fmla="*/ 32 h 70"/>
                  <a:gd name="T30" fmla="*/ 0 w 49"/>
                  <a:gd name="T31" fmla="*/ 48 h 70"/>
                  <a:gd name="T32" fmla="*/ 6 w 49"/>
                  <a:gd name="T33" fmla="*/ 64 h 70"/>
                  <a:gd name="T34" fmla="*/ 21 w 49"/>
                  <a:gd name="T35" fmla="*/ 70 h 70"/>
                  <a:gd name="T36" fmla="*/ 29 w 49"/>
                  <a:gd name="T37" fmla="*/ 68 h 70"/>
                  <a:gd name="T38" fmla="*/ 34 w 49"/>
                  <a:gd name="T39" fmla="*/ 64 h 70"/>
                  <a:gd name="T40" fmla="*/ 34 w 49"/>
                  <a:gd name="T41" fmla="*/ 57 h 70"/>
                  <a:gd name="T42" fmla="*/ 34 w 49"/>
                  <a:gd name="T43" fmla="*/ 59 h 70"/>
                  <a:gd name="T44" fmla="*/ 33 w 49"/>
                  <a:gd name="T45" fmla="*/ 61 h 70"/>
                  <a:gd name="T46" fmla="*/ 28 w 49"/>
                  <a:gd name="T47" fmla="*/ 66 h 70"/>
                  <a:gd name="T48" fmla="*/ 21 w 49"/>
                  <a:gd name="T49" fmla="*/ 68 h 70"/>
                  <a:gd name="T50" fmla="*/ 15 w 49"/>
                  <a:gd name="T51" fmla="*/ 66 h 70"/>
                  <a:gd name="T52" fmla="*/ 11 w 49"/>
                  <a:gd name="T53" fmla="*/ 62 h 70"/>
                  <a:gd name="T54" fmla="*/ 8 w 49"/>
                  <a:gd name="T55" fmla="*/ 55 h 70"/>
                  <a:gd name="T56" fmla="*/ 8 w 49"/>
                  <a:gd name="T57" fmla="*/ 48 h 70"/>
                  <a:gd name="T58" fmla="*/ 8 w 49"/>
                  <a:gd name="T59" fmla="*/ 41 h 70"/>
                  <a:gd name="T60" fmla="*/ 11 w 49"/>
                  <a:gd name="T61" fmla="*/ 34 h 70"/>
                  <a:gd name="T62" fmla="*/ 15 w 49"/>
                  <a:gd name="T63" fmla="*/ 29 h 70"/>
                  <a:gd name="T64" fmla="*/ 22 w 49"/>
                  <a:gd name="T65" fmla="*/ 27 h 70"/>
                  <a:gd name="T66" fmla="*/ 28 w 49"/>
                  <a:gd name="T67" fmla="*/ 29 h 70"/>
                  <a:gd name="T68" fmla="*/ 33 w 49"/>
                  <a:gd name="T69" fmla="*/ 33 h 70"/>
                  <a:gd name="T70" fmla="*/ 34 w 49"/>
                  <a:gd name="T71" fmla="*/ 35 h 70"/>
                  <a:gd name="T72" fmla="*/ 34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4" y="64"/>
                    </a:moveTo>
                    <a:lnTo>
                      <a:pt x="34" y="70"/>
                    </a:lnTo>
                    <a:lnTo>
                      <a:pt x="49" y="69"/>
                    </a:lnTo>
                    <a:lnTo>
                      <a:pt x="49" y="66"/>
                    </a:lnTo>
                    <a:lnTo>
                      <a:pt x="46" y="66"/>
                    </a:lnTo>
                    <a:lnTo>
                      <a:pt x="45" y="66"/>
                    </a:lnTo>
                    <a:lnTo>
                      <a:pt x="43" y="66"/>
                    </a:lnTo>
                    <a:lnTo>
                      <a:pt x="42" y="65"/>
                    </a:lnTo>
                    <a:lnTo>
                      <a:pt x="42" y="64"/>
                    </a:lnTo>
                    <a:lnTo>
                      <a:pt x="41" y="63"/>
                    </a:lnTo>
                    <a:lnTo>
                      <a:pt x="41" y="62"/>
                    </a:lnTo>
                    <a:lnTo>
                      <a:pt x="41" y="60"/>
                    </a:lnTo>
                    <a:lnTo>
                      <a:pt x="41" y="0"/>
                    </a:lnTo>
                    <a:lnTo>
                      <a:pt x="27" y="1"/>
                    </a:lnTo>
                    <a:lnTo>
                      <a:pt x="27" y="4"/>
                    </a:lnTo>
                    <a:lnTo>
                      <a:pt x="29" y="4"/>
                    </a:lnTo>
                    <a:lnTo>
                      <a:pt x="31" y="4"/>
                    </a:lnTo>
                    <a:lnTo>
                      <a:pt x="32" y="5"/>
                    </a:lnTo>
                    <a:lnTo>
                      <a:pt x="33" y="5"/>
                    </a:lnTo>
                    <a:lnTo>
                      <a:pt x="34" y="6"/>
                    </a:lnTo>
                    <a:lnTo>
                      <a:pt x="34" y="7"/>
                    </a:lnTo>
                    <a:lnTo>
                      <a:pt x="34" y="8"/>
                    </a:lnTo>
                    <a:lnTo>
                      <a:pt x="34" y="10"/>
                    </a:lnTo>
                    <a:lnTo>
                      <a:pt x="34" y="31"/>
                    </a:lnTo>
                    <a:lnTo>
                      <a:pt x="32" y="29"/>
                    </a:lnTo>
                    <a:lnTo>
                      <a:pt x="29" y="27"/>
                    </a:lnTo>
                    <a:lnTo>
                      <a:pt x="26" y="26"/>
                    </a:lnTo>
                    <a:lnTo>
                      <a:pt x="22" y="25"/>
                    </a:lnTo>
                    <a:lnTo>
                      <a:pt x="13" y="27"/>
                    </a:lnTo>
                    <a:lnTo>
                      <a:pt x="6" y="32"/>
                    </a:lnTo>
                    <a:lnTo>
                      <a:pt x="1" y="39"/>
                    </a:lnTo>
                    <a:lnTo>
                      <a:pt x="0" y="48"/>
                    </a:lnTo>
                    <a:lnTo>
                      <a:pt x="1" y="57"/>
                    </a:lnTo>
                    <a:lnTo>
                      <a:pt x="6" y="64"/>
                    </a:lnTo>
                    <a:lnTo>
                      <a:pt x="13" y="68"/>
                    </a:lnTo>
                    <a:lnTo>
                      <a:pt x="21" y="70"/>
                    </a:lnTo>
                    <a:lnTo>
                      <a:pt x="25" y="70"/>
                    </a:lnTo>
                    <a:lnTo>
                      <a:pt x="29" y="68"/>
                    </a:lnTo>
                    <a:lnTo>
                      <a:pt x="32" y="66"/>
                    </a:lnTo>
                    <a:lnTo>
                      <a:pt x="34" y="64"/>
                    </a:lnTo>
                    <a:close/>
                    <a:moveTo>
                      <a:pt x="34" y="37"/>
                    </a:moveTo>
                    <a:lnTo>
                      <a:pt x="34" y="57"/>
                    </a:lnTo>
                    <a:lnTo>
                      <a:pt x="34" y="58"/>
                    </a:lnTo>
                    <a:lnTo>
                      <a:pt x="34" y="59"/>
                    </a:lnTo>
                    <a:lnTo>
                      <a:pt x="34" y="60"/>
                    </a:lnTo>
                    <a:lnTo>
                      <a:pt x="33" y="61"/>
                    </a:lnTo>
                    <a:lnTo>
                      <a:pt x="31" y="64"/>
                    </a:lnTo>
                    <a:lnTo>
                      <a:pt x="28" y="66"/>
                    </a:lnTo>
                    <a:lnTo>
                      <a:pt x="24" y="68"/>
                    </a:lnTo>
                    <a:lnTo>
                      <a:pt x="21" y="68"/>
                    </a:lnTo>
                    <a:lnTo>
                      <a:pt x="18" y="68"/>
                    </a:lnTo>
                    <a:lnTo>
                      <a:pt x="15" y="66"/>
                    </a:lnTo>
                    <a:lnTo>
                      <a:pt x="13" y="64"/>
                    </a:lnTo>
                    <a:lnTo>
                      <a:pt x="11" y="62"/>
                    </a:lnTo>
                    <a:lnTo>
                      <a:pt x="9" y="58"/>
                    </a:lnTo>
                    <a:lnTo>
                      <a:pt x="8" y="55"/>
                    </a:lnTo>
                    <a:lnTo>
                      <a:pt x="8" y="51"/>
                    </a:lnTo>
                    <a:lnTo>
                      <a:pt x="8" y="48"/>
                    </a:lnTo>
                    <a:lnTo>
                      <a:pt x="8" y="45"/>
                    </a:lnTo>
                    <a:lnTo>
                      <a:pt x="8" y="41"/>
                    </a:lnTo>
                    <a:lnTo>
                      <a:pt x="9" y="37"/>
                    </a:lnTo>
                    <a:lnTo>
                      <a:pt x="11" y="34"/>
                    </a:lnTo>
                    <a:lnTo>
                      <a:pt x="13" y="31"/>
                    </a:lnTo>
                    <a:lnTo>
                      <a:pt x="15" y="29"/>
                    </a:lnTo>
                    <a:lnTo>
                      <a:pt x="19" y="28"/>
                    </a:lnTo>
                    <a:lnTo>
                      <a:pt x="22" y="27"/>
                    </a:lnTo>
                    <a:lnTo>
                      <a:pt x="25" y="28"/>
                    </a:lnTo>
                    <a:lnTo>
                      <a:pt x="28" y="29"/>
                    </a:lnTo>
                    <a:lnTo>
                      <a:pt x="31" y="30"/>
                    </a:lnTo>
                    <a:lnTo>
                      <a:pt x="33" y="33"/>
                    </a:lnTo>
                    <a:lnTo>
                      <a:pt x="34" y="34"/>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23" name="Freeform 266"/>
              <p:cNvSpPr>
                <a:spLocks noChangeAspect="1"/>
              </p:cNvSpPr>
              <p:nvPr/>
            </p:nvSpPr>
            <p:spPr bwMode="auto">
              <a:xfrm>
                <a:off x="1246" y="1894"/>
                <a:ext cx="89" cy="52"/>
              </a:xfrm>
              <a:custGeom>
                <a:avLst/>
                <a:gdLst>
                  <a:gd name="T0" fmla="*/ 85 w 89"/>
                  <a:gd name="T1" fmla="*/ 28 h 52"/>
                  <a:gd name="T2" fmla="*/ 87 w 89"/>
                  <a:gd name="T3" fmla="*/ 28 h 52"/>
                  <a:gd name="T4" fmla="*/ 88 w 89"/>
                  <a:gd name="T5" fmla="*/ 28 h 52"/>
                  <a:gd name="T6" fmla="*/ 89 w 89"/>
                  <a:gd name="T7" fmla="*/ 27 h 52"/>
                  <a:gd name="T8" fmla="*/ 89 w 89"/>
                  <a:gd name="T9" fmla="*/ 26 h 52"/>
                  <a:gd name="T10" fmla="*/ 89 w 89"/>
                  <a:gd name="T11" fmla="*/ 25 h 52"/>
                  <a:gd name="T12" fmla="*/ 88 w 89"/>
                  <a:gd name="T13" fmla="*/ 24 h 52"/>
                  <a:gd name="T14" fmla="*/ 87 w 89"/>
                  <a:gd name="T15" fmla="*/ 24 h 52"/>
                  <a:gd name="T16" fmla="*/ 85 w 89"/>
                  <a:gd name="T17" fmla="*/ 24 h 52"/>
                  <a:gd name="T18" fmla="*/ 11 w 89"/>
                  <a:gd name="T19" fmla="*/ 24 h 52"/>
                  <a:gd name="T20" fmla="*/ 15 w 89"/>
                  <a:gd name="T21" fmla="*/ 21 h 52"/>
                  <a:gd name="T22" fmla="*/ 18 w 89"/>
                  <a:gd name="T23" fmla="*/ 18 h 52"/>
                  <a:gd name="T24" fmla="*/ 19 w 89"/>
                  <a:gd name="T25" fmla="*/ 16 h 52"/>
                  <a:gd name="T26" fmla="*/ 20 w 89"/>
                  <a:gd name="T27" fmla="*/ 15 h 52"/>
                  <a:gd name="T28" fmla="*/ 23 w 89"/>
                  <a:gd name="T29" fmla="*/ 10 h 52"/>
                  <a:gd name="T30" fmla="*/ 25 w 89"/>
                  <a:gd name="T31" fmla="*/ 5 h 52"/>
                  <a:gd name="T32" fmla="*/ 25 w 89"/>
                  <a:gd name="T33" fmla="*/ 3 h 52"/>
                  <a:gd name="T34" fmla="*/ 26 w 89"/>
                  <a:gd name="T35" fmla="*/ 1 h 52"/>
                  <a:gd name="T36" fmla="*/ 25 w 89"/>
                  <a:gd name="T37" fmla="*/ 0 h 52"/>
                  <a:gd name="T38" fmla="*/ 24 w 89"/>
                  <a:gd name="T39" fmla="*/ 0 h 52"/>
                  <a:gd name="T40" fmla="*/ 23 w 89"/>
                  <a:gd name="T41" fmla="*/ 0 h 52"/>
                  <a:gd name="T42" fmla="*/ 22 w 89"/>
                  <a:gd name="T43" fmla="*/ 1 h 52"/>
                  <a:gd name="T44" fmla="*/ 22 w 89"/>
                  <a:gd name="T45" fmla="*/ 1 h 52"/>
                  <a:gd name="T46" fmla="*/ 21 w 89"/>
                  <a:gd name="T47" fmla="*/ 2 h 52"/>
                  <a:gd name="T48" fmla="*/ 19 w 89"/>
                  <a:gd name="T49" fmla="*/ 9 h 52"/>
                  <a:gd name="T50" fmla="*/ 15 w 89"/>
                  <a:gd name="T51" fmla="*/ 15 h 52"/>
                  <a:gd name="T52" fmla="*/ 9 w 89"/>
                  <a:gd name="T53" fmla="*/ 21 h 52"/>
                  <a:gd name="T54" fmla="*/ 2 w 89"/>
                  <a:gd name="T55" fmla="*/ 25 h 52"/>
                  <a:gd name="T56" fmla="*/ 1 w 89"/>
                  <a:gd name="T57" fmla="*/ 25 h 52"/>
                  <a:gd name="T58" fmla="*/ 0 w 89"/>
                  <a:gd name="T59" fmla="*/ 26 h 52"/>
                  <a:gd name="T60" fmla="*/ 1 w 89"/>
                  <a:gd name="T61" fmla="*/ 27 h 52"/>
                  <a:gd name="T62" fmla="*/ 2 w 89"/>
                  <a:gd name="T63" fmla="*/ 27 h 52"/>
                  <a:gd name="T64" fmla="*/ 9 w 89"/>
                  <a:gd name="T65" fmla="*/ 31 h 52"/>
                  <a:gd name="T66" fmla="*/ 15 w 89"/>
                  <a:gd name="T67" fmla="*/ 37 h 52"/>
                  <a:gd name="T68" fmla="*/ 19 w 89"/>
                  <a:gd name="T69" fmla="*/ 43 h 52"/>
                  <a:gd name="T70" fmla="*/ 21 w 89"/>
                  <a:gd name="T71" fmla="*/ 51 h 52"/>
                  <a:gd name="T72" fmla="*/ 22 w 89"/>
                  <a:gd name="T73" fmla="*/ 52 h 52"/>
                  <a:gd name="T74" fmla="*/ 24 w 89"/>
                  <a:gd name="T75" fmla="*/ 52 h 52"/>
                  <a:gd name="T76" fmla="*/ 25 w 89"/>
                  <a:gd name="T77" fmla="*/ 52 h 52"/>
                  <a:gd name="T78" fmla="*/ 26 w 89"/>
                  <a:gd name="T79" fmla="*/ 51 h 52"/>
                  <a:gd name="T80" fmla="*/ 25 w 89"/>
                  <a:gd name="T81" fmla="*/ 50 h 52"/>
                  <a:gd name="T82" fmla="*/ 25 w 89"/>
                  <a:gd name="T83" fmla="*/ 47 h 52"/>
                  <a:gd name="T84" fmla="*/ 23 w 89"/>
                  <a:gd name="T85" fmla="*/ 43 h 52"/>
                  <a:gd name="T86" fmla="*/ 20 w 89"/>
                  <a:gd name="T87" fmla="*/ 38 h 52"/>
                  <a:gd name="T88" fmla="*/ 17 w 89"/>
                  <a:gd name="T89" fmla="*/ 33 h 52"/>
                  <a:gd name="T90" fmla="*/ 11 w 89"/>
                  <a:gd name="T91" fmla="*/ 28 h 52"/>
                  <a:gd name="T92" fmla="*/ 85 w 89"/>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52">
                    <a:moveTo>
                      <a:pt x="85" y="28"/>
                    </a:moveTo>
                    <a:lnTo>
                      <a:pt x="87" y="28"/>
                    </a:lnTo>
                    <a:lnTo>
                      <a:pt x="88" y="28"/>
                    </a:lnTo>
                    <a:lnTo>
                      <a:pt x="89" y="27"/>
                    </a:lnTo>
                    <a:lnTo>
                      <a:pt x="89" y="26"/>
                    </a:lnTo>
                    <a:lnTo>
                      <a:pt x="89" y="25"/>
                    </a:lnTo>
                    <a:lnTo>
                      <a:pt x="88" y="24"/>
                    </a:lnTo>
                    <a:lnTo>
                      <a:pt x="87" y="24"/>
                    </a:lnTo>
                    <a:lnTo>
                      <a:pt x="85" y="24"/>
                    </a:lnTo>
                    <a:lnTo>
                      <a:pt x="11" y="24"/>
                    </a:lnTo>
                    <a:lnTo>
                      <a:pt x="15" y="21"/>
                    </a:lnTo>
                    <a:lnTo>
                      <a:pt x="18" y="18"/>
                    </a:lnTo>
                    <a:lnTo>
                      <a:pt x="19" y="16"/>
                    </a:lnTo>
                    <a:lnTo>
                      <a:pt x="20" y="15"/>
                    </a:lnTo>
                    <a:lnTo>
                      <a:pt x="23" y="10"/>
                    </a:lnTo>
                    <a:lnTo>
                      <a:pt x="25" y="5"/>
                    </a:lnTo>
                    <a:lnTo>
                      <a:pt x="25" y="3"/>
                    </a:lnTo>
                    <a:lnTo>
                      <a:pt x="26" y="1"/>
                    </a:lnTo>
                    <a:lnTo>
                      <a:pt x="25" y="0"/>
                    </a:lnTo>
                    <a:lnTo>
                      <a:pt x="24" y="0"/>
                    </a:lnTo>
                    <a:lnTo>
                      <a:pt x="23" y="0"/>
                    </a:lnTo>
                    <a:lnTo>
                      <a:pt x="22" y="1"/>
                    </a:lnTo>
                    <a:lnTo>
                      <a:pt x="22" y="1"/>
                    </a:lnTo>
                    <a:lnTo>
                      <a:pt x="21" y="2"/>
                    </a:lnTo>
                    <a:lnTo>
                      <a:pt x="19" y="9"/>
                    </a:lnTo>
                    <a:lnTo>
                      <a:pt x="15" y="15"/>
                    </a:lnTo>
                    <a:lnTo>
                      <a:pt x="9" y="21"/>
                    </a:lnTo>
                    <a:lnTo>
                      <a:pt x="2" y="25"/>
                    </a:lnTo>
                    <a:lnTo>
                      <a:pt x="1" y="25"/>
                    </a:lnTo>
                    <a:lnTo>
                      <a:pt x="0" y="26"/>
                    </a:lnTo>
                    <a:lnTo>
                      <a:pt x="1" y="27"/>
                    </a:lnTo>
                    <a:lnTo>
                      <a:pt x="2" y="27"/>
                    </a:lnTo>
                    <a:lnTo>
                      <a:pt x="9" y="31"/>
                    </a:lnTo>
                    <a:lnTo>
                      <a:pt x="15" y="37"/>
                    </a:lnTo>
                    <a:lnTo>
                      <a:pt x="19" y="43"/>
                    </a:lnTo>
                    <a:lnTo>
                      <a:pt x="21" y="51"/>
                    </a:lnTo>
                    <a:lnTo>
                      <a:pt x="22" y="52"/>
                    </a:lnTo>
                    <a:lnTo>
                      <a:pt x="24" y="52"/>
                    </a:lnTo>
                    <a:lnTo>
                      <a:pt x="25" y="52"/>
                    </a:lnTo>
                    <a:lnTo>
                      <a:pt x="26" y="51"/>
                    </a:lnTo>
                    <a:lnTo>
                      <a:pt x="25" y="50"/>
                    </a:lnTo>
                    <a:lnTo>
                      <a:pt x="25" y="47"/>
                    </a:lnTo>
                    <a:lnTo>
                      <a:pt x="23" y="43"/>
                    </a:lnTo>
                    <a:lnTo>
                      <a:pt x="20" y="38"/>
                    </a:lnTo>
                    <a:lnTo>
                      <a:pt x="17" y="33"/>
                    </a:lnTo>
                    <a:lnTo>
                      <a:pt x="11" y="28"/>
                    </a:lnTo>
                    <a:lnTo>
                      <a:pt x="85"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24" name="Freeform 267"/>
              <p:cNvSpPr>
                <a:spLocks noChangeAspect="1"/>
              </p:cNvSpPr>
              <p:nvPr/>
            </p:nvSpPr>
            <p:spPr bwMode="auto">
              <a:xfrm>
                <a:off x="1378" y="1877"/>
                <a:ext cx="83" cy="68"/>
              </a:xfrm>
              <a:custGeom>
                <a:avLst/>
                <a:gdLst>
                  <a:gd name="T0" fmla="*/ 19 w 83"/>
                  <a:gd name="T1" fmla="*/ 1 h 68"/>
                  <a:gd name="T2" fmla="*/ 18 w 83"/>
                  <a:gd name="T3" fmla="*/ 0 h 68"/>
                  <a:gd name="T4" fmla="*/ 0 w 83"/>
                  <a:gd name="T5" fmla="*/ 0 h 68"/>
                  <a:gd name="T6" fmla="*/ 2 w 83"/>
                  <a:gd name="T7" fmla="*/ 3 h 68"/>
                  <a:gd name="T8" fmla="*/ 9 w 83"/>
                  <a:gd name="T9" fmla="*/ 4 h 68"/>
                  <a:gd name="T10" fmla="*/ 10 w 83"/>
                  <a:gd name="T11" fmla="*/ 8 h 68"/>
                  <a:gd name="T12" fmla="*/ 10 w 83"/>
                  <a:gd name="T13" fmla="*/ 59 h 68"/>
                  <a:gd name="T14" fmla="*/ 9 w 83"/>
                  <a:gd name="T15" fmla="*/ 61 h 68"/>
                  <a:gd name="T16" fmla="*/ 7 w 83"/>
                  <a:gd name="T17" fmla="*/ 63 h 68"/>
                  <a:gd name="T18" fmla="*/ 3 w 83"/>
                  <a:gd name="T19" fmla="*/ 65 h 68"/>
                  <a:gd name="T20" fmla="*/ 0 w 83"/>
                  <a:gd name="T21" fmla="*/ 68 h 68"/>
                  <a:gd name="T22" fmla="*/ 11 w 83"/>
                  <a:gd name="T23" fmla="*/ 68 h 68"/>
                  <a:gd name="T24" fmla="*/ 23 w 83"/>
                  <a:gd name="T25" fmla="*/ 68 h 68"/>
                  <a:gd name="T26" fmla="*/ 19 w 83"/>
                  <a:gd name="T27" fmla="*/ 65 h 68"/>
                  <a:gd name="T28" fmla="*/ 15 w 83"/>
                  <a:gd name="T29" fmla="*/ 63 h 68"/>
                  <a:gd name="T30" fmla="*/ 13 w 83"/>
                  <a:gd name="T31" fmla="*/ 61 h 68"/>
                  <a:gd name="T32" fmla="*/ 13 w 83"/>
                  <a:gd name="T33" fmla="*/ 59 h 68"/>
                  <a:gd name="T34" fmla="*/ 13 w 83"/>
                  <a:gd name="T35" fmla="*/ 4 h 68"/>
                  <a:gd name="T36" fmla="*/ 37 w 83"/>
                  <a:gd name="T37" fmla="*/ 66 h 68"/>
                  <a:gd name="T38" fmla="*/ 39 w 83"/>
                  <a:gd name="T39" fmla="*/ 68 h 68"/>
                  <a:gd name="T40" fmla="*/ 40 w 83"/>
                  <a:gd name="T41" fmla="*/ 66 h 68"/>
                  <a:gd name="T42" fmla="*/ 65 w 83"/>
                  <a:gd name="T43" fmla="*/ 3 h 68"/>
                  <a:gd name="T44" fmla="*/ 65 w 83"/>
                  <a:gd name="T45" fmla="*/ 63 h 68"/>
                  <a:gd name="T46" fmla="*/ 62 w 83"/>
                  <a:gd name="T47" fmla="*/ 65 h 68"/>
                  <a:gd name="T48" fmla="*/ 55 w 83"/>
                  <a:gd name="T49" fmla="*/ 65 h 68"/>
                  <a:gd name="T50" fmla="*/ 58 w 83"/>
                  <a:gd name="T51" fmla="*/ 68 h 68"/>
                  <a:gd name="T52" fmla="*/ 66 w 83"/>
                  <a:gd name="T53" fmla="*/ 68 h 68"/>
                  <a:gd name="T54" fmla="*/ 73 w 83"/>
                  <a:gd name="T55" fmla="*/ 68 h 68"/>
                  <a:gd name="T56" fmla="*/ 80 w 83"/>
                  <a:gd name="T57" fmla="*/ 68 h 68"/>
                  <a:gd name="T58" fmla="*/ 83 w 83"/>
                  <a:gd name="T59" fmla="*/ 65 h 68"/>
                  <a:gd name="T60" fmla="*/ 77 w 83"/>
                  <a:gd name="T61" fmla="*/ 65 h 68"/>
                  <a:gd name="T62" fmla="*/ 73 w 83"/>
                  <a:gd name="T63" fmla="*/ 63 h 68"/>
                  <a:gd name="T64" fmla="*/ 73 w 83"/>
                  <a:gd name="T65" fmla="*/ 8 h 68"/>
                  <a:gd name="T66" fmla="*/ 74 w 83"/>
                  <a:gd name="T67" fmla="*/ 4 h 68"/>
                  <a:gd name="T68" fmla="*/ 81 w 83"/>
                  <a:gd name="T69" fmla="*/ 3 h 68"/>
                  <a:gd name="T70" fmla="*/ 83 w 83"/>
                  <a:gd name="T71" fmla="*/ 0 h 68"/>
                  <a:gd name="T72" fmla="*/ 65 w 83"/>
                  <a:gd name="T73" fmla="*/ 0 h 68"/>
                  <a:gd name="T74" fmla="*/ 64 w 83"/>
                  <a:gd name="T75" fmla="*/ 1 h 68"/>
                  <a:gd name="T76" fmla="*/ 41 w 83"/>
                  <a:gd name="T77"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68">
                    <a:moveTo>
                      <a:pt x="20" y="2"/>
                    </a:moveTo>
                    <a:lnTo>
                      <a:pt x="19" y="1"/>
                    </a:lnTo>
                    <a:lnTo>
                      <a:pt x="19" y="0"/>
                    </a:lnTo>
                    <a:lnTo>
                      <a:pt x="18" y="0"/>
                    </a:lnTo>
                    <a:lnTo>
                      <a:pt x="16" y="0"/>
                    </a:lnTo>
                    <a:lnTo>
                      <a:pt x="0" y="0"/>
                    </a:lnTo>
                    <a:lnTo>
                      <a:pt x="0" y="3"/>
                    </a:lnTo>
                    <a:lnTo>
                      <a:pt x="2" y="3"/>
                    </a:lnTo>
                    <a:lnTo>
                      <a:pt x="6" y="3"/>
                    </a:lnTo>
                    <a:lnTo>
                      <a:pt x="9" y="4"/>
                    </a:lnTo>
                    <a:lnTo>
                      <a:pt x="10" y="6"/>
                    </a:lnTo>
                    <a:lnTo>
                      <a:pt x="10" y="8"/>
                    </a:lnTo>
                    <a:lnTo>
                      <a:pt x="10" y="58"/>
                    </a:lnTo>
                    <a:lnTo>
                      <a:pt x="10" y="59"/>
                    </a:lnTo>
                    <a:lnTo>
                      <a:pt x="10" y="60"/>
                    </a:lnTo>
                    <a:lnTo>
                      <a:pt x="9" y="61"/>
                    </a:lnTo>
                    <a:lnTo>
                      <a:pt x="8" y="62"/>
                    </a:lnTo>
                    <a:lnTo>
                      <a:pt x="7" y="63"/>
                    </a:lnTo>
                    <a:lnTo>
                      <a:pt x="5" y="64"/>
                    </a:lnTo>
                    <a:lnTo>
                      <a:pt x="3" y="65"/>
                    </a:lnTo>
                    <a:lnTo>
                      <a:pt x="0" y="65"/>
                    </a:lnTo>
                    <a:lnTo>
                      <a:pt x="0" y="68"/>
                    </a:lnTo>
                    <a:lnTo>
                      <a:pt x="5" y="68"/>
                    </a:lnTo>
                    <a:lnTo>
                      <a:pt x="11" y="68"/>
                    </a:lnTo>
                    <a:lnTo>
                      <a:pt x="17" y="68"/>
                    </a:lnTo>
                    <a:lnTo>
                      <a:pt x="23" y="68"/>
                    </a:lnTo>
                    <a:lnTo>
                      <a:pt x="23" y="65"/>
                    </a:lnTo>
                    <a:lnTo>
                      <a:pt x="19" y="65"/>
                    </a:lnTo>
                    <a:lnTo>
                      <a:pt x="17" y="64"/>
                    </a:lnTo>
                    <a:lnTo>
                      <a:pt x="15" y="63"/>
                    </a:lnTo>
                    <a:lnTo>
                      <a:pt x="14" y="62"/>
                    </a:lnTo>
                    <a:lnTo>
                      <a:pt x="13" y="61"/>
                    </a:lnTo>
                    <a:lnTo>
                      <a:pt x="13" y="60"/>
                    </a:lnTo>
                    <a:lnTo>
                      <a:pt x="13" y="59"/>
                    </a:lnTo>
                    <a:lnTo>
                      <a:pt x="13" y="58"/>
                    </a:lnTo>
                    <a:lnTo>
                      <a:pt x="13" y="4"/>
                    </a:lnTo>
                    <a:lnTo>
                      <a:pt x="13" y="4"/>
                    </a:lnTo>
                    <a:lnTo>
                      <a:pt x="37" y="66"/>
                    </a:lnTo>
                    <a:lnTo>
                      <a:pt x="38" y="68"/>
                    </a:lnTo>
                    <a:lnTo>
                      <a:pt x="39" y="68"/>
                    </a:lnTo>
                    <a:lnTo>
                      <a:pt x="40" y="68"/>
                    </a:lnTo>
                    <a:lnTo>
                      <a:pt x="40" y="66"/>
                    </a:lnTo>
                    <a:lnTo>
                      <a:pt x="65" y="3"/>
                    </a:lnTo>
                    <a:lnTo>
                      <a:pt x="65" y="3"/>
                    </a:lnTo>
                    <a:lnTo>
                      <a:pt x="65" y="60"/>
                    </a:lnTo>
                    <a:lnTo>
                      <a:pt x="65" y="63"/>
                    </a:lnTo>
                    <a:lnTo>
                      <a:pt x="64" y="64"/>
                    </a:lnTo>
                    <a:lnTo>
                      <a:pt x="62" y="65"/>
                    </a:lnTo>
                    <a:lnTo>
                      <a:pt x="57" y="65"/>
                    </a:lnTo>
                    <a:lnTo>
                      <a:pt x="55" y="65"/>
                    </a:lnTo>
                    <a:lnTo>
                      <a:pt x="55" y="68"/>
                    </a:lnTo>
                    <a:lnTo>
                      <a:pt x="58" y="68"/>
                    </a:lnTo>
                    <a:lnTo>
                      <a:pt x="62" y="68"/>
                    </a:lnTo>
                    <a:lnTo>
                      <a:pt x="66" y="68"/>
                    </a:lnTo>
                    <a:lnTo>
                      <a:pt x="69" y="68"/>
                    </a:lnTo>
                    <a:lnTo>
                      <a:pt x="73" y="68"/>
                    </a:lnTo>
                    <a:lnTo>
                      <a:pt x="76" y="68"/>
                    </a:lnTo>
                    <a:lnTo>
                      <a:pt x="80" y="68"/>
                    </a:lnTo>
                    <a:lnTo>
                      <a:pt x="83" y="68"/>
                    </a:lnTo>
                    <a:lnTo>
                      <a:pt x="83" y="65"/>
                    </a:lnTo>
                    <a:lnTo>
                      <a:pt x="81" y="65"/>
                    </a:lnTo>
                    <a:lnTo>
                      <a:pt x="77" y="65"/>
                    </a:lnTo>
                    <a:lnTo>
                      <a:pt x="74" y="64"/>
                    </a:lnTo>
                    <a:lnTo>
                      <a:pt x="73" y="63"/>
                    </a:lnTo>
                    <a:lnTo>
                      <a:pt x="73" y="60"/>
                    </a:lnTo>
                    <a:lnTo>
                      <a:pt x="73" y="8"/>
                    </a:lnTo>
                    <a:lnTo>
                      <a:pt x="73" y="6"/>
                    </a:lnTo>
                    <a:lnTo>
                      <a:pt x="74" y="4"/>
                    </a:lnTo>
                    <a:lnTo>
                      <a:pt x="77" y="3"/>
                    </a:lnTo>
                    <a:lnTo>
                      <a:pt x="81" y="3"/>
                    </a:lnTo>
                    <a:lnTo>
                      <a:pt x="83" y="3"/>
                    </a:lnTo>
                    <a:lnTo>
                      <a:pt x="83" y="0"/>
                    </a:lnTo>
                    <a:lnTo>
                      <a:pt x="67" y="0"/>
                    </a:lnTo>
                    <a:lnTo>
                      <a:pt x="65" y="0"/>
                    </a:lnTo>
                    <a:lnTo>
                      <a:pt x="64" y="0"/>
                    </a:lnTo>
                    <a:lnTo>
                      <a:pt x="64" y="1"/>
                    </a:lnTo>
                    <a:lnTo>
                      <a:pt x="63" y="2"/>
                    </a:lnTo>
                    <a:lnTo>
                      <a:pt x="41" y="58"/>
                    </a:lnTo>
                    <a:lnTo>
                      <a:pt x="20"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25" name="Freeform 268"/>
              <p:cNvSpPr>
                <a:spLocks noChangeAspect="1" noEditPoints="1"/>
              </p:cNvSpPr>
              <p:nvPr/>
            </p:nvSpPr>
            <p:spPr bwMode="auto">
              <a:xfrm>
                <a:off x="1469" y="1900"/>
                <a:ext cx="45" cy="46"/>
              </a:xfrm>
              <a:custGeom>
                <a:avLst/>
                <a:gdLst>
                  <a:gd name="T0" fmla="*/ 30 w 45"/>
                  <a:gd name="T1" fmla="*/ 41 h 46"/>
                  <a:gd name="T2" fmla="*/ 34 w 45"/>
                  <a:gd name="T3" fmla="*/ 45 h 46"/>
                  <a:gd name="T4" fmla="*/ 38 w 45"/>
                  <a:gd name="T5" fmla="*/ 46 h 46"/>
                  <a:gd name="T6" fmla="*/ 41 w 45"/>
                  <a:gd name="T7" fmla="*/ 45 h 46"/>
                  <a:gd name="T8" fmla="*/ 43 w 45"/>
                  <a:gd name="T9" fmla="*/ 43 h 46"/>
                  <a:gd name="T10" fmla="*/ 45 w 45"/>
                  <a:gd name="T11" fmla="*/ 39 h 46"/>
                  <a:gd name="T12" fmla="*/ 45 w 45"/>
                  <a:gd name="T13" fmla="*/ 31 h 46"/>
                  <a:gd name="T14" fmla="*/ 43 w 45"/>
                  <a:gd name="T15" fmla="*/ 36 h 46"/>
                  <a:gd name="T16" fmla="*/ 42 w 45"/>
                  <a:gd name="T17" fmla="*/ 42 h 46"/>
                  <a:gd name="T18" fmla="*/ 39 w 45"/>
                  <a:gd name="T19" fmla="*/ 43 h 46"/>
                  <a:gd name="T20" fmla="*/ 36 w 45"/>
                  <a:gd name="T21" fmla="*/ 40 h 46"/>
                  <a:gd name="T22" fmla="*/ 36 w 45"/>
                  <a:gd name="T23" fmla="*/ 38 h 46"/>
                  <a:gd name="T24" fmla="*/ 36 w 45"/>
                  <a:gd name="T25" fmla="*/ 15 h 46"/>
                  <a:gd name="T26" fmla="*/ 34 w 45"/>
                  <a:gd name="T27" fmla="*/ 9 h 46"/>
                  <a:gd name="T28" fmla="*/ 29 w 45"/>
                  <a:gd name="T29" fmla="*/ 3 h 46"/>
                  <a:gd name="T30" fmla="*/ 22 w 45"/>
                  <a:gd name="T31" fmla="*/ 1 h 46"/>
                  <a:gd name="T32" fmla="*/ 15 w 45"/>
                  <a:gd name="T33" fmla="*/ 1 h 46"/>
                  <a:gd name="T34" fmla="*/ 10 w 45"/>
                  <a:gd name="T35" fmla="*/ 2 h 46"/>
                  <a:gd name="T36" fmla="*/ 6 w 45"/>
                  <a:gd name="T37" fmla="*/ 5 h 46"/>
                  <a:gd name="T38" fmla="*/ 4 w 45"/>
                  <a:gd name="T39" fmla="*/ 9 h 46"/>
                  <a:gd name="T40" fmla="*/ 4 w 45"/>
                  <a:gd name="T41" fmla="*/ 14 h 46"/>
                  <a:gd name="T42" fmla="*/ 6 w 45"/>
                  <a:gd name="T43" fmla="*/ 16 h 46"/>
                  <a:gd name="T44" fmla="*/ 10 w 45"/>
                  <a:gd name="T45" fmla="*/ 16 h 46"/>
                  <a:gd name="T46" fmla="*/ 12 w 45"/>
                  <a:gd name="T47" fmla="*/ 14 h 46"/>
                  <a:gd name="T48" fmla="*/ 12 w 45"/>
                  <a:gd name="T49" fmla="*/ 11 h 46"/>
                  <a:gd name="T50" fmla="*/ 10 w 45"/>
                  <a:gd name="T51" fmla="*/ 8 h 46"/>
                  <a:gd name="T52" fmla="*/ 10 w 45"/>
                  <a:gd name="T53" fmla="*/ 5 h 46"/>
                  <a:gd name="T54" fmla="*/ 16 w 45"/>
                  <a:gd name="T55" fmla="*/ 3 h 46"/>
                  <a:gd name="T56" fmla="*/ 20 w 45"/>
                  <a:gd name="T57" fmla="*/ 3 h 46"/>
                  <a:gd name="T58" fmla="*/ 24 w 45"/>
                  <a:gd name="T59" fmla="*/ 4 h 46"/>
                  <a:gd name="T60" fmla="*/ 27 w 45"/>
                  <a:gd name="T61" fmla="*/ 7 h 46"/>
                  <a:gd name="T62" fmla="*/ 28 w 45"/>
                  <a:gd name="T63" fmla="*/ 12 h 46"/>
                  <a:gd name="T64" fmla="*/ 29 w 45"/>
                  <a:gd name="T65" fmla="*/ 19 h 46"/>
                  <a:gd name="T66" fmla="*/ 10 w 45"/>
                  <a:gd name="T67" fmla="*/ 23 h 46"/>
                  <a:gd name="T68" fmla="*/ 3 w 45"/>
                  <a:gd name="T69" fmla="*/ 29 h 46"/>
                  <a:gd name="T70" fmla="*/ 0 w 45"/>
                  <a:gd name="T71" fmla="*/ 36 h 46"/>
                  <a:gd name="T72" fmla="*/ 6 w 45"/>
                  <a:gd name="T73" fmla="*/ 44 h 46"/>
                  <a:gd name="T74" fmla="*/ 16 w 45"/>
                  <a:gd name="T75" fmla="*/ 46 h 46"/>
                  <a:gd name="T76" fmla="*/ 25 w 45"/>
                  <a:gd name="T77" fmla="*/ 44 h 46"/>
                  <a:gd name="T78" fmla="*/ 29 w 45"/>
                  <a:gd name="T79" fmla="*/ 38 h 46"/>
                  <a:gd name="T80" fmla="*/ 29 w 45"/>
                  <a:gd name="T81" fmla="*/ 31 h 46"/>
                  <a:gd name="T82" fmla="*/ 28 w 45"/>
                  <a:gd name="T83" fmla="*/ 37 h 46"/>
                  <a:gd name="T84" fmla="*/ 25 w 45"/>
                  <a:gd name="T85" fmla="*/ 41 h 46"/>
                  <a:gd name="T86" fmla="*/ 21 w 45"/>
                  <a:gd name="T87" fmla="*/ 43 h 46"/>
                  <a:gd name="T88" fmla="*/ 17 w 45"/>
                  <a:gd name="T89" fmla="*/ 44 h 46"/>
                  <a:gd name="T90" fmla="*/ 11 w 45"/>
                  <a:gd name="T91" fmla="*/ 42 h 46"/>
                  <a:gd name="T92" fmla="*/ 8 w 45"/>
                  <a:gd name="T93" fmla="*/ 36 h 46"/>
                  <a:gd name="T94" fmla="*/ 12 w 45"/>
                  <a:gd name="T95" fmla="*/ 27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8"/>
                    </a:moveTo>
                    <a:lnTo>
                      <a:pt x="30" y="41"/>
                    </a:lnTo>
                    <a:lnTo>
                      <a:pt x="32" y="43"/>
                    </a:lnTo>
                    <a:lnTo>
                      <a:pt x="34" y="45"/>
                    </a:lnTo>
                    <a:lnTo>
                      <a:pt x="37" y="46"/>
                    </a:lnTo>
                    <a:lnTo>
                      <a:pt x="38" y="46"/>
                    </a:lnTo>
                    <a:lnTo>
                      <a:pt x="39" y="45"/>
                    </a:lnTo>
                    <a:lnTo>
                      <a:pt x="41" y="45"/>
                    </a:lnTo>
                    <a:lnTo>
                      <a:pt x="42" y="44"/>
                    </a:lnTo>
                    <a:lnTo>
                      <a:pt x="43" y="43"/>
                    </a:lnTo>
                    <a:lnTo>
                      <a:pt x="44" y="41"/>
                    </a:lnTo>
                    <a:lnTo>
                      <a:pt x="45" y="39"/>
                    </a:lnTo>
                    <a:lnTo>
                      <a:pt x="45" y="36"/>
                    </a:lnTo>
                    <a:lnTo>
                      <a:pt x="45" y="31"/>
                    </a:lnTo>
                    <a:lnTo>
                      <a:pt x="43" y="31"/>
                    </a:lnTo>
                    <a:lnTo>
                      <a:pt x="43" y="36"/>
                    </a:lnTo>
                    <a:lnTo>
                      <a:pt x="43" y="40"/>
                    </a:lnTo>
                    <a:lnTo>
                      <a:pt x="42" y="42"/>
                    </a:lnTo>
                    <a:lnTo>
                      <a:pt x="40" y="42"/>
                    </a:lnTo>
                    <a:lnTo>
                      <a:pt x="39" y="43"/>
                    </a:lnTo>
                    <a:lnTo>
                      <a:pt x="37" y="42"/>
                    </a:lnTo>
                    <a:lnTo>
                      <a:pt x="36" y="40"/>
                    </a:lnTo>
                    <a:lnTo>
                      <a:pt x="36" y="39"/>
                    </a:lnTo>
                    <a:lnTo>
                      <a:pt x="36" y="38"/>
                    </a:lnTo>
                    <a:lnTo>
                      <a:pt x="36" y="18"/>
                    </a:lnTo>
                    <a:lnTo>
                      <a:pt x="36" y="15"/>
                    </a:lnTo>
                    <a:lnTo>
                      <a:pt x="35" y="12"/>
                    </a:lnTo>
                    <a:lnTo>
                      <a:pt x="34" y="9"/>
                    </a:lnTo>
                    <a:lnTo>
                      <a:pt x="32" y="6"/>
                    </a:lnTo>
                    <a:lnTo>
                      <a:pt x="29" y="3"/>
                    </a:lnTo>
                    <a:lnTo>
                      <a:pt x="26" y="2"/>
                    </a:lnTo>
                    <a:lnTo>
                      <a:pt x="22" y="1"/>
                    </a:lnTo>
                    <a:lnTo>
                      <a:pt x="18" y="0"/>
                    </a:lnTo>
                    <a:lnTo>
                      <a:pt x="15" y="1"/>
                    </a:lnTo>
                    <a:lnTo>
                      <a:pt x="13" y="1"/>
                    </a:lnTo>
                    <a:lnTo>
                      <a:pt x="10" y="2"/>
                    </a:lnTo>
                    <a:lnTo>
                      <a:pt x="8" y="4"/>
                    </a:lnTo>
                    <a:lnTo>
                      <a:pt x="6" y="5"/>
                    </a:lnTo>
                    <a:lnTo>
                      <a:pt x="5" y="7"/>
                    </a:lnTo>
                    <a:lnTo>
                      <a:pt x="4" y="9"/>
                    </a:lnTo>
                    <a:lnTo>
                      <a:pt x="3" y="12"/>
                    </a:lnTo>
                    <a:lnTo>
                      <a:pt x="4" y="14"/>
                    </a:lnTo>
                    <a:lnTo>
                      <a:pt x="5" y="15"/>
                    </a:lnTo>
                    <a:lnTo>
                      <a:pt x="6" y="16"/>
                    </a:lnTo>
                    <a:lnTo>
                      <a:pt x="8" y="16"/>
                    </a:lnTo>
                    <a:lnTo>
                      <a:pt x="10" y="16"/>
                    </a:lnTo>
                    <a:lnTo>
                      <a:pt x="11" y="15"/>
                    </a:lnTo>
                    <a:lnTo>
                      <a:pt x="12" y="14"/>
                    </a:lnTo>
                    <a:lnTo>
                      <a:pt x="12" y="12"/>
                    </a:lnTo>
                    <a:lnTo>
                      <a:pt x="12" y="11"/>
                    </a:lnTo>
                    <a:lnTo>
                      <a:pt x="12" y="9"/>
                    </a:lnTo>
                    <a:lnTo>
                      <a:pt x="10" y="8"/>
                    </a:lnTo>
                    <a:lnTo>
                      <a:pt x="7" y="7"/>
                    </a:lnTo>
                    <a:lnTo>
                      <a:pt x="10" y="5"/>
                    </a:lnTo>
                    <a:lnTo>
                      <a:pt x="13" y="4"/>
                    </a:lnTo>
                    <a:lnTo>
                      <a:pt x="16" y="3"/>
                    </a:lnTo>
                    <a:lnTo>
                      <a:pt x="18" y="3"/>
                    </a:lnTo>
                    <a:lnTo>
                      <a:pt x="20" y="3"/>
                    </a:lnTo>
                    <a:lnTo>
                      <a:pt x="22" y="3"/>
                    </a:lnTo>
                    <a:lnTo>
                      <a:pt x="24" y="4"/>
                    </a:lnTo>
                    <a:lnTo>
                      <a:pt x="25" y="6"/>
                    </a:lnTo>
                    <a:lnTo>
                      <a:pt x="27" y="7"/>
                    </a:lnTo>
                    <a:lnTo>
                      <a:pt x="28" y="10"/>
                    </a:lnTo>
                    <a:lnTo>
                      <a:pt x="28" y="12"/>
                    </a:lnTo>
                    <a:lnTo>
                      <a:pt x="29" y="15"/>
                    </a:lnTo>
                    <a:lnTo>
                      <a:pt x="29" y="19"/>
                    </a:lnTo>
                    <a:lnTo>
                      <a:pt x="20" y="20"/>
                    </a:lnTo>
                    <a:lnTo>
                      <a:pt x="10" y="23"/>
                    </a:lnTo>
                    <a:lnTo>
                      <a:pt x="6" y="26"/>
                    </a:lnTo>
                    <a:lnTo>
                      <a:pt x="3" y="29"/>
                    </a:lnTo>
                    <a:lnTo>
                      <a:pt x="1" y="32"/>
                    </a:lnTo>
                    <a:lnTo>
                      <a:pt x="0" y="36"/>
                    </a:lnTo>
                    <a:lnTo>
                      <a:pt x="2" y="41"/>
                    </a:lnTo>
                    <a:lnTo>
                      <a:pt x="6" y="44"/>
                    </a:lnTo>
                    <a:lnTo>
                      <a:pt x="11" y="46"/>
                    </a:lnTo>
                    <a:lnTo>
                      <a:pt x="16" y="46"/>
                    </a:lnTo>
                    <a:lnTo>
                      <a:pt x="21" y="46"/>
                    </a:lnTo>
                    <a:lnTo>
                      <a:pt x="25" y="44"/>
                    </a:lnTo>
                    <a:lnTo>
                      <a:pt x="28" y="41"/>
                    </a:lnTo>
                    <a:lnTo>
                      <a:pt x="29" y="38"/>
                    </a:lnTo>
                    <a:close/>
                    <a:moveTo>
                      <a:pt x="29" y="21"/>
                    </a:moveTo>
                    <a:lnTo>
                      <a:pt x="29" y="31"/>
                    </a:lnTo>
                    <a:lnTo>
                      <a:pt x="28" y="34"/>
                    </a:lnTo>
                    <a:lnTo>
                      <a:pt x="28" y="37"/>
                    </a:lnTo>
                    <a:lnTo>
                      <a:pt x="26" y="39"/>
                    </a:lnTo>
                    <a:lnTo>
                      <a:pt x="25" y="41"/>
                    </a:lnTo>
                    <a:lnTo>
                      <a:pt x="23" y="42"/>
                    </a:lnTo>
                    <a:lnTo>
                      <a:pt x="21" y="43"/>
                    </a:lnTo>
                    <a:lnTo>
                      <a:pt x="19" y="44"/>
                    </a:lnTo>
                    <a:lnTo>
                      <a:pt x="17" y="44"/>
                    </a:lnTo>
                    <a:lnTo>
                      <a:pt x="14" y="43"/>
                    </a:lnTo>
                    <a:lnTo>
                      <a:pt x="11" y="42"/>
                    </a:lnTo>
                    <a:lnTo>
                      <a:pt x="9" y="39"/>
                    </a:lnTo>
                    <a:lnTo>
                      <a:pt x="8" y="36"/>
                    </a:lnTo>
                    <a:lnTo>
                      <a:pt x="9" y="31"/>
                    </a:lnTo>
                    <a:lnTo>
                      <a:pt x="12" y="27"/>
                    </a:lnTo>
                    <a:lnTo>
                      <a:pt x="19"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26" name="Freeform 269"/>
              <p:cNvSpPr>
                <a:spLocks noChangeAspect="1" noEditPoints="1"/>
              </p:cNvSpPr>
              <p:nvPr/>
            </p:nvSpPr>
            <p:spPr bwMode="auto">
              <a:xfrm>
                <a:off x="1518" y="1901"/>
                <a:ext cx="49" cy="63"/>
              </a:xfrm>
              <a:custGeom>
                <a:avLst/>
                <a:gdLst>
                  <a:gd name="T0" fmla="*/ 14 w 49"/>
                  <a:gd name="T1" fmla="*/ 0 h 63"/>
                  <a:gd name="T2" fmla="*/ 0 w 49"/>
                  <a:gd name="T3" fmla="*/ 4 h 63"/>
                  <a:gd name="T4" fmla="*/ 6 w 49"/>
                  <a:gd name="T5" fmla="*/ 5 h 63"/>
                  <a:gd name="T6" fmla="*/ 8 w 49"/>
                  <a:gd name="T7" fmla="*/ 9 h 63"/>
                  <a:gd name="T8" fmla="*/ 7 w 49"/>
                  <a:gd name="T9" fmla="*/ 58 h 63"/>
                  <a:gd name="T10" fmla="*/ 4 w 49"/>
                  <a:gd name="T11" fmla="*/ 60 h 63"/>
                  <a:gd name="T12" fmla="*/ 0 w 49"/>
                  <a:gd name="T13" fmla="*/ 63 h 63"/>
                  <a:gd name="T14" fmla="*/ 6 w 49"/>
                  <a:gd name="T15" fmla="*/ 63 h 63"/>
                  <a:gd name="T16" fmla="*/ 11 w 49"/>
                  <a:gd name="T17" fmla="*/ 63 h 63"/>
                  <a:gd name="T18" fmla="*/ 16 w 49"/>
                  <a:gd name="T19" fmla="*/ 63 h 63"/>
                  <a:gd name="T20" fmla="*/ 22 w 49"/>
                  <a:gd name="T21" fmla="*/ 63 h 63"/>
                  <a:gd name="T22" fmla="*/ 18 w 49"/>
                  <a:gd name="T23" fmla="*/ 60 h 63"/>
                  <a:gd name="T24" fmla="*/ 15 w 49"/>
                  <a:gd name="T25" fmla="*/ 58 h 63"/>
                  <a:gd name="T26" fmla="*/ 15 w 49"/>
                  <a:gd name="T27" fmla="*/ 39 h 63"/>
                  <a:gd name="T28" fmla="*/ 16 w 49"/>
                  <a:gd name="T29" fmla="*/ 40 h 63"/>
                  <a:gd name="T30" fmla="*/ 22 w 49"/>
                  <a:gd name="T31" fmla="*/ 44 h 63"/>
                  <a:gd name="T32" fmla="*/ 35 w 49"/>
                  <a:gd name="T33" fmla="*/ 44 h 63"/>
                  <a:gd name="T34" fmla="*/ 47 w 49"/>
                  <a:gd name="T35" fmla="*/ 32 h 63"/>
                  <a:gd name="T36" fmla="*/ 47 w 49"/>
                  <a:gd name="T37" fmla="*/ 14 h 63"/>
                  <a:gd name="T38" fmla="*/ 36 w 49"/>
                  <a:gd name="T39" fmla="*/ 2 h 63"/>
                  <a:gd name="T40" fmla="*/ 23 w 49"/>
                  <a:gd name="T41" fmla="*/ 1 h 63"/>
                  <a:gd name="T42" fmla="*/ 16 w 49"/>
                  <a:gd name="T43" fmla="*/ 5 h 63"/>
                  <a:gd name="T44" fmla="*/ 15 w 49"/>
                  <a:gd name="T45" fmla="*/ 33 h 63"/>
                  <a:gd name="T46" fmla="*/ 17 w 49"/>
                  <a:gd name="T47" fmla="*/ 7 h 63"/>
                  <a:gd name="T48" fmla="*/ 24 w 49"/>
                  <a:gd name="T49" fmla="*/ 3 h 63"/>
                  <a:gd name="T50" fmla="*/ 33 w 49"/>
                  <a:gd name="T51" fmla="*/ 4 h 63"/>
                  <a:gd name="T52" fmla="*/ 40 w 49"/>
                  <a:gd name="T53" fmla="*/ 15 h 63"/>
                  <a:gd name="T54" fmla="*/ 40 w 49"/>
                  <a:gd name="T55" fmla="*/ 31 h 63"/>
                  <a:gd name="T56" fmla="*/ 32 w 49"/>
                  <a:gd name="T57" fmla="*/ 42 h 63"/>
                  <a:gd name="T58" fmla="*/ 23 w 49"/>
                  <a:gd name="T59" fmla="*/ 43 h 63"/>
                  <a:gd name="T60" fmla="*/ 18 w 49"/>
                  <a:gd name="T61" fmla="*/ 40 h 63"/>
                  <a:gd name="T62" fmla="*/ 15 w 49"/>
                  <a:gd name="T63" fmla="*/ 36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7"/>
                    </a:moveTo>
                    <a:lnTo>
                      <a:pt x="14" y="0"/>
                    </a:lnTo>
                    <a:lnTo>
                      <a:pt x="0" y="1"/>
                    </a:lnTo>
                    <a:lnTo>
                      <a:pt x="0" y="4"/>
                    </a:lnTo>
                    <a:lnTo>
                      <a:pt x="4" y="4"/>
                    </a:lnTo>
                    <a:lnTo>
                      <a:pt x="6" y="5"/>
                    </a:lnTo>
                    <a:lnTo>
                      <a:pt x="7" y="7"/>
                    </a:lnTo>
                    <a:lnTo>
                      <a:pt x="8" y="9"/>
                    </a:lnTo>
                    <a:lnTo>
                      <a:pt x="8" y="56"/>
                    </a:lnTo>
                    <a:lnTo>
                      <a:pt x="7" y="58"/>
                    </a:lnTo>
                    <a:lnTo>
                      <a:pt x="6" y="60"/>
                    </a:lnTo>
                    <a:lnTo>
                      <a:pt x="4" y="60"/>
                    </a:lnTo>
                    <a:lnTo>
                      <a:pt x="0" y="60"/>
                    </a:lnTo>
                    <a:lnTo>
                      <a:pt x="0" y="63"/>
                    </a:lnTo>
                    <a:lnTo>
                      <a:pt x="3" y="63"/>
                    </a:lnTo>
                    <a:lnTo>
                      <a:pt x="6" y="63"/>
                    </a:lnTo>
                    <a:lnTo>
                      <a:pt x="9" y="63"/>
                    </a:lnTo>
                    <a:lnTo>
                      <a:pt x="11" y="63"/>
                    </a:lnTo>
                    <a:lnTo>
                      <a:pt x="13" y="63"/>
                    </a:lnTo>
                    <a:lnTo>
                      <a:pt x="16" y="63"/>
                    </a:lnTo>
                    <a:lnTo>
                      <a:pt x="19" y="63"/>
                    </a:lnTo>
                    <a:lnTo>
                      <a:pt x="22" y="63"/>
                    </a:lnTo>
                    <a:lnTo>
                      <a:pt x="22" y="60"/>
                    </a:lnTo>
                    <a:lnTo>
                      <a:pt x="18" y="60"/>
                    </a:lnTo>
                    <a:lnTo>
                      <a:pt x="16" y="60"/>
                    </a:lnTo>
                    <a:lnTo>
                      <a:pt x="15" y="58"/>
                    </a:lnTo>
                    <a:lnTo>
                      <a:pt x="15" y="56"/>
                    </a:lnTo>
                    <a:lnTo>
                      <a:pt x="15" y="39"/>
                    </a:lnTo>
                    <a:lnTo>
                      <a:pt x="15" y="38"/>
                    </a:lnTo>
                    <a:lnTo>
                      <a:pt x="16" y="40"/>
                    </a:lnTo>
                    <a:lnTo>
                      <a:pt x="18" y="42"/>
                    </a:lnTo>
                    <a:lnTo>
                      <a:pt x="22" y="44"/>
                    </a:lnTo>
                    <a:lnTo>
                      <a:pt x="27" y="45"/>
                    </a:lnTo>
                    <a:lnTo>
                      <a:pt x="35" y="44"/>
                    </a:lnTo>
                    <a:lnTo>
                      <a:pt x="42" y="39"/>
                    </a:lnTo>
                    <a:lnTo>
                      <a:pt x="47" y="32"/>
                    </a:lnTo>
                    <a:lnTo>
                      <a:pt x="49" y="23"/>
                    </a:lnTo>
                    <a:lnTo>
                      <a:pt x="47" y="14"/>
                    </a:lnTo>
                    <a:lnTo>
                      <a:pt x="43" y="7"/>
                    </a:lnTo>
                    <a:lnTo>
                      <a:pt x="36" y="2"/>
                    </a:lnTo>
                    <a:lnTo>
                      <a:pt x="28" y="0"/>
                    </a:lnTo>
                    <a:lnTo>
                      <a:pt x="23" y="1"/>
                    </a:lnTo>
                    <a:lnTo>
                      <a:pt x="19" y="3"/>
                    </a:lnTo>
                    <a:lnTo>
                      <a:pt x="16" y="5"/>
                    </a:lnTo>
                    <a:lnTo>
                      <a:pt x="14" y="7"/>
                    </a:lnTo>
                    <a:close/>
                    <a:moveTo>
                      <a:pt x="15" y="33"/>
                    </a:moveTo>
                    <a:lnTo>
                      <a:pt x="15" y="11"/>
                    </a:lnTo>
                    <a:lnTo>
                      <a:pt x="17" y="7"/>
                    </a:lnTo>
                    <a:lnTo>
                      <a:pt x="20" y="5"/>
                    </a:lnTo>
                    <a:lnTo>
                      <a:pt x="24" y="3"/>
                    </a:lnTo>
                    <a:lnTo>
                      <a:pt x="27" y="3"/>
                    </a:lnTo>
                    <a:lnTo>
                      <a:pt x="33" y="4"/>
                    </a:lnTo>
                    <a:lnTo>
                      <a:pt x="37" y="8"/>
                    </a:lnTo>
                    <a:lnTo>
                      <a:pt x="40" y="15"/>
                    </a:lnTo>
                    <a:lnTo>
                      <a:pt x="41" y="23"/>
                    </a:lnTo>
                    <a:lnTo>
                      <a:pt x="40" y="31"/>
                    </a:lnTo>
                    <a:lnTo>
                      <a:pt x="36" y="37"/>
                    </a:lnTo>
                    <a:lnTo>
                      <a:pt x="32" y="42"/>
                    </a:lnTo>
                    <a:lnTo>
                      <a:pt x="26" y="43"/>
                    </a:lnTo>
                    <a:lnTo>
                      <a:pt x="23" y="43"/>
                    </a:lnTo>
                    <a:lnTo>
                      <a:pt x="21" y="42"/>
                    </a:lnTo>
                    <a:lnTo>
                      <a:pt x="18" y="40"/>
                    </a:lnTo>
                    <a:lnTo>
                      <a:pt x="16" y="37"/>
                    </a:lnTo>
                    <a:lnTo>
                      <a:pt x="15" y="36"/>
                    </a:lnTo>
                    <a:lnTo>
                      <a:pt x="15" y="35"/>
                    </a:lnTo>
                    <a:lnTo>
                      <a:pt x="15" y="34"/>
                    </a:lnTo>
                    <a:lnTo>
                      <a:pt x="15"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27" name="Freeform 270"/>
              <p:cNvSpPr>
                <a:spLocks noChangeAspect="1"/>
              </p:cNvSpPr>
              <p:nvPr/>
            </p:nvSpPr>
            <p:spPr bwMode="auto">
              <a:xfrm>
                <a:off x="1582" y="1870"/>
                <a:ext cx="22" cy="100"/>
              </a:xfrm>
              <a:custGeom>
                <a:avLst/>
                <a:gdLst>
                  <a:gd name="T0" fmla="*/ 21 w 22"/>
                  <a:gd name="T1" fmla="*/ 4 h 100"/>
                  <a:gd name="T2" fmla="*/ 22 w 22"/>
                  <a:gd name="T3" fmla="*/ 3 h 100"/>
                  <a:gd name="T4" fmla="*/ 22 w 22"/>
                  <a:gd name="T5" fmla="*/ 2 h 100"/>
                  <a:gd name="T6" fmla="*/ 21 w 22"/>
                  <a:gd name="T7" fmla="*/ 1 h 100"/>
                  <a:gd name="T8" fmla="*/ 20 w 22"/>
                  <a:gd name="T9" fmla="*/ 0 h 100"/>
                  <a:gd name="T10" fmla="*/ 18 w 22"/>
                  <a:gd name="T11" fmla="*/ 1 h 100"/>
                  <a:gd name="T12" fmla="*/ 17 w 22"/>
                  <a:gd name="T13" fmla="*/ 3 h 100"/>
                  <a:gd name="T14" fmla="*/ 0 w 22"/>
                  <a:gd name="T15" fmla="*/ 48 h 100"/>
                  <a:gd name="T16" fmla="*/ 0 w 22"/>
                  <a:gd name="T17" fmla="*/ 50 h 100"/>
                  <a:gd name="T18" fmla="*/ 0 w 22"/>
                  <a:gd name="T19" fmla="*/ 51 h 100"/>
                  <a:gd name="T20" fmla="*/ 0 w 22"/>
                  <a:gd name="T21" fmla="*/ 52 h 100"/>
                  <a:gd name="T22" fmla="*/ 17 w 22"/>
                  <a:gd name="T23" fmla="*/ 98 h 100"/>
                  <a:gd name="T24" fmla="*/ 18 w 22"/>
                  <a:gd name="T25" fmla="*/ 99 h 100"/>
                  <a:gd name="T26" fmla="*/ 20 w 22"/>
                  <a:gd name="T27" fmla="*/ 100 h 100"/>
                  <a:gd name="T28" fmla="*/ 21 w 22"/>
                  <a:gd name="T29" fmla="*/ 99 h 100"/>
                  <a:gd name="T30" fmla="*/ 22 w 22"/>
                  <a:gd name="T31" fmla="*/ 98 h 100"/>
                  <a:gd name="T32" fmla="*/ 22 w 22"/>
                  <a:gd name="T33" fmla="*/ 98 h 100"/>
                  <a:gd name="T34" fmla="*/ 21 w 22"/>
                  <a:gd name="T35" fmla="*/ 96 h 100"/>
                  <a:gd name="T36" fmla="*/ 4 w 22"/>
                  <a:gd name="T37" fmla="*/ 50 h 100"/>
                  <a:gd name="T38" fmla="*/ 21 w 22"/>
                  <a:gd name="T39"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00">
                    <a:moveTo>
                      <a:pt x="21" y="4"/>
                    </a:moveTo>
                    <a:lnTo>
                      <a:pt x="22" y="3"/>
                    </a:lnTo>
                    <a:lnTo>
                      <a:pt x="22" y="2"/>
                    </a:lnTo>
                    <a:lnTo>
                      <a:pt x="21" y="1"/>
                    </a:lnTo>
                    <a:lnTo>
                      <a:pt x="20" y="0"/>
                    </a:lnTo>
                    <a:lnTo>
                      <a:pt x="18" y="1"/>
                    </a:lnTo>
                    <a:lnTo>
                      <a:pt x="17" y="3"/>
                    </a:lnTo>
                    <a:lnTo>
                      <a:pt x="0" y="48"/>
                    </a:lnTo>
                    <a:lnTo>
                      <a:pt x="0" y="50"/>
                    </a:lnTo>
                    <a:lnTo>
                      <a:pt x="0" y="51"/>
                    </a:lnTo>
                    <a:lnTo>
                      <a:pt x="0" y="52"/>
                    </a:lnTo>
                    <a:lnTo>
                      <a:pt x="17" y="98"/>
                    </a:lnTo>
                    <a:lnTo>
                      <a:pt x="18" y="99"/>
                    </a:lnTo>
                    <a:lnTo>
                      <a:pt x="20" y="100"/>
                    </a:lnTo>
                    <a:lnTo>
                      <a:pt x="21" y="99"/>
                    </a:lnTo>
                    <a:lnTo>
                      <a:pt x="22" y="98"/>
                    </a:lnTo>
                    <a:lnTo>
                      <a:pt x="22" y="98"/>
                    </a:lnTo>
                    <a:lnTo>
                      <a:pt x="21" y="96"/>
                    </a:lnTo>
                    <a:lnTo>
                      <a:pt x="4" y="50"/>
                    </a:lnTo>
                    <a:lnTo>
                      <a:pt x="21"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28" name="Freeform 271"/>
              <p:cNvSpPr>
                <a:spLocks noChangeAspect="1"/>
              </p:cNvSpPr>
              <p:nvPr/>
            </p:nvSpPr>
            <p:spPr bwMode="auto">
              <a:xfrm>
                <a:off x="1615" y="1877"/>
                <a:ext cx="70" cy="68"/>
              </a:xfrm>
              <a:custGeom>
                <a:avLst/>
                <a:gdLst>
                  <a:gd name="T0" fmla="*/ 19 w 70"/>
                  <a:gd name="T1" fmla="*/ 1 h 68"/>
                  <a:gd name="T2" fmla="*/ 18 w 70"/>
                  <a:gd name="T3" fmla="*/ 0 h 68"/>
                  <a:gd name="T4" fmla="*/ 0 w 70"/>
                  <a:gd name="T5" fmla="*/ 0 h 68"/>
                  <a:gd name="T6" fmla="*/ 3 w 70"/>
                  <a:gd name="T7" fmla="*/ 3 h 68"/>
                  <a:gd name="T8" fmla="*/ 9 w 70"/>
                  <a:gd name="T9" fmla="*/ 4 h 68"/>
                  <a:gd name="T10" fmla="*/ 10 w 70"/>
                  <a:gd name="T11" fmla="*/ 4 h 68"/>
                  <a:gd name="T12" fmla="*/ 10 w 70"/>
                  <a:gd name="T13" fmla="*/ 57 h 68"/>
                  <a:gd name="T14" fmla="*/ 10 w 70"/>
                  <a:gd name="T15" fmla="*/ 60 h 68"/>
                  <a:gd name="T16" fmla="*/ 9 w 70"/>
                  <a:gd name="T17" fmla="*/ 62 h 68"/>
                  <a:gd name="T18" fmla="*/ 6 w 70"/>
                  <a:gd name="T19" fmla="*/ 64 h 68"/>
                  <a:gd name="T20" fmla="*/ 0 w 70"/>
                  <a:gd name="T21" fmla="*/ 65 h 68"/>
                  <a:gd name="T22" fmla="*/ 6 w 70"/>
                  <a:gd name="T23" fmla="*/ 68 h 68"/>
                  <a:gd name="T24" fmla="*/ 17 w 70"/>
                  <a:gd name="T25" fmla="*/ 68 h 68"/>
                  <a:gd name="T26" fmla="*/ 23 w 70"/>
                  <a:gd name="T27" fmla="*/ 65 h 68"/>
                  <a:gd name="T28" fmla="*/ 17 w 70"/>
                  <a:gd name="T29" fmla="*/ 64 h 68"/>
                  <a:gd name="T30" fmla="*/ 14 w 70"/>
                  <a:gd name="T31" fmla="*/ 62 h 68"/>
                  <a:gd name="T32" fmla="*/ 13 w 70"/>
                  <a:gd name="T33" fmla="*/ 60 h 68"/>
                  <a:gd name="T34" fmla="*/ 13 w 70"/>
                  <a:gd name="T35" fmla="*/ 57 h 68"/>
                  <a:gd name="T36" fmla="*/ 56 w 70"/>
                  <a:gd name="T37" fmla="*/ 67 h 68"/>
                  <a:gd name="T38" fmla="*/ 58 w 70"/>
                  <a:gd name="T39" fmla="*/ 68 h 68"/>
                  <a:gd name="T40" fmla="*/ 59 w 70"/>
                  <a:gd name="T41" fmla="*/ 68 h 68"/>
                  <a:gd name="T42" fmla="*/ 60 w 70"/>
                  <a:gd name="T43" fmla="*/ 65 h 68"/>
                  <a:gd name="T44" fmla="*/ 60 w 70"/>
                  <a:gd name="T45" fmla="*/ 10 h 68"/>
                  <a:gd name="T46" fmla="*/ 60 w 70"/>
                  <a:gd name="T47" fmla="*/ 7 h 68"/>
                  <a:gd name="T48" fmla="*/ 62 w 70"/>
                  <a:gd name="T49" fmla="*/ 5 h 68"/>
                  <a:gd name="T50" fmla="*/ 67 w 70"/>
                  <a:gd name="T51" fmla="*/ 3 h 68"/>
                  <a:gd name="T52" fmla="*/ 70 w 70"/>
                  <a:gd name="T53" fmla="*/ 0 h 68"/>
                  <a:gd name="T54" fmla="*/ 58 w 70"/>
                  <a:gd name="T55" fmla="*/ 0 h 68"/>
                  <a:gd name="T56" fmla="*/ 47 w 70"/>
                  <a:gd name="T57" fmla="*/ 0 h 68"/>
                  <a:gd name="T58" fmla="*/ 50 w 70"/>
                  <a:gd name="T59" fmla="*/ 3 h 68"/>
                  <a:gd name="T60" fmla="*/ 54 w 70"/>
                  <a:gd name="T61" fmla="*/ 5 h 68"/>
                  <a:gd name="T62" fmla="*/ 56 w 70"/>
                  <a:gd name="T63" fmla="*/ 7 h 68"/>
                  <a:gd name="T64" fmla="*/ 57 w 70"/>
                  <a:gd name="T65" fmla="*/ 10 h 68"/>
                  <a:gd name="T66" fmla="*/ 57 w 70"/>
                  <a:gd name="T6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8">
                    <a:moveTo>
                      <a:pt x="20" y="1"/>
                    </a:moveTo>
                    <a:lnTo>
                      <a:pt x="19" y="1"/>
                    </a:lnTo>
                    <a:lnTo>
                      <a:pt x="19" y="0"/>
                    </a:lnTo>
                    <a:lnTo>
                      <a:pt x="18" y="0"/>
                    </a:lnTo>
                    <a:lnTo>
                      <a:pt x="17" y="0"/>
                    </a:lnTo>
                    <a:lnTo>
                      <a:pt x="0" y="0"/>
                    </a:lnTo>
                    <a:lnTo>
                      <a:pt x="0" y="3"/>
                    </a:lnTo>
                    <a:lnTo>
                      <a:pt x="3" y="3"/>
                    </a:lnTo>
                    <a:lnTo>
                      <a:pt x="6" y="3"/>
                    </a:lnTo>
                    <a:lnTo>
                      <a:pt x="9" y="4"/>
                    </a:lnTo>
                    <a:lnTo>
                      <a:pt x="10" y="4"/>
                    </a:lnTo>
                    <a:lnTo>
                      <a:pt x="10" y="4"/>
                    </a:lnTo>
                    <a:lnTo>
                      <a:pt x="10" y="6"/>
                    </a:lnTo>
                    <a:lnTo>
                      <a:pt x="10" y="57"/>
                    </a:lnTo>
                    <a:lnTo>
                      <a:pt x="10" y="59"/>
                    </a:lnTo>
                    <a:lnTo>
                      <a:pt x="10" y="60"/>
                    </a:lnTo>
                    <a:lnTo>
                      <a:pt x="10" y="61"/>
                    </a:lnTo>
                    <a:lnTo>
                      <a:pt x="9" y="62"/>
                    </a:lnTo>
                    <a:lnTo>
                      <a:pt x="8" y="63"/>
                    </a:lnTo>
                    <a:lnTo>
                      <a:pt x="6" y="64"/>
                    </a:lnTo>
                    <a:lnTo>
                      <a:pt x="3" y="65"/>
                    </a:lnTo>
                    <a:lnTo>
                      <a:pt x="0" y="65"/>
                    </a:lnTo>
                    <a:lnTo>
                      <a:pt x="0" y="68"/>
                    </a:lnTo>
                    <a:lnTo>
                      <a:pt x="6" y="68"/>
                    </a:lnTo>
                    <a:lnTo>
                      <a:pt x="11" y="68"/>
                    </a:lnTo>
                    <a:lnTo>
                      <a:pt x="17" y="68"/>
                    </a:lnTo>
                    <a:lnTo>
                      <a:pt x="23" y="68"/>
                    </a:lnTo>
                    <a:lnTo>
                      <a:pt x="23" y="65"/>
                    </a:lnTo>
                    <a:lnTo>
                      <a:pt x="20" y="65"/>
                    </a:lnTo>
                    <a:lnTo>
                      <a:pt x="17" y="64"/>
                    </a:lnTo>
                    <a:lnTo>
                      <a:pt x="15" y="63"/>
                    </a:lnTo>
                    <a:lnTo>
                      <a:pt x="14" y="62"/>
                    </a:lnTo>
                    <a:lnTo>
                      <a:pt x="13" y="61"/>
                    </a:lnTo>
                    <a:lnTo>
                      <a:pt x="13" y="60"/>
                    </a:lnTo>
                    <a:lnTo>
                      <a:pt x="13" y="59"/>
                    </a:lnTo>
                    <a:lnTo>
                      <a:pt x="13" y="57"/>
                    </a:lnTo>
                    <a:lnTo>
                      <a:pt x="13" y="5"/>
                    </a:lnTo>
                    <a:lnTo>
                      <a:pt x="56" y="67"/>
                    </a:lnTo>
                    <a:lnTo>
                      <a:pt x="57" y="68"/>
                    </a:lnTo>
                    <a:lnTo>
                      <a:pt x="58" y="68"/>
                    </a:lnTo>
                    <a:lnTo>
                      <a:pt x="59" y="68"/>
                    </a:lnTo>
                    <a:lnTo>
                      <a:pt x="59" y="68"/>
                    </a:lnTo>
                    <a:lnTo>
                      <a:pt x="60" y="67"/>
                    </a:lnTo>
                    <a:lnTo>
                      <a:pt x="60" y="65"/>
                    </a:lnTo>
                    <a:lnTo>
                      <a:pt x="60" y="11"/>
                    </a:lnTo>
                    <a:lnTo>
                      <a:pt x="60" y="10"/>
                    </a:lnTo>
                    <a:lnTo>
                      <a:pt x="60" y="8"/>
                    </a:lnTo>
                    <a:lnTo>
                      <a:pt x="60" y="7"/>
                    </a:lnTo>
                    <a:lnTo>
                      <a:pt x="61" y="6"/>
                    </a:lnTo>
                    <a:lnTo>
                      <a:pt x="62" y="5"/>
                    </a:lnTo>
                    <a:lnTo>
                      <a:pt x="64" y="4"/>
                    </a:lnTo>
                    <a:lnTo>
                      <a:pt x="67" y="3"/>
                    </a:lnTo>
                    <a:lnTo>
                      <a:pt x="70" y="3"/>
                    </a:lnTo>
                    <a:lnTo>
                      <a:pt x="70" y="0"/>
                    </a:lnTo>
                    <a:lnTo>
                      <a:pt x="64" y="0"/>
                    </a:lnTo>
                    <a:lnTo>
                      <a:pt x="58" y="0"/>
                    </a:lnTo>
                    <a:lnTo>
                      <a:pt x="52" y="0"/>
                    </a:lnTo>
                    <a:lnTo>
                      <a:pt x="47" y="0"/>
                    </a:lnTo>
                    <a:lnTo>
                      <a:pt x="47" y="3"/>
                    </a:lnTo>
                    <a:lnTo>
                      <a:pt x="50" y="3"/>
                    </a:lnTo>
                    <a:lnTo>
                      <a:pt x="53" y="4"/>
                    </a:lnTo>
                    <a:lnTo>
                      <a:pt x="54" y="5"/>
                    </a:lnTo>
                    <a:lnTo>
                      <a:pt x="56" y="6"/>
                    </a:lnTo>
                    <a:lnTo>
                      <a:pt x="56" y="7"/>
                    </a:lnTo>
                    <a:lnTo>
                      <a:pt x="57" y="8"/>
                    </a:lnTo>
                    <a:lnTo>
                      <a:pt x="57" y="10"/>
                    </a:lnTo>
                    <a:lnTo>
                      <a:pt x="57" y="11"/>
                    </a:lnTo>
                    <a:lnTo>
                      <a:pt x="57" y="53"/>
                    </a:lnTo>
                    <a:lnTo>
                      <a:pt x="20"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29" name="Freeform 272"/>
              <p:cNvSpPr>
                <a:spLocks noChangeAspect="1" noEditPoints="1"/>
              </p:cNvSpPr>
              <p:nvPr/>
            </p:nvSpPr>
            <p:spPr bwMode="auto">
              <a:xfrm>
                <a:off x="1696" y="1893"/>
                <a:ext cx="53" cy="54"/>
              </a:xfrm>
              <a:custGeom>
                <a:avLst/>
                <a:gdLst>
                  <a:gd name="T0" fmla="*/ 52 w 53"/>
                  <a:gd name="T1" fmla="*/ 21 h 54"/>
                  <a:gd name="T2" fmla="*/ 48 w 53"/>
                  <a:gd name="T3" fmla="*/ 12 h 54"/>
                  <a:gd name="T4" fmla="*/ 41 w 53"/>
                  <a:gd name="T5" fmla="*/ 4 h 54"/>
                  <a:gd name="T6" fmla="*/ 32 w 53"/>
                  <a:gd name="T7" fmla="*/ 0 h 54"/>
                  <a:gd name="T8" fmla="*/ 21 w 53"/>
                  <a:gd name="T9" fmla="*/ 0 h 54"/>
                  <a:gd name="T10" fmla="*/ 11 w 53"/>
                  <a:gd name="T11" fmla="*/ 4 h 54"/>
                  <a:gd name="T12" fmla="*/ 4 w 53"/>
                  <a:gd name="T13" fmla="*/ 12 h 54"/>
                  <a:gd name="T14" fmla="*/ 0 w 53"/>
                  <a:gd name="T15" fmla="*/ 21 h 54"/>
                  <a:gd name="T16" fmla="*/ 0 w 53"/>
                  <a:gd name="T17" fmla="*/ 32 h 54"/>
                  <a:gd name="T18" fmla="*/ 4 w 53"/>
                  <a:gd name="T19" fmla="*/ 42 h 54"/>
                  <a:gd name="T20" fmla="*/ 11 w 53"/>
                  <a:gd name="T21" fmla="*/ 49 h 54"/>
                  <a:gd name="T22" fmla="*/ 21 w 53"/>
                  <a:gd name="T23" fmla="*/ 53 h 54"/>
                  <a:gd name="T24" fmla="*/ 32 w 53"/>
                  <a:gd name="T25" fmla="*/ 53 h 54"/>
                  <a:gd name="T26" fmla="*/ 41 w 53"/>
                  <a:gd name="T27" fmla="*/ 49 h 54"/>
                  <a:gd name="T28" fmla="*/ 48 w 53"/>
                  <a:gd name="T29" fmla="*/ 42 h 54"/>
                  <a:gd name="T30" fmla="*/ 52 w 53"/>
                  <a:gd name="T31" fmla="*/ 32 h 54"/>
                  <a:gd name="T32" fmla="*/ 26 w 53"/>
                  <a:gd name="T33" fmla="*/ 51 h 54"/>
                  <a:gd name="T34" fmla="*/ 20 w 53"/>
                  <a:gd name="T35" fmla="*/ 50 h 54"/>
                  <a:gd name="T36" fmla="*/ 15 w 53"/>
                  <a:gd name="T37" fmla="*/ 46 h 54"/>
                  <a:gd name="T38" fmla="*/ 10 w 53"/>
                  <a:gd name="T39" fmla="*/ 38 h 54"/>
                  <a:gd name="T40" fmla="*/ 8 w 53"/>
                  <a:gd name="T41" fmla="*/ 26 h 54"/>
                  <a:gd name="T42" fmla="*/ 10 w 53"/>
                  <a:gd name="T43" fmla="*/ 14 h 54"/>
                  <a:gd name="T44" fmla="*/ 15 w 53"/>
                  <a:gd name="T45" fmla="*/ 7 h 54"/>
                  <a:gd name="T46" fmla="*/ 21 w 53"/>
                  <a:gd name="T47" fmla="*/ 3 h 54"/>
                  <a:gd name="T48" fmla="*/ 26 w 53"/>
                  <a:gd name="T49" fmla="*/ 2 h 54"/>
                  <a:gd name="T50" fmla="*/ 32 w 53"/>
                  <a:gd name="T51" fmla="*/ 3 h 54"/>
                  <a:gd name="T52" fmla="*/ 38 w 53"/>
                  <a:gd name="T53" fmla="*/ 7 h 54"/>
                  <a:gd name="T54" fmla="*/ 42 w 53"/>
                  <a:gd name="T55" fmla="*/ 14 h 54"/>
                  <a:gd name="T56" fmla="*/ 44 w 53"/>
                  <a:gd name="T57" fmla="*/ 26 h 54"/>
                  <a:gd name="T58" fmla="*/ 42 w 53"/>
                  <a:gd name="T59" fmla="*/ 38 h 54"/>
                  <a:gd name="T60" fmla="*/ 38 w 53"/>
                  <a:gd name="T61" fmla="*/ 46 h 54"/>
                  <a:gd name="T62" fmla="*/ 32 w 53"/>
                  <a:gd name="T63" fmla="*/ 50 h 54"/>
                  <a:gd name="T64" fmla="*/ 26 w 53"/>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2" y="21"/>
                    </a:lnTo>
                    <a:lnTo>
                      <a:pt x="51" y="16"/>
                    </a:lnTo>
                    <a:lnTo>
                      <a:pt x="48" y="12"/>
                    </a:lnTo>
                    <a:lnTo>
                      <a:pt x="45" y="8"/>
                    </a:lnTo>
                    <a:lnTo>
                      <a:pt x="41" y="4"/>
                    </a:lnTo>
                    <a:lnTo>
                      <a:pt x="37" y="2"/>
                    </a:lnTo>
                    <a:lnTo>
                      <a:pt x="32" y="0"/>
                    </a:lnTo>
                    <a:lnTo>
                      <a:pt x="26" y="0"/>
                    </a:lnTo>
                    <a:lnTo>
                      <a:pt x="21" y="0"/>
                    </a:lnTo>
                    <a:lnTo>
                      <a:pt x="16" y="2"/>
                    </a:lnTo>
                    <a:lnTo>
                      <a:pt x="11" y="4"/>
                    </a:lnTo>
                    <a:lnTo>
                      <a:pt x="7" y="8"/>
                    </a:lnTo>
                    <a:lnTo>
                      <a:pt x="4" y="12"/>
                    </a:lnTo>
                    <a:lnTo>
                      <a:pt x="2" y="16"/>
                    </a:lnTo>
                    <a:lnTo>
                      <a:pt x="0" y="21"/>
                    </a:lnTo>
                    <a:lnTo>
                      <a:pt x="0" y="27"/>
                    </a:lnTo>
                    <a:lnTo>
                      <a:pt x="0" y="32"/>
                    </a:lnTo>
                    <a:lnTo>
                      <a:pt x="2" y="37"/>
                    </a:lnTo>
                    <a:lnTo>
                      <a:pt x="4" y="42"/>
                    </a:lnTo>
                    <a:lnTo>
                      <a:pt x="7" y="46"/>
                    </a:lnTo>
                    <a:lnTo>
                      <a:pt x="11" y="49"/>
                    </a:lnTo>
                    <a:lnTo>
                      <a:pt x="16" y="51"/>
                    </a:lnTo>
                    <a:lnTo>
                      <a:pt x="21" y="53"/>
                    </a:lnTo>
                    <a:lnTo>
                      <a:pt x="26" y="54"/>
                    </a:lnTo>
                    <a:lnTo>
                      <a:pt x="32" y="53"/>
                    </a:lnTo>
                    <a:lnTo>
                      <a:pt x="37" y="51"/>
                    </a:lnTo>
                    <a:lnTo>
                      <a:pt x="41" y="49"/>
                    </a:lnTo>
                    <a:lnTo>
                      <a:pt x="45" y="46"/>
                    </a:lnTo>
                    <a:lnTo>
                      <a:pt x="48" y="42"/>
                    </a:lnTo>
                    <a:lnTo>
                      <a:pt x="51" y="37"/>
                    </a:lnTo>
                    <a:lnTo>
                      <a:pt x="52" y="32"/>
                    </a:lnTo>
                    <a:lnTo>
                      <a:pt x="53" y="27"/>
                    </a:lnTo>
                    <a:close/>
                    <a:moveTo>
                      <a:pt x="26" y="51"/>
                    </a:moveTo>
                    <a:lnTo>
                      <a:pt x="23" y="51"/>
                    </a:lnTo>
                    <a:lnTo>
                      <a:pt x="20" y="50"/>
                    </a:lnTo>
                    <a:lnTo>
                      <a:pt x="17" y="48"/>
                    </a:lnTo>
                    <a:lnTo>
                      <a:pt x="15" y="46"/>
                    </a:lnTo>
                    <a:lnTo>
                      <a:pt x="12" y="42"/>
                    </a:lnTo>
                    <a:lnTo>
                      <a:pt x="10" y="38"/>
                    </a:lnTo>
                    <a:lnTo>
                      <a:pt x="9" y="32"/>
                    </a:lnTo>
                    <a:lnTo>
                      <a:pt x="8" y="26"/>
                    </a:lnTo>
                    <a:lnTo>
                      <a:pt x="9" y="19"/>
                    </a:lnTo>
                    <a:lnTo>
                      <a:pt x="10" y="14"/>
                    </a:lnTo>
                    <a:lnTo>
                      <a:pt x="12" y="10"/>
                    </a:lnTo>
                    <a:lnTo>
                      <a:pt x="15" y="7"/>
                    </a:lnTo>
                    <a:lnTo>
                      <a:pt x="18" y="5"/>
                    </a:lnTo>
                    <a:lnTo>
                      <a:pt x="21" y="3"/>
                    </a:lnTo>
                    <a:lnTo>
                      <a:pt x="24" y="2"/>
                    </a:lnTo>
                    <a:lnTo>
                      <a:pt x="26" y="2"/>
                    </a:lnTo>
                    <a:lnTo>
                      <a:pt x="29" y="2"/>
                    </a:lnTo>
                    <a:lnTo>
                      <a:pt x="32" y="3"/>
                    </a:lnTo>
                    <a:lnTo>
                      <a:pt x="35" y="5"/>
                    </a:lnTo>
                    <a:lnTo>
                      <a:pt x="38" y="7"/>
                    </a:lnTo>
                    <a:lnTo>
                      <a:pt x="40" y="10"/>
                    </a:lnTo>
                    <a:lnTo>
                      <a:pt x="42" y="14"/>
                    </a:lnTo>
                    <a:lnTo>
                      <a:pt x="44" y="19"/>
                    </a:lnTo>
                    <a:lnTo>
                      <a:pt x="44" y="26"/>
                    </a:lnTo>
                    <a:lnTo>
                      <a:pt x="44" y="32"/>
                    </a:lnTo>
                    <a:lnTo>
                      <a:pt x="42" y="38"/>
                    </a:lnTo>
                    <a:lnTo>
                      <a:pt x="40" y="42"/>
                    </a:lnTo>
                    <a:lnTo>
                      <a:pt x="38" y="46"/>
                    </a:lnTo>
                    <a:lnTo>
                      <a:pt x="35" y="48"/>
                    </a:lnTo>
                    <a:lnTo>
                      <a:pt x="32" y="50"/>
                    </a:lnTo>
                    <a:lnTo>
                      <a:pt x="29" y="51"/>
                    </a:lnTo>
                    <a:lnTo>
                      <a:pt x="26"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30" name="Freeform 273"/>
              <p:cNvSpPr>
                <a:spLocks noChangeAspect="1" noEditPoints="1"/>
              </p:cNvSpPr>
              <p:nvPr/>
            </p:nvSpPr>
            <p:spPr bwMode="auto">
              <a:xfrm>
                <a:off x="1758" y="1894"/>
                <a:ext cx="53" cy="51"/>
              </a:xfrm>
              <a:custGeom>
                <a:avLst/>
                <a:gdLst>
                  <a:gd name="T0" fmla="*/ 8 w 53"/>
                  <a:gd name="T1" fmla="*/ 44 h 51"/>
                  <a:gd name="T2" fmla="*/ 7 w 53"/>
                  <a:gd name="T3" fmla="*/ 46 h 51"/>
                  <a:gd name="T4" fmla="*/ 7 w 53"/>
                  <a:gd name="T5" fmla="*/ 48 h 51"/>
                  <a:gd name="T6" fmla="*/ 4 w 53"/>
                  <a:gd name="T7" fmla="*/ 48 h 51"/>
                  <a:gd name="T8" fmla="*/ 0 w 53"/>
                  <a:gd name="T9" fmla="*/ 49 h 51"/>
                  <a:gd name="T10" fmla="*/ 0 w 53"/>
                  <a:gd name="T11" fmla="*/ 51 h 51"/>
                  <a:gd name="T12" fmla="*/ 28 w 53"/>
                  <a:gd name="T13" fmla="*/ 51 h 51"/>
                  <a:gd name="T14" fmla="*/ 34 w 53"/>
                  <a:gd name="T15" fmla="*/ 51 h 51"/>
                  <a:gd name="T16" fmla="*/ 38 w 53"/>
                  <a:gd name="T17" fmla="*/ 49 h 51"/>
                  <a:gd name="T18" fmla="*/ 42 w 53"/>
                  <a:gd name="T19" fmla="*/ 47 h 51"/>
                  <a:gd name="T20" fmla="*/ 46 w 53"/>
                  <a:gd name="T21" fmla="*/ 44 h 51"/>
                  <a:gd name="T22" fmla="*/ 49 w 53"/>
                  <a:gd name="T23" fmla="*/ 40 h 51"/>
                  <a:gd name="T24" fmla="*/ 51 w 53"/>
                  <a:gd name="T25" fmla="*/ 36 h 51"/>
                  <a:gd name="T26" fmla="*/ 53 w 53"/>
                  <a:gd name="T27" fmla="*/ 31 h 51"/>
                  <a:gd name="T28" fmla="*/ 53 w 53"/>
                  <a:gd name="T29" fmla="*/ 26 h 51"/>
                  <a:gd name="T30" fmla="*/ 53 w 53"/>
                  <a:gd name="T31" fmla="*/ 21 h 51"/>
                  <a:gd name="T32" fmla="*/ 51 w 53"/>
                  <a:gd name="T33" fmla="*/ 16 h 51"/>
                  <a:gd name="T34" fmla="*/ 49 w 53"/>
                  <a:gd name="T35" fmla="*/ 12 h 51"/>
                  <a:gd name="T36" fmla="*/ 46 w 53"/>
                  <a:gd name="T37" fmla="*/ 8 h 51"/>
                  <a:gd name="T38" fmla="*/ 42 w 53"/>
                  <a:gd name="T39" fmla="*/ 5 h 51"/>
                  <a:gd name="T40" fmla="*/ 38 w 53"/>
                  <a:gd name="T41" fmla="*/ 2 h 51"/>
                  <a:gd name="T42" fmla="*/ 34 w 53"/>
                  <a:gd name="T43" fmla="*/ 0 h 51"/>
                  <a:gd name="T44" fmla="*/ 28 w 53"/>
                  <a:gd name="T45" fmla="*/ 0 h 51"/>
                  <a:gd name="T46" fmla="*/ 0 w 53"/>
                  <a:gd name="T47" fmla="*/ 0 h 51"/>
                  <a:gd name="T48" fmla="*/ 0 w 53"/>
                  <a:gd name="T49" fmla="*/ 2 h 51"/>
                  <a:gd name="T50" fmla="*/ 4 w 53"/>
                  <a:gd name="T51" fmla="*/ 3 h 51"/>
                  <a:gd name="T52" fmla="*/ 7 w 53"/>
                  <a:gd name="T53" fmla="*/ 3 h 51"/>
                  <a:gd name="T54" fmla="*/ 7 w 53"/>
                  <a:gd name="T55" fmla="*/ 5 h 51"/>
                  <a:gd name="T56" fmla="*/ 8 w 53"/>
                  <a:gd name="T57" fmla="*/ 7 h 51"/>
                  <a:gd name="T58" fmla="*/ 8 w 53"/>
                  <a:gd name="T59" fmla="*/ 44 h 51"/>
                  <a:gd name="T60" fmla="*/ 18 w 53"/>
                  <a:gd name="T61" fmla="*/ 49 h 51"/>
                  <a:gd name="T62" fmla="*/ 16 w 53"/>
                  <a:gd name="T63" fmla="*/ 49 h 51"/>
                  <a:gd name="T64" fmla="*/ 15 w 53"/>
                  <a:gd name="T65" fmla="*/ 48 h 51"/>
                  <a:gd name="T66" fmla="*/ 15 w 53"/>
                  <a:gd name="T67" fmla="*/ 47 h 51"/>
                  <a:gd name="T68" fmla="*/ 14 w 53"/>
                  <a:gd name="T69" fmla="*/ 44 h 51"/>
                  <a:gd name="T70" fmla="*/ 14 w 53"/>
                  <a:gd name="T71" fmla="*/ 7 h 51"/>
                  <a:gd name="T72" fmla="*/ 15 w 53"/>
                  <a:gd name="T73" fmla="*/ 4 h 51"/>
                  <a:gd name="T74" fmla="*/ 15 w 53"/>
                  <a:gd name="T75" fmla="*/ 3 h 51"/>
                  <a:gd name="T76" fmla="*/ 16 w 53"/>
                  <a:gd name="T77" fmla="*/ 3 h 51"/>
                  <a:gd name="T78" fmla="*/ 18 w 53"/>
                  <a:gd name="T79" fmla="*/ 2 h 51"/>
                  <a:gd name="T80" fmla="*/ 26 w 53"/>
                  <a:gd name="T81" fmla="*/ 2 h 51"/>
                  <a:gd name="T82" fmla="*/ 32 w 53"/>
                  <a:gd name="T83" fmla="*/ 3 h 51"/>
                  <a:gd name="T84" fmla="*/ 36 w 53"/>
                  <a:gd name="T85" fmla="*/ 5 h 51"/>
                  <a:gd name="T86" fmla="*/ 39 w 53"/>
                  <a:gd name="T87" fmla="*/ 7 h 51"/>
                  <a:gd name="T88" fmla="*/ 40 w 53"/>
                  <a:gd name="T89" fmla="*/ 9 h 51"/>
                  <a:gd name="T90" fmla="*/ 42 w 53"/>
                  <a:gd name="T91" fmla="*/ 11 h 51"/>
                  <a:gd name="T92" fmla="*/ 43 w 53"/>
                  <a:gd name="T93" fmla="*/ 15 h 51"/>
                  <a:gd name="T94" fmla="*/ 44 w 53"/>
                  <a:gd name="T95" fmla="*/ 19 h 51"/>
                  <a:gd name="T96" fmla="*/ 45 w 53"/>
                  <a:gd name="T97" fmla="*/ 26 h 51"/>
                  <a:gd name="T98" fmla="*/ 44 w 53"/>
                  <a:gd name="T99" fmla="*/ 31 h 51"/>
                  <a:gd name="T100" fmla="*/ 44 w 53"/>
                  <a:gd name="T101" fmla="*/ 36 h 51"/>
                  <a:gd name="T102" fmla="*/ 43 w 53"/>
                  <a:gd name="T103" fmla="*/ 39 h 51"/>
                  <a:gd name="T104" fmla="*/ 41 w 53"/>
                  <a:gd name="T105" fmla="*/ 41 h 51"/>
                  <a:gd name="T106" fmla="*/ 39 w 53"/>
                  <a:gd name="T107" fmla="*/ 44 h 51"/>
                  <a:gd name="T108" fmla="*/ 36 w 53"/>
                  <a:gd name="T109" fmla="*/ 46 h 51"/>
                  <a:gd name="T110" fmla="*/ 32 w 53"/>
                  <a:gd name="T111" fmla="*/ 48 h 51"/>
                  <a:gd name="T112" fmla="*/ 26 w 53"/>
                  <a:gd name="T113" fmla="*/ 49 h 51"/>
                  <a:gd name="T114" fmla="*/ 18 w 53"/>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8" y="44"/>
                    </a:moveTo>
                    <a:lnTo>
                      <a:pt x="7" y="46"/>
                    </a:lnTo>
                    <a:lnTo>
                      <a:pt x="7" y="48"/>
                    </a:lnTo>
                    <a:lnTo>
                      <a:pt x="4" y="48"/>
                    </a:lnTo>
                    <a:lnTo>
                      <a:pt x="0" y="49"/>
                    </a:lnTo>
                    <a:lnTo>
                      <a:pt x="0" y="51"/>
                    </a:lnTo>
                    <a:lnTo>
                      <a:pt x="28" y="51"/>
                    </a:lnTo>
                    <a:lnTo>
                      <a:pt x="34" y="51"/>
                    </a:lnTo>
                    <a:lnTo>
                      <a:pt x="38" y="49"/>
                    </a:lnTo>
                    <a:lnTo>
                      <a:pt x="42" y="47"/>
                    </a:lnTo>
                    <a:lnTo>
                      <a:pt x="46" y="44"/>
                    </a:lnTo>
                    <a:lnTo>
                      <a:pt x="49" y="40"/>
                    </a:lnTo>
                    <a:lnTo>
                      <a:pt x="51" y="36"/>
                    </a:lnTo>
                    <a:lnTo>
                      <a:pt x="53" y="31"/>
                    </a:lnTo>
                    <a:lnTo>
                      <a:pt x="53" y="26"/>
                    </a:lnTo>
                    <a:lnTo>
                      <a:pt x="53" y="21"/>
                    </a:lnTo>
                    <a:lnTo>
                      <a:pt x="51" y="16"/>
                    </a:lnTo>
                    <a:lnTo>
                      <a:pt x="49" y="12"/>
                    </a:lnTo>
                    <a:lnTo>
                      <a:pt x="46" y="8"/>
                    </a:lnTo>
                    <a:lnTo>
                      <a:pt x="42" y="5"/>
                    </a:lnTo>
                    <a:lnTo>
                      <a:pt x="38" y="2"/>
                    </a:lnTo>
                    <a:lnTo>
                      <a:pt x="34" y="0"/>
                    </a:lnTo>
                    <a:lnTo>
                      <a:pt x="28" y="0"/>
                    </a:lnTo>
                    <a:lnTo>
                      <a:pt x="0" y="0"/>
                    </a:lnTo>
                    <a:lnTo>
                      <a:pt x="0" y="2"/>
                    </a:lnTo>
                    <a:lnTo>
                      <a:pt x="4" y="3"/>
                    </a:lnTo>
                    <a:lnTo>
                      <a:pt x="7" y="3"/>
                    </a:lnTo>
                    <a:lnTo>
                      <a:pt x="7" y="5"/>
                    </a:lnTo>
                    <a:lnTo>
                      <a:pt x="8" y="7"/>
                    </a:lnTo>
                    <a:lnTo>
                      <a:pt x="8" y="44"/>
                    </a:lnTo>
                    <a:close/>
                    <a:moveTo>
                      <a:pt x="18" y="49"/>
                    </a:moveTo>
                    <a:lnTo>
                      <a:pt x="16" y="49"/>
                    </a:lnTo>
                    <a:lnTo>
                      <a:pt x="15" y="48"/>
                    </a:lnTo>
                    <a:lnTo>
                      <a:pt x="15" y="47"/>
                    </a:lnTo>
                    <a:lnTo>
                      <a:pt x="14" y="44"/>
                    </a:lnTo>
                    <a:lnTo>
                      <a:pt x="14" y="7"/>
                    </a:lnTo>
                    <a:lnTo>
                      <a:pt x="15" y="4"/>
                    </a:lnTo>
                    <a:lnTo>
                      <a:pt x="15" y="3"/>
                    </a:lnTo>
                    <a:lnTo>
                      <a:pt x="16" y="3"/>
                    </a:lnTo>
                    <a:lnTo>
                      <a:pt x="18" y="2"/>
                    </a:lnTo>
                    <a:lnTo>
                      <a:pt x="26" y="2"/>
                    </a:lnTo>
                    <a:lnTo>
                      <a:pt x="32" y="3"/>
                    </a:lnTo>
                    <a:lnTo>
                      <a:pt x="36" y="5"/>
                    </a:lnTo>
                    <a:lnTo>
                      <a:pt x="39" y="7"/>
                    </a:lnTo>
                    <a:lnTo>
                      <a:pt x="40" y="9"/>
                    </a:lnTo>
                    <a:lnTo>
                      <a:pt x="42" y="11"/>
                    </a:lnTo>
                    <a:lnTo>
                      <a:pt x="43" y="15"/>
                    </a:lnTo>
                    <a:lnTo>
                      <a:pt x="44" y="19"/>
                    </a:lnTo>
                    <a:lnTo>
                      <a:pt x="45" y="26"/>
                    </a:lnTo>
                    <a:lnTo>
                      <a:pt x="44" y="31"/>
                    </a:lnTo>
                    <a:lnTo>
                      <a:pt x="44" y="36"/>
                    </a:lnTo>
                    <a:lnTo>
                      <a:pt x="43" y="39"/>
                    </a:lnTo>
                    <a:lnTo>
                      <a:pt x="41" y="41"/>
                    </a:lnTo>
                    <a:lnTo>
                      <a:pt x="39" y="44"/>
                    </a:lnTo>
                    <a:lnTo>
                      <a:pt x="36" y="46"/>
                    </a:lnTo>
                    <a:lnTo>
                      <a:pt x="32" y="48"/>
                    </a:lnTo>
                    <a:lnTo>
                      <a:pt x="26" y="49"/>
                    </a:lnTo>
                    <a:lnTo>
                      <a:pt x="18"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31" name="Freeform 274"/>
              <p:cNvSpPr>
                <a:spLocks noChangeAspect="1"/>
              </p:cNvSpPr>
              <p:nvPr/>
            </p:nvSpPr>
            <p:spPr bwMode="auto">
              <a:xfrm>
                <a:off x="1820" y="1894"/>
                <a:ext cx="49" cy="51"/>
              </a:xfrm>
              <a:custGeom>
                <a:avLst/>
                <a:gdLst>
                  <a:gd name="T0" fmla="*/ 45 w 49"/>
                  <a:gd name="T1" fmla="*/ 0 h 51"/>
                  <a:gd name="T2" fmla="*/ 0 w 49"/>
                  <a:gd name="T3" fmla="*/ 0 h 51"/>
                  <a:gd name="T4" fmla="*/ 0 w 49"/>
                  <a:gd name="T5" fmla="*/ 3 h 51"/>
                  <a:gd name="T6" fmla="*/ 4 w 49"/>
                  <a:gd name="T7" fmla="*/ 3 h 51"/>
                  <a:gd name="T8" fmla="*/ 7 w 49"/>
                  <a:gd name="T9" fmla="*/ 4 h 51"/>
                  <a:gd name="T10" fmla="*/ 7 w 49"/>
                  <a:gd name="T11" fmla="*/ 5 h 51"/>
                  <a:gd name="T12" fmla="*/ 8 w 49"/>
                  <a:gd name="T13" fmla="*/ 7 h 51"/>
                  <a:gd name="T14" fmla="*/ 8 w 49"/>
                  <a:gd name="T15" fmla="*/ 44 h 51"/>
                  <a:gd name="T16" fmla="*/ 7 w 49"/>
                  <a:gd name="T17" fmla="*/ 46 h 51"/>
                  <a:gd name="T18" fmla="*/ 7 w 49"/>
                  <a:gd name="T19" fmla="*/ 48 h 51"/>
                  <a:gd name="T20" fmla="*/ 4 w 49"/>
                  <a:gd name="T21" fmla="*/ 48 h 51"/>
                  <a:gd name="T22" fmla="*/ 0 w 49"/>
                  <a:gd name="T23" fmla="*/ 49 h 51"/>
                  <a:gd name="T24" fmla="*/ 0 w 49"/>
                  <a:gd name="T25" fmla="*/ 51 h 51"/>
                  <a:gd name="T26" fmla="*/ 46 w 49"/>
                  <a:gd name="T27" fmla="*/ 51 h 51"/>
                  <a:gd name="T28" fmla="*/ 49 w 49"/>
                  <a:gd name="T29" fmla="*/ 32 h 51"/>
                  <a:gd name="T30" fmla="*/ 46 w 49"/>
                  <a:gd name="T31" fmla="*/ 32 h 51"/>
                  <a:gd name="T32" fmla="*/ 45 w 49"/>
                  <a:gd name="T33" fmla="*/ 40 h 51"/>
                  <a:gd name="T34" fmla="*/ 42 w 49"/>
                  <a:gd name="T35" fmla="*/ 45 h 51"/>
                  <a:gd name="T36" fmla="*/ 37 w 49"/>
                  <a:gd name="T37" fmla="*/ 48 h 51"/>
                  <a:gd name="T38" fmla="*/ 30 w 49"/>
                  <a:gd name="T39" fmla="*/ 49 h 51"/>
                  <a:gd name="T40" fmla="*/ 19 w 49"/>
                  <a:gd name="T41" fmla="*/ 49 h 51"/>
                  <a:gd name="T42" fmla="*/ 17 w 49"/>
                  <a:gd name="T43" fmla="*/ 49 h 51"/>
                  <a:gd name="T44" fmla="*/ 16 w 49"/>
                  <a:gd name="T45" fmla="*/ 48 h 51"/>
                  <a:gd name="T46" fmla="*/ 15 w 49"/>
                  <a:gd name="T47" fmla="*/ 47 h 51"/>
                  <a:gd name="T48" fmla="*/ 15 w 49"/>
                  <a:gd name="T49" fmla="*/ 44 h 51"/>
                  <a:gd name="T50" fmla="*/ 15 w 49"/>
                  <a:gd name="T51" fmla="*/ 26 h 51"/>
                  <a:gd name="T52" fmla="*/ 22 w 49"/>
                  <a:gd name="T53" fmla="*/ 26 h 51"/>
                  <a:gd name="T54" fmla="*/ 24 w 49"/>
                  <a:gd name="T55" fmla="*/ 26 h 51"/>
                  <a:gd name="T56" fmla="*/ 26 w 49"/>
                  <a:gd name="T57" fmla="*/ 26 h 51"/>
                  <a:gd name="T58" fmla="*/ 28 w 49"/>
                  <a:gd name="T59" fmla="*/ 27 h 51"/>
                  <a:gd name="T60" fmla="*/ 29 w 49"/>
                  <a:gd name="T61" fmla="*/ 28 h 51"/>
                  <a:gd name="T62" fmla="*/ 30 w 49"/>
                  <a:gd name="T63" fmla="*/ 29 h 51"/>
                  <a:gd name="T64" fmla="*/ 30 w 49"/>
                  <a:gd name="T65" fmla="*/ 30 h 51"/>
                  <a:gd name="T66" fmla="*/ 30 w 49"/>
                  <a:gd name="T67" fmla="*/ 32 h 51"/>
                  <a:gd name="T68" fmla="*/ 30 w 49"/>
                  <a:gd name="T69" fmla="*/ 35 h 51"/>
                  <a:gd name="T70" fmla="*/ 33 w 49"/>
                  <a:gd name="T71" fmla="*/ 35 h 51"/>
                  <a:gd name="T72" fmla="*/ 33 w 49"/>
                  <a:gd name="T73" fmla="*/ 15 h 51"/>
                  <a:gd name="T74" fmla="*/ 30 w 49"/>
                  <a:gd name="T75" fmla="*/ 15 h 51"/>
                  <a:gd name="T76" fmla="*/ 30 w 49"/>
                  <a:gd name="T77" fmla="*/ 17 h 51"/>
                  <a:gd name="T78" fmla="*/ 30 w 49"/>
                  <a:gd name="T79" fmla="*/ 19 h 51"/>
                  <a:gd name="T80" fmla="*/ 30 w 49"/>
                  <a:gd name="T81" fmla="*/ 20 h 51"/>
                  <a:gd name="T82" fmla="*/ 29 w 49"/>
                  <a:gd name="T83" fmla="*/ 22 h 51"/>
                  <a:gd name="T84" fmla="*/ 28 w 49"/>
                  <a:gd name="T85" fmla="*/ 22 h 51"/>
                  <a:gd name="T86" fmla="*/ 26 w 49"/>
                  <a:gd name="T87" fmla="*/ 23 h 51"/>
                  <a:gd name="T88" fmla="*/ 24 w 49"/>
                  <a:gd name="T89" fmla="*/ 23 h 51"/>
                  <a:gd name="T90" fmla="*/ 22 w 49"/>
                  <a:gd name="T91" fmla="*/ 23 h 51"/>
                  <a:gd name="T92" fmla="*/ 15 w 49"/>
                  <a:gd name="T93" fmla="*/ 23 h 51"/>
                  <a:gd name="T94" fmla="*/ 15 w 49"/>
                  <a:gd name="T95" fmla="*/ 7 h 51"/>
                  <a:gd name="T96" fmla="*/ 15 w 49"/>
                  <a:gd name="T97" fmla="*/ 5 h 51"/>
                  <a:gd name="T98" fmla="*/ 16 w 49"/>
                  <a:gd name="T99" fmla="*/ 3 h 51"/>
                  <a:gd name="T100" fmla="*/ 17 w 49"/>
                  <a:gd name="T101" fmla="*/ 3 h 51"/>
                  <a:gd name="T102" fmla="*/ 19 w 49"/>
                  <a:gd name="T103" fmla="*/ 3 h 51"/>
                  <a:gd name="T104" fmla="*/ 29 w 49"/>
                  <a:gd name="T105" fmla="*/ 3 h 51"/>
                  <a:gd name="T106" fmla="*/ 36 w 49"/>
                  <a:gd name="T107" fmla="*/ 3 h 51"/>
                  <a:gd name="T108" fmla="*/ 40 w 49"/>
                  <a:gd name="T109" fmla="*/ 6 h 51"/>
                  <a:gd name="T110" fmla="*/ 43 w 49"/>
                  <a:gd name="T111" fmla="*/ 10 h 51"/>
                  <a:gd name="T112" fmla="*/ 44 w 49"/>
                  <a:gd name="T113" fmla="*/ 17 h 51"/>
                  <a:gd name="T114" fmla="*/ 47 w 49"/>
                  <a:gd name="T115" fmla="*/ 17 h 51"/>
                  <a:gd name="T116" fmla="*/ 45 w 49"/>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1">
                    <a:moveTo>
                      <a:pt x="45" y="0"/>
                    </a:moveTo>
                    <a:lnTo>
                      <a:pt x="0" y="0"/>
                    </a:lnTo>
                    <a:lnTo>
                      <a:pt x="0" y="3"/>
                    </a:lnTo>
                    <a:lnTo>
                      <a:pt x="4" y="3"/>
                    </a:lnTo>
                    <a:lnTo>
                      <a:pt x="7" y="4"/>
                    </a:lnTo>
                    <a:lnTo>
                      <a:pt x="7" y="5"/>
                    </a:lnTo>
                    <a:lnTo>
                      <a:pt x="8" y="7"/>
                    </a:lnTo>
                    <a:lnTo>
                      <a:pt x="8" y="44"/>
                    </a:lnTo>
                    <a:lnTo>
                      <a:pt x="7" y="46"/>
                    </a:lnTo>
                    <a:lnTo>
                      <a:pt x="7" y="48"/>
                    </a:lnTo>
                    <a:lnTo>
                      <a:pt x="4" y="48"/>
                    </a:lnTo>
                    <a:lnTo>
                      <a:pt x="0" y="49"/>
                    </a:lnTo>
                    <a:lnTo>
                      <a:pt x="0" y="51"/>
                    </a:lnTo>
                    <a:lnTo>
                      <a:pt x="46" y="51"/>
                    </a:lnTo>
                    <a:lnTo>
                      <a:pt x="49" y="32"/>
                    </a:lnTo>
                    <a:lnTo>
                      <a:pt x="46" y="32"/>
                    </a:lnTo>
                    <a:lnTo>
                      <a:pt x="45" y="40"/>
                    </a:lnTo>
                    <a:lnTo>
                      <a:pt x="42" y="45"/>
                    </a:lnTo>
                    <a:lnTo>
                      <a:pt x="37" y="48"/>
                    </a:lnTo>
                    <a:lnTo>
                      <a:pt x="30" y="49"/>
                    </a:lnTo>
                    <a:lnTo>
                      <a:pt x="19" y="49"/>
                    </a:lnTo>
                    <a:lnTo>
                      <a:pt x="17" y="49"/>
                    </a:lnTo>
                    <a:lnTo>
                      <a:pt x="16" y="48"/>
                    </a:lnTo>
                    <a:lnTo>
                      <a:pt x="15" y="47"/>
                    </a:lnTo>
                    <a:lnTo>
                      <a:pt x="15" y="44"/>
                    </a:lnTo>
                    <a:lnTo>
                      <a:pt x="15" y="26"/>
                    </a:lnTo>
                    <a:lnTo>
                      <a:pt x="22" y="26"/>
                    </a:lnTo>
                    <a:lnTo>
                      <a:pt x="24" y="26"/>
                    </a:lnTo>
                    <a:lnTo>
                      <a:pt x="26" y="26"/>
                    </a:lnTo>
                    <a:lnTo>
                      <a:pt x="28" y="27"/>
                    </a:lnTo>
                    <a:lnTo>
                      <a:pt x="29" y="28"/>
                    </a:lnTo>
                    <a:lnTo>
                      <a:pt x="30" y="29"/>
                    </a:lnTo>
                    <a:lnTo>
                      <a:pt x="30" y="30"/>
                    </a:lnTo>
                    <a:lnTo>
                      <a:pt x="30" y="32"/>
                    </a:lnTo>
                    <a:lnTo>
                      <a:pt x="30" y="35"/>
                    </a:lnTo>
                    <a:lnTo>
                      <a:pt x="33" y="35"/>
                    </a:lnTo>
                    <a:lnTo>
                      <a:pt x="33" y="15"/>
                    </a:lnTo>
                    <a:lnTo>
                      <a:pt x="30" y="15"/>
                    </a:lnTo>
                    <a:lnTo>
                      <a:pt x="30" y="17"/>
                    </a:lnTo>
                    <a:lnTo>
                      <a:pt x="30" y="19"/>
                    </a:lnTo>
                    <a:lnTo>
                      <a:pt x="30" y="20"/>
                    </a:lnTo>
                    <a:lnTo>
                      <a:pt x="29" y="22"/>
                    </a:lnTo>
                    <a:lnTo>
                      <a:pt x="28" y="22"/>
                    </a:lnTo>
                    <a:lnTo>
                      <a:pt x="26" y="23"/>
                    </a:lnTo>
                    <a:lnTo>
                      <a:pt x="24" y="23"/>
                    </a:lnTo>
                    <a:lnTo>
                      <a:pt x="22" y="23"/>
                    </a:lnTo>
                    <a:lnTo>
                      <a:pt x="15" y="23"/>
                    </a:lnTo>
                    <a:lnTo>
                      <a:pt x="15" y="7"/>
                    </a:lnTo>
                    <a:lnTo>
                      <a:pt x="15" y="5"/>
                    </a:lnTo>
                    <a:lnTo>
                      <a:pt x="16" y="3"/>
                    </a:lnTo>
                    <a:lnTo>
                      <a:pt x="17" y="3"/>
                    </a:lnTo>
                    <a:lnTo>
                      <a:pt x="19" y="3"/>
                    </a:lnTo>
                    <a:lnTo>
                      <a:pt x="29" y="3"/>
                    </a:lnTo>
                    <a:lnTo>
                      <a:pt x="36" y="3"/>
                    </a:lnTo>
                    <a:lnTo>
                      <a:pt x="40" y="6"/>
                    </a:lnTo>
                    <a:lnTo>
                      <a:pt x="43" y="10"/>
                    </a:lnTo>
                    <a:lnTo>
                      <a:pt x="44" y="17"/>
                    </a:lnTo>
                    <a:lnTo>
                      <a:pt x="47" y="17"/>
                    </a:lnTo>
                    <a:lnTo>
                      <a:pt x="4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32" name="Freeform 275"/>
              <p:cNvSpPr>
                <a:spLocks noChangeAspect="1"/>
              </p:cNvSpPr>
              <p:nvPr/>
            </p:nvSpPr>
            <p:spPr bwMode="auto">
              <a:xfrm>
                <a:off x="1880" y="1935"/>
                <a:ext cx="12" cy="29"/>
              </a:xfrm>
              <a:custGeom>
                <a:avLst/>
                <a:gdLst>
                  <a:gd name="T0" fmla="*/ 12 w 12"/>
                  <a:gd name="T1" fmla="*/ 10 h 29"/>
                  <a:gd name="T2" fmla="*/ 12 w 12"/>
                  <a:gd name="T3" fmla="*/ 6 h 29"/>
                  <a:gd name="T4" fmla="*/ 10 w 12"/>
                  <a:gd name="T5" fmla="*/ 2 h 29"/>
                  <a:gd name="T6" fmla="*/ 8 w 12"/>
                  <a:gd name="T7" fmla="*/ 0 h 29"/>
                  <a:gd name="T8" fmla="*/ 6 w 12"/>
                  <a:gd name="T9" fmla="*/ 0 h 29"/>
                  <a:gd name="T10" fmla="*/ 3 w 12"/>
                  <a:gd name="T11" fmla="*/ 0 h 29"/>
                  <a:gd name="T12" fmla="*/ 2 w 12"/>
                  <a:gd name="T13" fmla="*/ 1 h 29"/>
                  <a:gd name="T14" fmla="*/ 1 w 12"/>
                  <a:gd name="T15" fmla="*/ 3 h 29"/>
                  <a:gd name="T16" fmla="*/ 0 w 12"/>
                  <a:gd name="T17" fmla="*/ 5 h 29"/>
                  <a:gd name="T18" fmla="*/ 1 w 12"/>
                  <a:gd name="T19" fmla="*/ 7 h 29"/>
                  <a:gd name="T20" fmla="*/ 2 w 12"/>
                  <a:gd name="T21" fmla="*/ 8 h 29"/>
                  <a:gd name="T22" fmla="*/ 3 w 12"/>
                  <a:gd name="T23" fmla="*/ 10 h 29"/>
                  <a:gd name="T24" fmla="*/ 6 w 12"/>
                  <a:gd name="T25" fmla="*/ 10 h 29"/>
                  <a:gd name="T26" fmla="*/ 8 w 12"/>
                  <a:gd name="T27" fmla="*/ 10 h 29"/>
                  <a:gd name="T28" fmla="*/ 9 w 12"/>
                  <a:gd name="T29" fmla="*/ 9 h 29"/>
                  <a:gd name="T30" fmla="*/ 10 w 12"/>
                  <a:gd name="T31" fmla="*/ 9 h 29"/>
                  <a:gd name="T32" fmla="*/ 10 w 12"/>
                  <a:gd name="T33" fmla="*/ 9 h 29"/>
                  <a:gd name="T34" fmla="*/ 10 w 12"/>
                  <a:gd name="T35" fmla="*/ 10 h 29"/>
                  <a:gd name="T36" fmla="*/ 8 w 12"/>
                  <a:gd name="T37" fmla="*/ 19 h 29"/>
                  <a:gd name="T38" fmla="*/ 3 w 12"/>
                  <a:gd name="T39" fmla="*/ 27 h 29"/>
                  <a:gd name="T40" fmla="*/ 2 w 12"/>
                  <a:gd name="T41" fmla="*/ 28 h 29"/>
                  <a:gd name="T42" fmla="*/ 2 w 12"/>
                  <a:gd name="T43" fmla="*/ 28 h 29"/>
                  <a:gd name="T44" fmla="*/ 2 w 12"/>
                  <a:gd name="T45" fmla="*/ 29 h 29"/>
                  <a:gd name="T46" fmla="*/ 3 w 12"/>
                  <a:gd name="T47" fmla="*/ 29 h 29"/>
                  <a:gd name="T48" fmla="*/ 5 w 12"/>
                  <a:gd name="T49" fmla="*/ 28 h 29"/>
                  <a:gd name="T50" fmla="*/ 8 w 12"/>
                  <a:gd name="T51" fmla="*/ 24 h 29"/>
                  <a:gd name="T52" fmla="*/ 11 w 12"/>
                  <a:gd name="T53" fmla="*/ 18 h 29"/>
                  <a:gd name="T54" fmla="*/ 12 w 12"/>
                  <a:gd name="T5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29">
                    <a:moveTo>
                      <a:pt x="12" y="10"/>
                    </a:moveTo>
                    <a:lnTo>
                      <a:pt x="12" y="6"/>
                    </a:lnTo>
                    <a:lnTo>
                      <a:pt x="10" y="2"/>
                    </a:lnTo>
                    <a:lnTo>
                      <a:pt x="8" y="0"/>
                    </a:lnTo>
                    <a:lnTo>
                      <a:pt x="6" y="0"/>
                    </a:lnTo>
                    <a:lnTo>
                      <a:pt x="3" y="0"/>
                    </a:lnTo>
                    <a:lnTo>
                      <a:pt x="2" y="1"/>
                    </a:lnTo>
                    <a:lnTo>
                      <a:pt x="1" y="3"/>
                    </a:lnTo>
                    <a:lnTo>
                      <a:pt x="0" y="5"/>
                    </a:lnTo>
                    <a:lnTo>
                      <a:pt x="1" y="7"/>
                    </a:lnTo>
                    <a:lnTo>
                      <a:pt x="2" y="8"/>
                    </a:lnTo>
                    <a:lnTo>
                      <a:pt x="3" y="10"/>
                    </a:lnTo>
                    <a:lnTo>
                      <a:pt x="6" y="10"/>
                    </a:lnTo>
                    <a:lnTo>
                      <a:pt x="8" y="10"/>
                    </a:lnTo>
                    <a:lnTo>
                      <a:pt x="9" y="9"/>
                    </a:lnTo>
                    <a:lnTo>
                      <a:pt x="10" y="9"/>
                    </a:lnTo>
                    <a:lnTo>
                      <a:pt x="10" y="9"/>
                    </a:lnTo>
                    <a:lnTo>
                      <a:pt x="10" y="10"/>
                    </a:lnTo>
                    <a:lnTo>
                      <a:pt x="8" y="19"/>
                    </a:lnTo>
                    <a:lnTo>
                      <a:pt x="3" y="27"/>
                    </a:lnTo>
                    <a:lnTo>
                      <a:pt x="2" y="28"/>
                    </a:lnTo>
                    <a:lnTo>
                      <a:pt x="2" y="28"/>
                    </a:lnTo>
                    <a:lnTo>
                      <a:pt x="2" y="29"/>
                    </a:lnTo>
                    <a:lnTo>
                      <a:pt x="3" y="29"/>
                    </a:lnTo>
                    <a:lnTo>
                      <a:pt x="5" y="28"/>
                    </a:lnTo>
                    <a:lnTo>
                      <a:pt x="8" y="24"/>
                    </a:lnTo>
                    <a:lnTo>
                      <a:pt x="11" y="18"/>
                    </a:lnTo>
                    <a:lnTo>
                      <a:pt x="12"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33" name="Freeform 276"/>
              <p:cNvSpPr>
                <a:spLocks noChangeAspect="1"/>
              </p:cNvSpPr>
              <p:nvPr/>
            </p:nvSpPr>
            <p:spPr bwMode="auto">
              <a:xfrm>
                <a:off x="1940" y="1875"/>
                <a:ext cx="64" cy="72"/>
              </a:xfrm>
              <a:custGeom>
                <a:avLst/>
                <a:gdLst>
                  <a:gd name="T0" fmla="*/ 53 w 64"/>
                  <a:gd name="T1" fmla="*/ 6 h 72"/>
                  <a:gd name="T2" fmla="*/ 43 w 64"/>
                  <a:gd name="T3" fmla="*/ 1 h 72"/>
                  <a:gd name="T4" fmla="*/ 29 w 64"/>
                  <a:gd name="T5" fmla="*/ 1 h 72"/>
                  <a:gd name="T6" fmla="*/ 16 w 64"/>
                  <a:gd name="T7" fmla="*/ 6 h 72"/>
                  <a:gd name="T8" fmla="*/ 6 w 64"/>
                  <a:gd name="T9" fmla="*/ 16 h 72"/>
                  <a:gd name="T10" fmla="*/ 1 w 64"/>
                  <a:gd name="T11" fmla="*/ 29 h 72"/>
                  <a:gd name="T12" fmla="*/ 1 w 64"/>
                  <a:gd name="T13" fmla="*/ 43 h 72"/>
                  <a:gd name="T14" fmla="*/ 6 w 64"/>
                  <a:gd name="T15" fmla="*/ 56 h 72"/>
                  <a:gd name="T16" fmla="*/ 16 w 64"/>
                  <a:gd name="T17" fmla="*/ 66 h 72"/>
                  <a:gd name="T18" fmla="*/ 29 w 64"/>
                  <a:gd name="T19" fmla="*/ 72 h 72"/>
                  <a:gd name="T20" fmla="*/ 42 w 64"/>
                  <a:gd name="T21" fmla="*/ 72 h 72"/>
                  <a:gd name="T22" fmla="*/ 52 w 64"/>
                  <a:gd name="T23" fmla="*/ 67 h 72"/>
                  <a:gd name="T24" fmla="*/ 59 w 64"/>
                  <a:gd name="T25" fmla="*/ 60 h 72"/>
                  <a:gd name="T26" fmla="*/ 63 w 64"/>
                  <a:gd name="T27" fmla="*/ 51 h 72"/>
                  <a:gd name="T28" fmla="*/ 63 w 64"/>
                  <a:gd name="T29" fmla="*/ 46 h 72"/>
                  <a:gd name="T30" fmla="*/ 61 w 64"/>
                  <a:gd name="T31" fmla="*/ 46 h 72"/>
                  <a:gd name="T32" fmla="*/ 59 w 64"/>
                  <a:gd name="T33" fmla="*/ 56 h 72"/>
                  <a:gd name="T34" fmla="*/ 46 w 64"/>
                  <a:gd name="T35" fmla="*/ 68 h 72"/>
                  <a:gd name="T36" fmla="*/ 34 w 64"/>
                  <a:gd name="T37" fmla="*/ 69 h 72"/>
                  <a:gd name="T38" fmla="*/ 25 w 64"/>
                  <a:gd name="T39" fmla="*/ 66 h 72"/>
                  <a:gd name="T40" fmla="*/ 16 w 64"/>
                  <a:gd name="T41" fmla="*/ 59 h 72"/>
                  <a:gd name="T42" fmla="*/ 11 w 64"/>
                  <a:gd name="T43" fmla="*/ 46 h 72"/>
                  <a:gd name="T44" fmla="*/ 11 w 64"/>
                  <a:gd name="T45" fmla="*/ 26 h 72"/>
                  <a:gd name="T46" fmla="*/ 17 w 64"/>
                  <a:gd name="T47" fmla="*/ 13 h 72"/>
                  <a:gd name="T48" fmla="*/ 26 w 64"/>
                  <a:gd name="T49" fmla="*/ 6 h 72"/>
                  <a:gd name="T50" fmla="*/ 34 w 64"/>
                  <a:gd name="T51" fmla="*/ 3 h 72"/>
                  <a:gd name="T52" fmla="*/ 45 w 64"/>
                  <a:gd name="T53" fmla="*/ 5 h 72"/>
                  <a:gd name="T54" fmla="*/ 57 w 64"/>
                  <a:gd name="T55" fmla="*/ 16 h 72"/>
                  <a:gd name="T56" fmla="*/ 61 w 64"/>
                  <a:gd name="T57" fmla="*/ 28 h 72"/>
                  <a:gd name="T58" fmla="*/ 63 w 64"/>
                  <a:gd name="T59" fmla="*/ 28 h 72"/>
                  <a:gd name="T60" fmla="*/ 64 w 64"/>
                  <a:gd name="T61" fmla="*/ 27 h 72"/>
                  <a:gd name="T62" fmla="*/ 64 w 64"/>
                  <a:gd name="T63" fmla="*/ 2 h 72"/>
                  <a:gd name="T64" fmla="*/ 63 w 64"/>
                  <a:gd name="T65" fmla="*/ 0 h 72"/>
                  <a:gd name="T66" fmla="*/ 61 w 64"/>
                  <a:gd name="T6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72">
                    <a:moveTo>
                      <a:pt x="56" y="9"/>
                    </a:moveTo>
                    <a:lnTo>
                      <a:pt x="53" y="6"/>
                    </a:lnTo>
                    <a:lnTo>
                      <a:pt x="49" y="3"/>
                    </a:lnTo>
                    <a:lnTo>
                      <a:pt x="43" y="1"/>
                    </a:lnTo>
                    <a:lnTo>
                      <a:pt x="36" y="0"/>
                    </a:lnTo>
                    <a:lnTo>
                      <a:pt x="29" y="1"/>
                    </a:lnTo>
                    <a:lnTo>
                      <a:pt x="22" y="3"/>
                    </a:lnTo>
                    <a:lnTo>
                      <a:pt x="16" y="6"/>
                    </a:lnTo>
                    <a:lnTo>
                      <a:pt x="11" y="10"/>
                    </a:lnTo>
                    <a:lnTo>
                      <a:pt x="6" y="16"/>
                    </a:lnTo>
                    <a:lnTo>
                      <a:pt x="3" y="22"/>
                    </a:lnTo>
                    <a:lnTo>
                      <a:pt x="1" y="29"/>
                    </a:lnTo>
                    <a:lnTo>
                      <a:pt x="0" y="36"/>
                    </a:lnTo>
                    <a:lnTo>
                      <a:pt x="1" y="43"/>
                    </a:lnTo>
                    <a:lnTo>
                      <a:pt x="3" y="50"/>
                    </a:lnTo>
                    <a:lnTo>
                      <a:pt x="6" y="56"/>
                    </a:lnTo>
                    <a:lnTo>
                      <a:pt x="11" y="62"/>
                    </a:lnTo>
                    <a:lnTo>
                      <a:pt x="16" y="66"/>
                    </a:lnTo>
                    <a:lnTo>
                      <a:pt x="22" y="70"/>
                    </a:lnTo>
                    <a:lnTo>
                      <a:pt x="29" y="72"/>
                    </a:lnTo>
                    <a:lnTo>
                      <a:pt x="36" y="72"/>
                    </a:lnTo>
                    <a:lnTo>
                      <a:pt x="42" y="72"/>
                    </a:lnTo>
                    <a:lnTo>
                      <a:pt x="48" y="70"/>
                    </a:lnTo>
                    <a:lnTo>
                      <a:pt x="52" y="67"/>
                    </a:lnTo>
                    <a:lnTo>
                      <a:pt x="56" y="64"/>
                    </a:lnTo>
                    <a:lnTo>
                      <a:pt x="59" y="60"/>
                    </a:lnTo>
                    <a:lnTo>
                      <a:pt x="62" y="56"/>
                    </a:lnTo>
                    <a:lnTo>
                      <a:pt x="63" y="51"/>
                    </a:lnTo>
                    <a:lnTo>
                      <a:pt x="64" y="47"/>
                    </a:lnTo>
                    <a:lnTo>
                      <a:pt x="63" y="46"/>
                    </a:lnTo>
                    <a:lnTo>
                      <a:pt x="62" y="45"/>
                    </a:lnTo>
                    <a:lnTo>
                      <a:pt x="61" y="46"/>
                    </a:lnTo>
                    <a:lnTo>
                      <a:pt x="61" y="47"/>
                    </a:lnTo>
                    <a:lnTo>
                      <a:pt x="59" y="56"/>
                    </a:lnTo>
                    <a:lnTo>
                      <a:pt x="53" y="63"/>
                    </a:lnTo>
                    <a:lnTo>
                      <a:pt x="46" y="68"/>
                    </a:lnTo>
                    <a:lnTo>
                      <a:pt x="38" y="69"/>
                    </a:lnTo>
                    <a:lnTo>
                      <a:pt x="34" y="69"/>
                    </a:lnTo>
                    <a:lnTo>
                      <a:pt x="30" y="68"/>
                    </a:lnTo>
                    <a:lnTo>
                      <a:pt x="25" y="66"/>
                    </a:lnTo>
                    <a:lnTo>
                      <a:pt x="21" y="63"/>
                    </a:lnTo>
                    <a:lnTo>
                      <a:pt x="16" y="59"/>
                    </a:lnTo>
                    <a:lnTo>
                      <a:pt x="13" y="53"/>
                    </a:lnTo>
                    <a:lnTo>
                      <a:pt x="11" y="46"/>
                    </a:lnTo>
                    <a:lnTo>
                      <a:pt x="10" y="36"/>
                    </a:lnTo>
                    <a:lnTo>
                      <a:pt x="11" y="26"/>
                    </a:lnTo>
                    <a:lnTo>
                      <a:pt x="13" y="19"/>
                    </a:lnTo>
                    <a:lnTo>
                      <a:pt x="17" y="13"/>
                    </a:lnTo>
                    <a:lnTo>
                      <a:pt x="21" y="9"/>
                    </a:lnTo>
                    <a:lnTo>
                      <a:pt x="26" y="6"/>
                    </a:lnTo>
                    <a:lnTo>
                      <a:pt x="30" y="4"/>
                    </a:lnTo>
                    <a:lnTo>
                      <a:pt x="34" y="3"/>
                    </a:lnTo>
                    <a:lnTo>
                      <a:pt x="37" y="3"/>
                    </a:lnTo>
                    <a:lnTo>
                      <a:pt x="45" y="5"/>
                    </a:lnTo>
                    <a:lnTo>
                      <a:pt x="52" y="9"/>
                    </a:lnTo>
                    <a:lnTo>
                      <a:pt x="57" y="16"/>
                    </a:lnTo>
                    <a:lnTo>
                      <a:pt x="60" y="27"/>
                    </a:lnTo>
                    <a:lnTo>
                      <a:pt x="61" y="28"/>
                    </a:lnTo>
                    <a:lnTo>
                      <a:pt x="62" y="28"/>
                    </a:lnTo>
                    <a:lnTo>
                      <a:pt x="63" y="28"/>
                    </a:lnTo>
                    <a:lnTo>
                      <a:pt x="63" y="28"/>
                    </a:lnTo>
                    <a:lnTo>
                      <a:pt x="64" y="27"/>
                    </a:lnTo>
                    <a:lnTo>
                      <a:pt x="64" y="26"/>
                    </a:lnTo>
                    <a:lnTo>
                      <a:pt x="64" y="2"/>
                    </a:lnTo>
                    <a:lnTo>
                      <a:pt x="64" y="0"/>
                    </a:lnTo>
                    <a:lnTo>
                      <a:pt x="63" y="0"/>
                    </a:lnTo>
                    <a:lnTo>
                      <a:pt x="62" y="0"/>
                    </a:lnTo>
                    <a:lnTo>
                      <a:pt x="61" y="1"/>
                    </a:lnTo>
                    <a:lnTo>
                      <a:pt x="5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34" name="Freeform 277"/>
              <p:cNvSpPr>
                <a:spLocks noChangeAspect="1" noEditPoints="1"/>
              </p:cNvSpPr>
              <p:nvPr/>
            </p:nvSpPr>
            <p:spPr bwMode="auto">
              <a:xfrm>
                <a:off x="2016" y="1893"/>
                <a:ext cx="53" cy="54"/>
              </a:xfrm>
              <a:custGeom>
                <a:avLst/>
                <a:gdLst>
                  <a:gd name="T0" fmla="*/ 53 w 53"/>
                  <a:gd name="T1" fmla="*/ 21 h 54"/>
                  <a:gd name="T2" fmla="*/ 49 w 53"/>
                  <a:gd name="T3" fmla="*/ 12 h 54"/>
                  <a:gd name="T4" fmla="*/ 42 w 53"/>
                  <a:gd name="T5" fmla="*/ 4 h 54"/>
                  <a:gd name="T6" fmla="*/ 32 w 53"/>
                  <a:gd name="T7" fmla="*/ 0 h 54"/>
                  <a:gd name="T8" fmla="*/ 21 w 53"/>
                  <a:gd name="T9" fmla="*/ 0 h 54"/>
                  <a:gd name="T10" fmla="*/ 12 w 53"/>
                  <a:gd name="T11" fmla="*/ 4 h 54"/>
                  <a:gd name="T12" fmla="*/ 5 w 53"/>
                  <a:gd name="T13" fmla="*/ 12 h 54"/>
                  <a:gd name="T14" fmla="*/ 1 w 53"/>
                  <a:gd name="T15" fmla="*/ 21 h 54"/>
                  <a:gd name="T16" fmla="*/ 1 w 53"/>
                  <a:gd name="T17" fmla="*/ 32 h 54"/>
                  <a:gd name="T18" fmla="*/ 5 w 53"/>
                  <a:gd name="T19" fmla="*/ 42 h 54"/>
                  <a:gd name="T20" fmla="*/ 12 w 53"/>
                  <a:gd name="T21" fmla="*/ 49 h 54"/>
                  <a:gd name="T22" fmla="*/ 21 w 53"/>
                  <a:gd name="T23" fmla="*/ 53 h 54"/>
                  <a:gd name="T24" fmla="*/ 32 w 53"/>
                  <a:gd name="T25" fmla="*/ 53 h 54"/>
                  <a:gd name="T26" fmla="*/ 42 w 53"/>
                  <a:gd name="T27" fmla="*/ 49 h 54"/>
                  <a:gd name="T28" fmla="*/ 49 w 53"/>
                  <a:gd name="T29" fmla="*/ 42 h 54"/>
                  <a:gd name="T30" fmla="*/ 53 w 53"/>
                  <a:gd name="T31" fmla="*/ 32 h 54"/>
                  <a:gd name="T32" fmla="*/ 27 w 53"/>
                  <a:gd name="T33" fmla="*/ 51 h 54"/>
                  <a:gd name="T34" fmla="*/ 21 w 53"/>
                  <a:gd name="T35" fmla="*/ 50 h 54"/>
                  <a:gd name="T36" fmla="*/ 15 w 53"/>
                  <a:gd name="T37" fmla="*/ 46 h 54"/>
                  <a:gd name="T38" fmla="*/ 11 w 53"/>
                  <a:gd name="T39" fmla="*/ 38 h 54"/>
                  <a:gd name="T40" fmla="*/ 9 w 53"/>
                  <a:gd name="T41" fmla="*/ 26 h 54"/>
                  <a:gd name="T42" fmla="*/ 11 w 53"/>
                  <a:gd name="T43" fmla="*/ 14 h 54"/>
                  <a:gd name="T44" fmla="*/ 15 w 53"/>
                  <a:gd name="T45" fmla="*/ 7 h 54"/>
                  <a:gd name="T46" fmla="*/ 21 w 53"/>
                  <a:gd name="T47" fmla="*/ 3 h 54"/>
                  <a:gd name="T48" fmla="*/ 27 w 53"/>
                  <a:gd name="T49" fmla="*/ 2 h 54"/>
                  <a:gd name="T50" fmla="*/ 32 w 53"/>
                  <a:gd name="T51" fmla="*/ 3 h 54"/>
                  <a:gd name="T52" fmla="*/ 38 w 53"/>
                  <a:gd name="T53" fmla="*/ 7 h 54"/>
                  <a:gd name="T54" fmla="*/ 43 w 53"/>
                  <a:gd name="T55" fmla="*/ 14 h 54"/>
                  <a:gd name="T56" fmla="*/ 45 w 53"/>
                  <a:gd name="T57" fmla="*/ 26 h 54"/>
                  <a:gd name="T58" fmla="*/ 43 w 53"/>
                  <a:gd name="T59" fmla="*/ 38 h 54"/>
                  <a:gd name="T60" fmla="*/ 38 w 53"/>
                  <a:gd name="T61" fmla="*/ 46 h 54"/>
                  <a:gd name="T62" fmla="*/ 33 w 53"/>
                  <a:gd name="T63" fmla="*/ 50 h 54"/>
                  <a:gd name="T64" fmla="*/ 27 w 53"/>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1"/>
                    </a:lnTo>
                    <a:lnTo>
                      <a:pt x="51" y="16"/>
                    </a:lnTo>
                    <a:lnTo>
                      <a:pt x="49" y="12"/>
                    </a:lnTo>
                    <a:lnTo>
                      <a:pt x="46" y="8"/>
                    </a:lnTo>
                    <a:lnTo>
                      <a:pt x="42" y="4"/>
                    </a:lnTo>
                    <a:lnTo>
                      <a:pt x="37" y="2"/>
                    </a:lnTo>
                    <a:lnTo>
                      <a:pt x="32" y="0"/>
                    </a:lnTo>
                    <a:lnTo>
                      <a:pt x="27" y="0"/>
                    </a:lnTo>
                    <a:lnTo>
                      <a:pt x="21" y="0"/>
                    </a:lnTo>
                    <a:lnTo>
                      <a:pt x="16" y="2"/>
                    </a:lnTo>
                    <a:lnTo>
                      <a:pt x="12" y="4"/>
                    </a:lnTo>
                    <a:lnTo>
                      <a:pt x="8" y="8"/>
                    </a:lnTo>
                    <a:lnTo>
                      <a:pt x="5" y="12"/>
                    </a:lnTo>
                    <a:lnTo>
                      <a:pt x="2" y="16"/>
                    </a:lnTo>
                    <a:lnTo>
                      <a:pt x="1" y="21"/>
                    </a:lnTo>
                    <a:lnTo>
                      <a:pt x="0" y="27"/>
                    </a:lnTo>
                    <a:lnTo>
                      <a:pt x="1" y="32"/>
                    </a:lnTo>
                    <a:lnTo>
                      <a:pt x="2" y="37"/>
                    </a:lnTo>
                    <a:lnTo>
                      <a:pt x="5" y="42"/>
                    </a:lnTo>
                    <a:lnTo>
                      <a:pt x="8" y="46"/>
                    </a:lnTo>
                    <a:lnTo>
                      <a:pt x="12" y="49"/>
                    </a:lnTo>
                    <a:lnTo>
                      <a:pt x="16" y="51"/>
                    </a:lnTo>
                    <a:lnTo>
                      <a:pt x="21" y="53"/>
                    </a:lnTo>
                    <a:lnTo>
                      <a:pt x="27" y="54"/>
                    </a:lnTo>
                    <a:lnTo>
                      <a:pt x="32" y="53"/>
                    </a:lnTo>
                    <a:lnTo>
                      <a:pt x="37" y="51"/>
                    </a:lnTo>
                    <a:lnTo>
                      <a:pt x="42" y="49"/>
                    </a:lnTo>
                    <a:lnTo>
                      <a:pt x="45" y="46"/>
                    </a:lnTo>
                    <a:lnTo>
                      <a:pt x="49" y="42"/>
                    </a:lnTo>
                    <a:lnTo>
                      <a:pt x="51" y="37"/>
                    </a:lnTo>
                    <a:lnTo>
                      <a:pt x="53" y="32"/>
                    </a:lnTo>
                    <a:lnTo>
                      <a:pt x="53"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29" y="2"/>
                    </a:lnTo>
                    <a:lnTo>
                      <a:pt x="32" y="3"/>
                    </a:lnTo>
                    <a:lnTo>
                      <a:pt x="35" y="5"/>
                    </a:lnTo>
                    <a:lnTo>
                      <a:pt x="38" y="7"/>
                    </a:lnTo>
                    <a:lnTo>
                      <a:pt x="41" y="10"/>
                    </a:lnTo>
                    <a:lnTo>
                      <a:pt x="43" y="14"/>
                    </a:lnTo>
                    <a:lnTo>
                      <a:pt x="44" y="19"/>
                    </a:lnTo>
                    <a:lnTo>
                      <a:pt x="45" y="26"/>
                    </a:lnTo>
                    <a:lnTo>
                      <a:pt x="44" y="32"/>
                    </a:lnTo>
                    <a:lnTo>
                      <a:pt x="43" y="38"/>
                    </a:lnTo>
                    <a:lnTo>
                      <a:pt x="41" y="42"/>
                    </a:lnTo>
                    <a:lnTo>
                      <a:pt x="38"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35" name="Freeform 278"/>
              <p:cNvSpPr>
                <a:spLocks noChangeAspect="1"/>
              </p:cNvSpPr>
              <p:nvPr/>
            </p:nvSpPr>
            <p:spPr bwMode="auto">
              <a:xfrm>
                <a:off x="2079" y="1894"/>
                <a:ext cx="52" cy="51"/>
              </a:xfrm>
              <a:custGeom>
                <a:avLst/>
                <a:gdLst>
                  <a:gd name="T0" fmla="*/ 14 w 52"/>
                  <a:gd name="T1" fmla="*/ 0 h 51"/>
                  <a:gd name="T2" fmla="*/ 13 w 52"/>
                  <a:gd name="T3" fmla="*/ 0 h 51"/>
                  <a:gd name="T4" fmla="*/ 0 w 52"/>
                  <a:gd name="T5" fmla="*/ 0 h 51"/>
                  <a:gd name="T6" fmla="*/ 3 w 52"/>
                  <a:gd name="T7" fmla="*/ 2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6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1 w 52"/>
                  <a:gd name="T67" fmla="*/ 5 h 51"/>
                  <a:gd name="T68" fmla="*/ 42 w 52"/>
                  <a:gd name="T69" fmla="*/ 8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3"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6" y="51"/>
                    </a:lnTo>
                    <a:lnTo>
                      <a:pt x="8" y="51"/>
                    </a:lnTo>
                    <a:lnTo>
                      <a:pt x="10" y="51"/>
                    </a:lnTo>
                    <a:lnTo>
                      <a:pt x="12" y="51"/>
                    </a:lnTo>
                    <a:lnTo>
                      <a:pt x="15" y="51"/>
                    </a:lnTo>
                    <a:lnTo>
                      <a:pt x="17" y="51"/>
                    </a:lnTo>
                    <a:lnTo>
                      <a:pt x="17" y="49"/>
                    </a:lnTo>
                    <a:lnTo>
                      <a:pt x="14" y="48"/>
                    </a:lnTo>
                    <a:lnTo>
                      <a:pt x="13" y="48"/>
                    </a:lnTo>
                    <a:lnTo>
                      <a:pt x="11"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5" y="7"/>
                    </a:lnTo>
                    <a:lnTo>
                      <a:pt x="46" y="5"/>
                    </a:lnTo>
                    <a:lnTo>
                      <a:pt x="47" y="4"/>
                    </a:lnTo>
                    <a:lnTo>
                      <a:pt x="48" y="3"/>
                    </a:lnTo>
                    <a:lnTo>
                      <a:pt x="50" y="3"/>
                    </a:lnTo>
                    <a:lnTo>
                      <a:pt x="52" y="2"/>
                    </a:lnTo>
                    <a:lnTo>
                      <a:pt x="52" y="0"/>
                    </a:lnTo>
                    <a:lnTo>
                      <a:pt x="50" y="0"/>
                    </a:lnTo>
                    <a:lnTo>
                      <a:pt x="48" y="0"/>
                    </a:lnTo>
                    <a:lnTo>
                      <a:pt x="46" y="0"/>
                    </a:lnTo>
                    <a:lnTo>
                      <a:pt x="44" y="0"/>
                    </a:lnTo>
                    <a:lnTo>
                      <a:pt x="42" y="0"/>
                    </a:lnTo>
                    <a:lnTo>
                      <a:pt x="40" y="0"/>
                    </a:lnTo>
                    <a:lnTo>
                      <a:pt x="37" y="0"/>
                    </a:lnTo>
                    <a:lnTo>
                      <a:pt x="35" y="0"/>
                    </a:lnTo>
                    <a:lnTo>
                      <a:pt x="35" y="2"/>
                    </a:lnTo>
                    <a:lnTo>
                      <a:pt x="37" y="3"/>
                    </a:lnTo>
                    <a:lnTo>
                      <a:pt x="39" y="3"/>
                    </a:lnTo>
                    <a:lnTo>
                      <a:pt x="40" y="4"/>
                    </a:lnTo>
                    <a:lnTo>
                      <a:pt x="41" y="5"/>
                    </a:lnTo>
                    <a:lnTo>
                      <a:pt x="42" y="7"/>
                    </a:lnTo>
                    <a:lnTo>
                      <a:pt x="42" y="8"/>
                    </a:lnTo>
                    <a:lnTo>
                      <a:pt x="42" y="9"/>
                    </a:lnTo>
                    <a:lnTo>
                      <a:pt x="42" y="10"/>
                    </a:lnTo>
                    <a:lnTo>
                      <a:pt x="42"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36" name="Freeform 279"/>
              <p:cNvSpPr>
                <a:spLocks noChangeAspect="1"/>
              </p:cNvSpPr>
              <p:nvPr/>
            </p:nvSpPr>
            <p:spPr bwMode="auto">
              <a:xfrm>
                <a:off x="2140" y="1894"/>
                <a:ext cx="52" cy="51"/>
              </a:xfrm>
              <a:custGeom>
                <a:avLst/>
                <a:gdLst>
                  <a:gd name="T0" fmla="*/ 14 w 52"/>
                  <a:gd name="T1" fmla="*/ 0 h 51"/>
                  <a:gd name="T2" fmla="*/ 13 w 52"/>
                  <a:gd name="T3" fmla="*/ 0 h 51"/>
                  <a:gd name="T4" fmla="*/ 0 w 52"/>
                  <a:gd name="T5" fmla="*/ 0 h 51"/>
                  <a:gd name="T6" fmla="*/ 4 w 52"/>
                  <a:gd name="T7" fmla="*/ 2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7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2 w 52"/>
                  <a:gd name="T67" fmla="*/ 5 h 51"/>
                  <a:gd name="T68" fmla="*/ 42 w 52"/>
                  <a:gd name="T69" fmla="*/ 8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7" y="51"/>
                    </a:lnTo>
                    <a:lnTo>
                      <a:pt x="8" y="51"/>
                    </a:lnTo>
                    <a:lnTo>
                      <a:pt x="10" y="51"/>
                    </a:lnTo>
                    <a:lnTo>
                      <a:pt x="12" y="51"/>
                    </a:lnTo>
                    <a:lnTo>
                      <a:pt x="15" y="51"/>
                    </a:lnTo>
                    <a:lnTo>
                      <a:pt x="17" y="51"/>
                    </a:lnTo>
                    <a:lnTo>
                      <a:pt x="17" y="49"/>
                    </a:lnTo>
                    <a:lnTo>
                      <a:pt x="15" y="48"/>
                    </a:lnTo>
                    <a:lnTo>
                      <a:pt x="13" y="48"/>
                    </a:lnTo>
                    <a:lnTo>
                      <a:pt x="12"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2" y="2"/>
                    </a:lnTo>
                    <a:lnTo>
                      <a:pt x="52" y="0"/>
                    </a:lnTo>
                    <a:lnTo>
                      <a:pt x="50" y="0"/>
                    </a:lnTo>
                    <a:lnTo>
                      <a:pt x="48" y="0"/>
                    </a:lnTo>
                    <a:lnTo>
                      <a:pt x="46" y="0"/>
                    </a:lnTo>
                    <a:lnTo>
                      <a:pt x="44" y="0"/>
                    </a:lnTo>
                    <a:lnTo>
                      <a:pt x="42" y="0"/>
                    </a:lnTo>
                    <a:lnTo>
                      <a:pt x="40" y="0"/>
                    </a:lnTo>
                    <a:lnTo>
                      <a:pt x="37" y="0"/>
                    </a:lnTo>
                    <a:lnTo>
                      <a:pt x="35" y="0"/>
                    </a:lnTo>
                    <a:lnTo>
                      <a:pt x="35" y="2"/>
                    </a:lnTo>
                    <a:lnTo>
                      <a:pt x="38" y="3"/>
                    </a:lnTo>
                    <a:lnTo>
                      <a:pt x="39" y="3"/>
                    </a:lnTo>
                    <a:lnTo>
                      <a:pt x="41" y="4"/>
                    </a:lnTo>
                    <a:lnTo>
                      <a:pt x="42" y="5"/>
                    </a:lnTo>
                    <a:lnTo>
                      <a:pt x="42" y="7"/>
                    </a:lnTo>
                    <a:lnTo>
                      <a:pt x="42" y="8"/>
                    </a:lnTo>
                    <a:lnTo>
                      <a:pt x="42" y="9"/>
                    </a:lnTo>
                    <a:lnTo>
                      <a:pt x="42" y="10"/>
                    </a:lnTo>
                    <a:lnTo>
                      <a:pt x="42"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37" name="Freeform 280"/>
              <p:cNvSpPr>
                <a:spLocks noChangeAspect="1"/>
              </p:cNvSpPr>
              <p:nvPr/>
            </p:nvSpPr>
            <p:spPr bwMode="auto">
              <a:xfrm>
                <a:off x="2201" y="1894"/>
                <a:ext cx="48" cy="51"/>
              </a:xfrm>
              <a:custGeom>
                <a:avLst/>
                <a:gdLst>
                  <a:gd name="T0" fmla="*/ 44 w 48"/>
                  <a:gd name="T1" fmla="*/ 0 h 51"/>
                  <a:gd name="T2" fmla="*/ 0 w 48"/>
                  <a:gd name="T3" fmla="*/ 0 h 51"/>
                  <a:gd name="T4" fmla="*/ 0 w 48"/>
                  <a:gd name="T5" fmla="*/ 3 h 51"/>
                  <a:gd name="T6" fmla="*/ 4 w 48"/>
                  <a:gd name="T7" fmla="*/ 3 h 51"/>
                  <a:gd name="T8" fmla="*/ 6 w 48"/>
                  <a:gd name="T9" fmla="*/ 4 h 51"/>
                  <a:gd name="T10" fmla="*/ 7 w 48"/>
                  <a:gd name="T11" fmla="*/ 5 h 51"/>
                  <a:gd name="T12" fmla="*/ 7 w 48"/>
                  <a:gd name="T13" fmla="*/ 7 h 51"/>
                  <a:gd name="T14" fmla="*/ 7 w 48"/>
                  <a:gd name="T15" fmla="*/ 44 h 51"/>
                  <a:gd name="T16" fmla="*/ 7 w 48"/>
                  <a:gd name="T17" fmla="*/ 46 h 51"/>
                  <a:gd name="T18" fmla="*/ 6 w 48"/>
                  <a:gd name="T19" fmla="*/ 48 h 51"/>
                  <a:gd name="T20" fmla="*/ 4 w 48"/>
                  <a:gd name="T21" fmla="*/ 48 h 51"/>
                  <a:gd name="T22" fmla="*/ 0 w 48"/>
                  <a:gd name="T23" fmla="*/ 49 h 51"/>
                  <a:gd name="T24" fmla="*/ 0 w 48"/>
                  <a:gd name="T25" fmla="*/ 51 h 51"/>
                  <a:gd name="T26" fmla="*/ 46 w 48"/>
                  <a:gd name="T27" fmla="*/ 51 h 51"/>
                  <a:gd name="T28" fmla="*/ 48 w 48"/>
                  <a:gd name="T29" fmla="*/ 32 h 51"/>
                  <a:gd name="T30" fmla="*/ 46 w 48"/>
                  <a:gd name="T31" fmla="*/ 32 h 51"/>
                  <a:gd name="T32" fmla="*/ 44 w 48"/>
                  <a:gd name="T33" fmla="*/ 40 h 51"/>
                  <a:gd name="T34" fmla="*/ 42 w 48"/>
                  <a:gd name="T35" fmla="*/ 45 h 51"/>
                  <a:gd name="T36" fmla="*/ 37 w 48"/>
                  <a:gd name="T37" fmla="*/ 48 h 51"/>
                  <a:gd name="T38" fmla="*/ 29 w 48"/>
                  <a:gd name="T39" fmla="*/ 49 h 51"/>
                  <a:gd name="T40" fmla="*/ 18 w 48"/>
                  <a:gd name="T41" fmla="*/ 49 h 51"/>
                  <a:gd name="T42" fmla="*/ 16 w 48"/>
                  <a:gd name="T43" fmla="*/ 49 h 51"/>
                  <a:gd name="T44" fmla="*/ 15 w 48"/>
                  <a:gd name="T45" fmla="*/ 48 h 51"/>
                  <a:gd name="T46" fmla="*/ 14 w 48"/>
                  <a:gd name="T47" fmla="*/ 47 h 51"/>
                  <a:gd name="T48" fmla="*/ 14 w 48"/>
                  <a:gd name="T49" fmla="*/ 44 h 51"/>
                  <a:gd name="T50" fmla="*/ 14 w 48"/>
                  <a:gd name="T51" fmla="*/ 26 h 51"/>
                  <a:gd name="T52" fmla="*/ 21 w 48"/>
                  <a:gd name="T53" fmla="*/ 26 h 51"/>
                  <a:gd name="T54" fmla="*/ 24 w 48"/>
                  <a:gd name="T55" fmla="*/ 26 h 51"/>
                  <a:gd name="T56" fmla="*/ 26 w 48"/>
                  <a:gd name="T57" fmla="*/ 26 h 51"/>
                  <a:gd name="T58" fmla="*/ 27 w 48"/>
                  <a:gd name="T59" fmla="*/ 27 h 51"/>
                  <a:gd name="T60" fmla="*/ 28 w 48"/>
                  <a:gd name="T61" fmla="*/ 28 h 51"/>
                  <a:gd name="T62" fmla="*/ 29 w 48"/>
                  <a:gd name="T63" fmla="*/ 29 h 51"/>
                  <a:gd name="T64" fmla="*/ 30 w 48"/>
                  <a:gd name="T65" fmla="*/ 30 h 51"/>
                  <a:gd name="T66" fmla="*/ 30 w 48"/>
                  <a:gd name="T67" fmla="*/ 32 h 51"/>
                  <a:gd name="T68" fmla="*/ 30 w 48"/>
                  <a:gd name="T69" fmla="*/ 35 h 51"/>
                  <a:gd name="T70" fmla="*/ 32 w 48"/>
                  <a:gd name="T71" fmla="*/ 35 h 51"/>
                  <a:gd name="T72" fmla="*/ 32 w 48"/>
                  <a:gd name="T73" fmla="*/ 15 h 51"/>
                  <a:gd name="T74" fmla="*/ 30 w 48"/>
                  <a:gd name="T75" fmla="*/ 15 h 51"/>
                  <a:gd name="T76" fmla="*/ 30 w 48"/>
                  <a:gd name="T77" fmla="*/ 17 h 51"/>
                  <a:gd name="T78" fmla="*/ 30 w 48"/>
                  <a:gd name="T79" fmla="*/ 19 h 51"/>
                  <a:gd name="T80" fmla="*/ 29 w 48"/>
                  <a:gd name="T81" fmla="*/ 20 h 51"/>
                  <a:gd name="T82" fmla="*/ 28 w 48"/>
                  <a:gd name="T83" fmla="*/ 22 h 51"/>
                  <a:gd name="T84" fmla="*/ 27 w 48"/>
                  <a:gd name="T85" fmla="*/ 22 h 51"/>
                  <a:gd name="T86" fmla="*/ 26 w 48"/>
                  <a:gd name="T87" fmla="*/ 23 h 51"/>
                  <a:gd name="T88" fmla="*/ 24 w 48"/>
                  <a:gd name="T89" fmla="*/ 23 h 51"/>
                  <a:gd name="T90" fmla="*/ 21 w 48"/>
                  <a:gd name="T91" fmla="*/ 23 h 51"/>
                  <a:gd name="T92" fmla="*/ 14 w 48"/>
                  <a:gd name="T93" fmla="*/ 23 h 51"/>
                  <a:gd name="T94" fmla="*/ 14 w 48"/>
                  <a:gd name="T95" fmla="*/ 7 h 51"/>
                  <a:gd name="T96" fmla="*/ 14 w 48"/>
                  <a:gd name="T97" fmla="*/ 5 h 51"/>
                  <a:gd name="T98" fmla="*/ 15 w 48"/>
                  <a:gd name="T99" fmla="*/ 3 h 51"/>
                  <a:gd name="T100" fmla="*/ 16 w 48"/>
                  <a:gd name="T101" fmla="*/ 3 h 51"/>
                  <a:gd name="T102" fmla="*/ 18 w 48"/>
                  <a:gd name="T103" fmla="*/ 3 h 51"/>
                  <a:gd name="T104" fmla="*/ 28 w 48"/>
                  <a:gd name="T105" fmla="*/ 3 h 51"/>
                  <a:gd name="T106" fmla="*/ 36 w 48"/>
                  <a:gd name="T107" fmla="*/ 3 h 51"/>
                  <a:gd name="T108" fmla="*/ 40 w 48"/>
                  <a:gd name="T109" fmla="*/ 6 h 51"/>
                  <a:gd name="T110" fmla="*/ 42 w 48"/>
                  <a:gd name="T111" fmla="*/ 10 h 51"/>
                  <a:gd name="T112" fmla="*/ 44 w 48"/>
                  <a:gd name="T113" fmla="*/ 17 h 51"/>
                  <a:gd name="T114" fmla="*/ 46 w 48"/>
                  <a:gd name="T115" fmla="*/ 17 h 51"/>
                  <a:gd name="T116" fmla="*/ 44 w 4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1">
                    <a:moveTo>
                      <a:pt x="44" y="0"/>
                    </a:moveTo>
                    <a:lnTo>
                      <a:pt x="0" y="0"/>
                    </a:lnTo>
                    <a:lnTo>
                      <a:pt x="0" y="3"/>
                    </a:lnTo>
                    <a:lnTo>
                      <a:pt x="4" y="3"/>
                    </a:lnTo>
                    <a:lnTo>
                      <a:pt x="6" y="4"/>
                    </a:lnTo>
                    <a:lnTo>
                      <a:pt x="7" y="5"/>
                    </a:lnTo>
                    <a:lnTo>
                      <a:pt x="7" y="7"/>
                    </a:lnTo>
                    <a:lnTo>
                      <a:pt x="7" y="44"/>
                    </a:lnTo>
                    <a:lnTo>
                      <a:pt x="7" y="46"/>
                    </a:lnTo>
                    <a:lnTo>
                      <a:pt x="6" y="48"/>
                    </a:lnTo>
                    <a:lnTo>
                      <a:pt x="4" y="48"/>
                    </a:lnTo>
                    <a:lnTo>
                      <a:pt x="0" y="49"/>
                    </a:lnTo>
                    <a:lnTo>
                      <a:pt x="0" y="51"/>
                    </a:lnTo>
                    <a:lnTo>
                      <a:pt x="46" y="51"/>
                    </a:lnTo>
                    <a:lnTo>
                      <a:pt x="48" y="32"/>
                    </a:lnTo>
                    <a:lnTo>
                      <a:pt x="46" y="32"/>
                    </a:lnTo>
                    <a:lnTo>
                      <a:pt x="44" y="40"/>
                    </a:lnTo>
                    <a:lnTo>
                      <a:pt x="42" y="45"/>
                    </a:lnTo>
                    <a:lnTo>
                      <a:pt x="37" y="48"/>
                    </a:lnTo>
                    <a:lnTo>
                      <a:pt x="29" y="49"/>
                    </a:lnTo>
                    <a:lnTo>
                      <a:pt x="18" y="49"/>
                    </a:lnTo>
                    <a:lnTo>
                      <a:pt x="16" y="49"/>
                    </a:lnTo>
                    <a:lnTo>
                      <a:pt x="15" y="48"/>
                    </a:lnTo>
                    <a:lnTo>
                      <a:pt x="14" y="47"/>
                    </a:lnTo>
                    <a:lnTo>
                      <a:pt x="14" y="44"/>
                    </a:lnTo>
                    <a:lnTo>
                      <a:pt x="14" y="26"/>
                    </a:lnTo>
                    <a:lnTo>
                      <a:pt x="21" y="26"/>
                    </a:lnTo>
                    <a:lnTo>
                      <a:pt x="24" y="26"/>
                    </a:lnTo>
                    <a:lnTo>
                      <a:pt x="26" y="26"/>
                    </a:lnTo>
                    <a:lnTo>
                      <a:pt x="27" y="27"/>
                    </a:lnTo>
                    <a:lnTo>
                      <a:pt x="28" y="28"/>
                    </a:lnTo>
                    <a:lnTo>
                      <a:pt x="29" y="29"/>
                    </a:lnTo>
                    <a:lnTo>
                      <a:pt x="30" y="30"/>
                    </a:lnTo>
                    <a:lnTo>
                      <a:pt x="30" y="32"/>
                    </a:lnTo>
                    <a:lnTo>
                      <a:pt x="30" y="35"/>
                    </a:lnTo>
                    <a:lnTo>
                      <a:pt x="32" y="35"/>
                    </a:lnTo>
                    <a:lnTo>
                      <a:pt x="32" y="15"/>
                    </a:lnTo>
                    <a:lnTo>
                      <a:pt x="30" y="15"/>
                    </a:lnTo>
                    <a:lnTo>
                      <a:pt x="30" y="17"/>
                    </a:lnTo>
                    <a:lnTo>
                      <a:pt x="30" y="19"/>
                    </a:lnTo>
                    <a:lnTo>
                      <a:pt x="29" y="20"/>
                    </a:lnTo>
                    <a:lnTo>
                      <a:pt x="28" y="22"/>
                    </a:lnTo>
                    <a:lnTo>
                      <a:pt x="27" y="22"/>
                    </a:lnTo>
                    <a:lnTo>
                      <a:pt x="26" y="23"/>
                    </a:lnTo>
                    <a:lnTo>
                      <a:pt x="24" y="23"/>
                    </a:lnTo>
                    <a:lnTo>
                      <a:pt x="21" y="23"/>
                    </a:lnTo>
                    <a:lnTo>
                      <a:pt x="14" y="23"/>
                    </a:lnTo>
                    <a:lnTo>
                      <a:pt x="14" y="7"/>
                    </a:lnTo>
                    <a:lnTo>
                      <a:pt x="14" y="5"/>
                    </a:lnTo>
                    <a:lnTo>
                      <a:pt x="15" y="3"/>
                    </a:lnTo>
                    <a:lnTo>
                      <a:pt x="16" y="3"/>
                    </a:lnTo>
                    <a:lnTo>
                      <a:pt x="18" y="3"/>
                    </a:lnTo>
                    <a:lnTo>
                      <a:pt x="28" y="3"/>
                    </a:lnTo>
                    <a:lnTo>
                      <a:pt x="36" y="3"/>
                    </a:lnTo>
                    <a:lnTo>
                      <a:pt x="40" y="6"/>
                    </a:lnTo>
                    <a:lnTo>
                      <a:pt x="42"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38" name="Freeform 281"/>
              <p:cNvSpPr>
                <a:spLocks noChangeAspect="1"/>
              </p:cNvSpPr>
              <p:nvPr/>
            </p:nvSpPr>
            <p:spPr bwMode="auto">
              <a:xfrm>
                <a:off x="2257" y="1893"/>
                <a:ext cx="49" cy="54"/>
              </a:xfrm>
              <a:custGeom>
                <a:avLst/>
                <a:gdLst>
                  <a:gd name="T0" fmla="*/ 41 w 49"/>
                  <a:gd name="T1" fmla="*/ 4 h 54"/>
                  <a:gd name="T2" fmla="*/ 33 w 49"/>
                  <a:gd name="T3" fmla="*/ 0 h 54"/>
                  <a:gd name="T4" fmla="*/ 23 w 49"/>
                  <a:gd name="T5" fmla="*/ 0 h 54"/>
                  <a:gd name="T6" fmla="*/ 13 w 49"/>
                  <a:gd name="T7" fmla="*/ 4 h 54"/>
                  <a:gd name="T8" fmla="*/ 5 w 49"/>
                  <a:gd name="T9" fmla="*/ 11 h 54"/>
                  <a:gd name="T10" fmla="*/ 1 w 49"/>
                  <a:gd name="T11" fmla="*/ 21 h 54"/>
                  <a:gd name="T12" fmla="*/ 1 w 49"/>
                  <a:gd name="T13" fmla="*/ 32 h 54"/>
                  <a:gd name="T14" fmla="*/ 5 w 49"/>
                  <a:gd name="T15" fmla="*/ 42 h 54"/>
                  <a:gd name="T16" fmla="*/ 13 w 49"/>
                  <a:gd name="T17" fmla="*/ 49 h 54"/>
                  <a:gd name="T18" fmla="*/ 23 w 49"/>
                  <a:gd name="T19" fmla="*/ 53 h 54"/>
                  <a:gd name="T20" fmla="*/ 37 w 49"/>
                  <a:gd name="T21" fmla="*/ 52 h 54"/>
                  <a:gd name="T22" fmla="*/ 48 w 49"/>
                  <a:gd name="T23" fmla="*/ 41 h 54"/>
                  <a:gd name="T24" fmla="*/ 49 w 49"/>
                  <a:gd name="T25" fmla="*/ 33 h 54"/>
                  <a:gd name="T26" fmla="*/ 47 w 49"/>
                  <a:gd name="T27" fmla="*/ 33 h 54"/>
                  <a:gd name="T28" fmla="*/ 45 w 49"/>
                  <a:gd name="T29" fmla="*/ 42 h 54"/>
                  <a:gd name="T30" fmla="*/ 35 w 49"/>
                  <a:gd name="T31" fmla="*/ 50 h 54"/>
                  <a:gd name="T32" fmla="*/ 27 w 49"/>
                  <a:gd name="T33" fmla="*/ 51 h 54"/>
                  <a:gd name="T34" fmla="*/ 20 w 49"/>
                  <a:gd name="T35" fmla="*/ 49 h 54"/>
                  <a:gd name="T36" fmla="*/ 14 w 49"/>
                  <a:gd name="T37" fmla="*/ 44 h 54"/>
                  <a:gd name="T38" fmla="*/ 10 w 49"/>
                  <a:gd name="T39" fmla="*/ 34 h 54"/>
                  <a:gd name="T40" fmla="*/ 10 w 49"/>
                  <a:gd name="T41" fmla="*/ 19 h 54"/>
                  <a:gd name="T42" fmla="*/ 14 w 49"/>
                  <a:gd name="T43" fmla="*/ 9 h 54"/>
                  <a:gd name="T44" fmla="*/ 21 w 49"/>
                  <a:gd name="T45" fmla="*/ 4 h 54"/>
                  <a:gd name="T46" fmla="*/ 27 w 49"/>
                  <a:gd name="T47" fmla="*/ 2 h 54"/>
                  <a:gd name="T48" fmla="*/ 34 w 49"/>
                  <a:gd name="T49" fmla="*/ 3 h 54"/>
                  <a:gd name="T50" fmla="*/ 44 w 49"/>
                  <a:gd name="T51" fmla="*/ 12 h 54"/>
                  <a:gd name="T52" fmla="*/ 47 w 49"/>
                  <a:gd name="T53" fmla="*/ 21 h 54"/>
                  <a:gd name="T54" fmla="*/ 49 w 49"/>
                  <a:gd name="T55" fmla="*/ 21 h 54"/>
                  <a:gd name="T56" fmla="*/ 49 w 49"/>
                  <a:gd name="T57" fmla="*/ 20 h 54"/>
                  <a:gd name="T58" fmla="*/ 49 w 49"/>
                  <a:gd name="T59" fmla="*/ 2 h 54"/>
                  <a:gd name="T60" fmla="*/ 48 w 49"/>
                  <a:gd name="T61" fmla="*/ 0 h 54"/>
                  <a:gd name="T62" fmla="*/ 47 w 49"/>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4">
                    <a:moveTo>
                      <a:pt x="43" y="6"/>
                    </a:moveTo>
                    <a:lnTo>
                      <a:pt x="41" y="4"/>
                    </a:lnTo>
                    <a:lnTo>
                      <a:pt x="38" y="2"/>
                    </a:lnTo>
                    <a:lnTo>
                      <a:pt x="33" y="0"/>
                    </a:lnTo>
                    <a:lnTo>
                      <a:pt x="28" y="0"/>
                    </a:lnTo>
                    <a:lnTo>
                      <a:pt x="23" y="0"/>
                    </a:lnTo>
                    <a:lnTo>
                      <a:pt x="18" y="2"/>
                    </a:lnTo>
                    <a:lnTo>
                      <a:pt x="13" y="4"/>
                    </a:lnTo>
                    <a:lnTo>
                      <a:pt x="9" y="7"/>
                    </a:lnTo>
                    <a:lnTo>
                      <a:pt x="5" y="11"/>
                    </a:lnTo>
                    <a:lnTo>
                      <a:pt x="3" y="16"/>
                    </a:lnTo>
                    <a:lnTo>
                      <a:pt x="1" y="21"/>
                    </a:lnTo>
                    <a:lnTo>
                      <a:pt x="0" y="26"/>
                    </a:lnTo>
                    <a:lnTo>
                      <a:pt x="1" y="32"/>
                    </a:lnTo>
                    <a:lnTo>
                      <a:pt x="3" y="37"/>
                    </a:lnTo>
                    <a:lnTo>
                      <a:pt x="5" y="42"/>
                    </a:lnTo>
                    <a:lnTo>
                      <a:pt x="9" y="46"/>
                    </a:lnTo>
                    <a:lnTo>
                      <a:pt x="13" y="49"/>
                    </a:lnTo>
                    <a:lnTo>
                      <a:pt x="18" y="51"/>
                    </a:lnTo>
                    <a:lnTo>
                      <a:pt x="23" y="53"/>
                    </a:lnTo>
                    <a:lnTo>
                      <a:pt x="28" y="54"/>
                    </a:lnTo>
                    <a:lnTo>
                      <a:pt x="37" y="52"/>
                    </a:lnTo>
                    <a:lnTo>
                      <a:pt x="44" y="47"/>
                    </a:lnTo>
                    <a:lnTo>
                      <a:pt x="48" y="41"/>
                    </a:lnTo>
                    <a:lnTo>
                      <a:pt x="49" y="34"/>
                    </a:lnTo>
                    <a:lnTo>
                      <a:pt x="49" y="33"/>
                    </a:lnTo>
                    <a:lnTo>
                      <a:pt x="48" y="33"/>
                    </a:lnTo>
                    <a:lnTo>
                      <a:pt x="47" y="33"/>
                    </a:lnTo>
                    <a:lnTo>
                      <a:pt x="47" y="34"/>
                    </a:lnTo>
                    <a:lnTo>
                      <a:pt x="45" y="42"/>
                    </a:lnTo>
                    <a:lnTo>
                      <a:pt x="41" y="47"/>
                    </a:lnTo>
                    <a:lnTo>
                      <a:pt x="35" y="50"/>
                    </a:lnTo>
                    <a:lnTo>
                      <a:pt x="29" y="51"/>
                    </a:lnTo>
                    <a:lnTo>
                      <a:pt x="27" y="51"/>
                    </a:lnTo>
                    <a:lnTo>
                      <a:pt x="24" y="50"/>
                    </a:lnTo>
                    <a:lnTo>
                      <a:pt x="20" y="49"/>
                    </a:lnTo>
                    <a:lnTo>
                      <a:pt x="17" y="47"/>
                    </a:lnTo>
                    <a:lnTo>
                      <a:pt x="14" y="44"/>
                    </a:lnTo>
                    <a:lnTo>
                      <a:pt x="11" y="40"/>
                    </a:lnTo>
                    <a:lnTo>
                      <a:pt x="10" y="34"/>
                    </a:lnTo>
                    <a:lnTo>
                      <a:pt x="9" y="26"/>
                    </a:lnTo>
                    <a:lnTo>
                      <a:pt x="10" y="19"/>
                    </a:lnTo>
                    <a:lnTo>
                      <a:pt x="11" y="13"/>
                    </a:lnTo>
                    <a:lnTo>
                      <a:pt x="14" y="9"/>
                    </a:lnTo>
                    <a:lnTo>
                      <a:pt x="17" y="6"/>
                    </a:lnTo>
                    <a:lnTo>
                      <a:pt x="21" y="4"/>
                    </a:lnTo>
                    <a:lnTo>
                      <a:pt x="24" y="3"/>
                    </a:lnTo>
                    <a:lnTo>
                      <a:pt x="27" y="2"/>
                    </a:lnTo>
                    <a:lnTo>
                      <a:pt x="29" y="2"/>
                    </a:lnTo>
                    <a:lnTo>
                      <a:pt x="34" y="3"/>
                    </a:lnTo>
                    <a:lnTo>
                      <a:pt x="40" y="6"/>
                    </a:lnTo>
                    <a:lnTo>
                      <a:pt x="44" y="12"/>
                    </a:lnTo>
                    <a:lnTo>
                      <a:pt x="47" y="20"/>
                    </a:lnTo>
                    <a:lnTo>
                      <a:pt x="47" y="21"/>
                    </a:lnTo>
                    <a:lnTo>
                      <a:pt x="48" y="21"/>
                    </a:lnTo>
                    <a:lnTo>
                      <a:pt x="49" y="21"/>
                    </a:lnTo>
                    <a:lnTo>
                      <a:pt x="49" y="21"/>
                    </a:lnTo>
                    <a:lnTo>
                      <a:pt x="49" y="20"/>
                    </a:lnTo>
                    <a:lnTo>
                      <a:pt x="49" y="19"/>
                    </a:lnTo>
                    <a:lnTo>
                      <a:pt x="49" y="2"/>
                    </a:lnTo>
                    <a:lnTo>
                      <a:pt x="49" y="0"/>
                    </a:lnTo>
                    <a:lnTo>
                      <a:pt x="48" y="0"/>
                    </a:lnTo>
                    <a:lnTo>
                      <a:pt x="47" y="0"/>
                    </a:lnTo>
                    <a:lnTo>
                      <a:pt x="47" y="1"/>
                    </a:lnTo>
                    <a:lnTo>
                      <a:pt x="43"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39" name="Freeform 282"/>
              <p:cNvSpPr>
                <a:spLocks noChangeAspect="1"/>
              </p:cNvSpPr>
              <p:nvPr/>
            </p:nvSpPr>
            <p:spPr bwMode="auto">
              <a:xfrm>
                <a:off x="2315" y="1894"/>
                <a:ext cx="52" cy="51"/>
              </a:xfrm>
              <a:custGeom>
                <a:avLst/>
                <a:gdLst>
                  <a:gd name="T0" fmla="*/ 50 w 52"/>
                  <a:gd name="T1" fmla="*/ 0 h 51"/>
                  <a:gd name="T2" fmla="*/ 1 w 52"/>
                  <a:gd name="T3" fmla="*/ 0 h 51"/>
                  <a:gd name="T4" fmla="*/ 0 w 52"/>
                  <a:gd name="T5" fmla="*/ 17 h 51"/>
                  <a:gd name="T6" fmla="*/ 2 w 52"/>
                  <a:gd name="T7" fmla="*/ 17 h 51"/>
                  <a:gd name="T8" fmla="*/ 3 w 52"/>
                  <a:gd name="T9" fmla="*/ 13 h 51"/>
                  <a:gd name="T10" fmla="*/ 3 w 52"/>
                  <a:gd name="T11" fmla="*/ 10 h 51"/>
                  <a:gd name="T12" fmla="*/ 4 w 52"/>
                  <a:gd name="T13" fmla="*/ 7 h 51"/>
                  <a:gd name="T14" fmla="*/ 5 w 52"/>
                  <a:gd name="T15" fmla="*/ 5 h 51"/>
                  <a:gd name="T16" fmla="*/ 7 w 52"/>
                  <a:gd name="T17" fmla="*/ 4 h 51"/>
                  <a:gd name="T18" fmla="*/ 10 w 52"/>
                  <a:gd name="T19" fmla="*/ 3 h 51"/>
                  <a:gd name="T20" fmla="*/ 12 w 52"/>
                  <a:gd name="T21" fmla="*/ 3 h 51"/>
                  <a:gd name="T22" fmla="*/ 16 w 52"/>
                  <a:gd name="T23" fmla="*/ 3 h 51"/>
                  <a:gd name="T24" fmla="*/ 20 w 52"/>
                  <a:gd name="T25" fmla="*/ 3 h 51"/>
                  <a:gd name="T26" fmla="*/ 21 w 52"/>
                  <a:gd name="T27" fmla="*/ 4 h 51"/>
                  <a:gd name="T28" fmla="*/ 22 w 52"/>
                  <a:gd name="T29" fmla="*/ 5 h 51"/>
                  <a:gd name="T30" fmla="*/ 22 w 52"/>
                  <a:gd name="T31" fmla="*/ 7 h 51"/>
                  <a:gd name="T32" fmla="*/ 22 w 52"/>
                  <a:gd name="T33" fmla="*/ 44 h 51"/>
                  <a:gd name="T34" fmla="*/ 22 w 52"/>
                  <a:gd name="T35" fmla="*/ 46 h 51"/>
                  <a:gd name="T36" fmla="*/ 21 w 52"/>
                  <a:gd name="T37" fmla="*/ 48 h 51"/>
                  <a:gd name="T38" fmla="*/ 19 w 52"/>
                  <a:gd name="T39" fmla="*/ 48 h 51"/>
                  <a:gd name="T40" fmla="*/ 14 w 52"/>
                  <a:gd name="T41" fmla="*/ 49 h 51"/>
                  <a:gd name="T42" fmla="*/ 12 w 52"/>
                  <a:gd name="T43" fmla="*/ 49 h 51"/>
                  <a:gd name="T44" fmla="*/ 12 w 52"/>
                  <a:gd name="T45" fmla="*/ 51 h 51"/>
                  <a:gd name="T46" fmla="*/ 19 w 52"/>
                  <a:gd name="T47" fmla="*/ 51 h 51"/>
                  <a:gd name="T48" fmla="*/ 26 w 52"/>
                  <a:gd name="T49" fmla="*/ 51 h 51"/>
                  <a:gd name="T50" fmla="*/ 33 w 52"/>
                  <a:gd name="T51" fmla="*/ 51 h 51"/>
                  <a:gd name="T52" fmla="*/ 39 w 52"/>
                  <a:gd name="T53" fmla="*/ 51 h 51"/>
                  <a:gd name="T54" fmla="*/ 39 w 52"/>
                  <a:gd name="T55" fmla="*/ 49 h 51"/>
                  <a:gd name="T56" fmla="*/ 37 w 52"/>
                  <a:gd name="T57" fmla="*/ 49 h 51"/>
                  <a:gd name="T58" fmla="*/ 33 w 52"/>
                  <a:gd name="T59" fmla="*/ 48 h 51"/>
                  <a:gd name="T60" fmla="*/ 30 w 52"/>
                  <a:gd name="T61" fmla="*/ 48 h 51"/>
                  <a:gd name="T62" fmla="*/ 29 w 52"/>
                  <a:gd name="T63" fmla="*/ 46 h 51"/>
                  <a:gd name="T64" fmla="*/ 29 w 52"/>
                  <a:gd name="T65" fmla="*/ 44 h 51"/>
                  <a:gd name="T66" fmla="*/ 29 w 52"/>
                  <a:gd name="T67" fmla="*/ 7 h 51"/>
                  <a:gd name="T68" fmla="*/ 29 w 52"/>
                  <a:gd name="T69" fmla="*/ 5 h 51"/>
                  <a:gd name="T70" fmla="*/ 30 w 52"/>
                  <a:gd name="T71" fmla="*/ 4 h 51"/>
                  <a:gd name="T72" fmla="*/ 32 w 52"/>
                  <a:gd name="T73" fmla="*/ 3 h 51"/>
                  <a:gd name="T74" fmla="*/ 35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10 h 51"/>
                  <a:gd name="T88" fmla="*/ 49 w 52"/>
                  <a:gd name="T89" fmla="*/ 13 h 51"/>
                  <a:gd name="T90" fmla="*/ 49 w 52"/>
                  <a:gd name="T91" fmla="*/ 17 h 51"/>
                  <a:gd name="T92" fmla="*/ 52 w 52"/>
                  <a:gd name="T93" fmla="*/ 17 h 51"/>
                  <a:gd name="T94" fmla="*/ 50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0" y="0"/>
                    </a:moveTo>
                    <a:lnTo>
                      <a:pt x="1" y="0"/>
                    </a:lnTo>
                    <a:lnTo>
                      <a:pt x="0" y="17"/>
                    </a:lnTo>
                    <a:lnTo>
                      <a:pt x="2" y="17"/>
                    </a:lnTo>
                    <a:lnTo>
                      <a:pt x="3" y="13"/>
                    </a:lnTo>
                    <a:lnTo>
                      <a:pt x="3" y="10"/>
                    </a:lnTo>
                    <a:lnTo>
                      <a:pt x="4" y="7"/>
                    </a:lnTo>
                    <a:lnTo>
                      <a:pt x="5" y="5"/>
                    </a:lnTo>
                    <a:lnTo>
                      <a:pt x="7" y="4"/>
                    </a:lnTo>
                    <a:lnTo>
                      <a:pt x="10" y="3"/>
                    </a:lnTo>
                    <a:lnTo>
                      <a:pt x="12" y="3"/>
                    </a:lnTo>
                    <a:lnTo>
                      <a:pt x="16" y="3"/>
                    </a:lnTo>
                    <a:lnTo>
                      <a:pt x="20" y="3"/>
                    </a:lnTo>
                    <a:lnTo>
                      <a:pt x="21" y="4"/>
                    </a:lnTo>
                    <a:lnTo>
                      <a:pt x="22" y="5"/>
                    </a:lnTo>
                    <a:lnTo>
                      <a:pt x="22" y="7"/>
                    </a:lnTo>
                    <a:lnTo>
                      <a:pt x="22" y="44"/>
                    </a:lnTo>
                    <a:lnTo>
                      <a:pt x="22" y="46"/>
                    </a:lnTo>
                    <a:lnTo>
                      <a:pt x="21" y="48"/>
                    </a:lnTo>
                    <a:lnTo>
                      <a:pt x="19" y="48"/>
                    </a:lnTo>
                    <a:lnTo>
                      <a:pt x="14" y="49"/>
                    </a:lnTo>
                    <a:lnTo>
                      <a:pt x="12" y="49"/>
                    </a:lnTo>
                    <a:lnTo>
                      <a:pt x="12" y="51"/>
                    </a:lnTo>
                    <a:lnTo>
                      <a:pt x="19" y="51"/>
                    </a:lnTo>
                    <a:lnTo>
                      <a:pt x="26" y="51"/>
                    </a:lnTo>
                    <a:lnTo>
                      <a:pt x="33" y="51"/>
                    </a:lnTo>
                    <a:lnTo>
                      <a:pt x="39" y="51"/>
                    </a:lnTo>
                    <a:lnTo>
                      <a:pt x="39" y="49"/>
                    </a:lnTo>
                    <a:lnTo>
                      <a:pt x="37" y="49"/>
                    </a:lnTo>
                    <a:lnTo>
                      <a:pt x="33" y="48"/>
                    </a:lnTo>
                    <a:lnTo>
                      <a:pt x="30" y="48"/>
                    </a:lnTo>
                    <a:lnTo>
                      <a:pt x="29" y="46"/>
                    </a:lnTo>
                    <a:lnTo>
                      <a:pt x="29" y="44"/>
                    </a:lnTo>
                    <a:lnTo>
                      <a:pt x="29" y="7"/>
                    </a:lnTo>
                    <a:lnTo>
                      <a:pt x="29" y="5"/>
                    </a:lnTo>
                    <a:lnTo>
                      <a:pt x="30" y="4"/>
                    </a:lnTo>
                    <a:lnTo>
                      <a:pt x="32" y="3"/>
                    </a:lnTo>
                    <a:lnTo>
                      <a:pt x="35" y="3"/>
                    </a:lnTo>
                    <a:lnTo>
                      <a:pt x="39" y="3"/>
                    </a:lnTo>
                    <a:lnTo>
                      <a:pt x="42" y="3"/>
                    </a:lnTo>
                    <a:lnTo>
                      <a:pt x="44" y="4"/>
                    </a:lnTo>
                    <a:lnTo>
                      <a:pt x="46" y="5"/>
                    </a:lnTo>
                    <a:lnTo>
                      <a:pt x="47" y="7"/>
                    </a:lnTo>
                    <a:lnTo>
                      <a:pt x="48" y="10"/>
                    </a:lnTo>
                    <a:lnTo>
                      <a:pt x="49" y="13"/>
                    </a:lnTo>
                    <a:lnTo>
                      <a:pt x="49" y="17"/>
                    </a:lnTo>
                    <a:lnTo>
                      <a:pt x="52"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40" name="Freeform 283"/>
              <p:cNvSpPr>
                <a:spLocks noChangeAspect="1" noEditPoints="1"/>
              </p:cNvSpPr>
              <p:nvPr/>
            </p:nvSpPr>
            <p:spPr bwMode="auto">
              <a:xfrm>
                <a:off x="2375" y="1893"/>
                <a:ext cx="53" cy="54"/>
              </a:xfrm>
              <a:custGeom>
                <a:avLst/>
                <a:gdLst>
                  <a:gd name="T0" fmla="*/ 53 w 53"/>
                  <a:gd name="T1" fmla="*/ 21 h 54"/>
                  <a:gd name="T2" fmla="*/ 49 w 53"/>
                  <a:gd name="T3" fmla="*/ 12 h 54"/>
                  <a:gd name="T4" fmla="*/ 42 w 53"/>
                  <a:gd name="T5" fmla="*/ 4 h 54"/>
                  <a:gd name="T6" fmla="*/ 32 w 53"/>
                  <a:gd name="T7" fmla="*/ 0 h 54"/>
                  <a:gd name="T8" fmla="*/ 21 w 53"/>
                  <a:gd name="T9" fmla="*/ 0 h 54"/>
                  <a:gd name="T10" fmla="*/ 12 w 53"/>
                  <a:gd name="T11" fmla="*/ 4 h 54"/>
                  <a:gd name="T12" fmla="*/ 5 w 53"/>
                  <a:gd name="T13" fmla="*/ 12 h 54"/>
                  <a:gd name="T14" fmla="*/ 1 w 53"/>
                  <a:gd name="T15" fmla="*/ 21 h 54"/>
                  <a:gd name="T16" fmla="*/ 1 w 53"/>
                  <a:gd name="T17" fmla="*/ 32 h 54"/>
                  <a:gd name="T18" fmla="*/ 5 w 53"/>
                  <a:gd name="T19" fmla="*/ 42 h 54"/>
                  <a:gd name="T20" fmla="*/ 12 w 53"/>
                  <a:gd name="T21" fmla="*/ 49 h 54"/>
                  <a:gd name="T22" fmla="*/ 22 w 53"/>
                  <a:gd name="T23" fmla="*/ 53 h 54"/>
                  <a:gd name="T24" fmla="*/ 32 w 53"/>
                  <a:gd name="T25" fmla="*/ 53 h 54"/>
                  <a:gd name="T26" fmla="*/ 42 w 53"/>
                  <a:gd name="T27" fmla="*/ 49 h 54"/>
                  <a:gd name="T28" fmla="*/ 49 w 53"/>
                  <a:gd name="T29" fmla="*/ 42 h 54"/>
                  <a:gd name="T30" fmla="*/ 53 w 53"/>
                  <a:gd name="T31" fmla="*/ 32 h 54"/>
                  <a:gd name="T32" fmla="*/ 27 w 53"/>
                  <a:gd name="T33" fmla="*/ 51 h 54"/>
                  <a:gd name="T34" fmla="*/ 21 w 53"/>
                  <a:gd name="T35" fmla="*/ 50 h 54"/>
                  <a:gd name="T36" fmla="*/ 15 w 53"/>
                  <a:gd name="T37" fmla="*/ 46 h 54"/>
                  <a:gd name="T38" fmla="*/ 11 w 53"/>
                  <a:gd name="T39" fmla="*/ 38 h 54"/>
                  <a:gd name="T40" fmla="*/ 9 w 53"/>
                  <a:gd name="T41" fmla="*/ 26 h 54"/>
                  <a:gd name="T42" fmla="*/ 11 w 53"/>
                  <a:gd name="T43" fmla="*/ 14 h 54"/>
                  <a:gd name="T44" fmla="*/ 15 w 53"/>
                  <a:gd name="T45" fmla="*/ 7 h 54"/>
                  <a:gd name="T46" fmla="*/ 21 w 53"/>
                  <a:gd name="T47" fmla="*/ 3 h 54"/>
                  <a:gd name="T48" fmla="*/ 27 w 53"/>
                  <a:gd name="T49" fmla="*/ 2 h 54"/>
                  <a:gd name="T50" fmla="*/ 32 w 53"/>
                  <a:gd name="T51" fmla="*/ 3 h 54"/>
                  <a:gd name="T52" fmla="*/ 38 w 53"/>
                  <a:gd name="T53" fmla="*/ 7 h 54"/>
                  <a:gd name="T54" fmla="*/ 43 w 53"/>
                  <a:gd name="T55" fmla="*/ 14 h 54"/>
                  <a:gd name="T56" fmla="*/ 45 w 53"/>
                  <a:gd name="T57" fmla="*/ 26 h 54"/>
                  <a:gd name="T58" fmla="*/ 43 w 53"/>
                  <a:gd name="T59" fmla="*/ 38 h 54"/>
                  <a:gd name="T60" fmla="*/ 38 w 53"/>
                  <a:gd name="T61" fmla="*/ 46 h 54"/>
                  <a:gd name="T62" fmla="*/ 33 w 53"/>
                  <a:gd name="T63" fmla="*/ 50 h 54"/>
                  <a:gd name="T64" fmla="*/ 27 w 53"/>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1"/>
                    </a:lnTo>
                    <a:lnTo>
                      <a:pt x="51" y="16"/>
                    </a:lnTo>
                    <a:lnTo>
                      <a:pt x="49" y="12"/>
                    </a:lnTo>
                    <a:lnTo>
                      <a:pt x="46" y="8"/>
                    </a:lnTo>
                    <a:lnTo>
                      <a:pt x="42" y="4"/>
                    </a:lnTo>
                    <a:lnTo>
                      <a:pt x="37" y="2"/>
                    </a:lnTo>
                    <a:lnTo>
                      <a:pt x="32" y="0"/>
                    </a:lnTo>
                    <a:lnTo>
                      <a:pt x="27" y="0"/>
                    </a:lnTo>
                    <a:lnTo>
                      <a:pt x="21" y="0"/>
                    </a:lnTo>
                    <a:lnTo>
                      <a:pt x="16" y="2"/>
                    </a:lnTo>
                    <a:lnTo>
                      <a:pt x="12" y="4"/>
                    </a:lnTo>
                    <a:lnTo>
                      <a:pt x="8" y="8"/>
                    </a:lnTo>
                    <a:lnTo>
                      <a:pt x="5" y="12"/>
                    </a:lnTo>
                    <a:lnTo>
                      <a:pt x="2" y="16"/>
                    </a:lnTo>
                    <a:lnTo>
                      <a:pt x="1" y="21"/>
                    </a:lnTo>
                    <a:lnTo>
                      <a:pt x="0" y="27"/>
                    </a:lnTo>
                    <a:lnTo>
                      <a:pt x="1" y="32"/>
                    </a:lnTo>
                    <a:lnTo>
                      <a:pt x="2" y="37"/>
                    </a:lnTo>
                    <a:lnTo>
                      <a:pt x="5" y="42"/>
                    </a:lnTo>
                    <a:lnTo>
                      <a:pt x="8" y="46"/>
                    </a:lnTo>
                    <a:lnTo>
                      <a:pt x="12" y="49"/>
                    </a:lnTo>
                    <a:lnTo>
                      <a:pt x="17" y="51"/>
                    </a:lnTo>
                    <a:lnTo>
                      <a:pt x="22" y="53"/>
                    </a:lnTo>
                    <a:lnTo>
                      <a:pt x="27" y="54"/>
                    </a:lnTo>
                    <a:lnTo>
                      <a:pt x="32" y="53"/>
                    </a:lnTo>
                    <a:lnTo>
                      <a:pt x="37" y="51"/>
                    </a:lnTo>
                    <a:lnTo>
                      <a:pt x="42" y="49"/>
                    </a:lnTo>
                    <a:lnTo>
                      <a:pt x="46" y="46"/>
                    </a:lnTo>
                    <a:lnTo>
                      <a:pt x="49" y="42"/>
                    </a:lnTo>
                    <a:lnTo>
                      <a:pt x="51" y="37"/>
                    </a:lnTo>
                    <a:lnTo>
                      <a:pt x="53" y="32"/>
                    </a:lnTo>
                    <a:lnTo>
                      <a:pt x="53"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30" y="2"/>
                    </a:lnTo>
                    <a:lnTo>
                      <a:pt x="32" y="3"/>
                    </a:lnTo>
                    <a:lnTo>
                      <a:pt x="35" y="5"/>
                    </a:lnTo>
                    <a:lnTo>
                      <a:pt x="38" y="7"/>
                    </a:lnTo>
                    <a:lnTo>
                      <a:pt x="41" y="10"/>
                    </a:lnTo>
                    <a:lnTo>
                      <a:pt x="43" y="14"/>
                    </a:lnTo>
                    <a:lnTo>
                      <a:pt x="44" y="19"/>
                    </a:lnTo>
                    <a:lnTo>
                      <a:pt x="45" y="26"/>
                    </a:lnTo>
                    <a:lnTo>
                      <a:pt x="44" y="32"/>
                    </a:lnTo>
                    <a:lnTo>
                      <a:pt x="43" y="38"/>
                    </a:lnTo>
                    <a:lnTo>
                      <a:pt x="41" y="42"/>
                    </a:lnTo>
                    <a:lnTo>
                      <a:pt x="38"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41" name="Freeform 284"/>
              <p:cNvSpPr>
                <a:spLocks noChangeAspect="1" noEditPoints="1"/>
              </p:cNvSpPr>
              <p:nvPr/>
            </p:nvSpPr>
            <p:spPr bwMode="auto">
              <a:xfrm>
                <a:off x="2438" y="1894"/>
                <a:ext cx="55" cy="53"/>
              </a:xfrm>
              <a:custGeom>
                <a:avLst/>
                <a:gdLst>
                  <a:gd name="T0" fmla="*/ 14 w 55"/>
                  <a:gd name="T1" fmla="*/ 4 h 53"/>
                  <a:gd name="T2" fmla="*/ 17 w 55"/>
                  <a:gd name="T3" fmla="*/ 2 h 53"/>
                  <a:gd name="T4" fmla="*/ 26 w 55"/>
                  <a:gd name="T5" fmla="*/ 3 h 53"/>
                  <a:gd name="T6" fmla="*/ 35 w 55"/>
                  <a:gd name="T7" fmla="*/ 7 h 53"/>
                  <a:gd name="T8" fmla="*/ 36 w 55"/>
                  <a:gd name="T9" fmla="*/ 15 h 53"/>
                  <a:gd name="T10" fmla="*/ 35 w 55"/>
                  <a:gd name="T11" fmla="*/ 19 h 53"/>
                  <a:gd name="T12" fmla="*/ 33 w 55"/>
                  <a:gd name="T13" fmla="*/ 22 h 53"/>
                  <a:gd name="T14" fmla="*/ 27 w 55"/>
                  <a:gd name="T15" fmla="*/ 24 h 53"/>
                  <a:gd name="T16" fmla="*/ 14 w 55"/>
                  <a:gd name="T17" fmla="*/ 24 h 53"/>
                  <a:gd name="T18" fmla="*/ 32 w 55"/>
                  <a:gd name="T19" fmla="*/ 26 h 53"/>
                  <a:gd name="T20" fmla="*/ 41 w 55"/>
                  <a:gd name="T21" fmla="*/ 21 h 53"/>
                  <a:gd name="T22" fmla="*/ 45 w 55"/>
                  <a:gd name="T23" fmla="*/ 13 h 53"/>
                  <a:gd name="T24" fmla="*/ 39 w 55"/>
                  <a:gd name="T25" fmla="*/ 4 h 53"/>
                  <a:gd name="T26" fmla="*/ 24 w 55"/>
                  <a:gd name="T27" fmla="*/ 0 h 53"/>
                  <a:gd name="T28" fmla="*/ 0 w 55"/>
                  <a:gd name="T29" fmla="*/ 2 h 53"/>
                  <a:gd name="T30" fmla="*/ 6 w 55"/>
                  <a:gd name="T31" fmla="*/ 3 h 53"/>
                  <a:gd name="T32" fmla="*/ 7 w 55"/>
                  <a:gd name="T33" fmla="*/ 7 h 53"/>
                  <a:gd name="T34" fmla="*/ 7 w 55"/>
                  <a:gd name="T35" fmla="*/ 46 h 53"/>
                  <a:gd name="T36" fmla="*/ 4 w 55"/>
                  <a:gd name="T37" fmla="*/ 48 h 53"/>
                  <a:gd name="T38" fmla="*/ 0 w 55"/>
                  <a:gd name="T39" fmla="*/ 51 h 53"/>
                  <a:gd name="T40" fmla="*/ 11 w 55"/>
                  <a:gd name="T41" fmla="*/ 51 h 53"/>
                  <a:gd name="T42" fmla="*/ 16 w 55"/>
                  <a:gd name="T43" fmla="*/ 51 h 53"/>
                  <a:gd name="T44" fmla="*/ 21 w 55"/>
                  <a:gd name="T45" fmla="*/ 51 h 53"/>
                  <a:gd name="T46" fmla="*/ 17 w 55"/>
                  <a:gd name="T47" fmla="*/ 48 h 53"/>
                  <a:gd name="T48" fmla="*/ 14 w 55"/>
                  <a:gd name="T49" fmla="*/ 46 h 53"/>
                  <a:gd name="T50" fmla="*/ 14 w 55"/>
                  <a:gd name="T51" fmla="*/ 27 h 53"/>
                  <a:gd name="T52" fmla="*/ 25 w 55"/>
                  <a:gd name="T53" fmla="*/ 27 h 53"/>
                  <a:gd name="T54" fmla="*/ 29 w 55"/>
                  <a:gd name="T55" fmla="*/ 28 h 53"/>
                  <a:gd name="T56" fmla="*/ 32 w 55"/>
                  <a:gd name="T57" fmla="*/ 31 h 53"/>
                  <a:gd name="T58" fmla="*/ 33 w 55"/>
                  <a:gd name="T59" fmla="*/ 36 h 53"/>
                  <a:gd name="T60" fmla="*/ 33 w 55"/>
                  <a:gd name="T61" fmla="*/ 42 h 53"/>
                  <a:gd name="T62" fmla="*/ 35 w 55"/>
                  <a:gd name="T63" fmla="*/ 47 h 53"/>
                  <a:gd name="T64" fmla="*/ 38 w 55"/>
                  <a:gd name="T65" fmla="*/ 51 h 53"/>
                  <a:gd name="T66" fmla="*/ 43 w 55"/>
                  <a:gd name="T67" fmla="*/ 52 h 53"/>
                  <a:gd name="T68" fmla="*/ 49 w 55"/>
                  <a:gd name="T69" fmla="*/ 52 h 53"/>
                  <a:gd name="T70" fmla="*/ 52 w 55"/>
                  <a:gd name="T71" fmla="*/ 50 h 53"/>
                  <a:gd name="T72" fmla="*/ 54 w 55"/>
                  <a:gd name="T73" fmla="*/ 48 h 53"/>
                  <a:gd name="T74" fmla="*/ 55 w 55"/>
                  <a:gd name="T75" fmla="*/ 45 h 53"/>
                  <a:gd name="T76" fmla="*/ 54 w 55"/>
                  <a:gd name="T77" fmla="*/ 43 h 53"/>
                  <a:gd name="T78" fmla="*/ 52 w 55"/>
                  <a:gd name="T79" fmla="*/ 43 h 53"/>
                  <a:gd name="T80" fmla="*/ 51 w 55"/>
                  <a:gd name="T81" fmla="*/ 48 h 53"/>
                  <a:gd name="T82" fmla="*/ 48 w 55"/>
                  <a:gd name="T83" fmla="*/ 50 h 53"/>
                  <a:gd name="T84" fmla="*/ 45 w 55"/>
                  <a:gd name="T85" fmla="*/ 50 h 53"/>
                  <a:gd name="T86" fmla="*/ 43 w 55"/>
                  <a:gd name="T87" fmla="*/ 46 h 53"/>
                  <a:gd name="T88" fmla="*/ 42 w 55"/>
                  <a:gd name="T89" fmla="*/ 41 h 53"/>
                  <a:gd name="T90" fmla="*/ 40 w 55"/>
                  <a:gd name="T91" fmla="*/ 34 h 53"/>
                  <a:gd name="T92" fmla="*/ 36 w 55"/>
                  <a:gd name="T93"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3">
                    <a:moveTo>
                      <a:pt x="14" y="7"/>
                    </a:moveTo>
                    <a:lnTo>
                      <a:pt x="14" y="4"/>
                    </a:lnTo>
                    <a:lnTo>
                      <a:pt x="15" y="3"/>
                    </a:lnTo>
                    <a:lnTo>
                      <a:pt x="17" y="2"/>
                    </a:lnTo>
                    <a:lnTo>
                      <a:pt x="20" y="2"/>
                    </a:lnTo>
                    <a:lnTo>
                      <a:pt x="26" y="3"/>
                    </a:lnTo>
                    <a:lnTo>
                      <a:pt x="31" y="4"/>
                    </a:lnTo>
                    <a:lnTo>
                      <a:pt x="35" y="7"/>
                    </a:lnTo>
                    <a:lnTo>
                      <a:pt x="36" y="13"/>
                    </a:lnTo>
                    <a:lnTo>
                      <a:pt x="36" y="15"/>
                    </a:lnTo>
                    <a:lnTo>
                      <a:pt x="36" y="17"/>
                    </a:lnTo>
                    <a:lnTo>
                      <a:pt x="35" y="19"/>
                    </a:lnTo>
                    <a:lnTo>
                      <a:pt x="34" y="20"/>
                    </a:lnTo>
                    <a:lnTo>
                      <a:pt x="33" y="22"/>
                    </a:lnTo>
                    <a:lnTo>
                      <a:pt x="30" y="23"/>
                    </a:lnTo>
                    <a:lnTo>
                      <a:pt x="27" y="24"/>
                    </a:lnTo>
                    <a:lnTo>
                      <a:pt x="23" y="24"/>
                    </a:lnTo>
                    <a:lnTo>
                      <a:pt x="14" y="24"/>
                    </a:lnTo>
                    <a:lnTo>
                      <a:pt x="14" y="7"/>
                    </a:lnTo>
                    <a:close/>
                    <a:moveTo>
                      <a:pt x="32" y="26"/>
                    </a:moveTo>
                    <a:lnTo>
                      <a:pt x="37" y="24"/>
                    </a:lnTo>
                    <a:lnTo>
                      <a:pt x="41" y="21"/>
                    </a:lnTo>
                    <a:lnTo>
                      <a:pt x="44" y="18"/>
                    </a:lnTo>
                    <a:lnTo>
                      <a:pt x="45" y="13"/>
                    </a:lnTo>
                    <a:lnTo>
                      <a:pt x="43" y="8"/>
                    </a:lnTo>
                    <a:lnTo>
                      <a:pt x="39" y="4"/>
                    </a:lnTo>
                    <a:lnTo>
                      <a:pt x="32" y="1"/>
                    </a:lnTo>
                    <a:lnTo>
                      <a:pt x="24" y="0"/>
                    </a:lnTo>
                    <a:lnTo>
                      <a:pt x="0" y="0"/>
                    </a:lnTo>
                    <a:lnTo>
                      <a:pt x="0" y="2"/>
                    </a:lnTo>
                    <a:lnTo>
                      <a:pt x="4" y="3"/>
                    </a:lnTo>
                    <a:lnTo>
                      <a:pt x="6" y="3"/>
                    </a:lnTo>
                    <a:lnTo>
                      <a:pt x="7" y="5"/>
                    </a:lnTo>
                    <a:lnTo>
                      <a:pt x="7" y="7"/>
                    </a:lnTo>
                    <a:lnTo>
                      <a:pt x="7" y="44"/>
                    </a:lnTo>
                    <a:lnTo>
                      <a:pt x="7" y="46"/>
                    </a:lnTo>
                    <a:lnTo>
                      <a:pt x="6" y="48"/>
                    </a:lnTo>
                    <a:lnTo>
                      <a:pt x="4" y="48"/>
                    </a:lnTo>
                    <a:lnTo>
                      <a:pt x="0" y="49"/>
                    </a:lnTo>
                    <a:lnTo>
                      <a:pt x="0" y="51"/>
                    </a:lnTo>
                    <a:lnTo>
                      <a:pt x="5" y="51"/>
                    </a:lnTo>
                    <a:lnTo>
                      <a:pt x="11" y="51"/>
                    </a:lnTo>
                    <a:lnTo>
                      <a:pt x="13" y="51"/>
                    </a:lnTo>
                    <a:lnTo>
                      <a:pt x="16" y="51"/>
                    </a:lnTo>
                    <a:lnTo>
                      <a:pt x="19" y="51"/>
                    </a:lnTo>
                    <a:lnTo>
                      <a:pt x="21" y="51"/>
                    </a:lnTo>
                    <a:lnTo>
                      <a:pt x="21" y="49"/>
                    </a:lnTo>
                    <a:lnTo>
                      <a:pt x="17" y="48"/>
                    </a:lnTo>
                    <a:lnTo>
                      <a:pt x="15" y="48"/>
                    </a:lnTo>
                    <a:lnTo>
                      <a:pt x="14" y="46"/>
                    </a:lnTo>
                    <a:lnTo>
                      <a:pt x="14" y="44"/>
                    </a:lnTo>
                    <a:lnTo>
                      <a:pt x="14" y="27"/>
                    </a:lnTo>
                    <a:lnTo>
                      <a:pt x="23" y="27"/>
                    </a:lnTo>
                    <a:lnTo>
                      <a:pt x="25" y="27"/>
                    </a:lnTo>
                    <a:lnTo>
                      <a:pt x="27" y="27"/>
                    </a:lnTo>
                    <a:lnTo>
                      <a:pt x="29" y="28"/>
                    </a:lnTo>
                    <a:lnTo>
                      <a:pt x="31" y="30"/>
                    </a:lnTo>
                    <a:lnTo>
                      <a:pt x="32" y="31"/>
                    </a:lnTo>
                    <a:lnTo>
                      <a:pt x="33" y="33"/>
                    </a:lnTo>
                    <a:lnTo>
                      <a:pt x="33" y="36"/>
                    </a:lnTo>
                    <a:lnTo>
                      <a:pt x="33" y="39"/>
                    </a:lnTo>
                    <a:lnTo>
                      <a:pt x="33" y="42"/>
                    </a:lnTo>
                    <a:lnTo>
                      <a:pt x="34" y="45"/>
                    </a:lnTo>
                    <a:lnTo>
                      <a:pt x="35" y="47"/>
                    </a:lnTo>
                    <a:lnTo>
                      <a:pt x="36" y="49"/>
                    </a:lnTo>
                    <a:lnTo>
                      <a:pt x="38" y="51"/>
                    </a:lnTo>
                    <a:lnTo>
                      <a:pt x="41" y="52"/>
                    </a:lnTo>
                    <a:lnTo>
                      <a:pt x="43" y="52"/>
                    </a:lnTo>
                    <a:lnTo>
                      <a:pt x="47" y="53"/>
                    </a:lnTo>
                    <a:lnTo>
                      <a:pt x="49" y="52"/>
                    </a:lnTo>
                    <a:lnTo>
                      <a:pt x="51" y="52"/>
                    </a:lnTo>
                    <a:lnTo>
                      <a:pt x="52" y="50"/>
                    </a:lnTo>
                    <a:lnTo>
                      <a:pt x="53" y="49"/>
                    </a:lnTo>
                    <a:lnTo>
                      <a:pt x="54" y="48"/>
                    </a:lnTo>
                    <a:lnTo>
                      <a:pt x="54" y="46"/>
                    </a:lnTo>
                    <a:lnTo>
                      <a:pt x="55" y="45"/>
                    </a:lnTo>
                    <a:lnTo>
                      <a:pt x="55" y="44"/>
                    </a:lnTo>
                    <a:lnTo>
                      <a:pt x="54" y="43"/>
                    </a:lnTo>
                    <a:lnTo>
                      <a:pt x="53" y="43"/>
                    </a:lnTo>
                    <a:lnTo>
                      <a:pt x="52" y="43"/>
                    </a:lnTo>
                    <a:lnTo>
                      <a:pt x="52" y="44"/>
                    </a:lnTo>
                    <a:lnTo>
                      <a:pt x="51" y="48"/>
                    </a:lnTo>
                    <a:lnTo>
                      <a:pt x="50" y="50"/>
                    </a:lnTo>
                    <a:lnTo>
                      <a:pt x="48" y="50"/>
                    </a:lnTo>
                    <a:lnTo>
                      <a:pt x="47" y="50"/>
                    </a:lnTo>
                    <a:lnTo>
                      <a:pt x="45" y="50"/>
                    </a:lnTo>
                    <a:lnTo>
                      <a:pt x="44" y="48"/>
                    </a:lnTo>
                    <a:lnTo>
                      <a:pt x="43" y="46"/>
                    </a:lnTo>
                    <a:lnTo>
                      <a:pt x="43" y="44"/>
                    </a:lnTo>
                    <a:lnTo>
                      <a:pt x="42" y="41"/>
                    </a:lnTo>
                    <a:lnTo>
                      <a:pt x="41" y="37"/>
                    </a:lnTo>
                    <a:lnTo>
                      <a:pt x="40" y="34"/>
                    </a:lnTo>
                    <a:lnTo>
                      <a:pt x="39" y="31"/>
                    </a:lnTo>
                    <a:lnTo>
                      <a:pt x="36" y="28"/>
                    </a:lnTo>
                    <a:lnTo>
                      <a:pt x="32"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42" name="Freeform 285"/>
              <p:cNvSpPr>
                <a:spLocks noChangeAspect="1"/>
              </p:cNvSpPr>
              <p:nvPr/>
            </p:nvSpPr>
            <p:spPr bwMode="auto">
              <a:xfrm>
                <a:off x="2499" y="1870"/>
                <a:ext cx="22" cy="100"/>
              </a:xfrm>
              <a:custGeom>
                <a:avLst/>
                <a:gdLst>
                  <a:gd name="T0" fmla="*/ 22 w 22"/>
                  <a:gd name="T1" fmla="*/ 52 h 100"/>
                  <a:gd name="T2" fmla="*/ 22 w 22"/>
                  <a:gd name="T3" fmla="*/ 51 h 100"/>
                  <a:gd name="T4" fmla="*/ 22 w 22"/>
                  <a:gd name="T5" fmla="*/ 50 h 100"/>
                  <a:gd name="T6" fmla="*/ 22 w 22"/>
                  <a:gd name="T7" fmla="*/ 50 h 100"/>
                  <a:gd name="T8" fmla="*/ 22 w 22"/>
                  <a:gd name="T9" fmla="*/ 49 h 100"/>
                  <a:gd name="T10" fmla="*/ 4 w 22"/>
                  <a:gd name="T11" fmla="*/ 3 h 100"/>
                  <a:gd name="T12" fmla="*/ 3 w 22"/>
                  <a:gd name="T13" fmla="*/ 1 h 100"/>
                  <a:gd name="T14" fmla="*/ 2 w 22"/>
                  <a:gd name="T15" fmla="*/ 0 h 100"/>
                  <a:gd name="T16" fmla="*/ 1 w 22"/>
                  <a:gd name="T17" fmla="*/ 1 h 100"/>
                  <a:gd name="T18" fmla="*/ 0 w 22"/>
                  <a:gd name="T19" fmla="*/ 2 h 100"/>
                  <a:gd name="T20" fmla="*/ 0 w 22"/>
                  <a:gd name="T21" fmla="*/ 3 h 100"/>
                  <a:gd name="T22" fmla="*/ 1 w 22"/>
                  <a:gd name="T23" fmla="*/ 4 h 100"/>
                  <a:gd name="T24" fmla="*/ 18 w 22"/>
                  <a:gd name="T25" fmla="*/ 50 h 100"/>
                  <a:gd name="T26" fmla="*/ 1 w 22"/>
                  <a:gd name="T27" fmla="*/ 96 h 100"/>
                  <a:gd name="T28" fmla="*/ 0 w 22"/>
                  <a:gd name="T29" fmla="*/ 97 h 100"/>
                  <a:gd name="T30" fmla="*/ 0 w 22"/>
                  <a:gd name="T31" fmla="*/ 98 h 100"/>
                  <a:gd name="T32" fmla="*/ 1 w 22"/>
                  <a:gd name="T33" fmla="*/ 99 h 100"/>
                  <a:gd name="T34" fmla="*/ 2 w 22"/>
                  <a:gd name="T35" fmla="*/ 100 h 100"/>
                  <a:gd name="T36" fmla="*/ 3 w 22"/>
                  <a:gd name="T37" fmla="*/ 99 h 100"/>
                  <a:gd name="T38" fmla="*/ 4 w 22"/>
                  <a:gd name="T39" fmla="*/ 98 h 100"/>
                  <a:gd name="T40" fmla="*/ 22 w 22"/>
                  <a:gd name="T41" fmla="*/ 5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00">
                    <a:moveTo>
                      <a:pt x="22" y="52"/>
                    </a:moveTo>
                    <a:lnTo>
                      <a:pt x="22" y="51"/>
                    </a:lnTo>
                    <a:lnTo>
                      <a:pt x="22" y="50"/>
                    </a:lnTo>
                    <a:lnTo>
                      <a:pt x="22" y="50"/>
                    </a:lnTo>
                    <a:lnTo>
                      <a:pt x="22" y="49"/>
                    </a:lnTo>
                    <a:lnTo>
                      <a:pt x="4" y="3"/>
                    </a:lnTo>
                    <a:lnTo>
                      <a:pt x="3" y="1"/>
                    </a:lnTo>
                    <a:lnTo>
                      <a:pt x="2" y="0"/>
                    </a:lnTo>
                    <a:lnTo>
                      <a:pt x="1" y="1"/>
                    </a:lnTo>
                    <a:lnTo>
                      <a:pt x="0" y="2"/>
                    </a:lnTo>
                    <a:lnTo>
                      <a:pt x="0" y="3"/>
                    </a:lnTo>
                    <a:lnTo>
                      <a:pt x="1" y="4"/>
                    </a:lnTo>
                    <a:lnTo>
                      <a:pt x="18" y="50"/>
                    </a:lnTo>
                    <a:lnTo>
                      <a:pt x="1" y="96"/>
                    </a:lnTo>
                    <a:lnTo>
                      <a:pt x="0" y="97"/>
                    </a:lnTo>
                    <a:lnTo>
                      <a:pt x="0" y="98"/>
                    </a:lnTo>
                    <a:lnTo>
                      <a:pt x="1" y="99"/>
                    </a:lnTo>
                    <a:lnTo>
                      <a:pt x="2" y="100"/>
                    </a:lnTo>
                    <a:lnTo>
                      <a:pt x="3" y="99"/>
                    </a:lnTo>
                    <a:lnTo>
                      <a:pt x="4" y="98"/>
                    </a:lnTo>
                    <a:lnTo>
                      <a:pt x="22"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43" name="Freeform 286"/>
              <p:cNvSpPr>
                <a:spLocks noChangeAspect="1"/>
              </p:cNvSpPr>
              <p:nvPr/>
            </p:nvSpPr>
            <p:spPr bwMode="auto">
              <a:xfrm>
                <a:off x="713" y="2012"/>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7 h 53"/>
                  <a:gd name="T20" fmla="*/ 2 w 28"/>
                  <a:gd name="T21" fmla="*/ 7 h 53"/>
                  <a:gd name="T22" fmla="*/ 5 w 28"/>
                  <a:gd name="T23" fmla="*/ 7 h 53"/>
                  <a:gd name="T24" fmla="*/ 8 w 28"/>
                  <a:gd name="T25" fmla="*/ 7 h 53"/>
                  <a:gd name="T26" fmla="*/ 11 w 28"/>
                  <a:gd name="T27" fmla="*/ 5 h 53"/>
                  <a:gd name="T28" fmla="*/ 11 w 28"/>
                  <a:gd name="T29" fmla="*/ 46 h 53"/>
                  <a:gd name="T30" fmla="*/ 11 w 28"/>
                  <a:gd name="T31" fmla="*/ 48 h 53"/>
                  <a:gd name="T32" fmla="*/ 10 w 28"/>
                  <a:gd name="T33" fmla="*/ 49 h 53"/>
                  <a:gd name="T34" fmla="*/ 8 w 28"/>
                  <a:gd name="T35" fmla="*/ 50 h 53"/>
                  <a:gd name="T36" fmla="*/ 3 w 28"/>
                  <a:gd name="T37" fmla="*/ 50 h 53"/>
                  <a:gd name="T38" fmla="*/ 1 w 28"/>
                  <a:gd name="T39" fmla="*/ 50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0 h 53"/>
                  <a:gd name="T60" fmla="*/ 25 w 28"/>
                  <a:gd name="T61" fmla="*/ 50 h 53"/>
                  <a:gd name="T62" fmla="*/ 21 w 28"/>
                  <a:gd name="T63" fmla="*/ 50 h 53"/>
                  <a:gd name="T64" fmla="*/ 19 w 28"/>
                  <a:gd name="T65" fmla="*/ 49 h 53"/>
                  <a:gd name="T66" fmla="*/ 18 w 28"/>
                  <a:gd name="T67" fmla="*/ 48 h 53"/>
                  <a:gd name="T68" fmla="*/ 17 w 28"/>
                  <a:gd name="T69" fmla="*/ 46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7"/>
                    </a:lnTo>
                    <a:lnTo>
                      <a:pt x="2" y="7"/>
                    </a:lnTo>
                    <a:lnTo>
                      <a:pt x="5" y="7"/>
                    </a:lnTo>
                    <a:lnTo>
                      <a:pt x="8" y="7"/>
                    </a:lnTo>
                    <a:lnTo>
                      <a:pt x="11" y="5"/>
                    </a:lnTo>
                    <a:lnTo>
                      <a:pt x="11" y="46"/>
                    </a:lnTo>
                    <a:lnTo>
                      <a:pt x="11" y="48"/>
                    </a:lnTo>
                    <a:lnTo>
                      <a:pt x="10" y="49"/>
                    </a:lnTo>
                    <a:lnTo>
                      <a:pt x="8" y="50"/>
                    </a:lnTo>
                    <a:lnTo>
                      <a:pt x="3" y="50"/>
                    </a:lnTo>
                    <a:lnTo>
                      <a:pt x="1" y="50"/>
                    </a:lnTo>
                    <a:lnTo>
                      <a:pt x="1" y="53"/>
                    </a:lnTo>
                    <a:lnTo>
                      <a:pt x="4" y="53"/>
                    </a:lnTo>
                    <a:lnTo>
                      <a:pt x="7" y="53"/>
                    </a:lnTo>
                    <a:lnTo>
                      <a:pt x="11" y="53"/>
                    </a:lnTo>
                    <a:lnTo>
                      <a:pt x="14" y="53"/>
                    </a:lnTo>
                    <a:lnTo>
                      <a:pt x="17" y="53"/>
                    </a:lnTo>
                    <a:lnTo>
                      <a:pt x="21" y="53"/>
                    </a:lnTo>
                    <a:lnTo>
                      <a:pt x="25" y="53"/>
                    </a:lnTo>
                    <a:lnTo>
                      <a:pt x="28" y="53"/>
                    </a:lnTo>
                    <a:lnTo>
                      <a:pt x="28" y="50"/>
                    </a:lnTo>
                    <a:lnTo>
                      <a:pt x="25" y="50"/>
                    </a:lnTo>
                    <a:lnTo>
                      <a:pt x="21" y="50"/>
                    </a:lnTo>
                    <a:lnTo>
                      <a:pt x="19" y="49"/>
                    </a:lnTo>
                    <a:lnTo>
                      <a:pt x="18" y="48"/>
                    </a:lnTo>
                    <a:lnTo>
                      <a:pt x="17" y="46"/>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44" name="Freeform 287"/>
              <p:cNvSpPr>
                <a:spLocks noChangeAspect="1"/>
              </p:cNvSpPr>
              <p:nvPr/>
            </p:nvSpPr>
            <p:spPr bwMode="auto">
              <a:xfrm>
                <a:off x="752" y="2012"/>
                <a:ext cx="34" cy="53"/>
              </a:xfrm>
              <a:custGeom>
                <a:avLst/>
                <a:gdLst>
                  <a:gd name="T0" fmla="*/ 18 w 34"/>
                  <a:gd name="T1" fmla="*/ 37 h 53"/>
                  <a:gd name="T2" fmla="*/ 19 w 34"/>
                  <a:gd name="T3" fmla="*/ 35 h 53"/>
                  <a:gd name="T4" fmla="*/ 21 w 34"/>
                  <a:gd name="T5" fmla="*/ 34 h 53"/>
                  <a:gd name="T6" fmla="*/ 23 w 34"/>
                  <a:gd name="T7" fmla="*/ 33 h 53"/>
                  <a:gd name="T8" fmla="*/ 24 w 34"/>
                  <a:gd name="T9" fmla="*/ 32 h 53"/>
                  <a:gd name="T10" fmla="*/ 28 w 34"/>
                  <a:gd name="T11" fmla="*/ 28 h 53"/>
                  <a:gd name="T12" fmla="*/ 31 w 34"/>
                  <a:gd name="T13" fmla="*/ 25 h 53"/>
                  <a:gd name="T14" fmla="*/ 33 w 34"/>
                  <a:gd name="T15" fmla="*/ 20 h 53"/>
                  <a:gd name="T16" fmla="*/ 34 w 34"/>
                  <a:gd name="T17" fmla="*/ 15 h 53"/>
                  <a:gd name="T18" fmla="*/ 32 w 34"/>
                  <a:gd name="T19" fmla="*/ 9 h 53"/>
                  <a:gd name="T20" fmla="*/ 29 w 34"/>
                  <a:gd name="T21" fmla="*/ 4 h 53"/>
                  <a:gd name="T22" fmla="*/ 23 w 34"/>
                  <a:gd name="T23" fmla="*/ 1 h 53"/>
                  <a:gd name="T24" fmla="*/ 16 w 34"/>
                  <a:gd name="T25" fmla="*/ 0 h 53"/>
                  <a:gd name="T26" fmla="*/ 9 w 34"/>
                  <a:gd name="T27" fmla="*/ 1 h 53"/>
                  <a:gd name="T28" fmla="*/ 4 w 34"/>
                  <a:gd name="T29" fmla="*/ 4 h 53"/>
                  <a:gd name="T30" fmla="*/ 1 w 34"/>
                  <a:gd name="T31" fmla="*/ 9 h 53"/>
                  <a:gd name="T32" fmla="*/ 0 w 34"/>
                  <a:gd name="T33" fmla="*/ 14 h 53"/>
                  <a:gd name="T34" fmla="*/ 0 w 34"/>
                  <a:gd name="T35" fmla="*/ 16 h 53"/>
                  <a:gd name="T36" fmla="*/ 2 w 34"/>
                  <a:gd name="T37" fmla="*/ 18 h 53"/>
                  <a:gd name="T38" fmla="*/ 3 w 34"/>
                  <a:gd name="T39" fmla="*/ 18 h 53"/>
                  <a:gd name="T40" fmla="*/ 4 w 34"/>
                  <a:gd name="T41" fmla="*/ 19 h 53"/>
                  <a:gd name="T42" fmla="*/ 6 w 34"/>
                  <a:gd name="T43" fmla="*/ 18 h 53"/>
                  <a:gd name="T44" fmla="*/ 7 w 34"/>
                  <a:gd name="T45" fmla="*/ 18 h 53"/>
                  <a:gd name="T46" fmla="*/ 8 w 34"/>
                  <a:gd name="T47" fmla="*/ 16 h 53"/>
                  <a:gd name="T48" fmla="*/ 8 w 34"/>
                  <a:gd name="T49" fmla="*/ 14 h 53"/>
                  <a:gd name="T50" fmla="*/ 8 w 34"/>
                  <a:gd name="T51" fmla="*/ 12 h 53"/>
                  <a:gd name="T52" fmla="*/ 6 w 34"/>
                  <a:gd name="T53" fmla="*/ 11 h 53"/>
                  <a:gd name="T54" fmla="*/ 5 w 34"/>
                  <a:gd name="T55" fmla="*/ 10 h 53"/>
                  <a:gd name="T56" fmla="*/ 3 w 34"/>
                  <a:gd name="T57" fmla="*/ 10 h 53"/>
                  <a:gd name="T58" fmla="*/ 6 w 34"/>
                  <a:gd name="T59" fmla="*/ 7 h 53"/>
                  <a:gd name="T60" fmla="*/ 9 w 34"/>
                  <a:gd name="T61" fmla="*/ 4 h 53"/>
                  <a:gd name="T62" fmla="*/ 12 w 34"/>
                  <a:gd name="T63" fmla="*/ 3 h 53"/>
                  <a:gd name="T64" fmla="*/ 15 w 34"/>
                  <a:gd name="T65" fmla="*/ 2 h 53"/>
                  <a:gd name="T66" fmla="*/ 20 w 34"/>
                  <a:gd name="T67" fmla="*/ 3 h 53"/>
                  <a:gd name="T68" fmla="*/ 23 w 34"/>
                  <a:gd name="T69" fmla="*/ 6 h 53"/>
                  <a:gd name="T70" fmla="*/ 25 w 34"/>
                  <a:gd name="T71" fmla="*/ 11 h 53"/>
                  <a:gd name="T72" fmla="*/ 26 w 34"/>
                  <a:gd name="T73" fmla="*/ 15 h 53"/>
                  <a:gd name="T74" fmla="*/ 25 w 34"/>
                  <a:gd name="T75" fmla="*/ 21 h 53"/>
                  <a:gd name="T76" fmla="*/ 22 w 34"/>
                  <a:gd name="T77" fmla="*/ 27 h 53"/>
                  <a:gd name="T78" fmla="*/ 17 w 34"/>
                  <a:gd name="T79" fmla="*/ 33 h 53"/>
                  <a:gd name="T80" fmla="*/ 11 w 34"/>
                  <a:gd name="T81" fmla="*/ 39 h 53"/>
                  <a:gd name="T82" fmla="*/ 1 w 34"/>
                  <a:gd name="T83" fmla="*/ 50 h 53"/>
                  <a:gd name="T84" fmla="*/ 0 w 34"/>
                  <a:gd name="T85" fmla="*/ 50 h 53"/>
                  <a:gd name="T86" fmla="*/ 0 w 34"/>
                  <a:gd name="T87" fmla="*/ 51 h 53"/>
                  <a:gd name="T88" fmla="*/ 0 w 34"/>
                  <a:gd name="T89" fmla="*/ 52 h 53"/>
                  <a:gd name="T90" fmla="*/ 0 w 34"/>
                  <a:gd name="T91" fmla="*/ 53 h 53"/>
                  <a:gd name="T92" fmla="*/ 31 w 34"/>
                  <a:gd name="T93" fmla="*/ 53 h 53"/>
                  <a:gd name="T94" fmla="*/ 34 w 34"/>
                  <a:gd name="T95" fmla="*/ 38 h 53"/>
                  <a:gd name="T96" fmla="*/ 31 w 34"/>
                  <a:gd name="T97" fmla="*/ 38 h 53"/>
                  <a:gd name="T98" fmla="*/ 31 w 34"/>
                  <a:gd name="T99" fmla="*/ 40 h 53"/>
                  <a:gd name="T100" fmla="*/ 31 w 34"/>
                  <a:gd name="T101" fmla="*/ 42 h 53"/>
                  <a:gd name="T102" fmla="*/ 30 w 34"/>
                  <a:gd name="T103" fmla="*/ 44 h 53"/>
                  <a:gd name="T104" fmla="*/ 29 w 34"/>
                  <a:gd name="T105" fmla="*/ 46 h 53"/>
                  <a:gd name="T106" fmla="*/ 28 w 34"/>
                  <a:gd name="T107" fmla="*/ 46 h 53"/>
                  <a:gd name="T108" fmla="*/ 26 w 34"/>
                  <a:gd name="T109" fmla="*/ 46 h 53"/>
                  <a:gd name="T110" fmla="*/ 23 w 34"/>
                  <a:gd name="T111" fmla="*/ 46 h 53"/>
                  <a:gd name="T112" fmla="*/ 22 w 34"/>
                  <a:gd name="T113" fmla="*/ 46 h 53"/>
                  <a:gd name="T114" fmla="*/ 7 w 34"/>
                  <a:gd name="T115" fmla="*/ 46 h 53"/>
                  <a:gd name="T116" fmla="*/ 18 w 34"/>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53">
                    <a:moveTo>
                      <a:pt x="18" y="37"/>
                    </a:moveTo>
                    <a:lnTo>
                      <a:pt x="19" y="35"/>
                    </a:lnTo>
                    <a:lnTo>
                      <a:pt x="21" y="34"/>
                    </a:lnTo>
                    <a:lnTo>
                      <a:pt x="23" y="33"/>
                    </a:lnTo>
                    <a:lnTo>
                      <a:pt x="24" y="32"/>
                    </a:lnTo>
                    <a:lnTo>
                      <a:pt x="28" y="28"/>
                    </a:lnTo>
                    <a:lnTo>
                      <a:pt x="31" y="25"/>
                    </a:lnTo>
                    <a:lnTo>
                      <a:pt x="33" y="20"/>
                    </a:lnTo>
                    <a:lnTo>
                      <a:pt x="34" y="15"/>
                    </a:lnTo>
                    <a:lnTo>
                      <a:pt x="32" y="9"/>
                    </a:lnTo>
                    <a:lnTo>
                      <a:pt x="29" y="4"/>
                    </a:lnTo>
                    <a:lnTo>
                      <a:pt x="23" y="1"/>
                    </a:lnTo>
                    <a:lnTo>
                      <a:pt x="16" y="0"/>
                    </a:lnTo>
                    <a:lnTo>
                      <a:pt x="9" y="1"/>
                    </a:lnTo>
                    <a:lnTo>
                      <a:pt x="4" y="4"/>
                    </a:lnTo>
                    <a:lnTo>
                      <a:pt x="1" y="9"/>
                    </a:lnTo>
                    <a:lnTo>
                      <a:pt x="0" y="14"/>
                    </a:lnTo>
                    <a:lnTo>
                      <a:pt x="0" y="16"/>
                    </a:lnTo>
                    <a:lnTo>
                      <a:pt x="2" y="18"/>
                    </a:lnTo>
                    <a:lnTo>
                      <a:pt x="3" y="18"/>
                    </a:lnTo>
                    <a:lnTo>
                      <a:pt x="4" y="19"/>
                    </a:lnTo>
                    <a:lnTo>
                      <a:pt x="6" y="18"/>
                    </a:lnTo>
                    <a:lnTo>
                      <a:pt x="7" y="18"/>
                    </a:lnTo>
                    <a:lnTo>
                      <a:pt x="8" y="16"/>
                    </a:lnTo>
                    <a:lnTo>
                      <a:pt x="8" y="14"/>
                    </a:lnTo>
                    <a:lnTo>
                      <a:pt x="8" y="12"/>
                    </a:lnTo>
                    <a:lnTo>
                      <a:pt x="6" y="11"/>
                    </a:lnTo>
                    <a:lnTo>
                      <a:pt x="5" y="10"/>
                    </a:lnTo>
                    <a:lnTo>
                      <a:pt x="3" y="10"/>
                    </a:lnTo>
                    <a:lnTo>
                      <a:pt x="6" y="7"/>
                    </a:lnTo>
                    <a:lnTo>
                      <a:pt x="9" y="4"/>
                    </a:lnTo>
                    <a:lnTo>
                      <a:pt x="12" y="3"/>
                    </a:lnTo>
                    <a:lnTo>
                      <a:pt x="15" y="2"/>
                    </a:lnTo>
                    <a:lnTo>
                      <a:pt x="20" y="3"/>
                    </a:lnTo>
                    <a:lnTo>
                      <a:pt x="23" y="6"/>
                    </a:lnTo>
                    <a:lnTo>
                      <a:pt x="25" y="11"/>
                    </a:lnTo>
                    <a:lnTo>
                      <a:pt x="26" y="15"/>
                    </a:lnTo>
                    <a:lnTo>
                      <a:pt x="25" y="21"/>
                    </a:lnTo>
                    <a:lnTo>
                      <a:pt x="22" y="27"/>
                    </a:lnTo>
                    <a:lnTo>
                      <a:pt x="17" y="33"/>
                    </a:lnTo>
                    <a:lnTo>
                      <a:pt x="11" y="39"/>
                    </a:lnTo>
                    <a:lnTo>
                      <a:pt x="1" y="50"/>
                    </a:lnTo>
                    <a:lnTo>
                      <a:pt x="0" y="50"/>
                    </a:lnTo>
                    <a:lnTo>
                      <a:pt x="0" y="51"/>
                    </a:lnTo>
                    <a:lnTo>
                      <a:pt x="0" y="52"/>
                    </a:lnTo>
                    <a:lnTo>
                      <a:pt x="0" y="53"/>
                    </a:lnTo>
                    <a:lnTo>
                      <a:pt x="31" y="53"/>
                    </a:lnTo>
                    <a:lnTo>
                      <a:pt x="34" y="38"/>
                    </a:lnTo>
                    <a:lnTo>
                      <a:pt x="31" y="38"/>
                    </a:lnTo>
                    <a:lnTo>
                      <a:pt x="31" y="40"/>
                    </a:lnTo>
                    <a:lnTo>
                      <a:pt x="31" y="42"/>
                    </a:lnTo>
                    <a:lnTo>
                      <a:pt x="30" y="44"/>
                    </a:lnTo>
                    <a:lnTo>
                      <a:pt x="29" y="46"/>
                    </a:lnTo>
                    <a:lnTo>
                      <a:pt x="28" y="46"/>
                    </a:lnTo>
                    <a:lnTo>
                      <a:pt x="26" y="46"/>
                    </a:lnTo>
                    <a:lnTo>
                      <a:pt x="23" y="46"/>
                    </a:lnTo>
                    <a:lnTo>
                      <a:pt x="22" y="46"/>
                    </a:lnTo>
                    <a:lnTo>
                      <a:pt x="7"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45" name="Freeform 288"/>
              <p:cNvSpPr>
                <a:spLocks noChangeAspect="1" noEditPoints="1"/>
              </p:cNvSpPr>
              <p:nvPr/>
            </p:nvSpPr>
            <p:spPr bwMode="auto">
              <a:xfrm>
                <a:off x="797" y="2030"/>
                <a:ext cx="9" cy="35"/>
              </a:xfrm>
              <a:custGeom>
                <a:avLst/>
                <a:gdLst>
                  <a:gd name="T0" fmla="*/ 9 w 9"/>
                  <a:gd name="T1" fmla="*/ 5 h 35"/>
                  <a:gd name="T2" fmla="*/ 9 w 9"/>
                  <a:gd name="T3" fmla="*/ 3 h 35"/>
                  <a:gd name="T4" fmla="*/ 8 w 9"/>
                  <a:gd name="T5" fmla="*/ 2 h 35"/>
                  <a:gd name="T6" fmla="*/ 7 w 9"/>
                  <a:gd name="T7" fmla="*/ 1 h 35"/>
                  <a:gd name="T8" fmla="*/ 5 w 9"/>
                  <a:gd name="T9" fmla="*/ 0 h 35"/>
                  <a:gd name="T10" fmla="*/ 3 w 9"/>
                  <a:gd name="T11" fmla="*/ 1 h 35"/>
                  <a:gd name="T12" fmla="*/ 2 w 9"/>
                  <a:gd name="T13" fmla="*/ 2 h 35"/>
                  <a:gd name="T14" fmla="*/ 1 w 9"/>
                  <a:gd name="T15" fmla="*/ 3 h 35"/>
                  <a:gd name="T16" fmla="*/ 0 w 9"/>
                  <a:gd name="T17" fmla="*/ 5 h 35"/>
                  <a:gd name="T18" fmla="*/ 1 w 9"/>
                  <a:gd name="T19" fmla="*/ 7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7 h 35"/>
                  <a:gd name="T32" fmla="*/ 9 w 9"/>
                  <a:gd name="T33" fmla="*/ 5 h 35"/>
                  <a:gd name="T34" fmla="*/ 9 w 9"/>
                  <a:gd name="T35" fmla="*/ 30 h 35"/>
                  <a:gd name="T36" fmla="*/ 9 w 9"/>
                  <a:gd name="T37" fmla="*/ 29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9 h 35"/>
                  <a:gd name="T50" fmla="*/ 0 w 9"/>
                  <a:gd name="T51" fmla="*/ 30 h 35"/>
                  <a:gd name="T52" fmla="*/ 1 w 9"/>
                  <a:gd name="T53" fmla="*/ 32 h 35"/>
                  <a:gd name="T54" fmla="*/ 2 w 9"/>
                  <a:gd name="T55" fmla="*/ 34 h 35"/>
                  <a:gd name="T56" fmla="*/ 3 w 9"/>
                  <a:gd name="T57" fmla="*/ 34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2"/>
                    </a:lnTo>
                    <a:lnTo>
                      <a:pt x="7" y="1"/>
                    </a:lnTo>
                    <a:lnTo>
                      <a:pt x="5" y="0"/>
                    </a:lnTo>
                    <a:lnTo>
                      <a:pt x="3" y="1"/>
                    </a:lnTo>
                    <a:lnTo>
                      <a:pt x="2" y="2"/>
                    </a:lnTo>
                    <a:lnTo>
                      <a:pt x="1" y="3"/>
                    </a:lnTo>
                    <a:lnTo>
                      <a:pt x="0" y="5"/>
                    </a:lnTo>
                    <a:lnTo>
                      <a:pt x="1" y="7"/>
                    </a:lnTo>
                    <a:lnTo>
                      <a:pt x="2" y="8"/>
                    </a:lnTo>
                    <a:lnTo>
                      <a:pt x="3" y="9"/>
                    </a:lnTo>
                    <a:lnTo>
                      <a:pt x="5" y="9"/>
                    </a:lnTo>
                    <a:lnTo>
                      <a:pt x="7" y="9"/>
                    </a:lnTo>
                    <a:lnTo>
                      <a:pt x="8" y="8"/>
                    </a:lnTo>
                    <a:lnTo>
                      <a:pt x="9" y="7"/>
                    </a:lnTo>
                    <a:lnTo>
                      <a:pt x="9" y="5"/>
                    </a:lnTo>
                    <a:close/>
                    <a:moveTo>
                      <a:pt x="9" y="30"/>
                    </a:moveTo>
                    <a:lnTo>
                      <a:pt x="9" y="29"/>
                    </a:lnTo>
                    <a:lnTo>
                      <a:pt x="8" y="27"/>
                    </a:lnTo>
                    <a:lnTo>
                      <a:pt x="7" y="26"/>
                    </a:lnTo>
                    <a:lnTo>
                      <a:pt x="5" y="26"/>
                    </a:lnTo>
                    <a:lnTo>
                      <a:pt x="3" y="26"/>
                    </a:lnTo>
                    <a:lnTo>
                      <a:pt x="2" y="27"/>
                    </a:lnTo>
                    <a:lnTo>
                      <a:pt x="1" y="29"/>
                    </a:lnTo>
                    <a:lnTo>
                      <a:pt x="0" y="30"/>
                    </a:lnTo>
                    <a:lnTo>
                      <a:pt x="1" y="32"/>
                    </a:lnTo>
                    <a:lnTo>
                      <a:pt x="2" y="34"/>
                    </a:lnTo>
                    <a:lnTo>
                      <a:pt x="3" y="34"/>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46" name="Freeform 289"/>
              <p:cNvSpPr>
                <a:spLocks noChangeAspect="1"/>
              </p:cNvSpPr>
              <p:nvPr/>
            </p:nvSpPr>
            <p:spPr bwMode="auto">
              <a:xfrm>
                <a:off x="1016" y="1995"/>
                <a:ext cx="50" cy="70"/>
              </a:xfrm>
              <a:custGeom>
                <a:avLst/>
                <a:gdLst>
                  <a:gd name="T0" fmla="*/ 33 w 50"/>
                  <a:gd name="T1" fmla="*/ 30 h 70"/>
                  <a:gd name="T2" fmla="*/ 35 w 50"/>
                  <a:gd name="T3" fmla="*/ 33 h 70"/>
                  <a:gd name="T4" fmla="*/ 35 w 50"/>
                  <a:gd name="T5" fmla="*/ 62 h 70"/>
                  <a:gd name="T6" fmla="*/ 34 w 50"/>
                  <a:gd name="T7" fmla="*/ 66 h 70"/>
                  <a:gd name="T8" fmla="*/ 28 w 50"/>
                  <a:gd name="T9" fmla="*/ 67 h 70"/>
                  <a:gd name="T10" fmla="*/ 30 w 50"/>
                  <a:gd name="T11" fmla="*/ 70 h 70"/>
                  <a:gd name="T12" fmla="*/ 36 w 50"/>
                  <a:gd name="T13" fmla="*/ 69 h 70"/>
                  <a:gd name="T14" fmla="*/ 41 w 50"/>
                  <a:gd name="T15" fmla="*/ 69 h 70"/>
                  <a:gd name="T16" fmla="*/ 47 w 50"/>
                  <a:gd name="T17" fmla="*/ 70 h 70"/>
                  <a:gd name="T18" fmla="*/ 50 w 50"/>
                  <a:gd name="T19" fmla="*/ 67 h 70"/>
                  <a:gd name="T20" fmla="*/ 43 w 50"/>
                  <a:gd name="T21" fmla="*/ 66 h 70"/>
                  <a:gd name="T22" fmla="*/ 42 w 50"/>
                  <a:gd name="T23" fmla="*/ 62 h 70"/>
                  <a:gd name="T24" fmla="*/ 29 w 50"/>
                  <a:gd name="T25" fmla="*/ 26 h 70"/>
                  <a:gd name="T26" fmla="*/ 28 w 50"/>
                  <a:gd name="T27" fmla="*/ 27 h 70"/>
                  <a:gd name="T28" fmla="*/ 26 w 50"/>
                  <a:gd name="T29" fmla="*/ 27 h 70"/>
                  <a:gd name="T30" fmla="*/ 14 w 50"/>
                  <a:gd name="T31" fmla="*/ 16 h 70"/>
                  <a:gd name="T32" fmla="*/ 15 w 50"/>
                  <a:gd name="T33" fmla="*/ 9 h 70"/>
                  <a:gd name="T34" fmla="*/ 19 w 50"/>
                  <a:gd name="T35" fmla="*/ 5 h 70"/>
                  <a:gd name="T36" fmla="*/ 24 w 50"/>
                  <a:gd name="T37" fmla="*/ 2 h 70"/>
                  <a:gd name="T38" fmla="*/ 29 w 50"/>
                  <a:gd name="T39" fmla="*/ 2 h 70"/>
                  <a:gd name="T40" fmla="*/ 33 w 50"/>
                  <a:gd name="T41" fmla="*/ 2 h 70"/>
                  <a:gd name="T42" fmla="*/ 37 w 50"/>
                  <a:gd name="T43" fmla="*/ 5 h 70"/>
                  <a:gd name="T44" fmla="*/ 33 w 50"/>
                  <a:gd name="T45" fmla="*/ 7 h 70"/>
                  <a:gd name="T46" fmla="*/ 33 w 50"/>
                  <a:gd name="T47" fmla="*/ 10 h 70"/>
                  <a:gd name="T48" fmla="*/ 34 w 50"/>
                  <a:gd name="T49" fmla="*/ 13 h 70"/>
                  <a:gd name="T50" fmla="*/ 37 w 50"/>
                  <a:gd name="T51" fmla="*/ 14 h 70"/>
                  <a:gd name="T52" fmla="*/ 40 w 50"/>
                  <a:gd name="T53" fmla="*/ 13 h 70"/>
                  <a:gd name="T54" fmla="*/ 42 w 50"/>
                  <a:gd name="T55" fmla="*/ 10 h 70"/>
                  <a:gd name="T56" fmla="*/ 38 w 50"/>
                  <a:gd name="T57" fmla="*/ 2 h 70"/>
                  <a:gd name="T58" fmla="*/ 29 w 50"/>
                  <a:gd name="T59" fmla="*/ 0 h 70"/>
                  <a:gd name="T60" fmla="*/ 15 w 50"/>
                  <a:gd name="T61" fmla="*/ 3 h 70"/>
                  <a:gd name="T62" fmla="*/ 8 w 50"/>
                  <a:gd name="T63" fmla="*/ 15 h 70"/>
                  <a:gd name="T64" fmla="*/ 0 w 50"/>
                  <a:gd name="T65" fmla="*/ 27 h 70"/>
                  <a:gd name="T66" fmla="*/ 8 w 50"/>
                  <a:gd name="T67" fmla="*/ 30 h 70"/>
                  <a:gd name="T68" fmla="*/ 7 w 50"/>
                  <a:gd name="T69" fmla="*/ 65 h 70"/>
                  <a:gd name="T70" fmla="*/ 4 w 50"/>
                  <a:gd name="T71" fmla="*/ 67 h 70"/>
                  <a:gd name="T72" fmla="*/ 0 w 50"/>
                  <a:gd name="T73" fmla="*/ 70 h 70"/>
                  <a:gd name="T74" fmla="*/ 6 w 50"/>
                  <a:gd name="T75" fmla="*/ 70 h 70"/>
                  <a:gd name="T76" fmla="*/ 11 w 50"/>
                  <a:gd name="T77" fmla="*/ 69 h 70"/>
                  <a:gd name="T78" fmla="*/ 16 w 50"/>
                  <a:gd name="T79" fmla="*/ 70 h 70"/>
                  <a:gd name="T80" fmla="*/ 22 w 50"/>
                  <a:gd name="T81" fmla="*/ 70 h 70"/>
                  <a:gd name="T82" fmla="*/ 18 w 50"/>
                  <a:gd name="T83" fmla="*/ 67 h 70"/>
                  <a:gd name="T84" fmla="*/ 15 w 50"/>
                  <a:gd name="T85" fmla="*/ 65 h 70"/>
                  <a:gd name="T86" fmla="*/ 14 w 50"/>
                  <a:gd name="T87" fmla="*/ 3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70">
                    <a:moveTo>
                      <a:pt x="30" y="30"/>
                    </a:moveTo>
                    <a:lnTo>
                      <a:pt x="33" y="30"/>
                    </a:lnTo>
                    <a:lnTo>
                      <a:pt x="34" y="31"/>
                    </a:lnTo>
                    <a:lnTo>
                      <a:pt x="35" y="33"/>
                    </a:lnTo>
                    <a:lnTo>
                      <a:pt x="35" y="35"/>
                    </a:lnTo>
                    <a:lnTo>
                      <a:pt x="35" y="62"/>
                    </a:lnTo>
                    <a:lnTo>
                      <a:pt x="35" y="65"/>
                    </a:lnTo>
                    <a:lnTo>
                      <a:pt x="34" y="66"/>
                    </a:lnTo>
                    <a:lnTo>
                      <a:pt x="32" y="67"/>
                    </a:lnTo>
                    <a:lnTo>
                      <a:pt x="28" y="67"/>
                    </a:lnTo>
                    <a:lnTo>
                      <a:pt x="28" y="70"/>
                    </a:lnTo>
                    <a:lnTo>
                      <a:pt x="30" y="70"/>
                    </a:lnTo>
                    <a:lnTo>
                      <a:pt x="33" y="70"/>
                    </a:lnTo>
                    <a:lnTo>
                      <a:pt x="36" y="69"/>
                    </a:lnTo>
                    <a:lnTo>
                      <a:pt x="39" y="69"/>
                    </a:lnTo>
                    <a:lnTo>
                      <a:pt x="41" y="69"/>
                    </a:lnTo>
                    <a:lnTo>
                      <a:pt x="44" y="70"/>
                    </a:lnTo>
                    <a:lnTo>
                      <a:pt x="47" y="70"/>
                    </a:lnTo>
                    <a:lnTo>
                      <a:pt x="50" y="70"/>
                    </a:lnTo>
                    <a:lnTo>
                      <a:pt x="50" y="67"/>
                    </a:lnTo>
                    <a:lnTo>
                      <a:pt x="46" y="67"/>
                    </a:lnTo>
                    <a:lnTo>
                      <a:pt x="43" y="66"/>
                    </a:lnTo>
                    <a:lnTo>
                      <a:pt x="42" y="65"/>
                    </a:lnTo>
                    <a:lnTo>
                      <a:pt x="42" y="62"/>
                    </a:lnTo>
                    <a:lnTo>
                      <a:pt x="42" y="26"/>
                    </a:lnTo>
                    <a:lnTo>
                      <a:pt x="29" y="26"/>
                    </a:lnTo>
                    <a:lnTo>
                      <a:pt x="28" y="27"/>
                    </a:lnTo>
                    <a:lnTo>
                      <a:pt x="28" y="27"/>
                    </a:lnTo>
                    <a:lnTo>
                      <a:pt x="27" y="27"/>
                    </a:lnTo>
                    <a:lnTo>
                      <a:pt x="26" y="27"/>
                    </a:lnTo>
                    <a:lnTo>
                      <a:pt x="14" y="27"/>
                    </a:lnTo>
                    <a:lnTo>
                      <a:pt x="14" y="16"/>
                    </a:lnTo>
                    <a:lnTo>
                      <a:pt x="14" y="12"/>
                    </a:lnTo>
                    <a:lnTo>
                      <a:pt x="15" y="9"/>
                    </a:lnTo>
                    <a:lnTo>
                      <a:pt x="17" y="7"/>
                    </a:lnTo>
                    <a:lnTo>
                      <a:pt x="19" y="5"/>
                    </a:lnTo>
                    <a:lnTo>
                      <a:pt x="21" y="3"/>
                    </a:lnTo>
                    <a:lnTo>
                      <a:pt x="24" y="2"/>
                    </a:lnTo>
                    <a:lnTo>
                      <a:pt x="26" y="2"/>
                    </a:lnTo>
                    <a:lnTo>
                      <a:pt x="29" y="2"/>
                    </a:lnTo>
                    <a:lnTo>
                      <a:pt x="31" y="2"/>
                    </a:lnTo>
                    <a:lnTo>
                      <a:pt x="33" y="2"/>
                    </a:lnTo>
                    <a:lnTo>
                      <a:pt x="36" y="4"/>
                    </a:lnTo>
                    <a:lnTo>
                      <a:pt x="37" y="5"/>
                    </a:lnTo>
                    <a:lnTo>
                      <a:pt x="35" y="6"/>
                    </a:lnTo>
                    <a:lnTo>
                      <a:pt x="33" y="7"/>
                    </a:lnTo>
                    <a:lnTo>
                      <a:pt x="33" y="8"/>
                    </a:lnTo>
                    <a:lnTo>
                      <a:pt x="33" y="10"/>
                    </a:lnTo>
                    <a:lnTo>
                      <a:pt x="33" y="12"/>
                    </a:lnTo>
                    <a:lnTo>
                      <a:pt x="34" y="13"/>
                    </a:lnTo>
                    <a:lnTo>
                      <a:pt x="36" y="14"/>
                    </a:lnTo>
                    <a:lnTo>
                      <a:pt x="37" y="14"/>
                    </a:lnTo>
                    <a:lnTo>
                      <a:pt x="39" y="14"/>
                    </a:lnTo>
                    <a:lnTo>
                      <a:pt x="40" y="13"/>
                    </a:lnTo>
                    <a:lnTo>
                      <a:pt x="41" y="12"/>
                    </a:lnTo>
                    <a:lnTo>
                      <a:pt x="42" y="10"/>
                    </a:lnTo>
                    <a:lnTo>
                      <a:pt x="41" y="6"/>
                    </a:lnTo>
                    <a:lnTo>
                      <a:pt x="38" y="2"/>
                    </a:lnTo>
                    <a:lnTo>
                      <a:pt x="34" y="0"/>
                    </a:lnTo>
                    <a:lnTo>
                      <a:pt x="29" y="0"/>
                    </a:lnTo>
                    <a:lnTo>
                      <a:pt x="22" y="0"/>
                    </a:lnTo>
                    <a:lnTo>
                      <a:pt x="15" y="3"/>
                    </a:lnTo>
                    <a:lnTo>
                      <a:pt x="10" y="8"/>
                    </a:lnTo>
                    <a:lnTo>
                      <a:pt x="8" y="15"/>
                    </a:lnTo>
                    <a:lnTo>
                      <a:pt x="8" y="27"/>
                    </a:lnTo>
                    <a:lnTo>
                      <a:pt x="0" y="27"/>
                    </a:lnTo>
                    <a:lnTo>
                      <a:pt x="0" y="30"/>
                    </a:lnTo>
                    <a:lnTo>
                      <a:pt x="8" y="30"/>
                    </a:lnTo>
                    <a:lnTo>
                      <a:pt x="8" y="62"/>
                    </a:lnTo>
                    <a:lnTo>
                      <a:pt x="7" y="65"/>
                    </a:lnTo>
                    <a:lnTo>
                      <a:pt x="6" y="66"/>
                    </a:lnTo>
                    <a:lnTo>
                      <a:pt x="4" y="67"/>
                    </a:lnTo>
                    <a:lnTo>
                      <a:pt x="0" y="67"/>
                    </a:lnTo>
                    <a:lnTo>
                      <a:pt x="0" y="70"/>
                    </a:lnTo>
                    <a:lnTo>
                      <a:pt x="3" y="70"/>
                    </a:lnTo>
                    <a:lnTo>
                      <a:pt x="6" y="70"/>
                    </a:lnTo>
                    <a:lnTo>
                      <a:pt x="9" y="69"/>
                    </a:lnTo>
                    <a:lnTo>
                      <a:pt x="11" y="69"/>
                    </a:lnTo>
                    <a:lnTo>
                      <a:pt x="13" y="69"/>
                    </a:lnTo>
                    <a:lnTo>
                      <a:pt x="16" y="70"/>
                    </a:lnTo>
                    <a:lnTo>
                      <a:pt x="19" y="70"/>
                    </a:lnTo>
                    <a:lnTo>
                      <a:pt x="22" y="70"/>
                    </a:lnTo>
                    <a:lnTo>
                      <a:pt x="22" y="67"/>
                    </a:lnTo>
                    <a:lnTo>
                      <a:pt x="18" y="67"/>
                    </a:lnTo>
                    <a:lnTo>
                      <a:pt x="16" y="66"/>
                    </a:lnTo>
                    <a:lnTo>
                      <a:pt x="15" y="65"/>
                    </a:lnTo>
                    <a:lnTo>
                      <a:pt x="14" y="62"/>
                    </a:lnTo>
                    <a:lnTo>
                      <a:pt x="14" y="30"/>
                    </a:lnTo>
                    <a:lnTo>
                      <a:pt x="30"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47" name="Freeform 290"/>
              <p:cNvSpPr>
                <a:spLocks noChangeAspect="1"/>
              </p:cNvSpPr>
              <p:nvPr/>
            </p:nvSpPr>
            <p:spPr bwMode="auto">
              <a:xfrm>
                <a:off x="1072" y="1996"/>
                <a:ext cx="22" cy="69"/>
              </a:xfrm>
              <a:custGeom>
                <a:avLst/>
                <a:gdLst>
                  <a:gd name="T0" fmla="*/ 14 w 22"/>
                  <a:gd name="T1" fmla="*/ 0 h 69"/>
                  <a:gd name="T2" fmla="*/ 0 w 22"/>
                  <a:gd name="T3" fmla="*/ 1 h 69"/>
                  <a:gd name="T4" fmla="*/ 0 w 22"/>
                  <a:gd name="T5" fmla="*/ 4 h 69"/>
                  <a:gd name="T6" fmla="*/ 2 w 22"/>
                  <a:gd name="T7" fmla="*/ 4 h 69"/>
                  <a:gd name="T8" fmla="*/ 4 w 22"/>
                  <a:gd name="T9" fmla="*/ 4 h 69"/>
                  <a:gd name="T10" fmla="*/ 5 w 22"/>
                  <a:gd name="T11" fmla="*/ 4 h 69"/>
                  <a:gd name="T12" fmla="*/ 6 w 22"/>
                  <a:gd name="T13" fmla="*/ 5 h 69"/>
                  <a:gd name="T14" fmla="*/ 7 w 22"/>
                  <a:gd name="T15" fmla="*/ 5 h 69"/>
                  <a:gd name="T16" fmla="*/ 7 w 22"/>
                  <a:gd name="T17" fmla="*/ 6 h 69"/>
                  <a:gd name="T18" fmla="*/ 8 w 22"/>
                  <a:gd name="T19" fmla="*/ 8 h 69"/>
                  <a:gd name="T20" fmla="*/ 8 w 22"/>
                  <a:gd name="T21" fmla="*/ 9 h 69"/>
                  <a:gd name="T22" fmla="*/ 8 w 22"/>
                  <a:gd name="T23" fmla="*/ 61 h 69"/>
                  <a:gd name="T24" fmla="*/ 7 w 22"/>
                  <a:gd name="T25" fmla="*/ 64 h 69"/>
                  <a:gd name="T26" fmla="*/ 6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8 h 69"/>
                  <a:gd name="T40" fmla="*/ 11 w 22"/>
                  <a:gd name="T41" fmla="*/ 68 h 69"/>
                  <a:gd name="T42" fmla="*/ 13 w 22"/>
                  <a:gd name="T43" fmla="*/ 68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5 w 22"/>
                  <a:gd name="T57" fmla="*/ 64 h 69"/>
                  <a:gd name="T58" fmla="*/ 14 w 22"/>
                  <a:gd name="T59" fmla="*/ 61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4"/>
                    </a:lnTo>
                    <a:lnTo>
                      <a:pt x="4" y="4"/>
                    </a:lnTo>
                    <a:lnTo>
                      <a:pt x="5" y="4"/>
                    </a:lnTo>
                    <a:lnTo>
                      <a:pt x="6" y="5"/>
                    </a:lnTo>
                    <a:lnTo>
                      <a:pt x="7" y="5"/>
                    </a:lnTo>
                    <a:lnTo>
                      <a:pt x="7" y="6"/>
                    </a:lnTo>
                    <a:lnTo>
                      <a:pt x="8" y="8"/>
                    </a:lnTo>
                    <a:lnTo>
                      <a:pt x="8" y="9"/>
                    </a:lnTo>
                    <a:lnTo>
                      <a:pt x="8" y="61"/>
                    </a:lnTo>
                    <a:lnTo>
                      <a:pt x="7" y="64"/>
                    </a:lnTo>
                    <a:lnTo>
                      <a:pt x="6" y="65"/>
                    </a:lnTo>
                    <a:lnTo>
                      <a:pt x="4" y="66"/>
                    </a:lnTo>
                    <a:lnTo>
                      <a:pt x="0" y="66"/>
                    </a:lnTo>
                    <a:lnTo>
                      <a:pt x="0" y="69"/>
                    </a:lnTo>
                    <a:lnTo>
                      <a:pt x="3" y="69"/>
                    </a:lnTo>
                    <a:lnTo>
                      <a:pt x="6" y="69"/>
                    </a:lnTo>
                    <a:lnTo>
                      <a:pt x="9" y="68"/>
                    </a:lnTo>
                    <a:lnTo>
                      <a:pt x="11" y="68"/>
                    </a:lnTo>
                    <a:lnTo>
                      <a:pt x="13" y="68"/>
                    </a:lnTo>
                    <a:lnTo>
                      <a:pt x="16" y="69"/>
                    </a:lnTo>
                    <a:lnTo>
                      <a:pt x="19" y="69"/>
                    </a:lnTo>
                    <a:lnTo>
                      <a:pt x="22" y="69"/>
                    </a:lnTo>
                    <a:lnTo>
                      <a:pt x="22" y="66"/>
                    </a:lnTo>
                    <a:lnTo>
                      <a:pt x="18" y="66"/>
                    </a:lnTo>
                    <a:lnTo>
                      <a:pt x="16" y="65"/>
                    </a:lnTo>
                    <a:lnTo>
                      <a:pt x="15" y="64"/>
                    </a:lnTo>
                    <a:lnTo>
                      <a:pt x="14" y="61"/>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48" name="Freeform 291"/>
              <p:cNvSpPr>
                <a:spLocks noChangeAspect="1"/>
              </p:cNvSpPr>
              <p:nvPr/>
            </p:nvSpPr>
            <p:spPr bwMode="auto">
              <a:xfrm>
                <a:off x="1098" y="2003"/>
                <a:ext cx="31" cy="63"/>
              </a:xfrm>
              <a:custGeom>
                <a:avLst/>
                <a:gdLst>
                  <a:gd name="T0" fmla="*/ 16 w 31"/>
                  <a:gd name="T1" fmla="*/ 22 h 63"/>
                  <a:gd name="T2" fmla="*/ 30 w 31"/>
                  <a:gd name="T3" fmla="*/ 22 h 63"/>
                  <a:gd name="T4" fmla="*/ 30 w 31"/>
                  <a:gd name="T5" fmla="*/ 19 h 63"/>
                  <a:gd name="T6" fmla="*/ 16 w 31"/>
                  <a:gd name="T7" fmla="*/ 19 h 63"/>
                  <a:gd name="T8" fmla="*/ 16 w 31"/>
                  <a:gd name="T9" fmla="*/ 0 h 63"/>
                  <a:gd name="T10" fmla="*/ 13 w 31"/>
                  <a:gd name="T11" fmla="*/ 0 h 63"/>
                  <a:gd name="T12" fmla="*/ 12 w 31"/>
                  <a:gd name="T13" fmla="*/ 7 h 63"/>
                  <a:gd name="T14" fmla="*/ 10 w 31"/>
                  <a:gd name="T15" fmla="*/ 13 h 63"/>
                  <a:gd name="T16" fmla="*/ 6 w 31"/>
                  <a:gd name="T17" fmla="*/ 18 h 63"/>
                  <a:gd name="T18" fmla="*/ 0 w 31"/>
                  <a:gd name="T19" fmla="*/ 20 h 63"/>
                  <a:gd name="T20" fmla="*/ 0 w 31"/>
                  <a:gd name="T21" fmla="*/ 22 h 63"/>
                  <a:gd name="T22" fmla="*/ 9 w 31"/>
                  <a:gd name="T23" fmla="*/ 22 h 63"/>
                  <a:gd name="T24" fmla="*/ 9 w 31"/>
                  <a:gd name="T25" fmla="*/ 49 h 63"/>
                  <a:gd name="T26" fmla="*/ 9 w 31"/>
                  <a:gd name="T27" fmla="*/ 53 h 63"/>
                  <a:gd name="T28" fmla="*/ 10 w 31"/>
                  <a:gd name="T29" fmla="*/ 57 h 63"/>
                  <a:gd name="T30" fmla="*/ 12 w 31"/>
                  <a:gd name="T31" fmla="*/ 59 h 63"/>
                  <a:gd name="T32" fmla="*/ 14 w 31"/>
                  <a:gd name="T33" fmla="*/ 61 h 63"/>
                  <a:gd name="T34" fmla="*/ 16 w 31"/>
                  <a:gd name="T35" fmla="*/ 62 h 63"/>
                  <a:gd name="T36" fmla="*/ 18 w 31"/>
                  <a:gd name="T37" fmla="*/ 62 h 63"/>
                  <a:gd name="T38" fmla="*/ 20 w 31"/>
                  <a:gd name="T39" fmla="*/ 63 h 63"/>
                  <a:gd name="T40" fmla="*/ 22 w 31"/>
                  <a:gd name="T41" fmla="*/ 63 h 63"/>
                  <a:gd name="T42" fmla="*/ 24 w 31"/>
                  <a:gd name="T43" fmla="*/ 63 h 63"/>
                  <a:gd name="T44" fmla="*/ 26 w 31"/>
                  <a:gd name="T45" fmla="*/ 62 h 63"/>
                  <a:gd name="T46" fmla="*/ 28 w 31"/>
                  <a:gd name="T47" fmla="*/ 60 h 63"/>
                  <a:gd name="T48" fmla="*/ 29 w 31"/>
                  <a:gd name="T49" fmla="*/ 59 h 63"/>
                  <a:gd name="T50" fmla="*/ 30 w 31"/>
                  <a:gd name="T51" fmla="*/ 56 h 63"/>
                  <a:gd name="T52" fmla="*/ 31 w 31"/>
                  <a:gd name="T53" fmla="*/ 54 h 63"/>
                  <a:gd name="T54" fmla="*/ 31 w 31"/>
                  <a:gd name="T55" fmla="*/ 52 h 63"/>
                  <a:gd name="T56" fmla="*/ 31 w 31"/>
                  <a:gd name="T57" fmla="*/ 49 h 63"/>
                  <a:gd name="T58" fmla="*/ 31 w 31"/>
                  <a:gd name="T59" fmla="*/ 44 h 63"/>
                  <a:gd name="T60" fmla="*/ 29 w 31"/>
                  <a:gd name="T61" fmla="*/ 44 h 63"/>
                  <a:gd name="T62" fmla="*/ 29 w 31"/>
                  <a:gd name="T63" fmla="*/ 49 h 63"/>
                  <a:gd name="T64" fmla="*/ 28 w 31"/>
                  <a:gd name="T65" fmla="*/ 54 h 63"/>
                  <a:gd name="T66" fmla="*/ 27 w 31"/>
                  <a:gd name="T67" fmla="*/ 58 h 63"/>
                  <a:gd name="T68" fmla="*/ 25 w 31"/>
                  <a:gd name="T69" fmla="*/ 60 h 63"/>
                  <a:gd name="T70" fmla="*/ 22 w 31"/>
                  <a:gd name="T71" fmla="*/ 60 h 63"/>
                  <a:gd name="T72" fmla="*/ 20 w 31"/>
                  <a:gd name="T73" fmla="*/ 60 h 63"/>
                  <a:gd name="T74" fmla="*/ 18 w 31"/>
                  <a:gd name="T75" fmla="*/ 59 h 63"/>
                  <a:gd name="T76" fmla="*/ 17 w 31"/>
                  <a:gd name="T77" fmla="*/ 57 h 63"/>
                  <a:gd name="T78" fmla="*/ 16 w 31"/>
                  <a:gd name="T79" fmla="*/ 56 h 63"/>
                  <a:gd name="T80" fmla="*/ 16 w 31"/>
                  <a:gd name="T81" fmla="*/ 54 h 63"/>
                  <a:gd name="T82" fmla="*/ 16 w 31"/>
                  <a:gd name="T83" fmla="*/ 52 h 63"/>
                  <a:gd name="T84" fmla="*/ 16 w 31"/>
                  <a:gd name="T85" fmla="*/ 51 h 63"/>
                  <a:gd name="T86" fmla="*/ 16 w 31"/>
                  <a:gd name="T87" fmla="*/ 50 h 63"/>
                  <a:gd name="T88" fmla="*/ 16 w 31"/>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3">
                    <a:moveTo>
                      <a:pt x="16" y="22"/>
                    </a:moveTo>
                    <a:lnTo>
                      <a:pt x="30" y="22"/>
                    </a:lnTo>
                    <a:lnTo>
                      <a:pt x="30" y="19"/>
                    </a:lnTo>
                    <a:lnTo>
                      <a:pt x="16" y="19"/>
                    </a:lnTo>
                    <a:lnTo>
                      <a:pt x="16" y="0"/>
                    </a:lnTo>
                    <a:lnTo>
                      <a:pt x="13" y="0"/>
                    </a:lnTo>
                    <a:lnTo>
                      <a:pt x="12" y="7"/>
                    </a:lnTo>
                    <a:lnTo>
                      <a:pt x="10" y="13"/>
                    </a:lnTo>
                    <a:lnTo>
                      <a:pt x="6" y="18"/>
                    </a:lnTo>
                    <a:lnTo>
                      <a:pt x="0" y="20"/>
                    </a:lnTo>
                    <a:lnTo>
                      <a:pt x="0" y="22"/>
                    </a:lnTo>
                    <a:lnTo>
                      <a:pt x="9" y="22"/>
                    </a:lnTo>
                    <a:lnTo>
                      <a:pt x="9" y="49"/>
                    </a:lnTo>
                    <a:lnTo>
                      <a:pt x="9" y="53"/>
                    </a:lnTo>
                    <a:lnTo>
                      <a:pt x="10" y="57"/>
                    </a:lnTo>
                    <a:lnTo>
                      <a:pt x="12" y="59"/>
                    </a:lnTo>
                    <a:lnTo>
                      <a:pt x="14" y="61"/>
                    </a:lnTo>
                    <a:lnTo>
                      <a:pt x="16" y="62"/>
                    </a:lnTo>
                    <a:lnTo>
                      <a:pt x="18" y="62"/>
                    </a:lnTo>
                    <a:lnTo>
                      <a:pt x="20" y="63"/>
                    </a:lnTo>
                    <a:lnTo>
                      <a:pt x="22" y="63"/>
                    </a:lnTo>
                    <a:lnTo>
                      <a:pt x="24" y="63"/>
                    </a:lnTo>
                    <a:lnTo>
                      <a:pt x="26" y="62"/>
                    </a:lnTo>
                    <a:lnTo>
                      <a:pt x="28" y="60"/>
                    </a:lnTo>
                    <a:lnTo>
                      <a:pt x="29" y="59"/>
                    </a:lnTo>
                    <a:lnTo>
                      <a:pt x="30" y="56"/>
                    </a:lnTo>
                    <a:lnTo>
                      <a:pt x="31" y="54"/>
                    </a:lnTo>
                    <a:lnTo>
                      <a:pt x="31" y="52"/>
                    </a:lnTo>
                    <a:lnTo>
                      <a:pt x="31" y="49"/>
                    </a:lnTo>
                    <a:lnTo>
                      <a:pt x="31" y="44"/>
                    </a:lnTo>
                    <a:lnTo>
                      <a:pt x="29" y="44"/>
                    </a:lnTo>
                    <a:lnTo>
                      <a:pt x="29" y="49"/>
                    </a:lnTo>
                    <a:lnTo>
                      <a:pt x="28" y="54"/>
                    </a:lnTo>
                    <a:lnTo>
                      <a:pt x="27" y="58"/>
                    </a:lnTo>
                    <a:lnTo>
                      <a:pt x="25" y="60"/>
                    </a:lnTo>
                    <a:lnTo>
                      <a:pt x="22" y="60"/>
                    </a:lnTo>
                    <a:lnTo>
                      <a:pt x="20" y="60"/>
                    </a:lnTo>
                    <a:lnTo>
                      <a:pt x="18" y="59"/>
                    </a:lnTo>
                    <a:lnTo>
                      <a:pt x="17" y="57"/>
                    </a:lnTo>
                    <a:lnTo>
                      <a:pt x="16" y="56"/>
                    </a:lnTo>
                    <a:lnTo>
                      <a:pt x="16" y="54"/>
                    </a:lnTo>
                    <a:lnTo>
                      <a:pt x="16" y="52"/>
                    </a:lnTo>
                    <a:lnTo>
                      <a:pt x="16" y="51"/>
                    </a:lnTo>
                    <a:lnTo>
                      <a:pt x="16" y="50"/>
                    </a:lnTo>
                    <a:lnTo>
                      <a:pt x="16"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49" name="Freeform 292"/>
              <p:cNvSpPr>
                <a:spLocks noChangeAspect="1" noEditPoints="1"/>
              </p:cNvSpPr>
              <p:nvPr/>
            </p:nvSpPr>
            <p:spPr bwMode="auto">
              <a:xfrm>
                <a:off x="1138" y="2020"/>
                <a:ext cx="38" cy="46"/>
              </a:xfrm>
              <a:custGeom>
                <a:avLst/>
                <a:gdLst>
                  <a:gd name="T0" fmla="*/ 8 w 38"/>
                  <a:gd name="T1" fmla="*/ 20 h 46"/>
                  <a:gd name="T2" fmla="*/ 10 w 38"/>
                  <a:gd name="T3" fmla="*/ 11 h 46"/>
                  <a:gd name="T4" fmla="*/ 13 w 38"/>
                  <a:gd name="T5" fmla="*/ 5 h 46"/>
                  <a:gd name="T6" fmla="*/ 17 w 38"/>
                  <a:gd name="T7" fmla="*/ 3 h 46"/>
                  <a:gd name="T8" fmla="*/ 21 w 38"/>
                  <a:gd name="T9" fmla="*/ 2 h 46"/>
                  <a:gd name="T10" fmla="*/ 24 w 38"/>
                  <a:gd name="T11" fmla="*/ 3 h 46"/>
                  <a:gd name="T12" fmla="*/ 27 w 38"/>
                  <a:gd name="T13" fmla="*/ 5 h 46"/>
                  <a:gd name="T14" fmla="*/ 29 w 38"/>
                  <a:gd name="T15" fmla="*/ 7 h 46"/>
                  <a:gd name="T16" fmla="*/ 30 w 38"/>
                  <a:gd name="T17" fmla="*/ 10 h 46"/>
                  <a:gd name="T18" fmla="*/ 31 w 38"/>
                  <a:gd name="T19" fmla="*/ 12 h 46"/>
                  <a:gd name="T20" fmla="*/ 32 w 38"/>
                  <a:gd name="T21" fmla="*/ 15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1 h 46"/>
                  <a:gd name="T36" fmla="*/ 38 w 38"/>
                  <a:gd name="T37" fmla="*/ 21 h 46"/>
                  <a:gd name="T38" fmla="*/ 38 w 38"/>
                  <a:gd name="T39" fmla="*/ 20 h 46"/>
                  <a:gd name="T40" fmla="*/ 37 w 38"/>
                  <a:gd name="T41" fmla="*/ 12 h 46"/>
                  <a:gd name="T42" fmla="*/ 34 w 38"/>
                  <a:gd name="T43" fmla="*/ 6 h 46"/>
                  <a:gd name="T44" fmla="*/ 29 w 38"/>
                  <a:gd name="T45" fmla="*/ 2 h 46"/>
                  <a:gd name="T46" fmla="*/ 21 w 38"/>
                  <a:gd name="T47" fmla="*/ 0 h 46"/>
                  <a:gd name="T48" fmla="*/ 13 w 38"/>
                  <a:gd name="T49" fmla="*/ 2 h 46"/>
                  <a:gd name="T50" fmla="*/ 6 w 38"/>
                  <a:gd name="T51" fmla="*/ 7 h 46"/>
                  <a:gd name="T52" fmla="*/ 1 w 38"/>
                  <a:gd name="T53" fmla="*/ 14 h 46"/>
                  <a:gd name="T54" fmla="*/ 0 w 38"/>
                  <a:gd name="T55" fmla="*/ 23 h 46"/>
                  <a:gd name="T56" fmla="*/ 2 w 38"/>
                  <a:gd name="T57" fmla="*/ 32 h 46"/>
                  <a:gd name="T58" fmla="*/ 7 w 38"/>
                  <a:gd name="T59" fmla="*/ 39 h 46"/>
                  <a:gd name="T60" fmla="*/ 14 w 38"/>
                  <a:gd name="T61" fmla="*/ 44 h 46"/>
                  <a:gd name="T62" fmla="*/ 22 w 38"/>
                  <a:gd name="T63" fmla="*/ 46 h 46"/>
                  <a:gd name="T64" fmla="*/ 30 w 38"/>
                  <a:gd name="T65" fmla="*/ 44 h 46"/>
                  <a:gd name="T66" fmla="*/ 35 w 38"/>
                  <a:gd name="T67" fmla="*/ 40 h 46"/>
                  <a:gd name="T68" fmla="*/ 38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7 h 46"/>
                  <a:gd name="T104" fmla="*/ 9 w 38"/>
                  <a:gd name="T105" fmla="*/ 33 h 46"/>
                  <a:gd name="T106" fmla="*/ 9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5"/>
                    </a:lnTo>
                    <a:lnTo>
                      <a:pt x="17" y="3"/>
                    </a:lnTo>
                    <a:lnTo>
                      <a:pt x="21" y="2"/>
                    </a:lnTo>
                    <a:lnTo>
                      <a:pt x="24" y="3"/>
                    </a:lnTo>
                    <a:lnTo>
                      <a:pt x="27" y="5"/>
                    </a:lnTo>
                    <a:lnTo>
                      <a:pt x="29" y="7"/>
                    </a:lnTo>
                    <a:lnTo>
                      <a:pt x="30" y="10"/>
                    </a:lnTo>
                    <a:lnTo>
                      <a:pt x="31" y="12"/>
                    </a:lnTo>
                    <a:lnTo>
                      <a:pt x="32" y="15"/>
                    </a:lnTo>
                    <a:lnTo>
                      <a:pt x="32" y="18"/>
                    </a:lnTo>
                    <a:lnTo>
                      <a:pt x="32" y="20"/>
                    </a:lnTo>
                    <a:lnTo>
                      <a:pt x="8" y="20"/>
                    </a:lnTo>
                    <a:close/>
                    <a:moveTo>
                      <a:pt x="8" y="22"/>
                    </a:moveTo>
                    <a:lnTo>
                      <a:pt x="36" y="22"/>
                    </a:lnTo>
                    <a:lnTo>
                      <a:pt x="37" y="22"/>
                    </a:lnTo>
                    <a:lnTo>
                      <a:pt x="38" y="21"/>
                    </a:lnTo>
                    <a:lnTo>
                      <a:pt x="38" y="21"/>
                    </a:lnTo>
                    <a:lnTo>
                      <a:pt x="38" y="20"/>
                    </a:lnTo>
                    <a:lnTo>
                      <a:pt x="37" y="12"/>
                    </a:lnTo>
                    <a:lnTo>
                      <a:pt x="34" y="6"/>
                    </a:lnTo>
                    <a:lnTo>
                      <a:pt x="29" y="2"/>
                    </a:lnTo>
                    <a:lnTo>
                      <a:pt x="21" y="0"/>
                    </a:lnTo>
                    <a:lnTo>
                      <a:pt x="13" y="2"/>
                    </a:lnTo>
                    <a:lnTo>
                      <a:pt x="6" y="7"/>
                    </a:lnTo>
                    <a:lnTo>
                      <a:pt x="1" y="14"/>
                    </a:lnTo>
                    <a:lnTo>
                      <a:pt x="0" y="23"/>
                    </a:lnTo>
                    <a:lnTo>
                      <a:pt x="2" y="32"/>
                    </a:lnTo>
                    <a:lnTo>
                      <a:pt x="7" y="39"/>
                    </a:lnTo>
                    <a:lnTo>
                      <a:pt x="14" y="44"/>
                    </a:lnTo>
                    <a:lnTo>
                      <a:pt x="22" y="46"/>
                    </a:lnTo>
                    <a:lnTo>
                      <a:pt x="30" y="44"/>
                    </a:lnTo>
                    <a:lnTo>
                      <a:pt x="35" y="40"/>
                    </a:lnTo>
                    <a:lnTo>
                      <a:pt x="38" y="36"/>
                    </a:lnTo>
                    <a:lnTo>
                      <a:pt x="38" y="33"/>
                    </a:lnTo>
                    <a:lnTo>
                      <a:pt x="38" y="32"/>
                    </a:lnTo>
                    <a:lnTo>
                      <a:pt x="37" y="32"/>
                    </a:lnTo>
                    <a:lnTo>
                      <a:pt x="36" y="32"/>
                    </a:lnTo>
                    <a:lnTo>
                      <a:pt x="36" y="33"/>
                    </a:lnTo>
                    <a:lnTo>
                      <a:pt x="34" y="36"/>
                    </a:lnTo>
                    <a:lnTo>
                      <a:pt x="32" y="39"/>
                    </a:lnTo>
                    <a:lnTo>
                      <a:pt x="30" y="41"/>
                    </a:lnTo>
                    <a:lnTo>
                      <a:pt x="28" y="42"/>
                    </a:lnTo>
                    <a:lnTo>
                      <a:pt x="26" y="43"/>
                    </a:lnTo>
                    <a:lnTo>
                      <a:pt x="24" y="43"/>
                    </a:lnTo>
                    <a:lnTo>
                      <a:pt x="23" y="43"/>
                    </a:lnTo>
                    <a:lnTo>
                      <a:pt x="22" y="43"/>
                    </a:lnTo>
                    <a:lnTo>
                      <a:pt x="19" y="43"/>
                    </a:lnTo>
                    <a:lnTo>
                      <a:pt x="16" y="41"/>
                    </a:lnTo>
                    <a:lnTo>
                      <a:pt x="13" y="39"/>
                    </a:lnTo>
                    <a:lnTo>
                      <a:pt x="11" y="37"/>
                    </a:lnTo>
                    <a:lnTo>
                      <a:pt x="9"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50" name="Freeform 293"/>
              <p:cNvSpPr>
                <a:spLocks noChangeAspect="1"/>
              </p:cNvSpPr>
              <p:nvPr/>
            </p:nvSpPr>
            <p:spPr bwMode="auto">
              <a:xfrm>
                <a:off x="1182" y="2021"/>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4 w 34"/>
                  <a:gd name="T11" fmla="*/ 4 h 44"/>
                  <a:gd name="T12" fmla="*/ 6 w 34"/>
                  <a:gd name="T13" fmla="*/ 4 h 44"/>
                  <a:gd name="T14" fmla="*/ 7 w 34"/>
                  <a:gd name="T15" fmla="*/ 5 h 44"/>
                  <a:gd name="T16" fmla="*/ 7 w 34"/>
                  <a:gd name="T17" fmla="*/ 6 h 44"/>
                  <a:gd name="T18" fmla="*/ 8 w 34"/>
                  <a:gd name="T19" fmla="*/ 7 h 44"/>
                  <a:gd name="T20" fmla="*/ 8 w 34"/>
                  <a:gd name="T21" fmla="*/ 8 h 44"/>
                  <a:gd name="T22" fmla="*/ 8 w 34"/>
                  <a:gd name="T23" fmla="*/ 10 h 44"/>
                  <a:gd name="T24" fmla="*/ 8 w 34"/>
                  <a:gd name="T25" fmla="*/ 36 h 44"/>
                  <a:gd name="T26" fmla="*/ 8 w 34"/>
                  <a:gd name="T27" fmla="*/ 39 h 44"/>
                  <a:gd name="T28" fmla="*/ 7 w 34"/>
                  <a:gd name="T29" fmla="*/ 40 h 44"/>
                  <a:gd name="T30" fmla="*/ 4 w 34"/>
                  <a:gd name="T31" fmla="*/ 41 h 44"/>
                  <a:gd name="T32" fmla="*/ 0 w 34"/>
                  <a:gd name="T33" fmla="*/ 41 h 44"/>
                  <a:gd name="T34" fmla="*/ 0 w 34"/>
                  <a:gd name="T35" fmla="*/ 44 h 44"/>
                  <a:gd name="T36" fmla="*/ 6 w 34"/>
                  <a:gd name="T37" fmla="*/ 44 h 44"/>
                  <a:gd name="T38" fmla="*/ 12 w 34"/>
                  <a:gd name="T39" fmla="*/ 43 h 44"/>
                  <a:gd name="T40" fmla="*/ 18 w 34"/>
                  <a:gd name="T41" fmla="*/ 43 h 44"/>
                  <a:gd name="T42" fmla="*/ 24 w 34"/>
                  <a:gd name="T43" fmla="*/ 44 h 44"/>
                  <a:gd name="T44" fmla="*/ 24 w 34"/>
                  <a:gd name="T45" fmla="*/ 41 h 44"/>
                  <a:gd name="T46" fmla="*/ 22 w 34"/>
                  <a:gd name="T47" fmla="*/ 41 h 44"/>
                  <a:gd name="T48" fmla="*/ 18 w 34"/>
                  <a:gd name="T49" fmla="*/ 40 h 44"/>
                  <a:gd name="T50" fmla="*/ 16 w 34"/>
                  <a:gd name="T51" fmla="*/ 40 h 44"/>
                  <a:gd name="T52" fmla="*/ 15 w 34"/>
                  <a:gd name="T53" fmla="*/ 38 h 44"/>
                  <a:gd name="T54" fmla="*/ 15 w 34"/>
                  <a:gd name="T55" fmla="*/ 36 h 44"/>
                  <a:gd name="T56" fmla="*/ 15 w 34"/>
                  <a:gd name="T57" fmla="*/ 21 h 44"/>
                  <a:gd name="T58" fmla="*/ 15 w 34"/>
                  <a:gd name="T59" fmla="*/ 14 h 44"/>
                  <a:gd name="T60" fmla="*/ 18 w 34"/>
                  <a:gd name="T61" fmla="*/ 8 h 44"/>
                  <a:gd name="T62" fmla="*/ 21 w 34"/>
                  <a:gd name="T63" fmla="*/ 3 h 44"/>
                  <a:gd name="T64" fmla="*/ 26 w 34"/>
                  <a:gd name="T65" fmla="*/ 2 h 44"/>
                  <a:gd name="T66" fmla="*/ 27 w 34"/>
                  <a:gd name="T67" fmla="*/ 2 h 44"/>
                  <a:gd name="T68" fmla="*/ 27 w 34"/>
                  <a:gd name="T69" fmla="*/ 2 h 44"/>
                  <a:gd name="T70" fmla="*/ 26 w 34"/>
                  <a:gd name="T71" fmla="*/ 3 h 44"/>
                  <a:gd name="T72" fmla="*/ 25 w 34"/>
                  <a:gd name="T73" fmla="*/ 4 h 44"/>
                  <a:gd name="T74" fmla="*/ 25 w 34"/>
                  <a:gd name="T75" fmla="*/ 6 h 44"/>
                  <a:gd name="T76" fmla="*/ 25 w 34"/>
                  <a:gd name="T77" fmla="*/ 8 h 44"/>
                  <a:gd name="T78" fmla="*/ 26 w 34"/>
                  <a:gd name="T79" fmla="*/ 9 h 44"/>
                  <a:gd name="T80" fmla="*/ 28 w 34"/>
                  <a:gd name="T81" fmla="*/ 10 h 44"/>
                  <a:gd name="T82" fmla="*/ 29 w 34"/>
                  <a:gd name="T83" fmla="*/ 10 h 44"/>
                  <a:gd name="T84" fmla="*/ 31 w 34"/>
                  <a:gd name="T85" fmla="*/ 10 h 44"/>
                  <a:gd name="T86" fmla="*/ 32 w 34"/>
                  <a:gd name="T87" fmla="*/ 9 h 44"/>
                  <a:gd name="T88" fmla="*/ 33 w 34"/>
                  <a:gd name="T89" fmla="*/ 8 h 44"/>
                  <a:gd name="T90" fmla="*/ 34 w 34"/>
                  <a:gd name="T91" fmla="*/ 6 h 44"/>
                  <a:gd name="T92" fmla="*/ 33 w 34"/>
                  <a:gd name="T93" fmla="*/ 4 h 44"/>
                  <a:gd name="T94" fmla="*/ 32 w 34"/>
                  <a:gd name="T95" fmla="*/ 2 h 44"/>
                  <a:gd name="T96" fmla="*/ 29 w 34"/>
                  <a:gd name="T97" fmla="*/ 0 h 44"/>
                  <a:gd name="T98" fmla="*/ 26 w 34"/>
                  <a:gd name="T99" fmla="*/ 0 h 44"/>
                  <a:gd name="T100" fmla="*/ 24 w 34"/>
                  <a:gd name="T101" fmla="*/ 0 h 44"/>
                  <a:gd name="T102" fmla="*/ 22 w 34"/>
                  <a:gd name="T103" fmla="*/ 1 h 44"/>
                  <a:gd name="T104" fmla="*/ 20 w 34"/>
                  <a:gd name="T105" fmla="*/ 2 h 44"/>
                  <a:gd name="T106" fmla="*/ 18 w 34"/>
                  <a:gd name="T107" fmla="*/ 4 h 44"/>
                  <a:gd name="T108" fmla="*/ 17 w 34"/>
                  <a:gd name="T109" fmla="*/ 5 h 44"/>
                  <a:gd name="T110" fmla="*/ 16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4" y="4"/>
                    </a:lnTo>
                    <a:lnTo>
                      <a:pt x="6" y="4"/>
                    </a:lnTo>
                    <a:lnTo>
                      <a:pt x="7" y="5"/>
                    </a:lnTo>
                    <a:lnTo>
                      <a:pt x="7" y="6"/>
                    </a:lnTo>
                    <a:lnTo>
                      <a:pt x="8" y="7"/>
                    </a:lnTo>
                    <a:lnTo>
                      <a:pt x="8" y="8"/>
                    </a:lnTo>
                    <a:lnTo>
                      <a:pt x="8" y="10"/>
                    </a:lnTo>
                    <a:lnTo>
                      <a:pt x="8" y="36"/>
                    </a:lnTo>
                    <a:lnTo>
                      <a:pt x="8" y="39"/>
                    </a:lnTo>
                    <a:lnTo>
                      <a:pt x="7" y="40"/>
                    </a:lnTo>
                    <a:lnTo>
                      <a:pt x="4" y="41"/>
                    </a:lnTo>
                    <a:lnTo>
                      <a:pt x="0" y="41"/>
                    </a:lnTo>
                    <a:lnTo>
                      <a:pt x="0" y="44"/>
                    </a:lnTo>
                    <a:lnTo>
                      <a:pt x="6" y="44"/>
                    </a:lnTo>
                    <a:lnTo>
                      <a:pt x="12" y="43"/>
                    </a:lnTo>
                    <a:lnTo>
                      <a:pt x="18" y="43"/>
                    </a:lnTo>
                    <a:lnTo>
                      <a:pt x="24" y="44"/>
                    </a:lnTo>
                    <a:lnTo>
                      <a:pt x="24" y="41"/>
                    </a:lnTo>
                    <a:lnTo>
                      <a:pt x="22" y="41"/>
                    </a:lnTo>
                    <a:lnTo>
                      <a:pt x="18" y="40"/>
                    </a:lnTo>
                    <a:lnTo>
                      <a:pt x="16" y="40"/>
                    </a:lnTo>
                    <a:lnTo>
                      <a:pt x="15" y="38"/>
                    </a:lnTo>
                    <a:lnTo>
                      <a:pt x="15" y="36"/>
                    </a:lnTo>
                    <a:lnTo>
                      <a:pt x="15" y="21"/>
                    </a:lnTo>
                    <a:lnTo>
                      <a:pt x="15" y="14"/>
                    </a:lnTo>
                    <a:lnTo>
                      <a:pt x="18" y="8"/>
                    </a:lnTo>
                    <a:lnTo>
                      <a:pt x="21" y="3"/>
                    </a:lnTo>
                    <a:lnTo>
                      <a:pt x="26" y="2"/>
                    </a:lnTo>
                    <a:lnTo>
                      <a:pt x="27" y="2"/>
                    </a:lnTo>
                    <a:lnTo>
                      <a:pt x="27" y="2"/>
                    </a:lnTo>
                    <a:lnTo>
                      <a:pt x="26" y="3"/>
                    </a:lnTo>
                    <a:lnTo>
                      <a:pt x="25" y="4"/>
                    </a:lnTo>
                    <a:lnTo>
                      <a:pt x="25" y="6"/>
                    </a:lnTo>
                    <a:lnTo>
                      <a:pt x="25" y="8"/>
                    </a:lnTo>
                    <a:lnTo>
                      <a:pt x="26" y="9"/>
                    </a:lnTo>
                    <a:lnTo>
                      <a:pt x="28" y="10"/>
                    </a:lnTo>
                    <a:lnTo>
                      <a:pt x="29" y="10"/>
                    </a:lnTo>
                    <a:lnTo>
                      <a:pt x="31" y="10"/>
                    </a:lnTo>
                    <a:lnTo>
                      <a:pt x="32" y="9"/>
                    </a:lnTo>
                    <a:lnTo>
                      <a:pt x="33" y="8"/>
                    </a:lnTo>
                    <a:lnTo>
                      <a:pt x="34" y="6"/>
                    </a:lnTo>
                    <a:lnTo>
                      <a:pt x="33" y="4"/>
                    </a:lnTo>
                    <a:lnTo>
                      <a:pt x="32" y="2"/>
                    </a:lnTo>
                    <a:lnTo>
                      <a:pt x="29" y="0"/>
                    </a:lnTo>
                    <a:lnTo>
                      <a:pt x="26" y="0"/>
                    </a:lnTo>
                    <a:lnTo>
                      <a:pt x="24" y="0"/>
                    </a:lnTo>
                    <a:lnTo>
                      <a:pt x="22" y="1"/>
                    </a:lnTo>
                    <a:lnTo>
                      <a:pt x="20" y="2"/>
                    </a:lnTo>
                    <a:lnTo>
                      <a:pt x="18" y="4"/>
                    </a:lnTo>
                    <a:lnTo>
                      <a:pt x="17" y="5"/>
                    </a:lnTo>
                    <a:lnTo>
                      <a:pt x="16"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51" name="Freeform 294"/>
              <p:cNvSpPr>
                <a:spLocks noChangeAspect="1"/>
              </p:cNvSpPr>
              <p:nvPr/>
            </p:nvSpPr>
            <p:spPr bwMode="auto">
              <a:xfrm>
                <a:off x="1222" y="1997"/>
                <a:ext cx="54" cy="68"/>
              </a:xfrm>
              <a:custGeom>
                <a:avLst/>
                <a:gdLst>
                  <a:gd name="T0" fmla="*/ 54 w 54"/>
                  <a:gd name="T1" fmla="*/ 42 h 68"/>
                  <a:gd name="T2" fmla="*/ 52 w 54"/>
                  <a:gd name="T3" fmla="*/ 42 h 68"/>
                  <a:gd name="T4" fmla="*/ 52 w 54"/>
                  <a:gd name="T5" fmla="*/ 46 h 68"/>
                  <a:gd name="T6" fmla="*/ 51 w 54"/>
                  <a:gd name="T7" fmla="*/ 50 h 68"/>
                  <a:gd name="T8" fmla="*/ 50 w 54"/>
                  <a:gd name="T9" fmla="*/ 54 h 68"/>
                  <a:gd name="T10" fmla="*/ 48 w 54"/>
                  <a:gd name="T11" fmla="*/ 57 h 68"/>
                  <a:gd name="T12" fmla="*/ 46 w 54"/>
                  <a:gd name="T13" fmla="*/ 60 h 68"/>
                  <a:gd name="T14" fmla="*/ 42 w 54"/>
                  <a:gd name="T15" fmla="*/ 63 h 68"/>
                  <a:gd name="T16" fmla="*/ 38 w 54"/>
                  <a:gd name="T17" fmla="*/ 64 h 68"/>
                  <a:gd name="T18" fmla="*/ 32 w 54"/>
                  <a:gd name="T19" fmla="*/ 65 h 68"/>
                  <a:gd name="T20" fmla="*/ 24 w 54"/>
                  <a:gd name="T21" fmla="*/ 65 h 68"/>
                  <a:gd name="T22" fmla="*/ 21 w 54"/>
                  <a:gd name="T23" fmla="*/ 65 h 68"/>
                  <a:gd name="T24" fmla="*/ 20 w 54"/>
                  <a:gd name="T25" fmla="*/ 64 h 68"/>
                  <a:gd name="T26" fmla="*/ 19 w 54"/>
                  <a:gd name="T27" fmla="*/ 63 h 68"/>
                  <a:gd name="T28" fmla="*/ 19 w 54"/>
                  <a:gd name="T29" fmla="*/ 61 h 68"/>
                  <a:gd name="T30" fmla="*/ 19 w 54"/>
                  <a:gd name="T31" fmla="*/ 8 h 68"/>
                  <a:gd name="T32" fmla="*/ 19 w 54"/>
                  <a:gd name="T33" fmla="*/ 6 h 68"/>
                  <a:gd name="T34" fmla="*/ 19 w 54"/>
                  <a:gd name="T35" fmla="*/ 5 h 68"/>
                  <a:gd name="T36" fmla="*/ 19 w 54"/>
                  <a:gd name="T37" fmla="*/ 5 h 68"/>
                  <a:gd name="T38" fmla="*/ 20 w 54"/>
                  <a:gd name="T39" fmla="*/ 4 h 68"/>
                  <a:gd name="T40" fmla="*/ 21 w 54"/>
                  <a:gd name="T41" fmla="*/ 3 h 68"/>
                  <a:gd name="T42" fmla="*/ 23 w 54"/>
                  <a:gd name="T43" fmla="*/ 3 h 68"/>
                  <a:gd name="T44" fmla="*/ 25 w 54"/>
                  <a:gd name="T45" fmla="*/ 3 h 68"/>
                  <a:gd name="T46" fmla="*/ 28 w 54"/>
                  <a:gd name="T47" fmla="*/ 3 h 68"/>
                  <a:gd name="T48" fmla="*/ 32 w 54"/>
                  <a:gd name="T49" fmla="*/ 3 h 68"/>
                  <a:gd name="T50" fmla="*/ 32 w 54"/>
                  <a:gd name="T51" fmla="*/ 0 h 68"/>
                  <a:gd name="T52" fmla="*/ 28 w 54"/>
                  <a:gd name="T53" fmla="*/ 0 h 68"/>
                  <a:gd name="T54" fmla="*/ 23 w 54"/>
                  <a:gd name="T55" fmla="*/ 0 h 68"/>
                  <a:gd name="T56" fmla="*/ 19 w 54"/>
                  <a:gd name="T57" fmla="*/ 0 h 68"/>
                  <a:gd name="T58" fmla="*/ 15 w 54"/>
                  <a:gd name="T59" fmla="*/ 0 h 68"/>
                  <a:gd name="T60" fmla="*/ 11 w 54"/>
                  <a:gd name="T61" fmla="*/ 0 h 68"/>
                  <a:gd name="T62" fmla="*/ 7 w 54"/>
                  <a:gd name="T63" fmla="*/ 0 h 68"/>
                  <a:gd name="T64" fmla="*/ 3 w 54"/>
                  <a:gd name="T65" fmla="*/ 0 h 68"/>
                  <a:gd name="T66" fmla="*/ 0 w 54"/>
                  <a:gd name="T67" fmla="*/ 0 h 68"/>
                  <a:gd name="T68" fmla="*/ 0 w 54"/>
                  <a:gd name="T69" fmla="*/ 3 h 68"/>
                  <a:gd name="T70" fmla="*/ 2 w 54"/>
                  <a:gd name="T71" fmla="*/ 3 h 68"/>
                  <a:gd name="T72" fmla="*/ 7 w 54"/>
                  <a:gd name="T73" fmla="*/ 3 h 68"/>
                  <a:gd name="T74" fmla="*/ 9 w 54"/>
                  <a:gd name="T75" fmla="*/ 4 h 68"/>
                  <a:gd name="T76" fmla="*/ 10 w 54"/>
                  <a:gd name="T77" fmla="*/ 5 h 68"/>
                  <a:gd name="T78" fmla="*/ 10 w 54"/>
                  <a:gd name="T79" fmla="*/ 7 h 68"/>
                  <a:gd name="T80" fmla="*/ 10 w 54"/>
                  <a:gd name="T81" fmla="*/ 60 h 68"/>
                  <a:gd name="T82" fmla="*/ 10 w 54"/>
                  <a:gd name="T83" fmla="*/ 62 h 68"/>
                  <a:gd name="T84" fmla="*/ 9 w 54"/>
                  <a:gd name="T85" fmla="*/ 64 h 68"/>
                  <a:gd name="T86" fmla="*/ 7 w 54"/>
                  <a:gd name="T87" fmla="*/ 64 h 68"/>
                  <a:gd name="T88" fmla="*/ 2 w 54"/>
                  <a:gd name="T89" fmla="*/ 65 h 68"/>
                  <a:gd name="T90" fmla="*/ 0 w 54"/>
                  <a:gd name="T91" fmla="*/ 65 h 68"/>
                  <a:gd name="T92" fmla="*/ 0 w 54"/>
                  <a:gd name="T93" fmla="*/ 68 h 68"/>
                  <a:gd name="T94" fmla="*/ 52 w 54"/>
                  <a:gd name="T95" fmla="*/ 68 h 68"/>
                  <a:gd name="T96" fmla="*/ 54 w 54"/>
                  <a:gd name="T97"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68">
                    <a:moveTo>
                      <a:pt x="54" y="42"/>
                    </a:moveTo>
                    <a:lnTo>
                      <a:pt x="52" y="42"/>
                    </a:lnTo>
                    <a:lnTo>
                      <a:pt x="52" y="46"/>
                    </a:lnTo>
                    <a:lnTo>
                      <a:pt x="51" y="50"/>
                    </a:lnTo>
                    <a:lnTo>
                      <a:pt x="50" y="54"/>
                    </a:lnTo>
                    <a:lnTo>
                      <a:pt x="48" y="57"/>
                    </a:lnTo>
                    <a:lnTo>
                      <a:pt x="46" y="60"/>
                    </a:lnTo>
                    <a:lnTo>
                      <a:pt x="42" y="63"/>
                    </a:lnTo>
                    <a:lnTo>
                      <a:pt x="38" y="64"/>
                    </a:lnTo>
                    <a:lnTo>
                      <a:pt x="32" y="65"/>
                    </a:lnTo>
                    <a:lnTo>
                      <a:pt x="24" y="65"/>
                    </a:lnTo>
                    <a:lnTo>
                      <a:pt x="21" y="65"/>
                    </a:lnTo>
                    <a:lnTo>
                      <a:pt x="20" y="64"/>
                    </a:lnTo>
                    <a:lnTo>
                      <a:pt x="19" y="63"/>
                    </a:lnTo>
                    <a:lnTo>
                      <a:pt x="19" y="61"/>
                    </a:lnTo>
                    <a:lnTo>
                      <a:pt x="19" y="8"/>
                    </a:lnTo>
                    <a:lnTo>
                      <a:pt x="19" y="6"/>
                    </a:lnTo>
                    <a:lnTo>
                      <a:pt x="19" y="5"/>
                    </a:lnTo>
                    <a:lnTo>
                      <a:pt x="19" y="5"/>
                    </a:lnTo>
                    <a:lnTo>
                      <a:pt x="20" y="4"/>
                    </a:lnTo>
                    <a:lnTo>
                      <a:pt x="21" y="3"/>
                    </a:lnTo>
                    <a:lnTo>
                      <a:pt x="23" y="3"/>
                    </a:lnTo>
                    <a:lnTo>
                      <a:pt x="25" y="3"/>
                    </a:lnTo>
                    <a:lnTo>
                      <a:pt x="28" y="3"/>
                    </a:lnTo>
                    <a:lnTo>
                      <a:pt x="32" y="3"/>
                    </a:lnTo>
                    <a:lnTo>
                      <a:pt x="32" y="0"/>
                    </a:lnTo>
                    <a:lnTo>
                      <a:pt x="28" y="0"/>
                    </a:lnTo>
                    <a:lnTo>
                      <a:pt x="23" y="0"/>
                    </a:lnTo>
                    <a:lnTo>
                      <a:pt x="19" y="0"/>
                    </a:lnTo>
                    <a:lnTo>
                      <a:pt x="15" y="0"/>
                    </a:lnTo>
                    <a:lnTo>
                      <a:pt x="11" y="0"/>
                    </a:lnTo>
                    <a:lnTo>
                      <a:pt x="7" y="0"/>
                    </a:lnTo>
                    <a:lnTo>
                      <a:pt x="3" y="0"/>
                    </a:lnTo>
                    <a:lnTo>
                      <a:pt x="0" y="0"/>
                    </a:lnTo>
                    <a:lnTo>
                      <a:pt x="0" y="3"/>
                    </a:lnTo>
                    <a:lnTo>
                      <a:pt x="2" y="3"/>
                    </a:lnTo>
                    <a:lnTo>
                      <a:pt x="7" y="3"/>
                    </a:lnTo>
                    <a:lnTo>
                      <a:pt x="9" y="4"/>
                    </a:lnTo>
                    <a:lnTo>
                      <a:pt x="10" y="5"/>
                    </a:lnTo>
                    <a:lnTo>
                      <a:pt x="10" y="7"/>
                    </a:lnTo>
                    <a:lnTo>
                      <a:pt x="10" y="60"/>
                    </a:lnTo>
                    <a:lnTo>
                      <a:pt x="10" y="62"/>
                    </a:lnTo>
                    <a:lnTo>
                      <a:pt x="9" y="64"/>
                    </a:lnTo>
                    <a:lnTo>
                      <a:pt x="7" y="64"/>
                    </a:lnTo>
                    <a:lnTo>
                      <a:pt x="2" y="65"/>
                    </a:lnTo>
                    <a:lnTo>
                      <a:pt x="0" y="65"/>
                    </a:lnTo>
                    <a:lnTo>
                      <a:pt x="0" y="68"/>
                    </a:lnTo>
                    <a:lnTo>
                      <a:pt x="52" y="68"/>
                    </a:lnTo>
                    <a:lnTo>
                      <a:pt x="54"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52" name="Freeform 295"/>
              <p:cNvSpPr>
                <a:spLocks noChangeAspect="1" noEditPoints="1"/>
              </p:cNvSpPr>
              <p:nvPr/>
            </p:nvSpPr>
            <p:spPr bwMode="auto">
              <a:xfrm>
                <a:off x="1284" y="2020"/>
                <a:ext cx="44" cy="46"/>
              </a:xfrm>
              <a:custGeom>
                <a:avLst/>
                <a:gdLst>
                  <a:gd name="T0" fmla="*/ 44 w 44"/>
                  <a:gd name="T1" fmla="*/ 23 h 46"/>
                  <a:gd name="T2" fmla="*/ 43 w 44"/>
                  <a:gd name="T3" fmla="*/ 19 h 46"/>
                  <a:gd name="T4" fmla="*/ 42 w 44"/>
                  <a:gd name="T5" fmla="*/ 14 h 46"/>
                  <a:gd name="T6" fmla="*/ 40 w 44"/>
                  <a:gd name="T7" fmla="*/ 10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3 w 44"/>
                  <a:gd name="T27" fmla="*/ 11 h 46"/>
                  <a:gd name="T28" fmla="*/ 1 w 44"/>
                  <a:gd name="T29" fmla="*/ 15 h 46"/>
                  <a:gd name="T30" fmla="*/ 0 w 44"/>
                  <a:gd name="T31" fmla="*/ 19 h 46"/>
                  <a:gd name="T32" fmla="*/ 0 w 44"/>
                  <a:gd name="T33" fmla="*/ 23 h 46"/>
                  <a:gd name="T34" fmla="*/ 1 w 44"/>
                  <a:gd name="T35" fmla="*/ 32 h 46"/>
                  <a:gd name="T36" fmla="*/ 6 w 44"/>
                  <a:gd name="T37" fmla="*/ 39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5 w 44"/>
                  <a:gd name="T55" fmla="*/ 42 h 46"/>
                  <a:gd name="T56" fmla="*/ 13 w 44"/>
                  <a:gd name="T57" fmla="*/ 40 h 46"/>
                  <a:gd name="T58" fmla="*/ 10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2 h 46"/>
                  <a:gd name="T74" fmla="*/ 10 w 44"/>
                  <a:gd name="T75" fmla="*/ 9 h 46"/>
                  <a:gd name="T76" fmla="*/ 13 w 44"/>
                  <a:gd name="T77" fmla="*/ 6 h 46"/>
                  <a:gd name="T78" fmla="*/ 15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4 w 44"/>
                  <a:gd name="T93" fmla="*/ 12 h 46"/>
                  <a:gd name="T94" fmla="*/ 35 w 44"/>
                  <a:gd name="T95" fmla="*/ 16 h 46"/>
                  <a:gd name="T96" fmla="*/ 35 w 44"/>
                  <a:gd name="T97" fmla="*/ 20 h 46"/>
                  <a:gd name="T98" fmla="*/ 35 w 44"/>
                  <a:gd name="T99" fmla="*/ 23 h 46"/>
                  <a:gd name="T100" fmla="*/ 35 w 44"/>
                  <a:gd name="T101" fmla="*/ 26 h 46"/>
                  <a:gd name="T102" fmla="*/ 35 w 44"/>
                  <a:gd name="T103" fmla="*/ 29 h 46"/>
                  <a:gd name="T104" fmla="*/ 35 w 44"/>
                  <a:gd name="T105" fmla="*/ 33 h 46"/>
                  <a:gd name="T106" fmla="*/ 33 w 44"/>
                  <a:gd name="T107" fmla="*/ 36 h 46"/>
                  <a:gd name="T108" fmla="*/ 31 w 44"/>
                  <a:gd name="T109" fmla="*/ 39 h 46"/>
                  <a:gd name="T110" fmla="*/ 29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3" y="19"/>
                    </a:lnTo>
                    <a:lnTo>
                      <a:pt x="42" y="14"/>
                    </a:lnTo>
                    <a:lnTo>
                      <a:pt x="40" y="10"/>
                    </a:lnTo>
                    <a:lnTo>
                      <a:pt x="37" y="7"/>
                    </a:lnTo>
                    <a:lnTo>
                      <a:pt x="34" y="4"/>
                    </a:lnTo>
                    <a:lnTo>
                      <a:pt x="30" y="2"/>
                    </a:lnTo>
                    <a:lnTo>
                      <a:pt x="26" y="1"/>
                    </a:lnTo>
                    <a:lnTo>
                      <a:pt x="22" y="0"/>
                    </a:lnTo>
                    <a:lnTo>
                      <a:pt x="17" y="1"/>
                    </a:lnTo>
                    <a:lnTo>
                      <a:pt x="13" y="2"/>
                    </a:lnTo>
                    <a:lnTo>
                      <a:pt x="9" y="4"/>
                    </a:lnTo>
                    <a:lnTo>
                      <a:pt x="6" y="7"/>
                    </a:lnTo>
                    <a:lnTo>
                      <a:pt x="3" y="11"/>
                    </a:lnTo>
                    <a:lnTo>
                      <a:pt x="1" y="15"/>
                    </a:lnTo>
                    <a:lnTo>
                      <a:pt x="0" y="19"/>
                    </a:lnTo>
                    <a:lnTo>
                      <a:pt x="0" y="23"/>
                    </a:lnTo>
                    <a:lnTo>
                      <a:pt x="1" y="32"/>
                    </a:lnTo>
                    <a:lnTo>
                      <a:pt x="6" y="39"/>
                    </a:lnTo>
                    <a:lnTo>
                      <a:pt x="13" y="44"/>
                    </a:lnTo>
                    <a:lnTo>
                      <a:pt x="22" y="46"/>
                    </a:lnTo>
                    <a:lnTo>
                      <a:pt x="30" y="44"/>
                    </a:lnTo>
                    <a:lnTo>
                      <a:pt x="37" y="39"/>
                    </a:lnTo>
                    <a:lnTo>
                      <a:pt x="42" y="32"/>
                    </a:lnTo>
                    <a:lnTo>
                      <a:pt x="44" y="23"/>
                    </a:lnTo>
                    <a:close/>
                    <a:moveTo>
                      <a:pt x="22" y="43"/>
                    </a:moveTo>
                    <a:lnTo>
                      <a:pt x="19" y="43"/>
                    </a:lnTo>
                    <a:lnTo>
                      <a:pt x="15" y="42"/>
                    </a:lnTo>
                    <a:lnTo>
                      <a:pt x="13" y="40"/>
                    </a:lnTo>
                    <a:lnTo>
                      <a:pt x="10" y="37"/>
                    </a:lnTo>
                    <a:lnTo>
                      <a:pt x="9" y="33"/>
                    </a:lnTo>
                    <a:lnTo>
                      <a:pt x="8" y="29"/>
                    </a:lnTo>
                    <a:lnTo>
                      <a:pt x="8" y="26"/>
                    </a:lnTo>
                    <a:lnTo>
                      <a:pt x="8" y="23"/>
                    </a:lnTo>
                    <a:lnTo>
                      <a:pt x="8" y="20"/>
                    </a:lnTo>
                    <a:lnTo>
                      <a:pt x="8" y="16"/>
                    </a:lnTo>
                    <a:lnTo>
                      <a:pt x="9" y="12"/>
                    </a:lnTo>
                    <a:lnTo>
                      <a:pt x="10" y="9"/>
                    </a:lnTo>
                    <a:lnTo>
                      <a:pt x="13" y="6"/>
                    </a:lnTo>
                    <a:lnTo>
                      <a:pt x="15" y="4"/>
                    </a:lnTo>
                    <a:lnTo>
                      <a:pt x="19" y="3"/>
                    </a:lnTo>
                    <a:lnTo>
                      <a:pt x="22" y="2"/>
                    </a:lnTo>
                    <a:lnTo>
                      <a:pt x="25" y="3"/>
                    </a:lnTo>
                    <a:lnTo>
                      <a:pt x="28" y="4"/>
                    </a:lnTo>
                    <a:lnTo>
                      <a:pt x="31" y="6"/>
                    </a:lnTo>
                    <a:lnTo>
                      <a:pt x="33" y="9"/>
                    </a:lnTo>
                    <a:lnTo>
                      <a:pt x="34" y="12"/>
                    </a:lnTo>
                    <a:lnTo>
                      <a:pt x="35" y="16"/>
                    </a:lnTo>
                    <a:lnTo>
                      <a:pt x="35" y="20"/>
                    </a:lnTo>
                    <a:lnTo>
                      <a:pt x="35" y="23"/>
                    </a:lnTo>
                    <a:lnTo>
                      <a:pt x="35" y="26"/>
                    </a:lnTo>
                    <a:lnTo>
                      <a:pt x="35" y="29"/>
                    </a:lnTo>
                    <a:lnTo>
                      <a:pt x="35" y="33"/>
                    </a:lnTo>
                    <a:lnTo>
                      <a:pt x="33" y="36"/>
                    </a:lnTo>
                    <a:lnTo>
                      <a:pt x="31" y="39"/>
                    </a:lnTo>
                    <a:lnTo>
                      <a:pt x="29"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53" name="Freeform 296"/>
              <p:cNvSpPr>
                <a:spLocks noChangeAspect="1" noEditPoints="1"/>
              </p:cNvSpPr>
              <p:nvPr/>
            </p:nvSpPr>
            <p:spPr bwMode="auto">
              <a:xfrm>
                <a:off x="1336" y="2020"/>
                <a:ext cx="44" cy="46"/>
              </a:xfrm>
              <a:custGeom>
                <a:avLst/>
                <a:gdLst>
                  <a:gd name="T0" fmla="*/ 44 w 44"/>
                  <a:gd name="T1" fmla="*/ 23 h 46"/>
                  <a:gd name="T2" fmla="*/ 44 w 44"/>
                  <a:gd name="T3" fmla="*/ 19 h 46"/>
                  <a:gd name="T4" fmla="*/ 43 w 44"/>
                  <a:gd name="T5" fmla="*/ 14 h 46"/>
                  <a:gd name="T6" fmla="*/ 41 w 44"/>
                  <a:gd name="T7" fmla="*/ 10 h 46"/>
                  <a:gd name="T8" fmla="*/ 38 w 44"/>
                  <a:gd name="T9" fmla="*/ 7 h 46"/>
                  <a:gd name="T10" fmla="*/ 35 w 44"/>
                  <a:gd name="T11" fmla="*/ 4 h 46"/>
                  <a:gd name="T12" fmla="*/ 31 w 44"/>
                  <a:gd name="T13" fmla="*/ 2 h 46"/>
                  <a:gd name="T14" fmla="*/ 27 w 44"/>
                  <a:gd name="T15" fmla="*/ 1 h 46"/>
                  <a:gd name="T16" fmla="*/ 22 w 44"/>
                  <a:gd name="T17" fmla="*/ 0 h 46"/>
                  <a:gd name="T18" fmla="*/ 18 w 44"/>
                  <a:gd name="T19" fmla="*/ 1 h 46"/>
                  <a:gd name="T20" fmla="*/ 14 w 44"/>
                  <a:gd name="T21" fmla="*/ 2 h 46"/>
                  <a:gd name="T22" fmla="*/ 10 w 44"/>
                  <a:gd name="T23" fmla="*/ 4 h 46"/>
                  <a:gd name="T24" fmla="*/ 7 w 44"/>
                  <a:gd name="T25" fmla="*/ 7 h 46"/>
                  <a:gd name="T26" fmla="*/ 4 w 44"/>
                  <a:gd name="T27" fmla="*/ 11 h 46"/>
                  <a:gd name="T28" fmla="*/ 2 w 44"/>
                  <a:gd name="T29" fmla="*/ 15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10 w 44"/>
                  <a:gd name="T61" fmla="*/ 33 h 46"/>
                  <a:gd name="T62" fmla="*/ 9 w 44"/>
                  <a:gd name="T63" fmla="*/ 29 h 46"/>
                  <a:gd name="T64" fmla="*/ 9 w 44"/>
                  <a:gd name="T65" fmla="*/ 26 h 46"/>
                  <a:gd name="T66" fmla="*/ 8 w 44"/>
                  <a:gd name="T67" fmla="*/ 23 h 46"/>
                  <a:gd name="T68" fmla="*/ 9 w 44"/>
                  <a:gd name="T69" fmla="*/ 20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9 w 44"/>
                  <a:gd name="T87" fmla="*/ 4 h 46"/>
                  <a:gd name="T88" fmla="*/ 31 w 44"/>
                  <a:gd name="T89" fmla="*/ 6 h 46"/>
                  <a:gd name="T90" fmla="*/ 33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1" y="10"/>
                    </a:lnTo>
                    <a:lnTo>
                      <a:pt x="38" y="7"/>
                    </a:lnTo>
                    <a:lnTo>
                      <a:pt x="35" y="4"/>
                    </a:lnTo>
                    <a:lnTo>
                      <a:pt x="31" y="2"/>
                    </a:lnTo>
                    <a:lnTo>
                      <a:pt x="27" y="1"/>
                    </a:lnTo>
                    <a:lnTo>
                      <a:pt x="22"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2"/>
                    </a:lnTo>
                    <a:lnTo>
                      <a:pt x="13" y="40"/>
                    </a:lnTo>
                    <a:lnTo>
                      <a:pt x="11" y="37"/>
                    </a:lnTo>
                    <a:lnTo>
                      <a:pt x="10" y="33"/>
                    </a:lnTo>
                    <a:lnTo>
                      <a:pt x="9" y="29"/>
                    </a:lnTo>
                    <a:lnTo>
                      <a:pt x="9" y="26"/>
                    </a:lnTo>
                    <a:lnTo>
                      <a:pt x="8" y="23"/>
                    </a:lnTo>
                    <a:lnTo>
                      <a:pt x="9" y="20"/>
                    </a:lnTo>
                    <a:lnTo>
                      <a:pt x="9" y="16"/>
                    </a:lnTo>
                    <a:lnTo>
                      <a:pt x="9" y="12"/>
                    </a:lnTo>
                    <a:lnTo>
                      <a:pt x="11" y="9"/>
                    </a:lnTo>
                    <a:lnTo>
                      <a:pt x="13" y="6"/>
                    </a:lnTo>
                    <a:lnTo>
                      <a:pt x="16" y="4"/>
                    </a:lnTo>
                    <a:lnTo>
                      <a:pt x="19" y="3"/>
                    </a:lnTo>
                    <a:lnTo>
                      <a:pt x="22" y="2"/>
                    </a:lnTo>
                    <a:lnTo>
                      <a:pt x="25" y="3"/>
                    </a:lnTo>
                    <a:lnTo>
                      <a:pt x="29" y="4"/>
                    </a:lnTo>
                    <a:lnTo>
                      <a:pt x="31" y="6"/>
                    </a:lnTo>
                    <a:lnTo>
                      <a:pt x="33"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54" name="Freeform 297"/>
              <p:cNvSpPr>
                <a:spLocks noChangeAspect="1" noEditPoints="1"/>
              </p:cNvSpPr>
              <p:nvPr/>
            </p:nvSpPr>
            <p:spPr bwMode="auto">
              <a:xfrm>
                <a:off x="1386" y="2021"/>
                <a:ext cx="49" cy="63"/>
              </a:xfrm>
              <a:custGeom>
                <a:avLst/>
                <a:gdLst>
                  <a:gd name="T0" fmla="*/ 14 w 49"/>
                  <a:gd name="T1" fmla="*/ 0 h 63"/>
                  <a:gd name="T2" fmla="*/ 0 w 49"/>
                  <a:gd name="T3" fmla="*/ 4 h 63"/>
                  <a:gd name="T4" fmla="*/ 7 w 49"/>
                  <a:gd name="T5" fmla="*/ 5 h 63"/>
                  <a:gd name="T6" fmla="*/ 8 w 49"/>
                  <a:gd name="T7" fmla="*/ 9 h 63"/>
                  <a:gd name="T8" fmla="*/ 8 w 49"/>
                  <a:gd name="T9" fmla="*/ 58 h 63"/>
                  <a:gd name="T10" fmla="*/ 4 w 49"/>
                  <a:gd name="T11" fmla="*/ 60 h 63"/>
                  <a:gd name="T12" fmla="*/ 0 w 49"/>
                  <a:gd name="T13" fmla="*/ 63 h 63"/>
                  <a:gd name="T14" fmla="*/ 6 w 49"/>
                  <a:gd name="T15" fmla="*/ 63 h 63"/>
                  <a:gd name="T16" fmla="*/ 11 w 49"/>
                  <a:gd name="T17" fmla="*/ 63 h 63"/>
                  <a:gd name="T18" fmla="*/ 17 w 49"/>
                  <a:gd name="T19" fmla="*/ 63 h 63"/>
                  <a:gd name="T20" fmla="*/ 23 w 49"/>
                  <a:gd name="T21" fmla="*/ 63 h 63"/>
                  <a:gd name="T22" fmla="*/ 18 w 49"/>
                  <a:gd name="T23" fmla="*/ 60 h 63"/>
                  <a:gd name="T24" fmla="*/ 15 w 49"/>
                  <a:gd name="T25" fmla="*/ 58 h 63"/>
                  <a:gd name="T26" fmla="*/ 15 w 49"/>
                  <a:gd name="T27" fmla="*/ 39 h 63"/>
                  <a:gd name="T28" fmla="*/ 16 w 49"/>
                  <a:gd name="T29" fmla="*/ 40 h 63"/>
                  <a:gd name="T30" fmla="*/ 22 w 49"/>
                  <a:gd name="T31" fmla="*/ 44 h 63"/>
                  <a:gd name="T32" fmla="*/ 35 w 49"/>
                  <a:gd name="T33" fmla="*/ 43 h 63"/>
                  <a:gd name="T34" fmla="*/ 47 w 49"/>
                  <a:gd name="T35" fmla="*/ 31 h 63"/>
                  <a:gd name="T36" fmla="*/ 48 w 49"/>
                  <a:gd name="T37" fmla="*/ 13 h 63"/>
                  <a:gd name="T38" fmla="*/ 36 w 49"/>
                  <a:gd name="T39" fmla="*/ 1 h 63"/>
                  <a:gd name="T40" fmla="*/ 23 w 49"/>
                  <a:gd name="T41" fmla="*/ 0 h 63"/>
                  <a:gd name="T42" fmla="*/ 16 w 49"/>
                  <a:gd name="T43" fmla="*/ 4 h 63"/>
                  <a:gd name="T44" fmla="*/ 15 w 49"/>
                  <a:gd name="T45" fmla="*/ 32 h 63"/>
                  <a:gd name="T46" fmla="*/ 17 w 49"/>
                  <a:gd name="T47" fmla="*/ 7 h 63"/>
                  <a:gd name="T48" fmla="*/ 24 w 49"/>
                  <a:gd name="T49" fmla="*/ 3 h 63"/>
                  <a:gd name="T50" fmla="*/ 33 w 49"/>
                  <a:gd name="T51" fmla="*/ 4 h 63"/>
                  <a:gd name="T52" fmla="*/ 40 w 49"/>
                  <a:gd name="T53" fmla="*/ 14 h 63"/>
                  <a:gd name="T54" fmla="*/ 40 w 49"/>
                  <a:gd name="T55" fmla="*/ 31 h 63"/>
                  <a:gd name="T56" fmla="*/ 32 w 49"/>
                  <a:gd name="T57" fmla="*/ 41 h 63"/>
                  <a:gd name="T58" fmla="*/ 24 w 49"/>
                  <a:gd name="T59" fmla="*/ 42 h 63"/>
                  <a:gd name="T60" fmla="*/ 18 w 49"/>
                  <a:gd name="T61" fmla="*/ 39 h 63"/>
                  <a:gd name="T62" fmla="*/ 15 w 49"/>
                  <a:gd name="T63" fmla="*/ 35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6"/>
                    </a:moveTo>
                    <a:lnTo>
                      <a:pt x="14" y="0"/>
                    </a:lnTo>
                    <a:lnTo>
                      <a:pt x="0" y="1"/>
                    </a:lnTo>
                    <a:lnTo>
                      <a:pt x="0" y="4"/>
                    </a:lnTo>
                    <a:lnTo>
                      <a:pt x="4" y="4"/>
                    </a:lnTo>
                    <a:lnTo>
                      <a:pt x="7" y="5"/>
                    </a:lnTo>
                    <a:lnTo>
                      <a:pt x="8" y="6"/>
                    </a:lnTo>
                    <a:lnTo>
                      <a:pt x="8" y="9"/>
                    </a:lnTo>
                    <a:lnTo>
                      <a:pt x="8" y="56"/>
                    </a:lnTo>
                    <a:lnTo>
                      <a:pt x="8" y="58"/>
                    </a:lnTo>
                    <a:lnTo>
                      <a:pt x="6" y="59"/>
                    </a:lnTo>
                    <a:lnTo>
                      <a:pt x="4" y="60"/>
                    </a:lnTo>
                    <a:lnTo>
                      <a:pt x="0" y="60"/>
                    </a:lnTo>
                    <a:lnTo>
                      <a:pt x="0" y="63"/>
                    </a:lnTo>
                    <a:lnTo>
                      <a:pt x="3" y="63"/>
                    </a:lnTo>
                    <a:lnTo>
                      <a:pt x="6" y="63"/>
                    </a:lnTo>
                    <a:lnTo>
                      <a:pt x="9" y="63"/>
                    </a:lnTo>
                    <a:lnTo>
                      <a:pt x="11" y="63"/>
                    </a:lnTo>
                    <a:lnTo>
                      <a:pt x="14" y="63"/>
                    </a:lnTo>
                    <a:lnTo>
                      <a:pt x="17" y="63"/>
                    </a:lnTo>
                    <a:lnTo>
                      <a:pt x="20" y="63"/>
                    </a:lnTo>
                    <a:lnTo>
                      <a:pt x="23" y="63"/>
                    </a:lnTo>
                    <a:lnTo>
                      <a:pt x="23" y="60"/>
                    </a:lnTo>
                    <a:lnTo>
                      <a:pt x="18" y="60"/>
                    </a:lnTo>
                    <a:lnTo>
                      <a:pt x="16" y="59"/>
                    </a:lnTo>
                    <a:lnTo>
                      <a:pt x="15" y="58"/>
                    </a:lnTo>
                    <a:lnTo>
                      <a:pt x="15" y="56"/>
                    </a:lnTo>
                    <a:lnTo>
                      <a:pt x="15" y="39"/>
                    </a:lnTo>
                    <a:lnTo>
                      <a:pt x="15" y="38"/>
                    </a:lnTo>
                    <a:lnTo>
                      <a:pt x="16" y="40"/>
                    </a:lnTo>
                    <a:lnTo>
                      <a:pt x="18" y="42"/>
                    </a:lnTo>
                    <a:lnTo>
                      <a:pt x="22" y="44"/>
                    </a:lnTo>
                    <a:lnTo>
                      <a:pt x="27" y="45"/>
                    </a:lnTo>
                    <a:lnTo>
                      <a:pt x="35" y="43"/>
                    </a:lnTo>
                    <a:lnTo>
                      <a:pt x="43" y="38"/>
                    </a:lnTo>
                    <a:lnTo>
                      <a:pt x="47" y="31"/>
                    </a:lnTo>
                    <a:lnTo>
                      <a:pt x="49" y="22"/>
                    </a:lnTo>
                    <a:lnTo>
                      <a:pt x="48" y="13"/>
                    </a:lnTo>
                    <a:lnTo>
                      <a:pt x="43" y="6"/>
                    </a:lnTo>
                    <a:lnTo>
                      <a:pt x="36" y="1"/>
                    </a:lnTo>
                    <a:lnTo>
                      <a:pt x="28" y="0"/>
                    </a:lnTo>
                    <a:lnTo>
                      <a:pt x="23" y="0"/>
                    </a:lnTo>
                    <a:lnTo>
                      <a:pt x="19" y="2"/>
                    </a:lnTo>
                    <a:lnTo>
                      <a:pt x="16" y="4"/>
                    </a:lnTo>
                    <a:lnTo>
                      <a:pt x="14" y="6"/>
                    </a:lnTo>
                    <a:close/>
                    <a:moveTo>
                      <a:pt x="15" y="32"/>
                    </a:moveTo>
                    <a:lnTo>
                      <a:pt x="15" y="10"/>
                    </a:lnTo>
                    <a:lnTo>
                      <a:pt x="17" y="7"/>
                    </a:lnTo>
                    <a:lnTo>
                      <a:pt x="20" y="4"/>
                    </a:lnTo>
                    <a:lnTo>
                      <a:pt x="24" y="3"/>
                    </a:lnTo>
                    <a:lnTo>
                      <a:pt x="28" y="2"/>
                    </a:lnTo>
                    <a:lnTo>
                      <a:pt x="33" y="4"/>
                    </a:lnTo>
                    <a:lnTo>
                      <a:pt x="37" y="8"/>
                    </a:lnTo>
                    <a:lnTo>
                      <a:pt x="40" y="14"/>
                    </a:lnTo>
                    <a:lnTo>
                      <a:pt x="41" y="22"/>
                    </a:lnTo>
                    <a:lnTo>
                      <a:pt x="40" y="31"/>
                    </a:lnTo>
                    <a:lnTo>
                      <a:pt x="37" y="37"/>
                    </a:lnTo>
                    <a:lnTo>
                      <a:pt x="32" y="41"/>
                    </a:lnTo>
                    <a:lnTo>
                      <a:pt x="27" y="43"/>
                    </a:lnTo>
                    <a:lnTo>
                      <a:pt x="24" y="42"/>
                    </a:lnTo>
                    <a:lnTo>
                      <a:pt x="21" y="41"/>
                    </a:lnTo>
                    <a:lnTo>
                      <a:pt x="18" y="39"/>
                    </a:lnTo>
                    <a:lnTo>
                      <a:pt x="16" y="37"/>
                    </a:lnTo>
                    <a:lnTo>
                      <a:pt x="15" y="35"/>
                    </a:lnTo>
                    <a:lnTo>
                      <a:pt x="15" y="34"/>
                    </a:lnTo>
                    <a:lnTo>
                      <a:pt x="15" y="34"/>
                    </a:lnTo>
                    <a:lnTo>
                      <a:pt x="15"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55" name="Freeform 298"/>
              <p:cNvSpPr>
                <a:spLocks noChangeAspect="1" noEditPoints="1"/>
              </p:cNvSpPr>
              <p:nvPr/>
            </p:nvSpPr>
            <p:spPr bwMode="auto">
              <a:xfrm>
                <a:off x="1447" y="2022"/>
                <a:ext cx="11" cy="43"/>
              </a:xfrm>
              <a:custGeom>
                <a:avLst/>
                <a:gdLst>
                  <a:gd name="T0" fmla="*/ 11 w 11"/>
                  <a:gd name="T1" fmla="*/ 5 h 43"/>
                  <a:gd name="T2" fmla="*/ 10 w 11"/>
                  <a:gd name="T3" fmla="*/ 3 h 43"/>
                  <a:gd name="T4" fmla="*/ 9 w 11"/>
                  <a:gd name="T5" fmla="*/ 1 h 43"/>
                  <a:gd name="T6" fmla="*/ 8 w 11"/>
                  <a:gd name="T7" fmla="*/ 0 h 43"/>
                  <a:gd name="T8" fmla="*/ 6 w 11"/>
                  <a:gd name="T9" fmla="*/ 0 h 43"/>
                  <a:gd name="T10" fmla="*/ 4 w 11"/>
                  <a:gd name="T11" fmla="*/ 0 h 43"/>
                  <a:gd name="T12" fmla="*/ 2 w 11"/>
                  <a:gd name="T13" fmla="*/ 1 h 43"/>
                  <a:gd name="T14" fmla="*/ 1 w 11"/>
                  <a:gd name="T15" fmla="*/ 3 h 43"/>
                  <a:gd name="T16" fmla="*/ 0 w 11"/>
                  <a:gd name="T17" fmla="*/ 5 h 43"/>
                  <a:gd name="T18" fmla="*/ 1 w 11"/>
                  <a:gd name="T19" fmla="*/ 7 h 43"/>
                  <a:gd name="T20" fmla="*/ 2 w 11"/>
                  <a:gd name="T21" fmla="*/ 9 h 43"/>
                  <a:gd name="T22" fmla="*/ 4 w 11"/>
                  <a:gd name="T23" fmla="*/ 10 h 43"/>
                  <a:gd name="T24" fmla="*/ 6 w 11"/>
                  <a:gd name="T25" fmla="*/ 10 h 43"/>
                  <a:gd name="T26" fmla="*/ 8 w 11"/>
                  <a:gd name="T27" fmla="*/ 10 h 43"/>
                  <a:gd name="T28" fmla="*/ 9 w 11"/>
                  <a:gd name="T29" fmla="*/ 9 h 43"/>
                  <a:gd name="T30" fmla="*/ 10 w 11"/>
                  <a:gd name="T31" fmla="*/ 7 h 43"/>
                  <a:gd name="T32" fmla="*/ 11 w 11"/>
                  <a:gd name="T33" fmla="*/ 5 h 43"/>
                  <a:gd name="T34" fmla="*/ 11 w 11"/>
                  <a:gd name="T35" fmla="*/ 37 h 43"/>
                  <a:gd name="T36" fmla="*/ 10 w 11"/>
                  <a:gd name="T37" fmla="*/ 35 h 43"/>
                  <a:gd name="T38" fmla="*/ 9 w 11"/>
                  <a:gd name="T39" fmla="*/ 34 h 43"/>
                  <a:gd name="T40" fmla="*/ 8 w 11"/>
                  <a:gd name="T41" fmla="*/ 33 h 43"/>
                  <a:gd name="T42" fmla="*/ 6 w 11"/>
                  <a:gd name="T43" fmla="*/ 32 h 43"/>
                  <a:gd name="T44" fmla="*/ 4 w 11"/>
                  <a:gd name="T45" fmla="*/ 33 h 43"/>
                  <a:gd name="T46" fmla="*/ 2 w 11"/>
                  <a:gd name="T47" fmla="*/ 34 h 43"/>
                  <a:gd name="T48" fmla="*/ 1 w 11"/>
                  <a:gd name="T49" fmla="*/ 35 h 43"/>
                  <a:gd name="T50" fmla="*/ 0 w 11"/>
                  <a:gd name="T51" fmla="*/ 37 h 43"/>
                  <a:gd name="T52" fmla="*/ 1 w 11"/>
                  <a:gd name="T53" fmla="*/ 40 h 43"/>
                  <a:gd name="T54" fmla="*/ 2 w 11"/>
                  <a:gd name="T55" fmla="*/ 41 h 43"/>
                  <a:gd name="T56" fmla="*/ 4 w 11"/>
                  <a:gd name="T57" fmla="*/ 42 h 43"/>
                  <a:gd name="T58" fmla="*/ 6 w 11"/>
                  <a:gd name="T59" fmla="*/ 43 h 43"/>
                  <a:gd name="T60" fmla="*/ 8 w 11"/>
                  <a:gd name="T61" fmla="*/ 42 h 43"/>
                  <a:gd name="T62" fmla="*/ 9 w 11"/>
                  <a:gd name="T63" fmla="*/ 41 h 43"/>
                  <a:gd name="T64" fmla="*/ 10 w 11"/>
                  <a:gd name="T65" fmla="*/ 40 h 43"/>
                  <a:gd name="T66" fmla="*/ 11 w 11"/>
                  <a:gd name="T67"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43">
                    <a:moveTo>
                      <a:pt x="11" y="5"/>
                    </a:moveTo>
                    <a:lnTo>
                      <a:pt x="10" y="3"/>
                    </a:lnTo>
                    <a:lnTo>
                      <a:pt x="9" y="1"/>
                    </a:lnTo>
                    <a:lnTo>
                      <a:pt x="8" y="0"/>
                    </a:lnTo>
                    <a:lnTo>
                      <a:pt x="6" y="0"/>
                    </a:lnTo>
                    <a:lnTo>
                      <a:pt x="4" y="0"/>
                    </a:lnTo>
                    <a:lnTo>
                      <a:pt x="2" y="1"/>
                    </a:lnTo>
                    <a:lnTo>
                      <a:pt x="1" y="3"/>
                    </a:lnTo>
                    <a:lnTo>
                      <a:pt x="0" y="5"/>
                    </a:lnTo>
                    <a:lnTo>
                      <a:pt x="1" y="7"/>
                    </a:lnTo>
                    <a:lnTo>
                      <a:pt x="2" y="9"/>
                    </a:lnTo>
                    <a:lnTo>
                      <a:pt x="4" y="10"/>
                    </a:lnTo>
                    <a:lnTo>
                      <a:pt x="6" y="10"/>
                    </a:lnTo>
                    <a:lnTo>
                      <a:pt x="8" y="10"/>
                    </a:lnTo>
                    <a:lnTo>
                      <a:pt x="9" y="9"/>
                    </a:lnTo>
                    <a:lnTo>
                      <a:pt x="10" y="7"/>
                    </a:lnTo>
                    <a:lnTo>
                      <a:pt x="11" y="5"/>
                    </a:lnTo>
                    <a:close/>
                    <a:moveTo>
                      <a:pt x="11" y="37"/>
                    </a:moveTo>
                    <a:lnTo>
                      <a:pt x="10" y="35"/>
                    </a:lnTo>
                    <a:lnTo>
                      <a:pt x="9" y="34"/>
                    </a:lnTo>
                    <a:lnTo>
                      <a:pt x="8" y="33"/>
                    </a:lnTo>
                    <a:lnTo>
                      <a:pt x="6" y="32"/>
                    </a:lnTo>
                    <a:lnTo>
                      <a:pt x="4" y="33"/>
                    </a:lnTo>
                    <a:lnTo>
                      <a:pt x="2" y="34"/>
                    </a:lnTo>
                    <a:lnTo>
                      <a:pt x="1" y="35"/>
                    </a:lnTo>
                    <a:lnTo>
                      <a:pt x="0" y="37"/>
                    </a:lnTo>
                    <a:lnTo>
                      <a:pt x="1" y="40"/>
                    </a:lnTo>
                    <a:lnTo>
                      <a:pt x="2" y="41"/>
                    </a:lnTo>
                    <a:lnTo>
                      <a:pt x="4" y="42"/>
                    </a:lnTo>
                    <a:lnTo>
                      <a:pt x="6" y="43"/>
                    </a:lnTo>
                    <a:lnTo>
                      <a:pt x="8" y="42"/>
                    </a:lnTo>
                    <a:lnTo>
                      <a:pt x="9" y="41"/>
                    </a:lnTo>
                    <a:lnTo>
                      <a:pt x="10" y="40"/>
                    </a:lnTo>
                    <a:lnTo>
                      <a:pt x="11"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56" name="Freeform 299"/>
              <p:cNvSpPr>
                <a:spLocks noChangeAspect="1"/>
              </p:cNvSpPr>
              <p:nvPr/>
            </p:nvSpPr>
            <p:spPr bwMode="auto">
              <a:xfrm>
                <a:off x="713" y="2132"/>
                <a:ext cx="28" cy="52"/>
              </a:xfrm>
              <a:custGeom>
                <a:avLst/>
                <a:gdLst>
                  <a:gd name="T0" fmla="*/ 17 w 28"/>
                  <a:gd name="T1" fmla="*/ 2 h 52"/>
                  <a:gd name="T2" fmla="*/ 17 w 28"/>
                  <a:gd name="T3" fmla="*/ 0 h 52"/>
                  <a:gd name="T4" fmla="*/ 17 w 28"/>
                  <a:gd name="T5" fmla="*/ 0 h 52"/>
                  <a:gd name="T6" fmla="*/ 16 w 28"/>
                  <a:gd name="T7" fmla="*/ 0 h 52"/>
                  <a:gd name="T8" fmla="*/ 15 w 28"/>
                  <a:gd name="T9" fmla="*/ 0 h 52"/>
                  <a:gd name="T10" fmla="*/ 12 w 28"/>
                  <a:gd name="T11" fmla="*/ 2 h 52"/>
                  <a:gd name="T12" fmla="*/ 9 w 28"/>
                  <a:gd name="T13" fmla="*/ 3 h 52"/>
                  <a:gd name="T14" fmla="*/ 5 w 28"/>
                  <a:gd name="T15" fmla="*/ 4 h 52"/>
                  <a:gd name="T16" fmla="*/ 0 w 28"/>
                  <a:gd name="T17" fmla="*/ 5 h 52"/>
                  <a:gd name="T18" fmla="*/ 0 w 28"/>
                  <a:gd name="T19" fmla="*/ 7 h 52"/>
                  <a:gd name="T20" fmla="*/ 2 w 28"/>
                  <a:gd name="T21" fmla="*/ 7 h 52"/>
                  <a:gd name="T22" fmla="*/ 5 w 28"/>
                  <a:gd name="T23" fmla="*/ 7 h 52"/>
                  <a:gd name="T24" fmla="*/ 8 w 28"/>
                  <a:gd name="T25" fmla="*/ 6 h 52"/>
                  <a:gd name="T26" fmla="*/ 11 w 28"/>
                  <a:gd name="T27" fmla="*/ 5 h 52"/>
                  <a:gd name="T28" fmla="*/ 11 w 28"/>
                  <a:gd name="T29" fmla="*/ 46 h 52"/>
                  <a:gd name="T30" fmla="*/ 11 w 28"/>
                  <a:gd name="T31" fmla="*/ 48 h 52"/>
                  <a:gd name="T32" fmla="*/ 10 w 28"/>
                  <a:gd name="T33" fmla="*/ 49 h 52"/>
                  <a:gd name="T34" fmla="*/ 8 w 28"/>
                  <a:gd name="T35" fmla="*/ 50 h 52"/>
                  <a:gd name="T36" fmla="*/ 3 w 28"/>
                  <a:gd name="T37" fmla="*/ 50 h 52"/>
                  <a:gd name="T38" fmla="*/ 1 w 28"/>
                  <a:gd name="T39" fmla="*/ 50 h 52"/>
                  <a:gd name="T40" fmla="*/ 1 w 28"/>
                  <a:gd name="T41" fmla="*/ 52 h 52"/>
                  <a:gd name="T42" fmla="*/ 4 w 28"/>
                  <a:gd name="T43" fmla="*/ 52 h 52"/>
                  <a:gd name="T44" fmla="*/ 7 w 28"/>
                  <a:gd name="T45" fmla="*/ 52 h 52"/>
                  <a:gd name="T46" fmla="*/ 11 w 28"/>
                  <a:gd name="T47" fmla="*/ 52 h 52"/>
                  <a:gd name="T48" fmla="*/ 14 w 28"/>
                  <a:gd name="T49" fmla="*/ 52 h 52"/>
                  <a:gd name="T50" fmla="*/ 17 w 28"/>
                  <a:gd name="T51" fmla="*/ 52 h 52"/>
                  <a:gd name="T52" fmla="*/ 21 w 28"/>
                  <a:gd name="T53" fmla="*/ 52 h 52"/>
                  <a:gd name="T54" fmla="*/ 25 w 28"/>
                  <a:gd name="T55" fmla="*/ 52 h 52"/>
                  <a:gd name="T56" fmla="*/ 28 w 28"/>
                  <a:gd name="T57" fmla="*/ 52 h 52"/>
                  <a:gd name="T58" fmla="*/ 28 w 28"/>
                  <a:gd name="T59" fmla="*/ 50 h 52"/>
                  <a:gd name="T60" fmla="*/ 25 w 28"/>
                  <a:gd name="T61" fmla="*/ 50 h 52"/>
                  <a:gd name="T62" fmla="*/ 21 w 28"/>
                  <a:gd name="T63" fmla="*/ 50 h 52"/>
                  <a:gd name="T64" fmla="*/ 19 w 28"/>
                  <a:gd name="T65" fmla="*/ 49 h 52"/>
                  <a:gd name="T66" fmla="*/ 18 w 28"/>
                  <a:gd name="T67" fmla="*/ 48 h 52"/>
                  <a:gd name="T68" fmla="*/ 17 w 28"/>
                  <a:gd name="T69" fmla="*/ 46 h 52"/>
                  <a:gd name="T70" fmla="*/ 17 w 28"/>
                  <a:gd name="T7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2">
                    <a:moveTo>
                      <a:pt x="17" y="2"/>
                    </a:moveTo>
                    <a:lnTo>
                      <a:pt x="17" y="0"/>
                    </a:lnTo>
                    <a:lnTo>
                      <a:pt x="17" y="0"/>
                    </a:lnTo>
                    <a:lnTo>
                      <a:pt x="16" y="0"/>
                    </a:lnTo>
                    <a:lnTo>
                      <a:pt x="15" y="0"/>
                    </a:lnTo>
                    <a:lnTo>
                      <a:pt x="12" y="2"/>
                    </a:lnTo>
                    <a:lnTo>
                      <a:pt x="9" y="3"/>
                    </a:lnTo>
                    <a:lnTo>
                      <a:pt x="5" y="4"/>
                    </a:lnTo>
                    <a:lnTo>
                      <a:pt x="0" y="5"/>
                    </a:lnTo>
                    <a:lnTo>
                      <a:pt x="0" y="7"/>
                    </a:lnTo>
                    <a:lnTo>
                      <a:pt x="2" y="7"/>
                    </a:lnTo>
                    <a:lnTo>
                      <a:pt x="5" y="7"/>
                    </a:lnTo>
                    <a:lnTo>
                      <a:pt x="8" y="6"/>
                    </a:lnTo>
                    <a:lnTo>
                      <a:pt x="11" y="5"/>
                    </a:lnTo>
                    <a:lnTo>
                      <a:pt x="11" y="46"/>
                    </a:lnTo>
                    <a:lnTo>
                      <a:pt x="11" y="48"/>
                    </a:lnTo>
                    <a:lnTo>
                      <a:pt x="10" y="49"/>
                    </a:lnTo>
                    <a:lnTo>
                      <a:pt x="8" y="50"/>
                    </a:lnTo>
                    <a:lnTo>
                      <a:pt x="3" y="50"/>
                    </a:lnTo>
                    <a:lnTo>
                      <a:pt x="1" y="50"/>
                    </a:lnTo>
                    <a:lnTo>
                      <a:pt x="1" y="52"/>
                    </a:lnTo>
                    <a:lnTo>
                      <a:pt x="4" y="52"/>
                    </a:lnTo>
                    <a:lnTo>
                      <a:pt x="7" y="52"/>
                    </a:lnTo>
                    <a:lnTo>
                      <a:pt x="11" y="52"/>
                    </a:lnTo>
                    <a:lnTo>
                      <a:pt x="14" y="52"/>
                    </a:lnTo>
                    <a:lnTo>
                      <a:pt x="17" y="52"/>
                    </a:lnTo>
                    <a:lnTo>
                      <a:pt x="21" y="52"/>
                    </a:lnTo>
                    <a:lnTo>
                      <a:pt x="25" y="52"/>
                    </a:lnTo>
                    <a:lnTo>
                      <a:pt x="28" y="52"/>
                    </a:lnTo>
                    <a:lnTo>
                      <a:pt x="28" y="50"/>
                    </a:lnTo>
                    <a:lnTo>
                      <a:pt x="25" y="50"/>
                    </a:lnTo>
                    <a:lnTo>
                      <a:pt x="21" y="50"/>
                    </a:lnTo>
                    <a:lnTo>
                      <a:pt x="19" y="49"/>
                    </a:lnTo>
                    <a:lnTo>
                      <a:pt x="18" y="48"/>
                    </a:lnTo>
                    <a:lnTo>
                      <a:pt x="17" y="46"/>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57" name="Freeform 300"/>
              <p:cNvSpPr>
                <a:spLocks noChangeAspect="1"/>
              </p:cNvSpPr>
              <p:nvPr/>
            </p:nvSpPr>
            <p:spPr bwMode="auto">
              <a:xfrm>
                <a:off x="751" y="2132"/>
                <a:ext cx="36" cy="54"/>
              </a:xfrm>
              <a:custGeom>
                <a:avLst/>
                <a:gdLst>
                  <a:gd name="T0" fmla="*/ 21 w 36"/>
                  <a:gd name="T1" fmla="*/ 27 h 54"/>
                  <a:gd name="T2" fmla="*/ 26 w 36"/>
                  <a:gd name="T3" fmla="*/ 33 h 54"/>
                  <a:gd name="T4" fmla="*/ 27 w 36"/>
                  <a:gd name="T5" fmla="*/ 42 h 54"/>
                  <a:gd name="T6" fmla="*/ 25 w 36"/>
                  <a:gd name="T7" fmla="*/ 47 h 54"/>
                  <a:gd name="T8" fmla="*/ 22 w 36"/>
                  <a:gd name="T9" fmla="*/ 50 h 54"/>
                  <a:gd name="T10" fmla="*/ 19 w 36"/>
                  <a:gd name="T11" fmla="*/ 52 h 54"/>
                  <a:gd name="T12" fmla="*/ 14 w 36"/>
                  <a:gd name="T13" fmla="*/ 51 h 54"/>
                  <a:gd name="T14" fmla="*/ 7 w 36"/>
                  <a:gd name="T15" fmla="*/ 49 h 54"/>
                  <a:gd name="T16" fmla="*/ 6 w 36"/>
                  <a:gd name="T17" fmla="*/ 46 h 54"/>
                  <a:gd name="T18" fmla="*/ 9 w 36"/>
                  <a:gd name="T19" fmla="*/ 43 h 54"/>
                  <a:gd name="T20" fmla="*/ 9 w 36"/>
                  <a:gd name="T21" fmla="*/ 40 h 54"/>
                  <a:gd name="T22" fmla="*/ 6 w 36"/>
                  <a:gd name="T23" fmla="*/ 37 h 54"/>
                  <a:gd name="T24" fmla="*/ 3 w 36"/>
                  <a:gd name="T25" fmla="*/ 37 h 54"/>
                  <a:gd name="T26" fmla="*/ 1 w 36"/>
                  <a:gd name="T27" fmla="*/ 40 h 54"/>
                  <a:gd name="T28" fmla="*/ 2 w 36"/>
                  <a:gd name="T29" fmla="*/ 47 h 54"/>
                  <a:gd name="T30" fmla="*/ 11 w 36"/>
                  <a:gd name="T31" fmla="*/ 53 h 54"/>
                  <a:gd name="T32" fmla="*/ 25 w 36"/>
                  <a:gd name="T33" fmla="*/ 53 h 54"/>
                  <a:gd name="T34" fmla="*/ 34 w 36"/>
                  <a:gd name="T35" fmla="*/ 45 h 54"/>
                  <a:gd name="T36" fmla="*/ 35 w 36"/>
                  <a:gd name="T37" fmla="*/ 34 h 54"/>
                  <a:gd name="T38" fmla="*/ 28 w 36"/>
                  <a:gd name="T39" fmla="*/ 26 h 54"/>
                  <a:gd name="T40" fmla="*/ 26 w 36"/>
                  <a:gd name="T41" fmla="*/ 22 h 54"/>
                  <a:gd name="T42" fmla="*/ 32 w 36"/>
                  <a:gd name="T43" fmla="*/ 15 h 54"/>
                  <a:gd name="T44" fmla="*/ 32 w 36"/>
                  <a:gd name="T45" fmla="*/ 6 h 54"/>
                  <a:gd name="T46" fmla="*/ 24 w 36"/>
                  <a:gd name="T47" fmla="*/ 0 h 54"/>
                  <a:gd name="T48" fmla="*/ 15 w 36"/>
                  <a:gd name="T49" fmla="*/ 0 h 54"/>
                  <a:gd name="T50" fmla="*/ 9 w 36"/>
                  <a:gd name="T51" fmla="*/ 1 h 54"/>
                  <a:gd name="T52" fmla="*/ 5 w 36"/>
                  <a:gd name="T53" fmla="*/ 4 h 54"/>
                  <a:gd name="T54" fmla="*/ 3 w 36"/>
                  <a:gd name="T55" fmla="*/ 8 h 54"/>
                  <a:gd name="T56" fmla="*/ 3 w 36"/>
                  <a:gd name="T57" fmla="*/ 12 h 54"/>
                  <a:gd name="T58" fmla="*/ 5 w 36"/>
                  <a:gd name="T59" fmla="*/ 14 h 54"/>
                  <a:gd name="T60" fmla="*/ 8 w 36"/>
                  <a:gd name="T61" fmla="*/ 14 h 54"/>
                  <a:gd name="T62" fmla="*/ 10 w 36"/>
                  <a:gd name="T63" fmla="*/ 12 h 54"/>
                  <a:gd name="T64" fmla="*/ 10 w 36"/>
                  <a:gd name="T65" fmla="*/ 8 h 54"/>
                  <a:gd name="T66" fmla="*/ 8 w 36"/>
                  <a:gd name="T67" fmla="*/ 6 h 54"/>
                  <a:gd name="T68" fmla="*/ 9 w 36"/>
                  <a:gd name="T69" fmla="*/ 4 h 54"/>
                  <a:gd name="T70" fmla="*/ 16 w 36"/>
                  <a:gd name="T71" fmla="*/ 2 h 54"/>
                  <a:gd name="T72" fmla="*/ 18 w 36"/>
                  <a:gd name="T73" fmla="*/ 2 h 54"/>
                  <a:gd name="T74" fmla="*/ 21 w 36"/>
                  <a:gd name="T75" fmla="*/ 2 h 54"/>
                  <a:gd name="T76" fmla="*/ 23 w 36"/>
                  <a:gd name="T77" fmla="*/ 4 h 54"/>
                  <a:gd name="T78" fmla="*/ 25 w 36"/>
                  <a:gd name="T79" fmla="*/ 8 h 54"/>
                  <a:gd name="T80" fmla="*/ 25 w 36"/>
                  <a:gd name="T81" fmla="*/ 14 h 54"/>
                  <a:gd name="T82" fmla="*/ 23 w 36"/>
                  <a:gd name="T83" fmla="*/ 19 h 54"/>
                  <a:gd name="T84" fmla="*/ 20 w 36"/>
                  <a:gd name="T85" fmla="*/ 22 h 54"/>
                  <a:gd name="T86" fmla="*/ 16 w 36"/>
                  <a:gd name="T87" fmla="*/ 23 h 54"/>
                  <a:gd name="T88" fmla="*/ 11 w 36"/>
                  <a:gd name="T89" fmla="*/ 24 h 54"/>
                  <a:gd name="T90" fmla="*/ 11 w 36"/>
                  <a:gd name="T91" fmla="*/ 26 h 54"/>
                  <a:gd name="T92" fmla="*/ 17 w 36"/>
                  <a:gd name="T93"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54">
                    <a:moveTo>
                      <a:pt x="17" y="26"/>
                    </a:moveTo>
                    <a:lnTo>
                      <a:pt x="21" y="27"/>
                    </a:lnTo>
                    <a:lnTo>
                      <a:pt x="24" y="29"/>
                    </a:lnTo>
                    <a:lnTo>
                      <a:pt x="26" y="33"/>
                    </a:lnTo>
                    <a:lnTo>
                      <a:pt x="27" y="39"/>
                    </a:lnTo>
                    <a:lnTo>
                      <a:pt x="27" y="42"/>
                    </a:lnTo>
                    <a:lnTo>
                      <a:pt x="26" y="45"/>
                    </a:lnTo>
                    <a:lnTo>
                      <a:pt x="25" y="47"/>
                    </a:lnTo>
                    <a:lnTo>
                      <a:pt x="24" y="49"/>
                    </a:lnTo>
                    <a:lnTo>
                      <a:pt x="22" y="50"/>
                    </a:lnTo>
                    <a:lnTo>
                      <a:pt x="21" y="51"/>
                    </a:lnTo>
                    <a:lnTo>
                      <a:pt x="19" y="52"/>
                    </a:lnTo>
                    <a:lnTo>
                      <a:pt x="17" y="52"/>
                    </a:lnTo>
                    <a:lnTo>
                      <a:pt x="14" y="51"/>
                    </a:lnTo>
                    <a:lnTo>
                      <a:pt x="10" y="50"/>
                    </a:lnTo>
                    <a:lnTo>
                      <a:pt x="7" y="49"/>
                    </a:lnTo>
                    <a:lnTo>
                      <a:pt x="4" y="46"/>
                    </a:lnTo>
                    <a:lnTo>
                      <a:pt x="6" y="46"/>
                    </a:lnTo>
                    <a:lnTo>
                      <a:pt x="8" y="45"/>
                    </a:lnTo>
                    <a:lnTo>
                      <a:pt x="9" y="43"/>
                    </a:lnTo>
                    <a:lnTo>
                      <a:pt x="9" y="42"/>
                    </a:lnTo>
                    <a:lnTo>
                      <a:pt x="9" y="40"/>
                    </a:lnTo>
                    <a:lnTo>
                      <a:pt x="8" y="38"/>
                    </a:lnTo>
                    <a:lnTo>
                      <a:pt x="6" y="37"/>
                    </a:lnTo>
                    <a:lnTo>
                      <a:pt x="5" y="37"/>
                    </a:lnTo>
                    <a:lnTo>
                      <a:pt x="3" y="37"/>
                    </a:lnTo>
                    <a:lnTo>
                      <a:pt x="2" y="38"/>
                    </a:lnTo>
                    <a:lnTo>
                      <a:pt x="1" y="40"/>
                    </a:lnTo>
                    <a:lnTo>
                      <a:pt x="0" y="42"/>
                    </a:lnTo>
                    <a:lnTo>
                      <a:pt x="2" y="47"/>
                    </a:lnTo>
                    <a:lnTo>
                      <a:pt x="5" y="51"/>
                    </a:lnTo>
                    <a:lnTo>
                      <a:pt x="11" y="53"/>
                    </a:lnTo>
                    <a:lnTo>
                      <a:pt x="17" y="54"/>
                    </a:lnTo>
                    <a:lnTo>
                      <a:pt x="25" y="53"/>
                    </a:lnTo>
                    <a:lnTo>
                      <a:pt x="30" y="50"/>
                    </a:lnTo>
                    <a:lnTo>
                      <a:pt x="34" y="45"/>
                    </a:lnTo>
                    <a:lnTo>
                      <a:pt x="36" y="39"/>
                    </a:lnTo>
                    <a:lnTo>
                      <a:pt x="35" y="34"/>
                    </a:lnTo>
                    <a:lnTo>
                      <a:pt x="32" y="30"/>
                    </a:lnTo>
                    <a:lnTo>
                      <a:pt x="28" y="26"/>
                    </a:lnTo>
                    <a:lnTo>
                      <a:pt x="22" y="24"/>
                    </a:lnTo>
                    <a:lnTo>
                      <a:pt x="26" y="22"/>
                    </a:lnTo>
                    <a:lnTo>
                      <a:pt x="30" y="19"/>
                    </a:lnTo>
                    <a:lnTo>
                      <a:pt x="32" y="15"/>
                    </a:lnTo>
                    <a:lnTo>
                      <a:pt x="33" y="10"/>
                    </a:lnTo>
                    <a:lnTo>
                      <a:pt x="32" y="6"/>
                    </a:lnTo>
                    <a:lnTo>
                      <a:pt x="29" y="3"/>
                    </a:lnTo>
                    <a:lnTo>
                      <a:pt x="24" y="0"/>
                    </a:lnTo>
                    <a:lnTo>
                      <a:pt x="18" y="0"/>
                    </a:lnTo>
                    <a:lnTo>
                      <a:pt x="15" y="0"/>
                    </a:lnTo>
                    <a:lnTo>
                      <a:pt x="12" y="0"/>
                    </a:lnTo>
                    <a:lnTo>
                      <a:pt x="9" y="1"/>
                    </a:lnTo>
                    <a:lnTo>
                      <a:pt x="7" y="3"/>
                    </a:lnTo>
                    <a:lnTo>
                      <a:pt x="5" y="4"/>
                    </a:lnTo>
                    <a:lnTo>
                      <a:pt x="4" y="6"/>
                    </a:lnTo>
                    <a:lnTo>
                      <a:pt x="3" y="8"/>
                    </a:lnTo>
                    <a:lnTo>
                      <a:pt x="3" y="10"/>
                    </a:lnTo>
                    <a:lnTo>
                      <a:pt x="3" y="12"/>
                    </a:lnTo>
                    <a:lnTo>
                      <a:pt x="4" y="13"/>
                    </a:lnTo>
                    <a:lnTo>
                      <a:pt x="5" y="14"/>
                    </a:lnTo>
                    <a:lnTo>
                      <a:pt x="7" y="14"/>
                    </a:lnTo>
                    <a:lnTo>
                      <a:pt x="8" y="14"/>
                    </a:lnTo>
                    <a:lnTo>
                      <a:pt x="10" y="13"/>
                    </a:lnTo>
                    <a:lnTo>
                      <a:pt x="10" y="12"/>
                    </a:lnTo>
                    <a:lnTo>
                      <a:pt x="11" y="10"/>
                    </a:lnTo>
                    <a:lnTo>
                      <a:pt x="10" y="8"/>
                    </a:lnTo>
                    <a:lnTo>
                      <a:pt x="9" y="7"/>
                    </a:lnTo>
                    <a:lnTo>
                      <a:pt x="8" y="6"/>
                    </a:lnTo>
                    <a:lnTo>
                      <a:pt x="6" y="6"/>
                    </a:lnTo>
                    <a:lnTo>
                      <a:pt x="9" y="4"/>
                    </a:lnTo>
                    <a:lnTo>
                      <a:pt x="13" y="2"/>
                    </a:lnTo>
                    <a:lnTo>
                      <a:pt x="16" y="2"/>
                    </a:lnTo>
                    <a:lnTo>
                      <a:pt x="17" y="2"/>
                    </a:lnTo>
                    <a:lnTo>
                      <a:pt x="18" y="2"/>
                    </a:lnTo>
                    <a:lnTo>
                      <a:pt x="20" y="2"/>
                    </a:lnTo>
                    <a:lnTo>
                      <a:pt x="21" y="2"/>
                    </a:lnTo>
                    <a:lnTo>
                      <a:pt x="22" y="3"/>
                    </a:lnTo>
                    <a:lnTo>
                      <a:pt x="23" y="4"/>
                    </a:lnTo>
                    <a:lnTo>
                      <a:pt x="25" y="6"/>
                    </a:lnTo>
                    <a:lnTo>
                      <a:pt x="25" y="8"/>
                    </a:lnTo>
                    <a:lnTo>
                      <a:pt x="26" y="10"/>
                    </a:lnTo>
                    <a:lnTo>
                      <a:pt x="25" y="14"/>
                    </a:lnTo>
                    <a:lnTo>
                      <a:pt x="24" y="17"/>
                    </a:lnTo>
                    <a:lnTo>
                      <a:pt x="23" y="19"/>
                    </a:lnTo>
                    <a:lnTo>
                      <a:pt x="22" y="21"/>
                    </a:lnTo>
                    <a:lnTo>
                      <a:pt x="20" y="22"/>
                    </a:lnTo>
                    <a:lnTo>
                      <a:pt x="18" y="23"/>
                    </a:lnTo>
                    <a:lnTo>
                      <a:pt x="16" y="23"/>
                    </a:lnTo>
                    <a:lnTo>
                      <a:pt x="13" y="24"/>
                    </a:lnTo>
                    <a:lnTo>
                      <a:pt x="11" y="24"/>
                    </a:lnTo>
                    <a:lnTo>
                      <a:pt x="11" y="25"/>
                    </a:lnTo>
                    <a:lnTo>
                      <a:pt x="11" y="26"/>
                    </a:lnTo>
                    <a:lnTo>
                      <a:pt x="13" y="26"/>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58" name="Freeform 301"/>
              <p:cNvSpPr>
                <a:spLocks noChangeAspect="1" noEditPoints="1"/>
              </p:cNvSpPr>
              <p:nvPr/>
            </p:nvSpPr>
            <p:spPr bwMode="auto">
              <a:xfrm>
                <a:off x="797" y="2150"/>
                <a:ext cx="9" cy="34"/>
              </a:xfrm>
              <a:custGeom>
                <a:avLst/>
                <a:gdLst>
                  <a:gd name="T0" fmla="*/ 9 w 9"/>
                  <a:gd name="T1" fmla="*/ 5 h 34"/>
                  <a:gd name="T2" fmla="*/ 9 w 9"/>
                  <a:gd name="T3" fmla="*/ 3 h 34"/>
                  <a:gd name="T4" fmla="*/ 8 w 9"/>
                  <a:gd name="T5" fmla="*/ 1 h 34"/>
                  <a:gd name="T6" fmla="*/ 7 w 9"/>
                  <a:gd name="T7" fmla="*/ 0 h 34"/>
                  <a:gd name="T8" fmla="*/ 5 w 9"/>
                  <a:gd name="T9" fmla="*/ 0 h 34"/>
                  <a:gd name="T10" fmla="*/ 3 w 9"/>
                  <a:gd name="T11" fmla="*/ 1 h 34"/>
                  <a:gd name="T12" fmla="*/ 2 w 9"/>
                  <a:gd name="T13" fmla="*/ 1 h 34"/>
                  <a:gd name="T14" fmla="*/ 1 w 9"/>
                  <a:gd name="T15" fmla="*/ 3 h 34"/>
                  <a:gd name="T16" fmla="*/ 0 w 9"/>
                  <a:gd name="T17" fmla="*/ 4 h 34"/>
                  <a:gd name="T18" fmla="*/ 1 w 9"/>
                  <a:gd name="T19" fmla="*/ 6 h 34"/>
                  <a:gd name="T20" fmla="*/ 2 w 9"/>
                  <a:gd name="T21" fmla="*/ 8 h 34"/>
                  <a:gd name="T22" fmla="*/ 3 w 9"/>
                  <a:gd name="T23" fmla="*/ 9 h 34"/>
                  <a:gd name="T24" fmla="*/ 5 w 9"/>
                  <a:gd name="T25" fmla="*/ 9 h 34"/>
                  <a:gd name="T26" fmla="*/ 7 w 9"/>
                  <a:gd name="T27" fmla="*/ 9 h 34"/>
                  <a:gd name="T28" fmla="*/ 8 w 9"/>
                  <a:gd name="T29" fmla="*/ 8 h 34"/>
                  <a:gd name="T30" fmla="*/ 9 w 9"/>
                  <a:gd name="T31" fmla="*/ 6 h 34"/>
                  <a:gd name="T32" fmla="*/ 9 w 9"/>
                  <a:gd name="T33" fmla="*/ 5 h 34"/>
                  <a:gd name="T34" fmla="*/ 9 w 9"/>
                  <a:gd name="T35" fmla="*/ 30 h 34"/>
                  <a:gd name="T36" fmla="*/ 9 w 9"/>
                  <a:gd name="T37" fmla="*/ 28 h 34"/>
                  <a:gd name="T38" fmla="*/ 8 w 9"/>
                  <a:gd name="T39" fmla="*/ 27 h 34"/>
                  <a:gd name="T40" fmla="*/ 7 w 9"/>
                  <a:gd name="T41" fmla="*/ 26 h 34"/>
                  <a:gd name="T42" fmla="*/ 5 w 9"/>
                  <a:gd name="T43" fmla="*/ 26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2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5"/>
                    </a:moveTo>
                    <a:lnTo>
                      <a:pt x="9" y="3"/>
                    </a:lnTo>
                    <a:lnTo>
                      <a:pt x="8" y="1"/>
                    </a:lnTo>
                    <a:lnTo>
                      <a:pt x="7" y="0"/>
                    </a:lnTo>
                    <a:lnTo>
                      <a:pt x="5" y="0"/>
                    </a:lnTo>
                    <a:lnTo>
                      <a:pt x="3" y="1"/>
                    </a:lnTo>
                    <a:lnTo>
                      <a:pt x="2" y="1"/>
                    </a:lnTo>
                    <a:lnTo>
                      <a:pt x="1" y="3"/>
                    </a:lnTo>
                    <a:lnTo>
                      <a:pt x="0" y="4"/>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4"/>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59" name="Freeform 302"/>
              <p:cNvSpPr>
                <a:spLocks noChangeAspect="1"/>
              </p:cNvSpPr>
              <p:nvPr/>
            </p:nvSpPr>
            <p:spPr bwMode="auto">
              <a:xfrm>
                <a:off x="1017" y="2115"/>
                <a:ext cx="40" cy="69"/>
              </a:xfrm>
              <a:custGeom>
                <a:avLst/>
                <a:gdLst>
                  <a:gd name="T0" fmla="*/ 8 w 40"/>
                  <a:gd name="T1" fmla="*/ 25 h 69"/>
                  <a:gd name="T2" fmla="*/ 0 w 40"/>
                  <a:gd name="T3" fmla="*/ 25 h 69"/>
                  <a:gd name="T4" fmla="*/ 0 w 40"/>
                  <a:gd name="T5" fmla="*/ 30 h 69"/>
                  <a:gd name="T6" fmla="*/ 8 w 40"/>
                  <a:gd name="T7" fmla="*/ 30 h 69"/>
                  <a:gd name="T8" fmla="*/ 8 w 40"/>
                  <a:gd name="T9" fmla="*/ 65 h 69"/>
                  <a:gd name="T10" fmla="*/ 1 w 40"/>
                  <a:gd name="T11" fmla="*/ 65 h 69"/>
                  <a:gd name="T12" fmla="*/ 1 w 40"/>
                  <a:gd name="T13" fmla="*/ 69 h 69"/>
                  <a:gd name="T14" fmla="*/ 7 w 40"/>
                  <a:gd name="T15" fmla="*/ 69 h 69"/>
                  <a:gd name="T16" fmla="*/ 14 w 40"/>
                  <a:gd name="T17" fmla="*/ 69 h 69"/>
                  <a:gd name="T18" fmla="*/ 17 w 40"/>
                  <a:gd name="T19" fmla="*/ 69 h 69"/>
                  <a:gd name="T20" fmla="*/ 20 w 40"/>
                  <a:gd name="T21" fmla="*/ 69 h 69"/>
                  <a:gd name="T22" fmla="*/ 24 w 40"/>
                  <a:gd name="T23" fmla="*/ 69 h 69"/>
                  <a:gd name="T24" fmla="*/ 27 w 40"/>
                  <a:gd name="T25" fmla="*/ 69 h 69"/>
                  <a:gd name="T26" fmla="*/ 27 w 40"/>
                  <a:gd name="T27" fmla="*/ 65 h 69"/>
                  <a:gd name="T28" fmla="*/ 19 w 40"/>
                  <a:gd name="T29" fmla="*/ 65 h 69"/>
                  <a:gd name="T30" fmla="*/ 19 w 40"/>
                  <a:gd name="T31" fmla="*/ 30 h 69"/>
                  <a:gd name="T32" fmla="*/ 30 w 40"/>
                  <a:gd name="T33" fmla="*/ 30 h 69"/>
                  <a:gd name="T34" fmla="*/ 30 w 40"/>
                  <a:gd name="T35" fmla="*/ 25 h 69"/>
                  <a:gd name="T36" fmla="*/ 18 w 40"/>
                  <a:gd name="T37" fmla="*/ 25 h 69"/>
                  <a:gd name="T38" fmla="*/ 18 w 40"/>
                  <a:gd name="T39" fmla="*/ 15 h 69"/>
                  <a:gd name="T40" fmla="*/ 18 w 40"/>
                  <a:gd name="T41" fmla="*/ 12 h 69"/>
                  <a:gd name="T42" fmla="*/ 19 w 40"/>
                  <a:gd name="T43" fmla="*/ 9 h 69"/>
                  <a:gd name="T44" fmla="*/ 21 w 40"/>
                  <a:gd name="T45" fmla="*/ 7 h 69"/>
                  <a:gd name="T46" fmla="*/ 22 w 40"/>
                  <a:gd name="T47" fmla="*/ 5 h 69"/>
                  <a:gd name="T48" fmla="*/ 24 w 40"/>
                  <a:gd name="T49" fmla="*/ 4 h 69"/>
                  <a:gd name="T50" fmla="*/ 25 w 40"/>
                  <a:gd name="T51" fmla="*/ 4 h 69"/>
                  <a:gd name="T52" fmla="*/ 27 w 40"/>
                  <a:gd name="T53" fmla="*/ 3 h 69"/>
                  <a:gd name="T54" fmla="*/ 28 w 40"/>
                  <a:gd name="T55" fmla="*/ 3 h 69"/>
                  <a:gd name="T56" fmla="*/ 30 w 40"/>
                  <a:gd name="T57" fmla="*/ 3 h 69"/>
                  <a:gd name="T58" fmla="*/ 28 w 40"/>
                  <a:gd name="T59" fmla="*/ 6 h 69"/>
                  <a:gd name="T60" fmla="*/ 27 w 40"/>
                  <a:gd name="T61" fmla="*/ 8 h 69"/>
                  <a:gd name="T62" fmla="*/ 28 w 40"/>
                  <a:gd name="T63" fmla="*/ 11 h 69"/>
                  <a:gd name="T64" fmla="*/ 30 w 40"/>
                  <a:gd name="T65" fmla="*/ 13 h 69"/>
                  <a:gd name="T66" fmla="*/ 32 w 40"/>
                  <a:gd name="T67" fmla="*/ 14 h 69"/>
                  <a:gd name="T68" fmla="*/ 34 w 40"/>
                  <a:gd name="T69" fmla="*/ 15 h 69"/>
                  <a:gd name="T70" fmla="*/ 36 w 40"/>
                  <a:gd name="T71" fmla="*/ 14 h 69"/>
                  <a:gd name="T72" fmla="*/ 38 w 40"/>
                  <a:gd name="T73" fmla="*/ 13 h 69"/>
                  <a:gd name="T74" fmla="*/ 39 w 40"/>
                  <a:gd name="T75" fmla="*/ 11 h 69"/>
                  <a:gd name="T76" fmla="*/ 40 w 40"/>
                  <a:gd name="T77" fmla="*/ 8 h 69"/>
                  <a:gd name="T78" fmla="*/ 39 w 40"/>
                  <a:gd name="T79" fmla="*/ 5 h 69"/>
                  <a:gd name="T80" fmla="*/ 37 w 40"/>
                  <a:gd name="T81" fmla="*/ 2 h 69"/>
                  <a:gd name="T82" fmla="*/ 33 w 40"/>
                  <a:gd name="T83" fmla="*/ 0 h 69"/>
                  <a:gd name="T84" fmla="*/ 28 w 40"/>
                  <a:gd name="T85" fmla="*/ 0 h 69"/>
                  <a:gd name="T86" fmla="*/ 21 w 40"/>
                  <a:gd name="T87" fmla="*/ 1 h 69"/>
                  <a:gd name="T88" fmla="*/ 14 w 40"/>
                  <a:gd name="T89" fmla="*/ 3 h 69"/>
                  <a:gd name="T90" fmla="*/ 10 w 40"/>
                  <a:gd name="T91" fmla="*/ 8 h 69"/>
                  <a:gd name="T92" fmla="*/ 8 w 40"/>
                  <a:gd name="T93" fmla="*/ 15 h 69"/>
                  <a:gd name="T94" fmla="*/ 8 w 40"/>
                  <a:gd name="T95"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69">
                    <a:moveTo>
                      <a:pt x="8" y="25"/>
                    </a:moveTo>
                    <a:lnTo>
                      <a:pt x="0" y="25"/>
                    </a:lnTo>
                    <a:lnTo>
                      <a:pt x="0" y="30"/>
                    </a:lnTo>
                    <a:lnTo>
                      <a:pt x="8" y="30"/>
                    </a:lnTo>
                    <a:lnTo>
                      <a:pt x="8" y="65"/>
                    </a:lnTo>
                    <a:lnTo>
                      <a:pt x="1" y="65"/>
                    </a:lnTo>
                    <a:lnTo>
                      <a:pt x="1" y="69"/>
                    </a:lnTo>
                    <a:lnTo>
                      <a:pt x="7" y="69"/>
                    </a:lnTo>
                    <a:lnTo>
                      <a:pt x="14" y="69"/>
                    </a:lnTo>
                    <a:lnTo>
                      <a:pt x="17" y="69"/>
                    </a:lnTo>
                    <a:lnTo>
                      <a:pt x="20" y="69"/>
                    </a:lnTo>
                    <a:lnTo>
                      <a:pt x="24" y="69"/>
                    </a:lnTo>
                    <a:lnTo>
                      <a:pt x="27" y="69"/>
                    </a:lnTo>
                    <a:lnTo>
                      <a:pt x="27" y="65"/>
                    </a:lnTo>
                    <a:lnTo>
                      <a:pt x="19" y="65"/>
                    </a:lnTo>
                    <a:lnTo>
                      <a:pt x="19" y="30"/>
                    </a:lnTo>
                    <a:lnTo>
                      <a:pt x="30" y="30"/>
                    </a:lnTo>
                    <a:lnTo>
                      <a:pt x="30" y="25"/>
                    </a:lnTo>
                    <a:lnTo>
                      <a:pt x="18" y="25"/>
                    </a:lnTo>
                    <a:lnTo>
                      <a:pt x="18" y="15"/>
                    </a:lnTo>
                    <a:lnTo>
                      <a:pt x="18" y="12"/>
                    </a:lnTo>
                    <a:lnTo>
                      <a:pt x="19" y="9"/>
                    </a:lnTo>
                    <a:lnTo>
                      <a:pt x="21" y="7"/>
                    </a:lnTo>
                    <a:lnTo>
                      <a:pt x="22" y="5"/>
                    </a:lnTo>
                    <a:lnTo>
                      <a:pt x="24" y="4"/>
                    </a:lnTo>
                    <a:lnTo>
                      <a:pt x="25" y="4"/>
                    </a:lnTo>
                    <a:lnTo>
                      <a:pt x="27" y="3"/>
                    </a:lnTo>
                    <a:lnTo>
                      <a:pt x="28" y="3"/>
                    </a:lnTo>
                    <a:lnTo>
                      <a:pt x="30" y="3"/>
                    </a:lnTo>
                    <a:lnTo>
                      <a:pt x="28" y="6"/>
                    </a:lnTo>
                    <a:lnTo>
                      <a:pt x="27" y="8"/>
                    </a:lnTo>
                    <a:lnTo>
                      <a:pt x="28" y="11"/>
                    </a:lnTo>
                    <a:lnTo>
                      <a:pt x="30" y="13"/>
                    </a:lnTo>
                    <a:lnTo>
                      <a:pt x="32" y="14"/>
                    </a:lnTo>
                    <a:lnTo>
                      <a:pt x="34" y="15"/>
                    </a:lnTo>
                    <a:lnTo>
                      <a:pt x="36" y="14"/>
                    </a:lnTo>
                    <a:lnTo>
                      <a:pt x="38" y="13"/>
                    </a:lnTo>
                    <a:lnTo>
                      <a:pt x="39" y="11"/>
                    </a:lnTo>
                    <a:lnTo>
                      <a:pt x="40" y="8"/>
                    </a:lnTo>
                    <a:lnTo>
                      <a:pt x="39" y="5"/>
                    </a:lnTo>
                    <a:lnTo>
                      <a:pt x="37" y="2"/>
                    </a:lnTo>
                    <a:lnTo>
                      <a:pt x="33" y="0"/>
                    </a:lnTo>
                    <a:lnTo>
                      <a:pt x="28" y="0"/>
                    </a:lnTo>
                    <a:lnTo>
                      <a:pt x="21" y="1"/>
                    </a:lnTo>
                    <a:lnTo>
                      <a:pt x="14" y="3"/>
                    </a:lnTo>
                    <a:lnTo>
                      <a:pt x="10" y="8"/>
                    </a:lnTo>
                    <a:lnTo>
                      <a:pt x="8" y="15"/>
                    </a:lnTo>
                    <a:lnTo>
                      <a:pt x="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60" name="Freeform 303"/>
              <p:cNvSpPr>
                <a:spLocks noChangeAspect="1" noEditPoints="1"/>
              </p:cNvSpPr>
              <p:nvPr/>
            </p:nvSpPr>
            <p:spPr bwMode="auto">
              <a:xfrm>
                <a:off x="1051" y="2139"/>
                <a:ext cx="51" cy="46"/>
              </a:xfrm>
              <a:custGeom>
                <a:avLst/>
                <a:gdLst>
                  <a:gd name="T0" fmla="*/ 51 w 51"/>
                  <a:gd name="T1" fmla="*/ 24 h 46"/>
                  <a:gd name="T2" fmla="*/ 50 w 51"/>
                  <a:gd name="T3" fmla="*/ 14 h 46"/>
                  <a:gd name="T4" fmla="*/ 45 w 51"/>
                  <a:gd name="T5" fmla="*/ 7 h 46"/>
                  <a:gd name="T6" fmla="*/ 37 w 51"/>
                  <a:gd name="T7" fmla="*/ 2 h 46"/>
                  <a:gd name="T8" fmla="*/ 26 w 51"/>
                  <a:gd name="T9" fmla="*/ 0 h 46"/>
                  <a:gd name="T10" fmla="*/ 15 w 51"/>
                  <a:gd name="T11" fmla="*/ 2 h 46"/>
                  <a:gd name="T12" fmla="*/ 7 w 51"/>
                  <a:gd name="T13" fmla="*/ 7 h 46"/>
                  <a:gd name="T14" fmla="*/ 2 w 51"/>
                  <a:gd name="T15" fmla="*/ 15 h 46"/>
                  <a:gd name="T16" fmla="*/ 0 w 51"/>
                  <a:gd name="T17" fmla="*/ 24 h 46"/>
                  <a:gd name="T18" fmla="*/ 2 w 51"/>
                  <a:gd name="T19" fmla="*/ 32 h 46"/>
                  <a:gd name="T20" fmla="*/ 7 w 51"/>
                  <a:gd name="T21" fmla="*/ 40 h 46"/>
                  <a:gd name="T22" fmla="*/ 15 w 51"/>
                  <a:gd name="T23" fmla="*/ 44 h 46"/>
                  <a:gd name="T24" fmla="*/ 26 w 51"/>
                  <a:gd name="T25" fmla="*/ 46 h 46"/>
                  <a:gd name="T26" fmla="*/ 37 w 51"/>
                  <a:gd name="T27" fmla="*/ 44 h 46"/>
                  <a:gd name="T28" fmla="*/ 45 w 51"/>
                  <a:gd name="T29" fmla="*/ 40 h 46"/>
                  <a:gd name="T30" fmla="*/ 50 w 51"/>
                  <a:gd name="T31" fmla="*/ 32 h 46"/>
                  <a:gd name="T32" fmla="*/ 51 w 51"/>
                  <a:gd name="T33" fmla="*/ 24 h 46"/>
                  <a:gd name="T34" fmla="*/ 26 w 51"/>
                  <a:gd name="T35" fmla="*/ 42 h 46"/>
                  <a:gd name="T36" fmla="*/ 22 w 51"/>
                  <a:gd name="T37" fmla="*/ 42 h 46"/>
                  <a:gd name="T38" fmla="*/ 19 w 51"/>
                  <a:gd name="T39" fmla="*/ 40 h 46"/>
                  <a:gd name="T40" fmla="*/ 16 w 51"/>
                  <a:gd name="T41" fmla="*/ 38 h 46"/>
                  <a:gd name="T42" fmla="*/ 15 w 51"/>
                  <a:gd name="T43" fmla="*/ 36 h 46"/>
                  <a:gd name="T44" fmla="*/ 14 w 51"/>
                  <a:gd name="T45" fmla="*/ 33 h 46"/>
                  <a:gd name="T46" fmla="*/ 13 w 51"/>
                  <a:gd name="T47" fmla="*/ 29 h 46"/>
                  <a:gd name="T48" fmla="*/ 13 w 51"/>
                  <a:gd name="T49" fmla="*/ 26 h 46"/>
                  <a:gd name="T50" fmla="*/ 13 w 51"/>
                  <a:gd name="T51" fmla="*/ 23 h 46"/>
                  <a:gd name="T52" fmla="*/ 13 w 51"/>
                  <a:gd name="T53" fmla="*/ 19 h 46"/>
                  <a:gd name="T54" fmla="*/ 13 w 51"/>
                  <a:gd name="T55" fmla="*/ 16 h 46"/>
                  <a:gd name="T56" fmla="*/ 14 w 51"/>
                  <a:gd name="T57" fmla="*/ 13 h 46"/>
                  <a:gd name="T58" fmla="*/ 15 w 51"/>
                  <a:gd name="T59" fmla="*/ 10 h 46"/>
                  <a:gd name="T60" fmla="*/ 17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7 h 46"/>
                  <a:gd name="T74" fmla="*/ 36 w 51"/>
                  <a:gd name="T75" fmla="*/ 9 h 46"/>
                  <a:gd name="T76" fmla="*/ 38 w 51"/>
                  <a:gd name="T77" fmla="*/ 12 h 46"/>
                  <a:gd name="T78" fmla="*/ 38 w 51"/>
                  <a:gd name="T79" fmla="*/ 15 h 46"/>
                  <a:gd name="T80" fmla="*/ 38 w 51"/>
                  <a:gd name="T81" fmla="*/ 19 h 46"/>
                  <a:gd name="T82" fmla="*/ 39 w 51"/>
                  <a:gd name="T83" fmla="*/ 23 h 46"/>
                  <a:gd name="T84" fmla="*/ 38 w 51"/>
                  <a:gd name="T85" fmla="*/ 26 h 46"/>
                  <a:gd name="T86" fmla="*/ 38 w 51"/>
                  <a:gd name="T87" fmla="*/ 29 h 46"/>
                  <a:gd name="T88" fmla="*/ 38 w 51"/>
                  <a:gd name="T89" fmla="*/ 33 h 46"/>
                  <a:gd name="T90" fmla="*/ 37 w 51"/>
                  <a:gd name="T91" fmla="*/ 36 h 46"/>
                  <a:gd name="T92" fmla="*/ 35 w 51"/>
                  <a:gd name="T93" fmla="*/ 38 h 46"/>
                  <a:gd name="T94" fmla="*/ 33 w 51"/>
                  <a:gd name="T95" fmla="*/ 40 h 46"/>
                  <a:gd name="T96" fmla="*/ 30 w 51"/>
                  <a:gd name="T97" fmla="*/ 42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4"/>
                    </a:moveTo>
                    <a:lnTo>
                      <a:pt x="50" y="14"/>
                    </a:lnTo>
                    <a:lnTo>
                      <a:pt x="45" y="7"/>
                    </a:lnTo>
                    <a:lnTo>
                      <a:pt x="37" y="2"/>
                    </a:lnTo>
                    <a:lnTo>
                      <a:pt x="26" y="0"/>
                    </a:lnTo>
                    <a:lnTo>
                      <a:pt x="15" y="2"/>
                    </a:lnTo>
                    <a:lnTo>
                      <a:pt x="7" y="7"/>
                    </a:lnTo>
                    <a:lnTo>
                      <a:pt x="2" y="15"/>
                    </a:lnTo>
                    <a:lnTo>
                      <a:pt x="0" y="24"/>
                    </a:lnTo>
                    <a:lnTo>
                      <a:pt x="2" y="32"/>
                    </a:lnTo>
                    <a:lnTo>
                      <a:pt x="7" y="40"/>
                    </a:lnTo>
                    <a:lnTo>
                      <a:pt x="15" y="44"/>
                    </a:lnTo>
                    <a:lnTo>
                      <a:pt x="26" y="46"/>
                    </a:lnTo>
                    <a:lnTo>
                      <a:pt x="37" y="44"/>
                    </a:lnTo>
                    <a:lnTo>
                      <a:pt x="45" y="40"/>
                    </a:lnTo>
                    <a:lnTo>
                      <a:pt x="50" y="32"/>
                    </a:lnTo>
                    <a:lnTo>
                      <a:pt x="51" y="24"/>
                    </a:lnTo>
                    <a:close/>
                    <a:moveTo>
                      <a:pt x="26" y="42"/>
                    </a:moveTo>
                    <a:lnTo>
                      <a:pt x="22" y="42"/>
                    </a:lnTo>
                    <a:lnTo>
                      <a:pt x="19" y="40"/>
                    </a:lnTo>
                    <a:lnTo>
                      <a:pt x="16" y="38"/>
                    </a:lnTo>
                    <a:lnTo>
                      <a:pt x="15" y="36"/>
                    </a:lnTo>
                    <a:lnTo>
                      <a:pt x="14" y="33"/>
                    </a:lnTo>
                    <a:lnTo>
                      <a:pt x="13" y="29"/>
                    </a:lnTo>
                    <a:lnTo>
                      <a:pt x="13" y="26"/>
                    </a:lnTo>
                    <a:lnTo>
                      <a:pt x="13" y="23"/>
                    </a:lnTo>
                    <a:lnTo>
                      <a:pt x="13" y="19"/>
                    </a:lnTo>
                    <a:lnTo>
                      <a:pt x="13" y="16"/>
                    </a:lnTo>
                    <a:lnTo>
                      <a:pt x="14" y="13"/>
                    </a:lnTo>
                    <a:lnTo>
                      <a:pt x="15" y="10"/>
                    </a:lnTo>
                    <a:lnTo>
                      <a:pt x="17" y="7"/>
                    </a:lnTo>
                    <a:lnTo>
                      <a:pt x="19" y="5"/>
                    </a:lnTo>
                    <a:lnTo>
                      <a:pt x="22" y="4"/>
                    </a:lnTo>
                    <a:lnTo>
                      <a:pt x="26" y="4"/>
                    </a:lnTo>
                    <a:lnTo>
                      <a:pt x="29" y="4"/>
                    </a:lnTo>
                    <a:lnTo>
                      <a:pt x="32" y="5"/>
                    </a:lnTo>
                    <a:lnTo>
                      <a:pt x="34" y="7"/>
                    </a:lnTo>
                    <a:lnTo>
                      <a:pt x="36" y="9"/>
                    </a:lnTo>
                    <a:lnTo>
                      <a:pt x="38" y="12"/>
                    </a:lnTo>
                    <a:lnTo>
                      <a:pt x="38" y="15"/>
                    </a:lnTo>
                    <a:lnTo>
                      <a:pt x="38" y="19"/>
                    </a:lnTo>
                    <a:lnTo>
                      <a:pt x="39" y="23"/>
                    </a:lnTo>
                    <a:lnTo>
                      <a:pt x="38" y="26"/>
                    </a:lnTo>
                    <a:lnTo>
                      <a:pt x="38" y="29"/>
                    </a:lnTo>
                    <a:lnTo>
                      <a:pt x="38" y="33"/>
                    </a:lnTo>
                    <a:lnTo>
                      <a:pt x="37" y="36"/>
                    </a:lnTo>
                    <a:lnTo>
                      <a:pt x="35" y="38"/>
                    </a:lnTo>
                    <a:lnTo>
                      <a:pt x="33" y="40"/>
                    </a:lnTo>
                    <a:lnTo>
                      <a:pt x="30" y="42"/>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61" name="Freeform 304"/>
              <p:cNvSpPr>
                <a:spLocks noChangeAspect="1"/>
              </p:cNvSpPr>
              <p:nvPr/>
            </p:nvSpPr>
            <p:spPr bwMode="auto">
              <a:xfrm>
                <a:off x="1109" y="2140"/>
                <a:ext cx="41" cy="44"/>
              </a:xfrm>
              <a:custGeom>
                <a:avLst/>
                <a:gdLst>
                  <a:gd name="T0" fmla="*/ 17 w 41"/>
                  <a:gd name="T1" fmla="*/ 11 h 44"/>
                  <a:gd name="T2" fmla="*/ 17 w 41"/>
                  <a:gd name="T3" fmla="*/ 0 h 44"/>
                  <a:gd name="T4" fmla="*/ 0 w 41"/>
                  <a:gd name="T5" fmla="*/ 0 h 44"/>
                  <a:gd name="T6" fmla="*/ 0 w 41"/>
                  <a:gd name="T7" fmla="*/ 5 h 44"/>
                  <a:gd name="T8" fmla="*/ 4 w 41"/>
                  <a:gd name="T9" fmla="*/ 5 h 44"/>
                  <a:gd name="T10" fmla="*/ 6 w 41"/>
                  <a:gd name="T11" fmla="*/ 6 h 44"/>
                  <a:gd name="T12" fmla="*/ 7 w 41"/>
                  <a:gd name="T13" fmla="*/ 7 h 44"/>
                  <a:gd name="T14" fmla="*/ 7 w 41"/>
                  <a:gd name="T15" fmla="*/ 9 h 44"/>
                  <a:gd name="T16" fmla="*/ 7 w 41"/>
                  <a:gd name="T17" fmla="*/ 40 h 44"/>
                  <a:gd name="T18" fmla="*/ 0 w 41"/>
                  <a:gd name="T19" fmla="*/ 40 h 44"/>
                  <a:gd name="T20" fmla="*/ 0 w 41"/>
                  <a:gd name="T21" fmla="*/ 44 h 44"/>
                  <a:gd name="T22" fmla="*/ 6 w 41"/>
                  <a:gd name="T23" fmla="*/ 44 h 44"/>
                  <a:gd name="T24" fmla="*/ 13 w 41"/>
                  <a:gd name="T25" fmla="*/ 44 h 44"/>
                  <a:gd name="T26" fmla="*/ 16 w 41"/>
                  <a:gd name="T27" fmla="*/ 44 h 44"/>
                  <a:gd name="T28" fmla="*/ 20 w 41"/>
                  <a:gd name="T29" fmla="*/ 44 h 44"/>
                  <a:gd name="T30" fmla="*/ 23 w 41"/>
                  <a:gd name="T31" fmla="*/ 44 h 44"/>
                  <a:gd name="T32" fmla="*/ 27 w 41"/>
                  <a:gd name="T33" fmla="*/ 44 h 44"/>
                  <a:gd name="T34" fmla="*/ 27 w 41"/>
                  <a:gd name="T35" fmla="*/ 40 h 44"/>
                  <a:gd name="T36" fmla="*/ 18 w 41"/>
                  <a:gd name="T37" fmla="*/ 40 h 44"/>
                  <a:gd name="T38" fmla="*/ 18 w 41"/>
                  <a:gd name="T39" fmla="*/ 22 h 44"/>
                  <a:gd name="T40" fmla="*/ 18 w 41"/>
                  <a:gd name="T41" fmla="*/ 16 h 44"/>
                  <a:gd name="T42" fmla="*/ 20 w 41"/>
                  <a:gd name="T43" fmla="*/ 10 h 44"/>
                  <a:gd name="T44" fmla="*/ 24 w 41"/>
                  <a:gd name="T45" fmla="*/ 5 h 44"/>
                  <a:gd name="T46" fmla="*/ 30 w 41"/>
                  <a:gd name="T47" fmla="*/ 3 h 44"/>
                  <a:gd name="T48" fmla="*/ 30 w 41"/>
                  <a:gd name="T49" fmla="*/ 4 h 44"/>
                  <a:gd name="T50" fmla="*/ 29 w 41"/>
                  <a:gd name="T51" fmla="*/ 4 h 44"/>
                  <a:gd name="T52" fmla="*/ 29 w 41"/>
                  <a:gd name="T53" fmla="*/ 6 h 44"/>
                  <a:gd name="T54" fmla="*/ 28 w 41"/>
                  <a:gd name="T55" fmla="*/ 8 h 44"/>
                  <a:gd name="T56" fmla="*/ 29 w 41"/>
                  <a:gd name="T57" fmla="*/ 10 h 44"/>
                  <a:gd name="T58" fmla="*/ 30 w 41"/>
                  <a:gd name="T59" fmla="*/ 12 h 44"/>
                  <a:gd name="T60" fmla="*/ 32 w 41"/>
                  <a:gd name="T61" fmla="*/ 14 h 44"/>
                  <a:gd name="T62" fmla="*/ 35 w 41"/>
                  <a:gd name="T63" fmla="*/ 14 h 44"/>
                  <a:gd name="T64" fmla="*/ 37 w 41"/>
                  <a:gd name="T65" fmla="*/ 13 h 44"/>
                  <a:gd name="T66" fmla="*/ 39 w 41"/>
                  <a:gd name="T67" fmla="*/ 12 h 44"/>
                  <a:gd name="T68" fmla="*/ 40 w 41"/>
                  <a:gd name="T69" fmla="*/ 10 h 44"/>
                  <a:gd name="T70" fmla="*/ 41 w 41"/>
                  <a:gd name="T71" fmla="*/ 8 h 44"/>
                  <a:gd name="T72" fmla="*/ 40 w 41"/>
                  <a:gd name="T73" fmla="*/ 4 h 44"/>
                  <a:gd name="T74" fmla="*/ 37 w 41"/>
                  <a:gd name="T75" fmla="*/ 2 h 44"/>
                  <a:gd name="T76" fmla="*/ 34 w 41"/>
                  <a:gd name="T77" fmla="*/ 0 h 44"/>
                  <a:gd name="T78" fmla="*/ 30 w 41"/>
                  <a:gd name="T79" fmla="*/ 0 h 44"/>
                  <a:gd name="T80" fmla="*/ 25 w 41"/>
                  <a:gd name="T81" fmla="*/ 1 h 44"/>
                  <a:gd name="T82" fmla="*/ 22 w 41"/>
                  <a:gd name="T83" fmla="*/ 3 h 44"/>
                  <a:gd name="T84" fmla="*/ 19 w 41"/>
                  <a:gd name="T85" fmla="*/ 6 h 44"/>
                  <a:gd name="T86" fmla="*/ 17 w 41"/>
                  <a:gd name="T8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4">
                    <a:moveTo>
                      <a:pt x="17" y="11"/>
                    </a:moveTo>
                    <a:lnTo>
                      <a:pt x="17" y="0"/>
                    </a:lnTo>
                    <a:lnTo>
                      <a:pt x="0" y="0"/>
                    </a:lnTo>
                    <a:lnTo>
                      <a:pt x="0" y="5"/>
                    </a:lnTo>
                    <a:lnTo>
                      <a:pt x="4" y="5"/>
                    </a:lnTo>
                    <a:lnTo>
                      <a:pt x="6" y="6"/>
                    </a:lnTo>
                    <a:lnTo>
                      <a:pt x="7" y="7"/>
                    </a:lnTo>
                    <a:lnTo>
                      <a:pt x="7" y="9"/>
                    </a:lnTo>
                    <a:lnTo>
                      <a:pt x="7" y="40"/>
                    </a:lnTo>
                    <a:lnTo>
                      <a:pt x="0" y="40"/>
                    </a:lnTo>
                    <a:lnTo>
                      <a:pt x="0" y="44"/>
                    </a:lnTo>
                    <a:lnTo>
                      <a:pt x="6" y="44"/>
                    </a:lnTo>
                    <a:lnTo>
                      <a:pt x="13" y="44"/>
                    </a:lnTo>
                    <a:lnTo>
                      <a:pt x="16" y="44"/>
                    </a:lnTo>
                    <a:lnTo>
                      <a:pt x="20" y="44"/>
                    </a:lnTo>
                    <a:lnTo>
                      <a:pt x="23" y="44"/>
                    </a:lnTo>
                    <a:lnTo>
                      <a:pt x="27" y="44"/>
                    </a:lnTo>
                    <a:lnTo>
                      <a:pt x="27" y="40"/>
                    </a:lnTo>
                    <a:lnTo>
                      <a:pt x="18" y="40"/>
                    </a:lnTo>
                    <a:lnTo>
                      <a:pt x="18" y="22"/>
                    </a:lnTo>
                    <a:lnTo>
                      <a:pt x="18" y="16"/>
                    </a:lnTo>
                    <a:lnTo>
                      <a:pt x="20" y="10"/>
                    </a:lnTo>
                    <a:lnTo>
                      <a:pt x="24" y="5"/>
                    </a:lnTo>
                    <a:lnTo>
                      <a:pt x="30" y="3"/>
                    </a:lnTo>
                    <a:lnTo>
                      <a:pt x="30" y="4"/>
                    </a:lnTo>
                    <a:lnTo>
                      <a:pt x="29" y="4"/>
                    </a:lnTo>
                    <a:lnTo>
                      <a:pt x="29" y="6"/>
                    </a:lnTo>
                    <a:lnTo>
                      <a:pt x="28" y="8"/>
                    </a:lnTo>
                    <a:lnTo>
                      <a:pt x="29" y="10"/>
                    </a:lnTo>
                    <a:lnTo>
                      <a:pt x="30" y="12"/>
                    </a:lnTo>
                    <a:lnTo>
                      <a:pt x="32" y="14"/>
                    </a:lnTo>
                    <a:lnTo>
                      <a:pt x="35" y="14"/>
                    </a:lnTo>
                    <a:lnTo>
                      <a:pt x="37" y="13"/>
                    </a:lnTo>
                    <a:lnTo>
                      <a:pt x="39" y="12"/>
                    </a:lnTo>
                    <a:lnTo>
                      <a:pt x="40" y="10"/>
                    </a:lnTo>
                    <a:lnTo>
                      <a:pt x="41" y="8"/>
                    </a:lnTo>
                    <a:lnTo>
                      <a:pt x="40" y="4"/>
                    </a:lnTo>
                    <a:lnTo>
                      <a:pt x="37" y="2"/>
                    </a:lnTo>
                    <a:lnTo>
                      <a:pt x="34" y="0"/>
                    </a:lnTo>
                    <a:lnTo>
                      <a:pt x="30" y="0"/>
                    </a:lnTo>
                    <a:lnTo>
                      <a:pt x="25" y="1"/>
                    </a:lnTo>
                    <a:lnTo>
                      <a:pt x="22" y="3"/>
                    </a:lnTo>
                    <a:lnTo>
                      <a:pt x="19" y="6"/>
                    </a:lnTo>
                    <a:lnTo>
                      <a:pt x="17"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62" name="Freeform 305"/>
              <p:cNvSpPr>
                <a:spLocks noChangeAspect="1" noEditPoints="1"/>
              </p:cNvSpPr>
              <p:nvPr/>
            </p:nvSpPr>
            <p:spPr bwMode="auto">
              <a:xfrm>
                <a:off x="1194" y="2139"/>
                <a:ext cx="53" cy="46"/>
              </a:xfrm>
              <a:custGeom>
                <a:avLst/>
                <a:gdLst>
                  <a:gd name="T0" fmla="*/ 34 w 53"/>
                  <a:gd name="T1" fmla="*/ 39 h 46"/>
                  <a:gd name="T2" fmla="*/ 35 w 53"/>
                  <a:gd name="T3" fmla="*/ 42 h 46"/>
                  <a:gd name="T4" fmla="*/ 37 w 53"/>
                  <a:gd name="T5" fmla="*/ 44 h 46"/>
                  <a:gd name="T6" fmla="*/ 41 w 53"/>
                  <a:gd name="T7" fmla="*/ 45 h 46"/>
                  <a:gd name="T8" fmla="*/ 49 w 53"/>
                  <a:gd name="T9" fmla="*/ 45 h 46"/>
                  <a:gd name="T10" fmla="*/ 52 w 53"/>
                  <a:gd name="T11" fmla="*/ 45 h 46"/>
                  <a:gd name="T12" fmla="*/ 53 w 53"/>
                  <a:gd name="T13" fmla="*/ 43 h 46"/>
                  <a:gd name="T14" fmla="*/ 52 w 53"/>
                  <a:gd name="T15" fmla="*/ 41 h 46"/>
                  <a:gd name="T16" fmla="*/ 50 w 53"/>
                  <a:gd name="T17" fmla="*/ 41 h 46"/>
                  <a:gd name="T18" fmla="*/ 45 w 53"/>
                  <a:gd name="T19" fmla="*/ 40 h 46"/>
                  <a:gd name="T20" fmla="*/ 44 w 53"/>
                  <a:gd name="T21" fmla="*/ 37 h 46"/>
                  <a:gd name="T22" fmla="*/ 43 w 53"/>
                  <a:gd name="T23" fmla="*/ 10 h 46"/>
                  <a:gd name="T24" fmla="*/ 32 w 53"/>
                  <a:gd name="T25" fmla="*/ 1 h 46"/>
                  <a:gd name="T26" fmla="*/ 20 w 53"/>
                  <a:gd name="T27" fmla="*/ 0 h 46"/>
                  <a:gd name="T28" fmla="*/ 14 w 53"/>
                  <a:gd name="T29" fmla="*/ 1 h 46"/>
                  <a:gd name="T30" fmla="*/ 8 w 53"/>
                  <a:gd name="T31" fmla="*/ 3 h 46"/>
                  <a:gd name="T32" fmla="*/ 5 w 53"/>
                  <a:gd name="T33" fmla="*/ 7 h 46"/>
                  <a:gd name="T34" fmla="*/ 5 w 53"/>
                  <a:gd name="T35" fmla="*/ 12 h 46"/>
                  <a:gd name="T36" fmla="*/ 8 w 53"/>
                  <a:gd name="T37" fmla="*/ 15 h 46"/>
                  <a:gd name="T38" fmla="*/ 13 w 53"/>
                  <a:gd name="T39" fmla="*/ 15 h 46"/>
                  <a:gd name="T40" fmla="*/ 16 w 53"/>
                  <a:gd name="T41" fmla="*/ 12 h 46"/>
                  <a:gd name="T42" fmla="*/ 16 w 53"/>
                  <a:gd name="T43" fmla="*/ 8 h 46"/>
                  <a:gd name="T44" fmla="*/ 15 w 53"/>
                  <a:gd name="T45" fmla="*/ 5 h 46"/>
                  <a:gd name="T46" fmla="*/ 19 w 53"/>
                  <a:gd name="T47" fmla="*/ 4 h 46"/>
                  <a:gd name="T48" fmla="*/ 26 w 53"/>
                  <a:gd name="T49" fmla="*/ 5 h 46"/>
                  <a:gd name="T50" fmla="*/ 32 w 53"/>
                  <a:gd name="T51" fmla="*/ 11 h 46"/>
                  <a:gd name="T52" fmla="*/ 33 w 53"/>
                  <a:gd name="T53" fmla="*/ 19 h 46"/>
                  <a:gd name="T54" fmla="*/ 25 w 53"/>
                  <a:gd name="T55" fmla="*/ 20 h 46"/>
                  <a:gd name="T56" fmla="*/ 14 w 53"/>
                  <a:gd name="T57" fmla="*/ 22 h 46"/>
                  <a:gd name="T58" fmla="*/ 4 w 53"/>
                  <a:gd name="T59" fmla="*/ 26 h 46"/>
                  <a:gd name="T60" fmla="*/ 0 w 53"/>
                  <a:gd name="T61" fmla="*/ 35 h 46"/>
                  <a:gd name="T62" fmla="*/ 7 w 53"/>
                  <a:gd name="T63" fmla="*/ 44 h 46"/>
                  <a:gd name="T64" fmla="*/ 19 w 53"/>
                  <a:gd name="T65" fmla="*/ 46 h 46"/>
                  <a:gd name="T66" fmla="*/ 29 w 53"/>
                  <a:gd name="T67" fmla="*/ 44 h 46"/>
                  <a:gd name="T68" fmla="*/ 34 w 53"/>
                  <a:gd name="T69" fmla="*/ 38 h 46"/>
                  <a:gd name="T70" fmla="*/ 33 w 53"/>
                  <a:gd name="T71" fmla="*/ 32 h 46"/>
                  <a:gd name="T72" fmla="*/ 31 w 53"/>
                  <a:gd name="T73" fmla="*/ 37 h 46"/>
                  <a:gd name="T74" fmla="*/ 28 w 53"/>
                  <a:gd name="T75" fmla="*/ 41 h 46"/>
                  <a:gd name="T76" fmla="*/ 24 w 53"/>
                  <a:gd name="T77" fmla="*/ 42 h 46"/>
                  <a:gd name="T78" fmla="*/ 21 w 53"/>
                  <a:gd name="T79" fmla="*/ 43 h 46"/>
                  <a:gd name="T80" fmla="*/ 14 w 53"/>
                  <a:gd name="T81" fmla="*/ 40 h 46"/>
                  <a:gd name="T82" fmla="*/ 12 w 53"/>
                  <a:gd name="T83" fmla="*/ 35 h 46"/>
                  <a:gd name="T84" fmla="*/ 14 w 53"/>
                  <a:gd name="T85" fmla="*/ 28 h 46"/>
                  <a:gd name="T86" fmla="*/ 20 w 53"/>
                  <a:gd name="T87" fmla="*/ 24 h 46"/>
                  <a:gd name="T88" fmla="*/ 27 w 53"/>
                  <a:gd name="T89" fmla="*/ 23 h 46"/>
                  <a:gd name="T90" fmla="*/ 33 w 53"/>
                  <a:gd name="T9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46">
                    <a:moveTo>
                      <a:pt x="34" y="38"/>
                    </a:moveTo>
                    <a:lnTo>
                      <a:pt x="34" y="39"/>
                    </a:lnTo>
                    <a:lnTo>
                      <a:pt x="34" y="40"/>
                    </a:lnTo>
                    <a:lnTo>
                      <a:pt x="35" y="42"/>
                    </a:lnTo>
                    <a:lnTo>
                      <a:pt x="36" y="43"/>
                    </a:lnTo>
                    <a:lnTo>
                      <a:pt x="37" y="44"/>
                    </a:lnTo>
                    <a:lnTo>
                      <a:pt x="39" y="45"/>
                    </a:lnTo>
                    <a:lnTo>
                      <a:pt x="41" y="45"/>
                    </a:lnTo>
                    <a:lnTo>
                      <a:pt x="45" y="45"/>
                    </a:lnTo>
                    <a:lnTo>
                      <a:pt x="49" y="45"/>
                    </a:lnTo>
                    <a:lnTo>
                      <a:pt x="51" y="45"/>
                    </a:lnTo>
                    <a:lnTo>
                      <a:pt x="52" y="45"/>
                    </a:lnTo>
                    <a:lnTo>
                      <a:pt x="52" y="44"/>
                    </a:lnTo>
                    <a:lnTo>
                      <a:pt x="53" y="43"/>
                    </a:lnTo>
                    <a:lnTo>
                      <a:pt x="52" y="42"/>
                    </a:lnTo>
                    <a:lnTo>
                      <a:pt x="52" y="41"/>
                    </a:lnTo>
                    <a:lnTo>
                      <a:pt x="51" y="41"/>
                    </a:lnTo>
                    <a:lnTo>
                      <a:pt x="50" y="41"/>
                    </a:lnTo>
                    <a:lnTo>
                      <a:pt x="46" y="41"/>
                    </a:lnTo>
                    <a:lnTo>
                      <a:pt x="45" y="40"/>
                    </a:lnTo>
                    <a:lnTo>
                      <a:pt x="44" y="39"/>
                    </a:lnTo>
                    <a:lnTo>
                      <a:pt x="44" y="37"/>
                    </a:lnTo>
                    <a:lnTo>
                      <a:pt x="44" y="16"/>
                    </a:lnTo>
                    <a:lnTo>
                      <a:pt x="43" y="10"/>
                    </a:lnTo>
                    <a:lnTo>
                      <a:pt x="39" y="5"/>
                    </a:lnTo>
                    <a:lnTo>
                      <a:pt x="32" y="1"/>
                    </a:lnTo>
                    <a:lnTo>
                      <a:pt x="22" y="0"/>
                    </a:lnTo>
                    <a:lnTo>
                      <a:pt x="20" y="0"/>
                    </a:lnTo>
                    <a:lnTo>
                      <a:pt x="17" y="1"/>
                    </a:lnTo>
                    <a:lnTo>
                      <a:pt x="14" y="1"/>
                    </a:lnTo>
                    <a:lnTo>
                      <a:pt x="11" y="2"/>
                    </a:lnTo>
                    <a:lnTo>
                      <a:pt x="8" y="3"/>
                    </a:lnTo>
                    <a:lnTo>
                      <a:pt x="6" y="4"/>
                    </a:lnTo>
                    <a:lnTo>
                      <a:pt x="5" y="7"/>
                    </a:lnTo>
                    <a:lnTo>
                      <a:pt x="4" y="10"/>
                    </a:lnTo>
                    <a:lnTo>
                      <a:pt x="5" y="12"/>
                    </a:lnTo>
                    <a:lnTo>
                      <a:pt x="6" y="14"/>
                    </a:lnTo>
                    <a:lnTo>
                      <a:pt x="8" y="15"/>
                    </a:lnTo>
                    <a:lnTo>
                      <a:pt x="10" y="16"/>
                    </a:lnTo>
                    <a:lnTo>
                      <a:pt x="13" y="15"/>
                    </a:lnTo>
                    <a:lnTo>
                      <a:pt x="15" y="14"/>
                    </a:lnTo>
                    <a:lnTo>
                      <a:pt x="16" y="12"/>
                    </a:lnTo>
                    <a:lnTo>
                      <a:pt x="17" y="10"/>
                    </a:lnTo>
                    <a:lnTo>
                      <a:pt x="16" y="8"/>
                    </a:lnTo>
                    <a:lnTo>
                      <a:pt x="16" y="6"/>
                    </a:lnTo>
                    <a:lnTo>
                      <a:pt x="15" y="5"/>
                    </a:lnTo>
                    <a:lnTo>
                      <a:pt x="14" y="5"/>
                    </a:lnTo>
                    <a:lnTo>
                      <a:pt x="19" y="4"/>
                    </a:lnTo>
                    <a:lnTo>
                      <a:pt x="22" y="4"/>
                    </a:lnTo>
                    <a:lnTo>
                      <a:pt x="26" y="5"/>
                    </a:lnTo>
                    <a:lnTo>
                      <a:pt x="30" y="7"/>
                    </a:lnTo>
                    <a:lnTo>
                      <a:pt x="32" y="11"/>
                    </a:lnTo>
                    <a:lnTo>
                      <a:pt x="33" y="16"/>
                    </a:lnTo>
                    <a:lnTo>
                      <a:pt x="33" y="19"/>
                    </a:lnTo>
                    <a:lnTo>
                      <a:pt x="29" y="19"/>
                    </a:lnTo>
                    <a:lnTo>
                      <a:pt x="25" y="20"/>
                    </a:lnTo>
                    <a:lnTo>
                      <a:pt x="19" y="20"/>
                    </a:lnTo>
                    <a:lnTo>
                      <a:pt x="14" y="22"/>
                    </a:lnTo>
                    <a:lnTo>
                      <a:pt x="9" y="23"/>
                    </a:lnTo>
                    <a:lnTo>
                      <a:pt x="4" y="26"/>
                    </a:lnTo>
                    <a:lnTo>
                      <a:pt x="1" y="30"/>
                    </a:lnTo>
                    <a:lnTo>
                      <a:pt x="0" y="35"/>
                    </a:lnTo>
                    <a:lnTo>
                      <a:pt x="2" y="41"/>
                    </a:lnTo>
                    <a:lnTo>
                      <a:pt x="7" y="44"/>
                    </a:lnTo>
                    <a:lnTo>
                      <a:pt x="14" y="46"/>
                    </a:lnTo>
                    <a:lnTo>
                      <a:pt x="19" y="46"/>
                    </a:lnTo>
                    <a:lnTo>
                      <a:pt x="25" y="45"/>
                    </a:lnTo>
                    <a:lnTo>
                      <a:pt x="29" y="44"/>
                    </a:lnTo>
                    <a:lnTo>
                      <a:pt x="32" y="41"/>
                    </a:lnTo>
                    <a:lnTo>
                      <a:pt x="34" y="38"/>
                    </a:lnTo>
                    <a:close/>
                    <a:moveTo>
                      <a:pt x="33" y="22"/>
                    </a:moveTo>
                    <a:lnTo>
                      <a:pt x="33" y="32"/>
                    </a:lnTo>
                    <a:lnTo>
                      <a:pt x="32" y="35"/>
                    </a:lnTo>
                    <a:lnTo>
                      <a:pt x="31" y="37"/>
                    </a:lnTo>
                    <a:lnTo>
                      <a:pt x="30" y="39"/>
                    </a:lnTo>
                    <a:lnTo>
                      <a:pt x="28" y="41"/>
                    </a:lnTo>
                    <a:lnTo>
                      <a:pt x="26" y="42"/>
                    </a:lnTo>
                    <a:lnTo>
                      <a:pt x="24" y="42"/>
                    </a:lnTo>
                    <a:lnTo>
                      <a:pt x="22" y="42"/>
                    </a:lnTo>
                    <a:lnTo>
                      <a:pt x="21" y="43"/>
                    </a:lnTo>
                    <a:lnTo>
                      <a:pt x="17" y="42"/>
                    </a:lnTo>
                    <a:lnTo>
                      <a:pt x="14" y="40"/>
                    </a:lnTo>
                    <a:lnTo>
                      <a:pt x="13" y="38"/>
                    </a:lnTo>
                    <a:lnTo>
                      <a:pt x="12" y="35"/>
                    </a:lnTo>
                    <a:lnTo>
                      <a:pt x="13" y="31"/>
                    </a:lnTo>
                    <a:lnTo>
                      <a:pt x="14" y="28"/>
                    </a:lnTo>
                    <a:lnTo>
                      <a:pt x="17" y="26"/>
                    </a:lnTo>
                    <a:lnTo>
                      <a:pt x="20" y="24"/>
                    </a:lnTo>
                    <a:lnTo>
                      <a:pt x="24" y="23"/>
                    </a:lnTo>
                    <a:lnTo>
                      <a:pt x="27" y="23"/>
                    </a:lnTo>
                    <a:lnTo>
                      <a:pt x="30" y="22"/>
                    </a:lnTo>
                    <a:lnTo>
                      <a:pt x="33"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63" name="Freeform 306"/>
              <p:cNvSpPr>
                <a:spLocks noChangeAspect="1"/>
              </p:cNvSpPr>
              <p:nvPr/>
            </p:nvSpPr>
            <p:spPr bwMode="auto">
              <a:xfrm>
                <a:off x="1251" y="2115"/>
                <a:ext cx="25" cy="69"/>
              </a:xfrm>
              <a:custGeom>
                <a:avLst/>
                <a:gdLst>
                  <a:gd name="T0" fmla="*/ 18 w 25"/>
                  <a:gd name="T1" fmla="*/ 0 h 69"/>
                  <a:gd name="T2" fmla="*/ 0 w 25"/>
                  <a:gd name="T3" fmla="*/ 1 h 69"/>
                  <a:gd name="T4" fmla="*/ 0 w 25"/>
                  <a:gd name="T5" fmla="*/ 6 h 69"/>
                  <a:gd name="T6" fmla="*/ 4 w 25"/>
                  <a:gd name="T7" fmla="*/ 6 h 69"/>
                  <a:gd name="T8" fmla="*/ 6 w 25"/>
                  <a:gd name="T9" fmla="*/ 6 h 69"/>
                  <a:gd name="T10" fmla="*/ 7 w 25"/>
                  <a:gd name="T11" fmla="*/ 7 h 69"/>
                  <a:gd name="T12" fmla="*/ 7 w 25"/>
                  <a:gd name="T13" fmla="*/ 10 h 69"/>
                  <a:gd name="T14" fmla="*/ 7 w 25"/>
                  <a:gd name="T15" fmla="*/ 65 h 69"/>
                  <a:gd name="T16" fmla="*/ 0 w 25"/>
                  <a:gd name="T17" fmla="*/ 65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5 h 69"/>
                  <a:gd name="T30" fmla="*/ 18 w 25"/>
                  <a:gd name="T31" fmla="*/ 65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6"/>
                    </a:lnTo>
                    <a:lnTo>
                      <a:pt x="4" y="6"/>
                    </a:lnTo>
                    <a:lnTo>
                      <a:pt x="6" y="6"/>
                    </a:lnTo>
                    <a:lnTo>
                      <a:pt x="7" y="7"/>
                    </a:lnTo>
                    <a:lnTo>
                      <a:pt x="7" y="10"/>
                    </a:lnTo>
                    <a:lnTo>
                      <a:pt x="7" y="65"/>
                    </a:lnTo>
                    <a:lnTo>
                      <a:pt x="0" y="65"/>
                    </a:lnTo>
                    <a:lnTo>
                      <a:pt x="0" y="69"/>
                    </a:lnTo>
                    <a:lnTo>
                      <a:pt x="6" y="69"/>
                    </a:lnTo>
                    <a:lnTo>
                      <a:pt x="13" y="69"/>
                    </a:lnTo>
                    <a:lnTo>
                      <a:pt x="19" y="69"/>
                    </a:lnTo>
                    <a:lnTo>
                      <a:pt x="25" y="69"/>
                    </a:lnTo>
                    <a:lnTo>
                      <a:pt x="25" y="65"/>
                    </a:lnTo>
                    <a:lnTo>
                      <a:pt x="18" y="65"/>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64" name="Freeform 307"/>
              <p:cNvSpPr>
                <a:spLocks noChangeAspect="1"/>
              </p:cNvSpPr>
              <p:nvPr/>
            </p:nvSpPr>
            <p:spPr bwMode="auto">
              <a:xfrm>
                <a:off x="1283" y="2115"/>
                <a:ext cx="25" cy="69"/>
              </a:xfrm>
              <a:custGeom>
                <a:avLst/>
                <a:gdLst>
                  <a:gd name="T0" fmla="*/ 18 w 25"/>
                  <a:gd name="T1" fmla="*/ 0 h 69"/>
                  <a:gd name="T2" fmla="*/ 0 w 25"/>
                  <a:gd name="T3" fmla="*/ 1 h 69"/>
                  <a:gd name="T4" fmla="*/ 0 w 25"/>
                  <a:gd name="T5" fmla="*/ 6 h 69"/>
                  <a:gd name="T6" fmla="*/ 4 w 25"/>
                  <a:gd name="T7" fmla="*/ 6 h 69"/>
                  <a:gd name="T8" fmla="*/ 6 w 25"/>
                  <a:gd name="T9" fmla="*/ 6 h 69"/>
                  <a:gd name="T10" fmla="*/ 7 w 25"/>
                  <a:gd name="T11" fmla="*/ 7 h 69"/>
                  <a:gd name="T12" fmla="*/ 7 w 25"/>
                  <a:gd name="T13" fmla="*/ 10 h 69"/>
                  <a:gd name="T14" fmla="*/ 7 w 25"/>
                  <a:gd name="T15" fmla="*/ 65 h 69"/>
                  <a:gd name="T16" fmla="*/ 0 w 25"/>
                  <a:gd name="T17" fmla="*/ 65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5 h 69"/>
                  <a:gd name="T30" fmla="*/ 18 w 25"/>
                  <a:gd name="T31" fmla="*/ 65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6"/>
                    </a:lnTo>
                    <a:lnTo>
                      <a:pt x="4" y="6"/>
                    </a:lnTo>
                    <a:lnTo>
                      <a:pt x="6" y="6"/>
                    </a:lnTo>
                    <a:lnTo>
                      <a:pt x="7" y="7"/>
                    </a:lnTo>
                    <a:lnTo>
                      <a:pt x="7" y="10"/>
                    </a:lnTo>
                    <a:lnTo>
                      <a:pt x="7" y="65"/>
                    </a:lnTo>
                    <a:lnTo>
                      <a:pt x="0" y="65"/>
                    </a:lnTo>
                    <a:lnTo>
                      <a:pt x="0" y="69"/>
                    </a:lnTo>
                    <a:lnTo>
                      <a:pt x="6" y="69"/>
                    </a:lnTo>
                    <a:lnTo>
                      <a:pt x="13" y="69"/>
                    </a:lnTo>
                    <a:lnTo>
                      <a:pt x="19" y="69"/>
                    </a:lnTo>
                    <a:lnTo>
                      <a:pt x="25" y="69"/>
                    </a:lnTo>
                    <a:lnTo>
                      <a:pt x="25" y="65"/>
                    </a:lnTo>
                    <a:lnTo>
                      <a:pt x="18" y="65"/>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65" name="Freeform 308"/>
              <p:cNvSpPr>
                <a:spLocks noChangeAspect="1"/>
              </p:cNvSpPr>
              <p:nvPr/>
            </p:nvSpPr>
            <p:spPr bwMode="auto">
              <a:xfrm>
                <a:off x="1347" y="2140"/>
                <a:ext cx="38" cy="46"/>
              </a:xfrm>
              <a:custGeom>
                <a:avLst/>
                <a:gdLst>
                  <a:gd name="T0" fmla="*/ 8 w 38"/>
                  <a:gd name="T1" fmla="*/ 23 h 46"/>
                  <a:gd name="T2" fmla="*/ 10 w 38"/>
                  <a:gd name="T3" fmla="*/ 13 h 46"/>
                  <a:gd name="T4" fmla="*/ 13 w 38"/>
                  <a:gd name="T5" fmla="*/ 6 h 46"/>
                  <a:gd name="T6" fmla="*/ 17 w 38"/>
                  <a:gd name="T7" fmla="*/ 3 h 46"/>
                  <a:gd name="T8" fmla="*/ 22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6 w 38"/>
                  <a:gd name="T37" fmla="*/ 14 h 46"/>
                  <a:gd name="T38" fmla="*/ 37 w 38"/>
                  <a:gd name="T39" fmla="*/ 12 h 46"/>
                  <a:gd name="T40" fmla="*/ 37 w 38"/>
                  <a:gd name="T41" fmla="*/ 11 h 46"/>
                  <a:gd name="T42" fmla="*/ 36 w 38"/>
                  <a:gd name="T43" fmla="*/ 6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30 w 38"/>
                  <a:gd name="T69" fmla="*/ 44 h 46"/>
                  <a:gd name="T70" fmla="*/ 33 w 38"/>
                  <a:gd name="T71" fmla="*/ 42 h 46"/>
                  <a:gd name="T72" fmla="*/ 35 w 38"/>
                  <a:gd name="T73" fmla="*/ 39 h 46"/>
                  <a:gd name="T74" fmla="*/ 36 w 38"/>
                  <a:gd name="T75" fmla="*/ 37 h 46"/>
                  <a:gd name="T76" fmla="*/ 37 w 38"/>
                  <a:gd name="T77" fmla="*/ 35 h 46"/>
                  <a:gd name="T78" fmla="*/ 38 w 38"/>
                  <a:gd name="T79" fmla="*/ 33 h 46"/>
                  <a:gd name="T80" fmla="*/ 38 w 38"/>
                  <a:gd name="T81" fmla="*/ 33 h 46"/>
                  <a:gd name="T82" fmla="*/ 37 w 38"/>
                  <a:gd name="T83" fmla="*/ 32 h 46"/>
                  <a:gd name="T84" fmla="*/ 37 w 38"/>
                  <a:gd name="T85" fmla="*/ 32 h 46"/>
                  <a:gd name="T86" fmla="*/ 36 w 38"/>
                  <a:gd name="T87" fmla="*/ 32 h 46"/>
                  <a:gd name="T88" fmla="*/ 35 w 38"/>
                  <a:gd name="T89" fmla="*/ 33 h 46"/>
                  <a:gd name="T90" fmla="*/ 34 w 38"/>
                  <a:gd name="T91" fmla="*/ 36 h 46"/>
                  <a:gd name="T92" fmla="*/ 33 w 38"/>
                  <a:gd name="T93" fmla="*/ 38 h 46"/>
                  <a:gd name="T94" fmla="*/ 31 w 38"/>
                  <a:gd name="T95" fmla="*/ 40 h 46"/>
                  <a:gd name="T96" fmla="*/ 29 w 38"/>
                  <a:gd name="T97" fmla="*/ 41 h 46"/>
                  <a:gd name="T98" fmla="*/ 27 w 38"/>
                  <a:gd name="T99" fmla="*/ 42 h 46"/>
                  <a:gd name="T100" fmla="*/ 26 w 38"/>
                  <a:gd name="T101" fmla="*/ 43 h 46"/>
                  <a:gd name="T102" fmla="*/ 24 w 38"/>
                  <a:gd name="T103" fmla="*/ 43 h 46"/>
                  <a:gd name="T104" fmla="*/ 22 w 38"/>
                  <a:gd name="T105" fmla="*/ 43 h 46"/>
                  <a:gd name="T106" fmla="*/ 20 w 38"/>
                  <a:gd name="T107" fmla="*/ 43 h 46"/>
                  <a:gd name="T108" fmla="*/ 18 w 38"/>
                  <a:gd name="T109" fmla="*/ 42 h 46"/>
                  <a:gd name="T110" fmla="*/ 16 w 38"/>
                  <a:gd name="T111" fmla="*/ 41 h 46"/>
                  <a:gd name="T112" fmla="*/ 13 w 38"/>
                  <a:gd name="T113" fmla="*/ 39 h 46"/>
                  <a:gd name="T114" fmla="*/ 11 w 38"/>
                  <a:gd name="T115" fmla="*/ 36 h 46"/>
                  <a:gd name="T116" fmla="*/ 10 w 38"/>
                  <a:gd name="T117" fmla="*/ 33 h 46"/>
                  <a:gd name="T118" fmla="*/ 9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6"/>
                    </a:lnTo>
                    <a:lnTo>
                      <a:pt x="17" y="3"/>
                    </a:lnTo>
                    <a:lnTo>
                      <a:pt x="22" y="2"/>
                    </a:lnTo>
                    <a:lnTo>
                      <a:pt x="23" y="2"/>
                    </a:lnTo>
                    <a:lnTo>
                      <a:pt x="26" y="3"/>
                    </a:lnTo>
                    <a:lnTo>
                      <a:pt x="29" y="4"/>
                    </a:lnTo>
                    <a:lnTo>
                      <a:pt x="32" y="6"/>
                    </a:lnTo>
                    <a:lnTo>
                      <a:pt x="30" y="7"/>
                    </a:lnTo>
                    <a:lnTo>
                      <a:pt x="29" y="8"/>
                    </a:lnTo>
                    <a:lnTo>
                      <a:pt x="28" y="9"/>
                    </a:lnTo>
                    <a:lnTo>
                      <a:pt x="28" y="11"/>
                    </a:lnTo>
                    <a:lnTo>
                      <a:pt x="28" y="12"/>
                    </a:lnTo>
                    <a:lnTo>
                      <a:pt x="29" y="14"/>
                    </a:lnTo>
                    <a:lnTo>
                      <a:pt x="30" y="15"/>
                    </a:lnTo>
                    <a:lnTo>
                      <a:pt x="32" y="15"/>
                    </a:lnTo>
                    <a:lnTo>
                      <a:pt x="34" y="15"/>
                    </a:lnTo>
                    <a:lnTo>
                      <a:pt x="36" y="14"/>
                    </a:lnTo>
                    <a:lnTo>
                      <a:pt x="37" y="12"/>
                    </a:lnTo>
                    <a:lnTo>
                      <a:pt x="37" y="11"/>
                    </a:lnTo>
                    <a:lnTo>
                      <a:pt x="36" y="6"/>
                    </a:lnTo>
                    <a:lnTo>
                      <a:pt x="32" y="3"/>
                    </a:lnTo>
                    <a:lnTo>
                      <a:pt x="27" y="1"/>
                    </a:lnTo>
                    <a:lnTo>
                      <a:pt x="22" y="0"/>
                    </a:lnTo>
                    <a:lnTo>
                      <a:pt x="13" y="2"/>
                    </a:lnTo>
                    <a:lnTo>
                      <a:pt x="6" y="7"/>
                    </a:lnTo>
                    <a:lnTo>
                      <a:pt x="2" y="14"/>
                    </a:lnTo>
                    <a:lnTo>
                      <a:pt x="0" y="23"/>
                    </a:lnTo>
                    <a:lnTo>
                      <a:pt x="2" y="32"/>
                    </a:lnTo>
                    <a:lnTo>
                      <a:pt x="6" y="39"/>
                    </a:lnTo>
                    <a:lnTo>
                      <a:pt x="13" y="44"/>
                    </a:lnTo>
                    <a:lnTo>
                      <a:pt x="21" y="46"/>
                    </a:lnTo>
                    <a:lnTo>
                      <a:pt x="26" y="45"/>
                    </a:lnTo>
                    <a:lnTo>
                      <a:pt x="30" y="44"/>
                    </a:lnTo>
                    <a:lnTo>
                      <a:pt x="33" y="42"/>
                    </a:lnTo>
                    <a:lnTo>
                      <a:pt x="35" y="39"/>
                    </a:lnTo>
                    <a:lnTo>
                      <a:pt x="36" y="37"/>
                    </a:lnTo>
                    <a:lnTo>
                      <a:pt x="37" y="35"/>
                    </a:lnTo>
                    <a:lnTo>
                      <a:pt x="38" y="33"/>
                    </a:lnTo>
                    <a:lnTo>
                      <a:pt x="38" y="33"/>
                    </a:lnTo>
                    <a:lnTo>
                      <a:pt x="37" y="32"/>
                    </a:lnTo>
                    <a:lnTo>
                      <a:pt x="37" y="32"/>
                    </a:lnTo>
                    <a:lnTo>
                      <a:pt x="36" y="32"/>
                    </a:lnTo>
                    <a:lnTo>
                      <a:pt x="35" y="33"/>
                    </a:lnTo>
                    <a:lnTo>
                      <a:pt x="34" y="36"/>
                    </a:lnTo>
                    <a:lnTo>
                      <a:pt x="33" y="38"/>
                    </a:lnTo>
                    <a:lnTo>
                      <a:pt x="31" y="40"/>
                    </a:lnTo>
                    <a:lnTo>
                      <a:pt x="29" y="41"/>
                    </a:lnTo>
                    <a:lnTo>
                      <a:pt x="27" y="42"/>
                    </a:lnTo>
                    <a:lnTo>
                      <a:pt x="26" y="43"/>
                    </a:lnTo>
                    <a:lnTo>
                      <a:pt x="24" y="43"/>
                    </a:lnTo>
                    <a:lnTo>
                      <a:pt x="22" y="43"/>
                    </a:lnTo>
                    <a:lnTo>
                      <a:pt x="20" y="43"/>
                    </a:lnTo>
                    <a:lnTo>
                      <a:pt x="18" y="42"/>
                    </a:lnTo>
                    <a:lnTo>
                      <a:pt x="16" y="41"/>
                    </a:lnTo>
                    <a:lnTo>
                      <a:pt x="13" y="39"/>
                    </a:lnTo>
                    <a:lnTo>
                      <a:pt x="11" y="36"/>
                    </a:lnTo>
                    <a:lnTo>
                      <a:pt x="10" y="33"/>
                    </a:lnTo>
                    <a:lnTo>
                      <a:pt x="9"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66" name="Freeform 309"/>
              <p:cNvSpPr>
                <a:spLocks noChangeAspect="1"/>
              </p:cNvSpPr>
              <p:nvPr/>
            </p:nvSpPr>
            <p:spPr bwMode="auto">
              <a:xfrm>
                <a:off x="1429" y="2131"/>
                <a:ext cx="50" cy="57"/>
              </a:xfrm>
              <a:custGeom>
                <a:avLst/>
                <a:gdLst>
                  <a:gd name="T0" fmla="*/ 47 w 50"/>
                  <a:gd name="T1" fmla="*/ 31 h 57"/>
                  <a:gd name="T2" fmla="*/ 48 w 50"/>
                  <a:gd name="T3" fmla="*/ 31 h 57"/>
                  <a:gd name="T4" fmla="*/ 49 w 50"/>
                  <a:gd name="T5" fmla="*/ 30 h 57"/>
                  <a:gd name="T6" fmla="*/ 50 w 50"/>
                  <a:gd name="T7" fmla="*/ 30 h 57"/>
                  <a:gd name="T8" fmla="*/ 50 w 50"/>
                  <a:gd name="T9" fmla="*/ 29 h 57"/>
                  <a:gd name="T10" fmla="*/ 50 w 50"/>
                  <a:gd name="T11" fmla="*/ 27 h 57"/>
                  <a:gd name="T12" fmla="*/ 49 w 50"/>
                  <a:gd name="T13" fmla="*/ 27 h 57"/>
                  <a:gd name="T14" fmla="*/ 48 w 50"/>
                  <a:gd name="T15" fmla="*/ 27 h 57"/>
                  <a:gd name="T16" fmla="*/ 47 w 50"/>
                  <a:gd name="T17" fmla="*/ 27 h 57"/>
                  <a:gd name="T18" fmla="*/ 5 w 50"/>
                  <a:gd name="T19" fmla="*/ 27 h 57"/>
                  <a:gd name="T20" fmla="*/ 7 w 50"/>
                  <a:gd name="T21" fmla="*/ 17 h 57"/>
                  <a:gd name="T22" fmla="*/ 13 w 50"/>
                  <a:gd name="T23" fmla="*/ 10 h 57"/>
                  <a:gd name="T24" fmla="*/ 21 w 50"/>
                  <a:gd name="T25" fmla="*/ 5 h 57"/>
                  <a:gd name="T26" fmla="*/ 31 w 50"/>
                  <a:gd name="T27" fmla="*/ 4 h 57"/>
                  <a:gd name="T28" fmla="*/ 47 w 50"/>
                  <a:gd name="T29" fmla="*/ 4 h 57"/>
                  <a:gd name="T30" fmla="*/ 48 w 50"/>
                  <a:gd name="T31" fmla="*/ 4 h 57"/>
                  <a:gd name="T32" fmla="*/ 49 w 50"/>
                  <a:gd name="T33" fmla="*/ 3 h 57"/>
                  <a:gd name="T34" fmla="*/ 50 w 50"/>
                  <a:gd name="T35" fmla="*/ 3 h 57"/>
                  <a:gd name="T36" fmla="*/ 50 w 50"/>
                  <a:gd name="T37" fmla="*/ 2 h 57"/>
                  <a:gd name="T38" fmla="*/ 50 w 50"/>
                  <a:gd name="T39" fmla="*/ 1 h 57"/>
                  <a:gd name="T40" fmla="*/ 49 w 50"/>
                  <a:gd name="T41" fmla="*/ 0 h 57"/>
                  <a:gd name="T42" fmla="*/ 48 w 50"/>
                  <a:gd name="T43" fmla="*/ 0 h 57"/>
                  <a:gd name="T44" fmla="*/ 47 w 50"/>
                  <a:gd name="T45" fmla="*/ 0 h 57"/>
                  <a:gd name="T46" fmla="*/ 31 w 50"/>
                  <a:gd name="T47" fmla="*/ 0 h 57"/>
                  <a:gd name="T48" fmla="*/ 25 w 50"/>
                  <a:gd name="T49" fmla="*/ 0 h 57"/>
                  <a:gd name="T50" fmla="*/ 19 w 50"/>
                  <a:gd name="T51" fmla="*/ 2 h 57"/>
                  <a:gd name="T52" fmla="*/ 14 w 50"/>
                  <a:gd name="T53" fmla="*/ 5 h 57"/>
                  <a:gd name="T54" fmla="*/ 9 w 50"/>
                  <a:gd name="T55" fmla="*/ 8 h 57"/>
                  <a:gd name="T56" fmla="*/ 6 w 50"/>
                  <a:gd name="T57" fmla="*/ 12 h 57"/>
                  <a:gd name="T58" fmla="*/ 3 w 50"/>
                  <a:gd name="T59" fmla="*/ 17 h 57"/>
                  <a:gd name="T60" fmla="*/ 1 w 50"/>
                  <a:gd name="T61" fmla="*/ 23 h 57"/>
                  <a:gd name="T62" fmla="*/ 0 w 50"/>
                  <a:gd name="T63" fmla="*/ 29 h 57"/>
                  <a:gd name="T64" fmla="*/ 1 w 50"/>
                  <a:gd name="T65" fmla="*/ 34 h 57"/>
                  <a:gd name="T66" fmla="*/ 3 w 50"/>
                  <a:gd name="T67" fmla="*/ 40 h 57"/>
                  <a:gd name="T68" fmla="*/ 6 w 50"/>
                  <a:gd name="T69" fmla="*/ 45 h 57"/>
                  <a:gd name="T70" fmla="*/ 9 w 50"/>
                  <a:gd name="T71" fmla="*/ 49 h 57"/>
                  <a:gd name="T72" fmla="*/ 14 w 50"/>
                  <a:gd name="T73" fmla="*/ 53 h 57"/>
                  <a:gd name="T74" fmla="*/ 19 w 50"/>
                  <a:gd name="T75" fmla="*/ 55 h 57"/>
                  <a:gd name="T76" fmla="*/ 25 w 50"/>
                  <a:gd name="T77" fmla="*/ 57 h 57"/>
                  <a:gd name="T78" fmla="*/ 31 w 50"/>
                  <a:gd name="T79" fmla="*/ 57 h 57"/>
                  <a:gd name="T80" fmla="*/ 47 w 50"/>
                  <a:gd name="T81" fmla="*/ 57 h 57"/>
                  <a:gd name="T82" fmla="*/ 48 w 50"/>
                  <a:gd name="T83" fmla="*/ 57 h 57"/>
                  <a:gd name="T84" fmla="*/ 49 w 50"/>
                  <a:gd name="T85" fmla="*/ 57 h 57"/>
                  <a:gd name="T86" fmla="*/ 50 w 50"/>
                  <a:gd name="T87" fmla="*/ 57 h 57"/>
                  <a:gd name="T88" fmla="*/ 50 w 50"/>
                  <a:gd name="T89" fmla="*/ 55 h 57"/>
                  <a:gd name="T90" fmla="*/ 50 w 50"/>
                  <a:gd name="T91" fmla="*/ 54 h 57"/>
                  <a:gd name="T92" fmla="*/ 49 w 50"/>
                  <a:gd name="T93" fmla="*/ 54 h 57"/>
                  <a:gd name="T94" fmla="*/ 48 w 50"/>
                  <a:gd name="T95" fmla="*/ 54 h 57"/>
                  <a:gd name="T96" fmla="*/ 47 w 50"/>
                  <a:gd name="T97" fmla="*/ 53 h 57"/>
                  <a:gd name="T98" fmla="*/ 31 w 50"/>
                  <a:gd name="T99" fmla="*/ 53 h 57"/>
                  <a:gd name="T100" fmla="*/ 21 w 50"/>
                  <a:gd name="T101" fmla="*/ 52 h 57"/>
                  <a:gd name="T102" fmla="*/ 13 w 50"/>
                  <a:gd name="T103" fmla="*/ 47 h 57"/>
                  <a:gd name="T104" fmla="*/ 7 w 50"/>
                  <a:gd name="T105" fmla="*/ 40 h 57"/>
                  <a:gd name="T106" fmla="*/ 5 w 50"/>
                  <a:gd name="T107" fmla="*/ 31 h 57"/>
                  <a:gd name="T108" fmla="*/ 47 w 50"/>
                  <a:gd name="T109"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57">
                    <a:moveTo>
                      <a:pt x="47" y="31"/>
                    </a:moveTo>
                    <a:lnTo>
                      <a:pt x="48" y="31"/>
                    </a:lnTo>
                    <a:lnTo>
                      <a:pt x="49" y="30"/>
                    </a:lnTo>
                    <a:lnTo>
                      <a:pt x="50" y="30"/>
                    </a:lnTo>
                    <a:lnTo>
                      <a:pt x="50" y="29"/>
                    </a:lnTo>
                    <a:lnTo>
                      <a:pt x="50" y="27"/>
                    </a:lnTo>
                    <a:lnTo>
                      <a:pt x="49" y="27"/>
                    </a:lnTo>
                    <a:lnTo>
                      <a:pt x="48" y="27"/>
                    </a:lnTo>
                    <a:lnTo>
                      <a:pt x="47" y="27"/>
                    </a:lnTo>
                    <a:lnTo>
                      <a:pt x="5" y="27"/>
                    </a:lnTo>
                    <a:lnTo>
                      <a:pt x="7" y="17"/>
                    </a:lnTo>
                    <a:lnTo>
                      <a:pt x="13" y="10"/>
                    </a:lnTo>
                    <a:lnTo>
                      <a:pt x="21" y="5"/>
                    </a:lnTo>
                    <a:lnTo>
                      <a:pt x="31" y="4"/>
                    </a:lnTo>
                    <a:lnTo>
                      <a:pt x="47" y="4"/>
                    </a:lnTo>
                    <a:lnTo>
                      <a:pt x="48" y="4"/>
                    </a:lnTo>
                    <a:lnTo>
                      <a:pt x="49" y="3"/>
                    </a:lnTo>
                    <a:lnTo>
                      <a:pt x="50" y="3"/>
                    </a:lnTo>
                    <a:lnTo>
                      <a:pt x="50" y="2"/>
                    </a:lnTo>
                    <a:lnTo>
                      <a:pt x="50" y="1"/>
                    </a:lnTo>
                    <a:lnTo>
                      <a:pt x="49" y="0"/>
                    </a:lnTo>
                    <a:lnTo>
                      <a:pt x="48" y="0"/>
                    </a:lnTo>
                    <a:lnTo>
                      <a:pt x="47" y="0"/>
                    </a:lnTo>
                    <a:lnTo>
                      <a:pt x="31" y="0"/>
                    </a:lnTo>
                    <a:lnTo>
                      <a:pt x="25" y="0"/>
                    </a:lnTo>
                    <a:lnTo>
                      <a:pt x="19" y="2"/>
                    </a:lnTo>
                    <a:lnTo>
                      <a:pt x="14" y="5"/>
                    </a:lnTo>
                    <a:lnTo>
                      <a:pt x="9" y="8"/>
                    </a:lnTo>
                    <a:lnTo>
                      <a:pt x="6" y="12"/>
                    </a:lnTo>
                    <a:lnTo>
                      <a:pt x="3" y="17"/>
                    </a:lnTo>
                    <a:lnTo>
                      <a:pt x="1" y="23"/>
                    </a:lnTo>
                    <a:lnTo>
                      <a:pt x="0" y="29"/>
                    </a:lnTo>
                    <a:lnTo>
                      <a:pt x="1" y="34"/>
                    </a:lnTo>
                    <a:lnTo>
                      <a:pt x="3" y="40"/>
                    </a:lnTo>
                    <a:lnTo>
                      <a:pt x="6" y="45"/>
                    </a:lnTo>
                    <a:lnTo>
                      <a:pt x="9" y="49"/>
                    </a:lnTo>
                    <a:lnTo>
                      <a:pt x="14" y="53"/>
                    </a:lnTo>
                    <a:lnTo>
                      <a:pt x="19" y="55"/>
                    </a:lnTo>
                    <a:lnTo>
                      <a:pt x="25" y="57"/>
                    </a:lnTo>
                    <a:lnTo>
                      <a:pt x="31" y="57"/>
                    </a:lnTo>
                    <a:lnTo>
                      <a:pt x="47" y="57"/>
                    </a:lnTo>
                    <a:lnTo>
                      <a:pt x="48" y="57"/>
                    </a:lnTo>
                    <a:lnTo>
                      <a:pt x="49" y="57"/>
                    </a:lnTo>
                    <a:lnTo>
                      <a:pt x="50" y="57"/>
                    </a:lnTo>
                    <a:lnTo>
                      <a:pt x="50" y="55"/>
                    </a:lnTo>
                    <a:lnTo>
                      <a:pt x="50" y="54"/>
                    </a:lnTo>
                    <a:lnTo>
                      <a:pt x="49" y="54"/>
                    </a:lnTo>
                    <a:lnTo>
                      <a:pt x="48" y="54"/>
                    </a:lnTo>
                    <a:lnTo>
                      <a:pt x="47" y="53"/>
                    </a:lnTo>
                    <a:lnTo>
                      <a:pt x="31" y="53"/>
                    </a:lnTo>
                    <a:lnTo>
                      <a:pt x="21" y="52"/>
                    </a:lnTo>
                    <a:lnTo>
                      <a:pt x="13" y="47"/>
                    </a:lnTo>
                    <a:lnTo>
                      <a:pt x="7" y="40"/>
                    </a:lnTo>
                    <a:lnTo>
                      <a:pt x="5" y="31"/>
                    </a:lnTo>
                    <a:lnTo>
                      <a:pt x="47"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67" name="Freeform 310"/>
              <p:cNvSpPr>
                <a:spLocks noChangeAspect="1"/>
              </p:cNvSpPr>
              <p:nvPr/>
            </p:nvSpPr>
            <p:spPr bwMode="auto">
              <a:xfrm>
                <a:off x="1524" y="2114"/>
                <a:ext cx="33" cy="70"/>
              </a:xfrm>
              <a:custGeom>
                <a:avLst/>
                <a:gdLst>
                  <a:gd name="T0" fmla="*/ 14 w 33"/>
                  <a:gd name="T1" fmla="*/ 28 h 70"/>
                  <a:gd name="T2" fmla="*/ 14 w 33"/>
                  <a:gd name="T3" fmla="*/ 16 h 70"/>
                  <a:gd name="T4" fmla="*/ 15 w 33"/>
                  <a:gd name="T5" fmla="*/ 10 h 70"/>
                  <a:gd name="T6" fmla="*/ 17 w 33"/>
                  <a:gd name="T7" fmla="*/ 6 h 70"/>
                  <a:gd name="T8" fmla="*/ 20 w 33"/>
                  <a:gd name="T9" fmla="*/ 3 h 70"/>
                  <a:gd name="T10" fmla="*/ 24 w 33"/>
                  <a:gd name="T11" fmla="*/ 2 h 70"/>
                  <a:gd name="T12" fmla="*/ 25 w 33"/>
                  <a:gd name="T13" fmla="*/ 2 h 70"/>
                  <a:gd name="T14" fmla="*/ 27 w 33"/>
                  <a:gd name="T15" fmla="*/ 3 h 70"/>
                  <a:gd name="T16" fmla="*/ 26 w 33"/>
                  <a:gd name="T17" fmla="*/ 4 h 70"/>
                  <a:gd name="T18" fmla="*/ 25 w 33"/>
                  <a:gd name="T19" fmla="*/ 4 h 70"/>
                  <a:gd name="T20" fmla="*/ 24 w 33"/>
                  <a:gd name="T21" fmla="*/ 6 h 70"/>
                  <a:gd name="T22" fmla="*/ 24 w 33"/>
                  <a:gd name="T23" fmla="*/ 7 h 70"/>
                  <a:gd name="T24" fmla="*/ 24 w 33"/>
                  <a:gd name="T25" fmla="*/ 9 h 70"/>
                  <a:gd name="T26" fmla="*/ 25 w 33"/>
                  <a:gd name="T27" fmla="*/ 10 h 70"/>
                  <a:gd name="T28" fmla="*/ 26 w 33"/>
                  <a:gd name="T29" fmla="*/ 11 h 70"/>
                  <a:gd name="T30" fmla="*/ 28 w 33"/>
                  <a:gd name="T31" fmla="*/ 12 h 70"/>
                  <a:gd name="T32" fmla="*/ 30 w 33"/>
                  <a:gd name="T33" fmla="*/ 11 h 70"/>
                  <a:gd name="T34" fmla="*/ 31 w 33"/>
                  <a:gd name="T35" fmla="*/ 10 h 70"/>
                  <a:gd name="T36" fmla="*/ 32 w 33"/>
                  <a:gd name="T37" fmla="*/ 9 h 70"/>
                  <a:gd name="T38" fmla="*/ 33 w 33"/>
                  <a:gd name="T39" fmla="*/ 7 h 70"/>
                  <a:gd name="T40" fmla="*/ 32 w 33"/>
                  <a:gd name="T41" fmla="*/ 5 h 70"/>
                  <a:gd name="T42" fmla="*/ 30 w 33"/>
                  <a:gd name="T43" fmla="*/ 2 h 70"/>
                  <a:gd name="T44" fmla="*/ 27 w 33"/>
                  <a:gd name="T45" fmla="*/ 1 h 70"/>
                  <a:gd name="T46" fmla="*/ 24 w 33"/>
                  <a:gd name="T47" fmla="*/ 0 h 70"/>
                  <a:gd name="T48" fmla="*/ 18 w 33"/>
                  <a:gd name="T49" fmla="*/ 1 h 70"/>
                  <a:gd name="T50" fmla="*/ 13 w 33"/>
                  <a:gd name="T51" fmla="*/ 4 h 70"/>
                  <a:gd name="T52" fmla="*/ 10 w 33"/>
                  <a:gd name="T53" fmla="*/ 9 h 70"/>
                  <a:gd name="T54" fmla="*/ 8 w 33"/>
                  <a:gd name="T55" fmla="*/ 16 h 70"/>
                  <a:gd name="T56" fmla="*/ 8 w 33"/>
                  <a:gd name="T57" fmla="*/ 28 h 70"/>
                  <a:gd name="T58" fmla="*/ 0 w 33"/>
                  <a:gd name="T59" fmla="*/ 28 h 70"/>
                  <a:gd name="T60" fmla="*/ 0 w 33"/>
                  <a:gd name="T61" fmla="*/ 31 h 70"/>
                  <a:gd name="T62" fmla="*/ 8 w 33"/>
                  <a:gd name="T63" fmla="*/ 31 h 70"/>
                  <a:gd name="T64" fmla="*/ 8 w 33"/>
                  <a:gd name="T65" fmla="*/ 63 h 70"/>
                  <a:gd name="T66" fmla="*/ 8 w 33"/>
                  <a:gd name="T67" fmla="*/ 66 h 70"/>
                  <a:gd name="T68" fmla="*/ 7 w 33"/>
                  <a:gd name="T69" fmla="*/ 67 h 70"/>
                  <a:gd name="T70" fmla="*/ 4 w 33"/>
                  <a:gd name="T71" fmla="*/ 67 h 70"/>
                  <a:gd name="T72" fmla="*/ 0 w 33"/>
                  <a:gd name="T73" fmla="*/ 67 h 70"/>
                  <a:gd name="T74" fmla="*/ 0 w 33"/>
                  <a:gd name="T75" fmla="*/ 70 h 70"/>
                  <a:gd name="T76" fmla="*/ 6 w 33"/>
                  <a:gd name="T77" fmla="*/ 70 h 70"/>
                  <a:gd name="T78" fmla="*/ 12 w 33"/>
                  <a:gd name="T79" fmla="*/ 70 h 70"/>
                  <a:gd name="T80" fmla="*/ 18 w 33"/>
                  <a:gd name="T81" fmla="*/ 70 h 70"/>
                  <a:gd name="T82" fmla="*/ 24 w 33"/>
                  <a:gd name="T83" fmla="*/ 70 h 70"/>
                  <a:gd name="T84" fmla="*/ 24 w 33"/>
                  <a:gd name="T85" fmla="*/ 67 h 70"/>
                  <a:gd name="T86" fmla="*/ 22 w 33"/>
                  <a:gd name="T87" fmla="*/ 67 h 70"/>
                  <a:gd name="T88" fmla="*/ 18 w 33"/>
                  <a:gd name="T89" fmla="*/ 67 h 70"/>
                  <a:gd name="T90" fmla="*/ 16 w 33"/>
                  <a:gd name="T91" fmla="*/ 66 h 70"/>
                  <a:gd name="T92" fmla="*/ 15 w 33"/>
                  <a:gd name="T93" fmla="*/ 65 h 70"/>
                  <a:gd name="T94" fmla="*/ 15 w 33"/>
                  <a:gd name="T95" fmla="*/ 63 h 70"/>
                  <a:gd name="T96" fmla="*/ 15 w 33"/>
                  <a:gd name="T97" fmla="*/ 31 h 70"/>
                  <a:gd name="T98" fmla="*/ 26 w 33"/>
                  <a:gd name="T99" fmla="*/ 31 h 70"/>
                  <a:gd name="T100" fmla="*/ 26 w 33"/>
                  <a:gd name="T101" fmla="*/ 28 h 70"/>
                  <a:gd name="T102" fmla="*/ 14 w 33"/>
                  <a:gd name="T103"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70">
                    <a:moveTo>
                      <a:pt x="14" y="28"/>
                    </a:moveTo>
                    <a:lnTo>
                      <a:pt x="14" y="16"/>
                    </a:lnTo>
                    <a:lnTo>
                      <a:pt x="15" y="10"/>
                    </a:lnTo>
                    <a:lnTo>
                      <a:pt x="17" y="6"/>
                    </a:lnTo>
                    <a:lnTo>
                      <a:pt x="20" y="3"/>
                    </a:lnTo>
                    <a:lnTo>
                      <a:pt x="24" y="2"/>
                    </a:lnTo>
                    <a:lnTo>
                      <a:pt x="25" y="2"/>
                    </a:lnTo>
                    <a:lnTo>
                      <a:pt x="27" y="3"/>
                    </a:lnTo>
                    <a:lnTo>
                      <a:pt x="26" y="4"/>
                    </a:lnTo>
                    <a:lnTo>
                      <a:pt x="25" y="4"/>
                    </a:lnTo>
                    <a:lnTo>
                      <a:pt x="24" y="6"/>
                    </a:lnTo>
                    <a:lnTo>
                      <a:pt x="24" y="7"/>
                    </a:lnTo>
                    <a:lnTo>
                      <a:pt x="24" y="9"/>
                    </a:lnTo>
                    <a:lnTo>
                      <a:pt x="25" y="10"/>
                    </a:lnTo>
                    <a:lnTo>
                      <a:pt x="26" y="11"/>
                    </a:lnTo>
                    <a:lnTo>
                      <a:pt x="28" y="12"/>
                    </a:lnTo>
                    <a:lnTo>
                      <a:pt x="30" y="11"/>
                    </a:lnTo>
                    <a:lnTo>
                      <a:pt x="31" y="10"/>
                    </a:lnTo>
                    <a:lnTo>
                      <a:pt x="32" y="9"/>
                    </a:lnTo>
                    <a:lnTo>
                      <a:pt x="33" y="7"/>
                    </a:lnTo>
                    <a:lnTo>
                      <a:pt x="32" y="5"/>
                    </a:lnTo>
                    <a:lnTo>
                      <a:pt x="30" y="2"/>
                    </a:lnTo>
                    <a:lnTo>
                      <a:pt x="27" y="1"/>
                    </a:lnTo>
                    <a:lnTo>
                      <a:pt x="24" y="0"/>
                    </a:lnTo>
                    <a:lnTo>
                      <a:pt x="18" y="1"/>
                    </a:lnTo>
                    <a:lnTo>
                      <a:pt x="13" y="4"/>
                    </a:lnTo>
                    <a:lnTo>
                      <a:pt x="10" y="9"/>
                    </a:lnTo>
                    <a:lnTo>
                      <a:pt x="8" y="16"/>
                    </a:lnTo>
                    <a:lnTo>
                      <a:pt x="8" y="28"/>
                    </a:lnTo>
                    <a:lnTo>
                      <a:pt x="0" y="28"/>
                    </a:lnTo>
                    <a:lnTo>
                      <a:pt x="0" y="31"/>
                    </a:lnTo>
                    <a:lnTo>
                      <a:pt x="8" y="31"/>
                    </a:lnTo>
                    <a:lnTo>
                      <a:pt x="8" y="63"/>
                    </a:lnTo>
                    <a:lnTo>
                      <a:pt x="8" y="66"/>
                    </a:lnTo>
                    <a:lnTo>
                      <a:pt x="7" y="67"/>
                    </a:lnTo>
                    <a:lnTo>
                      <a:pt x="4" y="67"/>
                    </a:lnTo>
                    <a:lnTo>
                      <a:pt x="0" y="67"/>
                    </a:lnTo>
                    <a:lnTo>
                      <a:pt x="0" y="70"/>
                    </a:lnTo>
                    <a:lnTo>
                      <a:pt x="6" y="70"/>
                    </a:lnTo>
                    <a:lnTo>
                      <a:pt x="12" y="70"/>
                    </a:lnTo>
                    <a:lnTo>
                      <a:pt x="18" y="70"/>
                    </a:lnTo>
                    <a:lnTo>
                      <a:pt x="24" y="70"/>
                    </a:lnTo>
                    <a:lnTo>
                      <a:pt x="24" y="67"/>
                    </a:lnTo>
                    <a:lnTo>
                      <a:pt x="22" y="67"/>
                    </a:lnTo>
                    <a:lnTo>
                      <a:pt x="18" y="67"/>
                    </a:lnTo>
                    <a:lnTo>
                      <a:pt x="16" y="66"/>
                    </a:lnTo>
                    <a:lnTo>
                      <a:pt x="15" y="65"/>
                    </a:lnTo>
                    <a:lnTo>
                      <a:pt x="15" y="63"/>
                    </a:lnTo>
                    <a:lnTo>
                      <a:pt x="15" y="31"/>
                    </a:lnTo>
                    <a:lnTo>
                      <a:pt x="26" y="31"/>
                    </a:lnTo>
                    <a:lnTo>
                      <a:pt x="26" y="28"/>
                    </a:lnTo>
                    <a:lnTo>
                      <a:pt x="14"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68" name="Freeform 311"/>
              <p:cNvSpPr>
                <a:spLocks noChangeAspect="1" noEditPoints="1"/>
              </p:cNvSpPr>
              <p:nvPr/>
            </p:nvSpPr>
            <p:spPr bwMode="auto">
              <a:xfrm>
                <a:off x="1554" y="2140"/>
                <a:ext cx="44" cy="46"/>
              </a:xfrm>
              <a:custGeom>
                <a:avLst/>
                <a:gdLst>
                  <a:gd name="T0" fmla="*/ 44 w 44"/>
                  <a:gd name="T1" fmla="*/ 23 h 46"/>
                  <a:gd name="T2" fmla="*/ 44 w 44"/>
                  <a:gd name="T3" fmla="*/ 18 h 46"/>
                  <a:gd name="T4" fmla="*/ 43 w 44"/>
                  <a:gd name="T5" fmla="*/ 14 h 46"/>
                  <a:gd name="T6" fmla="*/ 41 w 44"/>
                  <a:gd name="T7" fmla="*/ 10 h 46"/>
                  <a:gd name="T8" fmla="*/ 38 w 44"/>
                  <a:gd name="T9" fmla="*/ 7 h 46"/>
                  <a:gd name="T10" fmla="*/ 35 w 44"/>
                  <a:gd name="T11" fmla="*/ 4 h 46"/>
                  <a:gd name="T12" fmla="*/ 31 w 44"/>
                  <a:gd name="T13" fmla="*/ 2 h 46"/>
                  <a:gd name="T14" fmla="*/ 27 w 44"/>
                  <a:gd name="T15" fmla="*/ 0 h 46"/>
                  <a:gd name="T16" fmla="*/ 22 w 44"/>
                  <a:gd name="T17" fmla="*/ 0 h 46"/>
                  <a:gd name="T18" fmla="*/ 18 w 44"/>
                  <a:gd name="T19" fmla="*/ 0 h 46"/>
                  <a:gd name="T20" fmla="*/ 14 w 44"/>
                  <a:gd name="T21" fmla="*/ 2 h 46"/>
                  <a:gd name="T22" fmla="*/ 10 w 44"/>
                  <a:gd name="T23" fmla="*/ 4 h 46"/>
                  <a:gd name="T24" fmla="*/ 7 w 44"/>
                  <a:gd name="T25" fmla="*/ 7 h 46"/>
                  <a:gd name="T26" fmla="*/ 4 w 44"/>
                  <a:gd name="T27" fmla="*/ 10 h 46"/>
                  <a:gd name="T28" fmla="*/ 2 w 44"/>
                  <a:gd name="T29" fmla="*/ 14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10 w 44"/>
                  <a:gd name="T61" fmla="*/ 33 h 46"/>
                  <a:gd name="T62" fmla="*/ 9 w 44"/>
                  <a:gd name="T63" fmla="*/ 29 h 46"/>
                  <a:gd name="T64" fmla="*/ 9 w 44"/>
                  <a:gd name="T65" fmla="*/ 25 h 46"/>
                  <a:gd name="T66" fmla="*/ 9 w 44"/>
                  <a:gd name="T67" fmla="*/ 22 h 46"/>
                  <a:gd name="T68" fmla="*/ 9 w 44"/>
                  <a:gd name="T69" fmla="*/ 19 h 46"/>
                  <a:gd name="T70" fmla="*/ 9 w 44"/>
                  <a:gd name="T71" fmla="*/ 16 h 46"/>
                  <a:gd name="T72" fmla="*/ 10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9 w 44"/>
                  <a:gd name="T87" fmla="*/ 4 h 46"/>
                  <a:gd name="T88" fmla="*/ 31 w 44"/>
                  <a:gd name="T89" fmla="*/ 6 h 46"/>
                  <a:gd name="T90" fmla="*/ 34 w 44"/>
                  <a:gd name="T91" fmla="*/ 9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3" y="14"/>
                    </a:lnTo>
                    <a:lnTo>
                      <a:pt x="41" y="10"/>
                    </a:lnTo>
                    <a:lnTo>
                      <a:pt x="38" y="7"/>
                    </a:lnTo>
                    <a:lnTo>
                      <a:pt x="35" y="4"/>
                    </a:lnTo>
                    <a:lnTo>
                      <a:pt x="31" y="2"/>
                    </a:lnTo>
                    <a:lnTo>
                      <a:pt x="27" y="0"/>
                    </a:lnTo>
                    <a:lnTo>
                      <a:pt x="22" y="0"/>
                    </a:lnTo>
                    <a:lnTo>
                      <a:pt x="18" y="0"/>
                    </a:lnTo>
                    <a:lnTo>
                      <a:pt x="14" y="2"/>
                    </a:lnTo>
                    <a:lnTo>
                      <a:pt x="10" y="4"/>
                    </a:lnTo>
                    <a:lnTo>
                      <a:pt x="7" y="7"/>
                    </a:lnTo>
                    <a:lnTo>
                      <a:pt x="4" y="10"/>
                    </a:lnTo>
                    <a:lnTo>
                      <a:pt x="2" y="14"/>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1"/>
                    </a:lnTo>
                    <a:lnTo>
                      <a:pt x="13" y="39"/>
                    </a:lnTo>
                    <a:lnTo>
                      <a:pt x="11" y="36"/>
                    </a:lnTo>
                    <a:lnTo>
                      <a:pt x="10" y="33"/>
                    </a:lnTo>
                    <a:lnTo>
                      <a:pt x="9" y="29"/>
                    </a:lnTo>
                    <a:lnTo>
                      <a:pt x="9" y="25"/>
                    </a:lnTo>
                    <a:lnTo>
                      <a:pt x="9" y="22"/>
                    </a:lnTo>
                    <a:lnTo>
                      <a:pt x="9" y="19"/>
                    </a:lnTo>
                    <a:lnTo>
                      <a:pt x="9" y="16"/>
                    </a:lnTo>
                    <a:lnTo>
                      <a:pt x="10" y="12"/>
                    </a:lnTo>
                    <a:lnTo>
                      <a:pt x="11" y="9"/>
                    </a:lnTo>
                    <a:lnTo>
                      <a:pt x="13" y="6"/>
                    </a:lnTo>
                    <a:lnTo>
                      <a:pt x="16" y="4"/>
                    </a:lnTo>
                    <a:lnTo>
                      <a:pt x="19" y="2"/>
                    </a:lnTo>
                    <a:lnTo>
                      <a:pt x="22" y="2"/>
                    </a:lnTo>
                    <a:lnTo>
                      <a:pt x="25" y="2"/>
                    </a:lnTo>
                    <a:lnTo>
                      <a:pt x="29" y="4"/>
                    </a:lnTo>
                    <a:lnTo>
                      <a:pt x="31" y="6"/>
                    </a:lnTo>
                    <a:lnTo>
                      <a:pt x="34" y="9"/>
                    </a:lnTo>
                    <a:lnTo>
                      <a:pt x="35" y="12"/>
                    </a:lnTo>
                    <a:lnTo>
                      <a:pt x="36" y="16"/>
                    </a:lnTo>
                    <a:lnTo>
                      <a:pt x="36" y="19"/>
                    </a:lnTo>
                    <a:lnTo>
                      <a:pt x="36" y="22"/>
                    </a:lnTo>
                    <a:lnTo>
                      <a:pt x="36" y="25"/>
                    </a:lnTo>
                    <a:lnTo>
                      <a:pt x="36" y="29"/>
                    </a:lnTo>
                    <a:lnTo>
                      <a:pt x="35" y="32"/>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69" name="Freeform 312"/>
              <p:cNvSpPr>
                <a:spLocks noChangeAspect="1"/>
              </p:cNvSpPr>
              <p:nvPr/>
            </p:nvSpPr>
            <p:spPr bwMode="auto">
              <a:xfrm>
                <a:off x="1604" y="2140"/>
                <a:ext cx="51" cy="46"/>
              </a:xfrm>
              <a:custGeom>
                <a:avLst/>
                <a:gdLst>
                  <a:gd name="T0" fmla="*/ 36 w 51"/>
                  <a:gd name="T1" fmla="*/ 37 h 46"/>
                  <a:gd name="T2" fmla="*/ 36 w 51"/>
                  <a:gd name="T3" fmla="*/ 46 h 46"/>
                  <a:gd name="T4" fmla="*/ 51 w 51"/>
                  <a:gd name="T5" fmla="*/ 44 h 46"/>
                  <a:gd name="T6" fmla="*/ 51 w 51"/>
                  <a:gd name="T7" fmla="*/ 41 h 46"/>
                  <a:gd name="T8" fmla="*/ 48 w 51"/>
                  <a:gd name="T9" fmla="*/ 41 h 46"/>
                  <a:gd name="T10" fmla="*/ 46 w 51"/>
                  <a:gd name="T11" fmla="*/ 41 h 46"/>
                  <a:gd name="T12" fmla="*/ 45 w 51"/>
                  <a:gd name="T13" fmla="*/ 41 h 46"/>
                  <a:gd name="T14" fmla="*/ 44 w 51"/>
                  <a:gd name="T15" fmla="*/ 40 h 46"/>
                  <a:gd name="T16" fmla="*/ 43 w 51"/>
                  <a:gd name="T17" fmla="*/ 40 h 46"/>
                  <a:gd name="T18" fmla="*/ 43 w 51"/>
                  <a:gd name="T19" fmla="*/ 39 h 46"/>
                  <a:gd name="T20" fmla="*/ 43 w 51"/>
                  <a:gd name="T21" fmla="*/ 37 h 46"/>
                  <a:gd name="T22" fmla="*/ 43 w 51"/>
                  <a:gd name="T23" fmla="*/ 36 h 46"/>
                  <a:gd name="T24" fmla="*/ 43 w 51"/>
                  <a:gd name="T25" fmla="*/ 0 h 46"/>
                  <a:gd name="T26" fmla="*/ 28 w 51"/>
                  <a:gd name="T27" fmla="*/ 2 h 46"/>
                  <a:gd name="T28" fmla="*/ 28 w 51"/>
                  <a:gd name="T29" fmla="*/ 5 h 46"/>
                  <a:gd name="T30" fmla="*/ 31 w 51"/>
                  <a:gd name="T31" fmla="*/ 5 h 46"/>
                  <a:gd name="T32" fmla="*/ 32 w 51"/>
                  <a:gd name="T33" fmla="*/ 5 h 46"/>
                  <a:gd name="T34" fmla="*/ 34 w 51"/>
                  <a:gd name="T35" fmla="*/ 5 h 46"/>
                  <a:gd name="T36" fmla="*/ 35 w 51"/>
                  <a:gd name="T37" fmla="*/ 6 h 46"/>
                  <a:gd name="T38" fmla="*/ 35 w 51"/>
                  <a:gd name="T39" fmla="*/ 6 h 46"/>
                  <a:gd name="T40" fmla="*/ 36 w 51"/>
                  <a:gd name="T41" fmla="*/ 7 h 46"/>
                  <a:gd name="T42" fmla="*/ 36 w 51"/>
                  <a:gd name="T43" fmla="*/ 9 h 46"/>
                  <a:gd name="T44" fmla="*/ 36 w 51"/>
                  <a:gd name="T45" fmla="*/ 10 h 46"/>
                  <a:gd name="T46" fmla="*/ 36 w 51"/>
                  <a:gd name="T47" fmla="*/ 28 h 46"/>
                  <a:gd name="T48" fmla="*/ 35 w 51"/>
                  <a:gd name="T49" fmla="*/ 34 h 46"/>
                  <a:gd name="T50" fmla="*/ 33 w 51"/>
                  <a:gd name="T51" fmla="*/ 39 h 46"/>
                  <a:gd name="T52" fmla="*/ 29 w 51"/>
                  <a:gd name="T53" fmla="*/ 42 h 46"/>
                  <a:gd name="T54" fmla="*/ 24 w 51"/>
                  <a:gd name="T55" fmla="*/ 43 h 46"/>
                  <a:gd name="T56" fmla="*/ 21 w 51"/>
                  <a:gd name="T57" fmla="*/ 43 h 46"/>
                  <a:gd name="T58" fmla="*/ 19 w 51"/>
                  <a:gd name="T59" fmla="*/ 43 h 46"/>
                  <a:gd name="T60" fmla="*/ 17 w 51"/>
                  <a:gd name="T61" fmla="*/ 42 h 46"/>
                  <a:gd name="T62" fmla="*/ 16 w 51"/>
                  <a:gd name="T63" fmla="*/ 40 h 46"/>
                  <a:gd name="T64" fmla="*/ 16 w 51"/>
                  <a:gd name="T65" fmla="*/ 39 h 46"/>
                  <a:gd name="T66" fmla="*/ 15 w 51"/>
                  <a:gd name="T67" fmla="*/ 37 h 46"/>
                  <a:gd name="T68" fmla="*/ 15 w 51"/>
                  <a:gd name="T69" fmla="*/ 35 h 46"/>
                  <a:gd name="T70" fmla="*/ 15 w 51"/>
                  <a:gd name="T71" fmla="*/ 34 h 46"/>
                  <a:gd name="T72" fmla="*/ 15 w 51"/>
                  <a:gd name="T73" fmla="*/ 0 h 46"/>
                  <a:gd name="T74" fmla="*/ 0 w 51"/>
                  <a:gd name="T75" fmla="*/ 2 h 46"/>
                  <a:gd name="T76" fmla="*/ 0 w 51"/>
                  <a:gd name="T77" fmla="*/ 5 h 46"/>
                  <a:gd name="T78" fmla="*/ 3 w 51"/>
                  <a:gd name="T79" fmla="*/ 5 h 46"/>
                  <a:gd name="T80" fmla="*/ 5 w 51"/>
                  <a:gd name="T81" fmla="*/ 5 h 46"/>
                  <a:gd name="T82" fmla="*/ 6 w 51"/>
                  <a:gd name="T83" fmla="*/ 5 h 46"/>
                  <a:gd name="T84" fmla="*/ 7 w 51"/>
                  <a:gd name="T85" fmla="*/ 6 h 46"/>
                  <a:gd name="T86" fmla="*/ 8 w 51"/>
                  <a:gd name="T87" fmla="*/ 7 h 46"/>
                  <a:gd name="T88" fmla="*/ 8 w 51"/>
                  <a:gd name="T89" fmla="*/ 9 h 46"/>
                  <a:gd name="T90" fmla="*/ 8 w 51"/>
                  <a:gd name="T91" fmla="*/ 11 h 46"/>
                  <a:gd name="T92" fmla="*/ 8 w 51"/>
                  <a:gd name="T93" fmla="*/ 14 h 46"/>
                  <a:gd name="T94" fmla="*/ 8 w 51"/>
                  <a:gd name="T95" fmla="*/ 29 h 46"/>
                  <a:gd name="T96" fmla="*/ 8 w 51"/>
                  <a:gd name="T97" fmla="*/ 32 h 46"/>
                  <a:gd name="T98" fmla="*/ 9 w 51"/>
                  <a:gd name="T99" fmla="*/ 35 h 46"/>
                  <a:gd name="T100" fmla="*/ 9 w 51"/>
                  <a:gd name="T101" fmla="*/ 38 h 46"/>
                  <a:gd name="T102" fmla="*/ 10 w 51"/>
                  <a:gd name="T103" fmla="*/ 40 h 46"/>
                  <a:gd name="T104" fmla="*/ 12 w 51"/>
                  <a:gd name="T105" fmla="*/ 42 h 46"/>
                  <a:gd name="T106" fmla="*/ 15 w 51"/>
                  <a:gd name="T107" fmla="*/ 44 h 46"/>
                  <a:gd name="T108" fmla="*/ 18 w 51"/>
                  <a:gd name="T109" fmla="*/ 45 h 46"/>
                  <a:gd name="T110" fmla="*/ 23 w 51"/>
                  <a:gd name="T111" fmla="*/ 46 h 46"/>
                  <a:gd name="T112" fmla="*/ 27 w 51"/>
                  <a:gd name="T113" fmla="*/ 45 h 46"/>
                  <a:gd name="T114" fmla="*/ 31 w 51"/>
                  <a:gd name="T115" fmla="*/ 43 h 46"/>
                  <a:gd name="T116" fmla="*/ 34 w 51"/>
                  <a:gd name="T117" fmla="*/ 41 h 46"/>
                  <a:gd name="T118" fmla="*/ 36 w 51"/>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46">
                    <a:moveTo>
                      <a:pt x="36" y="37"/>
                    </a:moveTo>
                    <a:lnTo>
                      <a:pt x="36" y="46"/>
                    </a:lnTo>
                    <a:lnTo>
                      <a:pt x="51" y="44"/>
                    </a:lnTo>
                    <a:lnTo>
                      <a:pt x="51" y="41"/>
                    </a:lnTo>
                    <a:lnTo>
                      <a:pt x="48" y="41"/>
                    </a:lnTo>
                    <a:lnTo>
                      <a:pt x="46" y="41"/>
                    </a:lnTo>
                    <a:lnTo>
                      <a:pt x="45" y="41"/>
                    </a:lnTo>
                    <a:lnTo>
                      <a:pt x="44" y="40"/>
                    </a:lnTo>
                    <a:lnTo>
                      <a:pt x="43" y="40"/>
                    </a:lnTo>
                    <a:lnTo>
                      <a:pt x="43" y="39"/>
                    </a:lnTo>
                    <a:lnTo>
                      <a:pt x="43" y="37"/>
                    </a:lnTo>
                    <a:lnTo>
                      <a:pt x="43" y="36"/>
                    </a:lnTo>
                    <a:lnTo>
                      <a:pt x="43" y="0"/>
                    </a:lnTo>
                    <a:lnTo>
                      <a:pt x="28" y="2"/>
                    </a:lnTo>
                    <a:lnTo>
                      <a:pt x="28" y="5"/>
                    </a:lnTo>
                    <a:lnTo>
                      <a:pt x="31" y="5"/>
                    </a:lnTo>
                    <a:lnTo>
                      <a:pt x="32" y="5"/>
                    </a:lnTo>
                    <a:lnTo>
                      <a:pt x="34" y="5"/>
                    </a:lnTo>
                    <a:lnTo>
                      <a:pt x="35" y="6"/>
                    </a:lnTo>
                    <a:lnTo>
                      <a:pt x="35" y="6"/>
                    </a:lnTo>
                    <a:lnTo>
                      <a:pt x="36" y="7"/>
                    </a:lnTo>
                    <a:lnTo>
                      <a:pt x="36" y="9"/>
                    </a:lnTo>
                    <a:lnTo>
                      <a:pt x="36" y="10"/>
                    </a:lnTo>
                    <a:lnTo>
                      <a:pt x="36" y="28"/>
                    </a:lnTo>
                    <a:lnTo>
                      <a:pt x="35" y="34"/>
                    </a:lnTo>
                    <a:lnTo>
                      <a:pt x="33" y="39"/>
                    </a:lnTo>
                    <a:lnTo>
                      <a:pt x="29" y="42"/>
                    </a:lnTo>
                    <a:lnTo>
                      <a:pt x="24" y="43"/>
                    </a:lnTo>
                    <a:lnTo>
                      <a:pt x="21" y="43"/>
                    </a:lnTo>
                    <a:lnTo>
                      <a:pt x="19" y="43"/>
                    </a:lnTo>
                    <a:lnTo>
                      <a:pt x="17" y="42"/>
                    </a:lnTo>
                    <a:lnTo>
                      <a:pt x="16" y="40"/>
                    </a:lnTo>
                    <a:lnTo>
                      <a:pt x="16" y="39"/>
                    </a:lnTo>
                    <a:lnTo>
                      <a:pt x="15" y="37"/>
                    </a:lnTo>
                    <a:lnTo>
                      <a:pt x="15" y="35"/>
                    </a:lnTo>
                    <a:lnTo>
                      <a:pt x="15" y="34"/>
                    </a:lnTo>
                    <a:lnTo>
                      <a:pt x="15" y="0"/>
                    </a:lnTo>
                    <a:lnTo>
                      <a:pt x="0" y="2"/>
                    </a:lnTo>
                    <a:lnTo>
                      <a:pt x="0" y="5"/>
                    </a:lnTo>
                    <a:lnTo>
                      <a:pt x="3" y="5"/>
                    </a:lnTo>
                    <a:lnTo>
                      <a:pt x="5" y="5"/>
                    </a:lnTo>
                    <a:lnTo>
                      <a:pt x="6" y="5"/>
                    </a:lnTo>
                    <a:lnTo>
                      <a:pt x="7" y="6"/>
                    </a:lnTo>
                    <a:lnTo>
                      <a:pt x="8" y="7"/>
                    </a:lnTo>
                    <a:lnTo>
                      <a:pt x="8" y="9"/>
                    </a:lnTo>
                    <a:lnTo>
                      <a:pt x="8" y="11"/>
                    </a:lnTo>
                    <a:lnTo>
                      <a:pt x="8" y="14"/>
                    </a:lnTo>
                    <a:lnTo>
                      <a:pt x="8" y="29"/>
                    </a:lnTo>
                    <a:lnTo>
                      <a:pt x="8" y="32"/>
                    </a:lnTo>
                    <a:lnTo>
                      <a:pt x="9" y="35"/>
                    </a:lnTo>
                    <a:lnTo>
                      <a:pt x="9" y="38"/>
                    </a:lnTo>
                    <a:lnTo>
                      <a:pt x="10" y="40"/>
                    </a:lnTo>
                    <a:lnTo>
                      <a:pt x="12" y="42"/>
                    </a:lnTo>
                    <a:lnTo>
                      <a:pt x="15" y="44"/>
                    </a:lnTo>
                    <a:lnTo>
                      <a:pt x="18" y="45"/>
                    </a:lnTo>
                    <a:lnTo>
                      <a:pt x="23" y="46"/>
                    </a:lnTo>
                    <a:lnTo>
                      <a:pt x="27" y="45"/>
                    </a:lnTo>
                    <a:lnTo>
                      <a:pt x="31" y="43"/>
                    </a:lnTo>
                    <a:lnTo>
                      <a:pt x="34"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70" name="Freeform 313"/>
              <p:cNvSpPr>
                <a:spLocks noChangeAspect="1"/>
              </p:cNvSpPr>
              <p:nvPr/>
            </p:nvSpPr>
            <p:spPr bwMode="auto">
              <a:xfrm>
                <a:off x="1660" y="2140"/>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2 w 50"/>
                  <a:gd name="T15" fmla="*/ 41 h 44"/>
                  <a:gd name="T16" fmla="*/ 16 w 50"/>
                  <a:gd name="T17" fmla="*/ 41 h 44"/>
                  <a:gd name="T18" fmla="*/ 15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5 w 50"/>
                  <a:gd name="T33" fmla="*/ 37 h 44"/>
                  <a:gd name="T34" fmla="*/ 34 w 50"/>
                  <a:gd name="T35" fmla="*/ 41 h 44"/>
                  <a:gd name="T36" fmla="*/ 28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6 w 50"/>
                  <a:gd name="T63" fmla="*/ 7 h 44"/>
                  <a:gd name="T64" fmla="*/ 14 w 50"/>
                  <a:gd name="T65" fmla="*/ 0 h 44"/>
                  <a:gd name="T66" fmla="*/ 0 w 50"/>
                  <a:gd name="T67" fmla="*/ 5 h 44"/>
                  <a:gd name="T68" fmla="*/ 4 w 50"/>
                  <a:gd name="T69" fmla="*/ 5 h 44"/>
                  <a:gd name="T70" fmla="*/ 6 w 50"/>
                  <a:gd name="T71" fmla="*/ 6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40"/>
                    </a:lnTo>
                    <a:lnTo>
                      <a:pt x="6" y="41"/>
                    </a:lnTo>
                    <a:lnTo>
                      <a:pt x="4" y="41"/>
                    </a:lnTo>
                    <a:lnTo>
                      <a:pt x="0" y="41"/>
                    </a:lnTo>
                    <a:lnTo>
                      <a:pt x="0" y="44"/>
                    </a:lnTo>
                    <a:lnTo>
                      <a:pt x="3" y="44"/>
                    </a:lnTo>
                    <a:lnTo>
                      <a:pt x="6" y="44"/>
                    </a:lnTo>
                    <a:lnTo>
                      <a:pt x="9" y="44"/>
                    </a:lnTo>
                    <a:lnTo>
                      <a:pt x="11" y="44"/>
                    </a:lnTo>
                    <a:lnTo>
                      <a:pt x="14" y="44"/>
                    </a:lnTo>
                    <a:lnTo>
                      <a:pt x="16" y="44"/>
                    </a:lnTo>
                    <a:lnTo>
                      <a:pt x="20" y="44"/>
                    </a:lnTo>
                    <a:lnTo>
                      <a:pt x="22" y="44"/>
                    </a:lnTo>
                    <a:lnTo>
                      <a:pt x="22" y="41"/>
                    </a:lnTo>
                    <a:lnTo>
                      <a:pt x="18" y="41"/>
                    </a:lnTo>
                    <a:lnTo>
                      <a:pt x="16" y="41"/>
                    </a:lnTo>
                    <a:lnTo>
                      <a:pt x="15" y="40"/>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40"/>
                    </a:lnTo>
                    <a:lnTo>
                      <a:pt x="34" y="41"/>
                    </a:lnTo>
                    <a:lnTo>
                      <a:pt x="32" y="41"/>
                    </a:lnTo>
                    <a:lnTo>
                      <a:pt x="28" y="41"/>
                    </a:lnTo>
                    <a:lnTo>
                      <a:pt x="28" y="44"/>
                    </a:lnTo>
                    <a:lnTo>
                      <a:pt x="30" y="44"/>
                    </a:lnTo>
                    <a:lnTo>
                      <a:pt x="34" y="44"/>
                    </a:lnTo>
                    <a:lnTo>
                      <a:pt x="36"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6" y="7"/>
                    </a:lnTo>
                    <a:lnTo>
                      <a:pt x="14" y="11"/>
                    </a:lnTo>
                    <a:lnTo>
                      <a:pt x="14" y="0"/>
                    </a:lnTo>
                    <a:lnTo>
                      <a:pt x="0" y="2"/>
                    </a:lnTo>
                    <a:lnTo>
                      <a:pt x="0" y="5"/>
                    </a:lnTo>
                    <a:lnTo>
                      <a:pt x="2" y="5"/>
                    </a:lnTo>
                    <a:lnTo>
                      <a:pt x="4" y="5"/>
                    </a:lnTo>
                    <a:lnTo>
                      <a:pt x="5" y="5"/>
                    </a:lnTo>
                    <a:lnTo>
                      <a:pt x="6" y="6"/>
                    </a:lnTo>
                    <a:lnTo>
                      <a:pt x="7" y="6"/>
                    </a:lnTo>
                    <a:lnTo>
                      <a:pt x="7"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71" name="Freeform 314"/>
              <p:cNvSpPr>
                <a:spLocks noChangeAspect="1" noEditPoints="1"/>
              </p:cNvSpPr>
              <p:nvPr/>
            </p:nvSpPr>
            <p:spPr bwMode="auto">
              <a:xfrm>
                <a:off x="1716" y="2115"/>
                <a:ext cx="49" cy="71"/>
              </a:xfrm>
              <a:custGeom>
                <a:avLst/>
                <a:gdLst>
                  <a:gd name="T0" fmla="*/ 34 w 49"/>
                  <a:gd name="T1" fmla="*/ 71 h 71"/>
                  <a:gd name="T2" fmla="*/ 49 w 49"/>
                  <a:gd name="T3" fmla="*/ 66 h 71"/>
                  <a:gd name="T4" fmla="*/ 45 w 49"/>
                  <a:gd name="T5" fmla="*/ 66 h 71"/>
                  <a:gd name="T6" fmla="*/ 42 w 49"/>
                  <a:gd name="T7" fmla="*/ 65 h 71"/>
                  <a:gd name="T8" fmla="*/ 41 w 49"/>
                  <a:gd name="T9" fmla="*/ 64 h 71"/>
                  <a:gd name="T10" fmla="*/ 41 w 49"/>
                  <a:gd name="T11" fmla="*/ 61 h 71"/>
                  <a:gd name="T12" fmla="*/ 27 w 49"/>
                  <a:gd name="T13" fmla="*/ 1 h 71"/>
                  <a:gd name="T14" fmla="*/ 29 w 49"/>
                  <a:gd name="T15" fmla="*/ 5 h 71"/>
                  <a:gd name="T16" fmla="*/ 32 w 49"/>
                  <a:gd name="T17" fmla="*/ 5 h 71"/>
                  <a:gd name="T18" fmla="*/ 34 w 49"/>
                  <a:gd name="T19" fmla="*/ 6 h 71"/>
                  <a:gd name="T20" fmla="*/ 34 w 49"/>
                  <a:gd name="T21" fmla="*/ 8 h 71"/>
                  <a:gd name="T22" fmla="*/ 34 w 49"/>
                  <a:gd name="T23" fmla="*/ 32 h 71"/>
                  <a:gd name="T24" fmla="*/ 29 w 49"/>
                  <a:gd name="T25" fmla="*/ 27 h 71"/>
                  <a:gd name="T26" fmla="*/ 22 w 49"/>
                  <a:gd name="T27" fmla="*/ 25 h 71"/>
                  <a:gd name="T28" fmla="*/ 6 w 49"/>
                  <a:gd name="T29" fmla="*/ 32 h 71"/>
                  <a:gd name="T30" fmla="*/ 0 w 49"/>
                  <a:gd name="T31" fmla="*/ 48 h 71"/>
                  <a:gd name="T32" fmla="*/ 6 w 49"/>
                  <a:gd name="T33" fmla="*/ 64 h 71"/>
                  <a:gd name="T34" fmla="*/ 21 w 49"/>
                  <a:gd name="T35" fmla="*/ 71 h 71"/>
                  <a:gd name="T36" fmla="*/ 29 w 49"/>
                  <a:gd name="T37" fmla="*/ 68 h 71"/>
                  <a:gd name="T38" fmla="*/ 34 w 49"/>
                  <a:gd name="T39" fmla="*/ 64 h 71"/>
                  <a:gd name="T40" fmla="*/ 34 w 49"/>
                  <a:gd name="T41" fmla="*/ 58 h 71"/>
                  <a:gd name="T42" fmla="*/ 34 w 49"/>
                  <a:gd name="T43" fmla="*/ 60 h 71"/>
                  <a:gd name="T44" fmla="*/ 33 w 49"/>
                  <a:gd name="T45" fmla="*/ 61 h 71"/>
                  <a:gd name="T46" fmla="*/ 28 w 49"/>
                  <a:gd name="T47" fmla="*/ 67 h 71"/>
                  <a:gd name="T48" fmla="*/ 21 w 49"/>
                  <a:gd name="T49" fmla="*/ 68 h 71"/>
                  <a:gd name="T50" fmla="*/ 15 w 49"/>
                  <a:gd name="T51" fmla="*/ 67 h 71"/>
                  <a:gd name="T52" fmla="*/ 11 w 49"/>
                  <a:gd name="T53" fmla="*/ 62 h 71"/>
                  <a:gd name="T54" fmla="*/ 8 w 49"/>
                  <a:gd name="T55" fmla="*/ 55 h 71"/>
                  <a:gd name="T56" fmla="*/ 8 w 49"/>
                  <a:gd name="T57" fmla="*/ 48 h 71"/>
                  <a:gd name="T58" fmla="*/ 8 w 49"/>
                  <a:gd name="T59" fmla="*/ 41 h 71"/>
                  <a:gd name="T60" fmla="*/ 11 w 49"/>
                  <a:gd name="T61" fmla="*/ 34 h 71"/>
                  <a:gd name="T62" fmla="*/ 15 w 49"/>
                  <a:gd name="T63" fmla="*/ 30 h 71"/>
                  <a:gd name="T64" fmla="*/ 22 w 49"/>
                  <a:gd name="T65" fmla="*/ 28 h 71"/>
                  <a:gd name="T66" fmla="*/ 28 w 49"/>
                  <a:gd name="T67" fmla="*/ 29 h 71"/>
                  <a:gd name="T68" fmla="*/ 33 w 49"/>
                  <a:gd name="T69" fmla="*/ 34 h 71"/>
                  <a:gd name="T70" fmla="*/ 34 w 49"/>
                  <a:gd name="T71" fmla="*/ 35 h 71"/>
                  <a:gd name="T72" fmla="*/ 34 w 49"/>
                  <a:gd name="T73"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1">
                    <a:moveTo>
                      <a:pt x="34" y="64"/>
                    </a:moveTo>
                    <a:lnTo>
                      <a:pt x="34" y="71"/>
                    </a:lnTo>
                    <a:lnTo>
                      <a:pt x="49" y="69"/>
                    </a:lnTo>
                    <a:lnTo>
                      <a:pt x="49" y="66"/>
                    </a:lnTo>
                    <a:lnTo>
                      <a:pt x="46" y="66"/>
                    </a:lnTo>
                    <a:lnTo>
                      <a:pt x="45" y="66"/>
                    </a:lnTo>
                    <a:lnTo>
                      <a:pt x="43" y="66"/>
                    </a:lnTo>
                    <a:lnTo>
                      <a:pt x="42" y="65"/>
                    </a:lnTo>
                    <a:lnTo>
                      <a:pt x="41" y="65"/>
                    </a:lnTo>
                    <a:lnTo>
                      <a:pt x="41" y="64"/>
                    </a:lnTo>
                    <a:lnTo>
                      <a:pt x="41" y="62"/>
                    </a:lnTo>
                    <a:lnTo>
                      <a:pt x="41" y="61"/>
                    </a:lnTo>
                    <a:lnTo>
                      <a:pt x="41" y="0"/>
                    </a:lnTo>
                    <a:lnTo>
                      <a:pt x="27" y="1"/>
                    </a:lnTo>
                    <a:lnTo>
                      <a:pt x="27" y="4"/>
                    </a:lnTo>
                    <a:lnTo>
                      <a:pt x="29" y="5"/>
                    </a:lnTo>
                    <a:lnTo>
                      <a:pt x="31" y="5"/>
                    </a:lnTo>
                    <a:lnTo>
                      <a:pt x="32" y="5"/>
                    </a:lnTo>
                    <a:lnTo>
                      <a:pt x="33" y="5"/>
                    </a:lnTo>
                    <a:lnTo>
                      <a:pt x="34" y="6"/>
                    </a:lnTo>
                    <a:lnTo>
                      <a:pt x="34" y="7"/>
                    </a:lnTo>
                    <a:lnTo>
                      <a:pt x="34" y="8"/>
                    </a:lnTo>
                    <a:lnTo>
                      <a:pt x="34" y="10"/>
                    </a:lnTo>
                    <a:lnTo>
                      <a:pt x="34" y="32"/>
                    </a:lnTo>
                    <a:lnTo>
                      <a:pt x="32" y="29"/>
                    </a:lnTo>
                    <a:lnTo>
                      <a:pt x="29" y="27"/>
                    </a:lnTo>
                    <a:lnTo>
                      <a:pt x="26" y="26"/>
                    </a:lnTo>
                    <a:lnTo>
                      <a:pt x="22" y="25"/>
                    </a:lnTo>
                    <a:lnTo>
                      <a:pt x="13" y="27"/>
                    </a:lnTo>
                    <a:lnTo>
                      <a:pt x="6" y="32"/>
                    </a:lnTo>
                    <a:lnTo>
                      <a:pt x="1" y="39"/>
                    </a:lnTo>
                    <a:lnTo>
                      <a:pt x="0" y="48"/>
                    </a:lnTo>
                    <a:lnTo>
                      <a:pt x="1" y="57"/>
                    </a:lnTo>
                    <a:lnTo>
                      <a:pt x="6" y="64"/>
                    </a:lnTo>
                    <a:lnTo>
                      <a:pt x="13" y="69"/>
                    </a:lnTo>
                    <a:lnTo>
                      <a:pt x="21" y="71"/>
                    </a:lnTo>
                    <a:lnTo>
                      <a:pt x="25" y="70"/>
                    </a:lnTo>
                    <a:lnTo>
                      <a:pt x="29" y="68"/>
                    </a:lnTo>
                    <a:lnTo>
                      <a:pt x="32" y="66"/>
                    </a:lnTo>
                    <a:lnTo>
                      <a:pt x="34" y="64"/>
                    </a:lnTo>
                    <a:close/>
                    <a:moveTo>
                      <a:pt x="34" y="37"/>
                    </a:moveTo>
                    <a:lnTo>
                      <a:pt x="34" y="58"/>
                    </a:lnTo>
                    <a:lnTo>
                      <a:pt x="34" y="59"/>
                    </a:lnTo>
                    <a:lnTo>
                      <a:pt x="34" y="60"/>
                    </a:lnTo>
                    <a:lnTo>
                      <a:pt x="34" y="60"/>
                    </a:lnTo>
                    <a:lnTo>
                      <a:pt x="33" y="61"/>
                    </a:lnTo>
                    <a:lnTo>
                      <a:pt x="30" y="65"/>
                    </a:lnTo>
                    <a:lnTo>
                      <a:pt x="28" y="67"/>
                    </a:lnTo>
                    <a:lnTo>
                      <a:pt x="24" y="68"/>
                    </a:lnTo>
                    <a:lnTo>
                      <a:pt x="21" y="68"/>
                    </a:lnTo>
                    <a:lnTo>
                      <a:pt x="18" y="68"/>
                    </a:lnTo>
                    <a:lnTo>
                      <a:pt x="15" y="67"/>
                    </a:lnTo>
                    <a:lnTo>
                      <a:pt x="13" y="65"/>
                    </a:lnTo>
                    <a:lnTo>
                      <a:pt x="11" y="62"/>
                    </a:lnTo>
                    <a:lnTo>
                      <a:pt x="9" y="59"/>
                    </a:lnTo>
                    <a:lnTo>
                      <a:pt x="8" y="55"/>
                    </a:lnTo>
                    <a:lnTo>
                      <a:pt x="8" y="51"/>
                    </a:lnTo>
                    <a:lnTo>
                      <a:pt x="8" y="48"/>
                    </a:lnTo>
                    <a:lnTo>
                      <a:pt x="8" y="45"/>
                    </a:lnTo>
                    <a:lnTo>
                      <a:pt x="8" y="41"/>
                    </a:lnTo>
                    <a:lnTo>
                      <a:pt x="9" y="38"/>
                    </a:lnTo>
                    <a:lnTo>
                      <a:pt x="11" y="34"/>
                    </a:lnTo>
                    <a:lnTo>
                      <a:pt x="13" y="32"/>
                    </a:lnTo>
                    <a:lnTo>
                      <a:pt x="15" y="30"/>
                    </a:lnTo>
                    <a:lnTo>
                      <a:pt x="18" y="28"/>
                    </a:lnTo>
                    <a:lnTo>
                      <a:pt x="22" y="28"/>
                    </a:lnTo>
                    <a:lnTo>
                      <a:pt x="25" y="28"/>
                    </a:lnTo>
                    <a:lnTo>
                      <a:pt x="28" y="29"/>
                    </a:lnTo>
                    <a:lnTo>
                      <a:pt x="30" y="31"/>
                    </a:lnTo>
                    <a:lnTo>
                      <a:pt x="33" y="34"/>
                    </a:lnTo>
                    <a:lnTo>
                      <a:pt x="34" y="35"/>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72" name="Freeform 315"/>
              <p:cNvSpPr>
                <a:spLocks noChangeAspect="1"/>
              </p:cNvSpPr>
              <p:nvPr/>
            </p:nvSpPr>
            <p:spPr bwMode="auto">
              <a:xfrm>
                <a:off x="1776" y="2174"/>
                <a:ext cx="11" cy="10"/>
              </a:xfrm>
              <a:custGeom>
                <a:avLst/>
                <a:gdLst>
                  <a:gd name="T0" fmla="*/ 11 w 11"/>
                  <a:gd name="T1" fmla="*/ 5 h 10"/>
                  <a:gd name="T2" fmla="*/ 10 w 11"/>
                  <a:gd name="T3" fmla="*/ 3 h 10"/>
                  <a:gd name="T4" fmla="*/ 9 w 11"/>
                  <a:gd name="T5" fmla="*/ 1 h 10"/>
                  <a:gd name="T6" fmla="*/ 7 w 11"/>
                  <a:gd name="T7" fmla="*/ 0 h 10"/>
                  <a:gd name="T8" fmla="*/ 5 w 11"/>
                  <a:gd name="T9" fmla="*/ 0 h 10"/>
                  <a:gd name="T10" fmla="*/ 3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3 w 11"/>
                  <a:gd name="T23" fmla="*/ 10 h 10"/>
                  <a:gd name="T24" fmla="*/ 5 w 11"/>
                  <a:gd name="T25" fmla="*/ 10 h 10"/>
                  <a:gd name="T26" fmla="*/ 7 w 11"/>
                  <a:gd name="T27" fmla="*/ 10 h 10"/>
                  <a:gd name="T28" fmla="*/ 9 w 11"/>
                  <a:gd name="T29" fmla="*/ 9 h 10"/>
                  <a:gd name="T30" fmla="*/ 10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0" y="3"/>
                    </a:lnTo>
                    <a:lnTo>
                      <a:pt x="9" y="1"/>
                    </a:lnTo>
                    <a:lnTo>
                      <a:pt x="7" y="0"/>
                    </a:lnTo>
                    <a:lnTo>
                      <a:pt x="5" y="0"/>
                    </a:lnTo>
                    <a:lnTo>
                      <a:pt x="3" y="0"/>
                    </a:lnTo>
                    <a:lnTo>
                      <a:pt x="2" y="1"/>
                    </a:lnTo>
                    <a:lnTo>
                      <a:pt x="1" y="3"/>
                    </a:lnTo>
                    <a:lnTo>
                      <a:pt x="0" y="5"/>
                    </a:lnTo>
                    <a:lnTo>
                      <a:pt x="1" y="7"/>
                    </a:lnTo>
                    <a:lnTo>
                      <a:pt x="2" y="9"/>
                    </a:lnTo>
                    <a:lnTo>
                      <a:pt x="3" y="10"/>
                    </a:lnTo>
                    <a:lnTo>
                      <a:pt x="5" y="10"/>
                    </a:lnTo>
                    <a:lnTo>
                      <a:pt x="7"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73" name="Freeform 316"/>
              <p:cNvSpPr>
                <a:spLocks noChangeAspect="1"/>
              </p:cNvSpPr>
              <p:nvPr/>
            </p:nvSpPr>
            <p:spPr bwMode="auto">
              <a:xfrm>
                <a:off x="1797" y="2142"/>
                <a:ext cx="49" cy="44"/>
              </a:xfrm>
              <a:custGeom>
                <a:avLst/>
                <a:gdLst>
                  <a:gd name="T0" fmla="*/ 40 w 49"/>
                  <a:gd name="T1" fmla="*/ 9 h 44"/>
                  <a:gd name="T2" fmla="*/ 41 w 49"/>
                  <a:gd name="T3" fmla="*/ 7 h 44"/>
                  <a:gd name="T4" fmla="*/ 42 w 49"/>
                  <a:gd name="T5" fmla="*/ 5 h 44"/>
                  <a:gd name="T6" fmla="*/ 45 w 49"/>
                  <a:gd name="T7" fmla="*/ 3 h 44"/>
                  <a:gd name="T8" fmla="*/ 49 w 49"/>
                  <a:gd name="T9" fmla="*/ 3 h 44"/>
                  <a:gd name="T10" fmla="*/ 49 w 49"/>
                  <a:gd name="T11" fmla="*/ 0 h 44"/>
                  <a:gd name="T12" fmla="*/ 45 w 49"/>
                  <a:gd name="T13" fmla="*/ 0 h 44"/>
                  <a:gd name="T14" fmla="*/ 41 w 49"/>
                  <a:gd name="T15" fmla="*/ 0 h 44"/>
                  <a:gd name="T16" fmla="*/ 39 w 49"/>
                  <a:gd name="T17" fmla="*/ 0 h 44"/>
                  <a:gd name="T18" fmla="*/ 37 w 49"/>
                  <a:gd name="T19" fmla="*/ 0 h 44"/>
                  <a:gd name="T20" fmla="*/ 34 w 49"/>
                  <a:gd name="T21" fmla="*/ 0 h 44"/>
                  <a:gd name="T22" fmla="*/ 33 w 49"/>
                  <a:gd name="T23" fmla="*/ 0 h 44"/>
                  <a:gd name="T24" fmla="*/ 33 w 49"/>
                  <a:gd name="T25" fmla="*/ 3 h 44"/>
                  <a:gd name="T26" fmla="*/ 35 w 49"/>
                  <a:gd name="T27" fmla="*/ 3 h 44"/>
                  <a:gd name="T28" fmla="*/ 37 w 49"/>
                  <a:gd name="T29" fmla="*/ 4 h 44"/>
                  <a:gd name="T30" fmla="*/ 37 w 49"/>
                  <a:gd name="T31" fmla="*/ 5 h 44"/>
                  <a:gd name="T32" fmla="*/ 38 w 49"/>
                  <a:gd name="T33" fmla="*/ 7 h 44"/>
                  <a:gd name="T34" fmla="*/ 37 w 49"/>
                  <a:gd name="T35" fmla="*/ 8 h 44"/>
                  <a:gd name="T36" fmla="*/ 37 w 49"/>
                  <a:gd name="T37" fmla="*/ 9 h 44"/>
                  <a:gd name="T38" fmla="*/ 27 w 49"/>
                  <a:gd name="T39" fmla="*/ 35 h 44"/>
                  <a:gd name="T40" fmla="*/ 16 w 49"/>
                  <a:gd name="T41" fmla="*/ 7 h 44"/>
                  <a:gd name="T42" fmla="*/ 15 w 49"/>
                  <a:gd name="T43" fmla="*/ 6 h 44"/>
                  <a:gd name="T44" fmla="*/ 15 w 49"/>
                  <a:gd name="T45" fmla="*/ 5 h 44"/>
                  <a:gd name="T46" fmla="*/ 16 w 49"/>
                  <a:gd name="T47" fmla="*/ 4 h 44"/>
                  <a:gd name="T48" fmla="*/ 17 w 49"/>
                  <a:gd name="T49" fmla="*/ 3 h 44"/>
                  <a:gd name="T50" fmla="*/ 19 w 49"/>
                  <a:gd name="T51" fmla="*/ 3 h 44"/>
                  <a:gd name="T52" fmla="*/ 21 w 49"/>
                  <a:gd name="T53" fmla="*/ 3 h 44"/>
                  <a:gd name="T54" fmla="*/ 21 w 49"/>
                  <a:gd name="T55" fmla="*/ 0 h 44"/>
                  <a:gd name="T56" fmla="*/ 18 w 49"/>
                  <a:gd name="T57" fmla="*/ 0 h 44"/>
                  <a:gd name="T58" fmla="*/ 15 w 49"/>
                  <a:gd name="T59" fmla="*/ 0 h 44"/>
                  <a:gd name="T60" fmla="*/ 12 w 49"/>
                  <a:gd name="T61" fmla="*/ 0 h 44"/>
                  <a:gd name="T62" fmla="*/ 10 w 49"/>
                  <a:gd name="T63" fmla="*/ 0 h 44"/>
                  <a:gd name="T64" fmla="*/ 5 w 49"/>
                  <a:gd name="T65" fmla="*/ 0 h 44"/>
                  <a:gd name="T66" fmla="*/ 0 w 49"/>
                  <a:gd name="T67" fmla="*/ 0 h 44"/>
                  <a:gd name="T68" fmla="*/ 0 w 49"/>
                  <a:gd name="T69" fmla="*/ 3 h 44"/>
                  <a:gd name="T70" fmla="*/ 4 w 49"/>
                  <a:gd name="T71" fmla="*/ 3 h 44"/>
                  <a:gd name="T72" fmla="*/ 6 w 49"/>
                  <a:gd name="T73" fmla="*/ 3 h 44"/>
                  <a:gd name="T74" fmla="*/ 7 w 49"/>
                  <a:gd name="T75" fmla="*/ 4 h 44"/>
                  <a:gd name="T76" fmla="*/ 8 w 49"/>
                  <a:gd name="T77" fmla="*/ 6 h 44"/>
                  <a:gd name="T78" fmla="*/ 22 w 49"/>
                  <a:gd name="T79" fmla="*/ 42 h 44"/>
                  <a:gd name="T80" fmla="*/ 23 w 49"/>
                  <a:gd name="T81" fmla="*/ 43 h 44"/>
                  <a:gd name="T82" fmla="*/ 25 w 49"/>
                  <a:gd name="T83" fmla="*/ 44 h 44"/>
                  <a:gd name="T84" fmla="*/ 26 w 49"/>
                  <a:gd name="T85" fmla="*/ 43 h 44"/>
                  <a:gd name="T86" fmla="*/ 27 w 49"/>
                  <a:gd name="T87" fmla="*/ 42 h 44"/>
                  <a:gd name="T88" fmla="*/ 40 w 49"/>
                  <a:gd name="T89"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4">
                    <a:moveTo>
                      <a:pt x="40" y="9"/>
                    </a:moveTo>
                    <a:lnTo>
                      <a:pt x="41" y="7"/>
                    </a:lnTo>
                    <a:lnTo>
                      <a:pt x="42" y="5"/>
                    </a:lnTo>
                    <a:lnTo>
                      <a:pt x="45" y="3"/>
                    </a:lnTo>
                    <a:lnTo>
                      <a:pt x="49" y="3"/>
                    </a:lnTo>
                    <a:lnTo>
                      <a:pt x="49" y="0"/>
                    </a:lnTo>
                    <a:lnTo>
                      <a:pt x="45" y="0"/>
                    </a:lnTo>
                    <a:lnTo>
                      <a:pt x="41" y="0"/>
                    </a:lnTo>
                    <a:lnTo>
                      <a:pt x="39" y="0"/>
                    </a:lnTo>
                    <a:lnTo>
                      <a:pt x="37" y="0"/>
                    </a:lnTo>
                    <a:lnTo>
                      <a:pt x="34" y="0"/>
                    </a:lnTo>
                    <a:lnTo>
                      <a:pt x="33" y="0"/>
                    </a:lnTo>
                    <a:lnTo>
                      <a:pt x="33" y="3"/>
                    </a:lnTo>
                    <a:lnTo>
                      <a:pt x="35" y="3"/>
                    </a:lnTo>
                    <a:lnTo>
                      <a:pt x="37" y="4"/>
                    </a:lnTo>
                    <a:lnTo>
                      <a:pt x="37" y="5"/>
                    </a:lnTo>
                    <a:lnTo>
                      <a:pt x="38" y="7"/>
                    </a:lnTo>
                    <a:lnTo>
                      <a:pt x="37" y="8"/>
                    </a:lnTo>
                    <a:lnTo>
                      <a:pt x="37" y="9"/>
                    </a:lnTo>
                    <a:lnTo>
                      <a:pt x="27" y="35"/>
                    </a:lnTo>
                    <a:lnTo>
                      <a:pt x="16" y="7"/>
                    </a:lnTo>
                    <a:lnTo>
                      <a:pt x="15" y="6"/>
                    </a:lnTo>
                    <a:lnTo>
                      <a:pt x="15" y="5"/>
                    </a:lnTo>
                    <a:lnTo>
                      <a:pt x="16" y="4"/>
                    </a:lnTo>
                    <a:lnTo>
                      <a:pt x="17" y="3"/>
                    </a:lnTo>
                    <a:lnTo>
                      <a:pt x="19" y="3"/>
                    </a:lnTo>
                    <a:lnTo>
                      <a:pt x="21" y="3"/>
                    </a:lnTo>
                    <a:lnTo>
                      <a:pt x="21" y="0"/>
                    </a:lnTo>
                    <a:lnTo>
                      <a:pt x="18" y="0"/>
                    </a:lnTo>
                    <a:lnTo>
                      <a:pt x="15" y="0"/>
                    </a:lnTo>
                    <a:lnTo>
                      <a:pt x="12" y="0"/>
                    </a:lnTo>
                    <a:lnTo>
                      <a:pt x="10" y="0"/>
                    </a:lnTo>
                    <a:lnTo>
                      <a:pt x="5" y="0"/>
                    </a:lnTo>
                    <a:lnTo>
                      <a:pt x="0" y="0"/>
                    </a:lnTo>
                    <a:lnTo>
                      <a:pt x="0" y="3"/>
                    </a:lnTo>
                    <a:lnTo>
                      <a:pt x="4" y="3"/>
                    </a:lnTo>
                    <a:lnTo>
                      <a:pt x="6" y="3"/>
                    </a:lnTo>
                    <a:lnTo>
                      <a:pt x="7" y="4"/>
                    </a:lnTo>
                    <a:lnTo>
                      <a:pt x="8" y="6"/>
                    </a:lnTo>
                    <a:lnTo>
                      <a:pt x="22" y="42"/>
                    </a:lnTo>
                    <a:lnTo>
                      <a:pt x="23" y="43"/>
                    </a:lnTo>
                    <a:lnTo>
                      <a:pt x="25" y="44"/>
                    </a:lnTo>
                    <a:lnTo>
                      <a:pt x="26" y="43"/>
                    </a:lnTo>
                    <a:lnTo>
                      <a:pt x="27" y="42"/>
                    </a:lnTo>
                    <a:lnTo>
                      <a:pt x="40"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74" name="Freeform 317"/>
              <p:cNvSpPr>
                <a:spLocks noChangeAspect="1" noEditPoints="1"/>
              </p:cNvSpPr>
              <p:nvPr/>
            </p:nvSpPr>
            <p:spPr bwMode="auto">
              <a:xfrm>
                <a:off x="1846" y="2140"/>
                <a:ext cx="45" cy="46"/>
              </a:xfrm>
              <a:custGeom>
                <a:avLst/>
                <a:gdLst>
                  <a:gd name="T0" fmla="*/ 30 w 45"/>
                  <a:gd name="T1" fmla="*/ 40 h 46"/>
                  <a:gd name="T2" fmla="*/ 34 w 45"/>
                  <a:gd name="T3" fmla="*/ 44 h 46"/>
                  <a:gd name="T4" fmla="*/ 38 w 45"/>
                  <a:gd name="T5" fmla="*/ 45 h 46"/>
                  <a:gd name="T6" fmla="*/ 41 w 45"/>
                  <a:gd name="T7" fmla="*/ 44 h 46"/>
                  <a:gd name="T8" fmla="*/ 43 w 45"/>
                  <a:gd name="T9" fmla="*/ 42 h 46"/>
                  <a:gd name="T10" fmla="*/ 45 w 45"/>
                  <a:gd name="T11" fmla="*/ 38 h 46"/>
                  <a:gd name="T12" fmla="*/ 45 w 45"/>
                  <a:gd name="T13" fmla="*/ 30 h 46"/>
                  <a:gd name="T14" fmla="*/ 43 w 45"/>
                  <a:gd name="T15" fmla="*/ 36 h 46"/>
                  <a:gd name="T16" fmla="*/ 42 w 45"/>
                  <a:gd name="T17" fmla="*/ 41 h 46"/>
                  <a:gd name="T18" fmla="*/ 39 w 45"/>
                  <a:gd name="T19" fmla="*/ 42 h 46"/>
                  <a:gd name="T20" fmla="*/ 36 w 45"/>
                  <a:gd name="T21" fmla="*/ 40 h 46"/>
                  <a:gd name="T22" fmla="*/ 36 w 45"/>
                  <a:gd name="T23" fmla="*/ 37 h 46"/>
                  <a:gd name="T24" fmla="*/ 36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5 h 46"/>
                  <a:gd name="T44" fmla="*/ 10 w 45"/>
                  <a:gd name="T45" fmla="*/ 15 h 46"/>
                  <a:gd name="T46" fmla="*/ 12 w 45"/>
                  <a:gd name="T47" fmla="*/ 13 h 46"/>
                  <a:gd name="T48" fmla="*/ 12 w 45"/>
                  <a:gd name="T49" fmla="*/ 10 h 46"/>
                  <a:gd name="T50" fmla="*/ 10 w 45"/>
                  <a:gd name="T51" fmla="*/ 7 h 46"/>
                  <a:gd name="T52" fmla="*/ 10 w 45"/>
                  <a:gd name="T53" fmla="*/ 4 h 46"/>
                  <a:gd name="T54" fmla="*/ 16 w 45"/>
                  <a:gd name="T55" fmla="*/ 2 h 46"/>
                  <a:gd name="T56" fmla="*/ 20 w 45"/>
                  <a:gd name="T57" fmla="*/ 2 h 46"/>
                  <a:gd name="T58" fmla="*/ 24 w 45"/>
                  <a:gd name="T59" fmla="*/ 4 h 46"/>
                  <a:gd name="T60" fmla="*/ 27 w 45"/>
                  <a:gd name="T61" fmla="*/ 7 h 46"/>
                  <a:gd name="T62" fmla="*/ 29 w 45"/>
                  <a:gd name="T63" fmla="*/ 12 h 46"/>
                  <a:gd name="T64" fmla="*/ 29 w 45"/>
                  <a:gd name="T65" fmla="*/ 18 h 46"/>
                  <a:gd name="T66" fmla="*/ 10 w 45"/>
                  <a:gd name="T67" fmla="*/ 22 h 46"/>
                  <a:gd name="T68" fmla="*/ 3 w 45"/>
                  <a:gd name="T69" fmla="*/ 28 h 46"/>
                  <a:gd name="T70" fmla="*/ 0 w 45"/>
                  <a:gd name="T71" fmla="*/ 35 h 46"/>
                  <a:gd name="T72" fmla="*/ 6 w 45"/>
                  <a:gd name="T73" fmla="*/ 43 h 46"/>
                  <a:gd name="T74" fmla="*/ 16 w 45"/>
                  <a:gd name="T75" fmla="*/ 46 h 46"/>
                  <a:gd name="T76" fmla="*/ 25 w 45"/>
                  <a:gd name="T77" fmla="*/ 43 h 46"/>
                  <a:gd name="T78" fmla="*/ 30 w 45"/>
                  <a:gd name="T79" fmla="*/ 37 h 46"/>
                  <a:gd name="T80" fmla="*/ 29 w 45"/>
                  <a:gd name="T81" fmla="*/ 31 h 46"/>
                  <a:gd name="T82" fmla="*/ 28 w 45"/>
                  <a:gd name="T83" fmla="*/ 37 h 46"/>
                  <a:gd name="T84" fmla="*/ 25 w 45"/>
                  <a:gd name="T85" fmla="*/ 41 h 46"/>
                  <a:gd name="T86" fmla="*/ 21 w 45"/>
                  <a:gd name="T87" fmla="*/ 43 h 46"/>
                  <a:gd name="T88" fmla="*/ 17 w 45"/>
                  <a:gd name="T89" fmla="*/ 43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30" y="37"/>
                    </a:moveTo>
                    <a:lnTo>
                      <a:pt x="30" y="40"/>
                    </a:lnTo>
                    <a:lnTo>
                      <a:pt x="32" y="43"/>
                    </a:lnTo>
                    <a:lnTo>
                      <a:pt x="34" y="44"/>
                    </a:lnTo>
                    <a:lnTo>
                      <a:pt x="37" y="45"/>
                    </a:lnTo>
                    <a:lnTo>
                      <a:pt x="38" y="45"/>
                    </a:lnTo>
                    <a:lnTo>
                      <a:pt x="39" y="45"/>
                    </a:lnTo>
                    <a:lnTo>
                      <a:pt x="41" y="44"/>
                    </a:lnTo>
                    <a:lnTo>
                      <a:pt x="42" y="43"/>
                    </a:lnTo>
                    <a:lnTo>
                      <a:pt x="43" y="42"/>
                    </a:lnTo>
                    <a:lnTo>
                      <a:pt x="44" y="41"/>
                    </a:lnTo>
                    <a:lnTo>
                      <a:pt x="45" y="38"/>
                    </a:lnTo>
                    <a:lnTo>
                      <a:pt x="45" y="36"/>
                    </a:lnTo>
                    <a:lnTo>
                      <a:pt x="45" y="30"/>
                    </a:lnTo>
                    <a:lnTo>
                      <a:pt x="43" y="30"/>
                    </a:lnTo>
                    <a:lnTo>
                      <a:pt x="43" y="36"/>
                    </a:lnTo>
                    <a:lnTo>
                      <a:pt x="43" y="39"/>
                    </a:lnTo>
                    <a:lnTo>
                      <a:pt x="42" y="41"/>
                    </a:lnTo>
                    <a:lnTo>
                      <a:pt x="40" y="42"/>
                    </a:lnTo>
                    <a:lnTo>
                      <a:pt x="39" y="42"/>
                    </a:lnTo>
                    <a:lnTo>
                      <a:pt x="37" y="41"/>
                    </a:lnTo>
                    <a:lnTo>
                      <a:pt x="36" y="40"/>
                    </a:lnTo>
                    <a:lnTo>
                      <a:pt x="36" y="38"/>
                    </a:lnTo>
                    <a:lnTo>
                      <a:pt x="36" y="37"/>
                    </a:lnTo>
                    <a:lnTo>
                      <a:pt x="36" y="17"/>
                    </a:lnTo>
                    <a:lnTo>
                      <a:pt x="36" y="14"/>
                    </a:lnTo>
                    <a:lnTo>
                      <a:pt x="35" y="11"/>
                    </a:lnTo>
                    <a:lnTo>
                      <a:pt x="34" y="8"/>
                    </a:lnTo>
                    <a:lnTo>
                      <a:pt x="32" y="5"/>
                    </a:lnTo>
                    <a:lnTo>
                      <a:pt x="29" y="3"/>
                    </a:lnTo>
                    <a:lnTo>
                      <a:pt x="26" y="1"/>
                    </a:lnTo>
                    <a:lnTo>
                      <a:pt x="22" y="0"/>
                    </a:lnTo>
                    <a:lnTo>
                      <a:pt x="18" y="0"/>
                    </a:lnTo>
                    <a:lnTo>
                      <a:pt x="15" y="0"/>
                    </a:lnTo>
                    <a:lnTo>
                      <a:pt x="13" y="1"/>
                    </a:lnTo>
                    <a:lnTo>
                      <a:pt x="10" y="2"/>
                    </a:lnTo>
                    <a:lnTo>
                      <a:pt x="8" y="3"/>
                    </a:lnTo>
                    <a:lnTo>
                      <a:pt x="6" y="5"/>
                    </a:lnTo>
                    <a:lnTo>
                      <a:pt x="5" y="7"/>
                    </a:lnTo>
                    <a:lnTo>
                      <a:pt x="4" y="9"/>
                    </a:lnTo>
                    <a:lnTo>
                      <a:pt x="3" y="11"/>
                    </a:lnTo>
                    <a:lnTo>
                      <a:pt x="4" y="13"/>
                    </a:lnTo>
                    <a:lnTo>
                      <a:pt x="5" y="15"/>
                    </a:lnTo>
                    <a:lnTo>
                      <a:pt x="6" y="15"/>
                    </a:lnTo>
                    <a:lnTo>
                      <a:pt x="8" y="16"/>
                    </a:lnTo>
                    <a:lnTo>
                      <a:pt x="10" y="15"/>
                    </a:lnTo>
                    <a:lnTo>
                      <a:pt x="11" y="14"/>
                    </a:lnTo>
                    <a:lnTo>
                      <a:pt x="12" y="13"/>
                    </a:lnTo>
                    <a:lnTo>
                      <a:pt x="13" y="11"/>
                    </a:lnTo>
                    <a:lnTo>
                      <a:pt x="12" y="10"/>
                    </a:lnTo>
                    <a:lnTo>
                      <a:pt x="12" y="8"/>
                    </a:lnTo>
                    <a:lnTo>
                      <a:pt x="10" y="7"/>
                    </a:lnTo>
                    <a:lnTo>
                      <a:pt x="7" y="7"/>
                    </a:lnTo>
                    <a:lnTo>
                      <a:pt x="10" y="4"/>
                    </a:lnTo>
                    <a:lnTo>
                      <a:pt x="13" y="3"/>
                    </a:lnTo>
                    <a:lnTo>
                      <a:pt x="16" y="2"/>
                    </a:lnTo>
                    <a:lnTo>
                      <a:pt x="18" y="2"/>
                    </a:lnTo>
                    <a:lnTo>
                      <a:pt x="20" y="2"/>
                    </a:lnTo>
                    <a:lnTo>
                      <a:pt x="22" y="3"/>
                    </a:lnTo>
                    <a:lnTo>
                      <a:pt x="24" y="4"/>
                    </a:lnTo>
                    <a:lnTo>
                      <a:pt x="25" y="5"/>
                    </a:lnTo>
                    <a:lnTo>
                      <a:pt x="27" y="7"/>
                    </a:lnTo>
                    <a:lnTo>
                      <a:pt x="28" y="9"/>
                    </a:lnTo>
                    <a:lnTo>
                      <a:pt x="29" y="12"/>
                    </a:lnTo>
                    <a:lnTo>
                      <a:pt x="29" y="15"/>
                    </a:lnTo>
                    <a:lnTo>
                      <a:pt x="29" y="18"/>
                    </a:lnTo>
                    <a:lnTo>
                      <a:pt x="20" y="19"/>
                    </a:lnTo>
                    <a:lnTo>
                      <a:pt x="10" y="22"/>
                    </a:lnTo>
                    <a:lnTo>
                      <a:pt x="6" y="25"/>
                    </a:lnTo>
                    <a:lnTo>
                      <a:pt x="3" y="28"/>
                    </a:lnTo>
                    <a:lnTo>
                      <a:pt x="1" y="32"/>
                    </a:lnTo>
                    <a:lnTo>
                      <a:pt x="0" y="35"/>
                    </a:lnTo>
                    <a:lnTo>
                      <a:pt x="2" y="40"/>
                    </a:lnTo>
                    <a:lnTo>
                      <a:pt x="6" y="43"/>
                    </a:lnTo>
                    <a:lnTo>
                      <a:pt x="11" y="45"/>
                    </a:lnTo>
                    <a:lnTo>
                      <a:pt x="16" y="46"/>
                    </a:lnTo>
                    <a:lnTo>
                      <a:pt x="21" y="45"/>
                    </a:lnTo>
                    <a:lnTo>
                      <a:pt x="25" y="43"/>
                    </a:lnTo>
                    <a:lnTo>
                      <a:pt x="28" y="40"/>
                    </a:lnTo>
                    <a:lnTo>
                      <a:pt x="30" y="37"/>
                    </a:lnTo>
                    <a:close/>
                    <a:moveTo>
                      <a:pt x="29" y="21"/>
                    </a:moveTo>
                    <a:lnTo>
                      <a:pt x="29" y="31"/>
                    </a:lnTo>
                    <a:lnTo>
                      <a:pt x="28" y="34"/>
                    </a:lnTo>
                    <a:lnTo>
                      <a:pt x="28" y="37"/>
                    </a:lnTo>
                    <a:lnTo>
                      <a:pt x="26" y="39"/>
                    </a:lnTo>
                    <a:lnTo>
                      <a:pt x="25" y="41"/>
                    </a:lnTo>
                    <a:lnTo>
                      <a:pt x="23" y="42"/>
                    </a:lnTo>
                    <a:lnTo>
                      <a:pt x="21" y="43"/>
                    </a:lnTo>
                    <a:lnTo>
                      <a:pt x="19" y="43"/>
                    </a:lnTo>
                    <a:lnTo>
                      <a:pt x="17" y="43"/>
                    </a:lnTo>
                    <a:lnTo>
                      <a:pt x="14" y="43"/>
                    </a:lnTo>
                    <a:lnTo>
                      <a:pt x="11" y="41"/>
                    </a:lnTo>
                    <a:lnTo>
                      <a:pt x="9" y="38"/>
                    </a:lnTo>
                    <a:lnTo>
                      <a:pt x="8" y="35"/>
                    </a:lnTo>
                    <a:lnTo>
                      <a:pt x="9" y="30"/>
                    </a:lnTo>
                    <a:lnTo>
                      <a:pt x="12" y="26"/>
                    </a:lnTo>
                    <a:lnTo>
                      <a:pt x="19" y="22"/>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75" name="Freeform 318"/>
              <p:cNvSpPr>
                <a:spLocks noChangeAspect="1"/>
              </p:cNvSpPr>
              <p:nvPr/>
            </p:nvSpPr>
            <p:spPr bwMode="auto">
              <a:xfrm>
                <a:off x="1895" y="2115"/>
                <a:ext cx="23" cy="69"/>
              </a:xfrm>
              <a:custGeom>
                <a:avLst/>
                <a:gdLst>
                  <a:gd name="T0" fmla="*/ 15 w 23"/>
                  <a:gd name="T1" fmla="*/ 0 h 69"/>
                  <a:gd name="T2" fmla="*/ 0 w 23"/>
                  <a:gd name="T3" fmla="*/ 1 h 69"/>
                  <a:gd name="T4" fmla="*/ 0 w 23"/>
                  <a:gd name="T5" fmla="*/ 4 h 69"/>
                  <a:gd name="T6" fmla="*/ 3 w 23"/>
                  <a:gd name="T7" fmla="*/ 5 h 69"/>
                  <a:gd name="T8" fmla="*/ 5 w 23"/>
                  <a:gd name="T9" fmla="*/ 5 h 69"/>
                  <a:gd name="T10" fmla="*/ 6 w 23"/>
                  <a:gd name="T11" fmla="*/ 5 h 69"/>
                  <a:gd name="T12" fmla="*/ 7 w 23"/>
                  <a:gd name="T13" fmla="*/ 5 h 69"/>
                  <a:gd name="T14" fmla="*/ 8 w 23"/>
                  <a:gd name="T15" fmla="*/ 6 h 69"/>
                  <a:gd name="T16" fmla="*/ 8 w 23"/>
                  <a:gd name="T17" fmla="*/ 7 h 69"/>
                  <a:gd name="T18" fmla="*/ 8 w 23"/>
                  <a:gd name="T19" fmla="*/ 8 h 69"/>
                  <a:gd name="T20" fmla="*/ 8 w 23"/>
                  <a:gd name="T21" fmla="*/ 10 h 69"/>
                  <a:gd name="T22" fmla="*/ 8 w 23"/>
                  <a:gd name="T23" fmla="*/ 62 h 69"/>
                  <a:gd name="T24" fmla="*/ 8 w 23"/>
                  <a:gd name="T25" fmla="*/ 65 h 69"/>
                  <a:gd name="T26" fmla="*/ 7 w 23"/>
                  <a:gd name="T27" fmla="*/ 66 h 69"/>
                  <a:gd name="T28" fmla="*/ 4 w 23"/>
                  <a:gd name="T29" fmla="*/ 66 h 69"/>
                  <a:gd name="T30" fmla="*/ 0 w 23"/>
                  <a:gd name="T31" fmla="*/ 66 h 69"/>
                  <a:gd name="T32" fmla="*/ 0 w 23"/>
                  <a:gd name="T33" fmla="*/ 69 h 69"/>
                  <a:gd name="T34" fmla="*/ 3 w 23"/>
                  <a:gd name="T35" fmla="*/ 69 h 69"/>
                  <a:gd name="T36" fmla="*/ 6 w 23"/>
                  <a:gd name="T37" fmla="*/ 69 h 69"/>
                  <a:gd name="T38" fmla="*/ 9 w 23"/>
                  <a:gd name="T39" fmla="*/ 69 h 69"/>
                  <a:gd name="T40" fmla="*/ 11 w 23"/>
                  <a:gd name="T41" fmla="*/ 69 h 69"/>
                  <a:gd name="T42" fmla="*/ 14 w 23"/>
                  <a:gd name="T43" fmla="*/ 69 h 69"/>
                  <a:gd name="T44" fmla="*/ 17 w 23"/>
                  <a:gd name="T45" fmla="*/ 69 h 69"/>
                  <a:gd name="T46" fmla="*/ 20 w 23"/>
                  <a:gd name="T47" fmla="*/ 69 h 69"/>
                  <a:gd name="T48" fmla="*/ 23 w 23"/>
                  <a:gd name="T49" fmla="*/ 69 h 69"/>
                  <a:gd name="T50" fmla="*/ 23 w 23"/>
                  <a:gd name="T51" fmla="*/ 66 h 69"/>
                  <a:gd name="T52" fmla="*/ 19 w 23"/>
                  <a:gd name="T53" fmla="*/ 66 h 69"/>
                  <a:gd name="T54" fmla="*/ 16 w 23"/>
                  <a:gd name="T55" fmla="*/ 66 h 69"/>
                  <a:gd name="T56" fmla="*/ 15 w 23"/>
                  <a:gd name="T57" fmla="*/ 65 h 69"/>
                  <a:gd name="T58" fmla="*/ 15 w 23"/>
                  <a:gd name="T59" fmla="*/ 62 h 69"/>
                  <a:gd name="T60" fmla="*/ 15 w 2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69">
                    <a:moveTo>
                      <a:pt x="15" y="0"/>
                    </a:moveTo>
                    <a:lnTo>
                      <a:pt x="0" y="1"/>
                    </a:lnTo>
                    <a:lnTo>
                      <a:pt x="0" y="4"/>
                    </a:lnTo>
                    <a:lnTo>
                      <a:pt x="3" y="5"/>
                    </a:lnTo>
                    <a:lnTo>
                      <a:pt x="5" y="5"/>
                    </a:lnTo>
                    <a:lnTo>
                      <a:pt x="6" y="5"/>
                    </a:lnTo>
                    <a:lnTo>
                      <a:pt x="7" y="5"/>
                    </a:lnTo>
                    <a:lnTo>
                      <a:pt x="8" y="6"/>
                    </a:lnTo>
                    <a:lnTo>
                      <a:pt x="8" y="7"/>
                    </a:lnTo>
                    <a:lnTo>
                      <a:pt x="8" y="8"/>
                    </a:lnTo>
                    <a:lnTo>
                      <a:pt x="8" y="10"/>
                    </a:lnTo>
                    <a:lnTo>
                      <a:pt x="8" y="62"/>
                    </a:lnTo>
                    <a:lnTo>
                      <a:pt x="8" y="65"/>
                    </a:lnTo>
                    <a:lnTo>
                      <a:pt x="7" y="66"/>
                    </a:lnTo>
                    <a:lnTo>
                      <a:pt x="4" y="66"/>
                    </a:lnTo>
                    <a:lnTo>
                      <a:pt x="0" y="66"/>
                    </a:lnTo>
                    <a:lnTo>
                      <a:pt x="0" y="69"/>
                    </a:lnTo>
                    <a:lnTo>
                      <a:pt x="3" y="69"/>
                    </a:lnTo>
                    <a:lnTo>
                      <a:pt x="6" y="69"/>
                    </a:lnTo>
                    <a:lnTo>
                      <a:pt x="9" y="69"/>
                    </a:lnTo>
                    <a:lnTo>
                      <a:pt x="11" y="69"/>
                    </a:lnTo>
                    <a:lnTo>
                      <a:pt x="14" y="69"/>
                    </a:lnTo>
                    <a:lnTo>
                      <a:pt x="17" y="69"/>
                    </a:lnTo>
                    <a:lnTo>
                      <a:pt x="20" y="69"/>
                    </a:lnTo>
                    <a:lnTo>
                      <a:pt x="23" y="69"/>
                    </a:lnTo>
                    <a:lnTo>
                      <a:pt x="23" y="66"/>
                    </a:lnTo>
                    <a:lnTo>
                      <a:pt x="19" y="66"/>
                    </a:lnTo>
                    <a:lnTo>
                      <a:pt x="16" y="66"/>
                    </a:lnTo>
                    <a:lnTo>
                      <a:pt x="15" y="65"/>
                    </a:lnTo>
                    <a:lnTo>
                      <a:pt x="15" y="62"/>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76" name="Freeform 319"/>
              <p:cNvSpPr>
                <a:spLocks noChangeAspect="1"/>
              </p:cNvSpPr>
              <p:nvPr/>
            </p:nvSpPr>
            <p:spPr bwMode="auto">
              <a:xfrm>
                <a:off x="1923" y="2140"/>
                <a:ext cx="50" cy="46"/>
              </a:xfrm>
              <a:custGeom>
                <a:avLst/>
                <a:gdLst>
                  <a:gd name="T0" fmla="*/ 36 w 50"/>
                  <a:gd name="T1" fmla="*/ 37 h 46"/>
                  <a:gd name="T2" fmla="*/ 36 w 50"/>
                  <a:gd name="T3" fmla="*/ 46 h 46"/>
                  <a:gd name="T4" fmla="*/ 50 w 50"/>
                  <a:gd name="T5" fmla="*/ 44 h 46"/>
                  <a:gd name="T6" fmla="*/ 50 w 50"/>
                  <a:gd name="T7" fmla="*/ 41 h 46"/>
                  <a:gd name="T8" fmla="*/ 48 w 50"/>
                  <a:gd name="T9" fmla="*/ 41 h 46"/>
                  <a:gd name="T10" fmla="*/ 46 w 50"/>
                  <a:gd name="T11" fmla="*/ 41 h 46"/>
                  <a:gd name="T12" fmla="*/ 45 w 50"/>
                  <a:gd name="T13" fmla="*/ 41 h 46"/>
                  <a:gd name="T14" fmla="*/ 44 w 50"/>
                  <a:gd name="T15" fmla="*/ 40 h 46"/>
                  <a:gd name="T16" fmla="*/ 43 w 50"/>
                  <a:gd name="T17" fmla="*/ 40 h 46"/>
                  <a:gd name="T18" fmla="*/ 43 w 50"/>
                  <a:gd name="T19" fmla="*/ 39 h 46"/>
                  <a:gd name="T20" fmla="*/ 42 w 50"/>
                  <a:gd name="T21" fmla="*/ 37 h 46"/>
                  <a:gd name="T22" fmla="*/ 42 w 50"/>
                  <a:gd name="T23" fmla="*/ 36 h 46"/>
                  <a:gd name="T24" fmla="*/ 42 w 50"/>
                  <a:gd name="T25" fmla="*/ 0 h 46"/>
                  <a:gd name="T26" fmla="*/ 28 w 50"/>
                  <a:gd name="T27" fmla="*/ 2 h 46"/>
                  <a:gd name="T28" fmla="*/ 28 w 50"/>
                  <a:gd name="T29" fmla="*/ 5 h 46"/>
                  <a:gd name="T30" fmla="*/ 30 w 50"/>
                  <a:gd name="T31" fmla="*/ 5 h 46"/>
                  <a:gd name="T32" fmla="*/ 32 w 50"/>
                  <a:gd name="T33" fmla="*/ 5 h 46"/>
                  <a:gd name="T34" fmla="*/ 33 w 50"/>
                  <a:gd name="T35" fmla="*/ 5 h 46"/>
                  <a:gd name="T36" fmla="*/ 34 w 50"/>
                  <a:gd name="T37" fmla="*/ 6 h 46"/>
                  <a:gd name="T38" fmla="*/ 35 w 50"/>
                  <a:gd name="T39" fmla="*/ 6 h 46"/>
                  <a:gd name="T40" fmla="*/ 35 w 50"/>
                  <a:gd name="T41" fmla="*/ 7 h 46"/>
                  <a:gd name="T42" fmla="*/ 35 w 50"/>
                  <a:gd name="T43" fmla="*/ 9 h 46"/>
                  <a:gd name="T44" fmla="*/ 36 w 50"/>
                  <a:gd name="T45" fmla="*/ 10 h 46"/>
                  <a:gd name="T46" fmla="*/ 36 w 50"/>
                  <a:gd name="T47" fmla="*/ 28 h 46"/>
                  <a:gd name="T48" fmla="*/ 35 w 50"/>
                  <a:gd name="T49" fmla="*/ 34 h 46"/>
                  <a:gd name="T50" fmla="*/ 32 w 50"/>
                  <a:gd name="T51" fmla="*/ 39 h 46"/>
                  <a:gd name="T52" fmla="*/ 28 w 50"/>
                  <a:gd name="T53" fmla="*/ 42 h 46"/>
                  <a:gd name="T54" fmla="*/ 23 w 50"/>
                  <a:gd name="T55" fmla="*/ 43 h 46"/>
                  <a:gd name="T56" fmla="*/ 21 w 50"/>
                  <a:gd name="T57" fmla="*/ 43 h 46"/>
                  <a:gd name="T58" fmla="*/ 19 w 50"/>
                  <a:gd name="T59" fmla="*/ 43 h 46"/>
                  <a:gd name="T60" fmla="*/ 17 w 50"/>
                  <a:gd name="T61" fmla="*/ 42 h 46"/>
                  <a:gd name="T62" fmla="*/ 16 w 50"/>
                  <a:gd name="T63" fmla="*/ 40 h 46"/>
                  <a:gd name="T64" fmla="*/ 15 w 50"/>
                  <a:gd name="T65" fmla="*/ 39 h 46"/>
                  <a:gd name="T66" fmla="*/ 15 w 50"/>
                  <a:gd name="T67" fmla="*/ 37 h 46"/>
                  <a:gd name="T68" fmla="*/ 15 w 50"/>
                  <a:gd name="T69" fmla="*/ 35 h 46"/>
                  <a:gd name="T70" fmla="*/ 15 w 50"/>
                  <a:gd name="T71" fmla="*/ 34 h 46"/>
                  <a:gd name="T72" fmla="*/ 15 w 50"/>
                  <a:gd name="T73" fmla="*/ 0 h 46"/>
                  <a:gd name="T74" fmla="*/ 0 w 50"/>
                  <a:gd name="T75" fmla="*/ 2 h 46"/>
                  <a:gd name="T76" fmla="*/ 0 w 50"/>
                  <a:gd name="T77" fmla="*/ 5 h 46"/>
                  <a:gd name="T78" fmla="*/ 3 w 50"/>
                  <a:gd name="T79" fmla="*/ 5 h 46"/>
                  <a:gd name="T80" fmla="*/ 5 w 50"/>
                  <a:gd name="T81" fmla="*/ 5 h 46"/>
                  <a:gd name="T82" fmla="*/ 6 w 50"/>
                  <a:gd name="T83" fmla="*/ 5 h 46"/>
                  <a:gd name="T84" fmla="*/ 7 w 50"/>
                  <a:gd name="T85" fmla="*/ 6 h 46"/>
                  <a:gd name="T86" fmla="*/ 7 w 50"/>
                  <a:gd name="T87" fmla="*/ 7 h 46"/>
                  <a:gd name="T88" fmla="*/ 8 w 50"/>
                  <a:gd name="T89" fmla="*/ 9 h 46"/>
                  <a:gd name="T90" fmla="*/ 8 w 50"/>
                  <a:gd name="T91" fmla="*/ 11 h 46"/>
                  <a:gd name="T92" fmla="*/ 8 w 50"/>
                  <a:gd name="T93" fmla="*/ 14 h 46"/>
                  <a:gd name="T94" fmla="*/ 8 w 50"/>
                  <a:gd name="T95" fmla="*/ 29 h 46"/>
                  <a:gd name="T96" fmla="*/ 8 w 50"/>
                  <a:gd name="T97" fmla="*/ 32 h 46"/>
                  <a:gd name="T98" fmla="*/ 8 w 50"/>
                  <a:gd name="T99" fmla="*/ 35 h 46"/>
                  <a:gd name="T100" fmla="*/ 9 w 50"/>
                  <a:gd name="T101" fmla="*/ 38 h 46"/>
                  <a:gd name="T102" fmla="*/ 10 w 50"/>
                  <a:gd name="T103" fmla="*/ 40 h 46"/>
                  <a:gd name="T104" fmla="*/ 12 w 50"/>
                  <a:gd name="T105" fmla="*/ 42 h 46"/>
                  <a:gd name="T106" fmla="*/ 14 w 50"/>
                  <a:gd name="T107" fmla="*/ 44 h 46"/>
                  <a:gd name="T108" fmla="*/ 18 w 50"/>
                  <a:gd name="T109" fmla="*/ 45 h 46"/>
                  <a:gd name="T110" fmla="*/ 23 w 50"/>
                  <a:gd name="T111" fmla="*/ 46 h 46"/>
                  <a:gd name="T112" fmla="*/ 27 w 50"/>
                  <a:gd name="T113" fmla="*/ 45 h 46"/>
                  <a:gd name="T114" fmla="*/ 30 w 50"/>
                  <a:gd name="T115" fmla="*/ 43 h 46"/>
                  <a:gd name="T116" fmla="*/ 33 w 50"/>
                  <a:gd name="T117" fmla="*/ 41 h 46"/>
                  <a:gd name="T118" fmla="*/ 36 w 50"/>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6">
                    <a:moveTo>
                      <a:pt x="36" y="37"/>
                    </a:moveTo>
                    <a:lnTo>
                      <a:pt x="36" y="46"/>
                    </a:lnTo>
                    <a:lnTo>
                      <a:pt x="50" y="44"/>
                    </a:lnTo>
                    <a:lnTo>
                      <a:pt x="50" y="41"/>
                    </a:lnTo>
                    <a:lnTo>
                      <a:pt x="48" y="41"/>
                    </a:lnTo>
                    <a:lnTo>
                      <a:pt x="46" y="41"/>
                    </a:lnTo>
                    <a:lnTo>
                      <a:pt x="45" y="41"/>
                    </a:lnTo>
                    <a:lnTo>
                      <a:pt x="44" y="40"/>
                    </a:lnTo>
                    <a:lnTo>
                      <a:pt x="43" y="40"/>
                    </a:lnTo>
                    <a:lnTo>
                      <a:pt x="43" y="39"/>
                    </a:lnTo>
                    <a:lnTo>
                      <a:pt x="42" y="37"/>
                    </a:lnTo>
                    <a:lnTo>
                      <a:pt x="42" y="36"/>
                    </a:lnTo>
                    <a:lnTo>
                      <a:pt x="42" y="0"/>
                    </a:lnTo>
                    <a:lnTo>
                      <a:pt x="28" y="2"/>
                    </a:lnTo>
                    <a:lnTo>
                      <a:pt x="28" y="5"/>
                    </a:lnTo>
                    <a:lnTo>
                      <a:pt x="30" y="5"/>
                    </a:lnTo>
                    <a:lnTo>
                      <a:pt x="32" y="5"/>
                    </a:lnTo>
                    <a:lnTo>
                      <a:pt x="33" y="5"/>
                    </a:lnTo>
                    <a:lnTo>
                      <a:pt x="34" y="6"/>
                    </a:lnTo>
                    <a:lnTo>
                      <a:pt x="35" y="6"/>
                    </a:lnTo>
                    <a:lnTo>
                      <a:pt x="35" y="7"/>
                    </a:lnTo>
                    <a:lnTo>
                      <a:pt x="35" y="9"/>
                    </a:lnTo>
                    <a:lnTo>
                      <a:pt x="36" y="10"/>
                    </a:lnTo>
                    <a:lnTo>
                      <a:pt x="36" y="28"/>
                    </a:lnTo>
                    <a:lnTo>
                      <a:pt x="35" y="34"/>
                    </a:lnTo>
                    <a:lnTo>
                      <a:pt x="32" y="39"/>
                    </a:lnTo>
                    <a:lnTo>
                      <a:pt x="28" y="42"/>
                    </a:lnTo>
                    <a:lnTo>
                      <a:pt x="23" y="43"/>
                    </a:lnTo>
                    <a:lnTo>
                      <a:pt x="21" y="43"/>
                    </a:lnTo>
                    <a:lnTo>
                      <a:pt x="19" y="43"/>
                    </a:lnTo>
                    <a:lnTo>
                      <a:pt x="17" y="42"/>
                    </a:lnTo>
                    <a:lnTo>
                      <a:pt x="16" y="40"/>
                    </a:lnTo>
                    <a:lnTo>
                      <a:pt x="15" y="39"/>
                    </a:lnTo>
                    <a:lnTo>
                      <a:pt x="15" y="37"/>
                    </a:lnTo>
                    <a:lnTo>
                      <a:pt x="15" y="35"/>
                    </a:lnTo>
                    <a:lnTo>
                      <a:pt x="15" y="34"/>
                    </a:lnTo>
                    <a:lnTo>
                      <a:pt x="15" y="0"/>
                    </a:lnTo>
                    <a:lnTo>
                      <a:pt x="0" y="2"/>
                    </a:lnTo>
                    <a:lnTo>
                      <a:pt x="0" y="5"/>
                    </a:lnTo>
                    <a:lnTo>
                      <a:pt x="3" y="5"/>
                    </a:lnTo>
                    <a:lnTo>
                      <a:pt x="5" y="5"/>
                    </a:lnTo>
                    <a:lnTo>
                      <a:pt x="6" y="5"/>
                    </a:lnTo>
                    <a:lnTo>
                      <a:pt x="7" y="6"/>
                    </a:lnTo>
                    <a:lnTo>
                      <a:pt x="7" y="7"/>
                    </a:lnTo>
                    <a:lnTo>
                      <a:pt x="8" y="9"/>
                    </a:lnTo>
                    <a:lnTo>
                      <a:pt x="8" y="11"/>
                    </a:lnTo>
                    <a:lnTo>
                      <a:pt x="8" y="14"/>
                    </a:lnTo>
                    <a:lnTo>
                      <a:pt x="8" y="29"/>
                    </a:lnTo>
                    <a:lnTo>
                      <a:pt x="8" y="32"/>
                    </a:lnTo>
                    <a:lnTo>
                      <a:pt x="8" y="35"/>
                    </a:lnTo>
                    <a:lnTo>
                      <a:pt x="9" y="38"/>
                    </a:lnTo>
                    <a:lnTo>
                      <a:pt x="10" y="40"/>
                    </a:lnTo>
                    <a:lnTo>
                      <a:pt x="12" y="42"/>
                    </a:lnTo>
                    <a:lnTo>
                      <a:pt x="14" y="44"/>
                    </a:lnTo>
                    <a:lnTo>
                      <a:pt x="18" y="45"/>
                    </a:lnTo>
                    <a:lnTo>
                      <a:pt x="23" y="46"/>
                    </a:lnTo>
                    <a:lnTo>
                      <a:pt x="27" y="45"/>
                    </a:lnTo>
                    <a:lnTo>
                      <a:pt x="30" y="43"/>
                    </a:lnTo>
                    <a:lnTo>
                      <a:pt x="33"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77" name="Freeform 320"/>
              <p:cNvSpPr>
                <a:spLocks noChangeAspect="1" noEditPoints="1"/>
              </p:cNvSpPr>
              <p:nvPr/>
            </p:nvSpPr>
            <p:spPr bwMode="auto">
              <a:xfrm>
                <a:off x="1978" y="2140"/>
                <a:ext cx="39" cy="46"/>
              </a:xfrm>
              <a:custGeom>
                <a:avLst/>
                <a:gdLst>
                  <a:gd name="T0" fmla="*/ 8 w 39"/>
                  <a:gd name="T1" fmla="*/ 19 h 46"/>
                  <a:gd name="T2" fmla="*/ 10 w 39"/>
                  <a:gd name="T3" fmla="*/ 10 h 46"/>
                  <a:gd name="T4" fmla="*/ 14 w 39"/>
                  <a:gd name="T5" fmla="*/ 5 h 46"/>
                  <a:gd name="T6" fmla="*/ 18 w 39"/>
                  <a:gd name="T7" fmla="*/ 3 h 46"/>
                  <a:gd name="T8" fmla="*/ 21 w 39"/>
                  <a:gd name="T9" fmla="*/ 2 h 46"/>
                  <a:gd name="T10" fmla="*/ 24 w 39"/>
                  <a:gd name="T11" fmla="*/ 3 h 46"/>
                  <a:gd name="T12" fmla="*/ 27 w 39"/>
                  <a:gd name="T13" fmla="*/ 4 h 46"/>
                  <a:gd name="T14" fmla="*/ 29 w 39"/>
                  <a:gd name="T15" fmla="*/ 6 h 46"/>
                  <a:gd name="T16" fmla="*/ 30 w 39"/>
                  <a:gd name="T17" fmla="*/ 9 h 46"/>
                  <a:gd name="T18" fmla="*/ 31 w 39"/>
                  <a:gd name="T19" fmla="*/ 12 h 46"/>
                  <a:gd name="T20" fmla="*/ 32 w 39"/>
                  <a:gd name="T21" fmla="*/ 15 h 46"/>
                  <a:gd name="T22" fmla="*/ 32 w 39"/>
                  <a:gd name="T23" fmla="*/ 17 h 46"/>
                  <a:gd name="T24" fmla="*/ 32 w 39"/>
                  <a:gd name="T25" fmla="*/ 19 h 46"/>
                  <a:gd name="T26" fmla="*/ 8 w 39"/>
                  <a:gd name="T27" fmla="*/ 19 h 46"/>
                  <a:gd name="T28" fmla="*/ 8 w 39"/>
                  <a:gd name="T29" fmla="*/ 21 h 46"/>
                  <a:gd name="T30" fmla="*/ 36 w 39"/>
                  <a:gd name="T31" fmla="*/ 21 h 46"/>
                  <a:gd name="T32" fmla="*/ 37 w 39"/>
                  <a:gd name="T33" fmla="*/ 21 h 46"/>
                  <a:gd name="T34" fmla="*/ 38 w 39"/>
                  <a:gd name="T35" fmla="*/ 21 h 46"/>
                  <a:gd name="T36" fmla="*/ 39 w 39"/>
                  <a:gd name="T37" fmla="*/ 21 h 46"/>
                  <a:gd name="T38" fmla="*/ 39 w 39"/>
                  <a:gd name="T39" fmla="*/ 19 h 46"/>
                  <a:gd name="T40" fmla="*/ 38 w 39"/>
                  <a:gd name="T41" fmla="*/ 12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8 w 39"/>
                  <a:gd name="T73" fmla="*/ 32 h 46"/>
                  <a:gd name="T74" fmla="*/ 37 w 39"/>
                  <a:gd name="T75" fmla="*/ 31 h 46"/>
                  <a:gd name="T76" fmla="*/ 36 w 39"/>
                  <a:gd name="T77" fmla="*/ 32 h 46"/>
                  <a:gd name="T78" fmla="*/ 36 w 39"/>
                  <a:gd name="T79" fmla="*/ 33 h 46"/>
                  <a:gd name="T80" fmla="*/ 34 w 39"/>
                  <a:gd name="T81" fmla="*/ 36 h 46"/>
                  <a:gd name="T82" fmla="*/ 33 w 39"/>
                  <a:gd name="T83" fmla="*/ 39 h 46"/>
                  <a:gd name="T84" fmla="*/ 30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6 h 46"/>
                  <a:gd name="T104" fmla="*/ 10 w 39"/>
                  <a:gd name="T105" fmla="*/ 33 h 46"/>
                  <a:gd name="T106" fmla="*/ 9 w 39"/>
                  <a:gd name="T107" fmla="*/ 29 h 46"/>
                  <a:gd name="T108" fmla="*/ 8 w 39"/>
                  <a:gd name="T109" fmla="*/ 25 h 46"/>
                  <a:gd name="T110" fmla="*/ 8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19"/>
                    </a:moveTo>
                    <a:lnTo>
                      <a:pt x="10" y="10"/>
                    </a:lnTo>
                    <a:lnTo>
                      <a:pt x="14" y="5"/>
                    </a:lnTo>
                    <a:lnTo>
                      <a:pt x="18" y="3"/>
                    </a:lnTo>
                    <a:lnTo>
                      <a:pt x="21" y="2"/>
                    </a:lnTo>
                    <a:lnTo>
                      <a:pt x="24" y="3"/>
                    </a:lnTo>
                    <a:lnTo>
                      <a:pt x="27" y="4"/>
                    </a:lnTo>
                    <a:lnTo>
                      <a:pt x="29" y="6"/>
                    </a:lnTo>
                    <a:lnTo>
                      <a:pt x="30" y="9"/>
                    </a:lnTo>
                    <a:lnTo>
                      <a:pt x="31" y="12"/>
                    </a:lnTo>
                    <a:lnTo>
                      <a:pt x="32" y="15"/>
                    </a:lnTo>
                    <a:lnTo>
                      <a:pt x="32" y="17"/>
                    </a:lnTo>
                    <a:lnTo>
                      <a:pt x="32" y="19"/>
                    </a:lnTo>
                    <a:lnTo>
                      <a:pt x="8" y="19"/>
                    </a:lnTo>
                    <a:close/>
                    <a:moveTo>
                      <a:pt x="8" y="21"/>
                    </a:moveTo>
                    <a:lnTo>
                      <a:pt x="36" y="21"/>
                    </a:lnTo>
                    <a:lnTo>
                      <a:pt x="37" y="21"/>
                    </a:lnTo>
                    <a:lnTo>
                      <a:pt x="38" y="21"/>
                    </a:lnTo>
                    <a:lnTo>
                      <a:pt x="39" y="21"/>
                    </a:lnTo>
                    <a:lnTo>
                      <a:pt x="39" y="19"/>
                    </a:lnTo>
                    <a:lnTo>
                      <a:pt x="38" y="12"/>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5"/>
                    </a:lnTo>
                    <a:lnTo>
                      <a:pt x="39" y="33"/>
                    </a:lnTo>
                    <a:lnTo>
                      <a:pt x="38" y="32"/>
                    </a:lnTo>
                    <a:lnTo>
                      <a:pt x="37" y="31"/>
                    </a:lnTo>
                    <a:lnTo>
                      <a:pt x="36" y="32"/>
                    </a:lnTo>
                    <a:lnTo>
                      <a:pt x="36" y="33"/>
                    </a:lnTo>
                    <a:lnTo>
                      <a:pt x="34" y="36"/>
                    </a:lnTo>
                    <a:lnTo>
                      <a:pt x="33" y="39"/>
                    </a:lnTo>
                    <a:lnTo>
                      <a:pt x="30" y="41"/>
                    </a:lnTo>
                    <a:lnTo>
                      <a:pt x="28" y="42"/>
                    </a:lnTo>
                    <a:lnTo>
                      <a:pt x="26" y="43"/>
                    </a:lnTo>
                    <a:lnTo>
                      <a:pt x="25" y="43"/>
                    </a:lnTo>
                    <a:lnTo>
                      <a:pt x="23" y="43"/>
                    </a:lnTo>
                    <a:lnTo>
                      <a:pt x="23" y="43"/>
                    </a:lnTo>
                    <a:lnTo>
                      <a:pt x="19" y="43"/>
                    </a:lnTo>
                    <a:lnTo>
                      <a:pt x="16" y="41"/>
                    </a:lnTo>
                    <a:lnTo>
                      <a:pt x="13" y="39"/>
                    </a:lnTo>
                    <a:lnTo>
                      <a:pt x="11" y="36"/>
                    </a:lnTo>
                    <a:lnTo>
                      <a:pt x="10" y="33"/>
                    </a:lnTo>
                    <a:lnTo>
                      <a:pt x="9" y="29"/>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78" name="Freeform 321"/>
              <p:cNvSpPr>
                <a:spLocks noChangeAspect="1"/>
              </p:cNvSpPr>
              <p:nvPr/>
            </p:nvSpPr>
            <p:spPr bwMode="auto">
              <a:xfrm>
                <a:off x="2023" y="2140"/>
                <a:ext cx="32" cy="46"/>
              </a:xfrm>
              <a:custGeom>
                <a:avLst/>
                <a:gdLst>
                  <a:gd name="T0" fmla="*/ 18 w 32"/>
                  <a:gd name="T1" fmla="*/ 25 h 46"/>
                  <a:gd name="T2" fmla="*/ 22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6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7 h 46"/>
                  <a:gd name="T52" fmla="*/ 13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7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2" y="26"/>
                    </a:lnTo>
                    <a:lnTo>
                      <a:pt x="23" y="27"/>
                    </a:lnTo>
                    <a:lnTo>
                      <a:pt x="25" y="28"/>
                    </a:lnTo>
                    <a:lnTo>
                      <a:pt x="26" y="30"/>
                    </a:lnTo>
                    <a:lnTo>
                      <a:pt x="27" y="32"/>
                    </a:lnTo>
                    <a:lnTo>
                      <a:pt x="28" y="34"/>
                    </a:lnTo>
                    <a:lnTo>
                      <a:pt x="27" y="38"/>
                    </a:lnTo>
                    <a:lnTo>
                      <a:pt x="25" y="41"/>
                    </a:lnTo>
                    <a:lnTo>
                      <a:pt x="21" y="43"/>
                    </a:lnTo>
                    <a:lnTo>
                      <a:pt x="16" y="43"/>
                    </a:lnTo>
                    <a:lnTo>
                      <a:pt x="13" y="43"/>
                    </a:lnTo>
                    <a:lnTo>
                      <a:pt x="11" y="42"/>
                    </a:lnTo>
                    <a:lnTo>
                      <a:pt x="9" y="41"/>
                    </a:lnTo>
                    <a:lnTo>
                      <a:pt x="7" y="39"/>
                    </a:lnTo>
                    <a:lnTo>
                      <a:pt x="6" y="37"/>
                    </a:lnTo>
                    <a:lnTo>
                      <a:pt x="4" y="35"/>
                    </a:lnTo>
                    <a:lnTo>
                      <a:pt x="3" y="32"/>
                    </a:lnTo>
                    <a:lnTo>
                      <a:pt x="3" y="29"/>
                    </a:lnTo>
                    <a:lnTo>
                      <a:pt x="2" y="28"/>
                    </a:lnTo>
                    <a:lnTo>
                      <a:pt x="1" y="28"/>
                    </a:lnTo>
                    <a:lnTo>
                      <a:pt x="0" y="28"/>
                    </a:lnTo>
                    <a:lnTo>
                      <a:pt x="0" y="30"/>
                    </a:lnTo>
                    <a:lnTo>
                      <a:pt x="0" y="43"/>
                    </a:lnTo>
                    <a:lnTo>
                      <a:pt x="0" y="45"/>
                    </a:lnTo>
                    <a:lnTo>
                      <a:pt x="1" y="46"/>
                    </a:lnTo>
                    <a:lnTo>
                      <a:pt x="1" y="46"/>
                    </a:lnTo>
                    <a:lnTo>
                      <a:pt x="2" y="45"/>
                    </a:lnTo>
                    <a:lnTo>
                      <a:pt x="2" y="45"/>
                    </a:lnTo>
                    <a:lnTo>
                      <a:pt x="3" y="44"/>
                    </a:lnTo>
                    <a:lnTo>
                      <a:pt x="4" y="43"/>
                    </a:lnTo>
                    <a:lnTo>
                      <a:pt x="4" y="43"/>
                    </a:lnTo>
                    <a:lnTo>
                      <a:pt x="4" y="42"/>
                    </a:lnTo>
                    <a:lnTo>
                      <a:pt x="5" y="41"/>
                    </a:lnTo>
                    <a:lnTo>
                      <a:pt x="9" y="44"/>
                    </a:lnTo>
                    <a:lnTo>
                      <a:pt x="12" y="45"/>
                    </a:lnTo>
                    <a:lnTo>
                      <a:pt x="14" y="46"/>
                    </a:lnTo>
                    <a:lnTo>
                      <a:pt x="16" y="46"/>
                    </a:lnTo>
                    <a:lnTo>
                      <a:pt x="24" y="44"/>
                    </a:lnTo>
                    <a:lnTo>
                      <a:pt x="29" y="41"/>
                    </a:lnTo>
                    <a:lnTo>
                      <a:pt x="32" y="37"/>
                    </a:lnTo>
                    <a:lnTo>
                      <a:pt x="32" y="32"/>
                    </a:lnTo>
                    <a:lnTo>
                      <a:pt x="32" y="28"/>
                    </a:lnTo>
                    <a:lnTo>
                      <a:pt x="31" y="25"/>
                    </a:lnTo>
                    <a:lnTo>
                      <a:pt x="29" y="23"/>
                    </a:lnTo>
                    <a:lnTo>
                      <a:pt x="28" y="22"/>
                    </a:lnTo>
                    <a:lnTo>
                      <a:pt x="26" y="20"/>
                    </a:lnTo>
                    <a:lnTo>
                      <a:pt x="23" y="19"/>
                    </a:lnTo>
                    <a:lnTo>
                      <a:pt x="20" y="18"/>
                    </a:lnTo>
                    <a:lnTo>
                      <a:pt x="17" y="17"/>
                    </a:lnTo>
                    <a:lnTo>
                      <a:pt x="15" y="17"/>
                    </a:lnTo>
                    <a:lnTo>
                      <a:pt x="13" y="17"/>
                    </a:lnTo>
                    <a:lnTo>
                      <a:pt x="11"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7"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7"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79" name="Freeform 322"/>
              <p:cNvSpPr>
                <a:spLocks noChangeAspect="1" noEditPoints="1"/>
              </p:cNvSpPr>
              <p:nvPr/>
            </p:nvSpPr>
            <p:spPr bwMode="auto">
              <a:xfrm>
                <a:off x="2096" y="2115"/>
                <a:ext cx="56" cy="70"/>
              </a:xfrm>
              <a:custGeom>
                <a:avLst/>
                <a:gdLst>
                  <a:gd name="T0" fmla="*/ 38 w 56"/>
                  <a:gd name="T1" fmla="*/ 65 h 70"/>
                  <a:gd name="T2" fmla="*/ 38 w 56"/>
                  <a:gd name="T3" fmla="*/ 70 h 70"/>
                  <a:gd name="T4" fmla="*/ 56 w 56"/>
                  <a:gd name="T5" fmla="*/ 69 h 70"/>
                  <a:gd name="T6" fmla="*/ 56 w 56"/>
                  <a:gd name="T7" fmla="*/ 65 h 70"/>
                  <a:gd name="T8" fmla="*/ 52 w 56"/>
                  <a:gd name="T9" fmla="*/ 65 h 70"/>
                  <a:gd name="T10" fmla="*/ 50 w 56"/>
                  <a:gd name="T11" fmla="*/ 64 h 70"/>
                  <a:gd name="T12" fmla="*/ 49 w 56"/>
                  <a:gd name="T13" fmla="*/ 63 h 70"/>
                  <a:gd name="T14" fmla="*/ 49 w 56"/>
                  <a:gd name="T15" fmla="*/ 61 h 70"/>
                  <a:gd name="T16" fmla="*/ 49 w 56"/>
                  <a:gd name="T17" fmla="*/ 0 h 70"/>
                  <a:gd name="T18" fmla="*/ 32 w 56"/>
                  <a:gd name="T19" fmla="*/ 1 h 70"/>
                  <a:gd name="T20" fmla="*/ 32 w 56"/>
                  <a:gd name="T21" fmla="*/ 6 h 70"/>
                  <a:gd name="T22" fmla="*/ 35 w 56"/>
                  <a:gd name="T23" fmla="*/ 6 h 70"/>
                  <a:gd name="T24" fmla="*/ 37 w 56"/>
                  <a:gd name="T25" fmla="*/ 6 h 70"/>
                  <a:gd name="T26" fmla="*/ 38 w 56"/>
                  <a:gd name="T27" fmla="*/ 7 h 70"/>
                  <a:gd name="T28" fmla="*/ 38 w 56"/>
                  <a:gd name="T29" fmla="*/ 10 h 70"/>
                  <a:gd name="T30" fmla="*/ 38 w 56"/>
                  <a:gd name="T31" fmla="*/ 29 h 70"/>
                  <a:gd name="T32" fmla="*/ 35 w 56"/>
                  <a:gd name="T33" fmla="*/ 27 h 70"/>
                  <a:gd name="T34" fmla="*/ 31 w 56"/>
                  <a:gd name="T35" fmla="*/ 25 h 70"/>
                  <a:gd name="T36" fmla="*/ 28 w 56"/>
                  <a:gd name="T37" fmla="*/ 25 h 70"/>
                  <a:gd name="T38" fmla="*/ 25 w 56"/>
                  <a:gd name="T39" fmla="*/ 25 h 70"/>
                  <a:gd name="T40" fmla="*/ 15 w 56"/>
                  <a:gd name="T41" fmla="*/ 26 h 70"/>
                  <a:gd name="T42" fmla="*/ 7 w 56"/>
                  <a:gd name="T43" fmla="*/ 31 h 70"/>
                  <a:gd name="T44" fmla="*/ 2 w 56"/>
                  <a:gd name="T45" fmla="*/ 38 h 70"/>
                  <a:gd name="T46" fmla="*/ 0 w 56"/>
                  <a:gd name="T47" fmla="*/ 47 h 70"/>
                  <a:gd name="T48" fmla="*/ 2 w 56"/>
                  <a:gd name="T49" fmla="*/ 57 h 70"/>
                  <a:gd name="T50" fmla="*/ 6 w 56"/>
                  <a:gd name="T51" fmla="*/ 64 h 70"/>
                  <a:gd name="T52" fmla="*/ 14 w 56"/>
                  <a:gd name="T53" fmla="*/ 68 h 70"/>
                  <a:gd name="T54" fmla="*/ 24 w 56"/>
                  <a:gd name="T55" fmla="*/ 70 h 70"/>
                  <a:gd name="T56" fmla="*/ 28 w 56"/>
                  <a:gd name="T57" fmla="*/ 70 h 70"/>
                  <a:gd name="T58" fmla="*/ 32 w 56"/>
                  <a:gd name="T59" fmla="*/ 69 h 70"/>
                  <a:gd name="T60" fmla="*/ 35 w 56"/>
                  <a:gd name="T61" fmla="*/ 67 h 70"/>
                  <a:gd name="T62" fmla="*/ 38 w 56"/>
                  <a:gd name="T63" fmla="*/ 65 h 70"/>
                  <a:gd name="T64" fmla="*/ 38 w 56"/>
                  <a:gd name="T65" fmla="*/ 34 h 70"/>
                  <a:gd name="T66" fmla="*/ 38 w 56"/>
                  <a:gd name="T67" fmla="*/ 59 h 70"/>
                  <a:gd name="T68" fmla="*/ 36 w 56"/>
                  <a:gd name="T69" fmla="*/ 61 h 70"/>
                  <a:gd name="T70" fmla="*/ 34 w 56"/>
                  <a:gd name="T71" fmla="*/ 64 h 70"/>
                  <a:gd name="T72" fmla="*/ 30 w 56"/>
                  <a:gd name="T73" fmla="*/ 66 h 70"/>
                  <a:gd name="T74" fmla="*/ 25 w 56"/>
                  <a:gd name="T75" fmla="*/ 67 h 70"/>
                  <a:gd name="T76" fmla="*/ 21 w 56"/>
                  <a:gd name="T77" fmla="*/ 66 h 70"/>
                  <a:gd name="T78" fmla="*/ 18 w 56"/>
                  <a:gd name="T79" fmla="*/ 65 h 70"/>
                  <a:gd name="T80" fmla="*/ 16 w 56"/>
                  <a:gd name="T81" fmla="*/ 62 h 70"/>
                  <a:gd name="T82" fmla="*/ 14 w 56"/>
                  <a:gd name="T83" fmla="*/ 60 h 70"/>
                  <a:gd name="T84" fmla="*/ 13 w 56"/>
                  <a:gd name="T85" fmla="*/ 57 h 70"/>
                  <a:gd name="T86" fmla="*/ 13 w 56"/>
                  <a:gd name="T87" fmla="*/ 53 h 70"/>
                  <a:gd name="T88" fmla="*/ 13 w 56"/>
                  <a:gd name="T89" fmla="*/ 50 h 70"/>
                  <a:gd name="T90" fmla="*/ 13 w 56"/>
                  <a:gd name="T91" fmla="*/ 47 h 70"/>
                  <a:gd name="T92" fmla="*/ 13 w 56"/>
                  <a:gd name="T93" fmla="*/ 44 h 70"/>
                  <a:gd name="T94" fmla="*/ 13 w 56"/>
                  <a:gd name="T95" fmla="*/ 40 h 70"/>
                  <a:gd name="T96" fmla="*/ 14 w 56"/>
                  <a:gd name="T97" fmla="*/ 37 h 70"/>
                  <a:gd name="T98" fmla="*/ 15 w 56"/>
                  <a:gd name="T99" fmla="*/ 33 h 70"/>
                  <a:gd name="T100" fmla="*/ 18 w 56"/>
                  <a:gd name="T101" fmla="*/ 31 h 70"/>
                  <a:gd name="T102" fmla="*/ 20 w 56"/>
                  <a:gd name="T103" fmla="*/ 29 h 70"/>
                  <a:gd name="T104" fmla="*/ 23 w 56"/>
                  <a:gd name="T105" fmla="*/ 28 h 70"/>
                  <a:gd name="T106" fmla="*/ 26 w 56"/>
                  <a:gd name="T107" fmla="*/ 28 h 70"/>
                  <a:gd name="T108" fmla="*/ 30 w 56"/>
                  <a:gd name="T109" fmla="*/ 29 h 70"/>
                  <a:gd name="T110" fmla="*/ 33 w 56"/>
                  <a:gd name="T111" fmla="*/ 30 h 70"/>
                  <a:gd name="T112" fmla="*/ 36 w 56"/>
                  <a:gd name="T113" fmla="*/ 32 h 70"/>
                  <a:gd name="T114" fmla="*/ 38 w 56"/>
                  <a:gd name="T11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0">
                    <a:moveTo>
                      <a:pt x="38" y="65"/>
                    </a:moveTo>
                    <a:lnTo>
                      <a:pt x="38" y="70"/>
                    </a:lnTo>
                    <a:lnTo>
                      <a:pt x="56" y="69"/>
                    </a:lnTo>
                    <a:lnTo>
                      <a:pt x="56" y="65"/>
                    </a:lnTo>
                    <a:lnTo>
                      <a:pt x="52" y="65"/>
                    </a:lnTo>
                    <a:lnTo>
                      <a:pt x="50" y="64"/>
                    </a:lnTo>
                    <a:lnTo>
                      <a:pt x="49" y="63"/>
                    </a:lnTo>
                    <a:lnTo>
                      <a:pt x="49" y="61"/>
                    </a:lnTo>
                    <a:lnTo>
                      <a:pt x="49" y="0"/>
                    </a:lnTo>
                    <a:lnTo>
                      <a:pt x="32" y="1"/>
                    </a:lnTo>
                    <a:lnTo>
                      <a:pt x="32" y="6"/>
                    </a:lnTo>
                    <a:lnTo>
                      <a:pt x="35" y="6"/>
                    </a:lnTo>
                    <a:lnTo>
                      <a:pt x="37" y="6"/>
                    </a:lnTo>
                    <a:lnTo>
                      <a:pt x="38" y="7"/>
                    </a:lnTo>
                    <a:lnTo>
                      <a:pt x="38" y="10"/>
                    </a:lnTo>
                    <a:lnTo>
                      <a:pt x="38" y="29"/>
                    </a:lnTo>
                    <a:lnTo>
                      <a:pt x="35" y="27"/>
                    </a:lnTo>
                    <a:lnTo>
                      <a:pt x="31" y="25"/>
                    </a:lnTo>
                    <a:lnTo>
                      <a:pt x="28" y="25"/>
                    </a:lnTo>
                    <a:lnTo>
                      <a:pt x="25" y="25"/>
                    </a:lnTo>
                    <a:lnTo>
                      <a:pt x="15" y="26"/>
                    </a:lnTo>
                    <a:lnTo>
                      <a:pt x="7" y="31"/>
                    </a:lnTo>
                    <a:lnTo>
                      <a:pt x="2" y="38"/>
                    </a:lnTo>
                    <a:lnTo>
                      <a:pt x="0" y="47"/>
                    </a:lnTo>
                    <a:lnTo>
                      <a:pt x="2" y="57"/>
                    </a:lnTo>
                    <a:lnTo>
                      <a:pt x="6" y="64"/>
                    </a:lnTo>
                    <a:lnTo>
                      <a:pt x="14" y="68"/>
                    </a:lnTo>
                    <a:lnTo>
                      <a:pt x="24" y="70"/>
                    </a:lnTo>
                    <a:lnTo>
                      <a:pt x="28" y="70"/>
                    </a:lnTo>
                    <a:lnTo>
                      <a:pt x="32" y="69"/>
                    </a:lnTo>
                    <a:lnTo>
                      <a:pt x="35" y="67"/>
                    </a:lnTo>
                    <a:lnTo>
                      <a:pt x="38" y="65"/>
                    </a:lnTo>
                    <a:close/>
                    <a:moveTo>
                      <a:pt x="38" y="34"/>
                    </a:moveTo>
                    <a:lnTo>
                      <a:pt x="38" y="59"/>
                    </a:lnTo>
                    <a:lnTo>
                      <a:pt x="36" y="61"/>
                    </a:lnTo>
                    <a:lnTo>
                      <a:pt x="34" y="64"/>
                    </a:lnTo>
                    <a:lnTo>
                      <a:pt x="30" y="66"/>
                    </a:lnTo>
                    <a:lnTo>
                      <a:pt x="25" y="67"/>
                    </a:lnTo>
                    <a:lnTo>
                      <a:pt x="21" y="66"/>
                    </a:lnTo>
                    <a:lnTo>
                      <a:pt x="18" y="65"/>
                    </a:lnTo>
                    <a:lnTo>
                      <a:pt x="16" y="62"/>
                    </a:lnTo>
                    <a:lnTo>
                      <a:pt x="14" y="60"/>
                    </a:lnTo>
                    <a:lnTo>
                      <a:pt x="13" y="57"/>
                    </a:lnTo>
                    <a:lnTo>
                      <a:pt x="13" y="53"/>
                    </a:lnTo>
                    <a:lnTo>
                      <a:pt x="13" y="50"/>
                    </a:lnTo>
                    <a:lnTo>
                      <a:pt x="13" y="47"/>
                    </a:lnTo>
                    <a:lnTo>
                      <a:pt x="13" y="44"/>
                    </a:lnTo>
                    <a:lnTo>
                      <a:pt x="13" y="40"/>
                    </a:lnTo>
                    <a:lnTo>
                      <a:pt x="14" y="37"/>
                    </a:lnTo>
                    <a:lnTo>
                      <a:pt x="15" y="33"/>
                    </a:lnTo>
                    <a:lnTo>
                      <a:pt x="18" y="31"/>
                    </a:lnTo>
                    <a:lnTo>
                      <a:pt x="20" y="29"/>
                    </a:lnTo>
                    <a:lnTo>
                      <a:pt x="23" y="28"/>
                    </a:lnTo>
                    <a:lnTo>
                      <a:pt x="26" y="28"/>
                    </a:lnTo>
                    <a:lnTo>
                      <a:pt x="30" y="29"/>
                    </a:lnTo>
                    <a:lnTo>
                      <a:pt x="33" y="30"/>
                    </a:lnTo>
                    <a:lnTo>
                      <a:pt x="36" y="32"/>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80" name="Freeform 323"/>
              <p:cNvSpPr>
                <a:spLocks noChangeAspect="1" noEditPoints="1"/>
              </p:cNvSpPr>
              <p:nvPr/>
            </p:nvSpPr>
            <p:spPr bwMode="auto">
              <a:xfrm>
                <a:off x="2159" y="2139"/>
                <a:ext cx="51" cy="46"/>
              </a:xfrm>
              <a:custGeom>
                <a:avLst/>
                <a:gdLst>
                  <a:gd name="T0" fmla="*/ 51 w 51"/>
                  <a:gd name="T1" fmla="*/ 24 h 46"/>
                  <a:gd name="T2" fmla="*/ 49 w 51"/>
                  <a:gd name="T3" fmla="*/ 14 h 46"/>
                  <a:gd name="T4" fmla="*/ 44 w 51"/>
                  <a:gd name="T5" fmla="*/ 7 h 46"/>
                  <a:gd name="T6" fmla="*/ 36 w 51"/>
                  <a:gd name="T7" fmla="*/ 2 h 46"/>
                  <a:gd name="T8" fmla="*/ 25 w 51"/>
                  <a:gd name="T9" fmla="*/ 0 h 46"/>
                  <a:gd name="T10" fmla="*/ 15 w 51"/>
                  <a:gd name="T11" fmla="*/ 2 h 46"/>
                  <a:gd name="T12" fmla="*/ 7 w 51"/>
                  <a:gd name="T13" fmla="*/ 7 h 46"/>
                  <a:gd name="T14" fmla="*/ 2 w 51"/>
                  <a:gd name="T15" fmla="*/ 15 h 46"/>
                  <a:gd name="T16" fmla="*/ 0 w 51"/>
                  <a:gd name="T17" fmla="*/ 24 h 46"/>
                  <a:gd name="T18" fmla="*/ 2 w 51"/>
                  <a:gd name="T19" fmla="*/ 32 h 46"/>
                  <a:gd name="T20" fmla="*/ 6 w 51"/>
                  <a:gd name="T21" fmla="*/ 40 h 46"/>
                  <a:gd name="T22" fmla="*/ 14 w 51"/>
                  <a:gd name="T23" fmla="*/ 44 h 46"/>
                  <a:gd name="T24" fmla="*/ 25 w 51"/>
                  <a:gd name="T25" fmla="*/ 46 h 46"/>
                  <a:gd name="T26" fmla="*/ 36 w 51"/>
                  <a:gd name="T27" fmla="*/ 44 h 46"/>
                  <a:gd name="T28" fmla="*/ 44 w 51"/>
                  <a:gd name="T29" fmla="*/ 40 h 46"/>
                  <a:gd name="T30" fmla="*/ 49 w 51"/>
                  <a:gd name="T31" fmla="*/ 32 h 46"/>
                  <a:gd name="T32" fmla="*/ 51 w 51"/>
                  <a:gd name="T33" fmla="*/ 24 h 46"/>
                  <a:gd name="T34" fmla="*/ 25 w 51"/>
                  <a:gd name="T35" fmla="*/ 42 h 46"/>
                  <a:gd name="T36" fmla="*/ 21 w 51"/>
                  <a:gd name="T37" fmla="*/ 42 h 46"/>
                  <a:gd name="T38" fmla="*/ 18 w 51"/>
                  <a:gd name="T39" fmla="*/ 40 h 46"/>
                  <a:gd name="T40" fmla="*/ 16 w 51"/>
                  <a:gd name="T41" fmla="*/ 38 h 46"/>
                  <a:gd name="T42" fmla="*/ 14 w 51"/>
                  <a:gd name="T43" fmla="*/ 36 h 46"/>
                  <a:gd name="T44" fmla="*/ 13 w 51"/>
                  <a:gd name="T45" fmla="*/ 33 h 46"/>
                  <a:gd name="T46" fmla="*/ 13 w 51"/>
                  <a:gd name="T47" fmla="*/ 29 h 46"/>
                  <a:gd name="T48" fmla="*/ 13 w 51"/>
                  <a:gd name="T49" fmla="*/ 26 h 46"/>
                  <a:gd name="T50" fmla="*/ 13 w 51"/>
                  <a:gd name="T51" fmla="*/ 23 h 46"/>
                  <a:gd name="T52" fmla="*/ 13 w 51"/>
                  <a:gd name="T53" fmla="*/ 19 h 46"/>
                  <a:gd name="T54" fmla="*/ 13 w 51"/>
                  <a:gd name="T55" fmla="*/ 16 h 46"/>
                  <a:gd name="T56" fmla="*/ 13 w 51"/>
                  <a:gd name="T57" fmla="*/ 13 h 46"/>
                  <a:gd name="T58" fmla="*/ 15 w 51"/>
                  <a:gd name="T59" fmla="*/ 10 h 46"/>
                  <a:gd name="T60" fmla="*/ 16 w 51"/>
                  <a:gd name="T61" fmla="*/ 7 h 46"/>
                  <a:gd name="T62" fmla="*/ 19 w 51"/>
                  <a:gd name="T63" fmla="*/ 5 h 46"/>
                  <a:gd name="T64" fmla="*/ 22 w 51"/>
                  <a:gd name="T65" fmla="*/ 4 h 46"/>
                  <a:gd name="T66" fmla="*/ 25 w 51"/>
                  <a:gd name="T67" fmla="*/ 4 h 46"/>
                  <a:gd name="T68" fmla="*/ 29 w 51"/>
                  <a:gd name="T69" fmla="*/ 4 h 46"/>
                  <a:gd name="T70" fmla="*/ 31 w 51"/>
                  <a:gd name="T71" fmla="*/ 5 h 46"/>
                  <a:gd name="T72" fmla="*/ 34 w 51"/>
                  <a:gd name="T73" fmla="*/ 7 h 46"/>
                  <a:gd name="T74" fmla="*/ 36 w 51"/>
                  <a:gd name="T75" fmla="*/ 9 h 46"/>
                  <a:gd name="T76" fmla="*/ 37 w 51"/>
                  <a:gd name="T77" fmla="*/ 12 h 46"/>
                  <a:gd name="T78" fmla="*/ 38 w 51"/>
                  <a:gd name="T79" fmla="*/ 15 h 46"/>
                  <a:gd name="T80" fmla="*/ 38 w 51"/>
                  <a:gd name="T81" fmla="*/ 19 h 46"/>
                  <a:gd name="T82" fmla="*/ 38 w 51"/>
                  <a:gd name="T83" fmla="*/ 23 h 46"/>
                  <a:gd name="T84" fmla="*/ 38 w 51"/>
                  <a:gd name="T85" fmla="*/ 26 h 46"/>
                  <a:gd name="T86" fmla="*/ 38 w 51"/>
                  <a:gd name="T87" fmla="*/ 29 h 46"/>
                  <a:gd name="T88" fmla="*/ 37 w 51"/>
                  <a:gd name="T89" fmla="*/ 33 h 46"/>
                  <a:gd name="T90" fmla="*/ 37 w 51"/>
                  <a:gd name="T91" fmla="*/ 36 h 46"/>
                  <a:gd name="T92" fmla="*/ 35 w 51"/>
                  <a:gd name="T93" fmla="*/ 38 h 46"/>
                  <a:gd name="T94" fmla="*/ 33 w 51"/>
                  <a:gd name="T95" fmla="*/ 40 h 46"/>
                  <a:gd name="T96" fmla="*/ 30 w 51"/>
                  <a:gd name="T97" fmla="*/ 42 h 46"/>
                  <a:gd name="T98" fmla="*/ 25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4"/>
                    </a:moveTo>
                    <a:lnTo>
                      <a:pt x="49" y="14"/>
                    </a:lnTo>
                    <a:lnTo>
                      <a:pt x="44" y="7"/>
                    </a:lnTo>
                    <a:lnTo>
                      <a:pt x="36" y="2"/>
                    </a:lnTo>
                    <a:lnTo>
                      <a:pt x="25" y="0"/>
                    </a:lnTo>
                    <a:lnTo>
                      <a:pt x="15" y="2"/>
                    </a:lnTo>
                    <a:lnTo>
                      <a:pt x="7" y="7"/>
                    </a:lnTo>
                    <a:lnTo>
                      <a:pt x="2" y="15"/>
                    </a:lnTo>
                    <a:lnTo>
                      <a:pt x="0" y="24"/>
                    </a:lnTo>
                    <a:lnTo>
                      <a:pt x="2" y="32"/>
                    </a:lnTo>
                    <a:lnTo>
                      <a:pt x="6" y="40"/>
                    </a:lnTo>
                    <a:lnTo>
                      <a:pt x="14" y="44"/>
                    </a:lnTo>
                    <a:lnTo>
                      <a:pt x="25" y="46"/>
                    </a:lnTo>
                    <a:lnTo>
                      <a:pt x="36" y="44"/>
                    </a:lnTo>
                    <a:lnTo>
                      <a:pt x="44" y="40"/>
                    </a:lnTo>
                    <a:lnTo>
                      <a:pt x="49" y="32"/>
                    </a:lnTo>
                    <a:lnTo>
                      <a:pt x="51" y="24"/>
                    </a:lnTo>
                    <a:close/>
                    <a:moveTo>
                      <a:pt x="25" y="42"/>
                    </a:moveTo>
                    <a:lnTo>
                      <a:pt x="21" y="42"/>
                    </a:lnTo>
                    <a:lnTo>
                      <a:pt x="18" y="40"/>
                    </a:lnTo>
                    <a:lnTo>
                      <a:pt x="16" y="38"/>
                    </a:lnTo>
                    <a:lnTo>
                      <a:pt x="14" y="36"/>
                    </a:lnTo>
                    <a:lnTo>
                      <a:pt x="13" y="33"/>
                    </a:lnTo>
                    <a:lnTo>
                      <a:pt x="13" y="29"/>
                    </a:lnTo>
                    <a:lnTo>
                      <a:pt x="13" y="26"/>
                    </a:lnTo>
                    <a:lnTo>
                      <a:pt x="13" y="23"/>
                    </a:lnTo>
                    <a:lnTo>
                      <a:pt x="13" y="19"/>
                    </a:lnTo>
                    <a:lnTo>
                      <a:pt x="13" y="16"/>
                    </a:lnTo>
                    <a:lnTo>
                      <a:pt x="13" y="13"/>
                    </a:lnTo>
                    <a:lnTo>
                      <a:pt x="15" y="10"/>
                    </a:lnTo>
                    <a:lnTo>
                      <a:pt x="16" y="7"/>
                    </a:lnTo>
                    <a:lnTo>
                      <a:pt x="19" y="5"/>
                    </a:lnTo>
                    <a:lnTo>
                      <a:pt x="22" y="4"/>
                    </a:lnTo>
                    <a:lnTo>
                      <a:pt x="25" y="4"/>
                    </a:lnTo>
                    <a:lnTo>
                      <a:pt x="29" y="4"/>
                    </a:lnTo>
                    <a:lnTo>
                      <a:pt x="31" y="5"/>
                    </a:lnTo>
                    <a:lnTo>
                      <a:pt x="34" y="7"/>
                    </a:lnTo>
                    <a:lnTo>
                      <a:pt x="36" y="9"/>
                    </a:lnTo>
                    <a:lnTo>
                      <a:pt x="37" y="12"/>
                    </a:lnTo>
                    <a:lnTo>
                      <a:pt x="38" y="15"/>
                    </a:lnTo>
                    <a:lnTo>
                      <a:pt x="38" y="19"/>
                    </a:lnTo>
                    <a:lnTo>
                      <a:pt x="38" y="23"/>
                    </a:lnTo>
                    <a:lnTo>
                      <a:pt x="38" y="26"/>
                    </a:lnTo>
                    <a:lnTo>
                      <a:pt x="38" y="29"/>
                    </a:lnTo>
                    <a:lnTo>
                      <a:pt x="37" y="33"/>
                    </a:lnTo>
                    <a:lnTo>
                      <a:pt x="37" y="36"/>
                    </a:lnTo>
                    <a:lnTo>
                      <a:pt x="35" y="38"/>
                    </a:lnTo>
                    <a:lnTo>
                      <a:pt x="33" y="40"/>
                    </a:lnTo>
                    <a:lnTo>
                      <a:pt x="30" y="42"/>
                    </a:lnTo>
                    <a:lnTo>
                      <a:pt x="25"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81" name="Freeform 324"/>
              <p:cNvSpPr>
                <a:spLocks noChangeAspect="1"/>
              </p:cNvSpPr>
              <p:nvPr/>
            </p:nvSpPr>
            <p:spPr bwMode="auto">
              <a:xfrm>
                <a:off x="713" y="2251"/>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8 h 53"/>
                  <a:gd name="T32" fmla="*/ 10 w 28"/>
                  <a:gd name="T33" fmla="*/ 50 h 53"/>
                  <a:gd name="T34" fmla="*/ 8 w 28"/>
                  <a:gd name="T35" fmla="*/ 50 h 53"/>
                  <a:gd name="T36" fmla="*/ 3 w 28"/>
                  <a:gd name="T37" fmla="*/ 50 h 53"/>
                  <a:gd name="T38" fmla="*/ 1 w 28"/>
                  <a:gd name="T39" fmla="*/ 50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0 h 53"/>
                  <a:gd name="T60" fmla="*/ 25 w 28"/>
                  <a:gd name="T61" fmla="*/ 50 h 53"/>
                  <a:gd name="T62" fmla="*/ 21 w 28"/>
                  <a:gd name="T63" fmla="*/ 50 h 53"/>
                  <a:gd name="T64" fmla="*/ 19 w 28"/>
                  <a:gd name="T65" fmla="*/ 50 h 53"/>
                  <a:gd name="T66" fmla="*/ 18 w 28"/>
                  <a:gd name="T67" fmla="*/ 48 h 53"/>
                  <a:gd name="T68" fmla="*/ 17 w 28"/>
                  <a:gd name="T69" fmla="*/ 47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8"/>
                    </a:lnTo>
                    <a:lnTo>
                      <a:pt x="2" y="8"/>
                    </a:lnTo>
                    <a:lnTo>
                      <a:pt x="5" y="8"/>
                    </a:lnTo>
                    <a:lnTo>
                      <a:pt x="8" y="7"/>
                    </a:lnTo>
                    <a:lnTo>
                      <a:pt x="11" y="6"/>
                    </a:lnTo>
                    <a:lnTo>
                      <a:pt x="11" y="47"/>
                    </a:lnTo>
                    <a:lnTo>
                      <a:pt x="11" y="48"/>
                    </a:lnTo>
                    <a:lnTo>
                      <a:pt x="10" y="50"/>
                    </a:lnTo>
                    <a:lnTo>
                      <a:pt x="8" y="50"/>
                    </a:lnTo>
                    <a:lnTo>
                      <a:pt x="3" y="50"/>
                    </a:lnTo>
                    <a:lnTo>
                      <a:pt x="1" y="50"/>
                    </a:lnTo>
                    <a:lnTo>
                      <a:pt x="1" y="53"/>
                    </a:lnTo>
                    <a:lnTo>
                      <a:pt x="4" y="53"/>
                    </a:lnTo>
                    <a:lnTo>
                      <a:pt x="7" y="53"/>
                    </a:lnTo>
                    <a:lnTo>
                      <a:pt x="11" y="53"/>
                    </a:lnTo>
                    <a:lnTo>
                      <a:pt x="14" y="53"/>
                    </a:lnTo>
                    <a:lnTo>
                      <a:pt x="17" y="53"/>
                    </a:lnTo>
                    <a:lnTo>
                      <a:pt x="21" y="53"/>
                    </a:lnTo>
                    <a:lnTo>
                      <a:pt x="25" y="53"/>
                    </a:lnTo>
                    <a:lnTo>
                      <a:pt x="28" y="53"/>
                    </a:lnTo>
                    <a:lnTo>
                      <a:pt x="28" y="50"/>
                    </a:lnTo>
                    <a:lnTo>
                      <a:pt x="25" y="50"/>
                    </a:lnTo>
                    <a:lnTo>
                      <a:pt x="21" y="50"/>
                    </a:lnTo>
                    <a:lnTo>
                      <a:pt x="19" y="50"/>
                    </a:lnTo>
                    <a:lnTo>
                      <a:pt x="18" y="48"/>
                    </a:lnTo>
                    <a:lnTo>
                      <a:pt x="17" y="47"/>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82" name="Freeform 325"/>
              <p:cNvSpPr>
                <a:spLocks noChangeAspect="1" noEditPoints="1"/>
              </p:cNvSpPr>
              <p:nvPr/>
            </p:nvSpPr>
            <p:spPr bwMode="auto">
              <a:xfrm>
                <a:off x="750" y="2250"/>
                <a:ext cx="38" cy="54"/>
              </a:xfrm>
              <a:custGeom>
                <a:avLst/>
                <a:gdLst>
                  <a:gd name="T0" fmla="*/ 29 w 38"/>
                  <a:gd name="T1" fmla="*/ 3 h 54"/>
                  <a:gd name="T2" fmla="*/ 29 w 38"/>
                  <a:gd name="T3" fmla="*/ 2 h 54"/>
                  <a:gd name="T4" fmla="*/ 29 w 38"/>
                  <a:gd name="T5" fmla="*/ 1 h 54"/>
                  <a:gd name="T6" fmla="*/ 28 w 38"/>
                  <a:gd name="T7" fmla="*/ 0 h 54"/>
                  <a:gd name="T8" fmla="*/ 27 w 38"/>
                  <a:gd name="T9" fmla="*/ 0 h 54"/>
                  <a:gd name="T10" fmla="*/ 26 w 38"/>
                  <a:gd name="T11" fmla="*/ 1 h 54"/>
                  <a:gd name="T12" fmla="*/ 26 w 38"/>
                  <a:gd name="T13" fmla="*/ 2 h 54"/>
                  <a:gd name="T14" fmla="*/ 0 w 38"/>
                  <a:gd name="T15" fmla="*/ 38 h 54"/>
                  <a:gd name="T16" fmla="*/ 0 w 38"/>
                  <a:gd name="T17" fmla="*/ 41 h 54"/>
                  <a:gd name="T18" fmla="*/ 23 w 38"/>
                  <a:gd name="T19" fmla="*/ 41 h 54"/>
                  <a:gd name="T20" fmla="*/ 23 w 38"/>
                  <a:gd name="T21" fmla="*/ 48 h 54"/>
                  <a:gd name="T22" fmla="*/ 22 w 38"/>
                  <a:gd name="T23" fmla="*/ 50 h 54"/>
                  <a:gd name="T24" fmla="*/ 22 w 38"/>
                  <a:gd name="T25" fmla="*/ 51 h 54"/>
                  <a:gd name="T26" fmla="*/ 20 w 38"/>
                  <a:gd name="T27" fmla="*/ 51 h 54"/>
                  <a:gd name="T28" fmla="*/ 16 w 38"/>
                  <a:gd name="T29" fmla="*/ 51 h 54"/>
                  <a:gd name="T30" fmla="*/ 14 w 38"/>
                  <a:gd name="T31" fmla="*/ 51 h 54"/>
                  <a:gd name="T32" fmla="*/ 14 w 38"/>
                  <a:gd name="T33" fmla="*/ 54 h 54"/>
                  <a:gd name="T34" fmla="*/ 18 w 38"/>
                  <a:gd name="T35" fmla="*/ 54 h 54"/>
                  <a:gd name="T36" fmla="*/ 21 w 38"/>
                  <a:gd name="T37" fmla="*/ 54 h 54"/>
                  <a:gd name="T38" fmla="*/ 23 w 38"/>
                  <a:gd name="T39" fmla="*/ 54 h 54"/>
                  <a:gd name="T40" fmla="*/ 26 w 38"/>
                  <a:gd name="T41" fmla="*/ 54 h 54"/>
                  <a:gd name="T42" fmla="*/ 29 w 38"/>
                  <a:gd name="T43" fmla="*/ 54 h 54"/>
                  <a:gd name="T44" fmla="*/ 31 w 38"/>
                  <a:gd name="T45" fmla="*/ 54 h 54"/>
                  <a:gd name="T46" fmla="*/ 33 w 38"/>
                  <a:gd name="T47" fmla="*/ 54 h 54"/>
                  <a:gd name="T48" fmla="*/ 37 w 38"/>
                  <a:gd name="T49" fmla="*/ 54 h 54"/>
                  <a:gd name="T50" fmla="*/ 37 w 38"/>
                  <a:gd name="T51" fmla="*/ 51 h 54"/>
                  <a:gd name="T52" fmla="*/ 36 w 38"/>
                  <a:gd name="T53" fmla="*/ 51 h 54"/>
                  <a:gd name="T54" fmla="*/ 32 w 38"/>
                  <a:gd name="T55" fmla="*/ 51 h 54"/>
                  <a:gd name="T56" fmla="*/ 30 w 38"/>
                  <a:gd name="T57" fmla="*/ 51 h 54"/>
                  <a:gd name="T58" fmla="*/ 29 w 38"/>
                  <a:gd name="T59" fmla="*/ 50 h 54"/>
                  <a:gd name="T60" fmla="*/ 29 w 38"/>
                  <a:gd name="T61" fmla="*/ 48 h 54"/>
                  <a:gd name="T62" fmla="*/ 29 w 38"/>
                  <a:gd name="T63" fmla="*/ 41 h 54"/>
                  <a:gd name="T64" fmla="*/ 38 w 38"/>
                  <a:gd name="T65" fmla="*/ 41 h 54"/>
                  <a:gd name="T66" fmla="*/ 38 w 38"/>
                  <a:gd name="T67" fmla="*/ 38 h 54"/>
                  <a:gd name="T68" fmla="*/ 29 w 38"/>
                  <a:gd name="T69" fmla="*/ 38 h 54"/>
                  <a:gd name="T70" fmla="*/ 29 w 38"/>
                  <a:gd name="T71" fmla="*/ 3 h 54"/>
                  <a:gd name="T72" fmla="*/ 23 w 38"/>
                  <a:gd name="T73" fmla="*/ 9 h 54"/>
                  <a:gd name="T74" fmla="*/ 23 w 38"/>
                  <a:gd name="T75" fmla="*/ 38 h 54"/>
                  <a:gd name="T76" fmla="*/ 3 w 38"/>
                  <a:gd name="T77" fmla="*/ 38 h 54"/>
                  <a:gd name="T78" fmla="*/ 23 w 38"/>
                  <a:gd name="T79"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54">
                    <a:moveTo>
                      <a:pt x="29" y="3"/>
                    </a:moveTo>
                    <a:lnTo>
                      <a:pt x="29" y="2"/>
                    </a:lnTo>
                    <a:lnTo>
                      <a:pt x="29" y="1"/>
                    </a:lnTo>
                    <a:lnTo>
                      <a:pt x="28" y="0"/>
                    </a:lnTo>
                    <a:lnTo>
                      <a:pt x="27" y="0"/>
                    </a:lnTo>
                    <a:lnTo>
                      <a:pt x="26" y="1"/>
                    </a:lnTo>
                    <a:lnTo>
                      <a:pt x="26" y="2"/>
                    </a:lnTo>
                    <a:lnTo>
                      <a:pt x="0" y="38"/>
                    </a:lnTo>
                    <a:lnTo>
                      <a:pt x="0" y="41"/>
                    </a:lnTo>
                    <a:lnTo>
                      <a:pt x="23" y="41"/>
                    </a:lnTo>
                    <a:lnTo>
                      <a:pt x="23" y="48"/>
                    </a:lnTo>
                    <a:lnTo>
                      <a:pt x="22" y="50"/>
                    </a:lnTo>
                    <a:lnTo>
                      <a:pt x="22" y="51"/>
                    </a:lnTo>
                    <a:lnTo>
                      <a:pt x="20" y="51"/>
                    </a:lnTo>
                    <a:lnTo>
                      <a:pt x="16" y="51"/>
                    </a:lnTo>
                    <a:lnTo>
                      <a:pt x="14" y="51"/>
                    </a:lnTo>
                    <a:lnTo>
                      <a:pt x="14" y="54"/>
                    </a:lnTo>
                    <a:lnTo>
                      <a:pt x="18" y="54"/>
                    </a:lnTo>
                    <a:lnTo>
                      <a:pt x="21" y="54"/>
                    </a:lnTo>
                    <a:lnTo>
                      <a:pt x="23" y="54"/>
                    </a:lnTo>
                    <a:lnTo>
                      <a:pt x="26" y="54"/>
                    </a:lnTo>
                    <a:lnTo>
                      <a:pt x="29" y="54"/>
                    </a:lnTo>
                    <a:lnTo>
                      <a:pt x="31" y="54"/>
                    </a:lnTo>
                    <a:lnTo>
                      <a:pt x="33" y="54"/>
                    </a:lnTo>
                    <a:lnTo>
                      <a:pt x="37" y="54"/>
                    </a:lnTo>
                    <a:lnTo>
                      <a:pt x="37" y="51"/>
                    </a:lnTo>
                    <a:lnTo>
                      <a:pt x="36" y="51"/>
                    </a:lnTo>
                    <a:lnTo>
                      <a:pt x="32" y="51"/>
                    </a:lnTo>
                    <a:lnTo>
                      <a:pt x="30" y="51"/>
                    </a:lnTo>
                    <a:lnTo>
                      <a:pt x="29" y="50"/>
                    </a:lnTo>
                    <a:lnTo>
                      <a:pt x="29" y="48"/>
                    </a:lnTo>
                    <a:lnTo>
                      <a:pt x="29" y="41"/>
                    </a:lnTo>
                    <a:lnTo>
                      <a:pt x="38" y="41"/>
                    </a:lnTo>
                    <a:lnTo>
                      <a:pt x="38" y="38"/>
                    </a:lnTo>
                    <a:lnTo>
                      <a:pt x="29" y="38"/>
                    </a:lnTo>
                    <a:lnTo>
                      <a:pt x="29" y="3"/>
                    </a:lnTo>
                    <a:close/>
                    <a:moveTo>
                      <a:pt x="23" y="9"/>
                    </a:moveTo>
                    <a:lnTo>
                      <a:pt x="23" y="38"/>
                    </a:lnTo>
                    <a:lnTo>
                      <a:pt x="3" y="38"/>
                    </a:lnTo>
                    <a:lnTo>
                      <a:pt x="23"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83" name="Freeform 326"/>
              <p:cNvSpPr>
                <a:spLocks noChangeAspect="1" noEditPoints="1"/>
              </p:cNvSpPr>
              <p:nvPr/>
            </p:nvSpPr>
            <p:spPr bwMode="auto">
              <a:xfrm>
                <a:off x="797" y="2270"/>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6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1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6"/>
                    </a:lnTo>
                    <a:lnTo>
                      <a:pt x="7" y="26"/>
                    </a:lnTo>
                    <a:lnTo>
                      <a:pt x="5" y="25"/>
                    </a:lnTo>
                    <a:lnTo>
                      <a:pt x="3" y="26"/>
                    </a:lnTo>
                    <a:lnTo>
                      <a:pt x="2" y="27"/>
                    </a:lnTo>
                    <a:lnTo>
                      <a:pt x="1" y="28"/>
                    </a:lnTo>
                    <a:lnTo>
                      <a:pt x="0" y="30"/>
                    </a:lnTo>
                    <a:lnTo>
                      <a:pt x="1" y="31"/>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84" name="Freeform 327"/>
              <p:cNvSpPr>
                <a:spLocks noChangeAspect="1" noEditPoints="1"/>
              </p:cNvSpPr>
              <p:nvPr/>
            </p:nvSpPr>
            <p:spPr bwMode="auto">
              <a:xfrm>
                <a:off x="1167" y="2235"/>
                <a:ext cx="24" cy="69"/>
              </a:xfrm>
              <a:custGeom>
                <a:avLst/>
                <a:gdLst>
                  <a:gd name="T0" fmla="*/ 18 w 24"/>
                  <a:gd name="T1" fmla="*/ 24 h 69"/>
                  <a:gd name="T2" fmla="*/ 1 w 24"/>
                  <a:gd name="T3" fmla="*/ 25 h 69"/>
                  <a:gd name="T4" fmla="*/ 1 w 24"/>
                  <a:gd name="T5" fmla="*/ 30 h 69"/>
                  <a:gd name="T6" fmla="*/ 4 w 24"/>
                  <a:gd name="T7" fmla="*/ 30 h 69"/>
                  <a:gd name="T8" fmla="*/ 6 w 24"/>
                  <a:gd name="T9" fmla="*/ 30 h 69"/>
                  <a:gd name="T10" fmla="*/ 7 w 24"/>
                  <a:gd name="T11" fmla="*/ 31 h 69"/>
                  <a:gd name="T12" fmla="*/ 7 w 24"/>
                  <a:gd name="T13" fmla="*/ 34 h 69"/>
                  <a:gd name="T14" fmla="*/ 7 w 24"/>
                  <a:gd name="T15" fmla="*/ 64 h 69"/>
                  <a:gd name="T16" fmla="*/ 0 w 24"/>
                  <a:gd name="T17" fmla="*/ 64 h 69"/>
                  <a:gd name="T18" fmla="*/ 0 w 24"/>
                  <a:gd name="T19" fmla="*/ 69 h 69"/>
                  <a:gd name="T20" fmla="*/ 6 w 24"/>
                  <a:gd name="T21" fmla="*/ 69 h 69"/>
                  <a:gd name="T22" fmla="*/ 13 w 24"/>
                  <a:gd name="T23" fmla="*/ 69 h 69"/>
                  <a:gd name="T24" fmla="*/ 18 w 24"/>
                  <a:gd name="T25" fmla="*/ 69 h 69"/>
                  <a:gd name="T26" fmla="*/ 24 w 24"/>
                  <a:gd name="T27" fmla="*/ 69 h 69"/>
                  <a:gd name="T28" fmla="*/ 24 w 24"/>
                  <a:gd name="T29" fmla="*/ 64 h 69"/>
                  <a:gd name="T30" fmla="*/ 18 w 24"/>
                  <a:gd name="T31" fmla="*/ 64 h 69"/>
                  <a:gd name="T32" fmla="*/ 18 w 24"/>
                  <a:gd name="T33" fmla="*/ 24 h 69"/>
                  <a:gd name="T34" fmla="*/ 19 w 24"/>
                  <a:gd name="T35" fmla="*/ 8 h 69"/>
                  <a:gd name="T36" fmla="*/ 18 w 24"/>
                  <a:gd name="T37" fmla="*/ 5 h 69"/>
                  <a:gd name="T38" fmla="*/ 17 w 24"/>
                  <a:gd name="T39" fmla="*/ 2 h 69"/>
                  <a:gd name="T40" fmla="*/ 14 w 24"/>
                  <a:gd name="T41" fmla="*/ 0 h 69"/>
                  <a:gd name="T42" fmla="*/ 11 w 24"/>
                  <a:gd name="T43" fmla="*/ 0 h 69"/>
                  <a:gd name="T44" fmla="*/ 8 w 24"/>
                  <a:gd name="T45" fmla="*/ 0 h 69"/>
                  <a:gd name="T46" fmla="*/ 6 w 24"/>
                  <a:gd name="T47" fmla="*/ 2 h 69"/>
                  <a:gd name="T48" fmla="*/ 4 w 24"/>
                  <a:gd name="T49" fmla="*/ 5 h 69"/>
                  <a:gd name="T50" fmla="*/ 4 w 24"/>
                  <a:gd name="T51" fmla="*/ 8 h 69"/>
                  <a:gd name="T52" fmla="*/ 4 w 24"/>
                  <a:gd name="T53" fmla="*/ 11 h 69"/>
                  <a:gd name="T54" fmla="*/ 6 w 24"/>
                  <a:gd name="T55" fmla="*/ 13 h 69"/>
                  <a:gd name="T56" fmla="*/ 8 w 24"/>
                  <a:gd name="T57" fmla="*/ 15 h 69"/>
                  <a:gd name="T58" fmla="*/ 11 w 24"/>
                  <a:gd name="T59" fmla="*/ 15 h 69"/>
                  <a:gd name="T60" fmla="*/ 14 w 24"/>
                  <a:gd name="T61" fmla="*/ 15 h 69"/>
                  <a:gd name="T62" fmla="*/ 17 w 24"/>
                  <a:gd name="T63" fmla="*/ 13 h 69"/>
                  <a:gd name="T64" fmla="*/ 18 w 24"/>
                  <a:gd name="T65" fmla="*/ 11 h 69"/>
                  <a:gd name="T66" fmla="*/ 19 w 24"/>
                  <a:gd name="T6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69">
                    <a:moveTo>
                      <a:pt x="18" y="24"/>
                    </a:moveTo>
                    <a:lnTo>
                      <a:pt x="1" y="25"/>
                    </a:lnTo>
                    <a:lnTo>
                      <a:pt x="1" y="30"/>
                    </a:lnTo>
                    <a:lnTo>
                      <a:pt x="4" y="30"/>
                    </a:lnTo>
                    <a:lnTo>
                      <a:pt x="6" y="30"/>
                    </a:lnTo>
                    <a:lnTo>
                      <a:pt x="7" y="31"/>
                    </a:lnTo>
                    <a:lnTo>
                      <a:pt x="7" y="34"/>
                    </a:lnTo>
                    <a:lnTo>
                      <a:pt x="7" y="64"/>
                    </a:lnTo>
                    <a:lnTo>
                      <a:pt x="0" y="64"/>
                    </a:lnTo>
                    <a:lnTo>
                      <a:pt x="0" y="69"/>
                    </a:lnTo>
                    <a:lnTo>
                      <a:pt x="6" y="69"/>
                    </a:lnTo>
                    <a:lnTo>
                      <a:pt x="13" y="69"/>
                    </a:lnTo>
                    <a:lnTo>
                      <a:pt x="18" y="69"/>
                    </a:lnTo>
                    <a:lnTo>
                      <a:pt x="24" y="69"/>
                    </a:lnTo>
                    <a:lnTo>
                      <a:pt x="24" y="64"/>
                    </a:lnTo>
                    <a:lnTo>
                      <a:pt x="18" y="64"/>
                    </a:lnTo>
                    <a:lnTo>
                      <a:pt x="18" y="24"/>
                    </a:lnTo>
                    <a:close/>
                    <a:moveTo>
                      <a:pt x="19" y="8"/>
                    </a:moveTo>
                    <a:lnTo>
                      <a:pt x="18" y="5"/>
                    </a:lnTo>
                    <a:lnTo>
                      <a:pt x="17" y="2"/>
                    </a:lnTo>
                    <a:lnTo>
                      <a:pt x="14" y="0"/>
                    </a:lnTo>
                    <a:lnTo>
                      <a:pt x="11" y="0"/>
                    </a:lnTo>
                    <a:lnTo>
                      <a:pt x="8" y="0"/>
                    </a:lnTo>
                    <a:lnTo>
                      <a:pt x="6" y="2"/>
                    </a:lnTo>
                    <a:lnTo>
                      <a:pt x="4" y="5"/>
                    </a:lnTo>
                    <a:lnTo>
                      <a:pt x="4" y="8"/>
                    </a:lnTo>
                    <a:lnTo>
                      <a:pt x="4" y="11"/>
                    </a:lnTo>
                    <a:lnTo>
                      <a:pt x="6" y="13"/>
                    </a:lnTo>
                    <a:lnTo>
                      <a:pt x="8" y="15"/>
                    </a:lnTo>
                    <a:lnTo>
                      <a:pt x="11" y="15"/>
                    </a:lnTo>
                    <a:lnTo>
                      <a:pt x="14" y="15"/>
                    </a:lnTo>
                    <a:lnTo>
                      <a:pt x="17" y="13"/>
                    </a:lnTo>
                    <a:lnTo>
                      <a:pt x="18" y="11"/>
                    </a:lnTo>
                    <a:lnTo>
                      <a:pt x="19"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85" name="Freeform 328"/>
              <p:cNvSpPr>
                <a:spLocks noChangeAspect="1"/>
              </p:cNvSpPr>
              <p:nvPr/>
            </p:nvSpPr>
            <p:spPr bwMode="auto">
              <a:xfrm>
                <a:off x="1199" y="2234"/>
                <a:ext cx="39" cy="70"/>
              </a:xfrm>
              <a:custGeom>
                <a:avLst/>
                <a:gdLst>
                  <a:gd name="T0" fmla="*/ 7 w 39"/>
                  <a:gd name="T1" fmla="*/ 26 h 70"/>
                  <a:gd name="T2" fmla="*/ 0 w 39"/>
                  <a:gd name="T3" fmla="*/ 26 h 70"/>
                  <a:gd name="T4" fmla="*/ 0 w 39"/>
                  <a:gd name="T5" fmla="*/ 31 h 70"/>
                  <a:gd name="T6" fmla="*/ 7 w 39"/>
                  <a:gd name="T7" fmla="*/ 31 h 70"/>
                  <a:gd name="T8" fmla="*/ 7 w 39"/>
                  <a:gd name="T9" fmla="*/ 65 h 70"/>
                  <a:gd name="T10" fmla="*/ 0 w 39"/>
                  <a:gd name="T11" fmla="*/ 65 h 70"/>
                  <a:gd name="T12" fmla="*/ 0 w 39"/>
                  <a:gd name="T13" fmla="*/ 70 h 70"/>
                  <a:gd name="T14" fmla="*/ 6 w 39"/>
                  <a:gd name="T15" fmla="*/ 70 h 70"/>
                  <a:gd name="T16" fmla="*/ 13 w 39"/>
                  <a:gd name="T17" fmla="*/ 70 h 70"/>
                  <a:gd name="T18" fmla="*/ 16 w 39"/>
                  <a:gd name="T19" fmla="*/ 70 h 70"/>
                  <a:gd name="T20" fmla="*/ 20 w 39"/>
                  <a:gd name="T21" fmla="*/ 70 h 70"/>
                  <a:gd name="T22" fmla="*/ 24 w 39"/>
                  <a:gd name="T23" fmla="*/ 70 h 70"/>
                  <a:gd name="T24" fmla="*/ 27 w 39"/>
                  <a:gd name="T25" fmla="*/ 70 h 70"/>
                  <a:gd name="T26" fmla="*/ 27 w 39"/>
                  <a:gd name="T27" fmla="*/ 65 h 70"/>
                  <a:gd name="T28" fmla="*/ 18 w 39"/>
                  <a:gd name="T29" fmla="*/ 65 h 70"/>
                  <a:gd name="T30" fmla="*/ 18 w 39"/>
                  <a:gd name="T31" fmla="*/ 31 h 70"/>
                  <a:gd name="T32" fmla="*/ 29 w 39"/>
                  <a:gd name="T33" fmla="*/ 31 h 70"/>
                  <a:gd name="T34" fmla="*/ 29 w 39"/>
                  <a:gd name="T35" fmla="*/ 26 h 70"/>
                  <a:gd name="T36" fmla="*/ 17 w 39"/>
                  <a:gd name="T37" fmla="*/ 26 h 70"/>
                  <a:gd name="T38" fmla="*/ 17 w 39"/>
                  <a:gd name="T39" fmla="*/ 16 h 70"/>
                  <a:gd name="T40" fmla="*/ 18 w 39"/>
                  <a:gd name="T41" fmla="*/ 12 h 70"/>
                  <a:gd name="T42" fmla="*/ 19 w 39"/>
                  <a:gd name="T43" fmla="*/ 9 h 70"/>
                  <a:gd name="T44" fmla="*/ 20 w 39"/>
                  <a:gd name="T45" fmla="*/ 7 h 70"/>
                  <a:gd name="T46" fmla="*/ 22 w 39"/>
                  <a:gd name="T47" fmla="*/ 6 h 70"/>
                  <a:gd name="T48" fmla="*/ 23 w 39"/>
                  <a:gd name="T49" fmla="*/ 5 h 70"/>
                  <a:gd name="T50" fmla="*/ 25 w 39"/>
                  <a:gd name="T51" fmla="*/ 4 h 70"/>
                  <a:gd name="T52" fmla="*/ 26 w 39"/>
                  <a:gd name="T53" fmla="*/ 4 h 70"/>
                  <a:gd name="T54" fmla="*/ 27 w 39"/>
                  <a:gd name="T55" fmla="*/ 4 h 70"/>
                  <a:gd name="T56" fmla="*/ 29 w 39"/>
                  <a:gd name="T57" fmla="*/ 4 h 70"/>
                  <a:gd name="T58" fmla="*/ 27 w 39"/>
                  <a:gd name="T59" fmla="*/ 6 h 70"/>
                  <a:gd name="T60" fmla="*/ 27 w 39"/>
                  <a:gd name="T61" fmla="*/ 9 h 70"/>
                  <a:gd name="T62" fmla="*/ 27 w 39"/>
                  <a:gd name="T63" fmla="*/ 12 h 70"/>
                  <a:gd name="T64" fmla="*/ 29 w 39"/>
                  <a:gd name="T65" fmla="*/ 14 h 70"/>
                  <a:gd name="T66" fmla="*/ 31 w 39"/>
                  <a:gd name="T67" fmla="*/ 15 h 70"/>
                  <a:gd name="T68" fmla="*/ 33 w 39"/>
                  <a:gd name="T69" fmla="*/ 15 h 70"/>
                  <a:gd name="T70" fmla="*/ 35 w 39"/>
                  <a:gd name="T71" fmla="*/ 15 h 70"/>
                  <a:gd name="T72" fmla="*/ 37 w 39"/>
                  <a:gd name="T73" fmla="*/ 14 h 70"/>
                  <a:gd name="T74" fmla="*/ 39 w 39"/>
                  <a:gd name="T75" fmla="*/ 12 h 70"/>
                  <a:gd name="T76" fmla="*/ 39 w 39"/>
                  <a:gd name="T77" fmla="*/ 9 h 70"/>
                  <a:gd name="T78" fmla="*/ 38 w 39"/>
                  <a:gd name="T79" fmla="*/ 6 h 70"/>
                  <a:gd name="T80" fmla="*/ 36 w 39"/>
                  <a:gd name="T81" fmla="*/ 3 h 70"/>
                  <a:gd name="T82" fmla="*/ 33 w 39"/>
                  <a:gd name="T83" fmla="*/ 1 h 70"/>
                  <a:gd name="T84" fmla="*/ 28 w 39"/>
                  <a:gd name="T85" fmla="*/ 0 h 70"/>
                  <a:gd name="T86" fmla="*/ 20 w 39"/>
                  <a:gd name="T87" fmla="*/ 1 h 70"/>
                  <a:gd name="T88" fmla="*/ 14 w 39"/>
                  <a:gd name="T89" fmla="*/ 4 h 70"/>
                  <a:gd name="T90" fmla="*/ 9 w 39"/>
                  <a:gd name="T91" fmla="*/ 9 h 70"/>
                  <a:gd name="T92" fmla="*/ 7 w 39"/>
                  <a:gd name="T93" fmla="*/ 16 h 70"/>
                  <a:gd name="T94" fmla="*/ 7 w 39"/>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70">
                    <a:moveTo>
                      <a:pt x="7" y="26"/>
                    </a:moveTo>
                    <a:lnTo>
                      <a:pt x="0" y="26"/>
                    </a:lnTo>
                    <a:lnTo>
                      <a:pt x="0" y="31"/>
                    </a:lnTo>
                    <a:lnTo>
                      <a:pt x="7" y="31"/>
                    </a:lnTo>
                    <a:lnTo>
                      <a:pt x="7" y="65"/>
                    </a:lnTo>
                    <a:lnTo>
                      <a:pt x="0" y="65"/>
                    </a:lnTo>
                    <a:lnTo>
                      <a:pt x="0" y="70"/>
                    </a:lnTo>
                    <a:lnTo>
                      <a:pt x="6" y="70"/>
                    </a:lnTo>
                    <a:lnTo>
                      <a:pt x="13" y="70"/>
                    </a:lnTo>
                    <a:lnTo>
                      <a:pt x="16" y="70"/>
                    </a:lnTo>
                    <a:lnTo>
                      <a:pt x="20" y="70"/>
                    </a:lnTo>
                    <a:lnTo>
                      <a:pt x="24" y="70"/>
                    </a:lnTo>
                    <a:lnTo>
                      <a:pt x="27" y="70"/>
                    </a:lnTo>
                    <a:lnTo>
                      <a:pt x="27" y="65"/>
                    </a:lnTo>
                    <a:lnTo>
                      <a:pt x="18" y="65"/>
                    </a:lnTo>
                    <a:lnTo>
                      <a:pt x="18" y="31"/>
                    </a:lnTo>
                    <a:lnTo>
                      <a:pt x="29" y="31"/>
                    </a:lnTo>
                    <a:lnTo>
                      <a:pt x="29" y="26"/>
                    </a:lnTo>
                    <a:lnTo>
                      <a:pt x="17" y="26"/>
                    </a:lnTo>
                    <a:lnTo>
                      <a:pt x="17" y="16"/>
                    </a:lnTo>
                    <a:lnTo>
                      <a:pt x="18" y="12"/>
                    </a:lnTo>
                    <a:lnTo>
                      <a:pt x="19" y="9"/>
                    </a:lnTo>
                    <a:lnTo>
                      <a:pt x="20" y="7"/>
                    </a:lnTo>
                    <a:lnTo>
                      <a:pt x="22" y="6"/>
                    </a:lnTo>
                    <a:lnTo>
                      <a:pt x="23" y="5"/>
                    </a:lnTo>
                    <a:lnTo>
                      <a:pt x="25" y="4"/>
                    </a:lnTo>
                    <a:lnTo>
                      <a:pt x="26" y="4"/>
                    </a:lnTo>
                    <a:lnTo>
                      <a:pt x="27" y="4"/>
                    </a:lnTo>
                    <a:lnTo>
                      <a:pt x="29" y="4"/>
                    </a:lnTo>
                    <a:lnTo>
                      <a:pt x="27" y="6"/>
                    </a:lnTo>
                    <a:lnTo>
                      <a:pt x="27" y="9"/>
                    </a:lnTo>
                    <a:lnTo>
                      <a:pt x="27" y="12"/>
                    </a:lnTo>
                    <a:lnTo>
                      <a:pt x="29" y="14"/>
                    </a:lnTo>
                    <a:lnTo>
                      <a:pt x="31" y="15"/>
                    </a:lnTo>
                    <a:lnTo>
                      <a:pt x="33" y="15"/>
                    </a:lnTo>
                    <a:lnTo>
                      <a:pt x="35" y="15"/>
                    </a:lnTo>
                    <a:lnTo>
                      <a:pt x="37" y="14"/>
                    </a:lnTo>
                    <a:lnTo>
                      <a:pt x="39" y="12"/>
                    </a:lnTo>
                    <a:lnTo>
                      <a:pt x="39" y="9"/>
                    </a:lnTo>
                    <a:lnTo>
                      <a:pt x="38" y="6"/>
                    </a:lnTo>
                    <a:lnTo>
                      <a:pt x="36" y="3"/>
                    </a:lnTo>
                    <a:lnTo>
                      <a:pt x="33" y="1"/>
                    </a:lnTo>
                    <a:lnTo>
                      <a:pt x="28" y="0"/>
                    </a:lnTo>
                    <a:lnTo>
                      <a:pt x="20" y="1"/>
                    </a:lnTo>
                    <a:lnTo>
                      <a:pt x="14" y="4"/>
                    </a:lnTo>
                    <a:lnTo>
                      <a:pt x="9" y="9"/>
                    </a:lnTo>
                    <a:lnTo>
                      <a:pt x="7" y="16"/>
                    </a:lnTo>
                    <a:lnTo>
                      <a:pt x="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86" name="Freeform 329"/>
              <p:cNvSpPr>
                <a:spLocks noChangeAspect="1"/>
              </p:cNvSpPr>
              <p:nvPr/>
            </p:nvSpPr>
            <p:spPr bwMode="auto">
              <a:xfrm>
                <a:off x="1286" y="2229"/>
                <a:ext cx="4" cy="100"/>
              </a:xfrm>
              <a:custGeom>
                <a:avLst/>
                <a:gdLst>
                  <a:gd name="T0" fmla="*/ 4 w 4"/>
                  <a:gd name="T1" fmla="*/ 4 h 100"/>
                  <a:gd name="T2" fmla="*/ 4 w 4"/>
                  <a:gd name="T3" fmla="*/ 3 h 100"/>
                  <a:gd name="T4" fmla="*/ 3 w 4"/>
                  <a:gd name="T5" fmla="*/ 2 h 100"/>
                  <a:gd name="T6" fmla="*/ 3 w 4"/>
                  <a:gd name="T7" fmla="*/ 1 h 100"/>
                  <a:gd name="T8" fmla="*/ 2 w 4"/>
                  <a:gd name="T9" fmla="*/ 0 h 100"/>
                  <a:gd name="T10" fmla="*/ 0 w 4"/>
                  <a:gd name="T11" fmla="*/ 1 h 100"/>
                  <a:gd name="T12" fmla="*/ 0 w 4"/>
                  <a:gd name="T13" fmla="*/ 2 h 100"/>
                  <a:gd name="T14" fmla="*/ 0 w 4"/>
                  <a:gd name="T15" fmla="*/ 3 h 100"/>
                  <a:gd name="T16" fmla="*/ 0 w 4"/>
                  <a:gd name="T17" fmla="*/ 4 h 100"/>
                  <a:gd name="T18" fmla="*/ 0 w 4"/>
                  <a:gd name="T19" fmla="*/ 96 h 100"/>
                  <a:gd name="T20" fmla="*/ 0 w 4"/>
                  <a:gd name="T21" fmla="*/ 98 h 100"/>
                  <a:gd name="T22" fmla="*/ 0 w 4"/>
                  <a:gd name="T23" fmla="*/ 99 h 100"/>
                  <a:gd name="T24" fmla="*/ 0 w 4"/>
                  <a:gd name="T25" fmla="*/ 100 h 100"/>
                  <a:gd name="T26" fmla="*/ 2 w 4"/>
                  <a:gd name="T27" fmla="*/ 100 h 100"/>
                  <a:gd name="T28" fmla="*/ 3 w 4"/>
                  <a:gd name="T29" fmla="*/ 100 h 100"/>
                  <a:gd name="T30" fmla="*/ 3 w 4"/>
                  <a:gd name="T31" fmla="*/ 99 h 100"/>
                  <a:gd name="T32" fmla="*/ 4 w 4"/>
                  <a:gd name="T33" fmla="*/ 98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3"/>
                    </a:lnTo>
                    <a:lnTo>
                      <a:pt x="3" y="2"/>
                    </a:lnTo>
                    <a:lnTo>
                      <a:pt x="3" y="1"/>
                    </a:lnTo>
                    <a:lnTo>
                      <a:pt x="2" y="0"/>
                    </a:lnTo>
                    <a:lnTo>
                      <a:pt x="0" y="1"/>
                    </a:lnTo>
                    <a:lnTo>
                      <a:pt x="0" y="2"/>
                    </a:lnTo>
                    <a:lnTo>
                      <a:pt x="0" y="3"/>
                    </a:lnTo>
                    <a:lnTo>
                      <a:pt x="0" y="4"/>
                    </a:lnTo>
                    <a:lnTo>
                      <a:pt x="0" y="96"/>
                    </a:lnTo>
                    <a:lnTo>
                      <a:pt x="0" y="98"/>
                    </a:lnTo>
                    <a:lnTo>
                      <a:pt x="0" y="99"/>
                    </a:lnTo>
                    <a:lnTo>
                      <a:pt x="0" y="100"/>
                    </a:lnTo>
                    <a:lnTo>
                      <a:pt x="2" y="100"/>
                    </a:lnTo>
                    <a:lnTo>
                      <a:pt x="3" y="100"/>
                    </a:lnTo>
                    <a:lnTo>
                      <a:pt x="3" y="99"/>
                    </a:lnTo>
                    <a:lnTo>
                      <a:pt x="4" y="98"/>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87" name="Freeform 330"/>
              <p:cNvSpPr>
                <a:spLocks noChangeAspect="1"/>
              </p:cNvSpPr>
              <p:nvPr/>
            </p:nvSpPr>
            <p:spPr bwMode="auto">
              <a:xfrm>
                <a:off x="1305" y="2259"/>
                <a:ext cx="38" cy="46"/>
              </a:xfrm>
              <a:custGeom>
                <a:avLst/>
                <a:gdLst>
                  <a:gd name="T0" fmla="*/ 8 w 38"/>
                  <a:gd name="T1" fmla="*/ 23 h 46"/>
                  <a:gd name="T2" fmla="*/ 9 w 38"/>
                  <a:gd name="T3" fmla="*/ 13 h 46"/>
                  <a:gd name="T4" fmla="*/ 13 w 38"/>
                  <a:gd name="T5" fmla="*/ 7 h 46"/>
                  <a:gd name="T6" fmla="*/ 17 w 38"/>
                  <a:gd name="T7" fmla="*/ 4 h 46"/>
                  <a:gd name="T8" fmla="*/ 22 w 38"/>
                  <a:gd name="T9" fmla="*/ 3 h 46"/>
                  <a:gd name="T10" fmla="*/ 23 w 38"/>
                  <a:gd name="T11" fmla="*/ 3 h 46"/>
                  <a:gd name="T12" fmla="*/ 26 w 38"/>
                  <a:gd name="T13" fmla="*/ 3 h 46"/>
                  <a:gd name="T14" fmla="*/ 29 w 38"/>
                  <a:gd name="T15" fmla="*/ 5 h 46"/>
                  <a:gd name="T16" fmla="*/ 32 w 38"/>
                  <a:gd name="T17" fmla="*/ 7 h 46"/>
                  <a:gd name="T18" fmla="*/ 30 w 38"/>
                  <a:gd name="T19" fmla="*/ 7 h 46"/>
                  <a:gd name="T20" fmla="*/ 28 w 38"/>
                  <a:gd name="T21" fmla="*/ 9 h 46"/>
                  <a:gd name="T22" fmla="*/ 28 w 38"/>
                  <a:gd name="T23" fmla="*/ 10 h 46"/>
                  <a:gd name="T24" fmla="*/ 28 w 38"/>
                  <a:gd name="T25" fmla="*/ 11 h 46"/>
                  <a:gd name="T26" fmla="*/ 28 w 38"/>
                  <a:gd name="T27" fmla="*/ 13 h 46"/>
                  <a:gd name="T28" fmla="*/ 29 w 38"/>
                  <a:gd name="T29" fmla="*/ 15 h 46"/>
                  <a:gd name="T30" fmla="*/ 30 w 38"/>
                  <a:gd name="T31" fmla="*/ 15 h 46"/>
                  <a:gd name="T32" fmla="*/ 32 w 38"/>
                  <a:gd name="T33" fmla="*/ 16 h 46"/>
                  <a:gd name="T34" fmla="*/ 34 w 38"/>
                  <a:gd name="T35" fmla="*/ 16 h 46"/>
                  <a:gd name="T36" fmla="*/ 35 w 38"/>
                  <a:gd name="T37" fmla="*/ 15 h 46"/>
                  <a:gd name="T38" fmla="*/ 36 w 38"/>
                  <a:gd name="T39" fmla="*/ 13 h 46"/>
                  <a:gd name="T40" fmla="*/ 37 w 38"/>
                  <a:gd name="T41" fmla="*/ 11 h 46"/>
                  <a:gd name="T42" fmla="*/ 35 w 38"/>
                  <a:gd name="T43" fmla="*/ 7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5 h 46"/>
                  <a:gd name="T56" fmla="*/ 0 w 38"/>
                  <a:gd name="T57" fmla="*/ 24 h 46"/>
                  <a:gd name="T58" fmla="*/ 2 w 38"/>
                  <a:gd name="T59" fmla="*/ 33 h 46"/>
                  <a:gd name="T60" fmla="*/ 6 w 38"/>
                  <a:gd name="T61" fmla="*/ 40 h 46"/>
                  <a:gd name="T62" fmla="*/ 13 w 38"/>
                  <a:gd name="T63" fmla="*/ 44 h 46"/>
                  <a:gd name="T64" fmla="*/ 21 w 38"/>
                  <a:gd name="T65" fmla="*/ 46 h 46"/>
                  <a:gd name="T66" fmla="*/ 26 w 38"/>
                  <a:gd name="T67" fmla="*/ 46 h 46"/>
                  <a:gd name="T68" fmla="*/ 29 w 38"/>
                  <a:gd name="T69" fmla="*/ 44 h 46"/>
                  <a:gd name="T70" fmla="*/ 32 w 38"/>
                  <a:gd name="T71" fmla="*/ 42 h 46"/>
                  <a:gd name="T72" fmla="*/ 35 w 38"/>
                  <a:gd name="T73" fmla="*/ 40 h 46"/>
                  <a:gd name="T74" fmla="*/ 36 w 38"/>
                  <a:gd name="T75" fmla="*/ 38 h 46"/>
                  <a:gd name="T76" fmla="*/ 37 w 38"/>
                  <a:gd name="T77" fmla="*/ 36 h 46"/>
                  <a:gd name="T78" fmla="*/ 38 w 38"/>
                  <a:gd name="T79" fmla="*/ 34 h 46"/>
                  <a:gd name="T80" fmla="*/ 38 w 38"/>
                  <a:gd name="T81" fmla="*/ 33 h 46"/>
                  <a:gd name="T82" fmla="*/ 37 w 38"/>
                  <a:gd name="T83" fmla="*/ 32 h 46"/>
                  <a:gd name="T84" fmla="*/ 36 w 38"/>
                  <a:gd name="T85" fmla="*/ 32 h 46"/>
                  <a:gd name="T86" fmla="*/ 36 w 38"/>
                  <a:gd name="T87" fmla="*/ 33 h 46"/>
                  <a:gd name="T88" fmla="*/ 35 w 38"/>
                  <a:gd name="T89" fmla="*/ 33 h 46"/>
                  <a:gd name="T90" fmla="*/ 34 w 38"/>
                  <a:gd name="T91" fmla="*/ 36 h 46"/>
                  <a:gd name="T92" fmla="*/ 32 w 38"/>
                  <a:gd name="T93" fmla="*/ 39 h 46"/>
                  <a:gd name="T94" fmla="*/ 31 w 38"/>
                  <a:gd name="T95" fmla="*/ 41 h 46"/>
                  <a:gd name="T96" fmla="*/ 29 w 38"/>
                  <a:gd name="T97" fmla="*/ 42 h 46"/>
                  <a:gd name="T98" fmla="*/ 27 w 38"/>
                  <a:gd name="T99" fmla="*/ 43 h 46"/>
                  <a:gd name="T100" fmla="*/ 25 w 38"/>
                  <a:gd name="T101" fmla="*/ 43 h 46"/>
                  <a:gd name="T102" fmla="*/ 24 w 38"/>
                  <a:gd name="T103" fmla="*/ 44 h 46"/>
                  <a:gd name="T104" fmla="*/ 22 w 38"/>
                  <a:gd name="T105" fmla="*/ 44 h 46"/>
                  <a:gd name="T106" fmla="*/ 20 w 38"/>
                  <a:gd name="T107" fmla="*/ 43 h 46"/>
                  <a:gd name="T108" fmla="*/ 18 w 38"/>
                  <a:gd name="T109" fmla="*/ 43 h 46"/>
                  <a:gd name="T110" fmla="*/ 15 w 38"/>
                  <a:gd name="T111" fmla="*/ 42 h 46"/>
                  <a:gd name="T112" fmla="*/ 13 w 38"/>
                  <a:gd name="T113" fmla="*/ 40 h 46"/>
                  <a:gd name="T114" fmla="*/ 11 w 38"/>
                  <a:gd name="T115" fmla="*/ 37 h 46"/>
                  <a:gd name="T116" fmla="*/ 10 w 38"/>
                  <a:gd name="T117" fmla="*/ 33 h 46"/>
                  <a:gd name="T118" fmla="*/ 9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7"/>
                    </a:lnTo>
                    <a:lnTo>
                      <a:pt x="17" y="4"/>
                    </a:lnTo>
                    <a:lnTo>
                      <a:pt x="22" y="3"/>
                    </a:lnTo>
                    <a:lnTo>
                      <a:pt x="23" y="3"/>
                    </a:lnTo>
                    <a:lnTo>
                      <a:pt x="26" y="3"/>
                    </a:lnTo>
                    <a:lnTo>
                      <a:pt x="29" y="5"/>
                    </a:lnTo>
                    <a:lnTo>
                      <a:pt x="32" y="7"/>
                    </a:lnTo>
                    <a:lnTo>
                      <a:pt x="30" y="7"/>
                    </a:lnTo>
                    <a:lnTo>
                      <a:pt x="28" y="9"/>
                    </a:lnTo>
                    <a:lnTo>
                      <a:pt x="28" y="10"/>
                    </a:lnTo>
                    <a:lnTo>
                      <a:pt x="28" y="11"/>
                    </a:lnTo>
                    <a:lnTo>
                      <a:pt x="28" y="13"/>
                    </a:lnTo>
                    <a:lnTo>
                      <a:pt x="29" y="15"/>
                    </a:lnTo>
                    <a:lnTo>
                      <a:pt x="30" y="15"/>
                    </a:lnTo>
                    <a:lnTo>
                      <a:pt x="32" y="16"/>
                    </a:lnTo>
                    <a:lnTo>
                      <a:pt x="34" y="16"/>
                    </a:lnTo>
                    <a:lnTo>
                      <a:pt x="35" y="15"/>
                    </a:lnTo>
                    <a:lnTo>
                      <a:pt x="36" y="13"/>
                    </a:lnTo>
                    <a:lnTo>
                      <a:pt x="37" y="11"/>
                    </a:lnTo>
                    <a:lnTo>
                      <a:pt x="35" y="7"/>
                    </a:lnTo>
                    <a:lnTo>
                      <a:pt x="32" y="3"/>
                    </a:lnTo>
                    <a:lnTo>
                      <a:pt x="27" y="1"/>
                    </a:lnTo>
                    <a:lnTo>
                      <a:pt x="21" y="0"/>
                    </a:lnTo>
                    <a:lnTo>
                      <a:pt x="13" y="2"/>
                    </a:lnTo>
                    <a:lnTo>
                      <a:pt x="6" y="7"/>
                    </a:lnTo>
                    <a:lnTo>
                      <a:pt x="1" y="15"/>
                    </a:lnTo>
                    <a:lnTo>
                      <a:pt x="0" y="24"/>
                    </a:lnTo>
                    <a:lnTo>
                      <a:pt x="2" y="33"/>
                    </a:lnTo>
                    <a:lnTo>
                      <a:pt x="6" y="40"/>
                    </a:lnTo>
                    <a:lnTo>
                      <a:pt x="13" y="44"/>
                    </a:lnTo>
                    <a:lnTo>
                      <a:pt x="21" y="46"/>
                    </a:lnTo>
                    <a:lnTo>
                      <a:pt x="26" y="46"/>
                    </a:lnTo>
                    <a:lnTo>
                      <a:pt x="29" y="44"/>
                    </a:lnTo>
                    <a:lnTo>
                      <a:pt x="32" y="42"/>
                    </a:lnTo>
                    <a:lnTo>
                      <a:pt x="35" y="40"/>
                    </a:lnTo>
                    <a:lnTo>
                      <a:pt x="36" y="38"/>
                    </a:lnTo>
                    <a:lnTo>
                      <a:pt x="37" y="36"/>
                    </a:lnTo>
                    <a:lnTo>
                      <a:pt x="38" y="34"/>
                    </a:lnTo>
                    <a:lnTo>
                      <a:pt x="38" y="33"/>
                    </a:lnTo>
                    <a:lnTo>
                      <a:pt x="37" y="32"/>
                    </a:lnTo>
                    <a:lnTo>
                      <a:pt x="36" y="32"/>
                    </a:lnTo>
                    <a:lnTo>
                      <a:pt x="36" y="33"/>
                    </a:lnTo>
                    <a:lnTo>
                      <a:pt x="35" y="33"/>
                    </a:lnTo>
                    <a:lnTo>
                      <a:pt x="34" y="36"/>
                    </a:lnTo>
                    <a:lnTo>
                      <a:pt x="32" y="39"/>
                    </a:lnTo>
                    <a:lnTo>
                      <a:pt x="31" y="41"/>
                    </a:lnTo>
                    <a:lnTo>
                      <a:pt x="29" y="42"/>
                    </a:lnTo>
                    <a:lnTo>
                      <a:pt x="27" y="43"/>
                    </a:lnTo>
                    <a:lnTo>
                      <a:pt x="25" y="43"/>
                    </a:lnTo>
                    <a:lnTo>
                      <a:pt x="24" y="44"/>
                    </a:lnTo>
                    <a:lnTo>
                      <a:pt x="22" y="44"/>
                    </a:lnTo>
                    <a:lnTo>
                      <a:pt x="20" y="43"/>
                    </a:lnTo>
                    <a:lnTo>
                      <a:pt x="18" y="43"/>
                    </a:lnTo>
                    <a:lnTo>
                      <a:pt x="15" y="42"/>
                    </a:lnTo>
                    <a:lnTo>
                      <a:pt x="13" y="40"/>
                    </a:lnTo>
                    <a:lnTo>
                      <a:pt x="11" y="37"/>
                    </a:lnTo>
                    <a:lnTo>
                      <a:pt x="10" y="33"/>
                    </a:lnTo>
                    <a:lnTo>
                      <a:pt x="9"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88" name="Freeform 331"/>
              <p:cNvSpPr>
                <a:spLocks noChangeAspect="1"/>
              </p:cNvSpPr>
              <p:nvPr/>
            </p:nvSpPr>
            <p:spPr bwMode="auto">
              <a:xfrm>
                <a:off x="1354" y="2294"/>
                <a:ext cx="11" cy="10"/>
              </a:xfrm>
              <a:custGeom>
                <a:avLst/>
                <a:gdLst>
                  <a:gd name="T0" fmla="*/ 11 w 11"/>
                  <a:gd name="T1" fmla="*/ 5 h 10"/>
                  <a:gd name="T2" fmla="*/ 10 w 11"/>
                  <a:gd name="T3" fmla="*/ 3 h 10"/>
                  <a:gd name="T4" fmla="*/ 9 w 11"/>
                  <a:gd name="T5" fmla="*/ 1 h 10"/>
                  <a:gd name="T6" fmla="*/ 8 w 11"/>
                  <a:gd name="T7" fmla="*/ 0 h 10"/>
                  <a:gd name="T8" fmla="*/ 6 w 11"/>
                  <a:gd name="T9" fmla="*/ 0 h 10"/>
                  <a:gd name="T10" fmla="*/ 4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4 w 11"/>
                  <a:gd name="T23" fmla="*/ 10 h 10"/>
                  <a:gd name="T24" fmla="*/ 6 w 11"/>
                  <a:gd name="T25" fmla="*/ 10 h 10"/>
                  <a:gd name="T26" fmla="*/ 8 w 11"/>
                  <a:gd name="T27" fmla="*/ 10 h 10"/>
                  <a:gd name="T28" fmla="*/ 9 w 11"/>
                  <a:gd name="T29" fmla="*/ 9 h 10"/>
                  <a:gd name="T30" fmla="*/ 10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0" y="3"/>
                    </a:lnTo>
                    <a:lnTo>
                      <a:pt x="9" y="1"/>
                    </a:lnTo>
                    <a:lnTo>
                      <a:pt x="8" y="0"/>
                    </a:lnTo>
                    <a:lnTo>
                      <a:pt x="6" y="0"/>
                    </a:lnTo>
                    <a:lnTo>
                      <a:pt x="4" y="0"/>
                    </a:lnTo>
                    <a:lnTo>
                      <a:pt x="2" y="1"/>
                    </a:lnTo>
                    <a:lnTo>
                      <a:pt x="1" y="3"/>
                    </a:lnTo>
                    <a:lnTo>
                      <a:pt x="0" y="5"/>
                    </a:lnTo>
                    <a:lnTo>
                      <a:pt x="1" y="7"/>
                    </a:lnTo>
                    <a:lnTo>
                      <a:pt x="2" y="9"/>
                    </a:lnTo>
                    <a:lnTo>
                      <a:pt x="4" y="10"/>
                    </a:lnTo>
                    <a:lnTo>
                      <a:pt x="6" y="10"/>
                    </a:lnTo>
                    <a:lnTo>
                      <a:pt x="8"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89" name="Freeform 332"/>
              <p:cNvSpPr>
                <a:spLocks noChangeAspect="1"/>
              </p:cNvSpPr>
              <p:nvPr/>
            </p:nvSpPr>
            <p:spPr bwMode="auto">
              <a:xfrm>
                <a:off x="1377" y="2259"/>
                <a:ext cx="32" cy="46"/>
              </a:xfrm>
              <a:custGeom>
                <a:avLst/>
                <a:gdLst>
                  <a:gd name="T0" fmla="*/ 18 w 32"/>
                  <a:gd name="T1" fmla="*/ 26 h 46"/>
                  <a:gd name="T2" fmla="*/ 21 w 32"/>
                  <a:gd name="T3" fmla="*/ 27 h 46"/>
                  <a:gd name="T4" fmla="*/ 25 w 32"/>
                  <a:gd name="T5" fmla="*/ 29 h 46"/>
                  <a:gd name="T6" fmla="*/ 27 w 32"/>
                  <a:gd name="T7" fmla="*/ 33 h 46"/>
                  <a:gd name="T8" fmla="*/ 27 w 32"/>
                  <a:gd name="T9" fmla="*/ 39 h 46"/>
                  <a:gd name="T10" fmla="*/ 21 w 32"/>
                  <a:gd name="T11" fmla="*/ 43 h 46"/>
                  <a:gd name="T12" fmla="*/ 13 w 32"/>
                  <a:gd name="T13" fmla="*/ 44 h 46"/>
                  <a:gd name="T14" fmla="*/ 9 w 32"/>
                  <a:gd name="T15" fmla="*/ 42 h 46"/>
                  <a:gd name="T16" fmla="*/ 5 w 32"/>
                  <a:gd name="T17" fmla="*/ 38 h 46"/>
                  <a:gd name="T18" fmla="*/ 3 w 32"/>
                  <a:gd name="T19" fmla="*/ 33 h 46"/>
                  <a:gd name="T20" fmla="*/ 2 w 32"/>
                  <a:gd name="T21" fmla="*/ 29 h 46"/>
                  <a:gd name="T22" fmla="*/ 0 w 32"/>
                  <a:gd name="T23" fmla="*/ 29 h 46"/>
                  <a:gd name="T24" fmla="*/ 0 w 32"/>
                  <a:gd name="T25" fmla="*/ 44 h 46"/>
                  <a:gd name="T26" fmla="*/ 1 w 32"/>
                  <a:gd name="T27" fmla="*/ 46 h 46"/>
                  <a:gd name="T28" fmla="*/ 2 w 32"/>
                  <a:gd name="T29" fmla="*/ 46 h 46"/>
                  <a:gd name="T30" fmla="*/ 3 w 32"/>
                  <a:gd name="T31" fmla="*/ 44 h 46"/>
                  <a:gd name="T32" fmla="*/ 4 w 32"/>
                  <a:gd name="T33" fmla="*/ 44 h 46"/>
                  <a:gd name="T34" fmla="*/ 5 w 32"/>
                  <a:gd name="T35" fmla="*/ 42 h 46"/>
                  <a:gd name="T36" fmla="*/ 12 w 32"/>
                  <a:gd name="T37" fmla="*/ 46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20 h 46"/>
                  <a:gd name="T50" fmla="*/ 17 w 32"/>
                  <a:gd name="T51" fmla="*/ 18 h 46"/>
                  <a:gd name="T52" fmla="*/ 12 w 32"/>
                  <a:gd name="T53" fmla="*/ 17 h 46"/>
                  <a:gd name="T54" fmla="*/ 9 w 32"/>
                  <a:gd name="T55" fmla="*/ 16 h 46"/>
                  <a:gd name="T56" fmla="*/ 6 w 32"/>
                  <a:gd name="T57" fmla="*/ 14 h 46"/>
                  <a:gd name="T58" fmla="*/ 4 w 32"/>
                  <a:gd name="T59" fmla="*/ 10 h 46"/>
                  <a:gd name="T60" fmla="*/ 7 w 32"/>
                  <a:gd name="T61" fmla="*/ 5 h 46"/>
                  <a:gd name="T62" fmla="*/ 16 w 32"/>
                  <a:gd name="T63" fmla="*/ 2 h 46"/>
                  <a:gd name="T64" fmla="*/ 22 w 32"/>
                  <a:gd name="T65" fmla="*/ 4 h 46"/>
                  <a:gd name="T66" fmla="*/ 26 w 32"/>
                  <a:gd name="T67" fmla="*/ 7 h 46"/>
                  <a:gd name="T68" fmla="*/ 27 w 32"/>
                  <a:gd name="T69" fmla="*/ 11 h 46"/>
                  <a:gd name="T70" fmla="*/ 27 w 32"/>
                  <a:gd name="T71" fmla="*/ 14 h 46"/>
                  <a:gd name="T72" fmla="*/ 29 w 32"/>
                  <a:gd name="T73" fmla="*/ 15 h 46"/>
                  <a:gd name="T74" fmla="*/ 30 w 32"/>
                  <a:gd name="T75" fmla="*/ 15 h 46"/>
                  <a:gd name="T76" fmla="*/ 30 w 32"/>
                  <a:gd name="T77" fmla="*/ 13 h 46"/>
                  <a:gd name="T78" fmla="*/ 30 w 32"/>
                  <a:gd name="T79" fmla="*/ 1 h 46"/>
                  <a:gd name="T80" fmla="*/ 28 w 32"/>
                  <a:gd name="T81" fmla="*/ 1 h 46"/>
                  <a:gd name="T82" fmla="*/ 26 w 32"/>
                  <a:gd name="T83" fmla="*/ 2 h 46"/>
                  <a:gd name="T84" fmla="*/ 22 w 32"/>
                  <a:gd name="T85" fmla="*/ 2 h 46"/>
                  <a:gd name="T86" fmla="*/ 17 w 32"/>
                  <a:gd name="T87" fmla="*/ 1 h 46"/>
                  <a:gd name="T88" fmla="*/ 8 w 32"/>
                  <a:gd name="T89" fmla="*/ 2 h 46"/>
                  <a:gd name="T90" fmla="*/ 1 w 32"/>
                  <a:gd name="T91" fmla="*/ 8 h 46"/>
                  <a:gd name="T92" fmla="*/ 1 w 32"/>
                  <a:gd name="T93" fmla="*/ 17 h 46"/>
                  <a:gd name="T94" fmla="*/ 6 w 32"/>
                  <a:gd name="T95" fmla="*/ 23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20" y="26"/>
                    </a:lnTo>
                    <a:lnTo>
                      <a:pt x="21" y="27"/>
                    </a:lnTo>
                    <a:lnTo>
                      <a:pt x="23" y="28"/>
                    </a:lnTo>
                    <a:lnTo>
                      <a:pt x="25" y="29"/>
                    </a:lnTo>
                    <a:lnTo>
                      <a:pt x="26" y="31"/>
                    </a:lnTo>
                    <a:lnTo>
                      <a:pt x="27" y="33"/>
                    </a:lnTo>
                    <a:lnTo>
                      <a:pt x="28" y="35"/>
                    </a:lnTo>
                    <a:lnTo>
                      <a:pt x="27" y="39"/>
                    </a:lnTo>
                    <a:lnTo>
                      <a:pt x="25" y="41"/>
                    </a:lnTo>
                    <a:lnTo>
                      <a:pt x="21" y="43"/>
                    </a:lnTo>
                    <a:lnTo>
                      <a:pt x="16" y="44"/>
                    </a:lnTo>
                    <a:lnTo>
                      <a:pt x="13" y="44"/>
                    </a:lnTo>
                    <a:lnTo>
                      <a:pt x="11" y="43"/>
                    </a:lnTo>
                    <a:lnTo>
                      <a:pt x="9" y="42"/>
                    </a:lnTo>
                    <a:lnTo>
                      <a:pt x="7" y="40"/>
                    </a:lnTo>
                    <a:lnTo>
                      <a:pt x="5" y="38"/>
                    </a:lnTo>
                    <a:lnTo>
                      <a:pt x="4" y="36"/>
                    </a:lnTo>
                    <a:lnTo>
                      <a:pt x="3" y="33"/>
                    </a:lnTo>
                    <a:lnTo>
                      <a:pt x="2" y="30"/>
                    </a:lnTo>
                    <a:lnTo>
                      <a:pt x="2" y="29"/>
                    </a:lnTo>
                    <a:lnTo>
                      <a:pt x="1" y="28"/>
                    </a:lnTo>
                    <a:lnTo>
                      <a:pt x="0" y="29"/>
                    </a:lnTo>
                    <a:lnTo>
                      <a:pt x="0" y="31"/>
                    </a:lnTo>
                    <a:lnTo>
                      <a:pt x="0" y="44"/>
                    </a:lnTo>
                    <a:lnTo>
                      <a:pt x="0" y="46"/>
                    </a:lnTo>
                    <a:lnTo>
                      <a:pt x="1" y="46"/>
                    </a:lnTo>
                    <a:lnTo>
                      <a:pt x="1" y="46"/>
                    </a:lnTo>
                    <a:lnTo>
                      <a:pt x="2" y="46"/>
                    </a:lnTo>
                    <a:lnTo>
                      <a:pt x="2" y="45"/>
                    </a:lnTo>
                    <a:lnTo>
                      <a:pt x="3" y="44"/>
                    </a:lnTo>
                    <a:lnTo>
                      <a:pt x="3" y="44"/>
                    </a:lnTo>
                    <a:lnTo>
                      <a:pt x="4" y="44"/>
                    </a:lnTo>
                    <a:lnTo>
                      <a:pt x="4" y="43"/>
                    </a:lnTo>
                    <a:lnTo>
                      <a:pt x="5" y="42"/>
                    </a:lnTo>
                    <a:lnTo>
                      <a:pt x="9" y="44"/>
                    </a:lnTo>
                    <a:lnTo>
                      <a:pt x="12" y="46"/>
                    </a:lnTo>
                    <a:lnTo>
                      <a:pt x="14" y="46"/>
                    </a:lnTo>
                    <a:lnTo>
                      <a:pt x="16" y="46"/>
                    </a:lnTo>
                    <a:lnTo>
                      <a:pt x="24" y="45"/>
                    </a:lnTo>
                    <a:lnTo>
                      <a:pt x="29" y="42"/>
                    </a:lnTo>
                    <a:lnTo>
                      <a:pt x="31" y="38"/>
                    </a:lnTo>
                    <a:lnTo>
                      <a:pt x="32" y="32"/>
                    </a:lnTo>
                    <a:lnTo>
                      <a:pt x="32" y="29"/>
                    </a:lnTo>
                    <a:lnTo>
                      <a:pt x="31" y="26"/>
                    </a:lnTo>
                    <a:lnTo>
                      <a:pt x="29" y="24"/>
                    </a:lnTo>
                    <a:lnTo>
                      <a:pt x="28" y="23"/>
                    </a:lnTo>
                    <a:lnTo>
                      <a:pt x="26" y="21"/>
                    </a:lnTo>
                    <a:lnTo>
                      <a:pt x="23" y="20"/>
                    </a:lnTo>
                    <a:lnTo>
                      <a:pt x="20" y="19"/>
                    </a:lnTo>
                    <a:lnTo>
                      <a:pt x="17" y="18"/>
                    </a:lnTo>
                    <a:lnTo>
                      <a:pt x="15" y="18"/>
                    </a:lnTo>
                    <a:lnTo>
                      <a:pt x="12" y="17"/>
                    </a:lnTo>
                    <a:lnTo>
                      <a:pt x="10" y="17"/>
                    </a:lnTo>
                    <a:lnTo>
                      <a:pt x="9" y="16"/>
                    </a:lnTo>
                    <a:lnTo>
                      <a:pt x="7" y="15"/>
                    </a:lnTo>
                    <a:lnTo>
                      <a:pt x="6" y="14"/>
                    </a:lnTo>
                    <a:lnTo>
                      <a:pt x="5" y="12"/>
                    </a:lnTo>
                    <a:lnTo>
                      <a:pt x="4" y="10"/>
                    </a:lnTo>
                    <a:lnTo>
                      <a:pt x="5" y="7"/>
                    </a:lnTo>
                    <a:lnTo>
                      <a:pt x="7" y="5"/>
                    </a:lnTo>
                    <a:lnTo>
                      <a:pt x="10" y="3"/>
                    </a:lnTo>
                    <a:lnTo>
                      <a:pt x="16" y="2"/>
                    </a:lnTo>
                    <a:lnTo>
                      <a:pt x="19" y="3"/>
                    </a:lnTo>
                    <a:lnTo>
                      <a:pt x="22" y="4"/>
                    </a:lnTo>
                    <a:lnTo>
                      <a:pt x="24" y="5"/>
                    </a:lnTo>
                    <a:lnTo>
                      <a:pt x="26" y="7"/>
                    </a:lnTo>
                    <a:lnTo>
                      <a:pt x="26" y="9"/>
                    </a:lnTo>
                    <a:lnTo>
                      <a:pt x="27" y="11"/>
                    </a:lnTo>
                    <a:lnTo>
                      <a:pt x="27" y="13"/>
                    </a:lnTo>
                    <a:lnTo>
                      <a:pt x="27" y="14"/>
                    </a:lnTo>
                    <a:lnTo>
                      <a:pt x="28" y="15"/>
                    </a:lnTo>
                    <a:lnTo>
                      <a:pt x="29" y="15"/>
                    </a:lnTo>
                    <a:lnTo>
                      <a:pt x="29" y="15"/>
                    </a:lnTo>
                    <a:lnTo>
                      <a:pt x="30" y="15"/>
                    </a:lnTo>
                    <a:lnTo>
                      <a:pt x="30" y="14"/>
                    </a:lnTo>
                    <a:lnTo>
                      <a:pt x="30" y="13"/>
                    </a:lnTo>
                    <a:lnTo>
                      <a:pt x="30" y="3"/>
                    </a:lnTo>
                    <a:lnTo>
                      <a:pt x="30" y="1"/>
                    </a:lnTo>
                    <a:lnTo>
                      <a:pt x="29" y="0"/>
                    </a:lnTo>
                    <a:lnTo>
                      <a:pt x="28" y="1"/>
                    </a:lnTo>
                    <a:lnTo>
                      <a:pt x="27" y="2"/>
                    </a:lnTo>
                    <a:lnTo>
                      <a:pt x="26" y="2"/>
                    </a:lnTo>
                    <a:lnTo>
                      <a:pt x="25" y="3"/>
                    </a:lnTo>
                    <a:lnTo>
                      <a:pt x="22" y="2"/>
                    </a:lnTo>
                    <a:lnTo>
                      <a:pt x="19" y="1"/>
                    </a:lnTo>
                    <a:lnTo>
                      <a:pt x="17" y="1"/>
                    </a:lnTo>
                    <a:lnTo>
                      <a:pt x="16" y="0"/>
                    </a:lnTo>
                    <a:lnTo>
                      <a:pt x="8" y="2"/>
                    </a:lnTo>
                    <a:lnTo>
                      <a:pt x="3" y="5"/>
                    </a:lnTo>
                    <a:lnTo>
                      <a:pt x="1" y="8"/>
                    </a:lnTo>
                    <a:lnTo>
                      <a:pt x="0" y="13"/>
                    </a:lnTo>
                    <a:lnTo>
                      <a:pt x="1" y="17"/>
                    </a:lnTo>
                    <a:lnTo>
                      <a:pt x="4" y="21"/>
                    </a:lnTo>
                    <a:lnTo>
                      <a:pt x="6"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90" name="Freeform 333"/>
              <p:cNvSpPr>
                <a:spLocks noChangeAspect="1" noEditPoints="1"/>
              </p:cNvSpPr>
              <p:nvPr/>
            </p:nvSpPr>
            <p:spPr bwMode="auto">
              <a:xfrm>
                <a:off x="1416" y="2260"/>
                <a:ext cx="49" cy="63"/>
              </a:xfrm>
              <a:custGeom>
                <a:avLst/>
                <a:gdLst>
                  <a:gd name="T0" fmla="*/ 14 w 49"/>
                  <a:gd name="T1" fmla="*/ 0 h 63"/>
                  <a:gd name="T2" fmla="*/ 0 w 49"/>
                  <a:gd name="T3" fmla="*/ 4 h 63"/>
                  <a:gd name="T4" fmla="*/ 6 w 49"/>
                  <a:gd name="T5" fmla="*/ 5 h 63"/>
                  <a:gd name="T6" fmla="*/ 7 w 49"/>
                  <a:gd name="T7" fmla="*/ 9 h 63"/>
                  <a:gd name="T8" fmla="*/ 7 w 49"/>
                  <a:gd name="T9" fmla="*/ 58 h 63"/>
                  <a:gd name="T10" fmla="*/ 4 w 49"/>
                  <a:gd name="T11" fmla="*/ 60 h 63"/>
                  <a:gd name="T12" fmla="*/ 0 w 49"/>
                  <a:gd name="T13" fmla="*/ 63 h 63"/>
                  <a:gd name="T14" fmla="*/ 5 w 49"/>
                  <a:gd name="T15" fmla="*/ 63 h 63"/>
                  <a:gd name="T16" fmla="*/ 11 w 49"/>
                  <a:gd name="T17" fmla="*/ 63 h 63"/>
                  <a:gd name="T18" fmla="*/ 16 w 49"/>
                  <a:gd name="T19" fmla="*/ 63 h 63"/>
                  <a:gd name="T20" fmla="*/ 22 w 49"/>
                  <a:gd name="T21" fmla="*/ 63 h 63"/>
                  <a:gd name="T22" fmla="*/ 18 w 49"/>
                  <a:gd name="T23" fmla="*/ 60 h 63"/>
                  <a:gd name="T24" fmla="*/ 14 w 49"/>
                  <a:gd name="T25" fmla="*/ 58 h 63"/>
                  <a:gd name="T26" fmla="*/ 14 w 49"/>
                  <a:gd name="T27" fmla="*/ 39 h 63"/>
                  <a:gd name="T28" fmla="*/ 15 w 49"/>
                  <a:gd name="T29" fmla="*/ 40 h 63"/>
                  <a:gd name="T30" fmla="*/ 21 w 49"/>
                  <a:gd name="T31" fmla="*/ 44 h 63"/>
                  <a:gd name="T32" fmla="*/ 35 w 49"/>
                  <a:gd name="T33" fmla="*/ 43 h 63"/>
                  <a:gd name="T34" fmla="*/ 47 w 49"/>
                  <a:gd name="T35" fmla="*/ 32 h 63"/>
                  <a:gd name="T36" fmla="*/ 47 w 49"/>
                  <a:gd name="T37" fmla="*/ 14 h 63"/>
                  <a:gd name="T38" fmla="*/ 36 w 49"/>
                  <a:gd name="T39" fmla="*/ 2 h 63"/>
                  <a:gd name="T40" fmla="*/ 23 w 49"/>
                  <a:gd name="T41" fmla="*/ 1 h 63"/>
                  <a:gd name="T42" fmla="*/ 16 w 49"/>
                  <a:gd name="T43" fmla="*/ 5 h 63"/>
                  <a:gd name="T44" fmla="*/ 14 w 49"/>
                  <a:gd name="T45" fmla="*/ 33 h 63"/>
                  <a:gd name="T46" fmla="*/ 17 w 49"/>
                  <a:gd name="T47" fmla="*/ 7 h 63"/>
                  <a:gd name="T48" fmla="*/ 23 w 49"/>
                  <a:gd name="T49" fmla="*/ 3 h 63"/>
                  <a:gd name="T50" fmla="*/ 32 w 49"/>
                  <a:gd name="T51" fmla="*/ 4 h 63"/>
                  <a:gd name="T52" fmla="*/ 39 w 49"/>
                  <a:gd name="T53" fmla="*/ 15 h 63"/>
                  <a:gd name="T54" fmla="*/ 39 w 49"/>
                  <a:gd name="T55" fmla="*/ 31 h 63"/>
                  <a:gd name="T56" fmla="*/ 31 w 49"/>
                  <a:gd name="T57" fmla="*/ 42 h 63"/>
                  <a:gd name="T58" fmla="*/ 23 w 49"/>
                  <a:gd name="T59" fmla="*/ 43 h 63"/>
                  <a:gd name="T60" fmla="*/ 18 w 49"/>
                  <a:gd name="T61" fmla="*/ 40 h 63"/>
                  <a:gd name="T62" fmla="*/ 15 w 49"/>
                  <a:gd name="T63" fmla="*/ 36 h 63"/>
                  <a:gd name="T64" fmla="*/ 14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7"/>
                    </a:moveTo>
                    <a:lnTo>
                      <a:pt x="14" y="0"/>
                    </a:lnTo>
                    <a:lnTo>
                      <a:pt x="0" y="1"/>
                    </a:lnTo>
                    <a:lnTo>
                      <a:pt x="0" y="4"/>
                    </a:lnTo>
                    <a:lnTo>
                      <a:pt x="4" y="4"/>
                    </a:lnTo>
                    <a:lnTo>
                      <a:pt x="6" y="5"/>
                    </a:lnTo>
                    <a:lnTo>
                      <a:pt x="7" y="7"/>
                    </a:lnTo>
                    <a:lnTo>
                      <a:pt x="7" y="9"/>
                    </a:lnTo>
                    <a:lnTo>
                      <a:pt x="7" y="56"/>
                    </a:lnTo>
                    <a:lnTo>
                      <a:pt x="7" y="58"/>
                    </a:lnTo>
                    <a:lnTo>
                      <a:pt x="6" y="60"/>
                    </a:lnTo>
                    <a:lnTo>
                      <a:pt x="4" y="60"/>
                    </a:lnTo>
                    <a:lnTo>
                      <a:pt x="0" y="60"/>
                    </a:lnTo>
                    <a:lnTo>
                      <a:pt x="0" y="63"/>
                    </a:lnTo>
                    <a:lnTo>
                      <a:pt x="2" y="63"/>
                    </a:lnTo>
                    <a:lnTo>
                      <a:pt x="5" y="63"/>
                    </a:lnTo>
                    <a:lnTo>
                      <a:pt x="8" y="63"/>
                    </a:lnTo>
                    <a:lnTo>
                      <a:pt x="11" y="63"/>
                    </a:lnTo>
                    <a:lnTo>
                      <a:pt x="13" y="63"/>
                    </a:lnTo>
                    <a:lnTo>
                      <a:pt x="16" y="63"/>
                    </a:lnTo>
                    <a:lnTo>
                      <a:pt x="19" y="63"/>
                    </a:lnTo>
                    <a:lnTo>
                      <a:pt x="22" y="63"/>
                    </a:lnTo>
                    <a:lnTo>
                      <a:pt x="22" y="60"/>
                    </a:lnTo>
                    <a:lnTo>
                      <a:pt x="18" y="60"/>
                    </a:lnTo>
                    <a:lnTo>
                      <a:pt x="16" y="60"/>
                    </a:lnTo>
                    <a:lnTo>
                      <a:pt x="14" y="58"/>
                    </a:lnTo>
                    <a:lnTo>
                      <a:pt x="14" y="56"/>
                    </a:lnTo>
                    <a:lnTo>
                      <a:pt x="14" y="39"/>
                    </a:lnTo>
                    <a:lnTo>
                      <a:pt x="14" y="38"/>
                    </a:lnTo>
                    <a:lnTo>
                      <a:pt x="15" y="40"/>
                    </a:lnTo>
                    <a:lnTo>
                      <a:pt x="18" y="42"/>
                    </a:lnTo>
                    <a:lnTo>
                      <a:pt x="21" y="44"/>
                    </a:lnTo>
                    <a:lnTo>
                      <a:pt x="26" y="45"/>
                    </a:lnTo>
                    <a:lnTo>
                      <a:pt x="35" y="43"/>
                    </a:lnTo>
                    <a:lnTo>
                      <a:pt x="42" y="39"/>
                    </a:lnTo>
                    <a:lnTo>
                      <a:pt x="47" y="32"/>
                    </a:lnTo>
                    <a:lnTo>
                      <a:pt x="49" y="23"/>
                    </a:lnTo>
                    <a:lnTo>
                      <a:pt x="47" y="14"/>
                    </a:lnTo>
                    <a:lnTo>
                      <a:pt x="42" y="7"/>
                    </a:lnTo>
                    <a:lnTo>
                      <a:pt x="36" y="2"/>
                    </a:lnTo>
                    <a:lnTo>
                      <a:pt x="28" y="0"/>
                    </a:lnTo>
                    <a:lnTo>
                      <a:pt x="23" y="1"/>
                    </a:lnTo>
                    <a:lnTo>
                      <a:pt x="19" y="3"/>
                    </a:lnTo>
                    <a:lnTo>
                      <a:pt x="16" y="5"/>
                    </a:lnTo>
                    <a:lnTo>
                      <a:pt x="14" y="7"/>
                    </a:lnTo>
                    <a:close/>
                    <a:moveTo>
                      <a:pt x="14" y="33"/>
                    </a:moveTo>
                    <a:lnTo>
                      <a:pt x="14" y="11"/>
                    </a:lnTo>
                    <a:lnTo>
                      <a:pt x="17" y="7"/>
                    </a:lnTo>
                    <a:lnTo>
                      <a:pt x="20" y="5"/>
                    </a:lnTo>
                    <a:lnTo>
                      <a:pt x="23" y="3"/>
                    </a:lnTo>
                    <a:lnTo>
                      <a:pt x="27" y="3"/>
                    </a:lnTo>
                    <a:lnTo>
                      <a:pt x="32" y="4"/>
                    </a:lnTo>
                    <a:lnTo>
                      <a:pt x="36" y="8"/>
                    </a:lnTo>
                    <a:lnTo>
                      <a:pt x="39" y="15"/>
                    </a:lnTo>
                    <a:lnTo>
                      <a:pt x="40" y="23"/>
                    </a:lnTo>
                    <a:lnTo>
                      <a:pt x="39" y="31"/>
                    </a:lnTo>
                    <a:lnTo>
                      <a:pt x="36" y="37"/>
                    </a:lnTo>
                    <a:lnTo>
                      <a:pt x="31" y="42"/>
                    </a:lnTo>
                    <a:lnTo>
                      <a:pt x="26" y="43"/>
                    </a:lnTo>
                    <a:lnTo>
                      <a:pt x="23" y="43"/>
                    </a:lnTo>
                    <a:lnTo>
                      <a:pt x="20" y="42"/>
                    </a:lnTo>
                    <a:lnTo>
                      <a:pt x="18" y="40"/>
                    </a:lnTo>
                    <a:lnTo>
                      <a:pt x="16" y="37"/>
                    </a:lnTo>
                    <a:lnTo>
                      <a:pt x="15" y="36"/>
                    </a:lnTo>
                    <a:lnTo>
                      <a:pt x="14" y="35"/>
                    </a:lnTo>
                    <a:lnTo>
                      <a:pt x="14" y="34"/>
                    </a:lnTo>
                    <a:lnTo>
                      <a:pt x="14"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91" name="Freeform 334"/>
              <p:cNvSpPr>
                <a:spLocks noChangeAspect="1" noEditPoints="1"/>
              </p:cNvSpPr>
              <p:nvPr/>
            </p:nvSpPr>
            <p:spPr bwMode="auto">
              <a:xfrm>
                <a:off x="1472" y="2259"/>
                <a:ext cx="45" cy="46"/>
              </a:xfrm>
              <a:custGeom>
                <a:avLst/>
                <a:gdLst>
                  <a:gd name="T0" fmla="*/ 30 w 45"/>
                  <a:gd name="T1" fmla="*/ 41 h 46"/>
                  <a:gd name="T2" fmla="*/ 34 w 45"/>
                  <a:gd name="T3" fmla="*/ 45 h 46"/>
                  <a:gd name="T4" fmla="*/ 38 w 45"/>
                  <a:gd name="T5" fmla="*/ 46 h 46"/>
                  <a:gd name="T6" fmla="*/ 41 w 45"/>
                  <a:gd name="T7" fmla="*/ 45 h 46"/>
                  <a:gd name="T8" fmla="*/ 43 w 45"/>
                  <a:gd name="T9" fmla="*/ 43 h 46"/>
                  <a:gd name="T10" fmla="*/ 45 w 45"/>
                  <a:gd name="T11" fmla="*/ 39 h 46"/>
                  <a:gd name="T12" fmla="*/ 45 w 45"/>
                  <a:gd name="T13" fmla="*/ 31 h 46"/>
                  <a:gd name="T14" fmla="*/ 43 w 45"/>
                  <a:gd name="T15" fmla="*/ 36 h 46"/>
                  <a:gd name="T16" fmla="*/ 41 w 45"/>
                  <a:gd name="T17" fmla="*/ 42 h 46"/>
                  <a:gd name="T18" fmla="*/ 39 w 45"/>
                  <a:gd name="T19" fmla="*/ 43 h 46"/>
                  <a:gd name="T20" fmla="*/ 36 w 45"/>
                  <a:gd name="T21" fmla="*/ 40 h 46"/>
                  <a:gd name="T22" fmla="*/ 36 w 45"/>
                  <a:gd name="T23" fmla="*/ 38 h 46"/>
                  <a:gd name="T24" fmla="*/ 36 w 45"/>
                  <a:gd name="T25" fmla="*/ 15 h 46"/>
                  <a:gd name="T26" fmla="*/ 34 w 45"/>
                  <a:gd name="T27" fmla="*/ 9 h 46"/>
                  <a:gd name="T28" fmla="*/ 29 w 45"/>
                  <a:gd name="T29" fmla="*/ 3 h 46"/>
                  <a:gd name="T30" fmla="*/ 22 w 45"/>
                  <a:gd name="T31" fmla="*/ 1 h 46"/>
                  <a:gd name="T32" fmla="*/ 15 w 45"/>
                  <a:gd name="T33" fmla="*/ 1 h 46"/>
                  <a:gd name="T34" fmla="*/ 10 w 45"/>
                  <a:gd name="T35" fmla="*/ 2 h 46"/>
                  <a:gd name="T36" fmla="*/ 6 w 45"/>
                  <a:gd name="T37" fmla="*/ 5 h 46"/>
                  <a:gd name="T38" fmla="*/ 4 w 45"/>
                  <a:gd name="T39" fmla="*/ 9 h 46"/>
                  <a:gd name="T40" fmla="*/ 4 w 45"/>
                  <a:gd name="T41" fmla="*/ 14 h 46"/>
                  <a:gd name="T42" fmla="*/ 6 w 45"/>
                  <a:gd name="T43" fmla="*/ 16 h 46"/>
                  <a:gd name="T44" fmla="*/ 10 w 45"/>
                  <a:gd name="T45" fmla="*/ 16 h 46"/>
                  <a:gd name="T46" fmla="*/ 12 w 45"/>
                  <a:gd name="T47" fmla="*/ 14 h 46"/>
                  <a:gd name="T48" fmla="*/ 12 w 45"/>
                  <a:gd name="T49" fmla="*/ 11 h 46"/>
                  <a:gd name="T50" fmla="*/ 10 w 45"/>
                  <a:gd name="T51" fmla="*/ 8 h 46"/>
                  <a:gd name="T52" fmla="*/ 10 w 45"/>
                  <a:gd name="T53" fmla="*/ 5 h 46"/>
                  <a:gd name="T54" fmla="*/ 15 w 45"/>
                  <a:gd name="T55" fmla="*/ 3 h 46"/>
                  <a:gd name="T56" fmla="*/ 20 w 45"/>
                  <a:gd name="T57" fmla="*/ 3 h 46"/>
                  <a:gd name="T58" fmla="*/ 24 w 45"/>
                  <a:gd name="T59" fmla="*/ 4 h 46"/>
                  <a:gd name="T60" fmla="*/ 27 w 45"/>
                  <a:gd name="T61" fmla="*/ 8 h 46"/>
                  <a:gd name="T62" fmla="*/ 28 w 45"/>
                  <a:gd name="T63" fmla="*/ 12 h 46"/>
                  <a:gd name="T64" fmla="*/ 29 w 45"/>
                  <a:gd name="T65" fmla="*/ 19 h 46"/>
                  <a:gd name="T66" fmla="*/ 10 w 45"/>
                  <a:gd name="T67" fmla="*/ 23 h 46"/>
                  <a:gd name="T68" fmla="*/ 3 w 45"/>
                  <a:gd name="T69" fmla="*/ 29 h 46"/>
                  <a:gd name="T70" fmla="*/ 0 w 45"/>
                  <a:gd name="T71" fmla="*/ 36 h 46"/>
                  <a:gd name="T72" fmla="*/ 6 w 45"/>
                  <a:gd name="T73" fmla="*/ 44 h 46"/>
                  <a:gd name="T74" fmla="*/ 16 w 45"/>
                  <a:gd name="T75" fmla="*/ 46 h 46"/>
                  <a:gd name="T76" fmla="*/ 25 w 45"/>
                  <a:gd name="T77" fmla="*/ 44 h 46"/>
                  <a:gd name="T78" fmla="*/ 29 w 45"/>
                  <a:gd name="T79" fmla="*/ 38 h 46"/>
                  <a:gd name="T80" fmla="*/ 29 w 45"/>
                  <a:gd name="T81" fmla="*/ 31 h 46"/>
                  <a:gd name="T82" fmla="*/ 27 w 45"/>
                  <a:gd name="T83" fmla="*/ 37 h 46"/>
                  <a:gd name="T84" fmla="*/ 25 w 45"/>
                  <a:gd name="T85" fmla="*/ 41 h 46"/>
                  <a:gd name="T86" fmla="*/ 21 w 45"/>
                  <a:gd name="T87" fmla="*/ 43 h 46"/>
                  <a:gd name="T88" fmla="*/ 17 w 45"/>
                  <a:gd name="T89" fmla="*/ 44 h 46"/>
                  <a:gd name="T90" fmla="*/ 11 w 45"/>
                  <a:gd name="T91" fmla="*/ 42 h 46"/>
                  <a:gd name="T92" fmla="*/ 8 w 45"/>
                  <a:gd name="T93" fmla="*/ 36 h 46"/>
                  <a:gd name="T94" fmla="*/ 12 w 45"/>
                  <a:gd name="T95" fmla="*/ 27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8"/>
                    </a:moveTo>
                    <a:lnTo>
                      <a:pt x="30" y="41"/>
                    </a:lnTo>
                    <a:lnTo>
                      <a:pt x="32" y="43"/>
                    </a:lnTo>
                    <a:lnTo>
                      <a:pt x="34" y="45"/>
                    </a:lnTo>
                    <a:lnTo>
                      <a:pt x="37" y="46"/>
                    </a:lnTo>
                    <a:lnTo>
                      <a:pt x="38" y="46"/>
                    </a:lnTo>
                    <a:lnTo>
                      <a:pt x="39" y="45"/>
                    </a:lnTo>
                    <a:lnTo>
                      <a:pt x="41" y="45"/>
                    </a:lnTo>
                    <a:lnTo>
                      <a:pt x="42" y="44"/>
                    </a:lnTo>
                    <a:lnTo>
                      <a:pt x="43" y="43"/>
                    </a:lnTo>
                    <a:lnTo>
                      <a:pt x="44" y="41"/>
                    </a:lnTo>
                    <a:lnTo>
                      <a:pt x="45" y="39"/>
                    </a:lnTo>
                    <a:lnTo>
                      <a:pt x="45" y="36"/>
                    </a:lnTo>
                    <a:lnTo>
                      <a:pt x="45" y="31"/>
                    </a:lnTo>
                    <a:lnTo>
                      <a:pt x="43" y="31"/>
                    </a:lnTo>
                    <a:lnTo>
                      <a:pt x="43" y="36"/>
                    </a:lnTo>
                    <a:lnTo>
                      <a:pt x="42" y="40"/>
                    </a:lnTo>
                    <a:lnTo>
                      <a:pt x="41" y="42"/>
                    </a:lnTo>
                    <a:lnTo>
                      <a:pt x="40" y="42"/>
                    </a:lnTo>
                    <a:lnTo>
                      <a:pt x="39" y="43"/>
                    </a:lnTo>
                    <a:lnTo>
                      <a:pt x="37" y="42"/>
                    </a:lnTo>
                    <a:lnTo>
                      <a:pt x="36" y="40"/>
                    </a:lnTo>
                    <a:lnTo>
                      <a:pt x="36" y="39"/>
                    </a:lnTo>
                    <a:lnTo>
                      <a:pt x="36" y="38"/>
                    </a:lnTo>
                    <a:lnTo>
                      <a:pt x="36" y="18"/>
                    </a:lnTo>
                    <a:lnTo>
                      <a:pt x="36" y="15"/>
                    </a:lnTo>
                    <a:lnTo>
                      <a:pt x="35" y="12"/>
                    </a:lnTo>
                    <a:lnTo>
                      <a:pt x="34" y="9"/>
                    </a:lnTo>
                    <a:lnTo>
                      <a:pt x="32" y="6"/>
                    </a:lnTo>
                    <a:lnTo>
                      <a:pt x="29" y="3"/>
                    </a:lnTo>
                    <a:lnTo>
                      <a:pt x="25" y="2"/>
                    </a:lnTo>
                    <a:lnTo>
                      <a:pt x="22" y="1"/>
                    </a:lnTo>
                    <a:lnTo>
                      <a:pt x="18" y="0"/>
                    </a:lnTo>
                    <a:lnTo>
                      <a:pt x="15" y="1"/>
                    </a:lnTo>
                    <a:lnTo>
                      <a:pt x="13" y="1"/>
                    </a:lnTo>
                    <a:lnTo>
                      <a:pt x="10" y="2"/>
                    </a:lnTo>
                    <a:lnTo>
                      <a:pt x="8" y="4"/>
                    </a:lnTo>
                    <a:lnTo>
                      <a:pt x="6" y="5"/>
                    </a:lnTo>
                    <a:lnTo>
                      <a:pt x="4" y="7"/>
                    </a:lnTo>
                    <a:lnTo>
                      <a:pt x="4" y="9"/>
                    </a:lnTo>
                    <a:lnTo>
                      <a:pt x="3" y="12"/>
                    </a:lnTo>
                    <a:lnTo>
                      <a:pt x="4" y="14"/>
                    </a:lnTo>
                    <a:lnTo>
                      <a:pt x="5" y="15"/>
                    </a:lnTo>
                    <a:lnTo>
                      <a:pt x="6" y="16"/>
                    </a:lnTo>
                    <a:lnTo>
                      <a:pt x="8" y="16"/>
                    </a:lnTo>
                    <a:lnTo>
                      <a:pt x="10" y="16"/>
                    </a:lnTo>
                    <a:lnTo>
                      <a:pt x="11" y="15"/>
                    </a:lnTo>
                    <a:lnTo>
                      <a:pt x="12" y="14"/>
                    </a:lnTo>
                    <a:lnTo>
                      <a:pt x="12" y="12"/>
                    </a:lnTo>
                    <a:lnTo>
                      <a:pt x="12" y="11"/>
                    </a:lnTo>
                    <a:lnTo>
                      <a:pt x="12" y="9"/>
                    </a:lnTo>
                    <a:lnTo>
                      <a:pt x="10" y="8"/>
                    </a:lnTo>
                    <a:lnTo>
                      <a:pt x="7" y="7"/>
                    </a:lnTo>
                    <a:lnTo>
                      <a:pt x="10" y="5"/>
                    </a:lnTo>
                    <a:lnTo>
                      <a:pt x="13" y="4"/>
                    </a:lnTo>
                    <a:lnTo>
                      <a:pt x="15" y="3"/>
                    </a:lnTo>
                    <a:lnTo>
                      <a:pt x="18" y="3"/>
                    </a:lnTo>
                    <a:lnTo>
                      <a:pt x="20" y="3"/>
                    </a:lnTo>
                    <a:lnTo>
                      <a:pt x="22" y="3"/>
                    </a:lnTo>
                    <a:lnTo>
                      <a:pt x="24" y="4"/>
                    </a:lnTo>
                    <a:lnTo>
                      <a:pt x="25" y="6"/>
                    </a:lnTo>
                    <a:lnTo>
                      <a:pt x="27" y="8"/>
                    </a:lnTo>
                    <a:lnTo>
                      <a:pt x="28" y="10"/>
                    </a:lnTo>
                    <a:lnTo>
                      <a:pt x="28" y="12"/>
                    </a:lnTo>
                    <a:lnTo>
                      <a:pt x="29" y="15"/>
                    </a:lnTo>
                    <a:lnTo>
                      <a:pt x="29" y="19"/>
                    </a:lnTo>
                    <a:lnTo>
                      <a:pt x="20" y="20"/>
                    </a:lnTo>
                    <a:lnTo>
                      <a:pt x="10" y="23"/>
                    </a:lnTo>
                    <a:lnTo>
                      <a:pt x="6" y="26"/>
                    </a:lnTo>
                    <a:lnTo>
                      <a:pt x="3" y="29"/>
                    </a:lnTo>
                    <a:lnTo>
                      <a:pt x="1" y="32"/>
                    </a:lnTo>
                    <a:lnTo>
                      <a:pt x="0" y="36"/>
                    </a:lnTo>
                    <a:lnTo>
                      <a:pt x="2" y="41"/>
                    </a:lnTo>
                    <a:lnTo>
                      <a:pt x="6" y="44"/>
                    </a:lnTo>
                    <a:lnTo>
                      <a:pt x="11" y="46"/>
                    </a:lnTo>
                    <a:lnTo>
                      <a:pt x="16" y="46"/>
                    </a:lnTo>
                    <a:lnTo>
                      <a:pt x="21" y="46"/>
                    </a:lnTo>
                    <a:lnTo>
                      <a:pt x="25" y="44"/>
                    </a:lnTo>
                    <a:lnTo>
                      <a:pt x="27" y="41"/>
                    </a:lnTo>
                    <a:lnTo>
                      <a:pt x="29" y="38"/>
                    </a:lnTo>
                    <a:close/>
                    <a:moveTo>
                      <a:pt x="29" y="21"/>
                    </a:moveTo>
                    <a:lnTo>
                      <a:pt x="29" y="31"/>
                    </a:lnTo>
                    <a:lnTo>
                      <a:pt x="28" y="34"/>
                    </a:lnTo>
                    <a:lnTo>
                      <a:pt x="27" y="37"/>
                    </a:lnTo>
                    <a:lnTo>
                      <a:pt x="26" y="39"/>
                    </a:lnTo>
                    <a:lnTo>
                      <a:pt x="25" y="41"/>
                    </a:lnTo>
                    <a:lnTo>
                      <a:pt x="23" y="42"/>
                    </a:lnTo>
                    <a:lnTo>
                      <a:pt x="21" y="43"/>
                    </a:lnTo>
                    <a:lnTo>
                      <a:pt x="19" y="44"/>
                    </a:lnTo>
                    <a:lnTo>
                      <a:pt x="17" y="44"/>
                    </a:lnTo>
                    <a:lnTo>
                      <a:pt x="14" y="43"/>
                    </a:lnTo>
                    <a:lnTo>
                      <a:pt x="11" y="42"/>
                    </a:lnTo>
                    <a:lnTo>
                      <a:pt x="9" y="39"/>
                    </a:lnTo>
                    <a:lnTo>
                      <a:pt x="8" y="36"/>
                    </a:lnTo>
                    <a:lnTo>
                      <a:pt x="9" y="31"/>
                    </a:lnTo>
                    <a:lnTo>
                      <a:pt x="12" y="27"/>
                    </a:lnTo>
                    <a:lnTo>
                      <a:pt x="19"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92" name="Freeform 335"/>
              <p:cNvSpPr>
                <a:spLocks noChangeAspect="1"/>
              </p:cNvSpPr>
              <p:nvPr/>
            </p:nvSpPr>
            <p:spPr bwMode="auto">
              <a:xfrm>
                <a:off x="1521" y="2260"/>
                <a:ext cx="50" cy="44"/>
              </a:xfrm>
              <a:custGeom>
                <a:avLst/>
                <a:gdLst>
                  <a:gd name="T0" fmla="*/ 8 w 50"/>
                  <a:gd name="T1" fmla="*/ 37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7 h 44"/>
                  <a:gd name="T20" fmla="*/ 16 w 50"/>
                  <a:gd name="T21" fmla="*/ 11 h 44"/>
                  <a:gd name="T22" fmla="*/ 24 w 50"/>
                  <a:gd name="T23" fmla="*/ 3 h 44"/>
                  <a:gd name="T24" fmla="*/ 30 w 50"/>
                  <a:gd name="T25" fmla="*/ 3 h 44"/>
                  <a:gd name="T26" fmla="*/ 33 w 50"/>
                  <a:gd name="T27" fmla="*/ 4 h 44"/>
                  <a:gd name="T28" fmla="*/ 35 w 50"/>
                  <a:gd name="T29" fmla="*/ 7 h 44"/>
                  <a:gd name="T30" fmla="*/ 36 w 50"/>
                  <a:gd name="T31" fmla="*/ 11 h 44"/>
                  <a:gd name="T32" fmla="*/ 36 w 50"/>
                  <a:gd name="T33" fmla="*/ 37 h 44"/>
                  <a:gd name="T34" fmla="*/ 34 w 50"/>
                  <a:gd name="T35" fmla="*/ 40 h 44"/>
                  <a:gd name="T36" fmla="*/ 28 w 50"/>
                  <a:gd name="T37" fmla="*/ 41 h 44"/>
                  <a:gd name="T38" fmla="*/ 31 w 50"/>
                  <a:gd name="T39" fmla="*/ 44 h 44"/>
                  <a:gd name="T40" fmla="*/ 37 w 50"/>
                  <a:gd name="T41" fmla="*/ 44 h 44"/>
                  <a:gd name="T42" fmla="*/ 42 w 50"/>
                  <a:gd name="T43" fmla="*/ 44 h 44"/>
                  <a:gd name="T44" fmla="*/ 48 w 50"/>
                  <a:gd name="T45" fmla="*/ 44 h 44"/>
                  <a:gd name="T46" fmla="*/ 50 w 50"/>
                  <a:gd name="T47" fmla="*/ 41 h 44"/>
                  <a:gd name="T48" fmla="*/ 45 w 50"/>
                  <a:gd name="T49" fmla="*/ 41 h 44"/>
                  <a:gd name="T50" fmla="*/ 43 w 50"/>
                  <a:gd name="T51" fmla="*/ 38 h 44"/>
                  <a:gd name="T52" fmla="*/ 43 w 50"/>
                  <a:gd name="T53" fmla="*/ 14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7" y="40"/>
                    </a:lnTo>
                    <a:lnTo>
                      <a:pt x="4" y="41"/>
                    </a:lnTo>
                    <a:lnTo>
                      <a:pt x="0" y="41"/>
                    </a:lnTo>
                    <a:lnTo>
                      <a:pt x="0" y="44"/>
                    </a:lnTo>
                    <a:lnTo>
                      <a:pt x="3" y="44"/>
                    </a:lnTo>
                    <a:lnTo>
                      <a:pt x="6" y="44"/>
                    </a:lnTo>
                    <a:lnTo>
                      <a:pt x="9" y="44"/>
                    </a:lnTo>
                    <a:lnTo>
                      <a:pt x="12" y="44"/>
                    </a:lnTo>
                    <a:lnTo>
                      <a:pt x="14" y="44"/>
                    </a:lnTo>
                    <a:lnTo>
                      <a:pt x="17" y="44"/>
                    </a:lnTo>
                    <a:lnTo>
                      <a:pt x="20" y="44"/>
                    </a:lnTo>
                    <a:lnTo>
                      <a:pt x="23" y="44"/>
                    </a:lnTo>
                    <a:lnTo>
                      <a:pt x="23" y="41"/>
                    </a:lnTo>
                    <a:lnTo>
                      <a:pt x="19" y="41"/>
                    </a:lnTo>
                    <a:lnTo>
                      <a:pt x="16" y="40"/>
                    </a:lnTo>
                    <a:lnTo>
                      <a:pt x="15" y="39"/>
                    </a:lnTo>
                    <a:lnTo>
                      <a:pt x="15" y="37"/>
                    </a:lnTo>
                    <a:lnTo>
                      <a:pt x="15" y="18"/>
                    </a:lnTo>
                    <a:lnTo>
                      <a:pt x="16" y="11"/>
                    </a:lnTo>
                    <a:lnTo>
                      <a:pt x="19" y="6"/>
                    </a:lnTo>
                    <a:lnTo>
                      <a:pt x="24" y="3"/>
                    </a:lnTo>
                    <a:lnTo>
                      <a:pt x="28" y="2"/>
                    </a:lnTo>
                    <a:lnTo>
                      <a:pt x="30" y="3"/>
                    </a:lnTo>
                    <a:lnTo>
                      <a:pt x="32" y="3"/>
                    </a:lnTo>
                    <a:lnTo>
                      <a:pt x="33" y="4"/>
                    </a:lnTo>
                    <a:lnTo>
                      <a:pt x="34" y="6"/>
                    </a:lnTo>
                    <a:lnTo>
                      <a:pt x="35" y="7"/>
                    </a:lnTo>
                    <a:lnTo>
                      <a:pt x="35" y="9"/>
                    </a:lnTo>
                    <a:lnTo>
                      <a:pt x="36" y="11"/>
                    </a:lnTo>
                    <a:lnTo>
                      <a:pt x="36" y="13"/>
                    </a:lnTo>
                    <a:lnTo>
                      <a:pt x="36" y="37"/>
                    </a:lnTo>
                    <a:lnTo>
                      <a:pt x="35" y="39"/>
                    </a:lnTo>
                    <a:lnTo>
                      <a:pt x="34" y="40"/>
                    </a:lnTo>
                    <a:lnTo>
                      <a:pt x="32" y="41"/>
                    </a:lnTo>
                    <a:lnTo>
                      <a:pt x="28" y="41"/>
                    </a:lnTo>
                    <a:lnTo>
                      <a:pt x="28" y="44"/>
                    </a:lnTo>
                    <a:lnTo>
                      <a:pt x="31" y="44"/>
                    </a:lnTo>
                    <a:lnTo>
                      <a:pt x="34" y="44"/>
                    </a:lnTo>
                    <a:lnTo>
                      <a:pt x="37" y="44"/>
                    </a:lnTo>
                    <a:lnTo>
                      <a:pt x="39" y="44"/>
                    </a:lnTo>
                    <a:lnTo>
                      <a:pt x="42" y="44"/>
                    </a:lnTo>
                    <a:lnTo>
                      <a:pt x="45" y="44"/>
                    </a:lnTo>
                    <a:lnTo>
                      <a:pt x="48" y="44"/>
                    </a:lnTo>
                    <a:lnTo>
                      <a:pt x="50" y="44"/>
                    </a:lnTo>
                    <a:lnTo>
                      <a:pt x="50" y="41"/>
                    </a:lnTo>
                    <a:lnTo>
                      <a:pt x="47" y="41"/>
                    </a:lnTo>
                    <a:lnTo>
                      <a:pt x="45" y="41"/>
                    </a:lnTo>
                    <a:lnTo>
                      <a:pt x="43" y="40"/>
                    </a:lnTo>
                    <a:lnTo>
                      <a:pt x="43" y="38"/>
                    </a:lnTo>
                    <a:lnTo>
                      <a:pt x="43" y="19"/>
                    </a:lnTo>
                    <a:lnTo>
                      <a:pt x="43" y="14"/>
                    </a:lnTo>
                    <a:lnTo>
                      <a:pt x="42" y="10"/>
                    </a:lnTo>
                    <a:lnTo>
                      <a:pt x="41" y="6"/>
                    </a:lnTo>
                    <a:lnTo>
                      <a:pt x="40" y="4"/>
                    </a:lnTo>
                    <a:lnTo>
                      <a:pt x="38" y="2"/>
                    </a:lnTo>
                    <a:lnTo>
                      <a:pt x="36" y="1"/>
                    </a:lnTo>
                    <a:lnTo>
                      <a:pt x="33" y="0"/>
                    </a:lnTo>
                    <a:lnTo>
                      <a:pt x="29" y="0"/>
                    </a:lnTo>
                    <a:lnTo>
                      <a:pt x="24" y="1"/>
                    </a:lnTo>
                    <a:lnTo>
                      <a:pt x="20" y="3"/>
                    </a:lnTo>
                    <a:lnTo>
                      <a:pt x="17" y="6"/>
                    </a:lnTo>
                    <a:lnTo>
                      <a:pt x="14" y="11"/>
                    </a:lnTo>
                    <a:lnTo>
                      <a:pt x="14" y="0"/>
                    </a:lnTo>
                    <a:lnTo>
                      <a:pt x="0" y="1"/>
                    </a:lnTo>
                    <a:lnTo>
                      <a:pt x="0" y="4"/>
                    </a:lnTo>
                    <a:lnTo>
                      <a:pt x="3" y="4"/>
                    </a:lnTo>
                    <a:lnTo>
                      <a:pt x="4" y="4"/>
                    </a:lnTo>
                    <a:lnTo>
                      <a:pt x="6" y="5"/>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93" name="Freeform 336"/>
              <p:cNvSpPr>
                <a:spLocks noChangeAspect="1"/>
              </p:cNvSpPr>
              <p:nvPr/>
            </p:nvSpPr>
            <p:spPr bwMode="auto">
              <a:xfrm>
                <a:off x="1577" y="2260"/>
                <a:ext cx="50" cy="44"/>
              </a:xfrm>
              <a:custGeom>
                <a:avLst/>
                <a:gdLst>
                  <a:gd name="T0" fmla="*/ 7 w 50"/>
                  <a:gd name="T1" fmla="*/ 37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7 h 44"/>
                  <a:gd name="T20" fmla="*/ 16 w 50"/>
                  <a:gd name="T21" fmla="*/ 11 h 44"/>
                  <a:gd name="T22" fmla="*/ 23 w 50"/>
                  <a:gd name="T23" fmla="*/ 3 h 44"/>
                  <a:gd name="T24" fmla="*/ 30 w 50"/>
                  <a:gd name="T25" fmla="*/ 3 h 44"/>
                  <a:gd name="T26" fmla="*/ 33 w 50"/>
                  <a:gd name="T27" fmla="*/ 4 h 44"/>
                  <a:gd name="T28" fmla="*/ 34 w 50"/>
                  <a:gd name="T29" fmla="*/ 7 h 44"/>
                  <a:gd name="T30" fmla="*/ 35 w 50"/>
                  <a:gd name="T31" fmla="*/ 11 h 44"/>
                  <a:gd name="T32" fmla="*/ 35 w 50"/>
                  <a:gd name="T33" fmla="*/ 37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6 h 44"/>
                  <a:gd name="T56" fmla="*/ 38 w 50"/>
                  <a:gd name="T57" fmla="*/ 2 h 44"/>
                  <a:gd name="T58" fmla="*/ 32 w 50"/>
                  <a:gd name="T59" fmla="*/ 0 h 44"/>
                  <a:gd name="T60" fmla="*/ 23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7"/>
                    </a:lnTo>
                    <a:lnTo>
                      <a:pt x="14" y="18"/>
                    </a:lnTo>
                    <a:lnTo>
                      <a:pt x="16" y="11"/>
                    </a:lnTo>
                    <a:lnTo>
                      <a:pt x="19" y="6"/>
                    </a:lnTo>
                    <a:lnTo>
                      <a:pt x="23" y="3"/>
                    </a:lnTo>
                    <a:lnTo>
                      <a:pt x="28" y="2"/>
                    </a:lnTo>
                    <a:lnTo>
                      <a:pt x="30" y="3"/>
                    </a:lnTo>
                    <a:lnTo>
                      <a:pt x="32" y="3"/>
                    </a:lnTo>
                    <a:lnTo>
                      <a:pt x="33" y="4"/>
                    </a:lnTo>
                    <a:lnTo>
                      <a:pt x="34" y="6"/>
                    </a:lnTo>
                    <a:lnTo>
                      <a:pt x="34" y="7"/>
                    </a:lnTo>
                    <a:lnTo>
                      <a:pt x="35" y="9"/>
                    </a:lnTo>
                    <a:lnTo>
                      <a:pt x="35" y="11"/>
                    </a:lnTo>
                    <a:lnTo>
                      <a:pt x="35" y="13"/>
                    </a:lnTo>
                    <a:lnTo>
                      <a:pt x="35" y="37"/>
                    </a:lnTo>
                    <a:lnTo>
                      <a:pt x="35" y="39"/>
                    </a:lnTo>
                    <a:lnTo>
                      <a:pt x="34" y="40"/>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4"/>
                    </a:lnTo>
                    <a:lnTo>
                      <a:pt x="42" y="10"/>
                    </a:lnTo>
                    <a:lnTo>
                      <a:pt x="41" y="6"/>
                    </a:lnTo>
                    <a:lnTo>
                      <a:pt x="39" y="4"/>
                    </a:lnTo>
                    <a:lnTo>
                      <a:pt x="38" y="2"/>
                    </a:lnTo>
                    <a:lnTo>
                      <a:pt x="35" y="1"/>
                    </a:lnTo>
                    <a:lnTo>
                      <a:pt x="32" y="0"/>
                    </a:lnTo>
                    <a:lnTo>
                      <a:pt x="29" y="0"/>
                    </a:lnTo>
                    <a:lnTo>
                      <a:pt x="23"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94" name="Freeform 337"/>
              <p:cNvSpPr>
                <a:spLocks noChangeAspect="1" noEditPoints="1"/>
              </p:cNvSpPr>
              <p:nvPr/>
            </p:nvSpPr>
            <p:spPr bwMode="auto">
              <a:xfrm>
                <a:off x="1632" y="2259"/>
                <a:ext cx="38" cy="46"/>
              </a:xfrm>
              <a:custGeom>
                <a:avLst/>
                <a:gdLst>
                  <a:gd name="T0" fmla="*/ 8 w 38"/>
                  <a:gd name="T1" fmla="*/ 20 h 46"/>
                  <a:gd name="T2" fmla="*/ 10 w 38"/>
                  <a:gd name="T3" fmla="*/ 11 h 46"/>
                  <a:gd name="T4" fmla="*/ 13 w 38"/>
                  <a:gd name="T5" fmla="*/ 6 h 46"/>
                  <a:gd name="T6" fmla="*/ 17 w 38"/>
                  <a:gd name="T7" fmla="*/ 3 h 46"/>
                  <a:gd name="T8" fmla="*/ 20 w 38"/>
                  <a:gd name="T9" fmla="*/ 3 h 46"/>
                  <a:gd name="T10" fmla="*/ 24 w 38"/>
                  <a:gd name="T11" fmla="*/ 3 h 46"/>
                  <a:gd name="T12" fmla="*/ 27 w 38"/>
                  <a:gd name="T13" fmla="*/ 5 h 46"/>
                  <a:gd name="T14" fmla="*/ 29 w 38"/>
                  <a:gd name="T15" fmla="*/ 7 h 46"/>
                  <a:gd name="T16" fmla="*/ 30 w 38"/>
                  <a:gd name="T17" fmla="*/ 10 h 46"/>
                  <a:gd name="T18" fmla="*/ 31 w 38"/>
                  <a:gd name="T19" fmla="*/ 13 h 46"/>
                  <a:gd name="T20" fmla="*/ 31 w 38"/>
                  <a:gd name="T21" fmla="*/ 16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7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6 w 38"/>
                  <a:gd name="T59" fmla="*/ 40 h 46"/>
                  <a:gd name="T60" fmla="*/ 13 w 38"/>
                  <a:gd name="T61" fmla="*/ 45 h 46"/>
                  <a:gd name="T62" fmla="*/ 22 w 38"/>
                  <a:gd name="T63" fmla="*/ 46 h 46"/>
                  <a:gd name="T64" fmla="*/ 29 w 38"/>
                  <a:gd name="T65" fmla="*/ 44 h 46"/>
                  <a:gd name="T66" fmla="*/ 35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4 h 46"/>
                  <a:gd name="T92" fmla="*/ 23 w 38"/>
                  <a:gd name="T93" fmla="*/ 44 h 46"/>
                  <a:gd name="T94" fmla="*/ 22 w 38"/>
                  <a:gd name="T95" fmla="*/ 44 h 46"/>
                  <a:gd name="T96" fmla="*/ 19 w 38"/>
                  <a:gd name="T97" fmla="*/ 43 h 46"/>
                  <a:gd name="T98" fmla="*/ 16 w 38"/>
                  <a:gd name="T99" fmla="*/ 42 h 46"/>
                  <a:gd name="T100" fmla="*/ 13 w 38"/>
                  <a:gd name="T101" fmla="*/ 40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6"/>
                    </a:lnTo>
                    <a:lnTo>
                      <a:pt x="17" y="3"/>
                    </a:lnTo>
                    <a:lnTo>
                      <a:pt x="20" y="3"/>
                    </a:lnTo>
                    <a:lnTo>
                      <a:pt x="24" y="3"/>
                    </a:lnTo>
                    <a:lnTo>
                      <a:pt x="27" y="5"/>
                    </a:lnTo>
                    <a:lnTo>
                      <a:pt x="29" y="7"/>
                    </a:lnTo>
                    <a:lnTo>
                      <a:pt x="30" y="10"/>
                    </a:lnTo>
                    <a:lnTo>
                      <a:pt x="31" y="13"/>
                    </a:lnTo>
                    <a:lnTo>
                      <a:pt x="31" y="16"/>
                    </a:lnTo>
                    <a:lnTo>
                      <a:pt x="32" y="18"/>
                    </a:lnTo>
                    <a:lnTo>
                      <a:pt x="32" y="20"/>
                    </a:lnTo>
                    <a:lnTo>
                      <a:pt x="8" y="20"/>
                    </a:lnTo>
                    <a:close/>
                    <a:moveTo>
                      <a:pt x="8" y="22"/>
                    </a:moveTo>
                    <a:lnTo>
                      <a:pt x="36" y="22"/>
                    </a:lnTo>
                    <a:lnTo>
                      <a:pt x="37" y="22"/>
                    </a:lnTo>
                    <a:lnTo>
                      <a:pt x="38" y="22"/>
                    </a:lnTo>
                    <a:lnTo>
                      <a:pt x="38" y="21"/>
                    </a:lnTo>
                    <a:lnTo>
                      <a:pt x="38" y="20"/>
                    </a:lnTo>
                    <a:lnTo>
                      <a:pt x="37" y="13"/>
                    </a:lnTo>
                    <a:lnTo>
                      <a:pt x="34" y="7"/>
                    </a:lnTo>
                    <a:lnTo>
                      <a:pt x="28" y="2"/>
                    </a:lnTo>
                    <a:lnTo>
                      <a:pt x="20" y="0"/>
                    </a:lnTo>
                    <a:lnTo>
                      <a:pt x="12" y="2"/>
                    </a:lnTo>
                    <a:lnTo>
                      <a:pt x="6" y="7"/>
                    </a:lnTo>
                    <a:lnTo>
                      <a:pt x="1" y="14"/>
                    </a:lnTo>
                    <a:lnTo>
                      <a:pt x="0" y="23"/>
                    </a:lnTo>
                    <a:lnTo>
                      <a:pt x="2" y="32"/>
                    </a:lnTo>
                    <a:lnTo>
                      <a:pt x="6" y="40"/>
                    </a:lnTo>
                    <a:lnTo>
                      <a:pt x="13" y="45"/>
                    </a:lnTo>
                    <a:lnTo>
                      <a:pt x="22" y="46"/>
                    </a:lnTo>
                    <a:lnTo>
                      <a:pt x="29" y="44"/>
                    </a:lnTo>
                    <a:lnTo>
                      <a:pt x="35" y="40"/>
                    </a:lnTo>
                    <a:lnTo>
                      <a:pt x="37" y="36"/>
                    </a:lnTo>
                    <a:lnTo>
                      <a:pt x="38" y="33"/>
                    </a:lnTo>
                    <a:lnTo>
                      <a:pt x="38" y="32"/>
                    </a:lnTo>
                    <a:lnTo>
                      <a:pt x="37" y="32"/>
                    </a:lnTo>
                    <a:lnTo>
                      <a:pt x="36" y="32"/>
                    </a:lnTo>
                    <a:lnTo>
                      <a:pt x="36" y="33"/>
                    </a:lnTo>
                    <a:lnTo>
                      <a:pt x="34" y="37"/>
                    </a:lnTo>
                    <a:lnTo>
                      <a:pt x="32" y="39"/>
                    </a:lnTo>
                    <a:lnTo>
                      <a:pt x="30" y="41"/>
                    </a:lnTo>
                    <a:lnTo>
                      <a:pt x="28" y="42"/>
                    </a:lnTo>
                    <a:lnTo>
                      <a:pt x="26" y="43"/>
                    </a:lnTo>
                    <a:lnTo>
                      <a:pt x="24" y="44"/>
                    </a:lnTo>
                    <a:lnTo>
                      <a:pt x="23" y="44"/>
                    </a:lnTo>
                    <a:lnTo>
                      <a:pt x="22" y="44"/>
                    </a:lnTo>
                    <a:lnTo>
                      <a:pt x="19" y="43"/>
                    </a:lnTo>
                    <a:lnTo>
                      <a:pt x="16" y="42"/>
                    </a:lnTo>
                    <a:lnTo>
                      <a:pt x="13" y="40"/>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95" name="Freeform 338"/>
              <p:cNvSpPr>
                <a:spLocks noChangeAspect="1"/>
              </p:cNvSpPr>
              <p:nvPr/>
            </p:nvSpPr>
            <p:spPr bwMode="auto">
              <a:xfrm>
                <a:off x="1676" y="2260"/>
                <a:ext cx="34" cy="44"/>
              </a:xfrm>
              <a:custGeom>
                <a:avLst/>
                <a:gdLst>
                  <a:gd name="T0" fmla="*/ 14 w 34"/>
                  <a:gd name="T1" fmla="*/ 11 h 44"/>
                  <a:gd name="T2" fmla="*/ 14 w 34"/>
                  <a:gd name="T3" fmla="*/ 0 h 44"/>
                  <a:gd name="T4" fmla="*/ 0 w 34"/>
                  <a:gd name="T5" fmla="*/ 1 h 44"/>
                  <a:gd name="T6" fmla="*/ 0 w 34"/>
                  <a:gd name="T7" fmla="*/ 4 h 44"/>
                  <a:gd name="T8" fmla="*/ 2 w 34"/>
                  <a:gd name="T9" fmla="*/ 4 h 44"/>
                  <a:gd name="T10" fmla="*/ 4 w 34"/>
                  <a:gd name="T11" fmla="*/ 4 h 44"/>
                  <a:gd name="T12" fmla="*/ 6 w 34"/>
                  <a:gd name="T13" fmla="*/ 5 h 44"/>
                  <a:gd name="T14" fmla="*/ 7 w 34"/>
                  <a:gd name="T15" fmla="*/ 5 h 44"/>
                  <a:gd name="T16" fmla="*/ 7 w 34"/>
                  <a:gd name="T17" fmla="*/ 6 h 44"/>
                  <a:gd name="T18" fmla="*/ 8 w 34"/>
                  <a:gd name="T19" fmla="*/ 7 h 44"/>
                  <a:gd name="T20" fmla="*/ 8 w 34"/>
                  <a:gd name="T21" fmla="*/ 8 h 44"/>
                  <a:gd name="T22" fmla="*/ 8 w 34"/>
                  <a:gd name="T23" fmla="*/ 10 h 44"/>
                  <a:gd name="T24" fmla="*/ 8 w 34"/>
                  <a:gd name="T25" fmla="*/ 37 h 44"/>
                  <a:gd name="T26" fmla="*/ 8 w 34"/>
                  <a:gd name="T27" fmla="*/ 39 h 44"/>
                  <a:gd name="T28" fmla="*/ 6 w 34"/>
                  <a:gd name="T29" fmla="*/ 40 h 44"/>
                  <a:gd name="T30" fmla="*/ 4 w 34"/>
                  <a:gd name="T31" fmla="*/ 41 h 44"/>
                  <a:gd name="T32" fmla="*/ 0 w 34"/>
                  <a:gd name="T33" fmla="*/ 41 h 44"/>
                  <a:gd name="T34" fmla="*/ 0 w 34"/>
                  <a:gd name="T35" fmla="*/ 44 h 44"/>
                  <a:gd name="T36" fmla="*/ 6 w 34"/>
                  <a:gd name="T37" fmla="*/ 44 h 44"/>
                  <a:gd name="T38" fmla="*/ 11 w 34"/>
                  <a:gd name="T39" fmla="*/ 44 h 44"/>
                  <a:gd name="T40" fmla="*/ 18 w 34"/>
                  <a:gd name="T41" fmla="*/ 44 h 44"/>
                  <a:gd name="T42" fmla="*/ 24 w 34"/>
                  <a:gd name="T43" fmla="*/ 44 h 44"/>
                  <a:gd name="T44" fmla="*/ 24 w 34"/>
                  <a:gd name="T45" fmla="*/ 41 h 44"/>
                  <a:gd name="T46" fmla="*/ 22 w 34"/>
                  <a:gd name="T47" fmla="*/ 41 h 44"/>
                  <a:gd name="T48" fmla="*/ 18 w 34"/>
                  <a:gd name="T49" fmla="*/ 41 h 44"/>
                  <a:gd name="T50" fmla="*/ 15 w 34"/>
                  <a:gd name="T51" fmla="*/ 40 h 44"/>
                  <a:gd name="T52" fmla="*/ 14 w 34"/>
                  <a:gd name="T53" fmla="*/ 39 h 44"/>
                  <a:gd name="T54" fmla="*/ 14 w 34"/>
                  <a:gd name="T55" fmla="*/ 36 h 44"/>
                  <a:gd name="T56" fmla="*/ 14 w 34"/>
                  <a:gd name="T57" fmla="*/ 21 h 44"/>
                  <a:gd name="T58" fmla="*/ 15 w 34"/>
                  <a:gd name="T59" fmla="*/ 14 h 44"/>
                  <a:gd name="T60" fmla="*/ 17 w 34"/>
                  <a:gd name="T61" fmla="*/ 8 h 44"/>
                  <a:gd name="T62" fmla="*/ 21 w 34"/>
                  <a:gd name="T63" fmla="*/ 4 h 44"/>
                  <a:gd name="T64" fmla="*/ 26 w 34"/>
                  <a:gd name="T65" fmla="*/ 2 h 44"/>
                  <a:gd name="T66" fmla="*/ 27 w 34"/>
                  <a:gd name="T67" fmla="*/ 2 h 44"/>
                  <a:gd name="T68" fmla="*/ 27 w 34"/>
                  <a:gd name="T69" fmla="*/ 3 h 44"/>
                  <a:gd name="T70" fmla="*/ 26 w 34"/>
                  <a:gd name="T71" fmla="*/ 3 h 44"/>
                  <a:gd name="T72" fmla="*/ 25 w 34"/>
                  <a:gd name="T73" fmla="*/ 5 h 44"/>
                  <a:gd name="T74" fmla="*/ 25 w 34"/>
                  <a:gd name="T75" fmla="*/ 6 h 44"/>
                  <a:gd name="T76" fmla="*/ 25 w 34"/>
                  <a:gd name="T77" fmla="*/ 8 h 44"/>
                  <a:gd name="T78" fmla="*/ 26 w 34"/>
                  <a:gd name="T79" fmla="*/ 9 h 44"/>
                  <a:gd name="T80" fmla="*/ 28 w 34"/>
                  <a:gd name="T81" fmla="*/ 10 h 44"/>
                  <a:gd name="T82" fmla="*/ 29 w 34"/>
                  <a:gd name="T83" fmla="*/ 11 h 44"/>
                  <a:gd name="T84" fmla="*/ 31 w 34"/>
                  <a:gd name="T85" fmla="*/ 10 h 44"/>
                  <a:gd name="T86" fmla="*/ 32 w 34"/>
                  <a:gd name="T87" fmla="*/ 10 h 44"/>
                  <a:gd name="T88" fmla="*/ 33 w 34"/>
                  <a:gd name="T89" fmla="*/ 8 h 44"/>
                  <a:gd name="T90" fmla="*/ 34 w 34"/>
                  <a:gd name="T91" fmla="*/ 6 h 44"/>
                  <a:gd name="T92" fmla="*/ 33 w 34"/>
                  <a:gd name="T93" fmla="*/ 4 h 44"/>
                  <a:gd name="T94" fmla="*/ 31 w 34"/>
                  <a:gd name="T95" fmla="*/ 2 h 44"/>
                  <a:gd name="T96" fmla="*/ 29 w 34"/>
                  <a:gd name="T97" fmla="*/ 1 h 44"/>
                  <a:gd name="T98" fmla="*/ 26 w 34"/>
                  <a:gd name="T99" fmla="*/ 0 h 44"/>
                  <a:gd name="T100" fmla="*/ 24 w 34"/>
                  <a:gd name="T101" fmla="*/ 0 h 44"/>
                  <a:gd name="T102" fmla="*/ 21 w 34"/>
                  <a:gd name="T103" fmla="*/ 1 h 44"/>
                  <a:gd name="T104" fmla="*/ 19 w 34"/>
                  <a:gd name="T105" fmla="*/ 2 h 44"/>
                  <a:gd name="T106" fmla="*/ 18 w 34"/>
                  <a:gd name="T107" fmla="*/ 4 h 44"/>
                  <a:gd name="T108" fmla="*/ 16 w 34"/>
                  <a:gd name="T109" fmla="*/ 6 h 44"/>
                  <a:gd name="T110" fmla="*/ 15 w 34"/>
                  <a:gd name="T111" fmla="*/ 8 h 44"/>
                  <a:gd name="T112" fmla="*/ 14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2" y="4"/>
                    </a:lnTo>
                    <a:lnTo>
                      <a:pt x="4" y="4"/>
                    </a:lnTo>
                    <a:lnTo>
                      <a:pt x="6" y="5"/>
                    </a:lnTo>
                    <a:lnTo>
                      <a:pt x="7" y="5"/>
                    </a:lnTo>
                    <a:lnTo>
                      <a:pt x="7" y="6"/>
                    </a:lnTo>
                    <a:lnTo>
                      <a:pt x="8" y="7"/>
                    </a:lnTo>
                    <a:lnTo>
                      <a:pt x="8" y="8"/>
                    </a:lnTo>
                    <a:lnTo>
                      <a:pt x="8" y="10"/>
                    </a:lnTo>
                    <a:lnTo>
                      <a:pt x="8" y="37"/>
                    </a:lnTo>
                    <a:lnTo>
                      <a:pt x="8" y="39"/>
                    </a:lnTo>
                    <a:lnTo>
                      <a:pt x="6" y="40"/>
                    </a:lnTo>
                    <a:lnTo>
                      <a:pt x="4" y="41"/>
                    </a:lnTo>
                    <a:lnTo>
                      <a:pt x="0" y="41"/>
                    </a:lnTo>
                    <a:lnTo>
                      <a:pt x="0" y="44"/>
                    </a:lnTo>
                    <a:lnTo>
                      <a:pt x="6" y="44"/>
                    </a:lnTo>
                    <a:lnTo>
                      <a:pt x="11" y="44"/>
                    </a:lnTo>
                    <a:lnTo>
                      <a:pt x="18" y="44"/>
                    </a:lnTo>
                    <a:lnTo>
                      <a:pt x="24" y="44"/>
                    </a:lnTo>
                    <a:lnTo>
                      <a:pt x="24" y="41"/>
                    </a:lnTo>
                    <a:lnTo>
                      <a:pt x="22" y="41"/>
                    </a:lnTo>
                    <a:lnTo>
                      <a:pt x="18" y="41"/>
                    </a:lnTo>
                    <a:lnTo>
                      <a:pt x="15" y="40"/>
                    </a:lnTo>
                    <a:lnTo>
                      <a:pt x="14" y="39"/>
                    </a:lnTo>
                    <a:lnTo>
                      <a:pt x="14" y="36"/>
                    </a:lnTo>
                    <a:lnTo>
                      <a:pt x="14" y="21"/>
                    </a:lnTo>
                    <a:lnTo>
                      <a:pt x="15" y="14"/>
                    </a:lnTo>
                    <a:lnTo>
                      <a:pt x="17" y="8"/>
                    </a:lnTo>
                    <a:lnTo>
                      <a:pt x="21" y="4"/>
                    </a:lnTo>
                    <a:lnTo>
                      <a:pt x="26" y="2"/>
                    </a:lnTo>
                    <a:lnTo>
                      <a:pt x="27" y="2"/>
                    </a:lnTo>
                    <a:lnTo>
                      <a:pt x="27" y="3"/>
                    </a:lnTo>
                    <a:lnTo>
                      <a:pt x="26" y="3"/>
                    </a:lnTo>
                    <a:lnTo>
                      <a:pt x="25" y="5"/>
                    </a:lnTo>
                    <a:lnTo>
                      <a:pt x="25" y="6"/>
                    </a:lnTo>
                    <a:lnTo>
                      <a:pt x="25" y="8"/>
                    </a:lnTo>
                    <a:lnTo>
                      <a:pt x="26" y="9"/>
                    </a:lnTo>
                    <a:lnTo>
                      <a:pt x="28" y="10"/>
                    </a:lnTo>
                    <a:lnTo>
                      <a:pt x="29" y="11"/>
                    </a:lnTo>
                    <a:lnTo>
                      <a:pt x="31" y="10"/>
                    </a:lnTo>
                    <a:lnTo>
                      <a:pt x="32" y="10"/>
                    </a:lnTo>
                    <a:lnTo>
                      <a:pt x="33" y="8"/>
                    </a:lnTo>
                    <a:lnTo>
                      <a:pt x="34" y="6"/>
                    </a:lnTo>
                    <a:lnTo>
                      <a:pt x="33" y="4"/>
                    </a:lnTo>
                    <a:lnTo>
                      <a:pt x="31" y="2"/>
                    </a:lnTo>
                    <a:lnTo>
                      <a:pt x="29" y="1"/>
                    </a:lnTo>
                    <a:lnTo>
                      <a:pt x="26" y="0"/>
                    </a:lnTo>
                    <a:lnTo>
                      <a:pt x="24" y="0"/>
                    </a:lnTo>
                    <a:lnTo>
                      <a:pt x="21" y="1"/>
                    </a:lnTo>
                    <a:lnTo>
                      <a:pt x="19" y="2"/>
                    </a:lnTo>
                    <a:lnTo>
                      <a:pt x="18" y="4"/>
                    </a:lnTo>
                    <a:lnTo>
                      <a:pt x="16" y="6"/>
                    </a:lnTo>
                    <a:lnTo>
                      <a:pt x="15" y="8"/>
                    </a:lnTo>
                    <a:lnTo>
                      <a:pt x="14"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96" name="Freeform 339"/>
              <p:cNvSpPr>
                <a:spLocks noChangeAspect="1"/>
              </p:cNvSpPr>
              <p:nvPr/>
            </p:nvSpPr>
            <p:spPr bwMode="auto">
              <a:xfrm>
                <a:off x="1716" y="2259"/>
                <a:ext cx="32" cy="46"/>
              </a:xfrm>
              <a:custGeom>
                <a:avLst/>
                <a:gdLst>
                  <a:gd name="T0" fmla="*/ 18 w 32"/>
                  <a:gd name="T1" fmla="*/ 26 h 46"/>
                  <a:gd name="T2" fmla="*/ 21 w 32"/>
                  <a:gd name="T3" fmla="*/ 27 h 46"/>
                  <a:gd name="T4" fmla="*/ 25 w 32"/>
                  <a:gd name="T5" fmla="*/ 29 h 46"/>
                  <a:gd name="T6" fmla="*/ 27 w 32"/>
                  <a:gd name="T7" fmla="*/ 33 h 46"/>
                  <a:gd name="T8" fmla="*/ 27 w 32"/>
                  <a:gd name="T9" fmla="*/ 39 h 46"/>
                  <a:gd name="T10" fmla="*/ 21 w 32"/>
                  <a:gd name="T11" fmla="*/ 43 h 46"/>
                  <a:gd name="T12" fmla="*/ 13 w 32"/>
                  <a:gd name="T13" fmla="*/ 44 h 46"/>
                  <a:gd name="T14" fmla="*/ 9 w 32"/>
                  <a:gd name="T15" fmla="*/ 42 h 46"/>
                  <a:gd name="T16" fmla="*/ 5 w 32"/>
                  <a:gd name="T17" fmla="*/ 38 h 46"/>
                  <a:gd name="T18" fmla="*/ 3 w 32"/>
                  <a:gd name="T19" fmla="*/ 33 h 46"/>
                  <a:gd name="T20" fmla="*/ 2 w 32"/>
                  <a:gd name="T21" fmla="*/ 29 h 46"/>
                  <a:gd name="T22" fmla="*/ 0 w 32"/>
                  <a:gd name="T23" fmla="*/ 29 h 46"/>
                  <a:gd name="T24" fmla="*/ 0 w 32"/>
                  <a:gd name="T25" fmla="*/ 44 h 46"/>
                  <a:gd name="T26" fmla="*/ 1 w 32"/>
                  <a:gd name="T27" fmla="*/ 46 h 46"/>
                  <a:gd name="T28" fmla="*/ 1 w 32"/>
                  <a:gd name="T29" fmla="*/ 46 h 46"/>
                  <a:gd name="T30" fmla="*/ 3 w 32"/>
                  <a:gd name="T31" fmla="*/ 44 h 46"/>
                  <a:gd name="T32" fmla="*/ 4 w 32"/>
                  <a:gd name="T33" fmla="*/ 44 h 46"/>
                  <a:gd name="T34" fmla="*/ 5 w 32"/>
                  <a:gd name="T35" fmla="*/ 42 h 46"/>
                  <a:gd name="T36" fmla="*/ 12 w 32"/>
                  <a:gd name="T37" fmla="*/ 46 h 46"/>
                  <a:gd name="T38" fmla="*/ 16 w 32"/>
                  <a:gd name="T39" fmla="*/ 46 h 46"/>
                  <a:gd name="T40" fmla="*/ 28 w 32"/>
                  <a:gd name="T41" fmla="*/ 42 h 46"/>
                  <a:gd name="T42" fmla="*/ 32 w 32"/>
                  <a:gd name="T43" fmla="*/ 32 h 46"/>
                  <a:gd name="T44" fmla="*/ 31 w 32"/>
                  <a:gd name="T45" fmla="*/ 26 h 46"/>
                  <a:gd name="T46" fmla="*/ 28 w 32"/>
                  <a:gd name="T47" fmla="*/ 23 h 46"/>
                  <a:gd name="T48" fmla="*/ 23 w 32"/>
                  <a:gd name="T49" fmla="*/ 20 h 46"/>
                  <a:gd name="T50" fmla="*/ 17 w 32"/>
                  <a:gd name="T51" fmla="*/ 18 h 46"/>
                  <a:gd name="T52" fmla="*/ 12 w 32"/>
                  <a:gd name="T53" fmla="*/ 17 h 46"/>
                  <a:gd name="T54" fmla="*/ 8 w 32"/>
                  <a:gd name="T55" fmla="*/ 16 h 46"/>
                  <a:gd name="T56" fmla="*/ 6 w 32"/>
                  <a:gd name="T57" fmla="*/ 14 h 46"/>
                  <a:gd name="T58" fmla="*/ 4 w 32"/>
                  <a:gd name="T59" fmla="*/ 10 h 46"/>
                  <a:gd name="T60" fmla="*/ 7 w 32"/>
                  <a:gd name="T61" fmla="*/ 5 h 46"/>
                  <a:gd name="T62" fmla="*/ 16 w 32"/>
                  <a:gd name="T63" fmla="*/ 2 h 46"/>
                  <a:gd name="T64" fmla="*/ 22 w 32"/>
                  <a:gd name="T65" fmla="*/ 4 h 46"/>
                  <a:gd name="T66" fmla="*/ 25 w 32"/>
                  <a:gd name="T67" fmla="*/ 7 h 46"/>
                  <a:gd name="T68" fmla="*/ 27 w 32"/>
                  <a:gd name="T69" fmla="*/ 11 h 46"/>
                  <a:gd name="T70" fmla="*/ 27 w 32"/>
                  <a:gd name="T71" fmla="*/ 14 h 46"/>
                  <a:gd name="T72" fmla="*/ 28 w 32"/>
                  <a:gd name="T73" fmla="*/ 15 h 46"/>
                  <a:gd name="T74" fmla="*/ 30 w 32"/>
                  <a:gd name="T75" fmla="*/ 15 h 46"/>
                  <a:gd name="T76" fmla="*/ 30 w 32"/>
                  <a:gd name="T77" fmla="*/ 13 h 46"/>
                  <a:gd name="T78" fmla="*/ 30 w 32"/>
                  <a:gd name="T79" fmla="*/ 1 h 46"/>
                  <a:gd name="T80" fmla="*/ 28 w 32"/>
                  <a:gd name="T81" fmla="*/ 1 h 46"/>
                  <a:gd name="T82" fmla="*/ 26 w 32"/>
                  <a:gd name="T83" fmla="*/ 2 h 46"/>
                  <a:gd name="T84" fmla="*/ 22 w 32"/>
                  <a:gd name="T85" fmla="*/ 2 h 46"/>
                  <a:gd name="T86" fmla="*/ 17 w 32"/>
                  <a:gd name="T87" fmla="*/ 1 h 46"/>
                  <a:gd name="T88" fmla="*/ 8 w 32"/>
                  <a:gd name="T89" fmla="*/ 2 h 46"/>
                  <a:gd name="T90" fmla="*/ 0 w 32"/>
                  <a:gd name="T91" fmla="*/ 8 h 46"/>
                  <a:gd name="T92" fmla="*/ 1 w 32"/>
                  <a:gd name="T93" fmla="*/ 17 h 46"/>
                  <a:gd name="T94" fmla="*/ 6 w 32"/>
                  <a:gd name="T95" fmla="*/ 23 h 46"/>
                  <a:gd name="T96" fmla="*/ 12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20" y="26"/>
                    </a:lnTo>
                    <a:lnTo>
                      <a:pt x="21" y="27"/>
                    </a:lnTo>
                    <a:lnTo>
                      <a:pt x="23" y="28"/>
                    </a:lnTo>
                    <a:lnTo>
                      <a:pt x="25" y="29"/>
                    </a:lnTo>
                    <a:lnTo>
                      <a:pt x="26" y="31"/>
                    </a:lnTo>
                    <a:lnTo>
                      <a:pt x="27" y="33"/>
                    </a:lnTo>
                    <a:lnTo>
                      <a:pt x="27" y="35"/>
                    </a:lnTo>
                    <a:lnTo>
                      <a:pt x="27" y="39"/>
                    </a:lnTo>
                    <a:lnTo>
                      <a:pt x="25" y="41"/>
                    </a:lnTo>
                    <a:lnTo>
                      <a:pt x="21" y="43"/>
                    </a:lnTo>
                    <a:lnTo>
                      <a:pt x="16" y="44"/>
                    </a:lnTo>
                    <a:lnTo>
                      <a:pt x="13" y="44"/>
                    </a:lnTo>
                    <a:lnTo>
                      <a:pt x="11" y="43"/>
                    </a:lnTo>
                    <a:lnTo>
                      <a:pt x="9" y="42"/>
                    </a:lnTo>
                    <a:lnTo>
                      <a:pt x="7" y="40"/>
                    </a:lnTo>
                    <a:lnTo>
                      <a:pt x="5" y="38"/>
                    </a:lnTo>
                    <a:lnTo>
                      <a:pt x="4" y="36"/>
                    </a:lnTo>
                    <a:lnTo>
                      <a:pt x="3" y="33"/>
                    </a:lnTo>
                    <a:lnTo>
                      <a:pt x="2" y="30"/>
                    </a:lnTo>
                    <a:lnTo>
                      <a:pt x="2" y="29"/>
                    </a:lnTo>
                    <a:lnTo>
                      <a:pt x="1" y="28"/>
                    </a:lnTo>
                    <a:lnTo>
                      <a:pt x="0" y="29"/>
                    </a:lnTo>
                    <a:lnTo>
                      <a:pt x="0" y="31"/>
                    </a:lnTo>
                    <a:lnTo>
                      <a:pt x="0" y="44"/>
                    </a:lnTo>
                    <a:lnTo>
                      <a:pt x="0" y="46"/>
                    </a:lnTo>
                    <a:lnTo>
                      <a:pt x="1" y="46"/>
                    </a:lnTo>
                    <a:lnTo>
                      <a:pt x="1" y="46"/>
                    </a:lnTo>
                    <a:lnTo>
                      <a:pt x="1" y="46"/>
                    </a:lnTo>
                    <a:lnTo>
                      <a:pt x="2" y="45"/>
                    </a:lnTo>
                    <a:lnTo>
                      <a:pt x="3" y="44"/>
                    </a:lnTo>
                    <a:lnTo>
                      <a:pt x="3" y="44"/>
                    </a:lnTo>
                    <a:lnTo>
                      <a:pt x="4" y="44"/>
                    </a:lnTo>
                    <a:lnTo>
                      <a:pt x="4" y="43"/>
                    </a:lnTo>
                    <a:lnTo>
                      <a:pt x="5" y="42"/>
                    </a:lnTo>
                    <a:lnTo>
                      <a:pt x="8" y="44"/>
                    </a:lnTo>
                    <a:lnTo>
                      <a:pt x="12" y="46"/>
                    </a:lnTo>
                    <a:lnTo>
                      <a:pt x="14" y="46"/>
                    </a:lnTo>
                    <a:lnTo>
                      <a:pt x="16" y="46"/>
                    </a:lnTo>
                    <a:lnTo>
                      <a:pt x="23" y="45"/>
                    </a:lnTo>
                    <a:lnTo>
                      <a:pt x="28" y="42"/>
                    </a:lnTo>
                    <a:lnTo>
                      <a:pt x="31" y="38"/>
                    </a:lnTo>
                    <a:lnTo>
                      <a:pt x="32" y="32"/>
                    </a:lnTo>
                    <a:lnTo>
                      <a:pt x="32" y="29"/>
                    </a:lnTo>
                    <a:lnTo>
                      <a:pt x="31" y="26"/>
                    </a:lnTo>
                    <a:lnTo>
                      <a:pt x="29" y="24"/>
                    </a:lnTo>
                    <a:lnTo>
                      <a:pt x="28" y="23"/>
                    </a:lnTo>
                    <a:lnTo>
                      <a:pt x="25" y="21"/>
                    </a:lnTo>
                    <a:lnTo>
                      <a:pt x="23" y="20"/>
                    </a:lnTo>
                    <a:lnTo>
                      <a:pt x="20" y="19"/>
                    </a:lnTo>
                    <a:lnTo>
                      <a:pt x="17" y="18"/>
                    </a:lnTo>
                    <a:lnTo>
                      <a:pt x="15" y="18"/>
                    </a:lnTo>
                    <a:lnTo>
                      <a:pt x="12" y="17"/>
                    </a:lnTo>
                    <a:lnTo>
                      <a:pt x="10" y="17"/>
                    </a:lnTo>
                    <a:lnTo>
                      <a:pt x="8" y="16"/>
                    </a:lnTo>
                    <a:lnTo>
                      <a:pt x="7" y="15"/>
                    </a:lnTo>
                    <a:lnTo>
                      <a:pt x="6" y="14"/>
                    </a:lnTo>
                    <a:lnTo>
                      <a:pt x="5" y="12"/>
                    </a:lnTo>
                    <a:lnTo>
                      <a:pt x="4" y="10"/>
                    </a:lnTo>
                    <a:lnTo>
                      <a:pt x="5" y="7"/>
                    </a:lnTo>
                    <a:lnTo>
                      <a:pt x="7" y="5"/>
                    </a:lnTo>
                    <a:lnTo>
                      <a:pt x="10" y="3"/>
                    </a:lnTo>
                    <a:lnTo>
                      <a:pt x="16" y="2"/>
                    </a:lnTo>
                    <a:lnTo>
                      <a:pt x="19" y="3"/>
                    </a:lnTo>
                    <a:lnTo>
                      <a:pt x="22" y="4"/>
                    </a:lnTo>
                    <a:lnTo>
                      <a:pt x="24" y="5"/>
                    </a:lnTo>
                    <a:lnTo>
                      <a:pt x="25" y="7"/>
                    </a:lnTo>
                    <a:lnTo>
                      <a:pt x="26" y="9"/>
                    </a:lnTo>
                    <a:lnTo>
                      <a:pt x="27" y="11"/>
                    </a:lnTo>
                    <a:lnTo>
                      <a:pt x="27" y="13"/>
                    </a:lnTo>
                    <a:lnTo>
                      <a:pt x="27" y="14"/>
                    </a:lnTo>
                    <a:lnTo>
                      <a:pt x="28" y="15"/>
                    </a:lnTo>
                    <a:lnTo>
                      <a:pt x="28" y="15"/>
                    </a:lnTo>
                    <a:lnTo>
                      <a:pt x="29" y="15"/>
                    </a:lnTo>
                    <a:lnTo>
                      <a:pt x="30" y="15"/>
                    </a:lnTo>
                    <a:lnTo>
                      <a:pt x="30" y="14"/>
                    </a:lnTo>
                    <a:lnTo>
                      <a:pt x="30" y="13"/>
                    </a:lnTo>
                    <a:lnTo>
                      <a:pt x="30" y="3"/>
                    </a:lnTo>
                    <a:lnTo>
                      <a:pt x="30" y="1"/>
                    </a:lnTo>
                    <a:lnTo>
                      <a:pt x="29" y="0"/>
                    </a:lnTo>
                    <a:lnTo>
                      <a:pt x="28" y="1"/>
                    </a:lnTo>
                    <a:lnTo>
                      <a:pt x="27" y="2"/>
                    </a:lnTo>
                    <a:lnTo>
                      <a:pt x="26" y="2"/>
                    </a:lnTo>
                    <a:lnTo>
                      <a:pt x="25" y="3"/>
                    </a:lnTo>
                    <a:lnTo>
                      <a:pt x="22" y="2"/>
                    </a:lnTo>
                    <a:lnTo>
                      <a:pt x="19" y="1"/>
                    </a:lnTo>
                    <a:lnTo>
                      <a:pt x="17" y="1"/>
                    </a:lnTo>
                    <a:lnTo>
                      <a:pt x="16" y="0"/>
                    </a:lnTo>
                    <a:lnTo>
                      <a:pt x="8" y="2"/>
                    </a:lnTo>
                    <a:lnTo>
                      <a:pt x="3" y="5"/>
                    </a:lnTo>
                    <a:lnTo>
                      <a:pt x="0" y="8"/>
                    </a:lnTo>
                    <a:lnTo>
                      <a:pt x="0" y="13"/>
                    </a:lnTo>
                    <a:lnTo>
                      <a:pt x="1" y="17"/>
                    </a:lnTo>
                    <a:lnTo>
                      <a:pt x="4" y="21"/>
                    </a:lnTo>
                    <a:lnTo>
                      <a:pt x="6" y="23"/>
                    </a:lnTo>
                    <a:lnTo>
                      <a:pt x="9" y="24"/>
                    </a:lnTo>
                    <a:lnTo>
                      <a:pt x="12"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97" name="Freeform 340"/>
              <p:cNvSpPr>
                <a:spLocks noChangeAspect="1"/>
              </p:cNvSpPr>
              <p:nvPr/>
            </p:nvSpPr>
            <p:spPr bwMode="auto">
              <a:xfrm>
                <a:off x="1764" y="2229"/>
                <a:ext cx="4" cy="100"/>
              </a:xfrm>
              <a:custGeom>
                <a:avLst/>
                <a:gdLst>
                  <a:gd name="T0" fmla="*/ 4 w 4"/>
                  <a:gd name="T1" fmla="*/ 4 h 100"/>
                  <a:gd name="T2" fmla="*/ 3 w 4"/>
                  <a:gd name="T3" fmla="*/ 3 h 100"/>
                  <a:gd name="T4" fmla="*/ 3 w 4"/>
                  <a:gd name="T5" fmla="*/ 2 h 100"/>
                  <a:gd name="T6" fmla="*/ 3 w 4"/>
                  <a:gd name="T7" fmla="*/ 1 h 100"/>
                  <a:gd name="T8" fmla="*/ 2 w 4"/>
                  <a:gd name="T9" fmla="*/ 0 h 100"/>
                  <a:gd name="T10" fmla="*/ 0 w 4"/>
                  <a:gd name="T11" fmla="*/ 1 h 100"/>
                  <a:gd name="T12" fmla="*/ 0 w 4"/>
                  <a:gd name="T13" fmla="*/ 2 h 100"/>
                  <a:gd name="T14" fmla="*/ 0 w 4"/>
                  <a:gd name="T15" fmla="*/ 3 h 100"/>
                  <a:gd name="T16" fmla="*/ 0 w 4"/>
                  <a:gd name="T17" fmla="*/ 4 h 100"/>
                  <a:gd name="T18" fmla="*/ 0 w 4"/>
                  <a:gd name="T19" fmla="*/ 96 h 100"/>
                  <a:gd name="T20" fmla="*/ 0 w 4"/>
                  <a:gd name="T21" fmla="*/ 98 h 100"/>
                  <a:gd name="T22" fmla="*/ 0 w 4"/>
                  <a:gd name="T23" fmla="*/ 99 h 100"/>
                  <a:gd name="T24" fmla="*/ 0 w 4"/>
                  <a:gd name="T25" fmla="*/ 100 h 100"/>
                  <a:gd name="T26" fmla="*/ 2 w 4"/>
                  <a:gd name="T27" fmla="*/ 100 h 100"/>
                  <a:gd name="T28" fmla="*/ 3 w 4"/>
                  <a:gd name="T29" fmla="*/ 100 h 100"/>
                  <a:gd name="T30" fmla="*/ 3 w 4"/>
                  <a:gd name="T31" fmla="*/ 99 h 100"/>
                  <a:gd name="T32" fmla="*/ 3 w 4"/>
                  <a:gd name="T33" fmla="*/ 98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3" y="3"/>
                    </a:lnTo>
                    <a:lnTo>
                      <a:pt x="3" y="2"/>
                    </a:lnTo>
                    <a:lnTo>
                      <a:pt x="3" y="1"/>
                    </a:lnTo>
                    <a:lnTo>
                      <a:pt x="2" y="0"/>
                    </a:lnTo>
                    <a:lnTo>
                      <a:pt x="0" y="1"/>
                    </a:lnTo>
                    <a:lnTo>
                      <a:pt x="0" y="2"/>
                    </a:lnTo>
                    <a:lnTo>
                      <a:pt x="0" y="3"/>
                    </a:lnTo>
                    <a:lnTo>
                      <a:pt x="0" y="4"/>
                    </a:lnTo>
                    <a:lnTo>
                      <a:pt x="0" y="96"/>
                    </a:lnTo>
                    <a:lnTo>
                      <a:pt x="0" y="98"/>
                    </a:lnTo>
                    <a:lnTo>
                      <a:pt x="0" y="99"/>
                    </a:lnTo>
                    <a:lnTo>
                      <a:pt x="0" y="100"/>
                    </a:lnTo>
                    <a:lnTo>
                      <a:pt x="2" y="100"/>
                    </a:lnTo>
                    <a:lnTo>
                      <a:pt x="3" y="100"/>
                    </a:lnTo>
                    <a:lnTo>
                      <a:pt x="3" y="99"/>
                    </a:lnTo>
                    <a:lnTo>
                      <a:pt x="3" y="98"/>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98" name="Freeform 341"/>
              <p:cNvSpPr>
                <a:spLocks noChangeAspect="1" noEditPoints="1"/>
              </p:cNvSpPr>
              <p:nvPr/>
            </p:nvSpPr>
            <p:spPr bwMode="auto">
              <a:xfrm>
                <a:off x="1821" y="2241"/>
                <a:ext cx="61" cy="77"/>
              </a:xfrm>
              <a:custGeom>
                <a:avLst/>
                <a:gdLst>
                  <a:gd name="T0" fmla="*/ 59 w 61"/>
                  <a:gd name="T1" fmla="*/ 31 h 77"/>
                  <a:gd name="T2" fmla="*/ 60 w 61"/>
                  <a:gd name="T3" fmla="*/ 30 h 77"/>
                  <a:gd name="T4" fmla="*/ 61 w 61"/>
                  <a:gd name="T5" fmla="*/ 29 h 77"/>
                  <a:gd name="T6" fmla="*/ 60 w 61"/>
                  <a:gd name="T7" fmla="*/ 27 h 77"/>
                  <a:gd name="T8" fmla="*/ 59 w 61"/>
                  <a:gd name="T9" fmla="*/ 26 h 77"/>
                  <a:gd name="T10" fmla="*/ 4 w 61"/>
                  <a:gd name="T11" fmla="*/ 0 h 77"/>
                  <a:gd name="T12" fmla="*/ 2 w 61"/>
                  <a:gd name="T13" fmla="*/ 0 h 77"/>
                  <a:gd name="T14" fmla="*/ 2 w 61"/>
                  <a:gd name="T15" fmla="*/ 0 h 77"/>
                  <a:gd name="T16" fmla="*/ 0 w 61"/>
                  <a:gd name="T17" fmla="*/ 0 h 77"/>
                  <a:gd name="T18" fmla="*/ 0 w 61"/>
                  <a:gd name="T19" fmla="*/ 2 h 77"/>
                  <a:gd name="T20" fmla="*/ 0 w 61"/>
                  <a:gd name="T21" fmla="*/ 3 h 77"/>
                  <a:gd name="T22" fmla="*/ 2 w 61"/>
                  <a:gd name="T23" fmla="*/ 4 h 77"/>
                  <a:gd name="T24" fmla="*/ 54 w 61"/>
                  <a:gd name="T25" fmla="*/ 29 h 77"/>
                  <a:gd name="T26" fmla="*/ 2 w 61"/>
                  <a:gd name="T27" fmla="*/ 53 h 77"/>
                  <a:gd name="T28" fmla="*/ 0 w 61"/>
                  <a:gd name="T29" fmla="*/ 54 h 77"/>
                  <a:gd name="T30" fmla="*/ 0 w 61"/>
                  <a:gd name="T31" fmla="*/ 55 h 77"/>
                  <a:gd name="T32" fmla="*/ 0 w 61"/>
                  <a:gd name="T33" fmla="*/ 57 h 77"/>
                  <a:gd name="T34" fmla="*/ 2 w 61"/>
                  <a:gd name="T35" fmla="*/ 57 h 77"/>
                  <a:gd name="T36" fmla="*/ 2 w 61"/>
                  <a:gd name="T37" fmla="*/ 57 h 77"/>
                  <a:gd name="T38" fmla="*/ 4 w 61"/>
                  <a:gd name="T39" fmla="*/ 57 h 77"/>
                  <a:gd name="T40" fmla="*/ 59 w 61"/>
                  <a:gd name="T41" fmla="*/ 31 h 77"/>
                  <a:gd name="T42" fmla="*/ 57 w 61"/>
                  <a:gd name="T43" fmla="*/ 77 h 77"/>
                  <a:gd name="T44" fmla="*/ 58 w 61"/>
                  <a:gd name="T45" fmla="*/ 77 h 77"/>
                  <a:gd name="T46" fmla="*/ 60 w 61"/>
                  <a:gd name="T47" fmla="*/ 77 h 77"/>
                  <a:gd name="T48" fmla="*/ 60 w 61"/>
                  <a:gd name="T49" fmla="*/ 76 h 77"/>
                  <a:gd name="T50" fmla="*/ 61 w 61"/>
                  <a:gd name="T51" fmla="*/ 75 h 77"/>
                  <a:gd name="T52" fmla="*/ 60 w 61"/>
                  <a:gd name="T53" fmla="*/ 74 h 77"/>
                  <a:gd name="T54" fmla="*/ 59 w 61"/>
                  <a:gd name="T55" fmla="*/ 73 h 77"/>
                  <a:gd name="T56" fmla="*/ 58 w 61"/>
                  <a:gd name="T57" fmla="*/ 73 h 77"/>
                  <a:gd name="T58" fmla="*/ 57 w 61"/>
                  <a:gd name="T59" fmla="*/ 73 h 77"/>
                  <a:gd name="T60" fmla="*/ 3 w 61"/>
                  <a:gd name="T61" fmla="*/ 73 h 77"/>
                  <a:gd name="T62" fmla="*/ 2 w 61"/>
                  <a:gd name="T63" fmla="*/ 73 h 77"/>
                  <a:gd name="T64" fmla="*/ 1 w 61"/>
                  <a:gd name="T65" fmla="*/ 73 h 77"/>
                  <a:gd name="T66" fmla="*/ 0 w 61"/>
                  <a:gd name="T67" fmla="*/ 74 h 77"/>
                  <a:gd name="T68" fmla="*/ 0 w 61"/>
                  <a:gd name="T69" fmla="*/ 75 h 77"/>
                  <a:gd name="T70" fmla="*/ 0 w 61"/>
                  <a:gd name="T71" fmla="*/ 76 h 77"/>
                  <a:gd name="T72" fmla="*/ 1 w 61"/>
                  <a:gd name="T73" fmla="*/ 77 h 77"/>
                  <a:gd name="T74" fmla="*/ 2 w 61"/>
                  <a:gd name="T75" fmla="*/ 77 h 77"/>
                  <a:gd name="T76" fmla="*/ 3 w 61"/>
                  <a:gd name="T77" fmla="*/ 77 h 77"/>
                  <a:gd name="T78" fmla="*/ 57 w 61"/>
                  <a:gd name="T7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77">
                    <a:moveTo>
                      <a:pt x="59" y="31"/>
                    </a:moveTo>
                    <a:lnTo>
                      <a:pt x="60" y="30"/>
                    </a:lnTo>
                    <a:lnTo>
                      <a:pt x="61" y="29"/>
                    </a:lnTo>
                    <a:lnTo>
                      <a:pt x="60" y="27"/>
                    </a:lnTo>
                    <a:lnTo>
                      <a:pt x="59" y="26"/>
                    </a:lnTo>
                    <a:lnTo>
                      <a:pt x="4" y="0"/>
                    </a:lnTo>
                    <a:lnTo>
                      <a:pt x="2" y="0"/>
                    </a:lnTo>
                    <a:lnTo>
                      <a:pt x="2" y="0"/>
                    </a:lnTo>
                    <a:lnTo>
                      <a:pt x="0" y="0"/>
                    </a:lnTo>
                    <a:lnTo>
                      <a:pt x="0" y="2"/>
                    </a:lnTo>
                    <a:lnTo>
                      <a:pt x="0" y="3"/>
                    </a:lnTo>
                    <a:lnTo>
                      <a:pt x="2" y="4"/>
                    </a:lnTo>
                    <a:lnTo>
                      <a:pt x="54" y="29"/>
                    </a:lnTo>
                    <a:lnTo>
                      <a:pt x="2" y="53"/>
                    </a:lnTo>
                    <a:lnTo>
                      <a:pt x="0" y="54"/>
                    </a:lnTo>
                    <a:lnTo>
                      <a:pt x="0" y="55"/>
                    </a:lnTo>
                    <a:lnTo>
                      <a:pt x="0" y="57"/>
                    </a:lnTo>
                    <a:lnTo>
                      <a:pt x="2" y="57"/>
                    </a:lnTo>
                    <a:lnTo>
                      <a:pt x="2" y="57"/>
                    </a:lnTo>
                    <a:lnTo>
                      <a:pt x="4" y="57"/>
                    </a:lnTo>
                    <a:lnTo>
                      <a:pt x="59" y="31"/>
                    </a:lnTo>
                    <a:close/>
                    <a:moveTo>
                      <a:pt x="57" y="77"/>
                    </a:moveTo>
                    <a:lnTo>
                      <a:pt x="58" y="77"/>
                    </a:lnTo>
                    <a:lnTo>
                      <a:pt x="60" y="77"/>
                    </a:lnTo>
                    <a:lnTo>
                      <a:pt x="60" y="76"/>
                    </a:lnTo>
                    <a:lnTo>
                      <a:pt x="61" y="75"/>
                    </a:lnTo>
                    <a:lnTo>
                      <a:pt x="60" y="74"/>
                    </a:lnTo>
                    <a:lnTo>
                      <a:pt x="59" y="73"/>
                    </a:lnTo>
                    <a:lnTo>
                      <a:pt x="58" y="73"/>
                    </a:lnTo>
                    <a:lnTo>
                      <a:pt x="57" y="73"/>
                    </a:lnTo>
                    <a:lnTo>
                      <a:pt x="3" y="73"/>
                    </a:lnTo>
                    <a:lnTo>
                      <a:pt x="2" y="73"/>
                    </a:lnTo>
                    <a:lnTo>
                      <a:pt x="1" y="73"/>
                    </a:lnTo>
                    <a:lnTo>
                      <a:pt x="0" y="74"/>
                    </a:lnTo>
                    <a:lnTo>
                      <a:pt x="0" y="75"/>
                    </a:lnTo>
                    <a:lnTo>
                      <a:pt x="0" y="76"/>
                    </a:lnTo>
                    <a:lnTo>
                      <a:pt x="1" y="77"/>
                    </a:lnTo>
                    <a:lnTo>
                      <a:pt x="2" y="77"/>
                    </a:lnTo>
                    <a:lnTo>
                      <a:pt x="3" y="77"/>
                    </a:lnTo>
                    <a:lnTo>
                      <a:pt x="57" y="7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99" name="Freeform 342"/>
              <p:cNvSpPr>
                <a:spLocks noChangeAspect="1"/>
              </p:cNvSpPr>
              <p:nvPr/>
            </p:nvSpPr>
            <p:spPr bwMode="auto">
              <a:xfrm>
                <a:off x="1923" y="2238"/>
                <a:ext cx="39" cy="66"/>
              </a:xfrm>
              <a:custGeom>
                <a:avLst/>
                <a:gdLst>
                  <a:gd name="T0" fmla="*/ 7 w 39"/>
                  <a:gd name="T1" fmla="*/ 58 h 66"/>
                  <a:gd name="T2" fmla="*/ 18 w 39"/>
                  <a:gd name="T3" fmla="*/ 48 h 66"/>
                  <a:gd name="T4" fmla="*/ 28 w 39"/>
                  <a:gd name="T5" fmla="*/ 39 h 66"/>
                  <a:gd name="T6" fmla="*/ 35 w 39"/>
                  <a:gd name="T7" fmla="*/ 32 h 66"/>
                  <a:gd name="T8" fmla="*/ 38 w 39"/>
                  <a:gd name="T9" fmla="*/ 26 h 66"/>
                  <a:gd name="T10" fmla="*/ 39 w 39"/>
                  <a:gd name="T11" fmla="*/ 19 h 66"/>
                  <a:gd name="T12" fmla="*/ 38 w 39"/>
                  <a:gd name="T13" fmla="*/ 11 h 66"/>
                  <a:gd name="T14" fmla="*/ 33 w 39"/>
                  <a:gd name="T15" fmla="*/ 5 h 66"/>
                  <a:gd name="T16" fmla="*/ 27 w 39"/>
                  <a:gd name="T17" fmla="*/ 1 h 66"/>
                  <a:gd name="T18" fmla="*/ 18 w 39"/>
                  <a:gd name="T19" fmla="*/ 0 h 66"/>
                  <a:gd name="T20" fmla="*/ 11 w 39"/>
                  <a:gd name="T21" fmla="*/ 1 h 66"/>
                  <a:gd name="T22" fmla="*/ 5 w 39"/>
                  <a:gd name="T23" fmla="*/ 5 h 66"/>
                  <a:gd name="T24" fmla="*/ 1 w 39"/>
                  <a:gd name="T25" fmla="*/ 11 h 66"/>
                  <a:gd name="T26" fmla="*/ 0 w 39"/>
                  <a:gd name="T27" fmla="*/ 18 h 66"/>
                  <a:gd name="T28" fmla="*/ 0 w 39"/>
                  <a:gd name="T29" fmla="*/ 20 h 66"/>
                  <a:gd name="T30" fmla="*/ 1 w 39"/>
                  <a:gd name="T31" fmla="*/ 21 h 66"/>
                  <a:gd name="T32" fmla="*/ 1 w 39"/>
                  <a:gd name="T33" fmla="*/ 22 h 66"/>
                  <a:gd name="T34" fmla="*/ 2 w 39"/>
                  <a:gd name="T35" fmla="*/ 23 h 66"/>
                  <a:gd name="T36" fmla="*/ 3 w 39"/>
                  <a:gd name="T37" fmla="*/ 23 h 66"/>
                  <a:gd name="T38" fmla="*/ 4 w 39"/>
                  <a:gd name="T39" fmla="*/ 23 h 66"/>
                  <a:gd name="T40" fmla="*/ 5 w 39"/>
                  <a:gd name="T41" fmla="*/ 23 h 66"/>
                  <a:gd name="T42" fmla="*/ 5 w 39"/>
                  <a:gd name="T43" fmla="*/ 23 h 66"/>
                  <a:gd name="T44" fmla="*/ 7 w 39"/>
                  <a:gd name="T45" fmla="*/ 23 h 66"/>
                  <a:gd name="T46" fmla="*/ 8 w 39"/>
                  <a:gd name="T47" fmla="*/ 22 h 66"/>
                  <a:gd name="T48" fmla="*/ 10 w 39"/>
                  <a:gd name="T49" fmla="*/ 21 h 66"/>
                  <a:gd name="T50" fmla="*/ 10 w 39"/>
                  <a:gd name="T51" fmla="*/ 18 h 66"/>
                  <a:gd name="T52" fmla="*/ 10 w 39"/>
                  <a:gd name="T53" fmla="*/ 16 h 66"/>
                  <a:gd name="T54" fmla="*/ 9 w 39"/>
                  <a:gd name="T55" fmla="*/ 15 h 66"/>
                  <a:gd name="T56" fmla="*/ 7 w 39"/>
                  <a:gd name="T57" fmla="*/ 13 h 66"/>
                  <a:gd name="T58" fmla="*/ 5 w 39"/>
                  <a:gd name="T59" fmla="*/ 13 h 66"/>
                  <a:gd name="T60" fmla="*/ 4 w 39"/>
                  <a:gd name="T61" fmla="*/ 13 h 66"/>
                  <a:gd name="T62" fmla="*/ 4 w 39"/>
                  <a:gd name="T63" fmla="*/ 13 h 66"/>
                  <a:gd name="T64" fmla="*/ 6 w 39"/>
                  <a:gd name="T65" fmla="*/ 9 h 66"/>
                  <a:gd name="T66" fmla="*/ 9 w 39"/>
                  <a:gd name="T67" fmla="*/ 6 h 66"/>
                  <a:gd name="T68" fmla="*/ 13 w 39"/>
                  <a:gd name="T69" fmla="*/ 4 h 66"/>
                  <a:gd name="T70" fmla="*/ 17 w 39"/>
                  <a:gd name="T71" fmla="*/ 3 h 66"/>
                  <a:gd name="T72" fmla="*/ 23 w 39"/>
                  <a:gd name="T73" fmla="*/ 4 h 66"/>
                  <a:gd name="T74" fmla="*/ 27 w 39"/>
                  <a:gd name="T75" fmla="*/ 8 h 66"/>
                  <a:gd name="T76" fmla="*/ 30 w 39"/>
                  <a:gd name="T77" fmla="*/ 13 h 66"/>
                  <a:gd name="T78" fmla="*/ 30 w 39"/>
                  <a:gd name="T79" fmla="*/ 19 h 66"/>
                  <a:gd name="T80" fmla="*/ 30 w 39"/>
                  <a:gd name="T81" fmla="*/ 25 h 66"/>
                  <a:gd name="T82" fmla="*/ 27 w 39"/>
                  <a:gd name="T83" fmla="*/ 31 h 66"/>
                  <a:gd name="T84" fmla="*/ 24 w 39"/>
                  <a:gd name="T85" fmla="*/ 36 h 66"/>
                  <a:gd name="T86" fmla="*/ 20 w 39"/>
                  <a:gd name="T87" fmla="*/ 41 h 66"/>
                  <a:gd name="T88" fmla="*/ 1 w 39"/>
                  <a:gd name="T89" fmla="*/ 62 h 66"/>
                  <a:gd name="T90" fmla="*/ 0 w 39"/>
                  <a:gd name="T91" fmla="*/ 63 h 66"/>
                  <a:gd name="T92" fmla="*/ 0 w 39"/>
                  <a:gd name="T93" fmla="*/ 64 h 66"/>
                  <a:gd name="T94" fmla="*/ 0 w 39"/>
                  <a:gd name="T95" fmla="*/ 65 h 66"/>
                  <a:gd name="T96" fmla="*/ 0 w 39"/>
                  <a:gd name="T97" fmla="*/ 66 h 66"/>
                  <a:gd name="T98" fmla="*/ 37 w 39"/>
                  <a:gd name="T99" fmla="*/ 66 h 66"/>
                  <a:gd name="T100" fmla="*/ 39 w 39"/>
                  <a:gd name="T101" fmla="*/ 49 h 66"/>
                  <a:gd name="T102" fmla="*/ 37 w 39"/>
                  <a:gd name="T103" fmla="*/ 49 h 66"/>
                  <a:gd name="T104" fmla="*/ 37 w 39"/>
                  <a:gd name="T105" fmla="*/ 51 h 66"/>
                  <a:gd name="T106" fmla="*/ 36 w 39"/>
                  <a:gd name="T107" fmla="*/ 54 h 66"/>
                  <a:gd name="T108" fmla="*/ 35 w 39"/>
                  <a:gd name="T109" fmla="*/ 56 h 66"/>
                  <a:gd name="T110" fmla="*/ 35 w 39"/>
                  <a:gd name="T111" fmla="*/ 58 h 66"/>
                  <a:gd name="T112" fmla="*/ 33 w 39"/>
                  <a:gd name="T113" fmla="*/ 58 h 66"/>
                  <a:gd name="T114" fmla="*/ 31 w 39"/>
                  <a:gd name="T115" fmla="*/ 58 h 66"/>
                  <a:gd name="T116" fmla="*/ 28 w 39"/>
                  <a:gd name="T117" fmla="*/ 58 h 66"/>
                  <a:gd name="T118" fmla="*/ 25 w 39"/>
                  <a:gd name="T119" fmla="*/ 58 h 66"/>
                  <a:gd name="T120" fmla="*/ 7 w 39"/>
                  <a:gd name="T121"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66">
                    <a:moveTo>
                      <a:pt x="7" y="58"/>
                    </a:moveTo>
                    <a:lnTo>
                      <a:pt x="18" y="48"/>
                    </a:lnTo>
                    <a:lnTo>
                      <a:pt x="28" y="39"/>
                    </a:lnTo>
                    <a:lnTo>
                      <a:pt x="35" y="32"/>
                    </a:lnTo>
                    <a:lnTo>
                      <a:pt x="38" y="26"/>
                    </a:lnTo>
                    <a:lnTo>
                      <a:pt x="39" y="19"/>
                    </a:lnTo>
                    <a:lnTo>
                      <a:pt x="38" y="11"/>
                    </a:lnTo>
                    <a:lnTo>
                      <a:pt x="33" y="5"/>
                    </a:lnTo>
                    <a:lnTo>
                      <a:pt x="27" y="1"/>
                    </a:lnTo>
                    <a:lnTo>
                      <a:pt x="18" y="0"/>
                    </a:lnTo>
                    <a:lnTo>
                      <a:pt x="11" y="1"/>
                    </a:lnTo>
                    <a:lnTo>
                      <a:pt x="5" y="5"/>
                    </a:lnTo>
                    <a:lnTo>
                      <a:pt x="1" y="11"/>
                    </a:lnTo>
                    <a:lnTo>
                      <a:pt x="0" y="18"/>
                    </a:lnTo>
                    <a:lnTo>
                      <a:pt x="0" y="20"/>
                    </a:lnTo>
                    <a:lnTo>
                      <a:pt x="1" y="21"/>
                    </a:lnTo>
                    <a:lnTo>
                      <a:pt x="1" y="22"/>
                    </a:lnTo>
                    <a:lnTo>
                      <a:pt x="2" y="23"/>
                    </a:lnTo>
                    <a:lnTo>
                      <a:pt x="3" y="23"/>
                    </a:lnTo>
                    <a:lnTo>
                      <a:pt x="4" y="23"/>
                    </a:lnTo>
                    <a:lnTo>
                      <a:pt x="5" y="23"/>
                    </a:lnTo>
                    <a:lnTo>
                      <a:pt x="5" y="23"/>
                    </a:lnTo>
                    <a:lnTo>
                      <a:pt x="7" y="23"/>
                    </a:lnTo>
                    <a:lnTo>
                      <a:pt x="8" y="22"/>
                    </a:lnTo>
                    <a:lnTo>
                      <a:pt x="10" y="21"/>
                    </a:lnTo>
                    <a:lnTo>
                      <a:pt x="10" y="18"/>
                    </a:lnTo>
                    <a:lnTo>
                      <a:pt x="10" y="16"/>
                    </a:lnTo>
                    <a:lnTo>
                      <a:pt x="9" y="15"/>
                    </a:lnTo>
                    <a:lnTo>
                      <a:pt x="7" y="13"/>
                    </a:lnTo>
                    <a:lnTo>
                      <a:pt x="5" y="13"/>
                    </a:lnTo>
                    <a:lnTo>
                      <a:pt x="4" y="13"/>
                    </a:lnTo>
                    <a:lnTo>
                      <a:pt x="4" y="13"/>
                    </a:lnTo>
                    <a:lnTo>
                      <a:pt x="6" y="9"/>
                    </a:lnTo>
                    <a:lnTo>
                      <a:pt x="9" y="6"/>
                    </a:lnTo>
                    <a:lnTo>
                      <a:pt x="13" y="4"/>
                    </a:lnTo>
                    <a:lnTo>
                      <a:pt x="17" y="3"/>
                    </a:lnTo>
                    <a:lnTo>
                      <a:pt x="23" y="4"/>
                    </a:lnTo>
                    <a:lnTo>
                      <a:pt x="27" y="8"/>
                    </a:lnTo>
                    <a:lnTo>
                      <a:pt x="30" y="13"/>
                    </a:lnTo>
                    <a:lnTo>
                      <a:pt x="30" y="19"/>
                    </a:lnTo>
                    <a:lnTo>
                      <a:pt x="30" y="25"/>
                    </a:lnTo>
                    <a:lnTo>
                      <a:pt x="27" y="31"/>
                    </a:lnTo>
                    <a:lnTo>
                      <a:pt x="24" y="36"/>
                    </a:lnTo>
                    <a:lnTo>
                      <a:pt x="20" y="41"/>
                    </a:lnTo>
                    <a:lnTo>
                      <a:pt x="1" y="62"/>
                    </a:lnTo>
                    <a:lnTo>
                      <a:pt x="0" y="63"/>
                    </a:lnTo>
                    <a:lnTo>
                      <a:pt x="0" y="64"/>
                    </a:lnTo>
                    <a:lnTo>
                      <a:pt x="0" y="65"/>
                    </a:lnTo>
                    <a:lnTo>
                      <a:pt x="0" y="66"/>
                    </a:lnTo>
                    <a:lnTo>
                      <a:pt x="37" y="66"/>
                    </a:lnTo>
                    <a:lnTo>
                      <a:pt x="39" y="49"/>
                    </a:lnTo>
                    <a:lnTo>
                      <a:pt x="37" y="49"/>
                    </a:lnTo>
                    <a:lnTo>
                      <a:pt x="37" y="51"/>
                    </a:lnTo>
                    <a:lnTo>
                      <a:pt x="36" y="54"/>
                    </a:lnTo>
                    <a:lnTo>
                      <a:pt x="35" y="56"/>
                    </a:lnTo>
                    <a:lnTo>
                      <a:pt x="35" y="58"/>
                    </a:lnTo>
                    <a:lnTo>
                      <a:pt x="33" y="58"/>
                    </a:lnTo>
                    <a:lnTo>
                      <a:pt x="31" y="58"/>
                    </a:lnTo>
                    <a:lnTo>
                      <a:pt x="28" y="58"/>
                    </a:lnTo>
                    <a:lnTo>
                      <a:pt x="25" y="58"/>
                    </a:lnTo>
                    <a:lnTo>
                      <a:pt x="7" y="5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00" name="Freeform 343"/>
              <p:cNvSpPr>
                <a:spLocks noChangeAspect="1"/>
              </p:cNvSpPr>
              <p:nvPr/>
            </p:nvSpPr>
            <p:spPr bwMode="auto">
              <a:xfrm>
                <a:off x="2003" y="2241"/>
                <a:ext cx="36" cy="64"/>
              </a:xfrm>
              <a:custGeom>
                <a:avLst/>
                <a:gdLst>
                  <a:gd name="T0" fmla="*/ 8 w 36"/>
                  <a:gd name="T1" fmla="*/ 24 h 64"/>
                  <a:gd name="T2" fmla="*/ 8 w 36"/>
                  <a:gd name="T3" fmla="*/ 51 h 64"/>
                  <a:gd name="T4" fmla="*/ 10 w 36"/>
                  <a:gd name="T5" fmla="*/ 57 h 64"/>
                  <a:gd name="T6" fmla="*/ 13 w 36"/>
                  <a:gd name="T7" fmla="*/ 61 h 64"/>
                  <a:gd name="T8" fmla="*/ 18 w 36"/>
                  <a:gd name="T9" fmla="*/ 63 h 64"/>
                  <a:gd name="T10" fmla="*/ 24 w 36"/>
                  <a:gd name="T11" fmla="*/ 64 h 64"/>
                  <a:gd name="T12" fmla="*/ 29 w 36"/>
                  <a:gd name="T13" fmla="*/ 63 h 64"/>
                  <a:gd name="T14" fmla="*/ 33 w 36"/>
                  <a:gd name="T15" fmla="*/ 60 h 64"/>
                  <a:gd name="T16" fmla="*/ 35 w 36"/>
                  <a:gd name="T17" fmla="*/ 56 h 64"/>
                  <a:gd name="T18" fmla="*/ 36 w 36"/>
                  <a:gd name="T19" fmla="*/ 51 h 64"/>
                  <a:gd name="T20" fmla="*/ 36 w 36"/>
                  <a:gd name="T21" fmla="*/ 46 h 64"/>
                  <a:gd name="T22" fmla="*/ 31 w 36"/>
                  <a:gd name="T23" fmla="*/ 46 h 64"/>
                  <a:gd name="T24" fmla="*/ 31 w 36"/>
                  <a:gd name="T25" fmla="*/ 51 h 64"/>
                  <a:gd name="T26" fmla="*/ 31 w 36"/>
                  <a:gd name="T27" fmla="*/ 55 h 64"/>
                  <a:gd name="T28" fmla="*/ 29 w 36"/>
                  <a:gd name="T29" fmla="*/ 58 h 64"/>
                  <a:gd name="T30" fmla="*/ 27 w 36"/>
                  <a:gd name="T31" fmla="*/ 59 h 64"/>
                  <a:gd name="T32" fmla="*/ 25 w 36"/>
                  <a:gd name="T33" fmla="*/ 60 h 64"/>
                  <a:gd name="T34" fmla="*/ 23 w 36"/>
                  <a:gd name="T35" fmla="*/ 59 h 64"/>
                  <a:gd name="T36" fmla="*/ 22 w 36"/>
                  <a:gd name="T37" fmla="*/ 59 h 64"/>
                  <a:gd name="T38" fmla="*/ 21 w 36"/>
                  <a:gd name="T39" fmla="*/ 58 h 64"/>
                  <a:gd name="T40" fmla="*/ 20 w 36"/>
                  <a:gd name="T41" fmla="*/ 56 h 64"/>
                  <a:gd name="T42" fmla="*/ 20 w 36"/>
                  <a:gd name="T43" fmla="*/ 55 h 64"/>
                  <a:gd name="T44" fmla="*/ 20 w 36"/>
                  <a:gd name="T45" fmla="*/ 53 h 64"/>
                  <a:gd name="T46" fmla="*/ 19 w 36"/>
                  <a:gd name="T47" fmla="*/ 52 h 64"/>
                  <a:gd name="T48" fmla="*/ 19 w 36"/>
                  <a:gd name="T49" fmla="*/ 51 h 64"/>
                  <a:gd name="T50" fmla="*/ 19 w 36"/>
                  <a:gd name="T51" fmla="*/ 24 h 64"/>
                  <a:gd name="T52" fmla="*/ 34 w 36"/>
                  <a:gd name="T53" fmla="*/ 24 h 64"/>
                  <a:gd name="T54" fmla="*/ 34 w 36"/>
                  <a:gd name="T55" fmla="*/ 19 h 64"/>
                  <a:gd name="T56" fmla="*/ 19 w 36"/>
                  <a:gd name="T57" fmla="*/ 19 h 64"/>
                  <a:gd name="T58" fmla="*/ 19 w 36"/>
                  <a:gd name="T59" fmla="*/ 0 h 64"/>
                  <a:gd name="T60" fmla="*/ 15 w 36"/>
                  <a:gd name="T61" fmla="*/ 0 h 64"/>
                  <a:gd name="T62" fmla="*/ 14 w 36"/>
                  <a:gd name="T63" fmla="*/ 7 h 64"/>
                  <a:gd name="T64" fmla="*/ 11 w 36"/>
                  <a:gd name="T65" fmla="*/ 14 h 64"/>
                  <a:gd name="T66" fmla="*/ 6 w 36"/>
                  <a:gd name="T67" fmla="*/ 18 h 64"/>
                  <a:gd name="T68" fmla="*/ 0 w 36"/>
                  <a:gd name="T69" fmla="*/ 20 h 64"/>
                  <a:gd name="T70" fmla="*/ 0 w 36"/>
                  <a:gd name="T71" fmla="*/ 24 h 64"/>
                  <a:gd name="T72" fmla="*/ 8 w 36"/>
                  <a:gd name="T7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4">
                    <a:moveTo>
                      <a:pt x="8" y="24"/>
                    </a:moveTo>
                    <a:lnTo>
                      <a:pt x="8" y="51"/>
                    </a:lnTo>
                    <a:lnTo>
                      <a:pt x="10" y="57"/>
                    </a:lnTo>
                    <a:lnTo>
                      <a:pt x="13" y="61"/>
                    </a:lnTo>
                    <a:lnTo>
                      <a:pt x="18" y="63"/>
                    </a:lnTo>
                    <a:lnTo>
                      <a:pt x="24" y="64"/>
                    </a:lnTo>
                    <a:lnTo>
                      <a:pt x="29" y="63"/>
                    </a:lnTo>
                    <a:lnTo>
                      <a:pt x="33" y="60"/>
                    </a:lnTo>
                    <a:lnTo>
                      <a:pt x="35" y="56"/>
                    </a:lnTo>
                    <a:lnTo>
                      <a:pt x="36" y="51"/>
                    </a:lnTo>
                    <a:lnTo>
                      <a:pt x="36" y="46"/>
                    </a:lnTo>
                    <a:lnTo>
                      <a:pt x="31" y="46"/>
                    </a:lnTo>
                    <a:lnTo>
                      <a:pt x="31" y="51"/>
                    </a:lnTo>
                    <a:lnTo>
                      <a:pt x="31" y="55"/>
                    </a:lnTo>
                    <a:lnTo>
                      <a:pt x="29" y="58"/>
                    </a:lnTo>
                    <a:lnTo>
                      <a:pt x="27" y="59"/>
                    </a:lnTo>
                    <a:lnTo>
                      <a:pt x="25" y="60"/>
                    </a:lnTo>
                    <a:lnTo>
                      <a:pt x="23" y="59"/>
                    </a:lnTo>
                    <a:lnTo>
                      <a:pt x="22" y="59"/>
                    </a:lnTo>
                    <a:lnTo>
                      <a:pt x="21" y="58"/>
                    </a:lnTo>
                    <a:lnTo>
                      <a:pt x="20" y="56"/>
                    </a:lnTo>
                    <a:lnTo>
                      <a:pt x="20" y="55"/>
                    </a:lnTo>
                    <a:lnTo>
                      <a:pt x="20" y="53"/>
                    </a:lnTo>
                    <a:lnTo>
                      <a:pt x="19" y="52"/>
                    </a:lnTo>
                    <a:lnTo>
                      <a:pt x="19" y="51"/>
                    </a:lnTo>
                    <a:lnTo>
                      <a:pt x="19" y="24"/>
                    </a:lnTo>
                    <a:lnTo>
                      <a:pt x="34" y="24"/>
                    </a:lnTo>
                    <a:lnTo>
                      <a:pt x="34" y="19"/>
                    </a:lnTo>
                    <a:lnTo>
                      <a:pt x="19" y="19"/>
                    </a:lnTo>
                    <a:lnTo>
                      <a:pt x="19" y="0"/>
                    </a:lnTo>
                    <a:lnTo>
                      <a:pt x="15" y="0"/>
                    </a:lnTo>
                    <a:lnTo>
                      <a:pt x="14" y="7"/>
                    </a:lnTo>
                    <a:lnTo>
                      <a:pt x="11" y="14"/>
                    </a:lnTo>
                    <a:lnTo>
                      <a:pt x="6" y="18"/>
                    </a:lnTo>
                    <a:lnTo>
                      <a:pt x="0" y="20"/>
                    </a:lnTo>
                    <a:lnTo>
                      <a:pt x="0" y="24"/>
                    </a:lnTo>
                    <a:lnTo>
                      <a:pt x="8"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01" name="Freeform 344"/>
              <p:cNvSpPr>
                <a:spLocks noChangeAspect="1"/>
              </p:cNvSpPr>
              <p:nvPr/>
            </p:nvSpPr>
            <p:spPr bwMode="auto">
              <a:xfrm>
                <a:off x="2050" y="2235"/>
                <a:ext cx="57" cy="69"/>
              </a:xfrm>
              <a:custGeom>
                <a:avLst/>
                <a:gdLst>
                  <a:gd name="T0" fmla="*/ 7 w 57"/>
                  <a:gd name="T1" fmla="*/ 64 h 69"/>
                  <a:gd name="T2" fmla="*/ 0 w 57"/>
                  <a:gd name="T3" fmla="*/ 64 h 69"/>
                  <a:gd name="T4" fmla="*/ 0 w 57"/>
                  <a:gd name="T5" fmla="*/ 69 h 69"/>
                  <a:gd name="T6" fmla="*/ 2 w 57"/>
                  <a:gd name="T7" fmla="*/ 69 h 69"/>
                  <a:gd name="T8" fmla="*/ 6 w 57"/>
                  <a:gd name="T9" fmla="*/ 69 h 69"/>
                  <a:gd name="T10" fmla="*/ 9 w 57"/>
                  <a:gd name="T11" fmla="*/ 69 h 69"/>
                  <a:gd name="T12" fmla="*/ 12 w 57"/>
                  <a:gd name="T13" fmla="*/ 69 h 69"/>
                  <a:gd name="T14" fmla="*/ 16 w 57"/>
                  <a:gd name="T15" fmla="*/ 69 h 69"/>
                  <a:gd name="T16" fmla="*/ 19 w 57"/>
                  <a:gd name="T17" fmla="*/ 69 h 69"/>
                  <a:gd name="T18" fmla="*/ 22 w 57"/>
                  <a:gd name="T19" fmla="*/ 69 h 69"/>
                  <a:gd name="T20" fmla="*/ 25 w 57"/>
                  <a:gd name="T21" fmla="*/ 69 h 69"/>
                  <a:gd name="T22" fmla="*/ 25 w 57"/>
                  <a:gd name="T23" fmla="*/ 64 h 69"/>
                  <a:gd name="T24" fmla="*/ 18 w 57"/>
                  <a:gd name="T25" fmla="*/ 64 h 69"/>
                  <a:gd name="T26" fmla="*/ 18 w 57"/>
                  <a:gd name="T27" fmla="*/ 44 h 69"/>
                  <a:gd name="T28" fmla="*/ 20 w 57"/>
                  <a:gd name="T29" fmla="*/ 37 h 69"/>
                  <a:gd name="T30" fmla="*/ 23 w 57"/>
                  <a:gd name="T31" fmla="*/ 32 h 69"/>
                  <a:gd name="T32" fmla="*/ 28 w 57"/>
                  <a:gd name="T33" fmla="*/ 29 h 69"/>
                  <a:gd name="T34" fmla="*/ 33 w 57"/>
                  <a:gd name="T35" fmla="*/ 28 h 69"/>
                  <a:gd name="T36" fmla="*/ 35 w 57"/>
                  <a:gd name="T37" fmla="*/ 28 h 69"/>
                  <a:gd name="T38" fmla="*/ 37 w 57"/>
                  <a:gd name="T39" fmla="*/ 30 h 69"/>
                  <a:gd name="T40" fmla="*/ 38 w 57"/>
                  <a:gd name="T41" fmla="*/ 33 h 69"/>
                  <a:gd name="T42" fmla="*/ 38 w 57"/>
                  <a:gd name="T43" fmla="*/ 38 h 69"/>
                  <a:gd name="T44" fmla="*/ 38 w 57"/>
                  <a:gd name="T45" fmla="*/ 64 h 69"/>
                  <a:gd name="T46" fmla="*/ 32 w 57"/>
                  <a:gd name="T47" fmla="*/ 64 h 69"/>
                  <a:gd name="T48" fmla="*/ 32 w 57"/>
                  <a:gd name="T49" fmla="*/ 69 h 69"/>
                  <a:gd name="T50" fmla="*/ 34 w 57"/>
                  <a:gd name="T51" fmla="*/ 69 h 69"/>
                  <a:gd name="T52" fmla="*/ 37 w 57"/>
                  <a:gd name="T53" fmla="*/ 69 h 69"/>
                  <a:gd name="T54" fmla="*/ 41 w 57"/>
                  <a:gd name="T55" fmla="*/ 69 h 69"/>
                  <a:gd name="T56" fmla="*/ 44 w 57"/>
                  <a:gd name="T57" fmla="*/ 69 h 69"/>
                  <a:gd name="T58" fmla="*/ 47 w 57"/>
                  <a:gd name="T59" fmla="*/ 69 h 69"/>
                  <a:gd name="T60" fmla="*/ 51 w 57"/>
                  <a:gd name="T61" fmla="*/ 69 h 69"/>
                  <a:gd name="T62" fmla="*/ 54 w 57"/>
                  <a:gd name="T63" fmla="*/ 69 h 69"/>
                  <a:gd name="T64" fmla="*/ 57 w 57"/>
                  <a:gd name="T65" fmla="*/ 69 h 69"/>
                  <a:gd name="T66" fmla="*/ 57 w 57"/>
                  <a:gd name="T67" fmla="*/ 64 h 69"/>
                  <a:gd name="T68" fmla="*/ 50 w 57"/>
                  <a:gd name="T69" fmla="*/ 64 h 69"/>
                  <a:gd name="T70" fmla="*/ 50 w 57"/>
                  <a:gd name="T71" fmla="*/ 39 h 69"/>
                  <a:gd name="T72" fmla="*/ 49 w 57"/>
                  <a:gd name="T73" fmla="*/ 32 h 69"/>
                  <a:gd name="T74" fmla="*/ 46 w 57"/>
                  <a:gd name="T75" fmla="*/ 28 h 69"/>
                  <a:gd name="T76" fmla="*/ 41 w 57"/>
                  <a:gd name="T77" fmla="*/ 25 h 69"/>
                  <a:gd name="T78" fmla="*/ 34 w 57"/>
                  <a:gd name="T79" fmla="*/ 24 h 69"/>
                  <a:gd name="T80" fmla="*/ 28 w 57"/>
                  <a:gd name="T81" fmla="*/ 25 h 69"/>
                  <a:gd name="T82" fmla="*/ 23 w 57"/>
                  <a:gd name="T83" fmla="*/ 28 h 69"/>
                  <a:gd name="T84" fmla="*/ 20 w 57"/>
                  <a:gd name="T85" fmla="*/ 31 h 69"/>
                  <a:gd name="T86" fmla="*/ 18 w 57"/>
                  <a:gd name="T87" fmla="*/ 34 h 69"/>
                  <a:gd name="T88" fmla="*/ 18 w 57"/>
                  <a:gd name="T89" fmla="*/ 0 h 69"/>
                  <a:gd name="T90" fmla="*/ 0 w 57"/>
                  <a:gd name="T91" fmla="*/ 1 h 69"/>
                  <a:gd name="T92" fmla="*/ 0 w 57"/>
                  <a:gd name="T93" fmla="*/ 5 h 69"/>
                  <a:gd name="T94" fmla="*/ 4 w 57"/>
                  <a:gd name="T95" fmla="*/ 6 h 69"/>
                  <a:gd name="T96" fmla="*/ 6 w 57"/>
                  <a:gd name="T97" fmla="*/ 6 h 69"/>
                  <a:gd name="T98" fmla="*/ 7 w 57"/>
                  <a:gd name="T99" fmla="*/ 7 h 69"/>
                  <a:gd name="T100" fmla="*/ 7 w 57"/>
                  <a:gd name="T101" fmla="*/ 9 h 69"/>
                  <a:gd name="T102" fmla="*/ 7 w 57"/>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69">
                    <a:moveTo>
                      <a:pt x="7" y="64"/>
                    </a:moveTo>
                    <a:lnTo>
                      <a:pt x="0" y="64"/>
                    </a:lnTo>
                    <a:lnTo>
                      <a:pt x="0" y="69"/>
                    </a:lnTo>
                    <a:lnTo>
                      <a:pt x="2" y="69"/>
                    </a:lnTo>
                    <a:lnTo>
                      <a:pt x="6" y="69"/>
                    </a:lnTo>
                    <a:lnTo>
                      <a:pt x="9" y="69"/>
                    </a:lnTo>
                    <a:lnTo>
                      <a:pt x="12" y="69"/>
                    </a:lnTo>
                    <a:lnTo>
                      <a:pt x="16" y="69"/>
                    </a:lnTo>
                    <a:lnTo>
                      <a:pt x="19" y="69"/>
                    </a:lnTo>
                    <a:lnTo>
                      <a:pt x="22" y="69"/>
                    </a:lnTo>
                    <a:lnTo>
                      <a:pt x="25" y="69"/>
                    </a:lnTo>
                    <a:lnTo>
                      <a:pt x="25" y="64"/>
                    </a:lnTo>
                    <a:lnTo>
                      <a:pt x="18" y="64"/>
                    </a:lnTo>
                    <a:lnTo>
                      <a:pt x="18" y="44"/>
                    </a:lnTo>
                    <a:lnTo>
                      <a:pt x="20" y="37"/>
                    </a:lnTo>
                    <a:lnTo>
                      <a:pt x="23" y="32"/>
                    </a:lnTo>
                    <a:lnTo>
                      <a:pt x="28" y="29"/>
                    </a:lnTo>
                    <a:lnTo>
                      <a:pt x="33" y="28"/>
                    </a:lnTo>
                    <a:lnTo>
                      <a:pt x="35" y="28"/>
                    </a:lnTo>
                    <a:lnTo>
                      <a:pt x="37" y="30"/>
                    </a:lnTo>
                    <a:lnTo>
                      <a:pt x="38" y="33"/>
                    </a:lnTo>
                    <a:lnTo>
                      <a:pt x="38" y="38"/>
                    </a:lnTo>
                    <a:lnTo>
                      <a:pt x="38" y="64"/>
                    </a:lnTo>
                    <a:lnTo>
                      <a:pt x="32" y="64"/>
                    </a:lnTo>
                    <a:lnTo>
                      <a:pt x="32" y="69"/>
                    </a:lnTo>
                    <a:lnTo>
                      <a:pt x="34" y="69"/>
                    </a:lnTo>
                    <a:lnTo>
                      <a:pt x="37" y="69"/>
                    </a:lnTo>
                    <a:lnTo>
                      <a:pt x="41" y="69"/>
                    </a:lnTo>
                    <a:lnTo>
                      <a:pt x="44" y="69"/>
                    </a:lnTo>
                    <a:lnTo>
                      <a:pt x="47" y="69"/>
                    </a:lnTo>
                    <a:lnTo>
                      <a:pt x="51" y="69"/>
                    </a:lnTo>
                    <a:lnTo>
                      <a:pt x="54" y="69"/>
                    </a:lnTo>
                    <a:lnTo>
                      <a:pt x="57" y="69"/>
                    </a:lnTo>
                    <a:lnTo>
                      <a:pt x="57" y="64"/>
                    </a:lnTo>
                    <a:lnTo>
                      <a:pt x="50" y="64"/>
                    </a:lnTo>
                    <a:lnTo>
                      <a:pt x="50" y="39"/>
                    </a:lnTo>
                    <a:lnTo>
                      <a:pt x="49" y="32"/>
                    </a:lnTo>
                    <a:lnTo>
                      <a:pt x="46" y="28"/>
                    </a:lnTo>
                    <a:lnTo>
                      <a:pt x="41" y="25"/>
                    </a:lnTo>
                    <a:lnTo>
                      <a:pt x="34" y="24"/>
                    </a:lnTo>
                    <a:lnTo>
                      <a:pt x="28" y="25"/>
                    </a:lnTo>
                    <a:lnTo>
                      <a:pt x="23" y="28"/>
                    </a:lnTo>
                    <a:lnTo>
                      <a:pt x="20" y="31"/>
                    </a:lnTo>
                    <a:lnTo>
                      <a:pt x="18" y="34"/>
                    </a:lnTo>
                    <a:lnTo>
                      <a:pt x="18" y="0"/>
                    </a:lnTo>
                    <a:lnTo>
                      <a:pt x="0" y="1"/>
                    </a:lnTo>
                    <a:lnTo>
                      <a:pt x="0" y="5"/>
                    </a:lnTo>
                    <a:lnTo>
                      <a:pt x="4" y="6"/>
                    </a:lnTo>
                    <a:lnTo>
                      <a:pt x="6" y="6"/>
                    </a:lnTo>
                    <a:lnTo>
                      <a:pt x="7" y="7"/>
                    </a:lnTo>
                    <a:lnTo>
                      <a:pt x="7" y="9"/>
                    </a:lnTo>
                    <a:lnTo>
                      <a:pt x="7" y="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02" name="Freeform 345"/>
              <p:cNvSpPr>
                <a:spLocks noChangeAspect="1" noEditPoints="1"/>
              </p:cNvSpPr>
              <p:nvPr/>
            </p:nvSpPr>
            <p:spPr bwMode="auto">
              <a:xfrm>
                <a:off x="2112" y="2259"/>
                <a:ext cx="46" cy="46"/>
              </a:xfrm>
              <a:custGeom>
                <a:avLst/>
                <a:gdLst>
                  <a:gd name="T0" fmla="*/ 45 w 46"/>
                  <a:gd name="T1" fmla="*/ 23 h 46"/>
                  <a:gd name="T2" fmla="*/ 46 w 46"/>
                  <a:gd name="T3" fmla="*/ 22 h 46"/>
                  <a:gd name="T4" fmla="*/ 46 w 46"/>
                  <a:gd name="T5" fmla="*/ 18 h 46"/>
                  <a:gd name="T6" fmla="*/ 44 w 46"/>
                  <a:gd name="T7" fmla="*/ 9 h 46"/>
                  <a:gd name="T8" fmla="*/ 34 w 46"/>
                  <a:gd name="T9" fmla="*/ 1 h 46"/>
                  <a:gd name="T10" fmla="*/ 14 w 46"/>
                  <a:gd name="T11" fmla="*/ 2 h 46"/>
                  <a:gd name="T12" fmla="*/ 2 w 46"/>
                  <a:gd name="T13" fmla="*/ 14 h 46"/>
                  <a:gd name="T14" fmla="*/ 2 w 46"/>
                  <a:gd name="T15" fmla="*/ 32 h 46"/>
                  <a:gd name="T16" fmla="*/ 16 w 46"/>
                  <a:gd name="T17" fmla="*/ 44 h 46"/>
                  <a:gd name="T18" fmla="*/ 32 w 46"/>
                  <a:gd name="T19" fmla="*/ 45 h 46"/>
                  <a:gd name="T20" fmla="*/ 40 w 46"/>
                  <a:gd name="T21" fmla="*/ 42 h 46"/>
                  <a:gd name="T22" fmla="*/ 44 w 46"/>
                  <a:gd name="T23" fmla="*/ 38 h 46"/>
                  <a:gd name="T24" fmla="*/ 46 w 46"/>
                  <a:gd name="T25" fmla="*/ 34 h 46"/>
                  <a:gd name="T26" fmla="*/ 46 w 46"/>
                  <a:gd name="T27" fmla="*/ 32 h 46"/>
                  <a:gd name="T28" fmla="*/ 45 w 46"/>
                  <a:gd name="T29" fmla="*/ 32 h 46"/>
                  <a:gd name="T30" fmla="*/ 43 w 46"/>
                  <a:gd name="T31" fmla="*/ 32 h 46"/>
                  <a:gd name="T32" fmla="*/ 42 w 46"/>
                  <a:gd name="T33" fmla="*/ 33 h 46"/>
                  <a:gd name="T34" fmla="*/ 39 w 46"/>
                  <a:gd name="T35" fmla="*/ 37 h 46"/>
                  <a:gd name="T36" fmla="*/ 32 w 46"/>
                  <a:gd name="T37" fmla="*/ 41 h 46"/>
                  <a:gd name="T38" fmla="*/ 23 w 46"/>
                  <a:gd name="T39" fmla="*/ 41 h 46"/>
                  <a:gd name="T40" fmla="*/ 17 w 46"/>
                  <a:gd name="T41" fmla="*/ 37 h 46"/>
                  <a:gd name="T42" fmla="*/ 14 w 46"/>
                  <a:gd name="T43" fmla="*/ 31 h 46"/>
                  <a:gd name="T44" fmla="*/ 13 w 46"/>
                  <a:gd name="T45" fmla="*/ 26 h 46"/>
                  <a:gd name="T46" fmla="*/ 43 w 46"/>
                  <a:gd name="T47" fmla="*/ 23 h 46"/>
                  <a:gd name="T48" fmla="*/ 13 w 46"/>
                  <a:gd name="T49" fmla="*/ 17 h 46"/>
                  <a:gd name="T50" fmla="*/ 14 w 46"/>
                  <a:gd name="T51" fmla="*/ 11 h 46"/>
                  <a:gd name="T52" fmla="*/ 18 w 46"/>
                  <a:gd name="T53" fmla="*/ 6 h 46"/>
                  <a:gd name="T54" fmla="*/ 23 w 46"/>
                  <a:gd name="T55" fmla="*/ 4 h 46"/>
                  <a:gd name="T56" fmla="*/ 29 w 46"/>
                  <a:gd name="T57" fmla="*/ 4 h 46"/>
                  <a:gd name="T58" fmla="*/ 34 w 46"/>
                  <a:gd name="T59" fmla="*/ 8 h 46"/>
                  <a:gd name="T60" fmla="*/ 36 w 46"/>
                  <a:gd name="T61" fmla="*/ 13 h 46"/>
                  <a:gd name="T62" fmla="*/ 37 w 46"/>
                  <a:gd name="T63" fmla="*/ 18 h 46"/>
                  <a:gd name="T64" fmla="*/ 13 w 46"/>
                  <a:gd name="T6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6">
                    <a:moveTo>
                      <a:pt x="43" y="23"/>
                    </a:moveTo>
                    <a:lnTo>
                      <a:pt x="45" y="23"/>
                    </a:lnTo>
                    <a:lnTo>
                      <a:pt x="46" y="23"/>
                    </a:lnTo>
                    <a:lnTo>
                      <a:pt x="46" y="22"/>
                    </a:lnTo>
                    <a:lnTo>
                      <a:pt x="46" y="21"/>
                    </a:lnTo>
                    <a:lnTo>
                      <a:pt x="46" y="18"/>
                    </a:lnTo>
                    <a:lnTo>
                      <a:pt x="45" y="14"/>
                    </a:lnTo>
                    <a:lnTo>
                      <a:pt x="44" y="9"/>
                    </a:lnTo>
                    <a:lnTo>
                      <a:pt x="41" y="5"/>
                    </a:lnTo>
                    <a:lnTo>
                      <a:pt x="34" y="1"/>
                    </a:lnTo>
                    <a:lnTo>
                      <a:pt x="25" y="0"/>
                    </a:lnTo>
                    <a:lnTo>
                      <a:pt x="14" y="2"/>
                    </a:lnTo>
                    <a:lnTo>
                      <a:pt x="7" y="7"/>
                    </a:lnTo>
                    <a:lnTo>
                      <a:pt x="2" y="14"/>
                    </a:lnTo>
                    <a:lnTo>
                      <a:pt x="0" y="23"/>
                    </a:lnTo>
                    <a:lnTo>
                      <a:pt x="2" y="32"/>
                    </a:lnTo>
                    <a:lnTo>
                      <a:pt x="7" y="39"/>
                    </a:lnTo>
                    <a:lnTo>
                      <a:pt x="16" y="44"/>
                    </a:lnTo>
                    <a:lnTo>
                      <a:pt x="26" y="46"/>
                    </a:lnTo>
                    <a:lnTo>
                      <a:pt x="32" y="45"/>
                    </a:lnTo>
                    <a:lnTo>
                      <a:pt x="36" y="44"/>
                    </a:lnTo>
                    <a:lnTo>
                      <a:pt x="40" y="42"/>
                    </a:lnTo>
                    <a:lnTo>
                      <a:pt x="42" y="40"/>
                    </a:lnTo>
                    <a:lnTo>
                      <a:pt x="44" y="38"/>
                    </a:lnTo>
                    <a:lnTo>
                      <a:pt x="45" y="36"/>
                    </a:lnTo>
                    <a:lnTo>
                      <a:pt x="46" y="34"/>
                    </a:lnTo>
                    <a:lnTo>
                      <a:pt x="46" y="33"/>
                    </a:lnTo>
                    <a:lnTo>
                      <a:pt x="46" y="32"/>
                    </a:lnTo>
                    <a:lnTo>
                      <a:pt x="45" y="32"/>
                    </a:lnTo>
                    <a:lnTo>
                      <a:pt x="45" y="32"/>
                    </a:lnTo>
                    <a:lnTo>
                      <a:pt x="44" y="32"/>
                    </a:lnTo>
                    <a:lnTo>
                      <a:pt x="43" y="32"/>
                    </a:lnTo>
                    <a:lnTo>
                      <a:pt x="42" y="32"/>
                    </a:lnTo>
                    <a:lnTo>
                      <a:pt x="42" y="33"/>
                    </a:lnTo>
                    <a:lnTo>
                      <a:pt x="41" y="34"/>
                    </a:lnTo>
                    <a:lnTo>
                      <a:pt x="39" y="37"/>
                    </a:lnTo>
                    <a:lnTo>
                      <a:pt x="36" y="40"/>
                    </a:lnTo>
                    <a:lnTo>
                      <a:pt x="32" y="41"/>
                    </a:lnTo>
                    <a:lnTo>
                      <a:pt x="27" y="42"/>
                    </a:lnTo>
                    <a:lnTo>
                      <a:pt x="23" y="41"/>
                    </a:lnTo>
                    <a:lnTo>
                      <a:pt x="19" y="40"/>
                    </a:lnTo>
                    <a:lnTo>
                      <a:pt x="17" y="37"/>
                    </a:lnTo>
                    <a:lnTo>
                      <a:pt x="15" y="34"/>
                    </a:lnTo>
                    <a:lnTo>
                      <a:pt x="14" y="31"/>
                    </a:lnTo>
                    <a:lnTo>
                      <a:pt x="13" y="28"/>
                    </a:lnTo>
                    <a:lnTo>
                      <a:pt x="13" y="26"/>
                    </a:lnTo>
                    <a:lnTo>
                      <a:pt x="13" y="23"/>
                    </a:lnTo>
                    <a:lnTo>
                      <a:pt x="43" y="23"/>
                    </a:lnTo>
                    <a:close/>
                    <a:moveTo>
                      <a:pt x="13" y="20"/>
                    </a:moveTo>
                    <a:lnTo>
                      <a:pt x="13" y="17"/>
                    </a:lnTo>
                    <a:lnTo>
                      <a:pt x="14" y="14"/>
                    </a:lnTo>
                    <a:lnTo>
                      <a:pt x="14" y="11"/>
                    </a:lnTo>
                    <a:lnTo>
                      <a:pt x="16" y="9"/>
                    </a:lnTo>
                    <a:lnTo>
                      <a:pt x="18" y="6"/>
                    </a:lnTo>
                    <a:lnTo>
                      <a:pt x="20" y="5"/>
                    </a:lnTo>
                    <a:lnTo>
                      <a:pt x="23" y="4"/>
                    </a:lnTo>
                    <a:lnTo>
                      <a:pt x="25" y="4"/>
                    </a:lnTo>
                    <a:lnTo>
                      <a:pt x="29" y="4"/>
                    </a:lnTo>
                    <a:lnTo>
                      <a:pt x="32" y="6"/>
                    </a:lnTo>
                    <a:lnTo>
                      <a:pt x="34" y="8"/>
                    </a:lnTo>
                    <a:lnTo>
                      <a:pt x="35" y="11"/>
                    </a:lnTo>
                    <a:lnTo>
                      <a:pt x="36" y="13"/>
                    </a:lnTo>
                    <a:lnTo>
                      <a:pt x="37"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03" name="Freeform 346"/>
              <p:cNvSpPr>
                <a:spLocks noChangeAspect="1"/>
              </p:cNvSpPr>
              <p:nvPr/>
            </p:nvSpPr>
            <p:spPr bwMode="auto">
              <a:xfrm>
                <a:off x="2166" y="2259"/>
                <a:ext cx="57" cy="45"/>
              </a:xfrm>
              <a:custGeom>
                <a:avLst/>
                <a:gdLst>
                  <a:gd name="T0" fmla="*/ 7 w 57"/>
                  <a:gd name="T1" fmla="*/ 10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5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20 h 45"/>
                  <a:gd name="T30" fmla="*/ 20 w 57"/>
                  <a:gd name="T31" fmla="*/ 13 h 45"/>
                  <a:gd name="T32" fmla="*/ 23 w 57"/>
                  <a:gd name="T33" fmla="*/ 8 h 45"/>
                  <a:gd name="T34" fmla="*/ 28 w 57"/>
                  <a:gd name="T35" fmla="*/ 5 h 45"/>
                  <a:gd name="T36" fmla="*/ 33 w 57"/>
                  <a:gd name="T37" fmla="*/ 4 h 45"/>
                  <a:gd name="T38" fmla="*/ 36 w 57"/>
                  <a:gd name="T39" fmla="*/ 4 h 45"/>
                  <a:gd name="T40" fmla="*/ 37 w 57"/>
                  <a:gd name="T41" fmla="*/ 6 h 45"/>
                  <a:gd name="T42" fmla="*/ 38 w 57"/>
                  <a:gd name="T43" fmla="*/ 9 h 45"/>
                  <a:gd name="T44" fmla="*/ 39 w 57"/>
                  <a:gd name="T45" fmla="*/ 14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5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5 h 45"/>
                  <a:gd name="T74" fmla="*/ 49 w 57"/>
                  <a:gd name="T75" fmla="*/ 8 h 45"/>
                  <a:gd name="T76" fmla="*/ 46 w 57"/>
                  <a:gd name="T77" fmla="*/ 4 h 45"/>
                  <a:gd name="T78" fmla="*/ 41 w 57"/>
                  <a:gd name="T79" fmla="*/ 1 h 45"/>
                  <a:gd name="T80" fmla="*/ 35 w 57"/>
                  <a:gd name="T81" fmla="*/ 0 h 45"/>
                  <a:gd name="T82" fmla="*/ 28 w 57"/>
                  <a:gd name="T83" fmla="*/ 1 h 45"/>
                  <a:gd name="T84" fmla="*/ 23 w 57"/>
                  <a:gd name="T85" fmla="*/ 4 h 45"/>
                  <a:gd name="T86" fmla="*/ 20 w 57"/>
                  <a:gd name="T87" fmla="*/ 7 h 45"/>
                  <a:gd name="T88" fmla="*/ 17 w 57"/>
                  <a:gd name="T89" fmla="*/ 11 h 45"/>
                  <a:gd name="T90" fmla="*/ 17 w 57"/>
                  <a:gd name="T91" fmla="*/ 0 h 45"/>
                  <a:gd name="T92" fmla="*/ 0 w 57"/>
                  <a:gd name="T93" fmla="*/ 1 h 45"/>
                  <a:gd name="T94" fmla="*/ 0 w 57"/>
                  <a:gd name="T95" fmla="*/ 6 h 45"/>
                  <a:gd name="T96" fmla="*/ 4 w 57"/>
                  <a:gd name="T97" fmla="*/ 6 h 45"/>
                  <a:gd name="T98" fmla="*/ 6 w 57"/>
                  <a:gd name="T99" fmla="*/ 6 h 45"/>
                  <a:gd name="T100" fmla="*/ 7 w 57"/>
                  <a:gd name="T101" fmla="*/ 7 h 45"/>
                  <a:gd name="T102" fmla="*/ 7 w 57"/>
                  <a:gd name="T103"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10"/>
                    </a:moveTo>
                    <a:lnTo>
                      <a:pt x="7" y="40"/>
                    </a:lnTo>
                    <a:lnTo>
                      <a:pt x="0" y="40"/>
                    </a:lnTo>
                    <a:lnTo>
                      <a:pt x="0" y="45"/>
                    </a:lnTo>
                    <a:lnTo>
                      <a:pt x="3" y="45"/>
                    </a:lnTo>
                    <a:lnTo>
                      <a:pt x="6" y="45"/>
                    </a:lnTo>
                    <a:lnTo>
                      <a:pt x="10" y="45"/>
                    </a:lnTo>
                    <a:lnTo>
                      <a:pt x="13" y="45"/>
                    </a:lnTo>
                    <a:lnTo>
                      <a:pt x="16" y="45"/>
                    </a:lnTo>
                    <a:lnTo>
                      <a:pt x="19" y="45"/>
                    </a:lnTo>
                    <a:lnTo>
                      <a:pt x="23" y="45"/>
                    </a:lnTo>
                    <a:lnTo>
                      <a:pt x="25" y="45"/>
                    </a:lnTo>
                    <a:lnTo>
                      <a:pt x="25" y="40"/>
                    </a:lnTo>
                    <a:lnTo>
                      <a:pt x="18" y="40"/>
                    </a:lnTo>
                    <a:lnTo>
                      <a:pt x="18" y="20"/>
                    </a:lnTo>
                    <a:lnTo>
                      <a:pt x="20" y="13"/>
                    </a:lnTo>
                    <a:lnTo>
                      <a:pt x="23" y="8"/>
                    </a:lnTo>
                    <a:lnTo>
                      <a:pt x="28" y="5"/>
                    </a:lnTo>
                    <a:lnTo>
                      <a:pt x="33" y="4"/>
                    </a:lnTo>
                    <a:lnTo>
                      <a:pt x="36" y="4"/>
                    </a:lnTo>
                    <a:lnTo>
                      <a:pt x="37" y="6"/>
                    </a:lnTo>
                    <a:lnTo>
                      <a:pt x="38" y="9"/>
                    </a:lnTo>
                    <a:lnTo>
                      <a:pt x="39" y="14"/>
                    </a:lnTo>
                    <a:lnTo>
                      <a:pt x="39" y="40"/>
                    </a:lnTo>
                    <a:lnTo>
                      <a:pt x="32" y="40"/>
                    </a:lnTo>
                    <a:lnTo>
                      <a:pt x="32" y="45"/>
                    </a:lnTo>
                    <a:lnTo>
                      <a:pt x="34" y="45"/>
                    </a:lnTo>
                    <a:lnTo>
                      <a:pt x="38" y="45"/>
                    </a:lnTo>
                    <a:lnTo>
                      <a:pt x="41" y="45"/>
                    </a:lnTo>
                    <a:lnTo>
                      <a:pt x="44" y="45"/>
                    </a:lnTo>
                    <a:lnTo>
                      <a:pt x="48" y="45"/>
                    </a:lnTo>
                    <a:lnTo>
                      <a:pt x="51" y="45"/>
                    </a:lnTo>
                    <a:lnTo>
                      <a:pt x="54" y="45"/>
                    </a:lnTo>
                    <a:lnTo>
                      <a:pt x="57" y="45"/>
                    </a:lnTo>
                    <a:lnTo>
                      <a:pt x="57" y="40"/>
                    </a:lnTo>
                    <a:lnTo>
                      <a:pt x="50" y="40"/>
                    </a:lnTo>
                    <a:lnTo>
                      <a:pt x="50" y="15"/>
                    </a:lnTo>
                    <a:lnTo>
                      <a:pt x="49" y="8"/>
                    </a:lnTo>
                    <a:lnTo>
                      <a:pt x="46" y="4"/>
                    </a:lnTo>
                    <a:lnTo>
                      <a:pt x="41" y="1"/>
                    </a:lnTo>
                    <a:lnTo>
                      <a:pt x="35" y="0"/>
                    </a:lnTo>
                    <a:lnTo>
                      <a:pt x="28" y="1"/>
                    </a:lnTo>
                    <a:lnTo>
                      <a:pt x="23" y="4"/>
                    </a:lnTo>
                    <a:lnTo>
                      <a:pt x="20" y="7"/>
                    </a:lnTo>
                    <a:lnTo>
                      <a:pt x="17" y="11"/>
                    </a:lnTo>
                    <a:lnTo>
                      <a:pt x="17" y="0"/>
                    </a:lnTo>
                    <a:lnTo>
                      <a:pt x="0" y="1"/>
                    </a:lnTo>
                    <a:lnTo>
                      <a:pt x="0" y="6"/>
                    </a:lnTo>
                    <a:lnTo>
                      <a:pt x="4" y="6"/>
                    </a:lnTo>
                    <a:lnTo>
                      <a:pt x="6" y="6"/>
                    </a:lnTo>
                    <a:lnTo>
                      <a:pt x="7" y="7"/>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04" name="Freeform 347"/>
              <p:cNvSpPr>
                <a:spLocks noChangeAspect="1"/>
              </p:cNvSpPr>
              <p:nvPr/>
            </p:nvSpPr>
            <p:spPr bwMode="auto">
              <a:xfrm>
                <a:off x="713" y="2371"/>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8 h 53"/>
                  <a:gd name="T20" fmla="*/ 2 w 28"/>
                  <a:gd name="T21" fmla="*/ 7 h 53"/>
                  <a:gd name="T22" fmla="*/ 5 w 28"/>
                  <a:gd name="T23" fmla="*/ 7 h 53"/>
                  <a:gd name="T24" fmla="*/ 8 w 28"/>
                  <a:gd name="T25" fmla="*/ 7 h 53"/>
                  <a:gd name="T26" fmla="*/ 11 w 28"/>
                  <a:gd name="T27" fmla="*/ 5 h 53"/>
                  <a:gd name="T28" fmla="*/ 11 w 28"/>
                  <a:gd name="T29" fmla="*/ 46 h 53"/>
                  <a:gd name="T30" fmla="*/ 11 w 28"/>
                  <a:gd name="T31" fmla="*/ 48 h 53"/>
                  <a:gd name="T32" fmla="*/ 10 w 28"/>
                  <a:gd name="T33" fmla="*/ 49 h 53"/>
                  <a:gd name="T34" fmla="*/ 8 w 28"/>
                  <a:gd name="T35" fmla="*/ 50 h 53"/>
                  <a:gd name="T36" fmla="*/ 3 w 28"/>
                  <a:gd name="T37" fmla="*/ 50 h 53"/>
                  <a:gd name="T38" fmla="*/ 1 w 28"/>
                  <a:gd name="T39" fmla="*/ 50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0 h 53"/>
                  <a:gd name="T60" fmla="*/ 25 w 28"/>
                  <a:gd name="T61" fmla="*/ 50 h 53"/>
                  <a:gd name="T62" fmla="*/ 21 w 28"/>
                  <a:gd name="T63" fmla="*/ 50 h 53"/>
                  <a:gd name="T64" fmla="*/ 19 w 28"/>
                  <a:gd name="T65" fmla="*/ 49 h 53"/>
                  <a:gd name="T66" fmla="*/ 18 w 28"/>
                  <a:gd name="T67" fmla="*/ 48 h 53"/>
                  <a:gd name="T68" fmla="*/ 17 w 28"/>
                  <a:gd name="T69" fmla="*/ 46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8"/>
                    </a:lnTo>
                    <a:lnTo>
                      <a:pt x="2" y="7"/>
                    </a:lnTo>
                    <a:lnTo>
                      <a:pt x="5" y="7"/>
                    </a:lnTo>
                    <a:lnTo>
                      <a:pt x="8" y="7"/>
                    </a:lnTo>
                    <a:lnTo>
                      <a:pt x="11" y="5"/>
                    </a:lnTo>
                    <a:lnTo>
                      <a:pt x="11" y="46"/>
                    </a:lnTo>
                    <a:lnTo>
                      <a:pt x="11" y="48"/>
                    </a:lnTo>
                    <a:lnTo>
                      <a:pt x="10" y="49"/>
                    </a:lnTo>
                    <a:lnTo>
                      <a:pt x="8" y="50"/>
                    </a:lnTo>
                    <a:lnTo>
                      <a:pt x="3" y="50"/>
                    </a:lnTo>
                    <a:lnTo>
                      <a:pt x="1" y="50"/>
                    </a:lnTo>
                    <a:lnTo>
                      <a:pt x="1" y="53"/>
                    </a:lnTo>
                    <a:lnTo>
                      <a:pt x="4" y="53"/>
                    </a:lnTo>
                    <a:lnTo>
                      <a:pt x="7" y="53"/>
                    </a:lnTo>
                    <a:lnTo>
                      <a:pt x="11" y="53"/>
                    </a:lnTo>
                    <a:lnTo>
                      <a:pt x="14" y="53"/>
                    </a:lnTo>
                    <a:lnTo>
                      <a:pt x="17" y="53"/>
                    </a:lnTo>
                    <a:lnTo>
                      <a:pt x="21" y="53"/>
                    </a:lnTo>
                    <a:lnTo>
                      <a:pt x="25" y="53"/>
                    </a:lnTo>
                    <a:lnTo>
                      <a:pt x="28" y="53"/>
                    </a:lnTo>
                    <a:lnTo>
                      <a:pt x="28" y="50"/>
                    </a:lnTo>
                    <a:lnTo>
                      <a:pt x="25" y="50"/>
                    </a:lnTo>
                    <a:lnTo>
                      <a:pt x="21" y="50"/>
                    </a:lnTo>
                    <a:lnTo>
                      <a:pt x="19" y="49"/>
                    </a:lnTo>
                    <a:lnTo>
                      <a:pt x="18" y="48"/>
                    </a:lnTo>
                    <a:lnTo>
                      <a:pt x="17" y="46"/>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05" name="Freeform 348"/>
              <p:cNvSpPr>
                <a:spLocks noChangeAspect="1"/>
              </p:cNvSpPr>
              <p:nvPr/>
            </p:nvSpPr>
            <p:spPr bwMode="auto">
              <a:xfrm>
                <a:off x="752" y="2371"/>
                <a:ext cx="34" cy="54"/>
              </a:xfrm>
              <a:custGeom>
                <a:avLst/>
                <a:gdLst>
                  <a:gd name="T0" fmla="*/ 8 w 34"/>
                  <a:gd name="T1" fmla="*/ 8 h 54"/>
                  <a:gd name="T2" fmla="*/ 12 w 34"/>
                  <a:gd name="T3" fmla="*/ 9 h 54"/>
                  <a:gd name="T4" fmla="*/ 21 w 34"/>
                  <a:gd name="T5" fmla="*/ 8 h 54"/>
                  <a:gd name="T6" fmla="*/ 29 w 34"/>
                  <a:gd name="T7" fmla="*/ 3 h 54"/>
                  <a:gd name="T8" fmla="*/ 30 w 34"/>
                  <a:gd name="T9" fmla="*/ 0 h 54"/>
                  <a:gd name="T10" fmla="*/ 29 w 34"/>
                  <a:gd name="T11" fmla="*/ 0 h 54"/>
                  <a:gd name="T12" fmla="*/ 23 w 34"/>
                  <a:gd name="T13" fmla="*/ 2 h 54"/>
                  <a:gd name="T14" fmla="*/ 14 w 34"/>
                  <a:gd name="T15" fmla="*/ 2 h 54"/>
                  <a:gd name="T16" fmla="*/ 8 w 34"/>
                  <a:gd name="T17" fmla="*/ 1 h 54"/>
                  <a:gd name="T18" fmla="*/ 6 w 34"/>
                  <a:gd name="T19" fmla="*/ 0 h 54"/>
                  <a:gd name="T20" fmla="*/ 4 w 34"/>
                  <a:gd name="T21" fmla="*/ 0 h 54"/>
                  <a:gd name="T22" fmla="*/ 4 w 34"/>
                  <a:gd name="T23" fmla="*/ 25 h 54"/>
                  <a:gd name="T24" fmla="*/ 6 w 34"/>
                  <a:gd name="T25" fmla="*/ 28 h 54"/>
                  <a:gd name="T26" fmla="*/ 7 w 34"/>
                  <a:gd name="T27" fmla="*/ 27 h 54"/>
                  <a:gd name="T28" fmla="*/ 10 w 34"/>
                  <a:gd name="T29" fmla="*/ 24 h 54"/>
                  <a:gd name="T30" fmla="*/ 18 w 34"/>
                  <a:gd name="T31" fmla="*/ 22 h 54"/>
                  <a:gd name="T32" fmla="*/ 23 w 34"/>
                  <a:gd name="T33" fmla="*/ 24 h 54"/>
                  <a:gd name="T34" fmla="*/ 25 w 34"/>
                  <a:gd name="T35" fmla="*/ 27 h 54"/>
                  <a:gd name="T36" fmla="*/ 26 w 34"/>
                  <a:gd name="T37" fmla="*/ 36 h 54"/>
                  <a:gd name="T38" fmla="*/ 26 w 34"/>
                  <a:gd name="T39" fmla="*/ 42 h 54"/>
                  <a:gd name="T40" fmla="*/ 24 w 34"/>
                  <a:gd name="T41" fmla="*/ 47 h 54"/>
                  <a:gd name="T42" fmla="*/ 21 w 34"/>
                  <a:gd name="T43" fmla="*/ 51 h 54"/>
                  <a:gd name="T44" fmla="*/ 15 w 34"/>
                  <a:gd name="T45" fmla="*/ 52 h 54"/>
                  <a:gd name="T46" fmla="*/ 8 w 34"/>
                  <a:gd name="T47" fmla="*/ 50 h 54"/>
                  <a:gd name="T48" fmla="*/ 3 w 34"/>
                  <a:gd name="T49" fmla="*/ 44 h 54"/>
                  <a:gd name="T50" fmla="*/ 5 w 34"/>
                  <a:gd name="T51" fmla="*/ 43 h 54"/>
                  <a:gd name="T52" fmla="*/ 8 w 34"/>
                  <a:gd name="T53" fmla="*/ 41 h 54"/>
                  <a:gd name="T54" fmla="*/ 7 w 34"/>
                  <a:gd name="T55" fmla="*/ 38 h 54"/>
                  <a:gd name="T56" fmla="*/ 5 w 34"/>
                  <a:gd name="T57" fmla="*/ 36 h 54"/>
                  <a:gd name="T58" fmla="*/ 3 w 34"/>
                  <a:gd name="T59" fmla="*/ 36 h 54"/>
                  <a:gd name="T60" fmla="*/ 0 w 34"/>
                  <a:gd name="T61" fmla="*/ 38 h 54"/>
                  <a:gd name="T62" fmla="*/ 1 w 34"/>
                  <a:gd name="T63" fmla="*/ 45 h 54"/>
                  <a:gd name="T64" fmla="*/ 9 w 34"/>
                  <a:gd name="T65" fmla="*/ 53 h 54"/>
                  <a:gd name="T66" fmla="*/ 22 w 34"/>
                  <a:gd name="T67" fmla="*/ 53 h 54"/>
                  <a:gd name="T68" fmla="*/ 32 w 34"/>
                  <a:gd name="T69" fmla="*/ 44 h 54"/>
                  <a:gd name="T70" fmla="*/ 33 w 34"/>
                  <a:gd name="T71" fmla="*/ 30 h 54"/>
                  <a:gd name="T72" fmla="*/ 24 w 34"/>
                  <a:gd name="T73" fmla="*/ 21 h 54"/>
                  <a:gd name="T74" fmla="*/ 12 w 34"/>
                  <a:gd name="T75" fmla="*/ 20 h 54"/>
                  <a:gd name="T76" fmla="*/ 7 w 34"/>
                  <a:gd name="T77"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54">
                    <a:moveTo>
                      <a:pt x="7" y="8"/>
                    </a:moveTo>
                    <a:lnTo>
                      <a:pt x="8" y="8"/>
                    </a:lnTo>
                    <a:lnTo>
                      <a:pt x="10" y="9"/>
                    </a:lnTo>
                    <a:lnTo>
                      <a:pt x="12" y="9"/>
                    </a:lnTo>
                    <a:lnTo>
                      <a:pt x="14" y="9"/>
                    </a:lnTo>
                    <a:lnTo>
                      <a:pt x="21" y="8"/>
                    </a:lnTo>
                    <a:lnTo>
                      <a:pt x="26" y="5"/>
                    </a:lnTo>
                    <a:lnTo>
                      <a:pt x="29" y="3"/>
                    </a:lnTo>
                    <a:lnTo>
                      <a:pt x="31" y="1"/>
                    </a:lnTo>
                    <a:lnTo>
                      <a:pt x="30" y="0"/>
                    </a:lnTo>
                    <a:lnTo>
                      <a:pt x="30" y="0"/>
                    </a:lnTo>
                    <a:lnTo>
                      <a:pt x="29" y="0"/>
                    </a:lnTo>
                    <a:lnTo>
                      <a:pt x="29" y="0"/>
                    </a:lnTo>
                    <a:lnTo>
                      <a:pt x="23" y="2"/>
                    </a:lnTo>
                    <a:lnTo>
                      <a:pt x="17" y="2"/>
                    </a:lnTo>
                    <a:lnTo>
                      <a:pt x="14" y="2"/>
                    </a:lnTo>
                    <a:lnTo>
                      <a:pt x="11" y="2"/>
                    </a:lnTo>
                    <a:lnTo>
                      <a:pt x="8" y="1"/>
                    </a:lnTo>
                    <a:lnTo>
                      <a:pt x="6" y="0"/>
                    </a:lnTo>
                    <a:lnTo>
                      <a:pt x="6" y="0"/>
                    </a:lnTo>
                    <a:lnTo>
                      <a:pt x="5" y="0"/>
                    </a:lnTo>
                    <a:lnTo>
                      <a:pt x="4" y="0"/>
                    </a:lnTo>
                    <a:lnTo>
                      <a:pt x="4" y="2"/>
                    </a:lnTo>
                    <a:lnTo>
                      <a:pt x="4" y="25"/>
                    </a:lnTo>
                    <a:lnTo>
                      <a:pt x="4" y="27"/>
                    </a:lnTo>
                    <a:lnTo>
                      <a:pt x="6" y="28"/>
                    </a:lnTo>
                    <a:lnTo>
                      <a:pt x="6" y="28"/>
                    </a:lnTo>
                    <a:lnTo>
                      <a:pt x="7" y="27"/>
                    </a:lnTo>
                    <a:lnTo>
                      <a:pt x="8" y="26"/>
                    </a:lnTo>
                    <a:lnTo>
                      <a:pt x="10" y="24"/>
                    </a:lnTo>
                    <a:lnTo>
                      <a:pt x="13" y="22"/>
                    </a:lnTo>
                    <a:lnTo>
                      <a:pt x="18" y="22"/>
                    </a:lnTo>
                    <a:lnTo>
                      <a:pt x="21" y="22"/>
                    </a:lnTo>
                    <a:lnTo>
                      <a:pt x="23" y="24"/>
                    </a:lnTo>
                    <a:lnTo>
                      <a:pt x="24" y="25"/>
                    </a:lnTo>
                    <a:lnTo>
                      <a:pt x="25" y="27"/>
                    </a:lnTo>
                    <a:lnTo>
                      <a:pt x="26" y="32"/>
                    </a:lnTo>
                    <a:lnTo>
                      <a:pt x="26" y="36"/>
                    </a:lnTo>
                    <a:lnTo>
                      <a:pt x="26" y="39"/>
                    </a:lnTo>
                    <a:lnTo>
                      <a:pt x="26" y="42"/>
                    </a:lnTo>
                    <a:lnTo>
                      <a:pt x="25" y="44"/>
                    </a:lnTo>
                    <a:lnTo>
                      <a:pt x="24" y="47"/>
                    </a:lnTo>
                    <a:lnTo>
                      <a:pt x="23" y="49"/>
                    </a:lnTo>
                    <a:lnTo>
                      <a:pt x="21" y="51"/>
                    </a:lnTo>
                    <a:lnTo>
                      <a:pt x="18" y="52"/>
                    </a:lnTo>
                    <a:lnTo>
                      <a:pt x="15" y="52"/>
                    </a:lnTo>
                    <a:lnTo>
                      <a:pt x="11" y="51"/>
                    </a:lnTo>
                    <a:lnTo>
                      <a:pt x="8" y="50"/>
                    </a:lnTo>
                    <a:lnTo>
                      <a:pt x="5" y="47"/>
                    </a:lnTo>
                    <a:lnTo>
                      <a:pt x="3" y="44"/>
                    </a:lnTo>
                    <a:lnTo>
                      <a:pt x="4" y="44"/>
                    </a:lnTo>
                    <a:lnTo>
                      <a:pt x="5" y="43"/>
                    </a:lnTo>
                    <a:lnTo>
                      <a:pt x="7" y="43"/>
                    </a:lnTo>
                    <a:lnTo>
                      <a:pt x="8" y="41"/>
                    </a:lnTo>
                    <a:lnTo>
                      <a:pt x="8" y="40"/>
                    </a:lnTo>
                    <a:lnTo>
                      <a:pt x="7" y="38"/>
                    </a:lnTo>
                    <a:lnTo>
                      <a:pt x="7" y="37"/>
                    </a:lnTo>
                    <a:lnTo>
                      <a:pt x="5" y="36"/>
                    </a:lnTo>
                    <a:lnTo>
                      <a:pt x="4" y="36"/>
                    </a:lnTo>
                    <a:lnTo>
                      <a:pt x="3" y="36"/>
                    </a:lnTo>
                    <a:lnTo>
                      <a:pt x="1" y="37"/>
                    </a:lnTo>
                    <a:lnTo>
                      <a:pt x="0" y="38"/>
                    </a:lnTo>
                    <a:lnTo>
                      <a:pt x="0" y="40"/>
                    </a:lnTo>
                    <a:lnTo>
                      <a:pt x="1" y="45"/>
                    </a:lnTo>
                    <a:lnTo>
                      <a:pt x="4" y="50"/>
                    </a:lnTo>
                    <a:lnTo>
                      <a:pt x="9" y="53"/>
                    </a:lnTo>
                    <a:lnTo>
                      <a:pt x="15" y="54"/>
                    </a:lnTo>
                    <a:lnTo>
                      <a:pt x="22" y="53"/>
                    </a:lnTo>
                    <a:lnTo>
                      <a:pt x="28" y="49"/>
                    </a:lnTo>
                    <a:lnTo>
                      <a:pt x="32" y="44"/>
                    </a:lnTo>
                    <a:lnTo>
                      <a:pt x="34" y="37"/>
                    </a:lnTo>
                    <a:lnTo>
                      <a:pt x="33" y="30"/>
                    </a:lnTo>
                    <a:lnTo>
                      <a:pt x="29" y="25"/>
                    </a:lnTo>
                    <a:lnTo>
                      <a:pt x="24" y="21"/>
                    </a:lnTo>
                    <a:lnTo>
                      <a:pt x="18" y="19"/>
                    </a:lnTo>
                    <a:lnTo>
                      <a:pt x="12" y="20"/>
                    </a:lnTo>
                    <a:lnTo>
                      <a:pt x="7" y="23"/>
                    </a:lnTo>
                    <a:lnTo>
                      <a:pt x="7"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06" name="Freeform 349"/>
              <p:cNvSpPr>
                <a:spLocks noChangeAspect="1" noEditPoints="1"/>
              </p:cNvSpPr>
              <p:nvPr/>
            </p:nvSpPr>
            <p:spPr bwMode="auto">
              <a:xfrm>
                <a:off x="797" y="2389"/>
                <a:ext cx="9" cy="35"/>
              </a:xfrm>
              <a:custGeom>
                <a:avLst/>
                <a:gdLst>
                  <a:gd name="T0" fmla="*/ 9 w 9"/>
                  <a:gd name="T1" fmla="*/ 5 h 35"/>
                  <a:gd name="T2" fmla="*/ 9 w 9"/>
                  <a:gd name="T3" fmla="*/ 3 h 35"/>
                  <a:gd name="T4" fmla="*/ 8 w 9"/>
                  <a:gd name="T5" fmla="*/ 2 h 35"/>
                  <a:gd name="T6" fmla="*/ 7 w 9"/>
                  <a:gd name="T7" fmla="*/ 1 h 35"/>
                  <a:gd name="T8" fmla="*/ 5 w 9"/>
                  <a:gd name="T9" fmla="*/ 0 h 35"/>
                  <a:gd name="T10" fmla="*/ 3 w 9"/>
                  <a:gd name="T11" fmla="*/ 1 h 35"/>
                  <a:gd name="T12" fmla="*/ 2 w 9"/>
                  <a:gd name="T13" fmla="*/ 2 h 35"/>
                  <a:gd name="T14" fmla="*/ 1 w 9"/>
                  <a:gd name="T15" fmla="*/ 3 h 35"/>
                  <a:gd name="T16" fmla="*/ 0 w 9"/>
                  <a:gd name="T17" fmla="*/ 5 h 35"/>
                  <a:gd name="T18" fmla="*/ 1 w 9"/>
                  <a:gd name="T19" fmla="*/ 7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7 h 35"/>
                  <a:gd name="T32" fmla="*/ 9 w 9"/>
                  <a:gd name="T33" fmla="*/ 5 h 35"/>
                  <a:gd name="T34" fmla="*/ 9 w 9"/>
                  <a:gd name="T35" fmla="*/ 30 h 35"/>
                  <a:gd name="T36" fmla="*/ 9 w 9"/>
                  <a:gd name="T37" fmla="*/ 29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9 h 35"/>
                  <a:gd name="T50" fmla="*/ 0 w 9"/>
                  <a:gd name="T51" fmla="*/ 30 h 35"/>
                  <a:gd name="T52" fmla="*/ 1 w 9"/>
                  <a:gd name="T53" fmla="*/ 32 h 35"/>
                  <a:gd name="T54" fmla="*/ 2 w 9"/>
                  <a:gd name="T55" fmla="*/ 34 h 35"/>
                  <a:gd name="T56" fmla="*/ 3 w 9"/>
                  <a:gd name="T57" fmla="*/ 34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2"/>
                    </a:lnTo>
                    <a:lnTo>
                      <a:pt x="7" y="1"/>
                    </a:lnTo>
                    <a:lnTo>
                      <a:pt x="5" y="0"/>
                    </a:lnTo>
                    <a:lnTo>
                      <a:pt x="3" y="1"/>
                    </a:lnTo>
                    <a:lnTo>
                      <a:pt x="2" y="2"/>
                    </a:lnTo>
                    <a:lnTo>
                      <a:pt x="1" y="3"/>
                    </a:lnTo>
                    <a:lnTo>
                      <a:pt x="0" y="5"/>
                    </a:lnTo>
                    <a:lnTo>
                      <a:pt x="1" y="7"/>
                    </a:lnTo>
                    <a:lnTo>
                      <a:pt x="2" y="8"/>
                    </a:lnTo>
                    <a:lnTo>
                      <a:pt x="3" y="9"/>
                    </a:lnTo>
                    <a:lnTo>
                      <a:pt x="5" y="9"/>
                    </a:lnTo>
                    <a:lnTo>
                      <a:pt x="7" y="9"/>
                    </a:lnTo>
                    <a:lnTo>
                      <a:pt x="8" y="8"/>
                    </a:lnTo>
                    <a:lnTo>
                      <a:pt x="9" y="7"/>
                    </a:lnTo>
                    <a:lnTo>
                      <a:pt x="9" y="5"/>
                    </a:lnTo>
                    <a:close/>
                    <a:moveTo>
                      <a:pt x="9" y="30"/>
                    </a:moveTo>
                    <a:lnTo>
                      <a:pt x="9" y="29"/>
                    </a:lnTo>
                    <a:lnTo>
                      <a:pt x="8" y="27"/>
                    </a:lnTo>
                    <a:lnTo>
                      <a:pt x="7" y="26"/>
                    </a:lnTo>
                    <a:lnTo>
                      <a:pt x="5" y="26"/>
                    </a:lnTo>
                    <a:lnTo>
                      <a:pt x="3" y="26"/>
                    </a:lnTo>
                    <a:lnTo>
                      <a:pt x="2" y="27"/>
                    </a:lnTo>
                    <a:lnTo>
                      <a:pt x="1" y="29"/>
                    </a:lnTo>
                    <a:lnTo>
                      <a:pt x="0" y="30"/>
                    </a:lnTo>
                    <a:lnTo>
                      <a:pt x="1" y="32"/>
                    </a:lnTo>
                    <a:lnTo>
                      <a:pt x="2" y="34"/>
                    </a:lnTo>
                    <a:lnTo>
                      <a:pt x="3" y="34"/>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07" name="Freeform 350"/>
              <p:cNvSpPr>
                <a:spLocks noChangeAspect="1"/>
              </p:cNvSpPr>
              <p:nvPr/>
            </p:nvSpPr>
            <p:spPr bwMode="auto">
              <a:xfrm>
                <a:off x="1317" y="2354"/>
                <a:ext cx="39" cy="70"/>
              </a:xfrm>
              <a:custGeom>
                <a:avLst/>
                <a:gdLst>
                  <a:gd name="T0" fmla="*/ 7 w 39"/>
                  <a:gd name="T1" fmla="*/ 26 h 70"/>
                  <a:gd name="T2" fmla="*/ 0 w 39"/>
                  <a:gd name="T3" fmla="*/ 26 h 70"/>
                  <a:gd name="T4" fmla="*/ 0 w 39"/>
                  <a:gd name="T5" fmla="*/ 30 h 70"/>
                  <a:gd name="T6" fmla="*/ 7 w 39"/>
                  <a:gd name="T7" fmla="*/ 30 h 70"/>
                  <a:gd name="T8" fmla="*/ 7 w 39"/>
                  <a:gd name="T9" fmla="*/ 65 h 70"/>
                  <a:gd name="T10" fmla="*/ 0 w 39"/>
                  <a:gd name="T11" fmla="*/ 65 h 70"/>
                  <a:gd name="T12" fmla="*/ 0 w 39"/>
                  <a:gd name="T13" fmla="*/ 70 h 70"/>
                  <a:gd name="T14" fmla="*/ 6 w 39"/>
                  <a:gd name="T15" fmla="*/ 70 h 70"/>
                  <a:gd name="T16" fmla="*/ 13 w 39"/>
                  <a:gd name="T17" fmla="*/ 69 h 70"/>
                  <a:gd name="T18" fmla="*/ 16 w 39"/>
                  <a:gd name="T19" fmla="*/ 69 h 70"/>
                  <a:gd name="T20" fmla="*/ 20 w 39"/>
                  <a:gd name="T21" fmla="*/ 70 h 70"/>
                  <a:gd name="T22" fmla="*/ 23 w 39"/>
                  <a:gd name="T23" fmla="*/ 70 h 70"/>
                  <a:gd name="T24" fmla="*/ 26 w 39"/>
                  <a:gd name="T25" fmla="*/ 70 h 70"/>
                  <a:gd name="T26" fmla="*/ 26 w 39"/>
                  <a:gd name="T27" fmla="*/ 65 h 70"/>
                  <a:gd name="T28" fmla="*/ 18 w 39"/>
                  <a:gd name="T29" fmla="*/ 65 h 70"/>
                  <a:gd name="T30" fmla="*/ 18 w 39"/>
                  <a:gd name="T31" fmla="*/ 30 h 70"/>
                  <a:gd name="T32" fmla="*/ 29 w 39"/>
                  <a:gd name="T33" fmla="*/ 30 h 70"/>
                  <a:gd name="T34" fmla="*/ 29 w 39"/>
                  <a:gd name="T35" fmla="*/ 26 h 70"/>
                  <a:gd name="T36" fmla="*/ 17 w 39"/>
                  <a:gd name="T37" fmla="*/ 26 h 70"/>
                  <a:gd name="T38" fmla="*/ 17 w 39"/>
                  <a:gd name="T39" fmla="*/ 15 h 70"/>
                  <a:gd name="T40" fmla="*/ 17 w 39"/>
                  <a:gd name="T41" fmla="*/ 12 h 70"/>
                  <a:gd name="T42" fmla="*/ 18 w 39"/>
                  <a:gd name="T43" fmla="*/ 9 h 70"/>
                  <a:gd name="T44" fmla="*/ 20 w 39"/>
                  <a:gd name="T45" fmla="*/ 7 h 70"/>
                  <a:gd name="T46" fmla="*/ 21 w 39"/>
                  <a:gd name="T47" fmla="*/ 5 h 70"/>
                  <a:gd name="T48" fmla="*/ 23 w 39"/>
                  <a:gd name="T49" fmla="*/ 4 h 70"/>
                  <a:gd name="T50" fmla="*/ 25 w 39"/>
                  <a:gd name="T51" fmla="*/ 4 h 70"/>
                  <a:gd name="T52" fmla="*/ 26 w 39"/>
                  <a:gd name="T53" fmla="*/ 4 h 70"/>
                  <a:gd name="T54" fmla="*/ 27 w 39"/>
                  <a:gd name="T55" fmla="*/ 4 h 70"/>
                  <a:gd name="T56" fmla="*/ 29 w 39"/>
                  <a:gd name="T57" fmla="*/ 4 h 70"/>
                  <a:gd name="T58" fmla="*/ 27 w 39"/>
                  <a:gd name="T59" fmla="*/ 6 h 70"/>
                  <a:gd name="T60" fmla="*/ 27 w 39"/>
                  <a:gd name="T61" fmla="*/ 9 h 70"/>
                  <a:gd name="T62" fmla="*/ 27 w 39"/>
                  <a:gd name="T63" fmla="*/ 11 h 70"/>
                  <a:gd name="T64" fmla="*/ 29 w 39"/>
                  <a:gd name="T65" fmla="*/ 13 h 70"/>
                  <a:gd name="T66" fmla="*/ 31 w 39"/>
                  <a:gd name="T67" fmla="*/ 15 h 70"/>
                  <a:gd name="T68" fmla="*/ 33 w 39"/>
                  <a:gd name="T69" fmla="*/ 15 h 70"/>
                  <a:gd name="T70" fmla="*/ 35 w 39"/>
                  <a:gd name="T71" fmla="*/ 15 h 70"/>
                  <a:gd name="T72" fmla="*/ 37 w 39"/>
                  <a:gd name="T73" fmla="*/ 13 h 70"/>
                  <a:gd name="T74" fmla="*/ 38 w 39"/>
                  <a:gd name="T75" fmla="*/ 11 h 70"/>
                  <a:gd name="T76" fmla="*/ 39 w 39"/>
                  <a:gd name="T77" fmla="*/ 9 h 70"/>
                  <a:gd name="T78" fmla="*/ 38 w 39"/>
                  <a:gd name="T79" fmla="*/ 6 h 70"/>
                  <a:gd name="T80" fmla="*/ 36 w 39"/>
                  <a:gd name="T81" fmla="*/ 3 h 70"/>
                  <a:gd name="T82" fmla="*/ 33 w 39"/>
                  <a:gd name="T83" fmla="*/ 1 h 70"/>
                  <a:gd name="T84" fmla="*/ 27 w 39"/>
                  <a:gd name="T85" fmla="*/ 0 h 70"/>
                  <a:gd name="T86" fmla="*/ 20 w 39"/>
                  <a:gd name="T87" fmla="*/ 1 h 70"/>
                  <a:gd name="T88" fmla="*/ 14 w 39"/>
                  <a:gd name="T89" fmla="*/ 4 h 70"/>
                  <a:gd name="T90" fmla="*/ 9 w 39"/>
                  <a:gd name="T91" fmla="*/ 8 h 70"/>
                  <a:gd name="T92" fmla="*/ 7 w 39"/>
                  <a:gd name="T93" fmla="*/ 15 h 70"/>
                  <a:gd name="T94" fmla="*/ 7 w 39"/>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70">
                    <a:moveTo>
                      <a:pt x="7" y="26"/>
                    </a:moveTo>
                    <a:lnTo>
                      <a:pt x="0" y="26"/>
                    </a:lnTo>
                    <a:lnTo>
                      <a:pt x="0" y="30"/>
                    </a:lnTo>
                    <a:lnTo>
                      <a:pt x="7" y="30"/>
                    </a:lnTo>
                    <a:lnTo>
                      <a:pt x="7" y="65"/>
                    </a:lnTo>
                    <a:lnTo>
                      <a:pt x="0" y="65"/>
                    </a:lnTo>
                    <a:lnTo>
                      <a:pt x="0" y="70"/>
                    </a:lnTo>
                    <a:lnTo>
                      <a:pt x="6" y="70"/>
                    </a:lnTo>
                    <a:lnTo>
                      <a:pt x="13" y="69"/>
                    </a:lnTo>
                    <a:lnTo>
                      <a:pt x="16" y="69"/>
                    </a:lnTo>
                    <a:lnTo>
                      <a:pt x="20" y="70"/>
                    </a:lnTo>
                    <a:lnTo>
                      <a:pt x="23" y="70"/>
                    </a:lnTo>
                    <a:lnTo>
                      <a:pt x="26" y="70"/>
                    </a:lnTo>
                    <a:lnTo>
                      <a:pt x="26" y="65"/>
                    </a:lnTo>
                    <a:lnTo>
                      <a:pt x="18" y="65"/>
                    </a:lnTo>
                    <a:lnTo>
                      <a:pt x="18" y="30"/>
                    </a:lnTo>
                    <a:lnTo>
                      <a:pt x="29" y="30"/>
                    </a:lnTo>
                    <a:lnTo>
                      <a:pt x="29" y="26"/>
                    </a:lnTo>
                    <a:lnTo>
                      <a:pt x="17" y="26"/>
                    </a:lnTo>
                    <a:lnTo>
                      <a:pt x="17" y="15"/>
                    </a:lnTo>
                    <a:lnTo>
                      <a:pt x="17" y="12"/>
                    </a:lnTo>
                    <a:lnTo>
                      <a:pt x="18" y="9"/>
                    </a:lnTo>
                    <a:lnTo>
                      <a:pt x="20" y="7"/>
                    </a:lnTo>
                    <a:lnTo>
                      <a:pt x="21" y="5"/>
                    </a:lnTo>
                    <a:lnTo>
                      <a:pt x="23" y="4"/>
                    </a:lnTo>
                    <a:lnTo>
                      <a:pt x="25" y="4"/>
                    </a:lnTo>
                    <a:lnTo>
                      <a:pt x="26" y="4"/>
                    </a:lnTo>
                    <a:lnTo>
                      <a:pt x="27" y="4"/>
                    </a:lnTo>
                    <a:lnTo>
                      <a:pt x="29" y="4"/>
                    </a:lnTo>
                    <a:lnTo>
                      <a:pt x="27" y="6"/>
                    </a:lnTo>
                    <a:lnTo>
                      <a:pt x="27" y="9"/>
                    </a:lnTo>
                    <a:lnTo>
                      <a:pt x="27" y="11"/>
                    </a:lnTo>
                    <a:lnTo>
                      <a:pt x="29" y="13"/>
                    </a:lnTo>
                    <a:lnTo>
                      <a:pt x="31" y="15"/>
                    </a:lnTo>
                    <a:lnTo>
                      <a:pt x="33" y="15"/>
                    </a:lnTo>
                    <a:lnTo>
                      <a:pt x="35" y="15"/>
                    </a:lnTo>
                    <a:lnTo>
                      <a:pt x="37" y="13"/>
                    </a:lnTo>
                    <a:lnTo>
                      <a:pt x="38" y="11"/>
                    </a:lnTo>
                    <a:lnTo>
                      <a:pt x="39" y="9"/>
                    </a:lnTo>
                    <a:lnTo>
                      <a:pt x="38" y="6"/>
                    </a:lnTo>
                    <a:lnTo>
                      <a:pt x="36" y="3"/>
                    </a:lnTo>
                    <a:lnTo>
                      <a:pt x="33" y="1"/>
                    </a:lnTo>
                    <a:lnTo>
                      <a:pt x="27" y="0"/>
                    </a:lnTo>
                    <a:lnTo>
                      <a:pt x="20" y="1"/>
                    </a:lnTo>
                    <a:lnTo>
                      <a:pt x="14" y="4"/>
                    </a:lnTo>
                    <a:lnTo>
                      <a:pt x="9" y="8"/>
                    </a:lnTo>
                    <a:lnTo>
                      <a:pt x="7" y="15"/>
                    </a:lnTo>
                    <a:lnTo>
                      <a:pt x="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08" name="Freeform 351"/>
              <p:cNvSpPr>
                <a:spLocks noChangeAspect="1" noEditPoints="1"/>
              </p:cNvSpPr>
              <p:nvPr/>
            </p:nvSpPr>
            <p:spPr bwMode="auto">
              <a:xfrm>
                <a:off x="1351" y="2379"/>
                <a:ext cx="50" cy="45"/>
              </a:xfrm>
              <a:custGeom>
                <a:avLst/>
                <a:gdLst>
                  <a:gd name="T0" fmla="*/ 50 w 50"/>
                  <a:gd name="T1" fmla="*/ 23 h 45"/>
                  <a:gd name="T2" fmla="*/ 49 w 50"/>
                  <a:gd name="T3" fmla="*/ 14 h 45"/>
                  <a:gd name="T4" fmla="*/ 44 w 50"/>
                  <a:gd name="T5" fmla="*/ 6 h 45"/>
                  <a:gd name="T6" fmla="*/ 36 w 50"/>
                  <a:gd name="T7" fmla="*/ 1 h 45"/>
                  <a:gd name="T8" fmla="*/ 25 w 50"/>
                  <a:gd name="T9" fmla="*/ 0 h 45"/>
                  <a:gd name="T10" fmla="*/ 14 w 50"/>
                  <a:gd name="T11" fmla="*/ 1 h 45"/>
                  <a:gd name="T12" fmla="*/ 6 w 50"/>
                  <a:gd name="T13" fmla="*/ 6 h 45"/>
                  <a:gd name="T14" fmla="*/ 1 w 50"/>
                  <a:gd name="T15" fmla="*/ 14 h 45"/>
                  <a:gd name="T16" fmla="*/ 0 w 50"/>
                  <a:gd name="T17" fmla="*/ 23 h 45"/>
                  <a:gd name="T18" fmla="*/ 1 w 50"/>
                  <a:gd name="T19" fmla="*/ 32 h 45"/>
                  <a:gd name="T20" fmla="*/ 6 w 50"/>
                  <a:gd name="T21" fmla="*/ 39 h 45"/>
                  <a:gd name="T22" fmla="*/ 14 w 50"/>
                  <a:gd name="T23" fmla="*/ 44 h 45"/>
                  <a:gd name="T24" fmla="*/ 25 w 50"/>
                  <a:gd name="T25" fmla="*/ 45 h 45"/>
                  <a:gd name="T26" fmla="*/ 36 w 50"/>
                  <a:gd name="T27" fmla="*/ 44 h 45"/>
                  <a:gd name="T28" fmla="*/ 44 w 50"/>
                  <a:gd name="T29" fmla="*/ 39 h 45"/>
                  <a:gd name="T30" fmla="*/ 49 w 50"/>
                  <a:gd name="T31" fmla="*/ 32 h 45"/>
                  <a:gd name="T32" fmla="*/ 50 w 50"/>
                  <a:gd name="T33" fmla="*/ 23 h 45"/>
                  <a:gd name="T34" fmla="*/ 25 w 50"/>
                  <a:gd name="T35" fmla="*/ 41 h 45"/>
                  <a:gd name="T36" fmla="*/ 21 w 50"/>
                  <a:gd name="T37" fmla="*/ 41 h 45"/>
                  <a:gd name="T38" fmla="*/ 18 w 50"/>
                  <a:gd name="T39" fmla="*/ 40 h 45"/>
                  <a:gd name="T40" fmla="*/ 15 w 50"/>
                  <a:gd name="T41" fmla="*/ 38 h 45"/>
                  <a:gd name="T42" fmla="*/ 14 w 50"/>
                  <a:gd name="T43" fmla="*/ 35 h 45"/>
                  <a:gd name="T44" fmla="*/ 13 w 50"/>
                  <a:gd name="T45" fmla="*/ 32 h 45"/>
                  <a:gd name="T46" fmla="*/ 13 w 50"/>
                  <a:gd name="T47" fmla="*/ 29 h 45"/>
                  <a:gd name="T48" fmla="*/ 12 w 50"/>
                  <a:gd name="T49" fmla="*/ 25 h 45"/>
                  <a:gd name="T50" fmla="*/ 12 w 50"/>
                  <a:gd name="T51" fmla="*/ 22 h 45"/>
                  <a:gd name="T52" fmla="*/ 12 w 50"/>
                  <a:gd name="T53" fmla="*/ 19 h 45"/>
                  <a:gd name="T54" fmla="*/ 13 w 50"/>
                  <a:gd name="T55" fmla="*/ 15 h 45"/>
                  <a:gd name="T56" fmla="*/ 13 w 50"/>
                  <a:gd name="T57" fmla="*/ 12 h 45"/>
                  <a:gd name="T58" fmla="*/ 14 w 50"/>
                  <a:gd name="T59" fmla="*/ 9 h 45"/>
                  <a:gd name="T60" fmla="*/ 16 w 50"/>
                  <a:gd name="T61" fmla="*/ 7 h 45"/>
                  <a:gd name="T62" fmla="*/ 18 w 50"/>
                  <a:gd name="T63" fmla="*/ 5 h 45"/>
                  <a:gd name="T64" fmla="*/ 21 w 50"/>
                  <a:gd name="T65" fmla="*/ 4 h 45"/>
                  <a:gd name="T66" fmla="*/ 25 w 50"/>
                  <a:gd name="T67" fmla="*/ 3 h 45"/>
                  <a:gd name="T68" fmla="*/ 28 w 50"/>
                  <a:gd name="T69" fmla="*/ 4 h 45"/>
                  <a:gd name="T70" fmla="*/ 31 w 50"/>
                  <a:gd name="T71" fmla="*/ 4 h 45"/>
                  <a:gd name="T72" fmla="*/ 34 w 50"/>
                  <a:gd name="T73" fmla="*/ 6 h 45"/>
                  <a:gd name="T74" fmla="*/ 36 w 50"/>
                  <a:gd name="T75" fmla="*/ 8 h 45"/>
                  <a:gd name="T76" fmla="*/ 37 w 50"/>
                  <a:gd name="T77" fmla="*/ 11 h 45"/>
                  <a:gd name="T78" fmla="*/ 37 w 50"/>
                  <a:gd name="T79" fmla="*/ 15 h 45"/>
                  <a:gd name="T80" fmla="*/ 38 w 50"/>
                  <a:gd name="T81" fmla="*/ 18 h 45"/>
                  <a:gd name="T82" fmla="*/ 38 w 50"/>
                  <a:gd name="T83" fmla="*/ 22 h 45"/>
                  <a:gd name="T84" fmla="*/ 38 w 50"/>
                  <a:gd name="T85" fmla="*/ 25 h 45"/>
                  <a:gd name="T86" fmla="*/ 37 w 50"/>
                  <a:gd name="T87" fmla="*/ 29 h 45"/>
                  <a:gd name="T88" fmla="*/ 37 w 50"/>
                  <a:gd name="T89" fmla="*/ 32 h 45"/>
                  <a:gd name="T90" fmla="*/ 36 w 50"/>
                  <a:gd name="T91" fmla="*/ 35 h 45"/>
                  <a:gd name="T92" fmla="*/ 35 w 50"/>
                  <a:gd name="T93" fmla="*/ 38 h 45"/>
                  <a:gd name="T94" fmla="*/ 32 w 50"/>
                  <a:gd name="T95" fmla="*/ 40 h 45"/>
                  <a:gd name="T96" fmla="*/ 29 w 50"/>
                  <a:gd name="T97" fmla="*/ 41 h 45"/>
                  <a:gd name="T98" fmla="*/ 25 w 50"/>
                  <a:gd name="T9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45">
                    <a:moveTo>
                      <a:pt x="50" y="23"/>
                    </a:moveTo>
                    <a:lnTo>
                      <a:pt x="49" y="14"/>
                    </a:lnTo>
                    <a:lnTo>
                      <a:pt x="44" y="6"/>
                    </a:lnTo>
                    <a:lnTo>
                      <a:pt x="36" y="1"/>
                    </a:lnTo>
                    <a:lnTo>
                      <a:pt x="25" y="0"/>
                    </a:lnTo>
                    <a:lnTo>
                      <a:pt x="14" y="1"/>
                    </a:lnTo>
                    <a:lnTo>
                      <a:pt x="6" y="6"/>
                    </a:lnTo>
                    <a:lnTo>
                      <a:pt x="1" y="14"/>
                    </a:lnTo>
                    <a:lnTo>
                      <a:pt x="0" y="23"/>
                    </a:lnTo>
                    <a:lnTo>
                      <a:pt x="1" y="32"/>
                    </a:lnTo>
                    <a:lnTo>
                      <a:pt x="6" y="39"/>
                    </a:lnTo>
                    <a:lnTo>
                      <a:pt x="14" y="44"/>
                    </a:lnTo>
                    <a:lnTo>
                      <a:pt x="25" y="45"/>
                    </a:lnTo>
                    <a:lnTo>
                      <a:pt x="36" y="44"/>
                    </a:lnTo>
                    <a:lnTo>
                      <a:pt x="44" y="39"/>
                    </a:lnTo>
                    <a:lnTo>
                      <a:pt x="49" y="32"/>
                    </a:lnTo>
                    <a:lnTo>
                      <a:pt x="50" y="23"/>
                    </a:lnTo>
                    <a:close/>
                    <a:moveTo>
                      <a:pt x="25" y="41"/>
                    </a:moveTo>
                    <a:lnTo>
                      <a:pt x="21" y="41"/>
                    </a:lnTo>
                    <a:lnTo>
                      <a:pt x="18" y="40"/>
                    </a:lnTo>
                    <a:lnTo>
                      <a:pt x="15" y="38"/>
                    </a:lnTo>
                    <a:lnTo>
                      <a:pt x="14" y="35"/>
                    </a:lnTo>
                    <a:lnTo>
                      <a:pt x="13" y="32"/>
                    </a:lnTo>
                    <a:lnTo>
                      <a:pt x="13" y="29"/>
                    </a:lnTo>
                    <a:lnTo>
                      <a:pt x="12" y="25"/>
                    </a:lnTo>
                    <a:lnTo>
                      <a:pt x="12" y="22"/>
                    </a:lnTo>
                    <a:lnTo>
                      <a:pt x="12" y="19"/>
                    </a:lnTo>
                    <a:lnTo>
                      <a:pt x="13" y="15"/>
                    </a:lnTo>
                    <a:lnTo>
                      <a:pt x="13" y="12"/>
                    </a:lnTo>
                    <a:lnTo>
                      <a:pt x="14" y="9"/>
                    </a:lnTo>
                    <a:lnTo>
                      <a:pt x="16" y="7"/>
                    </a:lnTo>
                    <a:lnTo>
                      <a:pt x="18" y="5"/>
                    </a:lnTo>
                    <a:lnTo>
                      <a:pt x="21" y="4"/>
                    </a:lnTo>
                    <a:lnTo>
                      <a:pt x="25" y="3"/>
                    </a:lnTo>
                    <a:lnTo>
                      <a:pt x="28" y="4"/>
                    </a:lnTo>
                    <a:lnTo>
                      <a:pt x="31" y="4"/>
                    </a:lnTo>
                    <a:lnTo>
                      <a:pt x="34" y="6"/>
                    </a:lnTo>
                    <a:lnTo>
                      <a:pt x="36" y="8"/>
                    </a:lnTo>
                    <a:lnTo>
                      <a:pt x="37" y="11"/>
                    </a:lnTo>
                    <a:lnTo>
                      <a:pt x="37" y="15"/>
                    </a:lnTo>
                    <a:lnTo>
                      <a:pt x="38" y="18"/>
                    </a:lnTo>
                    <a:lnTo>
                      <a:pt x="38" y="22"/>
                    </a:lnTo>
                    <a:lnTo>
                      <a:pt x="38" y="25"/>
                    </a:lnTo>
                    <a:lnTo>
                      <a:pt x="37" y="29"/>
                    </a:lnTo>
                    <a:lnTo>
                      <a:pt x="37" y="32"/>
                    </a:lnTo>
                    <a:lnTo>
                      <a:pt x="36" y="35"/>
                    </a:lnTo>
                    <a:lnTo>
                      <a:pt x="35" y="38"/>
                    </a:lnTo>
                    <a:lnTo>
                      <a:pt x="32" y="40"/>
                    </a:lnTo>
                    <a:lnTo>
                      <a:pt x="29" y="41"/>
                    </a:lnTo>
                    <a:lnTo>
                      <a:pt x="25"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09" name="Freeform 352"/>
              <p:cNvSpPr>
                <a:spLocks noChangeAspect="1"/>
              </p:cNvSpPr>
              <p:nvPr/>
            </p:nvSpPr>
            <p:spPr bwMode="auto">
              <a:xfrm>
                <a:off x="1408" y="2379"/>
                <a:ext cx="41" cy="45"/>
              </a:xfrm>
              <a:custGeom>
                <a:avLst/>
                <a:gdLst>
                  <a:gd name="T0" fmla="*/ 17 w 41"/>
                  <a:gd name="T1" fmla="*/ 11 h 45"/>
                  <a:gd name="T2" fmla="*/ 17 w 41"/>
                  <a:gd name="T3" fmla="*/ 0 h 45"/>
                  <a:gd name="T4" fmla="*/ 0 w 41"/>
                  <a:gd name="T5" fmla="*/ 1 h 45"/>
                  <a:gd name="T6" fmla="*/ 0 w 41"/>
                  <a:gd name="T7" fmla="*/ 5 h 45"/>
                  <a:gd name="T8" fmla="*/ 4 w 41"/>
                  <a:gd name="T9" fmla="*/ 5 h 45"/>
                  <a:gd name="T10" fmla="*/ 6 w 41"/>
                  <a:gd name="T11" fmla="*/ 6 h 45"/>
                  <a:gd name="T12" fmla="*/ 7 w 41"/>
                  <a:gd name="T13" fmla="*/ 7 h 45"/>
                  <a:gd name="T14" fmla="*/ 7 w 41"/>
                  <a:gd name="T15" fmla="*/ 9 h 45"/>
                  <a:gd name="T16" fmla="*/ 7 w 41"/>
                  <a:gd name="T17" fmla="*/ 40 h 45"/>
                  <a:gd name="T18" fmla="*/ 0 w 41"/>
                  <a:gd name="T19" fmla="*/ 40 h 45"/>
                  <a:gd name="T20" fmla="*/ 0 w 41"/>
                  <a:gd name="T21" fmla="*/ 45 h 45"/>
                  <a:gd name="T22" fmla="*/ 6 w 41"/>
                  <a:gd name="T23" fmla="*/ 45 h 45"/>
                  <a:gd name="T24" fmla="*/ 13 w 41"/>
                  <a:gd name="T25" fmla="*/ 44 h 45"/>
                  <a:gd name="T26" fmla="*/ 16 w 41"/>
                  <a:gd name="T27" fmla="*/ 44 h 45"/>
                  <a:gd name="T28" fmla="*/ 20 w 41"/>
                  <a:gd name="T29" fmla="*/ 45 h 45"/>
                  <a:gd name="T30" fmla="*/ 24 w 41"/>
                  <a:gd name="T31" fmla="*/ 45 h 45"/>
                  <a:gd name="T32" fmla="*/ 27 w 41"/>
                  <a:gd name="T33" fmla="*/ 45 h 45"/>
                  <a:gd name="T34" fmla="*/ 27 w 41"/>
                  <a:gd name="T35" fmla="*/ 40 h 45"/>
                  <a:gd name="T36" fmla="*/ 18 w 41"/>
                  <a:gd name="T37" fmla="*/ 40 h 45"/>
                  <a:gd name="T38" fmla="*/ 18 w 41"/>
                  <a:gd name="T39" fmla="*/ 23 h 45"/>
                  <a:gd name="T40" fmla="*/ 19 w 41"/>
                  <a:gd name="T41" fmla="*/ 17 h 45"/>
                  <a:gd name="T42" fmla="*/ 20 w 41"/>
                  <a:gd name="T43" fmla="*/ 10 h 45"/>
                  <a:gd name="T44" fmla="*/ 24 w 41"/>
                  <a:gd name="T45" fmla="*/ 6 h 45"/>
                  <a:gd name="T46" fmla="*/ 30 w 41"/>
                  <a:gd name="T47" fmla="*/ 4 h 45"/>
                  <a:gd name="T48" fmla="*/ 30 w 41"/>
                  <a:gd name="T49" fmla="*/ 4 h 45"/>
                  <a:gd name="T50" fmla="*/ 29 w 41"/>
                  <a:gd name="T51" fmla="*/ 5 h 45"/>
                  <a:gd name="T52" fmla="*/ 29 w 41"/>
                  <a:gd name="T53" fmla="*/ 6 h 45"/>
                  <a:gd name="T54" fmla="*/ 29 w 41"/>
                  <a:gd name="T55" fmla="*/ 8 h 45"/>
                  <a:gd name="T56" fmla="*/ 29 w 41"/>
                  <a:gd name="T57" fmla="*/ 11 h 45"/>
                  <a:gd name="T58" fmla="*/ 31 w 41"/>
                  <a:gd name="T59" fmla="*/ 13 h 45"/>
                  <a:gd name="T60" fmla="*/ 32 w 41"/>
                  <a:gd name="T61" fmla="*/ 14 h 45"/>
                  <a:gd name="T62" fmla="*/ 35 w 41"/>
                  <a:gd name="T63" fmla="*/ 14 h 45"/>
                  <a:gd name="T64" fmla="*/ 37 w 41"/>
                  <a:gd name="T65" fmla="*/ 14 h 45"/>
                  <a:gd name="T66" fmla="*/ 39 w 41"/>
                  <a:gd name="T67" fmla="*/ 13 h 45"/>
                  <a:gd name="T68" fmla="*/ 40 w 41"/>
                  <a:gd name="T69" fmla="*/ 11 h 45"/>
                  <a:gd name="T70" fmla="*/ 41 w 41"/>
                  <a:gd name="T71" fmla="*/ 8 h 45"/>
                  <a:gd name="T72" fmla="*/ 40 w 41"/>
                  <a:gd name="T73" fmla="*/ 5 h 45"/>
                  <a:gd name="T74" fmla="*/ 37 w 41"/>
                  <a:gd name="T75" fmla="*/ 2 h 45"/>
                  <a:gd name="T76" fmla="*/ 34 w 41"/>
                  <a:gd name="T77" fmla="*/ 0 h 45"/>
                  <a:gd name="T78" fmla="*/ 30 w 41"/>
                  <a:gd name="T79" fmla="*/ 0 h 45"/>
                  <a:gd name="T80" fmla="*/ 25 w 41"/>
                  <a:gd name="T81" fmla="*/ 1 h 45"/>
                  <a:gd name="T82" fmla="*/ 22 w 41"/>
                  <a:gd name="T83" fmla="*/ 3 h 45"/>
                  <a:gd name="T84" fmla="*/ 19 w 41"/>
                  <a:gd name="T85" fmla="*/ 7 h 45"/>
                  <a:gd name="T86" fmla="*/ 17 w 41"/>
                  <a:gd name="T87"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5">
                    <a:moveTo>
                      <a:pt x="17" y="11"/>
                    </a:moveTo>
                    <a:lnTo>
                      <a:pt x="17" y="0"/>
                    </a:lnTo>
                    <a:lnTo>
                      <a:pt x="0" y="1"/>
                    </a:lnTo>
                    <a:lnTo>
                      <a:pt x="0" y="5"/>
                    </a:lnTo>
                    <a:lnTo>
                      <a:pt x="4" y="5"/>
                    </a:lnTo>
                    <a:lnTo>
                      <a:pt x="6" y="6"/>
                    </a:lnTo>
                    <a:lnTo>
                      <a:pt x="7" y="7"/>
                    </a:lnTo>
                    <a:lnTo>
                      <a:pt x="7" y="9"/>
                    </a:lnTo>
                    <a:lnTo>
                      <a:pt x="7" y="40"/>
                    </a:lnTo>
                    <a:lnTo>
                      <a:pt x="0" y="40"/>
                    </a:lnTo>
                    <a:lnTo>
                      <a:pt x="0" y="45"/>
                    </a:lnTo>
                    <a:lnTo>
                      <a:pt x="6" y="45"/>
                    </a:lnTo>
                    <a:lnTo>
                      <a:pt x="13" y="44"/>
                    </a:lnTo>
                    <a:lnTo>
                      <a:pt x="16" y="44"/>
                    </a:lnTo>
                    <a:lnTo>
                      <a:pt x="20" y="45"/>
                    </a:lnTo>
                    <a:lnTo>
                      <a:pt x="24" y="45"/>
                    </a:lnTo>
                    <a:lnTo>
                      <a:pt x="27" y="45"/>
                    </a:lnTo>
                    <a:lnTo>
                      <a:pt x="27" y="40"/>
                    </a:lnTo>
                    <a:lnTo>
                      <a:pt x="18" y="40"/>
                    </a:lnTo>
                    <a:lnTo>
                      <a:pt x="18" y="23"/>
                    </a:lnTo>
                    <a:lnTo>
                      <a:pt x="19" y="17"/>
                    </a:lnTo>
                    <a:lnTo>
                      <a:pt x="20" y="10"/>
                    </a:lnTo>
                    <a:lnTo>
                      <a:pt x="24" y="6"/>
                    </a:lnTo>
                    <a:lnTo>
                      <a:pt x="30" y="4"/>
                    </a:lnTo>
                    <a:lnTo>
                      <a:pt x="30" y="4"/>
                    </a:lnTo>
                    <a:lnTo>
                      <a:pt x="29" y="5"/>
                    </a:lnTo>
                    <a:lnTo>
                      <a:pt x="29" y="6"/>
                    </a:lnTo>
                    <a:lnTo>
                      <a:pt x="29" y="8"/>
                    </a:lnTo>
                    <a:lnTo>
                      <a:pt x="29" y="11"/>
                    </a:lnTo>
                    <a:lnTo>
                      <a:pt x="31" y="13"/>
                    </a:lnTo>
                    <a:lnTo>
                      <a:pt x="32" y="14"/>
                    </a:lnTo>
                    <a:lnTo>
                      <a:pt x="35" y="14"/>
                    </a:lnTo>
                    <a:lnTo>
                      <a:pt x="37" y="14"/>
                    </a:lnTo>
                    <a:lnTo>
                      <a:pt x="39" y="13"/>
                    </a:lnTo>
                    <a:lnTo>
                      <a:pt x="40" y="11"/>
                    </a:lnTo>
                    <a:lnTo>
                      <a:pt x="41" y="8"/>
                    </a:lnTo>
                    <a:lnTo>
                      <a:pt x="40" y="5"/>
                    </a:lnTo>
                    <a:lnTo>
                      <a:pt x="37" y="2"/>
                    </a:lnTo>
                    <a:lnTo>
                      <a:pt x="34" y="0"/>
                    </a:lnTo>
                    <a:lnTo>
                      <a:pt x="30" y="0"/>
                    </a:lnTo>
                    <a:lnTo>
                      <a:pt x="25" y="1"/>
                    </a:lnTo>
                    <a:lnTo>
                      <a:pt x="22" y="3"/>
                    </a:lnTo>
                    <a:lnTo>
                      <a:pt x="19" y="7"/>
                    </a:lnTo>
                    <a:lnTo>
                      <a:pt x="17"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10" name="Freeform 353"/>
              <p:cNvSpPr>
                <a:spLocks noChangeAspect="1" noEditPoints="1"/>
              </p:cNvSpPr>
              <p:nvPr/>
            </p:nvSpPr>
            <p:spPr bwMode="auto">
              <a:xfrm>
                <a:off x="1493" y="2379"/>
                <a:ext cx="53" cy="45"/>
              </a:xfrm>
              <a:custGeom>
                <a:avLst/>
                <a:gdLst>
                  <a:gd name="T0" fmla="*/ 34 w 53"/>
                  <a:gd name="T1" fmla="*/ 38 h 45"/>
                  <a:gd name="T2" fmla="*/ 35 w 53"/>
                  <a:gd name="T3" fmla="*/ 41 h 45"/>
                  <a:gd name="T4" fmla="*/ 37 w 53"/>
                  <a:gd name="T5" fmla="*/ 43 h 45"/>
                  <a:gd name="T6" fmla="*/ 41 w 53"/>
                  <a:gd name="T7" fmla="*/ 45 h 45"/>
                  <a:gd name="T8" fmla="*/ 50 w 53"/>
                  <a:gd name="T9" fmla="*/ 45 h 45"/>
                  <a:gd name="T10" fmla="*/ 52 w 53"/>
                  <a:gd name="T11" fmla="*/ 44 h 45"/>
                  <a:gd name="T12" fmla="*/ 53 w 53"/>
                  <a:gd name="T13" fmla="*/ 42 h 45"/>
                  <a:gd name="T14" fmla="*/ 52 w 53"/>
                  <a:gd name="T15" fmla="*/ 40 h 45"/>
                  <a:gd name="T16" fmla="*/ 50 w 53"/>
                  <a:gd name="T17" fmla="*/ 40 h 45"/>
                  <a:gd name="T18" fmla="*/ 45 w 53"/>
                  <a:gd name="T19" fmla="*/ 39 h 45"/>
                  <a:gd name="T20" fmla="*/ 44 w 53"/>
                  <a:gd name="T21" fmla="*/ 36 h 45"/>
                  <a:gd name="T22" fmla="*/ 43 w 53"/>
                  <a:gd name="T23" fmla="*/ 9 h 45"/>
                  <a:gd name="T24" fmla="*/ 32 w 53"/>
                  <a:gd name="T25" fmla="*/ 1 h 45"/>
                  <a:gd name="T26" fmla="*/ 20 w 53"/>
                  <a:gd name="T27" fmla="*/ 0 h 45"/>
                  <a:gd name="T28" fmla="*/ 14 w 53"/>
                  <a:gd name="T29" fmla="*/ 0 h 45"/>
                  <a:gd name="T30" fmla="*/ 8 w 53"/>
                  <a:gd name="T31" fmla="*/ 2 h 45"/>
                  <a:gd name="T32" fmla="*/ 5 w 53"/>
                  <a:gd name="T33" fmla="*/ 6 h 45"/>
                  <a:gd name="T34" fmla="*/ 5 w 53"/>
                  <a:gd name="T35" fmla="*/ 12 h 45"/>
                  <a:gd name="T36" fmla="*/ 8 w 53"/>
                  <a:gd name="T37" fmla="*/ 15 h 45"/>
                  <a:gd name="T38" fmla="*/ 13 w 53"/>
                  <a:gd name="T39" fmla="*/ 15 h 45"/>
                  <a:gd name="T40" fmla="*/ 16 w 53"/>
                  <a:gd name="T41" fmla="*/ 12 h 45"/>
                  <a:gd name="T42" fmla="*/ 16 w 53"/>
                  <a:gd name="T43" fmla="*/ 7 h 45"/>
                  <a:gd name="T44" fmla="*/ 15 w 53"/>
                  <a:gd name="T45" fmla="*/ 4 h 45"/>
                  <a:gd name="T46" fmla="*/ 19 w 53"/>
                  <a:gd name="T47" fmla="*/ 3 h 45"/>
                  <a:gd name="T48" fmla="*/ 27 w 53"/>
                  <a:gd name="T49" fmla="*/ 4 h 45"/>
                  <a:gd name="T50" fmla="*/ 32 w 53"/>
                  <a:gd name="T51" fmla="*/ 10 h 45"/>
                  <a:gd name="T52" fmla="*/ 33 w 53"/>
                  <a:gd name="T53" fmla="*/ 18 h 45"/>
                  <a:gd name="T54" fmla="*/ 25 w 53"/>
                  <a:gd name="T55" fmla="*/ 19 h 45"/>
                  <a:gd name="T56" fmla="*/ 14 w 53"/>
                  <a:gd name="T57" fmla="*/ 21 h 45"/>
                  <a:gd name="T58" fmla="*/ 4 w 53"/>
                  <a:gd name="T59" fmla="*/ 25 h 45"/>
                  <a:gd name="T60" fmla="*/ 0 w 53"/>
                  <a:gd name="T61" fmla="*/ 34 h 45"/>
                  <a:gd name="T62" fmla="*/ 7 w 53"/>
                  <a:gd name="T63" fmla="*/ 43 h 45"/>
                  <a:gd name="T64" fmla="*/ 20 w 53"/>
                  <a:gd name="T65" fmla="*/ 45 h 45"/>
                  <a:gd name="T66" fmla="*/ 29 w 53"/>
                  <a:gd name="T67" fmla="*/ 43 h 45"/>
                  <a:gd name="T68" fmla="*/ 34 w 53"/>
                  <a:gd name="T69" fmla="*/ 37 h 45"/>
                  <a:gd name="T70" fmla="*/ 33 w 53"/>
                  <a:gd name="T71" fmla="*/ 31 h 45"/>
                  <a:gd name="T72" fmla="*/ 31 w 53"/>
                  <a:gd name="T73" fmla="*/ 37 h 45"/>
                  <a:gd name="T74" fmla="*/ 28 w 53"/>
                  <a:gd name="T75" fmla="*/ 40 h 45"/>
                  <a:gd name="T76" fmla="*/ 24 w 53"/>
                  <a:gd name="T77" fmla="*/ 41 h 45"/>
                  <a:gd name="T78" fmla="*/ 21 w 53"/>
                  <a:gd name="T79" fmla="*/ 42 h 45"/>
                  <a:gd name="T80" fmla="*/ 15 w 53"/>
                  <a:gd name="T81" fmla="*/ 40 h 45"/>
                  <a:gd name="T82" fmla="*/ 12 w 53"/>
                  <a:gd name="T83" fmla="*/ 34 h 45"/>
                  <a:gd name="T84" fmla="*/ 15 w 53"/>
                  <a:gd name="T85" fmla="*/ 27 h 45"/>
                  <a:gd name="T86" fmla="*/ 20 w 53"/>
                  <a:gd name="T87" fmla="*/ 24 h 45"/>
                  <a:gd name="T88" fmla="*/ 27 w 53"/>
                  <a:gd name="T89" fmla="*/ 22 h 45"/>
                  <a:gd name="T90" fmla="*/ 33 w 53"/>
                  <a:gd name="T9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45">
                    <a:moveTo>
                      <a:pt x="34" y="37"/>
                    </a:moveTo>
                    <a:lnTo>
                      <a:pt x="34" y="38"/>
                    </a:lnTo>
                    <a:lnTo>
                      <a:pt x="35" y="40"/>
                    </a:lnTo>
                    <a:lnTo>
                      <a:pt x="35" y="41"/>
                    </a:lnTo>
                    <a:lnTo>
                      <a:pt x="36" y="42"/>
                    </a:lnTo>
                    <a:lnTo>
                      <a:pt x="37" y="43"/>
                    </a:lnTo>
                    <a:lnTo>
                      <a:pt x="39" y="44"/>
                    </a:lnTo>
                    <a:lnTo>
                      <a:pt x="41" y="45"/>
                    </a:lnTo>
                    <a:lnTo>
                      <a:pt x="45" y="45"/>
                    </a:lnTo>
                    <a:lnTo>
                      <a:pt x="50" y="45"/>
                    </a:lnTo>
                    <a:lnTo>
                      <a:pt x="51" y="45"/>
                    </a:lnTo>
                    <a:lnTo>
                      <a:pt x="52" y="44"/>
                    </a:lnTo>
                    <a:lnTo>
                      <a:pt x="53" y="44"/>
                    </a:lnTo>
                    <a:lnTo>
                      <a:pt x="53" y="42"/>
                    </a:lnTo>
                    <a:lnTo>
                      <a:pt x="52" y="41"/>
                    </a:lnTo>
                    <a:lnTo>
                      <a:pt x="52" y="40"/>
                    </a:lnTo>
                    <a:lnTo>
                      <a:pt x="51" y="40"/>
                    </a:lnTo>
                    <a:lnTo>
                      <a:pt x="50" y="40"/>
                    </a:lnTo>
                    <a:lnTo>
                      <a:pt x="47" y="40"/>
                    </a:lnTo>
                    <a:lnTo>
                      <a:pt x="45" y="39"/>
                    </a:lnTo>
                    <a:lnTo>
                      <a:pt x="44" y="38"/>
                    </a:lnTo>
                    <a:lnTo>
                      <a:pt x="44" y="36"/>
                    </a:lnTo>
                    <a:lnTo>
                      <a:pt x="44" y="15"/>
                    </a:lnTo>
                    <a:lnTo>
                      <a:pt x="43" y="9"/>
                    </a:lnTo>
                    <a:lnTo>
                      <a:pt x="39" y="4"/>
                    </a:lnTo>
                    <a:lnTo>
                      <a:pt x="32" y="1"/>
                    </a:lnTo>
                    <a:lnTo>
                      <a:pt x="22" y="0"/>
                    </a:lnTo>
                    <a:lnTo>
                      <a:pt x="20" y="0"/>
                    </a:lnTo>
                    <a:lnTo>
                      <a:pt x="17" y="0"/>
                    </a:lnTo>
                    <a:lnTo>
                      <a:pt x="14" y="0"/>
                    </a:lnTo>
                    <a:lnTo>
                      <a:pt x="11" y="1"/>
                    </a:lnTo>
                    <a:lnTo>
                      <a:pt x="8" y="2"/>
                    </a:lnTo>
                    <a:lnTo>
                      <a:pt x="6" y="4"/>
                    </a:lnTo>
                    <a:lnTo>
                      <a:pt x="5" y="6"/>
                    </a:lnTo>
                    <a:lnTo>
                      <a:pt x="4" y="9"/>
                    </a:lnTo>
                    <a:lnTo>
                      <a:pt x="5" y="12"/>
                    </a:lnTo>
                    <a:lnTo>
                      <a:pt x="6" y="14"/>
                    </a:lnTo>
                    <a:lnTo>
                      <a:pt x="8" y="15"/>
                    </a:lnTo>
                    <a:lnTo>
                      <a:pt x="11" y="15"/>
                    </a:lnTo>
                    <a:lnTo>
                      <a:pt x="13" y="15"/>
                    </a:lnTo>
                    <a:lnTo>
                      <a:pt x="15" y="14"/>
                    </a:lnTo>
                    <a:lnTo>
                      <a:pt x="16" y="12"/>
                    </a:lnTo>
                    <a:lnTo>
                      <a:pt x="17" y="9"/>
                    </a:lnTo>
                    <a:lnTo>
                      <a:pt x="16" y="7"/>
                    </a:lnTo>
                    <a:lnTo>
                      <a:pt x="16" y="5"/>
                    </a:lnTo>
                    <a:lnTo>
                      <a:pt x="15" y="4"/>
                    </a:lnTo>
                    <a:lnTo>
                      <a:pt x="15" y="4"/>
                    </a:lnTo>
                    <a:lnTo>
                      <a:pt x="19" y="3"/>
                    </a:lnTo>
                    <a:lnTo>
                      <a:pt x="22" y="3"/>
                    </a:lnTo>
                    <a:lnTo>
                      <a:pt x="27" y="4"/>
                    </a:lnTo>
                    <a:lnTo>
                      <a:pt x="30" y="6"/>
                    </a:lnTo>
                    <a:lnTo>
                      <a:pt x="32" y="10"/>
                    </a:lnTo>
                    <a:lnTo>
                      <a:pt x="33" y="15"/>
                    </a:lnTo>
                    <a:lnTo>
                      <a:pt x="33" y="18"/>
                    </a:lnTo>
                    <a:lnTo>
                      <a:pt x="29" y="19"/>
                    </a:lnTo>
                    <a:lnTo>
                      <a:pt x="25" y="19"/>
                    </a:lnTo>
                    <a:lnTo>
                      <a:pt x="19" y="20"/>
                    </a:lnTo>
                    <a:lnTo>
                      <a:pt x="14" y="21"/>
                    </a:lnTo>
                    <a:lnTo>
                      <a:pt x="9" y="23"/>
                    </a:lnTo>
                    <a:lnTo>
                      <a:pt x="4" y="25"/>
                    </a:lnTo>
                    <a:lnTo>
                      <a:pt x="1" y="29"/>
                    </a:lnTo>
                    <a:lnTo>
                      <a:pt x="0" y="34"/>
                    </a:lnTo>
                    <a:lnTo>
                      <a:pt x="2" y="40"/>
                    </a:lnTo>
                    <a:lnTo>
                      <a:pt x="7" y="43"/>
                    </a:lnTo>
                    <a:lnTo>
                      <a:pt x="14" y="45"/>
                    </a:lnTo>
                    <a:lnTo>
                      <a:pt x="20" y="45"/>
                    </a:lnTo>
                    <a:lnTo>
                      <a:pt x="25" y="45"/>
                    </a:lnTo>
                    <a:lnTo>
                      <a:pt x="29" y="43"/>
                    </a:lnTo>
                    <a:lnTo>
                      <a:pt x="32" y="40"/>
                    </a:lnTo>
                    <a:lnTo>
                      <a:pt x="34" y="37"/>
                    </a:lnTo>
                    <a:close/>
                    <a:moveTo>
                      <a:pt x="33" y="21"/>
                    </a:moveTo>
                    <a:lnTo>
                      <a:pt x="33" y="31"/>
                    </a:lnTo>
                    <a:lnTo>
                      <a:pt x="32" y="34"/>
                    </a:lnTo>
                    <a:lnTo>
                      <a:pt x="31" y="37"/>
                    </a:lnTo>
                    <a:lnTo>
                      <a:pt x="30" y="39"/>
                    </a:lnTo>
                    <a:lnTo>
                      <a:pt x="28" y="40"/>
                    </a:lnTo>
                    <a:lnTo>
                      <a:pt x="26" y="41"/>
                    </a:lnTo>
                    <a:lnTo>
                      <a:pt x="24" y="41"/>
                    </a:lnTo>
                    <a:lnTo>
                      <a:pt x="22" y="42"/>
                    </a:lnTo>
                    <a:lnTo>
                      <a:pt x="21" y="42"/>
                    </a:lnTo>
                    <a:lnTo>
                      <a:pt x="18" y="41"/>
                    </a:lnTo>
                    <a:lnTo>
                      <a:pt x="15" y="40"/>
                    </a:lnTo>
                    <a:lnTo>
                      <a:pt x="13" y="37"/>
                    </a:lnTo>
                    <a:lnTo>
                      <a:pt x="12" y="34"/>
                    </a:lnTo>
                    <a:lnTo>
                      <a:pt x="13" y="30"/>
                    </a:lnTo>
                    <a:lnTo>
                      <a:pt x="15" y="27"/>
                    </a:lnTo>
                    <a:lnTo>
                      <a:pt x="17" y="25"/>
                    </a:lnTo>
                    <a:lnTo>
                      <a:pt x="20" y="24"/>
                    </a:lnTo>
                    <a:lnTo>
                      <a:pt x="24" y="23"/>
                    </a:lnTo>
                    <a:lnTo>
                      <a:pt x="27" y="22"/>
                    </a:lnTo>
                    <a:lnTo>
                      <a:pt x="30" y="22"/>
                    </a:lnTo>
                    <a:lnTo>
                      <a:pt x="33"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11" name="Freeform 354"/>
              <p:cNvSpPr>
                <a:spLocks noChangeAspect="1"/>
              </p:cNvSpPr>
              <p:nvPr/>
            </p:nvSpPr>
            <p:spPr bwMode="auto">
              <a:xfrm>
                <a:off x="1551" y="2355"/>
                <a:ext cx="24" cy="69"/>
              </a:xfrm>
              <a:custGeom>
                <a:avLst/>
                <a:gdLst>
                  <a:gd name="T0" fmla="*/ 17 w 24"/>
                  <a:gd name="T1" fmla="*/ 0 h 69"/>
                  <a:gd name="T2" fmla="*/ 0 w 24"/>
                  <a:gd name="T3" fmla="*/ 0 h 69"/>
                  <a:gd name="T4" fmla="*/ 0 w 24"/>
                  <a:gd name="T5" fmla="*/ 5 h 69"/>
                  <a:gd name="T6" fmla="*/ 3 w 24"/>
                  <a:gd name="T7" fmla="*/ 5 h 69"/>
                  <a:gd name="T8" fmla="*/ 5 w 24"/>
                  <a:gd name="T9" fmla="*/ 6 h 69"/>
                  <a:gd name="T10" fmla="*/ 6 w 24"/>
                  <a:gd name="T11" fmla="*/ 7 h 69"/>
                  <a:gd name="T12" fmla="*/ 6 w 24"/>
                  <a:gd name="T13" fmla="*/ 9 h 69"/>
                  <a:gd name="T14" fmla="*/ 6 w 24"/>
                  <a:gd name="T15" fmla="*/ 64 h 69"/>
                  <a:gd name="T16" fmla="*/ 0 w 24"/>
                  <a:gd name="T17" fmla="*/ 64 h 69"/>
                  <a:gd name="T18" fmla="*/ 0 w 24"/>
                  <a:gd name="T19" fmla="*/ 69 h 69"/>
                  <a:gd name="T20" fmla="*/ 5 w 24"/>
                  <a:gd name="T21" fmla="*/ 69 h 69"/>
                  <a:gd name="T22" fmla="*/ 12 w 24"/>
                  <a:gd name="T23" fmla="*/ 68 h 69"/>
                  <a:gd name="T24" fmla="*/ 18 w 24"/>
                  <a:gd name="T25" fmla="*/ 69 h 69"/>
                  <a:gd name="T26" fmla="*/ 24 w 24"/>
                  <a:gd name="T27" fmla="*/ 69 h 69"/>
                  <a:gd name="T28" fmla="*/ 24 w 24"/>
                  <a:gd name="T29" fmla="*/ 64 h 69"/>
                  <a:gd name="T30" fmla="*/ 17 w 24"/>
                  <a:gd name="T31" fmla="*/ 64 h 69"/>
                  <a:gd name="T32" fmla="*/ 17 w 24"/>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69">
                    <a:moveTo>
                      <a:pt x="17" y="0"/>
                    </a:moveTo>
                    <a:lnTo>
                      <a:pt x="0" y="0"/>
                    </a:lnTo>
                    <a:lnTo>
                      <a:pt x="0" y="5"/>
                    </a:lnTo>
                    <a:lnTo>
                      <a:pt x="3" y="5"/>
                    </a:lnTo>
                    <a:lnTo>
                      <a:pt x="5" y="6"/>
                    </a:lnTo>
                    <a:lnTo>
                      <a:pt x="6" y="7"/>
                    </a:lnTo>
                    <a:lnTo>
                      <a:pt x="6" y="9"/>
                    </a:lnTo>
                    <a:lnTo>
                      <a:pt x="6" y="64"/>
                    </a:lnTo>
                    <a:lnTo>
                      <a:pt x="0" y="64"/>
                    </a:lnTo>
                    <a:lnTo>
                      <a:pt x="0" y="69"/>
                    </a:lnTo>
                    <a:lnTo>
                      <a:pt x="5" y="69"/>
                    </a:lnTo>
                    <a:lnTo>
                      <a:pt x="12" y="68"/>
                    </a:lnTo>
                    <a:lnTo>
                      <a:pt x="18" y="69"/>
                    </a:lnTo>
                    <a:lnTo>
                      <a:pt x="24" y="69"/>
                    </a:lnTo>
                    <a:lnTo>
                      <a:pt x="24" y="64"/>
                    </a:lnTo>
                    <a:lnTo>
                      <a:pt x="17" y="64"/>
                    </a:lnTo>
                    <a:lnTo>
                      <a:pt x="17"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12" name="Freeform 355"/>
              <p:cNvSpPr>
                <a:spLocks noChangeAspect="1"/>
              </p:cNvSpPr>
              <p:nvPr/>
            </p:nvSpPr>
            <p:spPr bwMode="auto">
              <a:xfrm>
                <a:off x="1582" y="2355"/>
                <a:ext cx="25" cy="69"/>
              </a:xfrm>
              <a:custGeom>
                <a:avLst/>
                <a:gdLst>
                  <a:gd name="T0" fmla="*/ 18 w 25"/>
                  <a:gd name="T1" fmla="*/ 0 h 69"/>
                  <a:gd name="T2" fmla="*/ 0 w 25"/>
                  <a:gd name="T3" fmla="*/ 0 h 69"/>
                  <a:gd name="T4" fmla="*/ 0 w 25"/>
                  <a:gd name="T5" fmla="*/ 5 h 69"/>
                  <a:gd name="T6" fmla="*/ 4 w 25"/>
                  <a:gd name="T7" fmla="*/ 5 h 69"/>
                  <a:gd name="T8" fmla="*/ 6 w 25"/>
                  <a:gd name="T9" fmla="*/ 6 h 69"/>
                  <a:gd name="T10" fmla="*/ 7 w 25"/>
                  <a:gd name="T11" fmla="*/ 7 h 69"/>
                  <a:gd name="T12" fmla="*/ 7 w 25"/>
                  <a:gd name="T13" fmla="*/ 9 h 69"/>
                  <a:gd name="T14" fmla="*/ 7 w 25"/>
                  <a:gd name="T15" fmla="*/ 64 h 69"/>
                  <a:gd name="T16" fmla="*/ 0 w 25"/>
                  <a:gd name="T17" fmla="*/ 64 h 69"/>
                  <a:gd name="T18" fmla="*/ 0 w 25"/>
                  <a:gd name="T19" fmla="*/ 69 h 69"/>
                  <a:gd name="T20" fmla="*/ 6 w 25"/>
                  <a:gd name="T21" fmla="*/ 69 h 69"/>
                  <a:gd name="T22" fmla="*/ 13 w 25"/>
                  <a:gd name="T23" fmla="*/ 68 h 69"/>
                  <a:gd name="T24" fmla="*/ 19 w 25"/>
                  <a:gd name="T25" fmla="*/ 69 h 69"/>
                  <a:gd name="T26" fmla="*/ 25 w 25"/>
                  <a:gd name="T27" fmla="*/ 69 h 69"/>
                  <a:gd name="T28" fmla="*/ 25 w 25"/>
                  <a:gd name="T29" fmla="*/ 64 h 69"/>
                  <a:gd name="T30" fmla="*/ 18 w 25"/>
                  <a:gd name="T31" fmla="*/ 64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0"/>
                    </a:lnTo>
                    <a:lnTo>
                      <a:pt x="0" y="5"/>
                    </a:lnTo>
                    <a:lnTo>
                      <a:pt x="4" y="5"/>
                    </a:lnTo>
                    <a:lnTo>
                      <a:pt x="6" y="6"/>
                    </a:lnTo>
                    <a:lnTo>
                      <a:pt x="7" y="7"/>
                    </a:lnTo>
                    <a:lnTo>
                      <a:pt x="7" y="9"/>
                    </a:lnTo>
                    <a:lnTo>
                      <a:pt x="7" y="64"/>
                    </a:lnTo>
                    <a:lnTo>
                      <a:pt x="0" y="64"/>
                    </a:lnTo>
                    <a:lnTo>
                      <a:pt x="0" y="69"/>
                    </a:lnTo>
                    <a:lnTo>
                      <a:pt x="6" y="69"/>
                    </a:lnTo>
                    <a:lnTo>
                      <a:pt x="13" y="68"/>
                    </a:lnTo>
                    <a:lnTo>
                      <a:pt x="19" y="69"/>
                    </a:lnTo>
                    <a:lnTo>
                      <a:pt x="25" y="69"/>
                    </a:lnTo>
                    <a:lnTo>
                      <a:pt x="25" y="64"/>
                    </a:lnTo>
                    <a:lnTo>
                      <a:pt x="18" y="64"/>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13" name="Freeform 356"/>
              <p:cNvSpPr>
                <a:spLocks noChangeAspect="1"/>
              </p:cNvSpPr>
              <p:nvPr/>
            </p:nvSpPr>
            <p:spPr bwMode="auto">
              <a:xfrm>
                <a:off x="1646" y="2379"/>
                <a:ext cx="33" cy="46"/>
              </a:xfrm>
              <a:custGeom>
                <a:avLst/>
                <a:gdLst>
                  <a:gd name="T0" fmla="*/ 19 w 33"/>
                  <a:gd name="T1" fmla="*/ 26 h 46"/>
                  <a:gd name="T2" fmla="*/ 22 w 33"/>
                  <a:gd name="T3" fmla="*/ 27 h 46"/>
                  <a:gd name="T4" fmla="*/ 25 w 33"/>
                  <a:gd name="T5" fmla="*/ 29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8 h 46"/>
                  <a:gd name="T18" fmla="*/ 4 w 33"/>
                  <a:gd name="T19" fmla="*/ 33 h 46"/>
                  <a:gd name="T20" fmla="*/ 2 w 33"/>
                  <a:gd name="T21" fmla="*/ 28 h 46"/>
                  <a:gd name="T22" fmla="*/ 0 w 33"/>
                  <a:gd name="T23" fmla="*/ 28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8 w 33"/>
                  <a:gd name="T47" fmla="*/ 23 h 46"/>
                  <a:gd name="T48" fmla="*/ 23 w 33"/>
                  <a:gd name="T49" fmla="*/ 19 h 46"/>
                  <a:gd name="T50" fmla="*/ 17 w 33"/>
                  <a:gd name="T51" fmla="*/ 18 h 46"/>
                  <a:gd name="T52" fmla="*/ 13 w 33"/>
                  <a:gd name="T53" fmla="*/ 17 h 46"/>
                  <a:gd name="T54" fmla="*/ 9 w 33"/>
                  <a:gd name="T55" fmla="*/ 15 h 46"/>
                  <a:gd name="T56" fmla="*/ 6 w 33"/>
                  <a:gd name="T57" fmla="*/ 13 h 46"/>
                  <a:gd name="T58" fmla="*/ 5 w 33"/>
                  <a:gd name="T59" fmla="*/ 10 h 46"/>
                  <a:gd name="T60" fmla="*/ 7 w 33"/>
                  <a:gd name="T61" fmla="*/ 5 h 46"/>
                  <a:gd name="T62" fmla="*/ 16 w 33"/>
                  <a:gd name="T63" fmla="*/ 2 h 46"/>
                  <a:gd name="T64" fmla="*/ 22 w 33"/>
                  <a:gd name="T65" fmla="*/ 3 h 46"/>
                  <a:gd name="T66" fmla="*/ 26 w 33"/>
                  <a:gd name="T67" fmla="*/ 7 h 46"/>
                  <a:gd name="T68" fmla="*/ 27 w 33"/>
                  <a:gd name="T69" fmla="*/ 11 h 46"/>
                  <a:gd name="T70" fmla="*/ 28 w 33"/>
                  <a:gd name="T71" fmla="*/ 14 h 46"/>
                  <a:gd name="T72" fmla="*/ 29 w 33"/>
                  <a:gd name="T73" fmla="*/ 15 h 46"/>
                  <a:gd name="T74" fmla="*/ 30 w 33"/>
                  <a:gd name="T75" fmla="*/ 14 h 46"/>
                  <a:gd name="T76" fmla="*/ 30 w 33"/>
                  <a:gd name="T77" fmla="*/ 13 h 46"/>
                  <a:gd name="T78" fmla="*/ 30 w 33"/>
                  <a:gd name="T79" fmla="*/ 1 h 46"/>
                  <a:gd name="T80" fmla="*/ 28 w 33"/>
                  <a:gd name="T81" fmla="*/ 0 h 46"/>
                  <a:gd name="T82" fmla="*/ 26 w 33"/>
                  <a:gd name="T83" fmla="*/ 2 h 46"/>
                  <a:gd name="T84" fmla="*/ 23 w 33"/>
                  <a:gd name="T85" fmla="*/ 1 h 46"/>
                  <a:gd name="T86" fmla="*/ 18 w 33"/>
                  <a:gd name="T87" fmla="*/ 0 h 46"/>
                  <a:gd name="T88" fmla="*/ 8 w 33"/>
                  <a:gd name="T89" fmla="*/ 1 h 46"/>
                  <a:gd name="T90" fmla="*/ 1 w 33"/>
                  <a:gd name="T91" fmla="*/ 8 h 46"/>
                  <a:gd name="T92" fmla="*/ 1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6"/>
                    </a:lnTo>
                    <a:lnTo>
                      <a:pt x="20" y="26"/>
                    </a:lnTo>
                    <a:lnTo>
                      <a:pt x="22" y="27"/>
                    </a:lnTo>
                    <a:lnTo>
                      <a:pt x="24" y="27"/>
                    </a:lnTo>
                    <a:lnTo>
                      <a:pt x="25" y="29"/>
                    </a:lnTo>
                    <a:lnTo>
                      <a:pt x="27" y="30"/>
                    </a:lnTo>
                    <a:lnTo>
                      <a:pt x="28" y="32"/>
                    </a:lnTo>
                    <a:lnTo>
                      <a:pt x="28" y="35"/>
                    </a:lnTo>
                    <a:lnTo>
                      <a:pt x="27" y="38"/>
                    </a:lnTo>
                    <a:lnTo>
                      <a:pt x="25" y="41"/>
                    </a:lnTo>
                    <a:lnTo>
                      <a:pt x="22" y="43"/>
                    </a:lnTo>
                    <a:lnTo>
                      <a:pt x="17" y="44"/>
                    </a:lnTo>
                    <a:lnTo>
                      <a:pt x="14" y="43"/>
                    </a:lnTo>
                    <a:lnTo>
                      <a:pt x="11" y="43"/>
                    </a:lnTo>
                    <a:lnTo>
                      <a:pt x="9" y="41"/>
                    </a:lnTo>
                    <a:lnTo>
                      <a:pt x="7" y="40"/>
                    </a:lnTo>
                    <a:lnTo>
                      <a:pt x="6" y="38"/>
                    </a:lnTo>
                    <a:lnTo>
                      <a:pt x="5" y="35"/>
                    </a:lnTo>
                    <a:lnTo>
                      <a:pt x="4" y="33"/>
                    </a:lnTo>
                    <a:lnTo>
                      <a:pt x="3" y="30"/>
                    </a:lnTo>
                    <a:lnTo>
                      <a:pt x="2" y="28"/>
                    </a:lnTo>
                    <a:lnTo>
                      <a:pt x="1" y="28"/>
                    </a:lnTo>
                    <a:lnTo>
                      <a:pt x="0" y="28"/>
                    </a:lnTo>
                    <a:lnTo>
                      <a:pt x="0" y="30"/>
                    </a:lnTo>
                    <a:lnTo>
                      <a:pt x="0" y="44"/>
                    </a:lnTo>
                    <a:lnTo>
                      <a:pt x="0" y="45"/>
                    </a:lnTo>
                    <a:lnTo>
                      <a:pt x="1" y="46"/>
                    </a:lnTo>
                    <a:lnTo>
                      <a:pt x="2"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8"/>
                    </a:lnTo>
                    <a:lnTo>
                      <a:pt x="31" y="26"/>
                    </a:lnTo>
                    <a:lnTo>
                      <a:pt x="30" y="24"/>
                    </a:lnTo>
                    <a:lnTo>
                      <a:pt x="28" y="23"/>
                    </a:lnTo>
                    <a:lnTo>
                      <a:pt x="26" y="21"/>
                    </a:lnTo>
                    <a:lnTo>
                      <a:pt x="23" y="19"/>
                    </a:lnTo>
                    <a:lnTo>
                      <a:pt x="20" y="18"/>
                    </a:lnTo>
                    <a:lnTo>
                      <a:pt x="17" y="18"/>
                    </a:lnTo>
                    <a:lnTo>
                      <a:pt x="15" y="17"/>
                    </a:lnTo>
                    <a:lnTo>
                      <a:pt x="13" y="17"/>
                    </a:lnTo>
                    <a:lnTo>
                      <a:pt x="11" y="16"/>
                    </a:lnTo>
                    <a:lnTo>
                      <a:pt x="9" y="15"/>
                    </a:lnTo>
                    <a:lnTo>
                      <a:pt x="7" y="14"/>
                    </a:lnTo>
                    <a:lnTo>
                      <a:pt x="6" y="13"/>
                    </a:lnTo>
                    <a:lnTo>
                      <a:pt x="5" y="12"/>
                    </a:lnTo>
                    <a:lnTo>
                      <a:pt x="5" y="10"/>
                    </a:lnTo>
                    <a:lnTo>
                      <a:pt x="5" y="7"/>
                    </a:lnTo>
                    <a:lnTo>
                      <a:pt x="7" y="5"/>
                    </a:lnTo>
                    <a:lnTo>
                      <a:pt x="11" y="3"/>
                    </a:lnTo>
                    <a:lnTo>
                      <a:pt x="16" y="2"/>
                    </a:lnTo>
                    <a:lnTo>
                      <a:pt x="20" y="2"/>
                    </a:lnTo>
                    <a:lnTo>
                      <a:pt x="22" y="3"/>
                    </a:lnTo>
                    <a:lnTo>
                      <a:pt x="24" y="5"/>
                    </a:lnTo>
                    <a:lnTo>
                      <a:pt x="26" y="7"/>
                    </a:lnTo>
                    <a:lnTo>
                      <a:pt x="27" y="9"/>
                    </a:lnTo>
                    <a:lnTo>
                      <a:pt x="27" y="11"/>
                    </a:lnTo>
                    <a:lnTo>
                      <a:pt x="28" y="13"/>
                    </a:lnTo>
                    <a:lnTo>
                      <a:pt x="28" y="14"/>
                    </a:lnTo>
                    <a:lnTo>
                      <a:pt x="28" y="15"/>
                    </a:lnTo>
                    <a:lnTo>
                      <a:pt x="29" y="15"/>
                    </a:lnTo>
                    <a:lnTo>
                      <a:pt x="30" y="15"/>
                    </a:lnTo>
                    <a:lnTo>
                      <a:pt x="30" y="14"/>
                    </a:lnTo>
                    <a:lnTo>
                      <a:pt x="30" y="14"/>
                    </a:lnTo>
                    <a:lnTo>
                      <a:pt x="30" y="13"/>
                    </a:lnTo>
                    <a:lnTo>
                      <a:pt x="30" y="3"/>
                    </a:lnTo>
                    <a:lnTo>
                      <a:pt x="30" y="1"/>
                    </a:lnTo>
                    <a:lnTo>
                      <a:pt x="29" y="0"/>
                    </a:lnTo>
                    <a:lnTo>
                      <a:pt x="28" y="0"/>
                    </a:lnTo>
                    <a:lnTo>
                      <a:pt x="27" y="1"/>
                    </a:lnTo>
                    <a:lnTo>
                      <a:pt x="26" y="2"/>
                    </a:lnTo>
                    <a:lnTo>
                      <a:pt x="25" y="3"/>
                    </a:lnTo>
                    <a:lnTo>
                      <a:pt x="23" y="1"/>
                    </a:lnTo>
                    <a:lnTo>
                      <a:pt x="20" y="0"/>
                    </a:lnTo>
                    <a:lnTo>
                      <a:pt x="18" y="0"/>
                    </a:lnTo>
                    <a:lnTo>
                      <a:pt x="16" y="0"/>
                    </a:lnTo>
                    <a:lnTo>
                      <a:pt x="8" y="1"/>
                    </a:lnTo>
                    <a:lnTo>
                      <a:pt x="3" y="4"/>
                    </a:lnTo>
                    <a:lnTo>
                      <a:pt x="1" y="8"/>
                    </a:lnTo>
                    <a:lnTo>
                      <a:pt x="0" y="12"/>
                    </a:lnTo>
                    <a:lnTo>
                      <a:pt x="1" y="17"/>
                    </a:lnTo>
                    <a:lnTo>
                      <a:pt x="4" y="21"/>
                    </a:lnTo>
                    <a:lnTo>
                      <a:pt x="7" y="22"/>
                    </a:lnTo>
                    <a:lnTo>
                      <a:pt x="9" y="24"/>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14" name="Freeform 357"/>
              <p:cNvSpPr>
                <a:spLocks noChangeAspect="1"/>
              </p:cNvSpPr>
              <p:nvPr/>
            </p:nvSpPr>
            <p:spPr bwMode="auto">
              <a:xfrm>
                <a:off x="1724" y="2370"/>
                <a:ext cx="49" cy="58"/>
              </a:xfrm>
              <a:custGeom>
                <a:avLst/>
                <a:gdLst>
                  <a:gd name="T0" fmla="*/ 46 w 49"/>
                  <a:gd name="T1" fmla="*/ 31 h 58"/>
                  <a:gd name="T2" fmla="*/ 47 w 49"/>
                  <a:gd name="T3" fmla="*/ 31 h 58"/>
                  <a:gd name="T4" fmla="*/ 48 w 49"/>
                  <a:gd name="T5" fmla="*/ 31 h 58"/>
                  <a:gd name="T6" fmla="*/ 49 w 49"/>
                  <a:gd name="T7" fmla="*/ 30 h 58"/>
                  <a:gd name="T8" fmla="*/ 49 w 49"/>
                  <a:gd name="T9" fmla="*/ 29 h 58"/>
                  <a:gd name="T10" fmla="*/ 49 w 49"/>
                  <a:gd name="T11" fmla="*/ 28 h 58"/>
                  <a:gd name="T12" fmla="*/ 48 w 49"/>
                  <a:gd name="T13" fmla="*/ 27 h 58"/>
                  <a:gd name="T14" fmla="*/ 47 w 49"/>
                  <a:gd name="T15" fmla="*/ 27 h 58"/>
                  <a:gd name="T16" fmla="*/ 46 w 49"/>
                  <a:gd name="T17" fmla="*/ 27 h 58"/>
                  <a:gd name="T18" fmla="*/ 4 w 49"/>
                  <a:gd name="T19" fmla="*/ 27 h 58"/>
                  <a:gd name="T20" fmla="*/ 6 w 49"/>
                  <a:gd name="T21" fmla="*/ 18 h 58"/>
                  <a:gd name="T22" fmla="*/ 12 w 49"/>
                  <a:gd name="T23" fmla="*/ 10 h 58"/>
                  <a:gd name="T24" fmla="*/ 21 w 49"/>
                  <a:gd name="T25" fmla="*/ 6 h 58"/>
                  <a:gd name="T26" fmla="*/ 30 w 49"/>
                  <a:gd name="T27" fmla="*/ 4 h 58"/>
                  <a:gd name="T28" fmla="*/ 46 w 49"/>
                  <a:gd name="T29" fmla="*/ 4 h 58"/>
                  <a:gd name="T30" fmla="*/ 47 w 49"/>
                  <a:gd name="T31" fmla="*/ 4 h 58"/>
                  <a:gd name="T32" fmla="*/ 48 w 49"/>
                  <a:gd name="T33" fmla="*/ 4 h 58"/>
                  <a:gd name="T34" fmla="*/ 49 w 49"/>
                  <a:gd name="T35" fmla="*/ 3 h 58"/>
                  <a:gd name="T36" fmla="*/ 49 w 49"/>
                  <a:gd name="T37" fmla="*/ 2 h 58"/>
                  <a:gd name="T38" fmla="*/ 49 w 49"/>
                  <a:gd name="T39" fmla="*/ 1 h 58"/>
                  <a:gd name="T40" fmla="*/ 48 w 49"/>
                  <a:gd name="T41" fmla="*/ 0 h 58"/>
                  <a:gd name="T42" fmla="*/ 47 w 49"/>
                  <a:gd name="T43" fmla="*/ 0 h 58"/>
                  <a:gd name="T44" fmla="*/ 46 w 49"/>
                  <a:gd name="T45" fmla="*/ 0 h 58"/>
                  <a:gd name="T46" fmla="*/ 30 w 49"/>
                  <a:gd name="T47" fmla="*/ 0 h 58"/>
                  <a:gd name="T48" fmla="*/ 24 w 49"/>
                  <a:gd name="T49" fmla="*/ 1 h 58"/>
                  <a:gd name="T50" fmla="*/ 18 w 49"/>
                  <a:gd name="T51" fmla="*/ 2 h 58"/>
                  <a:gd name="T52" fmla="*/ 13 w 49"/>
                  <a:gd name="T53" fmla="*/ 5 h 58"/>
                  <a:gd name="T54" fmla="*/ 9 w 49"/>
                  <a:gd name="T55" fmla="*/ 8 h 58"/>
                  <a:gd name="T56" fmla="*/ 5 w 49"/>
                  <a:gd name="T57" fmla="*/ 13 h 58"/>
                  <a:gd name="T58" fmla="*/ 2 w 49"/>
                  <a:gd name="T59" fmla="*/ 18 h 58"/>
                  <a:gd name="T60" fmla="*/ 0 w 49"/>
                  <a:gd name="T61" fmla="*/ 23 h 58"/>
                  <a:gd name="T62" fmla="*/ 0 w 49"/>
                  <a:gd name="T63" fmla="*/ 29 h 58"/>
                  <a:gd name="T64" fmla="*/ 0 w 49"/>
                  <a:gd name="T65" fmla="*/ 35 h 58"/>
                  <a:gd name="T66" fmla="*/ 2 w 49"/>
                  <a:gd name="T67" fmla="*/ 40 h 58"/>
                  <a:gd name="T68" fmla="*/ 5 w 49"/>
                  <a:gd name="T69" fmla="*/ 45 h 58"/>
                  <a:gd name="T70" fmla="*/ 9 w 49"/>
                  <a:gd name="T71" fmla="*/ 49 h 58"/>
                  <a:gd name="T72" fmla="*/ 13 w 49"/>
                  <a:gd name="T73" fmla="*/ 53 h 58"/>
                  <a:gd name="T74" fmla="*/ 18 w 49"/>
                  <a:gd name="T75" fmla="*/ 56 h 58"/>
                  <a:gd name="T76" fmla="*/ 24 w 49"/>
                  <a:gd name="T77" fmla="*/ 57 h 58"/>
                  <a:gd name="T78" fmla="*/ 30 w 49"/>
                  <a:gd name="T79" fmla="*/ 58 h 58"/>
                  <a:gd name="T80" fmla="*/ 46 w 49"/>
                  <a:gd name="T81" fmla="*/ 58 h 58"/>
                  <a:gd name="T82" fmla="*/ 47 w 49"/>
                  <a:gd name="T83" fmla="*/ 58 h 58"/>
                  <a:gd name="T84" fmla="*/ 48 w 49"/>
                  <a:gd name="T85" fmla="*/ 58 h 58"/>
                  <a:gd name="T86" fmla="*/ 49 w 49"/>
                  <a:gd name="T87" fmla="*/ 57 h 58"/>
                  <a:gd name="T88" fmla="*/ 49 w 49"/>
                  <a:gd name="T89" fmla="*/ 56 h 58"/>
                  <a:gd name="T90" fmla="*/ 49 w 49"/>
                  <a:gd name="T91" fmla="*/ 55 h 58"/>
                  <a:gd name="T92" fmla="*/ 48 w 49"/>
                  <a:gd name="T93" fmla="*/ 54 h 58"/>
                  <a:gd name="T94" fmla="*/ 47 w 49"/>
                  <a:gd name="T95" fmla="*/ 54 h 58"/>
                  <a:gd name="T96" fmla="*/ 46 w 49"/>
                  <a:gd name="T97" fmla="*/ 54 h 58"/>
                  <a:gd name="T98" fmla="*/ 30 w 49"/>
                  <a:gd name="T99" fmla="*/ 54 h 58"/>
                  <a:gd name="T100" fmla="*/ 21 w 49"/>
                  <a:gd name="T101" fmla="*/ 52 h 58"/>
                  <a:gd name="T102" fmla="*/ 12 w 49"/>
                  <a:gd name="T103" fmla="*/ 47 h 58"/>
                  <a:gd name="T104" fmla="*/ 6 w 49"/>
                  <a:gd name="T105" fmla="*/ 40 h 58"/>
                  <a:gd name="T106" fmla="*/ 4 w 49"/>
                  <a:gd name="T107" fmla="*/ 31 h 58"/>
                  <a:gd name="T108" fmla="*/ 46 w 49"/>
                  <a:gd name="T109"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 h="58">
                    <a:moveTo>
                      <a:pt x="46" y="31"/>
                    </a:moveTo>
                    <a:lnTo>
                      <a:pt x="47" y="31"/>
                    </a:lnTo>
                    <a:lnTo>
                      <a:pt x="48" y="31"/>
                    </a:lnTo>
                    <a:lnTo>
                      <a:pt x="49" y="30"/>
                    </a:lnTo>
                    <a:lnTo>
                      <a:pt x="49" y="29"/>
                    </a:lnTo>
                    <a:lnTo>
                      <a:pt x="49" y="28"/>
                    </a:lnTo>
                    <a:lnTo>
                      <a:pt x="48" y="27"/>
                    </a:lnTo>
                    <a:lnTo>
                      <a:pt x="47" y="27"/>
                    </a:lnTo>
                    <a:lnTo>
                      <a:pt x="46" y="27"/>
                    </a:lnTo>
                    <a:lnTo>
                      <a:pt x="4" y="27"/>
                    </a:lnTo>
                    <a:lnTo>
                      <a:pt x="6" y="18"/>
                    </a:lnTo>
                    <a:lnTo>
                      <a:pt x="12" y="10"/>
                    </a:lnTo>
                    <a:lnTo>
                      <a:pt x="21" y="6"/>
                    </a:lnTo>
                    <a:lnTo>
                      <a:pt x="30" y="4"/>
                    </a:lnTo>
                    <a:lnTo>
                      <a:pt x="46" y="4"/>
                    </a:lnTo>
                    <a:lnTo>
                      <a:pt x="47" y="4"/>
                    </a:lnTo>
                    <a:lnTo>
                      <a:pt x="48" y="4"/>
                    </a:lnTo>
                    <a:lnTo>
                      <a:pt x="49" y="3"/>
                    </a:lnTo>
                    <a:lnTo>
                      <a:pt x="49" y="2"/>
                    </a:lnTo>
                    <a:lnTo>
                      <a:pt x="49" y="1"/>
                    </a:lnTo>
                    <a:lnTo>
                      <a:pt x="48" y="0"/>
                    </a:lnTo>
                    <a:lnTo>
                      <a:pt x="47" y="0"/>
                    </a:lnTo>
                    <a:lnTo>
                      <a:pt x="46" y="0"/>
                    </a:lnTo>
                    <a:lnTo>
                      <a:pt x="30" y="0"/>
                    </a:lnTo>
                    <a:lnTo>
                      <a:pt x="24" y="1"/>
                    </a:lnTo>
                    <a:lnTo>
                      <a:pt x="18" y="2"/>
                    </a:lnTo>
                    <a:lnTo>
                      <a:pt x="13" y="5"/>
                    </a:lnTo>
                    <a:lnTo>
                      <a:pt x="9" y="8"/>
                    </a:lnTo>
                    <a:lnTo>
                      <a:pt x="5" y="13"/>
                    </a:lnTo>
                    <a:lnTo>
                      <a:pt x="2" y="18"/>
                    </a:lnTo>
                    <a:lnTo>
                      <a:pt x="0" y="23"/>
                    </a:lnTo>
                    <a:lnTo>
                      <a:pt x="0" y="29"/>
                    </a:lnTo>
                    <a:lnTo>
                      <a:pt x="0" y="35"/>
                    </a:lnTo>
                    <a:lnTo>
                      <a:pt x="2" y="40"/>
                    </a:lnTo>
                    <a:lnTo>
                      <a:pt x="5" y="45"/>
                    </a:lnTo>
                    <a:lnTo>
                      <a:pt x="9" y="49"/>
                    </a:lnTo>
                    <a:lnTo>
                      <a:pt x="13" y="53"/>
                    </a:lnTo>
                    <a:lnTo>
                      <a:pt x="18" y="56"/>
                    </a:lnTo>
                    <a:lnTo>
                      <a:pt x="24" y="57"/>
                    </a:lnTo>
                    <a:lnTo>
                      <a:pt x="30" y="58"/>
                    </a:lnTo>
                    <a:lnTo>
                      <a:pt x="46" y="58"/>
                    </a:lnTo>
                    <a:lnTo>
                      <a:pt x="47" y="58"/>
                    </a:lnTo>
                    <a:lnTo>
                      <a:pt x="48" y="58"/>
                    </a:lnTo>
                    <a:lnTo>
                      <a:pt x="49" y="57"/>
                    </a:lnTo>
                    <a:lnTo>
                      <a:pt x="49" y="56"/>
                    </a:lnTo>
                    <a:lnTo>
                      <a:pt x="49" y="55"/>
                    </a:lnTo>
                    <a:lnTo>
                      <a:pt x="48" y="54"/>
                    </a:lnTo>
                    <a:lnTo>
                      <a:pt x="47" y="54"/>
                    </a:lnTo>
                    <a:lnTo>
                      <a:pt x="46" y="54"/>
                    </a:lnTo>
                    <a:lnTo>
                      <a:pt x="30" y="54"/>
                    </a:lnTo>
                    <a:lnTo>
                      <a:pt x="21" y="52"/>
                    </a:lnTo>
                    <a:lnTo>
                      <a:pt x="12" y="47"/>
                    </a:lnTo>
                    <a:lnTo>
                      <a:pt x="6" y="40"/>
                    </a:lnTo>
                    <a:lnTo>
                      <a:pt x="4" y="31"/>
                    </a:lnTo>
                    <a:lnTo>
                      <a:pt x="46"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15" name="Freeform 358"/>
              <p:cNvSpPr>
                <a:spLocks noChangeAspect="1"/>
              </p:cNvSpPr>
              <p:nvPr/>
            </p:nvSpPr>
            <p:spPr bwMode="auto">
              <a:xfrm>
                <a:off x="1819" y="2379"/>
                <a:ext cx="37" cy="46"/>
              </a:xfrm>
              <a:custGeom>
                <a:avLst/>
                <a:gdLst>
                  <a:gd name="T0" fmla="*/ 8 w 37"/>
                  <a:gd name="T1" fmla="*/ 23 h 46"/>
                  <a:gd name="T2" fmla="*/ 9 w 37"/>
                  <a:gd name="T3" fmla="*/ 13 h 46"/>
                  <a:gd name="T4" fmla="*/ 13 w 37"/>
                  <a:gd name="T5" fmla="*/ 7 h 46"/>
                  <a:gd name="T6" fmla="*/ 17 w 37"/>
                  <a:gd name="T7" fmla="*/ 4 h 46"/>
                  <a:gd name="T8" fmla="*/ 21 w 37"/>
                  <a:gd name="T9" fmla="*/ 3 h 46"/>
                  <a:gd name="T10" fmla="*/ 23 w 37"/>
                  <a:gd name="T11" fmla="*/ 3 h 46"/>
                  <a:gd name="T12" fmla="*/ 26 w 37"/>
                  <a:gd name="T13" fmla="*/ 3 h 46"/>
                  <a:gd name="T14" fmla="*/ 29 w 37"/>
                  <a:gd name="T15" fmla="*/ 4 h 46"/>
                  <a:gd name="T16" fmla="*/ 32 w 37"/>
                  <a:gd name="T17" fmla="*/ 6 h 46"/>
                  <a:gd name="T18" fmla="*/ 29 w 37"/>
                  <a:gd name="T19" fmla="*/ 7 h 46"/>
                  <a:gd name="T20" fmla="*/ 28 w 37"/>
                  <a:gd name="T21" fmla="*/ 8 h 46"/>
                  <a:gd name="T22" fmla="*/ 27 w 37"/>
                  <a:gd name="T23" fmla="*/ 10 h 46"/>
                  <a:gd name="T24" fmla="*/ 27 w 37"/>
                  <a:gd name="T25" fmla="*/ 11 h 46"/>
                  <a:gd name="T26" fmla="*/ 28 w 37"/>
                  <a:gd name="T27" fmla="*/ 13 h 46"/>
                  <a:gd name="T28" fmla="*/ 28 w 37"/>
                  <a:gd name="T29" fmla="*/ 14 h 46"/>
                  <a:gd name="T30" fmla="*/ 30 w 37"/>
                  <a:gd name="T31" fmla="*/ 15 h 46"/>
                  <a:gd name="T32" fmla="*/ 32 w 37"/>
                  <a:gd name="T33" fmla="*/ 15 h 46"/>
                  <a:gd name="T34" fmla="*/ 34 w 37"/>
                  <a:gd name="T35" fmla="*/ 15 h 46"/>
                  <a:gd name="T36" fmla="*/ 35 w 37"/>
                  <a:gd name="T37" fmla="*/ 14 h 46"/>
                  <a:gd name="T38" fmla="*/ 36 w 37"/>
                  <a:gd name="T39" fmla="*/ 13 h 46"/>
                  <a:gd name="T40" fmla="*/ 36 w 37"/>
                  <a:gd name="T41" fmla="*/ 11 h 46"/>
                  <a:gd name="T42" fmla="*/ 35 w 37"/>
                  <a:gd name="T43" fmla="*/ 6 h 46"/>
                  <a:gd name="T44" fmla="*/ 32 w 37"/>
                  <a:gd name="T45" fmla="*/ 3 h 46"/>
                  <a:gd name="T46" fmla="*/ 27 w 37"/>
                  <a:gd name="T47" fmla="*/ 1 h 46"/>
                  <a:gd name="T48" fmla="*/ 21 w 37"/>
                  <a:gd name="T49" fmla="*/ 0 h 46"/>
                  <a:gd name="T50" fmla="*/ 13 w 37"/>
                  <a:gd name="T51" fmla="*/ 2 h 46"/>
                  <a:gd name="T52" fmla="*/ 6 w 37"/>
                  <a:gd name="T53" fmla="*/ 7 h 46"/>
                  <a:gd name="T54" fmla="*/ 1 w 37"/>
                  <a:gd name="T55" fmla="*/ 14 h 46"/>
                  <a:gd name="T56" fmla="*/ 0 w 37"/>
                  <a:gd name="T57" fmla="*/ 23 h 46"/>
                  <a:gd name="T58" fmla="*/ 1 w 37"/>
                  <a:gd name="T59" fmla="*/ 32 h 46"/>
                  <a:gd name="T60" fmla="*/ 6 w 37"/>
                  <a:gd name="T61" fmla="*/ 39 h 46"/>
                  <a:gd name="T62" fmla="*/ 13 w 37"/>
                  <a:gd name="T63" fmla="*/ 44 h 46"/>
                  <a:gd name="T64" fmla="*/ 21 w 37"/>
                  <a:gd name="T65" fmla="*/ 46 h 46"/>
                  <a:gd name="T66" fmla="*/ 25 w 37"/>
                  <a:gd name="T67" fmla="*/ 45 h 46"/>
                  <a:gd name="T68" fmla="*/ 29 w 37"/>
                  <a:gd name="T69" fmla="*/ 44 h 46"/>
                  <a:gd name="T70" fmla="*/ 32 w 37"/>
                  <a:gd name="T71" fmla="*/ 42 h 46"/>
                  <a:gd name="T72" fmla="*/ 34 w 37"/>
                  <a:gd name="T73" fmla="*/ 40 h 46"/>
                  <a:gd name="T74" fmla="*/ 36 w 37"/>
                  <a:gd name="T75" fmla="*/ 37 h 46"/>
                  <a:gd name="T76" fmla="*/ 37 w 37"/>
                  <a:gd name="T77" fmla="*/ 35 h 46"/>
                  <a:gd name="T78" fmla="*/ 37 w 37"/>
                  <a:gd name="T79" fmla="*/ 34 h 46"/>
                  <a:gd name="T80" fmla="*/ 37 w 37"/>
                  <a:gd name="T81" fmla="*/ 33 h 46"/>
                  <a:gd name="T82" fmla="*/ 37 w 37"/>
                  <a:gd name="T83" fmla="*/ 32 h 46"/>
                  <a:gd name="T84" fmla="*/ 36 w 37"/>
                  <a:gd name="T85" fmla="*/ 32 h 46"/>
                  <a:gd name="T86" fmla="*/ 35 w 37"/>
                  <a:gd name="T87" fmla="*/ 32 h 46"/>
                  <a:gd name="T88" fmla="*/ 35 w 37"/>
                  <a:gd name="T89" fmla="*/ 33 h 46"/>
                  <a:gd name="T90" fmla="*/ 34 w 37"/>
                  <a:gd name="T91" fmla="*/ 36 h 46"/>
                  <a:gd name="T92" fmla="*/ 32 w 37"/>
                  <a:gd name="T93" fmla="*/ 38 h 46"/>
                  <a:gd name="T94" fmla="*/ 30 w 37"/>
                  <a:gd name="T95" fmla="*/ 40 h 46"/>
                  <a:gd name="T96" fmla="*/ 29 w 37"/>
                  <a:gd name="T97" fmla="*/ 42 h 46"/>
                  <a:gd name="T98" fmla="*/ 27 w 37"/>
                  <a:gd name="T99" fmla="*/ 43 h 46"/>
                  <a:gd name="T100" fmla="*/ 25 w 37"/>
                  <a:gd name="T101" fmla="*/ 43 h 46"/>
                  <a:gd name="T102" fmla="*/ 23 w 37"/>
                  <a:gd name="T103" fmla="*/ 43 h 46"/>
                  <a:gd name="T104" fmla="*/ 22 w 37"/>
                  <a:gd name="T105" fmla="*/ 43 h 46"/>
                  <a:gd name="T106" fmla="*/ 20 w 37"/>
                  <a:gd name="T107" fmla="*/ 43 h 46"/>
                  <a:gd name="T108" fmla="*/ 17 w 37"/>
                  <a:gd name="T109" fmla="*/ 42 h 46"/>
                  <a:gd name="T110" fmla="*/ 15 w 37"/>
                  <a:gd name="T111" fmla="*/ 41 h 46"/>
                  <a:gd name="T112" fmla="*/ 13 w 37"/>
                  <a:gd name="T113" fmla="*/ 39 h 46"/>
                  <a:gd name="T114" fmla="*/ 11 w 37"/>
                  <a:gd name="T115" fmla="*/ 37 h 46"/>
                  <a:gd name="T116" fmla="*/ 9 w 37"/>
                  <a:gd name="T117" fmla="*/ 33 h 46"/>
                  <a:gd name="T118" fmla="*/ 8 w 37"/>
                  <a:gd name="T119" fmla="*/ 29 h 46"/>
                  <a:gd name="T120" fmla="*/ 8 w 37"/>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46">
                    <a:moveTo>
                      <a:pt x="8" y="23"/>
                    </a:moveTo>
                    <a:lnTo>
                      <a:pt x="9" y="13"/>
                    </a:lnTo>
                    <a:lnTo>
                      <a:pt x="13" y="7"/>
                    </a:lnTo>
                    <a:lnTo>
                      <a:pt x="17" y="4"/>
                    </a:lnTo>
                    <a:lnTo>
                      <a:pt x="21" y="3"/>
                    </a:lnTo>
                    <a:lnTo>
                      <a:pt x="23" y="3"/>
                    </a:lnTo>
                    <a:lnTo>
                      <a:pt x="26" y="3"/>
                    </a:lnTo>
                    <a:lnTo>
                      <a:pt x="29" y="4"/>
                    </a:lnTo>
                    <a:lnTo>
                      <a:pt x="32" y="6"/>
                    </a:lnTo>
                    <a:lnTo>
                      <a:pt x="29" y="7"/>
                    </a:lnTo>
                    <a:lnTo>
                      <a:pt x="28" y="8"/>
                    </a:lnTo>
                    <a:lnTo>
                      <a:pt x="27" y="10"/>
                    </a:lnTo>
                    <a:lnTo>
                      <a:pt x="27" y="11"/>
                    </a:lnTo>
                    <a:lnTo>
                      <a:pt x="28" y="13"/>
                    </a:lnTo>
                    <a:lnTo>
                      <a:pt x="28" y="14"/>
                    </a:lnTo>
                    <a:lnTo>
                      <a:pt x="30" y="15"/>
                    </a:lnTo>
                    <a:lnTo>
                      <a:pt x="32" y="15"/>
                    </a:lnTo>
                    <a:lnTo>
                      <a:pt x="34" y="15"/>
                    </a:lnTo>
                    <a:lnTo>
                      <a:pt x="35" y="14"/>
                    </a:lnTo>
                    <a:lnTo>
                      <a:pt x="36" y="13"/>
                    </a:lnTo>
                    <a:lnTo>
                      <a:pt x="36" y="11"/>
                    </a:lnTo>
                    <a:lnTo>
                      <a:pt x="35" y="6"/>
                    </a:lnTo>
                    <a:lnTo>
                      <a:pt x="32" y="3"/>
                    </a:lnTo>
                    <a:lnTo>
                      <a:pt x="27" y="1"/>
                    </a:lnTo>
                    <a:lnTo>
                      <a:pt x="21" y="0"/>
                    </a:lnTo>
                    <a:lnTo>
                      <a:pt x="13" y="2"/>
                    </a:lnTo>
                    <a:lnTo>
                      <a:pt x="6" y="7"/>
                    </a:lnTo>
                    <a:lnTo>
                      <a:pt x="1" y="14"/>
                    </a:lnTo>
                    <a:lnTo>
                      <a:pt x="0" y="23"/>
                    </a:lnTo>
                    <a:lnTo>
                      <a:pt x="1" y="32"/>
                    </a:lnTo>
                    <a:lnTo>
                      <a:pt x="6" y="39"/>
                    </a:lnTo>
                    <a:lnTo>
                      <a:pt x="13" y="44"/>
                    </a:lnTo>
                    <a:lnTo>
                      <a:pt x="21" y="46"/>
                    </a:lnTo>
                    <a:lnTo>
                      <a:pt x="25" y="45"/>
                    </a:lnTo>
                    <a:lnTo>
                      <a:pt x="29" y="44"/>
                    </a:lnTo>
                    <a:lnTo>
                      <a:pt x="32" y="42"/>
                    </a:lnTo>
                    <a:lnTo>
                      <a:pt x="34" y="40"/>
                    </a:lnTo>
                    <a:lnTo>
                      <a:pt x="36" y="37"/>
                    </a:lnTo>
                    <a:lnTo>
                      <a:pt x="37" y="35"/>
                    </a:lnTo>
                    <a:lnTo>
                      <a:pt x="37" y="34"/>
                    </a:lnTo>
                    <a:lnTo>
                      <a:pt x="37" y="33"/>
                    </a:lnTo>
                    <a:lnTo>
                      <a:pt x="37" y="32"/>
                    </a:lnTo>
                    <a:lnTo>
                      <a:pt x="36" y="32"/>
                    </a:lnTo>
                    <a:lnTo>
                      <a:pt x="35" y="32"/>
                    </a:lnTo>
                    <a:lnTo>
                      <a:pt x="35" y="33"/>
                    </a:lnTo>
                    <a:lnTo>
                      <a:pt x="34" y="36"/>
                    </a:lnTo>
                    <a:lnTo>
                      <a:pt x="32" y="38"/>
                    </a:lnTo>
                    <a:lnTo>
                      <a:pt x="30" y="40"/>
                    </a:lnTo>
                    <a:lnTo>
                      <a:pt x="29" y="42"/>
                    </a:lnTo>
                    <a:lnTo>
                      <a:pt x="27" y="43"/>
                    </a:lnTo>
                    <a:lnTo>
                      <a:pt x="25" y="43"/>
                    </a:lnTo>
                    <a:lnTo>
                      <a:pt x="23" y="43"/>
                    </a:lnTo>
                    <a:lnTo>
                      <a:pt x="22" y="43"/>
                    </a:lnTo>
                    <a:lnTo>
                      <a:pt x="20" y="43"/>
                    </a:lnTo>
                    <a:lnTo>
                      <a:pt x="17" y="42"/>
                    </a:lnTo>
                    <a:lnTo>
                      <a:pt x="15" y="41"/>
                    </a:lnTo>
                    <a:lnTo>
                      <a:pt x="13" y="39"/>
                    </a:lnTo>
                    <a:lnTo>
                      <a:pt x="11" y="37"/>
                    </a:lnTo>
                    <a:lnTo>
                      <a:pt x="9" y="33"/>
                    </a:lnTo>
                    <a:lnTo>
                      <a:pt x="8"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16" name="Freeform 359"/>
              <p:cNvSpPr>
                <a:spLocks noChangeAspect="1"/>
              </p:cNvSpPr>
              <p:nvPr/>
            </p:nvSpPr>
            <p:spPr bwMode="auto">
              <a:xfrm>
                <a:off x="1868" y="2413"/>
                <a:ext cx="11" cy="11"/>
              </a:xfrm>
              <a:custGeom>
                <a:avLst/>
                <a:gdLst>
                  <a:gd name="T0" fmla="*/ 11 w 11"/>
                  <a:gd name="T1" fmla="*/ 6 h 11"/>
                  <a:gd name="T2" fmla="*/ 10 w 11"/>
                  <a:gd name="T3" fmla="*/ 3 h 11"/>
                  <a:gd name="T4" fmla="*/ 9 w 11"/>
                  <a:gd name="T5" fmla="*/ 2 h 11"/>
                  <a:gd name="T6" fmla="*/ 7 w 11"/>
                  <a:gd name="T7" fmla="*/ 1 h 11"/>
                  <a:gd name="T8" fmla="*/ 5 w 11"/>
                  <a:gd name="T9" fmla="*/ 0 h 11"/>
                  <a:gd name="T10" fmla="*/ 3 w 11"/>
                  <a:gd name="T11" fmla="*/ 1 h 11"/>
                  <a:gd name="T12" fmla="*/ 2 w 11"/>
                  <a:gd name="T13" fmla="*/ 2 h 11"/>
                  <a:gd name="T14" fmla="*/ 0 w 11"/>
                  <a:gd name="T15" fmla="*/ 3 h 11"/>
                  <a:gd name="T16" fmla="*/ 0 w 11"/>
                  <a:gd name="T17" fmla="*/ 6 h 11"/>
                  <a:gd name="T18" fmla="*/ 0 w 11"/>
                  <a:gd name="T19" fmla="*/ 8 h 11"/>
                  <a:gd name="T20" fmla="*/ 2 w 11"/>
                  <a:gd name="T21" fmla="*/ 9 h 11"/>
                  <a:gd name="T22" fmla="*/ 3 w 11"/>
                  <a:gd name="T23" fmla="*/ 10 h 11"/>
                  <a:gd name="T24" fmla="*/ 5 w 11"/>
                  <a:gd name="T25" fmla="*/ 11 h 11"/>
                  <a:gd name="T26" fmla="*/ 7 w 11"/>
                  <a:gd name="T27" fmla="*/ 10 h 11"/>
                  <a:gd name="T28" fmla="*/ 9 w 11"/>
                  <a:gd name="T29" fmla="*/ 9 h 11"/>
                  <a:gd name="T30" fmla="*/ 10 w 11"/>
                  <a:gd name="T31" fmla="*/ 8 h 11"/>
                  <a:gd name="T32" fmla="*/ 11 w 11"/>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6"/>
                    </a:moveTo>
                    <a:lnTo>
                      <a:pt x="10" y="3"/>
                    </a:lnTo>
                    <a:lnTo>
                      <a:pt x="9" y="2"/>
                    </a:lnTo>
                    <a:lnTo>
                      <a:pt x="7" y="1"/>
                    </a:lnTo>
                    <a:lnTo>
                      <a:pt x="5" y="0"/>
                    </a:lnTo>
                    <a:lnTo>
                      <a:pt x="3" y="1"/>
                    </a:lnTo>
                    <a:lnTo>
                      <a:pt x="2" y="2"/>
                    </a:lnTo>
                    <a:lnTo>
                      <a:pt x="0" y="3"/>
                    </a:lnTo>
                    <a:lnTo>
                      <a:pt x="0" y="6"/>
                    </a:lnTo>
                    <a:lnTo>
                      <a:pt x="0" y="8"/>
                    </a:lnTo>
                    <a:lnTo>
                      <a:pt x="2" y="9"/>
                    </a:lnTo>
                    <a:lnTo>
                      <a:pt x="3" y="10"/>
                    </a:lnTo>
                    <a:lnTo>
                      <a:pt x="5" y="11"/>
                    </a:lnTo>
                    <a:lnTo>
                      <a:pt x="7" y="10"/>
                    </a:lnTo>
                    <a:lnTo>
                      <a:pt x="9" y="9"/>
                    </a:lnTo>
                    <a:lnTo>
                      <a:pt x="10" y="8"/>
                    </a:lnTo>
                    <a:lnTo>
                      <a:pt x="11"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17" name="Freeform 360"/>
              <p:cNvSpPr>
                <a:spLocks noChangeAspect="1"/>
              </p:cNvSpPr>
              <p:nvPr/>
            </p:nvSpPr>
            <p:spPr bwMode="auto">
              <a:xfrm>
                <a:off x="1890" y="2379"/>
                <a:ext cx="33" cy="46"/>
              </a:xfrm>
              <a:custGeom>
                <a:avLst/>
                <a:gdLst>
                  <a:gd name="T0" fmla="*/ 19 w 33"/>
                  <a:gd name="T1" fmla="*/ 26 h 46"/>
                  <a:gd name="T2" fmla="*/ 22 w 33"/>
                  <a:gd name="T3" fmla="*/ 27 h 46"/>
                  <a:gd name="T4" fmla="*/ 26 w 33"/>
                  <a:gd name="T5" fmla="*/ 29 h 46"/>
                  <a:gd name="T6" fmla="*/ 28 w 33"/>
                  <a:gd name="T7" fmla="*/ 32 h 46"/>
                  <a:gd name="T8" fmla="*/ 28 w 33"/>
                  <a:gd name="T9" fmla="*/ 38 h 46"/>
                  <a:gd name="T10" fmla="*/ 22 w 33"/>
                  <a:gd name="T11" fmla="*/ 43 h 46"/>
                  <a:gd name="T12" fmla="*/ 14 w 33"/>
                  <a:gd name="T13" fmla="*/ 43 h 46"/>
                  <a:gd name="T14" fmla="*/ 9 w 33"/>
                  <a:gd name="T15" fmla="*/ 41 h 46"/>
                  <a:gd name="T16" fmla="*/ 6 w 33"/>
                  <a:gd name="T17" fmla="*/ 38 h 46"/>
                  <a:gd name="T18" fmla="*/ 4 w 33"/>
                  <a:gd name="T19" fmla="*/ 33 h 46"/>
                  <a:gd name="T20" fmla="*/ 3 w 33"/>
                  <a:gd name="T21" fmla="*/ 28 h 46"/>
                  <a:gd name="T22" fmla="*/ 1 w 33"/>
                  <a:gd name="T23" fmla="*/ 28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9 w 33"/>
                  <a:gd name="T47" fmla="*/ 23 h 46"/>
                  <a:gd name="T48" fmla="*/ 23 w 33"/>
                  <a:gd name="T49" fmla="*/ 19 h 46"/>
                  <a:gd name="T50" fmla="*/ 17 w 33"/>
                  <a:gd name="T51" fmla="*/ 18 h 46"/>
                  <a:gd name="T52" fmla="*/ 13 w 33"/>
                  <a:gd name="T53" fmla="*/ 17 h 46"/>
                  <a:gd name="T54" fmla="*/ 9 w 33"/>
                  <a:gd name="T55" fmla="*/ 15 h 46"/>
                  <a:gd name="T56" fmla="*/ 6 w 33"/>
                  <a:gd name="T57" fmla="*/ 13 h 46"/>
                  <a:gd name="T58" fmla="*/ 5 w 33"/>
                  <a:gd name="T59" fmla="*/ 10 h 46"/>
                  <a:gd name="T60" fmla="*/ 8 w 33"/>
                  <a:gd name="T61" fmla="*/ 5 h 46"/>
                  <a:gd name="T62" fmla="*/ 16 w 33"/>
                  <a:gd name="T63" fmla="*/ 2 h 46"/>
                  <a:gd name="T64" fmla="*/ 23 w 33"/>
                  <a:gd name="T65" fmla="*/ 3 h 46"/>
                  <a:gd name="T66" fmla="*/ 26 w 33"/>
                  <a:gd name="T67" fmla="*/ 7 h 46"/>
                  <a:gd name="T68" fmla="*/ 28 w 33"/>
                  <a:gd name="T69" fmla="*/ 11 h 46"/>
                  <a:gd name="T70" fmla="*/ 28 w 33"/>
                  <a:gd name="T71" fmla="*/ 14 h 46"/>
                  <a:gd name="T72" fmla="*/ 29 w 33"/>
                  <a:gd name="T73" fmla="*/ 15 h 46"/>
                  <a:gd name="T74" fmla="*/ 30 w 33"/>
                  <a:gd name="T75" fmla="*/ 14 h 46"/>
                  <a:gd name="T76" fmla="*/ 30 w 33"/>
                  <a:gd name="T77" fmla="*/ 13 h 46"/>
                  <a:gd name="T78" fmla="*/ 30 w 33"/>
                  <a:gd name="T79" fmla="*/ 1 h 46"/>
                  <a:gd name="T80" fmla="*/ 29 w 33"/>
                  <a:gd name="T81" fmla="*/ 0 h 46"/>
                  <a:gd name="T82" fmla="*/ 27 w 33"/>
                  <a:gd name="T83" fmla="*/ 2 h 46"/>
                  <a:gd name="T84" fmla="*/ 23 w 33"/>
                  <a:gd name="T85" fmla="*/ 1 h 46"/>
                  <a:gd name="T86" fmla="*/ 18 w 33"/>
                  <a:gd name="T87" fmla="*/ 0 h 46"/>
                  <a:gd name="T88" fmla="*/ 9 w 33"/>
                  <a:gd name="T89" fmla="*/ 1 h 46"/>
                  <a:gd name="T90" fmla="*/ 1 w 33"/>
                  <a:gd name="T91" fmla="*/ 8 h 46"/>
                  <a:gd name="T92" fmla="*/ 2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6"/>
                    </a:lnTo>
                    <a:lnTo>
                      <a:pt x="20" y="26"/>
                    </a:lnTo>
                    <a:lnTo>
                      <a:pt x="22" y="27"/>
                    </a:lnTo>
                    <a:lnTo>
                      <a:pt x="24" y="27"/>
                    </a:lnTo>
                    <a:lnTo>
                      <a:pt x="26" y="29"/>
                    </a:lnTo>
                    <a:lnTo>
                      <a:pt x="27" y="30"/>
                    </a:lnTo>
                    <a:lnTo>
                      <a:pt x="28" y="32"/>
                    </a:lnTo>
                    <a:lnTo>
                      <a:pt x="28" y="35"/>
                    </a:lnTo>
                    <a:lnTo>
                      <a:pt x="28" y="38"/>
                    </a:lnTo>
                    <a:lnTo>
                      <a:pt x="25" y="41"/>
                    </a:lnTo>
                    <a:lnTo>
                      <a:pt x="22" y="43"/>
                    </a:lnTo>
                    <a:lnTo>
                      <a:pt x="17" y="44"/>
                    </a:lnTo>
                    <a:lnTo>
                      <a:pt x="14" y="43"/>
                    </a:lnTo>
                    <a:lnTo>
                      <a:pt x="11" y="43"/>
                    </a:lnTo>
                    <a:lnTo>
                      <a:pt x="9" y="41"/>
                    </a:lnTo>
                    <a:lnTo>
                      <a:pt x="8" y="40"/>
                    </a:lnTo>
                    <a:lnTo>
                      <a:pt x="6" y="38"/>
                    </a:lnTo>
                    <a:lnTo>
                      <a:pt x="5" y="35"/>
                    </a:lnTo>
                    <a:lnTo>
                      <a:pt x="4" y="33"/>
                    </a:lnTo>
                    <a:lnTo>
                      <a:pt x="3" y="30"/>
                    </a:lnTo>
                    <a:lnTo>
                      <a:pt x="3" y="28"/>
                    </a:lnTo>
                    <a:lnTo>
                      <a:pt x="2" y="28"/>
                    </a:lnTo>
                    <a:lnTo>
                      <a:pt x="1" y="28"/>
                    </a:lnTo>
                    <a:lnTo>
                      <a:pt x="0" y="30"/>
                    </a:lnTo>
                    <a:lnTo>
                      <a:pt x="0" y="44"/>
                    </a:lnTo>
                    <a:lnTo>
                      <a:pt x="1" y="45"/>
                    </a:lnTo>
                    <a:lnTo>
                      <a:pt x="1" y="46"/>
                    </a:lnTo>
                    <a:lnTo>
                      <a:pt x="2"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8"/>
                    </a:lnTo>
                    <a:lnTo>
                      <a:pt x="31" y="26"/>
                    </a:lnTo>
                    <a:lnTo>
                      <a:pt x="30" y="24"/>
                    </a:lnTo>
                    <a:lnTo>
                      <a:pt x="29" y="23"/>
                    </a:lnTo>
                    <a:lnTo>
                      <a:pt x="26" y="21"/>
                    </a:lnTo>
                    <a:lnTo>
                      <a:pt x="23" y="19"/>
                    </a:lnTo>
                    <a:lnTo>
                      <a:pt x="20" y="18"/>
                    </a:lnTo>
                    <a:lnTo>
                      <a:pt x="17" y="18"/>
                    </a:lnTo>
                    <a:lnTo>
                      <a:pt x="15" y="17"/>
                    </a:lnTo>
                    <a:lnTo>
                      <a:pt x="13" y="17"/>
                    </a:lnTo>
                    <a:lnTo>
                      <a:pt x="11" y="16"/>
                    </a:lnTo>
                    <a:lnTo>
                      <a:pt x="9" y="15"/>
                    </a:lnTo>
                    <a:lnTo>
                      <a:pt x="8" y="14"/>
                    </a:lnTo>
                    <a:lnTo>
                      <a:pt x="6" y="13"/>
                    </a:lnTo>
                    <a:lnTo>
                      <a:pt x="5" y="12"/>
                    </a:lnTo>
                    <a:lnTo>
                      <a:pt x="5" y="10"/>
                    </a:lnTo>
                    <a:lnTo>
                      <a:pt x="6" y="7"/>
                    </a:lnTo>
                    <a:lnTo>
                      <a:pt x="8" y="5"/>
                    </a:lnTo>
                    <a:lnTo>
                      <a:pt x="11" y="3"/>
                    </a:lnTo>
                    <a:lnTo>
                      <a:pt x="16" y="2"/>
                    </a:lnTo>
                    <a:lnTo>
                      <a:pt x="20" y="2"/>
                    </a:lnTo>
                    <a:lnTo>
                      <a:pt x="23" y="3"/>
                    </a:lnTo>
                    <a:lnTo>
                      <a:pt x="25" y="5"/>
                    </a:lnTo>
                    <a:lnTo>
                      <a:pt x="26" y="7"/>
                    </a:lnTo>
                    <a:lnTo>
                      <a:pt x="27" y="9"/>
                    </a:lnTo>
                    <a:lnTo>
                      <a:pt x="28" y="11"/>
                    </a:lnTo>
                    <a:lnTo>
                      <a:pt x="28" y="13"/>
                    </a:lnTo>
                    <a:lnTo>
                      <a:pt x="28" y="14"/>
                    </a:lnTo>
                    <a:lnTo>
                      <a:pt x="29" y="15"/>
                    </a:lnTo>
                    <a:lnTo>
                      <a:pt x="29" y="15"/>
                    </a:lnTo>
                    <a:lnTo>
                      <a:pt x="30" y="15"/>
                    </a:lnTo>
                    <a:lnTo>
                      <a:pt x="30" y="14"/>
                    </a:lnTo>
                    <a:lnTo>
                      <a:pt x="30" y="14"/>
                    </a:lnTo>
                    <a:lnTo>
                      <a:pt x="30" y="13"/>
                    </a:lnTo>
                    <a:lnTo>
                      <a:pt x="30" y="3"/>
                    </a:lnTo>
                    <a:lnTo>
                      <a:pt x="30" y="1"/>
                    </a:lnTo>
                    <a:lnTo>
                      <a:pt x="29" y="0"/>
                    </a:lnTo>
                    <a:lnTo>
                      <a:pt x="29" y="0"/>
                    </a:lnTo>
                    <a:lnTo>
                      <a:pt x="27" y="1"/>
                    </a:lnTo>
                    <a:lnTo>
                      <a:pt x="27" y="2"/>
                    </a:lnTo>
                    <a:lnTo>
                      <a:pt x="26" y="3"/>
                    </a:lnTo>
                    <a:lnTo>
                      <a:pt x="23" y="1"/>
                    </a:lnTo>
                    <a:lnTo>
                      <a:pt x="20" y="0"/>
                    </a:lnTo>
                    <a:lnTo>
                      <a:pt x="18" y="0"/>
                    </a:lnTo>
                    <a:lnTo>
                      <a:pt x="16" y="0"/>
                    </a:lnTo>
                    <a:lnTo>
                      <a:pt x="9" y="1"/>
                    </a:lnTo>
                    <a:lnTo>
                      <a:pt x="4" y="4"/>
                    </a:lnTo>
                    <a:lnTo>
                      <a:pt x="1" y="8"/>
                    </a:lnTo>
                    <a:lnTo>
                      <a:pt x="0" y="12"/>
                    </a:lnTo>
                    <a:lnTo>
                      <a:pt x="2" y="17"/>
                    </a:lnTo>
                    <a:lnTo>
                      <a:pt x="5" y="21"/>
                    </a:lnTo>
                    <a:lnTo>
                      <a:pt x="7" y="22"/>
                    </a:lnTo>
                    <a:lnTo>
                      <a:pt x="10" y="24"/>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18" name="Freeform 361"/>
              <p:cNvSpPr>
                <a:spLocks noChangeAspect="1" noEditPoints="1"/>
              </p:cNvSpPr>
              <p:nvPr/>
            </p:nvSpPr>
            <p:spPr bwMode="auto">
              <a:xfrm>
                <a:off x="1929" y="2380"/>
                <a:ext cx="49" cy="63"/>
              </a:xfrm>
              <a:custGeom>
                <a:avLst/>
                <a:gdLst>
                  <a:gd name="T0" fmla="*/ 15 w 49"/>
                  <a:gd name="T1" fmla="*/ 0 h 63"/>
                  <a:gd name="T2" fmla="*/ 0 w 49"/>
                  <a:gd name="T3" fmla="*/ 4 h 63"/>
                  <a:gd name="T4" fmla="*/ 7 w 49"/>
                  <a:gd name="T5" fmla="*/ 5 h 63"/>
                  <a:gd name="T6" fmla="*/ 8 w 49"/>
                  <a:gd name="T7" fmla="*/ 9 h 63"/>
                  <a:gd name="T8" fmla="*/ 8 w 49"/>
                  <a:gd name="T9" fmla="*/ 58 h 63"/>
                  <a:gd name="T10" fmla="*/ 4 w 49"/>
                  <a:gd name="T11" fmla="*/ 60 h 63"/>
                  <a:gd name="T12" fmla="*/ 0 w 49"/>
                  <a:gd name="T13" fmla="*/ 63 h 63"/>
                  <a:gd name="T14" fmla="*/ 6 w 49"/>
                  <a:gd name="T15" fmla="*/ 63 h 63"/>
                  <a:gd name="T16" fmla="*/ 11 w 49"/>
                  <a:gd name="T17" fmla="*/ 63 h 63"/>
                  <a:gd name="T18" fmla="*/ 17 w 49"/>
                  <a:gd name="T19" fmla="*/ 63 h 63"/>
                  <a:gd name="T20" fmla="*/ 23 w 49"/>
                  <a:gd name="T21" fmla="*/ 63 h 63"/>
                  <a:gd name="T22" fmla="*/ 19 w 49"/>
                  <a:gd name="T23" fmla="*/ 60 h 63"/>
                  <a:gd name="T24" fmla="*/ 15 w 49"/>
                  <a:gd name="T25" fmla="*/ 58 h 63"/>
                  <a:gd name="T26" fmla="*/ 15 w 49"/>
                  <a:gd name="T27" fmla="*/ 39 h 63"/>
                  <a:gd name="T28" fmla="*/ 16 w 49"/>
                  <a:gd name="T29" fmla="*/ 40 h 63"/>
                  <a:gd name="T30" fmla="*/ 22 w 49"/>
                  <a:gd name="T31" fmla="*/ 44 h 63"/>
                  <a:gd name="T32" fmla="*/ 36 w 49"/>
                  <a:gd name="T33" fmla="*/ 43 h 63"/>
                  <a:gd name="T34" fmla="*/ 48 w 49"/>
                  <a:gd name="T35" fmla="*/ 31 h 63"/>
                  <a:gd name="T36" fmla="*/ 48 w 49"/>
                  <a:gd name="T37" fmla="*/ 13 h 63"/>
                  <a:gd name="T38" fmla="*/ 36 w 49"/>
                  <a:gd name="T39" fmla="*/ 1 h 63"/>
                  <a:gd name="T40" fmla="*/ 23 w 49"/>
                  <a:gd name="T41" fmla="*/ 0 h 63"/>
                  <a:gd name="T42" fmla="*/ 17 w 49"/>
                  <a:gd name="T43" fmla="*/ 4 h 63"/>
                  <a:gd name="T44" fmla="*/ 15 w 49"/>
                  <a:gd name="T45" fmla="*/ 32 h 63"/>
                  <a:gd name="T46" fmla="*/ 17 w 49"/>
                  <a:gd name="T47" fmla="*/ 7 h 63"/>
                  <a:gd name="T48" fmla="*/ 24 w 49"/>
                  <a:gd name="T49" fmla="*/ 3 h 63"/>
                  <a:gd name="T50" fmla="*/ 33 w 49"/>
                  <a:gd name="T51" fmla="*/ 4 h 63"/>
                  <a:gd name="T52" fmla="*/ 40 w 49"/>
                  <a:gd name="T53" fmla="*/ 14 h 63"/>
                  <a:gd name="T54" fmla="*/ 40 w 49"/>
                  <a:gd name="T55" fmla="*/ 31 h 63"/>
                  <a:gd name="T56" fmla="*/ 32 w 49"/>
                  <a:gd name="T57" fmla="*/ 41 h 63"/>
                  <a:gd name="T58" fmla="*/ 24 w 49"/>
                  <a:gd name="T59" fmla="*/ 42 h 63"/>
                  <a:gd name="T60" fmla="*/ 18 w 49"/>
                  <a:gd name="T61" fmla="*/ 39 h 63"/>
                  <a:gd name="T62" fmla="*/ 15 w 49"/>
                  <a:gd name="T63" fmla="*/ 35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5" y="6"/>
                    </a:moveTo>
                    <a:lnTo>
                      <a:pt x="15" y="0"/>
                    </a:lnTo>
                    <a:lnTo>
                      <a:pt x="0" y="1"/>
                    </a:lnTo>
                    <a:lnTo>
                      <a:pt x="0" y="4"/>
                    </a:lnTo>
                    <a:lnTo>
                      <a:pt x="4" y="4"/>
                    </a:lnTo>
                    <a:lnTo>
                      <a:pt x="7" y="5"/>
                    </a:lnTo>
                    <a:lnTo>
                      <a:pt x="8" y="6"/>
                    </a:lnTo>
                    <a:lnTo>
                      <a:pt x="8" y="9"/>
                    </a:lnTo>
                    <a:lnTo>
                      <a:pt x="8" y="56"/>
                    </a:lnTo>
                    <a:lnTo>
                      <a:pt x="8" y="58"/>
                    </a:lnTo>
                    <a:lnTo>
                      <a:pt x="7" y="59"/>
                    </a:lnTo>
                    <a:lnTo>
                      <a:pt x="4" y="60"/>
                    </a:lnTo>
                    <a:lnTo>
                      <a:pt x="0" y="60"/>
                    </a:lnTo>
                    <a:lnTo>
                      <a:pt x="0" y="63"/>
                    </a:lnTo>
                    <a:lnTo>
                      <a:pt x="3" y="63"/>
                    </a:lnTo>
                    <a:lnTo>
                      <a:pt x="6" y="63"/>
                    </a:lnTo>
                    <a:lnTo>
                      <a:pt x="9" y="63"/>
                    </a:lnTo>
                    <a:lnTo>
                      <a:pt x="11" y="63"/>
                    </a:lnTo>
                    <a:lnTo>
                      <a:pt x="14" y="63"/>
                    </a:lnTo>
                    <a:lnTo>
                      <a:pt x="17" y="63"/>
                    </a:lnTo>
                    <a:lnTo>
                      <a:pt x="20" y="63"/>
                    </a:lnTo>
                    <a:lnTo>
                      <a:pt x="23" y="63"/>
                    </a:lnTo>
                    <a:lnTo>
                      <a:pt x="23" y="60"/>
                    </a:lnTo>
                    <a:lnTo>
                      <a:pt x="19" y="60"/>
                    </a:lnTo>
                    <a:lnTo>
                      <a:pt x="16" y="59"/>
                    </a:lnTo>
                    <a:lnTo>
                      <a:pt x="15" y="58"/>
                    </a:lnTo>
                    <a:lnTo>
                      <a:pt x="15" y="56"/>
                    </a:lnTo>
                    <a:lnTo>
                      <a:pt x="15" y="39"/>
                    </a:lnTo>
                    <a:lnTo>
                      <a:pt x="15" y="38"/>
                    </a:lnTo>
                    <a:lnTo>
                      <a:pt x="16" y="40"/>
                    </a:lnTo>
                    <a:lnTo>
                      <a:pt x="18" y="42"/>
                    </a:lnTo>
                    <a:lnTo>
                      <a:pt x="22" y="44"/>
                    </a:lnTo>
                    <a:lnTo>
                      <a:pt x="27" y="45"/>
                    </a:lnTo>
                    <a:lnTo>
                      <a:pt x="36" y="43"/>
                    </a:lnTo>
                    <a:lnTo>
                      <a:pt x="43" y="38"/>
                    </a:lnTo>
                    <a:lnTo>
                      <a:pt x="48" y="31"/>
                    </a:lnTo>
                    <a:lnTo>
                      <a:pt x="49" y="22"/>
                    </a:lnTo>
                    <a:lnTo>
                      <a:pt x="48" y="13"/>
                    </a:lnTo>
                    <a:lnTo>
                      <a:pt x="43" y="6"/>
                    </a:lnTo>
                    <a:lnTo>
                      <a:pt x="36" y="1"/>
                    </a:lnTo>
                    <a:lnTo>
                      <a:pt x="29" y="0"/>
                    </a:lnTo>
                    <a:lnTo>
                      <a:pt x="23" y="0"/>
                    </a:lnTo>
                    <a:lnTo>
                      <a:pt x="19" y="2"/>
                    </a:lnTo>
                    <a:lnTo>
                      <a:pt x="17" y="4"/>
                    </a:lnTo>
                    <a:lnTo>
                      <a:pt x="15" y="6"/>
                    </a:lnTo>
                    <a:close/>
                    <a:moveTo>
                      <a:pt x="15" y="32"/>
                    </a:moveTo>
                    <a:lnTo>
                      <a:pt x="15" y="10"/>
                    </a:lnTo>
                    <a:lnTo>
                      <a:pt x="17" y="7"/>
                    </a:lnTo>
                    <a:lnTo>
                      <a:pt x="20" y="4"/>
                    </a:lnTo>
                    <a:lnTo>
                      <a:pt x="24" y="3"/>
                    </a:lnTo>
                    <a:lnTo>
                      <a:pt x="28" y="2"/>
                    </a:lnTo>
                    <a:lnTo>
                      <a:pt x="33" y="4"/>
                    </a:lnTo>
                    <a:lnTo>
                      <a:pt x="37" y="8"/>
                    </a:lnTo>
                    <a:lnTo>
                      <a:pt x="40" y="14"/>
                    </a:lnTo>
                    <a:lnTo>
                      <a:pt x="41" y="22"/>
                    </a:lnTo>
                    <a:lnTo>
                      <a:pt x="40" y="31"/>
                    </a:lnTo>
                    <a:lnTo>
                      <a:pt x="37" y="37"/>
                    </a:lnTo>
                    <a:lnTo>
                      <a:pt x="32" y="41"/>
                    </a:lnTo>
                    <a:lnTo>
                      <a:pt x="27" y="43"/>
                    </a:lnTo>
                    <a:lnTo>
                      <a:pt x="24" y="42"/>
                    </a:lnTo>
                    <a:lnTo>
                      <a:pt x="21" y="41"/>
                    </a:lnTo>
                    <a:lnTo>
                      <a:pt x="18" y="39"/>
                    </a:lnTo>
                    <a:lnTo>
                      <a:pt x="16" y="37"/>
                    </a:lnTo>
                    <a:lnTo>
                      <a:pt x="15" y="35"/>
                    </a:lnTo>
                    <a:lnTo>
                      <a:pt x="15" y="34"/>
                    </a:lnTo>
                    <a:lnTo>
                      <a:pt x="15" y="34"/>
                    </a:lnTo>
                    <a:lnTo>
                      <a:pt x="15"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19" name="Freeform 362"/>
              <p:cNvSpPr>
                <a:spLocks noChangeAspect="1" noEditPoints="1"/>
              </p:cNvSpPr>
              <p:nvPr/>
            </p:nvSpPr>
            <p:spPr bwMode="auto">
              <a:xfrm>
                <a:off x="1986" y="2379"/>
                <a:ext cx="45" cy="46"/>
              </a:xfrm>
              <a:custGeom>
                <a:avLst/>
                <a:gdLst>
                  <a:gd name="T0" fmla="*/ 30 w 45"/>
                  <a:gd name="T1" fmla="*/ 40 h 46"/>
                  <a:gd name="T2" fmla="*/ 34 w 45"/>
                  <a:gd name="T3" fmla="*/ 45 h 46"/>
                  <a:gd name="T4" fmla="*/ 38 w 45"/>
                  <a:gd name="T5" fmla="*/ 45 h 46"/>
                  <a:gd name="T6" fmla="*/ 40 w 45"/>
                  <a:gd name="T7" fmla="*/ 45 h 46"/>
                  <a:gd name="T8" fmla="*/ 43 w 45"/>
                  <a:gd name="T9" fmla="*/ 42 h 46"/>
                  <a:gd name="T10" fmla="*/ 45 w 45"/>
                  <a:gd name="T11" fmla="*/ 39 h 46"/>
                  <a:gd name="T12" fmla="*/ 45 w 45"/>
                  <a:gd name="T13" fmla="*/ 30 h 46"/>
                  <a:gd name="T14" fmla="*/ 43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3 w 45"/>
                  <a:gd name="T39" fmla="*/ 9 h 46"/>
                  <a:gd name="T40" fmla="*/ 3 w 45"/>
                  <a:gd name="T41" fmla="*/ 13 h 46"/>
                  <a:gd name="T42" fmla="*/ 6 w 45"/>
                  <a:gd name="T43" fmla="*/ 16 h 46"/>
                  <a:gd name="T44" fmla="*/ 9 w 45"/>
                  <a:gd name="T45" fmla="*/ 16 h 46"/>
                  <a:gd name="T46" fmla="*/ 12 w 45"/>
                  <a:gd name="T47" fmla="*/ 13 h 46"/>
                  <a:gd name="T48" fmla="*/ 12 w 45"/>
                  <a:gd name="T49" fmla="*/ 10 h 46"/>
                  <a:gd name="T50" fmla="*/ 10 w 45"/>
                  <a:gd name="T51" fmla="*/ 8 h 46"/>
                  <a:gd name="T52" fmla="*/ 9 w 45"/>
                  <a:gd name="T53" fmla="*/ 5 h 46"/>
                  <a:gd name="T54" fmla="*/ 15 w 45"/>
                  <a:gd name="T55" fmla="*/ 3 h 46"/>
                  <a:gd name="T56" fmla="*/ 20 w 45"/>
                  <a:gd name="T57" fmla="*/ 3 h 46"/>
                  <a:gd name="T58" fmla="*/ 23 w 45"/>
                  <a:gd name="T59" fmla="*/ 4 h 46"/>
                  <a:gd name="T60" fmla="*/ 26 w 45"/>
                  <a:gd name="T61" fmla="*/ 7 h 46"/>
                  <a:gd name="T62" fmla="*/ 28 w 45"/>
                  <a:gd name="T63" fmla="*/ 12 h 46"/>
                  <a:gd name="T64" fmla="*/ 28 w 45"/>
                  <a:gd name="T65" fmla="*/ 19 h 46"/>
                  <a:gd name="T66" fmla="*/ 10 w 45"/>
                  <a:gd name="T67" fmla="*/ 22 h 46"/>
                  <a:gd name="T68" fmla="*/ 2 w 45"/>
                  <a:gd name="T69" fmla="*/ 28 h 46"/>
                  <a:gd name="T70" fmla="*/ 0 w 45"/>
                  <a:gd name="T71" fmla="*/ 35 h 46"/>
                  <a:gd name="T72" fmla="*/ 6 w 45"/>
                  <a:gd name="T73" fmla="*/ 44 h 46"/>
                  <a:gd name="T74" fmla="*/ 16 w 45"/>
                  <a:gd name="T75" fmla="*/ 46 h 46"/>
                  <a:gd name="T76" fmla="*/ 24 w 45"/>
                  <a:gd name="T77" fmla="*/ 43 h 46"/>
                  <a:gd name="T78" fmla="*/ 29 w 45"/>
                  <a:gd name="T79" fmla="*/ 37 h 46"/>
                  <a:gd name="T80" fmla="*/ 28 w 45"/>
                  <a:gd name="T81" fmla="*/ 31 h 46"/>
                  <a:gd name="T82" fmla="*/ 27 w 45"/>
                  <a:gd name="T83" fmla="*/ 37 h 46"/>
                  <a:gd name="T84" fmla="*/ 24 w 45"/>
                  <a:gd name="T85" fmla="*/ 41 h 46"/>
                  <a:gd name="T86" fmla="*/ 20 w 45"/>
                  <a:gd name="T87" fmla="*/ 43 h 46"/>
                  <a:gd name="T88" fmla="*/ 17 w 45"/>
                  <a:gd name="T89" fmla="*/ 44 h 46"/>
                  <a:gd name="T90" fmla="*/ 10 w 45"/>
                  <a:gd name="T91" fmla="*/ 41 h 46"/>
                  <a:gd name="T92" fmla="*/ 8 w 45"/>
                  <a:gd name="T93" fmla="*/ 35 h 46"/>
                  <a:gd name="T94" fmla="*/ 12 w 45"/>
                  <a:gd name="T95" fmla="*/ 26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3"/>
                    </a:lnTo>
                    <a:lnTo>
                      <a:pt x="34" y="45"/>
                    </a:lnTo>
                    <a:lnTo>
                      <a:pt x="37" y="45"/>
                    </a:lnTo>
                    <a:lnTo>
                      <a:pt x="38" y="45"/>
                    </a:lnTo>
                    <a:lnTo>
                      <a:pt x="39" y="45"/>
                    </a:lnTo>
                    <a:lnTo>
                      <a:pt x="40" y="45"/>
                    </a:lnTo>
                    <a:lnTo>
                      <a:pt x="42" y="44"/>
                    </a:lnTo>
                    <a:lnTo>
                      <a:pt x="43" y="42"/>
                    </a:lnTo>
                    <a:lnTo>
                      <a:pt x="44" y="41"/>
                    </a:lnTo>
                    <a:lnTo>
                      <a:pt x="45" y="39"/>
                    </a:lnTo>
                    <a:lnTo>
                      <a:pt x="45" y="36"/>
                    </a:lnTo>
                    <a:lnTo>
                      <a:pt x="45" y="30"/>
                    </a:lnTo>
                    <a:lnTo>
                      <a:pt x="43" y="30"/>
                    </a:lnTo>
                    <a:lnTo>
                      <a:pt x="43" y="36"/>
                    </a:lnTo>
                    <a:lnTo>
                      <a:pt x="42" y="39"/>
                    </a:lnTo>
                    <a:lnTo>
                      <a:pt x="41" y="41"/>
                    </a:lnTo>
                    <a:lnTo>
                      <a:pt x="40" y="42"/>
                    </a:lnTo>
                    <a:lnTo>
                      <a:pt x="39" y="42"/>
                    </a:lnTo>
                    <a:lnTo>
                      <a:pt x="37" y="42"/>
                    </a:lnTo>
                    <a:lnTo>
                      <a:pt x="36" y="40"/>
                    </a:lnTo>
                    <a:lnTo>
                      <a:pt x="35" y="38"/>
                    </a:lnTo>
                    <a:lnTo>
                      <a:pt x="35" y="37"/>
                    </a:lnTo>
                    <a:lnTo>
                      <a:pt x="35" y="17"/>
                    </a:lnTo>
                    <a:lnTo>
                      <a:pt x="35" y="14"/>
                    </a:lnTo>
                    <a:lnTo>
                      <a:pt x="35" y="11"/>
                    </a:lnTo>
                    <a:lnTo>
                      <a:pt x="34" y="8"/>
                    </a:lnTo>
                    <a:lnTo>
                      <a:pt x="32" y="6"/>
                    </a:lnTo>
                    <a:lnTo>
                      <a:pt x="29" y="3"/>
                    </a:lnTo>
                    <a:lnTo>
                      <a:pt x="25" y="1"/>
                    </a:lnTo>
                    <a:lnTo>
                      <a:pt x="22" y="0"/>
                    </a:lnTo>
                    <a:lnTo>
                      <a:pt x="18" y="0"/>
                    </a:lnTo>
                    <a:lnTo>
                      <a:pt x="15" y="0"/>
                    </a:lnTo>
                    <a:lnTo>
                      <a:pt x="12" y="1"/>
                    </a:lnTo>
                    <a:lnTo>
                      <a:pt x="10" y="2"/>
                    </a:lnTo>
                    <a:lnTo>
                      <a:pt x="7" y="3"/>
                    </a:lnTo>
                    <a:lnTo>
                      <a:pt x="6" y="5"/>
                    </a:lnTo>
                    <a:lnTo>
                      <a:pt x="4" y="7"/>
                    </a:lnTo>
                    <a:lnTo>
                      <a:pt x="3" y="9"/>
                    </a:lnTo>
                    <a:lnTo>
                      <a:pt x="3" y="11"/>
                    </a:lnTo>
                    <a:lnTo>
                      <a:pt x="3" y="13"/>
                    </a:lnTo>
                    <a:lnTo>
                      <a:pt x="4" y="15"/>
                    </a:lnTo>
                    <a:lnTo>
                      <a:pt x="6" y="16"/>
                    </a:lnTo>
                    <a:lnTo>
                      <a:pt x="8" y="16"/>
                    </a:lnTo>
                    <a:lnTo>
                      <a:pt x="9" y="16"/>
                    </a:lnTo>
                    <a:lnTo>
                      <a:pt x="11" y="15"/>
                    </a:lnTo>
                    <a:lnTo>
                      <a:pt x="12" y="13"/>
                    </a:lnTo>
                    <a:lnTo>
                      <a:pt x="12" y="11"/>
                    </a:lnTo>
                    <a:lnTo>
                      <a:pt x="12" y="10"/>
                    </a:lnTo>
                    <a:lnTo>
                      <a:pt x="11" y="9"/>
                    </a:lnTo>
                    <a:lnTo>
                      <a:pt x="10" y="8"/>
                    </a:lnTo>
                    <a:lnTo>
                      <a:pt x="7" y="7"/>
                    </a:lnTo>
                    <a:lnTo>
                      <a:pt x="9" y="5"/>
                    </a:lnTo>
                    <a:lnTo>
                      <a:pt x="12" y="3"/>
                    </a:lnTo>
                    <a:lnTo>
                      <a:pt x="15" y="3"/>
                    </a:lnTo>
                    <a:lnTo>
                      <a:pt x="18" y="2"/>
                    </a:lnTo>
                    <a:lnTo>
                      <a:pt x="20" y="3"/>
                    </a:lnTo>
                    <a:lnTo>
                      <a:pt x="21" y="3"/>
                    </a:lnTo>
                    <a:lnTo>
                      <a:pt x="23" y="4"/>
                    </a:lnTo>
                    <a:lnTo>
                      <a:pt x="25" y="5"/>
                    </a:lnTo>
                    <a:lnTo>
                      <a:pt x="26" y="7"/>
                    </a:lnTo>
                    <a:lnTo>
                      <a:pt x="27" y="9"/>
                    </a:lnTo>
                    <a:lnTo>
                      <a:pt x="28" y="12"/>
                    </a:lnTo>
                    <a:lnTo>
                      <a:pt x="28" y="15"/>
                    </a:lnTo>
                    <a:lnTo>
                      <a:pt x="28" y="19"/>
                    </a:lnTo>
                    <a:lnTo>
                      <a:pt x="20" y="20"/>
                    </a:lnTo>
                    <a:lnTo>
                      <a:pt x="10" y="22"/>
                    </a:lnTo>
                    <a:lnTo>
                      <a:pt x="5" y="25"/>
                    </a:lnTo>
                    <a:lnTo>
                      <a:pt x="2" y="28"/>
                    </a:lnTo>
                    <a:lnTo>
                      <a:pt x="1" y="32"/>
                    </a:lnTo>
                    <a:lnTo>
                      <a:pt x="0" y="35"/>
                    </a:lnTo>
                    <a:lnTo>
                      <a:pt x="2" y="40"/>
                    </a:lnTo>
                    <a:lnTo>
                      <a:pt x="6" y="44"/>
                    </a:lnTo>
                    <a:lnTo>
                      <a:pt x="11" y="45"/>
                    </a:lnTo>
                    <a:lnTo>
                      <a:pt x="16" y="46"/>
                    </a:lnTo>
                    <a:lnTo>
                      <a:pt x="21" y="45"/>
                    </a:lnTo>
                    <a:lnTo>
                      <a:pt x="24" y="43"/>
                    </a:lnTo>
                    <a:lnTo>
                      <a:pt x="27" y="41"/>
                    </a:lnTo>
                    <a:lnTo>
                      <a:pt x="29" y="37"/>
                    </a:lnTo>
                    <a:close/>
                    <a:moveTo>
                      <a:pt x="28" y="21"/>
                    </a:moveTo>
                    <a:lnTo>
                      <a:pt x="28" y="31"/>
                    </a:lnTo>
                    <a:lnTo>
                      <a:pt x="28" y="34"/>
                    </a:lnTo>
                    <a:lnTo>
                      <a:pt x="27" y="37"/>
                    </a:lnTo>
                    <a:lnTo>
                      <a:pt x="26" y="39"/>
                    </a:lnTo>
                    <a:lnTo>
                      <a:pt x="24" y="41"/>
                    </a:lnTo>
                    <a:lnTo>
                      <a:pt x="22" y="42"/>
                    </a:lnTo>
                    <a:lnTo>
                      <a:pt x="20" y="43"/>
                    </a:lnTo>
                    <a:lnTo>
                      <a:pt x="18" y="44"/>
                    </a:lnTo>
                    <a:lnTo>
                      <a:pt x="17" y="44"/>
                    </a:lnTo>
                    <a:lnTo>
                      <a:pt x="13" y="43"/>
                    </a:lnTo>
                    <a:lnTo>
                      <a:pt x="10" y="41"/>
                    </a:lnTo>
                    <a:lnTo>
                      <a:pt x="8" y="39"/>
                    </a:lnTo>
                    <a:lnTo>
                      <a:pt x="8" y="35"/>
                    </a:lnTo>
                    <a:lnTo>
                      <a:pt x="9" y="31"/>
                    </a:lnTo>
                    <a:lnTo>
                      <a:pt x="12" y="26"/>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20" name="Freeform 363"/>
              <p:cNvSpPr>
                <a:spLocks noChangeAspect="1"/>
              </p:cNvSpPr>
              <p:nvPr/>
            </p:nvSpPr>
            <p:spPr bwMode="auto">
              <a:xfrm>
                <a:off x="2035" y="2380"/>
                <a:ext cx="50" cy="44"/>
              </a:xfrm>
              <a:custGeom>
                <a:avLst/>
                <a:gdLst>
                  <a:gd name="T0" fmla="*/ 8 w 50"/>
                  <a:gd name="T1" fmla="*/ 36 h 44"/>
                  <a:gd name="T2" fmla="*/ 6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2 w 50"/>
                  <a:gd name="T15" fmla="*/ 41 h 44"/>
                  <a:gd name="T16" fmla="*/ 16 w 50"/>
                  <a:gd name="T17" fmla="*/ 40 h 44"/>
                  <a:gd name="T18" fmla="*/ 15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5 w 50"/>
                  <a:gd name="T33" fmla="*/ 36 h 44"/>
                  <a:gd name="T34" fmla="*/ 34 w 50"/>
                  <a:gd name="T35" fmla="*/ 40 h 44"/>
                  <a:gd name="T36" fmla="*/ 28 w 50"/>
                  <a:gd name="T37" fmla="*/ 41 h 44"/>
                  <a:gd name="T38" fmla="*/ 30 w 50"/>
                  <a:gd name="T39" fmla="*/ 44 h 44"/>
                  <a:gd name="T40" fmla="*/ 37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9"/>
                    </a:moveTo>
                    <a:lnTo>
                      <a:pt x="8" y="36"/>
                    </a:lnTo>
                    <a:lnTo>
                      <a:pt x="7" y="39"/>
                    </a:lnTo>
                    <a:lnTo>
                      <a:pt x="6" y="40"/>
                    </a:lnTo>
                    <a:lnTo>
                      <a:pt x="4" y="41"/>
                    </a:lnTo>
                    <a:lnTo>
                      <a:pt x="0" y="41"/>
                    </a:lnTo>
                    <a:lnTo>
                      <a:pt x="0" y="44"/>
                    </a:lnTo>
                    <a:lnTo>
                      <a:pt x="3" y="44"/>
                    </a:lnTo>
                    <a:lnTo>
                      <a:pt x="6" y="44"/>
                    </a:lnTo>
                    <a:lnTo>
                      <a:pt x="9" y="44"/>
                    </a:lnTo>
                    <a:lnTo>
                      <a:pt x="11" y="43"/>
                    </a:lnTo>
                    <a:lnTo>
                      <a:pt x="14" y="44"/>
                    </a:lnTo>
                    <a:lnTo>
                      <a:pt x="16" y="44"/>
                    </a:lnTo>
                    <a:lnTo>
                      <a:pt x="20" y="44"/>
                    </a:lnTo>
                    <a:lnTo>
                      <a:pt x="22" y="44"/>
                    </a:lnTo>
                    <a:lnTo>
                      <a:pt x="22" y="41"/>
                    </a:lnTo>
                    <a:lnTo>
                      <a:pt x="18" y="41"/>
                    </a:lnTo>
                    <a:lnTo>
                      <a:pt x="16" y="40"/>
                    </a:lnTo>
                    <a:lnTo>
                      <a:pt x="15" y="39"/>
                    </a:lnTo>
                    <a:lnTo>
                      <a:pt x="15" y="36"/>
                    </a:lnTo>
                    <a:lnTo>
                      <a:pt x="15"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2" y="41"/>
                    </a:lnTo>
                    <a:lnTo>
                      <a:pt x="28" y="41"/>
                    </a:lnTo>
                    <a:lnTo>
                      <a:pt x="28" y="44"/>
                    </a:lnTo>
                    <a:lnTo>
                      <a:pt x="30" y="44"/>
                    </a:lnTo>
                    <a:lnTo>
                      <a:pt x="34" y="44"/>
                    </a:lnTo>
                    <a:lnTo>
                      <a:pt x="37" y="44"/>
                    </a:lnTo>
                    <a:lnTo>
                      <a:pt x="39" y="43"/>
                    </a:lnTo>
                    <a:lnTo>
                      <a:pt x="41" y="44"/>
                    </a:lnTo>
                    <a:lnTo>
                      <a:pt x="44" y="44"/>
                    </a:lnTo>
                    <a:lnTo>
                      <a:pt x="47" y="44"/>
                    </a:lnTo>
                    <a:lnTo>
                      <a:pt x="50" y="44"/>
                    </a:lnTo>
                    <a:lnTo>
                      <a:pt x="50" y="41"/>
                    </a:lnTo>
                    <a:lnTo>
                      <a:pt x="47" y="41"/>
                    </a:lnTo>
                    <a:lnTo>
                      <a:pt x="44" y="40"/>
                    </a:lnTo>
                    <a:lnTo>
                      <a:pt x="43" y="39"/>
                    </a:lnTo>
                    <a:lnTo>
                      <a:pt x="42" y="38"/>
                    </a:lnTo>
                    <a:lnTo>
                      <a:pt x="42" y="19"/>
                    </a:lnTo>
                    <a:lnTo>
                      <a:pt x="42" y="13"/>
                    </a:lnTo>
                    <a:lnTo>
                      <a:pt x="42" y="9"/>
                    </a:lnTo>
                    <a:lnTo>
                      <a:pt x="41" y="6"/>
                    </a:lnTo>
                    <a:lnTo>
                      <a:pt x="39" y="3"/>
                    </a:lnTo>
                    <a:lnTo>
                      <a:pt x="38" y="2"/>
                    </a:lnTo>
                    <a:lnTo>
                      <a:pt x="36" y="1"/>
                    </a:lnTo>
                    <a:lnTo>
                      <a:pt x="33" y="0"/>
                    </a:lnTo>
                    <a:lnTo>
                      <a:pt x="29" y="0"/>
                    </a:lnTo>
                    <a:lnTo>
                      <a:pt x="24" y="1"/>
                    </a:lnTo>
                    <a:lnTo>
                      <a:pt x="20" y="3"/>
                    </a:lnTo>
                    <a:lnTo>
                      <a:pt x="16" y="6"/>
                    </a:lnTo>
                    <a:lnTo>
                      <a:pt x="14" y="10"/>
                    </a:lnTo>
                    <a:lnTo>
                      <a:pt x="14" y="0"/>
                    </a:lnTo>
                    <a:lnTo>
                      <a:pt x="0" y="1"/>
                    </a:lnTo>
                    <a:lnTo>
                      <a:pt x="0" y="4"/>
                    </a:lnTo>
                    <a:lnTo>
                      <a:pt x="2" y="4"/>
                    </a:lnTo>
                    <a:lnTo>
                      <a:pt x="4" y="4"/>
                    </a:lnTo>
                    <a:lnTo>
                      <a:pt x="5" y="4"/>
                    </a:lnTo>
                    <a:lnTo>
                      <a:pt x="6" y="5"/>
                    </a:lnTo>
                    <a:lnTo>
                      <a:pt x="7" y="6"/>
                    </a:lnTo>
                    <a:lnTo>
                      <a:pt x="7" y="7"/>
                    </a:lnTo>
                    <a:lnTo>
                      <a:pt x="8" y="8"/>
                    </a:lnTo>
                    <a:lnTo>
                      <a:pt x="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21" name="Freeform 364"/>
              <p:cNvSpPr>
                <a:spLocks noChangeAspect="1"/>
              </p:cNvSpPr>
              <p:nvPr/>
            </p:nvSpPr>
            <p:spPr bwMode="auto">
              <a:xfrm>
                <a:off x="2090" y="2380"/>
                <a:ext cx="50" cy="44"/>
              </a:xfrm>
              <a:custGeom>
                <a:avLst/>
                <a:gdLst>
                  <a:gd name="T0" fmla="*/ 8 w 50"/>
                  <a:gd name="T1" fmla="*/ 36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4 w 50"/>
                  <a:gd name="T23" fmla="*/ 3 h 44"/>
                  <a:gd name="T24" fmla="*/ 31 w 50"/>
                  <a:gd name="T25" fmla="*/ 2 h 44"/>
                  <a:gd name="T26" fmla="*/ 34 w 50"/>
                  <a:gd name="T27" fmla="*/ 4 h 44"/>
                  <a:gd name="T28" fmla="*/ 35 w 50"/>
                  <a:gd name="T29" fmla="*/ 7 h 44"/>
                  <a:gd name="T30" fmla="*/ 36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2 w 50"/>
                  <a:gd name="T43" fmla="*/ 44 h 44"/>
                  <a:gd name="T44" fmla="*/ 48 w 50"/>
                  <a:gd name="T45" fmla="*/ 44 h 44"/>
                  <a:gd name="T46" fmla="*/ 50 w 50"/>
                  <a:gd name="T47" fmla="*/ 41 h 44"/>
                  <a:gd name="T48" fmla="*/ 45 w 50"/>
                  <a:gd name="T49" fmla="*/ 40 h 44"/>
                  <a:gd name="T50" fmla="*/ 43 w 50"/>
                  <a:gd name="T51" fmla="*/ 38 h 44"/>
                  <a:gd name="T52" fmla="*/ 43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5 w 50"/>
                  <a:gd name="T69" fmla="*/ 4 h 44"/>
                  <a:gd name="T70" fmla="*/ 7 w 50"/>
                  <a:gd name="T71" fmla="*/ 5 h 44"/>
                  <a:gd name="T72" fmla="*/ 8 w 50"/>
                  <a:gd name="T73" fmla="*/ 7 h 44"/>
                  <a:gd name="T74" fmla="*/ 8 w 50"/>
                  <a:gd name="T75"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9"/>
                    </a:moveTo>
                    <a:lnTo>
                      <a:pt x="8" y="36"/>
                    </a:lnTo>
                    <a:lnTo>
                      <a:pt x="8" y="39"/>
                    </a:lnTo>
                    <a:lnTo>
                      <a:pt x="7" y="40"/>
                    </a:lnTo>
                    <a:lnTo>
                      <a:pt x="4" y="41"/>
                    </a:lnTo>
                    <a:lnTo>
                      <a:pt x="0" y="41"/>
                    </a:lnTo>
                    <a:lnTo>
                      <a:pt x="0" y="44"/>
                    </a:lnTo>
                    <a:lnTo>
                      <a:pt x="3" y="44"/>
                    </a:lnTo>
                    <a:lnTo>
                      <a:pt x="6" y="44"/>
                    </a:lnTo>
                    <a:lnTo>
                      <a:pt x="9" y="44"/>
                    </a:lnTo>
                    <a:lnTo>
                      <a:pt x="12" y="43"/>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4" y="3"/>
                    </a:lnTo>
                    <a:lnTo>
                      <a:pt x="28" y="2"/>
                    </a:lnTo>
                    <a:lnTo>
                      <a:pt x="31" y="2"/>
                    </a:lnTo>
                    <a:lnTo>
                      <a:pt x="32" y="3"/>
                    </a:lnTo>
                    <a:lnTo>
                      <a:pt x="34" y="4"/>
                    </a:lnTo>
                    <a:lnTo>
                      <a:pt x="35" y="5"/>
                    </a:lnTo>
                    <a:lnTo>
                      <a:pt x="35" y="7"/>
                    </a:lnTo>
                    <a:lnTo>
                      <a:pt x="36" y="9"/>
                    </a:lnTo>
                    <a:lnTo>
                      <a:pt x="36" y="11"/>
                    </a:lnTo>
                    <a:lnTo>
                      <a:pt x="36" y="13"/>
                    </a:lnTo>
                    <a:lnTo>
                      <a:pt x="36" y="36"/>
                    </a:lnTo>
                    <a:lnTo>
                      <a:pt x="36" y="39"/>
                    </a:lnTo>
                    <a:lnTo>
                      <a:pt x="34" y="40"/>
                    </a:lnTo>
                    <a:lnTo>
                      <a:pt x="32" y="41"/>
                    </a:lnTo>
                    <a:lnTo>
                      <a:pt x="28" y="41"/>
                    </a:lnTo>
                    <a:lnTo>
                      <a:pt x="28" y="44"/>
                    </a:lnTo>
                    <a:lnTo>
                      <a:pt x="31" y="44"/>
                    </a:lnTo>
                    <a:lnTo>
                      <a:pt x="34" y="44"/>
                    </a:lnTo>
                    <a:lnTo>
                      <a:pt x="37" y="44"/>
                    </a:lnTo>
                    <a:lnTo>
                      <a:pt x="39" y="43"/>
                    </a:lnTo>
                    <a:lnTo>
                      <a:pt x="42" y="44"/>
                    </a:lnTo>
                    <a:lnTo>
                      <a:pt x="45" y="44"/>
                    </a:lnTo>
                    <a:lnTo>
                      <a:pt x="48" y="44"/>
                    </a:lnTo>
                    <a:lnTo>
                      <a:pt x="50" y="44"/>
                    </a:lnTo>
                    <a:lnTo>
                      <a:pt x="50" y="41"/>
                    </a:lnTo>
                    <a:lnTo>
                      <a:pt x="47" y="41"/>
                    </a:lnTo>
                    <a:lnTo>
                      <a:pt x="45" y="40"/>
                    </a:lnTo>
                    <a:lnTo>
                      <a:pt x="43" y="39"/>
                    </a:lnTo>
                    <a:lnTo>
                      <a:pt x="43" y="38"/>
                    </a:lnTo>
                    <a:lnTo>
                      <a:pt x="43" y="19"/>
                    </a:lnTo>
                    <a:lnTo>
                      <a:pt x="43" y="13"/>
                    </a:lnTo>
                    <a:lnTo>
                      <a:pt x="42" y="9"/>
                    </a:lnTo>
                    <a:lnTo>
                      <a:pt x="41" y="6"/>
                    </a:lnTo>
                    <a:lnTo>
                      <a:pt x="40" y="3"/>
                    </a:lnTo>
                    <a:lnTo>
                      <a:pt x="38" y="2"/>
                    </a:lnTo>
                    <a:lnTo>
                      <a:pt x="36" y="1"/>
                    </a:lnTo>
                    <a:lnTo>
                      <a:pt x="33" y="0"/>
                    </a:lnTo>
                    <a:lnTo>
                      <a:pt x="29" y="0"/>
                    </a:lnTo>
                    <a:lnTo>
                      <a:pt x="24" y="1"/>
                    </a:lnTo>
                    <a:lnTo>
                      <a:pt x="20" y="3"/>
                    </a:lnTo>
                    <a:lnTo>
                      <a:pt x="17" y="6"/>
                    </a:lnTo>
                    <a:lnTo>
                      <a:pt x="14" y="10"/>
                    </a:lnTo>
                    <a:lnTo>
                      <a:pt x="14" y="0"/>
                    </a:lnTo>
                    <a:lnTo>
                      <a:pt x="0" y="1"/>
                    </a:lnTo>
                    <a:lnTo>
                      <a:pt x="0" y="4"/>
                    </a:lnTo>
                    <a:lnTo>
                      <a:pt x="3" y="4"/>
                    </a:lnTo>
                    <a:lnTo>
                      <a:pt x="5" y="4"/>
                    </a:lnTo>
                    <a:lnTo>
                      <a:pt x="6" y="4"/>
                    </a:lnTo>
                    <a:lnTo>
                      <a:pt x="7" y="5"/>
                    </a:lnTo>
                    <a:lnTo>
                      <a:pt x="8" y="6"/>
                    </a:lnTo>
                    <a:lnTo>
                      <a:pt x="8" y="7"/>
                    </a:lnTo>
                    <a:lnTo>
                      <a:pt x="8" y="8"/>
                    </a:lnTo>
                    <a:lnTo>
                      <a:pt x="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22" name="Freeform 365"/>
              <p:cNvSpPr>
                <a:spLocks noChangeAspect="1" noEditPoints="1"/>
              </p:cNvSpPr>
              <p:nvPr/>
            </p:nvSpPr>
            <p:spPr bwMode="auto">
              <a:xfrm>
                <a:off x="2145" y="2379"/>
                <a:ext cx="39" cy="46"/>
              </a:xfrm>
              <a:custGeom>
                <a:avLst/>
                <a:gdLst>
                  <a:gd name="T0" fmla="*/ 9 w 39"/>
                  <a:gd name="T1" fmla="*/ 20 h 46"/>
                  <a:gd name="T2" fmla="*/ 10 w 39"/>
                  <a:gd name="T3" fmla="*/ 11 h 46"/>
                  <a:gd name="T4" fmla="*/ 14 w 39"/>
                  <a:gd name="T5" fmla="*/ 5 h 46"/>
                  <a:gd name="T6" fmla="*/ 18 w 39"/>
                  <a:gd name="T7" fmla="*/ 3 h 46"/>
                  <a:gd name="T8" fmla="*/ 21 w 39"/>
                  <a:gd name="T9" fmla="*/ 2 h 46"/>
                  <a:gd name="T10" fmla="*/ 25 w 39"/>
                  <a:gd name="T11" fmla="*/ 3 h 46"/>
                  <a:gd name="T12" fmla="*/ 27 w 39"/>
                  <a:gd name="T13" fmla="*/ 4 h 46"/>
                  <a:gd name="T14" fmla="*/ 29 w 39"/>
                  <a:gd name="T15" fmla="*/ 7 h 46"/>
                  <a:gd name="T16" fmla="*/ 31 w 39"/>
                  <a:gd name="T17" fmla="*/ 10 h 46"/>
                  <a:gd name="T18" fmla="*/ 32 w 39"/>
                  <a:gd name="T19" fmla="*/ 12 h 46"/>
                  <a:gd name="T20" fmla="*/ 32 w 39"/>
                  <a:gd name="T21" fmla="*/ 15 h 46"/>
                  <a:gd name="T22" fmla="*/ 32 w 39"/>
                  <a:gd name="T23" fmla="*/ 18 h 46"/>
                  <a:gd name="T24" fmla="*/ 32 w 39"/>
                  <a:gd name="T25" fmla="*/ 20 h 46"/>
                  <a:gd name="T26" fmla="*/ 9 w 39"/>
                  <a:gd name="T27" fmla="*/ 20 h 46"/>
                  <a:gd name="T28" fmla="*/ 9 w 39"/>
                  <a:gd name="T29" fmla="*/ 22 h 46"/>
                  <a:gd name="T30" fmla="*/ 36 w 39"/>
                  <a:gd name="T31" fmla="*/ 22 h 46"/>
                  <a:gd name="T32" fmla="*/ 38 w 39"/>
                  <a:gd name="T33" fmla="*/ 22 h 46"/>
                  <a:gd name="T34" fmla="*/ 39 w 39"/>
                  <a:gd name="T35" fmla="*/ 21 h 46"/>
                  <a:gd name="T36" fmla="*/ 39 w 39"/>
                  <a:gd name="T37" fmla="*/ 21 h 46"/>
                  <a:gd name="T38" fmla="*/ 39 w 39"/>
                  <a:gd name="T39" fmla="*/ 20 h 46"/>
                  <a:gd name="T40" fmla="*/ 38 w 39"/>
                  <a:gd name="T41" fmla="*/ 12 h 46"/>
                  <a:gd name="T42" fmla="*/ 35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9 w 39"/>
                  <a:gd name="T73" fmla="*/ 32 h 46"/>
                  <a:gd name="T74" fmla="*/ 38 w 39"/>
                  <a:gd name="T75" fmla="*/ 32 h 46"/>
                  <a:gd name="T76" fmla="*/ 37 w 39"/>
                  <a:gd name="T77" fmla="*/ 32 h 46"/>
                  <a:gd name="T78" fmla="*/ 36 w 39"/>
                  <a:gd name="T79" fmla="*/ 33 h 46"/>
                  <a:gd name="T80" fmla="*/ 35 w 39"/>
                  <a:gd name="T81" fmla="*/ 37 h 46"/>
                  <a:gd name="T82" fmla="*/ 33 w 39"/>
                  <a:gd name="T83" fmla="*/ 39 h 46"/>
                  <a:gd name="T84" fmla="*/ 31 w 39"/>
                  <a:gd name="T85" fmla="*/ 41 h 46"/>
                  <a:gd name="T86" fmla="*/ 29 w 39"/>
                  <a:gd name="T87" fmla="*/ 42 h 46"/>
                  <a:gd name="T88" fmla="*/ 27 w 39"/>
                  <a:gd name="T89" fmla="*/ 43 h 46"/>
                  <a:gd name="T90" fmla="*/ 25 w 39"/>
                  <a:gd name="T91" fmla="*/ 43 h 46"/>
                  <a:gd name="T92" fmla="*/ 24 w 39"/>
                  <a:gd name="T93" fmla="*/ 43 h 46"/>
                  <a:gd name="T94" fmla="*/ 23 w 39"/>
                  <a:gd name="T95" fmla="*/ 43 h 46"/>
                  <a:gd name="T96" fmla="*/ 19 w 39"/>
                  <a:gd name="T97" fmla="*/ 43 h 46"/>
                  <a:gd name="T98" fmla="*/ 16 w 39"/>
                  <a:gd name="T99" fmla="*/ 41 h 46"/>
                  <a:gd name="T100" fmla="*/ 14 w 39"/>
                  <a:gd name="T101" fmla="*/ 39 h 46"/>
                  <a:gd name="T102" fmla="*/ 12 w 39"/>
                  <a:gd name="T103" fmla="*/ 37 h 46"/>
                  <a:gd name="T104" fmla="*/ 10 w 39"/>
                  <a:gd name="T105" fmla="*/ 33 h 46"/>
                  <a:gd name="T106" fmla="*/ 9 w 39"/>
                  <a:gd name="T107" fmla="*/ 29 h 46"/>
                  <a:gd name="T108" fmla="*/ 9 w 39"/>
                  <a:gd name="T109" fmla="*/ 25 h 46"/>
                  <a:gd name="T110" fmla="*/ 9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20"/>
                    </a:moveTo>
                    <a:lnTo>
                      <a:pt x="10" y="11"/>
                    </a:lnTo>
                    <a:lnTo>
                      <a:pt x="14" y="5"/>
                    </a:lnTo>
                    <a:lnTo>
                      <a:pt x="18" y="3"/>
                    </a:lnTo>
                    <a:lnTo>
                      <a:pt x="21" y="2"/>
                    </a:lnTo>
                    <a:lnTo>
                      <a:pt x="25" y="3"/>
                    </a:lnTo>
                    <a:lnTo>
                      <a:pt x="27" y="4"/>
                    </a:lnTo>
                    <a:lnTo>
                      <a:pt x="29" y="7"/>
                    </a:lnTo>
                    <a:lnTo>
                      <a:pt x="31" y="10"/>
                    </a:lnTo>
                    <a:lnTo>
                      <a:pt x="32" y="12"/>
                    </a:lnTo>
                    <a:lnTo>
                      <a:pt x="32" y="15"/>
                    </a:lnTo>
                    <a:lnTo>
                      <a:pt x="32" y="18"/>
                    </a:lnTo>
                    <a:lnTo>
                      <a:pt x="32" y="20"/>
                    </a:lnTo>
                    <a:lnTo>
                      <a:pt x="9" y="20"/>
                    </a:lnTo>
                    <a:close/>
                    <a:moveTo>
                      <a:pt x="9" y="22"/>
                    </a:moveTo>
                    <a:lnTo>
                      <a:pt x="36" y="22"/>
                    </a:lnTo>
                    <a:lnTo>
                      <a:pt x="38" y="22"/>
                    </a:lnTo>
                    <a:lnTo>
                      <a:pt x="39" y="21"/>
                    </a:lnTo>
                    <a:lnTo>
                      <a:pt x="39" y="21"/>
                    </a:lnTo>
                    <a:lnTo>
                      <a:pt x="39" y="20"/>
                    </a:lnTo>
                    <a:lnTo>
                      <a:pt x="38" y="12"/>
                    </a:lnTo>
                    <a:lnTo>
                      <a:pt x="35"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9" y="32"/>
                    </a:lnTo>
                    <a:lnTo>
                      <a:pt x="38" y="32"/>
                    </a:lnTo>
                    <a:lnTo>
                      <a:pt x="37" y="32"/>
                    </a:lnTo>
                    <a:lnTo>
                      <a:pt x="36" y="33"/>
                    </a:lnTo>
                    <a:lnTo>
                      <a:pt x="35" y="37"/>
                    </a:lnTo>
                    <a:lnTo>
                      <a:pt x="33" y="39"/>
                    </a:lnTo>
                    <a:lnTo>
                      <a:pt x="31" y="41"/>
                    </a:lnTo>
                    <a:lnTo>
                      <a:pt x="29" y="42"/>
                    </a:lnTo>
                    <a:lnTo>
                      <a:pt x="27" y="43"/>
                    </a:lnTo>
                    <a:lnTo>
                      <a:pt x="25" y="43"/>
                    </a:lnTo>
                    <a:lnTo>
                      <a:pt x="24" y="43"/>
                    </a:lnTo>
                    <a:lnTo>
                      <a:pt x="23" y="43"/>
                    </a:lnTo>
                    <a:lnTo>
                      <a:pt x="19" y="43"/>
                    </a:lnTo>
                    <a:lnTo>
                      <a:pt x="16" y="41"/>
                    </a:lnTo>
                    <a:lnTo>
                      <a:pt x="14" y="39"/>
                    </a:lnTo>
                    <a:lnTo>
                      <a:pt x="12" y="37"/>
                    </a:lnTo>
                    <a:lnTo>
                      <a:pt x="10" y="33"/>
                    </a:lnTo>
                    <a:lnTo>
                      <a:pt x="9" y="29"/>
                    </a:lnTo>
                    <a:lnTo>
                      <a:pt x="9" y="25"/>
                    </a:lnTo>
                    <a:lnTo>
                      <a:pt x="9"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23" name="Freeform 366"/>
              <p:cNvSpPr>
                <a:spLocks noChangeAspect="1"/>
              </p:cNvSpPr>
              <p:nvPr/>
            </p:nvSpPr>
            <p:spPr bwMode="auto">
              <a:xfrm>
                <a:off x="2190" y="2380"/>
                <a:ext cx="33" cy="44"/>
              </a:xfrm>
              <a:custGeom>
                <a:avLst/>
                <a:gdLst>
                  <a:gd name="T0" fmla="*/ 14 w 33"/>
                  <a:gd name="T1" fmla="*/ 11 h 44"/>
                  <a:gd name="T2" fmla="*/ 14 w 33"/>
                  <a:gd name="T3" fmla="*/ 0 h 44"/>
                  <a:gd name="T4" fmla="*/ 0 w 33"/>
                  <a:gd name="T5" fmla="*/ 1 h 44"/>
                  <a:gd name="T6" fmla="*/ 0 w 33"/>
                  <a:gd name="T7" fmla="*/ 4 h 44"/>
                  <a:gd name="T8" fmla="*/ 2 w 33"/>
                  <a:gd name="T9" fmla="*/ 4 h 44"/>
                  <a:gd name="T10" fmla="*/ 4 w 33"/>
                  <a:gd name="T11" fmla="*/ 4 h 44"/>
                  <a:gd name="T12" fmla="*/ 5 w 33"/>
                  <a:gd name="T13" fmla="*/ 4 h 44"/>
                  <a:gd name="T14" fmla="*/ 6 w 33"/>
                  <a:gd name="T15" fmla="*/ 5 h 44"/>
                  <a:gd name="T16" fmla="*/ 7 w 33"/>
                  <a:gd name="T17" fmla="*/ 6 h 44"/>
                  <a:gd name="T18" fmla="*/ 7 w 33"/>
                  <a:gd name="T19" fmla="*/ 7 h 44"/>
                  <a:gd name="T20" fmla="*/ 7 w 33"/>
                  <a:gd name="T21" fmla="*/ 8 h 44"/>
                  <a:gd name="T22" fmla="*/ 7 w 33"/>
                  <a:gd name="T23" fmla="*/ 9 h 44"/>
                  <a:gd name="T24" fmla="*/ 7 w 33"/>
                  <a:gd name="T25" fmla="*/ 36 h 44"/>
                  <a:gd name="T26" fmla="*/ 7 w 33"/>
                  <a:gd name="T27" fmla="*/ 39 h 44"/>
                  <a:gd name="T28" fmla="*/ 6 w 33"/>
                  <a:gd name="T29" fmla="*/ 40 h 44"/>
                  <a:gd name="T30" fmla="*/ 4 w 33"/>
                  <a:gd name="T31" fmla="*/ 41 h 44"/>
                  <a:gd name="T32" fmla="*/ 0 w 33"/>
                  <a:gd name="T33" fmla="*/ 41 h 44"/>
                  <a:gd name="T34" fmla="*/ 0 w 33"/>
                  <a:gd name="T35" fmla="*/ 44 h 44"/>
                  <a:gd name="T36" fmla="*/ 6 w 33"/>
                  <a:gd name="T37" fmla="*/ 44 h 44"/>
                  <a:gd name="T38" fmla="*/ 11 w 33"/>
                  <a:gd name="T39" fmla="*/ 43 h 44"/>
                  <a:gd name="T40" fmla="*/ 17 w 33"/>
                  <a:gd name="T41" fmla="*/ 44 h 44"/>
                  <a:gd name="T42" fmla="*/ 24 w 33"/>
                  <a:gd name="T43" fmla="*/ 44 h 44"/>
                  <a:gd name="T44" fmla="*/ 24 w 33"/>
                  <a:gd name="T45" fmla="*/ 41 h 44"/>
                  <a:gd name="T46" fmla="*/ 22 w 33"/>
                  <a:gd name="T47" fmla="*/ 41 h 44"/>
                  <a:gd name="T48" fmla="*/ 17 w 33"/>
                  <a:gd name="T49" fmla="*/ 40 h 44"/>
                  <a:gd name="T50" fmla="*/ 15 w 33"/>
                  <a:gd name="T51" fmla="*/ 40 h 44"/>
                  <a:gd name="T52" fmla="*/ 14 w 33"/>
                  <a:gd name="T53" fmla="*/ 38 h 44"/>
                  <a:gd name="T54" fmla="*/ 14 w 33"/>
                  <a:gd name="T55" fmla="*/ 36 h 44"/>
                  <a:gd name="T56" fmla="*/ 14 w 33"/>
                  <a:gd name="T57" fmla="*/ 21 h 44"/>
                  <a:gd name="T58" fmla="*/ 15 w 33"/>
                  <a:gd name="T59" fmla="*/ 14 h 44"/>
                  <a:gd name="T60" fmla="*/ 17 w 33"/>
                  <a:gd name="T61" fmla="*/ 8 h 44"/>
                  <a:gd name="T62" fmla="*/ 21 w 33"/>
                  <a:gd name="T63" fmla="*/ 3 h 44"/>
                  <a:gd name="T64" fmla="*/ 26 w 33"/>
                  <a:gd name="T65" fmla="*/ 2 h 44"/>
                  <a:gd name="T66" fmla="*/ 27 w 33"/>
                  <a:gd name="T67" fmla="*/ 2 h 44"/>
                  <a:gd name="T68" fmla="*/ 26 w 33"/>
                  <a:gd name="T69" fmla="*/ 2 h 44"/>
                  <a:gd name="T70" fmla="*/ 26 w 33"/>
                  <a:gd name="T71" fmla="*/ 3 h 44"/>
                  <a:gd name="T72" fmla="*/ 25 w 33"/>
                  <a:gd name="T73" fmla="*/ 4 h 44"/>
                  <a:gd name="T74" fmla="*/ 25 w 33"/>
                  <a:gd name="T75" fmla="*/ 6 h 44"/>
                  <a:gd name="T76" fmla="*/ 25 w 33"/>
                  <a:gd name="T77" fmla="*/ 8 h 44"/>
                  <a:gd name="T78" fmla="*/ 26 w 33"/>
                  <a:gd name="T79" fmla="*/ 9 h 44"/>
                  <a:gd name="T80" fmla="*/ 27 w 33"/>
                  <a:gd name="T81" fmla="*/ 10 h 44"/>
                  <a:gd name="T82" fmla="*/ 29 w 33"/>
                  <a:gd name="T83" fmla="*/ 10 h 44"/>
                  <a:gd name="T84" fmla="*/ 30 w 33"/>
                  <a:gd name="T85" fmla="*/ 10 h 44"/>
                  <a:gd name="T86" fmla="*/ 32 w 33"/>
                  <a:gd name="T87" fmla="*/ 9 h 44"/>
                  <a:gd name="T88" fmla="*/ 33 w 33"/>
                  <a:gd name="T89" fmla="*/ 8 h 44"/>
                  <a:gd name="T90" fmla="*/ 33 w 33"/>
                  <a:gd name="T91" fmla="*/ 6 h 44"/>
                  <a:gd name="T92" fmla="*/ 33 w 33"/>
                  <a:gd name="T93" fmla="*/ 4 h 44"/>
                  <a:gd name="T94" fmla="*/ 31 w 33"/>
                  <a:gd name="T95" fmla="*/ 2 h 44"/>
                  <a:gd name="T96" fmla="*/ 29 w 33"/>
                  <a:gd name="T97" fmla="*/ 0 h 44"/>
                  <a:gd name="T98" fmla="*/ 26 w 33"/>
                  <a:gd name="T99" fmla="*/ 0 h 44"/>
                  <a:gd name="T100" fmla="*/ 23 w 33"/>
                  <a:gd name="T101" fmla="*/ 0 h 44"/>
                  <a:gd name="T102" fmla="*/ 21 w 33"/>
                  <a:gd name="T103" fmla="*/ 1 h 44"/>
                  <a:gd name="T104" fmla="*/ 19 w 33"/>
                  <a:gd name="T105" fmla="*/ 2 h 44"/>
                  <a:gd name="T106" fmla="*/ 17 w 33"/>
                  <a:gd name="T107" fmla="*/ 4 h 44"/>
                  <a:gd name="T108" fmla="*/ 16 w 33"/>
                  <a:gd name="T109" fmla="*/ 5 h 44"/>
                  <a:gd name="T110" fmla="*/ 15 w 33"/>
                  <a:gd name="T111" fmla="*/ 7 h 44"/>
                  <a:gd name="T112" fmla="*/ 14 w 33"/>
                  <a:gd name="T113" fmla="*/ 9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1"/>
                    </a:lnTo>
                    <a:lnTo>
                      <a:pt x="0" y="4"/>
                    </a:lnTo>
                    <a:lnTo>
                      <a:pt x="2" y="4"/>
                    </a:lnTo>
                    <a:lnTo>
                      <a:pt x="4" y="4"/>
                    </a:lnTo>
                    <a:lnTo>
                      <a:pt x="5" y="4"/>
                    </a:lnTo>
                    <a:lnTo>
                      <a:pt x="6" y="5"/>
                    </a:lnTo>
                    <a:lnTo>
                      <a:pt x="7" y="6"/>
                    </a:lnTo>
                    <a:lnTo>
                      <a:pt x="7" y="7"/>
                    </a:lnTo>
                    <a:lnTo>
                      <a:pt x="7" y="8"/>
                    </a:lnTo>
                    <a:lnTo>
                      <a:pt x="7" y="9"/>
                    </a:lnTo>
                    <a:lnTo>
                      <a:pt x="7" y="36"/>
                    </a:lnTo>
                    <a:lnTo>
                      <a:pt x="7" y="39"/>
                    </a:lnTo>
                    <a:lnTo>
                      <a:pt x="6" y="40"/>
                    </a:lnTo>
                    <a:lnTo>
                      <a:pt x="4" y="41"/>
                    </a:lnTo>
                    <a:lnTo>
                      <a:pt x="0" y="41"/>
                    </a:lnTo>
                    <a:lnTo>
                      <a:pt x="0" y="44"/>
                    </a:lnTo>
                    <a:lnTo>
                      <a:pt x="6" y="44"/>
                    </a:lnTo>
                    <a:lnTo>
                      <a:pt x="11" y="43"/>
                    </a:lnTo>
                    <a:lnTo>
                      <a:pt x="17" y="44"/>
                    </a:lnTo>
                    <a:lnTo>
                      <a:pt x="24" y="44"/>
                    </a:lnTo>
                    <a:lnTo>
                      <a:pt x="24" y="41"/>
                    </a:lnTo>
                    <a:lnTo>
                      <a:pt x="22" y="41"/>
                    </a:lnTo>
                    <a:lnTo>
                      <a:pt x="17" y="40"/>
                    </a:lnTo>
                    <a:lnTo>
                      <a:pt x="15" y="40"/>
                    </a:lnTo>
                    <a:lnTo>
                      <a:pt x="14" y="38"/>
                    </a:lnTo>
                    <a:lnTo>
                      <a:pt x="14" y="36"/>
                    </a:lnTo>
                    <a:lnTo>
                      <a:pt x="14" y="21"/>
                    </a:lnTo>
                    <a:lnTo>
                      <a:pt x="15" y="14"/>
                    </a:lnTo>
                    <a:lnTo>
                      <a:pt x="17" y="8"/>
                    </a:lnTo>
                    <a:lnTo>
                      <a:pt x="21" y="3"/>
                    </a:lnTo>
                    <a:lnTo>
                      <a:pt x="26" y="2"/>
                    </a:lnTo>
                    <a:lnTo>
                      <a:pt x="27" y="2"/>
                    </a:lnTo>
                    <a:lnTo>
                      <a:pt x="26" y="2"/>
                    </a:lnTo>
                    <a:lnTo>
                      <a:pt x="26" y="3"/>
                    </a:lnTo>
                    <a:lnTo>
                      <a:pt x="25" y="4"/>
                    </a:lnTo>
                    <a:lnTo>
                      <a:pt x="25" y="6"/>
                    </a:lnTo>
                    <a:lnTo>
                      <a:pt x="25" y="8"/>
                    </a:lnTo>
                    <a:lnTo>
                      <a:pt x="26" y="9"/>
                    </a:lnTo>
                    <a:lnTo>
                      <a:pt x="27" y="10"/>
                    </a:lnTo>
                    <a:lnTo>
                      <a:pt x="29" y="10"/>
                    </a:lnTo>
                    <a:lnTo>
                      <a:pt x="30" y="10"/>
                    </a:lnTo>
                    <a:lnTo>
                      <a:pt x="32" y="9"/>
                    </a:lnTo>
                    <a:lnTo>
                      <a:pt x="33" y="8"/>
                    </a:lnTo>
                    <a:lnTo>
                      <a:pt x="33" y="6"/>
                    </a:lnTo>
                    <a:lnTo>
                      <a:pt x="33" y="4"/>
                    </a:lnTo>
                    <a:lnTo>
                      <a:pt x="31" y="2"/>
                    </a:lnTo>
                    <a:lnTo>
                      <a:pt x="29" y="0"/>
                    </a:lnTo>
                    <a:lnTo>
                      <a:pt x="26" y="0"/>
                    </a:lnTo>
                    <a:lnTo>
                      <a:pt x="23" y="0"/>
                    </a:lnTo>
                    <a:lnTo>
                      <a:pt x="21" y="1"/>
                    </a:lnTo>
                    <a:lnTo>
                      <a:pt x="19" y="2"/>
                    </a:lnTo>
                    <a:lnTo>
                      <a:pt x="17" y="4"/>
                    </a:lnTo>
                    <a:lnTo>
                      <a:pt x="16" y="5"/>
                    </a:lnTo>
                    <a:lnTo>
                      <a:pt x="15" y="7"/>
                    </a:lnTo>
                    <a:lnTo>
                      <a:pt x="14"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24" name="Freeform 367"/>
              <p:cNvSpPr>
                <a:spLocks noChangeAspect="1"/>
              </p:cNvSpPr>
              <p:nvPr/>
            </p:nvSpPr>
            <p:spPr bwMode="auto">
              <a:xfrm>
                <a:off x="2229" y="2379"/>
                <a:ext cx="33" cy="46"/>
              </a:xfrm>
              <a:custGeom>
                <a:avLst/>
                <a:gdLst>
                  <a:gd name="T0" fmla="*/ 19 w 33"/>
                  <a:gd name="T1" fmla="*/ 26 h 46"/>
                  <a:gd name="T2" fmla="*/ 22 w 33"/>
                  <a:gd name="T3" fmla="*/ 27 h 46"/>
                  <a:gd name="T4" fmla="*/ 25 w 33"/>
                  <a:gd name="T5" fmla="*/ 29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8 h 46"/>
                  <a:gd name="T18" fmla="*/ 4 w 33"/>
                  <a:gd name="T19" fmla="*/ 33 h 46"/>
                  <a:gd name="T20" fmla="*/ 3 w 33"/>
                  <a:gd name="T21" fmla="*/ 28 h 46"/>
                  <a:gd name="T22" fmla="*/ 0 w 33"/>
                  <a:gd name="T23" fmla="*/ 28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9 w 33"/>
                  <a:gd name="T47" fmla="*/ 23 h 46"/>
                  <a:gd name="T48" fmla="*/ 23 w 33"/>
                  <a:gd name="T49" fmla="*/ 19 h 46"/>
                  <a:gd name="T50" fmla="*/ 17 w 33"/>
                  <a:gd name="T51" fmla="*/ 18 h 46"/>
                  <a:gd name="T52" fmla="*/ 13 w 33"/>
                  <a:gd name="T53" fmla="*/ 17 h 46"/>
                  <a:gd name="T54" fmla="*/ 9 w 33"/>
                  <a:gd name="T55" fmla="*/ 15 h 46"/>
                  <a:gd name="T56" fmla="*/ 6 w 33"/>
                  <a:gd name="T57" fmla="*/ 13 h 46"/>
                  <a:gd name="T58" fmla="*/ 5 w 33"/>
                  <a:gd name="T59" fmla="*/ 10 h 46"/>
                  <a:gd name="T60" fmla="*/ 7 w 33"/>
                  <a:gd name="T61" fmla="*/ 5 h 46"/>
                  <a:gd name="T62" fmla="*/ 16 w 33"/>
                  <a:gd name="T63" fmla="*/ 2 h 46"/>
                  <a:gd name="T64" fmla="*/ 23 w 33"/>
                  <a:gd name="T65" fmla="*/ 3 h 46"/>
                  <a:gd name="T66" fmla="*/ 26 w 33"/>
                  <a:gd name="T67" fmla="*/ 7 h 46"/>
                  <a:gd name="T68" fmla="*/ 27 w 33"/>
                  <a:gd name="T69" fmla="*/ 11 h 46"/>
                  <a:gd name="T70" fmla="*/ 28 w 33"/>
                  <a:gd name="T71" fmla="*/ 14 h 46"/>
                  <a:gd name="T72" fmla="*/ 29 w 33"/>
                  <a:gd name="T73" fmla="*/ 15 h 46"/>
                  <a:gd name="T74" fmla="*/ 30 w 33"/>
                  <a:gd name="T75" fmla="*/ 14 h 46"/>
                  <a:gd name="T76" fmla="*/ 30 w 33"/>
                  <a:gd name="T77" fmla="*/ 13 h 46"/>
                  <a:gd name="T78" fmla="*/ 30 w 33"/>
                  <a:gd name="T79" fmla="*/ 1 h 46"/>
                  <a:gd name="T80" fmla="*/ 29 w 33"/>
                  <a:gd name="T81" fmla="*/ 0 h 46"/>
                  <a:gd name="T82" fmla="*/ 26 w 33"/>
                  <a:gd name="T83" fmla="*/ 2 h 46"/>
                  <a:gd name="T84" fmla="*/ 23 w 33"/>
                  <a:gd name="T85" fmla="*/ 1 h 46"/>
                  <a:gd name="T86" fmla="*/ 18 w 33"/>
                  <a:gd name="T87" fmla="*/ 0 h 46"/>
                  <a:gd name="T88" fmla="*/ 9 w 33"/>
                  <a:gd name="T89" fmla="*/ 1 h 46"/>
                  <a:gd name="T90" fmla="*/ 1 w 33"/>
                  <a:gd name="T91" fmla="*/ 8 h 46"/>
                  <a:gd name="T92" fmla="*/ 1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6"/>
                    </a:lnTo>
                    <a:lnTo>
                      <a:pt x="20" y="26"/>
                    </a:lnTo>
                    <a:lnTo>
                      <a:pt x="22" y="27"/>
                    </a:lnTo>
                    <a:lnTo>
                      <a:pt x="24" y="27"/>
                    </a:lnTo>
                    <a:lnTo>
                      <a:pt x="25" y="29"/>
                    </a:lnTo>
                    <a:lnTo>
                      <a:pt x="27" y="30"/>
                    </a:lnTo>
                    <a:lnTo>
                      <a:pt x="28" y="32"/>
                    </a:lnTo>
                    <a:lnTo>
                      <a:pt x="28" y="35"/>
                    </a:lnTo>
                    <a:lnTo>
                      <a:pt x="27" y="38"/>
                    </a:lnTo>
                    <a:lnTo>
                      <a:pt x="25" y="41"/>
                    </a:lnTo>
                    <a:lnTo>
                      <a:pt x="22" y="43"/>
                    </a:lnTo>
                    <a:lnTo>
                      <a:pt x="17" y="44"/>
                    </a:lnTo>
                    <a:lnTo>
                      <a:pt x="14" y="43"/>
                    </a:lnTo>
                    <a:lnTo>
                      <a:pt x="11" y="43"/>
                    </a:lnTo>
                    <a:lnTo>
                      <a:pt x="9" y="41"/>
                    </a:lnTo>
                    <a:lnTo>
                      <a:pt x="7" y="40"/>
                    </a:lnTo>
                    <a:lnTo>
                      <a:pt x="6" y="38"/>
                    </a:lnTo>
                    <a:lnTo>
                      <a:pt x="5" y="35"/>
                    </a:lnTo>
                    <a:lnTo>
                      <a:pt x="4" y="33"/>
                    </a:lnTo>
                    <a:lnTo>
                      <a:pt x="3" y="30"/>
                    </a:lnTo>
                    <a:lnTo>
                      <a:pt x="3" y="28"/>
                    </a:lnTo>
                    <a:lnTo>
                      <a:pt x="2" y="28"/>
                    </a:lnTo>
                    <a:lnTo>
                      <a:pt x="0" y="28"/>
                    </a:lnTo>
                    <a:lnTo>
                      <a:pt x="0" y="30"/>
                    </a:lnTo>
                    <a:lnTo>
                      <a:pt x="0" y="44"/>
                    </a:lnTo>
                    <a:lnTo>
                      <a:pt x="0" y="45"/>
                    </a:lnTo>
                    <a:lnTo>
                      <a:pt x="1" y="46"/>
                    </a:lnTo>
                    <a:lnTo>
                      <a:pt x="2"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8"/>
                    </a:lnTo>
                    <a:lnTo>
                      <a:pt x="31" y="26"/>
                    </a:lnTo>
                    <a:lnTo>
                      <a:pt x="30" y="24"/>
                    </a:lnTo>
                    <a:lnTo>
                      <a:pt x="29" y="23"/>
                    </a:lnTo>
                    <a:lnTo>
                      <a:pt x="26" y="21"/>
                    </a:lnTo>
                    <a:lnTo>
                      <a:pt x="23" y="19"/>
                    </a:lnTo>
                    <a:lnTo>
                      <a:pt x="20" y="18"/>
                    </a:lnTo>
                    <a:lnTo>
                      <a:pt x="17" y="18"/>
                    </a:lnTo>
                    <a:lnTo>
                      <a:pt x="15" y="17"/>
                    </a:lnTo>
                    <a:lnTo>
                      <a:pt x="13" y="17"/>
                    </a:lnTo>
                    <a:lnTo>
                      <a:pt x="11" y="16"/>
                    </a:lnTo>
                    <a:lnTo>
                      <a:pt x="9" y="15"/>
                    </a:lnTo>
                    <a:lnTo>
                      <a:pt x="7" y="14"/>
                    </a:lnTo>
                    <a:lnTo>
                      <a:pt x="6" y="13"/>
                    </a:lnTo>
                    <a:lnTo>
                      <a:pt x="5" y="12"/>
                    </a:lnTo>
                    <a:lnTo>
                      <a:pt x="5" y="10"/>
                    </a:lnTo>
                    <a:lnTo>
                      <a:pt x="6" y="7"/>
                    </a:lnTo>
                    <a:lnTo>
                      <a:pt x="7" y="5"/>
                    </a:lnTo>
                    <a:lnTo>
                      <a:pt x="11" y="3"/>
                    </a:lnTo>
                    <a:lnTo>
                      <a:pt x="16" y="2"/>
                    </a:lnTo>
                    <a:lnTo>
                      <a:pt x="20" y="2"/>
                    </a:lnTo>
                    <a:lnTo>
                      <a:pt x="23" y="3"/>
                    </a:lnTo>
                    <a:lnTo>
                      <a:pt x="25" y="5"/>
                    </a:lnTo>
                    <a:lnTo>
                      <a:pt x="26" y="7"/>
                    </a:lnTo>
                    <a:lnTo>
                      <a:pt x="27" y="9"/>
                    </a:lnTo>
                    <a:lnTo>
                      <a:pt x="27" y="11"/>
                    </a:lnTo>
                    <a:lnTo>
                      <a:pt x="28" y="13"/>
                    </a:lnTo>
                    <a:lnTo>
                      <a:pt x="28" y="14"/>
                    </a:lnTo>
                    <a:lnTo>
                      <a:pt x="28" y="15"/>
                    </a:lnTo>
                    <a:lnTo>
                      <a:pt x="29" y="15"/>
                    </a:lnTo>
                    <a:lnTo>
                      <a:pt x="30" y="15"/>
                    </a:lnTo>
                    <a:lnTo>
                      <a:pt x="30" y="14"/>
                    </a:lnTo>
                    <a:lnTo>
                      <a:pt x="30" y="14"/>
                    </a:lnTo>
                    <a:lnTo>
                      <a:pt x="30" y="13"/>
                    </a:lnTo>
                    <a:lnTo>
                      <a:pt x="30" y="3"/>
                    </a:lnTo>
                    <a:lnTo>
                      <a:pt x="30" y="1"/>
                    </a:lnTo>
                    <a:lnTo>
                      <a:pt x="29" y="0"/>
                    </a:lnTo>
                    <a:lnTo>
                      <a:pt x="29" y="0"/>
                    </a:lnTo>
                    <a:lnTo>
                      <a:pt x="27" y="1"/>
                    </a:lnTo>
                    <a:lnTo>
                      <a:pt x="26" y="2"/>
                    </a:lnTo>
                    <a:lnTo>
                      <a:pt x="26" y="3"/>
                    </a:lnTo>
                    <a:lnTo>
                      <a:pt x="23" y="1"/>
                    </a:lnTo>
                    <a:lnTo>
                      <a:pt x="20" y="0"/>
                    </a:lnTo>
                    <a:lnTo>
                      <a:pt x="18" y="0"/>
                    </a:lnTo>
                    <a:lnTo>
                      <a:pt x="16" y="0"/>
                    </a:lnTo>
                    <a:lnTo>
                      <a:pt x="9" y="1"/>
                    </a:lnTo>
                    <a:lnTo>
                      <a:pt x="4" y="4"/>
                    </a:lnTo>
                    <a:lnTo>
                      <a:pt x="1" y="8"/>
                    </a:lnTo>
                    <a:lnTo>
                      <a:pt x="0" y="12"/>
                    </a:lnTo>
                    <a:lnTo>
                      <a:pt x="1" y="17"/>
                    </a:lnTo>
                    <a:lnTo>
                      <a:pt x="5" y="21"/>
                    </a:lnTo>
                    <a:lnTo>
                      <a:pt x="7" y="22"/>
                    </a:lnTo>
                    <a:lnTo>
                      <a:pt x="10" y="24"/>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25" name="Freeform 368"/>
              <p:cNvSpPr>
                <a:spLocks noChangeAspect="1" noEditPoints="1"/>
              </p:cNvSpPr>
              <p:nvPr/>
            </p:nvSpPr>
            <p:spPr bwMode="auto">
              <a:xfrm>
                <a:off x="2302" y="2355"/>
                <a:ext cx="56" cy="69"/>
              </a:xfrm>
              <a:custGeom>
                <a:avLst/>
                <a:gdLst>
                  <a:gd name="T0" fmla="*/ 38 w 56"/>
                  <a:gd name="T1" fmla="*/ 65 h 69"/>
                  <a:gd name="T2" fmla="*/ 38 w 56"/>
                  <a:gd name="T3" fmla="*/ 69 h 69"/>
                  <a:gd name="T4" fmla="*/ 56 w 56"/>
                  <a:gd name="T5" fmla="*/ 69 h 69"/>
                  <a:gd name="T6" fmla="*/ 56 w 56"/>
                  <a:gd name="T7" fmla="*/ 64 h 69"/>
                  <a:gd name="T8" fmla="*/ 53 w 56"/>
                  <a:gd name="T9" fmla="*/ 64 h 69"/>
                  <a:gd name="T10" fmla="*/ 51 w 56"/>
                  <a:gd name="T11" fmla="*/ 64 h 69"/>
                  <a:gd name="T12" fmla="*/ 50 w 56"/>
                  <a:gd name="T13" fmla="*/ 62 h 69"/>
                  <a:gd name="T14" fmla="*/ 49 w 56"/>
                  <a:gd name="T15" fmla="*/ 60 h 69"/>
                  <a:gd name="T16" fmla="*/ 49 w 56"/>
                  <a:gd name="T17" fmla="*/ 0 h 69"/>
                  <a:gd name="T18" fmla="*/ 32 w 56"/>
                  <a:gd name="T19" fmla="*/ 0 h 69"/>
                  <a:gd name="T20" fmla="*/ 32 w 56"/>
                  <a:gd name="T21" fmla="*/ 5 h 69"/>
                  <a:gd name="T22" fmla="*/ 36 w 56"/>
                  <a:gd name="T23" fmla="*/ 5 h 69"/>
                  <a:gd name="T24" fmla="*/ 38 w 56"/>
                  <a:gd name="T25" fmla="*/ 6 h 69"/>
                  <a:gd name="T26" fmla="*/ 38 w 56"/>
                  <a:gd name="T27" fmla="*/ 7 h 69"/>
                  <a:gd name="T28" fmla="*/ 39 w 56"/>
                  <a:gd name="T29" fmla="*/ 9 h 69"/>
                  <a:gd name="T30" fmla="*/ 39 w 56"/>
                  <a:gd name="T31" fmla="*/ 28 h 69"/>
                  <a:gd name="T32" fmla="*/ 35 w 56"/>
                  <a:gd name="T33" fmla="*/ 26 h 69"/>
                  <a:gd name="T34" fmla="*/ 31 w 56"/>
                  <a:gd name="T35" fmla="*/ 25 h 69"/>
                  <a:gd name="T36" fmla="*/ 28 w 56"/>
                  <a:gd name="T37" fmla="*/ 24 h 69"/>
                  <a:gd name="T38" fmla="*/ 25 w 56"/>
                  <a:gd name="T39" fmla="*/ 24 h 69"/>
                  <a:gd name="T40" fmla="*/ 15 w 56"/>
                  <a:gd name="T41" fmla="*/ 26 h 69"/>
                  <a:gd name="T42" fmla="*/ 7 w 56"/>
                  <a:gd name="T43" fmla="*/ 30 h 69"/>
                  <a:gd name="T44" fmla="*/ 2 w 56"/>
                  <a:gd name="T45" fmla="*/ 37 h 69"/>
                  <a:gd name="T46" fmla="*/ 0 w 56"/>
                  <a:gd name="T47" fmla="*/ 47 h 69"/>
                  <a:gd name="T48" fmla="*/ 2 w 56"/>
                  <a:gd name="T49" fmla="*/ 56 h 69"/>
                  <a:gd name="T50" fmla="*/ 7 w 56"/>
                  <a:gd name="T51" fmla="*/ 63 h 69"/>
                  <a:gd name="T52" fmla="*/ 14 w 56"/>
                  <a:gd name="T53" fmla="*/ 68 h 69"/>
                  <a:gd name="T54" fmla="*/ 24 w 56"/>
                  <a:gd name="T55" fmla="*/ 69 h 69"/>
                  <a:gd name="T56" fmla="*/ 28 w 56"/>
                  <a:gd name="T57" fmla="*/ 69 h 69"/>
                  <a:gd name="T58" fmla="*/ 32 w 56"/>
                  <a:gd name="T59" fmla="*/ 68 h 69"/>
                  <a:gd name="T60" fmla="*/ 35 w 56"/>
                  <a:gd name="T61" fmla="*/ 66 h 69"/>
                  <a:gd name="T62" fmla="*/ 38 w 56"/>
                  <a:gd name="T63" fmla="*/ 65 h 69"/>
                  <a:gd name="T64" fmla="*/ 38 w 56"/>
                  <a:gd name="T65" fmla="*/ 34 h 69"/>
                  <a:gd name="T66" fmla="*/ 38 w 56"/>
                  <a:gd name="T67" fmla="*/ 59 h 69"/>
                  <a:gd name="T68" fmla="*/ 37 w 56"/>
                  <a:gd name="T69" fmla="*/ 60 h 69"/>
                  <a:gd name="T70" fmla="*/ 34 w 56"/>
                  <a:gd name="T71" fmla="*/ 63 h 69"/>
                  <a:gd name="T72" fmla="*/ 30 w 56"/>
                  <a:gd name="T73" fmla="*/ 65 h 69"/>
                  <a:gd name="T74" fmla="*/ 25 w 56"/>
                  <a:gd name="T75" fmla="*/ 66 h 69"/>
                  <a:gd name="T76" fmla="*/ 21 w 56"/>
                  <a:gd name="T77" fmla="*/ 65 h 69"/>
                  <a:gd name="T78" fmla="*/ 18 w 56"/>
                  <a:gd name="T79" fmla="*/ 64 h 69"/>
                  <a:gd name="T80" fmla="*/ 16 w 56"/>
                  <a:gd name="T81" fmla="*/ 62 h 69"/>
                  <a:gd name="T82" fmla="*/ 14 w 56"/>
                  <a:gd name="T83" fmla="*/ 59 h 69"/>
                  <a:gd name="T84" fmla="*/ 14 w 56"/>
                  <a:gd name="T85" fmla="*/ 56 h 69"/>
                  <a:gd name="T86" fmla="*/ 13 w 56"/>
                  <a:gd name="T87" fmla="*/ 53 h 69"/>
                  <a:gd name="T88" fmla="*/ 13 w 56"/>
                  <a:gd name="T89" fmla="*/ 50 h 69"/>
                  <a:gd name="T90" fmla="*/ 13 w 56"/>
                  <a:gd name="T91" fmla="*/ 47 h 69"/>
                  <a:gd name="T92" fmla="*/ 13 w 56"/>
                  <a:gd name="T93" fmla="*/ 43 h 69"/>
                  <a:gd name="T94" fmla="*/ 13 w 56"/>
                  <a:gd name="T95" fmla="*/ 39 h 69"/>
                  <a:gd name="T96" fmla="*/ 14 w 56"/>
                  <a:gd name="T97" fmla="*/ 36 h 69"/>
                  <a:gd name="T98" fmla="*/ 16 w 56"/>
                  <a:gd name="T99" fmla="*/ 33 h 69"/>
                  <a:gd name="T100" fmla="*/ 18 w 56"/>
                  <a:gd name="T101" fmla="*/ 30 h 69"/>
                  <a:gd name="T102" fmla="*/ 21 w 56"/>
                  <a:gd name="T103" fmla="*/ 29 h 69"/>
                  <a:gd name="T104" fmla="*/ 24 w 56"/>
                  <a:gd name="T105" fmla="*/ 28 h 69"/>
                  <a:gd name="T106" fmla="*/ 26 w 56"/>
                  <a:gd name="T107" fmla="*/ 28 h 69"/>
                  <a:gd name="T108" fmla="*/ 30 w 56"/>
                  <a:gd name="T109" fmla="*/ 28 h 69"/>
                  <a:gd name="T110" fmla="*/ 33 w 56"/>
                  <a:gd name="T111" fmla="*/ 29 h 69"/>
                  <a:gd name="T112" fmla="*/ 36 w 56"/>
                  <a:gd name="T113" fmla="*/ 31 h 69"/>
                  <a:gd name="T114" fmla="*/ 38 w 56"/>
                  <a:gd name="T115"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9">
                    <a:moveTo>
                      <a:pt x="38" y="65"/>
                    </a:moveTo>
                    <a:lnTo>
                      <a:pt x="38" y="69"/>
                    </a:lnTo>
                    <a:lnTo>
                      <a:pt x="56" y="69"/>
                    </a:lnTo>
                    <a:lnTo>
                      <a:pt x="56" y="64"/>
                    </a:lnTo>
                    <a:lnTo>
                      <a:pt x="53" y="64"/>
                    </a:lnTo>
                    <a:lnTo>
                      <a:pt x="51" y="64"/>
                    </a:lnTo>
                    <a:lnTo>
                      <a:pt x="50" y="62"/>
                    </a:lnTo>
                    <a:lnTo>
                      <a:pt x="49" y="60"/>
                    </a:lnTo>
                    <a:lnTo>
                      <a:pt x="49" y="0"/>
                    </a:lnTo>
                    <a:lnTo>
                      <a:pt x="32" y="0"/>
                    </a:lnTo>
                    <a:lnTo>
                      <a:pt x="32" y="5"/>
                    </a:lnTo>
                    <a:lnTo>
                      <a:pt x="36" y="5"/>
                    </a:lnTo>
                    <a:lnTo>
                      <a:pt x="38" y="6"/>
                    </a:lnTo>
                    <a:lnTo>
                      <a:pt x="38" y="7"/>
                    </a:lnTo>
                    <a:lnTo>
                      <a:pt x="39" y="9"/>
                    </a:lnTo>
                    <a:lnTo>
                      <a:pt x="39" y="28"/>
                    </a:lnTo>
                    <a:lnTo>
                      <a:pt x="35" y="26"/>
                    </a:lnTo>
                    <a:lnTo>
                      <a:pt x="31" y="25"/>
                    </a:lnTo>
                    <a:lnTo>
                      <a:pt x="28" y="24"/>
                    </a:lnTo>
                    <a:lnTo>
                      <a:pt x="25" y="24"/>
                    </a:lnTo>
                    <a:lnTo>
                      <a:pt x="15" y="26"/>
                    </a:lnTo>
                    <a:lnTo>
                      <a:pt x="7" y="30"/>
                    </a:lnTo>
                    <a:lnTo>
                      <a:pt x="2" y="37"/>
                    </a:lnTo>
                    <a:lnTo>
                      <a:pt x="0" y="47"/>
                    </a:lnTo>
                    <a:lnTo>
                      <a:pt x="2" y="56"/>
                    </a:lnTo>
                    <a:lnTo>
                      <a:pt x="7" y="63"/>
                    </a:lnTo>
                    <a:lnTo>
                      <a:pt x="14" y="68"/>
                    </a:lnTo>
                    <a:lnTo>
                      <a:pt x="24" y="69"/>
                    </a:lnTo>
                    <a:lnTo>
                      <a:pt x="28" y="69"/>
                    </a:lnTo>
                    <a:lnTo>
                      <a:pt x="32" y="68"/>
                    </a:lnTo>
                    <a:lnTo>
                      <a:pt x="35" y="66"/>
                    </a:lnTo>
                    <a:lnTo>
                      <a:pt x="38" y="65"/>
                    </a:lnTo>
                    <a:close/>
                    <a:moveTo>
                      <a:pt x="38" y="34"/>
                    </a:moveTo>
                    <a:lnTo>
                      <a:pt x="38" y="59"/>
                    </a:lnTo>
                    <a:lnTo>
                      <a:pt x="37" y="60"/>
                    </a:lnTo>
                    <a:lnTo>
                      <a:pt x="34" y="63"/>
                    </a:lnTo>
                    <a:lnTo>
                      <a:pt x="30" y="65"/>
                    </a:lnTo>
                    <a:lnTo>
                      <a:pt x="25" y="66"/>
                    </a:lnTo>
                    <a:lnTo>
                      <a:pt x="21" y="65"/>
                    </a:lnTo>
                    <a:lnTo>
                      <a:pt x="18" y="64"/>
                    </a:lnTo>
                    <a:lnTo>
                      <a:pt x="16" y="62"/>
                    </a:lnTo>
                    <a:lnTo>
                      <a:pt x="14" y="59"/>
                    </a:lnTo>
                    <a:lnTo>
                      <a:pt x="14" y="56"/>
                    </a:lnTo>
                    <a:lnTo>
                      <a:pt x="13" y="53"/>
                    </a:lnTo>
                    <a:lnTo>
                      <a:pt x="13" y="50"/>
                    </a:lnTo>
                    <a:lnTo>
                      <a:pt x="13" y="47"/>
                    </a:lnTo>
                    <a:lnTo>
                      <a:pt x="13" y="43"/>
                    </a:lnTo>
                    <a:lnTo>
                      <a:pt x="13" y="39"/>
                    </a:lnTo>
                    <a:lnTo>
                      <a:pt x="14" y="36"/>
                    </a:lnTo>
                    <a:lnTo>
                      <a:pt x="16" y="33"/>
                    </a:lnTo>
                    <a:lnTo>
                      <a:pt x="18" y="30"/>
                    </a:lnTo>
                    <a:lnTo>
                      <a:pt x="21" y="29"/>
                    </a:lnTo>
                    <a:lnTo>
                      <a:pt x="24" y="28"/>
                    </a:lnTo>
                    <a:lnTo>
                      <a:pt x="26" y="28"/>
                    </a:lnTo>
                    <a:lnTo>
                      <a:pt x="30" y="28"/>
                    </a:lnTo>
                    <a:lnTo>
                      <a:pt x="33" y="29"/>
                    </a:lnTo>
                    <a:lnTo>
                      <a:pt x="36" y="31"/>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26" name="Freeform 369"/>
              <p:cNvSpPr>
                <a:spLocks noChangeAspect="1" noEditPoints="1"/>
              </p:cNvSpPr>
              <p:nvPr/>
            </p:nvSpPr>
            <p:spPr bwMode="auto">
              <a:xfrm>
                <a:off x="2365" y="2379"/>
                <a:ext cx="51" cy="45"/>
              </a:xfrm>
              <a:custGeom>
                <a:avLst/>
                <a:gdLst>
                  <a:gd name="T0" fmla="*/ 51 w 51"/>
                  <a:gd name="T1" fmla="*/ 23 h 45"/>
                  <a:gd name="T2" fmla="*/ 49 w 51"/>
                  <a:gd name="T3" fmla="*/ 14 h 45"/>
                  <a:gd name="T4" fmla="*/ 45 w 51"/>
                  <a:gd name="T5" fmla="*/ 6 h 45"/>
                  <a:gd name="T6" fmla="*/ 37 w 51"/>
                  <a:gd name="T7" fmla="*/ 1 h 45"/>
                  <a:gd name="T8" fmla="*/ 26 w 51"/>
                  <a:gd name="T9" fmla="*/ 0 h 45"/>
                  <a:gd name="T10" fmla="*/ 15 w 51"/>
                  <a:gd name="T11" fmla="*/ 1 h 45"/>
                  <a:gd name="T12" fmla="*/ 7 w 51"/>
                  <a:gd name="T13" fmla="*/ 6 h 45"/>
                  <a:gd name="T14" fmla="*/ 2 w 51"/>
                  <a:gd name="T15" fmla="*/ 14 h 45"/>
                  <a:gd name="T16" fmla="*/ 0 w 51"/>
                  <a:gd name="T17" fmla="*/ 23 h 45"/>
                  <a:gd name="T18" fmla="*/ 2 w 51"/>
                  <a:gd name="T19" fmla="*/ 32 h 45"/>
                  <a:gd name="T20" fmla="*/ 7 w 51"/>
                  <a:gd name="T21" fmla="*/ 39 h 45"/>
                  <a:gd name="T22" fmla="*/ 15 w 51"/>
                  <a:gd name="T23" fmla="*/ 44 h 45"/>
                  <a:gd name="T24" fmla="*/ 26 w 51"/>
                  <a:gd name="T25" fmla="*/ 45 h 45"/>
                  <a:gd name="T26" fmla="*/ 37 w 51"/>
                  <a:gd name="T27" fmla="*/ 44 h 45"/>
                  <a:gd name="T28" fmla="*/ 45 w 51"/>
                  <a:gd name="T29" fmla="*/ 39 h 45"/>
                  <a:gd name="T30" fmla="*/ 50 w 51"/>
                  <a:gd name="T31" fmla="*/ 32 h 45"/>
                  <a:gd name="T32" fmla="*/ 51 w 51"/>
                  <a:gd name="T33" fmla="*/ 23 h 45"/>
                  <a:gd name="T34" fmla="*/ 26 w 51"/>
                  <a:gd name="T35" fmla="*/ 41 h 45"/>
                  <a:gd name="T36" fmla="*/ 22 w 51"/>
                  <a:gd name="T37" fmla="*/ 41 h 45"/>
                  <a:gd name="T38" fmla="*/ 18 w 51"/>
                  <a:gd name="T39" fmla="*/ 40 h 45"/>
                  <a:gd name="T40" fmla="*/ 16 w 51"/>
                  <a:gd name="T41" fmla="*/ 38 h 45"/>
                  <a:gd name="T42" fmla="*/ 15 w 51"/>
                  <a:gd name="T43" fmla="*/ 35 h 45"/>
                  <a:gd name="T44" fmla="*/ 14 w 51"/>
                  <a:gd name="T45" fmla="*/ 32 h 45"/>
                  <a:gd name="T46" fmla="*/ 13 w 51"/>
                  <a:gd name="T47" fmla="*/ 29 h 45"/>
                  <a:gd name="T48" fmla="*/ 13 w 51"/>
                  <a:gd name="T49" fmla="*/ 25 h 45"/>
                  <a:gd name="T50" fmla="*/ 13 w 51"/>
                  <a:gd name="T51" fmla="*/ 22 h 45"/>
                  <a:gd name="T52" fmla="*/ 13 w 51"/>
                  <a:gd name="T53" fmla="*/ 19 h 45"/>
                  <a:gd name="T54" fmla="*/ 13 w 51"/>
                  <a:gd name="T55" fmla="*/ 15 h 45"/>
                  <a:gd name="T56" fmla="*/ 14 w 51"/>
                  <a:gd name="T57" fmla="*/ 12 h 45"/>
                  <a:gd name="T58" fmla="*/ 15 w 51"/>
                  <a:gd name="T59" fmla="*/ 9 h 45"/>
                  <a:gd name="T60" fmla="*/ 17 w 51"/>
                  <a:gd name="T61" fmla="*/ 7 h 45"/>
                  <a:gd name="T62" fmla="*/ 19 w 51"/>
                  <a:gd name="T63" fmla="*/ 5 h 45"/>
                  <a:gd name="T64" fmla="*/ 22 w 51"/>
                  <a:gd name="T65" fmla="*/ 4 h 45"/>
                  <a:gd name="T66" fmla="*/ 26 w 51"/>
                  <a:gd name="T67" fmla="*/ 3 h 45"/>
                  <a:gd name="T68" fmla="*/ 29 w 51"/>
                  <a:gd name="T69" fmla="*/ 4 h 45"/>
                  <a:gd name="T70" fmla="*/ 32 w 51"/>
                  <a:gd name="T71" fmla="*/ 4 h 45"/>
                  <a:gd name="T72" fmla="*/ 34 w 51"/>
                  <a:gd name="T73" fmla="*/ 6 h 45"/>
                  <a:gd name="T74" fmla="*/ 36 w 51"/>
                  <a:gd name="T75" fmla="*/ 8 h 45"/>
                  <a:gd name="T76" fmla="*/ 38 w 51"/>
                  <a:gd name="T77" fmla="*/ 11 h 45"/>
                  <a:gd name="T78" fmla="*/ 38 w 51"/>
                  <a:gd name="T79" fmla="*/ 15 h 45"/>
                  <a:gd name="T80" fmla="*/ 38 w 51"/>
                  <a:gd name="T81" fmla="*/ 18 h 45"/>
                  <a:gd name="T82" fmla="*/ 38 w 51"/>
                  <a:gd name="T83" fmla="*/ 22 h 45"/>
                  <a:gd name="T84" fmla="*/ 38 w 51"/>
                  <a:gd name="T85" fmla="*/ 25 h 45"/>
                  <a:gd name="T86" fmla="*/ 38 w 51"/>
                  <a:gd name="T87" fmla="*/ 29 h 45"/>
                  <a:gd name="T88" fmla="*/ 38 w 51"/>
                  <a:gd name="T89" fmla="*/ 32 h 45"/>
                  <a:gd name="T90" fmla="*/ 37 w 51"/>
                  <a:gd name="T91" fmla="*/ 35 h 45"/>
                  <a:gd name="T92" fmla="*/ 35 w 51"/>
                  <a:gd name="T93" fmla="*/ 38 h 45"/>
                  <a:gd name="T94" fmla="*/ 33 w 51"/>
                  <a:gd name="T95" fmla="*/ 40 h 45"/>
                  <a:gd name="T96" fmla="*/ 30 w 51"/>
                  <a:gd name="T97" fmla="*/ 41 h 45"/>
                  <a:gd name="T98" fmla="*/ 26 w 51"/>
                  <a:gd name="T9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5">
                    <a:moveTo>
                      <a:pt x="51" y="23"/>
                    </a:moveTo>
                    <a:lnTo>
                      <a:pt x="49" y="14"/>
                    </a:lnTo>
                    <a:lnTo>
                      <a:pt x="45" y="6"/>
                    </a:lnTo>
                    <a:lnTo>
                      <a:pt x="37" y="1"/>
                    </a:lnTo>
                    <a:lnTo>
                      <a:pt x="26" y="0"/>
                    </a:lnTo>
                    <a:lnTo>
                      <a:pt x="15" y="1"/>
                    </a:lnTo>
                    <a:lnTo>
                      <a:pt x="7" y="6"/>
                    </a:lnTo>
                    <a:lnTo>
                      <a:pt x="2" y="14"/>
                    </a:lnTo>
                    <a:lnTo>
                      <a:pt x="0" y="23"/>
                    </a:lnTo>
                    <a:lnTo>
                      <a:pt x="2" y="32"/>
                    </a:lnTo>
                    <a:lnTo>
                      <a:pt x="7" y="39"/>
                    </a:lnTo>
                    <a:lnTo>
                      <a:pt x="15" y="44"/>
                    </a:lnTo>
                    <a:lnTo>
                      <a:pt x="26" y="45"/>
                    </a:lnTo>
                    <a:lnTo>
                      <a:pt x="37" y="44"/>
                    </a:lnTo>
                    <a:lnTo>
                      <a:pt x="45" y="39"/>
                    </a:lnTo>
                    <a:lnTo>
                      <a:pt x="50" y="32"/>
                    </a:lnTo>
                    <a:lnTo>
                      <a:pt x="51" y="23"/>
                    </a:lnTo>
                    <a:close/>
                    <a:moveTo>
                      <a:pt x="26" y="41"/>
                    </a:moveTo>
                    <a:lnTo>
                      <a:pt x="22" y="41"/>
                    </a:lnTo>
                    <a:lnTo>
                      <a:pt x="18" y="40"/>
                    </a:lnTo>
                    <a:lnTo>
                      <a:pt x="16" y="38"/>
                    </a:lnTo>
                    <a:lnTo>
                      <a:pt x="15" y="35"/>
                    </a:lnTo>
                    <a:lnTo>
                      <a:pt x="14" y="32"/>
                    </a:lnTo>
                    <a:lnTo>
                      <a:pt x="13" y="29"/>
                    </a:lnTo>
                    <a:lnTo>
                      <a:pt x="13" y="25"/>
                    </a:lnTo>
                    <a:lnTo>
                      <a:pt x="13" y="22"/>
                    </a:lnTo>
                    <a:lnTo>
                      <a:pt x="13" y="19"/>
                    </a:lnTo>
                    <a:lnTo>
                      <a:pt x="13" y="15"/>
                    </a:lnTo>
                    <a:lnTo>
                      <a:pt x="14" y="12"/>
                    </a:lnTo>
                    <a:lnTo>
                      <a:pt x="15" y="9"/>
                    </a:lnTo>
                    <a:lnTo>
                      <a:pt x="17" y="7"/>
                    </a:lnTo>
                    <a:lnTo>
                      <a:pt x="19" y="5"/>
                    </a:lnTo>
                    <a:lnTo>
                      <a:pt x="22" y="4"/>
                    </a:lnTo>
                    <a:lnTo>
                      <a:pt x="26" y="3"/>
                    </a:lnTo>
                    <a:lnTo>
                      <a:pt x="29" y="4"/>
                    </a:lnTo>
                    <a:lnTo>
                      <a:pt x="32" y="4"/>
                    </a:lnTo>
                    <a:lnTo>
                      <a:pt x="34" y="6"/>
                    </a:lnTo>
                    <a:lnTo>
                      <a:pt x="36" y="8"/>
                    </a:lnTo>
                    <a:lnTo>
                      <a:pt x="38" y="11"/>
                    </a:lnTo>
                    <a:lnTo>
                      <a:pt x="38" y="15"/>
                    </a:lnTo>
                    <a:lnTo>
                      <a:pt x="38" y="18"/>
                    </a:lnTo>
                    <a:lnTo>
                      <a:pt x="38" y="22"/>
                    </a:lnTo>
                    <a:lnTo>
                      <a:pt x="38" y="25"/>
                    </a:lnTo>
                    <a:lnTo>
                      <a:pt x="38" y="29"/>
                    </a:lnTo>
                    <a:lnTo>
                      <a:pt x="38" y="32"/>
                    </a:lnTo>
                    <a:lnTo>
                      <a:pt x="37" y="35"/>
                    </a:lnTo>
                    <a:lnTo>
                      <a:pt x="35" y="38"/>
                    </a:lnTo>
                    <a:lnTo>
                      <a:pt x="33" y="40"/>
                    </a:lnTo>
                    <a:lnTo>
                      <a:pt x="30" y="41"/>
                    </a:lnTo>
                    <a:lnTo>
                      <a:pt x="26"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27" name="Freeform 370"/>
              <p:cNvSpPr>
                <a:spLocks noChangeAspect="1"/>
              </p:cNvSpPr>
              <p:nvPr/>
            </p:nvSpPr>
            <p:spPr bwMode="auto">
              <a:xfrm>
                <a:off x="713" y="2490"/>
                <a:ext cx="28" cy="53"/>
              </a:xfrm>
              <a:custGeom>
                <a:avLst/>
                <a:gdLst>
                  <a:gd name="T0" fmla="*/ 17 w 28"/>
                  <a:gd name="T1" fmla="*/ 3 h 53"/>
                  <a:gd name="T2" fmla="*/ 17 w 28"/>
                  <a:gd name="T3" fmla="*/ 1 h 53"/>
                  <a:gd name="T4" fmla="*/ 17 w 28"/>
                  <a:gd name="T5" fmla="*/ 1 h 53"/>
                  <a:gd name="T6" fmla="*/ 16 w 28"/>
                  <a:gd name="T7" fmla="*/ 1 h 53"/>
                  <a:gd name="T8" fmla="*/ 15 w 28"/>
                  <a:gd name="T9" fmla="*/ 0 h 53"/>
                  <a:gd name="T10" fmla="*/ 12 w 28"/>
                  <a:gd name="T11" fmla="*/ 3 h 53"/>
                  <a:gd name="T12" fmla="*/ 9 w 28"/>
                  <a:gd name="T13" fmla="*/ 4 h 53"/>
                  <a:gd name="T14" fmla="*/ 5 w 28"/>
                  <a:gd name="T15" fmla="*/ 5 h 53"/>
                  <a:gd name="T16" fmla="*/ 0 w 28"/>
                  <a:gd name="T17" fmla="*/ 6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9 h 53"/>
                  <a:gd name="T32" fmla="*/ 10 w 28"/>
                  <a:gd name="T33" fmla="*/ 50 h 53"/>
                  <a:gd name="T34" fmla="*/ 8 w 28"/>
                  <a:gd name="T35" fmla="*/ 51 h 53"/>
                  <a:gd name="T36" fmla="*/ 3 w 28"/>
                  <a:gd name="T37" fmla="*/ 51 h 53"/>
                  <a:gd name="T38" fmla="*/ 1 w 28"/>
                  <a:gd name="T39" fmla="*/ 51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1 h 53"/>
                  <a:gd name="T60" fmla="*/ 25 w 28"/>
                  <a:gd name="T61" fmla="*/ 51 h 53"/>
                  <a:gd name="T62" fmla="*/ 21 w 28"/>
                  <a:gd name="T63" fmla="*/ 51 h 53"/>
                  <a:gd name="T64" fmla="*/ 19 w 28"/>
                  <a:gd name="T65" fmla="*/ 50 h 53"/>
                  <a:gd name="T66" fmla="*/ 18 w 28"/>
                  <a:gd name="T67" fmla="*/ 49 h 53"/>
                  <a:gd name="T68" fmla="*/ 17 w 28"/>
                  <a:gd name="T69" fmla="*/ 47 h 53"/>
                  <a:gd name="T70" fmla="*/ 17 w 28"/>
                  <a:gd name="T71"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3"/>
                    </a:moveTo>
                    <a:lnTo>
                      <a:pt x="17" y="1"/>
                    </a:lnTo>
                    <a:lnTo>
                      <a:pt x="17" y="1"/>
                    </a:lnTo>
                    <a:lnTo>
                      <a:pt x="16" y="1"/>
                    </a:lnTo>
                    <a:lnTo>
                      <a:pt x="15" y="0"/>
                    </a:lnTo>
                    <a:lnTo>
                      <a:pt x="12" y="3"/>
                    </a:lnTo>
                    <a:lnTo>
                      <a:pt x="9" y="4"/>
                    </a:lnTo>
                    <a:lnTo>
                      <a:pt x="5" y="5"/>
                    </a:lnTo>
                    <a:lnTo>
                      <a:pt x="0" y="6"/>
                    </a:lnTo>
                    <a:lnTo>
                      <a:pt x="0" y="8"/>
                    </a:lnTo>
                    <a:lnTo>
                      <a:pt x="2" y="8"/>
                    </a:lnTo>
                    <a:lnTo>
                      <a:pt x="5" y="8"/>
                    </a:lnTo>
                    <a:lnTo>
                      <a:pt x="8" y="7"/>
                    </a:lnTo>
                    <a:lnTo>
                      <a:pt x="11" y="6"/>
                    </a:lnTo>
                    <a:lnTo>
                      <a:pt x="11" y="47"/>
                    </a:lnTo>
                    <a:lnTo>
                      <a:pt x="11" y="49"/>
                    </a:lnTo>
                    <a:lnTo>
                      <a:pt x="10" y="50"/>
                    </a:lnTo>
                    <a:lnTo>
                      <a:pt x="8" y="51"/>
                    </a:lnTo>
                    <a:lnTo>
                      <a:pt x="3" y="51"/>
                    </a:lnTo>
                    <a:lnTo>
                      <a:pt x="1" y="51"/>
                    </a:lnTo>
                    <a:lnTo>
                      <a:pt x="1" y="53"/>
                    </a:lnTo>
                    <a:lnTo>
                      <a:pt x="4" y="53"/>
                    </a:lnTo>
                    <a:lnTo>
                      <a:pt x="7" y="53"/>
                    </a:lnTo>
                    <a:lnTo>
                      <a:pt x="11" y="53"/>
                    </a:lnTo>
                    <a:lnTo>
                      <a:pt x="14" y="53"/>
                    </a:lnTo>
                    <a:lnTo>
                      <a:pt x="17" y="53"/>
                    </a:lnTo>
                    <a:lnTo>
                      <a:pt x="21" y="53"/>
                    </a:lnTo>
                    <a:lnTo>
                      <a:pt x="25" y="53"/>
                    </a:lnTo>
                    <a:lnTo>
                      <a:pt x="28" y="53"/>
                    </a:lnTo>
                    <a:lnTo>
                      <a:pt x="28" y="51"/>
                    </a:lnTo>
                    <a:lnTo>
                      <a:pt x="25" y="51"/>
                    </a:lnTo>
                    <a:lnTo>
                      <a:pt x="21" y="51"/>
                    </a:lnTo>
                    <a:lnTo>
                      <a:pt x="19" y="50"/>
                    </a:lnTo>
                    <a:lnTo>
                      <a:pt x="18" y="49"/>
                    </a:lnTo>
                    <a:lnTo>
                      <a:pt x="17" y="47"/>
                    </a:lnTo>
                    <a:lnTo>
                      <a:pt x="17"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28" name="Freeform 371"/>
              <p:cNvSpPr>
                <a:spLocks noChangeAspect="1" noEditPoints="1"/>
              </p:cNvSpPr>
              <p:nvPr/>
            </p:nvSpPr>
            <p:spPr bwMode="auto">
              <a:xfrm>
                <a:off x="751" y="2490"/>
                <a:ext cx="36" cy="55"/>
              </a:xfrm>
              <a:custGeom>
                <a:avLst/>
                <a:gdLst>
                  <a:gd name="T0" fmla="*/ 8 w 36"/>
                  <a:gd name="T1" fmla="*/ 18 h 55"/>
                  <a:gd name="T2" fmla="*/ 13 w 36"/>
                  <a:gd name="T3" fmla="*/ 7 h 55"/>
                  <a:gd name="T4" fmla="*/ 19 w 36"/>
                  <a:gd name="T5" fmla="*/ 3 h 55"/>
                  <a:gd name="T6" fmla="*/ 24 w 36"/>
                  <a:gd name="T7" fmla="*/ 3 h 55"/>
                  <a:gd name="T8" fmla="*/ 28 w 36"/>
                  <a:gd name="T9" fmla="*/ 4 h 55"/>
                  <a:gd name="T10" fmla="*/ 28 w 36"/>
                  <a:gd name="T11" fmla="*/ 6 h 55"/>
                  <a:gd name="T12" fmla="*/ 26 w 36"/>
                  <a:gd name="T13" fmla="*/ 8 h 55"/>
                  <a:gd name="T14" fmla="*/ 26 w 36"/>
                  <a:gd name="T15" fmla="*/ 11 h 55"/>
                  <a:gd name="T16" fmla="*/ 28 w 36"/>
                  <a:gd name="T17" fmla="*/ 13 h 55"/>
                  <a:gd name="T18" fmla="*/ 31 w 36"/>
                  <a:gd name="T19" fmla="*/ 13 h 55"/>
                  <a:gd name="T20" fmla="*/ 33 w 36"/>
                  <a:gd name="T21" fmla="*/ 11 h 55"/>
                  <a:gd name="T22" fmla="*/ 33 w 36"/>
                  <a:gd name="T23" fmla="*/ 6 h 55"/>
                  <a:gd name="T24" fmla="*/ 27 w 36"/>
                  <a:gd name="T25" fmla="*/ 1 h 55"/>
                  <a:gd name="T26" fmla="*/ 18 w 36"/>
                  <a:gd name="T27" fmla="*/ 1 h 55"/>
                  <a:gd name="T28" fmla="*/ 11 w 36"/>
                  <a:gd name="T29" fmla="*/ 5 h 55"/>
                  <a:gd name="T30" fmla="*/ 4 w 36"/>
                  <a:gd name="T31" fmla="*/ 12 h 55"/>
                  <a:gd name="T32" fmla="*/ 1 w 36"/>
                  <a:gd name="T33" fmla="*/ 22 h 55"/>
                  <a:gd name="T34" fmla="*/ 1 w 36"/>
                  <a:gd name="T35" fmla="*/ 36 h 55"/>
                  <a:gd name="T36" fmla="*/ 4 w 36"/>
                  <a:gd name="T37" fmla="*/ 46 h 55"/>
                  <a:gd name="T38" fmla="*/ 9 w 36"/>
                  <a:gd name="T39" fmla="*/ 52 h 55"/>
                  <a:gd name="T40" fmla="*/ 15 w 36"/>
                  <a:gd name="T41" fmla="*/ 55 h 55"/>
                  <a:gd name="T42" fmla="*/ 21 w 36"/>
                  <a:gd name="T43" fmla="*/ 55 h 55"/>
                  <a:gd name="T44" fmla="*/ 27 w 36"/>
                  <a:gd name="T45" fmla="*/ 53 h 55"/>
                  <a:gd name="T46" fmla="*/ 32 w 36"/>
                  <a:gd name="T47" fmla="*/ 48 h 55"/>
                  <a:gd name="T48" fmla="*/ 35 w 36"/>
                  <a:gd name="T49" fmla="*/ 42 h 55"/>
                  <a:gd name="T50" fmla="*/ 34 w 36"/>
                  <a:gd name="T51" fmla="*/ 30 h 55"/>
                  <a:gd name="T52" fmla="*/ 25 w 36"/>
                  <a:gd name="T53" fmla="*/ 21 h 55"/>
                  <a:gd name="T54" fmla="*/ 15 w 36"/>
                  <a:gd name="T55" fmla="*/ 20 h 55"/>
                  <a:gd name="T56" fmla="*/ 9 w 36"/>
                  <a:gd name="T57" fmla="*/ 24 h 55"/>
                  <a:gd name="T58" fmla="*/ 18 w 36"/>
                  <a:gd name="T59" fmla="*/ 53 h 55"/>
                  <a:gd name="T60" fmla="*/ 13 w 36"/>
                  <a:gd name="T61" fmla="*/ 51 h 55"/>
                  <a:gd name="T62" fmla="*/ 10 w 36"/>
                  <a:gd name="T63" fmla="*/ 48 h 55"/>
                  <a:gd name="T64" fmla="*/ 8 w 36"/>
                  <a:gd name="T65" fmla="*/ 41 h 55"/>
                  <a:gd name="T66" fmla="*/ 8 w 36"/>
                  <a:gd name="T67" fmla="*/ 36 h 55"/>
                  <a:gd name="T68" fmla="*/ 9 w 36"/>
                  <a:gd name="T69" fmla="*/ 30 h 55"/>
                  <a:gd name="T70" fmla="*/ 11 w 36"/>
                  <a:gd name="T71" fmla="*/ 26 h 55"/>
                  <a:gd name="T72" fmla="*/ 14 w 36"/>
                  <a:gd name="T73" fmla="*/ 23 h 55"/>
                  <a:gd name="T74" fmla="*/ 18 w 36"/>
                  <a:gd name="T75" fmla="*/ 22 h 55"/>
                  <a:gd name="T76" fmla="*/ 23 w 36"/>
                  <a:gd name="T77" fmla="*/ 23 h 55"/>
                  <a:gd name="T78" fmla="*/ 26 w 36"/>
                  <a:gd name="T79" fmla="*/ 27 h 55"/>
                  <a:gd name="T80" fmla="*/ 28 w 36"/>
                  <a:gd name="T81" fmla="*/ 37 h 55"/>
                  <a:gd name="T82" fmla="*/ 26 w 36"/>
                  <a:gd name="T83" fmla="*/ 48 h 55"/>
                  <a:gd name="T84" fmla="*/ 23 w 36"/>
                  <a:gd name="T85" fmla="*/ 52 h 55"/>
                  <a:gd name="T86" fmla="*/ 18 w 36"/>
                  <a:gd name="T8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55">
                    <a:moveTo>
                      <a:pt x="8" y="27"/>
                    </a:moveTo>
                    <a:lnTo>
                      <a:pt x="8" y="18"/>
                    </a:lnTo>
                    <a:lnTo>
                      <a:pt x="11" y="10"/>
                    </a:lnTo>
                    <a:lnTo>
                      <a:pt x="13" y="7"/>
                    </a:lnTo>
                    <a:lnTo>
                      <a:pt x="16" y="5"/>
                    </a:lnTo>
                    <a:lnTo>
                      <a:pt x="19" y="3"/>
                    </a:lnTo>
                    <a:lnTo>
                      <a:pt x="23" y="3"/>
                    </a:lnTo>
                    <a:lnTo>
                      <a:pt x="24" y="3"/>
                    </a:lnTo>
                    <a:lnTo>
                      <a:pt x="26" y="3"/>
                    </a:lnTo>
                    <a:lnTo>
                      <a:pt x="28" y="4"/>
                    </a:lnTo>
                    <a:lnTo>
                      <a:pt x="30" y="6"/>
                    </a:lnTo>
                    <a:lnTo>
                      <a:pt x="28" y="6"/>
                    </a:lnTo>
                    <a:lnTo>
                      <a:pt x="26" y="7"/>
                    </a:lnTo>
                    <a:lnTo>
                      <a:pt x="26" y="8"/>
                    </a:lnTo>
                    <a:lnTo>
                      <a:pt x="26" y="9"/>
                    </a:lnTo>
                    <a:lnTo>
                      <a:pt x="26" y="11"/>
                    </a:lnTo>
                    <a:lnTo>
                      <a:pt x="27" y="12"/>
                    </a:lnTo>
                    <a:lnTo>
                      <a:pt x="28" y="13"/>
                    </a:lnTo>
                    <a:lnTo>
                      <a:pt x="30" y="13"/>
                    </a:lnTo>
                    <a:lnTo>
                      <a:pt x="31" y="13"/>
                    </a:lnTo>
                    <a:lnTo>
                      <a:pt x="32" y="12"/>
                    </a:lnTo>
                    <a:lnTo>
                      <a:pt x="33" y="11"/>
                    </a:lnTo>
                    <a:lnTo>
                      <a:pt x="33" y="9"/>
                    </a:lnTo>
                    <a:lnTo>
                      <a:pt x="33" y="6"/>
                    </a:lnTo>
                    <a:lnTo>
                      <a:pt x="31" y="3"/>
                    </a:lnTo>
                    <a:lnTo>
                      <a:pt x="27" y="1"/>
                    </a:lnTo>
                    <a:lnTo>
                      <a:pt x="23" y="0"/>
                    </a:lnTo>
                    <a:lnTo>
                      <a:pt x="18" y="1"/>
                    </a:lnTo>
                    <a:lnTo>
                      <a:pt x="14" y="2"/>
                    </a:lnTo>
                    <a:lnTo>
                      <a:pt x="11" y="5"/>
                    </a:lnTo>
                    <a:lnTo>
                      <a:pt x="7" y="8"/>
                    </a:lnTo>
                    <a:lnTo>
                      <a:pt x="4" y="12"/>
                    </a:lnTo>
                    <a:lnTo>
                      <a:pt x="2" y="17"/>
                    </a:lnTo>
                    <a:lnTo>
                      <a:pt x="1" y="22"/>
                    </a:lnTo>
                    <a:lnTo>
                      <a:pt x="0" y="28"/>
                    </a:lnTo>
                    <a:lnTo>
                      <a:pt x="1" y="36"/>
                    </a:lnTo>
                    <a:lnTo>
                      <a:pt x="2" y="42"/>
                    </a:lnTo>
                    <a:lnTo>
                      <a:pt x="4" y="46"/>
                    </a:lnTo>
                    <a:lnTo>
                      <a:pt x="6" y="50"/>
                    </a:lnTo>
                    <a:lnTo>
                      <a:pt x="9" y="52"/>
                    </a:lnTo>
                    <a:lnTo>
                      <a:pt x="12" y="54"/>
                    </a:lnTo>
                    <a:lnTo>
                      <a:pt x="15" y="55"/>
                    </a:lnTo>
                    <a:lnTo>
                      <a:pt x="18" y="55"/>
                    </a:lnTo>
                    <a:lnTo>
                      <a:pt x="21" y="55"/>
                    </a:lnTo>
                    <a:lnTo>
                      <a:pt x="24" y="54"/>
                    </a:lnTo>
                    <a:lnTo>
                      <a:pt x="27" y="53"/>
                    </a:lnTo>
                    <a:lnTo>
                      <a:pt x="30" y="51"/>
                    </a:lnTo>
                    <a:lnTo>
                      <a:pt x="32" y="48"/>
                    </a:lnTo>
                    <a:lnTo>
                      <a:pt x="34" y="45"/>
                    </a:lnTo>
                    <a:lnTo>
                      <a:pt x="35" y="42"/>
                    </a:lnTo>
                    <a:lnTo>
                      <a:pt x="36" y="37"/>
                    </a:lnTo>
                    <a:lnTo>
                      <a:pt x="34" y="30"/>
                    </a:lnTo>
                    <a:lnTo>
                      <a:pt x="30" y="25"/>
                    </a:lnTo>
                    <a:lnTo>
                      <a:pt x="25" y="21"/>
                    </a:lnTo>
                    <a:lnTo>
                      <a:pt x="19" y="20"/>
                    </a:lnTo>
                    <a:lnTo>
                      <a:pt x="15" y="20"/>
                    </a:lnTo>
                    <a:lnTo>
                      <a:pt x="12" y="22"/>
                    </a:lnTo>
                    <a:lnTo>
                      <a:pt x="9" y="24"/>
                    </a:lnTo>
                    <a:lnTo>
                      <a:pt x="8" y="27"/>
                    </a:lnTo>
                    <a:close/>
                    <a:moveTo>
                      <a:pt x="18" y="53"/>
                    </a:moveTo>
                    <a:lnTo>
                      <a:pt x="15" y="52"/>
                    </a:lnTo>
                    <a:lnTo>
                      <a:pt x="13" y="51"/>
                    </a:lnTo>
                    <a:lnTo>
                      <a:pt x="11" y="49"/>
                    </a:lnTo>
                    <a:lnTo>
                      <a:pt x="10" y="48"/>
                    </a:lnTo>
                    <a:lnTo>
                      <a:pt x="9" y="45"/>
                    </a:lnTo>
                    <a:lnTo>
                      <a:pt x="8" y="41"/>
                    </a:lnTo>
                    <a:lnTo>
                      <a:pt x="8" y="38"/>
                    </a:lnTo>
                    <a:lnTo>
                      <a:pt x="8" y="36"/>
                    </a:lnTo>
                    <a:lnTo>
                      <a:pt x="8" y="33"/>
                    </a:lnTo>
                    <a:lnTo>
                      <a:pt x="9" y="30"/>
                    </a:lnTo>
                    <a:lnTo>
                      <a:pt x="10" y="28"/>
                    </a:lnTo>
                    <a:lnTo>
                      <a:pt x="11" y="26"/>
                    </a:lnTo>
                    <a:lnTo>
                      <a:pt x="12" y="24"/>
                    </a:lnTo>
                    <a:lnTo>
                      <a:pt x="14" y="23"/>
                    </a:lnTo>
                    <a:lnTo>
                      <a:pt x="16" y="22"/>
                    </a:lnTo>
                    <a:lnTo>
                      <a:pt x="18" y="22"/>
                    </a:lnTo>
                    <a:lnTo>
                      <a:pt x="21" y="22"/>
                    </a:lnTo>
                    <a:lnTo>
                      <a:pt x="23" y="23"/>
                    </a:lnTo>
                    <a:lnTo>
                      <a:pt x="25" y="25"/>
                    </a:lnTo>
                    <a:lnTo>
                      <a:pt x="26" y="27"/>
                    </a:lnTo>
                    <a:lnTo>
                      <a:pt x="28" y="32"/>
                    </a:lnTo>
                    <a:lnTo>
                      <a:pt x="28" y="37"/>
                    </a:lnTo>
                    <a:lnTo>
                      <a:pt x="28" y="43"/>
                    </a:lnTo>
                    <a:lnTo>
                      <a:pt x="26" y="48"/>
                    </a:lnTo>
                    <a:lnTo>
                      <a:pt x="25" y="50"/>
                    </a:lnTo>
                    <a:lnTo>
                      <a:pt x="23" y="52"/>
                    </a:lnTo>
                    <a:lnTo>
                      <a:pt x="21" y="52"/>
                    </a:lnTo>
                    <a:lnTo>
                      <a:pt x="18" y="5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29" name="Freeform 372"/>
              <p:cNvSpPr>
                <a:spLocks noChangeAspect="1" noEditPoints="1"/>
              </p:cNvSpPr>
              <p:nvPr/>
            </p:nvSpPr>
            <p:spPr bwMode="auto">
              <a:xfrm>
                <a:off x="797" y="2509"/>
                <a:ext cx="9" cy="34"/>
              </a:xfrm>
              <a:custGeom>
                <a:avLst/>
                <a:gdLst>
                  <a:gd name="T0" fmla="*/ 9 w 9"/>
                  <a:gd name="T1" fmla="*/ 5 h 34"/>
                  <a:gd name="T2" fmla="*/ 9 w 9"/>
                  <a:gd name="T3" fmla="*/ 3 h 34"/>
                  <a:gd name="T4" fmla="*/ 8 w 9"/>
                  <a:gd name="T5" fmla="*/ 1 h 34"/>
                  <a:gd name="T6" fmla="*/ 7 w 9"/>
                  <a:gd name="T7" fmla="*/ 0 h 34"/>
                  <a:gd name="T8" fmla="*/ 5 w 9"/>
                  <a:gd name="T9" fmla="*/ 0 h 34"/>
                  <a:gd name="T10" fmla="*/ 3 w 9"/>
                  <a:gd name="T11" fmla="*/ 1 h 34"/>
                  <a:gd name="T12" fmla="*/ 2 w 9"/>
                  <a:gd name="T13" fmla="*/ 2 h 34"/>
                  <a:gd name="T14" fmla="*/ 1 w 9"/>
                  <a:gd name="T15" fmla="*/ 3 h 34"/>
                  <a:gd name="T16" fmla="*/ 0 w 9"/>
                  <a:gd name="T17" fmla="*/ 5 h 34"/>
                  <a:gd name="T18" fmla="*/ 1 w 9"/>
                  <a:gd name="T19" fmla="*/ 6 h 34"/>
                  <a:gd name="T20" fmla="*/ 2 w 9"/>
                  <a:gd name="T21" fmla="*/ 8 h 34"/>
                  <a:gd name="T22" fmla="*/ 3 w 9"/>
                  <a:gd name="T23" fmla="*/ 9 h 34"/>
                  <a:gd name="T24" fmla="*/ 5 w 9"/>
                  <a:gd name="T25" fmla="*/ 9 h 34"/>
                  <a:gd name="T26" fmla="*/ 7 w 9"/>
                  <a:gd name="T27" fmla="*/ 9 h 34"/>
                  <a:gd name="T28" fmla="*/ 8 w 9"/>
                  <a:gd name="T29" fmla="*/ 8 h 34"/>
                  <a:gd name="T30" fmla="*/ 9 w 9"/>
                  <a:gd name="T31" fmla="*/ 6 h 34"/>
                  <a:gd name="T32" fmla="*/ 9 w 9"/>
                  <a:gd name="T33" fmla="*/ 5 h 34"/>
                  <a:gd name="T34" fmla="*/ 9 w 9"/>
                  <a:gd name="T35" fmla="*/ 30 h 34"/>
                  <a:gd name="T36" fmla="*/ 9 w 9"/>
                  <a:gd name="T37" fmla="*/ 28 h 34"/>
                  <a:gd name="T38" fmla="*/ 8 w 9"/>
                  <a:gd name="T39" fmla="*/ 27 h 34"/>
                  <a:gd name="T40" fmla="*/ 7 w 9"/>
                  <a:gd name="T41" fmla="*/ 26 h 34"/>
                  <a:gd name="T42" fmla="*/ 5 w 9"/>
                  <a:gd name="T43" fmla="*/ 26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2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5"/>
                    </a:moveTo>
                    <a:lnTo>
                      <a:pt x="9" y="3"/>
                    </a:lnTo>
                    <a:lnTo>
                      <a:pt x="8" y="1"/>
                    </a:lnTo>
                    <a:lnTo>
                      <a:pt x="7" y="0"/>
                    </a:lnTo>
                    <a:lnTo>
                      <a:pt x="5" y="0"/>
                    </a:lnTo>
                    <a:lnTo>
                      <a:pt x="3" y="1"/>
                    </a:lnTo>
                    <a:lnTo>
                      <a:pt x="2" y="2"/>
                    </a:lnTo>
                    <a:lnTo>
                      <a:pt x="1" y="3"/>
                    </a:lnTo>
                    <a:lnTo>
                      <a:pt x="0" y="5"/>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4"/>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30" name="Freeform 373"/>
              <p:cNvSpPr>
                <a:spLocks noChangeAspect="1" noEditPoints="1"/>
              </p:cNvSpPr>
              <p:nvPr/>
            </p:nvSpPr>
            <p:spPr bwMode="auto">
              <a:xfrm>
                <a:off x="1467" y="2474"/>
                <a:ext cx="23" cy="69"/>
              </a:xfrm>
              <a:custGeom>
                <a:avLst/>
                <a:gdLst>
                  <a:gd name="T0" fmla="*/ 17 w 23"/>
                  <a:gd name="T1" fmla="*/ 25 h 69"/>
                  <a:gd name="T2" fmla="*/ 0 w 23"/>
                  <a:gd name="T3" fmla="*/ 25 h 69"/>
                  <a:gd name="T4" fmla="*/ 0 w 23"/>
                  <a:gd name="T5" fmla="*/ 30 h 69"/>
                  <a:gd name="T6" fmla="*/ 3 w 23"/>
                  <a:gd name="T7" fmla="*/ 30 h 69"/>
                  <a:gd name="T8" fmla="*/ 5 w 23"/>
                  <a:gd name="T9" fmla="*/ 31 h 69"/>
                  <a:gd name="T10" fmla="*/ 6 w 23"/>
                  <a:gd name="T11" fmla="*/ 32 h 69"/>
                  <a:gd name="T12" fmla="*/ 6 w 23"/>
                  <a:gd name="T13" fmla="*/ 34 h 69"/>
                  <a:gd name="T14" fmla="*/ 6 w 23"/>
                  <a:gd name="T15" fmla="*/ 65 h 69"/>
                  <a:gd name="T16" fmla="*/ 0 w 23"/>
                  <a:gd name="T17" fmla="*/ 65 h 69"/>
                  <a:gd name="T18" fmla="*/ 0 w 23"/>
                  <a:gd name="T19" fmla="*/ 69 h 69"/>
                  <a:gd name="T20" fmla="*/ 5 w 23"/>
                  <a:gd name="T21" fmla="*/ 69 h 69"/>
                  <a:gd name="T22" fmla="*/ 12 w 23"/>
                  <a:gd name="T23" fmla="*/ 69 h 69"/>
                  <a:gd name="T24" fmla="*/ 17 w 23"/>
                  <a:gd name="T25" fmla="*/ 69 h 69"/>
                  <a:gd name="T26" fmla="*/ 23 w 23"/>
                  <a:gd name="T27" fmla="*/ 69 h 69"/>
                  <a:gd name="T28" fmla="*/ 23 w 23"/>
                  <a:gd name="T29" fmla="*/ 65 h 69"/>
                  <a:gd name="T30" fmla="*/ 17 w 23"/>
                  <a:gd name="T31" fmla="*/ 65 h 69"/>
                  <a:gd name="T32" fmla="*/ 17 w 23"/>
                  <a:gd name="T33" fmla="*/ 25 h 69"/>
                  <a:gd name="T34" fmla="*/ 18 w 23"/>
                  <a:gd name="T35" fmla="*/ 8 h 69"/>
                  <a:gd name="T36" fmla="*/ 18 w 23"/>
                  <a:gd name="T37" fmla="*/ 5 h 69"/>
                  <a:gd name="T38" fmla="*/ 16 w 23"/>
                  <a:gd name="T39" fmla="*/ 2 h 69"/>
                  <a:gd name="T40" fmla="*/ 13 w 23"/>
                  <a:gd name="T41" fmla="*/ 1 h 69"/>
                  <a:gd name="T42" fmla="*/ 10 w 23"/>
                  <a:gd name="T43" fmla="*/ 0 h 69"/>
                  <a:gd name="T44" fmla="*/ 7 w 23"/>
                  <a:gd name="T45" fmla="*/ 1 h 69"/>
                  <a:gd name="T46" fmla="*/ 5 w 23"/>
                  <a:gd name="T47" fmla="*/ 3 h 69"/>
                  <a:gd name="T48" fmla="*/ 3 w 23"/>
                  <a:gd name="T49" fmla="*/ 5 h 69"/>
                  <a:gd name="T50" fmla="*/ 3 w 23"/>
                  <a:gd name="T51" fmla="*/ 8 h 69"/>
                  <a:gd name="T52" fmla="*/ 3 w 23"/>
                  <a:gd name="T53" fmla="*/ 11 h 69"/>
                  <a:gd name="T54" fmla="*/ 5 w 23"/>
                  <a:gd name="T55" fmla="*/ 14 h 69"/>
                  <a:gd name="T56" fmla="*/ 7 w 23"/>
                  <a:gd name="T57" fmla="*/ 15 h 69"/>
                  <a:gd name="T58" fmla="*/ 10 w 23"/>
                  <a:gd name="T59" fmla="*/ 16 h 69"/>
                  <a:gd name="T60" fmla="*/ 13 w 23"/>
                  <a:gd name="T61" fmla="*/ 15 h 69"/>
                  <a:gd name="T62" fmla="*/ 16 w 23"/>
                  <a:gd name="T63" fmla="*/ 14 h 69"/>
                  <a:gd name="T64" fmla="*/ 18 w 23"/>
                  <a:gd name="T65" fmla="*/ 11 h 69"/>
                  <a:gd name="T66" fmla="*/ 18 w 23"/>
                  <a:gd name="T6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69">
                    <a:moveTo>
                      <a:pt x="17" y="25"/>
                    </a:moveTo>
                    <a:lnTo>
                      <a:pt x="0" y="25"/>
                    </a:lnTo>
                    <a:lnTo>
                      <a:pt x="0" y="30"/>
                    </a:lnTo>
                    <a:lnTo>
                      <a:pt x="3" y="30"/>
                    </a:lnTo>
                    <a:lnTo>
                      <a:pt x="5" y="31"/>
                    </a:lnTo>
                    <a:lnTo>
                      <a:pt x="6" y="32"/>
                    </a:lnTo>
                    <a:lnTo>
                      <a:pt x="6" y="34"/>
                    </a:lnTo>
                    <a:lnTo>
                      <a:pt x="6" y="65"/>
                    </a:lnTo>
                    <a:lnTo>
                      <a:pt x="0" y="65"/>
                    </a:lnTo>
                    <a:lnTo>
                      <a:pt x="0" y="69"/>
                    </a:lnTo>
                    <a:lnTo>
                      <a:pt x="5" y="69"/>
                    </a:lnTo>
                    <a:lnTo>
                      <a:pt x="12" y="69"/>
                    </a:lnTo>
                    <a:lnTo>
                      <a:pt x="17" y="69"/>
                    </a:lnTo>
                    <a:lnTo>
                      <a:pt x="23" y="69"/>
                    </a:lnTo>
                    <a:lnTo>
                      <a:pt x="23" y="65"/>
                    </a:lnTo>
                    <a:lnTo>
                      <a:pt x="17" y="65"/>
                    </a:lnTo>
                    <a:lnTo>
                      <a:pt x="17" y="25"/>
                    </a:lnTo>
                    <a:close/>
                    <a:moveTo>
                      <a:pt x="18" y="8"/>
                    </a:moveTo>
                    <a:lnTo>
                      <a:pt x="18" y="5"/>
                    </a:lnTo>
                    <a:lnTo>
                      <a:pt x="16" y="2"/>
                    </a:lnTo>
                    <a:lnTo>
                      <a:pt x="13" y="1"/>
                    </a:lnTo>
                    <a:lnTo>
                      <a:pt x="10" y="0"/>
                    </a:lnTo>
                    <a:lnTo>
                      <a:pt x="7" y="1"/>
                    </a:lnTo>
                    <a:lnTo>
                      <a:pt x="5" y="3"/>
                    </a:lnTo>
                    <a:lnTo>
                      <a:pt x="3" y="5"/>
                    </a:lnTo>
                    <a:lnTo>
                      <a:pt x="3" y="8"/>
                    </a:lnTo>
                    <a:lnTo>
                      <a:pt x="3" y="11"/>
                    </a:lnTo>
                    <a:lnTo>
                      <a:pt x="5" y="14"/>
                    </a:lnTo>
                    <a:lnTo>
                      <a:pt x="7" y="15"/>
                    </a:lnTo>
                    <a:lnTo>
                      <a:pt x="10" y="16"/>
                    </a:lnTo>
                    <a:lnTo>
                      <a:pt x="13" y="15"/>
                    </a:lnTo>
                    <a:lnTo>
                      <a:pt x="16" y="14"/>
                    </a:lnTo>
                    <a:lnTo>
                      <a:pt x="18" y="11"/>
                    </a:lnTo>
                    <a:lnTo>
                      <a:pt x="18"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31" name="Freeform 374"/>
              <p:cNvSpPr>
                <a:spLocks noChangeAspect="1"/>
              </p:cNvSpPr>
              <p:nvPr/>
            </p:nvSpPr>
            <p:spPr bwMode="auto">
              <a:xfrm>
                <a:off x="1498" y="2474"/>
                <a:ext cx="39" cy="69"/>
              </a:xfrm>
              <a:custGeom>
                <a:avLst/>
                <a:gdLst>
                  <a:gd name="T0" fmla="*/ 7 w 39"/>
                  <a:gd name="T1" fmla="*/ 25 h 69"/>
                  <a:gd name="T2" fmla="*/ 0 w 39"/>
                  <a:gd name="T3" fmla="*/ 25 h 69"/>
                  <a:gd name="T4" fmla="*/ 0 w 39"/>
                  <a:gd name="T5" fmla="*/ 30 h 69"/>
                  <a:gd name="T6" fmla="*/ 7 w 39"/>
                  <a:gd name="T7" fmla="*/ 30 h 69"/>
                  <a:gd name="T8" fmla="*/ 7 w 39"/>
                  <a:gd name="T9" fmla="*/ 65 h 69"/>
                  <a:gd name="T10" fmla="*/ 1 w 39"/>
                  <a:gd name="T11" fmla="*/ 65 h 69"/>
                  <a:gd name="T12" fmla="*/ 1 w 39"/>
                  <a:gd name="T13" fmla="*/ 69 h 69"/>
                  <a:gd name="T14" fmla="*/ 6 w 39"/>
                  <a:gd name="T15" fmla="*/ 69 h 69"/>
                  <a:gd name="T16" fmla="*/ 13 w 39"/>
                  <a:gd name="T17" fmla="*/ 69 h 69"/>
                  <a:gd name="T18" fmla="*/ 16 w 39"/>
                  <a:gd name="T19" fmla="*/ 69 h 69"/>
                  <a:gd name="T20" fmla="*/ 20 w 39"/>
                  <a:gd name="T21" fmla="*/ 69 h 69"/>
                  <a:gd name="T22" fmla="*/ 24 w 39"/>
                  <a:gd name="T23" fmla="*/ 69 h 69"/>
                  <a:gd name="T24" fmla="*/ 27 w 39"/>
                  <a:gd name="T25" fmla="*/ 69 h 69"/>
                  <a:gd name="T26" fmla="*/ 27 w 39"/>
                  <a:gd name="T27" fmla="*/ 65 h 69"/>
                  <a:gd name="T28" fmla="*/ 18 w 39"/>
                  <a:gd name="T29" fmla="*/ 65 h 69"/>
                  <a:gd name="T30" fmla="*/ 18 w 39"/>
                  <a:gd name="T31" fmla="*/ 30 h 69"/>
                  <a:gd name="T32" fmla="*/ 30 w 39"/>
                  <a:gd name="T33" fmla="*/ 30 h 69"/>
                  <a:gd name="T34" fmla="*/ 30 w 39"/>
                  <a:gd name="T35" fmla="*/ 25 h 69"/>
                  <a:gd name="T36" fmla="*/ 18 w 39"/>
                  <a:gd name="T37" fmla="*/ 25 h 69"/>
                  <a:gd name="T38" fmla="*/ 18 w 39"/>
                  <a:gd name="T39" fmla="*/ 15 h 69"/>
                  <a:gd name="T40" fmla="*/ 18 w 39"/>
                  <a:gd name="T41" fmla="*/ 12 h 69"/>
                  <a:gd name="T42" fmla="*/ 19 w 39"/>
                  <a:gd name="T43" fmla="*/ 9 h 69"/>
                  <a:gd name="T44" fmla="*/ 20 w 39"/>
                  <a:gd name="T45" fmla="*/ 7 h 69"/>
                  <a:gd name="T46" fmla="*/ 22 w 39"/>
                  <a:gd name="T47" fmla="*/ 5 h 69"/>
                  <a:gd name="T48" fmla="*/ 23 w 39"/>
                  <a:gd name="T49" fmla="*/ 4 h 69"/>
                  <a:gd name="T50" fmla="*/ 25 w 39"/>
                  <a:gd name="T51" fmla="*/ 4 h 69"/>
                  <a:gd name="T52" fmla="*/ 26 w 39"/>
                  <a:gd name="T53" fmla="*/ 3 h 69"/>
                  <a:gd name="T54" fmla="*/ 28 w 39"/>
                  <a:gd name="T55" fmla="*/ 3 h 69"/>
                  <a:gd name="T56" fmla="*/ 29 w 39"/>
                  <a:gd name="T57" fmla="*/ 4 h 69"/>
                  <a:gd name="T58" fmla="*/ 28 w 39"/>
                  <a:gd name="T59" fmla="*/ 6 h 69"/>
                  <a:gd name="T60" fmla="*/ 27 w 39"/>
                  <a:gd name="T61" fmla="*/ 8 h 69"/>
                  <a:gd name="T62" fmla="*/ 28 w 39"/>
                  <a:gd name="T63" fmla="*/ 11 h 69"/>
                  <a:gd name="T64" fmla="*/ 29 w 39"/>
                  <a:gd name="T65" fmla="*/ 13 h 69"/>
                  <a:gd name="T66" fmla="*/ 31 w 39"/>
                  <a:gd name="T67" fmla="*/ 14 h 69"/>
                  <a:gd name="T68" fmla="*/ 33 w 39"/>
                  <a:gd name="T69" fmla="*/ 15 h 69"/>
                  <a:gd name="T70" fmla="*/ 35 w 39"/>
                  <a:gd name="T71" fmla="*/ 14 h 69"/>
                  <a:gd name="T72" fmla="*/ 37 w 39"/>
                  <a:gd name="T73" fmla="*/ 13 h 69"/>
                  <a:gd name="T74" fmla="*/ 39 w 39"/>
                  <a:gd name="T75" fmla="*/ 11 h 69"/>
                  <a:gd name="T76" fmla="*/ 39 w 39"/>
                  <a:gd name="T77" fmla="*/ 8 h 69"/>
                  <a:gd name="T78" fmla="*/ 39 w 39"/>
                  <a:gd name="T79" fmla="*/ 5 h 69"/>
                  <a:gd name="T80" fmla="*/ 37 w 39"/>
                  <a:gd name="T81" fmla="*/ 3 h 69"/>
                  <a:gd name="T82" fmla="*/ 33 w 39"/>
                  <a:gd name="T83" fmla="*/ 1 h 69"/>
                  <a:gd name="T84" fmla="*/ 28 w 39"/>
                  <a:gd name="T85" fmla="*/ 0 h 69"/>
                  <a:gd name="T86" fmla="*/ 21 w 39"/>
                  <a:gd name="T87" fmla="*/ 1 h 69"/>
                  <a:gd name="T88" fmla="*/ 14 w 39"/>
                  <a:gd name="T89" fmla="*/ 3 h 69"/>
                  <a:gd name="T90" fmla="*/ 9 w 39"/>
                  <a:gd name="T91" fmla="*/ 8 h 69"/>
                  <a:gd name="T92" fmla="*/ 7 w 39"/>
                  <a:gd name="T93" fmla="*/ 15 h 69"/>
                  <a:gd name="T94" fmla="*/ 7 w 39"/>
                  <a:gd name="T95"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69">
                    <a:moveTo>
                      <a:pt x="7" y="25"/>
                    </a:moveTo>
                    <a:lnTo>
                      <a:pt x="0" y="25"/>
                    </a:lnTo>
                    <a:lnTo>
                      <a:pt x="0" y="30"/>
                    </a:lnTo>
                    <a:lnTo>
                      <a:pt x="7" y="30"/>
                    </a:lnTo>
                    <a:lnTo>
                      <a:pt x="7" y="65"/>
                    </a:lnTo>
                    <a:lnTo>
                      <a:pt x="1" y="65"/>
                    </a:lnTo>
                    <a:lnTo>
                      <a:pt x="1" y="69"/>
                    </a:lnTo>
                    <a:lnTo>
                      <a:pt x="6" y="69"/>
                    </a:lnTo>
                    <a:lnTo>
                      <a:pt x="13" y="69"/>
                    </a:lnTo>
                    <a:lnTo>
                      <a:pt x="16" y="69"/>
                    </a:lnTo>
                    <a:lnTo>
                      <a:pt x="20" y="69"/>
                    </a:lnTo>
                    <a:lnTo>
                      <a:pt x="24" y="69"/>
                    </a:lnTo>
                    <a:lnTo>
                      <a:pt x="27" y="69"/>
                    </a:lnTo>
                    <a:lnTo>
                      <a:pt x="27" y="65"/>
                    </a:lnTo>
                    <a:lnTo>
                      <a:pt x="18" y="65"/>
                    </a:lnTo>
                    <a:lnTo>
                      <a:pt x="18" y="30"/>
                    </a:lnTo>
                    <a:lnTo>
                      <a:pt x="30" y="30"/>
                    </a:lnTo>
                    <a:lnTo>
                      <a:pt x="30" y="25"/>
                    </a:lnTo>
                    <a:lnTo>
                      <a:pt x="18" y="25"/>
                    </a:lnTo>
                    <a:lnTo>
                      <a:pt x="18" y="15"/>
                    </a:lnTo>
                    <a:lnTo>
                      <a:pt x="18" y="12"/>
                    </a:lnTo>
                    <a:lnTo>
                      <a:pt x="19" y="9"/>
                    </a:lnTo>
                    <a:lnTo>
                      <a:pt x="20" y="7"/>
                    </a:lnTo>
                    <a:lnTo>
                      <a:pt x="22" y="5"/>
                    </a:lnTo>
                    <a:lnTo>
                      <a:pt x="23" y="4"/>
                    </a:lnTo>
                    <a:lnTo>
                      <a:pt x="25" y="4"/>
                    </a:lnTo>
                    <a:lnTo>
                      <a:pt x="26" y="3"/>
                    </a:lnTo>
                    <a:lnTo>
                      <a:pt x="28" y="3"/>
                    </a:lnTo>
                    <a:lnTo>
                      <a:pt x="29" y="4"/>
                    </a:lnTo>
                    <a:lnTo>
                      <a:pt x="28" y="6"/>
                    </a:lnTo>
                    <a:lnTo>
                      <a:pt x="27" y="8"/>
                    </a:lnTo>
                    <a:lnTo>
                      <a:pt x="28" y="11"/>
                    </a:lnTo>
                    <a:lnTo>
                      <a:pt x="29" y="13"/>
                    </a:lnTo>
                    <a:lnTo>
                      <a:pt x="31" y="14"/>
                    </a:lnTo>
                    <a:lnTo>
                      <a:pt x="33" y="15"/>
                    </a:lnTo>
                    <a:lnTo>
                      <a:pt x="35" y="14"/>
                    </a:lnTo>
                    <a:lnTo>
                      <a:pt x="37" y="13"/>
                    </a:lnTo>
                    <a:lnTo>
                      <a:pt x="39" y="11"/>
                    </a:lnTo>
                    <a:lnTo>
                      <a:pt x="39" y="8"/>
                    </a:lnTo>
                    <a:lnTo>
                      <a:pt x="39" y="5"/>
                    </a:lnTo>
                    <a:lnTo>
                      <a:pt x="37" y="3"/>
                    </a:lnTo>
                    <a:lnTo>
                      <a:pt x="33" y="1"/>
                    </a:lnTo>
                    <a:lnTo>
                      <a:pt x="28" y="0"/>
                    </a:lnTo>
                    <a:lnTo>
                      <a:pt x="21" y="1"/>
                    </a:lnTo>
                    <a:lnTo>
                      <a:pt x="14" y="3"/>
                    </a:lnTo>
                    <a:lnTo>
                      <a:pt x="9" y="8"/>
                    </a:lnTo>
                    <a:lnTo>
                      <a:pt x="7" y="15"/>
                    </a:lnTo>
                    <a:lnTo>
                      <a:pt x="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32" name="Freeform 375"/>
              <p:cNvSpPr>
                <a:spLocks noChangeAspect="1"/>
              </p:cNvSpPr>
              <p:nvPr/>
            </p:nvSpPr>
            <p:spPr bwMode="auto">
              <a:xfrm>
                <a:off x="1576" y="2499"/>
                <a:ext cx="33" cy="46"/>
              </a:xfrm>
              <a:custGeom>
                <a:avLst/>
                <a:gdLst>
                  <a:gd name="T0" fmla="*/ 19 w 33"/>
                  <a:gd name="T1" fmla="*/ 25 h 46"/>
                  <a:gd name="T2" fmla="*/ 22 w 33"/>
                  <a:gd name="T3" fmla="*/ 26 h 46"/>
                  <a:gd name="T4" fmla="*/ 25 w 33"/>
                  <a:gd name="T5" fmla="*/ 28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2 w 33"/>
                  <a:gd name="T21" fmla="*/ 28 h 46"/>
                  <a:gd name="T22" fmla="*/ 0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9 w 33"/>
                  <a:gd name="T47" fmla="*/ 22 h 46"/>
                  <a:gd name="T48" fmla="*/ 23 w 33"/>
                  <a:gd name="T49" fmla="*/ 19 h 46"/>
                  <a:gd name="T50" fmla="*/ 17 w 33"/>
                  <a:gd name="T51" fmla="*/ 18 h 46"/>
                  <a:gd name="T52" fmla="*/ 13 w 33"/>
                  <a:gd name="T53" fmla="*/ 17 h 46"/>
                  <a:gd name="T54" fmla="*/ 9 w 33"/>
                  <a:gd name="T55" fmla="*/ 15 h 46"/>
                  <a:gd name="T56" fmla="*/ 6 w 33"/>
                  <a:gd name="T57" fmla="*/ 13 h 46"/>
                  <a:gd name="T58" fmla="*/ 5 w 33"/>
                  <a:gd name="T59" fmla="*/ 9 h 46"/>
                  <a:gd name="T60" fmla="*/ 7 w 33"/>
                  <a:gd name="T61" fmla="*/ 4 h 46"/>
                  <a:gd name="T62" fmla="*/ 16 w 33"/>
                  <a:gd name="T63" fmla="*/ 2 h 46"/>
                  <a:gd name="T64" fmla="*/ 23 w 33"/>
                  <a:gd name="T65" fmla="*/ 3 h 46"/>
                  <a:gd name="T66" fmla="*/ 26 w 33"/>
                  <a:gd name="T67" fmla="*/ 7 h 46"/>
                  <a:gd name="T68" fmla="*/ 27 w 33"/>
                  <a:gd name="T69" fmla="*/ 11 h 46"/>
                  <a:gd name="T70" fmla="*/ 28 w 33"/>
                  <a:gd name="T71" fmla="*/ 14 h 46"/>
                  <a:gd name="T72" fmla="*/ 29 w 33"/>
                  <a:gd name="T73" fmla="*/ 15 h 46"/>
                  <a:gd name="T74" fmla="*/ 30 w 33"/>
                  <a:gd name="T75" fmla="*/ 14 h 46"/>
                  <a:gd name="T76" fmla="*/ 30 w 33"/>
                  <a:gd name="T77" fmla="*/ 12 h 46"/>
                  <a:gd name="T78" fmla="*/ 30 w 33"/>
                  <a:gd name="T79" fmla="*/ 0 h 46"/>
                  <a:gd name="T80" fmla="*/ 28 w 33"/>
                  <a:gd name="T81" fmla="*/ 0 h 46"/>
                  <a:gd name="T82" fmla="*/ 26 w 33"/>
                  <a:gd name="T83" fmla="*/ 2 h 46"/>
                  <a:gd name="T84" fmla="*/ 23 w 33"/>
                  <a:gd name="T85" fmla="*/ 1 h 46"/>
                  <a:gd name="T86" fmla="*/ 18 w 33"/>
                  <a:gd name="T87" fmla="*/ 0 h 46"/>
                  <a:gd name="T88" fmla="*/ 9 w 33"/>
                  <a:gd name="T89" fmla="*/ 1 h 46"/>
                  <a:gd name="T90" fmla="*/ 1 w 33"/>
                  <a:gd name="T91" fmla="*/ 8 h 46"/>
                  <a:gd name="T92" fmla="*/ 1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5" y="28"/>
                    </a:lnTo>
                    <a:lnTo>
                      <a:pt x="27" y="30"/>
                    </a:lnTo>
                    <a:lnTo>
                      <a:pt x="28" y="32"/>
                    </a:lnTo>
                    <a:lnTo>
                      <a:pt x="28" y="34"/>
                    </a:lnTo>
                    <a:lnTo>
                      <a:pt x="27" y="38"/>
                    </a:lnTo>
                    <a:lnTo>
                      <a:pt x="25" y="41"/>
                    </a:lnTo>
                    <a:lnTo>
                      <a:pt x="22" y="43"/>
                    </a:lnTo>
                    <a:lnTo>
                      <a:pt x="17" y="43"/>
                    </a:lnTo>
                    <a:lnTo>
                      <a:pt x="14" y="43"/>
                    </a:lnTo>
                    <a:lnTo>
                      <a:pt x="11" y="42"/>
                    </a:lnTo>
                    <a:lnTo>
                      <a:pt x="9" y="41"/>
                    </a:lnTo>
                    <a:lnTo>
                      <a:pt x="7" y="39"/>
                    </a:lnTo>
                    <a:lnTo>
                      <a:pt x="6" y="37"/>
                    </a:lnTo>
                    <a:lnTo>
                      <a:pt x="5" y="35"/>
                    </a:lnTo>
                    <a:lnTo>
                      <a:pt x="4" y="32"/>
                    </a:lnTo>
                    <a:lnTo>
                      <a:pt x="3" y="29"/>
                    </a:lnTo>
                    <a:lnTo>
                      <a:pt x="2" y="28"/>
                    </a:lnTo>
                    <a:lnTo>
                      <a:pt x="2" y="28"/>
                    </a:lnTo>
                    <a:lnTo>
                      <a:pt x="0" y="28"/>
                    </a:lnTo>
                    <a:lnTo>
                      <a:pt x="0" y="30"/>
                    </a:lnTo>
                    <a:lnTo>
                      <a:pt x="0" y="43"/>
                    </a:lnTo>
                    <a:lnTo>
                      <a:pt x="0"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6"/>
                    </a:lnTo>
                    <a:lnTo>
                      <a:pt x="17" y="46"/>
                    </a:lnTo>
                    <a:lnTo>
                      <a:pt x="24" y="44"/>
                    </a:lnTo>
                    <a:lnTo>
                      <a:pt x="29" y="41"/>
                    </a:lnTo>
                    <a:lnTo>
                      <a:pt x="32" y="37"/>
                    </a:lnTo>
                    <a:lnTo>
                      <a:pt x="33" y="32"/>
                    </a:lnTo>
                    <a:lnTo>
                      <a:pt x="32" y="28"/>
                    </a:lnTo>
                    <a:lnTo>
                      <a:pt x="31" y="25"/>
                    </a:lnTo>
                    <a:lnTo>
                      <a:pt x="30" y="24"/>
                    </a:lnTo>
                    <a:lnTo>
                      <a:pt x="29" y="22"/>
                    </a:lnTo>
                    <a:lnTo>
                      <a:pt x="26" y="20"/>
                    </a:lnTo>
                    <a:lnTo>
                      <a:pt x="23" y="19"/>
                    </a:lnTo>
                    <a:lnTo>
                      <a:pt x="20" y="18"/>
                    </a:lnTo>
                    <a:lnTo>
                      <a:pt x="17" y="18"/>
                    </a:lnTo>
                    <a:lnTo>
                      <a:pt x="15" y="17"/>
                    </a:lnTo>
                    <a:lnTo>
                      <a:pt x="13" y="17"/>
                    </a:lnTo>
                    <a:lnTo>
                      <a:pt x="11" y="16"/>
                    </a:lnTo>
                    <a:lnTo>
                      <a:pt x="9" y="15"/>
                    </a:lnTo>
                    <a:lnTo>
                      <a:pt x="7" y="14"/>
                    </a:lnTo>
                    <a:lnTo>
                      <a:pt x="6" y="13"/>
                    </a:lnTo>
                    <a:lnTo>
                      <a:pt x="5" y="11"/>
                    </a:lnTo>
                    <a:lnTo>
                      <a:pt x="5" y="9"/>
                    </a:lnTo>
                    <a:lnTo>
                      <a:pt x="6" y="7"/>
                    </a:lnTo>
                    <a:lnTo>
                      <a:pt x="7" y="4"/>
                    </a:lnTo>
                    <a:lnTo>
                      <a:pt x="11" y="2"/>
                    </a:lnTo>
                    <a:lnTo>
                      <a:pt x="16" y="2"/>
                    </a:lnTo>
                    <a:lnTo>
                      <a:pt x="20" y="2"/>
                    </a:lnTo>
                    <a:lnTo>
                      <a:pt x="23" y="3"/>
                    </a:lnTo>
                    <a:lnTo>
                      <a:pt x="25" y="5"/>
                    </a:lnTo>
                    <a:lnTo>
                      <a:pt x="26" y="7"/>
                    </a:lnTo>
                    <a:lnTo>
                      <a:pt x="27" y="9"/>
                    </a:lnTo>
                    <a:lnTo>
                      <a:pt x="27" y="11"/>
                    </a:lnTo>
                    <a:lnTo>
                      <a:pt x="28" y="12"/>
                    </a:lnTo>
                    <a:lnTo>
                      <a:pt x="28" y="14"/>
                    </a:lnTo>
                    <a:lnTo>
                      <a:pt x="28" y="15"/>
                    </a:lnTo>
                    <a:lnTo>
                      <a:pt x="29" y="15"/>
                    </a:lnTo>
                    <a:lnTo>
                      <a:pt x="30" y="15"/>
                    </a:lnTo>
                    <a:lnTo>
                      <a:pt x="30" y="14"/>
                    </a:lnTo>
                    <a:lnTo>
                      <a:pt x="30" y="13"/>
                    </a:lnTo>
                    <a:lnTo>
                      <a:pt x="30" y="12"/>
                    </a:lnTo>
                    <a:lnTo>
                      <a:pt x="30" y="2"/>
                    </a:lnTo>
                    <a:lnTo>
                      <a:pt x="30" y="0"/>
                    </a:lnTo>
                    <a:lnTo>
                      <a:pt x="29" y="0"/>
                    </a:lnTo>
                    <a:lnTo>
                      <a:pt x="28" y="0"/>
                    </a:lnTo>
                    <a:lnTo>
                      <a:pt x="27" y="1"/>
                    </a:lnTo>
                    <a:lnTo>
                      <a:pt x="26" y="2"/>
                    </a:lnTo>
                    <a:lnTo>
                      <a:pt x="25" y="3"/>
                    </a:lnTo>
                    <a:lnTo>
                      <a:pt x="23" y="1"/>
                    </a:lnTo>
                    <a:lnTo>
                      <a:pt x="20" y="0"/>
                    </a:lnTo>
                    <a:lnTo>
                      <a:pt x="18" y="0"/>
                    </a:lnTo>
                    <a:lnTo>
                      <a:pt x="16" y="0"/>
                    </a:lnTo>
                    <a:lnTo>
                      <a:pt x="9" y="1"/>
                    </a:lnTo>
                    <a:lnTo>
                      <a:pt x="4" y="4"/>
                    </a:lnTo>
                    <a:lnTo>
                      <a:pt x="1" y="8"/>
                    </a:lnTo>
                    <a:lnTo>
                      <a:pt x="0" y="12"/>
                    </a:lnTo>
                    <a:lnTo>
                      <a:pt x="1" y="17"/>
                    </a:lnTo>
                    <a:lnTo>
                      <a:pt x="4" y="21"/>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33" name="Freeform 376"/>
              <p:cNvSpPr>
                <a:spLocks noChangeAspect="1"/>
              </p:cNvSpPr>
              <p:nvPr/>
            </p:nvSpPr>
            <p:spPr bwMode="auto">
              <a:xfrm>
                <a:off x="1654" y="2490"/>
                <a:ext cx="50" cy="57"/>
              </a:xfrm>
              <a:custGeom>
                <a:avLst/>
                <a:gdLst>
                  <a:gd name="T0" fmla="*/ 46 w 50"/>
                  <a:gd name="T1" fmla="*/ 31 h 57"/>
                  <a:gd name="T2" fmla="*/ 47 w 50"/>
                  <a:gd name="T3" fmla="*/ 31 h 57"/>
                  <a:gd name="T4" fmla="*/ 48 w 50"/>
                  <a:gd name="T5" fmla="*/ 30 h 57"/>
                  <a:gd name="T6" fmla="*/ 49 w 50"/>
                  <a:gd name="T7" fmla="*/ 30 h 57"/>
                  <a:gd name="T8" fmla="*/ 50 w 50"/>
                  <a:gd name="T9" fmla="*/ 29 h 57"/>
                  <a:gd name="T10" fmla="*/ 49 w 50"/>
                  <a:gd name="T11" fmla="*/ 27 h 57"/>
                  <a:gd name="T12" fmla="*/ 48 w 50"/>
                  <a:gd name="T13" fmla="*/ 27 h 57"/>
                  <a:gd name="T14" fmla="*/ 47 w 50"/>
                  <a:gd name="T15" fmla="*/ 27 h 57"/>
                  <a:gd name="T16" fmla="*/ 46 w 50"/>
                  <a:gd name="T17" fmla="*/ 27 h 57"/>
                  <a:gd name="T18" fmla="*/ 4 w 50"/>
                  <a:gd name="T19" fmla="*/ 27 h 57"/>
                  <a:gd name="T20" fmla="*/ 7 w 50"/>
                  <a:gd name="T21" fmla="*/ 17 h 57"/>
                  <a:gd name="T22" fmla="*/ 12 w 50"/>
                  <a:gd name="T23" fmla="*/ 10 h 57"/>
                  <a:gd name="T24" fmla="*/ 21 w 50"/>
                  <a:gd name="T25" fmla="*/ 5 h 57"/>
                  <a:gd name="T26" fmla="*/ 31 w 50"/>
                  <a:gd name="T27" fmla="*/ 4 h 57"/>
                  <a:gd name="T28" fmla="*/ 46 w 50"/>
                  <a:gd name="T29" fmla="*/ 4 h 57"/>
                  <a:gd name="T30" fmla="*/ 47 w 50"/>
                  <a:gd name="T31" fmla="*/ 4 h 57"/>
                  <a:gd name="T32" fmla="*/ 48 w 50"/>
                  <a:gd name="T33" fmla="*/ 3 h 57"/>
                  <a:gd name="T34" fmla="*/ 49 w 50"/>
                  <a:gd name="T35" fmla="*/ 3 h 57"/>
                  <a:gd name="T36" fmla="*/ 50 w 50"/>
                  <a:gd name="T37" fmla="*/ 2 h 57"/>
                  <a:gd name="T38" fmla="*/ 49 w 50"/>
                  <a:gd name="T39" fmla="*/ 1 h 57"/>
                  <a:gd name="T40" fmla="*/ 48 w 50"/>
                  <a:gd name="T41" fmla="*/ 0 h 57"/>
                  <a:gd name="T42" fmla="*/ 47 w 50"/>
                  <a:gd name="T43" fmla="*/ 0 h 57"/>
                  <a:gd name="T44" fmla="*/ 46 w 50"/>
                  <a:gd name="T45" fmla="*/ 0 h 57"/>
                  <a:gd name="T46" fmla="*/ 30 w 50"/>
                  <a:gd name="T47" fmla="*/ 0 h 57"/>
                  <a:gd name="T48" fmla="*/ 24 w 50"/>
                  <a:gd name="T49" fmla="*/ 0 h 57"/>
                  <a:gd name="T50" fmla="*/ 18 w 50"/>
                  <a:gd name="T51" fmla="*/ 2 h 57"/>
                  <a:gd name="T52" fmla="*/ 13 w 50"/>
                  <a:gd name="T53" fmla="*/ 5 h 57"/>
                  <a:gd name="T54" fmla="*/ 9 w 50"/>
                  <a:gd name="T55" fmla="*/ 8 h 57"/>
                  <a:gd name="T56" fmla="*/ 5 w 50"/>
                  <a:gd name="T57" fmla="*/ 12 h 57"/>
                  <a:gd name="T58" fmla="*/ 2 w 50"/>
                  <a:gd name="T59" fmla="*/ 17 h 57"/>
                  <a:gd name="T60" fmla="*/ 0 w 50"/>
                  <a:gd name="T61" fmla="*/ 23 h 57"/>
                  <a:gd name="T62" fmla="*/ 0 w 50"/>
                  <a:gd name="T63" fmla="*/ 29 h 57"/>
                  <a:gd name="T64" fmla="*/ 0 w 50"/>
                  <a:gd name="T65" fmla="*/ 34 h 57"/>
                  <a:gd name="T66" fmla="*/ 2 w 50"/>
                  <a:gd name="T67" fmla="*/ 40 h 57"/>
                  <a:gd name="T68" fmla="*/ 5 w 50"/>
                  <a:gd name="T69" fmla="*/ 45 h 57"/>
                  <a:gd name="T70" fmla="*/ 9 w 50"/>
                  <a:gd name="T71" fmla="*/ 49 h 57"/>
                  <a:gd name="T72" fmla="*/ 13 w 50"/>
                  <a:gd name="T73" fmla="*/ 53 h 57"/>
                  <a:gd name="T74" fmla="*/ 18 w 50"/>
                  <a:gd name="T75" fmla="*/ 55 h 57"/>
                  <a:gd name="T76" fmla="*/ 24 w 50"/>
                  <a:gd name="T77" fmla="*/ 57 h 57"/>
                  <a:gd name="T78" fmla="*/ 30 w 50"/>
                  <a:gd name="T79" fmla="*/ 57 h 57"/>
                  <a:gd name="T80" fmla="*/ 46 w 50"/>
                  <a:gd name="T81" fmla="*/ 57 h 57"/>
                  <a:gd name="T82" fmla="*/ 47 w 50"/>
                  <a:gd name="T83" fmla="*/ 57 h 57"/>
                  <a:gd name="T84" fmla="*/ 48 w 50"/>
                  <a:gd name="T85" fmla="*/ 57 h 57"/>
                  <a:gd name="T86" fmla="*/ 49 w 50"/>
                  <a:gd name="T87" fmla="*/ 57 h 57"/>
                  <a:gd name="T88" fmla="*/ 50 w 50"/>
                  <a:gd name="T89" fmla="*/ 55 h 57"/>
                  <a:gd name="T90" fmla="*/ 49 w 50"/>
                  <a:gd name="T91" fmla="*/ 54 h 57"/>
                  <a:gd name="T92" fmla="*/ 48 w 50"/>
                  <a:gd name="T93" fmla="*/ 54 h 57"/>
                  <a:gd name="T94" fmla="*/ 47 w 50"/>
                  <a:gd name="T95" fmla="*/ 54 h 57"/>
                  <a:gd name="T96" fmla="*/ 46 w 50"/>
                  <a:gd name="T97" fmla="*/ 53 h 57"/>
                  <a:gd name="T98" fmla="*/ 31 w 50"/>
                  <a:gd name="T99" fmla="*/ 53 h 57"/>
                  <a:gd name="T100" fmla="*/ 21 w 50"/>
                  <a:gd name="T101" fmla="*/ 52 h 57"/>
                  <a:gd name="T102" fmla="*/ 12 w 50"/>
                  <a:gd name="T103" fmla="*/ 47 h 57"/>
                  <a:gd name="T104" fmla="*/ 7 w 50"/>
                  <a:gd name="T105" fmla="*/ 40 h 57"/>
                  <a:gd name="T106" fmla="*/ 4 w 50"/>
                  <a:gd name="T107" fmla="*/ 31 h 57"/>
                  <a:gd name="T108" fmla="*/ 46 w 50"/>
                  <a:gd name="T109"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57">
                    <a:moveTo>
                      <a:pt x="46" y="31"/>
                    </a:moveTo>
                    <a:lnTo>
                      <a:pt x="47" y="31"/>
                    </a:lnTo>
                    <a:lnTo>
                      <a:pt x="48" y="30"/>
                    </a:lnTo>
                    <a:lnTo>
                      <a:pt x="49" y="30"/>
                    </a:lnTo>
                    <a:lnTo>
                      <a:pt x="50" y="29"/>
                    </a:lnTo>
                    <a:lnTo>
                      <a:pt x="49" y="27"/>
                    </a:lnTo>
                    <a:lnTo>
                      <a:pt x="48" y="27"/>
                    </a:lnTo>
                    <a:lnTo>
                      <a:pt x="47" y="27"/>
                    </a:lnTo>
                    <a:lnTo>
                      <a:pt x="46" y="27"/>
                    </a:lnTo>
                    <a:lnTo>
                      <a:pt x="4" y="27"/>
                    </a:lnTo>
                    <a:lnTo>
                      <a:pt x="7" y="17"/>
                    </a:lnTo>
                    <a:lnTo>
                      <a:pt x="12" y="10"/>
                    </a:lnTo>
                    <a:lnTo>
                      <a:pt x="21" y="5"/>
                    </a:lnTo>
                    <a:lnTo>
                      <a:pt x="31" y="4"/>
                    </a:lnTo>
                    <a:lnTo>
                      <a:pt x="46" y="4"/>
                    </a:lnTo>
                    <a:lnTo>
                      <a:pt x="47" y="4"/>
                    </a:lnTo>
                    <a:lnTo>
                      <a:pt x="48" y="3"/>
                    </a:lnTo>
                    <a:lnTo>
                      <a:pt x="49" y="3"/>
                    </a:lnTo>
                    <a:lnTo>
                      <a:pt x="50" y="2"/>
                    </a:lnTo>
                    <a:lnTo>
                      <a:pt x="49" y="1"/>
                    </a:lnTo>
                    <a:lnTo>
                      <a:pt x="48" y="0"/>
                    </a:lnTo>
                    <a:lnTo>
                      <a:pt x="47" y="0"/>
                    </a:lnTo>
                    <a:lnTo>
                      <a:pt x="46" y="0"/>
                    </a:lnTo>
                    <a:lnTo>
                      <a:pt x="30" y="0"/>
                    </a:lnTo>
                    <a:lnTo>
                      <a:pt x="24" y="0"/>
                    </a:lnTo>
                    <a:lnTo>
                      <a:pt x="18" y="2"/>
                    </a:lnTo>
                    <a:lnTo>
                      <a:pt x="13" y="5"/>
                    </a:lnTo>
                    <a:lnTo>
                      <a:pt x="9" y="8"/>
                    </a:lnTo>
                    <a:lnTo>
                      <a:pt x="5" y="12"/>
                    </a:lnTo>
                    <a:lnTo>
                      <a:pt x="2" y="17"/>
                    </a:lnTo>
                    <a:lnTo>
                      <a:pt x="0" y="23"/>
                    </a:lnTo>
                    <a:lnTo>
                      <a:pt x="0" y="29"/>
                    </a:lnTo>
                    <a:lnTo>
                      <a:pt x="0" y="34"/>
                    </a:lnTo>
                    <a:lnTo>
                      <a:pt x="2" y="40"/>
                    </a:lnTo>
                    <a:lnTo>
                      <a:pt x="5" y="45"/>
                    </a:lnTo>
                    <a:lnTo>
                      <a:pt x="9" y="49"/>
                    </a:lnTo>
                    <a:lnTo>
                      <a:pt x="13" y="53"/>
                    </a:lnTo>
                    <a:lnTo>
                      <a:pt x="18" y="55"/>
                    </a:lnTo>
                    <a:lnTo>
                      <a:pt x="24" y="57"/>
                    </a:lnTo>
                    <a:lnTo>
                      <a:pt x="30" y="57"/>
                    </a:lnTo>
                    <a:lnTo>
                      <a:pt x="46" y="57"/>
                    </a:lnTo>
                    <a:lnTo>
                      <a:pt x="47" y="57"/>
                    </a:lnTo>
                    <a:lnTo>
                      <a:pt x="48" y="57"/>
                    </a:lnTo>
                    <a:lnTo>
                      <a:pt x="49" y="57"/>
                    </a:lnTo>
                    <a:lnTo>
                      <a:pt x="50" y="55"/>
                    </a:lnTo>
                    <a:lnTo>
                      <a:pt x="49" y="54"/>
                    </a:lnTo>
                    <a:lnTo>
                      <a:pt x="48" y="54"/>
                    </a:lnTo>
                    <a:lnTo>
                      <a:pt x="47" y="54"/>
                    </a:lnTo>
                    <a:lnTo>
                      <a:pt x="46" y="53"/>
                    </a:lnTo>
                    <a:lnTo>
                      <a:pt x="31" y="53"/>
                    </a:lnTo>
                    <a:lnTo>
                      <a:pt x="21" y="52"/>
                    </a:lnTo>
                    <a:lnTo>
                      <a:pt x="12" y="47"/>
                    </a:lnTo>
                    <a:lnTo>
                      <a:pt x="7" y="40"/>
                    </a:lnTo>
                    <a:lnTo>
                      <a:pt x="4" y="31"/>
                    </a:lnTo>
                    <a:lnTo>
                      <a:pt x="46"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34" name="Freeform 377"/>
              <p:cNvSpPr>
                <a:spLocks noChangeAspect="1"/>
              </p:cNvSpPr>
              <p:nvPr/>
            </p:nvSpPr>
            <p:spPr bwMode="auto">
              <a:xfrm>
                <a:off x="1748" y="2499"/>
                <a:ext cx="50" cy="46"/>
              </a:xfrm>
              <a:custGeom>
                <a:avLst/>
                <a:gdLst>
                  <a:gd name="T0" fmla="*/ 36 w 50"/>
                  <a:gd name="T1" fmla="*/ 37 h 46"/>
                  <a:gd name="T2" fmla="*/ 36 w 50"/>
                  <a:gd name="T3" fmla="*/ 46 h 46"/>
                  <a:gd name="T4" fmla="*/ 50 w 50"/>
                  <a:gd name="T5" fmla="*/ 44 h 46"/>
                  <a:gd name="T6" fmla="*/ 50 w 50"/>
                  <a:gd name="T7" fmla="*/ 41 h 46"/>
                  <a:gd name="T8" fmla="*/ 48 w 50"/>
                  <a:gd name="T9" fmla="*/ 41 h 46"/>
                  <a:gd name="T10" fmla="*/ 46 w 50"/>
                  <a:gd name="T11" fmla="*/ 41 h 46"/>
                  <a:gd name="T12" fmla="*/ 45 w 50"/>
                  <a:gd name="T13" fmla="*/ 41 h 46"/>
                  <a:gd name="T14" fmla="*/ 44 w 50"/>
                  <a:gd name="T15" fmla="*/ 40 h 46"/>
                  <a:gd name="T16" fmla="*/ 43 w 50"/>
                  <a:gd name="T17" fmla="*/ 40 h 46"/>
                  <a:gd name="T18" fmla="*/ 43 w 50"/>
                  <a:gd name="T19" fmla="*/ 39 h 46"/>
                  <a:gd name="T20" fmla="*/ 43 w 50"/>
                  <a:gd name="T21" fmla="*/ 37 h 46"/>
                  <a:gd name="T22" fmla="*/ 43 w 50"/>
                  <a:gd name="T23" fmla="*/ 36 h 46"/>
                  <a:gd name="T24" fmla="*/ 43 w 50"/>
                  <a:gd name="T25" fmla="*/ 0 h 46"/>
                  <a:gd name="T26" fmla="*/ 28 w 50"/>
                  <a:gd name="T27" fmla="*/ 2 h 46"/>
                  <a:gd name="T28" fmla="*/ 28 w 50"/>
                  <a:gd name="T29" fmla="*/ 5 h 46"/>
                  <a:gd name="T30" fmla="*/ 30 w 50"/>
                  <a:gd name="T31" fmla="*/ 5 h 46"/>
                  <a:gd name="T32" fmla="*/ 32 w 50"/>
                  <a:gd name="T33" fmla="*/ 5 h 46"/>
                  <a:gd name="T34" fmla="*/ 34 w 50"/>
                  <a:gd name="T35" fmla="*/ 5 h 46"/>
                  <a:gd name="T36" fmla="*/ 35 w 50"/>
                  <a:gd name="T37" fmla="*/ 6 h 46"/>
                  <a:gd name="T38" fmla="*/ 35 w 50"/>
                  <a:gd name="T39" fmla="*/ 6 h 46"/>
                  <a:gd name="T40" fmla="*/ 36 w 50"/>
                  <a:gd name="T41" fmla="*/ 7 h 46"/>
                  <a:gd name="T42" fmla="*/ 36 w 50"/>
                  <a:gd name="T43" fmla="*/ 9 h 46"/>
                  <a:gd name="T44" fmla="*/ 36 w 50"/>
                  <a:gd name="T45" fmla="*/ 10 h 46"/>
                  <a:gd name="T46" fmla="*/ 36 w 50"/>
                  <a:gd name="T47" fmla="*/ 28 h 46"/>
                  <a:gd name="T48" fmla="*/ 35 w 50"/>
                  <a:gd name="T49" fmla="*/ 34 h 46"/>
                  <a:gd name="T50" fmla="*/ 33 w 50"/>
                  <a:gd name="T51" fmla="*/ 39 h 46"/>
                  <a:gd name="T52" fmla="*/ 29 w 50"/>
                  <a:gd name="T53" fmla="*/ 42 h 46"/>
                  <a:gd name="T54" fmla="*/ 24 w 50"/>
                  <a:gd name="T55" fmla="*/ 43 h 46"/>
                  <a:gd name="T56" fmla="*/ 21 w 50"/>
                  <a:gd name="T57" fmla="*/ 43 h 46"/>
                  <a:gd name="T58" fmla="*/ 19 w 50"/>
                  <a:gd name="T59" fmla="*/ 43 h 46"/>
                  <a:gd name="T60" fmla="*/ 17 w 50"/>
                  <a:gd name="T61" fmla="*/ 42 h 46"/>
                  <a:gd name="T62" fmla="*/ 16 w 50"/>
                  <a:gd name="T63" fmla="*/ 40 h 46"/>
                  <a:gd name="T64" fmla="*/ 16 w 50"/>
                  <a:gd name="T65" fmla="*/ 39 h 46"/>
                  <a:gd name="T66" fmla="*/ 15 w 50"/>
                  <a:gd name="T67" fmla="*/ 37 h 46"/>
                  <a:gd name="T68" fmla="*/ 15 w 50"/>
                  <a:gd name="T69" fmla="*/ 35 h 46"/>
                  <a:gd name="T70" fmla="*/ 15 w 50"/>
                  <a:gd name="T71" fmla="*/ 34 h 46"/>
                  <a:gd name="T72" fmla="*/ 15 w 50"/>
                  <a:gd name="T73" fmla="*/ 0 h 46"/>
                  <a:gd name="T74" fmla="*/ 0 w 50"/>
                  <a:gd name="T75" fmla="*/ 2 h 46"/>
                  <a:gd name="T76" fmla="*/ 0 w 50"/>
                  <a:gd name="T77" fmla="*/ 5 h 46"/>
                  <a:gd name="T78" fmla="*/ 3 w 50"/>
                  <a:gd name="T79" fmla="*/ 5 h 46"/>
                  <a:gd name="T80" fmla="*/ 5 w 50"/>
                  <a:gd name="T81" fmla="*/ 5 h 46"/>
                  <a:gd name="T82" fmla="*/ 6 w 50"/>
                  <a:gd name="T83" fmla="*/ 5 h 46"/>
                  <a:gd name="T84" fmla="*/ 7 w 50"/>
                  <a:gd name="T85" fmla="*/ 6 h 46"/>
                  <a:gd name="T86" fmla="*/ 8 w 50"/>
                  <a:gd name="T87" fmla="*/ 7 h 46"/>
                  <a:gd name="T88" fmla="*/ 8 w 50"/>
                  <a:gd name="T89" fmla="*/ 9 h 46"/>
                  <a:gd name="T90" fmla="*/ 8 w 50"/>
                  <a:gd name="T91" fmla="*/ 11 h 46"/>
                  <a:gd name="T92" fmla="*/ 8 w 50"/>
                  <a:gd name="T93" fmla="*/ 14 h 46"/>
                  <a:gd name="T94" fmla="*/ 8 w 50"/>
                  <a:gd name="T95" fmla="*/ 29 h 46"/>
                  <a:gd name="T96" fmla="*/ 8 w 50"/>
                  <a:gd name="T97" fmla="*/ 32 h 46"/>
                  <a:gd name="T98" fmla="*/ 8 w 50"/>
                  <a:gd name="T99" fmla="*/ 35 h 46"/>
                  <a:gd name="T100" fmla="*/ 9 w 50"/>
                  <a:gd name="T101" fmla="*/ 37 h 46"/>
                  <a:gd name="T102" fmla="*/ 10 w 50"/>
                  <a:gd name="T103" fmla="*/ 40 h 46"/>
                  <a:gd name="T104" fmla="*/ 12 w 50"/>
                  <a:gd name="T105" fmla="*/ 42 h 46"/>
                  <a:gd name="T106" fmla="*/ 15 w 50"/>
                  <a:gd name="T107" fmla="*/ 44 h 46"/>
                  <a:gd name="T108" fmla="*/ 18 w 50"/>
                  <a:gd name="T109" fmla="*/ 45 h 46"/>
                  <a:gd name="T110" fmla="*/ 23 w 50"/>
                  <a:gd name="T111" fmla="*/ 46 h 46"/>
                  <a:gd name="T112" fmla="*/ 27 w 50"/>
                  <a:gd name="T113" fmla="*/ 45 h 46"/>
                  <a:gd name="T114" fmla="*/ 31 w 50"/>
                  <a:gd name="T115" fmla="*/ 43 h 46"/>
                  <a:gd name="T116" fmla="*/ 34 w 50"/>
                  <a:gd name="T117" fmla="*/ 41 h 46"/>
                  <a:gd name="T118" fmla="*/ 36 w 50"/>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6">
                    <a:moveTo>
                      <a:pt x="36" y="37"/>
                    </a:moveTo>
                    <a:lnTo>
                      <a:pt x="36" y="46"/>
                    </a:lnTo>
                    <a:lnTo>
                      <a:pt x="50" y="44"/>
                    </a:lnTo>
                    <a:lnTo>
                      <a:pt x="50" y="41"/>
                    </a:lnTo>
                    <a:lnTo>
                      <a:pt x="48" y="41"/>
                    </a:lnTo>
                    <a:lnTo>
                      <a:pt x="46" y="41"/>
                    </a:lnTo>
                    <a:lnTo>
                      <a:pt x="45" y="41"/>
                    </a:lnTo>
                    <a:lnTo>
                      <a:pt x="44" y="40"/>
                    </a:lnTo>
                    <a:lnTo>
                      <a:pt x="43" y="40"/>
                    </a:lnTo>
                    <a:lnTo>
                      <a:pt x="43" y="39"/>
                    </a:lnTo>
                    <a:lnTo>
                      <a:pt x="43" y="37"/>
                    </a:lnTo>
                    <a:lnTo>
                      <a:pt x="43" y="36"/>
                    </a:lnTo>
                    <a:lnTo>
                      <a:pt x="43" y="0"/>
                    </a:lnTo>
                    <a:lnTo>
                      <a:pt x="28" y="2"/>
                    </a:lnTo>
                    <a:lnTo>
                      <a:pt x="28" y="5"/>
                    </a:lnTo>
                    <a:lnTo>
                      <a:pt x="30" y="5"/>
                    </a:lnTo>
                    <a:lnTo>
                      <a:pt x="32" y="5"/>
                    </a:lnTo>
                    <a:lnTo>
                      <a:pt x="34" y="5"/>
                    </a:lnTo>
                    <a:lnTo>
                      <a:pt x="35" y="6"/>
                    </a:lnTo>
                    <a:lnTo>
                      <a:pt x="35" y="6"/>
                    </a:lnTo>
                    <a:lnTo>
                      <a:pt x="36" y="7"/>
                    </a:lnTo>
                    <a:lnTo>
                      <a:pt x="36" y="9"/>
                    </a:lnTo>
                    <a:lnTo>
                      <a:pt x="36" y="10"/>
                    </a:lnTo>
                    <a:lnTo>
                      <a:pt x="36" y="28"/>
                    </a:lnTo>
                    <a:lnTo>
                      <a:pt x="35" y="34"/>
                    </a:lnTo>
                    <a:lnTo>
                      <a:pt x="33" y="39"/>
                    </a:lnTo>
                    <a:lnTo>
                      <a:pt x="29" y="42"/>
                    </a:lnTo>
                    <a:lnTo>
                      <a:pt x="24" y="43"/>
                    </a:lnTo>
                    <a:lnTo>
                      <a:pt x="21" y="43"/>
                    </a:lnTo>
                    <a:lnTo>
                      <a:pt x="19" y="43"/>
                    </a:lnTo>
                    <a:lnTo>
                      <a:pt x="17" y="42"/>
                    </a:lnTo>
                    <a:lnTo>
                      <a:pt x="16" y="40"/>
                    </a:lnTo>
                    <a:lnTo>
                      <a:pt x="16" y="39"/>
                    </a:lnTo>
                    <a:lnTo>
                      <a:pt x="15" y="37"/>
                    </a:lnTo>
                    <a:lnTo>
                      <a:pt x="15" y="35"/>
                    </a:lnTo>
                    <a:lnTo>
                      <a:pt x="15" y="34"/>
                    </a:lnTo>
                    <a:lnTo>
                      <a:pt x="15" y="0"/>
                    </a:lnTo>
                    <a:lnTo>
                      <a:pt x="0" y="2"/>
                    </a:lnTo>
                    <a:lnTo>
                      <a:pt x="0" y="5"/>
                    </a:lnTo>
                    <a:lnTo>
                      <a:pt x="3" y="5"/>
                    </a:lnTo>
                    <a:lnTo>
                      <a:pt x="5" y="5"/>
                    </a:lnTo>
                    <a:lnTo>
                      <a:pt x="6" y="5"/>
                    </a:lnTo>
                    <a:lnTo>
                      <a:pt x="7" y="6"/>
                    </a:lnTo>
                    <a:lnTo>
                      <a:pt x="8" y="7"/>
                    </a:lnTo>
                    <a:lnTo>
                      <a:pt x="8" y="9"/>
                    </a:lnTo>
                    <a:lnTo>
                      <a:pt x="8" y="11"/>
                    </a:lnTo>
                    <a:lnTo>
                      <a:pt x="8" y="14"/>
                    </a:lnTo>
                    <a:lnTo>
                      <a:pt x="8" y="29"/>
                    </a:lnTo>
                    <a:lnTo>
                      <a:pt x="8" y="32"/>
                    </a:lnTo>
                    <a:lnTo>
                      <a:pt x="8" y="35"/>
                    </a:lnTo>
                    <a:lnTo>
                      <a:pt x="9" y="37"/>
                    </a:lnTo>
                    <a:lnTo>
                      <a:pt x="10" y="40"/>
                    </a:lnTo>
                    <a:lnTo>
                      <a:pt x="12" y="42"/>
                    </a:lnTo>
                    <a:lnTo>
                      <a:pt x="15" y="44"/>
                    </a:lnTo>
                    <a:lnTo>
                      <a:pt x="18" y="45"/>
                    </a:lnTo>
                    <a:lnTo>
                      <a:pt x="23" y="46"/>
                    </a:lnTo>
                    <a:lnTo>
                      <a:pt x="27" y="45"/>
                    </a:lnTo>
                    <a:lnTo>
                      <a:pt x="31" y="43"/>
                    </a:lnTo>
                    <a:lnTo>
                      <a:pt x="34"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35" name="Freeform 378"/>
              <p:cNvSpPr>
                <a:spLocks noChangeAspect="1"/>
              </p:cNvSpPr>
              <p:nvPr/>
            </p:nvSpPr>
            <p:spPr bwMode="auto">
              <a:xfrm>
                <a:off x="1804" y="2499"/>
                <a:ext cx="32" cy="46"/>
              </a:xfrm>
              <a:custGeom>
                <a:avLst/>
                <a:gdLst>
                  <a:gd name="T0" fmla="*/ 18 w 32"/>
                  <a:gd name="T1" fmla="*/ 25 h 46"/>
                  <a:gd name="T2" fmla="*/ 22 w 32"/>
                  <a:gd name="T3" fmla="*/ 26 h 46"/>
                  <a:gd name="T4" fmla="*/ 25 w 32"/>
                  <a:gd name="T5" fmla="*/ 28 h 46"/>
                  <a:gd name="T6" fmla="*/ 27 w 32"/>
                  <a:gd name="T7" fmla="*/ 32 h 46"/>
                  <a:gd name="T8" fmla="*/ 27 w 32"/>
                  <a:gd name="T9" fmla="*/ 38 h 46"/>
                  <a:gd name="T10" fmla="*/ 21 w 32"/>
                  <a:gd name="T11" fmla="*/ 43 h 46"/>
                  <a:gd name="T12" fmla="*/ 14 w 32"/>
                  <a:gd name="T13" fmla="*/ 43 h 46"/>
                  <a:gd name="T14" fmla="*/ 9 w 32"/>
                  <a:gd name="T15" fmla="*/ 41 h 46"/>
                  <a:gd name="T16" fmla="*/ 6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8 h 46"/>
                  <a:gd name="T52" fmla="*/ 13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7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2" y="26"/>
                    </a:lnTo>
                    <a:lnTo>
                      <a:pt x="23" y="27"/>
                    </a:lnTo>
                    <a:lnTo>
                      <a:pt x="25" y="28"/>
                    </a:lnTo>
                    <a:lnTo>
                      <a:pt x="26" y="30"/>
                    </a:lnTo>
                    <a:lnTo>
                      <a:pt x="27" y="32"/>
                    </a:lnTo>
                    <a:lnTo>
                      <a:pt x="28" y="34"/>
                    </a:lnTo>
                    <a:lnTo>
                      <a:pt x="27" y="38"/>
                    </a:lnTo>
                    <a:lnTo>
                      <a:pt x="25" y="41"/>
                    </a:lnTo>
                    <a:lnTo>
                      <a:pt x="21" y="43"/>
                    </a:lnTo>
                    <a:lnTo>
                      <a:pt x="16" y="43"/>
                    </a:lnTo>
                    <a:lnTo>
                      <a:pt x="14" y="43"/>
                    </a:lnTo>
                    <a:lnTo>
                      <a:pt x="11" y="42"/>
                    </a:lnTo>
                    <a:lnTo>
                      <a:pt x="9" y="41"/>
                    </a:lnTo>
                    <a:lnTo>
                      <a:pt x="7" y="39"/>
                    </a:lnTo>
                    <a:lnTo>
                      <a:pt x="6" y="37"/>
                    </a:lnTo>
                    <a:lnTo>
                      <a:pt x="4" y="35"/>
                    </a:lnTo>
                    <a:lnTo>
                      <a:pt x="3" y="32"/>
                    </a:lnTo>
                    <a:lnTo>
                      <a:pt x="3" y="29"/>
                    </a:lnTo>
                    <a:lnTo>
                      <a:pt x="2" y="28"/>
                    </a:lnTo>
                    <a:lnTo>
                      <a:pt x="1" y="28"/>
                    </a:lnTo>
                    <a:lnTo>
                      <a:pt x="0" y="28"/>
                    </a:lnTo>
                    <a:lnTo>
                      <a:pt x="0" y="30"/>
                    </a:lnTo>
                    <a:lnTo>
                      <a:pt x="0" y="43"/>
                    </a:lnTo>
                    <a:lnTo>
                      <a:pt x="0" y="45"/>
                    </a:lnTo>
                    <a:lnTo>
                      <a:pt x="1" y="46"/>
                    </a:lnTo>
                    <a:lnTo>
                      <a:pt x="1" y="46"/>
                    </a:lnTo>
                    <a:lnTo>
                      <a:pt x="2" y="45"/>
                    </a:lnTo>
                    <a:lnTo>
                      <a:pt x="2" y="45"/>
                    </a:lnTo>
                    <a:lnTo>
                      <a:pt x="3" y="44"/>
                    </a:lnTo>
                    <a:lnTo>
                      <a:pt x="4" y="43"/>
                    </a:lnTo>
                    <a:lnTo>
                      <a:pt x="4" y="43"/>
                    </a:lnTo>
                    <a:lnTo>
                      <a:pt x="4" y="42"/>
                    </a:lnTo>
                    <a:lnTo>
                      <a:pt x="5" y="41"/>
                    </a:lnTo>
                    <a:lnTo>
                      <a:pt x="9" y="44"/>
                    </a:lnTo>
                    <a:lnTo>
                      <a:pt x="12" y="45"/>
                    </a:lnTo>
                    <a:lnTo>
                      <a:pt x="14" y="46"/>
                    </a:lnTo>
                    <a:lnTo>
                      <a:pt x="16" y="46"/>
                    </a:lnTo>
                    <a:lnTo>
                      <a:pt x="24" y="44"/>
                    </a:lnTo>
                    <a:lnTo>
                      <a:pt x="29" y="41"/>
                    </a:lnTo>
                    <a:lnTo>
                      <a:pt x="32" y="37"/>
                    </a:lnTo>
                    <a:lnTo>
                      <a:pt x="32" y="32"/>
                    </a:lnTo>
                    <a:lnTo>
                      <a:pt x="32" y="28"/>
                    </a:lnTo>
                    <a:lnTo>
                      <a:pt x="31" y="25"/>
                    </a:lnTo>
                    <a:lnTo>
                      <a:pt x="29" y="24"/>
                    </a:lnTo>
                    <a:lnTo>
                      <a:pt x="28" y="22"/>
                    </a:lnTo>
                    <a:lnTo>
                      <a:pt x="26" y="20"/>
                    </a:lnTo>
                    <a:lnTo>
                      <a:pt x="23" y="19"/>
                    </a:lnTo>
                    <a:lnTo>
                      <a:pt x="20" y="18"/>
                    </a:lnTo>
                    <a:lnTo>
                      <a:pt x="17" y="18"/>
                    </a:lnTo>
                    <a:lnTo>
                      <a:pt x="15" y="17"/>
                    </a:lnTo>
                    <a:lnTo>
                      <a:pt x="13" y="17"/>
                    </a:lnTo>
                    <a:lnTo>
                      <a:pt x="11"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7"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7"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36" name="Freeform 379"/>
              <p:cNvSpPr>
                <a:spLocks noChangeAspect="1" noEditPoints="1"/>
              </p:cNvSpPr>
              <p:nvPr/>
            </p:nvSpPr>
            <p:spPr bwMode="auto">
              <a:xfrm>
                <a:off x="1843" y="2499"/>
                <a:ext cx="38" cy="46"/>
              </a:xfrm>
              <a:custGeom>
                <a:avLst/>
                <a:gdLst>
                  <a:gd name="T0" fmla="*/ 8 w 38"/>
                  <a:gd name="T1" fmla="*/ 19 h 46"/>
                  <a:gd name="T2" fmla="*/ 10 w 38"/>
                  <a:gd name="T3" fmla="*/ 10 h 46"/>
                  <a:gd name="T4" fmla="*/ 13 w 38"/>
                  <a:gd name="T5" fmla="*/ 5 h 46"/>
                  <a:gd name="T6" fmla="*/ 17 w 38"/>
                  <a:gd name="T7" fmla="*/ 3 h 46"/>
                  <a:gd name="T8" fmla="*/ 20 w 38"/>
                  <a:gd name="T9" fmla="*/ 2 h 46"/>
                  <a:gd name="T10" fmla="*/ 24 w 38"/>
                  <a:gd name="T11" fmla="*/ 3 h 46"/>
                  <a:gd name="T12" fmla="*/ 27 w 38"/>
                  <a:gd name="T13" fmla="*/ 4 h 46"/>
                  <a:gd name="T14" fmla="*/ 29 w 38"/>
                  <a:gd name="T15" fmla="*/ 7 h 46"/>
                  <a:gd name="T16" fmla="*/ 30 w 38"/>
                  <a:gd name="T17" fmla="*/ 9 h 46"/>
                  <a:gd name="T18" fmla="*/ 31 w 38"/>
                  <a:gd name="T19" fmla="*/ 12 h 46"/>
                  <a:gd name="T20" fmla="*/ 31 w 38"/>
                  <a:gd name="T21" fmla="*/ 15 h 46"/>
                  <a:gd name="T22" fmla="*/ 32 w 38"/>
                  <a:gd name="T23" fmla="*/ 18 h 46"/>
                  <a:gd name="T24" fmla="*/ 32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9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6 w 38"/>
                  <a:gd name="T59" fmla="*/ 39 h 46"/>
                  <a:gd name="T60" fmla="*/ 13 w 38"/>
                  <a:gd name="T61" fmla="*/ 44 h 46"/>
                  <a:gd name="T62" fmla="*/ 22 w 38"/>
                  <a:gd name="T63" fmla="*/ 46 h 46"/>
                  <a:gd name="T64" fmla="*/ 29 w 38"/>
                  <a:gd name="T65" fmla="*/ 44 h 46"/>
                  <a:gd name="T66" fmla="*/ 35 w 38"/>
                  <a:gd name="T67" fmla="*/ 40 h 46"/>
                  <a:gd name="T68" fmla="*/ 37 w 38"/>
                  <a:gd name="T69" fmla="*/ 35 h 46"/>
                  <a:gd name="T70" fmla="*/ 38 w 38"/>
                  <a:gd name="T71" fmla="*/ 33 h 46"/>
                  <a:gd name="T72" fmla="*/ 38 w 38"/>
                  <a:gd name="T73" fmla="*/ 32 h 46"/>
                  <a:gd name="T74" fmla="*/ 37 w 38"/>
                  <a:gd name="T75" fmla="*/ 31 h 46"/>
                  <a:gd name="T76" fmla="*/ 36 w 38"/>
                  <a:gd name="T77" fmla="*/ 32 h 46"/>
                  <a:gd name="T78" fmla="*/ 36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6 h 46"/>
                  <a:gd name="T104" fmla="*/ 9 w 38"/>
                  <a:gd name="T105" fmla="*/ 33 h 46"/>
                  <a:gd name="T106" fmla="*/ 8 w 38"/>
                  <a:gd name="T107" fmla="*/ 28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0" y="2"/>
                    </a:lnTo>
                    <a:lnTo>
                      <a:pt x="24" y="3"/>
                    </a:lnTo>
                    <a:lnTo>
                      <a:pt x="27" y="4"/>
                    </a:lnTo>
                    <a:lnTo>
                      <a:pt x="29" y="7"/>
                    </a:lnTo>
                    <a:lnTo>
                      <a:pt x="30" y="9"/>
                    </a:lnTo>
                    <a:lnTo>
                      <a:pt x="31" y="12"/>
                    </a:lnTo>
                    <a:lnTo>
                      <a:pt x="31" y="15"/>
                    </a:lnTo>
                    <a:lnTo>
                      <a:pt x="32" y="18"/>
                    </a:lnTo>
                    <a:lnTo>
                      <a:pt x="32" y="19"/>
                    </a:lnTo>
                    <a:lnTo>
                      <a:pt x="8" y="19"/>
                    </a:lnTo>
                    <a:close/>
                    <a:moveTo>
                      <a:pt x="8" y="21"/>
                    </a:moveTo>
                    <a:lnTo>
                      <a:pt x="36" y="21"/>
                    </a:lnTo>
                    <a:lnTo>
                      <a:pt x="37" y="21"/>
                    </a:lnTo>
                    <a:lnTo>
                      <a:pt x="38" y="21"/>
                    </a:lnTo>
                    <a:lnTo>
                      <a:pt x="38" y="21"/>
                    </a:lnTo>
                    <a:lnTo>
                      <a:pt x="38" y="19"/>
                    </a:lnTo>
                    <a:lnTo>
                      <a:pt x="37" y="12"/>
                    </a:lnTo>
                    <a:lnTo>
                      <a:pt x="34" y="6"/>
                    </a:lnTo>
                    <a:lnTo>
                      <a:pt x="29" y="2"/>
                    </a:lnTo>
                    <a:lnTo>
                      <a:pt x="20" y="0"/>
                    </a:lnTo>
                    <a:lnTo>
                      <a:pt x="12" y="2"/>
                    </a:lnTo>
                    <a:lnTo>
                      <a:pt x="6" y="7"/>
                    </a:lnTo>
                    <a:lnTo>
                      <a:pt x="1" y="14"/>
                    </a:lnTo>
                    <a:lnTo>
                      <a:pt x="0" y="23"/>
                    </a:lnTo>
                    <a:lnTo>
                      <a:pt x="2" y="32"/>
                    </a:lnTo>
                    <a:lnTo>
                      <a:pt x="6" y="39"/>
                    </a:lnTo>
                    <a:lnTo>
                      <a:pt x="13" y="44"/>
                    </a:lnTo>
                    <a:lnTo>
                      <a:pt x="22" y="46"/>
                    </a:lnTo>
                    <a:lnTo>
                      <a:pt x="29" y="44"/>
                    </a:lnTo>
                    <a:lnTo>
                      <a:pt x="35" y="40"/>
                    </a:lnTo>
                    <a:lnTo>
                      <a:pt x="37" y="35"/>
                    </a:lnTo>
                    <a:lnTo>
                      <a:pt x="38" y="33"/>
                    </a:lnTo>
                    <a:lnTo>
                      <a:pt x="38" y="32"/>
                    </a:lnTo>
                    <a:lnTo>
                      <a:pt x="37" y="31"/>
                    </a:lnTo>
                    <a:lnTo>
                      <a:pt x="36" y="32"/>
                    </a:lnTo>
                    <a:lnTo>
                      <a:pt x="36" y="33"/>
                    </a:lnTo>
                    <a:lnTo>
                      <a:pt x="34" y="36"/>
                    </a:lnTo>
                    <a:lnTo>
                      <a:pt x="32" y="39"/>
                    </a:lnTo>
                    <a:lnTo>
                      <a:pt x="30" y="41"/>
                    </a:lnTo>
                    <a:lnTo>
                      <a:pt x="28" y="42"/>
                    </a:lnTo>
                    <a:lnTo>
                      <a:pt x="26" y="43"/>
                    </a:lnTo>
                    <a:lnTo>
                      <a:pt x="24" y="43"/>
                    </a:lnTo>
                    <a:lnTo>
                      <a:pt x="23" y="43"/>
                    </a:lnTo>
                    <a:lnTo>
                      <a:pt x="22" y="43"/>
                    </a:lnTo>
                    <a:lnTo>
                      <a:pt x="19" y="43"/>
                    </a:lnTo>
                    <a:lnTo>
                      <a:pt x="16" y="41"/>
                    </a:lnTo>
                    <a:lnTo>
                      <a:pt x="13" y="39"/>
                    </a:lnTo>
                    <a:lnTo>
                      <a:pt x="11" y="36"/>
                    </a:lnTo>
                    <a:lnTo>
                      <a:pt x="9" y="33"/>
                    </a:lnTo>
                    <a:lnTo>
                      <a:pt x="8"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37" name="Freeform 380"/>
              <p:cNvSpPr>
                <a:spLocks noChangeAspect="1" noEditPoints="1"/>
              </p:cNvSpPr>
              <p:nvPr/>
            </p:nvSpPr>
            <p:spPr bwMode="auto">
              <a:xfrm>
                <a:off x="1888" y="2474"/>
                <a:ext cx="49" cy="71"/>
              </a:xfrm>
              <a:custGeom>
                <a:avLst/>
                <a:gdLst>
                  <a:gd name="T0" fmla="*/ 34 w 49"/>
                  <a:gd name="T1" fmla="*/ 71 h 71"/>
                  <a:gd name="T2" fmla="*/ 49 w 49"/>
                  <a:gd name="T3" fmla="*/ 66 h 71"/>
                  <a:gd name="T4" fmla="*/ 45 w 49"/>
                  <a:gd name="T5" fmla="*/ 66 h 71"/>
                  <a:gd name="T6" fmla="*/ 42 w 49"/>
                  <a:gd name="T7" fmla="*/ 65 h 71"/>
                  <a:gd name="T8" fmla="*/ 41 w 49"/>
                  <a:gd name="T9" fmla="*/ 64 h 71"/>
                  <a:gd name="T10" fmla="*/ 41 w 49"/>
                  <a:gd name="T11" fmla="*/ 61 h 71"/>
                  <a:gd name="T12" fmla="*/ 27 w 49"/>
                  <a:gd name="T13" fmla="*/ 1 h 71"/>
                  <a:gd name="T14" fmla="*/ 29 w 49"/>
                  <a:gd name="T15" fmla="*/ 5 h 71"/>
                  <a:gd name="T16" fmla="*/ 32 w 49"/>
                  <a:gd name="T17" fmla="*/ 5 h 71"/>
                  <a:gd name="T18" fmla="*/ 34 w 49"/>
                  <a:gd name="T19" fmla="*/ 6 h 71"/>
                  <a:gd name="T20" fmla="*/ 34 w 49"/>
                  <a:gd name="T21" fmla="*/ 8 h 71"/>
                  <a:gd name="T22" fmla="*/ 34 w 49"/>
                  <a:gd name="T23" fmla="*/ 32 h 71"/>
                  <a:gd name="T24" fmla="*/ 29 w 49"/>
                  <a:gd name="T25" fmla="*/ 27 h 71"/>
                  <a:gd name="T26" fmla="*/ 22 w 49"/>
                  <a:gd name="T27" fmla="*/ 25 h 71"/>
                  <a:gd name="T28" fmla="*/ 6 w 49"/>
                  <a:gd name="T29" fmla="*/ 32 h 71"/>
                  <a:gd name="T30" fmla="*/ 0 w 49"/>
                  <a:gd name="T31" fmla="*/ 48 h 71"/>
                  <a:gd name="T32" fmla="*/ 6 w 49"/>
                  <a:gd name="T33" fmla="*/ 64 h 71"/>
                  <a:gd name="T34" fmla="*/ 21 w 49"/>
                  <a:gd name="T35" fmla="*/ 71 h 71"/>
                  <a:gd name="T36" fmla="*/ 29 w 49"/>
                  <a:gd name="T37" fmla="*/ 68 h 71"/>
                  <a:gd name="T38" fmla="*/ 34 w 49"/>
                  <a:gd name="T39" fmla="*/ 64 h 71"/>
                  <a:gd name="T40" fmla="*/ 34 w 49"/>
                  <a:gd name="T41" fmla="*/ 58 h 71"/>
                  <a:gd name="T42" fmla="*/ 34 w 49"/>
                  <a:gd name="T43" fmla="*/ 60 h 71"/>
                  <a:gd name="T44" fmla="*/ 33 w 49"/>
                  <a:gd name="T45" fmla="*/ 61 h 71"/>
                  <a:gd name="T46" fmla="*/ 28 w 49"/>
                  <a:gd name="T47" fmla="*/ 67 h 71"/>
                  <a:gd name="T48" fmla="*/ 21 w 49"/>
                  <a:gd name="T49" fmla="*/ 68 h 71"/>
                  <a:gd name="T50" fmla="*/ 15 w 49"/>
                  <a:gd name="T51" fmla="*/ 67 h 71"/>
                  <a:gd name="T52" fmla="*/ 11 w 49"/>
                  <a:gd name="T53" fmla="*/ 62 h 71"/>
                  <a:gd name="T54" fmla="*/ 8 w 49"/>
                  <a:gd name="T55" fmla="*/ 55 h 71"/>
                  <a:gd name="T56" fmla="*/ 8 w 49"/>
                  <a:gd name="T57" fmla="*/ 48 h 71"/>
                  <a:gd name="T58" fmla="*/ 8 w 49"/>
                  <a:gd name="T59" fmla="*/ 41 h 71"/>
                  <a:gd name="T60" fmla="*/ 11 w 49"/>
                  <a:gd name="T61" fmla="*/ 34 h 71"/>
                  <a:gd name="T62" fmla="*/ 15 w 49"/>
                  <a:gd name="T63" fmla="*/ 30 h 71"/>
                  <a:gd name="T64" fmla="*/ 22 w 49"/>
                  <a:gd name="T65" fmla="*/ 28 h 71"/>
                  <a:gd name="T66" fmla="*/ 28 w 49"/>
                  <a:gd name="T67" fmla="*/ 29 h 71"/>
                  <a:gd name="T68" fmla="*/ 33 w 49"/>
                  <a:gd name="T69" fmla="*/ 34 h 71"/>
                  <a:gd name="T70" fmla="*/ 34 w 49"/>
                  <a:gd name="T71" fmla="*/ 35 h 71"/>
                  <a:gd name="T72" fmla="*/ 34 w 49"/>
                  <a:gd name="T73"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1">
                    <a:moveTo>
                      <a:pt x="34" y="64"/>
                    </a:moveTo>
                    <a:lnTo>
                      <a:pt x="34" y="71"/>
                    </a:lnTo>
                    <a:lnTo>
                      <a:pt x="49" y="69"/>
                    </a:lnTo>
                    <a:lnTo>
                      <a:pt x="49" y="66"/>
                    </a:lnTo>
                    <a:lnTo>
                      <a:pt x="46" y="66"/>
                    </a:lnTo>
                    <a:lnTo>
                      <a:pt x="45" y="66"/>
                    </a:lnTo>
                    <a:lnTo>
                      <a:pt x="43" y="66"/>
                    </a:lnTo>
                    <a:lnTo>
                      <a:pt x="42" y="65"/>
                    </a:lnTo>
                    <a:lnTo>
                      <a:pt x="42" y="65"/>
                    </a:lnTo>
                    <a:lnTo>
                      <a:pt x="41" y="64"/>
                    </a:lnTo>
                    <a:lnTo>
                      <a:pt x="41" y="62"/>
                    </a:lnTo>
                    <a:lnTo>
                      <a:pt x="41" y="61"/>
                    </a:lnTo>
                    <a:lnTo>
                      <a:pt x="41" y="0"/>
                    </a:lnTo>
                    <a:lnTo>
                      <a:pt x="27" y="1"/>
                    </a:lnTo>
                    <a:lnTo>
                      <a:pt x="27" y="5"/>
                    </a:lnTo>
                    <a:lnTo>
                      <a:pt x="29" y="5"/>
                    </a:lnTo>
                    <a:lnTo>
                      <a:pt x="31" y="5"/>
                    </a:lnTo>
                    <a:lnTo>
                      <a:pt x="32" y="5"/>
                    </a:lnTo>
                    <a:lnTo>
                      <a:pt x="33" y="5"/>
                    </a:lnTo>
                    <a:lnTo>
                      <a:pt x="34" y="6"/>
                    </a:lnTo>
                    <a:lnTo>
                      <a:pt x="34" y="7"/>
                    </a:lnTo>
                    <a:lnTo>
                      <a:pt x="34" y="8"/>
                    </a:lnTo>
                    <a:lnTo>
                      <a:pt x="34" y="10"/>
                    </a:lnTo>
                    <a:lnTo>
                      <a:pt x="34" y="32"/>
                    </a:lnTo>
                    <a:lnTo>
                      <a:pt x="32" y="29"/>
                    </a:lnTo>
                    <a:lnTo>
                      <a:pt x="29" y="27"/>
                    </a:lnTo>
                    <a:lnTo>
                      <a:pt x="26" y="26"/>
                    </a:lnTo>
                    <a:lnTo>
                      <a:pt x="22" y="25"/>
                    </a:lnTo>
                    <a:lnTo>
                      <a:pt x="13" y="27"/>
                    </a:lnTo>
                    <a:lnTo>
                      <a:pt x="6" y="32"/>
                    </a:lnTo>
                    <a:lnTo>
                      <a:pt x="1" y="39"/>
                    </a:lnTo>
                    <a:lnTo>
                      <a:pt x="0" y="48"/>
                    </a:lnTo>
                    <a:lnTo>
                      <a:pt x="1" y="57"/>
                    </a:lnTo>
                    <a:lnTo>
                      <a:pt x="6" y="64"/>
                    </a:lnTo>
                    <a:lnTo>
                      <a:pt x="13" y="69"/>
                    </a:lnTo>
                    <a:lnTo>
                      <a:pt x="21" y="71"/>
                    </a:lnTo>
                    <a:lnTo>
                      <a:pt x="25" y="70"/>
                    </a:lnTo>
                    <a:lnTo>
                      <a:pt x="29" y="68"/>
                    </a:lnTo>
                    <a:lnTo>
                      <a:pt x="32" y="66"/>
                    </a:lnTo>
                    <a:lnTo>
                      <a:pt x="34" y="64"/>
                    </a:lnTo>
                    <a:close/>
                    <a:moveTo>
                      <a:pt x="34" y="37"/>
                    </a:moveTo>
                    <a:lnTo>
                      <a:pt x="34" y="58"/>
                    </a:lnTo>
                    <a:lnTo>
                      <a:pt x="34" y="59"/>
                    </a:lnTo>
                    <a:lnTo>
                      <a:pt x="34" y="60"/>
                    </a:lnTo>
                    <a:lnTo>
                      <a:pt x="34" y="60"/>
                    </a:lnTo>
                    <a:lnTo>
                      <a:pt x="33" y="61"/>
                    </a:lnTo>
                    <a:lnTo>
                      <a:pt x="31" y="65"/>
                    </a:lnTo>
                    <a:lnTo>
                      <a:pt x="28" y="67"/>
                    </a:lnTo>
                    <a:lnTo>
                      <a:pt x="24" y="68"/>
                    </a:lnTo>
                    <a:lnTo>
                      <a:pt x="21" y="68"/>
                    </a:lnTo>
                    <a:lnTo>
                      <a:pt x="18" y="68"/>
                    </a:lnTo>
                    <a:lnTo>
                      <a:pt x="15" y="67"/>
                    </a:lnTo>
                    <a:lnTo>
                      <a:pt x="13" y="65"/>
                    </a:lnTo>
                    <a:lnTo>
                      <a:pt x="11" y="62"/>
                    </a:lnTo>
                    <a:lnTo>
                      <a:pt x="9" y="59"/>
                    </a:lnTo>
                    <a:lnTo>
                      <a:pt x="8" y="55"/>
                    </a:lnTo>
                    <a:lnTo>
                      <a:pt x="8" y="51"/>
                    </a:lnTo>
                    <a:lnTo>
                      <a:pt x="8" y="48"/>
                    </a:lnTo>
                    <a:lnTo>
                      <a:pt x="8" y="45"/>
                    </a:lnTo>
                    <a:lnTo>
                      <a:pt x="8" y="41"/>
                    </a:lnTo>
                    <a:lnTo>
                      <a:pt x="9" y="38"/>
                    </a:lnTo>
                    <a:lnTo>
                      <a:pt x="11" y="34"/>
                    </a:lnTo>
                    <a:lnTo>
                      <a:pt x="13" y="32"/>
                    </a:lnTo>
                    <a:lnTo>
                      <a:pt x="15" y="30"/>
                    </a:lnTo>
                    <a:lnTo>
                      <a:pt x="18" y="28"/>
                    </a:lnTo>
                    <a:lnTo>
                      <a:pt x="22" y="28"/>
                    </a:lnTo>
                    <a:lnTo>
                      <a:pt x="25" y="28"/>
                    </a:lnTo>
                    <a:lnTo>
                      <a:pt x="28" y="29"/>
                    </a:lnTo>
                    <a:lnTo>
                      <a:pt x="31" y="31"/>
                    </a:lnTo>
                    <a:lnTo>
                      <a:pt x="33" y="34"/>
                    </a:lnTo>
                    <a:lnTo>
                      <a:pt x="34" y="35"/>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38" name="Freeform 381"/>
              <p:cNvSpPr>
                <a:spLocks noChangeAspect="1"/>
              </p:cNvSpPr>
              <p:nvPr/>
            </p:nvSpPr>
            <p:spPr bwMode="auto">
              <a:xfrm>
                <a:off x="1948" y="2533"/>
                <a:ext cx="11" cy="10"/>
              </a:xfrm>
              <a:custGeom>
                <a:avLst/>
                <a:gdLst>
                  <a:gd name="T0" fmla="*/ 11 w 11"/>
                  <a:gd name="T1" fmla="*/ 5 h 10"/>
                  <a:gd name="T2" fmla="*/ 10 w 11"/>
                  <a:gd name="T3" fmla="*/ 3 h 10"/>
                  <a:gd name="T4" fmla="*/ 9 w 11"/>
                  <a:gd name="T5" fmla="*/ 1 h 10"/>
                  <a:gd name="T6" fmla="*/ 8 w 11"/>
                  <a:gd name="T7" fmla="*/ 0 h 10"/>
                  <a:gd name="T8" fmla="*/ 6 w 11"/>
                  <a:gd name="T9" fmla="*/ 0 h 10"/>
                  <a:gd name="T10" fmla="*/ 3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3 w 11"/>
                  <a:gd name="T23" fmla="*/ 10 h 10"/>
                  <a:gd name="T24" fmla="*/ 6 w 11"/>
                  <a:gd name="T25" fmla="*/ 10 h 10"/>
                  <a:gd name="T26" fmla="*/ 8 w 11"/>
                  <a:gd name="T27" fmla="*/ 10 h 10"/>
                  <a:gd name="T28" fmla="*/ 9 w 11"/>
                  <a:gd name="T29" fmla="*/ 9 h 10"/>
                  <a:gd name="T30" fmla="*/ 10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0" y="3"/>
                    </a:lnTo>
                    <a:lnTo>
                      <a:pt x="9" y="1"/>
                    </a:lnTo>
                    <a:lnTo>
                      <a:pt x="8" y="0"/>
                    </a:lnTo>
                    <a:lnTo>
                      <a:pt x="6" y="0"/>
                    </a:lnTo>
                    <a:lnTo>
                      <a:pt x="3" y="0"/>
                    </a:lnTo>
                    <a:lnTo>
                      <a:pt x="2" y="1"/>
                    </a:lnTo>
                    <a:lnTo>
                      <a:pt x="1" y="3"/>
                    </a:lnTo>
                    <a:lnTo>
                      <a:pt x="0" y="5"/>
                    </a:lnTo>
                    <a:lnTo>
                      <a:pt x="1" y="7"/>
                    </a:lnTo>
                    <a:lnTo>
                      <a:pt x="2" y="9"/>
                    </a:lnTo>
                    <a:lnTo>
                      <a:pt x="3" y="10"/>
                    </a:lnTo>
                    <a:lnTo>
                      <a:pt x="6" y="10"/>
                    </a:lnTo>
                    <a:lnTo>
                      <a:pt x="8"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39" name="Freeform 382"/>
              <p:cNvSpPr>
                <a:spLocks noChangeAspect="1"/>
              </p:cNvSpPr>
              <p:nvPr/>
            </p:nvSpPr>
            <p:spPr bwMode="auto">
              <a:xfrm>
                <a:off x="1970" y="2474"/>
                <a:ext cx="48" cy="69"/>
              </a:xfrm>
              <a:custGeom>
                <a:avLst/>
                <a:gdLst>
                  <a:gd name="T0" fmla="*/ 8 w 48"/>
                  <a:gd name="T1" fmla="*/ 65 h 69"/>
                  <a:gd name="T2" fmla="*/ 4 w 48"/>
                  <a:gd name="T3" fmla="*/ 66 h 69"/>
                  <a:gd name="T4" fmla="*/ 0 w 48"/>
                  <a:gd name="T5" fmla="*/ 69 h 69"/>
                  <a:gd name="T6" fmla="*/ 11 w 48"/>
                  <a:gd name="T7" fmla="*/ 69 h 69"/>
                  <a:gd name="T8" fmla="*/ 22 w 48"/>
                  <a:gd name="T9" fmla="*/ 69 h 69"/>
                  <a:gd name="T10" fmla="*/ 18 w 48"/>
                  <a:gd name="T11" fmla="*/ 66 h 69"/>
                  <a:gd name="T12" fmla="*/ 14 w 48"/>
                  <a:gd name="T13" fmla="*/ 65 h 69"/>
                  <a:gd name="T14" fmla="*/ 14 w 48"/>
                  <a:gd name="T15" fmla="*/ 52 h 69"/>
                  <a:gd name="T16" fmla="*/ 26 w 48"/>
                  <a:gd name="T17" fmla="*/ 53 h 69"/>
                  <a:gd name="T18" fmla="*/ 32 w 48"/>
                  <a:gd name="T19" fmla="*/ 62 h 69"/>
                  <a:gd name="T20" fmla="*/ 32 w 48"/>
                  <a:gd name="T21" fmla="*/ 65 h 69"/>
                  <a:gd name="T22" fmla="*/ 30 w 48"/>
                  <a:gd name="T23" fmla="*/ 66 h 69"/>
                  <a:gd name="T24" fmla="*/ 29 w 48"/>
                  <a:gd name="T25" fmla="*/ 69 h 69"/>
                  <a:gd name="T26" fmla="*/ 34 w 48"/>
                  <a:gd name="T27" fmla="*/ 69 h 69"/>
                  <a:gd name="T28" fmla="*/ 40 w 48"/>
                  <a:gd name="T29" fmla="*/ 69 h 69"/>
                  <a:gd name="T30" fmla="*/ 48 w 48"/>
                  <a:gd name="T31" fmla="*/ 66 h 69"/>
                  <a:gd name="T32" fmla="*/ 43 w 48"/>
                  <a:gd name="T33" fmla="*/ 66 h 69"/>
                  <a:gd name="T34" fmla="*/ 39 w 48"/>
                  <a:gd name="T35" fmla="*/ 61 h 69"/>
                  <a:gd name="T36" fmla="*/ 26 w 48"/>
                  <a:gd name="T37" fmla="*/ 43 h 69"/>
                  <a:gd name="T38" fmla="*/ 26 w 48"/>
                  <a:gd name="T39" fmla="*/ 42 h 69"/>
                  <a:gd name="T40" fmla="*/ 28 w 48"/>
                  <a:gd name="T41" fmla="*/ 40 h 69"/>
                  <a:gd name="T42" fmla="*/ 30 w 48"/>
                  <a:gd name="T43" fmla="*/ 38 h 69"/>
                  <a:gd name="T44" fmla="*/ 33 w 48"/>
                  <a:gd name="T45" fmla="*/ 36 h 69"/>
                  <a:gd name="T46" fmla="*/ 38 w 48"/>
                  <a:gd name="T47" fmla="*/ 32 h 69"/>
                  <a:gd name="T48" fmla="*/ 44 w 48"/>
                  <a:gd name="T49" fmla="*/ 30 h 69"/>
                  <a:gd name="T50" fmla="*/ 46 w 48"/>
                  <a:gd name="T51" fmla="*/ 27 h 69"/>
                  <a:gd name="T52" fmla="*/ 39 w 48"/>
                  <a:gd name="T53" fmla="*/ 27 h 69"/>
                  <a:gd name="T54" fmla="*/ 33 w 48"/>
                  <a:gd name="T55" fmla="*/ 27 h 69"/>
                  <a:gd name="T56" fmla="*/ 28 w 48"/>
                  <a:gd name="T57" fmla="*/ 27 h 69"/>
                  <a:gd name="T58" fmla="*/ 30 w 48"/>
                  <a:gd name="T59" fmla="*/ 30 h 69"/>
                  <a:gd name="T60" fmla="*/ 30 w 48"/>
                  <a:gd name="T61" fmla="*/ 35 h 69"/>
                  <a:gd name="T62" fmla="*/ 14 w 48"/>
                  <a:gd name="T63" fmla="*/ 48 h 69"/>
                  <a:gd name="T64" fmla="*/ 0 w 48"/>
                  <a:gd name="T65" fmla="*/ 1 h 69"/>
                  <a:gd name="T66" fmla="*/ 2 w 48"/>
                  <a:gd name="T67" fmla="*/ 5 h 69"/>
                  <a:gd name="T68" fmla="*/ 6 w 48"/>
                  <a:gd name="T69" fmla="*/ 5 h 69"/>
                  <a:gd name="T70" fmla="*/ 7 w 48"/>
                  <a:gd name="T71" fmla="*/ 6 h 69"/>
                  <a:gd name="T72" fmla="*/ 8 w 48"/>
                  <a:gd name="T73" fmla="*/ 8 h 69"/>
                  <a:gd name="T74" fmla="*/ 8 w 48"/>
                  <a:gd name="T75"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69">
                    <a:moveTo>
                      <a:pt x="8" y="62"/>
                    </a:moveTo>
                    <a:lnTo>
                      <a:pt x="8" y="65"/>
                    </a:lnTo>
                    <a:lnTo>
                      <a:pt x="7" y="66"/>
                    </a:lnTo>
                    <a:lnTo>
                      <a:pt x="4" y="66"/>
                    </a:lnTo>
                    <a:lnTo>
                      <a:pt x="0" y="66"/>
                    </a:lnTo>
                    <a:lnTo>
                      <a:pt x="0" y="69"/>
                    </a:lnTo>
                    <a:lnTo>
                      <a:pt x="6" y="69"/>
                    </a:lnTo>
                    <a:lnTo>
                      <a:pt x="11" y="69"/>
                    </a:lnTo>
                    <a:lnTo>
                      <a:pt x="16" y="69"/>
                    </a:lnTo>
                    <a:lnTo>
                      <a:pt x="22" y="69"/>
                    </a:lnTo>
                    <a:lnTo>
                      <a:pt x="22" y="66"/>
                    </a:lnTo>
                    <a:lnTo>
                      <a:pt x="18" y="66"/>
                    </a:lnTo>
                    <a:lnTo>
                      <a:pt x="16" y="66"/>
                    </a:lnTo>
                    <a:lnTo>
                      <a:pt x="14" y="65"/>
                    </a:lnTo>
                    <a:lnTo>
                      <a:pt x="14" y="62"/>
                    </a:lnTo>
                    <a:lnTo>
                      <a:pt x="14" y="52"/>
                    </a:lnTo>
                    <a:lnTo>
                      <a:pt x="21" y="46"/>
                    </a:lnTo>
                    <a:lnTo>
                      <a:pt x="26" y="53"/>
                    </a:lnTo>
                    <a:lnTo>
                      <a:pt x="29" y="58"/>
                    </a:lnTo>
                    <a:lnTo>
                      <a:pt x="32" y="62"/>
                    </a:lnTo>
                    <a:lnTo>
                      <a:pt x="32" y="64"/>
                    </a:lnTo>
                    <a:lnTo>
                      <a:pt x="32" y="65"/>
                    </a:lnTo>
                    <a:lnTo>
                      <a:pt x="31" y="66"/>
                    </a:lnTo>
                    <a:lnTo>
                      <a:pt x="30" y="66"/>
                    </a:lnTo>
                    <a:lnTo>
                      <a:pt x="29" y="66"/>
                    </a:lnTo>
                    <a:lnTo>
                      <a:pt x="29" y="69"/>
                    </a:lnTo>
                    <a:lnTo>
                      <a:pt x="31" y="69"/>
                    </a:lnTo>
                    <a:lnTo>
                      <a:pt x="34" y="69"/>
                    </a:lnTo>
                    <a:lnTo>
                      <a:pt x="37" y="69"/>
                    </a:lnTo>
                    <a:lnTo>
                      <a:pt x="40" y="69"/>
                    </a:lnTo>
                    <a:lnTo>
                      <a:pt x="48" y="69"/>
                    </a:lnTo>
                    <a:lnTo>
                      <a:pt x="48" y="66"/>
                    </a:lnTo>
                    <a:lnTo>
                      <a:pt x="46" y="66"/>
                    </a:lnTo>
                    <a:lnTo>
                      <a:pt x="43" y="66"/>
                    </a:lnTo>
                    <a:lnTo>
                      <a:pt x="41" y="64"/>
                    </a:lnTo>
                    <a:lnTo>
                      <a:pt x="39" y="61"/>
                    </a:lnTo>
                    <a:lnTo>
                      <a:pt x="26" y="43"/>
                    </a:lnTo>
                    <a:lnTo>
                      <a:pt x="26" y="43"/>
                    </a:lnTo>
                    <a:lnTo>
                      <a:pt x="25" y="42"/>
                    </a:lnTo>
                    <a:lnTo>
                      <a:pt x="26" y="42"/>
                    </a:lnTo>
                    <a:lnTo>
                      <a:pt x="26" y="41"/>
                    </a:lnTo>
                    <a:lnTo>
                      <a:pt x="28" y="40"/>
                    </a:lnTo>
                    <a:lnTo>
                      <a:pt x="29" y="39"/>
                    </a:lnTo>
                    <a:lnTo>
                      <a:pt x="30" y="38"/>
                    </a:lnTo>
                    <a:lnTo>
                      <a:pt x="32" y="36"/>
                    </a:lnTo>
                    <a:lnTo>
                      <a:pt x="33" y="36"/>
                    </a:lnTo>
                    <a:lnTo>
                      <a:pt x="33" y="35"/>
                    </a:lnTo>
                    <a:lnTo>
                      <a:pt x="38" y="32"/>
                    </a:lnTo>
                    <a:lnTo>
                      <a:pt x="41" y="30"/>
                    </a:lnTo>
                    <a:lnTo>
                      <a:pt x="44" y="30"/>
                    </a:lnTo>
                    <a:lnTo>
                      <a:pt x="46" y="30"/>
                    </a:lnTo>
                    <a:lnTo>
                      <a:pt x="46" y="27"/>
                    </a:lnTo>
                    <a:lnTo>
                      <a:pt x="42" y="27"/>
                    </a:lnTo>
                    <a:lnTo>
                      <a:pt x="39" y="27"/>
                    </a:lnTo>
                    <a:lnTo>
                      <a:pt x="36" y="27"/>
                    </a:lnTo>
                    <a:lnTo>
                      <a:pt x="33" y="27"/>
                    </a:lnTo>
                    <a:lnTo>
                      <a:pt x="30" y="27"/>
                    </a:lnTo>
                    <a:lnTo>
                      <a:pt x="28" y="27"/>
                    </a:lnTo>
                    <a:lnTo>
                      <a:pt x="28" y="30"/>
                    </a:lnTo>
                    <a:lnTo>
                      <a:pt x="30" y="30"/>
                    </a:lnTo>
                    <a:lnTo>
                      <a:pt x="31" y="32"/>
                    </a:lnTo>
                    <a:lnTo>
                      <a:pt x="30" y="35"/>
                    </a:lnTo>
                    <a:lnTo>
                      <a:pt x="29" y="36"/>
                    </a:lnTo>
                    <a:lnTo>
                      <a:pt x="14" y="48"/>
                    </a:lnTo>
                    <a:lnTo>
                      <a:pt x="14" y="0"/>
                    </a:lnTo>
                    <a:lnTo>
                      <a:pt x="0" y="1"/>
                    </a:lnTo>
                    <a:lnTo>
                      <a:pt x="0" y="5"/>
                    </a:lnTo>
                    <a:lnTo>
                      <a:pt x="2" y="5"/>
                    </a:lnTo>
                    <a:lnTo>
                      <a:pt x="4" y="5"/>
                    </a:lnTo>
                    <a:lnTo>
                      <a:pt x="6" y="5"/>
                    </a:lnTo>
                    <a:lnTo>
                      <a:pt x="7" y="5"/>
                    </a:lnTo>
                    <a:lnTo>
                      <a:pt x="7" y="6"/>
                    </a:lnTo>
                    <a:lnTo>
                      <a:pt x="8" y="7"/>
                    </a:lnTo>
                    <a:lnTo>
                      <a:pt x="8" y="8"/>
                    </a:lnTo>
                    <a:lnTo>
                      <a:pt x="8" y="10"/>
                    </a:lnTo>
                    <a:lnTo>
                      <a:pt x="8"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40" name="Freeform 383"/>
              <p:cNvSpPr>
                <a:spLocks noChangeAspect="1" noEditPoints="1"/>
              </p:cNvSpPr>
              <p:nvPr/>
            </p:nvSpPr>
            <p:spPr bwMode="auto">
              <a:xfrm>
                <a:off x="2020" y="2499"/>
                <a:ext cx="39" cy="46"/>
              </a:xfrm>
              <a:custGeom>
                <a:avLst/>
                <a:gdLst>
                  <a:gd name="T0" fmla="*/ 8 w 39"/>
                  <a:gd name="T1" fmla="*/ 19 h 46"/>
                  <a:gd name="T2" fmla="*/ 10 w 39"/>
                  <a:gd name="T3" fmla="*/ 10 h 46"/>
                  <a:gd name="T4" fmla="*/ 14 w 39"/>
                  <a:gd name="T5" fmla="*/ 5 h 46"/>
                  <a:gd name="T6" fmla="*/ 17 w 39"/>
                  <a:gd name="T7" fmla="*/ 3 h 46"/>
                  <a:gd name="T8" fmla="*/ 21 w 39"/>
                  <a:gd name="T9" fmla="*/ 2 h 46"/>
                  <a:gd name="T10" fmla="*/ 24 w 39"/>
                  <a:gd name="T11" fmla="*/ 3 h 46"/>
                  <a:gd name="T12" fmla="*/ 27 w 39"/>
                  <a:gd name="T13" fmla="*/ 4 h 46"/>
                  <a:gd name="T14" fmla="*/ 29 w 39"/>
                  <a:gd name="T15" fmla="*/ 7 h 46"/>
                  <a:gd name="T16" fmla="*/ 30 w 39"/>
                  <a:gd name="T17" fmla="*/ 9 h 46"/>
                  <a:gd name="T18" fmla="*/ 31 w 39"/>
                  <a:gd name="T19" fmla="*/ 12 h 46"/>
                  <a:gd name="T20" fmla="*/ 32 w 39"/>
                  <a:gd name="T21" fmla="*/ 15 h 46"/>
                  <a:gd name="T22" fmla="*/ 32 w 39"/>
                  <a:gd name="T23" fmla="*/ 18 h 46"/>
                  <a:gd name="T24" fmla="*/ 32 w 39"/>
                  <a:gd name="T25" fmla="*/ 19 h 46"/>
                  <a:gd name="T26" fmla="*/ 8 w 39"/>
                  <a:gd name="T27" fmla="*/ 19 h 46"/>
                  <a:gd name="T28" fmla="*/ 8 w 39"/>
                  <a:gd name="T29" fmla="*/ 21 h 46"/>
                  <a:gd name="T30" fmla="*/ 36 w 39"/>
                  <a:gd name="T31" fmla="*/ 21 h 46"/>
                  <a:gd name="T32" fmla="*/ 37 w 39"/>
                  <a:gd name="T33" fmla="*/ 21 h 46"/>
                  <a:gd name="T34" fmla="*/ 38 w 39"/>
                  <a:gd name="T35" fmla="*/ 21 h 46"/>
                  <a:gd name="T36" fmla="*/ 38 w 39"/>
                  <a:gd name="T37" fmla="*/ 21 h 46"/>
                  <a:gd name="T38" fmla="*/ 39 w 39"/>
                  <a:gd name="T39" fmla="*/ 19 h 46"/>
                  <a:gd name="T40" fmla="*/ 38 w 39"/>
                  <a:gd name="T41" fmla="*/ 12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8 w 39"/>
                  <a:gd name="T73" fmla="*/ 32 h 46"/>
                  <a:gd name="T74" fmla="*/ 37 w 39"/>
                  <a:gd name="T75" fmla="*/ 31 h 46"/>
                  <a:gd name="T76" fmla="*/ 36 w 39"/>
                  <a:gd name="T77" fmla="*/ 32 h 46"/>
                  <a:gd name="T78" fmla="*/ 36 w 39"/>
                  <a:gd name="T79" fmla="*/ 33 h 46"/>
                  <a:gd name="T80" fmla="*/ 34 w 39"/>
                  <a:gd name="T81" fmla="*/ 36 h 46"/>
                  <a:gd name="T82" fmla="*/ 33 w 39"/>
                  <a:gd name="T83" fmla="*/ 39 h 46"/>
                  <a:gd name="T84" fmla="*/ 30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6 h 46"/>
                  <a:gd name="T104" fmla="*/ 10 w 39"/>
                  <a:gd name="T105" fmla="*/ 33 h 46"/>
                  <a:gd name="T106" fmla="*/ 9 w 39"/>
                  <a:gd name="T107" fmla="*/ 28 h 46"/>
                  <a:gd name="T108" fmla="*/ 8 w 39"/>
                  <a:gd name="T109" fmla="*/ 25 h 46"/>
                  <a:gd name="T110" fmla="*/ 8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19"/>
                    </a:moveTo>
                    <a:lnTo>
                      <a:pt x="10" y="10"/>
                    </a:lnTo>
                    <a:lnTo>
                      <a:pt x="14" y="5"/>
                    </a:lnTo>
                    <a:lnTo>
                      <a:pt x="17" y="3"/>
                    </a:lnTo>
                    <a:lnTo>
                      <a:pt x="21" y="2"/>
                    </a:lnTo>
                    <a:lnTo>
                      <a:pt x="24" y="3"/>
                    </a:lnTo>
                    <a:lnTo>
                      <a:pt x="27" y="4"/>
                    </a:lnTo>
                    <a:lnTo>
                      <a:pt x="29" y="7"/>
                    </a:lnTo>
                    <a:lnTo>
                      <a:pt x="30" y="9"/>
                    </a:lnTo>
                    <a:lnTo>
                      <a:pt x="31" y="12"/>
                    </a:lnTo>
                    <a:lnTo>
                      <a:pt x="32" y="15"/>
                    </a:lnTo>
                    <a:lnTo>
                      <a:pt x="32" y="18"/>
                    </a:lnTo>
                    <a:lnTo>
                      <a:pt x="32" y="19"/>
                    </a:lnTo>
                    <a:lnTo>
                      <a:pt x="8" y="19"/>
                    </a:lnTo>
                    <a:close/>
                    <a:moveTo>
                      <a:pt x="8" y="21"/>
                    </a:moveTo>
                    <a:lnTo>
                      <a:pt x="36" y="21"/>
                    </a:lnTo>
                    <a:lnTo>
                      <a:pt x="37" y="21"/>
                    </a:lnTo>
                    <a:lnTo>
                      <a:pt x="38" y="21"/>
                    </a:lnTo>
                    <a:lnTo>
                      <a:pt x="38" y="21"/>
                    </a:lnTo>
                    <a:lnTo>
                      <a:pt x="39" y="19"/>
                    </a:lnTo>
                    <a:lnTo>
                      <a:pt x="38" y="12"/>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5"/>
                    </a:lnTo>
                    <a:lnTo>
                      <a:pt x="39" y="33"/>
                    </a:lnTo>
                    <a:lnTo>
                      <a:pt x="38" y="32"/>
                    </a:lnTo>
                    <a:lnTo>
                      <a:pt x="37" y="31"/>
                    </a:lnTo>
                    <a:lnTo>
                      <a:pt x="36" y="32"/>
                    </a:lnTo>
                    <a:lnTo>
                      <a:pt x="36" y="33"/>
                    </a:lnTo>
                    <a:lnTo>
                      <a:pt x="34" y="36"/>
                    </a:lnTo>
                    <a:lnTo>
                      <a:pt x="33" y="39"/>
                    </a:lnTo>
                    <a:lnTo>
                      <a:pt x="30" y="41"/>
                    </a:lnTo>
                    <a:lnTo>
                      <a:pt x="28" y="42"/>
                    </a:lnTo>
                    <a:lnTo>
                      <a:pt x="26" y="43"/>
                    </a:lnTo>
                    <a:lnTo>
                      <a:pt x="25" y="43"/>
                    </a:lnTo>
                    <a:lnTo>
                      <a:pt x="23" y="43"/>
                    </a:lnTo>
                    <a:lnTo>
                      <a:pt x="23" y="43"/>
                    </a:lnTo>
                    <a:lnTo>
                      <a:pt x="19" y="43"/>
                    </a:lnTo>
                    <a:lnTo>
                      <a:pt x="16" y="41"/>
                    </a:lnTo>
                    <a:lnTo>
                      <a:pt x="13" y="39"/>
                    </a:lnTo>
                    <a:lnTo>
                      <a:pt x="11" y="36"/>
                    </a:lnTo>
                    <a:lnTo>
                      <a:pt x="10" y="33"/>
                    </a:lnTo>
                    <a:lnTo>
                      <a:pt x="9"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41" name="Freeform 384"/>
              <p:cNvSpPr>
                <a:spLocks noChangeAspect="1"/>
              </p:cNvSpPr>
              <p:nvPr/>
            </p:nvSpPr>
            <p:spPr bwMode="auto">
              <a:xfrm>
                <a:off x="2063" y="2501"/>
                <a:ext cx="49" cy="63"/>
              </a:xfrm>
              <a:custGeom>
                <a:avLst/>
                <a:gdLst>
                  <a:gd name="T0" fmla="*/ 42 w 49"/>
                  <a:gd name="T1" fmla="*/ 5 h 63"/>
                  <a:gd name="T2" fmla="*/ 47 w 49"/>
                  <a:gd name="T3" fmla="*/ 3 h 63"/>
                  <a:gd name="T4" fmla="*/ 49 w 49"/>
                  <a:gd name="T5" fmla="*/ 0 h 63"/>
                  <a:gd name="T6" fmla="*/ 42 w 49"/>
                  <a:gd name="T7" fmla="*/ 0 h 63"/>
                  <a:gd name="T8" fmla="*/ 37 w 49"/>
                  <a:gd name="T9" fmla="*/ 0 h 63"/>
                  <a:gd name="T10" fmla="*/ 33 w 49"/>
                  <a:gd name="T11" fmla="*/ 0 h 63"/>
                  <a:gd name="T12" fmla="*/ 35 w 49"/>
                  <a:gd name="T13" fmla="*/ 3 h 63"/>
                  <a:gd name="T14" fmla="*/ 37 w 49"/>
                  <a:gd name="T15" fmla="*/ 5 h 63"/>
                  <a:gd name="T16" fmla="*/ 38 w 49"/>
                  <a:gd name="T17" fmla="*/ 8 h 63"/>
                  <a:gd name="T18" fmla="*/ 27 w 49"/>
                  <a:gd name="T19" fmla="*/ 34 h 63"/>
                  <a:gd name="T20" fmla="*/ 16 w 49"/>
                  <a:gd name="T21" fmla="*/ 6 h 63"/>
                  <a:gd name="T22" fmla="*/ 16 w 49"/>
                  <a:gd name="T23" fmla="*/ 4 h 63"/>
                  <a:gd name="T24" fmla="*/ 19 w 49"/>
                  <a:gd name="T25" fmla="*/ 3 h 63"/>
                  <a:gd name="T26" fmla="*/ 21 w 49"/>
                  <a:gd name="T27" fmla="*/ 0 h 63"/>
                  <a:gd name="T28" fmla="*/ 15 w 49"/>
                  <a:gd name="T29" fmla="*/ 0 h 63"/>
                  <a:gd name="T30" fmla="*/ 10 w 49"/>
                  <a:gd name="T31" fmla="*/ 0 h 63"/>
                  <a:gd name="T32" fmla="*/ 0 w 49"/>
                  <a:gd name="T33" fmla="*/ 0 h 63"/>
                  <a:gd name="T34" fmla="*/ 3 w 49"/>
                  <a:gd name="T35" fmla="*/ 3 h 63"/>
                  <a:gd name="T36" fmla="*/ 7 w 49"/>
                  <a:gd name="T37" fmla="*/ 4 h 63"/>
                  <a:gd name="T38" fmla="*/ 23 w 49"/>
                  <a:gd name="T39" fmla="*/ 42 h 63"/>
                  <a:gd name="T40" fmla="*/ 22 w 49"/>
                  <a:gd name="T41" fmla="*/ 45 h 63"/>
                  <a:gd name="T42" fmla="*/ 21 w 49"/>
                  <a:gd name="T43" fmla="*/ 48 h 63"/>
                  <a:gd name="T44" fmla="*/ 19 w 49"/>
                  <a:gd name="T45" fmla="*/ 53 h 63"/>
                  <a:gd name="T46" fmla="*/ 17 w 49"/>
                  <a:gd name="T47" fmla="*/ 57 h 63"/>
                  <a:gd name="T48" fmla="*/ 14 w 49"/>
                  <a:gd name="T49" fmla="*/ 60 h 63"/>
                  <a:gd name="T50" fmla="*/ 10 w 49"/>
                  <a:gd name="T51" fmla="*/ 61 h 63"/>
                  <a:gd name="T52" fmla="*/ 8 w 49"/>
                  <a:gd name="T53" fmla="*/ 61 h 63"/>
                  <a:gd name="T54" fmla="*/ 5 w 49"/>
                  <a:gd name="T55" fmla="*/ 59 h 63"/>
                  <a:gd name="T56" fmla="*/ 8 w 49"/>
                  <a:gd name="T57" fmla="*/ 57 h 63"/>
                  <a:gd name="T58" fmla="*/ 9 w 49"/>
                  <a:gd name="T59" fmla="*/ 55 h 63"/>
                  <a:gd name="T60" fmla="*/ 8 w 49"/>
                  <a:gd name="T61" fmla="*/ 52 h 63"/>
                  <a:gd name="T62" fmla="*/ 5 w 49"/>
                  <a:gd name="T63" fmla="*/ 51 h 63"/>
                  <a:gd name="T64" fmla="*/ 2 w 49"/>
                  <a:gd name="T65" fmla="*/ 52 h 63"/>
                  <a:gd name="T66" fmla="*/ 0 w 49"/>
                  <a:gd name="T67" fmla="*/ 55 h 63"/>
                  <a:gd name="T68" fmla="*/ 3 w 49"/>
                  <a:gd name="T69" fmla="*/ 61 h 63"/>
                  <a:gd name="T70" fmla="*/ 10 w 49"/>
                  <a:gd name="T71" fmla="*/ 63 h 63"/>
                  <a:gd name="T72" fmla="*/ 17 w 49"/>
                  <a:gd name="T73" fmla="*/ 59 h 63"/>
                  <a:gd name="T74" fmla="*/ 22 w 49"/>
                  <a:gd name="T75"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63">
                    <a:moveTo>
                      <a:pt x="40" y="9"/>
                    </a:moveTo>
                    <a:lnTo>
                      <a:pt x="42" y="5"/>
                    </a:lnTo>
                    <a:lnTo>
                      <a:pt x="45" y="3"/>
                    </a:lnTo>
                    <a:lnTo>
                      <a:pt x="47" y="3"/>
                    </a:lnTo>
                    <a:lnTo>
                      <a:pt x="49" y="3"/>
                    </a:lnTo>
                    <a:lnTo>
                      <a:pt x="49" y="0"/>
                    </a:lnTo>
                    <a:lnTo>
                      <a:pt x="45" y="0"/>
                    </a:lnTo>
                    <a:lnTo>
                      <a:pt x="42" y="0"/>
                    </a:lnTo>
                    <a:lnTo>
                      <a:pt x="40" y="0"/>
                    </a:lnTo>
                    <a:lnTo>
                      <a:pt x="37" y="0"/>
                    </a:lnTo>
                    <a:lnTo>
                      <a:pt x="35" y="0"/>
                    </a:lnTo>
                    <a:lnTo>
                      <a:pt x="33" y="0"/>
                    </a:lnTo>
                    <a:lnTo>
                      <a:pt x="33" y="3"/>
                    </a:lnTo>
                    <a:lnTo>
                      <a:pt x="35" y="3"/>
                    </a:lnTo>
                    <a:lnTo>
                      <a:pt x="36" y="4"/>
                    </a:lnTo>
                    <a:lnTo>
                      <a:pt x="37" y="5"/>
                    </a:lnTo>
                    <a:lnTo>
                      <a:pt x="38" y="7"/>
                    </a:lnTo>
                    <a:lnTo>
                      <a:pt x="38" y="8"/>
                    </a:lnTo>
                    <a:lnTo>
                      <a:pt x="37" y="9"/>
                    </a:lnTo>
                    <a:lnTo>
                      <a:pt x="27" y="34"/>
                    </a:lnTo>
                    <a:lnTo>
                      <a:pt x="16" y="7"/>
                    </a:lnTo>
                    <a:lnTo>
                      <a:pt x="16" y="6"/>
                    </a:lnTo>
                    <a:lnTo>
                      <a:pt x="15" y="5"/>
                    </a:lnTo>
                    <a:lnTo>
                      <a:pt x="16" y="4"/>
                    </a:lnTo>
                    <a:lnTo>
                      <a:pt x="17" y="3"/>
                    </a:lnTo>
                    <a:lnTo>
                      <a:pt x="19" y="3"/>
                    </a:lnTo>
                    <a:lnTo>
                      <a:pt x="21" y="3"/>
                    </a:lnTo>
                    <a:lnTo>
                      <a:pt x="21" y="0"/>
                    </a:lnTo>
                    <a:lnTo>
                      <a:pt x="18" y="0"/>
                    </a:lnTo>
                    <a:lnTo>
                      <a:pt x="15" y="0"/>
                    </a:lnTo>
                    <a:lnTo>
                      <a:pt x="12" y="0"/>
                    </a:lnTo>
                    <a:lnTo>
                      <a:pt x="10" y="0"/>
                    </a:lnTo>
                    <a:lnTo>
                      <a:pt x="5" y="0"/>
                    </a:lnTo>
                    <a:lnTo>
                      <a:pt x="0" y="0"/>
                    </a:lnTo>
                    <a:lnTo>
                      <a:pt x="0" y="3"/>
                    </a:lnTo>
                    <a:lnTo>
                      <a:pt x="3" y="3"/>
                    </a:lnTo>
                    <a:lnTo>
                      <a:pt x="6" y="3"/>
                    </a:lnTo>
                    <a:lnTo>
                      <a:pt x="7" y="4"/>
                    </a:lnTo>
                    <a:lnTo>
                      <a:pt x="9" y="6"/>
                    </a:lnTo>
                    <a:lnTo>
                      <a:pt x="23" y="42"/>
                    </a:lnTo>
                    <a:lnTo>
                      <a:pt x="23" y="44"/>
                    </a:lnTo>
                    <a:lnTo>
                      <a:pt x="22" y="45"/>
                    </a:lnTo>
                    <a:lnTo>
                      <a:pt x="22" y="47"/>
                    </a:lnTo>
                    <a:lnTo>
                      <a:pt x="21" y="48"/>
                    </a:lnTo>
                    <a:lnTo>
                      <a:pt x="20" y="50"/>
                    </a:lnTo>
                    <a:lnTo>
                      <a:pt x="19" y="53"/>
                    </a:lnTo>
                    <a:lnTo>
                      <a:pt x="18" y="55"/>
                    </a:lnTo>
                    <a:lnTo>
                      <a:pt x="17" y="57"/>
                    </a:lnTo>
                    <a:lnTo>
                      <a:pt x="15" y="58"/>
                    </a:lnTo>
                    <a:lnTo>
                      <a:pt x="14" y="60"/>
                    </a:lnTo>
                    <a:lnTo>
                      <a:pt x="12" y="60"/>
                    </a:lnTo>
                    <a:lnTo>
                      <a:pt x="10" y="61"/>
                    </a:lnTo>
                    <a:lnTo>
                      <a:pt x="9" y="61"/>
                    </a:lnTo>
                    <a:lnTo>
                      <a:pt x="8" y="61"/>
                    </a:lnTo>
                    <a:lnTo>
                      <a:pt x="6" y="60"/>
                    </a:lnTo>
                    <a:lnTo>
                      <a:pt x="5" y="59"/>
                    </a:lnTo>
                    <a:lnTo>
                      <a:pt x="7" y="58"/>
                    </a:lnTo>
                    <a:lnTo>
                      <a:pt x="8" y="57"/>
                    </a:lnTo>
                    <a:lnTo>
                      <a:pt x="9" y="56"/>
                    </a:lnTo>
                    <a:lnTo>
                      <a:pt x="9" y="55"/>
                    </a:lnTo>
                    <a:lnTo>
                      <a:pt x="8" y="53"/>
                    </a:lnTo>
                    <a:lnTo>
                      <a:pt x="8" y="52"/>
                    </a:lnTo>
                    <a:lnTo>
                      <a:pt x="6" y="51"/>
                    </a:lnTo>
                    <a:lnTo>
                      <a:pt x="5" y="51"/>
                    </a:lnTo>
                    <a:lnTo>
                      <a:pt x="3" y="51"/>
                    </a:lnTo>
                    <a:lnTo>
                      <a:pt x="2" y="52"/>
                    </a:lnTo>
                    <a:lnTo>
                      <a:pt x="1" y="53"/>
                    </a:lnTo>
                    <a:lnTo>
                      <a:pt x="0" y="55"/>
                    </a:lnTo>
                    <a:lnTo>
                      <a:pt x="1" y="58"/>
                    </a:lnTo>
                    <a:lnTo>
                      <a:pt x="3" y="61"/>
                    </a:lnTo>
                    <a:lnTo>
                      <a:pt x="6" y="62"/>
                    </a:lnTo>
                    <a:lnTo>
                      <a:pt x="10" y="63"/>
                    </a:lnTo>
                    <a:lnTo>
                      <a:pt x="14" y="62"/>
                    </a:lnTo>
                    <a:lnTo>
                      <a:pt x="17" y="59"/>
                    </a:lnTo>
                    <a:lnTo>
                      <a:pt x="20" y="56"/>
                    </a:lnTo>
                    <a:lnTo>
                      <a:pt x="22" y="52"/>
                    </a:lnTo>
                    <a:lnTo>
                      <a:pt x="40"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42" name="Freeform 385"/>
              <p:cNvSpPr>
                <a:spLocks noChangeAspect="1"/>
              </p:cNvSpPr>
              <p:nvPr/>
            </p:nvSpPr>
            <p:spPr bwMode="auto">
              <a:xfrm>
                <a:off x="2117" y="2499"/>
                <a:ext cx="33" cy="46"/>
              </a:xfrm>
              <a:custGeom>
                <a:avLst/>
                <a:gdLst>
                  <a:gd name="T0" fmla="*/ 19 w 33"/>
                  <a:gd name="T1" fmla="*/ 25 h 46"/>
                  <a:gd name="T2" fmla="*/ 22 w 33"/>
                  <a:gd name="T3" fmla="*/ 26 h 46"/>
                  <a:gd name="T4" fmla="*/ 26 w 33"/>
                  <a:gd name="T5" fmla="*/ 28 h 46"/>
                  <a:gd name="T6" fmla="*/ 28 w 33"/>
                  <a:gd name="T7" fmla="*/ 32 h 46"/>
                  <a:gd name="T8" fmla="*/ 28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3 w 33"/>
                  <a:gd name="T21" fmla="*/ 28 h 46"/>
                  <a:gd name="T22" fmla="*/ 1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9 w 33"/>
                  <a:gd name="T47" fmla="*/ 22 h 46"/>
                  <a:gd name="T48" fmla="*/ 23 w 33"/>
                  <a:gd name="T49" fmla="*/ 19 h 46"/>
                  <a:gd name="T50" fmla="*/ 17 w 33"/>
                  <a:gd name="T51" fmla="*/ 18 h 46"/>
                  <a:gd name="T52" fmla="*/ 13 w 33"/>
                  <a:gd name="T53" fmla="*/ 17 h 46"/>
                  <a:gd name="T54" fmla="*/ 9 w 33"/>
                  <a:gd name="T55" fmla="*/ 15 h 46"/>
                  <a:gd name="T56" fmla="*/ 6 w 33"/>
                  <a:gd name="T57" fmla="*/ 13 h 46"/>
                  <a:gd name="T58" fmla="*/ 5 w 33"/>
                  <a:gd name="T59" fmla="*/ 9 h 46"/>
                  <a:gd name="T60" fmla="*/ 8 w 33"/>
                  <a:gd name="T61" fmla="*/ 4 h 46"/>
                  <a:gd name="T62" fmla="*/ 16 w 33"/>
                  <a:gd name="T63" fmla="*/ 2 h 46"/>
                  <a:gd name="T64" fmla="*/ 23 w 33"/>
                  <a:gd name="T65" fmla="*/ 3 h 46"/>
                  <a:gd name="T66" fmla="*/ 26 w 33"/>
                  <a:gd name="T67" fmla="*/ 7 h 46"/>
                  <a:gd name="T68" fmla="*/ 28 w 33"/>
                  <a:gd name="T69" fmla="*/ 11 h 46"/>
                  <a:gd name="T70" fmla="*/ 28 w 33"/>
                  <a:gd name="T71" fmla="*/ 14 h 46"/>
                  <a:gd name="T72" fmla="*/ 29 w 33"/>
                  <a:gd name="T73" fmla="*/ 15 h 46"/>
                  <a:gd name="T74" fmla="*/ 30 w 33"/>
                  <a:gd name="T75" fmla="*/ 14 h 46"/>
                  <a:gd name="T76" fmla="*/ 31 w 33"/>
                  <a:gd name="T77" fmla="*/ 12 h 46"/>
                  <a:gd name="T78" fmla="*/ 30 w 33"/>
                  <a:gd name="T79" fmla="*/ 0 h 46"/>
                  <a:gd name="T80" fmla="*/ 29 w 33"/>
                  <a:gd name="T81" fmla="*/ 0 h 46"/>
                  <a:gd name="T82" fmla="*/ 27 w 33"/>
                  <a:gd name="T83" fmla="*/ 2 h 46"/>
                  <a:gd name="T84" fmla="*/ 23 w 33"/>
                  <a:gd name="T85" fmla="*/ 1 h 46"/>
                  <a:gd name="T86" fmla="*/ 18 w 33"/>
                  <a:gd name="T87" fmla="*/ 0 h 46"/>
                  <a:gd name="T88" fmla="*/ 9 w 33"/>
                  <a:gd name="T89" fmla="*/ 1 h 46"/>
                  <a:gd name="T90" fmla="*/ 1 w 33"/>
                  <a:gd name="T91" fmla="*/ 8 h 46"/>
                  <a:gd name="T92" fmla="*/ 2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6" y="28"/>
                    </a:lnTo>
                    <a:lnTo>
                      <a:pt x="27" y="30"/>
                    </a:lnTo>
                    <a:lnTo>
                      <a:pt x="28" y="32"/>
                    </a:lnTo>
                    <a:lnTo>
                      <a:pt x="28" y="34"/>
                    </a:lnTo>
                    <a:lnTo>
                      <a:pt x="28" y="38"/>
                    </a:lnTo>
                    <a:lnTo>
                      <a:pt x="26" y="41"/>
                    </a:lnTo>
                    <a:lnTo>
                      <a:pt x="22" y="43"/>
                    </a:lnTo>
                    <a:lnTo>
                      <a:pt x="17" y="43"/>
                    </a:lnTo>
                    <a:lnTo>
                      <a:pt x="14" y="43"/>
                    </a:lnTo>
                    <a:lnTo>
                      <a:pt x="12" y="42"/>
                    </a:lnTo>
                    <a:lnTo>
                      <a:pt x="9" y="41"/>
                    </a:lnTo>
                    <a:lnTo>
                      <a:pt x="8" y="39"/>
                    </a:lnTo>
                    <a:lnTo>
                      <a:pt x="6" y="37"/>
                    </a:lnTo>
                    <a:lnTo>
                      <a:pt x="5" y="35"/>
                    </a:lnTo>
                    <a:lnTo>
                      <a:pt x="4" y="32"/>
                    </a:lnTo>
                    <a:lnTo>
                      <a:pt x="3" y="29"/>
                    </a:lnTo>
                    <a:lnTo>
                      <a:pt x="3" y="28"/>
                    </a:lnTo>
                    <a:lnTo>
                      <a:pt x="2" y="28"/>
                    </a:lnTo>
                    <a:lnTo>
                      <a:pt x="1" y="28"/>
                    </a:lnTo>
                    <a:lnTo>
                      <a:pt x="0" y="30"/>
                    </a:lnTo>
                    <a:lnTo>
                      <a:pt x="0" y="43"/>
                    </a:lnTo>
                    <a:lnTo>
                      <a:pt x="1"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6"/>
                    </a:lnTo>
                    <a:lnTo>
                      <a:pt x="17" y="46"/>
                    </a:lnTo>
                    <a:lnTo>
                      <a:pt x="24" y="44"/>
                    </a:lnTo>
                    <a:lnTo>
                      <a:pt x="29" y="41"/>
                    </a:lnTo>
                    <a:lnTo>
                      <a:pt x="32" y="37"/>
                    </a:lnTo>
                    <a:lnTo>
                      <a:pt x="33" y="32"/>
                    </a:lnTo>
                    <a:lnTo>
                      <a:pt x="33" y="28"/>
                    </a:lnTo>
                    <a:lnTo>
                      <a:pt x="31" y="25"/>
                    </a:lnTo>
                    <a:lnTo>
                      <a:pt x="30" y="24"/>
                    </a:lnTo>
                    <a:lnTo>
                      <a:pt x="29" y="22"/>
                    </a:lnTo>
                    <a:lnTo>
                      <a:pt x="26" y="20"/>
                    </a:lnTo>
                    <a:lnTo>
                      <a:pt x="23" y="19"/>
                    </a:lnTo>
                    <a:lnTo>
                      <a:pt x="21" y="18"/>
                    </a:lnTo>
                    <a:lnTo>
                      <a:pt x="17" y="18"/>
                    </a:lnTo>
                    <a:lnTo>
                      <a:pt x="15" y="17"/>
                    </a:lnTo>
                    <a:lnTo>
                      <a:pt x="13" y="17"/>
                    </a:lnTo>
                    <a:lnTo>
                      <a:pt x="11" y="16"/>
                    </a:lnTo>
                    <a:lnTo>
                      <a:pt x="9" y="15"/>
                    </a:lnTo>
                    <a:lnTo>
                      <a:pt x="8" y="14"/>
                    </a:lnTo>
                    <a:lnTo>
                      <a:pt x="6" y="13"/>
                    </a:lnTo>
                    <a:lnTo>
                      <a:pt x="6" y="11"/>
                    </a:lnTo>
                    <a:lnTo>
                      <a:pt x="5" y="9"/>
                    </a:lnTo>
                    <a:lnTo>
                      <a:pt x="6" y="7"/>
                    </a:lnTo>
                    <a:lnTo>
                      <a:pt x="8" y="4"/>
                    </a:lnTo>
                    <a:lnTo>
                      <a:pt x="11" y="2"/>
                    </a:lnTo>
                    <a:lnTo>
                      <a:pt x="16" y="2"/>
                    </a:lnTo>
                    <a:lnTo>
                      <a:pt x="20" y="2"/>
                    </a:lnTo>
                    <a:lnTo>
                      <a:pt x="23" y="3"/>
                    </a:lnTo>
                    <a:lnTo>
                      <a:pt x="25" y="5"/>
                    </a:lnTo>
                    <a:lnTo>
                      <a:pt x="26" y="7"/>
                    </a:lnTo>
                    <a:lnTo>
                      <a:pt x="27" y="9"/>
                    </a:lnTo>
                    <a:lnTo>
                      <a:pt x="28" y="11"/>
                    </a:lnTo>
                    <a:lnTo>
                      <a:pt x="28" y="12"/>
                    </a:lnTo>
                    <a:lnTo>
                      <a:pt x="28" y="14"/>
                    </a:lnTo>
                    <a:lnTo>
                      <a:pt x="29" y="15"/>
                    </a:lnTo>
                    <a:lnTo>
                      <a:pt x="29" y="15"/>
                    </a:lnTo>
                    <a:lnTo>
                      <a:pt x="30" y="15"/>
                    </a:lnTo>
                    <a:lnTo>
                      <a:pt x="30" y="14"/>
                    </a:lnTo>
                    <a:lnTo>
                      <a:pt x="30" y="13"/>
                    </a:lnTo>
                    <a:lnTo>
                      <a:pt x="31" y="12"/>
                    </a:lnTo>
                    <a:lnTo>
                      <a:pt x="31" y="2"/>
                    </a:lnTo>
                    <a:lnTo>
                      <a:pt x="30" y="0"/>
                    </a:lnTo>
                    <a:lnTo>
                      <a:pt x="29" y="0"/>
                    </a:lnTo>
                    <a:lnTo>
                      <a:pt x="29" y="0"/>
                    </a:lnTo>
                    <a:lnTo>
                      <a:pt x="27" y="1"/>
                    </a:lnTo>
                    <a:lnTo>
                      <a:pt x="27" y="2"/>
                    </a:lnTo>
                    <a:lnTo>
                      <a:pt x="26" y="3"/>
                    </a:lnTo>
                    <a:lnTo>
                      <a:pt x="23" y="1"/>
                    </a:lnTo>
                    <a:lnTo>
                      <a:pt x="20" y="0"/>
                    </a:lnTo>
                    <a:lnTo>
                      <a:pt x="18" y="0"/>
                    </a:lnTo>
                    <a:lnTo>
                      <a:pt x="16" y="0"/>
                    </a:lnTo>
                    <a:lnTo>
                      <a:pt x="9" y="1"/>
                    </a:lnTo>
                    <a:lnTo>
                      <a:pt x="4" y="4"/>
                    </a:lnTo>
                    <a:lnTo>
                      <a:pt x="1" y="8"/>
                    </a:lnTo>
                    <a:lnTo>
                      <a:pt x="0" y="12"/>
                    </a:lnTo>
                    <a:lnTo>
                      <a:pt x="2" y="17"/>
                    </a:lnTo>
                    <a:lnTo>
                      <a:pt x="5" y="21"/>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43" name="Freeform 386"/>
              <p:cNvSpPr>
                <a:spLocks noChangeAspect="1"/>
              </p:cNvSpPr>
              <p:nvPr/>
            </p:nvSpPr>
            <p:spPr bwMode="auto">
              <a:xfrm>
                <a:off x="2189" y="2480"/>
                <a:ext cx="36" cy="64"/>
              </a:xfrm>
              <a:custGeom>
                <a:avLst/>
                <a:gdLst>
                  <a:gd name="T0" fmla="*/ 8 w 36"/>
                  <a:gd name="T1" fmla="*/ 24 h 64"/>
                  <a:gd name="T2" fmla="*/ 8 w 36"/>
                  <a:gd name="T3" fmla="*/ 51 h 64"/>
                  <a:gd name="T4" fmla="*/ 9 w 36"/>
                  <a:gd name="T5" fmla="*/ 58 h 64"/>
                  <a:gd name="T6" fmla="*/ 13 w 36"/>
                  <a:gd name="T7" fmla="*/ 62 h 64"/>
                  <a:gd name="T8" fmla="*/ 18 w 36"/>
                  <a:gd name="T9" fmla="*/ 64 h 64"/>
                  <a:gd name="T10" fmla="*/ 24 w 36"/>
                  <a:gd name="T11" fmla="*/ 64 h 64"/>
                  <a:gd name="T12" fmla="*/ 29 w 36"/>
                  <a:gd name="T13" fmla="*/ 63 h 64"/>
                  <a:gd name="T14" fmla="*/ 33 w 36"/>
                  <a:gd name="T15" fmla="*/ 60 h 64"/>
                  <a:gd name="T16" fmla="*/ 35 w 36"/>
                  <a:gd name="T17" fmla="*/ 56 h 64"/>
                  <a:gd name="T18" fmla="*/ 36 w 36"/>
                  <a:gd name="T19" fmla="*/ 51 h 64"/>
                  <a:gd name="T20" fmla="*/ 36 w 36"/>
                  <a:gd name="T21" fmla="*/ 46 h 64"/>
                  <a:gd name="T22" fmla="*/ 31 w 36"/>
                  <a:gd name="T23" fmla="*/ 46 h 64"/>
                  <a:gd name="T24" fmla="*/ 31 w 36"/>
                  <a:gd name="T25" fmla="*/ 51 h 64"/>
                  <a:gd name="T26" fmla="*/ 31 w 36"/>
                  <a:gd name="T27" fmla="*/ 55 h 64"/>
                  <a:gd name="T28" fmla="*/ 29 w 36"/>
                  <a:gd name="T29" fmla="*/ 58 h 64"/>
                  <a:gd name="T30" fmla="*/ 27 w 36"/>
                  <a:gd name="T31" fmla="*/ 60 h 64"/>
                  <a:gd name="T32" fmla="*/ 25 w 36"/>
                  <a:gd name="T33" fmla="*/ 60 h 64"/>
                  <a:gd name="T34" fmla="*/ 23 w 36"/>
                  <a:gd name="T35" fmla="*/ 60 h 64"/>
                  <a:gd name="T36" fmla="*/ 22 w 36"/>
                  <a:gd name="T37" fmla="*/ 59 h 64"/>
                  <a:gd name="T38" fmla="*/ 21 w 36"/>
                  <a:gd name="T39" fmla="*/ 58 h 64"/>
                  <a:gd name="T40" fmla="*/ 20 w 36"/>
                  <a:gd name="T41" fmla="*/ 57 h 64"/>
                  <a:gd name="T42" fmla="*/ 20 w 36"/>
                  <a:gd name="T43" fmla="*/ 55 h 64"/>
                  <a:gd name="T44" fmla="*/ 19 w 36"/>
                  <a:gd name="T45" fmla="*/ 54 h 64"/>
                  <a:gd name="T46" fmla="*/ 19 w 36"/>
                  <a:gd name="T47" fmla="*/ 52 h 64"/>
                  <a:gd name="T48" fmla="*/ 19 w 36"/>
                  <a:gd name="T49" fmla="*/ 51 h 64"/>
                  <a:gd name="T50" fmla="*/ 19 w 36"/>
                  <a:gd name="T51" fmla="*/ 24 h 64"/>
                  <a:gd name="T52" fmla="*/ 34 w 36"/>
                  <a:gd name="T53" fmla="*/ 24 h 64"/>
                  <a:gd name="T54" fmla="*/ 34 w 36"/>
                  <a:gd name="T55" fmla="*/ 19 h 64"/>
                  <a:gd name="T56" fmla="*/ 19 w 36"/>
                  <a:gd name="T57" fmla="*/ 19 h 64"/>
                  <a:gd name="T58" fmla="*/ 19 w 36"/>
                  <a:gd name="T59" fmla="*/ 0 h 64"/>
                  <a:gd name="T60" fmla="*/ 15 w 36"/>
                  <a:gd name="T61" fmla="*/ 0 h 64"/>
                  <a:gd name="T62" fmla="*/ 14 w 36"/>
                  <a:gd name="T63" fmla="*/ 8 h 64"/>
                  <a:gd name="T64" fmla="*/ 11 w 36"/>
                  <a:gd name="T65" fmla="*/ 14 h 64"/>
                  <a:gd name="T66" fmla="*/ 6 w 36"/>
                  <a:gd name="T67" fmla="*/ 18 h 64"/>
                  <a:gd name="T68" fmla="*/ 0 w 36"/>
                  <a:gd name="T69" fmla="*/ 20 h 64"/>
                  <a:gd name="T70" fmla="*/ 0 w 36"/>
                  <a:gd name="T71" fmla="*/ 24 h 64"/>
                  <a:gd name="T72" fmla="*/ 8 w 36"/>
                  <a:gd name="T7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4">
                    <a:moveTo>
                      <a:pt x="8" y="24"/>
                    </a:moveTo>
                    <a:lnTo>
                      <a:pt x="8" y="51"/>
                    </a:lnTo>
                    <a:lnTo>
                      <a:pt x="9" y="58"/>
                    </a:lnTo>
                    <a:lnTo>
                      <a:pt x="13" y="62"/>
                    </a:lnTo>
                    <a:lnTo>
                      <a:pt x="18" y="64"/>
                    </a:lnTo>
                    <a:lnTo>
                      <a:pt x="24" y="64"/>
                    </a:lnTo>
                    <a:lnTo>
                      <a:pt x="29" y="63"/>
                    </a:lnTo>
                    <a:lnTo>
                      <a:pt x="33" y="60"/>
                    </a:lnTo>
                    <a:lnTo>
                      <a:pt x="35" y="56"/>
                    </a:lnTo>
                    <a:lnTo>
                      <a:pt x="36" y="51"/>
                    </a:lnTo>
                    <a:lnTo>
                      <a:pt x="36" y="46"/>
                    </a:lnTo>
                    <a:lnTo>
                      <a:pt x="31" y="46"/>
                    </a:lnTo>
                    <a:lnTo>
                      <a:pt x="31" y="51"/>
                    </a:lnTo>
                    <a:lnTo>
                      <a:pt x="31" y="55"/>
                    </a:lnTo>
                    <a:lnTo>
                      <a:pt x="29" y="58"/>
                    </a:lnTo>
                    <a:lnTo>
                      <a:pt x="27" y="60"/>
                    </a:lnTo>
                    <a:lnTo>
                      <a:pt x="25" y="60"/>
                    </a:lnTo>
                    <a:lnTo>
                      <a:pt x="23" y="60"/>
                    </a:lnTo>
                    <a:lnTo>
                      <a:pt x="22" y="59"/>
                    </a:lnTo>
                    <a:lnTo>
                      <a:pt x="21" y="58"/>
                    </a:lnTo>
                    <a:lnTo>
                      <a:pt x="20" y="57"/>
                    </a:lnTo>
                    <a:lnTo>
                      <a:pt x="20" y="55"/>
                    </a:lnTo>
                    <a:lnTo>
                      <a:pt x="19" y="54"/>
                    </a:lnTo>
                    <a:lnTo>
                      <a:pt x="19" y="52"/>
                    </a:lnTo>
                    <a:lnTo>
                      <a:pt x="19" y="51"/>
                    </a:lnTo>
                    <a:lnTo>
                      <a:pt x="19" y="24"/>
                    </a:lnTo>
                    <a:lnTo>
                      <a:pt x="34" y="24"/>
                    </a:lnTo>
                    <a:lnTo>
                      <a:pt x="34" y="19"/>
                    </a:lnTo>
                    <a:lnTo>
                      <a:pt x="19" y="19"/>
                    </a:lnTo>
                    <a:lnTo>
                      <a:pt x="19" y="0"/>
                    </a:lnTo>
                    <a:lnTo>
                      <a:pt x="15" y="0"/>
                    </a:lnTo>
                    <a:lnTo>
                      <a:pt x="14" y="8"/>
                    </a:lnTo>
                    <a:lnTo>
                      <a:pt x="11" y="14"/>
                    </a:lnTo>
                    <a:lnTo>
                      <a:pt x="6" y="18"/>
                    </a:lnTo>
                    <a:lnTo>
                      <a:pt x="0" y="20"/>
                    </a:lnTo>
                    <a:lnTo>
                      <a:pt x="0" y="24"/>
                    </a:lnTo>
                    <a:lnTo>
                      <a:pt x="8"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44" name="Freeform 387"/>
              <p:cNvSpPr>
                <a:spLocks noChangeAspect="1"/>
              </p:cNvSpPr>
              <p:nvPr/>
            </p:nvSpPr>
            <p:spPr bwMode="auto">
              <a:xfrm>
                <a:off x="2236" y="2474"/>
                <a:ext cx="57" cy="69"/>
              </a:xfrm>
              <a:custGeom>
                <a:avLst/>
                <a:gdLst>
                  <a:gd name="T0" fmla="*/ 7 w 57"/>
                  <a:gd name="T1" fmla="*/ 65 h 69"/>
                  <a:gd name="T2" fmla="*/ 0 w 57"/>
                  <a:gd name="T3" fmla="*/ 65 h 69"/>
                  <a:gd name="T4" fmla="*/ 0 w 57"/>
                  <a:gd name="T5" fmla="*/ 69 h 69"/>
                  <a:gd name="T6" fmla="*/ 2 w 57"/>
                  <a:gd name="T7" fmla="*/ 69 h 69"/>
                  <a:gd name="T8" fmla="*/ 6 w 57"/>
                  <a:gd name="T9" fmla="*/ 69 h 69"/>
                  <a:gd name="T10" fmla="*/ 9 w 57"/>
                  <a:gd name="T11" fmla="*/ 69 h 69"/>
                  <a:gd name="T12" fmla="*/ 12 w 57"/>
                  <a:gd name="T13" fmla="*/ 69 h 69"/>
                  <a:gd name="T14" fmla="*/ 16 w 57"/>
                  <a:gd name="T15" fmla="*/ 69 h 69"/>
                  <a:gd name="T16" fmla="*/ 19 w 57"/>
                  <a:gd name="T17" fmla="*/ 69 h 69"/>
                  <a:gd name="T18" fmla="*/ 22 w 57"/>
                  <a:gd name="T19" fmla="*/ 69 h 69"/>
                  <a:gd name="T20" fmla="*/ 25 w 57"/>
                  <a:gd name="T21" fmla="*/ 69 h 69"/>
                  <a:gd name="T22" fmla="*/ 25 w 57"/>
                  <a:gd name="T23" fmla="*/ 65 h 69"/>
                  <a:gd name="T24" fmla="*/ 18 w 57"/>
                  <a:gd name="T25" fmla="*/ 65 h 69"/>
                  <a:gd name="T26" fmla="*/ 18 w 57"/>
                  <a:gd name="T27" fmla="*/ 44 h 69"/>
                  <a:gd name="T28" fmla="*/ 19 w 57"/>
                  <a:gd name="T29" fmla="*/ 37 h 69"/>
                  <a:gd name="T30" fmla="*/ 23 w 57"/>
                  <a:gd name="T31" fmla="*/ 32 h 69"/>
                  <a:gd name="T32" fmla="*/ 28 w 57"/>
                  <a:gd name="T33" fmla="*/ 29 h 69"/>
                  <a:gd name="T34" fmla="*/ 33 w 57"/>
                  <a:gd name="T35" fmla="*/ 28 h 69"/>
                  <a:gd name="T36" fmla="*/ 35 w 57"/>
                  <a:gd name="T37" fmla="*/ 29 h 69"/>
                  <a:gd name="T38" fmla="*/ 37 w 57"/>
                  <a:gd name="T39" fmla="*/ 30 h 69"/>
                  <a:gd name="T40" fmla="*/ 38 w 57"/>
                  <a:gd name="T41" fmla="*/ 33 h 69"/>
                  <a:gd name="T42" fmla="*/ 38 w 57"/>
                  <a:gd name="T43" fmla="*/ 38 h 69"/>
                  <a:gd name="T44" fmla="*/ 38 w 57"/>
                  <a:gd name="T45" fmla="*/ 65 h 69"/>
                  <a:gd name="T46" fmla="*/ 31 w 57"/>
                  <a:gd name="T47" fmla="*/ 65 h 69"/>
                  <a:gd name="T48" fmla="*/ 31 w 57"/>
                  <a:gd name="T49" fmla="*/ 69 h 69"/>
                  <a:gd name="T50" fmla="*/ 34 w 57"/>
                  <a:gd name="T51" fmla="*/ 69 h 69"/>
                  <a:gd name="T52" fmla="*/ 37 w 57"/>
                  <a:gd name="T53" fmla="*/ 69 h 69"/>
                  <a:gd name="T54" fmla="*/ 41 w 57"/>
                  <a:gd name="T55" fmla="*/ 69 h 69"/>
                  <a:gd name="T56" fmla="*/ 44 w 57"/>
                  <a:gd name="T57" fmla="*/ 69 h 69"/>
                  <a:gd name="T58" fmla="*/ 47 w 57"/>
                  <a:gd name="T59" fmla="*/ 69 h 69"/>
                  <a:gd name="T60" fmla="*/ 51 w 57"/>
                  <a:gd name="T61" fmla="*/ 69 h 69"/>
                  <a:gd name="T62" fmla="*/ 54 w 57"/>
                  <a:gd name="T63" fmla="*/ 69 h 69"/>
                  <a:gd name="T64" fmla="*/ 57 w 57"/>
                  <a:gd name="T65" fmla="*/ 69 h 69"/>
                  <a:gd name="T66" fmla="*/ 57 w 57"/>
                  <a:gd name="T67" fmla="*/ 65 h 69"/>
                  <a:gd name="T68" fmla="*/ 50 w 57"/>
                  <a:gd name="T69" fmla="*/ 65 h 69"/>
                  <a:gd name="T70" fmla="*/ 50 w 57"/>
                  <a:gd name="T71" fmla="*/ 39 h 69"/>
                  <a:gd name="T72" fmla="*/ 49 w 57"/>
                  <a:gd name="T73" fmla="*/ 32 h 69"/>
                  <a:gd name="T74" fmla="*/ 46 w 57"/>
                  <a:gd name="T75" fmla="*/ 28 h 69"/>
                  <a:gd name="T76" fmla="*/ 41 w 57"/>
                  <a:gd name="T77" fmla="*/ 25 h 69"/>
                  <a:gd name="T78" fmla="*/ 34 w 57"/>
                  <a:gd name="T79" fmla="*/ 25 h 69"/>
                  <a:gd name="T80" fmla="*/ 28 w 57"/>
                  <a:gd name="T81" fmla="*/ 26 h 69"/>
                  <a:gd name="T82" fmla="*/ 23 w 57"/>
                  <a:gd name="T83" fmla="*/ 28 h 69"/>
                  <a:gd name="T84" fmla="*/ 20 w 57"/>
                  <a:gd name="T85" fmla="*/ 31 h 69"/>
                  <a:gd name="T86" fmla="*/ 17 w 57"/>
                  <a:gd name="T87" fmla="*/ 34 h 69"/>
                  <a:gd name="T88" fmla="*/ 17 w 57"/>
                  <a:gd name="T89" fmla="*/ 0 h 69"/>
                  <a:gd name="T90" fmla="*/ 0 w 57"/>
                  <a:gd name="T91" fmla="*/ 1 h 69"/>
                  <a:gd name="T92" fmla="*/ 0 w 57"/>
                  <a:gd name="T93" fmla="*/ 6 h 69"/>
                  <a:gd name="T94" fmla="*/ 3 w 57"/>
                  <a:gd name="T95" fmla="*/ 6 h 69"/>
                  <a:gd name="T96" fmla="*/ 6 w 57"/>
                  <a:gd name="T97" fmla="*/ 6 h 69"/>
                  <a:gd name="T98" fmla="*/ 6 w 57"/>
                  <a:gd name="T99" fmla="*/ 7 h 69"/>
                  <a:gd name="T100" fmla="*/ 7 w 57"/>
                  <a:gd name="T101" fmla="*/ 10 h 69"/>
                  <a:gd name="T102" fmla="*/ 7 w 57"/>
                  <a:gd name="T103" fmla="*/ 6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69">
                    <a:moveTo>
                      <a:pt x="7" y="65"/>
                    </a:moveTo>
                    <a:lnTo>
                      <a:pt x="0" y="65"/>
                    </a:lnTo>
                    <a:lnTo>
                      <a:pt x="0" y="69"/>
                    </a:lnTo>
                    <a:lnTo>
                      <a:pt x="2" y="69"/>
                    </a:lnTo>
                    <a:lnTo>
                      <a:pt x="6" y="69"/>
                    </a:lnTo>
                    <a:lnTo>
                      <a:pt x="9" y="69"/>
                    </a:lnTo>
                    <a:lnTo>
                      <a:pt x="12" y="69"/>
                    </a:lnTo>
                    <a:lnTo>
                      <a:pt x="16" y="69"/>
                    </a:lnTo>
                    <a:lnTo>
                      <a:pt x="19" y="69"/>
                    </a:lnTo>
                    <a:lnTo>
                      <a:pt x="22" y="69"/>
                    </a:lnTo>
                    <a:lnTo>
                      <a:pt x="25" y="69"/>
                    </a:lnTo>
                    <a:lnTo>
                      <a:pt x="25" y="65"/>
                    </a:lnTo>
                    <a:lnTo>
                      <a:pt x="18" y="65"/>
                    </a:lnTo>
                    <a:lnTo>
                      <a:pt x="18" y="44"/>
                    </a:lnTo>
                    <a:lnTo>
                      <a:pt x="19" y="37"/>
                    </a:lnTo>
                    <a:lnTo>
                      <a:pt x="23" y="32"/>
                    </a:lnTo>
                    <a:lnTo>
                      <a:pt x="28" y="29"/>
                    </a:lnTo>
                    <a:lnTo>
                      <a:pt x="33" y="28"/>
                    </a:lnTo>
                    <a:lnTo>
                      <a:pt x="35" y="29"/>
                    </a:lnTo>
                    <a:lnTo>
                      <a:pt x="37" y="30"/>
                    </a:lnTo>
                    <a:lnTo>
                      <a:pt x="38" y="33"/>
                    </a:lnTo>
                    <a:lnTo>
                      <a:pt x="38" y="38"/>
                    </a:lnTo>
                    <a:lnTo>
                      <a:pt x="38" y="65"/>
                    </a:lnTo>
                    <a:lnTo>
                      <a:pt x="31" y="65"/>
                    </a:lnTo>
                    <a:lnTo>
                      <a:pt x="31" y="69"/>
                    </a:lnTo>
                    <a:lnTo>
                      <a:pt x="34" y="69"/>
                    </a:lnTo>
                    <a:lnTo>
                      <a:pt x="37" y="69"/>
                    </a:lnTo>
                    <a:lnTo>
                      <a:pt x="41" y="69"/>
                    </a:lnTo>
                    <a:lnTo>
                      <a:pt x="44" y="69"/>
                    </a:lnTo>
                    <a:lnTo>
                      <a:pt x="47" y="69"/>
                    </a:lnTo>
                    <a:lnTo>
                      <a:pt x="51" y="69"/>
                    </a:lnTo>
                    <a:lnTo>
                      <a:pt x="54" y="69"/>
                    </a:lnTo>
                    <a:lnTo>
                      <a:pt x="57" y="69"/>
                    </a:lnTo>
                    <a:lnTo>
                      <a:pt x="57" y="65"/>
                    </a:lnTo>
                    <a:lnTo>
                      <a:pt x="50" y="65"/>
                    </a:lnTo>
                    <a:lnTo>
                      <a:pt x="50" y="39"/>
                    </a:lnTo>
                    <a:lnTo>
                      <a:pt x="49" y="32"/>
                    </a:lnTo>
                    <a:lnTo>
                      <a:pt x="46" y="28"/>
                    </a:lnTo>
                    <a:lnTo>
                      <a:pt x="41" y="25"/>
                    </a:lnTo>
                    <a:lnTo>
                      <a:pt x="34" y="25"/>
                    </a:lnTo>
                    <a:lnTo>
                      <a:pt x="28" y="26"/>
                    </a:lnTo>
                    <a:lnTo>
                      <a:pt x="23" y="28"/>
                    </a:lnTo>
                    <a:lnTo>
                      <a:pt x="20" y="31"/>
                    </a:lnTo>
                    <a:lnTo>
                      <a:pt x="17" y="34"/>
                    </a:lnTo>
                    <a:lnTo>
                      <a:pt x="17" y="0"/>
                    </a:lnTo>
                    <a:lnTo>
                      <a:pt x="0" y="1"/>
                    </a:lnTo>
                    <a:lnTo>
                      <a:pt x="0" y="6"/>
                    </a:lnTo>
                    <a:lnTo>
                      <a:pt x="3" y="6"/>
                    </a:lnTo>
                    <a:lnTo>
                      <a:pt x="6" y="6"/>
                    </a:lnTo>
                    <a:lnTo>
                      <a:pt x="6" y="7"/>
                    </a:lnTo>
                    <a:lnTo>
                      <a:pt x="7" y="10"/>
                    </a:lnTo>
                    <a:lnTo>
                      <a:pt x="7"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45" name="Freeform 388"/>
              <p:cNvSpPr>
                <a:spLocks noChangeAspect="1" noEditPoints="1"/>
              </p:cNvSpPr>
              <p:nvPr/>
            </p:nvSpPr>
            <p:spPr bwMode="auto">
              <a:xfrm>
                <a:off x="2298" y="2498"/>
                <a:ext cx="46" cy="46"/>
              </a:xfrm>
              <a:custGeom>
                <a:avLst/>
                <a:gdLst>
                  <a:gd name="T0" fmla="*/ 44 w 46"/>
                  <a:gd name="T1" fmla="*/ 24 h 46"/>
                  <a:gd name="T2" fmla="*/ 46 w 46"/>
                  <a:gd name="T3" fmla="*/ 23 h 46"/>
                  <a:gd name="T4" fmla="*/ 46 w 46"/>
                  <a:gd name="T5" fmla="*/ 18 h 46"/>
                  <a:gd name="T6" fmla="*/ 44 w 46"/>
                  <a:gd name="T7" fmla="*/ 10 h 46"/>
                  <a:gd name="T8" fmla="*/ 34 w 46"/>
                  <a:gd name="T9" fmla="*/ 2 h 46"/>
                  <a:gd name="T10" fmla="*/ 14 w 46"/>
                  <a:gd name="T11" fmla="*/ 2 h 46"/>
                  <a:gd name="T12" fmla="*/ 2 w 46"/>
                  <a:gd name="T13" fmla="*/ 14 h 46"/>
                  <a:gd name="T14" fmla="*/ 2 w 46"/>
                  <a:gd name="T15" fmla="*/ 32 h 46"/>
                  <a:gd name="T16" fmla="*/ 15 w 46"/>
                  <a:gd name="T17" fmla="*/ 44 h 46"/>
                  <a:gd name="T18" fmla="*/ 32 w 46"/>
                  <a:gd name="T19" fmla="*/ 46 h 46"/>
                  <a:gd name="T20" fmla="*/ 39 w 46"/>
                  <a:gd name="T21" fmla="*/ 43 h 46"/>
                  <a:gd name="T22" fmla="*/ 44 w 46"/>
                  <a:gd name="T23" fmla="*/ 38 h 46"/>
                  <a:gd name="T24" fmla="*/ 46 w 46"/>
                  <a:gd name="T25" fmla="*/ 35 h 46"/>
                  <a:gd name="T26" fmla="*/ 46 w 46"/>
                  <a:gd name="T27" fmla="*/ 33 h 46"/>
                  <a:gd name="T28" fmla="*/ 44 w 46"/>
                  <a:gd name="T29" fmla="*/ 32 h 46"/>
                  <a:gd name="T30" fmla="*/ 43 w 46"/>
                  <a:gd name="T31" fmla="*/ 32 h 46"/>
                  <a:gd name="T32" fmla="*/ 42 w 46"/>
                  <a:gd name="T33" fmla="*/ 33 h 46"/>
                  <a:gd name="T34" fmla="*/ 39 w 46"/>
                  <a:gd name="T35" fmla="*/ 37 h 46"/>
                  <a:gd name="T36" fmla="*/ 32 w 46"/>
                  <a:gd name="T37" fmla="*/ 42 h 46"/>
                  <a:gd name="T38" fmla="*/ 22 w 46"/>
                  <a:gd name="T39" fmla="*/ 42 h 46"/>
                  <a:gd name="T40" fmla="*/ 16 w 46"/>
                  <a:gd name="T41" fmla="*/ 38 h 46"/>
                  <a:gd name="T42" fmla="*/ 14 w 46"/>
                  <a:gd name="T43" fmla="*/ 32 h 46"/>
                  <a:gd name="T44" fmla="*/ 13 w 46"/>
                  <a:gd name="T45" fmla="*/ 26 h 46"/>
                  <a:gd name="T46" fmla="*/ 43 w 46"/>
                  <a:gd name="T47" fmla="*/ 24 h 46"/>
                  <a:gd name="T48" fmla="*/ 13 w 46"/>
                  <a:gd name="T49" fmla="*/ 18 h 46"/>
                  <a:gd name="T50" fmla="*/ 14 w 46"/>
                  <a:gd name="T51" fmla="*/ 12 h 46"/>
                  <a:gd name="T52" fmla="*/ 18 w 46"/>
                  <a:gd name="T53" fmla="*/ 7 h 46"/>
                  <a:gd name="T54" fmla="*/ 22 w 46"/>
                  <a:gd name="T55" fmla="*/ 4 h 46"/>
                  <a:gd name="T56" fmla="*/ 29 w 46"/>
                  <a:gd name="T57" fmla="*/ 4 h 46"/>
                  <a:gd name="T58" fmla="*/ 34 w 46"/>
                  <a:gd name="T59" fmla="*/ 8 h 46"/>
                  <a:gd name="T60" fmla="*/ 36 w 46"/>
                  <a:gd name="T61" fmla="*/ 14 h 46"/>
                  <a:gd name="T62" fmla="*/ 37 w 46"/>
                  <a:gd name="T63" fmla="*/ 19 h 46"/>
                  <a:gd name="T64" fmla="*/ 13 w 46"/>
                  <a:gd name="T65"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6">
                    <a:moveTo>
                      <a:pt x="43" y="24"/>
                    </a:moveTo>
                    <a:lnTo>
                      <a:pt x="44" y="24"/>
                    </a:lnTo>
                    <a:lnTo>
                      <a:pt x="45" y="23"/>
                    </a:lnTo>
                    <a:lnTo>
                      <a:pt x="46" y="23"/>
                    </a:lnTo>
                    <a:lnTo>
                      <a:pt x="46" y="21"/>
                    </a:lnTo>
                    <a:lnTo>
                      <a:pt x="46" y="18"/>
                    </a:lnTo>
                    <a:lnTo>
                      <a:pt x="45" y="14"/>
                    </a:lnTo>
                    <a:lnTo>
                      <a:pt x="44" y="10"/>
                    </a:lnTo>
                    <a:lnTo>
                      <a:pt x="41" y="6"/>
                    </a:lnTo>
                    <a:lnTo>
                      <a:pt x="34" y="2"/>
                    </a:lnTo>
                    <a:lnTo>
                      <a:pt x="25" y="0"/>
                    </a:lnTo>
                    <a:lnTo>
                      <a:pt x="14" y="2"/>
                    </a:lnTo>
                    <a:lnTo>
                      <a:pt x="7" y="7"/>
                    </a:lnTo>
                    <a:lnTo>
                      <a:pt x="2" y="14"/>
                    </a:lnTo>
                    <a:lnTo>
                      <a:pt x="0" y="23"/>
                    </a:lnTo>
                    <a:lnTo>
                      <a:pt x="2" y="32"/>
                    </a:lnTo>
                    <a:lnTo>
                      <a:pt x="7" y="40"/>
                    </a:lnTo>
                    <a:lnTo>
                      <a:pt x="15" y="44"/>
                    </a:lnTo>
                    <a:lnTo>
                      <a:pt x="26" y="46"/>
                    </a:lnTo>
                    <a:lnTo>
                      <a:pt x="32" y="46"/>
                    </a:lnTo>
                    <a:lnTo>
                      <a:pt x="36" y="44"/>
                    </a:lnTo>
                    <a:lnTo>
                      <a:pt x="39" y="43"/>
                    </a:lnTo>
                    <a:lnTo>
                      <a:pt x="42" y="41"/>
                    </a:lnTo>
                    <a:lnTo>
                      <a:pt x="44" y="38"/>
                    </a:lnTo>
                    <a:lnTo>
                      <a:pt x="45" y="36"/>
                    </a:lnTo>
                    <a:lnTo>
                      <a:pt x="46" y="35"/>
                    </a:lnTo>
                    <a:lnTo>
                      <a:pt x="46" y="34"/>
                    </a:lnTo>
                    <a:lnTo>
                      <a:pt x="46" y="33"/>
                    </a:lnTo>
                    <a:lnTo>
                      <a:pt x="45" y="32"/>
                    </a:lnTo>
                    <a:lnTo>
                      <a:pt x="44" y="32"/>
                    </a:lnTo>
                    <a:lnTo>
                      <a:pt x="44" y="32"/>
                    </a:lnTo>
                    <a:lnTo>
                      <a:pt x="43" y="32"/>
                    </a:lnTo>
                    <a:lnTo>
                      <a:pt x="42" y="32"/>
                    </a:lnTo>
                    <a:lnTo>
                      <a:pt x="42" y="33"/>
                    </a:lnTo>
                    <a:lnTo>
                      <a:pt x="41" y="34"/>
                    </a:lnTo>
                    <a:lnTo>
                      <a:pt x="39" y="37"/>
                    </a:lnTo>
                    <a:lnTo>
                      <a:pt x="36" y="40"/>
                    </a:lnTo>
                    <a:lnTo>
                      <a:pt x="32" y="42"/>
                    </a:lnTo>
                    <a:lnTo>
                      <a:pt x="27" y="42"/>
                    </a:lnTo>
                    <a:lnTo>
                      <a:pt x="22" y="42"/>
                    </a:lnTo>
                    <a:lnTo>
                      <a:pt x="19" y="40"/>
                    </a:lnTo>
                    <a:lnTo>
                      <a:pt x="16" y="38"/>
                    </a:lnTo>
                    <a:lnTo>
                      <a:pt x="15" y="35"/>
                    </a:lnTo>
                    <a:lnTo>
                      <a:pt x="14" y="32"/>
                    </a:lnTo>
                    <a:lnTo>
                      <a:pt x="13" y="29"/>
                    </a:lnTo>
                    <a:lnTo>
                      <a:pt x="13" y="26"/>
                    </a:lnTo>
                    <a:lnTo>
                      <a:pt x="13" y="24"/>
                    </a:lnTo>
                    <a:lnTo>
                      <a:pt x="43" y="24"/>
                    </a:lnTo>
                    <a:close/>
                    <a:moveTo>
                      <a:pt x="13" y="21"/>
                    </a:moveTo>
                    <a:lnTo>
                      <a:pt x="13" y="18"/>
                    </a:lnTo>
                    <a:lnTo>
                      <a:pt x="13" y="15"/>
                    </a:lnTo>
                    <a:lnTo>
                      <a:pt x="14" y="12"/>
                    </a:lnTo>
                    <a:lnTo>
                      <a:pt x="15" y="9"/>
                    </a:lnTo>
                    <a:lnTo>
                      <a:pt x="18" y="7"/>
                    </a:lnTo>
                    <a:lnTo>
                      <a:pt x="20" y="5"/>
                    </a:lnTo>
                    <a:lnTo>
                      <a:pt x="22" y="4"/>
                    </a:lnTo>
                    <a:lnTo>
                      <a:pt x="25" y="4"/>
                    </a:lnTo>
                    <a:lnTo>
                      <a:pt x="29" y="4"/>
                    </a:lnTo>
                    <a:lnTo>
                      <a:pt x="32" y="6"/>
                    </a:lnTo>
                    <a:lnTo>
                      <a:pt x="34" y="8"/>
                    </a:lnTo>
                    <a:lnTo>
                      <a:pt x="35" y="11"/>
                    </a:lnTo>
                    <a:lnTo>
                      <a:pt x="36" y="14"/>
                    </a:lnTo>
                    <a:lnTo>
                      <a:pt x="37" y="16"/>
                    </a:lnTo>
                    <a:lnTo>
                      <a:pt x="37" y="19"/>
                    </a:lnTo>
                    <a:lnTo>
                      <a:pt x="37" y="21"/>
                    </a:lnTo>
                    <a:lnTo>
                      <a:pt x="13"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46" name="Freeform 389"/>
              <p:cNvSpPr>
                <a:spLocks noChangeAspect="1"/>
              </p:cNvSpPr>
              <p:nvPr/>
            </p:nvSpPr>
            <p:spPr bwMode="auto">
              <a:xfrm>
                <a:off x="2352" y="2499"/>
                <a:ext cx="57" cy="44"/>
              </a:xfrm>
              <a:custGeom>
                <a:avLst/>
                <a:gdLst>
                  <a:gd name="T0" fmla="*/ 7 w 57"/>
                  <a:gd name="T1" fmla="*/ 9 h 44"/>
                  <a:gd name="T2" fmla="*/ 7 w 57"/>
                  <a:gd name="T3" fmla="*/ 40 h 44"/>
                  <a:gd name="T4" fmla="*/ 0 w 57"/>
                  <a:gd name="T5" fmla="*/ 40 h 44"/>
                  <a:gd name="T6" fmla="*/ 0 w 57"/>
                  <a:gd name="T7" fmla="*/ 44 h 44"/>
                  <a:gd name="T8" fmla="*/ 3 w 57"/>
                  <a:gd name="T9" fmla="*/ 44 h 44"/>
                  <a:gd name="T10" fmla="*/ 6 w 57"/>
                  <a:gd name="T11" fmla="*/ 44 h 44"/>
                  <a:gd name="T12" fmla="*/ 9 w 57"/>
                  <a:gd name="T13" fmla="*/ 44 h 44"/>
                  <a:gd name="T14" fmla="*/ 13 w 57"/>
                  <a:gd name="T15" fmla="*/ 44 h 44"/>
                  <a:gd name="T16" fmla="*/ 16 w 57"/>
                  <a:gd name="T17" fmla="*/ 44 h 44"/>
                  <a:gd name="T18" fmla="*/ 19 w 57"/>
                  <a:gd name="T19" fmla="*/ 44 h 44"/>
                  <a:gd name="T20" fmla="*/ 23 w 57"/>
                  <a:gd name="T21" fmla="*/ 44 h 44"/>
                  <a:gd name="T22" fmla="*/ 25 w 57"/>
                  <a:gd name="T23" fmla="*/ 44 h 44"/>
                  <a:gd name="T24" fmla="*/ 25 w 57"/>
                  <a:gd name="T25" fmla="*/ 40 h 44"/>
                  <a:gd name="T26" fmla="*/ 18 w 57"/>
                  <a:gd name="T27" fmla="*/ 40 h 44"/>
                  <a:gd name="T28" fmla="*/ 18 w 57"/>
                  <a:gd name="T29" fmla="*/ 19 h 44"/>
                  <a:gd name="T30" fmla="*/ 20 w 57"/>
                  <a:gd name="T31" fmla="*/ 12 h 44"/>
                  <a:gd name="T32" fmla="*/ 23 w 57"/>
                  <a:gd name="T33" fmla="*/ 7 h 44"/>
                  <a:gd name="T34" fmla="*/ 28 w 57"/>
                  <a:gd name="T35" fmla="*/ 4 h 44"/>
                  <a:gd name="T36" fmla="*/ 33 w 57"/>
                  <a:gd name="T37" fmla="*/ 3 h 44"/>
                  <a:gd name="T38" fmla="*/ 35 w 57"/>
                  <a:gd name="T39" fmla="*/ 4 h 44"/>
                  <a:gd name="T40" fmla="*/ 37 w 57"/>
                  <a:gd name="T41" fmla="*/ 5 h 44"/>
                  <a:gd name="T42" fmla="*/ 38 w 57"/>
                  <a:gd name="T43" fmla="*/ 8 h 44"/>
                  <a:gd name="T44" fmla="*/ 39 w 57"/>
                  <a:gd name="T45" fmla="*/ 13 h 44"/>
                  <a:gd name="T46" fmla="*/ 39 w 57"/>
                  <a:gd name="T47" fmla="*/ 40 h 44"/>
                  <a:gd name="T48" fmla="*/ 32 w 57"/>
                  <a:gd name="T49" fmla="*/ 40 h 44"/>
                  <a:gd name="T50" fmla="*/ 32 w 57"/>
                  <a:gd name="T51" fmla="*/ 44 h 44"/>
                  <a:gd name="T52" fmla="*/ 34 w 57"/>
                  <a:gd name="T53" fmla="*/ 44 h 44"/>
                  <a:gd name="T54" fmla="*/ 38 w 57"/>
                  <a:gd name="T55" fmla="*/ 44 h 44"/>
                  <a:gd name="T56" fmla="*/ 41 w 57"/>
                  <a:gd name="T57" fmla="*/ 44 h 44"/>
                  <a:gd name="T58" fmla="*/ 44 w 57"/>
                  <a:gd name="T59" fmla="*/ 44 h 44"/>
                  <a:gd name="T60" fmla="*/ 48 w 57"/>
                  <a:gd name="T61" fmla="*/ 44 h 44"/>
                  <a:gd name="T62" fmla="*/ 51 w 57"/>
                  <a:gd name="T63" fmla="*/ 44 h 44"/>
                  <a:gd name="T64" fmla="*/ 54 w 57"/>
                  <a:gd name="T65" fmla="*/ 44 h 44"/>
                  <a:gd name="T66" fmla="*/ 57 w 57"/>
                  <a:gd name="T67" fmla="*/ 44 h 44"/>
                  <a:gd name="T68" fmla="*/ 57 w 57"/>
                  <a:gd name="T69" fmla="*/ 40 h 44"/>
                  <a:gd name="T70" fmla="*/ 50 w 57"/>
                  <a:gd name="T71" fmla="*/ 40 h 44"/>
                  <a:gd name="T72" fmla="*/ 50 w 57"/>
                  <a:gd name="T73" fmla="*/ 14 h 44"/>
                  <a:gd name="T74" fmla="*/ 49 w 57"/>
                  <a:gd name="T75" fmla="*/ 7 h 44"/>
                  <a:gd name="T76" fmla="*/ 46 w 57"/>
                  <a:gd name="T77" fmla="*/ 3 h 44"/>
                  <a:gd name="T78" fmla="*/ 41 w 57"/>
                  <a:gd name="T79" fmla="*/ 0 h 44"/>
                  <a:gd name="T80" fmla="*/ 35 w 57"/>
                  <a:gd name="T81" fmla="*/ 0 h 44"/>
                  <a:gd name="T82" fmla="*/ 28 w 57"/>
                  <a:gd name="T83" fmla="*/ 1 h 44"/>
                  <a:gd name="T84" fmla="*/ 23 w 57"/>
                  <a:gd name="T85" fmla="*/ 3 h 44"/>
                  <a:gd name="T86" fmla="*/ 20 w 57"/>
                  <a:gd name="T87" fmla="*/ 7 h 44"/>
                  <a:gd name="T88" fmla="*/ 17 w 57"/>
                  <a:gd name="T89" fmla="*/ 10 h 44"/>
                  <a:gd name="T90" fmla="*/ 17 w 57"/>
                  <a:gd name="T91" fmla="*/ 0 h 44"/>
                  <a:gd name="T92" fmla="*/ 0 w 57"/>
                  <a:gd name="T93" fmla="*/ 0 h 44"/>
                  <a:gd name="T94" fmla="*/ 0 w 57"/>
                  <a:gd name="T95" fmla="*/ 5 h 44"/>
                  <a:gd name="T96" fmla="*/ 4 w 57"/>
                  <a:gd name="T97" fmla="*/ 5 h 44"/>
                  <a:gd name="T98" fmla="*/ 6 w 57"/>
                  <a:gd name="T99" fmla="*/ 6 h 44"/>
                  <a:gd name="T100" fmla="*/ 7 w 57"/>
                  <a:gd name="T101" fmla="*/ 7 h 44"/>
                  <a:gd name="T102" fmla="*/ 7 w 57"/>
                  <a:gd name="T10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4">
                    <a:moveTo>
                      <a:pt x="7" y="9"/>
                    </a:moveTo>
                    <a:lnTo>
                      <a:pt x="7" y="40"/>
                    </a:lnTo>
                    <a:lnTo>
                      <a:pt x="0" y="40"/>
                    </a:lnTo>
                    <a:lnTo>
                      <a:pt x="0" y="44"/>
                    </a:lnTo>
                    <a:lnTo>
                      <a:pt x="3" y="44"/>
                    </a:lnTo>
                    <a:lnTo>
                      <a:pt x="6" y="44"/>
                    </a:lnTo>
                    <a:lnTo>
                      <a:pt x="9" y="44"/>
                    </a:lnTo>
                    <a:lnTo>
                      <a:pt x="13" y="44"/>
                    </a:lnTo>
                    <a:lnTo>
                      <a:pt x="16" y="44"/>
                    </a:lnTo>
                    <a:lnTo>
                      <a:pt x="19" y="44"/>
                    </a:lnTo>
                    <a:lnTo>
                      <a:pt x="23" y="44"/>
                    </a:lnTo>
                    <a:lnTo>
                      <a:pt x="25" y="44"/>
                    </a:lnTo>
                    <a:lnTo>
                      <a:pt x="25" y="40"/>
                    </a:lnTo>
                    <a:lnTo>
                      <a:pt x="18" y="40"/>
                    </a:lnTo>
                    <a:lnTo>
                      <a:pt x="18" y="19"/>
                    </a:lnTo>
                    <a:lnTo>
                      <a:pt x="20" y="12"/>
                    </a:lnTo>
                    <a:lnTo>
                      <a:pt x="23" y="7"/>
                    </a:lnTo>
                    <a:lnTo>
                      <a:pt x="28" y="4"/>
                    </a:lnTo>
                    <a:lnTo>
                      <a:pt x="33" y="3"/>
                    </a:lnTo>
                    <a:lnTo>
                      <a:pt x="35" y="4"/>
                    </a:lnTo>
                    <a:lnTo>
                      <a:pt x="37" y="5"/>
                    </a:lnTo>
                    <a:lnTo>
                      <a:pt x="38" y="8"/>
                    </a:lnTo>
                    <a:lnTo>
                      <a:pt x="39" y="13"/>
                    </a:lnTo>
                    <a:lnTo>
                      <a:pt x="39" y="40"/>
                    </a:lnTo>
                    <a:lnTo>
                      <a:pt x="32" y="40"/>
                    </a:lnTo>
                    <a:lnTo>
                      <a:pt x="32" y="44"/>
                    </a:lnTo>
                    <a:lnTo>
                      <a:pt x="34" y="44"/>
                    </a:lnTo>
                    <a:lnTo>
                      <a:pt x="38" y="44"/>
                    </a:lnTo>
                    <a:lnTo>
                      <a:pt x="41" y="44"/>
                    </a:lnTo>
                    <a:lnTo>
                      <a:pt x="44" y="44"/>
                    </a:lnTo>
                    <a:lnTo>
                      <a:pt x="48" y="44"/>
                    </a:lnTo>
                    <a:lnTo>
                      <a:pt x="51" y="44"/>
                    </a:lnTo>
                    <a:lnTo>
                      <a:pt x="54" y="44"/>
                    </a:lnTo>
                    <a:lnTo>
                      <a:pt x="57" y="44"/>
                    </a:lnTo>
                    <a:lnTo>
                      <a:pt x="57" y="40"/>
                    </a:lnTo>
                    <a:lnTo>
                      <a:pt x="50" y="40"/>
                    </a:lnTo>
                    <a:lnTo>
                      <a:pt x="50" y="14"/>
                    </a:lnTo>
                    <a:lnTo>
                      <a:pt x="49" y="7"/>
                    </a:lnTo>
                    <a:lnTo>
                      <a:pt x="46" y="3"/>
                    </a:lnTo>
                    <a:lnTo>
                      <a:pt x="41" y="0"/>
                    </a:lnTo>
                    <a:lnTo>
                      <a:pt x="35" y="0"/>
                    </a:lnTo>
                    <a:lnTo>
                      <a:pt x="28" y="1"/>
                    </a:lnTo>
                    <a:lnTo>
                      <a:pt x="23" y="3"/>
                    </a:lnTo>
                    <a:lnTo>
                      <a:pt x="20" y="7"/>
                    </a:lnTo>
                    <a:lnTo>
                      <a:pt x="17" y="10"/>
                    </a:lnTo>
                    <a:lnTo>
                      <a:pt x="17" y="0"/>
                    </a:lnTo>
                    <a:lnTo>
                      <a:pt x="0" y="0"/>
                    </a:lnTo>
                    <a:lnTo>
                      <a:pt x="0" y="5"/>
                    </a:lnTo>
                    <a:lnTo>
                      <a:pt x="4" y="5"/>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47" name="Freeform 390"/>
              <p:cNvSpPr>
                <a:spLocks noChangeAspect="1"/>
              </p:cNvSpPr>
              <p:nvPr/>
            </p:nvSpPr>
            <p:spPr bwMode="auto">
              <a:xfrm>
                <a:off x="713" y="2610"/>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8 h 53"/>
                  <a:gd name="T32" fmla="*/ 10 w 28"/>
                  <a:gd name="T33" fmla="*/ 50 h 53"/>
                  <a:gd name="T34" fmla="*/ 8 w 28"/>
                  <a:gd name="T35" fmla="*/ 50 h 53"/>
                  <a:gd name="T36" fmla="*/ 3 w 28"/>
                  <a:gd name="T37" fmla="*/ 51 h 53"/>
                  <a:gd name="T38" fmla="*/ 1 w 28"/>
                  <a:gd name="T39" fmla="*/ 51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1 h 53"/>
                  <a:gd name="T60" fmla="*/ 25 w 28"/>
                  <a:gd name="T61" fmla="*/ 51 h 53"/>
                  <a:gd name="T62" fmla="*/ 21 w 28"/>
                  <a:gd name="T63" fmla="*/ 50 h 53"/>
                  <a:gd name="T64" fmla="*/ 19 w 28"/>
                  <a:gd name="T65" fmla="*/ 50 h 53"/>
                  <a:gd name="T66" fmla="*/ 18 w 28"/>
                  <a:gd name="T67" fmla="*/ 48 h 53"/>
                  <a:gd name="T68" fmla="*/ 17 w 28"/>
                  <a:gd name="T69" fmla="*/ 47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8"/>
                    </a:lnTo>
                    <a:lnTo>
                      <a:pt x="2" y="8"/>
                    </a:lnTo>
                    <a:lnTo>
                      <a:pt x="5" y="8"/>
                    </a:lnTo>
                    <a:lnTo>
                      <a:pt x="8" y="7"/>
                    </a:lnTo>
                    <a:lnTo>
                      <a:pt x="11" y="6"/>
                    </a:lnTo>
                    <a:lnTo>
                      <a:pt x="11" y="47"/>
                    </a:lnTo>
                    <a:lnTo>
                      <a:pt x="11" y="48"/>
                    </a:lnTo>
                    <a:lnTo>
                      <a:pt x="10" y="50"/>
                    </a:lnTo>
                    <a:lnTo>
                      <a:pt x="8" y="50"/>
                    </a:lnTo>
                    <a:lnTo>
                      <a:pt x="3" y="51"/>
                    </a:lnTo>
                    <a:lnTo>
                      <a:pt x="1" y="51"/>
                    </a:lnTo>
                    <a:lnTo>
                      <a:pt x="1" y="53"/>
                    </a:lnTo>
                    <a:lnTo>
                      <a:pt x="4" y="53"/>
                    </a:lnTo>
                    <a:lnTo>
                      <a:pt x="7" y="53"/>
                    </a:lnTo>
                    <a:lnTo>
                      <a:pt x="11" y="53"/>
                    </a:lnTo>
                    <a:lnTo>
                      <a:pt x="14" y="53"/>
                    </a:lnTo>
                    <a:lnTo>
                      <a:pt x="17" y="53"/>
                    </a:lnTo>
                    <a:lnTo>
                      <a:pt x="21" y="53"/>
                    </a:lnTo>
                    <a:lnTo>
                      <a:pt x="25" y="53"/>
                    </a:lnTo>
                    <a:lnTo>
                      <a:pt x="28" y="53"/>
                    </a:lnTo>
                    <a:lnTo>
                      <a:pt x="28" y="51"/>
                    </a:lnTo>
                    <a:lnTo>
                      <a:pt x="25" y="51"/>
                    </a:lnTo>
                    <a:lnTo>
                      <a:pt x="21" y="50"/>
                    </a:lnTo>
                    <a:lnTo>
                      <a:pt x="19" y="50"/>
                    </a:lnTo>
                    <a:lnTo>
                      <a:pt x="18" y="48"/>
                    </a:lnTo>
                    <a:lnTo>
                      <a:pt x="17" y="47"/>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48" name="Freeform 391"/>
              <p:cNvSpPr>
                <a:spLocks noChangeAspect="1"/>
              </p:cNvSpPr>
              <p:nvPr/>
            </p:nvSpPr>
            <p:spPr bwMode="auto">
              <a:xfrm>
                <a:off x="752" y="2609"/>
                <a:ext cx="37" cy="56"/>
              </a:xfrm>
              <a:custGeom>
                <a:avLst/>
                <a:gdLst>
                  <a:gd name="T0" fmla="*/ 36 w 37"/>
                  <a:gd name="T1" fmla="*/ 6 h 56"/>
                  <a:gd name="T2" fmla="*/ 37 w 37"/>
                  <a:gd name="T3" fmla="*/ 5 h 56"/>
                  <a:gd name="T4" fmla="*/ 37 w 37"/>
                  <a:gd name="T5" fmla="*/ 3 h 56"/>
                  <a:gd name="T6" fmla="*/ 17 w 37"/>
                  <a:gd name="T7" fmla="*/ 3 h 56"/>
                  <a:gd name="T8" fmla="*/ 10 w 37"/>
                  <a:gd name="T9" fmla="*/ 3 h 56"/>
                  <a:gd name="T10" fmla="*/ 8 w 37"/>
                  <a:gd name="T11" fmla="*/ 2 h 56"/>
                  <a:gd name="T12" fmla="*/ 6 w 37"/>
                  <a:gd name="T13" fmla="*/ 2 h 56"/>
                  <a:gd name="T14" fmla="*/ 6 w 37"/>
                  <a:gd name="T15" fmla="*/ 1 h 56"/>
                  <a:gd name="T16" fmla="*/ 6 w 37"/>
                  <a:gd name="T17" fmla="*/ 0 h 56"/>
                  <a:gd name="T18" fmla="*/ 3 w 37"/>
                  <a:gd name="T19" fmla="*/ 0 h 56"/>
                  <a:gd name="T20" fmla="*/ 0 w 37"/>
                  <a:gd name="T21" fmla="*/ 17 h 56"/>
                  <a:gd name="T22" fmla="*/ 3 w 37"/>
                  <a:gd name="T23" fmla="*/ 17 h 56"/>
                  <a:gd name="T24" fmla="*/ 3 w 37"/>
                  <a:gd name="T25" fmla="*/ 16 h 56"/>
                  <a:gd name="T26" fmla="*/ 4 w 37"/>
                  <a:gd name="T27" fmla="*/ 13 h 56"/>
                  <a:gd name="T28" fmla="*/ 4 w 37"/>
                  <a:gd name="T29" fmla="*/ 11 h 56"/>
                  <a:gd name="T30" fmla="*/ 5 w 37"/>
                  <a:gd name="T31" fmla="*/ 10 h 56"/>
                  <a:gd name="T32" fmla="*/ 7 w 37"/>
                  <a:gd name="T33" fmla="*/ 10 h 56"/>
                  <a:gd name="T34" fmla="*/ 9 w 37"/>
                  <a:gd name="T35" fmla="*/ 9 h 56"/>
                  <a:gd name="T36" fmla="*/ 11 w 37"/>
                  <a:gd name="T37" fmla="*/ 9 h 56"/>
                  <a:gd name="T38" fmla="*/ 13 w 37"/>
                  <a:gd name="T39" fmla="*/ 9 h 56"/>
                  <a:gd name="T40" fmla="*/ 30 w 37"/>
                  <a:gd name="T41" fmla="*/ 9 h 56"/>
                  <a:gd name="T42" fmla="*/ 22 w 37"/>
                  <a:gd name="T43" fmla="*/ 20 h 56"/>
                  <a:gd name="T44" fmla="*/ 16 w 37"/>
                  <a:gd name="T45" fmla="*/ 29 h 56"/>
                  <a:gd name="T46" fmla="*/ 13 w 37"/>
                  <a:gd name="T47" fmla="*/ 38 h 56"/>
                  <a:gd name="T48" fmla="*/ 11 w 37"/>
                  <a:gd name="T49" fmla="*/ 46 h 56"/>
                  <a:gd name="T50" fmla="*/ 11 w 37"/>
                  <a:gd name="T51" fmla="*/ 51 h 56"/>
                  <a:gd name="T52" fmla="*/ 11 w 37"/>
                  <a:gd name="T53" fmla="*/ 52 h 56"/>
                  <a:gd name="T54" fmla="*/ 11 w 37"/>
                  <a:gd name="T55" fmla="*/ 54 h 56"/>
                  <a:gd name="T56" fmla="*/ 12 w 37"/>
                  <a:gd name="T57" fmla="*/ 55 h 56"/>
                  <a:gd name="T58" fmla="*/ 15 w 37"/>
                  <a:gd name="T59" fmla="*/ 56 h 56"/>
                  <a:gd name="T60" fmla="*/ 17 w 37"/>
                  <a:gd name="T61" fmla="*/ 55 h 56"/>
                  <a:gd name="T62" fmla="*/ 18 w 37"/>
                  <a:gd name="T63" fmla="*/ 54 h 56"/>
                  <a:gd name="T64" fmla="*/ 18 w 37"/>
                  <a:gd name="T65" fmla="*/ 52 h 56"/>
                  <a:gd name="T66" fmla="*/ 18 w 37"/>
                  <a:gd name="T67" fmla="*/ 51 h 56"/>
                  <a:gd name="T68" fmla="*/ 18 w 37"/>
                  <a:gd name="T69" fmla="*/ 47 h 56"/>
                  <a:gd name="T70" fmla="*/ 19 w 37"/>
                  <a:gd name="T71" fmla="*/ 39 h 56"/>
                  <a:gd name="T72" fmla="*/ 20 w 37"/>
                  <a:gd name="T73" fmla="*/ 32 h 56"/>
                  <a:gd name="T74" fmla="*/ 22 w 37"/>
                  <a:gd name="T75" fmla="*/ 26 h 56"/>
                  <a:gd name="T76" fmla="*/ 24 w 37"/>
                  <a:gd name="T77" fmla="*/ 21 h 56"/>
                  <a:gd name="T78" fmla="*/ 36 w 37"/>
                  <a:gd name="T79"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56">
                    <a:moveTo>
                      <a:pt x="36" y="6"/>
                    </a:moveTo>
                    <a:lnTo>
                      <a:pt x="37" y="5"/>
                    </a:lnTo>
                    <a:lnTo>
                      <a:pt x="37" y="3"/>
                    </a:lnTo>
                    <a:lnTo>
                      <a:pt x="17" y="3"/>
                    </a:lnTo>
                    <a:lnTo>
                      <a:pt x="10" y="3"/>
                    </a:lnTo>
                    <a:lnTo>
                      <a:pt x="8" y="2"/>
                    </a:lnTo>
                    <a:lnTo>
                      <a:pt x="6" y="2"/>
                    </a:lnTo>
                    <a:lnTo>
                      <a:pt x="6" y="1"/>
                    </a:lnTo>
                    <a:lnTo>
                      <a:pt x="6" y="0"/>
                    </a:lnTo>
                    <a:lnTo>
                      <a:pt x="3" y="0"/>
                    </a:lnTo>
                    <a:lnTo>
                      <a:pt x="0" y="17"/>
                    </a:lnTo>
                    <a:lnTo>
                      <a:pt x="3" y="17"/>
                    </a:lnTo>
                    <a:lnTo>
                      <a:pt x="3" y="16"/>
                    </a:lnTo>
                    <a:lnTo>
                      <a:pt x="4" y="13"/>
                    </a:lnTo>
                    <a:lnTo>
                      <a:pt x="4" y="11"/>
                    </a:lnTo>
                    <a:lnTo>
                      <a:pt x="5" y="10"/>
                    </a:lnTo>
                    <a:lnTo>
                      <a:pt x="7" y="10"/>
                    </a:lnTo>
                    <a:lnTo>
                      <a:pt x="9" y="9"/>
                    </a:lnTo>
                    <a:lnTo>
                      <a:pt x="11" y="9"/>
                    </a:lnTo>
                    <a:lnTo>
                      <a:pt x="13" y="9"/>
                    </a:lnTo>
                    <a:lnTo>
                      <a:pt x="30" y="9"/>
                    </a:lnTo>
                    <a:lnTo>
                      <a:pt x="22" y="20"/>
                    </a:lnTo>
                    <a:lnTo>
                      <a:pt x="16" y="29"/>
                    </a:lnTo>
                    <a:lnTo>
                      <a:pt x="13" y="38"/>
                    </a:lnTo>
                    <a:lnTo>
                      <a:pt x="11" y="46"/>
                    </a:lnTo>
                    <a:lnTo>
                      <a:pt x="11" y="51"/>
                    </a:lnTo>
                    <a:lnTo>
                      <a:pt x="11" y="52"/>
                    </a:lnTo>
                    <a:lnTo>
                      <a:pt x="11" y="54"/>
                    </a:lnTo>
                    <a:lnTo>
                      <a:pt x="12" y="55"/>
                    </a:lnTo>
                    <a:lnTo>
                      <a:pt x="15" y="56"/>
                    </a:lnTo>
                    <a:lnTo>
                      <a:pt x="17" y="55"/>
                    </a:lnTo>
                    <a:lnTo>
                      <a:pt x="18" y="54"/>
                    </a:lnTo>
                    <a:lnTo>
                      <a:pt x="18" y="52"/>
                    </a:lnTo>
                    <a:lnTo>
                      <a:pt x="18" y="51"/>
                    </a:lnTo>
                    <a:lnTo>
                      <a:pt x="18" y="47"/>
                    </a:lnTo>
                    <a:lnTo>
                      <a:pt x="19" y="39"/>
                    </a:lnTo>
                    <a:lnTo>
                      <a:pt x="20" y="32"/>
                    </a:lnTo>
                    <a:lnTo>
                      <a:pt x="22" y="26"/>
                    </a:lnTo>
                    <a:lnTo>
                      <a:pt x="24" y="21"/>
                    </a:lnTo>
                    <a:lnTo>
                      <a:pt x="36"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49" name="Freeform 392"/>
              <p:cNvSpPr>
                <a:spLocks noChangeAspect="1" noEditPoints="1"/>
              </p:cNvSpPr>
              <p:nvPr/>
            </p:nvSpPr>
            <p:spPr bwMode="auto">
              <a:xfrm>
                <a:off x="797" y="2629"/>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7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7"/>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50" name="Freeform 393"/>
              <p:cNvSpPr>
                <a:spLocks noChangeAspect="1"/>
              </p:cNvSpPr>
              <p:nvPr/>
            </p:nvSpPr>
            <p:spPr bwMode="auto">
              <a:xfrm>
                <a:off x="1615" y="2619"/>
                <a:ext cx="38" cy="45"/>
              </a:xfrm>
              <a:custGeom>
                <a:avLst/>
                <a:gdLst>
                  <a:gd name="T0" fmla="*/ 8 w 38"/>
                  <a:gd name="T1" fmla="*/ 22 h 45"/>
                  <a:gd name="T2" fmla="*/ 9 w 38"/>
                  <a:gd name="T3" fmla="*/ 12 h 45"/>
                  <a:gd name="T4" fmla="*/ 13 w 38"/>
                  <a:gd name="T5" fmla="*/ 6 h 45"/>
                  <a:gd name="T6" fmla="*/ 17 w 38"/>
                  <a:gd name="T7" fmla="*/ 3 h 45"/>
                  <a:gd name="T8" fmla="*/ 22 w 38"/>
                  <a:gd name="T9" fmla="*/ 2 h 45"/>
                  <a:gd name="T10" fmla="*/ 23 w 38"/>
                  <a:gd name="T11" fmla="*/ 2 h 45"/>
                  <a:gd name="T12" fmla="*/ 26 w 38"/>
                  <a:gd name="T13" fmla="*/ 3 h 45"/>
                  <a:gd name="T14" fmla="*/ 29 w 38"/>
                  <a:gd name="T15" fmla="*/ 4 h 45"/>
                  <a:gd name="T16" fmla="*/ 32 w 38"/>
                  <a:gd name="T17" fmla="*/ 6 h 45"/>
                  <a:gd name="T18" fmla="*/ 30 w 38"/>
                  <a:gd name="T19" fmla="*/ 6 h 45"/>
                  <a:gd name="T20" fmla="*/ 28 w 38"/>
                  <a:gd name="T21" fmla="*/ 8 h 45"/>
                  <a:gd name="T22" fmla="*/ 28 w 38"/>
                  <a:gd name="T23" fmla="*/ 9 h 45"/>
                  <a:gd name="T24" fmla="*/ 28 w 38"/>
                  <a:gd name="T25" fmla="*/ 10 h 45"/>
                  <a:gd name="T26" fmla="*/ 28 w 38"/>
                  <a:gd name="T27" fmla="*/ 12 h 45"/>
                  <a:gd name="T28" fmla="*/ 29 w 38"/>
                  <a:gd name="T29" fmla="*/ 14 h 45"/>
                  <a:gd name="T30" fmla="*/ 30 w 38"/>
                  <a:gd name="T31" fmla="*/ 14 h 45"/>
                  <a:gd name="T32" fmla="*/ 32 w 38"/>
                  <a:gd name="T33" fmla="*/ 15 h 45"/>
                  <a:gd name="T34" fmla="*/ 34 w 38"/>
                  <a:gd name="T35" fmla="*/ 15 h 45"/>
                  <a:gd name="T36" fmla="*/ 35 w 38"/>
                  <a:gd name="T37" fmla="*/ 14 h 45"/>
                  <a:gd name="T38" fmla="*/ 36 w 38"/>
                  <a:gd name="T39" fmla="*/ 12 h 45"/>
                  <a:gd name="T40" fmla="*/ 37 w 38"/>
                  <a:gd name="T41" fmla="*/ 10 h 45"/>
                  <a:gd name="T42" fmla="*/ 35 w 38"/>
                  <a:gd name="T43" fmla="*/ 6 h 45"/>
                  <a:gd name="T44" fmla="*/ 32 w 38"/>
                  <a:gd name="T45" fmla="*/ 2 h 45"/>
                  <a:gd name="T46" fmla="*/ 27 w 38"/>
                  <a:gd name="T47" fmla="*/ 0 h 45"/>
                  <a:gd name="T48" fmla="*/ 21 w 38"/>
                  <a:gd name="T49" fmla="*/ 0 h 45"/>
                  <a:gd name="T50" fmla="*/ 13 w 38"/>
                  <a:gd name="T51" fmla="*/ 1 h 45"/>
                  <a:gd name="T52" fmla="*/ 6 w 38"/>
                  <a:gd name="T53" fmla="*/ 6 h 45"/>
                  <a:gd name="T54" fmla="*/ 1 w 38"/>
                  <a:gd name="T55" fmla="*/ 14 h 45"/>
                  <a:gd name="T56" fmla="*/ 0 w 38"/>
                  <a:gd name="T57" fmla="*/ 23 h 45"/>
                  <a:gd name="T58" fmla="*/ 2 w 38"/>
                  <a:gd name="T59" fmla="*/ 32 h 45"/>
                  <a:gd name="T60" fmla="*/ 6 w 38"/>
                  <a:gd name="T61" fmla="*/ 39 h 45"/>
                  <a:gd name="T62" fmla="*/ 13 w 38"/>
                  <a:gd name="T63" fmla="*/ 44 h 45"/>
                  <a:gd name="T64" fmla="*/ 21 w 38"/>
                  <a:gd name="T65" fmla="*/ 45 h 45"/>
                  <a:gd name="T66" fmla="*/ 26 w 38"/>
                  <a:gd name="T67" fmla="*/ 45 h 45"/>
                  <a:gd name="T68" fmla="*/ 29 w 38"/>
                  <a:gd name="T69" fmla="*/ 43 h 45"/>
                  <a:gd name="T70" fmla="*/ 32 w 38"/>
                  <a:gd name="T71" fmla="*/ 41 h 45"/>
                  <a:gd name="T72" fmla="*/ 35 w 38"/>
                  <a:gd name="T73" fmla="*/ 39 h 45"/>
                  <a:gd name="T74" fmla="*/ 36 w 38"/>
                  <a:gd name="T75" fmla="*/ 37 h 45"/>
                  <a:gd name="T76" fmla="*/ 37 w 38"/>
                  <a:gd name="T77" fmla="*/ 35 h 45"/>
                  <a:gd name="T78" fmla="*/ 38 w 38"/>
                  <a:gd name="T79" fmla="*/ 33 h 45"/>
                  <a:gd name="T80" fmla="*/ 38 w 38"/>
                  <a:gd name="T81" fmla="*/ 32 h 45"/>
                  <a:gd name="T82" fmla="*/ 37 w 38"/>
                  <a:gd name="T83" fmla="*/ 31 h 45"/>
                  <a:gd name="T84" fmla="*/ 36 w 38"/>
                  <a:gd name="T85" fmla="*/ 31 h 45"/>
                  <a:gd name="T86" fmla="*/ 36 w 38"/>
                  <a:gd name="T87" fmla="*/ 32 h 45"/>
                  <a:gd name="T88" fmla="*/ 35 w 38"/>
                  <a:gd name="T89" fmla="*/ 32 h 45"/>
                  <a:gd name="T90" fmla="*/ 34 w 38"/>
                  <a:gd name="T91" fmla="*/ 35 h 45"/>
                  <a:gd name="T92" fmla="*/ 32 w 38"/>
                  <a:gd name="T93" fmla="*/ 38 h 45"/>
                  <a:gd name="T94" fmla="*/ 31 w 38"/>
                  <a:gd name="T95" fmla="*/ 40 h 45"/>
                  <a:gd name="T96" fmla="*/ 29 w 38"/>
                  <a:gd name="T97" fmla="*/ 41 h 45"/>
                  <a:gd name="T98" fmla="*/ 27 w 38"/>
                  <a:gd name="T99" fmla="*/ 42 h 45"/>
                  <a:gd name="T100" fmla="*/ 25 w 38"/>
                  <a:gd name="T101" fmla="*/ 42 h 45"/>
                  <a:gd name="T102" fmla="*/ 24 w 38"/>
                  <a:gd name="T103" fmla="*/ 43 h 45"/>
                  <a:gd name="T104" fmla="*/ 22 w 38"/>
                  <a:gd name="T105" fmla="*/ 43 h 45"/>
                  <a:gd name="T106" fmla="*/ 20 w 38"/>
                  <a:gd name="T107" fmla="*/ 43 h 45"/>
                  <a:gd name="T108" fmla="*/ 18 w 38"/>
                  <a:gd name="T109" fmla="*/ 42 h 45"/>
                  <a:gd name="T110" fmla="*/ 15 w 38"/>
                  <a:gd name="T111" fmla="*/ 41 h 45"/>
                  <a:gd name="T112" fmla="*/ 13 w 38"/>
                  <a:gd name="T113" fmla="*/ 39 h 45"/>
                  <a:gd name="T114" fmla="*/ 11 w 38"/>
                  <a:gd name="T115" fmla="*/ 36 h 45"/>
                  <a:gd name="T116" fmla="*/ 10 w 38"/>
                  <a:gd name="T117" fmla="*/ 32 h 45"/>
                  <a:gd name="T118" fmla="*/ 9 w 38"/>
                  <a:gd name="T119" fmla="*/ 28 h 45"/>
                  <a:gd name="T120" fmla="*/ 8 w 38"/>
                  <a:gd name="T1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5">
                    <a:moveTo>
                      <a:pt x="8" y="22"/>
                    </a:moveTo>
                    <a:lnTo>
                      <a:pt x="9" y="12"/>
                    </a:lnTo>
                    <a:lnTo>
                      <a:pt x="13" y="6"/>
                    </a:lnTo>
                    <a:lnTo>
                      <a:pt x="17" y="3"/>
                    </a:lnTo>
                    <a:lnTo>
                      <a:pt x="22" y="2"/>
                    </a:lnTo>
                    <a:lnTo>
                      <a:pt x="23" y="2"/>
                    </a:lnTo>
                    <a:lnTo>
                      <a:pt x="26" y="3"/>
                    </a:lnTo>
                    <a:lnTo>
                      <a:pt x="29" y="4"/>
                    </a:lnTo>
                    <a:lnTo>
                      <a:pt x="32" y="6"/>
                    </a:lnTo>
                    <a:lnTo>
                      <a:pt x="30" y="6"/>
                    </a:lnTo>
                    <a:lnTo>
                      <a:pt x="28" y="8"/>
                    </a:lnTo>
                    <a:lnTo>
                      <a:pt x="28" y="9"/>
                    </a:lnTo>
                    <a:lnTo>
                      <a:pt x="28" y="10"/>
                    </a:lnTo>
                    <a:lnTo>
                      <a:pt x="28" y="12"/>
                    </a:lnTo>
                    <a:lnTo>
                      <a:pt x="29" y="14"/>
                    </a:lnTo>
                    <a:lnTo>
                      <a:pt x="30" y="14"/>
                    </a:lnTo>
                    <a:lnTo>
                      <a:pt x="32" y="15"/>
                    </a:lnTo>
                    <a:lnTo>
                      <a:pt x="34" y="15"/>
                    </a:lnTo>
                    <a:lnTo>
                      <a:pt x="35" y="14"/>
                    </a:lnTo>
                    <a:lnTo>
                      <a:pt x="36" y="12"/>
                    </a:lnTo>
                    <a:lnTo>
                      <a:pt x="37" y="10"/>
                    </a:lnTo>
                    <a:lnTo>
                      <a:pt x="35" y="6"/>
                    </a:lnTo>
                    <a:lnTo>
                      <a:pt x="32" y="2"/>
                    </a:lnTo>
                    <a:lnTo>
                      <a:pt x="27" y="0"/>
                    </a:lnTo>
                    <a:lnTo>
                      <a:pt x="21" y="0"/>
                    </a:lnTo>
                    <a:lnTo>
                      <a:pt x="13" y="1"/>
                    </a:lnTo>
                    <a:lnTo>
                      <a:pt x="6" y="6"/>
                    </a:lnTo>
                    <a:lnTo>
                      <a:pt x="1" y="14"/>
                    </a:lnTo>
                    <a:lnTo>
                      <a:pt x="0" y="23"/>
                    </a:lnTo>
                    <a:lnTo>
                      <a:pt x="2" y="32"/>
                    </a:lnTo>
                    <a:lnTo>
                      <a:pt x="6" y="39"/>
                    </a:lnTo>
                    <a:lnTo>
                      <a:pt x="13" y="44"/>
                    </a:lnTo>
                    <a:lnTo>
                      <a:pt x="21" y="45"/>
                    </a:lnTo>
                    <a:lnTo>
                      <a:pt x="26" y="45"/>
                    </a:lnTo>
                    <a:lnTo>
                      <a:pt x="29" y="43"/>
                    </a:lnTo>
                    <a:lnTo>
                      <a:pt x="32" y="41"/>
                    </a:lnTo>
                    <a:lnTo>
                      <a:pt x="35" y="39"/>
                    </a:lnTo>
                    <a:lnTo>
                      <a:pt x="36" y="37"/>
                    </a:lnTo>
                    <a:lnTo>
                      <a:pt x="37" y="35"/>
                    </a:lnTo>
                    <a:lnTo>
                      <a:pt x="38" y="33"/>
                    </a:lnTo>
                    <a:lnTo>
                      <a:pt x="38" y="32"/>
                    </a:lnTo>
                    <a:lnTo>
                      <a:pt x="37" y="31"/>
                    </a:lnTo>
                    <a:lnTo>
                      <a:pt x="36" y="31"/>
                    </a:lnTo>
                    <a:lnTo>
                      <a:pt x="36" y="32"/>
                    </a:lnTo>
                    <a:lnTo>
                      <a:pt x="35" y="32"/>
                    </a:lnTo>
                    <a:lnTo>
                      <a:pt x="34" y="35"/>
                    </a:lnTo>
                    <a:lnTo>
                      <a:pt x="32" y="38"/>
                    </a:lnTo>
                    <a:lnTo>
                      <a:pt x="31" y="40"/>
                    </a:lnTo>
                    <a:lnTo>
                      <a:pt x="29" y="41"/>
                    </a:lnTo>
                    <a:lnTo>
                      <a:pt x="27" y="42"/>
                    </a:lnTo>
                    <a:lnTo>
                      <a:pt x="25" y="42"/>
                    </a:lnTo>
                    <a:lnTo>
                      <a:pt x="24" y="43"/>
                    </a:lnTo>
                    <a:lnTo>
                      <a:pt x="22" y="43"/>
                    </a:lnTo>
                    <a:lnTo>
                      <a:pt x="20" y="43"/>
                    </a:lnTo>
                    <a:lnTo>
                      <a:pt x="18" y="42"/>
                    </a:lnTo>
                    <a:lnTo>
                      <a:pt x="15" y="41"/>
                    </a:lnTo>
                    <a:lnTo>
                      <a:pt x="13" y="39"/>
                    </a:lnTo>
                    <a:lnTo>
                      <a:pt x="11" y="36"/>
                    </a:lnTo>
                    <a:lnTo>
                      <a:pt x="10" y="32"/>
                    </a:lnTo>
                    <a:lnTo>
                      <a:pt x="9" y="28"/>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51" name="Freeform 394"/>
              <p:cNvSpPr>
                <a:spLocks noChangeAspect="1"/>
              </p:cNvSpPr>
              <p:nvPr/>
            </p:nvSpPr>
            <p:spPr bwMode="auto">
              <a:xfrm>
                <a:off x="1659" y="2588"/>
                <a:ext cx="18" cy="36"/>
              </a:xfrm>
              <a:custGeom>
                <a:avLst/>
                <a:gdLst>
                  <a:gd name="T0" fmla="*/ 17 w 18"/>
                  <a:gd name="T1" fmla="*/ 6 h 36"/>
                  <a:gd name="T2" fmla="*/ 18 w 18"/>
                  <a:gd name="T3" fmla="*/ 5 h 36"/>
                  <a:gd name="T4" fmla="*/ 18 w 18"/>
                  <a:gd name="T5" fmla="*/ 4 h 36"/>
                  <a:gd name="T6" fmla="*/ 17 w 18"/>
                  <a:gd name="T7" fmla="*/ 2 h 36"/>
                  <a:gd name="T8" fmla="*/ 16 w 18"/>
                  <a:gd name="T9" fmla="*/ 1 h 36"/>
                  <a:gd name="T10" fmla="*/ 15 w 18"/>
                  <a:gd name="T11" fmla="*/ 0 h 36"/>
                  <a:gd name="T12" fmla="*/ 14 w 18"/>
                  <a:gd name="T13" fmla="*/ 0 h 36"/>
                  <a:gd name="T14" fmla="*/ 12 w 18"/>
                  <a:gd name="T15" fmla="*/ 0 h 36"/>
                  <a:gd name="T16" fmla="*/ 11 w 18"/>
                  <a:gd name="T17" fmla="*/ 1 h 36"/>
                  <a:gd name="T18" fmla="*/ 10 w 18"/>
                  <a:gd name="T19" fmla="*/ 2 h 36"/>
                  <a:gd name="T20" fmla="*/ 10 w 18"/>
                  <a:gd name="T21" fmla="*/ 3 h 36"/>
                  <a:gd name="T22" fmla="*/ 0 w 18"/>
                  <a:gd name="T23" fmla="*/ 33 h 36"/>
                  <a:gd name="T24" fmla="*/ 0 w 18"/>
                  <a:gd name="T25" fmla="*/ 34 h 36"/>
                  <a:gd name="T26" fmla="*/ 0 w 18"/>
                  <a:gd name="T27" fmla="*/ 35 h 36"/>
                  <a:gd name="T28" fmla="*/ 0 w 18"/>
                  <a:gd name="T29" fmla="*/ 35 h 36"/>
                  <a:gd name="T30" fmla="*/ 1 w 18"/>
                  <a:gd name="T31" fmla="*/ 36 h 36"/>
                  <a:gd name="T32" fmla="*/ 2 w 18"/>
                  <a:gd name="T33" fmla="*/ 36 h 36"/>
                  <a:gd name="T34" fmla="*/ 3 w 18"/>
                  <a:gd name="T35" fmla="*/ 36 h 36"/>
                  <a:gd name="T36" fmla="*/ 3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8" y="5"/>
                    </a:lnTo>
                    <a:lnTo>
                      <a:pt x="18" y="4"/>
                    </a:lnTo>
                    <a:lnTo>
                      <a:pt x="17" y="2"/>
                    </a:lnTo>
                    <a:lnTo>
                      <a:pt x="16" y="1"/>
                    </a:lnTo>
                    <a:lnTo>
                      <a:pt x="15" y="0"/>
                    </a:lnTo>
                    <a:lnTo>
                      <a:pt x="14" y="0"/>
                    </a:lnTo>
                    <a:lnTo>
                      <a:pt x="12" y="0"/>
                    </a:lnTo>
                    <a:lnTo>
                      <a:pt x="11" y="1"/>
                    </a:lnTo>
                    <a:lnTo>
                      <a:pt x="10" y="2"/>
                    </a:lnTo>
                    <a:lnTo>
                      <a:pt x="10" y="3"/>
                    </a:lnTo>
                    <a:lnTo>
                      <a:pt x="0" y="33"/>
                    </a:lnTo>
                    <a:lnTo>
                      <a:pt x="0" y="34"/>
                    </a:lnTo>
                    <a:lnTo>
                      <a:pt x="0" y="35"/>
                    </a:lnTo>
                    <a:lnTo>
                      <a:pt x="0" y="35"/>
                    </a:lnTo>
                    <a:lnTo>
                      <a:pt x="1" y="36"/>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52" name="Freeform 395"/>
              <p:cNvSpPr>
                <a:spLocks noChangeAspect="1"/>
              </p:cNvSpPr>
              <p:nvPr/>
            </p:nvSpPr>
            <p:spPr bwMode="auto">
              <a:xfrm>
                <a:off x="1723" y="2612"/>
                <a:ext cx="88" cy="52"/>
              </a:xfrm>
              <a:custGeom>
                <a:avLst/>
                <a:gdLst>
                  <a:gd name="T0" fmla="*/ 84 w 88"/>
                  <a:gd name="T1" fmla="*/ 28 h 52"/>
                  <a:gd name="T2" fmla="*/ 86 w 88"/>
                  <a:gd name="T3" fmla="*/ 28 h 52"/>
                  <a:gd name="T4" fmla="*/ 87 w 88"/>
                  <a:gd name="T5" fmla="*/ 28 h 52"/>
                  <a:gd name="T6" fmla="*/ 88 w 88"/>
                  <a:gd name="T7" fmla="*/ 27 h 52"/>
                  <a:gd name="T8" fmla="*/ 88 w 88"/>
                  <a:gd name="T9" fmla="*/ 26 h 52"/>
                  <a:gd name="T10" fmla="*/ 88 w 88"/>
                  <a:gd name="T11" fmla="*/ 25 h 52"/>
                  <a:gd name="T12" fmla="*/ 87 w 88"/>
                  <a:gd name="T13" fmla="*/ 24 h 52"/>
                  <a:gd name="T14" fmla="*/ 86 w 88"/>
                  <a:gd name="T15" fmla="*/ 24 h 52"/>
                  <a:gd name="T16" fmla="*/ 84 w 88"/>
                  <a:gd name="T17" fmla="*/ 24 h 52"/>
                  <a:gd name="T18" fmla="*/ 10 w 88"/>
                  <a:gd name="T19" fmla="*/ 24 h 52"/>
                  <a:gd name="T20" fmla="*/ 14 w 88"/>
                  <a:gd name="T21" fmla="*/ 21 h 52"/>
                  <a:gd name="T22" fmla="*/ 17 w 88"/>
                  <a:gd name="T23" fmla="*/ 18 h 52"/>
                  <a:gd name="T24" fmla="*/ 18 w 88"/>
                  <a:gd name="T25" fmla="*/ 16 h 52"/>
                  <a:gd name="T26" fmla="*/ 19 w 88"/>
                  <a:gd name="T27" fmla="*/ 15 h 52"/>
                  <a:gd name="T28" fmla="*/ 22 w 88"/>
                  <a:gd name="T29" fmla="*/ 10 h 52"/>
                  <a:gd name="T30" fmla="*/ 24 w 88"/>
                  <a:gd name="T31" fmla="*/ 6 h 52"/>
                  <a:gd name="T32" fmla="*/ 25 w 88"/>
                  <a:gd name="T33" fmla="*/ 3 h 52"/>
                  <a:gd name="T34" fmla="*/ 25 w 88"/>
                  <a:gd name="T35" fmla="*/ 1 h 52"/>
                  <a:gd name="T36" fmla="*/ 24 w 88"/>
                  <a:gd name="T37" fmla="*/ 0 h 52"/>
                  <a:gd name="T38" fmla="*/ 23 w 88"/>
                  <a:gd name="T39" fmla="*/ 0 h 52"/>
                  <a:gd name="T40" fmla="*/ 22 w 88"/>
                  <a:gd name="T41" fmla="*/ 0 h 52"/>
                  <a:gd name="T42" fmla="*/ 21 w 88"/>
                  <a:gd name="T43" fmla="*/ 1 h 52"/>
                  <a:gd name="T44" fmla="*/ 21 w 88"/>
                  <a:gd name="T45" fmla="*/ 1 h 52"/>
                  <a:gd name="T46" fmla="*/ 21 w 88"/>
                  <a:gd name="T47" fmla="*/ 2 h 52"/>
                  <a:gd name="T48" fmla="*/ 18 w 88"/>
                  <a:gd name="T49" fmla="*/ 9 h 52"/>
                  <a:gd name="T50" fmla="*/ 14 w 88"/>
                  <a:gd name="T51" fmla="*/ 15 h 52"/>
                  <a:gd name="T52" fmla="*/ 9 w 88"/>
                  <a:gd name="T53" fmla="*/ 21 h 52"/>
                  <a:gd name="T54" fmla="*/ 1 w 88"/>
                  <a:gd name="T55" fmla="*/ 25 h 52"/>
                  <a:gd name="T56" fmla="*/ 0 w 88"/>
                  <a:gd name="T57" fmla="*/ 25 h 52"/>
                  <a:gd name="T58" fmla="*/ 0 w 88"/>
                  <a:gd name="T59" fmla="*/ 26 h 52"/>
                  <a:gd name="T60" fmla="*/ 0 w 88"/>
                  <a:gd name="T61" fmla="*/ 27 h 52"/>
                  <a:gd name="T62" fmla="*/ 1 w 88"/>
                  <a:gd name="T63" fmla="*/ 28 h 52"/>
                  <a:gd name="T64" fmla="*/ 8 w 88"/>
                  <a:gd name="T65" fmla="*/ 31 h 52"/>
                  <a:gd name="T66" fmla="*/ 14 w 88"/>
                  <a:gd name="T67" fmla="*/ 37 h 52"/>
                  <a:gd name="T68" fmla="*/ 18 w 88"/>
                  <a:gd name="T69" fmla="*/ 43 h 52"/>
                  <a:gd name="T70" fmla="*/ 21 w 88"/>
                  <a:gd name="T71" fmla="*/ 51 h 52"/>
                  <a:gd name="T72" fmla="*/ 21 w 88"/>
                  <a:gd name="T73" fmla="*/ 52 h 52"/>
                  <a:gd name="T74" fmla="*/ 23 w 88"/>
                  <a:gd name="T75" fmla="*/ 52 h 52"/>
                  <a:gd name="T76" fmla="*/ 24 w 88"/>
                  <a:gd name="T77" fmla="*/ 52 h 52"/>
                  <a:gd name="T78" fmla="*/ 25 w 88"/>
                  <a:gd name="T79" fmla="*/ 51 h 52"/>
                  <a:gd name="T80" fmla="*/ 25 w 88"/>
                  <a:gd name="T81" fmla="*/ 50 h 52"/>
                  <a:gd name="T82" fmla="*/ 24 w 88"/>
                  <a:gd name="T83" fmla="*/ 47 h 52"/>
                  <a:gd name="T84" fmla="*/ 22 w 88"/>
                  <a:gd name="T85" fmla="*/ 43 h 52"/>
                  <a:gd name="T86" fmla="*/ 20 w 88"/>
                  <a:gd name="T87" fmla="*/ 38 h 52"/>
                  <a:gd name="T88" fmla="*/ 16 w 88"/>
                  <a:gd name="T89" fmla="*/ 33 h 52"/>
                  <a:gd name="T90" fmla="*/ 10 w 88"/>
                  <a:gd name="T91" fmla="*/ 28 h 52"/>
                  <a:gd name="T92" fmla="*/ 84 w 88"/>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52">
                    <a:moveTo>
                      <a:pt x="84" y="28"/>
                    </a:moveTo>
                    <a:lnTo>
                      <a:pt x="86" y="28"/>
                    </a:lnTo>
                    <a:lnTo>
                      <a:pt x="87" y="28"/>
                    </a:lnTo>
                    <a:lnTo>
                      <a:pt x="88" y="27"/>
                    </a:lnTo>
                    <a:lnTo>
                      <a:pt x="88" y="26"/>
                    </a:lnTo>
                    <a:lnTo>
                      <a:pt x="88" y="25"/>
                    </a:lnTo>
                    <a:lnTo>
                      <a:pt x="87" y="24"/>
                    </a:lnTo>
                    <a:lnTo>
                      <a:pt x="86" y="24"/>
                    </a:lnTo>
                    <a:lnTo>
                      <a:pt x="84" y="24"/>
                    </a:lnTo>
                    <a:lnTo>
                      <a:pt x="10" y="24"/>
                    </a:lnTo>
                    <a:lnTo>
                      <a:pt x="14" y="21"/>
                    </a:lnTo>
                    <a:lnTo>
                      <a:pt x="17" y="18"/>
                    </a:lnTo>
                    <a:lnTo>
                      <a:pt x="18" y="16"/>
                    </a:lnTo>
                    <a:lnTo>
                      <a:pt x="19" y="15"/>
                    </a:lnTo>
                    <a:lnTo>
                      <a:pt x="22" y="10"/>
                    </a:lnTo>
                    <a:lnTo>
                      <a:pt x="24" y="6"/>
                    </a:lnTo>
                    <a:lnTo>
                      <a:pt x="25" y="3"/>
                    </a:lnTo>
                    <a:lnTo>
                      <a:pt x="25" y="1"/>
                    </a:lnTo>
                    <a:lnTo>
                      <a:pt x="24" y="0"/>
                    </a:lnTo>
                    <a:lnTo>
                      <a:pt x="23" y="0"/>
                    </a:lnTo>
                    <a:lnTo>
                      <a:pt x="22" y="0"/>
                    </a:lnTo>
                    <a:lnTo>
                      <a:pt x="21" y="1"/>
                    </a:lnTo>
                    <a:lnTo>
                      <a:pt x="21" y="1"/>
                    </a:lnTo>
                    <a:lnTo>
                      <a:pt x="21" y="2"/>
                    </a:lnTo>
                    <a:lnTo>
                      <a:pt x="18" y="9"/>
                    </a:lnTo>
                    <a:lnTo>
                      <a:pt x="14" y="15"/>
                    </a:lnTo>
                    <a:lnTo>
                      <a:pt x="9" y="21"/>
                    </a:lnTo>
                    <a:lnTo>
                      <a:pt x="1" y="25"/>
                    </a:lnTo>
                    <a:lnTo>
                      <a:pt x="0" y="25"/>
                    </a:lnTo>
                    <a:lnTo>
                      <a:pt x="0" y="26"/>
                    </a:lnTo>
                    <a:lnTo>
                      <a:pt x="0" y="27"/>
                    </a:lnTo>
                    <a:lnTo>
                      <a:pt x="1" y="28"/>
                    </a:lnTo>
                    <a:lnTo>
                      <a:pt x="8" y="31"/>
                    </a:lnTo>
                    <a:lnTo>
                      <a:pt x="14" y="37"/>
                    </a:lnTo>
                    <a:lnTo>
                      <a:pt x="18" y="43"/>
                    </a:lnTo>
                    <a:lnTo>
                      <a:pt x="21" y="51"/>
                    </a:lnTo>
                    <a:lnTo>
                      <a:pt x="21" y="52"/>
                    </a:lnTo>
                    <a:lnTo>
                      <a:pt x="23" y="52"/>
                    </a:lnTo>
                    <a:lnTo>
                      <a:pt x="24" y="52"/>
                    </a:lnTo>
                    <a:lnTo>
                      <a:pt x="25" y="51"/>
                    </a:lnTo>
                    <a:lnTo>
                      <a:pt x="25" y="50"/>
                    </a:lnTo>
                    <a:lnTo>
                      <a:pt x="24" y="47"/>
                    </a:lnTo>
                    <a:lnTo>
                      <a:pt x="22" y="43"/>
                    </a:lnTo>
                    <a:lnTo>
                      <a:pt x="20" y="38"/>
                    </a:lnTo>
                    <a:lnTo>
                      <a:pt x="16" y="33"/>
                    </a:lnTo>
                    <a:lnTo>
                      <a:pt x="10" y="28"/>
                    </a:lnTo>
                    <a:lnTo>
                      <a:pt x="84"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53" name="Freeform 396"/>
              <p:cNvSpPr>
                <a:spLocks noChangeAspect="1"/>
              </p:cNvSpPr>
              <p:nvPr/>
            </p:nvSpPr>
            <p:spPr bwMode="auto">
              <a:xfrm>
                <a:off x="1853" y="2619"/>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5 w 50"/>
                  <a:gd name="T13" fmla="*/ 41 h 45"/>
                  <a:gd name="T14" fmla="*/ 44 w 50"/>
                  <a:gd name="T15" fmla="*/ 40 h 45"/>
                  <a:gd name="T16" fmla="*/ 43 w 50"/>
                  <a:gd name="T17" fmla="*/ 39 h 45"/>
                  <a:gd name="T18" fmla="*/ 43 w 50"/>
                  <a:gd name="T19" fmla="*/ 38 h 45"/>
                  <a:gd name="T20" fmla="*/ 43 w 50"/>
                  <a:gd name="T21" fmla="*/ 37 h 45"/>
                  <a:gd name="T22" fmla="*/ 43 w 50"/>
                  <a:gd name="T23" fmla="*/ 36 h 45"/>
                  <a:gd name="T24" fmla="*/ 43 w 50"/>
                  <a:gd name="T25" fmla="*/ 0 h 45"/>
                  <a:gd name="T26" fmla="*/ 28 w 50"/>
                  <a:gd name="T27" fmla="*/ 1 h 45"/>
                  <a:gd name="T28" fmla="*/ 28 w 50"/>
                  <a:gd name="T29" fmla="*/ 4 h 45"/>
                  <a:gd name="T30" fmla="*/ 30 w 50"/>
                  <a:gd name="T31" fmla="*/ 4 h 45"/>
                  <a:gd name="T32" fmla="*/ 32 w 50"/>
                  <a:gd name="T33" fmla="*/ 4 h 45"/>
                  <a:gd name="T34" fmla="*/ 33 w 50"/>
                  <a:gd name="T35" fmla="*/ 5 h 45"/>
                  <a:gd name="T36" fmla="*/ 34 w 50"/>
                  <a:gd name="T37" fmla="*/ 5 h 45"/>
                  <a:gd name="T38" fmla="*/ 35 w 50"/>
                  <a:gd name="T39" fmla="*/ 6 h 45"/>
                  <a:gd name="T40" fmla="*/ 35 w 50"/>
                  <a:gd name="T41" fmla="*/ 7 h 45"/>
                  <a:gd name="T42" fmla="*/ 36 w 50"/>
                  <a:gd name="T43" fmla="*/ 8 h 45"/>
                  <a:gd name="T44" fmla="*/ 36 w 50"/>
                  <a:gd name="T45" fmla="*/ 10 h 45"/>
                  <a:gd name="T46" fmla="*/ 36 w 50"/>
                  <a:gd name="T47" fmla="*/ 28 h 45"/>
                  <a:gd name="T48" fmla="*/ 35 w 50"/>
                  <a:gd name="T49" fmla="*/ 34 h 45"/>
                  <a:gd name="T50" fmla="*/ 32 w 50"/>
                  <a:gd name="T51" fmla="*/ 39 h 45"/>
                  <a:gd name="T52" fmla="*/ 29 w 50"/>
                  <a:gd name="T53" fmla="*/ 42 h 45"/>
                  <a:gd name="T54" fmla="*/ 24 w 50"/>
                  <a:gd name="T55" fmla="*/ 43 h 45"/>
                  <a:gd name="T56" fmla="*/ 21 w 50"/>
                  <a:gd name="T57" fmla="*/ 43 h 45"/>
                  <a:gd name="T58" fmla="*/ 19 w 50"/>
                  <a:gd name="T59" fmla="*/ 42 h 45"/>
                  <a:gd name="T60" fmla="*/ 17 w 50"/>
                  <a:gd name="T61" fmla="*/ 41 h 45"/>
                  <a:gd name="T62" fmla="*/ 16 w 50"/>
                  <a:gd name="T63" fmla="*/ 40 h 45"/>
                  <a:gd name="T64" fmla="*/ 15 w 50"/>
                  <a:gd name="T65" fmla="*/ 39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3 w 50"/>
                  <a:gd name="T79" fmla="*/ 4 h 45"/>
                  <a:gd name="T80" fmla="*/ 5 w 50"/>
                  <a:gd name="T81" fmla="*/ 4 h 45"/>
                  <a:gd name="T82" fmla="*/ 6 w 50"/>
                  <a:gd name="T83" fmla="*/ 5 h 45"/>
                  <a:gd name="T84" fmla="*/ 7 w 50"/>
                  <a:gd name="T85" fmla="*/ 6 h 45"/>
                  <a:gd name="T86" fmla="*/ 8 w 50"/>
                  <a:gd name="T87" fmla="*/ 7 h 45"/>
                  <a:gd name="T88" fmla="*/ 8 w 50"/>
                  <a:gd name="T89" fmla="*/ 8 h 45"/>
                  <a:gd name="T90" fmla="*/ 8 w 50"/>
                  <a:gd name="T91" fmla="*/ 10 h 45"/>
                  <a:gd name="T92" fmla="*/ 8 w 50"/>
                  <a:gd name="T93" fmla="*/ 13 h 45"/>
                  <a:gd name="T94" fmla="*/ 8 w 50"/>
                  <a:gd name="T95" fmla="*/ 28 h 45"/>
                  <a:gd name="T96" fmla="*/ 8 w 50"/>
                  <a:gd name="T97" fmla="*/ 31 h 45"/>
                  <a:gd name="T98" fmla="*/ 8 w 50"/>
                  <a:gd name="T99" fmla="*/ 34 h 45"/>
                  <a:gd name="T100" fmla="*/ 9 w 50"/>
                  <a:gd name="T101" fmla="*/ 37 h 45"/>
                  <a:gd name="T102" fmla="*/ 10 w 50"/>
                  <a:gd name="T103" fmla="*/ 40 h 45"/>
                  <a:gd name="T104" fmla="*/ 12 w 50"/>
                  <a:gd name="T105" fmla="*/ 42 h 45"/>
                  <a:gd name="T106" fmla="*/ 14 w 50"/>
                  <a:gd name="T107" fmla="*/ 44 h 45"/>
                  <a:gd name="T108" fmla="*/ 18 w 50"/>
                  <a:gd name="T109" fmla="*/ 45 h 45"/>
                  <a:gd name="T110" fmla="*/ 23 w 50"/>
                  <a:gd name="T111" fmla="*/ 45 h 45"/>
                  <a:gd name="T112" fmla="*/ 27 w 50"/>
                  <a:gd name="T113" fmla="*/ 45 h 45"/>
                  <a:gd name="T114" fmla="*/ 31 w 50"/>
                  <a:gd name="T115" fmla="*/ 43 h 45"/>
                  <a:gd name="T116" fmla="*/ 34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5" y="41"/>
                    </a:lnTo>
                    <a:lnTo>
                      <a:pt x="44" y="40"/>
                    </a:lnTo>
                    <a:lnTo>
                      <a:pt x="43" y="39"/>
                    </a:lnTo>
                    <a:lnTo>
                      <a:pt x="43" y="38"/>
                    </a:lnTo>
                    <a:lnTo>
                      <a:pt x="43" y="37"/>
                    </a:lnTo>
                    <a:lnTo>
                      <a:pt x="43" y="36"/>
                    </a:lnTo>
                    <a:lnTo>
                      <a:pt x="43" y="0"/>
                    </a:lnTo>
                    <a:lnTo>
                      <a:pt x="28" y="1"/>
                    </a:lnTo>
                    <a:lnTo>
                      <a:pt x="28" y="4"/>
                    </a:lnTo>
                    <a:lnTo>
                      <a:pt x="30" y="4"/>
                    </a:lnTo>
                    <a:lnTo>
                      <a:pt x="32" y="4"/>
                    </a:lnTo>
                    <a:lnTo>
                      <a:pt x="33" y="5"/>
                    </a:lnTo>
                    <a:lnTo>
                      <a:pt x="34" y="5"/>
                    </a:lnTo>
                    <a:lnTo>
                      <a:pt x="35" y="6"/>
                    </a:lnTo>
                    <a:lnTo>
                      <a:pt x="35" y="7"/>
                    </a:lnTo>
                    <a:lnTo>
                      <a:pt x="36" y="8"/>
                    </a:lnTo>
                    <a:lnTo>
                      <a:pt x="36" y="10"/>
                    </a:lnTo>
                    <a:lnTo>
                      <a:pt x="36" y="28"/>
                    </a:lnTo>
                    <a:lnTo>
                      <a:pt x="35" y="34"/>
                    </a:lnTo>
                    <a:lnTo>
                      <a:pt x="32" y="39"/>
                    </a:lnTo>
                    <a:lnTo>
                      <a:pt x="29" y="42"/>
                    </a:lnTo>
                    <a:lnTo>
                      <a:pt x="24" y="43"/>
                    </a:lnTo>
                    <a:lnTo>
                      <a:pt x="21" y="43"/>
                    </a:lnTo>
                    <a:lnTo>
                      <a:pt x="19" y="42"/>
                    </a:lnTo>
                    <a:lnTo>
                      <a:pt x="17" y="41"/>
                    </a:lnTo>
                    <a:lnTo>
                      <a:pt x="16" y="40"/>
                    </a:lnTo>
                    <a:lnTo>
                      <a:pt x="15" y="39"/>
                    </a:lnTo>
                    <a:lnTo>
                      <a:pt x="15" y="37"/>
                    </a:lnTo>
                    <a:lnTo>
                      <a:pt x="15" y="35"/>
                    </a:lnTo>
                    <a:lnTo>
                      <a:pt x="15" y="33"/>
                    </a:lnTo>
                    <a:lnTo>
                      <a:pt x="15" y="0"/>
                    </a:lnTo>
                    <a:lnTo>
                      <a:pt x="0" y="1"/>
                    </a:lnTo>
                    <a:lnTo>
                      <a:pt x="0" y="4"/>
                    </a:lnTo>
                    <a:lnTo>
                      <a:pt x="3" y="4"/>
                    </a:lnTo>
                    <a:lnTo>
                      <a:pt x="5" y="4"/>
                    </a:lnTo>
                    <a:lnTo>
                      <a:pt x="6" y="5"/>
                    </a:lnTo>
                    <a:lnTo>
                      <a:pt x="7" y="6"/>
                    </a:lnTo>
                    <a:lnTo>
                      <a:pt x="8" y="7"/>
                    </a:lnTo>
                    <a:lnTo>
                      <a:pt x="8" y="8"/>
                    </a:lnTo>
                    <a:lnTo>
                      <a:pt x="8" y="10"/>
                    </a:lnTo>
                    <a:lnTo>
                      <a:pt x="8" y="13"/>
                    </a:lnTo>
                    <a:lnTo>
                      <a:pt x="8" y="28"/>
                    </a:lnTo>
                    <a:lnTo>
                      <a:pt x="8" y="31"/>
                    </a:lnTo>
                    <a:lnTo>
                      <a:pt x="8" y="34"/>
                    </a:lnTo>
                    <a:lnTo>
                      <a:pt x="9" y="37"/>
                    </a:lnTo>
                    <a:lnTo>
                      <a:pt x="10" y="40"/>
                    </a:lnTo>
                    <a:lnTo>
                      <a:pt x="12" y="42"/>
                    </a:lnTo>
                    <a:lnTo>
                      <a:pt x="14" y="44"/>
                    </a:lnTo>
                    <a:lnTo>
                      <a:pt x="18" y="45"/>
                    </a:lnTo>
                    <a:lnTo>
                      <a:pt x="23" y="45"/>
                    </a:lnTo>
                    <a:lnTo>
                      <a:pt x="27" y="45"/>
                    </a:lnTo>
                    <a:lnTo>
                      <a:pt x="31" y="43"/>
                    </a:lnTo>
                    <a:lnTo>
                      <a:pt x="34"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54" name="Freeform 397"/>
              <p:cNvSpPr>
                <a:spLocks noChangeAspect="1"/>
              </p:cNvSpPr>
              <p:nvPr/>
            </p:nvSpPr>
            <p:spPr bwMode="auto">
              <a:xfrm>
                <a:off x="1909" y="2619"/>
                <a:ext cx="32" cy="45"/>
              </a:xfrm>
              <a:custGeom>
                <a:avLst/>
                <a:gdLst>
                  <a:gd name="T0" fmla="*/ 18 w 32"/>
                  <a:gd name="T1" fmla="*/ 25 h 45"/>
                  <a:gd name="T2" fmla="*/ 21 w 32"/>
                  <a:gd name="T3" fmla="*/ 26 h 45"/>
                  <a:gd name="T4" fmla="*/ 25 w 32"/>
                  <a:gd name="T5" fmla="*/ 28 h 45"/>
                  <a:gd name="T6" fmla="*/ 27 w 32"/>
                  <a:gd name="T7" fmla="*/ 32 h 45"/>
                  <a:gd name="T8" fmla="*/ 27 w 32"/>
                  <a:gd name="T9" fmla="*/ 38 h 45"/>
                  <a:gd name="T10" fmla="*/ 21 w 32"/>
                  <a:gd name="T11" fmla="*/ 42 h 45"/>
                  <a:gd name="T12" fmla="*/ 13 w 32"/>
                  <a:gd name="T13" fmla="*/ 43 h 45"/>
                  <a:gd name="T14" fmla="*/ 9 w 32"/>
                  <a:gd name="T15" fmla="*/ 41 h 45"/>
                  <a:gd name="T16" fmla="*/ 5 w 32"/>
                  <a:gd name="T17" fmla="*/ 37 h 45"/>
                  <a:gd name="T18" fmla="*/ 3 w 32"/>
                  <a:gd name="T19" fmla="*/ 32 h 45"/>
                  <a:gd name="T20" fmla="*/ 2 w 32"/>
                  <a:gd name="T21" fmla="*/ 28 h 45"/>
                  <a:gd name="T22" fmla="*/ 0 w 32"/>
                  <a:gd name="T23" fmla="*/ 28 h 45"/>
                  <a:gd name="T24" fmla="*/ 0 w 32"/>
                  <a:gd name="T25" fmla="*/ 43 h 45"/>
                  <a:gd name="T26" fmla="*/ 1 w 32"/>
                  <a:gd name="T27" fmla="*/ 45 h 45"/>
                  <a:gd name="T28" fmla="*/ 2 w 32"/>
                  <a:gd name="T29" fmla="*/ 45 h 45"/>
                  <a:gd name="T30" fmla="*/ 3 w 32"/>
                  <a:gd name="T31" fmla="*/ 43 h 45"/>
                  <a:gd name="T32" fmla="*/ 4 w 32"/>
                  <a:gd name="T33" fmla="*/ 43 h 45"/>
                  <a:gd name="T34" fmla="*/ 5 w 32"/>
                  <a:gd name="T35" fmla="*/ 41 h 45"/>
                  <a:gd name="T36" fmla="*/ 12 w 32"/>
                  <a:gd name="T37" fmla="*/ 45 h 45"/>
                  <a:gd name="T38" fmla="*/ 16 w 32"/>
                  <a:gd name="T39" fmla="*/ 45 h 45"/>
                  <a:gd name="T40" fmla="*/ 29 w 32"/>
                  <a:gd name="T41" fmla="*/ 41 h 45"/>
                  <a:gd name="T42" fmla="*/ 32 w 32"/>
                  <a:gd name="T43" fmla="*/ 31 h 45"/>
                  <a:gd name="T44" fmla="*/ 31 w 32"/>
                  <a:gd name="T45" fmla="*/ 25 h 45"/>
                  <a:gd name="T46" fmla="*/ 28 w 32"/>
                  <a:gd name="T47" fmla="*/ 22 h 45"/>
                  <a:gd name="T48" fmla="*/ 23 w 32"/>
                  <a:gd name="T49" fmla="*/ 19 h 45"/>
                  <a:gd name="T50" fmla="*/ 17 w 32"/>
                  <a:gd name="T51" fmla="*/ 17 h 45"/>
                  <a:gd name="T52" fmla="*/ 13 w 32"/>
                  <a:gd name="T53" fmla="*/ 16 h 45"/>
                  <a:gd name="T54" fmla="*/ 9 w 32"/>
                  <a:gd name="T55" fmla="*/ 15 h 45"/>
                  <a:gd name="T56" fmla="*/ 6 w 32"/>
                  <a:gd name="T57" fmla="*/ 13 h 45"/>
                  <a:gd name="T58" fmla="*/ 4 w 32"/>
                  <a:gd name="T59" fmla="*/ 9 h 45"/>
                  <a:gd name="T60" fmla="*/ 7 w 32"/>
                  <a:gd name="T61" fmla="*/ 4 h 45"/>
                  <a:gd name="T62" fmla="*/ 16 w 32"/>
                  <a:gd name="T63" fmla="*/ 1 h 45"/>
                  <a:gd name="T64" fmla="*/ 22 w 32"/>
                  <a:gd name="T65" fmla="*/ 3 h 45"/>
                  <a:gd name="T66" fmla="*/ 26 w 32"/>
                  <a:gd name="T67" fmla="*/ 6 h 45"/>
                  <a:gd name="T68" fmla="*/ 27 w 32"/>
                  <a:gd name="T69" fmla="*/ 10 h 45"/>
                  <a:gd name="T70" fmla="*/ 27 w 32"/>
                  <a:gd name="T71" fmla="*/ 13 h 45"/>
                  <a:gd name="T72" fmla="*/ 29 w 32"/>
                  <a:gd name="T73" fmla="*/ 14 h 45"/>
                  <a:gd name="T74" fmla="*/ 30 w 32"/>
                  <a:gd name="T75" fmla="*/ 14 h 45"/>
                  <a:gd name="T76" fmla="*/ 30 w 32"/>
                  <a:gd name="T77" fmla="*/ 12 h 45"/>
                  <a:gd name="T78" fmla="*/ 30 w 32"/>
                  <a:gd name="T79" fmla="*/ 0 h 45"/>
                  <a:gd name="T80" fmla="*/ 28 w 32"/>
                  <a:gd name="T81" fmla="*/ 0 h 45"/>
                  <a:gd name="T82" fmla="*/ 26 w 32"/>
                  <a:gd name="T83" fmla="*/ 2 h 45"/>
                  <a:gd name="T84" fmla="*/ 22 w 32"/>
                  <a:gd name="T85" fmla="*/ 1 h 45"/>
                  <a:gd name="T86" fmla="*/ 17 w 32"/>
                  <a:gd name="T87" fmla="*/ 0 h 45"/>
                  <a:gd name="T88" fmla="*/ 8 w 32"/>
                  <a:gd name="T89" fmla="*/ 1 h 45"/>
                  <a:gd name="T90" fmla="*/ 0 w 32"/>
                  <a:gd name="T91" fmla="*/ 7 h 45"/>
                  <a:gd name="T92" fmla="*/ 1 w 32"/>
                  <a:gd name="T93" fmla="*/ 16 h 45"/>
                  <a:gd name="T94" fmla="*/ 6 w 32"/>
                  <a:gd name="T95" fmla="*/ 22 h 45"/>
                  <a:gd name="T96" fmla="*/ 13 w 32"/>
                  <a:gd name="T97"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5">
                    <a:moveTo>
                      <a:pt x="17" y="25"/>
                    </a:moveTo>
                    <a:lnTo>
                      <a:pt x="18" y="25"/>
                    </a:lnTo>
                    <a:lnTo>
                      <a:pt x="20" y="25"/>
                    </a:lnTo>
                    <a:lnTo>
                      <a:pt x="21" y="26"/>
                    </a:lnTo>
                    <a:lnTo>
                      <a:pt x="23" y="27"/>
                    </a:lnTo>
                    <a:lnTo>
                      <a:pt x="25" y="28"/>
                    </a:lnTo>
                    <a:lnTo>
                      <a:pt x="26" y="30"/>
                    </a:lnTo>
                    <a:lnTo>
                      <a:pt x="27" y="32"/>
                    </a:lnTo>
                    <a:lnTo>
                      <a:pt x="28" y="34"/>
                    </a:lnTo>
                    <a:lnTo>
                      <a:pt x="27" y="38"/>
                    </a:lnTo>
                    <a:lnTo>
                      <a:pt x="25" y="40"/>
                    </a:lnTo>
                    <a:lnTo>
                      <a:pt x="21" y="42"/>
                    </a:lnTo>
                    <a:lnTo>
                      <a:pt x="16" y="43"/>
                    </a:lnTo>
                    <a:lnTo>
                      <a:pt x="13" y="43"/>
                    </a:lnTo>
                    <a:lnTo>
                      <a:pt x="11" y="42"/>
                    </a:lnTo>
                    <a:lnTo>
                      <a:pt x="9" y="41"/>
                    </a:lnTo>
                    <a:lnTo>
                      <a:pt x="7" y="39"/>
                    </a:lnTo>
                    <a:lnTo>
                      <a:pt x="5" y="37"/>
                    </a:lnTo>
                    <a:lnTo>
                      <a:pt x="4" y="35"/>
                    </a:lnTo>
                    <a:lnTo>
                      <a:pt x="3" y="32"/>
                    </a:lnTo>
                    <a:lnTo>
                      <a:pt x="2" y="29"/>
                    </a:lnTo>
                    <a:lnTo>
                      <a:pt x="2" y="28"/>
                    </a:lnTo>
                    <a:lnTo>
                      <a:pt x="1" y="27"/>
                    </a:lnTo>
                    <a:lnTo>
                      <a:pt x="0" y="28"/>
                    </a:lnTo>
                    <a:lnTo>
                      <a:pt x="0" y="30"/>
                    </a:lnTo>
                    <a:lnTo>
                      <a:pt x="0" y="43"/>
                    </a:lnTo>
                    <a:lnTo>
                      <a:pt x="0" y="45"/>
                    </a:lnTo>
                    <a:lnTo>
                      <a:pt x="1" y="45"/>
                    </a:lnTo>
                    <a:lnTo>
                      <a:pt x="1" y="45"/>
                    </a:lnTo>
                    <a:lnTo>
                      <a:pt x="2" y="45"/>
                    </a:lnTo>
                    <a:lnTo>
                      <a:pt x="2" y="44"/>
                    </a:lnTo>
                    <a:lnTo>
                      <a:pt x="3" y="43"/>
                    </a:lnTo>
                    <a:lnTo>
                      <a:pt x="3" y="43"/>
                    </a:lnTo>
                    <a:lnTo>
                      <a:pt x="4" y="43"/>
                    </a:lnTo>
                    <a:lnTo>
                      <a:pt x="4" y="42"/>
                    </a:lnTo>
                    <a:lnTo>
                      <a:pt x="5" y="41"/>
                    </a:lnTo>
                    <a:lnTo>
                      <a:pt x="9" y="43"/>
                    </a:lnTo>
                    <a:lnTo>
                      <a:pt x="12" y="45"/>
                    </a:lnTo>
                    <a:lnTo>
                      <a:pt x="14" y="45"/>
                    </a:lnTo>
                    <a:lnTo>
                      <a:pt x="16" y="45"/>
                    </a:lnTo>
                    <a:lnTo>
                      <a:pt x="24" y="44"/>
                    </a:lnTo>
                    <a:lnTo>
                      <a:pt x="29" y="41"/>
                    </a:lnTo>
                    <a:lnTo>
                      <a:pt x="31" y="37"/>
                    </a:lnTo>
                    <a:lnTo>
                      <a:pt x="32" y="31"/>
                    </a:lnTo>
                    <a:lnTo>
                      <a:pt x="32" y="28"/>
                    </a:lnTo>
                    <a:lnTo>
                      <a:pt x="31" y="25"/>
                    </a:lnTo>
                    <a:lnTo>
                      <a:pt x="29" y="23"/>
                    </a:lnTo>
                    <a:lnTo>
                      <a:pt x="28" y="22"/>
                    </a:lnTo>
                    <a:lnTo>
                      <a:pt x="26" y="20"/>
                    </a:lnTo>
                    <a:lnTo>
                      <a:pt x="23" y="19"/>
                    </a:lnTo>
                    <a:lnTo>
                      <a:pt x="20" y="18"/>
                    </a:lnTo>
                    <a:lnTo>
                      <a:pt x="17" y="17"/>
                    </a:lnTo>
                    <a:lnTo>
                      <a:pt x="15" y="17"/>
                    </a:lnTo>
                    <a:lnTo>
                      <a:pt x="13" y="16"/>
                    </a:lnTo>
                    <a:lnTo>
                      <a:pt x="10" y="16"/>
                    </a:lnTo>
                    <a:lnTo>
                      <a:pt x="9" y="15"/>
                    </a:lnTo>
                    <a:lnTo>
                      <a:pt x="7" y="14"/>
                    </a:lnTo>
                    <a:lnTo>
                      <a:pt x="6" y="13"/>
                    </a:lnTo>
                    <a:lnTo>
                      <a:pt x="5" y="11"/>
                    </a:lnTo>
                    <a:lnTo>
                      <a:pt x="4" y="9"/>
                    </a:lnTo>
                    <a:lnTo>
                      <a:pt x="5" y="6"/>
                    </a:lnTo>
                    <a:lnTo>
                      <a:pt x="7" y="4"/>
                    </a:lnTo>
                    <a:lnTo>
                      <a:pt x="10" y="2"/>
                    </a:lnTo>
                    <a:lnTo>
                      <a:pt x="16" y="1"/>
                    </a:lnTo>
                    <a:lnTo>
                      <a:pt x="19" y="2"/>
                    </a:lnTo>
                    <a:lnTo>
                      <a:pt x="22" y="3"/>
                    </a:lnTo>
                    <a:lnTo>
                      <a:pt x="24" y="4"/>
                    </a:lnTo>
                    <a:lnTo>
                      <a:pt x="26" y="6"/>
                    </a:lnTo>
                    <a:lnTo>
                      <a:pt x="26" y="8"/>
                    </a:lnTo>
                    <a:lnTo>
                      <a:pt x="27" y="10"/>
                    </a:lnTo>
                    <a:lnTo>
                      <a:pt x="27" y="12"/>
                    </a:lnTo>
                    <a:lnTo>
                      <a:pt x="27" y="13"/>
                    </a:lnTo>
                    <a:lnTo>
                      <a:pt x="28" y="14"/>
                    </a:lnTo>
                    <a:lnTo>
                      <a:pt x="29" y="14"/>
                    </a:lnTo>
                    <a:lnTo>
                      <a:pt x="29" y="14"/>
                    </a:lnTo>
                    <a:lnTo>
                      <a:pt x="30" y="14"/>
                    </a:lnTo>
                    <a:lnTo>
                      <a:pt x="30" y="13"/>
                    </a:lnTo>
                    <a:lnTo>
                      <a:pt x="30" y="12"/>
                    </a:lnTo>
                    <a:lnTo>
                      <a:pt x="30" y="2"/>
                    </a:lnTo>
                    <a:lnTo>
                      <a:pt x="30" y="0"/>
                    </a:lnTo>
                    <a:lnTo>
                      <a:pt x="29" y="0"/>
                    </a:lnTo>
                    <a:lnTo>
                      <a:pt x="28" y="0"/>
                    </a:lnTo>
                    <a:lnTo>
                      <a:pt x="27" y="1"/>
                    </a:lnTo>
                    <a:lnTo>
                      <a:pt x="26" y="2"/>
                    </a:lnTo>
                    <a:lnTo>
                      <a:pt x="25" y="2"/>
                    </a:lnTo>
                    <a:lnTo>
                      <a:pt x="22" y="1"/>
                    </a:lnTo>
                    <a:lnTo>
                      <a:pt x="20" y="0"/>
                    </a:lnTo>
                    <a:lnTo>
                      <a:pt x="17" y="0"/>
                    </a:lnTo>
                    <a:lnTo>
                      <a:pt x="16" y="0"/>
                    </a:lnTo>
                    <a:lnTo>
                      <a:pt x="8" y="1"/>
                    </a:lnTo>
                    <a:lnTo>
                      <a:pt x="3" y="4"/>
                    </a:lnTo>
                    <a:lnTo>
                      <a:pt x="0" y="7"/>
                    </a:lnTo>
                    <a:lnTo>
                      <a:pt x="0" y="12"/>
                    </a:lnTo>
                    <a:lnTo>
                      <a:pt x="1" y="16"/>
                    </a:lnTo>
                    <a:lnTo>
                      <a:pt x="4" y="20"/>
                    </a:lnTo>
                    <a:lnTo>
                      <a:pt x="6"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55" name="Freeform 398"/>
              <p:cNvSpPr>
                <a:spLocks noChangeAspect="1" noEditPoints="1"/>
              </p:cNvSpPr>
              <p:nvPr/>
            </p:nvSpPr>
            <p:spPr bwMode="auto">
              <a:xfrm>
                <a:off x="1948" y="2619"/>
                <a:ext cx="38" cy="45"/>
              </a:xfrm>
              <a:custGeom>
                <a:avLst/>
                <a:gdLst>
                  <a:gd name="T0" fmla="*/ 8 w 38"/>
                  <a:gd name="T1" fmla="*/ 19 h 45"/>
                  <a:gd name="T2" fmla="*/ 10 w 38"/>
                  <a:gd name="T3" fmla="*/ 10 h 45"/>
                  <a:gd name="T4" fmla="*/ 13 w 38"/>
                  <a:gd name="T5" fmla="*/ 5 h 45"/>
                  <a:gd name="T6" fmla="*/ 17 w 38"/>
                  <a:gd name="T7" fmla="*/ 2 h 45"/>
                  <a:gd name="T8" fmla="*/ 20 w 38"/>
                  <a:gd name="T9" fmla="*/ 2 h 45"/>
                  <a:gd name="T10" fmla="*/ 24 w 38"/>
                  <a:gd name="T11" fmla="*/ 2 h 45"/>
                  <a:gd name="T12" fmla="*/ 26 w 38"/>
                  <a:gd name="T13" fmla="*/ 4 h 45"/>
                  <a:gd name="T14" fmla="*/ 28 w 38"/>
                  <a:gd name="T15" fmla="*/ 6 h 45"/>
                  <a:gd name="T16" fmla="*/ 30 w 38"/>
                  <a:gd name="T17" fmla="*/ 9 h 45"/>
                  <a:gd name="T18" fmla="*/ 31 w 38"/>
                  <a:gd name="T19" fmla="*/ 12 h 45"/>
                  <a:gd name="T20" fmla="*/ 31 w 38"/>
                  <a:gd name="T21" fmla="*/ 15 h 45"/>
                  <a:gd name="T22" fmla="*/ 32 w 38"/>
                  <a:gd name="T23" fmla="*/ 17 h 45"/>
                  <a:gd name="T24" fmla="*/ 32 w 38"/>
                  <a:gd name="T25" fmla="*/ 19 h 45"/>
                  <a:gd name="T26" fmla="*/ 8 w 38"/>
                  <a:gd name="T27" fmla="*/ 19 h 45"/>
                  <a:gd name="T28" fmla="*/ 8 w 38"/>
                  <a:gd name="T29" fmla="*/ 21 h 45"/>
                  <a:gd name="T30" fmla="*/ 36 w 38"/>
                  <a:gd name="T31" fmla="*/ 21 h 45"/>
                  <a:gd name="T32" fmla="*/ 37 w 38"/>
                  <a:gd name="T33" fmla="*/ 21 h 45"/>
                  <a:gd name="T34" fmla="*/ 38 w 38"/>
                  <a:gd name="T35" fmla="*/ 21 h 45"/>
                  <a:gd name="T36" fmla="*/ 38 w 38"/>
                  <a:gd name="T37" fmla="*/ 20 h 45"/>
                  <a:gd name="T38" fmla="*/ 38 w 38"/>
                  <a:gd name="T39" fmla="*/ 19 h 45"/>
                  <a:gd name="T40" fmla="*/ 37 w 38"/>
                  <a:gd name="T41" fmla="*/ 12 h 45"/>
                  <a:gd name="T42" fmla="*/ 34 w 38"/>
                  <a:gd name="T43" fmla="*/ 6 h 45"/>
                  <a:gd name="T44" fmla="*/ 28 w 38"/>
                  <a:gd name="T45" fmla="*/ 1 h 45"/>
                  <a:gd name="T46" fmla="*/ 20 w 38"/>
                  <a:gd name="T47" fmla="*/ 0 h 45"/>
                  <a:gd name="T48" fmla="*/ 12 w 38"/>
                  <a:gd name="T49" fmla="*/ 1 h 45"/>
                  <a:gd name="T50" fmla="*/ 6 w 38"/>
                  <a:gd name="T51" fmla="*/ 6 h 45"/>
                  <a:gd name="T52" fmla="*/ 1 w 38"/>
                  <a:gd name="T53" fmla="*/ 13 h 45"/>
                  <a:gd name="T54" fmla="*/ 0 w 38"/>
                  <a:gd name="T55" fmla="*/ 22 h 45"/>
                  <a:gd name="T56" fmla="*/ 1 w 38"/>
                  <a:gd name="T57" fmla="*/ 31 h 45"/>
                  <a:gd name="T58" fmla="*/ 6 w 38"/>
                  <a:gd name="T59" fmla="*/ 39 h 45"/>
                  <a:gd name="T60" fmla="*/ 13 w 38"/>
                  <a:gd name="T61" fmla="*/ 44 h 45"/>
                  <a:gd name="T62" fmla="*/ 22 w 38"/>
                  <a:gd name="T63" fmla="*/ 45 h 45"/>
                  <a:gd name="T64" fmla="*/ 29 w 38"/>
                  <a:gd name="T65" fmla="*/ 44 h 45"/>
                  <a:gd name="T66" fmla="*/ 34 w 38"/>
                  <a:gd name="T67" fmla="*/ 39 h 45"/>
                  <a:gd name="T68" fmla="*/ 37 w 38"/>
                  <a:gd name="T69" fmla="*/ 35 h 45"/>
                  <a:gd name="T70" fmla="*/ 38 w 38"/>
                  <a:gd name="T71" fmla="*/ 32 h 45"/>
                  <a:gd name="T72" fmla="*/ 38 w 38"/>
                  <a:gd name="T73" fmla="*/ 31 h 45"/>
                  <a:gd name="T74" fmla="*/ 37 w 38"/>
                  <a:gd name="T75" fmla="*/ 31 h 45"/>
                  <a:gd name="T76" fmla="*/ 36 w 38"/>
                  <a:gd name="T77" fmla="*/ 32 h 45"/>
                  <a:gd name="T78" fmla="*/ 36 w 38"/>
                  <a:gd name="T79" fmla="*/ 33 h 45"/>
                  <a:gd name="T80" fmla="*/ 34 w 38"/>
                  <a:gd name="T81" fmla="*/ 36 h 45"/>
                  <a:gd name="T82" fmla="*/ 32 w 38"/>
                  <a:gd name="T83" fmla="*/ 38 h 45"/>
                  <a:gd name="T84" fmla="*/ 30 w 38"/>
                  <a:gd name="T85" fmla="*/ 40 h 45"/>
                  <a:gd name="T86" fmla="*/ 28 w 38"/>
                  <a:gd name="T87" fmla="*/ 41 h 45"/>
                  <a:gd name="T88" fmla="*/ 26 w 38"/>
                  <a:gd name="T89" fmla="*/ 42 h 45"/>
                  <a:gd name="T90" fmla="*/ 24 w 38"/>
                  <a:gd name="T91" fmla="*/ 43 h 45"/>
                  <a:gd name="T92" fmla="*/ 23 w 38"/>
                  <a:gd name="T93" fmla="*/ 43 h 45"/>
                  <a:gd name="T94" fmla="*/ 22 w 38"/>
                  <a:gd name="T95" fmla="*/ 43 h 45"/>
                  <a:gd name="T96" fmla="*/ 19 w 38"/>
                  <a:gd name="T97" fmla="*/ 42 h 45"/>
                  <a:gd name="T98" fmla="*/ 15 w 38"/>
                  <a:gd name="T99" fmla="*/ 41 h 45"/>
                  <a:gd name="T100" fmla="*/ 13 w 38"/>
                  <a:gd name="T101" fmla="*/ 39 h 45"/>
                  <a:gd name="T102" fmla="*/ 11 w 38"/>
                  <a:gd name="T103" fmla="*/ 36 h 45"/>
                  <a:gd name="T104" fmla="*/ 9 w 38"/>
                  <a:gd name="T105" fmla="*/ 32 h 45"/>
                  <a:gd name="T106" fmla="*/ 8 w 38"/>
                  <a:gd name="T107" fmla="*/ 28 h 45"/>
                  <a:gd name="T108" fmla="*/ 8 w 38"/>
                  <a:gd name="T109" fmla="*/ 24 h 45"/>
                  <a:gd name="T110" fmla="*/ 8 w 38"/>
                  <a:gd name="T11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5">
                    <a:moveTo>
                      <a:pt x="8" y="19"/>
                    </a:moveTo>
                    <a:lnTo>
                      <a:pt x="10" y="10"/>
                    </a:lnTo>
                    <a:lnTo>
                      <a:pt x="13" y="5"/>
                    </a:lnTo>
                    <a:lnTo>
                      <a:pt x="17" y="2"/>
                    </a:lnTo>
                    <a:lnTo>
                      <a:pt x="20" y="2"/>
                    </a:lnTo>
                    <a:lnTo>
                      <a:pt x="24" y="2"/>
                    </a:lnTo>
                    <a:lnTo>
                      <a:pt x="26" y="4"/>
                    </a:lnTo>
                    <a:lnTo>
                      <a:pt x="28" y="6"/>
                    </a:lnTo>
                    <a:lnTo>
                      <a:pt x="30" y="9"/>
                    </a:lnTo>
                    <a:lnTo>
                      <a:pt x="31" y="12"/>
                    </a:lnTo>
                    <a:lnTo>
                      <a:pt x="31" y="15"/>
                    </a:lnTo>
                    <a:lnTo>
                      <a:pt x="32" y="17"/>
                    </a:lnTo>
                    <a:lnTo>
                      <a:pt x="32" y="19"/>
                    </a:lnTo>
                    <a:lnTo>
                      <a:pt x="8" y="19"/>
                    </a:lnTo>
                    <a:close/>
                    <a:moveTo>
                      <a:pt x="8" y="21"/>
                    </a:moveTo>
                    <a:lnTo>
                      <a:pt x="36" y="21"/>
                    </a:lnTo>
                    <a:lnTo>
                      <a:pt x="37" y="21"/>
                    </a:lnTo>
                    <a:lnTo>
                      <a:pt x="38" y="21"/>
                    </a:lnTo>
                    <a:lnTo>
                      <a:pt x="38" y="20"/>
                    </a:lnTo>
                    <a:lnTo>
                      <a:pt x="38" y="19"/>
                    </a:lnTo>
                    <a:lnTo>
                      <a:pt x="37" y="12"/>
                    </a:lnTo>
                    <a:lnTo>
                      <a:pt x="34" y="6"/>
                    </a:lnTo>
                    <a:lnTo>
                      <a:pt x="28" y="1"/>
                    </a:lnTo>
                    <a:lnTo>
                      <a:pt x="20" y="0"/>
                    </a:lnTo>
                    <a:lnTo>
                      <a:pt x="12" y="1"/>
                    </a:lnTo>
                    <a:lnTo>
                      <a:pt x="6" y="6"/>
                    </a:lnTo>
                    <a:lnTo>
                      <a:pt x="1" y="13"/>
                    </a:lnTo>
                    <a:lnTo>
                      <a:pt x="0" y="22"/>
                    </a:lnTo>
                    <a:lnTo>
                      <a:pt x="1" y="31"/>
                    </a:lnTo>
                    <a:lnTo>
                      <a:pt x="6" y="39"/>
                    </a:lnTo>
                    <a:lnTo>
                      <a:pt x="13" y="44"/>
                    </a:lnTo>
                    <a:lnTo>
                      <a:pt x="22" y="45"/>
                    </a:lnTo>
                    <a:lnTo>
                      <a:pt x="29" y="44"/>
                    </a:lnTo>
                    <a:lnTo>
                      <a:pt x="34" y="39"/>
                    </a:lnTo>
                    <a:lnTo>
                      <a:pt x="37" y="35"/>
                    </a:lnTo>
                    <a:lnTo>
                      <a:pt x="38" y="32"/>
                    </a:lnTo>
                    <a:lnTo>
                      <a:pt x="38" y="31"/>
                    </a:lnTo>
                    <a:lnTo>
                      <a:pt x="37" y="31"/>
                    </a:lnTo>
                    <a:lnTo>
                      <a:pt x="36" y="32"/>
                    </a:lnTo>
                    <a:lnTo>
                      <a:pt x="36" y="33"/>
                    </a:lnTo>
                    <a:lnTo>
                      <a:pt x="34" y="36"/>
                    </a:lnTo>
                    <a:lnTo>
                      <a:pt x="32" y="38"/>
                    </a:lnTo>
                    <a:lnTo>
                      <a:pt x="30" y="40"/>
                    </a:lnTo>
                    <a:lnTo>
                      <a:pt x="28" y="41"/>
                    </a:lnTo>
                    <a:lnTo>
                      <a:pt x="26" y="42"/>
                    </a:lnTo>
                    <a:lnTo>
                      <a:pt x="24" y="43"/>
                    </a:lnTo>
                    <a:lnTo>
                      <a:pt x="23" y="43"/>
                    </a:lnTo>
                    <a:lnTo>
                      <a:pt x="22" y="43"/>
                    </a:lnTo>
                    <a:lnTo>
                      <a:pt x="19" y="42"/>
                    </a:lnTo>
                    <a:lnTo>
                      <a:pt x="15" y="41"/>
                    </a:lnTo>
                    <a:lnTo>
                      <a:pt x="13" y="39"/>
                    </a:lnTo>
                    <a:lnTo>
                      <a:pt x="11" y="36"/>
                    </a:lnTo>
                    <a:lnTo>
                      <a:pt x="9" y="32"/>
                    </a:lnTo>
                    <a:lnTo>
                      <a:pt x="8" y="28"/>
                    </a:lnTo>
                    <a:lnTo>
                      <a:pt x="8" y="24"/>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56" name="Freeform 399"/>
              <p:cNvSpPr>
                <a:spLocks noChangeAspect="1" noEditPoints="1"/>
              </p:cNvSpPr>
              <p:nvPr/>
            </p:nvSpPr>
            <p:spPr bwMode="auto">
              <a:xfrm>
                <a:off x="1992" y="2594"/>
                <a:ext cx="50" cy="70"/>
              </a:xfrm>
              <a:custGeom>
                <a:avLst/>
                <a:gdLst>
                  <a:gd name="T0" fmla="*/ 35 w 50"/>
                  <a:gd name="T1" fmla="*/ 70 h 70"/>
                  <a:gd name="T2" fmla="*/ 50 w 50"/>
                  <a:gd name="T3" fmla="*/ 66 h 70"/>
                  <a:gd name="T4" fmla="*/ 45 w 50"/>
                  <a:gd name="T5" fmla="*/ 66 h 70"/>
                  <a:gd name="T6" fmla="*/ 43 w 50"/>
                  <a:gd name="T7" fmla="*/ 65 h 70"/>
                  <a:gd name="T8" fmla="*/ 42 w 50"/>
                  <a:gd name="T9" fmla="*/ 63 h 70"/>
                  <a:gd name="T10" fmla="*/ 42 w 50"/>
                  <a:gd name="T11" fmla="*/ 61 h 70"/>
                  <a:gd name="T12" fmla="*/ 27 w 50"/>
                  <a:gd name="T13" fmla="*/ 1 h 70"/>
                  <a:gd name="T14" fmla="*/ 30 w 50"/>
                  <a:gd name="T15" fmla="*/ 4 h 70"/>
                  <a:gd name="T16" fmla="*/ 33 w 50"/>
                  <a:gd name="T17" fmla="*/ 5 h 70"/>
                  <a:gd name="T18" fmla="*/ 35 w 50"/>
                  <a:gd name="T19" fmla="*/ 6 h 70"/>
                  <a:gd name="T20" fmla="*/ 35 w 50"/>
                  <a:gd name="T21" fmla="*/ 8 h 70"/>
                  <a:gd name="T22" fmla="*/ 35 w 50"/>
                  <a:gd name="T23" fmla="*/ 31 h 70"/>
                  <a:gd name="T24" fmla="*/ 30 w 50"/>
                  <a:gd name="T25" fmla="*/ 27 h 70"/>
                  <a:gd name="T26" fmla="*/ 23 w 50"/>
                  <a:gd name="T27" fmla="*/ 25 h 70"/>
                  <a:gd name="T28" fmla="*/ 7 w 50"/>
                  <a:gd name="T29" fmla="*/ 32 h 70"/>
                  <a:gd name="T30" fmla="*/ 0 w 50"/>
                  <a:gd name="T31" fmla="*/ 48 h 70"/>
                  <a:gd name="T32" fmla="*/ 7 w 50"/>
                  <a:gd name="T33" fmla="*/ 64 h 70"/>
                  <a:gd name="T34" fmla="*/ 22 w 50"/>
                  <a:gd name="T35" fmla="*/ 70 h 70"/>
                  <a:gd name="T36" fmla="*/ 30 w 50"/>
                  <a:gd name="T37" fmla="*/ 68 h 70"/>
                  <a:gd name="T38" fmla="*/ 35 w 50"/>
                  <a:gd name="T39" fmla="*/ 64 h 70"/>
                  <a:gd name="T40" fmla="*/ 35 w 50"/>
                  <a:gd name="T41" fmla="*/ 57 h 70"/>
                  <a:gd name="T42" fmla="*/ 35 w 50"/>
                  <a:gd name="T43" fmla="*/ 59 h 70"/>
                  <a:gd name="T44" fmla="*/ 34 w 50"/>
                  <a:gd name="T45" fmla="*/ 61 h 70"/>
                  <a:gd name="T46" fmla="*/ 28 w 50"/>
                  <a:gd name="T47" fmla="*/ 66 h 70"/>
                  <a:gd name="T48" fmla="*/ 22 w 50"/>
                  <a:gd name="T49" fmla="*/ 68 h 70"/>
                  <a:gd name="T50" fmla="*/ 16 w 50"/>
                  <a:gd name="T51" fmla="*/ 66 h 70"/>
                  <a:gd name="T52" fmla="*/ 12 w 50"/>
                  <a:gd name="T53" fmla="*/ 62 h 70"/>
                  <a:gd name="T54" fmla="*/ 9 w 50"/>
                  <a:gd name="T55" fmla="*/ 55 h 70"/>
                  <a:gd name="T56" fmla="*/ 9 w 50"/>
                  <a:gd name="T57" fmla="*/ 48 h 70"/>
                  <a:gd name="T58" fmla="*/ 9 w 50"/>
                  <a:gd name="T59" fmla="*/ 41 h 70"/>
                  <a:gd name="T60" fmla="*/ 12 w 50"/>
                  <a:gd name="T61" fmla="*/ 34 h 70"/>
                  <a:gd name="T62" fmla="*/ 16 w 50"/>
                  <a:gd name="T63" fmla="*/ 29 h 70"/>
                  <a:gd name="T64" fmla="*/ 23 w 50"/>
                  <a:gd name="T65" fmla="*/ 27 h 70"/>
                  <a:gd name="T66" fmla="*/ 29 w 50"/>
                  <a:gd name="T67" fmla="*/ 29 h 70"/>
                  <a:gd name="T68" fmla="*/ 34 w 50"/>
                  <a:gd name="T69" fmla="*/ 33 h 70"/>
                  <a:gd name="T70" fmla="*/ 35 w 50"/>
                  <a:gd name="T71" fmla="*/ 35 h 70"/>
                  <a:gd name="T72" fmla="*/ 35 w 50"/>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70">
                    <a:moveTo>
                      <a:pt x="35" y="64"/>
                    </a:moveTo>
                    <a:lnTo>
                      <a:pt x="35" y="70"/>
                    </a:lnTo>
                    <a:lnTo>
                      <a:pt x="50" y="69"/>
                    </a:lnTo>
                    <a:lnTo>
                      <a:pt x="50" y="66"/>
                    </a:lnTo>
                    <a:lnTo>
                      <a:pt x="47" y="66"/>
                    </a:lnTo>
                    <a:lnTo>
                      <a:pt x="45" y="66"/>
                    </a:lnTo>
                    <a:lnTo>
                      <a:pt x="44" y="66"/>
                    </a:lnTo>
                    <a:lnTo>
                      <a:pt x="43" y="65"/>
                    </a:lnTo>
                    <a:lnTo>
                      <a:pt x="42" y="64"/>
                    </a:lnTo>
                    <a:lnTo>
                      <a:pt x="42" y="63"/>
                    </a:lnTo>
                    <a:lnTo>
                      <a:pt x="42" y="62"/>
                    </a:lnTo>
                    <a:lnTo>
                      <a:pt x="42" y="61"/>
                    </a:lnTo>
                    <a:lnTo>
                      <a:pt x="42" y="0"/>
                    </a:lnTo>
                    <a:lnTo>
                      <a:pt x="27" y="1"/>
                    </a:lnTo>
                    <a:lnTo>
                      <a:pt x="27" y="4"/>
                    </a:lnTo>
                    <a:lnTo>
                      <a:pt x="30" y="4"/>
                    </a:lnTo>
                    <a:lnTo>
                      <a:pt x="32" y="4"/>
                    </a:lnTo>
                    <a:lnTo>
                      <a:pt x="33" y="5"/>
                    </a:lnTo>
                    <a:lnTo>
                      <a:pt x="34" y="5"/>
                    </a:lnTo>
                    <a:lnTo>
                      <a:pt x="35" y="6"/>
                    </a:lnTo>
                    <a:lnTo>
                      <a:pt x="35" y="7"/>
                    </a:lnTo>
                    <a:lnTo>
                      <a:pt x="35" y="8"/>
                    </a:lnTo>
                    <a:lnTo>
                      <a:pt x="35" y="10"/>
                    </a:lnTo>
                    <a:lnTo>
                      <a:pt x="35" y="31"/>
                    </a:lnTo>
                    <a:lnTo>
                      <a:pt x="33" y="29"/>
                    </a:lnTo>
                    <a:lnTo>
                      <a:pt x="30" y="27"/>
                    </a:lnTo>
                    <a:lnTo>
                      <a:pt x="27" y="26"/>
                    </a:lnTo>
                    <a:lnTo>
                      <a:pt x="23" y="25"/>
                    </a:lnTo>
                    <a:lnTo>
                      <a:pt x="14" y="27"/>
                    </a:lnTo>
                    <a:lnTo>
                      <a:pt x="7" y="32"/>
                    </a:lnTo>
                    <a:lnTo>
                      <a:pt x="2" y="39"/>
                    </a:lnTo>
                    <a:lnTo>
                      <a:pt x="0" y="48"/>
                    </a:lnTo>
                    <a:lnTo>
                      <a:pt x="2" y="57"/>
                    </a:lnTo>
                    <a:lnTo>
                      <a:pt x="7" y="64"/>
                    </a:lnTo>
                    <a:lnTo>
                      <a:pt x="13" y="69"/>
                    </a:lnTo>
                    <a:lnTo>
                      <a:pt x="22" y="70"/>
                    </a:lnTo>
                    <a:lnTo>
                      <a:pt x="26" y="70"/>
                    </a:lnTo>
                    <a:lnTo>
                      <a:pt x="30" y="68"/>
                    </a:lnTo>
                    <a:lnTo>
                      <a:pt x="33" y="66"/>
                    </a:lnTo>
                    <a:lnTo>
                      <a:pt x="35" y="64"/>
                    </a:lnTo>
                    <a:close/>
                    <a:moveTo>
                      <a:pt x="35" y="37"/>
                    </a:moveTo>
                    <a:lnTo>
                      <a:pt x="35" y="57"/>
                    </a:lnTo>
                    <a:lnTo>
                      <a:pt x="35" y="59"/>
                    </a:lnTo>
                    <a:lnTo>
                      <a:pt x="35" y="59"/>
                    </a:lnTo>
                    <a:lnTo>
                      <a:pt x="34" y="60"/>
                    </a:lnTo>
                    <a:lnTo>
                      <a:pt x="34" y="61"/>
                    </a:lnTo>
                    <a:lnTo>
                      <a:pt x="31" y="64"/>
                    </a:lnTo>
                    <a:lnTo>
                      <a:pt x="28" y="66"/>
                    </a:lnTo>
                    <a:lnTo>
                      <a:pt x="25" y="68"/>
                    </a:lnTo>
                    <a:lnTo>
                      <a:pt x="22" y="68"/>
                    </a:lnTo>
                    <a:lnTo>
                      <a:pt x="19" y="68"/>
                    </a:lnTo>
                    <a:lnTo>
                      <a:pt x="16" y="66"/>
                    </a:lnTo>
                    <a:lnTo>
                      <a:pt x="14" y="64"/>
                    </a:lnTo>
                    <a:lnTo>
                      <a:pt x="12" y="62"/>
                    </a:lnTo>
                    <a:lnTo>
                      <a:pt x="10" y="58"/>
                    </a:lnTo>
                    <a:lnTo>
                      <a:pt x="9" y="55"/>
                    </a:lnTo>
                    <a:lnTo>
                      <a:pt x="9" y="51"/>
                    </a:lnTo>
                    <a:lnTo>
                      <a:pt x="9" y="48"/>
                    </a:lnTo>
                    <a:lnTo>
                      <a:pt x="9" y="45"/>
                    </a:lnTo>
                    <a:lnTo>
                      <a:pt x="9" y="41"/>
                    </a:lnTo>
                    <a:lnTo>
                      <a:pt x="10" y="37"/>
                    </a:lnTo>
                    <a:lnTo>
                      <a:pt x="12" y="34"/>
                    </a:lnTo>
                    <a:lnTo>
                      <a:pt x="14" y="31"/>
                    </a:lnTo>
                    <a:lnTo>
                      <a:pt x="16" y="29"/>
                    </a:lnTo>
                    <a:lnTo>
                      <a:pt x="19" y="28"/>
                    </a:lnTo>
                    <a:lnTo>
                      <a:pt x="23" y="27"/>
                    </a:lnTo>
                    <a:lnTo>
                      <a:pt x="26" y="28"/>
                    </a:lnTo>
                    <a:lnTo>
                      <a:pt x="29" y="29"/>
                    </a:lnTo>
                    <a:lnTo>
                      <a:pt x="31" y="30"/>
                    </a:lnTo>
                    <a:lnTo>
                      <a:pt x="34" y="33"/>
                    </a:lnTo>
                    <a:lnTo>
                      <a:pt x="34" y="34"/>
                    </a:lnTo>
                    <a:lnTo>
                      <a:pt x="35" y="35"/>
                    </a:lnTo>
                    <a:lnTo>
                      <a:pt x="35" y="36"/>
                    </a:lnTo>
                    <a:lnTo>
                      <a:pt x="35"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57" name="Freeform 400"/>
              <p:cNvSpPr>
                <a:spLocks noChangeAspect="1"/>
              </p:cNvSpPr>
              <p:nvPr/>
            </p:nvSpPr>
            <p:spPr bwMode="auto">
              <a:xfrm>
                <a:off x="2056" y="2588"/>
                <a:ext cx="14" cy="100"/>
              </a:xfrm>
              <a:custGeom>
                <a:avLst/>
                <a:gdLst>
                  <a:gd name="T0" fmla="*/ 14 w 14"/>
                  <a:gd name="T1" fmla="*/ 100 h 100"/>
                  <a:gd name="T2" fmla="*/ 14 w 14"/>
                  <a:gd name="T3" fmla="*/ 96 h 100"/>
                  <a:gd name="T4" fmla="*/ 4 w 14"/>
                  <a:gd name="T5" fmla="*/ 96 h 100"/>
                  <a:gd name="T6" fmla="*/ 4 w 14"/>
                  <a:gd name="T7" fmla="*/ 4 h 100"/>
                  <a:gd name="T8" fmla="*/ 14 w 14"/>
                  <a:gd name="T9" fmla="*/ 4 h 100"/>
                  <a:gd name="T10" fmla="*/ 14 w 14"/>
                  <a:gd name="T11" fmla="*/ 0 h 100"/>
                  <a:gd name="T12" fmla="*/ 0 w 14"/>
                  <a:gd name="T13" fmla="*/ 0 h 100"/>
                  <a:gd name="T14" fmla="*/ 0 w 14"/>
                  <a:gd name="T15" fmla="*/ 100 h 100"/>
                  <a:gd name="T16" fmla="*/ 14 w 14"/>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00">
                    <a:moveTo>
                      <a:pt x="14" y="100"/>
                    </a:moveTo>
                    <a:lnTo>
                      <a:pt x="14" y="96"/>
                    </a:lnTo>
                    <a:lnTo>
                      <a:pt x="4" y="96"/>
                    </a:lnTo>
                    <a:lnTo>
                      <a:pt x="4" y="4"/>
                    </a:lnTo>
                    <a:lnTo>
                      <a:pt x="14" y="4"/>
                    </a:lnTo>
                    <a:lnTo>
                      <a:pt x="14" y="0"/>
                    </a:lnTo>
                    <a:lnTo>
                      <a:pt x="0" y="0"/>
                    </a:lnTo>
                    <a:lnTo>
                      <a:pt x="0" y="100"/>
                    </a:lnTo>
                    <a:lnTo>
                      <a:pt x="14" y="10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58" name="Freeform 401"/>
              <p:cNvSpPr>
                <a:spLocks noChangeAspect="1"/>
              </p:cNvSpPr>
              <p:nvPr/>
            </p:nvSpPr>
            <p:spPr bwMode="auto">
              <a:xfrm>
                <a:off x="2075" y="2619"/>
                <a:ext cx="33" cy="45"/>
              </a:xfrm>
              <a:custGeom>
                <a:avLst/>
                <a:gdLst>
                  <a:gd name="T0" fmla="*/ 19 w 33"/>
                  <a:gd name="T1" fmla="*/ 25 h 45"/>
                  <a:gd name="T2" fmla="*/ 22 w 33"/>
                  <a:gd name="T3" fmla="*/ 26 h 45"/>
                  <a:gd name="T4" fmla="*/ 26 w 33"/>
                  <a:gd name="T5" fmla="*/ 28 h 45"/>
                  <a:gd name="T6" fmla="*/ 28 w 33"/>
                  <a:gd name="T7" fmla="*/ 32 h 45"/>
                  <a:gd name="T8" fmla="*/ 28 w 33"/>
                  <a:gd name="T9" fmla="*/ 38 h 45"/>
                  <a:gd name="T10" fmla="*/ 22 w 33"/>
                  <a:gd name="T11" fmla="*/ 42 h 45"/>
                  <a:gd name="T12" fmla="*/ 14 w 33"/>
                  <a:gd name="T13" fmla="*/ 43 h 45"/>
                  <a:gd name="T14" fmla="*/ 9 w 33"/>
                  <a:gd name="T15" fmla="*/ 41 h 45"/>
                  <a:gd name="T16" fmla="*/ 6 w 33"/>
                  <a:gd name="T17" fmla="*/ 37 h 45"/>
                  <a:gd name="T18" fmla="*/ 4 w 33"/>
                  <a:gd name="T19" fmla="*/ 32 h 45"/>
                  <a:gd name="T20" fmla="*/ 3 w 33"/>
                  <a:gd name="T21" fmla="*/ 28 h 45"/>
                  <a:gd name="T22" fmla="*/ 1 w 33"/>
                  <a:gd name="T23" fmla="*/ 28 h 45"/>
                  <a:gd name="T24" fmla="*/ 0 w 33"/>
                  <a:gd name="T25" fmla="*/ 43 h 45"/>
                  <a:gd name="T26" fmla="*/ 2 w 33"/>
                  <a:gd name="T27" fmla="*/ 45 h 45"/>
                  <a:gd name="T28" fmla="*/ 2 w 33"/>
                  <a:gd name="T29" fmla="*/ 45 h 45"/>
                  <a:gd name="T30" fmla="*/ 4 w 33"/>
                  <a:gd name="T31" fmla="*/ 43 h 45"/>
                  <a:gd name="T32" fmla="*/ 4 w 33"/>
                  <a:gd name="T33" fmla="*/ 43 h 45"/>
                  <a:gd name="T34" fmla="*/ 6 w 33"/>
                  <a:gd name="T35" fmla="*/ 41 h 45"/>
                  <a:gd name="T36" fmla="*/ 12 w 33"/>
                  <a:gd name="T37" fmla="*/ 45 h 45"/>
                  <a:gd name="T38" fmla="*/ 17 w 33"/>
                  <a:gd name="T39" fmla="*/ 45 h 45"/>
                  <a:gd name="T40" fmla="*/ 29 w 33"/>
                  <a:gd name="T41" fmla="*/ 41 h 45"/>
                  <a:gd name="T42" fmla="*/ 33 w 33"/>
                  <a:gd name="T43" fmla="*/ 31 h 45"/>
                  <a:gd name="T44" fmla="*/ 31 w 33"/>
                  <a:gd name="T45" fmla="*/ 25 h 45"/>
                  <a:gd name="T46" fmla="*/ 29 w 33"/>
                  <a:gd name="T47" fmla="*/ 22 h 45"/>
                  <a:gd name="T48" fmla="*/ 24 w 33"/>
                  <a:gd name="T49" fmla="*/ 19 h 45"/>
                  <a:gd name="T50" fmla="*/ 18 w 33"/>
                  <a:gd name="T51" fmla="*/ 17 h 45"/>
                  <a:gd name="T52" fmla="*/ 13 w 33"/>
                  <a:gd name="T53" fmla="*/ 16 h 45"/>
                  <a:gd name="T54" fmla="*/ 9 w 33"/>
                  <a:gd name="T55" fmla="*/ 15 h 45"/>
                  <a:gd name="T56" fmla="*/ 6 w 33"/>
                  <a:gd name="T57" fmla="*/ 13 h 45"/>
                  <a:gd name="T58" fmla="*/ 5 w 33"/>
                  <a:gd name="T59" fmla="*/ 9 h 45"/>
                  <a:gd name="T60" fmla="*/ 8 w 33"/>
                  <a:gd name="T61" fmla="*/ 4 h 45"/>
                  <a:gd name="T62" fmla="*/ 16 w 33"/>
                  <a:gd name="T63" fmla="*/ 1 h 45"/>
                  <a:gd name="T64" fmla="*/ 23 w 33"/>
                  <a:gd name="T65" fmla="*/ 3 h 45"/>
                  <a:gd name="T66" fmla="*/ 26 w 33"/>
                  <a:gd name="T67" fmla="*/ 6 h 45"/>
                  <a:gd name="T68" fmla="*/ 28 w 33"/>
                  <a:gd name="T69" fmla="*/ 10 h 45"/>
                  <a:gd name="T70" fmla="*/ 28 w 33"/>
                  <a:gd name="T71" fmla="*/ 13 h 45"/>
                  <a:gd name="T72" fmla="*/ 29 w 33"/>
                  <a:gd name="T73" fmla="*/ 14 h 45"/>
                  <a:gd name="T74" fmla="*/ 30 w 33"/>
                  <a:gd name="T75" fmla="*/ 14 h 45"/>
                  <a:gd name="T76" fmla="*/ 31 w 33"/>
                  <a:gd name="T77" fmla="*/ 12 h 45"/>
                  <a:gd name="T78" fmla="*/ 30 w 33"/>
                  <a:gd name="T79" fmla="*/ 0 h 45"/>
                  <a:gd name="T80" fmla="*/ 29 w 33"/>
                  <a:gd name="T81" fmla="*/ 0 h 45"/>
                  <a:gd name="T82" fmla="*/ 27 w 33"/>
                  <a:gd name="T83" fmla="*/ 2 h 45"/>
                  <a:gd name="T84" fmla="*/ 23 w 33"/>
                  <a:gd name="T85" fmla="*/ 1 h 45"/>
                  <a:gd name="T86" fmla="*/ 18 w 33"/>
                  <a:gd name="T87" fmla="*/ 0 h 45"/>
                  <a:gd name="T88" fmla="*/ 9 w 33"/>
                  <a:gd name="T89" fmla="*/ 1 h 45"/>
                  <a:gd name="T90" fmla="*/ 1 w 33"/>
                  <a:gd name="T91" fmla="*/ 7 h 45"/>
                  <a:gd name="T92" fmla="*/ 2 w 33"/>
                  <a:gd name="T93" fmla="*/ 16 h 45"/>
                  <a:gd name="T94" fmla="*/ 7 w 33"/>
                  <a:gd name="T95" fmla="*/ 22 h 45"/>
                  <a:gd name="T96" fmla="*/ 13 w 33"/>
                  <a:gd name="T97"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5">
                    <a:moveTo>
                      <a:pt x="18" y="25"/>
                    </a:moveTo>
                    <a:lnTo>
                      <a:pt x="19" y="25"/>
                    </a:lnTo>
                    <a:lnTo>
                      <a:pt x="20" y="25"/>
                    </a:lnTo>
                    <a:lnTo>
                      <a:pt x="22" y="26"/>
                    </a:lnTo>
                    <a:lnTo>
                      <a:pt x="24" y="27"/>
                    </a:lnTo>
                    <a:lnTo>
                      <a:pt x="26" y="28"/>
                    </a:lnTo>
                    <a:lnTo>
                      <a:pt x="27" y="30"/>
                    </a:lnTo>
                    <a:lnTo>
                      <a:pt x="28" y="32"/>
                    </a:lnTo>
                    <a:lnTo>
                      <a:pt x="28" y="34"/>
                    </a:lnTo>
                    <a:lnTo>
                      <a:pt x="28" y="38"/>
                    </a:lnTo>
                    <a:lnTo>
                      <a:pt x="26" y="40"/>
                    </a:lnTo>
                    <a:lnTo>
                      <a:pt x="22" y="42"/>
                    </a:lnTo>
                    <a:lnTo>
                      <a:pt x="17" y="43"/>
                    </a:lnTo>
                    <a:lnTo>
                      <a:pt x="14" y="43"/>
                    </a:lnTo>
                    <a:lnTo>
                      <a:pt x="12" y="42"/>
                    </a:lnTo>
                    <a:lnTo>
                      <a:pt x="9" y="41"/>
                    </a:lnTo>
                    <a:lnTo>
                      <a:pt x="8" y="39"/>
                    </a:lnTo>
                    <a:lnTo>
                      <a:pt x="6" y="37"/>
                    </a:lnTo>
                    <a:lnTo>
                      <a:pt x="5" y="35"/>
                    </a:lnTo>
                    <a:lnTo>
                      <a:pt x="4" y="32"/>
                    </a:lnTo>
                    <a:lnTo>
                      <a:pt x="3" y="29"/>
                    </a:lnTo>
                    <a:lnTo>
                      <a:pt x="3" y="28"/>
                    </a:lnTo>
                    <a:lnTo>
                      <a:pt x="2" y="27"/>
                    </a:lnTo>
                    <a:lnTo>
                      <a:pt x="1" y="28"/>
                    </a:lnTo>
                    <a:lnTo>
                      <a:pt x="0" y="30"/>
                    </a:lnTo>
                    <a:lnTo>
                      <a:pt x="0" y="43"/>
                    </a:lnTo>
                    <a:lnTo>
                      <a:pt x="1" y="45"/>
                    </a:lnTo>
                    <a:lnTo>
                      <a:pt x="2" y="45"/>
                    </a:lnTo>
                    <a:lnTo>
                      <a:pt x="2" y="45"/>
                    </a:lnTo>
                    <a:lnTo>
                      <a:pt x="2" y="45"/>
                    </a:lnTo>
                    <a:lnTo>
                      <a:pt x="3" y="44"/>
                    </a:lnTo>
                    <a:lnTo>
                      <a:pt x="4" y="43"/>
                    </a:lnTo>
                    <a:lnTo>
                      <a:pt x="4" y="43"/>
                    </a:lnTo>
                    <a:lnTo>
                      <a:pt x="4" y="43"/>
                    </a:lnTo>
                    <a:lnTo>
                      <a:pt x="5" y="42"/>
                    </a:lnTo>
                    <a:lnTo>
                      <a:pt x="6" y="41"/>
                    </a:lnTo>
                    <a:lnTo>
                      <a:pt x="9" y="43"/>
                    </a:lnTo>
                    <a:lnTo>
                      <a:pt x="12" y="45"/>
                    </a:lnTo>
                    <a:lnTo>
                      <a:pt x="15" y="45"/>
                    </a:lnTo>
                    <a:lnTo>
                      <a:pt x="17" y="45"/>
                    </a:lnTo>
                    <a:lnTo>
                      <a:pt x="24" y="44"/>
                    </a:lnTo>
                    <a:lnTo>
                      <a:pt x="29" y="41"/>
                    </a:lnTo>
                    <a:lnTo>
                      <a:pt x="32" y="37"/>
                    </a:lnTo>
                    <a:lnTo>
                      <a:pt x="33" y="31"/>
                    </a:lnTo>
                    <a:lnTo>
                      <a:pt x="33" y="28"/>
                    </a:lnTo>
                    <a:lnTo>
                      <a:pt x="31" y="25"/>
                    </a:lnTo>
                    <a:lnTo>
                      <a:pt x="30" y="23"/>
                    </a:lnTo>
                    <a:lnTo>
                      <a:pt x="29" y="22"/>
                    </a:lnTo>
                    <a:lnTo>
                      <a:pt x="26" y="20"/>
                    </a:lnTo>
                    <a:lnTo>
                      <a:pt x="24" y="19"/>
                    </a:lnTo>
                    <a:lnTo>
                      <a:pt x="21" y="18"/>
                    </a:lnTo>
                    <a:lnTo>
                      <a:pt x="18" y="17"/>
                    </a:lnTo>
                    <a:lnTo>
                      <a:pt x="15" y="17"/>
                    </a:lnTo>
                    <a:lnTo>
                      <a:pt x="13" y="16"/>
                    </a:lnTo>
                    <a:lnTo>
                      <a:pt x="11" y="16"/>
                    </a:lnTo>
                    <a:lnTo>
                      <a:pt x="9" y="15"/>
                    </a:lnTo>
                    <a:lnTo>
                      <a:pt x="8" y="14"/>
                    </a:lnTo>
                    <a:lnTo>
                      <a:pt x="6" y="13"/>
                    </a:lnTo>
                    <a:lnTo>
                      <a:pt x="6" y="11"/>
                    </a:lnTo>
                    <a:lnTo>
                      <a:pt x="5" y="9"/>
                    </a:lnTo>
                    <a:lnTo>
                      <a:pt x="6" y="6"/>
                    </a:lnTo>
                    <a:lnTo>
                      <a:pt x="8" y="4"/>
                    </a:lnTo>
                    <a:lnTo>
                      <a:pt x="11" y="2"/>
                    </a:lnTo>
                    <a:lnTo>
                      <a:pt x="16" y="1"/>
                    </a:lnTo>
                    <a:lnTo>
                      <a:pt x="20" y="2"/>
                    </a:lnTo>
                    <a:lnTo>
                      <a:pt x="23" y="3"/>
                    </a:lnTo>
                    <a:lnTo>
                      <a:pt x="25" y="4"/>
                    </a:lnTo>
                    <a:lnTo>
                      <a:pt x="26" y="6"/>
                    </a:lnTo>
                    <a:lnTo>
                      <a:pt x="27" y="8"/>
                    </a:lnTo>
                    <a:lnTo>
                      <a:pt x="28" y="10"/>
                    </a:lnTo>
                    <a:lnTo>
                      <a:pt x="28" y="12"/>
                    </a:lnTo>
                    <a:lnTo>
                      <a:pt x="28" y="13"/>
                    </a:lnTo>
                    <a:lnTo>
                      <a:pt x="29" y="14"/>
                    </a:lnTo>
                    <a:lnTo>
                      <a:pt x="29" y="14"/>
                    </a:lnTo>
                    <a:lnTo>
                      <a:pt x="30" y="14"/>
                    </a:lnTo>
                    <a:lnTo>
                      <a:pt x="30" y="14"/>
                    </a:lnTo>
                    <a:lnTo>
                      <a:pt x="31" y="13"/>
                    </a:lnTo>
                    <a:lnTo>
                      <a:pt x="31" y="12"/>
                    </a:lnTo>
                    <a:lnTo>
                      <a:pt x="31" y="2"/>
                    </a:lnTo>
                    <a:lnTo>
                      <a:pt x="30" y="0"/>
                    </a:lnTo>
                    <a:lnTo>
                      <a:pt x="29" y="0"/>
                    </a:lnTo>
                    <a:lnTo>
                      <a:pt x="29" y="0"/>
                    </a:lnTo>
                    <a:lnTo>
                      <a:pt x="27" y="1"/>
                    </a:lnTo>
                    <a:lnTo>
                      <a:pt x="27" y="2"/>
                    </a:lnTo>
                    <a:lnTo>
                      <a:pt x="26" y="2"/>
                    </a:lnTo>
                    <a:lnTo>
                      <a:pt x="23" y="1"/>
                    </a:lnTo>
                    <a:lnTo>
                      <a:pt x="20" y="0"/>
                    </a:lnTo>
                    <a:lnTo>
                      <a:pt x="18" y="0"/>
                    </a:lnTo>
                    <a:lnTo>
                      <a:pt x="16" y="0"/>
                    </a:lnTo>
                    <a:lnTo>
                      <a:pt x="9" y="1"/>
                    </a:lnTo>
                    <a:lnTo>
                      <a:pt x="4" y="4"/>
                    </a:lnTo>
                    <a:lnTo>
                      <a:pt x="1" y="7"/>
                    </a:lnTo>
                    <a:lnTo>
                      <a:pt x="0" y="12"/>
                    </a:lnTo>
                    <a:lnTo>
                      <a:pt x="2" y="16"/>
                    </a:lnTo>
                    <a:lnTo>
                      <a:pt x="5" y="20"/>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59" name="Freeform 402"/>
              <p:cNvSpPr>
                <a:spLocks noChangeAspect="1"/>
              </p:cNvSpPr>
              <p:nvPr/>
            </p:nvSpPr>
            <p:spPr bwMode="auto">
              <a:xfrm>
                <a:off x="2114" y="2588"/>
                <a:ext cx="13" cy="100"/>
              </a:xfrm>
              <a:custGeom>
                <a:avLst/>
                <a:gdLst>
                  <a:gd name="T0" fmla="*/ 13 w 13"/>
                  <a:gd name="T1" fmla="*/ 0 h 100"/>
                  <a:gd name="T2" fmla="*/ 0 w 13"/>
                  <a:gd name="T3" fmla="*/ 0 h 100"/>
                  <a:gd name="T4" fmla="*/ 0 w 13"/>
                  <a:gd name="T5" fmla="*/ 4 h 100"/>
                  <a:gd name="T6" fmla="*/ 9 w 13"/>
                  <a:gd name="T7" fmla="*/ 4 h 100"/>
                  <a:gd name="T8" fmla="*/ 9 w 13"/>
                  <a:gd name="T9" fmla="*/ 96 h 100"/>
                  <a:gd name="T10" fmla="*/ 0 w 13"/>
                  <a:gd name="T11" fmla="*/ 96 h 100"/>
                  <a:gd name="T12" fmla="*/ 0 w 13"/>
                  <a:gd name="T13" fmla="*/ 100 h 100"/>
                  <a:gd name="T14" fmla="*/ 13 w 13"/>
                  <a:gd name="T15" fmla="*/ 100 h 100"/>
                  <a:gd name="T16" fmla="*/ 13 w 13"/>
                  <a:gd name="T1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00">
                    <a:moveTo>
                      <a:pt x="13" y="0"/>
                    </a:moveTo>
                    <a:lnTo>
                      <a:pt x="0" y="0"/>
                    </a:lnTo>
                    <a:lnTo>
                      <a:pt x="0" y="4"/>
                    </a:lnTo>
                    <a:lnTo>
                      <a:pt x="9" y="4"/>
                    </a:lnTo>
                    <a:lnTo>
                      <a:pt x="9" y="96"/>
                    </a:lnTo>
                    <a:lnTo>
                      <a:pt x="0" y="96"/>
                    </a:lnTo>
                    <a:lnTo>
                      <a:pt x="0" y="100"/>
                    </a:lnTo>
                    <a:lnTo>
                      <a:pt x="13" y="100"/>
                    </a:lnTo>
                    <a:lnTo>
                      <a:pt x="1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60" name="Freeform 403"/>
              <p:cNvSpPr>
                <a:spLocks noChangeAspect="1"/>
              </p:cNvSpPr>
              <p:nvPr/>
            </p:nvSpPr>
            <p:spPr bwMode="auto">
              <a:xfrm>
                <a:off x="713" y="2730"/>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4 h 53"/>
                  <a:gd name="T14" fmla="*/ 5 w 28"/>
                  <a:gd name="T15" fmla="*/ 5 h 53"/>
                  <a:gd name="T16" fmla="*/ 0 w 28"/>
                  <a:gd name="T17" fmla="*/ 5 h 53"/>
                  <a:gd name="T18" fmla="*/ 0 w 28"/>
                  <a:gd name="T19" fmla="*/ 8 h 53"/>
                  <a:gd name="T20" fmla="*/ 2 w 28"/>
                  <a:gd name="T21" fmla="*/ 7 h 53"/>
                  <a:gd name="T22" fmla="*/ 5 w 28"/>
                  <a:gd name="T23" fmla="*/ 7 h 53"/>
                  <a:gd name="T24" fmla="*/ 8 w 28"/>
                  <a:gd name="T25" fmla="*/ 7 h 53"/>
                  <a:gd name="T26" fmla="*/ 11 w 28"/>
                  <a:gd name="T27" fmla="*/ 5 h 53"/>
                  <a:gd name="T28" fmla="*/ 11 w 28"/>
                  <a:gd name="T29" fmla="*/ 46 h 53"/>
                  <a:gd name="T30" fmla="*/ 11 w 28"/>
                  <a:gd name="T31" fmla="*/ 48 h 53"/>
                  <a:gd name="T32" fmla="*/ 10 w 28"/>
                  <a:gd name="T33" fmla="*/ 49 h 53"/>
                  <a:gd name="T34" fmla="*/ 8 w 28"/>
                  <a:gd name="T35" fmla="*/ 50 h 53"/>
                  <a:gd name="T36" fmla="*/ 3 w 28"/>
                  <a:gd name="T37" fmla="*/ 50 h 53"/>
                  <a:gd name="T38" fmla="*/ 1 w 28"/>
                  <a:gd name="T39" fmla="*/ 50 h 53"/>
                  <a:gd name="T40" fmla="*/ 1 w 28"/>
                  <a:gd name="T41" fmla="*/ 53 h 53"/>
                  <a:gd name="T42" fmla="*/ 4 w 28"/>
                  <a:gd name="T43" fmla="*/ 53 h 53"/>
                  <a:gd name="T44" fmla="*/ 7 w 28"/>
                  <a:gd name="T45" fmla="*/ 53 h 53"/>
                  <a:gd name="T46" fmla="*/ 11 w 28"/>
                  <a:gd name="T47" fmla="*/ 53 h 53"/>
                  <a:gd name="T48" fmla="*/ 14 w 28"/>
                  <a:gd name="T49" fmla="*/ 53 h 53"/>
                  <a:gd name="T50" fmla="*/ 17 w 28"/>
                  <a:gd name="T51" fmla="*/ 53 h 53"/>
                  <a:gd name="T52" fmla="*/ 21 w 28"/>
                  <a:gd name="T53" fmla="*/ 53 h 53"/>
                  <a:gd name="T54" fmla="*/ 25 w 28"/>
                  <a:gd name="T55" fmla="*/ 53 h 53"/>
                  <a:gd name="T56" fmla="*/ 28 w 28"/>
                  <a:gd name="T57" fmla="*/ 53 h 53"/>
                  <a:gd name="T58" fmla="*/ 28 w 28"/>
                  <a:gd name="T59" fmla="*/ 50 h 53"/>
                  <a:gd name="T60" fmla="*/ 25 w 28"/>
                  <a:gd name="T61" fmla="*/ 50 h 53"/>
                  <a:gd name="T62" fmla="*/ 21 w 28"/>
                  <a:gd name="T63" fmla="*/ 50 h 53"/>
                  <a:gd name="T64" fmla="*/ 19 w 28"/>
                  <a:gd name="T65" fmla="*/ 49 h 53"/>
                  <a:gd name="T66" fmla="*/ 18 w 28"/>
                  <a:gd name="T67" fmla="*/ 48 h 53"/>
                  <a:gd name="T68" fmla="*/ 17 w 28"/>
                  <a:gd name="T69" fmla="*/ 46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4"/>
                    </a:lnTo>
                    <a:lnTo>
                      <a:pt x="5" y="5"/>
                    </a:lnTo>
                    <a:lnTo>
                      <a:pt x="0" y="5"/>
                    </a:lnTo>
                    <a:lnTo>
                      <a:pt x="0" y="8"/>
                    </a:lnTo>
                    <a:lnTo>
                      <a:pt x="2" y="7"/>
                    </a:lnTo>
                    <a:lnTo>
                      <a:pt x="5" y="7"/>
                    </a:lnTo>
                    <a:lnTo>
                      <a:pt x="8" y="7"/>
                    </a:lnTo>
                    <a:lnTo>
                      <a:pt x="11" y="5"/>
                    </a:lnTo>
                    <a:lnTo>
                      <a:pt x="11" y="46"/>
                    </a:lnTo>
                    <a:lnTo>
                      <a:pt x="11" y="48"/>
                    </a:lnTo>
                    <a:lnTo>
                      <a:pt x="10" y="49"/>
                    </a:lnTo>
                    <a:lnTo>
                      <a:pt x="8" y="50"/>
                    </a:lnTo>
                    <a:lnTo>
                      <a:pt x="3" y="50"/>
                    </a:lnTo>
                    <a:lnTo>
                      <a:pt x="1" y="50"/>
                    </a:lnTo>
                    <a:lnTo>
                      <a:pt x="1" y="53"/>
                    </a:lnTo>
                    <a:lnTo>
                      <a:pt x="4" y="53"/>
                    </a:lnTo>
                    <a:lnTo>
                      <a:pt x="7" y="53"/>
                    </a:lnTo>
                    <a:lnTo>
                      <a:pt x="11" y="53"/>
                    </a:lnTo>
                    <a:lnTo>
                      <a:pt x="14" y="53"/>
                    </a:lnTo>
                    <a:lnTo>
                      <a:pt x="17" y="53"/>
                    </a:lnTo>
                    <a:lnTo>
                      <a:pt x="21" y="53"/>
                    </a:lnTo>
                    <a:lnTo>
                      <a:pt x="25" y="53"/>
                    </a:lnTo>
                    <a:lnTo>
                      <a:pt x="28" y="53"/>
                    </a:lnTo>
                    <a:lnTo>
                      <a:pt x="28" y="50"/>
                    </a:lnTo>
                    <a:lnTo>
                      <a:pt x="25" y="50"/>
                    </a:lnTo>
                    <a:lnTo>
                      <a:pt x="21" y="50"/>
                    </a:lnTo>
                    <a:lnTo>
                      <a:pt x="19" y="49"/>
                    </a:lnTo>
                    <a:lnTo>
                      <a:pt x="18" y="48"/>
                    </a:lnTo>
                    <a:lnTo>
                      <a:pt x="17" y="46"/>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61" name="Freeform 404"/>
              <p:cNvSpPr>
                <a:spLocks noChangeAspect="1" noEditPoints="1"/>
              </p:cNvSpPr>
              <p:nvPr/>
            </p:nvSpPr>
            <p:spPr bwMode="auto">
              <a:xfrm>
                <a:off x="751" y="2730"/>
                <a:ext cx="36" cy="54"/>
              </a:xfrm>
              <a:custGeom>
                <a:avLst/>
                <a:gdLst>
                  <a:gd name="T0" fmla="*/ 27 w 36"/>
                  <a:gd name="T1" fmla="*/ 22 h 54"/>
                  <a:gd name="T2" fmla="*/ 32 w 36"/>
                  <a:gd name="T3" fmla="*/ 16 h 54"/>
                  <a:gd name="T4" fmla="*/ 33 w 36"/>
                  <a:gd name="T5" fmla="*/ 9 h 54"/>
                  <a:gd name="T6" fmla="*/ 30 w 36"/>
                  <a:gd name="T7" fmla="*/ 5 h 54"/>
                  <a:gd name="T8" fmla="*/ 26 w 36"/>
                  <a:gd name="T9" fmla="*/ 2 h 54"/>
                  <a:gd name="T10" fmla="*/ 21 w 36"/>
                  <a:gd name="T11" fmla="*/ 0 h 54"/>
                  <a:gd name="T12" fmla="*/ 12 w 36"/>
                  <a:gd name="T13" fmla="*/ 1 h 54"/>
                  <a:gd name="T14" fmla="*/ 4 w 36"/>
                  <a:gd name="T15" fmla="*/ 8 h 54"/>
                  <a:gd name="T16" fmla="*/ 3 w 36"/>
                  <a:gd name="T17" fmla="*/ 17 h 54"/>
                  <a:gd name="T18" fmla="*/ 7 w 36"/>
                  <a:gd name="T19" fmla="*/ 22 h 54"/>
                  <a:gd name="T20" fmla="*/ 9 w 36"/>
                  <a:gd name="T21" fmla="*/ 24 h 54"/>
                  <a:gd name="T22" fmla="*/ 6 w 36"/>
                  <a:gd name="T23" fmla="*/ 30 h 54"/>
                  <a:gd name="T24" fmla="*/ 1 w 36"/>
                  <a:gd name="T25" fmla="*/ 37 h 54"/>
                  <a:gd name="T26" fmla="*/ 2 w 36"/>
                  <a:gd name="T27" fmla="*/ 47 h 54"/>
                  <a:gd name="T28" fmla="*/ 11 w 36"/>
                  <a:gd name="T29" fmla="*/ 54 h 54"/>
                  <a:gd name="T30" fmla="*/ 25 w 36"/>
                  <a:gd name="T31" fmla="*/ 53 h 54"/>
                  <a:gd name="T32" fmla="*/ 34 w 36"/>
                  <a:gd name="T33" fmla="*/ 45 h 54"/>
                  <a:gd name="T34" fmla="*/ 35 w 36"/>
                  <a:gd name="T35" fmla="*/ 36 h 54"/>
                  <a:gd name="T36" fmla="*/ 33 w 36"/>
                  <a:gd name="T37" fmla="*/ 31 h 54"/>
                  <a:gd name="T38" fmla="*/ 31 w 36"/>
                  <a:gd name="T39" fmla="*/ 29 h 54"/>
                  <a:gd name="T40" fmla="*/ 30 w 36"/>
                  <a:gd name="T41" fmla="*/ 28 h 54"/>
                  <a:gd name="T42" fmla="*/ 29 w 36"/>
                  <a:gd name="T43" fmla="*/ 27 h 54"/>
                  <a:gd name="T44" fmla="*/ 25 w 36"/>
                  <a:gd name="T45" fmla="*/ 25 h 54"/>
                  <a:gd name="T46" fmla="*/ 11 w 36"/>
                  <a:gd name="T47" fmla="*/ 17 h 54"/>
                  <a:gd name="T48" fmla="*/ 8 w 36"/>
                  <a:gd name="T49" fmla="*/ 14 h 54"/>
                  <a:gd name="T50" fmla="*/ 7 w 36"/>
                  <a:gd name="T51" fmla="*/ 10 h 54"/>
                  <a:gd name="T52" fmla="*/ 10 w 36"/>
                  <a:gd name="T53" fmla="*/ 4 h 54"/>
                  <a:gd name="T54" fmla="*/ 18 w 36"/>
                  <a:gd name="T55" fmla="*/ 2 h 54"/>
                  <a:gd name="T56" fmla="*/ 26 w 36"/>
                  <a:gd name="T57" fmla="*/ 5 h 54"/>
                  <a:gd name="T58" fmla="*/ 29 w 36"/>
                  <a:gd name="T59" fmla="*/ 12 h 54"/>
                  <a:gd name="T60" fmla="*/ 27 w 36"/>
                  <a:gd name="T61" fmla="*/ 18 h 54"/>
                  <a:gd name="T62" fmla="*/ 21 w 36"/>
                  <a:gd name="T63" fmla="*/ 23 h 54"/>
                  <a:gd name="T64" fmla="*/ 15 w 36"/>
                  <a:gd name="T65" fmla="*/ 27 h 54"/>
                  <a:gd name="T66" fmla="*/ 16 w 36"/>
                  <a:gd name="T67" fmla="*/ 28 h 54"/>
                  <a:gd name="T68" fmla="*/ 20 w 36"/>
                  <a:gd name="T69" fmla="*/ 31 h 54"/>
                  <a:gd name="T70" fmla="*/ 23 w 36"/>
                  <a:gd name="T71" fmla="*/ 33 h 54"/>
                  <a:gd name="T72" fmla="*/ 26 w 36"/>
                  <a:gd name="T73" fmla="*/ 34 h 54"/>
                  <a:gd name="T74" fmla="*/ 29 w 36"/>
                  <a:gd name="T75" fmla="*/ 37 h 54"/>
                  <a:gd name="T76" fmla="*/ 31 w 36"/>
                  <a:gd name="T77" fmla="*/ 42 h 54"/>
                  <a:gd name="T78" fmla="*/ 30 w 36"/>
                  <a:gd name="T79" fmla="*/ 46 h 54"/>
                  <a:gd name="T80" fmla="*/ 27 w 36"/>
                  <a:gd name="T81" fmla="*/ 49 h 54"/>
                  <a:gd name="T82" fmla="*/ 23 w 36"/>
                  <a:gd name="T83" fmla="*/ 51 h 54"/>
                  <a:gd name="T84" fmla="*/ 18 w 36"/>
                  <a:gd name="T85" fmla="*/ 52 h 54"/>
                  <a:gd name="T86" fmla="*/ 13 w 36"/>
                  <a:gd name="T87" fmla="*/ 51 h 54"/>
                  <a:gd name="T88" fmla="*/ 9 w 36"/>
                  <a:gd name="T89" fmla="*/ 49 h 54"/>
                  <a:gd name="T90" fmla="*/ 6 w 36"/>
                  <a:gd name="T91" fmla="*/ 45 h 54"/>
                  <a:gd name="T92" fmla="*/ 5 w 36"/>
                  <a:gd name="T93" fmla="*/ 41 h 54"/>
                  <a:gd name="T94" fmla="*/ 8 w 36"/>
                  <a:gd name="T95" fmla="*/ 33 h 54"/>
                  <a:gd name="T96" fmla="*/ 15 w 36"/>
                  <a:gd name="T9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54">
                    <a:moveTo>
                      <a:pt x="23" y="24"/>
                    </a:moveTo>
                    <a:lnTo>
                      <a:pt x="27" y="22"/>
                    </a:lnTo>
                    <a:lnTo>
                      <a:pt x="30" y="19"/>
                    </a:lnTo>
                    <a:lnTo>
                      <a:pt x="32" y="16"/>
                    </a:lnTo>
                    <a:lnTo>
                      <a:pt x="33" y="12"/>
                    </a:lnTo>
                    <a:lnTo>
                      <a:pt x="33" y="9"/>
                    </a:lnTo>
                    <a:lnTo>
                      <a:pt x="32" y="7"/>
                    </a:lnTo>
                    <a:lnTo>
                      <a:pt x="30" y="5"/>
                    </a:lnTo>
                    <a:lnTo>
                      <a:pt x="28" y="3"/>
                    </a:lnTo>
                    <a:lnTo>
                      <a:pt x="26" y="2"/>
                    </a:lnTo>
                    <a:lnTo>
                      <a:pt x="23" y="1"/>
                    </a:lnTo>
                    <a:lnTo>
                      <a:pt x="21" y="0"/>
                    </a:lnTo>
                    <a:lnTo>
                      <a:pt x="18" y="0"/>
                    </a:lnTo>
                    <a:lnTo>
                      <a:pt x="12" y="1"/>
                    </a:lnTo>
                    <a:lnTo>
                      <a:pt x="7" y="4"/>
                    </a:lnTo>
                    <a:lnTo>
                      <a:pt x="4" y="8"/>
                    </a:lnTo>
                    <a:lnTo>
                      <a:pt x="3" y="13"/>
                    </a:lnTo>
                    <a:lnTo>
                      <a:pt x="3" y="17"/>
                    </a:lnTo>
                    <a:lnTo>
                      <a:pt x="6" y="21"/>
                    </a:lnTo>
                    <a:lnTo>
                      <a:pt x="7" y="22"/>
                    </a:lnTo>
                    <a:lnTo>
                      <a:pt x="8" y="23"/>
                    </a:lnTo>
                    <a:lnTo>
                      <a:pt x="9" y="24"/>
                    </a:lnTo>
                    <a:lnTo>
                      <a:pt x="12" y="26"/>
                    </a:lnTo>
                    <a:lnTo>
                      <a:pt x="6" y="30"/>
                    </a:lnTo>
                    <a:lnTo>
                      <a:pt x="3" y="33"/>
                    </a:lnTo>
                    <a:lnTo>
                      <a:pt x="1" y="37"/>
                    </a:lnTo>
                    <a:lnTo>
                      <a:pt x="0" y="41"/>
                    </a:lnTo>
                    <a:lnTo>
                      <a:pt x="2" y="47"/>
                    </a:lnTo>
                    <a:lnTo>
                      <a:pt x="6" y="51"/>
                    </a:lnTo>
                    <a:lnTo>
                      <a:pt x="11" y="54"/>
                    </a:lnTo>
                    <a:lnTo>
                      <a:pt x="18" y="54"/>
                    </a:lnTo>
                    <a:lnTo>
                      <a:pt x="25" y="53"/>
                    </a:lnTo>
                    <a:lnTo>
                      <a:pt x="30" y="50"/>
                    </a:lnTo>
                    <a:lnTo>
                      <a:pt x="34" y="45"/>
                    </a:lnTo>
                    <a:lnTo>
                      <a:pt x="36" y="39"/>
                    </a:lnTo>
                    <a:lnTo>
                      <a:pt x="35" y="36"/>
                    </a:lnTo>
                    <a:lnTo>
                      <a:pt x="34" y="33"/>
                    </a:lnTo>
                    <a:lnTo>
                      <a:pt x="33" y="31"/>
                    </a:lnTo>
                    <a:lnTo>
                      <a:pt x="32" y="30"/>
                    </a:lnTo>
                    <a:lnTo>
                      <a:pt x="31" y="29"/>
                    </a:lnTo>
                    <a:lnTo>
                      <a:pt x="31" y="29"/>
                    </a:lnTo>
                    <a:lnTo>
                      <a:pt x="30" y="28"/>
                    </a:lnTo>
                    <a:lnTo>
                      <a:pt x="29" y="28"/>
                    </a:lnTo>
                    <a:lnTo>
                      <a:pt x="29" y="27"/>
                    </a:lnTo>
                    <a:lnTo>
                      <a:pt x="27" y="27"/>
                    </a:lnTo>
                    <a:lnTo>
                      <a:pt x="25" y="25"/>
                    </a:lnTo>
                    <a:lnTo>
                      <a:pt x="23" y="24"/>
                    </a:lnTo>
                    <a:close/>
                    <a:moveTo>
                      <a:pt x="11" y="17"/>
                    </a:moveTo>
                    <a:lnTo>
                      <a:pt x="9" y="15"/>
                    </a:lnTo>
                    <a:lnTo>
                      <a:pt x="8" y="14"/>
                    </a:lnTo>
                    <a:lnTo>
                      <a:pt x="7" y="12"/>
                    </a:lnTo>
                    <a:lnTo>
                      <a:pt x="7" y="10"/>
                    </a:lnTo>
                    <a:lnTo>
                      <a:pt x="8" y="7"/>
                    </a:lnTo>
                    <a:lnTo>
                      <a:pt x="10" y="4"/>
                    </a:lnTo>
                    <a:lnTo>
                      <a:pt x="14" y="2"/>
                    </a:lnTo>
                    <a:lnTo>
                      <a:pt x="18" y="2"/>
                    </a:lnTo>
                    <a:lnTo>
                      <a:pt x="22" y="3"/>
                    </a:lnTo>
                    <a:lnTo>
                      <a:pt x="26" y="5"/>
                    </a:lnTo>
                    <a:lnTo>
                      <a:pt x="28" y="8"/>
                    </a:lnTo>
                    <a:lnTo>
                      <a:pt x="29" y="12"/>
                    </a:lnTo>
                    <a:lnTo>
                      <a:pt x="29" y="15"/>
                    </a:lnTo>
                    <a:lnTo>
                      <a:pt x="27" y="18"/>
                    </a:lnTo>
                    <a:lnTo>
                      <a:pt x="24" y="21"/>
                    </a:lnTo>
                    <a:lnTo>
                      <a:pt x="21" y="23"/>
                    </a:lnTo>
                    <a:lnTo>
                      <a:pt x="11" y="17"/>
                    </a:lnTo>
                    <a:close/>
                    <a:moveTo>
                      <a:pt x="15" y="27"/>
                    </a:moveTo>
                    <a:lnTo>
                      <a:pt x="15" y="28"/>
                    </a:lnTo>
                    <a:lnTo>
                      <a:pt x="16" y="28"/>
                    </a:lnTo>
                    <a:lnTo>
                      <a:pt x="18" y="29"/>
                    </a:lnTo>
                    <a:lnTo>
                      <a:pt x="20" y="31"/>
                    </a:lnTo>
                    <a:lnTo>
                      <a:pt x="22" y="32"/>
                    </a:lnTo>
                    <a:lnTo>
                      <a:pt x="23" y="33"/>
                    </a:lnTo>
                    <a:lnTo>
                      <a:pt x="25" y="34"/>
                    </a:lnTo>
                    <a:lnTo>
                      <a:pt x="26" y="34"/>
                    </a:lnTo>
                    <a:lnTo>
                      <a:pt x="27" y="35"/>
                    </a:lnTo>
                    <a:lnTo>
                      <a:pt x="29" y="37"/>
                    </a:lnTo>
                    <a:lnTo>
                      <a:pt x="30" y="39"/>
                    </a:lnTo>
                    <a:lnTo>
                      <a:pt x="31" y="42"/>
                    </a:lnTo>
                    <a:lnTo>
                      <a:pt x="31" y="44"/>
                    </a:lnTo>
                    <a:lnTo>
                      <a:pt x="30" y="46"/>
                    </a:lnTo>
                    <a:lnTo>
                      <a:pt x="29" y="48"/>
                    </a:lnTo>
                    <a:lnTo>
                      <a:pt x="27" y="49"/>
                    </a:lnTo>
                    <a:lnTo>
                      <a:pt x="25" y="51"/>
                    </a:lnTo>
                    <a:lnTo>
                      <a:pt x="23" y="51"/>
                    </a:lnTo>
                    <a:lnTo>
                      <a:pt x="20" y="52"/>
                    </a:lnTo>
                    <a:lnTo>
                      <a:pt x="18" y="52"/>
                    </a:lnTo>
                    <a:lnTo>
                      <a:pt x="15" y="52"/>
                    </a:lnTo>
                    <a:lnTo>
                      <a:pt x="13" y="51"/>
                    </a:lnTo>
                    <a:lnTo>
                      <a:pt x="11" y="50"/>
                    </a:lnTo>
                    <a:lnTo>
                      <a:pt x="9" y="49"/>
                    </a:lnTo>
                    <a:lnTo>
                      <a:pt x="7" y="47"/>
                    </a:lnTo>
                    <a:lnTo>
                      <a:pt x="6" y="45"/>
                    </a:lnTo>
                    <a:lnTo>
                      <a:pt x="5" y="43"/>
                    </a:lnTo>
                    <a:lnTo>
                      <a:pt x="5" y="41"/>
                    </a:lnTo>
                    <a:lnTo>
                      <a:pt x="6" y="36"/>
                    </a:lnTo>
                    <a:lnTo>
                      <a:pt x="8" y="33"/>
                    </a:lnTo>
                    <a:lnTo>
                      <a:pt x="11" y="30"/>
                    </a:lnTo>
                    <a:lnTo>
                      <a:pt x="15"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62" name="Freeform 405"/>
              <p:cNvSpPr>
                <a:spLocks noChangeAspect="1" noEditPoints="1"/>
              </p:cNvSpPr>
              <p:nvPr/>
            </p:nvSpPr>
            <p:spPr bwMode="auto">
              <a:xfrm>
                <a:off x="797" y="2748"/>
                <a:ext cx="9" cy="35"/>
              </a:xfrm>
              <a:custGeom>
                <a:avLst/>
                <a:gdLst>
                  <a:gd name="T0" fmla="*/ 9 w 9"/>
                  <a:gd name="T1" fmla="*/ 5 h 35"/>
                  <a:gd name="T2" fmla="*/ 9 w 9"/>
                  <a:gd name="T3" fmla="*/ 3 h 35"/>
                  <a:gd name="T4" fmla="*/ 8 w 9"/>
                  <a:gd name="T5" fmla="*/ 2 h 35"/>
                  <a:gd name="T6" fmla="*/ 7 w 9"/>
                  <a:gd name="T7" fmla="*/ 1 h 35"/>
                  <a:gd name="T8" fmla="*/ 5 w 9"/>
                  <a:gd name="T9" fmla="*/ 0 h 35"/>
                  <a:gd name="T10" fmla="*/ 3 w 9"/>
                  <a:gd name="T11" fmla="*/ 1 h 35"/>
                  <a:gd name="T12" fmla="*/ 2 w 9"/>
                  <a:gd name="T13" fmla="*/ 2 h 35"/>
                  <a:gd name="T14" fmla="*/ 1 w 9"/>
                  <a:gd name="T15" fmla="*/ 3 h 35"/>
                  <a:gd name="T16" fmla="*/ 0 w 9"/>
                  <a:gd name="T17" fmla="*/ 5 h 35"/>
                  <a:gd name="T18" fmla="*/ 1 w 9"/>
                  <a:gd name="T19" fmla="*/ 7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7 h 35"/>
                  <a:gd name="T32" fmla="*/ 9 w 9"/>
                  <a:gd name="T33" fmla="*/ 5 h 35"/>
                  <a:gd name="T34" fmla="*/ 9 w 9"/>
                  <a:gd name="T35" fmla="*/ 30 h 35"/>
                  <a:gd name="T36" fmla="*/ 9 w 9"/>
                  <a:gd name="T37" fmla="*/ 29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9 h 35"/>
                  <a:gd name="T50" fmla="*/ 0 w 9"/>
                  <a:gd name="T51" fmla="*/ 30 h 35"/>
                  <a:gd name="T52" fmla="*/ 1 w 9"/>
                  <a:gd name="T53" fmla="*/ 32 h 35"/>
                  <a:gd name="T54" fmla="*/ 2 w 9"/>
                  <a:gd name="T55" fmla="*/ 34 h 35"/>
                  <a:gd name="T56" fmla="*/ 3 w 9"/>
                  <a:gd name="T57" fmla="*/ 34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2"/>
                    </a:lnTo>
                    <a:lnTo>
                      <a:pt x="7" y="1"/>
                    </a:lnTo>
                    <a:lnTo>
                      <a:pt x="5" y="0"/>
                    </a:lnTo>
                    <a:lnTo>
                      <a:pt x="3" y="1"/>
                    </a:lnTo>
                    <a:lnTo>
                      <a:pt x="2" y="2"/>
                    </a:lnTo>
                    <a:lnTo>
                      <a:pt x="1" y="3"/>
                    </a:lnTo>
                    <a:lnTo>
                      <a:pt x="0" y="5"/>
                    </a:lnTo>
                    <a:lnTo>
                      <a:pt x="1" y="7"/>
                    </a:lnTo>
                    <a:lnTo>
                      <a:pt x="2" y="8"/>
                    </a:lnTo>
                    <a:lnTo>
                      <a:pt x="3" y="9"/>
                    </a:lnTo>
                    <a:lnTo>
                      <a:pt x="5" y="9"/>
                    </a:lnTo>
                    <a:lnTo>
                      <a:pt x="7" y="9"/>
                    </a:lnTo>
                    <a:lnTo>
                      <a:pt x="8" y="8"/>
                    </a:lnTo>
                    <a:lnTo>
                      <a:pt x="9" y="7"/>
                    </a:lnTo>
                    <a:lnTo>
                      <a:pt x="9" y="5"/>
                    </a:lnTo>
                    <a:close/>
                    <a:moveTo>
                      <a:pt x="9" y="30"/>
                    </a:moveTo>
                    <a:lnTo>
                      <a:pt x="9" y="29"/>
                    </a:lnTo>
                    <a:lnTo>
                      <a:pt x="8" y="27"/>
                    </a:lnTo>
                    <a:lnTo>
                      <a:pt x="7" y="26"/>
                    </a:lnTo>
                    <a:lnTo>
                      <a:pt x="5" y="26"/>
                    </a:lnTo>
                    <a:lnTo>
                      <a:pt x="3" y="26"/>
                    </a:lnTo>
                    <a:lnTo>
                      <a:pt x="2" y="27"/>
                    </a:lnTo>
                    <a:lnTo>
                      <a:pt x="1" y="29"/>
                    </a:lnTo>
                    <a:lnTo>
                      <a:pt x="0" y="30"/>
                    </a:lnTo>
                    <a:lnTo>
                      <a:pt x="1" y="32"/>
                    </a:lnTo>
                    <a:lnTo>
                      <a:pt x="2" y="34"/>
                    </a:lnTo>
                    <a:lnTo>
                      <a:pt x="3" y="34"/>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607"/>
            <p:cNvGrpSpPr>
              <a:grpSpLocks/>
            </p:cNvGrpSpPr>
            <p:nvPr/>
          </p:nvGrpSpPr>
          <p:grpSpPr bwMode="auto">
            <a:xfrm>
              <a:off x="710" y="2708"/>
              <a:ext cx="2521" cy="914"/>
              <a:chOff x="710" y="2708"/>
              <a:chExt cx="2521" cy="914"/>
            </a:xfrm>
          </p:grpSpPr>
          <p:sp>
            <p:nvSpPr>
              <p:cNvPr id="4267" name="Freeform 407"/>
              <p:cNvSpPr>
                <a:spLocks noChangeAspect="1"/>
              </p:cNvSpPr>
              <p:nvPr/>
            </p:nvSpPr>
            <p:spPr bwMode="auto">
              <a:xfrm>
                <a:off x="1615" y="2738"/>
                <a:ext cx="38" cy="46"/>
              </a:xfrm>
              <a:custGeom>
                <a:avLst/>
                <a:gdLst>
                  <a:gd name="T0" fmla="*/ 8 w 38"/>
                  <a:gd name="T1" fmla="*/ 23 h 46"/>
                  <a:gd name="T2" fmla="*/ 9 w 38"/>
                  <a:gd name="T3" fmla="*/ 13 h 46"/>
                  <a:gd name="T4" fmla="*/ 13 w 38"/>
                  <a:gd name="T5" fmla="*/ 7 h 46"/>
                  <a:gd name="T6" fmla="*/ 17 w 38"/>
                  <a:gd name="T7" fmla="*/ 4 h 46"/>
                  <a:gd name="T8" fmla="*/ 22 w 38"/>
                  <a:gd name="T9" fmla="*/ 3 h 46"/>
                  <a:gd name="T10" fmla="*/ 23 w 38"/>
                  <a:gd name="T11" fmla="*/ 3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10 h 46"/>
                  <a:gd name="T24" fmla="*/ 28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5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6 w 38"/>
                  <a:gd name="T85" fmla="*/ 32 h 46"/>
                  <a:gd name="T86" fmla="*/ 36 w 38"/>
                  <a:gd name="T87" fmla="*/ 32 h 46"/>
                  <a:gd name="T88" fmla="*/ 35 w 38"/>
                  <a:gd name="T89" fmla="*/ 33 h 46"/>
                  <a:gd name="T90" fmla="*/ 34 w 38"/>
                  <a:gd name="T91" fmla="*/ 36 h 46"/>
                  <a:gd name="T92" fmla="*/ 32 w 38"/>
                  <a:gd name="T93" fmla="*/ 38 h 46"/>
                  <a:gd name="T94" fmla="*/ 31 w 38"/>
                  <a:gd name="T95" fmla="*/ 40 h 46"/>
                  <a:gd name="T96" fmla="*/ 29 w 38"/>
                  <a:gd name="T97" fmla="*/ 42 h 46"/>
                  <a:gd name="T98" fmla="*/ 27 w 38"/>
                  <a:gd name="T99" fmla="*/ 43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7 h 46"/>
                  <a:gd name="T116" fmla="*/ 10 w 38"/>
                  <a:gd name="T117" fmla="*/ 33 h 46"/>
                  <a:gd name="T118" fmla="*/ 9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7"/>
                    </a:lnTo>
                    <a:lnTo>
                      <a:pt x="17" y="4"/>
                    </a:lnTo>
                    <a:lnTo>
                      <a:pt x="22" y="3"/>
                    </a:lnTo>
                    <a:lnTo>
                      <a:pt x="23" y="3"/>
                    </a:lnTo>
                    <a:lnTo>
                      <a:pt x="26" y="3"/>
                    </a:lnTo>
                    <a:lnTo>
                      <a:pt x="29" y="4"/>
                    </a:lnTo>
                    <a:lnTo>
                      <a:pt x="32" y="6"/>
                    </a:lnTo>
                    <a:lnTo>
                      <a:pt x="30" y="7"/>
                    </a:lnTo>
                    <a:lnTo>
                      <a:pt x="28" y="8"/>
                    </a:lnTo>
                    <a:lnTo>
                      <a:pt x="28" y="10"/>
                    </a:lnTo>
                    <a:lnTo>
                      <a:pt x="28" y="11"/>
                    </a:lnTo>
                    <a:lnTo>
                      <a:pt x="28" y="13"/>
                    </a:lnTo>
                    <a:lnTo>
                      <a:pt x="29" y="14"/>
                    </a:lnTo>
                    <a:lnTo>
                      <a:pt x="30" y="15"/>
                    </a:lnTo>
                    <a:lnTo>
                      <a:pt x="32" y="16"/>
                    </a:lnTo>
                    <a:lnTo>
                      <a:pt x="34" y="15"/>
                    </a:lnTo>
                    <a:lnTo>
                      <a:pt x="35" y="14"/>
                    </a:lnTo>
                    <a:lnTo>
                      <a:pt x="36" y="13"/>
                    </a:lnTo>
                    <a:lnTo>
                      <a:pt x="37" y="11"/>
                    </a:lnTo>
                    <a:lnTo>
                      <a:pt x="35" y="6"/>
                    </a:lnTo>
                    <a:lnTo>
                      <a:pt x="32" y="3"/>
                    </a:lnTo>
                    <a:lnTo>
                      <a:pt x="27" y="1"/>
                    </a:lnTo>
                    <a:lnTo>
                      <a:pt x="21" y="0"/>
                    </a:lnTo>
                    <a:lnTo>
                      <a:pt x="13" y="2"/>
                    </a:lnTo>
                    <a:lnTo>
                      <a:pt x="6" y="7"/>
                    </a:lnTo>
                    <a:lnTo>
                      <a:pt x="1" y="14"/>
                    </a:lnTo>
                    <a:lnTo>
                      <a:pt x="0" y="23"/>
                    </a:lnTo>
                    <a:lnTo>
                      <a:pt x="2" y="32"/>
                    </a:lnTo>
                    <a:lnTo>
                      <a:pt x="6" y="39"/>
                    </a:lnTo>
                    <a:lnTo>
                      <a:pt x="13" y="44"/>
                    </a:lnTo>
                    <a:lnTo>
                      <a:pt x="21" y="46"/>
                    </a:lnTo>
                    <a:lnTo>
                      <a:pt x="26" y="45"/>
                    </a:lnTo>
                    <a:lnTo>
                      <a:pt x="29" y="44"/>
                    </a:lnTo>
                    <a:lnTo>
                      <a:pt x="32" y="42"/>
                    </a:lnTo>
                    <a:lnTo>
                      <a:pt x="35" y="40"/>
                    </a:lnTo>
                    <a:lnTo>
                      <a:pt x="36" y="37"/>
                    </a:lnTo>
                    <a:lnTo>
                      <a:pt x="37" y="35"/>
                    </a:lnTo>
                    <a:lnTo>
                      <a:pt x="38" y="34"/>
                    </a:lnTo>
                    <a:lnTo>
                      <a:pt x="38" y="33"/>
                    </a:lnTo>
                    <a:lnTo>
                      <a:pt x="37" y="32"/>
                    </a:lnTo>
                    <a:lnTo>
                      <a:pt x="36" y="32"/>
                    </a:lnTo>
                    <a:lnTo>
                      <a:pt x="36" y="32"/>
                    </a:lnTo>
                    <a:lnTo>
                      <a:pt x="35" y="33"/>
                    </a:lnTo>
                    <a:lnTo>
                      <a:pt x="34" y="36"/>
                    </a:lnTo>
                    <a:lnTo>
                      <a:pt x="32" y="38"/>
                    </a:lnTo>
                    <a:lnTo>
                      <a:pt x="31" y="40"/>
                    </a:lnTo>
                    <a:lnTo>
                      <a:pt x="29" y="42"/>
                    </a:lnTo>
                    <a:lnTo>
                      <a:pt x="27" y="43"/>
                    </a:lnTo>
                    <a:lnTo>
                      <a:pt x="25" y="43"/>
                    </a:lnTo>
                    <a:lnTo>
                      <a:pt x="24" y="43"/>
                    </a:lnTo>
                    <a:lnTo>
                      <a:pt x="22" y="43"/>
                    </a:lnTo>
                    <a:lnTo>
                      <a:pt x="20" y="43"/>
                    </a:lnTo>
                    <a:lnTo>
                      <a:pt x="18" y="42"/>
                    </a:lnTo>
                    <a:lnTo>
                      <a:pt x="15" y="41"/>
                    </a:lnTo>
                    <a:lnTo>
                      <a:pt x="13" y="39"/>
                    </a:lnTo>
                    <a:lnTo>
                      <a:pt x="11" y="37"/>
                    </a:lnTo>
                    <a:lnTo>
                      <a:pt x="10" y="33"/>
                    </a:lnTo>
                    <a:lnTo>
                      <a:pt x="9"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8" name="Freeform 408"/>
              <p:cNvSpPr>
                <a:spLocks noChangeAspect="1"/>
              </p:cNvSpPr>
              <p:nvPr/>
            </p:nvSpPr>
            <p:spPr bwMode="auto">
              <a:xfrm>
                <a:off x="1659" y="2715"/>
                <a:ext cx="65" cy="68"/>
              </a:xfrm>
              <a:custGeom>
                <a:avLst/>
                <a:gdLst>
                  <a:gd name="T0" fmla="*/ 2 w 65"/>
                  <a:gd name="T1" fmla="*/ 0 h 68"/>
                  <a:gd name="T2" fmla="*/ 3 w 65"/>
                  <a:gd name="T3" fmla="*/ 23 h 68"/>
                  <a:gd name="T4" fmla="*/ 4 w 65"/>
                  <a:gd name="T5" fmla="*/ 13 h 68"/>
                  <a:gd name="T6" fmla="*/ 7 w 65"/>
                  <a:gd name="T7" fmla="*/ 7 h 68"/>
                  <a:gd name="T8" fmla="*/ 12 w 65"/>
                  <a:gd name="T9" fmla="*/ 4 h 68"/>
                  <a:gd name="T10" fmla="*/ 21 w 65"/>
                  <a:gd name="T11" fmla="*/ 3 h 68"/>
                  <a:gd name="T12" fmla="*/ 26 w 65"/>
                  <a:gd name="T13" fmla="*/ 4 h 68"/>
                  <a:gd name="T14" fmla="*/ 28 w 65"/>
                  <a:gd name="T15" fmla="*/ 5 h 68"/>
                  <a:gd name="T16" fmla="*/ 28 w 65"/>
                  <a:gd name="T17" fmla="*/ 7 h 68"/>
                  <a:gd name="T18" fmla="*/ 28 w 65"/>
                  <a:gd name="T19" fmla="*/ 61 h 68"/>
                  <a:gd name="T20" fmla="*/ 28 w 65"/>
                  <a:gd name="T21" fmla="*/ 63 h 68"/>
                  <a:gd name="T22" fmla="*/ 26 w 65"/>
                  <a:gd name="T23" fmla="*/ 64 h 68"/>
                  <a:gd name="T24" fmla="*/ 21 w 65"/>
                  <a:gd name="T25" fmla="*/ 65 h 68"/>
                  <a:gd name="T26" fmla="*/ 14 w 65"/>
                  <a:gd name="T27" fmla="*/ 65 h 68"/>
                  <a:gd name="T28" fmla="*/ 18 w 65"/>
                  <a:gd name="T29" fmla="*/ 68 h 68"/>
                  <a:gd name="T30" fmla="*/ 28 w 65"/>
                  <a:gd name="T31" fmla="*/ 67 h 68"/>
                  <a:gd name="T32" fmla="*/ 37 w 65"/>
                  <a:gd name="T33" fmla="*/ 67 h 68"/>
                  <a:gd name="T34" fmla="*/ 48 w 65"/>
                  <a:gd name="T35" fmla="*/ 68 h 68"/>
                  <a:gd name="T36" fmla="*/ 52 w 65"/>
                  <a:gd name="T37" fmla="*/ 65 h 68"/>
                  <a:gd name="T38" fmla="*/ 44 w 65"/>
                  <a:gd name="T39" fmla="*/ 65 h 68"/>
                  <a:gd name="T40" fmla="*/ 40 w 65"/>
                  <a:gd name="T41" fmla="*/ 64 h 68"/>
                  <a:gd name="T42" fmla="*/ 38 w 65"/>
                  <a:gd name="T43" fmla="*/ 63 h 68"/>
                  <a:gd name="T44" fmla="*/ 37 w 65"/>
                  <a:gd name="T45" fmla="*/ 61 h 68"/>
                  <a:gd name="T46" fmla="*/ 37 w 65"/>
                  <a:gd name="T47" fmla="*/ 7 h 68"/>
                  <a:gd name="T48" fmla="*/ 37 w 65"/>
                  <a:gd name="T49" fmla="*/ 5 h 68"/>
                  <a:gd name="T50" fmla="*/ 39 w 65"/>
                  <a:gd name="T51" fmla="*/ 4 h 68"/>
                  <a:gd name="T52" fmla="*/ 45 w 65"/>
                  <a:gd name="T53" fmla="*/ 3 h 68"/>
                  <a:gd name="T54" fmla="*/ 54 w 65"/>
                  <a:gd name="T55" fmla="*/ 4 h 68"/>
                  <a:gd name="T56" fmla="*/ 59 w 65"/>
                  <a:gd name="T57" fmla="*/ 7 h 68"/>
                  <a:gd name="T58" fmla="*/ 61 w 65"/>
                  <a:gd name="T59" fmla="*/ 13 h 68"/>
                  <a:gd name="T60" fmla="*/ 63 w 65"/>
                  <a:gd name="T61" fmla="*/ 23 h 68"/>
                  <a:gd name="T62" fmla="*/ 63 w 65"/>
                  <a:gd name="T6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8">
                    <a:moveTo>
                      <a:pt x="63" y="0"/>
                    </a:moveTo>
                    <a:lnTo>
                      <a:pt x="2" y="0"/>
                    </a:lnTo>
                    <a:lnTo>
                      <a:pt x="0" y="23"/>
                    </a:lnTo>
                    <a:lnTo>
                      <a:pt x="3" y="23"/>
                    </a:lnTo>
                    <a:lnTo>
                      <a:pt x="3" y="17"/>
                    </a:lnTo>
                    <a:lnTo>
                      <a:pt x="4" y="13"/>
                    </a:lnTo>
                    <a:lnTo>
                      <a:pt x="5" y="10"/>
                    </a:lnTo>
                    <a:lnTo>
                      <a:pt x="7" y="7"/>
                    </a:lnTo>
                    <a:lnTo>
                      <a:pt x="9" y="5"/>
                    </a:lnTo>
                    <a:lnTo>
                      <a:pt x="12" y="4"/>
                    </a:lnTo>
                    <a:lnTo>
                      <a:pt x="16" y="4"/>
                    </a:lnTo>
                    <a:lnTo>
                      <a:pt x="21" y="3"/>
                    </a:lnTo>
                    <a:lnTo>
                      <a:pt x="24" y="3"/>
                    </a:lnTo>
                    <a:lnTo>
                      <a:pt x="26" y="4"/>
                    </a:lnTo>
                    <a:lnTo>
                      <a:pt x="27" y="4"/>
                    </a:lnTo>
                    <a:lnTo>
                      <a:pt x="28" y="5"/>
                    </a:lnTo>
                    <a:lnTo>
                      <a:pt x="28" y="6"/>
                    </a:lnTo>
                    <a:lnTo>
                      <a:pt x="28" y="7"/>
                    </a:lnTo>
                    <a:lnTo>
                      <a:pt x="28" y="60"/>
                    </a:lnTo>
                    <a:lnTo>
                      <a:pt x="28" y="61"/>
                    </a:lnTo>
                    <a:lnTo>
                      <a:pt x="28" y="62"/>
                    </a:lnTo>
                    <a:lnTo>
                      <a:pt x="28" y="63"/>
                    </a:lnTo>
                    <a:lnTo>
                      <a:pt x="27" y="64"/>
                    </a:lnTo>
                    <a:lnTo>
                      <a:pt x="26" y="64"/>
                    </a:lnTo>
                    <a:lnTo>
                      <a:pt x="24" y="64"/>
                    </a:lnTo>
                    <a:lnTo>
                      <a:pt x="21" y="65"/>
                    </a:lnTo>
                    <a:lnTo>
                      <a:pt x="18" y="65"/>
                    </a:lnTo>
                    <a:lnTo>
                      <a:pt x="14" y="65"/>
                    </a:lnTo>
                    <a:lnTo>
                      <a:pt x="14" y="68"/>
                    </a:lnTo>
                    <a:lnTo>
                      <a:pt x="18" y="68"/>
                    </a:lnTo>
                    <a:lnTo>
                      <a:pt x="23" y="68"/>
                    </a:lnTo>
                    <a:lnTo>
                      <a:pt x="28" y="67"/>
                    </a:lnTo>
                    <a:lnTo>
                      <a:pt x="33" y="67"/>
                    </a:lnTo>
                    <a:lnTo>
                      <a:pt x="37" y="67"/>
                    </a:lnTo>
                    <a:lnTo>
                      <a:pt x="42" y="68"/>
                    </a:lnTo>
                    <a:lnTo>
                      <a:pt x="48" y="68"/>
                    </a:lnTo>
                    <a:lnTo>
                      <a:pt x="52" y="68"/>
                    </a:lnTo>
                    <a:lnTo>
                      <a:pt x="52" y="65"/>
                    </a:lnTo>
                    <a:lnTo>
                      <a:pt x="48" y="65"/>
                    </a:lnTo>
                    <a:lnTo>
                      <a:pt x="44" y="65"/>
                    </a:lnTo>
                    <a:lnTo>
                      <a:pt x="42" y="64"/>
                    </a:lnTo>
                    <a:lnTo>
                      <a:pt x="40" y="64"/>
                    </a:lnTo>
                    <a:lnTo>
                      <a:pt x="38" y="64"/>
                    </a:lnTo>
                    <a:lnTo>
                      <a:pt x="38" y="63"/>
                    </a:lnTo>
                    <a:lnTo>
                      <a:pt x="37" y="62"/>
                    </a:lnTo>
                    <a:lnTo>
                      <a:pt x="37" y="61"/>
                    </a:lnTo>
                    <a:lnTo>
                      <a:pt x="37" y="60"/>
                    </a:lnTo>
                    <a:lnTo>
                      <a:pt x="37" y="7"/>
                    </a:lnTo>
                    <a:lnTo>
                      <a:pt x="37" y="6"/>
                    </a:lnTo>
                    <a:lnTo>
                      <a:pt x="37" y="5"/>
                    </a:lnTo>
                    <a:lnTo>
                      <a:pt x="38" y="4"/>
                    </a:lnTo>
                    <a:lnTo>
                      <a:pt x="39" y="4"/>
                    </a:lnTo>
                    <a:lnTo>
                      <a:pt x="41" y="3"/>
                    </a:lnTo>
                    <a:lnTo>
                      <a:pt x="45" y="3"/>
                    </a:lnTo>
                    <a:lnTo>
                      <a:pt x="50" y="4"/>
                    </a:lnTo>
                    <a:lnTo>
                      <a:pt x="54" y="4"/>
                    </a:lnTo>
                    <a:lnTo>
                      <a:pt x="57" y="5"/>
                    </a:lnTo>
                    <a:lnTo>
                      <a:pt x="59" y="7"/>
                    </a:lnTo>
                    <a:lnTo>
                      <a:pt x="60" y="10"/>
                    </a:lnTo>
                    <a:lnTo>
                      <a:pt x="61" y="13"/>
                    </a:lnTo>
                    <a:lnTo>
                      <a:pt x="62" y="17"/>
                    </a:lnTo>
                    <a:lnTo>
                      <a:pt x="63" y="23"/>
                    </a:lnTo>
                    <a:lnTo>
                      <a:pt x="65" y="23"/>
                    </a:lnTo>
                    <a:lnTo>
                      <a:pt x="6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9" name="Freeform 409"/>
              <p:cNvSpPr>
                <a:spLocks noChangeAspect="1" noEditPoints="1"/>
              </p:cNvSpPr>
              <p:nvPr/>
            </p:nvSpPr>
            <p:spPr bwMode="auto">
              <a:xfrm>
                <a:off x="1722" y="2738"/>
                <a:ext cx="44" cy="46"/>
              </a:xfrm>
              <a:custGeom>
                <a:avLst/>
                <a:gdLst>
                  <a:gd name="T0" fmla="*/ 44 w 44"/>
                  <a:gd name="T1" fmla="*/ 23 h 46"/>
                  <a:gd name="T2" fmla="*/ 44 w 44"/>
                  <a:gd name="T3" fmla="*/ 19 h 46"/>
                  <a:gd name="T4" fmla="*/ 43 w 44"/>
                  <a:gd name="T5" fmla="*/ 14 h 46"/>
                  <a:gd name="T6" fmla="*/ 41 w 44"/>
                  <a:gd name="T7" fmla="*/ 11 h 46"/>
                  <a:gd name="T8" fmla="*/ 38 w 44"/>
                  <a:gd name="T9" fmla="*/ 7 h 46"/>
                  <a:gd name="T10" fmla="*/ 35 w 44"/>
                  <a:gd name="T11" fmla="*/ 4 h 46"/>
                  <a:gd name="T12" fmla="*/ 31 w 44"/>
                  <a:gd name="T13" fmla="*/ 2 h 46"/>
                  <a:gd name="T14" fmla="*/ 27 w 44"/>
                  <a:gd name="T15" fmla="*/ 1 h 46"/>
                  <a:gd name="T16" fmla="*/ 22 w 44"/>
                  <a:gd name="T17" fmla="*/ 0 h 46"/>
                  <a:gd name="T18" fmla="*/ 18 w 44"/>
                  <a:gd name="T19" fmla="*/ 1 h 46"/>
                  <a:gd name="T20" fmla="*/ 14 w 44"/>
                  <a:gd name="T21" fmla="*/ 2 h 46"/>
                  <a:gd name="T22" fmla="*/ 10 w 44"/>
                  <a:gd name="T23" fmla="*/ 4 h 46"/>
                  <a:gd name="T24" fmla="*/ 7 w 44"/>
                  <a:gd name="T25" fmla="*/ 7 h 46"/>
                  <a:gd name="T26" fmla="*/ 4 w 44"/>
                  <a:gd name="T27" fmla="*/ 11 h 46"/>
                  <a:gd name="T28" fmla="*/ 2 w 44"/>
                  <a:gd name="T29" fmla="*/ 15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10 w 44"/>
                  <a:gd name="T61" fmla="*/ 33 h 46"/>
                  <a:gd name="T62" fmla="*/ 9 w 44"/>
                  <a:gd name="T63" fmla="*/ 29 h 46"/>
                  <a:gd name="T64" fmla="*/ 9 w 44"/>
                  <a:gd name="T65" fmla="*/ 26 h 46"/>
                  <a:gd name="T66" fmla="*/ 9 w 44"/>
                  <a:gd name="T67" fmla="*/ 23 h 46"/>
                  <a:gd name="T68" fmla="*/ 9 w 44"/>
                  <a:gd name="T69" fmla="*/ 20 h 46"/>
                  <a:gd name="T70" fmla="*/ 9 w 44"/>
                  <a:gd name="T71" fmla="*/ 16 h 46"/>
                  <a:gd name="T72" fmla="*/ 10 w 44"/>
                  <a:gd name="T73" fmla="*/ 12 h 46"/>
                  <a:gd name="T74" fmla="*/ 11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9 w 44"/>
                  <a:gd name="T87" fmla="*/ 4 h 46"/>
                  <a:gd name="T88" fmla="*/ 31 w 44"/>
                  <a:gd name="T89" fmla="*/ 6 h 46"/>
                  <a:gd name="T90" fmla="*/ 33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1" y="11"/>
                    </a:lnTo>
                    <a:lnTo>
                      <a:pt x="38" y="7"/>
                    </a:lnTo>
                    <a:lnTo>
                      <a:pt x="35" y="4"/>
                    </a:lnTo>
                    <a:lnTo>
                      <a:pt x="31" y="2"/>
                    </a:lnTo>
                    <a:lnTo>
                      <a:pt x="27" y="1"/>
                    </a:lnTo>
                    <a:lnTo>
                      <a:pt x="22"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2"/>
                    </a:lnTo>
                    <a:lnTo>
                      <a:pt x="13" y="40"/>
                    </a:lnTo>
                    <a:lnTo>
                      <a:pt x="11" y="37"/>
                    </a:lnTo>
                    <a:lnTo>
                      <a:pt x="10" y="33"/>
                    </a:lnTo>
                    <a:lnTo>
                      <a:pt x="9" y="29"/>
                    </a:lnTo>
                    <a:lnTo>
                      <a:pt x="9" y="26"/>
                    </a:lnTo>
                    <a:lnTo>
                      <a:pt x="9" y="23"/>
                    </a:lnTo>
                    <a:lnTo>
                      <a:pt x="9" y="20"/>
                    </a:lnTo>
                    <a:lnTo>
                      <a:pt x="9" y="16"/>
                    </a:lnTo>
                    <a:lnTo>
                      <a:pt x="10" y="12"/>
                    </a:lnTo>
                    <a:lnTo>
                      <a:pt x="11" y="9"/>
                    </a:lnTo>
                    <a:lnTo>
                      <a:pt x="13" y="6"/>
                    </a:lnTo>
                    <a:lnTo>
                      <a:pt x="16" y="4"/>
                    </a:lnTo>
                    <a:lnTo>
                      <a:pt x="19" y="3"/>
                    </a:lnTo>
                    <a:lnTo>
                      <a:pt x="22" y="2"/>
                    </a:lnTo>
                    <a:lnTo>
                      <a:pt x="25" y="3"/>
                    </a:lnTo>
                    <a:lnTo>
                      <a:pt x="29" y="4"/>
                    </a:lnTo>
                    <a:lnTo>
                      <a:pt x="31" y="6"/>
                    </a:lnTo>
                    <a:lnTo>
                      <a:pt x="33"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0" name="Freeform 410"/>
              <p:cNvSpPr>
                <a:spLocks noChangeAspect="1"/>
              </p:cNvSpPr>
              <p:nvPr/>
            </p:nvSpPr>
            <p:spPr bwMode="auto">
              <a:xfrm>
                <a:off x="1771" y="2722"/>
                <a:ext cx="31" cy="62"/>
              </a:xfrm>
              <a:custGeom>
                <a:avLst/>
                <a:gdLst>
                  <a:gd name="T0" fmla="*/ 16 w 31"/>
                  <a:gd name="T1" fmla="*/ 21 h 62"/>
                  <a:gd name="T2" fmla="*/ 30 w 31"/>
                  <a:gd name="T3" fmla="*/ 21 h 62"/>
                  <a:gd name="T4" fmla="*/ 30 w 31"/>
                  <a:gd name="T5" fmla="*/ 18 h 62"/>
                  <a:gd name="T6" fmla="*/ 16 w 31"/>
                  <a:gd name="T7" fmla="*/ 18 h 62"/>
                  <a:gd name="T8" fmla="*/ 16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9 w 31"/>
                  <a:gd name="T23" fmla="*/ 21 h 62"/>
                  <a:gd name="T24" fmla="*/ 9 w 31"/>
                  <a:gd name="T25" fmla="*/ 48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2 w 31"/>
                  <a:gd name="T41" fmla="*/ 62 h 62"/>
                  <a:gd name="T42" fmla="*/ 24 w 31"/>
                  <a:gd name="T43" fmla="*/ 62 h 62"/>
                  <a:gd name="T44" fmla="*/ 26 w 31"/>
                  <a:gd name="T45" fmla="*/ 61 h 62"/>
                  <a:gd name="T46" fmla="*/ 28 w 31"/>
                  <a:gd name="T47" fmla="*/ 59 h 62"/>
                  <a:gd name="T48" fmla="*/ 29 w 31"/>
                  <a:gd name="T49" fmla="*/ 58 h 62"/>
                  <a:gd name="T50" fmla="*/ 30 w 31"/>
                  <a:gd name="T51" fmla="*/ 55 h 62"/>
                  <a:gd name="T52" fmla="*/ 31 w 31"/>
                  <a:gd name="T53" fmla="*/ 53 h 62"/>
                  <a:gd name="T54" fmla="*/ 31 w 31"/>
                  <a:gd name="T55" fmla="*/ 51 h 62"/>
                  <a:gd name="T56" fmla="*/ 31 w 31"/>
                  <a:gd name="T57" fmla="*/ 48 h 62"/>
                  <a:gd name="T58" fmla="*/ 31 w 31"/>
                  <a:gd name="T59" fmla="*/ 43 h 62"/>
                  <a:gd name="T60" fmla="*/ 29 w 31"/>
                  <a:gd name="T61" fmla="*/ 43 h 62"/>
                  <a:gd name="T62" fmla="*/ 29 w 31"/>
                  <a:gd name="T63" fmla="*/ 48 h 62"/>
                  <a:gd name="T64" fmla="*/ 28 w 31"/>
                  <a:gd name="T65" fmla="*/ 53 h 62"/>
                  <a:gd name="T66" fmla="*/ 27 w 31"/>
                  <a:gd name="T67" fmla="*/ 57 h 62"/>
                  <a:gd name="T68" fmla="*/ 25 w 31"/>
                  <a:gd name="T69" fmla="*/ 59 h 62"/>
                  <a:gd name="T70" fmla="*/ 22 w 31"/>
                  <a:gd name="T71" fmla="*/ 59 h 62"/>
                  <a:gd name="T72" fmla="*/ 20 w 31"/>
                  <a:gd name="T73" fmla="*/ 59 h 62"/>
                  <a:gd name="T74" fmla="*/ 18 w 31"/>
                  <a:gd name="T75" fmla="*/ 58 h 62"/>
                  <a:gd name="T76" fmla="*/ 17 w 31"/>
                  <a:gd name="T77" fmla="*/ 56 h 62"/>
                  <a:gd name="T78" fmla="*/ 16 w 31"/>
                  <a:gd name="T79" fmla="*/ 55 h 62"/>
                  <a:gd name="T80" fmla="*/ 16 w 31"/>
                  <a:gd name="T81" fmla="*/ 53 h 62"/>
                  <a:gd name="T82" fmla="*/ 16 w 31"/>
                  <a:gd name="T83" fmla="*/ 51 h 62"/>
                  <a:gd name="T84" fmla="*/ 16 w 31"/>
                  <a:gd name="T85" fmla="*/ 50 h 62"/>
                  <a:gd name="T86" fmla="*/ 16 w 31"/>
                  <a:gd name="T87" fmla="*/ 49 h 62"/>
                  <a:gd name="T88" fmla="*/ 16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6" y="21"/>
                    </a:moveTo>
                    <a:lnTo>
                      <a:pt x="30" y="21"/>
                    </a:lnTo>
                    <a:lnTo>
                      <a:pt x="30" y="18"/>
                    </a:lnTo>
                    <a:lnTo>
                      <a:pt x="16" y="18"/>
                    </a:lnTo>
                    <a:lnTo>
                      <a:pt x="16" y="0"/>
                    </a:lnTo>
                    <a:lnTo>
                      <a:pt x="13" y="0"/>
                    </a:lnTo>
                    <a:lnTo>
                      <a:pt x="12" y="6"/>
                    </a:lnTo>
                    <a:lnTo>
                      <a:pt x="10" y="12"/>
                    </a:lnTo>
                    <a:lnTo>
                      <a:pt x="6" y="17"/>
                    </a:lnTo>
                    <a:lnTo>
                      <a:pt x="0" y="19"/>
                    </a:lnTo>
                    <a:lnTo>
                      <a:pt x="0" y="21"/>
                    </a:lnTo>
                    <a:lnTo>
                      <a:pt x="9" y="21"/>
                    </a:lnTo>
                    <a:lnTo>
                      <a:pt x="9" y="48"/>
                    </a:lnTo>
                    <a:lnTo>
                      <a:pt x="9" y="53"/>
                    </a:lnTo>
                    <a:lnTo>
                      <a:pt x="10" y="56"/>
                    </a:lnTo>
                    <a:lnTo>
                      <a:pt x="12" y="58"/>
                    </a:lnTo>
                    <a:lnTo>
                      <a:pt x="14" y="60"/>
                    </a:lnTo>
                    <a:lnTo>
                      <a:pt x="16" y="61"/>
                    </a:lnTo>
                    <a:lnTo>
                      <a:pt x="18" y="62"/>
                    </a:lnTo>
                    <a:lnTo>
                      <a:pt x="20" y="62"/>
                    </a:lnTo>
                    <a:lnTo>
                      <a:pt x="22" y="62"/>
                    </a:lnTo>
                    <a:lnTo>
                      <a:pt x="24" y="62"/>
                    </a:lnTo>
                    <a:lnTo>
                      <a:pt x="26" y="61"/>
                    </a:lnTo>
                    <a:lnTo>
                      <a:pt x="28" y="59"/>
                    </a:lnTo>
                    <a:lnTo>
                      <a:pt x="29" y="58"/>
                    </a:lnTo>
                    <a:lnTo>
                      <a:pt x="30" y="55"/>
                    </a:lnTo>
                    <a:lnTo>
                      <a:pt x="31" y="53"/>
                    </a:lnTo>
                    <a:lnTo>
                      <a:pt x="31" y="51"/>
                    </a:lnTo>
                    <a:lnTo>
                      <a:pt x="31" y="48"/>
                    </a:lnTo>
                    <a:lnTo>
                      <a:pt x="31" y="43"/>
                    </a:lnTo>
                    <a:lnTo>
                      <a:pt x="29" y="43"/>
                    </a:lnTo>
                    <a:lnTo>
                      <a:pt x="29" y="48"/>
                    </a:lnTo>
                    <a:lnTo>
                      <a:pt x="28" y="53"/>
                    </a:lnTo>
                    <a:lnTo>
                      <a:pt x="27" y="57"/>
                    </a:lnTo>
                    <a:lnTo>
                      <a:pt x="25" y="59"/>
                    </a:lnTo>
                    <a:lnTo>
                      <a:pt x="22" y="59"/>
                    </a:lnTo>
                    <a:lnTo>
                      <a:pt x="20" y="59"/>
                    </a:lnTo>
                    <a:lnTo>
                      <a:pt x="18" y="58"/>
                    </a:lnTo>
                    <a:lnTo>
                      <a:pt x="17" y="56"/>
                    </a:lnTo>
                    <a:lnTo>
                      <a:pt x="16" y="55"/>
                    </a:lnTo>
                    <a:lnTo>
                      <a:pt x="16" y="53"/>
                    </a:lnTo>
                    <a:lnTo>
                      <a:pt x="16" y="51"/>
                    </a:lnTo>
                    <a:lnTo>
                      <a:pt x="16" y="50"/>
                    </a:lnTo>
                    <a:lnTo>
                      <a:pt x="16" y="49"/>
                    </a:lnTo>
                    <a:lnTo>
                      <a:pt x="1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1" name="Freeform 411"/>
              <p:cNvSpPr>
                <a:spLocks noChangeAspect="1" noEditPoints="1"/>
              </p:cNvSpPr>
              <p:nvPr/>
            </p:nvSpPr>
            <p:spPr bwMode="auto">
              <a:xfrm>
                <a:off x="1812" y="2738"/>
                <a:ext cx="45" cy="46"/>
              </a:xfrm>
              <a:custGeom>
                <a:avLst/>
                <a:gdLst>
                  <a:gd name="T0" fmla="*/ 30 w 45"/>
                  <a:gd name="T1" fmla="*/ 40 h 46"/>
                  <a:gd name="T2" fmla="*/ 34 w 45"/>
                  <a:gd name="T3" fmla="*/ 45 h 46"/>
                  <a:gd name="T4" fmla="*/ 38 w 45"/>
                  <a:gd name="T5" fmla="*/ 45 h 46"/>
                  <a:gd name="T6" fmla="*/ 41 w 45"/>
                  <a:gd name="T7" fmla="*/ 45 h 46"/>
                  <a:gd name="T8" fmla="*/ 43 w 45"/>
                  <a:gd name="T9" fmla="*/ 42 h 46"/>
                  <a:gd name="T10" fmla="*/ 45 w 45"/>
                  <a:gd name="T11" fmla="*/ 39 h 46"/>
                  <a:gd name="T12" fmla="*/ 45 w 45"/>
                  <a:gd name="T13" fmla="*/ 30 h 46"/>
                  <a:gd name="T14" fmla="*/ 43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6 h 46"/>
                  <a:gd name="T44" fmla="*/ 10 w 45"/>
                  <a:gd name="T45" fmla="*/ 16 h 46"/>
                  <a:gd name="T46" fmla="*/ 12 w 45"/>
                  <a:gd name="T47" fmla="*/ 13 h 46"/>
                  <a:gd name="T48" fmla="*/ 12 w 45"/>
                  <a:gd name="T49" fmla="*/ 10 h 46"/>
                  <a:gd name="T50" fmla="*/ 10 w 45"/>
                  <a:gd name="T51" fmla="*/ 7 h 46"/>
                  <a:gd name="T52" fmla="*/ 10 w 45"/>
                  <a:gd name="T53" fmla="*/ 5 h 46"/>
                  <a:gd name="T54" fmla="*/ 15 w 45"/>
                  <a:gd name="T55" fmla="*/ 3 h 46"/>
                  <a:gd name="T56" fmla="*/ 20 w 45"/>
                  <a:gd name="T57" fmla="*/ 3 h 46"/>
                  <a:gd name="T58" fmla="*/ 24 w 45"/>
                  <a:gd name="T59" fmla="*/ 4 h 46"/>
                  <a:gd name="T60" fmla="*/ 27 w 45"/>
                  <a:gd name="T61" fmla="*/ 7 h 46"/>
                  <a:gd name="T62" fmla="*/ 28 w 45"/>
                  <a:gd name="T63" fmla="*/ 12 h 46"/>
                  <a:gd name="T64" fmla="*/ 29 w 45"/>
                  <a:gd name="T65" fmla="*/ 19 h 46"/>
                  <a:gd name="T66" fmla="*/ 10 w 45"/>
                  <a:gd name="T67" fmla="*/ 22 h 46"/>
                  <a:gd name="T68" fmla="*/ 2 w 45"/>
                  <a:gd name="T69" fmla="*/ 28 h 46"/>
                  <a:gd name="T70" fmla="*/ 0 w 45"/>
                  <a:gd name="T71" fmla="*/ 35 h 46"/>
                  <a:gd name="T72" fmla="*/ 6 w 45"/>
                  <a:gd name="T73" fmla="*/ 44 h 46"/>
                  <a:gd name="T74" fmla="*/ 16 w 45"/>
                  <a:gd name="T75" fmla="*/ 46 h 46"/>
                  <a:gd name="T76" fmla="*/ 25 w 45"/>
                  <a:gd name="T77" fmla="*/ 43 h 46"/>
                  <a:gd name="T78" fmla="*/ 29 w 45"/>
                  <a:gd name="T79" fmla="*/ 37 h 46"/>
                  <a:gd name="T80" fmla="*/ 29 w 45"/>
                  <a:gd name="T81" fmla="*/ 31 h 46"/>
                  <a:gd name="T82" fmla="*/ 27 w 45"/>
                  <a:gd name="T83" fmla="*/ 37 h 46"/>
                  <a:gd name="T84" fmla="*/ 24 w 45"/>
                  <a:gd name="T85" fmla="*/ 41 h 46"/>
                  <a:gd name="T86" fmla="*/ 21 w 45"/>
                  <a:gd name="T87" fmla="*/ 43 h 46"/>
                  <a:gd name="T88" fmla="*/ 17 w 45"/>
                  <a:gd name="T89" fmla="*/ 44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5"/>
                    </a:lnTo>
                    <a:lnTo>
                      <a:pt x="37" y="45"/>
                    </a:lnTo>
                    <a:lnTo>
                      <a:pt x="38" y="45"/>
                    </a:lnTo>
                    <a:lnTo>
                      <a:pt x="39" y="45"/>
                    </a:lnTo>
                    <a:lnTo>
                      <a:pt x="41" y="45"/>
                    </a:lnTo>
                    <a:lnTo>
                      <a:pt x="42" y="44"/>
                    </a:lnTo>
                    <a:lnTo>
                      <a:pt x="43" y="42"/>
                    </a:lnTo>
                    <a:lnTo>
                      <a:pt x="44" y="41"/>
                    </a:lnTo>
                    <a:lnTo>
                      <a:pt x="45" y="39"/>
                    </a:lnTo>
                    <a:lnTo>
                      <a:pt x="45" y="36"/>
                    </a:lnTo>
                    <a:lnTo>
                      <a:pt x="45" y="30"/>
                    </a:lnTo>
                    <a:lnTo>
                      <a:pt x="43" y="30"/>
                    </a:lnTo>
                    <a:lnTo>
                      <a:pt x="43" y="36"/>
                    </a:lnTo>
                    <a:lnTo>
                      <a:pt x="42" y="39"/>
                    </a:lnTo>
                    <a:lnTo>
                      <a:pt x="41" y="41"/>
                    </a:lnTo>
                    <a:lnTo>
                      <a:pt x="40" y="42"/>
                    </a:lnTo>
                    <a:lnTo>
                      <a:pt x="39" y="42"/>
                    </a:lnTo>
                    <a:lnTo>
                      <a:pt x="37" y="42"/>
                    </a:lnTo>
                    <a:lnTo>
                      <a:pt x="36" y="40"/>
                    </a:lnTo>
                    <a:lnTo>
                      <a:pt x="36" y="38"/>
                    </a:lnTo>
                    <a:lnTo>
                      <a:pt x="35" y="37"/>
                    </a:lnTo>
                    <a:lnTo>
                      <a:pt x="35" y="17"/>
                    </a:lnTo>
                    <a:lnTo>
                      <a:pt x="35" y="14"/>
                    </a:lnTo>
                    <a:lnTo>
                      <a:pt x="35" y="11"/>
                    </a:lnTo>
                    <a:lnTo>
                      <a:pt x="34" y="8"/>
                    </a:lnTo>
                    <a:lnTo>
                      <a:pt x="32" y="6"/>
                    </a:lnTo>
                    <a:lnTo>
                      <a:pt x="29" y="3"/>
                    </a:lnTo>
                    <a:lnTo>
                      <a:pt x="25" y="1"/>
                    </a:lnTo>
                    <a:lnTo>
                      <a:pt x="22" y="0"/>
                    </a:lnTo>
                    <a:lnTo>
                      <a:pt x="18" y="0"/>
                    </a:lnTo>
                    <a:lnTo>
                      <a:pt x="15" y="0"/>
                    </a:lnTo>
                    <a:lnTo>
                      <a:pt x="12" y="1"/>
                    </a:lnTo>
                    <a:lnTo>
                      <a:pt x="10" y="2"/>
                    </a:lnTo>
                    <a:lnTo>
                      <a:pt x="8" y="3"/>
                    </a:lnTo>
                    <a:lnTo>
                      <a:pt x="6" y="5"/>
                    </a:lnTo>
                    <a:lnTo>
                      <a:pt x="4" y="7"/>
                    </a:lnTo>
                    <a:lnTo>
                      <a:pt x="4" y="9"/>
                    </a:lnTo>
                    <a:lnTo>
                      <a:pt x="3" y="11"/>
                    </a:lnTo>
                    <a:lnTo>
                      <a:pt x="4" y="13"/>
                    </a:lnTo>
                    <a:lnTo>
                      <a:pt x="5" y="15"/>
                    </a:lnTo>
                    <a:lnTo>
                      <a:pt x="6" y="16"/>
                    </a:lnTo>
                    <a:lnTo>
                      <a:pt x="8" y="16"/>
                    </a:lnTo>
                    <a:lnTo>
                      <a:pt x="10" y="16"/>
                    </a:lnTo>
                    <a:lnTo>
                      <a:pt x="11" y="15"/>
                    </a:lnTo>
                    <a:lnTo>
                      <a:pt x="12" y="13"/>
                    </a:lnTo>
                    <a:lnTo>
                      <a:pt x="12" y="12"/>
                    </a:lnTo>
                    <a:lnTo>
                      <a:pt x="12" y="10"/>
                    </a:lnTo>
                    <a:lnTo>
                      <a:pt x="12" y="9"/>
                    </a:lnTo>
                    <a:lnTo>
                      <a:pt x="10" y="7"/>
                    </a:lnTo>
                    <a:lnTo>
                      <a:pt x="7" y="7"/>
                    </a:lnTo>
                    <a:lnTo>
                      <a:pt x="10" y="5"/>
                    </a:lnTo>
                    <a:lnTo>
                      <a:pt x="12" y="3"/>
                    </a:lnTo>
                    <a:lnTo>
                      <a:pt x="15" y="3"/>
                    </a:lnTo>
                    <a:lnTo>
                      <a:pt x="18" y="2"/>
                    </a:lnTo>
                    <a:lnTo>
                      <a:pt x="20" y="3"/>
                    </a:lnTo>
                    <a:lnTo>
                      <a:pt x="22" y="3"/>
                    </a:lnTo>
                    <a:lnTo>
                      <a:pt x="24" y="4"/>
                    </a:lnTo>
                    <a:lnTo>
                      <a:pt x="25" y="5"/>
                    </a:lnTo>
                    <a:lnTo>
                      <a:pt x="27" y="7"/>
                    </a:lnTo>
                    <a:lnTo>
                      <a:pt x="28" y="9"/>
                    </a:lnTo>
                    <a:lnTo>
                      <a:pt x="28" y="12"/>
                    </a:lnTo>
                    <a:lnTo>
                      <a:pt x="29" y="15"/>
                    </a:lnTo>
                    <a:lnTo>
                      <a:pt x="29" y="19"/>
                    </a:lnTo>
                    <a:lnTo>
                      <a:pt x="20" y="20"/>
                    </a:lnTo>
                    <a:lnTo>
                      <a:pt x="10" y="22"/>
                    </a:lnTo>
                    <a:lnTo>
                      <a:pt x="6" y="25"/>
                    </a:lnTo>
                    <a:lnTo>
                      <a:pt x="2" y="28"/>
                    </a:lnTo>
                    <a:lnTo>
                      <a:pt x="1" y="32"/>
                    </a:lnTo>
                    <a:lnTo>
                      <a:pt x="0" y="35"/>
                    </a:lnTo>
                    <a:lnTo>
                      <a:pt x="2" y="40"/>
                    </a:lnTo>
                    <a:lnTo>
                      <a:pt x="6" y="44"/>
                    </a:lnTo>
                    <a:lnTo>
                      <a:pt x="11" y="45"/>
                    </a:lnTo>
                    <a:lnTo>
                      <a:pt x="16" y="46"/>
                    </a:lnTo>
                    <a:lnTo>
                      <a:pt x="21" y="45"/>
                    </a:lnTo>
                    <a:lnTo>
                      <a:pt x="25" y="43"/>
                    </a:lnTo>
                    <a:lnTo>
                      <a:pt x="27" y="41"/>
                    </a:lnTo>
                    <a:lnTo>
                      <a:pt x="29" y="37"/>
                    </a:lnTo>
                    <a:close/>
                    <a:moveTo>
                      <a:pt x="29" y="21"/>
                    </a:moveTo>
                    <a:lnTo>
                      <a:pt x="29" y="31"/>
                    </a:lnTo>
                    <a:lnTo>
                      <a:pt x="28" y="34"/>
                    </a:lnTo>
                    <a:lnTo>
                      <a:pt x="27" y="37"/>
                    </a:lnTo>
                    <a:lnTo>
                      <a:pt x="26" y="39"/>
                    </a:lnTo>
                    <a:lnTo>
                      <a:pt x="24" y="41"/>
                    </a:lnTo>
                    <a:lnTo>
                      <a:pt x="23" y="42"/>
                    </a:lnTo>
                    <a:lnTo>
                      <a:pt x="21" y="43"/>
                    </a:lnTo>
                    <a:lnTo>
                      <a:pt x="19" y="44"/>
                    </a:lnTo>
                    <a:lnTo>
                      <a:pt x="17" y="44"/>
                    </a:lnTo>
                    <a:lnTo>
                      <a:pt x="13" y="43"/>
                    </a:lnTo>
                    <a:lnTo>
                      <a:pt x="11" y="41"/>
                    </a:lnTo>
                    <a:lnTo>
                      <a:pt x="9" y="39"/>
                    </a:lnTo>
                    <a:lnTo>
                      <a:pt x="8" y="35"/>
                    </a:lnTo>
                    <a:lnTo>
                      <a:pt x="9" y="31"/>
                    </a:lnTo>
                    <a:lnTo>
                      <a:pt x="12" y="26"/>
                    </a:lnTo>
                    <a:lnTo>
                      <a:pt x="18"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2" name="Freeform 412"/>
              <p:cNvSpPr>
                <a:spLocks noChangeAspect="1"/>
              </p:cNvSpPr>
              <p:nvPr/>
            </p:nvSpPr>
            <p:spPr bwMode="auto">
              <a:xfrm>
                <a:off x="1861" y="2714"/>
                <a:ext cx="22" cy="69"/>
              </a:xfrm>
              <a:custGeom>
                <a:avLst/>
                <a:gdLst>
                  <a:gd name="T0" fmla="*/ 15 w 22"/>
                  <a:gd name="T1" fmla="*/ 0 h 69"/>
                  <a:gd name="T2" fmla="*/ 0 w 22"/>
                  <a:gd name="T3" fmla="*/ 1 h 69"/>
                  <a:gd name="T4" fmla="*/ 0 w 22"/>
                  <a:gd name="T5" fmla="*/ 4 h 69"/>
                  <a:gd name="T6" fmla="*/ 3 w 22"/>
                  <a:gd name="T7" fmla="*/ 4 h 69"/>
                  <a:gd name="T8" fmla="*/ 4 w 22"/>
                  <a:gd name="T9" fmla="*/ 4 h 69"/>
                  <a:gd name="T10" fmla="*/ 6 w 22"/>
                  <a:gd name="T11" fmla="*/ 4 h 69"/>
                  <a:gd name="T12" fmla="*/ 7 w 22"/>
                  <a:gd name="T13" fmla="*/ 5 h 69"/>
                  <a:gd name="T14" fmla="*/ 7 w 22"/>
                  <a:gd name="T15" fmla="*/ 5 h 69"/>
                  <a:gd name="T16" fmla="*/ 8 w 22"/>
                  <a:gd name="T17" fmla="*/ 6 h 69"/>
                  <a:gd name="T18" fmla="*/ 8 w 22"/>
                  <a:gd name="T19" fmla="*/ 8 h 69"/>
                  <a:gd name="T20" fmla="*/ 8 w 22"/>
                  <a:gd name="T21" fmla="*/ 9 h 69"/>
                  <a:gd name="T22" fmla="*/ 8 w 22"/>
                  <a:gd name="T23" fmla="*/ 61 h 69"/>
                  <a:gd name="T24" fmla="*/ 8 w 22"/>
                  <a:gd name="T25" fmla="*/ 64 h 69"/>
                  <a:gd name="T26" fmla="*/ 7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8 h 69"/>
                  <a:gd name="T42" fmla="*/ 14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5 w 22"/>
                  <a:gd name="T57" fmla="*/ 64 h 69"/>
                  <a:gd name="T58" fmla="*/ 15 w 22"/>
                  <a:gd name="T59" fmla="*/ 61 h 69"/>
                  <a:gd name="T60" fmla="*/ 15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5" y="0"/>
                    </a:moveTo>
                    <a:lnTo>
                      <a:pt x="0" y="1"/>
                    </a:lnTo>
                    <a:lnTo>
                      <a:pt x="0" y="4"/>
                    </a:lnTo>
                    <a:lnTo>
                      <a:pt x="3" y="4"/>
                    </a:lnTo>
                    <a:lnTo>
                      <a:pt x="4" y="4"/>
                    </a:lnTo>
                    <a:lnTo>
                      <a:pt x="6" y="4"/>
                    </a:lnTo>
                    <a:lnTo>
                      <a:pt x="7" y="5"/>
                    </a:lnTo>
                    <a:lnTo>
                      <a:pt x="7" y="5"/>
                    </a:lnTo>
                    <a:lnTo>
                      <a:pt x="8" y="6"/>
                    </a:lnTo>
                    <a:lnTo>
                      <a:pt x="8" y="8"/>
                    </a:lnTo>
                    <a:lnTo>
                      <a:pt x="8" y="9"/>
                    </a:lnTo>
                    <a:lnTo>
                      <a:pt x="8" y="61"/>
                    </a:lnTo>
                    <a:lnTo>
                      <a:pt x="8" y="64"/>
                    </a:lnTo>
                    <a:lnTo>
                      <a:pt x="7" y="65"/>
                    </a:lnTo>
                    <a:lnTo>
                      <a:pt x="4" y="66"/>
                    </a:lnTo>
                    <a:lnTo>
                      <a:pt x="0" y="66"/>
                    </a:lnTo>
                    <a:lnTo>
                      <a:pt x="0" y="69"/>
                    </a:lnTo>
                    <a:lnTo>
                      <a:pt x="3" y="69"/>
                    </a:lnTo>
                    <a:lnTo>
                      <a:pt x="6" y="69"/>
                    </a:lnTo>
                    <a:lnTo>
                      <a:pt x="9" y="69"/>
                    </a:lnTo>
                    <a:lnTo>
                      <a:pt x="11" y="68"/>
                    </a:lnTo>
                    <a:lnTo>
                      <a:pt x="14" y="69"/>
                    </a:lnTo>
                    <a:lnTo>
                      <a:pt x="16" y="69"/>
                    </a:lnTo>
                    <a:lnTo>
                      <a:pt x="19" y="69"/>
                    </a:lnTo>
                    <a:lnTo>
                      <a:pt x="22" y="69"/>
                    </a:lnTo>
                    <a:lnTo>
                      <a:pt x="22" y="66"/>
                    </a:lnTo>
                    <a:lnTo>
                      <a:pt x="18" y="66"/>
                    </a:lnTo>
                    <a:lnTo>
                      <a:pt x="16" y="65"/>
                    </a:lnTo>
                    <a:lnTo>
                      <a:pt x="15" y="64"/>
                    </a:lnTo>
                    <a:lnTo>
                      <a:pt x="15" y="61"/>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3" name="Freeform 413"/>
              <p:cNvSpPr>
                <a:spLocks noChangeAspect="1"/>
              </p:cNvSpPr>
              <p:nvPr/>
            </p:nvSpPr>
            <p:spPr bwMode="auto">
              <a:xfrm>
                <a:off x="1925" y="2732"/>
                <a:ext cx="88" cy="52"/>
              </a:xfrm>
              <a:custGeom>
                <a:avLst/>
                <a:gdLst>
                  <a:gd name="T0" fmla="*/ 84 w 88"/>
                  <a:gd name="T1" fmla="*/ 28 h 52"/>
                  <a:gd name="T2" fmla="*/ 86 w 88"/>
                  <a:gd name="T3" fmla="*/ 28 h 52"/>
                  <a:gd name="T4" fmla="*/ 87 w 88"/>
                  <a:gd name="T5" fmla="*/ 28 h 52"/>
                  <a:gd name="T6" fmla="*/ 88 w 88"/>
                  <a:gd name="T7" fmla="*/ 27 h 52"/>
                  <a:gd name="T8" fmla="*/ 88 w 88"/>
                  <a:gd name="T9" fmla="*/ 26 h 52"/>
                  <a:gd name="T10" fmla="*/ 88 w 88"/>
                  <a:gd name="T11" fmla="*/ 25 h 52"/>
                  <a:gd name="T12" fmla="*/ 87 w 88"/>
                  <a:gd name="T13" fmla="*/ 24 h 52"/>
                  <a:gd name="T14" fmla="*/ 86 w 88"/>
                  <a:gd name="T15" fmla="*/ 24 h 52"/>
                  <a:gd name="T16" fmla="*/ 84 w 88"/>
                  <a:gd name="T17" fmla="*/ 24 h 52"/>
                  <a:gd name="T18" fmla="*/ 10 w 88"/>
                  <a:gd name="T19" fmla="*/ 24 h 52"/>
                  <a:gd name="T20" fmla="*/ 14 w 88"/>
                  <a:gd name="T21" fmla="*/ 21 h 52"/>
                  <a:gd name="T22" fmla="*/ 17 w 88"/>
                  <a:gd name="T23" fmla="*/ 18 h 52"/>
                  <a:gd name="T24" fmla="*/ 18 w 88"/>
                  <a:gd name="T25" fmla="*/ 16 h 52"/>
                  <a:gd name="T26" fmla="*/ 19 w 88"/>
                  <a:gd name="T27" fmla="*/ 14 h 52"/>
                  <a:gd name="T28" fmla="*/ 22 w 88"/>
                  <a:gd name="T29" fmla="*/ 9 h 52"/>
                  <a:gd name="T30" fmla="*/ 24 w 88"/>
                  <a:gd name="T31" fmla="*/ 5 h 52"/>
                  <a:gd name="T32" fmla="*/ 24 w 88"/>
                  <a:gd name="T33" fmla="*/ 2 h 52"/>
                  <a:gd name="T34" fmla="*/ 25 w 88"/>
                  <a:gd name="T35" fmla="*/ 1 h 52"/>
                  <a:gd name="T36" fmla="*/ 24 w 88"/>
                  <a:gd name="T37" fmla="*/ 0 h 52"/>
                  <a:gd name="T38" fmla="*/ 23 w 88"/>
                  <a:gd name="T39" fmla="*/ 0 h 52"/>
                  <a:gd name="T40" fmla="*/ 22 w 88"/>
                  <a:gd name="T41" fmla="*/ 0 h 52"/>
                  <a:gd name="T42" fmla="*/ 21 w 88"/>
                  <a:gd name="T43" fmla="*/ 0 h 52"/>
                  <a:gd name="T44" fmla="*/ 21 w 88"/>
                  <a:gd name="T45" fmla="*/ 1 h 52"/>
                  <a:gd name="T46" fmla="*/ 20 w 88"/>
                  <a:gd name="T47" fmla="*/ 2 h 52"/>
                  <a:gd name="T48" fmla="*/ 18 w 88"/>
                  <a:gd name="T49" fmla="*/ 9 h 52"/>
                  <a:gd name="T50" fmla="*/ 14 w 88"/>
                  <a:gd name="T51" fmla="*/ 15 h 52"/>
                  <a:gd name="T52" fmla="*/ 9 w 88"/>
                  <a:gd name="T53" fmla="*/ 20 h 52"/>
                  <a:gd name="T54" fmla="*/ 1 w 88"/>
                  <a:gd name="T55" fmla="*/ 25 h 52"/>
                  <a:gd name="T56" fmla="*/ 0 w 88"/>
                  <a:gd name="T57" fmla="*/ 25 h 52"/>
                  <a:gd name="T58" fmla="*/ 0 w 88"/>
                  <a:gd name="T59" fmla="*/ 26 h 52"/>
                  <a:gd name="T60" fmla="*/ 0 w 88"/>
                  <a:gd name="T61" fmla="*/ 27 h 52"/>
                  <a:gd name="T62" fmla="*/ 1 w 88"/>
                  <a:gd name="T63" fmla="*/ 27 h 52"/>
                  <a:gd name="T64" fmla="*/ 8 w 88"/>
                  <a:gd name="T65" fmla="*/ 31 h 52"/>
                  <a:gd name="T66" fmla="*/ 14 w 88"/>
                  <a:gd name="T67" fmla="*/ 36 h 52"/>
                  <a:gd name="T68" fmla="*/ 18 w 88"/>
                  <a:gd name="T69" fmla="*/ 43 h 52"/>
                  <a:gd name="T70" fmla="*/ 21 w 88"/>
                  <a:gd name="T71" fmla="*/ 50 h 52"/>
                  <a:gd name="T72" fmla="*/ 21 w 88"/>
                  <a:gd name="T73" fmla="*/ 52 h 52"/>
                  <a:gd name="T74" fmla="*/ 23 w 88"/>
                  <a:gd name="T75" fmla="*/ 52 h 52"/>
                  <a:gd name="T76" fmla="*/ 24 w 88"/>
                  <a:gd name="T77" fmla="*/ 52 h 52"/>
                  <a:gd name="T78" fmla="*/ 25 w 88"/>
                  <a:gd name="T79" fmla="*/ 51 h 52"/>
                  <a:gd name="T80" fmla="*/ 24 w 88"/>
                  <a:gd name="T81" fmla="*/ 49 h 52"/>
                  <a:gd name="T82" fmla="*/ 24 w 88"/>
                  <a:gd name="T83" fmla="*/ 47 h 52"/>
                  <a:gd name="T84" fmla="*/ 22 w 88"/>
                  <a:gd name="T85" fmla="*/ 42 h 52"/>
                  <a:gd name="T86" fmla="*/ 20 w 88"/>
                  <a:gd name="T87" fmla="*/ 38 h 52"/>
                  <a:gd name="T88" fmla="*/ 16 w 88"/>
                  <a:gd name="T89" fmla="*/ 33 h 52"/>
                  <a:gd name="T90" fmla="*/ 10 w 88"/>
                  <a:gd name="T91" fmla="*/ 28 h 52"/>
                  <a:gd name="T92" fmla="*/ 84 w 88"/>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52">
                    <a:moveTo>
                      <a:pt x="84" y="28"/>
                    </a:moveTo>
                    <a:lnTo>
                      <a:pt x="86" y="28"/>
                    </a:lnTo>
                    <a:lnTo>
                      <a:pt x="87" y="28"/>
                    </a:lnTo>
                    <a:lnTo>
                      <a:pt x="88" y="27"/>
                    </a:lnTo>
                    <a:lnTo>
                      <a:pt x="88" y="26"/>
                    </a:lnTo>
                    <a:lnTo>
                      <a:pt x="88" y="25"/>
                    </a:lnTo>
                    <a:lnTo>
                      <a:pt x="87" y="24"/>
                    </a:lnTo>
                    <a:lnTo>
                      <a:pt x="86" y="24"/>
                    </a:lnTo>
                    <a:lnTo>
                      <a:pt x="84" y="24"/>
                    </a:lnTo>
                    <a:lnTo>
                      <a:pt x="10" y="24"/>
                    </a:lnTo>
                    <a:lnTo>
                      <a:pt x="14" y="21"/>
                    </a:lnTo>
                    <a:lnTo>
                      <a:pt x="17" y="18"/>
                    </a:lnTo>
                    <a:lnTo>
                      <a:pt x="18" y="16"/>
                    </a:lnTo>
                    <a:lnTo>
                      <a:pt x="19" y="14"/>
                    </a:lnTo>
                    <a:lnTo>
                      <a:pt x="22" y="9"/>
                    </a:lnTo>
                    <a:lnTo>
                      <a:pt x="24" y="5"/>
                    </a:lnTo>
                    <a:lnTo>
                      <a:pt x="24" y="2"/>
                    </a:lnTo>
                    <a:lnTo>
                      <a:pt x="25" y="1"/>
                    </a:lnTo>
                    <a:lnTo>
                      <a:pt x="24" y="0"/>
                    </a:lnTo>
                    <a:lnTo>
                      <a:pt x="23" y="0"/>
                    </a:lnTo>
                    <a:lnTo>
                      <a:pt x="22" y="0"/>
                    </a:lnTo>
                    <a:lnTo>
                      <a:pt x="21" y="0"/>
                    </a:lnTo>
                    <a:lnTo>
                      <a:pt x="21" y="1"/>
                    </a:lnTo>
                    <a:lnTo>
                      <a:pt x="20" y="2"/>
                    </a:lnTo>
                    <a:lnTo>
                      <a:pt x="18" y="9"/>
                    </a:lnTo>
                    <a:lnTo>
                      <a:pt x="14" y="15"/>
                    </a:lnTo>
                    <a:lnTo>
                      <a:pt x="9" y="20"/>
                    </a:lnTo>
                    <a:lnTo>
                      <a:pt x="1" y="25"/>
                    </a:lnTo>
                    <a:lnTo>
                      <a:pt x="0" y="25"/>
                    </a:lnTo>
                    <a:lnTo>
                      <a:pt x="0" y="26"/>
                    </a:lnTo>
                    <a:lnTo>
                      <a:pt x="0" y="27"/>
                    </a:lnTo>
                    <a:lnTo>
                      <a:pt x="1" y="27"/>
                    </a:lnTo>
                    <a:lnTo>
                      <a:pt x="8" y="31"/>
                    </a:lnTo>
                    <a:lnTo>
                      <a:pt x="14" y="36"/>
                    </a:lnTo>
                    <a:lnTo>
                      <a:pt x="18" y="43"/>
                    </a:lnTo>
                    <a:lnTo>
                      <a:pt x="21" y="50"/>
                    </a:lnTo>
                    <a:lnTo>
                      <a:pt x="21" y="52"/>
                    </a:lnTo>
                    <a:lnTo>
                      <a:pt x="23" y="52"/>
                    </a:lnTo>
                    <a:lnTo>
                      <a:pt x="24" y="52"/>
                    </a:lnTo>
                    <a:lnTo>
                      <a:pt x="25" y="51"/>
                    </a:lnTo>
                    <a:lnTo>
                      <a:pt x="24" y="49"/>
                    </a:lnTo>
                    <a:lnTo>
                      <a:pt x="24" y="47"/>
                    </a:lnTo>
                    <a:lnTo>
                      <a:pt x="22" y="42"/>
                    </a:lnTo>
                    <a:lnTo>
                      <a:pt x="20" y="38"/>
                    </a:lnTo>
                    <a:lnTo>
                      <a:pt x="16" y="33"/>
                    </a:lnTo>
                    <a:lnTo>
                      <a:pt x="10" y="28"/>
                    </a:lnTo>
                    <a:lnTo>
                      <a:pt x="84"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4" name="Freeform 414"/>
              <p:cNvSpPr>
                <a:spLocks noChangeAspect="1"/>
              </p:cNvSpPr>
              <p:nvPr/>
            </p:nvSpPr>
            <p:spPr bwMode="auto">
              <a:xfrm>
                <a:off x="2064" y="2708"/>
                <a:ext cx="4" cy="100"/>
              </a:xfrm>
              <a:custGeom>
                <a:avLst/>
                <a:gdLst>
                  <a:gd name="T0" fmla="*/ 4 w 4"/>
                  <a:gd name="T1" fmla="*/ 4 h 100"/>
                  <a:gd name="T2" fmla="*/ 4 w 4"/>
                  <a:gd name="T3" fmla="*/ 2 h 100"/>
                  <a:gd name="T4" fmla="*/ 3 w 4"/>
                  <a:gd name="T5" fmla="*/ 1 h 100"/>
                  <a:gd name="T6" fmla="*/ 3 w 4"/>
                  <a:gd name="T7" fmla="*/ 0 h 100"/>
                  <a:gd name="T8" fmla="*/ 2 w 4"/>
                  <a:gd name="T9" fmla="*/ 0 h 100"/>
                  <a:gd name="T10" fmla="*/ 1 w 4"/>
                  <a:gd name="T11" fmla="*/ 0 h 100"/>
                  <a:gd name="T12" fmla="*/ 0 w 4"/>
                  <a:gd name="T13" fmla="*/ 1 h 100"/>
                  <a:gd name="T14" fmla="*/ 0 w 4"/>
                  <a:gd name="T15" fmla="*/ 2 h 100"/>
                  <a:gd name="T16" fmla="*/ 0 w 4"/>
                  <a:gd name="T17" fmla="*/ 4 h 100"/>
                  <a:gd name="T18" fmla="*/ 0 w 4"/>
                  <a:gd name="T19" fmla="*/ 96 h 100"/>
                  <a:gd name="T20" fmla="*/ 0 w 4"/>
                  <a:gd name="T21" fmla="*/ 97 h 100"/>
                  <a:gd name="T22" fmla="*/ 0 w 4"/>
                  <a:gd name="T23" fmla="*/ 99 h 100"/>
                  <a:gd name="T24" fmla="*/ 1 w 4"/>
                  <a:gd name="T25" fmla="*/ 99 h 100"/>
                  <a:gd name="T26" fmla="*/ 2 w 4"/>
                  <a:gd name="T27" fmla="*/ 100 h 100"/>
                  <a:gd name="T28" fmla="*/ 3 w 4"/>
                  <a:gd name="T29" fmla="*/ 99 h 100"/>
                  <a:gd name="T30" fmla="*/ 3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3" y="1"/>
                    </a:lnTo>
                    <a:lnTo>
                      <a:pt x="3" y="0"/>
                    </a:lnTo>
                    <a:lnTo>
                      <a:pt x="2" y="0"/>
                    </a:lnTo>
                    <a:lnTo>
                      <a:pt x="1" y="0"/>
                    </a:lnTo>
                    <a:lnTo>
                      <a:pt x="0" y="1"/>
                    </a:lnTo>
                    <a:lnTo>
                      <a:pt x="0" y="2"/>
                    </a:lnTo>
                    <a:lnTo>
                      <a:pt x="0" y="4"/>
                    </a:lnTo>
                    <a:lnTo>
                      <a:pt x="0" y="96"/>
                    </a:lnTo>
                    <a:lnTo>
                      <a:pt x="0" y="97"/>
                    </a:lnTo>
                    <a:lnTo>
                      <a:pt x="0" y="99"/>
                    </a:lnTo>
                    <a:lnTo>
                      <a:pt x="1" y="99"/>
                    </a:lnTo>
                    <a:lnTo>
                      <a:pt x="2" y="100"/>
                    </a:lnTo>
                    <a:lnTo>
                      <a:pt x="3" y="99"/>
                    </a:lnTo>
                    <a:lnTo>
                      <a:pt x="3"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5" name="Freeform 415"/>
              <p:cNvSpPr>
                <a:spLocks noChangeAspect="1"/>
              </p:cNvSpPr>
              <p:nvPr/>
            </p:nvSpPr>
            <p:spPr bwMode="auto">
              <a:xfrm>
                <a:off x="2083" y="2738"/>
                <a:ext cx="38" cy="46"/>
              </a:xfrm>
              <a:custGeom>
                <a:avLst/>
                <a:gdLst>
                  <a:gd name="T0" fmla="*/ 8 w 38"/>
                  <a:gd name="T1" fmla="*/ 23 h 46"/>
                  <a:gd name="T2" fmla="*/ 10 w 38"/>
                  <a:gd name="T3" fmla="*/ 13 h 46"/>
                  <a:gd name="T4" fmla="*/ 13 w 38"/>
                  <a:gd name="T5" fmla="*/ 7 h 46"/>
                  <a:gd name="T6" fmla="*/ 17 w 38"/>
                  <a:gd name="T7" fmla="*/ 4 h 46"/>
                  <a:gd name="T8" fmla="*/ 22 w 38"/>
                  <a:gd name="T9" fmla="*/ 3 h 46"/>
                  <a:gd name="T10" fmla="*/ 23 w 38"/>
                  <a:gd name="T11" fmla="*/ 3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10 h 46"/>
                  <a:gd name="T24" fmla="*/ 28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30 w 38"/>
                  <a:gd name="T69" fmla="*/ 44 h 46"/>
                  <a:gd name="T70" fmla="*/ 32 w 38"/>
                  <a:gd name="T71" fmla="*/ 42 h 46"/>
                  <a:gd name="T72" fmla="*/ 35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7 w 38"/>
                  <a:gd name="T85" fmla="*/ 32 h 46"/>
                  <a:gd name="T86" fmla="*/ 36 w 38"/>
                  <a:gd name="T87" fmla="*/ 32 h 46"/>
                  <a:gd name="T88" fmla="*/ 35 w 38"/>
                  <a:gd name="T89" fmla="*/ 33 h 46"/>
                  <a:gd name="T90" fmla="*/ 34 w 38"/>
                  <a:gd name="T91" fmla="*/ 36 h 46"/>
                  <a:gd name="T92" fmla="*/ 33 w 38"/>
                  <a:gd name="T93" fmla="*/ 38 h 46"/>
                  <a:gd name="T94" fmla="*/ 31 w 38"/>
                  <a:gd name="T95" fmla="*/ 40 h 46"/>
                  <a:gd name="T96" fmla="*/ 29 w 38"/>
                  <a:gd name="T97" fmla="*/ 42 h 46"/>
                  <a:gd name="T98" fmla="*/ 27 w 38"/>
                  <a:gd name="T99" fmla="*/ 43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7 h 46"/>
                  <a:gd name="T116" fmla="*/ 10 w 38"/>
                  <a:gd name="T117" fmla="*/ 33 h 46"/>
                  <a:gd name="T118" fmla="*/ 9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7"/>
                    </a:lnTo>
                    <a:lnTo>
                      <a:pt x="17" y="4"/>
                    </a:lnTo>
                    <a:lnTo>
                      <a:pt x="22" y="3"/>
                    </a:lnTo>
                    <a:lnTo>
                      <a:pt x="23" y="3"/>
                    </a:lnTo>
                    <a:lnTo>
                      <a:pt x="26" y="3"/>
                    </a:lnTo>
                    <a:lnTo>
                      <a:pt x="29" y="4"/>
                    </a:lnTo>
                    <a:lnTo>
                      <a:pt x="32" y="6"/>
                    </a:lnTo>
                    <a:lnTo>
                      <a:pt x="30" y="7"/>
                    </a:lnTo>
                    <a:lnTo>
                      <a:pt x="28" y="8"/>
                    </a:lnTo>
                    <a:lnTo>
                      <a:pt x="28" y="10"/>
                    </a:lnTo>
                    <a:lnTo>
                      <a:pt x="28" y="11"/>
                    </a:lnTo>
                    <a:lnTo>
                      <a:pt x="28" y="13"/>
                    </a:lnTo>
                    <a:lnTo>
                      <a:pt x="29" y="14"/>
                    </a:lnTo>
                    <a:lnTo>
                      <a:pt x="30" y="15"/>
                    </a:lnTo>
                    <a:lnTo>
                      <a:pt x="32" y="16"/>
                    </a:lnTo>
                    <a:lnTo>
                      <a:pt x="34" y="15"/>
                    </a:lnTo>
                    <a:lnTo>
                      <a:pt x="35" y="14"/>
                    </a:lnTo>
                    <a:lnTo>
                      <a:pt x="36" y="13"/>
                    </a:lnTo>
                    <a:lnTo>
                      <a:pt x="37" y="11"/>
                    </a:lnTo>
                    <a:lnTo>
                      <a:pt x="35" y="6"/>
                    </a:lnTo>
                    <a:lnTo>
                      <a:pt x="32" y="3"/>
                    </a:lnTo>
                    <a:lnTo>
                      <a:pt x="27" y="1"/>
                    </a:lnTo>
                    <a:lnTo>
                      <a:pt x="22" y="0"/>
                    </a:lnTo>
                    <a:lnTo>
                      <a:pt x="13" y="2"/>
                    </a:lnTo>
                    <a:lnTo>
                      <a:pt x="6" y="7"/>
                    </a:lnTo>
                    <a:lnTo>
                      <a:pt x="2" y="14"/>
                    </a:lnTo>
                    <a:lnTo>
                      <a:pt x="0" y="23"/>
                    </a:lnTo>
                    <a:lnTo>
                      <a:pt x="2" y="32"/>
                    </a:lnTo>
                    <a:lnTo>
                      <a:pt x="6" y="39"/>
                    </a:lnTo>
                    <a:lnTo>
                      <a:pt x="13" y="44"/>
                    </a:lnTo>
                    <a:lnTo>
                      <a:pt x="21" y="46"/>
                    </a:lnTo>
                    <a:lnTo>
                      <a:pt x="26" y="45"/>
                    </a:lnTo>
                    <a:lnTo>
                      <a:pt x="30" y="44"/>
                    </a:lnTo>
                    <a:lnTo>
                      <a:pt x="32" y="42"/>
                    </a:lnTo>
                    <a:lnTo>
                      <a:pt x="35" y="40"/>
                    </a:lnTo>
                    <a:lnTo>
                      <a:pt x="36" y="37"/>
                    </a:lnTo>
                    <a:lnTo>
                      <a:pt x="37" y="35"/>
                    </a:lnTo>
                    <a:lnTo>
                      <a:pt x="38" y="34"/>
                    </a:lnTo>
                    <a:lnTo>
                      <a:pt x="38" y="33"/>
                    </a:lnTo>
                    <a:lnTo>
                      <a:pt x="37" y="32"/>
                    </a:lnTo>
                    <a:lnTo>
                      <a:pt x="37" y="32"/>
                    </a:lnTo>
                    <a:lnTo>
                      <a:pt x="36" y="32"/>
                    </a:lnTo>
                    <a:lnTo>
                      <a:pt x="35" y="33"/>
                    </a:lnTo>
                    <a:lnTo>
                      <a:pt x="34" y="36"/>
                    </a:lnTo>
                    <a:lnTo>
                      <a:pt x="33" y="38"/>
                    </a:lnTo>
                    <a:lnTo>
                      <a:pt x="31" y="40"/>
                    </a:lnTo>
                    <a:lnTo>
                      <a:pt x="29" y="42"/>
                    </a:lnTo>
                    <a:lnTo>
                      <a:pt x="27" y="43"/>
                    </a:lnTo>
                    <a:lnTo>
                      <a:pt x="25" y="43"/>
                    </a:lnTo>
                    <a:lnTo>
                      <a:pt x="24" y="43"/>
                    </a:lnTo>
                    <a:lnTo>
                      <a:pt x="22" y="43"/>
                    </a:lnTo>
                    <a:lnTo>
                      <a:pt x="20" y="43"/>
                    </a:lnTo>
                    <a:lnTo>
                      <a:pt x="18" y="42"/>
                    </a:lnTo>
                    <a:lnTo>
                      <a:pt x="15" y="41"/>
                    </a:lnTo>
                    <a:lnTo>
                      <a:pt x="13" y="39"/>
                    </a:lnTo>
                    <a:lnTo>
                      <a:pt x="11" y="37"/>
                    </a:lnTo>
                    <a:lnTo>
                      <a:pt x="10" y="33"/>
                    </a:lnTo>
                    <a:lnTo>
                      <a:pt x="9"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6" name="Freeform 416"/>
              <p:cNvSpPr>
                <a:spLocks noChangeAspect="1"/>
              </p:cNvSpPr>
              <p:nvPr/>
            </p:nvSpPr>
            <p:spPr bwMode="auto">
              <a:xfrm>
                <a:off x="2132" y="2772"/>
                <a:ext cx="11" cy="11"/>
              </a:xfrm>
              <a:custGeom>
                <a:avLst/>
                <a:gdLst>
                  <a:gd name="T0" fmla="*/ 11 w 11"/>
                  <a:gd name="T1" fmla="*/ 5 h 11"/>
                  <a:gd name="T2" fmla="*/ 11 w 11"/>
                  <a:gd name="T3" fmla="*/ 3 h 11"/>
                  <a:gd name="T4" fmla="*/ 9 w 11"/>
                  <a:gd name="T5" fmla="*/ 2 h 11"/>
                  <a:gd name="T6" fmla="*/ 8 w 11"/>
                  <a:gd name="T7" fmla="*/ 1 h 11"/>
                  <a:gd name="T8" fmla="*/ 6 w 11"/>
                  <a:gd name="T9" fmla="*/ 0 h 11"/>
                  <a:gd name="T10" fmla="*/ 4 w 11"/>
                  <a:gd name="T11" fmla="*/ 1 h 11"/>
                  <a:gd name="T12" fmla="*/ 2 w 11"/>
                  <a:gd name="T13" fmla="*/ 2 h 11"/>
                  <a:gd name="T14" fmla="*/ 1 w 11"/>
                  <a:gd name="T15" fmla="*/ 3 h 11"/>
                  <a:gd name="T16" fmla="*/ 0 w 11"/>
                  <a:gd name="T17" fmla="*/ 5 h 11"/>
                  <a:gd name="T18" fmla="*/ 1 w 11"/>
                  <a:gd name="T19" fmla="*/ 8 h 11"/>
                  <a:gd name="T20" fmla="*/ 2 w 11"/>
                  <a:gd name="T21" fmla="*/ 9 h 11"/>
                  <a:gd name="T22" fmla="*/ 4 w 11"/>
                  <a:gd name="T23" fmla="*/ 10 h 11"/>
                  <a:gd name="T24" fmla="*/ 6 w 11"/>
                  <a:gd name="T25" fmla="*/ 11 h 11"/>
                  <a:gd name="T26" fmla="*/ 8 w 11"/>
                  <a:gd name="T27" fmla="*/ 10 h 11"/>
                  <a:gd name="T28" fmla="*/ 9 w 11"/>
                  <a:gd name="T29" fmla="*/ 9 h 11"/>
                  <a:gd name="T30" fmla="*/ 11 w 11"/>
                  <a:gd name="T31" fmla="*/ 8 h 11"/>
                  <a:gd name="T32" fmla="*/ 11 w 11"/>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5"/>
                    </a:moveTo>
                    <a:lnTo>
                      <a:pt x="11" y="3"/>
                    </a:lnTo>
                    <a:lnTo>
                      <a:pt x="9" y="2"/>
                    </a:lnTo>
                    <a:lnTo>
                      <a:pt x="8" y="1"/>
                    </a:lnTo>
                    <a:lnTo>
                      <a:pt x="6" y="0"/>
                    </a:lnTo>
                    <a:lnTo>
                      <a:pt x="4" y="1"/>
                    </a:lnTo>
                    <a:lnTo>
                      <a:pt x="2" y="2"/>
                    </a:lnTo>
                    <a:lnTo>
                      <a:pt x="1" y="3"/>
                    </a:lnTo>
                    <a:lnTo>
                      <a:pt x="0" y="5"/>
                    </a:lnTo>
                    <a:lnTo>
                      <a:pt x="1" y="8"/>
                    </a:lnTo>
                    <a:lnTo>
                      <a:pt x="2" y="9"/>
                    </a:lnTo>
                    <a:lnTo>
                      <a:pt x="4" y="10"/>
                    </a:lnTo>
                    <a:lnTo>
                      <a:pt x="6" y="11"/>
                    </a:lnTo>
                    <a:lnTo>
                      <a:pt x="8" y="10"/>
                    </a:lnTo>
                    <a:lnTo>
                      <a:pt x="9" y="9"/>
                    </a:lnTo>
                    <a:lnTo>
                      <a:pt x="11" y="8"/>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7" name="Freeform 417"/>
              <p:cNvSpPr>
                <a:spLocks noChangeAspect="1"/>
              </p:cNvSpPr>
              <p:nvPr/>
            </p:nvSpPr>
            <p:spPr bwMode="auto">
              <a:xfrm>
                <a:off x="2155" y="2738"/>
                <a:ext cx="32" cy="46"/>
              </a:xfrm>
              <a:custGeom>
                <a:avLst/>
                <a:gdLst>
                  <a:gd name="T0" fmla="*/ 18 w 32"/>
                  <a:gd name="T1" fmla="*/ 26 h 46"/>
                  <a:gd name="T2" fmla="*/ 22 w 32"/>
                  <a:gd name="T3" fmla="*/ 27 h 46"/>
                  <a:gd name="T4" fmla="*/ 25 w 32"/>
                  <a:gd name="T5" fmla="*/ 29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8 h 46"/>
                  <a:gd name="T18" fmla="*/ 3 w 32"/>
                  <a:gd name="T19" fmla="*/ 33 h 46"/>
                  <a:gd name="T20" fmla="*/ 2 w 32"/>
                  <a:gd name="T21" fmla="*/ 28 h 46"/>
                  <a:gd name="T22" fmla="*/ 0 w 32"/>
                  <a:gd name="T23" fmla="*/ 28 h 46"/>
                  <a:gd name="T24" fmla="*/ 0 w 32"/>
                  <a:gd name="T25" fmla="*/ 43 h 46"/>
                  <a:gd name="T26" fmla="*/ 1 w 32"/>
                  <a:gd name="T27" fmla="*/ 46 h 46"/>
                  <a:gd name="T28" fmla="*/ 2 w 32"/>
                  <a:gd name="T29" fmla="*/ 46 h 46"/>
                  <a:gd name="T30" fmla="*/ 3 w 32"/>
                  <a:gd name="T31" fmla="*/ 44 h 46"/>
                  <a:gd name="T32" fmla="*/ 4 w 32"/>
                  <a:gd name="T33" fmla="*/ 43 h 46"/>
                  <a:gd name="T34" fmla="*/ 5 w 32"/>
                  <a:gd name="T35" fmla="*/ 42 h 46"/>
                  <a:gd name="T36" fmla="*/ 12 w 32"/>
                  <a:gd name="T37" fmla="*/ 45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19 h 46"/>
                  <a:gd name="T50" fmla="*/ 17 w 32"/>
                  <a:gd name="T51" fmla="*/ 18 h 46"/>
                  <a:gd name="T52" fmla="*/ 13 w 32"/>
                  <a:gd name="T53" fmla="*/ 17 h 46"/>
                  <a:gd name="T54" fmla="*/ 9 w 32"/>
                  <a:gd name="T55" fmla="*/ 15 h 46"/>
                  <a:gd name="T56" fmla="*/ 6 w 32"/>
                  <a:gd name="T57" fmla="*/ 13 h 46"/>
                  <a:gd name="T58" fmla="*/ 5 w 32"/>
                  <a:gd name="T59" fmla="*/ 10 h 46"/>
                  <a:gd name="T60" fmla="*/ 7 w 32"/>
                  <a:gd name="T61" fmla="*/ 5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5 h 46"/>
                  <a:gd name="T76" fmla="*/ 30 w 32"/>
                  <a:gd name="T77" fmla="*/ 13 h 46"/>
                  <a:gd name="T78" fmla="*/ 30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6 w 32"/>
                  <a:gd name="T95" fmla="*/ 23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6"/>
                    </a:lnTo>
                    <a:lnTo>
                      <a:pt x="20" y="26"/>
                    </a:lnTo>
                    <a:lnTo>
                      <a:pt x="22" y="27"/>
                    </a:lnTo>
                    <a:lnTo>
                      <a:pt x="23" y="28"/>
                    </a:lnTo>
                    <a:lnTo>
                      <a:pt x="25" y="29"/>
                    </a:lnTo>
                    <a:lnTo>
                      <a:pt x="26" y="30"/>
                    </a:lnTo>
                    <a:lnTo>
                      <a:pt x="27" y="32"/>
                    </a:lnTo>
                    <a:lnTo>
                      <a:pt x="28" y="35"/>
                    </a:lnTo>
                    <a:lnTo>
                      <a:pt x="27" y="38"/>
                    </a:lnTo>
                    <a:lnTo>
                      <a:pt x="25" y="41"/>
                    </a:lnTo>
                    <a:lnTo>
                      <a:pt x="21" y="43"/>
                    </a:lnTo>
                    <a:lnTo>
                      <a:pt x="16" y="44"/>
                    </a:lnTo>
                    <a:lnTo>
                      <a:pt x="13" y="43"/>
                    </a:lnTo>
                    <a:lnTo>
                      <a:pt x="11" y="43"/>
                    </a:lnTo>
                    <a:lnTo>
                      <a:pt x="9" y="41"/>
                    </a:lnTo>
                    <a:lnTo>
                      <a:pt x="7" y="40"/>
                    </a:lnTo>
                    <a:lnTo>
                      <a:pt x="5" y="38"/>
                    </a:lnTo>
                    <a:lnTo>
                      <a:pt x="4" y="35"/>
                    </a:lnTo>
                    <a:lnTo>
                      <a:pt x="3" y="33"/>
                    </a:lnTo>
                    <a:lnTo>
                      <a:pt x="2" y="30"/>
                    </a:lnTo>
                    <a:lnTo>
                      <a:pt x="2" y="28"/>
                    </a:lnTo>
                    <a:lnTo>
                      <a:pt x="1" y="28"/>
                    </a:lnTo>
                    <a:lnTo>
                      <a:pt x="0" y="28"/>
                    </a:lnTo>
                    <a:lnTo>
                      <a:pt x="0" y="30"/>
                    </a:lnTo>
                    <a:lnTo>
                      <a:pt x="0" y="43"/>
                    </a:lnTo>
                    <a:lnTo>
                      <a:pt x="0" y="45"/>
                    </a:lnTo>
                    <a:lnTo>
                      <a:pt x="1" y="46"/>
                    </a:lnTo>
                    <a:lnTo>
                      <a:pt x="1" y="46"/>
                    </a:lnTo>
                    <a:lnTo>
                      <a:pt x="2" y="46"/>
                    </a:lnTo>
                    <a:lnTo>
                      <a:pt x="2" y="45"/>
                    </a:lnTo>
                    <a:lnTo>
                      <a:pt x="3" y="44"/>
                    </a:lnTo>
                    <a:lnTo>
                      <a:pt x="4" y="44"/>
                    </a:lnTo>
                    <a:lnTo>
                      <a:pt x="4" y="43"/>
                    </a:lnTo>
                    <a:lnTo>
                      <a:pt x="4" y="43"/>
                    </a:lnTo>
                    <a:lnTo>
                      <a:pt x="5" y="42"/>
                    </a:lnTo>
                    <a:lnTo>
                      <a:pt x="9" y="44"/>
                    </a:lnTo>
                    <a:lnTo>
                      <a:pt x="12" y="45"/>
                    </a:lnTo>
                    <a:lnTo>
                      <a:pt x="14" y="46"/>
                    </a:lnTo>
                    <a:lnTo>
                      <a:pt x="16" y="46"/>
                    </a:lnTo>
                    <a:lnTo>
                      <a:pt x="24" y="45"/>
                    </a:lnTo>
                    <a:lnTo>
                      <a:pt x="29" y="42"/>
                    </a:lnTo>
                    <a:lnTo>
                      <a:pt x="32" y="37"/>
                    </a:lnTo>
                    <a:lnTo>
                      <a:pt x="32" y="32"/>
                    </a:lnTo>
                    <a:lnTo>
                      <a:pt x="32" y="29"/>
                    </a:lnTo>
                    <a:lnTo>
                      <a:pt x="31" y="26"/>
                    </a:lnTo>
                    <a:lnTo>
                      <a:pt x="29" y="24"/>
                    </a:lnTo>
                    <a:lnTo>
                      <a:pt x="28" y="23"/>
                    </a:lnTo>
                    <a:lnTo>
                      <a:pt x="26" y="21"/>
                    </a:lnTo>
                    <a:lnTo>
                      <a:pt x="23" y="19"/>
                    </a:lnTo>
                    <a:lnTo>
                      <a:pt x="20" y="18"/>
                    </a:lnTo>
                    <a:lnTo>
                      <a:pt x="17" y="18"/>
                    </a:lnTo>
                    <a:lnTo>
                      <a:pt x="15" y="17"/>
                    </a:lnTo>
                    <a:lnTo>
                      <a:pt x="13" y="17"/>
                    </a:lnTo>
                    <a:lnTo>
                      <a:pt x="11" y="16"/>
                    </a:lnTo>
                    <a:lnTo>
                      <a:pt x="9" y="15"/>
                    </a:lnTo>
                    <a:lnTo>
                      <a:pt x="7" y="14"/>
                    </a:lnTo>
                    <a:lnTo>
                      <a:pt x="6" y="13"/>
                    </a:lnTo>
                    <a:lnTo>
                      <a:pt x="5" y="12"/>
                    </a:lnTo>
                    <a:lnTo>
                      <a:pt x="5" y="10"/>
                    </a:lnTo>
                    <a:lnTo>
                      <a:pt x="5" y="7"/>
                    </a:lnTo>
                    <a:lnTo>
                      <a:pt x="7" y="5"/>
                    </a:lnTo>
                    <a:lnTo>
                      <a:pt x="10" y="3"/>
                    </a:lnTo>
                    <a:lnTo>
                      <a:pt x="16" y="2"/>
                    </a:lnTo>
                    <a:lnTo>
                      <a:pt x="19" y="2"/>
                    </a:lnTo>
                    <a:lnTo>
                      <a:pt x="22" y="3"/>
                    </a:lnTo>
                    <a:lnTo>
                      <a:pt x="24" y="5"/>
                    </a:lnTo>
                    <a:lnTo>
                      <a:pt x="26" y="7"/>
                    </a:lnTo>
                    <a:lnTo>
                      <a:pt x="27" y="9"/>
                    </a:lnTo>
                    <a:lnTo>
                      <a:pt x="27" y="11"/>
                    </a:lnTo>
                    <a:lnTo>
                      <a:pt x="27" y="13"/>
                    </a:lnTo>
                    <a:lnTo>
                      <a:pt x="27" y="14"/>
                    </a:lnTo>
                    <a:lnTo>
                      <a:pt x="28" y="15"/>
                    </a:lnTo>
                    <a:lnTo>
                      <a:pt x="29" y="15"/>
                    </a:lnTo>
                    <a:lnTo>
                      <a:pt x="29" y="15"/>
                    </a:lnTo>
                    <a:lnTo>
                      <a:pt x="30" y="15"/>
                    </a:lnTo>
                    <a:lnTo>
                      <a:pt x="30" y="14"/>
                    </a:lnTo>
                    <a:lnTo>
                      <a:pt x="30" y="13"/>
                    </a:lnTo>
                    <a:lnTo>
                      <a:pt x="30" y="3"/>
                    </a:lnTo>
                    <a:lnTo>
                      <a:pt x="30" y="1"/>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6" y="23"/>
                    </a:lnTo>
                    <a:lnTo>
                      <a:pt x="9" y="24"/>
                    </a:lnTo>
                    <a:lnTo>
                      <a:pt x="13" y="25"/>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8" name="Freeform 418"/>
              <p:cNvSpPr>
                <a:spLocks noChangeAspect="1" noEditPoints="1"/>
              </p:cNvSpPr>
              <p:nvPr/>
            </p:nvSpPr>
            <p:spPr bwMode="auto">
              <a:xfrm>
                <a:off x="2194" y="2739"/>
                <a:ext cx="49" cy="63"/>
              </a:xfrm>
              <a:custGeom>
                <a:avLst/>
                <a:gdLst>
                  <a:gd name="T0" fmla="*/ 14 w 49"/>
                  <a:gd name="T1" fmla="*/ 0 h 63"/>
                  <a:gd name="T2" fmla="*/ 0 w 49"/>
                  <a:gd name="T3" fmla="*/ 4 h 63"/>
                  <a:gd name="T4" fmla="*/ 6 w 49"/>
                  <a:gd name="T5" fmla="*/ 5 h 63"/>
                  <a:gd name="T6" fmla="*/ 7 w 49"/>
                  <a:gd name="T7" fmla="*/ 9 h 63"/>
                  <a:gd name="T8" fmla="*/ 7 w 49"/>
                  <a:gd name="T9" fmla="*/ 58 h 63"/>
                  <a:gd name="T10" fmla="*/ 4 w 49"/>
                  <a:gd name="T11" fmla="*/ 60 h 63"/>
                  <a:gd name="T12" fmla="*/ 0 w 49"/>
                  <a:gd name="T13" fmla="*/ 63 h 63"/>
                  <a:gd name="T14" fmla="*/ 6 w 49"/>
                  <a:gd name="T15" fmla="*/ 63 h 63"/>
                  <a:gd name="T16" fmla="*/ 11 w 49"/>
                  <a:gd name="T17" fmla="*/ 63 h 63"/>
                  <a:gd name="T18" fmla="*/ 16 w 49"/>
                  <a:gd name="T19" fmla="*/ 63 h 63"/>
                  <a:gd name="T20" fmla="*/ 22 w 49"/>
                  <a:gd name="T21" fmla="*/ 63 h 63"/>
                  <a:gd name="T22" fmla="*/ 18 w 49"/>
                  <a:gd name="T23" fmla="*/ 60 h 63"/>
                  <a:gd name="T24" fmla="*/ 15 w 49"/>
                  <a:gd name="T25" fmla="*/ 58 h 63"/>
                  <a:gd name="T26" fmla="*/ 14 w 49"/>
                  <a:gd name="T27" fmla="*/ 39 h 63"/>
                  <a:gd name="T28" fmla="*/ 15 w 49"/>
                  <a:gd name="T29" fmla="*/ 40 h 63"/>
                  <a:gd name="T30" fmla="*/ 22 w 49"/>
                  <a:gd name="T31" fmla="*/ 44 h 63"/>
                  <a:gd name="T32" fmla="*/ 35 w 49"/>
                  <a:gd name="T33" fmla="*/ 43 h 63"/>
                  <a:gd name="T34" fmla="*/ 47 w 49"/>
                  <a:gd name="T35" fmla="*/ 31 h 63"/>
                  <a:gd name="T36" fmla="*/ 47 w 49"/>
                  <a:gd name="T37" fmla="*/ 13 h 63"/>
                  <a:gd name="T38" fmla="*/ 36 w 49"/>
                  <a:gd name="T39" fmla="*/ 1 h 63"/>
                  <a:gd name="T40" fmla="*/ 23 w 49"/>
                  <a:gd name="T41" fmla="*/ 0 h 63"/>
                  <a:gd name="T42" fmla="*/ 16 w 49"/>
                  <a:gd name="T43" fmla="*/ 4 h 63"/>
                  <a:gd name="T44" fmla="*/ 14 w 49"/>
                  <a:gd name="T45" fmla="*/ 32 h 63"/>
                  <a:gd name="T46" fmla="*/ 17 w 49"/>
                  <a:gd name="T47" fmla="*/ 7 h 63"/>
                  <a:gd name="T48" fmla="*/ 23 w 49"/>
                  <a:gd name="T49" fmla="*/ 3 h 63"/>
                  <a:gd name="T50" fmla="*/ 32 w 49"/>
                  <a:gd name="T51" fmla="*/ 4 h 63"/>
                  <a:gd name="T52" fmla="*/ 39 w 49"/>
                  <a:gd name="T53" fmla="*/ 14 h 63"/>
                  <a:gd name="T54" fmla="*/ 39 w 49"/>
                  <a:gd name="T55" fmla="*/ 31 h 63"/>
                  <a:gd name="T56" fmla="*/ 32 w 49"/>
                  <a:gd name="T57" fmla="*/ 41 h 63"/>
                  <a:gd name="T58" fmla="*/ 23 w 49"/>
                  <a:gd name="T59" fmla="*/ 42 h 63"/>
                  <a:gd name="T60" fmla="*/ 18 w 49"/>
                  <a:gd name="T61" fmla="*/ 39 h 63"/>
                  <a:gd name="T62" fmla="*/ 15 w 49"/>
                  <a:gd name="T63" fmla="*/ 35 h 63"/>
                  <a:gd name="T64" fmla="*/ 14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6"/>
                    </a:moveTo>
                    <a:lnTo>
                      <a:pt x="14" y="0"/>
                    </a:lnTo>
                    <a:lnTo>
                      <a:pt x="0" y="1"/>
                    </a:lnTo>
                    <a:lnTo>
                      <a:pt x="0" y="4"/>
                    </a:lnTo>
                    <a:lnTo>
                      <a:pt x="4" y="4"/>
                    </a:lnTo>
                    <a:lnTo>
                      <a:pt x="6" y="5"/>
                    </a:lnTo>
                    <a:lnTo>
                      <a:pt x="7" y="6"/>
                    </a:lnTo>
                    <a:lnTo>
                      <a:pt x="7" y="9"/>
                    </a:lnTo>
                    <a:lnTo>
                      <a:pt x="7" y="56"/>
                    </a:lnTo>
                    <a:lnTo>
                      <a:pt x="7" y="58"/>
                    </a:lnTo>
                    <a:lnTo>
                      <a:pt x="6" y="59"/>
                    </a:lnTo>
                    <a:lnTo>
                      <a:pt x="4" y="60"/>
                    </a:lnTo>
                    <a:lnTo>
                      <a:pt x="0" y="60"/>
                    </a:lnTo>
                    <a:lnTo>
                      <a:pt x="0" y="63"/>
                    </a:lnTo>
                    <a:lnTo>
                      <a:pt x="2" y="63"/>
                    </a:lnTo>
                    <a:lnTo>
                      <a:pt x="6" y="63"/>
                    </a:lnTo>
                    <a:lnTo>
                      <a:pt x="8" y="63"/>
                    </a:lnTo>
                    <a:lnTo>
                      <a:pt x="11" y="63"/>
                    </a:lnTo>
                    <a:lnTo>
                      <a:pt x="13" y="63"/>
                    </a:lnTo>
                    <a:lnTo>
                      <a:pt x="16" y="63"/>
                    </a:lnTo>
                    <a:lnTo>
                      <a:pt x="19" y="63"/>
                    </a:lnTo>
                    <a:lnTo>
                      <a:pt x="22" y="63"/>
                    </a:lnTo>
                    <a:lnTo>
                      <a:pt x="22" y="60"/>
                    </a:lnTo>
                    <a:lnTo>
                      <a:pt x="18" y="60"/>
                    </a:lnTo>
                    <a:lnTo>
                      <a:pt x="16" y="59"/>
                    </a:lnTo>
                    <a:lnTo>
                      <a:pt x="15" y="58"/>
                    </a:lnTo>
                    <a:lnTo>
                      <a:pt x="14" y="56"/>
                    </a:lnTo>
                    <a:lnTo>
                      <a:pt x="14" y="39"/>
                    </a:lnTo>
                    <a:lnTo>
                      <a:pt x="14" y="38"/>
                    </a:lnTo>
                    <a:lnTo>
                      <a:pt x="15" y="40"/>
                    </a:lnTo>
                    <a:lnTo>
                      <a:pt x="18" y="42"/>
                    </a:lnTo>
                    <a:lnTo>
                      <a:pt x="22" y="44"/>
                    </a:lnTo>
                    <a:lnTo>
                      <a:pt x="27" y="45"/>
                    </a:lnTo>
                    <a:lnTo>
                      <a:pt x="35" y="43"/>
                    </a:lnTo>
                    <a:lnTo>
                      <a:pt x="42" y="38"/>
                    </a:lnTo>
                    <a:lnTo>
                      <a:pt x="47" y="31"/>
                    </a:lnTo>
                    <a:lnTo>
                      <a:pt x="49" y="22"/>
                    </a:lnTo>
                    <a:lnTo>
                      <a:pt x="47" y="13"/>
                    </a:lnTo>
                    <a:lnTo>
                      <a:pt x="43" y="6"/>
                    </a:lnTo>
                    <a:lnTo>
                      <a:pt x="36" y="1"/>
                    </a:lnTo>
                    <a:lnTo>
                      <a:pt x="28" y="0"/>
                    </a:lnTo>
                    <a:lnTo>
                      <a:pt x="23" y="0"/>
                    </a:lnTo>
                    <a:lnTo>
                      <a:pt x="19" y="2"/>
                    </a:lnTo>
                    <a:lnTo>
                      <a:pt x="16" y="4"/>
                    </a:lnTo>
                    <a:lnTo>
                      <a:pt x="14" y="6"/>
                    </a:lnTo>
                    <a:close/>
                    <a:moveTo>
                      <a:pt x="14" y="32"/>
                    </a:moveTo>
                    <a:lnTo>
                      <a:pt x="14" y="10"/>
                    </a:lnTo>
                    <a:lnTo>
                      <a:pt x="17" y="7"/>
                    </a:lnTo>
                    <a:lnTo>
                      <a:pt x="20" y="4"/>
                    </a:lnTo>
                    <a:lnTo>
                      <a:pt x="23" y="3"/>
                    </a:lnTo>
                    <a:lnTo>
                      <a:pt x="27" y="2"/>
                    </a:lnTo>
                    <a:lnTo>
                      <a:pt x="32" y="4"/>
                    </a:lnTo>
                    <a:lnTo>
                      <a:pt x="37" y="8"/>
                    </a:lnTo>
                    <a:lnTo>
                      <a:pt x="39" y="14"/>
                    </a:lnTo>
                    <a:lnTo>
                      <a:pt x="41" y="22"/>
                    </a:lnTo>
                    <a:lnTo>
                      <a:pt x="39" y="31"/>
                    </a:lnTo>
                    <a:lnTo>
                      <a:pt x="36" y="37"/>
                    </a:lnTo>
                    <a:lnTo>
                      <a:pt x="32" y="41"/>
                    </a:lnTo>
                    <a:lnTo>
                      <a:pt x="26" y="43"/>
                    </a:lnTo>
                    <a:lnTo>
                      <a:pt x="23" y="42"/>
                    </a:lnTo>
                    <a:lnTo>
                      <a:pt x="20" y="41"/>
                    </a:lnTo>
                    <a:lnTo>
                      <a:pt x="18" y="39"/>
                    </a:lnTo>
                    <a:lnTo>
                      <a:pt x="16" y="37"/>
                    </a:lnTo>
                    <a:lnTo>
                      <a:pt x="15" y="35"/>
                    </a:lnTo>
                    <a:lnTo>
                      <a:pt x="14" y="34"/>
                    </a:lnTo>
                    <a:lnTo>
                      <a:pt x="14" y="34"/>
                    </a:lnTo>
                    <a:lnTo>
                      <a:pt x="14"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9" name="Freeform 419"/>
              <p:cNvSpPr>
                <a:spLocks noChangeAspect="1" noEditPoints="1"/>
              </p:cNvSpPr>
              <p:nvPr/>
            </p:nvSpPr>
            <p:spPr bwMode="auto">
              <a:xfrm>
                <a:off x="2250" y="2738"/>
                <a:ext cx="45" cy="46"/>
              </a:xfrm>
              <a:custGeom>
                <a:avLst/>
                <a:gdLst>
                  <a:gd name="T0" fmla="*/ 30 w 45"/>
                  <a:gd name="T1" fmla="*/ 40 h 46"/>
                  <a:gd name="T2" fmla="*/ 34 w 45"/>
                  <a:gd name="T3" fmla="*/ 45 h 46"/>
                  <a:gd name="T4" fmla="*/ 38 w 45"/>
                  <a:gd name="T5" fmla="*/ 45 h 46"/>
                  <a:gd name="T6" fmla="*/ 41 w 45"/>
                  <a:gd name="T7" fmla="*/ 45 h 46"/>
                  <a:gd name="T8" fmla="*/ 43 w 45"/>
                  <a:gd name="T9" fmla="*/ 42 h 46"/>
                  <a:gd name="T10" fmla="*/ 45 w 45"/>
                  <a:gd name="T11" fmla="*/ 39 h 46"/>
                  <a:gd name="T12" fmla="*/ 45 w 45"/>
                  <a:gd name="T13" fmla="*/ 30 h 46"/>
                  <a:gd name="T14" fmla="*/ 43 w 45"/>
                  <a:gd name="T15" fmla="*/ 36 h 46"/>
                  <a:gd name="T16" fmla="*/ 42 w 45"/>
                  <a:gd name="T17" fmla="*/ 41 h 46"/>
                  <a:gd name="T18" fmla="*/ 39 w 45"/>
                  <a:gd name="T19" fmla="*/ 42 h 46"/>
                  <a:gd name="T20" fmla="*/ 36 w 45"/>
                  <a:gd name="T21" fmla="*/ 40 h 46"/>
                  <a:gd name="T22" fmla="*/ 36 w 45"/>
                  <a:gd name="T23" fmla="*/ 37 h 46"/>
                  <a:gd name="T24" fmla="*/ 36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6 h 46"/>
                  <a:gd name="T44" fmla="*/ 10 w 45"/>
                  <a:gd name="T45" fmla="*/ 16 h 46"/>
                  <a:gd name="T46" fmla="*/ 12 w 45"/>
                  <a:gd name="T47" fmla="*/ 13 h 46"/>
                  <a:gd name="T48" fmla="*/ 12 w 45"/>
                  <a:gd name="T49" fmla="*/ 10 h 46"/>
                  <a:gd name="T50" fmla="*/ 10 w 45"/>
                  <a:gd name="T51" fmla="*/ 7 h 46"/>
                  <a:gd name="T52" fmla="*/ 10 w 45"/>
                  <a:gd name="T53" fmla="*/ 5 h 46"/>
                  <a:gd name="T54" fmla="*/ 16 w 45"/>
                  <a:gd name="T55" fmla="*/ 3 h 46"/>
                  <a:gd name="T56" fmla="*/ 20 w 45"/>
                  <a:gd name="T57" fmla="*/ 3 h 46"/>
                  <a:gd name="T58" fmla="*/ 24 w 45"/>
                  <a:gd name="T59" fmla="*/ 4 h 46"/>
                  <a:gd name="T60" fmla="*/ 27 w 45"/>
                  <a:gd name="T61" fmla="*/ 7 h 46"/>
                  <a:gd name="T62" fmla="*/ 29 w 45"/>
                  <a:gd name="T63" fmla="*/ 12 h 46"/>
                  <a:gd name="T64" fmla="*/ 29 w 45"/>
                  <a:gd name="T65" fmla="*/ 19 h 46"/>
                  <a:gd name="T66" fmla="*/ 10 w 45"/>
                  <a:gd name="T67" fmla="*/ 22 h 46"/>
                  <a:gd name="T68" fmla="*/ 3 w 45"/>
                  <a:gd name="T69" fmla="*/ 28 h 46"/>
                  <a:gd name="T70" fmla="*/ 0 w 45"/>
                  <a:gd name="T71" fmla="*/ 35 h 46"/>
                  <a:gd name="T72" fmla="*/ 6 w 45"/>
                  <a:gd name="T73" fmla="*/ 44 h 46"/>
                  <a:gd name="T74" fmla="*/ 16 w 45"/>
                  <a:gd name="T75" fmla="*/ 46 h 46"/>
                  <a:gd name="T76" fmla="*/ 25 w 45"/>
                  <a:gd name="T77" fmla="*/ 43 h 46"/>
                  <a:gd name="T78" fmla="*/ 29 w 45"/>
                  <a:gd name="T79" fmla="*/ 37 h 46"/>
                  <a:gd name="T80" fmla="*/ 29 w 45"/>
                  <a:gd name="T81" fmla="*/ 31 h 46"/>
                  <a:gd name="T82" fmla="*/ 28 w 45"/>
                  <a:gd name="T83" fmla="*/ 37 h 46"/>
                  <a:gd name="T84" fmla="*/ 25 w 45"/>
                  <a:gd name="T85" fmla="*/ 41 h 46"/>
                  <a:gd name="T86" fmla="*/ 21 w 45"/>
                  <a:gd name="T87" fmla="*/ 43 h 46"/>
                  <a:gd name="T88" fmla="*/ 17 w 45"/>
                  <a:gd name="T89" fmla="*/ 44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5"/>
                    </a:lnTo>
                    <a:lnTo>
                      <a:pt x="37" y="45"/>
                    </a:lnTo>
                    <a:lnTo>
                      <a:pt x="38" y="45"/>
                    </a:lnTo>
                    <a:lnTo>
                      <a:pt x="39" y="45"/>
                    </a:lnTo>
                    <a:lnTo>
                      <a:pt x="41" y="45"/>
                    </a:lnTo>
                    <a:lnTo>
                      <a:pt x="42" y="44"/>
                    </a:lnTo>
                    <a:lnTo>
                      <a:pt x="43" y="42"/>
                    </a:lnTo>
                    <a:lnTo>
                      <a:pt x="44" y="41"/>
                    </a:lnTo>
                    <a:lnTo>
                      <a:pt x="45" y="39"/>
                    </a:lnTo>
                    <a:lnTo>
                      <a:pt x="45" y="36"/>
                    </a:lnTo>
                    <a:lnTo>
                      <a:pt x="45" y="30"/>
                    </a:lnTo>
                    <a:lnTo>
                      <a:pt x="43" y="30"/>
                    </a:lnTo>
                    <a:lnTo>
                      <a:pt x="43" y="36"/>
                    </a:lnTo>
                    <a:lnTo>
                      <a:pt x="43" y="39"/>
                    </a:lnTo>
                    <a:lnTo>
                      <a:pt x="42" y="41"/>
                    </a:lnTo>
                    <a:lnTo>
                      <a:pt x="40" y="42"/>
                    </a:lnTo>
                    <a:lnTo>
                      <a:pt x="39" y="42"/>
                    </a:lnTo>
                    <a:lnTo>
                      <a:pt x="37" y="42"/>
                    </a:lnTo>
                    <a:lnTo>
                      <a:pt x="36" y="40"/>
                    </a:lnTo>
                    <a:lnTo>
                      <a:pt x="36" y="38"/>
                    </a:lnTo>
                    <a:lnTo>
                      <a:pt x="36" y="37"/>
                    </a:lnTo>
                    <a:lnTo>
                      <a:pt x="36" y="17"/>
                    </a:lnTo>
                    <a:lnTo>
                      <a:pt x="36" y="14"/>
                    </a:lnTo>
                    <a:lnTo>
                      <a:pt x="35" y="11"/>
                    </a:lnTo>
                    <a:lnTo>
                      <a:pt x="34" y="8"/>
                    </a:lnTo>
                    <a:lnTo>
                      <a:pt x="32" y="6"/>
                    </a:lnTo>
                    <a:lnTo>
                      <a:pt x="29" y="3"/>
                    </a:lnTo>
                    <a:lnTo>
                      <a:pt x="26" y="1"/>
                    </a:lnTo>
                    <a:lnTo>
                      <a:pt x="22" y="0"/>
                    </a:lnTo>
                    <a:lnTo>
                      <a:pt x="18" y="0"/>
                    </a:lnTo>
                    <a:lnTo>
                      <a:pt x="15" y="0"/>
                    </a:lnTo>
                    <a:lnTo>
                      <a:pt x="13" y="1"/>
                    </a:lnTo>
                    <a:lnTo>
                      <a:pt x="10" y="2"/>
                    </a:lnTo>
                    <a:lnTo>
                      <a:pt x="8" y="3"/>
                    </a:lnTo>
                    <a:lnTo>
                      <a:pt x="6" y="5"/>
                    </a:lnTo>
                    <a:lnTo>
                      <a:pt x="5" y="7"/>
                    </a:lnTo>
                    <a:lnTo>
                      <a:pt x="4" y="9"/>
                    </a:lnTo>
                    <a:lnTo>
                      <a:pt x="3" y="11"/>
                    </a:lnTo>
                    <a:lnTo>
                      <a:pt x="4" y="13"/>
                    </a:lnTo>
                    <a:lnTo>
                      <a:pt x="5" y="15"/>
                    </a:lnTo>
                    <a:lnTo>
                      <a:pt x="6" y="16"/>
                    </a:lnTo>
                    <a:lnTo>
                      <a:pt x="8" y="16"/>
                    </a:lnTo>
                    <a:lnTo>
                      <a:pt x="10" y="16"/>
                    </a:lnTo>
                    <a:lnTo>
                      <a:pt x="11" y="15"/>
                    </a:lnTo>
                    <a:lnTo>
                      <a:pt x="12" y="13"/>
                    </a:lnTo>
                    <a:lnTo>
                      <a:pt x="13" y="12"/>
                    </a:lnTo>
                    <a:lnTo>
                      <a:pt x="12" y="10"/>
                    </a:lnTo>
                    <a:lnTo>
                      <a:pt x="12" y="9"/>
                    </a:lnTo>
                    <a:lnTo>
                      <a:pt x="10" y="7"/>
                    </a:lnTo>
                    <a:lnTo>
                      <a:pt x="7" y="7"/>
                    </a:lnTo>
                    <a:lnTo>
                      <a:pt x="10" y="5"/>
                    </a:lnTo>
                    <a:lnTo>
                      <a:pt x="13" y="3"/>
                    </a:lnTo>
                    <a:lnTo>
                      <a:pt x="16" y="3"/>
                    </a:lnTo>
                    <a:lnTo>
                      <a:pt x="18" y="2"/>
                    </a:lnTo>
                    <a:lnTo>
                      <a:pt x="20" y="3"/>
                    </a:lnTo>
                    <a:lnTo>
                      <a:pt x="22" y="3"/>
                    </a:lnTo>
                    <a:lnTo>
                      <a:pt x="24" y="4"/>
                    </a:lnTo>
                    <a:lnTo>
                      <a:pt x="25" y="5"/>
                    </a:lnTo>
                    <a:lnTo>
                      <a:pt x="27" y="7"/>
                    </a:lnTo>
                    <a:lnTo>
                      <a:pt x="28" y="9"/>
                    </a:lnTo>
                    <a:lnTo>
                      <a:pt x="29" y="12"/>
                    </a:lnTo>
                    <a:lnTo>
                      <a:pt x="29" y="15"/>
                    </a:lnTo>
                    <a:lnTo>
                      <a:pt x="29" y="19"/>
                    </a:lnTo>
                    <a:lnTo>
                      <a:pt x="20" y="20"/>
                    </a:lnTo>
                    <a:lnTo>
                      <a:pt x="10" y="22"/>
                    </a:lnTo>
                    <a:lnTo>
                      <a:pt x="6" y="25"/>
                    </a:lnTo>
                    <a:lnTo>
                      <a:pt x="3" y="28"/>
                    </a:lnTo>
                    <a:lnTo>
                      <a:pt x="1" y="32"/>
                    </a:lnTo>
                    <a:lnTo>
                      <a:pt x="0" y="35"/>
                    </a:lnTo>
                    <a:lnTo>
                      <a:pt x="2" y="40"/>
                    </a:lnTo>
                    <a:lnTo>
                      <a:pt x="6" y="44"/>
                    </a:lnTo>
                    <a:lnTo>
                      <a:pt x="11" y="45"/>
                    </a:lnTo>
                    <a:lnTo>
                      <a:pt x="16" y="46"/>
                    </a:lnTo>
                    <a:lnTo>
                      <a:pt x="21" y="45"/>
                    </a:lnTo>
                    <a:lnTo>
                      <a:pt x="25" y="43"/>
                    </a:lnTo>
                    <a:lnTo>
                      <a:pt x="28" y="41"/>
                    </a:lnTo>
                    <a:lnTo>
                      <a:pt x="29" y="37"/>
                    </a:lnTo>
                    <a:close/>
                    <a:moveTo>
                      <a:pt x="29" y="21"/>
                    </a:moveTo>
                    <a:lnTo>
                      <a:pt x="29" y="31"/>
                    </a:lnTo>
                    <a:lnTo>
                      <a:pt x="28" y="34"/>
                    </a:lnTo>
                    <a:lnTo>
                      <a:pt x="28" y="37"/>
                    </a:lnTo>
                    <a:lnTo>
                      <a:pt x="26" y="39"/>
                    </a:lnTo>
                    <a:lnTo>
                      <a:pt x="25" y="41"/>
                    </a:lnTo>
                    <a:lnTo>
                      <a:pt x="23" y="42"/>
                    </a:lnTo>
                    <a:lnTo>
                      <a:pt x="21" y="43"/>
                    </a:lnTo>
                    <a:lnTo>
                      <a:pt x="19" y="44"/>
                    </a:lnTo>
                    <a:lnTo>
                      <a:pt x="17" y="44"/>
                    </a:lnTo>
                    <a:lnTo>
                      <a:pt x="14" y="43"/>
                    </a:lnTo>
                    <a:lnTo>
                      <a:pt x="11" y="41"/>
                    </a:lnTo>
                    <a:lnTo>
                      <a:pt x="9" y="39"/>
                    </a:lnTo>
                    <a:lnTo>
                      <a:pt x="8" y="35"/>
                    </a:lnTo>
                    <a:lnTo>
                      <a:pt x="9" y="31"/>
                    </a:lnTo>
                    <a:lnTo>
                      <a:pt x="12" y="26"/>
                    </a:lnTo>
                    <a:lnTo>
                      <a:pt x="19"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0" name="Freeform 420"/>
              <p:cNvSpPr>
                <a:spLocks noChangeAspect="1"/>
              </p:cNvSpPr>
              <p:nvPr/>
            </p:nvSpPr>
            <p:spPr bwMode="auto">
              <a:xfrm>
                <a:off x="2299" y="2739"/>
                <a:ext cx="50" cy="44"/>
              </a:xfrm>
              <a:custGeom>
                <a:avLst/>
                <a:gdLst>
                  <a:gd name="T0" fmla="*/ 8 w 50"/>
                  <a:gd name="T1" fmla="*/ 36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4 w 50"/>
                  <a:gd name="T23" fmla="*/ 3 h 44"/>
                  <a:gd name="T24" fmla="*/ 31 w 50"/>
                  <a:gd name="T25" fmla="*/ 2 h 44"/>
                  <a:gd name="T26" fmla="*/ 34 w 50"/>
                  <a:gd name="T27" fmla="*/ 4 h 44"/>
                  <a:gd name="T28" fmla="*/ 35 w 50"/>
                  <a:gd name="T29" fmla="*/ 7 h 44"/>
                  <a:gd name="T30" fmla="*/ 36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2 w 50"/>
                  <a:gd name="T43" fmla="*/ 44 h 44"/>
                  <a:gd name="T44" fmla="*/ 48 w 50"/>
                  <a:gd name="T45" fmla="*/ 44 h 44"/>
                  <a:gd name="T46" fmla="*/ 50 w 50"/>
                  <a:gd name="T47" fmla="*/ 41 h 44"/>
                  <a:gd name="T48" fmla="*/ 45 w 50"/>
                  <a:gd name="T49" fmla="*/ 40 h 44"/>
                  <a:gd name="T50" fmla="*/ 43 w 50"/>
                  <a:gd name="T51" fmla="*/ 38 h 44"/>
                  <a:gd name="T52" fmla="*/ 43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8" y="39"/>
                    </a:lnTo>
                    <a:lnTo>
                      <a:pt x="7" y="40"/>
                    </a:lnTo>
                    <a:lnTo>
                      <a:pt x="4" y="41"/>
                    </a:lnTo>
                    <a:lnTo>
                      <a:pt x="0" y="41"/>
                    </a:lnTo>
                    <a:lnTo>
                      <a:pt x="0" y="44"/>
                    </a:lnTo>
                    <a:lnTo>
                      <a:pt x="3" y="44"/>
                    </a:lnTo>
                    <a:lnTo>
                      <a:pt x="6" y="44"/>
                    </a:lnTo>
                    <a:lnTo>
                      <a:pt x="9" y="44"/>
                    </a:lnTo>
                    <a:lnTo>
                      <a:pt x="12" y="43"/>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4" y="3"/>
                    </a:lnTo>
                    <a:lnTo>
                      <a:pt x="28" y="2"/>
                    </a:lnTo>
                    <a:lnTo>
                      <a:pt x="31" y="2"/>
                    </a:lnTo>
                    <a:lnTo>
                      <a:pt x="32" y="3"/>
                    </a:lnTo>
                    <a:lnTo>
                      <a:pt x="34" y="4"/>
                    </a:lnTo>
                    <a:lnTo>
                      <a:pt x="35" y="5"/>
                    </a:lnTo>
                    <a:lnTo>
                      <a:pt x="35" y="7"/>
                    </a:lnTo>
                    <a:lnTo>
                      <a:pt x="36" y="9"/>
                    </a:lnTo>
                    <a:lnTo>
                      <a:pt x="36" y="11"/>
                    </a:lnTo>
                    <a:lnTo>
                      <a:pt x="36" y="13"/>
                    </a:lnTo>
                    <a:lnTo>
                      <a:pt x="36" y="36"/>
                    </a:lnTo>
                    <a:lnTo>
                      <a:pt x="36" y="39"/>
                    </a:lnTo>
                    <a:lnTo>
                      <a:pt x="34" y="40"/>
                    </a:lnTo>
                    <a:lnTo>
                      <a:pt x="32" y="41"/>
                    </a:lnTo>
                    <a:lnTo>
                      <a:pt x="28" y="41"/>
                    </a:lnTo>
                    <a:lnTo>
                      <a:pt x="28" y="44"/>
                    </a:lnTo>
                    <a:lnTo>
                      <a:pt x="31" y="44"/>
                    </a:lnTo>
                    <a:lnTo>
                      <a:pt x="34" y="44"/>
                    </a:lnTo>
                    <a:lnTo>
                      <a:pt x="37" y="44"/>
                    </a:lnTo>
                    <a:lnTo>
                      <a:pt x="39" y="43"/>
                    </a:lnTo>
                    <a:lnTo>
                      <a:pt x="42" y="44"/>
                    </a:lnTo>
                    <a:lnTo>
                      <a:pt x="45" y="44"/>
                    </a:lnTo>
                    <a:lnTo>
                      <a:pt x="48" y="44"/>
                    </a:lnTo>
                    <a:lnTo>
                      <a:pt x="50" y="44"/>
                    </a:lnTo>
                    <a:lnTo>
                      <a:pt x="50" y="41"/>
                    </a:lnTo>
                    <a:lnTo>
                      <a:pt x="47" y="41"/>
                    </a:lnTo>
                    <a:lnTo>
                      <a:pt x="45" y="40"/>
                    </a:lnTo>
                    <a:lnTo>
                      <a:pt x="43" y="39"/>
                    </a:lnTo>
                    <a:lnTo>
                      <a:pt x="43" y="38"/>
                    </a:lnTo>
                    <a:lnTo>
                      <a:pt x="43" y="19"/>
                    </a:lnTo>
                    <a:lnTo>
                      <a:pt x="43" y="13"/>
                    </a:lnTo>
                    <a:lnTo>
                      <a:pt x="42" y="9"/>
                    </a:lnTo>
                    <a:lnTo>
                      <a:pt x="41" y="6"/>
                    </a:lnTo>
                    <a:lnTo>
                      <a:pt x="40" y="3"/>
                    </a:lnTo>
                    <a:lnTo>
                      <a:pt x="38" y="2"/>
                    </a:lnTo>
                    <a:lnTo>
                      <a:pt x="36" y="1"/>
                    </a:lnTo>
                    <a:lnTo>
                      <a:pt x="33" y="0"/>
                    </a:lnTo>
                    <a:lnTo>
                      <a:pt x="29" y="0"/>
                    </a:lnTo>
                    <a:lnTo>
                      <a:pt x="24" y="1"/>
                    </a:lnTo>
                    <a:lnTo>
                      <a:pt x="20" y="3"/>
                    </a:lnTo>
                    <a:lnTo>
                      <a:pt x="17" y="6"/>
                    </a:lnTo>
                    <a:lnTo>
                      <a:pt x="14" y="10"/>
                    </a:lnTo>
                    <a:lnTo>
                      <a:pt x="14" y="0"/>
                    </a:lnTo>
                    <a:lnTo>
                      <a:pt x="0" y="1"/>
                    </a:lnTo>
                    <a:lnTo>
                      <a:pt x="0" y="4"/>
                    </a:lnTo>
                    <a:lnTo>
                      <a:pt x="3" y="4"/>
                    </a:lnTo>
                    <a:lnTo>
                      <a:pt x="4" y="4"/>
                    </a:lnTo>
                    <a:lnTo>
                      <a:pt x="6" y="4"/>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1" name="Freeform 421"/>
              <p:cNvSpPr>
                <a:spLocks noChangeAspect="1"/>
              </p:cNvSpPr>
              <p:nvPr/>
            </p:nvSpPr>
            <p:spPr bwMode="auto">
              <a:xfrm>
                <a:off x="2355" y="2739"/>
                <a:ext cx="50" cy="44"/>
              </a:xfrm>
              <a:custGeom>
                <a:avLst/>
                <a:gdLst>
                  <a:gd name="T0" fmla="*/ 8 w 50"/>
                  <a:gd name="T1" fmla="*/ 36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5 w 50"/>
                  <a:gd name="T33" fmla="*/ 36 h 44"/>
                  <a:gd name="T34" fmla="*/ 34 w 50"/>
                  <a:gd name="T35" fmla="*/ 40 h 44"/>
                  <a:gd name="T36" fmla="*/ 28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2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7" y="39"/>
                    </a:lnTo>
                    <a:lnTo>
                      <a:pt x="6" y="40"/>
                    </a:lnTo>
                    <a:lnTo>
                      <a:pt x="4" y="41"/>
                    </a:lnTo>
                    <a:lnTo>
                      <a:pt x="0" y="41"/>
                    </a:lnTo>
                    <a:lnTo>
                      <a:pt x="0" y="44"/>
                    </a:lnTo>
                    <a:lnTo>
                      <a:pt x="3" y="44"/>
                    </a:lnTo>
                    <a:lnTo>
                      <a:pt x="6" y="44"/>
                    </a:lnTo>
                    <a:lnTo>
                      <a:pt x="9" y="44"/>
                    </a:lnTo>
                    <a:lnTo>
                      <a:pt x="11" y="43"/>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2" y="41"/>
                    </a:lnTo>
                    <a:lnTo>
                      <a:pt x="28" y="41"/>
                    </a:lnTo>
                    <a:lnTo>
                      <a:pt x="28" y="44"/>
                    </a:lnTo>
                    <a:lnTo>
                      <a:pt x="30" y="44"/>
                    </a:lnTo>
                    <a:lnTo>
                      <a:pt x="33" y="44"/>
                    </a:lnTo>
                    <a:lnTo>
                      <a:pt x="36" y="44"/>
                    </a:lnTo>
                    <a:lnTo>
                      <a:pt x="39" y="43"/>
                    </a:lnTo>
                    <a:lnTo>
                      <a:pt x="41" y="44"/>
                    </a:lnTo>
                    <a:lnTo>
                      <a:pt x="44" y="44"/>
                    </a:lnTo>
                    <a:lnTo>
                      <a:pt x="47" y="44"/>
                    </a:lnTo>
                    <a:lnTo>
                      <a:pt x="50" y="44"/>
                    </a:lnTo>
                    <a:lnTo>
                      <a:pt x="50" y="41"/>
                    </a:lnTo>
                    <a:lnTo>
                      <a:pt x="47" y="41"/>
                    </a:lnTo>
                    <a:lnTo>
                      <a:pt x="44" y="40"/>
                    </a:lnTo>
                    <a:lnTo>
                      <a:pt x="43" y="39"/>
                    </a:lnTo>
                    <a:lnTo>
                      <a:pt x="42" y="38"/>
                    </a:lnTo>
                    <a:lnTo>
                      <a:pt x="42" y="19"/>
                    </a:lnTo>
                    <a:lnTo>
                      <a:pt x="42" y="13"/>
                    </a:lnTo>
                    <a:lnTo>
                      <a:pt x="42" y="9"/>
                    </a:lnTo>
                    <a:lnTo>
                      <a:pt x="41" y="6"/>
                    </a:lnTo>
                    <a:lnTo>
                      <a:pt x="39" y="3"/>
                    </a:lnTo>
                    <a:lnTo>
                      <a:pt x="38" y="2"/>
                    </a:lnTo>
                    <a:lnTo>
                      <a:pt x="35" y="1"/>
                    </a:lnTo>
                    <a:lnTo>
                      <a:pt x="32" y="0"/>
                    </a:lnTo>
                    <a:lnTo>
                      <a:pt x="29" y="0"/>
                    </a:lnTo>
                    <a:lnTo>
                      <a:pt x="24" y="1"/>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2" name="Freeform 422"/>
              <p:cNvSpPr>
                <a:spLocks noChangeAspect="1" noEditPoints="1"/>
              </p:cNvSpPr>
              <p:nvPr/>
            </p:nvSpPr>
            <p:spPr bwMode="auto">
              <a:xfrm>
                <a:off x="2410" y="2738"/>
                <a:ext cx="38" cy="46"/>
              </a:xfrm>
              <a:custGeom>
                <a:avLst/>
                <a:gdLst>
                  <a:gd name="T0" fmla="*/ 8 w 38"/>
                  <a:gd name="T1" fmla="*/ 20 h 46"/>
                  <a:gd name="T2" fmla="*/ 10 w 38"/>
                  <a:gd name="T3" fmla="*/ 11 h 46"/>
                  <a:gd name="T4" fmla="*/ 13 w 38"/>
                  <a:gd name="T5" fmla="*/ 5 h 46"/>
                  <a:gd name="T6" fmla="*/ 17 w 38"/>
                  <a:gd name="T7" fmla="*/ 3 h 46"/>
                  <a:gd name="T8" fmla="*/ 21 w 38"/>
                  <a:gd name="T9" fmla="*/ 2 h 46"/>
                  <a:gd name="T10" fmla="*/ 24 w 38"/>
                  <a:gd name="T11" fmla="*/ 3 h 46"/>
                  <a:gd name="T12" fmla="*/ 27 w 38"/>
                  <a:gd name="T13" fmla="*/ 4 h 46"/>
                  <a:gd name="T14" fmla="*/ 29 w 38"/>
                  <a:gd name="T15" fmla="*/ 7 h 46"/>
                  <a:gd name="T16" fmla="*/ 30 w 38"/>
                  <a:gd name="T17" fmla="*/ 10 h 46"/>
                  <a:gd name="T18" fmla="*/ 31 w 38"/>
                  <a:gd name="T19" fmla="*/ 13 h 46"/>
                  <a:gd name="T20" fmla="*/ 31 w 38"/>
                  <a:gd name="T21" fmla="*/ 15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2 h 46"/>
                  <a:gd name="T42" fmla="*/ 34 w 38"/>
                  <a:gd name="T43" fmla="*/ 6 h 46"/>
                  <a:gd name="T44" fmla="*/ 29 w 38"/>
                  <a:gd name="T45" fmla="*/ 2 h 46"/>
                  <a:gd name="T46" fmla="*/ 21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6 w 38"/>
                  <a:gd name="T59" fmla="*/ 39 h 46"/>
                  <a:gd name="T60" fmla="*/ 13 w 38"/>
                  <a:gd name="T61" fmla="*/ 44 h 46"/>
                  <a:gd name="T62" fmla="*/ 22 w 38"/>
                  <a:gd name="T63" fmla="*/ 46 h 46"/>
                  <a:gd name="T64" fmla="*/ 29 w 38"/>
                  <a:gd name="T65" fmla="*/ 44 h 46"/>
                  <a:gd name="T66" fmla="*/ 35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5"/>
                    </a:lnTo>
                    <a:lnTo>
                      <a:pt x="17" y="3"/>
                    </a:lnTo>
                    <a:lnTo>
                      <a:pt x="21" y="2"/>
                    </a:lnTo>
                    <a:lnTo>
                      <a:pt x="24" y="3"/>
                    </a:lnTo>
                    <a:lnTo>
                      <a:pt x="27" y="4"/>
                    </a:lnTo>
                    <a:lnTo>
                      <a:pt x="29" y="7"/>
                    </a:lnTo>
                    <a:lnTo>
                      <a:pt x="30" y="10"/>
                    </a:lnTo>
                    <a:lnTo>
                      <a:pt x="31" y="13"/>
                    </a:lnTo>
                    <a:lnTo>
                      <a:pt x="31" y="15"/>
                    </a:lnTo>
                    <a:lnTo>
                      <a:pt x="32" y="18"/>
                    </a:lnTo>
                    <a:lnTo>
                      <a:pt x="32" y="20"/>
                    </a:lnTo>
                    <a:lnTo>
                      <a:pt x="8" y="20"/>
                    </a:lnTo>
                    <a:close/>
                    <a:moveTo>
                      <a:pt x="8" y="22"/>
                    </a:moveTo>
                    <a:lnTo>
                      <a:pt x="36" y="22"/>
                    </a:lnTo>
                    <a:lnTo>
                      <a:pt x="37" y="22"/>
                    </a:lnTo>
                    <a:lnTo>
                      <a:pt x="38" y="22"/>
                    </a:lnTo>
                    <a:lnTo>
                      <a:pt x="38" y="21"/>
                    </a:lnTo>
                    <a:lnTo>
                      <a:pt x="38" y="20"/>
                    </a:lnTo>
                    <a:lnTo>
                      <a:pt x="37" y="12"/>
                    </a:lnTo>
                    <a:lnTo>
                      <a:pt x="34" y="6"/>
                    </a:lnTo>
                    <a:lnTo>
                      <a:pt x="29" y="2"/>
                    </a:lnTo>
                    <a:lnTo>
                      <a:pt x="21" y="0"/>
                    </a:lnTo>
                    <a:lnTo>
                      <a:pt x="12" y="2"/>
                    </a:lnTo>
                    <a:lnTo>
                      <a:pt x="6" y="7"/>
                    </a:lnTo>
                    <a:lnTo>
                      <a:pt x="1" y="14"/>
                    </a:lnTo>
                    <a:lnTo>
                      <a:pt x="0" y="23"/>
                    </a:lnTo>
                    <a:lnTo>
                      <a:pt x="2" y="32"/>
                    </a:lnTo>
                    <a:lnTo>
                      <a:pt x="6" y="39"/>
                    </a:lnTo>
                    <a:lnTo>
                      <a:pt x="13" y="44"/>
                    </a:lnTo>
                    <a:lnTo>
                      <a:pt x="22" y="46"/>
                    </a:lnTo>
                    <a:lnTo>
                      <a:pt x="29" y="44"/>
                    </a:lnTo>
                    <a:lnTo>
                      <a:pt x="35" y="40"/>
                    </a:lnTo>
                    <a:lnTo>
                      <a:pt x="37" y="36"/>
                    </a:lnTo>
                    <a:lnTo>
                      <a:pt x="38" y="33"/>
                    </a:lnTo>
                    <a:lnTo>
                      <a:pt x="38" y="32"/>
                    </a:lnTo>
                    <a:lnTo>
                      <a:pt x="37" y="32"/>
                    </a:lnTo>
                    <a:lnTo>
                      <a:pt x="36" y="32"/>
                    </a:lnTo>
                    <a:lnTo>
                      <a:pt x="36" y="33"/>
                    </a:lnTo>
                    <a:lnTo>
                      <a:pt x="34" y="37"/>
                    </a:lnTo>
                    <a:lnTo>
                      <a:pt x="32" y="39"/>
                    </a:lnTo>
                    <a:lnTo>
                      <a:pt x="30" y="41"/>
                    </a:lnTo>
                    <a:lnTo>
                      <a:pt x="28" y="42"/>
                    </a:lnTo>
                    <a:lnTo>
                      <a:pt x="26" y="43"/>
                    </a:lnTo>
                    <a:lnTo>
                      <a:pt x="24" y="43"/>
                    </a:lnTo>
                    <a:lnTo>
                      <a:pt x="23" y="43"/>
                    </a:lnTo>
                    <a:lnTo>
                      <a:pt x="22" y="43"/>
                    </a:lnTo>
                    <a:lnTo>
                      <a:pt x="19" y="43"/>
                    </a:lnTo>
                    <a:lnTo>
                      <a:pt x="16" y="41"/>
                    </a:lnTo>
                    <a:lnTo>
                      <a:pt x="13" y="39"/>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3" name="Freeform 423"/>
              <p:cNvSpPr>
                <a:spLocks noChangeAspect="1"/>
              </p:cNvSpPr>
              <p:nvPr/>
            </p:nvSpPr>
            <p:spPr bwMode="auto">
              <a:xfrm>
                <a:off x="2454" y="2739"/>
                <a:ext cx="34" cy="44"/>
              </a:xfrm>
              <a:custGeom>
                <a:avLst/>
                <a:gdLst>
                  <a:gd name="T0" fmla="*/ 14 w 34"/>
                  <a:gd name="T1" fmla="*/ 11 h 44"/>
                  <a:gd name="T2" fmla="*/ 14 w 34"/>
                  <a:gd name="T3" fmla="*/ 0 h 44"/>
                  <a:gd name="T4" fmla="*/ 0 w 34"/>
                  <a:gd name="T5" fmla="*/ 1 h 44"/>
                  <a:gd name="T6" fmla="*/ 0 w 34"/>
                  <a:gd name="T7" fmla="*/ 4 h 44"/>
                  <a:gd name="T8" fmla="*/ 2 w 34"/>
                  <a:gd name="T9" fmla="*/ 4 h 44"/>
                  <a:gd name="T10" fmla="*/ 4 w 34"/>
                  <a:gd name="T11" fmla="*/ 4 h 44"/>
                  <a:gd name="T12" fmla="*/ 6 w 34"/>
                  <a:gd name="T13" fmla="*/ 4 h 44"/>
                  <a:gd name="T14" fmla="*/ 7 w 34"/>
                  <a:gd name="T15" fmla="*/ 5 h 44"/>
                  <a:gd name="T16" fmla="*/ 7 w 34"/>
                  <a:gd name="T17" fmla="*/ 6 h 44"/>
                  <a:gd name="T18" fmla="*/ 8 w 34"/>
                  <a:gd name="T19" fmla="*/ 7 h 44"/>
                  <a:gd name="T20" fmla="*/ 8 w 34"/>
                  <a:gd name="T21" fmla="*/ 8 h 44"/>
                  <a:gd name="T22" fmla="*/ 8 w 34"/>
                  <a:gd name="T23" fmla="*/ 10 h 44"/>
                  <a:gd name="T24" fmla="*/ 8 w 34"/>
                  <a:gd name="T25" fmla="*/ 36 h 44"/>
                  <a:gd name="T26" fmla="*/ 8 w 34"/>
                  <a:gd name="T27" fmla="*/ 39 h 44"/>
                  <a:gd name="T28" fmla="*/ 6 w 34"/>
                  <a:gd name="T29" fmla="*/ 40 h 44"/>
                  <a:gd name="T30" fmla="*/ 4 w 34"/>
                  <a:gd name="T31" fmla="*/ 41 h 44"/>
                  <a:gd name="T32" fmla="*/ 0 w 34"/>
                  <a:gd name="T33" fmla="*/ 41 h 44"/>
                  <a:gd name="T34" fmla="*/ 0 w 34"/>
                  <a:gd name="T35" fmla="*/ 44 h 44"/>
                  <a:gd name="T36" fmla="*/ 6 w 34"/>
                  <a:gd name="T37" fmla="*/ 44 h 44"/>
                  <a:gd name="T38" fmla="*/ 11 w 34"/>
                  <a:gd name="T39" fmla="*/ 43 h 44"/>
                  <a:gd name="T40" fmla="*/ 18 w 34"/>
                  <a:gd name="T41" fmla="*/ 44 h 44"/>
                  <a:gd name="T42" fmla="*/ 24 w 34"/>
                  <a:gd name="T43" fmla="*/ 44 h 44"/>
                  <a:gd name="T44" fmla="*/ 24 w 34"/>
                  <a:gd name="T45" fmla="*/ 41 h 44"/>
                  <a:gd name="T46" fmla="*/ 22 w 34"/>
                  <a:gd name="T47" fmla="*/ 41 h 44"/>
                  <a:gd name="T48" fmla="*/ 18 w 34"/>
                  <a:gd name="T49" fmla="*/ 40 h 44"/>
                  <a:gd name="T50" fmla="*/ 15 w 34"/>
                  <a:gd name="T51" fmla="*/ 40 h 44"/>
                  <a:gd name="T52" fmla="*/ 15 w 34"/>
                  <a:gd name="T53" fmla="*/ 38 h 44"/>
                  <a:gd name="T54" fmla="*/ 14 w 34"/>
                  <a:gd name="T55" fmla="*/ 36 h 44"/>
                  <a:gd name="T56" fmla="*/ 14 w 34"/>
                  <a:gd name="T57" fmla="*/ 21 h 44"/>
                  <a:gd name="T58" fmla="*/ 15 w 34"/>
                  <a:gd name="T59" fmla="*/ 14 h 44"/>
                  <a:gd name="T60" fmla="*/ 17 w 34"/>
                  <a:gd name="T61" fmla="*/ 8 h 44"/>
                  <a:gd name="T62" fmla="*/ 21 w 34"/>
                  <a:gd name="T63" fmla="*/ 3 h 44"/>
                  <a:gd name="T64" fmla="*/ 26 w 34"/>
                  <a:gd name="T65" fmla="*/ 2 h 44"/>
                  <a:gd name="T66" fmla="*/ 27 w 34"/>
                  <a:gd name="T67" fmla="*/ 2 h 44"/>
                  <a:gd name="T68" fmla="*/ 27 w 34"/>
                  <a:gd name="T69" fmla="*/ 2 h 44"/>
                  <a:gd name="T70" fmla="*/ 26 w 34"/>
                  <a:gd name="T71" fmla="*/ 3 h 44"/>
                  <a:gd name="T72" fmla="*/ 25 w 34"/>
                  <a:gd name="T73" fmla="*/ 4 h 44"/>
                  <a:gd name="T74" fmla="*/ 25 w 34"/>
                  <a:gd name="T75" fmla="*/ 6 h 44"/>
                  <a:gd name="T76" fmla="*/ 25 w 34"/>
                  <a:gd name="T77" fmla="*/ 8 h 44"/>
                  <a:gd name="T78" fmla="*/ 26 w 34"/>
                  <a:gd name="T79" fmla="*/ 9 h 44"/>
                  <a:gd name="T80" fmla="*/ 28 w 34"/>
                  <a:gd name="T81" fmla="*/ 10 h 44"/>
                  <a:gd name="T82" fmla="*/ 29 w 34"/>
                  <a:gd name="T83" fmla="*/ 10 h 44"/>
                  <a:gd name="T84" fmla="*/ 31 w 34"/>
                  <a:gd name="T85" fmla="*/ 10 h 44"/>
                  <a:gd name="T86" fmla="*/ 32 w 34"/>
                  <a:gd name="T87" fmla="*/ 9 h 44"/>
                  <a:gd name="T88" fmla="*/ 33 w 34"/>
                  <a:gd name="T89" fmla="*/ 8 h 44"/>
                  <a:gd name="T90" fmla="*/ 34 w 34"/>
                  <a:gd name="T91" fmla="*/ 6 h 44"/>
                  <a:gd name="T92" fmla="*/ 33 w 34"/>
                  <a:gd name="T93" fmla="*/ 4 h 44"/>
                  <a:gd name="T94" fmla="*/ 32 w 34"/>
                  <a:gd name="T95" fmla="*/ 2 h 44"/>
                  <a:gd name="T96" fmla="*/ 29 w 34"/>
                  <a:gd name="T97" fmla="*/ 0 h 44"/>
                  <a:gd name="T98" fmla="*/ 26 w 34"/>
                  <a:gd name="T99" fmla="*/ 0 h 44"/>
                  <a:gd name="T100" fmla="*/ 24 w 34"/>
                  <a:gd name="T101" fmla="*/ 0 h 44"/>
                  <a:gd name="T102" fmla="*/ 21 w 34"/>
                  <a:gd name="T103" fmla="*/ 1 h 44"/>
                  <a:gd name="T104" fmla="*/ 19 w 34"/>
                  <a:gd name="T105" fmla="*/ 2 h 44"/>
                  <a:gd name="T106" fmla="*/ 18 w 34"/>
                  <a:gd name="T107" fmla="*/ 4 h 44"/>
                  <a:gd name="T108" fmla="*/ 17 w 34"/>
                  <a:gd name="T109" fmla="*/ 5 h 44"/>
                  <a:gd name="T110" fmla="*/ 15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2" y="4"/>
                    </a:lnTo>
                    <a:lnTo>
                      <a:pt x="4" y="4"/>
                    </a:lnTo>
                    <a:lnTo>
                      <a:pt x="6" y="4"/>
                    </a:lnTo>
                    <a:lnTo>
                      <a:pt x="7" y="5"/>
                    </a:lnTo>
                    <a:lnTo>
                      <a:pt x="7" y="6"/>
                    </a:lnTo>
                    <a:lnTo>
                      <a:pt x="8" y="7"/>
                    </a:lnTo>
                    <a:lnTo>
                      <a:pt x="8" y="8"/>
                    </a:lnTo>
                    <a:lnTo>
                      <a:pt x="8" y="10"/>
                    </a:lnTo>
                    <a:lnTo>
                      <a:pt x="8" y="36"/>
                    </a:lnTo>
                    <a:lnTo>
                      <a:pt x="8" y="39"/>
                    </a:lnTo>
                    <a:lnTo>
                      <a:pt x="6" y="40"/>
                    </a:lnTo>
                    <a:lnTo>
                      <a:pt x="4" y="41"/>
                    </a:lnTo>
                    <a:lnTo>
                      <a:pt x="0" y="41"/>
                    </a:lnTo>
                    <a:lnTo>
                      <a:pt x="0" y="44"/>
                    </a:lnTo>
                    <a:lnTo>
                      <a:pt x="6" y="44"/>
                    </a:lnTo>
                    <a:lnTo>
                      <a:pt x="11" y="43"/>
                    </a:lnTo>
                    <a:lnTo>
                      <a:pt x="18" y="44"/>
                    </a:lnTo>
                    <a:lnTo>
                      <a:pt x="24" y="44"/>
                    </a:lnTo>
                    <a:lnTo>
                      <a:pt x="24" y="41"/>
                    </a:lnTo>
                    <a:lnTo>
                      <a:pt x="22" y="41"/>
                    </a:lnTo>
                    <a:lnTo>
                      <a:pt x="18" y="40"/>
                    </a:lnTo>
                    <a:lnTo>
                      <a:pt x="15" y="40"/>
                    </a:lnTo>
                    <a:lnTo>
                      <a:pt x="15" y="38"/>
                    </a:lnTo>
                    <a:lnTo>
                      <a:pt x="14" y="36"/>
                    </a:lnTo>
                    <a:lnTo>
                      <a:pt x="14" y="21"/>
                    </a:lnTo>
                    <a:lnTo>
                      <a:pt x="15" y="14"/>
                    </a:lnTo>
                    <a:lnTo>
                      <a:pt x="17" y="8"/>
                    </a:lnTo>
                    <a:lnTo>
                      <a:pt x="21" y="3"/>
                    </a:lnTo>
                    <a:lnTo>
                      <a:pt x="26" y="2"/>
                    </a:lnTo>
                    <a:lnTo>
                      <a:pt x="27" y="2"/>
                    </a:lnTo>
                    <a:lnTo>
                      <a:pt x="27" y="2"/>
                    </a:lnTo>
                    <a:lnTo>
                      <a:pt x="26" y="3"/>
                    </a:lnTo>
                    <a:lnTo>
                      <a:pt x="25" y="4"/>
                    </a:lnTo>
                    <a:lnTo>
                      <a:pt x="25" y="6"/>
                    </a:lnTo>
                    <a:lnTo>
                      <a:pt x="25" y="8"/>
                    </a:lnTo>
                    <a:lnTo>
                      <a:pt x="26" y="9"/>
                    </a:lnTo>
                    <a:lnTo>
                      <a:pt x="28" y="10"/>
                    </a:lnTo>
                    <a:lnTo>
                      <a:pt x="29" y="10"/>
                    </a:lnTo>
                    <a:lnTo>
                      <a:pt x="31" y="10"/>
                    </a:lnTo>
                    <a:lnTo>
                      <a:pt x="32" y="9"/>
                    </a:lnTo>
                    <a:lnTo>
                      <a:pt x="33" y="8"/>
                    </a:lnTo>
                    <a:lnTo>
                      <a:pt x="34" y="6"/>
                    </a:lnTo>
                    <a:lnTo>
                      <a:pt x="33" y="4"/>
                    </a:lnTo>
                    <a:lnTo>
                      <a:pt x="32" y="2"/>
                    </a:lnTo>
                    <a:lnTo>
                      <a:pt x="29" y="0"/>
                    </a:lnTo>
                    <a:lnTo>
                      <a:pt x="26" y="0"/>
                    </a:lnTo>
                    <a:lnTo>
                      <a:pt x="24" y="0"/>
                    </a:lnTo>
                    <a:lnTo>
                      <a:pt x="21" y="1"/>
                    </a:lnTo>
                    <a:lnTo>
                      <a:pt x="19" y="2"/>
                    </a:lnTo>
                    <a:lnTo>
                      <a:pt x="18" y="4"/>
                    </a:lnTo>
                    <a:lnTo>
                      <a:pt x="17" y="5"/>
                    </a:lnTo>
                    <a:lnTo>
                      <a:pt x="15"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4" name="Freeform 424"/>
              <p:cNvSpPr>
                <a:spLocks noChangeAspect="1"/>
              </p:cNvSpPr>
              <p:nvPr/>
            </p:nvSpPr>
            <p:spPr bwMode="auto">
              <a:xfrm>
                <a:off x="2494" y="2738"/>
                <a:ext cx="32" cy="46"/>
              </a:xfrm>
              <a:custGeom>
                <a:avLst/>
                <a:gdLst>
                  <a:gd name="T0" fmla="*/ 18 w 32"/>
                  <a:gd name="T1" fmla="*/ 26 h 46"/>
                  <a:gd name="T2" fmla="*/ 21 w 32"/>
                  <a:gd name="T3" fmla="*/ 27 h 46"/>
                  <a:gd name="T4" fmla="*/ 25 w 32"/>
                  <a:gd name="T5" fmla="*/ 29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8 h 46"/>
                  <a:gd name="T18" fmla="*/ 3 w 32"/>
                  <a:gd name="T19" fmla="*/ 33 h 46"/>
                  <a:gd name="T20" fmla="*/ 2 w 32"/>
                  <a:gd name="T21" fmla="*/ 28 h 46"/>
                  <a:gd name="T22" fmla="*/ 0 w 32"/>
                  <a:gd name="T23" fmla="*/ 28 h 46"/>
                  <a:gd name="T24" fmla="*/ 0 w 32"/>
                  <a:gd name="T25" fmla="*/ 43 h 46"/>
                  <a:gd name="T26" fmla="*/ 1 w 32"/>
                  <a:gd name="T27" fmla="*/ 46 h 46"/>
                  <a:gd name="T28" fmla="*/ 2 w 32"/>
                  <a:gd name="T29" fmla="*/ 46 h 46"/>
                  <a:gd name="T30" fmla="*/ 3 w 32"/>
                  <a:gd name="T31" fmla="*/ 44 h 46"/>
                  <a:gd name="T32" fmla="*/ 4 w 32"/>
                  <a:gd name="T33" fmla="*/ 43 h 46"/>
                  <a:gd name="T34" fmla="*/ 5 w 32"/>
                  <a:gd name="T35" fmla="*/ 42 h 46"/>
                  <a:gd name="T36" fmla="*/ 12 w 32"/>
                  <a:gd name="T37" fmla="*/ 45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19 h 46"/>
                  <a:gd name="T50" fmla="*/ 17 w 32"/>
                  <a:gd name="T51" fmla="*/ 18 h 46"/>
                  <a:gd name="T52" fmla="*/ 12 w 32"/>
                  <a:gd name="T53" fmla="*/ 17 h 46"/>
                  <a:gd name="T54" fmla="*/ 8 w 32"/>
                  <a:gd name="T55" fmla="*/ 15 h 46"/>
                  <a:gd name="T56" fmla="*/ 6 w 32"/>
                  <a:gd name="T57" fmla="*/ 13 h 46"/>
                  <a:gd name="T58" fmla="*/ 4 w 32"/>
                  <a:gd name="T59" fmla="*/ 10 h 46"/>
                  <a:gd name="T60" fmla="*/ 7 w 32"/>
                  <a:gd name="T61" fmla="*/ 5 h 46"/>
                  <a:gd name="T62" fmla="*/ 16 w 32"/>
                  <a:gd name="T63" fmla="*/ 2 h 46"/>
                  <a:gd name="T64" fmla="*/ 22 w 32"/>
                  <a:gd name="T65" fmla="*/ 3 h 46"/>
                  <a:gd name="T66" fmla="*/ 25 w 32"/>
                  <a:gd name="T67" fmla="*/ 7 h 46"/>
                  <a:gd name="T68" fmla="*/ 27 w 32"/>
                  <a:gd name="T69" fmla="*/ 11 h 46"/>
                  <a:gd name="T70" fmla="*/ 27 w 32"/>
                  <a:gd name="T71" fmla="*/ 14 h 46"/>
                  <a:gd name="T72" fmla="*/ 28 w 32"/>
                  <a:gd name="T73" fmla="*/ 15 h 46"/>
                  <a:gd name="T74" fmla="*/ 30 w 32"/>
                  <a:gd name="T75" fmla="*/ 15 h 46"/>
                  <a:gd name="T76" fmla="*/ 30 w 32"/>
                  <a:gd name="T77" fmla="*/ 13 h 46"/>
                  <a:gd name="T78" fmla="*/ 30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0 w 32"/>
                  <a:gd name="T91" fmla="*/ 8 h 46"/>
                  <a:gd name="T92" fmla="*/ 1 w 32"/>
                  <a:gd name="T93" fmla="*/ 17 h 46"/>
                  <a:gd name="T94" fmla="*/ 6 w 32"/>
                  <a:gd name="T95" fmla="*/ 23 h 46"/>
                  <a:gd name="T96" fmla="*/ 12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6"/>
                    </a:lnTo>
                    <a:lnTo>
                      <a:pt x="20" y="26"/>
                    </a:lnTo>
                    <a:lnTo>
                      <a:pt x="21" y="27"/>
                    </a:lnTo>
                    <a:lnTo>
                      <a:pt x="23" y="28"/>
                    </a:lnTo>
                    <a:lnTo>
                      <a:pt x="25" y="29"/>
                    </a:lnTo>
                    <a:lnTo>
                      <a:pt x="26" y="30"/>
                    </a:lnTo>
                    <a:lnTo>
                      <a:pt x="27" y="32"/>
                    </a:lnTo>
                    <a:lnTo>
                      <a:pt x="27" y="35"/>
                    </a:lnTo>
                    <a:lnTo>
                      <a:pt x="27" y="38"/>
                    </a:lnTo>
                    <a:lnTo>
                      <a:pt x="25" y="41"/>
                    </a:lnTo>
                    <a:lnTo>
                      <a:pt x="21" y="43"/>
                    </a:lnTo>
                    <a:lnTo>
                      <a:pt x="16" y="44"/>
                    </a:lnTo>
                    <a:lnTo>
                      <a:pt x="13" y="43"/>
                    </a:lnTo>
                    <a:lnTo>
                      <a:pt x="11" y="43"/>
                    </a:lnTo>
                    <a:lnTo>
                      <a:pt x="9" y="41"/>
                    </a:lnTo>
                    <a:lnTo>
                      <a:pt x="7" y="40"/>
                    </a:lnTo>
                    <a:lnTo>
                      <a:pt x="5" y="38"/>
                    </a:lnTo>
                    <a:lnTo>
                      <a:pt x="4" y="35"/>
                    </a:lnTo>
                    <a:lnTo>
                      <a:pt x="3" y="33"/>
                    </a:lnTo>
                    <a:lnTo>
                      <a:pt x="2" y="30"/>
                    </a:lnTo>
                    <a:lnTo>
                      <a:pt x="2" y="28"/>
                    </a:lnTo>
                    <a:lnTo>
                      <a:pt x="1" y="28"/>
                    </a:lnTo>
                    <a:lnTo>
                      <a:pt x="0" y="28"/>
                    </a:lnTo>
                    <a:lnTo>
                      <a:pt x="0" y="30"/>
                    </a:lnTo>
                    <a:lnTo>
                      <a:pt x="0" y="43"/>
                    </a:lnTo>
                    <a:lnTo>
                      <a:pt x="0" y="45"/>
                    </a:lnTo>
                    <a:lnTo>
                      <a:pt x="1" y="46"/>
                    </a:lnTo>
                    <a:lnTo>
                      <a:pt x="1" y="46"/>
                    </a:lnTo>
                    <a:lnTo>
                      <a:pt x="2" y="46"/>
                    </a:lnTo>
                    <a:lnTo>
                      <a:pt x="2" y="45"/>
                    </a:lnTo>
                    <a:lnTo>
                      <a:pt x="3" y="44"/>
                    </a:lnTo>
                    <a:lnTo>
                      <a:pt x="3" y="44"/>
                    </a:lnTo>
                    <a:lnTo>
                      <a:pt x="4" y="43"/>
                    </a:lnTo>
                    <a:lnTo>
                      <a:pt x="4" y="43"/>
                    </a:lnTo>
                    <a:lnTo>
                      <a:pt x="5" y="42"/>
                    </a:lnTo>
                    <a:lnTo>
                      <a:pt x="9" y="44"/>
                    </a:lnTo>
                    <a:lnTo>
                      <a:pt x="12" y="45"/>
                    </a:lnTo>
                    <a:lnTo>
                      <a:pt x="14" y="46"/>
                    </a:lnTo>
                    <a:lnTo>
                      <a:pt x="16" y="46"/>
                    </a:lnTo>
                    <a:lnTo>
                      <a:pt x="24" y="45"/>
                    </a:lnTo>
                    <a:lnTo>
                      <a:pt x="29" y="42"/>
                    </a:lnTo>
                    <a:lnTo>
                      <a:pt x="31" y="37"/>
                    </a:lnTo>
                    <a:lnTo>
                      <a:pt x="32" y="32"/>
                    </a:lnTo>
                    <a:lnTo>
                      <a:pt x="32" y="29"/>
                    </a:lnTo>
                    <a:lnTo>
                      <a:pt x="31" y="26"/>
                    </a:lnTo>
                    <a:lnTo>
                      <a:pt x="29" y="24"/>
                    </a:lnTo>
                    <a:lnTo>
                      <a:pt x="28" y="23"/>
                    </a:lnTo>
                    <a:lnTo>
                      <a:pt x="25" y="21"/>
                    </a:lnTo>
                    <a:lnTo>
                      <a:pt x="23" y="19"/>
                    </a:lnTo>
                    <a:lnTo>
                      <a:pt x="20" y="18"/>
                    </a:lnTo>
                    <a:lnTo>
                      <a:pt x="17" y="18"/>
                    </a:lnTo>
                    <a:lnTo>
                      <a:pt x="15" y="17"/>
                    </a:lnTo>
                    <a:lnTo>
                      <a:pt x="12" y="17"/>
                    </a:lnTo>
                    <a:lnTo>
                      <a:pt x="10" y="16"/>
                    </a:lnTo>
                    <a:lnTo>
                      <a:pt x="8" y="15"/>
                    </a:lnTo>
                    <a:lnTo>
                      <a:pt x="7" y="14"/>
                    </a:lnTo>
                    <a:lnTo>
                      <a:pt x="6" y="13"/>
                    </a:lnTo>
                    <a:lnTo>
                      <a:pt x="5" y="12"/>
                    </a:lnTo>
                    <a:lnTo>
                      <a:pt x="4" y="10"/>
                    </a:lnTo>
                    <a:lnTo>
                      <a:pt x="5" y="7"/>
                    </a:lnTo>
                    <a:lnTo>
                      <a:pt x="7" y="5"/>
                    </a:lnTo>
                    <a:lnTo>
                      <a:pt x="10" y="3"/>
                    </a:lnTo>
                    <a:lnTo>
                      <a:pt x="16" y="2"/>
                    </a:lnTo>
                    <a:lnTo>
                      <a:pt x="19" y="2"/>
                    </a:lnTo>
                    <a:lnTo>
                      <a:pt x="22" y="3"/>
                    </a:lnTo>
                    <a:lnTo>
                      <a:pt x="24" y="5"/>
                    </a:lnTo>
                    <a:lnTo>
                      <a:pt x="25" y="7"/>
                    </a:lnTo>
                    <a:lnTo>
                      <a:pt x="26" y="9"/>
                    </a:lnTo>
                    <a:lnTo>
                      <a:pt x="27" y="11"/>
                    </a:lnTo>
                    <a:lnTo>
                      <a:pt x="27" y="13"/>
                    </a:lnTo>
                    <a:lnTo>
                      <a:pt x="27" y="14"/>
                    </a:lnTo>
                    <a:lnTo>
                      <a:pt x="28" y="15"/>
                    </a:lnTo>
                    <a:lnTo>
                      <a:pt x="28" y="15"/>
                    </a:lnTo>
                    <a:lnTo>
                      <a:pt x="29" y="15"/>
                    </a:lnTo>
                    <a:lnTo>
                      <a:pt x="30" y="15"/>
                    </a:lnTo>
                    <a:lnTo>
                      <a:pt x="30" y="14"/>
                    </a:lnTo>
                    <a:lnTo>
                      <a:pt x="30" y="13"/>
                    </a:lnTo>
                    <a:lnTo>
                      <a:pt x="30" y="3"/>
                    </a:lnTo>
                    <a:lnTo>
                      <a:pt x="30" y="1"/>
                    </a:lnTo>
                    <a:lnTo>
                      <a:pt x="29" y="0"/>
                    </a:lnTo>
                    <a:lnTo>
                      <a:pt x="28" y="0"/>
                    </a:lnTo>
                    <a:lnTo>
                      <a:pt x="27" y="1"/>
                    </a:lnTo>
                    <a:lnTo>
                      <a:pt x="26" y="2"/>
                    </a:lnTo>
                    <a:lnTo>
                      <a:pt x="25" y="3"/>
                    </a:lnTo>
                    <a:lnTo>
                      <a:pt x="22" y="1"/>
                    </a:lnTo>
                    <a:lnTo>
                      <a:pt x="19" y="0"/>
                    </a:lnTo>
                    <a:lnTo>
                      <a:pt x="17" y="0"/>
                    </a:lnTo>
                    <a:lnTo>
                      <a:pt x="16" y="0"/>
                    </a:lnTo>
                    <a:lnTo>
                      <a:pt x="8" y="1"/>
                    </a:lnTo>
                    <a:lnTo>
                      <a:pt x="3" y="4"/>
                    </a:lnTo>
                    <a:lnTo>
                      <a:pt x="0" y="8"/>
                    </a:lnTo>
                    <a:lnTo>
                      <a:pt x="0" y="12"/>
                    </a:lnTo>
                    <a:lnTo>
                      <a:pt x="1" y="17"/>
                    </a:lnTo>
                    <a:lnTo>
                      <a:pt x="4" y="21"/>
                    </a:lnTo>
                    <a:lnTo>
                      <a:pt x="6" y="23"/>
                    </a:lnTo>
                    <a:lnTo>
                      <a:pt x="9" y="24"/>
                    </a:lnTo>
                    <a:lnTo>
                      <a:pt x="12" y="25"/>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5" name="Freeform 425"/>
              <p:cNvSpPr>
                <a:spLocks noChangeAspect="1"/>
              </p:cNvSpPr>
              <p:nvPr/>
            </p:nvSpPr>
            <p:spPr bwMode="auto">
              <a:xfrm>
                <a:off x="2542" y="2708"/>
                <a:ext cx="4" cy="100"/>
              </a:xfrm>
              <a:custGeom>
                <a:avLst/>
                <a:gdLst>
                  <a:gd name="T0" fmla="*/ 4 w 4"/>
                  <a:gd name="T1" fmla="*/ 4 h 100"/>
                  <a:gd name="T2" fmla="*/ 4 w 4"/>
                  <a:gd name="T3" fmla="*/ 2 h 100"/>
                  <a:gd name="T4" fmla="*/ 3 w 4"/>
                  <a:gd name="T5" fmla="*/ 1 h 100"/>
                  <a:gd name="T6" fmla="*/ 3 w 4"/>
                  <a:gd name="T7" fmla="*/ 0 h 100"/>
                  <a:gd name="T8" fmla="*/ 2 w 4"/>
                  <a:gd name="T9" fmla="*/ 0 h 100"/>
                  <a:gd name="T10" fmla="*/ 0 w 4"/>
                  <a:gd name="T11" fmla="*/ 0 h 100"/>
                  <a:gd name="T12" fmla="*/ 0 w 4"/>
                  <a:gd name="T13" fmla="*/ 1 h 100"/>
                  <a:gd name="T14" fmla="*/ 0 w 4"/>
                  <a:gd name="T15" fmla="*/ 2 h 100"/>
                  <a:gd name="T16" fmla="*/ 0 w 4"/>
                  <a:gd name="T17" fmla="*/ 4 h 100"/>
                  <a:gd name="T18" fmla="*/ 0 w 4"/>
                  <a:gd name="T19" fmla="*/ 96 h 100"/>
                  <a:gd name="T20" fmla="*/ 0 w 4"/>
                  <a:gd name="T21" fmla="*/ 97 h 100"/>
                  <a:gd name="T22" fmla="*/ 0 w 4"/>
                  <a:gd name="T23" fmla="*/ 99 h 100"/>
                  <a:gd name="T24" fmla="*/ 0 w 4"/>
                  <a:gd name="T25" fmla="*/ 99 h 100"/>
                  <a:gd name="T26" fmla="*/ 2 w 4"/>
                  <a:gd name="T27" fmla="*/ 100 h 100"/>
                  <a:gd name="T28" fmla="*/ 3 w 4"/>
                  <a:gd name="T29" fmla="*/ 99 h 100"/>
                  <a:gd name="T30" fmla="*/ 3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3" y="1"/>
                    </a:lnTo>
                    <a:lnTo>
                      <a:pt x="3" y="0"/>
                    </a:lnTo>
                    <a:lnTo>
                      <a:pt x="2" y="0"/>
                    </a:lnTo>
                    <a:lnTo>
                      <a:pt x="0" y="0"/>
                    </a:lnTo>
                    <a:lnTo>
                      <a:pt x="0" y="1"/>
                    </a:lnTo>
                    <a:lnTo>
                      <a:pt x="0" y="2"/>
                    </a:lnTo>
                    <a:lnTo>
                      <a:pt x="0" y="4"/>
                    </a:lnTo>
                    <a:lnTo>
                      <a:pt x="0" y="96"/>
                    </a:lnTo>
                    <a:lnTo>
                      <a:pt x="0" y="97"/>
                    </a:lnTo>
                    <a:lnTo>
                      <a:pt x="0" y="99"/>
                    </a:lnTo>
                    <a:lnTo>
                      <a:pt x="0" y="99"/>
                    </a:lnTo>
                    <a:lnTo>
                      <a:pt x="2" y="100"/>
                    </a:lnTo>
                    <a:lnTo>
                      <a:pt x="3" y="99"/>
                    </a:lnTo>
                    <a:lnTo>
                      <a:pt x="3"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6" name="Freeform 426"/>
              <p:cNvSpPr>
                <a:spLocks noChangeAspect="1"/>
              </p:cNvSpPr>
              <p:nvPr/>
            </p:nvSpPr>
            <p:spPr bwMode="auto">
              <a:xfrm>
                <a:off x="2596" y="2725"/>
                <a:ext cx="66" cy="66"/>
              </a:xfrm>
              <a:custGeom>
                <a:avLst/>
                <a:gdLst>
                  <a:gd name="T0" fmla="*/ 35 w 66"/>
                  <a:gd name="T1" fmla="*/ 35 h 66"/>
                  <a:gd name="T2" fmla="*/ 63 w 66"/>
                  <a:gd name="T3" fmla="*/ 35 h 66"/>
                  <a:gd name="T4" fmla="*/ 64 w 66"/>
                  <a:gd name="T5" fmla="*/ 35 h 66"/>
                  <a:gd name="T6" fmla="*/ 65 w 66"/>
                  <a:gd name="T7" fmla="*/ 35 h 66"/>
                  <a:gd name="T8" fmla="*/ 66 w 66"/>
                  <a:gd name="T9" fmla="*/ 34 h 66"/>
                  <a:gd name="T10" fmla="*/ 66 w 66"/>
                  <a:gd name="T11" fmla="*/ 33 h 66"/>
                  <a:gd name="T12" fmla="*/ 66 w 66"/>
                  <a:gd name="T13" fmla="*/ 32 h 66"/>
                  <a:gd name="T14" fmla="*/ 65 w 66"/>
                  <a:gd name="T15" fmla="*/ 31 h 66"/>
                  <a:gd name="T16" fmla="*/ 64 w 66"/>
                  <a:gd name="T17" fmla="*/ 31 h 66"/>
                  <a:gd name="T18" fmla="*/ 63 w 66"/>
                  <a:gd name="T19" fmla="*/ 31 h 66"/>
                  <a:gd name="T20" fmla="*/ 35 w 66"/>
                  <a:gd name="T21" fmla="*/ 31 h 66"/>
                  <a:gd name="T22" fmla="*/ 35 w 66"/>
                  <a:gd name="T23" fmla="*/ 3 h 66"/>
                  <a:gd name="T24" fmla="*/ 35 w 66"/>
                  <a:gd name="T25" fmla="*/ 2 h 66"/>
                  <a:gd name="T26" fmla="*/ 35 w 66"/>
                  <a:gd name="T27" fmla="*/ 1 h 66"/>
                  <a:gd name="T28" fmla="*/ 34 w 66"/>
                  <a:gd name="T29" fmla="*/ 0 h 66"/>
                  <a:gd name="T30" fmla="*/ 33 w 66"/>
                  <a:gd name="T31" fmla="*/ 0 h 66"/>
                  <a:gd name="T32" fmla="*/ 32 w 66"/>
                  <a:gd name="T33" fmla="*/ 0 h 66"/>
                  <a:gd name="T34" fmla="*/ 32 w 66"/>
                  <a:gd name="T35" fmla="*/ 1 h 66"/>
                  <a:gd name="T36" fmla="*/ 31 w 66"/>
                  <a:gd name="T37" fmla="*/ 2 h 66"/>
                  <a:gd name="T38" fmla="*/ 31 w 66"/>
                  <a:gd name="T39" fmla="*/ 3 h 66"/>
                  <a:gd name="T40" fmla="*/ 31 w 66"/>
                  <a:gd name="T41" fmla="*/ 31 h 66"/>
                  <a:gd name="T42" fmla="*/ 3 w 66"/>
                  <a:gd name="T43" fmla="*/ 31 h 66"/>
                  <a:gd name="T44" fmla="*/ 2 w 66"/>
                  <a:gd name="T45" fmla="*/ 31 h 66"/>
                  <a:gd name="T46" fmla="*/ 1 w 66"/>
                  <a:gd name="T47" fmla="*/ 31 h 66"/>
                  <a:gd name="T48" fmla="*/ 1 w 66"/>
                  <a:gd name="T49" fmla="*/ 32 h 66"/>
                  <a:gd name="T50" fmla="*/ 0 w 66"/>
                  <a:gd name="T51" fmla="*/ 33 h 66"/>
                  <a:gd name="T52" fmla="*/ 1 w 66"/>
                  <a:gd name="T53" fmla="*/ 34 h 66"/>
                  <a:gd name="T54" fmla="*/ 1 w 66"/>
                  <a:gd name="T55" fmla="*/ 35 h 66"/>
                  <a:gd name="T56" fmla="*/ 2 w 66"/>
                  <a:gd name="T57" fmla="*/ 35 h 66"/>
                  <a:gd name="T58" fmla="*/ 3 w 66"/>
                  <a:gd name="T59" fmla="*/ 35 h 66"/>
                  <a:gd name="T60" fmla="*/ 31 w 66"/>
                  <a:gd name="T61" fmla="*/ 35 h 66"/>
                  <a:gd name="T62" fmla="*/ 31 w 66"/>
                  <a:gd name="T63" fmla="*/ 63 h 66"/>
                  <a:gd name="T64" fmla="*/ 31 w 66"/>
                  <a:gd name="T65" fmla="*/ 64 h 66"/>
                  <a:gd name="T66" fmla="*/ 32 w 66"/>
                  <a:gd name="T67" fmla="*/ 65 h 66"/>
                  <a:gd name="T68" fmla="*/ 32 w 66"/>
                  <a:gd name="T69" fmla="*/ 66 h 66"/>
                  <a:gd name="T70" fmla="*/ 33 w 66"/>
                  <a:gd name="T71" fmla="*/ 66 h 66"/>
                  <a:gd name="T72" fmla="*/ 34 w 66"/>
                  <a:gd name="T73" fmla="*/ 66 h 66"/>
                  <a:gd name="T74" fmla="*/ 35 w 66"/>
                  <a:gd name="T75" fmla="*/ 65 h 66"/>
                  <a:gd name="T76" fmla="*/ 35 w 66"/>
                  <a:gd name="T77" fmla="*/ 64 h 66"/>
                  <a:gd name="T78" fmla="*/ 35 w 66"/>
                  <a:gd name="T79" fmla="*/ 63 h 66"/>
                  <a:gd name="T80" fmla="*/ 35 w 66"/>
                  <a:gd name="T81" fmla="*/ 3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66">
                    <a:moveTo>
                      <a:pt x="35" y="35"/>
                    </a:moveTo>
                    <a:lnTo>
                      <a:pt x="63" y="35"/>
                    </a:lnTo>
                    <a:lnTo>
                      <a:pt x="64" y="35"/>
                    </a:lnTo>
                    <a:lnTo>
                      <a:pt x="65" y="35"/>
                    </a:lnTo>
                    <a:lnTo>
                      <a:pt x="66" y="34"/>
                    </a:lnTo>
                    <a:lnTo>
                      <a:pt x="66" y="33"/>
                    </a:lnTo>
                    <a:lnTo>
                      <a:pt x="66" y="32"/>
                    </a:lnTo>
                    <a:lnTo>
                      <a:pt x="65" y="31"/>
                    </a:lnTo>
                    <a:lnTo>
                      <a:pt x="64" y="31"/>
                    </a:lnTo>
                    <a:lnTo>
                      <a:pt x="63" y="31"/>
                    </a:lnTo>
                    <a:lnTo>
                      <a:pt x="35" y="31"/>
                    </a:lnTo>
                    <a:lnTo>
                      <a:pt x="35" y="3"/>
                    </a:lnTo>
                    <a:lnTo>
                      <a:pt x="35" y="2"/>
                    </a:lnTo>
                    <a:lnTo>
                      <a:pt x="35" y="1"/>
                    </a:lnTo>
                    <a:lnTo>
                      <a:pt x="34" y="0"/>
                    </a:lnTo>
                    <a:lnTo>
                      <a:pt x="33" y="0"/>
                    </a:lnTo>
                    <a:lnTo>
                      <a:pt x="32" y="0"/>
                    </a:lnTo>
                    <a:lnTo>
                      <a:pt x="32" y="1"/>
                    </a:lnTo>
                    <a:lnTo>
                      <a:pt x="31" y="2"/>
                    </a:lnTo>
                    <a:lnTo>
                      <a:pt x="31" y="3"/>
                    </a:lnTo>
                    <a:lnTo>
                      <a:pt x="31" y="31"/>
                    </a:lnTo>
                    <a:lnTo>
                      <a:pt x="3" y="31"/>
                    </a:lnTo>
                    <a:lnTo>
                      <a:pt x="2" y="31"/>
                    </a:lnTo>
                    <a:lnTo>
                      <a:pt x="1" y="31"/>
                    </a:lnTo>
                    <a:lnTo>
                      <a:pt x="1" y="32"/>
                    </a:lnTo>
                    <a:lnTo>
                      <a:pt x="0" y="33"/>
                    </a:lnTo>
                    <a:lnTo>
                      <a:pt x="1" y="34"/>
                    </a:lnTo>
                    <a:lnTo>
                      <a:pt x="1" y="35"/>
                    </a:lnTo>
                    <a:lnTo>
                      <a:pt x="2" y="35"/>
                    </a:lnTo>
                    <a:lnTo>
                      <a:pt x="3" y="35"/>
                    </a:lnTo>
                    <a:lnTo>
                      <a:pt x="31" y="35"/>
                    </a:lnTo>
                    <a:lnTo>
                      <a:pt x="31" y="63"/>
                    </a:lnTo>
                    <a:lnTo>
                      <a:pt x="31" y="64"/>
                    </a:lnTo>
                    <a:lnTo>
                      <a:pt x="32" y="65"/>
                    </a:lnTo>
                    <a:lnTo>
                      <a:pt x="32" y="66"/>
                    </a:lnTo>
                    <a:lnTo>
                      <a:pt x="33" y="66"/>
                    </a:lnTo>
                    <a:lnTo>
                      <a:pt x="34" y="66"/>
                    </a:lnTo>
                    <a:lnTo>
                      <a:pt x="35" y="65"/>
                    </a:lnTo>
                    <a:lnTo>
                      <a:pt x="35" y="64"/>
                    </a:lnTo>
                    <a:lnTo>
                      <a:pt x="35" y="63"/>
                    </a:lnTo>
                    <a:lnTo>
                      <a:pt x="35"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7" name="Freeform 427"/>
              <p:cNvSpPr>
                <a:spLocks noChangeAspect="1"/>
              </p:cNvSpPr>
              <p:nvPr/>
            </p:nvSpPr>
            <p:spPr bwMode="auto">
              <a:xfrm>
                <a:off x="2713" y="2708"/>
                <a:ext cx="4" cy="100"/>
              </a:xfrm>
              <a:custGeom>
                <a:avLst/>
                <a:gdLst>
                  <a:gd name="T0" fmla="*/ 4 w 4"/>
                  <a:gd name="T1" fmla="*/ 4 h 100"/>
                  <a:gd name="T2" fmla="*/ 4 w 4"/>
                  <a:gd name="T3" fmla="*/ 2 h 100"/>
                  <a:gd name="T4" fmla="*/ 4 w 4"/>
                  <a:gd name="T5" fmla="*/ 1 h 100"/>
                  <a:gd name="T6" fmla="*/ 3 w 4"/>
                  <a:gd name="T7" fmla="*/ 0 h 100"/>
                  <a:gd name="T8" fmla="*/ 2 w 4"/>
                  <a:gd name="T9" fmla="*/ 0 h 100"/>
                  <a:gd name="T10" fmla="*/ 1 w 4"/>
                  <a:gd name="T11" fmla="*/ 0 h 100"/>
                  <a:gd name="T12" fmla="*/ 0 w 4"/>
                  <a:gd name="T13" fmla="*/ 1 h 100"/>
                  <a:gd name="T14" fmla="*/ 0 w 4"/>
                  <a:gd name="T15" fmla="*/ 2 h 100"/>
                  <a:gd name="T16" fmla="*/ 0 w 4"/>
                  <a:gd name="T17" fmla="*/ 4 h 100"/>
                  <a:gd name="T18" fmla="*/ 0 w 4"/>
                  <a:gd name="T19" fmla="*/ 96 h 100"/>
                  <a:gd name="T20" fmla="*/ 0 w 4"/>
                  <a:gd name="T21" fmla="*/ 97 h 100"/>
                  <a:gd name="T22" fmla="*/ 0 w 4"/>
                  <a:gd name="T23" fmla="*/ 99 h 100"/>
                  <a:gd name="T24" fmla="*/ 1 w 4"/>
                  <a:gd name="T25" fmla="*/ 99 h 100"/>
                  <a:gd name="T26" fmla="*/ 2 w 4"/>
                  <a:gd name="T27" fmla="*/ 100 h 100"/>
                  <a:gd name="T28" fmla="*/ 3 w 4"/>
                  <a:gd name="T29" fmla="*/ 99 h 100"/>
                  <a:gd name="T30" fmla="*/ 4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4" y="1"/>
                    </a:lnTo>
                    <a:lnTo>
                      <a:pt x="3" y="0"/>
                    </a:lnTo>
                    <a:lnTo>
                      <a:pt x="2" y="0"/>
                    </a:lnTo>
                    <a:lnTo>
                      <a:pt x="1" y="0"/>
                    </a:lnTo>
                    <a:lnTo>
                      <a:pt x="0" y="1"/>
                    </a:lnTo>
                    <a:lnTo>
                      <a:pt x="0" y="2"/>
                    </a:lnTo>
                    <a:lnTo>
                      <a:pt x="0" y="4"/>
                    </a:lnTo>
                    <a:lnTo>
                      <a:pt x="0" y="96"/>
                    </a:lnTo>
                    <a:lnTo>
                      <a:pt x="0" y="97"/>
                    </a:lnTo>
                    <a:lnTo>
                      <a:pt x="0" y="99"/>
                    </a:lnTo>
                    <a:lnTo>
                      <a:pt x="1" y="99"/>
                    </a:lnTo>
                    <a:lnTo>
                      <a:pt x="2" y="100"/>
                    </a:lnTo>
                    <a:lnTo>
                      <a:pt x="3" y="99"/>
                    </a:lnTo>
                    <a:lnTo>
                      <a:pt x="4"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3" name="Freeform 428"/>
              <p:cNvSpPr>
                <a:spLocks noChangeAspect="1"/>
              </p:cNvSpPr>
              <p:nvPr/>
            </p:nvSpPr>
            <p:spPr bwMode="auto">
              <a:xfrm>
                <a:off x="2732" y="2738"/>
                <a:ext cx="38" cy="46"/>
              </a:xfrm>
              <a:custGeom>
                <a:avLst/>
                <a:gdLst>
                  <a:gd name="T0" fmla="*/ 9 w 38"/>
                  <a:gd name="T1" fmla="*/ 23 h 46"/>
                  <a:gd name="T2" fmla="*/ 10 w 38"/>
                  <a:gd name="T3" fmla="*/ 13 h 46"/>
                  <a:gd name="T4" fmla="*/ 13 w 38"/>
                  <a:gd name="T5" fmla="*/ 7 h 46"/>
                  <a:gd name="T6" fmla="*/ 18 w 38"/>
                  <a:gd name="T7" fmla="*/ 4 h 46"/>
                  <a:gd name="T8" fmla="*/ 22 w 38"/>
                  <a:gd name="T9" fmla="*/ 3 h 46"/>
                  <a:gd name="T10" fmla="*/ 24 w 38"/>
                  <a:gd name="T11" fmla="*/ 3 h 46"/>
                  <a:gd name="T12" fmla="*/ 27 w 38"/>
                  <a:gd name="T13" fmla="*/ 3 h 46"/>
                  <a:gd name="T14" fmla="*/ 30 w 38"/>
                  <a:gd name="T15" fmla="*/ 4 h 46"/>
                  <a:gd name="T16" fmla="*/ 33 w 38"/>
                  <a:gd name="T17" fmla="*/ 6 h 46"/>
                  <a:gd name="T18" fmla="*/ 30 w 38"/>
                  <a:gd name="T19" fmla="*/ 7 h 46"/>
                  <a:gd name="T20" fmla="*/ 29 w 38"/>
                  <a:gd name="T21" fmla="*/ 8 h 46"/>
                  <a:gd name="T22" fmla="*/ 28 w 38"/>
                  <a:gd name="T23" fmla="*/ 10 h 46"/>
                  <a:gd name="T24" fmla="*/ 28 w 38"/>
                  <a:gd name="T25" fmla="*/ 11 h 46"/>
                  <a:gd name="T26" fmla="*/ 28 w 38"/>
                  <a:gd name="T27" fmla="*/ 13 h 46"/>
                  <a:gd name="T28" fmla="*/ 29 w 38"/>
                  <a:gd name="T29" fmla="*/ 14 h 46"/>
                  <a:gd name="T30" fmla="*/ 31 w 38"/>
                  <a:gd name="T31" fmla="*/ 15 h 46"/>
                  <a:gd name="T32" fmla="*/ 33 w 38"/>
                  <a:gd name="T33" fmla="*/ 16 h 46"/>
                  <a:gd name="T34" fmla="*/ 35 w 38"/>
                  <a:gd name="T35" fmla="*/ 15 h 46"/>
                  <a:gd name="T36" fmla="*/ 36 w 38"/>
                  <a:gd name="T37" fmla="*/ 14 h 46"/>
                  <a:gd name="T38" fmla="*/ 37 w 38"/>
                  <a:gd name="T39" fmla="*/ 13 h 46"/>
                  <a:gd name="T40" fmla="*/ 37 w 38"/>
                  <a:gd name="T41" fmla="*/ 11 h 46"/>
                  <a:gd name="T42" fmla="*/ 36 w 38"/>
                  <a:gd name="T43" fmla="*/ 6 h 46"/>
                  <a:gd name="T44" fmla="*/ 33 w 38"/>
                  <a:gd name="T45" fmla="*/ 3 h 46"/>
                  <a:gd name="T46" fmla="*/ 28 w 38"/>
                  <a:gd name="T47" fmla="*/ 1 h 46"/>
                  <a:gd name="T48" fmla="*/ 22 w 38"/>
                  <a:gd name="T49" fmla="*/ 0 h 46"/>
                  <a:gd name="T50" fmla="*/ 13 w 38"/>
                  <a:gd name="T51" fmla="*/ 2 h 46"/>
                  <a:gd name="T52" fmla="*/ 7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40 h 46"/>
                  <a:gd name="T74" fmla="*/ 37 w 38"/>
                  <a:gd name="T75" fmla="*/ 37 h 46"/>
                  <a:gd name="T76" fmla="*/ 38 w 38"/>
                  <a:gd name="T77" fmla="*/ 35 h 46"/>
                  <a:gd name="T78" fmla="*/ 38 w 38"/>
                  <a:gd name="T79" fmla="*/ 34 h 46"/>
                  <a:gd name="T80" fmla="*/ 38 w 38"/>
                  <a:gd name="T81" fmla="*/ 33 h 46"/>
                  <a:gd name="T82" fmla="*/ 38 w 38"/>
                  <a:gd name="T83" fmla="*/ 32 h 46"/>
                  <a:gd name="T84" fmla="*/ 37 w 38"/>
                  <a:gd name="T85" fmla="*/ 32 h 46"/>
                  <a:gd name="T86" fmla="*/ 36 w 38"/>
                  <a:gd name="T87" fmla="*/ 32 h 46"/>
                  <a:gd name="T88" fmla="*/ 36 w 38"/>
                  <a:gd name="T89" fmla="*/ 33 h 46"/>
                  <a:gd name="T90" fmla="*/ 35 w 38"/>
                  <a:gd name="T91" fmla="*/ 36 h 46"/>
                  <a:gd name="T92" fmla="*/ 33 w 38"/>
                  <a:gd name="T93" fmla="*/ 38 h 46"/>
                  <a:gd name="T94" fmla="*/ 31 w 38"/>
                  <a:gd name="T95" fmla="*/ 40 h 46"/>
                  <a:gd name="T96" fmla="*/ 30 w 38"/>
                  <a:gd name="T97" fmla="*/ 42 h 46"/>
                  <a:gd name="T98" fmla="*/ 28 w 38"/>
                  <a:gd name="T99" fmla="*/ 43 h 46"/>
                  <a:gd name="T100" fmla="*/ 26 w 38"/>
                  <a:gd name="T101" fmla="*/ 43 h 46"/>
                  <a:gd name="T102" fmla="*/ 24 w 38"/>
                  <a:gd name="T103" fmla="*/ 43 h 46"/>
                  <a:gd name="T104" fmla="*/ 23 w 38"/>
                  <a:gd name="T105" fmla="*/ 43 h 46"/>
                  <a:gd name="T106" fmla="*/ 21 w 38"/>
                  <a:gd name="T107" fmla="*/ 43 h 46"/>
                  <a:gd name="T108" fmla="*/ 18 w 38"/>
                  <a:gd name="T109" fmla="*/ 42 h 46"/>
                  <a:gd name="T110" fmla="*/ 16 w 38"/>
                  <a:gd name="T111" fmla="*/ 41 h 46"/>
                  <a:gd name="T112" fmla="*/ 14 w 38"/>
                  <a:gd name="T113" fmla="*/ 39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7"/>
                    </a:lnTo>
                    <a:lnTo>
                      <a:pt x="18" y="4"/>
                    </a:lnTo>
                    <a:lnTo>
                      <a:pt x="22" y="3"/>
                    </a:lnTo>
                    <a:lnTo>
                      <a:pt x="24" y="3"/>
                    </a:lnTo>
                    <a:lnTo>
                      <a:pt x="27" y="3"/>
                    </a:lnTo>
                    <a:lnTo>
                      <a:pt x="30" y="4"/>
                    </a:lnTo>
                    <a:lnTo>
                      <a:pt x="33" y="6"/>
                    </a:lnTo>
                    <a:lnTo>
                      <a:pt x="30" y="7"/>
                    </a:lnTo>
                    <a:lnTo>
                      <a:pt x="29" y="8"/>
                    </a:lnTo>
                    <a:lnTo>
                      <a:pt x="28" y="10"/>
                    </a:lnTo>
                    <a:lnTo>
                      <a:pt x="28" y="11"/>
                    </a:lnTo>
                    <a:lnTo>
                      <a:pt x="28" y="13"/>
                    </a:lnTo>
                    <a:lnTo>
                      <a:pt x="29" y="14"/>
                    </a:lnTo>
                    <a:lnTo>
                      <a:pt x="31" y="15"/>
                    </a:lnTo>
                    <a:lnTo>
                      <a:pt x="33" y="16"/>
                    </a:lnTo>
                    <a:lnTo>
                      <a:pt x="35" y="15"/>
                    </a:lnTo>
                    <a:lnTo>
                      <a:pt x="36" y="14"/>
                    </a:lnTo>
                    <a:lnTo>
                      <a:pt x="37" y="13"/>
                    </a:lnTo>
                    <a:lnTo>
                      <a:pt x="37" y="11"/>
                    </a:lnTo>
                    <a:lnTo>
                      <a:pt x="36" y="6"/>
                    </a:lnTo>
                    <a:lnTo>
                      <a:pt x="33" y="3"/>
                    </a:lnTo>
                    <a:lnTo>
                      <a:pt x="28" y="1"/>
                    </a:lnTo>
                    <a:lnTo>
                      <a:pt x="22" y="0"/>
                    </a:lnTo>
                    <a:lnTo>
                      <a:pt x="13" y="2"/>
                    </a:lnTo>
                    <a:lnTo>
                      <a:pt x="7" y="7"/>
                    </a:lnTo>
                    <a:lnTo>
                      <a:pt x="2" y="14"/>
                    </a:lnTo>
                    <a:lnTo>
                      <a:pt x="0" y="23"/>
                    </a:lnTo>
                    <a:lnTo>
                      <a:pt x="2" y="32"/>
                    </a:lnTo>
                    <a:lnTo>
                      <a:pt x="7" y="39"/>
                    </a:lnTo>
                    <a:lnTo>
                      <a:pt x="14" y="44"/>
                    </a:lnTo>
                    <a:lnTo>
                      <a:pt x="22" y="46"/>
                    </a:lnTo>
                    <a:lnTo>
                      <a:pt x="26" y="45"/>
                    </a:lnTo>
                    <a:lnTo>
                      <a:pt x="30" y="44"/>
                    </a:lnTo>
                    <a:lnTo>
                      <a:pt x="33" y="42"/>
                    </a:lnTo>
                    <a:lnTo>
                      <a:pt x="35" y="40"/>
                    </a:lnTo>
                    <a:lnTo>
                      <a:pt x="37" y="37"/>
                    </a:lnTo>
                    <a:lnTo>
                      <a:pt x="38" y="35"/>
                    </a:lnTo>
                    <a:lnTo>
                      <a:pt x="38" y="34"/>
                    </a:lnTo>
                    <a:lnTo>
                      <a:pt x="38" y="33"/>
                    </a:lnTo>
                    <a:lnTo>
                      <a:pt x="38" y="32"/>
                    </a:lnTo>
                    <a:lnTo>
                      <a:pt x="37" y="32"/>
                    </a:lnTo>
                    <a:lnTo>
                      <a:pt x="36" y="32"/>
                    </a:lnTo>
                    <a:lnTo>
                      <a:pt x="36" y="33"/>
                    </a:lnTo>
                    <a:lnTo>
                      <a:pt x="35" y="36"/>
                    </a:lnTo>
                    <a:lnTo>
                      <a:pt x="33" y="38"/>
                    </a:lnTo>
                    <a:lnTo>
                      <a:pt x="31" y="40"/>
                    </a:lnTo>
                    <a:lnTo>
                      <a:pt x="30" y="42"/>
                    </a:lnTo>
                    <a:lnTo>
                      <a:pt x="28" y="43"/>
                    </a:lnTo>
                    <a:lnTo>
                      <a:pt x="26" y="43"/>
                    </a:lnTo>
                    <a:lnTo>
                      <a:pt x="24" y="43"/>
                    </a:lnTo>
                    <a:lnTo>
                      <a:pt x="23" y="43"/>
                    </a:lnTo>
                    <a:lnTo>
                      <a:pt x="21" y="43"/>
                    </a:lnTo>
                    <a:lnTo>
                      <a:pt x="18" y="42"/>
                    </a:lnTo>
                    <a:lnTo>
                      <a:pt x="16" y="41"/>
                    </a:lnTo>
                    <a:lnTo>
                      <a:pt x="14" y="39"/>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4" name="Freeform 429"/>
              <p:cNvSpPr>
                <a:spLocks noChangeAspect="1"/>
              </p:cNvSpPr>
              <p:nvPr/>
            </p:nvSpPr>
            <p:spPr bwMode="auto">
              <a:xfrm>
                <a:off x="2782" y="2772"/>
                <a:ext cx="10" cy="11"/>
              </a:xfrm>
              <a:custGeom>
                <a:avLst/>
                <a:gdLst>
                  <a:gd name="T0" fmla="*/ 10 w 10"/>
                  <a:gd name="T1" fmla="*/ 5 h 11"/>
                  <a:gd name="T2" fmla="*/ 10 w 10"/>
                  <a:gd name="T3" fmla="*/ 3 h 11"/>
                  <a:gd name="T4" fmla="*/ 9 w 10"/>
                  <a:gd name="T5" fmla="*/ 2 h 11"/>
                  <a:gd name="T6" fmla="*/ 7 w 10"/>
                  <a:gd name="T7" fmla="*/ 1 h 11"/>
                  <a:gd name="T8" fmla="*/ 5 w 10"/>
                  <a:gd name="T9" fmla="*/ 0 h 11"/>
                  <a:gd name="T10" fmla="*/ 3 w 10"/>
                  <a:gd name="T11" fmla="*/ 1 h 11"/>
                  <a:gd name="T12" fmla="*/ 1 w 10"/>
                  <a:gd name="T13" fmla="*/ 2 h 11"/>
                  <a:gd name="T14" fmla="*/ 0 w 10"/>
                  <a:gd name="T15" fmla="*/ 3 h 11"/>
                  <a:gd name="T16" fmla="*/ 0 w 10"/>
                  <a:gd name="T17" fmla="*/ 5 h 11"/>
                  <a:gd name="T18" fmla="*/ 0 w 10"/>
                  <a:gd name="T19" fmla="*/ 8 h 11"/>
                  <a:gd name="T20" fmla="*/ 1 w 10"/>
                  <a:gd name="T21" fmla="*/ 9 h 11"/>
                  <a:gd name="T22" fmla="*/ 3 w 10"/>
                  <a:gd name="T23" fmla="*/ 10 h 11"/>
                  <a:gd name="T24" fmla="*/ 5 w 10"/>
                  <a:gd name="T25" fmla="*/ 11 h 11"/>
                  <a:gd name="T26" fmla="*/ 7 w 10"/>
                  <a:gd name="T27" fmla="*/ 10 h 11"/>
                  <a:gd name="T28" fmla="*/ 9 w 10"/>
                  <a:gd name="T29" fmla="*/ 9 h 11"/>
                  <a:gd name="T30" fmla="*/ 10 w 10"/>
                  <a:gd name="T31" fmla="*/ 8 h 11"/>
                  <a:gd name="T32" fmla="*/ 10 w 10"/>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10" y="5"/>
                    </a:moveTo>
                    <a:lnTo>
                      <a:pt x="10" y="3"/>
                    </a:lnTo>
                    <a:lnTo>
                      <a:pt x="9" y="2"/>
                    </a:lnTo>
                    <a:lnTo>
                      <a:pt x="7" y="1"/>
                    </a:lnTo>
                    <a:lnTo>
                      <a:pt x="5" y="0"/>
                    </a:lnTo>
                    <a:lnTo>
                      <a:pt x="3" y="1"/>
                    </a:lnTo>
                    <a:lnTo>
                      <a:pt x="1" y="2"/>
                    </a:lnTo>
                    <a:lnTo>
                      <a:pt x="0" y="3"/>
                    </a:lnTo>
                    <a:lnTo>
                      <a:pt x="0" y="5"/>
                    </a:lnTo>
                    <a:lnTo>
                      <a:pt x="0" y="8"/>
                    </a:lnTo>
                    <a:lnTo>
                      <a:pt x="1" y="9"/>
                    </a:lnTo>
                    <a:lnTo>
                      <a:pt x="3" y="10"/>
                    </a:lnTo>
                    <a:lnTo>
                      <a:pt x="5" y="11"/>
                    </a:lnTo>
                    <a:lnTo>
                      <a:pt x="7" y="10"/>
                    </a:lnTo>
                    <a:lnTo>
                      <a:pt x="9" y="9"/>
                    </a:lnTo>
                    <a:lnTo>
                      <a:pt x="10" y="8"/>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5" name="Freeform 430"/>
              <p:cNvSpPr>
                <a:spLocks noChangeAspect="1" noEditPoints="1"/>
              </p:cNvSpPr>
              <p:nvPr/>
            </p:nvSpPr>
            <p:spPr bwMode="auto">
              <a:xfrm>
                <a:off x="2805" y="2738"/>
                <a:ext cx="45" cy="46"/>
              </a:xfrm>
              <a:custGeom>
                <a:avLst/>
                <a:gdLst>
                  <a:gd name="T0" fmla="*/ 30 w 45"/>
                  <a:gd name="T1" fmla="*/ 40 h 46"/>
                  <a:gd name="T2" fmla="*/ 34 w 45"/>
                  <a:gd name="T3" fmla="*/ 45 h 46"/>
                  <a:gd name="T4" fmla="*/ 38 w 45"/>
                  <a:gd name="T5" fmla="*/ 45 h 46"/>
                  <a:gd name="T6" fmla="*/ 41 w 45"/>
                  <a:gd name="T7" fmla="*/ 45 h 46"/>
                  <a:gd name="T8" fmla="*/ 43 w 45"/>
                  <a:gd name="T9" fmla="*/ 42 h 46"/>
                  <a:gd name="T10" fmla="*/ 45 w 45"/>
                  <a:gd name="T11" fmla="*/ 39 h 46"/>
                  <a:gd name="T12" fmla="*/ 45 w 45"/>
                  <a:gd name="T13" fmla="*/ 30 h 46"/>
                  <a:gd name="T14" fmla="*/ 43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3 w 45"/>
                  <a:gd name="T39" fmla="*/ 9 h 46"/>
                  <a:gd name="T40" fmla="*/ 3 w 45"/>
                  <a:gd name="T41" fmla="*/ 13 h 46"/>
                  <a:gd name="T42" fmla="*/ 6 w 45"/>
                  <a:gd name="T43" fmla="*/ 16 h 46"/>
                  <a:gd name="T44" fmla="*/ 10 w 45"/>
                  <a:gd name="T45" fmla="*/ 16 h 46"/>
                  <a:gd name="T46" fmla="*/ 12 w 45"/>
                  <a:gd name="T47" fmla="*/ 13 h 46"/>
                  <a:gd name="T48" fmla="*/ 12 w 45"/>
                  <a:gd name="T49" fmla="*/ 10 h 46"/>
                  <a:gd name="T50" fmla="*/ 10 w 45"/>
                  <a:gd name="T51" fmla="*/ 7 h 46"/>
                  <a:gd name="T52" fmla="*/ 10 w 45"/>
                  <a:gd name="T53" fmla="*/ 5 h 46"/>
                  <a:gd name="T54" fmla="*/ 15 w 45"/>
                  <a:gd name="T55" fmla="*/ 3 h 46"/>
                  <a:gd name="T56" fmla="*/ 20 w 45"/>
                  <a:gd name="T57" fmla="*/ 3 h 46"/>
                  <a:gd name="T58" fmla="*/ 23 w 45"/>
                  <a:gd name="T59" fmla="*/ 4 h 46"/>
                  <a:gd name="T60" fmla="*/ 26 w 45"/>
                  <a:gd name="T61" fmla="*/ 7 h 46"/>
                  <a:gd name="T62" fmla="*/ 28 w 45"/>
                  <a:gd name="T63" fmla="*/ 12 h 46"/>
                  <a:gd name="T64" fmla="*/ 29 w 45"/>
                  <a:gd name="T65" fmla="*/ 19 h 46"/>
                  <a:gd name="T66" fmla="*/ 10 w 45"/>
                  <a:gd name="T67" fmla="*/ 22 h 46"/>
                  <a:gd name="T68" fmla="*/ 2 w 45"/>
                  <a:gd name="T69" fmla="*/ 28 h 46"/>
                  <a:gd name="T70" fmla="*/ 0 w 45"/>
                  <a:gd name="T71" fmla="*/ 35 h 46"/>
                  <a:gd name="T72" fmla="*/ 6 w 45"/>
                  <a:gd name="T73" fmla="*/ 44 h 46"/>
                  <a:gd name="T74" fmla="*/ 16 w 45"/>
                  <a:gd name="T75" fmla="*/ 46 h 46"/>
                  <a:gd name="T76" fmla="*/ 24 w 45"/>
                  <a:gd name="T77" fmla="*/ 43 h 46"/>
                  <a:gd name="T78" fmla="*/ 29 w 45"/>
                  <a:gd name="T79" fmla="*/ 37 h 46"/>
                  <a:gd name="T80" fmla="*/ 29 w 45"/>
                  <a:gd name="T81" fmla="*/ 31 h 46"/>
                  <a:gd name="T82" fmla="*/ 27 w 45"/>
                  <a:gd name="T83" fmla="*/ 37 h 46"/>
                  <a:gd name="T84" fmla="*/ 24 w 45"/>
                  <a:gd name="T85" fmla="*/ 41 h 46"/>
                  <a:gd name="T86" fmla="*/ 21 w 45"/>
                  <a:gd name="T87" fmla="*/ 43 h 46"/>
                  <a:gd name="T88" fmla="*/ 17 w 45"/>
                  <a:gd name="T89" fmla="*/ 44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3"/>
                    </a:lnTo>
                    <a:lnTo>
                      <a:pt x="34" y="45"/>
                    </a:lnTo>
                    <a:lnTo>
                      <a:pt x="37" y="45"/>
                    </a:lnTo>
                    <a:lnTo>
                      <a:pt x="38" y="45"/>
                    </a:lnTo>
                    <a:lnTo>
                      <a:pt x="39" y="45"/>
                    </a:lnTo>
                    <a:lnTo>
                      <a:pt x="41" y="45"/>
                    </a:lnTo>
                    <a:lnTo>
                      <a:pt x="42" y="44"/>
                    </a:lnTo>
                    <a:lnTo>
                      <a:pt x="43" y="42"/>
                    </a:lnTo>
                    <a:lnTo>
                      <a:pt x="44" y="41"/>
                    </a:lnTo>
                    <a:lnTo>
                      <a:pt x="45" y="39"/>
                    </a:lnTo>
                    <a:lnTo>
                      <a:pt x="45" y="36"/>
                    </a:lnTo>
                    <a:lnTo>
                      <a:pt x="45" y="30"/>
                    </a:lnTo>
                    <a:lnTo>
                      <a:pt x="43" y="30"/>
                    </a:lnTo>
                    <a:lnTo>
                      <a:pt x="43" y="36"/>
                    </a:lnTo>
                    <a:lnTo>
                      <a:pt x="42" y="39"/>
                    </a:lnTo>
                    <a:lnTo>
                      <a:pt x="41" y="41"/>
                    </a:lnTo>
                    <a:lnTo>
                      <a:pt x="40" y="42"/>
                    </a:lnTo>
                    <a:lnTo>
                      <a:pt x="39" y="42"/>
                    </a:lnTo>
                    <a:lnTo>
                      <a:pt x="37" y="42"/>
                    </a:lnTo>
                    <a:lnTo>
                      <a:pt x="36" y="40"/>
                    </a:lnTo>
                    <a:lnTo>
                      <a:pt x="36" y="38"/>
                    </a:lnTo>
                    <a:lnTo>
                      <a:pt x="35" y="37"/>
                    </a:lnTo>
                    <a:lnTo>
                      <a:pt x="35" y="17"/>
                    </a:lnTo>
                    <a:lnTo>
                      <a:pt x="35" y="14"/>
                    </a:lnTo>
                    <a:lnTo>
                      <a:pt x="35" y="11"/>
                    </a:lnTo>
                    <a:lnTo>
                      <a:pt x="34" y="8"/>
                    </a:lnTo>
                    <a:lnTo>
                      <a:pt x="32" y="6"/>
                    </a:lnTo>
                    <a:lnTo>
                      <a:pt x="29" y="3"/>
                    </a:lnTo>
                    <a:lnTo>
                      <a:pt x="25" y="1"/>
                    </a:lnTo>
                    <a:lnTo>
                      <a:pt x="22" y="0"/>
                    </a:lnTo>
                    <a:lnTo>
                      <a:pt x="18" y="0"/>
                    </a:lnTo>
                    <a:lnTo>
                      <a:pt x="15" y="0"/>
                    </a:lnTo>
                    <a:lnTo>
                      <a:pt x="12" y="1"/>
                    </a:lnTo>
                    <a:lnTo>
                      <a:pt x="10" y="2"/>
                    </a:lnTo>
                    <a:lnTo>
                      <a:pt x="8" y="3"/>
                    </a:lnTo>
                    <a:lnTo>
                      <a:pt x="6" y="5"/>
                    </a:lnTo>
                    <a:lnTo>
                      <a:pt x="4" y="7"/>
                    </a:lnTo>
                    <a:lnTo>
                      <a:pt x="3" y="9"/>
                    </a:lnTo>
                    <a:lnTo>
                      <a:pt x="3" y="11"/>
                    </a:lnTo>
                    <a:lnTo>
                      <a:pt x="3" y="13"/>
                    </a:lnTo>
                    <a:lnTo>
                      <a:pt x="4" y="15"/>
                    </a:lnTo>
                    <a:lnTo>
                      <a:pt x="6" y="16"/>
                    </a:lnTo>
                    <a:lnTo>
                      <a:pt x="8" y="16"/>
                    </a:lnTo>
                    <a:lnTo>
                      <a:pt x="10" y="16"/>
                    </a:lnTo>
                    <a:lnTo>
                      <a:pt x="11" y="15"/>
                    </a:lnTo>
                    <a:lnTo>
                      <a:pt x="12" y="13"/>
                    </a:lnTo>
                    <a:lnTo>
                      <a:pt x="12" y="12"/>
                    </a:lnTo>
                    <a:lnTo>
                      <a:pt x="12" y="10"/>
                    </a:lnTo>
                    <a:lnTo>
                      <a:pt x="11" y="9"/>
                    </a:lnTo>
                    <a:lnTo>
                      <a:pt x="10" y="7"/>
                    </a:lnTo>
                    <a:lnTo>
                      <a:pt x="7" y="7"/>
                    </a:lnTo>
                    <a:lnTo>
                      <a:pt x="10" y="5"/>
                    </a:lnTo>
                    <a:lnTo>
                      <a:pt x="12" y="3"/>
                    </a:lnTo>
                    <a:lnTo>
                      <a:pt x="15" y="3"/>
                    </a:lnTo>
                    <a:lnTo>
                      <a:pt x="18" y="2"/>
                    </a:lnTo>
                    <a:lnTo>
                      <a:pt x="20" y="3"/>
                    </a:lnTo>
                    <a:lnTo>
                      <a:pt x="22" y="3"/>
                    </a:lnTo>
                    <a:lnTo>
                      <a:pt x="23" y="4"/>
                    </a:lnTo>
                    <a:lnTo>
                      <a:pt x="25" y="5"/>
                    </a:lnTo>
                    <a:lnTo>
                      <a:pt x="26" y="7"/>
                    </a:lnTo>
                    <a:lnTo>
                      <a:pt x="28" y="9"/>
                    </a:lnTo>
                    <a:lnTo>
                      <a:pt x="28" y="12"/>
                    </a:lnTo>
                    <a:lnTo>
                      <a:pt x="29" y="15"/>
                    </a:lnTo>
                    <a:lnTo>
                      <a:pt x="29" y="19"/>
                    </a:lnTo>
                    <a:lnTo>
                      <a:pt x="20" y="20"/>
                    </a:lnTo>
                    <a:lnTo>
                      <a:pt x="10" y="22"/>
                    </a:lnTo>
                    <a:lnTo>
                      <a:pt x="5" y="25"/>
                    </a:lnTo>
                    <a:lnTo>
                      <a:pt x="2" y="28"/>
                    </a:lnTo>
                    <a:lnTo>
                      <a:pt x="1" y="32"/>
                    </a:lnTo>
                    <a:lnTo>
                      <a:pt x="0" y="35"/>
                    </a:lnTo>
                    <a:lnTo>
                      <a:pt x="2" y="40"/>
                    </a:lnTo>
                    <a:lnTo>
                      <a:pt x="6" y="44"/>
                    </a:lnTo>
                    <a:lnTo>
                      <a:pt x="11" y="45"/>
                    </a:lnTo>
                    <a:lnTo>
                      <a:pt x="16" y="46"/>
                    </a:lnTo>
                    <a:lnTo>
                      <a:pt x="21" y="45"/>
                    </a:lnTo>
                    <a:lnTo>
                      <a:pt x="24" y="43"/>
                    </a:lnTo>
                    <a:lnTo>
                      <a:pt x="27" y="41"/>
                    </a:lnTo>
                    <a:lnTo>
                      <a:pt x="29" y="37"/>
                    </a:lnTo>
                    <a:close/>
                    <a:moveTo>
                      <a:pt x="29" y="21"/>
                    </a:moveTo>
                    <a:lnTo>
                      <a:pt x="29" y="31"/>
                    </a:lnTo>
                    <a:lnTo>
                      <a:pt x="28" y="34"/>
                    </a:lnTo>
                    <a:lnTo>
                      <a:pt x="27" y="37"/>
                    </a:lnTo>
                    <a:lnTo>
                      <a:pt x="26" y="39"/>
                    </a:lnTo>
                    <a:lnTo>
                      <a:pt x="24" y="41"/>
                    </a:lnTo>
                    <a:lnTo>
                      <a:pt x="23" y="42"/>
                    </a:lnTo>
                    <a:lnTo>
                      <a:pt x="21" y="43"/>
                    </a:lnTo>
                    <a:lnTo>
                      <a:pt x="19" y="44"/>
                    </a:lnTo>
                    <a:lnTo>
                      <a:pt x="17" y="44"/>
                    </a:lnTo>
                    <a:lnTo>
                      <a:pt x="13" y="43"/>
                    </a:lnTo>
                    <a:lnTo>
                      <a:pt x="11" y="41"/>
                    </a:lnTo>
                    <a:lnTo>
                      <a:pt x="9" y="39"/>
                    </a:lnTo>
                    <a:lnTo>
                      <a:pt x="8" y="35"/>
                    </a:lnTo>
                    <a:lnTo>
                      <a:pt x="9" y="31"/>
                    </a:lnTo>
                    <a:lnTo>
                      <a:pt x="12" y="26"/>
                    </a:lnTo>
                    <a:lnTo>
                      <a:pt x="18"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6" name="Freeform 431"/>
              <p:cNvSpPr>
                <a:spLocks noChangeAspect="1"/>
              </p:cNvSpPr>
              <p:nvPr/>
            </p:nvSpPr>
            <p:spPr bwMode="auto">
              <a:xfrm>
                <a:off x="2854" y="2739"/>
                <a:ext cx="50" cy="44"/>
              </a:xfrm>
              <a:custGeom>
                <a:avLst/>
                <a:gdLst>
                  <a:gd name="T0" fmla="*/ 8 w 50"/>
                  <a:gd name="T1" fmla="*/ 36 h 44"/>
                  <a:gd name="T2" fmla="*/ 6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8" y="39"/>
                    </a:lnTo>
                    <a:lnTo>
                      <a:pt x="6" y="40"/>
                    </a:lnTo>
                    <a:lnTo>
                      <a:pt x="4" y="41"/>
                    </a:lnTo>
                    <a:lnTo>
                      <a:pt x="0" y="41"/>
                    </a:lnTo>
                    <a:lnTo>
                      <a:pt x="0" y="44"/>
                    </a:lnTo>
                    <a:lnTo>
                      <a:pt x="3" y="44"/>
                    </a:lnTo>
                    <a:lnTo>
                      <a:pt x="6" y="44"/>
                    </a:lnTo>
                    <a:lnTo>
                      <a:pt x="9" y="44"/>
                    </a:lnTo>
                    <a:lnTo>
                      <a:pt x="11" y="43"/>
                    </a:lnTo>
                    <a:lnTo>
                      <a:pt x="14" y="44"/>
                    </a:lnTo>
                    <a:lnTo>
                      <a:pt x="17" y="44"/>
                    </a:lnTo>
                    <a:lnTo>
                      <a:pt x="20" y="44"/>
                    </a:lnTo>
                    <a:lnTo>
                      <a:pt x="23" y="44"/>
                    </a:lnTo>
                    <a:lnTo>
                      <a:pt x="23" y="41"/>
                    </a:lnTo>
                    <a:lnTo>
                      <a:pt x="18" y="41"/>
                    </a:lnTo>
                    <a:lnTo>
                      <a:pt x="16" y="40"/>
                    </a:lnTo>
                    <a:lnTo>
                      <a:pt x="15" y="39"/>
                    </a:lnTo>
                    <a:lnTo>
                      <a:pt x="15" y="36"/>
                    </a:lnTo>
                    <a:lnTo>
                      <a:pt x="15" y="18"/>
                    </a:lnTo>
                    <a:lnTo>
                      <a:pt x="16" y="11"/>
                    </a:lnTo>
                    <a:lnTo>
                      <a:pt x="19" y="6"/>
                    </a:lnTo>
                    <a:lnTo>
                      <a:pt x="23" y="3"/>
                    </a:lnTo>
                    <a:lnTo>
                      <a:pt x="28" y="2"/>
                    </a:lnTo>
                    <a:lnTo>
                      <a:pt x="30" y="2"/>
                    </a:lnTo>
                    <a:lnTo>
                      <a:pt x="32" y="3"/>
                    </a:lnTo>
                    <a:lnTo>
                      <a:pt x="33" y="4"/>
                    </a:lnTo>
                    <a:lnTo>
                      <a:pt x="34" y="5"/>
                    </a:lnTo>
                    <a:lnTo>
                      <a:pt x="35" y="7"/>
                    </a:lnTo>
                    <a:lnTo>
                      <a:pt x="35" y="9"/>
                    </a:lnTo>
                    <a:lnTo>
                      <a:pt x="35" y="11"/>
                    </a:lnTo>
                    <a:lnTo>
                      <a:pt x="36" y="13"/>
                    </a:lnTo>
                    <a:lnTo>
                      <a:pt x="36" y="36"/>
                    </a:lnTo>
                    <a:lnTo>
                      <a:pt x="35" y="39"/>
                    </a:lnTo>
                    <a:lnTo>
                      <a:pt x="34" y="40"/>
                    </a:lnTo>
                    <a:lnTo>
                      <a:pt x="32" y="41"/>
                    </a:lnTo>
                    <a:lnTo>
                      <a:pt x="28" y="41"/>
                    </a:lnTo>
                    <a:lnTo>
                      <a:pt x="28" y="44"/>
                    </a:lnTo>
                    <a:lnTo>
                      <a:pt x="31" y="44"/>
                    </a:lnTo>
                    <a:lnTo>
                      <a:pt x="34" y="44"/>
                    </a:lnTo>
                    <a:lnTo>
                      <a:pt x="37" y="44"/>
                    </a:lnTo>
                    <a:lnTo>
                      <a:pt x="39" y="43"/>
                    </a:lnTo>
                    <a:lnTo>
                      <a:pt x="41" y="44"/>
                    </a:lnTo>
                    <a:lnTo>
                      <a:pt x="44" y="44"/>
                    </a:lnTo>
                    <a:lnTo>
                      <a:pt x="47" y="44"/>
                    </a:lnTo>
                    <a:lnTo>
                      <a:pt x="50" y="44"/>
                    </a:lnTo>
                    <a:lnTo>
                      <a:pt x="50" y="41"/>
                    </a:lnTo>
                    <a:lnTo>
                      <a:pt x="47" y="41"/>
                    </a:lnTo>
                    <a:lnTo>
                      <a:pt x="44" y="40"/>
                    </a:lnTo>
                    <a:lnTo>
                      <a:pt x="43" y="39"/>
                    </a:lnTo>
                    <a:lnTo>
                      <a:pt x="42" y="38"/>
                    </a:lnTo>
                    <a:lnTo>
                      <a:pt x="42" y="19"/>
                    </a:lnTo>
                    <a:lnTo>
                      <a:pt x="42" y="13"/>
                    </a:lnTo>
                    <a:lnTo>
                      <a:pt x="42" y="9"/>
                    </a:lnTo>
                    <a:lnTo>
                      <a:pt x="41" y="6"/>
                    </a:lnTo>
                    <a:lnTo>
                      <a:pt x="39" y="3"/>
                    </a:lnTo>
                    <a:lnTo>
                      <a:pt x="38" y="2"/>
                    </a:lnTo>
                    <a:lnTo>
                      <a:pt x="36" y="1"/>
                    </a:lnTo>
                    <a:lnTo>
                      <a:pt x="33" y="0"/>
                    </a:lnTo>
                    <a:lnTo>
                      <a:pt x="29" y="0"/>
                    </a:lnTo>
                    <a:lnTo>
                      <a:pt x="24" y="1"/>
                    </a:lnTo>
                    <a:lnTo>
                      <a:pt x="20" y="3"/>
                    </a:lnTo>
                    <a:lnTo>
                      <a:pt x="17" y="6"/>
                    </a:lnTo>
                    <a:lnTo>
                      <a:pt x="14" y="10"/>
                    </a:lnTo>
                    <a:lnTo>
                      <a:pt x="14" y="0"/>
                    </a:lnTo>
                    <a:lnTo>
                      <a:pt x="0" y="1"/>
                    </a:lnTo>
                    <a:lnTo>
                      <a:pt x="0" y="4"/>
                    </a:lnTo>
                    <a:lnTo>
                      <a:pt x="2" y="4"/>
                    </a:lnTo>
                    <a:lnTo>
                      <a:pt x="4" y="4"/>
                    </a:lnTo>
                    <a:lnTo>
                      <a:pt x="6" y="4"/>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7" name="Freeform 432"/>
              <p:cNvSpPr>
                <a:spLocks noChangeAspect="1"/>
              </p:cNvSpPr>
              <p:nvPr/>
            </p:nvSpPr>
            <p:spPr bwMode="auto">
              <a:xfrm>
                <a:off x="2910" y="2738"/>
                <a:ext cx="38" cy="46"/>
              </a:xfrm>
              <a:custGeom>
                <a:avLst/>
                <a:gdLst>
                  <a:gd name="T0" fmla="*/ 8 w 38"/>
                  <a:gd name="T1" fmla="*/ 23 h 46"/>
                  <a:gd name="T2" fmla="*/ 9 w 38"/>
                  <a:gd name="T3" fmla="*/ 13 h 46"/>
                  <a:gd name="T4" fmla="*/ 13 w 38"/>
                  <a:gd name="T5" fmla="*/ 7 h 46"/>
                  <a:gd name="T6" fmla="*/ 17 w 38"/>
                  <a:gd name="T7" fmla="*/ 4 h 46"/>
                  <a:gd name="T8" fmla="*/ 21 w 38"/>
                  <a:gd name="T9" fmla="*/ 3 h 46"/>
                  <a:gd name="T10" fmla="*/ 23 w 38"/>
                  <a:gd name="T11" fmla="*/ 3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10 h 46"/>
                  <a:gd name="T24" fmla="*/ 27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1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4 w 38"/>
                  <a:gd name="T73" fmla="*/ 40 h 46"/>
                  <a:gd name="T74" fmla="*/ 36 w 38"/>
                  <a:gd name="T75" fmla="*/ 37 h 46"/>
                  <a:gd name="T76" fmla="*/ 37 w 38"/>
                  <a:gd name="T77" fmla="*/ 35 h 46"/>
                  <a:gd name="T78" fmla="*/ 37 w 38"/>
                  <a:gd name="T79" fmla="*/ 34 h 46"/>
                  <a:gd name="T80" fmla="*/ 38 w 38"/>
                  <a:gd name="T81" fmla="*/ 33 h 46"/>
                  <a:gd name="T82" fmla="*/ 37 w 38"/>
                  <a:gd name="T83" fmla="*/ 32 h 46"/>
                  <a:gd name="T84" fmla="*/ 36 w 38"/>
                  <a:gd name="T85" fmla="*/ 32 h 46"/>
                  <a:gd name="T86" fmla="*/ 35 w 38"/>
                  <a:gd name="T87" fmla="*/ 32 h 46"/>
                  <a:gd name="T88" fmla="*/ 35 w 38"/>
                  <a:gd name="T89" fmla="*/ 33 h 46"/>
                  <a:gd name="T90" fmla="*/ 34 w 38"/>
                  <a:gd name="T91" fmla="*/ 36 h 46"/>
                  <a:gd name="T92" fmla="*/ 32 w 38"/>
                  <a:gd name="T93" fmla="*/ 38 h 46"/>
                  <a:gd name="T94" fmla="*/ 31 w 38"/>
                  <a:gd name="T95" fmla="*/ 40 h 46"/>
                  <a:gd name="T96" fmla="*/ 29 w 38"/>
                  <a:gd name="T97" fmla="*/ 42 h 46"/>
                  <a:gd name="T98" fmla="*/ 27 w 38"/>
                  <a:gd name="T99" fmla="*/ 43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7 h 46"/>
                  <a:gd name="T116" fmla="*/ 9 w 38"/>
                  <a:gd name="T117" fmla="*/ 33 h 46"/>
                  <a:gd name="T118" fmla="*/ 8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7"/>
                    </a:lnTo>
                    <a:lnTo>
                      <a:pt x="17" y="4"/>
                    </a:lnTo>
                    <a:lnTo>
                      <a:pt x="21" y="3"/>
                    </a:lnTo>
                    <a:lnTo>
                      <a:pt x="23" y="3"/>
                    </a:lnTo>
                    <a:lnTo>
                      <a:pt x="26" y="3"/>
                    </a:lnTo>
                    <a:lnTo>
                      <a:pt x="29" y="4"/>
                    </a:lnTo>
                    <a:lnTo>
                      <a:pt x="32" y="6"/>
                    </a:lnTo>
                    <a:lnTo>
                      <a:pt x="30" y="7"/>
                    </a:lnTo>
                    <a:lnTo>
                      <a:pt x="28" y="8"/>
                    </a:lnTo>
                    <a:lnTo>
                      <a:pt x="28" y="10"/>
                    </a:lnTo>
                    <a:lnTo>
                      <a:pt x="27" y="11"/>
                    </a:lnTo>
                    <a:lnTo>
                      <a:pt x="28" y="13"/>
                    </a:lnTo>
                    <a:lnTo>
                      <a:pt x="29" y="14"/>
                    </a:lnTo>
                    <a:lnTo>
                      <a:pt x="30" y="15"/>
                    </a:lnTo>
                    <a:lnTo>
                      <a:pt x="32" y="16"/>
                    </a:lnTo>
                    <a:lnTo>
                      <a:pt x="34" y="15"/>
                    </a:lnTo>
                    <a:lnTo>
                      <a:pt x="35" y="14"/>
                    </a:lnTo>
                    <a:lnTo>
                      <a:pt x="36" y="13"/>
                    </a:lnTo>
                    <a:lnTo>
                      <a:pt x="37" y="11"/>
                    </a:lnTo>
                    <a:lnTo>
                      <a:pt x="35" y="6"/>
                    </a:lnTo>
                    <a:lnTo>
                      <a:pt x="32" y="3"/>
                    </a:lnTo>
                    <a:lnTo>
                      <a:pt x="27" y="1"/>
                    </a:lnTo>
                    <a:lnTo>
                      <a:pt x="21" y="0"/>
                    </a:lnTo>
                    <a:lnTo>
                      <a:pt x="13" y="2"/>
                    </a:lnTo>
                    <a:lnTo>
                      <a:pt x="6" y="7"/>
                    </a:lnTo>
                    <a:lnTo>
                      <a:pt x="1" y="14"/>
                    </a:lnTo>
                    <a:lnTo>
                      <a:pt x="0" y="23"/>
                    </a:lnTo>
                    <a:lnTo>
                      <a:pt x="1" y="32"/>
                    </a:lnTo>
                    <a:lnTo>
                      <a:pt x="6" y="39"/>
                    </a:lnTo>
                    <a:lnTo>
                      <a:pt x="13" y="44"/>
                    </a:lnTo>
                    <a:lnTo>
                      <a:pt x="21" y="46"/>
                    </a:lnTo>
                    <a:lnTo>
                      <a:pt x="26" y="45"/>
                    </a:lnTo>
                    <a:lnTo>
                      <a:pt x="29" y="44"/>
                    </a:lnTo>
                    <a:lnTo>
                      <a:pt x="32" y="42"/>
                    </a:lnTo>
                    <a:lnTo>
                      <a:pt x="34" y="40"/>
                    </a:lnTo>
                    <a:lnTo>
                      <a:pt x="36" y="37"/>
                    </a:lnTo>
                    <a:lnTo>
                      <a:pt x="37" y="35"/>
                    </a:lnTo>
                    <a:lnTo>
                      <a:pt x="37" y="34"/>
                    </a:lnTo>
                    <a:lnTo>
                      <a:pt x="38" y="33"/>
                    </a:lnTo>
                    <a:lnTo>
                      <a:pt x="37" y="32"/>
                    </a:lnTo>
                    <a:lnTo>
                      <a:pt x="36" y="32"/>
                    </a:lnTo>
                    <a:lnTo>
                      <a:pt x="35" y="32"/>
                    </a:lnTo>
                    <a:lnTo>
                      <a:pt x="35" y="33"/>
                    </a:lnTo>
                    <a:lnTo>
                      <a:pt x="34" y="36"/>
                    </a:lnTo>
                    <a:lnTo>
                      <a:pt x="32" y="38"/>
                    </a:lnTo>
                    <a:lnTo>
                      <a:pt x="31" y="40"/>
                    </a:lnTo>
                    <a:lnTo>
                      <a:pt x="29" y="42"/>
                    </a:lnTo>
                    <a:lnTo>
                      <a:pt x="27" y="43"/>
                    </a:lnTo>
                    <a:lnTo>
                      <a:pt x="25" y="43"/>
                    </a:lnTo>
                    <a:lnTo>
                      <a:pt x="24" y="43"/>
                    </a:lnTo>
                    <a:lnTo>
                      <a:pt x="22" y="43"/>
                    </a:lnTo>
                    <a:lnTo>
                      <a:pt x="20" y="43"/>
                    </a:lnTo>
                    <a:lnTo>
                      <a:pt x="18" y="42"/>
                    </a:lnTo>
                    <a:lnTo>
                      <a:pt x="15" y="41"/>
                    </a:lnTo>
                    <a:lnTo>
                      <a:pt x="13" y="39"/>
                    </a:lnTo>
                    <a:lnTo>
                      <a:pt x="11" y="37"/>
                    </a:lnTo>
                    <a:lnTo>
                      <a:pt x="9" y="33"/>
                    </a:lnTo>
                    <a:lnTo>
                      <a:pt x="8"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8" name="Freeform 433"/>
              <p:cNvSpPr>
                <a:spLocks noChangeAspect="1"/>
              </p:cNvSpPr>
              <p:nvPr/>
            </p:nvSpPr>
            <p:spPr bwMode="auto">
              <a:xfrm>
                <a:off x="2951" y="2714"/>
                <a:ext cx="50" cy="69"/>
              </a:xfrm>
              <a:custGeom>
                <a:avLst/>
                <a:gdLst>
                  <a:gd name="T0" fmla="*/ 8 w 50"/>
                  <a:gd name="T1" fmla="*/ 64 h 69"/>
                  <a:gd name="T2" fmla="*/ 4 w 50"/>
                  <a:gd name="T3" fmla="*/ 66 h 69"/>
                  <a:gd name="T4" fmla="*/ 0 w 50"/>
                  <a:gd name="T5" fmla="*/ 69 h 69"/>
                  <a:gd name="T6" fmla="*/ 6 w 50"/>
                  <a:gd name="T7" fmla="*/ 69 h 69"/>
                  <a:gd name="T8" fmla="*/ 11 w 50"/>
                  <a:gd name="T9" fmla="*/ 68 h 69"/>
                  <a:gd name="T10" fmla="*/ 17 w 50"/>
                  <a:gd name="T11" fmla="*/ 69 h 69"/>
                  <a:gd name="T12" fmla="*/ 22 w 50"/>
                  <a:gd name="T13" fmla="*/ 69 h 69"/>
                  <a:gd name="T14" fmla="*/ 18 w 50"/>
                  <a:gd name="T15" fmla="*/ 66 h 69"/>
                  <a:gd name="T16" fmla="*/ 15 w 50"/>
                  <a:gd name="T17" fmla="*/ 64 h 69"/>
                  <a:gd name="T18" fmla="*/ 15 w 50"/>
                  <a:gd name="T19" fmla="*/ 43 h 69"/>
                  <a:gd name="T20" fmla="*/ 19 w 50"/>
                  <a:gd name="T21" fmla="*/ 31 h 69"/>
                  <a:gd name="T22" fmla="*/ 28 w 50"/>
                  <a:gd name="T23" fmla="*/ 27 h 69"/>
                  <a:gd name="T24" fmla="*/ 32 w 50"/>
                  <a:gd name="T25" fmla="*/ 28 h 69"/>
                  <a:gd name="T26" fmla="*/ 34 w 50"/>
                  <a:gd name="T27" fmla="*/ 30 h 69"/>
                  <a:gd name="T28" fmla="*/ 35 w 50"/>
                  <a:gd name="T29" fmla="*/ 34 h 69"/>
                  <a:gd name="T30" fmla="*/ 36 w 50"/>
                  <a:gd name="T31" fmla="*/ 38 h 69"/>
                  <a:gd name="T32" fmla="*/ 35 w 50"/>
                  <a:gd name="T33" fmla="*/ 64 h 69"/>
                  <a:gd name="T34" fmla="*/ 32 w 50"/>
                  <a:gd name="T35" fmla="*/ 66 h 69"/>
                  <a:gd name="T36" fmla="*/ 28 w 50"/>
                  <a:gd name="T37" fmla="*/ 69 h 69"/>
                  <a:gd name="T38" fmla="*/ 34 w 50"/>
                  <a:gd name="T39" fmla="*/ 69 h 69"/>
                  <a:gd name="T40" fmla="*/ 39 w 50"/>
                  <a:gd name="T41" fmla="*/ 68 h 69"/>
                  <a:gd name="T42" fmla="*/ 44 w 50"/>
                  <a:gd name="T43" fmla="*/ 69 h 69"/>
                  <a:gd name="T44" fmla="*/ 50 w 50"/>
                  <a:gd name="T45" fmla="*/ 69 h 69"/>
                  <a:gd name="T46" fmla="*/ 47 w 50"/>
                  <a:gd name="T47" fmla="*/ 66 h 69"/>
                  <a:gd name="T48" fmla="*/ 43 w 50"/>
                  <a:gd name="T49" fmla="*/ 64 h 69"/>
                  <a:gd name="T50" fmla="*/ 42 w 50"/>
                  <a:gd name="T51" fmla="*/ 44 h 69"/>
                  <a:gd name="T52" fmla="*/ 42 w 50"/>
                  <a:gd name="T53" fmla="*/ 34 h 69"/>
                  <a:gd name="T54" fmla="*/ 39 w 50"/>
                  <a:gd name="T55" fmla="*/ 28 h 69"/>
                  <a:gd name="T56" fmla="*/ 36 w 50"/>
                  <a:gd name="T57" fmla="*/ 26 h 69"/>
                  <a:gd name="T58" fmla="*/ 29 w 50"/>
                  <a:gd name="T59" fmla="*/ 25 h 69"/>
                  <a:gd name="T60" fmla="*/ 19 w 50"/>
                  <a:gd name="T61" fmla="*/ 28 h 69"/>
                  <a:gd name="T62" fmla="*/ 14 w 50"/>
                  <a:gd name="T63" fmla="*/ 35 h 69"/>
                  <a:gd name="T64" fmla="*/ 0 w 50"/>
                  <a:gd name="T65" fmla="*/ 1 h 69"/>
                  <a:gd name="T66" fmla="*/ 2 w 50"/>
                  <a:gd name="T67" fmla="*/ 4 h 69"/>
                  <a:gd name="T68" fmla="*/ 6 w 50"/>
                  <a:gd name="T69" fmla="*/ 4 h 69"/>
                  <a:gd name="T70" fmla="*/ 7 w 50"/>
                  <a:gd name="T71" fmla="*/ 5 h 69"/>
                  <a:gd name="T72" fmla="*/ 8 w 50"/>
                  <a:gd name="T73" fmla="*/ 8 h 69"/>
                  <a:gd name="T74" fmla="*/ 8 w 50"/>
                  <a:gd name="T7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8" y="61"/>
                    </a:moveTo>
                    <a:lnTo>
                      <a:pt x="8" y="64"/>
                    </a:lnTo>
                    <a:lnTo>
                      <a:pt x="6" y="65"/>
                    </a:lnTo>
                    <a:lnTo>
                      <a:pt x="4" y="66"/>
                    </a:lnTo>
                    <a:lnTo>
                      <a:pt x="0" y="66"/>
                    </a:lnTo>
                    <a:lnTo>
                      <a:pt x="0" y="69"/>
                    </a:lnTo>
                    <a:lnTo>
                      <a:pt x="3" y="69"/>
                    </a:lnTo>
                    <a:lnTo>
                      <a:pt x="6" y="69"/>
                    </a:lnTo>
                    <a:lnTo>
                      <a:pt x="9" y="69"/>
                    </a:lnTo>
                    <a:lnTo>
                      <a:pt x="11" y="68"/>
                    </a:lnTo>
                    <a:lnTo>
                      <a:pt x="14" y="69"/>
                    </a:lnTo>
                    <a:lnTo>
                      <a:pt x="17" y="69"/>
                    </a:lnTo>
                    <a:lnTo>
                      <a:pt x="20" y="69"/>
                    </a:lnTo>
                    <a:lnTo>
                      <a:pt x="22" y="69"/>
                    </a:lnTo>
                    <a:lnTo>
                      <a:pt x="22" y="66"/>
                    </a:lnTo>
                    <a:lnTo>
                      <a:pt x="18" y="66"/>
                    </a:lnTo>
                    <a:lnTo>
                      <a:pt x="16" y="65"/>
                    </a:lnTo>
                    <a:lnTo>
                      <a:pt x="15" y="64"/>
                    </a:lnTo>
                    <a:lnTo>
                      <a:pt x="15" y="61"/>
                    </a:lnTo>
                    <a:lnTo>
                      <a:pt x="15" y="43"/>
                    </a:lnTo>
                    <a:lnTo>
                      <a:pt x="16" y="36"/>
                    </a:lnTo>
                    <a:lnTo>
                      <a:pt x="19" y="31"/>
                    </a:lnTo>
                    <a:lnTo>
                      <a:pt x="23" y="28"/>
                    </a:lnTo>
                    <a:lnTo>
                      <a:pt x="28" y="27"/>
                    </a:lnTo>
                    <a:lnTo>
                      <a:pt x="30" y="27"/>
                    </a:lnTo>
                    <a:lnTo>
                      <a:pt x="32" y="28"/>
                    </a:lnTo>
                    <a:lnTo>
                      <a:pt x="33" y="29"/>
                    </a:lnTo>
                    <a:lnTo>
                      <a:pt x="34" y="30"/>
                    </a:lnTo>
                    <a:lnTo>
                      <a:pt x="35" y="32"/>
                    </a:lnTo>
                    <a:lnTo>
                      <a:pt x="35" y="34"/>
                    </a:lnTo>
                    <a:lnTo>
                      <a:pt x="35" y="36"/>
                    </a:lnTo>
                    <a:lnTo>
                      <a:pt x="36" y="38"/>
                    </a:lnTo>
                    <a:lnTo>
                      <a:pt x="36" y="61"/>
                    </a:lnTo>
                    <a:lnTo>
                      <a:pt x="35" y="64"/>
                    </a:lnTo>
                    <a:lnTo>
                      <a:pt x="34" y="65"/>
                    </a:lnTo>
                    <a:lnTo>
                      <a:pt x="32" y="66"/>
                    </a:lnTo>
                    <a:lnTo>
                      <a:pt x="28" y="66"/>
                    </a:lnTo>
                    <a:lnTo>
                      <a:pt x="28" y="69"/>
                    </a:lnTo>
                    <a:lnTo>
                      <a:pt x="31" y="69"/>
                    </a:lnTo>
                    <a:lnTo>
                      <a:pt x="34" y="69"/>
                    </a:lnTo>
                    <a:lnTo>
                      <a:pt x="37" y="69"/>
                    </a:lnTo>
                    <a:lnTo>
                      <a:pt x="39" y="68"/>
                    </a:lnTo>
                    <a:lnTo>
                      <a:pt x="41" y="69"/>
                    </a:lnTo>
                    <a:lnTo>
                      <a:pt x="44" y="69"/>
                    </a:lnTo>
                    <a:lnTo>
                      <a:pt x="47" y="69"/>
                    </a:lnTo>
                    <a:lnTo>
                      <a:pt x="50" y="69"/>
                    </a:lnTo>
                    <a:lnTo>
                      <a:pt x="50" y="66"/>
                    </a:lnTo>
                    <a:lnTo>
                      <a:pt x="47" y="66"/>
                    </a:lnTo>
                    <a:lnTo>
                      <a:pt x="44" y="65"/>
                    </a:lnTo>
                    <a:lnTo>
                      <a:pt x="43" y="64"/>
                    </a:lnTo>
                    <a:lnTo>
                      <a:pt x="42" y="63"/>
                    </a:lnTo>
                    <a:lnTo>
                      <a:pt x="42" y="44"/>
                    </a:lnTo>
                    <a:lnTo>
                      <a:pt x="42" y="38"/>
                    </a:lnTo>
                    <a:lnTo>
                      <a:pt x="42" y="34"/>
                    </a:lnTo>
                    <a:lnTo>
                      <a:pt x="41" y="31"/>
                    </a:lnTo>
                    <a:lnTo>
                      <a:pt x="39" y="28"/>
                    </a:lnTo>
                    <a:lnTo>
                      <a:pt x="38" y="27"/>
                    </a:lnTo>
                    <a:lnTo>
                      <a:pt x="36" y="26"/>
                    </a:lnTo>
                    <a:lnTo>
                      <a:pt x="33" y="25"/>
                    </a:lnTo>
                    <a:lnTo>
                      <a:pt x="29" y="25"/>
                    </a:lnTo>
                    <a:lnTo>
                      <a:pt x="23" y="26"/>
                    </a:lnTo>
                    <a:lnTo>
                      <a:pt x="19" y="28"/>
                    </a:lnTo>
                    <a:lnTo>
                      <a:pt x="16" y="31"/>
                    </a:lnTo>
                    <a:lnTo>
                      <a:pt x="14" y="35"/>
                    </a:lnTo>
                    <a:lnTo>
                      <a:pt x="14" y="0"/>
                    </a:lnTo>
                    <a:lnTo>
                      <a:pt x="0" y="1"/>
                    </a:lnTo>
                    <a:lnTo>
                      <a:pt x="0" y="4"/>
                    </a:lnTo>
                    <a:lnTo>
                      <a:pt x="2" y="4"/>
                    </a:lnTo>
                    <a:lnTo>
                      <a:pt x="4" y="4"/>
                    </a:lnTo>
                    <a:lnTo>
                      <a:pt x="6" y="4"/>
                    </a:lnTo>
                    <a:lnTo>
                      <a:pt x="7" y="5"/>
                    </a:lnTo>
                    <a:lnTo>
                      <a:pt x="7" y="5"/>
                    </a:lnTo>
                    <a:lnTo>
                      <a:pt x="8" y="6"/>
                    </a:lnTo>
                    <a:lnTo>
                      <a:pt x="8" y="8"/>
                    </a:lnTo>
                    <a:lnTo>
                      <a:pt x="8" y="9"/>
                    </a:lnTo>
                    <a:lnTo>
                      <a:pt x="8"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9" name="Freeform 434"/>
              <p:cNvSpPr>
                <a:spLocks noChangeAspect="1" noEditPoints="1"/>
              </p:cNvSpPr>
              <p:nvPr/>
            </p:nvSpPr>
            <p:spPr bwMode="auto">
              <a:xfrm>
                <a:off x="3006" y="2738"/>
                <a:ext cx="44" cy="46"/>
              </a:xfrm>
              <a:custGeom>
                <a:avLst/>
                <a:gdLst>
                  <a:gd name="T0" fmla="*/ 44 w 44"/>
                  <a:gd name="T1" fmla="*/ 23 h 46"/>
                  <a:gd name="T2" fmla="*/ 44 w 44"/>
                  <a:gd name="T3" fmla="*/ 19 h 46"/>
                  <a:gd name="T4" fmla="*/ 42 w 44"/>
                  <a:gd name="T5" fmla="*/ 14 h 46"/>
                  <a:gd name="T6" fmla="*/ 40 w 44"/>
                  <a:gd name="T7" fmla="*/ 11 h 46"/>
                  <a:gd name="T8" fmla="*/ 38 w 44"/>
                  <a:gd name="T9" fmla="*/ 7 h 46"/>
                  <a:gd name="T10" fmla="*/ 34 w 44"/>
                  <a:gd name="T11" fmla="*/ 4 h 46"/>
                  <a:gd name="T12" fmla="*/ 31 w 44"/>
                  <a:gd name="T13" fmla="*/ 2 h 46"/>
                  <a:gd name="T14" fmla="*/ 27 w 44"/>
                  <a:gd name="T15" fmla="*/ 1 h 46"/>
                  <a:gd name="T16" fmla="*/ 22 w 44"/>
                  <a:gd name="T17" fmla="*/ 0 h 46"/>
                  <a:gd name="T18" fmla="*/ 18 w 44"/>
                  <a:gd name="T19" fmla="*/ 1 h 46"/>
                  <a:gd name="T20" fmla="*/ 14 w 44"/>
                  <a:gd name="T21" fmla="*/ 2 h 46"/>
                  <a:gd name="T22" fmla="*/ 10 w 44"/>
                  <a:gd name="T23" fmla="*/ 4 h 46"/>
                  <a:gd name="T24" fmla="*/ 6 w 44"/>
                  <a:gd name="T25" fmla="*/ 7 h 46"/>
                  <a:gd name="T26" fmla="*/ 4 w 44"/>
                  <a:gd name="T27" fmla="*/ 11 h 46"/>
                  <a:gd name="T28" fmla="*/ 2 w 44"/>
                  <a:gd name="T29" fmla="*/ 15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2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9 w 44"/>
                  <a:gd name="T63" fmla="*/ 29 h 46"/>
                  <a:gd name="T64" fmla="*/ 8 w 44"/>
                  <a:gd name="T65" fmla="*/ 26 h 46"/>
                  <a:gd name="T66" fmla="*/ 8 w 44"/>
                  <a:gd name="T67" fmla="*/ 23 h 46"/>
                  <a:gd name="T68" fmla="*/ 8 w 44"/>
                  <a:gd name="T69" fmla="*/ 20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2" y="14"/>
                    </a:lnTo>
                    <a:lnTo>
                      <a:pt x="40" y="11"/>
                    </a:lnTo>
                    <a:lnTo>
                      <a:pt x="38" y="7"/>
                    </a:lnTo>
                    <a:lnTo>
                      <a:pt x="34" y="4"/>
                    </a:lnTo>
                    <a:lnTo>
                      <a:pt x="31" y="2"/>
                    </a:lnTo>
                    <a:lnTo>
                      <a:pt x="27" y="1"/>
                    </a:lnTo>
                    <a:lnTo>
                      <a:pt x="22" y="0"/>
                    </a:lnTo>
                    <a:lnTo>
                      <a:pt x="18" y="1"/>
                    </a:lnTo>
                    <a:lnTo>
                      <a:pt x="14" y="2"/>
                    </a:lnTo>
                    <a:lnTo>
                      <a:pt x="10" y="4"/>
                    </a:lnTo>
                    <a:lnTo>
                      <a:pt x="6" y="7"/>
                    </a:lnTo>
                    <a:lnTo>
                      <a:pt x="4" y="11"/>
                    </a:lnTo>
                    <a:lnTo>
                      <a:pt x="2" y="15"/>
                    </a:lnTo>
                    <a:lnTo>
                      <a:pt x="1" y="19"/>
                    </a:lnTo>
                    <a:lnTo>
                      <a:pt x="0" y="23"/>
                    </a:lnTo>
                    <a:lnTo>
                      <a:pt x="2" y="32"/>
                    </a:lnTo>
                    <a:lnTo>
                      <a:pt x="7" y="39"/>
                    </a:lnTo>
                    <a:lnTo>
                      <a:pt x="14" y="44"/>
                    </a:lnTo>
                    <a:lnTo>
                      <a:pt x="22" y="46"/>
                    </a:lnTo>
                    <a:lnTo>
                      <a:pt x="31" y="44"/>
                    </a:lnTo>
                    <a:lnTo>
                      <a:pt x="38" y="39"/>
                    </a:lnTo>
                    <a:lnTo>
                      <a:pt x="42" y="32"/>
                    </a:lnTo>
                    <a:lnTo>
                      <a:pt x="44" y="23"/>
                    </a:lnTo>
                    <a:close/>
                    <a:moveTo>
                      <a:pt x="22" y="43"/>
                    </a:moveTo>
                    <a:lnTo>
                      <a:pt x="19" y="43"/>
                    </a:lnTo>
                    <a:lnTo>
                      <a:pt x="16" y="42"/>
                    </a:lnTo>
                    <a:lnTo>
                      <a:pt x="13" y="40"/>
                    </a:lnTo>
                    <a:lnTo>
                      <a:pt x="11" y="37"/>
                    </a:lnTo>
                    <a:lnTo>
                      <a:pt x="9" y="33"/>
                    </a:lnTo>
                    <a:lnTo>
                      <a:pt x="9" y="29"/>
                    </a:lnTo>
                    <a:lnTo>
                      <a:pt x="8" y="26"/>
                    </a:lnTo>
                    <a:lnTo>
                      <a:pt x="8" y="23"/>
                    </a:lnTo>
                    <a:lnTo>
                      <a:pt x="8" y="20"/>
                    </a:lnTo>
                    <a:lnTo>
                      <a:pt x="9" y="16"/>
                    </a:lnTo>
                    <a:lnTo>
                      <a:pt x="9" y="12"/>
                    </a:lnTo>
                    <a:lnTo>
                      <a:pt x="11" y="9"/>
                    </a:lnTo>
                    <a:lnTo>
                      <a:pt x="13" y="6"/>
                    </a:lnTo>
                    <a:lnTo>
                      <a:pt x="16" y="4"/>
                    </a:lnTo>
                    <a:lnTo>
                      <a:pt x="19" y="3"/>
                    </a:lnTo>
                    <a:lnTo>
                      <a:pt x="22" y="2"/>
                    </a:lnTo>
                    <a:lnTo>
                      <a:pt x="25" y="3"/>
                    </a:lnTo>
                    <a:lnTo>
                      <a:pt x="28" y="4"/>
                    </a:lnTo>
                    <a:lnTo>
                      <a:pt x="31" y="6"/>
                    </a:lnTo>
                    <a:lnTo>
                      <a:pt x="33"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0" name="Freeform 435"/>
              <p:cNvSpPr>
                <a:spLocks noChangeAspect="1"/>
              </p:cNvSpPr>
              <p:nvPr/>
            </p:nvSpPr>
            <p:spPr bwMode="auto">
              <a:xfrm>
                <a:off x="3056" y="2739"/>
                <a:ext cx="33" cy="44"/>
              </a:xfrm>
              <a:custGeom>
                <a:avLst/>
                <a:gdLst>
                  <a:gd name="T0" fmla="*/ 14 w 33"/>
                  <a:gd name="T1" fmla="*/ 11 h 44"/>
                  <a:gd name="T2" fmla="*/ 14 w 33"/>
                  <a:gd name="T3" fmla="*/ 0 h 44"/>
                  <a:gd name="T4" fmla="*/ 0 w 33"/>
                  <a:gd name="T5" fmla="*/ 1 h 44"/>
                  <a:gd name="T6" fmla="*/ 0 w 33"/>
                  <a:gd name="T7" fmla="*/ 4 h 44"/>
                  <a:gd name="T8" fmla="*/ 2 w 33"/>
                  <a:gd name="T9" fmla="*/ 4 h 44"/>
                  <a:gd name="T10" fmla="*/ 4 w 33"/>
                  <a:gd name="T11" fmla="*/ 4 h 44"/>
                  <a:gd name="T12" fmla="*/ 6 w 33"/>
                  <a:gd name="T13" fmla="*/ 4 h 44"/>
                  <a:gd name="T14" fmla="*/ 6 w 33"/>
                  <a:gd name="T15" fmla="*/ 5 h 44"/>
                  <a:gd name="T16" fmla="*/ 7 w 33"/>
                  <a:gd name="T17" fmla="*/ 6 h 44"/>
                  <a:gd name="T18" fmla="*/ 8 w 33"/>
                  <a:gd name="T19" fmla="*/ 7 h 44"/>
                  <a:gd name="T20" fmla="*/ 8 w 33"/>
                  <a:gd name="T21" fmla="*/ 8 h 44"/>
                  <a:gd name="T22" fmla="*/ 8 w 33"/>
                  <a:gd name="T23" fmla="*/ 10 h 44"/>
                  <a:gd name="T24" fmla="*/ 8 w 33"/>
                  <a:gd name="T25" fmla="*/ 36 h 44"/>
                  <a:gd name="T26" fmla="*/ 7 w 33"/>
                  <a:gd name="T27" fmla="*/ 39 h 44"/>
                  <a:gd name="T28" fmla="*/ 6 w 33"/>
                  <a:gd name="T29" fmla="*/ 40 h 44"/>
                  <a:gd name="T30" fmla="*/ 4 w 33"/>
                  <a:gd name="T31" fmla="*/ 41 h 44"/>
                  <a:gd name="T32" fmla="*/ 0 w 33"/>
                  <a:gd name="T33" fmla="*/ 41 h 44"/>
                  <a:gd name="T34" fmla="*/ 0 w 33"/>
                  <a:gd name="T35" fmla="*/ 44 h 44"/>
                  <a:gd name="T36" fmla="*/ 6 w 33"/>
                  <a:gd name="T37" fmla="*/ 44 h 44"/>
                  <a:gd name="T38" fmla="*/ 11 w 33"/>
                  <a:gd name="T39" fmla="*/ 43 h 44"/>
                  <a:gd name="T40" fmla="*/ 18 w 33"/>
                  <a:gd name="T41" fmla="*/ 44 h 44"/>
                  <a:gd name="T42" fmla="*/ 24 w 33"/>
                  <a:gd name="T43" fmla="*/ 44 h 44"/>
                  <a:gd name="T44" fmla="*/ 24 w 33"/>
                  <a:gd name="T45" fmla="*/ 41 h 44"/>
                  <a:gd name="T46" fmla="*/ 22 w 33"/>
                  <a:gd name="T47" fmla="*/ 41 h 44"/>
                  <a:gd name="T48" fmla="*/ 18 w 33"/>
                  <a:gd name="T49" fmla="*/ 40 h 44"/>
                  <a:gd name="T50" fmla="*/ 15 w 33"/>
                  <a:gd name="T51" fmla="*/ 40 h 44"/>
                  <a:gd name="T52" fmla="*/ 14 w 33"/>
                  <a:gd name="T53" fmla="*/ 38 h 44"/>
                  <a:gd name="T54" fmla="*/ 14 w 33"/>
                  <a:gd name="T55" fmla="*/ 36 h 44"/>
                  <a:gd name="T56" fmla="*/ 14 w 33"/>
                  <a:gd name="T57" fmla="*/ 21 h 44"/>
                  <a:gd name="T58" fmla="*/ 15 w 33"/>
                  <a:gd name="T59" fmla="*/ 14 h 44"/>
                  <a:gd name="T60" fmla="*/ 17 w 33"/>
                  <a:gd name="T61" fmla="*/ 8 h 44"/>
                  <a:gd name="T62" fmla="*/ 21 w 33"/>
                  <a:gd name="T63" fmla="*/ 3 h 44"/>
                  <a:gd name="T64" fmla="*/ 26 w 33"/>
                  <a:gd name="T65" fmla="*/ 2 h 44"/>
                  <a:gd name="T66" fmla="*/ 27 w 33"/>
                  <a:gd name="T67" fmla="*/ 2 h 44"/>
                  <a:gd name="T68" fmla="*/ 27 w 33"/>
                  <a:gd name="T69" fmla="*/ 2 h 44"/>
                  <a:gd name="T70" fmla="*/ 26 w 33"/>
                  <a:gd name="T71" fmla="*/ 3 h 44"/>
                  <a:gd name="T72" fmla="*/ 25 w 33"/>
                  <a:gd name="T73" fmla="*/ 4 h 44"/>
                  <a:gd name="T74" fmla="*/ 25 w 33"/>
                  <a:gd name="T75" fmla="*/ 6 h 44"/>
                  <a:gd name="T76" fmla="*/ 25 w 33"/>
                  <a:gd name="T77" fmla="*/ 8 h 44"/>
                  <a:gd name="T78" fmla="*/ 26 w 33"/>
                  <a:gd name="T79" fmla="*/ 9 h 44"/>
                  <a:gd name="T80" fmla="*/ 28 w 33"/>
                  <a:gd name="T81" fmla="*/ 10 h 44"/>
                  <a:gd name="T82" fmla="*/ 29 w 33"/>
                  <a:gd name="T83" fmla="*/ 10 h 44"/>
                  <a:gd name="T84" fmla="*/ 31 w 33"/>
                  <a:gd name="T85" fmla="*/ 10 h 44"/>
                  <a:gd name="T86" fmla="*/ 32 w 33"/>
                  <a:gd name="T87" fmla="*/ 9 h 44"/>
                  <a:gd name="T88" fmla="*/ 33 w 33"/>
                  <a:gd name="T89" fmla="*/ 8 h 44"/>
                  <a:gd name="T90" fmla="*/ 33 w 33"/>
                  <a:gd name="T91" fmla="*/ 6 h 44"/>
                  <a:gd name="T92" fmla="*/ 33 w 33"/>
                  <a:gd name="T93" fmla="*/ 4 h 44"/>
                  <a:gd name="T94" fmla="*/ 31 w 33"/>
                  <a:gd name="T95" fmla="*/ 2 h 44"/>
                  <a:gd name="T96" fmla="*/ 29 w 33"/>
                  <a:gd name="T97" fmla="*/ 0 h 44"/>
                  <a:gd name="T98" fmla="*/ 26 w 33"/>
                  <a:gd name="T99" fmla="*/ 0 h 44"/>
                  <a:gd name="T100" fmla="*/ 24 w 33"/>
                  <a:gd name="T101" fmla="*/ 0 h 44"/>
                  <a:gd name="T102" fmla="*/ 21 w 33"/>
                  <a:gd name="T103" fmla="*/ 1 h 44"/>
                  <a:gd name="T104" fmla="*/ 19 w 33"/>
                  <a:gd name="T105" fmla="*/ 2 h 44"/>
                  <a:gd name="T106" fmla="*/ 18 w 33"/>
                  <a:gd name="T107" fmla="*/ 4 h 44"/>
                  <a:gd name="T108" fmla="*/ 16 w 33"/>
                  <a:gd name="T109" fmla="*/ 5 h 44"/>
                  <a:gd name="T110" fmla="*/ 15 w 33"/>
                  <a:gd name="T111" fmla="*/ 7 h 44"/>
                  <a:gd name="T112" fmla="*/ 14 w 33"/>
                  <a:gd name="T113" fmla="*/ 9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1"/>
                    </a:lnTo>
                    <a:lnTo>
                      <a:pt x="0" y="4"/>
                    </a:lnTo>
                    <a:lnTo>
                      <a:pt x="2" y="4"/>
                    </a:lnTo>
                    <a:lnTo>
                      <a:pt x="4" y="4"/>
                    </a:lnTo>
                    <a:lnTo>
                      <a:pt x="6" y="4"/>
                    </a:lnTo>
                    <a:lnTo>
                      <a:pt x="6" y="5"/>
                    </a:lnTo>
                    <a:lnTo>
                      <a:pt x="7" y="6"/>
                    </a:lnTo>
                    <a:lnTo>
                      <a:pt x="8" y="7"/>
                    </a:lnTo>
                    <a:lnTo>
                      <a:pt x="8" y="8"/>
                    </a:lnTo>
                    <a:lnTo>
                      <a:pt x="8" y="10"/>
                    </a:lnTo>
                    <a:lnTo>
                      <a:pt x="8" y="36"/>
                    </a:lnTo>
                    <a:lnTo>
                      <a:pt x="7" y="39"/>
                    </a:lnTo>
                    <a:lnTo>
                      <a:pt x="6" y="40"/>
                    </a:lnTo>
                    <a:lnTo>
                      <a:pt x="4" y="41"/>
                    </a:lnTo>
                    <a:lnTo>
                      <a:pt x="0" y="41"/>
                    </a:lnTo>
                    <a:lnTo>
                      <a:pt x="0" y="44"/>
                    </a:lnTo>
                    <a:lnTo>
                      <a:pt x="6" y="44"/>
                    </a:lnTo>
                    <a:lnTo>
                      <a:pt x="11" y="43"/>
                    </a:lnTo>
                    <a:lnTo>
                      <a:pt x="18" y="44"/>
                    </a:lnTo>
                    <a:lnTo>
                      <a:pt x="24" y="44"/>
                    </a:lnTo>
                    <a:lnTo>
                      <a:pt x="24" y="41"/>
                    </a:lnTo>
                    <a:lnTo>
                      <a:pt x="22" y="41"/>
                    </a:lnTo>
                    <a:lnTo>
                      <a:pt x="18" y="40"/>
                    </a:lnTo>
                    <a:lnTo>
                      <a:pt x="15" y="40"/>
                    </a:lnTo>
                    <a:lnTo>
                      <a:pt x="14" y="38"/>
                    </a:lnTo>
                    <a:lnTo>
                      <a:pt x="14" y="36"/>
                    </a:lnTo>
                    <a:lnTo>
                      <a:pt x="14" y="21"/>
                    </a:lnTo>
                    <a:lnTo>
                      <a:pt x="15" y="14"/>
                    </a:lnTo>
                    <a:lnTo>
                      <a:pt x="17" y="8"/>
                    </a:lnTo>
                    <a:lnTo>
                      <a:pt x="21" y="3"/>
                    </a:lnTo>
                    <a:lnTo>
                      <a:pt x="26" y="2"/>
                    </a:lnTo>
                    <a:lnTo>
                      <a:pt x="27" y="2"/>
                    </a:lnTo>
                    <a:lnTo>
                      <a:pt x="27" y="2"/>
                    </a:lnTo>
                    <a:lnTo>
                      <a:pt x="26" y="3"/>
                    </a:lnTo>
                    <a:lnTo>
                      <a:pt x="25" y="4"/>
                    </a:lnTo>
                    <a:lnTo>
                      <a:pt x="25" y="6"/>
                    </a:lnTo>
                    <a:lnTo>
                      <a:pt x="25" y="8"/>
                    </a:lnTo>
                    <a:lnTo>
                      <a:pt x="26" y="9"/>
                    </a:lnTo>
                    <a:lnTo>
                      <a:pt x="28" y="10"/>
                    </a:lnTo>
                    <a:lnTo>
                      <a:pt x="29" y="10"/>
                    </a:lnTo>
                    <a:lnTo>
                      <a:pt x="31" y="10"/>
                    </a:lnTo>
                    <a:lnTo>
                      <a:pt x="32" y="9"/>
                    </a:lnTo>
                    <a:lnTo>
                      <a:pt x="33" y="8"/>
                    </a:lnTo>
                    <a:lnTo>
                      <a:pt x="33" y="6"/>
                    </a:lnTo>
                    <a:lnTo>
                      <a:pt x="33" y="4"/>
                    </a:lnTo>
                    <a:lnTo>
                      <a:pt x="31" y="2"/>
                    </a:lnTo>
                    <a:lnTo>
                      <a:pt x="29" y="0"/>
                    </a:lnTo>
                    <a:lnTo>
                      <a:pt x="26" y="0"/>
                    </a:lnTo>
                    <a:lnTo>
                      <a:pt x="24" y="0"/>
                    </a:lnTo>
                    <a:lnTo>
                      <a:pt x="21" y="1"/>
                    </a:lnTo>
                    <a:lnTo>
                      <a:pt x="19" y="2"/>
                    </a:lnTo>
                    <a:lnTo>
                      <a:pt x="18" y="4"/>
                    </a:lnTo>
                    <a:lnTo>
                      <a:pt x="16" y="5"/>
                    </a:lnTo>
                    <a:lnTo>
                      <a:pt x="15" y="7"/>
                    </a:lnTo>
                    <a:lnTo>
                      <a:pt x="14"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1" name="Freeform 436"/>
              <p:cNvSpPr>
                <a:spLocks noChangeAspect="1"/>
              </p:cNvSpPr>
              <p:nvPr/>
            </p:nvSpPr>
            <p:spPr bwMode="auto">
              <a:xfrm>
                <a:off x="3096" y="2738"/>
                <a:ext cx="32" cy="46"/>
              </a:xfrm>
              <a:custGeom>
                <a:avLst/>
                <a:gdLst>
                  <a:gd name="T0" fmla="*/ 18 w 32"/>
                  <a:gd name="T1" fmla="*/ 26 h 46"/>
                  <a:gd name="T2" fmla="*/ 21 w 32"/>
                  <a:gd name="T3" fmla="*/ 27 h 46"/>
                  <a:gd name="T4" fmla="*/ 25 w 32"/>
                  <a:gd name="T5" fmla="*/ 29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8 h 46"/>
                  <a:gd name="T18" fmla="*/ 3 w 32"/>
                  <a:gd name="T19" fmla="*/ 33 h 46"/>
                  <a:gd name="T20" fmla="*/ 2 w 32"/>
                  <a:gd name="T21" fmla="*/ 28 h 46"/>
                  <a:gd name="T22" fmla="*/ 0 w 32"/>
                  <a:gd name="T23" fmla="*/ 28 h 46"/>
                  <a:gd name="T24" fmla="*/ 0 w 32"/>
                  <a:gd name="T25" fmla="*/ 43 h 46"/>
                  <a:gd name="T26" fmla="*/ 1 w 32"/>
                  <a:gd name="T27" fmla="*/ 46 h 46"/>
                  <a:gd name="T28" fmla="*/ 1 w 32"/>
                  <a:gd name="T29" fmla="*/ 46 h 46"/>
                  <a:gd name="T30" fmla="*/ 3 w 32"/>
                  <a:gd name="T31" fmla="*/ 44 h 46"/>
                  <a:gd name="T32" fmla="*/ 3 w 32"/>
                  <a:gd name="T33" fmla="*/ 43 h 46"/>
                  <a:gd name="T34" fmla="*/ 5 w 32"/>
                  <a:gd name="T35" fmla="*/ 42 h 46"/>
                  <a:gd name="T36" fmla="*/ 11 w 32"/>
                  <a:gd name="T37" fmla="*/ 45 h 46"/>
                  <a:gd name="T38" fmla="*/ 16 w 32"/>
                  <a:gd name="T39" fmla="*/ 46 h 46"/>
                  <a:gd name="T40" fmla="*/ 28 w 32"/>
                  <a:gd name="T41" fmla="*/ 42 h 46"/>
                  <a:gd name="T42" fmla="*/ 32 w 32"/>
                  <a:gd name="T43" fmla="*/ 32 h 46"/>
                  <a:gd name="T44" fmla="*/ 30 w 32"/>
                  <a:gd name="T45" fmla="*/ 26 h 46"/>
                  <a:gd name="T46" fmla="*/ 28 w 32"/>
                  <a:gd name="T47" fmla="*/ 23 h 46"/>
                  <a:gd name="T48" fmla="*/ 23 w 32"/>
                  <a:gd name="T49" fmla="*/ 19 h 46"/>
                  <a:gd name="T50" fmla="*/ 17 w 32"/>
                  <a:gd name="T51" fmla="*/ 18 h 46"/>
                  <a:gd name="T52" fmla="*/ 12 w 32"/>
                  <a:gd name="T53" fmla="*/ 17 h 46"/>
                  <a:gd name="T54" fmla="*/ 8 w 32"/>
                  <a:gd name="T55" fmla="*/ 15 h 46"/>
                  <a:gd name="T56" fmla="*/ 5 w 32"/>
                  <a:gd name="T57" fmla="*/ 13 h 46"/>
                  <a:gd name="T58" fmla="*/ 4 w 32"/>
                  <a:gd name="T59" fmla="*/ 10 h 46"/>
                  <a:gd name="T60" fmla="*/ 7 w 32"/>
                  <a:gd name="T61" fmla="*/ 5 h 46"/>
                  <a:gd name="T62" fmla="*/ 16 w 32"/>
                  <a:gd name="T63" fmla="*/ 2 h 46"/>
                  <a:gd name="T64" fmla="*/ 22 w 32"/>
                  <a:gd name="T65" fmla="*/ 3 h 46"/>
                  <a:gd name="T66" fmla="*/ 25 w 32"/>
                  <a:gd name="T67" fmla="*/ 7 h 46"/>
                  <a:gd name="T68" fmla="*/ 27 w 32"/>
                  <a:gd name="T69" fmla="*/ 11 h 46"/>
                  <a:gd name="T70" fmla="*/ 27 w 32"/>
                  <a:gd name="T71" fmla="*/ 14 h 46"/>
                  <a:gd name="T72" fmla="*/ 28 w 32"/>
                  <a:gd name="T73" fmla="*/ 15 h 46"/>
                  <a:gd name="T74" fmla="*/ 29 w 32"/>
                  <a:gd name="T75" fmla="*/ 15 h 46"/>
                  <a:gd name="T76" fmla="*/ 30 w 32"/>
                  <a:gd name="T77" fmla="*/ 13 h 46"/>
                  <a:gd name="T78" fmla="*/ 29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0 w 32"/>
                  <a:gd name="T91" fmla="*/ 8 h 46"/>
                  <a:gd name="T92" fmla="*/ 1 w 32"/>
                  <a:gd name="T93" fmla="*/ 17 h 46"/>
                  <a:gd name="T94" fmla="*/ 6 w 32"/>
                  <a:gd name="T95" fmla="*/ 23 h 46"/>
                  <a:gd name="T96" fmla="*/ 12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6"/>
                    </a:lnTo>
                    <a:lnTo>
                      <a:pt x="20" y="26"/>
                    </a:lnTo>
                    <a:lnTo>
                      <a:pt x="21" y="27"/>
                    </a:lnTo>
                    <a:lnTo>
                      <a:pt x="23" y="28"/>
                    </a:lnTo>
                    <a:lnTo>
                      <a:pt x="25" y="29"/>
                    </a:lnTo>
                    <a:lnTo>
                      <a:pt x="26" y="30"/>
                    </a:lnTo>
                    <a:lnTo>
                      <a:pt x="27" y="32"/>
                    </a:lnTo>
                    <a:lnTo>
                      <a:pt x="27" y="35"/>
                    </a:lnTo>
                    <a:lnTo>
                      <a:pt x="27" y="38"/>
                    </a:lnTo>
                    <a:lnTo>
                      <a:pt x="25" y="41"/>
                    </a:lnTo>
                    <a:lnTo>
                      <a:pt x="21" y="43"/>
                    </a:lnTo>
                    <a:lnTo>
                      <a:pt x="16" y="44"/>
                    </a:lnTo>
                    <a:lnTo>
                      <a:pt x="13" y="43"/>
                    </a:lnTo>
                    <a:lnTo>
                      <a:pt x="11" y="43"/>
                    </a:lnTo>
                    <a:lnTo>
                      <a:pt x="9" y="41"/>
                    </a:lnTo>
                    <a:lnTo>
                      <a:pt x="7" y="40"/>
                    </a:lnTo>
                    <a:lnTo>
                      <a:pt x="5" y="38"/>
                    </a:lnTo>
                    <a:lnTo>
                      <a:pt x="4" y="35"/>
                    </a:lnTo>
                    <a:lnTo>
                      <a:pt x="3" y="33"/>
                    </a:lnTo>
                    <a:lnTo>
                      <a:pt x="2" y="30"/>
                    </a:lnTo>
                    <a:lnTo>
                      <a:pt x="2" y="28"/>
                    </a:lnTo>
                    <a:lnTo>
                      <a:pt x="1" y="28"/>
                    </a:lnTo>
                    <a:lnTo>
                      <a:pt x="0" y="28"/>
                    </a:lnTo>
                    <a:lnTo>
                      <a:pt x="0" y="30"/>
                    </a:lnTo>
                    <a:lnTo>
                      <a:pt x="0" y="43"/>
                    </a:lnTo>
                    <a:lnTo>
                      <a:pt x="0" y="45"/>
                    </a:lnTo>
                    <a:lnTo>
                      <a:pt x="1" y="46"/>
                    </a:lnTo>
                    <a:lnTo>
                      <a:pt x="1" y="46"/>
                    </a:lnTo>
                    <a:lnTo>
                      <a:pt x="1" y="46"/>
                    </a:lnTo>
                    <a:lnTo>
                      <a:pt x="2" y="45"/>
                    </a:lnTo>
                    <a:lnTo>
                      <a:pt x="3" y="44"/>
                    </a:lnTo>
                    <a:lnTo>
                      <a:pt x="3" y="44"/>
                    </a:lnTo>
                    <a:lnTo>
                      <a:pt x="3" y="43"/>
                    </a:lnTo>
                    <a:lnTo>
                      <a:pt x="4" y="43"/>
                    </a:lnTo>
                    <a:lnTo>
                      <a:pt x="5" y="42"/>
                    </a:lnTo>
                    <a:lnTo>
                      <a:pt x="8" y="44"/>
                    </a:lnTo>
                    <a:lnTo>
                      <a:pt x="11" y="45"/>
                    </a:lnTo>
                    <a:lnTo>
                      <a:pt x="14" y="46"/>
                    </a:lnTo>
                    <a:lnTo>
                      <a:pt x="16" y="46"/>
                    </a:lnTo>
                    <a:lnTo>
                      <a:pt x="23" y="45"/>
                    </a:lnTo>
                    <a:lnTo>
                      <a:pt x="28" y="42"/>
                    </a:lnTo>
                    <a:lnTo>
                      <a:pt x="31" y="37"/>
                    </a:lnTo>
                    <a:lnTo>
                      <a:pt x="32" y="32"/>
                    </a:lnTo>
                    <a:lnTo>
                      <a:pt x="32" y="29"/>
                    </a:lnTo>
                    <a:lnTo>
                      <a:pt x="30" y="26"/>
                    </a:lnTo>
                    <a:lnTo>
                      <a:pt x="29" y="24"/>
                    </a:lnTo>
                    <a:lnTo>
                      <a:pt x="28" y="23"/>
                    </a:lnTo>
                    <a:lnTo>
                      <a:pt x="25" y="21"/>
                    </a:lnTo>
                    <a:lnTo>
                      <a:pt x="23" y="19"/>
                    </a:lnTo>
                    <a:lnTo>
                      <a:pt x="20" y="18"/>
                    </a:lnTo>
                    <a:lnTo>
                      <a:pt x="17" y="18"/>
                    </a:lnTo>
                    <a:lnTo>
                      <a:pt x="14" y="17"/>
                    </a:lnTo>
                    <a:lnTo>
                      <a:pt x="12" y="17"/>
                    </a:lnTo>
                    <a:lnTo>
                      <a:pt x="10" y="16"/>
                    </a:lnTo>
                    <a:lnTo>
                      <a:pt x="8" y="15"/>
                    </a:lnTo>
                    <a:lnTo>
                      <a:pt x="7" y="14"/>
                    </a:lnTo>
                    <a:lnTo>
                      <a:pt x="5" y="13"/>
                    </a:lnTo>
                    <a:lnTo>
                      <a:pt x="5" y="12"/>
                    </a:lnTo>
                    <a:lnTo>
                      <a:pt x="4" y="10"/>
                    </a:lnTo>
                    <a:lnTo>
                      <a:pt x="5" y="7"/>
                    </a:lnTo>
                    <a:lnTo>
                      <a:pt x="7" y="5"/>
                    </a:lnTo>
                    <a:lnTo>
                      <a:pt x="10" y="3"/>
                    </a:lnTo>
                    <a:lnTo>
                      <a:pt x="16" y="2"/>
                    </a:lnTo>
                    <a:lnTo>
                      <a:pt x="19" y="2"/>
                    </a:lnTo>
                    <a:lnTo>
                      <a:pt x="22" y="3"/>
                    </a:lnTo>
                    <a:lnTo>
                      <a:pt x="24" y="5"/>
                    </a:lnTo>
                    <a:lnTo>
                      <a:pt x="25" y="7"/>
                    </a:lnTo>
                    <a:lnTo>
                      <a:pt x="26" y="9"/>
                    </a:lnTo>
                    <a:lnTo>
                      <a:pt x="27" y="11"/>
                    </a:lnTo>
                    <a:lnTo>
                      <a:pt x="27" y="13"/>
                    </a:lnTo>
                    <a:lnTo>
                      <a:pt x="27" y="14"/>
                    </a:lnTo>
                    <a:lnTo>
                      <a:pt x="28" y="15"/>
                    </a:lnTo>
                    <a:lnTo>
                      <a:pt x="28" y="15"/>
                    </a:lnTo>
                    <a:lnTo>
                      <a:pt x="29" y="15"/>
                    </a:lnTo>
                    <a:lnTo>
                      <a:pt x="29" y="15"/>
                    </a:lnTo>
                    <a:lnTo>
                      <a:pt x="30" y="14"/>
                    </a:lnTo>
                    <a:lnTo>
                      <a:pt x="30" y="13"/>
                    </a:lnTo>
                    <a:lnTo>
                      <a:pt x="30" y="3"/>
                    </a:lnTo>
                    <a:lnTo>
                      <a:pt x="29" y="1"/>
                    </a:lnTo>
                    <a:lnTo>
                      <a:pt x="29" y="0"/>
                    </a:lnTo>
                    <a:lnTo>
                      <a:pt x="28" y="0"/>
                    </a:lnTo>
                    <a:lnTo>
                      <a:pt x="27" y="1"/>
                    </a:lnTo>
                    <a:lnTo>
                      <a:pt x="26" y="2"/>
                    </a:lnTo>
                    <a:lnTo>
                      <a:pt x="25" y="3"/>
                    </a:lnTo>
                    <a:lnTo>
                      <a:pt x="22" y="1"/>
                    </a:lnTo>
                    <a:lnTo>
                      <a:pt x="19" y="0"/>
                    </a:lnTo>
                    <a:lnTo>
                      <a:pt x="17" y="0"/>
                    </a:lnTo>
                    <a:lnTo>
                      <a:pt x="16" y="0"/>
                    </a:lnTo>
                    <a:lnTo>
                      <a:pt x="8" y="1"/>
                    </a:lnTo>
                    <a:lnTo>
                      <a:pt x="3" y="4"/>
                    </a:lnTo>
                    <a:lnTo>
                      <a:pt x="0" y="8"/>
                    </a:lnTo>
                    <a:lnTo>
                      <a:pt x="0" y="12"/>
                    </a:lnTo>
                    <a:lnTo>
                      <a:pt x="1" y="17"/>
                    </a:lnTo>
                    <a:lnTo>
                      <a:pt x="4" y="21"/>
                    </a:lnTo>
                    <a:lnTo>
                      <a:pt x="6" y="23"/>
                    </a:lnTo>
                    <a:lnTo>
                      <a:pt x="9" y="24"/>
                    </a:lnTo>
                    <a:lnTo>
                      <a:pt x="12" y="25"/>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2" name="Freeform 437"/>
              <p:cNvSpPr>
                <a:spLocks noChangeAspect="1"/>
              </p:cNvSpPr>
              <p:nvPr/>
            </p:nvSpPr>
            <p:spPr bwMode="auto">
              <a:xfrm>
                <a:off x="3143" y="2708"/>
                <a:ext cx="4" cy="100"/>
              </a:xfrm>
              <a:custGeom>
                <a:avLst/>
                <a:gdLst>
                  <a:gd name="T0" fmla="*/ 4 w 4"/>
                  <a:gd name="T1" fmla="*/ 4 h 100"/>
                  <a:gd name="T2" fmla="*/ 4 w 4"/>
                  <a:gd name="T3" fmla="*/ 2 h 100"/>
                  <a:gd name="T4" fmla="*/ 4 w 4"/>
                  <a:gd name="T5" fmla="*/ 1 h 100"/>
                  <a:gd name="T6" fmla="*/ 4 w 4"/>
                  <a:gd name="T7" fmla="*/ 0 h 100"/>
                  <a:gd name="T8" fmla="*/ 2 w 4"/>
                  <a:gd name="T9" fmla="*/ 0 h 100"/>
                  <a:gd name="T10" fmla="*/ 1 w 4"/>
                  <a:gd name="T11" fmla="*/ 0 h 100"/>
                  <a:gd name="T12" fmla="*/ 1 w 4"/>
                  <a:gd name="T13" fmla="*/ 1 h 100"/>
                  <a:gd name="T14" fmla="*/ 0 w 4"/>
                  <a:gd name="T15" fmla="*/ 2 h 100"/>
                  <a:gd name="T16" fmla="*/ 0 w 4"/>
                  <a:gd name="T17" fmla="*/ 4 h 100"/>
                  <a:gd name="T18" fmla="*/ 0 w 4"/>
                  <a:gd name="T19" fmla="*/ 96 h 100"/>
                  <a:gd name="T20" fmla="*/ 0 w 4"/>
                  <a:gd name="T21" fmla="*/ 97 h 100"/>
                  <a:gd name="T22" fmla="*/ 1 w 4"/>
                  <a:gd name="T23" fmla="*/ 99 h 100"/>
                  <a:gd name="T24" fmla="*/ 1 w 4"/>
                  <a:gd name="T25" fmla="*/ 99 h 100"/>
                  <a:gd name="T26" fmla="*/ 2 w 4"/>
                  <a:gd name="T27" fmla="*/ 100 h 100"/>
                  <a:gd name="T28" fmla="*/ 4 w 4"/>
                  <a:gd name="T29" fmla="*/ 99 h 100"/>
                  <a:gd name="T30" fmla="*/ 4 w 4"/>
                  <a:gd name="T31" fmla="*/ 99 h 100"/>
                  <a:gd name="T32" fmla="*/ 4 w 4"/>
                  <a:gd name="T33" fmla="*/ 97 h 100"/>
                  <a:gd name="T34" fmla="*/ 4 w 4"/>
                  <a:gd name="T35" fmla="*/ 96 h 100"/>
                  <a:gd name="T36" fmla="*/ 4 w 4"/>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00">
                    <a:moveTo>
                      <a:pt x="4" y="4"/>
                    </a:moveTo>
                    <a:lnTo>
                      <a:pt x="4" y="2"/>
                    </a:lnTo>
                    <a:lnTo>
                      <a:pt x="4" y="1"/>
                    </a:lnTo>
                    <a:lnTo>
                      <a:pt x="4" y="0"/>
                    </a:lnTo>
                    <a:lnTo>
                      <a:pt x="2" y="0"/>
                    </a:lnTo>
                    <a:lnTo>
                      <a:pt x="1" y="0"/>
                    </a:lnTo>
                    <a:lnTo>
                      <a:pt x="1" y="1"/>
                    </a:lnTo>
                    <a:lnTo>
                      <a:pt x="0" y="2"/>
                    </a:lnTo>
                    <a:lnTo>
                      <a:pt x="0" y="4"/>
                    </a:lnTo>
                    <a:lnTo>
                      <a:pt x="0" y="96"/>
                    </a:lnTo>
                    <a:lnTo>
                      <a:pt x="0" y="97"/>
                    </a:lnTo>
                    <a:lnTo>
                      <a:pt x="1" y="99"/>
                    </a:lnTo>
                    <a:lnTo>
                      <a:pt x="1" y="99"/>
                    </a:lnTo>
                    <a:lnTo>
                      <a:pt x="2" y="100"/>
                    </a:lnTo>
                    <a:lnTo>
                      <a:pt x="4" y="99"/>
                    </a:lnTo>
                    <a:lnTo>
                      <a:pt x="4" y="99"/>
                    </a:lnTo>
                    <a:lnTo>
                      <a:pt x="4" y="97"/>
                    </a:lnTo>
                    <a:lnTo>
                      <a:pt x="4" y="96"/>
                    </a:lnTo>
                    <a:lnTo>
                      <a:pt x="4"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3" name="Freeform 438"/>
              <p:cNvSpPr>
                <a:spLocks noChangeAspect="1"/>
              </p:cNvSpPr>
              <p:nvPr/>
            </p:nvSpPr>
            <p:spPr bwMode="auto">
              <a:xfrm>
                <a:off x="713" y="2850"/>
                <a:ext cx="28" cy="53"/>
              </a:xfrm>
              <a:custGeom>
                <a:avLst/>
                <a:gdLst>
                  <a:gd name="T0" fmla="*/ 17 w 28"/>
                  <a:gd name="T1" fmla="*/ 2 h 53"/>
                  <a:gd name="T2" fmla="*/ 17 w 28"/>
                  <a:gd name="T3" fmla="*/ 1 h 53"/>
                  <a:gd name="T4" fmla="*/ 17 w 28"/>
                  <a:gd name="T5" fmla="*/ 0 h 53"/>
                  <a:gd name="T6" fmla="*/ 16 w 28"/>
                  <a:gd name="T7" fmla="*/ 0 h 53"/>
                  <a:gd name="T8" fmla="*/ 15 w 28"/>
                  <a:gd name="T9" fmla="*/ 0 h 53"/>
                  <a:gd name="T10" fmla="*/ 12 w 28"/>
                  <a:gd name="T11" fmla="*/ 2 h 53"/>
                  <a:gd name="T12" fmla="*/ 9 w 28"/>
                  <a:gd name="T13" fmla="*/ 3 h 53"/>
                  <a:gd name="T14" fmla="*/ 5 w 28"/>
                  <a:gd name="T15" fmla="*/ 4 h 53"/>
                  <a:gd name="T16" fmla="*/ 0 w 28"/>
                  <a:gd name="T17" fmla="*/ 5 h 53"/>
                  <a:gd name="T18" fmla="*/ 0 w 28"/>
                  <a:gd name="T19" fmla="*/ 7 h 53"/>
                  <a:gd name="T20" fmla="*/ 2 w 28"/>
                  <a:gd name="T21" fmla="*/ 7 h 53"/>
                  <a:gd name="T22" fmla="*/ 5 w 28"/>
                  <a:gd name="T23" fmla="*/ 7 h 53"/>
                  <a:gd name="T24" fmla="*/ 8 w 28"/>
                  <a:gd name="T25" fmla="*/ 6 h 53"/>
                  <a:gd name="T26" fmla="*/ 11 w 28"/>
                  <a:gd name="T27" fmla="*/ 5 h 53"/>
                  <a:gd name="T28" fmla="*/ 11 w 28"/>
                  <a:gd name="T29" fmla="*/ 46 h 53"/>
                  <a:gd name="T30" fmla="*/ 11 w 28"/>
                  <a:gd name="T31" fmla="*/ 48 h 53"/>
                  <a:gd name="T32" fmla="*/ 10 w 28"/>
                  <a:gd name="T33" fmla="*/ 49 h 53"/>
                  <a:gd name="T34" fmla="*/ 8 w 28"/>
                  <a:gd name="T35" fmla="*/ 50 h 53"/>
                  <a:gd name="T36" fmla="*/ 3 w 28"/>
                  <a:gd name="T37" fmla="*/ 50 h 53"/>
                  <a:gd name="T38" fmla="*/ 1 w 28"/>
                  <a:gd name="T39" fmla="*/ 50 h 53"/>
                  <a:gd name="T40" fmla="*/ 1 w 28"/>
                  <a:gd name="T41" fmla="*/ 53 h 53"/>
                  <a:gd name="T42" fmla="*/ 4 w 28"/>
                  <a:gd name="T43" fmla="*/ 52 h 53"/>
                  <a:gd name="T44" fmla="*/ 7 w 28"/>
                  <a:gd name="T45" fmla="*/ 52 h 53"/>
                  <a:gd name="T46" fmla="*/ 11 w 28"/>
                  <a:gd name="T47" fmla="*/ 52 h 53"/>
                  <a:gd name="T48" fmla="*/ 14 w 28"/>
                  <a:gd name="T49" fmla="*/ 52 h 53"/>
                  <a:gd name="T50" fmla="*/ 17 w 28"/>
                  <a:gd name="T51" fmla="*/ 52 h 53"/>
                  <a:gd name="T52" fmla="*/ 21 w 28"/>
                  <a:gd name="T53" fmla="*/ 52 h 53"/>
                  <a:gd name="T54" fmla="*/ 25 w 28"/>
                  <a:gd name="T55" fmla="*/ 52 h 53"/>
                  <a:gd name="T56" fmla="*/ 28 w 28"/>
                  <a:gd name="T57" fmla="*/ 53 h 53"/>
                  <a:gd name="T58" fmla="*/ 28 w 28"/>
                  <a:gd name="T59" fmla="*/ 50 h 53"/>
                  <a:gd name="T60" fmla="*/ 25 w 28"/>
                  <a:gd name="T61" fmla="*/ 50 h 53"/>
                  <a:gd name="T62" fmla="*/ 21 w 28"/>
                  <a:gd name="T63" fmla="*/ 50 h 53"/>
                  <a:gd name="T64" fmla="*/ 19 w 28"/>
                  <a:gd name="T65" fmla="*/ 49 h 53"/>
                  <a:gd name="T66" fmla="*/ 18 w 28"/>
                  <a:gd name="T67" fmla="*/ 48 h 53"/>
                  <a:gd name="T68" fmla="*/ 17 w 28"/>
                  <a:gd name="T69" fmla="*/ 46 h 53"/>
                  <a:gd name="T70" fmla="*/ 17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7" y="2"/>
                    </a:moveTo>
                    <a:lnTo>
                      <a:pt x="17" y="1"/>
                    </a:lnTo>
                    <a:lnTo>
                      <a:pt x="17" y="0"/>
                    </a:lnTo>
                    <a:lnTo>
                      <a:pt x="16" y="0"/>
                    </a:lnTo>
                    <a:lnTo>
                      <a:pt x="15" y="0"/>
                    </a:lnTo>
                    <a:lnTo>
                      <a:pt x="12" y="2"/>
                    </a:lnTo>
                    <a:lnTo>
                      <a:pt x="9" y="3"/>
                    </a:lnTo>
                    <a:lnTo>
                      <a:pt x="5" y="4"/>
                    </a:lnTo>
                    <a:lnTo>
                      <a:pt x="0" y="5"/>
                    </a:lnTo>
                    <a:lnTo>
                      <a:pt x="0" y="7"/>
                    </a:lnTo>
                    <a:lnTo>
                      <a:pt x="2" y="7"/>
                    </a:lnTo>
                    <a:lnTo>
                      <a:pt x="5" y="7"/>
                    </a:lnTo>
                    <a:lnTo>
                      <a:pt x="8" y="6"/>
                    </a:lnTo>
                    <a:lnTo>
                      <a:pt x="11" y="5"/>
                    </a:lnTo>
                    <a:lnTo>
                      <a:pt x="11" y="46"/>
                    </a:lnTo>
                    <a:lnTo>
                      <a:pt x="11" y="48"/>
                    </a:lnTo>
                    <a:lnTo>
                      <a:pt x="10" y="49"/>
                    </a:lnTo>
                    <a:lnTo>
                      <a:pt x="8" y="50"/>
                    </a:lnTo>
                    <a:lnTo>
                      <a:pt x="3" y="50"/>
                    </a:lnTo>
                    <a:lnTo>
                      <a:pt x="1" y="50"/>
                    </a:lnTo>
                    <a:lnTo>
                      <a:pt x="1" y="53"/>
                    </a:lnTo>
                    <a:lnTo>
                      <a:pt x="4" y="52"/>
                    </a:lnTo>
                    <a:lnTo>
                      <a:pt x="7" y="52"/>
                    </a:lnTo>
                    <a:lnTo>
                      <a:pt x="11" y="52"/>
                    </a:lnTo>
                    <a:lnTo>
                      <a:pt x="14" y="52"/>
                    </a:lnTo>
                    <a:lnTo>
                      <a:pt x="17" y="52"/>
                    </a:lnTo>
                    <a:lnTo>
                      <a:pt x="21" y="52"/>
                    </a:lnTo>
                    <a:lnTo>
                      <a:pt x="25" y="52"/>
                    </a:lnTo>
                    <a:lnTo>
                      <a:pt x="28" y="53"/>
                    </a:lnTo>
                    <a:lnTo>
                      <a:pt x="28" y="50"/>
                    </a:lnTo>
                    <a:lnTo>
                      <a:pt x="25" y="50"/>
                    </a:lnTo>
                    <a:lnTo>
                      <a:pt x="21" y="50"/>
                    </a:lnTo>
                    <a:lnTo>
                      <a:pt x="19" y="49"/>
                    </a:lnTo>
                    <a:lnTo>
                      <a:pt x="18" y="48"/>
                    </a:lnTo>
                    <a:lnTo>
                      <a:pt x="17" y="46"/>
                    </a:lnTo>
                    <a:lnTo>
                      <a:pt x="17"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4" name="Freeform 439"/>
              <p:cNvSpPr>
                <a:spLocks noChangeAspect="1" noEditPoints="1"/>
              </p:cNvSpPr>
              <p:nvPr/>
            </p:nvSpPr>
            <p:spPr bwMode="auto">
              <a:xfrm>
                <a:off x="751" y="2850"/>
                <a:ext cx="36" cy="54"/>
              </a:xfrm>
              <a:custGeom>
                <a:avLst/>
                <a:gdLst>
                  <a:gd name="T0" fmla="*/ 28 w 36"/>
                  <a:gd name="T1" fmla="*/ 36 h 54"/>
                  <a:gd name="T2" fmla="*/ 25 w 36"/>
                  <a:gd name="T3" fmla="*/ 45 h 54"/>
                  <a:gd name="T4" fmla="*/ 21 w 36"/>
                  <a:gd name="T5" fmla="*/ 50 h 54"/>
                  <a:gd name="T6" fmla="*/ 16 w 36"/>
                  <a:gd name="T7" fmla="*/ 52 h 54"/>
                  <a:gd name="T8" fmla="*/ 12 w 36"/>
                  <a:gd name="T9" fmla="*/ 52 h 54"/>
                  <a:gd name="T10" fmla="*/ 8 w 36"/>
                  <a:gd name="T11" fmla="*/ 51 h 54"/>
                  <a:gd name="T12" fmla="*/ 8 w 36"/>
                  <a:gd name="T13" fmla="*/ 49 h 54"/>
                  <a:gd name="T14" fmla="*/ 10 w 36"/>
                  <a:gd name="T15" fmla="*/ 46 h 54"/>
                  <a:gd name="T16" fmla="*/ 10 w 36"/>
                  <a:gd name="T17" fmla="*/ 44 h 54"/>
                  <a:gd name="T18" fmla="*/ 8 w 36"/>
                  <a:gd name="T19" fmla="*/ 42 h 54"/>
                  <a:gd name="T20" fmla="*/ 5 w 36"/>
                  <a:gd name="T21" fmla="*/ 42 h 54"/>
                  <a:gd name="T22" fmla="*/ 3 w 36"/>
                  <a:gd name="T23" fmla="*/ 44 h 54"/>
                  <a:gd name="T24" fmla="*/ 3 w 36"/>
                  <a:gd name="T25" fmla="*/ 49 h 54"/>
                  <a:gd name="T26" fmla="*/ 9 w 36"/>
                  <a:gd name="T27" fmla="*/ 54 h 54"/>
                  <a:gd name="T28" fmla="*/ 18 w 36"/>
                  <a:gd name="T29" fmla="*/ 54 h 54"/>
                  <a:gd name="T30" fmla="*/ 26 w 36"/>
                  <a:gd name="T31" fmla="*/ 50 h 54"/>
                  <a:gd name="T32" fmla="*/ 32 w 36"/>
                  <a:gd name="T33" fmla="*/ 43 h 54"/>
                  <a:gd name="T34" fmla="*/ 35 w 36"/>
                  <a:gd name="T35" fmla="*/ 32 h 54"/>
                  <a:gd name="T36" fmla="*/ 35 w 36"/>
                  <a:gd name="T37" fmla="*/ 19 h 54"/>
                  <a:gd name="T38" fmla="*/ 32 w 36"/>
                  <a:gd name="T39" fmla="*/ 9 h 54"/>
                  <a:gd name="T40" fmla="*/ 27 w 36"/>
                  <a:gd name="T41" fmla="*/ 3 h 54"/>
                  <a:gd name="T42" fmla="*/ 21 w 36"/>
                  <a:gd name="T43" fmla="*/ 0 h 54"/>
                  <a:gd name="T44" fmla="*/ 11 w 36"/>
                  <a:gd name="T45" fmla="*/ 1 h 54"/>
                  <a:gd name="T46" fmla="*/ 2 w 36"/>
                  <a:gd name="T47" fmla="*/ 10 h 54"/>
                  <a:gd name="T48" fmla="*/ 2 w 36"/>
                  <a:gd name="T49" fmla="*/ 24 h 54"/>
                  <a:gd name="T50" fmla="*/ 11 w 36"/>
                  <a:gd name="T51" fmla="*/ 34 h 54"/>
                  <a:gd name="T52" fmla="*/ 21 w 36"/>
                  <a:gd name="T53" fmla="*/ 34 h 54"/>
                  <a:gd name="T54" fmla="*/ 26 w 36"/>
                  <a:gd name="T55" fmla="*/ 30 h 54"/>
                  <a:gd name="T56" fmla="*/ 28 w 36"/>
                  <a:gd name="T57" fmla="*/ 29 h 54"/>
                  <a:gd name="T58" fmla="*/ 15 w 36"/>
                  <a:gd name="T59" fmla="*/ 33 h 54"/>
                  <a:gd name="T60" fmla="*/ 11 w 36"/>
                  <a:gd name="T61" fmla="*/ 30 h 54"/>
                  <a:gd name="T62" fmla="*/ 9 w 36"/>
                  <a:gd name="T63" fmla="*/ 26 h 54"/>
                  <a:gd name="T64" fmla="*/ 8 w 36"/>
                  <a:gd name="T65" fmla="*/ 20 h 54"/>
                  <a:gd name="T66" fmla="*/ 8 w 36"/>
                  <a:gd name="T67" fmla="*/ 14 h 54"/>
                  <a:gd name="T68" fmla="*/ 9 w 36"/>
                  <a:gd name="T69" fmla="*/ 9 h 54"/>
                  <a:gd name="T70" fmla="*/ 12 w 36"/>
                  <a:gd name="T71" fmla="*/ 4 h 54"/>
                  <a:gd name="T72" fmla="*/ 16 w 36"/>
                  <a:gd name="T73" fmla="*/ 2 h 54"/>
                  <a:gd name="T74" fmla="*/ 22 w 36"/>
                  <a:gd name="T75" fmla="*/ 2 h 54"/>
                  <a:gd name="T76" fmla="*/ 25 w 36"/>
                  <a:gd name="T77" fmla="*/ 6 h 54"/>
                  <a:gd name="T78" fmla="*/ 27 w 36"/>
                  <a:gd name="T79" fmla="*/ 11 h 54"/>
                  <a:gd name="T80" fmla="*/ 28 w 36"/>
                  <a:gd name="T81" fmla="*/ 17 h 54"/>
                  <a:gd name="T82" fmla="*/ 28 w 36"/>
                  <a:gd name="T83" fmla="*/ 21 h 54"/>
                  <a:gd name="T84" fmla="*/ 26 w 36"/>
                  <a:gd name="T85" fmla="*/ 26 h 54"/>
                  <a:gd name="T86" fmla="*/ 24 w 36"/>
                  <a:gd name="T87" fmla="*/ 30 h 54"/>
                  <a:gd name="T88" fmla="*/ 20 w 36"/>
                  <a:gd name="T89"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54">
                    <a:moveTo>
                      <a:pt x="28" y="29"/>
                    </a:moveTo>
                    <a:lnTo>
                      <a:pt x="28" y="36"/>
                    </a:lnTo>
                    <a:lnTo>
                      <a:pt x="26" y="41"/>
                    </a:lnTo>
                    <a:lnTo>
                      <a:pt x="25" y="45"/>
                    </a:lnTo>
                    <a:lnTo>
                      <a:pt x="23" y="48"/>
                    </a:lnTo>
                    <a:lnTo>
                      <a:pt x="21" y="50"/>
                    </a:lnTo>
                    <a:lnTo>
                      <a:pt x="18" y="51"/>
                    </a:lnTo>
                    <a:lnTo>
                      <a:pt x="16" y="52"/>
                    </a:lnTo>
                    <a:lnTo>
                      <a:pt x="14" y="52"/>
                    </a:lnTo>
                    <a:lnTo>
                      <a:pt x="12" y="52"/>
                    </a:lnTo>
                    <a:lnTo>
                      <a:pt x="10" y="51"/>
                    </a:lnTo>
                    <a:lnTo>
                      <a:pt x="8" y="51"/>
                    </a:lnTo>
                    <a:lnTo>
                      <a:pt x="6" y="49"/>
                    </a:lnTo>
                    <a:lnTo>
                      <a:pt x="8" y="49"/>
                    </a:lnTo>
                    <a:lnTo>
                      <a:pt x="9" y="47"/>
                    </a:lnTo>
                    <a:lnTo>
                      <a:pt x="10" y="46"/>
                    </a:lnTo>
                    <a:lnTo>
                      <a:pt x="10" y="45"/>
                    </a:lnTo>
                    <a:lnTo>
                      <a:pt x="10" y="44"/>
                    </a:lnTo>
                    <a:lnTo>
                      <a:pt x="9" y="43"/>
                    </a:lnTo>
                    <a:lnTo>
                      <a:pt x="8" y="42"/>
                    </a:lnTo>
                    <a:lnTo>
                      <a:pt x="6" y="42"/>
                    </a:lnTo>
                    <a:lnTo>
                      <a:pt x="5" y="42"/>
                    </a:lnTo>
                    <a:lnTo>
                      <a:pt x="4" y="42"/>
                    </a:lnTo>
                    <a:lnTo>
                      <a:pt x="3" y="44"/>
                    </a:lnTo>
                    <a:lnTo>
                      <a:pt x="2" y="46"/>
                    </a:lnTo>
                    <a:lnTo>
                      <a:pt x="3" y="49"/>
                    </a:lnTo>
                    <a:lnTo>
                      <a:pt x="6" y="52"/>
                    </a:lnTo>
                    <a:lnTo>
                      <a:pt x="9" y="54"/>
                    </a:lnTo>
                    <a:lnTo>
                      <a:pt x="14" y="54"/>
                    </a:lnTo>
                    <a:lnTo>
                      <a:pt x="18" y="54"/>
                    </a:lnTo>
                    <a:lnTo>
                      <a:pt x="22" y="52"/>
                    </a:lnTo>
                    <a:lnTo>
                      <a:pt x="26" y="50"/>
                    </a:lnTo>
                    <a:lnTo>
                      <a:pt x="29" y="47"/>
                    </a:lnTo>
                    <a:lnTo>
                      <a:pt x="32" y="43"/>
                    </a:lnTo>
                    <a:lnTo>
                      <a:pt x="34" y="38"/>
                    </a:lnTo>
                    <a:lnTo>
                      <a:pt x="35" y="32"/>
                    </a:lnTo>
                    <a:lnTo>
                      <a:pt x="36" y="26"/>
                    </a:lnTo>
                    <a:lnTo>
                      <a:pt x="35" y="19"/>
                    </a:lnTo>
                    <a:lnTo>
                      <a:pt x="34" y="13"/>
                    </a:lnTo>
                    <a:lnTo>
                      <a:pt x="32" y="9"/>
                    </a:lnTo>
                    <a:lnTo>
                      <a:pt x="30" y="5"/>
                    </a:lnTo>
                    <a:lnTo>
                      <a:pt x="27" y="3"/>
                    </a:lnTo>
                    <a:lnTo>
                      <a:pt x="24" y="1"/>
                    </a:lnTo>
                    <a:lnTo>
                      <a:pt x="21" y="0"/>
                    </a:lnTo>
                    <a:lnTo>
                      <a:pt x="18" y="0"/>
                    </a:lnTo>
                    <a:lnTo>
                      <a:pt x="11" y="1"/>
                    </a:lnTo>
                    <a:lnTo>
                      <a:pt x="6" y="4"/>
                    </a:lnTo>
                    <a:lnTo>
                      <a:pt x="2" y="10"/>
                    </a:lnTo>
                    <a:lnTo>
                      <a:pt x="0" y="17"/>
                    </a:lnTo>
                    <a:lnTo>
                      <a:pt x="2" y="24"/>
                    </a:lnTo>
                    <a:lnTo>
                      <a:pt x="5" y="30"/>
                    </a:lnTo>
                    <a:lnTo>
                      <a:pt x="11" y="34"/>
                    </a:lnTo>
                    <a:lnTo>
                      <a:pt x="17" y="35"/>
                    </a:lnTo>
                    <a:lnTo>
                      <a:pt x="21" y="34"/>
                    </a:lnTo>
                    <a:lnTo>
                      <a:pt x="24" y="33"/>
                    </a:lnTo>
                    <a:lnTo>
                      <a:pt x="26" y="30"/>
                    </a:lnTo>
                    <a:lnTo>
                      <a:pt x="28" y="27"/>
                    </a:lnTo>
                    <a:lnTo>
                      <a:pt x="28" y="29"/>
                    </a:lnTo>
                    <a:close/>
                    <a:moveTo>
                      <a:pt x="17" y="33"/>
                    </a:moveTo>
                    <a:lnTo>
                      <a:pt x="15" y="33"/>
                    </a:lnTo>
                    <a:lnTo>
                      <a:pt x="13" y="32"/>
                    </a:lnTo>
                    <a:lnTo>
                      <a:pt x="11" y="30"/>
                    </a:lnTo>
                    <a:lnTo>
                      <a:pt x="10" y="28"/>
                    </a:lnTo>
                    <a:lnTo>
                      <a:pt x="9" y="26"/>
                    </a:lnTo>
                    <a:lnTo>
                      <a:pt x="8" y="23"/>
                    </a:lnTo>
                    <a:lnTo>
                      <a:pt x="8" y="20"/>
                    </a:lnTo>
                    <a:lnTo>
                      <a:pt x="8" y="17"/>
                    </a:lnTo>
                    <a:lnTo>
                      <a:pt x="8" y="14"/>
                    </a:lnTo>
                    <a:lnTo>
                      <a:pt x="8" y="11"/>
                    </a:lnTo>
                    <a:lnTo>
                      <a:pt x="9" y="9"/>
                    </a:lnTo>
                    <a:lnTo>
                      <a:pt x="10" y="6"/>
                    </a:lnTo>
                    <a:lnTo>
                      <a:pt x="12" y="4"/>
                    </a:lnTo>
                    <a:lnTo>
                      <a:pt x="13" y="3"/>
                    </a:lnTo>
                    <a:lnTo>
                      <a:pt x="16" y="2"/>
                    </a:lnTo>
                    <a:lnTo>
                      <a:pt x="18" y="2"/>
                    </a:lnTo>
                    <a:lnTo>
                      <a:pt x="22" y="2"/>
                    </a:lnTo>
                    <a:lnTo>
                      <a:pt x="24" y="4"/>
                    </a:lnTo>
                    <a:lnTo>
                      <a:pt x="25" y="6"/>
                    </a:lnTo>
                    <a:lnTo>
                      <a:pt x="26" y="7"/>
                    </a:lnTo>
                    <a:lnTo>
                      <a:pt x="27" y="11"/>
                    </a:lnTo>
                    <a:lnTo>
                      <a:pt x="28" y="14"/>
                    </a:lnTo>
                    <a:lnTo>
                      <a:pt x="28" y="17"/>
                    </a:lnTo>
                    <a:lnTo>
                      <a:pt x="28" y="19"/>
                    </a:lnTo>
                    <a:lnTo>
                      <a:pt x="28" y="21"/>
                    </a:lnTo>
                    <a:lnTo>
                      <a:pt x="27" y="24"/>
                    </a:lnTo>
                    <a:lnTo>
                      <a:pt x="26" y="26"/>
                    </a:lnTo>
                    <a:lnTo>
                      <a:pt x="25" y="28"/>
                    </a:lnTo>
                    <a:lnTo>
                      <a:pt x="24" y="30"/>
                    </a:lnTo>
                    <a:lnTo>
                      <a:pt x="22" y="32"/>
                    </a:lnTo>
                    <a:lnTo>
                      <a:pt x="20" y="32"/>
                    </a:lnTo>
                    <a:lnTo>
                      <a:pt x="17"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5" name="Freeform 440"/>
              <p:cNvSpPr>
                <a:spLocks noChangeAspect="1" noEditPoints="1"/>
              </p:cNvSpPr>
              <p:nvPr/>
            </p:nvSpPr>
            <p:spPr bwMode="auto">
              <a:xfrm>
                <a:off x="797" y="2868"/>
                <a:ext cx="9" cy="35"/>
              </a:xfrm>
              <a:custGeom>
                <a:avLst/>
                <a:gdLst>
                  <a:gd name="T0" fmla="*/ 9 w 9"/>
                  <a:gd name="T1" fmla="*/ 5 h 35"/>
                  <a:gd name="T2" fmla="*/ 9 w 9"/>
                  <a:gd name="T3" fmla="*/ 3 h 35"/>
                  <a:gd name="T4" fmla="*/ 8 w 9"/>
                  <a:gd name="T5" fmla="*/ 1 h 35"/>
                  <a:gd name="T6" fmla="*/ 7 w 9"/>
                  <a:gd name="T7" fmla="*/ 0 h 35"/>
                  <a:gd name="T8" fmla="*/ 5 w 9"/>
                  <a:gd name="T9" fmla="*/ 0 h 35"/>
                  <a:gd name="T10" fmla="*/ 3 w 9"/>
                  <a:gd name="T11" fmla="*/ 1 h 35"/>
                  <a:gd name="T12" fmla="*/ 2 w 9"/>
                  <a:gd name="T13" fmla="*/ 2 h 35"/>
                  <a:gd name="T14" fmla="*/ 1 w 9"/>
                  <a:gd name="T15" fmla="*/ 3 h 35"/>
                  <a:gd name="T16" fmla="*/ 0 w 9"/>
                  <a:gd name="T17" fmla="*/ 5 h 35"/>
                  <a:gd name="T18" fmla="*/ 1 w 9"/>
                  <a:gd name="T19" fmla="*/ 6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6 h 35"/>
                  <a:gd name="T32" fmla="*/ 9 w 9"/>
                  <a:gd name="T33" fmla="*/ 5 h 35"/>
                  <a:gd name="T34" fmla="*/ 9 w 9"/>
                  <a:gd name="T35" fmla="*/ 30 h 35"/>
                  <a:gd name="T36" fmla="*/ 9 w 9"/>
                  <a:gd name="T37" fmla="*/ 28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8 h 35"/>
                  <a:gd name="T50" fmla="*/ 0 w 9"/>
                  <a:gd name="T51" fmla="*/ 30 h 35"/>
                  <a:gd name="T52" fmla="*/ 1 w 9"/>
                  <a:gd name="T53" fmla="*/ 32 h 35"/>
                  <a:gd name="T54" fmla="*/ 2 w 9"/>
                  <a:gd name="T55" fmla="*/ 33 h 35"/>
                  <a:gd name="T56" fmla="*/ 3 w 9"/>
                  <a:gd name="T57" fmla="*/ 34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1"/>
                    </a:lnTo>
                    <a:lnTo>
                      <a:pt x="7" y="0"/>
                    </a:lnTo>
                    <a:lnTo>
                      <a:pt x="5" y="0"/>
                    </a:lnTo>
                    <a:lnTo>
                      <a:pt x="3" y="1"/>
                    </a:lnTo>
                    <a:lnTo>
                      <a:pt x="2" y="2"/>
                    </a:lnTo>
                    <a:lnTo>
                      <a:pt x="1" y="3"/>
                    </a:lnTo>
                    <a:lnTo>
                      <a:pt x="0" y="5"/>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6" name="Freeform 441"/>
              <p:cNvSpPr>
                <a:spLocks noChangeAspect="1"/>
              </p:cNvSpPr>
              <p:nvPr/>
            </p:nvSpPr>
            <p:spPr bwMode="auto">
              <a:xfrm>
                <a:off x="1615" y="2858"/>
                <a:ext cx="38" cy="46"/>
              </a:xfrm>
              <a:custGeom>
                <a:avLst/>
                <a:gdLst>
                  <a:gd name="T0" fmla="*/ 8 w 38"/>
                  <a:gd name="T1" fmla="*/ 23 h 46"/>
                  <a:gd name="T2" fmla="*/ 9 w 38"/>
                  <a:gd name="T3" fmla="*/ 13 h 46"/>
                  <a:gd name="T4" fmla="*/ 13 w 38"/>
                  <a:gd name="T5" fmla="*/ 6 h 46"/>
                  <a:gd name="T6" fmla="*/ 17 w 38"/>
                  <a:gd name="T7" fmla="*/ 3 h 46"/>
                  <a:gd name="T8" fmla="*/ 22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9 h 46"/>
                  <a:gd name="T24" fmla="*/ 28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5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6 w 38"/>
                  <a:gd name="T85" fmla="*/ 32 h 46"/>
                  <a:gd name="T86" fmla="*/ 36 w 38"/>
                  <a:gd name="T87" fmla="*/ 32 h 46"/>
                  <a:gd name="T88" fmla="*/ 35 w 38"/>
                  <a:gd name="T89" fmla="*/ 33 h 46"/>
                  <a:gd name="T90" fmla="*/ 34 w 38"/>
                  <a:gd name="T91" fmla="*/ 36 h 46"/>
                  <a:gd name="T92" fmla="*/ 32 w 38"/>
                  <a:gd name="T93" fmla="*/ 38 h 46"/>
                  <a:gd name="T94" fmla="*/ 31 w 38"/>
                  <a:gd name="T95" fmla="*/ 40 h 46"/>
                  <a:gd name="T96" fmla="*/ 29 w 38"/>
                  <a:gd name="T97" fmla="*/ 41 h 46"/>
                  <a:gd name="T98" fmla="*/ 27 w 38"/>
                  <a:gd name="T99" fmla="*/ 42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6 h 46"/>
                  <a:gd name="T116" fmla="*/ 10 w 38"/>
                  <a:gd name="T117" fmla="*/ 33 h 46"/>
                  <a:gd name="T118" fmla="*/ 9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6"/>
                    </a:lnTo>
                    <a:lnTo>
                      <a:pt x="17" y="3"/>
                    </a:lnTo>
                    <a:lnTo>
                      <a:pt x="22" y="2"/>
                    </a:lnTo>
                    <a:lnTo>
                      <a:pt x="23" y="2"/>
                    </a:lnTo>
                    <a:lnTo>
                      <a:pt x="26" y="3"/>
                    </a:lnTo>
                    <a:lnTo>
                      <a:pt x="29" y="4"/>
                    </a:lnTo>
                    <a:lnTo>
                      <a:pt x="32" y="6"/>
                    </a:lnTo>
                    <a:lnTo>
                      <a:pt x="30" y="7"/>
                    </a:lnTo>
                    <a:lnTo>
                      <a:pt x="28" y="8"/>
                    </a:lnTo>
                    <a:lnTo>
                      <a:pt x="28" y="9"/>
                    </a:lnTo>
                    <a:lnTo>
                      <a:pt x="28" y="11"/>
                    </a:lnTo>
                    <a:lnTo>
                      <a:pt x="28" y="12"/>
                    </a:lnTo>
                    <a:lnTo>
                      <a:pt x="29" y="14"/>
                    </a:lnTo>
                    <a:lnTo>
                      <a:pt x="30" y="15"/>
                    </a:lnTo>
                    <a:lnTo>
                      <a:pt x="32" y="15"/>
                    </a:lnTo>
                    <a:lnTo>
                      <a:pt x="34" y="15"/>
                    </a:lnTo>
                    <a:lnTo>
                      <a:pt x="35" y="14"/>
                    </a:lnTo>
                    <a:lnTo>
                      <a:pt x="36" y="13"/>
                    </a:lnTo>
                    <a:lnTo>
                      <a:pt x="37" y="11"/>
                    </a:lnTo>
                    <a:lnTo>
                      <a:pt x="35" y="6"/>
                    </a:lnTo>
                    <a:lnTo>
                      <a:pt x="32" y="3"/>
                    </a:lnTo>
                    <a:lnTo>
                      <a:pt x="27" y="1"/>
                    </a:lnTo>
                    <a:lnTo>
                      <a:pt x="21" y="0"/>
                    </a:lnTo>
                    <a:lnTo>
                      <a:pt x="13" y="2"/>
                    </a:lnTo>
                    <a:lnTo>
                      <a:pt x="6" y="7"/>
                    </a:lnTo>
                    <a:lnTo>
                      <a:pt x="1" y="14"/>
                    </a:lnTo>
                    <a:lnTo>
                      <a:pt x="0" y="23"/>
                    </a:lnTo>
                    <a:lnTo>
                      <a:pt x="2" y="32"/>
                    </a:lnTo>
                    <a:lnTo>
                      <a:pt x="6" y="39"/>
                    </a:lnTo>
                    <a:lnTo>
                      <a:pt x="13" y="44"/>
                    </a:lnTo>
                    <a:lnTo>
                      <a:pt x="21" y="46"/>
                    </a:lnTo>
                    <a:lnTo>
                      <a:pt x="26" y="45"/>
                    </a:lnTo>
                    <a:lnTo>
                      <a:pt x="29" y="44"/>
                    </a:lnTo>
                    <a:lnTo>
                      <a:pt x="32" y="42"/>
                    </a:lnTo>
                    <a:lnTo>
                      <a:pt x="35" y="40"/>
                    </a:lnTo>
                    <a:lnTo>
                      <a:pt x="36" y="37"/>
                    </a:lnTo>
                    <a:lnTo>
                      <a:pt x="37" y="35"/>
                    </a:lnTo>
                    <a:lnTo>
                      <a:pt x="38" y="34"/>
                    </a:lnTo>
                    <a:lnTo>
                      <a:pt x="38" y="33"/>
                    </a:lnTo>
                    <a:lnTo>
                      <a:pt x="37" y="32"/>
                    </a:lnTo>
                    <a:lnTo>
                      <a:pt x="36" y="32"/>
                    </a:lnTo>
                    <a:lnTo>
                      <a:pt x="36" y="32"/>
                    </a:lnTo>
                    <a:lnTo>
                      <a:pt x="35" y="33"/>
                    </a:lnTo>
                    <a:lnTo>
                      <a:pt x="34" y="36"/>
                    </a:lnTo>
                    <a:lnTo>
                      <a:pt x="32" y="38"/>
                    </a:lnTo>
                    <a:lnTo>
                      <a:pt x="31" y="40"/>
                    </a:lnTo>
                    <a:lnTo>
                      <a:pt x="29" y="41"/>
                    </a:lnTo>
                    <a:lnTo>
                      <a:pt x="27" y="42"/>
                    </a:lnTo>
                    <a:lnTo>
                      <a:pt x="25" y="43"/>
                    </a:lnTo>
                    <a:lnTo>
                      <a:pt x="24" y="43"/>
                    </a:lnTo>
                    <a:lnTo>
                      <a:pt x="22" y="43"/>
                    </a:lnTo>
                    <a:lnTo>
                      <a:pt x="20" y="43"/>
                    </a:lnTo>
                    <a:lnTo>
                      <a:pt x="18" y="42"/>
                    </a:lnTo>
                    <a:lnTo>
                      <a:pt x="15" y="41"/>
                    </a:lnTo>
                    <a:lnTo>
                      <a:pt x="13" y="39"/>
                    </a:lnTo>
                    <a:lnTo>
                      <a:pt x="11" y="36"/>
                    </a:lnTo>
                    <a:lnTo>
                      <a:pt x="10" y="33"/>
                    </a:lnTo>
                    <a:lnTo>
                      <a:pt x="9"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7" name="Freeform 442"/>
              <p:cNvSpPr>
                <a:spLocks noChangeAspect="1"/>
              </p:cNvSpPr>
              <p:nvPr/>
            </p:nvSpPr>
            <p:spPr bwMode="auto">
              <a:xfrm>
                <a:off x="1659" y="2827"/>
                <a:ext cx="18" cy="36"/>
              </a:xfrm>
              <a:custGeom>
                <a:avLst/>
                <a:gdLst>
                  <a:gd name="T0" fmla="*/ 17 w 18"/>
                  <a:gd name="T1" fmla="*/ 6 h 36"/>
                  <a:gd name="T2" fmla="*/ 18 w 18"/>
                  <a:gd name="T3" fmla="*/ 5 h 36"/>
                  <a:gd name="T4" fmla="*/ 18 w 18"/>
                  <a:gd name="T5" fmla="*/ 4 h 36"/>
                  <a:gd name="T6" fmla="*/ 17 w 18"/>
                  <a:gd name="T7" fmla="*/ 3 h 36"/>
                  <a:gd name="T8" fmla="*/ 16 w 18"/>
                  <a:gd name="T9" fmla="*/ 1 h 36"/>
                  <a:gd name="T10" fmla="*/ 15 w 18"/>
                  <a:gd name="T11" fmla="*/ 1 h 36"/>
                  <a:gd name="T12" fmla="*/ 14 w 18"/>
                  <a:gd name="T13" fmla="*/ 0 h 36"/>
                  <a:gd name="T14" fmla="*/ 12 w 18"/>
                  <a:gd name="T15" fmla="*/ 1 h 36"/>
                  <a:gd name="T16" fmla="*/ 11 w 18"/>
                  <a:gd name="T17" fmla="*/ 2 h 36"/>
                  <a:gd name="T18" fmla="*/ 10 w 18"/>
                  <a:gd name="T19" fmla="*/ 3 h 36"/>
                  <a:gd name="T20" fmla="*/ 10 w 18"/>
                  <a:gd name="T21" fmla="*/ 4 h 36"/>
                  <a:gd name="T22" fmla="*/ 0 w 18"/>
                  <a:gd name="T23" fmla="*/ 34 h 36"/>
                  <a:gd name="T24" fmla="*/ 0 w 18"/>
                  <a:gd name="T25" fmla="*/ 34 h 36"/>
                  <a:gd name="T26" fmla="*/ 0 w 18"/>
                  <a:gd name="T27" fmla="*/ 35 h 36"/>
                  <a:gd name="T28" fmla="*/ 0 w 18"/>
                  <a:gd name="T29" fmla="*/ 36 h 36"/>
                  <a:gd name="T30" fmla="*/ 1 w 18"/>
                  <a:gd name="T31" fmla="*/ 36 h 36"/>
                  <a:gd name="T32" fmla="*/ 2 w 18"/>
                  <a:gd name="T33" fmla="*/ 36 h 36"/>
                  <a:gd name="T34" fmla="*/ 3 w 18"/>
                  <a:gd name="T35" fmla="*/ 36 h 36"/>
                  <a:gd name="T36" fmla="*/ 3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8" y="5"/>
                    </a:lnTo>
                    <a:lnTo>
                      <a:pt x="18" y="4"/>
                    </a:lnTo>
                    <a:lnTo>
                      <a:pt x="17" y="3"/>
                    </a:lnTo>
                    <a:lnTo>
                      <a:pt x="16" y="1"/>
                    </a:lnTo>
                    <a:lnTo>
                      <a:pt x="15" y="1"/>
                    </a:lnTo>
                    <a:lnTo>
                      <a:pt x="14" y="0"/>
                    </a:lnTo>
                    <a:lnTo>
                      <a:pt x="12" y="1"/>
                    </a:lnTo>
                    <a:lnTo>
                      <a:pt x="11" y="2"/>
                    </a:lnTo>
                    <a:lnTo>
                      <a:pt x="10" y="3"/>
                    </a:lnTo>
                    <a:lnTo>
                      <a:pt x="10" y="4"/>
                    </a:lnTo>
                    <a:lnTo>
                      <a:pt x="0" y="34"/>
                    </a:lnTo>
                    <a:lnTo>
                      <a:pt x="0" y="34"/>
                    </a:lnTo>
                    <a:lnTo>
                      <a:pt x="0" y="35"/>
                    </a:lnTo>
                    <a:lnTo>
                      <a:pt x="0" y="36"/>
                    </a:lnTo>
                    <a:lnTo>
                      <a:pt x="1" y="36"/>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8" name="Freeform 443"/>
              <p:cNvSpPr>
                <a:spLocks noChangeAspect="1"/>
              </p:cNvSpPr>
              <p:nvPr/>
            </p:nvSpPr>
            <p:spPr bwMode="auto">
              <a:xfrm>
                <a:off x="1687" y="2835"/>
                <a:ext cx="65" cy="68"/>
              </a:xfrm>
              <a:custGeom>
                <a:avLst/>
                <a:gdLst>
                  <a:gd name="T0" fmla="*/ 2 w 65"/>
                  <a:gd name="T1" fmla="*/ 0 h 68"/>
                  <a:gd name="T2" fmla="*/ 3 w 65"/>
                  <a:gd name="T3" fmla="*/ 22 h 68"/>
                  <a:gd name="T4" fmla="*/ 4 w 65"/>
                  <a:gd name="T5" fmla="*/ 13 h 68"/>
                  <a:gd name="T6" fmla="*/ 7 w 65"/>
                  <a:gd name="T7" fmla="*/ 7 h 68"/>
                  <a:gd name="T8" fmla="*/ 12 w 65"/>
                  <a:gd name="T9" fmla="*/ 4 h 68"/>
                  <a:gd name="T10" fmla="*/ 21 w 65"/>
                  <a:gd name="T11" fmla="*/ 3 h 68"/>
                  <a:gd name="T12" fmla="*/ 26 w 65"/>
                  <a:gd name="T13" fmla="*/ 3 h 68"/>
                  <a:gd name="T14" fmla="*/ 28 w 65"/>
                  <a:gd name="T15" fmla="*/ 5 h 68"/>
                  <a:gd name="T16" fmla="*/ 28 w 65"/>
                  <a:gd name="T17" fmla="*/ 7 h 68"/>
                  <a:gd name="T18" fmla="*/ 28 w 65"/>
                  <a:gd name="T19" fmla="*/ 61 h 68"/>
                  <a:gd name="T20" fmla="*/ 28 w 65"/>
                  <a:gd name="T21" fmla="*/ 63 h 68"/>
                  <a:gd name="T22" fmla="*/ 26 w 65"/>
                  <a:gd name="T23" fmla="*/ 64 h 68"/>
                  <a:gd name="T24" fmla="*/ 21 w 65"/>
                  <a:gd name="T25" fmla="*/ 64 h 68"/>
                  <a:gd name="T26" fmla="*/ 14 w 65"/>
                  <a:gd name="T27" fmla="*/ 64 h 68"/>
                  <a:gd name="T28" fmla="*/ 18 w 65"/>
                  <a:gd name="T29" fmla="*/ 67 h 68"/>
                  <a:gd name="T30" fmla="*/ 28 w 65"/>
                  <a:gd name="T31" fmla="*/ 67 h 68"/>
                  <a:gd name="T32" fmla="*/ 37 w 65"/>
                  <a:gd name="T33" fmla="*/ 67 h 68"/>
                  <a:gd name="T34" fmla="*/ 48 w 65"/>
                  <a:gd name="T35" fmla="*/ 67 h 68"/>
                  <a:gd name="T36" fmla="*/ 52 w 65"/>
                  <a:gd name="T37" fmla="*/ 64 h 68"/>
                  <a:gd name="T38" fmla="*/ 44 w 65"/>
                  <a:gd name="T39" fmla="*/ 64 h 68"/>
                  <a:gd name="T40" fmla="*/ 40 w 65"/>
                  <a:gd name="T41" fmla="*/ 64 h 68"/>
                  <a:gd name="T42" fmla="*/ 38 w 65"/>
                  <a:gd name="T43" fmla="*/ 63 h 68"/>
                  <a:gd name="T44" fmla="*/ 37 w 65"/>
                  <a:gd name="T45" fmla="*/ 61 h 68"/>
                  <a:gd name="T46" fmla="*/ 37 w 65"/>
                  <a:gd name="T47" fmla="*/ 7 h 68"/>
                  <a:gd name="T48" fmla="*/ 37 w 65"/>
                  <a:gd name="T49" fmla="*/ 5 h 68"/>
                  <a:gd name="T50" fmla="*/ 39 w 65"/>
                  <a:gd name="T51" fmla="*/ 3 h 68"/>
                  <a:gd name="T52" fmla="*/ 45 w 65"/>
                  <a:gd name="T53" fmla="*/ 3 h 68"/>
                  <a:gd name="T54" fmla="*/ 54 w 65"/>
                  <a:gd name="T55" fmla="*/ 4 h 68"/>
                  <a:gd name="T56" fmla="*/ 59 w 65"/>
                  <a:gd name="T57" fmla="*/ 7 h 68"/>
                  <a:gd name="T58" fmla="*/ 61 w 65"/>
                  <a:gd name="T59" fmla="*/ 13 h 68"/>
                  <a:gd name="T60" fmla="*/ 63 w 65"/>
                  <a:gd name="T61" fmla="*/ 22 h 68"/>
                  <a:gd name="T62" fmla="*/ 63 w 65"/>
                  <a:gd name="T6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8">
                    <a:moveTo>
                      <a:pt x="63" y="0"/>
                    </a:moveTo>
                    <a:lnTo>
                      <a:pt x="2" y="0"/>
                    </a:lnTo>
                    <a:lnTo>
                      <a:pt x="0" y="22"/>
                    </a:lnTo>
                    <a:lnTo>
                      <a:pt x="3" y="22"/>
                    </a:lnTo>
                    <a:lnTo>
                      <a:pt x="3" y="17"/>
                    </a:lnTo>
                    <a:lnTo>
                      <a:pt x="4" y="13"/>
                    </a:lnTo>
                    <a:lnTo>
                      <a:pt x="5" y="9"/>
                    </a:lnTo>
                    <a:lnTo>
                      <a:pt x="7" y="7"/>
                    </a:lnTo>
                    <a:lnTo>
                      <a:pt x="9" y="5"/>
                    </a:lnTo>
                    <a:lnTo>
                      <a:pt x="12" y="4"/>
                    </a:lnTo>
                    <a:lnTo>
                      <a:pt x="16" y="3"/>
                    </a:lnTo>
                    <a:lnTo>
                      <a:pt x="21" y="3"/>
                    </a:lnTo>
                    <a:lnTo>
                      <a:pt x="24" y="3"/>
                    </a:lnTo>
                    <a:lnTo>
                      <a:pt x="26" y="3"/>
                    </a:lnTo>
                    <a:lnTo>
                      <a:pt x="27" y="4"/>
                    </a:lnTo>
                    <a:lnTo>
                      <a:pt x="28" y="5"/>
                    </a:lnTo>
                    <a:lnTo>
                      <a:pt x="28" y="6"/>
                    </a:lnTo>
                    <a:lnTo>
                      <a:pt x="28" y="7"/>
                    </a:lnTo>
                    <a:lnTo>
                      <a:pt x="28" y="60"/>
                    </a:lnTo>
                    <a:lnTo>
                      <a:pt x="28" y="61"/>
                    </a:lnTo>
                    <a:lnTo>
                      <a:pt x="28" y="62"/>
                    </a:lnTo>
                    <a:lnTo>
                      <a:pt x="28" y="63"/>
                    </a:lnTo>
                    <a:lnTo>
                      <a:pt x="27" y="63"/>
                    </a:lnTo>
                    <a:lnTo>
                      <a:pt x="26" y="64"/>
                    </a:lnTo>
                    <a:lnTo>
                      <a:pt x="24" y="64"/>
                    </a:lnTo>
                    <a:lnTo>
                      <a:pt x="21" y="64"/>
                    </a:lnTo>
                    <a:lnTo>
                      <a:pt x="18" y="64"/>
                    </a:lnTo>
                    <a:lnTo>
                      <a:pt x="14" y="64"/>
                    </a:lnTo>
                    <a:lnTo>
                      <a:pt x="14" y="68"/>
                    </a:lnTo>
                    <a:lnTo>
                      <a:pt x="18" y="67"/>
                    </a:lnTo>
                    <a:lnTo>
                      <a:pt x="23" y="67"/>
                    </a:lnTo>
                    <a:lnTo>
                      <a:pt x="28" y="67"/>
                    </a:lnTo>
                    <a:lnTo>
                      <a:pt x="33" y="67"/>
                    </a:lnTo>
                    <a:lnTo>
                      <a:pt x="37" y="67"/>
                    </a:lnTo>
                    <a:lnTo>
                      <a:pt x="42" y="67"/>
                    </a:lnTo>
                    <a:lnTo>
                      <a:pt x="48" y="67"/>
                    </a:lnTo>
                    <a:lnTo>
                      <a:pt x="52" y="68"/>
                    </a:lnTo>
                    <a:lnTo>
                      <a:pt x="52" y="64"/>
                    </a:lnTo>
                    <a:lnTo>
                      <a:pt x="48" y="64"/>
                    </a:lnTo>
                    <a:lnTo>
                      <a:pt x="44" y="64"/>
                    </a:lnTo>
                    <a:lnTo>
                      <a:pt x="42" y="64"/>
                    </a:lnTo>
                    <a:lnTo>
                      <a:pt x="40" y="64"/>
                    </a:lnTo>
                    <a:lnTo>
                      <a:pt x="38" y="63"/>
                    </a:lnTo>
                    <a:lnTo>
                      <a:pt x="38" y="63"/>
                    </a:lnTo>
                    <a:lnTo>
                      <a:pt x="37" y="62"/>
                    </a:lnTo>
                    <a:lnTo>
                      <a:pt x="37" y="61"/>
                    </a:lnTo>
                    <a:lnTo>
                      <a:pt x="37" y="60"/>
                    </a:lnTo>
                    <a:lnTo>
                      <a:pt x="37" y="7"/>
                    </a:lnTo>
                    <a:lnTo>
                      <a:pt x="37" y="6"/>
                    </a:lnTo>
                    <a:lnTo>
                      <a:pt x="37" y="5"/>
                    </a:lnTo>
                    <a:lnTo>
                      <a:pt x="38" y="4"/>
                    </a:lnTo>
                    <a:lnTo>
                      <a:pt x="39" y="3"/>
                    </a:lnTo>
                    <a:lnTo>
                      <a:pt x="41" y="3"/>
                    </a:lnTo>
                    <a:lnTo>
                      <a:pt x="45" y="3"/>
                    </a:lnTo>
                    <a:lnTo>
                      <a:pt x="50" y="3"/>
                    </a:lnTo>
                    <a:lnTo>
                      <a:pt x="54" y="4"/>
                    </a:lnTo>
                    <a:lnTo>
                      <a:pt x="57" y="5"/>
                    </a:lnTo>
                    <a:lnTo>
                      <a:pt x="59" y="7"/>
                    </a:lnTo>
                    <a:lnTo>
                      <a:pt x="60" y="9"/>
                    </a:lnTo>
                    <a:lnTo>
                      <a:pt x="61" y="13"/>
                    </a:lnTo>
                    <a:lnTo>
                      <a:pt x="62" y="17"/>
                    </a:lnTo>
                    <a:lnTo>
                      <a:pt x="63" y="22"/>
                    </a:lnTo>
                    <a:lnTo>
                      <a:pt x="65" y="22"/>
                    </a:lnTo>
                    <a:lnTo>
                      <a:pt x="6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9" name="Freeform 444"/>
              <p:cNvSpPr>
                <a:spLocks noChangeAspect="1" noEditPoints="1"/>
              </p:cNvSpPr>
              <p:nvPr/>
            </p:nvSpPr>
            <p:spPr bwMode="auto">
              <a:xfrm>
                <a:off x="1750" y="2858"/>
                <a:ext cx="44" cy="46"/>
              </a:xfrm>
              <a:custGeom>
                <a:avLst/>
                <a:gdLst>
                  <a:gd name="T0" fmla="*/ 44 w 44"/>
                  <a:gd name="T1" fmla="*/ 23 h 46"/>
                  <a:gd name="T2" fmla="*/ 44 w 44"/>
                  <a:gd name="T3" fmla="*/ 19 h 46"/>
                  <a:gd name="T4" fmla="*/ 43 w 44"/>
                  <a:gd name="T5" fmla="*/ 14 h 46"/>
                  <a:gd name="T6" fmla="*/ 41 w 44"/>
                  <a:gd name="T7" fmla="*/ 10 h 46"/>
                  <a:gd name="T8" fmla="*/ 38 w 44"/>
                  <a:gd name="T9" fmla="*/ 7 h 46"/>
                  <a:gd name="T10" fmla="*/ 35 w 44"/>
                  <a:gd name="T11" fmla="*/ 4 h 46"/>
                  <a:gd name="T12" fmla="*/ 31 w 44"/>
                  <a:gd name="T13" fmla="*/ 2 h 46"/>
                  <a:gd name="T14" fmla="*/ 27 w 44"/>
                  <a:gd name="T15" fmla="*/ 0 h 46"/>
                  <a:gd name="T16" fmla="*/ 22 w 44"/>
                  <a:gd name="T17" fmla="*/ 0 h 46"/>
                  <a:gd name="T18" fmla="*/ 18 w 44"/>
                  <a:gd name="T19" fmla="*/ 0 h 46"/>
                  <a:gd name="T20" fmla="*/ 14 w 44"/>
                  <a:gd name="T21" fmla="*/ 2 h 46"/>
                  <a:gd name="T22" fmla="*/ 10 w 44"/>
                  <a:gd name="T23" fmla="*/ 4 h 46"/>
                  <a:gd name="T24" fmla="*/ 7 w 44"/>
                  <a:gd name="T25" fmla="*/ 7 h 46"/>
                  <a:gd name="T26" fmla="*/ 4 w 44"/>
                  <a:gd name="T27" fmla="*/ 10 h 46"/>
                  <a:gd name="T28" fmla="*/ 2 w 44"/>
                  <a:gd name="T29" fmla="*/ 14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2 h 46"/>
                  <a:gd name="T56" fmla="*/ 13 w 44"/>
                  <a:gd name="T57" fmla="*/ 39 h 46"/>
                  <a:gd name="T58" fmla="*/ 11 w 44"/>
                  <a:gd name="T59" fmla="*/ 36 h 46"/>
                  <a:gd name="T60" fmla="*/ 10 w 44"/>
                  <a:gd name="T61" fmla="*/ 33 h 46"/>
                  <a:gd name="T62" fmla="*/ 9 w 44"/>
                  <a:gd name="T63" fmla="*/ 29 h 46"/>
                  <a:gd name="T64" fmla="*/ 9 w 44"/>
                  <a:gd name="T65" fmla="*/ 25 h 46"/>
                  <a:gd name="T66" fmla="*/ 8 w 44"/>
                  <a:gd name="T67" fmla="*/ 22 h 46"/>
                  <a:gd name="T68" fmla="*/ 9 w 44"/>
                  <a:gd name="T69" fmla="*/ 19 h 46"/>
                  <a:gd name="T70" fmla="*/ 9 w 44"/>
                  <a:gd name="T71" fmla="*/ 16 h 46"/>
                  <a:gd name="T72" fmla="*/ 10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6 w 44"/>
                  <a:gd name="T85" fmla="*/ 2 h 46"/>
                  <a:gd name="T86" fmla="*/ 29 w 44"/>
                  <a:gd name="T87" fmla="*/ 4 h 46"/>
                  <a:gd name="T88" fmla="*/ 31 w 44"/>
                  <a:gd name="T89" fmla="*/ 6 h 46"/>
                  <a:gd name="T90" fmla="*/ 34 w 44"/>
                  <a:gd name="T91" fmla="*/ 9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1" y="10"/>
                    </a:lnTo>
                    <a:lnTo>
                      <a:pt x="38" y="7"/>
                    </a:lnTo>
                    <a:lnTo>
                      <a:pt x="35" y="4"/>
                    </a:lnTo>
                    <a:lnTo>
                      <a:pt x="31" y="2"/>
                    </a:lnTo>
                    <a:lnTo>
                      <a:pt x="27" y="0"/>
                    </a:lnTo>
                    <a:lnTo>
                      <a:pt x="22" y="0"/>
                    </a:lnTo>
                    <a:lnTo>
                      <a:pt x="18" y="0"/>
                    </a:lnTo>
                    <a:lnTo>
                      <a:pt x="14" y="2"/>
                    </a:lnTo>
                    <a:lnTo>
                      <a:pt x="10" y="4"/>
                    </a:lnTo>
                    <a:lnTo>
                      <a:pt x="7" y="7"/>
                    </a:lnTo>
                    <a:lnTo>
                      <a:pt x="4" y="10"/>
                    </a:lnTo>
                    <a:lnTo>
                      <a:pt x="2" y="14"/>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2"/>
                    </a:lnTo>
                    <a:lnTo>
                      <a:pt x="13" y="39"/>
                    </a:lnTo>
                    <a:lnTo>
                      <a:pt x="11" y="36"/>
                    </a:lnTo>
                    <a:lnTo>
                      <a:pt x="10" y="33"/>
                    </a:lnTo>
                    <a:lnTo>
                      <a:pt x="9" y="29"/>
                    </a:lnTo>
                    <a:lnTo>
                      <a:pt x="9" y="25"/>
                    </a:lnTo>
                    <a:lnTo>
                      <a:pt x="8" y="22"/>
                    </a:lnTo>
                    <a:lnTo>
                      <a:pt x="9" y="19"/>
                    </a:lnTo>
                    <a:lnTo>
                      <a:pt x="9" y="16"/>
                    </a:lnTo>
                    <a:lnTo>
                      <a:pt x="10" y="12"/>
                    </a:lnTo>
                    <a:lnTo>
                      <a:pt x="11" y="9"/>
                    </a:lnTo>
                    <a:lnTo>
                      <a:pt x="13" y="6"/>
                    </a:lnTo>
                    <a:lnTo>
                      <a:pt x="16" y="4"/>
                    </a:lnTo>
                    <a:lnTo>
                      <a:pt x="19" y="2"/>
                    </a:lnTo>
                    <a:lnTo>
                      <a:pt x="22" y="2"/>
                    </a:lnTo>
                    <a:lnTo>
                      <a:pt x="26" y="2"/>
                    </a:lnTo>
                    <a:lnTo>
                      <a:pt x="29" y="4"/>
                    </a:lnTo>
                    <a:lnTo>
                      <a:pt x="31" y="6"/>
                    </a:lnTo>
                    <a:lnTo>
                      <a:pt x="34" y="9"/>
                    </a:lnTo>
                    <a:lnTo>
                      <a:pt x="35" y="12"/>
                    </a:lnTo>
                    <a:lnTo>
                      <a:pt x="36" y="16"/>
                    </a:lnTo>
                    <a:lnTo>
                      <a:pt x="36" y="19"/>
                    </a:lnTo>
                    <a:lnTo>
                      <a:pt x="36" y="22"/>
                    </a:lnTo>
                    <a:lnTo>
                      <a:pt x="36" y="25"/>
                    </a:lnTo>
                    <a:lnTo>
                      <a:pt x="36" y="29"/>
                    </a:lnTo>
                    <a:lnTo>
                      <a:pt x="35" y="32"/>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0" name="Freeform 445"/>
              <p:cNvSpPr>
                <a:spLocks noChangeAspect="1"/>
              </p:cNvSpPr>
              <p:nvPr/>
            </p:nvSpPr>
            <p:spPr bwMode="auto">
              <a:xfrm>
                <a:off x="1799" y="2841"/>
                <a:ext cx="31" cy="63"/>
              </a:xfrm>
              <a:custGeom>
                <a:avLst/>
                <a:gdLst>
                  <a:gd name="T0" fmla="*/ 16 w 31"/>
                  <a:gd name="T1" fmla="*/ 22 h 63"/>
                  <a:gd name="T2" fmla="*/ 30 w 31"/>
                  <a:gd name="T3" fmla="*/ 22 h 63"/>
                  <a:gd name="T4" fmla="*/ 30 w 31"/>
                  <a:gd name="T5" fmla="*/ 19 h 63"/>
                  <a:gd name="T6" fmla="*/ 16 w 31"/>
                  <a:gd name="T7" fmla="*/ 19 h 63"/>
                  <a:gd name="T8" fmla="*/ 16 w 31"/>
                  <a:gd name="T9" fmla="*/ 0 h 63"/>
                  <a:gd name="T10" fmla="*/ 13 w 31"/>
                  <a:gd name="T11" fmla="*/ 0 h 63"/>
                  <a:gd name="T12" fmla="*/ 12 w 31"/>
                  <a:gd name="T13" fmla="*/ 7 h 63"/>
                  <a:gd name="T14" fmla="*/ 10 w 31"/>
                  <a:gd name="T15" fmla="*/ 13 h 63"/>
                  <a:gd name="T16" fmla="*/ 6 w 31"/>
                  <a:gd name="T17" fmla="*/ 17 h 63"/>
                  <a:gd name="T18" fmla="*/ 0 w 31"/>
                  <a:gd name="T19" fmla="*/ 19 h 63"/>
                  <a:gd name="T20" fmla="*/ 0 w 31"/>
                  <a:gd name="T21" fmla="*/ 22 h 63"/>
                  <a:gd name="T22" fmla="*/ 9 w 31"/>
                  <a:gd name="T23" fmla="*/ 22 h 63"/>
                  <a:gd name="T24" fmla="*/ 9 w 31"/>
                  <a:gd name="T25" fmla="*/ 49 h 63"/>
                  <a:gd name="T26" fmla="*/ 9 w 31"/>
                  <a:gd name="T27" fmla="*/ 53 h 63"/>
                  <a:gd name="T28" fmla="*/ 10 w 31"/>
                  <a:gd name="T29" fmla="*/ 56 h 63"/>
                  <a:gd name="T30" fmla="*/ 12 w 31"/>
                  <a:gd name="T31" fmla="*/ 59 h 63"/>
                  <a:gd name="T32" fmla="*/ 14 w 31"/>
                  <a:gd name="T33" fmla="*/ 60 h 63"/>
                  <a:gd name="T34" fmla="*/ 16 w 31"/>
                  <a:gd name="T35" fmla="*/ 62 h 63"/>
                  <a:gd name="T36" fmla="*/ 18 w 31"/>
                  <a:gd name="T37" fmla="*/ 62 h 63"/>
                  <a:gd name="T38" fmla="*/ 20 w 31"/>
                  <a:gd name="T39" fmla="*/ 63 h 63"/>
                  <a:gd name="T40" fmla="*/ 22 w 31"/>
                  <a:gd name="T41" fmla="*/ 63 h 63"/>
                  <a:gd name="T42" fmla="*/ 24 w 31"/>
                  <a:gd name="T43" fmla="*/ 62 h 63"/>
                  <a:gd name="T44" fmla="*/ 26 w 31"/>
                  <a:gd name="T45" fmla="*/ 61 h 63"/>
                  <a:gd name="T46" fmla="*/ 28 w 31"/>
                  <a:gd name="T47" fmla="*/ 60 h 63"/>
                  <a:gd name="T48" fmla="*/ 29 w 31"/>
                  <a:gd name="T49" fmla="*/ 58 h 63"/>
                  <a:gd name="T50" fmla="*/ 30 w 31"/>
                  <a:gd name="T51" fmla="*/ 56 h 63"/>
                  <a:gd name="T52" fmla="*/ 31 w 31"/>
                  <a:gd name="T53" fmla="*/ 54 h 63"/>
                  <a:gd name="T54" fmla="*/ 31 w 31"/>
                  <a:gd name="T55" fmla="*/ 52 h 63"/>
                  <a:gd name="T56" fmla="*/ 31 w 31"/>
                  <a:gd name="T57" fmla="*/ 49 h 63"/>
                  <a:gd name="T58" fmla="*/ 31 w 31"/>
                  <a:gd name="T59" fmla="*/ 43 h 63"/>
                  <a:gd name="T60" fmla="*/ 29 w 31"/>
                  <a:gd name="T61" fmla="*/ 43 h 63"/>
                  <a:gd name="T62" fmla="*/ 29 w 31"/>
                  <a:gd name="T63" fmla="*/ 49 h 63"/>
                  <a:gd name="T64" fmla="*/ 28 w 31"/>
                  <a:gd name="T65" fmla="*/ 54 h 63"/>
                  <a:gd name="T66" fmla="*/ 27 w 31"/>
                  <a:gd name="T67" fmla="*/ 57 h 63"/>
                  <a:gd name="T68" fmla="*/ 25 w 31"/>
                  <a:gd name="T69" fmla="*/ 59 h 63"/>
                  <a:gd name="T70" fmla="*/ 22 w 31"/>
                  <a:gd name="T71" fmla="*/ 60 h 63"/>
                  <a:gd name="T72" fmla="*/ 20 w 31"/>
                  <a:gd name="T73" fmla="*/ 60 h 63"/>
                  <a:gd name="T74" fmla="*/ 18 w 31"/>
                  <a:gd name="T75" fmla="*/ 59 h 63"/>
                  <a:gd name="T76" fmla="*/ 17 w 31"/>
                  <a:gd name="T77" fmla="*/ 57 h 63"/>
                  <a:gd name="T78" fmla="*/ 16 w 31"/>
                  <a:gd name="T79" fmla="*/ 55 h 63"/>
                  <a:gd name="T80" fmla="*/ 16 w 31"/>
                  <a:gd name="T81" fmla="*/ 54 h 63"/>
                  <a:gd name="T82" fmla="*/ 16 w 31"/>
                  <a:gd name="T83" fmla="*/ 52 h 63"/>
                  <a:gd name="T84" fmla="*/ 16 w 31"/>
                  <a:gd name="T85" fmla="*/ 50 h 63"/>
                  <a:gd name="T86" fmla="*/ 16 w 31"/>
                  <a:gd name="T87" fmla="*/ 49 h 63"/>
                  <a:gd name="T88" fmla="*/ 16 w 31"/>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3">
                    <a:moveTo>
                      <a:pt x="16" y="22"/>
                    </a:moveTo>
                    <a:lnTo>
                      <a:pt x="30" y="22"/>
                    </a:lnTo>
                    <a:lnTo>
                      <a:pt x="30" y="19"/>
                    </a:lnTo>
                    <a:lnTo>
                      <a:pt x="16" y="19"/>
                    </a:lnTo>
                    <a:lnTo>
                      <a:pt x="16" y="0"/>
                    </a:lnTo>
                    <a:lnTo>
                      <a:pt x="13" y="0"/>
                    </a:lnTo>
                    <a:lnTo>
                      <a:pt x="12" y="7"/>
                    </a:lnTo>
                    <a:lnTo>
                      <a:pt x="10" y="13"/>
                    </a:lnTo>
                    <a:lnTo>
                      <a:pt x="6" y="17"/>
                    </a:lnTo>
                    <a:lnTo>
                      <a:pt x="0" y="19"/>
                    </a:lnTo>
                    <a:lnTo>
                      <a:pt x="0" y="22"/>
                    </a:lnTo>
                    <a:lnTo>
                      <a:pt x="9" y="22"/>
                    </a:lnTo>
                    <a:lnTo>
                      <a:pt x="9" y="49"/>
                    </a:lnTo>
                    <a:lnTo>
                      <a:pt x="9" y="53"/>
                    </a:lnTo>
                    <a:lnTo>
                      <a:pt x="10" y="56"/>
                    </a:lnTo>
                    <a:lnTo>
                      <a:pt x="12" y="59"/>
                    </a:lnTo>
                    <a:lnTo>
                      <a:pt x="14" y="60"/>
                    </a:lnTo>
                    <a:lnTo>
                      <a:pt x="16" y="62"/>
                    </a:lnTo>
                    <a:lnTo>
                      <a:pt x="18" y="62"/>
                    </a:lnTo>
                    <a:lnTo>
                      <a:pt x="20" y="63"/>
                    </a:lnTo>
                    <a:lnTo>
                      <a:pt x="22" y="63"/>
                    </a:lnTo>
                    <a:lnTo>
                      <a:pt x="24" y="62"/>
                    </a:lnTo>
                    <a:lnTo>
                      <a:pt x="26" y="61"/>
                    </a:lnTo>
                    <a:lnTo>
                      <a:pt x="28" y="60"/>
                    </a:lnTo>
                    <a:lnTo>
                      <a:pt x="29" y="58"/>
                    </a:lnTo>
                    <a:lnTo>
                      <a:pt x="30" y="56"/>
                    </a:lnTo>
                    <a:lnTo>
                      <a:pt x="31" y="54"/>
                    </a:lnTo>
                    <a:lnTo>
                      <a:pt x="31" y="52"/>
                    </a:lnTo>
                    <a:lnTo>
                      <a:pt x="31" y="49"/>
                    </a:lnTo>
                    <a:lnTo>
                      <a:pt x="31" y="43"/>
                    </a:lnTo>
                    <a:lnTo>
                      <a:pt x="29" y="43"/>
                    </a:lnTo>
                    <a:lnTo>
                      <a:pt x="29" y="49"/>
                    </a:lnTo>
                    <a:lnTo>
                      <a:pt x="28" y="54"/>
                    </a:lnTo>
                    <a:lnTo>
                      <a:pt x="27" y="57"/>
                    </a:lnTo>
                    <a:lnTo>
                      <a:pt x="25" y="59"/>
                    </a:lnTo>
                    <a:lnTo>
                      <a:pt x="22" y="60"/>
                    </a:lnTo>
                    <a:lnTo>
                      <a:pt x="20" y="60"/>
                    </a:lnTo>
                    <a:lnTo>
                      <a:pt x="18" y="59"/>
                    </a:lnTo>
                    <a:lnTo>
                      <a:pt x="17" y="57"/>
                    </a:lnTo>
                    <a:lnTo>
                      <a:pt x="16" y="55"/>
                    </a:lnTo>
                    <a:lnTo>
                      <a:pt x="16" y="54"/>
                    </a:lnTo>
                    <a:lnTo>
                      <a:pt x="16" y="52"/>
                    </a:lnTo>
                    <a:lnTo>
                      <a:pt x="16" y="50"/>
                    </a:lnTo>
                    <a:lnTo>
                      <a:pt x="16" y="49"/>
                    </a:lnTo>
                    <a:lnTo>
                      <a:pt x="16"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1" name="Freeform 446"/>
              <p:cNvSpPr>
                <a:spLocks noChangeAspect="1" noEditPoints="1"/>
              </p:cNvSpPr>
              <p:nvPr/>
            </p:nvSpPr>
            <p:spPr bwMode="auto">
              <a:xfrm>
                <a:off x="1840" y="2858"/>
                <a:ext cx="45" cy="46"/>
              </a:xfrm>
              <a:custGeom>
                <a:avLst/>
                <a:gdLst>
                  <a:gd name="T0" fmla="*/ 30 w 45"/>
                  <a:gd name="T1" fmla="*/ 40 h 46"/>
                  <a:gd name="T2" fmla="*/ 34 w 45"/>
                  <a:gd name="T3" fmla="*/ 44 h 46"/>
                  <a:gd name="T4" fmla="*/ 38 w 45"/>
                  <a:gd name="T5" fmla="*/ 45 h 46"/>
                  <a:gd name="T6" fmla="*/ 41 w 45"/>
                  <a:gd name="T7" fmla="*/ 44 h 46"/>
                  <a:gd name="T8" fmla="*/ 43 w 45"/>
                  <a:gd name="T9" fmla="*/ 42 h 46"/>
                  <a:gd name="T10" fmla="*/ 45 w 45"/>
                  <a:gd name="T11" fmla="*/ 38 h 46"/>
                  <a:gd name="T12" fmla="*/ 45 w 45"/>
                  <a:gd name="T13" fmla="*/ 30 h 46"/>
                  <a:gd name="T14" fmla="*/ 43 w 45"/>
                  <a:gd name="T15" fmla="*/ 36 h 46"/>
                  <a:gd name="T16" fmla="*/ 41 w 45"/>
                  <a:gd name="T17" fmla="*/ 41 h 46"/>
                  <a:gd name="T18" fmla="*/ 39 w 45"/>
                  <a:gd name="T19" fmla="*/ 42 h 46"/>
                  <a:gd name="T20" fmla="*/ 36 w 45"/>
                  <a:gd name="T21" fmla="*/ 40 h 46"/>
                  <a:gd name="T22" fmla="*/ 36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5 h 46"/>
                  <a:gd name="T44" fmla="*/ 10 w 45"/>
                  <a:gd name="T45" fmla="*/ 15 h 46"/>
                  <a:gd name="T46" fmla="*/ 12 w 45"/>
                  <a:gd name="T47" fmla="*/ 13 h 46"/>
                  <a:gd name="T48" fmla="*/ 12 w 45"/>
                  <a:gd name="T49" fmla="*/ 10 h 46"/>
                  <a:gd name="T50" fmla="*/ 10 w 45"/>
                  <a:gd name="T51" fmla="*/ 7 h 46"/>
                  <a:gd name="T52" fmla="*/ 10 w 45"/>
                  <a:gd name="T53" fmla="*/ 4 h 46"/>
                  <a:gd name="T54" fmla="*/ 15 w 45"/>
                  <a:gd name="T55" fmla="*/ 2 h 46"/>
                  <a:gd name="T56" fmla="*/ 20 w 45"/>
                  <a:gd name="T57" fmla="*/ 2 h 46"/>
                  <a:gd name="T58" fmla="*/ 24 w 45"/>
                  <a:gd name="T59" fmla="*/ 4 h 46"/>
                  <a:gd name="T60" fmla="*/ 27 w 45"/>
                  <a:gd name="T61" fmla="*/ 7 h 46"/>
                  <a:gd name="T62" fmla="*/ 28 w 45"/>
                  <a:gd name="T63" fmla="*/ 12 h 46"/>
                  <a:gd name="T64" fmla="*/ 29 w 45"/>
                  <a:gd name="T65" fmla="*/ 19 h 46"/>
                  <a:gd name="T66" fmla="*/ 10 w 45"/>
                  <a:gd name="T67" fmla="*/ 22 h 46"/>
                  <a:gd name="T68" fmla="*/ 2 w 45"/>
                  <a:gd name="T69" fmla="*/ 28 h 46"/>
                  <a:gd name="T70" fmla="*/ 0 w 45"/>
                  <a:gd name="T71" fmla="*/ 35 h 46"/>
                  <a:gd name="T72" fmla="*/ 6 w 45"/>
                  <a:gd name="T73" fmla="*/ 43 h 46"/>
                  <a:gd name="T74" fmla="*/ 16 w 45"/>
                  <a:gd name="T75" fmla="*/ 46 h 46"/>
                  <a:gd name="T76" fmla="*/ 25 w 45"/>
                  <a:gd name="T77" fmla="*/ 43 h 46"/>
                  <a:gd name="T78" fmla="*/ 29 w 45"/>
                  <a:gd name="T79" fmla="*/ 37 h 46"/>
                  <a:gd name="T80" fmla="*/ 29 w 45"/>
                  <a:gd name="T81" fmla="*/ 31 h 46"/>
                  <a:gd name="T82" fmla="*/ 27 w 45"/>
                  <a:gd name="T83" fmla="*/ 37 h 46"/>
                  <a:gd name="T84" fmla="*/ 24 w 45"/>
                  <a:gd name="T85" fmla="*/ 41 h 46"/>
                  <a:gd name="T86" fmla="*/ 21 w 45"/>
                  <a:gd name="T87" fmla="*/ 43 h 46"/>
                  <a:gd name="T88" fmla="*/ 17 w 45"/>
                  <a:gd name="T89" fmla="*/ 43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4"/>
                    </a:lnTo>
                    <a:lnTo>
                      <a:pt x="37" y="45"/>
                    </a:lnTo>
                    <a:lnTo>
                      <a:pt x="38" y="45"/>
                    </a:lnTo>
                    <a:lnTo>
                      <a:pt x="39" y="45"/>
                    </a:lnTo>
                    <a:lnTo>
                      <a:pt x="41" y="44"/>
                    </a:lnTo>
                    <a:lnTo>
                      <a:pt x="42" y="43"/>
                    </a:lnTo>
                    <a:lnTo>
                      <a:pt x="43" y="42"/>
                    </a:lnTo>
                    <a:lnTo>
                      <a:pt x="44" y="41"/>
                    </a:lnTo>
                    <a:lnTo>
                      <a:pt x="45" y="38"/>
                    </a:lnTo>
                    <a:lnTo>
                      <a:pt x="45" y="36"/>
                    </a:lnTo>
                    <a:lnTo>
                      <a:pt x="45" y="30"/>
                    </a:lnTo>
                    <a:lnTo>
                      <a:pt x="43" y="30"/>
                    </a:lnTo>
                    <a:lnTo>
                      <a:pt x="43" y="36"/>
                    </a:lnTo>
                    <a:lnTo>
                      <a:pt x="42" y="39"/>
                    </a:lnTo>
                    <a:lnTo>
                      <a:pt x="41" y="41"/>
                    </a:lnTo>
                    <a:lnTo>
                      <a:pt x="40" y="42"/>
                    </a:lnTo>
                    <a:lnTo>
                      <a:pt x="39" y="42"/>
                    </a:lnTo>
                    <a:lnTo>
                      <a:pt x="37" y="41"/>
                    </a:lnTo>
                    <a:lnTo>
                      <a:pt x="36" y="40"/>
                    </a:lnTo>
                    <a:lnTo>
                      <a:pt x="36" y="38"/>
                    </a:lnTo>
                    <a:lnTo>
                      <a:pt x="36" y="37"/>
                    </a:lnTo>
                    <a:lnTo>
                      <a:pt x="36" y="17"/>
                    </a:lnTo>
                    <a:lnTo>
                      <a:pt x="35" y="14"/>
                    </a:lnTo>
                    <a:lnTo>
                      <a:pt x="35" y="11"/>
                    </a:lnTo>
                    <a:lnTo>
                      <a:pt x="34" y="8"/>
                    </a:lnTo>
                    <a:lnTo>
                      <a:pt x="32" y="5"/>
                    </a:lnTo>
                    <a:lnTo>
                      <a:pt x="29" y="3"/>
                    </a:lnTo>
                    <a:lnTo>
                      <a:pt x="25" y="1"/>
                    </a:lnTo>
                    <a:lnTo>
                      <a:pt x="22" y="0"/>
                    </a:lnTo>
                    <a:lnTo>
                      <a:pt x="18" y="0"/>
                    </a:lnTo>
                    <a:lnTo>
                      <a:pt x="15" y="0"/>
                    </a:lnTo>
                    <a:lnTo>
                      <a:pt x="12" y="1"/>
                    </a:lnTo>
                    <a:lnTo>
                      <a:pt x="10" y="2"/>
                    </a:lnTo>
                    <a:lnTo>
                      <a:pt x="8" y="3"/>
                    </a:lnTo>
                    <a:lnTo>
                      <a:pt x="6" y="5"/>
                    </a:lnTo>
                    <a:lnTo>
                      <a:pt x="4" y="7"/>
                    </a:lnTo>
                    <a:lnTo>
                      <a:pt x="4" y="9"/>
                    </a:lnTo>
                    <a:lnTo>
                      <a:pt x="3" y="11"/>
                    </a:lnTo>
                    <a:lnTo>
                      <a:pt x="4" y="13"/>
                    </a:lnTo>
                    <a:lnTo>
                      <a:pt x="5" y="15"/>
                    </a:lnTo>
                    <a:lnTo>
                      <a:pt x="6" y="15"/>
                    </a:lnTo>
                    <a:lnTo>
                      <a:pt x="8" y="16"/>
                    </a:lnTo>
                    <a:lnTo>
                      <a:pt x="10" y="15"/>
                    </a:lnTo>
                    <a:lnTo>
                      <a:pt x="11" y="14"/>
                    </a:lnTo>
                    <a:lnTo>
                      <a:pt x="12" y="13"/>
                    </a:lnTo>
                    <a:lnTo>
                      <a:pt x="12" y="11"/>
                    </a:lnTo>
                    <a:lnTo>
                      <a:pt x="12" y="10"/>
                    </a:lnTo>
                    <a:lnTo>
                      <a:pt x="12" y="9"/>
                    </a:lnTo>
                    <a:lnTo>
                      <a:pt x="10" y="7"/>
                    </a:lnTo>
                    <a:lnTo>
                      <a:pt x="7" y="7"/>
                    </a:lnTo>
                    <a:lnTo>
                      <a:pt x="10" y="4"/>
                    </a:lnTo>
                    <a:lnTo>
                      <a:pt x="12" y="3"/>
                    </a:lnTo>
                    <a:lnTo>
                      <a:pt x="15" y="2"/>
                    </a:lnTo>
                    <a:lnTo>
                      <a:pt x="18" y="2"/>
                    </a:lnTo>
                    <a:lnTo>
                      <a:pt x="20" y="2"/>
                    </a:lnTo>
                    <a:lnTo>
                      <a:pt x="22" y="3"/>
                    </a:lnTo>
                    <a:lnTo>
                      <a:pt x="24" y="4"/>
                    </a:lnTo>
                    <a:lnTo>
                      <a:pt x="25" y="5"/>
                    </a:lnTo>
                    <a:lnTo>
                      <a:pt x="27" y="7"/>
                    </a:lnTo>
                    <a:lnTo>
                      <a:pt x="28" y="9"/>
                    </a:lnTo>
                    <a:lnTo>
                      <a:pt x="28" y="12"/>
                    </a:lnTo>
                    <a:lnTo>
                      <a:pt x="29" y="15"/>
                    </a:lnTo>
                    <a:lnTo>
                      <a:pt x="29" y="19"/>
                    </a:lnTo>
                    <a:lnTo>
                      <a:pt x="20" y="19"/>
                    </a:lnTo>
                    <a:lnTo>
                      <a:pt x="10" y="22"/>
                    </a:lnTo>
                    <a:lnTo>
                      <a:pt x="6" y="25"/>
                    </a:lnTo>
                    <a:lnTo>
                      <a:pt x="2" y="28"/>
                    </a:lnTo>
                    <a:lnTo>
                      <a:pt x="1" y="32"/>
                    </a:lnTo>
                    <a:lnTo>
                      <a:pt x="0" y="35"/>
                    </a:lnTo>
                    <a:lnTo>
                      <a:pt x="2" y="40"/>
                    </a:lnTo>
                    <a:lnTo>
                      <a:pt x="6" y="43"/>
                    </a:lnTo>
                    <a:lnTo>
                      <a:pt x="11" y="45"/>
                    </a:lnTo>
                    <a:lnTo>
                      <a:pt x="16" y="46"/>
                    </a:lnTo>
                    <a:lnTo>
                      <a:pt x="21" y="45"/>
                    </a:lnTo>
                    <a:lnTo>
                      <a:pt x="25" y="43"/>
                    </a:lnTo>
                    <a:lnTo>
                      <a:pt x="27" y="40"/>
                    </a:lnTo>
                    <a:lnTo>
                      <a:pt x="29" y="37"/>
                    </a:lnTo>
                    <a:close/>
                    <a:moveTo>
                      <a:pt x="29" y="21"/>
                    </a:moveTo>
                    <a:lnTo>
                      <a:pt x="29" y="31"/>
                    </a:lnTo>
                    <a:lnTo>
                      <a:pt x="28" y="34"/>
                    </a:lnTo>
                    <a:lnTo>
                      <a:pt x="27" y="37"/>
                    </a:lnTo>
                    <a:lnTo>
                      <a:pt x="26" y="39"/>
                    </a:lnTo>
                    <a:lnTo>
                      <a:pt x="24" y="41"/>
                    </a:lnTo>
                    <a:lnTo>
                      <a:pt x="23" y="42"/>
                    </a:lnTo>
                    <a:lnTo>
                      <a:pt x="21" y="43"/>
                    </a:lnTo>
                    <a:lnTo>
                      <a:pt x="19" y="43"/>
                    </a:lnTo>
                    <a:lnTo>
                      <a:pt x="17" y="43"/>
                    </a:lnTo>
                    <a:lnTo>
                      <a:pt x="13" y="43"/>
                    </a:lnTo>
                    <a:lnTo>
                      <a:pt x="11" y="41"/>
                    </a:lnTo>
                    <a:lnTo>
                      <a:pt x="9" y="38"/>
                    </a:lnTo>
                    <a:lnTo>
                      <a:pt x="8" y="35"/>
                    </a:lnTo>
                    <a:lnTo>
                      <a:pt x="9" y="30"/>
                    </a:lnTo>
                    <a:lnTo>
                      <a:pt x="12" y="26"/>
                    </a:lnTo>
                    <a:lnTo>
                      <a:pt x="18" y="22"/>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2" name="Freeform 447"/>
              <p:cNvSpPr>
                <a:spLocks noChangeAspect="1"/>
              </p:cNvSpPr>
              <p:nvPr/>
            </p:nvSpPr>
            <p:spPr bwMode="auto">
              <a:xfrm>
                <a:off x="1889" y="2833"/>
                <a:ext cx="22" cy="70"/>
              </a:xfrm>
              <a:custGeom>
                <a:avLst/>
                <a:gdLst>
                  <a:gd name="T0" fmla="*/ 15 w 22"/>
                  <a:gd name="T1" fmla="*/ 0 h 70"/>
                  <a:gd name="T2" fmla="*/ 0 w 22"/>
                  <a:gd name="T3" fmla="*/ 1 h 70"/>
                  <a:gd name="T4" fmla="*/ 0 w 22"/>
                  <a:gd name="T5" fmla="*/ 5 h 70"/>
                  <a:gd name="T6" fmla="*/ 3 w 22"/>
                  <a:gd name="T7" fmla="*/ 5 h 70"/>
                  <a:gd name="T8" fmla="*/ 4 w 22"/>
                  <a:gd name="T9" fmla="*/ 5 h 70"/>
                  <a:gd name="T10" fmla="*/ 6 w 22"/>
                  <a:gd name="T11" fmla="*/ 5 h 70"/>
                  <a:gd name="T12" fmla="*/ 7 w 22"/>
                  <a:gd name="T13" fmla="*/ 5 h 70"/>
                  <a:gd name="T14" fmla="*/ 7 w 22"/>
                  <a:gd name="T15" fmla="*/ 6 h 70"/>
                  <a:gd name="T16" fmla="*/ 8 w 22"/>
                  <a:gd name="T17" fmla="*/ 7 h 70"/>
                  <a:gd name="T18" fmla="*/ 8 w 22"/>
                  <a:gd name="T19" fmla="*/ 8 h 70"/>
                  <a:gd name="T20" fmla="*/ 8 w 22"/>
                  <a:gd name="T21" fmla="*/ 10 h 70"/>
                  <a:gd name="T22" fmla="*/ 8 w 22"/>
                  <a:gd name="T23" fmla="*/ 62 h 70"/>
                  <a:gd name="T24" fmla="*/ 8 w 22"/>
                  <a:gd name="T25" fmla="*/ 65 h 70"/>
                  <a:gd name="T26" fmla="*/ 7 w 22"/>
                  <a:gd name="T27" fmla="*/ 66 h 70"/>
                  <a:gd name="T28" fmla="*/ 4 w 22"/>
                  <a:gd name="T29" fmla="*/ 66 h 70"/>
                  <a:gd name="T30" fmla="*/ 0 w 22"/>
                  <a:gd name="T31" fmla="*/ 66 h 70"/>
                  <a:gd name="T32" fmla="*/ 0 w 22"/>
                  <a:gd name="T33" fmla="*/ 70 h 70"/>
                  <a:gd name="T34" fmla="*/ 3 w 22"/>
                  <a:gd name="T35" fmla="*/ 69 h 70"/>
                  <a:gd name="T36" fmla="*/ 6 w 22"/>
                  <a:gd name="T37" fmla="*/ 69 h 70"/>
                  <a:gd name="T38" fmla="*/ 9 w 22"/>
                  <a:gd name="T39" fmla="*/ 69 h 70"/>
                  <a:gd name="T40" fmla="*/ 11 w 22"/>
                  <a:gd name="T41" fmla="*/ 69 h 70"/>
                  <a:gd name="T42" fmla="*/ 14 w 22"/>
                  <a:gd name="T43" fmla="*/ 69 h 70"/>
                  <a:gd name="T44" fmla="*/ 16 w 22"/>
                  <a:gd name="T45" fmla="*/ 69 h 70"/>
                  <a:gd name="T46" fmla="*/ 19 w 22"/>
                  <a:gd name="T47" fmla="*/ 69 h 70"/>
                  <a:gd name="T48" fmla="*/ 22 w 22"/>
                  <a:gd name="T49" fmla="*/ 70 h 70"/>
                  <a:gd name="T50" fmla="*/ 22 w 22"/>
                  <a:gd name="T51" fmla="*/ 66 h 70"/>
                  <a:gd name="T52" fmla="*/ 18 w 22"/>
                  <a:gd name="T53" fmla="*/ 66 h 70"/>
                  <a:gd name="T54" fmla="*/ 16 w 22"/>
                  <a:gd name="T55" fmla="*/ 66 h 70"/>
                  <a:gd name="T56" fmla="*/ 15 w 22"/>
                  <a:gd name="T57" fmla="*/ 65 h 70"/>
                  <a:gd name="T58" fmla="*/ 15 w 22"/>
                  <a:gd name="T59" fmla="*/ 62 h 70"/>
                  <a:gd name="T60" fmla="*/ 15 w 22"/>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70">
                    <a:moveTo>
                      <a:pt x="15" y="0"/>
                    </a:moveTo>
                    <a:lnTo>
                      <a:pt x="0" y="1"/>
                    </a:lnTo>
                    <a:lnTo>
                      <a:pt x="0" y="5"/>
                    </a:lnTo>
                    <a:lnTo>
                      <a:pt x="3" y="5"/>
                    </a:lnTo>
                    <a:lnTo>
                      <a:pt x="4" y="5"/>
                    </a:lnTo>
                    <a:lnTo>
                      <a:pt x="6" y="5"/>
                    </a:lnTo>
                    <a:lnTo>
                      <a:pt x="7" y="5"/>
                    </a:lnTo>
                    <a:lnTo>
                      <a:pt x="7" y="6"/>
                    </a:lnTo>
                    <a:lnTo>
                      <a:pt x="8" y="7"/>
                    </a:lnTo>
                    <a:lnTo>
                      <a:pt x="8" y="8"/>
                    </a:lnTo>
                    <a:lnTo>
                      <a:pt x="8" y="10"/>
                    </a:lnTo>
                    <a:lnTo>
                      <a:pt x="8" y="62"/>
                    </a:lnTo>
                    <a:lnTo>
                      <a:pt x="8" y="65"/>
                    </a:lnTo>
                    <a:lnTo>
                      <a:pt x="7" y="66"/>
                    </a:lnTo>
                    <a:lnTo>
                      <a:pt x="4" y="66"/>
                    </a:lnTo>
                    <a:lnTo>
                      <a:pt x="0" y="66"/>
                    </a:lnTo>
                    <a:lnTo>
                      <a:pt x="0" y="70"/>
                    </a:lnTo>
                    <a:lnTo>
                      <a:pt x="3" y="69"/>
                    </a:lnTo>
                    <a:lnTo>
                      <a:pt x="6" y="69"/>
                    </a:lnTo>
                    <a:lnTo>
                      <a:pt x="9" y="69"/>
                    </a:lnTo>
                    <a:lnTo>
                      <a:pt x="11" y="69"/>
                    </a:lnTo>
                    <a:lnTo>
                      <a:pt x="14" y="69"/>
                    </a:lnTo>
                    <a:lnTo>
                      <a:pt x="16" y="69"/>
                    </a:lnTo>
                    <a:lnTo>
                      <a:pt x="19" y="69"/>
                    </a:lnTo>
                    <a:lnTo>
                      <a:pt x="22" y="70"/>
                    </a:lnTo>
                    <a:lnTo>
                      <a:pt x="22" y="66"/>
                    </a:lnTo>
                    <a:lnTo>
                      <a:pt x="18" y="66"/>
                    </a:lnTo>
                    <a:lnTo>
                      <a:pt x="16" y="66"/>
                    </a:lnTo>
                    <a:lnTo>
                      <a:pt x="15" y="65"/>
                    </a:lnTo>
                    <a:lnTo>
                      <a:pt x="15" y="62"/>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3" name="Freeform 448"/>
              <p:cNvSpPr>
                <a:spLocks noChangeAspect="1"/>
              </p:cNvSpPr>
              <p:nvPr/>
            </p:nvSpPr>
            <p:spPr bwMode="auto">
              <a:xfrm>
                <a:off x="1952" y="2852"/>
                <a:ext cx="89" cy="52"/>
              </a:xfrm>
              <a:custGeom>
                <a:avLst/>
                <a:gdLst>
                  <a:gd name="T0" fmla="*/ 85 w 89"/>
                  <a:gd name="T1" fmla="*/ 28 h 52"/>
                  <a:gd name="T2" fmla="*/ 87 w 89"/>
                  <a:gd name="T3" fmla="*/ 28 h 52"/>
                  <a:gd name="T4" fmla="*/ 88 w 89"/>
                  <a:gd name="T5" fmla="*/ 27 h 52"/>
                  <a:gd name="T6" fmla="*/ 89 w 89"/>
                  <a:gd name="T7" fmla="*/ 27 h 52"/>
                  <a:gd name="T8" fmla="*/ 89 w 89"/>
                  <a:gd name="T9" fmla="*/ 26 h 52"/>
                  <a:gd name="T10" fmla="*/ 89 w 89"/>
                  <a:gd name="T11" fmla="*/ 24 h 52"/>
                  <a:gd name="T12" fmla="*/ 88 w 89"/>
                  <a:gd name="T13" fmla="*/ 24 h 52"/>
                  <a:gd name="T14" fmla="*/ 87 w 89"/>
                  <a:gd name="T15" fmla="*/ 24 h 52"/>
                  <a:gd name="T16" fmla="*/ 85 w 89"/>
                  <a:gd name="T17" fmla="*/ 24 h 52"/>
                  <a:gd name="T18" fmla="*/ 11 w 89"/>
                  <a:gd name="T19" fmla="*/ 24 h 52"/>
                  <a:gd name="T20" fmla="*/ 15 w 89"/>
                  <a:gd name="T21" fmla="*/ 21 h 52"/>
                  <a:gd name="T22" fmla="*/ 18 w 89"/>
                  <a:gd name="T23" fmla="*/ 18 h 52"/>
                  <a:gd name="T24" fmla="*/ 19 w 89"/>
                  <a:gd name="T25" fmla="*/ 15 h 52"/>
                  <a:gd name="T26" fmla="*/ 20 w 89"/>
                  <a:gd name="T27" fmla="*/ 14 h 52"/>
                  <a:gd name="T28" fmla="*/ 23 w 89"/>
                  <a:gd name="T29" fmla="*/ 9 h 52"/>
                  <a:gd name="T30" fmla="*/ 25 w 89"/>
                  <a:gd name="T31" fmla="*/ 5 h 52"/>
                  <a:gd name="T32" fmla="*/ 25 w 89"/>
                  <a:gd name="T33" fmla="*/ 2 h 52"/>
                  <a:gd name="T34" fmla="*/ 26 w 89"/>
                  <a:gd name="T35" fmla="*/ 1 h 52"/>
                  <a:gd name="T36" fmla="*/ 25 w 89"/>
                  <a:gd name="T37" fmla="*/ 0 h 52"/>
                  <a:gd name="T38" fmla="*/ 24 w 89"/>
                  <a:gd name="T39" fmla="*/ 0 h 52"/>
                  <a:gd name="T40" fmla="*/ 23 w 89"/>
                  <a:gd name="T41" fmla="*/ 0 h 52"/>
                  <a:gd name="T42" fmla="*/ 22 w 89"/>
                  <a:gd name="T43" fmla="*/ 0 h 52"/>
                  <a:gd name="T44" fmla="*/ 22 w 89"/>
                  <a:gd name="T45" fmla="*/ 1 h 52"/>
                  <a:gd name="T46" fmla="*/ 21 w 89"/>
                  <a:gd name="T47" fmla="*/ 2 h 52"/>
                  <a:gd name="T48" fmla="*/ 19 w 89"/>
                  <a:gd name="T49" fmla="*/ 9 h 52"/>
                  <a:gd name="T50" fmla="*/ 15 w 89"/>
                  <a:gd name="T51" fmla="*/ 15 h 52"/>
                  <a:gd name="T52" fmla="*/ 9 w 89"/>
                  <a:gd name="T53" fmla="*/ 20 h 52"/>
                  <a:gd name="T54" fmla="*/ 2 w 89"/>
                  <a:gd name="T55" fmla="*/ 24 h 52"/>
                  <a:gd name="T56" fmla="*/ 1 w 89"/>
                  <a:gd name="T57" fmla="*/ 25 h 52"/>
                  <a:gd name="T58" fmla="*/ 0 w 89"/>
                  <a:gd name="T59" fmla="*/ 26 h 52"/>
                  <a:gd name="T60" fmla="*/ 1 w 89"/>
                  <a:gd name="T61" fmla="*/ 26 h 52"/>
                  <a:gd name="T62" fmla="*/ 2 w 89"/>
                  <a:gd name="T63" fmla="*/ 27 h 52"/>
                  <a:gd name="T64" fmla="*/ 9 w 89"/>
                  <a:gd name="T65" fmla="*/ 31 h 52"/>
                  <a:gd name="T66" fmla="*/ 15 w 89"/>
                  <a:gd name="T67" fmla="*/ 36 h 52"/>
                  <a:gd name="T68" fmla="*/ 19 w 89"/>
                  <a:gd name="T69" fmla="*/ 42 h 52"/>
                  <a:gd name="T70" fmla="*/ 22 w 89"/>
                  <a:gd name="T71" fmla="*/ 50 h 52"/>
                  <a:gd name="T72" fmla="*/ 22 w 89"/>
                  <a:gd name="T73" fmla="*/ 51 h 52"/>
                  <a:gd name="T74" fmla="*/ 24 w 89"/>
                  <a:gd name="T75" fmla="*/ 52 h 52"/>
                  <a:gd name="T76" fmla="*/ 25 w 89"/>
                  <a:gd name="T77" fmla="*/ 51 h 52"/>
                  <a:gd name="T78" fmla="*/ 26 w 89"/>
                  <a:gd name="T79" fmla="*/ 50 h 52"/>
                  <a:gd name="T80" fmla="*/ 25 w 89"/>
                  <a:gd name="T81" fmla="*/ 49 h 52"/>
                  <a:gd name="T82" fmla="*/ 25 w 89"/>
                  <a:gd name="T83" fmla="*/ 46 h 52"/>
                  <a:gd name="T84" fmla="*/ 23 w 89"/>
                  <a:gd name="T85" fmla="*/ 42 h 52"/>
                  <a:gd name="T86" fmla="*/ 21 w 89"/>
                  <a:gd name="T87" fmla="*/ 37 h 52"/>
                  <a:gd name="T88" fmla="*/ 17 w 89"/>
                  <a:gd name="T89" fmla="*/ 32 h 52"/>
                  <a:gd name="T90" fmla="*/ 11 w 89"/>
                  <a:gd name="T91" fmla="*/ 28 h 52"/>
                  <a:gd name="T92" fmla="*/ 85 w 89"/>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52">
                    <a:moveTo>
                      <a:pt x="85" y="28"/>
                    </a:moveTo>
                    <a:lnTo>
                      <a:pt x="87" y="28"/>
                    </a:lnTo>
                    <a:lnTo>
                      <a:pt x="88" y="27"/>
                    </a:lnTo>
                    <a:lnTo>
                      <a:pt x="89" y="27"/>
                    </a:lnTo>
                    <a:lnTo>
                      <a:pt x="89" y="26"/>
                    </a:lnTo>
                    <a:lnTo>
                      <a:pt x="89" y="24"/>
                    </a:lnTo>
                    <a:lnTo>
                      <a:pt x="88" y="24"/>
                    </a:lnTo>
                    <a:lnTo>
                      <a:pt x="87" y="24"/>
                    </a:lnTo>
                    <a:lnTo>
                      <a:pt x="85" y="24"/>
                    </a:lnTo>
                    <a:lnTo>
                      <a:pt x="11" y="24"/>
                    </a:lnTo>
                    <a:lnTo>
                      <a:pt x="15" y="21"/>
                    </a:lnTo>
                    <a:lnTo>
                      <a:pt x="18" y="18"/>
                    </a:lnTo>
                    <a:lnTo>
                      <a:pt x="19" y="15"/>
                    </a:lnTo>
                    <a:lnTo>
                      <a:pt x="20" y="14"/>
                    </a:lnTo>
                    <a:lnTo>
                      <a:pt x="23" y="9"/>
                    </a:lnTo>
                    <a:lnTo>
                      <a:pt x="25" y="5"/>
                    </a:lnTo>
                    <a:lnTo>
                      <a:pt x="25" y="2"/>
                    </a:lnTo>
                    <a:lnTo>
                      <a:pt x="26" y="1"/>
                    </a:lnTo>
                    <a:lnTo>
                      <a:pt x="25" y="0"/>
                    </a:lnTo>
                    <a:lnTo>
                      <a:pt x="24" y="0"/>
                    </a:lnTo>
                    <a:lnTo>
                      <a:pt x="23" y="0"/>
                    </a:lnTo>
                    <a:lnTo>
                      <a:pt x="22" y="0"/>
                    </a:lnTo>
                    <a:lnTo>
                      <a:pt x="22" y="1"/>
                    </a:lnTo>
                    <a:lnTo>
                      <a:pt x="21" y="2"/>
                    </a:lnTo>
                    <a:lnTo>
                      <a:pt x="19" y="9"/>
                    </a:lnTo>
                    <a:lnTo>
                      <a:pt x="15" y="15"/>
                    </a:lnTo>
                    <a:lnTo>
                      <a:pt x="9" y="20"/>
                    </a:lnTo>
                    <a:lnTo>
                      <a:pt x="2" y="24"/>
                    </a:lnTo>
                    <a:lnTo>
                      <a:pt x="1" y="25"/>
                    </a:lnTo>
                    <a:lnTo>
                      <a:pt x="0" y="26"/>
                    </a:lnTo>
                    <a:lnTo>
                      <a:pt x="1" y="26"/>
                    </a:lnTo>
                    <a:lnTo>
                      <a:pt x="2" y="27"/>
                    </a:lnTo>
                    <a:lnTo>
                      <a:pt x="9" y="31"/>
                    </a:lnTo>
                    <a:lnTo>
                      <a:pt x="15" y="36"/>
                    </a:lnTo>
                    <a:lnTo>
                      <a:pt x="19" y="42"/>
                    </a:lnTo>
                    <a:lnTo>
                      <a:pt x="22" y="50"/>
                    </a:lnTo>
                    <a:lnTo>
                      <a:pt x="22" y="51"/>
                    </a:lnTo>
                    <a:lnTo>
                      <a:pt x="24" y="52"/>
                    </a:lnTo>
                    <a:lnTo>
                      <a:pt x="25" y="51"/>
                    </a:lnTo>
                    <a:lnTo>
                      <a:pt x="26" y="50"/>
                    </a:lnTo>
                    <a:lnTo>
                      <a:pt x="25" y="49"/>
                    </a:lnTo>
                    <a:lnTo>
                      <a:pt x="25" y="46"/>
                    </a:lnTo>
                    <a:lnTo>
                      <a:pt x="23" y="42"/>
                    </a:lnTo>
                    <a:lnTo>
                      <a:pt x="21" y="37"/>
                    </a:lnTo>
                    <a:lnTo>
                      <a:pt x="17" y="32"/>
                    </a:lnTo>
                    <a:lnTo>
                      <a:pt x="11" y="28"/>
                    </a:lnTo>
                    <a:lnTo>
                      <a:pt x="85"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4" name="Freeform 449"/>
              <p:cNvSpPr>
                <a:spLocks noChangeAspect="1"/>
              </p:cNvSpPr>
              <p:nvPr/>
            </p:nvSpPr>
            <p:spPr bwMode="auto">
              <a:xfrm>
                <a:off x="2092" y="2828"/>
                <a:ext cx="4" cy="99"/>
              </a:xfrm>
              <a:custGeom>
                <a:avLst/>
                <a:gdLst>
                  <a:gd name="T0" fmla="*/ 4 w 4"/>
                  <a:gd name="T1" fmla="*/ 3 h 99"/>
                  <a:gd name="T2" fmla="*/ 4 w 4"/>
                  <a:gd name="T3" fmla="*/ 2 h 99"/>
                  <a:gd name="T4" fmla="*/ 3 w 4"/>
                  <a:gd name="T5" fmla="*/ 1 h 99"/>
                  <a:gd name="T6" fmla="*/ 3 w 4"/>
                  <a:gd name="T7" fmla="*/ 0 h 99"/>
                  <a:gd name="T8" fmla="*/ 2 w 4"/>
                  <a:gd name="T9" fmla="*/ 0 h 99"/>
                  <a:gd name="T10" fmla="*/ 1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1 w 4"/>
                  <a:gd name="T25" fmla="*/ 99 h 99"/>
                  <a:gd name="T26" fmla="*/ 2 w 4"/>
                  <a:gd name="T27" fmla="*/ 99 h 99"/>
                  <a:gd name="T28" fmla="*/ 3 w 4"/>
                  <a:gd name="T29" fmla="*/ 99 h 99"/>
                  <a:gd name="T30" fmla="*/ 3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3" y="1"/>
                    </a:lnTo>
                    <a:lnTo>
                      <a:pt x="3" y="0"/>
                    </a:lnTo>
                    <a:lnTo>
                      <a:pt x="2" y="0"/>
                    </a:lnTo>
                    <a:lnTo>
                      <a:pt x="1" y="0"/>
                    </a:lnTo>
                    <a:lnTo>
                      <a:pt x="0" y="1"/>
                    </a:lnTo>
                    <a:lnTo>
                      <a:pt x="0" y="2"/>
                    </a:lnTo>
                    <a:lnTo>
                      <a:pt x="0" y="3"/>
                    </a:lnTo>
                    <a:lnTo>
                      <a:pt x="0" y="96"/>
                    </a:lnTo>
                    <a:lnTo>
                      <a:pt x="0" y="97"/>
                    </a:lnTo>
                    <a:lnTo>
                      <a:pt x="0" y="98"/>
                    </a:lnTo>
                    <a:lnTo>
                      <a:pt x="1" y="99"/>
                    </a:lnTo>
                    <a:lnTo>
                      <a:pt x="2" y="99"/>
                    </a:lnTo>
                    <a:lnTo>
                      <a:pt x="3" y="99"/>
                    </a:lnTo>
                    <a:lnTo>
                      <a:pt x="3"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5" name="Freeform 450"/>
              <p:cNvSpPr>
                <a:spLocks noChangeAspect="1"/>
              </p:cNvSpPr>
              <p:nvPr/>
            </p:nvSpPr>
            <p:spPr bwMode="auto">
              <a:xfrm>
                <a:off x="2111" y="2858"/>
                <a:ext cx="38" cy="46"/>
              </a:xfrm>
              <a:custGeom>
                <a:avLst/>
                <a:gdLst>
                  <a:gd name="T0" fmla="*/ 8 w 38"/>
                  <a:gd name="T1" fmla="*/ 23 h 46"/>
                  <a:gd name="T2" fmla="*/ 10 w 38"/>
                  <a:gd name="T3" fmla="*/ 13 h 46"/>
                  <a:gd name="T4" fmla="*/ 13 w 38"/>
                  <a:gd name="T5" fmla="*/ 6 h 46"/>
                  <a:gd name="T6" fmla="*/ 17 w 38"/>
                  <a:gd name="T7" fmla="*/ 3 h 46"/>
                  <a:gd name="T8" fmla="*/ 22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9 h 46"/>
                  <a:gd name="T24" fmla="*/ 28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6 w 38"/>
                  <a:gd name="T37" fmla="*/ 14 h 46"/>
                  <a:gd name="T38" fmla="*/ 36 w 38"/>
                  <a:gd name="T39" fmla="*/ 13 h 46"/>
                  <a:gd name="T40" fmla="*/ 37 w 38"/>
                  <a:gd name="T41" fmla="*/ 11 h 46"/>
                  <a:gd name="T42" fmla="*/ 36 w 38"/>
                  <a:gd name="T43" fmla="*/ 6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30 w 38"/>
                  <a:gd name="T69" fmla="*/ 44 h 46"/>
                  <a:gd name="T70" fmla="*/ 32 w 38"/>
                  <a:gd name="T71" fmla="*/ 42 h 46"/>
                  <a:gd name="T72" fmla="*/ 35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7 w 38"/>
                  <a:gd name="T85" fmla="*/ 32 h 46"/>
                  <a:gd name="T86" fmla="*/ 36 w 38"/>
                  <a:gd name="T87" fmla="*/ 32 h 46"/>
                  <a:gd name="T88" fmla="*/ 35 w 38"/>
                  <a:gd name="T89" fmla="*/ 33 h 46"/>
                  <a:gd name="T90" fmla="*/ 34 w 38"/>
                  <a:gd name="T91" fmla="*/ 36 h 46"/>
                  <a:gd name="T92" fmla="*/ 33 w 38"/>
                  <a:gd name="T93" fmla="*/ 38 h 46"/>
                  <a:gd name="T94" fmla="*/ 31 w 38"/>
                  <a:gd name="T95" fmla="*/ 40 h 46"/>
                  <a:gd name="T96" fmla="*/ 29 w 38"/>
                  <a:gd name="T97" fmla="*/ 41 h 46"/>
                  <a:gd name="T98" fmla="*/ 27 w 38"/>
                  <a:gd name="T99" fmla="*/ 42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6 w 38"/>
                  <a:gd name="T111" fmla="*/ 41 h 46"/>
                  <a:gd name="T112" fmla="*/ 13 w 38"/>
                  <a:gd name="T113" fmla="*/ 39 h 46"/>
                  <a:gd name="T114" fmla="*/ 11 w 38"/>
                  <a:gd name="T115" fmla="*/ 36 h 46"/>
                  <a:gd name="T116" fmla="*/ 10 w 38"/>
                  <a:gd name="T117" fmla="*/ 33 h 46"/>
                  <a:gd name="T118" fmla="*/ 9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6"/>
                    </a:lnTo>
                    <a:lnTo>
                      <a:pt x="17" y="3"/>
                    </a:lnTo>
                    <a:lnTo>
                      <a:pt x="22" y="2"/>
                    </a:lnTo>
                    <a:lnTo>
                      <a:pt x="23" y="2"/>
                    </a:lnTo>
                    <a:lnTo>
                      <a:pt x="26" y="3"/>
                    </a:lnTo>
                    <a:lnTo>
                      <a:pt x="29" y="4"/>
                    </a:lnTo>
                    <a:lnTo>
                      <a:pt x="32" y="6"/>
                    </a:lnTo>
                    <a:lnTo>
                      <a:pt x="30" y="7"/>
                    </a:lnTo>
                    <a:lnTo>
                      <a:pt x="28" y="8"/>
                    </a:lnTo>
                    <a:lnTo>
                      <a:pt x="28" y="9"/>
                    </a:lnTo>
                    <a:lnTo>
                      <a:pt x="28" y="11"/>
                    </a:lnTo>
                    <a:lnTo>
                      <a:pt x="28" y="12"/>
                    </a:lnTo>
                    <a:lnTo>
                      <a:pt x="29" y="14"/>
                    </a:lnTo>
                    <a:lnTo>
                      <a:pt x="30" y="15"/>
                    </a:lnTo>
                    <a:lnTo>
                      <a:pt x="32" y="15"/>
                    </a:lnTo>
                    <a:lnTo>
                      <a:pt x="34" y="15"/>
                    </a:lnTo>
                    <a:lnTo>
                      <a:pt x="36" y="14"/>
                    </a:lnTo>
                    <a:lnTo>
                      <a:pt x="36" y="13"/>
                    </a:lnTo>
                    <a:lnTo>
                      <a:pt x="37" y="11"/>
                    </a:lnTo>
                    <a:lnTo>
                      <a:pt x="36" y="6"/>
                    </a:lnTo>
                    <a:lnTo>
                      <a:pt x="32" y="3"/>
                    </a:lnTo>
                    <a:lnTo>
                      <a:pt x="27" y="1"/>
                    </a:lnTo>
                    <a:lnTo>
                      <a:pt x="22" y="0"/>
                    </a:lnTo>
                    <a:lnTo>
                      <a:pt x="13" y="2"/>
                    </a:lnTo>
                    <a:lnTo>
                      <a:pt x="6" y="7"/>
                    </a:lnTo>
                    <a:lnTo>
                      <a:pt x="2" y="14"/>
                    </a:lnTo>
                    <a:lnTo>
                      <a:pt x="0" y="23"/>
                    </a:lnTo>
                    <a:lnTo>
                      <a:pt x="2" y="32"/>
                    </a:lnTo>
                    <a:lnTo>
                      <a:pt x="6" y="39"/>
                    </a:lnTo>
                    <a:lnTo>
                      <a:pt x="13" y="44"/>
                    </a:lnTo>
                    <a:lnTo>
                      <a:pt x="21" y="46"/>
                    </a:lnTo>
                    <a:lnTo>
                      <a:pt x="26" y="45"/>
                    </a:lnTo>
                    <a:lnTo>
                      <a:pt x="30" y="44"/>
                    </a:lnTo>
                    <a:lnTo>
                      <a:pt x="32" y="42"/>
                    </a:lnTo>
                    <a:lnTo>
                      <a:pt x="35" y="40"/>
                    </a:lnTo>
                    <a:lnTo>
                      <a:pt x="36" y="37"/>
                    </a:lnTo>
                    <a:lnTo>
                      <a:pt x="37" y="35"/>
                    </a:lnTo>
                    <a:lnTo>
                      <a:pt x="38" y="34"/>
                    </a:lnTo>
                    <a:lnTo>
                      <a:pt x="38" y="33"/>
                    </a:lnTo>
                    <a:lnTo>
                      <a:pt x="37" y="32"/>
                    </a:lnTo>
                    <a:lnTo>
                      <a:pt x="37" y="32"/>
                    </a:lnTo>
                    <a:lnTo>
                      <a:pt x="36" y="32"/>
                    </a:lnTo>
                    <a:lnTo>
                      <a:pt x="35" y="33"/>
                    </a:lnTo>
                    <a:lnTo>
                      <a:pt x="34" y="36"/>
                    </a:lnTo>
                    <a:lnTo>
                      <a:pt x="33" y="38"/>
                    </a:lnTo>
                    <a:lnTo>
                      <a:pt x="31" y="40"/>
                    </a:lnTo>
                    <a:lnTo>
                      <a:pt x="29" y="41"/>
                    </a:lnTo>
                    <a:lnTo>
                      <a:pt x="27" y="42"/>
                    </a:lnTo>
                    <a:lnTo>
                      <a:pt x="25" y="43"/>
                    </a:lnTo>
                    <a:lnTo>
                      <a:pt x="24" y="43"/>
                    </a:lnTo>
                    <a:lnTo>
                      <a:pt x="22" y="43"/>
                    </a:lnTo>
                    <a:lnTo>
                      <a:pt x="20" y="43"/>
                    </a:lnTo>
                    <a:lnTo>
                      <a:pt x="18" y="42"/>
                    </a:lnTo>
                    <a:lnTo>
                      <a:pt x="16" y="41"/>
                    </a:lnTo>
                    <a:lnTo>
                      <a:pt x="13" y="39"/>
                    </a:lnTo>
                    <a:lnTo>
                      <a:pt x="11" y="36"/>
                    </a:lnTo>
                    <a:lnTo>
                      <a:pt x="10" y="33"/>
                    </a:lnTo>
                    <a:lnTo>
                      <a:pt x="9"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6" name="Freeform 451"/>
              <p:cNvSpPr>
                <a:spLocks noChangeAspect="1"/>
              </p:cNvSpPr>
              <p:nvPr/>
            </p:nvSpPr>
            <p:spPr bwMode="auto">
              <a:xfrm>
                <a:off x="2155" y="2827"/>
                <a:ext cx="18" cy="36"/>
              </a:xfrm>
              <a:custGeom>
                <a:avLst/>
                <a:gdLst>
                  <a:gd name="T0" fmla="*/ 17 w 18"/>
                  <a:gd name="T1" fmla="*/ 6 h 36"/>
                  <a:gd name="T2" fmla="*/ 18 w 18"/>
                  <a:gd name="T3" fmla="*/ 5 h 36"/>
                  <a:gd name="T4" fmla="*/ 18 w 18"/>
                  <a:gd name="T5" fmla="*/ 4 h 36"/>
                  <a:gd name="T6" fmla="*/ 17 w 18"/>
                  <a:gd name="T7" fmla="*/ 3 h 36"/>
                  <a:gd name="T8" fmla="*/ 16 w 18"/>
                  <a:gd name="T9" fmla="*/ 1 h 36"/>
                  <a:gd name="T10" fmla="*/ 15 w 18"/>
                  <a:gd name="T11" fmla="*/ 1 h 36"/>
                  <a:gd name="T12" fmla="*/ 14 w 18"/>
                  <a:gd name="T13" fmla="*/ 0 h 36"/>
                  <a:gd name="T14" fmla="*/ 12 w 18"/>
                  <a:gd name="T15" fmla="*/ 1 h 36"/>
                  <a:gd name="T16" fmla="*/ 11 w 18"/>
                  <a:gd name="T17" fmla="*/ 2 h 36"/>
                  <a:gd name="T18" fmla="*/ 10 w 18"/>
                  <a:gd name="T19" fmla="*/ 3 h 36"/>
                  <a:gd name="T20" fmla="*/ 10 w 18"/>
                  <a:gd name="T21" fmla="*/ 4 h 36"/>
                  <a:gd name="T22" fmla="*/ 1 w 18"/>
                  <a:gd name="T23" fmla="*/ 34 h 36"/>
                  <a:gd name="T24" fmla="*/ 0 w 18"/>
                  <a:gd name="T25" fmla="*/ 34 h 36"/>
                  <a:gd name="T26" fmla="*/ 0 w 18"/>
                  <a:gd name="T27" fmla="*/ 35 h 36"/>
                  <a:gd name="T28" fmla="*/ 1 w 18"/>
                  <a:gd name="T29" fmla="*/ 36 h 36"/>
                  <a:gd name="T30" fmla="*/ 1 w 18"/>
                  <a:gd name="T31" fmla="*/ 36 h 36"/>
                  <a:gd name="T32" fmla="*/ 2 w 18"/>
                  <a:gd name="T33" fmla="*/ 36 h 36"/>
                  <a:gd name="T34" fmla="*/ 3 w 18"/>
                  <a:gd name="T35" fmla="*/ 36 h 36"/>
                  <a:gd name="T36" fmla="*/ 3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8" y="5"/>
                    </a:lnTo>
                    <a:lnTo>
                      <a:pt x="18" y="4"/>
                    </a:lnTo>
                    <a:lnTo>
                      <a:pt x="17" y="3"/>
                    </a:lnTo>
                    <a:lnTo>
                      <a:pt x="16" y="1"/>
                    </a:lnTo>
                    <a:lnTo>
                      <a:pt x="15" y="1"/>
                    </a:lnTo>
                    <a:lnTo>
                      <a:pt x="14" y="0"/>
                    </a:lnTo>
                    <a:lnTo>
                      <a:pt x="12" y="1"/>
                    </a:lnTo>
                    <a:lnTo>
                      <a:pt x="11" y="2"/>
                    </a:lnTo>
                    <a:lnTo>
                      <a:pt x="10" y="3"/>
                    </a:lnTo>
                    <a:lnTo>
                      <a:pt x="10" y="4"/>
                    </a:lnTo>
                    <a:lnTo>
                      <a:pt x="1" y="34"/>
                    </a:lnTo>
                    <a:lnTo>
                      <a:pt x="0" y="34"/>
                    </a:lnTo>
                    <a:lnTo>
                      <a:pt x="0" y="35"/>
                    </a:lnTo>
                    <a:lnTo>
                      <a:pt x="1" y="36"/>
                    </a:lnTo>
                    <a:lnTo>
                      <a:pt x="1" y="36"/>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7" name="Freeform 452"/>
              <p:cNvSpPr>
                <a:spLocks noChangeAspect="1"/>
              </p:cNvSpPr>
              <p:nvPr/>
            </p:nvSpPr>
            <p:spPr bwMode="auto">
              <a:xfrm>
                <a:off x="2188" y="2892"/>
                <a:ext cx="11" cy="11"/>
              </a:xfrm>
              <a:custGeom>
                <a:avLst/>
                <a:gdLst>
                  <a:gd name="T0" fmla="*/ 11 w 11"/>
                  <a:gd name="T1" fmla="*/ 5 h 11"/>
                  <a:gd name="T2" fmla="*/ 11 w 11"/>
                  <a:gd name="T3" fmla="*/ 3 h 11"/>
                  <a:gd name="T4" fmla="*/ 9 w 11"/>
                  <a:gd name="T5" fmla="*/ 2 h 11"/>
                  <a:gd name="T6" fmla="*/ 8 w 11"/>
                  <a:gd name="T7" fmla="*/ 0 h 11"/>
                  <a:gd name="T8" fmla="*/ 6 w 11"/>
                  <a:gd name="T9" fmla="*/ 0 h 11"/>
                  <a:gd name="T10" fmla="*/ 4 w 11"/>
                  <a:gd name="T11" fmla="*/ 0 h 11"/>
                  <a:gd name="T12" fmla="*/ 2 w 11"/>
                  <a:gd name="T13" fmla="*/ 2 h 11"/>
                  <a:gd name="T14" fmla="*/ 1 w 11"/>
                  <a:gd name="T15" fmla="*/ 3 h 11"/>
                  <a:gd name="T16" fmla="*/ 0 w 11"/>
                  <a:gd name="T17" fmla="*/ 5 h 11"/>
                  <a:gd name="T18" fmla="*/ 1 w 11"/>
                  <a:gd name="T19" fmla="*/ 7 h 11"/>
                  <a:gd name="T20" fmla="*/ 2 w 11"/>
                  <a:gd name="T21" fmla="*/ 9 h 11"/>
                  <a:gd name="T22" fmla="*/ 4 w 11"/>
                  <a:gd name="T23" fmla="*/ 10 h 11"/>
                  <a:gd name="T24" fmla="*/ 6 w 11"/>
                  <a:gd name="T25" fmla="*/ 11 h 11"/>
                  <a:gd name="T26" fmla="*/ 8 w 11"/>
                  <a:gd name="T27" fmla="*/ 10 h 11"/>
                  <a:gd name="T28" fmla="*/ 9 w 11"/>
                  <a:gd name="T29" fmla="*/ 9 h 11"/>
                  <a:gd name="T30" fmla="*/ 11 w 11"/>
                  <a:gd name="T31" fmla="*/ 7 h 11"/>
                  <a:gd name="T32" fmla="*/ 11 w 11"/>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5"/>
                    </a:moveTo>
                    <a:lnTo>
                      <a:pt x="11" y="3"/>
                    </a:lnTo>
                    <a:lnTo>
                      <a:pt x="9" y="2"/>
                    </a:lnTo>
                    <a:lnTo>
                      <a:pt x="8" y="0"/>
                    </a:lnTo>
                    <a:lnTo>
                      <a:pt x="6" y="0"/>
                    </a:lnTo>
                    <a:lnTo>
                      <a:pt x="4" y="0"/>
                    </a:lnTo>
                    <a:lnTo>
                      <a:pt x="2" y="2"/>
                    </a:lnTo>
                    <a:lnTo>
                      <a:pt x="1" y="3"/>
                    </a:lnTo>
                    <a:lnTo>
                      <a:pt x="0" y="5"/>
                    </a:lnTo>
                    <a:lnTo>
                      <a:pt x="1" y="7"/>
                    </a:lnTo>
                    <a:lnTo>
                      <a:pt x="2" y="9"/>
                    </a:lnTo>
                    <a:lnTo>
                      <a:pt x="4" y="10"/>
                    </a:lnTo>
                    <a:lnTo>
                      <a:pt x="6" y="11"/>
                    </a:lnTo>
                    <a:lnTo>
                      <a:pt x="8" y="10"/>
                    </a:lnTo>
                    <a:lnTo>
                      <a:pt x="9" y="9"/>
                    </a:lnTo>
                    <a:lnTo>
                      <a:pt x="11"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8" name="Freeform 453"/>
              <p:cNvSpPr>
                <a:spLocks noChangeAspect="1"/>
              </p:cNvSpPr>
              <p:nvPr/>
            </p:nvSpPr>
            <p:spPr bwMode="auto">
              <a:xfrm>
                <a:off x="2211" y="2858"/>
                <a:ext cx="32" cy="46"/>
              </a:xfrm>
              <a:custGeom>
                <a:avLst/>
                <a:gdLst>
                  <a:gd name="T0" fmla="*/ 18 w 32"/>
                  <a:gd name="T1" fmla="*/ 25 h 46"/>
                  <a:gd name="T2" fmla="*/ 22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6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8 h 46"/>
                  <a:gd name="T52" fmla="*/ 13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7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2" y="26"/>
                    </a:lnTo>
                    <a:lnTo>
                      <a:pt x="23" y="27"/>
                    </a:lnTo>
                    <a:lnTo>
                      <a:pt x="25" y="28"/>
                    </a:lnTo>
                    <a:lnTo>
                      <a:pt x="26" y="30"/>
                    </a:lnTo>
                    <a:lnTo>
                      <a:pt x="27" y="32"/>
                    </a:lnTo>
                    <a:lnTo>
                      <a:pt x="28" y="34"/>
                    </a:lnTo>
                    <a:lnTo>
                      <a:pt x="27" y="38"/>
                    </a:lnTo>
                    <a:lnTo>
                      <a:pt x="25" y="41"/>
                    </a:lnTo>
                    <a:lnTo>
                      <a:pt x="21" y="43"/>
                    </a:lnTo>
                    <a:lnTo>
                      <a:pt x="16" y="43"/>
                    </a:lnTo>
                    <a:lnTo>
                      <a:pt x="13" y="43"/>
                    </a:lnTo>
                    <a:lnTo>
                      <a:pt x="11" y="42"/>
                    </a:lnTo>
                    <a:lnTo>
                      <a:pt x="9" y="41"/>
                    </a:lnTo>
                    <a:lnTo>
                      <a:pt x="7" y="40"/>
                    </a:lnTo>
                    <a:lnTo>
                      <a:pt x="6" y="37"/>
                    </a:lnTo>
                    <a:lnTo>
                      <a:pt x="4" y="35"/>
                    </a:lnTo>
                    <a:lnTo>
                      <a:pt x="3" y="32"/>
                    </a:lnTo>
                    <a:lnTo>
                      <a:pt x="3" y="29"/>
                    </a:lnTo>
                    <a:lnTo>
                      <a:pt x="2" y="28"/>
                    </a:lnTo>
                    <a:lnTo>
                      <a:pt x="1" y="28"/>
                    </a:lnTo>
                    <a:lnTo>
                      <a:pt x="0" y="28"/>
                    </a:lnTo>
                    <a:lnTo>
                      <a:pt x="0" y="30"/>
                    </a:lnTo>
                    <a:lnTo>
                      <a:pt x="0" y="43"/>
                    </a:lnTo>
                    <a:lnTo>
                      <a:pt x="0" y="45"/>
                    </a:lnTo>
                    <a:lnTo>
                      <a:pt x="1" y="46"/>
                    </a:lnTo>
                    <a:lnTo>
                      <a:pt x="1" y="46"/>
                    </a:lnTo>
                    <a:lnTo>
                      <a:pt x="2" y="45"/>
                    </a:lnTo>
                    <a:lnTo>
                      <a:pt x="2" y="45"/>
                    </a:lnTo>
                    <a:lnTo>
                      <a:pt x="3" y="44"/>
                    </a:lnTo>
                    <a:lnTo>
                      <a:pt x="4" y="43"/>
                    </a:lnTo>
                    <a:lnTo>
                      <a:pt x="4" y="43"/>
                    </a:lnTo>
                    <a:lnTo>
                      <a:pt x="4" y="42"/>
                    </a:lnTo>
                    <a:lnTo>
                      <a:pt x="5" y="41"/>
                    </a:lnTo>
                    <a:lnTo>
                      <a:pt x="9" y="44"/>
                    </a:lnTo>
                    <a:lnTo>
                      <a:pt x="12" y="45"/>
                    </a:lnTo>
                    <a:lnTo>
                      <a:pt x="14" y="46"/>
                    </a:lnTo>
                    <a:lnTo>
                      <a:pt x="16" y="46"/>
                    </a:lnTo>
                    <a:lnTo>
                      <a:pt x="24" y="44"/>
                    </a:lnTo>
                    <a:lnTo>
                      <a:pt x="29" y="41"/>
                    </a:lnTo>
                    <a:lnTo>
                      <a:pt x="32" y="37"/>
                    </a:lnTo>
                    <a:lnTo>
                      <a:pt x="32" y="32"/>
                    </a:lnTo>
                    <a:lnTo>
                      <a:pt x="32" y="28"/>
                    </a:lnTo>
                    <a:lnTo>
                      <a:pt x="31" y="25"/>
                    </a:lnTo>
                    <a:lnTo>
                      <a:pt x="29" y="24"/>
                    </a:lnTo>
                    <a:lnTo>
                      <a:pt x="28" y="22"/>
                    </a:lnTo>
                    <a:lnTo>
                      <a:pt x="26" y="20"/>
                    </a:lnTo>
                    <a:lnTo>
                      <a:pt x="23" y="19"/>
                    </a:lnTo>
                    <a:lnTo>
                      <a:pt x="20" y="18"/>
                    </a:lnTo>
                    <a:lnTo>
                      <a:pt x="17" y="18"/>
                    </a:lnTo>
                    <a:lnTo>
                      <a:pt x="15" y="17"/>
                    </a:lnTo>
                    <a:lnTo>
                      <a:pt x="13" y="17"/>
                    </a:lnTo>
                    <a:lnTo>
                      <a:pt x="11"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7"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7"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9" name="Freeform 454"/>
              <p:cNvSpPr>
                <a:spLocks noChangeAspect="1" noEditPoints="1"/>
              </p:cNvSpPr>
              <p:nvPr/>
            </p:nvSpPr>
            <p:spPr bwMode="auto">
              <a:xfrm>
                <a:off x="2250" y="2858"/>
                <a:ext cx="49" cy="64"/>
              </a:xfrm>
              <a:custGeom>
                <a:avLst/>
                <a:gdLst>
                  <a:gd name="T0" fmla="*/ 14 w 49"/>
                  <a:gd name="T1" fmla="*/ 0 h 64"/>
                  <a:gd name="T2" fmla="*/ 0 w 49"/>
                  <a:gd name="T3" fmla="*/ 5 h 64"/>
                  <a:gd name="T4" fmla="*/ 6 w 49"/>
                  <a:gd name="T5" fmla="*/ 5 h 64"/>
                  <a:gd name="T6" fmla="*/ 7 w 49"/>
                  <a:gd name="T7" fmla="*/ 10 h 64"/>
                  <a:gd name="T8" fmla="*/ 7 w 49"/>
                  <a:gd name="T9" fmla="*/ 59 h 64"/>
                  <a:gd name="T10" fmla="*/ 4 w 49"/>
                  <a:gd name="T11" fmla="*/ 61 h 64"/>
                  <a:gd name="T12" fmla="*/ 0 w 49"/>
                  <a:gd name="T13" fmla="*/ 64 h 64"/>
                  <a:gd name="T14" fmla="*/ 6 w 49"/>
                  <a:gd name="T15" fmla="*/ 64 h 64"/>
                  <a:gd name="T16" fmla="*/ 11 w 49"/>
                  <a:gd name="T17" fmla="*/ 64 h 64"/>
                  <a:gd name="T18" fmla="*/ 16 w 49"/>
                  <a:gd name="T19" fmla="*/ 64 h 64"/>
                  <a:gd name="T20" fmla="*/ 22 w 49"/>
                  <a:gd name="T21" fmla="*/ 64 h 64"/>
                  <a:gd name="T22" fmla="*/ 18 w 49"/>
                  <a:gd name="T23" fmla="*/ 61 h 64"/>
                  <a:gd name="T24" fmla="*/ 15 w 49"/>
                  <a:gd name="T25" fmla="*/ 59 h 64"/>
                  <a:gd name="T26" fmla="*/ 14 w 49"/>
                  <a:gd name="T27" fmla="*/ 40 h 64"/>
                  <a:gd name="T28" fmla="*/ 15 w 49"/>
                  <a:gd name="T29" fmla="*/ 40 h 64"/>
                  <a:gd name="T30" fmla="*/ 22 w 49"/>
                  <a:gd name="T31" fmla="*/ 45 h 64"/>
                  <a:gd name="T32" fmla="*/ 35 w 49"/>
                  <a:gd name="T33" fmla="*/ 44 h 64"/>
                  <a:gd name="T34" fmla="*/ 47 w 49"/>
                  <a:gd name="T35" fmla="*/ 32 h 64"/>
                  <a:gd name="T36" fmla="*/ 47 w 49"/>
                  <a:gd name="T37" fmla="*/ 14 h 64"/>
                  <a:gd name="T38" fmla="*/ 36 w 49"/>
                  <a:gd name="T39" fmla="*/ 2 h 64"/>
                  <a:gd name="T40" fmla="*/ 23 w 49"/>
                  <a:gd name="T41" fmla="*/ 1 h 64"/>
                  <a:gd name="T42" fmla="*/ 16 w 49"/>
                  <a:gd name="T43" fmla="*/ 5 h 64"/>
                  <a:gd name="T44" fmla="*/ 14 w 49"/>
                  <a:gd name="T45" fmla="*/ 33 h 64"/>
                  <a:gd name="T46" fmla="*/ 17 w 49"/>
                  <a:gd name="T47" fmla="*/ 8 h 64"/>
                  <a:gd name="T48" fmla="*/ 23 w 49"/>
                  <a:gd name="T49" fmla="*/ 3 h 64"/>
                  <a:gd name="T50" fmla="*/ 32 w 49"/>
                  <a:gd name="T51" fmla="*/ 5 h 64"/>
                  <a:gd name="T52" fmla="*/ 40 w 49"/>
                  <a:gd name="T53" fmla="*/ 15 h 64"/>
                  <a:gd name="T54" fmla="*/ 39 w 49"/>
                  <a:gd name="T55" fmla="*/ 31 h 64"/>
                  <a:gd name="T56" fmla="*/ 32 w 49"/>
                  <a:gd name="T57" fmla="*/ 42 h 64"/>
                  <a:gd name="T58" fmla="*/ 23 w 49"/>
                  <a:gd name="T59" fmla="*/ 43 h 64"/>
                  <a:gd name="T60" fmla="*/ 18 w 49"/>
                  <a:gd name="T61" fmla="*/ 40 h 64"/>
                  <a:gd name="T62" fmla="*/ 15 w 49"/>
                  <a:gd name="T63" fmla="*/ 36 h 64"/>
                  <a:gd name="T64" fmla="*/ 14 w 49"/>
                  <a:gd name="T65"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4">
                    <a:moveTo>
                      <a:pt x="14" y="7"/>
                    </a:moveTo>
                    <a:lnTo>
                      <a:pt x="14" y="0"/>
                    </a:lnTo>
                    <a:lnTo>
                      <a:pt x="0" y="2"/>
                    </a:lnTo>
                    <a:lnTo>
                      <a:pt x="0" y="5"/>
                    </a:lnTo>
                    <a:lnTo>
                      <a:pt x="4" y="5"/>
                    </a:lnTo>
                    <a:lnTo>
                      <a:pt x="6" y="5"/>
                    </a:lnTo>
                    <a:lnTo>
                      <a:pt x="7" y="7"/>
                    </a:lnTo>
                    <a:lnTo>
                      <a:pt x="7" y="10"/>
                    </a:lnTo>
                    <a:lnTo>
                      <a:pt x="7" y="56"/>
                    </a:lnTo>
                    <a:lnTo>
                      <a:pt x="7" y="59"/>
                    </a:lnTo>
                    <a:lnTo>
                      <a:pt x="6" y="60"/>
                    </a:lnTo>
                    <a:lnTo>
                      <a:pt x="4" y="61"/>
                    </a:lnTo>
                    <a:lnTo>
                      <a:pt x="0" y="61"/>
                    </a:lnTo>
                    <a:lnTo>
                      <a:pt x="0" y="64"/>
                    </a:lnTo>
                    <a:lnTo>
                      <a:pt x="3" y="64"/>
                    </a:lnTo>
                    <a:lnTo>
                      <a:pt x="6" y="64"/>
                    </a:lnTo>
                    <a:lnTo>
                      <a:pt x="9" y="64"/>
                    </a:lnTo>
                    <a:lnTo>
                      <a:pt x="11" y="64"/>
                    </a:lnTo>
                    <a:lnTo>
                      <a:pt x="13" y="64"/>
                    </a:lnTo>
                    <a:lnTo>
                      <a:pt x="16" y="64"/>
                    </a:lnTo>
                    <a:lnTo>
                      <a:pt x="19" y="64"/>
                    </a:lnTo>
                    <a:lnTo>
                      <a:pt x="22" y="64"/>
                    </a:lnTo>
                    <a:lnTo>
                      <a:pt x="22" y="61"/>
                    </a:lnTo>
                    <a:lnTo>
                      <a:pt x="18" y="61"/>
                    </a:lnTo>
                    <a:lnTo>
                      <a:pt x="16" y="60"/>
                    </a:lnTo>
                    <a:lnTo>
                      <a:pt x="15" y="59"/>
                    </a:lnTo>
                    <a:lnTo>
                      <a:pt x="14" y="56"/>
                    </a:lnTo>
                    <a:lnTo>
                      <a:pt x="14" y="40"/>
                    </a:lnTo>
                    <a:lnTo>
                      <a:pt x="14" y="39"/>
                    </a:lnTo>
                    <a:lnTo>
                      <a:pt x="15" y="40"/>
                    </a:lnTo>
                    <a:lnTo>
                      <a:pt x="18" y="43"/>
                    </a:lnTo>
                    <a:lnTo>
                      <a:pt x="22" y="45"/>
                    </a:lnTo>
                    <a:lnTo>
                      <a:pt x="27" y="46"/>
                    </a:lnTo>
                    <a:lnTo>
                      <a:pt x="35" y="44"/>
                    </a:lnTo>
                    <a:lnTo>
                      <a:pt x="42" y="39"/>
                    </a:lnTo>
                    <a:lnTo>
                      <a:pt x="47" y="32"/>
                    </a:lnTo>
                    <a:lnTo>
                      <a:pt x="49" y="23"/>
                    </a:lnTo>
                    <a:lnTo>
                      <a:pt x="47" y="14"/>
                    </a:lnTo>
                    <a:lnTo>
                      <a:pt x="43" y="7"/>
                    </a:lnTo>
                    <a:lnTo>
                      <a:pt x="36" y="2"/>
                    </a:lnTo>
                    <a:lnTo>
                      <a:pt x="28" y="0"/>
                    </a:lnTo>
                    <a:lnTo>
                      <a:pt x="23" y="1"/>
                    </a:lnTo>
                    <a:lnTo>
                      <a:pt x="19" y="3"/>
                    </a:lnTo>
                    <a:lnTo>
                      <a:pt x="16" y="5"/>
                    </a:lnTo>
                    <a:lnTo>
                      <a:pt x="14" y="7"/>
                    </a:lnTo>
                    <a:close/>
                    <a:moveTo>
                      <a:pt x="14" y="33"/>
                    </a:moveTo>
                    <a:lnTo>
                      <a:pt x="14" y="11"/>
                    </a:lnTo>
                    <a:lnTo>
                      <a:pt x="17" y="8"/>
                    </a:lnTo>
                    <a:lnTo>
                      <a:pt x="20" y="5"/>
                    </a:lnTo>
                    <a:lnTo>
                      <a:pt x="23" y="3"/>
                    </a:lnTo>
                    <a:lnTo>
                      <a:pt x="27" y="3"/>
                    </a:lnTo>
                    <a:lnTo>
                      <a:pt x="32" y="5"/>
                    </a:lnTo>
                    <a:lnTo>
                      <a:pt x="37" y="9"/>
                    </a:lnTo>
                    <a:lnTo>
                      <a:pt x="40" y="15"/>
                    </a:lnTo>
                    <a:lnTo>
                      <a:pt x="41" y="23"/>
                    </a:lnTo>
                    <a:lnTo>
                      <a:pt x="39" y="31"/>
                    </a:lnTo>
                    <a:lnTo>
                      <a:pt x="36" y="38"/>
                    </a:lnTo>
                    <a:lnTo>
                      <a:pt x="32" y="42"/>
                    </a:lnTo>
                    <a:lnTo>
                      <a:pt x="26" y="43"/>
                    </a:lnTo>
                    <a:lnTo>
                      <a:pt x="23" y="43"/>
                    </a:lnTo>
                    <a:lnTo>
                      <a:pt x="20" y="42"/>
                    </a:lnTo>
                    <a:lnTo>
                      <a:pt x="18" y="40"/>
                    </a:lnTo>
                    <a:lnTo>
                      <a:pt x="16" y="37"/>
                    </a:lnTo>
                    <a:lnTo>
                      <a:pt x="15" y="36"/>
                    </a:lnTo>
                    <a:lnTo>
                      <a:pt x="15" y="35"/>
                    </a:lnTo>
                    <a:lnTo>
                      <a:pt x="14" y="34"/>
                    </a:lnTo>
                    <a:lnTo>
                      <a:pt x="14"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0" name="Freeform 455"/>
              <p:cNvSpPr>
                <a:spLocks noChangeAspect="1" noEditPoints="1"/>
              </p:cNvSpPr>
              <p:nvPr/>
            </p:nvSpPr>
            <p:spPr bwMode="auto">
              <a:xfrm>
                <a:off x="2307" y="2858"/>
                <a:ext cx="44" cy="46"/>
              </a:xfrm>
              <a:custGeom>
                <a:avLst/>
                <a:gdLst>
                  <a:gd name="T0" fmla="*/ 29 w 44"/>
                  <a:gd name="T1" fmla="*/ 40 h 46"/>
                  <a:gd name="T2" fmla="*/ 33 w 44"/>
                  <a:gd name="T3" fmla="*/ 44 h 46"/>
                  <a:gd name="T4" fmla="*/ 37 w 44"/>
                  <a:gd name="T5" fmla="*/ 45 h 46"/>
                  <a:gd name="T6" fmla="*/ 40 w 44"/>
                  <a:gd name="T7" fmla="*/ 44 h 46"/>
                  <a:gd name="T8" fmla="*/ 42 w 44"/>
                  <a:gd name="T9" fmla="*/ 42 h 46"/>
                  <a:gd name="T10" fmla="*/ 44 w 44"/>
                  <a:gd name="T11" fmla="*/ 38 h 46"/>
                  <a:gd name="T12" fmla="*/ 44 w 44"/>
                  <a:gd name="T13" fmla="*/ 30 h 46"/>
                  <a:gd name="T14" fmla="*/ 42 w 44"/>
                  <a:gd name="T15" fmla="*/ 36 h 46"/>
                  <a:gd name="T16" fmla="*/ 41 w 44"/>
                  <a:gd name="T17" fmla="*/ 41 h 46"/>
                  <a:gd name="T18" fmla="*/ 38 w 44"/>
                  <a:gd name="T19" fmla="*/ 42 h 46"/>
                  <a:gd name="T20" fmla="*/ 35 w 44"/>
                  <a:gd name="T21" fmla="*/ 40 h 46"/>
                  <a:gd name="T22" fmla="*/ 35 w 44"/>
                  <a:gd name="T23" fmla="*/ 37 h 46"/>
                  <a:gd name="T24" fmla="*/ 35 w 44"/>
                  <a:gd name="T25" fmla="*/ 14 h 46"/>
                  <a:gd name="T26" fmla="*/ 33 w 44"/>
                  <a:gd name="T27" fmla="*/ 8 h 46"/>
                  <a:gd name="T28" fmla="*/ 28 w 44"/>
                  <a:gd name="T29" fmla="*/ 3 h 46"/>
                  <a:gd name="T30" fmla="*/ 21 w 44"/>
                  <a:gd name="T31" fmla="*/ 0 h 46"/>
                  <a:gd name="T32" fmla="*/ 14 w 44"/>
                  <a:gd name="T33" fmla="*/ 0 h 46"/>
                  <a:gd name="T34" fmla="*/ 9 w 44"/>
                  <a:gd name="T35" fmla="*/ 2 h 46"/>
                  <a:gd name="T36" fmla="*/ 5 w 44"/>
                  <a:gd name="T37" fmla="*/ 5 h 46"/>
                  <a:gd name="T38" fmla="*/ 3 w 44"/>
                  <a:gd name="T39" fmla="*/ 9 h 46"/>
                  <a:gd name="T40" fmla="*/ 3 w 44"/>
                  <a:gd name="T41" fmla="*/ 13 h 46"/>
                  <a:gd name="T42" fmla="*/ 5 w 44"/>
                  <a:gd name="T43" fmla="*/ 15 h 46"/>
                  <a:gd name="T44" fmla="*/ 9 w 44"/>
                  <a:gd name="T45" fmla="*/ 15 h 46"/>
                  <a:gd name="T46" fmla="*/ 11 w 44"/>
                  <a:gd name="T47" fmla="*/ 13 h 46"/>
                  <a:gd name="T48" fmla="*/ 11 w 44"/>
                  <a:gd name="T49" fmla="*/ 10 h 46"/>
                  <a:gd name="T50" fmla="*/ 9 w 44"/>
                  <a:gd name="T51" fmla="*/ 7 h 46"/>
                  <a:gd name="T52" fmla="*/ 9 w 44"/>
                  <a:gd name="T53" fmla="*/ 4 h 46"/>
                  <a:gd name="T54" fmla="*/ 15 w 44"/>
                  <a:gd name="T55" fmla="*/ 2 h 46"/>
                  <a:gd name="T56" fmla="*/ 19 w 44"/>
                  <a:gd name="T57" fmla="*/ 2 h 46"/>
                  <a:gd name="T58" fmla="*/ 23 w 44"/>
                  <a:gd name="T59" fmla="*/ 4 h 46"/>
                  <a:gd name="T60" fmla="*/ 26 w 44"/>
                  <a:gd name="T61" fmla="*/ 7 h 46"/>
                  <a:gd name="T62" fmla="*/ 28 w 44"/>
                  <a:gd name="T63" fmla="*/ 12 h 46"/>
                  <a:gd name="T64" fmla="*/ 28 w 44"/>
                  <a:gd name="T65" fmla="*/ 19 h 46"/>
                  <a:gd name="T66" fmla="*/ 10 w 44"/>
                  <a:gd name="T67" fmla="*/ 22 h 46"/>
                  <a:gd name="T68" fmla="*/ 2 w 44"/>
                  <a:gd name="T69" fmla="*/ 28 h 46"/>
                  <a:gd name="T70" fmla="*/ 0 w 44"/>
                  <a:gd name="T71" fmla="*/ 35 h 46"/>
                  <a:gd name="T72" fmla="*/ 5 w 44"/>
                  <a:gd name="T73" fmla="*/ 43 h 46"/>
                  <a:gd name="T74" fmla="*/ 15 w 44"/>
                  <a:gd name="T75" fmla="*/ 46 h 46"/>
                  <a:gd name="T76" fmla="*/ 24 w 44"/>
                  <a:gd name="T77" fmla="*/ 43 h 46"/>
                  <a:gd name="T78" fmla="*/ 29 w 44"/>
                  <a:gd name="T79" fmla="*/ 37 h 46"/>
                  <a:gd name="T80" fmla="*/ 28 w 44"/>
                  <a:gd name="T81" fmla="*/ 31 h 46"/>
                  <a:gd name="T82" fmla="*/ 27 w 44"/>
                  <a:gd name="T83" fmla="*/ 37 h 46"/>
                  <a:gd name="T84" fmla="*/ 24 w 44"/>
                  <a:gd name="T85" fmla="*/ 41 h 46"/>
                  <a:gd name="T86" fmla="*/ 20 w 44"/>
                  <a:gd name="T87" fmla="*/ 43 h 46"/>
                  <a:gd name="T88" fmla="*/ 16 w 44"/>
                  <a:gd name="T89" fmla="*/ 43 h 46"/>
                  <a:gd name="T90" fmla="*/ 10 w 44"/>
                  <a:gd name="T91" fmla="*/ 41 h 46"/>
                  <a:gd name="T92" fmla="*/ 7 w 44"/>
                  <a:gd name="T93" fmla="*/ 35 h 46"/>
                  <a:gd name="T94" fmla="*/ 11 w 44"/>
                  <a:gd name="T95" fmla="*/ 26 h 46"/>
                  <a:gd name="T96" fmla="*/ 28 w 44"/>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46">
                    <a:moveTo>
                      <a:pt x="29" y="37"/>
                    </a:moveTo>
                    <a:lnTo>
                      <a:pt x="29" y="40"/>
                    </a:lnTo>
                    <a:lnTo>
                      <a:pt x="31" y="43"/>
                    </a:lnTo>
                    <a:lnTo>
                      <a:pt x="33" y="44"/>
                    </a:lnTo>
                    <a:lnTo>
                      <a:pt x="36" y="45"/>
                    </a:lnTo>
                    <a:lnTo>
                      <a:pt x="37" y="45"/>
                    </a:lnTo>
                    <a:lnTo>
                      <a:pt x="38" y="45"/>
                    </a:lnTo>
                    <a:lnTo>
                      <a:pt x="40" y="44"/>
                    </a:lnTo>
                    <a:lnTo>
                      <a:pt x="41" y="43"/>
                    </a:lnTo>
                    <a:lnTo>
                      <a:pt x="42" y="42"/>
                    </a:lnTo>
                    <a:lnTo>
                      <a:pt x="43" y="41"/>
                    </a:lnTo>
                    <a:lnTo>
                      <a:pt x="44" y="38"/>
                    </a:lnTo>
                    <a:lnTo>
                      <a:pt x="44" y="36"/>
                    </a:lnTo>
                    <a:lnTo>
                      <a:pt x="44" y="30"/>
                    </a:lnTo>
                    <a:lnTo>
                      <a:pt x="42" y="30"/>
                    </a:lnTo>
                    <a:lnTo>
                      <a:pt x="42" y="36"/>
                    </a:lnTo>
                    <a:lnTo>
                      <a:pt x="42" y="39"/>
                    </a:lnTo>
                    <a:lnTo>
                      <a:pt x="41" y="41"/>
                    </a:lnTo>
                    <a:lnTo>
                      <a:pt x="39" y="42"/>
                    </a:lnTo>
                    <a:lnTo>
                      <a:pt x="38" y="42"/>
                    </a:lnTo>
                    <a:lnTo>
                      <a:pt x="36" y="41"/>
                    </a:lnTo>
                    <a:lnTo>
                      <a:pt x="35" y="40"/>
                    </a:lnTo>
                    <a:lnTo>
                      <a:pt x="35" y="38"/>
                    </a:lnTo>
                    <a:lnTo>
                      <a:pt x="35" y="37"/>
                    </a:lnTo>
                    <a:lnTo>
                      <a:pt x="35" y="17"/>
                    </a:lnTo>
                    <a:lnTo>
                      <a:pt x="35" y="14"/>
                    </a:lnTo>
                    <a:lnTo>
                      <a:pt x="34" y="11"/>
                    </a:lnTo>
                    <a:lnTo>
                      <a:pt x="33" y="8"/>
                    </a:lnTo>
                    <a:lnTo>
                      <a:pt x="31" y="5"/>
                    </a:lnTo>
                    <a:lnTo>
                      <a:pt x="28" y="3"/>
                    </a:lnTo>
                    <a:lnTo>
                      <a:pt x="25" y="1"/>
                    </a:lnTo>
                    <a:lnTo>
                      <a:pt x="21" y="0"/>
                    </a:lnTo>
                    <a:lnTo>
                      <a:pt x="17" y="0"/>
                    </a:lnTo>
                    <a:lnTo>
                      <a:pt x="14" y="0"/>
                    </a:lnTo>
                    <a:lnTo>
                      <a:pt x="12" y="1"/>
                    </a:lnTo>
                    <a:lnTo>
                      <a:pt x="9" y="2"/>
                    </a:lnTo>
                    <a:lnTo>
                      <a:pt x="7" y="3"/>
                    </a:lnTo>
                    <a:lnTo>
                      <a:pt x="5" y="5"/>
                    </a:lnTo>
                    <a:lnTo>
                      <a:pt x="4" y="7"/>
                    </a:lnTo>
                    <a:lnTo>
                      <a:pt x="3" y="9"/>
                    </a:lnTo>
                    <a:lnTo>
                      <a:pt x="2" y="11"/>
                    </a:lnTo>
                    <a:lnTo>
                      <a:pt x="3" y="13"/>
                    </a:lnTo>
                    <a:lnTo>
                      <a:pt x="4" y="15"/>
                    </a:lnTo>
                    <a:lnTo>
                      <a:pt x="5" y="15"/>
                    </a:lnTo>
                    <a:lnTo>
                      <a:pt x="7" y="16"/>
                    </a:lnTo>
                    <a:lnTo>
                      <a:pt x="9" y="15"/>
                    </a:lnTo>
                    <a:lnTo>
                      <a:pt x="10" y="14"/>
                    </a:lnTo>
                    <a:lnTo>
                      <a:pt x="11" y="13"/>
                    </a:lnTo>
                    <a:lnTo>
                      <a:pt x="12" y="11"/>
                    </a:lnTo>
                    <a:lnTo>
                      <a:pt x="11" y="10"/>
                    </a:lnTo>
                    <a:lnTo>
                      <a:pt x="11" y="9"/>
                    </a:lnTo>
                    <a:lnTo>
                      <a:pt x="9" y="7"/>
                    </a:lnTo>
                    <a:lnTo>
                      <a:pt x="7" y="7"/>
                    </a:lnTo>
                    <a:lnTo>
                      <a:pt x="9" y="4"/>
                    </a:lnTo>
                    <a:lnTo>
                      <a:pt x="12" y="3"/>
                    </a:lnTo>
                    <a:lnTo>
                      <a:pt x="15" y="2"/>
                    </a:lnTo>
                    <a:lnTo>
                      <a:pt x="17" y="2"/>
                    </a:lnTo>
                    <a:lnTo>
                      <a:pt x="19" y="2"/>
                    </a:lnTo>
                    <a:lnTo>
                      <a:pt x="21" y="3"/>
                    </a:lnTo>
                    <a:lnTo>
                      <a:pt x="23" y="4"/>
                    </a:lnTo>
                    <a:lnTo>
                      <a:pt x="24" y="5"/>
                    </a:lnTo>
                    <a:lnTo>
                      <a:pt x="26" y="7"/>
                    </a:lnTo>
                    <a:lnTo>
                      <a:pt x="27" y="9"/>
                    </a:lnTo>
                    <a:lnTo>
                      <a:pt x="28" y="12"/>
                    </a:lnTo>
                    <a:lnTo>
                      <a:pt x="28" y="15"/>
                    </a:lnTo>
                    <a:lnTo>
                      <a:pt x="28" y="19"/>
                    </a:lnTo>
                    <a:lnTo>
                      <a:pt x="19" y="19"/>
                    </a:lnTo>
                    <a:lnTo>
                      <a:pt x="10" y="22"/>
                    </a:lnTo>
                    <a:lnTo>
                      <a:pt x="5" y="25"/>
                    </a:lnTo>
                    <a:lnTo>
                      <a:pt x="2" y="28"/>
                    </a:lnTo>
                    <a:lnTo>
                      <a:pt x="0" y="32"/>
                    </a:lnTo>
                    <a:lnTo>
                      <a:pt x="0" y="35"/>
                    </a:lnTo>
                    <a:lnTo>
                      <a:pt x="1" y="40"/>
                    </a:lnTo>
                    <a:lnTo>
                      <a:pt x="5" y="43"/>
                    </a:lnTo>
                    <a:lnTo>
                      <a:pt x="10" y="45"/>
                    </a:lnTo>
                    <a:lnTo>
                      <a:pt x="15" y="46"/>
                    </a:lnTo>
                    <a:lnTo>
                      <a:pt x="20" y="45"/>
                    </a:lnTo>
                    <a:lnTo>
                      <a:pt x="24" y="43"/>
                    </a:lnTo>
                    <a:lnTo>
                      <a:pt x="27" y="40"/>
                    </a:lnTo>
                    <a:lnTo>
                      <a:pt x="29" y="37"/>
                    </a:lnTo>
                    <a:close/>
                    <a:moveTo>
                      <a:pt x="28" y="21"/>
                    </a:moveTo>
                    <a:lnTo>
                      <a:pt x="28" y="31"/>
                    </a:lnTo>
                    <a:lnTo>
                      <a:pt x="28" y="34"/>
                    </a:lnTo>
                    <a:lnTo>
                      <a:pt x="27" y="37"/>
                    </a:lnTo>
                    <a:lnTo>
                      <a:pt x="25" y="39"/>
                    </a:lnTo>
                    <a:lnTo>
                      <a:pt x="24" y="41"/>
                    </a:lnTo>
                    <a:lnTo>
                      <a:pt x="22" y="42"/>
                    </a:lnTo>
                    <a:lnTo>
                      <a:pt x="20" y="43"/>
                    </a:lnTo>
                    <a:lnTo>
                      <a:pt x="18" y="43"/>
                    </a:lnTo>
                    <a:lnTo>
                      <a:pt x="16" y="43"/>
                    </a:lnTo>
                    <a:lnTo>
                      <a:pt x="13" y="43"/>
                    </a:lnTo>
                    <a:lnTo>
                      <a:pt x="10" y="41"/>
                    </a:lnTo>
                    <a:lnTo>
                      <a:pt x="8" y="38"/>
                    </a:lnTo>
                    <a:lnTo>
                      <a:pt x="7" y="35"/>
                    </a:lnTo>
                    <a:lnTo>
                      <a:pt x="8" y="30"/>
                    </a:lnTo>
                    <a:lnTo>
                      <a:pt x="11" y="26"/>
                    </a:lnTo>
                    <a:lnTo>
                      <a:pt x="18" y="22"/>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1" name="Freeform 456"/>
              <p:cNvSpPr>
                <a:spLocks noChangeAspect="1"/>
              </p:cNvSpPr>
              <p:nvPr/>
            </p:nvSpPr>
            <p:spPr bwMode="auto">
              <a:xfrm>
                <a:off x="2355" y="2858"/>
                <a:ext cx="51" cy="45"/>
              </a:xfrm>
              <a:custGeom>
                <a:avLst/>
                <a:gdLst>
                  <a:gd name="T0" fmla="*/ 8 w 51"/>
                  <a:gd name="T1" fmla="*/ 37 h 45"/>
                  <a:gd name="T2" fmla="*/ 7 w 51"/>
                  <a:gd name="T3" fmla="*/ 41 h 45"/>
                  <a:gd name="T4" fmla="*/ 0 w 51"/>
                  <a:gd name="T5" fmla="*/ 41 h 45"/>
                  <a:gd name="T6" fmla="*/ 3 w 51"/>
                  <a:gd name="T7" fmla="*/ 44 h 45"/>
                  <a:gd name="T8" fmla="*/ 9 w 51"/>
                  <a:gd name="T9" fmla="*/ 44 h 45"/>
                  <a:gd name="T10" fmla="*/ 14 w 51"/>
                  <a:gd name="T11" fmla="*/ 44 h 45"/>
                  <a:gd name="T12" fmla="*/ 20 w 51"/>
                  <a:gd name="T13" fmla="*/ 44 h 45"/>
                  <a:gd name="T14" fmla="*/ 23 w 51"/>
                  <a:gd name="T15" fmla="*/ 41 h 45"/>
                  <a:gd name="T16" fmla="*/ 16 w 51"/>
                  <a:gd name="T17" fmla="*/ 41 h 45"/>
                  <a:gd name="T18" fmla="*/ 15 w 51"/>
                  <a:gd name="T19" fmla="*/ 37 h 45"/>
                  <a:gd name="T20" fmla="*/ 16 w 51"/>
                  <a:gd name="T21" fmla="*/ 12 h 45"/>
                  <a:gd name="T22" fmla="*/ 24 w 51"/>
                  <a:gd name="T23" fmla="*/ 4 h 45"/>
                  <a:gd name="T24" fmla="*/ 31 w 51"/>
                  <a:gd name="T25" fmla="*/ 3 h 45"/>
                  <a:gd name="T26" fmla="*/ 34 w 51"/>
                  <a:gd name="T27" fmla="*/ 5 h 45"/>
                  <a:gd name="T28" fmla="*/ 35 w 51"/>
                  <a:gd name="T29" fmla="*/ 8 h 45"/>
                  <a:gd name="T30" fmla="*/ 36 w 51"/>
                  <a:gd name="T31" fmla="*/ 12 h 45"/>
                  <a:gd name="T32" fmla="*/ 36 w 51"/>
                  <a:gd name="T33" fmla="*/ 37 h 45"/>
                  <a:gd name="T34" fmla="*/ 35 w 51"/>
                  <a:gd name="T35" fmla="*/ 41 h 45"/>
                  <a:gd name="T36" fmla="*/ 28 w 51"/>
                  <a:gd name="T37" fmla="*/ 41 h 45"/>
                  <a:gd name="T38" fmla="*/ 31 w 51"/>
                  <a:gd name="T39" fmla="*/ 44 h 45"/>
                  <a:gd name="T40" fmla="*/ 37 w 51"/>
                  <a:gd name="T41" fmla="*/ 44 h 45"/>
                  <a:gd name="T42" fmla="*/ 42 w 51"/>
                  <a:gd name="T43" fmla="*/ 44 h 45"/>
                  <a:gd name="T44" fmla="*/ 48 w 51"/>
                  <a:gd name="T45" fmla="*/ 44 h 45"/>
                  <a:gd name="T46" fmla="*/ 51 w 51"/>
                  <a:gd name="T47" fmla="*/ 41 h 45"/>
                  <a:gd name="T48" fmla="*/ 45 w 51"/>
                  <a:gd name="T49" fmla="*/ 41 h 45"/>
                  <a:gd name="T50" fmla="*/ 43 w 51"/>
                  <a:gd name="T51" fmla="*/ 38 h 45"/>
                  <a:gd name="T52" fmla="*/ 43 w 51"/>
                  <a:gd name="T53" fmla="*/ 14 h 45"/>
                  <a:gd name="T54" fmla="*/ 41 w 51"/>
                  <a:gd name="T55" fmla="*/ 7 h 45"/>
                  <a:gd name="T56" fmla="*/ 38 w 51"/>
                  <a:gd name="T57" fmla="*/ 3 h 45"/>
                  <a:gd name="T58" fmla="*/ 33 w 51"/>
                  <a:gd name="T59" fmla="*/ 1 h 45"/>
                  <a:gd name="T60" fmla="*/ 24 w 51"/>
                  <a:gd name="T61" fmla="*/ 1 h 45"/>
                  <a:gd name="T62" fmla="*/ 17 w 51"/>
                  <a:gd name="T63" fmla="*/ 7 h 45"/>
                  <a:gd name="T64" fmla="*/ 14 w 51"/>
                  <a:gd name="T65" fmla="*/ 0 h 45"/>
                  <a:gd name="T66" fmla="*/ 0 w 51"/>
                  <a:gd name="T67" fmla="*/ 5 h 45"/>
                  <a:gd name="T68" fmla="*/ 5 w 51"/>
                  <a:gd name="T69" fmla="*/ 5 h 45"/>
                  <a:gd name="T70" fmla="*/ 7 w 51"/>
                  <a:gd name="T71" fmla="*/ 6 h 45"/>
                  <a:gd name="T72" fmla="*/ 8 w 51"/>
                  <a:gd name="T73" fmla="*/ 7 h 45"/>
                  <a:gd name="T74" fmla="*/ 8 w 51"/>
                  <a:gd name="T75"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45">
                    <a:moveTo>
                      <a:pt x="8" y="10"/>
                    </a:moveTo>
                    <a:lnTo>
                      <a:pt x="8" y="37"/>
                    </a:lnTo>
                    <a:lnTo>
                      <a:pt x="8" y="40"/>
                    </a:lnTo>
                    <a:lnTo>
                      <a:pt x="7" y="41"/>
                    </a:lnTo>
                    <a:lnTo>
                      <a:pt x="4" y="41"/>
                    </a:lnTo>
                    <a:lnTo>
                      <a:pt x="0" y="41"/>
                    </a:lnTo>
                    <a:lnTo>
                      <a:pt x="0" y="45"/>
                    </a:lnTo>
                    <a:lnTo>
                      <a:pt x="3" y="44"/>
                    </a:lnTo>
                    <a:lnTo>
                      <a:pt x="6" y="44"/>
                    </a:lnTo>
                    <a:lnTo>
                      <a:pt x="9" y="44"/>
                    </a:lnTo>
                    <a:lnTo>
                      <a:pt x="12" y="44"/>
                    </a:lnTo>
                    <a:lnTo>
                      <a:pt x="14" y="44"/>
                    </a:lnTo>
                    <a:lnTo>
                      <a:pt x="17" y="44"/>
                    </a:lnTo>
                    <a:lnTo>
                      <a:pt x="20" y="44"/>
                    </a:lnTo>
                    <a:lnTo>
                      <a:pt x="23" y="45"/>
                    </a:lnTo>
                    <a:lnTo>
                      <a:pt x="23" y="41"/>
                    </a:lnTo>
                    <a:lnTo>
                      <a:pt x="19" y="41"/>
                    </a:lnTo>
                    <a:lnTo>
                      <a:pt x="16" y="41"/>
                    </a:lnTo>
                    <a:lnTo>
                      <a:pt x="15" y="40"/>
                    </a:lnTo>
                    <a:lnTo>
                      <a:pt x="15" y="37"/>
                    </a:lnTo>
                    <a:lnTo>
                      <a:pt x="15" y="19"/>
                    </a:lnTo>
                    <a:lnTo>
                      <a:pt x="16" y="12"/>
                    </a:lnTo>
                    <a:lnTo>
                      <a:pt x="19" y="7"/>
                    </a:lnTo>
                    <a:lnTo>
                      <a:pt x="24" y="4"/>
                    </a:lnTo>
                    <a:lnTo>
                      <a:pt x="29" y="3"/>
                    </a:lnTo>
                    <a:lnTo>
                      <a:pt x="31" y="3"/>
                    </a:lnTo>
                    <a:lnTo>
                      <a:pt x="32" y="4"/>
                    </a:lnTo>
                    <a:lnTo>
                      <a:pt x="34" y="5"/>
                    </a:lnTo>
                    <a:lnTo>
                      <a:pt x="35" y="6"/>
                    </a:lnTo>
                    <a:lnTo>
                      <a:pt x="35" y="8"/>
                    </a:lnTo>
                    <a:lnTo>
                      <a:pt x="36" y="10"/>
                    </a:lnTo>
                    <a:lnTo>
                      <a:pt x="36" y="12"/>
                    </a:lnTo>
                    <a:lnTo>
                      <a:pt x="36" y="14"/>
                    </a:lnTo>
                    <a:lnTo>
                      <a:pt x="36" y="37"/>
                    </a:lnTo>
                    <a:lnTo>
                      <a:pt x="36" y="40"/>
                    </a:lnTo>
                    <a:lnTo>
                      <a:pt x="35" y="41"/>
                    </a:lnTo>
                    <a:lnTo>
                      <a:pt x="32" y="41"/>
                    </a:lnTo>
                    <a:lnTo>
                      <a:pt x="28" y="41"/>
                    </a:lnTo>
                    <a:lnTo>
                      <a:pt x="28" y="45"/>
                    </a:lnTo>
                    <a:lnTo>
                      <a:pt x="31" y="44"/>
                    </a:lnTo>
                    <a:lnTo>
                      <a:pt x="34" y="44"/>
                    </a:lnTo>
                    <a:lnTo>
                      <a:pt x="37" y="44"/>
                    </a:lnTo>
                    <a:lnTo>
                      <a:pt x="39" y="44"/>
                    </a:lnTo>
                    <a:lnTo>
                      <a:pt x="42" y="44"/>
                    </a:lnTo>
                    <a:lnTo>
                      <a:pt x="45" y="44"/>
                    </a:lnTo>
                    <a:lnTo>
                      <a:pt x="48" y="44"/>
                    </a:lnTo>
                    <a:lnTo>
                      <a:pt x="51" y="45"/>
                    </a:lnTo>
                    <a:lnTo>
                      <a:pt x="51" y="41"/>
                    </a:lnTo>
                    <a:lnTo>
                      <a:pt x="47" y="41"/>
                    </a:lnTo>
                    <a:lnTo>
                      <a:pt x="45" y="41"/>
                    </a:lnTo>
                    <a:lnTo>
                      <a:pt x="43" y="40"/>
                    </a:lnTo>
                    <a:lnTo>
                      <a:pt x="43" y="38"/>
                    </a:lnTo>
                    <a:lnTo>
                      <a:pt x="43" y="19"/>
                    </a:lnTo>
                    <a:lnTo>
                      <a:pt x="43" y="14"/>
                    </a:lnTo>
                    <a:lnTo>
                      <a:pt x="42" y="10"/>
                    </a:lnTo>
                    <a:lnTo>
                      <a:pt x="41" y="7"/>
                    </a:lnTo>
                    <a:lnTo>
                      <a:pt x="40" y="4"/>
                    </a:lnTo>
                    <a:lnTo>
                      <a:pt x="38" y="3"/>
                    </a:lnTo>
                    <a:lnTo>
                      <a:pt x="36" y="2"/>
                    </a:lnTo>
                    <a:lnTo>
                      <a:pt x="33" y="1"/>
                    </a:lnTo>
                    <a:lnTo>
                      <a:pt x="29" y="0"/>
                    </a:lnTo>
                    <a:lnTo>
                      <a:pt x="24" y="1"/>
                    </a:lnTo>
                    <a:lnTo>
                      <a:pt x="20" y="3"/>
                    </a:lnTo>
                    <a:lnTo>
                      <a:pt x="17" y="7"/>
                    </a:lnTo>
                    <a:lnTo>
                      <a:pt x="14" y="11"/>
                    </a:lnTo>
                    <a:lnTo>
                      <a:pt x="14" y="0"/>
                    </a:lnTo>
                    <a:lnTo>
                      <a:pt x="0" y="2"/>
                    </a:lnTo>
                    <a:lnTo>
                      <a:pt x="0" y="5"/>
                    </a:lnTo>
                    <a:lnTo>
                      <a:pt x="3" y="5"/>
                    </a:lnTo>
                    <a:lnTo>
                      <a:pt x="5" y="5"/>
                    </a:lnTo>
                    <a:lnTo>
                      <a:pt x="6" y="5"/>
                    </a:lnTo>
                    <a:lnTo>
                      <a:pt x="7" y="6"/>
                    </a:lnTo>
                    <a:lnTo>
                      <a:pt x="8"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2" name="Freeform 457"/>
              <p:cNvSpPr>
                <a:spLocks noChangeAspect="1"/>
              </p:cNvSpPr>
              <p:nvPr/>
            </p:nvSpPr>
            <p:spPr bwMode="auto">
              <a:xfrm>
                <a:off x="2411" y="2858"/>
                <a:ext cx="50" cy="45"/>
              </a:xfrm>
              <a:custGeom>
                <a:avLst/>
                <a:gdLst>
                  <a:gd name="T0" fmla="*/ 8 w 50"/>
                  <a:gd name="T1" fmla="*/ 37 h 45"/>
                  <a:gd name="T2" fmla="*/ 6 w 50"/>
                  <a:gd name="T3" fmla="*/ 41 h 45"/>
                  <a:gd name="T4" fmla="*/ 0 w 50"/>
                  <a:gd name="T5" fmla="*/ 41 h 45"/>
                  <a:gd name="T6" fmla="*/ 3 w 50"/>
                  <a:gd name="T7" fmla="*/ 44 h 45"/>
                  <a:gd name="T8" fmla="*/ 9 w 50"/>
                  <a:gd name="T9" fmla="*/ 44 h 45"/>
                  <a:gd name="T10" fmla="*/ 13 w 50"/>
                  <a:gd name="T11" fmla="*/ 44 h 45"/>
                  <a:gd name="T12" fmla="*/ 19 w 50"/>
                  <a:gd name="T13" fmla="*/ 44 h 45"/>
                  <a:gd name="T14" fmla="*/ 22 w 50"/>
                  <a:gd name="T15" fmla="*/ 41 h 45"/>
                  <a:gd name="T16" fmla="*/ 16 w 50"/>
                  <a:gd name="T17" fmla="*/ 41 h 45"/>
                  <a:gd name="T18" fmla="*/ 14 w 50"/>
                  <a:gd name="T19" fmla="*/ 37 h 45"/>
                  <a:gd name="T20" fmla="*/ 16 w 50"/>
                  <a:gd name="T21" fmla="*/ 12 h 45"/>
                  <a:gd name="T22" fmla="*/ 23 w 50"/>
                  <a:gd name="T23" fmla="*/ 4 h 45"/>
                  <a:gd name="T24" fmla="*/ 30 w 50"/>
                  <a:gd name="T25" fmla="*/ 3 h 45"/>
                  <a:gd name="T26" fmla="*/ 33 w 50"/>
                  <a:gd name="T27" fmla="*/ 5 h 45"/>
                  <a:gd name="T28" fmla="*/ 35 w 50"/>
                  <a:gd name="T29" fmla="*/ 8 h 45"/>
                  <a:gd name="T30" fmla="*/ 35 w 50"/>
                  <a:gd name="T31" fmla="*/ 12 h 45"/>
                  <a:gd name="T32" fmla="*/ 35 w 50"/>
                  <a:gd name="T33" fmla="*/ 37 h 45"/>
                  <a:gd name="T34" fmla="*/ 34 w 50"/>
                  <a:gd name="T35" fmla="*/ 41 h 45"/>
                  <a:gd name="T36" fmla="*/ 28 w 50"/>
                  <a:gd name="T37" fmla="*/ 41 h 45"/>
                  <a:gd name="T38" fmla="*/ 30 w 50"/>
                  <a:gd name="T39" fmla="*/ 44 h 45"/>
                  <a:gd name="T40" fmla="*/ 36 w 50"/>
                  <a:gd name="T41" fmla="*/ 44 h 45"/>
                  <a:gd name="T42" fmla="*/ 41 w 50"/>
                  <a:gd name="T43" fmla="*/ 44 h 45"/>
                  <a:gd name="T44" fmla="*/ 47 w 50"/>
                  <a:gd name="T45" fmla="*/ 44 h 45"/>
                  <a:gd name="T46" fmla="*/ 50 w 50"/>
                  <a:gd name="T47" fmla="*/ 41 h 45"/>
                  <a:gd name="T48" fmla="*/ 44 w 50"/>
                  <a:gd name="T49" fmla="*/ 41 h 45"/>
                  <a:gd name="T50" fmla="*/ 42 w 50"/>
                  <a:gd name="T51" fmla="*/ 38 h 45"/>
                  <a:gd name="T52" fmla="*/ 42 w 50"/>
                  <a:gd name="T53" fmla="*/ 14 h 45"/>
                  <a:gd name="T54" fmla="*/ 41 w 50"/>
                  <a:gd name="T55" fmla="*/ 7 h 45"/>
                  <a:gd name="T56" fmla="*/ 38 w 50"/>
                  <a:gd name="T57" fmla="*/ 3 h 45"/>
                  <a:gd name="T58" fmla="*/ 33 w 50"/>
                  <a:gd name="T59" fmla="*/ 1 h 45"/>
                  <a:gd name="T60" fmla="*/ 24 w 50"/>
                  <a:gd name="T61" fmla="*/ 1 h 45"/>
                  <a:gd name="T62" fmla="*/ 16 w 50"/>
                  <a:gd name="T63" fmla="*/ 7 h 45"/>
                  <a:gd name="T64" fmla="*/ 14 w 50"/>
                  <a:gd name="T65" fmla="*/ 0 h 45"/>
                  <a:gd name="T66" fmla="*/ 0 w 50"/>
                  <a:gd name="T67" fmla="*/ 5 h 45"/>
                  <a:gd name="T68" fmla="*/ 4 w 50"/>
                  <a:gd name="T69" fmla="*/ 5 h 45"/>
                  <a:gd name="T70" fmla="*/ 6 w 50"/>
                  <a:gd name="T71" fmla="*/ 6 h 45"/>
                  <a:gd name="T72" fmla="*/ 7 w 50"/>
                  <a:gd name="T73" fmla="*/ 7 h 45"/>
                  <a:gd name="T74" fmla="*/ 8 w 50"/>
                  <a:gd name="T75"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5">
                    <a:moveTo>
                      <a:pt x="8" y="10"/>
                    </a:moveTo>
                    <a:lnTo>
                      <a:pt x="8" y="37"/>
                    </a:lnTo>
                    <a:lnTo>
                      <a:pt x="7" y="40"/>
                    </a:lnTo>
                    <a:lnTo>
                      <a:pt x="6" y="41"/>
                    </a:lnTo>
                    <a:lnTo>
                      <a:pt x="4" y="41"/>
                    </a:lnTo>
                    <a:lnTo>
                      <a:pt x="0" y="41"/>
                    </a:lnTo>
                    <a:lnTo>
                      <a:pt x="0" y="45"/>
                    </a:lnTo>
                    <a:lnTo>
                      <a:pt x="3" y="44"/>
                    </a:lnTo>
                    <a:lnTo>
                      <a:pt x="6" y="44"/>
                    </a:lnTo>
                    <a:lnTo>
                      <a:pt x="9" y="44"/>
                    </a:lnTo>
                    <a:lnTo>
                      <a:pt x="11" y="44"/>
                    </a:lnTo>
                    <a:lnTo>
                      <a:pt x="13" y="44"/>
                    </a:lnTo>
                    <a:lnTo>
                      <a:pt x="16" y="44"/>
                    </a:lnTo>
                    <a:lnTo>
                      <a:pt x="19" y="44"/>
                    </a:lnTo>
                    <a:lnTo>
                      <a:pt x="22" y="45"/>
                    </a:lnTo>
                    <a:lnTo>
                      <a:pt x="22" y="41"/>
                    </a:lnTo>
                    <a:lnTo>
                      <a:pt x="18" y="41"/>
                    </a:lnTo>
                    <a:lnTo>
                      <a:pt x="16" y="41"/>
                    </a:lnTo>
                    <a:lnTo>
                      <a:pt x="15" y="40"/>
                    </a:lnTo>
                    <a:lnTo>
                      <a:pt x="14" y="37"/>
                    </a:lnTo>
                    <a:lnTo>
                      <a:pt x="14"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40"/>
                    </a:lnTo>
                    <a:lnTo>
                      <a:pt x="34" y="41"/>
                    </a:lnTo>
                    <a:lnTo>
                      <a:pt x="32" y="41"/>
                    </a:lnTo>
                    <a:lnTo>
                      <a:pt x="28" y="41"/>
                    </a:lnTo>
                    <a:lnTo>
                      <a:pt x="28" y="45"/>
                    </a:lnTo>
                    <a:lnTo>
                      <a:pt x="30" y="44"/>
                    </a:lnTo>
                    <a:lnTo>
                      <a:pt x="33" y="44"/>
                    </a:lnTo>
                    <a:lnTo>
                      <a:pt x="36" y="44"/>
                    </a:lnTo>
                    <a:lnTo>
                      <a:pt x="39" y="44"/>
                    </a:lnTo>
                    <a:lnTo>
                      <a:pt x="41" y="44"/>
                    </a:lnTo>
                    <a:lnTo>
                      <a:pt x="44" y="44"/>
                    </a:lnTo>
                    <a:lnTo>
                      <a:pt x="47" y="44"/>
                    </a:lnTo>
                    <a:lnTo>
                      <a:pt x="50" y="45"/>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6" y="7"/>
                    </a:lnTo>
                    <a:lnTo>
                      <a:pt x="14" y="11"/>
                    </a:lnTo>
                    <a:lnTo>
                      <a:pt x="14" y="0"/>
                    </a:lnTo>
                    <a:lnTo>
                      <a:pt x="0" y="2"/>
                    </a:lnTo>
                    <a:lnTo>
                      <a:pt x="0" y="5"/>
                    </a:lnTo>
                    <a:lnTo>
                      <a:pt x="2" y="5"/>
                    </a:lnTo>
                    <a:lnTo>
                      <a:pt x="4" y="5"/>
                    </a:lnTo>
                    <a:lnTo>
                      <a:pt x="5" y="5"/>
                    </a:lnTo>
                    <a:lnTo>
                      <a:pt x="6" y="6"/>
                    </a:lnTo>
                    <a:lnTo>
                      <a:pt x="7" y="6"/>
                    </a:lnTo>
                    <a:lnTo>
                      <a:pt x="7"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3" name="Freeform 458"/>
              <p:cNvSpPr>
                <a:spLocks noChangeAspect="1" noEditPoints="1"/>
              </p:cNvSpPr>
              <p:nvPr/>
            </p:nvSpPr>
            <p:spPr bwMode="auto">
              <a:xfrm>
                <a:off x="2466" y="2858"/>
                <a:ext cx="38" cy="46"/>
              </a:xfrm>
              <a:custGeom>
                <a:avLst/>
                <a:gdLst>
                  <a:gd name="T0" fmla="*/ 8 w 38"/>
                  <a:gd name="T1" fmla="*/ 19 h 46"/>
                  <a:gd name="T2" fmla="*/ 10 w 38"/>
                  <a:gd name="T3" fmla="*/ 10 h 46"/>
                  <a:gd name="T4" fmla="*/ 13 w 38"/>
                  <a:gd name="T5" fmla="*/ 5 h 46"/>
                  <a:gd name="T6" fmla="*/ 17 w 38"/>
                  <a:gd name="T7" fmla="*/ 3 h 46"/>
                  <a:gd name="T8" fmla="*/ 21 w 38"/>
                  <a:gd name="T9" fmla="*/ 2 h 46"/>
                  <a:gd name="T10" fmla="*/ 24 w 38"/>
                  <a:gd name="T11" fmla="*/ 3 h 46"/>
                  <a:gd name="T12" fmla="*/ 27 w 38"/>
                  <a:gd name="T13" fmla="*/ 4 h 46"/>
                  <a:gd name="T14" fmla="*/ 29 w 38"/>
                  <a:gd name="T15" fmla="*/ 7 h 46"/>
                  <a:gd name="T16" fmla="*/ 30 w 38"/>
                  <a:gd name="T17" fmla="*/ 9 h 46"/>
                  <a:gd name="T18" fmla="*/ 31 w 38"/>
                  <a:gd name="T19" fmla="*/ 12 h 46"/>
                  <a:gd name="T20" fmla="*/ 32 w 38"/>
                  <a:gd name="T21" fmla="*/ 15 h 46"/>
                  <a:gd name="T22" fmla="*/ 32 w 38"/>
                  <a:gd name="T23" fmla="*/ 18 h 46"/>
                  <a:gd name="T24" fmla="*/ 32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9 w 38"/>
                  <a:gd name="T45" fmla="*/ 2 h 46"/>
                  <a:gd name="T46" fmla="*/ 21 w 38"/>
                  <a:gd name="T47" fmla="*/ 0 h 46"/>
                  <a:gd name="T48" fmla="*/ 12 w 38"/>
                  <a:gd name="T49" fmla="*/ 2 h 46"/>
                  <a:gd name="T50" fmla="*/ 6 w 38"/>
                  <a:gd name="T51" fmla="*/ 7 h 46"/>
                  <a:gd name="T52" fmla="*/ 1 w 38"/>
                  <a:gd name="T53" fmla="*/ 14 h 46"/>
                  <a:gd name="T54" fmla="*/ 0 w 38"/>
                  <a:gd name="T55" fmla="*/ 23 h 46"/>
                  <a:gd name="T56" fmla="*/ 2 w 38"/>
                  <a:gd name="T57" fmla="*/ 32 h 46"/>
                  <a:gd name="T58" fmla="*/ 7 w 38"/>
                  <a:gd name="T59" fmla="*/ 39 h 46"/>
                  <a:gd name="T60" fmla="*/ 14 w 38"/>
                  <a:gd name="T61" fmla="*/ 44 h 46"/>
                  <a:gd name="T62" fmla="*/ 22 w 38"/>
                  <a:gd name="T63" fmla="*/ 46 h 46"/>
                  <a:gd name="T64" fmla="*/ 30 w 38"/>
                  <a:gd name="T65" fmla="*/ 44 h 46"/>
                  <a:gd name="T66" fmla="*/ 35 w 38"/>
                  <a:gd name="T67" fmla="*/ 40 h 46"/>
                  <a:gd name="T68" fmla="*/ 38 w 38"/>
                  <a:gd name="T69" fmla="*/ 36 h 46"/>
                  <a:gd name="T70" fmla="*/ 38 w 38"/>
                  <a:gd name="T71" fmla="*/ 33 h 46"/>
                  <a:gd name="T72" fmla="*/ 38 w 38"/>
                  <a:gd name="T73" fmla="*/ 32 h 46"/>
                  <a:gd name="T74" fmla="*/ 37 w 38"/>
                  <a:gd name="T75" fmla="*/ 31 h 46"/>
                  <a:gd name="T76" fmla="*/ 36 w 38"/>
                  <a:gd name="T77" fmla="*/ 32 h 46"/>
                  <a:gd name="T78" fmla="*/ 36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6 h 46"/>
                  <a:gd name="T104" fmla="*/ 9 w 38"/>
                  <a:gd name="T105" fmla="*/ 33 h 46"/>
                  <a:gd name="T106" fmla="*/ 9 w 38"/>
                  <a:gd name="T107" fmla="*/ 29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1" y="2"/>
                    </a:lnTo>
                    <a:lnTo>
                      <a:pt x="24" y="3"/>
                    </a:lnTo>
                    <a:lnTo>
                      <a:pt x="27" y="4"/>
                    </a:lnTo>
                    <a:lnTo>
                      <a:pt x="29" y="7"/>
                    </a:lnTo>
                    <a:lnTo>
                      <a:pt x="30" y="9"/>
                    </a:lnTo>
                    <a:lnTo>
                      <a:pt x="31" y="12"/>
                    </a:lnTo>
                    <a:lnTo>
                      <a:pt x="32" y="15"/>
                    </a:lnTo>
                    <a:lnTo>
                      <a:pt x="32" y="18"/>
                    </a:lnTo>
                    <a:lnTo>
                      <a:pt x="32" y="19"/>
                    </a:lnTo>
                    <a:lnTo>
                      <a:pt x="8" y="19"/>
                    </a:lnTo>
                    <a:close/>
                    <a:moveTo>
                      <a:pt x="8" y="21"/>
                    </a:moveTo>
                    <a:lnTo>
                      <a:pt x="36" y="21"/>
                    </a:lnTo>
                    <a:lnTo>
                      <a:pt x="37" y="21"/>
                    </a:lnTo>
                    <a:lnTo>
                      <a:pt x="38" y="21"/>
                    </a:lnTo>
                    <a:lnTo>
                      <a:pt x="38" y="21"/>
                    </a:lnTo>
                    <a:lnTo>
                      <a:pt x="38" y="19"/>
                    </a:lnTo>
                    <a:lnTo>
                      <a:pt x="37" y="12"/>
                    </a:lnTo>
                    <a:lnTo>
                      <a:pt x="34" y="6"/>
                    </a:lnTo>
                    <a:lnTo>
                      <a:pt x="29" y="2"/>
                    </a:lnTo>
                    <a:lnTo>
                      <a:pt x="21" y="0"/>
                    </a:lnTo>
                    <a:lnTo>
                      <a:pt x="12" y="2"/>
                    </a:lnTo>
                    <a:lnTo>
                      <a:pt x="6" y="7"/>
                    </a:lnTo>
                    <a:lnTo>
                      <a:pt x="1" y="14"/>
                    </a:lnTo>
                    <a:lnTo>
                      <a:pt x="0" y="23"/>
                    </a:lnTo>
                    <a:lnTo>
                      <a:pt x="2" y="32"/>
                    </a:lnTo>
                    <a:lnTo>
                      <a:pt x="7" y="39"/>
                    </a:lnTo>
                    <a:lnTo>
                      <a:pt x="14" y="44"/>
                    </a:lnTo>
                    <a:lnTo>
                      <a:pt x="22" y="46"/>
                    </a:lnTo>
                    <a:lnTo>
                      <a:pt x="30" y="44"/>
                    </a:lnTo>
                    <a:lnTo>
                      <a:pt x="35" y="40"/>
                    </a:lnTo>
                    <a:lnTo>
                      <a:pt x="38" y="36"/>
                    </a:lnTo>
                    <a:lnTo>
                      <a:pt x="38" y="33"/>
                    </a:lnTo>
                    <a:lnTo>
                      <a:pt x="38" y="32"/>
                    </a:lnTo>
                    <a:lnTo>
                      <a:pt x="37" y="31"/>
                    </a:lnTo>
                    <a:lnTo>
                      <a:pt x="36" y="32"/>
                    </a:lnTo>
                    <a:lnTo>
                      <a:pt x="36" y="33"/>
                    </a:lnTo>
                    <a:lnTo>
                      <a:pt x="34" y="36"/>
                    </a:lnTo>
                    <a:lnTo>
                      <a:pt x="32" y="39"/>
                    </a:lnTo>
                    <a:lnTo>
                      <a:pt x="30" y="41"/>
                    </a:lnTo>
                    <a:lnTo>
                      <a:pt x="28" y="42"/>
                    </a:lnTo>
                    <a:lnTo>
                      <a:pt x="26" y="43"/>
                    </a:lnTo>
                    <a:lnTo>
                      <a:pt x="24" y="43"/>
                    </a:lnTo>
                    <a:lnTo>
                      <a:pt x="23" y="43"/>
                    </a:lnTo>
                    <a:lnTo>
                      <a:pt x="22" y="43"/>
                    </a:lnTo>
                    <a:lnTo>
                      <a:pt x="19" y="43"/>
                    </a:lnTo>
                    <a:lnTo>
                      <a:pt x="16" y="41"/>
                    </a:lnTo>
                    <a:lnTo>
                      <a:pt x="13" y="39"/>
                    </a:lnTo>
                    <a:lnTo>
                      <a:pt x="11" y="36"/>
                    </a:lnTo>
                    <a:lnTo>
                      <a:pt x="9" y="33"/>
                    </a:lnTo>
                    <a:lnTo>
                      <a:pt x="9" y="29"/>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4" name="Freeform 459"/>
              <p:cNvSpPr>
                <a:spLocks noChangeAspect="1"/>
              </p:cNvSpPr>
              <p:nvPr/>
            </p:nvSpPr>
            <p:spPr bwMode="auto">
              <a:xfrm>
                <a:off x="2510" y="2858"/>
                <a:ext cx="34" cy="45"/>
              </a:xfrm>
              <a:custGeom>
                <a:avLst/>
                <a:gdLst>
                  <a:gd name="T0" fmla="*/ 14 w 34"/>
                  <a:gd name="T1" fmla="*/ 11 h 45"/>
                  <a:gd name="T2" fmla="*/ 14 w 34"/>
                  <a:gd name="T3" fmla="*/ 0 h 45"/>
                  <a:gd name="T4" fmla="*/ 0 w 34"/>
                  <a:gd name="T5" fmla="*/ 2 h 45"/>
                  <a:gd name="T6" fmla="*/ 0 w 34"/>
                  <a:gd name="T7" fmla="*/ 5 h 45"/>
                  <a:gd name="T8" fmla="*/ 2 w 34"/>
                  <a:gd name="T9" fmla="*/ 5 h 45"/>
                  <a:gd name="T10" fmla="*/ 4 w 34"/>
                  <a:gd name="T11" fmla="*/ 5 h 45"/>
                  <a:gd name="T12" fmla="*/ 6 w 34"/>
                  <a:gd name="T13" fmla="*/ 5 h 45"/>
                  <a:gd name="T14" fmla="*/ 7 w 34"/>
                  <a:gd name="T15" fmla="*/ 6 h 45"/>
                  <a:gd name="T16" fmla="*/ 7 w 34"/>
                  <a:gd name="T17" fmla="*/ 6 h 45"/>
                  <a:gd name="T18" fmla="*/ 8 w 34"/>
                  <a:gd name="T19" fmla="*/ 7 h 45"/>
                  <a:gd name="T20" fmla="*/ 8 w 34"/>
                  <a:gd name="T21" fmla="*/ 9 h 45"/>
                  <a:gd name="T22" fmla="*/ 8 w 34"/>
                  <a:gd name="T23" fmla="*/ 10 h 45"/>
                  <a:gd name="T24" fmla="*/ 8 w 34"/>
                  <a:gd name="T25" fmla="*/ 37 h 45"/>
                  <a:gd name="T26" fmla="*/ 8 w 34"/>
                  <a:gd name="T27" fmla="*/ 40 h 45"/>
                  <a:gd name="T28" fmla="*/ 7 w 34"/>
                  <a:gd name="T29" fmla="*/ 41 h 45"/>
                  <a:gd name="T30" fmla="*/ 4 w 34"/>
                  <a:gd name="T31" fmla="*/ 41 h 45"/>
                  <a:gd name="T32" fmla="*/ 0 w 34"/>
                  <a:gd name="T33" fmla="*/ 41 h 45"/>
                  <a:gd name="T34" fmla="*/ 0 w 34"/>
                  <a:gd name="T35" fmla="*/ 45 h 45"/>
                  <a:gd name="T36" fmla="*/ 6 w 34"/>
                  <a:gd name="T37" fmla="*/ 44 h 45"/>
                  <a:gd name="T38" fmla="*/ 12 w 34"/>
                  <a:gd name="T39" fmla="*/ 44 h 45"/>
                  <a:gd name="T40" fmla="*/ 18 w 34"/>
                  <a:gd name="T41" fmla="*/ 44 h 45"/>
                  <a:gd name="T42" fmla="*/ 24 w 34"/>
                  <a:gd name="T43" fmla="*/ 45 h 45"/>
                  <a:gd name="T44" fmla="*/ 24 w 34"/>
                  <a:gd name="T45" fmla="*/ 41 h 45"/>
                  <a:gd name="T46" fmla="*/ 22 w 34"/>
                  <a:gd name="T47" fmla="*/ 41 h 45"/>
                  <a:gd name="T48" fmla="*/ 18 w 34"/>
                  <a:gd name="T49" fmla="*/ 41 h 45"/>
                  <a:gd name="T50" fmla="*/ 16 w 34"/>
                  <a:gd name="T51" fmla="*/ 40 h 45"/>
                  <a:gd name="T52" fmla="*/ 15 w 34"/>
                  <a:gd name="T53" fmla="*/ 39 h 45"/>
                  <a:gd name="T54" fmla="*/ 15 w 34"/>
                  <a:gd name="T55" fmla="*/ 37 h 45"/>
                  <a:gd name="T56" fmla="*/ 15 w 34"/>
                  <a:gd name="T57" fmla="*/ 21 h 45"/>
                  <a:gd name="T58" fmla="*/ 15 w 34"/>
                  <a:gd name="T59" fmla="*/ 14 h 45"/>
                  <a:gd name="T60" fmla="*/ 18 w 34"/>
                  <a:gd name="T61" fmla="*/ 8 h 45"/>
                  <a:gd name="T62" fmla="*/ 21 w 34"/>
                  <a:gd name="T63" fmla="*/ 4 h 45"/>
                  <a:gd name="T64" fmla="*/ 26 w 34"/>
                  <a:gd name="T65" fmla="*/ 3 h 45"/>
                  <a:gd name="T66" fmla="*/ 27 w 34"/>
                  <a:gd name="T67" fmla="*/ 3 h 45"/>
                  <a:gd name="T68" fmla="*/ 27 w 34"/>
                  <a:gd name="T69" fmla="*/ 3 h 45"/>
                  <a:gd name="T70" fmla="*/ 26 w 34"/>
                  <a:gd name="T71" fmla="*/ 4 h 45"/>
                  <a:gd name="T72" fmla="*/ 25 w 34"/>
                  <a:gd name="T73" fmla="*/ 5 h 45"/>
                  <a:gd name="T74" fmla="*/ 25 w 34"/>
                  <a:gd name="T75" fmla="*/ 7 h 45"/>
                  <a:gd name="T76" fmla="*/ 25 w 34"/>
                  <a:gd name="T77" fmla="*/ 8 h 45"/>
                  <a:gd name="T78" fmla="*/ 26 w 34"/>
                  <a:gd name="T79" fmla="*/ 10 h 45"/>
                  <a:gd name="T80" fmla="*/ 28 w 34"/>
                  <a:gd name="T81" fmla="*/ 11 h 45"/>
                  <a:gd name="T82" fmla="*/ 29 w 34"/>
                  <a:gd name="T83" fmla="*/ 11 h 45"/>
                  <a:gd name="T84" fmla="*/ 31 w 34"/>
                  <a:gd name="T85" fmla="*/ 11 h 45"/>
                  <a:gd name="T86" fmla="*/ 32 w 34"/>
                  <a:gd name="T87" fmla="*/ 10 h 45"/>
                  <a:gd name="T88" fmla="*/ 33 w 34"/>
                  <a:gd name="T89" fmla="*/ 9 h 45"/>
                  <a:gd name="T90" fmla="*/ 34 w 34"/>
                  <a:gd name="T91" fmla="*/ 7 h 45"/>
                  <a:gd name="T92" fmla="*/ 33 w 34"/>
                  <a:gd name="T93" fmla="*/ 4 h 45"/>
                  <a:gd name="T94" fmla="*/ 32 w 34"/>
                  <a:gd name="T95" fmla="*/ 2 h 45"/>
                  <a:gd name="T96" fmla="*/ 29 w 34"/>
                  <a:gd name="T97" fmla="*/ 1 h 45"/>
                  <a:gd name="T98" fmla="*/ 26 w 34"/>
                  <a:gd name="T99" fmla="*/ 0 h 45"/>
                  <a:gd name="T100" fmla="*/ 24 w 34"/>
                  <a:gd name="T101" fmla="*/ 1 h 45"/>
                  <a:gd name="T102" fmla="*/ 21 w 34"/>
                  <a:gd name="T103" fmla="*/ 2 h 45"/>
                  <a:gd name="T104" fmla="*/ 20 w 34"/>
                  <a:gd name="T105" fmla="*/ 3 h 45"/>
                  <a:gd name="T106" fmla="*/ 18 w 34"/>
                  <a:gd name="T107" fmla="*/ 4 h 45"/>
                  <a:gd name="T108" fmla="*/ 17 w 34"/>
                  <a:gd name="T109" fmla="*/ 6 h 45"/>
                  <a:gd name="T110" fmla="*/ 15 w 34"/>
                  <a:gd name="T111" fmla="*/ 8 h 45"/>
                  <a:gd name="T112" fmla="*/ 15 w 34"/>
                  <a:gd name="T113" fmla="*/ 10 h 45"/>
                  <a:gd name="T114" fmla="*/ 14 w 34"/>
                  <a:gd name="T115"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5">
                    <a:moveTo>
                      <a:pt x="14" y="11"/>
                    </a:moveTo>
                    <a:lnTo>
                      <a:pt x="14" y="0"/>
                    </a:lnTo>
                    <a:lnTo>
                      <a:pt x="0" y="2"/>
                    </a:lnTo>
                    <a:lnTo>
                      <a:pt x="0" y="5"/>
                    </a:lnTo>
                    <a:lnTo>
                      <a:pt x="2" y="5"/>
                    </a:lnTo>
                    <a:lnTo>
                      <a:pt x="4" y="5"/>
                    </a:lnTo>
                    <a:lnTo>
                      <a:pt x="6" y="5"/>
                    </a:lnTo>
                    <a:lnTo>
                      <a:pt x="7" y="6"/>
                    </a:lnTo>
                    <a:lnTo>
                      <a:pt x="7" y="6"/>
                    </a:lnTo>
                    <a:lnTo>
                      <a:pt x="8" y="7"/>
                    </a:lnTo>
                    <a:lnTo>
                      <a:pt x="8" y="9"/>
                    </a:lnTo>
                    <a:lnTo>
                      <a:pt x="8" y="10"/>
                    </a:lnTo>
                    <a:lnTo>
                      <a:pt x="8" y="37"/>
                    </a:lnTo>
                    <a:lnTo>
                      <a:pt x="8" y="40"/>
                    </a:lnTo>
                    <a:lnTo>
                      <a:pt x="7" y="41"/>
                    </a:lnTo>
                    <a:lnTo>
                      <a:pt x="4" y="41"/>
                    </a:lnTo>
                    <a:lnTo>
                      <a:pt x="0" y="41"/>
                    </a:lnTo>
                    <a:lnTo>
                      <a:pt x="0" y="45"/>
                    </a:lnTo>
                    <a:lnTo>
                      <a:pt x="6" y="44"/>
                    </a:lnTo>
                    <a:lnTo>
                      <a:pt x="12" y="44"/>
                    </a:lnTo>
                    <a:lnTo>
                      <a:pt x="18" y="44"/>
                    </a:lnTo>
                    <a:lnTo>
                      <a:pt x="24" y="45"/>
                    </a:lnTo>
                    <a:lnTo>
                      <a:pt x="24" y="41"/>
                    </a:lnTo>
                    <a:lnTo>
                      <a:pt x="22" y="41"/>
                    </a:lnTo>
                    <a:lnTo>
                      <a:pt x="18" y="41"/>
                    </a:lnTo>
                    <a:lnTo>
                      <a:pt x="16" y="40"/>
                    </a:lnTo>
                    <a:lnTo>
                      <a:pt x="15" y="39"/>
                    </a:lnTo>
                    <a:lnTo>
                      <a:pt x="15" y="37"/>
                    </a:lnTo>
                    <a:lnTo>
                      <a:pt x="15" y="21"/>
                    </a:lnTo>
                    <a:lnTo>
                      <a:pt x="15" y="14"/>
                    </a:lnTo>
                    <a:lnTo>
                      <a:pt x="18" y="8"/>
                    </a:lnTo>
                    <a:lnTo>
                      <a:pt x="21" y="4"/>
                    </a:lnTo>
                    <a:lnTo>
                      <a:pt x="26" y="3"/>
                    </a:lnTo>
                    <a:lnTo>
                      <a:pt x="27" y="3"/>
                    </a:lnTo>
                    <a:lnTo>
                      <a:pt x="27" y="3"/>
                    </a:lnTo>
                    <a:lnTo>
                      <a:pt x="26" y="4"/>
                    </a:lnTo>
                    <a:lnTo>
                      <a:pt x="25" y="5"/>
                    </a:lnTo>
                    <a:lnTo>
                      <a:pt x="25" y="7"/>
                    </a:lnTo>
                    <a:lnTo>
                      <a:pt x="25" y="8"/>
                    </a:lnTo>
                    <a:lnTo>
                      <a:pt x="26" y="10"/>
                    </a:lnTo>
                    <a:lnTo>
                      <a:pt x="28" y="11"/>
                    </a:lnTo>
                    <a:lnTo>
                      <a:pt x="29" y="11"/>
                    </a:lnTo>
                    <a:lnTo>
                      <a:pt x="31" y="11"/>
                    </a:lnTo>
                    <a:lnTo>
                      <a:pt x="32" y="10"/>
                    </a:lnTo>
                    <a:lnTo>
                      <a:pt x="33" y="9"/>
                    </a:lnTo>
                    <a:lnTo>
                      <a:pt x="34" y="7"/>
                    </a:lnTo>
                    <a:lnTo>
                      <a:pt x="33" y="4"/>
                    </a:lnTo>
                    <a:lnTo>
                      <a:pt x="32" y="2"/>
                    </a:lnTo>
                    <a:lnTo>
                      <a:pt x="29" y="1"/>
                    </a:lnTo>
                    <a:lnTo>
                      <a:pt x="26" y="0"/>
                    </a:lnTo>
                    <a:lnTo>
                      <a:pt x="24" y="1"/>
                    </a:lnTo>
                    <a:lnTo>
                      <a:pt x="21" y="2"/>
                    </a:lnTo>
                    <a:lnTo>
                      <a:pt x="20" y="3"/>
                    </a:lnTo>
                    <a:lnTo>
                      <a:pt x="18" y="4"/>
                    </a:lnTo>
                    <a:lnTo>
                      <a:pt x="17" y="6"/>
                    </a:lnTo>
                    <a:lnTo>
                      <a:pt x="15" y="8"/>
                    </a:lnTo>
                    <a:lnTo>
                      <a:pt x="15"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5" name="Freeform 460"/>
              <p:cNvSpPr>
                <a:spLocks noChangeAspect="1"/>
              </p:cNvSpPr>
              <p:nvPr/>
            </p:nvSpPr>
            <p:spPr bwMode="auto">
              <a:xfrm>
                <a:off x="2550" y="2858"/>
                <a:ext cx="32" cy="46"/>
              </a:xfrm>
              <a:custGeom>
                <a:avLst/>
                <a:gdLst>
                  <a:gd name="T0" fmla="*/ 18 w 32"/>
                  <a:gd name="T1" fmla="*/ 25 h 46"/>
                  <a:gd name="T2" fmla="*/ 21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8 h 46"/>
                  <a:gd name="T52" fmla="*/ 13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6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1" y="26"/>
                    </a:lnTo>
                    <a:lnTo>
                      <a:pt x="23" y="27"/>
                    </a:lnTo>
                    <a:lnTo>
                      <a:pt x="25" y="28"/>
                    </a:lnTo>
                    <a:lnTo>
                      <a:pt x="26" y="30"/>
                    </a:lnTo>
                    <a:lnTo>
                      <a:pt x="27" y="32"/>
                    </a:lnTo>
                    <a:lnTo>
                      <a:pt x="28" y="34"/>
                    </a:lnTo>
                    <a:lnTo>
                      <a:pt x="27" y="38"/>
                    </a:lnTo>
                    <a:lnTo>
                      <a:pt x="25" y="41"/>
                    </a:lnTo>
                    <a:lnTo>
                      <a:pt x="21" y="43"/>
                    </a:lnTo>
                    <a:lnTo>
                      <a:pt x="16" y="43"/>
                    </a:lnTo>
                    <a:lnTo>
                      <a:pt x="13" y="43"/>
                    </a:lnTo>
                    <a:lnTo>
                      <a:pt x="11" y="42"/>
                    </a:lnTo>
                    <a:lnTo>
                      <a:pt x="9" y="41"/>
                    </a:lnTo>
                    <a:lnTo>
                      <a:pt x="7" y="40"/>
                    </a:lnTo>
                    <a:lnTo>
                      <a:pt x="5" y="37"/>
                    </a:lnTo>
                    <a:lnTo>
                      <a:pt x="4" y="35"/>
                    </a:lnTo>
                    <a:lnTo>
                      <a:pt x="3" y="32"/>
                    </a:lnTo>
                    <a:lnTo>
                      <a:pt x="2" y="29"/>
                    </a:lnTo>
                    <a:lnTo>
                      <a:pt x="2" y="28"/>
                    </a:lnTo>
                    <a:lnTo>
                      <a:pt x="1" y="28"/>
                    </a:lnTo>
                    <a:lnTo>
                      <a:pt x="0" y="28"/>
                    </a:lnTo>
                    <a:lnTo>
                      <a:pt x="0" y="30"/>
                    </a:lnTo>
                    <a:lnTo>
                      <a:pt x="0" y="43"/>
                    </a:lnTo>
                    <a:lnTo>
                      <a:pt x="0" y="45"/>
                    </a:lnTo>
                    <a:lnTo>
                      <a:pt x="1" y="46"/>
                    </a:lnTo>
                    <a:lnTo>
                      <a:pt x="1" y="46"/>
                    </a:lnTo>
                    <a:lnTo>
                      <a:pt x="2" y="45"/>
                    </a:lnTo>
                    <a:lnTo>
                      <a:pt x="2" y="45"/>
                    </a:lnTo>
                    <a:lnTo>
                      <a:pt x="3" y="44"/>
                    </a:lnTo>
                    <a:lnTo>
                      <a:pt x="3" y="43"/>
                    </a:lnTo>
                    <a:lnTo>
                      <a:pt x="4" y="43"/>
                    </a:lnTo>
                    <a:lnTo>
                      <a:pt x="4" y="42"/>
                    </a:lnTo>
                    <a:lnTo>
                      <a:pt x="5" y="41"/>
                    </a:lnTo>
                    <a:lnTo>
                      <a:pt x="9" y="44"/>
                    </a:lnTo>
                    <a:lnTo>
                      <a:pt x="12" y="45"/>
                    </a:lnTo>
                    <a:lnTo>
                      <a:pt x="14" y="46"/>
                    </a:lnTo>
                    <a:lnTo>
                      <a:pt x="16" y="46"/>
                    </a:lnTo>
                    <a:lnTo>
                      <a:pt x="24" y="44"/>
                    </a:lnTo>
                    <a:lnTo>
                      <a:pt x="29" y="41"/>
                    </a:lnTo>
                    <a:lnTo>
                      <a:pt x="31" y="37"/>
                    </a:lnTo>
                    <a:lnTo>
                      <a:pt x="32" y="32"/>
                    </a:lnTo>
                    <a:lnTo>
                      <a:pt x="32" y="28"/>
                    </a:lnTo>
                    <a:lnTo>
                      <a:pt x="31" y="25"/>
                    </a:lnTo>
                    <a:lnTo>
                      <a:pt x="29" y="24"/>
                    </a:lnTo>
                    <a:lnTo>
                      <a:pt x="28" y="22"/>
                    </a:lnTo>
                    <a:lnTo>
                      <a:pt x="26" y="20"/>
                    </a:lnTo>
                    <a:lnTo>
                      <a:pt x="23" y="19"/>
                    </a:lnTo>
                    <a:lnTo>
                      <a:pt x="20" y="18"/>
                    </a:lnTo>
                    <a:lnTo>
                      <a:pt x="17" y="18"/>
                    </a:lnTo>
                    <a:lnTo>
                      <a:pt x="15" y="17"/>
                    </a:lnTo>
                    <a:lnTo>
                      <a:pt x="13" y="17"/>
                    </a:lnTo>
                    <a:lnTo>
                      <a:pt x="10"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6"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19" y="0"/>
                    </a:lnTo>
                    <a:lnTo>
                      <a:pt x="17" y="0"/>
                    </a:lnTo>
                    <a:lnTo>
                      <a:pt x="16" y="0"/>
                    </a:lnTo>
                    <a:lnTo>
                      <a:pt x="8" y="1"/>
                    </a:lnTo>
                    <a:lnTo>
                      <a:pt x="3" y="4"/>
                    </a:lnTo>
                    <a:lnTo>
                      <a:pt x="1" y="8"/>
                    </a:lnTo>
                    <a:lnTo>
                      <a:pt x="0" y="12"/>
                    </a:lnTo>
                    <a:lnTo>
                      <a:pt x="1" y="17"/>
                    </a:lnTo>
                    <a:lnTo>
                      <a:pt x="4" y="21"/>
                    </a:lnTo>
                    <a:lnTo>
                      <a:pt x="6"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6" name="Freeform 461"/>
              <p:cNvSpPr>
                <a:spLocks noChangeAspect="1"/>
              </p:cNvSpPr>
              <p:nvPr/>
            </p:nvSpPr>
            <p:spPr bwMode="auto">
              <a:xfrm>
                <a:off x="2598" y="2828"/>
                <a:ext cx="4" cy="99"/>
              </a:xfrm>
              <a:custGeom>
                <a:avLst/>
                <a:gdLst>
                  <a:gd name="T0" fmla="*/ 4 w 4"/>
                  <a:gd name="T1" fmla="*/ 3 h 99"/>
                  <a:gd name="T2" fmla="*/ 4 w 4"/>
                  <a:gd name="T3" fmla="*/ 2 h 99"/>
                  <a:gd name="T4" fmla="*/ 3 w 4"/>
                  <a:gd name="T5" fmla="*/ 1 h 99"/>
                  <a:gd name="T6" fmla="*/ 3 w 4"/>
                  <a:gd name="T7" fmla="*/ 0 h 99"/>
                  <a:gd name="T8" fmla="*/ 2 w 4"/>
                  <a:gd name="T9" fmla="*/ 0 h 99"/>
                  <a:gd name="T10" fmla="*/ 1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1 w 4"/>
                  <a:gd name="T25" fmla="*/ 99 h 99"/>
                  <a:gd name="T26" fmla="*/ 2 w 4"/>
                  <a:gd name="T27" fmla="*/ 99 h 99"/>
                  <a:gd name="T28" fmla="*/ 3 w 4"/>
                  <a:gd name="T29" fmla="*/ 99 h 99"/>
                  <a:gd name="T30" fmla="*/ 3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3" y="1"/>
                    </a:lnTo>
                    <a:lnTo>
                      <a:pt x="3" y="0"/>
                    </a:lnTo>
                    <a:lnTo>
                      <a:pt x="2" y="0"/>
                    </a:lnTo>
                    <a:lnTo>
                      <a:pt x="1" y="0"/>
                    </a:lnTo>
                    <a:lnTo>
                      <a:pt x="0" y="1"/>
                    </a:lnTo>
                    <a:lnTo>
                      <a:pt x="0" y="2"/>
                    </a:lnTo>
                    <a:lnTo>
                      <a:pt x="0" y="3"/>
                    </a:lnTo>
                    <a:lnTo>
                      <a:pt x="0" y="96"/>
                    </a:lnTo>
                    <a:lnTo>
                      <a:pt x="0" y="97"/>
                    </a:lnTo>
                    <a:lnTo>
                      <a:pt x="0" y="98"/>
                    </a:lnTo>
                    <a:lnTo>
                      <a:pt x="1" y="99"/>
                    </a:lnTo>
                    <a:lnTo>
                      <a:pt x="2" y="99"/>
                    </a:lnTo>
                    <a:lnTo>
                      <a:pt x="3" y="99"/>
                    </a:lnTo>
                    <a:lnTo>
                      <a:pt x="3"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7" name="Freeform 462"/>
              <p:cNvSpPr>
                <a:spLocks noChangeAspect="1"/>
              </p:cNvSpPr>
              <p:nvPr/>
            </p:nvSpPr>
            <p:spPr bwMode="auto">
              <a:xfrm>
                <a:off x="2652" y="2844"/>
                <a:ext cx="66" cy="67"/>
              </a:xfrm>
              <a:custGeom>
                <a:avLst/>
                <a:gdLst>
                  <a:gd name="T0" fmla="*/ 35 w 66"/>
                  <a:gd name="T1" fmla="*/ 36 h 67"/>
                  <a:gd name="T2" fmla="*/ 63 w 66"/>
                  <a:gd name="T3" fmla="*/ 36 h 67"/>
                  <a:gd name="T4" fmla="*/ 64 w 66"/>
                  <a:gd name="T5" fmla="*/ 36 h 67"/>
                  <a:gd name="T6" fmla="*/ 65 w 66"/>
                  <a:gd name="T7" fmla="*/ 35 h 67"/>
                  <a:gd name="T8" fmla="*/ 66 w 66"/>
                  <a:gd name="T9" fmla="*/ 35 h 67"/>
                  <a:gd name="T10" fmla="*/ 66 w 66"/>
                  <a:gd name="T11" fmla="*/ 34 h 67"/>
                  <a:gd name="T12" fmla="*/ 66 w 66"/>
                  <a:gd name="T13" fmla="*/ 32 h 67"/>
                  <a:gd name="T14" fmla="*/ 65 w 66"/>
                  <a:gd name="T15" fmla="*/ 32 h 67"/>
                  <a:gd name="T16" fmla="*/ 64 w 66"/>
                  <a:gd name="T17" fmla="*/ 32 h 67"/>
                  <a:gd name="T18" fmla="*/ 63 w 66"/>
                  <a:gd name="T19" fmla="*/ 32 h 67"/>
                  <a:gd name="T20" fmla="*/ 35 w 66"/>
                  <a:gd name="T21" fmla="*/ 32 h 67"/>
                  <a:gd name="T22" fmla="*/ 35 w 66"/>
                  <a:gd name="T23" fmla="*/ 4 h 67"/>
                  <a:gd name="T24" fmla="*/ 35 w 66"/>
                  <a:gd name="T25" fmla="*/ 3 h 67"/>
                  <a:gd name="T26" fmla="*/ 35 w 66"/>
                  <a:gd name="T27" fmla="*/ 2 h 67"/>
                  <a:gd name="T28" fmla="*/ 34 w 66"/>
                  <a:gd name="T29" fmla="*/ 1 h 67"/>
                  <a:gd name="T30" fmla="*/ 33 w 66"/>
                  <a:gd name="T31" fmla="*/ 0 h 67"/>
                  <a:gd name="T32" fmla="*/ 32 w 66"/>
                  <a:gd name="T33" fmla="*/ 1 h 67"/>
                  <a:gd name="T34" fmla="*/ 32 w 66"/>
                  <a:gd name="T35" fmla="*/ 2 h 67"/>
                  <a:gd name="T36" fmla="*/ 31 w 66"/>
                  <a:gd name="T37" fmla="*/ 3 h 67"/>
                  <a:gd name="T38" fmla="*/ 31 w 66"/>
                  <a:gd name="T39" fmla="*/ 4 h 67"/>
                  <a:gd name="T40" fmla="*/ 31 w 66"/>
                  <a:gd name="T41" fmla="*/ 32 h 67"/>
                  <a:gd name="T42" fmla="*/ 3 w 66"/>
                  <a:gd name="T43" fmla="*/ 32 h 67"/>
                  <a:gd name="T44" fmla="*/ 2 w 66"/>
                  <a:gd name="T45" fmla="*/ 32 h 67"/>
                  <a:gd name="T46" fmla="*/ 1 w 66"/>
                  <a:gd name="T47" fmla="*/ 32 h 67"/>
                  <a:gd name="T48" fmla="*/ 1 w 66"/>
                  <a:gd name="T49" fmla="*/ 32 h 67"/>
                  <a:gd name="T50" fmla="*/ 0 w 66"/>
                  <a:gd name="T51" fmla="*/ 34 h 67"/>
                  <a:gd name="T52" fmla="*/ 1 w 66"/>
                  <a:gd name="T53" fmla="*/ 35 h 67"/>
                  <a:gd name="T54" fmla="*/ 1 w 66"/>
                  <a:gd name="T55" fmla="*/ 35 h 67"/>
                  <a:gd name="T56" fmla="*/ 2 w 66"/>
                  <a:gd name="T57" fmla="*/ 36 h 67"/>
                  <a:gd name="T58" fmla="*/ 3 w 66"/>
                  <a:gd name="T59" fmla="*/ 36 h 67"/>
                  <a:gd name="T60" fmla="*/ 31 w 66"/>
                  <a:gd name="T61" fmla="*/ 36 h 67"/>
                  <a:gd name="T62" fmla="*/ 31 w 66"/>
                  <a:gd name="T63" fmla="*/ 64 h 67"/>
                  <a:gd name="T64" fmla="*/ 31 w 66"/>
                  <a:gd name="T65" fmla="*/ 65 h 67"/>
                  <a:gd name="T66" fmla="*/ 32 w 66"/>
                  <a:gd name="T67" fmla="*/ 66 h 67"/>
                  <a:gd name="T68" fmla="*/ 32 w 66"/>
                  <a:gd name="T69" fmla="*/ 66 h 67"/>
                  <a:gd name="T70" fmla="*/ 33 w 66"/>
                  <a:gd name="T71" fmla="*/ 67 h 67"/>
                  <a:gd name="T72" fmla="*/ 34 w 66"/>
                  <a:gd name="T73" fmla="*/ 66 h 67"/>
                  <a:gd name="T74" fmla="*/ 35 w 66"/>
                  <a:gd name="T75" fmla="*/ 66 h 67"/>
                  <a:gd name="T76" fmla="*/ 35 w 66"/>
                  <a:gd name="T77" fmla="*/ 65 h 67"/>
                  <a:gd name="T78" fmla="*/ 35 w 66"/>
                  <a:gd name="T79" fmla="*/ 64 h 67"/>
                  <a:gd name="T80" fmla="*/ 35 w 66"/>
                  <a:gd name="T81"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67">
                    <a:moveTo>
                      <a:pt x="35" y="36"/>
                    </a:moveTo>
                    <a:lnTo>
                      <a:pt x="63" y="36"/>
                    </a:lnTo>
                    <a:lnTo>
                      <a:pt x="64" y="36"/>
                    </a:lnTo>
                    <a:lnTo>
                      <a:pt x="65" y="35"/>
                    </a:lnTo>
                    <a:lnTo>
                      <a:pt x="66" y="35"/>
                    </a:lnTo>
                    <a:lnTo>
                      <a:pt x="66" y="34"/>
                    </a:lnTo>
                    <a:lnTo>
                      <a:pt x="66" y="32"/>
                    </a:lnTo>
                    <a:lnTo>
                      <a:pt x="65" y="32"/>
                    </a:lnTo>
                    <a:lnTo>
                      <a:pt x="64" y="32"/>
                    </a:lnTo>
                    <a:lnTo>
                      <a:pt x="63" y="32"/>
                    </a:lnTo>
                    <a:lnTo>
                      <a:pt x="35" y="32"/>
                    </a:lnTo>
                    <a:lnTo>
                      <a:pt x="35" y="4"/>
                    </a:lnTo>
                    <a:lnTo>
                      <a:pt x="35" y="3"/>
                    </a:lnTo>
                    <a:lnTo>
                      <a:pt x="35" y="2"/>
                    </a:lnTo>
                    <a:lnTo>
                      <a:pt x="34" y="1"/>
                    </a:lnTo>
                    <a:lnTo>
                      <a:pt x="33" y="0"/>
                    </a:lnTo>
                    <a:lnTo>
                      <a:pt x="32" y="1"/>
                    </a:lnTo>
                    <a:lnTo>
                      <a:pt x="32" y="2"/>
                    </a:lnTo>
                    <a:lnTo>
                      <a:pt x="31" y="3"/>
                    </a:lnTo>
                    <a:lnTo>
                      <a:pt x="31" y="4"/>
                    </a:lnTo>
                    <a:lnTo>
                      <a:pt x="31" y="32"/>
                    </a:lnTo>
                    <a:lnTo>
                      <a:pt x="3" y="32"/>
                    </a:lnTo>
                    <a:lnTo>
                      <a:pt x="2" y="32"/>
                    </a:lnTo>
                    <a:lnTo>
                      <a:pt x="1" y="32"/>
                    </a:lnTo>
                    <a:lnTo>
                      <a:pt x="1" y="32"/>
                    </a:lnTo>
                    <a:lnTo>
                      <a:pt x="0" y="34"/>
                    </a:lnTo>
                    <a:lnTo>
                      <a:pt x="1" y="35"/>
                    </a:lnTo>
                    <a:lnTo>
                      <a:pt x="1" y="35"/>
                    </a:lnTo>
                    <a:lnTo>
                      <a:pt x="2" y="36"/>
                    </a:lnTo>
                    <a:lnTo>
                      <a:pt x="3" y="36"/>
                    </a:lnTo>
                    <a:lnTo>
                      <a:pt x="31" y="36"/>
                    </a:lnTo>
                    <a:lnTo>
                      <a:pt x="31" y="64"/>
                    </a:lnTo>
                    <a:lnTo>
                      <a:pt x="31" y="65"/>
                    </a:lnTo>
                    <a:lnTo>
                      <a:pt x="32" y="66"/>
                    </a:lnTo>
                    <a:lnTo>
                      <a:pt x="32" y="66"/>
                    </a:lnTo>
                    <a:lnTo>
                      <a:pt x="33" y="67"/>
                    </a:lnTo>
                    <a:lnTo>
                      <a:pt x="34" y="66"/>
                    </a:lnTo>
                    <a:lnTo>
                      <a:pt x="35" y="66"/>
                    </a:lnTo>
                    <a:lnTo>
                      <a:pt x="35" y="65"/>
                    </a:lnTo>
                    <a:lnTo>
                      <a:pt x="35" y="64"/>
                    </a:lnTo>
                    <a:lnTo>
                      <a:pt x="35"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8" name="Freeform 463"/>
              <p:cNvSpPr>
                <a:spLocks noChangeAspect="1"/>
              </p:cNvSpPr>
              <p:nvPr/>
            </p:nvSpPr>
            <p:spPr bwMode="auto">
              <a:xfrm>
                <a:off x="2769" y="2828"/>
                <a:ext cx="4" cy="99"/>
              </a:xfrm>
              <a:custGeom>
                <a:avLst/>
                <a:gdLst>
                  <a:gd name="T0" fmla="*/ 4 w 4"/>
                  <a:gd name="T1" fmla="*/ 3 h 99"/>
                  <a:gd name="T2" fmla="*/ 4 w 4"/>
                  <a:gd name="T3" fmla="*/ 2 h 99"/>
                  <a:gd name="T4" fmla="*/ 4 w 4"/>
                  <a:gd name="T5" fmla="*/ 1 h 99"/>
                  <a:gd name="T6" fmla="*/ 3 w 4"/>
                  <a:gd name="T7" fmla="*/ 0 h 99"/>
                  <a:gd name="T8" fmla="*/ 2 w 4"/>
                  <a:gd name="T9" fmla="*/ 0 h 99"/>
                  <a:gd name="T10" fmla="*/ 1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1 w 4"/>
                  <a:gd name="T25" fmla="*/ 99 h 99"/>
                  <a:gd name="T26" fmla="*/ 2 w 4"/>
                  <a:gd name="T27" fmla="*/ 99 h 99"/>
                  <a:gd name="T28" fmla="*/ 3 w 4"/>
                  <a:gd name="T29" fmla="*/ 99 h 99"/>
                  <a:gd name="T30" fmla="*/ 4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4" y="1"/>
                    </a:lnTo>
                    <a:lnTo>
                      <a:pt x="3" y="0"/>
                    </a:lnTo>
                    <a:lnTo>
                      <a:pt x="2" y="0"/>
                    </a:lnTo>
                    <a:lnTo>
                      <a:pt x="1" y="0"/>
                    </a:lnTo>
                    <a:lnTo>
                      <a:pt x="0" y="1"/>
                    </a:lnTo>
                    <a:lnTo>
                      <a:pt x="0" y="2"/>
                    </a:lnTo>
                    <a:lnTo>
                      <a:pt x="0" y="3"/>
                    </a:lnTo>
                    <a:lnTo>
                      <a:pt x="0" y="96"/>
                    </a:lnTo>
                    <a:lnTo>
                      <a:pt x="0" y="97"/>
                    </a:lnTo>
                    <a:lnTo>
                      <a:pt x="0" y="98"/>
                    </a:lnTo>
                    <a:lnTo>
                      <a:pt x="1" y="99"/>
                    </a:lnTo>
                    <a:lnTo>
                      <a:pt x="2" y="99"/>
                    </a:lnTo>
                    <a:lnTo>
                      <a:pt x="3" y="99"/>
                    </a:lnTo>
                    <a:lnTo>
                      <a:pt x="4"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9" name="Freeform 464"/>
              <p:cNvSpPr>
                <a:spLocks noChangeAspect="1"/>
              </p:cNvSpPr>
              <p:nvPr/>
            </p:nvSpPr>
            <p:spPr bwMode="auto">
              <a:xfrm>
                <a:off x="2788" y="2858"/>
                <a:ext cx="38" cy="46"/>
              </a:xfrm>
              <a:custGeom>
                <a:avLst/>
                <a:gdLst>
                  <a:gd name="T0" fmla="*/ 9 w 38"/>
                  <a:gd name="T1" fmla="*/ 23 h 46"/>
                  <a:gd name="T2" fmla="*/ 10 w 38"/>
                  <a:gd name="T3" fmla="*/ 13 h 46"/>
                  <a:gd name="T4" fmla="*/ 13 w 38"/>
                  <a:gd name="T5" fmla="*/ 6 h 46"/>
                  <a:gd name="T6" fmla="*/ 18 w 38"/>
                  <a:gd name="T7" fmla="*/ 3 h 46"/>
                  <a:gd name="T8" fmla="*/ 22 w 38"/>
                  <a:gd name="T9" fmla="*/ 2 h 46"/>
                  <a:gd name="T10" fmla="*/ 24 w 38"/>
                  <a:gd name="T11" fmla="*/ 2 h 46"/>
                  <a:gd name="T12" fmla="*/ 27 w 38"/>
                  <a:gd name="T13" fmla="*/ 3 h 46"/>
                  <a:gd name="T14" fmla="*/ 30 w 38"/>
                  <a:gd name="T15" fmla="*/ 4 h 46"/>
                  <a:gd name="T16" fmla="*/ 33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1 w 38"/>
                  <a:gd name="T31" fmla="*/ 15 h 46"/>
                  <a:gd name="T32" fmla="*/ 33 w 38"/>
                  <a:gd name="T33" fmla="*/ 15 h 46"/>
                  <a:gd name="T34" fmla="*/ 35 w 38"/>
                  <a:gd name="T35" fmla="*/ 15 h 46"/>
                  <a:gd name="T36" fmla="*/ 36 w 38"/>
                  <a:gd name="T37" fmla="*/ 14 h 46"/>
                  <a:gd name="T38" fmla="*/ 37 w 38"/>
                  <a:gd name="T39" fmla="*/ 13 h 46"/>
                  <a:gd name="T40" fmla="*/ 37 w 38"/>
                  <a:gd name="T41" fmla="*/ 11 h 46"/>
                  <a:gd name="T42" fmla="*/ 36 w 38"/>
                  <a:gd name="T43" fmla="*/ 6 h 46"/>
                  <a:gd name="T44" fmla="*/ 33 w 38"/>
                  <a:gd name="T45" fmla="*/ 3 h 46"/>
                  <a:gd name="T46" fmla="*/ 28 w 38"/>
                  <a:gd name="T47" fmla="*/ 1 h 46"/>
                  <a:gd name="T48" fmla="*/ 22 w 38"/>
                  <a:gd name="T49" fmla="*/ 0 h 46"/>
                  <a:gd name="T50" fmla="*/ 13 w 38"/>
                  <a:gd name="T51" fmla="*/ 2 h 46"/>
                  <a:gd name="T52" fmla="*/ 7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40 h 46"/>
                  <a:gd name="T74" fmla="*/ 37 w 38"/>
                  <a:gd name="T75" fmla="*/ 37 h 46"/>
                  <a:gd name="T76" fmla="*/ 38 w 38"/>
                  <a:gd name="T77" fmla="*/ 35 h 46"/>
                  <a:gd name="T78" fmla="*/ 38 w 38"/>
                  <a:gd name="T79" fmla="*/ 34 h 46"/>
                  <a:gd name="T80" fmla="*/ 38 w 38"/>
                  <a:gd name="T81" fmla="*/ 33 h 46"/>
                  <a:gd name="T82" fmla="*/ 38 w 38"/>
                  <a:gd name="T83" fmla="*/ 32 h 46"/>
                  <a:gd name="T84" fmla="*/ 37 w 38"/>
                  <a:gd name="T85" fmla="*/ 32 h 46"/>
                  <a:gd name="T86" fmla="*/ 36 w 38"/>
                  <a:gd name="T87" fmla="*/ 32 h 46"/>
                  <a:gd name="T88" fmla="*/ 36 w 38"/>
                  <a:gd name="T89" fmla="*/ 33 h 46"/>
                  <a:gd name="T90" fmla="*/ 35 w 38"/>
                  <a:gd name="T91" fmla="*/ 36 h 46"/>
                  <a:gd name="T92" fmla="*/ 33 w 38"/>
                  <a:gd name="T93" fmla="*/ 38 h 46"/>
                  <a:gd name="T94" fmla="*/ 31 w 38"/>
                  <a:gd name="T95" fmla="*/ 40 h 46"/>
                  <a:gd name="T96" fmla="*/ 30 w 38"/>
                  <a:gd name="T97" fmla="*/ 41 h 46"/>
                  <a:gd name="T98" fmla="*/ 28 w 38"/>
                  <a:gd name="T99" fmla="*/ 42 h 46"/>
                  <a:gd name="T100" fmla="*/ 26 w 38"/>
                  <a:gd name="T101" fmla="*/ 43 h 46"/>
                  <a:gd name="T102" fmla="*/ 24 w 38"/>
                  <a:gd name="T103" fmla="*/ 43 h 46"/>
                  <a:gd name="T104" fmla="*/ 23 w 38"/>
                  <a:gd name="T105" fmla="*/ 43 h 46"/>
                  <a:gd name="T106" fmla="*/ 21 w 38"/>
                  <a:gd name="T107" fmla="*/ 43 h 46"/>
                  <a:gd name="T108" fmla="*/ 18 w 38"/>
                  <a:gd name="T109" fmla="*/ 42 h 46"/>
                  <a:gd name="T110" fmla="*/ 16 w 38"/>
                  <a:gd name="T111" fmla="*/ 41 h 46"/>
                  <a:gd name="T112" fmla="*/ 14 w 38"/>
                  <a:gd name="T113" fmla="*/ 39 h 46"/>
                  <a:gd name="T114" fmla="*/ 12 w 38"/>
                  <a:gd name="T115" fmla="*/ 36 h 46"/>
                  <a:gd name="T116" fmla="*/ 10 w 38"/>
                  <a:gd name="T117" fmla="*/ 33 h 46"/>
                  <a:gd name="T118" fmla="*/ 9 w 38"/>
                  <a:gd name="T119" fmla="*/ 28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6"/>
                    </a:lnTo>
                    <a:lnTo>
                      <a:pt x="18" y="3"/>
                    </a:lnTo>
                    <a:lnTo>
                      <a:pt x="22" y="2"/>
                    </a:lnTo>
                    <a:lnTo>
                      <a:pt x="24" y="2"/>
                    </a:lnTo>
                    <a:lnTo>
                      <a:pt x="27" y="3"/>
                    </a:lnTo>
                    <a:lnTo>
                      <a:pt x="30" y="4"/>
                    </a:lnTo>
                    <a:lnTo>
                      <a:pt x="33" y="6"/>
                    </a:lnTo>
                    <a:lnTo>
                      <a:pt x="30" y="7"/>
                    </a:lnTo>
                    <a:lnTo>
                      <a:pt x="29" y="8"/>
                    </a:lnTo>
                    <a:lnTo>
                      <a:pt x="28" y="9"/>
                    </a:lnTo>
                    <a:lnTo>
                      <a:pt x="28" y="11"/>
                    </a:lnTo>
                    <a:lnTo>
                      <a:pt x="28" y="12"/>
                    </a:lnTo>
                    <a:lnTo>
                      <a:pt x="29" y="14"/>
                    </a:lnTo>
                    <a:lnTo>
                      <a:pt x="31" y="15"/>
                    </a:lnTo>
                    <a:lnTo>
                      <a:pt x="33" y="15"/>
                    </a:lnTo>
                    <a:lnTo>
                      <a:pt x="35" y="15"/>
                    </a:lnTo>
                    <a:lnTo>
                      <a:pt x="36" y="14"/>
                    </a:lnTo>
                    <a:lnTo>
                      <a:pt x="37" y="13"/>
                    </a:lnTo>
                    <a:lnTo>
                      <a:pt x="37" y="11"/>
                    </a:lnTo>
                    <a:lnTo>
                      <a:pt x="36" y="6"/>
                    </a:lnTo>
                    <a:lnTo>
                      <a:pt x="33" y="3"/>
                    </a:lnTo>
                    <a:lnTo>
                      <a:pt x="28" y="1"/>
                    </a:lnTo>
                    <a:lnTo>
                      <a:pt x="22" y="0"/>
                    </a:lnTo>
                    <a:lnTo>
                      <a:pt x="13" y="2"/>
                    </a:lnTo>
                    <a:lnTo>
                      <a:pt x="7" y="7"/>
                    </a:lnTo>
                    <a:lnTo>
                      <a:pt x="2" y="14"/>
                    </a:lnTo>
                    <a:lnTo>
                      <a:pt x="0" y="23"/>
                    </a:lnTo>
                    <a:lnTo>
                      <a:pt x="2" y="32"/>
                    </a:lnTo>
                    <a:lnTo>
                      <a:pt x="7" y="39"/>
                    </a:lnTo>
                    <a:lnTo>
                      <a:pt x="14" y="44"/>
                    </a:lnTo>
                    <a:lnTo>
                      <a:pt x="22" y="46"/>
                    </a:lnTo>
                    <a:lnTo>
                      <a:pt x="26" y="45"/>
                    </a:lnTo>
                    <a:lnTo>
                      <a:pt x="30" y="44"/>
                    </a:lnTo>
                    <a:lnTo>
                      <a:pt x="33" y="42"/>
                    </a:lnTo>
                    <a:lnTo>
                      <a:pt x="35" y="40"/>
                    </a:lnTo>
                    <a:lnTo>
                      <a:pt x="37" y="37"/>
                    </a:lnTo>
                    <a:lnTo>
                      <a:pt x="38" y="35"/>
                    </a:lnTo>
                    <a:lnTo>
                      <a:pt x="38" y="34"/>
                    </a:lnTo>
                    <a:lnTo>
                      <a:pt x="38" y="33"/>
                    </a:lnTo>
                    <a:lnTo>
                      <a:pt x="38" y="32"/>
                    </a:lnTo>
                    <a:lnTo>
                      <a:pt x="37" y="32"/>
                    </a:lnTo>
                    <a:lnTo>
                      <a:pt x="36" y="32"/>
                    </a:lnTo>
                    <a:lnTo>
                      <a:pt x="36" y="33"/>
                    </a:lnTo>
                    <a:lnTo>
                      <a:pt x="35" y="36"/>
                    </a:lnTo>
                    <a:lnTo>
                      <a:pt x="33" y="38"/>
                    </a:lnTo>
                    <a:lnTo>
                      <a:pt x="31" y="40"/>
                    </a:lnTo>
                    <a:lnTo>
                      <a:pt x="30" y="41"/>
                    </a:lnTo>
                    <a:lnTo>
                      <a:pt x="28" y="42"/>
                    </a:lnTo>
                    <a:lnTo>
                      <a:pt x="26" y="43"/>
                    </a:lnTo>
                    <a:lnTo>
                      <a:pt x="24" y="43"/>
                    </a:lnTo>
                    <a:lnTo>
                      <a:pt x="23" y="43"/>
                    </a:lnTo>
                    <a:lnTo>
                      <a:pt x="21" y="43"/>
                    </a:lnTo>
                    <a:lnTo>
                      <a:pt x="18" y="42"/>
                    </a:lnTo>
                    <a:lnTo>
                      <a:pt x="16" y="41"/>
                    </a:lnTo>
                    <a:lnTo>
                      <a:pt x="14" y="39"/>
                    </a:lnTo>
                    <a:lnTo>
                      <a:pt x="12" y="36"/>
                    </a:lnTo>
                    <a:lnTo>
                      <a:pt x="10" y="33"/>
                    </a:lnTo>
                    <a:lnTo>
                      <a:pt x="9" y="28"/>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0" name="Freeform 465"/>
              <p:cNvSpPr>
                <a:spLocks noChangeAspect="1"/>
              </p:cNvSpPr>
              <p:nvPr/>
            </p:nvSpPr>
            <p:spPr bwMode="auto">
              <a:xfrm>
                <a:off x="2833" y="2827"/>
                <a:ext cx="17" cy="36"/>
              </a:xfrm>
              <a:custGeom>
                <a:avLst/>
                <a:gdLst>
                  <a:gd name="T0" fmla="*/ 17 w 17"/>
                  <a:gd name="T1" fmla="*/ 6 h 36"/>
                  <a:gd name="T2" fmla="*/ 17 w 17"/>
                  <a:gd name="T3" fmla="*/ 5 h 36"/>
                  <a:gd name="T4" fmla="*/ 17 w 17"/>
                  <a:gd name="T5" fmla="*/ 4 h 36"/>
                  <a:gd name="T6" fmla="*/ 17 w 17"/>
                  <a:gd name="T7" fmla="*/ 3 h 36"/>
                  <a:gd name="T8" fmla="*/ 16 w 17"/>
                  <a:gd name="T9" fmla="*/ 1 h 36"/>
                  <a:gd name="T10" fmla="*/ 15 w 17"/>
                  <a:gd name="T11" fmla="*/ 1 h 36"/>
                  <a:gd name="T12" fmla="*/ 13 w 17"/>
                  <a:gd name="T13" fmla="*/ 0 h 36"/>
                  <a:gd name="T14" fmla="*/ 11 w 17"/>
                  <a:gd name="T15" fmla="*/ 1 h 36"/>
                  <a:gd name="T16" fmla="*/ 10 w 17"/>
                  <a:gd name="T17" fmla="*/ 2 h 36"/>
                  <a:gd name="T18" fmla="*/ 10 w 17"/>
                  <a:gd name="T19" fmla="*/ 3 h 36"/>
                  <a:gd name="T20" fmla="*/ 9 w 17"/>
                  <a:gd name="T21" fmla="*/ 4 h 36"/>
                  <a:gd name="T22" fmla="*/ 0 w 17"/>
                  <a:gd name="T23" fmla="*/ 34 h 36"/>
                  <a:gd name="T24" fmla="*/ 0 w 17"/>
                  <a:gd name="T25" fmla="*/ 34 h 36"/>
                  <a:gd name="T26" fmla="*/ 0 w 17"/>
                  <a:gd name="T27" fmla="*/ 35 h 36"/>
                  <a:gd name="T28" fmla="*/ 0 w 17"/>
                  <a:gd name="T29" fmla="*/ 36 h 36"/>
                  <a:gd name="T30" fmla="*/ 1 w 17"/>
                  <a:gd name="T31" fmla="*/ 36 h 36"/>
                  <a:gd name="T32" fmla="*/ 2 w 17"/>
                  <a:gd name="T33" fmla="*/ 36 h 36"/>
                  <a:gd name="T34" fmla="*/ 2 w 17"/>
                  <a:gd name="T35" fmla="*/ 36 h 36"/>
                  <a:gd name="T36" fmla="*/ 3 w 17"/>
                  <a:gd name="T37" fmla="*/ 36 h 36"/>
                  <a:gd name="T38" fmla="*/ 4 w 17"/>
                  <a:gd name="T39" fmla="*/ 35 h 36"/>
                  <a:gd name="T40" fmla="*/ 17 w 17"/>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6">
                    <a:moveTo>
                      <a:pt x="17" y="6"/>
                    </a:moveTo>
                    <a:lnTo>
                      <a:pt x="17" y="5"/>
                    </a:lnTo>
                    <a:lnTo>
                      <a:pt x="17" y="4"/>
                    </a:lnTo>
                    <a:lnTo>
                      <a:pt x="17" y="3"/>
                    </a:lnTo>
                    <a:lnTo>
                      <a:pt x="16" y="1"/>
                    </a:lnTo>
                    <a:lnTo>
                      <a:pt x="15" y="1"/>
                    </a:lnTo>
                    <a:lnTo>
                      <a:pt x="13" y="0"/>
                    </a:lnTo>
                    <a:lnTo>
                      <a:pt x="11" y="1"/>
                    </a:lnTo>
                    <a:lnTo>
                      <a:pt x="10" y="2"/>
                    </a:lnTo>
                    <a:lnTo>
                      <a:pt x="10" y="3"/>
                    </a:lnTo>
                    <a:lnTo>
                      <a:pt x="9" y="4"/>
                    </a:lnTo>
                    <a:lnTo>
                      <a:pt x="0" y="34"/>
                    </a:lnTo>
                    <a:lnTo>
                      <a:pt x="0" y="34"/>
                    </a:lnTo>
                    <a:lnTo>
                      <a:pt x="0" y="35"/>
                    </a:lnTo>
                    <a:lnTo>
                      <a:pt x="0" y="36"/>
                    </a:lnTo>
                    <a:lnTo>
                      <a:pt x="1" y="36"/>
                    </a:lnTo>
                    <a:lnTo>
                      <a:pt x="2" y="36"/>
                    </a:lnTo>
                    <a:lnTo>
                      <a:pt x="2"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1" name="Freeform 466"/>
              <p:cNvSpPr>
                <a:spLocks noChangeAspect="1"/>
              </p:cNvSpPr>
              <p:nvPr/>
            </p:nvSpPr>
            <p:spPr bwMode="auto">
              <a:xfrm>
                <a:off x="2866" y="2892"/>
                <a:ext cx="11" cy="11"/>
              </a:xfrm>
              <a:custGeom>
                <a:avLst/>
                <a:gdLst>
                  <a:gd name="T0" fmla="*/ 11 w 11"/>
                  <a:gd name="T1" fmla="*/ 5 h 11"/>
                  <a:gd name="T2" fmla="*/ 10 w 11"/>
                  <a:gd name="T3" fmla="*/ 3 h 11"/>
                  <a:gd name="T4" fmla="*/ 9 w 11"/>
                  <a:gd name="T5" fmla="*/ 2 h 11"/>
                  <a:gd name="T6" fmla="*/ 7 w 11"/>
                  <a:gd name="T7" fmla="*/ 0 h 11"/>
                  <a:gd name="T8" fmla="*/ 5 w 11"/>
                  <a:gd name="T9" fmla="*/ 0 h 11"/>
                  <a:gd name="T10" fmla="*/ 3 w 11"/>
                  <a:gd name="T11" fmla="*/ 0 h 11"/>
                  <a:gd name="T12" fmla="*/ 2 w 11"/>
                  <a:gd name="T13" fmla="*/ 2 h 11"/>
                  <a:gd name="T14" fmla="*/ 0 w 11"/>
                  <a:gd name="T15" fmla="*/ 3 h 11"/>
                  <a:gd name="T16" fmla="*/ 0 w 11"/>
                  <a:gd name="T17" fmla="*/ 5 h 11"/>
                  <a:gd name="T18" fmla="*/ 0 w 11"/>
                  <a:gd name="T19" fmla="*/ 7 h 11"/>
                  <a:gd name="T20" fmla="*/ 2 w 11"/>
                  <a:gd name="T21" fmla="*/ 9 h 11"/>
                  <a:gd name="T22" fmla="*/ 3 w 11"/>
                  <a:gd name="T23" fmla="*/ 10 h 11"/>
                  <a:gd name="T24" fmla="*/ 5 w 11"/>
                  <a:gd name="T25" fmla="*/ 11 h 11"/>
                  <a:gd name="T26" fmla="*/ 7 w 11"/>
                  <a:gd name="T27" fmla="*/ 10 h 11"/>
                  <a:gd name="T28" fmla="*/ 9 w 11"/>
                  <a:gd name="T29" fmla="*/ 9 h 11"/>
                  <a:gd name="T30" fmla="*/ 10 w 11"/>
                  <a:gd name="T31" fmla="*/ 7 h 11"/>
                  <a:gd name="T32" fmla="*/ 11 w 11"/>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5"/>
                    </a:moveTo>
                    <a:lnTo>
                      <a:pt x="10" y="3"/>
                    </a:lnTo>
                    <a:lnTo>
                      <a:pt x="9" y="2"/>
                    </a:lnTo>
                    <a:lnTo>
                      <a:pt x="7" y="0"/>
                    </a:lnTo>
                    <a:lnTo>
                      <a:pt x="5" y="0"/>
                    </a:lnTo>
                    <a:lnTo>
                      <a:pt x="3" y="0"/>
                    </a:lnTo>
                    <a:lnTo>
                      <a:pt x="2" y="2"/>
                    </a:lnTo>
                    <a:lnTo>
                      <a:pt x="0" y="3"/>
                    </a:lnTo>
                    <a:lnTo>
                      <a:pt x="0" y="5"/>
                    </a:lnTo>
                    <a:lnTo>
                      <a:pt x="0" y="7"/>
                    </a:lnTo>
                    <a:lnTo>
                      <a:pt x="2" y="9"/>
                    </a:lnTo>
                    <a:lnTo>
                      <a:pt x="3" y="10"/>
                    </a:lnTo>
                    <a:lnTo>
                      <a:pt x="5" y="11"/>
                    </a:lnTo>
                    <a:lnTo>
                      <a:pt x="7"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2" name="Freeform 467"/>
              <p:cNvSpPr>
                <a:spLocks noChangeAspect="1" noEditPoints="1"/>
              </p:cNvSpPr>
              <p:nvPr/>
            </p:nvSpPr>
            <p:spPr bwMode="auto">
              <a:xfrm>
                <a:off x="2889" y="2858"/>
                <a:ext cx="45" cy="46"/>
              </a:xfrm>
              <a:custGeom>
                <a:avLst/>
                <a:gdLst>
                  <a:gd name="T0" fmla="*/ 30 w 45"/>
                  <a:gd name="T1" fmla="*/ 40 h 46"/>
                  <a:gd name="T2" fmla="*/ 34 w 45"/>
                  <a:gd name="T3" fmla="*/ 44 h 46"/>
                  <a:gd name="T4" fmla="*/ 38 w 45"/>
                  <a:gd name="T5" fmla="*/ 45 h 46"/>
                  <a:gd name="T6" fmla="*/ 41 w 45"/>
                  <a:gd name="T7" fmla="*/ 44 h 46"/>
                  <a:gd name="T8" fmla="*/ 43 w 45"/>
                  <a:gd name="T9" fmla="*/ 42 h 46"/>
                  <a:gd name="T10" fmla="*/ 45 w 45"/>
                  <a:gd name="T11" fmla="*/ 38 h 46"/>
                  <a:gd name="T12" fmla="*/ 45 w 45"/>
                  <a:gd name="T13" fmla="*/ 30 h 46"/>
                  <a:gd name="T14" fmla="*/ 43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3 w 45"/>
                  <a:gd name="T39" fmla="*/ 9 h 46"/>
                  <a:gd name="T40" fmla="*/ 3 w 45"/>
                  <a:gd name="T41" fmla="*/ 13 h 46"/>
                  <a:gd name="T42" fmla="*/ 6 w 45"/>
                  <a:gd name="T43" fmla="*/ 15 h 46"/>
                  <a:gd name="T44" fmla="*/ 10 w 45"/>
                  <a:gd name="T45" fmla="*/ 15 h 46"/>
                  <a:gd name="T46" fmla="*/ 12 w 45"/>
                  <a:gd name="T47" fmla="*/ 13 h 46"/>
                  <a:gd name="T48" fmla="*/ 12 w 45"/>
                  <a:gd name="T49" fmla="*/ 10 h 46"/>
                  <a:gd name="T50" fmla="*/ 10 w 45"/>
                  <a:gd name="T51" fmla="*/ 7 h 46"/>
                  <a:gd name="T52" fmla="*/ 10 w 45"/>
                  <a:gd name="T53" fmla="*/ 4 h 46"/>
                  <a:gd name="T54" fmla="*/ 15 w 45"/>
                  <a:gd name="T55" fmla="*/ 2 h 46"/>
                  <a:gd name="T56" fmla="*/ 20 w 45"/>
                  <a:gd name="T57" fmla="*/ 2 h 46"/>
                  <a:gd name="T58" fmla="*/ 24 w 45"/>
                  <a:gd name="T59" fmla="*/ 4 h 46"/>
                  <a:gd name="T60" fmla="*/ 27 w 45"/>
                  <a:gd name="T61" fmla="*/ 7 h 46"/>
                  <a:gd name="T62" fmla="*/ 28 w 45"/>
                  <a:gd name="T63" fmla="*/ 12 h 46"/>
                  <a:gd name="T64" fmla="*/ 29 w 45"/>
                  <a:gd name="T65" fmla="*/ 19 h 46"/>
                  <a:gd name="T66" fmla="*/ 10 w 45"/>
                  <a:gd name="T67" fmla="*/ 22 h 46"/>
                  <a:gd name="T68" fmla="*/ 2 w 45"/>
                  <a:gd name="T69" fmla="*/ 28 h 46"/>
                  <a:gd name="T70" fmla="*/ 0 w 45"/>
                  <a:gd name="T71" fmla="*/ 35 h 46"/>
                  <a:gd name="T72" fmla="*/ 6 w 45"/>
                  <a:gd name="T73" fmla="*/ 43 h 46"/>
                  <a:gd name="T74" fmla="*/ 16 w 45"/>
                  <a:gd name="T75" fmla="*/ 46 h 46"/>
                  <a:gd name="T76" fmla="*/ 25 w 45"/>
                  <a:gd name="T77" fmla="*/ 43 h 46"/>
                  <a:gd name="T78" fmla="*/ 29 w 45"/>
                  <a:gd name="T79" fmla="*/ 37 h 46"/>
                  <a:gd name="T80" fmla="*/ 29 w 45"/>
                  <a:gd name="T81" fmla="*/ 31 h 46"/>
                  <a:gd name="T82" fmla="*/ 27 w 45"/>
                  <a:gd name="T83" fmla="*/ 37 h 46"/>
                  <a:gd name="T84" fmla="*/ 24 w 45"/>
                  <a:gd name="T85" fmla="*/ 41 h 46"/>
                  <a:gd name="T86" fmla="*/ 21 w 45"/>
                  <a:gd name="T87" fmla="*/ 43 h 46"/>
                  <a:gd name="T88" fmla="*/ 17 w 45"/>
                  <a:gd name="T89" fmla="*/ 43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4"/>
                    </a:lnTo>
                    <a:lnTo>
                      <a:pt x="37" y="45"/>
                    </a:lnTo>
                    <a:lnTo>
                      <a:pt x="38" y="45"/>
                    </a:lnTo>
                    <a:lnTo>
                      <a:pt x="39" y="45"/>
                    </a:lnTo>
                    <a:lnTo>
                      <a:pt x="41" y="44"/>
                    </a:lnTo>
                    <a:lnTo>
                      <a:pt x="42" y="43"/>
                    </a:lnTo>
                    <a:lnTo>
                      <a:pt x="43" y="42"/>
                    </a:lnTo>
                    <a:lnTo>
                      <a:pt x="44" y="41"/>
                    </a:lnTo>
                    <a:lnTo>
                      <a:pt x="45" y="38"/>
                    </a:lnTo>
                    <a:lnTo>
                      <a:pt x="45" y="36"/>
                    </a:lnTo>
                    <a:lnTo>
                      <a:pt x="45" y="30"/>
                    </a:lnTo>
                    <a:lnTo>
                      <a:pt x="43" y="30"/>
                    </a:lnTo>
                    <a:lnTo>
                      <a:pt x="43" y="36"/>
                    </a:lnTo>
                    <a:lnTo>
                      <a:pt x="42" y="39"/>
                    </a:lnTo>
                    <a:lnTo>
                      <a:pt x="41" y="41"/>
                    </a:lnTo>
                    <a:lnTo>
                      <a:pt x="40" y="42"/>
                    </a:lnTo>
                    <a:lnTo>
                      <a:pt x="39" y="42"/>
                    </a:lnTo>
                    <a:lnTo>
                      <a:pt x="37" y="41"/>
                    </a:lnTo>
                    <a:lnTo>
                      <a:pt x="36" y="40"/>
                    </a:lnTo>
                    <a:lnTo>
                      <a:pt x="36" y="38"/>
                    </a:lnTo>
                    <a:lnTo>
                      <a:pt x="35" y="37"/>
                    </a:lnTo>
                    <a:lnTo>
                      <a:pt x="35" y="17"/>
                    </a:lnTo>
                    <a:lnTo>
                      <a:pt x="35" y="14"/>
                    </a:lnTo>
                    <a:lnTo>
                      <a:pt x="35" y="11"/>
                    </a:lnTo>
                    <a:lnTo>
                      <a:pt x="34" y="8"/>
                    </a:lnTo>
                    <a:lnTo>
                      <a:pt x="32" y="5"/>
                    </a:lnTo>
                    <a:lnTo>
                      <a:pt x="29" y="3"/>
                    </a:lnTo>
                    <a:lnTo>
                      <a:pt x="25" y="1"/>
                    </a:lnTo>
                    <a:lnTo>
                      <a:pt x="22" y="0"/>
                    </a:lnTo>
                    <a:lnTo>
                      <a:pt x="18" y="0"/>
                    </a:lnTo>
                    <a:lnTo>
                      <a:pt x="15" y="0"/>
                    </a:lnTo>
                    <a:lnTo>
                      <a:pt x="12" y="1"/>
                    </a:lnTo>
                    <a:lnTo>
                      <a:pt x="10" y="2"/>
                    </a:lnTo>
                    <a:lnTo>
                      <a:pt x="8" y="3"/>
                    </a:lnTo>
                    <a:lnTo>
                      <a:pt x="6" y="5"/>
                    </a:lnTo>
                    <a:lnTo>
                      <a:pt x="4" y="7"/>
                    </a:lnTo>
                    <a:lnTo>
                      <a:pt x="3" y="9"/>
                    </a:lnTo>
                    <a:lnTo>
                      <a:pt x="3" y="11"/>
                    </a:lnTo>
                    <a:lnTo>
                      <a:pt x="3" y="13"/>
                    </a:lnTo>
                    <a:lnTo>
                      <a:pt x="4" y="15"/>
                    </a:lnTo>
                    <a:lnTo>
                      <a:pt x="6" y="15"/>
                    </a:lnTo>
                    <a:lnTo>
                      <a:pt x="8" y="16"/>
                    </a:lnTo>
                    <a:lnTo>
                      <a:pt x="10" y="15"/>
                    </a:lnTo>
                    <a:lnTo>
                      <a:pt x="11" y="14"/>
                    </a:lnTo>
                    <a:lnTo>
                      <a:pt x="12" y="13"/>
                    </a:lnTo>
                    <a:lnTo>
                      <a:pt x="12" y="11"/>
                    </a:lnTo>
                    <a:lnTo>
                      <a:pt x="12" y="10"/>
                    </a:lnTo>
                    <a:lnTo>
                      <a:pt x="12" y="9"/>
                    </a:lnTo>
                    <a:lnTo>
                      <a:pt x="10" y="7"/>
                    </a:lnTo>
                    <a:lnTo>
                      <a:pt x="7" y="7"/>
                    </a:lnTo>
                    <a:lnTo>
                      <a:pt x="10" y="4"/>
                    </a:lnTo>
                    <a:lnTo>
                      <a:pt x="12" y="3"/>
                    </a:lnTo>
                    <a:lnTo>
                      <a:pt x="15" y="2"/>
                    </a:lnTo>
                    <a:lnTo>
                      <a:pt x="18" y="2"/>
                    </a:lnTo>
                    <a:lnTo>
                      <a:pt x="20" y="2"/>
                    </a:lnTo>
                    <a:lnTo>
                      <a:pt x="22" y="3"/>
                    </a:lnTo>
                    <a:lnTo>
                      <a:pt x="24" y="4"/>
                    </a:lnTo>
                    <a:lnTo>
                      <a:pt x="25" y="5"/>
                    </a:lnTo>
                    <a:lnTo>
                      <a:pt x="27" y="7"/>
                    </a:lnTo>
                    <a:lnTo>
                      <a:pt x="28" y="9"/>
                    </a:lnTo>
                    <a:lnTo>
                      <a:pt x="28" y="12"/>
                    </a:lnTo>
                    <a:lnTo>
                      <a:pt x="29" y="15"/>
                    </a:lnTo>
                    <a:lnTo>
                      <a:pt x="29" y="19"/>
                    </a:lnTo>
                    <a:lnTo>
                      <a:pt x="20" y="19"/>
                    </a:lnTo>
                    <a:lnTo>
                      <a:pt x="10" y="22"/>
                    </a:lnTo>
                    <a:lnTo>
                      <a:pt x="5" y="25"/>
                    </a:lnTo>
                    <a:lnTo>
                      <a:pt x="2" y="28"/>
                    </a:lnTo>
                    <a:lnTo>
                      <a:pt x="1" y="32"/>
                    </a:lnTo>
                    <a:lnTo>
                      <a:pt x="0" y="35"/>
                    </a:lnTo>
                    <a:lnTo>
                      <a:pt x="2" y="40"/>
                    </a:lnTo>
                    <a:lnTo>
                      <a:pt x="6" y="43"/>
                    </a:lnTo>
                    <a:lnTo>
                      <a:pt x="11" y="45"/>
                    </a:lnTo>
                    <a:lnTo>
                      <a:pt x="16" y="46"/>
                    </a:lnTo>
                    <a:lnTo>
                      <a:pt x="21" y="45"/>
                    </a:lnTo>
                    <a:lnTo>
                      <a:pt x="25" y="43"/>
                    </a:lnTo>
                    <a:lnTo>
                      <a:pt x="27" y="40"/>
                    </a:lnTo>
                    <a:lnTo>
                      <a:pt x="29" y="37"/>
                    </a:lnTo>
                    <a:close/>
                    <a:moveTo>
                      <a:pt x="29" y="21"/>
                    </a:moveTo>
                    <a:lnTo>
                      <a:pt x="29" y="31"/>
                    </a:lnTo>
                    <a:lnTo>
                      <a:pt x="28" y="34"/>
                    </a:lnTo>
                    <a:lnTo>
                      <a:pt x="27" y="37"/>
                    </a:lnTo>
                    <a:lnTo>
                      <a:pt x="26" y="39"/>
                    </a:lnTo>
                    <a:lnTo>
                      <a:pt x="24" y="41"/>
                    </a:lnTo>
                    <a:lnTo>
                      <a:pt x="23" y="42"/>
                    </a:lnTo>
                    <a:lnTo>
                      <a:pt x="21" y="43"/>
                    </a:lnTo>
                    <a:lnTo>
                      <a:pt x="19" y="43"/>
                    </a:lnTo>
                    <a:lnTo>
                      <a:pt x="17" y="43"/>
                    </a:lnTo>
                    <a:lnTo>
                      <a:pt x="13" y="43"/>
                    </a:lnTo>
                    <a:lnTo>
                      <a:pt x="11" y="41"/>
                    </a:lnTo>
                    <a:lnTo>
                      <a:pt x="9" y="38"/>
                    </a:lnTo>
                    <a:lnTo>
                      <a:pt x="8" y="35"/>
                    </a:lnTo>
                    <a:lnTo>
                      <a:pt x="9" y="30"/>
                    </a:lnTo>
                    <a:lnTo>
                      <a:pt x="12" y="26"/>
                    </a:lnTo>
                    <a:lnTo>
                      <a:pt x="18" y="22"/>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3" name="Freeform 468"/>
              <p:cNvSpPr>
                <a:spLocks noChangeAspect="1"/>
              </p:cNvSpPr>
              <p:nvPr/>
            </p:nvSpPr>
            <p:spPr bwMode="auto">
              <a:xfrm>
                <a:off x="2938" y="2858"/>
                <a:ext cx="50" cy="45"/>
              </a:xfrm>
              <a:custGeom>
                <a:avLst/>
                <a:gdLst>
                  <a:gd name="T0" fmla="*/ 8 w 50"/>
                  <a:gd name="T1" fmla="*/ 37 h 45"/>
                  <a:gd name="T2" fmla="*/ 7 w 50"/>
                  <a:gd name="T3" fmla="*/ 41 h 45"/>
                  <a:gd name="T4" fmla="*/ 0 w 50"/>
                  <a:gd name="T5" fmla="*/ 41 h 45"/>
                  <a:gd name="T6" fmla="*/ 3 w 50"/>
                  <a:gd name="T7" fmla="*/ 44 h 45"/>
                  <a:gd name="T8" fmla="*/ 9 w 50"/>
                  <a:gd name="T9" fmla="*/ 44 h 45"/>
                  <a:gd name="T10" fmla="*/ 14 w 50"/>
                  <a:gd name="T11" fmla="*/ 44 h 45"/>
                  <a:gd name="T12" fmla="*/ 20 w 50"/>
                  <a:gd name="T13" fmla="*/ 44 h 45"/>
                  <a:gd name="T14" fmla="*/ 23 w 50"/>
                  <a:gd name="T15" fmla="*/ 41 h 45"/>
                  <a:gd name="T16" fmla="*/ 16 w 50"/>
                  <a:gd name="T17" fmla="*/ 41 h 45"/>
                  <a:gd name="T18" fmla="*/ 15 w 50"/>
                  <a:gd name="T19" fmla="*/ 37 h 45"/>
                  <a:gd name="T20" fmla="*/ 16 w 50"/>
                  <a:gd name="T21" fmla="*/ 12 h 45"/>
                  <a:gd name="T22" fmla="*/ 23 w 50"/>
                  <a:gd name="T23" fmla="*/ 4 h 45"/>
                  <a:gd name="T24" fmla="*/ 30 w 50"/>
                  <a:gd name="T25" fmla="*/ 3 h 45"/>
                  <a:gd name="T26" fmla="*/ 33 w 50"/>
                  <a:gd name="T27" fmla="*/ 5 h 45"/>
                  <a:gd name="T28" fmla="*/ 35 w 50"/>
                  <a:gd name="T29" fmla="*/ 8 h 45"/>
                  <a:gd name="T30" fmla="*/ 36 w 50"/>
                  <a:gd name="T31" fmla="*/ 12 h 45"/>
                  <a:gd name="T32" fmla="*/ 36 w 50"/>
                  <a:gd name="T33" fmla="*/ 37 h 45"/>
                  <a:gd name="T34" fmla="*/ 34 w 50"/>
                  <a:gd name="T35" fmla="*/ 41 h 45"/>
                  <a:gd name="T36" fmla="*/ 28 w 50"/>
                  <a:gd name="T37" fmla="*/ 41 h 45"/>
                  <a:gd name="T38" fmla="*/ 31 w 50"/>
                  <a:gd name="T39" fmla="*/ 44 h 45"/>
                  <a:gd name="T40" fmla="*/ 37 w 50"/>
                  <a:gd name="T41" fmla="*/ 44 h 45"/>
                  <a:gd name="T42" fmla="*/ 41 w 50"/>
                  <a:gd name="T43" fmla="*/ 44 h 45"/>
                  <a:gd name="T44" fmla="*/ 47 w 50"/>
                  <a:gd name="T45" fmla="*/ 44 h 45"/>
                  <a:gd name="T46" fmla="*/ 50 w 50"/>
                  <a:gd name="T47" fmla="*/ 41 h 45"/>
                  <a:gd name="T48" fmla="*/ 44 w 50"/>
                  <a:gd name="T49" fmla="*/ 41 h 45"/>
                  <a:gd name="T50" fmla="*/ 42 w 50"/>
                  <a:gd name="T51" fmla="*/ 38 h 45"/>
                  <a:gd name="T52" fmla="*/ 42 w 50"/>
                  <a:gd name="T53" fmla="*/ 14 h 45"/>
                  <a:gd name="T54" fmla="*/ 41 w 50"/>
                  <a:gd name="T55" fmla="*/ 7 h 45"/>
                  <a:gd name="T56" fmla="*/ 38 w 50"/>
                  <a:gd name="T57" fmla="*/ 3 h 45"/>
                  <a:gd name="T58" fmla="*/ 33 w 50"/>
                  <a:gd name="T59" fmla="*/ 1 h 45"/>
                  <a:gd name="T60" fmla="*/ 24 w 50"/>
                  <a:gd name="T61" fmla="*/ 1 h 45"/>
                  <a:gd name="T62" fmla="*/ 17 w 50"/>
                  <a:gd name="T63" fmla="*/ 7 h 45"/>
                  <a:gd name="T64" fmla="*/ 14 w 50"/>
                  <a:gd name="T65" fmla="*/ 0 h 45"/>
                  <a:gd name="T66" fmla="*/ 0 w 50"/>
                  <a:gd name="T67" fmla="*/ 5 h 45"/>
                  <a:gd name="T68" fmla="*/ 4 w 50"/>
                  <a:gd name="T69" fmla="*/ 5 h 45"/>
                  <a:gd name="T70" fmla="*/ 7 w 50"/>
                  <a:gd name="T71" fmla="*/ 6 h 45"/>
                  <a:gd name="T72" fmla="*/ 8 w 50"/>
                  <a:gd name="T73" fmla="*/ 7 h 45"/>
                  <a:gd name="T74" fmla="*/ 8 w 50"/>
                  <a:gd name="T75"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5">
                    <a:moveTo>
                      <a:pt x="8" y="10"/>
                    </a:moveTo>
                    <a:lnTo>
                      <a:pt x="8" y="37"/>
                    </a:lnTo>
                    <a:lnTo>
                      <a:pt x="8" y="40"/>
                    </a:lnTo>
                    <a:lnTo>
                      <a:pt x="7" y="41"/>
                    </a:lnTo>
                    <a:lnTo>
                      <a:pt x="4" y="41"/>
                    </a:lnTo>
                    <a:lnTo>
                      <a:pt x="0" y="41"/>
                    </a:lnTo>
                    <a:lnTo>
                      <a:pt x="0" y="45"/>
                    </a:lnTo>
                    <a:lnTo>
                      <a:pt x="3" y="44"/>
                    </a:lnTo>
                    <a:lnTo>
                      <a:pt x="6" y="44"/>
                    </a:lnTo>
                    <a:lnTo>
                      <a:pt x="9" y="44"/>
                    </a:lnTo>
                    <a:lnTo>
                      <a:pt x="11" y="44"/>
                    </a:lnTo>
                    <a:lnTo>
                      <a:pt x="14" y="44"/>
                    </a:lnTo>
                    <a:lnTo>
                      <a:pt x="17" y="44"/>
                    </a:lnTo>
                    <a:lnTo>
                      <a:pt x="20" y="44"/>
                    </a:lnTo>
                    <a:lnTo>
                      <a:pt x="23" y="45"/>
                    </a:lnTo>
                    <a:lnTo>
                      <a:pt x="23" y="41"/>
                    </a:lnTo>
                    <a:lnTo>
                      <a:pt x="19" y="41"/>
                    </a:lnTo>
                    <a:lnTo>
                      <a:pt x="16" y="41"/>
                    </a:lnTo>
                    <a:lnTo>
                      <a:pt x="15" y="40"/>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6" y="12"/>
                    </a:lnTo>
                    <a:lnTo>
                      <a:pt x="36" y="14"/>
                    </a:lnTo>
                    <a:lnTo>
                      <a:pt x="36" y="37"/>
                    </a:lnTo>
                    <a:lnTo>
                      <a:pt x="35" y="40"/>
                    </a:lnTo>
                    <a:lnTo>
                      <a:pt x="34" y="41"/>
                    </a:lnTo>
                    <a:lnTo>
                      <a:pt x="32" y="41"/>
                    </a:lnTo>
                    <a:lnTo>
                      <a:pt x="28" y="41"/>
                    </a:lnTo>
                    <a:lnTo>
                      <a:pt x="28" y="45"/>
                    </a:lnTo>
                    <a:lnTo>
                      <a:pt x="31" y="44"/>
                    </a:lnTo>
                    <a:lnTo>
                      <a:pt x="34" y="44"/>
                    </a:lnTo>
                    <a:lnTo>
                      <a:pt x="37" y="44"/>
                    </a:lnTo>
                    <a:lnTo>
                      <a:pt x="39" y="44"/>
                    </a:lnTo>
                    <a:lnTo>
                      <a:pt x="41" y="44"/>
                    </a:lnTo>
                    <a:lnTo>
                      <a:pt x="44" y="44"/>
                    </a:lnTo>
                    <a:lnTo>
                      <a:pt x="47" y="44"/>
                    </a:lnTo>
                    <a:lnTo>
                      <a:pt x="50" y="45"/>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7" y="7"/>
                    </a:lnTo>
                    <a:lnTo>
                      <a:pt x="14" y="11"/>
                    </a:lnTo>
                    <a:lnTo>
                      <a:pt x="14" y="0"/>
                    </a:lnTo>
                    <a:lnTo>
                      <a:pt x="0" y="2"/>
                    </a:lnTo>
                    <a:lnTo>
                      <a:pt x="0" y="5"/>
                    </a:lnTo>
                    <a:lnTo>
                      <a:pt x="2" y="5"/>
                    </a:lnTo>
                    <a:lnTo>
                      <a:pt x="4" y="5"/>
                    </a:lnTo>
                    <a:lnTo>
                      <a:pt x="6" y="5"/>
                    </a:lnTo>
                    <a:lnTo>
                      <a:pt x="7"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4" name="Freeform 469"/>
              <p:cNvSpPr>
                <a:spLocks noChangeAspect="1"/>
              </p:cNvSpPr>
              <p:nvPr/>
            </p:nvSpPr>
            <p:spPr bwMode="auto">
              <a:xfrm>
                <a:off x="2994" y="2858"/>
                <a:ext cx="38" cy="46"/>
              </a:xfrm>
              <a:custGeom>
                <a:avLst/>
                <a:gdLst>
                  <a:gd name="T0" fmla="*/ 8 w 38"/>
                  <a:gd name="T1" fmla="*/ 23 h 46"/>
                  <a:gd name="T2" fmla="*/ 9 w 38"/>
                  <a:gd name="T3" fmla="*/ 13 h 46"/>
                  <a:gd name="T4" fmla="*/ 13 w 38"/>
                  <a:gd name="T5" fmla="*/ 6 h 46"/>
                  <a:gd name="T6" fmla="*/ 17 w 38"/>
                  <a:gd name="T7" fmla="*/ 3 h 46"/>
                  <a:gd name="T8" fmla="*/ 22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9 h 46"/>
                  <a:gd name="T24" fmla="*/ 27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1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4 w 38"/>
                  <a:gd name="T73" fmla="*/ 40 h 46"/>
                  <a:gd name="T74" fmla="*/ 36 w 38"/>
                  <a:gd name="T75" fmla="*/ 37 h 46"/>
                  <a:gd name="T76" fmla="*/ 37 w 38"/>
                  <a:gd name="T77" fmla="*/ 35 h 46"/>
                  <a:gd name="T78" fmla="*/ 38 w 38"/>
                  <a:gd name="T79" fmla="*/ 34 h 46"/>
                  <a:gd name="T80" fmla="*/ 38 w 38"/>
                  <a:gd name="T81" fmla="*/ 33 h 46"/>
                  <a:gd name="T82" fmla="*/ 37 w 38"/>
                  <a:gd name="T83" fmla="*/ 32 h 46"/>
                  <a:gd name="T84" fmla="*/ 36 w 38"/>
                  <a:gd name="T85" fmla="*/ 32 h 46"/>
                  <a:gd name="T86" fmla="*/ 36 w 38"/>
                  <a:gd name="T87" fmla="*/ 32 h 46"/>
                  <a:gd name="T88" fmla="*/ 35 w 38"/>
                  <a:gd name="T89" fmla="*/ 33 h 46"/>
                  <a:gd name="T90" fmla="*/ 34 w 38"/>
                  <a:gd name="T91" fmla="*/ 36 h 46"/>
                  <a:gd name="T92" fmla="*/ 32 w 38"/>
                  <a:gd name="T93" fmla="*/ 38 h 46"/>
                  <a:gd name="T94" fmla="*/ 31 w 38"/>
                  <a:gd name="T95" fmla="*/ 40 h 46"/>
                  <a:gd name="T96" fmla="*/ 29 w 38"/>
                  <a:gd name="T97" fmla="*/ 41 h 46"/>
                  <a:gd name="T98" fmla="*/ 27 w 38"/>
                  <a:gd name="T99" fmla="*/ 42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6 h 46"/>
                  <a:gd name="T116" fmla="*/ 10 w 38"/>
                  <a:gd name="T117" fmla="*/ 33 h 46"/>
                  <a:gd name="T118" fmla="*/ 8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6"/>
                    </a:lnTo>
                    <a:lnTo>
                      <a:pt x="17" y="3"/>
                    </a:lnTo>
                    <a:lnTo>
                      <a:pt x="22" y="2"/>
                    </a:lnTo>
                    <a:lnTo>
                      <a:pt x="23" y="2"/>
                    </a:lnTo>
                    <a:lnTo>
                      <a:pt x="26" y="3"/>
                    </a:lnTo>
                    <a:lnTo>
                      <a:pt x="29" y="4"/>
                    </a:lnTo>
                    <a:lnTo>
                      <a:pt x="32" y="6"/>
                    </a:lnTo>
                    <a:lnTo>
                      <a:pt x="30" y="7"/>
                    </a:lnTo>
                    <a:lnTo>
                      <a:pt x="28" y="8"/>
                    </a:lnTo>
                    <a:lnTo>
                      <a:pt x="28" y="9"/>
                    </a:lnTo>
                    <a:lnTo>
                      <a:pt x="27" y="11"/>
                    </a:lnTo>
                    <a:lnTo>
                      <a:pt x="28" y="12"/>
                    </a:lnTo>
                    <a:lnTo>
                      <a:pt x="29" y="14"/>
                    </a:lnTo>
                    <a:lnTo>
                      <a:pt x="30" y="15"/>
                    </a:lnTo>
                    <a:lnTo>
                      <a:pt x="32" y="15"/>
                    </a:lnTo>
                    <a:lnTo>
                      <a:pt x="34" y="15"/>
                    </a:lnTo>
                    <a:lnTo>
                      <a:pt x="35" y="14"/>
                    </a:lnTo>
                    <a:lnTo>
                      <a:pt x="36" y="13"/>
                    </a:lnTo>
                    <a:lnTo>
                      <a:pt x="37" y="11"/>
                    </a:lnTo>
                    <a:lnTo>
                      <a:pt x="35" y="6"/>
                    </a:lnTo>
                    <a:lnTo>
                      <a:pt x="32" y="3"/>
                    </a:lnTo>
                    <a:lnTo>
                      <a:pt x="27" y="1"/>
                    </a:lnTo>
                    <a:lnTo>
                      <a:pt x="21" y="0"/>
                    </a:lnTo>
                    <a:lnTo>
                      <a:pt x="13" y="2"/>
                    </a:lnTo>
                    <a:lnTo>
                      <a:pt x="6" y="7"/>
                    </a:lnTo>
                    <a:lnTo>
                      <a:pt x="1" y="14"/>
                    </a:lnTo>
                    <a:lnTo>
                      <a:pt x="0" y="23"/>
                    </a:lnTo>
                    <a:lnTo>
                      <a:pt x="1" y="32"/>
                    </a:lnTo>
                    <a:lnTo>
                      <a:pt x="6" y="39"/>
                    </a:lnTo>
                    <a:lnTo>
                      <a:pt x="13" y="44"/>
                    </a:lnTo>
                    <a:lnTo>
                      <a:pt x="21" y="46"/>
                    </a:lnTo>
                    <a:lnTo>
                      <a:pt x="26" y="45"/>
                    </a:lnTo>
                    <a:lnTo>
                      <a:pt x="29" y="44"/>
                    </a:lnTo>
                    <a:lnTo>
                      <a:pt x="32" y="42"/>
                    </a:lnTo>
                    <a:lnTo>
                      <a:pt x="34" y="40"/>
                    </a:lnTo>
                    <a:lnTo>
                      <a:pt x="36" y="37"/>
                    </a:lnTo>
                    <a:lnTo>
                      <a:pt x="37" y="35"/>
                    </a:lnTo>
                    <a:lnTo>
                      <a:pt x="38" y="34"/>
                    </a:lnTo>
                    <a:lnTo>
                      <a:pt x="38" y="33"/>
                    </a:lnTo>
                    <a:lnTo>
                      <a:pt x="37" y="32"/>
                    </a:lnTo>
                    <a:lnTo>
                      <a:pt x="36" y="32"/>
                    </a:lnTo>
                    <a:lnTo>
                      <a:pt x="36" y="32"/>
                    </a:lnTo>
                    <a:lnTo>
                      <a:pt x="35" y="33"/>
                    </a:lnTo>
                    <a:lnTo>
                      <a:pt x="34" y="36"/>
                    </a:lnTo>
                    <a:lnTo>
                      <a:pt x="32" y="38"/>
                    </a:lnTo>
                    <a:lnTo>
                      <a:pt x="31" y="40"/>
                    </a:lnTo>
                    <a:lnTo>
                      <a:pt x="29" y="41"/>
                    </a:lnTo>
                    <a:lnTo>
                      <a:pt x="27" y="42"/>
                    </a:lnTo>
                    <a:lnTo>
                      <a:pt x="25" y="43"/>
                    </a:lnTo>
                    <a:lnTo>
                      <a:pt x="24" y="43"/>
                    </a:lnTo>
                    <a:lnTo>
                      <a:pt x="22" y="43"/>
                    </a:lnTo>
                    <a:lnTo>
                      <a:pt x="20" y="43"/>
                    </a:lnTo>
                    <a:lnTo>
                      <a:pt x="18" y="42"/>
                    </a:lnTo>
                    <a:lnTo>
                      <a:pt x="15" y="41"/>
                    </a:lnTo>
                    <a:lnTo>
                      <a:pt x="13" y="39"/>
                    </a:lnTo>
                    <a:lnTo>
                      <a:pt x="11" y="36"/>
                    </a:lnTo>
                    <a:lnTo>
                      <a:pt x="10" y="33"/>
                    </a:lnTo>
                    <a:lnTo>
                      <a:pt x="8"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5" name="Freeform 470"/>
              <p:cNvSpPr>
                <a:spLocks noChangeAspect="1"/>
              </p:cNvSpPr>
              <p:nvPr/>
            </p:nvSpPr>
            <p:spPr bwMode="auto">
              <a:xfrm>
                <a:off x="3035" y="2833"/>
                <a:ext cx="50" cy="70"/>
              </a:xfrm>
              <a:custGeom>
                <a:avLst/>
                <a:gdLst>
                  <a:gd name="T0" fmla="*/ 8 w 50"/>
                  <a:gd name="T1" fmla="*/ 65 h 70"/>
                  <a:gd name="T2" fmla="*/ 4 w 50"/>
                  <a:gd name="T3" fmla="*/ 66 h 70"/>
                  <a:gd name="T4" fmla="*/ 0 w 50"/>
                  <a:gd name="T5" fmla="*/ 70 h 70"/>
                  <a:gd name="T6" fmla="*/ 6 w 50"/>
                  <a:gd name="T7" fmla="*/ 69 h 70"/>
                  <a:gd name="T8" fmla="*/ 11 w 50"/>
                  <a:gd name="T9" fmla="*/ 69 h 70"/>
                  <a:gd name="T10" fmla="*/ 17 w 50"/>
                  <a:gd name="T11" fmla="*/ 69 h 70"/>
                  <a:gd name="T12" fmla="*/ 23 w 50"/>
                  <a:gd name="T13" fmla="*/ 70 h 70"/>
                  <a:gd name="T14" fmla="*/ 19 w 50"/>
                  <a:gd name="T15" fmla="*/ 66 h 70"/>
                  <a:gd name="T16" fmla="*/ 15 w 50"/>
                  <a:gd name="T17" fmla="*/ 65 h 70"/>
                  <a:gd name="T18" fmla="*/ 15 w 50"/>
                  <a:gd name="T19" fmla="*/ 44 h 70"/>
                  <a:gd name="T20" fmla="*/ 19 w 50"/>
                  <a:gd name="T21" fmla="*/ 32 h 70"/>
                  <a:gd name="T22" fmla="*/ 28 w 50"/>
                  <a:gd name="T23" fmla="*/ 28 h 70"/>
                  <a:gd name="T24" fmla="*/ 32 w 50"/>
                  <a:gd name="T25" fmla="*/ 29 h 70"/>
                  <a:gd name="T26" fmla="*/ 34 w 50"/>
                  <a:gd name="T27" fmla="*/ 31 h 70"/>
                  <a:gd name="T28" fmla="*/ 35 w 50"/>
                  <a:gd name="T29" fmla="*/ 35 h 70"/>
                  <a:gd name="T30" fmla="*/ 36 w 50"/>
                  <a:gd name="T31" fmla="*/ 39 h 70"/>
                  <a:gd name="T32" fmla="*/ 35 w 50"/>
                  <a:gd name="T33" fmla="*/ 65 h 70"/>
                  <a:gd name="T34" fmla="*/ 32 w 50"/>
                  <a:gd name="T35" fmla="*/ 66 h 70"/>
                  <a:gd name="T36" fmla="*/ 28 w 50"/>
                  <a:gd name="T37" fmla="*/ 70 h 70"/>
                  <a:gd name="T38" fmla="*/ 34 w 50"/>
                  <a:gd name="T39" fmla="*/ 69 h 70"/>
                  <a:gd name="T40" fmla="*/ 39 w 50"/>
                  <a:gd name="T41" fmla="*/ 69 h 70"/>
                  <a:gd name="T42" fmla="*/ 44 w 50"/>
                  <a:gd name="T43" fmla="*/ 69 h 70"/>
                  <a:gd name="T44" fmla="*/ 50 w 50"/>
                  <a:gd name="T45" fmla="*/ 70 h 70"/>
                  <a:gd name="T46" fmla="*/ 47 w 50"/>
                  <a:gd name="T47" fmla="*/ 66 h 70"/>
                  <a:gd name="T48" fmla="*/ 43 w 50"/>
                  <a:gd name="T49" fmla="*/ 65 h 70"/>
                  <a:gd name="T50" fmla="*/ 42 w 50"/>
                  <a:gd name="T51" fmla="*/ 44 h 70"/>
                  <a:gd name="T52" fmla="*/ 42 w 50"/>
                  <a:gd name="T53" fmla="*/ 35 h 70"/>
                  <a:gd name="T54" fmla="*/ 39 w 50"/>
                  <a:gd name="T55" fmla="*/ 29 h 70"/>
                  <a:gd name="T56" fmla="*/ 36 w 50"/>
                  <a:gd name="T57" fmla="*/ 27 h 70"/>
                  <a:gd name="T58" fmla="*/ 29 w 50"/>
                  <a:gd name="T59" fmla="*/ 25 h 70"/>
                  <a:gd name="T60" fmla="*/ 19 w 50"/>
                  <a:gd name="T61" fmla="*/ 29 h 70"/>
                  <a:gd name="T62" fmla="*/ 14 w 50"/>
                  <a:gd name="T63" fmla="*/ 35 h 70"/>
                  <a:gd name="T64" fmla="*/ 0 w 50"/>
                  <a:gd name="T65" fmla="*/ 1 h 70"/>
                  <a:gd name="T66" fmla="*/ 2 w 50"/>
                  <a:gd name="T67" fmla="*/ 5 h 70"/>
                  <a:gd name="T68" fmla="*/ 6 w 50"/>
                  <a:gd name="T69" fmla="*/ 5 h 70"/>
                  <a:gd name="T70" fmla="*/ 7 w 50"/>
                  <a:gd name="T71" fmla="*/ 6 h 70"/>
                  <a:gd name="T72" fmla="*/ 8 w 50"/>
                  <a:gd name="T73" fmla="*/ 8 h 70"/>
                  <a:gd name="T74" fmla="*/ 8 w 50"/>
                  <a:gd name="T75"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70">
                    <a:moveTo>
                      <a:pt x="8" y="62"/>
                    </a:moveTo>
                    <a:lnTo>
                      <a:pt x="8" y="65"/>
                    </a:lnTo>
                    <a:lnTo>
                      <a:pt x="6" y="66"/>
                    </a:lnTo>
                    <a:lnTo>
                      <a:pt x="4" y="66"/>
                    </a:lnTo>
                    <a:lnTo>
                      <a:pt x="0" y="66"/>
                    </a:lnTo>
                    <a:lnTo>
                      <a:pt x="0" y="70"/>
                    </a:lnTo>
                    <a:lnTo>
                      <a:pt x="3" y="69"/>
                    </a:lnTo>
                    <a:lnTo>
                      <a:pt x="6" y="69"/>
                    </a:lnTo>
                    <a:lnTo>
                      <a:pt x="9" y="69"/>
                    </a:lnTo>
                    <a:lnTo>
                      <a:pt x="11" y="69"/>
                    </a:lnTo>
                    <a:lnTo>
                      <a:pt x="14" y="69"/>
                    </a:lnTo>
                    <a:lnTo>
                      <a:pt x="17" y="69"/>
                    </a:lnTo>
                    <a:lnTo>
                      <a:pt x="20" y="69"/>
                    </a:lnTo>
                    <a:lnTo>
                      <a:pt x="23" y="70"/>
                    </a:lnTo>
                    <a:lnTo>
                      <a:pt x="23" y="66"/>
                    </a:lnTo>
                    <a:lnTo>
                      <a:pt x="19" y="66"/>
                    </a:lnTo>
                    <a:lnTo>
                      <a:pt x="16" y="66"/>
                    </a:lnTo>
                    <a:lnTo>
                      <a:pt x="15" y="65"/>
                    </a:lnTo>
                    <a:lnTo>
                      <a:pt x="15" y="62"/>
                    </a:lnTo>
                    <a:lnTo>
                      <a:pt x="15" y="44"/>
                    </a:lnTo>
                    <a:lnTo>
                      <a:pt x="16" y="37"/>
                    </a:lnTo>
                    <a:lnTo>
                      <a:pt x="19" y="32"/>
                    </a:lnTo>
                    <a:lnTo>
                      <a:pt x="23" y="29"/>
                    </a:lnTo>
                    <a:lnTo>
                      <a:pt x="28" y="28"/>
                    </a:lnTo>
                    <a:lnTo>
                      <a:pt x="30" y="28"/>
                    </a:lnTo>
                    <a:lnTo>
                      <a:pt x="32" y="29"/>
                    </a:lnTo>
                    <a:lnTo>
                      <a:pt x="33" y="30"/>
                    </a:lnTo>
                    <a:lnTo>
                      <a:pt x="34" y="31"/>
                    </a:lnTo>
                    <a:lnTo>
                      <a:pt x="35" y="33"/>
                    </a:lnTo>
                    <a:lnTo>
                      <a:pt x="35" y="35"/>
                    </a:lnTo>
                    <a:lnTo>
                      <a:pt x="36" y="37"/>
                    </a:lnTo>
                    <a:lnTo>
                      <a:pt x="36" y="39"/>
                    </a:lnTo>
                    <a:lnTo>
                      <a:pt x="36" y="62"/>
                    </a:lnTo>
                    <a:lnTo>
                      <a:pt x="35" y="65"/>
                    </a:lnTo>
                    <a:lnTo>
                      <a:pt x="34" y="66"/>
                    </a:lnTo>
                    <a:lnTo>
                      <a:pt x="32" y="66"/>
                    </a:lnTo>
                    <a:lnTo>
                      <a:pt x="28" y="66"/>
                    </a:lnTo>
                    <a:lnTo>
                      <a:pt x="28" y="70"/>
                    </a:lnTo>
                    <a:lnTo>
                      <a:pt x="31" y="69"/>
                    </a:lnTo>
                    <a:lnTo>
                      <a:pt x="34" y="69"/>
                    </a:lnTo>
                    <a:lnTo>
                      <a:pt x="37" y="69"/>
                    </a:lnTo>
                    <a:lnTo>
                      <a:pt x="39" y="69"/>
                    </a:lnTo>
                    <a:lnTo>
                      <a:pt x="41" y="69"/>
                    </a:lnTo>
                    <a:lnTo>
                      <a:pt x="44" y="69"/>
                    </a:lnTo>
                    <a:lnTo>
                      <a:pt x="47" y="69"/>
                    </a:lnTo>
                    <a:lnTo>
                      <a:pt x="50" y="70"/>
                    </a:lnTo>
                    <a:lnTo>
                      <a:pt x="50" y="66"/>
                    </a:lnTo>
                    <a:lnTo>
                      <a:pt x="47" y="66"/>
                    </a:lnTo>
                    <a:lnTo>
                      <a:pt x="44" y="66"/>
                    </a:lnTo>
                    <a:lnTo>
                      <a:pt x="43" y="65"/>
                    </a:lnTo>
                    <a:lnTo>
                      <a:pt x="42" y="63"/>
                    </a:lnTo>
                    <a:lnTo>
                      <a:pt x="42" y="44"/>
                    </a:lnTo>
                    <a:lnTo>
                      <a:pt x="42" y="39"/>
                    </a:lnTo>
                    <a:lnTo>
                      <a:pt x="42" y="35"/>
                    </a:lnTo>
                    <a:lnTo>
                      <a:pt x="41" y="32"/>
                    </a:lnTo>
                    <a:lnTo>
                      <a:pt x="39" y="29"/>
                    </a:lnTo>
                    <a:lnTo>
                      <a:pt x="38" y="28"/>
                    </a:lnTo>
                    <a:lnTo>
                      <a:pt x="36" y="27"/>
                    </a:lnTo>
                    <a:lnTo>
                      <a:pt x="33" y="26"/>
                    </a:lnTo>
                    <a:lnTo>
                      <a:pt x="29" y="25"/>
                    </a:lnTo>
                    <a:lnTo>
                      <a:pt x="23" y="26"/>
                    </a:lnTo>
                    <a:lnTo>
                      <a:pt x="19" y="29"/>
                    </a:lnTo>
                    <a:lnTo>
                      <a:pt x="16" y="32"/>
                    </a:lnTo>
                    <a:lnTo>
                      <a:pt x="14" y="35"/>
                    </a:lnTo>
                    <a:lnTo>
                      <a:pt x="14" y="0"/>
                    </a:lnTo>
                    <a:lnTo>
                      <a:pt x="0" y="1"/>
                    </a:lnTo>
                    <a:lnTo>
                      <a:pt x="0" y="5"/>
                    </a:lnTo>
                    <a:lnTo>
                      <a:pt x="2" y="5"/>
                    </a:lnTo>
                    <a:lnTo>
                      <a:pt x="4" y="5"/>
                    </a:lnTo>
                    <a:lnTo>
                      <a:pt x="6" y="5"/>
                    </a:lnTo>
                    <a:lnTo>
                      <a:pt x="7" y="5"/>
                    </a:lnTo>
                    <a:lnTo>
                      <a:pt x="7" y="6"/>
                    </a:lnTo>
                    <a:lnTo>
                      <a:pt x="8" y="7"/>
                    </a:lnTo>
                    <a:lnTo>
                      <a:pt x="8" y="8"/>
                    </a:lnTo>
                    <a:lnTo>
                      <a:pt x="8" y="10"/>
                    </a:lnTo>
                    <a:lnTo>
                      <a:pt x="8"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6" name="Freeform 471"/>
              <p:cNvSpPr>
                <a:spLocks noChangeAspect="1" noEditPoints="1"/>
              </p:cNvSpPr>
              <p:nvPr/>
            </p:nvSpPr>
            <p:spPr bwMode="auto">
              <a:xfrm>
                <a:off x="3090" y="2858"/>
                <a:ext cx="44" cy="46"/>
              </a:xfrm>
              <a:custGeom>
                <a:avLst/>
                <a:gdLst>
                  <a:gd name="T0" fmla="*/ 44 w 44"/>
                  <a:gd name="T1" fmla="*/ 23 h 46"/>
                  <a:gd name="T2" fmla="*/ 44 w 44"/>
                  <a:gd name="T3" fmla="*/ 19 h 46"/>
                  <a:gd name="T4" fmla="*/ 43 w 44"/>
                  <a:gd name="T5" fmla="*/ 14 h 46"/>
                  <a:gd name="T6" fmla="*/ 40 w 44"/>
                  <a:gd name="T7" fmla="*/ 10 h 46"/>
                  <a:gd name="T8" fmla="*/ 38 w 44"/>
                  <a:gd name="T9" fmla="*/ 7 h 46"/>
                  <a:gd name="T10" fmla="*/ 35 w 44"/>
                  <a:gd name="T11" fmla="*/ 4 h 46"/>
                  <a:gd name="T12" fmla="*/ 31 w 44"/>
                  <a:gd name="T13" fmla="*/ 2 h 46"/>
                  <a:gd name="T14" fmla="*/ 27 w 44"/>
                  <a:gd name="T15" fmla="*/ 0 h 46"/>
                  <a:gd name="T16" fmla="*/ 22 w 44"/>
                  <a:gd name="T17" fmla="*/ 0 h 46"/>
                  <a:gd name="T18" fmla="*/ 18 w 44"/>
                  <a:gd name="T19" fmla="*/ 0 h 46"/>
                  <a:gd name="T20" fmla="*/ 14 w 44"/>
                  <a:gd name="T21" fmla="*/ 2 h 46"/>
                  <a:gd name="T22" fmla="*/ 10 w 44"/>
                  <a:gd name="T23" fmla="*/ 4 h 46"/>
                  <a:gd name="T24" fmla="*/ 7 w 44"/>
                  <a:gd name="T25" fmla="*/ 7 h 46"/>
                  <a:gd name="T26" fmla="*/ 4 w 44"/>
                  <a:gd name="T27" fmla="*/ 10 h 46"/>
                  <a:gd name="T28" fmla="*/ 2 w 44"/>
                  <a:gd name="T29" fmla="*/ 14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2 h 46"/>
                  <a:gd name="T56" fmla="*/ 13 w 44"/>
                  <a:gd name="T57" fmla="*/ 39 h 46"/>
                  <a:gd name="T58" fmla="*/ 11 w 44"/>
                  <a:gd name="T59" fmla="*/ 36 h 46"/>
                  <a:gd name="T60" fmla="*/ 9 w 44"/>
                  <a:gd name="T61" fmla="*/ 33 h 46"/>
                  <a:gd name="T62" fmla="*/ 9 w 44"/>
                  <a:gd name="T63" fmla="*/ 29 h 46"/>
                  <a:gd name="T64" fmla="*/ 8 w 44"/>
                  <a:gd name="T65" fmla="*/ 25 h 46"/>
                  <a:gd name="T66" fmla="*/ 8 w 44"/>
                  <a:gd name="T67" fmla="*/ 22 h 46"/>
                  <a:gd name="T68" fmla="*/ 8 w 44"/>
                  <a:gd name="T69" fmla="*/ 19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0" y="10"/>
                    </a:lnTo>
                    <a:lnTo>
                      <a:pt x="38" y="7"/>
                    </a:lnTo>
                    <a:lnTo>
                      <a:pt x="35" y="4"/>
                    </a:lnTo>
                    <a:lnTo>
                      <a:pt x="31" y="2"/>
                    </a:lnTo>
                    <a:lnTo>
                      <a:pt x="27" y="0"/>
                    </a:lnTo>
                    <a:lnTo>
                      <a:pt x="22" y="0"/>
                    </a:lnTo>
                    <a:lnTo>
                      <a:pt x="18" y="0"/>
                    </a:lnTo>
                    <a:lnTo>
                      <a:pt x="14" y="2"/>
                    </a:lnTo>
                    <a:lnTo>
                      <a:pt x="10" y="4"/>
                    </a:lnTo>
                    <a:lnTo>
                      <a:pt x="7" y="7"/>
                    </a:lnTo>
                    <a:lnTo>
                      <a:pt x="4" y="10"/>
                    </a:lnTo>
                    <a:lnTo>
                      <a:pt x="2" y="14"/>
                    </a:lnTo>
                    <a:lnTo>
                      <a:pt x="1" y="19"/>
                    </a:lnTo>
                    <a:lnTo>
                      <a:pt x="0" y="23"/>
                    </a:lnTo>
                    <a:lnTo>
                      <a:pt x="2" y="32"/>
                    </a:lnTo>
                    <a:lnTo>
                      <a:pt x="7" y="39"/>
                    </a:lnTo>
                    <a:lnTo>
                      <a:pt x="14" y="44"/>
                    </a:lnTo>
                    <a:lnTo>
                      <a:pt x="22" y="46"/>
                    </a:lnTo>
                    <a:lnTo>
                      <a:pt x="31" y="44"/>
                    </a:lnTo>
                    <a:lnTo>
                      <a:pt x="38" y="39"/>
                    </a:lnTo>
                    <a:lnTo>
                      <a:pt x="43" y="32"/>
                    </a:lnTo>
                    <a:lnTo>
                      <a:pt x="44" y="23"/>
                    </a:lnTo>
                    <a:close/>
                    <a:moveTo>
                      <a:pt x="22" y="43"/>
                    </a:moveTo>
                    <a:lnTo>
                      <a:pt x="19" y="43"/>
                    </a:lnTo>
                    <a:lnTo>
                      <a:pt x="16" y="42"/>
                    </a:lnTo>
                    <a:lnTo>
                      <a:pt x="13" y="39"/>
                    </a:lnTo>
                    <a:lnTo>
                      <a:pt x="11" y="36"/>
                    </a:lnTo>
                    <a:lnTo>
                      <a:pt x="9" y="33"/>
                    </a:lnTo>
                    <a:lnTo>
                      <a:pt x="9" y="29"/>
                    </a:lnTo>
                    <a:lnTo>
                      <a:pt x="8" y="25"/>
                    </a:lnTo>
                    <a:lnTo>
                      <a:pt x="8" y="22"/>
                    </a:lnTo>
                    <a:lnTo>
                      <a:pt x="8" y="19"/>
                    </a:lnTo>
                    <a:lnTo>
                      <a:pt x="9" y="16"/>
                    </a:lnTo>
                    <a:lnTo>
                      <a:pt x="9" y="12"/>
                    </a:lnTo>
                    <a:lnTo>
                      <a:pt x="11" y="9"/>
                    </a:lnTo>
                    <a:lnTo>
                      <a:pt x="13" y="6"/>
                    </a:lnTo>
                    <a:lnTo>
                      <a:pt x="16" y="4"/>
                    </a:lnTo>
                    <a:lnTo>
                      <a:pt x="19" y="2"/>
                    </a:lnTo>
                    <a:lnTo>
                      <a:pt x="22" y="2"/>
                    </a:lnTo>
                    <a:lnTo>
                      <a:pt x="25" y="2"/>
                    </a:lnTo>
                    <a:lnTo>
                      <a:pt x="28" y="4"/>
                    </a:lnTo>
                    <a:lnTo>
                      <a:pt x="31" y="6"/>
                    </a:lnTo>
                    <a:lnTo>
                      <a:pt x="33" y="9"/>
                    </a:lnTo>
                    <a:lnTo>
                      <a:pt x="35" y="12"/>
                    </a:lnTo>
                    <a:lnTo>
                      <a:pt x="36" y="16"/>
                    </a:lnTo>
                    <a:lnTo>
                      <a:pt x="36" y="19"/>
                    </a:lnTo>
                    <a:lnTo>
                      <a:pt x="36" y="22"/>
                    </a:lnTo>
                    <a:lnTo>
                      <a:pt x="36" y="25"/>
                    </a:lnTo>
                    <a:lnTo>
                      <a:pt x="36" y="29"/>
                    </a:lnTo>
                    <a:lnTo>
                      <a:pt x="35" y="32"/>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7" name="Freeform 472"/>
              <p:cNvSpPr>
                <a:spLocks noChangeAspect="1"/>
              </p:cNvSpPr>
              <p:nvPr/>
            </p:nvSpPr>
            <p:spPr bwMode="auto">
              <a:xfrm>
                <a:off x="3140" y="2858"/>
                <a:ext cx="34" cy="45"/>
              </a:xfrm>
              <a:custGeom>
                <a:avLst/>
                <a:gdLst>
                  <a:gd name="T0" fmla="*/ 14 w 34"/>
                  <a:gd name="T1" fmla="*/ 11 h 45"/>
                  <a:gd name="T2" fmla="*/ 14 w 34"/>
                  <a:gd name="T3" fmla="*/ 0 h 45"/>
                  <a:gd name="T4" fmla="*/ 0 w 34"/>
                  <a:gd name="T5" fmla="*/ 2 h 45"/>
                  <a:gd name="T6" fmla="*/ 0 w 34"/>
                  <a:gd name="T7" fmla="*/ 5 h 45"/>
                  <a:gd name="T8" fmla="*/ 2 w 34"/>
                  <a:gd name="T9" fmla="*/ 5 h 45"/>
                  <a:gd name="T10" fmla="*/ 4 w 34"/>
                  <a:gd name="T11" fmla="*/ 5 h 45"/>
                  <a:gd name="T12" fmla="*/ 6 w 34"/>
                  <a:gd name="T13" fmla="*/ 5 h 45"/>
                  <a:gd name="T14" fmla="*/ 7 w 34"/>
                  <a:gd name="T15" fmla="*/ 6 h 45"/>
                  <a:gd name="T16" fmla="*/ 7 w 34"/>
                  <a:gd name="T17" fmla="*/ 6 h 45"/>
                  <a:gd name="T18" fmla="*/ 8 w 34"/>
                  <a:gd name="T19" fmla="*/ 7 h 45"/>
                  <a:gd name="T20" fmla="*/ 8 w 34"/>
                  <a:gd name="T21" fmla="*/ 9 h 45"/>
                  <a:gd name="T22" fmla="*/ 8 w 34"/>
                  <a:gd name="T23" fmla="*/ 10 h 45"/>
                  <a:gd name="T24" fmla="*/ 8 w 34"/>
                  <a:gd name="T25" fmla="*/ 37 h 45"/>
                  <a:gd name="T26" fmla="*/ 7 w 34"/>
                  <a:gd name="T27" fmla="*/ 40 h 45"/>
                  <a:gd name="T28" fmla="*/ 6 w 34"/>
                  <a:gd name="T29" fmla="*/ 41 h 45"/>
                  <a:gd name="T30" fmla="*/ 4 w 34"/>
                  <a:gd name="T31" fmla="*/ 41 h 45"/>
                  <a:gd name="T32" fmla="*/ 0 w 34"/>
                  <a:gd name="T33" fmla="*/ 41 h 45"/>
                  <a:gd name="T34" fmla="*/ 0 w 34"/>
                  <a:gd name="T35" fmla="*/ 45 h 45"/>
                  <a:gd name="T36" fmla="*/ 6 w 34"/>
                  <a:gd name="T37" fmla="*/ 44 h 45"/>
                  <a:gd name="T38" fmla="*/ 11 w 34"/>
                  <a:gd name="T39" fmla="*/ 44 h 45"/>
                  <a:gd name="T40" fmla="*/ 18 w 34"/>
                  <a:gd name="T41" fmla="*/ 44 h 45"/>
                  <a:gd name="T42" fmla="*/ 24 w 34"/>
                  <a:gd name="T43" fmla="*/ 45 h 45"/>
                  <a:gd name="T44" fmla="*/ 24 w 34"/>
                  <a:gd name="T45" fmla="*/ 41 h 45"/>
                  <a:gd name="T46" fmla="*/ 22 w 34"/>
                  <a:gd name="T47" fmla="*/ 41 h 45"/>
                  <a:gd name="T48" fmla="*/ 18 w 34"/>
                  <a:gd name="T49" fmla="*/ 41 h 45"/>
                  <a:gd name="T50" fmla="*/ 15 w 34"/>
                  <a:gd name="T51" fmla="*/ 40 h 45"/>
                  <a:gd name="T52" fmla="*/ 14 w 34"/>
                  <a:gd name="T53" fmla="*/ 39 h 45"/>
                  <a:gd name="T54" fmla="*/ 14 w 34"/>
                  <a:gd name="T55" fmla="*/ 37 h 45"/>
                  <a:gd name="T56" fmla="*/ 14 w 34"/>
                  <a:gd name="T57" fmla="*/ 21 h 45"/>
                  <a:gd name="T58" fmla="*/ 15 w 34"/>
                  <a:gd name="T59" fmla="*/ 14 h 45"/>
                  <a:gd name="T60" fmla="*/ 17 w 34"/>
                  <a:gd name="T61" fmla="*/ 8 h 45"/>
                  <a:gd name="T62" fmla="*/ 21 w 34"/>
                  <a:gd name="T63" fmla="*/ 4 h 45"/>
                  <a:gd name="T64" fmla="*/ 26 w 34"/>
                  <a:gd name="T65" fmla="*/ 3 h 45"/>
                  <a:gd name="T66" fmla="*/ 27 w 34"/>
                  <a:gd name="T67" fmla="*/ 3 h 45"/>
                  <a:gd name="T68" fmla="*/ 27 w 34"/>
                  <a:gd name="T69" fmla="*/ 3 h 45"/>
                  <a:gd name="T70" fmla="*/ 26 w 34"/>
                  <a:gd name="T71" fmla="*/ 4 h 45"/>
                  <a:gd name="T72" fmla="*/ 25 w 34"/>
                  <a:gd name="T73" fmla="*/ 5 h 45"/>
                  <a:gd name="T74" fmla="*/ 25 w 34"/>
                  <a:gd name="T75" fmla="*/ 7 h 45"/>
                  <a:gd name="T76" fmla="*/ 25 w 34"/>
                  <a:gd name="T77" fmla="*/ 8 h 45"/>
                  <a:gd name="T78" fmla="*/ 26 w 34"/>
                  <a:gd name="T79" fmla="*/ 10 h 45"/>
                  <a:gd name="T80" fmla="*/ 28 w 34"/>
                  <a:gd name="T81" fmla="*/ 11 h 45"/>
                  <a:gd name="T82" fmla="*/ 29 w 34"/>
                  <a:gd name="T83" fmla="*/ 11 h 45"/>
                  <a:gd name="T84" fmla="*/ 31 w 34"/>
                  <a:gd name="T85" fmla="*/ 11 h 45"/>
                  <a:gd name="T86" fmla="*/ 32 w 34"/>
                  <a:gd name="T87" fmla="*/ 10 h 45"/>
                  <a:gd name="T88" fmla="*/ 33 w 34"/>
                  <a:gd name="T89" fmla="*/ 9 h 45"/>
                  <a:gd name="T90" fmla="*/ 34 w 34"/>
                  <a:gd name="T91" fmla="*/ 7 h 45"/>
                  <a:gd name="T92" fmla="*/ 33 w 34"/>
                  <a:gd name="T93" fmla="*/ 4 h 45"/>
                  <a:gd name="T94" fmla="*/ 31 w 34"/>
                  <a:gd name="T95" fmla="*/ 2 h 45"/>
                  <a:gd name="T96" fmla="*/ 29 w 34"/>
                  <a:gd name="T97" fmla="*/ 1 h 45"/>
                  <a:gd name="T98" fmla="*/ 26 w 34"/>
                  <a:gd name="T99" fmla="*/ 0 h 45"/>
                  <a:gd name="T100" fmla="*/ 24 w 34"/>
                  <a:gd name="T101" fmla="*/ 1 h 45"/>
                  <a:gd name="T102" fmla="*/ 21 w 34"/>
                  <a:gd name="T103" fmla="*/ 2 h 45"/>
                  <a:gd name="T104" fmla="*/ 19 w 34"/>
                  <a:gd name="T105" fmla="*/ 3 h 45"/>
                  <a:gd name="T106" fmla="*/ 18 w 34"/>
                  <a:gd name="T107" fmla="*/ 4 h 45"/>
                  <a:gd name="T108" fmla="*/ 16 w 34"/>
                  <a:gd name="T109" fmla="*/ 6 h 45"/>
                  <a:gd name="T110" fmla="*/ 15 w 34"/>
                  <a:gd name="T111" fmla="*/ 8 h 45"/>
                  <a:gd name="T112" fmla="*/ 14 w 34"/>
                  <a:gd name="T113" fmla="*/ 10 h 45"/>
                  <a:gd name="T114" fmla="*/ 14 w 34"/>
                  <a:gd name="T115"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5">
                    <a:moveTo>
                      <a:pt x="14" y="11"/>
                    </a:moveTo>
                    <a:lnTo>
                      <a:pt x="14" y="0"/>
                    </a:lnTo>
                    <a:lnTo>
                      <a:pt x="0" y="2"/>
                    </a:lnTo>
                    <a:lnTo>
                      <a:pt x="0" y="5"/>
                    </a:lnTo>
                    <a:lnTo>
                      <a:pt x="2" y="5"/>
                    </a:lnTo>
                    <a:lnTo>
                      <a:pt x="4" y="5"/>
                    </a:lnTo>
                    <a:lnTo>
                      <a:pt x="6" y="5"/>
                    </a:lnTo>
                    <a:lnTo>
                      <a:pt x="7" y="6"/>
                    </a:lnTo>
                    <a:lnTo>
                      <a:pt x="7" y="6"/>
                    </a:lnTo>
                    <a:lnTo>
                      <a:pt x="8" y="7"/>
                    </a:lnTo>
                    <a:lnTo>
                      <a:pt x="8" y="9"/>
                    </a:lnTo>
                    <a:lnTo>
                      <a:pt x="8" y="10"/>
                    </a:lnTo>
                    <a:lnTo>
                      <a:pt x="8" y="37"/>
                    </a:lnTo>
                    <a:lnTo>
                      <a:pt x="7" y="40"/>
                    </a:lnTo>
                    <a:lnTo>
                      <a:pt x="6" y="41"/>
                    </a:lnTo>
                    <a:lnTo>
                      <a:pt x="4" y="41"/>
                    </a:lnTo>
                    <a:lnTo>
                      <a:pt x="0" y="41"/>
                    </a:lnTo>
                    <a:lnTo>
                      <a:pt x="0" y="45"/>
                    </a:lnTo>
                    <a:lnTo>
                      <a:pt x="6" y="44"/>
                    </a:lnTo>
                    <a:lnTo>
                      <a:pt x="11" y="44"/>
                    </a:lnTo>
                    <a:lnTo>
                      <a:pt x="18" y="44"/>
                    </a:lnTo>
                    <a:lnTo>
                      <a:pt x="24" y="45"/>
                    </a:lnTo>
                    <a:lnTo>
                      <a:pt x="24" y="41"/>
                    </a:lnTo>
                    <a:lnTo>
                      <a:pt x="22" y="41"/>
                    </a:lnTo>
                    <a:lnTo>
                      <a:pt x="18" y="41"/>
                    </a:lnTo>
                    <a:lnTo>
                      <a:pt x="15" y="40"/>
                    </a:lnTo>
                    <a:lnTo>
                      <a:pt x="14" y="39"/>
                    </a:lnTo>
                    <a:lnTo>
                      <a:pt x="14" y="37"/>
                    </a:lnTo>
                    <a:lnTo>
                      <a:pt x="14" y="21"/>
                    </a:lnTo>
                    <a:lnTo>
                      <a:pt x="15" y="14"/>
                    </a:lnTo>
                    <a:lnTo>
                      <a:pt x="17" y="8"/>
                    </a:lnTo>
                    <a:lnTo>
                      <a:pt x="21" y="4"/>
                    </a:lnTo>
                    <a:lnTo>
                      <a:pt x="26" y="3"/>
                    </a:lnTo>
                    <a:lnTo>
                      <a:pt x="27" y="3"/>
                    </a:lnTo>
                    <a:lnTo>
                      <a:pt x="27" y="3"/>
                    </a:lnTo>
                    <a:lnTo>
                      <a:pt x="26" y="4"/>
                    </a:lnTo>
                    <a:lnTo>
                      <a:pt x="25" y="5"/>
                    </a:lnTo>
                    <a:lnTo>
                      <a:pt x="25" y="7"/>
                    </a:lnTo>
                    <a:lnTo>
                      <a:pt x="25" y="8"/>
                    </a:lnTo>
                    <a:lnTo>
                      <a:pt x="26" y="10"/>
                    </a:lnTo>
                    <a:lnTo>
                      <a:pt x="28" y="11"/>
                    </a:lnTo>
                    <a:lnTo>
                      <a:pt x="29" y="11"/>
                    </a:lnTo>
                    <a:lnTo>
                      <a:pt x="31" y="11"/>
                    </a:lnTo>
                    <a:lnTo>
                      <a:pt x="32" y="10"/>
                    </a:lnTo>
                    <a:lnTo>
                      <a:pt x="33" y="9"/>
                    </a:lnTo>
                    <a:lnTo>
                      <a:pt x="34" y="7"/>
                    </a:lnTo>
                    <a:lnTo>
                      <a:pt x="33" y="4"/>
                    </a:lnTo>
                    <a:lnTo>
                      <a:pt x="31" y="2"/>
                    </a:lnTo>
                    <a:lnTo>
                      <a:pt x="29" y="1"/>
                    </a:lnTo>
                    <a:lnTo>
                      <a:pt x="26" y="0"/>
                    </a:lnTo>
                    <a:lnTo>
                      <a:pt x="24" y="1"/>
                    </a:lnTo>
                    <a:lnTo>
                      <a:pt x="21" y="2"/>
                    </a:lnTo>
                    <a:lnTo>
                      <a:pt x="19" y="3"/>
                    </a:lnTo>
                    <a:lnTo>
                      <a:pt x="18" y="4"/>
                    </a:lnTo>
                    <a:lnTo>
                      <a:pt x="16" y="6"/>
                    </a:lnTo>
                    <a:lnTo>
                      <a:pt x="15" y="8"/>
                    </a:lnTo>
                    <a:lnTo>
                      <a:pt x="14"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0" name="Freeform 473"/>
              <p:cNvSpPr>
                <a:spLocks noChangeAspect="1"/>
              </p:cNvSpPr>
              <p:nvPr/>
            </p:nvSpPr>
            <p:spPr bwMode="auto">
              <a:xfrm>
                <a:off x="3180" y="2858"/>
                <a:ext cx="32" cy="46"/>
              </a:xfrm>
              <a:custGeom>
                <a:avLst/>
                <a:gdLst>
                  <a:gd name="T0" fmla="*/ 18 w 32"/>
                  <a:gd name="T1" fmla="*/ 25 h 46"/>
                  <a:gd name="T2" fmla="*/ 21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1 w 32"/>
                  <a:gd name="T29" fmla="*/ 45 h 46"/>
                  <a:gd name="T30" fmla="*/ 3 w 32"/>
                  <a:gd name="T31" fmla="*/ 44 h 46"/>
                  <a:gd name="T32" fmla="*/ 4 w 32"/>
                  <a:gd name="T33" fmla="*/ 43 h 46"/>
                  <a:gd name="T34" fmla="*/ 5 w 32"/>
                  <a:gd name="T35" fmla="*/ 41 h 46"/>
                  <a:gd name="T36" fmla="*/ 11 w 32"/>
                  <a:gd name="T37" fmla="*/ 45 h 46"/>
                  <a:gd name="T38" fmla="*/ 16 w 32"/>
                  <a:gd name="T39" fmla="*/ 46 h 46"/>
                  <a:gd name="T40" fmla="*/ 28 w 32"/>
                  <a:gd name="T41" fmla="*/ 41 h 46"/>
                  <a:gd name="T42" fmla="*/ 32 w 32"/>
                  <a:gd name="T43" fmla="*/ 32 h 46"/>
                  <a:gd name="T44" fmla="*/ 31 w 32"/>
                  <a:gd name="T45" fmla="*/ 25 h 46"/>
                  <a:gd name="T46" fmla="*/ 28 w 32"/>
                  <a:gd name="T47" fmla="*/ 22 h 46"/>
                  <a:gd name="T48" fmla="*/ 23 w 32"/>
                  <a:gd name="T49" fmla="*/ 19 h 46"/>
                  <a:gd name="T50" fmla="*/ 17 w 32"/>
                  <a:gd name="T51" fmla="*/ 18 h 46"/>
                  <a:gd name="T52" fmla="*/ 12 w 32"/>
                  <a:gd name="T53" fmla="*/ 17 h 46"/>
                  <a:gd name="T54" fmla="*/ 8 w 32"/>
                  <a:gd name="T55" fmla="*/ 15 h 46"/>
                  <a:gd name="T56" fmla="*/ 5 w 32"/>
                  <a:gd name="T57" fmla="*/ 13 h 46"/>
                  <a:gd name="T58" fmla="*/ 4 w 32"/>
                  <a:gd name="T59" fmla="*/ 9 h 46"/>
                  <a:gd name="T60" fmla="*/ 7 w 32"/>
                  <a:gd name="T61" fmla="*/ 4 h 46"/>
                  <a:gd name="T62" fmla="*/ 16 w 32"/>
                  <a:gd name="T63" fmla="*/ 2 h 46"/>
                  <a:gd name="T64" fmla="*/ 22 w 32"/>
                  <a:gd name="T65" fmla="*/ 3 h 46"/>
                  <a:gd name="T66" fmla="*/ 25 w 32"/>
                  <a:gd name="T67" fmla="*/ 7 h 46"/>
                  <a:gd name="T68" fmla="*/ 27 w 32"/>
                  <a:gd name="T69" fmla="*/ 11 h 46"/>
                  <a:gd name="T70" fmla="*/ 27 w 32"/>
                  <a:gd name="T71" fmla="*/ 14 h 46"/>
                  <a:gd name="T72" fmla="*/ 28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0 w 32"/>
                  <a:gd name="T91" fmla="*/ 8 h 46"/>
                  <a:gd name="T92" fmla="*/ 1 w 32"/>
                  <a:gd name="T93" fmla="*/ 17 h 46"/>
                  <a:gd name="T94" fmla="*/ 6 w 32"/>
                  <a:gd name="T95" fmla="*/ 22 h 46"/>
                  <a:gd name="T96" fmla="*/ 12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1" y="26"/>
                    </a:lnTo>
                    <a:lnTo>
                      <a:pt x="23" y="27"/>
                    </a:lnTo>
                    <a:lnTo>
                      <a:pt x="25" y="28"/>
                    </a:lnTo>
                    <a:lnTo>
                      <a:pt x="26" y="30"/>
                    </a:lnTo>
                    <a:lnTo>
                      <a:pt x="27" y="32"/>
                    </a:lnTo>
                    <a:lnTo>
                      <a:pt x="27" y="34"/>
                    </a:lnTo>
                    <a:lnTo>
                      <a:pt x="27" y="38"/>
                    </a:lnTo>
                    <a:lnTo>
                      <a:pt x="25" y="41"/>
                    </a:lnTo>
                    <a:lnTo>
                      <a:pt x="21" y="43"/>
                    </a:lnTo>
                    <a:lnTo>
                      <a:pt x="16" y="43"/>
                    </a:lnTo>
                    <a:lnTo>
                      <a:pt x="13" y="43"/>
                    </a:lnTo>
                    <a:lnTo>
                      <a:pt x="11" y="42"/>
                    </a:lnTo>
                    <a:lnTo>
                      <a:pt x="9" y="41"/>
                    </a:lnTo>
                    <a:lnTo>
                      <a:pt x="7" y="40"/>
                    </a:lnTo>
                    <a:lnTo>
                      <a:pt x="5" y="37"/>
                    </a:lnTo>
                    <a:lnTo>
                      <a:pt x="4" y="35"/>
                    </a:lnTo>
                    <a:lnTo>
                      <a:pt x="3" y="32"/>
                    </a:lnTo>
                    <a:lnTo>
                      <a:pt x="2" y="29"/>
                    </a:lnTo>
                    <a:lnTo>
                      <a:pt x="2" y="28"/>
                    </a:lnTo>
                    <a:lnTo>
                      <a:pt x="1" y="28"/>
                    </a:lnTo>
                    <a:lnTo>
                      <a:pt x="0" y="28"/>
                    </a:lnTo>
                    <a:lnTo>
                      <a:pt x="0" y="30"/>
                    </a:lnTo>
                    <a:lnTo>
                      <a:pt x="0" y="43"/>
                    </a:lnTo>
                    <a:lnTo>
                      <a:pt x="0" y="45"/>
                    </a:lnTo>
                    <a:lnTo>
                      <a:pt x="1" y="46"/>
                    </a:lnTo>
                    <a:lnTo>
                      <a:pt x="1" y="46"/>
                    </a:lnTo>
                    <a:lnTo>
                      <a:pt x="1" y="45"/>
                    </a:lnTo>
                    <a:lnTo>
                      <a:pt x="2" y="45"/>
                    </a:lnTo>
                    <a:lnTo>
                      <a:pt x="3" y="44"/>
                    </a:lnTo>
                    <a:lnTo>
                      <a:pt x="3" y="43"/>
                    </a:lnTo>
                    <a:lnTo>
                      <a:pt x="4" y="43"/>
                    </a:lnTo>
                    <a:lnTo>
                      <a:pt x="4" y="42"/>
                    </a:lnTo>
                    <a:lnTo>
                      <a:pt x="5" y="41"/>
                    </a:lnTo>
                    <a:lnTo>
                      <a:pt x="8" y="44"/>
                    </a:lnTo>
                    <a:lnTo>
                      <a:pt x="11" y="45"/>
                    </a:lnTo>
                    <a:lnTo>
                      <a:pt x="14" y="46"/>
                    </a:lnTo>
                    <a:lnTo>
                      <a:pt x="16" y="46"/>
                    </a:lnTo>
                    <a:lnTo>
                      <a:pt x="23" y="44"/>
                    </a:lnTo>
                    <a:lnTo>
                      <a:pt x="28" y="41"/>
                    </a:lnTo>
                    <a:lnTo>
                      <a:pt x="31" y="37"/>
                    </a:lnTo>
                    <a:lnTo>
                      <a:pt x="32" y="32"/>
                    </a:lnTo>
                    <a:lnTo>
                      <a:pt x="32" y="28"/>
                    </a:lnTo>
                    <a:lnTo>
                      <a:pt x="31" y="25"/>
                    </a:lnTo>
                    <a:lnTo>
                      <a:pt x="29" y="24"/>
                    </a:lnTo>
                    <a:lnTo>
                      <a:pt x="28" y="22"/>
                    </a:lnTo>
                    <a:lnTo>
                      <a:pt x="25" y="20"/>
                    </a:lnTo>
                    <a:lnTo>
                      <a:pt x="23" y="19"/>
                    </a:lnTo>
                    <a:lnTo>
                      <a:pt x="20" y="18"/>
                    </a:lnTo>
                    <a:lnTo>
                      <a:pt x="17" y="18"/>
                    </a:lnTo>
                    <a:lnTo>
                      <a:pt x="14" y="17"/>
                    </a:lnTo>
                    <a:lnTo>
                      <a:pt x="12" y="17"/>
                    </a:lnTo>
                    <a:lnTo>
                      <a:pt x="10" y="16"/>
                    </a:lnTo>
                    <a:lnTo>
                      <a:pt x="8" y="15"/>
                    </a:lnTo>
                    <a:lnTo>
                      <a:pt x="7" y="14"/>
                    </a:lnTo>
                    <a:lnTo>
                      <a:pt x="5" y="13"/>
                    </a:lnTo>
                    <a:lnTo>
                      <a:pt x="5" y="11"/>
                    </a:lnTo>
                    <a:lnTo>
                      <a:pt x="4" y="9"/>
                    </a:lnTo>
                    <a:lnTo>
                      <a:pt x="5" y="7"/>
                    </a:lnTo>
                    <a:lnTo>
                      <a:pt x="7" y="4"/>
                    </a:lnTo>
                    <a:lnTo>
                      <a:pt x="10" y="2"/>
                    </a:lnTo>
                    <a:lnTo>
                      <a:pt x="16" y="2"/>
                    </a:lnTo>
                    <a:lnTo>
                      <a:pt x="19" y="2"/>
                    </a:lnTo>
                    <a:lnTo>
                      <a:pt x="22" y="3"/>
                    </a:lnTo>
                    <a:lnTo>
                      <a:pt x="24" y="5"/>
                    </a:lnTo>
                    <a:lnTo>
                      <a:pt x="25" y="7"/>
                    </a:lnTo>
                    <a:lnTo>
                      <a:pt x="26" y="9"/>
                    </a:lnTo>
                    <a:lnTo>
                      <a:pt x="27" y="11"/>
                    </a:lnTo>
                    <a:lnTo>
                      <a:pt x="27" y="12"/>
                    </a:lnTo>
                    <a:lnTo>
                      <a:pt x="27" y="14"/>
                    </a:lnTo>
                    <a:lnTo>
                      <a:pt x="28" y="15"/>
                    </a:lnTo>
                    <a:lnTo>
                      <a:pt x="28"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19" y="0"/>
                    </a:lnTo>
                    <a:lnTo>
                      <a:pt x="17" y="0"/>
                    </a:lnTo>
                    <a:lnTo>
                      <a:pt x="16" y="0"/>
                    </a:lnTo>
                    <a:lnTo>
                      <a:pt x="8" y="1"/>
                    </a:lnTo>
                    <a:lnTo>
                      <a:pt x="3" y="4"/>
                    </a:lnTo>
                    <a:lnTo>
                      <a:pt x="0" y="8"/>
                    </a:lnTo>
                    <a:lnTo>
                      <a:pt x="0" y="12"/>
                    </a:lnTo>
                    <a:lnTo>
                      <a:pt x="1" y="17"/>
                    </a:lnTo>
                    <a:lnTo>
                      <a:pt x="4" y="21"/>
                    </a:lnTo>
                    <a:lnTo>
                      <a:pt x="6" y="22"/>
                    </a:lnTo>
                    <a:lnTo>
                      <a:pt x="9" y="23"/>
                    </a:lnTo>
                    <a:lnTo>
                      <a:pt x="12"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1" name="Freeform 474"/>
              <p:cNvSpPr>
                <a:spLocks noChangeAspect="1"/>
              </p:cNvSpPr>
              <p:nvPr/>
            </p:nvSpPr>
            <p:spPr bwMode="auto">
              <a:xfrm>
                <a:off x="3227" y="2828"/>
                <a:ext cx="4" cy="99"/>
              </a:xfrm>
              <a:custGeom>
                <a:avLst/>
                <a:gdLst>
                  <a:gd name="T0" fmla="*/ 4 w 4"/>
                  <a:gd name="T1" fmla="*/ 3 h 99"/>
                  <a:gd name="T2" fmla="*/ 4 w 4"/>
                  <a:gd name="T3" fmla="*/ 2 h 99"/>
                  <a:gd name="T4" fmla="*/ 4 w 4"/>
                  <a:gd name="T5" fmla="*/ 1 h 99"/>
                  <a:gd name="T6" fmla="*/ 4 w 4"/>
                  <a:gd name="T7" fmla="*/ 0 h 99"/>
                  <a:gd name="T8" fmla="*/ 3 w 4"/>
                  <a:gd name="T9" fmla="*/ 0 h 99"/>
                  <a:gd name="T10" fmla="*/ 1 w 4"/>
                  <a:gd name="T11" fmla="*/ 0 h 99"/>
                  <a:gd name="T12" fmla="*/ 1 w 4"/>
                  <a:gd name="T13" fmla="*/ 1 h 99"/>
                  <a:gd name="T14" fmla="*/ 1 w 4"/>
                  <a:gd name="T15" fmla="*/ 2 h 99"/>
                  <a:gd name="T16" fmla="*/ 0 w 4"/>
                  <a:gd name="T17" fmla="*/ 3 h 99"/>
                  <a:gd name="T18" fmla="*/ 0 w 4"/>
                  <a:gd name="T19" fmla="*/ 96 h 99"/>
                  <a:gd name="T20" fmla="*/ 1 w 4"/>
                  <a:gd name="T21" fmla="*/ 97 h 99"/>
                  <a:gd name="T22" fmla="*/ 1 w 4"/>
                  <a:gd name="T23" fmla="*/ 98 h 99"/>
                  <a:gd name="T24" fmla="*/ 1 w 4"/>
                  <a:gd name="T25" fmla="*/ 99 h 99"/>
                  <a:gd name="T26" fmla="*/ 3 w 4"/>
                  <a:gd name="T27" fmla="*/ 99 h 99"/>
                  <a:gd name="T28" fmla="*/ 4 w 4"/>
                  <a:gd name="T29" fmla="*/ 99 h 99"/>
                  <a:gd name="T30" fmla="*/ 4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4" y="1"/>
                    </a:lnTo>
                    <a:lnTo>
                      <a:pt x="4" y="0"/>
                    </a:lnTo>
                    <a:lnTo>
                      <a:pt x="3" y="0"/>
                    </a:lnTo>
                    <a:lnTo>
                      <a:pt x="1" y="0"/>
                    </a:lnTo>
                    <a:lnTo>
                      <a:pt x="1" y="1"/>
                    </a:lnTo>
                    <a:lnTo>
                      <a:pt x="1" y="2"/>
                    </a:lnTo>
                    <a:lnTo>
                      <a:pt x="0" y="3"/>
                    </a:lnTo>
                    <a:lnTo>
                      <a:pt x="0" y="96"/>
                    </a:lnTo>
                    <a:lnTo>
                      <a:pt x="1" y="97"/>
                    </a:lnTo>
                    <a:lnTo>
                      <a:pt x="1" y="98"/>
                    </a:lnTo>
                    <a:lnTo>
                      <a:pt x="1" y="99"/>
                    </a:lnTo>
                    <a:lnTo>
                      <a:pt x="3" y="99"/>
                    </a:lnTo>
                    <a:lnTo>
                      <a:pt x="4" y="99"/>
                    </a:lnTo>
                    <a:lnTo>
                      <a:pt x="4"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2" name="Freeform 475"/>
              <p:cNvSpPr>
                <a:spLocks noChangeAspect="1"/>
              </p:cNvSpPr>
              <p:nvPr/>
            </p:nvSpPr>
            <p:spPr bwMode="auto">
              <a:xfrm>
                <a:off x="710" y="2969"/>
                <a:ext cx="33" cy="53"/>
              </a:xfrm>
              <a:custGeom>
                <a:avLst/>
                <a:gdLst>
                  <a:gd name="T0" fmla="*/ 18 w 33"/>
                  <a:gd name="T1" fmla="*/ 37 h 53"/>
                  <a:gd name="T2" fmla="*/ 19 w 33"/>
                  <a:gd name="T3" fmla="*/ 36 h 53"/>
                  <a:gd name="T4" fmla="*/ 21 w 33"/>
                  <a:gd name="T5" fmla="*/ 34 h 53"/>
                  <a:gd name="T6" fmla="*/ 23 w 33"/>
                  <a:gd name="T7" fmla="*/ 33 h 53"/>
                  <a:gd name="T8" fmla="*/ 24 w 33"/>
                  <a:gd name="T9" fmla="*/ 32 h 53"/>
                  <a:gd name="T10" fmla="*/ 27 w 33"/>
                  <a:gd name="T11" fmla="*/ 29 h 53"/>
                  <a:gd name="T12" fmla="*/ 30 w 33"/>
                  <a:gd name="T13" fmla="*/ 25 h 53"/>
                  <a:gd name="T14" fmla="*/ 33 w 33"/>
                  <a:gd name="T15" fmla="*/ 21 h 53"/>
                  <a:gd name="T16" fmla="*/ 33 w 33"/>
                  <a:gd name="T17" fmla="*/ 16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5 h 53"/>
                  <a:gd name="T30" fmla="*/ 1 w 33"/>
                  <a:gd name="T31" fmla="*/ 9 h 53"/>
                  <a:gd name="T32" fmla="*/ 0 w 33"/>
                  <a:gd name="T33" fmla="*/ 14 h 53"/>
                  <a:gd name="T34" fmla="*/ 0 w 33"/>
                  <a:gd name="T35" fmla="*/ 17 h 53"/>
                  <a:gd name="T36" fmla="*/ 1 w 33"/>
                  <a:gd name="T37" fmla="*/ 18 h 53"/>
                  <a:gd name="T38" fmla="*/ 3 w 33"/>
                  <a:gd name="T39" fmla="*/ 19 h 53"/>
                  <a:gd name="T40" fmla="*/ 4 w 33"/>
                  <a:gd name="T41" fmla="*/ 19 h 53"/>
                  <a:gd name="T42" fmla="*/ 5 w 33"/>
                  <a:gd name="T43" fmla="*/ 19 h 53"/>
                  <a:gd name="T44" fmla="*/ 7 w 33"/>
                  <a:gd name="T45" fmla="*/ 18 h 53"/>
                  <a:gd name="T46" fmla="*/ 8 w 33"/>
                  <a:gd name="T47" fmla="*/ 17 h 53"/>
                  <a:gd name="T48" fmla="*/ 8 w 33"/>
                  <a:gd name="T49" fmla="*/ 15 h 53"/>
                  <a:gd name="T50" fmla="*/ 7 w 33"/>
                  <a:gd name="T51" fmla="*/ 12 h 53"/>
                  <a:gd name="T52" fmla="*/ 6 w 33"/>
                  <a:gd name="T53" fmla="*/ 11 h 53"/>
                  <a:gd name="T54" fmla="*/ 4 w 33"/>
                  <a:gd name="T55" fmla="*/ 11 h 53"/>
                  <a:gd name="T56" fmla="*/ 3 w 33"/>
                  <a:gd name="T57" fmla="*/ 11 h 53"/>
                  <a:gd name="T58" fmla="*/ 5 w 33"/>
                  <a:gd name="T59" fmla="*/ 7 h 53"/>
                  <a:gd name="T60" fmla="*/ 8 w 33"/>
                  <a:gd name="T61" fmla="*/ 5 h 53"/>
                  <a:gd name="T62" fmla="*/ 11 w 33"/>
                  <a:gd name="T63" fmla="*/ 3 h 53"/>
                  <a:gd name="T64" fmla="*/ 15 w 33"/>
                  <a:gd name="T65" fmla="*/ 3 h 53"/>
                  <a:gd name="T66" fmla="*/ 20 w 33"/>
                  <a:gd name="T67" fmla="*/ 4 h 53"/>
                  <a:gd name="T68" fmla="*/ 23 w 33"/>
                  <a:gd name="T69" fmla="*/ 7 h 53"/>
                  <a:gd name="T70" fmla="*/ 25 w 33"/>
                  <a:gd name="T71" fmla="*/ 11 h 53"/>
                  <a:gd name="T72" fmla="*/ 26 w 33"/>
                  <a:gd name="T73" fmla="*/ 16 h 53"/>
                  <a:gd name="T74" fmla="*/ 25 w 33"/>
                  <a:gd name="T75" fmla="*/ 22 h 53"/>
                  <a:gd name="T76" fmla="*/ 22 w 33"/>
                  <a:gd name="T77" fmla="*/ 27 h 53"/>
                  <a:gd name="T78" fmla="*/ 17 w 33"/>
                  <a:gd name="T79" fmla="*/ 33 h 53"/>
                  <a:gd name="T80" fmla="*/ 11 w 33"/>
                  <a:gd name="T81" fmla="*/ 40 h 53"/>
                  <a:gd name="T82" fmla="*/ 1 w 33"/>
                  <a:gd name="T83" fmla="*/ 50 h 53"/>
                  <a:gd name="T84" fmla="*/ 0 w 33"/>
                  <a:gd name="T85" fmla="*/ 51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4 h 53"/>
                  <a:gd name="T104" fmla="*/ 29 w 33"/>
                  <a:gd name="T105" fmla="*/ 46 h 53"/>
                  <a:gd name="T106" fmla="*/ 28 w 33"/>
                  <a:gd name="T107" fmla="*/ 46 h 53"/>
                  <a:gd name="T108" fmla="*/ 26 w 33"/>
                  <a:gd name="T109" fmla="*/ 47 h 53"/>
                  <a:gd name="T110" fmla="*/ 23 w 33"/>
                  <a:gd name="T111" fmla="*/ 47 h 53"/>
                  <a:gd name="T112" fmla="*/ 21 w 33"/>
                  <a:gd name="T113" fmla="*/ 47 h 53"/>
                  <a:gd name="T114" fmla="*/ 7 w 33"/>
                  <a:gd name="T115" fmla="*/ 47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4"/>
                    </a:lnTo>
                    <a:lnTo>
                      <a:pt x="23" y="33"/>
                    </a:lnTo>
                    <a:lnTo>
                      <a:pt x="24" y="32"/>
                    </a:lnTo>
                    <a:lnTo>
                      <a:pt x="27" y="29"/>
                    </a:lnTo>
                    <a:lnTo>
                      <a:pt x="30" y="25"/>
                    </a:lnTo>
                    <a:lnTo>
                      <a:pt x="33" y="21"/>
                    </a:lnTo>
                    <a:lnTo>
                      <a:pt x="33" y="16"/>
                    </a:lnTo>
                    <a:lnTo>
                      <a:pt x="32" y="9"/>
                    </a:lnTo>
                    <a:lnTo>
                      <a:pt x="28" y="4"/>
                    </a:lnTo>
                    <a:lnTo>
                      <a:pt x="23" y="1"/>
                    </a:lnTo>
                    <a:lnTo>
                      <a:pt x="15" y="0"/>
                    </a:lnTo>
                    <a:lnTo>
                      <a:pt x="9" y="1"/>
                    </a:lnTo>
                    <a:lnTo>
                      <a:pt x="4" y="5"/>
                    </a:lnTo>
                    <a:lnTo>
                      <a:pt x="1" y="9"/>
                    </a:lnTo>
                    <a:lnTo>
                      <a:pt x="0" y="14"/>
                    </a:lnTo>
                    <a:lnTo>
                      <a:pt x="0" y="17"/>
                    </a:lnTo>
                    <a:lnTo>
                      <a:pt x="1" y="18"/>
                    </a:lnTo>
                    <a:lnTo>
                      <a:pt x="3" y="19"/>
                    </a:lnTo>
                    <a:lnTo>
                      <a:pt x="4" y="19"/>
                    </a:lnTo>
                    <a:lnTo>
                      <a:pt x="5" y="19"/>
                    </a:lnTo>
                    <a:lnTo>
                      <a:pt x="7" y="18"/>
                    </a:lnTo>
                    <a:lnTo>
                      <a:pt x="8" y="17"/>
                    </a:lnTo>
                    <a:lnTo>
                      <a:pt x="8" y="15"/>
                    </a:lnTo>
                    <a:lnTo>
                      <a:pt x="7" y="12"/>
                    </a:lnTo>
                    <a:lnTo>
                      <a:pt x="6" y="11"/>
                    </a:lnTo>
                    <a:lnTo>
                      <a:pt x="4" y="11"/>
                    </a:lnTo>
                    <a:lnTo>
                      <a:pt x="3" y="11"/>
                    </a:lnTo>
                    <a:lnTo>
                      <a:pt x="5" y="7"/>
                    </a:lnTo>
                    <a:lnTo>
                      <a:pt x="8" y="5"/>
                    </a:lnTo>
                    <a:lnTo>
                      <a:pt x="11" y="3"/>
                    </a:lnTo>
                    <a:lnTo>
                      <a:pt x="15" y="3"/>
                    </a:lnTo>
                    <a:lnTo>
                      <a:pt x="20" y="4"/>
                    </a:lnTo>
                    <a:lnTo>
                      <a:pt x="23" y="7"/>
                    </a:lnTo>
                    <a:lnTo>
                      <a:pt x="25" y="11"/>
                    </a:lnTo>
                    <a:lnTo>
                      <a:pt x="26" y="16"/>
                    </a:lnTo>
                    <a:lnTo>
                      <a:pt x="25" y="22"/>
                    </a:lnTo>
                    <a:lnTo>
                      <a:pt x="22" y="27"/>
                    </a:lnTo>
                    <a:lnTo>
                      <a:pt x="17" y="33"/>
                    </a:lnTo>
                    <a:lnTo>
                      <a:pt x="11" y="40"/>
                    </a:lnTo>
                    <a:lnTo>
                      <a:pt x="1" y="50"/>
                    </a:lnTo>
                    <a:lnTo>
                      <a:pt x="0" y="51"/>
                    </a:lnTo>
                    <a:lnTo>
                      <a:pt x="0" y="51"/>
                    </a:lnTo>
                    <a:lnTo>
                      <a:pt x="0" y="52"/>
                    </a:lnTo>
                    <a:lnTo>
                      <a:pt x="0" y="53"/>
                    </a:lnTo>
                    <a:lnTo>
                      <a:pt x="31" y="53"/>
                    </a:lnTo>
                    <a:lnTo>
                      <a:pt x="33" y="39"/>
                    </a:lnTo>
                    <a:lnTo>
                      <a:pt x="31" y="39"/>
                    </a:lnTo>
                    <a:lnTo>
                      <a:pt x="31" y="40"/>
                    </a:lnTo>
                    <a:lnTo>
                      <a:pt x="30" y="42"/>
                    </a:lnTo>
                    <a:lnTo>
                      <a:pt x="30" y="44"/>
                    </a:lnTo>
                    <a:lnTo>
                      <a:pt x="29" y="46"/>
                    </a:lnTo>
                    <a:lnTo>
                      <a:pt x="28" y="46"/>
                    </a:lnTo>
                    <a:lnTo>
                      <a:pt x="26" y="47"/>
                    </a:lnTo>
                    <a:lnTo>
                      <a:pt x="23" y="47"/>
                    </a:lnTo>
                    <a:lnTo>
                      <a:pt x="21" y="47"/>
                    </a:lnTo>
                    <a:lnTo>
                      <a:pt x="7" y="47"/>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3" name="Freeform 476"/>
              <p:cNvSpPr>
                <a:spLocks noChangeAspect="1" noEditPoints="1"/>
              </p:cNvSpPr>
              <p:nvPr/>
            </p:nvSpPr>
            <p:spPr bwMode="auto">
              <a:xfrm>
                <a:off x="751" y="2969"/>
                <a:ext cx="36" cy="55"/>
              </a:xfrm>
              <a:custGeom>
                <a:avLst/>
                <a:gdLst>
                  <a:gd name="T0" fmla="*/ 35 w 36"/>
                  <a:gd name="T1" fmla="*/ 17 h 55"/>
                  <a:gd name="T2" fmla="*/ 29 w 36"/>
                  <a:gd name="T3" fmla="*/ 5 h 55"/>
                  <a:gd name="T4" fmla="*/ 21 w 36"/>
                  <a:gd name="T5" fmla="*/ 1 h 55"/>
                  <a:gd name="T6" fmla="*/ 14 w 36"/>
                  <a:gd name="T7" fmla="*/ 0 h 55"/>
                  <a:gd name="T8" fmla="*/ 9 w 36"/>
                  <a:gd name="T9" fmla="*/ 3 h 55"/>
                  <a:gd name="T10" fmla="*/ 6 w 36"/>
                  <a:gd name="T11" fmla="*/ 6 h 55"/>
                  <a:gd name="T12" fmla="*/ 4 w 36"/>
                  <a:gd name="T13" fmla="*/ 9 h 55"/>
                  <a:gd name="T14" fmla="*/ 1 w 36"/>
                  <a:gd name="T15" fmla="*/ 15 h 55"/>
                  <a:gd name="T16" fmla="*/ 0 w 36"/>
                  <a:gd name="T17" fmla="*/ 24 h 55"/>
                  <a:gd name="T18" fmla="*/ 0 w 36"/>
                  <a:gd name="T19" fmla="*/ 32 h 55"/>
                  <a:gd name="T20" fmla="*/ 2 w 36"/>
                  <a:gd name="T21" fmla="*/ 42 h 55"/>
                  <a:gd name="T22" fmla="*/ 7 w 36"/>
                  <a:gd name="T23" fmla="*/ 51 h 55"/>
                  <a:gd name="T24" fmla="*/ 14 w 36"/>
                  <a:gd name="T25" fmla="*/ 54 h 55"/>
                  <a:gd name="T26" fmla="*/ 21 w 36"/>
                  <a:gd name="T27" fmla="*/ 55 h 55"/>
                  <a:gd name="T28" fmla="*/ 29 w 36"/>
                  <a:gd name="T29" fmla="*/ 50 h 55"/>
                  <a:gd name="T30" fmla="*/ 35 w 36"/>
                  <a:gd name="T31" fmla="*/ 37 h 55"/>
                  <a:gd name="T32" fmla="*/ 18 w 36"/>
                  <a:gd name="T33" fmla="*/ 53 h 55"/>
                  <a:gd name="T34" fmla="*/ 15 w 36"/>
                  <a:gd name="T35" fmla="*/ 52 h 55"/>
                  <a:gd name="T36" fmla="*/ 13 w 36"/>
                  <a:gd name="T37" fmla="*/ 51 h 55"/>
                  <a:gd name="T38" fmla="*/ 10 w 36"/>
                  <a:gd name="T39" fmla="*/ 48 h 55"/>
                  <a:gd name="T40" fmla="*/ 8 w 36"/>
                  <a:gd name="T41" fmla="*/ 43 h 55"/>
                  <a:gd name="T42" fmla="*/ 7 w 36"/>
                  <a:gd name="T43" fmla="*/ 27 h 55"/>
                  <a:gd name="T44" fmla="*/ 8 w 36"/>
                  <a:gd name="T45" fmla="*/ 11 h 55"/>
                  <a:gd name="T46" fmla="*/ 10 w 36"/>
                  <a:gd name="T47" fmla="*/ 6 h 55"/>
                  <a:gd name="T48" fmla="*/ 13 w 36"/>
                  <a:gd name="T49" fmla="*/ 4 h 55"/>
                  <a:gd name="T50" fmla="*/ 16 w 36"/>
                  <a:gd name="T51" fmla="*/ 3 h 55"/>
                  <a:gd name="T52" fmla="*/ 18 w 36"/>
                  <a:gd name="T53" fmla="*/ 2 h 55"/>
                  <a:gd name="T54" fmla="*/ 23 w 36"/>
                  <a:gd name="T55" fmla="*/ 4 h 55"/>
                  <a:gd name="T56" fmla="*/ 28 w 36"/>
                  <a:gd name="T57" fmla="*/ 11 h 55"/>
                  <a:gd name="T58" fmla="*/ 29 w 36"/>
                  <a:gd name="T59" fmla="*/ 27 h 55"/>
                  <a:gd name="T60" fmla="*/ 28 w 36"/>
                  <a:gd name="T61" fmla="*/ 43 h 55"/>
                  <a:gd name="T62" fmla="*/ 26 w 36"/>
                  <a:gd name="T63" fmla="*/ 48 h 55"/>
                  <a:gd name="T64" fmla="*/ 23 w 36"/>
                  <a:gd name="T65" fmla="*/ 51 h 55"/>
                  <a:gd name="T66" fmla="*/ 20 w 36"/>
                  <a:gd name="T67" fmla="*/ 52 h 55"/>
                  <a:gd name="T68" fmla="*/ 18 w 36"/>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5">
                    <a:moveTo>
                      <a:pt x="36" y="28"/>
                    </a:moveTo>
                    <a:lnTo>
                      <a:pt x="35" y="17"/>
                    </a:lnTo>
                    <a:lnTo>
                      <a:pt x="32" y="9"/>
                    </a:lnTo>
                    <a:lnTo>
                      <a:pt x="29" y="5"/>
                    </a:lnTo>
                    <a:lnTo>
                      <a:pt x="25" y="2"/>
                    </a:lnTo>
                    <a:lnTo>
                      <a:pt x="21" y="1"/>
                    </a:lnTo>
                    <a:lnTo>
                      <a:pt x="18" y="0"/>
                    </a:lnTo>
                    <a:lnTo>
                      <a:pt x="14" y="0"/>
                    </a:lnTo>
                    <a:lnTo>
                      <a:pt x="11" y="1"/>
                    </a:lnTo>
                    <a:lnTo>
                      <a:pt x="9" y="3"/>
                    </a:lnTo>
                    <a:lnTo>
                      <a:pt x="7" y="4"/>
                    </a:lnTo>
                    <a:lnTo>
                      <a:pt x="6" y="6"/>
                    </a:lnTo>
                    <a:lnTo>
                      <a:pt x="4" y="7"/>
                    </a:lnTo>
                    <a:lnTo>
                      <a:pt x="4" y="9"/>
                    </a:lnTo>
                    <a:lnTo>
                      <a:pt x="3" y="10"/>
                    </a:lnTo>
                    <a:lnTo>
                      <a:pt x="1" y="15"/>
                    </a:lnTo>
                    <a:lnTo>
                      <a:pt x="0" y="19"/>
                    </a:lnTo>
                    <a:lnTo>
                      <a:pt x="0" y="24"/>
                    </a:lnTo>
                    <a:lnTo>
                      <a:pt x="0" y="28"/>
                    </a:lnTo>
                    <a:lnTo>
                      <a:pt x="0" y="32"/>
                    </a:lnTo>
                    <a:lnTo>
                      <a:pt x="1" y="37"/>
                    </a:lnTo>
                    <a:lnTo>
                      <a:pt x="2" y="42"/>
                    </a:lnTo>
                    <a:lnTo>
                      <a:pt x="4" y="47"/>
                    </a:lnTo>
                    <a:lnTo>
                      <a:pt x="7" y="51"/>
                    </a:lnTo>
                    <a:lnTo>
                      <a:pt x="11" y="53"/>
                    </a:lnTo>
                    <a:lnTo>
                      <a:pt x="14" y="54"/>
                    </a:lnTo>
                    <a:lnTo>
                      <a:pt x="18" y="55"/>
                    </a:lnTo>
                    <a:lnTo>
                      <a:pt x="21" y="55"/>
                    </a:lnTo>
                    <a:lnTo>
                      <a:pt x="25" y="53"/>
                    </a:lnTo>
                    <a:lnTo>
                      <a:pt x="29" y="50"/>
                    </a:lnTo>
                    <a:lnTo>
                      <a:pt x="33" y="46"/>
                    </a:lnTo>
                    <a:lnTo>
                      <a:pt x="35" y="37"/>
                    </a:lnTo>
                    <a:lnTo>
                      <a:pt x="36" y="28"/>
                    </a:lnTo>
                    <a:close/>
                    <a:moveTo>
                      <a:pt x="18" y="53"/>
                    </a:moveTo>
                    <a:lnTo>
                      <a:pt x="17" y="53"/>
                    </a:lnTo>
                    <a:lnTo>
                      <a:pt x="15" y="52"/>
                    </a:lnTo>
                    <a:lnTo>
                      <a:pt x="14" y="52"/>
                    </a:lnTo>
                    <a:lnTo>
                      <a:pt x="13" y="51"/>
                    </a:lnTo>
                    <a:lnTo>
                      <a:pt x="11" y="50"/>
                    </a:lnTo>
                    <a:lnTo>
                      <a:pt x="10" y="48"/>
                    </a:lnTo>
                    <a:lnTo>
                      <a:pt x="9" y="46"/>
                    </a:lnTo>
                    <a:lnTo>
                      <a:pt x="8" y="43"/>
                    </a:lnTo>
                    <a:lnTo>
                      <a:pt x="7" y="35"/>
                    </a:lnTo>
                    <a:lnTo>
                      <a:pt x="7" y="27"/>
                    </a:lnTo>
                    <a:lnTo>
                      <a:pt x="7" y="19"/>
                    </a:lnTo>
                    <a:lnTo>
                      <a:pt x="8" y="11"/>
                    </a:lnTo>
                    <a:lnTo>
                      <a:pt x="9" y="9"/>
                    </a:lnTo>
                    <a:lnTo>
                      <a:pt x="10" y="6"/>
                    </a:lnTo>
                    <a:lnTo>
                      <a:pt x="11" y="5"/>
                    </a:lnTo>
                    <a:lnTo>
                      <a:pt x="13" y="4"/>
                    </a:lnTo>
                    <a:lnTo>
                      <a:pt x="14" y="3"/>
                    </a:lnTo>
                    <a:lnTo>
                      <a:pt x="16" y="3"/>
                    </a:lnTo>
                    <a:lnTo>
                      <a:pt x="17" y="2"/>
                    </a:lnTo>
                    <a:lnTo>
                      <a:pt x="18" y="2"/>
                    </a:lnTo>
                    <a:lnTo>
                      <a:pt x="20" y="3"/>
                    </a:lnTo>
                    <a:lnTo>
                      <a:pt x="23" y="4"/>
                    </a:lnTo>
                    <a:lnTo>
                      <a:pt x="26" y="7"/>
                    </a:lnTo>
                    <a:lnTo>
                      <a:pt x="28" y="11"/>
                    </a:lnTo>
                    <a:lnTo>
                      <a:pt x="29" y="19"/>
                    </a:lnTo>
                    <a:lnTo>
                      <a:pt x="29" y="27"/>
                    </a:lnTo>
                    <a:lnTo>
                      <a:pt x="29" y="35"/>
                    </a:lnTo>
                    <a:lnTo>
                      <a:pt x="28" y="43"/>
                    </a:lnTo>
                    <a:lnTo>
                      <a:pt x="27" y="46"/>
                    </a:lnTo>
                    <a:lnTo>
                      <a:pt x="26" y="48"/>
                    </a:lnTo>
                    <a:lnTo>
                      <a:pt x="25" y="50"/>
                    </a:lnTo>
                    <a:lnTo>
                      <a:pt x="23" y="51"/>
                    </a:lnTo>
                    <a:lnTo>
                      <a:pt x="22" y="52"/>
                    </a:lnTo>
                    <a:lnTo>
                      <a:pt x="20" y="52"/>
                    </a:lnTo>
                    <a:lnTo>
                      <a:pt x="19" y="53"/>
                    </a:lnTo>
                    <a:lnTo>
                      <a:pt x="18" y="5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4" name="Freeform 477"/>
              <p:cNvSpPr>
                <a:spLocks noChangeAspect="1" noEditPoints="1"/>
              </p:cNvSpPr>
              <p:nvPr/>
            </p:nvSpPr>
            <p:spPr bwMode="auto">
              <a:xfrm>
                <a:off x="797" y="2988"/>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7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7"/>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5" name="Freeform 478"/>
              <p:cNvSpPr>
                <a:spLocks noChangeAspect="1" noEditPoints="1"/>
              </p:cNvSpPr>
              <p:nvPr/>
            </p:nvSpPr>
            <p:spPr bwMode="auto">
              <a:xfrm>
                <a:off x="1616" y="2953"/>
                <a:ext cx="24" cy="69"/>
              </a:xfrm>
              <a:custGeom>
                <a:avLst/>
                <a:gdLst>
                  <a:gd name="T0" fmla="*/ 18 w 24"/>
                  <a:gd name="T1" fmla="*/ 24 h 69"/>
                  <a:gd name="T2" fmla="*/ 0 w 24"/>
                  <a:gd name="T3" fmla="*/ 25 h 69"/>
                  <a:gd name="T4" fmla="*/ 0 w 24"/>
                  <a:gd name="T5" fmla="*/ 30 h 69"/>
                  <a:gd name="T6" fmla="*/ 4 w 24"/>
                  <a:gd name="T7" fmla="*/ 30 h 69"/>
                  <a:gd name="T8" fmla="*/ 6 w 24"/>
                  <a:gd name="T9" fmla="*/ 30 h 69"/>
                  <a:gd name="T10" fmla="*/ 7 w 24"/>
                  <a:gd name="T11" fmla="*/ 31 h 69"/>
                  <a:gd name="T12" fmla="*/ 7 w 24"/>
                  <a:gd name="T13" fmla="*/ 34 h 69"/>
                  <a:gd name="T14" fmla="*/ 7 w 24"/>
                  <a:gd name="T15" fmla="*/ 64 h 69"/>
                  <a:gd name="T16" fmla="*/ 0 w 24"/>
                  <a:gd name="T17" fmla="*/ 64 h 69"/>
                  <a:gd name="T18" fmla="*/ 0 w 24"/>
                  <a:gd name="T19" fmla="*/ 69 h 69"/>
                  <a:gd name="T20" fmla="*/ 6 w 24"/>
                  <a:gd name="T21" fmla="*/ 69 h 69"/>
                  <a:gd name="T22" fmla="*/ 12 w 24"/>
                  <a:gd name="T23" fmla="*/ 69 h 69"/>
                  <a:gd name="T24" fmla="*/ 18 w 24"/>
                  <a:gd name="T25" fmla="*/ 69 h 69"/>
                  <a:gd name="T26" fmla="*/ 24 w 24"/>
                  <a:gd name="T27" fmla="*/ 69 h 69"/>
                  <a:gd name="T28" fmla="*/ 24 w 24"/>
                  <a:gd name="T29" fmla="*/ 64 h 69"/>
                  <a:gd name="T30" fmla="*/ 18 w 24"/>
                  <a:gd name="T31" fmla="*/ 64 h 69"/>
                  <a:gd name="T32" fmla="*/ 18 w 24"/>
                  <a:gd name="T33" fmla="*/ 24 h 69"/>
                  <a:gd name="T34" fmla="*/ 19 w 24"/>
                  <a:gd name="T35" fmla="*/ 8 h 69"/>
                  <a:gd name="T36" fmla="*/ 18 w 24"/>
                  <a:gd name="T37" fmla="*/ 5 h 69"/>
                  <a:gd name="T38" fmla="*/ 16 w 24"/>
                  <a:gd name="T39" fmla="*/ 2 h 69"/>
                  <a:gd name="T40" fmla="*/ 14 w 24"/>
                  <a:gd name="T41" fmla="*/ 1 h 69"/>
                  <a:gd name="T42" fmla="*/ 11 w 24"/>
                  <a:gd name="T43" fmla="*/ 0 h 69"/>
                  <a:gd name="T44" fmla="*/ 8 w 24"/>
                  <a:gd name="T45" fmla="*/ 1 h 69"/>
                  <a:gd name="T46" fmla="*/ 6 w 24"/>
                  <a:gd name="T47" fmla="*/ 2 h 69"/>
                  <a:gd name="T48" fmla="*/ 4 w 24"/>
                  <a:gd name="T49" fmla="*/ 5 h 69"/>
                  <a:gd name="T50" fmla="*/ 3 w 24"/>
                  <a:gd name="T51" fmla="*/ 8 h 69"/>
                  <a:gd name="T52" fmla="*/ 4 w 24"/>
                  <a:gd name="T53" fmla="*/ 11 h 69"/>
                  <a:gd name="T54" fmla="*/ 6 w 24"/>
                  <a:gd name="T55" fmla="*/ 13 h 69"/>
                  <a:gd name="T56" fmla="*/ 8 w 24"/>
                  <a:gd name="T57" fmla="*/ 15 h 69"/>
                  <a:gd name="T58" fmla="*/ 11 w 24"/>
                  <a:gd name="T59" fmla="*/ 15 h 69"/>
                  <a:gd name="T60" fmla="*/ 14 w 24"/>
                  <a:gd name="T61" fmla="*/ 15 h 69"/>
                  <a:gd name="T62" fmla="*/ 16 w 24"/>
                  <a:gd name="T63" fmla="*/ 13 h 69"/>
                  <a:gd name="T64" fmla="*/ 18 w 24"/>
                  <a:gd name="T65" fmla="*/ 11 h 69"/>
                  <a:gd name="T66" fmla="*/ 19 w 24"/>
                  <a:gd name="T6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69">
                    <a:moveTo>
                      <a:pt x="18" y="24"/>
                    </a:moveTo>
                    <a:lnTo>
                      <a:pt x="0" y="25"/>
                    </a:lnTo>
                    <a:lnTo>
                      <a:pt x="0" y="30"/>
                    </a:lnTo>
                    <a:lnTo>
                      <a:pt x="4" y="30"/>
                    </a:lnTo>
                    <a:lnTo>
                      <a:pt x="6" y="30"/>
                    </a:lnTo>
                    <a:lnTo>
                      <a:pt x="7" y="31"/>
                    </a:lnTo>
                    <a:lnTo>
                      <a:pt x="7" y="34"/>
                    </a:lnTo>
                    <a:lnTo>
                      <a:pt x="7" y="64"/>
                    </a:lnTo>
                    <a:lnTo>
                      <a:pt x="0" y="64"/>
                    </a:lnTo>
                    <a:lnTo>
                      <a:pt x="0" y="69"/>
                    </a:lnTo>
                    <a:lnTo>
                      <a:pt x="6" y="69"/>
                    </a:lnTo>
                    <a:lnTo>
                      <a:pt x="12" y="69"/>
                    </a:lnTo>
                    <a:lnTo>
                      <a:pt x="18" y="69"/>
                    </a:lnTo>
                    <a:lnTo>
                      <a:pt x="24" y="69"/>
                    </a:lnTo>
                    <a:lnTo>
                      <a:pt x="24" y="64"/>
                    </a:lnTo>
                    <a:lnTo>
                      <a:pt x="18" y="64"/>
                    </a:lnTo>
                    <a:lnTo>
                      <a:pt x="18" y="24"/>
                    </a:lnTo>
                    <a:close/>
                    <a:moveTo>
                      <a:pt x="19" y="8"/>
                    </a:moveTo>
                    <a:lnTo>
                      <a:pt x="18" y="5"/>
                    </a:lnTo>
                    <a:lnTo>
                      <a:pt x="16" y="2"/>
                    </a:lnTo>
                    <a:lnTo>
                      <a:pt x="14" y="1"/>
                    </a:lnTo>
                    <a:lnTo>
                      <a:pt x="11" y="0"/>
                    </a:lnTo>
                    <a:lnTo>
                      <a:pt x="8" y="1"/>
                    </a:lnTo>
                    <a:lnTo>
                      <a:pt x="6" y="2"/>
                    </a:lnTo>
                    <a:lnTo>
                      <a:pt x="4" y="5"/>
                    </a:lnTo>
                    <a:lnTo>
                      <a:pt x="3" y="8"/>
                    </a:lnTo>
                    <a:lnTo>
                      <a:pt x="4" y="11"/>
                    </a:lnTo>
                    <a:lnTo>
                      <a:pt x="6" y="13"/>
                    </a:lnTo>
                    <a:lnTo>
                      <a:pt x="8" y="15"/>
                    </a:lnTo>
                    <a:lnTo>
                      <a:pt x="11" y="15"/>
                    </a:lnTo>
                    <a:lnTo>
                      <a:pt x="14" y="15"/>
                    </a:lnTo>
                    <a:lnTo>
                      <a:pt x="16" y="13"/>
                    </a:lnTo>
                    <a:lnTo>
                      <a:pt x="18" y="11"/>
                    </a:lnTo>
                    <a:lnTo>
                      <a:pt x="19"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6" name="Freeform 479"/>
              <p:cNvSpPr>
                <a:spLocks noChangeAspect="1"/>
              </p:cNvSpPr>
              <p:nvPr/>
            </p:nvSpPr>
            <p:spPr bwMode="auto">
              <a:xfrm>
                <a:off x="1647" y="2952"/>
                <a:ext cx="40" cy="70"/>
              </a:xfrm>
              <a:custGeom>
                <a:avLst/>
                <a:gdLst>
                  <a:gd name="T0" fmla="*/ 8 w 40"/>
                  <a:gd name="T1" fmla="*/ 26 h 70"/>
                  <a:gd name="T2" fmla="*/ 0 w 40"/>
                  <a:gd name="T3" fmla="*/ 26 h 70"/>
                  <a:gd name="T4" fmla="*/ 0 w 40"/>
                  <a:gd name="T5" fmla="*/ 31 h 70"/>
                  <a:gd name="T6" fmla="*/ 8 w 40"/>
                  <a:gd name="T7" fmla="*/ 31 h 70"/>
                  <a:gd name="T8" fmla="*/ 8 w 40"/>
                  <a:gd name="T9" fmla="*/ 65 h 70"/>
                  <a:gd name="T10" fmla="*/ 1 w 40"/>
                  <a:gd name="T11" fmla="*/ 65 h 70"/>
                  <a:gd name="T12" fmla="*/ 1 w 40"/>
                  <a:gd name="T13" fmla="*/ 70 h 70"/>
                  <a:gd name="T14" fmla="*/ 7 w 40"/>
                  <a:gd name="T15" fmla="*/ 70 h 70"/>
                  <a:gd name="T16" fmla="*/ 14 w 40"/>
                  <a:gd name="T17" fmla="*/ 70 h 70"/>
                  <a:gd name="T18" fmla="*/ 17 w 40"/>
                  <a:gd name="T19" fmla="*/ 70 h 70"/>
                  <a:gd name="T20" fmla="*/ 21 w 40"/>
                  <a:gd name="T21" fmla="*/ 70 h 70"/>
                  <a:gd name="T22" fmla="*/ 24 w 40"/>
                  <a:gd name="T23" fmla="*/ 70 h 70"/>
                  <a:gd name="T24" fmla="*/ 27 w 40"/>
                  <a:gd name="T25" fmla="*/ 70 h 70"/>
                  <a:gd name="T26" fmla="*/ 27 w 40"/>
                  <a:gd name="T27" fmla="*/ 65 h 70"/>
                  <a:gd name="T28" fmla="*/ 19 w 40"/>
                  <a:gd name="T29" fmla="*/ 65 h 70"/>
                  <a:gd name="T30" fmla="*/ 19 w 40"/>
                  <a:gd name="T31" fmla="*/ 31 h 70"/>
                  <a:gd name="T32" fmla="*/ 30 w 40"/>
                  <a:gd name="T33" fmla="*/ 31 h 70"/>
                  <a:gd name="T34" fmla="*/ 30 w 40"/>
                  <a:gd name="T35" fmla="*/ 26 h 70"/>
                  <a:gd name="T36" fmla="*/ 18 w 40"/>
                  <a:gd name="T37" fmla="*/ 26 h 70"/>
                  <a:gd name="T38" fmla="*/ 18 w 40"/>
                  <a:gd name="T39" fmla="*/ 16 h 70"/>
                  <a:gd name="T40" fmla="*/ 18 w 40"/>
                  <a:gd name="T41" fmla="*/ 12 h 70"/>
                  <a:gd name="T42" fmla="*/ 19 w 40"/>
                  <a:gd name="T43" fmla="*/ 9 h 70"/>
                  <a:gd name="T44" fmla="*/ 21 w 40"/>
                  <a:gd name="T45" fmla="*/ 7 h 70"/>
                  <a:gd name="T46" fmla="*/ 22 w 40"/>
                  <a:gd name="T47" fmla="*/ 6 h 70"/>
                  <a:gd name="T48" fmla="*/ 24 w 40"/>
                  <a:gd name="T49" fmla="*/ 5 h 70"/>
                  <a:gd name="T50" fmla="*/ 26 w 40"/>
                  <a:gd name="T51" fmla="*/ 4 h 70"/>
                  <a:gd name="T52" fmla="*/ 27 w 40"/>
                  <a:gd name="T53" fmla="*/ 4 h 70"/>
                  <a:gd name="T54" fmla="*/ 28 w 40"/>
                  <a:gd name="T55" fmla="*/ 4 h 70"/>
                  <a:gd name="T56" fmla="*/ 30 w 40"/>
                  <a:gd name="T57" fmla="*/ 4 h 70"/>
                  <a:gd name="T58" fmla="*/ 28 w 40"/>
                  <a:gd name="T59" fmla="*/ 6 h 70"/>
                  <a:gd name="T60" fmla="*/ 28 w 40"/>
                  <a:gd name="T61" fmla="*/ 9 h 70"/>
                  <a:gd name="T62" fmla="*/ 28 w 40"/>
                  <a:gd name="T63" fmla="*/ 12 h 70"/>
                  <a:gd name="T64" fmla="*/ 30 w 40"/>
                  <a:gd name="T65" fmla="*/ 14 h 70"/>
                  <a:gd name="T66" fmla="*/ 32 w 40"/>
                  <a:gd name="T67" fmla="*/ 15 h 70"/>
                  <a:gd name="T68" fmla="*/ 34 w 40"/>
                  <a:gd name="T69" fmla="*/ 15 h 70"/>
                  <a:gd name="T70" fmla="*/ 36 w 40"/>
                  <a:gd name="T71" fmla="*/ 15 h 70"/>
                  <a:gd name="T72" fmla="*/ 38 w 40"/>
                  <a:gd name="T73" fmla="*/ 14 h 70"/>
                  <a:gd name="T74" fmla="*/ 39 w 40"/>
                  <a:gd name="T75" fmla="*/ 12 h 70"/>
                  <a:gd name="T76" fmla="*/ 40 w 40"/>
                  <a:gd name="T77" fmla="*/ 9 h 70"/>
                  <a:gd name="T78" fmla="*/ 39 w 40"/>
                  <a:gd name="T79" fmla="*/ 6 h 70"/>
                  <a:gd name="T80" fmla="*/ 37 w 40"/>
                  <a:gd name="T81" fmla="*/ 3 h 70"/>
                  <a:gd name="T82" fmla="*/ 34 w 40"/>
                  <a:gd name="T83" fmla="*/ 1 h 70"/>
                  <a:gd name="T84" fmla="*/ 28 w 40"/>
                  <a:gd name="T85" fmla="*/ 0 h 70"/>
                  <a:gd name="T86" fmla="*/ 21 w 40"/>
                  <a:gd name="T87" fmla="*/ 1 h 70"/>
                  <a:gd name="T88" fmla="*/ 15 w 40"/>
                  <a:gd name="T89" fmla="*/ 4 h 70"/>
                  <a:gd name="T90" fmla="*/ 10 w 40"/>
                  <a:gd name="T91" fmla="*/ 9 h 70"/>
                  <a:gd name="T92" fmla="*/ 8 w 40"/>
                  <a:gd name="T93" fmla="*/ 16 h 70"/>
                  <a:gd name="T94" fmla="*/ 8 w 40"/>
                  <a:gd name="T9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70">
                    <a:moveTo>
                      <a:pt x="8" y="26"/>
                    </a:moveTo>
                    <a:lnTo>
                      <a:pt x="0" y="26"/>
                    </a:lnTo>
                    <a:lnTo>
                      <a:pt x="0" y="31"/>
                    </a:lnTo>
                    <a:lnTo>
                      <a:pt x="8" y="31"/>
                    </a:lnTo>
                    <a:lnTo>
                      <a:pt x="8" y="65"/>
                    </a:lnTo>
                    <a:lnTo>
                      <a:pt x="1" y="65"/>
                    </a:lnTo>
                    <a:lnTo>
                      <a:pt x="1" y="70"/>
                    </a:lnTo>
                    <a:lnTo>
                      <a:pt x="7" y="70"/>
                    </a:lnTo>
                    <a:lnTo>
                      <a:pt x="14" y="70"/>
                    </a:lnTo>
                    <a:lnTo>
                      <a:pt x="17" y="70"/>
                    </a:lnTo>
                    <a:lnTo>
                      <a:pt x="21" y="70"/>
                    </a:lnTo>
                    <a:lnTo>
                      <a:pt x="24" y="70"/>
                    </a:lnTo>
                    <a:lnTo>
                      <a:pt x="27" y="70"/>
                    </a:lnTo>
                    <a:lnTo>
                      <a:pt x="27" y="65"/>
                    </a:lnTo>
                    <a:lnTo>
                      <a:pt x="19" y="65"/>
                    </a:lnTo>
                    <a:lnTo>
                      <a:pt x="19" y="31"/>
                    </a:lnTo>
                    <a:lnTo>
                      <a:pt x="30" y="31"/>
                    </a:lnTo>
                    <a:lnTo>
                      <a:pt x="30" y="26"/>
                    </a:lnTo>
                    <a:lnTo>
                      <a:pt x="18" y="26"/>
                    </a:lnTo>
                    <a:lnTo>
                      <a:pt x="18" y="16"/>
                    </a:lnTo>
                    <a:lnTo>
                      <a:pt x="18" y="12"/>
                    </a:lnTo>
                    <a:lnTo>
                      <a:pt x="19" y="9"/>
                    </a:lnTo>
                    <a:lnTo>
                      <a:pt x="21" y="7"/>
                    </a:lnTo>
                    <a:lnTo>
                      <a:pt x="22" y="6"/>
                    </a:lnTo>
                    <a:lnTo>
                      <a:pt x="24" y="5"/>
                    </a:lnTo>
                    <a:lnTo>
                      <a:pt x="26" y="4"/>
                    </a:lnTo>
                    <a:lnTo>
                      <a:pt x="27" y="4"/>
                    </a:lnTo>
                    <a:lnTo>
                      <a:pt x="28" y="4"/>
                    </a:lnTo>
                    <a:lnTo>
                      <a:pt x="30" y="4"/>
                    </a:lnTo>
                    <a:lnTo>
                      <a:pt x="28" y="6"/>
                    </a:lnTo>
                    <a:lnTo>
                      <a:pt x="28" y="9"/>
                    </a:lnTo>
                    <a:lnTo>
                      <a:pt x="28" y="12"/>
                    </a:lnTo>
                    <a:lnTo>
                      <a:pt x="30" y="14"/>
                    </a:lnTo>
                    <a:lnTo>
                      <a:pt x="32" y="15"/>
                    </a:lnTo>
                    <a:lnTo>
                      <a:pt x="34" y="15"/>
                    </a:lnTo>
                    <a:lnTo>
                      <a:pt x="36" y="15"/>
                    </a:lnTo>
                    <a:lnTo>
                      <a:pt x="38" y="14"/>
                    </a:lnTo>
                    <a:lnTo>
                      <a:pt x="39" y="12"/>
                    </a:lnTo>
                    <a:lnTo>
                      <a:pt x="40" y="9"/>
                    </a:lnTo>
                    <a:lnTo>
                      <a:pt x="39" y="6"/>
                    </a:lnTo>
                    <a:lnTo>
                      <a:pt x="37" y="3"/>
                    </a:lnTo>
                    <a:lnTo>
                      <a:pt x="34" y="1"/>
                    </a:lnTo>
                    <a:lnTo>
                      <a:pt x="28" y="0"/>
                    </a:lnTo>
                    <a:lnTo>
                      <a:pt x="21" y="1"/>
                    </a:lnTo>
                    <a:lnTo>
                      <a:pt x="15" y="4"/>
                    </a:lnTo>
                    <a:lnTo>
                      <a:pt x="10" y="9"/>
                    </a:lnTo>
                    <a:lnTo>
                      <a:pt x="8" y="16"/>
                    </a:lnTo>
                    <a:lnTo>
                      <a:pt x="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7" name="Freeform 480"/>
              <p:cNvSpPr>
                <a:spLocks noChangeAspect="1"/>
              </p:cNvSpPr>
              <p:nvPr/>
            </p:nvSpPr>
            <p:spPr bwMode="auto">
              <a:xfrm>
                <a:off x="1726" y="2978"/>
                <a:ext cx="38" cy="45"/>
              </a:xfrm>
              <a:custGeom>
                <a:avLst/>
                <a:gdLst>
                  <a:gd name="T0" fmla="*/ 8 w 38"/>
                  <a:gd name="T1" fmla="*/ 22 h 45"/>
                  <a:gd name="T2" fmla="*/ 10 w 38"/>
                  <a:gd name="T3" fmla="*/ 12 h 45"/>
                  <a:gd name="T4" fmla="*/ 13 w 38"/>
                  <a:gd name="T5" fmla="*/ 6 h 45"/>
                  <a:gd name="T6" fmla="*/ 17 w 38"/>
                  <a:gd name="T7" fmla="*/ 3 h 45"/>
                  <a:gd name="T8" fmla="*/ 22 w 38"/>
                  <a:gd name="T9" fmla="*/ 2 h 45"/>
                  <a:gd name="T10" fmla="*/ 23 w 38"/>
                  <a:gd name="T11" fmla="*/ 2 h 45"/>
                  <a:gd name="T12" fmla="*/ 26 w 38"/>
                  <a:gd name="T13" fmla="*/ 2 h 45"/>
                  <a:gd name="T14" fmla="*/ 29 w 38"/>
                  <a:gd name="T15" fmla="*/ 4 h 45"/>
                  <a:gd name="T16" fmla="*/ 32 w 38"/>
                  <a:gd name="T17" fmla="*/ 6 h 45"/>
                  <a:gd name="T18" fmla="*/ 30 w 38"/>
                  <a:gd name="T19" fmla="*/ 6 h 45"/>
                  <a:gd name="T20" fmla="*/ 28 w 38"/>
                  <a:gd name="T21" fmla="*/ 8 h 45"/>
                  <a:gd name="T22" fmla="*/ 28 w 38"/>
                  <a:gd name="T23" fmla="*/ 9 h 45"/>
                  <a:gd name="T24" fmla="*/ 28 w 38"/>
                  <a:gd name="T25" fmla="*/ 10 h 45"/>
                  <a:gd name="T26" fmla="*/ 28 w 38"/>
                  <a:gd name="T27" fmla="*/ 12 h 45"/>
                  <a:gd name="T28" fmla="*/ 29 w 38"/>
                  <a:gd name="T29" fmla="*/ 14 h 45"/>
                  <a:gd name="T30" fmla="*/ 30 w 38"/>
                  <a:gd name="T31" fmla="*/ 15 h 45"/>
                  <a:gd name="T32" fmla="*/ 32 w 38"/>
                  <a:gd name="T33" fmla="*/ 15 h 45"/>
                  <a:gd name="T34" fmla="*/ 34 w 38"/>
                  <a:gd name="T35" fmla="*/ 15 h 45"/>
                  <a:gd name="T36" fmla="*/ 35 w 38"/>
                  <a:gd name="T37" fmla="*/ 14 h 45"/>
                  <a:gd name="T38" fmla="*/ 36 w 38"/>
                  <a:gd name="T39" fmla="*/ 12 h 45"/>
                  <a:gd name="T40" fmla="*/ 37 w 38"/>
                  <a:gd name="T41" fmla="*/ 10 h 45"/>
                  <a:gd name="T42" fmla="*/ 35 w 38"/>
                  <a:gd name="T43" fmla="*/ 6 h 45"/>
                  <a:gd name="T44" fmla="*/ 32 w 38"/>
                  <a:gd name="T45" fmla="*/ 2 h 45"/>
                  <a:gd name="T46" fmla="*/ 27 w 38"/>
                  <a:gd name="T47" fmla="*/ 0 h 45"/>
                  <a:gd name="T48" fmla="*/ 22 w 38"/>
                  <a:gd name="T49" fmla="*/ 0 h 45"/>
                  <a:gd name="T50" fmla="*/ 13 w 38"/>
                  <a:gd name="T51" fmla="*/ 1 h 45"/>
                  <a:gd name="T52" fmla="*/ 6 w 38"/>
                  <a:gd name="T53" fmla="*/ 6 h 45"/>
                  <a:gd name="T54" fmla="*/ 2 w 38"/>
                  <a:gd name="T55" fmla="*/ 14 h 45"/>
                  <a:gd name="T56" fmla="*/ 0 w 38"/>
                  <a:gd name="T57" fmla="*/ 23 h 45"/>
                  <a:gd name="T58" fmla="*/ 2 w 38"/>
                  <a:gd name="T59" fmla="*/ 32 h 45"/>
                  <a:gd name="T60" fmla="*/ 6 w 38"/>
                  <a:gd name="T61" fmla="*/ 39 h 45"/>
                  <a:gd name="T62" fmla="*/ 13 w 38"/>
                  <a:gd name="T63" fmla="*/ 44 h 45"/>
                  <a:gd name="T64" fmla="*/ 21 w 38"/>
                  <a:gd name="T65" fmla="*/ 45 h 45"/>
                  <a:gd name="T66" fmla="*/ 26 w 38"/>
                  <a:gd name="T67" fmla="*/ 45 h 45"/>
                  <a:gd name="T68" fmla="*/ 30 w 38"/>
                  <a:gd name="T69" fmla="*/ 43 h 45"/>
                  <a:gd name="T70" fmla="*/ 32 w 38"/>
                  <a:gd name="T71" fmla="*/ 41 h 45"/>
                  <a:gd name="T72" fmla="*/ 35 w 38"/>
                  <a:gd name="T73" fmla="*/ 39 h 45"/>
                  <a:gd name="T74" fmla="*/ 36 w 38"/>
                  <a:gd name="T75" fmla="*/ 37 h 45"/>
                  <a:gd name="T76" fmla="*/ 37 w 38"/>
                  <a:gd name="T77" fmla="*/ 35 h 45"/>
                  <a:gd name="T78" fmla="*/ 38 w 38"/>
                  <a:gd name="T79" fmla="*/ 33 h 45"/>
                  <a:gd name="T80" fmla="*/ 38 w 38"/>
                  <a:gd name="T81" fmla="*/ 32 h 45"/>
                  <a:gd name="T82" fmla="*/ 37 w 38"/>
                  <a:gd name="T83" fmla="*/ 31 h 45"/>
                  <a:gd name="T84" fmla="*/ 37 w 38"/>
                  <a:gd name="T85" fmla="*/ 31 h 45"/>
                  <a:gd name="T86" fmla="*/ 36 w 38"/>
                  <a:gd name="T87" fmla="*/ 32 h 45"/>
                  <a:gd name="T88" fmla="*/ 35 w 38"/>
                  <a:gd name="T89" fmla="*/ 32 h 45"/>
                  <a:gd name="T90" fmla="*/ 34 w 38"/>
                  <a:gd name="T91" fmla="*/ 35 h 45"/>
                  <a:gd name="T92" fmla="*/ 33 w 38"/>
                  <a:gd name="T93" fmla="*/ 38 h 45"/>
                  <a:gd name="T94" fmla="*/ 31 w 38"/>
                  <a:gd name="T95" fmla="*/ 40 h 45"/>
                  <a:gd name="T96" fmla="*/ 29 w 38"/>
                  <a:gd name="T97" fmla="*/ 41 h 45"/>
                  <a:gd name="T98" fmla="*/ 27 w 38"/>
                  <a:gd name="T99" fmla="*/ 42 h 45"/>
                  <a:gd name="T100" fmla="*/ 25 w 38"/>
                  <a:gd name="T101" fmla="*/ 42 h 45"/>
                  <a:gd name="T102" fmla="*/ 24 w 38"/>
                  <a:gd name="T103" fmla="*/ 43 h 45"/>
                  <a:gd name="T104" fmla="*/ 22 w 38"/>
                  <a:gd name="T105" fmla="*/ 43 h 45"/>
                  <a:gd name="T106" fmla="*/ 20 w 38"/>
                  <a:gd name="T107" fmla="*/ 43 h 45"/>
                  <a:gd name="T108" fmla="*/ 18 w 38"/>
                  <a:gd name="T109" fmla="*/ 42 h 45"/>
                  <a:gd name="T110" fmla="*/ 15 w 38"/>
                  <a:gd name="T111" fmla="*/ 41 h 45"/>
                  <a:gd name="T112" fmla="*/ 13 w 38"/>
                  <a:gd name="T113" fmla="*/ 39 h 45"/>
                  <a:gd name="T114" fmla="*/ 11 w 38"/>
                  <a:gd name="T115" fmla="*/ 36 h 45"/>
                  <a:gd name="T116" fmla="*/ 10 w 38"/>
                  <a:gd name="T117" fmla="*/ 32 h 45"/>
                  <a:gd name="T118" fmla="*/ 9 w 38"/>
                  <a:gd name="T119" fmla="*/ 28 h 45"/>
                  <a:gd name="T120" fmla="*/ 8 w 38"/>
                  <a:gd name="T1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5">
                    <a:moveTo>
                      <a:pt x="8" y="22"/>
                    </a:moveTo>
                    <a:lnTo>
                      <a:pt x="10" y="12"/>
                    </a:lnTo>
                    <a:lnTo>
                      <a:pt x="13" y="6"/>
                    </a:lnTo>
                    <a:lnTo>
                      <a:pt x="17" y="3"/>
                    </a:lnTo>
                    <a:lnTo>
                      <a:pt x="22" y="2"/>
                    </a:lnTo>
                    <a:lnTo>
                      <a:pt x="23" y="2"/>
                    </a:lnTo>
                    <a:lnTo>
                      <a:pt x="26" y="2"/>
                    </a:lnTo>
                    <a:lnTo>
                      <a:pt x="29" y="4"/>
                    </a:lnTo>
                    <a:lnTo>
                      <a:pt x="32" y="6"/>
                    </a:lnTo>
                    <a:lnTo>
                      <a:pt x="30" y="6"/>
                    </a:lnTo>
                    <a:lnTo>
                      <a:pt x="28" y="8"/>
                    </a:lnTo>
                    <a:lnTo>
                      <a:pt x="28" y="9"/>
                    </a:lnTo>
                    <a:lnTo>
                      <a:pt x="28" y="10"/>
                    </a:lnTo>
                    <a:lnTo>
                      <a:pt x="28" y="12"/>
                    </a:lnTo>
                    <a:lnTo>
                      <a:pt x="29" y="14"/>
                    </a:lnTo>
                    <a:lnTo>
                      <a:pt x="30" y="15"/>
                    </a:lnTo>
                    <a:lnTo>
                      <a:pt x="32" y="15"/>
                    </a:lnTo>
                    <a:lnTo>
                      <a:pt x="34" y="15"/>
                    </a:lnTo>
                    <a:lnTo>
                      <a:pt x="35" y="14"/>
                    </a:lnTo>
                    <a:lnTo>
                      <a:pt x="36" y="12"/>
                    </a:lnTo>
                    <a:lnTo>
                      <a:pt x="37" y="10"/>
                    </a:lnTo>
                    <a:lnTo>
                      <a:pt x="35" y="6"/>
                    </a:lnTo>
                    <a:lnTo>
                      <a:pt x="32" y="2"/>
                    </a:lnTo>
                    <a:lnTo>
                      <a:pt x="27" y="0"/>
                    </a:lnTo>
                    <a:lnTo>
                      <a:pt x="22" y="0"/>
                    </a:lnTo>
                    <a:lnTo>
                      <a:pt x="13" y="1"/>
                    </a:lnTo>
                    <a:lnTo>
                      <a:pt x="6" y="6"/>
                    </a:lnTo>
                    <a:lnTo>
                      <a:pt x="2" y="14"/>
                    </a:lnTo>
                    <a:lnTo>
                      <a:pt x="0" y="23"/>
                    </a:lnTo>
                    <a:lnTo>
                      <a:pt x="2" y="32"/>
                    </a:lnTo>
                    <a:lnTo>
                      <a:pt x="6" y="39"/>
                    </a:lnTo>
                    <a:lnTo>
                      <a:pt x="13" y="44"/>
                    </a:lnTo>
                    <a:lnTo>
                      <a:pt x="21" y="45"/>
                    </a:lnTo>
                    <a:lnTo>
                      <a:pt x="26" y="45"/>
                    </a:lnTo>
                    <a:lnTo>
                      <a:pt x="30" y="43"/>
                    </a:lnTo>
                    <a:lnTo>
                      <a:pt x="32" y="41"/>
                    </a:lnTo>
                    <a:lnTo>
                      <a:pt x="35" y="39"/>
                    </a:lnTo>
                    <a:lnTo>
                      <a:pt x="36" y="37"/>
                    </a:lnTo>
                    <a:lnTo>
                      <a:pt x="37" y="35"/>
                    </a:lnTo>
                    <a:lnTo>
                      <a:pt x="38" y="33"/>
                    </a:lnTo>
                    <a:lnTo>
                      <a:pt x="38" y="32"/>
                    </a:lnTo>
                    <a:lnTo>
                      <a:pt x="37" y="31"/>
                    </a:lnTo>
                    <a:lnTo>
                      <a:pt x="37" y="31"/>
                    </a:lnTo>
                    <a:lnTo>
                      <a:pt x="36" y="32"/>
                    </a:lnTo>
                    <a:lnTo>
                      <a:pt x="35" y="32"/>
                    </a:lnTo>
                    <a:lnTo>
                      <a:pt x="34" y="35"/>
                    </a:lnTo>
                    <a:lnTo>
                      <a:pt x="33" y="38"/>
                    </a:lnTo>
                    <a:lnTo>
                      <a:pt x="31" y="40"/>
                    </a:lnTo>
                    <a:lnTo>
                      <a:pt x="29" y="41"/>
                    </a:lnTo>
                    <a:lnTo>
                      <a:pt x="27" y="42"/>
                    </a:lnTo>
                    <a:lnTo>
                      <a:pt x="25" y="42"/>
                    </a:lnTo>
                    <a:lnTo>
                      <a:pt x="24" y="43"/>
                    </a:lnTo>
                    <a:lnTo>
                      <a:pt x="22" y="43"/>
                    </a:lnTo>
                    <a:lnTo>
                      <a:pt x="20" y="43"/>
                    </a:lnTo>
                    <a:lnTo>
                      <a:pt x="18" y="42"/>
                    </a:lnTo>
                    <a:lnTo>
                      <a:pt x="15" y="41"/>
                    </a:lnTo>
                    <a:lnTo>
                      <a:pt x="13" y="39"/>
                    </a:lnTo>
                    <a:lnTo>
                      <a:pt x="11" y="36"/>
                    </a:lnTo>
                    <a:lnTo>
                      <a:pt x="10" y="32"/>
                    </a:lnTo>
                    <a:lnTo>
                      <a:pt x="9" y="28"/>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8" name="Freeform 481"/>
              <p:cNvSpPr>
                <a:spLocks noChangeAspect="1"/>
              </p:cNvSpPr>
              <p:nvPr/>
            </p:nvSpPr>
            <p:spPr bwMode="auto">
              <a:xfrm>
                <a:off x="1770" y="2955"/>
                <a:ext cx="65" cy="67"/>
              </a:xfrm>
              <a:custGeom>
                <a:avLst/>
                <a:gdLst>
                  <a:gd name="T0" fmla="*/ 2 w 65"/>
                  <a:gd name="T1" fmla="*/ 0 h 67"/>
                  <a:gd name="T2" fmla="*/ 3 w 65"/>
                  <a:gd name="T3" fmla="*/ 22 h 67"/>
                  <a:gd name="T4" fmla="*/ 4 w 65"/>
                  <a:gd name="T5" fmla="*/ 12 h 67"/>
                  <a:gd name="T6" fmla="*/ 7 w 65"/>
                  <a:gd name="T7" fmla="*/ 6 h 67"/>
                  <a:gd name="T8" fmla="*/ 12 w 65"/>
                  <a:gd name="T9" fmla="*/ 4 h 67"/>
                  <a:gd name="T10" fmla="*/ 21 w 65"/>
                  <a:gd name="T11" fmla="*/ 3 h 67"/>
                  <a:gd name="T12" fmla="*/ 26 w 65"/>
                  <a:gd name="T13" fmla="*/ 3 h 67"/>
                  <a:gd name="T14" fmla="*/ 28 w 65"/>
                  <a:gd name="T15" fmla="*/ 4 h 67"/>
                  <a:gd name="T16" fmla="*/ 28 w 65"/>
                  <a:gd name="T17" fmla="*/ 7 h 67"/>
                  <a:gd name="T18" fmla="*/ 28 w 65"/>
                  <a:gd name="T19" fmla="*/ 60 h 67"/>
                  <a:gd name="T20" fmla="*/ 28 w 65"/>
                  <a:gd name="T21" fmla="*/ 62 h 67"/>
                  <a:gd name="T22" fmla="*/ 26 w 65"/>
                  <a:gd name="T23" fmla="*/ 63 h 67"/>
                  <a:gd name="T24" fmla="*/ 21 w 65"/>
                  <a:gd name="T25" fmla="*/ 64 h 67"/>
                  <a:gd name="T26" fmla="*/ 14 w 65"/>
                  <a:gd name="T27" fmla="*/ 64 h 67"/>
                  <a:gd name="T28" fmla="*/ 18 w 65"/>
                  <a:gd name="T29" fmla="*/ 67 h 67"/>
                  <a:gd name="T30" fmla="*/ 28 w 65"/>
                  <a:gd name="T31" fmla="*/ 67 h 67"/>
                  <a:gd name="T32" fmla="*/ 37 w 65"/>
                  <a:gd name="T33" fmla="*/ 67 h 67"/>
                  <a:gd name="T34" fmla="*/ 48 w 65"/>
                  <a:gd name="T35" fmla="*/ 67 h 67"/>
                  <a:gd name="T36" fmla="*/ 52 w 65"/>
                  <a:gd name="T37" fmla="*/ 64 h 67"/>
                  <a:gd name="T38" fmla="*/ 44 w 65"/>
                  <a:gd name="T39" fmla="*/ 64 h 67"/>
                  <a:gd name="T40" fmla="*/ 40 w 65"/>
                  <a:gd name="T41" fmla="*/ 63 h 67"/>
                  <a:gd name="T42" fmla="*/ 38 w 65"/>
                  <a:gd name="T43" fmla="*/ 62 h 67"/>
                  <a:gd name="T44" fmla="*/ 37 w 65"/>
                  <a:gd name="T45" fmla="*/ 60 h 67"/>
                  <a:gd name="T46" fmla="*/ 37 w 65"/>
                  <a:gd name="T47" fmla="*/ 7 h 67"/>
                  <a:gd name="T48" fmla="*/ 37 w 65"/>
                  <a:gd name="T49" fmla="*/ 4 h 67"/>
                  <a:gd name="T50" fmla="*/ 39 w 65"/>
                  <a:gd name="T51" fmla="*/ 3 h 67"/>
                  <a:gd name="T52" fmla="*/ 45 w 65"/>
                  <a:gd name="T53" fmla="*/ 3 h 67"/>
                  <a:gd name="T54" fmla="*/ 54 w 65"/>
                  <a:gd name="T55" fmla="*/ 4 h 67"/>
                  <a:gd name="T56" fmla="*/ 59 w 65"/>
                  <a:gd name="T57" fmla="*/ 6 h 67"/>
                  <a:gd name="T58" fmla="*/ 61 w 65"/>
                  <a:gd name="T59" fmla="*/ 12 h 67"/>
                  <a:gd name="T60" fmla="*/ 63 w 65"/>
                  <a:gd name="T61" fmla="*/ 22 h 67"/>
                  <a:gd name="T62" fmla="*/ 63 w 65"/>
                  <a:gd name="T6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7">
                    <a:moveTo>
                      <a:pt x="63" y="0"/>
                    </a:moveTo>
                    <a:lnTo>
                      <a:pt x="2" y="0"/>
                    </a:lnTo>
                    <a:lnTo>
                      <a:pt x="0" y="22"/>
                    </a:lnTo>
                    <a:lnTo>
                      <a:pt x="3" y="22"/>
                    </a:lnTo>
                    <a:lnTo>
                      <a:pt x="3" y="17"/>
                    </a:lnTo>
                    <a:lnTo>
                      <a:pt x="4" y="12"/>
                    </a:lnTo>
                    <a:lnTo>
                      <a:pt x="5" y="9"/>
                    </a:lnTo>
                    <a:lnTo>
                      <a:pt x="7" y="6"/>
                    </a:lnTo>
                    <a:lnTo>
                      <a:pt x="9" y="5"/>
                    </a:lnTo>
                    <a:lnTo>
                      <a:pt x="12" y="4"/>
                    </a:lnTo>
                    <a:lnTo>
                      <a:pt x="16" y="3"/>
                    </a:lnTo>
                    <a:lnTo>
                      <a:pt x="21" y="3"/>
                    </a:lnTo>
                    <a:lnTo>
                      <a:pt x="24" y="3"/>
                    </a:lnTo>
                    <a:lnTo>
                      <a:pt x="26" y="3"/>
                    </a:lnTo>
                    <a:lnTo>
                      <a:pt x="27" y="3"/>
                    </a:lnTo>
                    <a:lnTo>
                      <a:pt x="28" y="4"/>
                    </a:lnTo>
                    <a:lnTo>
                      <a:pt x="28" y="5"/>
                    </a:lnTo>
                    <a:lnTo>
                      <a:pt x="28" y="7"/>
                    </a:lnTo>
                    <a:lnTo>
                      <a:pt x="28" y="59"/>
                    </a:lnTo>
                    <a:lnTo>
                      <a:pt x="28" y="60"/>
                    </a:lnTo>
                    <a:lnTo>
                      <a:pt x="28" y="61"/>
                    </a:lnTo>
                    <a:lnTo>
                      <a:pt x="28" y="62"/>
                    </a:lnTo>
                    <a:lnTo>
                      <a:pt x="27" y="63"/>
                    </a:lnTo>
                    <a:lnTo>
                      <a:pt x="26" y="63"/>
                    </a:lnTo>
                    <a:lnTo>
                      <a:pt x="24" y="64"/>
                    </a:lnTo>
                    <a:lnTo>
                      <a:pt x="21" y="64"/>
                    </a:lnTo>
                    <a:lnTo>
                      <a:pt x="18" y="64"/>
                    </a:lnTo>
                    <a:lnTo>
                      <a:pt x="14" y="64"/>
                    </a:lnTo>
                    <a:lnTo>
                      <a:pt x="14" y="67"/>
                    </a:lnTo>
                    <a:lnTo>
                      <a:pt x="18" y="67"/>
                    </a:lnTo>
                    <a:lnTo>
                      <a:pt x="23" y="67"/>
                    </a:lnTo>
                    <a:lnTo>
                      <a:pt x="28" y="67"/>
                    </a:lnTo>
                    <a:lnTo>
                      <a:pt x="33" y="67"/>
                    </a:lnTo>
                    <a:lnTo>
                      <a:pt x="37" y="67"/>
                    </a:lnTo>
                    <a:lnTo>
                      <a:pt x="42" y="67"/>
                    </a:lnTo>
                    <a:lnTo>
                      <a:pt x="48" y="67"/>
                    </a:lnTo>
                    <a:lnTo>
                      <a:pt x="52" y="67"/>
                    </a:lnTo>
                    <a:lnTo>
                      <a:pt x="52" y="64"/>
                    </a:lnTo>
                    <a:lnTo>
                      <a:pt x="48" y="64"/>
                    </a:lnTo>
                    <a:lnTo>
                      <a:pt x="44" y="64"/>
                    </a:lnTo>
                    <a:lnTo>
                      <a:pt x="42" y="64"/>
                    </a:lnTo>
                    <a:lnTo>
                      <a:pt x="40" y="63"/>
                    </a:lnTo>
                    <a:lnTo>
                      <a:pt x="38" y="63"/>
                    </a:lnTo>
                    <a:lnTo>
                      <a:pt x="38" y="62"/>
                    </a:lnTo>
                    <a:lnTo>
                      <a:pt x="37" y="61"/>
                    </a:lnTo>
                    <a:lnTo>
                      <a:pt x="37" y="60"/>
                    </a:lnTo>
                    <a:lnTo>
                      <a:pt x="37" y="59"/>
                    </a:lnTo>
                    <a:lnTo>
                      <a:pt x="37" y="7"/>
                    </a:lnTo>
                    <a:lnTo>
                      <a:pt x="37" y="5"/>
                    </a:lnTo>
                    <a:lnTo>
                      <a:pt x="37" y="4"/>
                    </a:lnTo>
                    <a:lnTo>
                      <a:pt x="38" y="3"/>
                    </a:lnTo>
                    <a:lnTo>
                      <a:pt x="39" y="3"/>
                    </a:lnTo>
                    <a:lnTo>
                      <a:pt x="41" y="3"/>
                    </a:lnTo>
                    <a:lnTo>
                      <a:pt x="45" y="3"/>
                    </a:lnTo>
                    <a:lnTo>
                      <a:pt x="50" y="3"/>
                    </a:lnTo>
                    <a:lnTo>
                      <a:pt x="54" y="4"/>
                    </a:lnTo>
                    <a:lnTo>
                      <a:pt x="57" y="5"/>
                    </a:lnTo>
                    <a:lnTo>
                      <a:pt x="59" y="6"/>
                    </a:lnTo>
                    <a:lnTo>
                      <a:pt x="60" y="9"/>
                    </a:lnTo>
                    <a:lnTo>
                      <a:pt x="61" y="12"/>
                    </a:lnTo>
                    <a:lnTo>
                      <a:pt x="62" y="17"/>
                    </a:lnTo>
                    <a:lnTo>
                      <a:pt x="63" y="22"/>
                    </a:lnTo>
                    <a:lnTo>
                      <a:pt x="65" y="22"/>
                    </a:lnTo>
                    <a:lnTo>
                      <a:pt x="6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9" name="Freeform 482"/>
              <p:cNvSpPr>
                <a:spLocks noChangeAspect="1" noEditPoints="1"/>
              </p:cNvSpPr>
              <p:nvPr/>
            </p:nvSpPr>
            <p:spPr bwMode="auto">
              <a:xfrm>
                <a:off x="1833" y="2978"/>
                <a:ext cx="44" cy="45"/>
              </a:xfrm>
              <a:custGeom>
                <a:avLst/>
                <a:gdLst>
                  <a:gd name="T0" fmla="*/ 44 w 44"/>
                  <a:gd name="T1" fmla="*/ 23 h 45"/>
                  <a:gd name="T2" fmla="*/ 44 w 44"/>
                  <a:gd name="T3" fmla="*/ 18 h 45"/>
                  <a:gd name="T4" fmla="*/ 43 w 44"/>
                  <a:gd name="T5" fmla="*/ 14 h 45"/>
                  <a:gd name="T6" fmla="*/ 41 w 44"/>
                  <a:gd name="T7" fmla="*/ 10 h 45"/>
                  <a:gd name="T8" fmla="*/ 38 w 44"/>
                  <a:gd name="T9" fmla="*/ 6 h 45"/>
                  <a:gd name="T10" fmla="*/ 35 w 44"/>
                  <a:gd name="T11" fmla="*/ 4 h 45"/>
                  <a:gd name="T12" fmla="*/ 31 w 44"/>
                  <a:gd name="T13" fmla="*/ 1 h 45"/>
                  <a:gd name="T14" fmla="*/ 27 w 44"/>
                  <a:gd name="T15" fmla="*/ 0 h 45"/>
                  <a:gd name="T16" fmla="*/ 22 w 44"/>
                  <a:gd name="T17" fmla="*/ 0 h 45"/>
                  <a:gd name="T18" fmla="*/ 18 w 44"/>
                  <a:gd name="T19" fmla="*/ 0 h 45"/>
                  <a:gd name="T20" fmla="*/ 14 w 44"/>
                  <a:gd name="T21" fmla="*/ 1 h 45"/>
                  <a:gd name="T22" fmla="*/ 10 w 44"/>
                  <a:gd name="T23" fmla="*/ 4 h 45"/>
                  <a:gd name="T24" fmla="*/ 7 w 44"/>
                  <a:gd name="T25" fmla="*/ 6 h 45"/>
                  <a:gd name="T26" fmla="*/ 4 w 44"/>
                  <a:gd name="T27" fmla="*/ 10 h 45"/>
                  <a:gd name="T28" fmla="*/ 2 w 44"/>
                  <a:gd name="T29" fmla="*/ 14 h 45"/>
                  <a:gd name="T30" fmla="*/ 1 w 44"/>
                  <a:gd name="T31" fmla="*/ 18 h 45"/>
                  <a:gd name="T32" fmla="*/ 0 w 44"/>
                  <a:gd name="T33" fmla="*/ 23 h 45"/>
                  <a:gd name="T34" fmla="*/ 2 w 44"/>
                  <a:gd name="T35" fmla="*/ 32 h 45"/>
                  <a:gd name="T36" fmla="*/ 7 w 44"/>
                  <a:gd name="T37" fmla="*/ 39 h 45"/>
                  <a:gd name="T38" fmla="*/ 14 w 44"/>
                  <a:gd name="T39" fmla="*/ 44 h 45"/>
                  <a:gd name="T40" fmla="*/ 22 w 44"/>
                  <a:gd name="T41" fmla="*/ 45 h 45"/>
                  <a:gd name="T42" fmla="*/ 31 w 44"/>
                  <a:gd name="T43" fmla="*/ 44 h 45"/>
                  <a:gd name="T44" fmla="*/ 38 w 44"/>
                  <a:gd name="T45" fmla="*/ 39 h 45"/>
                  <a:gd name="T46" fmla="*/ 43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1 w 44"/>
                  <a:gd name="T59" fmla="*/ 36 h 45"/>
                  <a:gd name="T60" fmla="*/ 10 w 44"/>
                  <a:gd name="T61" fmla="*/ 33 h 45"/>
                  <a:gd name="T62" fmla="*/ 9 w 44"/>
                  <a:gd name="T63" fmla="*/ 29 h 45"/>
                  <a:gd name="T64" fmla="*/ 9 w 44"/>
                  <a:gd name="T65" fmla="*/ 25 h 45"/>
                  <a:gd name="T66" fmla="*/ 9 w 44"/>
                  <a:gd name="T67" fmla="*/ 22 h 45"/>
                  <a:gd name="T68" fmla="*/ 9 w 44"/>
                  <a:gd name="T69" fmla="*/ 19 h 45"/>
                  <a:gd name="T70" fmla="*/ 9 w 44"/>
                  <a:gd name="T71" fmla="*/ 15 h 45"/>
                  <a:gd name="T72" fmla="*/ 10 w 44"/>
                  <a:gd name="T73" fmla="*/ 12 h 45"/>
                  <a:gd name="T74" fmla="*/ 11 w 44"/>
                  <a:gd name="T75" fmla="*/ 8 h 45"/>
                  <a:gd name="T76" fmla="*/ 13 w 44"/>
                  <a:gd name="T77" fmla="*/ 5 h 45"/>
                  <a:gd name="T78" fmla="*/ 16 w 44"/>
                  <a:gd name="T79" fmla="*/ 3 h 45"/>
                  <a:gd name="T80" fmla="*/ 19 w 44"/>
                  <a:gd name="T81" fmla="*/ 2 h 45"/>
                  <a:gd name="T82" fmla="*/ 22 w 44"/>
                  <a:gd name="T83" fmla="*/ 2 h 45"/>
                  <a:gd name="T84" fmla="*/ 26 w 44"/>
                  <a:gd name="T85" fmla="*/ 2 h 45"/>
                  <a:gd name="T86" fmla="*/ 29 w 44"/>
                  <a:gd name="T87" fmla="*/ 3 h 45"/>
                  <a:gd name="T88" fmla="*/ 31 w 44"/>
                  <a:gd name="T89" fmla="*/ 5 h 45"/>
                  <a:gd name="T90" fmla="*/ 34 w 44"/>
                  <a:gd name="T91" fmla="*/ 8 h 45"/>
                  <a:gd name="T92" fmla="*/ 35 w 44"/>
                  <a:gd name="T93" fmla="*/ 12 h 45"/>
                  <a:gd name="T94" fmla="*/ 36 w 44"/>
                  <a:gd name="T95" fmla="*/ 15 h 45"/>
                  <a:gd name="T96" fmla="*/ 36 w 44"/>
                  <a:gd name="T97" fmla="*/ 19 h 45"/>
                  <a:gd name="T98" fmla="*/ 36 w 44"/>
                  <a:gd name="T99" fmla="*/ 22 h 45"/>
                  <a:gd name="T100" fmla="*/ 36 w 44"/>
                  <a:gd name="T101" fmla="*/ 25 h 45"/>
                  <a:gd name="T102" fmla="*/ 36 w 44"/>
                  <a:gd name="T103" fmla="*/ 28 h 45"/>
                  <a:gd name="T104" fmla="*/ 35 w 44"/>
                  <a:gd name="T105" fmla="*/ 32 h 45"/>
                  <a:gd name="T106" fmla="*/ 34 w 44"/>
                  <a:gd name="T107" fmla="*/ 35 h 45"/>
                  <a:gd name="T108" fmla="*/ 32 w 44"/>
                  <a:gd name="T109" fmla="*/ 38 h 45"/>
                  <a:gd name="T110" fmla="*/ 29 w 44"/>
                  <a:gd name="T111" fmla="*/ 41 h 45"/>
                  <a:gd name="T112" fmla="*/ 26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4" y="18"/>
                    </a:lnTo>
                    <a:lnTo>
                      <a:pt x="43" y="14"/>
                    </a:lnTo>
                    <a:lnTo>
                      <a:pt x="41" y="10"/>
                    </a:lnTo>
                    <a:lnTo>
                      <a:pt x="38" y="6"/>
                    </a:lnTo>
                    <a:lnTo>
                      <a:pt x="35" y="4"/>
                    </a:lnTo>
                    <a:lnTo>
                      <a:pt x="31" y="1"/>
                    </a:lnTo>
                    <a:lnTo>
                      <a:pt x="27" y="0"/>
                    </a:lnTo>
                    <a:lnTo>
                      <a:pt x="22" y="0"/>
                    </a:lnTo>
                    <a:lnTo>
                      <a:pt x="18" y="0"/>
                    </a:lnTo>
                    <a:lnTo>
                      <a:pt x="14" y="1"/>
                    </a:lnTo>
                    <a:lnTo>
                      <a:pt x="10" y="4"/>
                    </a:lnTo>
                    <a:lnTo>
                      <a:pt x="7" y="6"/>
                    </a:lnTo>
                    <a:lnTo>
                      <a:pt x="4" y="10"/>
                    </a:lnTo>
                    <a:lnTo>
                      <a:pt x="2" y="14"/>
                    </a:lnTo>
                    <a:lnTo>
                      <a:pt x="1" y="18"/>
                    </a:lnTo>
                    <a:lnTo>
                      <a:pt x="0" y="23"/>
                    </a:lnTo>
                    <a:lnTo>
                      <a:pt x="2" y="32"/>
                    </a:lnTo>
                    <a:lnTo>
                      <a:pt x="7" y="39"/>
                    </a:lnTo>
                    <a:lnTo>
                      <a:pt x="14" y="44"/>
                    </a:lnTo>
                    <a:lnTo>
                      <a:pt x="22" y="45"/>
                    </a:lnTo>
                    <a:lnTo>
                      <a:pt x="31" y="44"/>
                    </a:lnTo>
                    <a:lnTo>
                      <a:pt x="38" y="39"/>
                    </a:lnTo>
                    <a:lnTo>
                      <a:pt x="43" y="32"/>
                    </a:lnTo>
                    <a:lnTo>
                      <a:pt x="44" y="23"/>
                    </a:lnTo>
                    <a:close/>
                    <a:moveTo>
                      <a:pt x="22" y="43"/>
                    </a:moveTo>
                    <a:lnTo>
                      <a:pt x="19" y="42"/>
                    </a:lnTo>
                    <a:lnTo>
                      <a:pt x="16" y="41"/>
                    </a:lnTo>
                    <a:lnTo>
                      <a:pt x="13" y="39"/>
                    </a:lnTo>
                    <a:lnTo>
                      <a:pt x="11" y="36"/>
                    </a:lnTo>
                    <a:lnTo>
                      <a:pt x="10" y="33"/>
                    </a:lnTo>
                    <a:lnTo>
                      <a:pt x="9" y="29"/>
                    </a:lnTo>
                    <a:lnTo>
                      <a:pt x="9" y="25"/>
                    </a:lnTo>
                    <a:lnTo>
                      <a:pt x="9" y="22"/>
                    </a:lnTo>
                    <a:lnTo>
                      <a:pt x="9" y="19"/>
                    </a:lnTo>
                    <a:lnTo>
                      <a:pt x="9" y="15"/>
                    </a:lnTo>
                    <a:lnTo>
                      <a:pt x="10" y="12"/>
                    </a:lnTo>
                    <a:lnTo>
                      <a:pt x="11" y="8"/>
                    </a:lnTo>
                    <a:lnTo>
                      <a:pt x="13" y="5"/>
                    </a:lnTo>
                    <a:lnTo>
                      <a:pt x="16" y="3"/>
                    </a:lnTo>
                    <a:lnTo>
                      <a:pt x="19" y="2"/>
                    </a:lnTo>
                    <a:lnTo>
                      <a:pt x="22" y="2"/>
                    </a:lnTo>
                    <a:lnTo>
                      <a:pt x="26" y="2"/>
                    </a:lnTo>
                    <a:lnTo>
                      <a:pt x="29" y="3"/>
                    </a:lnTo>
                    <a:lnTo>
                      <a:pt x="31" y="5"/>
                    </a:lnTo>
                    <a:lnTo>
                      <a:pt x="34" y="8"/>
                    </a:lnTo>
                    <a:lnTo>
                      <a:pt x="35" y="12"/>
                    </a:lnTo>
                    <a:lnTo>
                      <a:pt x="36" y="15"/>
                    </a:lnTo>
                    <a:lnTo>
                      <a:pt x="36" y="19"/>
                    </a:lnTo>
                    <a:lnTo>
                      <a:pt x="36" y="22"/>
                    </a:lnTo>
                    <a:lnTo>
                      <a:pt x="36" y="25"/>
                    </a:lnTo>
                    <a:lnTo>
                      <a:pt x="36" y="28"/>
                    </a:lnTo>
                    <a:lnTo>
                      <a:pt x="35" y="32"/>
                    </a:lnTo>
                    <a:lnTo>
                      <a:pt x="34" y="35"/>
                    </a:lnTo>
                    <a:lnTo>
                      <a:pt x="32" y="38"/>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0" name="Freeform 483"/>
              <p:cNvSpPr>
                <a:spLocks noChangeAspect="1"/>
              </p:cNvSpPr>
              <p:nvPr/>
            </p:nvSpPr>
            <p:spPr bwMode="auto">
              <a:xfrm>
                <a:off x="1882" y="2961"/>
                <a:ext cx="31" cy="62"/>
              </a:xfrm>
              <a:custGeom>
                <a:avLst/>
                <a:gdLst>
                  <a:gd name="T0" fmla="*/ 16 w 31"/>
                  <a:gd name="T1" fmla="*/ 21 h 62"/>
                  <a:gd name="T2" fmla="*/ 30 w 31"/>
                  <a:gd name="T3" fmla="*/ 21 h 62"/>
                  <a:gd name="T4" fmla="*/ 30 w 31"/>
                  <a:gd name="T5" fmla="*/ 18 h 62"/>
                  <a:gd name="T6" fmla="*/ 16 w 31"/>
                  <a:gd name="T7" fmla="*/ 18 h 62"/>
                  <a:gd name="T8" fmla="*/ 16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9 w 31"/>
                  <a:gd name="T23" fmla="*/ 21 h 62"/>
                  <a:gd name="T24" fmla="*/ 9 w 31"/>
                  <a:gd name="T25" fmla="*/ 49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2 w 31"/>
                  <a:gd name="T41" fmla="*/ 62 h 62"/>
                  <a:gd name="T42" fmla="*/ 24 w 31"/>
                  <a:gd name="T43" fmla="*/ 62 h 62"/>
                  <a:gd name="T44" fmla="*/ 26 w 31"/>
                  <a:gd name="T45" fmla="*/ 61 h 62"/>
                  <a:gd name="T46" fmla="*/ 28 w 31"/>
                  <a:gd name="T47" fmla="*/ 60 h 62"/>
                  <a:gd name="T48" fmla="*/ 29 w 31"/>
                  <a:gd name="T49" fmla="*/ 58 h 62"/>
                  <a:gd name="T50" fmla="*/ 30 w 31"/>
                  <a:gd name="T51" fmla="*/ 56 h 62"/>
                  <a:gd name="T52" fmla="*/ 31 w 31"/>
                  <a:gd name="T53" fmla="*/ 54 h 62"/>
                  <a:gd name="T54" fmla="*/ 31 w 31"/>
                  <a:gd name="T55" fmla="*/ 51 h 62"/>
                  <a:gd name="T56" fmla="*/ 31 w 31"/>
                  <a:gd name="T57" fmla="*/ 49 h 62"/>
                  <a:gd name="T58" fmla="*/ 31 w 31"/>
                  <a:gd name="T59" fmla="*/ 43 h 62"/>
                  <a:gd name="T60" fmla="*/ 29 w 31"/>
                  <a:gd name="T61" fmla="*/ 43 h 62"/>
                  <a:gd name="T62" fmla="*/ 29 w 31"/>
                  <a:gd name="T63" fmla="*/ 49 h 62"/>
                  <a:gd name="T64" fmla="*/ 28 w 31"/>
                  <a:gd name="T65" fmla="*/ 53 h 62"/>
                  <a:gd name="T66" fmla="*/ 27 w 31"/>
                  <a:gd name="T67" fmla="*/ 57 h 62"/>
                  <a:gd name="T68" fmla="*/ 25 w 31"/>
                  <a:gd name="T69" fmla="*/ 59 h 62"/>
                  <a:gd name="T70" fmla="*/ 22 w 31"/>
                  <a:gd name="T71" fmla="*/ 60 h 62"/>
                  <a:gd name="T72" fmla="*/ 20 w 31"/>
                  <a:gd name="T73" fmla="*/ 59 h 62"/>
                  <a:gd name="T74" fmla="*/ 18 w 31"/>
                  <a:gd name="T75" fmla="*/ 58 h 62"/>
                  <a:gd name="T76" fmla="*/ 17 w 31"/>
                  <a:gd name="T77" fmla="*/ 57 h 62"/>
                  <a:gd name="T78" fmla="*/ 16 w 31"/>
                  <a:gd name="T79" fmla="*/ 55 h 62"/>
                  <a:gd name="T80" fmla="*/ 16 w 31"/>
                  <a:gd name="T81" fmla="*/ 53 h 62"/>
                  <a:gd name="T82" fmla="*/ 16 w 31"/>
                  <a:gd name="T83" fmla="*/ 51 h 62"/>
                  <a:gd name="T84" fmla="*/ 16 w 31"/>
                  <a:gd name="T85" fmla="*/ 50 h 62"/>
                  <a:gd name="T86" fmla="*/ 16 w 31"/>
                  <a:gd name="T87" fmla="*/ 49 h 62"/>
                  <a:gd name="T88" fmla="*/ 16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6" y="21"/>
                    </a:moveTo>
                    <a:lnTo>
                      <a:pt x="30" y="21"/>
                    </a:lnTo>
                    <a:lnTo>
                      <a:pt x="30" y="18"/>
                    </a:lnTo>
                    <a:lnTo>
                      <a:pt x="16" y="18"/>
                    </a:lnTo>
                    <a:lnTo>
                      <a:pt x="16" y="0"/>
                    </a:lnTo>
                    <a:lnTo>
                      <a:pt x="13" y="0"/>
                    </a:lnTo>
                    <a:lnTo>
                      <a:pt x="12" y="6"/>
                    </a:lnTo>
                    <a:lnTo>
                      <a:pt x="10" y="12"/>
                    </a:lnTo>
                    <a:lnTo>
                      <a:pt x="6" y="17"/>
                    </a:lnTo>
                    <a:lnTo>
                      <a:pt x="0" y="19"/>
                    </a:lnTo>
                    <a:lnTo>
                      <a:pt x="0" y="21"/>
                    </a:lnTo>
                    <a:lnTo>
                      <a:pt x="9" y="21"/>
                    </a:lnTo>
                    <a:lnTo>
                      <a:pt x="9" y="49"/>
                    </a:lnTo>
                    <a:lnTo>
                      <a:pt x="9" y="53"/>
                    </a:lnTo>
                    <a:lnTo>
                      <a:pt x="10" y="56"/>
                    </a:lnTo>
                    <a:lnTo>
                      <a:pt x="12" y="58"/>
                    </a:lnTo>
                    <a:lnTo>
                      <a:pt x="14" y="60"/>
                    </a:lnTo>
                    <a:lnTo>
                      <a:pt x="16" y="61"/>
                    </a:lnTo>
                    <a:lnTo>
                      <a:pt x="18" y="62"/>
                    </a:lnTo>
                    <a:lnTo>
                      <a:pt x="20" y="62"/>
                    </a:lnTo>
                    <a:lnTo>
                      <a:pt x="22" y="62"/>
                    </a:lnTo>
                    <a:lnTo>
                      <a:pt x="24" y="62"/>
                    </a:lnTo>
                    <a:lnTo>
                      <a:pt x="26" y="61"/>
                    </a:lnTo>
                    <a:lnTo>
                      <a:pt x="28" y="60"/>
                    </a:lnTo>
                    <a:lnTo>
                      <a:pt x="29" y="58"/>
                    </a:lnTo>
                    <a:lnTo>
                      <a:pt x="30" y="56"/>
                    </a:lnTo>
                    <a:lnTo>
                      <a:pt x="31" y="54"/>
                    </a:lnTo>
                    <a:lnTo>
                      <a:pt x="31" y="51"/>
                    </a:lnTo>
                    <a:lnTo>
                      <a:pt x="31" y="49"/>
                    </a:lnTo>
                    <a:lnTo>
                      <a:pt x="31" y="43"/>
                    </a:lnTo>
                    <a:lnTo>
                      <a:pt x="29" y="43"/>
                    </a:lnTo>
                    <a:lnTo>
                      <a:pt x="29" y="49"/>
                    </a:lnTo>
                    <a:lnTo>
                      <a:pt x="28" y="53"/>
                    </a:lnTo>
                    <a:lnTo>
                      <a:pt x="27" y="57"/>
                    </a:lnTo>
                    <a:lnTo>
                      <a:pt x="25" y="59"/>
                    </a:lnTo>
                    <a:lnTo>
                      <a:pt x="22" y="60"/>
                    </a:lnTo>
                    <a:lnTo>
                      <a:pt x="20" y="59"/>
                    </a:lnTo>
                    <a:lnTo>
                      <a:pt x="18" y="58"/>
                    </a:lnTo>
                    <a:lnTo>
                      <a:pt x="17" y="57"/>
                    </a:lnTo>
                    <a:lnTo>
                      <a:pt x="16" y="55"/>
                    </a:lnTo>
                    <a:lnTo>
                      <a:pt x="16" y="53"/>
                    </a:lnTo>
                    <a:lnTo>
                      <a:pt x="16" y="51"/>
                    </a:lnTo>
                    <a:lnTo>
                      <a:pt x="16" y="50"/>
                    </a:lnTo>
                    <a:lnTo>
                      <a:pt x="16" y="49"/>
                    </a:lnTo>
                    <a:lnTo>
                      <a:pt x="1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1" name="Freeform 484"/>
              <p:cNvSpPr>
                <a:spLocks noChangeAspect="1" noEditPoints="1"/>
              </p:cNvSpPr>
              <p:nvPr/>
            </p:nvSpPr>
            <p:spPr bwMode="auto">
              <a:xfrm>
                <a:off x="1923" y="2978"/>
                <a:ext cx="45" cy="45"/>
              </a:xfrm>
              <a:custGeom>
                <a:avLst/>
                <a:gdLst>
                  <a:gd name="T0" fmla="*/ 30 w 45"/>
                  <a:gd name="T1" fmla="*/ 40 h 45"/>
                  <a:gd name="T2" fmla="*/ 34 w 45"/>
                  <a:gd name="T3" fmla="*/ 44 h 45"/>
                  <a:gd name="T4" fmla="*/ 38 w 45"/>
                  <a:gd name="T5" fmla="*/ 45 h 45"/>
                  <a:gd name="T6" fmla="*/ 41 w 45"/>
                  <a:gd name="T7" fmla="*/ 44 h 45"/>
                  <a:gd name="T8" fmla="*/ 43 w 45"/>
                  <a:gd name="T9" fmla="*/ 42 h 45"/>
                  <a:gd name="T10" fmla="*/ 45 w 45"/>
                  <a:gd name="T11" fmla="*/ 38 h 45"/>
                  <a:gd name="T12" fmla="*/ 45 w 45"/>
                  <a:gd name="T13" fmla="*/ 30 h 45"/>
                  <a:gd name="T14" fmla="*/ 43 w 45"/>
                  <a:gd name="T15" fmla="*/ 35 h 45"/>
                  <a:gd name="T16" fmla="*/ 41 w 45"/>
                  <a:gd name="T17" fmla="*/ 41 h 45"/>
                  <a:gd name="T18" fmla="*/ 39 w 45"/>
                  <a:gd name="T19" fmla="*/ 42 h 45"/>
                  <a:gd name="T20" fmla="*/ 36 w 45"/>
                  <a:gd name="T21" fmla="*/ 39 h 45"/>
                  <a:gd name="T22" fmla="*/ 36 w 45"/>
                  <a:gd name="T23" fmla="*/ 37 h 45"/>
                  <a:gd name="T24" fmla="*/ 35 w 45"/>
                  <a:gd name="T25" fmla="*/ 14 h 45"/>
                  <a:gd name="T26" fmla="*/ 34 w 45"/>
                  <a:gd name="T27" fmla="*/ 8 h 45"/>
                  <a:gd name="T28" fmla="*/ 29 w 45"/>
                  <a:gd name="T29" fmla="*/ 2 h 45"/>
                  <a:gd name="T30" fmla="*/ 22 w 45"/>
                  <a:gd name="T31" fmla="*/ 0 h 45"/>
                  <a:gd name="T32" fmla="*/ 15 w 45"/>
                  <a:gd name="T33" fmla="*/ 0 h 45"/>
                  <a:gd name="T34" fmla="*/ 10 w 45"/>
                  <a:gd name="T35" fmla="*/ 1 h 45"/>
                  <a:gd name="T36" fmla="*/ 6 w 45"/>
                  <a:gd name="T37" fmla="*/ 4 h 45"/>
                  <a:gd name="T38" fmla="*/ 4 w 45"/>
                  <a:gd name="T39" fmla="*/ 8 h 45"/>
                  <a:gd name="T40" fmla="*/ 4 w 45"/>
                  <a:gd name="T41" fmla="*/ 13 h 45"/>
                  <a:gd name="T42" fmla="*/ 6 w 45"/>
                  <a:gd name="T43" fmla="*/ 15 h 45"/>
                  <a:gd name="T44" fmla="*/ 10 w 45"/>
                  <a:gd name="T45" fmla="*/ 15 h 45"/>
                  <a:gd name="T46" fmla="*/ 12 w 45"/>
                  <a:gd name="T47" fmla="*/ 13 h 45"/>
                  <a:gd name="T48" fmla="*/ 12 w 45"/>
                  <a:gd name="T49" fmla="*/ 10 h 45"/>
                  <a:gd name="T50" fmla="*/ 10 w 45"/>
                  <a:gd name="T51" fmla="*/ 7 h 45"/>
                  <a:gd name="T52" fmla="*/ 10 w 45"/>
                  <a:gd name="T53" fmla="*/ 4 h 45"/>
                  <a:gd name="T54" fmla="*/ 15 w 45"/>
                  <a:gd name="T55" fmla="*/ 2 h 45"/>
                  <a:gd name="T56" fmla="*/ 20 w 45"/>
                  <a:gd name="T57" fmla="*/ 2 h 45"/>
                  <a:gd name="T58" fmla="*/ 24 w 45"/>
                  <a:gd name="T59" fmla="*/ 3 h 45"/>
                  <a:gd name="T60" fmla="*/ 27 w 45"/>
                  <a:gd name="T61" fmla="*/ 7 h 45"/>
                  <a:gd name="T62" fmla="*/ 28 w 45"/>
                  <a:gd name="T63" fmla="*/ 11 h 45"/>
                  <a:gd name="T64" fmla="*/ 29 w 45"/>
                  <a:gd name="T65" fmla="*/ 18 h 45"/>
                  <a:gd name="T66" fmla="*/ 10 w 45"/>
                  <a:gd name="T67" fmla="*/ 22 h 45"/>
                  <a:gd name="T68" fmla="*/ 3 w 45"/>
                  <a:gd name="T69" fmla="*/ 28 h 45"/>
                  <a:gd name="T70" fmla="*/ 0 w 45"/>
                  <a:gd name="T71" fmla="*/ 35 h 45"/>
                  <a:gd name="T72" fmla="*/ 6 w 45"/>
                  <a:gd name="T73" fmla="*/ 43 h 45"/>
                  <a:gd name="T74" fmla="*/ 16 w 45"/>
                  <a:gd name="T75" fmla="*/ 45 h 45"/>
                  <a:gd name="T76" fmla="*/ 25 w 45"/>
                  <a:gd name="T77" fmla="*/ 43 h 45"/>
                  <a:gd name="T78" fmla="*/ 29 w 45"/>
                  <a:gd name="T79" fmla="*/ 37 h 45"/>
                  <a:gd name="T80" fmla="*/ 29 w 45"/>
                  <a:gd name="T81" fmla="*/ 30 h 45"/>
                  <a:gd name="T82" fmla="*/ 27 w 45"/>
                  <a:gd name="T83" fmla="*/ 36 h 45"/>
                  <a:gd name="T84" fmla="*/ 24 w 45"/>
                  <a:gd name="T85" fmla="*/ 40 h 45"/>
                  <a:gd name="T86" fmla="*/ 21 w 45"/>
                  <a:gd name="T87" fmla="*/ 42 h 45"/>
                  <a:gd name="T88" fmla="*/ 17 w 45"/>
                  <a:gd name="T89" fmla="*/ 43 h 45"/>
                  <a:gd name="T90" fmla="*/ 11 w 45"/>
                  <a:gd name="T91" fmla="*/ 41 h 45"/>
                  <a:gd name="T92" fmla="*/ 8 w 45"/>
                  <a:gd name="T93" fmla="*/ 35 h 45"/>
                  <a:gd name="T94" fmla="*/ 12 w 45"/>
                  <a:gd name="T95" fmla="*/ 26 h 45"/>
                  <a:gd name="T96" fmla="*/ 29 w 45"/>
                  <a:gd name="T9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5">
                    <a:moveTo>
                      <a:pt x="29" y="37"/>
                    </a:moveTo>
                    <a:lnTo>
                      <a:pt x="30" y="40"/>
                    </a:lnTo>
                    <a:lnTo>
                      <a:pt x="32" y="42"/>
                    </a:lnTo>
                    <a:lnTo>
                      <a:pt x="34" y="44"/>
                    </a:lnTo>
                    <a:lnTo>
                      <a:pt x="37" y="45"/>
                    </a:lnTo>
                    <a:lnTo>
                      <a:pt x="38" y="45"/>
                    </a:lnTo>
                    <a:lnTo>
                      <a:pt x="39" y="44"/>
                    </a:lnTo>
                    <a:lnTo>
                      <a:pt x="41" y="44"/>
                    </a:lnTo>
                    <a:lnTo>
                      <a:pt x="42" y="43"/>
                    </a:lnTo>
                    <a:lnTo>
                      <a:pt x="43" y="42"/>
                    </a:lnTo>
                    <a:lnTo>
                      <a:pt x="44" y="40"/>
                    </a:lnTo>
                    <a:lnTo>
                      <a:pt x="45" y="38"/>
                    </a:lnTo>
                    <a:lnTo>
                      <a:pt x="45" y="35"/>
                    </a:lnTo>
                    <a:lnTo>
                      <a:pt x="45" y="30"/>
                    </a:lnTo>
                    <a:lnTo>
                      <a:pt x="43" y="30"/>
                    </a:lnTo>
                    <a:lnTo>
                      <a:pt x="43" y="35"/>
                    </a:lnTo>
                    <a:lnTo>
                      <a:pt x="42" y="39"/>
                    </a:lnTo>
                    <a:lnTo>
                      <a:pt x="41" y="41"/>
                    </a:lnTo>
                    <a:lnTo>
                      <a:pt x="40" y="41"/>
                    </a:lnTo>
                    <a:lnTo>
                      <a:pt x="39" y="42"/>
                    </a:lnTo>
                    <a:lnTo>
                      <a:pt x="37" y="41"/>
                    </a:lnTo>
                    <a:lnTo>
                      <a:pt x="36" y="39"/>
                    </a:lnTo>
                    <a:lnTo>
                      <a:pt x="36" y="38"/>
                    </a:lnTo>
                    <a:lnTo>
                      <a:pt x="36" y="37"/>
                    </a:lnTo>
                    <a:lnTo>
                      <a:pt x="36" y="17"/>
                    </a:lnTo>
                    <a:lnTo>
                      <a:pt x="35" y="14"/>
                    </a:lnTo>
                    <a:lnTo>
                      <a:pt x="35" y="11"/>
                    </a:lnTo>
                    <a:lnTo>
                      <a:pt x="34" y="8"/>
                    </a:lnTo>
                    <a:lnTo>
                      <a:pt x="32" y="5"/>
                    </a:lnTo>
                    <a:lnTo>
                      <a:pt x="29" y="2"/>
                    </a:lnTo>
                    <a:lnTo>
                      <a:pt x="25" y="1"/>
                    </a:lnTo>
                    <a:lnTo>
                      <a:pt x="22" y="0"/>
                    </a:lnTo>
                    <a:lnTo>
                      <a:pt x="18" y="0"/>
                    </a:lnTo>
                    <a:lnTo>
                      <a:pt x="15" y="0"/>
                    </a:lnTo>
                    <a:lnTo>
                      <a:pt x="12" y="0"/>
                    </a:lnTo>
                    <a:lnTo>
                      <a:pt x="10" y="1"/>
                    </a:lnTo>
                    <a:lnTo>
                      <a:pt x="8" y="3"/>
                    </a:lnTo>
                    <a:lnTo>
                      <a:pt x="6" y="4"/>
                    </a:lnTo>
                    <a:lnTo>
                      <a:pt x="4" y="6"/>
                    </a:lnTo>
                    <a:lnTo>
                      <a:pt x="4" y="8"/>
                    </a:lnTo>
                    <a:lnTo>
                      <a:pt x="3" y="11"/>
                    </a:lnTo>
                    <a:lnTo>
                      <a:pt x="4" y="13"/>
                    </a:lnTo>
                    <a:lnTo>
                      <a:pt x="5" y="14"/>
                    </a:lnTo>
                    <a:lnTo>
                      <a:pt x="6" y="15"/>
                    </a:lnTo>
                    <a:lnTo>
                      <a:pt x="8" y="15"/>
                    </a:lnTo>
                    <a:lnTo>
                      <a:pt x="10" y="15"/>
                    </a:lnTo>
                    <a:lnTo>
                      <a:pt x="11" y="14"/>
                    </a:lnTo>
                    <a:lnTo>
                      <a:pt x="12" y="13"/>
                    </a:lnTo>
                    <a:lnTo>
                      <a:pt x="12" y="11"/>
                    </a:lnTo>
                    <a:lnTo>
                      <a:pt x="12" y="10"/>
                    </a:lnTo>
                    <a:lnTo>
                      <a:pt x="12" y="8"/>
                    </a:lnTo>
                    <a:lnTo>
                      <a:pt x="10" y="7"/>
                    </a:lnTo>
                    <a:lnTo>
                      <a:pt x="7" y="6"/>
                    </a:lnTo>
                    <a:lnTo>
                      <a:pt x="10" y="4"/>
                    </a:lnTo>
                    <a:lnTo>
                      <a:pt x="13" y="3"/>
                    </a:lnTo>
                    <a:lnTo>
                      <a:pt x="15" y="2"/>
                    </a:lnTo>
                    <a:lnTo>
                      <a:pt x="18" y="2"/>
                    </a:lnTo>
                    <a:lnTo>
                      <a:pt x="20" y="2"/>
                    </a:lnTo>
                    <a:lnTo>
                      <a:pt x="22" y="2"/>
                    </a:lnTo>
                    <a:lnTo>
                      <a:pt x="24" y="3"/>
                    </a:lnTo>
                    <a:lnTo>
                      <a:pt x="25" y="5"/>
                    </a:lnTo>
                    <a:lnTo>
                      <a:pt x="27" y="7"/>
                    </a:lnTo>
                    <a:lnTo>
                      <a:pt x="28" y="9"/>
                    </a:lnTo>
                    <a:lnTo>
                      <a:pt x="28" y="11"/>
                    </a:lnTo>
                    <a:lnTo>
                      <a:pt x="29" y="14"/>
                    </a:lnTo>
                    <a:lnTo>
                      <a:pt x="29" y="18"/>
                    </a:lnTo>
                    <a:lnTo>
                      <a:pt x="20" y="19"/>
                    </a:lnTo>
                    <a:lnTo>
                      <a:pt x="10" y="22"/>
                    </a:lnTo>
                    <a:lnTo>
                      <a:pt x="6" y="25"/>
                    </a:lnTo>
                    <a:lnTo>
                      <a:pt x="3" y="28"/>
                    </a:lnTo>
                    <a:lnTo>
                      <a:pt x="1" y="31"/>
                    </a:lnTo>
                    <a:lnTo>
                      <a:pt x="0" y="35"/>
                    </a:lnTo>
                    <a:lnTo>
                      <a:pt x="2" y="40"/>
                    </a:lnTo>
                    <a:lnTo>
                      <a:pt x="6" y="43"/>
                    </a:lnTo>
                    <a:lnTo>
                      <a:pt x="11" y="45"/>
                    </a:lnTo>
                    <a:lnTo>
                      <a:pt x="16" y="45"/>
                    </a:lnTo>
                    <a:lnTo>
                      <a:pt x="21" y="45"/>
                    </a:lnTo>
                    <a:lnTo>
                      <a:pt x="25" y="43"/>
                    </a:lnTo>
                    <a:lnTo>
                      <a:pt x="27" y="40"/>
                    </a:lnTo>
                    <a:lnTo>
                      <a:pt x="29" y="37"/>
                    </a:lnTo>
                    <a:close/>
                    <a:moveTo>
                      <a:pt x="29" y="20"/>
                    </a:moveTo>
                    <a:lnTo>
                      <a:pt x="29" y="30"/>
                    </a:lnTo>
                    <a:lnTo>
                      <a:pt x="28" y="33"/>
                    </a:lnTo>
                    <a:lnTo>
                      <a:pt x="27" y="36"/>
                    </a:lnTo>
                    <a:lnTo>
                      <a:pt x="26" y="38"/>
                    </a:lnTo>
                    <a:lnTo>
                      <a:pt x="24" y="40"/>
                    </a:lnTo>
                    <a:lnTo>
                      <a:pt x="23" y="41"/>
                    </a:lnTo>
                    <a:lnTo>
                      <a:pt x="21" y="42"/>
                    </a:lnTo>
                    <a:lnTo>
                      <a:pt x="19" y="43"/>
                    </a:lnTo>
                    <a:lnTo>
                      <a:pt x="17" y="43"/>
                    </a:lnTo>
                    <a:lnTo>
                      <a:pt x="14" y="42"/>
                    </a:lnTo>
                    <a:lnTo>
                      <a:pt x="11" y="41"/>
                    </a:lnTo>
                    <a:lnTo>
                      <a:pt x="9" y="38"/>
                    </a:lnTo>
                    <a:lnTo>
                      <a:pt x="8" y="35"/>
                    </a:lnTo>
                    <a:lnTo>
                      <a:pt x="9" y="30"/>
                    </a:lnTo>
                    <a:lnTo>
                      <a:pt x="12" y="26"/>
                    </a:lnTo>
                    <a:lnTo>
                      <a:pt x="18" y="22"/>
                    </a:lnTo>
                    <a:lnTo>
                      <a:pt x="29"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2" name="Freeform 485"/>
              <p:cNvSpPr>
                <a:spLocks noChangeAspect="1"/>
              </p:cNvSpPr>
              <p:nvPr/>
            </p:nvSpPr>
            <p:spPr bwMode="auto">
              <a:xfrm>
                <a:off x="1972" y="2953"/>
                <a:ext cx="22" cy="69"/>
              </a:xfrm>
              <a:custGeom>
                <a:avLst/>
                <a:gdLst>
                  <a:gd name="T0" fmla="*/ 15 w 22"/>
                  <a:gd name="T1" fmla="*/ 0 h 69"/>
                  <a:gd name="T2" fmla="*/ 0 w 22"/>
                  <a:gd name="T3" fmla="*/ 1 h 69"/>
                  <a:gd name="T4" fmla="*/ 0 w 22"/>
                  <a:gd name="T5" fmla="*/ 4 h 69"/>
                  <a:gd name="T6" fmla="*/ 3 w 22"/>
                  <a:gd name="T7" fmla="*/ 4 h 69"/>
                  <a:gd name="T8" fmla="*/ 4 w 22"/>
                  <a:gd name="T9" fmla="*/ 4 h 69"/>
                  <a:gd name="T10" fmla="*/ 6 w 22"/>
                  <a:gd name="T11" fmla="*/ 5 h 69"/>
                  <a:gd name="T12" fmla="*/ 7 w 22"/>
                  <a:gd name="T13" fmla="*/ 5 h 69"/>
                  <a:gd name="T14" fmla="*/ 7 w 22"/>
                  <a:gd name="T15" fmla="*/ 6 h 69"/>
                  <a:gd name="T16" fmla="*/ 8 w 22"/>
                  <a:gd name="T17" fmla="*/ 7 h 69"/>
                  <a:gd name="T18" fmla="*/ 8 w 22"/>
                  <a:gd name="T19" fmla="*/ 8 h 69"/>
                  <a:gd name="T20" fmla="*/ 8 w 22"/>
                  <a:gd name="T21" fmla="*/ 10 h 69"/>
                  <a:gd name="T22" fmla="*/ 8 w 22"/>
                  <a:gd name="T23" fmla="*/ 62 h 69"/>
                  <a:gd name="T24" fmla="*/ 8 w 22"/>
                  <a:gd name="T25" fmla="*/ 64 h 69"/>
                  <a:gd name="T26" fmla="*/ 7 w 22"/>
                  <a:gd name="T27" fmla="*/ 66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4 w 22"/>
                  <a:gd name="T43" fmla="*/ 69 h 69"/>
                  <a:gd name="T44" fmla="*/ 16 w 22"/>
                  <a:gd name="T45" fmla="*/ 69 h 69"/>
                  <a:gd name="T46" fmla="*/ 20 w 22"/>
                  <a:gd name="T47" fmla="*/ 69 h 69"/>
                  <a:gd name="T48" fmla="*/ 22 w 22"/>
                  <a:gd name="T49" fmla="*/ 69 h 69"/>
                  <a:gd name="T50" fmla="*/ 22 w 22"/>
                  <a:gd name="T51" fmla="*/ 66 h 69"/>
                  <a:gd name="T52" fmla="*/ 18 w 22"/>
                  <a:gd name="T53" fmla="*/ 66 h 69"/>
                  <a:gd name="T54" fmla="*/ 16 w 22"/>
                  <a:gd name="T55" fmla="*/ 66 h 69"/>
                  <a:gd name="T56" fmla="*/ 15 w 22"/>
                  <a:gd name="T57" fmla="*/ 64 h 69"/>
                  <a:gd name="T58" fmla="*/ 15 w 22"/>
                  <a:gd name="T59" fmla="*/ 62 h 69"/>
                  <a:gd name="T60" fmla="*/ 15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5" y="0"/>
                    </a:moveTo>
                    <a:lnTo>
                      <a:pt x="0" y="1"/>
                    </a:lnTo>
                    <a:lnTo>
                      <a:pt x="0" y="4"/>
                    </a:lnTo>
                    <a:lnTo>
                      <a:pt x="3" y="4"/>
                    </a:lnTo>
                    <a:lnTo>
                      <a:pt x="4" y="4"/>
                    </a:lnTo>
                    <a:lnTo>
                      <a:pt x="6" y="5"/>
                    </a:lnTo>
                    <a:lnTo>
                      <a:pt x="7" y="5"/>
                    </a:lnTo>
                    <a:lnTo>
                      <a:pt x="7" y="6"/>
                    </a:lnTo>
                    <a:lnTo>
                      <a:pt x="8" y="7"/>
                    </a:lnTo>
                    <a:lnTo>
                      <a:pt x="8" y="8"/>
                    </a:lnTo>
                    <a:lnTo>
                      <a:pt x="8" y="10"/>
                    </a:lnTo>
                    <a:lnTo>
                      <a:pt x="8" y="62"/>
                    </a:lnTo>
                    <a:lnTo>
                      <a:pt x="8" y="64"/>
                    </a:lnTo>
                    <a:lnTo>
                      <a:pt x="7" y="66"/>
                    </a:lnTo>
                    <a:lnTo>
                      <a:pt x="4" y="66"/>
                    </a:lnTo>
                    <a:lnTo>
                      <a:pt x="0" y="66"/>
                    </a:lnTo>
                    <a:lnTo>
                      <a:pt x="0" y="69"/>
                    </a:lnTo>
                    <a:lnTo>
                      <a:pt x="3" y="69"/>
                    </a:lnTo>
                    <a:lnTo>
                      <a:pt x="6" y="69"/>
                    </a:lnTo>
                    <a:lnTo>
                      <a:pt x="9" y="69"/>
                    </a:lnTo>
                    <a:lnTo>
                      <a:pt x="11" y="69"/>
                    </a:lnTo>
                    <a:lnTo>
                      <a:pt x="14" y="69"/>
                    </a:lnTo>
                    <a:lnTo>
                      <a:pt x="16" y="69"/>
                    </a:lnTo>
                    <a:lnTo>
                      <a:pt x="20" y="69"/>
                    </a:lnTo>
                    <a:lnTo>
                      <a:pt x="22" y="69"/>
                    </a:lnTo>
                    <a:lnTo>
                      <a:pt x="22" y="66"/>
                    </a:lnTo>
                    <a:lnTo>
                      <a:pt x="18" y="66"/>
                    </a:lnTo>
                    <a:lnTo>
                      <a:pt x="16" y="66"/>
                    </a:lnTo>
                    <a:lnTo>
                      <a:pt x="15" y="64"/>
                    </a:lnTo>
                    <a:lnTo>
                      <a:pt x="15" y="62"/>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3" name="Freeform 486"/>
              <p:cNvSpPr>
                <a:spLocks noChangeAspect="1" noEditPoints="1"/>
              </p:cNvSpPr>
              <p:nvPr/>
            </p:nvSpPr>
            <p:spPr bwMode="auto">
              <a:xfrm>
                <a:off x="2038" y="2959"/>
                <a:ext cx="61" cy="77"/>
              </a:xfrm>
              <a:custGeom>
                <a:avLst/>
                <a:gdLst>
                  <a:gd name="T0" fmla="*/ 59 w 61"/>
                  <a:gd name="T1" fmla="*/ 31 h 77"/>
                  <a:gd name="T2" fmla="*/ 61 w 61"/>
                  <a:gd name="T3" fmla="*/ 30 h 77"/>
                  <a:gd name="T4" fmla="*/ 61 w 61"/>
                  <a:gd name="T5" fmla="*/ 29 h 77"/>
                  <a:gd name="T6" fmla="*/ 61 w 61"/>
                  <a:gd name="T7" fmla="*/ 27 h 77"/>
                  <a:gd name="T8" fmla="*/ 59 w 61"/>
                  <a:gd name="T9" fmla="*/ 26 h 77"/>
                  <a:gd name="T10" fmla="*/ 4 w 61"/>
                  <a:gd name="T11" fmla="*/ 0 h 77"/>
                  <a:gd name="T12" fmla="*/ 3 w 61"/>
                  <a:gd name="T13" fmla="*/ 0 h 77"/>
                  <a:gd name="T14" fmla="*/ 2 w 61"/>
                  <a:gd name="T15" fmla="*/ 0 h 77"/>
                  <a:gd name="T16" fmla="*/ 1 w 61"/>
                  <a:gd name="T17" fmla="*/ 0 h 77"/>
                  <a:gd name="T18" fmla="*/ 0 w 61"/>
                  <a:gd name="T19" fmla="*/ 2 h 77"/>
                  <a:gd name="T20" fmla="*/ 1 w 61"/>
                  <a:gd name="T21" fmla="*/ 3 h 77"/>
                  <a:gd name="T22" fmla="*/ 2 w 61"/>
                  <a:gd name="T23" fmla="*/ 4 h 77"/>
                  <a:gd name="T24" fmla="*/ 54 w 61"/>
                  <a:gd name="T25" fmla="*/ 29 h 77"/>
                  <a:gd name="T26" fmla="*/ 2 w 61"/>
                  <a:gd name="T27" fmla="*/ 53 h 77"/>
                  <a:gd name="T28" fmla="*/ 1 w 61"/>
                  <a:gd name="T29" fmla="*/ 54 h 77"/>
                  <a:gd name="T30" fmla="*/ 0 w 61"/>
                  <a:gd name="T31" fmla="*/ 55 h 77"/>
                  <a:gd name="T32" fmla="*/ 1 w 61"/>
                  <a:gd name="T33" fmla="*/ 57 h 77"/>
                  <a:gd name="T34" fmla="*/ 2 w 61"/>
                  <a:gd name="T35" fmla="*/ 57 h 77"/>
                  <a:gd name="T36" fmla="*/ 3 w 61"/>
                  <a:gd name="T37" fmla="*/ 57 h 77"/>
                  <a:gd name="T38" fmla="*/ 4 w 61"/>
                  <a:gd name="T39" fmla="*/ 57 h 77"/>
                  <a:gd name="T40" fmla="*/ 59 w 61"/>
                  <a:gd name="T41" fmla="*/ 31 h 77"/>
                  <a:gd name="T42" fmla="*/ 58 w 61"/>
                  <a:gd name="T43" fmla="*/ 77 h 77"/>
                  <a:gd name="T44" fmla="*/ 59 w 61"/>
                  <a:gd name="T45" fmla="*/ 77 h 77"/>
                  <a:gd name="T46" fmla="*/ 60 w 61"/>
                  <a:gd name="T47" fmla="*/ 77 h 77"/>
                  <a:gd name="T48" fmla="*/ 61 w 61"/>
                  <a:gd name="T49" fmla="*/ 76 h 77"/>
                  <a:gd name="T50" fmla="*/ 61 w 61"/>
                  <a:gd name="T51" fmla="*/ 75 h 77"/>
                  <a:gd name="T52" fmla="*/ 61 w 61"/>
                  <a:gd name="T53" fmla="*/ 74 h 77"/>
                  <a:gd name="T54" fmla="*/ 60 w 61"/>
                  <a:gd name="T55" fmla="*/ 73 h 77"/>
                  <a:gd name="T56" fmla="*/ 59 w 61"/>
                  <a:gd name="T57" fmla="*/ 73 h 77"/>
                  <a:gd name="T58" fmla="*/ 58 w 61"/>
                  <a:gd name="T59" fmla="*/ 73 h 77"/>
                  <a:gd name="T60" fmla="*/ 4 w 61"/>
                  <a:gd name="T61" fmla="*/ 73 h 77"/>
                  <a:gd name="T62" fmla="*/ 3 w 61"/>
                  <a:gd name="T63" fmla="*/ 73 h 77"/>
                  <a:gd name="T64" fmla="*/ 1 w 61"/>
                  <a:gd name="T65" fmla="*/ 73 h 77"/>
                  <a:gd name="T66" fmla="*/ 1 w 61"/>
                  <a:gd name="T67" fmla="*/ 74 h 77"/>
                  <a:gd name="T68" fmla="*/ 0 w 61"/>
                  <a:gd name="T69" fmla="*/ 75 h 77"/>
                  <a:gd name="T70" fmla="*/ 1 w 61"/>
                  <a:gd name="T71" fmla="*/ 76 h 77"/>
                  <a:gd name="T72" fmla="*/ 1 w 61"/>
                  <a:gd name="T73" fmla="*/ 77 h 77"/>
                  <a:gd name="T74" fmla="*/ 2 w 61"/>
                  <a:gd name="T75" fmla="*/ 77 h 77"/>
                  <a:gd name="T76" fmla="*/ 4 w 61"/>
                  <a:gd name="T77" fmla="*/ 77 h 77"/>
                  <a:gd name="T78" fmla="*/ 58 w 61"/>
                  <a:gd name="T7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77">
                    <a:moveTo>
                      <a:pt x="59" y="31"/>
                    </a:moveTo>
                    <a:lnTo>
                      <a:pt x="61" y="30"/>
                    </a:lnTo>
                    <a:lnTo>
                      <a:pt x="61" y="29"/>
                    </a:lnTo>
                    <a:lnTo>
                      <a:pt x="61" y="27"/>
                    </a:lnTo>
                    <a:lnTo>
                      <a:pt x="59" y="26"/>
                    </a:lnTo>
                    <a:lnTo>
                      <a:pt x="4" y="0"/>
                    </a:lnTo>
                    <a:lnTo>
                      <a:pt x="3" y="0"/>
                    </a:lnTo>
                    <a:lnTo>
                      <a:pt x="2" y="0"/>
                    </a:lnTo>
                    <a:lnTo>
                      <a:pt x="1" y="0"/>
                    </a:lnTo>
                    <a:lnTo>
                      <a:pt x="0" y="2"/>
                    </a:lnTo>
                    <a:lnTo>
                      <a:pt x="1" y="3"/>
                    </a:lnTo>
                    <a:lnTo>
                      <a:pt x="2" y="4"/>
                    </a:lnTo>
                    <a:lnTo>
                      <a:pt x="54" y="29"/>
                    </a:lnTo>
                    <a:lnTo>
                      <a:pt x="2" y="53"/>
                    </a:lnTo>
                    <a:lnTo>
                      <a:pt x="1" y="54"/>
                    </a:lnTo>
                    <a:lnTo>
                      <a:pt x="0" y="55"/>
                    </a:lnTo>
                    <a:lnTo>
                      <a:pt x="1" y="57"/>
                    </a:lnTo>
                    <a:lnTo>
                      <a:pt x="2" y="57"/>
                    </a:lnTo>
                    <a:lnTo>
                      <a:pt x="3" y="57"/>
                    </a:lnTo>
                    <a:lnTo>
                      <a:pt x="4" y="57"/>
                    </a:lnTo>
                    <a:lnTo>
                      <a:pt x="59" y="31"/>
                    </a:lnTo>
                    <a:close/>
                    <a:moveTo>
                      <a:pt x="58" y="77"/>
                    </a:moveTo>
                    <a:lnTo>
                      <a:pt x="59" y="77"/>
                    </a:lnTo>
                    <a:lnTo>
                      <a:pt x="60" y="77"/>
                    </a:lnTo>
                    <a:lnTo>
                      <a:pt x="61" y="76"/>
                    </a:lnTo>
                    <a:lnTo>
                      <a:pt x="61" y="75"/>
                    </a:lnTo>
                    <a:lnTo>
                      <a:pt x="61" y="74"/>
                    </a:lnTo>
                    <a:lnTo>
                      <a:pt x="60" y="73"/>
                    </a:lnTo>
                    <a:lnTo>
                      <a:pt x="59" y="73"/>
                    </a:lnTo>
                    <a:lnTo>
                      <a:pt x="58" y="73"/>
                    </a:lnTo>
                    <a:lnTo>
                      <a:pt x="4" y="73"/>
                    </a:lnTo>
                    <a:lnTo>
                      <a:pt x="3" y="73"/>
                    </a:lnTo>
                    <a:lnTo>
                      <a:pt x="1" y="73"/>
                    </a:lnTo>
                    <a:lnTo>
                      <a:pt x="1" y="74"/>
                    </a:lnTo>
                    <a:lnTo>
                      <a:pt x="0" y="75"/>
                    </a:lnTo>
                    <a:lnTo>
                      <a:pt x="1" y="76"/>
                    </a:lnTo>
                    <a:lnTo>
                      <a:pt x="1" y="77"/>
                    </a:lnTo>
                    <a:lnTo>
                      <a:pt x="2" y="77"/>
                    </a:lnTo>
                    <a:lnTo>
                      <a:pt x="4" y="77"/>
                    </a:lnTo>
                    <a:lnTo>
                      <a:pt x="58" y="7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4" name="Freeform 487"/>
              <p:cNvSpPr>
                <a:spLocks noChangeAspect="1"/>
              </p:cNvSpPr>
              <p:nvPr/>
            </p:nvSpPr>
            <p:spPr bwMode="auto">
              <a:xfrm>
                <a:off x="2144" y="2978"/>
                <a:ext cx="38" cy="45"/>
              </a:xfrm>
              <a:custGeom>
                <a:avLst/>
                <a:gdLst>
                  <a:gd name="T0" fmla="*/ 8 w 38"/>
                  <a:gd name="T1" fmla="*/ 22 h 45"/>
                  <a:gd name="T2" fmla="*/ 10 w 38"/>
                  <a:gd name="T3" fmla="*/ 12 h 45"/>
                  <a:gd name="T4" fmla="*/ 13 w 38"/>
                  <a:gd name="T5" fmla="*/ 6 h 45"/>
                  <a:gd name="T6" fmla="*/ 18 w 38"/>
                  <a:gd name="T7" fmla="*/ 3 h 45"/>
                  <a:gd name="T8" fmla="*/ 22 w 38"/>
                  <a:gd name="T9" fmla="*/ 2 h 45"/>
                  <a:gd name="T10" fmla="*/ 23 w 38"/>
                  <a:gd name="T11" fmla="*/ 2 h 45"/>
                  <a:gd name="T12" fmla="*/ 26 w 38"/>
                  <a:gd name="T13" fmla="*/ 2 h 45"/>
                  <a:gd name="T14" fmla="*/ 30 w 38"/>
                  <a:gd name="T15" fmla="*/ 4 h 45"/>
                  <a:gd name="T16" fmla="*/ 33 w 38"/>
                  <a:gd name="T17" fmla="*/ 6 h 45"/>
                  <a:gd name="T18" fmla="*/ 30 w 38"/>
                  <a:gd name="T19" fmla="*/ 6 h 45"/>
                  <a:gd name="T20" fmla="*/ 29 w 38"/>
                  <a:gd name="T21" fmla="*/ 8 h 45"/>
                  <a:gd name="T22" fmla="*/ 28 w 38"/>
                  <a:gd name="T23" fmla="*/ 9 h 45"/>
                  <a:gd name="T24" fmla="*/ 28 w 38"/>
                  <a:gd name="T25" fmla="*/ 10 h 45"/>
                  <a:gd name="T26" fmla="*/ 28 w 38"/>
                  <a:gd name="T27" fmla="*/ 12 h 45"/>
                  <a:gd name="T28" fmla="*/ 29 w 38"/>
                  <a:gd name="T29" fmla="*/ 14 h 45"/>
                  <a:gd name="T30" fmla="*/ 31 w 38"/>
                  <a:gd name="T31" fmla="*/ 15 h 45"/>
                  <a:gd name="T32" fmla="*/ 32 w 38"/>
                  <a:gd name="T33" fmla="*/ 15 h 45"/>
                  <a:gd name="T34" fmla="*/ 34 w 38"/>
                  <a:gd name="T35" fmla="*/ 15 h 45"/>
                  <a:gd name="T36" fmla="*/ 36 w 38"/>
                  <a:gd name="T37" fmla="*/ 14 h 45"/>
                  <a:gd name="T38" fmla="*/ 37 w 38"/>
                  <a:gd name="T39" fmla="*/ 12 h 45"/>
                  <a:gd name="T40" fmla="*/ 37 w 38"/>
                  <a:gd name="T41" fmla="*/ 10 h 45"/>
                  <a:gd name="T42" fmla="*/ 36 w 38"/>
                  <a:gd name="T43" fmla="*/ 6 h 45"/>
                  <a:gd name="T44" fmla="*/ 32 w 38"/>
                  <a:gd name="T45" fmla="*/ 2 h 45"/>
                  <a:gd name="T46" fmla="*/ 27 w 38"/>
                  <a:gd name="T47" fmla="*/ 0 h 45"/>
                  <a:gd name="T48" fmla="*/ 22 w 38"/>
                  <a:gd name="T49" fmla="*/ 0 h 45"/>
                  <a:gd name="T50" fmla="*/ 13 w 38"/>
                  <a:gd name="T51" fmla="*/ 1 h 45"/>
                  <a:gd name="T52" fmla="*/ 6 w 38"/>
                  <a:gd name="T53" fmla="*/ 6 h 45"/>
                  <a:gd name="T54" fmla="*/ 2 w 38"/>
                  <a:gd name="T55" fmla="*/ 14 h 45"/>
                  <a:gd name="T56" fmla="*/ 0 w 38"/>
                  <a:gd name="T57" fmla="*/ 23 h 45"/>
                  <a:gd name="T58" fmla="*/ 2 w 38"/>
                  <a:gd name="T59" fmla="*/ 32 h 45"/>
                  <a:gd name="T60" fmla="*/ 6 w 38"/>
                  <a:gd name="T61" fmla="*/ 39 h 45"/>
                  <a:gd name="T62" fmla="*/ 13 w 38"/>
                  <a:gd name="T63" fmla="*/ 44 h 45"/>
                  <a:gd name="T64" fmla="*/ 22 w 38"/>
                  <a:gd name="T65" fmla="*/ 45 h 45"/>
                  <a:gd name="T66" fmla="*/ 26 w 38"/>
                  <a:gd name="T67" fmla="*/ 45 h 45"/>
                  <a:gd name="T68" fmla="*/ 30 w 38"/>
                  <a:gd name="T69" fmla="*/ 43 h 45"/>
                  <a:gd name="T70" fmla="*/ 33 w 38"/>
                  <a:gd name="T71" fmla="*/ 41 h 45"/>
                  <a:gd name="T72" fmla="*/ 35 w 38"/>
                  <a:gd name="T73" fmla="*/ 39 h 45"/>
                  <a:gd name="T74" fmla="*/ 36 w 38"/>
                  <a:gd name="T75" fmla="*/ 37 h 45"/>
                  <a:gd name="T76" fmla="*/ 37 w 38"/>
                  <a:gd name="T77" fmla="*/ 35 h 45"/>
                  <a:gd name="T78" fmla="*/ 38 w 38"/>
                  <a:gd name="T79" fmla="*/ 33 h 45"/>
                  <a:gd name="T80" fmla="*/ 38 w 38"/>
                  <a:gd name="T81" fmla="*/ 32 h 45"/>
                  <a:gd name="T82" fmla="*/ 38 w 38"/>
                  <a:gd name="T83" fmla="*/ 31 h 45"/>
                  <a:gd name="T84" fmla="*/ 37 w 38"/>
                  <a:gd name="T85" fmla="*/ 31 h 45"/>
                  <a:gd name="T86" fmla="*/ 36 w 38"/>
                  <a:gd name="T87" fmla="*/ 32 h 45"/>
                  <a:gd name="T88" fmla="*/ 36 w 38"/>
                  <a:gd name="T89" fmla="*/ 32 h 45"/>
                  <a:gd name="T90" fmla="*/ 34 w 38"/>
                  <a:gd name="T91" fmla="*/ 35 h 45"/>
                  <a:gd name="T92" fmla="*/ 33 w 38"/>
                  <a:gd name="T93" fmla="*/ 38 h 45"/>
                  <a:gd name="T94" fmla="*/ 31 w 38"/>
                  <a:gd name="T95" fmla="*/ 40 h 45"/>
                  <a:gd name="T96" fmla="*/ 29 w 38"/>
                  <a:gd name="T97" fmla="*/ 41 h 45"/>
                  <a:gd name="T98" fmla="*/ 27 w 38"/>
                  <a:gd name="T99" fmla="*/ 42 h 45"/>
                  <a:gd name="T100" fmla="*/ 26 w 38"/>
                  <a:gd name="T101" fmla="*/ 42 h 45"/>
                  <a:gd name="T102" fmla="*/ 24 w 38"/>
                  <a:gd name="T103" fmla="*/ 43 h 45"/>
                  <a:gd name="T104" fmla="*/ 22 w 38"/>
                  <a:gd name="T105" fmla="*/ 43 h 45"/>
                  <a:gd name="T106" fmla="*/ 20 w 38"/>
                  <a:gd name="T107" fmla="*/ 43 h 45"/>
                  <a:gd name="T108" fmla="*/ 18 w 38"/>
                  <a:gd name="T109" fmla="*/ 42 h 45"/>
                  <a:gd name="T110" fmla="*/ 16 w 38"/>
                  <a:gd name="T111" fmla="*/ 41 h 45"/>
                  <a:gd name="T112" fmla="*/ 13 w 38"/>
                  <a:gd name="T113" fmla="*/ 39 h 45"/>
                  <a:gd name="T114" fmla="*/ 11 w 38"/>
                  <a:gd name="T115" fmla="*/ 36 h 45"/>
                  <a:gd name="T116" fmla="*/ 10 w 38"/>
                  <a:gd name="T117" fmla="*/ 32 h 45"/>
                  <a:gd name="T118" fmla="*/ 9 w 38"/>
                  <a:gd name="T119" fmla="*/ 28 h 45"/>
                  <a:gd name="T120" fmla="*/ 8 w 38"/>
                  <a:gd name="T1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5">
                    <a:moveTo>
                      <a:pt x="8" y="22"/>
                    </a:moveTo>
                    <a:lnTo>
                      <a:pt x="10" y="12"/>
                    </a:lnTo>
                    <a:lnTo>
                      <a:pt x="13" y="6"/>
                    </a:lnTo>
                    <a:lnTo>
                      <a:pt x="18" y="3"/>
                    </a:lnTo>
                    <a:lnTo>
                      <a:pt x="22" y="2"/>
                    </a:lnTo>
                    <a:lnTo>
                      <a:pt x="23" y="2"/>
                    </a:lnTo>
                    <a:lnTo>
                      <a:pt x="26" y="2"/>
                    </a:lnTo>
                    <a:lnTo>
                      <a:pt x="30" y="4"/>
                    </a:lnTo>
                    <a:lnTo>
                      <a:pt x="33" y="6"/>
                    </a:lnTo>
                    <a:lnTo>
                      <a:pt x="30" y="6"/>
                    </a:lnTo>
                    <a:lnTo>
                      <a:pt x="29" y="8"/>
                    </a:lnTo>
                    <a:lnTo>
                      <a:pt x="28" y="9"/>
                    </a:lnTo>
                    <a:lnTo>
                      <a:pt x="28" y="10"/>
                    </a:lnTo>
                    <a:lnTo>
                      <a:pt x="28" y="12"/>
                    </a:lnTo>
                    <a:lnTo>
                      <a:pt x="29" y="14"/>
                    </a:lnTo>
                    <a:lnTo>
                      <a:pt x="31" y="15"/>
                    </a:lnTo>
                    <a:lnTo>
                      <a:pt x="32" y="15"/>
                    </a:lnTo>
                    <a:lnTo>
                      <a:pt x="34" y="15"/>
                    </a:lnTo>
                    <a:lnTo>
                      <a:pt x="36" y="14"/>
                    </a:lnTo>
                    <a:lnTo>
                      <a:pt x="37" y="12"/>
                    </a:lnTo>
                    <a:lnTo>
                      <a:pt x="37" y="10"/>
                    </a:lnTo>
                    <a:lnTo>
                      <a:pt x="36" y="6"/>
                    </a:lnTo>
                    <a:lnTo>
                      <a:pt x="32" y="2"/>
                    </a:lnTo>
                    <a:lnTo>
                      <a:pt x="27" y="0"/>
                    </a:lnTo>
                    <a:lnTo>
                      <a:pt x="22" y="0"/>
                    </a:lnTo>
                    <a:lnTo>
                      <a:pt x="13" y="1"/>
                    </a:lnTo>
                    <a:lnTo>
                      <a:pt x="6" y="6"/>
                    </a:lnTo>
                    <a:lnTo>
                      <a:pt x="2" y="14"/>
                    </a:lnTo>
                    <a:lnTo>
                      <a:pt x="0" y="23"/>
                    </a:lnTo>
                    <a:lnTo>
                      <a:pt x="2" y="32"/>
                    </a:lnTo>
                    <a:lnTo>
                      <a:pt x="6" y="39"/>
                    </a:lnTo>
                    <a:lnTo>
                      <a:pt x="13" y="44"/>
                    </a:lnTo>
                    <a:lnTo>
                      <a:pt x="22" y="45"/>
                    </a:lnTo>
                    <a:lnTo>
                      <a:pt x="26" y="45"/>
                    </a:lnTo>
                    <a:lnTo>
                      <a:pt x="30" y="43"/>
                    </a:lnTo>
                    <a:lnTo>
                      <a:pt x="33" y="41"/>
                    </a:lnTo>
                    <a:lnTo>
                      <a:pt x="35" y="39"/>
                    </a:lnTo>
                    <a:lnTo>
                      <a:pt x="36" y="37"/>
                    </a:lnTo>
                    <a:lnTo>
                      <a:pt x="37" y="35"/>
                    </a:lnTo>
                    <a:lnTo>
                      <a:pt x="38" y="33"/>
                    </a:lnTo>
                    <a:lnTo>
                      <a:pt x="38" y="32"/>
                    </a:lnTo>
                    <a:lnTo>
                      <a:pt x="38" y="31"/>
                    </a:lnTo>
                    <a:lnTo>
                      <a:pt x="37" y="31"/>
                    </a:lnTo>
                    <a:lnTo>
                      <a:pt x="36" y="32"/>
                    </a:lnTo>
                    <a:lnTo>
                      <a:pt x="36" y="32"/>
                    </a:lnTo>
                    <a:lnTo>
                      <a:pt x="34" y="35"/>
                    </a:lnTo>
                    <a:lnTo>
                      <a:pt x="33" y="38"/>
                    </a:lnTo>
                    <a:lnTo>
                      <a:pt x="31" y="40"/>
                    </a:lnTo>
                    <a:lnTo>
                      <a:pt x="29" y="41"/>
                    </a:lnTo>
                    <a:lnTo>
                      <a:pt x="27" y="42"/>
                    </a:lnTo>
                    <a:lnTo>
                      <a:pt x="26" y="42"/>
                    </a:lnTo>
                    <a:lnTo>
                      <a:pt x="24" y="43"/>
                    </a:lnTo>
                    <a:lnTo>
                      <a:pt x="22" y="43"/>
                    </a:lnTo>
                    <a:lnTo>
                      <a:pt x="20" y="43"/>
                    </a:lnTo>
                    <a:lnTo>
                      <a:pt x="18" y="42"/>
                    </a:lnTo>
                    <a:lnTo>
                      <a:pt x="16" y="41"/>
                    </a:lnTo>
                    <a:lnTo>
                      <a:pt x="13" y="39"/>
                    </a:lnTo>
                    <a:lnTo>
                      <a:pt x="11" y="36"/>
                    </a:lnTo>
                    <a:lnTo>
                      <a:pt x="10" y="32"/>
                    </a:lnTo>
                    <a:lnTo>
                      <a:pt x="9" y="28"/>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5" name="Freeform 488"/>
              <p:cNvSpPr>
                <a:spLocks noChangeAspect="1"/>
              </p:cNvSpPr>
              <p:nvPr/>
            </p:nvSpPr>
            <p:spPr bwMode="auto">
              <a:xfrm>
                <a:off x="2188" y="2947"/>
                <a:ext cx="18" cy="36"/>
              </a:xfrm>
              <a:custGeom>
                <a:avLst/>
                <a:gdLst>
                  <a:gd name="T0" fmla="*/ 17 w 18"/>
                  <a:gd name="T1" fmla="*/ 6 h 36"/>
                  <a:gd name="T2" fmla="*/ 18 w 18"/>
                  <a:gd name="T3" fmla="*/ 5 h 36"/>
                  <a:gd name="T4" fmla="*/ 18 w 18"/>
                  <a:gd name="T5" fmla="*/ 4 h 36"/>
                  <a:gd name="T6" fmla="*/ 18 w 18"/>
                  <a:gd name="T7" fmla="*/ 2 h 36"/>
                  <a:gd name="T8" fmla="*/ 17 w 18"/>
                  <a:gd name="T9" fmla="*/ 1 h 36"/>
                  <a:gd name="T10" fmla="*/ 15 w 18"/>
                  <a:gd name="T11" fmla="*/ 0 h 36"/>
                  <a:gd name="T12" fmla="*/ 14 w 18"/>
                  <a:gd name="T13" fmla="*/ 0 h 36"/>
                  <a:gd name="T14" fmla="*/ 12 w 18"/>
                  <a:gd name="T15" fmla="*/ 0 h 36"/>
                  <a:gd name="T16" fmla="*/ 11 w 18"/>
                  <a:gd name="T17" fmla="*/ 1 h 36"/>
                  <a:gd name="T18" fmla="*/ 10 w 18"/>
                  <a:gd name="T19" fmla="*/ 2 h 36"/>
                  <a:gd name="T20" fmla="*/ 10 w 18"/>
                  <a:gd name="T21" fmla="*/ 3 h 36"/>
                  <a:gd name="T22" fmla="*/ 1 w 18"/>
                  <a:gd name="T23" fmla="*/ 33 h 36"/>
                  <a:gd name="T24" fmla="*/ 1 w 18"/>
                  <a:gd name="T25" fmla="*/ 34 h 36"/>
                  <a:gd name="T26" fmla="*/ 0 w 18"/>
                  <a:gd name="T27" fmla="*/ 35 h 36"/>
                  <a:gd name="T28" fmla="*/ 1 w 18"/>
                  <a:gd name="T29" fmla="*/ 35 h 36"/>
                  <a:gd name="T30" fmla="*/ 2 w 18"/>
                  <a:gd name="T31" fmla="*/ 36 h 36"/>
                  <a:gd name="T32" fmla="*/ 2 w 18"/>
                  <a:gd name="T33" fmla="*/ 36 h 36"/>
                  <a:gd name="T34" fmla="*/ 3 w 18"/>
                  <a:gd name="T35" fmla="*/ 36 h 36"/>
                  <a:gd name="T36" fmla="*/ 4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8" y="5"/>
                    </a:lnTo>
                    <a:lnTo>
                      <a:pt x="18" y="4"/>
                    </a:lnTo>
                    <a:lnTo>
                      <a:pt x="18" y="2"/>
                    </a:lnTo>
                    <a:lnTo>
                      <a:pt x="17" y="1"/>
                    </a:lnTo>
                    <a:lnTo>
                      <a:pt x="15" y="0"/>
                    </a:lnTo>
                    <a:lnTo>
                      <a:pt x="14" y="0"/>
                    </a:lnTo>
                    <a:lnTo>
                      <a:pt x="12" y="0"/>
                    </a:lnTo>
                    <a:lnTo>
                      <a:pt x="11" y="1"/>
                    </a:lnTo>
                    <a:lnTo>
                      <a:pt x="10" y="2"/>
                    </a:lnTo>
                    <a:lnTo>
                      <a:pt x="10" y="3"/>
                    </a:lnTo>
                    <a:lnTo>
                      <a:pt x="1" y="33"/>
                    </a:lnTo>
                    <a:lnTo>
                      <a:pt x="1" y="34"/>
                    </a:lnTo>
                    <a:lnTo>
                      <a:pt x="0" y="35"/>
                    </a:lnTo>
                    <a:lnTo>
                      <a:pt x="1" y="35"/>
                    </a:lnTo>
                    <a:lnTo>
                      <a:pt x="2" y="36"/>
                    </a:lnTo>
                    <a:lnTo>
                      <a:pt x="2" y="36"/>
                    </a:lnTo>
                    <a:lnTo>
                      <a:pt x="3" y="36"/>
                    </a:lnTo>
                    <a:lnTo>
                      <a:pt x="4"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6" name="Freeform 489"/>
              <p:cNvSpPr>
                <a:spLocks noChangeAspect="1"/>
              </p:cNvSpPr>
              <p:nvPr/>
            </p:nvSpPr>
            <p:spPr bwMode="auto">
              <a:xfrm>
                <a:off x="2215" y="2961"/>
                <a:ext cx="31" cy="62"/>
              </a:xfrm>
              <a:custGeom>
                <a:avLst/>
                <a:gdLst>
                  <a:gd name="T0" fmla="*/ 15 w 31"/>
                  <a:gd name="T1" fmla="*/ 21 h 62"/>
                  <a:gd name="T2" fmla="*/ 30 w 31"/>
                  <a:gd name="T3" fmla="*/ 21 h 62"/>
                  <a:gd name="T4" fmla="*/ 30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9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1 w 31"/>
                  <a:gd name="T41" fmla="*/ 62 h 62"/>
                  <a:gd name="T42" fmla="*/ 24 w 31"/>
                  <a:gd name="T43" fmla="*/ 62 h 62"/>
                  <a:gd name="T44" fmla="*/ 26 w 31"/>
                  <a:gd name="T45" fmla="*/ 61 h 62"/>
                  <a:gd name="T46" fmla="*/ 28 w 31"/>
                  <a:gd name="T47" fmla="*/ 60 h 62"/>
                  <a:gd name="T48" fmla="*/ 29 w 31"/>
                  <a:gd name="T49" fmla="*/ 58 h 62"/>
                  <a:gd name="T50" fmla="*/ 30 w 31"/>
                  <a:gd name="T51" fmla="*/ 56 h 62"/>
                  <a:gd name="T52" fmla="*/ 31 w 31"/>
                  <a:gd name="T53" fmla="*/ 54 h 62"/>
                  <a:gd name="T54" fmla="*/ 31 w 31"/>
                  <a:gd name="T55" fmla="*/ 51 h 62"/>
                  <a:gd name="T56" fmla="*/ 31 w 31"/>
                  <a:gd name="T57" fmla="*/ 49 h 62"/>
                  <a:gd name="T58" fmla="*/ 31 w 31"/>
                  <a:gd name="T59" fmla="*/ 43 h 62"/>
                  <a:gd name="T60" fmla="*/ 29 w 31"/>
                  <a:gd name="T61" fmla="*/ 43 h 62"/>
                  <a:gd name="T62" fmla="*/ 29 w 31"/>
                  <a:gd name="T63" fmla="*/ 49 h 62"/>
                  <a:gd name="T64" fmla="*/ 28 w 31"/>
                  <a:gd name="T65" fmla="*/ 53 h 62"/>
                  <a:gd name="T66" fmla="*/ 27 w 31"/>
                  <a:gd name="T67" fmla="*/ 57 h 62"/>
                  <a:gd name="T68" fmla="*/ 25 w 31"/>
                  <a:gd name="T69" fmla="*/ 59 h 62"/>
                  <a:gd name="T70" fmla="*/ 22 w 31"/>
                  <a:gd name="T71" fmla="*/ 60 h 62"/>
                  <a:gd name="T72" fmla="*/ 20 w 31"/>
                  <a:gd name="T73" fmla="*/ 59 h 62"/>
                  <a:gd name="T74" fmla="*/ 18 w 31"/>
                  <a:gd name="T75" fmla="*/ 58 h 62"/>
                  <a:gd name="T76" fmla="*/ 17 w 31"/>
                  <a:gd name="T77" fmla="*/ 57 h 62"/>
                  <a:gd name="T78" fmla="*/ 16 w 31"/>
                  <a:gd name="T79" fmla="*/ 55 h 62"/>
                  <a:gd name="T80" fmla="*/ 16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30" y="21"/>
                    </a:lnTo>
                    <a:lnTo>
                      <a:pt x="30" y="18"/>
                    </a:lnTo>
                    <a:lnTo>
                      <a:pt x="15" y="18"/>
                    </a:lnTo>
                    <a:lnTo>
                      <a:pt x="15" y="0"/>
                    </a:lnTo>
                    <a:lnTo>
                      <a:pt x="13" y="0"/>
                    </a:lnTo>
                    <a:lnTo>
                      <a:pt x="12" y="6"/>
                    </a:lnTo>
                    <a:lnTo>
                      <a:pt x="10" y="12"/>
                    </a:lnTo>
                    <a:lnTo>
                      <a:pt x="6" y="17"/>
                    </a:lnTo>
                    <a:lnTo>
                      <a:pt x="0" y="19"/>
                    </a:lnTo>
                    <a:lnTo>
                      <a:pt x="0" y="21"/>
                    </a:lnTo>
                    <a:lnTo>
                      <a:pt x="8" y="21"/>
                    </a:lnTo>
                    <a:lnTo>
                      <a:pt x="8" y="49"/>
                    </a:lnTo>
                    <a:lnTo>
                      <a:pt x="9" y="53"/>
                    </a:lnTo>
                    <a:lnTo>
                      <a:pt x="10" y="56"/>
                    </a:lnTo>
                    <a:lnTo>
                      <a:pt x="12" y="58"/>
                    </a:lnTo>
                    <a:lnTo>
                      <a:pt x="14" y="60"/>
                    </a:lnTo>
                    <a:lnTo>
                      <a:pt x="16" y="61"/>
                    </a:lnTo>
                    <a:lnTo>
                      <a:pt x="18" y="62"/>
                    </a:lnTo>
                    <a:lnTo>
                      <a:pt x="20" y="62"/>
                    </a:lnTo>
                    <a:lnTo>
                      <a:pt x="21" y="62"/>
                    </a:lnTo>
                    <a:lnTo>
                      <a:pt x="24" y="62"/>
                    </a:lnTo>
                    <a:lnTo>
                      <a:pt x="26" y="61"/>
                    </a:lnTo>
                    <a:lnTo>
                      <a:pt x="28" y="60"/>
                    </a:lnTo>
                    <a:lnTo>
                      <a:pt x="29" y="58"/>
                    </a:lnTo>
                    <a:lnTo>
                      <a:pt x="30" y="56"/>
                    </a:lnTo>
                    <a:lnTo>
                      <a:pt x="31" y="54"/>
                    </a:lnTo>
                    <a:lnTo>
                      <a:pt x="31" y="51"/>
                    </a:lnTo>
                    <a:lnTo>
                      <a:pt x="31" y="49"/>
                    </a:lnTo>
                    <a:lnTo>
                      <a:pt x="31" y="43"/>
                    </a:lnTo>
                    <a:lnTo>
                      <a:pt x="29" y="43"/>
                    </a:lnTo>
                    <a:lnTo>
                      <a:pt x="29" y="49"/>
                    </a:lnTo>
                    <a:lnTo>
                      <a:pt x="28" y="53"/>
                    </a:lnTo>
                    <a:lnTo>
                      <a:pt x="27" y="57"/>
                    </a:lnTo>
                    <a:lnTo>
                      <a:pt x="25" y="59"/>
                    </a:lnTo>
                    <a:lnTo>
                      <a:pt x="22" y="60"/>
                    </a:lnTo>
                    <a:lnTo>
                      <a:pt x="20" y="59"/>
                    </a:lnTo>
                    <a:lnTo>
                      <a:pt x="18" y="58"/>
                    </a:lnTo>
                    <a:lnTo>
                      <a:pt x="17" y="57"/>
                    </a:lnTo>
                    <a:lnTo>
                      <a:pt x="16" y="55"/>
                    </a:lnTo>
                    <a:lnTo>
                      <a:pt x="16"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7" name="Freeform 490"/>
              <p:cNvSpPr>
                <a:spLocks noChangeAspect="1" noEditPoints="1"/>
              </p:cNvSpPr>
              <p:nvPr/>
            </p:nvSpPr>
            <p:spPr bwMode="auto">
              <a:xfrm>
                <a:off x="2255" y="2978"/>
                <a:ext cx="44" cy="45"/>
              </a:xfrm>
              <a:custGeom>
                <a:avLst/>
                <a:gdLst>
                  <a:gd name="T0" fmla="*/ 44 w 44"/>
                  <a:gd name="T1" fmla="*/ 23 h 45"/>
                  <a:gd name="T2" fmla="*/ 43 w 44"/>
                  <a:gd name="T3" fmla="*/ 18 h 45"/>
                  <a:gd name="T4" fmla="*/ 42 w 44"/>
                  <a:gd name="T5" fmla="*/ 14 h 45"/>
                  <a:gd name="T6" fmla="*/ 40 w 44"/>
                  <a:gd name="T7" fmla="*/ 10 h 45"/>
                  <a:gd name="T8" fmla="*/ 37 w 44"/>
                  <a:gd name="T9" fmla="*/ 6 h 45"/>
                  <a:gd name="T10" fmla="*/ 34 w 44"/>
                  <a:gd name="T11" fmla="*/ 4 h 45"/>
                  <a:gd name="T12" fmla="*/ 30 w 44"/>
                  <a:gd name="T13" fmla="*/ 1 h 45"/>
                  <a:gd name="T14" fmla="*/ 26 w 44"/>
                  <a:gd name="T15" fmla="*/ 0 h 45"/>
                  <a:gd name="T16" fmla="*/ 22 w 44"/>
                  <a:gd name="T17" fmla="*/ 0 h 45"/>
                  <a:gd name="T18" fmla="*/ 17 w 44"/>
                  <a:gd name="T19" fmla="*/ 0 h 45"/>
                  <a:gd name="T20" fmla="*/ 13 w 44"/>
                  <a:gd name="T21" fmla="*/ 1 h 45"/>
                  <a:gd name="T22" fmla="*/ 9 w 44"/>
                  <a:gd name="T23" fmla="*/ 4 h 45"/>
                  <a:gd name="T24" fmla="*/ 6 w 44"/>
                  <a:gd name="T25" fmla="*/ 6 h 45"/>
                  <a:gd name="T26" fmla="*/ 3 w 44"/>
                  <a:gd name="T27" fmla="*/ 10 h 45"/>
                  <a:gd name="T28" fmla="*/ 1 w 44"/>
                  <a:gd name="T29" fmla="*/ 14 h 45"/>
                  <a:gd name="T30" fmla="*/ 0 w 44"/>
                  <a:gd name="T31" fmla="*/ 18 h 45"/>
                  <a:gd name="T32" fmla="*/ 0 w 44"/>
                  <a:gd name="T33" fmla="*/ 23 h 45"/>
                  <a:gd name="T34" fmla="*/ 1 w 44"/>
                  <a:gd name="T35" fmla="*/ 32 h 45"/>
                  <a:gd name="T36" fmla="*/ 6 w 44"/>
                  <a:gd name="T37" fmla="*/ 39 h 45"/>
                  <a:gd name="T38" fmla="*/ 13 w 44"/>
                  <a:gd name="T39" fmla="*/ 44 h 45"/>
                  <a:gd name="T40" fmla="*/ 22 w 44"/>
                  <a:gd name="T41" fmla="*/ 45 h 45"/>
                  <a:gd name="T42" fmla="*/ 30 w 44"/>
                  <a:gd name="T43" fmla="*/ 44 h 45"/>
                  <a:gd name="T44" fmla="*/ 37 w 44"/>
                  <a:gd name="T45" fmla="*/ 39 h 45"/>
                  <a:gd name="T46" fmla="*/ 42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0 w 44"/>
                  <a:gd name="T59" fmla="*/ 36 h 45"/>
                  <a:gd name="T60" fmla="*/ 9 w 44"/>
                  <a:gd name="T61" fmla="*/ 33 h 45"/>
                  <a:gd name="T62" fmla="*/ 8 w 44"/>
                  <a:gd name="T63" fmla="*/ 29 h 45"/>
                  <a:gd name="T64" fmla="*/ 8 w 44"/>
                  <a:gd name="T65" fmla="*/ 25 h 45"/>
                  <a:gd name="T66" fmla="*/ 8 w 44"/>
                  <a:gd name="T67" fmla="*/ 22 h 45"/>
                  <a:gd name="T68" fmla="*/ 8 w 44"/>
                  <a:gd name="T69" fmla="*/ 19 h 45"/>
                  <a:gd name="T70" fmla="*/ 8 w 44"/>
                  <a:gd name="T71" fmla="*/ 15 h 45"/>
                  <a:gd name="T72" fmla="*/ 9 w 44"/>
                  <a:gd name="T73" fmla="*/ 12 h 45"/>
                  <a:gd name="T74" fmla="*/ 10 w 44"/>
                  <a:gd name="T75" fmla="*/ 8 h 45"/>
                  <a:gd name="T76" fmla="*/ 13 w 44"/>
                  <a:gd name="T77" fmla="*/ 5 h 45"/>
                  <a:gd name="T78" fmla="*/ 16 w 44"/>
                  <a:gd name="T79" fmla="*/ 3 h 45"/>
                  <a:gd name="T80" fmla="*/ 19 w 44"/>
                  <a:gd name="T81" fmla="*/ 2 h 45"/>
                  <a:gd name="T82" fmla="*/ 22 w 44"/>
                  <a:gd name="T83" fmla="*/ 2 h 45"/>
                  <a:gd name="T84" fmla="*/ 25 w 44"/>
                  <a:gd name="T85" fmla="*/ 2 h 45"/>
                  <a:gd name="T86" fmla="*/ 28 w 44"/>
                  <a:gd name="T87" fmla="*/ 3 h 45"/>
                  <a:gd name="T88" fmla="*/ 31 w 44"/>
                  <a:gd name="T89" fmla="*/ 5 h 45"/>
                  <a:gd name="T90" fmla="*/ 33 w 44"/>
                  <a:gd name="T91" fmla="*/ 8 h 45"/>
                  <a:gd name="T92" fmla="*/ 34 w 44"/>
                  <a:gd name="T93" fmla="*/ 12 h 45"/>
                  <a:gd name="T94" fmla="*/ 35 w 44"/>
                  <a:gd name="T95" fmla="*/ 15 h 45"/>
                  <a:gd name="T96" fmla="*/ 36 w 44"/>
                  <a:gd name="T97" fmla="*/ 19 h 45"/>
                  <a:gd name="T98" fmla="*/ 36 w 44"/>
                  <a:gd name="T99" fmla="*/ 22 h 45"/>
                  <a:gd name="T100" fmla="*/ 36 w 44"/>
                  <a:gd name="T101" fmla="*/ 25 h 45"/>
                  <a:gd name="T102" fmla="*/ 35 w 44"/>
                  <a:gd name="T103" fmla="*/ 28 h 45"/>
                  <a:gd name="T104" fmla="*/ 35 w 44"/>
                  <a:gd name="T105" fmla="*/ 32 h 45"/>
                  <a:gd name="T106" fmla="*/ 33 w 44"/>
                  <a:gd name="T107" fmla="*/ 35 h 45"/>
                  <a:gd name="T108" fmla="*/ 31 w 44"/>
                  <a:gd name="T109" fmla="*/ 38 h 45"/>
                  <a:gd name="T110" fmla="*/ 29 w 44"/>
                  <a:gd name="T111" fmla="*/ 41 h 45"/>
                  <a:gd name="T112" fmla="*/ 25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3" y="18"/>
                    </a:lnTo>
                    <a:lnTo>
                      <a:pt x="42" y="14"/>
                    </a:lnTo>
                    <a:lnTo>
                      <a:pt x="40" y="10"/>
                    </a:lnTo>
                    <a:lnTo>
                      <a:pt x="37" y="6"/>
                    </a:lnTo>
                    <a:lnTo>
                      <a:pt x="34" y="4"/>
                    </a:lnTo>
                    <a:lnTo>
                      <a:pt x="30" y="1"/>
                    </a:lnTo>
                    <a:lnTo>
                      <a:pt x="26" y="0"/>
                    </a:lnTo>
                    <a:lnTo>
                      <a:pt x="22" y="0"/>
                    </a:lnTo>
                    <a:lnTo>
                      <a:pt x="17" y="0"/>
                    </a:lnTo>
                    <a:lnTo>
                      <a:pt x="13" y="1"/>
                    </a:lnTo>
                    <a:lnTo>
                      <a:pt x="9" y="4"/>
                    </a:lnTo>
                    <a:lnTo>
                      <a:pt x="6" y="6"/>
                    </a:lnTo>
                    <a:lnTo>
                      <a:pt x="3" y="10"/>
                    </a:lnTo>
                    <a:lnTo>
                      <a:pt x="1" y="14"/>
                    </a:lnTo>
                    <a:lnTo>
                      <a:pt x="0" y="18"/>
                    </a:lnTo>
                    <a:lnTo>
                      <a:pt x="0" y="23"/>
                    </a:lnTo>
                    <a:lnTo>
                      <a:pt x="1" y="32"/>
                    </a:lnTo>
                    <a:lnTo>
                      <a:pt x="6" y="39"/>
                    </a:lnTo>
                    <a:lnTo>
                      <a:pt x="13" y="44"/>
                    </a:lnTo>
                    <a:lnTo>
                      <a:pt x="22" y="45"/>
                    </a:lnTo>
                    <a:lnTo>
                      <a:pt x="30" y="44"/>
                    </a:lnTo>
                    <a:lnTo>
                      <a:pt x="37" y="39"/>
                    </a:lnTo>
                    <a:lnTo>
                      <a:pt x="42" y="32"/>
                    </a:lnTo>
                    <a:lnTo>
                      <a:pt x="44" y="23"/>
                    </a:lnTo>
                    <a:close/>
                    <a:moveTo>
                      <a:pt x="22" y="43"/>
                    </a:moveTo>
                    <a:lnTo>
                      <a:pt x="19" y="42"/>
                    </a:lnTo>
                    <a:lnTo>
                      <a:pt x="16" y="41"/>
                    </a:lnTo>
                    <a:lnTo>
                      <a:pt x="13" y="39"/>
                    </a:lnTo>
                    <a:lnTo>
                      <a:pt x="10" y="36"/>
                    </a:lnTo>
                    <a:lnTo>
                      <a:pt x="9" y="33"/>
                    </a:lnTo>
                    <a:lnTo>
                      <a:pt x="8" y="29"/>
                    </a:lnTo>
                    <a:lnTo>
                      <a:pt x="8" y="25"/>
                    </a:lnTo>
                    <a:lnTo>
                      <a:pt x="8" y="22"/>
                    </a:lnTo>
                    <a:lnTo>
                      <a:pt x="8" y="19"/>
                    </a:lnTo>
                    <a:lnTo>
                      <a:pt x="8" y="15"/>
                    </a:lnTo>
                    <a:lnTo>
                      <a:pt x="9" y="12"/>
                    </a:lnTo>
                    <a:lnTo>
                      <a:pt x="10" y="8"/>
                    </a:lnTo>
                    <a:lnTo>
                      <a:pt x="13" y="5"/>
                    </a:lnTo>
                    <a:lnTo>
                      <a:pt x="16" y="3"/>
                    </a:lnTo>
                    <a:lnTo>
                      <a:pt x="19" y="2"/>
                    </a:lnTo>
                    <a:lnTo>
                      <a:pt x="22" y="2"/>
                    </a:lnTo>
                    <a:lnTo>
                      <a:pt x="25" y="2"/>
                    </a:lnTo>
                    <a:lnTo>
                      <a:pt x="28" y="3"/>
                    </a:lnTo>
                    <a:lnTo>
                      <a:pt x="31" y="5"/>
                    </a:lnTo>
                    <a:lnTo>
                      <a:pt x="33" y="8"/>
                    </a:lnTo>
                    <a:lnTo>
                      <a:pt x="34" y="12"/>
                    </a:lnTo>
                    <a:lnTo>
                      <a:pt x="35" y="15"/>
                    </a:lnTo>
                    <a:lnTo>
                      <a:pt x="36" y="19"/>
                    </a:lnTo>
                    <a:lnTo>
                      <a:pt x="36" y="22"/>
                    </a:lnTo>
                    <a:lnTo>
                      <a:pt x="36" y="25"/>
                    </a:lnTo>
                    <a:lnTo>
                      <a:pt x="35" y="28"/>
                    </a:lnTo>
                    <a:lnTo>
                      <a:pt x="35" y="32"/>
                    </a:lnTo>
                    <a:lnTo>
                      <a:pt x="33" y="35"/>
                    </a:lnTo>
                    <a:lnTo>
                      <a:pt x="31" y="38"/>
                    </a:lnTo>
                    <a:lnTo>
                      <a:pt x="29" y="41"/>
                    </a:lnTo>
                    <a:lnTo>
                      <a:pt x="25"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8" name="Freeform 491"/>
              <p:cNvSpPr>
                <a:spLocks noChangeAspect="1"/>
              </p:cNvSpPr>
              <p:nvPr/>
            </p:nvSpPr>
            <p:spPr bwMode="auto">
              <a:xfrm>
                <a:off x="2304" y="2961"/>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2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9 h 62"/>
                  <a:gd name="T26" fmla="*/ 9 w 31"/>
                  <a:gd name="T27" fmla="*/ 53 h 62"/>
                  <a:gd name="T28" fmla="*/ 10 w 31"/>
                  <a:gd name="T29" fmla="*/ 56 h 62"/>
                  <a:gd name="T30" fmla="*/ 11 w 31"/>
                  <a:gd name="T31" fmla="*/ 58 h 62"/>
                  <a:gd name="T32" fmla="*/ 13 w 31"/>
                  <a:gd name="T33" fmla="*/ 60 h 62"/>
                  <a:gd name="T34" fmla="*/ 15 w 31"/>
                  <a:gd name="T35" fmla="*/ 61 h 62"/>
                  <a:gd name="T36" fmla="*/ 17 w 31"/>
                  <a:gd name="T37" fmla="*/ 62 h 62"/>
                  <a:gd name="T38" fmla="*/ 19 w 31"/>
                  <a:gd name="T39" fmla="*/ 62 h 62"/>
                  <a:gd name="T40" fmla="*/ 21 w 31"/>
                  <a:gd name="T41" fmla="*/ 62 h 62"/>
                  <a:gd name="T42" fmla="*/ 23 w 31"/>
                  <a:gd name="T43" fmla="*/ 62 h 62"/>
                  <a:gd name="T44" fmla="*/ 26 w 31"/>
                  <a:gd name="T45" fmla="*/ 61 h 62"/>
                  <a:gd name="T46" fmla="*/ 27 w 31"/>
                  <a:gd name="T47" fmla="*/ 60 h 62"/>
                  <a:gd name="T48" fmla="*/ 29 w 31"/>
                  <a:gd name="T49" fmla="*/ 58 h 62"/>
                  <a:gd name="T50" fmla="*/ 30 w 31"/>
                  <a:gd name="T51" fmla="*/ 56 h 62"/>
                  <a:gd name="T52" fmla="*/ 30 w 31"/>
                  <a:gd name="T53" fmla="*/ 54 h 62"/>
                  <a:gd name="T54" fmla="*/ 31 w 31"/>
                  <a:gd name="T55" fmla="*/ 51 h 62"/>
                  <a:gd name="T56" fmla="*/ 31 w 31"/>
                  <a:gd name="T57" fmla="*/ 49 h 62"/>
                  <a:gd name="T58" fmla="*/ 31 w 31"/>
                  <a:gd name="T59" fmla="*/ 43 h 62"/>
                  <a:gd name="T60" fmla="*/ 28 w 31"/>
                  <a:gd name="T61" fmla="*/ 43 h 62"/>
                  <a:gd name="T62" fmla="*/ 28 w 31"/>
                  <a:gd name="T63" fmla="*/ 49 h 62"/>
                  <a:gd name="T64" fmla="*/ 28 w 31"/>
                  <a:gd name="T65" fmla="*/ 53 h 62"/>
                  <a:gd name="T66" fmla="*/ 26 w 31"/>
                  <a:gd name="T67" fmla="*/ 57 h 62"/>
                  <a:gd name="T68" fmla="*/ 24 w 31"/>
                  <a:gd name="T69" fmla="*/ 59 h 62"/>
                  <a:gd name="T70" fmla="*/ 22 w 31"/>
                  <a:gd name="T71" fmla="*/ 60 h 62"/>
                  <a:gd name="T72" fmla="*/ 19 w 31"/>
                  <a:gd name="T73" fmla="*/ 59 h 62"/>
                  <a:gd name="T74" fmla="*/ 18 w 31"/>
                  <a:gd name="T75" fmla="*/ 58 h 62"/>
                  <a:gd name="T76" fmla="*/ 17 w 31"/>
                  <a:gd name="T77" fmla="*/ 57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2" y="0"/>
                    </a:lnTo>
                    <a:lnTo>
                      <a:pt x="12" y="6"/>
                    </a:lnTo>
                    <a:lnTo>
                      <a:pt x="10" y="12"/>
                    </a:lnTo>
                    <a:lnTo>
                      <a:pt x="6" y="17"/>
                    </a:lnTo>
                    <a:lnTo>
                      <a:pt x="0" y="19"/>
                    </a:lnTo>
                    <a:lnTo>
                      <a:pt x="0" y="21"/>
                    </a:lnTo>
                    <a:lnTo>
                      <a:pt x="8" y="21"/>
                    </a:lnTo>
                    <a:lnTo>
                      <a:pt x="8" y="49"/>
                    </a:lnTo>
                    <a:lnTo>
                      <a:pt x="9" y="53"/>
                    </a:lnTo>
                    <a:lnTo>
                      <a:pt x="10" y="56"/>
                    </a:lnTo>
                    <a:lnTo>
                      <a:pt x="11" y="58"/>
                    </a:lnTo>
                    <a:lnTo>
                      <a:pt x="13" y="60"/>
                    </a:lnTo>
                    <a:lnTo>
                      <a:pt x="15" y="61"/>
                    </a:lnTo>
                    <a:lnTo>
                      <a:pt x="17" y="62"/>
                    </a:lnTo>
                    <a:lnTo>
                      <a:pt x="19" y="62"/>
                    </a:lnTo>
                    <a:lnTo>
                      <a:pt x="21" y="62"/>
                    </a:lnTo>
                    <a:lnTo>
                      <a:pt x="23" y="62"/>
                    </a:lnTo>
                    <a:lnTo>
                      <a:pt x="26" y="61"/>
                    </a:lnTo>
                    <a:lnTo>
                      <a:pt x="27" y="60"/>
                    </a:lnTo>
                    <a:lnTo>
                      <a:pt x="29" y="58"/>
                    </a:lnTo>
                    <a:lnTo>
                      <a:pt x="30" y="56"/>
                    </a:lnTo>
                    <a:lnTo>
                      <a:pt x="30" y="54"/>
                    </a:lnTo>
                    <a:lnTo>
                      <a:pt x="31" y="51"/>
                    </a:lnTo>
                    <a:lnTo>
                      <a:pt x="31" y="49"/>
                    </a:lnTo>
                    <a:lnTo>
                      <a:pt x="31" y="43"/>
                    </a:lnTo>
                    <a:lnTo>
                      <a:pt x="28" y="43"/>
                    </a:lnTo>
                    <a:lnTo>
                      <a:pt x="28" y="49"/>
                    </a:lnTo>
                    <a:lnTo>
                      <a:pt x="28" y="53"/>
                    </a:lnTo>
                    <a:lnTo>
                      <a:pt x="26" y="57"/>
                    </a:lnTo>
                    <a:lnTo>
                      <a:pt x="24" y="59"/>
                    </a:lnTo>
                    <a:lnTo>
                      <a:pt x="22" y="60"/>
                    </a:lnTo>
                    <a:lnTo>
                      <a:pt x="19" y="59"/>
                    </a:lnTo>
                    <a:lnTo>
                      <a:pt x="18" y="58"/>
                    </a:lnTo>
                    <a:lnTo>
                      <a:pt x="17" y="57"/>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9" name="Freeform 492"/>
              <p:cNvSpPr>
                <a:spLocks noChangeAspect="1" noEditPoints="1"/>
              </p:cNvSpPr>
              <p:nvPr/>
            </p:nvSpPr>
            <p:spPr bwMode="auto">
              <a:xfrm>
                <a:off x="2345" y="2978"/>
                <a:ext cx="45" cy="45"/>
              </a:xfrm>
              <a:custGeom>
                <a:avLst/>
                <a:gdLst>
                  <a:gd name="T0" fmla="*/ 29 w 45"/>
                  <a:gd name="T1" fmla="*/ 40 h 45"/>
                  <a:gd name="T2" fmla="*/ 33 w 45"/>
                  <a:gd name="T3" fmla="*/ 44 h 45"/>
                  <a:gd name="T4" fmla="*/ 38 w 45"/>
                  <a:gd name="T5" fmla="*/ 45 h 45"/>
                  <a:gd name="T6" fmla="*/ 40 w 45"/>
                  <a:gd name="T7" fmla="*/ 44 h 45"/>
                  <a:gd name="T8" fmla="*/ 43 w 45"/>
                  <a:gd name="T9" fmla="*/ 42 h 45"/>
                  <a:gd name="T10" fmla="*/ 44 w 45"/>
                  <a:gd name="T11" fmla="*/ 38 h 45"/>
                  <a:gd name="T12" fmla="*/ 45 w 45"/>
                  <a:gd name="T13" fmla="*/ 30 h 45"/>
                  <a:gd name="T14" fmla="*/ 42 w 45"/>
                  <a:gd name="T15" fmla="*/ 35 h 45"/>
                  <a:gd name="T16" fmla="*/ 41 w 45"/>
                  <a:gd name="T17" fmla="*/ 41 h 45"/>
                  <a:gd name="T18" fmla="*/ 39 w 45"/>
                  <a:gd name="T19" fmla="*/ 42 h 45"/>
                  <a:gd name="T20" fmla="*/ 36 w 45"/>
                  <a:gd name="T21" fmla="*/ 39 h 45"/>
                  <a:gd name="T22" fmla="*/ 35 w 45"/>
                  <a:gd name="T23" fmla="*/ 37 h 45"/>
                  <a:gd name="T24" fmla="*/ 35 w 45"/>
                  <a:gd name="T25" fmla="*/ 14 h 45"/>
                  <a:gd name="T26" fmla="*/ 33 w 45"/>
                  <a:gd name="T27" fmla="*/ 8 h 45"/>
                  <a:gd name="T28" fmla="*/ 28 w 45"/>
                  <a:gd name="T29" fmla="*/ 2 h 45"/>
                  <a:gd name="T30" fmla="*/ 21 w 45"/>
                  <a:gd name="T31" fmla="*/ 0 h 45"/>
                  <a:gd name="T32" fmla="*/ 15 w 45"/>
                  <a:gd name="T33" fmla="*/ 0 h 45"/>
                  <a:gd name="T34" fmla="*/ 9 w 45"/>
                  <a:gd name="T35" fmla="*/ 1 h 45"/>
                  <a:gd name="T36" fmla="*/ 5 w 45"/>
                  <a:gd name="T37" fmla="*/ 4 h 45"/>
                  <a:gd name="T38" fmla="*/ 3 w 45"/>
                  <a:gd name="T39" fmla="*/ 8 h 45"/>
                  <a:gd name="T40" fmla="*/ 3 w 45"/>
                  <a:gd name="T41" fmla="*/ 13 h 45"/>
                  <a:gd name="T42" fmla="*/ 5 w 45"/>
                  <a:gd name="T43" fmla="*/ 15 h 45"/>
                  <a:gd name="T44" fmla="*/ 9 w 45"/>
                  <a:gd name="T45" fmla="*/ 15 h 45"/>
                  <a:gd name="T46" fmla="*/ 11 w 45"/>
                  <a:gd name="T47" fmla="*/ 13 h 45"/>
                  <a:gd name="T48" fmla="*/ 12 w 45"/>
                  <a:gd name="T49" fmla="*/ 10 h 45"/>
                  <a:gd name="T50" fmla="*/ 9 w 45"/>
                  <a:gd name="T51" fmla="*/ 7 h 45"/>
                  <a:gd name="T52" fmla="*/ 9 w 45"/>
                  <a:gd name="T53" fmla="*/ 4 h 45"/>
                  <a:gd name="T54" fmla="*/ 15 w 45"/>
                  <a:gd name="T55" fmla="*/ 2 h 45"/>
                  <a:gd name="T56" fmla="*/ 19 w 45"/>
                  <a:gd name="T57" fmla="*/ 2 h 45"/>
                  <a:gd name="T58" fmla="*/ 23 w 45"/>
                  <a:gd name="T59" fmla="*/ 3 h 45"/>
                  <a:gd name="T60" fmla="*/ 26 w 45"/>
                  <a:gd name="T61" fmla="*/ 7 h 45"/>
                  <a:gd name="T62" fmla="*/ 28 w 45"/>
                  <a:gd name="T63" fmla="*/ 11 h 45"/>
                  <a:gd name="T64" fmla="*/ 28 w 45"/>
                  <a:gd name="T65" fmla="*/ 18 h 45"/>
                  <a:gd name="T66" fmla="*/ 10 w 45"/>
                  <a:gd name="T67" fmla="*/ 22 h 45"/>
                  <a:gd name="T68" fmla="*/ 2 w 45"/>
                  <a:gd name="T69" fmla="*/ 28 h 45"/>
                  <a:gd name="T70" fmla="*/ 0 w 45"/>
                  <a:gd name="T71" fmla="*/ 35 h 45"/>
                  <a:gd name="T72" fmla="*/ 5 w 45"/>
                  <a:gd name="T73" fmla="*/ 43 h 45"/>
                  <a:gd name="T74" fmla="*/ 16 w 45"/>
                  <a:gd name="T75" fmla="*/ 45 h 45"/>
                  <a:gd name="T76" fmla="*/ 24 w 45"/>
                  <a:gd name="T77" fmla="*/ 43 h 45"/>
                  <a:gd name="T78" fmla="*/ 29 w 45"/>
                  <a:gd name="T79" fmla="*/ 37 h 45"/>
                  <a:gd name="T80" fmla="*/ 28 w 45"/>
                  <a:gd name="T81" fmla="*/ 30 h 45"/>
                  <a:gd name="T82" fmla="*/ 27 w 45"/>
                  <a:gd name="T83" fmla="*/ 36 h 45"/>
                  <a:gd name="T84" fmla="*/ 24 w 45"/>
                  <a:gd name="T85" fmla="*/ 40 h 45"/>
                  <a:gd name="T86" fmla="*/ 20 w 45"/>
                  <a:gd name="T87" fmla="*/ 42 h 45"/>
                  <a:gd name="T88" fmla="*/ 16 w 45"/>
                  <a:gd name="T89" fmla="*/ 43 h 45"/>
                  <a:gd name="T90" fmla="*/ 10 w 45"/>
                  <a:gd name="T91" fmla="*/ 41 h 45"/>
                  <a:gd name="T92" fmla="*/ 7 w 45"/>
                  <a:gd name="T93" fmla="*/ 35 h 45"/>
                  <a:gd name="T94" fmla="*/ 12 w 45"/>
                  <a:gd name="T95" fmla="*/ 26 h 45"/>
                  <a:gd name="T96" fmla="*/ 28 w 45"/>
                  <a:gd name="T9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5">
                    <a:moveTo>
                      <a:pt x="29" y="37"/>
                    </a:moveTo>
                    <a:lnTo>
                      <a:pt x="29" y="40"/>
                    </a:lnTo>
                    <a:lnTo>
                      <a:pt x="31" y="42"/>
                    </a:lnTo>
                    <a:lnTo>
                      <a:pt x="33" y="44"/>
                    </a:lnTo>
                    <a:lnTo>
                      <a:pt x="37" y="45"/>
                    </a:lnTo>
                    <a:lnTo>
                      <a:pt x="38" y="45"/>
                    </a:lnTo>
                    <a:lnTo>
                      <a:pt x="39" y="44"/>
                    </a:lnTo>
                    <a:lnTo>
                      <a:pt x="40" y="44"/>
                    </a:lnTo>
                    <a:lnTo>
                      <a:pt x="41" y="43"/>
                    </a:lnTo>
                    <a:lnTo>
                      <a:pt x="43" y="42"/>
                    </a:lnTo>
                    <a:lnTo>
                      <a:pt x="44" y="40"/>
                    </a:lnTo>
                    <a:lnTo>
                      <a:pt x="44" y="38"/>
                    </a:lnTo>
                    <a:lnTo>
                      <a:pt x="45" y="35"/>
                    </a:lnTo>
                    <a:lnTo>
                      <a:pt x="45" y="30"/>
                    </a:lnTo>
                    <a:lnTo>
                      <a:pt x="42" y="30"/>
                    </a:lnTo>
                    <a:lnTo>
                      <a:pt x="42" y="35"/>
                    </a:lnTo>
                    <a:lnTo>
                      <a:pt x="42" y="39"/>
                    </a:lnTo>
                    <a:lnTo>
                      <a:pt x="41" y="41"/>
                    </a:lnTo>
                    <a:lnTo>
                      <a:pt x="40" y="41"/>
                    </a:lnTo>
                    <a:lnTo>
                      <a:pt x="39" y="42"/>
                    </a:lnTo>
                    <a:lnTo>
                      <a:pt x="37" y="41"/>
                    </a:lnTo>
                    <a:lnTo>
                      <a:pt x="36" y="39"/>
                    </a:lnTo>
                    <a:lnTo>
                      <a:pt x="35" y="38"/>
                    </a:lnTo>
                    <a:lnTo>
                      <a:pt x="35" y="37"/>
                    </a:lnTo>
                    <a:lnTo>
                      <a:pt x="35" y="17"/>
                    </a:lnTo>
                    <a:lnTo>
                      <a:pt x="35" y="14"/>
                    </a:lnTo>
                    <a:lnTo>
                      <a:pt x="34" y="11"/>
                    </a:lnTo>
                    <a:lnTo>
                      <a:pt x="33" y="8"/>
                    </a:lnTo>
                    <a:lnTo>
                      <a:pt x="31" y="5"/>
                    </a:lnTo>
                    <a:lnTo>
                      <a:pt x="28" y="2"/>
                    </a:lnTo>
                    <a:lnTo>
                      <a:pt x="25" y="1"/>
                    </a:lnTo>
                    <a:lnTo>
                      <a:pt x="21" y="0"/>
                    </a:lnTo>
                    <a:lnTo>
                      <a:pt x="18" y="0"/>
                    </a:lnTo>
                    <a:lnTo>
                      <a:pt x="15" y="0"/>
                    </a:lnTo>
                    <a:lnTo>
                      <a:pt x="12" y="0"/>
                    </a:lnTo>
                    <a:lnTo>
                      <a:pt x="9" y="1"/>
                    </a:lnTo>
                    <a:lnTo>
                      <a:pt x="7" y="3"/>
                    </a:lnTo>
                    <a:lnTo>
                      <a:pt x="5" y="4"/>
                    </a:lnTo>
                    <a:lnTo>
                      <a:pt x="4" y="6"/>
                    </a:lnTo>
                    <a:lnTo>
                      <a:pt x="3" y="8"/>
                    </a:lnTo>
                    <a:lnTo>
                      <a:pt x="3" y="11"/>
                    </a:lnTo>
                    <a:lnTo>
                      <a:pt x="3" y="13"/>
                    </a:lnTo>
                    <a:lnTo>
                      <a:pt x="4" y="14"/>
                    </a:lnTo>
                    <a:lnTo>
                      <a:pt x="5" y="15"/>
                    </a:lnTo>
                    <a:lnTo>
                      <a:pt x="7" y="15"/>
                    </a:lnTo>
                    <a:lnTo>
                      <a:pt x="9" y="15"/>
                    </a:lnTo>
                    <a:lnTo>
                      <a:pt x="11" y="14"/>
                    </a:lnTo>
                    <a:lnTo>
                      <a:pt x="11" y="13"/>
                    </a:lnTo>
                    <a:lnTo>
                      <a:pt x="12" y="11"/>
                    </a:lnTo>
                    <a:lnTo>
                      <a:pt x="12" y="10"/>
                    </a:lnTo>
                    <a:lnTo>
                      <a:pt x="11" y="8"/>
                    </a:lnTo>
                    <a:lnTo>
                      <a:pt x="9" y="7"/>
                    </a:lnTo>
                    <a:lnTo>
                      <a:pt x="7" y="6"/>
                    </a:lnTo>
                    <a:lnTo>
                      <a:pt x="9" y="4"/>
                    </a:lnTo>
                    <a:lnTo>
                      <a:pt x="12" y="3"/>
                    </a:lnTo>
                    <a:lnTo>
                      <a:pt x="15" y="2"/>
                    </a:lnTo>
                    <a:lnTo>
                      <a:pt x="17" y="2"/>
                    </a:lnTo>
                    <a:lnTo>
                      <a:pt x="19" y="2"/>
                    </a:lnTo>
                    <a:lnTo>
                      <a:pt x="21" y="2"/>
                    </a:lnTo>
                    <a:lnTo>
                      <a:pt x="23" y="3"/>
                    </a:lnTo>
                    <a:lnTo>
                      <a:pt x="25" y="5"/>
                    </a:lnTo>
                    <a:lnTo>
                      <a:pt x="26" y="7"/>
                    </a:lnTo>
                    <a:lnTo>
                      <a:pt x="27" y="9"/>
                    </a:lnTo>
                    <a:lnTo>
                      <a:pt x="28" y="11"/>
                    </a:lnTo>
                    <a:lnTo>
                      <a:pt x="28" y="14"/>
                    </a:lnTo>
                    <a:lnTo>
                      <a:pt x="28" y="18"/>
                    </a:lnTo>
                    <a:lnTo>
                      <a:pt x="19" y="19"/>
                    </a:lnTo>
                    <a:lnTo>
                      <a:pt x="10" y="22"/>
                    </a:lnTo>
                    <a:lnTo>
                      <a:pt x="5" y="25"/>
                    </a:lnTo>
                    <a:lnTo>
                      <a:pt x="2" y="28"/>
                    </a:lnTo>
                    <a:lnTo>
                      <a:pt x="0" y="31"/>
                    </a:lnTo>
                    <a:lnTo>
                      <a:pt x="0" y="35"/>
                    </a:lnTo>
                    <a:lnTo>
                      <a:pt x="1" y="40"/>
                    </a:lnTo>
                    <a:lnTo>
                      <a:pt x="5" y="43"/>
                    </a:lnTo>
                    <a:lnTo>
                      <a:pt x="11" y="45"/>
                    </a:lnTo>
                    <a:lnTo>
                      <a:pt x="16" y="45"/>
                    </a:lnTo>
                    <a:lnTo>
                      <a:pt x="20" y="45"/>
                    </a:lnTo>
                    <a:lnTo>
                      <a:pt x="24" y="43"/>
                    </a:lnTo>
                    <a:lnTo>
                      <a:pt x="27" y="40"/>
                    </a:lnTo>
                    <a:lnTo>
                      <a:pt x="29" y="37"/>
                    </a:lnTo>
                    <a:close/>
                    <a:moveTo>
                      <a:pt x="28" y="20"/>
                    </a:moveTo>
                    <a:lnTo>
                      <a:pt x="28" y="30"/>
                    </a:lnTo>
                    <a:lnTo>
                      <a:pt x="28" y="33"/>
                    </a:lnTo>
                    <a:lnTo>
                      <a:pt x="27" y="36"/>
                    </a:lnTo>
                    <a:lnTo>
                      <a:pt x="26" y="38"/>
                    </a:lnTo>
                    <a:lnTo>
                      <a:pt x="24" y="40"/>
                    </a:lnTo>
                    <a:lnTo>
                      <a:pt x="22" y="41"/>
                    </a:lnTo>
                    <a:lnTo>
                      <a:pt x="20" y="42"/>
                    </a:lnTo>
                    <a:lnTo>
                      <a:pt x="18" y="43"/>
                    </a:lnTo>
                    <a:lnTo>
                      <a:pt x="16" y="43"/>
                    </a:lnTo>
                    <a:lnTo>
                      <a:pt x="13" y="42"/>
                    </a:lnTo>
                    <a:lnTo>
                      <a:pt x="10" y="41"/>
                    </a:lnTo>
                    <a:lnTo>
                      <a:pt x="8" y="38"/>
                    </a:lnTo>
                    <a:lnTo>
                      <a:pt x="7" y="35"/>
                    </a:lnTo>
                    <a:lnTo>
                      <a:pt x="8" y="30"/>
                    </a:lnTo>
                    <a:lnTo>
                      <a:pt x="12" y="26"/>
                    </a:lnTo>
                    <a:lnTo>
                      <a:pt x="18" y="22"/>
                    </a:lnTo>
                    <a:lnTo>
                      <a:pt x="28"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0" name="Freeform 493"/>
              <p:cNvSpPr>
                <a:spLocks noChangeAspect="1"/>
              </p:cNvSpPr>
              <p:nvPr/>
            </p:nvSpPr>
            <p:spPr bwMode="auto">
              <a:xfrm>
                <a:off x="2394" y="2953"/>
                <a:ext cx="22" cy="69"/>
              </a:xfrm>
              <a:custGeom>
                <a:avLst/>
                <a:gdLst>
                  <a:gd name="T0" fmla="*/ 14 w 22"/>
                  <a:gd name="T1" fmla="*/ 0 h 69"/>
                  <a:gd name="T2" fmla="*/ 0 w 22"/>
                  <a:gd name="T3" fmla="*/ 1 h 69"/>
                  <a:gd name="T4" fmla="*/ 0 w 22"/>
                  <a:gd name="T5" fmla="*/ 4 h 69"/>
                  <a:gd name="T6" fmla="*/ 2 w 22"/>
                  <a:gd name="T7" fmla="*/ 4 h 69"/>
                  <a:gd name="T8" fmla="*/ 4 w 22"/>
                  <a:gd name="T9" fmla="*/ 4 h 69"/>
                  <a:gd name="T10" fmla="*/ 5 w 22"/>
                  <a:gd name="T11" fmla="*/ 5 h 69"/>
                  <a:gd name="T12" fmla="*/ 6 w 22"/>
                  <a:gd name="T13" fmla="*/ 5 h 69"/>
                  <a:gd name="T14" fmla="*/ 7 w 22"/>
                  <a:gd name="T15" fmla="*/ 6 h 69"/>
                  <a:gd name="T16" fmla="*/ 7 w 22"/>
                  <a:gd name="T17" fmla="*/ 7 h 69"/>
                  <a:gd name="T18" fmla="*/ 7 w 22"/>
                  <a:gd name="T19" fmla="*/ 8 h 69"/>
                  <a:gd name="T20" fmla="*/ 7 w 22"/>
                  <a:gd name="T21" fmla="*/ 10 h 69"/>
                  <a:gd name="T22" fmla="*/ 7 w 22"/>
                  <a:gd name="T23" fmla="*/ 62 h 69"/>
                  <a:gd name="T24" fmla="*/ 7 w 22"/>
                  <a:gd name="T25" fmla="*/ 64 h 69"/>
                  <a:gd name="T26" fmla="*/ 6 w 22"/>
                  <a:gd name="T27" fmla="*/ 66 h 69"/>
                  <a:gd name="T28" fmla="*/ 4 w 22"/>
                  <a:gd name="T29" fmla="*/ 66 h 69"/>
                  <a:gd name="T30" fmla="*/ 0 w 22"/>
                  <a:gd name="T31" fmla="*/ 66 h 69"/>
                  <a:gd name="T32" fmla="*/ 0 w 22"/>
                  <a:gd name="T33" fmla="*/ 69 h 69"/>
                  <a:gd name="T34" fmla="*/ 2 w 22"/>
                  <a:gd name="T35" fmla="*/ 69 h 69"/>
                  <a:gd name="T36" fmla="*/ 6 w 22"/>
                  <a:gd name="T37" fmla="*/ 69 h 69"/>
                  <a:gd name="T38" fmla="*/ 8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5 w 22"/>
                  <a:gd name="T55" fmla="*/ 66 h 69"/>
                  <a:gd name="T56" fmla="*/ 14 w 22"/>
                  <a:gd name="T57" fmla="*/ 64 h 69"/>
                  <a:gd name="T58" fmla="*/ 14 w 22"/>
                  <a:gd name="T59" fmla="*/ 62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4"/>
                    </a:lnTo>
                    <a:lnTo>
                      <a:pt x="4" y="4"/>
                    </a:lnTo>
                    <a:lnTo>
                      <a:pt x="5" y="5"/>
                    </a:lnTo>
                    <a:lnTo>
                      <a:pt x="6" y="5"/>
                    </a:lnTo>
                    <a:lnTo>
                      <a:pt x="7" y="6"/>
                    </a:lnTo>
                    <a:lnTo>
                      <a:pt x="7" y="7"/>
                    </a:lnTo>
                    <a:lnTo>
                      <a:pt x="7" y="8"/>
                    </a:lnTo>
                    <a:lnTo>
                      <a:pt x="7" y="10"/>
                    </a:lnTo>
                    <a:lnTo>
                      <a:pt x="7" y="62"/>
                    </a:lnTo>
                    <a:lnTo>
                      <a:pt x="7" y="64"/>
                    </a:lnTo>
                    <a:lnTo>
                      <a:pt x="6" y="66"/>
                    </a:lnTo>
                    <a:lnTo>
                      <a:pt x="4" y="66"/>
                    </a:lnTo>
                    <a:lnTo>
                      <a:pt x="0" y="66"/>
                    </a:lnTo>
                    <a:lnTo>
                      <a:pt x="0" y="69"/>
                    </a:lnTo>
                    <a:lnTo>
                      <a:pt x="2" y="69"/>
                    </a:lnTo>
                    <a:lnTo>
                      <a:pt x="6" y="69"/>
                    </a:lnTo>
                    <a:lnTo>
                      <a:pt x="8" y="69"/>
                    </a:lnTo>
                    <a:lnTo>
                      <a:pt x="11" y="69"/>
                    </a:lnTo>
                    <a:lnTo>
                      <a:pt x="13" y="69"/>
                    </a:lnTo>
                    <a:lnTo>
                      <a:pt x="16" y="69"/>
                    </a:lnTo>
                    <a:lnTo>
                      <a:pt x="19" y="69"/>
                    </a:lnTo>
                    <a:lnTo>
                      <a:pt x="22" y="69"/>
                    </a:lnTo>
                    <a:lnTo>
                      <a:pt x="22" y="66"/>
                    </a:lnTo>
                    <a:lnTo>
                      <a:pt x="18" y="66"/>
                    </a:lnTo>
                    <a:lnTo>
                      <a:pt x="15" y="66"/>
                    </a:lnTo>
                    <a:lnTo>
                      <a:pt x="14" y="64"/>
                    </a:lnTo>
                    <a:lnTo>
                      <a:pt x="14" y="62"/>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1" name="Freeform 494"/>
              <p:cNvSpPr>
                <a:spLocks noChangeAspect="1" noEditPoints="1"/>
              </p:cNvSpPr>
              <p:nvPr/>
            </p:nvSpPr>
            <p:spPr bwMode="auto">
              <a:xfrm>
                <a:off x="2454" y="2977"/>
                <a:ext cx="51" cy="46"/>
              </a:xfrm>
              <a:custGeom>
                <a:avLst/>
                <a:gdLst>
                  <a:gd name="T0" fmla="*/ 51 w 51"/>
                  <a:gd name="T1" fmla="*/ 23 h 46"/>
                  <a:gd name="T2" fmla="*/ 50 w 51"/>
                  <a:gd name="T3" fmla="*/ 14 h 46"/>
                  <a:gd name="T4" fmla="*/ 45 w 51"/>
                  <a:gd name="T5" fmla="*/ 7 h 46"/>
                  <a:gd name="T6" fmla="*/ 37 w 51"/>
                  <a:gd name="T7" fmla="*/ 2 h 46"/>
                  <a:gd name="T8" fmla="*/ 26 w 51"/>
                  <a:gd name="T9" fmla="*/ 0 h 46"/>
                  <a:gd name="T10" fmla="*/ 15 w 51"/>
                  <a:gd name="T11" fmla="*/ 2 h 46"/>
                  <a:gd name="T12" fmla="*/ 7 w 51"/>
                  <a:gd name="T13" fmla="*/ 7 h 46"/>
                  <a:gd name="T14" fmla="*/ 2 w 51"/>
                  <a:gd name="T15" fmla="*/ 14 h 46"/>
                  <a:gd name="T16" fmla="*/ 0 w 51"/>
                  <a:gd name="T17" fmla="*/ 23 h 46"/>
                  <a:gd name="T18" fmla="*/ 2 w 51"/>
                  <a:gd name="T19" fmla="*/ 32 h 46"/>
                  <a:gd name="T20" fmla="*/ 7 w 51"/>
                  <a:gd name="T21" fmla="*/ 39 h 46"/>
                  <a:gd name="T22" fmla="*/ 15 w 51"/>
                  <a:gd name="T23" fmla="*/ 44 h 46"/>
                  <a:gd name="T24" fmla="*/ 26 w 51"/>
                  <a:gd name="T25" fmla="*/ 46 h 46"/>
                  <a:gd name="T26" fmla="*/ 37 w 51"/>
                  <a:gd name="T27" fmla="*/ 44 h 46"/>
                  <a:gd name="T28" fmla="*/ 45 w 51"/>
                  <a:gd name="T29" fmla="*/ 39 h 46"/>
                  <a:gd name="T30" fmla="*/ 50 w 51"/>
                  <a:gd name="T31" fmla="*/ 32 h 46"/>
                  <a:gd name="T32" fmla="*/ 51 w 51"/>
                  <a:gd name="T33" fmla="*/ 23 h 46"/>
                  <a:gd name="T34" fmla="*/ 26 w 51"/>
                  <a:gd name="T35" fmla="*/ 42 h 46"/>
                  <a:gd name="T36" fmla="*/ 22 w 51"/>
                  <a:gd name="T37" fmla="*/ 41 h 46"/>
                  <a:gd name="T38" fmla="*/ 19 w 51"/>
                  <a:gd name="T39" fmla="*/ 40 h 46"/>
                  <a:gd name="T40" fmla="*/ 16 w 51"/>
                  <a:gd name="T41" fmla="*/ 38 h 46"/>
                  <a:gd name="T42" fmla="*/ 15 w 51"/>
                  <a:gd name="T43" fmla="*/ 35 h 46"/>
                  <a:gd name="T44" fmla="*/ 14 w 51"/>
                  <a:gd name="T45" fmla="*/ 32 h 46"/>
                  <a:gd name="T46" fmla="*/ 13 w 51"/>
                  <a:gd name="T47" fmla="*/ 29 h 46"/>
                  <a:gd name="T48" fmla="*/ 13 w 51"/>
                  <a:gd name="T49" fmla="*/ 26 h 46"/>
                  <a:gd name="T50" fmla="*/ 13 w 51"/>
                  <a:gd name="T51" fmla="*/ 22 h 46"/>
                  <a:gd name="T52" fmla="*/ 13 w 51"/>
                  <a:gd name="T53" fmla="*/ 19 h 46"/>
                  <a:gd name="T54" fmla="*/ 13 w 51"/>
                  <a:gd name="T55" fmla="*/ 15 h 46"/>
                  <a:gd name="T56" fmla="*/ 14 w 51"/>
                  <a:gd name="T57" fmla="*/ 12 h 46"/>
                  <a:gd name="T58" fmla="*/ 15 w 51"/>
                  <a:gd name="T59" fmla="*/ 9 h 46"/>
                  <a:gd name="T60" fmla="*/ 17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6 h 46"/>
                  <a:gd name="T74" fmla="*/ 36 w 51"/>
                  <a:gd name="T75" fmla="*/ 9 h 46"/>
                  <a:gd name="T76" fmla="*/ 38 w 51"/>
                  <a:gd name="T77" fmla="*/ 12 h 46"/>
                  <a:gd name="T78" fmla="*/ 38 w 51"/>
                  <a:gd name="T79" fmla="*/ 15 h 46"/>
                  <a:gd name="T80" fmla="*/ 39 w 51"/>
                  <a:gd name="T81" fmla="*/ 19 h 46"/>
                  <a:gd name="T82" fmla="*/ 39 w 51"/>
                  <a:gd name="T83" fmla="*/ 22 h 46"/>
                  <a:gd name="T84" fmla="*/ 39 w 51"/>
                  <a:gd name="T85" fmla="*/ 26 h 46"/>
                  <a:gd name="T86" fmla="*/ 38 w 51"/>
                  <a:gd name="T87" fmla="*/ 29 h 46"/>
                  <a:gd name="T88" fmla="*/ 38 w 51"/>
                  <a:gd name="T89" fmla="*/ 32 h 46"/>
                  <a:gd name="T90" fmla="*/ 37 w 51"/>
                  <a:gd name="T91" fmla="*/ 35 h 46"/>
                  <a:gd name="T92" fmla="*/ 35 w 51"/>
                  <a:gd name="T93" fmla="*/ 38 h 46"/>
                  <a:gd name="T94" fmla="*/ 33 w 51"/>
                  <a:gd name="T95" fmla="*/ 40 h 46"/>
                  <a:gd name="T96" fmla="*/ 30 w 51"/>
                  <a:gd name="T97" fmla="*/ 41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3"/>
                    </a:moveTo>
                    <a:lnTo>
                      <a:pt x="50" y="14"/>
                    </a:lnTo>
                    <a:lnTo>
                      <a:pt x="45" y="7"/>
                    </a:lnTo>
                    <a:lnTo>
                      <a:pt x="37" y="2"/>
                    </a:lnTo>
                    <a:lnTo>
                      <a:pt x="26" y="0"/>
                    </a:lnTo>
                    <a:lnTo>
                      <a:pt x="15" y="2"/>
                    </a:lnTo>
                    <a:lnTo>
                      <a:pt x="7" y="7"/>
                    </a:lnTo>
                    <a:lnTo>
                      <a:pt x="2" y="14"/>
                    </a:lnTo>
                    <a:lnTo>
                      <a:pt x="0" y="23"/>
                    </a:lnTo>
                    <a:lnTo>
                      <a:pt x="2" y="32"/>
                    </a:lnTo>
                    <a:lnTo>
                      <a:pt x="7" y="39"/>
                    </a:lnTo>
                    <a:lnTo>
                      <a:pt x="15" y="44"/>
                    </a:lnTo>
                    <a:lnTo>
                      <a:pt x="26" y="46"/>
                    </a:lnTo>
                    <a:lnTo>
                      <a:pt x="37" y="44"/>
                    </a:lnTo>
                    <a:lnTo>
                      <a:pt x="45" y="39"/>
                    </a:lnTo>
                    <a:lnTo>
                      <a:pt x="50" y="32"/>
                    </a:lnTo>
                    <a:lnTo>
                      <a:pt x="51" y="23"/>
                    </a:lnTo>
                    <a:close/>
                    <a:moveTo>
                      <a:pt x="26" y="42"/>
                    </a:moveTo>
                    <a:lnTo>
                      <a:pt x="22" y="41"/>
                    </a:lnTo>
                    <a:lnTo>
                      <a:pt x="19" y="40"/>
                    </a:lnTo>
                    <a:lnTo>
                      <a:pt x="16" y="38"/>
                    </a:lnTo>
                    <a:lnTo>
                      <a:pt x="15" y="35"/>
                    </a:lnTo>
                    <a:lnTo>
                      <a:pt x="14" y="32"/>
                    </a:lnTo>
                    <a:lnTo>
                      <a:pt x="13" y="29"/>
                    </a:lnTo>
                    <a:lnTo>
                      <a:pt x="13" y="26"/>
                    </a:lnTo>
                    <a:lnTo>
                      <a:pt x="13" y="22"/>
                    </a:lnTo>
                    <a:lnTo>
                      <a:pt x="13" y="19"/>
                    </a:lnTo>
                    <a:lnTo>
                      <a:pt x="13" y="15"/>
                    </a:lnTo>
                    <a:lnTo>
                      <a:pt x="14" y="12"/>
                    </a:lnTo>
                    <a:lnTo>
                      <a:pt x="15" y="9"/>
                    </a:lnTo>
                    <a:lnTo>
                      <a:pt x="17" y="7"/>
                    </a:lnTo>
                    <a:lnTo>
                      <a:pt x="19" y="5"/>
                    </a:lnTo>
                    <a:lnTo>
                      <a:pt x="22" y="4"/>
                    </a:lnTo>
                    <a:lnTo>
                      <a:pt x="26" y="4"/>
                    </a:lnTo>
                    <a:lnTo>
                      <a:pt x="29" y="4"/>
                    </a:lnTo>
                    <a:lnTo>
                      <a:pt x="32" y="5"/>
                    </a:lnTo>
                    <a:lnTo>
                      <a:pt x="34" y="6"/>
                    </a:lnTo>
                    <a:lnTo>
                      <a:pt x="36" y="9"/>
                    </a:lnTo>
                    <a:lnTo>
                      <a:pt x="38" y="12"/>
                    </a:lnTo>
                    <a:lnTo>
                      <a:pt x="38" y="15"/>
                    </a:lnTo>
                    <a:lnTo>
                      <a:pt x="39" y="19"/>
                    </a:lnTo>
                    <a:lnTo>
                      <a:pt x="39" y="22"/>
                    </a:lnTo>
                    <a:lnTo>
                      <a:pt x="39" y="26"/>
                    </a:lnTo>
                    <a:lnTo>
                      <a:pt x="38" y="29"/>
                    </a:lnTo>
                    <a:lnTo>
                      <a:pt x="38" y="32"/>
                    </a:lnTo>
                    <a:lnTo>
                      <a:pt x="37" y="35"/>
                    </a:lnTo>
                    <a:lnTo>
                      <a:pt x="35" y="38"/>
                    </a:lnTo>
                    <a:lnTo>
                      <a:pt x="33" y="40"/>
                    </a:lnTo>
                    <a:lnTo>
                      <a:pt x="30" y="41"/>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2" name="Freeform 495"/>
              <p:cNvSpPr>
                <a:spLocks noChangeAspect="1"/>
              </p:cNvSpPr>
              <p:nvPr/>
            </p:nvSpPr>
            <p:spPr bwMode="auto">
              <a:xfrm>
                <a:off x="2512" y="2977"/>
                <a:ext cx="41" cy="45"/>
              </a:xfrm>
              <a:custGeom>
                <a:avLst/>
                <a:gdLst>
                  <a:gd name="T0" fmla="*/ 17 w 41"/>
                  <a:gd name="T1" fmla="*/ 12 h 45"/>
                  <a:gd name="T2" fmla="*/ 17 w 41"/>
                  <a:gd name="T3" fmla="*/ 0 h 45"/>
                  <a:gd name="T4" fmla="*/ 0 w 41"/>
                  <a:gd name="T5" fmla="*/ 1 h 45"/>
                  <a:gd name="T6" fmla="*/ 0 w 41"/>
                  <a:gd name="T7" fmla="*/ 6 h 45"/>
                  <a:gd name="T8" fmla="*/ 4 w 41"/>
                  <a:gd name="T9" fmla="*/ 6 h 45"/>
                  <a:gd name="T10" fmla="*/ 6 w 41"/>
                  <a:gd name="T11" fmla="*/ 6 h 45"/>
                  <a:gd name="T12" fmla="*/ 7 w 41"/>
                  <a:gd name="T13" fmla="*/ 7 h 45"/>
                  <a:gd name="T14" fmla="*/ 7 w 41"/>
                  <a:gd name="T15" fmla="*/ 10 h 45"/>
                  <a:gd name="T16" fmla="*/ 7 w 41"/>
                  <a:gd name="T17" fmla="*/ 40 h 45"/>
                  <a:gd name="T18" fmla="*/ 0 w 41"/>
                  <a:gd name="T19" fmla="*/ 40 h 45"/>
                  <a:gd name="T20" fmla="*/ 0 w 41"/>
                  <a:gd name="T21" fmla="*/ 45 h 45"/>
                  <a:gd name="T22" fmla="*/ 6 w 41"/>
                  <a:gd name="T23" fmla="*/ 45 h 45"/>
                  <a:gd name="T24" fmla="*/ 13 w 41"/>
                  <a:gd name="T25" fmla="*/ 45 h 45"/>
                  <a:gd name="T26" fmla="*/ 16 w 41"/>
                  <a:gd name="T27" fmla="*/ 45 h 45"/>
                  <a:gd name="T28" fmla="*/ 20 w 41"/>
                  <a:gd name="T29" fmla="*/ 45 h 45"/>
                  <a:gd name="T30" fmla="*/ 23 w 41"/>
                  <a:gd name="T31" fmla="*/ 45 h 45"/>
                  <a:gd name="T32" fmla="*/ 27 w 41"/>
                  <a:gd name="T33" fmla="*/ 45 h 45"/>
                  <a:gd name="T34" fmla="*/ 27 w 41"/>
                  <a:gd name="T35" fmla="*/ 40 h 45"/>
                  <a:gd name="T36" fmla="*/ 18 w 41"/>
                  <a:gd name="T37" fmla="*/ 40 h 45"/>
                  <a:gd name="T38" fmla="*/ 18 w 41"/>
                  <a:gd name="T39" fmla="*/ 23 h 45"/>
                  <a:gd name="T40" fmla="*/ 18 w 41"/>
                  <a:gd name="T41" fmla="*/ 17 h 45"/>
                  <a:gd name="T42" fmla="*/ 20 w 41"/>
                  <a:gd name="T43" fmla="*/ 11 h 45"/>
                  <a:gd name="T44" fmla="*/ 24 w 41"/>
                  <a:gd name="T45" fmla="*/ 6 h 45"/>
                  <a:gd name="T46" fmla="*/ 30 w 41"/>
                  <a:gd name="T47" fmla="*/ 4 h 45"/>
                  <a:gd name="T48" fmla="*/ 30 w 41"/>
                  <a:gd name="T49" fmla="*/ 4 h 45"/>
                  <a:gd name="T50" fmla="*/ 29 w 41"/>
                  <a:gd name="T51" fmla="*/ 5 h 45"/>
                  <a:gd name="T52" fmla="*/ 29 w 41"/>
                  <a:gd name="T53" fmla="*/ 7 h 45"/>
                  <a:gd name="T54" fmla="*/ 29 w 41"/>
                  <a:gd name="T55" fmla="*/ 8 h 45"/>
                  <a:gd name="T56" fmla="*/ 29 w 41"/>
                  <a:gd name="T57" fmla="*/ 11 h 45"/>
                  <a:gd name="T58" fmla="*/ 30 w 41"/>
                  <a:gd name="T59" fmla="*/ 13 h 45"/>
                  <a:gd name="T60" fmla="*/ 32 w 41"/>
                  <a:gd name="T61" fmla="*/ 14 h 45"/>
                  <a:gd name="T62" fmla="*/ 35 w 41"/>
                  <a:gd name="T63" fmla="*/ 15 h 45"/>
                  <a:gd name="T64" fmla="*/ 37 w 41"/>
                  <a:gd name="T65" fmla="*/ 14 h 45"/>
                  <a:gd name="T66" fmla="*/ 39 w 41"/>
                  <a:gd name="T67" fmla="*/ 13 h 45"/>
                  <a:gd name="T68" fmla="*/ 40 w 41"/>
                  <a:gd name="T69" fmla="*/ 11 h 45"/>
                  <a:gd name="T70" fmla="*/ 41 w 41"/>
                  <a:gd name="T71" fmla="*/ 8 h 45"/>
                  <a:gd name="T72" fmla="*/ 40 w 41"/>
                  <a:gd name="T73" fmla="*/ 5 h 45"/>
                  <a:gd name="T74" fmla="*/ 37 w 41"/>
                  <a:gd name="T75" fmla="*/ 2 h 45"/>
                  <a:gd name="T76" fmla="*/ 34 w 41"/>
                  <a:gd name="T77" fmla="*/ 1 h 45"/>
                  <a:gd name="T78" fmla="*/ 30 w 41"/>
                  <a:gd name="T79" fmla="*/ 0 h 45"/>
                  <a:gd name="T80" fmla="*/ 25 w 41"/>
                  <a:gd name="T81" fmla="*/ 1 h 45"/>
                  <a:gd name="T82" fmla="*/ 22 w 41"/>
                  <a:gd name="T83" fmla="*/ 4 h 45"/>
                  <a:gd name="T84" fmla="*/ 19 w 41"/>
                  <a:gd name="T85" fmla="*/ 7 h 45"/>
                  <a:gd name="T86" fmla="*/ 17 w 41"/>
                  <a:gd name="T87"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5">
                    <a:moveTo>
                      <a:pt x="17" y="12"/>
                    </a:moveTo>
                    <a:lnTo>
                      <a:pt x="17" y="0"/>
                    </a:lnTo>
                    <a:lnTo>
                      <a:pt x="0" y="1"/>
                    </a:lnTo>
                    <a:lnTo>
                      <a:pt x="0" y="6"/>
                    </a:lnTo>
                    <a:lnTo>
                      <a:pt x="4" y="6"/>
                    </a:lnTo>
                    <a:lnTo>
                      <a:pt x="6" y="6"/>
                    </a:lnTo>
                    <a:lnTo>
                      <a:pt x="7" y="7"/>
                    </a:lnTo>
                    <a:lnTo>
                      <a:pt x="7" y="10"/>
                    </a:lnTo>
                    <a:lnTo>
                      <a:pt x="7" y="40"/>
                    </a:lnTo>
                    <a:lnTo>
                      <a:pt x="0" y="40"/>
                    </a:lnTo>
                    <a:lnTo>
                      <a:pt x="0" y="45"/>
                    </a:lnTo>
                    <a:lnTo>
                      <a:pt x="6" y="45"/>
                    </a:lnTo>
                    <a:lnTo>
                      <a:pt x="13" y="45"/>
                    </a:lnTo>
                    <a:lnTo>
                      <a:pt x="16" y="45"/>
                    </a:lnTo>
                    <a:lnTo>
                      <a:pt x="20" y="45"/>
                    </a:lnTo>
                    <a:lnTo>
                      <a:pt x="23" y="45"/>
                    </a:lnTo>
                    <a:lnTo>
                      <a:pt x="27" y="45"/>
                    </a:lnTo>
                    <a:lnTo>
                      <a:pt x="27" y="40"/>
                    </a:lnTo>
                    <a:lnTo>
                      <a:pt x="18" y="40"/>
                    </a:lnTo>
                    <a:lnTo>
                      <a:pt x="18" y="23"/>
                    </a:lnTo>
                    <a:lnTo>
                      <a:pt x="18" y="17"/>
                    </a:lnTo>
                    <a:lnTo>
                      <a:pt x="20" y="11"/>
                    </a:lnTo>
                    <a:lnTo>
                      <a:pt x="24" y="6"/>
                    </a:lnTo>
                    <a:lnTo>
                      <a:pt x="30" y="4"/>
                    </a:lnTo>
                    <a:lnTo>
                      <a:pt x="30" y="4"/>
                    </a:lnTo>
                    <a:lnTo>
                      <a:pt x="29" y="5"/>
                    </a:lnTo>
                    <a:lnTo>
                      <a:pt x="29" y="7"/>
                    </a:lnTo>
                    <a:lnTo>
                      <a:pt x="29" y="8"/>
                    </a:lnTo>
                    <a:lnTo>
                      <a:pt x="29" y="11"/>
                    </a:lnTo>
                    <a:lnTo>
                      <a:pt x="30" y="13"/>
                    </a:lnTo>
                    <a:lnTo>
                      <a:pt x="32" y="14"/>
                    </a:lnTo>
                    <a:lnTo>
                      <a:pt x="35" y="15"/>
                    </a:lnTo>
                    <a:lnTo>
                      <a:pt x="37" y="14"/>
                    </a:lnTo>
                    <a:lnTo>
                      <a:pt x="39" y="13"/>
                    </a:lnTo>
                    <a:lnTo>
                      <a:pt x="40" y="11"/>
                    </a:lnTo>
                    <a:lnTo>
                      <a:pt x="41" y="8"/>
                    </a:lnTo>
                    <a:lnTo>
                      <a:pt x="40" y="5"/>
                    </a:lnTo>
                    <a:lnTo>
                      <a:pt x="37" y="2"/>
                    </a:lnTo>
                    <a:lnTo>
                      <a:pt x="34" y="1"/>
                    </a:lnTo>
                    <a:lnTo>
                      <a:pt x="30" y="0"/>
                    </a:lnTo>
                    <a:lnTo>
                      <a:pt x="25" y="1"/>
                    </a:lnTo>
                    <a:lnTo>
                      <a:pt x="22" y="4"/>
                    </a:lnTo>
                    <a:lnTo>
                      <a:pt x="19" y="7"/>
                    </a:lnTo>
                    <a:lnTo>
                      <a:pt x="17"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3" name="Freeform 496"/>
              <p:cNvSpPr>
                <a:spLocks noChangeAspect="1"/>
              </p:cNvSpPr>
              <p:nvPr/>
            </p:nvSpPr>
            <p:spPr bwMode="auto">
              <a:xfrm>
                <a:off x="1696" y="3067"/>
                <a:ext cx="23" cy="100"/>
              </a:xfrm>
              <a:custGeom>
                <a:avLst/>
                <a:gdLst>
                  <a:gd name="T0" fmla="*/ 23 w 23"/>
                  <a:gd name="T1" fmla="*/ 99 h 100"/>
                  <a:gd name="T2" fmla="*/ 23 w 23"/>
                  <a:gd name="T3" fmla="*/ 98 h 100"/>
                  <a:gd name="T4" fmla="*/ 23 w 23"/>
                  <a:gd name="T5" fmla="*/ 98 h 100"/>
                  <a:gd name="T6" fmla="*/ 23 w 23"/>
                  <a:gd name="T7" fmla="*/ 98 h 100"/>
                  <a:gd name="T8" fmla="*/ 22 w 23"/>
                  <a:gd name="T9" fmla="*/ 97 h 100"/>
                  <a:gd name="T10" fmla="*/ 14 w 23"/>
                  <a:gd name="T11" fmla="*/ 86 h 100"/>
                  <a:gd name="T12" fmla="*/ 9 w 23"/>
                  <a:gd name="T13" fmla="*/ 74 h 100"/>
                  <a:gd name="T14" fmla="*/ 7 w 23"/>
                  <a:gd name="T15" fmla="*/ 62 h 100"/>
                  <a:gd name="T16" fmla="*/ 6 w 23"/>
                  <a:gd name="T17" fmla="*/ 50 h 100"/>
                  <a:gd name="T18" fmla="*/ 7 w 23"/>
                  <a:gd name="T19" fmla="*/ 37 h 100"/>
                  <a:gd name="T20" fmla="*/ 9 w 23"/>
                  <a:gd name="T21" fmla="*/ 25 h 100"/>
                  <a:gd name="T22" fmla="*/ 14 w 23"/>
                  <a:gd name="T23" fmla="*/ 13 h 100"/>
                  <a:gd name="T24" fmla="*/ 22 w 23"/>
                  <a:gd name="T25" fmla="*/ 3 h 100"/>
                  <a:gd name="T26" fmla="*/ 23 w 23"/>
                  <a:gd name="T27" fmla="*/ 2 h 100"/>
                  <a:gd name="T28" fmla="*/ 23 w 23"/>
                  <a:gd name="T29" fmla="*/ 1 h 100"/>
                  <a:gd name="T30" fmla="*/ 23 w 23"/>
                  <a:gd name="T31" fmla="*/ 0 h 100"/>
                  <a:gd name="T32" fmla="*/ 22 w 23"/>
                  <a:gd name="T33" fmla="*/ 0 h 100"/>
                  <a:gd name="T34" fmla="*/ 20 w 23"/>
                  <a:gd name="T35" fmla="*/ 1 h 100"/>
                  <a:gd name="T36" fmla="*/ 16 w 23"/>
                  <a:gd name="T37" fmla="*/ 5 h 100"/>
                  <a:gd name="T38" fmla="*/ 11 w 23"/>
                  <a:gd name="T39" fmla="*/ 11 h 100"/>
                  <a:gd name="T40" fmla="*/ 6 w 23"/>
                  <a:gd name="T41" fmla="*/ 20 h 100"/>
                  <a:gd name="T42" fmla="*/ 3 w 23"/>
                  <a:gd name="T43" fmla="*/ 28 h 100"/>
                  <a:gd name="T44" fmla="*/ 1 w 23"/>
                  <a:gd name="T45" fmla="*/ 36 h 100"/>
                  <a:gd name="T46" fmla="*/ 0 w 23"/>
                  <a:gd name="T47" fmla="*/ 43 h 100"/>
                  <a:gd name="T48" fmla="*/ 0 w 23"/>
                  <a:gd name="T49" fmla="*/ 50 h 100"/>
                  <a:gd name="T50" fmla="*/ 0 w 23"/>
                  <a:gd name="T51" fmla="*/ 56 h 100"/>
                  <a:gd name="T52" fmla="*/ 1 w 23"/>
                  <a:gd name="T53" fmla="*/ 64 h 100"/>
                  <a:gd name="T54" fmla="*/ 3 w 23"/>
                  <a:gd name="T55" fmla="*/ 72 h 100"/>
                  <a:gd name="T56" fmla="*/ 7 w 23"/>
                  <a:gd name="T57" fmla="*/ 81 h 100"/>
                  <a:gd name="T58" fmla="*/ 11 w 23"/>
                  <a:gd name="T59" fmla="*/ 89 h 100"/>
                  <a:gd name="T60" fmla="*/ 16 w 23"/>
                  <a:gd name="T61" fmla="*/ 95 h 100"/>
                  <a:gd name="T62" fmla="*/ 20 w 23"/>
                  <a:gd name="T63" fmla="*/ 99 h 100"/>
                  <a:gd name="T64" fmla="*/ 22 w 23"/>
                  <a:gd name="T65" fmla="*/ 100 h 100"/>
                  <a:gd name="T66" fmla="*/ 23 w 23"/>
                  <a:gd name="T67" fmla="*/ 99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8"/>
                    </a:lnTo>
                    <a:lnTo>
                      <a:pt x="23" y="98"/>
                    </a:lnTo>
                    <a:lnTo>
                      <a:pt x="23" y="98"/>
                    </a:lnTo>
                    <a:lnTo>
                      <a:pt x="22" y="97"/>
                    </a:lnTo>
                    <a:lnTo>
                      <a:pt x="14" y="86"/>
                    </a:lnTo>
                    <a:lnTo>
                      <a:pt x="9" y="74"/>
                    </a:lnTo>
                    <a:lnTo>
                      <a:pt x="7" y="62"/>
                    </a:lnTo>
                    <a:lnTo>
                      <a:pt x="6" y="50"/>
                    </a:lnTo>
                    <a:lnTo>
                      <a:pt x="7" y="37"/>
                    </a:lnTo>
                    <a:lnTo>
                      <a:pt x="9" y="25"/>
                    </a:lnTo>
                    <a:lnTo>
                      <a:pt x="14" y="13"/>
                    </a:lnTo>
                    <a:lnTo>
                      <a:pt x="22" y="3"/>
                    </a:lnTo>
                    <a:lnTo>
                      <a:pt x="23" y="2"/>
                    </a:lnTo>
                    <a:lnTo>
                      <a:pt x="23" y="1"/>
                    </a:lnTo>
                    <a:lnTo>
                      <a:pt x="23" y="0"/>
                    </a:lnTo>
                    <a:lnTo>
                      <a:pt x="22" y="0"/>
                    </a:lnTo>
                    <a:lnTo>
                      <a:pt x="20" y="1"/>
                    </a:lnTo>
                    <a:lnTo>
                      <a:pt x="16" y="5"/>
                    </a:lnTo>
                    <a:lnTo>
                      <a:pt x="11" y="11"/>
                    </a:lnTo>
                    <a:lnTo>
                      <a:pt x="6" y="20"/>
                    </a:lnTo>
                    <a:lnTo>
                      <a:pt x="3" y="28"/>
                    </a:lnTo>
                    <a:lnTo>
                      <a:pt x="1" y="36"/>
                    </a:lnTo>
                    <a:lnTo>
                      <a:pt x="0" y="43"/>
                    </a:lnTo>
                    <a:lnTo>
                      <a:pt x="0" y="50"/>
                    </a:lnTo>
                    <a:lnTo>
                      <a:pt x="0" y="56"/>
                    </a:lnTo>
                    <a:lnTo>
                      <a:pt x="1" y="64"/>
                    </a:lnTo>
                    <a:lnTo>
                      <a:pt x="3" y="72"/>
                    </a:lnTo>
                    <a:lnTo>
                      <a:pt x="7" y="81"/>
                    </a:lnTo>
                    <a:lnTo>
                      <a:pt x="11" y="89"/>
                    </a:lnTo>
                    <a:lnTo>
                      <a:pt x="16" y="95"/>
                    </a:lnTo>
                    <a:lnTo>
                      <a:pt x="20" y="99"/>
                    </a:lnTo>
                    <a:lnTo>
                      <a:pt x="22" y="100"/>
                    </a:lnTo>
                    <a:lnTo>
                      <a:pt x="23" y="99"/>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4" name="Freeform 497"/>
              <p:cNvSpPr>
                <a:spLocks noChangeAspect="1"/>
              </p:cNvSpPr>
              <p:nvPr/>
            </p:nvSpPr>
            <p:spPr bwMode="auto">
              <a:xfrm>
                <a:off x="1728" y="3097"/>
                <a:ext cx="38" cy="46"/>
              </a:xfrm>
              <a:custGeom>
                <a:avLst/>
                <a:gdLst>
                  <a:gd name="T0" fmla="*/ 9 w 38"/>
                  <a:gd name="T1" fmla="*/ 23 h 46"/>
                  <a:gd name="T2" fmla="*/ 10 w 38"/>
                  <a:gd name="T3" fmla="*/ 13 h 46"/>
                  <a:gd name="T4" fmla="*/ 13 w 38"/>
                  <a:gd name="T5" fmla="*/ 7 h 46"/>
                  <a:gd name="T6" fmla="*/ 18 w 38"/>
                  <a:gd name="T7" fmla="*/ 4 h 46"/>
                  <a:gd name="T8" fmla="*/ 22 w 38"/>
                  <a:gd name="T9" fmla="*/ 3 h 46"/>
                  <a:gd name="T10" fmla="*/ 24 w 38"/>
                  <a:gd name="T11" fmla="*/ 3 h 46"/>
                  <a:gd name="T12" fmla="*/ 27 w 38"/>
                  <a:gd name="T13" fmla="*/ 3 h 46"/>
                  <a:gd name="T14" fmla="*/ 30 w 38"/>
                  <a:gd name="T15" fmla="*/ 4 h 46"/>
                  <a:gd name="T16" fmla="*/ 33 w 38"/>
                  <a:gd name="T17" fmla="*/ 6 h 46"/>
                  <a:gd name="T18" fmla="*/ 30 w 38"/>
                  <a:gd name="T19" fmla="*/ 7 h 46"/>
                  <a:gd name="T20" fmla="*/ 29 w 38"/>
                  <a:gd name="T21" fmla="*/ 8 h 46"/>
                  <a:gd name="T22" fmla="*/ 28 w 38"/>
                  <a:gd name="T23" fmla="*/ 10 h 46"/>
                  <a:gd name="T24" fmla="*/ 28 w 38"/>
                  <a:gd name="T25" fmla="*/ 11 h 46"/>
                  <a:gd name="T26" fmla="*/ 28 w 38"/>
                  <a:gd name="T27" fmla="*/ 13 h 46"/>
                  <a:gd name="T28" fmla="*/ 29 w 38"/>
                  <a:gd name="T29" fmla="*/ 14 h 46"/>
                  <a:gd name="T30" fmla="*/ 31 w 38"/>
                  <a:gd name="T31" fmla="*/ 15 h 46"/>
                  <a:gd name="T32" fmla="*/ 33 w 38"/>
                  <a:gd name="T33" fmla="*/ 16 h 46"/>
                  <a:gd name="T34" fmla="*/ 35 w 38"/>
                  <a:gd name="T35" fmla="*/ 15 h 46"/>
                  <a:gd name="T36" fmla="*/ 36 w 38"/>
                  <a:gd name="T37" fmla="*/ 14 h 46"/>
                  <a:gd name="T38" fmla="*/ 37 w 38"/>
                  <a:gd name="T39" fmla="*/ 13 h 46"/>
                  <a:gd name="T40" fmla="*/ 37 w 38"/>
                  <a:gd name="T41" fmla="*/ 11 h 46"/>
                  <a:gd name="T42" fmla="*/ 36 w 38"/>
                  <a:gd name="T43" fmla="*/ 6 h 46"/>
                  <a:gd name="T44" fmla="*/ 33 w 38"/>
                  <a:gd name="T45" fmla="*/ 3 h 46"/>
                  <a:gd name="T46" fmla="*/ 28 w 38"/>
                  <a:gd name="T47" fmla="*/ 1 h 46"/>
                  <a:gd name="T48" fmla="*/ 22 w 38"/>
                  <a:gd name="T49" fmla="*/ 0 h 46"/>
                  <a:gd name="T50" fmla="*/ 13 w 38"/>
                  <a:gd name="T51" fmla="*/ 2 h 46"/>
                  <a:gd name="T52" fmla="*/ 7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40 h 46"/>
                  <a:gd name="T74" fmla="*/ 37 w 38"/>
                  <a:gd name="T75" fmla="*/ 38 h 46"/>
                  <a:gd name="T76" fmla="*/ 38 w 38"/>
                  <a:gd name="T77" fmla="*/ 35 h 46"/>
                  <a:gd name="T78" fmla="*/ 38 w 38"/>
                  <a:gd name="T79" fmla="*/ 34 h 46"/>
                  <a:gd name="T80" fmla="*/ 38 w 38"/>
                  <a:gd name="T81" fmla="*/ 33 h 46"/>
                  <a:gd name="T82" fmla="*/ 38 w 38"/>
                  <a:gd name="T83" fmla="*/ 32 h 46"/>
                  <a:gd name="T84" fmla="*/ 37 w 38"/>
                  <a:gd name="T85" fmla="*/ 32 h 46"/>
                  <a:gd name="T86" fmla="*/ 36 w 38"/>
                  <a:gd name="T87" fmla="*/ 32 h 46"/>
                  <a:gd name="T88" fmla="*/ 36 w 38"/>
                  <a:gd name="T89" fmla="*/ 33 h 46"/>
                  <a:gd name="T90" fmla="*/ 35 w 38"/>
                  <a:gd name="T91" fmla="*/ 36 h 46"/>
                  <a:gd name="T92" fmla="*/ 33 w 38"/>
                  <a:gd name="T93" fmla="*/ 39 h 46"/>
                  <a:gd name="T94" fmla="*/ 31 w 38"/>
                  <a:gd name="T95" fmla="*/ 40 h 46"/>
                  <a:gd name="T96" fmla="*/ 30 w 38"/>
                  <a:gd name="T97" fmla="*/ 42 h 46"/>
                  <a:gd name="T98" fmla="*/ 28 w 38"/>
                  <a:gd name="T99" fmla="*/ 43 h 46"/>
                  <a:gd name="T100" fmla="*/ 26 w 38"/>
                  <a:gd name="T101" fmla="*/ 43 h 46"/>
                  <a:gd name="T102" fmla="*/ 24 w 38"/>
                  <a:gd name="T103" fmla="*/ 43 h 46"/>
                  <a:gd name="T104" fmla="*/ 23 w 38"/>
                  <a:gd name="T105" fmla="*/ 43 h 46"/>
                  <a:gd name="T106" fmla="*/ 21 w 38"/>
                  <a:gd name="T107" fmla="*/ 43 h 46"/>
                  <a:gd name="T108" fmla="*/ 18 w 38"/>
                  <a:gd name="T109" fmla="*/ 43 h 46"/>
                  <a:gd name="T110" fmla="*/ 16 w 38"/>
                  <a:gd name="T111" fmla="*/ 41 h 46"/>
                  <a:gd name="T112" fmla="*/ 14 w 38"/>
                  <a:gd name="T113" fmla="*/ 39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7"/>
                    </a:lnTo>
                    <a:lnTo>
                      <a:pt x="18" y="4"/>
                    </a:lnTo>
                    <a:lnTo>
                      <a:pt x="22" y="3"/>
                    </a:lnTo>
                    <a:lnTo>
                      <a:pt x="24" y="3"/>
                    </a:lnTo>
                    <a:lnTo>
                      <a:pt x="27" y="3"/>
                    </a:lnTo>
                    <a:lnTo>
                      <a:pt x="30" y="4"/>
                    </a:lnTo>
                    <a:lnTo>
                      <a:pt x="33" y="6"/>
                    </a:lnTo>
                    <a:lnTo>
                      <a:pt x="30" y="7"/>
                    </a:lnTo>
                    <a:lnTo>
                      <a:pt x="29" y="8"/>
                    </a:lnTo>
                    <a:lnTo>
                      <a:pt x="28" y="10"/>
                    </a:lnTo>
                    <a:lnTo>
                      <a:pt x="28" y="11"/>
                    </a:lnTo>
                    <a:lnTo>
                      <a:pt x="28" y="13"/>
                    </a:lnTo>
                    <a:lnTo>
                      <a:pt x="29" y="14"/>
                    </a:lnTo>
                    <a:lnTo>
                      <a:pt x="31" y="15"/>
                    </a:lnTo>
                    <a:lnTo>
                      <a:pt x="33" y="16"/>
                    </a:lnTo>
                    <a:lnTo>
                      <a:pt x="35" y="15"/>
                    </a:lnTo>
                    <a:lnTo>
                      <a:pt x="36" y="14"/>
                    </a:lnTo>
                    <a:lnTo>
                      <a:pt x="37" y="13"/>
                    </a:lnTo>
                    <a:lnTo>
                      <a:pt x="37" y="11"/>
                    </a:lnTo>
                    <a:lnTo>
                      <a:pt x="36" y="6"/>
                    </a:lnTo>
                    <a:lnTo>
                      <a:pt x="33" y="3"/>
                    </a:lnTo>
                    <a:lnTo>
                      <a:pt x="28" y="1"/>
                    </a:lnTo>
                    <a:lnTo>
                      <a:pt x="22" y="0"/>
                    </a:lnTo>
                    <a:lnTo>
                      <a:pt x="13" y="2"/>
                    </a:lnTo>
                    <a:lnTo>
                      <a:pt x="7" y="7"/>
                    </a:lnTo>
                    <a:lnTo>
                      <a:pt x="2" y="14"/>
                    </a:lnTo>
                    <a:lnTo>
                      <a:pt x="0" y="23"/>
                    </a:lnTo>
                    <a:lnTo>
                      <a:pt x="2" y="32"/>
                    </a:lnTo>
                    <a:lnTo>
                      <a:pt x="7" y="39"/>
                    </a:lnTo>
                    <a:lnTo>
                      <a:pt x="14" y="44"/>
                    </a:lnTo>
                    <a:lnTo>
                      <a:pt x="22" y="46"/>
                    </a:lnTo>
                    <a:lnTo>
                      <a:pt x="26" y="45"/>
                    </a:lnTo>
                    <a:lnTo>
                      <a:pt x="30" y="44"/>
                    </a:lnTo>
                    <a:lnTo>
                      <a:pt x="33" y="42"/>
                    </a:lnTo>
                    <a:lnTo>
                      <a:pt x="35" y="40"/>
                    </a:lnTo>
                    <a:lnTo>
                      <a:pt x="37" y="38"/>
                    </a:lnTo>
                    <a:lnTo>
                      <a:pt x="38" y="35"/>
                    </a:lnTo>
                    <a:lnTo>
                      <a:pt x="38" y="34"/>
                    </a:lnTo>
                    <a:lnTo>
                      <a:pt x="38" y="33"/>
                    </a:lnTo>
                    <a:lnTo>
                      <a:pt x="38" y="32"/>
                    </a:lnTo>
                    <a:lnTo>
                      <a:pt x="37" y="32"/>
                    </a:lnTo>
                    <a:lnTo>
                      <a:pt x="36" y="32"/>
                    </a:lnTo>
                    <a:lnTo>
                      <a:pt x="36" y="33"/>
                    </a:lnTo>
                    <a:lnTo>
                      <a:pt x="35" y="36"/>
                    </a:lnTo>
                    <a:lnTo>
                      <a:pt x="33" y="39"/>
                    </a:lnTo>
                    <a:lnTo>
                      <a:pt x="31" y="40"/>
                    </a:lnTo>
                    <a:lnTo>
                      <a:pt x="30" y="42"/>
                    </a:lnTo>
                    <a:lnTo>
                      <a:pt x="28" y="43"/>
                    </a:lnTo>
                    <a:lnTo>
                      <a:pt x="26" y="43"/>
                    </a:lnTo>
                    <a:lnTo>
                      <a:pt x="24" y="43"/>
                    </a:lnTo>
                    <a:lnTo>
                      <a:pt x="23" y="43"/>
                    </a:lnTo>
                    <a:lnTo>
                      <a:pt x="21" y="43"/>
                    </a:lnTo>
                    <a:lnTo>
                      <a:pt x="18" y="43"/>
                    </a:lnTo>
                    <a:lnTo>
                      <a:pt x="16" y="41"/>
                    </a:lnTo>
                    <a:lnTo>
                      <a:pt x="14" y="39"/>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5" name="Freeform 498"/>
              <p:cNvSpPr>
                <a:spLocks noChangeAspect="1"/>
              </p:cNvSpPr>
              <p:nvPr/>
            </p:nvSpPr>
            <p:spPr bwMode="auto">
              <a:xfrm>
                <a:off x="1773" y="3074"/>
                <a:ext cx="65" cy="68"/>
              </a:xfrm>
              <a:custGeom>
                <a:avLst/>
                <a:gdLst>
                  <a:gd name="T0" fmla="*/ 2 w 65"/>
                  <a:gd name="T1" fmla="*/ 0 h 68"/>
                  <a:gd name="T2" fmla="*/ 2 w 65"/>
                  <a:gd name="T3" fmla="*/ 23 h 68"/>
                  <a:gd name="T4" fmla="*/ 4 w 65"/>
                  <a:gd name="T5" fmla="*/ 13 h 68"/>
                  <a:gd name="T6" fmla="*/ 6 w 65"/>
                  <a:gd name="T7" fmla="*/ 7 h 68"/>
                  <a:gd name="T8" fmla="*/ 11 w 65"/>
                  <a:gd name="T9" fmla="*/ 4 h 68"/>
                  <a:gd name="T10" fmla="*/ 20 w 65"/>
                  <a:gd name="T11" fmla="*/ 3 h 68"/>
                  <a:gd name="T12" fmla="*/ 26 w 65"/>
                  <a:gd name="T13" fmla="*/ 4 h 68"/>
                  <a:gd name="T14" fmla="*/ 28 w 65"/>
                  <a:gd name="T15" fmla="*/ 5 h 68"/>
                  <a:gd name="T16" fmla="*/ 28 w 65"/>
                  <a:gd name="T17" fmla="*/ 7 h 68"/>
                  <a:gd name="T18" fmla="*/ 28 w 65"/>
                  <a:gd name="T19" fmla="*/ 61 h 68"/>
                  <a:gd name="T20" fmla="*/ 27 w 65"/>
                  <a:gd name="T21" fmla="*/ 63 h 68"/>
                  <a:gd name="T22" fmla="*/ 25 w 65"/>
                  <a:gd name="T23" fmla="*/ 64 h 68"/>
                  <a:gd name="T24" fmla="*/ 21 w 65"/>
                  <a:gd name="T25" fmla="*/ 65 h 68"/>
                  <a:gd name="T26" fmla="*/ 13 w 65"/>
                  <a:gd name="T27" fmla="*/ 65 h 68"/>
                  <a:gd name="T28" fmla="*/ 17 w 65"/>
                  <a:gd name="T29" fmla="*/ 68 h 68"/>
                  <a:gd name="T30" fmla="*/ 28 w 65"/>
                  <a:gd name="T31" fmla="*/ 68 h 68"/>
                  <a:gd name="T32" fmla="*/ 37 w 65"/>
                  <a:gd name="T33" fmla="*/ 68 h 68"/>
                  <a:gd name="T34" fmla="*/ 47 w 65"/>
                  <a:gd name="T35" fmla="*/ 68 h 68"/>
                  <a:gd name="T36" fmla="*/ 51 w 65"/>
                  <a:gd name="T37" fmla="*/ 65 h 68"/>
                  <a:gd name="T38" fmla="*/ 44 w 65"/>
                  <a:gd name="T39" fmla="*/ 65 h 68"/>
                  <a:gd name="T40" fmla="*/ 39 w 65"/>
                  <a:gd name="T41" fmla="*/ 64 h 68"/>
                  <a:gd name="T42" fmla="*/ 37 w 65"/>
                  <a:gd name="T43" fmla="*/ 63 h 68"/>
                  <a:gd name="T44" fmla="*/ 37 w 65"/>
                  <a:gd name="T45" fmla="*/ 61 h 68"/>
                  <a:gd name="T46" fmla="*/ 37 w 65"/>
                  <a:gd name="T47" fmla="*/ 7 h 68"/>
                  <a:gd name="T48" fmla="*/ 37 w 65"/>
                  <a:gd name="T49" fmla="*/ 5 h 68"/>
                  <a:gd name="T50" fmla="*/ 39 w 65"/>
                  <a:gd name="T51" fmla="*/ 4 h 68"/>
                  <a:gd name="T52" fmla="*/ 44 w 65"/>
                  <a:gd name="T53" fmla="*/ 3 h 68"/>
                  <a:gd name="T54" fmla="*/ 53 w 65"/>
                  <a:gd name="T55" fmla="*/ 4 h 68"/>
                  <a:gd name="T56" fmla="*/ 58 w 65"/>
                  <a:gd name="T57" fmla="*/ 7 h 68"/>
                  <a:gd name="T58" fmla="*/ 61 w 65"/>
                  <a:gd name="T59" fmla="*/ 13 h 68"/>
                  <a:gd name="T60" fmla="*/ 62 w 65"/>
                  <a:gd name="T61" fmla="*/ 23 h 68"/>
                  <a:gd name="T62" fmla="*/ 63 w 65"/>
                  <a:gd name="T6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8">
                    <a:moveTo>
                      <a:pt x="63" y="0"/>
                    </a:moveTo>
                    <a:lnTo>
                      <a:pt x="2" y="0"/>
                    </a:lnTo>
                    <a:lnTo>
                      <a:pt x="0" y="23"/>
                    </a:lnTo>
                    <a:lnTo>
                      <a:pt x="2" y="23"/>
                    </a:lnTo>
                    <a:lnTo>
                      <a:pt x="3" y="17"/>
                    </a:lnTo>
                    <a:lnTo>
                      <a:pt x="4" y="13"/>
                    </a:lnTo>
                    <a:lnTo>
                      <a:pt x="5" y="10"/>
                    </a:lnTo>
                    <a:lnTo>
                      <a:pt x="6" y="7"/>
                    </a:lnTo>
                    <a:lnTo>
                      <a:pt x="8" y="5"/>
                    </a:lnTo>
                    <a:lnTo>
                      <a:pt x="11" y="4"/>
                    </a:lnTo>
                    <a:lnTo>
                      <a:pt x="15" y="4"/>
                    </a:lnTo>
                    <a:lnTo>
                      <a:pt x="20" y="3"/>
                    </a:lnTo>
                    <a:lnTo>
                      <a:pt x="23" y="3"/>
                    </a:lnTo>
                    <a:lnTo>
                      <a:pt x="26" y="4"/>
                    </a:lnTo>
                    <a:lnTo>
                      <a:pt x="27" y="4"/>
                    </a:lnTo>
                    <a:lnTo>
                      <a:pt x="28" y="5"/>
                    </a:lnTo>
                    <a:lnTo>
                      <a:pt x="28" y="6"/>
                    </a:lnTo>
                    <a:lnTo>
                      <a:pt x="28" y="7"/>
                    </a:lnTo>
                    <a:lnTo>
                      <a:pt x="28" y="60"/>
                    </a:lnTo>
                    <a:lnTo>
                      <a:pt x="28" y="61"/>
                    </a:lnTo>
                    <a:lnTo>
                      <a:pt x="28" y="62"/>
                    </a:lnTo>
                    <a:lnTo>
                      <a:pt x="27" y="63"/>
                    </a:lnTo>
                    <a:lnTo>
                      <a:pt x="27" y="64"/>
                    </a:lnTo>
                    <a:lnTo>
                      <a:pt x="25" y="64"/>
                    </a:lnTo>
                    <a:lnTo>
                      <a:pt x="23" y="64"/>
                    </a:lnTo>
                    <a:lnTo>
                      <a:pt x="21" y="65"/>
                    </a:lnTo>
                    <a:lnTo>
                      <a:pt x="17" y="65"/>
                    </a:lnTo>
                    <a:lnTo>
                      <a:pt x="13" y="65"/>
                    </a:lnTo>
                    <a:lnTo>
                      <a:pt x="13" y="68"/>
                    </a:lnTo>
                    <a:lnTo>
                      <a:pt x="17" y="68"/>
                    </a:lnTo>
                    <a:lnTo>
                      <a:pt x="23" y="68"/>
                    </a:lnTo>
                    <a:lnTo>
                      <a:pt x="28" y="68"/>
                    </a:lnTo>
                    <a:lnTo>
                      <a:pt x="32" y="68"/>
                    </a:lnTo>
                    <a:lnTo>
                      <a:pt x="37" y="68"/>
                    </a:lnTo>
                    <a:lnTo>
                      <a:pt x="42" y="68"/>
                    </a:lnTo>
                    <a:lnTo>
                      <a:pt x="47" y="68"/>
                    </a:lnTo>
                    <a:lnTo>
                      <a:pt x="51" y="68"/>
                    </a:lnTo>
                    <a:lnTo>
                      <a:pt x="51" y="65"/>
                    </a:lnTo>
                    <a:lnTo>
                      <a:pt x="47" y="65"/>
                    </a:lnTo>
                    <a:lnTo>
                      <a:pt x="44" y="65"/>
                    </a:lnTo>
                    <a:lnTo>
                      <a:pt x="41" y="64"/>
                    </a:lnTo>
                    <a:lnTo>
                      <a:pt x="39" y="64"/>
                    </a:lnTo>
                    <a:lnTo>
                      <a:pt x="38" y="64"/>
                    </a:lnTo>
                    <a:lnTo>
                      <a:pt x="37" y="63"/>
                    </a:lnTo>
                    <a:lnTo>
                      <a:pt x="37" y="62"/>
                    </a:lnTo>
                    <a:lnTo>
                      <a:pt x="37" y="61"/>
                    </a:lnTo>
                    <a:lnTo>
                      <a:pt x="37" y="60"/>
                    </a:lnTo>
                    <a:lnTo>
                      <a:pt x="37" y="7"/>
                    </a:lnTo>
                    <a:lnTo>
                      <a:pt x="37" y="6"/>
                    </a:lnTo>
                    <a:lnTo>
                      <a:pt x="37" y="5"/>
                    </a:lnTo>
                    <a:lnTo>
                      <a:pt x="37" y="4"/>
                    </a:lnTo>
                    <a:lnTo>
                      <a:pt x="39" y="4"/>
                    </a:lnTo>
                    <a:lnTo>
                      <a:pt x="41" y="3"/>
                    </a:lnTo>
                    <a:lnTo>
                      <a:pt x="44" y="3"/>
                    </a:lnTo>
                    <a:lnTo>
                      <a:pt x="49" y="4"/>
                    </a:lnTo>
                    <a:lnTo>
                      <a:pt x="53" y="4"/>
                    </a:lnTo>
                    <a:lnTo>
                      <a:pt x="56" y="5"/>
                    </a:lnTo>
                    <a:lnTo>
                      <a:pt x="58" y="7"/>
                    </a:lnTo>
                    <a:lnTo>
                      <a:pt x="60" y="10"/>
                    </a:lnTo>
                    <a:lnTo>
                      <a:pt x="61" y="13"/>
                    </a:lnTo>
                    <a:lnTo>
                      <a:pt x="62" y="17"/>
                    </a:lnTo>
                    <a:lnTo>
                      <a:pt x="62" y="23"/>
                    </a:lnTo>
                    <a:lnTo>
                      <a:pt x="65" y="23"/>
                    </a:lnTo>
                    <a:lnTo>
                      <a:pt x="6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6" name="Freeform 499"/>
              <p:cNvSpPr>
                <a:spLocks noChangeAspect="1" noEditPoints="1"/>
              </p:cNvSpPr>
              <p:nvPr/>
            </p:nvSpPr>
            <p:spPr bwMode="auto">
              <a:xfrm>
                <a:off x="1836" y="3097"/>
                <a:ext cx="44" cy="46"/>
              </a:xfrm>
              <a:custGeom>
                <a:avLst/>
                <a:gdLst>
                  <a:gd name="T0" fmla="*/ 44 w 44"/>
                  <a:gd name="T1" fmla="*/ 23 h 46"/>
                  <a:gd name="T2" fmla="*/ 44 w 44"/>
                  <a:gd name="T3" fmla="*/ 19 h 46"/>
                  <a:gd name="T4" fmla="*/ 42 w 44"/>
                  <a:gd name="T5" fmla="*/ 14 h 46"/>
                  <a:gd name="T6" fmla="*/ 40 w 44"/>
                  <a:gd name="T7" fmla="*/ 11 h 46"/>
                  <a:gd name="T8" fmla="*/ 38 w 44"/>
                  <a:gd name="T9" fmla="*/ 7 h 46"/>
                  <a:gd name="T10" fmla="*/ 34 w 44"/>
                  <a:gd name="T11" fmla="*/ 4 h 46"/>
                  <a:gd name="T12" fmla="*/ 31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4 w 44"/>
                  <a:gd name="T27" fmla="*/ 11 h 46"/>
                  <a:gd name="T28" fmla="*/ 2 w 44"/>
                  <a:gd name="T29" fmla="*/ 15 h 46"/>
                  <a:gd name="T30" fmla="*/ 0 w 44"/>
                  <a:gd name="T31" fmla="*/ 19 h 46"/>
                  <a:gd name="T32" fmla="*/ 0 w 44"/>
                  <a:gd name="T33" fmla="*/ 23 h 46"/>
                  <a:gd name="T34" fmla="*/ 2 w 44"/>
                  <a:gd name="T35" fmla="*/ 32 h 46"/>
                  <a:gd name="T36" fmla="*/ 6 w 44"/>
                  <a:gd name="T37" fmla="*/ 40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2 h 46"/>
                  <a:gd name="T74" fmla="*/ 10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5 w 44"/>
                  <a:gd name="T95" fmla="*/ 16 h 46"/>
                  <a:gd name="T96" fmla="*/ 36 w 44"/>
                  <a:gd name="T97" fmla="*/ 20 h 46"/>
                  <a:gd name="T98" fmla="*/ 36 w 44"/>
                  <a:gd name="T99" fmla="*/ 23 h 46"/>
                  <a:gd name="T100" fmla="*/ 36 w 44"/>
                  <a:gd name="T101" fmla="*/ 26 h 46"/>
                  <a:gd name="T102" fmla="*/ 35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2" y="14"/>
                    </a:lnTo>
                    <a:lnTo>
                      <a:pt x="40" y="11"/>
                    </a:lnTo>
                    <a:lnTo>
                      <a:pt x="38" y="7"/>
                    </a:lnTo>
                    <a:lnTo>
                      <a:pt x="34" y="4"/>
                    </a:lnTo>
                    <a:lnTo>
                      <a:pt x="31" y="2"/>
                    </a:lnTo>
                    <a:lnTo>
                      <a:pt x="26" y="1"/>
                    </a:lnTo>
                    <a:lnTo>
                      <a:pt x="22" y="0"/>
                    </a:lnTo>
                    <a:lnTo>
                      <a:pt x="17" y="1"/>
                    </a:lnTo>
                    <a:lnTo>
                      <a:pt x="13" y="2"/>
                    </a:lnTo>
                    <a:lnTo>
                      <a:pt x="9" y="4"/>
                    </a:lnTo>
                    <a:lnTo>
                      <a:pt x="6" y="7"/>
                    </a:lnTo>
                    <a:lnTo>
                      <a:pt x="4" y="11"/>
                    </a:lnTo>
                    <a:lnTo>
                      <a:pt x="2" y="15"/>
                    </a:lnTo>
                    <a:lnTo>
                      <a:pt x="0" y="19"/>
                    </a:lnTo>
                    <a:lnTo>
                      <a:pt x="0" y="23"/>
                    </a:lnTo>
                    <a:lnTo>
                      <a:pt x="2" y="32"/>
                    </a:lnTo>
                    <a:lnTo>
                      <a:pt x="6" y="40"/>
                    </a:lnTo>
                    <a:lnTo>
                      <a:pt x="13" y="44"/>
                    </a:lnTo>
                    <a:lnTo>
                      <a:pt x="22" y="46"/>
                    </a:lnTo>
                    <a:lnTo>
                      <a:pt x="30" y="44"/>
                    </a:lnTo>
                    <a:lnTo>
                      <a:pt x="37" y="39"/>
                    </a:lnTo>
                    <a:lnTo>
                      <a:pt x="42" y="32"/>
                    </a:lnTo>
                    <a:lnTo>
                      <a:pt x="44" y="23"/>
                    </a:lnTo>
                    <a:close/>
                    <a:moveTo>
                      <a:pt x="22" y="43"/>
                    </a:moveTo>
                    <a:lnTo>
                      <a:pt x="19" y="43"/>
                    </a:lnTo>
                    <a:lnTo>
                      <a:pt x="16" y="42"/>
                    </a:lnTo>
                    <a:lnTo>
                      <a:pt x="13" y="40"/>
                    </a:lnTo>
                    <a:lnTo>
                      <a:pt x="11" y="37"/>
                    </a:lnTo>
                    <a:lnTo>
                      <a:pt x="9" y="33"/>
                    </a:lnTo>
                    <a:lnTo>
                      <a:pt x="8" y="29"/>
                    </a:lnTo>
                    <a:lnTo>
                      <a:pt x="8" y="26"/>
                    </a:lnTo>
                    <a:lnTo>
                      <a:pt x="8" y="23"/>
                    </a:lnTo>
                    <a:lnTo>
                      <a:pt x="8" y="20"/>
                    </a:lnTo>
                    <a:lnTo>
                      <a:pt x="8" y="16"/>
                    </a:lnTo>
                    <a:lnTo>
                      <a:pt x="9" y="12"/>
                    </a:lnTo>
                    <a:lnTo>
                      <a:pt x="10" y="9"/>
                    </a:lnTo>
                    <a:lnTo>
                      <a:pt x="13" y="6"/>
                    </a:lnTo>
                    <a:lnTo>
                      <a:pt x="16" y="4"/>
                    </a:lnTo>
                    <a:lnTo>
                      <a:pt x="19" y="3"/>
                    </a:lnTo>
                    <a:lnTo>
                      <a:pt x="22" y="2"/>
                    </a:lnTo>
                    <a:lnTo>
                      <a:pt x="25" y="3"/>
                    </a:lnTo>
                    <a:lnTo>
                      <a:pt x="28" y="4"/>
                    </a:lnTo>
                    <a:lnTo>
                      <a:pt x="31" y="6"/>
                    </a:lnTo>
                    <a:lnTo>
                      <a:pt x="33" y="9"/>
                    </a:lnTo>
                    <a:lnTo>
                      <a:pt x="35" y="12"/>
                    </a:lnTo>
                    <a:lnTo>
                      <a:pt x="35" y="16"/>
                    </a:lnTo>
                    <a:lnTo>
                      <a:pt x="36" y="20"/>
                    </a:lnTo>
                    <a:lnTo>
                      <a:pt x="36" y="23"/>
                    </a:lnTo>
                    <a:lnTo>
                      <a:pt x="36" y="26"/>
                    </a:lnTo>
                    <a:lnTo>
                      <a:pt x="35"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7" name="Freeform 500"/>
              <p:cNvSpPr>
                <a:spLocks noChangeAspect="1"/>
              </p:cNvSpPr>
              <p:nvPr/>
            </p:nvSpPr>
            <p:spPr bwMode="auto">
              <a:xfrm>
                <a:off x="1885" y="3081"/>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8 h 62"/>
                  <a:gd name="T26" fmla="*/ 9 w 31"/>
                  <a:gd name="T27" fmla="*/ 53 h 62"/>
                  <a:gd name="T28" fmla="*/ 10 w 31"/>
                  <a:gd name="T29" fmla="*/ 56 h 62"/>
                  <a:gd name="T30" fmla="*/ 11 w 31"/>
                  <a:gd name="T31" fmla="*/ 58 h 62"/>
                  <a:gd name="T32" fmla="*/ 13 w 31"/>
                  <a:gd name="T33" fmla="*/ 60 h 62"/>
                  <a:gd name="T34" fmla="*/ 15 w 31"/>
                  <a:gd name="T35" fmla="*/ 61 h 62"/>
                  <a:gd name="T36" fmla="*/ 18 w 31"/>
                  <a:gd name="T37" fmla="*/ 62 h 62"/>
                  <a:gd name="T38" fmla="*/ 20 w 31"/>
                  <a:gd name="T39" fmla="*/ 62 h 62"/>
                  <a:gd name="T40" fmla="*/ 21 w 31"/>
                  <a:gd name="T41" fmla="*/ 62 h 62"/>
                  <a:gd name="T42" fmla="*/ 24 w 31"/>
                  <a:gd name="T43" fmla="*/ 62 h 62"/>
                  <a:gd name="T44" fmla="*/ 26 w 31"/>
                  <a:gd name="T45" fmla="*/ 61 h 62"/>
                  <a:gd name="T46" fmla="*/ 27 w 31"/>
                  <a:gd name="T47" fmla="*/ 59 h 62"/>
                  <a:gd name="T48" fmla="*/ 29 w 31"/>
                  <a:gd name="T49" fmla="*/ 58 h 62"/>
                  <a:gd name="T50" fmla="*/ 30 w 31"/>
                  <a:gd name="T51" fmla="*/ 56 h 62"/>
                  <a:gd name="T52" fmla="*/ 30 w 31"/>
                  <a:gd name="T53" fmla="*/ 53 h 62"/>
                  <a:gd name="T54" fmla="*/ 31 w 31"/>
                  <a:gd name="T55" fmla="*/ 51 h 62"/>
                  <a:gd name="T56" fmla="*/ 31 w 31"/>
                  <a:gd name="T57" fmla="*/ 48 h 62"/>
                  <a:gd name="T58" fmla="*/ 31 w 31"/>
                  <a:gd name="T59" fmla="*/ 43 h 62"/>
                  <a:gd name="T60" fmla="*/ 28 w 31"/>
                  <a:gd name="T61" fmla="*/ 43 h 62"/>
                  <a:gd name="T62" fmla="*/ 28 w 31"/>
                  <a:gd name="T63" fmla="*/ 48 h 62"/>
                  <a:gd name="T64" fmla="*/ 28 w 31"/>
                  <a:gd name="T65" fmla="*/ 53 h 62"/>
                  <a:gd name="T66" fmla="*/ 27 w 31"/>
                  <a:gd name="T67" fmla="*/ 57 h 62"/>
                  <a:gd name="T68" fmla="*/ 24 w 31"/>
                  <a:gd name="T69" fmla="*/ 59 h 62"/>
                  <a:gd name="T70" fmla="*/ 22 w 31"/>
                  <a:gd name="T71" fmla="*/ 59 h 62"/>
                  <a:gd name="T72" fmla="*/ 20 w 31"/>
                  <a:gd name="T73" fmla="*/ 59 h 62"/>
                  <a:gd name="T74" fmla="*/ 18 w 31"/>
                  <a:gd name="T75" fmla="*/ 58 h 62"/>
                  <a:gd name="T76" fmla="*/ 17 w 31"/>
                  <a:gd name="T77" fmla="*/ 56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3" y="0"/>
                    </a:lnTo>
                    <a:lnTo>
                      <a:pt x="12" y="6"/>
                    </a:lnTo>
                    <a:lnTo>
                      <a:pt x="10" y="12"/>
                    </a:lnTo>
                    <a:lnTo>
                      <a:pt x="6" y="17"/>
                    </a:lnTo>
                    <a:lnTo>
                      <a:pt x="0" y="19"/>
                    </a:lnTo>
                    <a:lnTo>
                      <a:pt x="0" y="21"/>
                    </a:lnTo>
                    <a:lnTo>
                      <a:pt x="8" y="21"/>
                    </a:lnTo>
                    <a:lnTo>
                      <a:pt x="8" y="48"/>
                    </a:lnTo>
                    <a:lnTo>
                      <a:pt x="9" y="53"/>
                    </a:lnTo>
                    <a:lnTo>
                      <a:pt x="10" y="56"/>
                    </a:lnTo>
                    <a:lnTo>
                      <a:pt x="11" y="58"/>
                    </a:lnTo>
                    <a:lnTo>
                      <a:pt x="13" y="60"/>
                    </a:lnTo>
                    <a:lnTo>
                      <a:pt x="15" y="61"/>
                    </a:lnTo>
                    <a:lnTo>
                      <a:pt x="18" y="62"/>
                    </a:lnTo>
                    <a:lnTo>
                      <a:pt x="20" y="62"/>
                    </a:lnTo>
                    <a:lnTo>
                      <a:pt x="21" y="62"/>
                    </a:lnTo>
                    <a:lnTo>
                      <a:pt x="24" y="62"/>
                    </a:lnTo>
                    <a:lnTo>
                      <a:pt x="26" y="61"/>
                    </a:lnTo>
                    <a:lnTo>
                      <a:pt x="27" y="59"/>
                    </a:lnTo>
                    <a:lnTo>
                      <a:pt x="29" y="58"/>
                    </a:lnTo>
                    <a:lnTo>
                      <a:pt x="30" y="56"/>
                    </a:lnTo>
                    <a:lnTo>
                      <a:pt x="30" y="53"/>
                    </a:lnTo>
                    <a:lnTo>
                      <a:pt x="31" y="51"/>
                    </a:lnTo>
                    <a:lnTo>
                      <a:pt x="31" y="48"/>
                    </a:lnTo>
                    <a:lnTo>
                      <a:pt x="31" y="43"/>
                    </a:lnTo>
                    <a:lnTo>
                      <a:pt x="28" y="43"/>
                    </a:lnTo>
                    <a:lnTo>
                      <a:pt x="28" y="48"/>
                    </a:lnTo>
                    <a:lnTo>
                      <a:pt x="28" y="53"/>
                    </a:lnTo>
                    <a:lnTo>
                      <a:pt x="27" y="57"/>
                    </a:lnTo>
                    <a:lnTo>
                      <a:pt x="24" y="59"/>
                    </a:lnTo>
                    <a:lnTo>
                      <a:pt x="22" y="59"/>
                    </a:lnTo>
                    <a:lnTo>
                      <a:pt x="20" y="59"/>
                    </a:lnTo>
                    <a:lnTo>
                      <a:pt x="18" y="58"/>
                    </a:lnTo>
                    <a:lnTo>
                      <a:pt x="17" y="56"/>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8" name="Freeform 501"/>
              <p:cNvSpPr>
                <a:spLocks noChangeAspect="1" noEditPoints="1"/>
              </p:cNvSpPr>
              <p:nvPr/>
            </p:nvSpPr>
            <p:spPr bwMode="auto">
              <a:xfrm>
                <a:off x="1926" y="3097"/>
                <a:ext cx="45" cy="46"/>
              </a:xfrm>
              <a:custGeom>
                <a:avLst/>
                <a:gdLst>
                  <a:gd name="T0" fmla="*/ 30 w 45"/>
                  <a:gd name="T1" fmla="*/ 40 h 46"/>
                  <a:gd name="T2" fmla="*/ 34 w 45"/>
                  <a:gd name="T3" fmla="*/ 45 h 46"/>
                  <a:gd name="T4" fmla="*/ 38 w 45"/>
                  <a:gd name="T5" fmla="*/ 45 h 46"/>
                  <a:gd name="T6" fmla="*/ 40 w 45"/>
                  <a:gd name="T7" fmla="*/ 45 h 46"/>
                  <a:gd name="T8" fmla="*/ 43 w 45"/>
                  <a:gd name="T9" fmla="*/ 42 h 46"/>
                  <a:gd name="T10" fmla="*/ 45 w 45"/>
                  <a:gd name="T11" fmla="*/ 39 h 46"/>
                  <a:gd name="T12" fmla="*/ 45 w 45"/>
                  <a:gd name="T13" fmla="*/ 30 h 46"/>
                  <a:gd name="T14" fmla="*/ 42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8 w 45"/>
                  <a:gd name="T29" fmla="*/ 3 h 46"/>
                  <a:gd name="T30" fmla="*/ 21 w 45"/>
                  <a:gd name="T31" fmla="*/ 0 h 46"/>
                  <a:gd name="T32" fmla="*/ 15 w 45"/>
                  <a:gd name="T33" fmla="*/ 0 h 46"/>
                  <a:gd name="T34" fmla="*/ 9 w 45"/>
                  <a:gd name="T35" fmla="*/ 2 h 46"/>
                  <a:gd name="T36" fmla="*/ 5 w 45"/>
                  <a:gd name="T37" fmla="*/ 5 h 46"/>
                  <a:gd name="T38" fmla="*/ 3 w 45"/>
                  <a:gd name="T39" fmla="*/ 9 h 46"/>
                  <a:gd name="T40" fmla="*/ 3 w 45"/>
                  <a:gd name="T41" fmla="*/ 13 h 46"/>
                  <a:gd name="T42" fmla="*/ 6 w 45"/>
                  <a:gd name="T43" fmla="*/ 16 h 46"/>
                  <a:gd name="T44" fmla="*/ 9 w 45"/>
                  <a:gd name="T45" fmla="*/ 16 h 46"/>
                  <a:gd name="T46" fmla="*/ 12 w 45"/>
                  <a:gd name="T47" fmla="*/ 13 h 46"/>
                  <a:gd name="T48" fmla="*/ 12 w 45"/>
                  <a:gd name="T49" fmla="*/ 10 h 46"/>
                  <a:gd name="T50" fmla="*/ 10 w 45"/>
                  <a:gd name="T51" fmla="*/ 8 h 46"/>
                  <a:gd name="T52" fmla="*/ 9 w 45"/>
                  <a:gd name="T53" fmla="*/ 5 h 46"/>
                  <a:gd name="T54" fmla="*/ 15 w 45"/>
                  <a:gd name="T55" fmla="*/ 3 h 46"/>
                  <a:gd name="T56" fmla="*/ 19 w 45"/>
                  <a:gd name="T57" fmla="*/ 3 h 46"/>
                  <a:gd name="T58" fmla="*/ 23 w 45"/>
                  <a:gd name="T59" fmla="*/ 4 h 46"/>
                  <a:gd name="T60" fmla="*/ 26 w 45"/>
                  <a:gd name="T61" fmla="*/ 7 h 46"/>
                  <a:gd name="T62" fmla="*/ 28 w 45"/>
                  <a:gd name="T63" fmla="*/ 12 h 46"/>
                  <a:gd name="T64" fmla="*/ 28 w 45"/>
                  <a:gd name="T65" fmla="*/ 19 h 46"/>
                  <a:gd name="T66" fmla="*/ 10 w 45"/>
                  <a:gd name="T67" fmla="*/ 22 h 46"/>
                  <a:gd name="T68" fmla="*/ 2 w 45"/>
                  <a:gd name="T69" fmla="*/ 28 h 46"/>
                  <a:gd name="T70" fmla="*/ 0 w 45"/>
                  <a:gd name="T71" fmla="*/ 35 h 46"/>
                  <a:gd name="T72" fmla="*/ 6 w 45"/>
                  <a:gd name="T73" fmla="*/ 44 h 46"/>
                  <a:gd name="T74" fmla="*/ 16 w 45"/>
                  <a:gd name="T75" fmla="*/ 46 h 46"/>
                  <a:gd name="T76" fmla="*/ 24 w 45"/>
                  <a:gd name="T77" fmla="*/ 43 h 46"/>
                  <a:gd name="T78" fmla="*/ 29 w 45"/>
                  <a:gd name="T79" fmla="*/ 37 h 46"/>
                  <a:gd name="T80" fmla="*/ 28 w 45"/>
                  <a:gd name="T81" fmla="*/ 31 h 46"/>
                  <a:gd name="T82" fmla="*/ 27 w 45"/>
                  <a:gd name="T83" fmla="*/ 37 h 46"/>
                  <a:gd name="T84" fmla="*/ 24 w 45"/>
                  <a:gd name="T85" fmla="*/ 41 h 46"/>
                  <a:gd name="T86" fmla="*/ 20 w 45"/>
                  <a:gd name="T87" fmla="*/ 43 h 46"/>
                  <a:gd name="T88" fmla="*/ 17 w 45"/>
                  <a:gd name="T89" fmla="*/ 44 h 46"/>
                  <a:gd name="T90" fmla="*/ 10 w 45"/>
                  <a:gd name="T91" fmla="*/ 41 h 46"/>
                  <a:gd name="T92" fmla="*/ 8 w 45"/>
                  <a:gd name="T93" fmla="*/ 35 h 46"/>
                  <a:gd name="T94" fmla="*/ 12 w 45"/>
                  <a:gd name="T95" fmla="*/ 26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3"/>
                    </a:lnTo>
                    <a:lnTo>
                      <a:pt x="34" y="45"/>
                    </a:lnTo>
                    <a:lnTo>
                      <a:pt x="37" y="45"/>
                    </a:lnTo>
                    <a:lnTo>
                      <a:pt x="38" y="45"/>
                    </a:lnTo>
                    <a:lnTo>
                      <a:pt x="39" y="45"/>
                    </a:lnTo>
                    <a:lnTo>
                      <a:pt x="40" y="45"/>
                    </a:lnTo>
                    <a:lnTo>
                      <a:pt x="42" y="44"/>
                    </a:lnTo>
                    <a:lnTo>
                      <a:pt x="43" y="42"/>
                    </a:lnTo>
                    <a:lnTo>
                      <a:pt x="44" y="41"/>
                    </a:lnTo>
                    <a:lnTo>
                      <a:pt x="45" y="39"/>
                    </a:lnTo>
                    <a:lnTo>
                      <a:pt x="45" y="36"/>
                    </a:lnTo>
                    <a:lnTo>
                      <a:pt x="45" y="30"/>
                    </a:lnTo>
                    <a:lnTo>
                      <a:pt x="42" y="30"/>
                    </a:lnTo>
                    <a:lnTo>
                      <a:pt x="42" y="36"/>
                    </a:lnTo>
                    <a:lnTo>
                      <a:pt x="42" y="39"/>
                    </a:lnTo>
                    <a:lnTo>
                      <a:pt x="41" y="41"/>
                    </a:lnTo>
                    <a:lnTo>
                      <a:pt x="40" y="42"/>
                    </a:lnTo>
                    <a:lnTo>
                      <a:pt x="39" y="42"/>
                    </a:lnTo>
                    <a:lnTo>
                      <a:pt x="37" y="42"/>
                    </a:lnTo>
                    <a:lnTo>
                      <a:pt x="36" y="40"/>
                    </a:lnTo>
                    <a:lnTo>
                      <a:pt x="35" y="38"/>
                    </a:lnTo>
                    <a:lnTo>
                      <a:pt x="35" y="37"/>
                    </a:lnTo>
                    <a:lnTo>
                      <a:pt x="35" y="17"/>
                    </a:lnTo>
                    <a:lnTo>
                      <a:pt x="35" y="14"/>
                    </a:lnTo>
                    <a:lnTo>
                      <a:pt x="35" y="11"/>
                    </a:lnTo>
                    <a:lnTo>
                      <a:pt x="34" y="8"/>
                    </a:lnTo>
                    <a:lnTo>
                      <a:pt x="31" y="6"/>
                    </a:lnTo>
                    <a:lnTo>
                      <a:pt x="28" y="3"/>
                    </a:lnTo>
                    <a:lnTo>
                      <a:pt x="25" y="1"/>
                    </a:lnTo>
                    <a:lnTo>
                      <a:pt x="21" y="0"/>
                    </a:lnTo>
                    <a:lnTo>
                      <a:pt x="18" y="0"/>
                    </a:lnTo>
                    <a:lnTo>
                      <a:pt x="15" y="0"/>
                    </a:lnTo>
                    <a:lnTo>
                      <a:pt x="12" y="1"/>
                    </a:lnTo>
                    <a:lnTo>
                      <a:pt x="9" y="2"/>
                    </a:lnTo>
                    <a:lnTo>
                      <a:pt x="7" y="3"/>
                    </a:lnTo>
                    <a:lnTo>
                      <a:pt x="5" y="5"/>
                    </a:lnTo>
                    <a:lnTo>
                      <a:pt x="4" y="7"/>
                    </a:lnTo>
                    <a:lnTo>
                      <a:pt x="3" y="9"/>
                    </a:lnTo>
                    <a:lnTo>
                      <a:pt x="3" y="11"/>
                    </a:lnTo>
                    <a:lnTo>
                      <a:pt x="3" y="13"/>
                    </a:lnTo>
                    <a:lnTo>
                      <a:pt x="4" y="15"/>
                    </a:lnTo>
                    <a:lnTo>
                      <a:pt x="6" y="16"/>
                    </a:lnTo>
                    <a:lnTo>
                      <a:pt x="7" y="16"/>
                    </a:lnTo>
                    <a:lnTo>
                      <a:pt x="9" y="16"/>
                    </a:lnTo>
                    <a:lnTo>
                      <a:pt x="11" y="15"/>
                    </a:lnTo>
                    <a:lnTo>
                      <a:pt x="12" y="13"/>
                    </a:lnTo>
                    <a:lnTo>
                      <a:pt x="12" y="12"/>
                    </a:lnTo>
                    <a:lnTo>
                      <a:pt x="12" y="10"/>
                    </a:lnTo>
                    <a:lnTo>
                      <a:pt x="11" y="9"/>
                    </a:lnTo>
                    <a:lnTo>
                      <a:pt x="10" y="8"/>
                    </a:lnTo>
                    <a:lnTo>
                      <a:pt x="7" y="7"/>
                    </a:lnTo>
                    <a:lnTo>
                      <a:pt x="9" y="5"/>
                    </a:lnTo>
                    <a:lnTo>
                      <a:pt x="12" y="3"/>
                    </a:lnTo>
                    <a:lnTo>
                      <a:pt x="15" y="3"/>
                    </a:lnTo>
                    <a:lnTo>
                      <a:pt x="18" y="2"/>
                    </a:lnTo>
                    <a:lnTo>
                      <a:pt x="19" y="3"/>
                    </a:lnTo>
                    <a:lnTo>
                      <a:pt x="21" y="3"/>
                    </a:lnTo>
                    <a:lnTo>
                      <a:pt x="23" y="4"/>
                    </a:lnTo>
                    <a:lnTo>
                      <a:pt x="25" y="5"/>
                    </a:lnTo>
                    <a:lnTo>
                      <a:pt x="26" y="7"/>
                    </a:lnTo>
                    <a:lnTo>
                      <a:pt x="27" y="9"/>
                    </a:lnTo>
                    <a:lnTo>
                      <a:pt x="28" y="12"/>
                    </a:lnTo>
                    <a:lnTo>
                      <a:pt x="28" y="15"/>
                    </a:lnTo>
                    <a:lnTo>
                      <a:pt x="28" y="19"/>
                    </a:lnTo>
                    <a:lnTo>
                      <a:pt x="19" y="20"/>
                    </a:lnTo>
                    <a:lnTo>
                      <a:pt x="10" y="22"/>
                    </a:lnTo>
                    <a:lnTo>
                      <a:pt x="5" y="25"/>
                    </a:lnTo>
                    <a:lnTo>
                      <a:pt x="2" y="28"/>
                    </a:lnTo>
                    <a:lnTo>
                      <a:pt x="0" y="32"/>
                    </a:lnTo>
                    <a:lnTo>
                      <a:pt x="0" y="35"/>
                    </a:lnTo>
                    <a:lnTo>
                      <a:pt x="2" y="40"/>
                    </a:lnTo>
                    <a:lnTo>
                      <a:pt x="6" y="44"/>
                    </a:lnTo>
                    <a:lnTo>
                      <a:pt x="11" y="45"/>
                    </a:lnTo>
                    <a:lnTo>
                      <a:pt x="16" y="46"/>
                    </a:lnTo>
                    <a:lnTo>
                      <a:pt x="20" y="45"/>
                    </a:lnTo>
                    <a:lnTo>
                      <a:pt x="24" y="43"/>
                    </a:lnTo>
                    <a:lnTo>
                      <a:pt x="27" y="41"/>
                    </a:lnTo>
                    <a:lnTo>
                      <a:pt x="29" y="37"/>
                    </a:lnTo>
                    <a:close/>
                    <a:moveTo>
                      <a:pt x="28" y="21"/>
                    </a:moveTo>
                    <a:lnTo>
                      <a:pt x="28" y="31"/>
                    </a:lnTo>
                    <a:lnTo>
                      <a:pt x="28" y="34"/>
                    </a:lnTo>
                    <a:lnTo>
                      <a:pt x="27" y="37"/>
                    </a:lnTo>
                    <a:lnTo>
                      <a:pt x="26" y="39"/>
                    </a:lnTo>
                    <a:lnTo>
                      <a:pt x="24" y="41"/>
                    </a:lnTo>
                    <a:lnTo>
                      <a:pt x="22" y="42"/>
                    </a:lnTo>
                    <a:lnTo>
                      <a:pt x="20" y="43"/>
                    </a:lnTo>
                    <a:lnTo>
                      <a:pt x="18" y="44"/>
                    </a:lnTo>
                    <a:lnTo>
                      <a:pt x="17" y="44"/>
                    </a:lnTo>
                    <a:lnTo>
                      <a:pt x="13" y="43"/>
                    </a:lnTo>
                    <a:lnTo>
                      <a:pt x="10" y="41"/>
                    </a:lnTo>
                    <a:lnTo>
                      <a:pt x="8" y="39"/>
                    </a:lnTo>
                    <a:lnTo>
                      <a:pt x="8" y="35"/>
                    </a:lnTo>
                    <a:lnTo>
                      <a:pt x="8" y="31"/>
                    </a:lnTo>
                    <a:lnTo>
                      <a:pt x="12" y="26"/>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9" name="Freeform 502"/>
              <p:cNvSpPr>
                <a:spLocks noChangeAspect="1"/>
              </p:cNvSpPr>
              <p:nvPr/>
            </p:nvSpPr>
            <p:spPr bwMode="auto">
              <a:xfrm>
                <a:off x="1975" y="3073"/>
                <a:ext cx="22" cy="69"/>
              </a:xfrm>
              <a:custGeom>
                <a:avLst/>
                <a:gdLst>
                  <a:gd name="T0" fmla="*/ 14 w 22"/>
                  <a:gd name="T1" fmla="*/ 0 h 69"/>
                  <a:gd name="T2" fmla="*/ 0 w 22"/>
                  <a:gd name="T3" fmla="*/ 1 h 69"/>
                  <a:gd name="T4" fmla="*/ 0 w 22"/>
                  <a:gd name="T5" fmla="*/ 4 h 69"/>
                  <a:gd name="T6" fmla="*/ 2 w 22"/>
                  <a:gd name="T7" fmla="*/ 4 h 69"/>
                  <a:gd name="T8" fmla="*/ 4 w 22"/>
                  <a:gd name="T9" fmla="*/ 4 h 69"/>
                  <a:gd name="T10" fmla="*/ 5 w 22"/>
                  <a:gd name="T11" fmla="*/ 4 h 69"/>
                  <a:gd name="T12" fmla="*/ 6 w 22"/>
                  <a:gd name="T13" fmla="*/ 5 h 69"/>
                  <a:gd name="T14" fmla="*/ 7 w 22"/>
                  <a:gd name="T15" fmla="*/ 5 h 69"/>
                  <a:gd name="T16" fmla="*/ 7 w 22"/>
                  <a:gd name="T17" fmla="*/ 6 h 69"/>
                  <a:gd name="T18" fmla="*/ 8 w 22"/>
                  <a:gd name="T19" fmla="*/ 8 h 69"/>
                  <a:gd name="T20" fmla="*/ 8 w 22"/>
                  <a:gd name="T21" fmla="*/ 9 h 69"/>
                  <a:gd name="T22" fmla="*/ 8 w 22"/>
                  <a:gd name="T23" fmla="*/ 61 h 69"/>
                  <a:gd name="T24" fmla="*/ 7 w 22"/>
                  <a:gd name="T25" fmla="*/ 64 h 69"/>
                  <a:gd name="T26" fmla="*/ 6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5 w 22"/>
                  <a:gd name="T57" fmla="*/ 64 h 69"/>
                  <a:gd name="T58" fmla="*/ 14 w 22"/>
                  <a:gd name="T59" fmla="*/ 61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4"/>
                    </a:lnTo>
                    <a:lnTo>
                      <a:pt x="4" y="4"/>
                    </a:lnTo>
                    <a:lnTo>
                      <a:pt x="5" y="4"/>
                    </a:lnTo>
                    <a:lnTo>
                      <a:pt x="6" y="5"/>
                    </a:lnTo>
                    <a:lnTo>
                      <a:pt x="7" y="5"/>
                    </a:lnTo>
                    <a:lnTo>
                      <a:pt x="7" y="6"/>
                    </a:lnTo>
                    <a:lnTo>
                      <a:pt x="8" y="8"/>
                    </a:lnTo>
                    <a:lnTo>
                      <a:pt x="8" y="9"/>
                    </a:lnTo>
                    <a:lnTo>
                      <a:pt x="8" y="61"/>
                    </a:lnTo>
                    <a:lnTo>
                      <a:pt x="7" y="64"/>
                    </a:lnTo>
                    <a:lnTo>
                      <a:pt x="6" y="65"/>
                    </a:lnTo>
                    <a:lnTo>
                      <a:pt x="4" y="66"/>
                    </a:lnTo>
                    <a:lnTo>
                      <a:pt x="0" y="66"/>
                    </a:lnTo>
                    <a:lnTo>
                      <a:pt x="0" y="69"/>
                    </a:lnTo>
                    <a:lnTo>
                      <a:pt x="3" y="69"/>
                    </a:lnTo>
                    <a:lnTo>
                      <a:pt x="6" y="69"/>
                    </a:lnTo>
                    <a:lnTo>
                      <a:pt x="9" y="69"/>
                    </a:lnTo>
                    <a:lnTo>
                      <a:pt x="11" y="69"/>
                    </a:lnTo>
                    <a:lnTo>
                      <a:pt x="13" y="69"/>
                    </a:lnTo>
                    <a:lnTo>
                      <a:pt x="16" y="69"/>
                    </a:lnTo>
                    <a:lnTo>
                      <a:pt x="19" y="69"/>
                    </a:lnTo>
                    <a:lnTo>
                      <a:pt x="22" y="69"/>
                    </a:lnTo>
                    <a:lnTo>
                      <a:pt x="22" y="66"/>
                    </a:lnTo>
                    <a:lnTo>
                      <a:pt x="18" y="66"/>
                    </a:lnTo>
                    <a:lnTo>
                      <a:pt x="16" y="65"/>
                    </a:lnTo>
                    <a:lnTo>
                      <a:pt x="15" y="64"/>
                    </a:lnTo>
                    <a:lnTo>
                      <a:pt x="14" y="61"/>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0" name="Freeform 503"/>
              <p:cNvSpPr>
                <a:spLocks noChangeAspect="1" noEditPoints="1"/>
              </p:cNvSpPr>
              <p:nvPr/>
            </p:nvSpPr>
            <p:spPr bwMode="auto">
              <a:xfrm>
                <a:off x="2038" y="3105"/>
                <a:ext cx="66" cy="24"/>
              </a:xfrm>
              <a:custGeom>
                <a:avLst/>
                <a:gdLst>
                  <a:gd name="T0" fmla="*/ 63 w 66"/>
                  <a:gd name="T1" fmla="*/ 4 h 24"/>
                  <a:gd name="T2" fmla="*/ 64 w 66"/>
                  <a:gd name="T3" fmla="*/ 4 h 24"/>
                  <a:gd name="T4" fmla="*/ 65 w 66"/>
                  <a:gd name="T5" fmla="*/ 4 h 24"/>
                  <a:gd name="T6" fmla="*/ 66 w 66"/>
                  <a:gd name="T7" fmla="*/ 3 h 24"/>
                  <a:gd name="T8" fmla="*/ 66 w 66"/>
                  <a:gd name="T9" fmla="*/ 2 h 24"/>
                  <a:gd name="T10" fmla="*/ 66 w 66"/>
                  <a:gd name="T11" fmla="*/ 1 h 24"/>
                  <a:gd name="T12" fmla="*/ 65 w 66"/>
                  <a:gd name="T13" fmla="*/ 1 h 24"/>
                  <a:gd name="T14" fmla="*/ 64 w 66"/>
                  <a:gd name="T15" fmla="*/ 0 h 24"/>
                  <a:gd name="T16" fmla="*/ 63 w 66"/>
                  <a:gd name="T17" fmla="*/ 0 h 24"/>
                  <a:gd name="T18" fmla="*/ 3 w 66"/>
                  <a:gd name="T19" fmla="*/ 0 h 24"/>
                  <a:gd name="T20" fmla="*/ 2 w 66"/>
                  <a:gd name="T21" fmla="*/ 0 h 24"/>
                  <a:gd name="T22" fmla="*/ 1 w 66"/>
                  <a:gd name="T23" fmla="*/ 1 h 24"/>
                  <a:gd name="T24" fmla="*/ 0 w 66"/>
                  <a:gd name="T25" fmla="*/ 1 h 24"/>
                  <a:gd name="T26" fmla="*/ 0 w 66"/>
                  <a:gd name="T27" fmla="*/ 2 h 24"/>
                  <a:gd name="T28" fmla="*/ 0 w 66"/>
                  <a:gd name="T29" fmla="*/ 3 h 24"/>
                  <a:gd name="T30" fmla="*/ 1 w 66"/>
                  <a:gd name="T31" fmla="*/ 4 h 24"/>
                  <a:gd name="T32" fmla="*/ 2 w 66"/>
                  <a:gd name="T33" fmla="*/ 4 h 24"/>
                  <a:gd name="T34" fmla="*/ 3 w 66"/>
                  <a:gd name="T35" fmla="*/ 4 h 24"/>
                  <a:gd name="T36" fmla="*/ 63 w 66"/>
                  <a:gd name="T37" fmla="*/ 4 h 24"/>
                  <a:gd name="T38" fmla="*/ 63 w 66"/>
                  <a:gd name="T39" fmla="*/ 24 h 24"/>
                  <a:gd name="T40" fmla="*/ 64 w 66"/>
                  <a:gd name="T41" fmla="*/ 23 h 24"/>
                  <a:gd name="T42" fmla="*/ 65 w 66"/>
                  <a:gd name="T43" fmla="*/ 23 h 24"/>
                  <a:gd name="T44" fmla="*/ 66 w 66"/>
                  <a:gd name="T45" fmla="*/ 23 h 24"/>
                  <a:gd name="T46" fmla="*/ 66 w 66"/>
                  <a:gd name="T47" fmla="*/ 22 h 24"/>
                  <a:gd name="T48" fmla="*/ 66 w 66"/>
                  <a:gd name="T49" fmla="*/ 20 h 24"/>
                  <a:gd name="T50" fmla="*/ 65 w 66"/>
                  <a:gd name="T51" fmla="*/ 20 h 24"/>
                  <a:gd name="T52" fmla="*/ 64 w 66"/>
                  <a:gd name="T53" fmla="*/ 20 h 24"/>
                  <a:gd name="T54" fmla="*/ 63 w 66"/>
                  <a:gd name="T55" fmla="*/ 20 h 24"/>
                  <a:gd name="T56" fmla="*/ 3 w 66"/>
                  <a:gd name="T57" fmla="*/ 20 h 24"/>
                  <a:gd name="T58" fmla="*/ 2 w 66"/>
                  <a:gd name="T59" fmla="*/ 20 h 24"/>
                  <a:gd name="T60" fmla="*/ 1 w 66"/>
                  <a:gd name="T61" fmla="*/ 20 h 24"/>
                  <a:gd name="T62" fmla="*/ 0 w 66"/>
                  <a:gd name="T63" fmla="*/ 20 h 24"/>
                  <a:gd name="T64" fmla="*/ 0 w 66"/>
                  <a:gd name="T65" fmla="*/ 22 h 24"/>
                  <a:gd name="T66" fmla="*/ 0 w 66"/>
                  <a:gd name="T67" fmla="*/ 23 h 24"/>
                  <a:gd name="T68" fmla="*/ 1 w 66"/>
                  <a:gd name="T69" fmla="*/ 23 h 24"/>
                  <a:gd name="T70" fmla="*/ 2 w 66"/>
                  <a:gd name="T71" fmla="*/ 23 h 24"/>
                  <a:gd name="T72" fmla="*/ 3 w 66"/>
                  <a:gd name="T73" fmla="*/ 24 h 24"/>
                  <a:gd name="T74" fmla="*/ 63 w 66"/>
                  <a:gd name="T7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24">
                    <a:moveTo>
                      <a:pt x="63" y="4"/>
                    </a:moveTo>
                    <a:lnTo>
                      <a:pt x="64" y="4"/>
                    </a:lnTo>
                    <a:lnTo>
                      <a:pt x="65" y="4"/>
                    </a:lnTo>
                    <a:lnTo>
                      <a:pt x="66" y="3"/>
                    </a:lnTo>
                    <a:lnTo>
                      <a:pt x="66" y="2"/>
                    </a:lnTo>
                    <a:lnTo>
                      <a:pt x="66" y="1"/>
                    </a:lnTo>
                    <a:lnTo>
                      <a:pt x="65" y="1"/>
                    </a:lnTo>
                    <a:lnTo>
                      <a:pt x="64" y="0"/>
                    </a:lnTo>
                    <a:lnTo>
                      <a:pt x="63" y="0"/>
                    </a:lnTo>
                    <a:lnTo>
                      <a:pt x="3" y="0"/>
                    </a:lnTo>
                    <a:lnTo>
                      <a:pt x="2" y="0"/>
                    </a:lnTo>
                    <a:lnTo>
                      <a:pt x="1" y="1"/>
                    </a:lnTo>
                    <a:lnTo>
                      <a:pt x="0" y="1"/>
                    </a:lnTo>
                    <a:lnTo>
                      <a:pt x="0" y="2"/>
                    </a:lnTo>
                    <a:lnTo>
                      <a:pt x="0" y="3"/>
                    </a:lnTo>
                    <a:lnTo>
                      <a:pt x="1" y="4"/>
                    </a:lnTo>
                    <a:lnTo>
                      <a:pt x="2" y="4"/>
                    </a:lnTo>
                    <a:lnTo>
                      <a:pt x="3" y="4"/>
                    </a:lnTo>
                    <a:lnTo>
                      <a:pt x="63" y="4"/>
                    </a:lnTo>
                    <a:close/>
                    <a:moveTo>
                      <a:pt x="63" y="24"/>
                    </a:moveTo>
                    <a:lnTo>
                      <a:pt x="64" y="23"/>
                    </a:lnTo>
                    <a:lnTo>
                      <a:pt x="65" y="23"/>
                    </a:lnTo>
                    <a:lnTo>
                      <a:pt x="66" y="23"/>
                    </a:lnTo>
                    <a:lnTo>
                      <a:pt x="66" y="22"/>
                    </a:lnTo>
                    <a:lnTo>
                      <a:pt x="66" y="20"/>
                    </a:lnTo>
                    <a:lnTo>
                      <a:pt x="65" y="20"/>
                    </a:lnTo>
                    <a:lnTo>
                      <a:pt x="64" y="20"/>
                    </a:lnTo>
                    <a:lnTo>
                      <a:pt x="63" y="20"/>
                    </a:lnTo>
                    <a:lnTo>
                      <a:pt x="3" y="20"/>
                    </a:lnTo>
                    <a:lnTo>
                      <a:pt x="2" y="20"/>
                    </a:lnTo>
                    <a:lnTo>
                      <a:pt x="1" y="20"/>
                    </a:lnTo>
                    <a:lnTo>
                      <a:pt x="0" y="20"/>
                    </a:lnTo>
                    <a:lnTo>
                      <a:pt x="0" y="22"/>
                    </a:lnTo>
                    <a:lnTo>
                      <a:pt x="0" y="23"/>
                    </a:lnTo>
                    <a:lnTo>
                      <a:pt x="1" y="23"/>
                    </a:lnTo>
                    <a:lnTo>
                      <a:pt x="2" y="23"/>
                    </a:lnTo>
                    <a:lnTo>
                      <a:pt x="3" y="24"/>
                    </a:lnTo>
                    <a:lnTo>
                      <a:pt x="63"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1" name="Freeform 504"/>
              <p:cNvSpPr>
                <a:spLocks noChangeAspect="1"/>
              </p:cNvSpPr>
              <p:nvPr/>
            </p:nvSpPr>
            <p:spPr bwMode="auto">
              <a:xfrm>
                <a:off x="2147" y="3097"/>
                <a:ext cx="38" cy="46"/>
              </a:xfrm>
              <a:custGeom>
                <a:avLst/>
                <a:gdLst>
                  <a:gd name="T0" fmla="*/ 8 w 38"/>
                  <a:gd name="T1" fmla="*/ 23 h 46"/>
                  <a:gd name="T2" fmla="*/ 9 w 38"/>
                  <a:gd name="T3" fmla="*/ 13 h 46"/>
                  <a:gd name="T4" fmla="*/ 13 w 38"/>
                  <a:gd name="T5" fmla="*/ 7 h 46"/>
                  <a:gd name="T6" fmla="*/ 17 w 38"/>
                  <a:gd name="T7" fmla="*/ 4 h 46"/>
                  <a:gd name="T8" fmla="*/ 21 w 38"/>
                  <a:gd name="T9" fmla="*/ 3 h 46"/>
                  <a:gd name="T10" fmla="*/ 23 w 38"/>
                  <a:gd name="T11" fmla="*/ 3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10 h 46"/>
                  <a:gd name="T24" fmla="*/ 27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5 w 38"/>
                  <a:gd name="T37" fmla="*/ 14 h 46"/>
                  <a:gd name="T38" fmla="*/ 36 w 38"/>
                  <a:gd name="T39" fmla="*/ 13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1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4 w 38"/>
                  <a:gd name="T73" fmla="*/ 40 h 46"/>
                  <a:gd name="T74" fmla="*/ 36 w 38"/>
                  <a:gd name="T75" fmla="*/ 38 h 46"/>
                  <a:gd name="T76" fmla="*/ 37 w 38"/>
                  <a:gd name="T77" fmla="*/ 35 h 46"/>
                  <a:gd name="T78" fmla="*/ 38 w 38"/>
                  <a:gd name="T79" fmla="*/ 34 h 46"/>
                  <a:gd name="T80" fmla="*/ 38 w 38"/>
                  <a:gd name="T81" fmla="*/ 33 h 46"/>
                  <a:gd name="T82" fmla="*/ 37 w 38"/>
                  <a:gd name="T83" fmla="*/ 32 h 46"/>
                  <a:gd name="T84" fmla="*/ 36 w 38"/>
                  <a:gd name="T85" fmla="*/ 32 h 46"/>
                  <a:gd name="T86" fmla="*/ 35 w 38"/>
                  <a:gd name="T87" fmla="*/ 32 h 46"/>
                  <a:gd name="T88" fmla="*/ 35 w 38"/>
                  <a:gd name="T89" fmla="*/ 33 h 46"/>
                  <a:gd name="T90" fmla="*/ 34 w 38"/>
                  <a:gd name="T91" fmla="*/ 36 h 46"/>
                  <a:gd name="T92" fmla="*/ 32 w 38"/>
                  <a:gd name="T93" fmla="*/ 39 h 46"/>
                  <a:gd name="T94" fmla="*/ 31 w 38"/>
                  <a:gd name="T95" fmla="*/ 40 h 46"/>
                  <a:gd name="T96" fmla="*/ 29 w 38"/>
                  <a:gd name="T97" fmla="*/ 42 h 46"/>
                  <a:gd name="T98" fmla="*/ 27 w 38"/>
                  <a:gd name="T99" fmla="*/ 43 h 46"/>
                  <a:gd name="T100" fmla="*/ 25 w 38"/>
                  <a:gd name="T101" fmla="*/ 43 h 46"/>
                  <a:gd name="T102" fmla="*/ 23 w 38"/>
                  <a:gd name="T103" fmla="*/ 43 h 46"/>
                  <a:gd name="T104" fmla="*/ 22 w 38"/>
                  <a:gd name="T105" fmla="*/ 43 h 46"/>
                  <a:gd name="T106" fmla="*/ 20 w 38"/>
                  <a:gd name="T107" fmla="*/ 43 h 46"/>
                  <a:gd name="T108" fmla="*/ 18 w 38"/>
                  <a:gd name="T109" fmla="*/ 43 h 46"/>
                  <a:gd name="T110" fmla="*/ 15 w 38"/>
                  <a:gd name="T111" fmla="*/ 41 h 46"/>
                  <a:gd name="T112" fmla="*/ 13 w 38"/>
                  <a:gd name="T113" fmla="*/ 39 h 46"/>
                  <a:gd name="T114" fmla="*/ 11 w 38"/>
                  <a:gd name="T115" fmla="*/ 37 h 46"/>
                  <a:gd name="T116" fmla="*/ 9 w 38"/>
                  <a:gd name="T117" fmla="*/ 33 h 46"/>
                  <a:gd name="T118" fmla="*/ 8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7"/>
                    </a:lnTo>
                    <a:lnTo>
                      <a:pt x="17" y="4"/>
                    </a:lnTo>
                    <a:lnTo>
                      <a:pt x="21" y="3"/>
                    </a:lnTo>
                    <a:lnTo>
                      <a:pt x="23" y="3"/>
                    </a:lnTo>
                    <a:lnTo>
                      <a:pt x="26" y="3"/>
                    </a:lnTo>
                    <a:lnTo>
                      <a:pt x="29" y="4"/>
                    </a:lnTo>
                    <a:lnTo>
                      <a:pt x="32" y="6"/>
                    </a:lnTo>
                    <a:lnTo>
                      <a:pt x="30" y="7"/>
                    </a:lnTo>
                    <a:lnTo>
                      <a:pt x="28" y="8"/>
                    </a:lnTo>
                    <a:lnTo>
                      <a:pt x="28" y="10"/>
                    </a:lnTo>
                    <a:lnTo>
                      <a:pt x="27" y="11"/>
                    </a:lnTo>
                    <a:lnTo>
                      <a:pt x="28" y="13"/>
                    </a:lnTo>
                    <a:lnTo>
                      <a:pt x="29" y="14"/>
                    </a:lnTo>
                    <a:lnTo>
                      <a:pt x="30" y="15"/>
                    </a:lnTo>
                    <a:lnTo>
                      <a:pt x="32" y="16"/>
                    </a:lnTo>
                    <a:lnTo>
                      <a:pt x="34" y="15"/>
                    </a:lnTo>
                    <a:lnTo>
                      <a:pt x="35" y="14"/>
                    </a:lnTo>
                    <a:lnTo>
                      <a:pt x="36" y="13"/>
                    </a:lnTo>
                    <a:lnTo>
                      <a:pt x="37" y="11"/>
                    </a:lnTo>
                    <a:lnTo>
                      <a:pt x="35" y="6"/>
                    </a:lnTo>
                    <a:lnTo>
                      <a:pt x="32" y="3"/>
                    </a:lnTo>
                    <a:lnTo>
                      <a:pt x="27" y="1"/>
                    </a:lnTo>
                    <a:lnTo>
                      <a:pt x="21" y="0"/>
                    </a:lnTo>
                    <a:lnTo>
                      <a:pt x="13" y="2"/>
                    </a:lnTo>
                    <a:lnTo>
                      <a:pt x="6" y="7"/>
                    </a:lnTo>
                    <a:lnTo>
                      <a:pt x="1" y="14"/>
                    </a:lnTo>
                    <a:lnTo>
                      <a:pt x="0" y="23"/>
                    </a:lnTo>
                    <a:lnTo>
                      <a:pt x="1" y="32"/>
                    </a:lnTo>
                    <a:lnTo>
                      <a:pt x="6" y="39"/>
                    </a:lnTo>
                    <a:lnTo>
                      <a:pt x="13" y="44"/>
                    </a:lnTo>
                    <a:lnTo>
                      <a:pt x="21" y="46"/>
                    </a:lnTo>
                    <a:lnTo>
                      <a:pt x="26" y="45"/>
                    </a:lnTo>
                    <a:lnTo>
                      <a:pt x="29" y="44"/>
                    </a:lnTo>
                    <a:lnTo>
                      <a:pt x="32" y="42"/>
                    </a:lnTo>
                    <a:lnTo>
                      <a:pt x="34" y="40"/>
                    </a:lnTo>
                    <a:lnTo>
                      <a:pt x="36" y="38"/>
                    </a:lnTo>
                    <a:lnTo>
                      <a:pt x="37" y="35"/>
                    </a:lnTo>
                    <a:lnTo>
                      <a:pt x="38" y="34"/>
                    </a:lnTo>
                    <a:lnTo>
                      <a:pt x="38" y="33"/>
                    </a:lnTo>
                    <a:lnTo>
                      <a:pt x="37" y="32"/>
                    </a:lnTo>
                    <a:lnTo>
                      <a:pt x="36" y="32"/>
                    </a:lnTo>
                    <a:lnTo>
                      <a:pt x="35" y="32"/>
                    </a:lnTo>
                    <a:lnTo>
                      <a:pt x="35" y="33"/>
                    </a:lnTo>
                    <a:lnTo>
                      <a:pt x="34" y="36"/>
                    </a:lnTo>
                    <a:lnTo>
                      <a:pt x="32" y="39"/>
                    </a:lnTo>
                    <a:lnTo>
                      <a:pt x="31" y="40"/>
                    </a:lnTo>
                    <a:lnTo>
                      <a:pt x="29" y="42"/>
                    </a:lnTo>
                    <a:lnTo>
                      <a:pt x="27" y="43"/>
                    </a:lnTo>
                    <a:lnTo>
                      <a:pt x="25" y="43"/>
                    </a:lnTo>
                    <a:lnTo>
                      <a:pt x="23" y="43"/>
                    </a:lnTo>
                    <a:lnTo>
                      <a:pt x="22" y="43"/>
                    </a:lnTo>
                    <a:lnTo>
                      <a:pt x="20" y="43"/>
                    </a:lnTo>
                    <a:lnTo>
                      <a:pt x="18" y="43"/>
                    </a:lnTo>
                    <a:lnTo>
                      <a:pt x="15" y="41"/>
                    </a:lnTo>
                    <a:lnTo>
                      <a:pt x="13" y="39"/>
                    </a:lnTo>
                    <a:lnTo>
                      <a:pt x="11" y="37"/>
                    </a:lnTo>
                    <a:lnTo>
                      <a:pt x="9" y="33"/>
                    </a:lnTo>
                    <a:lnTo>
                      <a:pt x="8"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2" name="Freeform 505"/>
              <p:cNvSpPr>
                <a:spLocks noChangeAspect="1"/>
              </p:cNvSpPr>
              <p:nvPr/>
            </p:nvSpPr>
            <p:spPr bwMode="auto">
              <a:xfrm>
                <a:off x="2191" y="3067"/>
                <a:ext cx="17" cy="36"/>
              </a:xfrm>
              <a:custGeom>
                <a:avLst/>
                <a:gdLst>
                  <a:gd name="T0" fmla="*/ 17 w 17"/>
                  <a:gd name="T1" fmla="*/ 6 h 36"/>
                  <a:gd name="T2" fmla="*/ 17 w 17"/>
                  <a:gd name="T3" fmla="*/ 4 h 36"/>
                  <a:gd name="T4" fmla="*/ 17 w 17"/>
                  <a:gd name="T5" fmla="*/ 3 h 36"/>
                  <a:gd name="T6" fmla="*/ 17 w 17"/>
                  <a:gd name="T7" fmla="*/ 2 h 36"/>
                  <a:gd name="T8" fmla="*/ 16 w 17"/>
                  <a:gd name="T9" fmla="*/ 1 h 36"/>
                  <a:gd name="T10" fmla="*/ 15 w 17"/>
                  <a:gd name="T11" fmla="*/ 0 h 36"/>
                  <a:gd name="T12" fmla="*/ 13 w 17"/>
                  <a:gd name="T13" fmla="*/ 0 h 36"/>
                  <a:gd name="T14" fmla="*/ 12 w 17"/>
                  <a:gd name="T15" fmla="*/ 0 h 36"/>
                  <a:gd name="T16" fmla="*/ 11 w 17"/>
                  <a:gd name="T17" fmla="*/ 1 h 36"/>
                  <a:gd name="T18" fmla="*/ 10 w 17"/>
                  <a:gd name="T19" fmla="*/ 2 h 36"/>
                  <a:gd name="T20" fmla="*/ 10 w 17"/>
                  <a:gd name="T21" fmla="*/ 3 h 36"/>
                  <a:gd name="T22" fmla="*/ 0 w 17"/>
                  <a:gd name="T23" fmla="*/ 33 h 36"/>
                  <a:gd name="T24" fmla="*/ 0 w 17"/>
                  <a:gd name="T25" fmla="*/ 34 h 36"/>
                  <a:gd name="T26" fmla="*/ 0 w 17"/>
                  <a:gd name="T27" fmla="*/ 34 h 36"/>
                  <a:gd name="T28" fmla="*/ 0 w 17"/>
                  <a:gd name="T29" fmla="*/ 35 h 36"/>
                  <a:gd name="T30" fmla="*/ 1 w 17"/>
                  <a:gd name="T31" fmla="*/ 35 h 36"/>
                  <a:gd name="T32" fmla="*/ 2 w 17"/>
                  <a:gd name="T33" fmla="*/ 36 h 36"/>
                  <a:gd name="T34" fmla="*/ 3 w 17"/>
                  <a:gd name="T35" fmla="*/ 36 h 36"/>
                  <a:gd name="T36" fmla="*/ 3 w 17"/>
                  <a:gd name="T37" fmla="*/ 36 h 36"/>
                  <a:gd name="T38" fmla="*/ 4 w 17"/>
                  <a:gd name="T39" fmla="*/ 35 h 36"/>
                  <a:gd name="T40" fmla="*/ 17 w 17"/>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6">
                    <a:moveTo>
                      <a:pt x="17" y="6"/>
                    </a:moveTo>
                    <a:lnTo>
                      <a:pt x="17" y="4"/>
                    </a:lnTo>
                    <a:lnTo>
                      <a:pt x="17" y="3"/>
                    </a:lnTo>
                    <a:lnTo>
                      <a:pt x="17" y="2"/>
                    </a:lnTo>
                    <a:lnTo>
                      <a:pt x="16" y="1"/>
                    </a:lnTo>
                    <a:lnTo>
                      <a:pt x="15" y="0"/>
                    </a:lnTo>
                    <a:lnTo>
                      <a:pt x="13" y="0"/>
                    </a:lnTo>
                    <a:lnTo>
                      <a:pt x="12" y="0"/>
                    </a:lnTo>
                    <a:lnTo>
                      <a:pt x="11" y="1"/>
                    </a:lnTo>
                    <a:lnTo>
                      <a:pt x="10" y="2"/>
                    </a:lnTo>
                    <a:lnTo>
                      <a:pt x="10" y="3"/>
                    </a:lnTo>
                    <a:lnTo>
                      <a:pt x="0" y="33"/>
                    </a:lnTo>
                    <a:lnTo>
                      <a:pt x="0" y="34"/>
                    </a:lnTo>
                    <a:lnTo>
                      <a:pt x="0" y="34"/>
                    </a:lnTo>
                    <a:lnTo>
                      <a:pt x="0" y="35"/>
                    </a:lnTo>
                    <a:lnTo>
                      <a:pt x="1" y="35"/>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3" name="Freeform 506"/>
              <p:cNvSpPr>
                <a:spLocks noChangeAspect="1"/>
              </p:cNvSpPr>
              <p:nvPr/>
            </p:nvSpPr>
            <p:spPr bwMode="auto">
              <a:xfrm>
                <a:off x="2218" y="3081"/>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2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8 h 62"/>
                  <a:gd name="T26" fmla="*/ 8 w 31"/>
                  <a:gd name="T27" fmla="*/ 53 h 62"/>
                  <a:gd name="T28" fmla="*/ 10 w 31"/>
                  <a:gd name="T29" fmla="*/ 56 h 62"/>
                  <a:gd name="T30" fmla="*/ 11 w 31"/>
                  <a:gd name="T31" fmla="*/ 58 h 62"/>
                  <a:gd name="T32" fmla="*/ 13 w 31"/>
                  <a:gd name="T33" fmla="*/ 60 h 62"/>
                  <a:gd name="T34" fmla="*/ 15 w 31"/>
                  <a:gd name="T35" fmla="*/ 61 h 62"/>
                  <a:gd name="T36" fmla="*/ 17 w 31"/>
                  <a:gd name="T37" fmla="*/ 62 h 62"/>
                  <a:gd name="T38" fmla="*/ 19 w 31"/>
                  <a:gd name="T39" fmla="*/ 62 h 62"/>
                  <a:gd name="T40" fmla="*/ 21 w 31"/>
                  <a:gd name="T41" fmla="*/ 62 h 62"/>
                  <a:gd name="T42" fmla="*/ 23 w 31"/>
                  <a:gd name="T43" fmla="*/ 62 h 62"/>
                  <a:gd name="T44" fmla="*/ 25 w 31"/>
                  <a:gd name="T45" fmla="*/ 61 h 62"/>
                  <a:gd name="T46" fmla="*/ 27 w 31"/>
                  <a:gd name="T47" fmla="*/ 59 h 62"/>
                  <a:gd name="T48" fmla="*/ 28 w 31"/>
                  <a:gd name="T49" fmla="*/ 58 h 62"/>
                  <a:gd name="T50" fmla="*/ 29 w 31"/>
                  <a:gd name="T51" fmla="*/ 56 h 62"/>
                  <a:gd name="T52" fmla="*/ 30 w 31"/>
                  <a:gd name="T53" fmla="*/ 53 h 62"/>
                  <a:gd name="T54" fmla="*/ 31 w 31"/>
                  <a:gd name="T55" fmla="*/ 51 h 62"/>
                  <a:gd name="T56" fmla="*/ 31 w 31"/>
                  <a:gd name="T57" fmla="*/ 48 h 62"/>
                  <a:gd name="T58" fmla="*/ 31 w 31"/>
                  <a:gd name="T59" fmla="*/ 43 h 62"/>
                  <a:gd name="T60" fmla="*/ 28 w 31"/>
                  <a:gd name="T61" fmla="*/ 43 h 62"/>
                  <a:gd name="T62" fmla="*/ 28 w 31"/>
                  <a:gd name="T63" fmla="*/ 48 h 62"/>
                  <a:gd name="T64" fmla="*/ 28 w 31"/>
                  <a:gd name="T65" fmla="*/ 53 h 62"/>
                  <a:gd name="T66" fmla="*/ 26 w 31"/>
                  <a:gd name="T67" fmla="*/ 57 h 62"/>
                  <a:gd name="T68" fmla="*/ 24 w 31"/>
                  <a:gd name="T69" fmla="*/ 59 h 62"/>
                  <a:gd name="T70" fmla="*/ 22 w 31"/>
                  <a:gd name="T71" fmla="*/ 59 h 62"/>
                  <a:gd name="T72" fmla="*/ 19 w 31"/>
                  <a:gd name="T73" fmla="*/ 59 h 62"/>
                  <a:gd name="T74" fmla="*/ 18 w 31"/>
                  <a:gd name="T75" fmla="*/ 58 h 62"/>
                  <a:gd name="T76" fmla="*/ 17 w 31"/>
                  <a:gd name="T77" fmla="*/ 56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2" y="0"/>
                    </a:lnTo>
                    <a:lnTo>
                      <a:pt x="12" y="6"/>
                    </a:lnTo>
                    <a:lnTo>
                      <a:pt x="10" y="12"/>
                    </a:lnTo>
                    <a:lnTo>
                      <a:pt x="6" y="17"/>
                    </a:lnTo>
                    <a:lnTo>
                      <a:pt x="0" y="19"/>
                    </a:lnTo>
                    <a:lnTo>
                      <a:pt x="0" y="21"/>
                    </a:lnTo>
                    <a:lnTo>
                      <a:pt x="8" y="21"/>
                    </a:lnTo>
                    <a:lnTo>
                      <a:pt x="8" y="48"/>
                    </a:lnTo>
                    <a:lnTo>
                      <a:pt x="8" y="53"/>
                    </a:lnTo>
                    <a:lnTo>
                      <a:pt x="10" y="56"/>
                    </a:lnTo>
                    <a:lnTo>
                      <a:pt x="11" y="58"/>
                    </a:lnTo>
                    <a:lnTo>
                      <a:pt x="13" y="60"/>
                    </a:lnTo>
                    <a:lnTo>
                      <a:pt x="15" y="61"/>
                    </a:lnTo>
                    <a:lnTo>
                      <a:pt x="17" y="62"/>
                    </a:lnTo>
                    <a:lnTo>
                      <a:pt x="19" y="62"/>
                    </a:lnTo>
                    <a:lnTo>
                      <a:pt x="21" y="62"/>
                    </a:lnTo>
                    <a:lnTo>
                      <a:pt x="23" y="62"/>
                    </a:lnTo>
                    <a:lnTo>
                      <a:pt x="25" y="61"/>
                    </a:lnTo>
                    <a:lnTo>
                      <a:pt x="27" y="59"/>
                    </a:lnTo>
                    <a:lnTo>
                      <a:pt x="28" y="58"/>
                    </a:lnTo>
                    <a:lnTo>
                      <a:pt x="29" y="56"/>
                    </a:lnTo>
                    <a:lnTo>
                      <a:pt x="30" y="53"/>
                    </a:lnTo>
                    <a:lnTo>
                      <a:pt x="31" y="51"/>
                    </a:lnTo>
                    <a:lnTo>
                      <a:pt x="31" y="48"/>
                    </a:lnTo>
                    <a:lnTo>
                      <a:pt x="31" y="43"/>
                    </a:lnTo>
                    <a:lnTo>
                      <a:pt x="28" y="43"/>
                    </a:lnTo>
                    <a:lnTo>
                      <a:pt x="28" y="48"/>
                    </a:lnTo>
                    <a:lnTo>
                      <a:pt x="28" y="53"/>
                    </a:lnTo>
                    <a:lnTo>
                      <a:pt x="26" y="57"/>
                    </a:lnTo>
                    <a:lnTo>
                      <a:pt x="24" y="59"/>
                    </a:lnTo>
                    <a:lnTo>
                      <a:pt x="22" y="59"/>
                    </a:lnTo>
                    <a:lnTo>
                      <a:pt x="19" y="59"/>
                    </a:lnTo>
                    <a:lnTo>
                      <a:pt x="18" y="58"/>
                    </a:lnTo>
                    <a:lnTo>
                      <a:pt x="17" y="56"/>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4" name="Freeform 507"/>
              <p:cNvSpPr>
                <a:spLocks noChangeAspect="1" noEditPoints="1"/>
              </p:cNvSpPr>
              <p:nvPr/>
            </p:nvSpPr>
            <p:spPr bwMode="auto">
              <a:xfrm>
                <a:off x="2257" y="3097"/>
                <a:ext cx="44" cy="46"/>
              </a:xfrm>
              <a:custGeom>
                <a:avLst/>
                <a:gdLst>
                  <a:gd name="T0" fmla="*/ 44 w 44"/>
                  <a:gd name="T1" fmla="*/ 23 h 46"/>
                  <a:gd name="T2" fmla="*/ 44 w 44"/>
                  <a:gd name="T3" fmla="*/ 19 h 46"/>
                  <a:gd name="T4" fmla="*/ 43 w 44"/>
                  <a:gd name="T5" fmla="*/ 14 h 46"/>
                  <a:gd name="T6" fmla="*/ 41 w 44"/>
                  <a:gd name="T7" fmla="*/ 11 h 46"/>
                  <a:gd name="T8" fmla="*/ 38 w 44"/>
                  <a:gd name="T9" fmla="*/ 7 h 46"/>
                  <a:gd name="T10" fmla="*/ 35 w 44"/>
                  <a:gd name="T11" fmla="*/ 4 h 46"/>
                  <a:gd name="T12" fmla="*/ 31 w 44"/>
                  <a:gd name="T13" fmla="*/ 2 h 46"/>
                  <a:gd name="T14" fmla="*/ 27 w 44"/>
                  <a:gd name="T15" fmla="*/ 1 h 46"/>
                  <a:gd name="T16" fmla="*/ 22 w 44"/>
                  <a:gd name="T17" fmla="*/ 0 h 46"/>
                  <a:gd name="T18" fmla="*/ 18 w 44"/>
                  <a:gd name="T19" fmla="*/ 1 h 46"/>
                  <a:gd name="T20" fmla="*/ 14 w 44"/>
                  <a:gd name="T21" fmla="*/ 2 h 46"/>
                  <a:gd name="T22" fmla="*/ 10 w 44"/>
                  <a:gd name="T23" fmla="*/ 4 h 46"/>
                  <a:gd name="T24" fmla="*/ 7 w 44"/>
                  <a:gd name="T25" fmla="*/ 7 h 46"/>
                  <a:gd name="T26" fmla="*/ 4 w 44"/>
                  <a:gd name="T27" fmla="*/ 11 h 46"/>
                  <a:gd name="T28" fmla="*/ 2 w 44"/>
                  <a:gd name="T29" fmla="*/ 15 h 46"/>
                  <a:gd name="T30" fmla="*/ 1 w 44"/>
                  <a:gd name="T31" fmla="*/ 19 h 46"/>
                  <a:gd name="T32" fmla="*/ 0 w 44"/>
                  <a:gd name="T33" fmla="*/ 23 h 46"/>
                  <a:gd name="T34" fmla="*/ 2 w 44"/>
                  <a:gd name="T35" fmla="*/ 32 h 46"/>
                  <a:gd name="T36" fmla="*/ 7 w 44"/>
                  <a:gd name="T37" fmla="*/ 40 h 46"/>
                  <a:gd name="T38" fmla="*/ 14 w 44"/>
                  <a:gd name="T39" fmla="*/ 44 h 46"/>
                  <a:gd name="T40" fmla="*/ 22 w 44"/>
                  <a:gd name="T41" fmla="*/ 46 h 46"/>
                  <a:gd name="T42" fmla="*/ 31 w 44"/>
                  <a:gd name="T43" fmla="*/ 44 h 46"/>
                  <a:gd name="T44" fmla="*/ 38 w 44"/>
                  <a:gd name="T45" fmla="*/ 39 h 46"/>
                  <a:gd name="T46" fmla="*/ 43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10 w 44"/>
                  <a:gd name="T61" fmla="*/ 33 h 46"/>
                  <a:gd name="T62" fmla="*/ 9 w 44"/>
                  <a:gd name="T63" fmla="*/ 29 h 46"/>
                  <a:gd name="T64" fmla="*/ 9 w 44"/>
                  <a:gd name="T65" fmla="*/ 26 h 46"/>
                  <a:gd name="T66" fmla="*/ 9 w 44"/>
                  <a:gd name="T67" fmla="*/ 23 h 46"/>
                  <a:gd name="T68" fmla="*/ 9 w 44"/>
                  <a:gd name="T69" fmla="*/ 20 h 46"/>
                  <a:gd name="T70" fmla="*/ 9 w 44"/>
                  <a:gd name="T71" fmla="*/ 16 h 46"/>
                  <a:gd name="T72" fmla="*/ 10 w 44"/>
                  <a:gd name="T73" fmla="*/ 12 h 46"/>
                  <a:gd name="T74" fmla="*/ 11 w 44"/>
                  <a:gd name="T75" fmla="*/ 9 h 46"/>
                  <a:gd name="T76" fmla="*/ 13 w 44"/>
                  <a:gd name="T77" fmla="*/ 6 h 46"/>
                  <a:gd name="T78" fmla="*/ 16 w 44"/>
                  <a:gd name="T79" fmla="*/ 4 h 46"/>
                  <a:gd name="T80" fmla="*/ 19 w 44"/>
                  <a:gd name="T81" fmla="*/ 3 h 46"/>
                  <a:gd name="T82" fmla="*/ 22 w 44"/>
                  <a:gd name="T83" fmla="*/ 2 h 46"/>
                  <a:gd name="T84" fmla="*/ 26 w 44"/>
                  <a:gd name="T85" fmla="*/ 3 h 46"/>
                  <a:gd name="T86" fmla="*/ 29 w 44"/>
                  <a:gd name="T87" fmla="*/ 4 h 46"/>
                  <a:gd name="T88" fmla="*/ 31 w 44"/>
                  <a:gd name="T89" fmla="*/ 6 h 46"/>
                  <a:gd name="T90" fmla="*/ 34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1" y="11"/>
                    </a:lnTo>
                    <a:lnTo>
                      <a:pt x="38" y="7"/>
                    </a:lnTo>
                    <a:lnTo>
                      <a:pt x="35" y="4"/>
                    </a:lnTo>
                    <a:lnTo>
                      <a:pt x="31" y="2"/>
                    </a:lnTo>
                    <a:lnTo>
                      <a:pt x="27" y="1"/>
                    </a:lnTo>
                    <a:lnTo>
                      <a:pt x="22" y="0"/>
                    </a:lnTo>
                    <a:lnTo>
                      <a:pt x="18" y="1"/>
                    </a:lnTo>
                    <a:lnTo>
                      <a:pt x="14" y="2"/>
                    </a:lnTo>
                    <a:lnTo>
                      <a:pt x="10" y="4"/>
                    </a:lnTo>
                    <a:lnTo>
                      <a:pt x="7" y="7"/>
                    </a:lnTo>
                    <a:lnTo>
                      <a:pt x="4" y="11"/>
                    </a:lnTo>
                    <a:lnTo>
                      <a:pt x="2" y="15"/>
                    </a:lnTo>
                    <a:lnTo>
                      <a:pt x="1" y="19"/>
                    </a:lnTo>
                    <a:lnTo>
                      <a:pt x="0" y="23"/>
                    </a:lnTo>
                    <a:lnTo>
                      <a:pt x="2" y="32"/>
                    </a:lnTo>
                    <a:lnTo>
                      <a:pt x="7" y="40"/>
                    </a:lnTo>
                    <a:lnTo>
                      <a:pt x="14" y="44"/>
                    </a:lnTo>
                    <a:lnTo>
                      <a:pt x="22" y="46"/>
                    </a:lnTo>
                    <a:lnTo>
                      <a:pt x="31" y="44"/>
                    </a:lnTo>
                    <a:lnTo>
                      <a:pt x="38" y="39"/>
                    </a:lnTo>
                    <a:lnTo>
                      <a:pt x="43" y="32"/>
                    </a:lnTo>
                    <a:lnTo>
                      <a:pt x="44" y="23"/>
                    </a:lnTo>
                    <a:close/>
                    <a:moveTo>
                      <a:pt x="22" y="43"/>
                    </a:moveTo>
                    <a:lnTo>
                      <a:pt x="19" y="43"/>
                    </a:lnTo>
                    <a:lnTo>
                      <a:pt x="16" y="42"/>
                    </a:lnTo>
                    <a:lnTo>
                      <a:pt x="13" y="40"/>
                    </a:lnTo>
                    <a:lnTo>
                      <a:pt x="11" y="37"/>
                    </a:lnTo>
                    <a:lnTo>
                      <a:pt x="10" y="33"/>
                    </a:lnTo>
                    <a:lnTo>
                      <a:pt x="9" y="29"/>
                    </a:lnTo>
                    <a:lnTo>
                      <a:pt x="9" y="26"/>
                    </a:lnTo>
                    <a:lnTo>
                      <a:pt x="9" y="23"/>
                    </a:lnTo>
                    <a:lnTo>
                      <a:pt x="9" y="20"/>
                    </a:lnTo>
                    <a:lnTo>
                      <a:pt x="9" y="16"/>
                    </a:lnTo>
                    <a:lnTo>
                      <a:pt x="10" y="12"/>
                    </a:lnTo>
                    <a:lnTo>
                      <a:pt x="11" y="9"/>
                    </a:lnTo>
                    <a:lnTo>
                      <a:pt x="13" y="6"/>
                    </a:lnTo>
                    <a:lnTo>
                      <a:pt x="16" y="4"/>
                    </a:lnTo>
                    <a:lnTo>
                      <a:pt x="19" y="3"/>
                    </a:lnTo>
                    <a:lnTo>
                      <a:pt x="22" y="2"/>
                    </a:lnTo>
                    <a:lnTo>
                      <a:pt x="26" y="3"/>
                    </a:lnTo>
                    <a:lnTo>
                      <a:pt x="29" y="4"/>
                    </a:lnTo>
                    <a:lnTo>
                      <a:pt x="31" y="6"/>
                    </a:lnTo>
                    <a:lnTo>
                      <a:pt x="34"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5" name="Freeform 508"/>
              <p:cNvSpPr>
                <a:spLocks noChangeAspect="1"/>
              </p:cNvSpPr>
              <p:nvPr/>
            </p:nvSpPr>
            <p:spPr bwMode="auto">
              <a:xfrm>
                <a:off x="2306" y="3081"/>
                <a:ext cx="31" cy="62"/>
              </a:xfrm>
              <a:custGeom>
                <a:avLst/>
                <a:gdLst>
                  <a:gd name="T0" fmla="*/ 16 w 31"/>
                  <a:gd name="T1" fmla="*/ 21 h 62"/>
                  <a:gd name="T2" fmla="*/ 30 w 31"/>
                  <a:gd name="T3" fmla="*/ 21 h 62"/>
                  <a:gd name="T4" fmla="*/ 30 w 31"/>
                  <a:gd name="T5" fmla="*/ 18 h 62"/>
                  <a:gd name="T6" fmla="*/ 16 w 31"/>
                  <a:gd name="T7" fmla="*/ 18 h 62"/>
                  <a:gd name="T8" fmla="*/ 16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9 w 31"/>
                  <a:gd name="T23" fmla="*/ 21 h 62"/>
                  <a:gd name="T24" fmla="*/ 9 w 31"/>
                  <a:gd name="T25" fmla="*/ 48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2 w 31"/>
                  <a:gd name="T41" fmla="*/ 62 h 62"/>
                  <a:gd name="T42" fmla="*/ 24 w 31"/>
                  <a:gd name="T43" fmla="*/ 62 h 62"/>
                  <a:gd name="T44" fmla="*/ 26 w 31"/>
                  <a:gd name="T45" fmla="*/ 61 h 62"/>
                  <a:gd name="T46" fmla="*/ 28 w 31"/>
                  <a:gd name="T47" fmla="*/ 59 h 62"/>
                  <a:gd name="T48" fmla="*/ 29 w 31"/>
                  <a:gd name="T49" fmla="*/ 58 h 62"/>
                  <a:gd name="T50" fmla="*/ 30 w 31"/>
                  <a:gd name="T51" fmla="*/ 56 h 62"/>
                  <a:gd name="T52" fmla="*/ 31 w 31"/>
                  <a:gd name="T53" fmla="*/ 53 h 62"/>
                  <a:gd name="T54" fmla="*/ 31 w 31"/>
                  <a:gd name="T55" fmla="*/ 51 h 62"/>
                  <a:gd name="T56" fmla="*/ 31 w 31"/>
                  <a:gd name="T57" fmla="*/ 48 h 62"/>
                  <a:gd name="T58" fmla="*/ 31 w 31"/>
                  <a:gd name="T59" fmla="*/ 43 h 62"/>
                  <a:gd name="T60" fmla="*/ 29 w 31"/>
                  <a:gd name="T61" fmla="*/ 43 h 62"/>
                  <a:gd name="T62" fmla="*/ 29 w 31"/>
                  <a:gd name="T63" fmla="*/ 48 h 62"/>
                  <a:gd name="T64" fmla="*/ 28 w 31"/>
                  <a:gd name="T65" fmla="*/ 53 h 62"/>
                  <a:gd name="T66" fmla="*/ 27 w 31"/>
                  <a:gd name="T67" fmla="*/ 57 h 62"/>
                  <a:gd name="T68" fmla="*/ 25 w 31"/>
                  <a:gd name="T69" fmla="*/ 59 h 62"/>
                  <a:gd name="T70" fmla="*/ 22 w 31"/>
                  <a:gd name="T71" fmla="*/ 59 h 62"/>
                  <a:gd name="T72" fmla="*/ 20 w 31"/>
                  <a:gd name="T73" fmla="*/ 59 h 62"/>
                  <a:gd name="T74" fmla="*/ 18 w 31"/>
                  <a:gd name="T75" fmla="*/ 58 h 62"/>
                  <a:gd name="T76" fmla="*/ 17 w 31"/>
                  <a:gd name="T77" fmla="*/ 56 h 62"/>
                  <a:gd name="T78" fmla="*/ 16 w 31"/>
                  <a:gd name="T79" fmla="*/ 55 h 62"/>
                  <a:gd name="T80" fmla="*/ 16 w 31"/>
                  <a:gd name="T81" fmla="*/ 53 h 62"/>
                  <a:gd name="T82" fmla="*/ 16 w 31"/>
                  <a:gd name="T83" fmla="*/ 51 h 62"/>
                  <a:gd name="T84" fmla="*/ 16 w 31"/>
                  <a:gd name="T85" fmla="*/ 50 h 62"/>
                  <a:gd name="T86" fmla="*/ 16 w 31"/>
                  <a:gd name="T87" fmla="*/ 49 h 62"/>
                  <a:gd name="T88" fmla="*/ 16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6" y="21"/>
                    </a:moveTo>
                    <a:lnTo>
                      <a:pt x="30" y="21"/>
                    </a:lnTo>
                    <a:lnTo>
                      <a:pt x="30" y="18"/>
                    </a:lnTo>
                    <a:lnTo>
                      <a:pt x="16" y="18"/>
                    </a:lnTo>
                    <a:lnTo>
                      <a:pt x="16" y="0"/>
                    </a:lnTo>
                    <a:lnTo>
                      <a:pt x="13" y="0"/>
                    </a:lnTo>
                    <a:lnTo>
                      <a:pt x="12" y="6"/>
                    </a:lnTo>
                    <a:lnTo>
                      <a:pt x="10" y="12"/>
                    </a:lnTo>
                    <a:lnTo>
                      <a:pt x="6" y="17"/>
                    </a:lnTo>
                    <a:lnTo>
                      <a:pt x="0" y="19"/>
                    </a:lnTo>
                    <a:lnTo>
                      <a:pt x="0" y="21"/>
                    </a:lnTo>
                    <a:lnTo>
                      <a:pt x="9" y="21"/>
                    </a:lnTo>
                    <a:lnTo>
                      <a:pt x="9" y="48"/>
                    </a:lnTo>
                    <a:lnTo>
                      <a:pt x="9" y="53"/>
                    </a:lnTo>
                    <a:lnTo>
                      <a:pt x="10" y="56"/>
                    </a:lnTo>
                    <a:lnTo>
                      <a:pt x="12" y="58"/>
                    </a:lnTo>
                    <a:lnTo>
                      <a:pt x="14" y="60"/>
                    </a:lnTo>
                    <a:lnTo>
                      <a:pt x="16" y="61"/>
                    </a:lnTo>
                    <a:lnTo>
                      <a:pt x="18" y="62"/>
                    </a:lnTo>
                    <a:lnTo>
                      <a:pt x="20" y="62"/>
                    </a:lnTo>
                    <a:lnTo>
                      <a:pt x="22" y="62"/>
                    </a:lnTo>
                    <a:lnTo>
                      <a:pt x="24" y="62"/>
                    </a:lnTo>
                    <a:lnTo>
                      <a:pt x="26" y="61"/>
                    </a:lnTo>
                    <a:lnTo>
                      <a:pt x="28" y="59"/>
                    </a:lnTo>
                    <a:lnTo>
                      <a:pt x="29" y="58"/>
                    </a:lnTo>
                    <a:lnTo>
                      <a:pt x="30" y="56"/>
                    </a:lnTo>
                    <a:lnTo>
                      <a:pt x="31" y="53"/>
                    </a:lnTo>
                    <a:lnTo>
                      <a:pt x="31" y="51"/>
                    </a:lnTo>
                    <a:lnTo>
                      <a:pt x="31" y="48"/>
                    </a:lnTo>
                    <a:lnTo>
                      <a:pt x="31" y="43"/>
                    </a:lnTo>
                    <a:lnTo>
                      <a:pt x="29" y="43"/>
                    </a:lnTo>
                    <a:lnTo>
                      <a:pt x="29" y="48"/>
                    </a:lnTo>
                    <a:lnTo>
                      <a:pt x="28" y="53"/>
                    </a:lnTo>
                    <a:lnTo>
                      <a:pt x="27" y="57"/>
                    </a:lnTo>
                    <a:lnTo>
                      <a:pt x="25" y="59"/>
                    </a:lnTo>
                    <a:lnTo>
                      <a:pt x="22" y="59"/>
                    </a:lnTo>
                    <a:lnTo>
                      <a:pt x="20" y="59"/>
                    </a:lnTo>
                    <a:lnTo>
                      <a:pt x="18" y="58"/>
                    </a:lnTo>
                    <a:lnTo>
                      <a:pt x="17" y="56"/>
                    </a:lnTo>
                    <a:lnTo>
                      <a:pt x="16" y="55"/>
                    </a:lnTo>
                    <a:lnTo>
                      <a:pt x="16" y="53"/>
                    </a:lnTo>
                    <a:lnTo>
                      <a:pt x="16" y="51"/>
                    </a:lnTo>
                    <a:lnTo>
                      <a:pt x="16" y="50"/>
                    </a:lnTo>
                    <a:lnTo>
                      <a:pt x="16" y="49"/>
                    </a:lnTo>
                    <a:lnTo>
                      <a:pt x="1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6" name="Freeform 509"/>
              <p:cNvSpPr>
                <a:spLocks noChangeAspect="1" noEditPoints="1"/>
              </p:cNvSpPr>
              <p:nvPr/>
            </p:nvSpPr>
            <p:spPr bwMode="auto">
              <a:xfrm>
                <a:off x="2347" y="3097"/>
                <a:ext cx="45" cy="46"/>
              </a:xfrm>
              <a:custGeom>
                <a:avLst/>
                <a:gdLst>
                  <a:gd name="T0" fmla="*/ 30 w 45"/>
                  <a:gd name="T1" fmla="*/ 40 h 46"/>
                  <a:gd name="T2" fmla="*/ 34 w 45"/>
                  <a:gd name="T3" fmla="*/ 45 h 46"/>
                  <a:gd name="T4" fmla="*/ 38 w 45"/>
                  <a:gd name="T5" fmla="*/ 45 h 46"/>
                  <a:gd name="T6" fmla="*/ 41 w 45"/>
                  <a:gd name="T7" fmla="*/ 45 h 46"/>
                  <a:gd name="T8" fmla="*/ 43 w 45"/>
                  <a:gd name="T9" fmla="*/ 42 h 46"/>
                  <a:gd name="T10" fmla="*/ 45 w 45"/>
                  <a:gd name="T11" fmla="*/ 39 h 46"/>
                  <a:gd name="T12" fmla="*/ 45 w 45"/>
                  <a:gd name="T13" fmla="*/ 30 h 46"/>
                  <a:gd name="T14" fmla="*/ 43 w 45"/>
                  <a:gd name="T15" fmla="*/ 36 h 46"/>
                  <a:gd name="T16" fmla="*/ 41 w 45"/>
                  <a:gd name="T17" fmla="*/ 41 h 46"/>
                  <a:gd name="T18" fmla="*/ 39 w 45"/>
                  <a:gd name="T19" fmla="*/ 42 h 46"/>
                  <a:gd name="T20" fmla="*/ 36 w 45"/>
                  <a:gd name="T21" fmla="*/ 40 h 46"/>
                  <a:gd name="T22" fmla="*/ 36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3 w 45"/>
                  <a:gd name="T39" fmla="*/ 9 h 46"/>
                  <a:gd name="T40" fmla="*/ 4 w 45"/>
                  <a:gd name="T41" fmla="*/ 13 h 46"/>
                  <a:gd name="T42" fmla="*/ 6 w 45"/>
                  <a:gd name="T43" fmla="*/ 16 h 46"/>
                  <a:gd name="T44" fmla="*/ 10 w 45"/>
                  <a:gd name="T45" fmla="*/ 16 h 46"/>
                  <a:gd name="T46" fmla="*/ 12 w 45"/>
                  <a:gd name="T47" fmla="*/ 13 h 46"/>
                  <a:gd name="T48" fmla="*/ 12 w 45"/>
                  <a:gd name="T49" fmla="*/ 10 h 46"/>
                  <a:gd name="T50" fmla="*/ 10 w 45"/>
                  <a:gd name="T51" fmla="*/ 8 h 46"/>
                  <a:gd name="T52" fmla="*/ 10 w 45"/>
                  <a:gd name="T53" fmla="*/ 5 h 46"/>
                  <a:gd name="T54" fmla="*/ 15 w 45"/>
                  <a:gd name="T55" fmla="*/ 3 h 46"/>
                  <a:gd name="T56" fmla="*/ 20 w 45"/>
                  <a:gd name="T57" fmla="*/ 3 h 46"/>
                  <a:gd name="T58" fmla="*/ 24 w 45"/>
                  <a:gd name="T59" fmla="*/ 4 h 46"/>
                  <a:gd name="T60" fmla="*/ 27 w 45"/>
                  <a:gd name="T61" fmla="*/ 7 h 46"/>
                  <a:gd name="T62" fmla="*/ 28 w 45"/>
                  <a:gd name="T63" fmla="*/ 12 h 46"/>
                  <a:gd name="T64" fmla="*/ 29 w 45"/>
                  <a:gd name="T65" fmla="*/ 19 h 46"/>
                  <a:gd name="T66" fmla="*/ 10 w 45"/>
                  <a:gd name="T67" fmla="*/ 22 h 46"/>
                  <a:gd name="T68" fmla="*/ 2 w 45"/>
                  <a:gd name="T69" fmla="*/ 28 h 46"/>
                  <a:gd name="T70" fmla="*/ 0 w 45"/>
                  <a:gd name="T71" fmla="*/ 35 h 46"/>
                  <a:gd name="T72" fmla="*/ 6 w 45"/>
                  <a:gd name="T73" fmla="*/ 44 h 46"/>
                  <a:gd name="T74" fmla="*/ 16 w 45"/>
                  <a:gd name="T75" fmla="*/ 46 h 46"/>
                  <a:gd name="T76" fmla="*/ 25 w 45"/>
                  <a:gd name="T77" fmla="*/ 43 h 46"/>
                  <a:gd name="T78" fmla="*/ 29 w 45"/>
                  <a:gd name="T79" fmla="*/ 37 h 46"/>
                  <a:gd name="T80" fmla="*/ 29 w 45"/>
                  <a:gd name="T81" fmla="*/ 31 h 46"/>
                  <a:gd name="T82" fmla="*/ 27 w 45"/>
                  <a:gd name="T83" fmla="*/ 37 h 46"/>
                  <a:gd name="T84" fmla="*/ 24 w 45"/>
                  <a:gd name="T85" fmla="*/ 41 h 46"/>
                  <a:gd name="T86" fmla="*/ 21 w 45"/>
                  <a:gd name="T87" fmla="*/ 43 h 46"/>
                  <a:gd name="T88" fmla="*/ 17 w 45"/>
                  <a:gd name="T89" fmla="*/ 44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3"/>
                    </a:lnTo>
                    <a:lnTo>
                      <a:pt x="34" y="45"/>
                    </a:lnTo>
                    <a:lnTo>
                      <a:pt x="37" y="45"/>
                    </a:lnTo>
                    <a:lnTo>
                      <a:pt x="38" y="45"/>
                    </a:lnTo>
                    <a:lnTo>
                      <a:pt x="39" y="45"/>
                    </a:lnTo>
                    <a:lnTo>
                      <a:pt x="41" y="45"/>
                    </a:lnTo>
                    <a:lnTo>
                      <a:pt x="42" y="44"/>
                    </a:lnTo>
                    <a:lnTo>
                      <a:pt x="43" y="42"/>
                    </a:lnTo>
                    <a:lnTo>
                      <a:pt x="44" y="41"/>
                    </a:lnTo>
                    <a:lnTo>
                      <a:pt x="45" y="39"/>
                    </a:lnTo>
                    <a:lnTo>
                      <a:pt x="45" y="36"/>
                    </a:lnTo>
                    <a:lnTo>
                      <a:pt x="45" y="30"/>
                    </a:lnTo>
                    <a:lnTo>
                      <a:pt x="43" y="30"/>
                    </a:lnTo>
                    <a:lnTo>
                      <a:pt x="43" y="36"/>
                    </a:lnTo>
                    <a:lnTo>
                      <a:pt x="42" y="39"/>
                    </a:lnTo>
                    <a:lnTo>
                      <a:pt x="41" y="41"/>
                    </a:lnTo>
                    <a:lnTo>
                      <a:pt x="40" y="42"/>
                    </a:lnTo>
                    <a:lnTo>
                      <a:pt x="39" y="42"/>
                    </a:lnTo>
                    <a:lnTo>
                      <a:pt x="37" y="42"/>
                    </a:lnTo>
                    <a:lnTo>
                      <a:pt x="36" y="40"/>
                    </a:lnTo>
                    <a:lnTo>
                      <a:pt x="36" y="38"/>
                    </a:lnTo>
                    <a:lnTo>
                      <a:pt x="36" y="37"/>
                    </a:lnTo>
                    <a:lnTo>
                      <a:pt x="36" y="17"/>
                    </a:lnTo>
                    <a:lnTo>
                      <a:pt x="35" y="14"/>
                    </a:lnTo>
                    <a:lnTo>
                      <a:pt x="35" y="11"/>
                    </a:lnTo>
                    <a:lnTo>
                      <a:pt x="34" y="8"/>
                    </a:lnTo>
                    <a:lnTo>
                      <a:pt x="32" y="6"/>
                    </a:lnTo>
                    <a:lnTo>
                      <a:pt x="29" y="3"/>
                    </a:lnTo>
                    <a:lnTo>
                      <a:pt x="25" y="1"/>
                    </a:lnTo>
                    <a:lnTo>
                      <a:pt x="22" y="0"/>
                    </a:lnTo>
                    <a:lnTo>
                      <a:pt x="18" y="0"/>
                    </a:lnTo>
                    <a:lnTo>
                      <a:pt x="15" y="0"/>
                    </a:lnTo>
                    <a:lnTo>
                      <a:pt x="12" y="1"/>
                    </a:lnTo>
                    <a:lnTo>
                      <a:pt x="10" y="2"/>
                    </a:lnTo>
                    <a:lnTo>
                      <a:pt x="8" y="3"/>
                    </a:lnTo>
                    <a:lnTo>
                      <a:pt x="6" y="5"/>
                    </a:lnTo>
                    <a:lnTo>
                      <a:pt x="4" y="7"/>
                    </a:lnTo>
                    <a:lnTo>
                      <a:pt x="3" y="9"/>
                    </a:lnTo>
                    <a:lnTo>
                      <a:pt x="3" y="11"/>
                    </a:lnTo>
                    <a:lnTo>
                      <a:pt x="4" y="13"/>
                    </a:lnTo>
                    <a:lnTo>
                      <a:pt x="5" y="15"/>
                    </a:lnTo>
                    <a:lnTo>
                      <a:pt x="6" y="16"/>
                    </a:lnTo>
                    <a:lnTo>
                      <a:pt x="8" y="16"/>
                    </a:lnTo>
                    <a:lnTo>
                      <a:pt x="10" y="16"/>
                    </a:lnTo>
                    <a:lnTo>
                      <a:pt x="11" y="15"/>
                    </a:lnTo>
                    <a:lnTo>
                      <a:pt x="12" y="13"/>
                    </a:lnTo>
                    <a:lnTo>
                      <a:pt x="12" y="12"/>
                    </a:lnTo>
                    <a:lnTo>
                      <a:pt x="12" y="10"/>
                    </a:lnTo>
                    <a:lnTo>
                      <a:pt x="12" y="9"/>
                    </a:lnTo>
                    <a:lnTo>
                      <a:pt x="10" y="8"/>
                    </a:lnTo>
                    <a:lnTo>
                      <a:pt x="7" y="7"/>
                    </a:lnTo>
                    <a:lnTo>
                      <a:pt x="10" y="5"/>
                    </a:lnTo>
                    <a:lnTo>
                      <a:pt x="12" y="3"/>
                    </a:lnTo>
                    <a:lnTo>
                      <a:pt x="15" y="3"/>
                    </a:lnTo>
                    <a:lnTo>
                      <a:pt x="18" y="2"/>
                    </a:lnTo>
                    <a:lnTo>
                      <a:pt x="20" y="3"/>
                    </a:lnTo>
                    <a:lnTo>
                      <a:pt x="22" y="3"/>
                    </a:lnTo>
                    <a:lnTo>
                      <a:pt x="24" y="4"/>
                    </a:lnTo>
                    <a:lnTo>
                      <a:pt x="25" y="5"/>
                    </a:lnTo>
                    <a:lnTo>
                      <a:pt x="27" y="7"/>
                    </a:lnTo>
                    <a:lnTo>
                      <a:pt x="28" y="9"/>
                    </a:lnTo>
                    <a:lnTo>
                      <a:pt x="28" y="12"/>
                    </a:lnTo>
                    <a:lnTo>
                      <a:pt x="29" y="15"/>
                    </a:lnTo>
                    <a:lnTo>
                      <a:pt x="29" y="19"/>
                    </a:lnTo>
                    <a:lnTo>
                      <a:pt x="20" y="20"/>
                    </a:lnTo>
                    <a:lnTo>
                      <a:pt x="10" y="22"/>
                    </a:lnTo>
                    <a:lnTo>
                      <a:pt x="6" y="25"/>
                    </a:lnTo>
                    <a:lnTo>
                      <a:pt x="2" y="28"/>
                    </a:lnTo>
                    <a:lnTo>
                      <a:pt x="1" y="32"/>
                    </a:lnTo>
                    <a:lnTo>
                      <a:pt x="0" y="35"/>
                    </a:lnTo>
                    <a:lnTo>
                      <a:pt x="2" y="40"/>
                    </a:lnTo>
                    <a:lnTo>
                      <a:pt x="6" y="44"/>
                    </a:lnTo>
                    <a:lnTo>
                      <a:pt x="11" y="45"/>
                    </a:lnTo>
                    <a:lnTo>
                      <a:pt x="16" y="46"/>
                    </a:lnTo>
                    <a:lnTo>
                      <a:pt x="21" y="45"/>
                    </a:lnTo>
                    <a:lnTo>
                      <a:pt x="25" y="43"/>
                    </a:lnTo>
                    <a:lnTo>
                      <a:pt x="27" y="41"/>
                    </a:lnTo>
                    <a:lnTo>
                      <a:pt x="29" y="37"/>
                    </a:lnTo>
                    <a:close/>
                    <a:moveTo>
                      <a:pt x="29" y="21"/>
                    </a:moveTo>
                    <a:lnTo>
                      <a:pt x="29" y="31"/>
                    </a:lnTo>
                    <a:lnTo>
                      <a:pt x="28" y="34"/>
                    </a:lnTo>
                    <a:lnTo>
                      <a:pt x="27" y="37"/>
                    </a:lnTo>
                    <a:lnTo>
                      <a:pt x="26" y="39"/>
                    </a:lnTo>
                    <a:lnTo>
                      <a:pt x="24" y="41"/>
                    </a:lnTo>
                    <a:lnTo>
                      <a:pt x="23" y="42"/>
                    </a:lnTo>
                    <a:lnTo>
                      <a:pt x="21" y="43"/>
                    </a:lnTo>
                    <a:lnTo>
                      <a:pt x="19" y="44"/>
                    </a:lnTo>
                    <a:lnTo>
                      <a:pt x="17" y="44"/>
                    </a:lnTo>
                    <a:lnTo>
                      <a:pt x="13" y="43"/>
                    </a:lnTo>
                    <a:lnTo>
                      <a:pt x="11" y="41"/>
                    </a:lnTo>
                    <a:lnTo>
                      <a:pt x="9" y="39"/>
                    </a:lnTo>
                    <a:lnTo>
                      <a:pt x="8" y="35"/>
                    </a:lnTo>
                    <a:lnTo>
                      <a:pt x="9" y="31"/>
                    </a:lnTo>
                    <a:lnTo>
                      <a:pt x="12" y="26"/>
                    </a:lnTo>
                    <a:lnTo>
                      <a:pt x="18" y="23"/>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7" name="Freeform 510"/>
              <p:cNvSpPr>
                <a:spLocks noChangeAspect="1"/>
              </p:cNvSpPr>
              <p:nvPr/>
            </p:nvSpPr>
            <p:spPr bwMode="auto">
              <a:xfrm>
                <a:off x="2396" y="3073"/>
                <a:ext cx="22" cy="69"/>
              </a:xfrm>
              <a:custGeom>
                <a:avLst/>
                <a:gdLst>
                  <a:gd name="T0" fmla="*/ 15 w 22"/>
                  <a:gd name="T1" fmla="*/ 0 h 69"/>
                  <a:gd name="T2" fmla="*/ 0 w 22"/>
                  <a:gd name="T3" fmla="*/ 1 h 69"/>
                  <a:gd name="T4" fmla="*/ 0 w 22"/>
                  <a:gd name="T5" fmla="*/ 4 h 69"/>
                  <a:gd name="T6" fmla="*/ 3 w 22"/>
                  <a:gd name="T7" fmla="*/ 4 h 69"/>
                  <a:gd name="T8" fmla="*/ 4 w 22"/>
                  <a:gd name="T9" fmla="*/ 4 h 69"/>
                  <a:gd name="T10" fmla="*/ 6 w 22"/>
                  <a:gd name="T11" fmla="*/ 4 h 69"/>
                  <a:gd name="T12" fmla="*/ 7 w 22"/>
                  <a:gd name="T13" fmla="*/ 5 h 69"/>
                  <a:gd name="T14" fmla="*/ 7 w 22"/>
                  <a:gd name="T15" fmla="*/ 5 h 69"/>
                  <a:gd name="T16" fmla="*/ 8 w 22"/>
                  <a:gd name="T17" fmla="*/ 6 h 69"/>
                  <a:gd name="T18" fmla="*/ 8 w 22"/>
                  <a:gd name="T19" fmla="*/ 8 h 69"/>
                  <a:gd name="T20" fmla="*/ 8 w 22"/>
                  <a:gd name="T21" fmla="*/ 9 h 69"/>
                  <a:gd name="T22" fmla="*/ 8 w 22"/>
                  <a:gd name="T23" fmla="*/ 61 h 69"/>
                  <a:gd name="T24" fmla="*/ 8 w 22"/>
                  <a:gd name="T25" fmla="*/ 64 h 69"/>
                  <a:gd name="T26" fmla="*/ 7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4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5 w 22"/>
                  <a:gd name="T57" fmla="*/ 64 h 69"/>
                  <a:gd name="T58" fmla="*/ 15 w 22"/>
                  <a:gd name="T59" fmla="*/ 61 h 69"/>
                  <a:gd name="T60" fmla="*/ 15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5" y="0"/>
                    </a:moveTo>
                    <a:lnTo>
                      <a:pt x="0" y="1"/>
                    </a:lnTo>
                    <a:lnTo>
                      <a:pt x="0" y="4"/>
                    </a:lnTo>
                    <a:lnTo>
                      <a:pt x="3" y="4"/>
                    </a:lnTo>
                    <a:lnTo>
                      <a:pt x="4" y="4"/>
                    </a:lnTo>
                    <a:lnTo>
                      <a:pt x="6" y="4"/>
                    </a:lnTo>
                    <a:lnTo>
                      <a:pt x="7" y="5"/>
                    </a:lnTo>
                    <a:lnTo>
                      <a:pt x="7" y="5"/>
                    </a:lnTo>
                    <a:lnTo>
                      <a:pt x="8" y="6"/>
                    </a:lnTo>
                    <a:lnTo>
                      <a:pt x="8" y="8"/>
                    </a:lnTo>
                    <a:lnTo>
                      <a:pt x="8" y="9"/>
                    </a:lnTo>
                    <a:lnTo>
                      <a:pt x="8" y="61"/>
                    </a:lnTo>
                    <a:lnTo>
                      <a:pt x="8" y="64"/>
                    </a:lnTo>
                    <a:lnTo>
                      <a:pt x="7" y="65"/>
                    </a:lnTo>
                    <a:lnTo>
                      <a:pt x="4" y="66"/>
                    </a:lnTo>
                    <a:lnTo>
                      <a:pt x="0" y="66"/>
                    </a:lnTo>
                    <a:lnTo>
                      <a:pt x="0" y="69"/>
                    </a:lnTo>
                    <a:lnTo>
                      <a:pt x="3" y="69"/>
                    </a:lnTo>
                    <a:lnTo>
                      <a:pt x="6" y="69"/>
                    </a:lnTo>
                    <a:lnTo>
                      <a:pt x="9" y="69"/>
                    </a:lnTo>
                    <a:lnTo>
                      <a:pt x="11" y="69"/>
                    </a:lnTo>
                    <a:lnTo>
                      <a:pt x="14" y="69"/>
                    </a:lnTo>
                    <a:lnTo>
                      <a:pt x="16" y="69"/>
                    </a:lnTo>
                    <a:lnTo>
                      <a:pt x="19" y="69"/>
                    </a:lnTo>
                    <a:lnTo>
                      <a:pt x="22" y="69"/>
                    </a:lnTo>
                    <a:lnTo>
                      <a:pt x="22" y="66"/>
                    </a:lnTo>
                    <a:lnTo>
                      <a:pt x="18" y="66"/>
                    </a:lnTo>
                    <a:lnTo>
                      <a:pt x="16" y="65"/>
                    </a:lnTo>
                    <a:lnTo>
                      <a:pt x="15" y="64"/>
                    </a:lnTo>
                    <a:lnTo>
                      <a:pt x="15" y="61"/>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8" name="Freeform 511"/>
              <p:cNvSpPr>
                <a:spLocks noChangeAspect="1" noEditPoints="1"/>
              </p:cNvSpPr>
              <p:nvPr/>
            </p:nvSpPr>
            <p:spPr bwMode="auto">
              <a:xfrm>
                <a:off x="2457" y="3097"/>
                <a:ext cx="52" cy="45"/>
              </a:xfrm>
              <a:custGeom>
                <a:avLst/>
                <a:gdLst>
                  <a:gd name="T0" fmla="*/ 34 w 52"/>
                  <a:gd name="T1" fmla="*/ 38 h 45"/>
                  <a:gd name="T2" fmla="*/ 35 w 52"/>
                  <a:gd name="T3" fmla="*/ 41 h 45"/>
                  <a:gd name="T4" fmla="*/ 37 w 52"/>
                  <a:gd name="T5" fmla="*/ 43 h 45"/>
                  <a:gd name="T6" fmla="*/ 41 w 52"/>
                  <a:gd name="T7" fmla="*/ 45 h 45"/>
                  <a:gd name="T8" fmla="*/ 49 w 52"/>
                  <a:gd name="T9" fmla="*/ 45 h 45"/>
                  <a:gd name="T10" fmla="*/ 52 w 52"/>
                  <a:gd name="T11" fmla="*/ 45 h 45"/>
                  <a:gd name="T12" fmla="*/ 52 w 52"/>
                  <a:gd name="T13" fmla="*/ 42 h 45"/>
                  <a:gd name="T14" fmla="*/ 52 w 52"/>
                  <a:gd name="T15" fmla="*/ 40 h 45"/>
                  <a:gd name="T16" fmla="*/ 50 w 52"/>
                  <a:gd name="T17" fmla="*/ 40 h 45"/>
                  <a:gd name="T18" fmla="*/ 45 w 52"/>
                  <a:gd name="T19" fmla="*/ 39 h 45"/>
                  <a:gd name="T20" fmla="*/ 44 w 52"/>
                  <a:gd name="T21" fmla="*/ 36 h 45"/>
                  <a:gd name="T22" fmla="*/ 42 w 52"/>
                  <a:gd name="T23" fmla="*/ 9 h 45"/>
                  <a:gd name="T24" fmla="*/ 32 w 52"/>
                  <a:gd name="T25" fmla="*/ 1 h 45"/>
                  <a:gd name="T26" fmla="*/ 19 w 52"/>
                  <a:gd name="T27" fmla="*/ 0 h 45"/>
                  <a:gd name="T28" fmla="*/ 14 w 52"/>
                  <a:gd name="T29" fmla="*/ 0 h 45"/>
                  <a:gd name="T30" fmla="*/ 8 w 52"/>
                  <a:gd name="T31" fmla="*/ 2 h 45"/>
                  <a:gd name="T32" fmla="*/ 5 w 52"/>
                  <a:gd name="T33" fmla="*/ 6 h 45"/>
                  <a:gd name="T34" fmla="*/ 5 w 52"/>
                  <a:gd name="T35" fmla="*/ 12 h 45"/>
                  <a:gd name="T36" fmla="*/ 8 w 52"/>
                  <a:gd name="T37" fmla="*/ 15 h 45"/>
                  <a:gd name="T38" fmla="*/ 12 w 52"/>
                  <a:gd name="T39" fmla="*/ 15 h 45"/>
                  <a:gd name="T40" fmla="*/ 16 w 52"/>
                  <a:gd name="T41" fmla="*/ 12 h 45"/>
                  <a:gd name="T42" fmla="*/ 16 w 52"/>
                  <a:gd name="T43" fmla="*/ 7 h 45"/>
                  <a:gd name="T44" fmla="*/ 15 w 52"/>
                  <a:gd name="T45" fmla="*/ 4 h 45"/>
                  <a:gd name="T46" fmla="*/ 18 w 52"/>
                  <a:gd name="T47" fmla="*/ 3 h 45"/>
                  <a:gd name="T48" fmla="*/ 26 w 52"/>
                  <a:gd name="T49" fmla="*/ 4 h 45"/>
                  <a:gd name="T50" fmla="*/ 32 w 52"/>
                  <a:gd name="T51" fmla="*/ 10 h 45"/>
                  <a:gd name="T52" fmla="*/ 32 w 52"/>
                  <a:gd name="T53" fmla="*/ 18 h 45"/>
                  <a:gd name="T54" fmla="*/ 24 w 52"/>
                  <a:gd name="T55" fmla="*/ 19 h 45"/>
                  <a:gd name="T56" fmla="*/ 14 w 52"/>
                  <a:gd name="T57" fmla="*/ 21 h 45"/>
                  <a:gd name="T58" fmla="*/ 4 w 52"/>
                  <a:gd name="T59" fmla="*/ 26 h 45"/>
                  <a:gd name="T60" fmla="*/ 0 w 52"/>
                  <a:gd name="T61" fmla="*/ 34 h 45"/>
                  <a:gd name="T62" fmla="*/ 7 w 52"/>
                  <a:gd name="T63" fmla="*/ 43 h 45"/>
                  <a:gd name="T64" fmla="*/ 19 w 52"/>
                  <a:gd name="T65" fmla="*/ 45 h 45"/>
                  <a:gd name="T66" fmla="*/ 29 w 52"/>
                  <a:gd name="T67" fmla="*/ 43 h 45"/>
                  <a:gd name="T68" fmla="*/ 34 w 52"/>
                  <a:gd name="T69" fmla="*/ 37 h 45"/>
                  <a:gd name="T70" fmla="*/ 32 w 52"/>
                  <a:gd name="T71" fmla="*/ 31 h 45"/>
                  <a:gd name="T72" fmla="*/ 31 w 52"/>
                  <a:gd name="T73" fmla="*/ 37 h 45"/>
                  <a:gd name="T74" fmla="*/ 28 w 52"/>
                  <a:gd name="T75" fmla="*/ 40 h 45"/>
                  <a:gd name="T76" fmla="*/ 24 w 52"/>
                  <a:gd name="T77" fmla="*/ 41 h 45"/>
                  <a:gd name="T78" fmla="*/ 21 w 52"/>
                  <a:gd name="T79" fmla="*/ 42 h 45"/>
                  <a:gd name="T80" fmla="*/ 14 w 52"/>
                  <a:gd name="T81" fmla="*/ 40 h 45"/>
                  <a:gd name="T82" fmla="*/ 12 w 52"/>
                  <a:gd name="T83" fmla="*/ 34 h 45"/>
                  <a:gd name="T84" fmla="*/ 14 w 52"/>
                  <a:gd name="T85" fmla="*/ 27 h 45"/>
                  <a:gd name="T86" fmla="*/ 20 w 52"/>
                  <a:gd name="T87" fmla="*/ 24 h 45"/>
                  <a:gd name="T88" fmla="*/ 27 w 52"/>
                  <a:gd name="T89" fmla="*/ 22 h 45"/>
                  <a:gd name="T90" fmla="*/ 32 w 52"/>
                  <a:gd name="T9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 h="45">
                    <a:moveTo>
                      <a:pt x="34" y="37"/>
                    </a:moveTo>
                    <a:lnTo>
                      <a:pt x="34" y="38"/>
                    </a:lnTo>
                    <a:lnTo>
                      <a:pt x="34" y="40"/>
                    </a:lnTo>
                    <a:lnTo>
                      <a:pt x="35" y="41"/>
                    </a:lnTo>
                    <a:lnTo>
                      <a:pt x="35" y="42"/>
                    </a:lnTo>
                    <a:lnTo>
                      <a:pt x="37" y="43"/>
                    </a:lnTo>
                    <a:lnTo>
                      <a:pt x="38" y="44"/>
                    </a:lnTo>
                    <a:lnTo>
                      <a:pt x="41" y="45"/>
                    </a:lnTo>
                    <a:lnTo>
                      <a:pt x="44" y="45"/>
                    </a:lnTo>
                    <a:lnTo>
                      <a:pt x="49" y="45"/>
                    </a:lnTo>
                    <a:lnTo>
                      <a:pt x="51" y="45"/>
                    </a:lnTo>
                    <a:lnTo>
                      <a:pt x="52" y="45"/>
                    </a:lnTo>
                    <a:lnTo>
                      <a:pt x="52" y="44"/>
                    </a:lnTo>
                    <a:lnTo>
                      <a:pt x="52" y="42"/>
                    </a:lnTo>
                    <a:lnTo>
                      <a:pt x="52" y="41"/>
                    </a:lnTo>
                    <a:lnTo>
                      <a:pt x="52" y="40"/>
                    </a:lnTo>
                    <a:lnTo>
                      <a:pt x="51" y="40"/>
                    </a:lnTo>
                    <a:lnTo>
                      <a:pt x="50" y="40"/>
                    </a:lnTo>
                    <a:lnTo>
                      <a:pt x="46" y="40"/>
                    </a:lnTo>
                    <a:lnTo>
                      <a:pt x="45" y="39"/>
                    </a:lnTo>
                    <a:lnTo>
                      <a:pt x="44" y="38"/>
                    </a:lnTo>
                    <a:lnTo>
                      <a:pt x="44" y="36"/>
                    </a:lnTo>
                    <a:lnTo>
                      <a:pt x="44" y="15"/>
                    </a:lnTo>
                    <a:lnTo>
                      <a:pt x="42" y="9"/>
                    </a:lnTo>
                    <a:lnTo>
                      <a:pt x="38" y="4"/>
                    </a:lnTo>
                    <a:lnTo>
                      <a:pt x="32" y="1"/>
                    </a:lnTo>
                    <a:lnTo>
                      <a:pt x="22" y="0"/>
                    </a:lnTo>
                    <a:lnTo>
                      <a:pt x="19" y="0"/>
                    </a:lnTo>
                    <a:lnTo>
                      <a:pt x="17" y="0"/>
                    </a:lnTo>
                    <a:lnTo>
                      <a:pt x="14" y="0"/>
                    </a:lnTo>
                    <a:lnTo>
                      <a:pt x="11" y="1"/>
                    </a:lnTo>
                    <a:lnTo>
                      <a:pt x="8" y="2"/>
                    </a:lnTo>
                    <a:lnTo>
                      <a:pt x="6" y="4"/>
                    </a:lnTo>
                    <a:lnTo>
                      <a:pt x="5" y="6"/>
                    </a:lnTo>
                    <a:lnTo>
                      <a:pt x="4" y="9"/>
                    </a:lnTo>
                    <a:lnTo>
                      <a:pt x="5" y="12"/>
                    </a:lnTo>
                    <a:lnTo>
                      <a:pt x="6" y="14"/>
                    </a:lnTo>
                    <a:lnTo>
                      <a:pt x="8" y="15"/>
                    </a:lnTo>
                    <a:lnTo>
                      <a:pt x="10" y="15"/>
                    </a:lnTo>
                    <a:lnTo>
                      <a:pt x="12" y="15"/>
                    </a:lnTo>
                    <a:lnTo>
                      <a:pt x="14" y="14"/>
                    </a:lnTo>
                    <a:lnTo>
                      <a:pt x="16" y="12"/>
                    </a:lnTo>
                    <a:lnTo>
                      <a:pt x="16" y="9"/>
                    </a:lnTo>
                    <a:lnTo>
                      <a:pt x="16" y="7"/>
                    </a:lnTo>
                    <a:lnTo>
                      <a:pt x="15" y="5"/>
                    </a:lnTo>
                    <a:lnTo>
                      <a:pt x="15" y="4"/>
                    </a:lnTo>
                    <a:lnTo>
                      <a:pt x="14" y="4"/>
                    </a:lnTo>
                    <a:lnTo>
                      <a:pt x="18" y="3"/>
                    </a:lnTo>
                    <a:lnTo>
                      <a:pt x="21" y="3"/>
                    </a:lnTo>
                    <a:lnTo>
                      <a:pt x="26" y="4"/>
                    </a:lnTo>
                    <a:lnTo>
                      <a:pt x="30" y="6"/>
                    </a:lnTo>
                    <a:lnTo>
                      <a:pt x="32" y="10"/>
                    </a:lnTo>
                    <a:lnTo>
                      <a:pt x="32" y="15"/>
                    </a:lnTo>
                    <a:lnTo>
                      <a:pt x="32" y="18"/>
                    </a:lnTo>
                    <a:lnTo>
                      <a:pt x="29" y="19"/>
                    </a:lnTo>
                    <a:lnTo>
                      <a:pt x="24" y="19"/>
                    </a:lnTo>
                    <a:lnTo>
                      <a:pt x="19" y="20"/>
                    </a:lnTo>
                    <a:lnTo>
                      <a:pt x="14" y="21"/>
                    </a:lnTo>
                    <a:lnTo>
                      <a:pt x="8" y="23"/>
                    </a:lnTo>
                    <a:lnTo>
                      <a:pt x="4" y="26"/>
                    </a:lnTo>
                    <a:lnTo>
                      <a:pt x="1" y="29"/>
                    </a:lnTo>
                    <a:lnTo>
                      <a:pt x="0" y="34"/>
                    </a:lnTo>
                    <a:lnTo>
                      <a:pt x="2" y="40"/>
                    </a:lnTo>
                    <a:lnTo>
                      <a:pt x="7" y="43"/>
                    </a:lnTo>
                    <a:lnTo>
                      <a:pt x="13" y="45"/>
                    </a:lnTo>
                    <a:lnTo>
                      <a:pt x="19" y="45"/>
                    </a:lnTo>
                    <a:lnTo>
                      <a:pt x="25" y="45"/>
                    </a:lnTo>
                    <a:lnTo>
                      <a:pt x="29" y="43"/>
                    </a:lnTo>
                    <a:lnTo>
                      <a:pt x="32" y="40"/>
                    </a:lnTo>
                    <a:lnTo>
                      <a:pt x="34" y="37"/>
                    </a:lnTo>
                    <a:close/>
                    <a:moveTo>
                      <a:pt x="32" y="21"/>
                    </a:moveTo>
                    <a:lnTo>
                      <a:pt x="32" y="31"/>
                    </a:lnTo>
                    <a:lnTo>
                      <a:pt x="32" y="34"/>
                    </a:lnTo>
                    <a:lnTo>
                      <a:pt x="31" y="37"/>
                    </a:lnTo>
                    <a:lnTo>
                      <a:pt x="29" y="39"/>
                    </a:lnTo>
                    <a:lnTo>
                      <a:pt x="28" y="40"/>
                    </a:lnTo>
                    <a:lnTo>
                      <a:pt x="26" y="41"/>
                    </a:lnTo>
                    <a:lnTo>
                      <a:pt x="24" y="41"/>
                    </a:lnTo>
                    <a:lnTo>
                      <a:pt x="22" y="42"/>
                    </a:lnTo>
                    <a:lnTo>
                      <a:pt x="21" y="42"/>
                    </a:lnTo>
                    <a:lnTo>
                      <a:pt x="17" y="41"/>
                    </a:lnTo>
                    <a:lnTo>
                      <a:pt x="14" y="40"/>
                    </a:lnTo>
                    <a:lnTo>
                      <a:pt x="12" y="37"/>
                    </a:lnTo>
                    <a:lnTo>
                      <a:pt x="12" y="34"/>
                    </a:lnTo>
                    <a:lnTo>
                      <a:pt x="12" y="30"/>
                    </a:lnTo>
                    <a:lnTo>
                      <a:pt x="14" y="27"/>
                    </a:lnTo>
                    <a:lnTo>
                      <a:pt x="17" y="25"/>
                    </a:lnTo>
                    <a:lnTo>
                      <a:pt x="20" y="24"/>
                    </a:lnTo>
                    <a:lnTo>
                      <a:pt x="24" y="23"/>
                    </a:lnTo>
                    <a:lnTo>
                      <a:pt x="27" y="22"/>
                    </a:lnTo>
                    <a:lnTo>
                      <a:pt x="30" y="22"/>
                    </a:lnTo>
                    <a:lnTo>
                      <a:pt x="32"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9" name="Freeform 512"/>
              <p:cNvSpPr>
                <a:spLocks noChangeAspect="1"/>
              </p:cNvSpPr>
              <p:nvPr/>
            </p:nvSpPr>
            <p:spPr bwMode="auto">
              <a:xfrm>
                <a:off x="2514" y="3097"/>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9 w 57"/>
                  <a:gd name="T13" fmla="*/ 45 h 45"/>
                  <a:gd name="T14" fmla="*/ 13 w 57"/>
                  <a:gd name="T15" fmla="*/ 45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5 w 57"/>
                  <a:gd name="T39" fmla="*/ 4 h 45"/>
                  <a:gd name="T40" fmla="*/ 37 w 57"/>
                  <a:gd name="T41" fmla="*/ 6 h 45"/>
                  <a:gd name="T42" fmla="*/ 38 w 57"/>
                  <a:gd name="T43" fmla="*/ 9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5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6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9" y="45"/>
                    </a:lnTo>
                    <a:lnTo>
                      <a:pt x="13" y="45"/>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5" y="4"/>
                    </a:lnTo>
                    <a:lnTo>
                      <a:pt x="37" y="6"/>
                    </a:lnTo>
                    <a:lnTo>
                      <a:pt x="38" y="9"/>
                    </a:lnTo>
                    <a:lnTo>
                      <a:pt x="39" y="13"/>
                    </a:lnTo>
                    <a:lnTo>
                      <a:pt x="39" y="40"/>
                    </a:lnTo>
                    <a:lnTo>
                      <a:pt x="32" y="40"/>
                    </a:lnTo>
                    <a:lnTo>
                      <a:pt x="32" y="45"/>
                    </a:lnTo>
                    <a:lnTo>
                      <a:pt x="34" y="45"/>
                    </a:lnTo>
                    <a:lnTo>
                      <a:pt x="38" y="45"/>
                    </a:lnTo>
                    <a:lnTo>
                      <a:pt x="41" y="45"/>
                    </a:lnTo>
                    <a:lnTo>
                      <a:pt x="44" y="45"/>
                    </a:lnTo>
                    <a:lnTo>
                      <a:pt x="48"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6"/>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0" name="Freeform 513"/>
              <p:cNvSpPr>
                <a:spLocks noChangeAspect="1" noEditPoints="1"/>
              </p:cNvSpPr>
              <p:nvPr/>
            </p:nvSpPr>
            <p:spPr bwMode="auto">
              <a:xfrm>
                <a:off x="2577" y="3073"/>
                <a:ext cx="56" cy="69"/>
              </a:xfrm>
              <a:custGeom>
                <a:avLst/>
                <a:gdLst>
                  <a:gd name="T0" fmla="*/ 38 w 56"/>
                  <a:gd name="T1" fmla="*/ 65 h 69"/>
                  <a:gd name="T2" fmla="*/ 38 w 56"/>
                  <a:gd name="T3" fmla="*/ 69 h 69"/>
                  <a:gd name="T4" fmla="*/ 56 w 56"/>
                  <a:gd name="T5" fmla="*/ 69 h 69"/>
                  <a:gd name="T6" fmla="*/ 56 w 56"/>
                  <a:gd name="T7" fmla="*/ 64 h 69"/>
                  <a:gd name="T8" fmla="*/ 53 w 56"/>
                  <a:gd name="T9" fmla="*/ 64 h 69"/>
                  <a:gd name="T10" fmla="*/ 50 w 56"/>
                  <a:gd name="T11" fmla="*/ 64 h 69"/>
                  <a:gd name="T12" fmla="*/ 50 w 56"/>
                  <a:gd name="T13" fmla="*/ 63 h 69"/>
                  <a:gd name="T14" fmla="*/ 49 w 56"/>
                  <a:gd name="T15" fmla="*/ 60 h 69"/>
                  <a:gd name="T16" fmla="*/ 49 w 56"/>
                  <a:gd name="T17" fmla="*/ 0 h 69"/>
                  <a:gd name="T18" fmla="*/ 32 w 56"/>
                  <a:gd name="T19" fmla="*/ 0 h 69"/>
                  <a:gd name="T20" fmla="*/ 32 w 56"/>
                  <a:gd name="T21" fmla="*/ 5 h 69"/>
                  <a:gd name="T22" fmla="*/ 35 w 56"/>
                  <a:gd name="T23" fmla="*/ 5 h 69"/>
                  <a:gd name="T24" fmla="*/ 37 w 56"/>
                  <a:gd name="T25" fmla="*/ 6 h 69"/>
                  <a:gd name="T26" fmla="*/ 38 w 56"/>
                  <a:gd name="T27" fmla="*/ 7 h 69"/>
                  <a:gd name="T28" fmla="*/ 39 w 56"/>
                  <a:gd name="T29" fmla="*/ 9 h 69"/>
                  <a:gd name="T30" fmla="*/ 39 w 56"/>
                  <a:gd name="T31" fmla="*/ 28 h 69"/>
                  <a:gd name="T32" fmla="*/ 35 w 56"/>
                  <a:gd name="T33" fmla="*/ 26 h 69"/>
                  <a:gd name="T34" fmla="*/ 31 w 56"/>
                  <a:gd name="T35" fmla="*/ 25 h 69"/>
                  <a:gd name="T36" fmla="*/ 28 w 56"/>
                  <a:gd name="T37" fmla="*/ 24 h 69"/>
                  <a:gd name="T38" fmla="*/ 25 w 56"/>
                  <a:gd name="T39" fmla="*/ 24 h 69"/>
                  <a:gd name="T40" fmla="*/ 15 w 56"/>
                  <a:gd name="T41" fmla="*/ 26 h 69"/>
                  <a:gd name="T42" fmla="*/ 7 w 56"/>
                  <a:gd name="T43" fmla="*/ 30 h 69"/>
                  <a:gd name="T44" fmla="*/ 2 w 56"/>
                  <a:gd name="T45" fmla="*/ 37 h 69"/>
                  <a:gd name="T46" fmla="*/ 0 w 56"/>
                  <a:gd name="T47" fmla="*/ 47 h 69"/>
                  <a:gd name="T48" fmla="*/ 2 w 56"/>
                  <a:gd name="T49" fmla="*/ 56 h 69"/>
                  <a:gd name="T50" fmla="*/ 7 w 56"/>
                  <a:gd name="T51" fmla="*/ 63 h 69"/>
                  <a:gd name="T52" fmla="*/ 14 w 56"/>
                  <a:gd name="T53" fmla="*/ 68 h 69"/>
                  <a:gd name="T54" fmla="*/ 24 w 56"/>
                  <a:gd name="T55" fmla="*/ 69 h 69"/>
                  <a:gd name="T56" fmla="*/ 28 w 56"/>
                  <a:gd name="T57" fmla="*/ 69 h 69"/>
                  <a:gd name="T58" fmla="*/ 32 w 56"/>
                  <a:gd name="T59" fmla="*/ 68 h 69"/>
                  <a:gd name="T60" fmla="*/ 35 w 56"/>
                  <a:gd name="T61" fmla="*/ 66 h 69"/>
                  <a:gd name="T62" fmla="*/ 38 w 56"/>
                  <a:gd name="T63" fmla="*/ 65 h 69"/>
                  <a:gd name="T64" fmla="*/ 38 w 56"/>
                  <a:gd name="T65" fmla="*/ 34 h 69"/>
                  <a:gd name="T66" fmla="*/ 38 w 56"/>
                  <a:gd name="T67" fmla="*/ 59 h 69"/>
                  <a:gd name="T68" fmla="*/ 36 w 56"/>
                  <a:gd name="T69" fmla="*/ 60 h 69"/>
                  <a:gd name="T70" fmla="*/ 34 w 56"/>
                  <a:gd name="T71" fmla="*/ 63 h 69"/>
                  <a:gd name="T72" fmla="*/ 30 w 56"/>
                  <a:gd name="T73" fmla="*/ 65 h 69"/>
                  <a:gd name="T74" fmla="*/ 25 w 56"/>
                  <a:gd name="T75" fmla="*/ 66 h 69"/>
                  <a:gd name="T76" fmla="*/ 21 w 56"/>
                  <a:gd name="T77" fmla="*/ 65 h 69"/>
                  <a:gd name="T78" fmla="*/ 18 w 56"/>
                  <a:gd name="T79" fmla="*/ 64 h 69"/>
                  <a:gd name="T80" fmla="*/ 16 w 56"/>
                  <a:gd name="T81" fmla="*/ 62 h 69"/>
                  <a:gd name="T82" fmla="*/ 14 w 56"/>
                  <a:gd name="T83" fmla="*/ 59 h 69"/>
                  <a:gd name="T84" fmla="*/ 14 w 56"/>
                  <a:gd name="T85" fmla="*/ 56 h 69"/>
                  <a:gd name="T86" fmla="*/ 13 w 56"/>
                  <a:gd name="T87" fmla="*/ 53 h 69"/>
                  <a:gd name="T88" fmla="*/ 13 w 56"/>
                  <a:gd name="T89" fmla="*/ 50 h 69"/>
                  <a:gd name="T90" fmla="*/ 13 w 56"/>
                  <a:gd name="T91" fmla="*/ 47 h 69"/>
                  <a:gd name="T92" fmla="*/ 13 w 56"/>
                  <a:gd name="T93" fmla="*/ 43 h 69"/>
                  <a:gd name="T94" fmla="*/ 13 w 56"/>
                  <a:gd name="T95" fmla="*/ 39 h 69"/>
                  <a:gd name="T96" fmla="*/ 14 w 56"/>
                  <a:gd name="T97" fmla="*/ 36 h 69"/>
                  <a:gd name="T98" fmla="*/ 15 w 56"/>
                  <a:gd name="T99" fmla="*/ 33 h 69"/>
                  <a:gd name="T100" fmla="*/ 18 w 56"/>
                  <a:gd name="T101" fmla="*/ 30 h 69"/>
                  <a:gd name="T102" fmla="*/ 21 w 56"/>
                  <a:gd name="T103" fmla="*/ 29 h 69"/>
                  <a:gd name="T104" fmla="*/ 24 w 56"/>
                  <a:gd name="T105" fmla="*/ 28 h 69"/>
                  <a:gd name="T106" fmla="*/ 26 w 56"/>
                  <a:gd name="T107" fmla="*/ 28 h 69"/>
                  <a:gd name="T108" fmla="*/ 30 w 56"/>
                  <a:gd name="T109" fmla="*/ 28 h 69"/>
                  <a:gd name="T110" fmla="*/ 33 w 56"/>
                  <a:gd name="T111" fmla="*/ 30 h 69"/>
                  <a:gd name="T112" fmla="*/ 36 w 56"/>
                  <a:gd name="T113" fmla="*/ 31 h 69"/>
                  <a:gd name="T114" fmla="*/ 38 w 56"/>
                  <a:gd name="T115"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9">
                    <a:moveTo>
                      <a:pt x="38" y="65"/>
                    </a:moveTo>
                    <a:lnTo>
                      <a:pt x="38" y="69"/>
                    </a:lnTo>
                    <a:lnTo>
                      <a:pt x="56" y="69"/>
                    </a:lnTo>
                    <a:lnTo>
                      <a:pt x="56" y="64"/>
                    </a:lnTo>
                    <a:lnTo>
                      <a:pt x="53" y="64"/>
                    </a:lnTo>
                    <a:lnTo>
                      <a:pt x="50" y="64"/>
                    </a:lnTo>
                    <a:lnTo>
                      <a:pt x="50" y="63"/>
                    </a:lnTo>
                    <a:lnTo>
                      <a:pt x="49" y="60"/>
                    </a:lnTo>
                    <a:lnTo>
                      <a:pt x="49" y="0"/>
                    </a:lnTo>
                    <a:lnTo>
                      <a:pt x="32" y="0"/>
                    </a:lnTo>
                    <a:lnTo>
                      <a:pt x="32" y="5"/>
                    </a:lnTo>
                    <a:lnTo>
                      <a:pt x="35" y="5"/>
                    </a:lnTo>
                    <a:lnTo>
                      <a:pt x="37" y="6"/>
                    </a:lnTo>
                    <a:lnTo>
                      <a:pt x="38" y="7"/>
                    </a:lnTo>
                    <a:lnTo>
                      <a:pt x="39" y="9"/>
                    </a:lnTo>
                    <a:lnTo>
                      <a:pt x="39" y="28"/>
                    </a:lnTo>
                    <a:lnTo>
                      <a:pt x="35" y="26"/>
                    </a:lnTo>
                    <a:lnTo>
                      <a:pt x="31" y="25"/>
                    </a:lnTo>
                    <a:lnTo>
                      <a:pt x="28" y="24"/>
                    </a:lnTo>
                    <a:lnTo>
                      <a:pt x="25" y="24"/>
                    </a:lnTo>
                    <a:lnTo>
                      <a:pt x="15" y="26"/>
                    </a:lnTo>
                    <a:lnTo>
                      <a:pt x="7" y="30"/>
                    </a:lnTo>
                    <a:lnTo>
                      <a:pt x="2" y="37"/>
                    </a:lnTo>
                    <a:lnTo>
                      <a:pt x="0" y="47"/>
                    </a:lnTo>
                    <a:lnTo>
                      <a:pt x="2" y="56"/>
                    </a:lnTo>
                    <a:lnTo>
                      <a:pt x="7" y="63"/>
                    </a:lnTo>
                    <a:lnTo>
                      <a:pt x="14" y="68"/>
                    </a:lnTo>
                    <a:lnTo>
                      <a:pt x="24" y="69"/>
                    </a:lnTo>
                    <a:lnTo>
                      <a:pt x="28" y="69"/>
                    </a:lnTo>
                    <a:lnTo>
                      <a:pt x="32" y="68"/>
                    </a:lnTo>
                    <a:lnTo>
                      <a:pt x="35" y="66"/>
                    </a:lnTo>
                    <a:lnTo>
                      <a:pt x="38" y="65"/>
                    </a:lnTo>
                    <a:close/>
                    <a:moveTo>
                      <a:pt x="38" y="34"/>
                    </a:moveTo>
                    <a:lnTo>
                      <a:pt x="38" y="59"/>
                    </a:lnTo>
                    <a:lnTo>
                      <a:pt x="36" y="60"/>
                    </a:lnTo>
                    <a:lnTo>
                      <a:pt x="34" y="63"/>
                    </a:lnTo>
                    <a:lnTo>
                      <a:pt x="30" y="65"/>
                    </a:lnTo>
                    <a:lnTo>
                      <a:pt x="25" y="66"/>
                    </a:lnTo>
                    <a:lnTo>
                      <a:pt x="21" y="65"/>
                    </a:lnTo>
                    <a:lnTo>
                      <a:pt x="18" y="64"/>
                    </a:lnTo>
                    <a:lnTo>
                      <a:pt x="16" y="62"/>
                    </a:lnTo>
                    <a:lnTo>
                      <a:pt x="14" y="59"/>
                    </a:lnTo>
                    <a:lnTo>
                      <a:pt x="14" y="56"/>
                    </a:lnTo>
                    <a:lnTo>
                      <a:pt x="13" y="53"/>
                    </a:lnTo>
                    <a:lnTo>
                      <a:pt x="13" y="50"/>
                    </a:lnTo>
                    <a:lnTo>
                      <a:pt x="13" y="47"/>
                    </a:lnTo>
                    <a:lnTo>
                      <a:pt x="13" y="43"/>
                    </a:lnTo>
                    <a:lnTo>
                      <a:pt x="13" y="39"/>
                    </a:lnTo>
                    <a:lnTo>
                      <a:pt x="14" y="36"/>
                    </a:lnTo>
                    <a:lnTo>
                      <a:pt x="15" y="33"/>
                    </a:lnTo>
                    <a:lnTo>
                      <a:pt x="18" y="30"/>
                    </a:lnTo>
                    <a:lnTo>
                      <a:pt x="21" y="29"/>
                    </a:lnTo>
                    <a:lnTo>
                      <a:pt x="24" y="28"/>
                    </a:lnTo>
                    <a:lnTo>
                      <a:pt x="26" y="28"/>
                    </a:lnTo>
                    <a:lnTo>
                      <a:pt x="30" y="28"/>
                    </a:lnTo>
                    <a:lnTo>
                      <a:pt x="33" y="30"/>
                    </a:lnTo>
                    <a:lnTo>
                      <a:pt x="36" y="31"/>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1" name="Freeform 514"/>
              <p:cNvSpPr>
                <a:spLocks noChangeAspect="1"/>
              </p:cNvSpPr>
              <p:nvPr/>
            </p:nvSpPr>
            <p:spPr bwMode="auto">
              <a:xfrm>
                <a:off x="1698" y="3187"/>
                <a:ext cx="4" cy="99"/>
              </a:xfrm>
              <a:custGeom>
                <a:avLst/>
                <a:gdLst>
                  <a:gd name="T0" fmla="*/ 4 w 4"/>
                  <a:gd name="T1" fmla="*/ 3 h 99"/>
                  <a:gd name="T2" fmla="*/ 4 w 4"/>
                  <a:gd name="T3" fmla="*/ 2 h 99"/>
                  <a:gd name="T4" fmla="*/ 4 w 4"/>
                  <a:gd name="T5" fmla="*/ 1 h 99"/>
                  <a:gd name="T6" fmla="*/ 3 w 4"/>
                  <a:gd name="T7" fmla="*/ 0 h 99"/>
                  <a:gd name="T8" fmla="*/ 2 w 4"/>
                  <a:gd name="T9" fmla="*/ 0 h 99"/>
                  <a:gd name="T10" fmla="*/ 1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1 w 4"/>
                  <a:gd name="T25" fmla="*/ 99 h 99"/>
                  <a:gd name="T26" fmla="*/ 2 w 4"/>
                  <a:gd name="T27" fmla="*/ 99 h 99"/>
                  <a:gd name="T28" fmla="*/ 3 w 4"/>
                  <a:gd name="T29" fmla="*/ 99 h 99"/>
                  <a:gd name="T30" fmla="*/ 4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4" y="1"/>
                    </a:lnTo>
                    <a:lnTo>
                      <a:pt x="3" y="0"/>
                    </a:lnTo>
                    <a:lnTo>
                      <a:pt x="2" y="0"/>
                    </a:lnTo>
                    <a:lnTo>
                      <a:pt x="1" y="0"/>
                    </a:lnTo>
                    <a:lnTo>
                      <a:pt x="0" y="1"/>
                    </a:lnTo>
                    <a:lnTo>
                      <a:pt x="0" y="2"/>
                    </a:lnTo>
                    <a:lnTo>
                      <a:pt x="0" y="3"/>
                    </a:lnTo>
                    <a:lnTo>
                      <a:pt x="0" y="96"/>
                    </a:lnTo>
                    <a:lnTo>
                      <a:pt x="0" y="97"/>
                    </a:lnTo>
                    <a:lnTo>
                      <a:pt x="0" y="98"/>
                    </a:lnTo>
                    <a:lnTo>
                      <a:pt x="1" y="99"/>
                    </a:lnTo>
                    <a:lnTo>
                      <a:pt x="2" y="99"/>
                    </a:lnTo>
                    <a:lnTo>
                      <a:pt x="3" y="99"/>
                    </a:lnTo>
                    <a:lnTo>
                      <a:pt x="4"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2" name="Freeform 515"/>
              <p:cNvSpPr>
                <a:spLocks noChangeAspect="1"/>
              </p:cNvSpPr>
              <p:nvPr/>
            </p:nvSpPr>
            <p:spPr bwMode="auto">
              <a:xfrm>
                <a:off x="1717" y="3217"/>
                <a:ext cx="38" cy="46"/>
              </a:xfrm>
              <a:custGeom>
                <a:avLst/>
                <a:gdLst>
                  <a:gd name="T0" fmla="*/ 9 w 38"/>
                  <a:gd name="T1" fmla="*/ 23 h 46"/>
                  <a:gd name="T2" fmla="*/ 10 w 38"/>
                  <a:gd name="T3" fmla="*/ 13 h 46"/>
                  <a:gd name="T4" fmla="*/ 13 w 38"/>
                  <a:gd name="T5" fmla="*/ 6 h 46"/>
                  <a:gd name="T6" fmla="*/ 18 w 38"/>
                  <a:gd name="T7" fmla="*/ 3 h 46"/>
                  <a:gd name="T8" fmla="*/ 22 w 38"/>
                  <a:gd name="T9" fmla="*/ 2 h 46"/>
                  <a:gd name="T10" fmla="*/ 24 w 38"/>
                  <a:gd name="T11" fmla="*/ 2 h 46"/>
                  <a:gd name="T12" fmla="*/ 26 w 38"/>
                  <a:gd name="T13" fmla="*/ 3 h 46"/>
                  <a:gd name="T14" fmla="*/ 30 w 38"/>
                  <a:gd name="T15" fmla="*/ 4 h 46"/>
                  <a:gd name="T16" fmla="*/ 33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1 w 38"/>
                  <a:gd name="T31" fmla="*/ 15 h 46"/>
                  <a:gd name="T32" fmla="*/ 33 w 38"/>
                  <a:gd name="T33" fmla="*/ 15 h 46"/>
                  <a:gd name="T34" fmla="*/ 34 w 38"/>
                  <a:gd name="T35" fmla="*/ 15 h 46"/>
                  <a:gd name="T36" fmla="*/ 36 w 38"/>
                  <a:gd name="T37" fmla="*/ 14 h 46"/>
                  <a:gd name="T38" fmla="*/ 37 w 38"/>
                  <a:gd name="T39" fmla="*/ 12 h 46"/>
                  <a:gd name="T40" fmla="*/ 37 w 38"/>
                  <a:gd name="T41" fmla="*/ 11 h 46"/>
                  <a:gd name="T42" fmla="*/ 36 w 38"/>
                  <a:gd name="T43" fmla="*/ 6 h 46"/>
                  <a:gd name="T44" fmla="*/ 32 w 38"/>
                  <a:gd name="T45" fmla="*/ 3 h 46"/>
                  <a:gd name="T46" fmla="*/ 28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39 h 46"/>
                  <a:gd name="T74" fmla="*/ 37 w 38"/>
                  <a:gd name="T75" fmla="*/ 37 h 46"/>
                  <a:gd name="T76" fmla="*/ 38 w 38"/>
                  <a:gd name="T77" fmla="*/ 35 h 46"/>
                  <a:gd name="T78" fmla="*/ 38 w 38"/>
                  <a:gd name="T79" fmla="*/ 33 h 46"/>
                  <a:gd name="T80" fmla="*/ 38 w 38"/>
                  <a:gd name="T81" fmla="*/ 33 h 46"/>
                  <a:gd name="T82" fmla="*/ 38 w 38"/>
                  <a:gd name="T83" fmla="*/ 32 h 46"/>
                  <a:gd name="T84" fmla="*/ 37 w 38"/>
                  <a:gd name="T85" fmla="*/ 32 h 46"/>
                  <a:gd name="T86" fmla="*/ 36 w 38"/>
                  <a:gd name="T87" fmla="*/ 32 h 46"/>
                  <a:gd name="T88" fmla="*/ 36 w 38"/>
                  <a:gd name="T89" fmla="*/ 33 h 46"/>
                  <a:gd name="T90" fmla="*/ 34 w 38"/>
                  <a:gd name="T91" fmla="*/ 36 h 46"/>
                  <a:gd name="T92" fmla="*/ 33 w 38"/>
                  <a:gd name="T93" fmla="*/ 38 h 46"/>
                  <a:gd name="T94" fmla="*/ 31 w 38"/>
                  <a:gd name="T95" fmla="*/ 40 h 46"/>
                  <a:gd name="T96" fmla="*/ 29 w 38"/>
                  <a:gd name="T97" fmla="*/ 41 h 46"/>
                  <a:gd name="T98" fmla="*/ 28 w 38"/>
                  <a:gd name="T99" fmla="*/ 42 h 46"/>
                  <a:gd name="T100" fmla="*/ 26 w 38"/>
                  <a:gd name="T101" fmla="*/ 43 h 46"/>
                  <a:gd name="T102" fmla="*/ 24 w 38"/>
                  <a:gd name="T103" fmla="*/ 43 h 46"/>
                  <a:gd name="T104" fmla="*/ 23 w 38"/>
                  <a:gd name="T105" fmla="*/ 43 h 46"/>
                  <a:gd name="T106" fmla="*/ 21 w 38"/>
                  <a:gd name="T107" fmla="*/ 43 h 46"/>
                  <a:gd name="T108" fmla="*/ 18 w 38"/>
                  <a:gd name="T109" fmla="*/ 42 h 46"/>
                  <a:gd name="T110" fmla="*/ 16 w 38"/>
                  <a:gd name="T111" fmla="*/ 41 h 46"/>
                  <a:gd name="T112" fmla="*/ 14 w 38"/>
                  <a:gd name="T113" fmla="*/ 39 h 46"/>
                  <a:gd name="T114" fmla="*/ 12 w 38"/>
                  <a:gd name="T115" fmla="*/ 36 h 46"/>
                  <a:gd name="T116" fmla="*/ 10 w 38"/>
                  <a:gd name="T117" fmla="*/ 33 h 46"/>
                  <a:gd name="T118" fmla="*/ 9 w 38"/>
                  <a:gd name="T119" fmla="*/ 28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6"/>
                    </a:lnTo>
                    <a:lnTo>
                      <a:pt x="18" y="3"/>
                    </a:lnTo>
                    <a:lnTo>
                      <a:pt x="22" y="2"/>
                    </a:lnTo>
                    <a:lnTo>
                      <a:pt x="24" y="2"/>
                    </a:lnTo>
                    <a:lnTo>
                      <a:pt x="26" y="3"/>
                    </a:lnTo>
                    <a:lnTo>
                      <a:pt x="30" y="4"/>
                    </a:lnTo>
                    <a:lnTo>
                      <a:pt x="33" y="6"/>
                    </a:lnTo>
                    <a:lnTo>
                      <a:pt x="30" y="7"/>
                    </a:lnTo>
                    <a:lnTo>
                      <a:pt x="29" y="8"/>
                    </a:lnTo>
                    <a:lnTo>
                      <a:pt x="28" y="9"/>
                    </a:lnTo>
                    <a:lnTo>
                      <a:pt x="28" y="11"/>
                    </a:lnTo>
                    <a:lnTo>
                      <a:pt x="28" y="12"/>
                    </a:lnTo>
                    <a:lnTo>
                      <a:pt x="29" y="14"/>
                    </a:lnTo>
                    <a:lnTo>
                      <a:pt x="31" y="15"/>
                    </a:lnTo>
                    <a:lnTo>
                      <a:pt x="33" y="15"/>
                    </a:lnTo>
                    <a:lnTo>
                      <a:pt x="34" y="15"/>
                    </a:lnTo>
                    <a:lnTo>
                      <a:pt x="36" y="14"/>
                    </a:lnTo>
                    <a:lnTo>
                      <a:pt x="37" y="12"/>
                    </a:lnTo>
                    <a:lnTo>
                      <a:pt x="37" y="11"/>
                    </a:lnTo>
                    <a:lnTo>
                      <a:pt x="36" y="6"/>
                    </a:lnTo>
                    <a:lnTo>
                      <a:pt x="32" y="3"/>
                    </a:lnTo>
                    <a:lnTo>
                      <a:pt x="28" y="1"/>
                    </a:lnTo>
                    <a:lnTo>
                      <a:pt x="22" y="0"/>
                    </a:lnTo>
                    <a:lnTo>
                      <a:pt x="13" y="2"/>
                    </a:lnTo>
                    <a:lnTo>
                      <a:pt x="6" y="7"/>
                    </a:lnTo>
                    <a:lnTo>
                      <a:pt x="2" y="14"/>
                    </a:lnTo>
                    <a:lnTo>
                      <a:pt x="0" y="23"/>
                    </a:lnTo>
                    <a:lnTo>
                      <a:pt x="2" y="32"/>
                    </a:lnTo>
                    <a:lnTo>
                      <a:pt x="7" y="39"/>
                    </a:lnTo>
                    <a:lnTo>
                      <a:pt x="14" y="44"/>
                    </a:lnTo>
                    <a:lnTo>
                      <a:pt x="22" y="46"/>
                    </a:lnTo>
                    <a:lnTo>
                      <a:pt x="26" y="45"/>
                    </a:lnTo>
                    <a:lnTo>
                      <a:pt x="30" y="44"/>
                    </a:lnTo>
                    <a:lnTo>
                      <a:pt x="33" y="42"/>
                    </a:lnTo>
                    <a:lnTo>
                      <a:pt x="35" y="39"/>
                    </a:lnTo>
                    <a:lnTo>
                      <a:pt x="37" y="37"/>
                    </a:lnTo>
                    <a:lnTo>
                      <a:pt x="38" y="35"/>
                    </a:lnTo>
                    <a:lnTo>
                      <a:pt x="38" y="33"/>
                    </a:lnTo>
                    <a:lnTo>
                      <a:pt x="38" y="33"/>
                    </a:lnTo>
                    <a:lnTo>
                      <a:pt x="38" y="32"/>
                    </a:lnTo>
                    <a:lnTo>
                      <a:pt x="37" y="32"/>
                    </a:lnTo>
                    <a:lnTo>
                      <a:pt x="36" y="32"/>
                    </a:lnTo>
                    <a:lnTo>
                      <a:pt x="36" y="33"/>
                    </a:lnTo>
                    <a:lnTo>
                      <a:pt x="34" y="36"/>
                    </a:lnTo>
                    <a:lnTo>
                      <a:pt x="33" y="38"/>
                    </a:lnTo>
                    <a:lnTo>
                      <a:pt x="31" y="40"/>
                    </a:lnTo>
                    <a:lnTo>
                      <a:pt x="29" y="41"/>
                    </a:lnTo>
                    <a:lnTo>
                      <a:pt x="28" y="42"/>
                    </a:lnTo>
                    <a:lnTo>
                      <a:pt x="26" y="43"/>
                    </a:lnTo>
                    <a:lnTo>
                      <a:pt x="24" y="43"/>
                    </a:lnTo>
                    <a:lnTo>
                      <a:pt x="23" y="43"/>
                    </a:lnTo>
                    <a:lnTo>
                      <a:pt x="21" y="43"/>
                    </a:lnTo>
                    <a:lnTo>
                      <a:pt x="18" y="42"/>
                    </a:lnTo>
                    <a:lnTo>
                      <a:pt x="16" y="41"/>
                    </a:lnTo>
                    <a:lnTo>
                      <a:pt x="14" y="39"/>
                    </a:lnTo>
                    <a:lnTo>
                      <a:pt x="12" y="36"/>
                    </a:lnTo>
                    <a:lnTo>
                      <a:pt x="10" y="33"/>
                    </a:lnTo>
                    <a:lnTo>
                      <a:pt x="9" y="28"/>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3" name="Freeform 516"/>
              <p:cNvSpPr>
                <a:spLocks noChangeAspect="1"/>
              </p:cNvSpPr>
              <p:nvPr/>
            </p:nvSpPr>
            <p:spPr bwMode="auto">
              <a:xfrm>
                <a:off x="1767" y="3251"/>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4" name="Freeform 517"/>
              <p:cNvSpPr>
                <a:spLocks noChangeAspect="1"/>
              </p:cNvSpPr>
              <p:nvPr/>
            </p:nvSpPr>
            <p:spPr bwMode="auto">
              <a:xfrm>
                <a:off x="1789" y="3217"/>
                <a:ext cx="33" cy="46"/>
              </a:xfrm>
              <a:custGeom>
                <a:avLst/>
                <a:gdLst>
                  <a:gd name="T0" fmla="*/ 19 w 33"/>
                  <a:gd name="T1" fmla="*/ 25 h 46"/>
                  <a:gd name="T2" fmla="*/ 22 w 33"/>
                  <a:gd name="T3" fmla="*/ 26 h 46"/>
                  <a:gd name="T4" fmla="*/ 25 w 33"/>
                  <a:gd name="T5" fmla="*/ 28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2 w 33"/>
                  <a:gd name="T21" fmla="*/ 28 h 46"/>
                  <a:gd name="T22" fmla="*/ 0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9 w 33"/>
                  <a:gd name="T47" fmla="*/ 22 h 46"/>
                  <a:gd name="T48" fmla="*/ 23 w 33"/>
                  <a:gd name="T49" fmla="*/ 19 h 46"/>
                  <a:gd name="T50" fmla="*/ 17 w 33"/>
                  <a:gd name="T51" fmla="*/ 17 h 46"/>
                  <a:gd name="T52" fmla="*/ 13 w 33"/>
                  <a:gd name="T53" fmla="*/ 17 h 46"/>
                  <a:gd name="T54" fmla="*/ 9 w 33"/>
                  <a:gd name="T55" fmla="*/ 15 h 46"/>
                  <a:gd name="T56" fmla="*/ 6 w 33"/>
                  <a:gd name="T57" fmla="*/ 13 h 46"/>
                  <a:gd name="T58" fmla="*/ 5 w 33"/>
                  <a:gd name="T59" fmla="*/ 9 h 46"/>
                  <a:gd name="T60" fmla="*/ 7 w 33"/>
                  <a:gd name="T61" fmla="*/ 4 h 46"/>
                  <a:gd name="T62" fmla="*/ 16 w 33"/>
                  <a:gd name="T63" fmla="*/ 2 h 46"/>
                  <a:gd name="T64" fmla="*/ 23 w 33"/>
                  <a:gd name="T65" fmla="*/ 3 h 46"/>
                  <a:gd name="T66" fmla="*/ 26 w 33"/>
                  <a:gd name="T67" fmla="*/ 7 h 46"/>
                  <a:gd name="T68" fmla="*/ 27 w 33"/>
                  <a:gd name="T69" fmla="*/ 11 h 46"/>
                  <a:gd name="T70" fmla="*/ 28 w 33"/>
                  <a:gd name="T71" fmla="*/ 14 h 46"/>
                  <a:gd name="T72" fmla="*/ 29 w 33"/>
                  <a:gd name="T73" fmla="*/ 15 h 46"/>
                  <a:gd name="T74" fmla="*/ 30 w 33"/>
                  <a:gd name="T75" fmla="*/ 14 h 46"/>
                  <a:gd name="T76" fmla="*/ 30 w 33"/>
                  <a:gd name="T77" fmla="*/ 12 h 46"/>
                  <a:gd name="T78" fmla="*/ 30 w 33"/>
                  <a:gd name="T79" fmla="*/ 0 h 46"/>
                  <a:gd name="T80" fmla="*/ 29 w 33"/>
                  <a:gd name="T81" fmla="*/ 0 h 46"/>
                  <a:gd name="T82" fmla="*/ 26 w 33"/>
                  <a:gd name="T83" fmla="*/ 2 h 46"/>
                  <a:gd name="T84" fmla="*/ 23 w 33"/>
                  <a:gd name="T85" fmla="*/ 1 h 46"/>
                  <a:gd name="T86" fmla="*/ 18 w 33"/>
                  <a:gd name="T87" fmla="*/ 0 h 46"/>
                  <a:gd name="T88" fmla="*/ 9 w 33"/>
                  <a:gd name="T89" fmla="*/ 1 h 46"/>
                  <a:gd name="T90" fmla="*/ 1 w 33"/>
                  <a:gd name="T91" fmla="*/ 8 h 46"/>
                  <a:gd name="T92" fmla="*/ 1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5" y="28"/>
                    </a:lnTo>
                    <a:lnTo>
                      <a:pt x="27" y="30"/>
                    </a:lnTo>
                    <a:lnTo>
                      <a:pt x="28" y="32"/>
                    </a:lnTo>
                    <a:lnTo>
                      <a:pt x="28" y="34"/>
                    </a:lnTo>
                    <a:lnTo>
                      <a:pt x="27" y="38"/>
                    </a:lnTo>
                    <a:lnTo>
                      <a:pt x="25" y="41"/>
                    </a:lnTo>
                    <a:lnTo>
                      <a:pt x="22" y="43"/>
                    </a:lnTo>
                    <a:lnTo>
                      <a:pt x="17" y="43"/>
                    </a:lnTo>
                    <a:lnTo>
                      <a:pt x="14" y="43"/>
                    </a:lnTo>
                    <a:lnTo>
                      <a:pt x="11" y="42"/>
                    </a:lnTo>
                    <a:lnTo>
                      <a:pt x="9" y="41"/>
                    </a:lnTo>
                    <a:lnTo>
                      <a:pt x="7" y="39"/>
                    </a:lnTo>
                    <a:lnTo>
                      <a:pt x="6" y="37"/>
                    </a:lnTo>
                    <a:lnTo>
                      <a:pt x="5" y="35"/>
                    </a:lnTo>
                    <a:lnTo>
                      <a:pt x="4" y="32"/>
                    </a:lnTo>
                    <a:lnTo>
                      <a:pt x="3" y="29"/>
                    </a:lnTo>
                    <a:lnTo>
                      <a:pt x="2" y="28"/>
                    </a:lnTo>
                    <a:lnTo>
                      <a:pt x="2" y="28"/>
                    </a:lnTo>
                    <a:lnTo>
                      <a:pt x="0" y="28"/>
                    </a:lnTo>
                    <a:lnTo>
                      <a:pt x="0" y="30"/>
                    </a:lnTo>
                    <a:lnTo>
                      <a:pt x="0" y="43"/>
                    </a:lnTo>
                    <a:lnTo>
                      <a:pt x="0"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5"/>
                    </a:lnTo>
                    <a:lnTo>
                      <a:pt x="17" y="46"/>
                    </a:lnTo>
                    <a:lnTo>
                      <a:pt x="24" y="44"/>
                    </a:lnTo>
                    <a:lnTo>
                      <a:pt x="29" y="41"/>
                    </a:lnTo>
                    <a:lnTo>
                      <a:pt x="32" y="37"/>
                    </a:lnTo>
                    <a:lnTo>
                      <a:pt x="33" y="32"/>
                    </a:lnTo>
                    <a:lnTo>
                      <a:pt x="32" y="28"/>
                    </a:lnTo>
                    <a:lnTo>
                      <a:pt x="31" y="25"/>
                    </a:lnTo>
                    <a:lnTo>
                      <a:pt x="30" y="23"/>
                    </a:lnTo>
                    <a:lnTo>
                      <a:pt x="29" y="22"/>
                    </a:lnTo>
                    <a:lnTo>
                      <a:pt x="26" y="20"/>
                    </a:lnTo>
                    <a:lnTo>
                      <a:pt x="23" y="19"/>
                    </a:lnTo>
                    <a:lnTo>
                      <a:pt x="20" y="18"/>
                    </a:lnTo>
                    <a:lnTo>
                      <a:pt x="17" y="17"/>
                    </a:lnTo>
                    <a:lnTo>
                      <a:pt x="15" y="17"/>
                    </a:lnTo>
                    <a:lnTo>
                      <a:pt x="13" y="17"/>
                    </a:lnTo>
                    <a:lnTo>
                      <a:pt x="11" y="16"/>
                    </a:lnTo>
                    <a:lnTo>
                      <a:pt x="9" y="15"/>
                    </a:lnTo>
                    <a:lnTo>
                      <a:pt x="7" y="14"/>
                    </a:lnTo>
                    <a:lnTo>
                      <a:pt x="6" y="13"/>
                    </a:lnTo>
                    <a:lnTo>
                      <a:pt x="5" y="11"/>
                    </a:lnTo>
                    <a:lnTo>
                      <a:pt x="5" y="9"/>
                    </a:lnTo>
                    <a:lnTo>
                      <a:pt x="6" y="7"/>
                    </a:lnTo>
                    <a:lnTo>
                      <a:pt x="7" y="4"/>
                    </a:lnTo>
                    <a:lnTo>
                      <a:pt x="11" y="2"/>
                    </a:lnTo>
                    <a:lnTo>
                      <a:pt x="16" y="2"/>
                    </a:lnTo>
                    <a:lnTo>
                      <a:pt x="20" y="2"/>
                    </a:lnTo>
                    <a:lnTo>
                      <a:pt x="23" y="3"/>
                    </a:lnTo>
                    <a:lnTo>
                      <a:pt x="25" y="5"/>
                    </a:lnTo>
                    <a:lnTo>
                      <a:pt x="26" y="7"/>
                    </a:lnTo>
                    <a:lnTo>
                      <a:pt x="27" y="9"/>
                    </a:lnTo>
                    <a:lnTo>
                      <a:pt x="27" y="11"/>
                    </a:lnTo>
                    <a:lnTo>
                      <a:pt x="28" y="12"/>
                    </a:lnTo>
                    <a:lnTo>
                      <a:pt x="28" y="14"/>
                    </a:lnTo>
                    <a:lnTo>
                      <a:pt x="28" y="15"/>
                    </a:lnTo>
                    <a:lnTo>
                      <a:pt x="29" y="15"/>
                    </a:lnTo>
                    <a:lnTo>
                      <a:pt x="30" y="15"/>
                    </a:lnTo>
                    <a:lnTo>
                      <a:pt x="30" y="14"/>
                    </a:lnTo>
                    <a:lnTo>
                      <a:pt x="30" y="13"/>
                    </a:lnTo>
                    <a:lnTo>
                      <a:pt x="30" y="12"/>
                    </a:lnTo>
                    <a:lnTo>
                      <a:pt x="30" y="2"/>
                    </a:lnTo>
                    <a:lnTo>
                      <a:pt x="30" y="0"/>
                    </a:lnTo>
                    <a:lnTo>
                      <a:pt x="29" y="0"/>
                    </a:lnTo>
                    <a:lnTo>
                      <a:pt x="29" y="0"/>
                    </a:lnTo>
                    <a:lnTo>
                      <a:pt x="27" y="1"/>
                    </a:lnTo>
                    <a:lnTo>
                      <a:pt x="26" y="2"/>
                    </a:lnTo>
                    <a:lnTo>
                      <a:pt x="26" y="3"/>
                    </a:lnTo>
                    <a:lnTo>
                      <a:pt x="23" y="1"/>
                    </a:lnTo>
                    <a:lnTo>
                      <a:pt x="20" y="0"/>
                    </a:lnTo>
                    <a:lnTo>
                      <a:pt x="18" y="0"/>
                    </a:lnTo>
                    <a:lnTo>
                      <a:pt x="16" y="0"/>
                    </a:lnTo>
                    <a:lnTo>
                      <a:pt x="9" y="1"/>
                    </a:lnTo>
                    <a:lnTo>
                      <a:pt x="4" y="4"/>
                    </a:lnTo>
                    <a:lnTo>
                      <a:pt x="1" y="8"/>
                    </a:lnTo>
                    <a:lnTo>
                      <a:pt x="0" y="12"/>
                    </a:lnTo>
                    <a:lnTo>
                      <a:pt x="1" y="17"/>
                    </a:lnTo>
                    <a:lnTo>
                      <a:pt x="4" y="21"/>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5" name="Freeform 518"/>
              <p:cNvSpPr>
                <a:spLocks noChangeAspect="1" noEditPoints="1"/>
              </p:cNvSpPr>
              <p:nvPr/>
            </p:nvSpPr>
            <p:spPr bwMode="auto">
              <a:xfrm>
                <a:off x="1828" y="3217"/>
                <a:ext cx="49" cy="64"/>
              </a:xfrm>
              <a:custGeom>
                <a:avLst/>
                <a:gdLst>
                  <a:gd name="T0" fmla="*/ 14 w 49"/>
                  <a:gd name="T1" fmla="*/ 0 h 64"/>
                  <a:gd name="T2" fmla="*/ 0 w 49"/>
                  <a:gd name="T3" fmla="*/ 5 h 64"/>
                  <a:gd name="T4" fmla="*/ 7 w 49"/>
                  <a:gd name="T5" fmla="*/ 5 h 64"/>
                  <a:gd name="T6" fmla="*/ 8 w 49"/>
                  <a:gd name="T7" fmla="*/ 10 h 64"/>
                  <a:gd name="T8" fmla="*/ 8 w 49"/>
                  <a:gd name="T9" fmla="*/ 59 h 64"/>
                  <a:gd name="T10" fmla="*/ 4 w 49"/>
                  <a:gd name="T11" fmla="*/ 61 h 64"/>
                  <a:gd name="T12" fmla="*/ 0 w 49"/>
                  <a:gd name="T13" fmla="*/ 64 h 64"/>
                  <a:gd name="T14" fmla="*/ 6 w 49"/>
                  <a:gd name="T15" fmla="*/ 64 h 64"/>
                  <a:gd name="T16" fmla="*/ 11 w 49"/>
                  <a:gd name="T17" fmla="*/ 64 h 64"/>
                  <a:gd name="T18" fmla="*/ 17 w 49"/>
                  <a:gd name="T19" fmla="*/ 64 h 64"/>
                  <a:gd name="T20" fmla="*/ 22 w 49"/>
                  <a:gd name="T21" fmla="*/ 64 h 64"/>
                  <a:gd name="T22" fmla="*/ 18 w 49"/>
                  <a:gd name="T23" fmla="*/ 61 h 64"/>
                  <a:gd name="T24" fmla="*/ 15 w 49"/>
                  <a:gd name="T25" fmla="*/ 59 h 64"/>
                  <a:gd name="T26" fmla="*/ 15 w 49"/>
                  <a:gd name="T27" fmla="*/ 39 h 64"/>
                  <a:gd name="T28" fmla="*/ 16 w 49"/>
                  <a:gd name="T29" fmla="*/ 40 h 64"/>
                  <a:gd name="T30" fmla="*/ 22 w 49"/>
                  <a:gd name="T31" fmla="*/ 45 h 64"/>
                  <a:gd name="T32" fmla="*/ 35 w 49"/>
                  <a:gd name="T33" fmla="*/ 44 h 64"/>
                  <a:gd name="T34" fmla="*/ 47 w 49"/>
                  <a:gd name="T35" fmla="*/ 32 h 64"/>
                  <a:gd name="T36" fmla="*/ 48 w 49"/>
                  <a:gd name="T37" fmla="*/ 14 h 64"/>
                  <a:gd name="T38" fmla="*/ 36 w 49"/>
                  <a:gd name="T39" fmla="*/ 2 h 64"/>
                  <a:gd name="T40" fmla="*/ 23 w 49"/>
                  <a:gd name="T41" fmla="*/ 1 h 64"/>
                  <a:gd name="T42" fmla="*/ 16 w 49"/>
                  <a:gd name="T43" fmla="*/ 5 h 64"/>
                  <a:gd name="T44" fmla="*/ 15 w 49"/>
                  <a:gd name="T45" fmla="*/ 33 h 64"/>
                  <a:gd name="T46" fmla="*/ 17 w 49"/>
                  <a:gd name="T47" fmla="*/ 7 h 64"/>
                  <a:gd name="T48" fmla="*/ 24 w 49"/>
                  <a:gd name="T49" fmla="*/ 3 h 64"/>
                  <a:gd name="T50" fmla="*/ 33 w 49"/>
                  <a:gd name="T51" fmla="*/ 4 h 64"/>
                  <a:gd name="T52" fmla="*/ 40 w 49"/>
                  <a:gd name="T53" fmla="*/ 15 h 64"/>
                  <a:gd name="T54" fmla="*/ 40 w 49"/>
                  <a:gd name="T55" fmla="*/ 31 h 64"/>
                  <a:gd name="T56" fmla="*/ 32 w 49"/>
                  <a:gd name="T57" fmla="*/ 42 h 64"/>
                  <a:gd name="T58" fmla="*/ 24 w 49"/>
                  <a:gd name="T59" fmla="*/ 43 h 64"/>
                  <a:gd name="T60" fmla="*/ 18 w 49"/>
                  <a:gd name="T61" fmla="*/ 40 h 64"/>
                  <a:gd name="T62" fmla="*/ 15 w 49"/>
                  <a:gd name="T63" fmla="*/ 36 h 64"/>
                  <a:gd name="T64" fmla="*/ 15 w 49"/>
                  <a:gd name="T65"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4">
                    <a:moveTo>
                      <a:pt x="14" y="7"/>
                    </a:moveTo>
                    <a:lnTo>
                      <a:pt x="14" y="0"/>
                    </a:lnTo>
                    <a:lnTo>
                      <a:pt x="0" y="2"/>
                    </a:lnTo>
                    <a:lnTo>
                      <a:pt x="0" y="5"/>
                    </a:lnTo>
                    <a:lnTo>
                      <a:pt x="4" y="5"/>
                    </a:lnTo>
                    <a:lnTo>
                      <a:pt x="7" y="5"/>
                    </a:lnTo>
                    <a:lnTo>
                      <a:pt x="8" y="7"/>
                    </a:lnTo>
                    <a:lnTo>
                      <a:pt x="8" y="10"/>
                    </a:lnTo>
                    <a:lnTo>
                      <a:pt x="8" y="56"/>
                    </a:lnTo>
                    <a:lnTo>
                      <a:pt x="8" y="59"/>
                    </a:lnTo>
                    <a:lnTo>
                      <a:pt x="6" y="60"/>
                    </a:lnTo>
                    <a:lnTo>
                      <a:pt x="4" y="61"/>
                    </a:lnTo>
                    <a:lnTo>
                      <a:pt x="0" y="61"/>
                    </a:lnTo>
                    <a:lnTo>
                      <a:pt x="0" y="64"/>
                    </a:lnTo>
                    <a:lnTo>
                      <a:pt x="3" y="64"/>
                    </a:lnTo>
                    <a:lnTo>
                      <a:pt x="6" y="64"/>
                    </a:lnTo>
                    <a:lnTo>
                      <a:pt x="9" y="64"/>
                    </a:lnTo>
                    <a:lnTo>
                      <a:pt x="11" y="64"/>
                    </a:lnTo>
                    <a:lnTo>
                      <a:pt x="14" y="64"/>
                    </a:lnTo>
                    <a:lnTo>
                      <a:pt x="17" y="64"/>
                    </a:lnTo>
                    <a:lnTo>
                      <a:pt x="20" y="64"/>
                    </a:lnTo>
                    <a:lnTo>
                      <a:pt x="22" y="64"/>
                    </a:lnTo>
                    <a:lnTo>
                      <a:pt x="22" y="61"/>
                    </a:lnTo>
                    <a:lnTo>
                      <a:pt x="18" y="61"/>
                    </a:lnTo>
                    <a:lnTo>
                      <a:pt x="16" y="60"/>
                    </a:lnTo>
                    <a:lnTo>
                      <a:pt x="15" y="59"/>
                    </a:lnTo>
                    <a:lnTo>
                      <a:pt x="15" y="56"/>
                    </a:lnTo>
                    <a:lnTo>
                      <a:pt x="15" y="39"/>
                    </a:lnTo>
                    <a:lnTo>
                      <a:pt x="15" y="39"/>
                    </a:lnTo>
                    <a:lnTo>
                      <a:pt x="16" y="40"/>
                    </a:lnTo>
                    <a:lnTo>
                      <a:pt x="18" y="43"/>
                    </a:lnTo>
                    <a:lnTo>
                      <a:pt x="22" y="45"/>
                    </a:lnTo>
                    <a:lnTo>
                      <a:pt x="27" y="46"/>
                    </a:lnTo>
                    <a:lnTo>
                      <a:pt x="35" y="44"/>
                    </a:lnTo>
                    <a:lnTo>
                      <a:pt x="43" y="39"/>
                    </a:lnTo>
                    <a:lnTo>
                      <a:pt x="47" y="32"/>
                    </a:lnTo>
                    <a:lnTo>
                      <a:pt x="49" y="23"/>
                    </a:lnTo>
                    <a:lnTo>
                      <a:pt x="48" y="14"/>
                    </a:lnTo>
                    <a:lnTo>
                      <a:pt x="43" y="7"/>
                    </a:lnTo>
                    <a:lnTo>
                      <a:pt x="36" y="2"/>
                    </a:lnTo>
                    <a:lnTo>
                      <a:pt x="28" y="0"/>
                    </a:lnTo>
                    <a:lnTo>
                      <a:pt x="23" y="1"/>
                    </a:lnTo>
                    <a:lnTo>
                      <a:pt x="19" y="3"/>
                    </a:lnTo>
                    <a:lnTo>
                      <a:pt x="16" y="5"/>
                    </a:lnTo>
                    <a:lnTo>
                      <a:pt x="14" y="7"/>
                    </a:lnTo>
                    <a:close/>
                    <a:moveTo>
                      <a:pt x="15" y="33"/>
                    </a:moveTo>
                    <a:lnTo>
                      <a:pt x="15" y="11"/>
                    </a:lnTo>
                    <a:lnTo>
                      <a:pt x="17" y="7"/>
                    </a:lnTo>
                    <a:lnTo>
                      <a:pt x="20" y="5"/>
                    </a:lnTo>
                    <a:lnTo>
                      <a:pt x="24" y="3"/>
                    </a:lnTo>
                    <a:lnTo>
                      <a:pt x="28" y="3"/>
                    </a:lnTo>
                    <a:lnTo>
                      <a:pt x="33" y="4"/>
                    </a:lnTo>
                    <a:lnTo>
                      <a:pt x="37" y="9"/>
                    </a:lnTo>
                    <a:lnTo>
                      <a:pt x="40" y="15"/>
                    </a:lnTo>
                    <a:lnTo>
                      <a:pt x="41" y="23"/>
                    </a:lnTo>
                    <a:lnTo>
                      <a:pt x="40" y="31"/>
                    </a:lnTo>
                    <a:lnTo>
                      <a:pt x="37" y="38"/>
                    </a:lnTo>
                    <a:lnTo>
                      <a:pt x="32" y="42"/>
                    </a:lnTo>
                    <a:lnTo>
                      <a:pt x="27" y="43"/>
                    </a:lnTo>
                    <a:lnTo>
                      <a:pt x="24" y="43"/>
                    </a:lnTo>
                    <a:lnTo>
                      <a:pt x="21" y="42"/>
                    </a:lnTo>
                    <a:lnTo>
                      <a:pt x="18" y="40"/>
                    </a:lnTo>
                    <a:lnTo>
                      <a:pt x="16" y="37"/>
                    </a:lnTo>
                    <a:lnTo>
                      <a:pt x="15" y="36"/>
                    </a:lnTo>
                    <a:lnTo>
                      <a:pt x="15" y="35"/>
                    </a:lnTo>
                    <a:lnTo>
                      <a:pt x="15" y="34"/>
                    </a:lnTo>
                    <a:lnTo>
                      <a:pt x="15"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6" name="Freeform 519"/>
              <p:cNvSpPr>
                <a:spLocks noChangeAspect="1" noEditPoints="1"/>
              </p:cNvSpPr>
              <p:nvPr/>
            </p:nvSpPr>
            <p:spPr bwMode="auto">
              <a:xfrm>
                <a:off x="1885" y="3217"/>
                <a:ext cx="45" cy="46"/>
              </a:xfrm>
              <a:custGeom>
                <a:avLst/>
                <a:gdLst>
                  <a:gd name="T0" fmla="*/ 30 w 45"/>
                  <a:gd name="T1" fmla="*/ 40 h 46"/>
                  <a:gd name="T2" fmla="*/ 34 w 45"/>
                  <a:gd name="T3" fmla="*/ 44 h 46"/>
                  <a:gd name="T4" fmla="*/ 38 w 45"/>
                  <a:gd name="T5" fmla="*/ 45 h 46"/>
                  <a:gd name="T6" fmla="*/ 40 w 45"/>
                  <a:gd name="T7" fmla="*/ 44 h 46"/>
                  <a:gd name="T8" fmla="*/ 43 w 45"/>
                  <a:gd name="T9" fmla="*/ 42 h 46"/>
                  <a:gd name="T10" fmla="*/ 45 w 45"/>
                  <a:gd name="T11" fmla="*/ 38 h 46"/>
                  <a:gd name="T12" fmla="*/ 45 w 45"/>
                  <a:gd name="T13" fmla="*/ 30 h 46"/>
                  <a:gd name="T14" fmla="*/ 42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8 w 45"/>
                  <a:gd name="T29" fmla="*/ 3 h 46"/>
                  <a:gd name="T30" fmla="*/ 21 w 45"/>
                  <a:gd name="T31" fmla="*/ 0 h 46"/>
                  <a:gd name="T32" fmla="*/ 15 w 45"/>
                  <a:gd name="T33" fmla="*/ 0 h 46"/>
                  <a:gd name="T34" fmla="*/ 9 w 45"/>
                  <a:gd name="T35" fmla="*/ 2 h 46"/>
                  <a:gd name="T36" fmla="*/ 5 w 45"/>
                  <a:gd name="T37" fmla="*/ 5 h 46"/>
                  <a:gd name="T38" fmla="*/ 3 w 45"/>
                  <a:gd name="T39" fmla="*/ 9 h 46"/>
                  <a:gd name="T40" fmla="*/ 3 w 45"/>
                  <a:gd name="T41" fmla="*/ 13 h 46"/>
                  <a:gd name="T42" fmla="*/ 6 w 45"/>
                  <a:gd name="T43" fmla="*/ 15 h 46"/>
                  <a:gd name="T44" fmla="*/ 9 w 45"/>
                  <a:gd name="T45" fmla="*/ 15 h 46"/>
                  <a:gd name="T46" fmla="*/ 12 w 45"/>
                  <a:gd name="T47" fmla="*/ 13 h 46"/>
                  <a:gd name="T48" fmla="*/ 12 w 45"/>
                  <a:gd name="T49" fmla="*/ 10 h 46"/>
                  <a:gd name="T50" fmla="*/ 10 w 45"/>
                  <a:gd name="T51" fmla="*/ 7 h 46"/>
                  <a:gd name="T52" fmla="*/ 9 w 45"/>
                  <a:gd name="T53" fmla="*/ 4 h 46"/>
                  <a:gd name="T54" fmla="*/ 15 w 45"/>
                  <a:gd name="T55" fmla="*/ 2 h 46"/>
                  <a:gd name="T56" fmla="*/ 19 w 45"/>
                  <a:gd name="T57" fmla="*/ 2 h 46"/>
                  <a:gd name="T58" fmla="*/ 23 w 45"/>
                  <a:gd name="T59" fmla="*/ 4 h 46"/>
                  <a:gd name="T60" fmla="*/ 26 w 45"/>
                  <a:gd name="T61" fmla="*/ 7 h 46"/>
                  <a:gd name="T62" fmla="*/ 28 w 45"/>
                  <a:gd name="T63" fmla="*/ 12 h 46"/>
                  <a:gd name="T64" fmla="*/ 28 w 45"/>
                  <a:gd name="T65" fmla="*/ 18 h 46"/>
                  <a:gd name="T66" fmla="*/ 10 w 45"/>
                  <a:gd name="T67" fmla="*/ 22 h 46"/>
                  <a:gd name="T68" fmla="*/ 2 w 45"/>
                  <a:gd name="T69" fmla="*/ 28 h 46"/>
                  <a:gd name="T70" fmla="*/ 0 w 45"/>
                  <a:gd name="T71" fmla="*/ 35 h 46"/>
                  <a:gd name="T72" fmla="*/ 5 w 45"/>
                  <a:gd name="T73" fmla="*/ 43 h 46"/>
                  <a:gd name="T74" fmla="*/ 16 w 45"/>
                  <a:gd name="T75" fmla="*/ 46 h 46"/>
                  <a:gd name="T76" fmla="*/ 24 w 45"/>
                  <a:gd name="T77" fmla="*/ 43 h 46"/>
                  <a:gd name="T78" fmla="*/ 29 w 45"/>
                  <a:gd name="T79" fmla="*/ 37 h 46"/>
                  <a:gd name="T80" fmla="*/ 28 w 45"/>
                  <a:gd name="T81" fmla="*/ 31 h 46"/>
                  <a:gd name="T82" fmla="*/ 27 w 45"/>
                  <a:gd name="T83" fmla="*/ 37 h 46"/>
                  <a:gd name="T84" fmla="*/ 24 w 45"/>
                  <a:gd name="T85" fmla="*/ 40 h 46"/>
                  <a:gd name="T86" fmla="*/ 20 w 45"/>
                  <a:gd name="T87" fmla="*/ 43 h 46"/>
                  <a:gd name="T88" fmla="*/ 16 w 45"/>
                  <a:gd name="T89" fmla="*/ 43 h 46"/>
                  <a:gd name="T90" fmla="*/ 10 w 45"/>
                  <a:gd name="T91" fmla="*/ 41 h 46"/>
                  <a:gd name="T92" fmla="*/ 8 w 45"/>
                  <a:gd name="T93" fmla="*/ 35 h 46"/>
                  <a:gd name="T94" fmla="*/ 12 w 45"/>
                  <a:gd name="T95" fmla="*/ 26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2"/>
                    </a:lnTo>
                    <a:lnTo>
                      <a:pt x="34" y="44"/>
                    </a:lnTo>
                    <a:lnTo>
                      <a:pt x="37" y="45"/>
                    </a:lnTo>
                    <a:lnTo>
                      <a:pt x="38" y="45"/>
                    </a:lnTo>
                    <a:lnTo>
                      <a:pt x="39" y="45"/>
                    </a:lnTo>
                    <a:lnTo>
                      <a:pt x="40" y="44"/>
                    </a:lnTo>
                    <a:lnTo>
                      <a:pt x="42" y="43"/>
                    </a:lnTo>
                    <a:lnTo>
                      <a:pt x="43" y="42"/>
                    </a:lnTo>
                    <a:lnTo>
                      <a:pt x="44" y="40"/>
                    </a:lnTo>
                    <a:lnTo>
                      <a:pt x="45" y="38"/>
                    </a:lnTo>
                    <a:lnTo>
                      <a:pt x="45" y="36"/>
                    </a:lnTo>
                    <a:lnTo>
                      <a:pt x="45" y="30"/>
                    </a:lnTo>
                    <a:lnTo>
                      <a:pt x="42" y="30"/>
                    </a:lnTo>
                    <a:lnTo>
                      <a:pt x="42" y="36"/>
                    </a:lnTo>
                    <a:lnTo>
                      <a:pt x="42" y="39"/>
                    </a:lnTo>
                    <a:lnTo>
                      <a:pt x="41" y="41"/>
                    </a:lnTo>
                    <a:lnTo>
                      <a:pt x="40" y="42"/>
                    </a:lnTo>
                    <a:lnTo>
                      <a:pt x="39" y="42"/>
                    </a:lnTo>
                    <a:lnTo>
                      <a:pt x="37" y="41"/>
                    </a:lnTo>
                    <a:lnTo>
                      <a:pt x="36" y="40"/>
                    </a:lnTo>
                    <a:lnTo>
                      <a:pt x="35" y="38"/>
                    </a:lnTo>
                    <a:lnTo>
                      <a:pt x="35" y="37"/>
                    </a:lnTo>
                    <a:lnTo>
                      <a:pt x="35" y="17"/>
                    </a:lnTo>
                    <a:lnTo>
                      <a:pt x="35" y="14"/>
                    </a:lnTo>
                    <a:lnTo>
                      <a:pt x="35" y="11"/>
                    </a:lnTo>
                    <a:lnTo>
                      <a:pt x="34" y="8"/>
                    </a:lnTo>
                    <a:lnTo>
                      <a:pt x="31" y="5"/>
                    </a:lnTo>
                    <a:lnTo>
                      <a:pt x="28" y="3"/>
                    </a:lnTo>
                    <a:lnTo>
                      <a:pt x="25" y="1"/>
                    </a:lnTo>
                    <a:lnTo>
                      <a:pt x="21" y="0"/>
                    </a:lnTo>
                    <a:lnTo>
                      <a:pt x="18" y="0"/>
                    </a:lnTo>
                    <a:lnTo>
                      <a:pt x="15" y="0"/>
                    </a:lnTo>
                    <a:lnTo>
                      <a:pt x="12" y="1"/>
                    </a:lnTo>
                    <a:lnTo>
                      <a:pt x="9" y="2"/>
                    </a:lnTo>
                    <a:lnTo>
                      <a:pt x="7" y="3"/>
                    </a:lnTo>
                    <a:lnTo>
                      <a:pt x="5" y="5"/>
                    </a:lnTo>
                    <a:lnTo>
                      <a:pt x="4" y="7"/>
                    </a:lnTo>
                    <a:lnTo>
                      <a:pt x="3" y="9"/>
                    </a:lnTo>
                    <a:lnTo>
                      <a:pt x="3" y="11"/>
                    </a:lnTo>
                    <a:lnTo>
                      <a:pt x="3" y="13"/>
                    </a:lnTo>
                    <a:lnTo>
                      <a:pt x="4" y="15"/>
                    </a:lnTo>
                    <a:lnTo>
                      <a:pt x="6" y="15"/>
                    </a:lnTo>
                    <a:lnTo>
                      <a:pt x="7" y="16"/>
                    </a:lnTo>
                    <a:lnTo>
                      <a:pt x="9" y="15"/>
                    </a:lnTo>
                    <a:lnTo>
                      <a:pt x="11" y="14"/>
                    </a:lnTo>
                    <a:lnTo>
                      <a:pt x="12" y="13"/>
                    </a:lnTo>
                    <a:lnTo>
                      <a:pt x="12" y="11"/>
                    </a:lnTo>
                    <a:lnTo>
                      <a:pt x="12" y="10"/>
                    </a:lnTo>
                    <a:lnTo>
                      <a:pt x="11" y="8"/>
                    </a:lnTo>
                    <a:lnTo>
                      <a:pt x="10" y="7"/>
                    </a:lnTo>
                    <a:lnTo>
                      <a:pt x="7" y="7"/>
                    </a:lnTo>
                    <a:lnTo>
                      <a:pt x="9" y="4"/>
                    </a:lnTo>
                    <a:lnTo>
                      <a:pt x="12" y="3"/>
                    </a:lnTo>
                    <a:lnTo>
                      <a:pt x="15" y="2"/>
                    </a:lnTo>
                    <a:lnTo>
                      <a:pt x="18" y="2"/>
                    </a:lnTo>
                    <a:lnTo>
                      <a:pt x="19" y="2"/>
                    </a:lnTo>
                    <a:lnTo>
                      <a:pt x="21" y="3"/>
                    </a:lnTo>
                    <a:lnTo>
                      <a:pt x="23" y="4"/>
                    </a:lnTo>
                    <a:lnTo>
                      <a:pt x="25" y="5"/>
                    </a:lnTo>
                    <a:lnTo>
                      <a:pt x="26" y="7"/>
                    </a:lnTo>
                    <a:lnTo>
                      <a:pt x="27" y="9"/>
                    </a:lnTo>
                    <a:lnTo>
                      <a:pt x="28" y="12"/>
                    </a:lnTo>
                    <a:lnTo>
                      <a:pt x="28" y="15"/>
                    </a:lnTo>
                    <a:lnTo>
                      <a:pt x="28" y="18"/>
                    </a:lnTo>
                    <a:lnTo>
                      <a:pt x="19" y="19"/>
                    </a:lnTo>
                    <a:lnTo>
                      <a:pt x="10" y="22"/>
                    </a:lnTo>
                    <a:lnTo>
                      <a:pt x="5" y="25"/>
                    </a:lnTo>
                    <a:lnTo>
                      <a:pt x="2" y="28"/>
                    </a:lnTo>
                    <a:lnTo>
                      <a:pt x="0" y="32"/>
                    </a:lnTo>
                    <a:lnTo>
                      <a:pt x="0" y="35"/>
                    </a:lnTo>
                    <a:lnTo>
                      <a:pt x="1" y="40"/>
                    </a:lnTo>
                    <a:lnTo>
                      <a:pt x="5" y="43"/>
                    </a:lnTo>
                    <a:lnTo>
                      <a:pt x="11" y="45"/>
                    </a:lnTo>
                    <a:lnTo>
                      <a:pt x="16" y="46"/>
                    </a:lnTo>
                    <a:lnTo>
                      <a:pt x="20" y="45"/>
                    </a:lnTo>
                    <a:lnTo>
                      <a:pt x="24" y="43"/>
                    </a:lnTo>
                    <a:lnTo>
                      <a:pt x="27" y="40"/>
                    </a:lnTo>
                    <a:lnTo>
                      <a:pt x="29" y="37"/>
                    </a:lnTo>
                    <a:close/>
                    <a:moveTo>
                      <a:pt x="28" y="21"/>
                    </a:moveTo>
                    <a:lnTo>
                      <a:pt x="28" y="31"/>
                    </a:lnTo>
                    <a:lnTo>
                      <a:pt x="28" y="34"/>
                    </a:lnTo>
                    <a:lnTo>
                      <a:pt x="27" y="37"/>
                    </a:lnTo>
                    <a:lnTo>
                      <a:pt x="26" y="39"/>
                    </a:lnTo>
                    <a:lnTo>
                      <a:pt x="24" y="40"/>
                    </a:lnTo>
                    <a:lnTo>
                      <a:pt x="22" y="42"/>
                    </a:lnTo>
                    <a:lnTo>
                      <a:pt x="20" y="43"/>
                    </a:lnTo>
                    <a:lnTo>
                      <a:pt x="18" y="43"/>
                    </a:lnTo>
                    <a:lnTo>
                      <a:pt x="16" y="43"/>
                    </a:lnTo>
                    <a:lnTo>
                      <a:pt x="13" y="43"/>
                    </a:lnTo>
                    <a:lnTo>
                      <a:pt x="10" y="41"/>
                    </a:lnTo>
                    <a:lnTo>
                      <a:pt x="8" y="38"/>
                    </a:lnTo>
                    <a:lnTo>
                      <a:pt x="8" y="35"/>
                    </a:lnTo>
                    <a:lnTo>
                      <a:pt x="8" y="30"/>
                    </a:lnTo>
                    <a:lnTo>
                      <a:pt x="12" y="26"/>
                    </a:lnTo>
                    <a:lnTo>
                      <a:pt x="18" y="22"/>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7" name="Freeform 520"/>
              <p:cNvSpPr>
                <a:spLocks noChangeAspect="1"/>
              </p:cNvSpPr>
              <p:nvPr/>
            </p:nvSpPr>
            <p:spPr bwMode="auto">
              <a:xfrm>
                <a:off x="1934" y="3217"/>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1 h 44"/>
                  <a:gd name="T18" fmla="*/ 14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5 w 50"/>
                  <a:gd name="T33" fmla="*/ 37 h 44"/>
                  <a:gd name="T34" fmla="*/ 34 w 50"/>
                  <a:gd name="T35" fmla="*/ 41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2 w 50"/>
                  <a:gd name="T59" fmla="*/ 1 h 44"/>
                  <a:gd name="T60" fmla="*/ 24 w 50"/>
                  <a:gd name="T61" fmla="*/ 1 h 44"/>
                  <a:gd name="T62" fmla="*/ 16 w 50"/>
                  <a:gd name="T63" fmla="*/ 7 h 44"/>
                  <a:gd name="T64" fmla="*/ 14 w 50"/>
                  <a:gd name="T65" fmla="*/ 0 h 44"/>
                  <a:gd name="T66" fmla="*/ 0 w 50"/>
                  <a:gd name="T67" fmla="*/ 5 h 44"/>
                  <a:gd name="T68" fmla="*/ 4 w 50"/>
                  <a:gd name="T69" fmla="*/ 5 h 44"/>
                  <a:gd name="T70" fmla="*/ 6 w 50"/>
                  <a:gd name="T71" fmla="*/ 6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39"/>
                    </a:lnTo>
                    <a:lnTo>
                      <a:pt x="6" y="41"/>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1"/>
                    </a:lnTo>
                    <a:lnTo>
                      <a:pt x="15" y="39"/>
                    </a:lnTo>
                    <a:lnTo>
                      <a:pt x="14" y="37"/>
                    </a:lnTo>
                    <a:lnTo>
                      <a:pt x="14"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39"/>
                    </a:lnTo>
                    <a:lnTo>
                      <a:pt x="34" y="41"/>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4"/>
                    </a:lnTo>
                    <a:lnTo>
                      <a:pt x="42" y="10"/>
                    </a:lnTo>
                    <a:lnTo>
                      <a:pt x="41" y="7"/>
                    </a:lnTo>
                    <a:lnTo>
                      <a:pt x="39" y="4"/>
                    </a:lnTo>
                    <a:lnTo>
                      <a:pt x="38" y="3"/>
                    </a:lnTo>
                    <a:lnTo>
                      <a:pt x="35" y="2"/>
                    </a:lnTo>
                    <a:lnTo>
                      <a:pt x="32" y="1"/>
                    </a:lnTo>
                    <a:lnTo>
                      <a:pt x="29" y="0"/>
                    </a:lnTo>
                    <a:lnTo>
                      <a:pt x="24" y="1"/>
                    </a:lnTo>
                    <a:lnTo>
                      <a:pt x="19" y="3"/>
                    </a:lnTo>
                    <a:lnTo>
                      <a:pt x="16" y="7"/>
                    </a:lnTo>
                    <a:lnTo>
                      <a:pt x="14" y="11"/>
                    </a:lnTo>
                    <a:lnTo>
                      <a:pt x="14" y="0"/>
                    </a:lnTo>
                    <a:lnTo>
                      <a:pt x="0" y="2"/>
                    </a:lnTo>
                    <a:lnTo>
                      <a:pt x="0" y="5"/>
                    </a:lnTo>
                    <a:lnTo>
                      <a:pt x="2" y="5"/>
                    </a:lnTo>
                    <a:lnTo>
                      <a:pt x="4" y="5"/>
                    </a:lnTo>
                    <a:lnTo>
                      <a:pt x="5" y="5"/>
                    </a:lnTo>
                    <a:lnTo>
                      <a:pt x="6" y="6"/>
                    </a:lnTo>
                    <a:lnTo>
                      <a:pt x="7" y="6"/>
                    </a:lnTo>
                    <a:lnTo>
                      <a:pt x="7" y="7"/>
                    </a:lnTo>
                    <a:lnTo>
                      <a:pt x="7"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8" name="Freeform 521"/>
              <p:cNvSpPr>
                <a:spLocks noChangeAspect="1"/>
              </p:cNvSpPr>
              <p:nvPr/>
            </p:nvSpPr>
            <p:spPr bwMode="auto">
              <a:xfrm>
                <a:off x="1989" y="3217"/>
                <a:ext cx="50" cy="44"/>
              </a:xfrm>
              <a:custGeom>
                <a:avLst/>
                <a:gdLst>
                  <a:gd name="T0" fmla="*/ 8 w 50"/>
                  <a:gd name="T1" fmla="*/ 37 h 44"/>
                  <a:gd name="T2" fmla="*/ 7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1 h 44"/>
                  <a:gd name="T18" fmla="*/ 15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6 w 50"/>
                  <a:gd name="T31" fmla="*/ 12 h 44"/>
                  <a:gd name="T32" fmla="*/ 36 w 50"/>
                  <a:gd name="T33" fmla="*/ 37 h 44"/>
                  <a:gd name="T34" fmla="*/ 34 w 50"/>
                  <a:gd name="T35" fmla="*/ 41 h 44"/>
                  <a:gd name="T36" fmla="*/ 28 w 50"/>
                  <a:gd name="T37" fmla="*/ 41 h 44"/>
                  <a:gd name="T38" fmla="*/ 31 w 50"/>
                  <a:gd name="T39" fmla="*/ 44 h 44"/>
                  <a:gd name="T40" fmla="*/ 37 w 50"/>
                  <a:gd name="T41" fmla="*/ 44 h 44"/>
                  <a:gd name="T42" fmla="*/ 42 w 50"/>
                  <a:gd name="T43" fmla="*/ 44 h 44"/>
                  <a:gd name="T44" fmla="*/ 47 w 50"/>
                  <a:gd name="T45" fmla="*/ 44 h 44"/>
                  <a:gd name="T46" fmla="*/ 50 w 50"/>
                  <a:gd name="T47" fmla="*/ 41 h 44"/>
                  <a:gd name="T48" fmla="*/ 45 w 50"/>
                  <a:gd name="T49" fmla="*/ 41 h 44"/>
                  <a:gd name="T50" fmla="*/ 43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7 w 50"/>
                  <a:gd name="T63" fmla="*/ 7 h 44"/>
                  <a:gd name="T64" fmla="*/ 14 w 50"/>
                  <a:gd name="T65" fmla="*/ 0 h 44"/>
                  <a:gd name="T66" fmla="*/ 0 w 50"/>
                  <a:gd name="T67" fmla="*/ 5 h 44"/>
                  <a:gd name="T68" fmla="*/ 4 w 50"/>
                  <a:gd name="T69" fmla="*/ 5 h 44"/>
                  <a:gd name="T70" fmla="*/ 7 w 50"/>
                  <a:gd name="T71" fmla="*/ 6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7" y="41"/>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1"/>
                    </a:lnTo>
                    <a:lnTo>
                      <a:pt x="15" y="39"/>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6" y="12"/>
                    </a:lnTo>
                    <a:lnTo>
                      <a:pt x="36" y="14"/>
                    </a:lnTo>
                    <a:lnTo>
                      <a:pt x="36" y="37"/>
                    </a:lnTo>
                    <a:lnTo>
                      <a:pt x="35" y="39"/>
                    </a:lnTo>
                    <a:lnTo>
                      <a:pt x="34" y="41"/>
                    </a:lnTo>
                    <a:lnTo>
                      <a:pt x="32" y="41"/>
                    </a:lnTo>
                    <a:lnTo>
                      <a:pt x="28" y="41"/>
                    </a:lnTo>
                    <a:lnTo>
                      <a:pt x="28" y="44"/>
                    </a:lnTo>
                    <a:lnTo>
                      <a:pt x="31" y="44"/>
                    </a:lnTo>
                    <a:lnTo>
                      <a:pt x="34" y="44"/>
                    </a:lnTo>
                    <a:lnTo>
                      <a:pt x="37" y="44"/>
                    </a:lnTo>
                    <a:lnTo>
                      <a:pt x="39" y="44"/>
                    </a:lnTo>
                    <a:lnTo>
                      <a:pt x="42" y="44"/>
                    </a:lnTo>
                    <a:lnTo>
                      <a:pt x="44" y="44"/>
                    </a:lnTo>
                    <a:lnTo>
                      <a:pt x="47" y="44"/>
                    </a:lnTo>
                    <a:lnTo>
                      <a:pt x="50" y="44"/>
                    </a:lnTo>
                    <a:lnTo>
                      <a:pt x="50" y="41"/>
                    </a:lnTo>
                    <a:lnTo>
                      <a:pt x="47" y="41"/>
                    </a:lnTo>
                    <a:lnTo>
                      <a:pt x="45" y="41"/>
                    </a:lnTo>
                    <a:lnTo>
                      <a:pt x="43" y="40"/>
                    </a:lnTo>
                    <a:lnTo>
                      <a:pt x="43" y="38"/>
                    </a:lnTo>
                    <a:lnTo>
                      <a:pt x="43" y="19"/>
                    </a:lnTo>
                    <a:lnTo>
                      <a:pt x="42" y="14"/>
                    </a:lnTo>
                    <a:lnTo>
                      <a:pt x="42" y="10"/>
                    </a:lnTo>
                    <a:lnTo>
                      <a:pt x="41" y="7"/>
                    </a:lnTo>
                    <a:lnTo>
                      <a:pt x="39" y="4"/>
                    </a:lnTo>
                    <a:lnTo>
                      <a:pt x="38" y="3"/>
                    </a:lnTo>
                    <a:lnTo>
                      <a:pt x="36" y="2"/>
                    </a:lnTo>
                    <a:lnTo>
                      <a:pt x="33" y="1"/>
                    </a:lnTo>
                    <a:lnTo>
                      <a:pt x="29" y="0"/>
                    </a:lnTo>
                    <a:lnTo>
                      <a:pt x="24" y="1"/>
                    </a:lnTo>
                    <a:lnTo>
                      <a:pt x="20" y="3"/>
                    </a:lnTo>
                    <a:lnTo>
                      <a:pt x="17" y="7"/>
                    </a:lnTo>
                    <a:lnTo>
                      <a:pt x="14" y="11"/>
                    </a:lnTo>
                    <a:lnTo>
                      <a:pt x="14" y="0"/>
                    </a:lnTo>
                    <a:lnTo>
                      <a:pt x="0" y="2"/>
                    </a:lnTo>
                    <a:lnTo>
                      <a:pt x="0" y="5"/>
                    </a:lnTo>
                    <a:lnTo>
                      <a:pt x="3" y="5"/>
                    </a:lnTo>
                    <a:lnTo>
                      <a:pt x="4" y="5"/>
                    </a:lnTo>
                    <a:lnTo>
                      <a:pt x="6" y="5"/>
                    </a:lnTo>
                    <a:lnTo>
                      <a:pt x="7"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9" name="Freeform 522"/>
              <p:cNvSpPr>
                <a:spLocks noChangeAspect="1" noEditPoints="1"/>
              </p:cNvSpPr>
              <p:nvPr/>
            </p:nvSpPr>
            <p:spPr bwMode="auto">
              <a:xfrm>
                <a:off x="2044" y="3217"/>
                <a:ext cx="39" cy="46"/>
              </a:xfrm>
              <a:custGeom>
                <a:avLst/>
                <a:gdLst>
                  <a:gd name="T0" fmla="*/ 9 w 39"/>
                  <a:gd name="T1" fmla="*/ 19 h 46"/>
                  <a:gd name="T2" fmla="*/ 10 w 39"/>
                  <a:gd name="T3" fmla="*/ 10 h 46"/>
                  <a:gd name="T4" fmla="*/ 14 w 39"/>
                  <a:gd name="T5" fmla="*/ 5 h 46"/>
                  <a:gd name="T6" fmla="*/ 18 w 39"/>
                  <a:gd name="T7" fmla="*/ 3 h 46"/>
                  <a:gd name="T8" fmla="*/ 21 w 39"/>
                  <a:gd name="T9" fmla="*/ 2 h 46"/>
                  <a:gd name="T10" fmla="*/ 24 w 39"/>
                  <a:gd name="T11" fmla="*/ 3 h 46"/>
                  <a:gd name="T12" fmla="*/ 27 w 39"/>
                  <a:gd name="T13" fmla="*/ 4 h 46"/>
                  <a:gd name="T14" fmla="*/ 29 w 39"/>
                  <a:gd name="T15" fmla="*/ 6 h 46"/>
                  <a:gd name="T16" fmla="*/ 30 w 39"/>
                  <a:gd name="T17" fmla="*/ 9 h 46"/>
                  <a:gd name="T18" fmla="*/ 31 w 39"/>
                  <a:gd name="T19" fmla="*/ 12 h 46"/>
                  <a:gd name="T20" fmla="*/ 32 w 39"/>
                  <a:gd name="T21" fmla="*/ 15 h 46"/>
                  <a:gd name="T22" fmla="*/ 32 w 39"/>
                  <a:gd name="T23" fmla="*/ 18 h 46"/>
                  <a:gd name="T24" fmla="*/ 32 w 39"/>
                  <a:gd name="T25" fmla="*/ 19 h 46"/>
                  <a:gd name="T26" fmla="*/ 9 w 39"/>
                  <a:gd name="T27" fmla="*/ 19 h 46"/>
                  <a:gd name="T28" fmla="*/ 8 w 39"/>
                  <a:gd name="T29" fmla="*/ 21 h 46"/>
                  <a:gd name="T30" fmla="*/ 36 w 39"/>
                  <a:gd name="T31" fmla="*/ 21 h 46"/>
                  <a:gd name="T32" fmla="*/ 38 w 39"/>
                  <a:gd name="T33" fmla="*/ 21 h 46"/>
                  <a:gd name="T34" fmla="*/ 38 w 39"/>
                  <a:gd name="T35" fmla="*/ 21 h 46"/>
                  <a:gd name="T36" fmla="*/ 39 w 39"/>
                  <a:gd name="T37" fmla="*/ 21 h 46"/>
                  <a:gd name="T38" fmla="*/ 39 w 39"/>
                  <a:gd name="T39" fmla="*/ 19 h 46"/>
                  <a:gd name="T40" fmla="*/ 38 w 39"/>
                  <a:gd name="T41" fmla="*/ 12 h 46"/>
                  <a:gd name="T42" fmla="*/ 35 w 39"/>
                  <a:gd name="T43" fmla="*/ 6 h 46"/>
                  <a:gd name="T44" fmla="*/ 29 w 39"/>
                  <a:gd name="T45" fmla="*/ 1 h 46"/>
                  <a:gd name="T46" fmla="*/ 21 w 39"/>
                  <a:gd name="T47" fmla="*/ 0 h 46"/>
                  <a:gd name="T48" fmla="*/ 13 w 39"/>
                  <a:gd name="T49" fmla="*/ 2 h 46"/>
                  <a:gd name="T50" fmla="*/ 6 w 39"/>
                  <a:gd name="T51" fmla="*/ 6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8 w 39"/>
                  <a:gd name="T73" fmla="*/ 32 h 46"/>
                  <a:gd name="T74" fmla="*/ 37 w 39"/>
                  <a:gd name="T75" fmla="*/ 31 h 46"/>
                  <a:gd name="T76" fmla="*/ 37 w 39"/>
                  <a:gd name="T77" fmla="*/ 32 h 46"/>
                  <a:gd name="T78" fmla="*/ 36 w 39"/>
                  <a:gd name="T79" fmla="*/ 33 h 46"/>
                  <a:gd name="T80" fmla="*/ 35 w 39"/>
                  <a:gd name="T81" fmla="*/ 36 h 46"/>
                  <a:gd name="T82" fmla="*/ 33 w 39"/>
                  <a:gd name="T83" fmla="*/ 39 h 46"/>
                  <a:gd name="T84" fmla="*/ 31 w 39"/>
                  <a:gd name="T85" fmla="*/ 41 h 46"/>
                  <a:gd name="T86" fmla="*/ 29 w 39"/>
                  <a:gd name="T87" fmla="*/ 42 h 46"/>
                  <a:gd name="T88" fmla="*/ 27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6 h 46"/>
                  <a:gd name="T104" fmla="*/ 10 w 39"/>
                  <a:gd name="T105" fmla="*/ 33 h 46"/>
                  <a:gd name="T106" fmla="*/ 9 w 39"/>
                  <a:gd name="T107" fmla="*/ 28 h 46"/>
                  <a:gd name="T108" fmla="*/ 9 w 39"/>
                  <a:gd name="T109" fmla="*/ 25 h 46"/>
                  <a:gd name="T110" fmla="*/ 8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19"/>
                    </a:moveTo>
                    <a:lnTo>
                      <a:pt x="10" y="10"/>
                    </a:lnTo>
                    <a:lnTo>
                      <a:pt x="14" y="5"/>
                    </a:lnTo>
                    <a:lnTo>
                      <a:pt x="18" y="3"/>
                    </a:lnTo>
                    <a:lnTo>
                      <a:pt x="21" y="2"/>
                    </a:lnTo>
                    <a:lnTo>
                      <a:pt x="24" y="3"/>
                    </a:lnTo>
                    <a:lnTo>
                      <a:pt x="27" y="4"/>
                    </a:lnTo>
                    <a:lnTo>
                      <a:pt x="29" y="6"/>
                    </a:lnTo>
                    <a:lnTo>
                      <a:pt x="30" y="9"/>
                    </a:lnTo>
                    <a:lnTo>
                      <a:pt x="31" y="12"/>
                    </a:lnTo>
                    <a:lnTo>
                      <a:pt x="32" y="15"/>
                    </a:lnTo>
                    <a:lnTo>
                      <a:pt x="32" y="18"/>
                    </a:lnTo>
                    <a:lnTo>
                      <a:pt x="32" y="19"/>
                    </a:lnTo>
                    <a:lnTo>
                      <a:pt x="9" y="19"/>
                    </a:lnTo>
                    <a:close/>
                    <a:moveTo>
                      <a:pt x="8" y="21"/>
                    </a:moveTo>
                    <a:lnTo>
                      <a:pt x="36" y="21"/>
                    </a:lnTo>
                    <a:lnTo>
                      <a:pt x="38" y="21"/>
                    </a:lnTo>
                    <a:lnTo>
                      <a:pt x="38" y="21"/>
                    </a:lnTo>
                    <a:lnTo>
                      <a:pt x="39" y="21"/>
                    </a:lnTo>
                    <a:lnTo>
                      <a:pt x="39" y="19"/>
                    </a:lnTo>
                    <a:lnTo>
                      <a:pt x="38" y="12"/>
                    </a:lnTo>
                    <a:lnTo>
                      <a:pt x="35" y="6"/>
                    </a:lnTo>
                    <a:lnTo>
                      <a:pt x="29" y="1"/>
                    </a:lnTo>
                    <a:lnTo>
                      <a:pt x="21" y="0"/>
                    </a:lnTo>
                    <a:lnTo>
                      <a:pt x="13" y="2"/>
                    </a:lnTo>
                    <a:lnTo>
                      <a:pt x="6" y="6"/>
                    </a:lnTo>
                    <a:lnTo>
                      <a:pt x="2" y="14"/>
                    </a:lnTo>
                    <a:lnTo>
                      <a:pt x="0" y="23"/>
                    </a:lnTo>
                    <a:lnTo>
                      <a:pt x="2" y="32"/>
                    </a:lnTo>
                    <a:lnTo>
                      <a:pt x="7" y="39"/>
                    </a:lnTo>
                    <a:lnTo>
                      <a:pt x="14" y="44"/>
                    </a:lnTo>
                    <a:lnTo>
                      <a:pt x="22" y="46"/>
                    </a:lnTo>
                    <a:lnTo>
                      <a:pt x="30" y="44"/>
                    </a:lnTo>
                    <a:lnTo>
                      <a:pt x="35" y="40"/>
                    </a:lnTo>
                    <a:lnTo>
                      <a:pt x="38" y="35"/>
                    </a:lnTo>
                    <a:lnTo>
                      <a:pt x="39" y="33"/>
                    </a:lnTo>
                    <a:lnTo>
                      <a:pt x="38" y="32"/>
                    </a:lnTo>
                    <a:lnTo>
                      <a:pt x="37" y="31"/>
                    </a:lnTo>
                    <a:lnTo>
                      <a:pt x="37" y="32"/>
                    </a:lnTo>
                    <a:lnTo>
                      <a:pt x="36" y="33"/>
                    </a:lnTo>
                    <a:lnTo>
                      <a:pt x="35" y="36"/>
                    </a:lnTo>
                    <a:lnTo>
                      <a:pt x="33" y="39"/>
                    </a:lnTo>
                    <a:lnTo>
                      <a:pt x="31" y="41"/>
                    </a:lnTo>
                    <a:lnTo>
                      <a:pt x="29" y="42"/>
                    </a:lnTo>
                    <a:lnTo>
                      <a:pt x="27" y="43"/>
                    </a:lnTo>
                    <a:lnTo>
                      <a:pt x="25" y="43"/>
                    </a:lnTo>
                    <a:lnTo>
                      <a:pt x="23" y="43"/>
                    </a:lnTo>
                    <a:lnTo>
                      <a:pt x="23" y="43"/>
                    </a:lnTo>
                    <a:lnTo>
                      <a:pt x="19" y="43"/>
                    </a:lnTo>
                    <a:lnTo>
                      <a:pt x="16" y="41"/>
                    </a:lnTo>
                    <a:lnTo>
                      <a:pt x="13" y="39"/>
                    </a:lnTo>
                    <a:lnTo>
                      <a:pt x="11" y="36"/>
                    </a:lnTo>
                    <a:lnTo>
                      <a:pt x="10" y="33"/>
                    </a:lnTo>
                    <a:lnTo>
                      <a:pt x="9" y="28"/>
                    </a:lnTo>
                    <a:lnTo>
                      <a:pt x="9"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0" name="Freeform 523"/>
              <p:cNvSpPr>
                <a:spLocks noChangeAspect="1"/>
              </p:cNvSpPr>
              <p:nvPr/>
            </p:nvSpPr>
            <p:spPr bwMode="auto">
              <a:xfrm>
                <a:off x="2089" y="3217"/>
                <a:ext cx="33" cy="44"/>
              </a:xfrm>
              <a:custGeom>
                <a:avLst/>
                <a:gdLst>
                  <a:gd name="T0" fmla="*/ 13 w 33"/>
                  <a:gd name="T1" fmla="*/ 11 h 44"/>
                  <a:gd name="T2" fmla="*/ 13 w 33"/>
                  <a:gd name="T3" fmla="*/ 0 h 44"/>
                  <a:gd name="T4" fmla="*/ 0 w 33"/>
                  <a:gd name="T5" fmla="*/ 2 h 44"/>
                  <a:gd name="T6" fmla="*/ 0 w 33"/>
                  <a:gd name="T7" fmla="*/ 5 h 44"/>
                  <a:gd name="T8" fmla="*/ 2 w 33"/>
                  <a:gd name="T9" fmla="*/ 5 h 44"/>
                  <a:gd name="T10" fmla="*/ 4 w 33"/>
                  <a:gd name="T11" fmla="*/ 5 h 44"/>
                  <a:gd name="T12" fmla="*/ 5 w 33"/>
                  <a:gd name="T13" fmla="*/ 5 h 44"/>
                  <a:gd name="T14" fmla="*/ 6 w 33"/>
                  <a:gd name="T15" fmla="*/ 6 h 44"/>
                  <a:gd name="T16" fmla="*/ 7 w 33"/>
                  <a:gd name="T17" fmla="*/ 6 h 44"/>
                  <a:gd name="T18" fmla="*/ 7 w 33"/>
                  <a:gd name="T19" fmla="*/ 7 h 44"/>
                  <a:gd name="T20" fmla="*/ 7 w 33"/>
                  <a:gd name="T21" fmla="*/ 9 h 44"/>
                  <a:gd name="T22" fmla="*/ 7 w 33"/>
                  <a:gd name="T23" fmla="*/ 10 h 44"/>
                  <a:gd name="T24" fmla="*/ 7 w 33"/>
                  <a:gd name="T25" fmla="*/ 37 h 44"/>
                  <a:gd name="T26" fmla="*/ 7 w 33"/>
                  <a:gd name="T27" fmla="*/ 39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7 w 33"/>
                  <a:gd name="T41" fmla="*/ 44 h 44"/>
                  <a:gd name="T42" fmla="*/ 24 w 33"/>
                  <a:gd name="T43" fmla="*/ 44 h 44"/>
                  <a:gd name="T44" fmla="*/ 24 w 33"/>
                  <a:gd name="T45" fmla="*/ 41 h 44"/>
                  <a:gd name="T46" fmla="*/ 21 w 33"/>
                  <a:gd name="T47" fmla="*/ 41 h 44"/>
                  <a:gd name="T48" fmla="*/ 17 w 33"/>
                  <a:gd name="T49" fmla="*/ 41 h 44"/>
                  <a:gd name="T50" fmla="*/ 15 w 33"/>
                  <a:gd name="T51" fmla="*/ 40 h 44"/>
                  <a:gd name="T52" fmla="*/ 14 w 33"/>
                  <a:gd name="T53" fmla="*/ 39 h 44"/>
                  <a:gd name="T54" fmla="*/ 14 w 33"/>
                  <a:gd name="T55" fmla="*/ 37 h 44"/>
                  <a:gd name="T56" fmla="*/ 14 w 33"/>
                  <a:gd name="T57" fmla="*/ 21 h 44"/>
                  <a:gd name="T58" fmla="*/ 15 w 33"/>
                  <a:gd name="T59" fmla="*/ 14 h 44"/>
                  <a:gd name="T60" fmla="*/ 17 w 33"/>
                  <a:gd name="T61" fmla="*/ 8 h 44"/>
                  <a:gd name="T62" fmla="*/ 21 w 33"/>
                  <a:gd name="T63" fmla="*/ 4 h 44"/>
                  <a:gd name="T64" fmla="*/ 26 w 33"/>
                  <a:gd name="T65" fmla="*/ 3 h 44"/>
                  <a:gd name="T66" fmla="*/ 27 w 33"/>
                  <a:gd name="T67" fmla="*/ 3 h 44"/>
                  <a:gd name="T68" fmla="*/ 26 w 33"/>
                  <a:gd name="T69" fmla="*/ 3 h 44"/>
                  <a:gd name="T70" fmla="*/ 25 w 33"/>
                  <a:gd name="T71" fmla="*/ 4 h 44"/>
                  <a:gd name="T72" fmla="*/ 25 w 33"/>
                  <a:gd name="T73" fmla="*/ 5 h 44"/>
                  <a:gd name="T74" fmla="*/ 24 w 33"/>
                  <a:gd name="T75" fmla="*/ 7 h 44"/>
                  <a:gd name="T76" fmla="*/ 25 w 33"/>
                  <a:gd name="T77" fmla="*/ 8 h 44"/>
                  <a:gd name="T78" fmla="*/ 26 w 33"/>
                  <a:gd name="T79" fmla="*/ 10 h 44"/>
                  <a:gd name="T80" fmla="*/ 27 w 33"/>
                  <a:gd name="T81" fmla="*/ 11 h 44"/>
                  <a:gd name="T82" fmla="*/ 29 w 33"/>
                  <a:gd name="T83" fmla="*/ 11 h 44"/>
                  <a:gd name="T84" fmla="*/ 30 w 33"/>
                  <a:gd name="T85" fmla="*/ 11 h 44"/>
                  <a:gd name="T86" fmla="*/ 31 w 33"/>
                  <a:gd name="T87" fmla="*/ 10 h 44"/>
                  <a:gd name="T88" fmla="*/ 33 w 33"/>
                  <a:gd name="T89" fmla="*/ 8 h 44"/>
                  <a:gd name="T90" fmla="*/ 33 w 33"/>
                  <a:gd name="T91" fmla="*/ 6 h 44"/>
                  <a:gd name="T92" fmla="*/ 32 w 33"/>
                  <a:gd name="T93" fmla="*/ 4 h 44"/>
                  <a:gd name="T94" fmla="*/ 31 w 33"/>
                  <a:gd name="T95" fmla="*/ 2 h 44"/>
                  <a:gd name="T96" fmla="*/ 29 w 33"/>
                  <a:gd name="T97" fmla="*/ 1 h 44"/>
                  <a:gd name="T98" fmla="*/ 26 w 33"/>
                  <a:gd name="T99" fmla="*/ 0 h 44"/>
                  <a:gd name="T100" fmla="*/ 23 w 33"/>
                  <a:gd name="T101" fmla="*/ 1 h 44"/>
                  <a:gd name="T102" fmla="*/ 21 w 33"/>
                  <a:gd name="T103" fmla="*/ 2 h 44"/>
                  <a:gd name="T104" fmla="*/ 19 w 33"/>
                  <a:gd name="T105" fmla="*/ 3 h 44"/>
                  <a:gd name="T106" fmla="*/ 17 w 33"/>
                  <a:gd name="T107" fmla="*/ 4 h 44"/>
                  <a:gd name="T108" fmla="*/ 16 w 33"/>
                  <a:gd name="T109" fmla="*/ 6 h 44"/>
                  <a:gd name="T110" fmla="*/ 15 w 33"/>
                  <a:gd name="T111" fmla="*/ 8 h 44"/>
                  <a:gd name="T112" fmla="*/ 14 w 33"/>
                  <a:gd name="T113" fmla="*/ 10 h 44"/>
                  <a:gd name="T114" fmla="*/ 13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3" y="11"/>
                    </a:moveTo>
                    <a:lnTo>
                      <a:pt x="13" y="0"/>
                    </a:lnTo>
                    <a:lnTo>
                      <a:pt x="0" y="2"/>
                    </a:lnTo>
                    <a:lnTo>
                      <a:pt x="0" y="5"/>
                    </a:lnTo>
                    <a:lnTo>
                      <a:pt x="2" y="5"/>
                    </a:lnTo>
                    <a:lnTo>
                      <a:pt x="4" y="5"/>
                    </a:lnTo>
                    <a:lnTo>
                      <a:pt x="5" y="5"/>
                    </a:lnTo>
                    <a:lnTo>
                      <a:pt x="6" y="6"/>
                    </a:lnTo>
                    <a:lnTo>
                      <a:pt x="7" y="6"/>
                    </a:lnTo>
                    <a:lnTo>
                      <a:pt x="7" y="7"/>
                    </a:lnTo>
                    <a:lnTo>
                      <a:pt x="7" y="9"/>
                    </a:lnTo>
                    <a:lnTo>
                      <a:pt x="7" y="10"/>
                    </a:lnTo>
                    <a:lnTo>
                      <a:pt x="7" y="37"/>
                    </a:lnTo>
                    <a:lnTo>
                      <a:pt x="7" y="39"/>
                    </a:lnTo>
                    <a:lnTo>
                      <a:pt x="6" y="41"/>
                    </a:lnTo>
                    <a:lnTo>
                      <a:pt x="4" y="41"/>
                    </a:lnTo>
                    <a:lnTo>
                      <a:pt x="0" y="41"/>
                    </a:lnTo>
                    <a:lnTo>
                      <a:pt x="0" y="44"/>
                    </a:lnTo>
                    <a:lnTo>
                      <a:pt x="6" y="44"/>
                    </a:lnTo>
                    <a:lnTo>
                      <a:pt x="11" y="44"/>
                    </a:lnTo>
                    <a:lnTo>
                      <a:pt x="17" y="44"/>
                    </a:lnTo>
                    <a:lnTo>
                      <a:pt x="24" y="44"/>
                    </a:lnTo>
                    <a:lnTo>
                      <a:pt x="24" y="41"/>
                    </a:lnTo>
                    <a:lnTo>
                      <a:pt x="21" y="41"/>
                    </a:lnTo>
                    <a:lnTo>
                      <a:pt x="17" y="41"/>
                    </a:lnTo>
                    <a:lnTo>
                      <a:pt x="15" y="40"/>
                    </a:lnTo>
                    <a:lnTo>
                      <a:pt x="14" y="39"/>
                    </a:lnTo>
                    <a:lnTo>
                      <a:pt x="14" y="37"/>
                    </a:lnTo>
                    <a:lnTo>
                      <a:pt x="14" y="21"/>
                    </a:lnTo>
                    <a:lnTo>
                      <a:pt x="15" y="14"/>
                    </a:lnTo>
                    <a:lnTo>
                      <a:pt x="17" y="8"/>
                    </a:lnTo>
                    <a:lnTo>
                      <a:pt x="21" y="4"/>
                    </a:lnTo>
                    <a:lnTo>
                      <a:pt x="26" y="3"/>
                    </a:lnTo>
                    <a:lnTo>
                      <a:pt x="27" y="3"/>
                    </a:lnTo>
                    <a:lnTo>
                      <a:pt x="26" y="3"/>
                    </a:lnTo>
                    <a:lnTo>
                      <a:pt x="25" y="4"/>
                    </a:lnTo>
                    <a:lnTo>
                      <a:pt x="25" y="5"/>
                    </a:lnTo>
                    <a:lnTo>
                      <a:pt x="24" y="7"/>
                    </a:lnTo>
                    <a:lnTo>
                      <a:pt x="25" y="8"/>
                    </a:lnTo>
                    <a:lnTo>
                      <a:pt x="26" y="10"/>
                    </a:lnTo>
                    <a:lnTo>
                      <a:pt x="27" y="11"/>
                    </a:lnTo>
                    <a:lnTo>
                      <a:pt x="29" y="11"/>
                    </a:lnTo>
                    <a:lnTo>
                      <a:pt x="30" y="11"/>
                    </a:lnTo>
                    <a:lnTo>
                      <a:pt x="31" y="10"/>
                    </a:lnTo>
                    <a:lnTo>
                      <a:pt x="33" y="8"/>
                    </a:lnTo>
                    <a:lnTo>
                      <a:pt x="33" y="6"/>
                    </a:lnTo>
                    <a:lnTo>
                      <a:pt x="32" y="4"/>
                    </a:lnTo>
                    <a:lnTo>
                      <a:pt x="31" y="2"/>
                    </a:lnTo>
                    <a:lnTo>
                      <a:pt x="29" y="1"/>
                    </a:lnTo>
                    <a:lnTo>
                      <a:pt x="26" y="0"/>
                    </a:lnTo>
                    <a:lnTo>
                      <a:pt x="23" y="1"/>
                    </a:lnTo>
                    <a:lnTo>
                      <a:pt x="21" y="2"/>
                    </a:lnTo>
                    <a:lnTo>
                      <a:pt x="19" y="3"/>
                    </a:lnTo>
                    <a:lnTo>
                      <a:pt x="17" y="4"/>
                    </a:lnTo>
                    <a:lnTo>
                      <a:pt x="16" y="6"/>
                    </a:lnTo>
                    <a:lnTo>
                      <a:pt x="15" y="8"/>
                    </a:lnTo>
                    <a:lnTo>
                      <a:pt x="14" y="10"/>
                    </a:lnTo>
                    <a:lnTo>
                      <a:pt x="13"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1" name="Freeform 524"/>
              <p:cNvSpPr>
                <a:spLocks noChangeAspect="1"/>
              </p:cNvSpPr>
              <p:nvPr/>
            </p:nvSpPr>
            <p:spPr bwMode="auto">
              <a:xfrm>
                <a:off x="2128" y="3217"/>
                <a:ext cx="33" cy="46"/>
              </a:xfrm>
              <a:custGeom>
                <a:avLst/>
                <a:gdLst>
                  <a:gd name="T0" fmla="*/ 19 w 33"/>
                  <a:gd name="T1" fmla="*/ 25 h 46"/>
                  <a:gd name="T2" fmla="*/ 22 w 33"/>
                  <a:gd name="T3" fmla="*/ 26 h 46"/>
                  <a:gd name="T4" fmla="*/ 25 w 33"/>
                  <a:gd name="T5" fmla="*/ 28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2 w 33"/>
                  <a:gd name="T21" fmla="*/ 28 h 46"/>
                  <a:gd name="T22" fmla="*/ 0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8 w 33"/>
                  <a:gd name="T47" fmla="*/ 22 h 46"/>
                  <a:gd name="T48" fmla="*/ 23 w 33"/>
                  <a:gd name="T49" fmla="*/ 19 h 46"/>
                  <a:gd name="T50" fmla="*/ 17 w 33"/>
                  <a:gd name="T51" fmla="*/ 17 h 46"/>
                  <a:gd name="T52" fmla="*/ 13 w 33"/>
                  <a:gd name="T53" fmla="*/ 17 h 46"/>
                  <a:gd name="T54" fmla="*/ 9 w 33"/>
                  <a:gd name="T55" fmla="*/ 15 h 46"/>
                  <a:gd name="T56" fmla="*/ 6 w 33"/>
                  <a:gd name="T57" fmla="*/ 13 h 46"/>
                  <a:gd name="T58" fmla="*/ 5 w 33"/>
                  <a:gd name="T59" fmla="*/ 9 h 46"/>
                  <a:gd name="T60" fmla="*/ 7 w 33"/>
                  <a:gd name="T61" fmla="*/ 4 h 46"/>
                  <a:gd name="T62" fmla="*/ 16 w 33"/>
                  <a:gd name="T63" fmla="*/ 2 h 46"/>
                  <a:gd name="T64" fmla="*/ 22 w 33"/>
                  <a:gd name="T65" fmla="*/ 3 h 46"/>
                  <a:gd name="T66" fmla="*/ 26 w 33"/>
                  <a:gd name="T67" fmla="*/ 7 h 46"/>
                  <a:gd name="T68" fmla="*/ 27 w 33"/>
                  <a:gd name="T69" fmla="*/ 11 h 46"/>
                  <a:gd name="T70" fmla="*/ 28 w 33"/>
                  <a:gd name="T71" fmla="*/ 14 h 46"/>
                  <a:gd name="T72" fmla="*/ 29 w 33"/>
                  <a:gd name="T73" fmla="*/ 15 h 46"/>
                  <a:gd name="T74" fmla="*/ 30 w 33"/>
                  <a:gd name="T75" fmla="*/ 14 h 46"/>
                  <a:gd name="T76" fmla="*/ 30 w 33"/>
                  <a:gd name="T77" fmla="*/ 12 h 46"/>
                  <a:gd name="T78" fmla="*/ 30 w 33"/>
                  <a:gd name="T79" fmla="*/ 0 h 46"/>
                  <a:gd name="T80" fmla="*/ 28 w 33"/>
                  <a:gd name="T81" fmla="*/ 0 h 46"/>
                  <a:gd name="T82" fmla="*/ 26 w 33"/>
                  <a:gd name="T83" fmla="*/ 2 h 46"/>
                  <a:gd name="T84" fmla="*/ 23 w 33"/>
                  <a:gd name="T85" fmla="*/ 1 h 46"/>
                  <a:gd name="T86" fmla="*/ 18 w 33"/>
                  <a:gd name="T87" fmla="*/ 0 h 46"/>
                  <a:gd name="T88" fmla="*/ 8 w 33"/>
                  <a:gd name="T89" fmla="*/ 1 h 46"/>
                  <a:gd name="T90" fmla="*/ 1 w 33"/>
                  <a:gd name="T91" fmla="*/ 8 h 46"/>
                  <a:gd name="T92" fmla="*/ 1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5" y="28"/>
                    </a:lnTo>
                    <a:lnTo>
                      <a:pt x="27" y="30"/>
                    </a:lnTo>
                    <a:lnTo>
                      <a:pt x="28" y="32"/>
                    </a:lnTo>
                    <a:lnTo>
                      <a:pt x="28" y="34"/>
                    </a:lnTo>
                    <a:lnTo>
                      <a:pt x="27" y="38"/>
                    </a:lnTo>
                    <a:lnTo>
                      <a:pt x="25" y="41"/>
                    </a:lnTo>
                    <a:lnTo>
                      <a:pt x="22" y="43"/>
                    </a:lnTo>
                    <a:lnTo>
                      <a:pt x="17" y="43"/>
                    </a:lnTo>
                    <a:lnTo>
                      <a:pt x="14" y="43"/>
                    </a:lnTo>
                    <a:lnTo>
                      <a:pt x="11" y="42"/>
                    </a:lnTo>
                    <a:lnTo>
                      <a:pt x="9" y="41"/>
                    </a:lnTo>
                    <a:lnTo>
                      <a:pt x="7" y="39"/>
                    </a:lnTo>
                    <a:lnTo>
                      <a:pt x="6" y="37"/>
                    </a:lnTo>
                    <a:lnTo>
                      <a:pt x="5" y="35"/>
                    </a:lnTo>
                    <a:lnTo>
                      <a:pt x="4" y="32"/>
                    </a:lnTo>
                    <a:lnTo>
                      <a:pt x="3" y="29"/>
                    </a:lnTo>
                    <a:lnTo>
                      <a:pt x="2" y="28"/>
                    </a:lnTo>
                    <a:lnTo>
                      <a:pt x="1" y="28"/>
                    </a:lnTo>
                    <a:lnTo>
                      <a:pt x="0" y="28"/>
                    </a:lnTo>
                    <a:lnTo>
                      <a:pt x="0" y="30"/>
                    </a:lnTo>
                    <a:lnTo>
                      <a:pt x="0" y="43"/>
                    </a:lnTo>
                    <a:lnTo>
                      <a:pt x="0"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5"/>
                    </a:lnTo>
                    <a:lnTo>
                      <a:pt x="17" y="46"/>
                    </a:lnTo>
                    <a:lnTo>
                      <a:pt x="24" y="44"/>
                    </a:lnTo>
                    <a:lnTo>
                      <a:pt x="29" y="41"/>
                    </a:lnTo>
                    <a:lnTo>
                      <a:pt x="32" y="37"/>
                    </a:lnTo>
                    <a:lnTo>
                      <a:pt x="33" y="32"/>
                    </a:lnTo>
                    <a:lnTo>
                      <a:pt x="32" y="28"/>
                    </a:lnTo>
                    <a:lnTo>
                      <a:pt x="31" y="25"/>
                    </a:lnTo>
                    <a:lnTo>
                      <a:pt x="30" y="23"/>
                    </a:lnTo>
                    <a:lnTo>
                      <a:pt x="28" y="22"/>
                    </a:lnTo>
                    <a:lnTo>
                      <a:pt x="26" y="20"/>
                    </a:lnTo>
                    <a:lnTo>
                      <a:pt x="23" y="19"/>
                    </a:lnTo>
                    <a:lnTo>
                      <a:pt x="20" y="18"/>
                    </a:lnTo>
                    <a:lnTo>
                      <a:pt x="17" y="17"/>
                    </a:lnTo>
                    <a:lnTo>
                      <a:pt x="15" y="17"/>
                    </a:lnTo>
                    <a:lnTo>
                      <a:pt x="13" y="17"/>
                    </a:lnTo>
                    <a:lnTo>
                      <a:pt x="11" y="16"/>
                    </a:lnTo>
                    <a:lnTo>
                      <a:pt x="9" y="15"/>
                    </a:lnTo>
                    <a:lnTo>
                      <a:pt x="7" y="14"/>
                    </a:lnTo>
                    <a:lnTo>
                      <a:pt x="6" y="13"/>
                    </a:lnTo>
                    <a:lnTo>
                      <a:pt x="5" y="11"/>
                    </a:lnTo>
                    <a:lnTo>
                      <a:pt x="5" y="9"/>
                    </a:lnTo>
                    <a:lnTo>
                      <a:pt x="5" y="7"/>
                    </a:lnTo>
                    <a:lnTo>
                      <a:pt x="7" y="4"/>
                    </a:lnTo>
                    <a:lnTo>
                      <a:pt x="11" y="2"/>
                    </a:lnTo>
                    <a:lnTo>
                      <a:pt x="16" y="2"/>
                    </a:lnTo>
                    <a:lnTo>
                      <a:pt x="20" y="2"/>
                    </a:lnTo>
                    <a:lnTo>
                      <a:pt x="22" y="3"/>
                    </a:lnTo>
                    <a:lnTo>
                      <a:pt x="24" y="5"/>
                    </a:lnTo>
                    <a:lnTo>
                      <a:pt x="26" y="7"/>
                    </a:lnTo>
                    <a:lnTo>
                      <a:pt x="27" y="9"/>
                    </a:lnTo>
                    <a:lnTo>
                      <a:pt x="27" y="11"/>
                    </a:lnTo>
                    <a:lnTo>
                      <a:pt x="28" y="12"/>
                    </a:lnTo>
                    <a:lnTo>
                      <a:pt x="28" y="14"/>
                    </a:lnTo>
                    <a:lnTo>
                      <a:pt x="28" y="15"/>
                    </a:lnTo>
                    <a:lnTo>
                      <a:pt x="29" y="15"/>
                    </a:lnTo>
                    <a:lnTo>
                      <a:pt x="30" y="15"/>
                    </a:lnTo>
                    <a:lnTo>
                      <a:pt x="30" y="14"/>
                    </a:lnTo>
                    <a:lnTo>
                      <a:pt x="30" y="13"/>
                    </a:lnTo>
                    <a:lnTo>
                      <a:pt x="30" y="12"/>
                    </a:lnTo>
                    <a:lnTo>
                      <a:pt x="30" y="2"/>
                    </a:lnTo>
                    <a:lnTo>
                      <a:pt x="30" y="0"/>
                    </a:lnTo>
                    <a:lnTo>
                      <a:pt x="29" y="0"/>
                    </a:lnTo>
                    <a:lnTo>
                      <a:pt x="28" y="0"/>
                    </a:lnTo>
                    <a:lnTo>
                      <a:pt x="27" y="1"/>
                    </a:lnTo>
                    <a:lnTo>
                      <a:pt x="26" y="2"/>
                    </a:lnTo>
                    <a:lnTo>
                      <a:pt x="25" y="3"/>
                    </a:lnTo>
                    <a:lnTo>
                      <a:pt x="23" y="1"/>
                    </a:lnTo>
                    <a:lnTo>
                      <a:pt x="20" y="0"/>
                    </a:lnTo>
                    <a:lnTo>
                      <a:pt x="18" y="0"/>
                    </a:lnTo>
                    <a:lnTo>
                      <a:pt x="16" y="0"/>
                    </a:lnTo>
                    <a:lnTo>
                      <a:pt x="8" y="1"/>
                    </a:lnTo>
                    <a:lnTo>
                      <a:pt x="3" y="4"/>
                    </a:lnTo>
                    <a:lnTo>
                      <a:pt x="1" y="8"/>
                    </a:lnTo>
                    <a:lnTo>
                      <a:pt x="0" y="12"/>
                    </a:lnTo>
                    <a:lnTo>
                      <a:pt x="1" y="17"/>
                    </a:lnTo>
                    <a:lnTo>
                      <a:pt x="4" y="21"/>
                    </a:lnTo>
                    <a:lnTo>
                      <a:pt x="7" y="22"/>
                    </a:lnTo>
                    <a:lnTo>
                      <a:pt x="9"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2" name="Freeform 525"/>
              <p:cNvSpPr>
                <a:spLocks noChangeAspect="1"/>
              </p:cNvSpPr>
              <p:nvPr/>
            </p:nvSpPr>
            <p:spPr bwMode="auto">
              <a:xfrm>
                <a:off x="2176" y="3187"/>
                <a:ext cx="4" cy="99"/>
              </a:xfrm>
              <a:custGeom>
                <a:avLst/>
                <a:gdLst>
                  <a:gd name="T0" fmla="*/ 4 w 4"/>
                  <a:gd name="T1" fmla="*/ 3 h 99"/>
                  <a:gd name="T2" fmla="*/ 4 w 4"/>
                  <a:gd name="T3" fmla="*/ 2 h 99"/>
                  <a:gd name="T4" fmla="*/ 4 w 4"/>
                  <a:gd name="T5" fmla="*/ 1 h 99"/>
                  <a:gd name="T6" fmla="*/ 3 w 4"/>
                  <a:gd name="T7" fmla="*/ 0 h 99"/>
                  <a:gd name="T8" fmla="*/ 2 w 4"/>
                  <a:gd name="T9" fmla="*/ 0 h 99"/>
                  <a:gd name="T10" fmla="*/ 1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1 w 4"/>
                  <a:gd name="T25" fmla="*/ 99 h 99"/>
                  <a:gd name="T26" fmla="*/ 2 w 4"/>
                  <a:gd name="T27" fmla="*/ 99 h 99"/>
                  <a:gd name="T28" fmla="*/ 3 w 4"/>
                  <a:gd name="T29" fmla="*/ 99 h 99"/>
                  <a:gd name="T30" fmla="*/ 4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4" y="1"/>
                    </a:lnTo>
                    <a:lnTo>
                      <a:pt x="3" y="0"/>
                    </a:lnTo>
                    <a:lnTo>
                      <a:pt x="2" y="0"/>
                    </a:lnTo>
                    <a:lnTo>
                      <a:pt x="1" y="0"/>
                    </a:lnTo>
                    <a:lnTo>
                      <a:pt x="0" y="1"/>
                    </a:lnTo>
                    <a:lnTo>
                      <a:pt x="0" y="2"/>
                    </a:lnTo>
                    <a:lnTo>
                      <a:pt x="0" y="3"/>
                    </a:lnTo>
                    <a:lnTo>
                      <a:pt x="0" y="96"/>
                    </a:lnTo>
                    <a:lnTo>
                      <a:pt x="0" y="97"/>
                    </a:lnTo>
                    <a:lnTo>
                      <a:pt x="0" y="98"/>
                    </a:lnTo>
                    <a:lnTo>
                      <a:pt x="1" y="99"/>
                    </a:lnTo>
                    <a:lnTo>
                      <a:pt x="2" y="99"/>
                    </a:lnTo>
                    <a:lnTo>
                      <a:pt x="3" y="99"/>
                    </a:lnTo>
                    <a:lnTo>
                      <a:pt x="4"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3" name="Freeform 526"/>
              <p:cNvSpPr>
                <a:spLocks noChangeAspect="1"/>
              </p:cNvSpPr>
              <p:nvPr/>
            </p:nvSpPr>
            <p:spPr bwMode="auto">
              <a:xfrm>
                <a:off x="2228" y="3208"/>
                <a:ext cx="61" cy="57"/>
              </a:xfrm>
              <a:custGeom>
                <a:avLst/>
                <a:gdLst>
                  <a:gd name="T0" fmla="*/ 59 w 61"/>
                  <a:gd name="T1" fmla="*/ 31 h 57"/>
                  <a:gd name="T2" fmla="*/ 60 w 61"/>
                  <a:gd name="T3" fmla="*/ 30 h 57"/>
                  <a:gd name="T4" fmla="*/ 61 w 61"/>
                  <a:gd name="T5" fmla="*/ 29 h 57"/>
                  <a:gd name="T6" fmla="*/ 60 w 61"/>
                  <a:gd name="T7" fmla="*/ 27 h 57"/>
                  <a:gd name="T8" fmla="*/ 59 w 61"/>
                  <a:gd name="T9" fmla="*/ 26 h 57"/>
                  <a:gd name="T10" fmla="*/ 4 w 61"/>
                  <a:gd name="T11" fmla="*/ 0 h 57"/>
                  <a:gd name="T12" fmla="*/ 2 w 61"/>
                  <a:gd name="T13" fmla="*/ 0 h 57"/>
                  <a:gd name="T14" fmla="*/ 2 w 61"/>
                  <a:gd name="T15" fmla="*/ 0 h 57"/>
                  <a:gd name="T16" fmla="*/ 0 w 61"/>
                  <a:gd name="T17" fmla="*/ 0 h 57"/>
                  <a:gd name="T18" fmla="*/ 0 w 61"/>
                  <a:gd name="T19" fmla="*/ 2 h 57"/>
                  <a:gd name="T20" fmla="*/ 0 w 61"/>
                  <a:gd name="T21" fmla="*/ 3 h 57"/>
                  <a:gd name="T22" fmla="*/ 2 w 61"/>
                  <a:gd name="T23" fmla="*/ 4 h 57"/>
                  <a:gd name="T24" fmla="*/ 54 w 61"/>
                  <a:gd name="T25" fmla="*/ 29 h 57"/>
                  <a:gd name="T26" fmla="*/ 2 w 61"/>
                  <a:gd name="T27" fmla="*/ 53 h 57"/>
                  <a:gd name="T28" fmla="*/ 0 w 61"/>
                  <a:gd name="T29" fmla="*/ 54 h 57"/>
                  <a:gd name="T30" fmla="*/ 0 w 61"/>
                  <a:gd name="T31" fmla="*/ 55 h 57"/>
                  <a:gd name="T32" fmla="*/ 0 w 61"/>
                  <a:gd name="T33" fmla="*/ 57 h 57"/>
                  <a:gd name="T34" fmla="*/ 2 w 61"/>
                  <a:gd name="T35" fmla="*/ 57 h 57"/>
                  <a:gd name="T36" fmla="*/ 2 w 61"/>
                  <a:gd name="T37" fmla="*/ 57 h 57"/>
                  <a:gd name="T38" fmla="*/ 4 w 61"/>
                  <a:gd name="T39" fmla="*/ 57 h 57"/>
                  <a:gd name="T40" fmla="*/ 59 w 61"/>
                  <a:gd name="T41"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57">
                    <a:moveTo>
                      <a:pt x="59" y="31"/>
                    </a:moveTo>
                    <a:lnTo>
                      <a:pt x="60" y="30"/>
                    </a:lnTo>
                    <a:lnTo>
                      <a:pt x="61" y="29"/>
                    </a:lnTo>
                    <a:lnTo>
                      <a:pt x="60" y="27"/>
                    </a:lnTo>
                    <a:lnTo>
                      <a:pt x="59" y="26"/>
                    </a:lnTo>
                    <a:lnTo>
                      <a:pt x="4" y="0"/>
                    </a:lnTo>
                    <a:lnTo>
                      <a:pt x="2" y="0"/>
                    </a:lnTo>
                    <a:lnTo>
                      <a:pt x="2" y="0"/>
                    </a:lnTo>
                    <a:lnTo>
                      <a:pt x="0" y="0"/>
                    </a:lnTo>
                    <a:lnTo>
                      <a:pt x="0" y="2"/>
                    </a:lnTo>
                    <a:lnTo>
                      <a:pt x="0" y="3"/>
                    </a:lnTo>
                    <a:lnTo>
                      <a:pt x="2" y="4"/>
                    </a:lnTo>
                    <a:lnTo>
                      <a:pt x="54" y="29"/>
                    </a:lnTo>
                    <a:lnTo>
                      <a:pt x="2" y="53"/>
                    </a:lnTo>
                    <a:lnTo>
                      <a:pt x="0" y="54"/>
                    </a:lnTo>
                    <a:lnTo>
                      <a:pt x="0" y="55"/>
                    </a:lnTo>
                    <a:lnTo>
                      <a:pt x="0" y="57"/>
                    </a:lnTo>
                    <a:lnTo>
                      <a:pt x="2" y="57"/>
                    </a:lnTo>
                    <a:lnTo>
                      <a:pt x="2" y="57"/>
                    </a:lnTo>
                    <a:lnTo>
                      <a:pt x="4" y="57"/>
                    </a:lnTo>
                    <a:lnTo>
                      <a:pt x="59"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4" name="Freeform 527"/>
              <p:cNvSpPr>
                <a:spLocks noChangeAspect="1"/>
              </p:cNvSpPr>
              <p:nvPr/>
            </p:nvSpPr>
            <p:spPr bwMode="auto">
              <a:xfrm>
                <a:off x="2337" y="3187"/>
                <a:ext cx="4" cy="99"/>
              </a:xfrm>
              <a:custGeom>
                <a:avLst/>
                <a:gdLst>
                  <a:gd name="T0" fmla="*/ 4 w 4"/>
                  <a:gd name="T1" fmla="*/ 3 h 99"/>
                  <a:gd name="T2" fmla="*/ 4 w 4"/>
                  <a:gd name="T3" fmla="*/ 2 h 99"/>
                  <a:gd name="T4" fmla="*/ 3 w 4"/>
                  <a:gd name="T5" fmla="*/ 1 h 99"/>
                  <a:gd name="T6" fmla="*/ 3 w 4"/>
                  <a:gd name="T7" fmla="*/ 0 h 99"/>
                  <a:gd name="T8" fmla="*/ 2 w 4"/>
                  <a:gd name="T9" fmla="*/ 0 h 99"/>
                  <a:gd name="T10" fmla="*/ 0 w 4"/>
                  <a:gd name="T11" fmla="*/ 0 h 99"/>
                  <a:gd name="T12" fmla="*/ 0 w 4"/>
                  <a:gd name="T13" fmla="*/ 1 h 99"/>
                  <a:gd name="T14" fmla="*/ 0 w 4"/>
                  <a:gd name="T15" fmla="*/ 2 h 99"/>
                  <a:gd name="T16" fmla="*/ 0 w 4"/>
                  <a:gd name="T17" fmla="*/ 3 h 99"/>
                  <a:gd name="T18" fmla="*/ 0 w 4"/>
                  <a:gd name="T19" fmla="*/ 96 h 99"/>
                  <a:gd name="T20" fmla="*/ 0 w 4"/>
                  <a:gd name="T21" fmla="*/ 97 h 99"/>
                  <a:gd name="T22" fmla="*/ 0 w 4"/>
                  <a:gd name="T23" fmla="*/ 98 h 99"/>
                  <a:gd name="T24" fmla="*/ 0 w 4"/>
                  <a:gd name="T25" fmla="*/ 99 h 99"/>
                  <a:gd name="T26" fmla="*/ 2 w 4"/>
                  <a:gd name="T27" fmla="*/ 99 h 99"/>
                  <a:gd name="T28" fmla="*/ 3 w 4"/>
                  <a:gd name="T29" fmla="*/ 99 h 99"/>
                  <a:gd name="T30" fmla="*/ 3 w 4"/>
                  <a:gd name="T31" fmla="*/ 98 h 99"/>
                  <a:gd name="T32" fmla="*/ 4 w 4"/>
                  <a:gd name="T33" fmla="*/ 97 h 99"/>
                  <a:gd name="T34" fmla="*/ 4 w 4"/>
                  <a:gd name="T35" fmla="*/ 96 h 99"/>
                  <a:gd name="T36" fmla="*/ 4 w 4"/>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99">
                    <a:moveTo>
                      <a:pt x="4" y="3"/>
                    </a:moveTo>
                    <a:lnTo>
                      <a:pt x="4" y="2"/>
                    </a:lnTo>
                    <a:lnTo>
                      <a:pt x="3" y="1"/>
                    </a:lnTo>
                    <a:lnTo>
                      <a:pt x="3" y="0"/>
                    </a:lnTo>
                    <a:lnTo>
                      <a:pt x="2" y="0"/>
                    </a:lnTo>
                    <a:lnTo>
                      <a:pt x="0" y="0"/>
                    </a:lnTo>
                    <a:lnTo>
                      <a:pt x="0" y="1"/>
                    </a:lnTo>
                    <a:lnTo>
                      <a:pt x="0" y="2"/>
                    </a:lnTo>
                    <a:lnTo>
                      <a:pt x="0" y="3"/>
                    </a:lnTo>
                    <a:lnTo>
                      <a:pt x="0" y="96"/>
                    </a:lnTo>
                    <a:lnTo>
                      <a:pt x="0" y="97"/>
                    </a:lnTo>
                    <a:lnTo>
                      <a:pt x="0" y="98"/>
                    </a:lnTo>
                    <a:lnTo>
                      <a:pt x="0" y="99"/>
                    </a:lnTo>
                    <a:lnTo>
                      <a:pt x="2" y="99"/>
                    </a:lnTo>
                    <a:lnTo>
                      <a:pt x="3" y="99"/>
                    </a:lnTo>
                    <a:lnTo>
                      <a:pt x="3" y="98"/>
                    </a:lnTo>
                    <a:lnTo>
                      <a:pt x="4" y="97"/>
                    </a:lnTo>
                    <a:lnTo>
                      <a:pt x="4" y="96"/>
                    </a:lnTo>
                    <a:lnTo>
                      <a:pt x="4"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5" name="Freeform 528"/>
              <p:cNvSpPr>
                <a:spLocks noChangeAspect="1"/>
              </p:cNvSpPr>
              <p:nvPr/>
            </p:nvSpPr>
            <p:spPr bwMode="auto">
              <a:xfrm>
                <a:off x="2356" y="3217"/>
                <a:ext cx="38" cy="46"/>
              </a:xfrm>
              <a:custGeom>
                <a:avLst/>
                <a:gdLst>
                  <a:gd name="T0" fmla="*/ 8 w 38"/>
                  <a:gd name="T1" fmla="*/ 23 h 46"/>
                  <a:gd name="T2" fmla="*/ 9 w 38"/>
                  <a:gd name="T3" fmla="*/ 13 h 46"/>
                  <a:gd name="T4" fmla="*/ 13 w 38"/>
                  <a:gd name="T5" fmla="*/ 6 h 46"/>
                  <a:gd name="T6" fmla="*/ 17 w 38"/>
                  <a:gd name="T7" fmla="*/ 3 h 46"/>
                  <a:gd name="T8" fmla="*/ 21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8 w 38"/>
                  <a:gd name="T21" fmla="*/ 8 h 46"/>
                  <a:gd name="T22" fmla="*/ 28 w 38"/>
                  <a:gd name="T23" fmla="*/ 9 h 46"/>
                  <a:gd name="T24" fmla="*/ 28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5 w 38"/>
                  <a:gd name="T37" fmla="*/ 14 h 46"/>
                  <a:gd name="T38" fmla="*/ 36 w 38"/>
                  <a:gd name="T39" fmla="*/ 12 h 46"/>
                  <a:gd name="T40" fmla="*/ 37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4 w 38"/>
                  <a:gd name="T73" fmla="*/ 39 h 46"/>
                  <a:gd name="T74" fmla="*/ 36 w 38"/>
                  <a:gd name="T75" fmla="*/ 37 h 46"/>
                  <a:gd name="T76" fmla="*/ 37 w 38"/>
                  <a:gd name="T77" fmla="*/ 35 h 46"/>
                  <a:gd name="T78" fmla="*/ 38 w 38"/>
                  <a:gd name="T79" fmla="*/ 33 h 46"/>
                  <a:gd name="T80" fmla="*/ 38 w 38"/>
                  <a:gd name="T81" fmla="*/ 33 h 46"/>
                  <a:gd name="T82" fmla="*/ 37 w 38"/>
                  <a:gd name="T83" fmla="*/ 32 h 46"/>
                  <a:gd name="T84" fmla="*/ 36 w 38"/>
                  <a:gd name="T85" fmla="*/ 32 h 46"/>
                  <a:gd name="T86" fmla="*/ 36 w 38"/>
                  <a:gd name="T87" fmla="*/ 32 h 46"/>
                  <a:gd name="T88" fmla="*/ 35 w 38"/>
                  <a:gd name="T89" fmla="*/ 33 h 46"/>
                  <a:gd name="T90" fmla="*/ 34 w 38"/>
                  <a:gd name="T91" fmla="*/ 36 h 46"/>
                  <a:gd name="T92" fmla="*/ 32 w 38"/>
                  <a:gd name="T93" fmla="*/ 38 h 46"/>
                  <a:gd name="T94" fmla="*/ 31 w 38"/>
                  <a:gd name="T95" fmla="*/ 40 h 46"/>
                  <a:gd name="T96" fmla="*/ 29 w 38"/>
                  <a:gd name="T97" fmla="*/ 41 h 46"/>
                  <a:gd name="T98" fmla="*/ 27 w 38"/>
                  <a:gd name="T99" fmla="*/ 42 h 46"/>
                  <a:gd name="T100" fmla="*/ 25 w 38"/>
                  <a:gd name="T101" fmla="*/ 43 h 46"/>
                  <a:gd name="T102" fmla="*/ 24 w 38"/>
                  <a:gd name="T103" fmla="*/ 43 h 46"/>
                  <a:gd name="T104" fmla="*/ 22 w 38"/>
                  <a:gd name="T105" fmla="*/ 43 h 46"/>
                  <a:gd name="T106" fmla="*/ 20 w 38"/>
                  <a:gd name="T107" fmla="*/ 43 h 46"/>
                  <a:gd name="T108" fmla="*/ 18 w 38"/>
                  <a:gd name="T109" fmla="*/ 42 h 46"/>
                  <a:gd name="T110" fmla="*/ 15 w 38"/>
                  <a:gd name="T111" fmla="*/ 41 h 46"/>
                  <a:gd name="T112" fmla="*/ 13 w 38"/>
                  <a:gd name="T113" fmla="*/ 39 h 46"/>
                  <a:gd name="T114" fmla="*/ 11 w 38"/>
                  <a:gd name="T115" fmla="*/ 36 h 46"/>
                  <a:gd name="T116" fmla="*/ 9 w 38"/>
                  <a:gd name="T117" fmla="*/ 33 h 46"/>
                  <a:gd name="T118" fmla="*/ 8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6"/>
                    </a:lnTo>
                    <a:lnTo>
                      <a:pt x="17" y="3"/>
                    </a:lnTo>
                    <a:lnTo>
                      <a:pt x="21" y="2"/>
                    </a:lnTo>
                    <a:lnTo>
                      <a:pt x="23" y="2"/>
                    </a:lnTo>
                    <a:lnTo>
                      <a:pt x="26" y="3"/>
                    </a:lnTo>
                    <a:lnTo>
                      <a:pt x="29" y="4"/>
                    </a:lnTo>
                    <a:lnTo>
                      <a:pt x="32" y="6"/>
                    </a:lnTo>
                    <a:lnTo>
                      <a:pt x="30" y="7"/>
                    </a:lnTo>
                    <a:lnTo>
                      <a:pt x="28" y="8"/>
                    </a:lnTo>
                    <a:lnTo>
                      <a:pt x="28" y="9"/>
                    </a:lnTo>
                    <a:lnTo>
                      <a:pt x="28" y="11"/>
                    </a:lnTo>
                    <a:lnTo>
                      <a:pt x="28" y="12"/>
                    </a:lnTo>
                    <a:lnTo>
                      <a:pt x="29" y="14"/>
                    </a:lnTo>
                    <a:lnTo>
                      <a:pt x="30" y="15"/>
                    </a:lnTo>
                    <a:lnTo>
                      <a:pt x="32" y="15"/>
                    </a:lnTo>
                    <a:lnTo>
                      <a:pt x="34" y="15"/>
                    </a:lnTo>
                    <a:lnTo>
                      <a:pt x="35" y="14"/>
                    </a:lnTo>
                    <a:lnTo>
                      <a:pt x="36" y="12"/>
                    </a:lnTo>
                    <a:lnTo>
                      <a:pt x="37" y="11"/>
                    </a:lnTo>
                    <a:lnTo>
                      <a:pt x="35" y="6"/>
                    </a:lnTo>
                    <a:lnTo>
                      <a:pt x="32" y="3"/>
                    </a:lnTo>
                    <a:lnTo>
                      <a:pt x="27" y="1"/>
                    </a:lnTo>
                    <a:lnTo>
                      <a:pt x="21" y="0"/>
                    </a:lnTo>
                    <a:lnTo>
                      <a:pt x="13" y="2"/>
                    </a:lnTo>
                    <a:lnTo>
                      <a:pt x="6" y="7"/>
                    </a:lnTo>
                    <a:lnTo>
                      <a:pt x="1" y="14"/>
                    </a:lnTo>
                    <a:lnTo>
                      <a:pt x="0" y="23"/>
                    </a:lnTo>
                    <a:lnTo>
                      <a:pt x="2" y="32"/>
                    </a:lnTo>
                    <a:lnTo>
                      <a:pt x="6" y="39"/>
                    </a:lnTo>
                    <a:lnTo>
                      <a:pt x="13" y="44"/>
                    </a:lnTo>
                    <a:lnTo>
                      <a:pt x="21" y="46"/>
                    </a:lnTo>
                    <a:lnTo>
                      <a:pt x="26" y="45"/>
                    </a:lnTo>
                    <a:lnTo>
                      <a:pt x="29" y="44"/>
                    </a:lnTo>
                    <a:lnTo>
                      <a:pt x="32" y="42"/>
                    </a:lnTo>
                    <a:lnTo>
                      <a:pt x="34" y="39"/>
                    </a:lnTo>
                    <a:lnTo>
                      <a:pt x="36" y="37"/>
                    </a:lnTo>
                    <a:lnTo>
                      <a:pt x="37" y="35"/>
                    </a:lnTo>
                    <a:lnTo>
                      <a:pt x="38" y="33"/>
                    </a:lnTo>
                    <a:lnTo>
                      <a:pt x="38" y="33"/>
                    </a:lnTo>
                    <a:lnTo>
                      <a:pt x="37" y="32"/>
                    </a:lnTo>
                    <a:lnTo>
                      <a:pt x="36" y="32"/>
                    </a:lnTo>
                    <a:lnTo>
                      <a:pt x="36" y="32"/>
                    </a:lnTo>
                    <a:lnTo>
                      <a:pt x="35" y="33"/>
                    </a:lnTo>
                    <a:lnTo>
                      <a:pt x="34" y="36"/>
                    </a:lnTo>
                    <a:lnTo>
                      <a:pt x="32" y="38"/>
                    </a:lnTo>
                    <a:lnTo>
                      <a:pt x="31" y="40"/>
                    </a:lnTo>
                    <a:lnTo>
                      <a:pt x="29" y="41"/>
                    </a:lnTo>
                    <a:lnTo>
                      <a:pt x="27" y="42"/>
                    </a:lnTo>
                    <a:lnTo>
                      <a:pt x="25" y="43"/>
                    </a:lnTo>
                    <a:lnTo>
                      <a:pt x="24" y="43"/>
                    </a:lnTo>
                    <a:lnTo>
                      <a:pt x="22" y="43"/>
                    </a:lnTo>
                    <a:lnTo>
                      <a:pt x="20" y="43"/>
                    </a:lnTo>
                    <a:lnTo>
                      <a:pt x="18" y="42"/>
                    </a:lnTo>
                    <a:lnTo>
                      <a:pt x="15" y="41"/>
                    </a:lnTo>
                    <a:lnTo>
                      <a:pt x="13" y="39"/>
                    </a:lnTo>
                    <a:lnTo>
                      <a:pt x="11" y="36"/>
                    </a:lnTo>
                    <a:lnTo>
                      <a:pt x="9" y="33"/>
                    </a:lnTo>
                    <a:lnTo>
                      <a:pt x="8"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6" name="Freeform 529"/>
              <p:cNvSpPr>
                <a:spLocks noChangeAspect="1"/>
              </p:cNvSpPr>
              <p:nvPr/>
            </p:nvSpPr>
            <p:spPr bwMode="auto">
              <a:xfrm>
                <a:off x="2400" y="3186"/>
                <a:ext cx="18" cy="36"/>
              </a:xfrm>
              <a:custGeom>
                <a:avLst/>
                <a:gdLst>
                  <a:gd name="T0" fmla="*/ 17 w 18"/>
                  <a:gd name="T1" fmla="*/ 6 h 36"/>
                  <a:gd name="T2" fmla="*/ 17 w 18"/>
                  <a:gd name="T3" fmla="*/ 5 h 36"/>
                  <a:gd name="T4" fmla="*/ 18 w 18"/>
                  <a:gd name="T5" fmla="*/ 4 h 36"/>
                  <a:gd name="T6" fmla="*/ 17 w 18"/>
                  <a:gd name="T7" fmla="*/ 3 h 36"/>
                  <a:gd name="T8" fmla="*/ 16 w 18"/>
                  <a:gd name="T9" fmla="*/ 1 h 36"/>
                  <a:gd name="T10" fmla="*/ 15 w 18"/>
                  <a:gd name="T11" fmla="*/ 1 h 36"/>
                  <a:gd name="T12" fmla="*/ 13 w 18"/>
                  <a:gd name="T13" fmla="*/ 0 h 36"/>
                  <a:gd name="T14" fmla="*/ 12 w 18"/>
                  <a:gd name="T15" fmla="*/ 1 h 36"/>
                  <a:gd name="T16" fmla="*/ 11 w 18"/>
                  <a:gd name="T17" fmla="*/ 2 h 36"/>
                  <a:gd name="T18" fmla="*/ 10 w 18"/>
                  <a:gd name="T19" fmla="*/ 3 h 36"/>
                  <a:gd name="T20" fmla="*/ 10 w 18"/>
                  <a:gd name="T21" fmla="*/ 4 h 36"/>
                  <a:gd name="T22" fmla="*/ 0 w 18"/>
                  <a:gd name="T23" fmla="*/ 34 h 36"/>
                  <a:gd name="T24" fmla="*/ 0 w 18"/>
                  <a:gd name="T25" fmla="*/ 34 h 36"/>
                  <a:gd name="T26" fmla="*/ 0 w 18"/>
                  <a:gd name="T27" fmla="*/ 35 h 36"/>
                  <a:gd name="T28" fmla="*/ 0 w 18"/>
                  <a:gd name="T29" fmla="*/ 36 h 36"/>
                  <a:gd name="T30" fmla="*/ 1 w 18"/>
                  <a:gd name="T31" fmla="*/ 36 h 36"/>
                  <a:gd name="T32" fmla="*/ 2 w 18"/>
                  <a:gd name="T33" fmla="*/ 36 h 36"/>
                  <a:gd name="T34" fmla="*/ 3 w 18"/>
                  <a:gd name="T35" fmla="*/ 36 h 36"/>
                  <a:gd name="T36" fmla="*/ 3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7" y="5"/>
                    </a:lnTo>
                    <a:lnTo>
                      <a:pt x="18" y="4"/>
                    </a:lnTo>
                    <a:lnTo>
                      <a:pt x="17" y="3"/>
                    </a:lnTo>
                    <a:lnTo>
                      <a:pt x="16" y="1"/>
                    </a:lnTo>
                    <a:lnTo>
                      <a:pt x="15" y="1"/>
                    </a:lnTo>
                    <a:lnTo>
                      <a:pt x="13" y="0"/>
                    </a:lnTo>
                    <a:lnTo>
                      <a:pt x="12" y="1"/>
                    </a:lnTo>
                    <a:lnTo>
                      <a:pt x="11" y="2"/>
                    </a:lnTo>
                    <a:lnTo>
                      <a:pt x="10" y="3"/>
                    </a:lnTo>
                    <a:lnTo>
                      <a:pt x="10" y="4"/>
                    </a:lnTo>
                    <a:lnTo>
                      <a:pt x="0" y="34"/>
                    </a:lnTo>
                    <a:lnTo>
                      <a:pt x="0" y="34"/>
                    </a:lnTo>
                    <a:lnTo>
                      <a:pt x="0" y="35"/>
                    </a:lnTo>
                    <a:lnTo>
                      <a:pt x="0" y="36"/>
                    </a:lnTo>
                    <a:lnTo>
                      <a:pt x="1" y="36"/>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7" name="Freeform 530"/>
              <p:cNvSpPr>
                <a:spLocks noChangeAspect="1"/>
              </p:cNvSpPr>
              <p:nvPr/>
            </p:nvSpPr>
            <p:spPr bwMode="auto">
              <a:xfrm>
                <a:off x="2433" y="3251"/>
                <a:ext cx="11" cy="10"/>
              </a:xfrm>
              <a:custGeom>
                <a:avLst/>
                <a:gdLst>
                  <a:gd name="T0" fmla="*/ 11 w 11"/>
                  <a:gd name="T1" fmla="*/ 5 h 10"/>
                  <a:gd name="T2" fmla="*/ 10 w 11"/>
                  <a:gd name="T3" fmla="*/ 3 h 10"/>
                  <a:gd name="T4" fmla="*/ 9 w 11"/>
                  <a:gd name="T5" fmla="*/ 1 h 10"/>
                  <a:gd name="T6" fmla="*/ 8 w 11"/>
                  <a:gd name="T7" fmla="*/ 0 h 10"/>
                  <a:gd name="T8" fmla="*/ 6 w 11"/>
                  <a:gd name="T9" fmla="*/ 0 h 10"/>
                  <a:gd name="T10" fmla="*/ 4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4 w 11"/>
                  <a:gd name="T23" fmla="*/ 10 h 10"/>
                  <a:gd name="T24" fmla="*/ 6 w 11"/>
                  <a:gd name="T25" fmla="*/ 10 h 10"/>
                  <a:gd name="T26" fmla="*/ 8 w 11"/>
                  <a:gd name="T27" fmla="*/ 10 h 10"/>
                  <a:gd name="T28" fmla="*/ 9 w 11"/>
                  <a:gd name="T29" fmla="*/ 9 h 10"/>
                  <a:gd name="T30" fmla="*/ 10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0" y="3"/>
                    </a:lnTo>
                    <a:lnTo>
                      <a:pt x="9" y="1"/>
                    </a:lnTo>
                    <a:lnTo>
                      <a:pt x="8" y="0"/>
                    </a:lnTo>
                    <a:lnTo>
                      <a:pt x="6" y="0"/>
                    </a:lnTo>
                    <a:lnTo>
                      <a:pt x="4" y="0"/>
                    </a:lnTo>
                    <a:lnTo>
                      <a:pt x="2" y="1"/>
                    </a:lnTo>
                    <a:lnTo>
                      <a:pt x="1" y="3"/>
                    </a:lnTo>
                    <a:lnTo>
                      <a:pt x="0" y="5"/>
                    </a:lnTo>
                    <a:lnTo>
                      <a:pt x="1" y="7"/>
                    </a:lnTo>
                    <a:lnTo>
                      <a:pt x="2" y="9"/>
                    </a:lnTo>
                    <a:lnTo>
                      <a:pt x="4" y="10"/>
                    </a:lnTo>
                    <a:lnTo>
                      <a:pt x="6" y="10"/>
                    </a:lnTo>
                    <a:lnTo>
                      <a:pt x="8"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8" name="Freeform 531"/>
              <p:cNvSpPr>
                <a:spLocks noChangeAspect="1"/>
              </p:cNvSpPr>
              <p:nvPr/>
            </p:nvSpPr>
            <p:spPr bwMode="auto">
              <a:xfrm>
                <a:off x="2456" y="3217"/>
                <a:ext cx="32" cy="46"/>
              </a:xfrm>
              <a:custGeom>
                <a:avLst/>
                <a:gdLst>
                  <a:gd name="T0" fmla="*/ 18 w 32"/>
                  <a:gd name="T1" fmla="*/ 25 h 46"/>
                  <a:gd name="T2" fmla="*/ 21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7 h 46"/>
                  <a:gd name="T52" fmla="*/ 12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6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1" y="26"/>
                    </a:lnTo>
                    <a:lnTo>
                      <a:pt x="23" y="27"/>
                    </a:lnTo>
                    <a:lnTo>
                      <a:pt x="25" y="28"/>
                    </a:lnTo>
                    <a:lnTo>
                      <a:pt x="26" y="30"/>
                    </a:lnTo>
                    <a:lnTo>
                      <a:pt x="27" y="32"/>
                    </a:lnTo>
                    <a:lnTo>
                      <a:pt x="28" y="34"/>
                    </a:lnTo>
                    <a:lnTo>
                      <a:pt x="27" y="38"/>
                    </a:lnTo>
                    <a:lnTo>
                      <a:pt x="25" y="41"/>
                    </a:lnTo>
                    <a:lnTo>
                      <a:pt x="21" y="43"/>
                    </a:lnTo>
                    <a:lnTo>
                      <a:pt x="16" y="43"/>
                    </a:lnTo>
                    <a:lnTo>
                      <a:pt x="13" y="43"/>
                    </a:lnTo>
                    <a:lnTo>
                      <a:pt x="11" y="42"/>
                    </a:lnTo>
                    <a:lnTo>
                      <a:pt x="9" y="41"/>
                    </a:lnTo>
                    <a:lnTo>
                      <a:pt x="7" y="39"/>
                    </a:lnTo>
                    <a:lnTo>
                      <a:pt x="5" y="37"/>
                    </a:lnTo>
                    <a:lnTo>
                      <a:pt x="4" y="35"/>
                    </a:lnTo>
                    <a:lnTo>
                      <a:pt x="3" y="32"/>
                    </a:lnTo>
                    <a:lnTo>
                      <a:pt x="2" y="29"/>
                    </a:lnTo>
                    <a:lnTo>
                      <a:pt x="2" y="28"/>
                    </a:lnTo>
                    <a:lnTo>
                      <a:pt x="1" y="28"/>
                    </a:lnTo>
                    <a:lnTo>
                      <a:pt x="0" y="28"/>
                    </a:lnTo>
                    <a:lnTo>
                      <a:pt x="0" y="30"/>
                    </a:lnTo>
                    <a:lnTo>
                      <a:pt x="0" y="43"/>
                    </a:lnTo>
                    <a:lnTo>
                      <a:pt x="0" y="45"/>
                    </a:lnTo>
                    <a:lnTo>
                      <a:pt x="1" y="46"/>
                    </a:lnTo>
                    <a:lnTo>
                      <a:pt x="1" y="46"/>
                    </a:lnTo>
                    <a:lnTo>
                      <a:pt x="2" y="45"/>
                    </a:lnTo>
                    <a:lnTo>
                      <a:pt x="2" y="45"/>
                    </a:lnTo>
                    <a:lnTo>
                      <a:pt x="3" y="44"/>
                    </a:lnTo>
                    <a:lnTo>
                      <a:pt x="3" y="43"/>
                    </a:lnTo>
                    <a:lnTo>
                      <a:pt x="4" y="43"/>
                    </a:lnTo>
                    <a:lnTo>
                      <a:pt x="4" y="42"/>
                    </a:lnTo>
                    <a:lnTo>
                      <a:pt x="5" y="41"/>
                    </a:lnTo>
                    <a:lnTo>
                      <a:pt x="9" y="44"/>
                    </a:lnTo>
                    <a:lnTo>
                      <a:pt x="12" y="45"/>
                    </a:lnTo>
                    <a:lnTo>
                      <a:pt x="14" y="45"/>
                    </a:lnTo>
                    <a:lnTo>
                      <a:pt x="16" y="46"/>
                    </a:lnTo>
                    <a:lnTo>
                      <a:pt x="24" y="44"/>
                    </a:lnTo>
                    <a:lnTo>
                      <a:pt x="29" y="41"/>
                    </a:lnTo>
                    <a:lnTo>
                      <a:pt x="31" y="37"/>
                    </a:lnTo>
                    <a:lnTo>
                      <a:pt x="32" y="32"/>
                    </a:lnTo>
                    <a:lnTo>
                      <a:pt x="32" y="28"/>
                    </a:lnTo>
                    <a:lnTo>
                      <a:pt x="31" y="25"/>
                    </a:lnTo>
                    <a:lnTo>
                      <a:pt x="29" y="23"/>
                    </a:lnTo>
                    <a:lnTo>
                      <a:pt x="28" y="22"/>
                    </a:lnTo>
                    <a:lnTo>
                      <a:pt x="26" y="20"/>
                    </a:lnTo>
                    <a:lnTo>
                      <a:pt x="23" y="19"/>
                    </a:lnTo>
                    <a:lnTo>
                      <a:pt x="20" y="18"/>
                    </a:lnTo>
                    <a:lnTo>
                      <a:pt x="17" y="17"/>
                    </a:lnTo>
                    <a:lnTo>
                      <a:pt x="15" y="17"/>
                    </a:lnTo>
                    <a:lnTo>
                      <a:pt x="12" y="17"/>
                    </a:lnTo>
                    <a:lnTo>
                      <a:pt x="10"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6"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19" y="0"/>
                    </a:lnTo>
                    <a:lnTo>
                      <a:pt x="17" y="0"/>
                    </a:lnTo>
                    <a:lnTo>
                      <a:pt x="16" y="0"/>
                    </a:lnTo>
                    <a:lnTo>
                      <a:pt x="8" y="1"/>
                    </a:lnTo>
                    <a:lnTo>
                      <a:pt x="3" y="4"/>
                    </a:lnTo>
                    <a:lnTo>
                      <a:pt x="1" y="8"/>
                    </a:lnTo>
                    <a:lnTo>
                      <a:pt x="0" y="12"/>
                    </a:lnTo>
                    <a:lnTo>
                      <a:pt x="1" y="17"/>
                    </a:lnTo>
                    <a:lnTo>
                      <a:pt x="4" y="21"/>
                    </a:lnTo>
                    <a:lnTo>
                      <a:pt x="6"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2" name="Freeform 532"/>
              <p:cNvSpPr>
                <a:spLocks noChangeAspect="1" noEditPoints="1"/>
              </p:cNvSpPr>
              <p:nvPr/>
            </p:nvSpPr>
            <p:spPr bwMode="auto">
              <a:xfrm>
                <a:off x="2495" y="3217"/>
                <a:ext cx="49" cy="64"/>
              </a:xfrm>
              <a:custGeom>
                <a:avLst/>
                <a:gdLst>
                  <a:gd name="T0" fmla="*/ 14 w 49"/>
                  <a:gd name="T1" fmla="*/ 0 h 64"/>
                  <a:gd name="T2" fmla="*/ 0 w 49"/>
                  <a:gd name="T3" fmla="*/ 5 h 64"/>
                  <a:gd name="T4" fmla="*/ 6 w 49"/>
                  <a:gd name="T5" fmla="*/ 5 h 64"/>
                  <a:gd name="T6" fmla="*/ 7 w 49"/>
                  <a:gd name="T7" fmla="*/ 10 h 64"/>
                  <a:gd name="T8" fmla="*/ 7 w 49"/>
                  <a:gd name="T9" fmla="*/ 59 h 64"/>
                  <a:gd name="T10" fmla="*/ 4 w 49"/>
                  <a:gd name="T11" fmla="*/ 61 h 64"/>
                  <a:gd name="T12" fmla="*/ 0 w 49"/>
                  <a:gd name="T13" fmla="*/ 64 h 64"/>
                  <a:gd name="T14" fmla="*/ 5 w 49"/>
                  <a:gd name="T15" fmla="*/ 64 h 64"/>
                  <a:gd name="T16" fmla="*/ 11 w 49"/>
                  <a:gd name="T17" fmla="*/ 64 h 64"/>
                  <a:gd name="T18" fmla="*/ 16 w 49"/>
                  <a:gd name="T19" fmla="*/ 64 h 64"/>
                  <a:gd name="T20" fmla="*/ 22 w 49"/>
                  <a:gd name="T21" fmla="*/ 64 h 64"/>
                  <a:gd name="T22" fmla="*/ 18 w 49"/>
                  <a:gd name="T23" fmla="*/ 61 h 64"/>
                  <a:gd name="T24" fmla="*/ 14 w 49"/>
                  <a:gd name="T25" fmla="*/ 59 h 64"/>
                  <a:gd name="T26" fmla="*/ 14 w 49"/>
                  <a:gd name="T27" fmla="*/ 39 h 64"/>
                  <a:gd name="T28" fmla="*/ 15 w 49"/>
                  <a:gd name="T29" fmla="*/ 40 h 64"/>
                  <a:gd name="T30" fmla="*/ 21 w 49"/>
                  <a:gd name="T31" fmla="*/ 45 h 64"/>
                  <a:gd name="T32" fmla="*/ 35 w 49"/>
                  <a:gd name="T33" fmla="*/ 44 h 64"/>
                  <a:gd name="T34" fmla="*/ 47 w 49"/>
                  <a:gd name="T35" fmla="*/ 32 h 64"/>
                  <a:gd name="T36" fmla="*/ 47 w 49"/>
                  <a:gd name="T37" fmla="*/ 14 h 64"/>
                  <a:gd name="T38" fmla="*/ 36 w 49"/>
                  <a:gd name="T39" fmla="*/ 2 h 64"/>
                  <a:gd name="T40" fmla="*/ 23 w 49"/>
                  <a:gd name="T41" fmla="*/ 1 h 64"/>
                  <a:gd name="T42" fmla="*/ 16 w 49"/>
                  <a:gd name="T43" fmla="*/ 5 h 64"/>
                  <a:gd name="T44" fmla="*/ 14 w 49"/>
                  <a:gd name="T45" fmla="*/ 33 h 64"/>
                  <a:gd name="T46" fmla="*/ 17 w 49"/>
                  <a:gd name="T47" fmla="*/ 7 h 64"/>
                  <a:gd name="T48" fmla="*/ 23 w 49"/>
                  <a:gd name="T49" fmla="*/ 3 h 64"/>
                  <a:gd name="T50" fmla="*/ 32 w 49"/>
                  <a:gd name="T51" fmla="*/ 4 h 64"/>
                  <a:gd name="T52" fmla="*/ 39 w 49"/>
                  <a:gd name="T53" fmla="*/ 15 h 64"/>
                  <a:gd name="T54" fmla="*/ 39 w 49"/>
                  <a:gd name="T55" fmla="*/ 31 h 64"/>
                  <a:gd name="T56" fmla="*/ 31 w 49"/>
                  <a:gd name="T57" fmla="*/ 42 h 64"/>
                  <a:gd name="T58" fmla="*/ 23 w 49"/>
                  <a:gd name="T59" fmla="*/ 43 h 64"/>
                  <a:gd name="T60" fmla="*/ 18 w 49"/>
                  <a:gd name="T61" fmla="*/ 40 h 64"/>
                  <a:gd name="T62" fmla="*/ 15 w 49"/>
                  <a:gd name="T63" fmla="*/ 36 h 64"/>
                  <a:gd name="T64" fmla="*/ 14 w 49"/>
                  <a:gd name="T65"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4">
                    <a:moveTo>
                      <a:pt x="14" y="7"/>
                    </a:moveTo>
                    <a:lnTo>
                      <a:pt x="14" y="0"/>
                    </a:lnTo>
                    <a:lnTo>
                      <a:pt x="0" y="2"/>
                    </a:lnTo>
                    <a:lnTo>
                      <a:pt x="0" y="5"/>
                    </a:lnTo>
                    <a:lnTo>
                      <a:pt x="4" y="5"/>
                    </a:lnTo>
                    <a:lnTo>
                      <a:pt x="6" y="5"/>
                    </a:lnTo>
                    <a:lnTo>
                      <a:pt x="7" y="7"/>
                    </a:lnTo>
                    <a:lnTo>
                      <a:pt x="7" y="10"/>
                    </a:lnTo>
                    <a:lnTo>
                      <a:pt x="7" y="56"/>
                    </a:lnTo>
                    <a:lnTo>
                      <a:pt x="7" y="59"/>
                    </a:lnTo>
                    <a:lnTo>
                      <a:pt x="6" y="60"/>
                    </a:lnTo>
                    <a:lnTo>
                      <a:pt x="4" y="61"/>
                    </a:lnTo>
                    <a:lnTo>
                      <a:pt x="0" y="61"/>
                    </a:lnTo>
                    <a:lnTo>
                      <a:pt x="0" y="64"/>
                    </a:lnTo>
                    <a:lnTo>
                      <a:pt x="2" y="64"/>
                    </a:lnTo>
                    <a:lnTo>
                      <a:pt x="5" y="64"/>
                    </a:lnTo>
                    <a:lnTo>
                      <a:pt x="8" y="64"/>
                    </a:lnTo>
                    <a:lnTo>
                      <a:pt x="11" y="64"/>
                    </a:lnTo>
                    <a:lnTo>
                      <a:pt x="13" y="64"/>
                    </a:lnTo>
                    <a:lnTo>
                      <a:pt x="16" y="64"/>
                    </a:lnTo>
                    <a:lnTo>
                      <a:pt x="19" y="64"/>
                    </a:lnTo>
                    <a:lnTo>
                      <a:pt x="22" y="64"/>
                    </a:lnTo>
                    <a:lnTo>
                      <a:pt x="22" y="61"/>
                    </a:lnTo>
                    <a:lnTo>
                      <a:pt x="18" y="61"/>
                    </a:lnTo>
                    <a:lnTo>
                      <a:pt x="16" y="60"/>
                    </a:lnTo>
                    <a:lnTo>
                      <a:pt x="14" y="59"/>
                    </a:lnTo>
                    <a:lnTo>
                      <a:pt x="14" y="56"/>
                    </a:lnTo>
                    <a:lnTo>
                      <a:pt x="14" y="39"/>
                    </a:lnTo>
                    <a:lnTo>
                      <a:pt x="14" y="39"/>
                    </a:lnTo>
                    <a:lnTo>
                      <a:pt x="15" y="40"/>
                    </a:lnTo>
                    <a:lnTo>
                      <a:pt x="18" y="43"/>
                    </a:lnTo>
                    <a:lnTo>
                      <a:pt x="21" y="45"/>
                    </a:lnTo>
                    <a:lnTo>
                      <a:pt x="26" y="46"/>
                    </a:lnTo>
                    <a:lnTo>
                      <a:pt x="35" y="44"/>
                    </a:lnTo>
                    <a:lnTo>
                      <a:pt x="42" y="39"/>
                    </a:lnTo>
                    <a:lnTo>
                      <a:pt x="47" y="32"/>
                    </a:lnTo>
                    <a:lnTo>
                      <a:pt x="49" y="23"/>
                    </a:lnTo>
                    <a:lnTo>
                      <a:pt x="47" y="14"/>
                    </a:lnTo>
                    <a:lnTo>
                      <a:pt x="42" y="7"/>
                    </a:lnTo>
                    <a:lnTo>
                      <a:pt x="36" y="2"/>
                    </a:lnTo>
                    <a:lnTo>
                      <a:pt x="28" y="0"/>
                    </a:lnTo>
                    <a:lnTo>
                      <a:pt x="23" y="1"/>
                    </a:lnTo>
                    <a:lnTo>
                      <a:pt x="19" y="3"/>
                    </a:lnTo>
                    <a:lnTo>
                      <a:pt x="16" y="5"/>
                    </a:lnTo>
                    <a:lnTo>
                      <a:pt x="14" y="7"/>
                    </a:lnTo>
                    <a:close/>
                    <a:moveTo>
                      <a:pt x="14" y="33"/>
                    </a:moveTo>
                    <a:lnTo>
                      <a:pt x="14" y="11"/>
                    </a:lnTo>
                    <a:lnTo>
                      <a:pt x="17" y="7"/>
                    </a:lnTo>
                    <a:lnTo>
                      <a:pt x="20" y="5"/>
                    </a:lnTo>
                    <a:lnTo>
                      <a:pt x="23" y="3"/>
                    </a:lnTo>
                    <a:lnTo>
                      <a:pt x="27" y="3"/>
                    </a:lnTo>
                    <a:lnTo>
                      <a:pt x="32" y="4"/>
                    </a:lnTo>
                    <a:lnTo>
                      <a:pt x="36" y="9"/>
                    </a:lnTo>
                    <a:lnTo>
                      <a:pt x="39" y="15"/>
                    </a:lnTo>
                    <a:lnTo>
                      <a:pt x="40" y="23"/>
                    </a:lnTo>
                    <a:lnTo>
                      <a:pt x="39" y="31"/>
                    </a:lnTo>
                    <a:lnTo>
                      <a:pt x="36" y="38"/>
                    </a:lnTo>
                    <a:lnTo>
                      <a:pt x="31" y="42"/>
                    </a:lnTo>
                    <a:lnTo>
                      <a:pt x="26" y="43"/>
                    </a:lnTo>
                    <a:lnTo>
                      <a:pt x="23" y="43"/>
                    </a:lnTo>
                    <a:lnTo>
                      <a:pt x="20" y="42"/>
                    </a:lnTo>
                    <a:lnTo>
                      <a:pt x="18" y="40"/>
                    </a:lnTo>
                    <a:lnTo>
                      <a:pt x="16" y="37"/>
                    </a:lnTo>
                    <a:lnTo>
                      <a:pt x="15" y="36"/>
                    </a:lnTo>
                    <a:lnTo>
                      <a:pt x="14" y="35"/>
                    </a:lnTo>
                    <a:lnTo>
                      <a:pt x="14" y="34"/>
                    </a:lnTo>
                    <a:lnTo>
                      <a:pt x="14"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3" name="Freeform 533"/>
              <p:cNvSpPr>
                <a:spLocks noChangeAspect="1" noEditPoints="1"/>
              </p:cNvSpPr>
              <p:nvPr/>
            </p:nvSpPr>
            <p:spPr bwMode="auto">
              <a:xfrm>
                <a:off x="2551" y="3217"/>
                <a:ext cx="45" cy="46"/>
              </a:xfrm>
              <a:custGeom>
                <a:avLst/>
                <a:gdLst>
                  <a:gd name="T0" fmla="*/ 30 w 45"/>
                  <a:gd name="T1" fmla="*/ 40 h 46"/>
                  <a:gd name="T2" fmla="*/ 34 w 45"/>
                  <a:gd name="T3" fmla="*/ 44 h 46"/>
                  <a:gd name="T4" fmla="*/ 38 w 45"/>
                  <a:gd name="T5" fmla="*/ 45 h 46"/>
                  <a:gd name="T6" fmla="*/ 41 w 45"/>
                  <a:gd name="T7" fmla="*/ 44 h 46"/>
                  <a:gd name="T8" fmla="*/ 43 w 45"/>
                  <a:gd name="T9" fmla="*/ 42 h 46"/>
                  <a:gd name="T10" fmla="*/ 45 w 45"/>
                  <a:gd name="T11" fmla="*/ 38 h 46"/>
                  <a:gd name="T12" fmla="*/ 45 w 45"/>
                  <a:gd name="T13" fmla="*/ 30 h 46"/>
                  <a:gd name="T14" fmla="*/ 43 w 45"/>
                  <a:gd name="T15" fmla="*/ 36 h 46"/>
                  <a:gd name="T16" fmla="*/ 41 w 45"/>
                  <a:gd name="T17" fmla="*/ 41 h 46"/>
                  <a:gd name="T18" fmla="*/ 39 w 45"/>
                  <a:gd name="T19" fmla="*/ 42 h 46"/>
                  <a:gd name="T20" fmla="*/ 36 w 45"/>
                  <a:gd name="T21" fmla="*/ 40 h 46"/>
                  <a:gd name="T22" fmla="*/ 36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4 w 45"/>
                  <a:gd name="T39" fmla="*/ 9 h 46"/>
                  <a:gd name="T40" fmla="*/ 4 w 45"/>
                  <a:gd name="T41" fmla="*/ 13 h 46"/>
                  <a:gd name="T42" fmla="*/ 6 w 45"/>
                  <a:gd name="T43" fmla="*/ 15 h 46"/>
                  <a:gd name="T44" fmla="*/ 10 w 45"/>
                  <a:gd name="T45" fmla="*/ 15 h 46"/>
                  <a:gd name="T46" fmla="*/ 12 w 45"/>
                  <a:gd name="T47" fmla="*/ 13 h 46"/>
                  <a:gd name="T48" fmla="*/ 12 w 45"/>
                  <a:gd name="T49" fmla="*/ 10 h 46"/>
                  <a:gd name="T50" fmla="*/ 10 w 45"/>
                  <a:gd name="T51" fmla="*/ 7 h 46"/>
                  <a:gd name="T52" fmla="*/ 10 w 45"/>
                  <a:gd name="T53" fmla="*/ 4 h 46"/>
                  <a:gd name="T54" fmla="*/ 15 w 45"/>
                  <a:gd name="T55" fmla="*/ 2 h 46"/>
                  <a:gd name="T56" fmla="*/ 20 w 45"/>
                  <a:gd name="T57" fmla="*/ 2 h 46"/>
                  <a:gd name="T58" fmla="*/ 24 w 45"/>
                  <a:gd name="T59" fmla="*/ 4 h 46"/>
                  <a:gd name="T60" fmla="*/ 27 w 45"/>
                  <a:gd name="T61" fmla="*/ 7 h 46"/>
                  <a:gd name="T62" fmla="*/ 28 w 45"/>
                  <a:gd name="T63" fmla="*/ 12 h 46"/>
                  <a:gd name="T64" fmla="*/ 29 w 45"/>
                  <a:gd name="T65" fmla="*/ 18 h 46"/>
                  <a:gd name="T66" fmla="*/ 10 w 45"/>
                  <a:gd name="T67" fmla="*/ 22 h 46"/>
                  <a:gd name="T68" fmla="*/ 3 w 45"/>
                  <a:gd name="T69" fmla="*/ 28 h 46"/>
                  <a:gd name="T70" fmla="*/ 0 w 45"/>
                  <a:gd name="T71" fmla="*/ 35 h 46"/>
                  <a:gd name="T72" fmla="*/ 6 w 45"/>
                  <a:gd name="T73" fmla="*/ 43 h 46"/>
                  <a:gd name="T74" fmla="*/ 16 w 45"/>
                  <a:gd name="T75" fmla="*/ 46 h 46"/>
                  <a:gd name="T76" fmla="*/ 25 w 45"/>
                  <a:gd name="T77" fmla="*/ 43 h 46"/>
                  <a:gd name="T78" fmla="*/ 29 w 45"/>
                  <a:gd name="T79" fmla="*/ 37 h 46"/>
                  <a:gd name="T80" fmla="*/ 29 w 45"/>
                  <a:gd name="T81" fmla="*/ 31 h 46"/>
                  <a:gd name="T82" fmla="*/ 27 w 45"/>
                  <a:gd name="T83" fmla="*/ 37 h 46"/>
                  <a:gd name="T84" fmla="*/ 25 w 45"/>
                  <a:gd name="T85" fmla="*/ 40 h 46"/>
                  <a:gd name="T86" fmla="*/ 21 w 45"/>
                  <a:gd name="T87" fmla="*/ 43 h 46"/>
                  <a:gd name="T88" fmla="*/ 17 w 45"/>
                  <a:gd name="T89" fmla="*/ 43 h 46"/>
                  <a:gd name="T90" fmla="*/ 11 w 45"/>
                  <a:gd name="T91" fmla="*/ 41 h 46"/>
                  <a:gd name="T92" fmla="*/ 8 w 45"/>
                  <a:gd name="T93" fmla="*/ 35 h 46"/>
                  <a:gd name="T94" fmla="*/ 12 w 45"/>
                  <a:gd name="T95" fmla="*/ 26 h 46"/>
                  <a:gd name="T96" fmla="*/ 29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2" y="42"/>
                    </a:lnTo>
                    <a:lnTo>
                      <a:pt x="34" y="44"/>
                    </a:lnTo>
                    <a:lnTo>
                      <a:pt x="37" y="45"/>
                    </a:lnTo>
                    <a:lnTo>
                      <a:pt x="38" y="45"/>
                    </a:lnTo>
                    <a:lnTo>
                      <a:pt x="39" y="45"/>
                    </a:lnTo>
                    <a:lnTo>
                      <a:pt x="41" y="44"/>
                    </a:lnTo>
                    <a:lnTo>
                      <a:pt x="42" y="43"/>
                    </a:lnTo>
                    <a:lnTo>
                      <a:pt x="43" y="42"/>
                    </a:lnTo>
                    <a:lnTo>
                      <a:pt x="44" y="40"/>
                    </a:lnTo>
                    <a:lnTo>
                      <a:pt x="45" y="38"/>
                    </a:lnTo>
                    <a:lnTo>
                      <a:pt x="45" y="36"/>
                    </a:lnTo>
                    <a:lnTo>
                      <a:pt x="45" y="30"/>
                    </a:lnTo>
                    <a:lnTo>
                      <a:pt x="43" y="30"/>
                    </a:lnTo>
                    <a:lnTo>
                      <a:pt x="43" y="36"/>
                    </a:lnTo>
                    <a:lnTo>
                      <a:pt x="42" y="39"/>
                    </a:lnTo>
                    <a:lnTo>
                      <a:pt x="41" y="41"/>
                    </a:lnTo>
                    <a:lnTo>
                      <a:pt x="40" y="42"/>
                    </a:lnTo>
                    <a:lnTo>
                      <a:pt x="39" y="42"/>
                    </a:lnTo>
                    <a:lnTo>
                      <a:pt x="37" y="41"/>
                    </a:lnTo>
                    <a:lnTo>
                      <a:pt x="36" y="40"/>
                    </a:lnTo>
                    <a:lnTo>
                      <a:pt x="36" y="38"/>
                    </a:lnTo>
                    <a:lnTo>
                      <a:pt x="36" y="37"/>
                    </a:lnTo>
                    <a:lnTo>
                      <a:pt x="36" y="17"/>
                    </a:lnTo>
                    <a:lnTo>
                      <a:pt x="35" y="14"/>
                    </a:lnTo>
                    <a:lnTo>
                      <a:pt x="35" y="11"/>
                    </a:lnTo>
                    <a:lnTo>
                      <a:pt x="34" y="8"/>
                    </a:lnTo>
                    <a:lnTo>
                      <a:pt x="32" y="5"/>
                    </a:lnTo>
                    <a:lnTo>
                      <a:pt x="29" y="3"/>
                    </a:lnTo>
                    <a:lnTo>
                      <a:pt x="25" y="1"/>
                    </a:lnTo>
                    <a:lnTo>
                      <a:pt x="22" y="0"/>
                    </a:lnTo>
                    <a:lnTo>
                      <a:pt x="18" y="0"/>
                    </a:lnTo>
                    <a:lnTo>
                      <a:pt x="15" y="0"/>
                    </a:lnTo>
                    <a:lnTo>
                      <a:pt x="13" y="1"/>
                    </a:lnTo>
                    <a:lnTo>
                      <a:pt x="10" y="2"/>
                    </a:lnTo>
                    <a:lnTo>
                      <a:pt x="8" y="3"/>
                    </a:lnTo>
                    <a:lnTo>
                      <a:pt x="6" y="5"/>
                    </a:lnTo>
                    <a:lnTo>
                      <a:pt x="4" y="7"/>
                    </a:lnTo>
                    <a:lnTo>
                      <a:pt x="4" y="9"/>
                    </a:lnTo>
                    <a:lnTo>
                      <a:pt x="3" y="11"/>
                    </a:lnTo>
                    <a:lnTo>
                      <a:pt x="4" y="13"/>
                    </a:lnTo>
                    <a:lnTo>
                      <a:pt x="5" y="15"/>
                    </a:lnTo>
                    <a:lnTo>
                      <a:pt x="6" y="15"/>
                    </a:lnTo>
                    <a:lnTo>
                      <a:pt x="8" y="16"/>
                    </a:lnTo>
                    <a:lnTo>
                      <a:pt x="10" y="15"/>
                    </a:lnTo>
                    <a:lnTo>
                      <a:pt x="11" y="14"/>
                    </a:lnTo>
                    <a:lnTo>
                      <a:pt x="12" y="13"/>
                    </a:lnTo>
                    <a:lnTo>
                      <a:pt x="12" y="11"/>
                    </a:lnTo>
                    <a:lnTo>
                      <a:pt x="12" y="10"/>
                    </a:lnTo>
                    <a:lnTo>
                      <a:pt x="12" y="8"/>
                    </a:lnTo>
                    <a:lnTo>
                      <a:pt x="10" y="7"/>
                    </a:lnTo>
                    <a:lnTo>
                      <a:pt x="7" y="7"/>
                    </a:lnTo>
                    <a:lnTo>
                      <a:pt x="10" y="4"/>
                    </a:lnTo>
                    <a:lnTo>
                      <a:pt x="13" y="3"/>
                    </a:lnTo>
                    <a:lnTo>
                      <a:pt x="15" y="2"/>
                    </a:lnTo>
                    <a:lnTo>
                      <a:pt x="18" y="2"/>
                    </a:lnTo>
                    <a:lnTo>
                      <a:pt x="20" y="2"/>
                    </a:lnTo>
                    <a:lnTo>
                      <a:pt x="22" y="3"/>
                    </a:lnTo>
                    <a:lnTo>
                      <a:pt x="24" y="4"/>
                    </a:lnTo>
                    <a:lnTo>
                      <a:pt x="25" y="5"/>
                    </a:lnTo>
                    <a:lnTo>
                      <a:pt x="27" y="7"/>
                    </a:lnTo>
                    <a:lnTo>
                      <a:pt x="28" y="9"/>
                    </a:lnTo>
                    <a:lnTo>
                      <a:pt x="28" y="12"/>
                    </a:lnTo>
                    <a:lnTo>
                      <a:pt x="29" y="15"/>
                    </a:lnTo>
                    <a:lnTo>
                      <a:pt x="29" y="18"/>
                    </a:lnTo>
                    <a:lnTo>
                      <a:pt x="20" y="19"/>
                    </a:lnTo>
                    <a:lnTo>
                      <a:pt x="10" y="22"/>
                    </a:lnTo>
                    <a:lnTo>
                      <a:pt x="6" y="25"/>
                    </a:lnTo>
                    <a:lnTo>
                      <a:pt x="3" y="28"/>
                    </a:lnTo>
                    <a:lnTo>
                      <a:pt x="1" y="32"/>
                    </a:lnTo>
                    <a:lnTo>
                      <a:pt x="0" y="35"/>
                    </a:lnTo>
                    <a:lnTo>
                      <a:pt x="2" y="40"/>
                    </a:lnTo>
                    <a:lnTo>
                      <a:pt x="6" y="43"/>
                    </a:lnTo>
                    <a:lnTo>
                      <a:pt x="11" y="45"/>
                    </a:lnTo>
                    <a:lnTo>
                      <a:pt x="16" y="46"/>
                    </a:lnTo>
                    <a:lnTo>
                      <a:pt x="21" y="45"/>
                    </a:lnTo>
                    <a:lnTo>
                      <a:pt x="25" y="43"/>
                    </a:lnTo>
                    <a:lnTo>
                      <a:pt x="27" y="40"/>
                    </a:lnTo>
                    <a:lnTo>
                      <a:pt x="29" y="37"/>
                    </a:lnTo>
                    <a:close/>
                    <a:moveTo>
                      <a:pt x="29" y="21"/>
                    </a:moveTo>
                    <a:lnTo>
                      <a:pt x="29" y="31"/>
                    </a:lnTo>
                    <a:lnTo>
                      <a:pt x="28" y="34"/>
                    </a:lnTo>
                    <a:lnTo>
                      <a:pt x="27" y="37"/>
                    </a:lnTo>
                    <a:lnTo>
                      <a:pt x="26" y="39"/>
                    </a:lnTo>
                    <a:lnTo>
                      <a:pt x="25" y="40"/>
                    </a:lnTo>
                    <a:lnTo>
                      <a:pt x="23" y="42"/>
                    </a:lnTo>
                    <a:lnTo>
                      <a:pt x="21" y="43"/>
                    </a:lnTo>
                    <a:lnTo>
                      <a:pt x="19" y="43"/>
                    </a:lnTo>
                    <a:lnTo>
                      <a:pt x="17" y="43"/>
                    </a:lnTo>
                    <a:lnTo>
                      <a:pt x="14" y="43"/>
                    </a:lnTo>
                    <a:lnTo>
                      <a:pt x="11" y="41"/>
                    </a:lnTo>
                    <a:lnTo>
                      <a:pt x="9" y="38"/>
                    </a:lnTo>
                    <a:lnTo>
                      <a:pt x="8" y="35"/>
                    </a:lnTo>
                    <a:lnTo>
                      <a:pt x="9" y="30"/>
                    </a:lnTo>
                    <a:lnTo>
                      <a:pt x="12" y="26"/>
                    </a:lnTo>
                    <a:lnTo>
                      <a:pt x="19" y="22"/>
                    </a:lnTo>
                    <a:lnTo>
                      <a:pt x="29"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4" name="Freeform 534"/>
              <p:cNvSpPr>
                <a:spLocks noChangeAspect="1"/>
              </p:cNvSpPr>
              <p:nvPr/>
            </p:nvSpPr>
            <p:spPr bwMode="auto">
              <a:xfrm>
                <a:off x="2600" y="3217"/>
                <a:ext cx="50" cy="44"/>
              </a:xfrm>
              <a:custGeom>
                <a:avLst/>
                <a:gdLst>
                  <a:gd name="T0" fmla="*/ 8 w 50"/>
                  <a:gd name="T1" fmla="*/ 37 h 44"/>
                  <a:gd name="T2" fmla="*/ 7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1 h 44"/>
                  <a:gd name="T18" fmla="*/ 15 w 50"/>
                  <a:gd name="T19" fmla="*/ 37 h 44"/>
                  <a:gd name="T20" fmla="*/ 16 w 50"/>
                  <a:gd name="T21" fmla="*/ 12 h 44"/>
                  <a:gd name="T22" fmla="*/ 24 w 50"/>
                  <a:gd name="T23" fmla="*/ 4 h 44"/>
                  <a:gd name="T24" fmla="*/ 30 w 50"/>
                  <a:gd name="T25" fmla="*/ 3 h 44"/>
                  <a:gd name="T26" fmla="*/ 33 w 50"/>
                  <a:gd name="T27" fmla="*/ 5 h 44"/>
                  <a:gd name="T28" fmla="*/ 35 w 50"/>
                  <a:gd name="T29" fmla="*/ 8 h 44"/>
                  <a:gd name="T30" fmla="*/ 36 w 50"/>
                  <a:gd name="T31" fmla="*/ 12 h 44"/>
                  <a:gd name="T32" fmla="*/ 36 w 50"/>
                  <a:gd name="T33" fmla="*/ 37 h 44"/>
                  <a:gd name="T34" fmla="*/ 34 w 50"/>
                  <a:gd name="T35" fmla="*/ 41 h 44"/>
                  <a:gd name="T36" fmla="*/ 28 w 50"/>
                  <a:gd name="T37" fmla="*/ 41 h 44"/>
                  <a:gd name="T38" fmla="*/ 31 w 50"/>
                  <a:gd name="T39" fmla="*/ 44 h 44"/>
                  <a:gd name="T40" fmla="*/ 37 w 50"/>
                  <a:gd name="T41" fmla="*/ 44 h 44"/>
                  <a:gd name="T42" fmla="*/ 42 w 50"/>
                  <a:gd name="T43" fmla="*/ 44 h 44"/>
                  <a:gd name="T44" fmla="*/ 48 w 50"/>
                  <a:gd name="T45" fmla="*/ 44 h 44"/>
                  <a:gd name="T46" fmla="*/ 50 w 50"/>
                  <a:gd name="T47" fmla="*/ 41 h 44"/>
                  <a:gd name="T48" fmla="*/ 45 w 50"/>
                  <a:gd name="T49" fmla="*/ 41 h 44"/>
                  <a:gd name="T50" fmla="*/ 43 w 50"/>
                  <a:gd name="T51" fmla="*/ 38 h 44"/>
                  <a:gd name="T52" fmla="*/ 43 w 50"/>
                  <a:gd name="T53" fmla="*/ 14 h 44"/>
                  <a:gd name="T54" fmla="*/ 41 w 50"/>
                  <a:gd name="T55" fmla="*/ 7 h 44"/>
                  <a:gd name="T56" fmla="*/ 38 w 50"/>
                  <a:gd name="T57" fmla="*/ 3 h 44"/>
                  <a:gd name="T58" fmla="*/ 33 w 50"/>
                  <a:gd name="T59" fmla="*/ 1 h 44"/>
                  <a:gd name="T60" fmla="*/ 24 w 50"/>
                  <a:gd name="T61" fmla="*/ 1 h 44"/>
                  <a:gd name="T62" fmla="*/ 17 w 50"/>
                  <a:gd name="T63" fmla="*/ 7 h 44"/>
                  <a:gd name="T64" fmla="*/ 14 w 50"/>
                  <a:gd name="T65" fmla="*/ 0 h 44"/>
                  <a:gd name="T66" fmla="*/ 0 w 50"/>
                  <a:gd name="T67" fmla="*/ 5 h 44"/>
                  <a:gd name="T68" fmla="*/ 4 w 50"/>
                  <a:gd name="T69" fmla="*/ 5 h 44"/>
                  <a:gd name="T70" fmla="*/ 7 w 50"/>
                  <a:gd name="T71" fmla="*/ 6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7" y="41"/>
                    </a:lnTo>
                    <a:lnTo>
                      <a:pt x="4" y="41"/>
                    </a:lnTo>
                    <a:lnTo>
                      <a:pt x="0" y="41"/>
                    </a:lnTo>
                    <a:lnTo>
                      <a:pt x="0" y="44"/>
                    </a:lnTo>
                    <a:lnTo>
                      <a:pt x="3" y="44"/>
                    </a:lnTo>
                    <a:lnTo>
                      <a:pt x="6" y="44"/>
                    </a:lnTo>
                    <a:lnTo>
                      <a:pt x="9" y="44"/>
                    </a:lnTo>
                    <a:lnTo>
                      <a:pt x="12" y="44"/>
                    </a:lnTo>
                    <a:lnTo>
                      <a:pt x="14" y="44"/>
                    </a:lnTo>
                    <a:lnTo>
                      <a:pt x="17" y="44"/>
                    </a:lnTo>
                    <a:lnTo>
                      <a:pt x="20" y="44"/>
                    </a:lnTo>
                    <a:lnTo>
                      <a:pt x="23" y="44"/>
                    </a:lnTo>
                    <a:lnTo>
                      <a:pt x="23" y="41"/>
                    </a:lnTo>
                    <a:lnTo>
                      <a:pt x="19" y="41"/>
                    </a:lnTo>
                    <a:lnTo>
                      <a:pt x="16" y="41"/>
                    </a:lnTo>
                    <a:lnTo>
                      <a:pt x="15" y="39"/>
                    </a:lnTo>
                    <a:lnTo>
                      <a:pt x="15" y="37"/>
                    </a:lnTo>
                    <a:lnTo>
                      <a:pt x="15" y="19"/>
                    </a:lnTo>
                    <a:lnTo>
                      <a:pt x="16" y="12"/>
                    </a:lnTo>
                    <a:lnTo>
                      <a:pt x="19" y="7"/>
                    </a:lnTo>
                    <a:lnTo>
                      <a:pt x="24" y="4"/>
                    </a:lnTo>
                    <a:lnTo>
                      <a:pt x="28" y="3"/>
                    </a:lnTo>
                    <a:lnTo>
                      <a:pt x="30" y="3"/>
                    </a:lnTo>
                    <a:lnTo>
                      <a:pt x="32" y="4"/>
                    </a:lnTo>
                    <a:lnTo>
                      <a:pt x="33" y="5"/>
                    </a:lnTo>
                    <a:lnTo>
                      <a:pt x="34" y="6"/>
                    </a:lnTo>
                    <a:lnTo>
                      <a:pt x="35" y="8"/>
                    </a:lnTo>
                    <a:lnTo>
                      <a:pt x="35" y="10"/>
                    </a:lnTo>
                    <a:lnTo>
                      <a:pt x="36" y="12"/>
                    </a:lnTo>
                    <a:lnTo>
                      <a:pt x="36" y="14"/>
                    </a:lnTo>
                    <a:lnTo>
                      <a:pt x="36" y="37"/>
                    </a:lnTo>
                    <a:lnTo>
                      <a:pt x="35" y="39"/>
                    </a:lnTo>
                    <a:lnTo>
                      <a:pt x="34" y="41"/>
                    </a:lnTo>
                    <a:lnTo>
                      <a:pt x="32" y="41"/>
                    </a:lnTo>
                    <a:lnTo>
                      <a:pt x="28" y="41"/>
                    </a:lnTo>
                    <a:lnTo>
                      <a:pt x="28" y="44"/>
                    </a:lnTo>
                    <a:lnTo>
                      <a:pt x="31" y="44"/>
                    </a:lnTo>
                    <a:lnTo>
                      <a:pt x="34" y="44"/>
                    </a:lnTo>
                    <a:lnTo>
                      <a:pt x="37" y="44"/>
                    </a:lnTo>
                    <a:lnTo>
                      <a:pt x="39" y="44"/>
                    </a:lnTo>
                    <a:lnTo>
                      <a:pt x="42" y="44"/>
                    </a:lnTo>
                    <a:lnTo>
                      <a:pt x="45" y="44"/>
                    </a:lnTo>
                    <a:lnTo>
                      <a:pt x="48" y="44"/>
                    </a:lnTo>
                    <a:lnTo>
                      <a:pt x="50" y="44"/>
                    </a:lnTo>
                    <a:lnTo>
                      <a:pt x="50" y="41"/>
                    </a:lnTo>
                    <a:lnTo>
                      <a:pt x="47" y="41"/>
                    </a:lnTo>
                    <a:lnTo>
                      <a:pt x="45" y="41"/>
                    </a:lnTo>
                    <a:lnTo>
                      <a:pt x="43" y="40"/>
                    </a:lnTo>
                    <a:lnTo>
                      <a:pt x="43" y="38"/>
                    </a:lnTo>
                    <a:lnTo>
                      <a:pt x="43" y="19"/>
                    </a:lnTo>
                    <a:lnTo>
                      <a:pt x="43" y="14"/>
                    </a:lnTo>
                    <a:lnTo>
                      <a:pt x="42" y="10"/>
                    </a:lnTo>
                    <a:lnTo>
                      <a:pt x="41" y="7"/>
                    </a:lnTo>
                    <a:lnTo>
                      <a:pt x="40" y="4"/>
                    </a:lnTo>
                    <a:lnTo>
                      <a:pt x="38" y="3"/>
                    </a:lnTo>
                    <a:lnTo>
                      <a:pt x="36" y="2"/>
                    </a:lnTo>
                    <a:lnTo>
                      <a:pt x="33" y="1"/>
                    </a:lnTo>
                    <a:lnTo>
                      <a:pt x="29" y="0"/>
                    </a:lnTo>
                    <a:lnTo>
                      <a:pt x="24" y="1"/>
                    </a:lnTo>
                    <a:lnTo>
                      <a:pt x="20" y="3"/>
                    </a:lnTo>
                    <a:lnTo>
                      <a:pt x="17" y="7"/>
                    </a:lnTo>
                    <a:lnTo>
                      <a:pt x="14" y="11"/>
                    </a:lnTo>
                    <a:lnTo>
                      <a:pt x="14" y="0"/>
                    </a:lnTo>
                    <a:lnTo>
                      <a:pt x="0" y="2"/>
                    </a:lnTo>
                    <a:lnTo>
                      <a:pt x="0" y="5"/>
                    </a:lnTo>
                    <a:lnTo>
                      <a:pt x="3" y="5"/>
                    </a:lnTo>
                    <a:lnTo>
                      <a:pt x="4" y="5"/>
                    </a:lnTo>
                    <a:lnTo>
                      <a:pt x="6" y="5"/>
                    </a:lnTo>
                    <a:lnTo>
                      <a:pt x="7" y="6"/>
                    </a:lnTo>
                    <a:lnTo>
                      <a:pt x="7" y="6"/>
                    </a:lnTo>
                    <a:lnTo>
                      <a:pt x="8"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5" name="Freeform 535"/>
              <p:cNvSpPr>
                <a:spLocks noChangeAspect="1"/>
              </p:cNvSpPr>
              <p:nvPr/>
            </p:nvSpPr>
            <p:spPr bwMode="auto">
              <a:xfrm>
                <a:off x="2656" y="3217"/>
                <a:ext cx="50" cy="44"/>
              </a:xfrm>
              <a:custGeom>
                <a:avLst/>
                <a:gdLst>
                  <a:gd name="T0" fmla="*/ 7 w 50"/>
                  <a:gd name="T1" fmla="*/ 37 h 44"/>
                  <a:gd name="T2" fmla="*/ 6 w 50"/>
                  <a:gd name="T3" fmla="*/ 41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1 h 44"/>
                  <a:gd name="T18" fmla="*/ 14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5 w 50"/>
                  <a:gd name="T33" fmla="*/ 37 h 44"/>
                  <a:gd name="T34" fmla="*/ 34 w 50"/>
                  <a:gd name="T35" fmla="*/ 41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2 w 50"/>
                  <a:gd name="T59" fmla="*/ 1 h 44"/>
                  <a:gd name="T60" fmla="*/ 23 w 50"/>
                  <a:gd name="T61" fmla="*/ 1 h 44"/>
                  <a:gd name="T62" fmla="*/ 16 w 50"/>
                  <a:gd name="T63" fmla="*/ 7 h 44"/>
                  <a:gd name="T64" fmla="*/ 14 w 50"/>
                  <a:gd name="T65" fmla="*/ 0 h 44"/>
                  <a:gd name="T66" fmla="*/ 0 w 50"/>
                  <a:gd name="T67" fmla="*/ 5 h 44"/>
                  <a:gd name="T68" fmla="*/ 4 w 50"/>
                  <a:gd name="T69" fmla="*/ 5 h 44"/>
                  <a:gd name="T70" fmla="*/ 6 w 50"/>
                  <a:gd name="T71" fmla="*/ 6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1"/>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1"/>
                    </a:lnTo>
                    <a:lnTo>
                      <a:pt x="15" y="39"/>
                    </a:lnTo>
                    <a:lnTo>
                      <a:pt x="14" y="37"/>
                    </a:lnTo>
                    <a:lnTo>
                      <a:pt x="14"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39"/>
                    </a:lnTo>
                    <a:lnTo>
                      <a:pt x="34" y="41"/>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4"/>
                    </a:lnTo>
                    <a:lnTo>
                      <a:pt x="42" y="10"/>
                    </a:lnTo>
                    <a:lnTo>
                      <a:pt x="41" y="7"/>
                    </a:lnTo>
                    <a:lnTo>
                      <a:pt x="39" y="4"/>
                    </a:lnTo>
                    <a:lnTo>
                      <a:pt x="38" y="3"/>
                    </a:lnTo>
                    <a:lnTo>
                      <a:pt x="35" y="2"/>
                    </a:lnTo>
                    <a:lnTo>
                      <a:pt x="32" y="1"/>
                    </a:lnTo>
                    <a:lnTo>
                      <a:pt x="28" y="0"/>
                    </a:lnTo>
                    <a:lnTo>
                      <a:pt x="23" y="1"/>
                    </a:lnTo>
                    <a:lnTo>
                      <a:pt x="19" y="3"/>
                    </a:lnTo>
                    <a:lnTo>
                      <a:pt x="16" y="7"/>
                    </a:lnTo>
                    <a:lnTo>
                      <a:pt x="14" y="11"/>
                    </a:lnTo>
                    <a:lnTo>
                      <a:pt x="14" y="0"/>
                    </a:lnTo>
                    <a:lnTo>
                      <a:pt x="0" y="2"/>
                    </a:lnTo>
                    <a:lnTo>
                      <a:pt x="0" y="5"/>
                    </a:lnTo>
                    <a:lnTo>
                      <a:pt x="2" y="5"/>
                    </a:lnTo>
                    <a:lnTo>
                      <a:pt x="4" y="5"/>
                    </a:lnTo>
                    <a:lnTo>
                      <a:pt x="5" y="5"/>
                    </a:lnTo>
                    <a:lnTo>
                      <a:pt x="6" y="6"/>
                    </a:lnTo>
                    <a:lnTo>
                      <a:pt x="7" y="6"/>
                    </a:lnTo>
                    <a:lnTo>
                      <a:pt x="7" y="7"/>
                    </a:lnTo>
                    <a:lnTo>
                      <a:pt x="7" y="9"/>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6" name="Freeform 536"/>
              <p:cNvSpPr>
                <a:spLocks noChangeAspect="1" noEditPoints="1"/>
              </p:cNvSpPr>
              <p:nvPr/>
            </p:nvSpPr>
            <p:spPr bwMode="auto">
              <a:xfrm>
                <a:off x="2711" y="3217"/>
                <a:ext cx="38" cy="46"/>
              </a:xfrm>
              <a:custGeom>
                <a:avLst/>
                <a:gdLst>
                  <a:gd name="T0" fmla="*/ 8 w 38"/>
                  <a:gd name="T1" fmla="*/ 19 h 46"/>
                  <a:gd name="T2" fmla="*/ 10 w 38"/>
                  <a:gd name="T3" fmla="*/ 10 h 46"/>
                  <a:gd name="T4" fmla="*/ 13 w 38"/>
                  <a:gd name="T5" fmla="*/ 5 h 46"/>
                  <a:gd name="T6" fmla="*/ 17 w 38"/>
                  <a:gd name="T7" fmla="*/ 3 h 46"/>
                  <a:gd name="T8" fmla="*/ 20 w 38"/>
                  <a:gd name="T9" fmla="*/ 2 h 46"/>
                  <a:gd name="T10" fmla="*/ 24 w 38"/>
                  <a:gd name="T11" fmla="*/ 3 h 46"/>
                  <a:gd name="T12" fmla="*/ 27 w 38"/>
                  <a:gd name="T13" fmla="*/ 4 h 46"/>
                  <a:gd name="T14" fmla="*/ 28 w 38"/>
                  <a:gd name="T15" fmla="*/ 6 h 46"/>
                  <a:gd name="T16" fmla="*/ 30 w 38"/>
                  <a:gd name="T17" fmla="*/ 9 h 46"/>
                  <a:gd name="T18" fmla="*/ 31 w 38"/>
                  <a:gd name="T19" fmla="*/ 12 h 46"/>
                  <a:gd name="T20" fmla="*/ 31 w 38"/>
                  <a:gd name="T21" fmla="*/ 15 h 46"/>
                  <a:gd name="T22" fmla="*/ 32 w 38"/>
                  <a:gd name="T23" fmla="*/ 18 h 46"/>
                  <a:gd name="T24" fmla="*/ 32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8 w 38"/>
                  <a:gd name="T45" fmla="*/ 1 h 46"/>
                  <a:gd name="T46" fmla="*/ 20 w 38"/>
                  <a:gd name="T47" fmla="*/ 0 h 46"/>
                  <a:gd name="T48" fmla="*/ 12 w 38"/>
                  <a:gd name="T49" fmla="*/ 2 h 46"/>
                  <a:gd name="T50" fmla="*/ 6 w 38"/>
                  <a:gd name="T51" fmla="*/ 6 h 46"/>
                  <a:gd name="T52" fmla="*/ 1 w 38"/>
                  <a:gd name="T53" fmla="*/ 14 h 46"/>
                  <a:gd name="T54" fmla="*/ 0 w 38"/>
                  <a:gd name="T55" fmla="*/ 23 h 46"/>
                  <a:gd name="T56" fmla="*/ 2 w 38"/>
                  <a:gd name="T57" fmla="*/ 32 h 46"/>
                  <a:gd name="T58" fmla="*/ 6 w 38"/>
                  <a:gd name="T59" fmla="*/ 39 h 46"/>
                  <a:gd name="T60" fmla="*/ 13 w 38"/>
                  <a:gd name="T61" fmla="*/ 44 h 46"/>
                  <a:gd name="T62" fmla="*/ 22 w 38"/>
                  <a:gd name="T63" fmla="*/ 46 h 46"/>
                  <a:gd name="T64" fmla="*/ 29 w 38"/>
                  <a:gd name="T65" fmla="*/ 44 h 46"/>
                  <a:gd name="T66" fmla="*/ 35 w 38"/>
                  <a:gd name="T67" fmla="*/ 40 h 46"/>
                  <a:gd name="T68" fmla="*/ 37 w 38"/>
                  <a:gd name="T69" fmla="*/ 35 h 46"/>
                  <a:gd name="T70" fmla="*/ 38 w 38"/>
                  <a:gd name="T71" fmla="*/ 33 h 46"/>
                  <a:gd name="T72" fmla="*/ 38 w 38"/>
                  <a:gd name="T73" fmla="*/ 32 h 46"/>
                  <a:gd name="T74" fmla="*/ 37 w 38"/>
                  <a:gd name="T75" fmla="*/ 31 h 46"/>
                  <a:gd name="T76" fmla="*/ 36 w 38"/>
                  <a:gd name="T77" fmla="*/ 32 h 46"/>
                  <a:gd name="T78" fmla="*/ 36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6 h 46"/>
                  <a:gd name="T104" fmla="*/ 9 w 38"/>
                  <a:gd name="T105" fmla="*/ 33 h 46"/>
                  <a:gd name="T106" fmla="*/ 8 w 38"/>
                  <a:gd name="T107" fmla="*/ 28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0" y="2"/>
                    </a:lnTo>
                    <a:lnTo>
                      <a:pt x="24" y="3"/>
                    </a:lnTo>
                    <a:lnTo>
                      <a:pt x="27" y="4"/>
                    </a:lnTo>
                    <a:lnTo>
                      <a:pt x="28" y="6"/>
                    </a:lnTo>
                    <a:lnTo>
                      <a:pt x="30" y="9"/>
                    </a:lnTo>
                    <a:lnTo>
                      <a:pt x="31" y="12"/>
                    </a:lnTo>
                    <a:lnTo>
                      <a:pt x="31" y="15"/>
                    </a:lnTo>
                    <a:lnTo>
                      <a:pt x="32" y="18"/>
                    </a:lnTo>
                    <a:lnTo>
                      <a:pt x="32" y="19"/>
                    </a:lnTo>
                    <a:lnTo>
                      <a:pt x="8" y="19"/>
                    </a:lnTo>
                    <a:close/>
                    <a:moveTo>
                      <a:pt x="8" y="21"/>
                    </a:moveTo>
                    <a:lnTo>
                      <a:pt x="36" y="21"/>
                    </a:lnTo>
                    <a:lnTo>
                      <a:pt x="37" y="21"/>
                    </a:lnTo>
                    <a:lnTo>
                      <a:pt x="38" y="21"/>
                    </a:lnTo>
                    <a:lnTo>
                      <a:pt x="38" y="21"/>
                    </a:lnTo>
                    <a:lnTo>
                      <a:pt x="38" y="19"/>
                    </a:lnTo>
                    <a:lnTo>
                      <a:pt x="37" y="12"/>
                    </a:lnTo>
                    <a:lnTo>
                      <a:pt x="34" y="6"/>
                    </a:lnTo>
                    <a:lnTo>
                      <a:pt x="28" y="1"/>
                    </a:lnTo>
                    <a:lnTo>
                      <a:pt x="20" y="0"/>
                    </a:lnTo>
                    <a:lnTo>
                      <a:pt x="12" y="2"/>
                    </a:lnTo>
                    <a:lnTo>
                      <a:pt x="6" y="6"/>
                    </a:lnTo>
                    <a:lnTo>
                      <a:pt x="1" y="14"/>
                    </a:lnTo>
                    <a:lnTo>
                      <a:pt x="0" y="23"/>
                    </a:lnTo>
                    <a:lnTo>
                      <a:pt x="2" y="32"/>
                    </a:lnTo>
                    <a:lnTo>
                      <a:pt x="6" y="39"/>
                    </a:lnTo>
                    <a:lnTo>
                      <a:pt x="13" y="44"/>
                    </a:lnTo>
                    <a:lnTo>
                      <a:pt x="22" y="46"/>
                    </a:lnTo>
                    <a:lnTo>
                      <a:pt x="29" y="44"/>
                    </a:lnTo>
                    <a:lnTo>
                      <a:pt x="35" y="40"/>
                    </a:lnTo>
                    <a:lnTo>
                      <a:pt x="37" y="35"/>
                    </a:lnTo>
                    <a:lnTo>
                      <a:pt x="38" y="33"/>
                    </a:lnTo>
                    <a:lnTo>
                      <a:pt x="38" y="32"/>
                    </a:lnTo>
                    <a:lnTo>
                      <a:pt x="37" y="31"/>
                    </a:lnTo>
                    <a:lnTo>
                      <a:pt x="36" y="32"/>
                    </a:lnTo>
                    <a:lnTo>
                      <a:pt x="36" y="33"/>
                    </a:lnTo>
                    <a:lnTo>
                      <a:pt x="34" y="36"/>
                    </a:lnTo>
                    <a:lnTo>
                      <a:pt x="32" y="39"/>
                    </a:lnTo>
                    <a:lnTo>
                      <a:pt x="30" y="41"/>
                    </a:lnTo>
                    <a:lnTo>
                      <a:pt x="28" y="42"/>
                    </a:lnTo>
                    <a:lnTo>
                      <a:pt x="26" y="43"/>
                    </a:lnTo>
                    <a:lnTo>
                      <a:pt x="24" y="43"/>
                    </a:lnTo>
                    <a:lnTo>
                      <a:pt x="23" y="43"/>
                    </a:lnTo>
                    <a:lnTo>
                      <a:pt x="22" y="43"/>
                    </a:lnTo>
                    <a:lnTo>
                      <a:pt x="19" y="43"/>
                    </a:lnTo>
                    <a:lnTo>
                      <a:pt x="16" y="41"/>
                    </a:lnTo>
                    <a:lnTo>
                      <a:pt x="13" y="39"/>
                    </a:lnTo>
                    <a:lnTo>
                      <a:pt x="11" y="36"/>
                    </a:lnTo>
                    <a:lnTo>
                      <a:pt x="9" y="33"/>
                    </a:lnTo>
                    <a:lnTo>
                      <a:pt x="8"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7" name="Freeform 537"/>
              <p:cNvSpPr>
                <a:spLocks noChangeAspect="1"/>
              </p:cNvSpPr>
              <p:nvPr/>
            </p:nvSpPr>
            <p:spPr bwMode="auto">
              <a:xfrm>
                <a:off x="2755" y="3217"/>
                <a:ext cx="33" cy="44"/>
              </a:xfrm>
              <a:custGeom>
                <a:avLst/>
                <a:gdLst>
                  <a:gd name="T0" fmla="*/ 14 w 33"/>
                  <a:gd name="T1" fmla="*/ 11 h 44"/>
                  <a:gd name="T2" fmla="*/ 14 w 33"/>
                  <a:gd name="T3" fmla="*/ 0 h 44"/>
                  <a:gd name="T4" fmla="*/ 0 w 33"/>
                  <a:gd name="T5" fmla="*/ 2 h 44"/>
                  <a:gd name="T6" fmla="*/ 0 w 33"/>
                  <a:gd name="T7" fmla="*/ 5 h 44"/>
                  <a:gd name="T8" fmla="*/ 2 w 33"/>
                  <a:gd name="T9" fmla="*/ 5 h 44"/>
                  <a:gd name="T10" fmla="*/ 4 w 33"/>
                  <a:gd name="T11" fmla="*/ 5 h 44"/>
                  <a:gd name="T12" fmla="*/ 6 w 33"/>
                  <a:gd name="T13" fmla="*/ 5 h 44"/>
                  <a:gd name="T14" fmla="*/ 7 w 33"/>
                  <a:gd name="T15" fmla="*/ 6 h 44"/>
                  <a:gd name="T16" fmla="*/ 7 w 33"/>
                  <a:gd name="T17" fmla="*/ 6 h 44"/>
                  <a:gd name="T18" fmla="*/ 8 w 33"/>
                  <a:gd name="T19" fmla="*/ 7 h 44"/>
                  <a:gd name="T20" fmla="*/ 8 w 33"/>
                  <a:gd name="T21" fmla="*/ 9 h 44"/>
                  <a:gd name="T22" fmla="*/ 8 w 33"/>
                  <a:gd name="T23" fmla="*/ 10 h 44"/>
                  <a:gd name="T24" fmla="*/ 8 w 33"/>
                  <a:gd name="T25" fmla="*/ 37 h 44"/>
                  <a:gd name="T26" fmla="*/ 8 w 33"/>
                  <a:gd name="T27" fmla="*/ 39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8 w 33"/>
                  <a:gd name="T41" fmla="*/ 44 h 44"/>
                  <a:gd name="T42" fmla="*/ 24 w 33"/>
                  <a:gd name="T43" fmla="*/ 44 h 44"/>
                  <a:gd name="T44" fmla="*/ 24 w 33"/>
                  <a:gd name="T45" fmla="*/ 41 h 44"/>
                  <a:gd name="T46" fmla="*/ 22 w 33"/>
                  <a:gd name="T47" fmla="*/ 41 h 44"/>
                  <a:gd name="T48" fmla="*/ 18 w 33"/>
                  <a:gd name="T49" fmla="*/ 41 h 44"/>
                  <a:gd name="T50" fmla="*/ 15 w 33"/>
                  <a:gd name="T51" fmla="*/ 40 h 44"/>
                  <a:gd name="T52" fmla="*/ 15 w 33"/>
                  <a:gd name="T53" fmla="*/ 39 h 44"/>
                  <a:gd name="T54" fmla="*/ 14 w 33"/>
                  <a:gd name="T55" fmla="*/ 37 h 44"/>
                  <a:gd name="T56" fmla="*/ 14 w 33"/>
                  <a:gd name="T57" fmla="*/ 21 h 44"/>
                  <a:gd name="T58" fmla="*/ 15 w 33"/>
                  <a:gd name="T59" fmla="*/ 14 h 44"/>
                  <a:gd name="T60" fmla="*/ 17 w 33"/>
                  <a:gd name="T61" fmla="*/ 8 h 44"/>
                  <a:gd name="T62" fmla="*/ 21 w 33"/>
                  <a:gd name="T63" fmla="*/ 4 h 44"/>
                  <a:gd name="T64" fmla="*/ 26 w 33"/>
                  <a:gd name="T65" fmla="*/ 3 h 44"/>
                  <a:gd name="T66" fmla="*/ 27 w 33"/>
                  <a:gd name="T67" fmla="*/ 3 h 44"/>
                  <a:gd name="T68" fmla="*/ 27 w 33"/>
                  <a:gd name="T69" fmla="*/ 3 h 44"/>
                  <a:gd name="T70" fmla="*/ 26 w 33"/>
                  <a:gd name="T71" fmla="*/ 4 h 44"/>
                  <a:gd name="T72" fmla="*/ 25 w 33"/>
                  <a:gd name="T73" fmla="*/ 5 h 44"/>
                  <a:gd name="T74" fmla="*/ 25 w 33"/>
                  <a:gd name="T75" fmla="*/ 7 h 44"/>
                  <a:gd name="T76" fmla="*/ 25 w 33"/>
                  <a:gd name="T77" fmla="*/ 8 h 44"/>
                  <a:gd name="T78" fmla="*/ 26 w 33"/>
                  <a:gd name="T79" fmla="*/ 10 h 44"/>
                  <a:gd name="T80" fmla="*/ 28 w 33"/>
                  <a:gd name="T81" fmla="*/ 11 h 44"/>
                  <a:gd name="T82" fmla="*/ 29 w 33"/>
                  <a:gd name="T83" fmla="*/ 11 h 44"/>
                  <a:gd name="T84" fmla="*/ 31 w 33"/>
                  <a:gd name="T85" fmla="*/ 11 h 44"/>
                  <a:gd name="T86" fmla="*/ 32 w 33"/>
                  <a:gd name="T87" fmla="*/ 10 h 44"/>
                  <a:gd name="T88" fmla="*/ 33 w 33"/>
                  <a:gd name="T89" fmla="*/ 8 h 44"/>
                  <a:gd name="T90" fmla="*/ 33 w 33"/>
                  <a:gd name="T91" fmla="*/ 6 h 44"/>
                  <a:gd name="T92" fmla="*/ 33 w 33"/>
                  <a:gd name="T93" fmla="*/ 4 h 44"/>
                  <a:gd name="T94" fmla="*/ 31 w 33"/>
                  <a:gd name="T95" fmla="*/ 2 h 44"/>
                  <a:gd name="T96" fmla="*/ 29 w 33"/>
                  <a:gd name="T97" fmla="*/ 1 h 44"/>
                  <a:gd name="T98" fmla="*/ 26 w 33"/>
                  <a:gd name="T99" fmla="*/ 0 h 44"/>
                  <a:gd name="T100" fmla="*/ 24 w 33"/>
                  <a:gd name="T101" fmla="*/ 1 h 44"/>
                  <a:gd name="T102" fmla="*/ 21 w 33"/>
                  <a:gd name="T103" fmla="*/ 2 h 44"/>
                  <a:gd name="T104" fmla="*/ 19 w 33"/>
                  <a:gd name="T105" fmla="*/ 3 h 44"/>
                  <a:gd name="T106" fmla="*/ 18 w 33"/>
                  <a:gd name="T107" fmla="*/ 4 h 44"/>
                  <a:gd name="T108" fmla="*/ 16 w 33"/>
                  <a:gd name="T109" fmla="*/ 6 h 44"/>
                  <a:gd name="T110" fmla="*/ 15 w 33"/>
                  <a:gd name="T111" fmla="*/ 8 h 44"/>
                  <a:gd name="T112" fmla="*/ 14 w 33"/>
                  <a:gd name="T113" fmla="*/ 10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2"/>
                    </a:lnTo>
                    <a:lnTo>
                      <a:pt x="0" y="5"/>
                    </a:lnTo>
                    <a:lnTo>
                      <a:pt x="2" y="5"/>
                    </a:lnTo>
                    <a:lnTo>
                      <a:pt x="4" y="5"/>
                    </a:lnTo>
                    <a:lnTo>
                      <a:pt x="6" y="5"/>
                    </a:lnTo>
                    <a:lnTo>
                      <a:pt x="7" y="6"/>
                    </a:lnTo>
                    <a:lnTo>
                      <a:pt x="7" y="6"/>
                    </a:lnTo>
                    <a:lnTo>
                      <a:pt x="8" y="7"/>
                    </a:lnTo>
                    <a:lnTo>
                      <a:pt x="8" y="9"/>
                    </a:lnTo>
                    <a:lnTo>
                      <a:pt x="8" y="10"/>
                    </a:lnTo>
                    <a:lnTo>
                      <a:pt x="8" y="37"/>
                    </a:lnTo>
                    <a:lnTo>
                      <a:pt x="8" y="39"/>
                    </a:lnTo>
                    <a:lnTo>
                      <a:pt x="6" y="41"/>
                    </a:lnTo>
                    <a:lnTo>
                      <a:pt x="4" y="41"/>
                    </a:lnTo>
                    <a:lnTo>
                      <a:pt x="0" y="41"/>
                    </a:lnTo>
                    <a:lnTo>
                      <a:pt x="0" y="44"/>
                    </a:lnTo>
                    <a:lnTo>
                      <a:pt x="6" y="44"/>
                    </a:lnTo>
                    <a:lnTo>
                      <a:pt x="11" y="44"/>
                    </a:lnTo>
                    <a:lnTo>
                      <a:pt x="18" y="44"/>
                    </a:lnTo>
                    <a:lnTo>
                      <a:pt x="24" y="44"/>
                    </a:lnTo>
                    <a:lnTo>
                      <a:pt x="24" y="41"/>
                    </a:lnTo>
                    <a:lnTo>
                      <a:pt x="22" y="41"/>
                    </a:lnTo>
                    <a:lnTo>
                      <a:pt x="18" y="41"/>
                    </a:lnTo>
                    <a:lnTo>
                      <a:pt x="15" y="40"/>
                    </a:lnTo>
                    <a:lnTo>
                      <a:pt x="15" y="39"/>
                    </a:lnTo>
                    <a:lnTo>
                      <a:pt x="14" y="37"/>
                    </a:lnTo>
                    <a:lnTo>
                      <a:pt x="14" y="21"/>
                    </a:lnTo>
                    <a:lnTo>
                      <a:pt x="15" y="14"/>
                    </a:lnTo>
                    <a:lnTo>
                      <a:pt x="17" y="8"/>
                    </a:lnTo>
                    <a:lnTo>
                      <a:pt x="21" y="4"/>
                    </a:lnTo>
                    <a:lnTo>
                      <a:pt x="26" y="3"/>
                    </a:lnTo>
                    <a:lnTo>
                      <a:pt x="27" y="3"/>
                    </a:lnTo>
                    <a:lnTo>
                      <a:pt x="27" y="3"/>
                    </a:lnTo>
                    <a:lnTo>
                      <a:pt x="26" y="4"/>
                    </a:lnTo>
                    <a:lnTo>
                      <a:pt x="25" y="5"/>
                    </a:lnTo>
                    <a:lnTo>
                      <a:pt x="25" y="7"/>
                    </a:lnTo>
                    <a:lnTo>
                      <a:pt x="25" y="8"/>
                    </a:lnTo>
                    <a:lnTo>
                      <a:pt x="26" y="10"/>
                    </a:lnTo>
                    <a:lnTo>
                      <a:pt x="28" y="11"/>
                    </a:lnTo>
                    <a:lnTo>
                      <a:pt x="29" y="11"/>
                    </a:lnTo>
                    <a:lnTo>
                      <a:pt x="31" y="11"/>
                    </a:lnTo>
                    <a:lnTo>
                      <a:pt x="32" y="10"/>
                    </a:lnTo>
                    <a:lnTo>
                      <a:pt x="33" y="8"/>
                    </a:lnTo>
                    <a:lnTo>
                      <a:pt x="33" y="6"/>
                    </a:lnTo>
                    <a:lnTo>
                      <a:pt x="33" y="4"/>
                    </a:lnTo>
                    <a:lnTo>
                      <a:pt x="31" y="2"/>
                    </a:lnTo>
                    <a:lnTo>
                      <a:pt x="29" y="1"/>
                    </a:lnTo>
                    <a:lnTo>
                      <a:pt x="26" y="0"/>
                    </a:lnTo>
                    <a:lnTo>
                      <a:pt x="24" y="1"/>
                    </a:lnTo>
                    <a:lnTo>
                      <a:pt x="21" y="2"/>
                    </a:lnTo>
                    <a:lnTo>
                      <a:pt x="19" y="3"/>
                    </a:lnTo>
                    <a:lnTo>
                      <a:pt x="18" y="4"/>
                    </a:lnTo>
                    <a:lnTo>
                      <a:pt x="16" y="6"/>
                    </a:lnTo>
                    <a:lnTo>
                      <a:pt x="15" y="8"/>
                    </a:lnTo>
                    <a:lnTo>
                      <a:pt x="14"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8" name="Freeform 538"/>
              <p:cNvSpPr>
                <a:spLocks noChangeAspect="1"/>
              </p:cNvSpPr>
              <p:nvPr/>
            </p:nvSpPr>
            <p:spPr bwMode="auto">
              <a:xfrm>
                <a:off x="2795" y="3217"/>
                <a:ext cx="32" cy="46"/>
              </a:xfrm>
              <a:custGeom>
                <a:avLst/>
                <a:gdLst>
                  <a:gd name="T0" fmla="*/ 18 w 32"/>
                  <a:gd name="T1" fmla="*/ 25 h 46"/>
                  <a:gd name="T2" fmla="*/ 21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1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8 w 32"/>
                  <a:gd name="T41" fmla="*/ 41 h 46"/>
                  <a:gd name="T42" fmla="*/ 32 w 32"/>
                  <a:gd name="T43" fmla="*/ 32 h 46"/>
                  <a:gd name="T44" fmla="*/ 31 w 32"/>
                  <a:gd name="T45" fmla="*/ 25 h 46"/>
                  <a:gd name="T46" fmla="*/ 28 w 32"/>
                  <a:gd name="T47" fmla="*/ 22 h 46"/>
                  <a:gd name="T48" fmla="*/ 23 w 32"/>
                  <a:gd name="T49" fmla="*/ 19 h 46"/>
                  <a:gd name="T50" fmla="*/ 17 w 32"/>
                  <a:gd name="T51" fmla="*/ 17 h 46"/>
                  <a:gd name="T52" fmla="*/ 12 w 32"/>
                  <a:gd name="T53" fmla="*/ 17 h 46"/>
                  <a:gd name="T54" fmla="*/ 8 w 32"/>
                  <a:gd name="T55" fmla="*/ 15 h 46"/>
                  <a:gd name="T56" fmla="*/ 6 w 32"/>
                  <a:gd name="T57" fmla="*/ 13 h 46"/>
                  <a:gd name="T58" fmla="*/ 4 w 32"/>
                  <a:gd name="T59" fmla="*/ 9 h 46"/>
                  <a:gd name="T60" fmla="*/ 7 w 32"/>
                  <a:gd name="T61" fmla="*/ 4 h 46"/>
                  <a:gd name="T62" fmla="*/ 16 w 32"/>
                  <a:gd name="T63" fmla="*/ 2 h 46"/>
                  <a:gd name="T64" fmla="*/ 22 w 32"/>
                  <a:gd name="T65" fmla="*/ 3 h 46"/>
                  <a:gd name="T66" fmla="*/ 25 w 32"/>
                  <a:gd name="T67" fmla="*/ 7 h 46"/>
                  <a:gd name="T68" fmla="*/ 27 w 32"/>
                  <a:gd name="T69" fmla="*/ 11 h 46"/>
                  <a:gd name="T70" fmla="*/ 27 w 32"/>
                  <a:gd name="T71" fmla="*/ 14 h 46"/>
                  <a:gd name="T72" fmla="*/ 28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0 w 32"/>
                  <a:gd name="T91" fmla="*/ 8 h 46"/>
                  <a:gd name="T92" fmla="*/ 1 w 32"/>
                  <a:gd name="T93" fmla="*/ 17 h 46"/>
                  <a:gd name="T94" fmla="*/ 6 w 32"/>
                  <a:gd name="T95" fmla="*/ 22 h 46"/>
                  <a:gd name="T96" fmla="*/ 12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1" y="26"/>
                    </a:lnTo>
                    <a:lnTo>
                      <a:pt x="23" y="27"/>
                    </a:lnTo>
                    <a:lnTo>
                      <a:pt x="25" y="28"/>
                    </a:lnTo>
                    <a:lnTo>
                      <a:pt x="26" y="30"/>
                    </a:lnTo>
                    <a:lnTo>
                      <a:pt x="27" y="32"/>
                    </a:lnTo>
                    <a:lnTo>
                      <a:pt x="27" y="34"/>
                    </a:lnTo>
                    <a:lnTo>
                      <a:pt x="27" y="38"/>
                    </a:lnTo>
                    <a:lnTo>
                      <a:pt x="25" y="41"/>
                    </a:lnTo>
                    <a:lnTo>
                      <a:pt x="21" y="43"/>
                    </a:lnTo>
                    <a:lnTo>
                      <a:pt x="16" y="43"/>
                    </a:lnTo>
                    <a:lnTo>
                      <a:pt x="13" y="43"/>
                    </a:lnTo>
                    <a:lnTo>
                      <a:pt x="11" y="42"/>
                    </a:lnTo>
                    <a:lnTo>
                      <a:pt x="9" y="41"/>
                    </a:lnTo>
                    <a:lnTo>
                      <a:pt x="7" y="39"/>
                    </a:lnTo>
                    <a:lnTo>
                      <a:pt x="5" y="37"/>
                    </a:lnTo>
                    <a:lnTo>
                      <a:pt x="4" y="35"/>
                    </a:lnTo>
                    <a:lnTo>
                      <a:pt x="3" y="32"/>
                    </a:lnTo>
                    <a:lnTo>
                      <a:pt x="2" y="29"/>
                    </a:lnTo>
                    <a:lnTo>
                      <a:pt x="2" y="28"/>
                    </a:lnTo>
                    <a:lnTo>
                      <a:pt x="1" y="28"/>
                    </a:lnTo>
                    <a:lnTo>
                      <a:pt x="0" y="28"/>
                    </a:lnTo>
                    <a:lnTo>
                      <a:pt x="0" y="30"/>
                    </a:lnTo>
                    <a:lnTo>
                      <a:pt x="0" y="43"/>
                    </a:lnTo>
                    <a:lnTo>
                      <a:pt x="0" y="45"/>
                    </a:lnTo>
                    <a:lnTo>
                      <a:pt x="1" y="46"/>
                    </a:lnTo>
                    <a:lnTo>
                      <a:pt x="1" y="46"/>
                    </a:lnTo>
                    <a:lnTo>
                      <a:pt x="1" y="45"/>
                    </a:lnTo>
                    <a:lnTo>
                      <a:pt x="2" y="45"/>
                    </a:lnTo>
                    <a:lnTo>
                      <a:pt x="3" y="44"/>
                    </a:lnTo>
                    <a:lnTo>
                      <a:pt x="3" y="43"/>
                    </a:lnTo>
                    <a:lnTo>
                      <a:pt x="4" y="43"/>
                    </a:lnTo>
                    <a:lnTo>
                      <a:pt x="4" y="42"/>
                    </a:lnTo>
                    <a:lnTo>
                      <a:pt x="5" y="41"/>
                    </a:lnTo>
                    <a:lnTo>
                      <a:pt x="8" y="44"/>
                    </a:lnTo>
                    <a:lnTo>
                      <a:pt x="12" y="45"/>
                    </a:lnTo>
                    <a:lnTo>
                      <a:pt x="14" y="45"/>
                    </a:lnTo>
                    <a:lnTo>
                      <a:pt x="16" y="46"/>
                    </a:lnTo>
                    <a:lnTo>
                      <a:pt x="23" y="44"/>
                    </a:lnTo>
                    <a:lnTo>
                      <a:pt x="28" y="41"/>
                    </a:lnTo>
                    <a:lnTo>
                      <a:pt x="31" y="37"/>
                    </a:lnTo>
                    <a:lnTo>
                      <a:pt x="32" y="32"/>
                    </a:lnTo>
                    <a:lnTo>
                      <a:pt x="32" y="28"/>
                    </a:lnTo>
                    <a:lnTo>
                      <a:pt x="31" y="25"/>
                    </a:lnTo>
                    <a:lnTo>
                      <a:pt x="29" y="23"/>
                    </a:lnTo>
                    <a:lnTo>
                      <a:pt x="28" y="22"/>
                    </a:lnTo>
                    <a:lnTo>
                      <a:pt x="25" y="20"/>
                    </a:lnTo>
                    <a:lnTo>
                      <a:pt x="23" y="19"/>
                    </a:lnTo>
                    <a:lnTo>
                      <a:pt x="20" y="18"/>
                    </a:lnTo>
                    <a:lnTo>
                      <a:pt x="17" y="17"/>
                    </a:lnTo>
                    <a:lnTo>
                      <a:pt x="15" y="17"/>
                    </a:lnTo>
                    <a:lnTo>
                      <a:pt x="12" y="17"/>
                    </a:lnTo>
                    <a:lnTo>
                      <a:pt x="10" y="16"/>
                    </a:lnTo>
                    <a:lnTo>
                      <a:pt x="8" y="15"/>
                    </a:lnTo>
                    <a:lnTo>
                      <a:pt x="7" y="14"/>
                    </a:lnTo>
                    <a:lnTo>
                      <a:pt x="6" y="13"/>
                    </a:lnTo>
                    <a:lnTo>
                      <a:pt x="5" y="11"/>
                    </a:lnTo>
                    <a:lnTo>
                      <a:pt x="4" y="9"/>
                    </a:lnTo>
                    <a:lnTo>
                      <a:pt x="5" y="7"/>
                    </a:lnTo>
                    <a:lnTo>
                      <a:pt x="7" y="4"/>
                    </a:lnTo>
                    <a:lnTo>
                      <a:pt x="10" y="2"/>
                    </a:lnTo>
                    <a:lnTo>
                      <a:pt x="16" y="2"/>
                    </a:lnTo>
                    <a:lnTo>
                      <a:pt x="19" y="2"/>
                    </a:lnTo>
                    <a:lnTo>
                      <a:pt x="22" y="3"/>
                    </a:lnTo>
                    <a:lnTo>
                      <a:pt x="24" y="5"/>
                    </a:lnTo>
                    <a:lnTo>
                      <a:pt x="25" y="7"/>
                    </a:lnTo>
                    <a:lnTo>
                      <a:pt x="26" y="9"/>
                    </a:lnTo>
                    <a:lnTo>
                      <a:pt x="27" y="11"/>
                    </a:lnTo>
                    <a:lnTo>
                      <a:pt x="27" y="12"/>
                    </a:lnTo>
                    <a:lnTo>
                      <a:pt x="27" y="14"/>
                    </a:lnTo>
                    <a:lnTo>
                      <a:pt x="28" y="15"/>
                    </a:lnTo>
                    <a:lnTo>
                      <a:pt x="28"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19" y="0"/>
                    </a:lnTo>
                    <a:lnTo>
                      <a:pt x="17" y="0"/>
                    </a:lnTo>
                    <a:lnTo>
                      <a:pt x="16" y="0"/>
                    </a:lnTo>
                    <a:lnTo>
                      <a:pt x="8" y="1"/>
                    </a:lnTo>
                    <a:lnTo>
                      <a:pt x="3" y="4"/>
                    </a:lnTo>
                    <a:lnTo>
                      <a:pt x="0" y="8"/>
                    </a:lnTo>
                    <a:lnTo>
                      <a:pt x="0" y="12"/>
                    </a:lnTo>
                    <a:lnTo>
                      <a:pt x="1" y="17"/>
                    </a:lnTo>
                    <a:lnTo>
                      <a:pt x="4" y="21"/>
                    </a:lnTo>
                    <a:lnTo>
                      <a:pt x="6" y="22"/>
                    </a:lnTo>
                    <a:lnTo>
                      <a:pt x="9" y="23"/>
                    </a:lnTo>
                    <a:lnTo>
                      <a:pt x="12"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9" name="Freeform 539"/>
              <p:cNvSpPr>
                <a:spLocks noChangeAspect="1"/>
              </p:cNvSpPr>
              <p:nvPr/>
            </p:nvSpPr>
            <p:spPr bwMode="auto">
              <a:xfrm>
                <a:off x="2842" y="3187"/>
                <a:ext cx="5" cy="99"/>
              </a:xfrm>
              <a:custGeom>
                <a:avLst/>
                <a:gdLst>
                  <a:gd name="T0" fmla="*/ 5 w 5"/>
                  <a:gd name="T1" fmla="*/ 3 h 99"/>
                  <a:gd name="T2" fmla="*/ 4 w 5"/>
                  <a:gd name="T3" fmla="*/ 2 h 99"/>
                  <a:gd name="T4" fmla="*/ 4 w 5"/>
                  <a:gd name="T5" fmla="*/ 1 h 99"/>
                  <a:gd name="T6" fmla="*/ 4 w 5"/>
                  <a:gd name="T7" fmla="*/ 0 h 99"/>
                  <a:gd name="T8" fmla="*/ 2 w 5"/>
                  <a:gd name="T9" fmla="*/ 0 h 99"/>
                  <a:gd name="T10" fmla="*/ 1 w 5"/>
                  <a:gd name="T11" fmla="*/ 0 h 99"/>
                  <a:gd name="T12" fmla="*/ 1 w 5"/>
                  <a:gd name="T13" fmla="*/ 1 h 99"/>
                  <a:gd name="T14" fmla="*/ 1 w 5"/>
                  <a:gd name="T15" fmla="*/ 2 h 99"/>
                  <a:gd name="T16" fmla="*/ 0 w 5"/>
                  <a:gd name="T17" fmla="*/ 3 h 99"/>
                  <a:gd name="T18" fmla="*/ 0 w 5"/>
                  <a:gd name="T19" fmla="*/ 96 h 99"/>
                  <a:gd name="T20" fmla="*/ 1 w 5"/>
                  <a:gd name="T21" fmla="*/ 97 h 99"/>
                  <a:gd name="T22" fmla="*/ 1 w 5"/>
                  <a:gd name="T23" fmla="*/ 98 h 99"/>
                  <a:gd name="T24" fmla="*/ 1 w 5"/>
                  <a:gd name="T25" fmla="*/ 99 h 99"/>
                  <a:gd name="T26" fmla="*/ 2 w 5"/>
                  <a:gd name="T27" fmla="*/ 99 h 99"/>
                  <a:gd name="T28" fmla="*/ 4 w 5"/>
                  <a:gd name="T29" fmla="*/ 99 h 99"/>
                  <a:gd name="T30" fmla="*/ 4 w 5"/>
                  <a:gd name="T31" fmla="*/ 98 h 99"/>
                  <a:gd name="T32" fmla="*/ 4 w 5"/>
                  <a:gd name="T33" fmla="*/ 97 h 99"/>
                  <a:gd name="T34" fmla="*/ 5 w 5"/>
                  <a:gd name="T35" fmla="*/ 96 h 99"/>
                  <a:gd name="T36" fmla="*/ 5 w 5"/>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99">
                    <a:moveTo>
                      <a:pt x="5" y="3"/>
                    </a:moveTo>
                    <a:lnTo>
                      <a:pt x="4" y="2"/>
                    </a:lnTo>
                    <a:lnTo>
                      <a:pt x="4" y="1"/>
                    </a:lnTo>
                    <a:lnTo>
                      <a:pt x="4" y="0"/>
                    </a:lnTo>
                    <a:lnTo>
                      <a:pt x="2" y="0"/>
                    </a:lnTo>
                    <a:lnTo>
                      <a:pt x="1" y="0"/>
                    </a:lnTo>
                    <a:lnTo>
                      <a:pt x="1" y="1"/>
                    </a:lnTo>
                    <a:lnTo>
                      <a:pt x="1" y="2"/>
                    </a:lnTo>
                    <a:lnTo>
                      <a:pt x="0" y="3"/>
                    </a:lnTo>
                    <a:lnTo>
                      <a:pt x="0" y="96"/>
                    </a:lnTo>
                    <a:lnTo>
                      <a:pt x="1" y="97"/>
                    </a:lnTo>
                    <a:lnTo>
                      <a:pt x="1" y="98"/>
                    </a:lnTo>
                    <a:lnTo>
                      <a:pt x="1" y="99"/>
                    </a:lnTo>
                    <a:lnTo>
                      <a:pt x="2" y="99"/>
                    </a:lnTo>
                    <a:lnTo>
                      <a:pt x="4" y="99"/>
                    </a:lnTo>
                    <a:lnTo>
                      <a:pt x="4" y="98"/>
                    </a:lnTo>
                    <a:lnTo>
                      <a:pt x="4" y="97"/>
                    </a:lnTo>
                    <a:lnTo>
                      <a:pt x="5" y="96"/>
                    </a:lnTo>
                    <a:lnTo>
                      <a:pt x="5"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0" name="Freeform 540"/>
              <p:cNvSpPr>
                <a:spLocks noChangeAspect="1"/>
              </p:cNvSpPr>
              <p:nvPr/>
            </p:nvSpPr>
            <p:spPr bwMode="auto">
              <a:xfrm>
                <a:off x="2864" y="3187"/>
                <a:ext cx="23" cy="99"/>
              </a:xfrm>
              <a:custGeom>
                <a:avLst/>
                <a:gdLst>
                  <a:gd name="T0" fmla="*/ 23 w 23"/>
                  <a:gd name="T1" fmla="*/ 50 h 99"/>
                  <a:gd name="T2" fmla="*/ 23 w 23"/>
                  <a:gd name="T3" fmla="*/ 43 h 99"/>
                  <a:gd name="T4" fmla="*/ 22 w 23"/>
                  <a:gd name="T5" fmla="*/ 35 h 99"/>
                  <a:gd name="T6" fmla="*/ 20 w 23"/>
                  <a:gd name="T7" fmla="*/ 27 h 99"/>
                  <a:gd name="T8" fmla="*/ 17 w 23"/>
                  <a:gd name="T9" fmla="*/ 18 h 99"/>
                  <a:gd name="T10" fmla="*/ 12 w 23"/>
                  <a:gd name="T11" fmla="*/ 10 h 99"/>
                  <a:gd name="T12" fmla="*/ 7 w 23"/>
                  <a:gd name="T13" fmla="*/ 4 h 99"/>
                  <a:gd name="T14" fmla="*/ 3 w 23"/>
                  <a:gd name="T15" fmla="*/ 1 h 99"/>
                  <a:gd name="T16" fmla="*/ 1 w 23"/>
                  <a:gd name="T17" fmla="*/ 0 h 99"/>
                  <a:gd name="T18" fmla="*/ 0 w 23"/>
                  <a:gd name="T19" fmla="*/ 0 h 99"/>
                  <a:gd name="T20" fmla="*/ 0 w 23"/>
                  <a:gd name="T21" fmla="*/ 1 h 99"/>
                  <a:gd name="T22" fmla="*/ 0 w 23"/>
                  <a:gd name="T23" fmla="*/ 1 h 99"/>
                  <a:gd name="T24" fmla="*/ 0 w 23"/>
                  <a:gd name="T25" fmla="*/ 1 h 99"/>
                  <a:gd name="T26" fmla="*/ 1 w 23"/>
                  <a:gd name="T27" fmla="*/ 2 h 99"/>
                  <a:gd name="T28" fmla="*/ 2 w 23"/>
                  <a:gd name="T29" fmla="*/ 3 h 99"/>
                  <a:gd name="T30" fmla="*/ 8 w 23"/>
                  <a:gd name="T31" fmla="*/ 12 h 99"/>
                  <a:gd name="T32" fmla="*/ 13 w 23"/>
                  <a:gd name="T33" fmla="*/ 22 h 99"/>
                  <a:gd name="T34" fmla="*/ 16 w 23"/>
                  <a:gd name="T35" fmla="*/ 35 h 99"/>
                  <a:gd name="T36" fmla="*/ 17 w 23"/>
                  <a:gd name="T37" fmla="*/ 50 h 99"/>
                  <a:gd name="T38" fmla="*/ 17 w 23"/>
                  <a:gd name="T39" fmla="*/ 62 h 99"/>
                  <a:gd name="T40" fmla="*/ 14 w 23"/>
                  <a:gd name="T41" fmla="*/ 75 h 99"/>
                  <a:gd name="T42" fmla="*/ 9 w 23"/>
                  <a:gd name="T43" fmla="*/ 86 h 99"/>
                  <a:gd name="T44" fmla="*/ 1 w 23"/>
                  <a:gd name="T45" fmla="*/ 97 h 99"/>
                  <a:gd name="T46" fmla="*/ 0 w 23"/>
                  <a:gd name="T47" fmla="*/ 98 h 99"/>
                  <a:gd name="T48" fmla="*/ 0 w 23"/>
                  <a:gd name="T49" fmla="*/ 98 h 99"/>
                  <a:gd name="T50" fmla="*/ 0 w 23"/>
                  <a:gd name="T51" fmla="*/ 99 h 99"/>
                  <a:gd name="T52" fmla="*/ 1 w 23"/>
                  <a:gd name="T53" fmla="*/ 99 h 99"/>
                  <a:gd name="T54" fmla="*/ 3 w 23"/>
                  <a:gd name="T55" fmla="*/ 98 h 99"/>
                  <a:gd name="T56" fmla="*/ 7 w 23"/>
                  <a:gd name="T57" fmla="*/ 94 h 99"/>
                  <a:gd name="T58" fmla="*/ 12 w 23"/>
                  <a:gd name="T59" fmla="*/ 88 h 99"/>
                  <a:gd name="T60" fmla="*/ 17 w 23"/>
                  <a:gd name="T61" fmla="*/ 80 h 99"/>
                  <a:gd name="T62" fmla="*/ 20 w 23"/>
                  <a:gd name="T63" fmla="*/ 72 h 99"/>
                  <a:gd name="T64" fmla="*/ 22 w 23"/>
                  <a:gd name="T65" fmla="*/ 64 h 99"/>
                  <a:gd name="T66" fmla="*/ 23 w 23"/>
                  <a:gd name="T67" fmla="*/ 56 h 99"/>
                  <a:gd name="T68" fmla="*/ 23 w 23"/>
                  <a:gd name="T69" fmla="*/ 5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9">
                    <a:moveTo>
                      <a:pt x="23" y="50"/>
                    </a:moveTo>
                    <a:lnTo>
                      <a:pt x="23" y="43"/>
                    </a:lnTo>
                    <a:lnTo>
                      <a:pt x="22" y="35"/>
                    </a:lnTo>
                    <a:lnTo>
                      <a:pt x="20" y="27"/>
                    </a:lnTo>
                    <a:lnTo>
                      <a:pt x="17" y="18"/>
                    </a:lnTo>
                    <a:lnTo>
                      <a:pt x="12" y="10"/>
                    </a:lnTo>
                    <a:lnTo>
                      <a:pt x="7" y="4"/>
                    </a:lnTo>
                    <a:lnTo>
                      <a:pt x="3" y="1"/>
                    </a:lnTo>
                    <a:lnTo>
                      <a:pt x="1" y="0"/>
                    </a:lnTo>
                    <a:lnTo>
                      <a:pt x="0" y="0"/>
                    </a:lnTo>
                    <a:lnTo>
                      <a:pt x="0" y="1"/>
                    </a:lnTo>
                    <a:lnTo>
                      <a:pt x="0" y="1"/>
                    </a:lnTo>
                    <a:lnTo>
                      <a:pt x="0" y="1"/>
                    </a:lnTo>
                    <a:lnTo>
                      <a:pt x="1" y="2"/>
                    </a:lnTo>
                    <a:lnTo>
                      <a:pt x="2" y="3"/>
                    </a:lnTo>
                    <a:lnTo>
                      <a:pt x="8" y="12"/>
                    </a:lnTo>
                    <a:lnTo>
                      <a:pt x="13" y="22"/>
                    </a:lnTo>
                    <a:lnTo>
                      <a:pt x="16" y="35"/>
                    </a:lnTo>
                    <a:lnTo>
                      <a:pt x="17" y="50"/>
                    </a:lnTo>
                    <a:lnTo>
                      <a:pt x="17" y="62"/>
                    </a:lnTo>
                    <a:lnTo>
                      <a:pt x="14" y="75"/>
                    </a:lnTo>
                    <a:lnTo>
                      <a:pt x="9" y="86"/>
                    </a:lnTo>
                    <a:lnTo>
                      <a:pt x="1" y="97"/>
                    </a:lnTo>
                    <a:lnTo>
                      <a:pt x="0" y="98"/>
                    </a:lnTo>
                    <a:lnTo>
                      <a:pt x="0" y="98"/>
                    </a:lnTo>
                    <a:lnTo>
                      <a:pt x="0" y="99"/>
                    </a:lnTo>
                    <a:lnTo>
                      <a:pt x="1" y="99"/>
                    </a:lnTo>
                    <a:lnTo>
                      <a:pt x="3" y="98"/>
                    </a:lnTo>
                    <a:lnTo>
                      <a:pt x="7" y="94"/>
                    </a:lnTo>
                    <a:lnTo>
                      <a:pt x="12" y="88"/>
                    </a:lnTo>
                    <a:lnTo>
                      <a:pt x="17" y="80"/>
                    </a:lnTo>
                    <a:lnTo>
                      <a:pt x="20" y="72"/>
                    </a:lnTo>
                    <a:lnTo>
                      <a:pt x="22" y="64"/>
                    </a:lnTo>
                    <a:lnTo>
                      <a:pt x="23" y="56"/>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1" name="Freeform 541"/>
              <p:cNvSpPr>
                <a:spLocks noChangeAspect="1"/>
              </p:cNvSpPr>
              <p:nvPr/>
            </p:nvSpPr>
            <p:spPr bwMode="auto">
              <a:xfrm>
                <a:off x="2932" y="3198"/>
                <a:ext cx="36" cy="64"/>
              </a:xfrm>
              <a:custGeom>
                <a:avLst/>
                <a:gdLst>
                  <a:gd name="T0" fmla="*/ 8 w 36"/>
                  <a:gd name="T1" fmla="*/ 24 h 64"/>
                  <a:gd name="T2" fmla="*/ 8 w 36"/>
                  <a:gd name="T3" fmla="*/ 51 h 64"/>
                  <a:gd name="T4" fmla="*/ 10 w 36"/>
                  <a:gd name="T5" fmla="*/ 58 h 64"/>
                  <a:gd name="T6" fmla="*/ 14 w 36"/>
                  <a:gd name="T7" fmla="*/ 62 h 64"/>
                  <a:gd name="T8" fmla="*/ 19 w 36"/>
                  <a:gd name="T9" fmla="*/ 64 h 64"/>
                  <a:gd name="T10" fmla="*/ 24 w 36"/>
                  <a:gd name="T11" fmla="*/ 64 h 64"/>
                  <a:gd name="T12" fmla="*/ 29 w 36"/>
                  <a:gd name="T13" fmla="*/ 63 h 64"/>
                  <a:gd name="T14" fmla="*/ 33 w 36"/>
                  <a:gd name="T15" fmla="*/ 60 h 64"/>
                  <a:gd name="T16" fmla="*/ 35 w 36"/>
                  <a:gd name="T17" fmla="*/ 56 h 64"/>
                  <a:gd name="T18" fmla="*/ 36 w 36"/>
                  <a:gd name="T19" fmla="*/ 51 h 64"/>
                  <a:gd name="T20" fmla="*/ 36 w 36"/>
                  <a:gd name="T21" fmla="*/ 46 h 64"/>
                  <a:gd name="T22" fmla="*/ 32 w 36"/>
                  <a:gd name="T23" fmla="*/ 46 h 64"/>
                  <a:gd name="T24" fmla="*/ 32 w 36"/>
                  <a:gd name="T25" fmla="*/ 51 h 64"/>
                  <a:gd name="T26" fmla="*/ 31 w 36"/>
                  <a:gd name="T27" fmla="*/ 55 h 64"/>
                  <a:gd name="T28" fmla="*/ 30 w 36"/>
                  <a:gd name="T29" fmla="*/ 58 h 64"/>
                  <a:gd name="T30" fmla="*/ 28 w 36"/>
                  <a:gd name="T31" fmla="*/ 60 h 64"/>
                  <a:gd name="T32" fmla="*/ 26 w 36"/>
                  <a:gd name="T33" fmla="*/ 60 h 64"/>
                  <a:gd name="T34" fmla="*/ 24 w 36"/>
                  <a:gd name="T35" fmla="*/ 60 h 64"/>
                  <a:gd name="T36" fmla="*/ 22 w 36"/>
                  <a:gd name="T37" fmla="*/ 59 h 64"/>
                  <a:gd name="T38" fmla="*/ 21 w 36"/>
                  <a:gd name="T39" fmla="*/ 58 h 64"/>
                  <a:gd name="T40" fmla="*/ 21 w 36"/>
                  <a:gd name="T41" fmla="*/ 57 h 64"/>
                  <a:gd name="T42" fmla="*/ 20 w 36"/>
                  <a:gd name="T43" fmla="*/ 55 h 64"/>
                  <a:gd name="T44" fmla="*/ 20 w 36"/>
                  <a:gd name="T45" fmla="*/ 54 h 64"/>
                  <a:gd name="T46" fmla="*/ 20 w 36"/>
                  <a:gd name="T47" fmla="*/ 52 h 64"/>
                  <a:gd name="T48" fmla="*/ 20 w 36"/>
                  <a:gd name="T49" fmla="*/ 51 h 64"/>
                  <a:gd name="T50" fmla="*/ 20 w 36"/>
                  <a:gd name="T51" fmla="*/ 24 h 64"/>
                  <a:gd name="T52" fmla="*/ 34 w 36"/>
                  <a:gd name="T53" fmla="*/ 24 h 64"/>
                  <a:gd name="T54" fmla="*/ 34 w 36"/>
                  <a:gd name="T55" fmla="*/ 19 h 64"/>
                  <a:gd name="T56" fmla="*/ 20 w 36"/>
                  <a:gd name="T57" fmla="*/ 19 h 64"/>
                  <a:gd name="T58" fmla="*/ 20 w 36"/>
                  <a:gd name="T59" fmla="*/ 0 h 64"/>
                  <a:gd name="T60" fmla="*/ 15 w 36"/>
                  <a:gd name="T61" fmla="*/ 0 h 64"/>
                  <a:gd name="T62" fmla="*/ 14 w 36"/>
                  <a:gd name="T63" fmla="*/ 7 h 64"/>
                  <a:gd name="T64" fmla="*/ 11 w 36"/>
                  <a:gd name="T65" fmla="*/ 14 h 64"/>
                  <a:gd name="T66" fmla="*/ 7 w 36"/>
                  <a:gd name="T67" fmla="*/ 18 h 64"/>
                  <a:gd name="T68" fmla="*/ 0 w 36"/>
                  <a:gd name="T69" fmla="*/ 20 h 64"/>
                  <a:gd name="T70" fmla="*/ 0 w 36"/>
                  <a:gd name="T71" fmla="*/ 24 h 64"/>
                  <a:gd name="T72" fmla="*/ 8 w 36"/>
                  <a:gd name="T7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4">
                    <a:moveTo>
                      <a:pt x="8" y="24"/>
                    </a:moveTo>
                    <a:lnTo>
                      <a:pt x="8" y="51"/>
                    </a:lnTo>
                    <a:lnTo>
                      <a:pt x="10" y="58"/>
                    </a:lnTo>
                    <a:lnTo>
                      <a:pt x="14" y="62"/>
                    </a:lnTo>
                    <a:lnTo>
                      <a:pt x="19" y="64"/>
                    </a:lnTo>
                    <a:lnTo>
                      <a:pt x="24" y="64"/>
                    </a:lnTo>
                    <a:lnTo>
                      <a:pt x="29" y="63"/>
                    </a:lnTo>
                    <a:lnTo>
                      <a:pt x="33" y="60"/>
                    </a:lnTo>
                    <a:lnTo>
                      <a:pt x="35" y="56"/>
                    </a:lnTo>
                    <a:lnTo>
                      <a:pt x="36" y="51"/>
                    </a:lnTo>
                    <a:lnTo>
                      <a:pt x="36" y="46"/>
                    </a:lnTo>
                    <a:lnTo>
                      <a:pt x="32" y="46"/>
                    </a:lnTo>
                    <a:lnTo>
                      <a:pt x="32" y="51"/>
                    </a:lnTo>
                    <a:lnTo>
                      <a:pt x="31" y="55"/>
                    </a:lnTo>
                    <a:lnTo>
                      <a:pt x="30" y="58"/>
                    </a:lnTo>
                    <a:lnTo>
                      <a:pt x="28" y="60"/>
                    </a:lnTo>
                    <a:lnTo>
                      <a:pt x="26" y="60"/>
                    </a:lnTo>
                    <a:lnTo>
                      <a:pt x="24" y="60"/>
                    </a:lnTo>
                    <a:lnTo>
                      <a:pt x="22" y="59"/>
                    </a:lnTo>
                    <a:lnTo>
                      <a:pt x="21" y="58"/>
                    </a:lnTo>
                    <a:lnTo>
                      <a:pt x="21" y="57"/>
                    </a:lnTo>
                    <a:lnTo>
                      <a:pt x="20" y="55"/>
                    </a:lnTo>
                    <a:lnTo>
                      <a:pt x="20" y="54"/>
                    </a:lnTo>
                    <a:lnTo>
                      <a:pt x="20" y="52"/>
                    </a:lnTo>
                    <a:lnTo>
                      <a:pt x="20" y="51"/>
                    </a:lnTo>
                    <a:lnTo>
                      <a:pt x="20" y="24"/>
                    </a:lnTo>
                    <a:lnTo>
                      <a:pt x="34" y="24"/>
                    </a:lnTo>
                    <a:lnTo>
                      <a:pt x="34" y="19"/>
                    </a:lnTo>
                    <a:lnTo>
                      <a:pt x="20" y="19"/>
                    </a:lnTo>
                    <a:lnTo>
                      <a:pt x="20" y="0"/>
                    </a:lnTo>
                    <a:lnTo>
                      <a:pt x="15" y="0"/>
                    </a:lnTo>
                    <a:lnTo>
                      <a:pt x="14" y="7"/>
                    </a:lnTo>
                    <a:lnTo>
                      <a:pt x="11" y="14"/>
                    </a:lnTo>
                    <a:lnTo>
                      <a:pt x="7" y="18"/>
                    </a:lnTo>
                    <a:lnTo>
                      <a:pt x="0" y="20"/>
                    </a:lnTo>
                    <a:lnTo>
                      <a:pt x="0" y="24"/>
                    </a:lnTo>
                    <a:lnTo>
                      <a:pt x="8"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2" name="Freeform 542"/>
              <p:cNvSpPr>
                <a:spLocks noChangeAspect="1"/>
              </p:cNvSpPr>
              <p:nvPr/>
            </p:nvSpPr>
            <p:spPr bwMode="auto">
              <a:xfrm>
                <a:off x="2979" y="3192"/>
                <a:ext cx="57" cy="69"/>
              </a:xfrm>
              <a:custGeom>
                <a:avLst/>
                <a:gdLst>
                  <a:gd name="T0" fmla="*/ 7 w 57"/>
                  <a:gd name="T1" fmla="*/ 65 h 69"/>
                  <a:gd name="T2" fmla="*/ 0 w 57"/>
                  <a:gd name="T3" fmla="*/ 65 h 69"/>
                  <a:gd name="T4" fmla="*/ 0 w 57"/>
                  <a:gd name="T5" fmla="*/ 69 h 69"/>
                  <a:gd name="T6" fmla="*/ 3 w 57"/>
                  <a:gd name="T7" fmla="*/ 69 h 69"/>
                  <a:gd name="T8" fmla="*/ 6 w 57"/>
                  <a:gd name="T9" fmla="*/ 69 h 69"/>
                  <a:gd name="T10" fmla="*/ 10 w 57"/>
                  <a:gd name="T11" fmla="*/ 69 h 69"/>
                  <a:gd name="T12" fmla="*/ 13 w 57"/>
                  <a:gd name="T13" fmla="*/ 69 h 69"/>
                  <a:gd name="T14" fmla="*/ 16 w 57"/>
                  <a:gd name="T15" fmla="*/ 69 h 69"/>
                  <a:gd name="T16" fmla="*/ 20 w 57"/>
                  <a:gd name="T17" fmla="*/ 69 h 69"/>
                  <a:gd name="T18" fmla="*/ 23 w 57"/>
                  <a:gd name="T19" fmla="*/ 69 h 69"/>
                  <a:gd name="T20" fmla="*/ 25 w 57"/>
                  <a:gd name="T21" fmla="*/ 69 h 69"/>
                  <a:gd name="T22" fmla="*/ 25 w 57"/>
                  <a:gd name="T23" fmla="*/ 65 h 69"/>
                  <a:gd name="T24" fmla="*/ 18 w 57"/>
                  <a:gd name="T25" fmla="*/ 65 h 69"/>
                  <a:gd name="T26" fmla="*/ 18 w 57"/>
                  <a:gd name="T27" fmla="*/ 44 h 69"/>
                  <a:gd name="T28" fmla="*/ 20 w 57"/>
                  <a:gd name="T29" fmla="*/ 37 h 69"/>
                  <a:gd name="T30" fmla="*/ 24 w 57"/>
                  <a:gd name="T31" fmla="*/ 32 h 69"/>
                  <a:gd name="T32" fmla="*/ 28 w 57"/>
                  <a:gd name="T33" fmla="*/ 29 h 69"/>
                  <a:gd name="T34" fmla="*/ 33 w 57"/>
                  <a:gd name="T35" fmla="*/ 28 h 69"/>
                  <a:gd name="T36" fmla="*/ 36 w 57"/>
                  <a:gd name="T37" fmla="*/ 29 h 69"/>
                  <a:gd name="T38" fmla="*/ 37 w 57"/>
                  <a:gd name="T39" fmla="*/ 30 h 69"/>
                  <a:gd name="T40" fmla="*/ 38 w 57"/>
                  <a:gd name="T41" fmla="*/ 33 h 69"/>
                  <a:gd name="T42" fmla="*/ 39 w 57"/>
                  <a:gd name="T43" fmla="*/ 38 h 69"/>
                  <a:gd name="T44" fmla="*/ 39 w 57"/>
                  <a:gd name="T45" fmla="*/ 65 h 69"/>
                  <a:gd name="T46" fmla="*/ 32 w 57"/>
                  <a:gd name="T47" fmla="*/ 65 h 69"/>
                  <a:gd name="T48" fmla="*/ 32 w 57"/>
                  <a:gd name="T49" fmla="*/ 69 h 69"/>
                  <a:gd name="T50" fmla="*/ 35 w 57"/>
                  <a:gd name="T51" fmla="*/ 69 h 69"/>
                  <a:gd name="T52" fmla="*/ 38 w 57"/>
                  <a:gd name="T53" fmla="*/ 69 h 69"/>
                  <a:gd name="T54" fmla="*/ 41 w 57"/>
                  <a:gd name="T55" fmla="*/ 69 h 69"/>
                  <a:gd name="T56" fmla="*/ 45 w 57"/>
                  <a:gd name="T57" fmla="*/ 69 h 69"/>
                  <a:gd name="T58" fmla="*/ 48 w 57"/>
                  <a:gd name="T59" fmla="*/ 69 h 69"/>
                  <a:gd name="T60" fmla="*/ 51 w 57"/>
                  <a:gd name="T61" fmla="*/ 69 h 69"/>
                  <a:gd name="T62" fmla="*/ 54 w 57"/>
                  <a:gd name="T63" fmla="*/ 69 h 69"/>
                  <a:gd name="T64" fmla="*/ 57 w 57"/>
                  <a:gd name="T65" fmla="*/ 69 h 69"/>
                  <a:gd name="T66" fmla="*/ 57 w 57"/>
                  <a:gd name="T67" fmla="*/ 65 h 69"/>
                  <a:gd name="T68" fmla="*/ 50 w 57"/>
                  <a:gd name="T69" fmla="*/ 65 h 69"/>
                  <a:gd name="T70" fmla="*/ 50 w 57"/>
                  <a:gd name="T71" fmla="*/ 39 h 69"/>
                  <a:gd name="T72" fmla="*/ 49 w 57"/>
                  <a:gd name="T73" fmla="*/ 32 h 69"/>
                  <a:gd name="T74" fmla="*/ 46 w 57"/>
                  <a:gd name="T75" fmla="*/ 28 h 69"/>
                  <a:gd name="T76" fmla="*/ 41 w 57"/>
                  <a:gd name="T77" fmla="*/ 25 h 69"/>
                  <a:gd name="T78" fmla="*/ 35 w 57"/>
                  <a:gd name="T79" fmla="*/ 25 h 69"/>
                  <a:gd name="T80" fmla="*/ 29 w 57"/>
                  <a:gd name="T81" fmla="*/ 26 h 69"/>
                  <a:gd name="T82" fmla="*/ 24 w 57"/>
                  <a:gd name="T83" fmla="*/ 28 h 69"/>
                  <a:gd name="T84" fmla="*/ 20 w 57"/>
                  <a:gd name="T85" fmla="*/ 31 h 69"/>
                  <a:gd name="T86" fmla="*/ 18 w 57"/>
                  <a:gd name="T87" fmla="*/ 34 h 69"/>
                  <a:gd name="T88" fmla="*/ 18 w 57"/>
                  <a:gd name="T89" fmla="*/ 0 h 69"/>
                  <a:gd name="T90" fmla="*/ 0 w 57"/>
                  <a:gd name="T91" fmla="*/ 1 h 69"/>
                  <a:gd name="T92" fmla="*/ 0 w 57"/>
                  <a:gd name="T93" fmla="*/ 6 h 69"/>
                  <a:gd name="T94" fmla="*/ 4 w 57"/>
                  <a:gd name="T95" fmla="*/ 6 h 69"/>
                  <a:gd name="T96" fmla="*/ 6 w 57"/>
                  <a:gd name="T97" fmla="*/ 6 h 69"/>
                  <a:gd name="T98" fmla="*/ 7 w 57"/>
                  <a:gd name="T99" fmla="*/ 7 h 69"/>
                  <a:gd name="T100" fmla="*/ 7 w 57"/>
                  <a:gd name="T101" fmla="*/ 10 h 69"/>
                  <a:gd name="T102" fmla="*/ 7 w 57"/>
                  <a:gd name="T103" fmla="*/ 6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69">
                    <a:moveTo>
                      <a:pt x="7" y="65"/>
                    </a:moveTo>
                    <a:lnTo>
                      <a:pt x="0" y="65"/>
                    </a:lnTo>
                    <a:lnTo>
                      <a:pt x="0" y="69"/>
                    </a:lnTo>
                    <a:lnTo>
                      <a:pt x="3" y="69"/>
                    </a:lnTo>
                    <a:lnTo>
                      <a:pt x="6" y="69"/>
                    </a:lnTo>
                    <a:lnTo>
                      <a:pt x="10" y="69"/>
                    </a:lnTo>
                    <a:lnTo>
                      <a:pt x="13" y="69"/>
                    </a:lnTo>
                    <a:lnTo>
                      <a:pt x="16" y="69"/>
                    </a:lnTo>
                    <a:lnTo>
                      <a:pt x="20" y="69"/>
                    </a:lnTo>
                    <a:lnTo>
                      <a:pt x="23" y="69"/>
                    </a:lnTo>
                    <a:lnTo>
                      <a:pt x="25" y="69"/>
                    </a:lnTo>
                    <a:lnTo>
                      <a:pt x="25" y="65"/>
                    </a:lnTo>
                    <a:lnTo>
                      <a:pt x="18" y="65"/>
                    </a:lnTo>
                    <a:lnTo>
                      <a:pt x="18" y="44"/>
                    </a:lnTo>
                    <a:lnTo>
                      <a:pt x="20" y="37"/>
                    </a:lnTo>
                    <a:lnTo>
                      <a:pt x="24" y="32"/>
                    </a:lnTo>
                    <a:lnTo>
                      <a:pt x="28" y="29"/>
                    </a:lnTo>
                    <a:lnTo>
                      <a:pt x="33" y="28"/>
                    </a:lnTo>
                    <a:lnTo>
                      <a:pt x="36" y="29"/>
                    </a:lnTo>
                    <a:lnTo>
                      <a:pt x="37" y="30"/>
                    </a:lnTo>
                    <a:lnTo>
                      <a:pt x="38" y="33"/>
                    </a:lnTo>
                    <a:lnTo>
                      <a:pt x="39" y="38"/>
                    </a:lnTo>
                    <a:lnTo>
                      <a:pt x="39" y="65"/>
                    </a:lnTo>
                    <a:lnTo>
                      <a:pt x="32" y="65"/>
                    </a:lnTo>
                    <a:lnTo>
                      <a:pt x="32" y="69"/>
                    </a:lnTo>
                    <a:lnTo>
                      <a:pt x="35" y="69"/>
                    </a:lnTo>
                    <a:lnTo>
                      <a:pt x="38" y="69"/>
                    </a:lnTo>
                    <a:lnTo>
                      <a:pt x="41" y="69"/>
                    </a:lnTo>
                    <a:lnTo>
                      <a:pt x="45" y="69"/>
                    </a:lnTo>
                    <a:lnTo>
                      <a:pt x="48" y="69"/>
                    </a:lnTo>
                    <a:lnTo>
                      <a:pt x="51" y="69"/>
                    </a:lnTo>
                    <a:lnTo>
                      <a:pt x="54" y="69"/>
                    </a:lnTo>
                    <a:lnTo>
                      <a:pt x="57" y="69"/>
                    </a:lnTo>
                    <a:lnTo>
                      <a:pt x="57" y="65"/>
                    </a:lnTo>
                    <a:lnTo>
                      <a:pt x="50" y="65"/>
                    </a:lnTo>
                    <a:lnTo>
                      <a:pt x="50" y="39"/>
                    </a:lnTo>
                    <a:lnTo>
                      <a:pt x="49" y="32"/>
                    </a:lnTo>
                    <a:lnTo>
                      <a:pt x="46" y="28"/>
                    </a:lnTo>
                    <a:lnTo>
                      <a:pt x="41" y="25"/>
                    </a:lnTo>
                    <a:lnTo>
                      <a:pt x="35" y="25"/>
                    </a:lnTo>
                    <a:lnTo>
                      <a:pt x="29" y="26"/>
                    </a:lnTo>
                    <a:lnTo>
                      <a:pt x="24" y="28"/>
                    </a:lnTo>
                    <a:lnTo>
                      <a:pt x="20" y="31"/>
                    </a:lnTo>
                    <a:lnTo>
                      <a:pt x="18" y="34"/>
                    </a:lnTo>
                    <a:lnTo>
                      <a:pt x="18" y="0"/>
                    </a:lnTo>
                    <a:lnTo>
                      <a:pt x="0" y="1"/>
                    </a:lnTo>
                    <a:lnTo>
                      <a:pt x="0" y="6"/>
                    </a:lnTo>
                    <a:lnTo>
                      <a:pt x="4" y="6"/>
                    </a:lnTo>
                    <a:lnTo>
                      <a:pt x="6" y="6"/>
                    </a:lnTo>
                    <a:lnTo>
                      <a:pt x="7" y="7"/>
                    </a:lnTo>
                    <a:lnTo>
                      <a:pt x="7" y="10"/>
                    </a:lnTo>
                    <a:lnTo>
                      <a:pt x="7" y="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3" name="Freeform 543"/>
              <p:cNvSpPr>
                <a:spLocks noChangeAspect="1" noEditPoints="1"/>
              </p:cNvSpPr>
              <p:nvPr/>
            </p:nvSpPr>
            <p:spPr bwMode="auto">
              <a:xfrm>
                <a:off x="3042" y="3216"/>
                <a:ext cx="46" cy="46"/>
              </a:xfrm>
              <a:custGeom>
                <a:avLst/>
                <a:gdLst>
                  <a:gd name="T0" fmla="*/ 44 w 46"/>
                  <a:gd name="T1" fmla="*/ 24 h 46"/>
                  <a:gd name="T2" fmla="*/ 46 w 46"/>
                  <a:gd name="T3" fmla="*/ 23 h 46"/>
                  <a:gd name="T4" fmla="*/ 46 w 46"/>
                  <a:gd name="T5" fmla="*/ 18 h 46"/>
                  <a:gd name="T6" fmla="*/ 43 w 46"/>
                  <a:gd name="T7" fmla="*/ 10 h 46"/>
                  <a:gd name="T8" fmla="*/ 33 w 46"/>
                  <a:gd name="T9" fmla="*/ 2 h 46"/>
                  <a:gd name="T10" fmla="*/ 14 w 46"/>
                  <a:gd name="T11" fmla="*/ 2 h 46"/>
                  <a:gd name="T12" fmla="*/ 1 w 46"/>
                  <a:gd name="T13" fmla="*/ 14 h 46"/>
                  <a:gd name="T14" fmla="*/ 2 w 46"/>
                  <a:gd name="T15" fmla="*/ 32 h 46"/>
                  <a:gd name="T16" fmla="*/ 15 w 46"/>
                  <a:gd name="T17" fmla="*/ 44 h 46"/>
                  <a:gd name="T18" fmla="*/ 31 w 46"/>
                  <a:gd name="T19" fmla="*/ 46 h 46"/>
                  <a:gd name="T20" fmla="*/ 39 w 46"/>
                  <a:gd name="T21" fmla="*/ 43 h 46"/>
                  <a:gd name="T22" fmla="*/ 44 w 46"/>
                  <a:gd name="T23" fmla="*/ 38 h 46"/>
                  <a:gd name="T24" fmla="*/ 46 w 46"/>
                  <a:gd name="T25" fmla="*/ 35 h 46"/>
                  <a:gd name="T26" fmla="*/ 45 w 46"/>
                  <a:gd name="T27" fmla="*/ 33 h 46"/>
                  <a:gd name="T28" fmla="*/ 44 w 46"/>
                  <a:gd name="T29" fmla="*/ 32 h 46"/>
                  <a:gd name="T30" fmla="*/ 42 w 46"/>
                  <a:gd name="T31" fmla="*/ 32 h 46"/>
                  <a:gd name="T32" fmla="*/ 41 w 46"/>
                  <a:gd name="T33" fmla="*/ 33 h 46"/>
                  <a:gd name="T34" fmla="*/ 39 w 46"/>
                  <a:gd name="T35" fmla="*/ 37 h 46"/>
                  <a:gd name="T36" fmla="*/ 31 w 46"/>
                  <a:gd name="T37" fmla="*/ 41 h 46"/>
                  <a:gd name="T38" fmla="*/ 22 w 46"/>
                  <a:gd name="T39" fmla="*/ 41 h 46"/>
                  <a:gd name="T40" fmla="*/ 16 w 46"/>
                  <a:gd name="T41" fmla="*/ 38 h 46"/>
                  <a:gd name="T42" fmla="*/ 13 w 46"/>
                  <a:gd name="T43" fmla="*/ 32 h 46"/>
                  <a:gd name="T44" fmla="*/ 13 w 46"/>
                  <a:gd name="T45" fmla="*/ 26 h 46"/>
                  <a:gd name="T46" fmla="*/ 43 w 46"/>
                  <a:gd name="T47" fmla="*/ 24 h 46"/>
                  <a:gd name="T48" fmla="*/ 13 w 46"/>
                  <a:gd name="T49" fmla="*/ 18 h 46"/>
                  <a:gd name="T50" fmla="*/ 14 w 46"/>
                  <a:gd name="T51" fmla="*/ 12 h 46"/>
                  <a:gd name="T52" fmla="*/ 17 w 46"/>
                  <a:gd name="T53" fmla="*/ 7 h 46"/>
                  <a:gd name="T54" fmla="*/ 22 w 46"/>
                  <a:gd name="T55" fmla="*/ 4 h 46"/>
                  <a:gd name="T56" fmla="*/ 28 w 46"/>
                  <a:gd name="T57" fmla="*/ 4 h 46"/>
                  <a:gd name="T58" fmla="*/ 33 w 46"/>
                  <a:gd name="T59" fmla="*/ 8 h 46"/>
                  <a:gd name="T60" fmla="*/ 36 w 46"/>
                  <a:gd name="T61" fmla="*/ 14 h 46"/>
                  <a:gd name="T62" fmla="*/ 36 w 46"/>
                  <a:gd name="T63" fmla="*/ 19 h 46"/>
                  <a:gd name="T64" fmla="*/ 13 w 46"/>
                  <a:gd name="T6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6">
                    <a:moveTo>
                      <a:pt x="43" y="24"/>
                    </a:moveTo>
                    <a:lnTo>
                      <a:pt x="44" y="24"/>
                    </a:lnTo>
                    <a:lnTo>
                      <a:pt x="45" y="23"/>
                    </a:lnTo>
                    <a:lnTo>
                      <a:pt x="46" y="23"/>
                    </a:lnTo>
                    <a:lnTo>
                      <a:pt x="46" y="21"/>
                    </a:lnTo>
                    <a:lnTo>
                      <a:pt x="46" y="18"/>
                    </a:lnTo>
                    <a:lnTo>
                      <a:pt x="45" y="14"/>
                    </a:lnTo>
                    <a:lnTo>
                      <a:pt x="43" y="10"/>
                    </a:lnTo>
                    <a:lnTo>
                      <a:pt x="40" y="6"/>
                    </a:lnTo>
                    <a:lnTo>
                      <a:pt x="33" y="2"/>
                    </a:lnTo>
                    <a:lnTo>
                      <a:pt x="24" y="0"/>
                    </a:lnTo>
                    <a:lnTo>
                      <a:pt x="14" y="2"/>
                    </a:lnTo>
                    <a:lnTo>
                      <a:pt x="6" y="7"/>
                    </a:lnTo>
                    <a:lnTo>
                      <a:pt x="1" y="14"/>
                    </a:lnTo>
                    <a:lnTo>
                      <a:pt x="0" y="23"/>
                    </a:lnTo>
                    <a:lnTo>
                      <a:pt x="2" y="32"/>
                    </a:lnTo>
                    <a:lnTo>
                      <a:pt x="7" y="40"/>
                    </a:lnTo>
                    <a:lnTo>
                      <a:pt x="15" y="44"/>
                    </a:lnTo>
                    <a:lnTo>
                      <a:pt x="26" y="46"/>
                    </a:lnTo>
                    <a:lnTo>
                      <a:pt x="31" y="46"/>
                    </a:lnTo>
                    <a:lnTo>
                      <a:pt x="36" y="44"/>
                    </a:lnTo>
                    <a:lnTo>
                      <a:pt x="39" y="43"/>
                    </a:lnTo>
                    <a:lnTo>
                      <a:pt x="42" y="41"/>
                    </a:lnTo>
                    <a:lnTo>
                      <a:pt x="44" y="38"/>
                    </a:lnTo>
                    <a:lnTo>
                      <a:pt x="45" y="36"/>
                    </a:lnTo>
                    <a:lnTo>
                      <a:pt x="46" y="35"/>
                    </a:lnTo>
                    <a:lnTo>
                      <a:pt x="46" y="34"/>
                    </a:lnTo>
                    <a:lnTo>
                      <a:pt x="45" y="33"/>
                    </a:lnTo>
                    <a:lnTo>
                      <a:pt x="45" y="32"/>
                    </a:lnTo>
                    <a:lnTo>
                      <a:pt x="44" y="32"/>
                    </a:lnTo>
                    <a:lnTo>
                      <a:pt x="43" y="32"/>
                    </a:lnTo>
                    <a:lnTo>
                      <a:pt x="42" y="32"/>
                    </a:lnTo>
                    <a:lnTo>
                      <a:pt x="42" y="32"/>
                    </a:lnTo>
                    <a:lnTo>
                      <a:pt x="41" y="33"/>
                    </a:lnTo>
                    <a:lnTo>
                      <a:pt x="41" y="34"/>
                    </a:lnTo>
                    <a:lnTo>
                      <a:pt x="39" y="37"/>
                    </a:lnTo>
                    <a:lnTo>
                      <a:pt x="35" y="40"/>
                    </a:lnTo>
                    <a:lnTo>
                      <a:pt x="31" y="41"/>
                    </a:lnTo>
                    <a:lnTo>
                      <a:pt x="27" y="42"/>
                    </a:lnTo>
                    <a:lnTo>
                      <a:pt x="22" y="41"/>
                    </a:lnTo>
                    <a:lnTo>
                      <a:pt x="19" y="40"/>
                    </a:lnTo>
                    <a:lnTo>
                      <a:pt x="16" y="38"/>
                    </a:lnTo>
                    <a:lnTo>
                      <a:pt x="14" y="35"/>
                    </a:lnTo>
                    <a:lnTo>
                      <a:pt x="13" y="32"/>
                    </a:lnTo>
                    <a:lnTo>
                      <a:pt x="13" y="29"/>
                    </a:lnTo>
                    <a:lnTo>
                      <a:pt x="13" y="26"/>
                    </a:lnTo>
                    <a:lnTo>
                      <a:pt x="13" y="24"/>
                    </a:lnTo>
                    <a:lnTo>
                      <a:pt x="43" y="24"/>
                    </a:lnTo>
                    <a:close/>
                    <a:moveTo>
                      <a:pt x="13" y="20"/>
                    </a:moveTo>
                    <a:lnTo>
                      <a:pt x="13" y="18"/>
                    </a:lnTo>
                    <a:lnTo>
                      <a:pt x="13" y="15"/>
                    </a:lnTo>
                    <a:lnTo>
                      <a:pt x="14" y="12"/>
                    </a:lnTo>
                    <a:lnTo>
                      <a:pt x="15" y="9"/>
                    </a:lnTo>
                    <a:lnTo>
                      <a:pt x="17" y="7"/>
                    </a:lnTo>
                    <a:lnTo>
                      <a:pt x="20" y="5"/>
                    </a:lnTo>
                    <a:lnTo>
                      <a:pt x="22" y="4"/>
                    </a:lnTo>
                    <a:lnTo>
                      <a:pt x="24" y="4"/>
                    </a:lnTo>
                    <a:lnTo>
                      <a:pt x="28" y="4"/>
                    </a:lnTo>
                    <a:lnTo>
                      <a:pt x="31" y="6"/>
                    </a:lnTo>
                    <a:lnTo>
                      <a:pt x="33" y="8"/>
                    </a:lnTo>
                    <a:lnTo>
                      <a:pt x="35" y="11"/>
                    </a:lnTo>
                    <a:lnTo>
                      <a:pt x="36" y="14"/>
                    </a:lnTo>
                    <a:lnTo>
                      <a:pt x="36" y="16"/>
                    </a:lnTo>
                    <a:lnTo>
                      <a:pt x="36" y="19"/>
                    </a:lnTo>
                    <a:lnTo>
                      <a:pt x="36"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4" name="Freeform 544"/>
              <p:cNvSpPr>
                <a:spLocks noChangeAspect="1"/>
              </p:cNvSpPr>
              <p:nvPr/>
            </p:nvSpPr>
            <p:spPr bwMode="auto">
              <a:xfrm>
                <a:off x="3096" y="3217"/>
                <a:ext cx="56" cy="44"/>
              </a:xfrm>
              <a:custGeom>
                <a:avLst/>
                <a:gdLst>
                  <a:gd name="T0" fmla="*/ 6 w 56"/>
                  <a:gd name="T1" fmla="*/ 9 h 44"/>
                  <a:gd name="T2" fmla="*/ 6 w 56"/>
                  <a:gd name="T3" fmla="*/ 40 h 44"/>
                  <a:gd name="T4" fmla="*/ 0 w 56"/>
                  <a:gd name="T5" fmla="*/ 40 h 44"/>
                  <a:gd name="T6" fmla="*/ 0 w 56"/>
                  <a:gd name="T7" fmla="*/ 44 h 44"/>
                  <a:gd name="T8" fmla="*/ 2 w 56"/>
                  <a:gd name="T9" fmla="*/ 44 h 44"/>
                  <a:gd name="T10" fmla="*/ 5 w 56"/>
                  <a:gd name="T11" fmla="*/ 44 h 44"/>
                  <a:gd name="T12" fmla="*/ 9 w 56"/>
                  <a:gd name="T13" fmla="*/ 44 h 44"/>
                  <a:gd name="T14" fmla="*/ 12 w 56"/>
                  <a:gd name="T15" fmla="*/ 44 h 44"/>
                  <a:gd name="T16" fmla="*/ 15 w 56"/>
                  <a:gd name="T17" fmla="*/ 44 h 44"/>
                  <a:gd name="T18" fmla="*/ 19 w 56"/>
                  <a:gd name="T19" fmla="*/ 44 h 44"/>
                  <a:gd name="T20" fmla="*/ 22 w 56"/>
                  <a:gd name="T21" fmla="*/ 44 h 44"/>
                  <a:gd name="T22" fmla="*/ 25 w 56"/>
                  <a:gd name="T23" fmla="*/ 44 h 44"/>
                  <a:gd name="T24" fmla="*/ 25 w 56"/>
                  <a:gd name="T25" fmla="*/ 40 h 44"/>
                  <a:gd name="T26" fmla="*/ 18 w 56"/>
                  <a:gd name="T27" fmla="*/ 40 h 44"/>
                  <a:gd name="T28" fmla="*/ 18 w 56"/>
                  <a:gd name="T29" fmla="*/ 19 h 44"/>
                  <a:gd name="T30" fmla="*/ 19 w 56"/>
                  <a:gd name="T31" fmla="*/ 12 h 44"/>
                  <a:gd name="T32" fmla="*/ 23 w 56"/>
                  <a:gd name="T33" fmla="*/ 7 h 44"/>
                  <a:gd name="T34" fmla="*/ 28 w 56"/>
                  <a:gd name="T35" fmla="*/ 4 h 44"/>
                  <a:gd name="T36" fmla="*/ 33 w 56"/>
                  <a:gd name="T37" fmla="*/ 3 h 44"/>
                  <a:gd name="T38" fmla="*/ 35 w 56"/>
                  <a:gd name="T39" fmla="*/ 4 h 44"/>
                  <a:gd name="T40" fmla="*/ 37 w 56"/>
                  <a:gd name="T41" fmla="*/ 5 h 44"/>
                  <a:gd name="T42" fmla="*/ 38 w 56"/>
                  <a:gd name="T43" fmla="*/ 8 h 44"/>
                  <a:gd name="T44" fmla="*/ 38 w 56"/>
                  <a:gd name="T45" fmla="*/ 13 h 44"/>
                  <a:gd name="T46" fmla="*/ 38 w 56"/>
                  <a:gd name="T47" fmla="*/ 40 h 44"/>
                  <a:gd name="T48" fmla="*/ 31 w 56"/>
                  <a:gd name="T49" fmla="*/ 40 h 44"/>
                  <a:gd name="T50" fmla="*/ 31 w 56"/>
                  <a:gd name="T51" fmla="*/ 44 h 44"/>
                  <a:gd name="T52" fmla="*/ 34 w 56"/>
                  <a:gd name="T53" fmla="*/ 44 h 44"/>
                  <a:gd name="T54" fmla="*/ 37 w 56"/>
                  <a:gd name="T55" fmla="*/ 44 h 44"/>
                  <a:gd name="T56" fmla="*/ 41 w 56"/>
                  <a:gd name="T57" fmla="*/ 44 h 44"/>
                  <a:gd name="T58" fmla="*/ 44 w 56"/>
                  <a:gd name="T59" fmla="*/ 44 h 44"/>
                  <a:gd name="T60" fmla="*/ 47 w 56"/>
                  <a:gd name="T61" fmla="*/ 44 h 44"/>
                  <a:gd name="T62" fmla="*/ 50 w 56"/>
                  <a:gd name="T63" fmla="*/ 44 h 44"/>
                  <a:gd name="T64" fmla="*/ 54 w 56"/>
                  <a:gd name="T65" fmla="*/ 44 h 44"/>
                  <a:gd name="T66" fmla="*/ 56 w 56"/>
                  <a:gd name="T67" fmla="*/ 44 h 44"/>
                  <a:gd name="T68" fmla="*/ 56 w 56"/>
                  <a:gd name="T69" fmla="*/ 40 h 44"/>
                  <a:gd name="T70" fmla="*/ 49 w 56"/>
                  <a:gd name="T71" fmla="*/ 40 h 44"/>
                  <a:gd name="T72" fmla="*/ 49 w 56"/>
                  <a:gd name="T73" fmla="*/ 14 h 44"/>
                  <a:gd name="T74" fmla="*/ 48 w 56"/>
                  <a:gd name="T75" fmla="*/ 7 h 44"/>
                  <a:gd name="T76" fmla="*/ 46 w 56"/>
                  <a:gd name="T77" fmla="*/ 3 h 44"/>
                  <a:gd name="T78" fmla="*/ 41 w 56"/>
                  <a:gd name="T79" fmla="*/ 0 h 44"/>
                  <a:gd name="T80" fmla="*/ 34 w 56"/>
                  <a:gd name="T81" fmla="*/ 0 h 44"/>
                  <a:gd name="T82" fmla="*/ 28 w 56"/>
                  <a:gd name="T83" fmla="*/ 1 h 44"/>
                  <a:gd name="T84" fmla="*/ 23 w 56"/>
                  <a:gd name="T85" fmla="*/ 3 h 44"/>
                  <a:gd name="T86" fmla="*/ 19 w 56"/>
                  <a:gd name="T87" fmla="*/ 7 h 44"/>
                  <a:gd name="T88" fmla="*/ 17 w 56"/>
                  <a:gd name="T89" fmla="*/ 10 h 44"/>
                  <a:gd name="T90" fmla="*/ 17 w 56"/>
                  <a:gd name="T91" fmla="*/ 0 h 44"/>
                  <a:gd name="T92" fmla="*/ 0 w 56"/>
                  <a:gd name="T93" fmla="*/ 0 h 44"/>
                  <a:gd name="T94" fmla="*/ 0 w 56"/>
                  <a:gd name="T95" fmla="*/ 5 h 44"/>
                  <a:gd name="T96" fmla="*/ 3 w 56"/>
                  <a:gd name="T97" fmla="*/ 5 h 44"/>
                  <a:gd name="T98" fmla="*/ 5 w 56"/>
                  <a:gd name="T99" fmla="*/ 6 h 44"/>
                  <a:gd name="T100" fmla="*/ 6 w 56"/>
                  <a:gd name="T101" fmla="*/ 7 h 44"/>
                  <a:gd name="T102" fmla="*/ 6 w 56"/>
                  <a:gd name="T10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44">
                    <a:moveTo>
                      <a:pt x="6" y="9"/>
                    </a:moveTo>
                    <a:lnTo>
                      <a:pt x="6" y="40"/>
                    </a:lnTo>
                    <a:lnTo>
                      <a:pt x="0" y="40"/>
                    </a:lnTo>
                    <a:lnTo>
                      <a:pt x="0" y="44"/>
                    </a:lnTo>
                    <a:lnTo>
                      <a:pt x="2" y="44"/>
                    </a:lnTo>
                    <a:lnTo>
                      <a:pt x="5" y="44"/>
                    </a:lnTo>
                    <a:lnTo>
                      <a:pt x="9" y="44"/>
                    </a:lnTo>
                    <a:lnTo>
                      <a:pt x="12" y="44"/>
                    </a:lnTo>
                    <a:lnTo>
                      <a:pt x="15" y="44"/>
                    </a:lnTo>
                    <a:lnTo>
                      <a:pt x="19" y="44"/>
                    </a:lnTo>
                    <a:lnTo>
                      <a:pt x="22" y="44"/>
                    </a:lnTo>
                    <a:lnTo>
                      <a:pt x="25" y="44"/>
                    </a:lnTo>
                    <a:lnTo>
                      <a:pt x="25" y="40"/>
                    </a:lnTo>
                    <a:lnTo>
                      <a:pt x="18" y="40"/>
                    </a:lnTo>
                    <a:lnTo>
                      <a:pt x="18" y="19"/>
                    </a:lnTo>
                    <a:lnTo>
                      <a:pt x="19" y="12"/>
                    </a:lnTo>
                    <a:lnTo>
                      <a:pt x="23" y="7"/>
                    </a:lnTo>
                    <a:lnTo>
                      <a:pt x="28" y="4"/>
                    </a:lnTo>
                    <a:lnTo>
                      <a:pt x="33" y="3"/>
                    </a:lnTo>
                    <a:lnTo>
                      <a:pt x="35" y="4"/>
                    </a:lnTo>
                    <a:lnTo>
                      <a:pt x="37" y="5"/>
                    </a:lnTo>
                    <a:lnTo>
                      <a:pt x="38" y="8"/>
                    </a:lnTo>
                    <a:lnTo>
                      <a:pt x="38" y="13"/>
                    </a:lnTo>
                    <a:lnTo>
                      <a:pt x="38" y="40"/>
                    </a:lnTo>
                    <a:lnTo>
                      <a:pt x="31" y="40"/>
                    </a:lnTo>
                    <a:lnTo>
                      <a:pt x="31" y="44"/>
                    </a:lnTo>
                    <a:lnTo>
                      <a:pt x="34" y="44"/>
                    </a:lnTo>
                    <a:lnTo>
                      <a:pt x="37" y="44"/>
                    </a:lnTo>
                    <a:lnTo>
                      <a:pt x="41" y="44"/>
                    </a:lnTo>
                    <a:lnTo>
                      <a:pt x="44" y="44"/>
                    </a:lnTo>
                    <a:lnTo>
                      <a:pt x="47" y="44"/>
                    </a:lnTo>
                    <a:lnTo>
                      <a:pt x="50" y="44"/>
                    </a:lnTo>
                    <a:lnTo>
                      <a:pt x="54" y="44"/>
                    </a:lnTo>
                    <a:lnTo>
                      <a:pt x="56" y="44"/>
                    </a:lnTo>
                    <a:lnTo>
                      <a:pt x="56" y="40"/>
                    </a:lnTo>
                    <a:lnTo>
                      <a:pt x="49" y="40"/>
                    </a:lnTo>
                    <a:lnTo>
                      <a:pt x="49" y="14"/>
                    </a:lnTo>
                    <a:lnTo>
                      <a:pt x="48" y="7"/>
                    </a:lnTo>
                    <a:lnTo>
                      <a:pt x="46" y="3"/>
                    </a:lnTo>
                    <a:lnTo>
                      <a:pt x="41" y="0"/>
                    </a:lnTo>
                    <a:lnTo>
                      <a:pt x="34" y="0"/>
                    </a:lnTo>
                    <a:lnTo>
                      <a:pt x="28" y="1"/>
                    </a:lnTo>
                    <a:lnTo>
                      <a:pt x="23" y="3"/>
                    </a:lnTo>
                    <a:lnTo>
                      <a:pt x="19" y="7"/>
                    </a:lnTo>
                    <a:lnTo>
                      <a:pt x="17" y="10"/>
                    </a:lnTo>
                    <a:lnTo>
                      <a:pt x="17" y="0"/>
                    </a:lnTo>
                    <a:lnTo>
                      <a:pt x="0" y="0"/>
                    </a:lnTo>
                    <a:lnTo>
                      <a:pt x="0" y="5"/>
                    </a:lnTo>
                    <a:lnTo>
                      <a:pt x="3" y="5"/>
                    </a:lnTo>
                    <a:lnTo>
                      <a:pt x="5" y="6"/>
                    </a:lnTo>
                    <a:lnTo>
                      <a:pt x="6" y="7"/>
                    </a:lnTo>
                    <a:lnTo>
                      <a:pt x="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5" name="Freeform 545"/>
              <p:cNvSpPr>
                <a:spLocks noChangeAspect="1"/>
              </p:cNvSpPr>
              <p:nvPr/>
            </p:nvSpPr>
            <p:spPr bwMode="auto">
              <a:xfrm>
                <a:off x="710" y="3328"/>
                <a:ext cx="33" cy="53"/>
              </a:xfrm>
              <a:custGeom>
                <a:avLst/>
                <a:gdLst>
                  <a:gd name="T0" fmla="*/ 18 w 33"/>
                  <a:gd name="T1" fmla="*/ 37 h 53"/>
                  <a:gd name="T2" fmla="*/ 19 w 33"/>
                  <a:gd name="T3" fmla="*/ 36 h 53"/>
                  <a:gd name="T4" fmla="*/ 21 w 33"/>
                  <a:gd name="T5" fmla="*/ 34 h 53"/>
                  <a:gd name="T6" fmla="*/ 23 w 33"/>
                  <a:gd name="T7" fmla="*/ 33 h 53"/>
                  <a:gd name="T8" fmla="*/ 24 w 33"/>
                  <a:gd name="T9" fmla="*/ 32 h 53"/>
                  <a:gd name="T10" fmla="*/ 27 w 33"/>
                  <a:gd name="T11" fmla="*/ 29 h 53"/>
                  <a:gd name="T12" fmla="*/ 30 w 33"/>
                  <a:gd name="T13" fmla="*/ 25 h 53"/>
                  <a:gd name="T14" fmla="*/ 33 w 33"/>
                  <a:gd name="T15" fmla="*/ 21 h 53"/>
                  <a:gd name="T16" fmla="*/ 33 w 33"/>
                  <a:gd name="T17" fmla="*/ 16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5 h 53"/>
                  <a:gd name="T30" fmla="*/ 1 w 33"/>
                  <a:gd name="T31" fmla="*/ 9 h 53"/>
                  <a:gd name="T32" fmla="*/ 0 w 33"/>
                  <a:gd name="T33" fmla="*/ 15 h 53"/>
                  <a:gd name="T34" fmla="*/ 0 w 33"/>
                  <a:gd name="T35" fmla="*/ 17 h 53"/>
                  <a:gd name="T36" fmla="*/ 1 w 33"/>
                  <a:gd name="T37" fmla="*/ 18 h 53"/>
                  <a:gd name="T38" fmla="*/ 3 w 33"/>
                  <a:gd name="T39" fmla="*/ 19 h 53"/>
                  <a:gd name="T40" fmla="*/ 4 w 33"/>
                  <a:gd name="T41" fmla="*/ 19 h 53"/>
                  <a:gd name="T42" fmla="*/ 5 w 33"/>
                  <a:gd name="T43" fmla="*/ 19 h 53"/>
                  <a:gd name="T44" fmla="*/ 7 w 33"/>
                  <a:gd name="T45" fmla="*/ 18 h 53"/>
                  <a:gd name="T46" fmla="*/ 8 w 33"/>
                  <a:gd name="T47" fmla="*/ 17 h 53"/>
                  <a:gd name="T48" fmla="*/ 8 w 33"/>
                  <a:gd name="T49" fmla="*/ 15 h 53"/>
                  <a:gd name="T50" fmla="*/ 7 w 33"/>
                  <a:gd name="T51" fmla="*/ 12 h 53"/>
                  <a:gd name="T52" fmla="*/ 6 w 33"/>
                  <a:gd name="T53" fmla="*/ 11 h 53"/>
                  <a:gd name="T54" fmla="*/ 4 w 33"/>
                  <a:gd name="T55" fmla="*/ 11 h 53"/>
                  <a:gd name="T56" fmla="*/ 3 w 33"/>
                  <a:gd name="T57" fmla="*/ 11 h 53"/>
                  <a:gd name="T58" fmla="*/ 5 w 33"/>
                  <a:gd name="T59" fmla="*/ 7 h 53"/>
                  <a:gd name="T60" fmla="*/ 8 w 33"/>
                  <a:gd name="T61" fmla="*/ 5 h 53"/>
                  <a:gd name="T62" fmla="*/ 11 w 33"/>
                  <a:gd name="T63" fmla="*/ 3 h 53"/>
                  <a:gd name="T64" fmla="*/ 15 w 33"/>
                  <a:gd name="T65" fmla="*/ 3 h 53"/>
                  <a:gd name="T66" fmla="*/ 20 w 33"/>
                  <a:gd name="T67" fmla="*/ 4 h 53"/>
                  <a:gd name="T68" fmla="*/ 23 w 33"/>
                  <a:gd name="T69" fmla="*/ 7 h 53"/>
                  <a:gd name="T70" fmla="*/ 25 w 33"/>
                  <a:gd name="T71" fmla="*/ 11 h 53"/>
                  <a:gd name="T72" fmla="*/ 26 w 33"/>
                  <a:gd name="T73" fmla="*/ 16 h 53"/>
                  <a:gd name="T74" fmla="*/ 25 w 33"/>
                  <a:gd name="T75" fmla="*/ 22 h 53"/>
                  <a:gd name="T76" fmla="*/ 22 w 33"/>
                  <a:gd name="T77" fmla="*/ 27 h 53"/>
                  <a:gd name="T78" fmla="*/ 17 w 33"/>
                  <a:gd name="T79" fmla="*/ 33 h 53"/>
                  <a:gd name="T80" fmla="*/ 11 w 33"/>
                  <a:gd name="T81" fmla="*/ 40 h 53"/>
                  <a:gd name="T82" fmla="*/ 1 w 33"/>
                  <a:gd name="T83" fmla="*/ 50 h 53"/>
                  <a:gd name="T84" fmla="*/ 0 w 33"/>
                  <a:gd name="T85" fmla="*/ 51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5 h 53"/>
                  <a:gd name="T104" fmla="*/ 29 w 33"/>
                  <a:gd name="T105" fmla="*/ 46 h 53"/>
                  <a:gd name="T106" fmla="*/ 28 w 33"/>
                  <a:gd name="T107" fmla="*/ 46 h 53"/>
                  <a:gd name="T108" fmla="*/ 26 w 33"/>
                  <a:gd name="T109" fmla="*/ 47 h 53"/>
                  <a:gd name="T110" fmla="*/ 23 w 33"/>
                  <a:gd name="T111" fmla="*/ 47 h 53"/>
                  <a:gd name="T112" fmla="*/ 21 w 33"/>
                  <a:gd name="T113" fmla="*/ 47 h 53"/>
                  <a:gd name="T114" fmla="*/ 7 w 33"/>
                  <a:gd name="T115" fmla="*/ 47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4"/>
                    </a:lnTo>
                    <a:lnTo>
                      <a:pt x="23" y="33"/>
                    </a:lnTo>
                    <a:lnTo>
                      <a:pt x="24" y="32"/>
                    </a:lnTo>
                    <a:lnTo>
                      <a:pt x="27" y="29"/>
                    </a:lnTo>
                    <a:lnTo>
                      <a:pt x="30" y="25"/>
                    </a:lnTo>
                    <a:lnTo>
                      <a:pt x="33" y="21"/>
                    </a:lnTo>
                    <a:lnTo>
                      <a:pt x="33" y="16"/>
                    </a:lnTo>
                    <a:lnTo>
                      <a:pt x="32" y="9"/>
                    </a:lnTo>
                    <a:lnTo>
                      <a:pt x="28" y="4"/>
                    </a:lnTo>
                    <a:lnTo>
                      <a:pt x="23" y="1"/>
                    </a:lnTo>
                    <a:lnTo>
                      <a:pt x="15" y="0"/>
                    </a:lnTo>
                    <a:lnTo>
                      <a:pt x="9" y="1"/>
                    </a:lnTo>
                    <a:lnTo>
                      <a:pt x="4" y="5"/>
                    </a:lnTo>
                    <a:lnTo>
                      <a:pt x="1" y="9"/>
                    </a:lnTo>
                    <a:lnTo>
                      <a:pt x="0" y="15"/>
                    </a:lnTo>
                    <a:lnTo>
                      <a:pt x="0" y="17"/>
                    </a:lnTo>
                    <a:lnTo>
                      <a:pt x="1" y="18"/>
                    </a:lnTo>
                    <a:lnTo>
                      <a:pt x="3" y="19"/>
                    </a:lnTo>
                    <a:lnTo>
                      <a:pt x="4" y="19"/>
                    </a:lnTo>
                    <a:lnTo>
                      <a:pt x="5" y="19"/>
                    </a:lnTo>
                    <a:lnTo>
                      <a:pt x="7" y="18"/>
                    </a:lnTo>
                    <a:lnTo>
                      <a:pt x="8" y="17"/>
                    </a:lnTo>
                    <a:lnTo>
                      <a:pt x="8" y="15"/>
                    </a:lnTo>
                    <a:lnTo>
                      <a:pt x="7" y="12"/>
                    </a:lnTo>
                    <a:lnTo>
                      <a:pt x="6" y="11"/>
                    </a:lnTo>
                    <a:lnTo>
                      <a:pt x="4" y="11"/>
                    </a:lnTo>
                    <a:lnTo>
                      <a:pt x="3" y="11"/>
                    </a:lnTo>
                    <a:lnTo>
                      <a:pt x="5" y="7"/>
                    </a:lnTo>
                    <a:lnTo>
                      <a:pt x="8" y="5"/>
                    </a:lnTo>
                    <a:lnTo>
                      <a:pt x="11" y="3"/>
                    </a:lnTo>
                    <a:lnTo>
                      <a:pt x="15" y="3"/>
                    </a:lnTo>
                    <a:lnTo>
                      <a:pt x="20" y="4"/>
                    </a:lnTo>
                    <a:lnTo>
                      <a:pt x="23" y="7"/>
                    </a:lnTo>
                    <a:lnTo>
                      <a:pt x="25" y="11"/>
                    </a:lnTo>
                    <a:lnTo>
                      <a:pt x="26" y="16"/>
                    </a:lnTo>
                    <a:lnTo>
                      <a:pt x="25" y="22"/>
                    </a:lnTo>
                    <a:lnTo>
                      <a:pt x="22" y="27"/>
                    </a:lnTo>
                    <a:lnTo>
                      <a:pt x="17" y="33"/>
                    </a:lnTo>
                    <a:lnTo>
                      <a:pt x="11" y="40"/>
                    </a:lnTo>
                    <a:lnTo>
                      <a:pt x="1" y="50"/>
                    </a:lnTo>
                    <a:lnTo>
                      <a:pt x="0" y="51"/>
                    </a:lnTo>
                    <a:lnTo>
                      <a:pt x="0" y="51"/>
                    </a:lnTo>
                    <a:lnTo>
                      <a:pt x="0" y="52"/>
                    </a:lnTo>
                    <a:lnTo>
                      <a:pt x="0" y="53"/>
                    </a:lnTo>
                    <a:lnTo>
                      <a:pt x="31" y="53"/>
                    </a:lnTo>
                    <a:lnTo>
                      <a:pt x="33" y="39"/>
                    </a:lnTo>
                    <a:lnTo>
                      <a:pt x="31" y="39"/>
                    </a:lnTo>
                    <a:lnTo>
                      <a:pt x="31" y="40"/>
                    </a:lnTo>
                    <a:lnTo>
                      <a:pt x="30" y="42"/>
                    </a:lnTo>
                    <a:lnTo>
                      <a:pt x="30" y="45"/>
                    </a:lnTo>
                    <a:lnTo>
                      <a:pt x="29" y="46"/>
                    </a:lnTo>
                    <a:lnTo>
                      <a:pt x="28" y="46"/>
                    </a:lnTo>
                    <a:lnTo>
                      <a:pt x="26" y="47"/>
                    </a:lnTo>
                    <a:lnTo>
                      <a:pt x="23" y="47"/>
                    </a:lnTo>
                    <a:lnTo>
                      <a:pt x="21" y="47"/>
                    </a:lnTo>
                    <a:lnTo>
                      <a:pt x="7" y="47"/>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6" name="Freeform 546"/>
              <p:cNvSpPr>
                <a:spLocks noChangeAspect="1"/>
              </p:cNvSpPr>
              <p:nvPr/>
            </p:nvSpPr>
            <p:spPr bwMode="auto">
              <a:xfrm>
                <a:off x="755" y="3328"/>
                <a:ext cx="28" cy="53"/>
              </a:xfrm>
              <a:custGeom>
                <a:avLst/>
                <a:gdLst>
                  <a:gd name="T0" fmla="*/ 18 w 28"/>
                  <a:gd name="T1" fmla="*/ 2 h 53"/>
                  <a:gd name="T2" fmla="*/ 18 w 28"/>
                  <a:gd name="T3" fmla="*/ 1 h 53"/>
                  <a:gd name="T4" fmla="*/ 17 w 28"/>
                  <a:gd name="T5" fmla="*/ 1 h 53"/>
                  <a:gd name="T6" fmla="*/ 17 w 28"/>
                  <a:gd name="T7" fmla="*/ 0 h 53"/>
                  <a:gd name="T8" fmla="*/ 15 w 28"/>
                  <a:gd name="T9" fmla="*/ 0 h 53"/>
                  <a:gd name="T10" fmla="*/ 13 w 28"/>
                  <a:gd name="T11" fmla="*/ 2 h 53"/>
                  <a:gd name="T12" fmla="*/ 10 w 28"/>
                  <a:gd name="T13" fmla="*/ 4 h 53"/>
                  <a:gd name="T14" fmla="*/ 5 w 28"/>
                  <a:gd name="T15" fmla="*/ 5 h 53"/>
                  <a:gd name="T16" fmla="*/ 0 w 28"/>
                  <a:gd name="T17" fmla="*/ 5 h 53"/>
                  <a:gd name="T18" fmla="*/ 0 w 28"/>
                  <a:gd name="T19" fmla="*/ 8 h 53"/>
                  <a:gd name="T20" fmla="*/ 2 w 28"/>
                  <a:gd name="T21" fmla="*/ 8 h 53"/>
                  <a:gd name="T22" fmla="*/ 5 w 28"/>
                  <a:gd name="T23" fmla="*/ 8 h 53"/>
                  <a:gd name="T24" fmla="*/ 8 w 28"/>
                  <a:gd name="T25" fmla="*/ 7 h 53"/>
                  <a:gd name="T26" fmla="*/ 11 w 28"/>
                  <a:gd name="T27" fmla="*/ 6 h 53"/>
                  <a:gd name="T28" fmla="*/ 11 w 28"/>
                  <a:gd name="T29" fmla="*/ 47 h 53"/>
                  <a:gd name="T30" fmla="*/ 11 w 28"/>
                  <a:gd name="T31" fmla="*/ 49 h 53"/>
                  <a:gd name="T32" fmla="*/ 10 w 28"/>
                  <a:gd name="T33" fmla="*/ 50 h 53"/>
                  <a:gd name="T34" fmla="*/ 8 w 28"/>
                  <a:gd name="T35" fmla="*/ 50 h 53"/>
                  <a:gd name="T36" fmla="*/ 4 w 28"/>
                  <a:gd name="T37" fmla="*/ 51 h 53"/>
                  <a:gd name="T38" fmla="*/ 1 w 28"/>
                  <a:gd name="T39" fmla="*/ 51 h 53"/>
                  <a:gd name="T40" fmla="*/ 1 w 28"/>
                  <a:gd name="T41" fmla="*/ 53 h 53"/>
                  <a:gd name="T42" fmla="*/ 4 w 28"/>
                  <a:gd name="T43" fmla="*/ 53 h 53"/>
                  <a:gd name="T44" fmla="*/ 8 w 28"/>
                  <a:gd name="T45" fmla="*/ 53 h 53"/>
                  <a:gd name="T46" fmla="*/ 11 w 28"/>
                  <a:gd name="T47" fmla="*/ 53 h 53"/>
                  <a:gd name="T48" fmla="*/ 15 w 28"/>
                  <a:gd name="T49" fmla="*/ 53 h 53"/>
                  <a:gd name="T50" fmla="*/ 18 w 28"/>
                  <a:gd name="T51" fmla="*/ 53 h 53"/>
                  <a:gd name="T52" fmla="*/ 22 w 28"/>
                  <a:gd name="T53" fmla="*/ 53 h 53"/>
                  <a:gd name="T54" fmla="*/ 25 w 28"/>
                  <a:gd name="T55" fmla="*/ 53 h 53"/>
                  <a:gd name="T56" fmla="*/ 28 w 28"/>
                  <a:gd name="T57" fmla="*/ 53 h 53"/>
                  <a:gd name="T58" fmla="*/ 28 w 28"/>
                  <a:gd name="T59" fmla="*/ 51 h 53"/>
                  <a:gd name="T60" fmla="*/ 26 w 28"/>
                  <a:gd name="T61" fmla="*/ 51 h 53"/>
                  <a:gd name="T62" fmla="*/ 21 w 28"/>
                  <a:gd name="T63" fmla="*/ 50 h 53"/>
                  <a:gd name="T64" fmla="*/ 19 w 28"/>
                  <a:gd name="T65" fmla="*/ 50 h 53"/>
                  <a:gd name="T66" fmla="*/ 18 w 28"/>
                  <a:gd name="T67" fmla="*/ 49 h 53"/>
                  <a:gd name="T68" fmla="*/ 18 w 28"/>
                  <a:gd name="T69" fmla="*/ 47 h 53"/>
                  <a:gd name="T70" fmla="*/ 18 w 28"/>
                  <a:gd name="T7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53">
                    <a:moveTo>
                      <a:pt x="18" y="2"/>
                    </a:moveTo>
                    <a:lnTo>
                      <a:pt x="18" y="1"/>
                    </a:lnTo>
                    <a:lnTo>
                      <a:pt x="17" y="1"/>
                    </a:lnTo>
                    <a:lnTo>
                      <a:pt x="17" y="0"/>
                    </a:lnTo>
                    <a:lnTo>
                      <a:pt x="15" y="0"/>
                    </a:lnTo>
                    <a:lnTo>
                      <a:pt x="13" y="2"/>
                    </a:lnTo>
                    <a:lnTo>
                      <a:pt x="10" y="4"/>
                    </a:lnTo>
                    <a:lnTo>
                      <a:pt x="5" y="5"/>
                    </a:lnTo>
                    <a:lnTo>
                      <a:pt x="0" y="5"/>
                    </a:lnTo>
                    <a:lnTo>
                      <a:pt x="0" y="8"/>
                    </a:lnTo>
                    <a:lnTo>
                      <a:pt x="2" y="8"/>
                    </a:lnTo>
                    <a:lnTo>
                      <a:pt x="5" y="8"/>
                    </a:lnTo>
                    <a:lnTo>
                      <a:pt x="8" y="7"/>
                    </a:lnTo>
                    <a:lnTo>
                      <a:pt x="11" y="6"/>
                    </a:lnTo>
                    <a:lnTo>
                      <a:pt x="11" y="47"/>
                    </a:lnTo>
                    <a:lnTo>
                      <a:pt x="11" y="49"/>
                    </a:lnTo>
                    <a:lnTo>
                      <a:pt x="10" y="50"/>
                    </a:lnTo>
                    <a:lnTo>
                      <a:pt x="8" y="50"/>
                    </a:lnTo>
                    <a:lnTo>
                      <a:pt x="4" y="51"/>
                    </a:lnTo>
                    <a:lnTo>
                      <a:pt x="1" y="51"/>
                    </a:lnTo>
                    <a:lnTo>
                      <a:pt x="1" y="53"/>
                    </a:lnTo>
                    <a:lnTo>
                      <a:pt x="4" y="53"/>
                    </a:lnTo>
                    <a:lnTo>
                      <a:pt x="8" y="53"/>
                    </a:lnTo>
                    <a:lnTo>
                      <a:pt x="11" y="53"/>
                    </a:lnTo>
                    <a:lnTo>
                      <a:pt x="15" y="53"/>
                    </a:lnTo>
                    <a:lnTo>
                      <a:pt x="18" y="53"/>
                    </a:lnTo>
                    <a:lnTo>
                      <a:pt x="22" y="53"/>
                    </a:lnTo>
                    <a:lnTo>
                      <a:pt x="25" y="53"/>
                    </a:lnTo>
                    <a:lnTo>
                      <a:pt x="28" y="53"/>
                    </a:lnTo>
                    <a:lnTo>
                      <a:pt x="28" y="51"/>
                    </a:lnTo>
                    <a:lnTo>
                      <a:pt x="26" y="51"/>
                    </a:lnTo>
                    <a:lnTo>
                      <a:pt x="21" y="50"/>
                    </a:lnTo>
                    <a:lnTo>
                      <a:pt x="19" y="50"/>
                    </a:lnTo>
                    <a:lnTo>
                      <a:pt x="18" y="49"/>
                    </a:lnTo>
                    <a:lnTo>
                      <a:pt x="18" y="47"/>
                    </a:lnTo>
                    <a:lnTo>
                      <a:pt x="18"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7" name="Freeform 547"/>
              <p:cNvSpPr>
                <a:spLocks noChangeAspect="1" noEditPoints="1"/>
              </p:cNvSpPr>
              <p:nvPr/>
            </p:nvSpPr>
            <p:spPr bwMode="auto">
              <a:xfrm>
                <a:off x="797" y="3347"/>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7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7"/>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8" name="Freeform 548"/>
              <p:cNvSpPr>
                <a:spLocks noChangeAspect="1" noEditPoints="1"/>
              </p:cNvSpPr>
              <p:nvPr/>
            </p:nvSpPr>
            <p:spPr bwMode="auto">
              <a:xfrm>
                <a:off x="1764" y="3337"/>
                <a:ext cx="44" cy="45"/>
              </a:xfrm>
              <a:custGeom>
                <a:avLst/>
                <a:gdLst>
                  <a:gd name="T0" fmla="*/ 44 w 44"/>
                  <a:gd name="T1" fmla="*/ 23 h 45"/>
                  <a:gd name="T2" fmla="*/ 44 w 44"/>
                  <a:gd name="T3" fmla="*/ 18 h 45"/>
                  <a:gd name="T4" fmla="*/ 42 w 44"/>
                  <a:gd name="T5" fmla="*/ 14 h 45"/>
                  <a:gd name="T6" fmla="*/ 40 w 44"/>
                  <a:gd name="T7" fmla="*/ 10 h 45"/>
                  <a:gd name="T8" fmla="*/ 37 w 44"/>
                  <a:gd name="T9" fmla="*/ 6 h 45"/>
                  <a:gd name="T10" fmla="*/ 34 w 44"/>
                  <a:gd name="T11" fmla="*/ 4 h 45"/>
                  <a:gd name="T12" fmla="*/ 30 w 44"/>
                  <a:gd name="T13" fmla="*/ 1 h 45"/>
                  <a:gd name="T14" fmla="*/ 26 w 44"/>
                  <a:gd name="T15" fmla="*/ 0 h 45"/>
                  <a:gd name="T16" fmla="*/ 22 w 44"/>
                  <a:gd name="T17" fmla="*/ 0 h 45"/>
                  <a:gd name="T18" fmla="*/ 17 w 44"/>
                  <a:gd name="T19" fmla="*/ 0 h 45"/>
                  <a:gd name="T20" fmla="*/ 13 w 44"/>
                  <a:gd name="T21" fmla="*/ 1 h 45"/>
                  <a:gd name="T22" fmla="*/ 10 w 44"/>
                  <a:gd name="T23" fmla="*/ 4 h 45"/>
                  <a:gd name="T24" fmla="*/ 6 w 44"/>
                  <a:gd name="T25" fmla="*/ 7 h 45"/>
                  <a:gd name="T26" fmla="*/ 4 w 44"/>
                  <a:gd name="T27" fmla="*/ 10 h 45"/>
                  <a:gd name="T28" fmla="*/ 2 w 44"/>
                  <a:gd name="T29" fmla="*/ 14 h 45"/>
                  <a:gd name="T30" fmla="*/ 0 w 44"/>
                  <a:gd name="T31" fmla="*/ 18 h 45"/>
                  <a:gd name="T32" fmla="*/ 0 w 44"/>
                  <a:gd name="T33" fmla="*/ 23 h 45"/>
                  <a:gd name="T34" fmla="*/ 2 w 44"/>
                  <a:gd name="T35" fmla="*/ 32 h 45"/>
                  <a:gd name="T36" fmla="*/ 7 w 44"/>
                  <a:gd name="T37" fmla="*/ 39 h 45"/>
                  <a:gd name="T38" fmla="*/ 14 w 44"/>
                  <a:gd name="T39" fmla="*/ 44 h 45"/>
                  <a:gd name="T40" fmla="*/ 22 w 44"/>
                  <a:gd name="T41" fmla="*/ 45 h 45"/>
                  <a:gd name="T42" fmla="*/ 30 w 44"/>
                  <a:gd name="T43" fmla="*/ 44 h 45"/>
                  <a:gd name="T44" fmla="*/ 37 w 44"/>
                  <a:gd name="T45" fmla="*/ 39 h 45"/>
                  <a:gd name="T46" fmla="*/ 42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1 w 44"/>
                  <a:gd name="T59" fmla="*/ 36 h 45"/>
                  <a:gd name="T60" fmla="*/ 9 w 44"/>
                  <a:gd name="T61" fmla="*/ 33 h 45"/>
                  <a:gd name="T62" fmla="*/ 8 w 44"/>
                  <a:gd name="T63" fmla="*/ 29 h 45"/>
                  <a:gd name="T64" fmla="*/ 8 w 44"/>
                  <a:gd name="T65" fmla="*/ 25 h 45"/>
                  <a:gd name="T66" fmla="*/ 8 w 44"/>
                  <a:gd name="T67" fmla="*/ 22 h 45"/>
                  <a:gd name="T68" fmla="*/ 8 w 44"/>
                  <a:gd name="T69" fmla="*/ 19 h 45"/>
                  <a:gd name="T70" fmla="*/ 8 w 44"/>
                  <a:gd name="T71" fmla="*/ 15 h 45"/>
                  <a:gd name="T72" fmla="*/ 9 w 44"/>
                  <a:gd name="T73" fmla="*/ 12 h 45"/>
                  <a:gd name="T74" fmla="*/ 11 w 44"/>
                  <a:gd name="T75" fmla="*/ 8 h 45"/>
                  <a:gd name="T76" fmla="*/ 13 w 44"/>
                  <a:gd name="T77" fmla="*/ 5 h 45"/>
                  <a:gd name="T78" fmla="*/ 16 w 44"/>
                  <a:gd name="T79" fmla="*/ 3 h 45"/>
                  <a:gd name="T80" fmla="*/ 19 w 44"/>
                  <a:gd name="T81" fmla="*/ 2 h 45"/>
                  <a:gd name="T82" fmla="*/ 22 w 44"/>
                  <a:gd name="T83" fmla="*/ 2 h 45"/>
                  <a:gd name="T84" fmla="*/ 25 w 44"/>
                  <a:gd name="T85" fmla="*/ 2 h 45"/>
                  <a:gd name="T86" fmla="*/ 28 w 44"/>
                  <a:gd name="T87" fmla="*/ 3 h 45"/>
                  <a:gd name="T88" fmla="*/ 31 w 44"/>
                  <a:gd name="T89" fmla="*/ 5 h 45"/>
                  <a:gd name="T90" fmla="*/ 33 w 44"/>
                  <a:gd name="T91" fmla="*/ 8 h 45"/>
                  <a:gd name="T92" fmla="*/ 35 w 44"/>
                  <a:gd name="T93" fmla="*/ 12 h 45"/>
                  <a:gd name="T94" fmla="*/ 35 w 44"/>
                  <a:gd name="T95" fmla="*/ 15 h 45"/>
                  <a:gd name="T96" fmla="*/ 36 w 44"/>
                  <a:gd name="T97" fmla="*/ 19 h 45"/>
                  <a:gd name="T98" fmla="*/ 36 w 44"/>
                  <a:gd name="T99" fmla="*/ 22 h 45"/>
                  <a:gd name="T100" fmla="*/ 36 w 44"/>
                  <a:gd name="T101" fmla="*/ 25 h 45"/>
                  <a:gd name="T102" fmla="*/ 35 w 44"/>
                  <a:gd name="T103" fmla="*/ 28 h 45"/>
                  <a:gd name="T104" fmla="*/ 35 w 44"/>
                  <a:gd name="T105" fmla="*/ 32 h 45"/>
                  <a:gd name="T106" fmla="*/ 34 w 44"/>
                  <a:gd name="T107" fmla="*/ 35 h 45"/>
                  <a:gd name="T108" fmla="*/ 31 w 44"/>
                  <a:gd name="T109" fmla="*/ 38 h 45"/>
                  <a:gd name="T110" fmla="*/ 29 w 44"/>
                  <a:gd name="T111" fmla="*/ 41 h 45"/>
                  <a:gd name="T112" fmla="*/ 26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4" y="18"/>
                    </a:lnTo>
                    <a:lnTo>
                      <a:pt x="42" y="14"/>
                    </a:lnTo>
                    <a:lnTo>
                      <a:pt x="40" y="10"/>
                    </a:lnTo>
                    <a:lnTo>
                      <a:pt x="37" y="6"/>
                    </a:lnTo>
                    <a:lnTo>
                      <a:pt x="34" y="4"/>
                    </a:lnTo>
                    <a:lnTo>
                      <a:pt x="30" y="1"/>
                    </a:lnTo>
                    <a:lnTo>
                      <a:pt x="26" y="0"/>
                    </a:lnTo>
                    <a:lnTo>
                      <a:pt x="22" y="0"/>
                    </a:lnTo>
                    <a:lnTo>
                      <a:pt x="17" y="0"/>
                    </a:lnTo>
                    <a:lnTo>
                      <a:pt x="13" y="1"/>
                    </a:lnTo>
                    <a:lnTo>
                      <a:pt x="10" y="4"/>
                    </a:lnTo>
                    <a:lnTo>
                      <a:pt x="6" y="7"/>
                    </a:lnTo>
                    <a:lnTo>
                      <a:pt x="4" y="10"/>
                    </a:lnTo>
                    <a:lnTo>
                      <a:pt x="2" y="14"/>
                    </a:lnTo>
                    <a:lnTo>
                      <a:pt x="0" y="18"/>
                    </a:lnTo>
                    <a:lnTo>
                      <a:pt x="0" y="23"/>
                    </a:lnTo>
                    <a:lnTo>
                      <a:pt x="2" y="32"/>
                    </a:lnTo>
                    <a:lnTo>
                      <a:pt x="7" y="39"/>
                    </a:lnTo>
                    <a:lnTo>
                      <a:pt x="14" y="44"/>
                    </a:lnTo>
                    <a:lnTo>
                      <a:pt x="22" y="45"/>
                    </a:lnTo>
                    <a:lnTo>
                      <a:pt x="30" y="44"/>
                    </a:lnTo>
                    <a:lnTo>
                      <a:pt x="37" y="39"/>
                    </a:lnTo>
                    <a:lnTo>
                      <a:pt x="42" y="32"/>
                    </a:lnTo>
                    <a:lnTo>
                      <a:pt x="44" y="23"/>
                    </a:lnTo>
                    <a:close/>
                    <a:moveTo>
                      <a:pt x="22" y="43"/>
                    </a:moveTo>
                    <a:lnTo>
                      <a:pt x="19" y="42"/>
                    </a:lnTo>
                    <a:lnTo>
                      <a:pt x="16" y="41"/>
                    </a:lnTo>
                    <a:lnTo>
                      <a:pt x="13" y="39"/>
                    </a:lnTo>
                    <a:lnTo>
                      <a:pt x="11" y="36"/>
                    </a:lnTo>
                    <a:lnTo>
                      <a:pt x="9" y="33"/>
                    </a:lnTo>
                    <a:lnTo>
                      <a:pt x="8" y="29"/>
                    </a:lnTo>
                    <a:lnTo>
                      <a:pt x="8" y="25"/>
                    </a:lnTo>
                    <a:lnTo>
                      <a:pt x="8" y="22"/>
                    </a:lnTo>
                    <a:lnTo>
                      <a:pt x="8" y="19"/>
                    </a:lnTo>
                    <a:lnTo>
                      <a:pt x="8" y="15"/>
                    </a:lnTo>
                    <a:lnTo>
                      <a:pt x="9" y="12"/>
                    </a:lnTo>
                    <a:lnTo>
                      <a:pt x="11" y="8"/>
                    </a:lnTo>
                    <a:lnTo>
                      <a:pt x="13" y="5"/>
                    </a:lnTo>
                    <a:lnTo>
                      <a:pt x="16" y="3"/>
                    </a:lnTo>
                    <a:lnTo>
                      <a:pt x="19" y="2"/>
                    </a:lnTo>
                    <a:lnTo>
                      <a:pt x="22" y="2"/>
                    </a:lnTo>
                    <a:lnTo>
                      <a:pt x="25" y="2"/>
                    </a:lnTo>
                    <a:lnTo>
                      <a:pt x="28" y="3"/>
                    </a:lnTo>
                    <a:lnTo>
                      <a:pt x="31" y="5"/>
                    </a:lnTo>
                    <a:lnTo>
                      <a:pt x="33" y="8"/>
                    </a:lnTo>
                    <a:lnTo>
                      <a:pt x="35" y="12"/>
                    </a:lnTo>
                    <a:lnTo>
                      <a:pt x="35" y="15"/>
                    </a:lnTo>
                    <a:lnTo>
                      <a:pt x="36" y="19"/>
                    </a:lnTo>
                    <a:lnTo>
                      <a:pt x="36" y="22"/>
                    </a:lnTo>
                    <a:lnTo>
                      <a:pt x="36" y="25"/>
                    </a:lnTo>
                    <a:lnTo>
                      <a:pt x="35" y="28"/>
                    </a:lnTo>
                    <a:lnTo>
                      <a:pt x="35" y="32"/>
                    </a:lnTo>
                    <a:lnTo>
                      <a:pt x="34" y="35"/>
                    </a:lnTo>
                    <a:lnTo>
                      <a:pt x="31" y="38"/>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9" name="Freeform 549"/>
              <p:cNvSpPr>
                <a:spLocks noChangeAspect="1"/>
              </p:cNvSpPr>
              <p:nvPr/>
            </p:nvSpPr>
            <p:spPr bwMode="auto">
              <a:xfrm>
                <a:off x="1814" y="3337"/>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5 w 50"/>
                  <a:gd name="T13" fmla="*/ 41 h 45"/>
                  <a:gd name="T14" fmla="*/ 44 w 50"/>
                  <a:gd name="T15" fmla="*/ 40 h 45"/>
                  <a:gd name="T16" fmla="*/ 43 w 50"/>
                  <a:gd name="T17" fmla="*/ 39 h 45"/>
                  <a:gd name="T18" fmla="*/ 43 w 50"/>
                  <a:gd name="T19" fmla="*/ 38 h 45"/>
                  <a:gd name="T20" fmla="*/ 42 w 50"/>
                  <a:gd name="T21" fmla="*/ 37 h 45"/>
                  <a:gd name="T22" fmla="*/ 42 w 50"/>
                  <a:gd name="T23" fmla="*/ 36 h 45"/>
                  <a:gd name="T24" fmla="*/ 42 w 50"/>
                  <a:gd name="T25" fmla="*/ 0 h 45"/>
                  <a:gd name="T26" fmla="*/ 28 w 50"/>
                  <a:gd name="T27" fmla="*/ 1 h 45"/>
                  <a:gd name="T28" fmla="*/ 28 w 50"/>
                  <a:gd name="T29" fmla="*/ 4 h 45"/>
                  <a:gd name="T30" fmla="*/ 30 w 50"/>
                  <a:gd name="T31" fmla="*/ 4 h 45"/>
                  <a:gd name="T32" fmla="*/ 32 w 50"/>
                  <a:gd name="T33" fmla="*/ 5 h 45"/>
                  <a:gd name="T34" fmla="*/ 33 w 50"/>
                  <a:gd name="T35" fmla="*/ 5 h 45"/>
                  <a:gd name="T36" fmla="*/ 34 w 50"/>
                  <a:gd name="T37" fmla="*/ 5 h 45"/>
                  <a:gd name="T38" fmla="*/ 35 w 50"/>
                  <a:gd name="T39" fmla="*/ 6 h 45"/>
                  <a:gd name="T40" fmla="*/ 35 w 50"/>
                  <a:gd name="T41" fmla="*/ 7 h 45"/>
                  <a:gd name="T42" fmla="*/ 36 w 50"/>
                  <a:gd name="T43" fmla="*/ 8 h 45"/>
                  <a:gd name="T44" fmla="*/ 36 w 50"/>
                  <a:gd name="T45" fmla="*/ 10 h 45"/>
                  <a:gd name="T46" fmla="*/ 36 w 50"/>
                  <a:gd name="T47" fmla="*/ 28 h 45"/>
                  <a:gd name="T48" fmla="*/ 35 w 50"/>
                  <a:gd name="T49" fmla="*/ 34 h 45"/>
                  <a:gd name="T50" fmla="*/ 32 w 50"/>
                  <a:gd name="T51" fmla="*/ 39 h 45"/>
                  <a:gd name="T52" fmla="*/ 28 w 50"/>
                  <a:gd name="T53" fmla="*/ 42 h 45"/>
                  <a:gd name="T54" fmla="*/ 24 w 50"/>
                  <a:gd name="T55" fmla="*/ 43 h 45"/>
                  <a:gd name="T56" fmla="*/ 21 w 50"/>
                  <a:gd name="T57" fmla="*/ 43 h 45"/>
                  <a:gd name="T58" fmla="*/ 19 w 50"/>
                  <a:gd name="T59" fmla="*/ 42 h 45"/>
                  <a:gd name="T60" fmla="*/ 17 w 50"/>
                  <a:gd name="T61" fmla="*/ 41 h 45"/>
                  <a:gd name="T62" fmla="*/ 16 w 50"/>
                  <a:gd name="T63" fmla="*/ 40 h 45"/>
                  <a:gd name="T64" fmla="*/ 15 w 50"/>
                  <a:gd name="T65" fmla="*/ 39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3 w 50"/>
                  <a:gd name="T79" fmla="*/ 4 h 45"/>
                  <a:gd name="T80" fmla="*/ 5 w 50"/>
                  <a:gd name="T81" fmla="*/ 5 h 45"/>
                  <a:gd name="T82" fmla="*/ 6 w 50"/>
                  <a:gd name="T83" fmla="*/ 5 h 45"/>
                  <a:gd name="T84" fmla="*/ 7 w 50"/>
                  <a:gd name="T85" fmla="*/ 6 h 45"/>
                  <a:gd name="T86" fmla="*/ 7 w 50"/>
                  <a:gd name="T87" fmla="*/ 7 h 45"/>
                  <a:gd name="T88" fmla="*/ 8 w 50"/>
                  <a:gd name="T89" fmla="*/ 8 h 45"/>
                  <a:gd name="T90" fmla="*/ 8 w 50"/>
                  <a:gd name="T91" fmla="*/ 11 h 45"/>
                  <a:gd name="T92" fmla="*/ 8 w 50"/>
                  <a:gd name="T93" fmla="*/ 13 h 45"/>
                  <a:gd name="T94" fmla="*/ 8 w 50"/>
                  <a:gd name="T95" fmla="*/ 28 h 45"/>
                  <a:gd name="T96" fmla="*/ 8 w 50"/>
                  <a:gd name="T97" fmla="*/ 31 h 45"/>
                  <a:gd name="T98" fmla="*/ 8 w 50"/>
                  <a:gd name="T99" fmla="*/ 34 h 45"/>
                  <a:gd name="T100" fmla="*/ 9 w 50"/>
                  <a:gd name="T101" fmla="*/ 37 h 45"/>
                  <a:gd name="T102" fmla="*/ 10 w 50"/>
                  <a:gd name="T103" fmla="*/ 40 h 45"/>
                  <a:gd name="T104" fmla="*/ 12 w 50"/>
                  <a:gd name="T105" fmla="*/ 42 h 45"/>
                  <a:gd name="T106" fmla="*/ 14 w 50"/>
                  <a:gd name="T107" fmla="*/ 44 h 45"/>
                  <a:gd name="T108" fmla="*/ 18 w 50"/>
                  <a:gd name="T109" fmla="*/ 45 h 45"/>
                  <a:gd name="T110" fmla="*/ 23 w 50"/>
                  <a:gd name="T111" fmla="*/ 45 h 45"/>
                  <a:gd name="T112" fmla="*/ 27 w 50"/>
                  <a:gd name="T113" fmla="*/ 45 h 45"/>
                  <a:gd name="T114" fmla="*/ 30 w 50"/>
                  <a:gd name="T115" fmla="*/ 43 h 45"/>
                  <a:gd name="T116" fmla="*/ 33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5" y="41"/>
                    </a:lnTo>
                    <a:lnTo>
                      <a:pt x="44" y="40"/>
                    </a:lnTo>
                    <a:lnTo>
                      <a:pt x="43" y="39"/>
                    </a:lnTo>
                    <a:lnTo>
                      <a:pt x="43" y="38"/>
                    </a:lnTo>
                    <a:lnTo>
                      <a:pt x="42" y="37"/>
                    </a:lnTo>
                    <a:lnTo>
                      <a:pt x="42" y="36"/>
                    </a:lnTo>
                    <a:lnTo>
                      <a:pt x="42" y="0"/>
                    </a:lnTo>
                    <a:lnTo>
                      <a:pt x="28" y="1"/>
                    </a:lnTo>
                    <a:lnTo>
                      <a:pt x="28" y="4"/>
                    </a:lnTo>
                    <a:lnTo>
                      <a:pt x="30" y="4"/>
                    </a:lnTo>
                    <a:lnTo>
                      <a:pt x="32" y="5"/>
                    </a:lnTo>
                    <a:lnTo>
                      <a:pt x="33" y="5"/>
                    </a:lnTo>
                    <a:lnTo>
                      <a:pt x="34" y="5"/>
                    </a:lnTo>
                    <a:lnTo>
                      <a:pt x="35" y="6"/>
                    </a:lnTo>
                    <a:lnTo>
                      <a:pt x="35" y="7"/>
                    </a:lnTo>
                    <a:lnTo>
                      <a:pt x="36" y="8"/>
                    </a:lnTo>
                    <a:lnTo>
                      <a:pt x="36" y="10"/>
                    </a:lnTo>
                    <a:lnTo>
                      <a:pt x="36" y="28"/>
                    </a:lnTo>
                    <a:lnTo>
                      <a:pt x="35" y="34"/>
                    </a:lnTo>
                    <a:lnTo>
                      <a:pt x="32" y="39"/>
                    </a:lnTo>
                    <a:lnTo>
                      <a:pt x="28" y="42"/>
                    </a:lnTo>
                    <a:lnTo>
                      <a:pt x="24" y="43"/>
                    </a:lnTo>
                    <a:lnTo>
                      <a:pt x="21" y="43"/>
                    </a:lnTo>
                    <a:lnTo>
                      <a:pt x="19" y="42"/>
                    </a:lnTo>
                    <a:lnTo>
                      <a:pt x="17" y="41"/>
                    </a:lnTo>
                    <a:lnTo>
                      <a:pt x="16" y="40"/>
                    </a:lnTo>
                    <a:lnTo>
                      <a:pt x="15" y="39"/>
                    </a:lnTo>
                    <a:lnTo>
                      <a:pt x="15" y="37"/>
                    </a:lnTo>
                    <a:lnTo>
                      <a:pt x="15" y="35"/>
                    </a:lnTo>
                    <a:lnTo>
                      <a:pt x="15" y="33"/>
                    </a:lnTo>
                    <a:lnTo>
                      <a:pt x="15" y="0"/>
                    </a:lnTo>
                    <a:lnTo>
                      <a:pt x="0" y="1"/>
                    </a:lnTo>
                    <a:lnTo>
                      <a:pt x="0" y="4"/>
                    </a:lnTo>
                    <a:lnTo>
                      <a:pt x="3" y="4"/>
                    </a:lnTo>
                    <a:lnTo>
                      <a:pt x="5" y="5"/>
                    </a:lnTo>
                    <a:lnTo>
                      <a:pt x="6" y="5"/>
                    </a:lnTo>
                    <a:lnTo>
                      <a:pt x="7" y="6"/>
                    </a:lnTo>
                    <a:lnTo>
                      <a:pt x="7" y="7"/>
                    </a:lnTo>
                    <a:lnTo>
                      <a:pt x="8" y="8"/>
                    </a:lnTo>
                    <a:lnTo>
                      <a:pt x="8" y="11"/>
                    </a:lnTo>
                    <a:lnTo>
                      <a:pt x="8" y="13"/>
                    </a:lnTo>
                    <a:lnTo>
                      <a:pt x="8" y="28"/>
                    </a:lnTo>
                    <a:lnTo>
                      <a:pt x="8" y="31"/>
                    </a:lnTo>
                    <a:lnTo>
                      <a:pt x="8" y="34"/>
                    </a:lnTo>
                    <a:lnTo>
                      <a:pt x="9" y="37"/>
                    </a:lnTo>
                    <a:lnTo>
                      <a:pt x="10" y="40"/>
                    </a:lnTo>
                    <a:lnTo>
                      <a:pt x="12" y="42"/>
                    </a:lnTo>
                    <a:lnTo>
                      <a:pt x="14" y="44"/>
                    </a:lnTo>
                    <a:lnTo>
                      <a:pt x="18" y="45"/>
                    </a:lnTo>
                    <a:lnTo>
                      <a:pt x="23" y="45"/>
                    </a:lnTo>
                    <a:lnTo>
                      <a:pt x="27" y="45"/>
                    </a:lnTo>
                    <a:lnTo>
                      <a:pt x="30" y="43"/>
                    </a:lnTo>
                    <a:lnTo>
                      <a:pt x="33"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0" name="Freeform 550"/>
              <p:cNvSpPr>
                <a:spLocks noChangeAspect="1"/>
              </p:cNvSpPr>
              <p:nvPr/>
            </p:nvSpPr>
            <p:spPr bwMode="auto">
              <a:xfrm>
                <a:off x="1868" y="3320"/>
                <a:ext cx="31" cy="62"/>
              </a:xfrm>
              <a:custGeom>
                <a:avLst/>
                <a:gdLst>
                  <a:gd name="T0" fmla="*/ 16 w 31"/>
                  <a:gd name="T1" fmla="*/ 21 h 62"/>
                  <a:gd name="T2" fmla="*/ 30 w 31"/>
                  <a:gd name="T3" fmla="*/ 21 h 62"/>
                  <a:gd name="T4" fmla="*/ 30 w 31"/>
                  <a:gd name="T5" fmla="*/ 18 h 62"/>
                  <a:gd name="T6" fmla="*/ 16 w 31"/>
                  <a:gd name="T7" fmla="*/ 18 h 62"/>
                  <a:gd name="T8" fmla="*/ 16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9 w 31"/>
                  <a:gd name="T23" fmla="*/ 21 h 62"/>
                  <a:gd name="T24" fmla="*/ 9 w 31"/>
                  <a:gd name="T25" fmla="*/ 49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2 w 31"/>
                  <a:gd name="T41" fmla="*/ 62 h 62"/>
                  <a:gd name="T42" fmla="*/ 24 w 31"/>
                  <a:gd name="T43" fmla="*/ 62 h 62"/>
                  <a:gd name="T44" fmla="*/ 26 w 31"/>
                  <a:gd name="T45" fmla="*/ 61 h 62"/>
                  <a:gd name="T46" fmla="*/ 28 w 31"/>
                  <a:gd name="T47" fmla="*/ 60 h 62"/>
                  <a:gd name="T48" fmla="*/ 29 w 31"/>
                  <a:gd name="T49" fmla="*/ 58 h 62"/>
                  <a:gd name="T50" fmla="*/ 30 w 31"/>
                  <a:gd name="T51" fmla="*/ 56 h 62"/>
                  <a:gd name="T52" fmla="*/ 31 w 31"/>
                  <a:gd name="T53" fmla="*/ 54 h 62"/>
                  <a:gd name="T54" fmla="*/ 31 w 31"/>
                  <a:gd name="T55" fmla="*/ 51 h 62"/>
                  <a:gd name="T56" fmla="*/ 31 w 31"/>
                  <a:gd name="T57" fmla="*/ 49 h 62"/>
                  <a:gd name="T58" fmla="*/ 31 w 31"/>
                  <a:gd name="T59" fmla="*/ 43 h 62"/>
                  <a:gd name="T60" fmla="*/ 29 w 31"/>
                  <a:gd name="T61" fmla="*/ 43 h 62"/>
                  <a:gd name="T62" fmla="*/ 29 w 31"/>
                  <a:gd name="T63" fmla="*/ 49 h 62"/>
                  <a:gd name="T64" fmla="*/ 28 w 31"/>
                  <a:gd name="T65" fmla="*/ 54 h 62"/>
                  <a:gd name="T66" fmla="*/ 27 w 31"/>
                  <a:gd name="T67" fmla="*/ 57 h 62"/>
                  <a:gd name="T68" fmla="*/ 25 w 31"/>
                  <a:gd name="T69" fmla="*/ 59 h 62"/>
                  <a:gd name="T70" fmla="*/ 22 w 31"/>
                  <a:gd name="T71" fmla="*/ 60 h 62"/>
                  <a:gd name="T72" fmla="*/ 20 w 31"/>
                  <a:gd name="T73" fmla="*/ 59 h 62"/>
                  <a:gd name="T74" fmla="*/ 18 w 31"/>
                  <a:gd name="T75" fmla="*/ 58 h 62"/>
                  <a:gd name="T76" fmla="*/ 17 w 31"/>
                  <a:gd name="T77" fmla="*/ 57 h 62"/>
                  <a:gd name="T78" fmla="*/ 16 w 31"/>
                  <a:gd name="T79" fmla="*/ 55 h 62"/>
                  <a:gd name="T80" fmla="*/ 16 w 31"/>
                  <a:gd name="T81" fmla="*/ 53 h 62"/>
                  <a:gd name="T82" fmla="*/ 16 w 31"/>
                  <a:gd name="T83" fmla="*/ 51 h 62"/>
                  <a:gd name="T84" fmla="*/ 16 w 31"/>
                  <a:gd name="T85" fmla="*/ 50 h 62"/>
                  <a:gd name="T86" fmla="*/ 16 w 31"/>
                  <a:gd name="T87" fmla="*/ 49 h 62"/>
                  <a:gd name="T88" fmla="*/ 16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6" y="21"/>
                    </a:moveTo>
                    <a:lnTo>
                      <a:pt x="30" y="21"/>
                    </a:lnTo>
                    <a:lnTo>
                      <a:pt x="30" y="18"/>
                    </a:lnTo>
                    <a:lnTo>
                      <a:pt x="16" y="18"/>
                    </a:lnTo>
                    <a:lnTo>
                      <a:pt x="16" y="0"/>
                    </a:lnTo>
                    <a:lnTo>
                      <a:pt x="13" y="0"/>
                    </a:lnTo>
                    <a:lnTo>
                      <a:pt x="12" y="6"/>
                    </a:lnTo>
                    <a:lnTo>
                      <a:pt x="10" y="12"/>
                    </a:lnTo>
                    <a:lnTo>
                      <a:pt x="6" y="17"/>
                    </a:lnTo>
                    <a:lnTo>
                      <a:pt x="0" y="19"/>
                    </a:lnTo>
                    <a:lnTo>
                      <a:pt x="0" y="21"/>
                    </a:lnTo>
                    <a:lnTo>
                      <a:pt x="9" y="21"/>
                    </a:lnTo>
                    <a:lnTo>
                      <a:pt x="9" y="49"/>
                    </a:lnTo>
                    <a:lnTo>
                      <a:pt x="9" y="53"/>
                    </a:lnTo>
                    <a:lnTo>
                      <a:pt x="10" y="56"/>
                    </a:lnTo>
                    <a:lnTo>
                      <a:pt x="12" y="58"/>
                    </a:lnTo>
                    <a:lnTo>
                      <a:pt x="14" y="60"/>
                    </a:lnTo>
                    <a:lnTo>
                      <a:pt x="16" y="61"/>
                    </a:lnTo>
                    <a:lnTo>
                      <a:pt x="18" y="62"/>
                    </a:lnTo>
                    <a:lnTo>
                      <a:pt x="20" y="62"/>
                    </a:lnTo>
                    <a:lnTo>
                      <a:pt x="22" y="62"/>
                    </a:lnTo>
                    <a:lnTo>
                      <a:pt x="24" y="62"/>
                    </a:lnTo>
                    <a:lnTo>
                      <a:pt x="26" y="61"/>
                    </a:lnTo>
                    <a:lnTo>
                      <a:pt x="28" y="60"/>
                    </a:lnTo>
                    <a:lnTo>
                      <a:pt x="29" y="58"/>
                    </a:lnTo>
                    <a:lnTo>
                      <a:pt x="30" y="56"/>
                    </a:lnTo>
                    <a:lnTo>
                      <a:pt x="31" y="54"/>
                    </a:lnTo>
                    <a:lnTo>
                      <a:pt x="31" y="51"/>
                    </a:lnTo>
                    <a:lnTo>
                      <a:pt x="31" y="49"/>
                    </a:lnTo>
                    <a:lnTo>
                      <a:pt x="31" y="43"/>
                    </a:lnTo>
                    <a:lnTo>
                      <a:pt x="29" y="43"/>
                    </a:lnTo>
                    <a:lnTo>
                      <a:pt x="29" y="49"/>
                    </a:lnTo>
                    <a:lnTo>
                      <a:pt x="28" y="54"/>
                    </a:lnTo>
                    <a:lnTo>
                      <a:pt x="27" y="57"/>
                    </a:lnTo>
                    <a:lnTo>
                      <a:pt x="25" y="59"/>
                    </a:lnTo>
                    <a:lnTo>
                      <a:pt x="22" y="60"/>
                    </a:lnTo>
                    <a:lnTo>
                      <a:pt x="20" y="59"/>
                    </a:lnTo>
                    <a:lnTo>
                      <a:pt x="18" y="58"/>
                    </a:lnTo>
                    <a:lnTo>
                      <a:pt x="17" y="57"/>
                    </a:lnTo>
                    <a:lnTo>
                      <a:pt x="16" y="55"/>
                    </a:lnTo>
                    <a:lnTo>
                      <a:pt x="16" y="53"/>
                    </a:lnTo>
                    <a:lnTo>
                      <a:pt x="16" y="51"/>
                    </a:lnTo>
                    <a:lnTo>
                      <a:pt x="16" y="50"/>
                    </a:lnTo>
                    <a:lnTo>
                      <a:pt x="16" y="49"/>
                    </a:lnTo>
                    <a:lnTo>
                      <a:pt x="16"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1" name="Freeform 551"/>
              <p:cNvSpPr>
                <a:spLocks noChangeAspect="1"/>
              </p:cNvSpPr>
              <p:nvPr/>
            </p:nvSpPr>
            <p:spPr bwMode="auto">
              <a:xfrm>
                <a:off x="1914" y="3371"/>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2" name="Freeform 552"/>
              <p:cNvSpPr>
                <a:spLocks noChangeAspect="1"/>
              </p:cNvSpPr>
              <p:nvPr/>
            </p:nvSpPr>
            <p:spPr bwMode="auto">
              <a:xfrm>
                <a:off x="1936" y="3337"/>
                <a:ext cx="33" cy="44"/>
              </a:xfrm>
              <a:custGeom>
                <a:avLst/>
                <a:gdLst>
                  <a:gd name="T0" fmla="*/ 13 w 33"/>
                  <a:gd name="T1" fmla="*/ 11 h 44"/>
                  <a:gd name="T2" fmla="*/ 13 w 33"/>
                  <a:gd name="T3" fmla="*/ 0 h 44"/>
                  <a:gd name="T4" fmla="*/ 0 w 33"/>
                  <a:gd name="T5" fmla="*/ 1 h 44"/>
                  <a:gd name="T6" fmla="*/ 0 w 33"/>
                  <a:gd name="T7" fmla="*/ 4 h 44"/>
                  <a:gd name="T8" fmla="*/ 2 w 33"/>
                  <a:gd name="T9" fmla="*/ 4 h 44"/>
                  <a:gd name="T10" fmla="*/ 4 w 33"/>
                  <a:gd name="T11" fmla="*/ 5 h 44"/>
                  <a:gd name="T12" fmla="*/ 5 w 33"/>
                  <a:gd name="T13" fmla="*/ 5 h 44"/>
                  <a:gd name="T14" fmla="*/ 6 w 33"/>
                  <a:gd name="T15" fmla="*/ 5 h 44"/>
                  <a:gd name="T16" fmla="*/ 7 w 33"/>
                  <a:gd name="T17" fmla="*/ 6 h 44"/>
                  <a:gd name="T18" fmla="*/ 7 w 33"/>
                  <a:gd name="T19" fmla="*/ 7 h 44"/>
                  <a:gd name="T20" fmla="*/ 7 w 33"/>
                  <a:gd name="T21" fmla="*/ 8 h 44"/>
                  <a:gd name="T22" fmla="*/ 7 w 33"/>
                  <a:gd name="T23" fmla="*/ 10 h 44"/>
                  <a:gd name="T24" fmla="*/ 7 w 33"/>
                  <a:gd name="T25" fmla="*/ 37 h 44"/>
                  <a:gd name="T26" fmla="*/ 7 w 33"/>
                  <a:gd name="T27" fmla="*/ 39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7 w 33"/>
                  <a:gd name="T41" fmla="*/ 44 h 44"/>
                  <a:gd name="T42" fmla="*/ 24 w 33"/>
                  <a:gd name="T43" fmla="*/ 44 h 44"/>
                  <a:gd name="T44" fmla="*/ 24 w 33"/>
                  <a:gd name="T45" fmla="*/ 41 h 44"/>
                  <a:gd name="T46" fmla="*/ 22 w 33"/>
                  <a:gd name="T47" fmla="*/ 41 h 44"/>
                  <a:gd name="T48" fmla="*/ 17 w 33"/>
                  <a:gd name="T49" fmla="*/ 41 h 44"/>
                  <a:gd name="T50" fmla="*/ 15 w 33"/>
                  <a:gd name="T51" fmla="*/ 40 h 44"/>
                  <a:gd name="T52" fmla="*/ 14 w 33"/>
                  <a:gd name="T53" fmla="*/ 39 h 44"/>
                  <a:gd name="T54" fmla="*/ 14 w 33"/>
                  <a:gd name="T55" fmla="*/ 36 h 44"/>
                  <a:gd name="T56" fmla="*/ 14 w 33"/>
                  <a:gd name="T57" fmla="*/ 21 h 44"/>
                  <a:gd name="T58" fmla="*/ 15 w 33"/>
                  <a:gd name="T59" fmla="*/ 14 h 44"/>
                  <a:gd name="T60" fmla="*/ 17 w 33"/>
                  <a:gd name="T61" fmla="*/ 8 h 44"/>
                  <a:gd name="T62" fmla="*/ 21 w 33"/>
                  <a:gd name="T63" fmla="*/ 4 h 44"/>
                  <a:gd name="T64" fmla="*/ 26 w 33"/>
                  <a:gd name="T65" fmla="*/ 2 h 44"/>
                  <a:gd name="T66" fmla="*/ 27 w 33"/>
                  <a:gd name="T67" fmla="*/ 2 h 44"/>
                  <a:gd name="T68" fmla="*/ 26 w 33"/>
                  <a:gd name="T69" fmla="*/ 3 h 44"/>
                  <a:gd name="T70" fmla="*/ 26 w 33"/>
                  <a:gd name="T71" fmla="*/ 3 h 44"/>
                  <a:gd name="T72" fmla="*/ 25 w 33"/>
                  <a:gd name="T73" fmla="*/ 5 h 44"/>
                  <a:gd name="T74" fmla="*/ 25 w 33"/>
                  <a:gd name="T75" fmla="*/ 6 h 44"/>
                  <a:gd name="T76" fmla="*/ 25 w 33"/>
                  <a:gd name="T77" fmla="*/ 8 h 44"/>
                  <a:gd name="T78" fmla="*/ 26 w 33"/>
                  <a:gd name="T79" fmla="*/ 10 h 44"/>
                  <a:gd name="T80" fmla="*/ 27 w 33"/>
                  <a:gd name="T81" fmla="*/ 10 h 44"/>
                  <a:gd name="T82" fmla="*/ 29 w 33"/>
                  <a:gd name="T83" fmla="*/ 11 h 44"/>
                  <a:gd name="T84" fmla="*/ 30 w 33"/>
                  <a:gd name="T85" fmla="*/ 10 h 44"/>
                  <a:gd name="T86" fmla="*/ 32 w 33"/>
                  <a:gd name="T87" fmla="*/ 10 h 44"/>
                  <a:gd name="T88" fmla="*/ 33 w 33"/>
                  <a:gd name="T89" fmla="*/ 8 h 44"/>
                  <a:gd name="T90" fmla="*/ 33 w 33"/>
                  <a:gd name="T91" fmla="*/ 6 h 44"/>
                  <a:gd name="T92" fmla="*/ 33 w 33"/>
                  <a:gd name="T93" fmla="*/ 4 h 44"/>
                  <a:gd name="T94" fmla="*/ 31 w 33"/>
                  <a:gd name="T95" fmla="*/ 2 h 44"/>
                  <a:gd name="T96" fmla="*/ 29 w 33"/>
                  <a:gd name="T97" fmla="*/ 1 h 44"/>
                  <a:gd name="T98" fmla="*/ 26 w 33"/>
                  <a:gd name="T99" fmla="*/ 0 h 44"/>
                  <a:gd name="T100" fmla="*/ 23 w 33"/>
                  <a:gd name="T101" fmla="*/ 0 h 44"/>
                  <a:gd name="T102" fmla="*/ 21 w 33"/>
                  <a:gd name="T103" fmla="*/ 1 h 44"/>
                  <a:gd name="T104" fmla="*/ 19 w 33"/>
                  <a:gd name="T105" fmla="*/ 2 h 44"/>
                  <a:gd name="T106" fmla="*/ 17 w 33"/>
                  <a:gd name="T107" fmla="*/ 4 h 44"/>
                  <a:gd name="T108" fmla="*/ 16 w 33"/>
                  <a:gd name="T109" fmla="*/ 6 h 44"/>
                  <a:gd name="T110" fmla="*/ 15 w 33"/>
                  <a:gd name="T111" fmla="*/ 8 h 44"/>
                  <a:gd name="T112" fmla="*/ 14 w 33"/>
                  <a:gd name="T113" fmla="*/ 9 h 44"/>
                  <a:gd name="T114" fmla="*/ 13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3" y="11"/>
                    </a:moveTo>
                    <a:lnTo>
                      <a:pt x="13" y="0"/>
                    </a:lnTo>
                    <a:lnTo>
                      <a:pt x="0" y="1"/>
                    </a:lnTo>
                    <a:lnTo>
                      <a:pt x="0" y="4"/>
                    </a:lnTo>
                    <a:lnTo>
                      <a:pt x="2" y="4"/>
                    </a:lnTo>
                    <a:lnTo>
                      <a:pt x="4" y="5"/>
                    </a:lnTo>
                    <a:lnTo>
                      <a:pt x="5" y="5"/>
                    </a:lnTo>
                    <a:lnTo>
                      <a:pt x="6" y="5"/>
                    </a:lnTo>
                    <a:lnTo>
                      <a:pt x="7" y="6"/>
                    </a:lnTo>
                    <a:lnTo>
                      <a:pt x="7" y="7"/>
                    </a:lnTo>
                    <a:lnTo>
                      <a:pt x="7" y="8"/>
                    </a:lnTo>
                    <a:lnTo>
                      <a:pt x="7" y="10"/>
                    </a:lnTo>
                    <a:lnTo>
                      <a:pt x="7" y="37"/>
                    </a:lnTo>
                    <a:lnTo>
                      <a:pt x="7" y="39"/>
                    </a:lnTo>
                    <a:lnTo>
                      <a:pt x="6" y="41"/>
                    </a:lnTo>
                    <a:lnTo>
                      <a:pt x="4" y="41"/>
                    </a:lnTo>
                    <a:lnTo>
                      <a:pt x="0" y="41"/>
                    </a:lnTo>
                    <a:lnTo>
                      <a:pt x="0" y="44"/>
                    </a:lnTo>
                    <a:lnTo>
                      <a:pt x="6" y="44"/>
                    </a:lnTo>
                    <a:lnTo>
                      <a:pt x="11" y="44"/>
                    </a:lnTo>
                    <a:lnTo>
                      <a:pt x="17" y="44"/>
                    </a:lnTo>
                    <a:lnTo>
                      <a:pt x="24" y="44"/>
                    </a:lnTo>
                    <a:lnTo>
                      <a:pt x="24" y="41"/>
                    </a:lnTo>
                    <a:lnTo>
                      <a:pt x="22" y="41"/>
                    </a:lnTo>
                    <a:lnTo>
                      <a:pt x="17" y="41"/>
                    </a:lnTo>
                    <a:lnTo>
                      <a:pt x="15" y="40"/>
                    </a:lnTo>
                    <a:lnTo>
                      <a:pt x="14" y="39"/>
                    </a:lnTo>
                    <a:lnTo>
                      <a:pt x="14" y="36"/>
                    </a:lnTo>
                    <a:lnTo>
                      <a:pt x="14" y="21"/>
                    </a:lnTo>
                    <a:lnTo>
                      <a:pt x="15" y="14"/>
                    </a:lnTo>
                    <a:lnTo>
                      <a:pt x="17" y="8"/>
                    </a:lnTo>
                    <a:lnTo>
                      <a:pt x="21" y="4"/>
                    </a:lnTo>
                    <a:lnTo>
                      <a:pt x="26" y="2"/>
                    </a:lnTo>
                    <a:lnTo>
                      <a:pt x="27" y="2"/>
                    </a:lnTo>
                    <a:lnTo>
                      <a:pt x="26" y="3"/>
                    </a:lnTo>
                    <a:lnTo>
                      <a:pt x="26" y="3"/>
                    </a:lnTo>
                    <a:lnTo>
                      <a:pt x="25" y="5"/>
                    </a:lnTo>
                    <a:lnTo>
                      <a:pt x="25" y="6"/>
                    </a:lnTo>
                    <a:lnTo>
                      <a:pt x="25" y="8"/>
                    </a:lnTo>
                    <a:lnTo>
                      <a:pt x="26" y="10"/>
                    </a:lnTo>
                    <a:lnTo>
                      <a:pt x="27" y="10"/>
                    </a:lnTo>
                    <a:lnTo>
                      <a:pt x="29" y="11"/>
                    </a:lnTo>
                    <a:lnTo>
                      <a:pt x="30" y="10"/>
                    </a:lnTo>
                    <a:lnTo>
                      <a:pt x="32" y="10"/>
                    </a:lnTo>
                    <a:lnTo>
                      <a:pt x="33" y="8"/>
                    </a:lnTo>
                    <a:lnTo>
                      <a:pt x="33" y="6"/>
                    </a:lnTo>
                    <a:lnTo>
                      <a:pt x="33" y="4"/>
                    </a:lnTo>
                    <a:lnTo>
                      <a:pt x="31" y="2"/>
                    </a:lnTo>
                    <a:lnTo>
                      <a:pt x="29" y="1"/>
                    </a:lnTo>
                    <a:lnTo>
                      <a:pt x="26" y="0"/>
                    </a:lnTo>
                    <a:lnTo>
                      <a:pt x="23" y="0"/>
                    </a:lnTo>
                    <a:lnTo>
                      <a:pt x="21" y="1"/>
                    </a:lnTo>
                    <a:lnTo>
                      <a:pt x="19" y="2"/>
                    </a:lnTo>
                    <a:lnTo>
                      <a:pt x="17" y="4"/>
                    </a:lnTo>
                    <a:lnTo>
                      <a:pt x="16" y="6"/>
                    </a:lnTo>
                    <a:lnTo>
                      <a:pt x="15" y="8"/>
                    </a:lnTo>
                    <a:lnTo>
                      <a:pt x="14" y="9"/>
                    </a:lnTo>
                    <a:lnTo>
                      <a:pt x="13"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3" name="Freeform 553"/>
              <p:cNvSpPr>
                <a:spLocks noChangeAspect="1" noEditPoints="1"/>
              </p:cNvSpPr>
              <p:nvPr/>
            </p:nvSpPr>
            <p:spPr bwMode="auto">
              <a:xfrm>
                <a:off x="1975" y="3337"/>
                <a:ext cx="38" cy="45"/>
              </a:xfrm>
              <a:custGeom>
                <a:avLst/>
                <a:gdLst>
                  <a:gd name="T0" fmla="*/ 8 w 38"/>
                  <a:gd name="T1" fmla="*/ 19 h 45"/>
                  <a:gd name="T2" fmla="*/ 10 w 38"/>
                  <a:gd name="T3" fmla="*/ 10 h 45"/>
                  <a:gd name="T4" fmla="*/ 13 w 38"/>
                  <a:gd name="T5" fmla="*/ 5 h 45"/>
                  <a:gd name="T6" fmla="*/ 17 w 38"/>
                  <a:gd name="T7" fmla="*/ 2 h 45"/>
                  <a:gd name="T8" fmla="*/ 20 w 38"/>
                  <a:gd name="T9" fmla="*/ 2 h 45"/>
                  <a:gd name="T10" fmla="*/ 24 w 38"/>
                  <a:gd name="T11" fmla="*/ 2 h 45"/>
                  <a:gd name="T12" fmla="*/ 27 w 38"/>
                  <a:gd name="T13" fmla="*/ 4 h 45"/>
                  <a:gd name="T14" fmla="*/ 28 w 38"/>
                  <a:gd name="T15" fmla="*/ 6 h 45"/>
                  <a:gd name="T16" fmla="*/ 30 w 38"/>
                  <a:gd name="T17" fmla="*/ 9 h 45"/>
                  <a:gd name="T18" fmla="*/ 31 w 38"/>
                  <a:gd name="T19" fmla="*/ 12 h 45"/>
                  <a:gd name="T20" fmla="*/ 31 w 38"/>
                  <a:gd name="T21" fmla="*/ 15 h 45"/>
                  <a:gd name="T22" fmla="*/ 32 w 38"/>
                  <a:gd name="T23" fmla="*/ 17 h 45"/>
                  <a:gd name="T24" fmla="*/ 32 w 38"/>
                  <a:gd name="T25" fmla="*/ 19 h 45"/>
                  <a:gd name="T26" fmla="*/ 8 w 38"/>
                  <a:gd name="T27" fmla="*/ 19 h 45"/>
                  <a:gd name="T28" fmla="*/ 8 w 38"/>
                  <a:gd name="T29" fmla="*/ 21 h 45"/>
                  <a:gd name="T30" fmla="*/ 36 w 38"/>
                  <a:gd name="T31" fmla="*/ 21 h 45"/>
                  <a:gd name="T32" fmla="*/ 37 w 38"/>
                  <a:gd name="T33" fmla="*/ 21 h 45"/>
                  <a:gd name="T34" fmla="*/ 38 w 38"/>
                  <a:gd name="T35" fmla="*/ 21 h 45"/>
                  <a:gd name="T36" fmla="*/ 38 w 38"/>
                  <a:gd name="T37" fmla="*/ 20 h 45"/>
                  <a:gd name="T38" fmla="*/ 38 w 38"/>
                  <a:gd name="T39" fmla="*/ 19 h 45"/>
                  <a:gd name="T40" fmla="*/ 37 w 38"/>
                  <a:gd name="T41" fmla="*/ 12 h 45"/>
                  <a:gd name="T42" fmla="*/ 34 w 38"/>
                  <a:gd name="T43" fmla="*/ 6 h 45"/>
                  <a:gd name="T44" fmla="*/ 28 w 38"/>
                  <a:gd name="T45" fmla="*/ 1 h 45"/>
                  <a:gd name="T46" fmla="*/ 20 w 38"/>
                  <a:gd name="T47" fmla="*/ 0 h 45"/>
                  <a:gd name="T48" fmla="*/ 12 w 38"/>
                  <a:gd name="T49" fmla="*/ 1 h 45"/>
                  <a:gd name="T50" fmla="*/ 6 w 38"/>
                  <a:gd name="T51" fmla="*/ 6 h 45"/>
                  <a:gd name="T52" fmla="*/ 1 w 38"/>
                  <a:gd name="T53" fmla="*/ 13 h 45"/>
                  <a:gd name="T54" fmla="*/ 0 w 38"/>
                  <a:gd name="T55" fmla="*/ 22 h 45"/>
                  <a:gd name="T56" fmla="*/ 2 w 38"/>
                  <a:gd name="T57" fmla="*/ 31 h 45"/>
                  <a:gd name="T58" fmla="*/ 6 w 38"/>
                  <a:gd name="T59" fmla="*/ 39 h 45"/>
                  <a:gd name="T60" fmla="*/ 13 w 38"/>
                  <a:gd name="T61" fmla="*/ 44 h 45"/>
                  <a:gd name="T62" fmla="*/ 22 w 38"/>
                  <a:gd name="T63" fmla="*/ 45 h 45"/>
                  <a:gd name="T64" fmla="*/ 29 w 38"/>
                  <a:gd name="T65" fmla="*/ 44 h 45"/>
                  <a:gd name="T66" fmla="*/ 34 w 38"/>
                  <a:gd name="T67" fmla="*/ 40 h 45"/>
                  <a:gd name="T68" fmla="*/ 37 w 38"/>
                  <a:gd name="T69" fmla="*/ 35 h 45"/>
                  <a:gd name="T70" fmla="*/ 38 w 38"/>
                  <a:gd name="T71" fmla="*/ 32 h 45"/>
                  <a:gd name="T72" fmla="*/ 38 w 38"/>
                  <a:gd name="T73" fmla="*/ 31 h 45"/>
                  <a:gd name="T74" fmla="*/ 37 w 38"/>
                  <a:gd name="T75" fmla="*/ 31 h 45"/>
                  <a:gd name="T76" fmla="*/ 36 w 38"/>
                  <a:gd name="T77" fmla="*/ 32 h 45"/>
                  <a:gd name="T78" fmla="*/ 36 w 38"/>
                  <a:gd name="T79" fmla="*/ 32 h 45"/>
                  <a:gd name="T80" fmla="*/ 34 w 38"/>
                  <a:gd name="T81" fmla="*/ 36 h 45"/>
                  <a:gd name="T82" fmla="*/ 32 w 38"/>
                  <a:gd name="T83" fmla="*/ 38 h 45"/>
                  <a:gd name="T84" fmla="*/ 30 w 38"/>
                  <a:gd name="T85" fmla="*/ 40 h 45"/>
                  <a:gd name="T86" fmla="*/ 28 w 38"/>
                  <a:gd name="T87" fmla="*/ 42 h 45"/>
                  <a:gd name="T88" fmla="*/ 26 w 38"/>
                  <a:gd name="T89" fmla="*/ 42 h 45"/>
                  <a:gd name="T90" fmla="*/ 24 w 38"/>
                  <a:gd name="T91" fmla="*/ 43 h 45"/>
                  <a:gd name="T92" fmla="*/ 23 w 38"/>
                  <a:gd name="T93" fmla="*/ 43 h 45"/>
                  <a:gd name="T94" fmla="*/ 22 w 38"/>
                  <a:gd name="T95" fmla="*/ 43 h 45"/>
                  <a:gd name="T96" fmla="*/ 19 w 38"/>
                  <a:gd name="T97" fmla="*/ 42 h 45"/>
                  <a:gd name="T98" fmla="*/ 16 w 38"/>
                  <a:gd name="T99" fmla="*/ 41 h 45"/>
                  <a:gd name="T100" fmla="*/ 13 w 38"/>
                  <a:gd name="T101" fmla="*/ 39 h 45"/>
                  <a:gd name="T102" fmla="*/ 11 w 38"/>
                  <a:gd name="T103" fmla="*/ 36 h 45"/>
                  <a:gd name="T104" fmla="*/ 9 w 38"/>
                  <a:gd name="T105" fmla="*/ 32 h 45"/>
                  <a:gd name="T106" fmla="*/ 8 w 38"/>
                  <a:gd name="T107" fmla="*/ 28 h 45"/>
                  <a:gd name="T108" fmla="*/ 8 w 38"/>
                  <a:gd name="T109" fmla="*/ 24 h 45"/>
                  <a:gd name="T110" fmla="*/ 8 w 38"/>
                  <a:gd name="T11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5">
                    <a:moveTo>
                      <a:pt x="8" y="19"/>
                    </a:moveTo>
                    <a:lnTo>
                      <a:pt x="10" y="10"/>
                    </a:lnTo>
                    <a:lnTo>
                      <a:pt x="13" y="5"/>
                    </a:lnTo>
                    <a:lnTo>
                      <a:pt x="17" y="2"/>
                    </a:lnTo>
                    <a:lnTo>
                      <a:pt x="20" y="2"/>
                    </a:lnTo>
                    <a:lnTo>
                      <a:pt x="24" y="2"/>
                    </a:lnTo>
                    <a:lnTo>
                      <a:pt x="27" y="4"/>
                    </a:lnTo>
                    <a:lnTo>
                      <a:pt x="28" y="6"/>
                    </a:lnTo>
                    <a:lnTo>
                      <a:pt x="30" y="9"/>
                    </a:lnTo>
                    <a:lnTo>
                      <a:pt x="31" y="12"/>
                    </a:lnTo>
                    <a:lnTo>
                      <a:pt x="31" y="15"/>
                    </a:lnTo>
                    <a:lnTo>
                      <a:pt x="32" y="17"/>
                    </a:lnTo>
                    <a:lnTo>
                      <a:pt x="32" y="19"/>
                    </a:lnTo>
                    <a:lnTo>
                      <a:pt x="8" y="19"/>
                    </a:lnTo>
                    <a:close/>
                    <a:moveTo>
                      <a:pt x="8" y="21"/>
                    </a:moveTo>
                    <a:lnTo>
                      <a:pt x="36" y="21"/>
                    </a:lnTo>
                    <a:lnTo>
                      <a:pt x="37" y="21"/>
                    </a:lnTo>
                    <a:lnTo>
                      <a:pt x="38" y="21"/>
                    </a:lnTo>
                    <a:lnTo>
                      <a:pt x="38" y="20"/>
                    </a:lnTo>
                    <a:lnTo>
                      <a:pt x="38" y="19"/>
                    </a:lnTo>
                    <a:lnTo>
                      <a:pt x="37" y="12"/>
                    </a:lnTo>
                    <a:lnTo>
                      <a:pt x="34" y="6"/>
                    </a:lnTo>
                    <a:lnTo>
                      <a:pt x="28" y="1"/>
                    </a:lnTo>
                    <a:lnTo>
                      <a:pt x="20" y="0"/>
                    </a:lnTo>
                    <a:lnTo>
                      <a:pt x="12" y="1"/>
                    </a:lnTo>
                    <a:lnTo>
                      <a:pt x="6" y="6"/>
                    </a:lnTo>
                    <a:lnTo>
                      <a:pt x="1" y="13"/>
                    </a:lnTo>
                    <a:lnTo>
                      <a:pt x="0" y="22"/>
                    </a:lnTo>
                    <a:lnTo>
                      <a:pt x="2" y="31"/>
                    </a:lnTo>
                    <a:lnTo>
                      <a:pt x="6" y="39"/>
                    </a:lnTo>
                    <a:lnTo>
                      <a:pt x="13" y="44"/>
                    </a:lnTo>
                    <a:lnTo>
                      <a:pt x="22" y="45"/>
                    </a:lnTo>
                    <a:lnTo>
                      <a:pt x="29" y="44"/>
                    </a:lnTo>
                    <a:lnTo>
                      <a:pt x="34" y="40"/>
                    </a:lnTo>
                    <a:lnTo>
                      <a:pt x="37" y="35"/>
                    </a:lnTo>
                    <a:lnTo>
                      <a:pt x="38" y="32"/>
                    </a:lnTo>
                    <a:lnTo>
                      <a:pt x="38" y="31"/>
                    </a:lnTo>
                    <a:lnTo>
                      <a:pt x="37" y="31"/>
                    </a:lnTo>
                    <a:lnTo>
                      <a:pt x="36" y="32"/>
                    </a:lnTo>
                    <a:lnTo>
                      <a:pt x="36" y="32"/>
                    </a:lnTo>
                    <a:lnTo>
                      <a:pt x="34" y="36"/>
                    </a:lnTo>
                    <a:lnTo>
                      <a:pt x="32" y="38"/>
                    </a:lnTo>
                    <a:lnTo>
                      <a:pt x="30" y="40"/>
                    </a:lnTo>
                    <a:lnTo>
                      <a:pt x="28" y="42"/>
                    </a:lnTo>
                    <a:lnTo>
                      <a:pt x="26" y="42"/>
                    </a:lnTo>
                    <a:lnTo>
                      <a:pt x="24" y="43"/>
                    </a:lnTo>
                    <a:lnTo>
                      <a:pt x="23" y="43"/>
                    </a:lnTo>
                    <a:lnTo>
                      <a:pt x="22" y="43"/>
                    </a:lnTo>
                    <a:lnTo>
                      <a:pt x="19" y="42"/>
                    </a:lnTo>
                    <a:lnTo>
                      <a:pt x="16" y="41"/>
                    </a:lnTo>
                    <a:lnTo>
                      <a:pt x="13" y="39"/>
                    </a:lnTo>
                    <a:lnTo>
                      <a:pt x="11" y="36"/>
                    </a:lnTo>
                    <a:lnTo>
                      <a:pt x="9" y="32"/>
                    </a:lnTo>
                    <a:lnTo>
                      <a:pt x="8" y="28"/>
                    </a:lnTo>
                    <a:lnTo>
                      <a:pt x="8" y="24"/>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4" name="Freeform 554"/>
              <p:cNvSpPr>
                <a:spLocks noChangeAspect="1"/>
              </p:cNvSpPr>
              <p:nvPr/>
            </p:nvSpPr>
            <p:spPr bwMode="auto">
              <a:xfrm>
                <a:off x="2019" y="3337"/>
                <a:ext cx="78" cy="44"/>
              </a:xfrm>
              <a:custGeom>
                <a:avLst/>
                <a:gdLst>
                  <a:gd name="T0" fmla="*/ 8 w 78"/>
                  <a:gd name="T1" fmla="*/ 37 h 44"/>
                  <a:gd name="T2" fmla="*/ 7 w 78"/>
                  <a:gd name="T3" fmla="*/ 41 h 44"/>
                  <a:gd name="T4" fmla="*/ 0 w 78"/>
                  <a:gd name="T5" fmla="*/ 41 h 44"/>
                  <a:gd name="T6" fmla="*/ 3 w 78"/>
                  <a:gd name="T7" fmla="*/ 44 h 44"/>
                  <a:gd name="T8" fmla="*/ 9 w 78"/>
                  <a:gd name="T9" fmla="*/ 44 h 44"/>
                  <a:gd name="T10" fmla="*/ 14 w 78"/>
                  <a:gd name="T11" fmla="*/ 44 h 44"/>
                  <a:gd name="T12" fmla="*/ 20 w 78"/>
                  <a:gd name="T13" fmla="*/ 44 h 44"/>
                  <a:gd name="T14" fmla="*/ 23 w 78"/>
                  <a:gd name="T15" fmla="*/ 41 h 44"/>
                  <a:gd name="T16" fmla="*/ 16 w 78"/>
                  <a:gd name="T17" fmla="*/ 41 h 44"/>
                  <a:gd name="T18" fmla="*/ 15 w 78"/>
                  <a:gd name="T19" fmla="*/ 37 h 44"/>
                  <a:gd name="T20" fmla="*/ 16 w 78"/>
                  <a:gd name="T21" fmla="*/ 11 h 44"/>
                  <a:gd name="T22" fmla="*/ 24 w 78"/>
                  <a:gd name="T23" fmla="*/ 3 h 44"/>
                  <a:gd name="T24" fmla="*/ 31 w 78"/>
                  <a:gd name="T25" fmla="*/ 3 h 44"/>
                  <a:gd name="T26" fmla="*/ 34 w 78"/>
                  <a:gd name="T27" fmla="*/ 4 h 44"/>
                  <a:gd name="T28" fmla="*/ 35 w 78"/>
                  <a:gd name="T29" fmla="*/ 7 h 44"/>
                  <a:gd name="T30" fmla="*/ 36 w 78"/>
                  <a:gd name="T31" fmla="*/ 11 h 44"/>
                  <a:gd name="T32" fmla="*/ 36 w 78"/>
                  <a:gd name="T33" fmla="*/ 37 h 44"/>
                  <a:gd name="T34" fmla="*/ 34 w 78"/>
                  <a:gd name="T35" fmla="*/ 41 h 44"/>
                  <a:gd name="T36" fmla="*/ 28 w 78"/>
                  <a:gd name="T37" fmla="*/ 41 h 44"/>
                  <a:gd name="T38" fmla="*/ 31 w 78"/>
                  <a:gd name="T39" fmla="*/ 44 h 44"/>
                  <a:gd name="T40" fmla="*/ 37 w 78"/>
                  <a:gd name="T41" fmla="*/ 44 h 44"/>
                  <a:gd name="T42" fmla="*/ 42 w 78"/>
                  <a:gd name="T43" fmla="*/ 44 h 44"/>
                  <a:gd name="T44" fmla="*/ 48 w 78"/>
                  <a:gd name="T45" fmla="*/ 44 h 44"/>
                  <a:gd name="T46" fmla="*/ 50 w 78"/>
                  <a:gd name="T47" fmla="*/ 41 h 44"/>
                  <a:gd name="T48" fmla="*/ 44 w 78"/>
                  <a:gd name="T49" fmla="*/ 41 h 44"/>
                  <a:gd name="T50" fmla="*/ 43 w 78"/>
                  <a:gd name="T51" fmla="*/ 37 h 44"/>
                  <a:gd name="T52" fmla="*/ 44 w 78"/>
                  <a:gd name="T53" fmla="*/ 11 h 44"/>
                  <a:gd name="T54" fmla="*/ 51 w 78"/>
                  <a:gd name="T55" fmla="*/ 3 h 44"/>
                  <a:gd name="T56" fmla="*/ 58 w 78"/>
                  <a:gd name="T57" fmla="*/ 3 h 44"/>
                  <a:gd name="T58" fmla="*/ 61 w 78"/>
                  <a:gd name="T59" fmla="*/ 4 h 44"/>
                  <a:gd name="T60" fmla="*/ 63 w 78"/>
                  <a:gd name="T61" fmla="*/ 7 h 44"/>
                  <a:gd name="T62" fmla="*/ 64 w 78"/>
                  <a:gd name="T63" fmla="*/ 11 h 44"/>
                  <a:gd name="T64" fmla="*/ 64 w 78"/>
                  <a:gd name="T65" fmla="*/ 37 h 44"/>
                  <a:gd name="T66" fmla="*/ 62 w 78"/>
                  <a:gd name="T67" fmla="*/ 41 h 44"/>
                  <a:gd name="T68" fmla="*/ 56 w 78"/>
                  <a:gd name="T69" fmla="*/ 41 h 44"/>
                  <a:gd name="T70" fmla="*/ 59 w 78"/>
                  <a:gd name="T71" fmla="*/ 44 h 44"/>
                  <a:gd name="T72" fmla="*/ 65 w 78"/>
                  <a:gd name="T73" fmla="*/ 44 h 44"/>
                  <a:gd name="T74" fmla="*/ 69 w 78"/>
                  <a:gd name="T75" fmla="*/ 44 h 44"/>
                  <a:gd name="T76" fmla="*/ 75 w 78"/>
                  <a:gd name="T77" fmla="*/ 44 h 44"/>
                  <a:gd name="T78" fmla="*/ 78 w 78"/>
                  <a:gd name="T79" fmla="*/ 41 h 44"/>
                  <a:gd name="T80" fmla="*/ 72 w 78"/>
                  <a:gd name="T81" fmla="*/ 41 h 44"/>
                  <a:gd name="T82" fmla="*/ 70 w 78"/>
                  <a:gd name="T83" fmla="*/ 38 h 44"/>
                  <a:gd name="T84" fmla="*/ 70 w 78"/>
                  <a:gd name="T85" fmla="*/ 14 h 44"/>
                  <a:gd name="T86" fmla="*/ 69 w 78"/>
                  <a:gd name="T87" fmla="*/ 7 h 44"/>
                  <a:gd name="T88" fmla="*/ 66 w 78"/>
                  <a:gd name="T89" fmla="*/ 3 h 44"/>
                  <a:gd name="T90" fmla="*/ 61 w 78"/>
                  <a:gd name="T91" fmla="*/ 0 h 44"/>
                  <a:gd name="T92" fmla="*/ 51 w 78"/>
                  <a:gd name="T93" fmla="*/ 1 h 44"/>
                  <a:gd name="T94" fmla="*/ 44 w 78"/>
                  <a:gd name="T95" fmla="*/ 7 h 44"/>
                  <a:gd name="T96" fmla="*/ 42 w 78"/>
                  <a:gd name="T97" fmla="*/ 7 h 44"/>
                  <a:gd name="T98" fmla="*/ 39 w 78"/>
                  <a:gd name="T99" fmla="*/ 3 h 44"/>
                  <a:gd name="T100" fmla="*/ 35 w 78"/>
                  <a:gd name="T101" fmla="*/ 1 h 44"/>
                  <a:gd name="T102" fmla="*/ 31 w 78"/>
                  <a:gd name="T103" fmla="*/ 0 h 44"/>
                  <a:gd name="T104" fmla="*/ 24 w 78"/>
                  <a:gd name="T105" fmla="*/ 1 h 44"/>
                  <a:gd name="T106" fmla="*/ 17 w 78"/>
                  <a:gd name="T107" fmla="*/ 6 h 44"/>
                  <a:gd name="T108" fmla="*/ 14 w 78"/>
                  <a:gd name="T109" fmla="*/ 0 h 44"/>
                  <a:gd name="T110" fmla="*/ 0 w 78"/>
                  <a:gd name="T111" fmla="*/ 4 h 44"/>
                  <a:gd name="T112" fmla="*/ 5 w 78"/>
                  <a:gd name="T113" fmla="*/ 5 h 44"/>
                  <a:gd name="T114" fmla="*/ 7 w 78"/>
                  <a:gd name="T115" fmla="*/ 5 h 44"/>
                  <a:gd name="T116" fmla="*/ 8 w 78"/>
                  <a:gd name="T117" fmla="*/ 7 h 44"/>
                  <a:gd name="T118" fmla="*/ 8 w 78"/>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10"/>
                    </a:moveTo>
                    <a:lnTo>
                      <a:pt x="8" y="37"/>
                    </a:lnTo>
                    <a:lnTo>
                      <a:pt x="8" y="39"/>
                    </a:lnTo>
                    <a:lnTo>
                      <a:pt x="7" y="41"/>
                    </a:lnTo>
                    <a:lnTo>
                      <a:pt x="4" y="41"/>
                    </a:lnTo>
                    <a:lnTo>
                      <a:pt x="0" y="41"/>
                    </a:lnTo>
                    <a:lnTo>
                      <a:pt x="0" y="44"/>
                    </a:lnTo>
                    <a:lnTo>
                      <a:pt x="3" y="44"/>
                    </a:lnTo>
                    <a:lnTo>
                      <a:pt x="6" y="44"/>
                    </a:lnTo>
                    <a:lnTo>
                      <a:pt x="9" y="44"/>
                    </a:lnTo>
                    <a:lnTo>
                      <a:pt x="12" y="44"/>
                    </a:lnTo>
                    <a:lnTo>
                      <a:pt x="14" y="44"/>
                    </a:lnTo>
                    <a:lnTo>
                      <a:pt x="17" y="44"/>
                    </a:lnTo>
                    <a:lnTo>
                      <a:pt x="20" y="44"/>
                    </a:lnTo>
                    <a:lnTo>
                      <a:pt x="23" y="44"/>
                    </a:lnTo>
                    <a:lnTo>
                      <a:pt x="23" y="41"/>
                    </a:lnTo>
                    <a:lnTo>
                      <a:pt x="19" y="41"/>
                    </a:lnTo>
                    <a:lnTo>
                      <a:pt x="16" y="41"/>
                    </a:lnTo>
                    <a:lnTo>
                      <a:pt x="15" y="39"/>
                    </a:lnTo>
                    <a:lnTo>
                      <a:pt x="15" y="37"/>
                    </a:lnTo>
                    <a:lnTo>
                      <a:pt x="15" y="18"/>
                    </a:lnTo>
                    <a:lnTo>
                      <a:pt x="16" y="11"/>
                    </a:lnTo>
                    <a:lnTo>
                      <a:pt x="19" y="6"/>
                    </a:lnTo>
                    <a:lnTo>
                      <a:pt x="24" y="3"/>
                    </a:lnTo>
                    <a:lnTo>
                      <a:pt x="29" y="2"/>
                    </a:lnTo>
                    <a:lnTo>
                      <a:pt x="31" y="3"/>
                    </a:lnTo>
                    <a:lnTo>
                      <a:pt x="32" y="3"/>
                    </a:lnTo>
                    <a:lnTo>
                      <a:pt x="34" y="4"/>
                    </a:lnTo>
                    <a:lnTo>
                      <a:pt x="35" y="6"/>
                    </a:lnTo>
                    <a:lnTo>
                      <a:pt x="35" y="7"/>
                    </a:lnTo>
                    <a:lnTo>
                      <a:pt x="36" y="9"/>
                    </a:lnTo>
                    <a:lnTo>
                      <a:pt x="36" y="11"/>
                    </a:lnTo>
                    <a:lnTo>
                      <a:pt x="36" y="13"/>
                    </a:lnTo>
                    <a:lnTo>
                      <a:pt x="36" y="37"/>
                    </a:lnTo>
                    <a:lnTo>
                      <a:pt x="36" y="39"/>
                    </a:lnTo>
                    <a:lnTo>
                      <a:pt x="34" y="41"/>
                    </a:lnTo>
                    <a:lnTo>
                      <a:pt x="32" y="41"/>
                    </a:lnTo>
                    <a:lnTo>
                      <a:pt x="28" y="41"/>
                    </a:lnTo>
                    <a:lnTo>
                      <a:pt x="28" y="44"/>
                    </a:lnTo>
                    <a:lnTo>
                      <a:pt x="31" y="44"/>
                    </a:lnTo>
                    <a:lnTo>
                      <a:pt x="34" y="44"/>
                    </a:lnTo>
                    <a:lnTo>
                      <a:pt x="37" y="44"/>
                    </a:lnTo>
                    <a:lnTo>
                      <a:pt x="39" y="44"/>
                    </a:lnTo>
                    <a:lnTo>
                      <a:pt x="42" y="44"/>
                    </a:lnTo>
                    <a:lnTo>
                      <a:pt x="45" y="44"/>
                    </a:lnTo>
                    <a:lnTo>
                      <a:pt x="48" y="44"/>
                    </a:lnTo>
                    <a:lnTo>
                      <a:pt x="50" y="44"/>
                    </a:lnTo>
                    <a:lnTo>
                      <a:pt x="50" y="41"/>
                    </a:lnTo>
                    <a:lnTo>
                      <a:pt x="46" y="41"/>
                    </a:lnTo>
                    <a:lnTo>
                      <a:pt x="44" y="41"/>
                    </a:lnTo>
                    <a:lnTo>
                      <a:pt x="43" y="39"/>
                    </a:lnTo>
                    <a:lnTo>
                      <a:pt x="43" y="37"/>
                    </a:lnTo>
                    <a:lnTo>
                      <a:pt x="43" y="18"/>
                    </a:lnTo>
                    <a:lnTo>
                      <a:pt x="44" y="11"/>
                    </a:lnTo>
                    <a:lnTo>
                      <a:pt x="47" y="6"/>
                    </a:lnTo>
                    <a:lnTo>
                      <a:pt x="51" y="3"/>
                    </a:lnTo>
                    <a:lnTo>
                      <a:pt x="56" y="2"/>
                    </a:lnTo>
                    <a:lnTo>
                      <a:pt x="58" y="3"/>
                    </a:lnTo>
                    <a:lnTo>
                      <a:pt x="60" y="3"/>
                    </a:lnTo>
                    <a:lnTo>
                      <a:pt x="61" y="4"/>
                    </a:lnTo>
                    <a:lnTo>
                      <a:pt x="62" y="6"/>
                    </a:lnTo>
                    <a:lnTo>
                      <a:pt x="63" y="7"/>
                    </a:lnTo>
                    <a:lnTo>
                      <a:pt x="63" y="9"/>
                    </a:lnTo>
                    <a:lnTo>
                      <a:pt x="64" y="11"/>
                    </a:lnTo>
                    <a:lnTo>
                      <a:pt x="64" y="13"/>
                    </a:lnTo>
                    <a:lnTo>
                      <a:pt x="64" y="37"/>
                    </a:lnTo>
                    <a:lnTo>
                      <a:pt x="63" y="39"/>
                    </a:lnTo>
                    <a:lnTo>
                      <a:pt x="62" y="41"/>
                    </a:lnTo>
                    <a:lnTo>
                      <a:pt x="60" y="41"/>
                    </a:lnTo>
                    <a:lnTo>
                      <a:pt x="56" y="41"/>
                    </a:lnTo>
                    <a:lnTo>
                      <a:pt x="56" y="44"/>
                    </a:lnTo>
                    <a:lnTo>
                      <a:pt x="59" y="44"/>
                    </a:lnTo>
                    <a:lnTo>
                      <a:pt x="62" y="44"/>
                    </a:lnTo>
                    <a:lnTo>
                      <a:pt x="65" y="44"/>
                    </a:lnTo>
                    <a:lnTo>
                      <a:pt x="67" y="44"/>
                    </a:lnTo>
                    <a:lnTo>
                      <a:pt x="69" y="44"/>
                    </a:lnTo>
                    <a:lnTo>
                      <a:pt x="72" y="44"/>
                    </a:lnTo>
                    <a:lnTo>
                      <a:pt x="75" y="44"/>
                    </a:lnTo>
                    <a:lnTo>
                      <a:pt x="78" y="44"/>
                    </a:lnTo>
                    <a:lnTo>
                      <a:pt x="78" y="41"/>
                    </a:lnTo>
                    <a:lnTo>
                      <a:pt x="75" y="41"/>
                    </a:lnTo>
                    <a:lnTo>
                      <a:pt x="72" y="41"/>
                    </a:lnTo>
                    <a:lnTo>
                      <a:pt x="71" y="40"/>
                    </a:lnTo>
                    <a:lnTo>
                      <a:pt x="70" y="38"/>
                    </a:lnTo>
                    <a:lnTo>
                      <a:pt x="70" y="19"/>
                    </a:lnTo>
                    <a:lnTo>
                      <a:pt x="70" y="14"/>
                    </a:lnTo>
                    <a:lnTo>
                      <a:pt x="70" y="10"/>
                    </a:lnTo>
                    <a:lnTo>
                      <a:pt x="69" y="7"/>
                    </a:lnTo>
                    <a:lnTo>
                      <a:pt x="67" y="4"/>
                    </a:lnTo>
                    <a:lnTo>
                      <a:pt x="66" y="3"/>
                    </a:lnTo>
                    <a:lnTo>
                      <a:pt x="64" y="1"/>
                    </a:lnTo>
                    <a:lnTo>
                      <a:pt x="61" y="0"/>
                    </a:lnTo>
                    <a:lnTo>
                      <a:pt x="57" y="0"/>
                    </a:lnTo>
                    <a:lnTo>
                      <a:pt x="51" y="1"/>
                    </a:lnTo>
                    <a:lnTo>
                      <a:pt x="47" y="4"/>
                    </a:lnTo>
                    <a:lnTo>
                      <a:pt x="44" y="7"/>
                    </a:lnTo>
                    <a:lnTo>
                      <a:pt x="42" y="10"/>
                    </a:lnTo>
                    <a:lnTo>
                      <a:pt x="42" y="7"/>
                    </a:lnTo>
                    <a:lnTo>
                      <a:pt x="40" y="5"/>
                    </a:lnTo>
                    <a:lnTo>
                      <a:pt x="39" y="3"/>
                    </a:lnTo>
                    <a:lnTo>
                      <a:pt x="37" y="2"/>
                    </a:lnTo>
                    <a:lnTo>
                      <a:pt x="35" y="1"/>
                    </a:lnTo>
                    <a:lnTo>
                      <a:pt x="33" y="0"/>
                    </a:lnTo>
                    <a:lnTo>
                      <a:pt x="31" y="0"/>
                    </a:lnTo>
                    <a:lnTo>
                      <a:pt x="29" y="0"/>
                    </a:lnTo>
                    <a:lnTo>
                      <a:pt x="24" y="1"/>
                    </a:lnTo>
                    <a:lnTo>
                      <a:pt x="20" y="3"/>
                    </a:lnTo>
                    <a:lnTo>
                      <a:pt x="17" y="6"/>
                    </a:lnTo>
                    <a:lnTo>
                      <a:pt x="14" y="11"/>
                    </a:lnTo>
                    <a:lnTo>
                      <a:pt x="14" y="0"/>
                    </a:lnTo>
                    <a:lnTo>
                      <a:pt x="0" y="1"/>
                    </a:lnTo>
                    <a:lnTo>
                      <a:pt x="0" y="4"/>
                    </a:lnTo>
                    <a:lnTo>
                      <a:pt x="3" y="4"/>
                    </a:lnTo>
                    <a:lnTo>
                      <a:pt x="5" y="5"/>
                    </a:lnTo>
                    <a:lnTo>
                      <a:pt x="6" y="5"/>
                    </a:lnTo>
                    <a:lnTo>
                      <a:pt x="7" y="5"/>
                    </a:lnTo>
                    <a:lnTo>
                      <a:pt x="8"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5" name="Freeform 555"/>
              <p:cNvSpPr>
                <a:spLocks noChangeAspect="1" noEditPoints="1"/>
              </p:cNvSpPr>
              <p:nvPr/>
            </p:nvSpPr>
            <p:spPr bwMode="auto">
              <a:xfrm>
                <a:off x="2102" y="3337"/>
                <a:ext cx="44" cy="45"/>
              </a:xfrm>
              <a:custGeom>
                <a:avLst/>
                <a:gdLst>
                  <a:gd name="T0" fmla="*/ 44 w 44"/>
                  <a:gd name="T1" fmla="*/ 23 h 45"/>
                  <a:gd name="T2" fmla="*/ 44 w 44"/>
                  <a:gd name="T3" fmla="*/ 18 h 45"/>
                  <a:gd name="T4" fmla="*/ 43 w 44"/>
                  <a:gd name="T5" fmla="*/ 14 h 45"/>
                  <a:gd name="T6" fmla="*/ 40 w 44"/>
                  <a:gd name="T7" fmla="*/ 10 h 45"/>
                  <a:gd name="T8" fmla="*/ 38 w 44"/>
                  <a:gd name="T9" fmla="*/ 6 h 45"/>
                  <a:gd name="T10" fmla="*/ 35 w 44"/>
                  <a:gd name="T11" fmla="*/ 4 h 45"/>
                  <a:gd name="T12" fmla="*/ 31 w 44"/>
                  <a:gd name="T13" fmla="*/ 1 h 45"/>
                  <a:gd name="T14" fmla="*/ 27 w 44"/>
                  <a:gd name="T15" fmla="*/ 0 h 45"/>
                  <a:gd name="T16" fmla="*/ 22 w 44"/>
                  <a:gd name="T17" fmla="*/ 0 h 45"/>
                  <a:gd name="T18" fmla="*/ 18 w 44"/>
                  <a:gd name="T19" fmla="*/ 0 h 45"/>
                  <a:gd name="T20" fmla="*/ 14 w 44"/>
                  <a:gd name="T21" fmla="*/ 1 h 45"/>
                  <a:gd name="T22" fmla="*/ 10 w 44"/>
                  <a:gd name="T23" fmla="*/ 4 h 45"/>
                  <a:gd name="T24" fmla="*/ 6 w 44"/>
                  <a:gd name="T25" fmla="*/ 7 h 45"/>
                  <a:gd name="T26" fmla="*/ 4 w 44"/>
                  <a:gd name="T27" fmla="*/ 10 h 45"/>
                  <a:gd name="T28" fmla="*/ 2 w 44"/>
                  <a:gd name="T29" fmla="*/ 14 h 45"/>
                  <a:gd name="T30" fmla="*/ 1 w 44"/>
                  <a:gd name="T31" fmla="*/ 18 h 45"/>
                  <a:gd name="T32" fmla="*/ 0 w 44"/>
                  <a:gd name="T33" fmla="*/ 23 h 45"/>
                  <a:gd name="T34" fmla="*/ 2 w 44"/>
                  <a:gd name="T35" fmla="*/ 32 h 45"/>
                  <a:gd name="T36" fmla="*/ 7 w 44"/>
                  <a:gd name="T37" fmla="*/ 39 h 45"/>
                  <a:gd name="T38" fmla="*/ 14 w 44"/>
                  <a:gd name="T39" fmla="*/ 44 h 45"/>
                  <a:gd name="T40" fmla="*/ 22 w 44"/>
                  <a:gd name="T41" fmla="*/ 45 h 45"/>
                  <a:gd name="T42" fmla="*/ 31 w 44"/>
                  <a:gd name="T43" fmla="*/ 44 h 45"/>
                  <a:gd name="T44" fmla="*/ 38 w 44"/>
                  <a:gd name="T45" fmla="*/ 39 h 45"/>
                  <a:gd name="T46" fmla="*/ 43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1 w 44"/>
                  <a:gd name="T59" fmla="*/ 36 h 45"/>
                  <a:gd name="T60" fmla="*/ 9 w 44"/>
                  <a:gd name="T61" fmla="*/ 33 h 45"/>
                  <a:gd name="T62" fmla="*/ 9 w 44"/>
                  <a:gd name="T63" fmla="*/ 29 h 45"/>
                  <a:gd name="T64" fmla="*/ 8 w 44"/>
                  <a:gd name="T65" fmla="*/ 25 h 45"/>
                  <a:gd name="T66" fmla="*/ 8 w 44"/>
                  <a:gd name="T67" fmla="*/ 22 h 45"/>
                  <a:gd name="T68" fmla="*/ 8 w 44"/>
                  <a:gd name="T69" fmla="*/ 19 h 45"/>
                  <a:gd name="T70" fmla="*/ 9 w 44"/>
                  <a:gd name="T71" fmla="*/ 15 h 45"/>
                  <a:gd name="T72" fmla="*/ 9 w 44"/>
                  <a:gd name="T73" fmla="*/ 12 h 45"/>
                  <a:gd name="T74" fmla="*/ 11 w 44"/>
                  <a:gd name="T75" fmla="*/ 8 h 45"/>
                  <a:gd name="T76" fmla="*/ 13 w 44"/>
                  <a:gd name="T77" fmla="*/ 5 h 45"/>
                  <a:gd name="T78" fmla="*/ 16 w 44"/>
                  <a:gd name="T79" fmla="*/ 3 h 45"/>
                  <a:gd name="T80" fmla="*/ 19 w 44"/>
                  <a:gd name="T81" fmla="*/ 2 h 45"/>
                  <a:gd name="T82" fmla="*/ 22 w 44"/>
                  <a:gd name="T83" fmla="*/ 2 h 45"/>
                  <a:gd name="T84" fmla="*/ 25 w 44"/>
                  <a:gd name="T85" fmla="*/ 2 h 45"/>
                  <a:gd name="T86" fmla="*/ 28 w 44"/>
                  <a:gd name="T87" fmla="*/ 3 h 45"/>
                  <a:gd name="T88" fmla="*/ 31 w 44"/>
                  <a:gd name="T89" fmla="*/ 5 h 45"/>
                  <a:gd name="T90" fmla="*/ 33 w 44"/>
                  <a:gd name="T91" fmla="*/ 8 h 45"/>
                  <a:gd name="T92" fmla="*/ 35 w 44"/>
                  <a:gd name="T93" fmla="*/ 12 h 45"/>
                  <a:gd name="T94" fmla="*/ 36 w 44"/>
                  <a:gd name="T95" fmla="*/ 15 h 45"/>
                  <a:gd name="T96" fmla="*/ 36 w 44"/>
                  <a:gd name="T97" fmla="*/ 19 h 45"/>
                  <a:gd name="T98" fmla="*/ 36 w 44"/>
                  <a:gd name="T99" fmla="*/ 22 h 45"/>
                  <a:gd name="T100" fmla="*/ 36 w 44"/>
                  <a:gd name="T101" fmla="*/ 25 h 45"/>
                  <a:gd name="T102" fmla="*/ 36 w 44"/>
                  <a:gd name="T103" fmla="*/ 28 h 45"/>
                  <a:gd name="T104" fmla="*/ 35 w 44"/>
                  <a:gd name="T105" fmla="*/ 32 h 45"/>
                  <a:gd name="T106" fmla="*/ 34 w 44"/>
                  <a:gd name="T107" fmla="*/ 35 h 45"/>
                  <a:gd name="T108" fmla="*/ 32 w 44"/>
                  <a:gd name="T109" fmla="*/ 38 h 45"/>
                  <a:gd name="T110" fmla="*/ 29 w 44"/>
                  <a:gd name="T111" fmla="*/ 41 h 45"/>
                  <a:gd name="T112" fmla="*/ 26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4" y="18"/>
                    </a:lnTo>
                    <a:lnTo>
                      <a:pt x="43" y="14"/>
                    </a:lnTo>
                    <a:lnTo>
                      <a:pt x="40" y="10"/>
                    </a:lnTo>
                    <a:lnTo>
                      <a:pt x="38" y="6"/>
                    </a:lnTo>
                    <a:lnTo>
                      <a:pt x="35" y="4"/>
                    </a:lnTo>
                    <a:lnTo>
                      <a:pt x="31" y="1"/>
                    </a:lnTo>
                    <a:lnTo>
                      <a:pt x="27" y="0"/>
                    </a:lnTo>
                    <a:lnTo>
                      <a:pt x="22" y="0"/>
                    </a:lnTo>
                    <a:lnTo>
                      <a:pt x="18" y="0"/>
                    </a:lnTo>
                    <a:lnTo>
                      <a:pt x="14" y="1"/>
                    </a:lnTo>
                    <a:lnTo>
                      <a:pt x="10" y="4"/>
                    </a:lnTo>
                    <a:lnTo>
                      <a:pt x="6" y="7"/>
                    </a:lnTo>
                    <a:lnTo>
                      <a:pt x="4" y="10"/>
                    </a:lnTo>
                    <a:lnTo>
                      <a:pt x="2" y="14"/>
                    </a:lnTo>
                    <a:lnTo>
                      <a:pt x="1" y="18"/>
                    </a:lnTo>
                    <a:lnTo>
                      <a:pt x="0" y="23"/>
                    </a:lnTo>
                    <a:lnTo>
                      <a:pt x="2" y="32"/>
                    </a:lnTo>
                    <a:lnTo>
                      <a:pt x="7" y="39"/>
                    </a:lnTo>
                    <a:lnTo>
                      <a:pt x="14" y="44"/>
                    </a:lnTo>
                    <a:lnTo>
                      <a:pt x="22" y="45"/>
                    </a:lnTo>
                    <a:lnTo>
                      <a:pt x="31" y="44"/>
                    </a:lnTo>
                    <a:lnTo>
                      <a:pt x="38" y="39"/>
                    </a:lnTo>
                    <a:lnTo>
                      <a:pt x="43" y="32"/>
                    </a:lnTo>
                    <a:lnTo>
                      <a:pt x="44" y="23"/>
                    </a:lnTo>
                    <a:close/>
                    <a:moveTo>
                      <a:pt x="22" y="43"/>
                    </a:moveTo>
                    <a:lnTo>
                      <a:pt x="19" y="42"/>
                    </a:lnTo>
                    <a:lnTo>
                      <a:pt x="16" y="41"/>
                    </a:lnTo>
                    <a:lnTo>
                      <a:pt x="13" y="39"/>
                    </a:lnTo>
                    <a:lnTo>
                      <a:pt x="11" y="36"/>
                    </a:lnTo>
                    <a:lnTo>
                      <a:pt x="9" y="33"/>
                    </a:lnTo>
                    <a:lnTo>
                      <a:pt x="9" y="29"/>
                    </a:lnTo>
                    <a:lnTo>
                      <a:pt x="8" y="25"/>
                    </a:lnTo>
                    <a:lnTo>
                      <a:pt x="8" y="22"/>
                    </a:lnTo>
                    <a:lnTo>
                      <a:pt x="8" y="19"/>
                    </a:lnTo>
                    <a:lnTo>
                      <a:pt x="9" y="15"/>
                    </a:lnTo>
                    <a:lnTo>
                      <a:pt x="9" y="12"/>
                    </a:lnTo>
                    <a:lnTo>
                      <a:pt x="11" y="8"/>
                    </a:lnTo>
                    <a:lnTo>
                      <a:pt x="13" y="5"/>
                    </a:lnTo>
                    <a:lnTo>
                      <a:pt x="16" y="3"/>
                    </a:lnTo>
                    <a:lnTo>
                      <a:pt x="19" y="2"/>
                    </a:lnTo>
                    <a:lnTo>
                      <a:pt x="22" y="2"/>
                    </a:lnTo>
                    <a:lnTo>
                      <a:pt x="25" y="2"/>
                    </a:lnTo>
                    <a:lnTo>
                      <a:pt x="28" y="3"/>
                    </a:lnTo>
                    <a:lnTo>
                      <a:pt x="31" y="5"/>
                    </a:lnTo>
                    <a:lnTo>
                      <a:pt x="33" y="8"/>
                    </a:lnTo>
                    <a:lnTo>
                      <a:pt x="35" y="12"/>
                    </a:lnTo>
                    <a:lnTo>
                      <a:pt x="36" y="15"/>
                    </a:lnTo>
                    <a:lnTo>
                      <a:pt x="36" y="19"/>
                    </a:lnTo>
                    <a:lnTo>
                      <a:pt x="36" y="22"/>
                    </a:lnTo>
                    <a:lnTo>
                      <a:pt x="36" y="25"/>
                    </a:lnTo>
                    <a:lnTo>
                      <a:pt x="36" y="28"/>
                    </a:lnTo>
                    <a:lnTo>
                      <a:pt x="35" y="32"/>
                    </a:lnTo>
                    <a:lnTo>
                      <a:pt x="34" y="35"/>
                    </a:lnTo>
                    <a:lnTo>
                      <a:pt x="32" y="38"/>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48" name="Freeform 556"/>
              <p:cNvSpPr>
                <a:spLocks noChangeAspect="1"/>
              </p:cNvSpPr>
              <p:nvPr/>
            </p:nvSpPr>
            <p:spPr bwMode="auto">
              <a:xfrm>
                <a:off x="2148" y="3338"/>
                <a:ext cx="49" cy="44"/>
              </a:xfrm>
              <a:custGeom>
                <a:avLst/>
                <a:gdLst>
                  <a:gd name="T0" fmla="*/ 40 w 49"/>
                  <a:gd name="T1" fmla="*/ 10 h 44"/>
                  <a:gd name="T2" fmla="*/ 41 w 49"/>
                  <a:gd name="T3" fmla="*/ 8 h 44"/>
                  <a:gd name="T4" fmla="*/ 42 w 49"/>
                  <a:gd name="T5" fmla="*/ 6 h 44"/>
                  <a:gd name="T6" fmla="*/ 45 w 49"/>
                  <a:gd name="T7" fmla="*/ 4 h 44"/>
                  <a:gd name="T8" fmla="*/ 49 w 49"/>
                  <a:gd name="T9" fmla="*/ 3 h 44"/>
                  <a:gd name="T10" fmla="*/ 49 w 49"/>
                  <a:gd name="T11" fmla="*/ 0 h 44"/>
                  <a:gd name="T12" fmla="*/ 45 w 49"/>
                  <a:gd name="T13" fmla="*/ 0 h 44"/>
                  <a:gd name="T14" fmla="*/ 42 w 49"/>
                  <a:gd name="T15" fmla="*/ 1 h 44"/>
                  <a:gd name="T16" fmla="*/ 39 w 49"/>
                  <a:gd name="T17" fmla="*/ 1 h 44"/>
                  <a:gd name="T18" fmla="*/ 37 w 49"/>
                  <a:gd name="T19" fmla="*/ 0 h 44"/>
                  <a:gd name="T20" fmla="*/ 35 w 49"/>
                  <a:gd name="T21" fmla="*/ 0 h 44"/>
                  <a:gd name="T22" fmla="*/ 33 w 49"/>
                  <a:gd name="T23" fmla="*/ 0 h 44"/>
                  <a:gd name="T24" fmla="*/ 33 w 49"/>
                  <a:gd name="T25" fmla="*/ 3 h 44"/>
                  <a:gd name="T26" fmla="*/ 35 w 49"/>
                  <a:gd name="T27" fmla="*/ 4 h 44"/>
                  <a:gd name="T28" fmla="*/ 37 w 49"/>
                  <a:gd name="T29" fmla="*/ 5 h 44"/>
                  <a:gd name="T30" fmla="*/ 37 w 49"/>
                  <a:gd name="T31" fmla="*/ 6 h 44"/>
                  <a:gd name="T32" fmla="*/ 38 w 49"/>
                  <a:gd name="T33" fmla="*/ 8 h 44"/>
                  <a:gd name="T34" fmla="*/ 38 w 49"/>
                  <a:gd name="T35" fmla="*/ 9 h 44"/>
                  <a:gd name="T36" fmla="*/ 37 w 49"/>
                  <a:gd name="T37" fmla="*/ 10 h 44"/>
                  <a:gd name="T38" fmla="*/ 27 w 49"/>
                  <a:gd name="T39" fmla="*/ 35 h 44"/>
                  <a:gd name="T40" fmla="*/ 16 w 49"/>
                  <a:gd name="T41" fmla="*/ 8 h 44"/>
                  <a:gd name="T42" fmla="*/ 15 w 49"/>
                  <a:gd name="T43" fmla="*/ 6 h 44"/>
                  <a:gd name="T44" fmla="*/ 15 w 49"/>
                  <a:gd name="T45" fmla="*/ 6 h 44"/>
                  <a:gd name="T46" fmla="*/ 16 w 49"/>
                  <a:gd name="T47" fmla="*/ 4 h 44"/>
                  <a:gd name="T48" fmla="*/ 17 w 49"/>
                  <a:gd name="T49" fmla="*/ 4 h 44"/>
                  <a:gd name="T50" fmla="*/ 19 w 49"/>
                  <a:gd name="T51" fmla="*/ 3 h 44"/>
                  <a:gd name="T52" fmla="*/ 21 w 49"/>
                  <a:gd name="T53" fmla="*/ 3 h 44"/>
                  <a:gd name="T54" fmla="*/ 21 w 49"/>
                  <a:gd name="T55" fmla="*/ 0 h 44"/>
                  <a:gd name="T56" fmla="*/ 18 w 49"/>
                  <a:gd name="T57" fmla="*/ 0 h 44"/>
                  <a:gd name="T58" fmla="*/ 15 w 49"/>
                  <a:gd name="T59" fmla="*/ 0 h 44"/>
                  <a:gd name="T60" fmla="*/ 12 w 49"/>
                  <a:gd name="T61" fmla="*/ 1 h 44"/>
                  <a:gd name="T62" fmla="*/ 10 w 49"/>
                  <a:gd name="T63" fmla="*/ 1 h 44"/>
                  <a:gd name="T64" fmla="*/ 5 w 49"/>
                  <a:gd name="T65" fmla="*/ 0 h 44"/>
                  <a:gd name="T66" fmla="*/ 0 w 49"/>
                  <a:gd name="T67" fmla="*/ 0 h 44"/>
                  <a:gd name="T68" fmla="*/ 0 w 49"/>
                  <a:gd name="T69" fmla="*/ 3 h 44"/>
                  <a:gd name="T70" fmla="*/ 4 w 49"/>
                  <a:gd name="T71" fmla="*/ 3 h 44"/>
                  <a:gd name="T72" fmla="*/ 6 w 49"/>
                  <a:gd name="T73" fmla="*/ 4 h 44"/>
                  <a:gd name="T74" fmla="*/ 7 w 49"/>
                  <a:gd name="T75" fmla="*/ 5 h 44"/>
                  <a:gd name="T76" fmla="*/ 8 w 49"/>
                  <a:gd name="T77" fmla="*/ 7 h 44"/>
                  <a:gd name="T78" fmla="*/ 23 w 49"/>
                  <a:gd name="T79" fmla="*/ 42 h 44"/>
                  <a:gd name="T80" fmla="*/ 23 w 49"/>
                  <a:gd name="T81" fmla="*/ 44 h 44"/>
                  <a:gd name="T82" fmla="*/ 25 w 49"/>
                  <a:gd name="T83" fmla="*/ 44 h 44"/>
                  <a:gd name="T84" fmla="*/ 26 w 49"/>
                  <a:gd name="T85" fmla="*/ 44 h 44"/>
                  <a:gd name="T86" fmla="*/ 27 w 49"/>
                  <a:gd name="T87" fmla="*/ 42 h 44"/>
                  <a:gd name="T88" fmla="*/ 40 w 49"/>
                  <a:gd name="T8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4">
                    <a:moveTo>
                      <a:pt x="40" y="10"/>
                    </a:moveTo>
                    <a:lnTo>
                      <a:pt x="41" y="8"/>
                    </a:lnTo>
                    <a:lnTo>
                      <a:pt x="42" y="6"/>
                    </a:lnTo>
                    <a:lnTo>
                      <a:pt x="45" y="4"/>
                    </a:lnTo>
                    <a:lnTo>
                      <a:pt x="49" y="3"/>
                    </a:lnTo>
                    <a:lnTo>
                      <a:pt x="49" y="0"/>
                    </a:lnTo>
                    <a:lnTo>
                      <a:pt x="45" y="0"/>
                    </a:lnTo>
                    <a:lnTo>
                      <a:pt x="42" y="1"/>
                    </a:lnTo>
                    <a:lnTo>
                      <a:pt x="39" y="1"/>
                    </a:lnTo>
                    <a:lnTo>
                      <a:pt x="37" y="0"/>
                    </a:lnTo>
                    <a:lnTo>
                      <a:pt x="35" y="0"/>
                    </a:lnTo>
                    <a:lnTo>
                      <a:pt x="33" y="0"/>
                    </a:lnTo>
                    <a:lnTo>
                      <a:pt x="33" y="3"/>
                    </a:lnTo>
                    <a:lnTo>
                      <a:pt x="35" y="4"/>
                    </a:lnTo>
                    <a:lnTo>
                      <a:pt x="37" y="5"/>
                    </a:lnTo>
                    <a:lnTo>
                      <a:pt x="37" y="6"/>
                    </a:lnTo>
                    <a:lnTo>
                      <a:pt x="38" y="8"/>
                    </a:lnTo>
                    <a:lnTo>
                      <a:pt x="38" y="9"/>
                    </a:lnTo>
                    <a:lnTo>
                      <a:pt x="37" y="10"/>
                    </a:lnTo>
                    <a:lnTo>
                      <a:pt x="27" y="35"/>
                    </a:lnTo>
                    <a:lnTo>
                      <a:pt x="16" y="8"/>
                    </a:lnTo>
                    <a:lnTo>
                      <a:pt x="15" y="6"/>
                    </a:lnTo>
                    <a:lnTo>
                      <a:pt x="15" y="6"/>
                    </a:lnTo>
                    <a:lnTo>
                      <a:pt x="16" y="4"/>
                    </a:lnTo>
                    <a:lnTo>
                      <a:pt x="17" y="4"/>
                    </a:lnTo>
                    <a:lnTo>
                      <a:pt x="19" y="3"/>
                    </a:lnTo>
                    <a:lnTo>
                      <a:pt x="21" y="3"/>
                    </a:lnTo>
                    <a:lnTo>
                      <a:pt x="21" y="0"/>
                    </a:lnTo>
                    <a:lnTo>
                      <a:pt x="18" y="0"/>
                    </a:lnTo>
                    <a:lnTo>
                      <a:pt x="15" y="0"/>
                    </a:lnTo>
                    <a:lnTo>
                      <a:pt x="12" y="1"/>
                    </a:lnTo>
                    <a:lnTo>
                      <a:pt x="10" y="1"/>
                    </a:lnTo>
                    <a:lnTo>
                      <a:pt x="5" y="0"/>
                    </a:lnTo>
                    <a:lnTo>
                      <a:pt x="0" y="0"/>
                    </a:lnTo>
                    <a:lnTo>
                      <a:pt x="0" y="3"/>
                    </a:lnTo>
                    <a:lnTo>
                      <a:pt x="4" y="3"/>
                    </a:lnTo>
                    <a:lnTo>
                      <a:pt x="6" y="4"/>
                    </a:lnTo>
                    <a:lnTo>
                      <a:pt x="7" y="5"/>
                    </a:lnTo>
                    <a:lnTo>
                      <a:pt x="8" y="7"/>
                    </a:lnTo>
                    <a:lnTo>
                      <a:pt x="23" y="42"/>
                    </a:lnTo>
                    <a:lnTo>
                      <a:pt x="23" y="44"/>
                    </a:lnTo>
                    <a:lnTo>
                      <a:pt x="25" y="44"/>
                    </a:lnTo>
                    <a:lnTo>
                      <a:pt x="26" y="44"/>
                    </a:lnTo>
                    <a:lnTo>
                      <a:pt x="27" y="42"/>
                    </a:lnTo>
                    <a:lnTo>
                      <a:pt x="40"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49" name="Freeform 557"/>
              <p:cNvSpPr>
                <a:spLocks noChangeAspect="1" noEditPoints="1"/>
              </p:cNvSpPr>
              <p:nvPr/>
            </p:nvSpPr>
            <p:spPr bwMode="auto">
              <a:xfrm>
                <a:off x="2199" y="3337"/>
                <a:ext cx="39" cy="45"/>
              </a:xfrm>
              <a:custGeom>
                <a:avLst/>
                <a:gdLst>
                  <a:gd name="T0" fmla="*/ 8 w 39"/>
                  <a:gd name="T1" fmla="*/ 19 h 45"/>
                  <a:gd name="T2" fmla="*/ 10 w 39"/>
                  <a:gd name="T3" fmla="*/ 10 h 45"/>
                  <a:gd name="T4" fmla="*/ 14 w 39"/>
                  <a:gd name="T5" fmla="*/ 5 h 45"/>
                  <a:gd name="T6" fmla="*/ 18 w 39"/>
                  <a:gd name="T7" fmla="*/ 2 h 45"/>
                  <a:gd name="T8" fmla="*/ 21 w 39"/>
                  <a:gd name="T9" fmla="*/ 2 h 45"/>
                  <a:gd name="T10" fmla="*/ 24 w 39"/>
                  <a:gd name="T11" fmla="*/ 2 h 45"/>
                  <a:gd name="T12" fmla="*/ 27 w 39"/>
                  <a:gd name="T13" fmla="*/ 4 h 45"/>
                  <a:gd name="T14" fmla="*/ 29 w 39"/>
                  <a:gd name="T15" fmla="*/ 6 h 45"/>
                  <a:gd name="T16" fmla="*/ 30 w 39"/>
                  <a:gd name="T17" fmla="*/ 9 h 45"/>
                  <a:gd name="T18" fmla="*/ 31 w 39"/>
                  <a:gd name="T19" fmla="*/ 12 h 45"/>
                  <a:gd name="T20" fmla="*/ 32 w 39"/>
                  <a:gd name="T21" fmla="*/ 15 h 45"/>
                  <a:gd name="T22" fmla="*/ 32 w 39"/>
                  <a:gd name="T23" fmla="*/ 17 h 45"/>
                  <a:gd name="T24" fmla="*/ 32 w 39"/>
                  <a:gd name="T25" fmla="*/ 19 h 45"/>
                  <a:gd name="T26" fmla="*/ 8 w 39"/>
                  <a:gd name="T27" fmla="*/ 19 h 45"/>
                  <a:gd name="T28" fmla="*/ 8 w 39"/>
                  <a:gd name="T29" fmla="*/ 21 h 45"/>
                  <a:gd name="T30" fmla="*/ 36 w 39"/>
                  <a:gd name="T31" fmla="*/ 21 h 45"/>
                  <a:gd name="T32" fmla="*/ 37 w 39"/>
                  <a:gd name="T33" fmla="*/ 21 h 45"/>
                  <a:gd name="T34" fmla="*/ 38 w 39"/>
                  <a:gd name="T35" fmla="*/ 21 h 45"/>
                  <a:gd name="T36" fmla="*/ 39 w 39"/>
                  <a:gd name="T37" fmla="*/ 20 h 45"/>
                  <a:gd name="T38" fmla="*/ 39 w 39"/>
                  <a:gd name="T39" fmla="*/ 19 h 45"/>
                  <a:gd name="T40" fmla="*/ 38 w 39"/>
                  <a:gd name="T41" fmla="*/ 12 h 45"/>
                  <a:gd name="T42" fmla="*/ 34 w 39"/>
                  <a:gd name="T43" fmla="*/ 6 h 45"/>
                  <a:gd name="T44" fmla="*/ 29 w 39"/>
                  <a:gd name="T45" fmla="*/ 1 h 45"/>
                  <a:gd name="T46" fmla="*/ 21 w 39"/>
                  <a:gd name="T47" fmla="*/ 0 h 45"/>
                  <a:gd name="T48" fmla="*/ 13 w 39"/>
                  <a:gd name="T49" fmla="*/ 1 h 45"/>
                  <a:gd name="T50" fmla="*/ 6 w 39"/>
                  <a:gd name="T51" fmla="*/ 6 h 45"/>
                  <a:gd name="T52" fmla="*/ 2 w 39"/>
                  <a:gd name="T53" fmla="*/ 13 h 45"/>
                  <a:gd name="T54" fmla="*/ 0 w 39"/>
                  <a:gd name="T55" fmla="*/ 22 h 45"/>
                  <a:gd name="T56" fmla="*/ 2 w 39"/>
                  <a:gd name="T57" fmla="*/ 31 h 45"/>
                  <a:gd name="T58" fmla="*/ 7 w 39"/>
                  <a:gd name="T59" fmla="*/ 39 h 45"/>
                  <a:gd name="T60" fmla="*/ 14 w 39"/>
                  <a:gd name="T61" fmla="*/ 44 h 45"/>
                  <a:gd name="T62" fmla="*/ 22 w 39"/>
                  <a:gd name="T63" fmla="*/ 45 h 45"/>
                  <a:gd name="T64" fmla="*/ 30 w 39"/>
                  <a:gd name="T65" fmla="*/ 44 h 45"/>
                  <a:gd name="T66" fmla="*/ 35 w 39"/>
                  <a:gd name="T67" fmla="*/ 40 h 45"/>
                  <a:gd name="T68" fmla="*/ 38 w 39"/>
                  <a:gd name="T69" fmla="*/ 35 h 45"/>
                  <a:gd name="T70" fmla="*/ 39 w 39"/>
                  <a:gd name="T71" fmla="*/ 32 h 45"/>
                  <a:gd name="T72" fmla="*/ 38 w 39"/>
                  <a:gd name="T73" fmla="*/ 31 h 45"/>
                  <a:gd name="T74" fmla="*/ 37 w 39"/>
                  <a:gd name="T75" fmla="*/ 31 h 45"/>
                  <a:gd name="T76" fmla="*/ 36 w 39"/>
                  <a:gd name="T77" fmla="*/ 32 h 45"/>
                  <a:gd name="T78" fmla="*/ 36 w 39"/>
                  <a:gd name="T79" fmla="*/ 32 h 45"/>
                  <a:gd name="T80" fmla="*/ 35 w 39"/>
                  <a:gd name="T81" fmla="*/ 36 h 45"/>
                  <a:gd name="T82" fmla="*/ 33 w 39"/>
                  <a:gd name="T83" fmla="*/ 38 h 45"/>
                  <a:gd name="T84" fmla="*/ 31 w 39"/>
                  <a:gd name="T85" fmla="*/ 40 h 45"/>
                  <a:gd name="T86" fmla="*/ 28 w 39"/>
                  <a:gd name="T87" fmla="*/ 42 h 45"/>
                  <a:gd name="T88" fmla="*/ 26 w 39"/>
                  <a:gd name="T89" fmla="*/ 42 h 45"/>
                  <a:gd name="T90" fmla="*/ 25 w 39"/>
                  <a:gd name="T91" fmla="*/ 43 h 45"/>
                  <a:gd name="T92" fmla="*/ 23 w 39"/>
                  <a:gd name="T93" fmla="*/ 43 h 45"/>
                  <a:gd name="T94" fmla="*/ 23 w 39"/>
                  <a:gd name="T95" fmla="*/ 43 h 45"/>
                  <a:gd name="T96" fmla="*/ 19 w 39"/>
                  <a:gd name="T97" fmla="*/ 42 h 45"/>
                  <a:gd name="T98" fmla="*/ 16 w 39"/>
                  <a:gd name="T99" fmla="*/ 41 h 45"/>
                  <a:gd name="T100" fmla="*/ 13 w 39"/>
                  <a:gd name="T101" fmla="*/ 39 h 45"/>
                  <a:gd name="T102" fmla="*/ 11 w 39"/>
                  <a:gd name="T103" fmla="*/ 36 h 45"/>
                  <a:gd name="T104" fmla="*/ 10 w 39"/>
                  <a:gd name="T105" fmla="*/ 32 h 45"/>
                  <a:gd name="T106" fmla="*/ 9 w 39"/>
                  <a:gd name="T107" fmla="*/ 28 h 45"/>
                  <a:gd name="T108" fmla="*/ 8 w 39"/>
                  <a:gd name="T109" fmla="*/ 24 h 45"/>
                  <a:gd name="T110" fmla="*/ 8 w 39"/>
                  <a:gd name="T11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5">
                    <a:moveTo>
                      <a:pt x="8" y="19"/>
                    </a:moveTo>
                    <a:lnTo>
                      <a:pt x="10" y="10"/>
                    </a:lnTo>
                    <a:lnTo>
                      <a:pt x="14" y="5"/>
                    </a:lnTo>
                    <a:lnTo>
                      <a:pt x="18" y="2"/>
                    </a:lnTo>
                    <a:lnTo>
                      <a:pt x="21" y="2"/>
                    </a:lnTo>
                    <a:lnTo>
                      <a:pt x="24" y="2"/>
                    </a:lnTo>
                    <a:lnTo>
                      <a:pt x="27" y="4"/>
                    </a:lnTo>
                    <a:lnTo>
                      <a:pt x="29" y="6"/>
                    </a:lnTo>
                    <a:lnTo>
                      <a:pt x="30" y="9"/>
                    </a:lnTo>
                    <a:lnTo>
                      <a:pt x="31" y="12"/>
                    </a:lnTo>
                    <a:lnTo>
                      <a:pt x="32" y="15"/>
                    </a:lnTo>
                    <a:lnTo>
                      <a:pt x="32" y="17"/>
                    </a:lnTo>
                    <a:lnTo>
                      <a:pt x="32" y="19"/>
                    </a:lnTo>
                    <a:lnTo>
                      <a:pt x="8" y="19"/>
                    </a:lnTo>
                    <a:close/>
                    <a:moveTo>
                      <a:pt x="8" y="21"/>
                    </a:moveTo>
                    <a:lnTo>
                      <a:pt x="36" y="21"/>
                    </a:lnTo>
                    <a:lnTo>
                      <a:pt x="37" y="21"/>
                    </a:lnTo>
                    <a:lnTo>
                      <a:pt x="38" y="21"/>
                    </a:lnTo>
                    <a:lnTo>
                      <a:pt x="39" y="20"/>
                    </a:lnTo>
                    <a:lnTo>
                      <a:pt x="39" y="19"/>
                    </a:lnTo>
                    <a:lnTo>
                      <a:pt x="38" y="12"/>
                    </a:lnTo>
                    <a:lnTo>
                      <a:pt x="34" y="6"/>
                    </a:lnTo>
                    <a:lnTo>
                      <a:pt x="29" y="1"/>
                    </a:lnTo>
                    <a:lnTo>
                      <a:pt x="21" y="0"/>
                    </a:lnTo>
                    <a:lnTo>
                      <a:pt x="13" y="1"/>
                    </a:lnTo>
                    <a:lnTo>
                      <a:pt x="6" y="6"/>
                    </a:lnTo>
                    <a:lnTo>
                      <a:pt x="2" y="13"/>
                    </a:lnTo>
                    <a:lnTo>
                      <a:pt x="0" y="22"/>
                    </a:lnTo>
                    <a:lnTo>
                      <a:pt x="2" y="31"/>
                    </a:lnTo>
                    <a:lnTo>
                      <a:pt x="7" y="39"/>
                    </a:lnTo>
                    <a:lnTo>
                      <a:pt x="14" y="44"/>
                    </a:lnTo>
                    <a:lnTo>
                      <a:pt x="22" y="45"/>
                    </a:lnTo>
                    <a:lnTo>
                      <a:pt x="30" y="44"/>
                    </a:lnTo>
                    <a:lnTo>
                      <a:pt x="35" y="40"/>
                    </a:lnTo>
                    <a:lnTo>
                      <a:pt x="38" y="35"/>
                    </a:lnTo>
                    <a:lnTo>
                      <a:pt x="39" y="32"/>
                    </a:lnTo>
                    <a:lnTo>
                      <a:pt x="38" y="31"/>
                    </a:lnTo>
                    <a:lnTo>
                      <a:pt x="37" y="31"/>
                    </a:lnTo>
                    <a:lnTo>
                      <a:pt x="36" y="32"/>
                    </a:lnTo>
                    <a:lnTo>
                      <a:pt x="36" y="32"/>
                    </a:lnTo>
                    <a:lnTo>
                      <a:pt x="35" y="36"/>
                    </a:lnTo>
                    <a:lnTo>
                      <a:pt x="33" y="38"/>
                    </a:lnTo>
                    <a:lnTo>
                      <a:pt x="31" y="40"/>
                    </a:lnTo>
                    <a:lnTo>
                      <a:pt x="28" y="42"/>
                    </a:lnTo>
                    <a:lnTo>
                      <a:pt x="26" y="42"/>
                    </a:lnTo>
                    <a:lnTo>
                      <a:pt x="25" y="43"/>
                    </a:lnTo>
                    <a:lnTo>
                      <a:pt x="23" y="43"/>
                    </a:lnTo>
                    <a:lnTo>
                      <a:pt x="23" y="43"/>
                    </a:lnTo>
                    <a:lnTo>
                      <a:pt x="19" y="42"/>
                    </a:lnTo>
                    <a:lnTo>
                      <a:pt x="16" y="41"/>
                    </a:lnTo>
                    <a:lnTo>
                      <a:pt x="13" y="39"/>
                    </a:lnTo>
                    <a:lnTo>
                      <a:pt x="11" y="36"/>
                    </a:lnTo>
                    <a:lnTo>
                      <a:pt x="10" y="32"/>
                    </a:lnTo>
                    <a:lnTo>
                      <a:pt x="9" y="28"/>
                    </a:lnTo>
                    <a:lnTo>
                      <a:pt x="8" y="24"/>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50" name="Freeform 558"/>
              <p:cNvSpPr>
                <a:spLocks noChangeAspect="1"/>
              </p:cNvSpPr>
              <p:nvPr/>
            </p:nvSpPr>
            <p:spPr bwMode="auto">
              <a:xfrm>
                <a:off x="2250" y="3306"/>
                <a:ext cx="24" cy="100"/>
              </a:xfrm>
              <a:custGeom>
                <a:avLst/>
                <a:gdLst>
                  <a:gd name="T0" fmla="*/ 24 w 24"/>
                  <a:gd name="T1" fmla="*/ 99 h 100"/>
                  <a:gd name="T2" fmla="*/ 24 w 24"/>
                  <a:gd name="T3" fmla="*/ 99 h 100"/>
                  <a:gd name="T4" fmla="*/ 23 w 24"/>
                  <a:gd name="T5" fmla="*/ 99 h 100"/>
                  <a:gd name="T6" fmla="*/ 23 w 24"/>
                  <a:gd name="T7" fmla="*/ 98 h 100"/>
                  <a:gd name="T8" fmla="*/ 22 w 24"/>
                  <a:gd name="T9" fmla="*/ 97 h 100"/>
                  <a:gd name="T10" fmla="*/ 14 w 24"/>
                  <a:gd name="T11" fmla="*/ 86 h 100"/>
                  <a:gd name="T12" fmla="*/ 9 w 24"/>
                  <a:gd name="T13" fmla="*/ 75 h 100"/>
                  <a:gd name="T14" fmla="*/ 7 w 24"/>
                  <a:gd name="T15" fmla="*/ 62 h 100"/>
                  <a:gd name="T16" fmla="*/ 6 w 24"/>
                  <a:gd name="T17" fmla="*/ 50 h 100"/>
                  <a:gd name="T18" fmla="*/ 7 w 24"/>
                  <a:gd name="T19" fmla="*/ 37 h 100"/>
                  <a:gd name="T20" fmla="*/ 10 w 24"/>
                  <a:gd name="T21" fmla="*/ 25 h 100"/>
                  <a:gd name="T22" fmla="*/ 15 w 24"/>
                  <a:gd name="T23" fmla="*/ 13 h 100"/>
                  <a:gd name="T24" fmla="*/ 22 w 24"/>
                  <a:gd name="T25" fmla="*/ 3 h 100"/>
                  <a:gd name="T26" fmla="*/ 23 w 24"/>
                  <a:gd name="T27" fmla="*/ 2 h 100"/>
                  <a:gd name="T28" fmla="*/ 24 w 24"/>
                  <a:gd name="T29" fmla="*/ 1 h 100"/>
                  <a:gd name="T30" fmla="*/ 23 w 24"/>
                  <a:gd name="T31" fmla="*/ 1 h 100"/>
                  <a:gd name="T32" fmla="*/ 23 w 24"/>
                  <a:gd name="T33" fmla="*/ 0 h 100"/>
                  <a:gd name="T34" fmla="*/ 21 w 24"/>
                  <a:gd name="T35" fmla="*/ 2 h 100"/>
                  <a:gd name="T36" fmla="*/ 17 w 24"/>
                  <a:gd name="T37" fmla="*/ 5 h 100"/>
                  <a:gd name="T38" fmla="*/ 12 w 24"/>
                  <a:gd name="T39" fmla="*/ 11 h 100"/>
                  <a:gd name="T40" fmla="*/ 7 w 24"/>
                  <a:gd name="T41" fmla="*/ 20 h 100"/>
                  <a:gd name="T42" fmla="*/ 4 w 24"/>
                  <a:gd name="T43" fmla="*/ 28 h 100"/>
                  <a:gd name="T44" fmla="*/ 2 w 24"/>
                  <a:gd name="T45" fmla="*/ 36 h 100"/>
                  <a:gd name="T46" fmla="*/ 1 w 24"/>
                  <a:gd name="T47" fmla="*/ 44 h 100"/>
                  <a:gd name="T48" fmla="*/ 0 w 24"/>
                  <a:gd name="T49" fmla="*/ 50 h 100"/>
                  <a:gd name="T50" fmla="*/ 1 w 24"/>
                  <a:gd name="T51" fmla="*/ 57 h 100"/>
                  <a:gd name="T52" fmla="*/ 2 w 24"/>
                  <a:gd name="T53" fmla="*/ 64 h 100"/>
                  <a:gd name="T54" fmla="*/ 4 w 24"/>
                  <a:gd name="T55" fmla="*/ 73 h 100"/>
                  <a:gd name="T56" fmla="*/ 7 w 24"/>
                  <a:gd name="T57" fmla="*/ 81 h 100"/>
                  <a:gd name="T58" fmla="*/ 12 w 24"/>
                  <a:gd name="T59" fmla="*/ 89 h 100"/>
                  <a:gd name="T60" fmla="*/ 17 w 24"/>
                  <a:gd name="T61" fmla="*/ 95 h 100"/>
                  <a:gd name="T62" fmla="*/ 21 w 24"/>
                  <a:gd name="T63" fmla="*/ 99 h 100"/>
                  <a:gd name="T64" fmla="*/ 23 w 24"/>
                  <a:gd name="T65" fmla="*/ 100 h 100"/>
                  <a:gd name="T66" fmla="*/ 23 w 24"/>
                  <a:gd name="T67" fmla="*/ 100 h 100"/>
                  <a:gd name="T68" fmla="*/ 24 w 24"/>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00">
                    <a:moveTo>
                      <a:pt x="24" y="99"/>
                    </a:moveTo>
                    <a:lnTo>
                      <a:pt x="24" y="99"/>
                    </a:lnTo>
                    <a:lnTo>
                      <a:pt x="23" y="99"/>
                    </a:lnTo>
                    <a:lnTo>
                      <a:pt x="23" y="98"/>
                    </a:lnTo>
                    <a:lnTo>
                      <a:pt x="22" y="97"/>
                    </a:lnTo>
                    <a:lnTo>
                      <a:pt x="14" y="86"/>
                    </a:lnTo>
                    <a:lnTo>
                      <a:pt x="9" y="75"/>
                    </a:lnTo>
                    <a:lnTo>
                      <a:pt x="7" y="62"/>
                    </a:lnTo>
                    <a:lnTo>
                      <a:pt x="6" y="50"/>
                    </a:lnTo>
                    <a:lnTo>
                      <a:pt x="7" y="37"/>
                    </a:lnTo>
                    <a:lnTo>
                      <a:pt x="10" y="25"/>
                    </a:lnTo>
                    <a:lnTo>
                      <a:pt x="15" y="13"/>
                    </a:lnTo>
                    <a:lnTo>
                      <a:pt x="22" y="3"/>
                    </a:lnTo>
                    <a:lnTo>
                      <a:pt x="23" y="2"/>
                    </a:lnTo>
                    <a:lnTo>
                      <a:pt x="24" y="1"/>
                    </a:lnTo>
                    <a:lnTo>
                      <a:pt x="23" y="1"/>
                    </a:lnTo>
                    <a:lnTo>
                      <a:pt x="23" y="0"/>
                    </a:lnTo>
                    <a:lnTo>
                      <a:pt x="21" y="2"/>
                    </a:lnTo>
                    <a:lnTo>
                      <a:pt x="17" y="5"/>
                    </a:lnTo>
                    <a:lnTo>
                      <a:pt x="12" y="11"/>
                    </a:lnTo>
                    <a:lnTo>
                      <a:pt x="7" y="20"/>
                    </a:lnTo>
                    <a:lnTo>
                      <a:pt x="4" y="28"/>
                    </a:lnTo>
                    <a:lnTo>
                      <a:pt x="2" y="36"/>
                    </a:lnTo>
                    <a:lnTo>
                      <a:pt x="1" y="44"/>
                    </a:lnTo>
                    <a:lnTo>
                      <a:pt x="0" y="50"/>
                    </a:lnTo>
                    <a:lnTo>
                      <a:pt x="1" y="57"/>
                    </a:lnTo>
                    <a:lnTo>
                      <a:pt x="2" y="64"/>
                    </a:lnTo>
                    <a:lnTo>
                      <a:pt x="4" y="73"/>
                    </a:lnTo>
                    <a:lnTo>
                      <a:pt x="7" y="81"/>
                    </a:lnTo>
                    <a:lnTo>
                      <a:pt x="12" y="89"/>
                    </a:lnTo>
                    <a:lnTo>
                      <a:pt x="17" y="95"/>
                    </a:lnTo>
                    <a:lnTo>
                      <a:pt x="21" y="99"/>
                    </a:lnTo>
                    <a:lnTo>
                      <a:pt x="23" y="100"/>
                    </a:lnTo>
                    <a:lnTo>
                      <a:pt x="23" y="100"/>
                    </a:lnTo>
                    <a:lnTo>
                      <a:pt x="24"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51" name="Freeform 559"/>
              <p:cNvSpPr>
                <a:spLocks noChangeAspect="1"/>
              </p:cNvSpPr>
              <p:nvPr/>
            </p:nvSpPr>
            <p:spPr bwMode="auto">
              <a:xfrm>
                <a:off x="2283" y="3337"/>
                <a:ext cx="38" cy="45"/>
              </a:xfrm>
              <a:custGeom>
                <a:avLst/>
                <a:gdLst>
                  <a:gd name="T0" fmla="*/ 8 w 38"/>
                  <a:gd name="T1" fmla="*/ 22 h 45"/>
                  <a:gd name="T2" fmla="*/ 9 w 38"/>
                  <a:gd name="T3" fmla="*/ 12 h 45"/>
                  <a:gd name="T4" fmla="*/ 13 w 38"/>
                  <a:gd name="T5" fmla="*/ 6 h 45"/>
                  <a:gd name="T6" fmla="*/ 17 w 38"/>
                  <a:gd name="T7" fmla="*/ 3 h 45"/>
                  <a:gd name="T8" fmla="*/ 22 w 38"/>
                  <a:gd name="T9" fmla="*/ 2 h 45"/>
                  <a:gd name="T10" fmla="*/ 23 w 38"/>
                  <a:gd name="T11" fmla="*/ 2 h 45"/>
                  <a:gd name="T12" fmla="*/ 26 w 38"/>
                  <a:gd name="T13" fmla="*/ 3 h 45"/>
                  <a:gd name="T14" fmla="*/ 29 w 38"/>
                  <a:gd name="T15" fmla="*/ 4 h 45"/>
                  <a:gd name="T16" fmla="*/ 32 w 38"/>
                  <a:gd name="T17" fmla="*/ 6 h 45"/>
                  <a:gd name="T18" fmla="*/ 30 w 38"/>
                  <a:gd name="T19" fmla="*/ 6 h 45"/>
                  <a:gd name="T20" fmla="*/ 28 w 38"/>
                  <a:gd name="T21" fmla="*/ 8 h 45"/>
                  <a:gd name="T22" fmla="*/ 28 w 38"/>
                  <a:gd name="T23" fmla="*/ 9 h 45"/>
                  <a:gd name="T24" fmla="*/ 28 w 38"/>
                  <a:gd name="T25" fmla="*/ 10 h 45"/>
                  <a:gd name="T26" fmla="*/ 28 w 38"/>
                  <a:gd name="T27" fmla="*/ 12 h 45"/>
                  <a:gd name="T28" fmla="*/ 29 w 38"/>
                  <a:gd name="T29" fmla="*/ 14 h 45"/>
                  <a:gd name="T30" fmla="*/ 30 w 38"/>
                  <a:gd name="T31" fmla="*/ 15 h 45"/>
                  <a:gd name="T32" fmla="*/ 32 w 38"/>
                  <a:gd name="T33" fmla="*/ 15 h 45"/>
                  <a:gd name="T34" fmla="*/ 34 w 38"/>
                  <a:gd name="T35" fmla="*/ 15 h 45"/>
                  <a:gd name="T36" fmla="*/ 35 w 38"/>
                  <a:gd name="T37" fmla="*/ 14 h 45"/>
                  <a:gd name="T38" fmla="*/ 36 w 38"/>
                  <a:gd name="T39" fmla="*/ 12 h 45"/>
                  <a:gd name="T40" fmla="*/ 37 w 38"/>
                  <a:gd name="T41" fmla="*/ 10 h 45"/>
                  <a:gd name="T42" fmla="*/ 35 w 38"/>
                  <a:gd name="T43" fmla="*/ 6 h 45"/>
                  <a:gd name="T44" fmla="*/ 32 w 38"/>
                  <a:gd name="T45" fmla="*/ 2 h 45"/>
                  <a:gd name="T46" fmla="*/ 27 w 38"/>
                  <a:gd name="T47" fmla="*/ 0 h 45"/>
                  <a:gd name="T48" fmla="*/ 21 w 38"/>
                  <a:gd name="T49" fmla="*/ 0 h 45"/>
                  <a:gd name="T50" fmla="*/ 13 w 38"/>
                  <a:gd name="T51" fmla="*/ 1 h 45"/>
                  <a:gd name="T52" fmla="*/ 6 w 38"/>
                  <a:gd name="T53" fmla="*/ 6 h 45"/>
                  <a:gd name="T54" fmla="*/ 1 w 38"/>
                  <a:gd name="T55" fmla="*/ 14 h 45"/>
                  <a:gd name="T56" fmla="*/ 0 w 38"/>
                  <a:gd name="T57" fmla="*/ 23 h 45"/>
                  <a:gd name="T58" fmla="*/ 2 w 38"/>
                  <a:gd name="T59" fmla="*/ 32 h 45"/>
                  <a:gd name="T60" fmla="*/ 6 w 38"/>
                  <a:gd name="T61" fmla="*/ 39 h 45"/>
                  <a:gd name="T62" fmla="*/ 13 w 38"/>
                  <a:gd name="T63" fmla="*/ 44 h 45"/>
                  <a:gd name="T64" fmla="*/ 21 w 38"/>
                  <a:gd name="T65" fmla="*/ 45 h 45"/>
                  <a:gd name="T66" fmla="*/ 26 w 38"/>
                  <a:gd name="T67" fmla="*/ 45 h 45"/>
                  <a:gd name="T68" fmla="*/ 29 w 38"/>
                  <a:gd name="T69" fmla="*/ 43 h 45"/>
                  <a:gd name="T70" fmla="*/ 32 w 38"/>
                  <a:gd name="T71" fmla="*/ 41 h 45"/>
                  <a:gd name="T72" fmla="*/ 34 w 38"/>
                  <a:gd name="T73" fmla="*/ 39 h 45"/>
                  <a:gd name="T74" fmla="*/ 36 w 38"/>
                  <a:gd name="T75" fmla="*/ 37 h 45"/>
                  <a:gd name="T76" fmla="*/ 37 w 38"/>
                  <a:gd name="T77" fmla="*/ 35 h 45"/>
                  <a:gd name="T78" fmla="*/ 38 w 38"/>
                  <a:gd name="T79" fmla="*/ 33 h 45"/>
                  <a:gd name="T80" fmla="*/ 38 w 38"/>
                  <a:gd name="T81" fmla="*/ 32 h 45"/>
                  <a:gd name="T82" fmla="*/ 37 w 38"/>
                  <a:gd name="T83" fmla="*/ 31 h 45"/>
                  <a:gd name="T84" fmla="*/ 36 w 38"/>
                  <a:gd name="T85" fmla="*/ 31 h 45"/>
                  <a:gd name="T86" fmla="*/ 36 w 38"/>
                  <a:gd name="T87" fmla="*/ 32 h 45"/>
                  <a:gd name="T88" fmla="*/ 35 w 38"/>
                  <a:gd name="T89" fmla="*/ 32 h 45"/>
                  <a:gd name="T90" fmla="*/ 34 w 38"/>
                  <a:gd name="T91" fmla="*/ 35 h 45"/>
                  <a:gd name="T92" fmla="*/ 32 w 38"/>
                  <a:gd name="T93" fmla="*/ 38 h 45"/>
                  <a:gd name="T94" fmla="*/ 31 w 38"/>
                  <a:gd name="T95" fmla="*/ 40 h 45"/>
                  <a:gd name="T96" fmla="*/ 29 w 38"/>
                  <a:gd name="T97" fmla="*/ 41 h 45"/>
                  <a:gd name="T98" fmla="*/ 27 w 38"/>
                  <a:gd name="T99" fmla="*/ 42 h 45"/>
                  <a:gd name="T100" fmla="*/ 25 w 38"/>
                  <a:gd name="T101" fmla="*/ 42 h 45"/>
                  <a:gd name="T102" fmla="*/ 24 w 38"/>
                  <a:gd name="T103" fmla="*/ 43 h 45"/>
                  <a:gd name="T104" fmla="*/ 22 w 38"/>
                  <a:gd name="T105" fmla="*/ 43 h 45"/>
                  <a:gd name="T106" fmla="*/ 20 w 38"/>
                  <a:gd name="T107" fmla="*/ 43 h 45"/>
                  <a:gd name="T108" fmla="*/ 18 w 38"/>
                  <a:gd name="T109" fmla="*/ 42 h 45"/>
                  <a:gd name="T110" fmla="*/ 15 w 38"/>
                  <a:gd name="T111" fmla="*/ 41 h 45"/>
                  <a:gd name="T112" fmla="*/ 13 w 38"/>
                  <a:gd name="T113" fmla="*/ 39 h 45"/>
                  <a:gd name="T114" fmla="*/ 11 w 38"/>
                  <a:gd name="T115" fmla="*/ 36 h 45"/>
                  <a:gd name="T116" fmla="*/ 10 w 38"/>
                  <a:gd name="T117" fmla="*/ 32 h 45"/>
                  <a:gd name="T118" fmla="*/ 8 w 38"/>
                  <a:gd name="T119" fmla="*/ 28 h 45"/>
                  <a:gd name="T120" fmla="*/ 8 w 38"/>
                  <a:gd name="T1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5">
                    <a:moveTo>
                      <a:pt x="8" y="22"/>
                    </a:moveTo>
                    <a:lnTo>
                      <a:pt x="9" y="12"/>
                    </a:lnTo>
                    <a:lnTo>
                      <a:pt x="13" y="6"/>
                    </a:lnTo>
                    <a:lnTo>
                      <a:pt x="17" y="3"/>
                    </a:lnTo>
                    <a:lnTo>
                      <a:pt x="22" y="2"/>
                    </a:lnTo>
                    <a:lnTo>
                      <a:pt x="23" y="2"/>
                    </a:lnTo>
                    <a:lnTo>
                      <a:pt x="26" y="3"/>
                    </a:lnTo>
                    <a:lnTo>
                      <a:pt x="29" y="4"/>
                    </a:lnTo>
                    <a:lnTo>
                      <a:pt x="32" y="6"/>
                    </a:lnTo>
                    <a:lnTo>
                      <a:pt x="30" y="6"/>
                    </a:lnTo>
                    <a:lnTo>
                      <a:pt x="28" y="8"/>
                    </a:lnTo>
                    <a:lnTo>
                      <a:pt x="28" y="9"/>
                    </a:lnTo>
                    <a:lnTo>
                      <a:pt x="28" y="10"/>
                    </a:lnTo>
                    <a:lnTo>
                      <a:pt x="28" y="12"/>
                    </a:lnTo>
                    <a:lnTo>
                      <a:pt x="29" y="14"/>
                    </a:lnTo>
                    <a:lnTo>
                      <a:pt x="30" y="15"/>
                    </a:lnTo>
                    <a:lnTo>
                      <a:pt x="32" y="15"/>
                    </a:lnTo>
                    <a:lnTo>
                      <a:pt x="34" y="15"/>
                    </a:lnTo>
                    <a:lnTo>
                      <a:pt x="35" y="14"/>
                    </a:lnTo>
                    <a:lnTo>
                      <a:pt x="36" y="12"/>
                    </a:lnTo>
                    <a:lnTo>
                      <a:pt x="37" y="10"/>
                    </a:lnTo>
                    <a:lnTo>
                      <a:pt x="35" y="6"/>
                    </a:lnTo>
                    <a:lnTo>
                      <a:pt x="32" y="2"/>
                    </a:lnTo>
                    <a:lnTo>
                      <a:pt x="27" y="0"/>
                    </a:lnTo>
                    <a:lnTo>
                      <a:pt x="21" y="0"/>
                    </a:lnTo>
                    <a:lnTo>
                      <a:pt x="13" y="1"/>
                    </a:lnTo>
                    <a:lnTo>
                      <a:pt x="6" y="6"/>
                    </a:lnTo>
                    <a:lnTo>
                      <a:pt x="1" y="14"/>
                    </a:lnTo>
                    <a:lnTo>
                      <a:pt x="0" y="23"/>
                    </a:lnTo>
                    <a:lnTo>
                      <a:pt x="2" y="32"/>
                    </a:lnTo>
                    <a:lnTo>
                      <a:pt x="6" y="39"/>
                    </a:lnTo>
                    <a:lnTo>
                      <a:pt x="13" y="44"/>
                    </a:lnTo>
                    <a:lnTo>
                      <a:pt x="21" y="45"/>
                    </a:lnTo>
                    <a:lnTo>
                      <a:pt x="26" y="45"/>
                    </a:lnTo>
                    <a:lnTo>
                      <a:pt x="29" y="43"/>
                    </a:lnTo>
                    <a:lnTo>
                      <a:pt x="32" y="41"/>
                    </a:lnTo>
                    <a:lnTo>
                      <a:pt x="34" y="39"/>
                    </a:lnTo>
                    <a:lnTo>
                      <a:pt x="36" y="37"/>
                    </a:lnTo>
                    <a:lnTo>
                      <a:pt x="37" y="35"/>
                    </a:lnTo>
                    <a:lnTo>
                      <a:pt x="38" y="33"/>
                    </a:lnTo>
                    <a:lnTo>
                      <a:pt x="38" y="32"/>
                    </a:lnTo>
                    <a:lnTo>
                      <a:pt x="37" y="31"/>
                    </a:lnTo>
                    <a:lnTo>
                      <a:pt x="36" y="31"/>
                    </a:lnTo>
                    <a:lnTo>
                      <a:pt x="36" y="32"/>
                    </a:lnTo>
                    <a:lnTo>
                      <a:pt x="35" y="32"/>
                    </a:lnTo>
                    <a:lnTo>
                      <a:pt x="34" y="35"/>
                    </a:lnTo>
                    <a:lnTo>
                      <a:pt x="32" y="38"/>
                    </a:lnTo>
                    <a:lnTo>
                      <a:pt x="31" y="40"/>
                    </a:lnTo>
                    <a:lnTo>
                      <a:pt x="29" y="41"/>
                    </a:lnTo>
                    <a:lnTo>
                      <a:pt x="27" y="42"/>
                    </a:lnTo>
                    <a:lnTo>
                      <a:pt x="25" y="42"/>
                    </a:lnTo>
                    <a:lnTo>
                      <a:pt x="24" y="43"/>
                    </a:lnTo>
                    <a:lnTo>
                      <a:pt x="22" y="43"/>
                    </a:lnTo>
                    <a:lnTo>
                      <a:pt x="20" y="43"/>
                    </a:lnTo>
                    <a:lnTo>
                      <a:pt x="18" y="42"/>
                    </a:lnTo>
                    <a:lnTo>
                      <a:pt x="15" y="41"/>
                    </a:lnTo>
                    <a:lnTo>
                      <a:pt x="13" y="39"/>
                    </a:lnTo>
                    <a:lnTo>
                      <a:pt x="11" y="36"/>
                    </a:lnTo>
                    <a:lnTo>
                      <a:pt x="10" y="32"/>
                    </a:lnTo>
                    <a:lnTo>
                      <a:pt x="8" y="28"/>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52" name="Freeform 560"/>
              <p:cNvSpPr>
                <a:spLocks noChangeAspect="1"/>
              </p:cNvSpPr>
              <p:nvPr/>
            </p:nvSpPr>
            <p:spPr bwMode="auto">
              <a:xfrm>
                <a:off x="2327" y="3306"/>
                <a:ext cx="18" cy="36"/>
              </a:xfrm>
              <a:custGeom>
                <a:avLst/>
                <a:gdLst>
                  <a:gd name="T0" fmla="*/ 17 w 18"/>
                  <a:gd name="T1" fmla="*/ 6 h 36"/>
                  <a:gd name="T2" fmla="*/ 18 w 18"/>
                  <a:gd name="T3" fmla="*/ 5 h 36"/>
                  <a:gd name="T4" fmla="*/ 18 w 18"/>
                  <a:gd name="T5" fmla="*/ 4 h 36"/>
                  <a:gd name="T6" fmla="*/ 17 w 18"/>
                  <a:gd name="T7" fmla="*/ 2 h 36"/>
                  <a:gd name="T8" fmla="*/ 16 w 18"/>
                  <a:gd name="T9" fmla="*/ 1 h 36"/>
                  <a:gd name="T10" fmla="*/ 15 w 18"/>
                  <a:gd name="T11" fmla="*/ 0 h 36"/>
                  <a:gd name="T12" fmla="*/ 13 w 18"/>
                  <a:gd name="T13" fmla="*/ 0 h 36"/>
                  <a:gd name="T14" fmla="*/ 12 w 18"/>
                  <a:gd name="T15" fmla="*/ 0 h 36"/>
                  <a:gd name="T16" fmla="*/ 11 w 18"/>
                  <a:gd name="T17" fmla="*/ 1 h 36"/>
                  <a:gd name="T18" fmla="*/ 10 w 18"/>
                  <a:gd name="T19" fmla="*/ 2 h 36"/>
                  <a:gd name="T20" fmla="*/ 10 w 18"/>
                  <a:gd name="T21" fmla="*/ 3 h 36"/>
                  <a:gd name="T22" fmla="*/ 0 w 18"/>
                  <a:gd name="T23" fmla="*/ 33 h 36"/>
                  <a:gd name="T24" fmla="*/ 0 w 18"/>
                  <a:gd name="T25" fmla="*/ 34 h 36"/>
                  <a:gd name="T26" fmla="*/ 0 w 18"/>
                  <a:gd name="T27" fmla="*/ 35 h 36"/>
                  <a:gd name="T28" fmla="*/ 0 w 18"/>
                  <a:gd name="T29" fmla="*/ 35 h 36"/>
                  <a:gd name="T30" fmla="*/ 1 w 18"/>
                  <a:gd name="T31" fmla="*/ 36 h 36"/>
                  <a:gd name="T32" fmla="*/ 2 w 18"/>
                  <a:gd name="T33" fmla="*/ 36 h 36"/>
                  <a:gd name="T34" fmla="*/ 3 w 18"/>
                  <a:gd name="T35" fmla="*/ 36 h 36"/>
                  <a:gd name="T36" fmla="*/ 3 w 18"/>
                  <a:gd name="T37" fmla="*/ 36 h 36"/>
                  <a:gd name="T38" fmla="*/ 4 w 18"/>
                  <a:gd name="T39" fmla="*/ 35 h 36"/>
                  <a:gd name="T40" fmla="*/ 17 w 18"/>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6">
                    <a:moveTo>
                      <a:pt x="17" y="6"/>
                    </a:moveTo>
                    <a:lnTo>
                      <a:pt x="18" y="5"/>
                    </a:lnTo>
                    <a:lnTo>
                      <a:pt x="18" y="4"/>
                    </a:lnTo>
                    <a:lnTo>
                      <a:pt x="17" y="2"/>
                    </a:lnTo>
                    <a:lnTo>
                      <a:pt x="16" y="1"/>
                    </a:lnTo>
                    <a:lnTo>
                      <a:pt x="15" y="0"/>
                    </a:lnTo>
                    <a:lnTo>
                      <a:pt x="13" y="0"/>
                    </a:lnTo>
                    <a:lnTo>
                      <a:pt x="12" y="0"/>
                    </a:lnTo>
                    <a:lnTo>
                      <a:pt x="11" y="1"/>
                    </a:lnTo>
                    <a:lnTo>
                      <a:pt x="10" y="2"/>
                    </a:lnTo>
                    <a:lnTo>
                      <a:pt x="10" y="3"/>
                    </a:lnTo>
                    <a:lnTo>
                      <a:pt x="0" y="33"/>
                    </a:lnTo>
                    <a:lnTo>
                      <a:pt x="0" y="34"/>
                    </a:lnTo>
                    <a:lnTo>
                      <a:pt x="0" y="35"/>
                    </a:lnTo>
                    <a:lnTo>
                      <a:pt x="0" y="35"/>
                    </a:lnTo>
                    <a:lnTo>
                      <a:pt x="1" y="36"/>
                    </a:lnTo>
                    <a:lnTo>
                      <a:pt x="2" y="36"/>
                    </a:lnTo>
                    <a:lnTo>
                      <a:pt x="3" y="36"/>
                    </a:lnTo>
                    <a:lnTo>
                      <a:pt x="3" y="36"/>
                    </a:lnTo>
                    <a:lnTo>
                      <a:pt x="4"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53" name="Freeform 561"/>
              <p:cNvSpPr>
                <a:spLocks noChangeAspect="1"/>
              </p:cNvSpPr>
              <p:nvPr/>
            </p:nvSpPr>
            <p:spPr bwMode="auto">
              <a:xfrm>
                <a:off x="2357" y="3306"/>
                <a:ext cx="23" cy="100"/>
              </a:xfrm>
              <a:custGeom>
                <a:avLst/>
                <a:gdLst>
                  <a:gd name="T0" fmla="*/ 23 w 23"/>
                  <a:gd name="T1" fmla="*/ 50 h 100"/>
                  <a:gd name="T2" fmla="*/ 23 w 23"/>
                  <a:gd name="T3" fmla="*/ 44 h 100"/>
                  <a:gd name="T4" fmla="*/ 22 w 23"/>
                  <a:gd name="T5" fmla="*/ 36 h 100"/>
                  <a:gd name="T6" fmla="*/ 20 w 23"/>
                  <a:gd name="T7" fmla="*/ 28 h 100"/>
                  <a:gd name="T8" fmla="*/ 17 w 23"/>
                  <a:gd name="T9" fmla="*/ 19 h 100"/>
                  <a:gd name="T10" fmla="*/ 12 w 23"/>
                  <a:gd name="T11" fmla="*/ 11 h 100"/>
                  <a:gd name="T12" fmla="*/ 7 w 23"/>
                  <a:gd name="T13" fmla="*/ 5 h 100"/>
                  <a:gd name="T14" fmla="*/ 3 w 23"/>
                  <a:gd name="T15" fmla="*/ 2 h 100"/>
                  <a:gd name="T16" fmla="*/ 1 w 23"/>
                  <a:gd name="T17" fmla="*/ 0 h 100"/>
                  <a:gd name="T18" fmla="*/ 1 w 23"/>
                  <a:gd name="T19" fmla="*/ 1 h 100"/>
                  <a:gd name="T20" fmla="*/ 0 w 23"/>
                  <a:gd name="T21" fmla="*/ 1 h 100"/>
                  <a:gd name="T22" fmla="*/ 0 w 23"/>
                  <a:gd name="T23" fmla="*/ 2 h 100"/>
                  <a:gd name="T24" fmla="*/ 1 w 23"/>
                  <a:gd name="T25" fmla="*/ 2 h 100"/>
                  <a:gd name="T26" fmla="*/ 1 w 23"/>
                  <a:gd name="T27" fmla="*/ 3 h 100"/>
                  <a:gd name="T28" fmla="*/ 2 w 23"/>
                  <a:gd name="T29" fmla="*/ 4 h 100"/>
                  <a:gd name="T30" fmla="*/ 9 w 23"/>
                  <a:gd name="T31" fmla="*/ 12 h 100"/>
                  <a:gd name="T32" fmla="*/ 14 w 23"/>
                  <a:gd name="T33" fmla="*/ 23 h 100"/>
                  <a:gd name="T34" fmla="*/ 17 w 23"/>
                  <a:gd name="T35" fmla="*/ 36 h 100"/>
                  <a:gd name="T36" fmla="*/ 18 w 23"/>
                  <a:gd name="T37" fmla="*/ 50 h 100"/>
                  <a:gd name="T38" fmla="*/ 17 w 23"/>
                  <a:gd name="T39" fmla="*/ 63 h 100"/>
                  <a:gd name="T40" fmla="*/ 14 w 23"/>
                  <a:gd name="T41" fmla="*/ 76 h 100"/>
                  <a:gd name="T42" fmla="*/ 9 w 23"/>
                  <a:gd name="T43" fmla="*/ 87 h 100"/>
                  <a:gd name="T44" fmla="*/ 2 w 23"/>
                  <a:gd name="T45" fmla="*/ 97 h 100"/>
                  <a:gd name="T46" fmla="*/ 0 w 23"/>
                  <a:gd name="T47" fmla="*/ 99 h 100"/>
                  <a:gd name="T48" fmla="*/ 0 w 23"/>
                  <a:gd name="T49" fmla="*/ 99 h 100"/>
                  <a:gd name="T50" fmla="*/ 1 w 23"/>
                  <a:gd name="T51" fmla="*/ 100 h 100"/>
                  <a:gd name="T52" fmla="*/ 1 w 23"/>
                  <a:gd name="T53" fmla="*/ 100 h 100"/>
                  <a:gd name="T54" fmla="*/ 3 w 23"/>
                  <a:gd name="T55" fmla="*/ 99 h 100"/>
                  <a:gd name="T56" fmla="*/ 7 w 23"/>
                  <a:gd name="T57" fmla="*/ 95 h 100"/>
                  <a:gd name="T58" fmla="*/ 12 w 23"/>
                  <a:gd name="T59" fmla="*/ 89 h 100"/>
                  <a:gd name="T60" fmla="*/ 17 w 23"/>
                  <a:gd name="T61" fmla="*/ 81 h 100"/>
                  <a:gd name="T62" fmla="*/ 20 w 23"/>
                  <a:gd name="T63" fmla="*/ 72 h 100"/>
                  <a:gd name="T64" fmla="*/ 22 w 23"/>
                  <a:gd name="T65" fmla="*/ 64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4"/>
                    </a:lnTo>
                    <a:lnTo>
                      <a:pt x="22" y="36"/>
                    </a:lnTo>
                    <a:lnTo>
                      <a:pt x="20" y="28"/>
                    </a:lnTo>
                    <a:lnTo>
                      <a:pt x="17" y="19"/>
                    </a:lnTo>
                    <a:lnTo>
                      <a:pt x="12" y="11"/>
                    </a:lnTo>
                    <a:lnTo>
                      <a:pt x="7" y="5"/>
                    </a:lnTo>
                    <a:lnTo>
                      <a:pt x="3" y="2"/>
                    </a:lnTo>
                    <a:lnTo>
                      <a:pt x="1" y="0"/>
                    </a:lnTo>
                    <a:lnTo>
                      <a:pt x="1" y="1"/>
                    </a:lnTo>
                    <a:lnTo>
                      <a:pt x="0" y="1"/>
                    </a:lnTo>
                    <a:lnTo>
                      <a:pt x="0" y="2"/>
                    </a:lnTo>
                    <a:lnTo>
                      <a:pt x="1" y="2"/>
                    </a:lnTo>
                    <a:lnTo>
                      <a:pt x="1" y="3"/>
                    </a:lnTo>
                    <a:lnTo>
                      <a:pt x="2" y="4"/>
                    </a:lnTo>
                    <a:lnTo>
                      <a:pt x="9" y="12"/>
                    </a:lnTo>
                    <a:lnTo>
                      <a:pt x="14" y="23"/>
                    </a:lnTo>
                    <a:lnTo>
                      <a:pt x="17" y="36"/>
                    </a:lnTo>
                    <a:lnTo>
                      <a:pt x="18" y="50"/>
                    </a:lnTo>
                    <a:lnTo>
                      <a:pt x="17" y="63"/>
                    </a:lnTo>
                    <a:lnTo>
                      <a:pt x="14" y="76"/>
                    </a:lnTo>
                    <a:lnTo>
                      <a:pt x="9" y="87"/>
                    </a:lnTo>
                    <a:lnTo>
                      <a:pt x="2" y="97"/>
                    </a:lnTo>
                    <a:lnTo>
                      <a:pt x="0" y="99"/>
                    </a:lnTo>
                    <a:lnTo>
                      <a:pt x="0" y="99"/>
                    </a:lnTo>
                    <a:lnTo>
                      <a:pt x="1" y="100"/>
                    </a:lnTo>
                    <a:lnTo>
                      <a:pt x="1" y="100"/>
                    </a:lnTo>
                    <a:lnTo>
                      <a:pt x="3" y="99"/>
                    </a:lnTo>
                    <a:lnTo>
                      <a:pt x="7" y="95"/>
                    </a:lnTo>
                    <a:lnTo>
                      <a:pt x="12" y="89"/>
                    </a:lnTo>
                    <a:lnTo>
                      <a:pt x="17" y="81"/>
                    </a:lnTo>
                    <a:lnTo>
                      <a:pt x="20" y="72"/>
                    </a:lnTo>
                    <a:lnTo>
                      <a:pt x="22" y="64"/>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54" name="Freeform 562"/>
              <p:cNvSpPr>
                <a:spLocks noChangeAspect="1"/>
              </p:cNvSpPr>
              <p:nvPr/>
            </p:nvSpPr>
            <p:spPr bwMode="auto">
              <a:xfrm>
                <a:off x="710" y="3448"/>
                <a:ext cx="33" cy="53"/>
              </a:xfrm>
              <a:custGeom>
                <a:avLst/>
                <a:gdLst>
                  <a:gd name="T0" fmla="*/ 18 w 33"/>
                  <a:gd name="T1" fmla="*/ 37 h 53"/>
                  <a:gd name="T2" fmla="*/ 19 w 33"/>
                  <a:gd name="T3" fmla="*/ 35 h 53"/>
                  <a:gd name="T4" fmla="*/ 21 w 33"/>
                  <a:gd name="T5" fmla="*/ 34 h 53"/>
                  <a:gd name="T6" fmla="*/ 23 w 33"/>
                  <a:gd name="T7" fmla="*/ 33 h 53"/>
                  <a:gd name="T8" fmla="*/ 24 w 33"/>
                  <a:gd name="T9" fmla="*/ 32 h 53"/>
                  <a:gd name="T10" fmla="*/ 27 w 33"/>
                  <a:gd name="T11" fmla="*/ 28 h 53"/>
                  <a:gd name="T12" fmla="*/ 30 w 33"/>
                  <a:gd name="T13" fmla="*/ 25 h 53"/>
                  <a:gd name="T14" fmla="*/ 33 w 33"/>
                  <a:gd name="T15" fmla="*/ 20 h 53"/>
                  <a:gd name="T16" fmla="*/ 33 w 33"/>
                  <a:gd name="T17" fmla="*/ 15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4 h 53"/>
                  <a:gd name="T30" fmla="*/ 1 w 33"/>
                  <a:gd name="T31" fmla="*/ 9 h 53"/>
                  <a:gd name="T32" fmla="*/ 0 w 33"/>
                  <a:gd name="T33" fmla="*/ 14 h 53"/>
                  <a:gd name="T34" fmla="*/ 0 w 33"/>
                  <a:gd name="T35" fmla="*/ 17 h 53"/>
                  <a:gd name="T36" fmla="*/ 1 w 33"/>
                  <a:gd name="T37" fmla="*/ 18 h 53"/>
                  <a:gd name="T38" fmla="*/ 3 w 33"/>
                  <a:gd name="T39" fmla="*/ 18 h 53"/>
                  <a:gd name="T40" fmla="*/ 4 w 33"/>
                  <a:gd name="T41" fmla="*/ 19 h 53"/>
                  <a:gd name="T42" fmla="*/ 5 w 33"/>
                  <a:gd name="T43" fmla="*/ 18 h 53"/>
                  <a:gd name="T44" fmla="*/ 7 w 33"/>
                  <a:gd name="T45" fmla="*/ 18 h 53"/>
                  <a:gd name="T46" fmla="*/ 8 w 33"/>
                  <a:gd name="T47" fmla="*/ 16 h 53"/>
                  <a:gd name="T48" fmla="*/ 8 w 33"/>
                  <a:gd name="T49" fmla="*/ 14 h 53"/>
                  <a:gd name="T50" fmla="*/ 7 w 33"/>
                  <a:gd name="T51" fmla="*/ 12 h 53"/>
                  <a:gd name="T52" fmla="*/ 6 w 33"/>
                  <a:gd name="T53" fmla="*/ 11 h 53"/>
                  <a:gd name="T54" fmla="*/ 4 w 33"/>
                  <a:gd name="T55" fmla="*/ 10 h 53"/>
                  <a:gd name="T56" fmla="*/ 3 w 33"/>
                  <a:gd name="T57" fmla="*/ 10 h 53"/>
                  <a:gd name="T58" fmla="*/ 5 w 33"/>
                  <a:gd name="T59" fmla="*/ 7 h 53"/>
                  <a:gd name="T60" fmla="*/ 8 w 33"/>
                  <a:gd name="T61" fmla="*/ 4 h 53"/>
                  <a:gd name="T62" fmla="*/ 11 w 33"/>
                  <a:gd name="T63" fmla="*/ 3 h 53"/>
                  <a:gd name="T64" fmla="*/ 15 w 33"/>
                  <a:gd name="T65" fmla="*/ 2 h 53"/>
                  <a:gd name="T66" fmla="*/ 20 w 33"/>
                  <a:gd name="T67" fmla="*/ 4 h 53"/>
                  <a:gd name="T68" fmla="*/ 23 w 33"/>
                  <a:gd name="T69" fmla="*/ 6 h 53"/>
                  <a:gd name="T70" fmla="*/ 25 w 33"/>
                  <a:gd name="T71" fmla="*/ 11 h 53"/>
                  <a:gd name="T72" fmla="*/ 26 w 33"/>
                  <a:gd name="T73" fmla="*/ 15 h 53"/>
                  <a:gd name="T74" fmla="*/ 25 w 33"/>
                  <a:gd name="T75" fmla="*/ 21 h 53"/>
                  <a:gd name="T76" fmla="*/ 22 w 33"/>
                  <a:gd name="T77" fmla="*/ 27 h 53"/>
                  <a:gd name="T78" fmla="*/ 17 w 33"/>
                  <a:gd name="T79" fmla="*/ 33 h 53"/>
                  <a:gd name="T80" fmla="*/ 11 w 33"/>
                  <a:gd name="T81" fmla="*/ 39 h 53"/>
                  <a:gd name="T82" fmla="*/ 1 w 33"/>
                  <a:gd name="T83" fmla="*/ 50 h 53"/>
                  <a:gd name="T84" fmla="*/ 0 w 33"/>
                  <a:gd name="T85" fmla="*/ 50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4 h 53"/>
                  <a:gd name="T104" fmla="*/ 29 w 33"/>
                  <a:gd name="T105" fmla="*/ 46 h 53"/>
                  <a:gd name="T106" fmla="*/ 28 w 33"/>
                  <a:gd name="T107" fmla="*/ 46 h 53"/>
                  <a:gd name="T108" fmla="*/ 26 w 33"/>
                  <a:gd name="T109" fmla="*/ 46 h 53"/>
                  <a:gd name="T110" fmla="*/ 23 w 33"/>
                  <a:gd name="T111" fmla="*/ 46 h 53"/>
                  <a:gd name="T112" fmla="*/ 21 w 33"/>
                  <a:gd name="T113" fmla="*/ 46 h 53"/>
                  <a:gd name="T114" fmla="*/ 7 w 33"/>
                  <a:gd name="T115" fmla="*/ 46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5"/>
                    </a:lnTo>
                    <a:lnTo>
                      <a:pt x="21" y="34"/>
                    </a:lnTo>
                    <a:lnTo>
                      <a:pt x="23" y="33"/>
                    </a:lnTo>
                    <a:lnTo>
                      <a:pt x="24" y="32"/>
                    </a:lnTo>
                    <a:lnTo>
                      <a:pt x="27" y="28"/>
                    </a:lnTo>
                    <a:lnTo>
                      <a:pt x="30" y="25"/>
                    </a:lnTo>
                    <a:lnTo>
                      <a:pt x="33" y="20"/>
                    </a:lnTo>
                    <a:lnTo>
                      <a:pt x="33" y="15"/>
                    </a:lnTo>
                    <a:lnTo>
                      <a:pt x="32" y="9"/>
                    </a:lnTo>
                    <a:lnTo>
                      <a:pt x="28" y="4"/>
                    </a:lnTo>
                    <a:lnTo>
                      <a:pt x="23" y="1"/>
                    </a:lnTo>
                    <a:lnTo>
                      <a:pt x="15" y="0"/>
                    </a:lnTo>
                    <a:lnTo>
                      <a:pt x="9" y="1"/>
                    </a:lnTo>
                    <a:lnTo>
                      <a:pt x="4" y="4"/>
                    </a:lnTo>
                    <a:lnTo>
                      <a:pt x="1" y="9"/>
                    </a:lnTo>
                    <a:lnTo>
                      <a:pt x="0" y="14"/>
                    </a:lnTo>
                    <a:lnTo>
                      <a:pt x="0" y="17"/>
                    </a:lnTo>
                    <a:lnTo>
                      <a:pt x="1" y="18"/>
                    </a:lnTo>
                    <a:lnTo>
                      <a:pt x="3" y="18"/>
                    </a:lnTo>
                    <a:lnTo>
                      <a:pt x="4" y="19"/>
                    </a:lnTo>
                    <a:lnTo>
                      <a:pt x="5" y="18"/>
                    </a:lnTo>
                    <a:lnTo>
                      <a:pt x="7" y="18"/>
                    </a:lnTo>
                    <a:lnTo>
                      <a:pt x="8" y="16"/>
                    </a:lnTo>
                    <a:lnTo>
                      <a:pt x="8" y="14"/>
                    </a:lnTo>
                    <a:lnTo>
                      <a:pt x="7" y="12"/>
                    </a:lnTo>
                    <a:lnTo>
                      <a:pt x="6" y="11"/>
                    </a:lnTo>
                    <a:lnTo>
                      <a:pt x="4" y="10"/>
                    </a:lnTo>
                    <a:lnTo>
                      <a:pt x="3" y="10"/>
                    </a:lnTo>
                    <a:lnTo>
                      <a:pt x="5" y="7"/>
                    </a:lnTo>
                    <a:lnTo>
                      <a:pt x="8" y="4"/>
                    </a:lnTo>
                    <a:lnTo>
                      <a:pt x="11" y="3"/>
                    </a:lnTo>
                    <a:lnTo>
                      <a:pt x="15" y="2"/>
                    </a:lnTo>
                    <a:lnTo>
                      <a:pt x="20" y="4"/>
                    </a:lnTo>
                    <a:lnTo>
                      <a:pt x="23" y="6"/>
                    </a:lnTo>
                    <a:lnTo>
                      <a:pt x="25" y="11"/>
                    </a:lnTo>
                    <a:lnTo>
                      <a:pt x="26" y="15"/>
                    </a:lnTo>
                    <a:lnTo>
                      <a:pt x="25" y="21"/>
                    </a:lnTo>
                    <a:lnTo>
                      <a:pt x="22" y="27"/>
                    </a:lnTo>
                    <a:lnTo>
                      <a:pt x="17" y="33"/>
                    </a:lnTo>
                    <a:lnTo>
                      <a:pt x="11" y="39"/>
                    </a:lnTo>
                    <a:lnTo>
                      <a:pt x="1" y="50"/>
                    </a:lnTo>
                    <a:lnTo>
                      <a:pt x="0" y="50"/>
                    </a:lnTo>
                    <a:lnTo>
                      <a:pt x="0" y="51"/>
                    </a:lnTo>
                    <a:lnTo>
                      <a:pt x="0" y="52"/>
                    </a:lnTo>
                    <a:lnTo>
                      <a:pt x="0" y="53"/>
                    </a:lnTo>
                    <a:lnTo>
                      <a:pt x="31" y="53"/>
                    </a:lnTo>
                    <a:lnTo>
                      <a:pt x="33" y="39"/>
                    </a:lnTo>
                    <a:lnTo>
                      <a:pt x="31" y="39"/>
                    </a:lnTo>
                    <a:lnTo>
                      <a:pt x="31" y="40"/>
                    </a:lnTo>
                    <a:lnTo>
                      <a:pt x="30" y="42"/>
                    </a:lnTo>
                    <a:lnTo>
                      <a:pt x="30" y="44"/>
                    </a:lnTo>
                    <a:lnTo>
                      <a:pt x="29" y="46"/>
                    </a:lnTo>
                    <a:lnTo>
                      <a:pt x="28" y="46"/>
                    </a:lnTo>
                    <a:lnTo>
                      <a:pt x="26" y="46"/>
                    </a:lnTo>
                    <a:lnTo>
                      <a:pt x="23" y="46"/>
                    </a:lnTo>
                    <a:lnTo>
                      <a:pt x="21" y="46"/>
                    </a:lnTo>
                    <a:lnTo>
                      <a:pt x="7"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55" name="Freeform 563"/>
              <p:cNvSpPr>
                <a:spLocks noChangeAspect="1"/>
              </p:cNvSpPr>
              <p:nvPr/>
            </p:nvSpPr>
            <p:spPr bwMode="auto">
              <a:xfrm>
                <a:off x="752" y="3448"/>
                <a:ext cx="34" cy="53"/>
              </a:xfrm>
              <a:custGeom>
                <a:avLst/>
                <a:gdLst>
                  <a:gd name="T0" fmla="*/ 18 w 34"/>
                  <a:gd name="T1" fmla="*/ 37 h 53"/>
                  <a:gd name="T2" fmla="*/ 19 w 34"/>
                  <a:gd name="T3" fmla="*/ 35 h 53"/>
                  <a:gd name="T4" fmla="*/ 21 w 34"/>
                  <a:gd name="T5" fmla="*/ 34 h 53"/>
                  <a:gd name="T6" fmla="*/ 23 w 34"/>
                  <a:gd name="T7" fmla="*/ 33 h 53"/>
                  <a:gd name="T8" fmla="*/ 24 w 34"/>
                  <a:gd name="T9" fmla="*/ 32 h 53"/>
                  <a:gd name="T10" fmla="*/ 28 w 34"/>
                  <a:gd name="T11" fmla="*/ 28 h 53"/>
                  <a:gd name="T12" fmla="*/ 31 w 34"/>
                  <a:gd name="T13" fmla="*/ 25 h 53"/>
                  <a:gd name="T14" fmla="*/ 33 w 34"/>
                  <a:gd name="T15" fmla="*/ 20 h 53"/>
                  <a:gd name="T16" fmla="*/ 34 w 34"/>
                  <a:gd name="T17" fmla="*/ 15 h 53"/>
                  <a:gd name="T18" fmla="*/ 32 w 34"/>
                  <a:gd name="T19" fmla="*/ 9 h 53"/>
                  <a:gd name="T20" fmla="*/ 29 w 34"/>
                  <a:gd name="T21" fmla="*/ 4 h 53"/>
                  <a:gd name="T22" fmla="*/ 23 w 34"/>
                  <a:gd name="T23" fmla="*/ 1 h 53"/>
                  <a:gd name="T24" fmla="*/ 16 w 34"/>
                  <a:gd name="T25" fmla="*/ 0 h 53"/>
                  <a:gd name="T26" fmla="*/ 9 w 34"/>
                  <a:gd name="T27" fmla="*/ 1 h 53"/>
                  <a:gd name="T28" fmla="*/ 4 w 34"/>
                  <a:gd name="T29" fmla="*/ 4 h 53"/>
                  <a:gd name="T30" fmla="*/ 1 w 34"/>
                  <a:gd name="T31" fmla="*/ 9 h 53"/>
                  <a:gd name="T32" fmla="*/ 0 w 34"/>
                  <a:gd name="T33" fmla="*/ 14 h 53"/>
                  <a:gd name="T34" fmla="*/ 0 w 34"/>
                  <a:gd name="T35" fmla="*/ 17 h 53"/>
                  <a:gd name="T36" fmla="*/ 2 w 34"/>
                  <a:gd name="T37" fmla="*/ 18 h 53"/>
                  <a:gd name="T38" fmla="*/ 3 w 34"/>
                  <a:gd name="T39" fmla="*/ 18 h 53"/>
                  <a:gd name="T40" fmla="*/ 4 w 34"/>
                  <a:gd name="T41" fmla="*/ 19 h 53"/>
                  <a:gd name="T42" fmla="*/ 6 w 34"/>
                  <a:gd name="T43" fmla="*/ 18 h 53"/>
                  <a:gd name="T44" fmla="*/ 7 w 34"/>
                  <a:gd name="T45" fmla="*/ 18 h 53"/>
                  <a:gd name="T46" fmla="*/ 8 w 34"/>
                  <a:gd name="T47" fmla="*/ 16 h 53"/>
                  <a:gd name="T48" fmla="*/ 8 w 34"/>
                  <a:gd name="T49" fmla="*/ 14 h 53"/>
                  <a:gd name="T50" fmla="*/ 8 w 34"/>
                  <a:gd name="T51" fmla="*/ 12 h 53"/>
                  <a:gd name="T52" fmla="*/ 6 w 34"/>
                  <a:gd name="T53" fmla="*/ 11 h 53"/>
                  <a:gd name="T54" fmla="*/ 5 w 34"/>
                  <a:gd name="T55" fmla="*/ 10 h 53"/>
                  <a:gd name="T56" fmla="*/ 3 w 34"/>
                  <a:gd name="T57" fmla="*/ 10 h 53"/>
                  <a:gd name="T58" fmla="*/ 6 w 34"/>
                  <a:gd name="T59" fmla="*/ 7 h 53"/>
                  <a:gd name="T60" fmla="*/ 9 w 34"/>
                  <a:gd name="T61" fmla="*/ 4 h 53"/>
                  <a:gd name="T62" fmla="*/ 12 w 34"/>
                  <a:gd name="T63" fmla="*/ 3 h 53"/>
                  <a:gd name="T64" fmla="*/ 15 w 34"/>
                  <a:gd name="T65" fmla="*/ 2 h 53"/>
                  <a:gd name="T66" fmla="*/ 20 w 34"/>
                  <a:gd name="T67" fmla="*/ 4 h 53"/>
                  <a:gd name="T68" fmla="*/ 23 w 34"/>
                  <a:gd name="T69" fmla="*/ 6 h 53"/>
                  <a:gd name="T70" fmla="*/ 25 w 34"/>
                  <a:gd name="T71" fmla="*/ 11 h 53"/>
                  <a:gd name="T72" fmla="*/ 26 w 34"/>
                  <a:gd name="T73" fmla="*/ 15 h 53"/>
                  <a:gd name="T74" fmla="*/ 25 w 34"/>
                  <a:gd name="T75" fmla="*/ 21 h 53"/>
                  <a:gd name="T76" fmla="*/ 22 w 34"/>
                  <a:gd name="T77" fmla="*/ 27 h 53"/>
                  <a:gd name="T78" fmla="*/ 17 w 34"/>
                  <a:gd name="T79" fmla="*/ 33 h 53"/>
                  <a:gd name="T80" fmla="*/ 11 w 34"/>
                  <a:gd name="T81" fmla="*/ 39 h 53"/>
                  <a:gd name="T82" fmla="*/ 1 w 34"/>
                  <a:gd name="T83" fmla="*/ 50 h 53"/>
                  <a:gd name="T84" fmla="*/ 0 w 34"/>
                  <a:gd name="T85" fmla="*/ 50 h 53"/>
                  <a:gd name="T86" fmla="*/ 0 w 34"/>
                  <a:gd name="T87" fmla="*/ 51 h 53"/>
                  <a:gd name="T88" fmla="*/ 0 w 34"/>
                  <a:gd name="T89" fmla="*/ 52 h 53"/>
                  <a:gd name="T90" fmla="*/ 0 w 34"/>
                  <a:gd name="T91" fmla="*/ 53 h 53"/>
                  <a:gd name="T92" fmla="*/ 31 w 34"/>
                  <a:gd name="T93" fmla="*/ 53 h 53"/>
                  <a:gd name="T94" fmla="*/ 34 w 34"/>
                  <a:gd name="T95" fmla="*/ 39 h 53"/>
                  <a:gd name="T96" fmla="*/ 31 w 34"/>
                  <a:gd name="T97" fmla="*/ 39 h 53"/>
                  <a:gd name="T98" fmla="*/ 31 w 34"/>
                  <a:gd name="T99" fmla="*/ 40 h 53"/>
                  <a:gd name="T100" fmla="*/ 31 w 34"/>
                  <a:gd name="T101" fmla="*/ 42 h 53"/>
                  <a:gd name="T102" fmla="*/ 30 w 34"/>
                  <a:gd name="T103" fmla="*/ 44 h 53"/>
                  <a:gd name="T104" fmla="*/ 29 w 34"/>
                  <a:gd name="T105" fmla="*/ 46 h 53"/>
                  <a:gd name="T106" fmla="*/ 28 w 34"/>
                  <a:gd name="T107" fmla="*/ 46 h 53"/>
                  <a:gd name="T108" fmla="*/ 26 w 34"/>
                  <a:gd name="T109" fmla="*/ 46 h 53"/>
                  <a:gd name="T110" fmla="*/ 23 w 34"/>
                  <a:gd name="T111" fmla="*/ 46 h 53"/>
                  <a:gd name="T112" fmla="*/ 22 w 34"/>
                  <a:gd name="T113" fmla="*/ 46 h 53"/>
                  <a:gd name="T114" fmla="*/ 7 w 34"/>
                  <a:gd name="T115" fmla="*/ 46 h 53"/>
                  <a:gd name="T116" fmla="*/ 18 w 34"/>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53">
                    <a:moveTo>
                      <a:pt x="18" y="37"/>
                    </a:moveTo>
                    <a:lnTo>
                      <a:pt x="19" y="35"/>
                    </a:lnTo>
                    <a:lnTo>
                      <a:pt x="21" y="34"/>
                    </a:lnTo>
                    <a:lnTo>
                      <a:pt x="23" y="33"/>
                    </a:lnTo>
                    <a:lnTo>
                      <a:pt x="24" y="32"/>
                    </a:lnTo>
                    <a:lnTo>
                      <a:pt x="28" y="28"/>
                    </a:lnTo>
                    <a:lnTo>
                      <a:pt x="31" y="25"/>
                    </a:lnTo>
                    <a:lnTo>
                      <a:pt x="33" y="20"/>
                    </a:lnTo>
                    <a:lnTo>
                      <a:pt x="34" y="15"/>
                    </a:lnTo>
                    <a:lnTo>
                      <a:pt x="32" y="9"/>
                    </a:lnTo>
                    <a:lnTo>
                      <a:pt x="29" y="4"/>
                    </a:lnTo>
                    <a:lnTo>
                      <a:pt x="23" y="1"/>
                    </a:lnTo>
                    <a:lnTo>
                      <a:pt x="16" y="0"/>
                    </a:lnTo>
                    <a:lnTo>
                      <a:pt x="9" y="1"/>
                    </a:lnTo>
                    <a:lnTo>
                      <a:pt x="4" y="4"/>
                    </a:lnTo>
                    <a:lnTo>
                      <a:pt x="1" y="9"/>
                    </a:lnTo>
                    <a:lnTo>
                      <a:pt x="0" y="14"/>
                    </a:lnTo>
                    <a:lnTo>
                      <a:pt x="0" y="17"/>
                    </a:lnTo>
                    <a:lnTo>
                      <a:pt x="2" y="18"/>
                    </a:lnTo>
                    <a:lnTo>
                      <a:pt x="3" y="18"/>
                    </a:lnTo>
                    <a:lnTo>
                      <a:pt x="4" y="19"/>
                    </a:lnTo>
                    <a:lnTo>
                      <a:pt x="6" y="18"/>
                    </a:lnTo>
                    <a:lnTo>
                      <a:pt x="7" y="18"/>
                    </a:lnTo>
                    <a:lnTo>
                      <a:pt x="8" y="16"/>
                    </a:lnTo>
                    <a:lnTo>
                      <a:pt x="8" y="14"/>
                    </a:lnTo>
                    <a:lnTo>
                      <a:pt x="8" y="12"/>
                    </a:lnTo>
                    <a:lnTo>
                      <a:pt x="6" y="11"/>
                    </a:lnTo>
                    <a:lnTo>
                      <a:pt x="5" y="10"/>
                    </a:lnTo>
                    <a:lnTo>
                      <a:pt x="3" y="10"/>
                    </a:lnTo>
                    <a:lnTo>
                      <a:pt x="6" y="7"/>
                    </a:lnTo>
                    <a:lnTo>
                      <a:pt x="9" y="4"/>
                    </a:lnTo>
                    <a:lnTo>
                      <a:pt x="12" y="3"/>
                    </a:lnTo>
                    <a:lnTo>
                      <a:pt x="15" y="2"/>
                    </a:lnTo>
                    <a:lnTo>
                      <a:pt x="20" y="4"/>
                    </a:lnTo>
                    <a:lnTo>
                      <a:pt x="23" y="6"/>
                    </a:lnTo>
                    <a:lnTo>
                      <a:pt x="25" y="11"/>
                    </a:lnTo>
                    <a:lnTo>
                      <a:pt x="26" y="15"/>
                    </a:lnTo>
                    <a:lnTo>
                      <a:pt x="25" y="21"/>
                    </a:lnTo>
                    <a:lnTo>
                      <a:pt x="22" y="27"/>
                    </a:lnTo>
                    <a:lnTo>
                      <a:pt x="17" y="33"/>
                    </a:lnTo>
                    <a:lnTo>
                      <a:pt x="11" y="39"/>
                    </a:lnTo>
                    <a:lnTo>
                      <a:pt x="1" y="50"/>
                    </a:lnTo>
                    <a:lnTo>
                      <a:pt x="0" y="50"/>
                    </a:lnTo>
                    <a:lnTo>
                      <a:pt x="0" y="51"/>
                    </a:lnTo>
                    <a:lnTo>
                      <a:pt x="0" y="52"/>
                    </a:lnTo>
                    <a:lnTo>
                      <a:pt x="0" y="53"/>
                    </a:lnTo>
                    <a:lnTo>
                      <a:pt x="31" y="53"/>
                    </a:lnTo>
                    <a:lnTo>
                      <a:pt x="34" y="39"/>
                    </a:lnTo>
                    <a:lnTo>
                      <a:pt x="31" y="39"/>
                    </a:lnTo>
                    <a:lnTo>
                      <a:pt x="31" y="40"/>
                    </a:lnTo>
                    <a:lnTo>
                      <a:pt x="31" y="42"/>
                    </a:lnTo>
                    <a:lnTo>
                      <a:pt x="30" y="44"/>
                    </a:lnTo>
                    <a:lnTo>
                      <a:pt x="29" y="46"/>
                    </a:lnTo>
                    <a:lnTo>
                      <a:pt x="28" y="46"/>
                    </a:lnTo>
                    <a:lnTo>
                      <a:pt x="26" y="46"/>
                    </a:lnTo>
                    <a:lnTo>
                      <a:pt x="23" y="46"/>
                    </a:lnTo>
                    <a:lnTo>
                      <a:pt x="22" y="46"/>
                    </a:lnTo>
                    <a:lnTo>
                      <a:pt x="7"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56" name="Freeform 564"/>
              <p:cNvSpPr>
                <a:spLocks noChangeAspect="1" noEditPoints="1"/>
              </p:cNvSpPr>
              <p:nvPr/>
            </p:nvSpPr>
            <p:spPr bwMode="auto">
              <a:xfrm>
                <a:off x="797" y="3466"/>
                <a:ext cx="9" cy="35"/>
              </a:xfrm>
              <a:custGeom>
                <a:avLst/>
                <a:gdLst>
                  <a:gd name="T0" fmla="*/ 9 w 9"/>
                  <a:gd name="T1" fmla="*/ 5 h 35"/>
                  <a:gd name="T2" fmla="*/ 9 w 9"/>
                  <a:gd name="T3" fmla="*/ 3 h 35"/>
                  <a:gd name="T4" fmla="*/ 8 w 9"/>
                  <a:gd name="T5" fmla="*/ 2 h 35"/>
                  <a:gd name="T6" fmla="*/ 7 w 9"/>
                  <a:gd name="T7" fmla="*/ 1 h 35"/>
                  <a:gd name="T8" fmla="*/ 5 w 9"/>
                  <a:gd name="T9" fmla="*/ 0 h 35"/>
                  <a:gd name="T10" fmla="*/ 3 w 9"/>
                  <a:gd name="T11" fmla="*/ 1 h 35"/>
                  <a:gd name="T12" fmla="*/ 2 w 9"/>
                  <a:gd name="T13" fmla="*/ 2 h 35"/>
                  <a:gd name="T14" fmla="*/ 1 w 9"/>
                  <a:gd name="T15" fmla="*/ 3 h 35"/>
                  <a:gd name="T16" fmla="*/ 0 w 9"/>
                  <a:gd name="T17" fmla="*/ 5 h 35"/>
                  <a:gd name="T18" fmla="*/ 1 w 9"/>
                  <a:gd name="T19" fmla="*/ 7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7 h 35"/>
                  <a:gd name="T32" fmla="*/ 9 w 9"/>
                  <a:gd name="T33" fmla="*/ 5 h 35"/>
                  <a:gd name="T34" fmla="*/ 9 w 9"/>
                  <a:gd name="T35" fmla="*/ 30 h 35"/>
                  <a:gd name="T36" fmla="*/ 9 w 9"/>
                  <a:gd name="T37" fmla="*/ 29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9 h 35"/>
                  <a:gd name="T50" fmla="*/ 0 w 9"/>
                  <a:gd name="T51" fmla="*/ 30 h 35"/>
                  <a:gd name="T52" fmla="*/ 1 w 9"/>
                  <a:gd name="T53" fmla="*/ 32 h 35"/>
                  <a:gd name="T54" fmla="*/ 2 w 9"/>
                  <a:gd name="T55" fmla="*/ 34 h 35"/>
                  <a:gd name="T56" fmla="*/ 3 w 9"/>
                  <a:gd name="T57" fmla="*/ 35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2"/>
                    </a:lnTo>
                    <a:lnTo>
                      <a:pt x="7" y="1"/>
                    </a:lnTo>
                    <a:lnTo>
                      <a:pt x="5" y="0"/>
                    </a:lnTo>
                    <a:lnTo>
                      <a:pt x="3" y="1"/>
                    </a:lnTo>
                    <a:lnTo>
                      <a:pt x="2" y="2"/>
                    </a:lnTo>
                    <a:lnTo>
                      <a:pt x="1" y="3"/>
                    </a:lnTo>
                    <a:lnTo>
                      <a:pt x="0" y="5"/>
                    </a:lnTo>
                    <a:lnTo>
                      <a:pt x="1" y="7"/>
                    </a:lnTo>
                    <a:lnTo>
                      <a:pt x="2" y="8"/>
                    </a:lnTo>
                    <a:lnTo>
                      <a:pt x="3" y="9"/>
                    </a:lnTo>
                    <a:lnTo>
                      <a:pt x="5" y="9"/>
                    </a:lnTo>
                    <a:lnTo>
                      <a:pt x="7" y="9"/>
                    </a:lnTo>
                    <a:lnTo>
                      <a:pt x="8" y="8"/>
                    </a:lnTo>
                    <a:lnTo>
                      <a:pt x="9" y="7"/>
                    </a:lnTo>
                    <a:lnTo>
                      <a:pt x="9" y="5"/>
                    </a:lnTo>
                    <a:close/>
                    <a:moveTo>
                      <a:pt x="9" y="30"/>
                    </a:moveTo>
                    <a:lnTo>
                      <a:pt x="9" y="29"/>
                    </a:lnTo>
                    <a:lnTo>
                      <a:pt x="8" y="27"/>
                    </a:lnTo>
                    <a:lnTo>
                      <a:pt x="7" y="26"/>
                    </a:lnTo>
                    <a:lnTo>
                      <a:pt x="5" y="26"/>
                    </a:lnTo>
                    <a:lnTo>
                      <a:pt x="3" y="26"/>
                    </a:lnTo>
                    <a:lnTo>
                      <a:pt x="2" y="27"/>
                    </a:lnTo>
                    <a:lnTo>
                      <a:pt x="1" y="29"/>
                    </a:lnTo>
                    <a:lnTo>
                      <a:pt x="0" y="30"/>
                    </a:lnTo>
                    <a:lnTo>
                      <a:pt x="1" y="32"/>
                    </a:lnTo>
                    <a:lnTo>
                      <a:pt x="2" y="34"/>
                    </a:lnTo>
                    <a:lnTo>
                      <a:pt x="3" y="35"/>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57" name="Freeform 565"/>
              <p:cNvSpPr>
                <a:spLocks noChangeAspect="1"/>
              </p:cNvSpPr>
              <p:nvPr/>
            </p:nvSpPr>
            <p:spPr bwMode="auto">
              <a:xfrm>
                <a:off x="1764" y="3457"/>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5 w 50"/>
                  <a:gd name="T13" fmla="*/ 40 h 45"/>
                  <a:gd name="T14" fmla="*/ 44 w 50"/>
                  <a:gd name="T15" fmla="*/ 40 h 45"/>
                  <a:gd name="T16" fmla="*/ 43 w 50"/>
                  <a:gd name="T17" fmla="*/ 39 h 45"/>
                  <a:gd name="T18" fmla="*/ 43 w 50"/>
                  <a:gd name="T19" fmla="*/ 38 h 45"/>
                  <a:gd name="T20" fmla="*/ 43 w 50"/>
                  <a:gd name="T21" fmla="*/ 37 h 45"/>
                  <a:gd name="T22" fmla="*/ 43 w 50"/>
                  <a:gd name="T23" fmla="*/ 35 h 45"/>
                  <a:gd name="T24" fmla="*/ 43 w 50"/>
                  <a:gd name="T25" fmla="*/ 0 h 45"/>
                  <a:gd name="T26" fmla="*/ 28 w 50"/>
                  <a:gd name="T27" fmla="*/ 1 h 45"/>
                  <a:gd name="T28" fmla="*/ 28 w 50"/>
                  <a:gd name="T29" fmla="*/ 4 h 45"/>
                  <a:gd name="T30" fmla="*/ 30 w 50"/>
                  <a:gd name="T31" fmla="*/ 4 h 45"/>
                  <a:gd name="T32" fmla="*/ 32 w 50"/>
                  <a:gd name="T33" fmla="*/ 4 h 45"/>
                  <a:gd name="T34" fmla="*/ 33 w 50"/>
                  <a:gd name="T35" fmla="*/ 4 h 45"/>
                  <a:gd name="T36" fmla="*/ 34 w 50"/>
                  <a:gd name="T37" fmla="*/ 5 h 45"/>
                  <a:gd name="T38" fmla="*/ 35 w 50"/>
                  <a:gd name="T39" fmla="*/ 6 h 45"/>
                  <a:gd name="T40" fmla="*/ 35 w 50"/>
                  <a:gd name="T41" fmla="*/ 7 h 45"/>
                  <a:gd name="T42" fmla="*/ 36 w 50"/>
                  <a:gd name="T43" fmla="*/ 8 h 45"/>
                  <a:gd name="T44" fmla="*/ 36 w 50"/>
                  <a:gd name="T45" fmla="*/ 10 h 45"/>
                  <a:gd name="T46" fmla="*/ 36 w 50"/>
                  <a:gd name="T47" fmla="*/ 27 h 45"/>
                  <a:gd name="T48" fmla="*/ 35 w 50"/>
                  <a:gd name="T49" fmla="*/ 33 h 45"/>
                  <a:gd name="T50" fmla="*/ 32 w 50"/>
                  <a:gd name="T51" fmla="*/ 38 h 45"/>
                  <a:gd name="T52" fmla="*/ 29 w 50"/>
                  <a:gd name="T53" fmla="*/ 42 h 45"/>
                  <a:gd name="T54" fmla="*/ 24 w 50"/>
                  <a:gd name="T55" fmla="*/ 43 h 45"/>
                  <a:gd name="T56" fmla="*/ 21 w 50"/>
                  <a:gd name="T57" fmla="*/ 43 h 45"/>
                  <a:gd name="T58" fmla="*/ 19 w 50"/>
                  <a:gd name="T59" fmla="*/ 42 h 45"/>
                  <a:gd name="T60" fmla="*/ 17 w 50"/>
                  <a:gd name="T61" fmla="*/ 41 h 45"/>
                  <a:gd name="T62" fmla="*/ 16 w 50"/>
                  <a:gd name="T63" fmla="*/ 40 h 45"/>
                  <a:gd name="T64" fmla="*/ 15 w 50"/>
                  <a:gd name="T65" fmla="*/ 38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3 w 50"/>
                  <a:gd name="T79" fmla="*/ 4 h 45"/>
                  <a:gd name="T80" fmla="*/ 5 w 50"/>
                  <a:gd name="T81" fmla="*/ 4 h 45"/>
                  <a:gd name="T82" fmla="*/ 6 w 50"/>
                  <a:gd name="T83" fmla="*/ 5 h 45"/>
                  <a:gd name="T84" fmla="*/ 7 w 50"/>
                  <a:gd name="T85" fmla="*/ 5 h 45"/>
                  <a:gd name="T86" fmla="*/ 8 w 50"/>
                  <a:gd name="T87" fmla="*/ 6 h 45"/>
                  <a:gd name="T88" fmla="*/ 8 w 50"/>
                  <a:gd name="T89" fmla="*/ 8 h 45"/>
                  <a:gd name="T90" fmla="*/ 8 w 50"/>
                  <a:gd name="T91" fmla="*/ 10 h 45"/>
                  <a:gd name="T92" fmla="*/ 8 w 50"/>
                  <a:gd name="T93" fmla="*/ 13 h 45"/>
                  <a:gd name="T94" fmla="*/ 8 w 50"/>
                  <a:gd name="T95" fmla="*/ 28 h 45"/>
                  <a:gd name="T96" fmla="*/ 8 w 50"/>
                  <a:gd name="T97" fmla="*/ 31 h 45"/>
                  <a:gd name="T98" fmla="*/ 8 w 50"/>
                  <a:gd name="T99" fmla="*/ 34 h 45"/>
                  <a:gd name="T100" fmla="*/ 9 w 50"/>
                  <a:gd name="T101" fmla="*/ 37 h 45"/>
                  <a:gd name="T102" fmla="*/ 10 w 50"/>
                  <a:gd name="T103" fmla="*/ 39 h 45"/>
                  <a:gd name="T104" fmla="*/ 12 w 50"/>
                  <a:gd name="T105" fmla="*/ 42 h 45"/>
                  <a:gd name="T106" fmla="*/ 14 w 50"/>
                  <a:gd name="T107" fmla="*/ 43 h 45"/>
                  <a:gd name="T108" fmla="*/ 18 w 50"/>
                  <a:gd name="T109" fmla="*/ 45 h 45"/>
                  <a:gd name="T110" fmla="*/ 23 w 50"/>
                  <a:gd name="T111" fmla="*/ 45 h 45"/>
                  <a:gd name="T112" fmla="*/ 27 w 50"/>
                  <a:gd name="T113" fmla="*/ 44 h 45"/>
                  <a:gd name="T114" fmla="*/ 31 w 50"/>
                  <a:gd name="T115" fmla="*/ 43 h 45"/>
                  <a:gd name="T116" fmla="*/ 34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5" y="40"/>
                    </a:lnTo>
                    <a:lnTo>
                      <a:pt x="44" y="40"/>
                    </a:lnTo>
                    <a:lnTo>
                      <a:pt x="43" y="39"/>
                    </a:lnTo>
                    <a:lnTo>
                      <a:pt x="43" y="38"/>
                    </a:lnTo>
                    <a:lnTo>
                      <a:pt x="43" y="37"/>
                    </a:lnTo>
                    <a:lnTo>
                      <a:pt x="43" y="35"/>
                    </a:lnTo>
                    <a:lnTo>
                      <a:pt x="43" y="0"/>
                    </a:lnTo>
                    <a:lnTo>
                      <a:pt x="28" y="1"/>
                    </a:lnTo>
                    <a:lnTo>
                      <a:pt x="28" y="4"/>
                    </a:lnTo>
                    <a:lnTo>
                      <a:pt x="30" y="4"/>
                    </a:lnTo>
                    <a:lnTo>
                      <a:pt x="32" y="4"/>
                    </a:lnTo>
                    <a:lnTo>
                      <a:pt x="33" y="4"/>
                    </a:lnTo>
                    <a:lnTo>
                      <a:pt x="34" y="5"/>
                    </a:lnTo>
                    <a:lnTo>
                      <a:pt x="35" y="6"/>
                    </a:lnTo>
                    <a:lnTo>
                      <a:pt x="35" y="7"/>
                    </a:lnTo>
                    <a:lnTo>
                      <a:pt x="36" y="8"/>
                    </a:lnTo>
                    <a:lnTo>
                      <a:pt x="36" y="10"/>
                    </a:lnTo>
                    <a:lnTo>
                      <a:pt x="36" y="27"/>
                    </a:lnTo>
                    <a:lnTo>
                      <a:pt x="35" y="33"/>
                    </a:lnTo>
                    <a:lnTo>
                      <a:pt x="32" y="38"/>
                    </a:lnTo>
                    <a:lnTo>
                      <a:pt x="29" y="42"/>
                    </a:lnTo>
                    <a:lnTo>
                      <a:pt x="24" y="43"/>
                    </a:lnTo>
                    <a:lnTo>
                      <a:pt x="21" y="43"/>
                    </a:lnTo>
                    <a:lnTo>
                      <a:pt x="19" y="42"/>
                    </a:lnTo>
                    <a:lnTo>
                      <a:pt x="17" y="41"/>
                    </a:lnTo>
                    <a:lnTo>
                      <a:pt x="16" y="40"/>
                    </a:lnTo>
                    <a:lnTo>
                      <a:pt x="15" y="38"/>
                    </a:lnTo>
                    <a:lnTo>
                      <a:pt x="15" y="37"/>
                    </a:lnTo>
                    <a:lnTo>
                      <a:pt x="15" y="35"/>
                    </a:lnTo>
                    <a:lnTo>
                      <a:pt x="15" y="33"/>
                    </a:lnTo>
                    <a:lnTo>
                      <a:pt x="15" y="0"/>
                    </a:lnTo>
                    <a:lnTo>
                      <a:pt x="0" y="1"/>
                    </a:lnTo>
                    <a:lnTo>
                      <a:pt x="0" y="4"/>
                    </a:lnTo>
                    <a:lnTo>
                      <a:pt x="3" y="4"/>
                    </a:lnTo>
                    <a:lnTo>
                      <a:pt x="5" y="4"/>
                    </a:lnTo>
                    <a:lnTo>
                      <a:pt x="6" y="5"/>
                    </a:lnTo>
                    <a:lnTo>
                      <a:pt x="7" y="5"/>
                    </a:lnTo>
                    <a:lnTo>
                      <a:pt x="8" y="6"/>
                    </a:lnTo>
                    <a:lnTo>
                      <a:pt x="8" y="8"/>
                    </a:lnTo>
                    <a:lnTo>
                      <a:pt x="8" y="10"/>
                    </a:lnTo>
                    <a:lnTo>
                      <a:pt x="8" y="13"/>
                    </a:lnTo>
                    <a:lnTo>
                      <a:pt x="8" y="28"/>
                    </a:lnTo>
                    <a:lnTo>
                      <a:pt x="8" y="31"/>
                    </a:lnTo>
                    <a:lnTo>
                      <a:pt x="8" y="34"/>
                    </a:lnTo>
                    <a:lnTo>
                      <a:pt x="9" y="37"/>
                    </a:lnTo>
                    <a:lnTo>
                      <a:pt x="10" y="39"/>
                    </a:lnTo>
                    <a:lnTo>
                      <a:pt x="12" y="42"/>
                    </a:lnTo>
                    <a:lnTo>
                      <a:pt x="14" y="43"/>
                    </a:lnTo>
                    <a:lnTo>
                      <a:pt x="18" y="45"/>
                    </a:lnTo>
                    <a:lnTo>
                      <a:pt x="23" y="45"/>
                    </a:lnTo>
                    <a:lnTo>
                      <a:pt x="27" y="44"/>
                    </a:lnTo>
                    <a:lnTo>
                      <a:pt x="31" y="43"/>
                    </a:lnTo>
                    <a:lnTo>
                      <a:pt x="34"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58" name="Freeform 566"/>
              <p:cNvSpPr>
                <a:spLocks noChangeAspect="1"/>
              </p:cNvSpPr>
              <p:nvPr/>
            </p:nvSpPr>
            <p:spPr bwMode="auto">
              <a:xfrm>
                <a:off x="1820" y="3456"/>
                <a:ext cx="32" cy="46"/>
              </a:xfrm>
              <a:custGeom>
                <a:avLst/>
                <a:gdLst>
                  <a:gd name="T0" fmla="*/ 18 w 32"/>
                  <a:gd name="T1" fmla="*/ 26 h 46"/>
                  <a:gd name="T2" fmla="*/ 21 w 32"/>
                  <a:gd name="T3" fmla="*/ 27 h 46"/>
                  <a:gd name="T4" fmla="*/ 25 w 32"/>
                  <a:gd name="T5" fmla="*/ 29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8 h 46"/>
                  <a:gd name="T18" fmla="*/ 3 w 32"/>
                  <a:gd name="T19" fmla="*/ 33 h 46"/>
                  <a:gd name="T20" fmla="*/ 2 w 32"/>
                  <a:gd name="T21" fmla="*/ 28 h 46"/>
                  <a:gd name="T22" fmla="*/ 0 w 32"/>
                  <a:gd name="T23" fmla="*/ 28 h 46"/>
                  <a:gd name="T24" fmla="*/ 0 w 32"/>
                  <a:gd name="T25" fmla="*/ 44 h 46"/>
                  <a:gd name="T26" fmla="*/ 1 w 32"/>
                  <a:gd name="T27" fmla="*/ 46 h 46"/>
                  <a:gd name="T28" fmla="*/ 2 w 32"/>
                  <a:gd name="T29" fmla="*/ 46 h 46"/>
                  <a:gd name="T30" fmla="*/ 3 w 32"/>
                  <a:gd name="T31" fmla="*/ 44 h 46"/>
                  <a:gd name="T32" fmla="*/ 4 w 32"/>
                  <a:gd name="T33" fmla="*/ 43 h 46"/>
                  <a:gd name="T34" fmla="*/ 5 w 32"/>
                  <a:gd name="T35" fmla="*/ 42 h 46"/>
                  <a:gd name="T36" fmla="*/ 12 w 32"/>
                  <a:gd name="T37" fmla="*/ 45 h 46"/>
                  <a:gd name="T38" fmla="*/ 16 w 32"/>
                  <a:gd name="T39" fmla="*/ 46 h 46"/>
                  <a:gd name="T40" fmla="*/ 29 w 32"/>
                  <a:gd name="T41" fmla="*/ 42 h 46"/>
                  <a:gd name="T42" fmla="*/ 32 w 32"/>
                  <a:gd name="T43" fmla="*/ 32 h 46"/>
                  <a:gd name="T44" fmla="*/ 31 w 32"/>
                  <a:gd name="T45" fmla="*/ 26 h 46"/>
                  <a:gd name="T46" fmla="*/ 28 w 32"/>
                  <a:gd name="T47" fmla="*/ 23 h 46"/>
                  <a:gd name="T48" fmla="*/ 23 w 32"/>
                  <a:gd name="T49" fmla="*/ 19 h 46"/>
                  <a:gd name="T50" fmla="*/ 17 w 32"/>
                  <a:gd name="T51" fmla="*/ 18 h 46"/>
                  <a:gd name="T52" fmla="*/ 13 w 32"/>
                  <a:gd name="T53" fmla="*/ 17 h 46"/>
                  <a:gd name="T54" fmla="*/ 9 w 32"/>
                  <a:gd name="T55" fmla="*/ 16 h 46"/>
                  <a:gd name="T56" fmla="*/ 6 w 32"/>
                  <a:gd name="T57" fmla="*/ 13 h 46"/>
                  <a:gd name="T58" fmla="*/ 5 w 32"/>
                  <a:gd name="T59" fmla="*/ 10 h 46"/>
                  <a:gd name="T60" fmla="*/ 7 w 32"/>
                  <a:gd name="T61" fmla="*/ 5 h 46"/>
                  <a:gd name="T62" fmla="*/ 16 w 32"/>
                  <a:gd name="T63" fmla="*/ 2 h 46"/>
                  <a:gd name="T64" fmla="*/ 22 w 32"/>
                  <a:gd name="T65" fmla="*/ 4 h 46"/>
                  <a:gd name="T66" fmla="*/ 26 w 32"/>
                  <a:gd name="T67" fmla="*/ 7 h 46"/>
                  <a:gd name="T68" fmla="*/ 27 w 32"/>
                  <a:gd name="T69" fmla="*/ 11 h 46"/>
                  <a:gd name="T70" fmla="*/ 27 w 32"/>
                  <a:gd name="T71" fmla="*/ 14 h 46"/>
                  <a:gd name="T72" fmla="*/ 29 w 32"/>
                  <a:gd name="T73" fmla="*/ 15 h 46"/>
                  <a:gd name="T74" fmla="*/ 30 w 32"/>
                  <a:gd name="T75" fmla="*/ 15 h 46"/>
                  <a:gd name="T76" fmla="*/ 30 w 32"/>
                  <a:gd name="T77" fmla="*/ 13 h 46"/>
                  <a:gd name="T78" fmla="*/ 30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6 w 32"/>
                  <a:gd name="T95" fmla="*/ 23 h 46"/>
                  <a:gd name="T96" fmla="*/ 13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20" y="26"/>
                    </a:lnTo>
                    <a:lnTo>
                      <a:pt x="21" y="27"/>
                    </a:lnTo>
                    <a:lnTo>
                      <a:pt x="23" y="28"/>
                    </a:lnTo>
                    <a:lnTo>
                      <a:pt x="25" y="29"/>
                    </a:lnTo>
                    <a:lnTo>
                      <a:pt x="26" y="30"/>
                    </a:lnTo>
                    <a:lnTo>
                      <a:pt x="27" y="32"/>
                    </a:lnTo>
                    <a:lnTo>
                      <a:pt x="28" y="35"/>
                    </a:lnTo>
                    <a:lnTo>
                      <a:pt x="27" y="38"/>
                    </a:lnTo>
                    <a:lnTo>
                      <a:pt x="25" y="41"/>
                    </a:lnTo>
                    <a:lnTo>
                      <a:pt x="21" y="43"/>
                    </a:lnTo>
                    <a:lnTo>
                      <a:pt x="16" y="44"/>
                    </a:lnTo>
                    <a:lnTo>
                      <a:pt x="13" y="43"/>
                    </a:lnTo>
                    <a:lnTo>
                      <a:pt x="11" y="43"/>
                    </a:lnTo>
                    <a:lnTo>
                      <a:pt x="9" y="41"/>
                    </a:lnTo>
                    <a:lnTo>
                      <a:pt x="7" y="40"/>
                    </a:lnTo>
                    <a:lnTo>
                      <a:pt x="5" y="38"/>
                    </a:lnTo>
                    <a:lnTo>
                      <a:pt x="4" y="35"/>
                    </a:lnTo>
                    <a:lnTo>
                      <a:pt x="3" y="33"/>
                    </a:lnTo>
                    <a:lnTo>
                      <a:pt x="2" y="30"/>
                    </a:lnTo>
                    <a:lnTo>
                      <a:pt x="2" y="28"/>
                    </a:lnTo>
                    <a:lnTo>
                      <a:pt x="1" y="28"/>
                    </a:lnTo>
                    <a:lnTo>
                      <a:pt x="0" y="28"/>
                    </a:lnTo>
                    <a:lnTo>
                      <a:pt x="0" y="30"/>
                    </a:lnTo>
                    <a:lnTo>
                      <a:pt x="0" y="44"/>
                    </a:lnTo>
                    <a:lnTo>
                      <a:pt x="0" y="45"/>
                    </a:lnTo>
                    <a:lnTo>
                      <a:pt x="1" y="46"/>
                    </a:lnTo>
                    <a:lnTo>
                      <a:pt x="1" y="46"/>
                    </a:lnTo>
                    <a:lnTo>
                      <a:pt x="2" y="46"/>
                    </a:lnTo>
                    <a:lnTo>
                      <a:pt x="2" y="45"/>
                    </a:lnTo>
                    <a:lnTo>
                      <a:pt x="3" y="44"/>
                    </a:lnTo>
                    <a:lnTo>
                      <a:pt x="4" y="44"/>
                    </a:lnTo>
                    <a:lnTo>
                      <a:pt x="4" y="43"/>
                    </a:lnTo>
                    <a:lnTo>
                      <a:pt x="4" y="43"/>
                    </a:lnTo>
                    <a:lnTo>
                      <a:pt x="5" y="42"/>
                    </a:lnTo>
                    <a:lnTo>
                      <a:pt x="9" y="44"/>
                    </a:lnTo>
                    <a:lnTo>
                      <a:pt x="12" y="45"/>
                    </a:lnTo>
                    <a:lnTo>
                      <a:pt x="14" y="46"/>
                    </a:lnTo>
                    <a:lnTo>
                      <a:pt x="16" y="46"/>
                    </a:lnTo>
                    <a:lnTo>
                      <a:pt x="24" y="45"/>
                    </a:lnTo>
                    <a:lnTo>
                      <a:pt x="29" y="42"/>
                    </a:lnTo>
                    <a:lnTo>
                      <a:pt x="31" y="37"/>
                    </a:lnTo>
                    <a:lnTo>
                      <a:pt x="32" y="32"/>
                    </a:lnTo>
                    <a:lnTo>
                      <a:pt x="32" y="29"/>
                    </a:lnTo>
                    <a:lnTo>
                      <a:pt x="31" y="26"/>
                    </a:lnTo>
                    <a:lnTo>
                      <a:pt x="29" y="24"/>
                    </a:lnTo>
                    <a:lnTo>
                      <a:pt x="28" y="23"/>
                    </a:lnTo>
                    <a:lnTo>
                      <a:pt x="26" y="21"/>
                    </a:lnTo>
                    <a:lnTo>
                      <a:pt x="23" y="19"/>
                    </a:lnTo>
                    <a:lnTo>
                      <a:pt x="20" y="18"/>
                    </a:lnTo>
                    <a:lnTo>
                      <a:pt x="17" y="18"/>
                    </a:lnTo>
                    <a:lnTo>
                      <a:pt x="15" y="17"/>
                    </a:lnTo>
                    <a:lnTo>
                      <a:pt x="13" y="17"/>
                    </a:lnTo>
                    <a:lnTo>
                      <a:pt x="10" y="16"/>
                    </a:lnTo>
                    <a:lnTo>
                      <a:pt x="9" y="16"/>
                    </a:lnTo>
                    <a:lnTo>
                      <a:pt x="7" y="15"/>
                    </a:lnTo>
                    <a:lnTo>
                      <a:pt x="6" y="13"/>
                    </a:lnTo>
                    <a:lnTo>
                      <a:pt x="5" y="12"/>
                    </a:lnTo>
                    <a:lnTo>
                      <a:pt x="5" y="10"/>
                    </a:lnTo>
                    <a:lnTo>
                      <a:pt x="5" y="7"/>
                    </a:lnTo>
                    <a:lnTo>
                      <a:pt x="7" y="5"/>
                    </a:lnTo>
                    <a:lnTo>
                      <a:pt x="10" y="3"/>
                    </a:lnTo>
                    <a:lnTo>
                      <a:pt x="16" y="2"/>
                    </a:lnTo>
                    <a:lnTo>
                      <a:pt x="19" y="2"/>
                    </a:lnTo>
                    <a:lnTo>
                      <a:pt x="22" y="4"/>
                    </a:lnTo>
                    <a:lnTo>
                      <a:pt x="24" y="5"/>
                    </a:lnTo>
                    <a:lnTo>
                      <a:pt x="26" y="7"/>
                    </a:lnTo>
                    <a:lnTo>
                      <a:pt x="26" y="9"/>
                    </a:lnTo>
                    <a:lnTo>
                      <a:pt x="27" y="11"/>
                    </a:lnTo>
                    <a:lnTo>
                      <a:pt x="27" y="13"/>
                    </a:lnTo>
                    <a:lnTo>
                      <a:pt x="27" y="14"/>
                    </a:lnTo>
                    <a:lnTo>
                      <a:pt x="28" y="15"/>
                    </a:lnTo>
                    <a:lnTo>
                      <a:pt x="29" y="15"/>
                    </a:lnTo>
                    <a:lnTo>
                      <a:pt x="29" y="15"/>
                    </a:lnTo>
                    <a:lnTo>
                      <a:pt x="30" y="15"/>
                    </a:lnTo>
                    <a:lnTo>
                      <a:pt x="30" y="14"/>
                    </a:lnTo>
                    <a:lnTo>
                      <a:pt x="30" y="13"/>
                    </a:lnTo>
                    <a:lnTo>
                      <a:pt x="30" y="3"/>
                    </a:lnTo>
                    <a:lnTo>
                      <a:pt x="30" y="1"/>
                    </a:lnTo>
                    <a:lnTo>
                      <a:pt x="29" y="0"/>
                    </a:lnTo>
                    <a:lnTo>
                      <a:pt x="28" y="0"/>
                    </a:lnTo>
                    <a:lnTo>
                      <a:pt x="27" y="1"/>
                    </a:lnTo>
                    <a:lnTo>
                      <a:pt x="26" y="2"/>
                    </a:lnTo>
                    <a:lnTo>
                      <a:pt x="25" y="3"/>
                    </a:lnTo>
                    <a:lnTo>
                      <a:pt x="22" y="1"/>
                    </a:lnTo>
                    <a:lnTo>
                      <a:pt x="20" y="1"/>
                    </a:lnTo>
                    <a:lnTo>
                      <a:pt x="17" y="0"/>
                    </a:lnTo>
                    <a:lnTo>
                      <a:pt x="16" y="0"/>
                    </a:lnTo>
                    <a:lnTo>
                      <a:pt x="8" y="1"/>
                    </a:lnTo>
                    <a:lnTo>
                      <a:pt x="3" y="4"/>
                    </a:lnTo>
                    <a:lnTo>
                      <a:pt x="1" y="8"/>
                    </a:lnTo>
                    <a:lnTo>
                      <a:pt x="0" y="12"/>
                    </a:lnTo>
                    <a:lnTo>
                      <a:pt x="1" y="17"/>
                    </a:lnTo>
                    <a:lnTo>
                      <a:pt x="4" y="21"/>
                    </a:lnTo>
                    <a:lnTo>
                      <a:pt x="6"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59" name="Freeform 567"/>
              <p:cNvSpPr>
                <a:spLocks noChangeAspect="1" noEditPoints="1"/>
              </p:cNvSpPr>
              <p:nvPr/>
            </p:nvSpPr>
            <p:spPr bwMode="auto">
              <a:xfrm>
                <a:off x="1859" y="3456"/>
                <a:ext cx="38" cy="46"/>
              </a:xfrm>
              <a:custGeom>
                <a:avLst/>
                <a:gdLst>
                  <a:gd name="T0" fmla="*/ 8 w 38"/>
                  <a:gd name="T1" fmla="*/ 20 h 46"/>
                  <a:gd name="T2" fmla="*/ 10 w 38"/>
                  <a:gd name="T3" fmla="*/ 11 h 46"/>
                  <a:gd name="T4" fmla="*/ 13 w 38"/>
                  <a:gd name="T5" fmla="*/ 5 h 46"/>
                  <a:gd name="T6" fmla="*/ 17 w 38"/>
                  <a:gd name="T7" fmla="*/ 3 h 46"/>
                  <a:gd name="T8" fmla="*/ 20 w 38"/>
                  <a:gd name="T9" fmla="*/ 2 h 46"/>
                  <a:gd name="T10" fmla="*/ 24 w 38"/>
                  <a:gd name="T11" fmla="*/ 3 h 46"/>
                  <a:gd name="T12" fmla="*/ 26 w 38"/>
                  <a:gd name="T13" fmla="*/ 5 h 46"/>
                  <a:gd name="T14" fmla="*/ 28 w 38"/>
                  <a:gd name="T15" fmla="*/ 7 h 46"/>
                  <a:gd name="T16" fmla="*/ 30 w 38"/>
                  <a:gd name="T17" fmla="*/ 10 h 46"/>
                  <a:gd name="T18" fmla="*/ 31 w 38"/>
                  <a:gd name="T19" fmla="*/ 13 h 46"/>
                  <a:gd name="T20" fmla="*/ 31 w 38"/>
                  <a:gd name="T21" fmla="*/ 15 h 46"/>
                  <a:gd name="T22" fmla="*/ 32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6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1 w 38"/>
                  <a:gd name="T57" fmla="*/ 32 h 46"/>
                  <a:gd name="T58" fmla="*/ 6 w 38"/>
                  <a:gd name="T59" fmla="*/ 39 h 46"/>
                  <a:gd name="T60" fmla="*/ 13 w 38"/>
                  <a:gd name="T61" fmla="*/ 44 h 46"/>
                  <a:gd name="T62" fmla="*/ 22 w 38"/>
                  <a:gd name="T63" fmla="*/ 46 h 46"/>
                  <a:gd name="T64" fmla="*/ 29 w 38"/>
                  <a:gd name="T65" fmla="*/ 44 h 46"/>
                  <a:gd name="T66" fmla="*/ 34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6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5"/>
                    </a:lnTo>
                    <a:lnTo>
                      <a:pt x="17" y="3"/>
                    </a:lnTo>
                    <a:lnTo>
                      <a:pt x="20" y="2"/>
                    </a:lnTo>
                    <a:lnTo>
                      <a:pt x="24" y="3"/>
                    </a:lnTo>
                    <a:lnTo>
                      <a:pt x="26" y="5"/>
                    </a:lnTo>
                    <a:lnTo>
                      <a:pt x="28" y="7"/>
                    </a:lnTo>
                    <a:lnTo>
                      <a:pt x="30" y="10"/>
                    </a:lnTo>
                    <a:lnTo>
                      <a:pt x="31" y="13"/>
                    </a:lnTo>
                    <a:lnTo>
                      <a:pt x="31" y="15"/>
                    </a:lnTo>
                    <a:lnTo>
                      <a:pt x="32" y="18"/>
                    </a:lnTo>
                    <a:lnTo>
                      <a:pt x="32" y="20"/>
                    </a:lnTo>
                    <a:lnTo>
                      <a:pt x="8" y="20"/>
                    </a:lnTo>
                    <a:close/>
                    <a:moveTo>
                      <a:pt x="8" y="22"/>
                    </a:moveTo>
                    <a:lnTo>
                      <a:pt x="36" y="22"/>
                    </a:lnTo>
                    <a:lnTo>
                      <a:pt x="37" y="22"/>
                    </a:lnTo>
                    <a:lnTo>
                      <a:pt x="38" y="22"/>
                    </a:lnTo>
                    <a:lnTo>
                      <a:pt x="38" y="21"/>
                    </a:lnTo>
                    <a:lnTo>
                      <a:pt x="38" y="20"/>
                    </a:lnTo>
                    <a:lnTo>
                      <a:pt x="37" y="13"/>
                    </a:lnTo>
                    <a:lnTo>
                      <a:pt x="34" y="6"/>
                    </a:lnTo>
                    <a:lnTo>
                      <a:pt x="28" y="2"/>
                    </a:lnTo>
                    <a:lnTo>
                      <a:pt x="20" y="0"/>
                    </a:lnTo>
                    <a:lnTo>
                      <a:pt x="12" y="2"/>
                    </a:lnTo>
                    <a:lnTo>
                      <a:pt x="6" y="7"/>
                    </a:lnTo>
                    <a:lnTo>
                      <a:pt x="1" y="14"/>
                    </a:lnTo>
                    <a:lnTo>
                      <a:pt x="0" y="23"/>
                    </a:lnTo>
                    <a:lnTo>
                      <a:pt x="1" y="32"/>
                    </a:lnTo>
                    <a:lnTo>
                      <a:pt x="6" y="39"/>
                    </a:lnTo>
                    <a:lnTo>
                      <a:pt x="13" y="44"/>
                    </a:lnTo>
                    <a:lnTo>
                      <a:pt x="22" y="46"/>
                    </a:lnTo>
                    <a:lnTo>
                      <a:pt x="29" y="44"/>
                    </a:lnTo>
                    <a:lnTo>
                      <a:pt x="34" y="40"/>
                    </a:lnTo>
                    <a:lnTo>
                      <a:pt x="37" y="36"/>
                    </a:lnTo>
                    <a:lnTo>
                      <a:pt x="38" y="33"/>
                    </a:lnTo>
                    <a:lnTo>
                      <a:pt x="38" y="32"/>
                    </a:lnTo>
                    <a:lnTo>
                      <a:pt x="37" y="32"/>
                    </a:lnTo>
                    <a:lnTo>
                      <a:pt x="36" y="32"/>
                    </a:lnTo>
                    <a:lnTo>
                      <a:pt x="36" y="33"/>
                    </a:lnTo>
                    <a:lnTo>
                      <a:pt x="34" y="37"/>
                    </a:lnTo>
                    <a:lnTo>
                      <a:pt x="32" y="39"/>
                    </a:lnTo>
                    <a:lnTo>
                      <a:pt x="30" y="41"/>
                    </a:lnTo>
                    <a:lnTo>
                      <a:pt x="28" y="42"/>
                    </a:lnTo>
                    <a:lnTo>
                      <a:pt x="26" y="43"/>
                    </a:lnTo>
                    <a:lnTo>
                      <a:pt x="24" y="43"/>
                    </a:lnTo>
                    <a:lnTo>
                      <a:pt x="23" y="43"/>
                    </a:lnTo>
                    <a:lnTo>
                      <a:pt x="22" y="43"/>
                    </a:lnTo>
                    <a:lnTo>
                      <a:pt x="19" y="43"/>
                    </a:lnTo>
                    <a:lnTo>
                      <a:pt x="16" y="41"/>
                    </a:lnTo>
                    <a:lnTo>
                      <a:pt x="13" y="39"/>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60" name="Freeform 568"/>
              <p:cNvSpPr>
                <a:spLocks noChangeAspect="1" noEditPoints="1"/>
              </p:cNvSpPr>
              <p:nvPr/>
            </p:nvSpPr>
            <p:spPr bwMode="auto">
              <a:xfrm>
                <a:off x="1904" y="3432"/>
                <a:ext cx="49" cy="70"/>
              </a:xfrm>
              <a:custGeom>
                <a:avLst/>
                <a:gdLst>
                  <a:gd name="T0" fmla="*/ 34 w 49"/>
                  <a:gd name="T1" fmla="*/ 70 h 70"/>
                  <a:gd name="T2" fmla="*/ 49 w 49"/>
                  <a:gd name="T3" fmla="*/ 66 h 70"/>
                  <a:gd name="T4" fmla="*/ 44 w 49"/>
                  <a:gd name="T5" fmla="*/ 66 h 70"/>
                  <a:gd name="T6" fmla="*/ 42 w 49"/>
                  <a:gd name="T7" fmla="*/ 65 h 70"/>
                  <a:gd name="T8" fmla="*/ 41 w 49"/>
                  <a:gd name="T9" fmla="*/ 63 h 70"/>
                  <a:gd name="T10" fmla="*/ 41 w 49"/>
                  <a:gd name="T11" fmla="*/ 60 h 70"/>
                  <a:gd name="T12" fmla="*/ 27 w 49"/>
                  <a:gd name="T13" fmla="*/ 1 h 70"/>
                  <a:gd name="T14" fmla="*/ 29 w 49"/>
                  <a:gd name="T15" fmla="*/ 4 h 70"/>
                  <a:gd name="T16" fmla="*/ 32 w 49"/>
                  <a:gd name="T17" fmla="*/ 4 h 70"/>
                  <a:gd name="T18" fmla="*/ 34 w 49"/>
                  <a:gd name="T19" fmla="*/ 6 h 70"/>
                  <a:gd name="T20" fmla="*/ 34 w 49"/>
                  <a:gd name="T21" fmla="*/ 8 h 70"/>
                  <a:gd name="T22" fmla="*/ 34 w 49"/>
                  <a:gd name="T23" fmla="*/ 31 h 70"/>
                  <a:gd name="T24" fmla="*/ 29 w 49"/>
                  <a:gd name="T25" fmla="*/ 27 h 70"/>
                  <a:gd name="T26" fmla="*/ 22 w 49"/>
                  <a:gd name="T27" fmla="*/ 25 h 70"/>
                  <a:gd name="T28" fmla="*/ 6 w 49"/>
                  <a:gd name="T29" fmla="*/ 31 h 70"/>
                  <a:gd name="T30" fmla="*/ 0 w 49"/>
                  <a:gd name="T31" fmla="*/ 47 h 70"/>
                  <a:gd name="T32" fmla="*/ 6 w 49"/>
                  <a:gd name="T33" fmla="*/ 63 h 70"/>
                  <a:gd name="T34" fmla="*/ 21 w 49"/>
                  <a:gd name="T35" fmla="*/ 70 h 70"/>
                  <a:gd name="T36" fmla="*/ 29 w 49"/>
                  <a:gd name="T37" fmla="*/ 68 h 70"/>
                  <a:gd name="T38" fmla="*/ 34 w 49"/>
                  <a:gd name="T39" fmla="*/ 63 h 70"/>
                  <a:gd name="T40" fmla="*/ 34 w 49"/>
                  <a:gd name="T41" fmla="*/ 57 h 70"/>
                  <a:gd name="T42" fmla="*/ 34 w 49"/>
                  <a:gd name="T43" fmla="*/ 59 h 70"/>
                  <a:gd name="T44" fmla="*/ 33 w 49"/>
                  <a:gd name="T45" fmla="*/ 61 h 70"/>
                  <a:gd name="T46" fmla="*/ 28 w 49"/>
                  <a:gd name="T47" fmla="*/ 66 h 70"/>
                  <a:gd name="T48" fmla="*/ 21 w 49"/>
                  <a:gd name="T49" fmla="*/ 68 h 70"/>
                  <a:gd name="T50" fmla="*/ 15 w 49"/>
                  <a:gd name="T51" fmla="*/ 66 h 70"/>
                  <a:gd name="T52" fmla="*/ 11 w 49"/>
                  <a:gd name="T53" fmla="*/ 61 h 70"/>
                  <a:gd name="T54" fmla="*/ 8 w 49"/>
                  <a:gd name="T55" fmla="*/ 54 h 70"/>
                  <a:gd name="T56" fmla="*/ 8 w 49"/>
                  <a:gd name="T57" fmla="*/ 48 h 70"/>
                  <a:gd name="T58" fmla="*/ 8 w 49"/>
                  <a:gd name="T59" fmla="*/ 41 h 70"/>
                  <a:gd name="T60" fmla="*/ 11 w 49"/>
                  <a:gd name="T61" fmla="*/ 33 h 70"/>
                  <a:gd name="T62" fmla="*/ 15 w 49"/>
                  <a:gd name="T63" fmla="*/ 29 h 70"/>
                  <a:gd name="T64" fmla="*/ 22 w 49"/>
                  <a:gd name="T65" fmla="*/ 27 h 70"/>
                  <a:gd name="T66" fmla="*/ 28 w 49"/>
                  <a:gd name="T67" fmla="*/ 28 h 70"/>
                  <a:gd name="T68" fmla="*/ 33 w 49"/>
                  <a:gd name="T69" fmla="*/ 33 h 70"/>
                  <a:gd name="T70" fmla="*/ 34 w 49"/>
                  <a:gd name="T71" fmla="*/ 35 h 70"/>
                  <a:gd name="T72" fmla="*/ 34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4" y="63"/>
                    </a:moveTo>
                    <a:lnTo>
                      <a:pt x="34" y="70"/>
                    </a:lnTo>
                    <a:lnTo>
                      <a:pt x="49" y="69"/>
                    </a:lnTo>
                    <a:lnTo>
                      <a:pt x="49" y="66"/>
                    </a:lnTo>
                    <a:lnTo>
                      <a:pt x="46" y="66"/>
                    </a:lnTo>
                    <a:lnTo>
                      <a:pt x="44" y="66"/>
                    </a:lnTo>
                    <a:lnTo>
                      <a:pt x="43" y="65"/>
                    </a:lnTo>
                    <a:lnTo>
                      <a:pt x="42" y="65"/>
                    </a:lnTo>
                    <a:lnTo>
                      <a:pt x="41" y="64"/>
                    </a:lnTo>
                    <a:lnTo>
                      <a:pt x="41" y="63"/>
                    </a:lnTo>
                    <a:lnTo>
                      <a:pt x="41" y="62"/>
                    </a:lnTo>
                    <a:lnTo>
                      <a:pt x="41" y="60"/>
                    </a:lnTo>
                    <a:lnTo>
                      <a:pt x="41" y="0"/>
                    </a:lnTo>
                    <a:lnTo>
                      <a:pt x="27" y="1"/>
                    </a:lnTo>
                    <a:lnTo>
                      <a:pt x="27" y="4"/>
                    </a:lnTo>
                    <a:lnTo>
                      <a:pt x="29" y="4"/>
                    </a:lnTo>
                    <a:lnTo>
                      <a:pt x="31" y="4"/>
                    </a:lnTo>
                    <a:lnTo>
                      <a:pt x="32" y="4"/>
                    </a:lnTo>
                    <a:lnTo>
                      <a:pt x="33" y="5"/>
                    </a:lnTo>
                    <a:lnTo>
                      <a:pt x="34" y="6"/>
                    </a:lnTo>
                    <a:lnTo>
                      <a:pt x="34" y="7"/>
                    </a:lnTo>
                    <a:lnTo>
                      <a:pt x="34" y="8"/>
                    </a:lnTo>
                    <a:lnTo>
                      <a:pt x="34" y="9"/>
                    </a:lnTo>
                    <a:lnTo>
                      <a:pt x="34" y="31"/>
                    </a:lnTo>
                    <a:lnTo>
                      <a:pt x="32" y="28"/>
                    </a:lnTo>
                    <a:lnTo>
                      <a:pt x="29" y="27"/>
                    </a:lnTo>
                    <a:lnTo>
                      <a:pt x="26" y="25"/>
                    </a:lnTo>
                    <a:lnTo>
                      <a:pt x="22" y="25"/>
                    </a:lnTo>
                    <a:lnTo>
                      <a:pt x="13" y="26"/>
                    </a:lnTo>
                    <a:lnTo>
                      <a:pt x="6" y="31"/>
                    </a:lnTo>
                    <a:lnTo>
                      <a:pt x="1" y="38"/>
                    </a:lnTo>
                    <a:lnTo>
                      <a:pt x="0" y="47"/>
                    </a:lnTo>
                    <a:lnTo>
                      <a:pt x="1" y="56"/>
                    </a:lnTo>
                    <a:lnTo>
                      <a:pt x="6" y="63"/>
                    </a:lnTo>
                    <a:lnTo>
                      <a:pt x="13" y="68"/>
                    </a:lnTo>
                    <a:lnTo>
                      <a:pt x="21" y="70"/>
                    </a:lnTo>
                    <a:lnTo>
                      <a:pt x="25" y="69"/>
                    </a:lnTo>
                    <a:lnTo>
                      <a:pt x="29" y="68"/>
                    </a:lnTo>
                    <a:lnTo>
                      <a:pt x="32" y="66"/>
                    </a:lnTo>
                    <a:lnTo>
                      <a:pt x="34" y="63"/>
                    </a:lnTo>
                    <a:close/>
                    <a:moveTo>
                      <a:pt x="34" y="37"/>
                    </a:moveTo>
                    <a:lnTo>
                      <a:pt x="34" y="57"/>
                    </a:lnTo>
                    <a:lnTo>
                      <a:pt x="34" y="58"/>
                    </a:lnTo>
                    <a:lnTo>
                      <a:pt x="34" y="59"/>
                    </a:lnTo>
                    <a:lnTo>
                      <a:pt x="34" y="60"/>
                    </a:lnTo>
                    <a:lnTo>
                      <a:pt x="33" y="61"/>
                    </a:lnTo>
                    <a:lnTo>
                      <a:pt x="30" y="64"/>
                    </a:lnTo>
                    <a:lnTo>
                      <a:pt x="28" y="66"/>
                    </a:lnTo>
                    <a:lnTo>
                      <a:pt x="24" y="67"/>
                    </a:lnTo>
                    <a:lnTo>
                      <a:pt x="21" y="68"/>
                    </a:lnTo>
                    <a:lnTo>
                      <a:pt x="18" y="67"/>
                    </a:lnTo>
                    <a:lnTo>
                      <a:pt x="15" y="66"/>
                    </a:lnTo>
                    <a:lnTo>
                      <a:pt x="13" y="64"/>
                    </a:lnTo>
                    <a:lnTo>
                      <a:pt x="11" y="61"/>
                    </a:lnTo>
                    <a:lnTo>
                      <a:pt x="9" y="58"/>
                    </a:lnTo>
                    <a:lnTo>
                      <a:pt x="8" y="54"/>
                    </a:lnTo>
                    <a:lnTo>
                      <a:pt x="8" y="51"/>
                    </a:lnTo>
                    <a:lnTo>
                      <a:pt x="8" y="48"/>
                    </a:lnTo>
                    <a:lnTo>
                      <a:pt x="8" y="44"/>
                    </a:lnTo>
                    <a:lnTo>
                      <a:pt x="8" y="41"/>
                    </a:lnTo>
                    <a:lnTo>
                      <a:pt x="9" y="37"/>
                    </a:lnTo>
                    <a:lnTo>
                      <a:pt x="11" y="33"/>
                    </a:lnTo>
                    <a:lnTo>
                      <a:pt x="13" y="31"/>
                    </a:lnTo>
                    <a:lnTo>
                      <a:pt x="15" y="29"/>
                    </a:lnTo>
                    <a:lnTo>
                      <a:pt x="18" y="28"/>
                    </a:lnTo>
                    <a:lnTo>
                      <a:pt x="22" y="27"/>
                    </a:lnTo>
                    <a:lnTo>
                      <a:pt x="25" y="27"/>
                    </a:lnTo>
                    <a:lnTo>
                      <a:pt x="28" y="28"/>
                    </a:lnTo>
                    <a:lnTo>
                      <a:pt x="30" y="30"/>
                    </a:lnTo>
                    <a:lnTo>
                      <a:pt x="33" y="33"/>
                    </a:lnTo>
                    <a:lnTo>
                      <a:pt x="34" y="34"/>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61" name="Freeform 569"/>
              <p:cNvSpPr>
                <a:spLocks noChangeAspect="1"/>
              </p:cNvSpPr>
              <p:nvPr/>
            </p:nvSpPr>
            <p:spPr bwMode="auto">
              <a:xfrm>
                <a:off x="1964" y="3490"/>
                <a:ext cx="11" cy="11"/>
              </a:xfrm>
              <a:custGeom>
                <a:avLst/>
                <a:gdLst>
                  <a:gd name="T0" fmla="*/ 11 w 11"/>
                  <a:gd name="T1" fmla="*/ 6 h 11"/>
                  <a:gd name="T2" fmla="*/ 10 w 11"/>
                  <a:gd name="T3" fmla="*/ 4 h 11"/>
                  <a:gd name="T4" fmla="*/ 9 w 11"/>
                  <a:gd name="T5" fmla="*/ 2 h 11"/>
                  <a:gd name="T6" fmla="*/ 7 w 11"/>
                  <a:gd name="T7" fmla="*/ 1 h 11"/>
                  <a:gd name="T8" fmla="*/ 5 w 11"/>
                  <a:gd name="T9" fmla="*/ 0 h 11"/>
                  <a:gd name="T10" fmla="*/ 3 w 11"/>
                  <a:gd name="T11" fmla="*/ 1 h 11"/>
                  <a:gd name="T12" fmla="*/ 2 w 11"/>
                  <a:gd name="T13" fmla="*/ 2 h 11"/>
                  <a:gd name="T14" fmla="*/ 1 w 11"/>
                  <a:gd name="T15" fmla="*/ 4 h 11"/>
                  <a:gd name="T16" fmla="*/ 0 w 11"/>
                  <a:gd name="T17" fmla="*/ 6 h 11"/>
                  <a:gd name="T18" fmla="*/ 1 w 11"/>
                  <a:gd name="T19" fmla="*/ 8 h 11"/>
                  <a:gd name="T20" fmla="*/ 2 w 11"/>
                  <a:gd name="T21" fmla="*/ 9 h 11"/>
                  <a:gd name="T22" fmla="*/ 3 w 11"/>
                  <a:gd name="T23" fmla="*/ 10 h 11"/>
                  <a:gd name="T24" fmla="*/ 5 w 11"/>
                  <a:gd name="T25" fmla="*/ 11 h 11"/>
                  <a:gd name="T26" fmla="*/ 7 w 11"/>
                  <a:gd name="T27" fmla="*/ 10 h 11"/>
                  <a:gd name="T28" fmla="*/ 9 w 11"/>
                  <a:gd name="T29" fmla="*/ 9 h 11"/>
                  <a:gd name="T30" fmla="*/ 10 w 11"/>
                  <a:gd name="T31" fmla="*/ 8 h 11"/>
                  <a:gd name="T32" fmla="*/ 11 w 11"/>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6"/>
                    </a:moveTo>
                    <a:lnTo>
                      <a:pt x="10" y="4"/>
                    </a:lnTo>
                    <a:lnTo>
                      <a:pt x="9" y="2"/>
                    </a:lnTo>
                    <a:lnTo>
                      <a:pt x="7" y="1"/>
                    </a:lnTo>
                    <a:lnTo>
                      <a:pt x="5" y="0"/>
                    </a:lnTo>
                    <a:lnTo>
                      <a:pt x="3" y="1"/>
                    </a:lnTo>
                    <a:lnTo>
                      <a:pt x="2" y="2"/>
                    </a:lnTo>
                    <a:lnTo>
                      <a:pt x="1" y="4"/>
                    </a:lnTo>
                    <a:lnTo>
                      <a:pt x="0" y="6"/>
                    </a:lnTo>
                    <a:lnTo>
                      <a:pt x="1" y="8"/>
                    </a:lnTo>
                    <a:lnTo>
                      <a:pt x="2" y="9"/>
                    </a:lnTo>
                    <a:lnTo>
                      <a:pt x="3" y="10"/>
                    </a:lnTo>
                    <a:lnTo>
                      <a:pt x="5" y="11"/>
                    </a:lnTo>
                    <a:lnTo>
                      <a:pt x="7" y="10"/>
                    </a:lnTo>
                    <a:lnTo>
                      <a:pt x="9" y="9"/>
                    </a:lnTo>
                    <a:lnTo>
                      <a:pt x="10" y="8"/>
                    </a:lnTo>
                    <a:lnTo>
                      <a:pt x="11"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62" name="Freeform 570"/>
              <p:cNvSpPr>
                <a:spLocks noChangeAspect="1"/>
              </p:cNvSpPr>
              <p:nvPr/>
            </p:nvSpPr>
            <p:spPr bwMode="auto">
              <a:xfrm>
                <a:off x="1986" y="3457"/>
                <a:ext cx="34" cy="44"/>
              </a:xfrm>
              <a:custGeom>
                <a:avLst/>
                <a:gdLst>
                  <a:gd name="T0" fmla="*/ 14 w 34"/>
                  <a:gd name="T1" fmla="*/ 11 h 44"/>
                  <a:gd name="T2" fmla="*/ 14 w 34"/>
                  <a:gd name="T3" fmla="*/ 0 h 44"/>
                  <a:gd name="T4" fmla="*/ 0 w 34"/>
                  <a:gd name="T5" fmla="*/ 1 h 44"/>
                  <a:gd name="T6" fmla="*/ 0 w 34"/>
                  <a:gd name="T7" fmla="*/ 4 h 44"/>
                  <a:gd name="T8" fmla="*/ 2 w 34"/>
                  <a:gd name="T9" fmla="*/ 4 h 44"/>
                  <a:gd name="T10" fmla="*/ 4 w 34"/>
                  <a:gd name="T11" fmla="*/ 4 h 44"/>
                  <a:gd name="T12" fmla="*/ 6 w 34"/>
                  <a:gd name="T13" fmla="*/ 4 h 44"/>
                  <a:gd name="T14" fmla="*/ 7 w 34"/>
                  <a:gd name="T15" fmla="*/ 5 h 44"/>
                  <a:gd name="T16" fmla="*/ 7 w 34"/>
                  <a:gd name="T17" fmla="*/ 6 h 44"/>
                  <a:gd name="T18" fmla="*/ 8 w 34"/>
                  <a:gd name="T19" fmla="*/ 7 h 44"/>
                  <a:gd name="T20" fmla="*/ 8 w 34"/>
                  <a:gd name="T21" fmla="*/ 8 h 44"/>
                  <a:gd name="T22" fmla="*/ 8 w 34"/>
                  <a:gd name="T23" fmla="*/ 10 h 44"/>
                  <a:gd name="T24" fmla="*/ 8 w 34"/>
                  <a:gd name="T25" fmla="*/ 36 h 44"/>
                  <a:gd name="T26" fmla="*/ 8 w 34"/>
                  <a:gd name="T27" fmla="*/ 39 h 44"/>
                  <a:gd name="T28" fmla="*/ 6 w 34"/>
                  <a:gd name="T29" fmla="*/ 40 h 44"/>
                  <a:gd name="T30" fmla="*/ 4 w 34"/>
                  <a:gd name="T31" fmla="*/ 41 h 44"/>
                  <a:gd name="T32" fmla="*/ 0 w 34"/>
                  <a:gd name="T33" fmla="*/ 41 h 44"/>
                  <a:gd name="T34" fmla="*/ 0 w 34"/>
                  <a:gd name="T35" fmla="*/ 44 h 44"/>
                  <a:gd name="T36" fmla="*/ 6 w 34"/>
                  <a:gd name="T37" fmla="*/ 44 h 44"/>
                  <a:gd name="T38" fmla="*/ 11 w 34"/>
                  <a:gd name="T39" fmla="*/ 44 h 44"/>
                  <a:gd name="T40" fmla="*/ 18 w 34"/>
                  <a:gd name="T41" fmla="*/ 44 h 44"/>
                  <a:gd name="T42" fmla="*/ 24 w 34"/>
                  <a:gd name="T43" fmla="*/ 44 h 44"/>
                  <a:gd name="T44" fmla="*/ 24 w 34"/>
                  <a:gd name="T45" fmla="*/ 41 h 44"/>
                  <a:gd name="T46" fmla="*/ 22 w 34"/>
                  <a:gd name="T47" fmla="*/ 41 h 44"/>
                  <a:gd name="T48" fmla="*/ 18 w 34"/>
                  <a:gd name="T49" fmla="*/ 41 h 44"/>
                  <a:gd name="T50" fmla="*/ 15 w 34"/>
                  <a:gd name="T51" fmla="*/ 40 h 44"/>
                  <a:gd name="T52" fmla="*/ 15 w 34"/>
                  <a:gd name="T53" fmla="*/ 38 h 44"/>
                  <a:gd name="T54" fmla="*/ 14 w 34"/>
                  <a:gd name="T55" fmla="*/ 36 h 44"/>
                  <a:gd name="T56" fmla="*/ 14 w 34"/>
                  <a:gd name="T57" fmla="*/ 21 h 44"/>
                  <a:gd name="T58" fmla="*/ 15 w 34"/>
                  <a:gd name="T59" fmla="*/ 14 h 44"/>
                  <a:gd name="T60" fmla="*/ 17 w 34"/>
                  <a:gd name="T61" fmla="*/ 8 h 44"/>
                  <a:gd name="T62" fmla="*/ 21 w 34"/>
                  <a:gd name="T63" fmla="*/ 3 h 44"/>
                  <a:gd name="T64" fmla="*/ 26 w 34"/>
                  <a:gd name="T65" fmla="*/ 2 h 44"/>
                  <a:gd name="T66" fmla="*/ 27 w 34"/>
                  <a:gd name="T67" fmla="*/ 2 h 44"/>
                  <a:gd name="T68" fmla="*/ 27 w 34"/>
                  <a:gd name="T69" fmla="*/ 2 h 44"/>
                  <a:gd name="T70" fmla="*/ 26 w 34"/>
                  <a:gd name="T71" fmla="*/ 3 h 44"/>
                  <a:gd name="T72" fmla="*/ 25 w 34"/>
                  <a:gd name="T73" fmla="*/ 4 h 44"/>
                  <a:gd name="T74" fmla="*/ 25 w 34"/>
                  <a:gd name="T75" fmla="*/ 6 h 44"/>
                  <a:gd name="T76" fmla="*/ 25 w 34"/>
                  <a:gd name="T77" fmla="*/ 8 h 44"/>
                  <a:gd name="T78" fmla="*/ 26 w 34"/>
                  <a:gd name="T79" fmla="*/ 9 h 44"/>
                  <a:gd name="T80" fmla="*/ 28 w 34"/>
                  <a:gd name="T81" fmla="*/ 10 h 44"/>
                  <a:gd name="T82" fmla="*/ 29 w 34"/>
                  <a:gd name="T83" fmla="*/ 10 h 44"/>
                  <a:gd name="T84" fmla="*/ 31 w 34"/>
                  <a:gd name="T85" fmla="*/ 10 h 44"/>
                  <a:gd name="T86" fmla="*/ 32 w 34"/>
                  <a:gd name="T87" fmla="*/ 9 h 44"/>
                  <a:gd name="T88" fmla="*/ 33 w 34"/>
                  <a:gd name="T89" fmla="*/ 8 h 44"/>
                  <a:gd name="T90" fmla="*/ 34 w 34"/>
                  <a:gd name="T91" fmla="*/ 6 h 44"/>
                  <a:gd name="T92" fmla="*/ 33 w 34"/>
                  <a:gd name="T93" fmla="*/ 4 h 44"/>
                  <a:gd name="T94" fmla="*/ 31 w 34"/>
                  <a:gd name="T95" fmla="*/ 2 h 44"/>
                  <a:gd name="T96" fmla="*/ 29 w 34"/>
                  <a:gd name="T97" fmla="*/ 0 h 44"/>
                  <a:gd name="T98" fmla="*/ 26 w 34"/>
                  <a:gd name="T99" fmla="*/ 0 h 44"/>
                  <a:gd name="T100" fmla="*/ 24 w 34"/>
                  <a:gd name="T101" fmla="*/ 0 h 44"/>
                  <a:gd name="T102" fmla="*/ 21 w 34"/>
                  <a:gd name="T103" fmla="*/ 1 h 44"/>
                  <a:gd name="T104" fmla="*/ 19 w 34"/>
                  <a:gd name="T105" fmla="*/ 2 h 44"/>
                  <a:gd name="T106" fmla="*/ 18 w 34"/>
                  <a:gd name="T107" fmla="*/ 4 h 44"/>
                  <a:gd name="T108" fmla="*/ 16 w 34"/>
                  <a:gd name="T109" fmla="*/ 5 h 44"/>
                  <a:gd name="T110" fmla="*/ 15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2" y="4"/>
                    </a:lnTo>
                    <a:lnTo>
                      <a:pt x="4" y="4"/>
                    </a:lnTo>
                    <a:lnTo>
                      <a:pt x="6" y="4"/>
                    </a:lnTo>
                    <a:lnTo>
                      <a:pt x="7" y="5"/>
                    </a:lnTo>
                    <a:lnTo>
                      <a:pt x="7" y="6"/>
                    </a:lnTo>
                    <a:lnTo>
                      <a:pt x="8" y="7"/>
                    </a:lnTo>
                    <a:lnTo>
                      <a:pt x="8" y="8"/>
                    </a:lnTo>
                    <a:lnTo>
                      <a:pt x="8" y="10"/>
                    </a:lnTo>
                    <a:lnTo>
                      <a:pt x="8" y="36"/>
                    </a:lnTo>
                    <a:lnTo>
                      <a:pt x="8" y="39"/>
                    </a:lnTo>
                    <a:lnTo>
                      <a:pt x="6" y="40"/>
                    </a:lnTo>
                    <a:lnTo>
                      <a:pt x="4" y="41"/>
                    </a:lnTo>
                    <a:lnTo>
                      <a:pt x="0" y="41"/>
                    </a:lnTo>
                    <a:lnTo>
                      <a:pt x="0" y="44"/>
                    </a:lnTo>
                    <a:lnTo>
                      <a:pt x="6" y="44"/>
                    </a:lnTo>
                    <a:lnTo>
                      <a:pt x="11" y="44"/>
                    </a:lnTo>
                    <a:lnTo>
                      <a:pt x="18" y="44"/>
                    </a:lnTo>
                    <a:lnTo>
                      <a:pt x="24" y="44"/>
                    </a:lnTo>
                    <a:lnTo>
                      <a:pt x="24" y="41"/>
                    </a:lnTo>
                    <a:lnTo>
                      <a:pt x="22" y="41"/>
                    </a:lnTo>
                    <a:lnTo>
                      <a:pt x="18" y="41"/>
                    </a:lnTo>
                    <a:lnTo>
                      <a:pt x="15" y="40"/>
                    </a:lnTo>
                    <a:lnTo>
                      <a:pt x="15" y="38"/>
                    </a:lnTo>
                    <a:lnTo>
                      <a:pt x="14" y="36"/>
                    </a:lnTo>
                    <a:lnTo>
                      <a:pt x="14" y="21"/>
                    </a:lnTo>
                    <a:lnTo>
                      <a:pt x="15" y="14"/>
                    </a:lnTo>
                    <a:lnTo>
                      <a:pt x="17" y="8"/>
                    </a:lnTo>
                    <a:lnTo>
                      <a:pt x="21" y="3"/>
                    </a:lnTo>
                    <a:lnTo>
                      <a:pt x="26" y="2"/>
                    </a:lnTo>
                    <a:lnTo>
                      <a:pt x="27" y="2"/>
                    </a:lnTo>
                    <a:lnTo>
                      <a:pt x="27" y="2"/>
                    </a:lnTo>
                    <a:lnTo>
                      <a:pt x="26" y="3"/>
                    </a:lnTo>
                    <a:lnTo>
                      <a:pt x="25" y="4"/>
                    </a:lnTo>
                    <a:lnTo>
                      <a:pt x="25" y="6"/>
                    </a:lnTo>
                    <a:lnTo>
                      <a:pt x="25" y="8"/>
                    </a:lnTo>
                    <a:lnTo>
                      <a:pt x="26" y="9"/>
                    </a:lnTo>
                    <a:lnTo>
                      <a:pt x="28" y="10"/>
                    </a:lnTo>
                    <a:lnTo>
                      <a:pt x="29" y="10"/>
                    </a:lnTo>
                    <a:lnTo>
                      <a:pt x="31" y="10"/>
                    </a:lnTo>
                    <a:lnTo>
                      <a:pt x="32" y="9"/>
                    </a:lnTo>
                    <a:lnTo>
                      <a:pt x="33" y="8"/>
                    </a:lnTo>
                    <a:lnTo>
                      <a:pt x="34" y="6"/>
                    </a:lnTo>
                    <a:lnTo>
                      <a:pt x="33" y="4"/>
                    </a:lnTo>
                    <a:lnTo>
                      <a:pt x="31" y="2"/>
                    </a:lnTo>
                    <a:lnTo>
                      <a:pt x="29" y="0"/>
                    </a:lnTo>
                    <a:lnTo>
                      <a:pt x="26" y="0"/>
                    </a:lnTo>
                    <a:lnTo>
                      <a:pt x="24" y="0"/>
                    </a:lnTo>
                    <a:lnTo>
                      <a:pt x="21" y="1"/>
                    </a:lnTo>
                    <a:lnTo>
                      <a:pt x="19" y="2"/>
                    </a:lnTo>
                    <a:lnTo>
                      <a:pt x="18" y="4"/>
                    </a:lnTo>
                    <a:lnTo>
                      <a:pt x="16" y="5"/>
                    </a:lnTo>
                    <a:lnTo>
                      <a:pt x="15"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63" name="Freeform 571"/>
              <p:cNvSpPr>
                <a:spLocks noChangeAspect="1" noEditPoints="1"/>
              </p:cNvSpPr>
              <p:nvPr/>
            </p:nvSpPr>
            <p:spPr bwMode="auto">
              <a:xfrm>
                <a:off x="2025" y="3456"/>
                <a:ext cx="39" cy="46"/>
              </a:xfrm>
              <a:custGeom>
                <a:avLst/>
                <a:gdLst>
                  <a:gd name="T0" fmla="*/ 8 w 39"/>
                  <a:gd name="T1" fmla="*/ 20 h 46"/>
                  <a:gd name="T2" fmla="*/ 10 w 39"/>
                  <a:gd name="T3" fmla="*/ 11 h 46"/>
                  <a:gd name="T4" fmla="*/ 14 w 39"/>
                  <a:gd name="T5" fmla="*/ 5 h 46"/>
                  <a:gd name="T6" fmla="*/ 18 w 39"/>
                  <a:gd name="T7" fmla="*/ 3 h 46"/>
                  <a:gd name="T8" fmla="*/ 21 w 39"/>
                  <a:gd name="T9" fmla="*/ 2 h 46"/>
                  <a:gd name="T10" fmla="*/ 24 w 39"/>
                  <a:gd name="T11" fmla="*/ 3 h 46"/>
                  <a:gd name="T12" fmla="*/ 27 w 39"/>
                  <a:gd name="T13" fmla="*/ 5 h 46"/>
                  <a:gd name="T14" fmla="*/ 29 w 39"/>
                  <a:gd name="T15" fmla="*/ 7 h 46"/>
                  <a:gd name="T16" fmla="*/ 30 w 39"/>
                  <a:gd name="T17" fmla="*/ 10 h 46"/>
                  <a:gd name="T18" fmla="*/ 31 w 39"/>
                  <a:gd name="T19" fmla="*/ 13 h 46"/>
                  <a:gd name="T20" fmla="*/ 32 w 39"/>
                  <a:gd name="T21" fmla="*/ 15 h 46"/>
                  <a:gd name="T22" fmla="*/ 32 w 39"/>
                  <a:gd name="T23" fmla="*/ 18 h 46"/>
                  <a:gd name="T24" fmla="*/ 32 w 39"/>
                  <a:gd name="T25" fmla="*/ 20 h 46"/>
                  <a:gd name="T26" fmla="*/ 8 w 39"/>
                  <a:gd name="T27" fmla="*/ 20 h 46"/>
                  <a:gd name="T28" fmla="*/ 8 w 39"/>
                  <a:gd name="T29" fmla="*/ 22 h 46"/>
                  <a:gd name="T30" fmla="*/ 36 w 39"/>
                  <a:gd name="T31" fmla="*/ 22 h 46"/>
                  <a:gd name="T32" fmla="*/ 37 w 39"/>
                  <a:gd name="T33" fmla="*/ 22 h 46"/>
                  <a:gd name="T34" fmla="*/ 38 w 39"/>
                  <a:gd name="T35" fmla="*/ 22 h 46"/>
                  <a:gd name="T36" fmla="*/ 39 w 39"/>
                  <a:gd name="T37" fmla="*/ 21 h 46"/>
                  <a:gd name="T38" fmla="*/ 39 w 39"/>
                  <a:gd name="T39" fmla="*/ 20 h 46"/>
                  <a:gd name="T40" fmla="*/ 38 w 39"/>
                  <a:gd name="T41" fmla="*/ 13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7 w 39"/>
                  <a:gd name="T75" fmla="*/ 32 h 46"/>
                  <a:gd name="T76" fmla="*/ 36 w 39"/>
                  <a:gd name="T77" fmla="*/ 32 h 46"/>
                  <a:gd name="T78" fmla="*/ 36 w 39"/>
                  <a:gd name="T79" fmla="*/ 33 h 46"/>
                  <a:gd name="T80" fmla="*/ 35 w 39"/>
                  <a:gd name="T81" fmla="*/ 37 h 46"/>
                  <a:gd name="T82" fmla="*/ 33 w 39"/>
                  <a:gd name="T83" fmla="*/ 39 h 46"/>
                  <a:gd name="T84" fmla="*/ 31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7 h 46"/>
                  <a:gd name="T104" fmla="*/ 10 w 39"/>
                  <a:gd name="T105" fmla="*/ 33 h 46"/>
                  <a:gd name="T106" fmla="*/ 9 w 39"/>
                  <a:gd name="T107" fmla="*/ 29 h 46"/>
                  <a:gd name="T108" fmla="*/ 8 w 39"/>
                  <a:gd name="T109" fmla="*/ 25 h 46"/>
                  <a:gd name="T110" fmla="*/ 8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20"/>
                    </a:moveTo>
                    <a:lnTo>
                      <a:pt x="10" y="11"/>
                    </a:lnTo>
                    <a:lnTo>
                      <a:pt x="14" y="5"/>
                    </a:lnTo>
                    <a:lnTo>
                      <a:pt x="18" y="3"/>
                    </a:lnTo>
                    <a:lnTo>
                      <a:pt x="21" y="2"/>
                    </a:lnTo>
                    <a:lnTo>
                      <a:pt x="24" y="3"/>
                    </a:lnTo>
                    <a:lnTo>
                      <a:pt x="27" y="5"/>
                    </a:lnTo>
                    <a:lnTo>
                      <a:pt x="29" y="7"/>
                    </a:lnTo>
                    <a:lnTo>
                      <a:pt x="30" y="10"/>
                    </a:lnTo>
                    <a:lnTo>
                      <a:pt x="31" y="13"/>
                    </a:lnTo>
                    <a:lnTo>
                      <a:pt x="32" y="15"/>
                    </a:lnTo>
                    <a:lnTo>
                      <a:pt x="32" y="18"/>
                    </a:lnTo>
                    <a:lnTo>
                      <a:pt x="32" y="20"/>
                    </a:lnTo>
                    <a:lnTo>
                      <a:pt x="8" y="20"/>
                    </a:lnTo>
                    <a:close/>
                    <a:moveTo>
                      <a:pt x="8" y="22"/>
                    </a:moveTo>
                    <a:lnTo>
                      <a:pt x="36" y="22"/>
                    </a:lnTo>
                    <a:lnTo>
                      <a:pt x="37" y="22"/>
                    </a:lnTo>
                    <a:lnTo>
                      <a:pt x="38" y="22"/>
                    </a:lnTo>
                    <a:lnTo>
                      <a:pt x="39" y="21"/>
                    </a:lnTo>
                    <a:lnTo>
                      <a:pt x="39" y="20"/>
                    </a:lnTo>
                    <a:lnTo>
                      <a:pt x="38" y="13"/>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7" y="32"/>
                    </a:lnTo>
                    <a:lnTo>
                      <a:pt x="36" y="32"/>
                    </a:lnTo>
                    <a:lnTo>
                      <a:pt x="36" y="33"/>
                    </a:lnTo>
                    <a:lnTo>
                      <a:pt x="35" y="37"/>
                    </a:lnTo>
                    <a:lnTo>
                      <a:pt x="33" y="39"/>
                    </a:lnTo>
                    <a:lnTo>
                      <a:pt x="31" y="41"/>
                    </a:lnTo>
                    <a:lnTo>
                      <a:pt x="28" y="42"/>
                    </a:lnTo>
                    <a:lnTo>
                      <a:pt x="26" y="43"/>
                    </a:lnTo>
                    <a:lnTo>
                      <a:pt x="25" y="43"/>
                    </a:lnTo>
                    <a:lnTo>
                      <a:pt x="23" y="43"/>
                    </a:lnTo>
                    <a:lnTo>
                      <a:pt x="23" y="43"/>
                    </a:lnTo>
                    <a:lnTo>
                      <a:pt x="19" y="43"/>
                    </a:lnTo>
                    <a:lnTo>
                      <a:pt x="16" y="41"/>
                    </a:lnTo>
                    <a:lnTo>
                      <a:pt x="13" y="39"/>
                    </a:lnTo>
                    <a:lnTo>
                      <a:pt x="11" y="37"/>
                    </a:lnTo>
                    <a:lnTo>
                      <a:pt x="10"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64" name="Freeform 572"/>
              <p:cNvSpPr>
                <a:spLocks noChangeAspect="1"/>
              </p:cNvSpPr>
              <p:nvPr/>
            </p:nvSpPr>
            <p:spPr bwMode="auto">
              <a:xfrm>
                <a:off x="2070" y="3457"/>
                <a:ext cx="78" cy="44"/>
              </a:xfrm>
              <a:custGeom>
                <a:avLst/>
                <a:gdLst>
                  <a:gd name="T0" fmla="*/ 8 w 78"/>
                  <a:gd name="T1" fmla="*/ 36 h 44"/>
                  <a:gd name="T2" fmla="*/ 6 w 78"/>
                  <a:gd name="T3" fmla="*/ 40 h 44"/>
                  <a:gd name="T4" fmla="*/ 0 w 78"/>
                  <a:gd name="T5" fmla="*/ 41 h 44"/>
                  <a:gd name="T6" fmla="*/ 3 w 78"/>
                  <a:gd name="T7" fmla="*/ 44 h 44"/>
                  <a:gd name="T8" fmla="*/ 9 w 78"/>
                  <a:gd name="T9" fmla="*/ 44 h 44"/>
                  <a:gd name="T10" fmla="*/ 13 w 78"/>
                  <a:gd name="T11" fmla="*/ 44 h 44"/>
                  <a:gd name="T12" fmla="*/ 19 w 78"/>
                  <a:gd name="T13" fmla="*/ 44 h 44"/>
                  <a:gd name="T14" fmla="*/ 22 w 78"/>
                  <a:gd name="T15" fmla="*/ 41 h 44"/>
                  <a:gd name="T16" fmla="*/ 16 w 78"/>
                  <a:gd name="T17" fmla="*/ 40 h 44"/>
                  <a:gd name="T18" fmla="*/ 14 w 78"/>
                  <a:gd name="T19" fmla="*/ 36 h 44"/>
                  <a:gd name="T20" fmla="*/ 16 w 78"/>
                  <a:gd name="T21" fmla="*/ 11 h 44"/>
                  <a:gd name="T22" fmla="*/ 23 w 78"/>
                  <a:gd name="T23" fmla="*/ 3 h 44"/>
                  <a:gd name="T24" fmla="*/ 30 w 78"/>
                  <a:gd name="T25" fmla="*/ 2 h 44"/>
                  <a:gd name="T26" fmla="*/ 33 w 78"/>
                  <a:gd name="T27" fmla="*/ 4 h 44"/>
                  <a:gd name="T28" fmla="*/ 35 w 78"/>
                  <a:gd name="T29" fmla="*/ 7 h 44"/>
                  <a:gd name="T30" fmla="*/ 35 w 78"/>
                  <a:gd name="T31" fmla="*/ 11 h 44"/>
                  <a:gd name="T32" fmla="*/ 35 w 78"/>
                  <a:gd name="T33" fmla="*/ 36 h 44"/>
                  <a:gd name="T34" fmla="*/ 34 w 78"/>
                  <a:gd name="T35" fmla="*/ 40 h 44"/>
                  <a:gd name="T36" fmla="*/ 28 w 78"/>
                  <a:gd name="T37" fmla="*/ 41 h 44"/>
                  <a:gd name="T38" fmla="*/ 30 w 78"/>
                  <a:gd name="T39" fmla="*/ 44 h 44"/>
                  <a:gd name="T40" fmla="*/ 36 w 78"/>
                  <a:gd name="T41" fmla="*/ 44 h 44"/>
                  <a:gd name="T42" fmla="*/ 41 w 78"/>
                  <a:gd name="T43" fmla="*/ 44 h 44"/>
                  <a:gd name="T44" fmla="*/ 47 w 78"/>
                  <a:gd name="T45" fmla="*/ 44 h 44"/>
                  <a:gd name="T46" fmla="*/ 50 w 78"/>
                  <a:gd name="T47" fmla="*/ 41 h 44"/>
                  <a:gd name="T48" fmla="*/ 44 w 78"/>
                  <a:gd name="T49" fmla="*/ 40 h 44"/>
                  <a:gd name="T50" fmla="*/ 42 w 78"/>
                  <a:gd name="T51" fmla="*/ 36 h 44"/>
                  <a:gd name="T52" fmla="*/ 43 w 78"/>
                  <a:gd name="T53" fmla="*/ 11 h 44"/>
                  <a:gd name="T54" fmla="*/ 51 w 78"/>
                  <a:gd name="T55" fmla="*/ 3 h 44"/>
                  <a:gd name="T56" fmla="*/ 58 w 78"/>
                  <a:gd name="T57" fmla="*/ 2 h 44"/>
                  <a:gd name="T58" fmla="*/ 61 w 78"/>
                  <a:gd name="T59" fmla="*/ 4 h 44"/>
                  <a:gd name="T60" fmla="*/ 62 w 78"/>
                  <a:gd name="T61" fmla="*/ 7 h 44"/>
                  <a:gd name="T62" fmla="*/ 63 w 78"/>
                  <a:gd name="T63" fmla="*/ 11 h 44"/>
                  <a:gd name="T64" fmla="*/ 63 w 78"/>
                  <a:gd name="T65" fmla="*/ 36 h 44"/>
                  <a:gd name="T66" fmla="*/ 62 w 78"/>
                  <a:gd name="T67" fmla="*/ 40 h 44"/>
                  <a:gd name="T68" fmla="*/ 55 w 78"/>
                  <a:gd name="T69" fmla="*/ 41 h 44"/>
                  <a:gd name="T70" fmla="*/ 58 w 78"/>
                  <a:gd name="T71" fmla="*/ 44 h 44"/>
                  <a:gd name="T72" fmla="*/ 64 w 78"/>
                  <a:gd name="T73" fmla="*/ 44 h 44"/>
                  <a:gd name="T74" fmla="*/ 69 w 78"/>
                  <a:gd name="T75" fmla="*/ 44 h 44"/>
                  <a:gd name="T76" fmla="*/ 75 w 78"/>
                  <a:gd name="T77" fmla="*/ 44 h 44"/>
                  <a:gd name="T78" fmla="*/ 78 w 78"/>
                  <a:gd name="T79" fmla="*/ 41 h 44"/>
                  <a:gd name="T80" fmla="*/ 72 w 78"/>
                  <a:gd name="T81" fmla="*/ 40 h 44"/>
                  <a:gd name="T82" fmla="*/ 70 w 78"/>
                  <a:gd name="T83" fmla="*/ 38 h 44"/>
                  <a:gd name="T84" fmla="*/ 70 w 78"/>
                  <a:gd name="T85" fmla="*/ 13 h 44"/>
                  <a:gd name="T86" fmla="*/ 69 w 78"/>
                  <a:gd name="T87" fmla="*/ 6 h 44"/>
                  <a:gd name="T88" fmla="*/ 65 w 78"/>
                  <a:gd name="T89" fmla="*/ 2 h 44"/>
                  <a:gd name="T90" fmla="*/ 60 w 78"/>
                  <a:gd name="T91" fmla="*/ 0 h 44"/>
                  <a:gd name="T92" fmla="*/ 51 w 78"/>
                  <a:gd name="T93" fmla="*/ 1 h 44"/>
                  <a:gd name="T94" fmla="*/ 44 w 78"/>
                  <a:gd name="T95" fmla="*/ 6 h 44"/>
                  <a:gd name="T96" fmla="*/ 41 w 78"/>
                  <a:gd name="T97" fmla="*/ 7 h 44"/>
                  <a:gd name="T98" fmla="*/ 38 w 78"/>
                  <a:gd name="T99" fmla="*/ 3 h 44"/>
                  <a:gd name="T100" fmla="*/ 34 w 78"/>
                  <a:gd name="T101" fmla="*/ 1 h 44"/>
                  <a:gd name="T102" fmla="*/ 30 w 78"/>
                  <a:gd name="T103" fmla="*/ 0 h 44"/>
                  <a:gd name="T104" fmla="*/ 24 w 78"/>
                  <a:gd name="T105" fmla="*/ 1 h 44"/>
                  <a:gd name="T106" fmla="*/ 16 w 78"/>
                  <a:gd name="T107" fmla="*/ 6 h 44"/>
                  <a:gd name="T108" fmla="*/ 14 w 78"/>
                  <a:gd name="T109" fmla="*/ 0 h 44"/>
                  <a:gd name="T110" fmla="*/ 0 w 78"/>
                  <a:gd name="T111" fmla="*/ 4 h 44"/>
                  <a:gd name="T112" fmla="*/ 4 w 78"/>
                  <a:gd name="T113" fmla="*/ 4 h 44"/>
                  <a:gd name="T114" fmla="*/ 6 w 78"/>
                  <a:gd name="T115" fmla="*/ 5 h 44"/>
                  <a:gd name="T116" fmla="*/ 7 w 78"/>
                  <a:gd name="T117" fmla="*/ 7 h 44"/>
                  <a:gd name="T118" fmla="*/ 8 w 78"/>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10"/>
                    </a:moveTo>
                    <a:lnTo>
                      <a:pt x="8" y="36"/>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2" y="41"/>
                    </a:lnTo>
                    <a:lnTo>
                      <a:pt x="28" y="41"/>
                    </a:lnTo>
                    <a:lnTo>
                      <a:pt x="28" y="44"/>
                    </a:lnTo>
                    <a:lnTo>
                      <a:pt x="30" y="44"/>
                    </a:lnTo>
                    <a:lnTo>
                      <a:pt x="33" y="44"/>
                    </a:lnTo>
                    <a:lnTo>
                      <a:pt x="36" y="44"/>
                    </a:lnTo>
                    <a:lnTo>
                      <a:pt x="39" y="44"/>
                    </a:lnTo>
                    <a:lnTo>
                      <a:pt x="41" y="44"/>
                    </a:lnTo>
                    <a:lnTo>
                      <a:pt x="44" y="44"/>
                    </a:lnTo>
                    <a:lnTo>
                      <a:pt x="47" y="44"/>
                    </a:lnTo>
                    <a:lnTo>
                      <a:pt x="50" y="44"/>
                    </a:lnTo>
                    <a:lnTo>
                      <a:pt x="50" y="41"/>
                    </a:lnTo>
                    <a:lnTo>
                      <a:pt x="46" y="41"/>
                    </a:lnTo>
                    <a:lnTo>
                      <a:pt x="44" y="40"/>
                    </a:lnTo>
                    <a:lnTo>
                      <a:pt x="42" y="39"/>
                    </a:lnTo>
                    <a:lnTo>
                      <a:pt x="42" y="36"/>
                    </a:lnTo>
                    <a:lnTo>
                      <a:pt x="42" y="18"/>
                    </a:lnTo>
                    <a:lnTo>
                      <a:pt x="43" y="11"/>
                    </a:lnTo>
                    <a:lnTo>
                      <a:pt x="46" y="6"/>
                    </a:lnTo>
                    <a:lnTo>
                      <a:pt x="51" y="3"/>
                    </a:lnTo>
                    <a:lnTo>
                      <a:pt x="56" y="2"/>
                    </a:lnTo>
                    <a:lnTo>
                      <a:pt x="58" y="2"/>
                    </a:lnTo>
                    <a:lnTo>
                      <a:pt x="59" y="3"/>
                    </a:lnTo>
                    <a:lnTo>
                      <a:pt x="61" y="4"/>
                    </a:lnTo>
                    <a:lnTo>
                      <a:pt x="62" y="5"/>
                    </a:lnTo>
                    <a:lnTo>
                      <a:pt x="62" y="7"/>
                    </a:lnTo>
                    <a:lnTo>
                      <a:pt x="63" y="9"/>
                    </a:lnTo>
                    <a:lnTo>
                      <a:pt x="63" y="11"/>
                    </a:lnTo>
                    <a:lnTo>
                      <a:pt x="63" y="13"/>
                    </a:lnTo>
                    <a:lnTo>
                      <a:pt x="63" y="36"/>
                    </a:lnTo>
                    <a:lnTo>
                      <a:pt x="63" y="39"/>
                    </a:lnTo>
                    <a:lnTo>
                      <a:pt x="62" y="40"/>
                    </a:lnTo>
                    <a:lnTo>
                      <a:pt x="59" y="41"/>
                    </a:lnTo>
                    <a:lnTo>
                      <a:pt x="55" y="41"/>
                    </a:lnTo>
                    <a:lnTo>
                      <a:pt x="55" y="44"/>
                    </a:lnTo>
                    <a:lnTo>
                      <a:pt x="58" y="44"/>
                    </a:lnTo>
                    <a:lnTo>
                      <a:pt x="61" y="44"/>
                    </a:lnTo>
                    <a:lnTo>
                      <a:pt x="64" y="44"/>
                    </a:lnTo>
                    <a:lnTo>
                      <a:pt x="66" y="44"/>
                    </a:lnTo>
                    <a:lnTo>
                      <a:pt x="69" y="44"/>
                    </a:lnTo>
                    <a:lnTo>
                      <a:pt x="72" y="44"/>
                    </a:lnTo>
                    <a:lnTo>
                      <a:pt x="75" y="44"/>
                    </a:lnTo>
                    <a:lnTo>
                      <a:pt x="78" y="44"/>
                    </a:lnTo>
                    <a:lnTo>
                      <a:pt x="78" y="41"/>
                    </a:lnTo>
                    <a:lnTo>
                      <a:pt x="74" y="41"/>
                    </a:lnTo>
                    <a:lnTo>
                      <a:pt x="72" y="40"/>
                    </a:lnTo>
                    <a:lnTo>
                      <a:pt x="70" y="39"/>
                    </a:lnTo>
                    <a:lnTo>
                      <a:pt x="70" y="38"/>
                    </a:lnTo>
                    <a:lnTo>
                      <a:pt x="70" y="19"/>
                    </a:lnTo>
                    <a:lnTo>
                      <a:pt x="70" y="13"/>
                    </a:lnTo>
                    <a:lnTo>
                      <a:pt x="69" y="9"/>
                    </a:lnTo>
                    <a:lnTo>
                      <a:pt x="69" y="6"/>
                    </a:lnTo>
                    <a:lnTo>
                      <a:pt x="67" y="3"/>
                    </a:lnTo>
                    <a:lnTo>
                      <a:pt x="65" y="2"/>
                    </a:lnTo>
                    <a:lnTo>
                      <a:pt x="63" y="1"/>
                    </a:lnTo>
                    <a:lnTo>
                      <a:pt x="60" y="0"/>
                    </a:lnTo>
                    <a:lnTo>
                      <a:pt x="56" y="0"/>
                    </a:lnTo>
                    <a:lnTo>
                      <a:pt x="51" y="1"/>
                    </a:lnTo>
                    <a:lnTo>
                      <a:pt x="47" y="3"/>
                    </a:lnTo>
                    <a:lnTo>
                      <a:pt x="44" y="6"/>
                    </a:lnTo>
                    <a:lnTo>
                      <a:pt x="42" y="10"/>
                    </a:lnTo>
                    <a:lnTo>
                      <a:pt x="41" y="7"/>
                    </a:lnTo>
                    <a:lnTo>
                      <a:pt x="40" y="4"/>
                    </a:lnTo>
                    <a:lnTo>
                      <a:pt x="38" y="3"/>
                    </a:lnTo>
                    <a:lnTo>
                      <a:pt x="36" y="1"/>
                    </a:lnTo>
                    <a:lnTo>
                      <a:pt x="34" y="1"/>
                    </a:lnTo>
                    <a:lnTo>
                      <a:pt x="32" y="0"/>
                    </a:lnTo>
                    <a:lnTo>
                      <a:pt x="30" y="0"/>
                    </a:lnTo>
                    <a:lnTo>
                      <a:pt x="29" y="0"/>
                    </a:lnTo>
                    <a:lnTo>
                      <a:pt x="24" y="1"/>
                    </a:lnTo>
                    <a:lnTo>
                      <a:pt x="20" y="3"/>
                    </a:lnTo>
                    <a:lnTo>
                      <a:pt x="16" y="6"/>
                    </a:lnTo>
                    <a:lnTo>
                      <a:pt x="14" y="10"/>
                    </a:lnTo>
                    <a:lnTo>
                      <a:pt x="14" y="0"/>
                    </a:lnTo>
                    <a:lnTo>
                      <a:pt x="0" y="1"/>
                    </a:lnTo>
                    <a:lnTo>
                      <a:pt x="0" y="4"/>
                    </a:lnTo>
                    <a:lnTo>
                      <a:pt x="2" y="4"/>
                    </a:lnTo>
                    <a:lnTo>
                      <a:pt x="4" y="4"/>
                    </a:lnTo>
                    <a:lnTo>
                      <a:pt x="5" y="4"/>
                    </a:lnTo>
                    <a:lnTo>
                      <a:pt x="6" y="5"/>
                    </a:lnTo>
                    <a:lnTo>
                      <a:pt x="7" y="6"/>
                    </a:lnTo>
                    <a:lnTo>
                      <a:pt x="7"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66" name="Freeform 573"/>
              <p:cNvSpPr>
                <a:spLocks noChangeAspect="1" noEditPoints="1"/>
              </p:cNvSpPr>
              <p:nvPr/>
            </p:nvSpPr>
            <p:spPr bwMode="auto">
              <a:xfrm>
                <a:off x="2153" y="3456"/>
                <a:ext cx="44" cy="46"/>
              </a:xfrm>
              <a:custGeom>
                <a:avLst/>
                <a:gdLst>
                  <a:gd name="T0" fmla="*/ 44 w 44"/>
                  <a:gd name="T1" fmla="*/ 24 h 46"/>
                  <a:gd name="T2" fmla="*/ 43 w 44"/>
                  <a:gd name="T3" fmla="*/ 19 h 46"/>
                  <a:gd name="T4" fmla="*/ 42 w 44"/>
                  <a:gd name="T5" fmla="*/ 15 h 46"/>
                  <a:gd name="T6" fmla="*/ 40 w 44"/>
                  <a:gd name="T7" fmla="*/ 10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3 w 44"/>
                  <a:gd name="T27" fmla="*/ 11 h 46"/>
                  <a:gd name="T28" fmla="*/ 1 w 44"/>
                  <a:gd name="T29" fmla="*/ 15 h 46"/>
                  <a:gd name="T30" fmla="*/ 0 w 44"/>
                  <a:gd name="T31" fmla="*/ 19 h 46"/>
                  <a:gd name="T32" fmla="*/ 0 w 44"/>
                  <a:gd name="T33" fmla="*/ 24 h 46"/>
                  <a:gd name="T34" fmla="*/ 1 w 44"/>
                  <a:gd name="T35" fmla="*/ 32 h 46"/>
                  <a:gd name="T36" fmla="*/ 6 w 44"/>
                  <a:gd name="T37" fmla="*/ 40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4 h 46"/>
                  <a:gd name="T50" fmla="*/ 22 w 44"/>
                  <a:gd name="T51" fmla="*/ 43 h 46"/>
                  <a:gd name="T52" fmla="*/ 18 w 44"/>
                  <a:gd name="T53" fmla="*/ 43 h 46"/>
                  <a:gd name="T54" fmla="*/ 15 w 44"/>
                  <a:gd name="T55" fmla="*/ 42 h 46"/>
                  <a:gd name="T56" fmla="*/ 13 w 44"/>
                  <a:gd name="T57" fmla="*/ 40 h 46"/>
                  <a:gd name="T58" fmla="*/ 10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3 h 46"/>
                  <a:gd name="T74" fmla="*/ 10 w 44"/>
                  <a:gd name="T75" fmla="*/ 9 h 46"/>
                  <a:gd name="T76" fmla="*/ 13 w 44"/>
                  <a:gd name="T77" fmla="*/ 6 h 46"/>
                  <a:gd name="T78" fmla="*/ 15 w 44"/>
                  <a:gd name="T79" fmla="*/ 4 h 46"/>
                  <a:gd name="T80" fmla="*/ 18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4 w 44"/>
                  <a:gd name="T93" fmla="*/ 12 h 46"/>
                  <a:gd name="T94" fmla="*/ 35 w 44"/>
                  <a:gd name="T95" fmla="*/ 16 h 46"/>
                  <a:gd name="T96" fmla="*/ 35 w 44"/>
                  <a:gd name="T97" fmla="*/ 20 h 46"/>
                  <a:gd name="T98" fmla="*/ 35 w 44"/>
                  <a:gd name="T99" fmla="*/ 23 h 46"/>
                  <a:gd name="T100" fmla="*/ 35 w 44"/>
                  <a:gd name="T101" fmla="*/ 26 h 46"/>
                  <a:gd name="T102" fmla="*/ 35 w 44"/>
                  <a:gd name="T103" fmla="*/ 29 h 46"/>
                  <a:gd name="T104" fmla="*/ 34 w 44"/>
                  <a:gd name="T105" fmla="*/ 33 h 46"/>
                  <a:gd name="T106" fmla="*/ 33 w 44"/>
                  <a:gd name="T107" fmla="*/ 36 h 46"/>
                  <a:gd name="T108" fmla="*/ 31 w 44"/>
                  <a:gd name="T109" fmla="*/ 39 h 46"/>
                  <a:gd name="T110" fmla="*/ 28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3" y="19"/>
                    </a:lnTo>
                    <a:lnTo>
                      <a:pt x="42" y="15"/>
                    </a:lnTo>
                    <a:lnTo>
                      <a:pt x="40" y="10"/>
                    </a:lnTo>
                    <a:lnTo>
                      <a:pt x="37" y="7"/>
                    </a:lnTo>
                    <a:lnTo>
                      <a:pt x="34" y="4"/>
                    </a:lnTo>
                    <a:lnTo>
                      <a:pt x="30" y="2"/>
                    </a:lnTo>
                    <a:lnTo>
                      <a:pt x="26" y="1"/>
                    </a:lnTo>
                    <a:lnTo>
                      <a:pt x="22" y="0"/>
                    </a:lnTo>
                    <a:lnTo>
                      <a:pt x="17" y="1"/>
                    </a:lnTo>
                    <a:lnTo>
                      <a:pt x="13" y="2"/>
                    </a:lnTo>
                    <a:lnTo>
                      <a:pt x="9" y="4"/>
                    </a:lnTo>
                    <a:lnTo>
                      <a:pt x="6" y="7"/>
                    </a:lnTo>
                    <a:lnTo>
                      <a:pt x="3" y="11"/>
                    </a:lnTo>
                    <a:lnTo>
                      <a:pt x="1" y="15"/>
                    </a:lnTo>
                    <a:lnTo>
                      <a:pt x="0" y="19"/>
                    </a:lnTo>
                    <a:lnTo>
                      <a:pt x="0" y="24"/>
                    </a:lnTo>
                    <a:lnTo>
                      <a:pt x="1" y="32"/>
                    </a:lnTo>
                    <a:lnTo>
                      <a:pt x="6" y="40"/>
                    </a:lnTo>
                    <a:lnTo>
                      <a:pt x="13" y="44"/>
                    </a:lnTo>
                    <a:lnTo>
                      <a:pt x="22" y="46"/>
                    </a:lnTo>
                    <a:lnTo>
                      <a:pt x="30" y="44"/>
                    </a:lnTo>
                    <a:lnTo>
                      <a:pt x="37" y="39"/>
                    </a:lnTo>
                    <a:lnTo>
                      <a:pt x="42" y="32"/>
                    </a:lnTo>
                    <a:lnTo>
                      <a:pt x="44" y="24"/>
                    </a:lnTo>
                    <a:close/>
                    <a:moveTo>
                      <a:pt x="22" y="43"/>
                    </a:moveTo>
                    <a:lnTo>
                      <a:pt x="18" y="43"/>
                    </a:lnTo>
                    <a:lnTo>
                      <a:pt x="15" y="42"/>
                    </a:lnTo>
                    <a:lnTo>
                      <a:pt x="13" y="40"/>
                    </a:lnTo>
                    <a:lnTo>
                      <a:pt x="10" y="37"/>
                    </a:lnTo>
                    <a:lnTo>
                      <a:pt x="9" y="33"/>
                    </a:lnTo>
                    <a:lnTo>
                      <a:pt x="8" y="29"/>
                    </a:lnTo>
                    <a:lnTo>
                      <a:pt x="8" y="26"/>
                    </a:lnTo>
                    <a:lnTo>
                      <a:pt x="8" y="23"/>
                    </a:lnTo>
                    <a:lnTo>
                      <a:pt x="8" y="20"/>
                    </a:lnTo>
                    <a:lnTo>
                      <a:pt x="8" y="16"/>
                    </a:lnTo>
                    <a:lnTo>
                      <a:pt x="9" y="13"/>
                    </a:lnTo>
                    <a:lnTo>
                      <a:pt x="10" y="9"/>
                    </a:lnTo>
                    <a:lnTo>
                      <a:pt x="13" y="6"/>
                    </a:lnTo>
                    <a:lnTo>
                      <a:pt x="15" y="4"/>
                    </a:lnTo>
                    <a:lnTo>
                      <a:pt x="18" y="3"/>
                    </a:lnTo>
                    <a:lnTo>
                      <a:pt x="22" y="2"/>
                    </a:lnTo>
                    <a:lnTo>
                      <a:pt x="25" y="3"/>
                    </a:lnTo>
                    <a:lnTo>
                      <a:pt x="28" y="4"/>
                    </a:lnTo>
                    <a:lnTo>
                      <a:pt x="31" y="6"/>
                    </a:lnTo>
                    <a:lnTo>
                      <a:pt x="33" y="9"/>
                    </a:lnTo>
                    <a:lnTo>
                      <a:pt x="34" y="12"/>
                    </a:lnTo>
                    <a:lnTo>
                      <a:pt x="35" y="16"/>
                    </a:lnTo>
                    <a:lnTo>
                      <a:pt x="35" y="20"/>
                    </a:lnTo>
                    <a:lnTo>
                      <a:pt x="35" y="23"/>
                    </a:lnTo>
                    <a:lnTo>
                      <a:pt x="35" y="26"/>
                    </a:lnTo>
                    <a:lnTo>
                      <a:pt x="35" y="29"/>
                    </a:lnTo>
                    <a:lnTo>
                      <a:pt x="34" y="33"/>
                    </a:lnTo>
                    <a:lnTo>
                      <a:pt x="33" y="36"/>
                    </a:lnTo>
                    <a:lnTo>
                      <a:pt x="31" y="39"/>
                    </a:lnTo>
                    <a:lnTo>
                      <a:pt x="28"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67" name="Freeform 574"/>
              <p:cNvSpPr>
                <a:spLocks noChangeAspect="1"/>
              </p:cNvSpPr>
              <p:nvPr/>
            </p:nvSpPr>
            <p:spPr bwMode="auto">
              <a:xfrm>
                <a:off x="2199" y="3458"/>
                <a:ext cx="48" cy="44"/>
              </a:xfrm>
              <a:custGeom>
                <a:avLst/>
                <a:gdLst>
                  <a:gd name="T0" fmla="*/ 39 w 48"/>
                  <a:gd name="T1" fmla="*/ 10 h 44"/>
                  <a:gd name="T2" fmla="*/ 40 w 48"/>
                  <a:gd name="T3" fmla="*/ 8 h 44"/>
                  <a:gd name="T4" fmla="*/ 42 w 48"/>
                  <a:gd name="T5" fmla="*/ 5 h 44"/>
                  <a:gd name="T6" fmla="*/ 44 w 48"/>
                  <a:gd name="T7" fmla="*/ 4 h 44"/>
                  <a:gd name="T8" fmla="*/ 48 w 48"/>
                  <a:gd name="T9" fmla="*/ 3 h 44"/>
                  <a:gd name="T10" fmla="*/ 48 w 48"/>
                  <a:gd name="T11" fmla="*/ 0 h 44"/>
                  <a:gd name="T12" fmla="*/ 45 w 48"/>
                  <a:gd name="T13" fmla="*/ 0 h 44"/>
                  <a:gd name="T14" fmla="*/ 41 w 48"/>
                  <a:gd name="T15" fmla="*/ 0 h 44"/>
                  <a:gd name="T16" fmla="*/ 39 w 48"/>
                  <a:gd name="T17" fmla="*/ 0 h 44"/>
                  <a:gd name="T18" fmla="*/ 36 w 48"/>
                  <a:gd name="T19" fmla="*/ 0 h 44"/>
                  <a:gd name="T20" fmla="*/ 34 w 48"/>
                  <a:gd name="T21" fmla="*/ 0 h 44"/>
                  <a:gd name="T22" fmla="*/ 32 w 48"/>
                  <a:gd name="T23" fmla="*/ 0 h 44"/>
                  <a:gd name="T24" fmla="*/ 32 w 48"/>
                  <a:gd name="T25" fmla="*/ 3 h 44"/>
                  <a:gd name="T26" fmla="*/ 35 w 48"/>
                  <a:gd name="T27" fmla="*/ 3 h 44"/>
                  <a:gd name="T28" fmla="*/ 36 w 48"/>
                  <a:gd name="T29" fmla="*/ 4 h 44"/>
                  <a:gd name="T30" fmla="*/ 37 w 48"/>
                  <a:gd name="T31" fmla="*/ 6 h 44"/>
                  <a:gd name="T32" fmla="*/ 37 w 48"/>
                  <a:gd name="T33" fmla="*/ 7 h 44"/>
                  <a:gd name="T34" fmla="*/ 37 w 48"/>
                  <a:gd name="T35" fmla="*/ 8 h 44"/>
                  <a:gd name="T36" fmla="*/ 37 w 48"/>
                  <a:gd name="T37" fmla="*/ 10 h 44"/>
                  <a:gd name="T38" fmla="*/ 26 w 48"/>
                  <a:gd name="T39" fmla="*/ 35 h 44"/>
                  <a:gd name="T40" fmla="*/ 15 w 48"/>
                  <a:gd name="T41" fmla="*/ 7 h 44"/>
                  <a:gd name="T42" fmla="*/ 15 w 48"/>
                  <a:gd name="T43" fmla="*/ 6 h 44"/>
                  <a:gd name="T44" fmla="*/ 15 w 48"/>
                  <a:gd name="T45" fmla="*/ 6 h 44"/>
                  <a:gd name="T46" fmla="*/ 15 w 48"/>
                  <a:gd name="T47" fmla="*/ 4 h 44"/>
                  <a:gd name="T48" fmla="*/ 17 w 48"/>
                  <a:gd name="T49" fmla="*/ 3 h 44"/>
                  <a:gd name="T50" fmla="*/ 19 w 48"/>
                  <a:gd name="T51" fmla="*/ 3 h 44"/>
                  <a:gd name="T52" fmla="*/ 20 w 48"/>
                  <a:gd name="T53" fmla="*/ 3 h 44"/>
                  <a:gd name="T54" fmla="*/ 20 w 48"/>
                  <a:gd name="T55" fmla="*/ 0 h 44"/>
                  <a:gd name="T56" fmla="*/ 18 w 48"/>
                  <a:gd name="T57" fmla="*/ 0 h 44"/>
                  <a:gd name="T58" fmla="*/ 15 w 48"/>
                  <a:gd name="T59" fmla="*/ 0 h 44"/>
                  <a:gd name="T60" fmla="*/ 12 w 48"/>
                  <a:gd name="T61" fmla="*/ 0 h 44"/>
                  <a:gd name="T62" fmla="*/ 9 w 48"/>
                  <a:gd name="T63" fmla="*/ 0 h 44"/>
                  <a:gd name="T64" fmla="*/ 5 w 48"/>
                  <a:gd name="T65" fmla="*/ 0 h 44"/>
                  <a:gd name="T66" fmla="*/ 0 w 48"/>
                  <a:gd name="T67" fmla="*/ 0 h 44"/>
                  <a:gd name="T68" fmla="*/ 0 w 48"/>
                  <a:gd name="T69" fmla="*/ 3 h 44"/>
                  <a:gd name="T70" fmla="*/ 3 w 48"/>
                  <a:gd name="T71" fmla="*/ 3 h 44"/>
                  <a:gd name="T72" fmla="*/ 6 w 48"/>
                  <a:gd name="T73" fmla="*/ 4 h 44"/>
                  <a:gd name="T74" fmla="*/ 7 w 48"/>
                  <a:gd name="T75" fmla="*/ 5 h 44"/>
                  <a:gd name="T76" fmla="*/ 8 w 48"/>
                  <a:gd name="T77" fmla="*/ 7 h 44"/>
                  <a:gd name="T78" fmla="*/ 22 w 48"/>
                  <a:gd name="T79" fmla="*/ 42 h 44"/>
                  <a:gd name="T80" fmla="*/ 23 w 48"/>
                  <a:gd name="T81" fmla="*/ 43 h 44"/>
                  <a:gd name="T82" fmla="*/ 24 w 48"/>
                  <a:gd name="T83" fmla="*/ 44 h 44"/>
                  <a:gd name="T84" fmla="*/ 26 w 48"/>
                  <a:gd name="T85" fmla="*/ 43 h 44"/>
                  <a:gd name="T86" fmla="*/ 26 w 48"/>
                  <a:gd name="T87" fmla="*/ 42 h 44"/>
                  <a:gd name="T88" fmla="*/ 39 w 48"/>
                  <a:gd name="T8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4">
                    <a:moveTo>
                      <a:pt x="39" y="10"/>
                    </a:moveTo>
                    <a:lnTo>
                      <a:pt x="40" y="8"/>
                    </a:lnTo>
                    <a:lnTo>
                      <a:pt x="42" y="5"/>
                    </a:lnTo>
                    <a:lnTo>
                      <a:pt x="44" y="4"/>
                    </a:lnTo>
                    <a:lnTo>
                      <a:pt x="48" y="3"/>
                    </a:lnTo>
                    <a:lnTo>
                      <a:pt x="48" y="0"/>
                    </a:lnTo>
                    <a:lnTo>
                      <a:pt x="45" y="0"/>
                    </a:lnTo>
                    <a:lnTo>
                      <a:pt x="41" y="0"/>
                    </a:lnTo>
                    <a:lnTo>
                      <a:pt x="39" y="0"/>
                    </a:lnTo>
                    <a:lnTo>
                      <a:pt x="36" y="0"/>
                    </a:lnTo>
                    <a:lnTo>
                      <a:pt x="34" y="0"/>
                    </a:lnTo>
                    <a:lnTo>
                      <a:pt x="32" y="0"/>
                    </a:lnTo>
                    <a:lnTo>
                      <a:pt x="32" y="3"/>
                    </a:lnTo>
                    <a:lnTo>
                      <a:pt x="35" y="3"/>
                    </a:lnTo>
                    <a:lnTo>
                      <a:pt x="36" y="4"/>
                    </a:lnTo>
                    <a:lnTo>
                      <a:pt x="37" y="6"/>
                    </a:lnTo>
                    <a:lnTo>
                      <a:pt x="37" y="7"/>
                    </a:lnTo>
                    <a:lnTo>
                      <a:pt x="37" y="8"/>
                    </a:lnTo>
                    <a:lnTo>
                      <a:pt x="37" y="10"/>
                    </a:lnTo>
                    <a:lnTo>
                      <a:pt x="26" y="35"/>
                    </a:lnTo>
                    <a:lnTo>
                      <a:pt x="15" y="7"/>
                    </a:lnTo>
                    <a:lnTo>
                      <a:pt x="15" y="6"/>
                    </a:lnTo>
                    <a:lnTo>
                      <a:pt x="15" y="6"/>
                    </a:lnTo>
                    <a:lnTo>
                      <a:pt x="15" y="4"/>
                    </a:lnTo>
                    <a:lnTo>
                      <a:pt x="17" y="3"/>
                    </a:lnTo>
                    <a:lnTo>
                      <a:pt x="19" y="3"/>
                    </a:lnTo>
                    <a:lnTo>
                      <a:pt x="20" y="3"/>
                    </a:lnTo>
                    <a:lnTo>
                      <a:pt x="20" y="0"/>
                    </a:lnTo>
                    <a:lnTo>
                      <a:pt x="18" y="0"/>
                    </a:lnTo>
                    <a:lnTo>
                      <a:pt x="15" y="0"/>
                    </a:lnTo>
                    <a:lnTo>
                      <a:pt x="12" y="0"/>
                    </a:lnTo>
                    <a:lnTo>
                      <a:pt x="9" y="0"/>
                    </a:lnTo>
                    <a:lnTo>
                      <a:pt x="5" y="0"/>
                    </a:lnTo>
                    <a:lnTo>
                      <a:pt x="0" y="0"/>
                    </a:lnTo>
                    <a:lnTo>
                      <a:pt x="0" y="3"/>
                    </a:lnTo>
                    <a:lnTo>
                      <a:pt x="3" y="3"/>
                    </a:lnTo>
                    <a:lnTo>
                      <a:pt x="6" y="4"/>
                    </a:lnTo>
                    <a:lnTo>
                      <a:pt x="7" y="5"/>
                    </a:lnTo>
                    <a:lnTo>
                      <a:pt x="8" y="7"/>
                    </a:lnTo>
                    <a:lnTo>
                      <a:pt x="22" y="42"/>
                    </a:lnTo>
                    <a:lnTo>
                      <a:pt x="23" y="43"/>
                    </a:lnTo>
                    <a:lnTo>
                      <a:pt x="24" y="44"/>
                    </a:lnTo>
                    <a:lnTo>
                      <a:pt x="26" y="43"/>
                    </a:lnTo>
                    <a:lnTo>
                      <a:pt x="26" y="42"/>
                    </a:lnTo>
                    <a:lnTo>
                      <a:pt x="39"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68" name="Freeform 575"/>
              <p:cNvSpPr>
                <a:spLocks noChangeAspect="1" noEditPoints="1"/>
              </p:cNvSpPr>
              <p:nvPr/>
            </p:nvSpPr>
            <p:spPr bwMode="auto">
              <a:xfrm>
                <a:off x="2250" y="3456"/>
                <a:ext cx="38" cy="46"/>
              </a:xfrm>
              <a:custGeom>
                <a:avLst/>
                <a:gdLst>
                  <a:gd name="T0" fmla="*/ 8 w 38"/>
                  <a:gd name="T1" fmla="*/ 20 h 46"/>
                  <a:gd name="T2" fmla="*/ 10 w 38"/>
                  <a:gd name="T3" fmla="*/ 11 h 46"/>
                  <a:gd name="T4" fmla="*/ 13 w 38"/>
                  <a:gd name="T5" fmla="*/ 5 h 46"/>
                  <a:gd name="T6" fmla="*/ 17 w 38"/>
                  <a:gd name="T7" fmla="*/ 3 h 46"/>
                  <a:gd name="T8" fmla="*/ 20 w 38"/>
                  <a:gd name="T9" fmla="*/ 2 h 46"/>
                  <a:gd name="T10" fmla="*/ 24 w 38"/>
                  <a:gd name="T11" fmla="*/ 3 h 46"/>
                  <a:gd name="T12" fmla="*/ 26 w 38"/>
                  <a:gd name="T13" fmla="*/ 5 h 46"/>
                  <a:gd name="T14" fmla="*/ 28 w 38"/>
                  <a:gd name="T15" fmla="*/ 7 h 46"/>
                  <a:gd name="T16" fmla="*/ 30 w 38"/>
                  <a:gd name="T17" fmla="*/ 10 h 46"/>
                  <a:gd name="T18" fmla="*/ 31 w 38"/>
                  <a:gd name="T19" fmla="*/ 13 h 46"/>
                  <a:gd name="T20" fmla="*/ 31 w 38"/>
                  <a:gd name="T21" fmla="*/ 15 h 46"/>
                  <a:gd name="T22" fmla="*/ 31 w 38"/>
                  <a:gd name="T23" fmla="*/ 18 h 46"/>
                  <a:gd name="T24" fmla="*/ 32 w 38"/>
                  <a:gd name="T25" fmla="*/ 20 h 46"/>
                  <a:gd name="T26" fmla="*/ 8 w 38"/>
                  <a:gd name="T27" fmla="*/ 20 h 46"/>
                  <a:gd name="T28" fmla="*/ 8 w 38"/>
                  <a:gd name="T29" fmla="*/ 22 h 46"/>
                  <a:gd name="T30" fmla="*/ 36 w 38"/>
                  <a:gd name="T31" fmla="*/ 22 h 46"/>
                  <a:gd name="T32" fmla="*/ 37 w 38"/>
                  <a:gd name="T33" fmla="*/ 22 h 46"/>
                  <a:gd name="T34" fmla="*/ 38 w 38"/>
                  <a:gd name="T35" fmla="*/ 22 h 46"/>
                  <a:gd name="T36" fmla="*/ 38 w 38"/>
                  <a:gd name="T37" fmla="*/ 21 h 46"/>
                  <a:gd name="T38" fmla="*/ 38 w 38"/>
                  <a:gd name="T39" fmla="*/ 20 h 46"/>
                  <a:gd name="T40" fmla="*/ 37 w 38"/>
                  <a:gd name="T41" fmla="*/ 13 h 46"/>
                  <a:gd name="T42" fmla="*/ 34 w 38"/>
                  <a:gd name="T43" fmla="*/ 6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1 w 38"/>
                  <a:gd name="T57" fmla="*/ 32 h 46"/>
                  <a:gd name="T58" fmla="*/ 6 w 38"/>
                  <a:gd name="T59" fmla="*/ 39 h 46"/>
                  <a:gd name="T60" fmla="*/ 13 w 38"/>
                  <a:gd name="T61" fmla="*/ 44 h 46"/>
                  <a:gd name="T62" fmla="*/ 21 w 38"/>
                  <a:gd name="T63" fmla="*/ 46 h 46"/>
                  <a:gd name="T64" fmla="*/ 29 w 38"/>
                  <a:gd name="T65" fmla="*/ 44 h 46"/>
                  <a:gd name="T66" fmla="*/ 34 w 38"/>
                  <a:gd name="T67" fmla="*/ 40 h 46"/>
                  <a:gd name="T68" fmla="*/ 37 w 38"/>
                  <a:gd name="T69" fmla="*/ 36 h 46"/>
                  <a:gd name="T70" fmla="*/ 38 w 38"/>
                  <a:gd name="T71" fmla="*/ 33 h 46"/>
                  <a:gd name="T72" fmla="*/ 38 w 38"/>
                  <a:gd name="T73" fmla="*/ 32 h 46"/>
                  <a:gd name="T74" fmla="*/ 37 w 38"/>
                  <a:gd name="T75" fmla="*/ 32 h 46"/>
                  <a:gd name="T76" fmla="*/ 36 w 38"/>
                  <a:gd name="T77" fmla="*/ 32 h 46"/>
                  <a:gd name="T78" fmla="*/ 35 w 38"/>
                  <a:gd name="T79" fmla="*/ 33 h 46"/>
                  <a:gd name="T80" fmla="*/ 34 w 38"/>
                  <a:gd name="T81" fmla="*/ 37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8 w 38"/>
                  <a:gd name="T97" fmla="*/ 43 h 46"/>
                  <a:gd name="T98" fmla="*/ 15 w 38"/>
                  <a:gd name="T99" fmla="*/ 41 h 46"/>
                  <a:gd name="T100" fmla="*/ 13 w 38"/>
                  <a:gd name="T101" fmla="*/ 39 h 46"/>
                  <a:gd name="T102" fmla="*/ 11 w 38"/>
                  <a:gd name="T103" fmla="*/ 37 h 46"/>
                  <a:gd name="T104" fmla="*/ 9 w 38"/>
                  <a:gd name="T105" fmla="*/ 33 h 46"/>
                  <a:gd name="T106" fmla="*/ 8 w 38"/>
                  <a:gd name="T107" fmla="*/ 29 h 46"/>
                  <a:gd name="T108" fmla="*/ 8 w 38"/>
                  <a:gd name="T109" fmla="*/ 25 h 46"/>
                  <a:gd name="T110" fmla="*/ 8 w 38"/>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20"/>
                    </a:moveTo>
                    <a:lnTo>
                      <a:pt x="10" y="11"/>
                    </a:lnTo>
                    <a:lnTo>
                      <a:pt x="13" y="5"/>
                    </a:lnTo>
                    <a:lnTo>
                      <a:pt x="17" y="3"/>
                    </a:lnTo>
                    <a:lnTo>
                      <a:pt x="20" y="2"/>
                    </a:lnTo>
                    <a:lnTo>
                      <a:pt x="24" y="3"/>
                    </a:lnTo>
                    <a:lnTo>
                      <a:pt x="26" y="5"/>
                    </a:lnTo>
                    <a:lnTo>
                      <a:pt x="28" y="7"/>
                    </a:lnTo>
                    <a:lnTo>
                      <a:pt x="30" y="10"/>
                    </a:lnTo>
                    <a:lnTo>
                      <a:pt x="31" y="13"/>
                    </a:lnTo>
                    <a:lnTo>
                      <a:pt x="31" y="15"/>
                    </a:lnTo>
                    <a:lnTo>
                      <a:pt x="31" y="18"/>
                    </a:lnTo>
                    <a:lnTo>
                      <a:pt x="32" y="20"/>
                    </a:lnTo>
                    <a:lnTo>
                      <a:pt x="8" y="20"/>
                    </a:lnTo>
                    <a:close/>
                    <a:moveTo>
                      <a:pt x="8" y="22"/>
                    </a:moveTo>
                    <a:lnTo>
                      <a:pt x="36" y="22"/>
                    </a:lnTo>
                    <a:lnTo>
                      <a:pt x="37" y="22"/>
                    </a:lnTo>
                    <a:lnTo>
                      <a:pt x="38" y="22"/>
                    </a:lnTo>
                    <a:lnTo>
                      <a:pt x="38" y="21"/>
                    </a:lnTo>
                    <a:lnTo>
                      <a:pt x="38" y="20"/>
                    </a:lnTo>
                    <a:lnTo>
                      <a:pt x="37" y="13"/>
                    </a:lnTo>
                    <a:lnTo>
                      <a:pt x="34" y="6"/>
                    </a:lnTo>
                    <a:lnTo>
                      <a:pt x="28" y="2"/>
                    </a:lnTo>
                    <a:lnTo>
                      <a:pt x="20" y="0"/>
                    </a:lnTo>
                    <a:lnTo>
                      <a:pt x="12" y="2"/>
                    </a:lnTo>
                    <a:lnTo>
                      <a:pt x="6" y="7"/>
                    </a:lnTo>
                    <a:lnTo>
                      <a:pt x="1" y="14"/>
                    </a:lnTo>
                    <a:lnTo>
                      <a:pt x="0" y="23"/>
                    </a:lnTo>
                    <a:lnTo>
                      <a:pt x="1" y="32"/>
                    </a:lnTo>
                    <a:lnTo>
                      <a:pt x="6" y="39"/>
                    </a:lnTo>
                    <a:lnTo>
                      <a:pt x="13" y="44"/>
                    </a:lnTo>
                    <a:lnTo>
                      <a:pt x="21" y="46"/>
                    </a:lnTo>
                    <a:lnTo>
                      <a:pt x="29" y="44"/>
                    </a:lnTo>
                    <a:lnTo>
                      <a:pt x="34" y="40"/>
                    </a:lnTo>
                    <a:lnTo>
                      <a:pt x="37" y="36"/>
                    </a:lnTo>
                    <a:lnTo>
                      <a:pt x="38" y="33"/>
                    </a:lnTo>
                    <a:lnTo>
                      <a:pt x="38" y="32"/>
                    </a:lnTo>
                    <a:lnTo>
                      <a:pt x="37" y="32"/>
                    </a:lnTo>
                    <a:lnTo>
                      <a:pt x="36" y="32"/>
                    </a:lnTo>
                    <a:lnTo>
                      <a:pt x="35" y="33"/>
                    </a:lnTo>
                    <a:lnTo>
                      <a:pt x="34" y="37"/>
                    </a:lnTo>
                    <a:lnTo>
                      <a:pt x="32" y="39"/>
                    </a:lnTo>
                    <a:lnTo>
                      <a:pt x="30" y="41"/>
                    </a:lnTo>
                    <a:lnTo>
                      <a:pt x="28" y="42"/>
                    </a:lnTo>
                    <a:lnTo>
                      <a:pt x="26" y="43"/>
                    </a:lnTo>
                    <a:lnTo>
                      <a:pt x="24" y="43"/>
                    </a:lnTo>
                    <a:lnTo>
                      <a:pt x="23" y="43"/>
                    </a:lnTo>
                    <a:lnTo>
                      <a:pt x="22" y="43"/>
                    </a:lnTo>
                    <a:lnTo>
                      <a:pt x="18" y="43"/>
                    </a:lnTo>
                    <a:lnTo>
                      <a:pt x="15" y="41"/>
                    </a:lnTo>
                    <a:lnTo>
                      <a:pt x="13" y="39"/>
                    </a:lnTo>
                    <a:lnTo>
                      <a:pt x="11" y="37"/>
                    </a:lnTo>
                    <a:lnTo>
                      <a:pt x="9" y="33"/>
                    </a:lnTo>
                    <a:lnTo>
                      <a:pt x="8"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70" name="Freeform 576"/>
              <p:cNvSpPr>
                <a:spLocks noChangeAspect="1" noEditPoints="1"/>
              </p:cNvSpPr>
              <p:nvPr/>
            </p:nvSpPr>
            <p:spPr bwMode="auto">
              <a:xfrm>
                <a:off x="2294" y="3429"/>
                <a:ext cx="68" cy="72"/>
              </a:xfrm>
              <a:custGeom>
                <a:avLst/>
                <a:gdLst>
                  <a:gd name="T0" fmla="*/ 37 w 68"/>
                  <a:gd name="T1" fmla="*/ 2 h 72"/>
                  <a:gd name="T2" fmla="*/ 36 w 68"/>
                  <a:gd name="T3" fmla="*/ 1 h 72"/>
                  <a:gd name="T4" fmla="*/ 34 w 68"/>
                  <a:gd name="T5" fmla="*/ 0 h 72"/>
                  <a:gd name="T6" fmla="*/ 33 w 68"/>
                  <a:gd name="T7" fmla="*/ 1 h 72"/>
                  <a:gd name="T8" fmla="*/ 32 w 68"/>
                  <a:gd name="T9" fmla="*/ 2 h 72"/>
                  <a:gd name="T10" fmla="*/ 11 w 68"/>
                  <a:gd name="T11" fmla="*/ 62 h 72"/>
                  <a:gd name="T12" fmla="*/ 10 w 68"/>
                  <a:gd name="T13" fmla="*/ 65 h 72"/>
                  <a:gd name="T14" fmla="*/ 7 w 68"/>
                  <a:gd name="T15" fmla="*/ 67 h 72"/>
                  <a:gd name="T16" fmla="*/ 4 w 68"/>
                  <a:gd name="T17" fmla="*/ 68 h 72"/>
                  <a:gd name="T18" fmla="*/ 0 w 68"/>
                  <a:gd name="T19" fmla="*/ 69 h 72"/>
                  <a:gd name="T20" fmla="*/ 0 w 68"/>
                  <a:gd name="T21" fmla="*/ 72 h 72"/>
                  <a:gd name="T22" fmla="*/ 5 w 68"/>
                  <a:gd name="T23" fmla="*/ 72 h 72"/>
                  <a:gd name="T24" fmla="*/ 10 w 68"/>
                  <a:gd name="T25" fmla="*/ 72 h 72"/>
                  <a:gd name="T26" fmla="*/ 16 w 68"/>
                  <a:gd name="T27" fmla="*/ 72 h 72"/>
                  <a:gd name="T28" fmla="*/ 22 w 68"/>
                  <a:gd name="T29" fmla="*/ 72 h 72"/>
                  <a:gd name="T30" fmla="*/ 22 w 68"/>
                  <a:gd name="T31" fmla="*/ 69 h 72"/>
                  <a:gd name="T32" fmla="*/ 19 w 68"/>
                  <a:gd name="T33" fmla="*/ 68 h 72"/>
                  <a:gd name="T34" fmla="*/ 16 w 68"/>
                  <a:gd name="T35" fmla="*/ 67 h 72"/>
                  <a:gd name="T36" fmla="*/ 15 w 68"/>
                  <a:gd name="T37" fmla="*/ 66 h 72"/>
                  <a:gd name="T38" fmla="*/ 14 w 68"/>
                  <a:gd name="T39" fmla="*/ 64 h 72"/>
                  <a:gd name="T40" fmla="*/ 14 w 68"/>
                  <a:gd name="T41" fmla="*/ 63 h 72"/>
                  <a:gd name="T42" fmla="*/ 15 w 68"/>
                  <a:gd name="T43" fmla="*/ 62 h 72"/>
                  <a:gd name="T44" fmla="*/ 19 w 68"/>
                  <a:gd name="T45" fmla="*/ 49 h 72"/>
                  <a:gd name="T46" fmla="*/ 44 w 68"/>
                  <a:gd name="T47" fmla="*/ 49 h 72"/>
                  <a:gd name="T48" fmla="*/ 49 w 68"/>
                  <a:gd name="T49" fmla="*/ 64 h 72"/>
                  <a:gd name="T50" fmla="*/ 49 w 68"/>
                  <a:gd name="T51" fmla="*/ 66 h 72"/>
                  <a:gd name="T52" fmla="*/ 48 w 68"/>
                  <a:gd name="T53" fmla="*/ 67 h 72"/>
                  <a:gd name="T54" fmla="*/ 46 w 68"/>
                  <a:gd name="T55" fmla="*/ 68 h 72"/>
                  <a:gd name="T56" fmla="*/ 44 w 68"/>
                  <a:gd name="T57" fmla="*/ 69 h 72"/>
                  <a:gd name="T58" fmla="*/ 41 w 68"/>
                  <a:gd name="T59" fmla="*/ 69 h 72"/>
                  <a:gd name="T60" fmla="*/ 41 w 68"/>
                  <a:gd name="T61" fmla="*/ 72 h 72"/>
                  <a:gd name="T62" fmla="*/ 44 w 68"/>
                  <a:gd name="T63" fmla="*/ 72 h 72"/>
                  <a:gd name="T64" fmla="*/ 48 w 68"/>
                  <a:gd name="T65" fmla="*/ 72 h 72"/>
                  <a:gd name="T66" fmla="*/ 52 w 68"/>
                  <a:gd name="T67" fmla="*/ 72 h 72"/>
                  <a:gd name="T68" fmla="*/ 55 w 68"/>
                  <a:gd name="T69" fmla="*/ 72 h 72"/>
                  <a:gd name="T70" fmla="*/ 68 w 68"/>
                  <a:gd name="T71" fmla="*/ 72 h 72"/>
                  <a:gd name="T72" fmla="*/ 68 w 68"/>
                  <a:gd name="T73" fmla="*/ 69 h 72"/>
                  <a:gd name="T74" fmla="*/ 67 w 68"/>
                  <a:gd name="T75" fmla="*/ 69 h 72"/>
                  <a:gd name="T76" fmla="*/ 63 w 68"/>
                  <a:gd name="T77" fmla="*/ 69 h 72"/>
                  <a:gd name="T78" fmla="*/ 61 w 68"/>
                  <a:gd name="T79" fmla="*/ 68 h 72"/>
                  <a:gd name="T80" fmla="*/ 59 w 68"/>
                  <a:gd name="T81" fmla="*/ 67 h 72"/>
                  <a:gd name="T82" fmla="*/ 58 w 68"/>
                  <a:gd name="T83" fmla="*/ 65 h 72"/>
                  <a:gd name="T84" fmla="*/ 37 w 68"/>
                  <a:gd name="T85" fmla="*/ 2 h 72"/>
                  <a:gd name="T86" fmla="*/ 31 w 68"/>
                  <a:gd name="T87" fmla="*/ 14 h 72"/>
                  <a:gd name="T88" fmla="*/ 43 w 68"/>
                  <a:gd name="T89" fmla="*/ 46 h 72"/>
                  <a:gd name="T90" fmla="*/ 20 w 68"/>
                  <a:gd name="T91" fmla="*/ 46 h 72"/>
                  <a:gd name="T92" fmla="*/ 31 w 68"/>
                  <a:gd name="T93"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 h="72">
                    <a:moveTo>
                      <a:pt x="37" y="2"/>
                    </a:moveTo>
                    <a:lnTo>
                      <a:pt x="36" y="1"/>
                    </a:lnTo>
                    <a:lnTo>
                      <a:pt x="34" y="0"/>
                    </a:lnTo>
                    <a:lnTo>
                      <a:pt x="33" y="1"/>
                    </a:lnTo>
                    <a:lnTo>
                      <a:pt x="32" y="2"/>
                    </a:lnTo>
                    <a:lnTo>
                      <a:pt x="11" y="62"/>
                    </a:lnTo>
                    <a:lnTo>
                      <a:pt x="10" y="65"/>
                    </a:lnTo>
                    <a:lnTo>
                      <a:pt x="7" y="67"/>
                    </a:lnTo>
                    <a:lnTo>
                      <a:pt x="4" y="68"/>
                    </a:lnTo>
                    <a:lnTo>
                      <a:pt x="0" y="69"/>
                    </a:lnTo>
                    <a:lnTo>
                      <a:pt x="0" y="72"/>
                    </a:lnTo>
                    <a:lnTo>
                      <a:pt x="5" y="72"/>
                    </a:lnTo>
                    <a:lnTo>
                      <a:pt x="10" y="72"/>
                    </a:lnTo>
                    <a:lnTo>
                      <a:pt x="16" y="72"/>
                    </a:lnTo>
                    <a:lnTo>
                      <a:pt x="22" y="72"/>
                    </a:lnTo>
                    <a:lnTo>
                      <a:pt x="22" y="69"/>
                    </a:lnTo>
                    <a:lnTo>
                      <a:pt x="19" y="68"/>
                    </a:lnTo>
                    <a:lnTo>
                      <a:pt x="16" y="67"/>
                    </a:lnTo>
                    <a:lnTo>
                      <a:pt x="15" y="66"/>
                    </a:lnTo>
                    <a:lnTo>
                      <a:pt x="14" y="64"/>
                    </a:lnTo>
                    <a:lnTo>
                      <a:pt x="14" y="63"/>
                    </a:lnTo>
                    <a:lnTo>
                      <a:pt x="15" y="62"/>
                    </a:lnTo>
                    <a:lnTo>
                      <a:pt x="19" y="49"/>
                    </a:lnTo>
                    <a:lnTo>
                      <a:pt x="44" y="49"/>
                    </a:lnTo>
                    <a:lnTo>
                      <a:pt x="49" y="64"/>
                    </a:lnTo>
                    <a:lnTo>
                      <a:pt x="49" y="66"/>
                    </a:lnTo>
                    <a:lnTo>
                      <a:pt x="48" y="67"/>
                    </a:lnTo>
                    <a:lnTo>
                      <a:pt x="46" y="68"/>
                    </a:lnTo>
                    <a:lnTo>
                      <a:pt x="44" y="69"/>
                    </a:lnTo>
                    <a:lnTo>
                      <a:pt x="41" y="69"/>
                    </a:lnTo>
                    <a:lnTo>
                      <a:pt x="41" y="72"/>
                    </a:lnTo>
                    <a:lnTo>
                      <a:pt x="44" y="72"/>
                    </a:lnTo>
                    <a:lnTo>
                      <a:pt x="48" y="72"/>
                    </a:lnTo>
                    <a:lnTo>
                      <a:pt x="52" y="72"/>
                    </a:lnTo>
                    <a:lnTo>
                      <a:pt x="55" y="72"/>
                    </a:lnTo>
                    <a:lnTo>
                      <a:pt x="68" y="72"/>
                    </a:lnTo>
                    <a:lnTo>
                      <a:pt x="68" y="69"/>
                    </a:lnTo>
                    <a:lnTo>
                      <a:pt x="67" y="69"/>
                    </a:lnTo>
                    <a:lnTo>
                      <a:pt x="63" y="69"/>
                    </a:lnTo>
                    <a:lnTo>
                      <a:pt x="61" y="68"/>
                    </a:lnTo>
                    <a:lnTo>
                      <a:pt x="59" y="67"/>
                    </a:lnTo>
                    <a:lnTo>
                      <a:pt x="58" y="65"/>
                    </a:lnTo>
                    <a:lnTo>
                      <a:pt x="37" y="2"/>
                    </a:lnTo>
                    <a:close/>
                    <a:moveTo>
                      <a:pt x="31" y="14"/>
                    </a:moveTo>
                    <a:lnTo>
                      <a:pt x="43" y="46"/>
                    </a:lnTo>
                    <a:lnTo>
                      <a:pt x="20" y="46"/>
                    </a:lnTo>
                    <a:lnTo>
                      <a:pt x="31" y="1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16" name="Freeform 577"/>
              <p:cNvSpPr>
                <a:spLocks noChangeAspect="1"/>
              </p:cNvSpPr>
              <p:nvPr/>
            </p:nvSpPr>
            <p:spPr bwMode="auto">
              <a:xfrm>
                <a:off x="2369" y="3432"/>
                <a:ext cx="22" cy="69"/>
              </a:xfrm>
              <a:custGeom>
                <a:avLst/>
                <a:gdLst>
                  <a:gd name="T0" fmla="*/ 14 w 22"/>
                  <a:gd name="T1" fmla="*/ 0 h 69"/>
                  <a:gd name="T2" fmla="*/ 0 w 22"/>
                  <a:gd name="T3" fmla="*/ 1 h 69"/>
                  <a:gd name="T4" fmla="*/ 0 w 22"/>
                  <a:gd name="T5" fmla="*/ 4 h 69"/>
                  <a:gd name="T6" fmla="*/ 2 w 22"/>
                  <a:gd name="T7" fmla="*/ 4 h 69"/>
                  <a:gd name="T8" fmla="*/ 4 w 22"/>
                  <a:gd name="T9" fmla="*/ 4 h 69"/>
                  <a:gd name="T10" fmla="*/ 6 w 22"/>
                  <a:gd name="T11" fmla="*/ 4 h 69"/>
                  <a:gd name="T12" fmla="*/ 7 w 22"/>
                  <a:gd name="T13" fmla="*/ 5 h 69"/>
                  <a:gd name="T14" fmla="*/ 7 w 22"/>
                  <a:gd name="T15" fmla="*/ 6 h 69"/>
                  <a:gd name="T16" fmla="*/ 8 w 22"/>
                  <a:gd name="T17" fmla="*/ 7 h 69"/>
                  <a:gd name="T18" fmla="*/ 8 w 22"/>
                  <a:gd name="T19" fmla="*/ 8 h 69"/>
                  <a:gd name="T20" fmla="*/ 8 w 22"/>
                  <a:gd name="T21" fmla="*/ 9 h 69"/>
                  <a:gd name="T22" fmla="*/ 8 w 22"/>
                  <a:gd name="T23" fmla="*/ 61 h 69"/>
                  <a:gd name="T24" fmla="*/ 8 w 22"/>
                  <a:gd name="T25" fmla="*/ 64 h 69"/>
                  <a:gd name="T26" fmla="*/ 6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5 w 22"/>
                  <a:gd name="T57" fmla="*/ 64 h 69"/>
                  <a:gd name="T58" fmla="*/ 14 w 22"/>
                  <a:gd name="T59" fmla="*/ 61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4"/>
                    </a:lnTo>
                    <a:lnTo>
                      <a:pt x="4" y="4"/>
                    </a:lnTo>
                    <a:lnTo>
                      <a:pt x="6" y="4"/>
                    </a:lnTo>
                    <a:lnTo>
                      <a:pt x="7" y="5"/>
                    </a:lnTo>
                    <a:lnTo>
                      <a:pt x="7" y="6"/>
                    </a:lnTo>
                    <a:lnTo>
                      <a:pt x="8" y="7"/>
                    </a:lnTo>
                    <a:lnTo>
                      <a:pt x="8" y="8"/>
                    </a:lnTo>
                    <a:lnTo>
                      <a:pt x="8" y="9"/>
                    </a:lnTo>
                    <a:lnTo>
                      <a:pt x="8" y="61"/>
                    </a:lnTo>
                    <a:lnTo>
                      <a:pt x="8" y="64"/>
                    </a:lnTo>
                    <a:lnTo>
                      <a:pt x="6" y="65"/>
                    </a:lnTo>
                    <a:lnTo>
                      <a:pt x="4" y="66"/>
                    </a:lnTo>
                    <a:lnTo>
                      <a:pt x="0" y="66"/>
                    </a:lnTo>
                    <a:lnTo>
                      <a:pt x="0" y="69"/>
                    </a:lnTo>
                    <a:lnTo>
                      <a:pt x="3" y="69"/>
                    </a:lnTo>
                    <a:lnTo>
                      <a:pt x="6" y="69"/>
                    </a:lnTo>
                    <a:lnTo>
                      <a:pt x="9" y="69"/>
                    </a:lnTo>
                    <a:lnTo>
                      <a:pt x="11" y="69"/>
                    </a:lnTo>
                    <a:lnTo>
                      <a:pt x="13" y="69"/>
                    </a:lnTo>
                    <a:lnTo>
                      <a:pt x="16" y="69"/>
                    </a:lnTo>
                    <a:lnTo>
                      <a:pt x="19" y="69"/>
                    </a:lnTo>
                    <a:lnTo>
                      <a:pt x="22" y="69"/>
                    </a:lnTo>
                    <a:lnTo>
                      <a:pt x="22" y="66"/>
                    </a:lnTo>
                    <a:lnTo>
                      <a:pt x="18" y="66"/>
                    </a:lnTo>
                    <a:lnTo>
                      <a:pt x="16" y="65"/>
                    </a:lnTo>
                    <a:lnTo>
                      <a:pt x="15" y="64"/>
                    </a:lnTo>
                    <a:lnTo>
                      <a:pt x="14" y="61"/>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17" name="Freeform 578"/>
              <p:cNvSpPr>
                <a:spLocks noChangeAspect="1"/>
              </p:cNvSpPr>
              <p:nvPr/>
            </p:nvSpPr>
            <p:spPr bwMode="auto">
              <a:xfrm>
                <a:off x="2397" y="3432"/>
                <a:ext cx="22" cy="69"/>
              </a:xfrm>
              <a:custGeom>
                <a:avLst/>
                <a:gdLst>
                  <a:gd name="T0" fmla="*/ 14 w 22"/>
                  <a:gd name="T1" fmla="*/ 0 h 69"/>
                  <a:gd name="T2" fmla="*/ 0 w 22"/>
                  <a:gd name="T3" fmla="*/ 1 h 69"/>
                  <a:gd name="T4" fmla="*/ 0 w 22"/>
                  <a:gd name="T5" fmla="*/ 4 h 69"/>
                  <a:gd name="T6" fmla="*/ 2 w 22"/>
                  <a:gd name="T7" fmla="*/ 4 h 69"/>
                  <a:gd name="T8" fmla="*/ 4 w 22"/>
                  <a:gd name="T9" fmla="*/ 4 h 69"/>
                  <a:gd name="T10" fmla="*/ 5 w 22"/>
                  <a:gd name="T11" fmla="*/ 4 h 69"/>
                  <a:gd name="T12" fmla="*/ 6 w 22"/>
                  <a:gd name="T13" fmla="*/ 5 h 69"/>
                  <a:gd name="T14" fmla="*/ 7 w 22"/>
                  <a:gd name="T15" fmla="*/ 6 h 69"/>
                  <a:gd name="T16" fmla="*/ 7 w 22"/>
                  <a:gd name="T17" fmla="*/ 7 h 69"/>
                  <a:gd name="T18" fmla="*/ 8 w 22"/>
                  <a:gd name="T19" fmla="*/ 8 h 69"/>
                  <a:gd name="T20" fmla="*/ 8 w 22"/>
                  <a:gd name="T21" fmla="*/ 9 h 69"/>
                  <a:gd name="T22" fmla="*/ 8 w 22"/>
                  <a:gd name="T23" fmla="*/ 61 h 69"/>
                  <a:gd name="T24" fmla="*/ 7 w 22"/>
                  <a:gd name="T25" fmla="*/ 64 h 69"/>
                  <a:gd name="T26" fmla="*/ 6 w 22"/>
                  <a:gd name="T27" fmla="*/ 65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5 h 69"/>
                  <a:gd name="T56" fmla="*/ 14 w 22"/>
                  <a:gd name="T57" fmla="*/ 64 h 69"/>
                  <a:gd name="T58" fmla="*/ 14 w 22"/>
                  <a:gd name="T59" fmla="*/ 61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4"/>
                    </a:lnTo>
                    <a:lnTo>
                      <a:pt x="4" y="4"/>
                    </a:lnTo>
                    <a:lnTo>
                      <a:pt x="5" y="4"/>
                    </a:lnTo>
                    <a:lnTo>
                      <a:pt x="6" y="5"/>
                    </a:lnTo>
                    <a:lnTo>
                      <a:pt x="7" y="6"/>
                    </a:lnTo>
                    <a:lnTo>
                      <a:pt x="7" y="7"/>
                    </a:lnTo>
                    <a:lnTo>
                      <a:pt x="8" y="8"/>
                    </a:lnTo>
                    <a:lnTo>
                      <a:pt x="8" y="9"/>
                    </a:lnTo>
                    <a:lnTo>
                      <a:pt x="8" y="61"/>
                    </a:lnTo>
                    <a:lnTo>
                      <a:pt x="7" y="64"/>
                    </a:lnTo>
                    <a:lnTo>
                      <a:pt x="6" y="65"/>
                    </a:lnTo>
                    <a:lnTo>
                      <a:pt x="4" y="66"/>
                    </a:lnTo>
                    <a:lnTo>
                      <a:pt x="0" y="66"/>
                    </a:lnTo>
                    <a:lnTo>
                      <a:pt x="0" y="69"/>
                    </a:lnTo>
                    <a:lnTo>
                      <a:pt x="3" y="69"/>
                    </a:lnTo>
                    <a:lnTo>
                      <a:pt x="6" y="69"/>
                    </a:lnTo>
                    <a:lnTo>
                      <a:pt x="9" y="69"/>
                    </a:lnTo>
                    <a:lnTo>
                      <a:pt x="11" y="69"/>
                    </a:lnTo>
                    <a:lnTo>
                      <a:pt x="13" y="69"/>
                    </a:lnTo>
                    <a:lnTo>
                      <a:pt x="16" y="69"/>
                    </a:lnTo>
                    <a:lnTo>
                      <a:pt x="19" y="69"/>
                    </a:lnTo>
                    <a:lnTo>
                      <a:pt x="22" y="69"/>
                    </a:lnTo>
                    <a:lnTo>
                      <a:pt x="22" y="66"/>
                    </a:lnTo>
                    <a:lnTo>
                      <a:pt x="18" y="66"/>
                    </a:lnTo>
                    <a:lnTo>
                      <a:pt x="16" y="65"/>
                    </a:lnTo>
                    <a:lnTo>
                      <a:pt x="14" y="64"/>
                    </a:lnTo>
                    <a:lnTo>
                      <a:pt x="14" y="61"/>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19" name="Freeform 579"/>
              <p:cNvSpPr>
                <a:spLocks noChangeAspect="1"/>
              </p:cNvSpPr>
              <p:nvPr/>
            </p:nvSpPr>
            <p:spPr bwMode="auto">
              <a:xfrm>
                <a:off x="2431" y="3426"/>
                <a:ext cx="23" cy="100"/>
              </a:xfrm>
              <a:custGeom>
                <a:avLst/>
                <a:gdLst>
                  <a:gd name="T0" fmla="*/ 23 w 23"/>
                  <a:gd name="T1" fmla="*/ 99 h 100"/>
                  <a:gd name="T2" fmla="*/ 23 w 23"/>
                  <a:gd name="T3" fmla="*/ 99 h 100"/>
                  <a:gd name="T4" fmla="*/ 23 w 23"/>
                  <a:gd name="T5" fmla="*/ 98 h 100"/>
                  <a:gd name="T6" fmla="*/ 22 w 23"/>
                  <a:gd name="T7" fmla="*/ 98 h 100"/>
                  <a:gd name="T8" fmla="*/ 21 w 23"/>
                  <a:gd name="T9" fmla="*/ 97 h 100"/>
                  <a:gd name="T10" fmla="*/ 14 w 23"/>
                  <a:gd name="T11" fmla="*/ 86 h 100"/>
                  <a:gd name="T12" fmla="*/ 9 w 23"/>
                  <a:gd name="T13" fmla="*/ 74 h 100"/>
                  <a:gd name="T14" fmla="*/ 7 w 23"/>
                  <a:gd name="T15" fmla="*/ 62 h 100"/>
                  <a:gd name="T16" fmla="*/ 6 w 23"/>
                  <a:gd name="T17" fmla="*/ 50 h 100"/>
                  <a:gd name="T18" fmla="*/ 7 w 23"/>
                  <a:gd name="T19" fmla="*/ 37 h 100"/>
                  <a:gd name="T20" fmla="*/ 9 w 23"/>
                  <a:gd name="T21" fmla="*/ 25 h 100"/>
                  <a:gd name="T22" fmla="*/ 14 w 23"/>
                  <a:gd name="T23" fmla="*/ 13 h 100"/>
                  <a:gd name="T24" fmla="*/ 22 w 23"/>
                  <a:gd name="T25" fmla="*/ 3 h 100"/>
                  <a:gd name="T26" fmla="*/ 23 w 23"/>
                  <a:gd name="T27" fmla="*/ 2 h 100"/>
                  <a:gd name="T28" fmla="*/ 23 w 23"/>
                  <a:gd name="T29" fmla="*/ 1 h 100"/>
                  <a:gd name="T30" fmla="*/ 23 w 23"/>
                  <a:gd name="T31" fmla="*/ 0 h 100"/>
                  <a:gd name="T32" fmla="*/ 22 w 23"/>
                  <a:gd name="T33" fmla="*/ 0 h 100"/>
                  <a:gd name="T34" fmla="*/ 20 w 23"/>
                  <a:gd name="T35" fmla="*/ 1 h 100"/>
                  <a:gd name="T36" fmla="*/ 16 w 23"/>
                  <a:gd name="T37" fmla="*/ 5 h 100"/>
                  <a:gd name="T38" fmla="*/ 11 w 23"/>
                  <a:gd name="T39" fmla="*/ 11 h 100"/>
                  <a:gd name="T40" fmla="*/ 6 w 23"/>
                  <a:gd name="T41" fmla="*/ 20 h 100"/>
                  <a:gd name="T42" fmla="*/ 3 w 23"/>
                  <a:gd name="T43" fmla="*/ 28 h 100"/>
                  <a:gd name="T44" fmla="*/ 1 w 23"/>
                  <a:gd name="T45" fmla="*/ 36 h 100"/>
                  <a:gd name="T46" fmla="*/ 0 w 23"/>
                  <a:gd name="T47" fmla="*/ 43 h 100"/>
                  <a:gd name="T48" fmla="*/ 0 w 23"/>
                  <a:gd name="T49" fmla="*/ 50 h 100"/>
                  <a:gd name="T50" fmla="*/ 0 w 23"/>
                  <a:gd name="T51" fmla="*/ 56 h 100"/>
                  <a:gd name="T52" fmla="*/ 1 w 23"/>
                  <a:gd name="T53" fmla="*/ 64 h 100"/>
                  <a:gd name="T54" fmla="*/ 3 w 23"/>
                  <a:gd name="T55" fmla="*/ 72 h 100"/>
                  <a:gd name="T56" fmla="*/ 7 w 23"/>
                  <a:gd name="T57" fmla="*/ 81 h 100"/>
                  <a:gd name="T58" fmla="*/ 11 w 23"/>
                  <a:gd name="T59" fmla="*/ 89 h 100"/>
                  <a:gd name="T60" fmla="*/ 16 w 23"/>
                  <a:gd name="T61" fmla="*/ 95 h 100"/>
                  <a:gd name="T62" fmla="*/ 20 w 23"/>
                  <a:gd name="T63" fmla="*/ 99 h 100"/>
                  <a:gd name="T64" fmla="*/ 22 w 23"/>
                  <a:gd name="T65" fmla="*/ 100 h 100"/>
                  <a:gd name="T66" fmla="*/ 23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8"/>
                    </a:lnTo>
                    <a:lnTo>
                      <a:pt x="22" y="98"/>
                    </a:lnTo>
                    <a:lnTo>
                      <a:pt x="21" y="97"/>
                    </a:lnTo>
                    <a:lnTo>
                      <a:pt x="14" y="86"/>
                    </a:lnTo>
                    <a:lnTo>
                      <a:pt x="9" y="74"/>
                    </a:lnTo>
                    <a:lnTo>
                      <a:pt x="7" y="62"/>
                    </a:lnTo>
                    <a:lnTo>
                      <a:pt x="6" y="50"/>
                    </a:lnTo>
                    <a:lnTo>
                      <a:pt x="7" y="37"/>
                    </a:lnTo>
                    <a:lnTo>
                      <a:pt x="9" y="25"/>
                    </a:lnTo>
                    <a:lnTo>
                      <a:pt x="14" y="13"/>
                    </a:lnTo>
                    <a:lnTo>
                      <a:pt x="22" y="3"/>
                    </a:lnTo>
                    <a:lnTo>
                      <a:pt x="23" y="2"/>
                    </a:lnTo>
                    <a:lnTo>
                      <a:pt x="23" y="1"/>
                    </a:lnTo>
                    <a:lnTo>
                      <a:pt x="23" y="0"/>
                    </a:lnTo>
                    <a:lnTo>
                      <a:pt x="22" y="0"/>
                    </a:lnTo>
                    <a:lnTo>
                      <a:pt x="20" y="1"/>
                    </a:lnTo>
                    <a:lnTo>
                      <a:pt x="16" y="5"/>
                    </a:lnTo>
                    <a:lnTo>
                      <a:pt x="11" y="11"/>
                    </a:lnTo>
                    <a:lnTo>
                      <a:pt x="6" y="20"/>
                    </a:lnTo>
                    <a:lnTo>
                      <a:pt x="3" y="28"/>
                    </a:lnTo>
                    <a:lnTo>
                      <a:pt x="1" y="36"/>
                    </a:lnTo>
                    <a:lnTo>
                      <a:pt x="0" y="43"/>
                    </a:lnTo>
                    <a:lnTo>
                      <a:pt x="0" y="50"/>
                    </a:lnTo>
                    <a:lnTo>
                      <a:pt x="0" y="56"/>
                    </a:lnTo>
                    <a:lnTo>
                      <a:pt x="1" y="64"/>
                    </a:lnTo>
                    <a:lnTo>
                      <a:pt x="3" y="72"/>
                    </a:lnTo>
                    <a:lnTo>
                      <a:pt x="7" y="81"/>
                    </a:lnTo>
                    <a:lnTo>
                      <a:pt x="11" y="89"/>
                    </a:lnTo>
                    <a:lnTo>
                      <a:pt x="16" y="95"/>
                    </a:lnTo>
                    <a:lnTo>
                      <a:pt x="20" y="99"/>
                    </a:lnTo>
                    <a:lnTo>
                      <a:pt x="22" y="100"/>
                    </a:lnTo>
                    <a:lnTo>
                      <a:pt x="23"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51" name="Freeform 580"/>
              <p:cNvSpPr>
                <a:spLocks noChangeAspect="1"/>
              </p:cNvSpPr>
              <p:nvPr/>
            </p:nvSpPr>
            <p:spPr bwMode="auto">
              <a:xfrm>
                <a:off x="2463" y="3456"/>
                <a:ext cx="38" cy="46"/>
              </a:xfrm>
              <a:custGeom>
                <a:avLst/>
                <a:gdLst>
                  <a:gd name="T0" fmla="*/ 9 w 38"/>
                  <a:gd name="T1" fmla="*/ 23 h 46"/>
                  <a:gd name="T2" fmla="*/ 10 w 38"/>
                  <a:gd name="T3" fmla="*/ 13 h 46"/>
                  <a:gd name="T4" fmla="*/ 13 w 38"/>
                  <a:gd name="T5" fmla="*/ 7 h 46"/>
                  <a:gd name="T6" fmla="*/ 18 w 38"/>
                  <a:gd name="T7" fmla="*/ 4 h 46"/>
                  <a:gd name="T8" fmla="*/ 22 w 38"/>
                  <a:gd name="T9" fmla="*/ 3 h 46"/>
                  <a:gd name="T10" fmla="*/ 24 w 38"/>
                  <a:gd name="T11" fmla="*/ 3 h 46"/>
                  <a:gd name="T12" fmla="*/ 26 w 38"/>
                  <a:gd name="T13" fmla="*/ 3 h 46"/>
                  <a:gd name="T14" fmla="*/ 30 w 38"/>
                  <a:gd name="T15" fmla="*/ 4 h 46"/>
                  <a:gd name="T16" fmla="*/ 33 w 38"/>
                  <a:gd name="T17" fmla="*/ 6 h 46"/>
                  <a:gd name="T18" fmla="*/ 30 w 38"/>
                  <a:gd name="T19" fmla="*/ 7 h 46"/>
                  <a:gd name="T20" fmla="*/ 29 w 38"/>
                  <a:gd name="T21" fmla="*/ 8 h 46"/>
                  <a:gd name="T22" fmla="*/ 28 w 38"/>
                  <a:gd name="T23" fmla="*/ 10 h 46"/>
                  <a:gd name="T24" fmla="*/ 28 w 38"/>
                  <a:gd name="T25" fmla="*/ 11 h 46"/>
                  <a:gd name="T26" fmla="*/ 28 w 38"/>
                  <a:gd name="T27" fmla="*/ 13 h 46"/>
                  <a:gd name="T28" fmla="*/ 29 w 38"/>
                  <a:gd name="T29" fmla="*/ 14 h 46"/>
                  <a:gd name="T30" fmla="*/ 31 w 38"/>
                  <a:gd name="T31" fmla="*/ 15 h 46"/>
                  <a:gd name="T32" fmla="*/ 33 w 38"/>
                  <a:gd name="T33" fmla="*/ 16 h 46"/>
                  <a:gd name="T34" fmla="*/ 34 w 38"/>
                  <a:gd name="T35" fmla="*/ 15 h 46"/>
                  <a:gd name="T36" fmla="*/ 36 w 38"/>
                  <a:gd name="T37" fmla="*/ 14 h 46"/>
                  <a:gd name="T38" fmla="*/ 37 w 38"/>
                  <a:gd name="T39" fmla="*/ 13 h 46"/>
                  <a:gd name="T40" fmla="*/ 37 w 38"/>
                  <a:gd name="T41" fmla="*/ 11 h 46"/>
                  <a:gd name="T42" fmla="*/ 36 w 38"/>
                  <a:gd name="T43" fmla="*/ 6 h 46"/>
                  <a:gd name="T44" fmla="*/ 33 w 38"/>
                  <a:gd name="T45" fmla="*/ 3 h 46"/>
                  <a:gd name="T46" fmla="*/ 28 w 38"/>
                  <a:gd name="T47" fmla="*/ 1 h 46"/>
                  <a:gd name="T48" fmla="*/ 22 w 38"/>
                  <a:gd name="T49" fmla="*/ 0 h 46"/>
                  <a:gd name="T50" fmla="*/ 13 w 38"/>
                  <a:gd name="T51" fmla="*/ 2 h 46"/>
                  <a:gd name="T52" fmla="*/ 6 w 38"/>
                  <a:gd name="T53" fmla="*/ 7 h 46"/>
                  <a:gd name="T54" fmla="*/ 2 w 38"/>
                  <a:gd name="T55" fmla="*/ 15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40 h 46"/>
                  <a:gd name="T74" fmla="*/ 37 w 38"/>
                  <a:gd name="T75" fmla="*/ 38 h 46"/>
                  <a:gd name="T76" fmla="*/ 38 w 38"/>
                  <a:gd name="T77" fmla="*/ 35 h 46"/>
                  <a:gd name="T78" fmla="*/ 38 w 38"/>
                  <a:gd name="T79" fmla="*/ 34 h 46"/>
                  <a:gd name="T80" fmla="*/ 38 w 38"/>
                  <a:gd name="T81" fmla="*/ 33 h 46"/>
                  <a:gd name="T82" fmla="*/ 38 w 38"/>
                  <a:gd name="T83" fmla="*/ 32 h 46"/>
                  <a:gd name="T84" fmla="*/ 37 w 38"/>
                  <a:gd name="T85" fmla="*/ 32 h 46"/>
                  <a:gd name="T86" fmla="*/ 36 w 38"/>
                  <a:gd name="T87" fmla="*/ 32 h 46"/>
                  <a:gd name="T88" fmla="*/ 36 w 38"/>
                  <a:gd name="T89" fmla="*/ 33 h 46"/>
                  <a:gd name="T90" fmla="*/ 34 w 38"/>
                  <a:gd name="T91" fmla="*/ 36 h 46"/>
                  <a:gd name="T92" fmla="*/ 33 w 38"/>
                  <a:gd name="T93" fmla="*/ 39 h 46"/>
                  <a:gd name="T94" fmla="*/ 31 w 38"/>
                  <a:gd name="T95" fmla="*/ 40 h 46"/>
                  <a:gd name="T96" fmla="*/ 30 w 38"/>
                  <a:gd name="T97" fmla="*/ 42 h 46"/>
                  <a:gd name="T98" fmla="*/ 28 w 38"/>
                  <a:gd name="T99" fmla="*/ 43 h 46"/>
                  <a:gd name="T100" fmla="*/ 26 w 38"/>
                  <a:gd name="T101" fmla="*/ 43 h 46"/>
                  <a:gd name="T102" fmla="*/ 24 w 38"/>
                  <a:gd name="T103" fmla="*/ 43 h 46"/>
                  <a:gd name="T104" fmla="*/ 23 w 38"/>
                  <a:gd name="T105" fmla="*/ 43 h 46"/>
                  <a:gd name="T106" fmla="*/ 21 w 38"/>
                  <a:gd name="T107" fmla="*/ 43 h 46"/>
                  <a:gd name="T108" fmla="*/ 18 w 38"/>
                  <a:gd name="T109" fmla="*/ 43 h 46"/>
                  <a:gd name="T110" fmla="*/ 16 w 38"/>
                  <a:gd name="T111" fmla="*/ 41 h 46"/>
                  <a:gd name="T112" fmla="*/ 14 w 38"/>
                  <a:gd name="T113" fmla="*/ 39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7"/>
                    </a:lnTo>
                    <a:lnTo>
                      <a:pt x="18" y="4"/>
                    </a:lnTo>
                    <a:lnTo>
                      <a:pt x="22" y="3"/>
                    </a:lnTo>
                    <a:lnTo>
                      <a:pt x="24" y="3"/>
                    </a:lnTo>
                    <a:lnTo>
                      <a:pt x="26" y="3"/>
                    </a:lnTo>
                    <a:lnTo>
                      <a:pt x="30" y="4"/>
                    </a:lnTo>
                    <a:lnTo>
                      <a:pt x="33" y="6"/>
                    </a:lnTo>
                    <a:lnTo>
                      <a:pt x="30" y="7"/>
                    </a:lnTo>
                    <a:lnTo>
                      <a:pt x="29" y="8"/>
                    </a:lnTo>
                    <a:lnTo>
                      <a:pt x="28" y="10"/>
                    </a:lnTo>
                    <a:lnTo>
                      <a:pt x="28" y="11"/>
                    </a:lnTo>
                    <a:lnTo>
                      <a:pt x="28" y="13"/>
                    </a:lnTo>
                    <a:lnTo>
                      <a:pt x="29" y="14"/>
                    </a:lnTo>
                    <a:lnTo>
                      <a:pt x="31" y="15"/>
                    </a:lnTo>
                    <a:lnTo>
                      <a:pt x="33" y="16"/>
                    </a:lnTo>
                    <a:lnTo>
                      <a:pt x="34" y="15"/>
                    </a:lnTo>
                    <a:lnTo>
                      <a:pt x="36" y="14"/>
                    </a:lnTo>
                    <a:lnTo>
                      <a:pt x="37" y="13"/>
                    </a:lnTo>
                    <a:lnTo>
                      <a:pt x="37" y="11"/>
                    </a:lnTo>
                    <a:lnTo>
                      <a:pt x="36" y="6"/>
                    </a:lnTo>
                    <a:lnTo>
                      <a:pt x="33" y="3"/>
                    </a:lnTo>
                    <a:lnTo>
                      <a:pt x="28" y="1"/>
                    </a:lnTo>
                    <a:lnTo>
                      <a:pt x="22" y="0"/>
                    </a:lnTo>
                    <a:lnTo>
                      <a:pt x="13" y="2"/>
                    </a:lnTo>
                    <a:lnTo>
                      <a:pt x="6" y="7"/>
                    </a:lnTo>
                    <a:lnTo>
                      <a:pt x="2" y="15"/>
                    </a:lnTo>
                    <a:lnTo>
                      <a:pt x="0" y="23"/>
                    </a:lnTo>
                    <a:lnTo>
                      <a:pt x="2" y="32"/>
                    </a:lnTo>
                    <a:lnTo>
                      <a:pt x="7" y="39"/>
                    </a:lnTo>
                    <a:lnTo>
                      <a:pt x="14" y="44"/>
                    </a:lnTo>
                    <a:lnTo>
                      <a:pt x="22" y="46"/>
                    </a:lnTo>
                    <a:lnTo>
                      <a:pt x="26" y="45"/>
                    </a:lnTo>
                    <a:lnTo>
                      <a:pt x="30" y="44"/>
                    </a:lnTo>
                    <a:lnTo>
                      <a:pt x="33" y="42"/>
                    </a:lnTo>
                    <a:lnTo>
                      <a:pt x="35" y="40"/>
                    </a:lnTo>
                    <a:lnTo>
                      <a:pt x="37" y="38"/>
                    </a:lnTo>
                    <a:lnTo>
                      <a:pt x="38" y="35"/>
                    </a:lnTo>
                    <a:lnTo>
                      <a:pt x="38" y="34"/>
                    </a:lnTo>
                    <a:lnTo>
                      <a:pt x="38" y="33"/>
                    </a:lnTo>
                    <a:lnTo>
                      <a:pt x="38" y="32"/>
                    </a:lnTo>
                    <a:lnTo>
                      <a:pt x="37" y="32"/>
                    </a:lnTo>
                    <a:lnTo>
                      <a:pt x="36" y="32"/>
                    </a:lnTo>
                    <a:lnTo>
                      <a:pt x="36" y="33"/>
                    </a:lnTo>
                    <a:lnTo>
                      <a:pt x="34" y="36"/>
                    </a:lnTo>
                    <a:lnTo>
                      <a:pt x="33" y="39"/>
                    </a:lnTo>
                    <a:lnTo>
                      <a:pt x="31" y="40"/>
                    </a:lnTo>
                    <a:lnTo>
                      <a:pt x="30" y="42"/>
                    </a:lnTo>
                    <a:lnTo>
                      <a:pt x="28" y="43"/>
                    </a:lnTo>
                    <a:lnTo>
                      <a:pt x="26" y="43"/>
                    </a:lnTo>
                    <a:lnTo>
                      <a:pt x="24" y="43"/>
                    </a:lnTo>
                    <a:lnTo>
                      <a:pt x="23" y="43"/>
                    </a:lnTo>
                    <a:lnTo>
                      <a:pt x="21" y="43"/>
                    </a:lnTo>
                    <a:lnTo>
                      <a:pt x="18" y="43"/>
                    </a:lnTo>
                    <a:lnTo>
                      <a:pt x="16" y="41"/>
                    </a:lnTo>
                    <a:lnTo>
                      <a:pt x="14" y="39"/>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52" name="Freeform 581"/>
              <p:cNvSpPr>
                <a:spLocks noChangeAspect="1"/>
              </p:cNvSpPr>
              <p:nvPr/>
            </p:nvSpPr>
            <p:spPr bwMode="auto">
              <a:xfrm>
                <a:off x="2508" y="3426"/>
                <a:ext cx="17" cy="36"/>
              </a:xfrm>
              <a:custGeom>
                <a:avLst/>
                <a:gdLst>
                  <a:gd name="T0" fmla="*/ 17 w 17"/>
                  <a:gd name="T1" fmla="*/ 6 h 36"/>
                  <a:gd name="T2" fmla="*/ 17 w 17"/>
                  <a:gd name="T3" fmla="*/ 4 h 36"/>
                  <a:gd name="T4" fmla="*/ 17 w 17"/>
                  <a:gd name="T5" fmla="*/ 3 h 36"/>
                  <a:gd name="T6" fmla="*/ 17 w 17"/>
                  <a:gd name="T7" fmla="*/ 2 h 36"/>
                  <a:gd name="T8" fmla="*/ 16 w 17"/>
                  <a:gd name="T9" fmla="*/ 1 h 36"/>
                  <a:gd name="T10" fmla="*/ 15 w 17"/>
                  <a:gd name="T11" fmla="*/ 0 h 36"/>
                  <a:gd name="T12" fmla="*/ 13 w 17"/>
                  <a:gd name="T13" fmla="*/ 0 h 36"/>
                  <a:gd name="T14" fmla="*/ 11 w 17"/>
                  <a:gd name="T15" fmla="*/ 0 h 36"/>
                  <a:gd name="T16" fmla="*/ 10 w 17"/>
                  <a:gd name="T17" fmla="*/ 1 h 36"/>
                  <a:gd name="T18" fmla="*/ 10 w 17"/>
                  <a:gd name="T19" fmla="*/ 2 h 36"/>
                  <a:gd name="T20" fmla="*/ 9 w 17"/>
                  <a:gd name="T21" fmla="*/ 3 h 36"/>
                  <a:gd name="T22" fmla="*/ 0 w 17"/>
                  <a:gd name="T23" fmla="*/ 33 h 36"/>
                  <a:gd name="T24" fmla="*/ 0 w 17"/>
                  <a:gd name="T25" fmla="*/ 34 h 36"/>
                  <a:gd name="T26" fmla="*/ 0 w 17"/>
                  <a:gd name="T27" fmla="*/ 34 h 36"/>
                  <a:gd name="T28" fmla="*/ 0 w 17"/>
                  <a:gd name="T29" fmla="*/ 35 h 36"/>
                  <a:gd name="T30" fmla="*/ 1 w 17"/>
                  <a:gd name="T31" fmla="*/ 35 h 36"/>
                  <a:gd name="T32" fmla="*/ 2 w 17"/>
                  <a:gd name="T33" fmla="*/ 36 h 36"/>
                  <a:gd name="T34" fmla="*/ 2 w 17"/>
                  <a:gd name="T35" fmla="*/ 36 h 36"/>
                  <a:gd name="T36" fmla="*/ 3 w 17"/>
                  <a:gd name="T37" fmla="*/ 36 h 36"/>
                  <a:gd name="T38" fmla="*/ 3 w 17"/>
                  <a:gd name="T39" fmla="*/ 35 h 36"/>
                  <a:gd name="T40" fmla="*/ 17 w 17"/>
                  <a:gd name="T4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6">
                    <a:moveTo>
                      <a:pt x="17" y="6"/>
                    </a:moveTo>
                    <a:lnTo>
                      <a:pt x="17" y="4"/>
                    </a:lnTo>
                    <a:lnTo>
                      <a:pt x="17" y="3"/>
                    </a:lnTo>
                    <a:lnTo>
                      <a:pt x="17" y="2"/>
                    </a:lnTo>
                    <a:lnTo>
                      <a:pt x="16" y="1"/>
                    </a:lnTo>
                    <a:lnTo>
                      <a:pt x="15" y="0"/>
                    </a:lnTo>
                    <a:lnTo>
                      <a:pt x="13" y="0"/>
                    </a:lnTo>
                    <a:lnTo>
                      <a:pt x="11" y="0"/>
                    </a:lnTo>
                    <a:lnTo>
                      <a:pt x="10" y="1"/>
                    </a:lnTo>
                    <a:lnTo>
                      <a:pt x="10" y="2"/>
                    </a:lnTo>
                    <a:lnTo>
                      <a:pt x="9" y="3"/>
                    </a:lnTo>
                    <a:lnTo>
                      <a:pt x="0" y="33"/>
                    </a:lnTo>
                    <a:lnTo>
                      <a:pt x="0" y="34"/>
                    </a:lnTo>
                    <a:lnTo>
                      <a:pt x="0" y="34"/>
                    </a:lnTo>
                    <a:lnTo>
                      <a:pt x="0" y="35"/>
                    </a:lnTo>
                    <a:lnTo>
                      <a:pt x="1" y="35"/>
                    </a:lnTo>
                    <a:lnTo>
                      <a:pt x="2" y="36"/>
                    </a:lnTo>
                    <a:lnTo>
                      <a:pt x="2" y="36"/>
                    </a:lnTo>
                    <a:lnTo>
                      <a:pt x="3" y="36"/>
                    </a:lnTo>
                    <a:lnTo>
                      <a:pt x="3"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53" name="Freeform 582"/>
              <p:cNvSpPr>
                <a:spLocks noChangeAspect="1"/>
              </p:cNvSpPr>
              <p:nvPr/>
            </p:nvSpPr>
            <p:spPr bwMode="auto">
              <a:xfrm>
                <a:off x="2541" y="3490"/>
                <a:ext cx="10" cy="11"/>
              </a:xfrm>
              <a:custGeom>
                <a:avLst/>
                <a:gdLst>
                  <a:gd name="T0" fmla="*/ 10 w 10"/>
                  <a:gd name="T1" fmla="*/ 6 h 11"/>
                  <a:gd name="T2" fmla="*/ 10 w 10"/>
                  <a:gd name="T3" fmla="*/ 4 h 11"/>
                  <a:gd name="T4" fmla="*/ 9 w 10"/>
                  <a:gd name="T5" fmla="*/ 2 h 11"/>
                  <a:gd name="T6" fmla="*/ 7 w 10"/>
                  <a:gd name="T7" fmla="*/ 1 h 11"/>
                  <a:gd name="T8" fmla="*/ 5 w 10"/>
                  <a:gd name="T9" fmla="*/ 0 h 11"/>
                  <a:gd name="T10" fmla="*/ 3 w 10"/>
                  <a:gd name="T11" fmla="*/ 1 h 11"/>
                  <a:gd name="T12" fmla="*/ 1 w 10"/>
                  <a:gd name="T13" fmla="*/ 2 h 11"/>
                  <a:gd name="T14" fmla="*/ 0 w 10"/>
                  <a:gd name="T15" fmla="*/ 4 h 11"/>
                  <a:gd name="T16" fmla="*/ 0 w 10"/>
                  <a:gd name="T17" fmla="*/ 6 h 11"/>
                  <a:gd name="T18" fmla="*/ 0 w 10"/>
                  <a:gd name="T19" fmla="*/ 8 h 11"/>
                  <a:gd name="T20" fmla="*/ 1 w 10"/>
                  <a:gd name="T21" fmla="*/ 9 h 11"/>
                  <a:gd name="T22" fmla="*/ 3 w 10"/>
                  <a:gd name="T23" fmla="*/ 10 h 11"/>
                  <a:gd name="T24" fmla="*/ 5 w 10"/>
                  <a:gd name="T25" fmla="*/ 11 h 11"/>
                  <a:gd name="T26" fmla="*/ 7 w 10"/>
                  <a:gd name="T27" fmla="*/ 10 h 11"/>
                  <a:gd name="T28" fmla="*/ 9 w 10"/>
                  <a:gd name="T29" fmla="*/ 9 h 11"/>
                  <a:gd name="T30" fmla="*/ 10 w 10"/>
                  <a:gd name="T31" fmla="*/ 8 h 11"/>
                  <a:gd name="T32" fmla="*/ 10 w 10"/>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10" y="6"/>
                    </a:moveTo>
                    <a:lnTo>
                      <a:pt x="10" y="4"/>
                    </a:lnTo>
                    <a:lnTo>
                      <a:pt x="9" y="2"/>
                    </a:lnTo>
                    <a:lnTo>
                      <a:pt x="7" y="1"/>
                    </a:lnTo>
                    <a:lnTo>
                      <a:pt x="5" y="0"/>
                    </a:lnTo>
                    <a:lnTo>
                      <a:pt x="3" y="1"/>
                    </a:lnTo>
                    <a:lnTo>
                      <a:pt x="1" y="2"/>
                    </a:lnTo>
                    <a:lnTo>
                      <a:pt x="0" y="4"/>
                    </a:lnTo>
                    <a:lnTo>
                      <a:pt x="0" y="6"/>
                    </a:lnTo>
                    <a:lnTo>
                      <a:pt x="0" y="8"/>
                    </a:lnTo>
                    <a:lnTo>
                      <a:pt x="1" y="9"/>
                    </a:lnTo>
                    <a:lnTo>
                      <a:pt x="3" y="10"/>
                    </a:lnTo>
                    <a:lnTo>
                      <a:pt x="5" y="11"/>
                    </a:lnTo>
                    <a:lnTo>
                      <a:pt x="7" y="10"/>
                    </a:lnTo>
                    <a:lnTo>
                      <a:pt x="9" y="9"/>
                    </a:lnTo>
                    <a:lnTo>
                      <a:pt x="10" y="8"/>
                    </a:lnTo>
                    <a:lnTo>
                      <a:pt x="10"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54" name="Freeform 583"/>
              <p:cNvSpPr>
                <a:spLocks noChangeAspect="1"/>
              </p:cNvSpPr>
              <p:nvPr/>
            </p:nvSpPr>
            <p:spPr bwMode="auto">
              <a:xfrm>
                <a:off x="2563" y="3456"/>
                <a:ext cx="33" cy="46"/>
              </a:xfrm>
              <a:custGeom>
                <a:avLst/>
                <a:gdLst>
                  <a:gd name="T0" fmla="*/ 19 w 33"/>
                  <a:gd name="T1" fmla="*/ 26 h 46"/>
                  <a:gd name="T2" fmla="*/ 22 w 33"/>
                  <a:gd name="T3" fmla="*/ 27 h 46"/>
                  <a:gd name="T4" fmla="*/ 25 w 33"/>
                  <a:gd name="T5" fmla="*/ 29 h 46"/>
                  <a:gd name="T6" fmla="*/ 28 w 33"/>
                  <a:gd name="T7" fmla="*/ 32 h 46"/>
                  <a:gd name="T8" fmla="*/ 27 w 33"/>
                  <a:gd name="T9" fmla="*/ 38 h 46"/>
                  <a:gd name="T10" fmla="*/ 22 w 33"/>
                  <a:gd name="T11" fmla="*/ 43 h 46"/>
                  <a:gd name="T12" fmla="*/ 14 w 33"/>
                  <a:gd name="T13" fmla="*/ 43 h 46"/>
                  <a:gd name="T14" fmla="*/ 9 w 33"/>
                  <a:gd name="T15" fmla="*/ 41 h 46"/>
                  <a:gd name="T16" fmla="*/ 6 w 33"/>
                  <a:gd name="T17" fmla="*/ 38 h 46"/>
                  <a:gd name="T18" fmla="*/ 4 w 33"/>
                  <a:gd name="T19" fmla="*/ 33 h 46"/>
                  <a:gd name="T20" fmla="*/ 2 w 33"/>
                  <a:gd name="T21" fmla="*/ 28 h 46"/>
                  <a:gd name="T22" fmla="*/ 0 w 33"/>
                  <a:gd name="T23" fmla="*/ 28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9 w 33"/>
                  <a:gd name="T47" fmla="*/ 23 h 46"/>
                  <a:gd name="T48" fmla="*/ 23 w 33"/>
                  <a:gd name="T49" fmla="*/ 19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3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8 w 33"/>
                  <a:gd name="T81" fmla="*/ 0 h 46"/>
                  <a:gd name="T82" fmla="*/ 26 w 33"/>
                  <a:gd name="T83" fmla="*/ 2 h 46"/>
                  <a:gd name="T84" fmla="*/ 23 w 33"/>
                  <a:gd name="T85" fmla="*/ 1 h 46"/>
                  <a:gd name="T86" fmla="*/ 18 w 33"/>
                  <a:gd name="T87" fmla="*/ 0 h 46"/>
                  <a:gd name="T88" fmla="*/ 8 w 33"/>
                  <a:gd name="T89" fmla="*/ 1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6"/>
                    </a:moveTo>
                    <a:lnTo>
                      <a:pt x="19" y="26"/>
                    </a:lnTo>
                    <a:lnTo>
                      <a:pt x="20" y="26"/>
                    </a:lnTo>
                    <a:lnTo>
                      <a:pt x="22" y="27"/>
                    </a:lnTo>
                    <a:lnTo>
                      <a:pt x="24" y="28"/>
                    </a:lnTo>
                    <a:lnTo>
                      <a:pt x="25" y="29"/>
                    </a:lnTo>
                    <a:lnTo>
                      <a:pt x="27" y="30"/>
                    </a:lnTo>
                    <a:lnTo>
                      <a:pt x="28" y="32"/>
                    </a:lnTo>
                    <a:lnTo>
                      <a:pt x="28" y="35"/>
                    </a:lnTo>
                    <a:lnTo>
                      <a:pt x="27" y="38"/>
                    </a:lnTo>
                    <a:lnTo>
                      <a:pt x="25" y="41"/>
                    </a:lnTo>
                    <a:lnTo>
                      <a:pt x="22" y="43"/>
                    </a:lnTo>
                    <a:lnTo>
                      <a:pt x="17" y="44"/>
                    </a:lnTo>
                    <a:lnTo>
                      <a:pt x="14" y="43"/>
                    </a:lnTo>
                    <a:lnTo>
                      <a:pt x="11" y="43"/>
                    </a:lnTo>
                    <a:lnTo>
                      <a:pt x="9" y="41"/>
                    </a:lnTo>
                    <a:lnTo>
                      <a:pt x="7" y="40"/>
                    </a:lnTo>
                    <a:lnTo>
                      <a:pt x="6" y="38"/>
                    </a:lnTo>
                    <a:lnTo>
                      <a:pt x="5" y="35"/>
                    </a:lnTo>
                    <a:lnTo>
                      <a:pt x="4" y="33"/>
                    </a:lnTo>
                    <a:lnTo>
                      <a:pt x="3" y="30"/>
                    </a:lnTo>
                    <a:lnTo>
                      <a:pt x="2" y="28"/>
                    </a:lnTo>
                    <a:lnTo>
                      <a:pt x="1" y="28"/>
                    </a:lnTo>
                    <a:lnTo>
                      <a:pt x="0" y="28"/>
                    </a:lnTo>
                    <a:lnTo>
                      <a:pt x="0" y="30"/>
                    </a:lnTo>
                    <a:lnTo>
                      <a:pt x="0" y="44"/>
                    </a:lnTo>
                    <a:lnTo>
                      <a:pt x="0" y="45"/>
                    </a:lnTo>
                    <a:lnTo>
                      <a:pt x="1" y="46"/>
                    </a:lnTo>
                    <a:lnTo>
                      <a:pt x="2"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9"/>
                    </a:lnTo>
                    <a:lnTo>
                      <a:pt x="31" y="26"/>
                    </a:lnTo>
                    <a:lnTo>
                      <a:pt x="30" y="24"/>
                    </a:lnTo>
                    <a:lnTo>
                      <a:pt x="29" y="23"/>
                    </a:lnTo>
                    <a:lnTo>
                      <a:pt x="26" y="21"/>
                    </a:lnTo>
                    <a:lnTo>
                      <a:pt x="23" y="19"/>
                    </a:lnTo>
                    <a:lnTo>
                      <a:pt x="20" y="18"/>
                    </a:lnTo>
                    <a:lnTo>
                      <a:pt x="17" y="18"/>
                    </a:lnTo>
                    <a:lnTo>
                      <a:pt x="15" y="17"/>
                    </a:lnTo>
                    <a:lnTo>
                      <a:pt x="13" y="17"/>
                    </a:lnTo>
                    <a:lnTo>
                      <a:pt x="11" y="16"/>
                    </a:lnTo>
                    <a:lnTo>
                      <a:pt x="9" y="16"/>
                    </a:lnTo>
                    <a:lnTo>
                      <a:pt x="7" y="15"/>
                    </a:lnTo>
                    <a:lnTo>
                      <a:pt x="6" y="13"/>
                    </a:lnTo>
                    <a:lnTo>
                      <a:pt x="5" y="12"/>
                    </a:lnTo>
                    <a:lnTo>
                      <a:pt x="5" y="10"/>
                    </a:lnTo>
                    <a:lnTo>
                      <a:pt x="5" y="7"/>
                    </a:lnTo>
                    <a:lnTo>
                      <a:pt x="7" y="5"/>
                    </a:lnTo>
                    <a:lnTo>
                      <a:pt x="11" y="3"/>
                    </a:lnTo>
                    <a:lnTo>
                      <a:pt x="16" y="2"/>
                    </a:lnTo>
                    <a:lnTo>
                      <a:pt x="20" y="2"/>
                    </a:lnTo>
                    <a:lnTo>
                      <a:pt x="23" y="4"/>
                    </a:lnTo>
                    <a:lnTo>
                      <a:pt x="25"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8" y="0"/>
                    </a:lnTo>
                    <a:lnTo>
                      <a:pt x="27" y="1"/>
                    </a:lnTo>
                    <a:lnTo>
                      <a:pt x="26" y="2"/>
                    </a:lnTo>
                    <a:lnTo>
                      <a:pt x="26" y="3"/>
                    </a:lnTo>
                    <a:lnTo>
                      <a:pt x="23" y="1"/>
                    </a:lnTo>
                    <a:lnTo>
                      <a:pt x="20" y="1"/>
                    </a:lnTo>
                    <a:lnTo>
                      <a:pt x="18" y="0"/>
                    </a:lnTo>
                    <a:lnTo>
                      <a:pt x="16" y="0"/>
                    </a:lnTo>
                    <a:lnTo>
                      <a:pt x="8" y="1"/>
                    </a:lnTo>
                    <a:lnTo>
                      <a:pt x="4" y="4"/>
                    </a:lnTo>
                    <a:lnTo>
                      <a:pt x="1" y="8"/>
                    </a:lnTo>
                    <a:lnTo>
                      <a:pt x="0" y="12"/>
                    </a:lnTo>
                    <a:lnTo>
                      <a:pt x="1" y="17"/>
                    </a:lnTo>
                    <a:lnTo>
                      <a:pt x="4" y="21"/>
                    </a:lnTo>
                    <a:lnTo>
                      <a:pt x="7" y="23"/>
                    </a:lnTo>
                    <a:lnTo>
                      <a:pt x="10" y="24"/>
                    </a:lnTo>
                    <a:lnTo>
                      <a:pt x="13" y="25"/>
                    </a:lnTo>
                    <a:lnTo>
                      <a:pt x="1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55" name="Freeform 584"/>
              <p:cNvSpPr>
                <a:spLocks noChangeAspect="1" noEditPoints="1"/>
              </p:cNvSpPr>
              <p:nvPr/>
            </p:nvSpPr>
            <p:spPr bwMode="auto">
              <a:xfrm>
                <a:off x="2602" y="3457"/>
                <a:ext cx="49" cy="63"/>
              </a:xfrm>
              <a:custGeom>
                <a:avLst/>
                <a:gdLst>
                  <a:gd name="T0" fmla="*/ 14 w 49"/>
                  <a:gd name="T1" fmla="*/ 0 h 63"/>
                  <a:gd name="T2" fmla="*/ 0 w 49"/>
                  <a:gd name="T3" fmla="*/ 4 h 63"/>
                  <a:gd name="T4" fmla="*/ 7 w 49"/>
                  <a:gd name="T5" fmla="*/ 5 h 63"/>
                  <a:gd name="T6" fmla="*/ 8 w 49"/>
                  <a:gd name="T7" fmla="*/ 9 h 63"/>
                  <a:gd name="T8" fmla="*/ 8 w 49"/>
                  <a:gd name="T9" fmla="*/ 58 h 63"/>
                  <a:gd name="T10" fmla="*/ 4 w 49"/>
                  <a:gd name="T11" fmla="*/ 60 h 63"/>
                  <a:gd name="T12" fmla="*/ 0 w 49"/>
                  <a:gd name="T13" fmla="*/ 63 h 63"/>
                  <a:gd name="T14" fmla="*/ 6 w 49"/>
                  <a:gd name="T15" fmla="*/ 63 h 63"/>
                  <a:gd name="T16" fmla="*/ 11 w 49"/>
                  <a:gd name="T17" fmla="*/ 63 h 63"/>
                  <a:gd name="T18" fmla="*/ 16 w 49"/>
                  <a:gd name="T19" fmla="*/ 63 h 63"/>
                  <a:gd name="T20" fmla="*/ 22 w 49"/>
                  <a:gd name="T21" fmla="*/ 63 h 63"/>
                  <a:gd name="T22" fmla="*/ 18 w 49"/>
                  <a:gd name="T23" fmla="*/ 60 h 63"/>
                  <a:gd name="T24" fmla="*/ 15 w 49"/>
                  <a:gd name="T25" fmla="*/ 58 h 63"/>
                  <a:gd name="T26" fmla="*/ 15 w 49"/>
                  <a:gd name="T27" fmla="*/ 39 h 63"/>
                  <a:gd name="T28" fmla="*/ 16 w 49"/>
                  <a:gd name="T29" fmla="*/ 40 h 63"/>
                  <a:gd name="T30" fmla="*/ 22 w 49"/>
                  <a:gd name="T31" fmla="*/ 44 h 63"/>
                  <a:gd name="T32" fmla="*/ 35 w 49"/>
                  <a:gd name="T33" fmla="*/ 43 h 63"/>
                  <a:gd name="T34" fmla="*/ 47 w 49"/>
                  <a:gd name="T35" fmla="*/ 31 h 63"/>
                  <a:gd name="T36" fmla="*/ 47 w 49"/>
                  <a:gd name="T37" fmla="*/ 13 h 63"/>
                  <a:gd name="T38" fmla="*/ 36 w 49"/>
                  <a:gd name="T39" fmla="*/ 2 h 63"/>
                  <a:gd name="T40" fmla="*/ 23 w 49"/>
                  <a:gd name="T41" fmla="*/ 0 h 63"/>
                  <a:gd name="T42" fmla="*/ 16 w 49"/>
                  <a:gd name="T43" fmla="*/ 4 h 63"/>
                  <a:gd name="T44" fmla="*/ 15 w 49"/>
                  <a:gd name="T45" fmla="*/ 32 h 63"/>
                  <a:gd name="T46" fmla="*/ 17 w 49"/>
                  <a:gd name="T47" fmla="*/ 7 h 63"/>
                  <a:gd name="T48" fmla="*/ 24 w 49"/>
                  <a:gd name="T49" fmla="*/ 3 h 63"/>
                  <a:gd name="T50" fmla="*/ 33 w 49"/>
                  <a:gd name="T51" fmla="*/ 4 h 63"/>
                  <a:gd name="T52" fmla="*/ 40 w 49"/>
                  <a:gd name="T53" fmla="*/ 14 h 63"/>
                  <a:gd name="T54" fmla="*/ 40 w 49"/>
                  <a:gd name="T55" fmla="*/ 31 h 63"/>
                  <a:gd name="T56" fmla="*/ 32 w 49"/>
                  <a:gd name="T57" fmla="*/ 41 h 63"/>
                  <a:gd name="T58" fmla="*/ 24 w 49"/>
                  <a:gd name="T59" fmla="*/ 42 h 63"/>
                  <a:gd name="T60" fmla="*/ 18 w 49"/>
                  <a:gd name="T61" fmla="*/ 39 h 63"/>
                  <a:gd name="T62" fmla="*/ 15 w 49"/>
                  <a:gd name="T63" fmla="*/ 35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6"/>
                    </a:moveTo>
                    <a:lnTo>
                      <a:pt x="14" y="0"/>
                    </a:lnTo>
                    <a:lnTo>
                      <a:pt x="0" y="1"/>
                    </a:lnTo>
                    <a:lnTo>
                      <a:pt x="0" y="4"/>
                    </a:lnTo>
                    <a:lnTo>
                      <a:pt x="4" y="4"/>
                    </a:lnTo>
                    <a:lnTo>
                      <a:pt x="7" y="5"/>
                    </a:lnTo>
                    <a:lnTo>
                      <a:pt x="8" y="6"/>
                    </a:lnTo>
                    <a:lnTo>
                      <a:pt x="8" y="9"/>
                    </a:lnTo>
                    <a:lnTo>
                      <a:pt x="8" y="56"/>
                    </a:lnTo>
                    <a:lnTo>
                      <a:pt x="8" y="58"/>
                    </a:lnTo>
                    <a:lnTo>
                      <a:pt x="6" y="60"/>
                    </a:lnTo>
                    <a:lnTo>
                      <a:pt x="4" y="60"/>
                    </a:lnTo>
                    <a:lnTo>
                      <a:pt x="0" y="60"/>
                    </a:lnTo>
                    <a:lnTo>
                      <a:pt x="0" y="63"/>
                    </a:lnTo>
                    <a:lnTo>
                      <a:pt x="3" y="63"/>
                    </a:lnTo>
                    <a:lnTo>
                      <a:pt x="6" y="63"/>
                    </a:lnTo>
                    <a:lnTo>
                      <a:pt x="9" y="63"/>
                    </a:lnTo>
                    <a:lnTo>
                      <a:pt x="11" y="63"/>
                    </a:lnTo>
                    <a:lnTo>
                      <a:pt x="14" y="63"/>
                    </a:lnTo>
                    <a:lnTo>
                      <a:pt x="16" y="63"/>
                    </a:lnTo>
                    <a:lnTo>
                      <a:pt x="20" y="63"/>
                    </a:lnTo>
                    <a:lnTo>
                      <a:pt x="22" y="63"/>
                    </a:lnTo>
                    <a:lnTo>
                      <a:pt x="22" y="60"/>
                    </a:lnTo>
                    <a:lnTo>
                      <a:pt x="18" y="60"/>
                    </a:lnTo>
                    <a:lnTo>
                      <a:pt x="16" y="60"/>
                    </a:lnTo>
                    <a:lnTo>
                      <a:pt x="15" y="58"/>
                    </a:lnTo>
                    <a:lnTo>
                      <a:pt x="15" y="56"/>
                    </a:lnTo>
                    <a:lnTo>
                      <a:pt x="15" y="39"/>
                    </a:lnTo>
                    <a:lnTo>
                      <a:pt x="15" y="38"/>
                    </a:lnTo>
                    <a:lnTo>
                      <a:pt x="16" y="40"/>
                    </a:lnTo>
                    <a:lnTo>
                      <a:pt x="18" y="42"/>
                    </a:lnTo>
                    <a:lnTo>
                      <a:pt x="22" y="44"/>
                    </a:lnTo>
                    <a:lnTo>
                      <a:pt x="27" y="45"/>
                    </a:lnTo>
                    <a:lnTo>
                      <a:pt x="35" y="43"/>
                    </a:lnTo>
                    <a:lnTo>
                      <a:pt x="43" y="38"/>
                    </a:lnTo>
                    <a:lnTo>
                      <a:pt x="47" y="31"/>
                    </a:lnTo>
                    <a:lnTo>
                      <a:pt x="49" y="22"/>
                    </a:lnTo>
                    <a:lnTo>
                      <a:pt x="47" y="13"/>
                    </a:lnTo>
                    <a:lnTo>
                      <a:pt x="43" y="6"/>
                    </a:lnTo>
                    <a:lnTo>
                      <a:pt x="36" y="2"/>
                    </a:lnTo>
                    <a:lnTo>
                      <a:pt x="28" y="0"/>
                    </a:lnTo>
                    <a:lnTo>
                      <a:pt x="23" y="0"/>
                    </a:lnTo>
                    <a:lnTo>
                      <a:pt x="19" y="2"/>
                    </a:lnTo>
                    <a:lnTo>
                      <a:pt x="16" y="4"/>
                    </a:lnTo>
                    <a:lnTo>
                      <a:pt x="14" y="6"/>
                    </a:lnTo>
                    <a:close/>
                    <a:moveTo>
                      <a:pt x="15" y="32"/>
                    </a:moveTo>
                    <a:lnTo>
                      <a:pt x="15" y="10"/>
                    </a:lnTo>
                    <a:lnTo>
                      <a:pt x="17" y="7"/>
                    </a:lnTo>
                    <a:lnTo>
                      <a:pt x="20" y="4"/>
                    </a:lnTo>
                    <a:lnTo>
                      <a:pt x="24" y="3"/>
                    </a:lnTo>
                    <a:lnTo>
                      <a:pt x="27" y="2"/>
                    </a:lnTo>
                    <a:lnTo>
                      <a:pt x="33" y="4"/>
                    </a:lnTo>
                    <a:lnTo>
                      <a:pt x="37" y="8"/>
                    </a:lnTo>
                    <a:lnTo>
                      <a:pt x="40" y="14"/>
                    </a:lnTo>
                    <a:lnTo>
                      <a:pt x="41" y="22"/>
                    </a:lnTo>
                    <a:lnTo>
                      <a:pt x="40" y="31"/>
                    </a:lnTo>
                    <a:lnTo>
                      <a:pt x="36" y="37"/>
                    </a:lnTo>
                    <a:lnTo>
                      <a:pt x="32" y="41"/>
                    </a:lnTo>
                    <a:lnTo>
                      <a:pt x="27" y="43"/>
                    </a:lnTo>
                    <a:lnTo>
                      <a:pt x="24" y="42"/>
                    </a:lnTo>
                    <a:lnTo>
                      <a:pt x="21" y="41"/>
                    </a:lnTo>
                    <a:lnTo>
                      <a:pt x="18" y="39"/>
                    </a:lnTo>
                    <a:lnTo>
                      <a:pt x="16" y="37"/>
                    </a:lnTo>
                    <a:lnTo>
                      <a:pt x="15" y="35"/>
                    </a:lnTo>
                    <a:lnTo>
                      <a:pt x="15" y="35"/>
                    </a:lnTo>
                    <a:lnTo>
                      <a:pt x="15" y="34"/>
                    </a:lnTo>
                    <a:lnTo>
                      <a:pt x="15"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56" name="Freeform 585"/>
              <p:cNvSpPr>
                <a:spLocks noChangeAspect="1" noEditPoints="1"/>
              </p:cNvSpPr>
              <p:nvPr/>
            </p:nvSpPr>
            <p:spPr bwMode="auto">
              <a:xfrm>
                <a:off x="2659" y="3456"/>
                <a:ext cx="45" cy="46"/>
              </a:xfrm>
              <a:custGeom>
                <a:avLst/>
                <a:gdLst>
                  <a:gd name="T0" fmla="*/ 30 w 45"/>
                  <a:gd name="T1" fmla="*/ 40 h 46"/>
                  <a:gd name="T2" fmla="*/ 33 w 45"/>
                  <a:gd name="T3" fmla="*/ 45 h 46"/>
                  <a:gd name="T4" fmla="*/ 38 w 45"/>
                  <a:gd name="T5" fmla="*/ 45 h 46"/>
                  <a:gd name="T6" fmla="*/ 40 w 45"/>
                  <a:gd name="T7" fmla="*/ 45 h 46"/>
                  <a:gd name="T8" fmla="*/ 43 w 45"/>
                  <a:gd name="T9" fmla="*/ 42 h 46"/>
                  <a:gd name="T10" fmla="*/ 45 w 45"/>
                  <a:gd name="T11" fmla="*/ 39 h 46"/>
                  <a:gd name="T12" fmla="*/ 45 w 45"/>
                  <a:gd name="T13" fmla="*/ 30 h 46"/>
                  <a:gd name="T14" fmla="*/ 42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8 w 45"/>
                  <a:gd name="T29" fmla="*/ 3 h 46"/>
                  <a:gd name="T30" fmla="*/ 21 w 45"/>
                  <a:gd name="T31" fmla="*/ 0 h 46"/>
                  <a:gd name="T32" fmla="*/ 15 w 45"/>
                  <a:gd name="T33" fmla="*/ 0 h 46"/>
                  <a:gd name="T34" fmla="*/ 9 w 45"/>
                  <a:gd name="T35" fmla="*/ 2 h 46"/>
                  <a:gd name="T36" fmla="*/ 5 w 45"/>
                  <a:gd name="T37" fmla="*/ 5 h 46"/>
                  <a:gd name="T38" fmla="*/ 3 w 45"/>
                  <a:gd name="T39" fmla="*/ 9 h 46"/>
                  <a:gd name="T40" fmla="*/ 3 w 45"/>
                  <a:gd name="T41" fmla="*/ 13 h 46"/>
                  <a:gd name="T42" fmla="*/ 6 w 45"/>
                  <a:gd name="T43" fmla="*/ 16 h 46"/>
                  <a:gd name="T44" fmla="*/ 9 w 45"/>
                  <a:gd name="T45" fmla="*/ 16 h 46"/>
                  <a:gd name="T46" fmla="*/ 12 w 45"/>
                  <a:gd name="T47" fmla="*/ 13 h 46"/>
                  <a:gd name="T48" fmla="*/ 12 w 45"/>
                  <a:gd name="T49" fmla="*/ 10 h 46"/>
                  <a:gd name="T50" fmla="*/ 10 w 45"/>
                  <a:gd name="T51" fmla="*/ 8 h 46"/>
                  <a:gd name="T52" fmla="*/ 9 w 45"/>
                  <a:gd name="T53" fmla="*/ 5 h 46"/>
                  <a:gd name="T54" fmla="*/ 15 w 45"/>
                  <a:gd name="T55" fmla="*/ 3 h 46"/>
                  <a:gd name="T56" fmla="*/ 19 w 45"/>
                  <a:gd name="T57" fmla="*/ 3 h 46"/>
                  <a:gd name="T58" fmla="*/ 23 w 45"/>
                  <a:gd name="T59" fmla="*/ 4 h 46"/>
                  <a:gd name="T60" fmla="*/ 26 w 45"/>
                  <a:gd name="T61" fmla="*/ 7 h 46"/>
                  <a:gd name="T62" fmla="*/ 28 w 45"/>
                  <a:gd name="T63" fmla="*/ 12 h 46"/>
                  <a:gd name="T64" fmla="*/ 28 w 45"/>
                  <a:gd name="T65" fmla="*/ 19 h 46"/>
                  <a:gd name="T66" fmla="*/ 10 w 45"/>
                  <a:gd name="T67" fmla="*/ 22 h 46"/>
                  <a:gd name="T68" fmla="*/ 2 w 45"/>
                  <a:gd name="T69" fmla="*/ 29 h 46"/>
                  <a:gd name="T70" fmla="*/ 0 w 45"/>
                  <a:gd name="T71" fmla="*/ 35 h 46"/>
                  <a:gd name="T72" fmla="*/ 5 w 45"/>
                  <a:gd name="T73" fmla="*/ 44 h 46"/>
                  <a:gd name="T74" fmla="*/ 16 w 45"/>
                  <a:gd name="T75" fmla="*/ 46 h 46"/>
                  <a:gd name="T76" fmla="*/ 24 w 45"/>
                  <a:gd name="T77" fmla="*/ 43 h 46"/>
                  <a:gd name="T78" fmla="*/ 29 w 45"/>
                  <a:gd name="T79" fmla="*/ 37 h 46"/>
                  <a:gd name="T80" fmla="*/ 28 w 45"/>
                  <a:gd name="T81" fmla="*/ 31 h 46"/>
                  <a:gd name="T82" fmla="*/ 27 w 45"/>
                  <a:gd name="T83" fmla="*/ 37 h 46"/>
                  <a:gd name="T84" fmla="*/ 24 w 45"/>
                  <a:gd name="T85" fmla="*/ 41 h 46"/>
                  <a:gd name="T86" fmla="*/ 20 w 45"/>
                  <a:gd name="T87" fmla="*/ 43 h 46"/>
                  <a:gd name="T88" fmla="*/ 16 w 45"/>
                  <a:gd name="T89" fmla="*/ 44 h 46"/>
                  <a:gd name="T90" fmla="*/ 10 w 45"/>
                  <a:gd name="T91" fmla="*/ 41 h 46"/>
                  <a:gd name="T92" fmla="*/ 7 w 45"/>
                  <a:gd name="T93" fmla="*/ 35 h 46"/>
                  <a:gd name="T94" fmla="*/ 12 w 45"/>
                  <a:gd name="T95" fmla="*/ 26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3"/>
                    </a:lnTo>
                    <a:lnTo>
                      <a:pt x="33" y="45"/>
                    </a:lnTo>
                    <a:lnTo>
                      <a:pt x="37" y="45"/>
                    </a:lnTo>
                    <a:lnTo>
                      <a:pt x="38" y="45"/>
                    </a:lnTo>
                    <a:lnTo>
                      <a:pt x="39" y="45"/>
                    </a:lnTo>
                    <a:lnTo>
                      <a:pt x="40" y="45"/>
                    </a:lnTo>
                    <a:lnTo>
                      <a:pt x="41" y="44"/>
                    </a:lnTo>
                    <a:lnTo>
                      <a:pt x="43" y="42"/>
                    </a:lnTo>
                    <a:lnTo>
                      <a:pt x="44" y="41"/>
                    </a:lnTo>
                    <a:lnTo>
                      <a:pt x="45" y="39"/>
                    </a:lnTo>
                    <a:lnTo>
                      <a:pt x="45" y="36"/>
                    </a:lnTo>
                    <a:lnTo>
                      <a:pt x="45" y="30"/>
                    </a:lnTo>
                    <a:lnTo>
                      <a:pt x="42" y="30"/>
                    </a:lnTo>
                    <a:lnTo>
                      <a:pt x="42" y="36"/>
                    </a:lnTo>
                    <a:lnTo>
                      <a:pt x="42" y="39"/>
                    </a:lnTo>
                    <a:lnTo>
                      <a:pt x="41" y="41"/>
                    </a:lnTo>
                    <a:lnTo>
                      <a:pt x="40" y="42"/>
                    </a:lnTo>
                    <a:lnTo>
                      <a:pt x="39" y="42"/>
                    </a:lnTo>
                    <a:lnTo>
                      <a:pt x="37" y="42"/>
                    </a:lnTo>
                    <a:lnTo>
                      <a:pt x="36" y="40"/>
                    </a:lnTo>
                    <a:lnTo>
                      <a:pt x="35" y="38"/>
                    </a:lnTo>
                    <a:lnTo>
                      <a:pt x="35" y="37"/>
                    </a:lnTo>
                    <a:lnTo>
                      <a:pt x="35" y="17"/>
                    </a:lnTo>
                    <a:lnTo>
                      <a:pt x="35" y="14"/>
                    </a:lnTo>
                    <a:lnTo>
                      <a:pt x="35" y="11"/>
                    </a:lnTo>
                    <a:lnTo>
                      <a:pt x="34" y="8"/>
                    </a:lnTo>
                    <a:lnTo>
                      <a:pt x="31" y="6"/>
                    </a:lnTo>
                    <a:lnTo>
                      <a:pt x="28" y="3"/>
                    </a:lnTo>
                    <a:lnTo>
                      <a:pt x="25" y="1"/>
                    </a:lnTo>
                    <a:lnTo>
                      <a:pt x="21" y="0"/>
                    </a:lnTo>
                    <a:lnTo>
                      <a:pt x="18" y="0"/>
                    </a:lnTo>
                    <a:lnTo>
                      <a:pt x="15" y="0"/>
                    </a:lnTo>
                    <a:lnTo>
                      <a:pt x="12" y="1"/>
                    </a:lnTo>
                    <a:lnTo>
                      <a:pt x="9" y="2"/>
                    </a:lnTo>
                    <a:lnTo>
                      <a:pt x="7" y="3"/>
                    </a:lnTo>
                    <a:lnTo>
                      <a:pt x="5" y="5"/>
                    </a:lnTo>
                    <a:lnTo>
                      <a:pt x="4" y="7"/>
                    </a:lnTo>
                    <a:lnTo>
                      <a:pt x="3" y="9"/>
                    </a:lnTo>
                    <a:lnTo>
                      <a:pt x="3" y="11"/>
                    </a:lnTo>
                    <a:lnTo>
                      <a:pt x="3" y="13"/>
                    </a:lnTo>
                    <a:lnTo>
                      <a:pt x="4" y="15"/>
                    </a:lnTo>
                    <a:lnTo>
                      <a:pt x="6" y="16"/>
                    </a:lnTo>
                    <a:lnTo>
                      <a:pt x="7" y="16"/>
                    </a:lnTo>
                    <a:lnTo>
                      <a:pt x="9" y="16"/>
                    </a:lnTo>
                    <a:lnTo>
                      <a:pt x="11" y="15"/>
                    </a:lnTo>
                    <a:lnTo>
                      <a:pt x="12" y="13"/>
                    </a:lnTo>
                    <a:lnTo>
                      <a:pt x="12" y="12"/>
                    </a:lnTo>
                    <a:lnTo>
                      <a:pt x="12" y="10"/>
                    </a:lnTo>
                    <a:lnTo>
                      <a:pt x="11" y="9"/>
                    </a:lnTo>
                    <a:lnTo>
                      <a:pt x="10" y="8"/>
                    </a:lnTo>
                    <a:lnTo>
                      <a:pt x="7" y="7"/>
                    </a:lnTo>
                    <a:lnTo>
                      <a:pt x="9" y="5"/>
                    </a:lnTo>
                    <a:lnTo>
                      <a:pt x="12" y="3"/>
                    </a:lnTo>
                    <a:lnTo>
                      <a:pt x="15" y="3"/>
                    </a:lnTo>
                    <a:lnTo>
                      <a:pt x="18" y="2"/>
                    </a:lnTo>
                    <a:lnTo>
                      <a:pt x="19" y="3"/>
                    </a:lnTo>
                    <a:lnTo>
                      <a:pt x="21" y="3"/>
                    </a:lnTo>
                    <a:lnTo>
                      <a:pt x="23" y="4"/>
                    </a:lnTo>
                    <a:lnTo>
                      <a:pt x="25" y="5"/>
                    </a:lnTo>
                    <a:lnTo>
                      <a:pt x="26" y="7"/>
                    </a:lnTo>
                    <a:lnTo>
                      <a:pt x="27" y="9"/>
                    </a:lnTo>
                    <a:lnTo>
                      <a:pt x="28" y="12"/>
                    </a:lnTo>
                    <a:lnTo>
                      <a:pt x="28" y="15"/>
                    </a:lnTo>
                    <a:lnTo>
                      <a:pt x="28" y="19"/>
                    </a:lnTo>
                    <a:lnTo>
                      <a:pt x="19" y="20"/>
                    </a:lnTo>
                    <a:lnTo>
                      <a:pt x="10" y="22"/>
                    </a:lnTo>
                    <a:lnTo>
                      <a:pt x="5" y="25"/>
                    </a:lnTo>
                    <a:lnTo>
                      <a:pt x="2" y="29"/>
                    </a:lnTo>
                    <a:lnTo>
                      <a:pt x="0" y="32"/>
                    </a:lnTo>
                    <a:lnTo>
                      <a:pt x="0" y="35"/>
                    </a:lnTo>
                    <a:lnTo>
                      <a:pt x="1" y="40"/>
                    </a:lnTo>
                    <a:lnTo>
                      <a:pt x="5" y="44"/>
                    </a:lnTo>
                    <a:lnTo>
                      <a:pt x="11" y="45"/>
                    </a:lnTo>
                    <a:lnTo>
                      <a:pt x="16" y="46"/>
                    </a:lnTo>
                    <a:lnTo>
                      <a:pt x="20" y="45"/>
                    </a:lnTo>
                    <a:lnTo>
                      <a:pt x="24" y="43"/>
                    </a:lnTo>
                    <a:lnTo>
                      <a:pt x="27" y="41"/>
                    </a:lnTo>
                    <a:lnTo>
                      <a:pt x="29" y="37"/>
                    </a:lnTo>
                    <a:close/>
                    <a:moveTo>
                      <a:pt x="28" y="21"/>
                    </a:moveTo>
                    <a:lnTo>
                      <a:pt x="28" y="31"/>
                    </a:lnTo>
                    <a:lnTo>
                      <a:pt x="28" y="34"/>
                    </a:lnTo>
                    <a:lnTo>
                      <a:pt x="27" y="37"/>
                    </a:lnTo>
                    <a:lnTo>
                      <a:pt x="26" y="39"/>
                    </a:lnTo>
                    <a:lnTo>
                      <a:pt x="24" y="41"/>
                    </a:lnTo>
                    <a:lnTo>
                      <a:pt x="22" y="42"/>
                    </a:lnTo>
                    <a:lnTo>
                      <a:pt x="20" y="43"/>
                    </a:lnTo>
                    <a:lnTo>
                      <a:pt x="18" y="44"/>
                    </a:lnTo>
                    <a:lnTo>
                      <a:pt x="16" y="44"/>
                    </a:lnTo>
                    <a:lnTo>
                      <a:pt x="13" y="43"/>
                    </a:lnTo>
                    <a:lnTo>
                      <a:pt x="10" y="41"/>
                    </a:lnTo>
                    <a:lnTo>
                      <a:pt x="8" y="39"/>
                    </a:lnTo>
                    <a:lnTo>
                      <a:pt x="7" y="35"/>
                    </a:lnTo>
                    <a:lnTo>
                      <a:pt x="8" y="31"/>
                    </a:lnTo>
                    <a:lnTo>
                      <a:pt x="12" y="26"/>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57" name="Freeform 586"/>
              <p:cNvSpPr>
                <a:spLocks noChangeAspect="1"/>
              </p:cNvSpPr>
              <p:nvPr/>
            </p:nvSpPr>
            <p:spPr bwMode="auto">
              <a:xfrm>
                <a:off x="2708" y="3457"/>
                <a:ext cx="50" cy="44"/>
              </a:xfrm>
              <a:custGeom>
                <a:avLst/>
                <a:gdLst>
                  <a:gd name="T0" fmla="*/ 7 w 50"/>
                  <a:gd name="T1" fmla="*/ 36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5 w 50"/>
                  <a:gd name="T31" fmla="*/ 11 h 44"/>
                  <a:gd name="T32" fmla="*/ 35 w 50"/>
                  <a:gd name="T33" fmla="*/ 36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2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6"/>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6"/>
                    </a:lnTo>
                    <a:lnTo>
                      <a:pt x="14" y="18"/>
                    </a:lnTo>
                    <a:lnTo>
                      <a:pt x="16" y="11"/>
                    </a:lnTo>
                    <a:lnTo>
                      <a:pt x="19" y="6"/>
                    </a:lnTo>
                    <a:lnTo>
                      <a:pt x="23" y="3"/>
                    </a:lnTo>
                    <a:lnTo>
                      <a:pt x="28" y="2"/>
                    </a:lnTo>
                    <a:lnTo>
                      <a:pt x="30" y="2"/>
                    </a:lnTo>
                    <a:lnTo>
                      <a:pt x="32" y="3"/>
                    </a:lnTo>
                    <a:lnTo>
                      <a:pt x="33" y="4"/>
                    </a:lnTo>
                    <a:lnTo>
                      <a:pt x="34" y="5"/>
                    </a:lnTo>
                    <a:lnTo>
                      <a:pt x="35" y="7"/>
                    </a:lnTo>
                    <a:lnTo>
                      <a:pt x="35" y="9"/>
                    </a:lnTo>
                    <a:lnTo>
                      <a:pt x="35" y="11"/>
                    </a:lnTo>
                    <a:lnTo>
                      <a:pt x="35" y="13"/>
                    </a:lnTo>
                    <a:lnTo>
                      <a:pt x="35" y="36"/>
                    </a:lnTo>
                    <a:lnTo>
                      <a:pt x="35" y="39"/>
                    </a:lnTo>
                    <a:lnTo>
                      <a:pt x="34" y="40"/>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0"/>
                    </a:lnTo>
                    <a:lnTo>
                      <a:pt x="43" y="39"/>
                    </a:lnTo>
                    <a:lnTo>
                      <a:pt x="42" y="38"/>
                    </a:lnTo>
                    <a:lnTo>
                      <a:pt x="42" y="19"/>
                    </a:lnTo>
                    <a:lnTo>
                      <a:pt x="42" y="13"/>
                    </a:lnTo>
                    <a:lnTo>
                      <a:pt x="42" y="9"/>
                    </a:lnTo>
                    <a:lnTo>
                      <a:pt x="41" y="6"/>
                    </a:lnTo>
                    <a:lnTo>
                      <a:pt x="39" y="3"/>
                    </a:lnTo>
                    <a:lnTo>
                      <a:pt x="38" y="2"/>
                    </a:lnTo>
                    <a:lnTo>
                      <a:pt x="35" y="1"/>
                    </a:lnTo>
                    <a:lnTo>
                      <a:pt x="32" y="0"/>
                    </a:lnTo>
                    <a:lnTo>
                      <a:pt x="28" y="0"/>
                    </a:lnTo>
                    <a:lnTo>
                      <a:pt x="24" y="1"/>
                    </a:lnTo>
                    <a:lnTo>
                      <a:pt x="19" y="3"/>
                    </a:lnTo>
                    <a:lnTo>
                      <a:pt x="16" y="6"/>
                    </a:lnTo>
                    <a:lnTo>
                      <a:pt x="14" y="10"/>
                    </a:lnTo>
                    <a:lnTo>
                      <a:pt x="14" y="0"/>
                    </a:lnTo>
                    <a:lnTo>
                      <a:pt x="0" y="1"/>
                    </a:lnTo>
                    <a:lnTo>
                      <a:pt x="0" y="4"/>
                    </a:lnTo>
                    <a:lnTo>
                      <a:pt x="2" y="4"/>
                    </a:lnTo>
                    <a:lnTo>
                      <a:pt x="4" y="4"/>
                    </a:lnTo>
                    <a:lnTo>
                      <a:pt x="5" y="4"/>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58" name="Freeform 587"/>
              <p:cNvSpPr>
                <a:spLocks noChangeAspect="1"/>
              </p:cNvSpPr>
              <p:nvPr/>
            </p:nvSpPr>
            <p:spPr bwMode="auto">
              <a:xfrm>
                <a:off x="2763" y="3457"/>
                <a:ext cx="50" cy="44"/>
              </a:xfrm>
              <a:custGeom>
                <a:avLst/>
                <a:gdLst>
                  <a:gd name="T0" fmla="*/ 8 w 50"/>
                  <a:gd name="T1" fmla="*/ 36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6 h 44"/>
                  <a:gd name="T20" fmla="*/ 16 w 50"/>
                  <a:gd name="T21" fmla="*/ 11 h 44"/>
                  <a:gd name="T22" fmla="*/ 23 w 50"/>
                  <a:gd name="T23" fmla="*/ 3 h 44"/>
                  <a:gd name="T24" fmla="*/ 30 w 50"/>
                  <a:gd name="T25" fmla="*/ 2 h 44"/>
                  <a:gd name="T26" fmla="*/ 33 w 50"/>
                  <a:gd name="T27" fmla="*/ 4 h 44"/>
                  <a:gd name="T28" fmla="*/ 35 w 50"/>
                  <a:gd name="T29" fmla="*/ 7 h 44"/>
                  <a:gd name="T30" fmla="*/ 36 w 50"/>
                  <a:gd name="T31" fmla="*/ 11 h 44"/>
                  <a:gd name="T32" fmla="*/ 36 w 50"/>
                  <a:gd name="T33" fmla="*/ 36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0 h 44"/>
                  <a:gd name="T50" fmla="*/ 42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6"/>
                    </a:lnTo>
                    <a:lnTo>
                      <a:pt x="8" y="39"/>
                    </a:lnTo>
                    <a:lnTo>
                      <a:pt x="7" y="40"/>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0"/>
                    </a:lnTo>
                    <a:lnTo>
                      <a:pt x="15" y="39"/>
                    </a:lnTo>
                    <a:lnTo>
                      <a:pt x="15" y="36"/>
                    </a:lnTo>
                    <a:lnTo>
                      <a:pt x="15" y="18"/>
                    </a:lnTo>
                    <a:lnTo>
                      <a:pt x="16" y="11"/>
                    </a:lnTo>
                    <a:lnTo>
                      <a:pt x="19" y="6"/>
                    </a:lnTo>
                    <a:lnTo>
                      <a:pt x="23" y="3"/>
                    </a:lnTo>
                    <a:lnTo>
                      <a:pt x="28" y="2"/>
                    </a:lnTo>
                    <a:lnTo>
                      <a:pt x="30" y="2"/>
                    </a:lnTo>
                    <a:lnTo>
                      <a:pt x="32" y="3"/>
                    </a:lnTo>
                    <a:lnTo>
                      <a:pt x="33" y="4"/>
                    </a:lnTo>
                    <a:lnTo>
                      <a:pt x="34" y="5"/>
                    </a:lnTo>
                    <a:lnTo>
                      <a:pt x="35" y="7"/>
                    </a:lnTo>
                    <a:lnTo>
                      <a:pt x="35" y="9"/>
                    </a:lnTo>
                    <a:lnTo>
                      <a:pt x="36" y="11"/>
                    </a:lnTo>
                    <a:lnTo>
                      <a:pt x="36" y="13"/>
                    </a:lnTo>
                    <a:lnTo>
                      <a:pt x="36" y="36"/>
                    </a:lnTo>
                    <a:lnTo>
                      <a:pt x="35" y="39"/>
                    </a:lnTo>
                    <a:lnTo>
                      <a:pt x="34" y="40"/>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0"/>
                    </a:lnTo>
                    <a:lnTo>
                      <a:pt x="43" y="39"/>
                    </a:lnTo>
                    <a:lnTo>
                      <a:pt x="42" y="38"/>
                    </a:lnTo>
                    <a:lnTo>
                      <a:pt x="42" y="19"/>
                    </a:lnTo>
                    <a:lnTo>
                      <a:pt x="42" y="13"/>
                    </a:lnTo>
                    <a:lnTo>
                      <a:pt x="42" y="9"/>
                    </a:lnTo>
                    <a:lnTo>
                      <a:pt x="41" y="6"/>
                    </a:lnTo>
                    <a:lnTo>
                      <a:pt x="39" y="3"/>
                    </a:lnTo>
                    <a:lnTo>
                      <a:pt x="38" y="2"/>
                    </a:lnTo>
                    <a:lnTo>
                      <a:pt x="36" y="1"/>
                    </a:lnTo>
                    <a:lnTo>
                      <a:pt x="33" y="0"/>
                    </a:lnTo>
                    <a:lnTo>
                      <a:pt x="29" y="0"/>
                    </a:lnTo>
                    <a:lnTo>
                      <a:pt x="24" y="1"/>
                    </a:lnTo>
                    <a:lnTo>
                      <a:pt x="20" y="3"/>
                    </a:lnTo>
                    <a:lnTo>
                      <a:pt x="17" y="6"/>
                    </a:lnTo>
                    <a:lnTo>
                      <a:pt x="14" y="10"/>
                    </a:lnTo>
                    <a:lnTo>
                      <a:pt x="14" y="0"/>
                    </a:lnTo>
                    <a:lnTo>
                      <a:pt x="0" y="1"/>
                    </a:lnTo>
                    <a:lnTo>
                      <a:pt x="0" y="4"/>
                    </a:lnTo>
                    <a:lnTo>
                      <a:pt x="2" y="4"/>
                    </a:lnTo>
                    <a:lnTo>
                      <a:pt x="4" y="4"/>
                    </a:lnTo>
                    <a:lnTo>
                      <a:pt x="6" y="4"/>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59" name="Freeform 588"/>
              <p:cNvSpPr>
                <a:spLocks noChangeAspect="1" noEditPoints="1"/>
              </p:cNvSpPr>
              <p:nvPr/>
            </p:nvSpPr>
            <p:spPr bwMode="auto">
              <a:xfrm>
                <a:off x="2818" y="3456"/>
                <a:ext cx="39" cy="46"/>
              </a:xfrm>
              <a:custGeom>
                <a:avLst/>
                <a:gdLst>
                  <a:gd name="T0" fmla="*/ 9 w 39"/>
                  <a:gd name="T1" fmla="*/ 20 h 46"/>
                  <a:gd name="T2" fmla="*/ 10 w 39"/>
                  <a:gd name="T3" fmla="*/ 11 h 46"/>
                  <a:gd name="T4" fmla="*/ 14 w 39"/>
                  <a:gd name="T5" fmla="*/ 5 h 46"/>
                  <a:gd name="T6" fmla="*/ 18 w 39"/>
                  <a:gd name="T7" fmla="*/ 3 h 46"/>
                  <a:gd name="T8" fmla="*/ 21 w 39"/>
                  <a:gd name="T9" fmla="*/ 2 h 46"/>
                  <a:gd name="T10" fmla="*/ 24 w 39"/>
                  <a:gd name="T11" fmla="*/ 3 h 46"/>
                  <a:gd name="T12" fmla="*/ 27 w 39"/>
                  <a:gd name="T13" fmla="*/ 5 h 46"/>
                  <a:gd name="T14" fmla="*/ 29 w 39"/>
                  <a:gd name="T15" fmla="*/ 7 h 46"/>
                  <a:gd name="T16" fmla="*/ 30 w 39"/>
                  <a:gd name="T17" fmla="*/ 10 h 46"/>
                  <a:gd name="T18" fmla="*/ 31 w 39"/>
                  <a:gd name="T19" fmla="*/ 13 h 46"/>
                  <a:gd name="T20" fmla="*/ 32 w 39"/>
                  <a:gd name="T21" fmla="*/ 15 h 46"/>
                  <a:gd name="T22" fmla="*/ 32 w 39"/>
                  <a:gd name="T23" fmla="*/ 18 h 46"/>
                  <a:gd name="T24" fmla="*/ 32 w 39"/>
                  <a:gd name="T25" fmla="*/ 20 h 46"/>
                  <a:gd name="T26" fmla="*/ 9 w 39"/>
                  <a:gd name="T27" fmla="*/ 20 h 46"/>
                  <a:gd name="T28" fmla="*/ 8 w 39"/>
                  <a:gd name="T29" fmla="*/ 22 h 46"/>
                  <a:gd name="T30" fmla="*/ 36 w 39"/>
                  <a:gd name="T31" fmla="*/ 22 h 46"/>
                  <a:gd name="T32" fmla="*/ 38 w 39"/>
                  <a:gd name="T33" fmla="*/ 22 h 46"/>
                  <a:gd name="T34" fmla="*/ 38 w 39"/>
                  <a:gd name="T35" fmla="*/ 22 h 46"/>
                  <a:gd name="T36" fmla="*/ 39 w 39"/>
                  <a:gd name="T37" fmla="*/ 21 h 46"/>
                  <a:gd name="T38" fmla="*/ 39 w 39"/>
                  <a:gd name="T39" fmla="*/ 20 h 46"/>
                  <a:gd name="T40" fmla="*/ 38 w 39"/>
                  <a:gd name="T41" fmla="*/ 13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7 w 39"/>
                  <a:gd name="T75" fmla="*/ 32 h 46"/>
                  <a:gd name="T76" fmla="*/ 37 w 39"/>
                  <a:gd name="T77" fmla="*/ 32 h 46"/>
                  <a:gd name="T78" fmla="*/ 36 w 39"/>
                  <a:gd name="T79" fmla="*/ 33 h 46"/>
                  <a:gd name="T80" fmla="*/ 35 w 39"/>
                  <a:gd name="T81" fmla="*/ 37 h 46"/>
                  <a:gd name="T82" fmla="*/ 33 w 39"/>
                  <a:gd name="T83" fmla="*/ 39 h 46"/>
                  <a:gd name="T84" fmla="*/ 31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7 h 46"/>
                  <a:gd name="T104" fmla="*/ 10 w 39"/>
                  <a:gd name="T105" fmla="*/ 33 h 46"/>
                  <a:gd name="T106" fmla="*/ 9 w 39"/>
                  <a:gd name="T107" fmla="*/ 29 h 46"/>
                  <a:gd name="T108" fmla="*/ 8 w 39"/>
                  <a:gd name="T109" fmla="*/ 25 h 46"/>
                  <a:gd name="T110" fmla="*/ 8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20"/>
                    </a:moveTo>
                    <a:lnTo>
                      <a:pt x="10" y="11"/>
                    </a:lnTo>
                    <a:lnTo>
                      <a:pt x="14" y="5"/>
                    </a:lnTo>
                    <a:lnTo>
                      <a:pt x="18" y="3"/>
                    </a:lnTo>
                    <a:lnTo>
                      <a:pt x="21" y="2"/>
                    </a:lnTo>
                    <a:lnTo>
                      <a:pt x="24" y="3"/>
                    </a:lnTo>
                    <a:lnTo>
                      <a:pt x="27" y="5"/>
                    </a:lnTo>
                    <a:lnTo>
                      <a:pt x="29" y="7"/>
                    </a:lnTo>
                    <a:lnTo>
                      <a:pt x="30" y="10"/>
                    </a:lnTo>
                    <a:lnTo>
                      <a:pt x="31" y="13"/>
                    </a:lnTo>
                    <a:lnTo>
                      <a:pt x="32" y="15"/>
                    </a:lnTo>
                    <a:lnTo>
                      <a:pt x="32" y="18"/>
                    </a:lnTo>
                    <a:lnTo>
                      <a:pt x="32" y="20"/>
                    </a:lnTo>
                    <a:lnTo>
                      <a:pt x="9" y="20"/>
                    </a:lnTo>
                    <a:close/>
                    <a:moveTo>
                      <a:pt x="8" y="22"/>
                    </a:moveTo>
                    <a:lnTo>
                      <a:pt x="36" y="22"/>
                    </a:lnTo>
                    <a:lnTo>
                      <a:pt x="38" y="22"/>
                    </a:lnTo>
                    <a:lnTo>
                      <a:pt x="38" y="22"/>
                    </a:lnTo>
                    <a:lnTo>
                      <a:pt x="39" y="21"/>
                    </a:lnTo>
                    <a:lnTo>
                      <a:pt x="39" y="20"/>
                    </a:lnTo>
                    <a:lnTo>
                      <a:pt x="38" y="13"/>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7" y="32"/>
                    </a:lnTo>
                    <a:lnTo>
                      <a:pt x="37" y="32"/>
                    </a:lnTo>
                    <a:lnTo>
                      <a:pt x="36" y="33"/>
                    </a:lnTo>
                    <a:lnTo>
                      <a:pt x="35" y="37"/>
                    </a:lnTo>
                    <a:lnTo>
                      <a:pt x="33" y="39"/>
                    </a:lnTo>
                    <a:lnTo>
                      <a:pt x="31" y="41"/>
                    </a:lnTo>
                    <a:lnTo>
                      <a:pt x="28" y="42"/>
                    </a:lnTo>
                    <a:lnTo>
                      <a:pt x="26" y="43"/>
                    </a:lnTo>
                    <a:lnTo>
                      <a:pt x="25" y="43"/>
                    </a:lnTo>
                    <a:lnTo>
                      <a:pt x="23" y="43"/>
                    </a:lnTo>
                    <a:lnTo>
                      <a:pt x="23" y="43"/>
                    </a:lnTo>
                    <a:lnTo>
                      <a:pt x="19" y="43"/>
                    </a:lnTo>
                    <a:lnTo>
                      <a:pt x="16" y="41"/>
                    </a:lnTo>
                    <a:lnTo>
                      <a:pt x="13" y="39"/>
                    </a:lnTo>
                    <a:lnTo>
                      <a:pt x="11" y="37"/>
                    </a:lnTo>
                    <a:lnTo>
                      <a:pt x="10"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60" name="Freeform 589"/>
              <p:cNvSpPr>
                <a:spLocks noChangeAspect="1"/>
              </p:cNvSpPr>
              <p:nvPr/>
            </p:nvSpPr>
            <p:spPr bwMode="auto">
              <a:xfrm>
                <a:off x="2862" y="3457"/>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5 w 34"/>
                  <a:gd name="T11" fmla="*/ 4 h 44"/>
                  <a:gd name="T12" fmla="*/ 6 w 34"/>
                  <a:gd name="T13" fmla="*/ 4 h 44"/>
                  <a:gd name="T14" fmla="*/ 7 w 34"/>
                  <a:gd name="T15" fmla="*/ 5 h 44"/>
                  <a:gd name="T16" fmla="*/ 8 w 34"/>
                  <a:gd name="T17" fmla="*/ 6 h 44"/>
                  <a:gd name="T18" fmla="*/ 8 w 34"/>
                  <a:gd name="T19" fmla="*/ 7 h 44"/>
                  <a:gd name="T20" fmla="*/ 8 w 34"/>
                  <a:gd name="T21" fmla="*/ 8 h 44"/>
                  <a:gd name="T22" fmla="*/ 8 w 34"/>
                  <a:gd name="T23" fmla="*/ 10 h 44"/>
                  <a:gd name="T24" fmla="*/ 8 w 34"/>
                  <a:gd name="T25" fmla="*/ 36 h 44"/>
                  <a:gd name="T26" fmla="*/ 8 w 34"/>
                  <a:gd name="T27" fmla="*/ 39 h 44"/>
                  <a:gd name="T28" fmla="*/ 7 w 34"/>
                  <a:gd name="T29" fmla="*/ 40 h 44"/>
                  <a:gd name="T30" fmla="*/ 4 w 34"/>
                  <a:gd name="T31" fmla="*/ 41 h 44"/>
                  <a:gd name="T32" fmla="*/ 0 w 34"/>
                  <a:gd name="T33" fmla="*/ 41 h 44"/>
                  <a:gd name="T34" fmla="*/ 0 w 34"/>
                  <a:gd name="T35" fmla="*/ 44 h 44"/>
                  <a:gd name="T36" fmla="*/ 7 w 34"/>
                  <a:gd name="T37" fmla="*/ 44 h 44"/>
                  <a:gd name="T38" fmla="*/ 12 w 34"/>
                  <a:gd name="T39" fmla="*/ 44 h 44"/>
                  <a:gd name="T40" fmla="*/ 18 w 34"/>
                  <a:gd name="T41" fmla="*/ 44 h 44"/>
                  <a:gd name="T42" fmla="*/ 24 w 34"/>
                  <a:gd name="T43" fmla="*/ 44 h 44"/>
                  <a:gd name="T44" fmla="*/ 24 w 34"/>
                  <a:gd name="T45" fmla="*/ 41 h 44"/>
                  <a:gd name="T46" fmla="*/ 22 w 34"/>
                  <a:gd name="T47" fmla="*/ 41 h 44"/>
                  <a:gd name="T48" fmla="*/ 18 w 34"/>
                  <a:gd name="T49" fmla="*/ 41 h 44"/>
                  <a:gd name="T50" fmla="*/ 16 w 34"/>
                  <a:gd name="T51" fmla="*/ 40 h 44"/>
                  <a:gd name="T52" fmla="*/ 15 w 34"/>
                  <a:gd name="T53" fmla="*/ 38 h 44"/>
                  <a:gd name="T54" fmla="*/ 15 w 34"/>
                  <a:gd name="T55" fmla="*/ 36 h 44"/>
                  <a:gd name="T56" fmla="*/ 15 w 34"/>
                  <a:gd name="T57" fmla="*/ 21 h 44"/>
                  <a:gd name="T58" fmla="*/ 16 w 34"/>
                  <a:gd name="T59" fmla="*/ 14 h 44"/>
                  <a:gd name="T60" fmla="*/ 18 w 34"/>
                  <a:gd name="T61" fmla="*/ 8 h 44"/>
                  <a:gd name="T62" fmla="*/ 22 w 34"/>
                  <a:gd name="T63" fmla="*/ 3 h 44"/>
                  <a:gd name="T64" fmla="*/ 27 w 34"/>
                  <a:gd name="T65" fmla="*/ 2 h 44"/>
                  <a:gd name="T66" fmla="*/ 28 w 34"/>
                  <a:gd name="T67" fmla="*/ 2 h 44"/>
                  <a:gd name="T68" fmla="*/ 27 w 34"/>
                  <a:gd name="T69" fmla="*/ 2 h 44"/>
                  <a:gd name="T70" fmla="*/ 26 w 34"/>
                  <a:gd name="T71" fmla="*/ 3 h 44"/>
                  <a:gd name="T72" fmla="*/ 26 w 34"/>
                  <a:gd name="T73" fmla="*/ 4 h 44"/>
                  <a:gd name="T74" fmla="*/ 25 w 34"/>
                  <a:gd name="T75" fmla="*/ 6 h 44"/>
                  <a:gd name="T76" fmla="*/ 26 w 34"/>
                  <a:gd name="T77" fmla="*/ 8 h 44"/>
                  <a:gd name="T78" fmla="*/ 27 w 34"/>
                  <a:gd name="T79" fmla="*/ 9 h 44"/>
                  <a:gd name="T80" fmla="*/ 28 w 34"/>
                  <a:gd name="T81" fmla="*/ 10 h 44"/>
                  <a:gd name="T82" fmla="*/ 30 w 34"/>
                  <a:gd name="T83" fmla="*/ 10 h 44"/>
                  <a:gd name="T84" fmla="*/ 31 w 34"/>
                  <a:gd name="T85" fmla="*/ 10 h 44"/>
                  <a:gd name="T86" fmla="*/ 32 w 34"/>
                  <a:gd name="T87" fmla="*/ 9 h 44"/>
                  <a:gd name="T88" fmla="*/ 33 w 34"/>
                  <a:gd name="T89" fmla="*/ 8 h 44"/>
                  <a:gd name="T90" fmla="*/ 34 w 34"/>
                  <a:gd name="T91" fmla="*/ 6 h 44"/>
                  <a:gd name="T92" fmla="*/ 33 w 34"/>
                  <a:gd name="T93" fmla="*/ 4 h 44"/>
                  <a:gd name="T94" fmla="*/ 32 w 34"/>
                  <a:gd name="T95" fmla="*/ 2 h 44"/>
                  <a:gd name="T96" fmla="*/ 30 w 34"/>
                  <a:gd name="T97" fmla="*/ 0 h 44"/>
                  <a:gd name="T98" fmla="*/ 27 w 34"/>
                  <a:gd name="T99" fmla="*/ 0 h 44"/>
                  <a:gd name="T100" fmla="*/ 24 w 34"/>
                  <a:gd name="T101" fmla="*/ 0 h 44"/>
                  <a:gd name="T102" fmla="*/ 22 w 34"/>
                  <a:gd name="T103" fmla="*/ 1 h 44"/>
                  <a:gd name="T104" fmla="*/ 20 w 34"/>
                  <a:gd name="T105" fmla="*/ 2 h 44"/>
                  <a:gd name="T106" fmla="*/ 18 w 34"/>
                  <a:gd name="T107" fmla="*/ 4 h 44"/>
                  <a:gd name="T108" fmla="*/ 17 w 34"/>
                  <a:gd name="T109" fmla="*/ 5 h 44"/>
                  <a:gd name="T110" fmla="*/ 16 w 34"/>
                  <a:gd name="T111" fmla="*/ 7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5" y="4"/>
                    </a:lnTo>
                    <a:lnTo>
                      <a:pt x="6" y="4"/>
                    </a:lnTo>
                    <a:lnTo>
                      <a:pt x="7" y="5"/>
                    </a:lnTo>
                    <a:lnTo>
                      <a:pt x="8" y="6"/>
                    </a:lnTo>
                    <a:lnTo>
                      <a:pt x="8" y="7"/>
                    </a:lnTo>
                    <a:lnTo>
                      <a:pt x="8" y="8"/>
                    </a:lnTo>
                    <a:lnTo>
                      <a:pt x="8" y="10"/>
                    </a:lnTo>
                    <a:lnTo>
                      <a:pt x="8" y="36"/>
                    </a:lnTo>
                    <a:lnTo>
                      <a:pt x="8" y="39"/>
                    </a:lnTo>
                    <a:lnTo>
                      <a:pt x="7" y="40"/>
                    </a:lnTo>
                    <a:lnTo>
                      <a:pt x="4" y="41"/>
                    </a:lnTo>
                    <a:lnTo>
                      <a:pt x="0" y="41"/>
                    </a:lnTo>
                    <a:lnTo>
                      <a:pt x="0" y="44"/>
                    </a:lnTo>
                    <a:lnTo>
                      <a:pt x="7" y="44"/>
                    </a:lnTo>
                    <a:lnTo>
                      <a:pt x="12" y="44"/>
                    </a:lnTo>
                    <a:lnTo>
                      <a:pt x="18" y="44"/>
                    </a:lnTo>
                    <a:lnTo>
                      <a:pt x="24" y="44"/>
                    </a:lnTo>
                    <a:lnTo>
                      <a:pt x="24" y="41"/>
                    </a:lnTo>
                    <a:lnTo>
                      <a:pt x="22" y="41"/>
                    </a:lnTo>
                    <a:lnTo>
                      <a:pt x="18" y="41"/>
                    </a:lnTo>
                    <a:lnTo>
                      <a:pt x="16" y="40"/>
                    </a:lnTo>
                    <a:lnTo>
                      <a:pt x="15" y="38"/>
                    </a:lnTo>
                    <a:lnTo>
                      <a:pt x="15" y="36"/>
                    </a:lnTo>
                    <a:lnTo>
                      <a:pt x="15" y="21"/>
                    </a:lnTo>
                    <a:lnTo>
                      <a:pt x="16" y="14"/>
                    </a:lnTo>
                    <a:lnTo>
                      <a:pt x="18" y="8"/>
                    </a:lnTo>
                    <a:lnTo>
                      <a:pt x="22" y="3"/>
                    </a:lnTo>
                    <a:lnTo>
                      <a:pt x="27" y="2"/>
                    </a:lnTo>
                    <a:lnTo>
                      <a:pt x="28" y="2"/>
                    </a:lnTo>
                    <a:lnTo>
                      <a:pt x="27" y="2"/>
                    </a:lnTo>
                    <a:lnTo>
                      <a:pt x="26" y="3"/>
                    </a:lnTo>
                    <a:lnTo>
                      <a:pt x="26" y="4"/>
                    </a:lnTo>
                    <a:lnTo>
                      <a:pt x="25" y="6"/>
                    </a:lnTo>
                    <a:lnTo>
                      <a:pt x="26" y="8"/>
                    </a:lnTo>
                    <a:lnTo>
                      <a:pt x="27" y="9"/>
                    </a:lnTo>
                    <a:lnTo>
                      <a:pt x="28" y="10"/>
                    </a:lnTo>
                    <a:lnTo>
                      <a:pt x="30" y="10"/>
                    </a:lnTo>
                    <a:lnTo>
                      <a:pt x="31" y="10"/>
                    </a:lnTo>
                    <a:lnTo>
                      <a:pt x="32" y="9"/>
                    </a:lnTo>
                    <a:lnTo>
                      <a:pt x="33" y="8"/>
                    </a:lnTo>
                    <a:lnTo>
                      <a:pt x="34" y="6"/>
                    </a:lnTo>
                    <a:lnTo>
                      <a:pt x="33" y="4"/>
                    </a:lnTo>
                    <a:lnTo>
                      <a:pt x="32" y="2"/>
                    </a:lnTo>
                    <a:lnTo>
                      <a:pt x="30" y="0"/>
                    </a:lnTo>
                    <a:lnTo>
                      <a:pt x="27" y="0"/>
                    </a:lnTo>
                    <a:lnTo>
                      <a:pt x="24" y="0"/>
                    </a:lnTo>
                    <a:lnTo>
                      <a:pt x="22" y="1"/>
                    </a:lnTo>
                    <a:lnTo>
                      <a:pt x="20" y="2"/>
                    </a:lnTo>
                    <a:lnTo>
                      <a:pt x="18" y="4"/>
                    </a:lnTo>
                    <a:lnTo>
                      <a:pt x="17" y="5"/>
                    </a:lnTo>
                    <a:lnTo>
                      <a:pt x="16" y="7"/>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61" name="Freeform 590"/>
              <p:cNvSpPr>
                <a:spLocks noChangeAspect="1"/>
              </p:cNvSpPr>
              <p:nvPr/>
            </p:nvSpPr>
            <p:spPr bwMode="auto">
              <a:xfrm>
                <a:off x="2902" y="3456"/>
                <a:ext cx="33" cy="46"/>
              </a:xfrm>
              <a:custGeom>
                <a:avLst/>
                <a:gdLst>
                  <a:gd name="T0" fmla="*/ 19 w 33"/>
                  <a:gd name="T1" fmla="*/ 26 h 46"/>
                  <a:gd name="T2" fmla="*/ 22 w 33"/>
                  <a:gd name="T3" fmla="*/ 27 h 46"/>
                  <a:gd name="T4" fmla="*/ 25 w 33"/>
                  <a:gd name="T5" fmla="*/ 29 h 46"/>
                  <a:gd name="T6" fmla="*/ 27 w 33"/>
                  <a:gd name="T7" fmla="*/ 32 h 46"/>
                  <a:gd name="T8" fmla="*/ 27 w 33"/>
                  <a:gd name="T9" fmla="*/ 38 h 46"/>
                  <a:gd name="T10" fmla="*/ 22 w 33"/>
                  <a:gd name="T11" fmla="*/ 43 h 46"/>
                  <a:gd name="T12" fmla="*/ 14 w 33"/>
                  <a:gd name="T13" fmla="*/ 43 h 46"/>
                  <a:gd name="T14" fmla="*/ 9 w 33"/>
                  <a:gd name="T15" fmla="*/ 41 h 46"/>
                  <a:gd name="T16" fmla="*/ 6 w 33"/>
                  <a:gd name="T17" fmla="*/ 38 h 46"/>
                  <a:gd name="T18" fmla="*/ 4 w 33"/>
                  <a:gd name="T19" fmla="*/ 33 h 46"/>
                  <a:gd name="T20" fmla="*/ 2 w 33"/>
                  <a:gd name="T21" fmla="*/ 28 h 46"/>
                  <a:gd name="T22" fmla="*/ 0 w 33"/>
                  <a:gd name="T23" fmla="*/ 28 h 46"/>
                  <a:gd name="T24" fmla="*/ 0 w 33"/>
                  <a:gd name="T25" fmla="*/ 44 h 46"/>
                  <a:gd name="T26" fmla="*/ 1 w 33"/>
                  <a:gd name="T27" fmla="*/ 46 h 46"/>
                  <a:gd name="T28" fmla="*/ 2 w 33"/>
                  <a:gd name="T29" fmla="*/ 46 h 46"/>
                  <a:gd name="T30" fmla="*/ 4 w 33"/>
                  <a:gd name="T31" fmla="*/ 44 h 46"/>
                  <a:gd name="T32" fmla="*/ 4 w 33"/>
                  <a:gd name="T33" fmla="*/ 43 h 46"/>
                  <a:gd name="T34" fmla="*/ 6 w 33"/>
                  <a:gd name="T35" fmla="*/ 42 h 46"/>
                  <a:gd name="T36" fmla="*/ 12 w 33"/>
                  <a:gd name="T37" fmla="*/ 45 h 46"/>
                  <a:gd name="T38" fmla="*/ 17 w 33"/>
                  <a:gd name="T39" fmla="*/ 46 h 46"/>
                  <a:gd name="T40" fmla="*/ 29 w 33"/>
                  <a:gd name="T41" fmla="*/ 42 h 46"/>
                  <a:gd name="T42" fmla="*/ 33 w 33"/>
                  <a:gd name="T43" fmla="*/ 32 h 46"/>
                  <a:gd name="T44" fmla="*/ 31 w 33"/>
                  <a:gd name="T45" fmla="*/ 26 h 46"/>
                  <a:gd name="T46" fmla="*/ 28 w 33"/>
                  <a:gd name="T47" fmla="*/ 23 h 46"/>
                  <a:gd name="T48" fmla="*/ 23 w 33"/>
                  <a:gd name="T49" fmla="*/ 19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2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8 w 33"/>
                  <a:gd name="T81" fmla="*/ 0 h 46"/>
                  <a:gd name="T82" fmla="*/ 26 w 33"/>
                  <a:gd name="T83" fmla="*/ 2 h 46"/>
                  <a:gd name="T84" fmla="*/ 22 w 33"/>
                  <a:gd name="T85" fmla="*/ 1 h 46"/>
                  <a:gd name="T86" fmla="*/ 18 w 33"/>
                  <a:gd name="T87" fmla="*/ 0 h 46"/>
                  <a:gd name="T88" fmla="*/ 8 w 33"/>
                  <a:gd name="T89" fmla="*/ 1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7" y="26"/>
                    </a:moveTo>
                    <a:lnTo>
                      <a:pt x="19" y="26"/>
                    </a:lnTo>
                    <a:lnTo>
                      <a:pt x="20" y="26"/>
                    </a:lnTo>
                    <a:lnTo>
                      <a:pt x="22" y="27"/>
                    </a:lnTo>
                    <a:lnTo>
                      <a:pt x="23" y="28"/>
                    </a:lnTo>
                    <a:lnTo>
                      <a:pt x="25" y="29"/>
                    </a:lnTo>
                    <a:lnTo>
                      <a:pt x="27" y="30"/>
                    </a:lnTo>
                    <a:lnTo>
                      <a:pt x="27" y="32"/>
                    </a:lnTo>
                    <a:lnTo>
                      <a:pt x="28" y="35"/>
                    </a:lnTo>
                    <a:lnTo>
                      <a:pt x="27" y="38"/>
                    </a:lnTo>
                    <a:lnTo>
                      <a:pt x="25" y="41"/>
                    </a:lnTo>
                    <a:lnTo>
                      <a:pt x="22" y="43"/>
                    </a:lnTo>
                    <a:lnTo>
                      <a:pt x="17" y="44"/>
                    </a:lnTo>
                    <a:lnTo>
                      <a:pt x="14" y="43"/>
                    </a:lnTo>
                    <a:lnTo>
                      <a:pt x="11" y="43"/>
                    </a:lnTo>
                    <a:lnTo>
                      <a:pt x="9" y="41"/>
                    </a:lnTo>
                    <a:lnTo>
                      <a:pt x="7" y="40"/>
                    </a:lnTo>
                    <a:lnTo>
                      <a:pt x="6" y="38"/>
                    </a:lnTo>
                    <a:lnTo>
                      <a:pt x="5" y="35"/>
                    </a:lnTo>
                    <a:lnTo>
                      <a:pt x="4" y="33"/>
                    </a:lnTo>
                    <a:lnTo>
                      <a:pt x="3" y="30"/>
                    </a:lnTo>
                    <a:lnTo>
                      <a:pt x="2" y="28"/>
                    </a:lnTo>
                    <a:lnTo>
                      <a:pt x="1" y="28"/>
                    </a:lnTo>
                    <a:lnTo>
                      <a:pt x="0" y="28"/>
                    </a:lnTo>
                    <a:lnTo>
                      <a:pt x="0" y="30"/>
                    </a:lnTo>
                    <a:lnTo>
                      <a:pt x="0" y="44"/>
                    </a:lnTo>
                    <a:lnTo>
                      <a:pt x="0" y="45"/>
                    </a:lnTo>
                    <a:lnTo>
                      <a:pt x="1" y="46"/>
                    </a:lnTo>
                    <a:lnTo>
                      <a:pt x="1" y="46"/>
                    </a:lnTo>
                    <a:lnTo>
                      <a:pt x="2" y="46"/>
                    </a:lnTo>
                    <a:lnTo>
                      <a:pt x="3" y="45"/>
                    </a:lnTo>
                    <a:lnTo>
                      <a:pt x="4" y="44"/>
                    </a:lnTo>
                    <a:lnTo>
                      <a:pt x="4" y="44"/>
                    </a:lnTo>
                    <a:lnTo>
                      <a:pt x="4" y="43"/>
                    </a:lnTo>
                    <a:lnTo>
                      <a:pt x="5" y="43"/>
                    </a:lnTo>
                    <a:lnTo>
                      <a:pt x="6" y="42"/>
                    </a:lnTo>
                    <a:lnTo>
                      <a:pt x="9" y="44"/>
                    </a:lnTo>
                    <a:lnTo>
                      <a:pt x="12" y="45"/>
                    </a:lnTo>
                    <a:lnTo>
                      <a:pt x="15" y="46"/>
                    </a:lnTo>
                    <a:lnTo>
                      <a:pt x="17" y="46"/>
                    </a:lnTo>
                    <a:lnTo>
                      <a:pt x="24" y="45"/>
                    </a:lnTo>
                    <a:lnTo>
                      <a:pt x="29" y="42"/>
                    </a:lnTo>
                    <a:lnTo>
                      <a:pt x="32" y="37"/>
                    </a:lnTo>
                    <a:lnTo>
                      <a:pt x="33" y="32"/>
                    </a:lnTo>
                    <a:lnTo>
                      <a:pt x="32" y="29"/>
                    </a:lnTo>
                    <a:lnTo>
                      <a:pt x="31" y="26"/>
                    </a:lnTo>
                    <a:lnTo>
                      <a:pt x="30" y="24"/>
                    </a:lnTo>
                    <a:lnTo>
                      <a:pt x="28" y="23"/>
                    </a:lnTo>
                    <a:lnTo>
                      <a:pt x="26" y="21"/>
                    </a:lnTo>
                    <a:lnTo>
                      <a:pt x="23" y="19"/>
                    </a:lnTo>
                    <a:lnTo>
                      <a:pt x="20" y="18"/>
                    </a:lnTo>
                    <a:lnTo>
                      <a:pt x="17" y="18"/>
                    </a:lnTo>
                    <a:lnTo>
                      <a:pt x="15" y="17"/>
                    </a:lnTo>
                    <a:lnTo>
                      <a:pt x="13" y="17"/>
                    </a:lnTo>
                    <a:lnTo>
                      <a:pt x="11" y="16"/>
                    </a:lnTo>
                    <a:lnTo>
                      <a:pt x="9" y="16"/>
                    </a:lnTo>
                    <a:lnTo>
                      <a:pt x="7" y="15"/>
                    </a:lnTo>
                    <a:lnTo>
                      <a:pt x="6" y="13"/>
                    </a:lnTo>
                    <a:lnTo>
                      <a:pt x="5" y="12"/>
                    </a:lnTo>
                    <a:lnTo>
                      <a:pt x="5" y="10"/>
                    </a:lnTo>
                    <a:lnTo>
                      <a:pt x="5" y="7"/>
                    </a:lnTo>
                    <a:lnTo>
                      <a:pt x="7" y="5"/>
                    </a:lnTo>
                    <a:lnTo>
                      <a:pt x="11" y="3"/>
                    </a:lnTo>
                    <a:lnTo>
                      <a:pt x="16" y="2"/>
                    </a:lnTo>
                    <a:lnTo>
                      <a:pt x="20" y="2"/>
                    </a:lnTo>
                    <a:lnTo>
                      <a:pt x="22" y="4"/>
                    </a:lnTo>
                    <a:lnTo>
                      <a:pt x="24"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8" y="0"/>
                    </a:lnTo>
                    <a:lnTo>
                      <a:pt x="27" y="1"/>
                    </a:lnTo>
                    <a:lnTo>
                      <a:pt x="26" y="2"/>
                    </a:lnTo>
                    <a:lnTo>
                      <a:pt x="25" y="3"/>
                    </a:lnTo>
                    <a:lnTo>
                      <a:pt x="22" y="1"/>
                    </a:lnTo>
                    <a:lnTo>
                      <a:pt x="20" y="1"/>
                    </a:lnTo>
                    <a:lnTo>
                      <a:pt x="18" y="0"/>
                    </a:lnTo>
                    <a:lnTo>
                      <a:pt x="16" y="0"/>
                    </a:lnTo>
                    <a:lnTo>
                      <a:pt x="8" y="1"/>
                    </a:lnTo>
                    <a:lnTo>
                      <a:pt x="3" y="4"/>
                    </a:lnTo>
                    <a:lnTo>
                      <a:pt x="1" y="8"/>
                    </a:lnTo>
                    <a:lnTo>
                      <a:pt x="0" y="12"/>
                    </a:lnTo>
                    <a:lnTo>
                      <a:pt x="1" y="17"/>
                    </a:lnTo>
                    <a:lnTo>
                      <a:pt x="4" y="21"/>
                    </a:lnTo>
                    <a:lnTo>
                      <a:pt x="7"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62" name="Freeform 591"/>
              <p:cNvSpPr>
                <a:spLocks noChangeAspect="1"/>
              </p:cNvSpPr>
              <p:nvPr/>
            </p:nvSpPr>
            <p:spPr bwMode="auto">
              <a:xfrm>
                <a:off x="2944" y="3426"/>
                <a:ext cx="23" cy="100"/>
              </a:xfrm>
              <a:custGeom>
                <a:avLst/>
                <a:gdLst>
                  <a:gd name="T0" fmla="*/ 23 w 23"/>
                  <a:gd name="T1" fmla="*/ 50 h 100"/>
                  <a:gd name="T2" fmla="*/ 23 w 23"/>
                  <a:gd name="T3" fmla="*/ 43 h 100"/>
                  <a:gd name="T4" fmla="*/ 22 w 23"/>
                  <a:gd name="T5" fmla="*/ 36 h 100"/>
                  <a:gd name="T6" fmla="*/ 20 w 23"/>
                  <a:gd name="T7" fmla="*/ 27 h 100"/>
                  <a:gd name="T8" fmla="*/ 16 w 23"/>
                  <a:gd name="T9" fmla="*/ 19 h 100"/>
                  <a:gd name="T10" fmla="*/ 12 w 23"/>
                  <a:gd name="T11" fmla="*/ 11 h 100"/>
                  <a:gd name="T12" fmla="*/ 7 w 23"/>
                  <a:gd name="T13" fmla="*/ 5 h 100"/>
                  <a:gd name="T14" fmla="*/ 3 w 23"/>
                  <a:gd name="T15" fmla="*/ 1 h 100"/>
                  <a:gd name="T16" fmla="*/ 1 w 23"/>
                  <a:gd name="T17" fmla="*/ 0 h 100"/>
                  <a:gd name="T18" fmla="*/ 0 w 23"/>
                  <a:gd name="T19" fmla="*/ 0 h 100"/>
                  <a:gd name="T20" fmla="*/ 0 w 23"/>
                  <a:gd name="T21" fmla="*/ 1 h 100"/>
                  <a:gd name="T22" fmla="*/ 0 w 23"/>
                  <a:gd name="T23" fmla="*/ 1 h 100"/>
                  <a:gd name="T24" fmla="*/ 0 w 23"/>
                  <a:gd name="T25" fmla="*/ 2 h 100"/>
                  <a:gd name="T26" fmla="*/ 1 w 23"/>
                  <a:gd name="T27" fmla="*/ 2 h 100"/>
                  <a:gd name="T28" fmla="*/ 2 w 23"/>
                  <a:gd name="T29" fmla="*/ 3 h 100"/>
                  <a:gd name="T30" fmla="*/ 8 w 23"/>
                  <a:gd name="T31" fmla="*/ 12 h 100"/>
                  <a:gd name="T32" fmla="*/ 13 w 23"/>
                  <a:gd name="T33" fmla="*/ 23 h 100"/>
                  <a:gd name="T34" fmla="*/ 16 w 23"/>
                  <a:gd name="T35" fmla="*/ 35 h 100"/>
                  <a:gd name="T36" fmla="*/ 17 w 23"/>
                  <a:gd name="T37" fmla="*/ 50 h 100"/>
                  <a:gd name="T38" fmla="*/ 16 w 23"/>
                  <a:gd name="T39" fmla="*/ 63 h 100"/>
                  <a:gd name="T40" fmla="*/ 14 w 23"/>
                  <a:gd name="T41" fmla="*/ 75 h 100"/>
                  <a:gd name="T42" fmla="*/ 9 w 23"/>
                  <a:gd name="T43" fmla="*/ 87 h 100"/>
                  <a:gd name="T44" fmla="*/ 1 w 23"/>
                  <a:gd name="T45" fmla="*/ 97 h 100"/>
                  <a:gd name="T46" fmla="*/ 0 w 23"/>
                  <a:gd name="T47" fmla="*/ 98 h 100"/>
                  <a:gd name="T48" fmla="*/ 0 w 23"/>
                  <a:gd name="T49" fmla="*/ 99 h 100"/>
                  <a:gd name="T50" fmla="*/ 0 w 23"/>
                  <a:gd name="T51" fmla="*/ 99 h 100"/>
                  <a:gd name="T52" fmla="*/ 1 w 23"/>
                  <a:gd name="T53" fmla="*/ 100 h 100"/>
                  <a:gd name="T54" fmla="*/ 3 w 23"/>
                  <a:gd name="T55" fmla="*/ 99 h 100"/>
                  <a:gd name="T56" fmla="*/ 7 w 23"/>
                  <a:gd name="T57" fmla="*/ 95 h 100"/>
                  <a:gd name="T58" fmla="*/ 12 w 23"/>
                  <a:gd name="T59" fmla="*/ 89 h 100"/>
                  <a:gd name="T60" fmla="*/ 17 w 23"/>
                  <a:gd name="T61" fmla="*/ 80 h 100"/>
                  <a:gd name="T62" fmla="*/ 20 w 23"/>
                  <a:gd name="T63" fmla="*/ 72 h 100"/>
                  <a:gd name="T64" fmla="*/ 22 w 23"/>
                  <a:gd name="T65" fmla="*/ 64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3"/>
                    </a:lnTo>
                    <a:lnTo>
                      <a:pt x="22" y="36"/>
                    </a:lnTo>
                    <a:lnTo>
                      <a:pt x="20" y="27"/>
                    </a:lnTo>
                    <a:lnTo>
                      <a:pt x="16" y="19"/>
                    </a:lnTo>
                    <a:lnTo>
                      <a:pt x="12" y="11"/>
                    </a:lnTo>
                    <a:lnTo>
                      <a:pt x="7" y="5"/>
                    </a:lnTo>
                    <a:lnTo>
                      <a:pt x="3" y="1"/>
                    </a:lnTo>
                    <a:lnTo>
                      <a:pt x="1" y="0"/>
                    </a:lnTo>
                    <a:lnTo>
                      <a:pt x="0" y="0"/>
                    </a:lnTo>
                    <a:lnTo>
                      <a:pt x="0" y="1"/>
                    </a:lnTo>
                    <a:lnTo>
                      <a:pt x="0" y="1"/>
                    </a:lnTo>
                    <a:lnTo>
                      <a:pt x="0" y="2"/>
                    </a:lnTo>
                    <a:lnTo>
                      <a:pt x="1" y="2"/>
                    </a:lnTo>
                    <a:lnTo>
                      <a:pt x="2" y="3"/>
                    </a:lnTo>
                    <a:lnTo>
                      <a:pt x="8" y="12"/>
                    </a:lnTo>
                    <a:lnTo>
                      <a:pt x="13" y="23"/>
                    </a:lnTo>
                    <a:lnTo>
                      <a:pt x="16" y="35"/>
                    </a:lnTo>
                    <a:lnTo>
                      <a:pt x="17" y="50"/>
                    </a:lnTo>
                    <a:lnTo>
                      <a:pt x="16" y="63"/>
                    </a:lnTo>
                    <a:lnTo>
                      <a:pt x="14" y="75"/>
                    </a:lnTo>
                    <a:lnTo>
                      <a:pt x="9" y="87"/>
                    </a:lnTo>
                    <a:lnTo>
                      <a:pt x="1" y="97"/>
                    </a:lnTo>
                    <a:lnTo>
                      <a:pt x="0" y="98"/>
                    </a:lnTo>
                    <a:lnTo>
                      <a:pt x="0" y="99"/>
                    </a:lnTo>
                    <a:lnTo>
                      <a:pt x="0" y="99"/>
                    </a:lnTo>
                    <a:lnTo>
                      <a:pt x="1" y="100"/>
                    </a:lnTo>
                    <a:lnTo>
                      <a:pt x="3" y="99"/>
                    </a:lnTo>
                    <a:lnTo>
                      <a:pt x="7" y="95"/>
                    </a:lnTo>
                    <a:lnTo>
                      <a:pt x="12" y="89"/>
                    </a:lnTo>
                    <a:lnTo>
                      <a:pt x="17" y="80"/>
                    </a:lnTo>
                    <a:lnTo>
                      <a:pt x="20" y="72"/>
                    </a:lnTo>
                    <a:lnTo>
                      <a:pt x="22" y="64"/>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63" name="Freeform 592"/>
              <p:cNvSpPr>
                <a:spLocks noChangeAspect="1"/>
              </p:cNvSpPr>
              <p:nvPr/>
            </p:nvSpPr>
            <p:spPr bwMode="auto">
              <a:xfrm>
                <a:off x="710" y="3568"/>
                <a:ext cx="33" cy="52"/>
              </a:xfrm>
              <a:custGeom>
                <a:avLst/>
                <a:gdLst>
                  <a:gd name="T0" fmla="*/ 18 w 33"/>
                  <a:gd name="T1" fmla="*/ 36 h 52"/>
                  <a:gd name="T2" fmla="*/ 19 w 33"/>
                  <a:gd name="T3" fmla="*/ 35 h 52"/>
                  <a:gd name="T4" fmla="*/ 21 w 33"/>
                  <a:gd name="T5" fmla="*/ 34 h 52"/>
                  <a:gd name="T6" fmla="*/ 23 w 33"/>
                  <a:gd name="T7" fmla="*/ 32 h 52"/>
                  <a:gd name="T8" fmla="*/ 24 w 33"/>
                  <a:gd name="T9" fmla="*/ 31 h 52"/>
                  <a:gd name="T10" fmla="*/ 27 w 33"/>
                  <a:gd name="T11" fmla="*/ 28 h 52"/>
                  <a:gd name="T12" fmla="*/ 30 w 33"/>
                  <a:gd name="T13" fmla="*/ 24 h 52"/>
                  <a:gd name="T14" fmla="*/ 33 w 33"/>
                  <a:gd name="T15" fmla="*/ 20 h 52"/>
                  <a:gd name="T16" fmla="*/ 33 w 33"/>
                  <a:gd name="T17" fmla="*/ 15 h 52"/>
                  <a:gd name="T18" fmla="*/ 32 w 33"/>
                  <a:gd name="T19" fmla="*/ 9 h 52"/>
                  <a:gd name="T20" fmla="*/ 28 w 33"/>
                  <a:gd name="T21" fmla="*/ 4 h 52"/>
                  <a:gd name="T22" fmla="*/ 23 w 33"/>
                  <a:gd name="T23" fmla="*/ 1 h 52"/>
                  <a:gd name="T24" fmla="*/ 15 w 33"/>
                  <a:gd name="T25" fmla="*/ 0 h 52"/>
                  <a:gd name="T26" fmla="*/ 9 w 33"/>
                  <a:gd name="T27" fmla="*/ 1 h 52"/>
                  <a:gd name="T28" fmla="*/ 4 w 33"/>
                  <a:gd name="T29" fmla="*/ 4 h 52"/>
                  <a:gd name="T30" fmla="*/ 1 w 33"/>
                  <a:gd name="T31" fmla="*/ 9 h 52"/>
                  <a:gd name="T32" fmla="*/ 0 w 33"/>
                  <a:gd name="T33" fmla="*/ 14 h 52"/>
                  <a:gd name="T34" fmla="*/ 0 w 33"/>
                  <a:gd name="T35" fmla="*/ 16 h 52"/>
                  <a:gd name="T36" fmla="*/ 1 w 33"/>
                  <a:gd name="T37" fmla="*/ 18 h 52"/>
                  <a:gd name="T38" fmla="*/ 3 w 33"/>
                  <a:gd name="T39" fmla="*/ 18 h 52"/>
                  <a:gd name="T40" fmla="*/ 4 w 33"/>
                  <a:gd name="T41" fmla="*/ 18 h 52"/>
                  <a:gd name="T42" fmla="*/ 5 w 33"/>
                  <a:gd name="T43" fmla="*/ 18 h 52"/>
                  <a:gd name="T44" fmla="*/ 7 w 33"/>
                  <a:gd name="T45" fmla="*/ 17 h 52"/>
                  <a:gd name="T46" fmla="*/ 8 w 33"/>
                  <a:gd name="T47" fmla="*/ 16 h 52"/>
                  <a:gd name="T48" fmla="*/ 8 w 33"/>
                  <a:gd name="T49" fmla="*/ 14 h 52"/>
                  <a:gd name="T50" fmla="*/ 7 w 33"/>
                  <a:gd name="T51" fmla="*/ 12 h 52"/>
                  <a:gd name="T52" fmla="*/ 6 w 33"/>
                  <a:gd name="T53" fmla="*/ 10 h 52"/>
                  <a:gd name="T54" fmla="*/ 4 w 33"/>
                  <a:gd name="T55" fmla="*/ 10 h 52"/>
                  <a:gd name="T56" fmla="*/ 3 w 33"/>
                  <a:gd name="T57" fmla="*/ 10 h 52"/>
                  <a:gd name="T58" fmla="*/ 5 w 33"/>
                  <a:gd name="T59" fmla="*/ 6 h 52"/>
                  <a:gd name="T60" fmla="*/ 8 w 33"/>
                  <a:gd name="T61" fmla="*/ 4 h 52"/>
                  <a:gd name="T62" fmla="*/ 11 w 33"/>
                  <a:gd name="T63" fmla="*/ 3 h 52"/>
                  <a:gd name="T64" fmla="*/ 15 w 33"/>
                  <a:gd name="T65" fmla="*/ 2 h 52"/>
                  <a:gd name="T66" fmla="*/ 20 w 33"/>
                  <a:gd name="T67" fmla="*/ 3 h 52"/>
                  <a:gd name="T68" fmla="*/ 23 w 33"/>
                  <a:gd name="T69" fmla="*/ 6 h 52"/>
                  <a:gd name="T70" fmla="*/ 25 w 33"/>
                  <a:gd name="T71" fmla="*/ 10 h 52"/>
                  <a:gd name="T72" fmla="*/ 26 w 33"/>
                  <a:gd name="T73" fmla="*/ 15 h 52"/>
                  <a:gd name="T74" fmla="*/ 25 w 33"/>
                  <a:gd name="T75" fmla="*/ 21 h 52"/>
                  <a:gd name="T76" fmla="*/ 22 w 33"/>
                  <a:gd name="T77" fmla="*/ 27 h 52"/>
                  <a:gd name="T78" fmla="*/ 17 w 33"/>
                  <a:gd name="T79" fmla="*/ 32 h 52"/>
                  <a:gd name="T80" fmla="*/ 11 w 33"/>
                  <a:gd name="T81" fmla="*/ 39 h 52"/>
                  <a:gd name="T82" fmla="*/ 1 w 33"/>
                  <a:gd name="T83" fmla="*/ 49 h 52"/>
                  <a:gd name="T84" fmla="*/ 0 w 33"/>
                  <a:gd name="T85" fmla="*/ 50 h 52"/>
                  <a:gd name="T86" fmla="*/ 0 w 33"/>
                  <a:gd name="T87" fmla="*/ 51 h 52"/>
                  <a:gd name="T88" fmla="*/ 0 w 33"/>
                  <a:gd name="T89" fmla="*/ 51 h 52"/>
                  <a:gd name="T90" fmla="*/ 0 w 33"/>
                  <a:gd name="T91" fmla="*/ 52 h 52"/>
                  <a:gd name="T92" fmla="*/ 31 w 33"/>
                  <a:gd name="T93" fmla="*/ 52 h 52"/>
                  <a:gd name="T94" fmla="*/ 33 w 33"/>
                  <a:gd name="T95" fmla="*/ 38 h 52"/>
                  <a:gd name="T96" fmla="*/ 31 w 33"/>
                  <a:gd name="T97" fmla="*/ 38 h 52"/>
                  <a:gd name="T98" fmla="*/ 31 w 33"/>
                  <a:gd name="T99" fmla="*/ 40 h 52"/>
                  <a:gd name="T100" fmla="*/ 30 w 33"/>
                  <a:gd name="T101" fmla="*/ 42 h 52"/>
                  <a:gd name="T102" fmla="*/ 30 w 33"/>
                  <a:gd name="T103" fmla="*/ 44 h 52"/>
                  <a:gd name="T104" fmla="*/ 29 w 33"/>
                  <a:gd name="T105" fmla="*/ 45 h 52"/>
                  <a:gd name="T106" fmla="*/ 28 w 33"/>
                  <a:gd name="T107" fmla="*/ 46 h 52"/>
                  <a:gd name="T108" fmla="*/ 26 w 33"/>
                  <a:gd name="T109" fmla="*/ 46 h 52"/>
                  <a:gd name="T110" fmla="*/ 23 w 33"/>
                  <a:gd name="T111" fmla="*/ 46 h 52"/>
                  <a:gd name="T112" fmla="*/ 21 w 33"/>
                  <a:gd name="T113" fmla="*/ 46 h 52"/>
                  <a:gd name="T114" fmla="*/ 7 w 33"/>
                  <a:gd name="T115" fmla="*/ 46 h 52"/>
                  <a:gd name="T116" fmla="*/ 18 w 33"/>
                  <a:gd name="T117"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2">
                    <a:moveTo>
                      <a:pt x="18" y="36"/>
                    </a:moveTo>
                    <a:lnTo>
                      <a:pt x="19" y="35"/>
                    </a:lnTo>
                    <a:lnTo>
                      <a:pt x="21" y="34"/>
                    </a:lnTo>
                    <a:lnTo>
                      <a:pt x="23" y="32"/>
                    </a:lnTo>
                    <a:lnTo>
                      <a:pt x="24" y="31"/>
                    </a:lnTo>
                    <a:lnTo>
                      <a:pt x="27" y="28"/>
                    </a:lnTo>
                    <a:lnTo>
                      <a:pt x="30" y="24"/>
                    </a:lnTo>
                    <a:lnTo>
                      <a:pt x="33" y="20"/>
                    </a:lnTo>
                    <a:lnTo>
                      <a:pt x="33" y="15"/>
                    </a:lnTo>
                    <a:lnTo>
                      <a:pt x="32" y="9"/>
                    </a:lnTo>
                    <a:lnTo>
                      <a:pt x="28" y="4"/>
                    </a:lnTo>
                    <a:lnTo>
                      <a:pt x="23" y="1"/>
                    </a:lnTo>
                    <a:lnTo>
                      <a:pt x="15" y="0"/>
                    </a:lnTo>
                    <a:lnTo>
                      <a:pt x="9" y="1"/>
                    </a:lnTo>
                    <a:lnTo>
                      <a:pt x="4" y="4"/>
                    </a:lnTo>
                    <a:lnTo>
                      <a:pt x="1" y="9"/>
                    </a:lnTo>
                    <a:lnTo>
                      <a:pt x="0" y="14"/>
                    </a:lnTo>
                    <a:lnTo>
                      <a:pt x="0" y="16"/>
                    </a:lnTo>
                    <a:lnTo>
                      <a:pt x="1" y="18"/>
                    </a:lnTo>
                    <a:lnTo>
                      <a:pt x="3" y="18"/>
                    </a:lnTo>
                    <a:lnTo>
                      <a:pt x="4" y="18"/>
                    </a:lnTo>
                    <a:lnTo>
                      <a:pt x="5" y="18"/>
                    </a:lnTo>
                    <a:lnTo>
                      <a:pt x="7" y="17"/>
                    </a:lnTo>
                    <a:lnTo>
                      <a:pt x="8" y="16"/>
                    </a:lnTo>
                    <a:lnTo>
                      <a:pt x="8" y="14"/>
                    </a:lnTo>
                    <a:lnTo>
                      <a:pt x="7" y="12"/>
                    </a:lnTo>
                    <a:lnTo>
                      <a:pt x="6" y="10"/>
                    </a:lnTo>
                    <a:lnTo>
                      <a:pt x="4" y="10"/>
                    </a:lnTo>
                    <a:lnTo>
                      <a:pt x="3" y="10"/>
                    </a:lnTo>
                    <a:lnTo>
                      <a:pt x="5" y="6"/>
                    </a:lnTo>
                    <a:lnTo>
                      <a:pt x="8" y="4"/>
                    </a:lnTo>
                    <a:lnTo>
                      <a:pt x="11" y="3"/>
                    </a:lnTo>
                    <a:lnTo>
                      <a:pt x="15" y="2"/>
                    </a:lnTo>
                    <a:lnTo>
                      <a:pt x="20" y="3"/>
                    </a:lnTo>
                    <a:lnTo>
                      <a:pt x="23" y="6"/>
                    </a:lnTo>
                    <a:lnTo>
                      <a:pt x="25" y="10"/>
                    </a:lnTo>
                    <a:lnTo>
                      <a:pt x="26" y="15"/>
                    </a:lnTo>
                    <a:lnTo>
                      <a:pt x="25" y="21"/>
                    </a:lnTo>
                    <a:lnTo>
                      <a:pt x="22" y="27"/>
                    </a:lnTo>
                    <a:lnTo>
                      <a:pt x="17" y="32"/>
                    </a:lnTo>
                    <a:lnTo>
                      <a:pt x="11" y="39"/>
                    </a:lnTo>
                    <a:lnTo>
                      <a:pt x="1" y="49"/>
                    </a:lnTo>
                    <a:lnTo>
                      <a:pt x="0" y="50"/>
                    </a:lnTo>
                    <a:lnTo>
                      <a:pt x="0" y="51"/>
                    </a:lnTo>
                    <a:lnTo>
                      <a:pt x="0" y="51"/>
                    </a:lnTo>
                    <a:lnTo>
                      <a:pt x="0" y="52"/>
                    </a:lnTo>
                    <a:lnTo>
                      <a:pt x="31" y="52"/>
                    </a:lnTo>
                    <a:lnTo>
                      <a:pt x="33" y="38"/>
                    </a:lnTo>
                    <a:lnTo>
                      <a:pt x="31" y="38"/>
                    </a:lnTo>
                    <a:lnTo>
                      <a:pt x="31" y="40"/>
                    </a:lnTo>
                    <a:lnTo>
                      <a:pt x="30" y="42"/>
                    </a:lnTo>
                    <a:lnTo>
                      <a:pt x="30" y="44"/>
                    </a:lnTo>
                    <a:lnTo>
                      <a:pt x="29" y="45"/>
                    </a:lnTo>
                    <a:lnTo>
                      <a:pt x="28" y="46"/>
                    </a:lnTo>
                    <a:lnTo>
                      <a:pt x="26" y="46"/>
                    </a:lnTo>
                    <a:lnTo>
                      <a:pt x="23" y="46"/>
                    </a:lnTo>
                    <a:lnTo>
                      <a:pt x="21" y="46"/>
                    </a:lnTo>
                    <a:lnTo>
                      <a:pt x="7" y="46"/>
                    </a:lnTo>
                    <a:lnTo>
                      <a:pt x="18"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64" name="Freeform 593"/>
              <p:cNvSpPr>
                <a:spLocks noChangeAspect="1"/>
              </p:cNvSpPr>
              <p:nvPr/>
            </p:nvSpPr>
            <p:spPr bwMode="auto">
              <a:xfrm>
                <a:off x="751" y="3568"/>
                <a:ext cx="36" cy="54"/>
              </a:xfrm>
              <a:custGeom>
                <a:avLst/>
                <a:gdLst>
                  <a:gd name="T0" fmla="*/ 21 w 36"/>
                  <a:gd name="T1" fmla="*/ 27 h 54"/>
                  <a:gd name="T2" fmla="*/ 26 w 36"/>
                  <a:gd name="T3" fmla="*/ 33 h 54"/>
                  <a:gd name="T4" fmla="*/ 27 w 36"/>
                  <a:gd name="T5" fmla="*/ 42 h 54"/>
                  <a:gd name="T6" fmla="*/ 25 w 36"/>
                  <a:gd name="T7" fmla="*/ 47 h 54"/>
                  <a:gd name="T8" fmla="*/ 22 w 36"/>
                  <a:gd name="T9" fmla="*/ 50 h 54"/>
                  <a:gd name="T10" fmla="*/ 19 w 36"/>
                  <a:gd name="T11" fmla="*/ 52 h 54"/>
                  <a:gd name="T12" fmla="*/ 14 w 36"/>
                  <a:gd name="T13" fmla="*/ 51 h 54"/>
                  <a:gd name="T14" fmla="*/ 7 w 36"/>
                  <a:gd name="T15" fmla="*/ 49 h 54"/>
                  <a:gd name="T16" fmla="*/ 6 w 36"/>
                  <a:gd name="T17" fmla="*/ 46 h 54"/>
                  <a:gd name="T18" fmla="*/ 9 w 36"/>
                  <a:gd name="T19" fmla="*/ 43 h 54"/>
                  <a:gd name="T20" fmla="*/ 9 w 36"/>
                  <a:gd name="T21" fmla="*/ 40 h 54"/>
                  <a:gd name="T22" fmla="*/ 6 w 36"/>
                  <a:gd name="T23" fmla="*/ 37 h 54"/>
                  <a:gd name="T24" fmla="*/ 3 w 36"/>
                  <a:gd name="T25" fmla="*/ 37 h 54"/>
                  <a:gd name="T26" fmla="*/ 1 w 36"/>
                  <a:gd name="T27" fmla="*/ 40 h 54"/>
                  <a:gd name="T28" fmla="*/ 2 w 36"/>
                  <a:gd name="T29" fmla="*/ 47 h 54"/>
                  <a:gd name="T30" fmla="*/ 11 w 36"/>
                  <a:gd name="T31" fmla="*/ 53 h 54"/>
                  <a:gd name="T32" fmla="*/ 25 w 36"/>
                  <a:gd name="T33" fmla="*/ 53 h 54"/>
                  <a:gd name="T34" fmla="*/ 34 w 36"/>
                  <a:gd name="T35" fmla="*/ 45 h 54"/>
                  <a:gd name="T36" fmla="*/ 35 w 36"/>
                  <a:gd name="T37" fmla="*/ 34 h 54"/>
                  <a:gd name="T38" fmla="*/ 28 w 36"/>
                  <a:gd name="T39" fmla="*/ 26 h 54"/>
                  <a:gd name="T40" fmla="*/ 26 w 36"/>
                  <a:gd name="T41" fmla="*/ 22 h 54"/>
                  <a:gd name="T42" fmla="*/ 32 w 36"/>
                  <a:gd name="T43" fmla="*/ 15 h 54"/>
                  <a:gd name="T44" fmla="*/ 32 w 36"/>
                  <a:gd name="T45" fmla="*/ 6 h 54"/>
                  <a:gd name="T46" fmla="*/ 24 w 36"/>
                  <a:gd name="T47" fmla="*/ 0 h 54"/>
                  <a:gd name="T48" fmla="*/ 15 w 36"/>
                  <a:gd name="T49" fmla="*/ 0 h 54"/>
                  <a:gd name="T50" fmla="*/ 9 w 36"/>
                  <a:gd name="T51" fmla="*/ 1 h 54"/>
                  <a:gd name="T52" fmla="*/ 5 w 36"/>
                  <a:gd name="T53" fmla="*/ 4 h 54"/>
                  <a:gd name="T54" fmla="*/ 3 w 36"/>
                  <a:gd name="T55" fmla="*/ 8 h 54"/>
                  <a:gd name="T56" fmla="*/ 3 w 36"/>
                  <a:gd name="T57" fmla="*/ 12 h 54"/>
                  <a:gd name="T58" fmla="*/ 5 w 36"/>
                  <a:gd name="T59" fmla="*/ 14 h 54"/>
                  <a:gd name="T60" fmla="*/ 8 w 36"/>
                  <a:gd name="T61" fmla="*/ 14 h 54"/>
                  <a:gd name="T62" fmla="*/ 10 w 36"/>
                  <a:gd name="T63" fmla="*/ 12 h 54"/>
                  <a:gd name="T64" fmla="*/ 10 w 36"/>
                  <a:gd name="T65" fmla="*/ 8 h 54"/>
                  <a:gd name="T66" fmla="*/ 8 w 36"/>
                  <a:gd name="T67" fmla="*/ 6 h 54"/>
                  <a:gd name="T68" fmla="*/ 9 w 36"/>
                  <a:gd name="T69" fmla="*/ 4 h 54"/>
                  <a:gd name="T70" fmla="*/ 16 w 36"/>
                  <a:gd name="T71" fmla="*/ 2 h 54"/>
                  <a:gd name="T72" fmla="*/ 18 w 36"/>
                  <a:gd name="T73" fmla="*/ 2 h 54"/>
                  <a:gd name="T74" fmla="*/ 21 w 36"/>
                  <a:gd name="T75" fmla="*/ 2 h 54"/>
                  <a:gd name="T76" fmla="*/ 23 w 36"/>
                  <a:gd name="T77" fmla="*/ 4 h 54"/>
                  <a:gd name="T78" fmla="*/ 25 w 36"/>
                  <a:gd name="T79" fmla="*/ 8 h 54"/>
                  <a:gd name="T80" fmla="*/ 25 w 36"/>
                  <a:gd name="T81" fmla="*/ 14 h 54"/>
                  <a:gd name="T82" fmla="*/ 23 w 36"/>
                  <a:gd name="T83" fmla="*/ 19 h 54"/>
                  <a:gd name="T84" fmla="*/ 20 w 36"/>
                  <a:gd name="T85" fmla="*/ 22 h 54"/>
                  <a:gd name="T86" fmla="*/ 16 w 36"/>
                  <a:gd name="T87" fmla="*/ 23 h 54"/>
                  <a:gd name="T88" fmla="*/ 11 w 36"/>
                  <a:gd name="T89" fmla="*/ 24 h 54"/>
                  <a:gd name="T90" fmla="*/ 11 w 36"/>
                  <a:gd name="T91" fmla="*/ 26 h 54"/>
                  <a:gd name="T92" fmla="*/ 17 w 36"/>
                  <a:gd name="T93"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54">
                    <a:moveTo>
                      <a:pt x="17" y="26"/>
                    </a:moveTo>
                    <a:lnTo>
                      <a:pt x="21" y="27"/>
                    </a:lnTo>
                    <a:lnTo>
                      <a:pt x="24" y="29"/>
                    </a:lnTo>
                    <a:lnTo>
                      <a:pt x="26" y="33"/>
                    </a:lnTo>
                    <a:lnTo>
                      <a:pt x="27" y="39"/>
                    </a:lnTo>
                    <a:lnTo>
                      <a:pt x="27" y="42"/>
                    </a:lnTo>
                    <a:lnTo>
                      <a:pt x="26" y="45"/>
                    </a:lnTo>
                    <a:lnTo>
                      <a:pt x="25" y="47"/>
                    </a:lnTo>
                    <a:lnTo>
                      <a:pt x="24" y="49"/>
                    </a:lnTo>
                    <a:lnTo>
                      <a:pt x="22" y="50"/>
                    </a:lnTo>
                    <a:lnTo>
                      <a:pt x="21" y="51"/>
                    </a:lnTo>
                    <a:lnTo>
                      <a:pt x="19" y="52"/>
                    </a:lnTo>
                    <a:lnTo>
                      <a:pt x="17" y="52"/>
                    </a:lnTo>
                    <a:lnTo>
                      <a:pt x="14" y="51"/>
                    </a:lnTo>
                    <a:lnTo>
                      <a:pt x="10" y="50"/>
                    </a:lnTo>
                    <a:lnTo>
                      <a:pt x="7" y="49"/>
                    </a:lnTo>
                    <a:lnTo>
                      <a:pt x="4" y="46"/>
                    </a:lnTo>
                    <a:lnTo>
                      <a:pt x="6" y="46"/>
                    </a:lnTo>
                    <a:lnTo>
                      <a:pt x="8" y="45"/>
                    </a:lnTo>
                    <a:lnTo>
                      <a:pt x="9" y="43"/>
                    </a:lnTo>
                    <a:lnTo>
                      <a:pt x="9" y="41"/>
                    </a:lnTo>
                    <a:lnTo>
                      <a:pt x="9" y="40"/>
                    </a:lnTo>
                    <a:lnTo>
                      <a:pt x="8" y="38"/>
                    </a:lnTo>
                    <a:lnTo>
                      <a:pt x="6" y="37"/>
                    </a:lnTo>
                    <a:lnTo>
                      <a:pt x="5" y="37"/>
                    </a:lnTo>
                    <a:lnTo>
                      <a:pt x="3" y="37"/>
                    </a:lnTo>
                    <a:lnTo>
                      <a:pt x="2" y="38"/>
                    </a:lnTo>
                    <a:lnTo>
                      <a:pt x="1" y="40"/>
                    </a:lnTo>
                    <a:lnTo>
                      <a:pt x="0" y="42"/>
                    </a:lnTo>
                    <a:lnTo>
                      <a:pt x="2" y="47"/>
                    </a:lnTo>
                    <a:lnTo>
                      <a:pt x="5" y="51"/>
                    </a:lnTo>
                    <a:lnTo>
                      <a:pt x="11" y="53"/>
                    </a:lnTo>
                    <a:lnTo>
                      <a:pt x="17" y="54"/>
                    </a:lnTo>
                    <a:lnTo>
                      <a:pt x="25" y="53"/>
                    </a:lnTo>
                    <a:lnTo>
                      <a:pt x="30" y="50"/>
                    </a:lnTo>
                    <a:lnTo>
                      <a:pt x="34" y="45"/>
                    </a:lnTo>
                    <a:lnTo>
                      <a:pt x="36" y="39"/>
                    </a:lnTo>
                    <a:lnTo>
                      <a:pt x="35" y="34"/>
                    </a:lnTo>
                    <a:lnTo>
                      <a:pt x="32" y="30"/>
                    </a:lnTo>
                    <a:lnTo>
                      <a:pt x="28" y="26"/>
                    </a:lnTo>
                    <a:lnTo>
                      <a:pt x="22" y="24"/>
                    </a:lnTo>
                    <a:lnTo>
                      <a:pt x="26" y="22"/>
                    </a:lnTo>
                    <a:lnTo>
                      <a:pt x="30" y="19"/>
                    </a:lnTo>
                    <a:lnTo>
                      <a:pt x="32" y="15"/>
                    </a:lnTo>
                    <a:lnTo>
                      <a:pt x="33" y="10"/>
                    </a:lnTo>
                    <a:lnTo>
                      <a:pt x="32" y="6"/>
                    </a:lnTo>
                    <a:lnTo>
                      <a:pt x="29" y="3"/>
                    </a:lnTo>
                    <a:lnTo>
                      <a:pt x="24" y="0"/>
                    </a:lnTo>
                    <a:lnTo>
                      <a:pt x="18" y="0"/>
                    </a:lnTo>
                    <a:lnTo>
                      <a:pt x="15" y="0"/>
                    </a:lnTo>
                    <a:lnTo>
                      <a:pt x="12" y="0"/>
                    </a:lnTo>
                    <a:lnTo>
                      <a:pt x="9" y="1"/>
                    </a:lnTo>
                    <a:lnTo>
                      <a:pt x="7" y="3"/>
                    </a:lnTo>
                    <a:lnTo>
                      <a:pt x="5" y="4"/>
                    </a:lnTo>
                    <a:lnTo>
                      <a:pt x="4" y="6"/>
                    </a:lnTo>
                    <a:lnTo>
                      <a:pt x="3" y="8"/>
                    </a:lnTo>
                    <a:lnTo>
                      <a:pt x="3" y="10"/>
                    </a:lnTo>
                    <a:lnTo>
                      <a:pt x="3" y="12"/>
                    </a:lnTo>
                    <a:lnTo>
                      <a:pt x="4" y="13"/>
                    </a:lnTo>
                    <a:lnTo>
                      <a:pt x="5" y="14"/>
                    </a:lnTo>
                    <a:lnTo>
                      <a:pt x="7" y="14"/>
                    </a:lnTo>
                    <a:lnTo>
                      <a:pt x="8" y="14"/>
                    </a:lnTo>
                    <a:lnTo>
                      <a:pt x="10" y="13"/>
                    </a:lnTo>
                    <a:lnTo>
                      <a:pt x="10" y="12"/>
                    </a:lnTo>
                    <a:lnTo>
                      <a:pt x="11" y="10"/>
                    </a:lnTo>
                    <a:lnTo>
                      <a:pt x="10" y="8"/>
                    </a:lnTo>
                    <a:lnTo>
                      <a:pt x="9" y="7"/>
                    </a:lnTo>
                    <a:lnTo>
                      <a:pt x="8" y="6"/>
                    </a:lnTo>
                    <a:lnTo>
                      <a:pt x="6" y="6"/>
                    </a:lnTo>
                    <a:lnTo>
                      <a:pt x="9" y="4"/>
                    </a:lnTo>
                    <a:lnTo>
                      <a:pt x="13" y="2"/>
                    </a:lnTo>
                    <a:lnTo>
                      <a:pt x="16" y="2"/>
                    </a:lnTo>
                    <a:lnTo>
                      <a:pt x="17" y="2"/>
                    </a:lnTo>
                    <a:lnTo>
                      <a:pt x="18" y="2"/>
                    </a:lnTo>
                    <a:lnTo>
                      <a:pt x="20" y="2"/>
                    </a:lnTo>
                    <a:lnTo>
                      <a:pt x="21" y="2"/>
                    </a:lnTo>
                    <a:lnTo>
                      <a:pt x="22" y="3"/>
                    </a:lnTo>
                    <a:lnTo>
                      <a:pt x="23" y="4"/>
                    </a:lnTo>
                    <a:lnTo>
                      <a:pt x="25" y="6"/>
                    </a:lnTo>
                    <a:lnTo>
                      <a:pt x="25" y="8"/>
                    </a:lnTo>
                    <a:lnTo>
                      <a:pt x="26" y="10"/>
                    </a:lnTo>
                    <a:lnTo>
                      <a:pt x="25" y="14"/>
                    </a:lnTo>
                    <a:lnTo>
                      <a:pt x="24" y="17"/>
                    </a:lnTo>
                    <a:lnTo>
                      <a:pt x="23" y="19"/>
                    </a:lnTo>
                    <a:lnTo>
                      <a:pt x="22" y="21"/>
                    </a:lnTo>
                    <a:lnTo>
                      <a:pt x="20" y="22"/>
                    </a:lnTo>
                    <a:lnTo>
                      <a:pt x="18" y="23"/>
                    </a:lnTo>
                    <a:lnTo>
                      <a:pt x="16" y="23"/>
                    </a:lnTo>
                    <a:lnTo>
                      <a:pt x="13" y="24"/>
                    </a:lnTo>
                    <a:lnTo>
                      <a:pt x="11" y="24"/>
                    </a:lnTo>
                    <a:lnTo>
                      <a:pt x="11" y="25"/>
                    </a:lnTo>
                    <a:lnTo>
                      <a:pt x="11" y="26"/>
                    </a:lnTo>
                    <a:lnTo>
                      <a:pt x="13" y="26"/>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65" name="Freeform 594"/>
              <p:cNvSpPr>
                <a:spLocks noChangeAspect="1" noEditPoints="1"/>
              </p:cNvSpPr>
              <p:nvPr/>
            </p:nvSpPr>
            <p:spPr bwMode="auto">
              <a:xfrm>
                <a:off x="797" y="3586"/>
                <a:ext cx="9" cy="34"/>
              </a:xfrm>
              <a:custGeom>
                <a:avLst/>
                <a:gdLst>
                  <a:gd name="T0" fmla="*/ 9 w 9"/>
                  <a:gd name="T1" fmla="*/ 5 h 34"/>
                  <a:gd name="T2" fmla="*/ 9 w 9"/>
                  <a:gd name="T3" fmla="*/ 3 h 34"/>
                  <a:gd name="T4" fmla="*/ 8 w 9"/>
                  <a:gd name="T5" fmla="*/ 1 h 34"/>
                  <a:gd name="T6" fmla="*/ 7 w 9"/>
                  <a:gd name="T7" fmla="*/ 0 h 34"/>
                  <a:gd name="T8" fmla="*/ 5 w 9"/>
                  <a:gd name="T9" fmla="*/ 0 h 34"/>
                  <a:gd name="T10" fmla="*/ 3 w 9"/>
                  <a:gd name="T11" fmla="*/ 1 h 34"/>
                  <a:gd name="T12" fmla="*/ 2 w 9"/>
                  <a:gd name="T13" fmla="*/ 1 h 34"/>
                  <a:gd name="T14" fmla="*/ 1 w 9"/>
                  <a:gd name="T15" fmla="*/ 3 h 34"/>
                  <a:gd name="T16" fmla="*/ 0 w 9"/>
                  <a:gd name="T17" fmla="*/ 5 h 34"/>
                  <a:gd name="T18" fmla="*/ 1 w 9"/>
                  <a:gd name="T19" fmla="*/ 6 h 34"/>
                  <a:gd name="T20" fmla="*/ 2 w 9"/>
                  <a:gd name="T21" fmla="*/ 8 h 34"/>
                  <a:gd name="T22" fmla="*/ 3 w 9"/>
                  <a:gd name="T23" fmla="*/ 9 h 34"/>
                  <a:gd name="T24" fmla="*/ 5 w 9"/>
                  <a:gd name="T25" fmla="*/ 9 h 34"/>
                  <a:gd name="T26" fmla="*/ 7 w 9"/>
                  <a:gd name="T27" fmla="*/ 9 h 34"/>
                  <a:gd name="T28" fmla="*/ 8 w 9"/>
                  <a:gd name="T29" fmla="*/ 8 h 34"/>
                  <a:gd name="T30" fmla="*/ 9 w 9"/>
                  <a:gd name="T31" fmla="*/ 6 h 34"/>
                  <a:gd name="T32" fmla="*/ 9 w 9"/>
                  <a:gd name="T33" fmla="*/ 5 h 34"/>
                  <a:gd name="T34" fmla="*/ 9 w 9"/>
                  <a:gd name="T35" fmla="*/ 30 h 34"/>
                  <a:gd name="T36" fmla="*/ 9 w 9"/>
                  <a:gd name="T37" fmla="*/ 28 h 34"/>
                  <a:gd name="T38" fmla="*/ 8 w 9"/>
                  <a:gd name="T39" fmla="*/ 27 h 34"/>
                  <a:gd name="T40" fmla="*/ 7 w 9"/>
                  <a:gd name="T41" fmla="*/ 26 h 34"/>
                  <a:gd name="T42" fmla="*/ 5 w 9"/>
                  <a:gd name="T43" fmla="*/ 26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2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5"/>
                    </a:moveTo>
                    <a:lnTo>
                      <a:pt x="9" y="3"/>
                    </a:lnTo>
                    <a:lnTo>
                      <a:pt x="8" y="1"/>
                    </a:lnTo>
                    <a:lnTo>
                      <a:pt x="7" y="0"/>
                    </a:lnTo>
                    <a:lnTo>
                      <a:pt x="5" y="0"/>
                    </a:lnTo>
                    <a:lnTo>
                      <a:pt x="3" y="1"/>
                    </a:lnTo>
                    <a:lnTo>
                      <a:pt x="2" y="1"/>
                    </a:lnTo>
                    <a:lnTo>
                      <a:pt x="1" y="3"/>
                    </a:lnTo>
                    <a:lnTo>
                      <a:pt x="0" y="5"/>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4"/>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66" name="Freeform 595"/>
              <p:cNvSpPr>
                <a:spLocks noChangeAspect="1"/>
              </p:cNvSpPr>
              <p:nvPr/>
            </p:nvSpPr>
            <p:spPr bwMode="auto">
              <a:xfrm>
                <a:off x="1764" y="3576"/>
                <a:ext cx="50" cy="46"/>
              </a:xfrm>
              <a:custGeom>
                <a:avLst/>
                <a:gdLst>
                  <a:gd name="T0" fmla="*/ 36 w 50"/>
                  <a:gd name="T1" fmla="*/ 37 h 46"/>
                  <a:gd name="T2" fmla="*/ 36 w 50"/>
                  <a:gd name="T3" fmla="*/ 46 h 46"/>
                  <a:gd name="T4" fmla="*/ 50 w 50"/>
                  <a:gd name="T5" fmla="*/ 44 h 46"/>
                  <a:gd name="T6" fmla="*/ 50 w 50"/>
                  <a:gd name="T7" fmla="*/ 41 h 46"/>
                  <a:gd name="T8" fmla="*/ 48 w 50"/>
                  <a:gd name="T9" fmla="*/ 41 h 46"/>
                  <a:gd name="T10" fmla="*/ 46 w 50"/>
                  <a:gd name="T11" fmla="*/ 41 h 46"/>
                  <a:gd name="T12" fmla="*/ 45 w 50"/>
                  <a:gd name="T13" fmla="*/ 41 h 46"/>
                  <a:gd name="T14" fmla="*/ 44 w 50"/>
                  <a:gd name="T15" fmla="*/ 40 h 46"/>
                  <a:gd name="T16" fmla="*/ 43 w 50"/>
                  <a:gd name="T17" fmla="*/ 40 h 46"/>
                  <a:gd name="T18" fmla="*/ 43 w 50"/>
                  <a:gd name="T19" fmla="*/ 39 h 46"/>
                  <a:gd name="T20" fmla="*/ 43 w 50"/>
                  <a:gd name="T21" fmla="*/ 37 h 46"/>
                  <a:gd name="T22" fmla="*/ 43 w 50"/>
                  <a:gd name="T23" fmla="*/ 36 h 46"/>
                  <a:gd name="T24" fmla="*/ 43 w 50"/>
                  <a:gd name="T25" fmla="*/ 0 h 46"/>
                  <a:gd name="T26" fmla="*/ 28 w 50"/>
                  <a:gd name="T27" fmla="*/ 2 h 46"/>
                  <a:gd name="T28" fmla="*/ 28 w 50"/>
                  <a:gd name="T29" fmla="*/ 5 h 46"/>
                  <a:gd name="T30" fmla="*/ 30 w 50"/>
                  <a:gd name="T31" fmla="*/ 5 h 46"/>
                  <a:gd name="T32" fmla="*/ 32 w 50"/>
                  <a:gd name="T33" fmla="*/ 5 h 46"/>
                  <a:gd name="T34" fmla="*/ 33 w 50"/>
                  <a:gd name="T35" fmla="*/ 5 h 46"/>
                  <a:gd name="T36" fmla="*/ 34 w 50"/>
                  <a:gd name="T37" fmla="*/ 6 h 46"/>
                  <a:gd name="T38" fmla="*/ 35 w 50"/>
                  <a:gd name="T39" fmla="*/ 6 h 46"/>
                  <a:gd name="T40" fmla="*/ 35 w 50"/>
                  <a:gd name="T41" fmla="*/ 7 h 46"/>
                  <a:gd name="T42" fmla="*/ 36 w 50"/>
                  <a:gd name="T43" fmla="*/ 9 h 46"/>
                  <a:gd name="T44" fmla="*/ 36 w 50"/>
                  <a:gd name="T45" fmla="*/ 10 h 46"/>
                  <a:gd name="T46" fmla="*/ 36 w 50"/>
                  <a:gd name="T47" fmla="*/ 28 h 46"/>
                  <a:gd name="T48" fmla="*/ 35 w 50"/>
                  <a:gd name="T49" fmla="*/ 34 h 46"/>
                  <a:gd name="T50" fmla="*/ 32 w 50"/>
                  <a:gd name="T51" fmla="*/ 39 h 46"/>
                  <a:gd name="T52" fmla="*/ 29 w 50"/>
                  <a:gd name="T53" fmla="*/ 42 h 46"/>
                  <a:gd name="T54" fmla="*/ 24 w 50"/>
                  <a:gd name="T55" fmla="*/ 43 h 46"/>
                  <a:gd name="T56" fmla="*/ 21 w 50"/>
                  <a:gd name="T57" fmla="*/ 43 h 46"/>
                  <a:gd name="T58" fmla="*/ 19 w 50"/>
                  <a:gd name="T59" fmla="*/ 43 h 46"/>
                  <a:gd name="T60" fmla="*/ 17 w 50"/>
                  <a:gd name="T61" fmla="*/ 42 h 46"/>
                  <a:gd name="T62" fmla="*/ 16 w 50"/>
                  <a:gd name="T63" fmla="*/ 40 h 46"/>
                  <a:gd name="T64" fmla="*/ 15 w 50"/>
                  <a:gd name="T65" fmla="*/ 39 h 46"/>
                  <a:gd name="T66" fmla="*/ 15 w 50"/>
                  <a:gd name="T67" fmla="*/ 37 h 46"/>
                  <a:gd name="T68" fmla="*/ 15 w 50"/>
                  <a:gd name="T69" fmla="*/ 35 h 46"/>
                  <a:gd name="T70" fmla="*/ 15 w 50"/>
                  <a:gd name="T71" fmla="*/ 33 h 46"/>
                  <a:gd name="T72" fmla="*/ 15 w 50"/>
                  <a:gd name="T73" fmla="*/ 0 h 46"/>
                  <a:gd name="T74" fmla="*/ 0 w 50"/>
                  <a:gd name="T75" fmla="*/ 2 h 46"/>
                  <a:gd name="T76" fmla="*/ 0 w 50"/>
                  <a:gd name="T77" fmla="*/ 5 h 46"/>
                  <a:gd name="T78" fmla="*/ 3 w 50"/>
                  <a:gd name="T79" fmla="*/ 5 h 46"/>
                  <a:gd name="T80" fmla="*/ 5 w 50"/>
                  <a:gd name="T81" fmla="*/ 5 h 46"/>
                  <a:gd name="T82" fmla="*/ 6 w 50"/>
                  <a:gd name="T83" fmla="*/ 5 h 46"/>
                  <a:gd name="T84" fmla="*/ 7 w 50"/>
                  <a:gd name="T85" fmla="*/ 6 h 46"/>
                  <a:gd name="T86" fmla="*/ 8 w 50"/>
                  <a:gd name="T87" fmla="*/ 7 h 46"/>
                  <a:gd name="T88" fmla="*/ 8 w 50"/>
                  <a:gd name="T89" fmla="*/ 9 h 46"/>
                  <a:gd name="T90" fmla="*/ 8 w 50"/>
                  <a:gd name="T91" fmla="*/ 11 h 46"/>
                  <a:gd name="T92" fmla="*/ 8 w 50"/>
                  <a:gd name="T93" fmla="*/ 14 h 46"/>
                  <a:gd name="T94" fmla="*/ 8 w 50"/>
                  <a:gd name="T95" fmla="*/ 29 h 46"/>
                  <a:gd name="T96" fmla="*/ 8 w 50"/>
                  <a:gd name="T97" fmla="*/ 32 h 46"/>
                  <a:gd name="T98" fmla="*/ 8 w 50"/>
                  <a:gd name="T99" fmla="*/ 35 h 46"/>
                  <a:gd name="T100" fmla="*/ 9 w 50"/>
                  <a:gd name="T101" fmla="*/ 38 h 46"/>
                  <a:gd name="T102" fmla="*/ 10 w 50"/>
                  <a:gd name="T103" fmla="*/ 40 h 46"/>
                  <a:gd name="T104" fmla="*/ 12 w 50"/>
                  <a:gd name="T105" fmla="*/ 42 h 46"/>
                  <a:gd name="T106" fmla="*/ 14 w 50"/>
                  <a:gd name="T107" fmla="*/ 44 h 46"/>
                  <a:gd name="T108" fmla="*/ 18 w 50"/>
                  <a:gd name="T109" fmla="*/ 45 h 46"/>
                  <a:gd name="T110" fmla="*/ 23 w 50"/>
                  <a:gd name="T111" fmla="*/ 46 h 46"/>
                  <a:gd name="T112" fmla="*/ 27 w 50"/>
                  <a:gd name="T113" fmla="*/ 45 h 46"/>
                  <a:gd name="T114" fmla="*/ 31 w 50"/>
                  <a:gd name="T115" fmla="*/ 43 h 46"/>
                  <a:gd name="T116" fmla="*/ 34 w 50"/>
                  <a:gd name="T117" fmla="*/ 41 h 46"/>
                  <a:gd name="T118" fmla="*/ 36 w 50"/>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6">
                    <a:moveTo>
                      <a:pt x="36" y="37"/>
                    </a:moveTo>
                    <a:lnTo>
                      <a:pt x="36" y="46"/>
                    </a:lnTo>
                    <a:lnTo>
                      <a:pt x="50" y="44"/>
                    </a:lnTo>
                    <a:lnTo>
                      <a:pt x="50" y="41"/>
                    </a:lnTo>
                    <a:lnTo>
                      <a:pt x="48" y="41"/>
                    </a:lnTo>
                    <a:lnTo>
                      <a:pt x="46" y="41"/>
                    </a:lnTo>
                    <a:lnTo>
                      <a:pt x="45" y="41"/>
                    </a:lnTo>
                    <a:lnTo>
                      <a:pt x="44" y="40"/>
                    </a:lnTo>
                    <a:lnTo>
                      <a:pt x="43" y="40"/>
                    </a:lnTo>
                    <a:lnTo>
                      <a:pt x="43" y="39"/>
                    </a:lnTo>
                    <a:lnTo>
                      <a:pt x="43" y="37"/>
                    </a:lnTo>
                    <a:lnTo>
                      <a:pt x="43" y="36"/>
                    </a:lnTo>
                    <a:lnTo>
                      <a:pt x="43" y="0"/>
                    </a:lnTo>
                    <a:lnTo>
                      <a:pt x="28" y="2"/>
                    </a:lnTo>
                    <a:lnTo>
                      <a:pt x="28" y="5"/>
                    </a:lnTo>
                    <a:lnTo>
                      <a:pt x="30" y="5"/>
                    </a:lnTo>
                    <a:lnTo>
                      <a:pt x="32" y="5"/>
                    </a:lnTo>
                    <a:lnTo>
                      <a:pt x="33" y="5"/>
                    </a:lnTo>
                    <a:lnTo>
                      <a:pt x="34" y="6"/>
                    </a:lnTo>
                    <a:lnTo>
                      <a:pt x="35" y="6"/>
                    </a:lnTo>
                    <a:lnTo>
                      <a:pt x="35" y="7"/>
                    </a:lnTo>
                    <a:lnTo>
                      <a:pt x="36" y="9"/>
                    </a:lnTo>
                    <a:lnTo>
                      <a:pt x="36" y="10"/>
                    </a:lnTo>
                    <a:lnTo>
                      <a:pt x="36" y="28"/>
                    </a:lnTo>
                    <a:lnTo>
                      <a:pt x="35" y="34"/>
                    </a:lnTo>
                    <a:lnTo>
                      <a:pt x="32" y="39"/>
                    </a:lnTo>
                    <a:lnTo>
                      <a:pt x="29" y="42"/>
                    </a:lnTo>
                    <a:lnTo>
                      <a:pt x="24" y="43"/>
                    </a:lnTo>
                    <a:lnTo>
                      <a:pt x="21" y="43"/>
                    </a:lnTo>
                    <a:lnTo>
                      <a:pt x="19" y="43"/>
                    </a:lnTo>
                    <a:lnTo>
                      <a:pt x="17" y="42"/>
                    </a:lnTo>
                    <a:lnTo>
                      <a:pt x="16" y="40"/>
                    </a:lnTo>
                    <a:lnTo>
                      <a:pt x="15" y="39"/>
                    </a:lnTo>
                    <a:lnTo>
                      <a:pt x="15" y="37"/>
                    </a:lnTo>
                    <a:lnTo>
                      <a:pt x="15" y="35"/>
                    </a:lnTo>
                    <a:lnTo>
                      <a:pt x="15" y="33"/>
                    </a:lnTo>
                    <a:lnTo>
                      <a:pt x="15" y="0"/>
                    </a:lnTo>
                    <a:lnTo>
                      <a:pt x="0" y="2"/>
                    </a:lnTo>
                    <a:lnTo>
                      <a:pt x="0" y="5"/>
                    </a:lnTo>
                    <a:lnTo>
                      <a:pt x="3" y="5"/>
                    </a:lnTo>
                    <a:lnTo>
                      <a:pt x="5" y="5"/>
                    </a:lnTo>
                    <a:lnTo>
                      <a:pt x="6" y="5"/>
                    </a:lnTo>
                    <a:lnTo>
                      <a:pt x="7" y="6"/>
                    </a:lnTo>
                    <a:lnTo>
                      <a:pt x="8" y="7"/>
                    </a:lnTo>
                    <a:lnTo>
                      <a:pt x="8" y="9"/>
                    </a:lnTo>
                    <a:lnTo>
                      <a:pt x="8" y="11"/>
                    </a:lnTo>
                    <a:lnTo>
                      <a:pt x="8" y="14"/>
                    </a:lnTo>
                    <a:lnTo>
                      <a:pt x="8" y="29"/>
                    </a:lnTo>
                    <a:lnTo>
                      <a:pt x="8" y="32"/>
                    </a:lnTo>
                    <a:lnTo>
                      <a:pt x="8" y="35"/>
                    </a:lnTo>
                    <a:lnTo>
                      <a:pt x="9" y="38"/>
                    </a:lnTo>
                    <a:lnTo>
                      <a:pt x="10" y="40"/>
                    </a:lnTo>
                    <a:lnTo>
                      <a:pt x="12" y="42"/>
                    </a:lnTo>
                    <a:lnTo>
                      <a:pt x="14" y="44"/>
                    </a:lnTo>
                    <a:lnTo>
                      <a:pt x="18" y="45"/>
                    </a:lnTo>
                    <a:lnTo>
                      <a:pt x="23" y="46"/>
                    </a:lnTo>
                    <a:lnTo>
                      <a:pt x="27" y="45"/>
                    </a:lnTo>
                    <a:lnTo>
                      <a:pt x="31" y="43"/>
                    </a:lnTo>
                    <a:lnTo>
                      <a:pt x="34"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67" name="Freeform 596"/>
              <p:cNvSpPr>
                <a:spLocks noChangeAspect="1"/>
              </p:cNvSpPr>
              <p:nvPr/>
            </p:nvSpPr>
            <p:spPr bwMode="auto">
              <a:xfrm>
                <a:off x="1820" y="3576"/>
                <a:ext cx="32" cy="46"/>
              </a:xfrm>
              <a:custGeom>
                <a:avLst/>
                <a:gdLst>
                  <a:gd name="T0" fmla="*/ 18 w 32"/>
                  <a:gd name="T1" fmla="*/ 25 h 46"/>
                  <a:gd name="T2" fmla="*/ 21 w 32"/>
                  <a:gd name="T3" fmla="*/ 26 h 46"/>
                  <a:gd name="T4" fmla="*/ 25 w 32"/>
                  <a:gd name="T5" fmla="*/ 28 h 46"/>
                  <a:gd name="T6" fmla="*/ 27 w 32"/>
                  <a:gd name="T7" fmla="*/ 32 h 46"/>
                  <a:gd name="T8" fmla="*/ 27 w 32"/>
                  <a:gd name="T9" fmla="*/ 38 h 46"/>
                  <a:gd name="T10" fmla="*/ 21 w 32"/>
                  <a:gd name="T11" fmla="*/ 43 h 46"/>
                  <a:gd name="T12" fmla="*/ 13 w 32"/>
                  <a:gd name="T13" fmla="*/ 43 h 46"/>
                  <a:gd name="T14" fmla="*/ 9 w 32"/>
                  <a:gd name="T15" fmla="*/ 41 h 46"/>
                  <a:gd name="T16" fmla="*/ 5 w 32"/>
                  <a:gd name="T17" fmla="*/ 37 h 46"/>
                  <a:gd name="T18" fmla="*/ 3 w 32"/>
                  <a:gd name="T19" fmla="*/ 32 h 46"/>
                  <a:gd name="T20" fmla="*/ 2 w 32"/>
                  <a:gd name="T21" fmla="*/ 28 h 46"/>
                  <a:gd name="T22" fmla="*/ 0 w 32"/>
                  <a:gd name="T23" fmla="*/ 28 h 46"/>
                  <a:gd name="T24" fmla="*/ 0 w 32"/>
                  <a:gd name="T25" fmla="*/ 43 h 46"/>
                  <a:gd name="T26" fmla="*/ 1 w 32"/>
                  <a:gd name="T27" fmla="*/ 46 h 46"/>
                  <a:gd name="T28" fmla="*/ 2 w 32"/>
                  <a:gd name="T29" fmla="*/ 45 h 46"/>
                  <a:gd name="T30" fmla="*/ 3 w 32"/>
                  <a:gd name="T31" fmla="*/ 44 h 46"/>
                  <a:gd name="T32" fmla="*/ 4 w 32"/>
                  <a:gd name="T33" fmla="*/ 43 h 46"/>
                  <a:gd name="T34" fmla="*/ 5 w 32"/>
                  <a:gd name="T35" fmla="*/ 41 h 46"/>
                  <a:gd name="T36" fmla="*/ 12 w 32"/>
                  <a:gd name="T37" fmla="*/ 45 h 46"/>
                  <a:gd name="T38" fmla="*/ 16 w 32"/>
                  <a:gd name="T39" fmla="*/ 46 h 46"/>
                  <a:gd name="T40" fmla="*/ 29 w 32"/>
                  <a:gd name="T41" fmla="*/ 41 h 46"/>
                  <a:gd name="T42" fmla="*/ 32 w 32"/>
                  <a:gd name="T43" fmla="*/ 32 h 46"/>
                  <a:gd name="T44" fmla="*/ 31 w 32"/>
                  <a:gd name="T45" fmla="*/ 25 h 46"/>
                  <a:gd name="T46" fmla="*/ 28 w 32"/>
                  <a:gd name="T47" fmla="*/ 22 h 46"/>
                  <a:gd name="T48" fmla="*/ 23 w 32"/>
                  <a:gd name="T49" fmla="*/ 19 h 46"/>
                  <a:gd name="T50" fmla="*/ 17 w 32"/>
                  <a:gd name="T51" fmla="*/ 17 h 46"/>
                  <a:gd name="T52" fmla="*/ 13 w 32"/>
                  <a:gd name="T53" fmla="*/ 17 h 46"/>
                  <a:gd name="T54" fmla="*/ 9 w 32"/>
                  <a:gd name="T55" fmla="*/ 15 h 46"/>
                  <a:gd name="T56" fmla="*/ 6 w 32"/>
                  <a:gd name="T57" fmla="*/ 13 h 46"/>
                  <a:gd name="T58" fmla="*/ 5 w 32"/>
                  <a:gd name="T59" fmla="*/ 9 h 46"/>
                  <a:gd name="T60" fmla="*/ 7 w 32"/>
                  <a:gd name="T61" fmla="*/ 4 h 46"/>
                  <a:gd name="T62" fmla="*/ 16 w 32"/>
                  <a:gd name="T63" fmla="*/ 2 h 46"/>
                  <a:gd name="T64" fmla="*/ 22 w 32"/>
                  <a:gd name="T65" fmla="*/ 3 h 46"/>
                  <a:gd name="T66" fmla="*/ 26 w 32"/>
                  <a:gd name="T67" fmla="*/ 7 h 46"/>
                  <a:gd name="T68" fmla="*/ 27 w 32"/>
                  <a:gd name="T69" fmla="*/ 11 h 46"/>
                  <a:gd name="T70" fmla="*/ 27 w 32"/>
                  <a:gd name="T71" fmla="*/ 14 h 46"/>
                  <a:gd name="T72" fmla="*/ 29 w 32"/>
                  <a:gd name="T73" fmla="*/ 15 h 46"/>
                  <a:gd name="T74" fmla="*/ 30 w 32"/>
                  <a:gd name="T75" fmla="*/ 14 h 46"/>
                  <a:gd name="T76" fmla="*/ 30 w 32"/>
                  <a:gd name="T77" fmla="*/ 12 h 46"/>
                  <a:gd name="T78" fmla="*/ 30 w 32"/>
                  <a:gd name="T79" fmla="*/ 0 h 46"/>
                  <a:gd name="T80" fmla="*/ 28 w 32"/>
                  <a:gd name="T81" fmla="*/ 0 h 46"/>
                  <a:gd name="T82" fmla="*/ 26 w 32"/>
                  <a:gd name="T83" fmla="*/ 2 h 46"/>
                  <a:gd name="T84" fmla="*/ 22 w 32"/>
                  <a:gd name="T85" fmla="*/ 1 h 46"/>
                  <a:gd name="T86" fmla="*/ 17 w 32"/>
                  <a:gd name="T87" fmla="*/ 0 h 46"/>
                  <a:gd name="T88" fmla="*/ 8 w 32"/>
                  <a:gd name="T89" fmla="*/ 1 h 46"/>
                  <a:gd name="T90" fmla="*/ 1 w 32"/>
                  <a:gd name="T91" fmla="*/ 8 h 46"/>
                  <a:gd name="T92" fmla="*/ 1 w 32"/>
                  <a:gd name="T93" fmla="*/ 17 h 46"/>
                  <a:gd name="T94" fmla="*/ 6 w 32"/>
                  <a:gd name="T95" fmla="*/ 22 h 46"/>
                  <a:gd name="T96" fmla="*/ 13 w 32"/>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5"/>
                    </a:moveTo>
                    <a:lnTo>
                      <a:pt x="18" y="25"/>
                    </a:lnTo>
                    <a:lnTo>
                      <a:pt x="20" y="26"/>
                    </a:lnTo>
                    <a:lnTo>
                      <a:pt x="21" y="26"/>
                    </a:lnTo>
                    <a:lnTo>
                      <a:pt x="23" y="27"/>
                    </a:lnTo>
                    <a:lnTo>
                      <a:pt x="25" y="28"/>
                    </a:lnTo>
                    <a:lnTo>
                      <a:pt x="26" y="30"/>
                    </a:lnTo>
                    <a:lnTo>
                      <a:pt x="27" y="32"/>
                    </a:lnTo>
                    <a:lnTo>
                      <a:pt x="28" y="34"/>
                    </a:lnTo>
                    <a:lnTo>
                      <a:pt x="27" y="38"/>
                    </a:lnTo>
                    <a:lnTo>
                      <a:pt x="25" y="41"/>
                    </a:lnTo>
                    <a:lnTo>
                      <a:pt x="21" y="43"/>
                    </a:lnTo>
                    <a:lnTo>
                      <a:pt x="16" y="43"/>
                    </a:lnTo>
                    <a:lnTo>
                      <a:pt x="13" y="43"/>
                    </a:lnTo>
                    <a:lnTo>
                      <a:pt x="11" y="42"/>
                    </a:lnTo>
                    <a:lnTo>
                      <a:pt x="9" y="41"/>
                    </a:lnTo>
                    <a:lnTo>
                      <a:pt x="7" y="39"/>
                    </a:lnTo>
                    <a:lnTo>
                      <a:pt x="5" y="37"/>
                    </a:lnTo>
                    <a:lnTo>
                      <a:pt x="4" y="35"/>
                    </a:lnTo>
                    <a:lnTo>
                      <a:pt x="3" y="32"/>
                    </a:lnTo>
                    <a:lnTo>
                      <a:pt x="2" y="29"/>
                    </a:lnTo>
                    <a:lnTo>
                      <a:pt x="2" y="28"/>
                    </a:lnTo>
                    <a:lnTo>
                      <a:pt x="1" y="28"/>
                    </a:lnTo>
                    <a:lnTo>
                      <a:pt x="0" y="28"/>
                    </a:lnTo>
                    <a:lnTo>
                      <a:pt x="0" y="30"/>
                    </a:lnTo>
                    <a:lnTo>
                      <a:pt x="0" y="43"/>
                    </a:lnTo>
                    <a:lnTo>
                      <a:pt x="0" y="45"/>
                    </a:lnTo>
                    <a:lnTo>
                      <a:pt x="1" y="46"/>
                    </a:lnTo>
                    <a:lnTo>
                      <a:pt x="1" y="46"/>
                    </a:lnTo>
                    <a:lnTo>
                      <a:pt x="2" y="45"/>
                    </a:lnTo>
                    <a:lnTo>
                      <a:pt x="2" y="45"/>
                    </a:lnTo>
                    <a:lnTo>
                      <a:pt x="3" y="44"/>
                    </a:lnTo>
                    <a:lnTo>
                      <a:pt x="4" y="43"/>
                    </a:lnTo>
                    <a:lnTo>
                      <a:pt x="4" y="43"/>
                    </a:lnTo>
                    <a:lnTo>
                      <a:pt x="4" y="42"/>
                    </a:lnTo>
                    <a:lnTo>
                      <a:pt x="5" y="41"/>
                    </a:lnTo>
                    <a:lnTo>
                      <a:pt x="9" y="44"/>
                    </a:lnTo>
                    <a:lnTo>
                      <a:pt x="12" y="45"/>
                    </a:lnTo>
                    <a:lnTo>
                      <a:pt x="14" y="46"/>
                    </a:lnTo>
                    <a:lnTo>
                      <a:pt x="16" y="46"/>
                    </a:lnTo>
                    <a:lnTo>
                      <a:pt x="24" y="44"/>
                    </a:lnTo>
                    <a:lnTo>
                      <a:pt x="29" y="41"/>
                    </a:lnTo>
                    <a:lnTo>
                      <a:pt x="31" y="37"/>
                    </a:lnTo>
                    <a:lnTo>
                      <a:pt x="32" y="32"/>
                    </a:lnTo>
                    <a:lnTo>
                      <a:pt x="32" y="28"/>
                    </a:lnTo>
                    <a:lnTo>
                      <a:pt x="31" y="25"/>
                    </a:lnTo>
                    <a:lnTo>
                      <a:pt x="29" y="23"/>
                    </a:lnTo>
                    <a:lnTo>
                      <a:pt x="28" y="22"/>
                    </a:lnTo>
                    <a:lnTo>
                      <a:pt x="26" y="20"/>
                    </a:lnTo>
                    <a:lnTo>
                      <a:pt x="23" y="19"/>
                    </a:lnTo>
                    <a:lnTo>
                      <a:pt x="20" y="18"/>
                    </a:lnTo>
                    <a:lnTo>
                      <a:pt x="17" y="17"/>
                    </a:lnTo>
                    <a:lnTo>
                      <a:pt x="15" y="17"/>
                    </a:lnTo>
                    <a:lnTo>
                      <a:pt x="13" y="17"/>
                    </a:lnTo>
                    <a:lnTo>
                      <a:pt x="10" y="16"/>
                    </a:lnTo>
                    <a:lnTo>
                      <a:pt x="9" y="15"/>
                    </a:lnTo>
                    <a:lnTo>
                      <a:pt x="7" y="14"/>
                    </a:lnTo>
                    <a:lnTo>
                      <a:pt x="6" y="13"/>
                    </a:lnTo>
                    <a:lnTo>
                      <a:pt x="5" y="11"/>
                    </a:lnTo>
                    <a:lnTo>
                      <a:pt x="5" y="9"/>
                    </a:lnTo>
                    <a:lnTo>
                      <a:pt x="5" y="7"/>
                    </a:lnTo>
                    <a:lnTo>
                      <a:pt x="7" y="4"/>
                    </a:lnTo>
                    <a:lnTo>
                      <a:pt x="10" y="2"/>
                    </a:lnTo>
                    <a:lnTo>
                      <a:pt x="16" y="2"/>
                    </a:lnTo>
                    <a:lnTo>
                      <a:pt x="19" y="2"/>
                    </a:lnTo>
                    <a:lnTo>
                      <a:pt x="22" y="3"/>
                    </a:lnTo>
                    <a:lnTo>
                      <a:pt x="24" y="5"/>
                    </a:lnTo>
                    <a:lnTo>
                      <a:pt x="26" y="7"/>
                    </a:lnTo>
                    <a:lnTo>
                      <a:pt x="26" y="9"/>
                    </a:lnTo>
                    <a:lnTo>
                      <a:pt x="27" y="11"/>
                    </a:lnTo>
                    <a:lnTo>
                      <a:pt x="27" y="12"/>
                    </a:lnTo>
                    <a:lnTo>
                      <a:pt x="27" y="14"/>
                    </a:lnTo>
                    <a:lnTo>
                      <a:pt x="28" y="15"/>
                    </a:lnTo>
                    <a:lnTo>
                      <a:pt x="29" y="15"/>
                    </a:lnTo>
                    <a:lnTo>
                      <a:pt x="29" y="15"/>
                    </a:lnTo>
                    <a:lnTo>
                      <a:pt x="30" y="14"/>
                    </a:lnTo>
                    <a:lnTo>
                      <a:pt x="30" y="13"/>
                    </a:lnTo>
                    <a:lnTo>
                      <a:pt x="30" y="12"/>
                    </a:lnTo>
                    <a:lnTo>
                      <a:pt x="30" y="2"/>
                    </a:lnTo>
                    <a:lnTo>
                      <a:pt x="30" y="0"/>
                    </a:lnTo>
                    <a:lnTo>
                      <a:pt x="29" y="0"/>
                    </a:lnTo>
                    <a:lnTo>
                      <a:pt x="28" y="0"/>
                    </a:lnTo>
                    <a:lnTo>
                      <a:pt x="27" y="1"/>
                    </a:lnTo>
                    <a:lnTo>
                      <a:pt x="26" y="2"/>
                    </a:lnTo>
                    <a:lnTo>
                      <a:pt x="25" y="3"/>
                    </a:lnTo>
                    <a:lnTo>
                      <a:pt x="22" y="1"/>
                    </a:lnTo>
                    <a:lnTo>
                      <a:pt x="20" y="0"/>
                    </a:lnTo>
                    <a:lnTo>
                      <a:pt x="17" y="0"/>
                    </a:lnTo>
                    <a:lnTo>
                      <a:pt x="16" y="0"/>
                    </a:lnTo>
                    <a:lnTo>
                      <a:pt x="8" y="1"/>
                    </a:lnTo>
                    <a:lnTo>
                      <a:pt x="3" y="4"/>
                    </a:lnTo>
                    <a:lnTo>
                      <a:pt x="1" y="8"/>
                    </a:lnTo>
                    <a:lnTo>
                      <a:pt x="0" y="12"/>
                    </a:lnTo>
                    <a:lnTo>
                      <a:pt x="1" y="17"/>
                    </a:lnTo>
                    <a:lnTo>
                      <a:pt x="4" y="21"/>
                    </a:lnTo>
                    <a:lnTo>
                      <a:pt x="6" y="22"/>
                    </a:lnTo>
                    <a:lnTo>
                      <a:pt x="9" y="23"/>
                    </a:lnTo>
                    <a:lnTo>
                      <a:pt x="13" y="24"/>
                    </a:lnTo>
                    <a:lnTo>
                      <a:pt x="17"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68" name="Freeform 597"/>
              <p:cNvSpPr>
                <a:spLocks noChangeAspect="1" noEditPoints="1"/>
              </p:cNvSpPr>
              <p:nvPr/>
            </p:nvSpPr>
            <p:spPr bwMode="auto">
              <a:xfrm>
                <a:off x="1859" y="3576"/>
                <a:ext cx="38" cy="46"/>
              </a:xfrm>
              <a:custGeom>
                <a:avLst/>
                <a:gdLst>
                  <a:gd name="T0" fmla="*/ 8 w 38"/>
                  <a:gd name="T1" fmla="*/ 19 h 46"/>
                  <a:gd name="T2" fmla="*/ 10 w 38"/>
                  <a:gd name="T3" fmla="*/ 10 h 46"/>
                  <a:gd name="T4" fmla="*/ 13 w 38"/>
                  <a:gd name="T5" fmla="*/ 5 h 46"/>
                  <a:gd name="T6" fmla="*/ 17 w 38"/>
                  <a:gd name="T7" fmla="*/ 3 h 46"/>
                  <a:gd name="T8" fmla="*/ 20 w 38"/>
                  <a:gd name="T9" fmla="*/ 2 h 46"/>
                  <a:gd name="T10" fmla="*/ 24 w 38"/>
                  <a:gd name="T11" fmla="*/ 3 h 46"/>
                  <a:gd name="T12" fmla="*/ 26 w 38"/>
                  <a:gd name="T13" fmla="*/ 4 h 46"/>
                  <a:gd name="T14" fmla="*/ 28 w 38"/>
                  <a:gd name="T15" fmla="*/ 6 h 46"/>
                  <a:gd name="T16" fmla="*/ 30 w 38"/>
                  <a:gd name="T17" fmla="*/ 9 h 46"/>
                  <a:gd name="T18" fmla="*/ 31 w 38"/>
                  <a:gd name="T19" fmla="*/ 12 h 46"/>
                  <a:gd name="T20" fmla="*/ 31 w 38"/>
                  <a:gd name="T21" fmla="*/ 15 h 46"/>
                  <a:gd name="T22" fmla="*/ 32 w 38"/>
                  <a:gd name="T23" fmla="*/ 17 h 46"/>
                  <a:gd name="T24" fmla="*/ 32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1 w 38"/>
                  <a:gd name="T57" fmla="*/ 32 h 46"/>
                  <a:gd name="T58" fmla="*/ 6 w 38"/>
                  <a:gd name="T59" fmla="*/ 39 h 46"/>
                  <a:gd name="T60" fmla="*/ 13 w 38"/>
                  <a:gd name="T61" fmla="*/ 44 h 46"/>
                  <a:gd name="T62" fmla="*/ 22 w 38"/>
                  <a:gd name="T63" fmla="*/ 46 h 46"/>
                  <a:gd name="T64" fmla="*/ 29 w 38"/>
                  <a:gd name="T65" fmla="*/ 44 h 46"/>
                  <a:gd name="T66" fmla="*/ 34 w 38"/>
                  <a:gd name="T67" fmla="*/ 40 h 46"/>
                  <a:gd name="T68" fmla="*/ 37 w 38"/>
                  <a:gd name="T69" fmla="*/ 35 h 46"/>
                  <a:gd name="T70" fmla="*/ 38 w 38"/>
                  <a:gd name="T71" fmla="*/ 33 h 46"/>
                  <a:gd name="T72" fmla="*/ 38 w 38"/>
                  <a:gd name="T73" fmla="*/ 32 h 46"/>
                  <a:gd name="T74" fmla="*/ 37 w 38"/>
                  <a:gd name="T75" fmla="*/ 31 h 46"/>
                  <a:gd name="T76" fmla="*/ 36 w 38"/>
                  <a:gd name="T77" fmla="*/ 32 h 46"/>
                  <a:gd name="T78" fmla="*/ 36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9 w 38"/>
                  <a:gd name="T97" fmla="*/ 43 h 46"/>
                  <a:gd name="T98" fmla="*/ 16 w 38"/>
                  <a:gd name="T99" fmla="*/ 41 h 46"/>
                  <a:gd name="T100" fmla="*/ 13 w 38"/>
                  <a:gd name="T101" fmla="*/ 39 h 46"/>
                  <a:gd name="T102" fmla="*/ 11 w 38"/>
                  <a:gd name="T103" fmla="*/ 36 h 46"/>
                  <a:gd name="T104" fmla="*/ 9 w 38"/>
                  <a:gd name="T105" fmla="*/ 33 h 46"/>
                  <a:gd name="T106" fmla="*/ 8 w 38"/>
                  <a:gd name="T107" fmla="*/ 28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0" y="2"/>
                    </a:lnTo>
                    <a:lnTo>
                      <a:pt x="24" y="3"/>
                    </a:lnTo>
                    <a:lnTo>
                      <a:pt x="26" y="4"/>
                    </a:lnTo>
                    <a:lnTo>
                      <a:pt x="28" y="6"/>
                    </a:lnTo>
                    <a:lnTo>
                      <a:pt x="30" y="9"/>
                    </a:lnTo>
                    <a:lnTo>
                      <a:pt x="31" y="12"/>
                    </a:lnTo>
                    <a:lnTo>
                      <a:pt x="31" y="15"/>
                    </a:lnTo>
                    <a:lnTo>
                      <a:pt x="32" y="17"/>
                    </a:lnTo>
                    <a:lnTo>
                      <a:pt x="32" y="19"/>
                    </a:lnTo>
                    <a:lnTo>
                      <a:pt x="8" y="19"/>
                    </a:lnTo>
                    <a:close/>
                    <a:moveTo>
                      <a:pt x="8" y="21"/>
                    </a:moveTo>
                    <a:lnTo>
                      <a:pt x="36" y="21"/>
                    </a:lnTo>
                    <a:lnTo>
                      <a:pt x="37" y="21"/>
                    </a:lnTo>
                    <a:lnTo>
                      <a:pt x="38" y="21"/>
                    </a:lnTo>
                    <a:lnTo>
                      <a:pt x="38" y="21"/>
                    </a:lnTo>
                    <a:lnTo>
                      <a:pt x="38" y="19"/>
                    </a:lnTo>
                    <a:lnTo>
                      <a:pt x="37" y="12"/>
                    </a:lnTo>
                    <a:lnTo>
                      <a:pt x="34" y="6"/>
                    </a:lnTo>
                    <a:lnTo>
                      <a:pt x="28" y="2"/>
                    </a:lnTo>
                    <a:lnTo>
                      <a:pt x="20" y="0"/>
                    </a:lnTo>
                    <a:lnTo>
                      <a:pt x="12" y="2"/>
                    </a:lnTo>
                    <a:lnTo>
                      <a:pt x="6" y="7"/>
                    </a:lnTo>
                    <a:lnTo>
                      <a:pt x="1" y="14"/>
                    </a:lnTo>
                    <a:lnTo>
                      <a:pt x="0" y="23"/>
                    </a:lnTo>
                    <a:lnTo>
                      <a:pt x="1" y="32"/>
                    </a:lnTo>
                    <a:lnTo>
                      <a:pt x="6" y="39"/>
                    </a:lnTo>
                    <a:lnTo>
                      <a:pt x="13" y="44"/>
                    </a:lnTo>
                    <a:lnTo>
                      <a:pt x="22" y="46"/>
                    </a:lnTo>
                    <a:lnTo>
                      <a:pt x="29" y="44"/>
                    </a:lnTo>
                    <a:lnTo>
                      <a:pt x="34" y="40"/>
                    </a:lnTo>
                    <a:lnTo>
                      <a:pt x="37" y="35"/>
                    </a:lnTo>
                    <a:lnTo>
                      <a:pt x="38" y="33"/>
                    </a:lnTo>
                    <a:lnTo>
                      <a:pt x="38" y="32"/>
                    </a:lnTo>
                    <a:lnTo>
                      <a:pt x="37" y="31"/>
                    </a:lnTo>
                    <a:lnTo>
                      <a:pt x="36" y="32"/>
                    </a:lnTo>
                    <a:lnTo>
                      <a:pt x="36" y="33"/>
                    </a:lnTo>
                    <a:lnTo>
                      <a:pt x="34" y="36"/>
                    </a:lnTo>
                    <a:lnTo>
                      <a:pt x="32" y="39"/>
                    </a:lnTo>
                    <a:lnTo>
                      <a:pt x="30" y="41"/>
                    </a:lnTo>
                    <a:lnTo>
                      <a:pt x="28" y="42"/>
                    </a:lnTo>
                    <a:lnTo>
                      <a:pt x="26" y="43"/>
                    </a:lnTo>
                    <a:lnTo>
                      <a:pt x="24" y="43"/>
                    </a:lnTo>
                    <a:lnTo>
                      <a:pt x="23" y="43"/>
                    </a:lnTo>
                    <a:lnTo>
                      <a:pt x="22" y="43"/>
                    </a:lnTo>
                    <a:lnTo>
                      <a:pt x="19" y="43"/>
                    </a:lnTo>
                    <a:lnTo>
                      <a:pt x="16" y="41"/>
                    </a:lnTo>
                    <a:lnTo>
                      <a:pt x="13" y="39"/>
                    </a:lnTo>
                    <a:lnTo>
                      <a:pt x="11" y="36"/>
                    </a:lnTo>
                    <a:lnTo>
                      <a:pt x="9" y="33"/>
                    </a:lnTo>
                    <a:lnTo>
                      <a:pt x="8"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69" name="Freeform 598"/>
              <p:cNvSpPr>
                <a:spLocks noChangeAspect="1" noEditPoints="1"/>
              </p:cNvSpPr>
              <p:nvPr/>
            </p:nvSpPr>
            <p:spPr bwMode="auto">
              <a:xfrm>
                <a:off x="1904" y="3551"/>
                <a:ext cx="49" cy="71"/>
              </a:xfrm>
              <a:custGeom>
                <a:avLst/>
                <a:gdLst>
                  <a:gd name="T0" fmla="*/ 34 w 49"/>
                  <a:gd name="T1" fmla="*/ 71 h 71"/>
                  <a:gd name="T2" fmla="*/ 49 w 49"/>
                  <a:gd name="T3" fmla="*/ 66 h 71"/>
                  <a:gd name="T4" fmla="*/ 44 w 49"/>
                  <a:gd name="T5" fmla="*/ 66 h 71"/>
                  <a:gd name="T6" fmla="*/ 42 w 49"/>
                  <a:gd name="T7" fmla="*/ 65 h 71"/>
                  <a:gd name="T8" fmla="*/ 41 w 49"/>
                  <a:gd name="T9" fmla="*/ 64 h 71"/>
                  <a:gd name="T10" fmla="*/ 41 w 49"/>
                  <a:gd name="T11" fmla="*/ 61 h 71"/>
                  <a:gd name="T12" fmla="*/ 27 w 49"/>
                  <a:gd name="T13" fmla="*/ 1 h 71"/>
                  <a:gd name="T14" fmla="*/ 29 w 49"/>
                  <a:gd name="T15" fmla="*/ 5 h 71"/>
                  <a:gd name="T16" fmla="*/ 32 w 49"/>
                  <a:gd name="T17" fmla="*/ 5 h 71"/>
                  <a:gd name="T18" fmla="*/ 34 w 49"/>
                  <a:gd name="T19" fmla="*/ 6 h 71"/>
                  <a:gd name="T20" fmla="*/ 34 w 49"/>
                  <a:gd name="T21" fmla="*/ 8 h 71"/>
                  <a:gd name="T22" fmla="*/ 34 w 49"/>
                  <a:gd name="T23" fmla="*/ 32 h 71"/>
                  <a:gd name="T24" fmla="*/ 29 w 49"/>
                  <a:gd name="T25" fmla="*/ 27 h 71"/>
                  <a:gd name="T26" fmla="*/ 22 w 49"/>
                  <a:gd name="T27" fmla="*/ 25 h 71"/>
                  <a:gd name="T28" fmla="*/ 6 w 49"/>
                  <a:gd name="T29" fmla="*/ 32 h 71"/>
                  <a:gd name="T30" fmla="*/ 0 w 49"/>
                  <a:gd name="T31" fmla="*/ 48 h 71"/>
                  <a:gd name="T32" fmla="*/ 6 w 49"/>
                  <a:gd name="T33" fmla="*/ 64 h 71"/>
                  <a:gd name="T34" fmla="*/ 21 w 49"/>
                  <a:gd name="T35" fmla="*/ 71 h 71"/>
                  <a:gd name="T36" fmla="*/ 29 w 49"/>
                  <a:gd name="T37" fmla="*/ 68 h 71"/>
                  <a:gd name="T38" fmla="*/ 34 w 49"/>
                  <a:gd name="T39" fmla="*/ 64 h 71"/>
                  <a:gd name="T40" fmla="*/ 34 w 49"/>
                  <a:gd name="T41" fmla="*/ 58 h 71"/>
                  <a:gd name="T42" fmla="*/ 34 w 49"/>
                  <a:gd name="T43" fmla="*/ 60 h 71"/>
                  <a:gd name="T44" fmla="*/ 33 w 49"/>
                  <a:gd name="T45" fmla="*/ 61 h 71"/>
                  <a:gd name="T46" fmla="*/ 28 w 49"/>
                  <a:gd name="T47" fmla="*/ 67 h 71"/>
                  <a:gd name="T48" fmla="*/ 21 w 49"/>
                  <a:gd name="T49" fmla="*/ 68 h 71"/>
                  <a:gd name="T50" fmla="*/ 15 w 49"/>
                  <a:gd name="T51" fmla="*/ 67 h 71"/>
                  <a:gd name="T52" fmla="*/ 11 w 49"/>
                  <a:gd name="T53" fmla="*/ 62 h 71"/>
                  <a:gd name="T54" fmla="*/ 8 w 49"/>
                  <a:gd name="T55" fmla="*/ 55 h 71"/>
                  <a:gd name="T56" fmla="*/ 8 w 49"/>
                  <a:gd name="T57" fmla="*/ 48 h 71"/>
                  <a:gd name="T58" fmla="*/ 8 w 49"/>
                  <a:gd name="T59" fmla="*/ 41 h 71"/>
                  <a:gd name="T60" fmla="*/ 11 w 49"/>
                  <a:gd name="T61" fmla="*/ 34 h 71"/>
                  <a:gd name="T62" fmla="*/ 15 w 49"/>
                  <a:gd name="T63" fmla="*/ 30 h 71"/>
                  <a:gd name="T64" fmla="*/ 22 w 49"/>
                  <a:gd name="T65" fmla="*/ 28 h 71"/>
                  <a:gd name="T66" fmla="*/ 28 w 49"/>
                  <a:gd name="T67" fmla="*/ 29 h 71"/>
                  <a:gd name="T68" fmla="*/ 33 w 49"/>
                  <a:gd name="T69" fmla="*/ 34 h 71"/>
                  <a:gd name="T70" fmla="*/ 34 w 49"/>
                  <a:gd name="T71" fmla="*/ 35 h 71"/>
                  <a:gd name="T72" fmla="*/ 34 w 49"/>
                  <a:gd name="T73"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1">
                    <a:moveTo>
                      <a:pt x="34" y="64"/>
                    </a:moveTo>
                    <a:lnTo>
                      <a:pt x="34" y="71"/>
                    </a:lnTo>
                    <a:lnTo>
                      <a:pt x="49" y="69"/>
                    </a:lnTo>
                    <a:lnTo>
                      <a:pt x="49" y="66"/>
                    </a:lnTo>
                    <a:lnTo>
                      <a:pt x="46" y="66"/>
                    </a:lnTo>
                    <a:lnTo>
                      <a:pt x="44" y="66"/>
                    </a:lnTo>
                    <a:lnTo>
                      <a:pt x="43" y="66"/>
                    </a:lnTo>
                    <a:lnTo>
                      <a:pt x="42" y="65"/>
                    </a:lnTo>
                    <a:lnTo>
                      <a:pt x="41" y="65"/>
                    </a:lnTo>
                    <a:lnTo>
                      <a:pt x="41" y="64"/>
                    </a:lnTo>
                    <a:lnTo>
                      <a:pt x="41" y="62"/>
                    </a:lnTo>
                    <a:lnTo>
                      <a:pt x="41" y="61"/>
                    </a:lnTo>
                    <a:lnTo>
                      <a:pt x="41" y="0"/>
                    </a:lnTo>
                    <a:lnTo>
                      <a:pt x="27" y="1"/>
                    </a:lnTo>
                    <a:lnTo>
                      <a:pt x="27" y="4"/>
                    </a:lnTo>
                    <a:lnTo>
                      <a:pt x="29" y="5"/>
                    </a:lnTo>
                    <a:lnTo>
                      <a:pt x="31" y="5"/>
                    </a:lnTo>
                    <a:lnTo>
                      <a:pt x="32" y="5"/>
                    </a:lnTo>
                    <a:lnTo>
                      <a:pt x="33" y="5"/>
                    </a:lnTo>
                    <a:lnTo>
                      <a:pt x="34" y="6"/>
                    </a:lnTo>
                    <a:lnTo>
                      <a:pt x="34" y="7"/>
                    </a:lnTo>
                    <a:lnTo>
                      <a:pt x="34" y="8"/>
                    </a:lnTo>
                    <a:lnTo>
                      <a:pt x="34" y="10"/>
                    </a:lnTo>
                    <a:lnTo>
                      <a:pt x="34" y="32"/>
                    </a:lnTo>
                    <a:lnTo>
                      <a:pt x="32" y="29"/>
                    </a:lnTo>
                    <a:lnTo>
                      <a:pt x="29" y="27"/>
                    </a:lnTo>
                    <a:lnTo>
                      <a:pt x="26" y="26"/>
                    </a:lnTo>
                    <a:lnTo>
                      <a:pt x="22" y="25"/>
                    </a:lnTo>
                    <a:lnTo>
                      <a:pt x="13" y="27"/>
                    </a:lnTo>
                    <a:lnTo>
                      <a:pt x="6" y="32"/>
                    </a:lnTo>
                    <a:lnTo>
                      <a:pt x="1" y="39"/>
                    </a:lnTo>
                    <a:lnTo>
                      <a:pt x="0" y="48"/>
                    </a:lnTo>
                    <a:lnTo>
                      <a:pt x="1" y="57"/>
                    </a:lnTo>
                    <a:lnTo>
                      <a:pt x="6" y="64"/>
                    </a:lnTo>
                    <a:lnTo>
                      <a:pt x="13" y="69"/>
                    </a:lnTo>
                    <a:lnTo>
                      <a:pt x="21" y="71"/>
                    </a:lnTo>
                    <a:lnTo>
                      <a:pt x="25" y="70"/>
                    </a:lnTo>
                    <a:lnTo>
                      <a:pt x="29" y="68"/>
                    </a:lnTo>
                    <a:lnTo>
                      <a:pt x="32" y="66"/>
                    </a:lnTo>
                    <a:lnTo>
                      <a:pt x="34" y="64"/>
                    </a:lnTo>
                    <a:close/>
                    <a:moveTo>
                      <a:pt x="34" y="37"/>
                    </a:moveTo>
                    <a:lnTo>
                      <a:pt x="34" y="58"/>
                    </a:lnTo>
                    <a:lnTo>
                      <a:pt x="34" y="59"/>
                    </a:lnTo>
                    <a:lnTo>
                      <a:pt x="34" y="60"/>
                    </a:lnTo>
                    <a:lnTo>
                      <a:pt x="34" y="60"/>
                    </a:lnTo>
                    <a:lnTo>
                      <a:pt x="33" y="61"/>
                    </a:lnTo>
                    <a:lnTo>
                      <a:pt x="30" y="65"/>
                    </a:lnTo>
                    <a:lnTo>
                      <a:pt x="28" y="67"/>
                    </a:lnTo>
                    <a:lnTo>
                      <a:pt x="24" y="68"/>
                    </a:lnTo>
                    <a:lnTo>
                      <a:pt x="21" y="68"/>
                    </a:lnTo>
                    <a:lnTo>
                      <a:pt x="18" y="68"/>
                    </a:lnTo>
                    <a:lnTo>
                      <a:pt x="15" y="67"/>
                    </a:lnTo>
                    <a:lnTo>
                      <a:pt x="13" y="65"/>
                    </a:lnTo>
                    <a:lnTo>
                      <a:pt x="11" y="62"/>
                    </a:lnTo>
                    <a:lnTo>
                      <a:pt x="9" y="59"/>
                    </a:lnTo>
                    <a:lnTo>
                      <a:pt x="8" y="55"/>
                    </a:lnTo>
                    <a:lnTo>
                      <a:pt x="8" y="51"/>
                    </a:lnTo>
                    <a:lnTo>
                      <a:pt x="8" y="48"/>
                    </a:lnTo>
                    <a:lnTo>
                      <a:pt x="8" y="45"/>
                    </a:lnTo>
                    <a:lnTo>
                      <a:pt x="8" y="41"/>
                    </a:lnTo>
                    <a:lnTo>
                      <a:pt x="9" y="38"/>
                    </a:lnTo>
                    <a:lnTo>
                      <a:pt x="11" y="34"/>
                    </a:lnTo>
                    <a:lnTo>
                      <a:pt x="13" y="32"/>
                    </a:lnTo>
                    <a:lnTo>
                      <a:pt x="15" y="30"/>
                    </a:lnTo>
                    <a:lnTo>
                      <a:pt x="18" y="28"/>
                    </a:lnTo>
                    <a:lnTo>
                      <a:pt x="22" y="28"/>
                    </a:lnTo>
                    <a:lnTo>
                      <a:pt x="25" y="28"/>
                    </a:lnTo>
                    <a:lnTo>
                      <a:pt x="28" y="29"/>
                    </a:lnTo>
                    <a:lnTo>
                      <a:pt x="30" y="31"/>
                    </a:lnTo>
                    <a:lnTo>
                      <a:pt x="33" y="34"/>
                    </a:lnTo>
                    <a:lnTo>
                      <a:pt x="34" y="35"/>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70" name="Freeform 599"/>
              <p:cNvSpPr>
                <a:spLocks noChangeAspect="1"/>
              </p:cNvSpPr>
              <p:nvPr/>
            </p:nvSpPr>
            <p:spPr bwMode="auto">
              <a:xfrm>
                <a:off x="1964" y="3610"/>
                <a:ext cx="11" cy="10"/>
              </a:xfrm>
              <a:custGeom>
                <a:avLst/>
                <a:gdLst>
                  <a:gd name="T0" fmla="*/ 11 w 11"/>
                  <a:gd name="T1" fmla="*/ 5 h 10"/>
                  <a:gd name="T2" fmla="*/ 10 w 11"/>
                  <a:gd name="T3" fmla="*/ 3 h 10"/>
                  <a:gd name="T4" fmla="*/ 9 w 11"/>
                  <a:gd name="T5" fmla="*/ 1 h 10"/>
                  <a:gd name="T6" fmla="*/ 7 w 11"/>
                  <a:gd name="T7" fmla="*/ 0 h 10"/>
                  <a:gd name="T8" fmla="*/ 5 w 11"/>
                  <a:gd name="T9" fmla="*/ 0 h 10"/>
                  <a:gd name="T10" fmla="*/ 3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3 w 11"/>
                  <a:gd name="T23" fmla="*/ 10 h 10"/>
                  <a:gd name="T24" fmla="*/ 5 w 11"/>
                  <a:gd name="T25" fmla="*/ 10 h 10"/>
                  <a:gd name="T26" fmla="*/ 7 w 11"/>
                  <a:gd name="T27" fmla="*/ 10 h 10"/>
                  <a:gd name="T28" fmla="*/ 9 w 11"/>
                  <a:gd name="T29" fmla="*/ 9 h 10"/>
                  <a:gd name="T30" fmla="*/ 10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0" y="3"/>
                    </a:lnTo>
                    <a:lnTo>
                      <a:pt x="9" y="1"/>
                    </a:lnTo>
                    <a:lnTo>
                      <a:pt x="7" y="0"/>
                    </a:lnTo>
                    <a:lnTo>
                      <a:pt x="5" y="0"/>
                    </a:lnTo>
                    <a:lnTo>
                      <a:pt x="3" y="0"/>
                    </a:lnTo>
                    <a:lnTo>
                      <a:pt x="2" y="1"/>
                    </a:lnTo>
                    <a:lnTo>
                      <a:pt x="1" y="3"/>
                    </a:lnTo>
                    <a:lnTo>
                      <a:pt x="0" y="5"/>
                    </a:lnTo>
                    <a:lnTo>
                      <a:pt x="1" y="7"/>
                    </a:lnTo>
                    <a:lnTo>
                      <a:pt x="2" y="9"/>
                    </a:lnTo>
                    <a:lnTo>
                      <a:pt x="3" y="10"/>
                    </a:lnTo>
                    <a:lnTo>
                      <a:pt x="5" y="10"/>
                    </a:lnTo>
                    <a:lnTo>
                      <a:pt x="7" y="10"/>
                    </a:lnTo>
                    <a:lnTo>
                      <a:pt x="9" y="9"/>
                    </a:lnTo>
                    <a:lnTo>
                      <a:pt x="10"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71" name="Freeform 600"/>
              <p:cNvSpPr>
                <a:spLocks noChangeAspect="1"/>
              </p:cNvSpPr>
              <p:nvPr/>
            </p:nvSpPr>
            <p:spPr bwMode="auto">
              <a:xfrm>
                <a:off x="1986" y="3576"/>
                <a:ext cx="34" cy="44"/>
              </a:xfrm>
              <a:custGeom>
                <a:avLst/>
                <a:gdLst>
                  <a:gd name="T0" fmla="*/ 14 w 34"/>
                  <a:gd name="T1" fmla="*/ 11 h 44"/>
                  <a:gd name="T2" fmla="*/ 14 w 34"/>
                  <a:gd name="T3" fmla="*/ 0 h 44"/>
                  <a:gd name="T4" fmla="*/ 0 w 34"/>
                  <a:gd name="T5" fmla="*/ 2 h 44"/>
                  <a:gd name="T6" fmla="*/ 0 w 34"/>
                  <a:gd name="T7" fmla="*/ 5 h 44"/>
                  <a:gd name="T8" fmla="*/ 2 w 34"/>
                  <a:gd name="T9" fmla="*/ 5 h 44"/>
                  <a:gd name="T10" fmla="*/ 4 w 34"/>
                  <a:gd name="T11" fmla="*/ 5 h 44"/>
                  <a:gd name="T12" fmla="*/ 6 w 34"/>
                  <a:gd name="T13" fmla="*/ 5 h 44"/>
                  <a:gd name="T14" fmla="*/ 7 w 34"/>
                  <a:gd name="T15" fmla="*/ 6 h 44"/>
                  <a:gd name="T16" fmla="*/ 7 w 34"/>
                  <a:gd name="T17" fmla="*/ 6 h 44"/>
                  <a:gd name="T18" fmla="*/ 8 w 34"/>
                  <a:gd name="T19" fmla="*/ 7 h 44"/>
                  <a:gd name="T20" fmla="*/ 8 w 34"/>
                  <a:gd name="T21" fmla="*/ 9 h 44"/>
                  <a:gd name="T22" fmla="*/ 8 w 34"/>
                  <a:gd name="T23" fmla="*/ 10 h 44"/>
                  <a:gd name="T24" fmla="*/ 8 w 34"/>
                  <a:gd name="T25" fmla="*/ 37 h 44"/>
                  <a:gd name="T26" fmla="*/ 8 w 34"/>
                  <a:gd name="T27" fmla="*/ 40 h 44"/>
                  <a:gd name="T28" fmla="*/ 6 w 34"/>
                  <a:gd name="T29" fmla="*/ 41 h 44"/>
                  <a:gd name="T30" fmla="*/ 4 w 34"/>
                  <a:gd name="T31" fmla="*/ 41 h 44"/>
                  <a:gd name="T32" fmla="*/ 0 w 34"/>
                  <a:gd name="T33" fmla="*/ 41 h 44"/>
                  <a:gd name="T34" fmla="*/ 0 w 34"/>
                  <a:gd name="T35" fmla="*/ 44 h 44"/>
                  <a:gd name="T36" fmla="*/ 6 w 34"/>
                  <a:gd name="T37" fmla="*/ 44 h 44"/>
                  <a:gd name="T38" fmla="*/ 11 w 34"/>
                  <a:gd name="T39" fmla="*/ 44 h 44"/>
                  <a:gd name="T40" fmla="*/ 18 w 34"/>
                  <a:gd name="T41" fmla="*/ 44 h 44"/>
                  <a:gd name="T42" fmla="*/ 24 w 34"/>
                  <a:gd name="T43" fmla="*/ 44 h 44"/>
                  <a:gd name="T44" fmla="*/ 24 w 34"/>
                  <a:gd name="T45" fmla="*/ 41 h 44"/>
                  <a:gd name="T46" fmla="*/ 22 w 34"/>
                  <a:gd name="T47" fmla="*/ 41 h 44"/>
                  <a:gd name="T48" fmla="*/ 18 w 34"/>
                  <a:gd name="T49" fmla="*/ 41 h 44"/>
                  <a:gd name="T50" fmla="*/ 15 w 34"/>
                  <a:gd name="T51" fmla="*/ 40 h 44"/>
                  <a:gd name="T52" fmla="*/ 15 w 34"/>
                  <a:gd name="T53" fmla="*/ 39 h 44"/>
                  <a:gd name="T54" fmla="*/ 14 w 34"/>
                  <a:gd name="T55" fmla="*/ 37 h 44"/>
                  <a:gd name="T56" fmla="*/ 14 w 34"/>
                  <a:gd name="T57" fmla="*/ 21 h 44"/>
                  <a:gd name="T58" fmla="*/ 15 w 34"/>
                  <a:gd name="T59" fmla="*/ 14 h 44"/>
                  <a:gd name="T60" fmla="*/ 17 w 34"/>
                  <a:gd name="T61" fmla="*/ 8 h 44"/>
                  <a:gd name="T62" fmla="*/ 21 w 34"/>
                  <a:gd name="T63" fmla="*/ 4 h 44"/>
                  <a:gd name="T64" fmla="*/ 26 w 34"/>
                  <a:gd name="T65" fmla="*/ 3 h 44"/>
                  <a:gd name="T66" fmla="*/ 27 w 34"/>
                  <a:gd name="T67" fmla="*/ 3 h 44"/>
                  <a:gd name="T68" fmla="*/ 27 w 34"/>
                  <a:gd name="T69" fmla="*/ 3 h 44"/>
                  <a:gd name="T70" fmla="*/ 26 w 34"/>
                  <a:gd name="T71" fmla="*/ 4 h 44"/>
                  <a:gd name="T72" fmla="*/ 25 w 34"/>
                  <a:gd name="T73" fmla="*/ 5 h 44"/>
                  <a:gd name="T74" fmla="*/ 25 w 34"/>
                  <a:gd name="T75" fmla="*/ 7 h 44"/>
                  <a:gd name="T76" fmla="*/ 25 w 34"/>
                  <a:gd name="T77" fmla="*/ 8 h 44"/>
                  <a:gd name="T78" fmla="*/ 26 w 34"/>
                  <a:gd name="T79" fmla="*/ 10 h 44"/>
                  <a:gd name="T80" fmla="*/ 28 w 34"/>
                  <a:gd name="T81" fmla="*/ 11 h 44"/>
                  <a:gd name="T82" fmla="*/ 29 w 34"/>
                  <a:gd name="T83" fmla="*/ 11 h 44"/>
                  <a:gd name="T84" fmla="*/ 31 w 34"/>
                  <a:gd name="T85" fmla="*/ 11 h 44"/>
                  <a:gd name="T86" fmla="*/ 32 w 34"/>
                  <a:gd name="T87" fmla="*/ 10 h 44"/>
                  <a:gd name="T88" fmla="*/ 33 w 34"/>
                  <a:gd name="T89" fmla="*/ 9 h 44"/>
                  <a:gd name="T90" fmla="*/ 34 w 34"/>
                  <a:gd name="T91" fmla="*/ 7 h 44"/>
                  <a:gd name="T92" fmla="*/ 33 w 34"/>
                  <a:gd name="T93" fmla="*/ 4 h 44"/>
                  <a:gd name="T94" fmla="*/ 31 w 34"/>
                  <a:gd name="T95" fmla="*/ 2 h 44"/>
                  <a:gd name="T96" fmla="*/ 29 w 34"/>
                  <a:gd name="T97" fmla="*/ 1 h 44"/>
                  <a:gd name="T98" fmla="*/ 26 w 34"/>
                  <a:gd name="T99" fmla="*/ 0 h 44"/>
                  <a:gd name="T100" fmla="*/ 24 w 34"/>
                  <a:gd name="T101" fmla="*/ 1 h 44"/>
                  <a:gd name="T102" fmla="*/ 21 w 34"/>
                  <a:gd name="T103" fmla="*/ 2 h 44"/>
                  <a:gd name="T104" fmla="*/ 19 w 34"/>
                  <a:gd name="T105" fmla="*/ 3 h 44"/>
                  <a:gd name="T106" fmla="*/ 18 w 34"/>
                  <a:gd name="T107" fmla="*/ 4 h 44"/>
                  <a:gd name="T108" fmla="*/ 16 w 34"/>
                  <a:gd name="T109" fmla="*/ 6 h 44"/>
                  <a:gd name="T110" fmla="*/ 15 w 34"/>
                  <a:gd name="T111" fmla="*/ 8 h 44"/>
                  <a:gd name="T112" fmla="*/ 15 w 34"/>
                  <a:gd name="T113" fmla="*/ 10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2"/>
                    </a:lnTo>
                    <a:lnTo>
                      <a:pt x="0" y="5"/>
                    </a:lnTo>
                    <a:lnTo>
                      <a:pt x="2" y="5"/>
                    </a:lnTo>
                    <a:lnTo>
                      <a:pt x="4" y="5"/>
                    </a:lnTo>
                    <a:lnTo>
                      <a:pt x="6" y="5"/>
                    </a:lnTo>
                    <a:lnTo>
                      <a:pt x="7" y="6"/>
                    </a:lnTo>
                    <a:lnTo>
                      <a:pt x="7" y="6"/>
                    </a:lnTo>
                    <a:lnTo>
                      <a:pt x="8" y="7"/>
                    </a:lnTo>
                    <a:lnTo>
                      <a:pt x="8" y="9"/>
                    </a:lnTo>
                    <a:lnTo>
                      <a:pt x="8" y="10"/>
                    </a:lnTo>
                    <a:lnTo>
                      <a:pt x="8" y="37"/>
                    </a:lnTo>
                    <a:lnTo>
                      <a:pt x="8" y="40"/>
                    </a:lnTo>
                    <a:lnTo>
                      <a:pt x="6" y="41"/>
                    </a:lnTo>
                    <a:lnTo>
                      <a:pt x="4" y="41"/>
                    </a:lnTo>
                    <a:lnTo>
                      <a:pt x="0" y="41"/>
                    </a:lnTo>
                    <a:lnTo>
                      <a:pt x="0" y="44"/>
                    </a:lnTo>
                    <a:lnTo>
                      <a:pt x="6" y="44"/>
                    </a:lnTo>
                    <a:lnTo>
                      <a:pt x="11" y="44"/>
                    </a:lnTo>
                    <a:lnTo>
                      <a:pt x="18" y="44"/>
                    </a:lnTo>
                    <a:lnTo>
                      <a:pt x="24" y="44"/>
                    </a:lnTo>
                    <a:lnTo>
                      <a:pt x="24" y="41"/>
                    </a:lnTo>
                    <a:lnTo>
                      <a:pt x="22" y="41"/>
                    </a:lnTo>
                    <a:lnTo>
                      <a:pt x="18" y="41"/>
                    </a:lnTo>
                    <a:lnTo>
                      <a:pt x="15" y="40"/>
                    </a:lnTo>
                    <a:lnTo>
                      <a:pt x="15" y="39"/>
                    </a:lnTo>
                    <a:lnTo>
                      <a:pt x="14" y="37"/>
                    </a:lnTo>
                    <a:lnTo>
                      <a:pt x="14" y="21"/>
                    </a:lnTo>
                    <a:lnTo>
                      <a:pt x="15" y="14"/>
                    </a:lnTo>
                    <a:lnTo>
                      <a:pt x="17" y="8"/>
                    </a:lnTo>
                    <a:lnTo>
                      <a:pt x="21" y="4"/>
                    </a:lnTo>
                    <a:lnTo>
                      <a:pt x="26" y="3"/>
                    </a:lnTo>
                    <a:lnTo>
                      <a:pt x="27" y="3"/>
                    </a:lnTo>
                    <a:lnTo>
                      <a:pt x="27" y="3"/>
                    </a:lnTo>
                    <a:lnTo>
                      <a:pt x="26" y="4"/>
                    </a:lnTo>
                    <a:lnTo>
                      <a:pt x="25" y="5"/>
                    </a:lnTo>
                    <a:lnTo>
                      <a:pt x="25" y="7"/>
                    </a:lnTo>
                    <a:lnTo>
                      <a:pt x="25" y="8"/>
                    </a:lnTo>
                    <a:lnTo>
                      <a:pt x="26" y="10"/>
                    </a:lnTo>
                    <a:lnTo>
                      <a:pt x="28" y="11"/>
                    </a:lnTo>
                    <a:lnTo>
                      <a:pt x="29" y="11"/>
                    </a:lnTo>
                    <a:lnTo>
                      <a:pt x="31" y="11"/>
                    </a:lnTo>
                    <a:lnTo>
                      <a:pt x="32" y="10"/>
                    </a:lnTo>
                    <a:lnTo>
                      <a:pt x="33" y="9"/>
                    </a:lnTo>
                    <a:lnTo>
                      <a:pt x="34" y="7"/>
                    </a:lnTo>
                    <a:lnTo>
                      <a:pt x="33" y="4"/>
                    </a:lnTo>
                    <a:lnTo>
                      <a:pt x="31" y="2"/>
                    </a:lnTo>
                    <a:lnTo>
                      <a:pt x="29" y="1"/>
                    </a:lnTo>
                    <a:lnTo>
                      <a:pt x="26" y="0"/>
                    </a:lnTo>
                    <a:lnTo>
                      <a:pt x="24" y="1"/>
                    </a:lnTo>
                    <a:lnTo>
                      <a:pt x="21" y="2"/>
                    </a:lnTo>
                    <a:lnTo>
                      <a:pt x="19" y="3"/>
                    </a:lnTo>
                    <a:lnTo>
                      <a:pt x="18" y="4"/>
                    </a:lnTo>
                    <a:lnTo>
                      <a:pt x="16" y="6"/>
                    </a:lnTo>
                    <a:lnTo>
                      <a:pt x="15" y="8"/>
                    </a:lnTo>
                    <a:lnTo>
                      <a:pt x="15"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72" name="Freeform 601"/>
              <p:cNvSpPr>
                <a:spLocks noChangeAspect="1" noEditPoints="1"/>
              </p:cNvSpPr>
              <p:nvPr/>
            </p:nvSpPr>
            <p:spPr bwMode="auto">
              <a:xfrm>
                <a:off x="2025" y="3576"/>
                <a:ext cx="39" cy="46"/>
              </a:xfrm>
              <a:custGeom>
                <a:avLst/>
                <a:gdLst>
                  <a:gd name="T0" fmla="*/ 8 w 39"/>
                  <a:gd name="T1" fmla="*/ 19 h 46"/>
                  <a:gd name="T2" fmla="*/ 10 w 39"/>
                  <a:gd name="T3" fmla="*/ 10 h 46"/>
                  <a:gd name="T4" fmla="*/ 14 w 39"/>
                  <a:gd name="T5" fmla="*/ 5 h 46"/>
                  <a:gd name="T6" fmla="*/ 18 w 39"/>
                  <a:gd name="T7" fmla="*/ 3 h 46"/>
                  <a:gd name="T8" fmla="*/ 21 w 39"/>
                  <a:gd name="T9" fmla="*/ 2 h 46"/>
                  <a:gd name="T10" fmla="*/ 24 w 39"/>
                  <a:gd name="T11" fmla="*/ 3 h 46"/>
                  <a:gd name="T12" fmla="*/ 27 w 39"/>
                  <a:gd name="T13" fmla="*/ 4 h 46"/>
                  <a:gd name="T14" fmla="*/ 29 w 39"/>
                  <a:gd name="T15" fmla="*/ 6 h 46"/>
                  <a:gd name="T16" fmla="*/ 30 w 39"/>
                  <a:gd name="T17" fmla="*/ 9 h 46"/>
                  <a:gd name="T18" fmla="*/ 31 w 39"/>
                  <a:gd name="T19" fmla="*/ 12 h 46"/>
                  <a:gd name="T20" fmla="*/ 32 w 39"/>
                  <a:gd name="T21" fmla="*/ 15 h 46"/>
                  <a:gd name="T22" fmla="*/ 32 w 39"/>
                  <a:gd name="T23" fmla="*/ 17 h 46"/>
                  <a:gd name="T24" fmla="*/ 32 w 39"/>
                  <a:gd name="T25" fmla="*/ 19 h 46"/>
                  <a:gd name="T26" fmla="*/ 8 w 39"/>
                  <a:gd name="T27" fmla="*/ 19 h 46"/>
                  <a:gd name="T28" fmla="*/ 8 w 39"/>
                  <a:gd name="T29" fmla="*/ 21 h 46"/>
                  <a:gd name="T30" fmla="*/ 36 w 39"/>
                  <a:gd name="T31" fmla="*/ 21 h 46"/>
                  <a:gd name="T32" fmla="*/ 37 w 39"/>
                  <a:gd name="T33" fmla="*/ 21 h 46"/>
                  <a:gd name="T34" fmla="*/ 38 w 39"/>
                  <a:gd name="T35" fmla="*/ 21 h 46"/>
                  <a:gd name="T36" fmla="*/ 39 w 39"/>
                  <a:gd name="T37" fmla="*/ 21 h 46"/>
                  <a:gd name="T38" fmla="*/ 39 w 39"/>
                  <a:gd name="T39" fmla="*/ 19 h 46"/>
                  <a:gd name="T40" fmla="*/ 38 w 39"/>
                  <a:gd name="T41" fmla="*/ 12 h 46"/>
                  <a:gd name="T42" fmla="*/ 34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5 h 46"/>
                  <a:gd name="T70" fmla="*/ 39 w 39"/>
                  <a:gd name="T71" fmla="*/ 33 h 46"/>
                  <a:gd name="T72" fmla="*/ 38 w 39"/>
                  <a:gd name="T73" fmla="*/ 32 h 46"/>
                  <a:gd name="T74" fmla="*/ 37 w 39"/>
                  <a:gd name="T75" fmla="*/ 31 h 46"/>
                  <a:gd name="T76" fmla="*/ 36 w 39"/>
                  <a:gd name="T77" fmla="*/ 32 h 46"/>
                  <a:gd name="T78" fmla="*/ 36 w 39"/>
                  <a:gd name="T79" fmla="*/ 33 h 46"/>
                  <a:gd name="T80" fmla="*/ 35 w 39"/>
                  <a:gd name="T81" fmla="*/ 36 h 46"/>
                  <a:gd name="T82" fmla="*/ 33 w 39"/>
                  <a:gd name="T83" fmla="*/ 39 h 46"/>
                  <a:gd name="T84" fmla="*/ 31 w 39"/>
                  <a:gd name="T85" fmla="*/ 41 h 46"/>
                  <a:gd name="T86" fmla="*/ 28 w 39"/>
                  <a:gd name="T87" fmla="*/ 42 h 46"/>
                  <a:gd name="T88" fmla="*/ 26 w 39"/>
                  <a:gd name="T89" fmla="*/ 43 h 46"/>
                  <a:gd name="T90" fmla="*/ 25 w 39"/>
                  <a:gd name="T91" fmla="*/ 43 h 46"/>
                  <a:gd name="T92" fmla="*/ 23 w 39"/>
                  <a:gd name="T93" fmla="*/ 43 h 46"/>
                  <a:gd name="T94" fmla="*/ 23 w 39"/>
                  <a:gd name="T95" fmla="*/ 43 h 46"/>
                  <a:gd name="T96" fmla="*/ 19 w 39"/>
                  <a:gd name="T97" fmla="*/ 43 h 46"/>
                  <a:gd name="T98" fmla="*/ 16 w 39"/>
                  <a:gd name="T99" fmla="*/ 41 h 46"/>
                  <a:gd name="T100" fmla="*/ 13 w 39"/>
                  <a:gd name="T101" fmla="*/ 39 h 46"/>
                  <a:gd name="T102" fmla="*/ 11 w 39"/>
                  <a:gd name="T103" fmla="*/ 36 h 46"/>
                  <a:gd name="T104" fmla="*/ 10 w 39"/>
                  <a:gd name="T105" fmla="*/ 33 h 46"/>
                  <a:gd name="T106" fmla="*/ 9 w 39"/>
                  <a:gd name="T107" fmla="*/ 28 h 46"/>
                  <a:gd name="T108" fmla="*/ 8 w 39"/>
                  <a:gd name="T109" fmla="*/ 25 h 46"/>
                  <a:gd name="T110" fmla="*/ 8 w 39"/>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8" y="19"/>
                    </a:moveTo>
                    <a:lnTo>
                      <a:pt x="10" y="10"/>
                    </a:lnTo>
                    <a:lnTo>
                      <a:pt x="14" y="5"/>
                    </a:lnTo>
                    <a:lnTo>
                      <a:pt x="18" y="3"/>
                    </a:lnTo>
                    <a:lnTo>
                      <a:pt x="21" y="2"/>
                    </a:lnTo>
                    <a:lnTo>
                      <a:pt x="24" y="3"/>
                    </a:lnTo>
                    <a:lnTo>
                      <a:pt x="27" y="4"/>
                    </a:lnTo>
                    <a:lnTo>
                      <a:pt x="29" y="6"/>
                    </a:lnTo>
                    <a:lnTo>
                      <a:pt x="30" y="9"/>
                    </a:lnTo>
                    <a:lnTo>
                      <a:pt x="31" y="12"/>
                    </a:lnTo>
                    <a:lnTo>
                      <a:pt x="32" y="15"/>
                    </a:lnTo>
                    <a:lnTo>
                      <a:pt x="32" y="17"/>
                    </a:lnTo>
                    <a:lnTo>
                      <a:pt x="32" y="19"/>
                    </a:lnTo>
                    <a:lnTo>
                      <a:pt x="8" y="19"/>
                    </a:lnTo>
                    <a:close/>
                    <a:moveTo>
                      <a:pt x="8" y="21"/>
                    </a:moveTo>
                    <a:lnTo>
                      <a:pt x="36" y="21"/>
                    </a:lnTo>
                    <a:lnTo>
                      <a:pt x="37" y="21"/>
                    </a:lnTo>
                    <a:lnTo>
                      <a:pt x="38" y="21"/>
                    </a:lnTo>
                    <a:lnTo>
                      <a:pt x="39" y="21"/>
                    </a:lnTo>
                    <a:lnTo>
                      <a:pt x="39" y="19"/>
                    </a:lnTo>
                    <a:lnTo>
                      <a:pt x="38" y="12"/>
                    </a:lnTo>
                    <a:lnTo>
                      <a:pt x="34"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5"/>
                    </a:lnTo>
                    <a:lnTo>
                      <a:pt x="39" y="33"/>
                    </a:lnTo>
                    <a:lnTo>
                      <a:pt x="38" y="32"/>
                    </a:lnTo>
                    <a:lnTo>
                      <a:pt x="37" y="31"/>
                    </a:lnTo>
                    <a:lnTo>
                      <a:pt x="36" y="32"/>
                    </a:lnTo>
                    <a:lnTo>
                      <a:pt x="36" y="33"/>
                    </a:lnTo>
                    <a:lnTo>
                      <a:pt x="35" y="36"/>
                    </a:lnTo>
                    <a:lnTo>
                      <a:pt x="33" y="39"/>
                    </a:lnTo>
                    <a:lnTo>
                      <a:pt x="31" y="41"/>
                    </a:lnTo>
                    <a:lnTo>
                      <a:pt x="28" y="42"/>
                    </a:lnTo>
                    <a:lnTo>
                      <a:pt x="26" y="43"/>
                    </a:lnTo>
                    <a:lnTo>
                      <a:pt x="25" y="43"/>
                    </a:lnTo>
                    <a:lnTo>
                      <a:pt x="23" y="43"/>
                    </a:lnTo>
                    <a:lnTo>
                      <a:pt x="23" y="43"/>
                    </a:lnTo>
                    <a:lnTo>
                      <a:pt x="19" y="43"/>
                    </a:lnTo>
                    <a:lnTo>
                      <a:pt x="16" y="41"/>
                    </a:lnTo>
                    <a:lnTo>
                      <a:pt x="13" y="39"/>
                    </a:lnTo>
                    <a:lnTo>
                      <a:pt x="11" y="36"/>
                    </a:lnTo>
                    <a:lnTo>
                      <a:pt x="10" y="33"/>
                    </a:lnTo>
                    <a:lnTo>
                      <a:pt x="9"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73" name="Freeform 602"/>
              <p:cNvSpPr>
                <a:spLocks noChangeAspect="1"/>
              </p:cNvSpPr>
              <p:nvPr/>
            </p:nvSpPr>
            <p:spPr bwMode="auto">
              <a:xfrm>
                <a:off x="2070" y="3576"/>
                <a:ext cx="78" cy="44"/>
              </a:xfrm>
              <a:custGeom>
                <a:avLst/>
                <a:gdLst>
                  <a:gd name="T0" fmla="*/ 8 w 78"/>
                  <a:gd name="T1" fmla="*/ 37 h 44"/>
                  <a:gd name="T2" fmla="*/ 6 w 78"/>
                  <a:gd name="T3" fmla="*/ 41 h 44"/>
                  <a:gd name="T4" fmla="*/ 0 w 78"/>
                  <a:gd name="T5" fmla="*/ 41 h 44"/>
                  <a:gd name="T6" fmla="*/ 3 w 78"/>
                  <a:gd name="T7" fmla="*/ 44 h 44"/>
                  <a:gd name="T8" fmla="*/ 9 w 78"/>
                  <a:gd name="T9" fmla="*/ 44 h 44"/>
                  <a:gd name="T10" fmla="*/ 13 w 78"/>
                  <a:gd name="T11" fmla="*/ 44 h 44"/>
                  <a:gd name="T12" fmla="*/ 19 w 78"/>
                  <a:gd name="T13" fmla="*/ 44 h 44"/>
                  <a:gd name="T14" fmla="*/ 22 w 78"/>
                  <a:gd name="T15" fmla="*/ 41 h 44"/>
                  <a:gd name="T16" fmla="*/ 16 w 78"/>
                  <a:gd name="T17" fmla="*/ 41 h 44"/>
                  <a:gd name="T18" fmla="*/ 14 w 78"/>
                  <a:gd name="T19" fmla="*/ 37 h 44"/>
                  <a:gd name="T20" fmla="*/ 16 w 78"/>
                  <a:gd name="T21" fmla="*/ 12 h 44"/>
                  <a:gd name="T22" fmla="*/ 23 w 78"/>
                  <a:gd name="T23" fmla="*/ 4 h 44"/>
                  <a:gd name="T24" fmla="*/ 30 w 78"/>
                  <a:gd name="T25" fmla="*/ 3 h 44"/>
                  <a:gd name="T26" fmla="*/ 33 w 78"/>
                  <a:gd name="T27" fmla="*/ 5 h 44"/>
                  <a:gd name="T28" fmla="*/ 35 w 78"/>
                  <a:gd name="T29" fmla="*/ 8 h 44"/>
                  <a:gd name="T30" fmla="*/ 35 w 78"/>
                  <a:gd name="T31" fmla="*/ 12 h 44"/>
                  <a:gd name="T32" fmla="*/ 35 w 78"/>
                  <a:gd name="T33" fmla="*/ 37 h 44"/>
                  <a:gd name="T34" fmla="*/ 34 w 78"/>
                  <a:gd name="T35" fmla="*/ 41 h 44"/>
                  <a:gd name="T36" fmla="*/ 28 w 78"/>
                  <a:gd name="T37" fmla="*/ 41 h 44"/>
                  <a:gd name="T38" fmla="*/ 30 w 78"/>
                  <a:gd name="T39" fmla="*/ 44 h 44"/>
                  <a:gd name="T40" fmla="*/ 36 w 78"/>
                  <a:gd name="T41" fmla="*/ 44 h 44"/>
                  <a:gd name="T42" fmla="*/ 41 w 78"/>
                  <a:gd name="T43" fmla="*/ 44 h 44"/>
                  <a:gd name="T44" fmla="*/ 47 w 78"/>
                  <a:gd name="T45" fmla="*/ 44 h 44"/>
                  <a:gd name="T46" fmla="*/ 50 w 78"/>
                  <a:gd name="T47" fmla="*/ 41 h 44"/>
                  <a:gd name="T48" fmla="*/ 44 w 78"/>
                  <a:gd name="T49" fmla="*/ 41 h 44"/>
                  <a:gd name="T50" fmla="*/ 42 w 78"/>
                  <a:gd name="T51" fmla="*/ 37 h 44"/>
                  <a:gd name="T52" fmla="*/ 43 w 78"/>
                  <a:gd name="T53" fmla="*/ 12 h 44"/>
                  <a:gd name="T54" fmla="*/ 51 w 78"/>
                  <a:gd name="T55" fmla="*/ 4 h 44"/>
                  <a:gd name="T56" fmla="*/ 58 w 78"/>
                  <a:gd name="T57" fmla="*/ 3 h 44"/>
                  <a:gd name="T58" fmla="*/ 61 w 78"/>
                  <a:gd name="T59" fmla="*/ 5 h 44"/>
                  <a:gd name="T60" fmla="*/ 62 w 78"/>
                  <a:gd name="T61" fmla="*/ 8 h 44"/>
                  <a:gd name="T62" fmla="*/ 63 w 78"/>
                  <a:gd name="T63" fmla="*/ 12 h 44"/>
                  <a:gd name="T64" fmla="*/ 63 w 78"/>
                  <a:gd name="T65" fmla="*/ 37 h 44"/>
                  <a:gd name="T66" fmla="*/ 62 w 78"/>
                  <a:gd name="T67" fmla="*/ 41 h 44"/>
                  <a:gd name="T68" fmla="*/ 55 w 78"/>
                  <a:gd name="T69" fmla="*/ 41 h 44"/>
                  <a:gd name="T70" fmla="*/ 58 w 78"/>
                  <a:gd name="T71" fmla="*/ 44 h 44"/>
                  <a:gd name="T72" fmla="*/ 64 w 78"/>
                  <a:gd name="T73" fmla="*/ 44 h 44"/>
                  <a:gd name="T74" fmla="*/ 69 w 78"/>
                  <a:gd name="T75" fmla="*/ 44 h 44"/>
                  <a:gd name="T76" fmla="*/ 75 w 78"/>
                  <a:gd name="T77" fmla="*/ 44 h 44"/>
                  <a:gd name="T78" fmla="*/ 78 w 78"/>
                  <a:gd name="T79" fmla="*/ 41 h 44"/>
                  <a:gd name="T80" fmla="*/ 72 w 78"/>
                  <a:gd name="T81" fmla="*/ 41 h 44"/>
                  <a:gd name="T82" fmla="*/ 70 w 78"/>
                  <a:gd name="T83" fmla="*/ 38 h 44"/>
                  <a:gd name="T84" fmla="*/ 70 w 78"/>
                  <a:gd name="T85" fmla="*/ 14 h 44"/>
                  <a:gd name="T86" fmla="*/ 69 w 78"/>
                  <a:gd name="T87" fmla="*/ 7 h 44"/>
                  <a:gd name="T88" fmla="*/ 65 w 78"/>
                  <a:gd name="T89" fmla="*/ 3 h 44"/>
                  <a:gd name="T90" fmla="*/ 60 w 78"/>
                  <a:gd name="T91" fmla="*/ 1 h 44"/>
                  <a:gd name="T92" fmla="*/ 51 w 78"/>
                  <a:gd name="T93" fmla="*/ 1 h 44"/>
                  <a:gd name="T94" fmla="*/ 44 w 78"/>
                  <a:gd name="T95" fmla="*/ 7 h 44"/>
                  <a:gd name="T96" fmla="*/ 41 w 78"/>
                  <a:gd name="T97" fmla="*/ 7 h 44"/>
                  <a:gd name="T98" fmla="*/ 38 w 78"/>
                  <a:gd name="T99" fmla="*/ 3 h 44"/>
                  <a:gd name="T100" fmla="*/ 34 w 78"/>
                  <a:gd name="T101" fmla="*/ 1 h 44"/>
                  <a:gd name="T102" fmla="*/ 30 w 78"/>
                  <a:gd name="T103" fmla="*/ 1 h 44"/>
                  <a:gd name="T104" fmla="*/ 24 w 78"/>
                  <a:gd name="T105" fmla="*/ 1 h 44"/>
                  <a:gd name="T106" fmla="*/ 16 w 78"/>
                  <a:gd name="T107" fmla="*/ 7 h 44"/>
                  <a:gd name="T108" fmla="*/ 14 w 78"/>
                  <a:gd name="T109" fmla="*/ 0 h 44"/>
                  <a:gd name="T110" fmla="*/ 0 w 78"/>
                  <a:gd name="T111" fmla="*/ 5 h 44"/>
                  <a:gd name="T112" fmla="*/ 4 w 78"/>
                  <a:gd name="T113" fmla="*/ 5 h 44"/>
                  <a:gd name="T114" fmla="*/ 6 w 78"/>
                  <a:gd name="T115" fmla="*/ 6 h 44"/>
                  <a:gd name="T116" fmla="*/ 7 w 78"/>
                  <a:gd name="T117" fmla="*/ 7 h 44"/>
                  <a:gd name="T118" fmla="*/ 8 w 78"/>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44">
                    <a:moveTo>
                      <a:pt x="8" y="10"/>
                    </a:moveTo>
                    <a:lnTo>
                      <a:pt x="8" y="37"/>
                    </a:lnTo>
                    <a:lnTo>
                      <a:pt x="7" y="40"/>
                    </a:lnTo>
                    <a:lnTo>
                      <a:pt x="6" y="41"/>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1"/>
                    </a:lnTo>
                    <a:lnTo>
                      <a:pt x="15" y="40"/>
                    </a:lnTo>
                    <a:lnTo>
                      <a:pt x="14" y="37"/>
                    </a:lnTo>
                    <a:lnTo>
                      <a:pt x="14"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40"/>
                    </a:lnTo>
                    <a:lnTo>
                      <a:pt x="34" y="41"/>
                    </a:lnTo>
                    <a:lnTo>
                      <a:pt x="32" y="41"/>
                    </a:lnTo>
                    <a:lnTo>
                      <a:pt x="28" y="41"/>
                    </a:lnTo>
                    <a:lnTo>
                      <a:pt x="28"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2" y="40"/>
                    </a:lnTo>
                    <a:lnTo>
                      <a:pt x="42" y="37"/>
                    </a:lnTo>
                    <a:lnTo>
                      <a:pt x="42" y="19"/>
                    </a:lnTo>
                    <a:lnTo>
                      <a:pt x="43" y="12"/>
                    </a:lnTo>
                    <a:lnTo>
                      <a:pt x="46" y="7"/>
                    </a:lnTo>
                    <a:lnTo>
                      <a:pt x="51" y="4"/>
                    </a:lnTo>
                    <a:lnTo>
                      <a:pt x="56" y="3"/>
                    </a:lnTo>
                    <a:lnTo>
                      <a:pt x="58" y="3"/>
                    </a:lnTo>
                    <a:lnTo>
                      <a:pt x="59" y="4"/>
                    </a:lnTo>
                    <a:lnTo>
                      <a:pt x="61" y="5"/>
                    </a:lnTo>
                    <a:lnTo>
                      <a:pt x="62" y="6"/>
                    </a:lnTo>
                    <a:lnTo>
                      <a:pt x="62" y="8"/>
                    </a:lnTo>
                    <a:lnTo>
                      <a:pt x="63" y="10"/>
                    </a:lnTo>
                    <a:lnTo>
                      <a:pt x="63" y="12"/>
                    </a:lnTo>
                    <a:lnTo>
                      <a:pt x="63" y="14"/>
                    </a:lnTo>
                    <a:lnTo>
                      <a:pt x="63" y="37"/>
                    </a:lnTo>
                    <a:lnTo>
                      <a:pt x="63" y="40"/>
                    </a:lnTo>
                    <a:lnTo>
                      <a:pt x="62" y="41"/>
                    </a:lnTo>
                    <a:lnTo>
                      <a:pt x="59" y="41"/>
                    </a:lnTo>
                    <a:lnTo>
                      <a:pt x="55" y="41"/>
                    </a:lnTo>
                    <a:lnTo>
                      <a:pt x="55" y="44"/>
                    </a:lnTo>
                    <a:lnTo>
                      <a:pt x="58" y="44"/>
                    </a:lnTo>
                    <a:lnTo>
                      <a:pt x="61" y="44"/>
                    </a:lnTo>
                    <a:lnTo>
                      <a:pt x="64" y="44"/>
                    </a:lnTo>
                    <a:lnTo>
                      <a:pt x="66" y="44"/>
                    </a:lnTo>
                    <a:lnTo>
                      <a:pt x="69" y="44"/>
                    </a:lnTo>
                    <a:lnTo>
                      <a:pt x="72" y="44"/>
                    </a:lnTo>
                    <a:lnTo>
                      <a:pt x="75" y="44"/>
                    </a:lnTo>
                    <a:lnTo>
                      <a:pt x="78" y="44"/>
                    </a:lnTo>
                    <a:lnTo>
                      <a:pt x="78" y="41"/>
                    </a:lnTo>
                    <a:lnTo>
                      <a:pt x="74" y="41"/>
                    </a:lnTo>
                    <a:lnTo>
                      <a:pt x="72" y="41"/>
                    </a:lnTo>
                    <a:lnTo>
                      <a:pt x="70" y="40"/>
                    </a:lnTo>
                    <a:lnTo>
                      <a:pt x="70" y="38"/>
                    </a:lnTo>
                    <a:lnTo>
                      <a:pt x="70" y="19"/>
                    </a:lnTo>
                    <a:lnTo>
                      <a:pt x="70" y="14"/>
                    </a:lnTo>
                    <a:lnTo>
                      <a:pt x="69" y="10"/>
                    </a:lnTo>
                    <a:lnTo>
                      <a:pt x="69" y="7"/>
                    </a:lnTo>
                    <a:lnTo>
                      <a:pt x="67" y="4"/>
                    </a:lnTo>
                    <a:lnTo>
                      <a:pt x="65" y="3"/>
                    </a:lnTo>
                    <a:lnTo>
                      <a:pt x="63" y="2"/>
                    </a:lnTo>
                    <a:lnTo>
                      <a:pt x="60" y="1"/>
                    </a:lnTo>
                    <a:lnTo>
                      <a:pt x="56" y="0"/>
                    </a:lnTo>
                    <a:lnTo>
                      <a:pt x="51" y="1"/>
                    </a:lnTo>
                    <a:lnTo>
                      <a:pt x="47" y="4"/>
                    </a:lnTo>
                    <a:lnTo>
                      <a:pt x="44" y="7"/>
                    </a:lnTo>
                    <a:lnTo>
                      <a:pt x="42" y="10"/>
                    </a:lnTo>
                    <a:lnTo>
                      <a:pt x="41" y="7"/>
                    </a:lnTo>
                    <a:lnTo>
                      <a:pt x="40" y="5"/>
                    </a:lnTo>
                    <a:lnTo>
                      <a:pt x="38" y="3"/>
                    </a:lnTo>
                    <a:lnTo>
                      <a:pt x="36" y="2"/>
                    </a:lnTo>
                    <a:lnTo>
                      <a:pt x="34" y="1"/>
                    </a:lnTo>
                    <a:lnTo>
                      <a:pt x="32" y="1"/>
                    </a:lnTo>
                    <a:lnTo>
                      <a:pt x="30" y="1"/>
                    </a:lnTo>
                    <a:lnTo>
                      <a:pt x="29" y="0"/>
                    </a:lnTo>
                    <a:lnTo>
                      <a:pt x="24" y="1"/>
                    </a:lnTo>
                    <a:lnTo>
                      <a:pt x="20" y="3"/>
                    </a:lnTo>
                    <a:lnTo>
                      <a:pt x="16" y="7"/>
                    </a:lnTo>
                    <a:lnTo>
                      <a:pt x="14" y="11"/>
                    </a:lnTo>
                    <a:lnTo>
                      <a:pt x="14" y="0"/>
                    </a:lnTo>
                    <a:lnTo>
                      <a:pt x="0" y="2"/>
                    </a:lnTo>
                    <a:lnTo>
                      <a:pt x="0" y="5"/>
                    </a:lnTo>
                    <a:lnTo>
                      <a:pt x="2" y="5"/>
                    </a:lnTo>
                    <a:lnTo>
                      <a:pt x="4" y="5"/>
                    </a:lnTo>
                    <a:lnTo>
                      <a:pt x="5" y="5"/>
                    </a:lnTo>
                    <a:lnTo>
                      <a:pt x="6" y="6"/>
                    </a:lnTo>
                    <a:lnTo>
                      <a:pt x="7" y="6"/>
                    </a:lnTo>
                    <a:lnTo>
                      <a:pt x="7"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74" name="Freeform 603"/>
              <p:cNvSpPr>
                <a:spLocks noChangeAspect="1" noEditPoints="1"/>
              </p:cNvSpPr>
              <p:nvPr/>
            </p:nvSpPr>
            <p:spPr bwMode="auto">
              <a:xfrm>
                <a:off x="2153" y="3576"/>
                <a:ext cx="44" cy="46"/>
              </a:xfrm>
              <a:custGeom>
                <a:avLst/>
                <a:gdLst>
                  <a:gd name="T0" fmla="*/ 44 w 44"/>
                  <a:gd name="T1" fmla="*/ 23 h 46"/>
                  <a:gd name="T2" fmla="*/ 43 w 44"/>
                  <a:gd name="T3" fmla="*/ 18 h 46"/>
                  <a:gd name="T4" fmla="*/ 42 w 44"/>
                  <a:gd name="T5" fmla="*/ 14 h 46"/>
                  <a:gd name="T6" fmla="*/ 40 w 44"/>
                  <a:gd name="T7" fmla="*/ 10 h 46"/>
                  <a:gd name="T8" fmla="*/ 37 w 44"/>
                  <a:gd name="T9" fmla="*/ 7 h 46"/>
                  <a:gd name="T10" fmla="*/ 34 w 44"/>
                  <a:gd name="T11" fmla="*/ 4 h 46"/>
                  <a:gd name="T12" fmla="*/ 30 w 44"/>
                  <a:gd name="T13" fmla="*/ 2 h 46"/>
                  <a:gd name="T14" fmla="*/ 26 w 44"/>
                  <a:gd name="T15" fmla="*/ 0 h 46"/>
                  <a:gd name="T16" fmla="*/ 22 w 44"/>
                  <a:gd name="T17" fmla="*/ 0 h 46"/>
                  <a:gd name="T18" fmla="*/ 17 w 44"/>
                  <a:gd name="T19" fmla="*/ 0 h 46"/>
                  <a:gd name="T20" fmla="*/ 13 w 44"/>
                  <a:gd name="T21" fmla="*/ 2 h 46"/>
                  <a:gd name="T22" fmla="*/ 9 w 44"/>
                  <a:gd name="T23" fmla="*/ 4 h 46"/>
                  <a:gd name="T24" fmla="*/ 6 w 44"/>
                  <a:gd name="T25" fmla="*/ 7 h 46"/>
                  <a:gd name="T26" fmla="*/ 3 w 44"/>
                  <a:gd name="T27" fmla="*/ 10 h 46"/>
                  <a:gd name="T28" fmla="*/ 1 w 44"/>
                  <a:gd name="T29" fmla="*/ 14 h 46"/>
                  <a:gd name="T30" fmla="*/ 0 w 44"/>
                  <a:gd name="T31" fmla="*/ 19 h 46"/>
                  <a:gd name="T32" fmla="*/ 0 w 44"/>
                  <a:gd name="T33" fmla="*/ 23 h 46"/>
                  <a:gd name="T34" fmla="*/ 1 w 44"/>
                  <a:gd name="T35" fmla="*/ 32 h 46"/>
                  <a:gd name="T36" fmla="*/ 6 w 44"/>
                  <a:gd name="T37" fmla="*/ 39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8 w 44"/>
                  <a:gd name="T53" fmla="*/ 43 h 46"/>
                  <a:gd name="T54" fmla="*/ 15 w 44"/>
                  <a:gd name="T55" fmla="*/ 41 h 46"/>
                  <a:gd name="T56" fmla="*/ 13 w 44"/>
                  <a:gd name="T57" fmla="*/ 39 h 46"/>
                  <a:gd name="T58" fmla="*/ 10 w 44"/>
                  <a:gd name="T59" fmla="*/ 36 h 46"/>
                  <a:gd name="T60" fmla="*/ 9 w 44"/>
                  <a:gd name="T61" fmla="*/ 33 h 46"/>
                  <a:gd name="T62" fmla="*/ 8 w 44"/>
                  <a:gd name="T63" fmla="*/ 29 h 46"/>
                  <a:gd name="T64" fmla="*/ 8 w 44"/>
                  <a:gd name="T65" fmla="*/ 25 h 46"/>
                  <a:gd name="T66" fmla="*/ 8 w 44"/>
                  <a:gd name="T67" fmla="*/ 22 h 46"/>
                  <a:gd name="T68" fmla="*/ 8 w 44"/>
                  <a:gd name="T69" fmla="*/ 19 h 46"/>
                  <a:gd name="T70" fmla="*/ 8 w 44"/>
                  <a:gd name="T71" fmla="*/ 16 h 46"/>
                  <a:gd name="T72" fmla="*/ 9 w 44"/>
                  <a:gd name="T73" fmla="*/ 12 h 46"/>
                  <a:gd name="T74" fmla="*/ 10 w 44"/>
                  <a:gd name="T75" fmla="*/ 9 h 46"/>
                  <a:gd name="T76" fmla="*/ 13 w 44"/>
                  <a:gd name="T77" fmla="*/ 6 h 46"/>
                  <a:gd name="T78" fmla="*/ 15 w 44"/>
                  <a:gd name="T79" fmla="*/ 4 h 46"/>
                  <a:gd name="T80" fmla="*/ 18 w 44"/>
                  <a:gd name="T81" fmla="*/ 2 h 46"/>
                  <a:gd name="T82" fmla="*/ 22 w 44"/>
                  <a:gd name="T83" fmla="*/ 2 h 46"/>
                  <a:gd name="T84" fmla="*/ 25 w 44"/>
                  <a:gd name="T85" fmla="*/ 2 h 46"/>
                  <a:gd name="T86" fmla="*/ 28 w 44"/>
                  <a:gd name="T87" fmla="*/ 4 h 46"/>
                  <a:gd name="T88" fmla="*/ 31 w 44"/>
                  <a:gd name="T89" fmla="*/ 6 h 46"/>
                  <a:gd name="T90" fmla="*/ 33 w 44"/>
                  <a:gd name="T91" fmla="*/ 9 h 46"/>
                  <a:gd name="T92" fmla="*/ 34 w 44"/>
                  <a:gd name="T93" fmla="*/ 12 h 46"/>
                  <a:gd name="T94" fmla="*/ 35 w 44"/>
                  <a:gd name="T95" fmla="*/ 16 h 46"/>
                  <a:gd name="T96" fmla="*/ 35 w 44"/>
                  <a:gd name="T97" fmla="*/ 19 h 46"/>
                  <a:gd name="T98" fmla="*/ 35 w 44"/>
                  <a:gd name="T99" fmla="*/ 22 h 46"/>
                  <a:gd name="T100" fmla="*/ 35 w 44"/>
                  <a:gd name="T101" fmla="*/ 25 h 46"/>
                  <a:gd name="T102" fmla="*/ 35 w 44"/>
                  <a:gd name="T103" fmla="*/ 29 h 46"/>
                  <a:gd name="T104" fmla="*/ 34 w 44"/>
                  <a:gd name="T105" fmla="*/ 32 h 46"/>
                  <a:gd name="T106" fmla="*/ 33 w 44"/>
                  <a:gd name="T107" fmla="*/ 36 h 46"/>
                  <a:gd name="T108" fmla="*/ 31 w 44"/>
                  <a:gd name="T109" fmla="*/ 39 h 46"/>
                  <a:gd name="T110" fmla="*/ 28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3" y="18"/>
                    </a:lnTo>
                    <a:lnTo>
                      <a:pt x="42" y="14"/>
                    </a:lnTo>
                    <a:lnTo>
                      <a:pt x="40" y="10"/>
                    </a:lnTo>
                    <a:lnTo>
                      <a:pt x="37" y="7"/>
                    </a:lnTo>
                    <a:lnTo>
                      <a:pt x="34" y="4"/>
                    </a:lnTo>
                    <a:lnTo>
                      <a:pt x="30" y="2"/>
                    </a:lnTo>
                    <a:lnTo>
                      <a:pt x="26" y="0"/>
                    </a:lnTo>
                    <a:lnTo>
                      <a:pt x="22" y="0"/>
                    </a:lnTo>
                    <a:lnTo>
                      <a:pt x="17" y="0"/>
                    </a:lnTo>
                    <a:lnTo>
                      <a:pt x="13" y="2"/>
                    </a:lnTo>
                    <a:lnTo>
                      <a:pt x="9" y="4"/>
                    </a:lnTo>
                    <a:lnTo>
                      <a:pt x="6" y="7"/>
                    </a:lnTo>
                    <a:lnTo>
                      <a:pt x="3" y="10"/>
                    </a:lnTo>
                    <a:lnTo>
                      <a:pt x="1" y="14"/>
                    </a:lnTo>
                    <a:lnTo>
                      <a:pt x="0" y="19"/>
                    </a:lnTo>
                    <a:lnTo>
                      <a:pt x="0" y="23"/>
                    </a:lnTo>
                    <a:lnTo>
                      <a:pt x="1" y="32"/>
                    </a:lnTo>
                    <a:lnTo>
                      <a:pt x="6" y="39"/>
                    </a:lnTo>
                    <a:lnTo>
                      <a:pt x="13" y="44"/>
                    </a:lnTo>
                    <a:lnTo>
                      <a:pt x="22" y="46"/>
                    </a:lnTo>
                    <a:lnTo>
                      <a:pt x="30" y="44"/>
                    </a:lnTo>
                    <a:lnTo>
                      <a:pt x="37" y="39"/>
                    </a:lnTo>
                    <a:lnTo>
                      <a:pt x="42" y="32"/>
                    </a:lnTo>
                    <a:lnTo>
                      <a:pt x="44" y="23"/>
                    </a:lnTo>
                    <a:close/>
                    <a:moveTo>
                      <a:pt x="22" y="43"/>
                    </a:moveTo>
                    <a:lnTo>
                      <a:pt x="18" y="43"/>
                    </a:lnTo>
                    <a:lnTo>
                      <a:pt x="15" y="41"/>
                    </a:lnTo>
                    <a:lnTo>
                      <a:pt x="13" y="39"/>
                    </a:lnTo>
                    <a:lnTo>
                      <a:pt x="10" y="36"/>
                    </a:lnTo>
                    <a:lnTo>
                      <a:pt x="9" y="33"/>
                    </a:lnTo>
                    <a:lnTo>
                      <a:pt x="8" y="29"/>
                    </a:lnTo>
                    <a:lnTo>
                      <a:pt x="8" y="25"/>
                    </a:lnTo>
                    <a:lnTo>
                      <a:pt x="8" y="22"/>
                    </a:lnTo>
                    <a:lnTo>
                      <a:pt x="8" y="19"/>
                    </a:lnTo>
                    <a:lnTo>
                      <a:pt x="8" y="16"/>
                    </a:lnTo>
                    <a:lnTo>
                      <a:pt x="9" y="12"/>
                    </a:lnTo>
                    <a:lnTo>
                      <a:pt x="10" y="9"/>
                    </a:lnTo>
                    <a:lnTo>
                      <a:pt x="13" y="6"/>
                    </a:lnTo>
                    <a:lnTo>
                      <a:pt x="15" y="4"/>
                    </a:lnTo>
                    <a:lnTo>
                      <a:pt x="18" y="2"/>
                    </a:lnTo>
                    <a:lnTo>
                      <a:pt x="22" y="2"/>
                    </a:lnTo>
                    <a:lnTo>
                      <a:pt x="25" y="2"/>
                    </a:lnTo>
                    <a:lnTo>
                      <a:pt x="28" y="4"/>
                    </a:lnTo>
                    <a:lnTo>
                      <a:pt x="31" y="6"/>
                    </a:lnTo>
                    <a:lnTo>
                      <a:pt x="33" y="9"/>
                    </a:lnTo>
                    <a:lnTo>
                      <a:pt x="34" y="12"/>
                    </a:lnTo>
                    <a:lnTo>
                      <a:pt x="35" y="16"/>
                    </a:lnTo>
                    <a:lnTo>
                      <a:pt x="35" y="19"/>
                    </a:lnTo>
                    <a:lnTo>
                      <a:pt x="35" y="22"/>
                    </a:lnTo>
                    <a:lnTo>
                      <a:pt x="35" y="25"/>
                    </a:lnTo>
                    <a:lnTo>
                      <a:pt x="35" y="29"/>
                    </a:lnTo>
                    <a:lnTo>
                      <a:pt x="34" y="32"/>
                    </a:lnTo>
                    <a:lnTo>
                      <a:pt x="33" y="36"/>
                    </a:lnTo>
                    <a:lnTo>
                      <a:pt x="31" y="39"/>
                    </a:lnTo>
                    <a:lnTo>
                      <a:pt x="28"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75" name="Freeform 604"/>
              <p:cNvSpPr>
                <a:spLocks noChangeAspect="1"/>
              </p:cNvSpPr>
              <p:nvPr/>
            </p:nvSpPr>
            <p:spPr bwMode="auto">
              <a:xfrm>
                <a:off x="2199" y="3578"/>
                <a:ext cx="48" cy="44"/>
              </a:xfrm>
              <a:custGeom>
                <a:avLst/>
                <a:gdLst>
                  <a:gd name="T0" fmla="*/ 39 w 48"/>
                  <a:gd name="T1" fmla="*/ 9 h 44"/>
                  <a:gd name="T2" fmla="*/ 40 w 48"/>
                  <a:gd name="T3" fmla="*/ 7 h 44"/>
                  <a:gd name="T4" fmla="*/ 42 w 48"/>
                  <a:gd name="T5" fmla="*/ 5 h 44"/>
                  <a:gd name="T6" fmla="*/ 44 w 48"/>
                  <a:gd name="T7" fmla="*/ 3 h 44"/>
                  <a:gd name="T8" fmla="*/ 48 w 48"/>
                  <a:gd name="T9" fmla="*/ 3 h 44"/>
                  <a:gd name="T10" fmla="*/ 48 w 48"/>
                  <a:gd name="T11" fmla="*/ 0 h 44"/>
                  <a:gd name="T12" fmla="*/ 45 w 48"/>
                  <a:gd name="T13" fmla="*/ 0 h 44"/>
                  <a:gd name="T14" fmla="*/ 41 w 48"/>
                  <a:gd name="T15" fmla="*/ 0 h 44"/>
                  <a:gd name="T16" fmla="*/ 39 w 48"/>
                  <a:gd name="T17" fmla="*/ 0 h 44"/>
                  <a:gd name="T18" fmla="*/ 36 w 48"/>
                  <a:gd name="T19" fmla="*/ 0 h 44"/>
                  <a:gd name="T20" fmla="*/ 34 w 48"/>
                  <a:gd name="T21" fmla="*/ 0 h 44"/>
                  <a:gd name="T22" fmla="*/ 32 w 48"/>
                  <a:gd name="T23" fmla="*/ 0 h 44"/>
                  <a:gd name="T24" fmla="*/ 32 w 48"/>
                  <a:gd name="T25" fmla="*/ 3 h 44"/>
                  <a:gd name="T26" fmla="*/ 35 w 48"/>
                  <a:gd name="T27" fmla="*/ 3 h 44"/>
                  <a:gd name="T28" fmla="*/ 36 w 48"/>
                  <a:gd name="T29" fmla="*/ 4 h 44"/>
                  <a:gd name="T30" fmla="*/ 37 w 48"/>
                  <a:gd name="T31" fmla="*/ 5 h 44"/>
                  <a:gd name="T32" fmla="*/ 37 w 48"/>
                  <a:gd name="T33" fmla="*/ 7 h 44"/>
                  <a:gd name="T34" fmla="*/ 37 w 48"/>
                  <a:gd name="T35" fmla="*/ 8 h 44"/>
                  <a:gd name="T36" fmla="*/ 37 w 48"/>
                  <a:gd name="T37" fmla="*/ 9 h 44"/>
                  <a:gd name="T38" fmla="*/ 26 w 48"/>
                  <a:gd name="T39" fmla="*/ 35 h 44"/>
                  <a:gd name="T40" fmla="*/ 15 w 48"/>
                  <a:gd name="T41" fmla="*/ 7 h 44"/>
                  <a:gd name="T42" fmla="*/ 15 w 48"/>
                  <a:gd name="T43" fmla="*/ 6 h 44"/>
                  <a:gd name="T44" fmla="*/ 15 w 48"/>
                  <a:gd name="T45" fmla="*/ 5 h 44"/>
                  <a:gd name="T46" fmla="*/ 15 w 48"/>
                  <a:gd name="T47" fmla="*/ 4 h 44"/>
                  <a:gd name="T48" fmla="*/ 17 w 48"/>
                  <a:gd name="T49" fmla="*/ 3 h 44"/>
                  <a:gd name="T50" fmla="*/ 19 w 48"/>
                  <a:gd name="T51" fmla="*/ 3 h 44"/>
                  <a:gd name="T52" fmla="*/ 20 w 48"/>
                  <a:gd name="T53" fmla="*/ 3 h 44"/>
                  <a:gd name="T54" fmla="*/ 20 w 48"/>
                  <a:gd name="T55" fmla="*/ 0 h 44"/>
                  <a:gd name="T56" fmla="*/ 18 w 48"/>
                  <a:gd name="T57" fmla="*/ 0 h 44"/>
                  <a:gd name="T58" fmla="*/ 15 w 48"/>
                  <a:gd name="T59" fmla="*/ 0 h 44"/>
                  <a:gd name="T60" fmla="*/ 12 w 48"/>
                  <a:gd name="T61" fmla="*/ 0 h 44"/>
                  <a:gd name="T62" fmla="*/ 9 w 48"/>
                  <a:gd name="T63" fmla="*/ 0 h 44"/>
                  <a:gd name="T64" fmla="*/ 5 w 48"/>
                  <a:gd name="T65" fmla="*/ 0 h 44"/>
                  <a:gd name="T66" fmla="*/ 0 w 48"/>
                  <a:gd name="T67" fmla="*/ 0 h 44"/>
                  <a:gd name="T68" fmla="*/ 0 w 48"/>
                  <a:gd name="T69" fmla="*/ 3 h 44"/>
                  <a:gd name="T70" fmla="*/ 3 w 48"/>
                  <a:gd name="T71" fmla="*/ 3 h 44"/>
                  <a:gd name="T72" fmla="*/ 6 w 48"/>
                  <a:gd name="T73" fmla="*/ 3 h 44"/>
                  <a:gd name="T74" fmla="*/ 7 w 48"/>
                  <a:gd name="T75" fmla="*/ 4 h 44"/>
                  <a:gd name="T76" fmla="*/ 8 w 48"/>
                  <a:gd name="T77" fmla="*/ 6 h 44"/>
                  <a:gd name="T78" fmla="*/ 22 w 48"/>
                  <a:gd name="T79" fmla="*/ 42 h 44"/>
                  <a:gd name="T80" fmla="*/ 23 w 48"/>
                  <a:gd name="T81" fmla="*/ 43 h 44"/>
                  <a:gd name="T82" fmla="*/ 24 w 48"/>
                  <a:gd name="T83" fmla="*/ 44 h 44"/>
                  <a:gd name="T84" fmla="*/ 26 w 48"/>
                  <a:gd name="T85" fmla="*/ 43 h 44"/>
                  <a:gd name="T86" fmla="*/ 26 w 48"/>
                  <a:gd name="T87" fmla="*/ 42 h 44"/>
                  <a:gd name="T88" fmla="*/ 39 w 48"/>
                  <a:gd name="T89"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4">
                    <a:moveTo>
                      <a:pt x="39" y="9"/>
                    </a:moveTo>
                    <a:lnTo>
                      <a:pt x="40" y="7"/>
                    </a:lnTo>
                    <a:lnTo>
                      <a:pt x="42" y="5"/>
                    </a:lnTo>
                    <a:lnTo>
                      <a:pt x="44" y="3"/>
                    </a:lnTo>
                    <a:lnTo>
                      <a:pt x="48" y="3"/>
                    </a:lnTo>
                    <a:lnTo>
                      <a:pt x="48" y="0"/>
                    </a:lnTo>
                    <a:lnTo>
                      <a:pt x="45" y="0"/>
                    </a:lnTo>
                    <a:lnTo>
                      <a:pt x="41" y="0"/>
                    </a:lnTo>
                    <a:lnTo>
                      <a:pt x="39" y="0"/>
                    </a:lnTo>
                    <a:lnTo>
                      <a:pt x="36" y="0"/>
                    </a:lnTo>
                    <a:lnTo>
                      <a:pt x="34" y="0"/>
                    </a:lnTo>
                    <a:lnTo>
                      <a:pt x="32" y="0"/>
                    </a:lnTo>
                    <a:lnTo>
                      <a:pt x="32" y="3"/>
                    </a:lnTo>
                    <a:lnTo>
                      <a:pt x="35" y="3"/>
                    </a:lnTo>
                    <a:lnTo>
                      <a:pt x="36" y="4"/>
                    </a:lnTo>
                    <a:lnTo>
                      <a:pt x="37" y="5"/>
                    </a:lnTo>
                    <a:lnTo>
                      <a:pt x="37" y="7"/>
                    </a:lnTo>
                    <a:lnTo>
                      <a:pt x="37" y="8"/>
                    </a:lnTo>
                    <a:lnTo>
                      <a:pt x="37" y="9"/>
                    </a:lnTo>
                    <a:lnTo>
                      <a:pt x="26" y="35"/>
                    </a:lnTo>
                    <a:lnTo>
                      <a:pt x="15" y="7"/>
                    </a:lnTo>
                    <a:lnTo>
                      <a:pt x="15" y="6"/>
                    </a:lnTo>
                    <a:lnTo>
                      <a:pt x="15" y="5"/>
                    </a:lnTo>
                    <a:lnTo>
                      <a:pt x="15" y="4"/>
                    </a:lnTo>
                    <a:lnTo>
                      <a:pt x="17" y="3"/>
                    </a:lnTo>
                    <a:lnTo>
                      <a:pt x="19" y="3"/>
                    </a:lnTo>
                    <a:lnTo>
                      <a:pt x="20" y="3"/>
                    </a:lnTo>
                    <a:lnTo>
                      <a:pt x="20" y="0"/>
                    </a:lnTo>
                    <a:lnTo>
                      <a:pt x="18" y="0"/>
                    </a:lnTo>
                    <a:lnTo>
                      <a:pt x="15" y="0"/>
                    </a:lnTo>
                    <a:lnTo>
                      <a:pt x="12" y="0"/>
                    </a:lnTo>
                    <a:lnTo>
                      <a:pt x="9" y="0"/>
                    </a:lnTo>
                    <a:lnTo>
                      <a:pt x="5" y="0"/>
                    </a:lnTo>
                    <a:lnTo>
                      <a:pt x="0" y="0"/>
                    </a:lnTo>
                    <a:lnTo>
                      <a:pt x="0" y="3"/>
                    </a:lnTo>
                    <a:lnTo>
                      <a:pt x="3" y="3"/>
                    </a:lnTo>
                    <a:lnTo>
                      <a:pt x="6" y="3"/>
                    </a:lnTo>
                    <a:lnTo>
                      <a:pt x="7" y="4"/>
                    </a:lnTo>
                    <a:lnTo>
                      <a:pt x="8" y="6"/>
                    </a:lnTo>
                    <a:lnTo>
                      <a:pt x="22" y="42"/>
                    </a:lnTo>
                    <a:lnTo>
                      <a:pt x="23" y="43"/>
                    </a:lnTo>
                    <a:lnTo>
                      <a:pt x="24" y="44"/>
                    </a:lnTo>
                    <a:lnTo>
                      <a:pt x="26" y="43"/>
                    </a:lnTo>
                    <a:lnTo>
                      <a:pt x="26" y="42"/>
                    </a:lnTo>
                    <a:lnTo>
                      <a:pt x="39"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76" name="Freeform 605"/>
              <p:cNvSpPr>
                <a:spLocks noChangeAspect="1" noEditPoints="1"/>
              </p:cNvSpPr>
              <p:nvPr/>
            </p:nvSpPr>
            <p:spPr bwMode="auto">
              <a:xfrm>
                <a:off x="2250" y="3576"/>
                <a:ext cx="38" cy="46"/>
              </a:xfrm>
              <a:custGeom>
                <a:avLst/>
                <a:gdLst>
                  <a:gd name="T0" fmla="*/ 8 w 38"/>
                  <a:gd name="T1" fmla="*/ 19 h 46"/>
                  <a:gd name="T2" fmla="*/ 10 w 38"/>
                  <a:gd name="T3" fmla="*/ 10 h 46"/>
                  <a:gd name="T4" fmla="*/ 13 w 38"/>
                  <a:gd name="T5" fmla="*/ 5 h 46"/>
                  <a:gd name="T6" fmla="*/ 17 w 38"/>
                  <a:gd name="T7" fmla="*/ 3 h 46"/>
                  <a:gd name="T8" fmla="*/ 20 w 38"/>
                  <a:gd name="T9" fmla="*/ 2 h 46"/>
                  <a:gd name="T10" fmla="*/ 24 w 38"/>
                  <a:gd name="T11" fmla="*/ 3 h 46"/>
                  <a:gd name="T12" fmla="*/ 26 w 38"/>
                  <a:gd name="T13" fmla="*/ 4 h 46"/>
                  <a:gd name="T14" fmla="*/ 28 w 38"/>
                  <a:gd name="T15" fmla="*/ 6 h 46"/>
                  <a:gd name="T16" fmla="*/ 30 w 38"/>
                  <a:gd name="T17" fmla="*/ 9 h 46"/>
                  <a:gd name="T18" fmla="*/ 31 w 38"/>
                  <a:gd name="T19" fmla="*/ 12 h 46"/>
                  <a:gd name="T20" fmla="*/ 31 w 38"/>
                  <a:gd name="T21" fmla="*/ 15 h 46"/>
                  <a:gd name="T22" fmla="*/ 31 w 38"/>
                  <a:gd name="T23" fmla="*/ 17 h 46"/>
                  <a:gd name="T24" fmla="*/ 32 w 38"/>
                  <a:gd name="T25" fmla="*/ 19 h 46"/>
                  <a:gd name="T26" fmla="*/ 8 w 38"/>
                  <a:gd name="T27" fmla="*/ 19 h 46"/>
                  <a:gd name="T28" fmla="*/ 8 w 38"/>
                  <a:gd name="T29" fmla="*/ 21 h 46"/>
                  <a:gd name="T30" fmla="*/ 36 w 38"/>
                  <a:gd name="T31" fmla="*/ 21 h 46"/>
                  <a:gd name="T32" fmla="*/ 37 w 38"/>
                  <a:gd name="T33" fmla="*/ 21 h 46"/>
                  <a:gd name="T34" fmla="*/ 38 w 38"/>
                  <a:gd name="T35" fmla="*/ 21 h 46"/>
                  <a:gd name="T36" fmla="*/ 38 w 38"/>
                  <a:gd name="T37" fmla="*/ 21 h 46"/>
                  <a:gd name="T38" fmla="*/ 38 w 38"/>
                  <a:gd name="T39" fmla="*/ 19 h 46"/>
                  <a:gd name="T40" fmla="*/ 37 w 38"/>
                  <a:gd name="T41" fmla="*/ 12 h 46"/>
                  <a:gd name="T42" fmla="*/ 34 w 38"/>
                  <a:gd name="T43" fmla="*/ 6 h 46"/>
                  <a:gd name="T44" fmla="*/ 28 w 38"/>
                  <a:gd name="T45" fmla="*/ 2 h 46"/>
                  <a:gd name="T46" fmla="*/ 20 w 38"/>
                  <a:gd name="T47" fmla="*/ 0 h 46"/>
                  <a:gd name="T48" fmla="*/ 12 w 38"/>
                  <a:gd name="T49" fmla="*/ 2 h 46"/>
                  <a:gd name="T50" fmla="*/ 6 w 38"/>
                  <a:gd name="T51" fmla="*/ 7 h 46"/>
                  <a:gd name="T52" fmla="*/ 1 w 38"/>
                  <a:gd name="T53" fmla="*/ 14 h 46"/>
                  <a:gd name="T54" fmla="*/ 0 w 38"/>
                  <a:gd name="T55" fmla="*/ 23 h 46"/>
                  <a:gd name="T56" fmla="*/ 1 w 38"/>
                  <a:gd name="T57" fmla="*/ 32 h 46"/>
                  <a:gd name="T58" fmla="*/ 6 w 38"/>
                  <a:gd name="T59" fmla="*/ 39 h 46"/>
                  <a:gd name="T60" fmla="*/ 13 w 38"/>
                  <a:gd name="T61" fmla="*/ 44 h 46"/>
                  <a:gd name="T62" fmla="*/ 21 w 38"/>
                  <a:gd name="T63" fmla="*/ 46 h 46"/>
                  <a:gd name="T64" fmla="*/ 29 w 38"/>
                  <a:gd name="T65" fmla="*/ 44 h 46"/>
                  <a:gd name="T66" fmla="*/ 34 w 38"/>
                  <a:gd name="T67" fmla="*/ 40 h 46"/>
                  <a:gd name="T68" fmla="*/ 37 w 38"/>
                  <a:gd name="T69" fmla="*/ 35 h 46"/>
                  <a:gd name="T70" fmla="*/ 38 w 38"/>
                  <a:gd name="T71" fmla="*/ 33 h 46"/>
                  <a:gd name="T72" fmla="*/ 38 w 38"/>
                  <a:gd name="T73" fmla="*/ 32 h 46"/>
                  <a:gd name="T74" fmla="*/ 37 w 38"/>
                  <a:gd name="T75" fmla="*/ 31 h 46"/>
                  <a:gd name="T76" fmla="*/ 36 w 38"/>
                  <a:gd name="T77" fmla="*/ 32 h 46"/>
                  <a:gd name="T78" fmla="*/ 35 w 38"/>
                  <a:gd name="T79" fmla="*/ 33 h 46"/>
                  <a:gd name="T80" fmla="*/ 34 w 38"/>
                  <a:gd name="T81" fmla="*/ 36 h 46"/>
                  <a:gd name="T82" fmla="*/ 32 w 38"/>
                  <a:gd name="T83" fmla="*/ 39 h 46"/>
                  <a:gd name="T84" fmla="*/ 30 w 38"/>
                  <a:gd name="T85" fmla="*/ 41 h 46"/>
                  <a:gd name="T86" fmla="*/ 28 w 38"/>
                  <a:gd name="T87" fmla="*/ 42 h 46"/>
                  <a:gd name="T88" fmla="*/ 26 w 38"/>
                  <a:gd name="T89" fmla="*/ 43 h 46"/>
                  <a:gd name="T90" fmla="*/ 24 w 38"/>
                  <a:gd name="T91" fmla="*/ 43 h 46"/>
                  <a:gd name="T92" fmla="*/ 23 w 38"/>
                  <a:gd name="T93" fmla="*/ 43 h 46"/>
                  <a:gd name="T94" fmla="*/ 22 w 38"/>
                  <a:gd name="T95" fmla="*/ 43 h 46"/>
                  <a:gd name="T96" fmla="*/ 18 w 38"/>
                  <a:gd name="T97" fmla="*/ 43 h 46"/>
                  <a:gd name="T98" fmla="*/ 15 w 38"/>
                  <a:gd name="T99" fmla="*/ 41 h 46"/>
                  <a:gd name="T100" fmla="*/ 13 w 38"/>
                  <a:gd name="T101" fmla="*/ 39 h 46"/>
                  <a:gd name="T102" fmla="*/ 11 w 38"/>
                  <a:gd name="T103" fmla="*/ 36 h 46"/>
                  <a:gd name="T104" fmla="*/ 9 w 38"/>
                  <a:gd name="T105" fmla="*/ 33 h 46"/>
                  <a:gd name="T106" fmla="*/ 8 w 38"/>
                  <a:gd name="T107" fmla="*/ 28 h 46"/>
                  <a:gd name="T108" fmla="*/ 8 w 38"/>
                  <a:gd name="T109" fmla="*/ 25 h 46"/>
                  <a:gd name="T110" fmla="*/ 8 w 38"/>
                  <a:gd name="T11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6">
                    <a:moveTo>
                      <a:pt x="8" y="19"/>
                    </a:moveTo>
                    <a:lnTo>
                      <a:pt x="10" y="10"/>
                    </a:lnTo>
                    <a:lnTo>
                      <a:pt x="13" y="5"/>
                    </a:lnTo>
                    <a:lnTo>
                      <a:pt x="17" y="3"/>
                    </a:lnTo>
                    <a:lnTo>
                      <a:pt x="20" y="2"/>
                    </a:lnTo>
                    <a:lnTo>
                      <a:pt x="24" y="3"/>
                    </a:lnTo>
                    <a:lnTo>
                      <a:pt x="26" y="4"/>
                    </a:lnTo>
                    <a:lnTo>
                      <a:pt x="28" y="6"/>
                    </a:lnTo>
                    <a:lnTo>
                      <a:pt x="30" y="9"/>
                    </a:lnTo>
                    <a:lnTo>
                      <a:pt x="31" y="12"/>
                    </a:lnTo>
                    <a:lnTo>
                      <a:pt x="31" y="15"/>
                    </a:lnTo>
                    <a:lnTo>
                      <a:pt x="31" y="17"/>
                    </a:lnTo>
                    <a:lnTo>
                      <a:pt x="32" y="19"/>
                    </a:lnTo>
                    <a:lnTo>
                      <a:pt x="8" y="19"/>
                    </a:lnTo>
                    <a:close/>
                    <a:moveTo>
                      <a:pt x="8" y="21"/>
                    </a:moveTo>
                    <a:lnTo>
                      <a:pt x="36" y="21"/>
                    </a:lnTo>
                    <a:lnTo>
                      <a:pt x="37" y="21"/>
                    </a:lnTo>
                    <a:lnTo>
                      <a:pt x="38" y="21"/>
                    </a:lnTo>
                    <a:lnTo>
                      <a:pt x="38" y="21"/>
                    </a:lnTo>
                    <a:lnTo>
                      <a:pt x="38" y="19"/>
                    </a:lnTo>
                    <a:lnTo>
                      <a:pt x="37" y="12"/>
                    </a:lnTo>
                    <a:lnTo>
                      <a:pt x="34" y="6"/>
                    </a:lnTo>
                    <a:lnTo>
                      <a:pt x="28" y="2"/>
                    </a:lnTo>
                    <a:lnTo>
                      <a:pt x="20" y="0"/>
                    </a:lnTo>
                    <a:lnTo>
                      <a:pt x="12" y="2"/>
                    </a:lnTo>
                    <a:lnTo>
                      <a:pt x="6" y="7"/>
                    </a:lnTo>
                    <a:lnTo>
                      <a:pt x="1" y="14"/>
                    </a:lnTo>
                    <a:lnTo>
                      <a:pt x="0" y="23"/>
                    </a:lnTo>
                    <a:lnTo>
                      <a:pt x="1" y="32"/>
                    </a:lnTo>
                    <a:lnTo>
                      <a:pt x="6" y="39"/>
                    </a:lnTo>
                    <a:lnTo>
                      <a:pt x="13" y="44"/>
                    </a:lnTo>
                    <a:lnTo>
                      <a:pt x="21" y="46"/>
                    </a:lnTo>
                    <a:lnTo>
                      <a:pt x="29" y="44"/>
                    </a:lnTo>
                    <a:lnTo>
                      <a:pt x="34" y="40"/>
                    </a:lnTo>
                    <a:lnTo>
                      <a:pt x="37" y="35"/>
                    </a:lnTo>
                    <a:lnTo>
                      <a:pt x="38" y="33"/>
                    </a:lnTo>
                    <a:lnTo>
                      <a:pt x="38" y="32"/>
                    </a:lnTo>
                    <a:lnTo>
                      <a:pt x="37" y="31"/>
                    </a:lnTo>
                    <a:lnTo>
                      <a:pt x="36" y="32"/>
                    </a:lnTo>
                    <a:lnTo>
                      <a:pt x="35" y="33"/>
                    </a:lnTo>
                    <a:lnTo>
                      <a:pt x="34" y="36"/>
                    </a:lnTo>
                    <a:lnTo>
                      <a:pt x="32" y="39"/>
                    </a:lnTo>
                    <a:lnTo>
                      <a:pt x="30" y="41"/>
                    </a:lnTo>
                    <a:lnTo>
                      <a:pt x="28" y="42"/>
                    </a:lnTo>
                    <a:lnTo>
                      <a:pt x="26" y="43"/>
                    </a:lnTo>
                    <a:lnTo>
                      <a:pt x="24" y="43"/>
                    </a:lnTo>
                    <a:lnTo>
                      <a:pt x="23" y="43"/>
                    </a:lnTo>
                    <a:lnTo>
                      <a:pt x="22" y="43"/>
                    </a:lnTo>
                    <a:lnTo>
                      <a:pt x="18" y="43"/>
                    </a:lnTo>
                    <a:lnTo>
                      <a:pt x="15" y="41"/>
                    </a:lnTo>
                    <a:lnTo>
                      <a:pt x="13" y="39"/>
                    </a:lnTo>
                    <a:lnTo>
                      <a:pt x="11" y="36"/>
                    </a:lnTo>
                    <a:lnTo>
                      <a:pt x="9" y="33"/>
                    </a:lnTo>
                    <a:lnTo>
                      <a:pt x="8" y="28"/>
                    </a:lnTo>
                    <a:lnTo>
                      <a:pt x="8" y="25"/>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77" name="Freeform 606"/>
              <p:cNvSpPr>
                <a:spLocks noChangeAspect="1" noEditPoints="1"/>
              </p:cNvSpPr>
              <p:nvPr/>
            </p:nvSpPr>
            <p:spPr bwMode="auto">
              <a:xfrm>
                <a:off x="2294" y="3549"/>
                <a:ext cx="68" cy="71"/>
              </a:xfrm>
              <a:custGeom>
                <a:avLst/>
                <a:gdLst>
                  <a:gd name="T0" fmla="*/ 37 w 68"/>
                  <a:gd name="T1" fmla="*/ 2 h 71"/>
                  <a:gd name="T2" fmla="*/ 36 w 68"/>
                  <a:gd name="T3" fmla="*/ 1 h 71"/>
                  <a:gd name="T4" fmla="*/ 34 w 68"/>
                  <a:gd name="T5" fmla="*/ 0 h 71"/>
                  <a:gd name="T6" fmla="*/ 33 w 68"/>
                  <a:gd name="T7" fmla="*/ 1 h 71"/>
                  <a:gd name="T8" fmla="*/ 32 w 68"/>
                  <a:gd name="T9" fmla="*/ 2 h 71"/>
                  <a:gd name="T10" fmla="*/ 11 w 68"/>
                  <a:gd name="T11" fmla="*/ 62 h 71"/>
                  <a:gd name="T12" fmla="*/ 10 w 68"/>
                  <a:gd name="T13" fmla="*/ 65 h 71"/>
                  <a:gd name="T14" fmla="*/ 7 w 68"/>
                  <a:gd name="T15" fmla="*/ 67 h 71"/>
                  <a:gd name="T16" fmla="*/ 4 w 68"/>
                  <a:gd name="T17" fmla="*/ 68 h 71"/>
                  <a:gd name="T18" fmla="*/ 0 w 68"/>
                  <a:gd name="T19" fmla="*/ 68 h 71"/>
                  <a:gd name="T20" fmla="*/ 0 w 68"/>
                  <a:gd name="T21" fmla="*/ 71 h 71"/>
                  <a:gd name="T22" fmla="*/ 5 w 68"/>
                  <a:gd name="T23" fmla="*/ 71 h 71"/>
                  <a:gd name="T24" fmla="*/ 10 w 68"/>
                  <a:gd name="T25" fmla="*/ 71 h 71"/>
                  <a:gd name="T26" fmla="*/ 16 w 68"/>
                  <a:gd name="T27" fmla="*/ 71 h 71"/>
                  <a:gd name="T28" fmla="*/ 22 w 68"/>
                  <a:gd name="T29" fmla="*/ 71 h 71"/>
                  <a:gd name="T30" fmla="*/ 22 w 68"/>
                  <a:gd name="T31" fmla="*/ 68 h 71"/>
                  <a:gd name="T32" fmla="*/ 19 w 68"/>
                  <a:gd name="T33" fmla="*/ 68 h 71"/>
                  <a:gd name="T34" fmla="*/ 16 w 68"/>
                  <a:gd name="T35" fmla="*/ 67 h 71"/>
                  <a:gd name="T36" fmla="*/ 15 w 68"/>
                  <a:gd name="T37" fmla="*/ 65 h 71"/>
                  <a:gd name="T38" fmla="*/ 14 w 68"/>
                  <a:gd name="T39" fmla="*/ 63 h 71"/>
                  <a:gd name="T40" fmla="*/ 14 w 68"/>
                  <a:gd name="T41" fmla="*/ 62 h 71"/>
                  <a:gd name="T42" fmla="*/ 15 w 68"/>
                  <a:gd name="T43" fmla="*/ 62 h 71"/>
                  <a:gd name="T44" fmla="*/ 19 w 68"/>
                  <a:gd name="T45" fmla="*/ 49 h 71"/>
                  <a:gd name="T46" fmla="*/ 44 w 68"/>
                  <a:gd name="T47" fmla="*/ 49 h 71"/>
                  <a:gd name="T48" fmla="*/ 49 w 68"/>
                  <a:gd name="T49" fmla="*/ 64 h 71"/>
                  <a:gd name="T50" fmla="*/ 49 w 68"/>
                  <a:gd name="T51" fmla="*/ 65 h 71"/>
                  <a:gd name="T52" fmla="*/ 48 w 68"/>
                  <a:gd name="T53" fmla="*/ 67 h 71"/>
                  <a:gd name="T54" fmla="*/ 46 w 68"/>
                  <a:gd name="T55" fmla="*/ 68 h 71"/>
                  <a:gd name="T56" fmla="*/ 44 w 68"/>
                  <a:gd name="T57" fmla="*/ 68 h 71"/>
                  <a:gd name="T58" fmla="*/ 41 w 68"/>
                  <a:gd name="T59" fmla="*/ 68 h 71"/>
                  <a:gd name="T60" fmla="*/ 41 w 68"/>
                  <a:gd name="T61" fmla="*/ 71 h 71"/>
                  <a:gd name="T62" fmla="*/ 44 w 68"/>
                  <a:gd name="T63" fmla="*/ 71 h 71"/>
                  <a:gd name="T64" fmla="*/ 48 w 68"/>
                  <a:gd name="T65" fmla="*/ 71 h 71"/>
                  <a:gd name="T66" fmla="*/ 52 w 68"/>
                  <a:gd name="T67" fmla="*/ 71 h 71"/>
                  <a:gd name="T68" fmla="*/ 55 w 68"/>
                  <a:gd name="T69" fmla="*/ 71 h 71"/>
                  <a:gd name="T70" fmla="*/ 68 w 68"/>
                  <a:gd name="T71" fmla="*/ 71 h 71"/>
                  <a:gd name="T72" fmla="*/ 68 w 68"/>
                  <a:gd name="T73" fmla="*/ 68 h 71"/>
                  <a:gd name="T74" fmla="*/ 67 w 68"/>
                  <a:gd name="T75" fmla="*/ 68 h 71"/>
                  <a:gd name="T76" fmla="*/ 63 w 68"/>
                  <a:gd name="T77" fmla="*/ 68 h 71"/>
                  <a:gd name="T78" fmla="*/ 61 w 68"/>
                  <a:gd name="T79" fmla="*/ 68 h 71"/>
                  <a:gd name="T80" fmla="*/ 59 w 68"/>
                  <a:gd name="T81" fmla="*/ 66 h 71"/>
                  <a:gd name="T82" fmla="*/ 58 w 68"/>
                  <a:gd name="T83" fmla="*/ 64 h 71"/>
                  <a:gd name="T84" fmla="*/ 37 w 68"/>
                  <a:gd name="T85" fmla="*/ 2 h 71"/>
                  <a:gd name="T86" fmla="*/ 31 w 68"/>
                  <a:gd name="T87" fmla="*/ 13 h 71"/>
                  <a:gd name="T88" fmla="*/ 43 w 68"/>
                  <a:gd name="T89" fmla="*/ 46 h 71"/>
                  <a:gd name="T90" fmla="*/ 20 w 68"/>
                  <a:gd name="T91" fmla="*/ 46 h 71"/>
                  <a:gd name="T92" fmla="*/ 31 w 68"/>
                  <a:gd name="T93" fmla="*/ 1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 h="71">
                    <a:moveTo>
                      <a:pt x="37" y="2"/>
                    </a:moveTo>
                    <a:lnTo>
                      <a:pt x="36" y="1"/>
                    </a:lnTo>
                    <a:lnTo>
                      <a:pt x="34" y="0"/>
                    </a:lnTo>
                    <a:lnTo>
                      <a:pt x="33" y="1"/>
                    </a:lnTo>
                    <a:lnTo>
                      <a:pt x="32" y="2"/>
                    </a:lnTo>
                    <a:lnTo>
                      <a:pt x="11" y="62"/>
                    </a:lnTo>
                    <a:lnTo>
                      <a:pt x="10" y="65"/>
                    </a:lnTo>
                    <a:lnTo>
                      <a:pt x="7" y="67"/>
                    </a:lnTo>
                    <a:lnTo>
                      <a:pt x="4" y="68"/>
                    </a:lnTo>
                    <a:lnTo>
                      <a:pt x="0" y="68"/>
                    </a:lnTo>
                    <a:lnTo>
                      <a:pt x="0" y="71"/>
                    </a:lnTo>
                    <a:lnTo>
                      <a:pt x="5" y="71"/>
                    </a:lnTo>
                    <a:lnTo>
                      <a:pt x="10" y="71"/>
                    </a:lnTo>
                    <a:lnTo>
                      <a:pt x="16" y="71"/>
                    </a:lnTo>
                    <a:lnTo>
                      <a:pt x="22" y="71"/>
                    </a:lnTo>
                    <a:lnTo>
                      <a:pt x="22" y="68"/>
                    </a:lnTo>
                    <a:lnTo>
                      <a:pt x="19" y="68"/>
                    </a:lnTo>
                    <a:lnTo>
                      <a:pt x="16" y="67"/>
                    </a:lnTo>
                    <a:lnTo>
                      <a:pt x="15" y="65"/>
                    </a:lnTo>
                    <a:lnTo>
                      <a:pt x="14" y="63"/>
                    </a:lnTo>
                    <a:lnTo>
                      <a:pt x="14" y="62"/>
                    </a:lnTo>
                    <a:lnTo>
                      <a:pt x="15" y="62"/>
                    </a:lnTo>
                    <a:lnTo>
                      <a:pt x="19" y="49"/>
                    </a:lnTo>
                    <a:lnTo>
                      <a:pt x="44" y="49"/>
                    </a:lnTo>
                    <a:lnTo>
                      <a:pt x="49" y="64"/>
                    </a:lnTo>
                    <a:lnTo>
                      <a:pt x="49" y="65"/>
                    </a:lnTo>
                    <a:lnTo>
                      <a:pt x="48" y="67"/>
                    </a:lnTo>
                    <a:lnTo>
                      <a:pt x="46" y="68"/>
                    </a:lnTo>
                    <a:lnTo>
                      <a:pt x="44" y="68"/>
                    </a:lnTo>
                    <a:lnTo>
                      <a:pt x="41" y="68"/>
                    </a:lnTo>
                    <a:lnTo>
                      <a:pt x="41" y="71"/>
                    </a:lnTo>
                    <a:lnTo>
                      <a:pt x="44" y="71"/>
                    </a:lnTo>
                    <a:lnTo>
                      <a:pt x="48" y="71"/>
                    </a:lnTo>
                    <a:lnTo>
                      <a:pt x="52" y="71"/>
                    </a:lnTo>
                    <a:lnTo>
                      <a:pt x="55" y="71"/>
                    </a:lnTo>
                    <a:lnTo>
                      <a:pt x="68" y="71"/>
                    </a:lnTo>
                    <a:lnTo>
                      <a:pt x="68" y="68"/>
                    </a:lnTo>
                    <a:lnTo>
                      <a:pt x="67" y="68"/>
                    </a:lnTo>
                    <a:lnTo>
                      <a:pt x="63" y="68"/>
                    </a:lnTo>
                    <a:lnTo>
                      <a:pt x="61" y="68"/>
                    </a:lnTo>
                    <a:lnTo>
                      <a:pt x="59" y="66"/>
                    </a:lnTo>
                    <a:lnTo>
                      <a:pt x="58" y="64"/>
                    </a:lnTo>
                    <a:lnTo>
                      <a:pt x="37" y="2"/>
                    </a:lnTo>
                    <a:close/>
                    <a:moveTo>
                      <a:pt x="31" y="13"/>
                    </a:moveTo>
                    <a:lnTo>
                      <a:pt x="43" y="46"/>
                    </a:lnTo>
                    <a:lnTo>
                      <a:pt x="20" y="46"/>
                    </a:lnTo>
                    <a:lnTo>
                      <a:pt x="31" y="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Freeform 608"/>
            <p:cNvSpPr>
              <a:spLocks noChangeAspect="1"/>
            </p:cNvSpPr>
            <p:nvPr/>
          </p:nvSpPr>
          <p:spPr bwMode="auto">
            <a:xfrm>
              <a:off x="2369" y="3551"/>
              <a:ext cx="22" cy="69"/>
            </a:xfrm>
            <a:custGeom>
              <a:avLst/>
              <a:gdLst>
                <a:gd name="T0" fmla="*/ 14 w 22"/>
                <a:gd name="T1" fmla="*/ 0 h 69"/>
                <a:gd name="T2" fmla="*/ 0 w 22"/>
                <a:gd name="T3" fmla="*/ 1 h 69"/>
                <a:gd name="T4" fmla="*/ 0 w 22"/>
                <a:gd name="T5" fmla="*/ 4 h 69"/>
                <a:gd name="T6" fmla="*/ 2 w 22"/>
                <a:gd name="T7" fmla="*/ 5 h 69"/>
                <a:gd name="T8" fmla="*/ 4 w 22"/>
                <a:gd name="T9" fmla="*/ 5 h 69"/>
                <a:gd name="T10" fmla="*/ 6 w 22"/>
                <a:gd name="T11" fmla="*/ 5 h 69"/>
                <a:gd name="T12" fmla="*/ 7 w 22"/>
                <a:gd name="T13" fmla="*/ 5 h 69"/>
                <a:gd name="T14" fmla="*/ 7 w 22"/>
                <a:gd name="T15" fmla="*/ 6 h 69"/>
                <a:gd name="T16" fmla="*/ 8 w 22"/>
                <a:gd name="T17" fmla="*/ 7 h 69"/>
                <a:gd name="T18" fmla="*/ 8 w 22"/>
                <a:gd name="T19" fmla="*/ 8 h 69"/>
                <a:gd name="T20" fmla="*/ 8 w 22"/>
                <a:gd name="T21" fmla="*/ 10 h 69"/>
                <a:gd name="T22" fmla="*/ 8 w 22"/>
                <a:gd name="T23" fmla="*/ 62 h 69"/>
                <a:gd name="T24" fmla="*/ 8 w 22"/>
                <a:gd name="T25" fmla="*/ 65 h 69"/>
                <a:gd name="T26" fmla="*/ 6 w 22"/>
                <a:gd name="T27" fmla="*/ 66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6 h 69"/>
                <a:gd name="T56" fmla="*/ 15 w 22"/>
                <a:gd name="T57" fmla="*/ 65 h 69"/>
                <a:gd name="T58" fmla="*/ 14 w 22"/>
                <a:gd name="T59" fmla="*/ 62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5"/>
                  </a:lnTo>
                  <a:lnTo>
                    <a:pt x="4" y="5"/>
                  </a:lnTo>
                  <a:lnTo>
                    <a:pt x="6" y="5"/>
                  </a:lnTo>
                  <a:lnTo>
                    <a:pt x="7" y="5"/>
                  </a:lnTo>
                  <a:lnTo>
                    <a:pt x="7" y="6"/>
                  </a:lnTo>
                  <a:lnTo>
                    <a:pt x="8" y="7"/>
                  </a:lnTo>
                  <a:lnTo>
                    <a:pt x="8" y="8"/>
                  </a:lnTo>
                  <a:lnTo>
                    <a:pt x="8" y="10"/>
                  </a:lnTo>
                  <a:lnTo>
                    <a:pt x="8" y="62"/>
                  </a:lnTo>
                  <a:lnTo>
                    <a:pt x="8" y="65"/>
                  </a:lnTo>
                  <a:lnTo>
                    <a:pt x="6" y="66"/>
                  </a:lnTo>
                  <a:lnTo>
                    <a:pt x="4" y="66"/>
                  </a:lnTo>
                  <a:lnTo>
                    <a:pt x="0" y="66"/>
                  </a:lnTo>
                  <a:lnTo>
                    <a:pt x="0" y="69"/>
                  </a:lnTo>
                  <a:lnTo>
                    <a:pt x="3" y="69"/>
                  </a:lnTo>
                  <a:lnTo>
                    <a:pt x="6" y="69"/>
                  </a:lnTo>
                  <a:lnTo>
                    <a:pt x="9" y="69"/>
                  </a:lnTo>
                  <a:lnTo>
                    <a:pt x="11" y="69"/>
                  </a:lnTo>
                  <a:lnTo>
                    <a:pt x="13" y="69"/>
                  </a:lnTo>
                  <a:lnTo>
                    <a:pt x="16" y="69"/>
                  </a:lnTo>
                  <a:lnTo>
                    <a:pt x="19" y="69"/>
                  </a:lnTo>
                  <a:lnTo>
                    <a:pt x="22" y="69"/>
                  </a:lnTo>
                  <a:lnTo>
                    <a:pt x="22" y="66"/>
                  </a:lnTo>
                  <a:lnTo>
                    <a:pt x="18" y="66"/>
                  </a:lnTo>
                  <a:lnTo>
                    <a:pt x="16" y="66"/>
                  </a:lnTo>
                  <a:lnTo>
                    <a:pt x="15" y="65"/>
                  </a:lnTo>
                  <a:lnTo>
                    <a:pt x="14" y="62"/>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609"/>
            <p:cNvSpPr>
              <a:spLocks noChangeAspect="1"/>
            </p:cNvSpPr>
            <p:nvPr/>
          </p:nvSpPr>
          <p:spPr bwMode="auto">
            <a:xfrm>
              <a:off x="2397" y="3551"/>
              <a:ext cx="22" cy="69"/>
            </a:xfrm>
            <a:custGeom>
              <a:avLst/>
              <a:gdLst>
                <a:gd name="T0" fmla="*/ 14 w 22"/>
                <a:gd name="T1" fmla="*/ 0 h 69"/>
                <a:gd name="T2" fmla="*/ 0 w 22"/>
                <a:gd name="T3" fmla="*/ 1 h 69"/>
                <a:gd name="T4" fmla="*/ 0 w 22"/>
                <a:gd name="T5" fmla="*/ 4 h 69"/>
                <a:gd name="T6" fmla="*/ 2 w 22"/>
                <a:gd name="T7" fmla="*/ 5 h 69"/>
                <a:gd name="T8" fmla="*/ 4 w 22"/>
                <a:gd name="T9" fmla="*/ 5 h 69"/>
                <a:gd name="T10" fmla="*/ 5 w 22"/>
                <a:gd name="T11" fmla="*/ 5 h 69"/>
                <a:gd name="T12" fmla="*/ 6 w 22"/>
                <a:gd name="T13" fmla="*/ 5 h 69"/>
                <a:gd name="T14" fmla="*/ 7 w 22"/>
                <a:gd name="T15" fmla="*/ 6 h 69"/>
                <a:gd name="T16" fmla="*/ 7 w 22"/>
                <a:gd name="T17" fmla="*/ 7 h 69"/>
                <a:gd name="T18" fmla="*/ 8 w 22"/>
                <a:gd name="T19" fmla="*/ 8 h 69"/>
                <a:gd name="T20" fmla="*/ 8 w 22"/>
                <a:gd name="T21" fmla="*/ 10 h 69"/>
                <a:gd name="T22" fmla="*/ 8 w 22"/>
                <a:gd name="T23" fmla="*/ 62 h 69"/>
                <a:gd name="T24" fmla="*/ 7 w 22"/>
                <a:gd name="T25" fmla="*/ 65 h 69"/>
                <a:gd name="T26" fmla="*/ 6 w 22"/>
                <a:gd name="T27" fmla="*/ 66 h 69"/>
                <a:gd name="T28" fmla="*/ 4 w 22"/>
                <a:gd name="T29" fmla="*/ 66 h 69"/>
                <a:gd name="T30" fmla="*/ 0 w 22"/>
                <a:gd name="T31" fmla="*/ 66 h 69"/>
                <a:gd name="T32" fmla="*/ 0 w 22"/>
                <a:gd name="T33" fmla="*/ 69 h 69"/>
                <a:gd name="T34" fmla="*/ 3 w 22"/>
                <a:gd name="T35" fmla="*/ 69 h 69"/>
                <a:gd name="T36" fmla="*/ 6 w 22"/>
                <a:gd name="T37" fmla="*/ 69 h 69"/>
                <a:gd name="T38" fmla="*/ 9 w 22"/>
                <a:gd name="T39" fmla="*/ 69 h 69"/>
                <a:gd name="T40" fmla="*/ 11 w 22"/>
                <a:gd name="T41" fmla="*/ 69 h 69"/>
                <a:gd name="T42" fmla="*/ 13 w 22"/>
                <a:gd name="T43" fmla="*/ 69 h 69"/>
                <a:gd name="T44" fmla="*/ 16 w 22"/>
                <a:gd name="T45" fmla="*/ 69 h 69"/>
                <a:gd name="T46" fmla="*/ 19 w 22"/>
                <a:gd name="T47" fmla="*/ 69 h 69"/>
                <a:gd name="T48" fmla="*/ 22 w 22"/>
                <a:gd name="T49" fmla="*/ 69 h 69"/>
                <a:gd name="T50" fmla="*/ 22 w 22"/>
                <a:gd name="T51" fmla="*/ 66 h 69"/>
                <a:gd name="T52" fmla="*/ 18 w 22"/>
                <a:gd name="T53" fmla="*/ 66 h 69"/>
                <a:gd name="T54" fmla="*/ 16 w 22"/>
                <a:gd name="T55" fmla="*/ 66 h 69"/>
                <a:gd name="T56" fmla="*/ 14 w 22"/>
                <a:gd name="T57" fmla="*/ 65 h 69"/>
                <a:gd name="T58" fmla="*/ 14 w 22"/>
                <a:gd name="T59" fmla="*/ 62 h 69"/>
                <a:gd name="T60" fmla="*/ 14 w 2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69">
                  <a:moveTo>
                    <a:pt x="14" y="0"/>
                  </a:moveTo>
                  <a:lnTo>
                    <a:pt x="0" y="1"/>
                  </a:lnTo>
                  <a:lnTo>
                    <a:pt x="0" y="4"/>
                  </a:lnTo>
                  <a:lnTo>
                    <a:pt x="2" y="5"/>
                  </a:lnTo>
                  <a:lnTo>
                    <a:pt x="4" y="5"/>
                  </a:lnTo>
                  <a:lnTo>
                    <a:pt x="5" y="5"/>
                  </a:lnTo>
                  <a:lnTo>
                    <a:pt x="6" y="5"/>
                  </a:lnTo>
                  <a:lnTo>
                    <a:pt x="7" y="6"/>
                  </a:lnTo>
                  <a:lnTo>
                    <a:pt x="7" y="7"/>
                  </a:lnTo>
                  <a:lnTo>
                    <a:pt x="8" y="8"/>
                  </a:lnTo>
                  <a:lnTo>
                    <a:pt x="8" y="10"/>
                  </a:lnTo>
                  <a:lnTo>
                    <a:pt x="8" y="62"/>
                  </a:lnTo>
                  <a:lnTo>
                    <a:pt x="7" y="65"/>
                  </a:lnTo>
                  <a:lnTo>
                    <a:pt x="6" y="66"/>
                  </a:lnTo>
                  <a:lnTo>
                    <a:pt x="4" y="66"/>
                  </a:lnTo>
                  <a:lnTo>
                    <a:pt x="0" y="66"/>
                  </a:lnTo>
                  <a:lnTo>
                    <a:pt x="0" y="69"/>
                  </a:lnTo>
                  <a:lnTo>
                    <a:pt x="3" y="69"/>
                  </a:lnTo>
                  <a:lnTo>
                    <a:pt x="6" y="69"/>
                  </a:lnTo>
                  <a:lnTo>
                    <a:pt x="9" y="69"/>
                  </a:lnTo>
                  <a:lnTo>
                    <a:pt x="11" y="69"/>
                  </a:lnTo>
                  <a:lnTo>
                    <a:pt x="13" y="69"/>
                  </a:lnTo>
                  <a:lnTo>
                    <a:pt x="16" y="69"/>
                  </a:lnTo>
                  <a:lnTo>
                    <a:pt x="19" y="69"/>
                  </a:lnTo>
                  <a:lnTo>
                    <a:pt x="22" y="69"/>
                  </a:lnTo>
                  <a:lnTo>
                    <a:pt x="22" y="66"/>
                  </a:lnTo>
                  <a:lnTo>
                    <a:pt x="18" y="66"/>
                  </a:lnTo>
                  <a:lnTo>
                    <a:pt x="16" y="66"/>
                  </a:lnTo>
                  <a:lnTo>
                    <a:pt x="14" y="65"/>
                  </a:lnTo>
                  <a:lnTo>
                    <a:pt x="14" y="62"/>
                  </a:lnTo>
                  <a:lnTo>
                    <a:pt x="1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610"/>
            <p:cNvSpPr>
              <a:spLocks noChangeAspect="1"/>
            </p:cNvSpPr>
            <p:nvPr/>
          </p:nvSpPr>
          <p:spPr bwMode="auto">
            <a:xfrm>
              <a:off x="2431" y="3546"/>
              <a:ext cx="23" cy="99"/>
            </a:xfrm>
            <a:custGeom>
              <a:avLst/>
              <a:gdLst>
                <a:gd name="T0" fmla="*/ 23 w 23"/>
                <a:gd name="T1" fmla="*/ 98 h 99"/>
                <a:gd name="T2" fmla="*/ 23 w 23"/>
                <a:gd name="T3" fmla="*/ 98 h 99"/>
                <a:gd name="T4" fmla="*/ 23 w 23"/>
                <a:gd name="T5" fmla="*/ 98 h 99"/>
                <a:gd name="T6" fmla="*/ 22 w 23"/>
                <a:gd name="T7" fmla="*/ 97 h 99"/>
                <a:gd name="T8" fmla="*/ 21 w 23"/>
                <a:gd name="T9" fmla="*/ 96 h 99"/>
                <a:gd name="T10" fmla="*/ 14 w 23"/>
                <a:gd name="T11" fmla="*/ 86 h 99"/>
                <a:gd name="T12" fmla="*/ 9 w 23"/>
                <a:gd name="T13" fmla="*/ 74 h 99"/>
                <a:gd name="T14" fmla="*/ 7 w 23"/>
                <a:gd name="T15" fmla="*/ 61 h 99"/>
                <a:gd name="T16" fmla="*/ 6 w 23"/>
                <a:gd name="T17" fmla="*/ 50 h 99"/>
                <a:gd name="T18" fmla="*/ 7 w 23"/>
                <a:gd name="T19" fmla="*/ 37 h 99"/>
                <a:gd name="T20" fmla="*/ 9 w 23"/>
                <a:gd name="T21" fmla="*/ 24 h 99"/>
                <a:gd name="T22" fmla="*/ 14 w 23"/>
                <a:gd name="T23" fmla="*/ 13 h 99"/>
                <a:gd name="T24" fmla="*/ 22 w 23"/>
                <a:gd name="T25" fmla="*/ 2 h 99"/>
                <a:gd name="T26" fmla="*/ 23 w 23"/>
                <a:gd name="T27" fmla="*/ 1 h 99"/>
                <a:gd name="T28" fmla="*/ 23 w 23"/>
                <a:gd name="T29" fmla="*/ 1 h 99"/>
                <a:gd name="T30" fmla="*/ 23 w 23"/>
                <a:gd name="T31" fmla="*/ 0 h 99"/>
                <a:gd name="T32" fmla="*/ 22 w 23"/>
                <a:gd name="T33" fmla="*/ 0 h 99"/>
                <a:gd name="T34" fmla="*/ 20 w 23"/>
                <a:gd name="T35" fmla="*/ 1 h 99"/>
                <a:gd name="T36" fmla="*/ 16 w 23"/>
                <a:gd name="T37" fmla="*/ 5 h 99"/>
                <a:gd name="T38" fmla="*/ 11 w 23"/>
                <a:gd name="T39" fmla="*/ 11 h 99"/>
                <a:gd name="T40" fmla="*/ 6 w 23"/>
                <a:gd name="T41" fmla="*/ 19 h 99"/>
                <a:gd name="T42" fmla="*/ 3 w 23"/>
                <a:gd name="T43" fmla="*/ 27 h 99"/>
                <a:gd name="T44" fmla="*/ 1 w 23"/>
                <a:gd name="T45" fmla="*/ 35 h 99"/>
                <a:gd name="T46" fmla="*/ 0 w 23"/>
                <a:gd name="T47" fmla="*/ 43 h 99"/>
                <a:gd name="T48" fmla="*/ 0 w 23"/>
                <a:gd name="T49" fmla="*/ 50 h 99"/>
                <a:gd name="T50" fmla="*/ 0 w 23"/>
                <a:gd name="T51" fmla="*/ 56 h 99"/>
                <a:gd name="T52" fmla="*/ 1 w 23"/>
                <a:gd name="T53" fmla="*/ 64 h 99"/>
                <a:gd name="T54" fmla="*/ 3 w 23"/>
                <a:gd name="T55" fmla="*/ 72 h 99"/>
                <a:gd name="T56" fmla="*/ 7 w 23"/>
                <a:gd name="T57" fmla="*/ 81 h 99"/>
                <a:gd name="T58" fmla="*/ 11 w 23"/>
                <a:gd name="T59" fmla="*/ 89 h 99"/>
                <a:gd name="T60" fmla="*/ 16 w 23"/>
                <a:gd name="T61" fmla="*/ 95 h 99"/>
                <a:gd name="T62" fmla="*/ 20 w 23"/>
                <a:gd name="T63" fmla="*/ 98 h 99"/>
                <a:gd name="T64" fmla="*/ 22 w 23"/>
                <a:gd name="T65" fmla="*/ 99 h 99"/>
                <a:gd name="T66" fmla="*/ 23 w 23"/>
                <a:gd name="T67" fmla="*/ 99 h 99"/>
                <a:gd name="T68" fmla="*/ 23 w 23"/>
                <a:gd name="T69" fmla="*/ 9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9">
                  <a:moveTo>
                    <a:pt x="23" y="98"/>
                  </a:moveTo>
                  <a:lnTo>
                    <a:pt x="23" y="98"/>
                  </a:lnTo>
                  <a:lnTo>
                    <a:pt x="23" y="98"/>
                  </a:lnTo>
                  <a:lnTo>
                    <a:pt x="22" y="97"/>
                  </a:lnTo>
                  <a:lnTo>
                    <a:pt x="21" y="96"/>
                  </a:lnTo>
                  <a:lnTo>
                    <a:pt x="14" y="86"/>
                  </a:lnTo>
                  <a:lnTo>
                    <a:pt x="9" y="74"/>
                  </a:lnTo>
                  <a:lnTo>
                    <a:pt x="7" y="61"/>
                  </a:lnTo>
                  <a:lnTo>
                    <a:pt x="6" y="50"/>
                  </a:lnTo>
                  <a:lnTo>
                    <a:pt x="7" y="37"/>
                  </a:lnTo>
                  <a:lnTo>
                    <a:pt x="9" y="24"/>
                  </a:lnTo>
                  <a:lnTo>
                    <a:pt x="14" y="13"/>
                  </a:lnTo>
                  <a:lnTo>
                    <a:pt x="22" y="2"/>
                  </a:lnTo>
                  <a:lnTo>
                    <a:pt x="23" y="1"/>
                  </a:lnTo>
                  <a:lnTo>
                    <a:pt x="23" y="1"/>
                  </a:lnTo>
                  <a:lnTo>
                    <a:pt x="23" y="0"/>
                  </a:lnTo>
                  <a:lnTo>
                    <a:pt x="22" y="0"/>
                  </a:lnTo>
                  <a:lnTo>
                    <a:pt x="20" y="1"/>
                  </a:lnTo>
                  <a:lnTo>
                    <a:pt x="16" y="5"/>
                  </a:lnTo>
                  <a:lnTo>
                    <a:pt x="11" y="11"/>
                  </a:lnTo>
                  <a:lnTo>
                    <a:pt x="6" y="19"/>
                  </a:lnTo>
                  <a:lnTo>
                    <a:pt x="3" y="27"/>
                  </a:lnTo>
                  <a:lnTo>
                    <a:pt x="1" y="35"/>
                  </a:lnTo>
                  <a:lnTo>
                    <a:pt x="0" y="43"/>
                  </a:lnTo>
                  <a:lnTo>
                    <a:pt x="0" y="50"/>
                  </a:lnTo>
                  <a:lnTo>
                    <a:pt x="0" y="56"/>
                  </a:lnTo>
                  <a:lnTo>
                    <a:pt x="1" y="64"/>
                  </a:lnTo>
                  <a:lnTo>
                    <a:pt x="3" y="72"/>
                  </a:lnTo>
                  <a:lnTo>
                    <a:pt x="7" y="81"/>
                  </a:lnTo>
                  <a:lnTo>
                    <a:pt x="11" y="89"/>
                  </a:lnTo>
                  <a:lnTo>
                    <a:pt x="16" y="95"/>
                  </a:lnTo>
                  <a:lnTo>
                    <a:pt x="20" y="98"/>
                  </a:lnTo>
                  <a:lnTo>
                    <a:pt x="22" y="99"/>
                  </a:lnTo>
                  <a:lnTo>
                    <a:pt x="23" y="99"/>
                  </a:lnTo>
                  <a:lnTo>
                    <a:pt x="23" y="9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611"/>
            <p:cNvSpPr>
              <a:spLocks noChangeAspect="1"/>
            </p:cNvSpPr>
            <p:nvPr/>
          </p:nvSpPr>
          <p:spPr bwMode="auto">
            <a:xfrm>
              <a:off x="2463" y="3576"/>
              <a:ext cx="38" cy="46"/>
            </a:xfrm>
            <a:custGeom>
              <a:avLst/>
              <a:gdLst>
                <a:gd name="T0" fmla="*/ 9 w 38"/>
                <a:gd name="T1" fmla="*/ 23 h 46"/>
                <a:gd name="T2" fmla="*/ 10 w 38"/>
                <a:gd name="T3" fmla="*/ 13 h 46"/>
                <a:gd name="T4" fmla="*/ 13 w 38"/>
                <a:gd name="T5" fmla="*/ 6 h 46"/>
                <a:gd name="T6" fmla="*/ 18 w 38"/>
                <a:gd name="T7" fmla="*/ 3 h 46"/>
                <a:gd name="T8" fmla="*/ 22 w 38"/>
                <a:gd name="T9" fmla="*/ 2 h 46"/>
                <a:gd name="T10" fmla="*/ 24 w 38"/>
                <a:gd name="T11" fmla="*/ 2 h 46"/>
                <a:gd name="T12" fmla="*/ 26 w 38"/>
                <a:gd name="T13" fmla="*/ 3 h 46"/>
                <a:gd name="T14" fmla="*/ 30 w 38"/>
                <a:gd name="T15" fmla="*/ 4 h 46"/>
                <a:gd name="T16" fmla="*/ 33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1 w 38"/>
                <a:gd name="T31" fmla="*/ 15 h 46"/>
                <a:gd name="T32" fmla="*/ 33 w 38"/>
                <a:gd name="T33" fmla="*/ 15 h 46"/>
                <a:gd name="T34" fmla="*/ 34 w 38"/>
                <a:gd name="T35" fmla="*/ 15 h 46"/>
                <a:gd name="T36" fmla="*/ 36 w 38"/>
                <a:gd name="T37" fmla="*/ 14 h 46"/>
                <a:gd name="T38" fmla="*/ 37 w 38"/>
                <a:gd name="T39" fmla="*/ 12 h 46"/>
                <a:gd name="T40" fmla="*/ 37 w 38"/>
                <a:gd name="T41" fmla="*/ 11 h 46"/>
                <a:gd name="T42" fmla="*/ 36 w 38"/>
                <a:gd name="T43" fmla="*/ 6 h 46"/>
                <a:gd name="T44" fmla="*/ 33 w 38"/>
                <a:gd name="T45" fmla="*/ 3 h 46"/>
                <a:gd name="T46" fmla="*/ 28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39 h 46"/>
                <a:gd name="T74" fmla="*/ 37 w 38"/>
                <a:gd name="T75" fmla="*/ 37 h 46"/>
                <a:gd name="T76" fmla="*/ 38 w 38"/>
                <a:gd name="T77" fmla="*/ 35 h 46"/>
                <a:gd name="T78" fmla="*/ 38 w 38"/>
                <a:gd name="T79" fmla="*/ 33 h 46"/>
                <a:gd name="T80" fmla="*/ 38 w 38"/>
                <a:gd name="T81" fmla="*/ 33 h 46"/>
                <a:gd name="T82" fmla="*/ 38 w 38"/>
                <a:gd name="T83" fmla="*/ 32 h 46"/>
                <a:gd name="T84" fmla="*/ 37 w 38"/>
                <a:gd name="T85" fmla="*/ 32 h 46"/>
                <a:gd name="T86" fmla="*/ 36 w 38"/>
                <a:gd name="T87" fmla="*/ 32 h 46"/>
                <a:gd name="T88" fmla="*/ 36 w 38"/>
                <a:gd name="T89" fmla="*/ 33 h 46"/>
                <a:gd name="T90" fmla="*/ 34 w 38"/>
                <a:gd name="T91" fmla="*/ 36 h 46"/>
                <a:gd name="T92" fmla="*/ 33 w 38"/>
                <a:gd name="T93" fmla="*/ 38 h 46"/>
                <a:gd name="T94" fmla="*/ 31 w 38"/>
                <a:gd name="T95" fmla="*/ 40 h 46"/>
                <a:gd name="T96" fmla="*/ 30 w 38"/>
                <a:gd name="T97" fmla="*/ 41 h 46"/>
                <a:gd name="T98" fmla="*/ 28 w 38"/>
                <a:gd name="T99" fmla="*/ 42 h 46"/>
                <a:gd name="T100" fmla="*/ 26 w 38"/>
                <a:gd name="T101" fmla="*/ 43 h 46"/>
                <a:gd name="T102" fmla="*/ 24 w 38"/>
                <a:gd name="T103" fmla="*/ 43 h 46"/>
                <a:gd name="T104" fmla="*/ 23 w 38"/>
                <a:gd name="T105" fmla="*/ 43 h 46"/>
                <a:gd name="T106" fmla="*/ 21 w 38"/>
                <a:gd name="T107" fmla="*/ 43 h 46"/>
                <a:gd name="T108" fmla="*/ 18 w 38"/>
                <a:gd name="T109" fmla="*/ 42 h 46"/>
                <a:gd name="T110" fmla="*/ 16 w 38"/>
                <a:gd name="T111" fmla="*/ 41 h 46"/>
                <a:gd name="T112" fmla="*/ 14 w 38"/>
                <a:gd name="T113" fmla="*/ 39 h 46"/>
                <a:gd name="T114" fmla="*/ 12 w 38"/>
                <a:gd name="T115" fmla="*/ 36 h 46"/>
                <a:gd name="T116" fmla="*/ 10 w 38"/>
                <a:gd name="T117" fmla="*/ 33 h 46"/>
                <a:gd name="T118" fmla="*/ 9 w 38"/>
                <a:gd name="T119" fmla="*/ 28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6"/>
                  </a:lnTo>
                  <a:lnTo>
                    <a:pt x="18" y="3"/>
                  </a:lnTo>
                  <a:lnTo>
                    <a:pt x="22" y="2"/>
                  </a:lnTo>
                  <a:lnTo>
                    <a:pt x="24" y="2"/>
                  </a:lnTo>
                  <a:lnTo>
                    <a:pt x="26" y="3"/>
                  </a:lnTo>
                  <a:lnTo>
                    <a:pt x="30" y="4"/>
                  </a:lnTo>
                  <a:lnTo>
                    <a:pt x="33" y="6"/>
                  </a:lnTo>
                  <a:lnTo>
                    <a:pt x="30" y="7"/>
                  </a:lnTo>
                  <a:lnTo>
                    <a:pt x="29" y="8"/>
                  </a:lnTo>
                  <a:lnTo>
                    <a:pt x="28" y="9"/>
                  </a:lnTo>
                  <a:lnTo>
                    <a:pt x="28" y="11"/>
                  </a:lnTo>
                  <a:lnTo>
                    <a:pt x="28" y="12"/>
                  </a:lnTo>
                  <a:lnTo>
                    <a:pt x="29" y="14"/>
                  </a:lnTo>
                  <a:lnTo>
                    <a:pt x="31" y="15"/>
                  </a:lnTo>
                  <a:lnTo>
                    <a:pt x="33" y="15"/>
                  </a:lnTo>
                  <a:lnTo>
                    <a:pt x="34" y="15"/>
                  </a:lnTo>
                  <a:lnTo>
                    <a:pt x="36" y="14"/>
                  </a:lnTo>
                  <a:lnTo>
                    <a:pt x="37" y="12"/>
                  </a:lnTo>
                  <a:lnTo>
                    <a:pt x="37" y="11"/>
                  </a:lnTo>
                  <a:lnTo>
                    <a:pt x="36" y="6"/>
                  </a:lnTo>
                  <a:lnTo>
                    <a:pt x="33" y="3"/>
                  </a:lnTo>
                  <a:lnTo>
                    <a:pt x="28" y="1"/>
                  </a:lnTo>
                  <a:lnTo>
                    <a:pt x="22" y="0"/>
                  </a:lnTo>
                  <a:lnTo>
                    <a:pt x="13" y="2"/>
                  </a:lnTo>
                  <a:lnTo>
                    <a:pt x="6" y="7"/>
                  </a:lnTo>
                  <a:lnTo>
                    <a:pt x="2" y="14"/>
                  </a:lnTo>
                  <a:lnTo>
                    <a:pt x="0" y="23"/>
                  </a:lnTo>
                  <a:lnTo>
                    <a:pt x="2" y="32"/>
                  </a:lnTo>
                  <a:lnTo>
                    <a:pt x="7" y="39"/>
                  </a:lnTo>
                  <a:lnTo>
                    <a:pt x="14" y="44"/>
                  </a:lnTo>
                  <a:lnTo>
                    <a:pt x="22" y="46"/>
                  </a:lnTo>
                  <a:lnTo>
                    <a:pt x="26" y="45"/>
                  </a:lnTo>
                  <a:lnTo>
                    <a:pt x="30" y="44"/>
                  </a:lnTo>
                  <a:lnTo>
                    <a:pt x="33" y="42"/>
                  </a:lnTo>
                  <a:lnTo>
                    <a:pt x="35" y="39"/>
                  </a:lnTo>
                  <a:lnTo>
                    <a:pt x="37" y="37"/>
                  </a:lnTo>
                  <a:lnTo>
                    <a:pt x="38" y="35"/>
                  </a:lnTo>
                  <a:lnTo>
                    <a:pt x="38" y="33"/>
                  </a:lnTo>
                  <a:lnTo>
                    <a:pt x="38" y="33"/>
                  </a:lnTo>
                  <a:lnTo>
                    <a:pt x="38" y="32"/>
                  </a:lnTo>
                  <a:lnTo>
                    <a:pt x="37" y="32"/>
                  </a:lnTo>
                  <a:lnTo>
                    <a:pt x="36" y="32"/>
                  </a:lnTo>
                  <a:lnTo>
                    <a:pt x="36" y="33"/>
                  </a:lnTo>
                  <a:lnTo>
                    <a:pt x="34" y="36"/>
                  </a:lnTo>
                  <a:lnTo>
                    <a:pt x="33" y="38"/>
                  </a:lnTo>
                  <a:lnTo>
                    <a:pt x="31" y="40"/>
                  </a:lnTo>
                  <a:lnTo>
                    <a:pt x="30" y="41"/>
                  </a:lnTo>
                  <a:lnTo>
                    <a:pt x="28" y="42"/>
                  </a:lnTo>
                  <a:lnTo>
                    <a:pt x="26" y="43"/>
                  </a:lnTo>
                  <a:lnTo>
                    <a:pt x="24" y="43"/>
                  </a:lnTo>
                  <a:lnTo>
                    <a:pt x="23" y="43"/>
                  </a:lnTo>
                  <a:lnTo>
                    <a:pt x="21" y="43"/>
                  </a:lnTo>
                  <a:lnTo>
                    <a:pt x="18" y="42"/>
                  </a:lnTo>
                  <a:lnTo>
                    <a:pt x="16" y="41"/>
                  </a:lnTo>
                  <a:lnTo>
                    <a:pt x="14" y="39"/>
                  </a:lnTo>
                  <a:lnTo>
                    <a:pt x="12" y="36"/>
                  </a:lnTo>
                  <a:lnTo>
                    <a:pt x="10" y="33"/>
                  </a:lnTo>
                  <a:lnTo>
                    <a:pt x="9" y="28"/>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612"/>
            <p:cNvSpPr>
              <a:spLocks noChangeAspect="1"/>
            </p:cNvSpPr>
            <p:nvPr/>
          </p:nvSpPr>
          <p:spPr bwMode="auto">
            <a:xfrm>
              <a:off x="2508" y="3545"/>
              <a:ext cx="17" cy="37"/>
            </a:xfrm>
            <a:custGeom>
              <a:avLst/>
              <a:gdLst>
                <a:gd name="T0" fmla="*/ 17 w 17"/>
                <a:gd name="T1" fmla="*/ 6 h 37"/>
                <a:gd name="T2" fmla="*/ 17 w 17"/>
                <a:gd name="T3" fmla="*/ 5 h 37"/>
                <a:gd name="T4" fmla="*/ 17 w 17"/>
                <a:gd name="T5" fmla="*/ 4 h 37"/>
                <a:gd name="T6" fmla="*/ 17 w 17"/>
                <a:gd name="T7" fmla="*/ 3 h 37"/>
                <a:gd name="T8" fmla="*/ 16 w 17"/>
                <a:gd name="T9" fmla="*/ 1 h 37"/>
                <a:gd name="T10" fmla="*/ 15 w 17"/>
                <a:gd name="T11" fmla="*/ 1 h 37"/>
                <a:gd name="T12" fmla="*/ 13 w 17"/>
                <a:gd name="T13" fmla="*/ 0 h 37"/>
                <a:gd name="T14" fmla="*/ 11 w 17"/>
                <a:gd name="T15" fmla="*/ 1 h 37"/>
                <a:gd name="T16" fmla="*/ 10 w 17"/>
                <a:gd name="T17" fmla="*/ 2 h 37"/>
                <a:gd name="T18" fmla="*/ 10 w 17"/>
                <a:gd name="T19" fmla="*/ 3 h 37"/>
                <a:gd name="T20" fmla="*/ 9 w 17"/>
                <a:gd name="T21" fmla="*/ 4 h 37"/>
                <a:gd name="T22" fmla="*/ 0 w 17"/>
                <a:gd name="T23" fmla="*/ 34 h 37"/>
                <a:gd name="T24" fmla="*/ 0 w 17"/>
                <a:gd name="T25" fmla="*/ 34 h 37"/>
                <a:gd name="T26" fmla="*/ 0 w 17"/>
                <a:gd name="T27" fmla="*/ 35 h 37"/>
                <a:gd name="T28" fmla="*/ 0 w 17"/>
                <a:gd name="T29" fmla="*/ 36 h 37"/>
                <a:gd name="T30" fmla="*/ 1 w 17"/>
                <a:gd name="T31" fmla="*/ 36 h 37"/>
                <a:gd name="T32" fmla="*/ 2 w 17"/>
                <a:gd name="T33" fmla="*/ 36 h 37"/>
                <a:gd name="T34" fmla="*/ 2 w 17"/>
                <a:gd name="T35" fmla="*/ 37 h 37"/>
                <a:gd name="T36" fmla="*/ 3 w 17"/>
                <a:gd name="T37" fmla="*/ 36 h 37"/>
                <a:gd name="T38" fmla="*/ 3 w 17"/>
                <a:gd name="T39" fmla="*/ 35 h 37"/>
                <a:gd name="T40" fmla="*/ 17 w 17"/>
                <a:gd name="T41"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7">
                  <a:moveTo>
                    <a:pt x="17" y="6"/>
                  </a:moveTo>
                  <a:lnTo>
                    <a:pt x="17" y="5"/>
                  </a:lnTo>
                  <a:lnTo>
                    <a:pt x="17" y="4"/>
                  </a:lnTo>
                  <a:lnTo>
                    <a:pt x="17" y="3"/>
                  </a:lnTo>
                  <a:lnTo>
                    <a:pt x="16" y="1"/>
                  </a:lnTo>
                  <a:lnTo>
                    <a:pt x="15" y="1"/>
                  </a:lnTo>
                  <a:lnTo>
                    <a:pt x="13" y="0"/>
                  </a:lnTo>
                  <a:lnTo>
                    <a:pt x="11" y="1"/>
                  </a:lnTo>
                  <a:lnTo>
                    <a:pt x="10" y="2"/>
                  </a:lnTo>
                  <a:lnTo>
                    <a:pt x="10" y="3"/>
                  </a:lnTo>
                  <a:lnTo>
                    <a:pt x="9" y="4"/>
                  </a:lnTo>
                  <a:lnTo>
                    <a:pt x="0" y="34"/>
                  </a:lnTo>
                  <a:lnTo>
                    <a:pt x="0" y="34"/>
                  </a:lnTo>
                  <a:lnTo>
                    <a:pt x="0" y="35"/>
                  </a:lnTo>
                  <a:lnTo>
                    <a:pt x="0" y="36"/>
                  </a:lnTo>
                  <a:lnTo>
                    <a:pt x="1" y="36"/>
                  </a:lnTo>
                  <a:lnTo>
                    <a:pt x="2" y="36"/>
                  </a:lnTo>
                  <a:lnTo>
                    <a:pt x="2" y="37"/>
                  </a:lnTo>
                  <a:lnTo>
                    <a:pt x="3" y="36"/>
                  </a:lnTo>
                  <a:lnTo>
                    <a:pt x="3" y="35"/>
                  </a:lnTo>
                  <a:lnTo>
                    <a:pt x="17"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613"/>
            <p:cNvSpPr>
              <a:spLocks noChangeAspect="1"/>
            </p:cNvSpPr>
            <p:nvPr/>
          </p:nvSpPr>
          <p:spPr bwMode="auto">
            <a:xfrm>
              <a:off x="2541" y="3610"/>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614"/>
            <p:cNvSpPr>
              <a:spLocks noChangeAspect="1" noEditPoints="1"/>
            </p:cNvSpPr>
            <p:nvPr/>
          </p:nvSpPr>
          <p:spPr bwMode="auto">
            <a:xfrm>
              <a:off x="2564" y="3576"/>
              <a:ext cx="45" cy="46"/>
            </a:xfrm>
            <a:custGeom>
              <a:avLst/>
              <a:gdLst>
                <a:gd name="T0" fmla="*/ 30 w 45"/>
                <a:gd name="T1" fmla="*/ 40 h 46"/>
                <a:gd name="T2" fmla="*/ 34 w 45"/>
                <a:gd name="T3" fmla="*/ 44 h 46"/>
                <a:gd name="T4" fmla="*/ 38 w 45"/>
                <a:gd name="T5" fmla="*/ 45 h 46"/>
                <a:gd name="T6" fmla="*/ 40 w 45"/>
                <a:gd name="T7" fmla="*/ 44 h 46"/>
                <a:gd name="T8" fmla="*/ 43 w 45"/>
                <a:gd name="T9" fmla="*/ 42 h 46"/>
                <a:gd name="T10" fmla="*/ 45 w 45"/>
                <a:gd name="T11" fmla="*/ 38 h 46"/>
                <a:gd name="T12" fmla="*/ 45 w 45"/>
                <a:gd name="T13" fmla="*/ 30 h 46"/>
                <a:gd name="T14" fmla="*/ 43 w 45"/>
                <a:gd name="T15" fmla="*/ 36 h 46"/>
                <a:gd name="T16" fmla="*/ 41 w 45"/>
                <a:gd name="T17" fmla="*/ 41 h 46"/>
                <a:gd name="T18" fmla="*/ 39 w 45"/>
                <a:gd name="T19" fmla="*/ 42 h 46"/>
                <a:gd name="T20" fmla="*/ 36 w 45"/>
                <a:gd name="T21" fmla="*/ 40 h 46"/>
                <a:gd name="T22" fmla="*/ 35 w 45"/>
                <a:gd name="T23" fmla="*/ 37 h 46"/>
                <a:gd name="T24" fmla="*/ 35 w 45"/>
                <a:gd name="T25" fmla="*/ 14 h 46"/>
                <a:gd name="T26" fmla="*/ 34 w 45"/>
                <a:gd name="T27" fmla="*/ 8 h 46"/>
                <a:gd name="T28" fmla="*/ 29 w 45"/>
                <a:gd name="T29" fmla="*/ 3 h 46"/>
                <a:gd name="T30" fmla="*/ 22 w 45"/>
                <a:gd name="T31" fmla="*/ 0 h 46"/>
                <a:gd name="T32" fmla="*/ 15 w 45"/>
                <a:gd name="T33" fmla="*/ 0 h 46"/>
                <a:gd name="T34" fmla="*/ 10 w 45"/>
                <a:gd name="T35" fmla="*/ 2 h 46"/>
                <a:gd name="T36" fmla="*/ 6 w 45"/>
                <a:gd name="T37" fmla="*/ 5 h 46"/>
                <a:gd name="T38" fmla="*/ 3 w 45"/>
                <a:gd name="T39" fmla="*/ 9 h 46"/>
                <a:gd name="T40" fmla="*/ 3 w 45"/>
                <a:gd name="T41" fmla="*/ 13 h 46"/>
                <a:gd name="T42" fmla="*/ 6 w 45"/>
                <a:gd name="T43" fmla="*/ 15 h 46"/>
                <a:gd name="T44" fmla="*/ 9 w 45"/>
                <a:gd name="T45" fmla="*/ 15 h 46"/>
                <a:gd name="T46" fmla="*/ 12 w 45"/>
                <a:gd name="T47" fmla="*/ 13 h 46"/>
                <a:gd name="T48" fmla="*/ 12 w 45"/>
                <a:gd name="T49" fmla="*/ 10 h 46"/>
                <a:gd name="T50" fmla="*/ 10 w 45"/>
                <a:gd name="T51" fmla="*/ 7 h 46"/>
                <a:gd name="T52" fmla="*/ 9 w 45"/>
                <a:gd name="T53" fmla="*/ 4 h 46"/>
                <a:gd name="T54" fmla="*/ 15 w 45"/>
                <a:gd name="T55" fmla="*/ 2 h 46"/>
                <a:gd name="T56" fmla="*/ 20 w 45"/>
                <a:gd name="T57" fmla="*/ 2 h 46"/>
                <a:gd name="T58" fmla="*/ 23 w 45"/>
                <a:gd name="T59" fmla="*/ 4 h 46"/>
                <a:gd name="T60" fmla="*/ 26 w 45"/>
                <a:gd name="T61" fmla="*/ 7 h 46"/>
                <a:gd name="T62" fmla="*/ 28 w 45"/>
                <a:gd name="T63" fmla="*/ 12 h 46"/>
                <a:gd name="T64" fmla="*/ 28 w 45"/>
                <a:gd name="T65" fmla="*/ 18 h 46"/>
                <a:gd name="T66" fmla="*/ 10 w 45"/>
                <a:gd name="T67" fmla="*/ 22 h 46"/>
                <a:gd name="T68" fmla="*/ 2 w 45"/>
                <a:gd name="T69" fmla="*/ 28 h 46"/>
                <a:gd name="T70" fmla="*/ 0 w 45"/>
                <a:gd name="T71" fmla="*/ 35 h 46"/>
                <a:gd name="T72" fmla="*/ 6 w 45"/>
                <a:gd name="T73" fmla="*/ 43 h 46"/>
                <a:gd name="T74" fmla="*/ 16 w 45"/>
                <a:gd name="T75" fmla="*/ 46 h 46"/>
                <a:gd name="T76" fmla="*/ 24 w 45"/>
                <a:gd name="T77" fmla="*/ 43 h 46"/>
                <a:gd name="T78" fmla="*/ 29 w 45"/>
                <a:gd name="T79" fmla="*/ 37 h 46"/>
                <a:gd name="T80" fmla="*/ 28 w 45"/>
                <a:gd name="T81" fmla="*/ 31 h 46"/>
                <a:gd name="T82" fmla="*/ 27 w 45"/>
                <a:gd name="T83" fmla="*/ 37 h 46"/>
                <a:gd name="T84" fmla="*/ 24 w 45"/>
                <a:gd name="T85" fmla="*/ 41 h 46"/>
                <a:gd name="T86" fmla="*/ 20 w 45"/>
                <a:gd name="T87" fmla="*/ 43 h 46"/>
                <a:gd name="T88" fmla="*/ 17 w 45"/>
                <a:gd name="T89" fmla="*/ 43 h 46"/>
                <a:gd name="T90" fmla="*/ 10 w 45"/>
                <a:gd name="T91" fmla="*/ 41 h 46"/>
                <a:gd name="T92" fmla="*/ 8 w 45"/>
                <a:gd name="T93" fmla="*/ 35 h 46"/>
                <a:gd name="T94" fmla="*/ 12 w 45"/>
                <a:gd name="T95" fmla="*/ 26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7"/>
                  </a:moveTo>
                  <a:lnTo>
                    <a:pt x="30" y="40"/>
                  </a:lnTo>
                  <a:lnTo>
                    <a:pt x="31" y="43"/>
                  </a:lnTo>
                  <a:lnTo>
                    <a:pt x="34" y="44"/>
                  </a:lnTo>
                  <a:lnTo>
                    <a:pt x="37" y="45"/>
                  </a:lnTo>
                  <a:lnTo>
                    <a:pt x="38" y="45"/>
                  </a:lnTo>
                  <a:lnTo>
                    <a:pt x="39" y="45"/>
                  </a:lnTo>
                  <a:lnTo>
                    <a:pt x="40" y="44"/>
                  </a:lnTo>
                  <a:lnTo>
                    <a:pt x="42" y="43"/>
                  </a:lnTo>
                  <a:lnTo>
                    <a:pt x="43" y="42"/>
                  </a:lnTo>
                  <a:lnTo>
                    <a:pt x="44" y="41"/>
                  </a:lnTo>
                  <a:lnTo>
                    <a:pt x="45" y="38"/>
                  </a:lnTo>
                  <a:lnTo>
                    <a:pt x="45" y="36"/>
                  </a:lnTo>
                  <a:lnTo>
                    <a:pt x="45" y="30"/>
                  </a:lnTo>
                  <a:lnTo>
                    <a:pt x="43" y="30"/>
                  </a:lnTo>
                  <a:lnTo>
                    <a:pt x="43" y="36"/>
                  </a:lnTo>
                  <a:lnTo>
                    <a:pt x="42" y="39"/>
                  </a:lnTo>
                  <a:lnTo>
                    <a:pt x="41" y="41"/>
                  </a:lnTo>
                  <a:lnTo>
                    <a:pt x="40" y="42"/>
                  </a:lnTo>
                  <a:lnTo>
                    <a:pt x="39" y="42"/>
                  </a:lnTo>
                  <a:lnTo>
                    <a:pt x="37" y="41"/>
                  </a:lnTo>
                  <a:lnTo>
                    <a:pt x="36" y="40"/>
                  </a:lnTo>
                  <a:lnTo>
                    <a:pt x="35" y="38"/>
                  </a:lnTo>
                  <a:lnTo>
                    <a:pt x="35" y="37"/>
                  </a:lnTo>
                  <a:lnTo>
                    <a:pt x="35" y="17"/>
                  </a:lnTo>
                  <a:lnTo>
                    <a:pt x="35" y="14"/>
                  </a:lnTo>
                  <a:lnTo>
                    <a:pt x="35" y="11"/>
                  </a:lnTo>
                  <a:lnTo>
                    <a:pt x="34" y="8"/>
                  </a:lnTo>
                  <a:lnTo>
                    <a:pt x="32" y="5"/>
                  </a:lnTo>
                  <a:lnTo>
                    <a:pt x="29" y="3"/>
                  </a:lnTo>
                  <a:lnTo>
                    <a:pt x="25" y="1"/>
                  </a:lnTo>
                  <a:lnTo>
                    <a:pt x="22" y="0"/>
                  </a:lnTo>
                  <a:lnTo>
                    <a:pt x="18" y="0"/>
                  </a:lnTo>
                  <a:lnTo>
                    <a:pt x="15" y="0"/>
                  </a:lnTo>
                  <a:lnTo>
                    <a:pt x="12" y="1"/>
                  </a:lnTo>
                  <a:lnTo>
                    <a:pt x="10" y="2"/>
                  </a:lnTo>
                  <a:lnTo>
                    <a:pt x="7" y="3"/>
                  </a:lnTo>
                  <a:lnTo>
                    <a:pt x="6" y="5"/>
                  </a:lnTo>
                  <a:lnTo>
                    <a:pt x="4" y="7"/>
                  </a:lnTo>
                  <a:lnTo>
                    <a:pt x="3" y="9"/>
                  </a:lnTo>
                  <a:lnTo>
                    <a:pt x="3" y="11"/>
                  </a:lnTo>
                  <a:lnTo>
                    <a:pt x="3" y="13"/>
                  </a:lnTo>
                  <a:lnTo>
                    <a:pt x="4" y="15"/>
                  </a:lnTo>
                  <a:lnTo>
                    <a:pt x="6" y="15"/>
                  </a:lnTo>
                  <a:lnTo>
                    <a:pt x="8" y="16"/>
                  </a:lnTo>
                  <a:lnTo>
                    <a:pt x="9" y="15"/>
                  </a:lnTo>
                  <a:lnTo>
                    <a:pt x="11" y="14"/>
                  </a:lnTo>
                  <a:lnTo>
                    <a:pt x="12" y="13"/>
                  </a:lnTo>
                  <a:lnTo>
                    <a:pt x="12" y="11"/>
                  </a:lnTo>
                  <a:lnTo>
                    <a:pt x="12" y="10"/>
                  </a:lnTo>
                  <a:lnTo>
                    <a:pt x="11" y="8"/>
                  </a:lnTo>
                  <a:lnTo>
                    <a:pt x="10" y="7"/>
                  </a:lnTo>
                  <a:lnTo>
                    <a:pt x="7" y="7"/>
                  </a:lnTo>
                  <a:lnTo>
                    <a:pt x="9" y="4"/>
                  </a:lnTo>
                  <a:lnTo>
                    <a:pt x="12" y="3"/>
                  </a:lnTo>
                  <a:lnTo>
                    <a:pt x="15" y="2"/>
                  </a:lnTo>
                  <a:lnTo>
                    <a:pt x="18" y="2"/>
                  </a:lnTo>
                  <a:lnTo>
                    <a:pt x="20" y="2"/>
                  </a:lnTo>
                  <a:lnTo>
                    <a:pt x="21" y="3"/>
                  </a:lnTo>
                  <a:lnTo>
                    <a:pt x="23" y="4"/>
                  </a:lnTo>
                  <a:lnTo>
                    <a:pt x="25" y="5"/>
                  </a:lnTo>
                  <a:lnTo>
                    <a:pt x="26" y="7"/>
                  </a:lnTo>
                  <a:lnTo>
                    <a:pt x="27" y="9"/>
                  </a:lnTo>
                  <a:lnTo>
                    <a:pt x="28" y="12"/>
                  </a:lnTo>
                  <a:lnTo>
                    <a:pt x="28" y="15"/>
                  </a:lnTo>
                  <a:lnTo>
                    <a:pt x="28" y="18"/>
                  </a:lnTo>
                  <a:lnTo>
                    <a:pt x="20" y="19"/>
                  </a:lnTo>
                  <a:lnTo>
                    <a:pt x="10" y="22"/>
                  </a:lnTo>
                  <a:lnTo>
                    <a:pt x="5" y="25"/>
                  </a:lnTo>
                  <a:lnTo>
                    <a:pt x="2" y="28"/>
                  </a:lnTo>
                  <a:lnTo>
                    <a:pt x="1" y="32"/>
                  </a:lnTo>
                  <a:lnTo>
                    <a:pt x="0" y="35"/>
                  </a:lnTo>
                  <a:lnTo>
                    <a:pt x="2" y="40"/>
                  </a:lnTo>
                  <a:lnTo>
                    <a:pt x="6" y="43"/>
                  </a:lnTo>
                  <a:lnTo>
                    <a:pt x="11" y="45"/>
                  </a:lnTo>
                  <a:lnTo>
                    <a:pt x="16" y="46"/>
                  </a:lnTo>
                  <a:lnTo>
                    <a:pt x="21" y="45"/>
                  </a:lnTo>
                  <a:lnTo>
                    <a:pt x="24" y="43"/>
                  </a:lnTo>
                  <a:lnTo>
                    <a:pt x="27" y="40"/>
                  </a:lnTo>
                  <a:lnTo>
                    <a:pt x="29" y="37"/>
                  </a:lnTo>
                  <a:close/>
                  <a:moveTo>
                    <a:pt x="28" y="21"/>
                  </a:moveTo>
                  <a:lnTo>
                    <a:pt x="28" y="31"/>
                  </a:lnTo>
                  <a:lnTo>
                    <a:pt x="28" y="34"/>
                  </a:lnTo>
                  <a:lnTo>
                    <a:pt x="27" y="37"/>
                  </a:lnTo>
                  <a:lnTo>
                    <a:pt x="26" y="39"/>
                  </a:lnTo>
                  <a:lnTo>
                    <a:pt x="24" y="41"/>
                  </a:lnTo>
                  <a:lnTo>
                    <a:pt x="22" y="42"/>
                  </a:lnTo>
                  <a:lnTo>
                    <a:pt x="20" y="43"/>
                  </a:lnTo>
                  <a:lnTo>
                    <a:pt x="18" y="43"/>
                  </a:lnTo>
                  <a:lnTo>
                    <a:pt x="17" y="43"/>
                  </a:lnTo>
                  <a:lnTo>
                    <a:pt x="13" y="43"/>
                  </a:lnTo>
                  <a:lnTo>
                    <a:pt x="10" y="41"/>
                  </a:lnTo>
                  <a:lnTo>
                    <a:pt x="8" y="38"/>
                  </a:lnTo>
                  <a:lnTo>
                    <a:pt x="8" y="35"/>
                  </a:lnTo>
                  <a:lnTo>
                    <a:pt x="9" y="30"/>
                  </a:lnTo>
                  <a:lnTo>
                    <a:pt x="12" y="26"/>
                  </a:lnTo>
                  <a:lnTo>
                    <a:pt x="18" y="22"/>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615"/>
            <p:cNvSpPr>
              <a:spLocks noChangeAspect="1"/>
            </p:cNvSpPr>
            <p:nvPr/>
          </p:nvSpPr>
          <p:spPr bwMode="auto">
            <a:xfrm>
              <a:off x="2613" y="3576"/>
              <a:ext cx="50" cy="44"/>
            </a:xfrm>
            <a:custGeom>
              <a:avLst/>
              <a:gdLst>
                <a:gd name="T0" fmla="*/ 8 w 50"/>
                <a:gd name="T1" fmla="*/ 37 h 44"/>
                <a:gd name="T2" fmla="*/ 6 w 50"/>
                <a:gd name="T3" fmla="*/ 41 h 44"/>
                <a:gd name="T4" fmla="*/ 0 w 50"/>
                <a:gd name="T5" fmla="*/ 41 h 44"/>
                <a:gd name="T6" fmla="*/ 3 w 50"/>
                <a:gd name="T7" fmla="*/ 44 h 44"/>
                <a:gd name="T8" fmla="*/ 9 w 50"/>
                <a:gd name="T9" fmla="*/ 44 h 44"/>
                <a:gd name="T10" fmla="*/ 14 w 50"/>
                <a:gd name="T11" fmla="*/ 44 h 44"/>
                <a:gd name="T12" fmla="*/ 20 w 50"/>
                <a:gd name="T13" fmla="*/ 44 h 44"/>
                <a:gd name="T14" fmla="*/ 22 w 50"/>
                <a:gd name="T15" fmla="*/ 41 h 44"/>
                <a:gd name="T16" fmla="*/ 16 w 50"/>
                <a:gd name="T17" fmla="*/ 41 h 44"/>
                <a:gd name="T18" fmla="*/ 15 w 50"/>
                <a:gd name="T19" fmla="*/ 37 h 44"/>
                <a:gd name="T20" fmla="*/ 16 w 50"/>
                <a:gd name="T21" fmla="*/ 12 h 44"/>
                <a:gd name="T22" fmla="*/ 23 w 50"/>
                <a:gd name="T23" fmla="*/ 4 h 44"/>
                <a:gd name="T24" fmla="*/ 30 w 50"/>
                <a:gd name="T25" fmla="*/ 3 h 44"/>
                <a:gd name="T26" fmla="*/ 33 w 50"/>
                <a:gd name="T27" fmla="*/ 5 h 44"/>
                <a:gd name="T28" fmla="*/ 35 w 50"/>
                <a:gd name="T29" fmla="*/ 8 h 44"/>
                <a:gd name="T30" fmla="*/ 35 w 50"/>
                <a:gd name="T31" fmla="*/ 12 h 44"/>
                <a:gd name="T32" fmla="*/ 35 w 50"/>
                <a:gd name="T33" fmla="*/ 37 h 44"/>
                <a:gd name="T34" fmla="*/ 34 w 50"/>
                <a:gd name="T35" fmla="*/ 41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4 h 44"/>
                <a:gd name="T54" fmla="*/ 41 w 50"/>
                <a:gd name="T55" fmla="*/ 7 h 44"/>
                <a:gd name="T56" fmla="*/ 38 w 50"/>
                <a:gd name="T57" fmla="*/ 3 h 44"/>
                <a:gd name="T58" fmla="*/ 33 w 50"/>
                <a:gd name="T59" fmla="*/ 1 h 44"/>
                <a:gd name="T60" fmla="*/ 24 w 50"/>
                <a:gd name="T61" fmla="*/ 1 h 44"/>
                <a:gd name="T62" fmla="*/ 16 w 50"/>
                <a:gd name="T63" fmla="*/ 7 h 44"/>
                <a:gd name="T64" fmla="*/ 14 w 50"/>
                <a:gd name="T65" fmla="*/ 0 h 44"/>
                <a:gd name="T66" fmla="*/ 0 w 50"/>
                <a:gd name="T67" fmla="*/ 5 h 44"/>
                <a:gd name="T68" fmla="*/ 4 w 50"/>
                <a:gd name="T69" fmla="*/ 5 h 44"/>
                <a:gd name="T70" fmla="*/ 6 w 50"/>
                <a:gd name="T71" fmla="*/ 6 h 44"/>
                <a:gd name="T72" fmla="*/ 7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7" y="40"/>
                  </a:lnTo>
                  <a:lnTo>
                    <a:pt x="6" y="41"/>
                  </a:lnTo>
                  <a:lnTo>
                    <a:pt x="4" y="41"/>
                  </a:lnTo>
                  <a:lnTo>
                    <a:pt x="0" y="41"/>
                  </a:lnTo>
                  <a:lnTo>
                    <a:pt x="0" y="44"/>
                  </a:lnTo>
                  <a:lnTo>
                    <a:pt x="3" y="44"/>
                  </a:lnTo>
                  <a:lnTo>
                    <a:pt x="6" y="44"/>
                  </a:lnTo>
                  <a:lnTo>
                    <a:pt x="9" y="44"/>
                  </a:lnTo>
                  <a:lnTo>
                    <a:pt x="11" y="44"/>
                  </a:lnTo>
                  <a:lnTo>
                    <a:pt x="14" y="44"/>
                  </a:lnTo>
                  <a:lnTo>
                    <a:pt x="16" y="44"/>
                  </a:lnTo>
                  <a:lnTo>
                    <a:pt x="20" y="44"/>
                  </a:lnTo>
                  <a:lnTo>
                    <a:pt x="22" y="44"/>
                  </a:lnTo>
                  <a:lnTo>
                    <a:pt x="22" y="41"/>
                  </a:lnTo>
                  <a:lnTo>
                    <a:pt x="18" y="41"/>
                  </a:lnTo>
                  <a:lnTo>
                    <a:pt x="16" y="41"/>
                  </a:lnTo>
                  <a:lnTo>
                    <a:pt x="15" y="40"/>
                  </a:lnTo>
                  <a:lnTo>
                    <a:pt x="15" y="37"/>
                  </a:lnTo>
                  <a:lnTo>
                    <a:pt x="15" y="19"/>
                  </a:lnTo>
                  <a:lnTo>
                    <a:pt x="16" y="12"/>
                  </a:lnTo>
                  <a:lnTo>
                    <a:pt x="19" y="7"/>
                  </a:lnTo>
                  <a:lnTo>
                    <a:pt x="23" y="4"/>
                  </a:lnTo>
                  <a:lnTo>
                    <a:pt x="28" y="3"/>
                  </a:lnTo>
                  <a:lnTo>
                    <a:pt x="30" y="3"/>
                  </a:lnTo>
                  <a:lnTo>
                    <a:pt x="32" y="4"/>
                  </a:lnTo>
                  <a:lnTo>
                    <a:pt x="33" y="5"/>
                  </a:lnTo>
                  <a:lnTo>
                    <a:pt x="34" y="6"/>
                  </a:lnTo>
                  <a:lnTo>
                    <a:pt x="35" y="8"/>
                  </a:lnTo>
                  <a:lnTo>
                    <a:pt x="35" y="10"/>
                  </a:lnTo>
                  <a:lnTo>
                    <a:pt x="35" y="12"/>
                  </a:lnTo>
                  <a:lnTo>
                    <a:pt x="35" y="14"/>
                  </a:lnTo>
                  <a:lnTo>
                    <a:pt x="35" y="37"/>
                  </a:lnTo>
                  <a:lnTo>
                    <a:pt x="35" y="40"/>
                  </a:lnTo>
                  <a:lnTo>
                    <a:pt x="34" y="41"/>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1"/>
                  </a:lnTo>
                  <a:lnTo>
                    <a:pt x="43" y="40"/>
                  </a:lnTo>
                  <a:lnTo>
                    <a:pt x="42" y="38"/>
                  </a:lnTo>
                  <a:lnTo>
                    <a:pt x="42" y="19"/>
                  </a:lnTo>
                  <a:lnTo>
                    <a:pt x="42" y="14"/>
                  </a:lnTo>
                  <a:lnTo>
                    <a:pt x="42" y="10"/>
                  </a:lnTo>
                  <a:lnTo>
                    <a:pt x="41" y="7"/>
                  </a:lnTo>
                  <a:lnTo>
                    <a:pt x="39" y="4"/>
                  </a:lnTo>
                  <a:lnTo>
                    <a:pt x="38" y="3"/>
                  </a:lnTo>
                  <a:lnTo>
                    <a:pt x="36" y="2"/>
                  </a:lnTo>
                  <a:lnTo>
                    <a:pt x="33" y="1"/>
                  </a:lnTo>
                  <a:lnTo>
                    <a:pt x="29" y="0"/>
                  </a:lnTo>
                  <a:lnTo>
                    <a:pt x="24" y="1"/>
                  </a:lnTo>
                  <a:lnTo>
                    <a:pt x="20" y="3"/>
                  </a:lnTo>
                  <a:lnTo>
                    <a:pt x="16" y="7"/>
                  </a:lnTo>
                  <a:lnTo>
                    <a:pt x="14" y="11"/>
                  </a:lnTo>
                  <a:lnTo>
                    <a:pt x="14" y="0"/>
                  </a:lnTo>
                  <a:lnTo>
                    <a:pt x="0" y="2"/>
                  </a:lnTo>
                  <a:lnTo>
                    <a:pt x="0" y="5"/>
                  </a:lnTo>
                  <a:lnTo>
                    <a:pt x="2" y="5"/>
                  </a:lnTo>
                  <a:lnTo>
                    <a:pt x="4" y="5"/>
                  </a:lnTo>
                  <a:lnTo>
                    <a:pt x="5" y="5"/>
                  </a:lnTo>
                  <a:lnTo>
                    <a:pt x="6" y="6"/>
                  </a:lnTo>
                  <a:lnTo>
                    <a:pt x="7" y="6"/>
                  </a:lnTo>
                  <a:lnTo>
                    <a:pt x="7" y="7"/>
                  </a:lnTo>
                  <a:lnTo>
                    <a:pt x="8" y="9"/>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616"/>
            <p:cNvSpPr>
              <a:spLocks noChangeAspect="1"/>
            </p:cNvSpPr>
            <p:nvPr/>
          </p:nvSpPr>
          <p:spPr bwMode="auto">
            <a:xfrm>
              <a:off x="2669" y="3576"/>
              <a:ext cx="38" cy="46"/>
            </a:xfrm>
            <a:custGeom>
              <a:avLst/>
              <a:gdLst>
                <a:gd name="T0" fmla="*/ 8 w 38"/>
                <a:gd name="T1" fmla="*/ 23 h 46"/>
                <a:gd name="T2" fmla="*/ 9 w 38"/>
                <a:gd name="T3" fmla="*/ 13 h 46"/>
                <a:gd name="T4" fmla="*/ 13 w 38"/>
                <a:gd name="T5" fmla="*/ 6 h 46"/>
                <a:gd name="T6" fmla="*/ 17 w 38"/>
                <a:gd name="T7" fmla="*/ 3 h 46"/>
                <a:gd name="T8" fmla="*/ 21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8 w 38"/>
                <a:gd name="T21" fmla="*/ 8 h 46"/>
                <a:gd name="T22" fmla="*/ 27 w 38"/>
                <a:gd name="T23" fmla="*/ 9 h 46"/>
                <a:gd name="T24" fmla="*/ 27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5 w 38"/>
                <a:gd name="T37" fmla="*/ 14 h 46"/>
                <a:gd name="T38" fmla="*/ 36 w 38"/>
                <a:gd name="T39" fmla="*/ 12 h 46"/>
                <a:gd name="T40" fmla="*/ 36 w 38"/>
                <a:gd name="T41" fmla="*/ 11 h 46"/>
                <a:gd name="T42" fmla="*/ 35 w 38"/>
                <a:gd name="T43" fmla="*/ 6 h 46"/>
                <a:gd name="T44" fmla="*/ 32 w 38"/>
                <a:gd name="T45" fmla="*/ 3 h 46"/>
                <a:gd name="T46" fmla="*/ 27 w 38"/>
                <a:gd name="T47" fmla="*/ 1 h 46"/>
                <a:gd name="T48" fmla="*/ 21 w 38"/>
                <a:gd name="T49" fmla="*/ 0 h 46"/>
                <a:gd name="T50" fmla="*/ 13 w 38"/>
                <a:gd name="T51" fmla="*/ 2 h 46"/>
                <a:gd name="T52" fmla="*/ 6 w 38"/>
                <a:gd name="T53" fmla="*/ 7 h 46"/>
                <a:gd name="T54" fmla="*/ 1 w 38"/>
                <a:gd name="T55" fmla="*/ 14 h 46"/>
                <a:gd name="T56" fmla="*/ 0 w 38"/>
                <a:gd name="T57" fmla="*/ 23 h 46"/>
                <a:gd name="T58" fmla="*/ 1 w 38"/>
                <a:gd name="T59" fmla="*/ 32 h 46"/>
                <a:gd name="T60" fmla="*/ 6 w 38"/>
                <a:gd name="T61" fmla="*/ 39 h 46"/>
                <a:gd name="T62" fmla="*/ 13 w 38"/>
                <a:gd name="T63" fmla="*/ 44 h 46"/>
                <a:gd name="T64" fmla="*/ 21 w 38"/>
                <a:gd name="T65" fmla="*/ 46 h 46"/>
                <a:gd name="T66" fmla="*/ 26 w 38"/>
                <a:gd name="T67" fmla="*/ 45 h 46"/>
                <a:gd name="T68" fmla="*/ 29 w 38"/>
                <a:gd name="T69" fmla="*/ 44 h 46"/>
                <a:gd name="T70" fmla="*/ 32 w 38"/>
                <a:gd name="T71" fmla="*/ 42 h 46"/>
                <a:gd name="T72" fmla="*/ 34 w 38"/>
                <a:gd name="T73" fmla="*/ 39 h 46"/>
                <a:gd name="T74" fmla="*/ 36 w 38"/>
                <a:gd name="T75" fmla="*/ 37 h 46"/>
                <a:gd name="T76" fmla="*/ 37 w 38"/>
                <a:gd name="T77" fmla="*/ 35 h 46"/>
                <a:gd name="T78" fmla="*/ 37 w 38"/>
                <a:gd name="T79" fmla="*/ 33 h 46"/>
                <a:gd name="T80" fmla="*/ 38 w 38"/>
                <a:gd name="T81" fmla="*/ 33 h 46"/>
                <a:gd name="T82" fmla="*/ 37 w 38"/>
                <a:gd name="T83" fmla="*/ 32 h 46"/>
                <a:gd name="T84" fmla="*/ 36 w 38"/>
                <a:gd name="T85" fmla="*/ 32 h 46"/>
                <a:gd name="T86" fmla="*/ 35 w 38"/>
                <a:gd name="T87" fmla="*/ 32 h 46"/>
                <a:gd name="T88" fmla="*/ 35 w 38"/>
                <a:gd name="T89" fmla="*/ 33 h 46"/>
                <a:gd name="T90" fmla="*/ 34 w 38"/>
                <a:gd name="T91" fmla="*/ 36 h 46"/>
                <a:gd name="T92" fmla="*/ 32 w 38"/>
                <a:gd name="T93" fmla="*/ 38 h 46"/>
                <a:gd name="T94" fmla="*/ 31 w 38"/>
                <a:gd name="T95" fmla="*/ 40 h 46"/>
                <a:gd name="T96" fmla="*/ 29 w 38"/>
                <a:gd name="T97" fmla="*/ 41 h 46"/>
                <a:gd name="T98" fmla="*/ 27 w 38"/>
                <a:gd name="T99" fmla="*/ 42 h 46"/>
                <a:gd name="T100" fmla="*/ 25 w 38"/>
                <a:gd name="T101" fmla="*/ 43 h 46"/>
                <a:gd name="T102" fmla="*/ 23 w 38"/>
                <a:gd name="T103" fmla="*/ 43 h 46"/>
                <a:gd name="T104" fmla="*/ 22 w 38"/>
                <a:gd name="T105" fmla="*/ 43 h 46"/>
                <a:gd name="T106" fmla="*/ 20 w 38"/>
                <a:gd name="T107" fmla="*/ 43 h 46"/>
                <a:gd name="T108" fmla="*/ 17 w 38"/>
                <a:gd name="T109" fmla="*/ 42 h 46"/>
                <a:gd name="T110" fmla="*/ 15 w 38"/>
                <a:gd name="T111" fmla="*/ 41 h 46"/>
                <a:gd name="T112" fmla="*/ 13 w 38"/>
                <a:gd name="T113" fmla="*/ 39 h 46"/>
                <a:gd name="T114" fmla="*/ 11 w 38"/>
                <a:gd name="T115" fmla="*/ 36 h 46"/>
                <a:gd name="T116" fmla="*/ 9 w 38"/>
                <a:gd name="T117" fmla="*/ 33 h 46"/>
                <a:gd name="T118" fmla="*/ 8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9" y="13"/>
                  </a:lnTo>
                  <a:lnTo>
                    <a:pt x="13" y="6"/>
                  </a:lnTo>
                  <a:lnTo>
                    <a:pt x="17" y="3"/>
                  </a:lnTo>
                  <a:lnTo>
                    <a:pt x="21" y="2"/>
                  </a:lnTo>
                  <a:lnTo>
                    <a:pt x="23" y="2"/>
                  </a:lnTo>
                  <a:lnTo>
                    <a:pt x="26" y="3"/>
                  </a:lnTo>
                  <a:lnTo>
                    <a:pt x="29" y="4"/>
                  </a:lnTo>
                  <a:lnTo>
                    <a:pt x="32" y="6"/>
                  </a:lnTo>
                  <a:lnTo>
                    <a:pt x="30" y="7"/>
                  </a:lnTo>
                  <a:lnTo>
                    <a:pt x="28" y="8"/>
                  </a:lnTo>
                  <a:lnTo>
                    <a:pt x="27" y="9"/>
                  </a:lnTo>
                  <a:lnTo>
                    <a:pt x="27" y="11"/>
                  </a:lnTo>
                  <a:lnTo>
                    <a:pt x="28" y="12"/>
                  </a:lnTo>
                  <a:lnTo>
                    <a:pt x="29" y="14"/>
                  </a:lnTo>
                  <a:lnTo>
                    <a:pt x="30" y="15"/>
                  </a:lnTo>
                  <a:lnTo>
                    <a:pt x="32" y="15"/>
                  </a:lnTo>
                  <a:lnTo>
                    <a:pt x="34" y="15"/>
                  </a:lnTo>
                  <a:lnTo>
                    <a:pt x="35" y="14"/>
                  </a:lnTo>
                  <a:lnTo>
                    <a:pt x="36" y="12"/>
                  </a:lnTo>
                  <a:lnTo>
                    <a:pt x="36" y="11"/>
                  </a:lnTo>
                  <a:lnTo>
                    <a:pt x="35" y="6"/>
                  </a:lnTo>
                  <a:lnTo>
                    <a:pt x="32" y="3"/>
                  </a:lnTo>
                  <a:lnTo>
                    <a:pt x="27" y="1"/>
                  </a:lnTo>
                  <a:lnTo>
                    <a:pt x="21" y="0"/>
                  </a:lnTo>
                  <a:lnTo>
                    <a:pt x="13" y="2"/>
                  </a:lnTo>
                  <a:lnTo>
                    <a:pt x="6" y="7"/>
                  </a:lnTo>
                  <a:lnTo>
                    <a:pt x="1" y="14"/>
                  </a:lnTo>
                  <a:lnTo>
                    <a:pt x="0" y="23"/>
                  </a:lnTo>
                  <a:lnTo>
                    <a:pt x="1" y="32"/>
                  </a:lnTo>
                  <a:lnTo>
                    <a:pt x="6" y="39"/>
                  </a:lnTo>
                  <a:lnTo>
                    <a:pt x="13" y="44"/>
                  </a:lnTo>
                  <a:lnTo>
                    <a:pt x="21" y="46"/>
                  </a:lnTo>
                  <a:lnTo>
                    <a:pt x="26" y="45"/>
                  </a:lnTo>
                  <a:lnTo>
                    <a:pt x="29" y="44"/>
                  </a:lnTo>
                  <a:lnTo>
                    <a:pt x="32" y="42"/>
                  </a:lnTo>
                  <a:lnTo>
                    <a:pt x="34" y="39"/>
                  </a:lnTo>
                  <a:lnTo>
                    <a:pt x="36" y="37"/>
                  </a:lnTo>
                  <a:lnTo>
                    <a:pt x="37" y="35"/>
                  </a:lnTo>
                  <a:lnTo>
                    <a:pt x="37" y="33"/>
                  </a:lnTo>
                  <a:lnTo>
                    <a:pt x="38" y="33"/>
                  </a:lnTo>
                  <a:lnTo>
                    <a:pt x="37" y="32"/>
                  </a:lnTo>
                  <a:lnTo>
                    <a:pt x="36" y="32"/>
                  </a:lnTo>
                  <a:lnTo>
                    <a:pt x="35" y="32"/>
                  </a:lnTo>
                  <a:lnTo>
                    <a:pt x="35" y="33"/>
                  </a:lnTo>
                  <a:lnTo>
                    <a:pt x="34" y="36"/>
                  </a:lnTo>
                  <a:lnTo>
                    <a:pt x="32" y="38"/>
                  </a:lnTo>
                  <a:lnTo>
                    <a:pt x="31" y="40"/>
                  </a:lnTo>
                  <a:lnTo>
                    <a:pt x="29" y="41"/>
                  </a:lnTo>
                  <a:lnTo>
                    <a:pt x="27" y="42"/>
                  </a:lnTo>
                  <a:lnTo>
                    <a:pt x="25" y="43"/>
                  </a:lnTo>
                  <a:lnTo>
                    <a:pt x="23" y="43"/>
                  </a:lnTo>
                  <a:lnTo>
                    <a:pt x="22" y="43"/>
                  </a:lnTo>
                  <a:lnTo>
                    <a:pt x="20" y="43"/>
                  </a:lnTo>
                  <a:lnTo>
                    <a:pt x="17" y="42"/>
                  </a:lnTo>
                  <a:lnTo>
                    <a:pt x="15" y="41"/>
                  </a:lnTo>
                  <a:lnTo>
                    <a:pt x="13" y="39"/>
                  </a:lnTo>
                  <a:lnTo>
                    <a:pt x="11" y="36"/>
                  </a:lnTo>
                  <a:lnTo>
                    <a:pt x="9" y="33"/>
                  </a:lnTo>
                  <a:lnTo>
                    <a:pt x="8"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617"/>
            <p:cNvSpPr>
              <a:spLocks noChangeAspect="1"/>
            </p:cNvSpPr>
            <p:nvPr/>
          </p:nvSpPr>
          <p:spPr bwMode="auto">
            <a:xfrm>
              <a:off x="2710" y="3551"/>
              <a:ext cx="50" cy="69"/>
            </a:xfrm>
            <a:custGeom>
              <a:avLst/>
              <a:gdLst>
                <a:gd name="T0" fmla="*/ 7 w 50"/>
                <a:gd name="T1" fmla="*/ 65 h 69"/>
                <a:gd name="T2" fmla="*/ 4 w 50"/>
                <a:gd name="T3" fmla="*/ 66 h 69"/>
                <a:gd name="T4" fmla="*/ 0 w 50"/>
                <a:gd name="T5" fmla="*/ 69 h 69"/>
                <a:gd name="T6" fmla="*/ 6 w 50"/>
                <a:gd name="T7" fmla="*/ 69 h 69"/>
                <a:gd name="T8" fmla="*/ 11 w 50"/>
                <a:gd name="T9" fmla="*/ 69 h 69"/>
                <a:gd name="T10" fmla="*/ 16 w 50"/>
                <a:gd name="T11" fmla="*/ 69 h 69"/>
                <a:gd name="T12" fmla="*/ 22 w 50"/>
                <a:gd name="T13" fmla="*/ 69 h 69"/>
                <a:gd name="T14" fmla="*/ 18 w 50"/>
                <a:gd name="T15" fmla="*/ 66 h 69"/>
                <a:gd name="T16" fmla="*/ 15 w 50"/>
                <a:gd name="T17" fmla="*/ 65 h 69"/>
                <a:gd name="T18" fmla="*/ 15 w 50"/>
                <a:gd name="T19" fmla="*/ 44 h 69"/>
                <a:gd name="T20" fmla="*/ 19 w 50"/>
                <a:gd name="T21" fmla="*/ 32 h 69"/>
                <a:gd name="T22" fmla="*/ 28 w 50"/>
                <a:gd name="T23" fmla="*/ 28 h 69"/>
                <a:gd name="T24" fmla="*/ 32 w 50"/>
                <a:gd name="T25" fmla="*/ 29 h 69"/>
                <a:gd name="T26" fmla="*/ 34 w 50"/>
                <a:gd name="T27" fmla="*/ 31 h 69"/>
                <a:gd name="T28" fmla="*/ 35 w 50"/>
                <a:gd name="T29" fmla="*/ 35 h 69"/>
                <a:gd name="T30" fmla="*/ 35 w 50"/>
                <a:gd name="T31" fmla="*/ 39 h 69"/>
                <a:gd name="T32" fmla="*/ 35 w 50"/>
                <a:gd name="T33" fmla="*/ 65 h 69"/>
                <a:gd name="T34" fmla="*/ 32 w 50"/>
                <a:gd name="T35" fmla="*/ 66 h 69"/>
                <a:gd name="T36" fmla="*/ 28 w 50"/>
                <a:gd name="T37" fmla="*/ 69 h 69"/>
                <a:gd name="T38" fmla="*/ 34 w 50"/>
                <a:gd name="T39" fmla="*/ 69 h 69"/>
                <a:gd name="T40" fmla="*/ 39 w 50"/>
                <a:gd name="T41" fmla="*/ 69 h 69"/>
                <a:gd name="T42" fmla="*/ 44 w 50"/>
                <a:gd name="T43" fmla="*/ 69 h 69"/>
                <a:gd name="T44" fmla="*/ 50 w 50"/>
                <a:gd name="T45" fmla="*/ 69 h 69"/>
                <a:gd name="T46" fmla="*/ 47 w 50"/>
                <a:gd name="T47" fmla="*/ 66 h 69"/>
                <a:gd name="T48" fmla="*/ 43 w 50"/>
                <a:gd name="T49" fmla="*/ 65 h 69"/>
                <a:gd name="T50" fmla="*/ 42 w 50"/>
                <a:gd name="T51" fmla="*/ 44 h 69"/>
                <a:gd name="T52" fmla="*/ 42 w 50"/>
                <a:gd name="T53" fmla="*/ 35 h 69"/>
                <a:gd name="T54" fmla="*/ 39 w 50"/>
                <a:gd name="T55" fmla="*/ 29 h 69"/>
                <a:gd name="T56" fmla="*/ 36 w 50"/>
                <a:gd name="T57" fmla="*/ 27 h 69"/>
                <a:gd name="T58" fmla="*/ 29 w 50"/>
                <a:gd name="T59" fmla="*/ 25 h 69"/>
                <a:gd name="T60" fmla="*/ 19 w 50"/>
                <a:gd name="T61" fmla="*/ 29 h 69"/>
                <a:gd name="T62" fmla="*/ 14 w 50"/>
                <a:gd name="T63" fmla="*/ 35 h 69"/>
                <a:gd name="T64" fmla="*/ 0 w 50"/>
                <a:gd name="T65" fmla="*/ 1 h 69"/>
                <a:gd name="T66" fmla="*/ 2 w 50"/>
                <a:gd name="T67" fmla="*/ 5 h 69"/>
                <a:gd name="T68" fmla="*/ 5 w 50"/>
                <a:gd name="T69" fmla="*/ 5 h 69"/>
                <a:gd name="T70" fmla="*/ 7 w 50"/>
                <a:gd name="T71" fmla="*/ 6 h 69"/>
                <a:gd name="T72" fmla="*/ 8 w 50"/>
                <a:gd name="T73" fmla="*/ 8 h 69"/>
                <a:gd name="T74" fmla="*/ 8 w 50"/>
                <a:gd name="T75"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8" y="62"/>
                  </a:moveTo>
                  <a:lnTo>
                    <a:pt x="7" y="65"/>
                  </a:lnTo>
                  <a:lnTo>
                    <a:pt x="6" y="66"/>
                  </a:lnTo>
                  <a:lnTo>
                    <a:pt x="4" y="66"/>
                  </a:lnTo>
                  <a:lnTo>
                    <a:pt x="0" y="66"/>
                  </a:lnTo>
                  <a:lnTo>
                    <a:pt x="0" y="69"/>
                  </a:lnTo>
                  <a:lnTo>
                    <a:pt x="3" y="69"/>
                  </a:lnTo>
                  <a:lnTo>
                    <a:pt x="6" y="69"/>
                  </a:lnTo>
                  <a:lnTo>
                    <a:pt x="9" y="69"/>
                  </a:lnTo>
                  <a:lnTo>
                    <a:pt x="11" y="69"/>
                  </a:lnTo>
                  <a:lnTo>
                    <a:pt x="14" y="69"/>
                  </a:lnTo>
                  <a:lnTo>
                    <a:pt x="16" y="69"/>
                  </a:lnTo>
                  <a:lnTo>
                    <a:pt x="20" y="69"/>
                  </a:lnTo>
                  <a:lnTo>
                    <a:pt x="22" y="69"/>
                  </a:lnTo>
                  <a:lnTo>
                    <a:pt x="22" y="66"/>
                  </a:lnTo>
                  <a:lnTo>
                    <a:pt x="18" y="66"/>
                  </a:lnTo>
                  <a:lnTo>
                    <a:pt x="16" y="66"/>
                  </a:lnTo>
                  <a:lnTo>
                    <a:pt x="15" y="65"/>
                  </a:lnTo>
                  <a:lnTo>
                    <a:pt x="15" y="62"/>
                  </a:lnTo>
                  <a:lnTo>
                    <a:pt x="15" y="44"/>
                  </a:lnTo>
                  <a:lnTo>
                    <a:pt x="16" y="37"/>
                  </a:lnTo>
                  <a:lnTo>
                    <a:pt x="19" y="32"/>
                  </a:lnTo>
                  <a:lnTo>
                    <a:pt x="23" y="29"/>
                  </a:lnTo>
                  <a:lnTo>
                    <a:pt x="28" y="28"/>
                  </a:lnTo>
                  <a:lnTo>
                    <a:pt x="30" y="28"/>
                  </a:lnTo>
                  <a:lnTo>
                    <a:pt x="32" y="29"/>
                  </a:lnTo>
                  <a:lnTo>
                    <a:pt x="33" y="30"/>
                  </a:lnTo>
                  <a:lnTo>
                    <a:pt x="34" y="31"/>
                  </a:lnTo>
                  <a:lnTo>
                    <a:pt x="35" y="33"/>
                  </a:lnTo>
                  <a:lnTo>
                    <a:pt x="35" y="35"/>
                  </a:lnTo>
                  <a:lnTo>
                    <a:pt x="35" y="37"/>
                  </a:lnTo>
                  <a:lnTo>
                    <a:pt x="35" y="39"/>
                  </a:lnTo>
                  <a:lnTo>
                    <a:pt x="35" y="62"/>
                  </a:lnTo>
                  <a:lnTo>
                    <a:pt x="35" y="65"/>
                  </a:lnTo>
                  <a:lnTo>
                    <a:pt x="34" y="66"/>
                  </a:lnTo>
                  <a:lnTo>
                    <a:pt x="32" y="66"/>
                  </a:lnTo>
                  <a:lnTo>
                    <a:pt x="28" y="66"/>
                  </a:lnTo>
                  <a:lnTo>
                    <a:pt x="28" y="69"/>
                  </a:lnTo>
                  <a:lnTo>
                    <a:pt x="30" y="69"/>
                  </a:lnTo>
                  <a:lnTo>
                    <a:pt x="34" y="69"/>
                  </a:lnTo>
                  <a:lnTo>
                    <a:pt x="36" y="69"/>
                  </a:lnTo>
                  <a:lnTo>
                    <a:pt x="39" y="69"/>
                  </a:lnTo>
                  <a:lnTo>
                    <a:pt x="41" y="69"/>
                  </a:lnTo>
                  <a:lnTo>
                    <a:pt x="44" y="69"/>
                  </a:lnTo>
                  <a:lnTo>
                    <a:pt x="47" y="69"/>
                  </a:lnTo>
                  <a:lnTo>
                    <a:pt x="50" y="69"/>
                  </a:lnTo>
                  <a:lnTo>
                    <a:pt x="50" y="66"/>
                  </a:lnTo>
                  <a:lnTo>
                    <a:pt x="47" y="66"/>
                  </a:lnTo>
                  <a:lnTo>
                    <a:pt x="44" y="66"/>
                  </a:lnTo>
                  <a:lnTo>
                    <a:pt x="43" y="65"/>
                  </a:lnTo>
                  <a:lnTo>
                    <a:pt x="42" y="63"/>
                  </a:lnTo>
                  <a:lnTo>
                    <a:pt x="42" y="44"/>
                  </a:lnTo>
                  <a:lnTo>
                    <a:pt x="42" y="39"/>
                  </a:lnTo>
                  <a:lnTo>
                    <a:pt x="42" y="35"/>
                  </a:lnTo>
                  <a:lnTo>
                    <a:pt x="41" y="32"/>
                  </a:lnTo>
                  <a:lnTo>
                    <a:pt x="39" y="29"/>
                  </a:lnTo>
                  <a:lnTo>
                    <a:pt x="38" y="28"/>
                  </a:lnTo>
                  <a:lnTo>
                    <a:pt x="36" y="27"/>
                  </a:lnTo>
                  <a:lnTo>
                    <a:pt x="33" y="26"/>
                  </a:lnTo>
                  <a:lnTo>
                    <a:pt x="29" y="25"/>
                  </a:lnTo>
                  <a:lnTo>
                    <a:pt x="23" y="26"/>
                  </a:lnTo>
                  <a:lnTo>
                    <a:pt x="19" y="29"/>
                  </a:lnTo>
                  <a:lnTo>
                    <a:pt x="16" y="32"/>
                  </a:lnTo>
                  <a:lnTo>
                    <a:pt x="14" y="35"/>
                  </a:lnTo>
                  <a:lnTo>
                    <a:pt x="14" y="0"/>
                  </a:lnTo>
                  <a:lnTo>
                    <a:pt x="0" y="1"/>
                  </a:lnTo>
                  <a:lnTo>
                    <a:pt x="0" y="4"/>
                  </a:lnTo>
                  <a:lnTo>
                    <a:pt x="2" y="5"/>
                  </a:lnTo>
                  <a:lnTo>
                    <a:pt x="4" y="5"/>
                  </a:lnTo>
                  <a:lnTo>
                    <a:pt x="5" y="5"/>
                  </a:lnTo>
                  <a:lnTo>
                    <a:pt x="6" y="5"/>
                  </a:lnTo>
                  <a:lnTo>
                    <a:pt x="7" y="6"/>
                  </a:lnTo>
                  <a:lnTo>
                    <a:pt x="7" y="7"/>
                  </a:lnTo>
                  <a:lnTo>
                    <a:pt x="8" y="8"/>
                  </a:lnTo>
                  <a:lnTo>
                    <a:pt x="8" y="10"/>
                  </a:lnTo>
                  <a:lnTo>
                    <a:pt x="8"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18"/>
            <p:cNvSpPr>
              <a:spLocks noChangeAspect="1" noEditPoints="1"/>
            </p:cNvSpPr>
            <p:nvPr/>
          </p:nvSpPr>
          <p:spPr bwMode="auto">
            <a:xfrm>
              <a:off x="2765" y="3576"/>
              <a:ext cx="44" cy="46"/>
            </a:xfrm>
            <a:custGeom>
              <a:avLst/>
              <a:gdLst>
                <a:gd name="T0" fmla="*/ 44 w 44"/>
                <a:gd name="T1" fmla="*/ 23 h 46"/>
                <a:gd name="T2" fmla="*/ 44 w 44"/>
                <a:gd name="T3" fmla="*/ 18 h 46"/>
                <a:gd name="T4" fmla="*/ 42 w 44"/>
                <a:gd name="T5" fmla="*/ 14 h 46"/>
                <a:gd name="T6" fmla="*/ 40 w 44"/>
                <a:gd name="T7" fmla="*/ 10 h 46"/>
                <a:gd name="T8" fmla="*/ 38 w 44"/>
                <a:gd name="T9" fmla="*/ 7 h 46"/>
                <a:gd name="T10" fmla="*/ 34 w 44"/>
                <a:gd name="T11" fmla="*/ 4 h 46"/>
                <a:gd name="T12" fmla="*/ 31 w 44"/>
                <a:gd name="T13" fmla="*/ 2 h 46"/>
                <a:gd name="T14" fmla="*/ 26 w 44"/>
                <a:gd name="T15" fmla="*/ 0 h 46"/>
                <a:gd name="T16" fmla="*/ 22 w 44"/>
                <a:gd name="T17" fmla="*/ 0 h 46"/>
                <a:gd name="T18" fmla="*/ 18 w 44"/>
                <a:gd name="T19" fmla="*/ 0 h 46"/>
                <a:gd name="T20" fmla="*/ 13 w 44"/>
                <a:gd name="T21" fmla="*/ 2 h 46"/>
                <a:gd name="T22" fmla="*/ 10 w 44"/>
                <a:gd name="T23" fmla="*/ 4 h 46"/>
                <a:gd name="T24" fmla="*/ 6 w 44"/>
                <a:gd name="T25" fmla="*/ 7 h 46"/>
                <a:gd name="T26" fmla="*/ 4 w 44"/>
                <a:gd name="T27" fmla="*/ 10 h 46"/>
                <a:gd name="T28" fmla="*/ 2 w 44"/>
                <a:gd name="T29" fmla="*/ 14 h 46"/>
                <a:gd name="T30" fmla="*/ 0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2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1 w 44"/>
                <a:gd name="T59" fmla="*/ 36 h 46"/>
                <a:gd name="T60" fmla="*/ 9 w 44"/>
                <a:gd name="T61" fmla="*/ 33 h 46"/>
                <a:gd name="T62" fmla="*/ 9 w 44"/>
                <a:gd name="T63" fmla="*/ 29 h 46"/>
                <a:gd name="T64" fmla="*/ 8 w 44"/>
                <a:gd name="T65" fmla="*/ 25 h 46"/>
                <a:gd name="T66" fmla="*/ 8 w 44"/>
                <a:gd name="T67" fmla="*/ 22 h 46"/>
                <a:gd name="T68" fmla="*/ 8 w 44"/>
                <a:gd name="T69" fmla="*/ 19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19 h 46"/>
                <a:gd name="T98" fmla="*/ 36 w 44"/>
                <a:gd name="T99" fmla="*/ 22 h 46"/>
                <a:gd name="T100" fmla="*/ 36 w 44"/>
                <a:gd name="T101" fmla="*/ 25 h 46"/>
                <a:gd name="T102" fmla="*/ 36 w 44"/>
                <a:gd name="T103" fmla="*/ 29 h 46"/>
                <a:gd name="T104" fmla="*/ 35 w 44"/>
                <a:gd name="T105" fmla="*/ 32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8"/>
                  </a:lnTo>
                  <a:lnTo>
                    <a:pt x="42" y="14"/>
                  </a:lnTo>
                  <a:lnTo>
                    <a:pt x="40" y="10"/>
                  </a:lnTo>
                  <a:lnTo>
                    <a:pt x="38" y="7"/>
                  </a:lnTo>
                  <a:lnTo>
                    <a:pt x="34" y="4"/>
                  </a:lnTo>
                  <a:lnTo>
                    <a:pt x="31" y="2"/>
                  </a:lnTo>
                  <a:lnTo>
                    <a:pt x="26" y="0"/>
                  </a:lnTo>
                  <a:lnTo>
                    <a:pt x="22" y="0"/>
                  </a:lnTo>
                  <a:lnTo>
                    <a:pt x="18" y="0"/>
                  </a:lnTo>
                  <a:lnTo>
                    <a:pt x="13" y="2"/>
                  </a:lnTo>
                  <a:lnTo>
                    <a:pt x="10" y="4"/>
                  </a:lnTo>
                  <a:lnTo>
                    <a:pt x="6" y="7"/>
                  </a:lnTo>
                  <a:lnTo>
                    <a:pt x="4" y="10"/>
                  </a:lnTo>
                  <a:lnTo>
                    <a:pt x="2" y="14"/>
                  </a:lnTo>
                  <a:lnTo>
                    <a:pt x="0" y="19"/>
                  </a:lnTo>
                  <a:lnTo>
                    <a:pt x="0" y="23"/>
                  </a:lnTo>
                  <a:lnTo>
                    <a:pt x="2" y="32"/>
                  </a:lnTo>
                  <a:lnTo>
                    <a:pt x="7" y="39"/>
                  </a:lnTo>
                  <a:lnTo>
                    <a:pt x="14" y="44"/>
                  </a:lnTo>
                  <a:lnTo>
                    <a:pt x="22" y="46"/>
                  </a:lnTo>
                  <a:lnTo>
                    <a:pt x="31" y="44"/>
                  </a:lnTo>
                  <a:lnTo>
                    <a:pt x="38" y="39"/>
                  </a:lnTo>
                  <a:lnTo>
                    <a:pt x="42" y="32"/>
                  </a:lnTo>
                  <a:lnTo>
                    <a:pt x="44" y="23"/>
                  </a:lnTo>
                  <a:close/>
                  <a:moveTo>
                    <a:pt x="22" y="43"/>
                  </a:moveTo>
                  <a:lnTo>
                    <a:pt x="19" y="43"/>
                  </a:lnTo>
                  <a:lnTo>
                    <a:pt x="16" y="41"/>
                  </a:lnTo>
                  <a:lnTo>
                    <a:pt x="13" y="39"/>
                  </a:lnTo>
                  <a:lnTo>
                    <a:pt x="11" y="36"/>
                  </a:lnTo>
                  <a:lnTo>
                    <a:pt x="9" y="33"/>
                  </a:lnTo>
                  <a:lnTo>
                    <a:pt x="9" y="29"/>
                  </a:lnTo>
                  <a:lnTo>
                    <a:pt x="8" y="25"/>
                  </a:lnTo>
                  <a:lnTo>
                    <a:pt x="8" y="22"/>
                  </a:lnTo>
                  <a:lnTo>
                    <a:pt x="8" y="19"/>
                  </a:lnTo>
                  <a:lnTo>
                    <a:pt x="9" y="16"/>
                  </a:lnTo>
                  <a:lnTo>
                    <a:pt x="9" y="12"/>
                  </a:lnTo>
                  <a:lnTo>
                    <a:pt x="11" y="9"/>
                  </a:lnTo>
                  <a:lnTo>
                    <a:pt x="13" y="6"/>
                  </a:lnTo>
                  <a:lnTo>
                    <a:pt x="16" y="4"/>
                  </a:lnTo>
                  <a:lnTo>
                    <a:pt x="19" y="2"/>
                  </a:lnTo>
                  <a:lnTo>
                    <a:pt x="22" y="2"/>
                  </a:lnTo>
                  <a:lnTo>
                    <a:pt x="25" y="2"/>
                  </a:lnTo>
                  <a:lnTo>
                    <a:pt x="28" y="4"/>
                  </a:lnTo>
                  <a:lnTo>
                    <a:pt x="31" y="6"/>
                  </a:lnTo>
                  <a:lnTo>
                    <a:pt x="33" y="9"/>
                  </a:lnTo>
                  <a:lnTo>
                    <a:pt x="35" y="12"/>
                  </a:lnTo>
                  <a:lnTo>
                    <a:pt x="36" y="16"/>
                  </a:lnTo>
                  <a:lnTo>
                    <a:pt x="36" y="19"/>
                  </a:lnTo>
                  <a:lnTo>
                    <a:pt x="36" y="22"/>
                  </a:lnTo>
                  <a:lnTo>
                    <a:pt x="36" y="25"/>
                  </a:lnTo>
                  <a:lnTo>
                    <a:pt x="36" y="29"/>
                  </a:lnTo>
                  <a:lnTo>
                    <a:pt x="35" y="32"/>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619"/>
            <p:cNvSpPr>
              <a:spLocks noChangeAspect="1"/>
            </p:cNvSpPr>
            <p:nvPr/>
          </p:nvSpPr>
          <p:spPr bwMode="auto">
            <a:xfrm>
              <a:off x="2815" y="3576"/>
              <a:ext cx="33" cy="44"/>
            </a:xfrm>
            <a:custGeom>
              <a:avLst/>
              <a:gdLst>
                <a:gd name="T0" fmla="*/ 14 w 33"/>
                <a:gd name="T1" fmla="*/ 11 h 44"/>
                <a:gd name="T2" fmla="*/ 14 w 33"/>
                <a:gd name="T3" fmla="*/ 0 h 44"/>
                <a:gd name="T4" fmla="*/ 0 w 33"/>
                <a:gd name="T5" fmla="*/ 2 h 44"/>
                <a:gd name="T6" fmla="*/ 0 w 33"/>
                <a:gd name="T7" fmla="*/ 5 h 44"/>
                <a:gd name="T8" fmla="*/ 2 w 33"/>
                <a:gd name="T9" fmla="*/ 5 h 44"/>
                <a:gd name="T10" fmla="*/ 4 w 33"/>
                <a:gd name="T11" fmla="*/ 5 h 44"/>
                <a:gd name="T12" fmla="*/ 5 w 33"/>
                <a:gd name="T13" fmla="*/ 5 h 44"/>
                <a:gd name="T14" fmla="*/ 6 w 33"/>
                <a:gd name="T15" fmla="*/ 6 h 44"/>
                <a:gd name="T16" fmla="*/ 7 w 33"/>
                <a:gd name="T17" fmla="*/ 6 h 44"/>
                <a:gd name="T18" fmla="*/ 7 w 33"/>
                <a:gd name="T19" fmla="*/ 7 h 44"/>
                <a:gd name="T20" fmla="*/ 8 w 33"/>
                <a:gd name="T21" fmla="*/ 9 h 44"/>
                <a:gd name="T22" fmla="*/ 8 w 33"/>
                <a:gd name="T23" fmla="*/ 10 h 44"/>
                <a:gd name="T24" fmla="*/ 8 w 33"/>
                <a:gd name="T25" fmla="*/ 37 h 44"/>
                <a:gd name="T26" fmla="*/ 7 w 33"/>
                <a:gd name="T27" fmla="*/ 40 h 44"/>
                <a:gd name="T28" fmla="*/ 6 w 33"/>
                <a:gd name="T29" fmla="*/ 41 h 44"/>
                <a:gd name="T30" fmla="*/ 4 w 33"/>
                <a:gd name="T31" fmla="*/ 41 h 44"/>
                <a:gd name="T32" fmla="*/ 0 w 33"/>
                <a:gd name="T33" fmla="*/ 41 h 44"/>
                <a:gd name="T34" fmla="*/ 0 w 33"/>
                <a:gd name="T35" fmla="*/ 44 h 44"/>
                <a:gd name="T36" fmla="*/ 6 w 33"/>
                <a:gd name="T37" fmla="*/ 44 h 44"/>
                <a:gd name="T38" fmla="*/ 11 w 33"/>
                <a:gd name="T39" fmla="*/ 44 h 44"/>
                <a:gd name="T40" fmla="*/ 17 w 33"/>
                <a:gd name="T41" fmla="*/ 44 h 44"/>
                <a:gd name="T42" fmla="*/ 24 w 33"/>
                <a:gd name="T43" fmla="*/ 44 h 44"/>
                <a:gd name="T44" fmla="*/ 24 w 33"/>
                <a:gd name="T45" fmla="*/ 41 h 44"/>
                <a:gd name="T46" fmla="*/ 22 w 33"/>
                <a:gd name="T47" fmla="*/ 41 h 44"/>
                <a:gd name="T48" fmla="*/ 17 w 33"/>
                <a:gd name="T49" fmla="*/ 41 h 44"/>
                <a:gd name="T50" fmla="*/ 15 w 33"/>
                <a:gd name="T51" fmla="*/ 40 h 44"/>
                <a:gd name="T52" fmla="*/ 14 w 33"/>
                <a:gd name="T53" fmla="*/ 39 h 44"/>
                <a:gd name="T54" fmla="*/ 14 w 33"/>
                <a:gd name="T55" fmla="*/ 37 h 44"/>
                <a:gd name="T56" fmla="*/ 14 w 33"/>
                <a:gd name="T57" fmla="*/ 21 h 44"/>
                <a:gd name="T58" fmla="*/ 15 w 33"/>
                <a:gd name="T59" fmla="*/ 14 h 44"/>
                <a:gd name="T60" fmla="*/ 17 w 33"/>
                <a:gd name="T61" fmla="*/ 8 h 44"/>
                <a:gd name="T62" fmla="*/ 21 w 33"/>
                <a:gd name="T63" fmla="*/ 4 h 44"/>
                <a:gd name="T64" fmla="*/ 26 w 33"/>
                <a:gd name="T65" fmla="*/ 3 h 44"/>
                <a:gd name="T66" fmla="*/ 27 w 33"/>
                <a:gd name="T67" fmla="*/ 3 h 44"/>
                <a:gd name="T68" fmla="*/ 27 w 33"/>
                <a:gd name="T69" fmla="*/ 3 h 44"/>
                <a:gd name="T70" fmla="*/ 26 w 33"/>
                <a:gd name="T71" fmla="*/ 4 h 44"/>
                <a:gd name="T72" fmla="*/ 25 w 33"/>
                <a:gd name="T73" fmla="*/ 5 h 44"/>
                <a:gd name="T74" fmla="*/ 25 w 33"/>
                <a:gd name="T75" fmla="*/ 7 h 44"/>
                <a:gd name="T76" fmla="*/ 25 w 33"/>
                <a:gd name="T77" fmla="*/ 8 h 44"/>
                <a:gd name="T78" fmla="*/ 26 w 33"/>
                <a:gd name="T79" fmla="*/ 10 h 44"/>
                <a:gd name="T80" fmla="*/ 27 w 33"/>
                <a:gd name="T81" fmla="*/ 11 h 44"/>
                <a:gd name="T82" fmla="*/ 29 w 33"/>
                <a:gd name="T83" fmla="*/ 11 h 44"/>
                <a:gd name="T84" fmla="*/ 30 w 33"/>
                <a:gd name="T85" fmla="*/ 11 h 44"/>
                <a:gd name="T86" fmla="*/ 32 w 33"/>
                <a:gd name="T87" fmla="*/ 10 h 44"/>
                <a:gd name="T88" fmla="*/ 33 w 33"/>
                <a:gd name="T89" fmla="*/ 9 h 44"/>
                <a:gd name="T90" fmla="*/ 33 w 33"/>
                <a:gd name="T91" fmla="*/ 7 h 44"/>
                <a:gd name="T92" fmla="*/ 33 w 33"/>
                <a:gd name="T93" fmla="*/ 4 h 44"/>
                <a:gd name="T94" fmla="*/ 31 w 33"/>
                <a:gd name="T95" fmla="*/ 2 h 44"/>
                <a:gd name="T96" fmla="*/ 29 w 33"/>
                <a:gd name="T97" fmla="*/ 1 h 44"/>
                <a:gd name="T98" fmla="*/ 26 w 33"/>
                <a:gd name="T99" fmla="*/ 0 h 44"/>
                <a:gd name="T100" fmla="*/ 23 w 33"/>
                <a:gd name="T101" fmla="*/ 1 h 44"/>
                <a:gd name="T102" fmla="*/ 21 w 33"/>
                <a:gd name="T103" fmla="*/ 2 h 44"/>
                <a:gd name="T104" fmla="*/ 19 w 33"/>
                <a:gd name="T105" fmla="*/ 3 h 44"/>
                <a:gd name="T106" fmla="*/ 18 w 33"/>
                <a:gd name="T107" fmla="*/ 4 h 44"/>
                <a:gd name="T108" fmla="*/ 16 w 33"/>
                <a:gd name="T109" fmla="*/ 6 h 44"/>
                <a:gd name="T110" fmla="*/ 15 w 33"/>
                <a:gd name="T111" fmla="*/ 8 h 44"/>
                <a:gd name="T112" fmla="*/ 14 w 33"/>
                <a:gd name="T113" fmla="*/ 10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2"/>
                  </a:lnTo>
                  <a:lnTo>
                    <a:pt x="0" y="5"/>
                  </a:lnTo>
                  <a:lnTo>
                    <a:pt x="2" y="5"/>
                  </a:lnTo>
                  <a:lnTo>
                    <a:pt x="4" y="5"/>
                  </a:lnTo>
                  <a:lnTo>
                    <a:pt x="5" y="5"/>
                  </a:lnTo>
                  <a:lnTo>
                    <a:pt x="6" y="6"/>
                  </a:lnTo>
                  <a:lnTo>
                    <a:pt x="7" y="6"/>
                  </a:lnTo>
                  <a:lnTo>
                    <a:pt x="7" y="7"/>
                  </a:lnTo>
                  <a:lnTo>
                    <a:pt x="8" y="9"/>
                  </a:lnTo>
                  <a:lnTo>
                    <a:pt x="8" y="10"/>
                  </a:lnTo>
                  <a:lnTo>
                    <a:pt x="8" y="37"/>
                  </a:lnTo>
                  <a:lnTo>
                    <a:pt x="7" y="40"/>
                  </a:lnTo>
                  <a:lnTo>
                    <a:pt x="6" y="41"/>
                  </a:lnTo>
                  <a:lnTo>
                    <a:pt x="4" y="41"/>
                  </a:lnTo>
                  <a:lnTo>
                    <a:pt x="0" y="41"/>
                  </a:lnTo>
                  <a:lnTo>
                    <a:pt x="0" y="44"/>
                  </a:lnTo>
                  <a:lnTo>
                    <a:pt x="6" y="44"/>
                  </a:lnTo>
                  <a:lnTo>
                    <a:pt x="11" y="44"/>
                  </a:lnTo>
                  <a:lnTo>
                    <a:pt x="17" y="44"/>
                  </a:lnTo>
                  <a:lnTo>
                    <a:pt x="24" y="44"/>
                  </a:lnTo>
                  <a:lnTo>
                    <a:pt x="24" y="41"/>
                  </a:lnTo>
                  <a:lnTo>
                    <a:pt x="22" y="41"/>
                  </a:lnTo>
                  <a:lnTo>
                    <a:pt x="17" y="41"/>
                  </a:lnTo>
                  <a:lnTo>
                    <a:pt x="15" y="40"/>
                  </a:lnTo>
                  <a:lnTo>
                    <a:pt x="14" y="39"/>
                  </a:lnTo>
                  <a:lnTo>
                    <a:pt x="14" y="37"/>
                  </a:lnTo>
                  <a:lnTo>
                    <a:pt x="14" y="21"/>
                  </a:lnTo>
                  <a:lnTo>
                    <a:pt x="15" y="14"/>
                  </a:lnTo>
                  <a:lnTo>
                    <a:pt x="17" y="8"/>
                  </a:lnTo>
                  <a:lnTo>
                    <a:pt x="21" y="4"/>
                  </a:lnTo>
                  <a:lnTo>
                    <a:pt x="26" y="3"/>
                  </a:lnTo>
                  <a:lnTo>
                    <a:pt x="27" y="3"/>
                  </a:lnTo>
                  <a:lnTo>
                    <a:pt x="27" y="3"/>
                  </a:lnTo>
                  <a:lnTo>
                    <a:pt x="26" y="4"/>
                  </a:lnTo>
                  <a:lnTo>
                    <a:pt x="25" y="5"/>
                  </a:lnTo>
                  <a:lnTo>
                    <a:pt x="25" y="7"/>
                  </a:lnTo>
                  <a:lnTo>
                    <a:pt x="25" y="8"/>
                  </a:lnTo>
                  <a:lnTo>
                    <a:pt x="26" y="10"/>
                  </a:lnTo>
                  <a:lnTo>
                    <a:pt x="27" y="11"/>
                  </a:lnTo>
                  <a:lnTo>
                    <a:pt x="29" y="11"/>
                  </a:lnTo>
                  <a:lnTo>
                    <a:pt x="30" y="11"/>
                  </a:lnTo>
                  <a:lnTo>
                    <a:pt x="32" y="10"/>
                  </a:lnTo>
                  <a:lnTo>
                    <a:pt x="33" y="9"/>
                  </a:lnTo>
                  <a:lnTo>
                    <a:pt x="33" y="7"/>
                  </a:lnTo>
                  <a:lnTo>
                    <a:pt x="33" y="4"/>
                  </a:lnTo>
                  <a:lnTo>
                    <a:pt x="31" y="2"/>
                  </a:lnTo>
                  <a:lnTo>
                    <a:pt x="29" y="1"/>
                  </a:lnTo>
                  <a:lnTo>
                    <a:pt x="26" y="0"/>
                  </a:lnTo>
                  <a:lnTo>
                    <a:pt x="23" y="1"/>
                  </a:lnTo>
                  <a:lnTo>
                    <a:pt x="21" y="2"/>
                  </a:lnTo>
                  <a:lnTo>
                    <a:pt x="19" y="3"/>
                  </a:lnTo>
                  <a:lnTo>
                    <a:pt x="18" y="4"/>
                  </a:lnTo>
                  <a:lnTo>
                    <a:pt x="16" y="6"/>
                  </a:lnTo>
                  <a:lnTo>
                    <a:pt x="15" y="8"/>
                  </a:lnTo>
                  <a:lnTo>
                    <a:pt x="14" y="10"/>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620"/>
            <p:cNvSpPr>
              <a:spLocks noChangeAspect="1"/>
            </p:cNvSpPr>
            <p:nvPr/>
          </p:nvSpPr>
          <p:spPr bwMode="auto">
            <a:xfrm>
              <a:off x="2854" y="3576"/>
              <a:ext cx="33" cy="46"/>
            </a:xfrm>
            <a:custGeom>
              <a:avLst/>
              <a:gdLst>
                <a:gd name="T0" fmla="*/ 19 w 33"/>
                <a:gd name="T1" fmla="*/ 25 h 46"/>
                <a:gd name="T2" fmla="*/ 22 w 33"/>
                <a:gd name="T3" fmla="*/ 26 h 46"/>
                <a:gd name="T4" fmla="*/ 25 w 33"/>
                <a:gd name="T5" fmla="*/ 28 h 46"/>
                <a:gd name="T6" fmla="*/ 28 w 33"/>
                <a:gd name="T7" fmla="*/ 32 h 46"/>
                <a:gd name="T8" fmla="*/ 28 w 33"/>
                <a:gd name="T9" fmla="*/ 38 h 46"/>
                <a:gd name="T10" fmla="*/ 22 w 33"/>
                <a:gd name="T11" fmla="*/ 43 h 46"/>
                <a:gd name="T12" fmla="*/ 14 w 33"/>
                <a:gd name="T13" fmla="*/ 43 h 46"/>
                <a:gd name="T14" fmla="*/ 9 w 33"/>
                <a:gd name="T15" fmla="*/ 41 h 46"/>
                <a:gd name="T16" fmla="*/ 6 w 33"/>
                <a:gd name="T17" fmla="*/ 37 h 46"/>
                <a:gd name="T18" fmla="*/ 4 w 33"/>
                <a:gd name="T19" fmla="*/ 32 h 46"/>
                <a:gd name="T20" fmla="*/ 3 w 33"/>
                <a:gd name="T21" fmla="*/ 28 h 46"/>
                <a:gd name="T22" fmla="*/ 1 w 33"/>
                <a:gd name="T23" fmla="*/ 28 h 46"/>
                <a:gd name="T24" fmla="*/ 0 w 33"/>
                <a:gd name="T25" fmla="*/ 43 h 46"/>
                <a:gd name="T26" fmla="*/ 1 w 33"/>
                <a:gd name="T27" fmla="*/ 46 h 46"/>
                <a:gd name="T28" fmla="*/ 2 w 33"/>
                <a:gd name="T29" fmla="*/ 45 h 46"/>
                <a:gd name="T30" fmla="*/ 4 w 33"/>
                <a:gd name="T31" fmla="*/ 44 h 46"/>
                <a:gd name="T32" fmla="*/ 4 w 33"/>
                <a:gd name="T33" fmla="*/ 43 h 46"/>
                <a:gd name="T34" fmla="*/ 6 w 33"/>
                <a:gd name="T35" fmla="*/ 41 h 46"/>
                <a:gd name="T36" fmla="*/ 12 w 33"/>
                <a:gd name="T37" fmla="*/ 45 h 46"/>
                <a:gd name="T38" fmla="*/ 17 w 33"/>
                <a:gd name="T39" fmla="*/ 46 h 46"/>
                <a:gd name="T40" fmla="*/ 29 w 33"/>
                <a:gd name="T41" fmla="*/ 41 h 46"/>
                <a:gd name="T42" fmla="*/ 33 w 33"/>
                <a:gd name="T43" fmla="*/ 32 h 46"/>
                <a:gd name="T44" fmla="*/ 31 w 33"/>
                <a:gd name="T45" fmla="*/ 25 h 46"/>
                <a:gd name="T46" fmla="*/ 29 w 33"/>
                <a:gd name="T47" fmla="*/ 22 h 46"/>
                <a:gd name="T48" fmla="*/ 23 w 33"/>
                <a:gd name="T49" fmla="*/ 19 h 46"/>
                <a:gd name="T50" fmla="*/ 17 w 33"/>
                <a:gd name="T51" fmla="*/ 17 h 46"/>
                <a:gd name="T52" fmla="*/ 13 w 33"/>
                <a:gd name="T53" fmla="*/ 17 h 46"/>
                <a:gd name="T54" fmla="*/ 9 w 33"/>
                <a:gd name="T55" fmla="*/ 15 h 46"/>
                <a:gd name="T56" fmla="*/ 6 w 33"/>
                <a:gd name="T57" fmla="*/ 13 h 46"/>
                <a:gd name="T58" fmla="*/ 5 w 33"/>
                <a:gd name="T59" fmla="*/ 9 h 46"/>
                <a:gd name="T60" fmla="*/ 8 w 33"/>
                <a:gd name="T61" fmla="*/ 4 h 46"/>
                <a:gd name="T62" fmla="*/ 16 w 33"/>
                <a:gd name="T63" fmla="*/ 2 h 46"/>
                <a:gd name="T64" fmla="*/ 23 w 33"/>
                <a:gd name="T65" fmla="*/ 3 h 46"/>
                <a:gd name="T66" fmla="*/ 26 w 33"/>
                <a:gd name="T67" fmla="*/ 7 h 46"/>
                <a:gd name="T68" fmla="*/ 28 w 33"/>
                <a:gd name="T69" fmla="*/ 11 h 46"/>
                <a:gd name="T70" fmla="*/ 28 w 33"/>
                <a:gd name="T71" fmla="*/ 14 h 46"/>
                <a:gd name="T72" fmla="*/ 29 w 33"/>
                <a:gd name="T73" fmla="*/ 15 h 46"/>
                <a:gd name="T74" fmla="*/ 30 w 33"/>
                <a:gd name="T75" fmla="*/ 14 h 46"/>
                <a:gd name="T76" fmla="*/ 30 w 33"/>
                <a:gd name="T77" fmla="*/ 12 h 46"/>
                <a:gd name="T78" fmla="*/ 30 w 33"/>
                <a:gd name="T79" fmla="*/ 0 h 46"/>
                <a:gd name="T80" fmla="*/ 29 w 33"/>
                <a:gd name="T81" fmla="*/ 0 h 46"/>
                <a:gd name="T82" fmla="*/ 27 w 33"/>
                <a:gd name="T83" fmla="*/ 2 h 46"/>
                <a:gd name="T84" fmla="*/ 23 w 33"/>
                <a:gd name="T85" fmla="*/ 1 h 46"/>
                <a:gd name="T86" fmla="*/ 18 w 33"/>
                <a:gd name="T87" fmla="*/ 0 h 46"/>
                <a:gd name="T88" fmla="*/ 9 w 33"/>
                <a:gd name="T89" fmla="*/ 1 h 46"/>
                <a:gd name="T90" fmla="*/ 1 w 33"/>
                <a:gd name="T91" fmla="*/ 8 h 46"/>
                <a:gd name="T92" fmla="*/ 2 w 33"/>
                <a:gd name="T93" fmla="*/ 17 h 46"/>
                <a:gd name="T94" fmla="*/ 7 w 33"/>
                <a:gd name="T95" fmla="*/ 22 h 46"/>
                <a:gd name="T96" fmla="*/ 13 w 33"/>
                <a:gd name="T9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5"/>
                  </a:moveTo>
                  <a:lnTo>
                    <a:pt x="19" y="25"/>
                  </a:lnTo>
                  <a:lnTo>
                    <a:pt x="20" y="26"/>
                  </a:lnTo>
                  <a:lnTo>
                    <a:pt x="22" y="26"/>
                  </a:lnTo>
                  <a:lnTo>
                    <a:pt x="24" y="27"/>
                  </a:lnTo>
                  <a:lnTo>
                    <a:pt x="25" y="28"/>
                  </a:lnTo>
                  <a:lnTo>
                    <a:pt x="27" y="30"/>
                  </a:lnTo>
                  <a:lnTo>
                    <a:pt x="28" y="32"/>
                  </a:lnTo>
                  <a:lnTo>
                    <a:pt x="28" y="34"/>
                  </a:lnTo>
                  <a:lnTo>
                    <a:pt x="28" y="38"/>
                  </a:lnTo>
                  <a:lnTo>
                    <a:pt x="25" y="41"/>
                  </a:lnTo>
                  <a:lnTo>
                    <a:pt x="22" y="43"/>
                  </a:lnTo>
                  <a:lnTo>
                    <a:pt x="17" y="43"/>
                  </a:lnTo>
                  <a:lnTo>
                    <a:pt x="14" y="43"/>
                  </a:lnTo>
                  <a:lnTo>
                    <a:pt x="11" y="42"/>
                  </a:lnTo>
                  <a:lnTo>
                    <a:pt x="9" y="41"/>
                  </a:lnTo>
                  <a:lnTo>
                    <a:pt x="8" y="39"/>
                  </a:lnTo>
                  <a:lnTo>
                    <a:pt x="6" y="37"/>
                  </a:lnTo>
                  <a:lnTo>
                    <a:pt x="5" y="35"/>
                  </a:lnTo>
                  <a:lnTo>
                    <a:pt x="4" y="32"/>
                  </a:lnTo>
                  <a:lnTo>
                    <a:pt x="3" y="29"/>
                  </a:lnTo>
                  <a:lnTo>
                    <a:pt x="3" y="28"/>
                  </a:lnTo>
                  <a:lnTo>
                    <a:pt x="2" y="28"/>
                  </a:lnTo>
                  <a:lnTo>
                    <a:pt x="1" y="28"/>
                  </a:lnTo>
                  <a:lnTo>
                    <a:pt x="0" y="30"/>
                  </a:lnTo>
                  <a:lnTo>
                    <a:pt x="0" y="43"/>
                  </a:lnTo>
                  <a:lnTo>
                    <a:pt x="1" y="45"/>
                  </a:lnTo>
                  <a:lnTo>
                    <a:pt x="1" y="46"/>
                  </a:lnTo>
                  <a:lnTo>
                    <a:pt x="2" y="46"/>
                  </a:lnTo>
                  <a:lnTo>
                    <a:pt x="2" y="45"/>
                  </a:lnTo>
                  <a:lnTo>
                    <a:pt x="3" y="45"/>
                  </a:lnTo>
                  <a:lnTo>
                    <a:pt x="4" y="44"/>
                  </a:lnTo>
                  <a:lnTo>
                    <a:pt x="4" y="43"/>
                  </a:lnTo>
                  <a:lnTo>
                    <a:pt x="4" y="43"/>
                  </a:lnTo>
                  <a:lnTo>
                    <a:pt x="5" y="42"/>
                  </a:lnTo>
                  <a:lnTo>
                    <a:pt x="6" y="41"/>
                  </a:lnTo>
                  <a:lnTo>
                    <a:pt x="9" y="44"/>
                  </a:lnTo>
                  <a:lnTo>
                    <a:pt x="12" y="45"/>
                  </a:lnTo>
                  <a:lnTo>
                    <a:pt x="15" y="46"/>
                  </a:lnTo>
                  <a:lnTo>
                    <a:pt x="17" y="46"/>
                  </a:lnTo>
                  <a:lnTo>
                    <a:pt x="24" y="44"/>
                  </a:lnTo>
                  <a:lnTo>
                    <a:pt x="29" y="41"/>
                  </a:lnTo>
                  <a:lnTo>
                    <a:pt x="32" y="37"/>
                  </a:lnTo>
                  <a:lnTo>
                    <a:pt x="33" y="32"/>
                  </a:lnTo>
                  <a:lnTo>
                    <a:pt x="32" y="28"/>
                  </a:lnTo>
                  <a:lnTo>
                    <a:pt x="31" y="25"/>
                  </a:lnTo>
                  <a:lnTo>
                    <a:pt x="30" y="23"/>
                  </a:lnTo>
                  <a:lnTo>
                    <a:pt x="29" y="22"/>
                  </a:lnTo>
                  <a:lnTo>
                    <a:pt x="26" y="20"/>
                  </a:lnTo>
                  <a:lnTo>
                    <a:pt x="23" y="19"/>
                  </a:lnTo>
                  <a:lnTo>
                    <a:pt x="20" y="18"/>
                  </a:lnTo>
                  <a:lnTo>
                    <a:pt x="17" y="17"/>
                  </a:lnTo>
                  <a:lnTo>
                    <a:pt x="15" y="17"/>
                  </a:lnTo>
                  <a:lnTo>
                    <a:pt x="13" y="17"/>
                  </a:lnTo>
                  <a:lnTo>
                    <a:pt x="11" y="16"/>
                  </a:lnTo>
                  <a:lnTo>
                    <a:pt x="9" y="15"/>
                  </a:lnTo>
                  <a:lnTo>
                    <a:pt x="8" y="14"/>
                  </a:lnTo>
                  <a:lnTo>
                    <a:pt x="6" y="13"/>
                  </a:lnTo>
                  <a:lnTo>
                    <a:pt x="5" y="11"/>
                  </a:lnTo>
                  <a:lnTo>
                    <a:pt x="5" y="9"/>
                  </a:lnTo>
                  <a:lnTo>
                    <a:pt x="6" y="7"/>
                  </a:lnTo>
                  <a:lnTo>
                    <a:pt x="8" y="4"/>
                  </a:lnTo>
                  <a:lnTo>
                    <a:pt x="11" y="2"/>
                  </a:lnTo>
                  <a:lnTo>
                    <a:pt x="16" y="2"/>
                  </a:lnTo>
                  <a:lnTo>
                    <a:pt x="20" y="2"/>
                  </a:lnTo>
                  <a:lnTo>
                    <a:pt x="23" y="3"/>
                  </a:lnTo>
                  <a:lnTo>
                    <a:pt x="25" y="5"/>
                  </a:lnTo>
                  <a:lnTo>
                    <a:pt x="26" y="7"/>
                  </a:lnTo>
                  <a:lnTo>
                    <a:pt x="27" y="9"/>
                  </a:lnTo>
                  <a:lnTo>
                    <a:pt x="28" y="11"/>
                  </a:lnTo>
                  <a:lnTo>
                    <a:pt x="28" y="12"/>
                  </a:lnTo>
                  <a:lnTo>
                    <a:pt x="28" y="14"/>
                  </a:lnTo>
                  <a:lnTo>
                    <a:pt x="29" y="15"/>
                  </a:lnTo>
                  <a:lnTo>
                    <a:pt x="29" y="15"/>
                  </a:lnTo>
                  <a:lnTo>
                    <a:pt x="30" y="15"/>
                  </a:lnTo>
                  <a:lnTo>
                    <a:pt x="30" y="14"/>
                  </a:lnTo>
                  <a:lnTo>
                    <a:pt x="30" y="13"/>
                  </a:lnTo>
                  <a:lnTo>
                    <a:pt x="30" y="12"/>
                  </a:lnTo>
                  <a:lnTo>
                    <a:pt x="30" y="2"/>
                  </a:lnTo>
                  <a:lnTo>
                    <a:pt x="30" y="0"/>
                  </a:lnTo>
                  <a:lnTo>
                    <a:pt x="29" y="0"/>
                  </a:lnTo>
                  <a:lnTo>
                    <a:pt x="29" y="0"/>
                  </a:lnTo>
                  <a:lnTo>
                    <a:pt x="27" y="1"/>
                  </a:lnTo>
                  <a:lnTo>
                    <a:pt x="27" y="2"/>
                  </a:lnTo>
                  <a:lnTo>
                    <a:pt x="26" y="3"/>
                  </a:lnTo>
                  <a:lnTo>
                    <a:pt x="23" y="1"/>
                  </a:lnTo>
                  <a:lnTo>
                    <a:pt x="20" y="0"/>
                  </a:lnTo>
                  <a:lnTo>
                    <a:pt x="18" y="0"/>
                  </a:lnTo>
                  <a:lnTo>
                    <a:pt x="16" y="0"/>
                  </a:lnTo>
                  <a:lnTo>
                    <a:pt x="9" y="1"/>
                  </a:lnTo>
                  <a:lnTo>
                    <a:pt x="4" y="4"/>
                  </a:lnTo>
                  <a:lnTo>
                    <a:pt x="1" y="8"/>
                  </a:lnTo>
                  <a:lnTo>
                    <a:pt x="0" y="12"/>
                  </a:lnTo>
                  <a:lnTo>
                    <a:pt x="2" y="17"/>
                  </a:lnTo>
                  <a:lnTo>
                    <a:pt x="5" y="21"/>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21"/>
            <p:cNvSpPr>
              <a:spLocks noChangeAspect="1"/>
            </p:cNvSpPr>
            <p:nvPr/>
          </p:nvSpPr>
          <p:spPr bwMode="auto">
            <a:xfrm>
              <a:off x="2896" y="3546"/>
              <a:ext cx="23" cy="99"/>
            </a:xfrm>
            <a:custGeom>
              <a:avLst/>
              <a:gdLst>
                <a:gd name="T0" fmla="*/ 23 w 23"/>
                <a:gd name="T1" fmla="*/ 50 h 99"/>
                <a:gd name="T2" fmla="*/ 23 w 23"/>
                <a:gd name="T3" fmla="*/ 43 h 99"/>
                <a:gd name="T4" fmla="*/ 22 w 23"/>
                <a:gd name="T5" fmla="*/ 35 h 99"/>
                <a:gd name="T6" fmla="*/ 20 w 23"/>
                <a:gd name="T7" fmla="*/ 27 h 99"/>
                <a:gd name="T8" fmla="*/ 17 w 23"/>
                <a:gd name="T9" fmla="*/ 18 h 99"/>
                <a:gd name="T10" fmla="*/ 12 w 23"/>
                <a:gd name="T11" fmla="*/ 10 h 99"/>
                <a:gd name="T12" fmla="*/ 7 w 23"/>
                <a:gd name="T13" fmla="*/ 4 h 99"/>
                <a:gd name="T14" fmla="*/ 3 w 23"/>
                <a:gd name="T15" fmla="*/ 1 h 99"/>
                <a:gd name="T16" fmla="*/ 1 w 23"/>
                <a:gd name="T17" fmla="*/ 0 h 99"/>
                <a:gd name="T18" fmla="*/ 0 w 23"/>
                <a:gd name="T19" fmla="*/ 0 h 99"/>
                <a:gd name="T20" fmla="*/ 0 w 23"/>
                <a:gd name="T21" fmla="*/ 1 h 99"/>
                <a:gd name="T22" fmla="*/ 0 w 23"/>
                <a:gd name="T23" fmla="*/ 1 h 99"/>
                <a:gd name="T24" fmla="*/ 0 w 23"/>
                <a:gd name="T25" fmla="*/ 1 h 99"/>
                <a:gd name="T26" fmla="*/ 1 w 23"/>
                <a:gd name="T27" fmla="*/ 2 h 99"/>
                <a:gd name="T28" fmla="*/ 2 w 23"/>
                <a:gd name="T29" fmla="*/ 3 h 99"/>
                <a:gd name="T30" fmla="*/ 9 w 23"/>
                <a:gd name="T31" fmla="*/ 12 h 99"/>
                <a:gd name="T32" fmla="*/ 13 w 23"/>
                <a:gd name="T33" fmla="*/ 22 h 99"/>
                <a:gd name="T34" fmla="*/ 16 w 23"/>
                <a:gd name="T35" fmla="*/ 35 h 99"/>
                <a:gd name="T36" fmla="*/ 17 w 23"/>
                <a:gd name="T37" fmla="*/ 50 h 99"/>
                <a:gd name="T38" fmla="*/ 17 w 23"/>
                <a:gd name="T39" fmla="*/ 62 h 99"/>
                <a:gd name="T40" fmla="*/ 14 w 23"/>
                <a:gd name="T41" fmla="*/ 75 h 99"/>
                <a:gd name="T42" fmla="*/ 9 w 23"/>
                <a:gd name="T43" fmla="*/ 86 h 99"/>
                <a:gd name="T44" fmla="*/ 1 w 23"/>
                <a:gd name="T45" fmla="*/ 97 h 99"/>
                <a:gd name="T46" fmla="*/ 0 w 23"/>
                <a:gd name="T47" fmla="*/ 98 h 99"/>
                <a:gd name="T48" fmla="*/ 0 w 23"/>
                <a:gd name="T49" fmla="*/ 98 h 99"/>
                <a:gd name="T50" fmla="*/ 0 w 23"/>
                <a:gd name="T51" fmla="*/ 99 h 99"/>
                <a:gd name="T52" fmla="*/ 1 w 23"/>
                <a:gd name="T53" fmla="*/ 99 h 99"/>
                <a:gd name="T54" fmla="*/ 3 w 23"/>
                <a:gd name="T55" fmla="*/ 98 h 99"/>
                <a:gd name="T56" fmla="*/ 7 w 23"/>
                <a:gd name="T57" fmla="*/ 94 h 99"/>
                <a:gd name="T58" fmla="*/ 12 w 23"/>
                <a:gd name="T59" fmla="*/ 88 h 99"/>
                <a:gd name="T60" fmla="*/ 17 w 23"/>
                <a:gd name="T61" fmla="*/ 80 h 99"/>
                <a:gd name="T62" fmla="*/ 20 w 23"/>
                <a:gd name="T63" fmla="*/ 72 h 99"/>
                <a:gd name="T64" fmla="*/ 22 w 23"/>
                <a:gd name="T65" fmla="*/ 64 h 99"/>
                <a:gd name="T66" fmla="*/ 23 w 23"/>
                <a:gd name="T67" fmla="*/ 56 h 99"/>
                <a:gd name="T68" fmla="*/ 23 w 23"/>
                <a:gd name="T69" fmla="*/ 5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9">
                  <a:moveTo>
                    <a:pt x="23" y="50"/>
                  </a:moveTo>
                  <a:lnTo>
                    <a:pt x="23" y="43"/>
                  </a:lnTo>
                  <a:lnTo>
                    <a:pt x="22" y="35"/>
                  </a:lnTo>
                  <a:lnTo>
                    <a:pt x="20" y="27"/>
                  </a:lnTo>
                  <a:lnTo>
                    <a:pt x="17" y="18"/>
                  </a:lnTo>
                  <a:lnTo>
                    <a:pt x="12" y="10"/>
                  </a:lnTo>
                  <a:lnTo>
                    <a:pt x="7" y="4"/>
                  </a:lnTo>
                  <a:lnTo>
                    <a:pt x="3" y="1"/>
                  </a:lnTo>
                  <a:lnTo>
                    <a:pt x="1" y="0"/>
                  </a:lnTo>
                  <a:lnTo>
                    <a:pt x="0" y="0"/>
                  </a:lnTo>
                  <a:lnTo>
                    <a:pt x="0" y="1"/>
                  </a:lnTo>
                  <a:lnTo>
                    <a:pt x="0" y="1"/>
                  </a:lnTo>
                  <a:lnTo>
                    <a:pt x="0" y="1"/>
                  </a:lnTo>
                  <a:lnTo>
                    <a:pt x="1" y="2"/>
                  </a:lnTo>
                  <a:lnTo>
                    <a:pt x="2" y="3"/>
                  </a:lnTo>
                  <a:lnTo>
                    <a:pt x="9" y="12"/>
                  </a:lnTo>
                  <a:lnTo>
                    <a:pt x="13" y="22"/>
                  </a:lnTo>
                  <a:lnTo>
                    <a:pt x="16" y="35"/>
                  </a:lnTo>
                  <a:lnTo>
                    <a:pt x="17" y="50"/>
                  </a:lnTo>
                  <a:lnTo>
                    <a:pt x="17" y="62"/>
                  </a:lnTo>
                  <a:lnTo>
                    <a:pt x="14" y="75"/>
                  </a:lnTo>
                  <a:lnTo>
                    <a:pt x="9" y="86"/>
                  </a:lnTo>
                  <a:lnTo>
                    <a:pt x="1" y="97"/>
                  </a:lnTo>
                  <a:lnTo>
                    <a:pt x="0" y="98"/>
                  </a:lnTo>
                  <a:lnTo>
                    <a:pt x="0" y="98"/>
                  </a:lnTo>
                  <a:lnTo>
                    <a:pt x="0" y="99"/>
                  </a:lnTo>
                  <a:lnTo>
                    <a:pt x="1" y="99"/>
                  </a:lnTo>
                  <a:lnTo>
                    <a:pt x="3" y="98"/>
                  </a:lnTo>
                  <a:lnTo>
                    <a:pt x="7" y="94"/>
                  </a:lnTo>
                  <a:lnTo>
                    <a:pt x="12" y="88"/>
                  </a:lnTo>
                  <a:lnTo>
                    <a:pt x="17" y="80"/>
                  </a:lnTo>
                  <a:lnTo>
                    <a:pt x="20" y="72"/>
                  </a:lnTo>
                  <a:lnTo>
                    <a:pt x="22" y="64"/>
                  </a:lnTo>
                  <a:lnTo>
                    <a:pt x="23" y="56"/>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2"/>
            <p:cNvSpPr>
              <a:spLocks noChangeAspect="1"/>
            </p:cNvSpPr>
            <p:nvPr/>
          </p:nvSpPr>
          <p:spPr bwMode="auto">
            <a:xfrm>
              <a:off x="710" y="3687"/>
              <a:ext cx="33" cy="53"/>
            </a:xfrm>
            <a:custGeom>
              <a:avLst/>
              <a:gdLst>
                <a:gd name="T0" fmla="*/ 18 w 33"/>
                <a:gd name="T1" fmla="*/ 37 h 53"/>
                <a:gd name="T2" fmla="*/ 19 w 33"/>
                <a:gd name="T3" fmla="*/ 36 h 53"/>
                <a:gd name="T4" fmla="*/ 21 w 33"/>
                <a:gd name="T5" fmla="*/ 34 h 53"/>
                <a:gd name="T6" fmla="*/ 23 w 33"/>
                <a:gd name="T7" fmla="*/ 33 h 53"/>
                <a:gd name="T8" fmla="*/ 24 w 33"/>
                <a:gd name="T9" fmla="*/ 32 h 53"/>
                <a:gd name="T10" fmla="*/ 27 w 33"/>
                <a:gd name="T11" fmla="*/ 29 h 53"/>
                <a:gd name="T12" fmla="*/ 30 w 33"/>
                <a:gd name="T13" fmla="*/ 25 h 53"/>
                <a:gd name="T14" fmla="*/ 33 w 33"/>
                <a:gd name="T15" fmla="*/ 21 h 53"/>
                <a:gd name="T16" fmla="*/ 33 w 33"/>
                <a:gd name="T17" fmla="*/ 16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5 h 53"/>
                <a:gd name="T30" fmla="*/ 1 w 33"/>
                <a:gd name="T31" fmla="*/ 9 h 53"/>
                <a:gd name="T32" fmla="*/ 0 w 33"/>
                <a:gd name="T33" fmla="*/ 15 h 53"/>
                <a:gd name="T34" fmla="*/ 0 w 33"/>
                <a:gd name="T35" fmla="*/ 17 h 53"/>
                <a:gd name="T36" fmla="*/ 1 w 33"/>
                <a:gd name="T37" fmla="*/ 18 h 53"/>
                <a:gd name="T38" fmla="*/ 3 w 33"/>
                <a:gd name="T39" fmla="*/ 19 h 53"/>
                <a:gd name="T40" fmla="*/ 4 w 33"/>
                <a:gd name="T41" fmla="*/ 19 h 53"/>
                <a:gd name="T42" fmla="*/ 5 w 33"/>
                <a:gd name="T43" fmla="*/ 19 h 53"/>
                <a:gd name="T44" fmla="*/ 7 w 33"/>
                <a:gd name="T45" fmla="*/ 18 h 53"/>
                <a:gd name="T46" fmla="*/ 8 w 33"/>
                <a:gd name="T47" fmla="*/ 17 h 53"/>
                <a:gd name="T48" fmla="*/ 8 w 33"/>
                <a:gd name="T49" fmla="*/ 15 h 53"/>
                <a:gd name="T50" fmla="*/ 7 w 33"/>
                <a:gd name="T51" fmla="*/ 12 h 53"/>
                <a:gd name="T52" fmla="*/ 6 w 33"/>
                <a:gd name="T53" fmla="*/ 11 h 53"/>
                <a:gd name="T54" fmla="*/ 4 w 33"/>
                <a:gd name="T55" fmla="*/ 11 h 53"/>
                <a:gd name="T56" fmla="*/ 3 w 33"/>
                <a:gd name="T57" fmla="*/ 11 h 53"/>
                <a:gd name="T58" fmla="*/ 5 w 33"/>
                <a:gd name="T59" fmla="*/ 7 h 53"/>
                <a:gd name="T60" fmla="*/ 8 w 33"/>
                <a:gd name="T61" fmla="*/ 5 h 53"/>
                <a:gd name="T62" fmla="*/ 11 w 33"/>
                <a:gd name="T63" fmla="*/ 3 h 53"/>
                <a:gd name="T64" fmla="*/ 15 w 33"/>
                <a:gd name="T65" fmla="*/ 3 h 53"/>
                <a:gd name="T66" fmla="*/ 20 w 33"/>
                <a:gd name="T67" fmla="*/ 4 h 53"/>
                <a:gd name="T68" fmla="*/ 23 w 33"/>
                <a:gd name="T69" fmla="*/ 7 h 53"/>
                <a:gd name="T70" fmla="*/ 25 w 33"/>
                <a:gd name="T71" fmla="*/ 11 h 53"/>
                <a:gd name="T72" fmla="*/ 26 w 33"/>
                <a:gd name="T73" fmla="*/ 16 h 53"/>
                <a:gd name="T74" fmla="*/ 25 w 33"/>
                <a:gd name="T75" fmla="*/ 22 h 53"/>
                <a:gd name="T76" fmla="*/ 22 w 33"/>
                <a:gd name="T77" fmla="*/ 27 h 53"/>
                <a:gd name="T78" fmla="*/ 17 w 33"/>
                <a:gd name="T79" fmla="*/ 33 h 53"/>
                <a:gd name="T80" fmla="*/ 11 w 33"/>
                <a:gd name="T81" fmla="*/ 40 h 53"/>
                <a:gd name="T82" fmla="*/ 1 w 33"/>
                <a:gd name="T83" fmla="*/ 50 h 53"/>
                <a:gd name="T84" fmla="*/ 0 w 33"/>
                <a:gd name="T85" fmla="*/ 51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3 h 53"/>
                <a:gd name="T102" fmla="*/ 30 w 33"/>
                <a:gd name="T103" fmla="*/ 44 h 53"/>
                <a:gd name="T104" fmla="*/ 29 w 33"/>
                <a:gd name="T105" fmla="*/ 46 h 53"/>
                <a:gd name="T106" fmla="*/ 28 w 33"/>
                <a:gd name="T107" fmla="*/ 46 h 53"/>
                <a:gd name="T108" fmla="*/ 26 w 33"/>
                <a:gd name="T109" fmla="*/ 47 h 53"/>
                <a:gd name="T110" fmla="*/ 23 w 33"/>
                <a:gd name="T111" fmla="*/ 47 h 53"/>
                <a:gd name="T112" fmla="*/ 21 w 33"/>
                <a:gd name="T113" fmla="*/ 47 h 53"/>
                <a:gd name="T114" fmla="*/ 7 w 33"/>
                <a:gd name="T115" fmla="*/ 47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4"/>
                  </a:lnTo>
                  <a:lnTo>
                    <a:pt x="23" y="33"/>
                  </a:lnTo>
                  <a:lnTo>
                    <a:pt x="24" y="32"/>
                  </a:lnTo>
                  <a:lnTo>
                    <a:pt x="27" y="29"/>
                  </a:lnTo>
                  <a:lnTo>
                    <a:pt x="30" y="25"/>
                  </a:lnTo>
                  <a:lnTo>
                    <a:pt x="33" y="21"/>
                  </a:lnTo>
                  <a:lnTo>
                    <a:pt x="33" y="16"/>
                  </a:lnTo>
                  <a:lnTo>
                    <a:pt x="32" y="9"/>
                  </a:lnTo>
                  <a:lnTo>
                    <a:pt x="28" y="4"/>
                  </a:lnTo>
                  <a:lnTo>
                    <a:pt x="23" y="1"/>
                  </a:lnTo>
                  <a:lnTo>
                    <a:pt x="15" y="0"/>
                  </a:lnTo>
                  <a:lnTo>
                    <a:pt x="9" y="1"/>
                  </a:lnTo>
                  <a:lnTo>
                    <a:pt x="4" y="5"/>
                  </a:lnTo>
                  <a:lnTo>
                    <a:pt x="1" y="9"/>
                  </a:lnTo>
                  <a:lnTo>
                    <a:pt x="0" y="15"/>
                  </a:lnTo>
                  <a:lnTo>
                    <a:pt x="0" y="17"/>
                  </a:lnTo>
                  <a:lnTo>
                    <a:pt x="1" y="18"/>
                  </a:lnTo>
                  <a:lnTo>
                    <a:pt x="3" y="19"/>
                  </a:lnTo>
                  <a:lnTo>
                    <a:pt x="4" y="19"/>
                  </a:lnTo>
                  <a:lnTo>
                    <a:pt x="5" y="19"/>
                  </a:lnTo>
                  <a:lnTo>
                    <a:pt x="7" y="18"/>
                  </a:lnTo>
                  <a:lnTo>
                    <a:pt x="8" y="17"/>
                  </a:lnTo>
                  <a:lnTo>
                    <a:pt x="8" y="15"/>
                  </a:lnTo>
                  <a:lnTo>
                    <a:pt x="7" y="12"/>
                  </a:lnTo>
                  <a:lnTo>
                    <a:pt x="6" y="11"/>
                  </a:lnTo>
                  <a:lnTo>
                    <a:pt x="4" y="11"/>
                  </a:lnTo>
                  <a:lnTo>
                    <a:pt x="3" y="11"/>
                  </a:lnTo>
                  <a:lnTo>
                    <a:pt x="5" y="7"/>
                  </a:lnTo>
                  <a:lnTo>
                    <a:pt x="8" y="5"/>
                  </a:lnTo>
                  <a:lnTo>
                    <a:pt x="11" y="3"/>
                  </a:lnTo>
                  <a:lnTo>
                    <a:pt x="15" y="3"/>
                  </a:lnTo>
                  <a:lnTo>
                    <a:pt x="20" y="4"/>
                  </a:lnTo>
                  <a:lnTo>
                    <a:pt x="23" y="7"/>
                  </a:lnTo>
                  <a:lnTo>
                    <a:pt x="25" y="11"/>
                  </a:lnTo>
                  <a:lnTo>
                    <a:pt x="26" y="16"/>
                  </a:lnTo>
                  <a:lnTo>
                    <a:pt x="25" y="22"/>
                  </a:lnTo>
                  <a:lnTo>
                    <a:pt x="22" y="27"/>
                  </a:lnTo>
                  <a:lnTo>
                    <a:pt x="17" y="33"/>
                  </a:lnTo>
                  <a:lnTo>
                    <a:pt x="11" y="40"/>
                  </a:lnTo>
                  <a:lnTo>
                    <a:pt x="1" y="50"/>
                  </a:lnTo>
                  <a:lnTo>
                    <a:pt x="0" y="51"/>
                  </a:lnTo>
                  <a:lnTo>
                    <a:pt x="0" y="51"/>
                  </a:lnTo>
                  <a:lnTo>
                    <a:pt x="0" y="52"/>
                  </a:lnTo>
                  <a:lnTo>
                    <a:pt x="0" y="53"/>
                  </a:lnTo>
                  <a:lnTo>
                    <a:pt x="31" y="53"/>
                  </a:lnTo>
                  <a:lnTo>
                    <a:pt x="33" y="39"/>
                  </a:lnTo>
                  <a:lnTo>
                    <a:pt x="31" y="39"/>
                  </a:lnTo>
                  <a:lnTo>
                    <a:pt x="31" y="40"/>
                  </a:lnTo>
                  <a:lnTo>
                    <a:pt x="30" y="43"/>
                  </a:lnTo>
                  <a:lnTo>
                    <a:pt x="30" y="44"/>
                  </a:lnTo>
                  <a:lnTo>
                    <a:pt x="29" y="46"/>
                  </a:lnTo>
                  <a:lnTo>
                    <a:pt x="28" y="46"/>
                  </a:lnTo>
                  <a:lnTo>
                    <a:pt x="26" y="47"/>
                  </a:lnTo>
                  <a:lnTo>
                    <a:pt x="23" y="47"/>
                  </a:lnTo>
                  <a:lnTo>
                    <a:pt x="21" y="47"/>
                  </a:lnTo>
                  <a:lnTo>
                    <a:pt x="7" y="47"/>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23"/>
            <p:cNvSpPr>
              <a:spLocks noChangeAspect="1" noEditPoints="1"/>
            </p:cNvSpPr>
            <p:nvPr/>
          </p:nvSpPr>
          <p:spPr bwMode="auto">
            <a:xfrm>
              <a:off x="750" y="3686"/>
              <a:ext cx="38" cy="54"/>
            </a:xfrm>
            <a:custGeom>
              <a:avLst/>
              <a:gdLst>
                <a:gd name="T0" fmla="*/ 29 w 38"/>
                <a:gd name="T1" fmla="*/ 3 h 54"/>
                <a:gd name="T2" fmla="*/ 29 w 38"/>
                <a:gd name="T3" fmla="*/ 2 h 54"/>
                <a:gd name="T4" fmla="*/ 29 w 38"/>
                <a:gd name="T5" fmla="*/ 1 h 54"/>
                <a:gd name="T6" fmla="*/ 28 w 38"/>
                <a:gd name="T7" fmla="*/ 1 h 54"/>
                <a:gd name="T8" fmla="*/ 27 w 38"/>
                <a:gd name="T9" fmla="*/ 0 h 54"/>
                <a:gd name="T10" fmla="*/ 26 w 38"/>
                <a:gd name="T11" fmla="*/ 1 h 54"/>
                <a:gd name="T12" fmla="*/ 26 w 38"/>
                <a:gd name="T13" fmla="*/ 2 h 54"/>
                <a:gd name="T14" fmla="*/ 0 w 38"/>
                <a:gd name="T15" fmla="*/ 39 h 54"/>
                <a:gd name="T16" fmla="*/ 0 w 38"/>
                <a:gd name="T17" fmla="*/ 41 h 54"/>
                <a:gd name="T18" fmla="*/ 23 w 38"/>
                <a:gd name="T19" fmla="*/ 41 h 54"/>
                <a:gd name="T20" fmla="*/ 23 w 38"/>
                <a:gd name="T21" fmla="*/ 48 h 54"/>
                <a:gd name="T22" fmla="*/ 22 w 38"/>
                <a:gd name="T23" fmla="*/ 50 h 54"/>
                <a:gd name="T24" fmla="*/ 22 w 38"/>
                <a:gd name="T25" fmla="*/ 51 h 54"/>
                <a:gd name="T26" fmla="*/ 20 w 38"/>
                <a:gd name="T27" fmla="*/ 51 h 54"/>
                <a:gd name="T28" fmla="*/ 16 w 38"/>
                <a:gd name="T29" fmla="*/ 52 h 54"/>
                <a:gd name="T30" fmla="*/ 14 w 38"/>
                <a:gd name="T31" fmla="*/ 52 h 54"/>
                <a:gd name="T32" fmla="*/ 14 w 38"/>
                <a:gd name="T33" fmla="*/ 54 h 54"/>
                <a:gd name="T34" fmla="*/ 18 w 38"/>
                <a:gd name="T35" fmla="*/ 54 h 54"/>
                <a:gd name="T36" fmla="*/ 21 w 38"/>
                <a:gd name="T37" fmla="*/ 54 h 54"/>
                <a:gd name="T38" fmla="*/ 23 w 38"/>
                <a:gd name="T39" fmla="*/ 54 h 54"/>
                <a:gd name="T40" fmla="*/ 26 w 38"/>
                <a:gd name="T41" fmla="*/ 54 h 54"/>
                <a:gd name="T42" fmla="*/ 29 w 38"/>
                <a:gd name="T43" fmla="*/ 54 h 54"/>
                <a:gd name="T44" fmla="*/ 31 w 38"/>
                <a:gd name="T45" fmla="*/ 54 h 54"/>
                <a:gd name="T46" fmla="*/ 33 w 38"/>
                <a:gd name="T47" fmla="*/ 54 h 54"/>
                <a:gd name="T48" fmla="*/ 37 w 38"/>
                <a:gd name="T49" fmla="*/ 54 h 54"/>
                <a:gd name="T50" fmla="*/ 37 w 38"/>
                <a:gd name="T51" fmla="*/ 52 h 54"/>
                <a:gd name="T52" fmla="*/ 36 w 38"/>
                <a:gd name="T53" fmla="*/ 52 h 54"/>
                <a:gd name="T54" fmla="*/ 32 w 38"/>
                <a:gd name="T55" fmla="*/ 51 h 54"/>
                <a:gd name="T56" fmla="*/ 30 w 38"/>
                <a:gd name="T57" fmla="*/ 51 h 54"/>
                <a:gd name="T58" fmla="*/ 29 w 38"/>
                <a:gd name="T59" fmla="*/ 50 h 54"/>
                <a:gd name="T60" fmla="*/ 29 w 38"/>
                <a:gd name="T61" fmla="*/ 48 h 54"/>
                <a:gd name="T62" fmla="*/ 29 w 38"/>
                <a:gd name="T63" fmla="*/ 41 h 54"/>
                <a:gd name="T64" fmla="*/ 38 w 38"/>
                <a:gd name="T65" fmla="*/ 41 h 54"/>
                <a:gd name="T66" fmla="*/ 38 w 38"/>
                <a:gd name="T67" fmla="*/ 39 h 54"/>
                <a:gd name="T68" fmla="*/ 29 w 38"/>
                <a:gd name="T69" fmla="*/ 39 h 54"/>
                <a:gd name="T70" fmla="*/ 29 w 38"/>
                <a:gd name="T71" fmla="*/ 3 h 54"/>
                <a:gd name="T72" fmla="*/ 23 w 38"/>
                <a:gd name="T73" fmla="*/ 9 h 54"/>
                <a:gd name="T74" fmla="*/ 23 w 38"/>
                <a:gd name="T75" fmla="*/ 39 h 54"/>
                <a:gd name="T76" fmla="*/ 3 w 38"/>
                <a:gd name="T77" fmla="*/ 39 h 54"/>
                <a:gd name="T78" fmla="*/ 23 w 38"/>
                <a:gd name="T79"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54">
                  <a:moveTo>
                    <a:pt x="29" y="3"/>
                  </a:moveTo>
                  <a:lnTo>
                    <a:pt x="29" y="2"/>
                  </a:lnTo>
                  <a:lnTo>
                    <a:pt x="29" y="1"/>
                  </a:lnTo>
                  <a:lnTo>
                    <a:pt x="28" y="1"/>
                  </a:lnTo>
                  <a:lnTo>
                    <a:pt x="27" y="0"/>
                  </a:lnTo>
                  <a:lnTo>
                    <a:pt x="26" y="1"/>
                  </a:lnTo>
                  <a:lnTo>
                    <a:pt x="26" y="2"/>
                  </a:lnTo>
                  <a:lnTo>
                    <a:pt x="0" y="39"/>
                  </a:lnTo>
                  <a:lnTo>
                    <a:pt x="0" y="41"/>
                  </a:lnTo>
                  <a:lnTo>
                    <a:pt x="23" y="41"/>
                  </a:lnTo>
                  <a:lnTo>
                    <a:pt x="23" y="48"/>
                  </a:lnTo>
                  <a:lnTo>
                    <a:pt x="22" y="50"/>
                  </a:lnTo>
                  <a:lnTo>
                    <a:pt x="22" y="51"/>
                  </a:lnTo>
                  <a:lnTo>
                    <a:pt x="20" y="51"/>
                  </a:lnTo>
                  <a:lnTo>
                    <a:pt x="16" y="52"/>
                  </a:lnTo>
                  <a:lnTo>
                    <a:pt x="14" y="52"/>
                  </a:lnTo>
                  <a:lnTo>
                    <a:pt x="14" y="54"/>
                  </a:lnTo>
                  <a:lnTo>
                    <a:pt x="18" y="54"/>
                  </a:lnTo>
                  <a:lnTo>
                    <a:pt x="21" y="54"/>
                  </a:lnTo>
                  <a:lnTo>
                    <a:pt x="23" y="54"/>
                  </a:lnTo>
                  <a:lnTo>
                    <a:pt x="26" y="54"/>
                  </a:lnTo>
                  <a:lnTo>
                    <a:pt x="29" y="54"/>
                  </a:lnTo>
                  <a:lnTo>
                    <a:pt x="31" y="54"/>
                  </a:lnTo>
                  <a:lnTo>
                    <a:pt x="33" y="54"/>
                  </a:lnTo>
                  <a:lnTo>
                    <a:pt x="37" y="54"/>
                  </a:lnTo>
                  <a:lnTo>
                    <a:pt x="37" y="52"/>
                  </a:lnTo>
                  <a:lnTo>
                    <a:pt x="36" y="52"/>
                  </a:lnTo>
                  <a:lnTo>
                    <a:pt x="32" y="51"/>
                  </a:lnTo>
                  <a:lnTo>
                    <a:pt x="30" y="51"/>
                  </a:lnTo>
                  <a:lnTo>
                    <a:pt x="29" y="50"/>
                  </a:lnTo>
                  <a:lnTo>
                    <a:pt x="29" y="48"/>
                  </a:lnTo>
                  <a:lnTo>
                    <a:pt x="29" y="41"/>
                  </a:lnTo>
                  <a:lnTo>
                    <a:pt x="38" y="41"/>
                  </a:lnTo>
                  <a:lnTo>
                    <a:pt x="38" y="39"/>
                  </a:lnTo>
                  <a:lnTo>
                    <a:pt x="29" y="39"/>
                  </a:lnTo>
                  <a:lnTo>
                    <a:pt x="29" y="3"/>
                  </a:lnTo>
                  <a:close/>
                  <a:moveTo>
                    <a:pt x="23" y="9"/>
                  </a:moveTo>
                  <a:lnTo>
                    <a:pt x="23" y="39"/>
                  </a:lnTo>
                  <a:lnTo>
                    <a:pt x="3" y="39"/>
                  </a:lnTo>
                  <a:lnTo>
                    <a:pt x="23"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624"/>
            <p:cNvSpPr>
              <a:spLocks noChangeAspect="1" noEditPoints="1"/>
            </p:cNvSpPr>
            <p:nvPr/>
          </p:nvSpPr>
          <p:spPr bwMode="auto">
            <a:xfrm>
              <a:off x="797" y="3706"/>
              <a:ext cx="9" cy="34"/>
            </a:xfrm>
            <a:custGeom>
              <a:avLst/>
              <a:gdLst>
                <a:gd name="T0" fmla="*/ 9 w 9"/>
                <a:gd name="T1" fmla="*/ 4 h 34"/>
                <a:gd name="T2" fmla="*/ 9 w 9"/>
                <a:gd name="T3" fmla="*/ 3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8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7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3"/>
                  </a:lnTo>
                  <a:lnTo>
                    <a:pt x="8" y="1"/>
                  </a:lnTo>
                  <a:lnTo>
                    <a:pt x="7" y="0"/>
                  </a:lnTo>
                  <a:lnTo>
                    <a:pt x="5" y="0"/>
                  </a:lnTo>
                  <a:lnTo>
                    <a:pt x="3" y="0"/>
                  </a:lnTo>
                  <a:lnTo>
                    <a:pt x="2" y="1"/>
                  </a:lnTo>
                  <a:lnTo>
                    <a:pt x="1" y="3"/>
                  </a:lnTo>
                  <a:lnTo>
                    <a:pt x="0" y="4"/>
                  </a:lnTo>
                  <a:lnTo>
                    <a:pt x="1" y="6"/>
                  </a:lnTo>
                  <a:lnTo>
                    <a:pt x="2" y="8"/>
                  </a:lnTo>
                  <a:lnTo>
                    <a:pt x="3" y="8"/>
                  </a:lnTo>
                  <a:lnTo>
                    <a:pt x="5" y="9"/>
                  </a:lnTo>
                  <a:lnTo>
                    <a:pt x="7" y="8"/>
                  </a:lnTo>
                  <a:lnTo>
                    <a:pt x="8" y="7"/>
                  </a:lnTo>
                  <a:lnTo>
                    <a:pt x="9" y="6"/>
                  </a:lnTo>
                  <a:lnTo>
                    <a:pt x="9" y="4"/>
                  </a:lnTo>
                  <a:close/>
                  <a:moveTo>
                    <a:pt x="9" y="30"/>
                  </a:moveTo>
                  <a:lnTo>
                    <a:pt x="9" y="28"/>
                  </a:lnTo>
                  <a:lnTo>
                    <a:pt x="8" y="27"/>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5"/>
            <p:cNvSpPr>
              <a:spLocks noChangeAspect="1" noEditPoints="1"/>
            </p:cNvSpPr>
            <p:nvPr/>
          </p:nvSpPr>
          <p:spPr bwMode="auto">
            <a:xfrm>
              <a:off x="1766" y="3669"/>
              <a:ext cx="71" cy="71"/>
            </a:xfrm>
            <a:custGeom>
              <a:avLst/>
              <a:gdLst>
                <a:gd name="T0" fmla="*/ 38 w 71"/>
                <a:gd name="T1" fmla="*/ 2 h 71"/>
                <a:gd name="T2" fmla="*/ 38 w 71"/>
                <a:gd name="T3" fmla="*/ 1 h 71"/>
                <a:gd name="T4" fmla="*/ 37 w 71"/>
                <a:gd name="T5" fmla="*/ 0 h 71"/>
                <a:gd name="T6" fmla="*/ 37 w 71"/>
                <a:gd name="T7" fmla="*/ 0 h 71"/>
                <a:gd name="T8" fmla="*/ 36 w 71"/>
                <a:gd name="T9" fmla="*/ 0 h 71"/>
                <a:gd name="T10" fmla="*/ 34 w 71"/>
                <a:gd name="T11" fmla="*/ 0 h 71"/>
                <a:gd name="T12" fmla="*/ 33 w 71"/>
                <a:gd name="T13" fmla="*/ 2 h 71"/>
                <a:gd name="T14" fmla="*/ 11 w 71"/>
                <a:gd name="T15" fmla="*/ 61 h 71"/>
                <a:gd name="T16" fmla="*/ 11 w 71"/>
                <a:gd name="T17" fmla="*/ 62 h 71"/>
                <a:gd name="T18" fmla="*/ 10 w 71"/>
                <a:gd name="T19" fmla="*/ 63 h 71"/>
                <a:gd name="T20" fmla="*/ 10 w 71"/>
                <a:gd name="T21" fmla="*/ 64 h 71"/>
                <a:gd name="T22" fmla="*/ 9 w 71"/>
                <a:gd name="T23" fmla="*/ 65 h 71"/>
                <a:gd name="T24" fmla="*/ 7 w 71"/>
                <a:gd name="T25" fmla="*/ 66 h 71"/>
                <a:gd name="T26" fmla="*/ 5 w 71"/>
                <a:gd name="T27" fmla="*/ 67 h 71"/>
                <a:gd name="T28" fmla="*/ 3 w 71"/>
                <a:gd name="T29" fmla="*/ 68 h 71"/>
                <a:gd name="T30" fmla="*/ 0 w 71"/>
                <a:gd name="T31" fmla="*/ 68 h 71"/>
                <a:gd name="T32" fmla="*/ 0 w 71"/>
                <a:gd name="T33" fmla="*/ 71 h 71"/>
                <a:gd name="T34" fmla="*/ 4 w 71"/>
                <a:gd name="T35" fmla="*/ 71 h 71"/>
                <a:gd name="T36" fmla="*/ 10 w 71"/>
                <a:gd name="T37" fmla="*/ 71 h 71"/>
                <a:gd name="T38" fmla="*/ 13 w 71"/>
                <a:gd name="T39" fmla="*/ 71 h 71"/>
                <a:gd name="T40" fmla="*/ 17 w 71"/>
                <a:gd name="T41" fmla="*/ 71 h 71"/>
                <a:gd name="T42" fmla="*/ 20 w 71"/>
                <a:gd name="T43" fmla="*/ 71 h 71"/>
                <a:gd name="T44" fmla="*/ 21 w 71"/>
                <a:gd name="T45" fmla="*/ 71 h 71"/>
                <a:gd name="T46" fmla="*/ 21 w 71"/>
                <a:gd name="T47" fmla="*/ 68 h 71"/>
                <a:gd name="T48" fmla="*/ 18 w 71"/>
                <a:gd name="T49" fmla="*/ 68 h 71"/>
                <a:gd name="T50" fmla="*/ 16 w 71"/>
                <a:gd name="T51" fmla="*/ 67 h 71"/>
                <a:gd name="T52" fmla="*/ 15 w 71"/>
                <a:gd name="T53" fmla="*/ 65 h 71"/>
                <a:gd name="T54" fmla="*/ 14 w 71"/>
                <a:gd name="T55" fmla="*/ 63 h 71"/>
                <a:gd name="T56" fmla="*/ 14 w 71"/>
                <a:gd name="T57" fmla="*/ 62 h 71"/>
                <a:gd name="T58" fmla="*/ 15 w 71"/>
                <a:gd name="T59" fmla="*/ 61 h 71"/>
                <a:gd name="T60" fmla="*/ 19 w 71"/>
                <a:gd name="T61" fmla="*/ 48 h 71"/>
                <a:gd name="T62" fmla="*/ 46 w 71"/>
                <a:gd name="T63" fmla="*/ 48 h 71"/>
                <a:gd name="T64" fmla="*/ 52 w 71"/>
                <a:gd name="T65" fmla="*/ 63 h 71"/>
                <a:gd name="T66" fmla="*/ 52 w 71"/>
                <a:gd name="T67" fmla="*/ 65 h 71"/>
                <a:gd name="T68" fmla="*/ 52 w 71"/>
                <a:gd name="T69" fmla="*/ 65 h 71"/>
                <a:gd name="T70" fmla="*/ 51 w 71"/>
                <a:gd name="T71" fmla="*/ 67 h 71"/>
                <a:gd name="T72" fmla="*/ 49 w 71"/>
                <a:gd name="T73" fmla="*/ 68 h 71"/>
                <a:gd name="T74" fmla="*/ 46 w 71"/>
                <a:gd name="T75" fmla="*/ 68 h 71"/>
                <a:gd name="T76" fmla="*/ 44 w 71"/>
                <a:gd name="T77" fmla="*/ 68 h 71"/>
                <a:gd name="T78" fmla="*/ 44 w 71"/>
                <a:gd name="T79" fmla="*/ 71 h 71"/>
                <a:gd name="T80" fmla="*/ 47 w 71"/>
                <a:gd name="T81" fmla="*/ 71 h 71"/>
                <a:gd name="T82" fmla="*/ 51 w 71"/>
                <a:gd name="T83" fmla="*/ 71 h 71"/>
                <a:gd name="T84" fmla="*/ 55 w 71"/>
                <a:gd name="T85" fmla="*/ 71 h 71"/>
                <a:gd name="T86" fmla="*/ 58 w 71"/>
                <a:gd name="T87" fmla="*/ 71 h 71"/>
                <a:gd name="T88" fmla="*/ 71 w 71"/>
                <a:gd name="T89" fmla="*/ 71 h 71"/>
                <a:gd name="T90" fmla="*/ 71 w 71"/>
                <a:gd name="T91" fmla="*/ 68 h 71"/>
                <a:gd name="T92" fmla="*/ 70 w 71"/>
                <a:gd name="T93" fmla="*/ 68 h 71"/>
                <a:gd name="T94" fmla="*/ 66 w 71"/>
                <a:gd name="T95" fmla="*/ 68 h 71"/>
                <a:gd name="T96" fmla="*/ 63 w 71"/>
                <a:gd name="T97" fmla="*/ 67 h 71"/>
                <a:gd name="T98" fmla="*/ 62 w 71"/>
                <a:gd name="T99" fmla="*/ 66 h 71"/>
                <a:gd name="T100" fmla="*/ 61 w 71"/>
                <a:gd name="T101" fmla="*/ 64 h 71"/>
                <a:gd name="T102" fmla="*/ 38 w 71"/>
                <a:gd name="T103" fmla="*/ 2 h 71"/>
                <a:gd name="T104" fmla="*/ 45 w 71"/>
                <a:gd name="T105" fmla="*/ 45 h 71"/>
                <a:gd name="T106" fmla="*/ 20 w 71"/>
                <a:gd name="T107" fmla="*/ 45 h 71"/>
                <a:gd name="T108" fmla="*/ 33 w 71"/>
                <a:gd name="T109" fmla="*/ 12 h 71"/>
                <a:gd name="T110" fmla="*/ 45 w 71"/>
                <a:gd name="T111"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1">
                  <a:moveTo>
                    <a:pt x="38" y="2"/>
                  </a:moveTo>
                  <a:lnTo>
                    <a:pt x="38" y="1"/>
                  </a:lnTo>
                  <a:lnTo>
                    <a:pt x="37" y="0"/>
                  </a:lnTo>
                  <a:lnTo>
                    <a:pt x="37" y="0"/>
                  </a:lnTo>
                  <a:lnTo>
                    <a:pt x="36" y="0"/>
                  </a:lnTo>
                  <a:lnTo>
                    <a:pt x="34" y="0"/>
                  </a:lnTo>
                  <a:lnTo>
                    <a:pt x="33" y="2"/>
                  </a:lnTo>
                  <a:lnTo>
                    <a:pt x="11" y="61"/>
                  </a:lnTo>
                  <a:lnTo>
                    <a:pt x="11" y="62"/>
                  </a:lnTo>
                  <a:lnTo>
                    <a:pt x="10" y="63"/>
                  </a:lnTo>
                  <a:lnTo>
                    <a:pt x="10" y="64"/>
                  </a:lnTo>
                  <a:lnTo>
                    <a:pt x="9" y="65"/>
                  </a:lnTo>
                  <a:lnTo>
                    <a:pt x="7" y="66"/>
                  </a:lnTo>
                  <a:lnTo>
                    <a:pt x="5" y="67"/>
                  </a:lnTo>
                  <a:lnTo>
                    <a:pt x="3" y="68"/>
                  </a:lnTo>
                  <a:lnTo>
                    <a:pt x="0" y="68"/>
                  </a:lnTo>
                  <a:lnTo>
                    <a:pt x="0" y="71"/>
                  </a:lnTo>
                  <a:lnTo>
                    <a:pt x="4" y="71"/>
                  </a:lnTo>
                  <a:lnTo>
                    <a:pt x="10" y="71"/>
                  </a:lnTo>
                  <a:lnTo>
                    <a:pt x="13" y="71"/>
                  </a:lnTo>
                  <a:lnTo>
                    <a:pt x="17" y="71"/>
                  </a:lnTo>
                  <a:lnTo>
                    <a:pt x="20" y="71"/>
                  </a:lnTo>
                  <a:lnTo>
                    <a:pt x="21" y="71"/>
                  </a:lnTo>
                  <a:lnTo>
                    <a:pt x="21" y="68"/>
                  </a:lnTo>
                  <a:lnTo>
                    <a:pt x="18" y="68"/>
                  </a:lnTo>
                  <a:lnTo>
                    <a:pt x="16" y="67"/>
                  </a:lnTo>
                  <a:lnTo>
                    <a:pt x="15" y="65"/>
                  </a:lnTo>
                  <a:lnTo>
                    <a:pt x="14" y="63"/>
                  </a:lnTo>
                  <a:lnTo>
                    <a:pt x="14" y="62"/>
                  </a:lnTo>
                  <a:lnTo>
                    <a:pt x="15" y="61"/>
                  </a:lnTo>
                  <a:lnTo>
                    <a:pt x="19" y="48"/>
                  </a:lnTo>
                  <a:lnTo>
                    <a:pt x="46" y="48"/>
                  </a:lnTo>
                  <a:lnTo>
                    <a:pt x="52" y="63"/>
                  </a:lnTo>
                  <a:lnTo>
                    <a:pt x="52" y="65"/>
                  </a:lnTo>
                  <a:lnTo>
                    <a:pt x="52" y="65"/>
                  </a:lnTo>
                  <a:lnTo>
                    <a:pt x="51" y="67"/>
                  </a:lnTo>
                  <a:lnTo>
                    <a:pt x="49" y="68"/>
                  </a:lnTo>
                  <a:lnTo>
                    <a:pt x="46" y="68"/>
                  </a:lnTo>
                  <a:lnTo>
                    <a:pt x="44" y="68"/>
                  </a:lnTo>
                  <a:lnTo>
                    <a:pt x="44" y="71"/>
                  </a:lnTo>
                  <a:lnTo>
                    <a:pt x="47" y="71"/>
                  </a:lnTo>
                  <a:lnTo>
                    <a:pt x="51" y="71"/>
                  </a:lnTo>
                  <a:lnTo>
                    <a:pt x="55" y="71"/>
                  </a:lnTo>
                  <a:lnTo>
                    <a:pt x="58" y="71"/>
                  </a:lnTo>
                  <a:lnTo>
                    <a:pt x="71" y="71"/>
                  </a:lnTo>
                  <a:lnTo>
                    <a:pt x="71" y="68"/>
                  </a:lnTo>
                  <a:lnTo>
                    <a:pt x="70" y="68"/>
                  </a:lnTo>
                  <a:lnTo>
                    <a:pt x="66" y="68"/>
                  </a:lnTo>
                  <a:lnTo>
                    <a:pt x="63" y="67"/>
                  </a:lnTo>
                  <a:lnTo>
                    <a:pt x="62" y="66"/>
                  </a:lnTo>
                  <a:lnTo>
                    <a:pt x="61" y="64"/>
                  </a:lnTo>
                  <a:lnTo>
                    <a:pt x="38" y="2"/>
                  </a:lnTo>
                  <a:close/>
                  <a:moveTo>
                    <a:pt x="45" y="45"/>
                  </a:moveTo>
                  <a:lnTo>
                    <a:pt x="20" y="45"/>
                  </a:lnTo>
                  <a:lnTo>
                    <a:pt x="33" y="12"/>
                  </a:lnTo>
                  <a:lnTo>
                    <a:pt x="45"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26"/>
            <p:cNvSpPr>
              <a:spLocks noChangeAspect="1" noEditPoints="1"/>
            </p:cNvSpPr>
            <p:nvPr/>
          </p:nvSpPr>
          <p:spPr bwMode="auto">
            <a:xfrm>
              <a:off x="1847" y="3689"/>
              <a:ext cx="52" cy="51"/>
            </a:xfrm>
            <a:custGeom>
              <a:avLst/>
              <a:gdLst>
                <a:gd name="T0" fmla="*/ 7 w 52"/>
                <a:gd name="T1" fmla="*/ 44 h 51"/>
                <a:gd name="T2" fmla="*/ 7 w 52"/>
                <a:gd name="T3" fmla="*/ 46 h 51"/>
                <a:gd name="T4" fmla="*/ 6 w 52"/>
                <a:gd name="T5" fmla="*/ 48 h 51"/>
                <a:gd name="T6" fmla="*/ 4 w 52"/>
                <a:gd name="T7" fmla="*/ 49 h 51"/>
                <a:gd name="T8" fmla="*/ 0 w 52"/>
                <a:gd name="T9" fmla="*/ 49 h 51"/>
                <a:gd name="T10" fmla="*/ 0 w 52"/>
                <a:gd name="T11" fmla="*/ 51 h 51"/>
                <a:gd name="T12" fmla="*/ 28 w 52"/>
                <a:gd name="T13" fmla="*/ 51 h 51"/>
                <a:gd name="T14" fmla="*/ 33 w 52"/>
                <a:gd name="T15" fmla="*/ 51 h 51"/>
                <a:gd name="T16" fmla="*/ 37 w 52"/>
                <a:gd name="T17" fmla="*/ 49 h 51"/>
                <a:gd name="T18" fmla="*/ 42 w 52"/>
                <a:gd name="T19" fmla="*/ 47 h 51"/>
                <a:gd name="T20" fmla="*/ 45 w 52"/>
                <a:gd name="T21" fmla="*/ 44 h 51"/>
                <a:gd name="T22" fmla="*/ 48 w 52"/>
                <a:gd name="T23" fmla="*/ 40 h 51"/>
                <a:gd name="T24" fmla="*/ 50 w 52"/>
                <a:gd name="T25" fmla="*/ 36 h 51"/>
                <a:gd name="T26" fmla="*/ 52 w 52"/>
                <a:gd name="T27" fmla="*/ 31 h 51"/>
                <a:gd name="T28" fmla="*/ 52 w 52"/>
                <a:gd name="T29" fmla="*/ 26 h 51"/>
                <a:gd name="T30" fmla="*/ 52 w 52"/>
                <a:gd name="T31" fmla="*/ 21 h 51"/>
                <a:gd name="T32" fmla="*/ 50 w 52"/>
                <a:gd name="T33" fmla="*/ 16 h 51"/>
                <a:gd name="T34" fmla="*/ 48 w 52"/>
                <a:gd name="T35" fmla="*/ 12 h 51"/>
                <a:gd name="T36" fmla="*/ 45 w 52"/>
                <a:gd name="T37" fmla="*/ 8 h 51"/>
                <a:gd name="T38" fmla="*/ 42 w 52"/>
                <a:gd name="T39" fmla="*/ 5 h 51"/>
                <a:gd name="T40" fmla="*/ 38 w 52"/>
                <a:gd name="T41" fmla="*/ 2 h 51"/>
                <a:gd name="T42" fmla="*/ 33 w 52"/>
                <a:gd name="T43" fmla="*/ 1 h 51"/>
                <a:gd name="T44" fmla="*/ 28 w 52"/>
                <a:gd name="T45" fmla="*/ 0 h 51"/>
                <a:gd name="T46" fmla="*/ 0 w 52"/>
                <a:gd name="T47" fmla="*/ 0 h 51"/>
                <a:gd name="T48" fmla="*/ 0 w 52"/>
                <a:gd name="T49" fmla="*/ 2 h 51"/>
                <a:gd name="T50" fmla="*/ 4 w 52"/>
                <a:gd name="T51" fmla="*/ 3 h 51"/>
                <a:gd name="T52" fmla="*/ 6 w 52"/>
                <a:gd name="T53" fmla="*/ 3 h 51"/>
                <a:gd name="T54" fmla="*/ 7 w 52"/>
                <a:gd name="T55" fmla="*/ 5 h 51"/>
                <a:gd name="T56" fmla="*/ 7 w 52"/>
                <a:gd name="T57" fmla="*/ 7 h 51"/>
                <a:gd name="T58" fmla="*/ 7 w 52"/>
                <a:gd name="T59" fmla="*/ 44 h 51"/>
                <a:gd name="T60" fmla="*/ 18 w 52"/>
                <a:gd name="T61" fmla="*/ 49 h 51"/>
                <a:gd name="T62" fmla="*/ 16 w 52"/>
                <a:gd name="T63" fmla="*/ 49 h 51"/>
                <a:gd name="T64" fmla="*/ 14 w 52"/>
                <a:gd name="T65" fmla="*/ 48 h 51"/>
                <a:gd name="T66" fmla="*/ 14 w 52"/>
                <a:gd name="T67" fmla="*/ 47 h 51"/>
                <a:gd name="T68" fmla="*/ 14 w 52"/>
                <a:gd name="T69" fmla="*/ 44 h 51"/>
                <a:gd name="T70" fmla="*/ 14 w 52"/>
                <a:gd name="T71" fmla="*/ 7 h 51"/>
                <a:gd name="T72" fmla="*/ 14 w 52"/>
                <a:gd name="T73" fmla="*/ 4 h 51"/>
                <a:gd name="T74" fmla="*/ 14 w 52"/>
                <a:gd name="T75" fmla="*/ 3 h 51"/>
                <a:gd name="T76" fmla="*/ 16 w 52"/>
                <a:gd name="T77" fmla="*/ 3 h 51"/>
                <a:gd name="T78" fmla="*/ 18 w 52"/>
                <a:gd name="T79" fmla="*/ 2 h 51"/>
                <a:gd name="T80" fmla="*/ 25 w 52"/>
                <a:gd name="T81" fmla="*/ 2 h 51"/>
                <a:gd name="T82" fmla="*/ 31 w 52"/>
                <a:gd name="T83" fmla="*/ 3 h 51"/>
                <a:gd name="T84" fmla="*/ 35 w 52"/>
                <a:gd name="T85" fmla="*/ 5 h 51"/>
                <a:gd name="T86" fmla="*/ 38 w 52"/>
                <a:gd name="T87" fmla="*/ 7 h 51"/>
                <a:gd name="T88" fmla="*/ 40 w 52"/>
                <a:gd name="T89" fmla="*/ 9 h 51"/>
                <a:gd name="T90" fmla="*/ 41 w 52"/>
                <a:gd name="T91" fmla="*/ 11 h 51"/>
                <a:gd name="T92" fmla="*/ 43 w 52"/>
                <a:gd name="T93" fmla="*/ 15 h 51"/>
                <a:gd name="T94" fmla="*/ 44 w 52"/>
                <a:gd name="T95" fmla="*/ 19 h 51"/>
                <a:gd name="T96" fmla="*/ 44 w 52"/>
                <a:gd name="T97" fmla="*/ 26 h 51"/>
                <a:gd name="T98" fmla="*/ 44 w 52"/>
                <a:gd name="T99" fmla="*/ 31 h 51"/>
                <a:gd name="T100" fmla="*/ 43 w 52"/>
                <a:gd name="T101" fmla="*/ 36 h 51"/>
                <a:gd name="T102" fmla="*/ 42 w 52"/>
                <a:gd name="T103" fmla="*/ 39 h 51"/>
                <a:gd name="T104" fmla="*/ 40 w 52"/>
                <a:gd name="T105" fmla="*/ 42 h 51"/>
                <a:gd name="T106" fmla="*/ 39 w 52"/>
                <a:gd name="T107" fmla="*/ 44 h 51"/>
                <a:gd name="T108" fmla="*/ 36 w 52"/>
                <a:gd name="T109" fmla="*/ 46 h 51"/>
                <a:gd name="T110" fmla="*/ 31 w 52"/>
                <a:gd name="T111" fmla="*/ 48 h 51"/>
                <a:gd name="T112" fmla="*/ 25 w 52"/>
                <a:gd name="T113" fmla="*/ 49 h 51"/>
                <a:gd name="T114" fmla="*/ 18 w 52"/>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51">
                  <a:moveTo>
                    <a:pt x="7" y="44"/>
                  </a:moveTo>
                  <a:lnTo>
                    <a:pt x="7" y="46"/>
                  </a:lnTo>
                  <a:lnTo>
                    <a:pt x="6" y="48"/>
                  </a:lnTo>
                  <a:lnTo>
                    <a:pt x="4" y="49"/>
                  </a:lnTo>
                  <a:lnTo>
                    <a:pt x="0" y="49"/>
                  </a:lnTo>
                  <a:lnTo>
                    <a:pt x="0" y="51"/>
                  </a:lnTo>
                  <a:lnTo>
                    <a:pt x="28" y="51"/>
                  </a:lnTo>
                  <a:lnTo>
                    <a:pt x="33" y="51"/>
                  </a:lnTo>
                  <a:lnTo>
                    <a:pt x="37" y="49"/>
                  </a:lnTo>
                  <a:lnTo>
                    <a:pt x="42" y="47"/>
                  </a:lnTo>
                  <a:lnTo>
                    <a:pt x="45" y="44"/>
                  </a:lnTo>
                  <a:lnTo>
                    <a:pt x="48" y="40"/>
                  </a:lnTo>
                  <a:lnTo>
                    <a:pt x="50" y="36"/>
                  </a:lnTo>
                  <a:lnTo>
                    <a:pt x="52" y="31"/>
                  </a:lnTo>
                  <a:lnTo>
                    <a:pt x="52" y="26"/>
                  </a:lnTo>
                  <a:lnTo>
                    <a:pt x="52" y="21"/>
                  </a:lnTo>
                  <a:lnTo>
                    <a:pt x="50" y="16"/>
                  </a:lnTo>
                  <a:lnTo>
                    <a:pt x="48" y="12"/>
                  </a:lnTo>
                  <a:lnTo>
                    <a:pt x="45" y="8"/>
                  </a:lnTo>
                  <a:lnTo>
                    <a:pt x="42" y="5"/>
                  </a:lnTo>
                  <a:lnTo>
                    <a:pt x="38" y="2"/>
                  </a:lnTo>
                  <a:lnTo>
                    <a:pt x="33" y="1"/>
                  </a:lnTo>
                  <a:lnTo>
                    <a:pt x="28" y="0"/>
                  </a:lnTo>
                  <a:lnTo>
                    <a:pt x="0" y="0"/>
                  </a:lnTo>
                  <a:lnTo>
                    <a:pt x="0" y="2"/>
                  </a:lnTo>
                  <a:lnTo>
                    <a:pt x="4" y="3"/>
                  </a:lnTo>
                  <a:lnTo>
                    <a:pt x="6" y="3"/>
                  </a:lnTo>
                  <a:lnTo>
                    <a:pt x="7" y="5"/>
                  </a:lnTo>
                  <a:lnTo>
                    <a:pt x="7" y="7"/>
                  </a:lnTo>
                  <a:lnTo>
                    <a:pt x="7" y="44"/>
                  </a:lnTo>
                  <a:close/>
                  <a:moveTo>
                    <a:pt x="18" y="49"/>
                  </a:moveTo>
                  <a:lnTo>
                    <a:pt x="16" y="49"/>
                  </a:lnTo>
                  <a:lnTo>
                    <a:pt x="14" y="48"/>
                  </a:lnTo>
                  <a:lnTo>
                    <a:pt x="14" y="47"/>
                  </a:lnTo>
                  <a:lnTo>
                    <a:pt x="14" y="44"/>
                  </a:lnTo>
                  <a:lnTo>
                    <a:pt x="14" y="7"/>
                  </a:lnTo>
                  <a:lnTo>
                    <a:pt x="14" y="4"/>
                  </a:lnTo>
                  <a:lnTo>
                    <a:pt x="14" y="3"/>
                  </a:lnTo>
                  <a:lnTo>
                    <a:pt x="16" y="3"/>
                  </a:lnTo>
                  <a:lnTo>
                    <a:pt x="18" y="2"/>
                  </a:lnTo>
                  <a:lnTo>
                    <a:pt x="25" y="2"/>
                  </a:lnTo>
                  <a:lnTo>
                    <a:pt x="31" y="3"/>
                  </a:lnTo>
                  <a:lnTo>
                    <a:pt x="35" y="5"/>
                  </a:lnTo>
                  <a:lnTo>
                    <a:pt x="38" y="7"/>
                  </a:lnTo>
                  <a:lnTo>
                    <a:pt x="40" y="9"/>
                  </a:lnTo>
                  <a:lnTo>
                    <a:pt x="41" y="11"/>
                  </a:lnTo>
                  <a:lnTo>
                    <a:pt x="43" y="15"/>
                  </a:lnTo>
                  <a:lnTo>
                    <a:pt x="44" y="19"/>
                  </a:lnTo>
                  <a:lnTo>
                    <a:pt x="44" y="26"/>
                  </a:lnTo>
                  <a:lnTo>
                    <a:pt x="44" y="31"/>
                  </a:lnTo>
                  <a:lnTo>
                    <a:pt x="43" y="36"/>
                  </a:lnTo>
                  <a:lnTo>
                    <a:pt x="42" y="39"/>
                  </a:lnTo>
                  <a:lnTo>
                    <a:pt x="40" y="42"/>
                  </a:lnTo>
                  <a:lnTo>
                    <a:pt x="39" y="44"/>
                  </a:lnTo>
                  <a:lnTo>
                    <a:pt x="36" y="46"/>
                  </a:lnTo>
                  <a:lnTo>
                    <a:pt x="31" y="48"/>
                  </a:lnTo>
                  <a:lnTo>
                    <a:pt x="25" y="49"/>
                  </a:lnTo>
                  <a:lnTo>
                    <a:pt x="18"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627"/>
            <p:cNvSpPr>
              <a:spLocks noChangeAspect="1" noEditPoints="1"/>
            </p:cNvSpPr>
            <p:nvPr/>
          </p:nvSpPr>
          <p:spPr bwMode="auto">
            <a:xfrm>
              <a:off x="1909" y="3689"/>
              <a:ext cx="53" cy="51"/>
            </a:xfrm>
            <a:custGeom>
              <a:avLst/>
              <a:gdLst>
                <a:gd name="T0" fmla="*/ 7 w 53"/>
                <a:gd name="T1" fmla="*/ 44 h 51"/>
                <a:gd name="T2" fmla="*/ 7 w 53"/>
                <a:gd name="T3" fmla="*/ 46 h 51"/>
                <a:gd name="T4" fmla="*/ 6 w 53"/>
                <a:gd name="T5" fmla="*/ 48 h 51"/>
                <a:gd name="T6" fmla="*/ 4 w 53"/>
                <a:gd name="T7" fmla="*/ 49 h 51"/>
                <a:gd name="T8" fmla="*/ 0 w 53"/>
                <a:gd name="T9" fmla="*/ 49 h 51"/>
                <a:gd name="T10" fmla="*/ 0 w 53"/>
                <a:gd name="T11" fmla="*/ 51 h 51"/>
                <a:gd name="T12" fmla="*/ 28 w 53"/>
                <a:gd name="T13" fmla="*/ 51 h 51"/>
                <a:gd name="T14" fmla="*/ 33 w 53"/>
                <a:gd name="T15" fmla="*/ 51 h 51"/>
                <a:gd name="T16" fmla="*/ 38 w 53"/>
                <a:gd name="T17" fmla="*/ 49 h 51"/>
                <a:gd name="T18" fmla="*/ 42 w 53"/>
                <a:gd name="T19" fmla="*/ 47 h 51"/>
                <a:gd name="T20" fmla="*/ 46 w 53"/>
                <a:gd name="T21" fmla="*/ 44 h 51"/>
                <a:gd name="T22" fmla="*/ 48 w 53"/>
                <a:gd name="T23" fmla="*/ 40 h 51"/>
                <a:gd name="T24" fmla="*/ 51 w 53"/>
                <a:gd name="T25" fmla="*/ 36 h 51"/>
                <a:gd name="T26" fmla="*/ 52 w 53"/>
                <a:gd name="T27" fmla="*/ 31 h 51"/>
                <a:gd name="T28" fmla="*/ 53 w 53"/>
                <a:gd name="T29" fmla="*/ 26 h 51"/>
                <a:gd name="T30" fmla="*/ 52 w 53"/>
                <a:gd name="T31" fmla="*/ 21 h 51"/>
                <a:gd name="T32" fmla="*/ 51 w 53"/>
                <a:gd name="T33" fmla="*/ 16 h 51"/>
                <a:gd name="T34" fmla="*/ 49 w 53"/>
                <a:gd name="T35" fmla="*/ 12 h 51"/>
                <a:gd name="T36" fmla="*/ 46 w 53"/>
                <a:gd name="T37" fmla="*/ 8 h 51"/>
                <a:gd name="T38" fmla="*/ 42 w 53"/>
                <a:gd name="T39" fmla="*/ 5 h 51"/>
                <a:gd name="T40" fmla="*/ 38 w 53"/>
                <a:gd name="T41" fmla="*/ 2 h 51"/>
                <a:gd name="T42" fmla="*/ 33 w 53"/>
                <a:gd name="T43" fmla="*/ 1 h 51"/>
                <a:gd name="T44" fmla="*/ 28 w 53"/>
                <a:gd name="T45" fmla="*/ 0 h 51"/>
                <a:gd name="T46" fmla="*/ 0 w 53"/>
                <a:gd name="T47" fmla="*/ 0 h 51"/>
                <a:gd name="T48" fmla="*/ 0 w 53"/>
                <a:gd name="T49" fmla="*/ 2 h 51"/>
                <a:gd name="T50" fmla="*/ 4 w 53"/>
                <a:gd name="T51" fmla="*/ 3 h 51"/>
                <a:gd name="T52" fmla="*/ 6 w 53"/>
                <a:gd name="T53" fmla="*/ 3 h 51"/>
                <a:gd name="T54" fmla="*/ 7 w 53"/>
                <a:gd name="T55" fmla="*/ 5 h 51"/>
                <a:gd name="T56" fmla="*/ 7 w 53"/>
                <a:gd name="T57" fmla="*/ 7 h 51"/>
                <a:gd name="T58" fmla="*/ 7 w 53"/>
                <a:gd name="T59" fmla="*/ 44 h 51"/>
                <a:gd name="T60" fmla="*/ 18 w 53"/>
                <a:gd name="T61" fmla="*/ 49 h 51"/>
                <a:gd name="T62" fmla="*/ 16 w 53"/>
                <a:gd name="T63" fmla="*/ 49 h 51"/>
                <a:gd name="T64" fmla="*/ 15 w 53"/>
                <a:gd name="T65" fmla="*/ 48 h 51"/>
                <a:gd name="T66" fmla="*/ 14 w 53"/>
                <a:gd name="T67" fmla="*/ 47 h 51"/>
                <a:gd name="T68" fmla="*/ 14 w 53"/>
                <a:gd name="T69" fmla="*/ 44 h 51"/>
                <a:gd name="T70" fmla="*/ 14 w 53"/>
                <a:gd name="T71" fmla="*/ 7 h 51"/>
                <a:gd name="T72" fmla="*/ 14 w 53"/>
                <a:gd name="T73" fmla="*/ 4 h 51"/>
                <a:gd name="T74" fmla="*/ 15 w 53"/>
                <a:gd name="T75" fmla="*/ 3 h 51"/>
                <a:gd name="T76" fmla="*/ 16 w 53"/>
                <a:gd name="T77" fmla="*/ 3 h 51"/>
                <a:gd name="T78" fmla="*/ 18 w 53"/>
                <a:gd name="T79" fmla="*/ 2 h 51"/>
                <a:gd name="T80" fmla="*/ 26 w 53"/>
                <a:gd name="T81" fmla="*/ 2 h 51"/>
                <a:gd name="T82" fmla="*/ 31 w 53"/>
                <a:gd name="T83" fmla="*/ 3 h 51"/>
                <a:gd name="T84" fmla="*/ 35 w 53"/>
                <a:gd name="T85" fmla="*/ 5 h 51"/>
                <a:gd name="T86" fmla="*/ 38 w 53"/>
                <a:gd name="T87" fmla="*/ 7 h 51"/>
                <a:gd name="T88" fmla="*/ 40 w 53"/>
                <a:gd name="T89" fmla="*/ 9 h 51"/>
                <a:gd name="T90" fmla="*/ 42 w 53"/>
                <a:gd name="T91" fmla="*/ 11 h 51"/>
                <a:gd name="T92" fmla="*/ 43 w 53"/>
                <a:gd name="T93" fmla="*/ 15 h 51"/>
                <a:gd name="T94" fmla="*/ 44 w 53"/>
                <a:gd name="T95" fmla="*/ 19 h 51"/>
                <a:gd name="T96" fmla="*/ 44 w 53"/>
                <a:gd name="T97" fmla="*/ 26 h 51"/>
                <a:gd name="T98" fmla="*/ 44 w 53"/>
                <a:gd name="T99" fmla="*/ 31 h 51"/>
                <a:gd name="T100" fmla="*/ 43 w 53"/>
                <a:gd name="T101" fmla="*/ 36 h 51"/>
                <a:gd name="T102" fmla="*/ 42 w 53"/>
                <a:gd name="T103" fmla="*/ 39 h 51"/>
                <a:gd name="T104" fmla="*/ 41 w 53"/>
                <a:gd name="T105" fmla="*/ 42 h 51"/>
                <a:gd name="T106" fmla="*/ 39 w 53"/>
                <a:gd name="T107" fmla="*/ 44 h 51"/>
                <a:gd name="T108" fmla="*/ 36 w 53"/>
                <a:gd name="T109" fmla="*/ 46 h 51"/>
                <a:gd name="T110" fmla="*/ 32 w 53"/>
                <a:gd name="T111" fmla="*/ 48 h 51"/>
                <a:gd name="T112" fmla="*/ 26 w 53"/>
                <a:gd name="T113" fmla="*/ 49 h 51"/>
                <a:gd name="T114" fmla="*/ 18 w 53"/>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7" y="44"/>
                  </a:moveTo>
                  <a:lnTo>
                    <a:pt x="7" y="46"/>
                  </a:lnTo>
                  <a:lnTo>
                    <a:pt x="6" y="48"/>
                  </a:lnTo>
                  <a:lnTo>
                    <a:pt x="4" y="49"/>
                  </a:lnTo>
                  <a:lnTo>
                    <a:pt x="0" y="49"/>
                  </a:lnTo>
                  <a:lnTo>
                    <a:pt x="0" y="51"/>
                  </a:lnTo>
                  <a:lnTo>
                    <a:pt x="28" y="51"/>
                  </a:lnTo>
                  <a:lnTo>
                    <a:pt x="33" y="51"/>
                  </a:lnTo>
                  <a:lnTo>
                    <a:pt x="38" y="49"/>
                  </a:lnTo>
                  <a:lnTo>
                    <a:pt x="42" y="47"/>
                  </a:lnTo>
                  <a:lnTo>
                    <a:pt x="46" y="44"/>
                  </a:lnTo>
                  <a:lnTo>
                    <a:pt x="48" y="40"/>
                  </a:lnTo>
                  <a:lnTo>
                    <a:pt x="51" y="36"/>
                  </a:lnTo>
                  <a:lnTo>
                    <a:pt x="52" y="31"/>
                  </a:lnTo>
                  <a:lnTo>
                    <a:pt x="53" y="26"/>
                  </a:lnTo>
                  <a:lnTo>
                    <a:pt x="52" y="21"/>
                  </a:lnTo>
                  <a:lnTo>
                    <a:pt x="51" y="16"/>
                  </a:lnTo>
                  <a:lnTo>
                    <a:pt x="49" y="12"/>
                  </a:lnTo>
                  <a:lnTo>
                    <a:pt x="46" y="8"/>
                  </a:lnTo>
                  <a:lnTo>
                    <a:pt x="42" y="5"/>
                  </a:lnTo>
                  <a:lnTo>
                    <a:pt x="38" y="2"/>
                  </a:lnTo>
                  <a:lnTo>
                    <a:pt x="33" y="1"/>
                  </a:lnTo>
                  <a:lnTo>
                    <a:pt x="28" y="0"/>
                  </a:lnTo>
                  <a:lnTo>
                    <a:pt x="0" y="0"/>
                  </a:lnTo>
                  <a:lnTo>
                    <a:pt x="0" y="2"/>
                  </a:lnTo>
                  <a:lnTo>
                    <a:pt x="4" y="3"/>
                  </a:lnTo>
                  <a:lnTo>
                    <a:pt x="6" y="3"/>
                  </a:lnTo>
                  <a:lnTo>
                    <a:pt x="7" y="5"/>
                  </a:lnTo>
                  <a:lnTo>
                    <a:pt x="7" y="7"/>
                  </a:lnTo>
                  <a:lnTo>
                    <a:pt x="7" y="44"/>
                  </a:lnTo>
                  <a:close/>
                  <a:moveTo>
                    <a:pt x="18" y="49"/>
                  </a:moveTo>
                  <a:lnTo>
                    <a:pt x="16" y="49"/>
                  </a:lnTo>
                  <a:lnTo>
                    <a:pt x="15" y="48"/>
                  </a:lnTo>
                  <a:lnTo>
                    <a:pt x="14" y="47"/>
                  </a:lnTo>
                  <a:lnTo>
                    <a:pt x="14" y="44"/>
                  </a:lnTo>
                  <a:lnTo>
                    <a:pt x="14" y="7"/>
                  </a:lnTo>
                  <a:lnTo>
                    <a:pt x="14" y="4"/>
                  </a:lnTo>
                  <a:lnTo>
                    <a:pt x="15" y="3"/>
                  </a:lnTo>
                  <a:lnTo>
                    <a:pt x="16" y="3"/>
                  </a:lnTo>
                  <a:lnTo>
                    <a:pt x="18" y="2"/>
                  </a:lnTo>
                  <a:lnTo>
                    <a:pt x="26" y="2"/>
                  </a:lnTo>
                  <a:lnTo>
                    <a:pt x="31" y="3"/>
                  </a:lnTo>
                  <a:lnTo>
                    <a:pt x="35" y="5"/>
                  </a:lnTo>
                  <a:lnTo>
                    <a:pt x="38" y="7"/>
                  </a:lnTo>
                  <a:lnTo>
                    <a:pt x="40" y="9"/>
                  </a:lnTo>
                  <a:lnTo>
                    <a:pt x="42" y="11"/>
                  </a:lnTo>
                  <a:lnTo>
                    <a:pt x="43" y="15"/>
                  </a:lnTo>
                  <a:lnTo>
                    <a:pt x="44" y="19"/>
                  </a:lnTo>
                  <a:lnTo>
                    <a:pt x="44" y="26"/>
                  </a:lnTo>
                  <a:lnTo>
                    <a:pt x="44" y="31"/>
                  </a:lnTo>
                  <a:lnTo>
                    <a:pt x="43" y="36"/>
                  </a:lnTo>
                  <a:lnTo>
                    <a:pt x="42" y="39"/>
                  </a:lnTo>
                  <a:lnTo>
                    <a:pt x="41" y="42"/>
                  </a:lnTo>
                  <a:lnTo>
                    <a:pt x="39" y="44"/>
                  </a:lnTo>
                  <a:lnTo>
                    <a:pt x="36" y="46"/>
                  </a:lnTo>
                  <a:lnTo>
                    <a:pt x="32" y="48"/>
                  </a:lnTo>
                  <a:lnTo>
                    <a:pt x="26" y="49"/>
                  </a:lnTo>
                  <a:lnTo>
                    <a:pt x="18"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28"/>
            <p:cNvSpPr>
              <a:spLocks noChangeAspect="1"/>
            </p:cNvSpPr>
            <p:nvPr/>
          </p:nvSpPr>
          <p:spPr bwMode="auto">
            <a:xfrm>
              <a:off x="1974" y="3670"/>
              <a:ext cx="64" cy="72"/>
            </a:xfrm>
            <a:custGeom>
              <a:avLst/>
              <a:gdLst>
                <a:gd name="T0" fmla="*/ 53 w 64"/>
                <a:gd name="T1" fmla="*/ 6 h 72"/>
                <a:gd name="T2" fmla="*/ 43 w 64"/>
                <a:gd name="T3" fmla="*/ 1 h 72"/>
                <a:gd name="T4" fmla="*/ 29 w 64"/>
                <a:gd name="T5" fmla="*/ 1 h 72"/>
                <a:gd name="T6" fmla="*/ 16 w 64"/>
                <a:gd name="T7" fmla="*/ 6 h 72"/>
                <a:gd name="T8" fmla="*/ 6 w 64"/>
                <a:gd name="T9" fmla="*/ 16 h 72"/>
                <a:gd name="T10" fmla="*/ 1 w 64"/>
                <a:gd name="T11" fmla="*/ 29 h 72"/>
                <a:gd name="T12" fmla="*/ 1 w 64"/>
                <a:gd name="T13" fmla="*/ 44 h 72"/>
                <a:gd name="T14" fmla="*/ 6 w 64"/>
                <a:gd name="T15" fmla="*/ 57 h 72"/>
                <a:gd name="T16" fmla="*/ 16 w 64"/>
                <a:gd name="T17" fmla="*/ 66 h 72"/>
                <a:gd name="T18" fmla="*/ 29 w 64"/>
                <a:gd name="T19" fmla="*/ 72 h 72"/>
                <a:gd name="T20" fmla="*/ 42 w 64"/>
                <a:gd name="T21" fmla="*/ 72 h 72"/>
                <a:gd name="T22" fmla="*/ 52 w 64"/>
                <a:gd name="T23" fmla="*/ 67 h 72"/>
                <a:gd name="T24" fmla="*/ 60 w 64"/>
                <a:gd name="T25" fmla="*/ 60 h 72"/>
                <a:gd name="T26" fmla="*/ 63 w 64"/>
                <a:gd name="T27" fmla="*/ 51 h 72"/>
                <a:gd name="T28" fmla="*/ 64 w 64"/>
                <a:gd name="T29" fmla="*/ 46 h 72"/>
                <a:gd name="T30" fmla="*/ 62 w 64"/>
                <a:gd name="T31" fmla="*/ 46 h 72"/>
                <a:gd name="T32" fmla="*/ 59 w 64"/>
                <a:gd name="T33" fmla="*/ 56 h 72"/>
                <a:gd name="T34" fmla="*/ 46 w 64"/>
                <a:gd name="T35" fmla="*/ 68 h 72"/>
                <a:gd name="T36" fmla="*/ 34 w 64"/>
                <a:gd name="T37" fmla="*/ 69 h 72"/>
                <a:gd name="T38" fmla="*/ 25 w 64"/>
                <a:gd name="T39" fmla="*/ 66 h 72"/>
                <a:gd name="T40" fmla="*/ 17 w 64"/>
                <a:gd name="T41" fmla="*/ 59 h 72"/>
                <a:gd name="T42" fmla="*/ 11 w 64"/>
                <a:gd name="T43" fmla="*/ 46 h 72"/>
                <a:gd name="T44" fmla="*/ 11 w 64"/>
                <a:gd name="T45" fmla="*/ 26 h 72"/>
                <a:gd name="T46" fmla="*/ 17 w 64"/>
                <a:gd name="T47" fmla="*/ 13 h 72"/>
                <a:gd name="T48" fmla="*/ 26 w 64"/>
                <a:gd name="T49" fmla="*/ 6 h 72"/>
                <a:gd name="T50" fmla="*/ 34 w 64"/>
                <a:gd name="T51" fmla="*/ 3 h 72"/>
                <a:gd name="T52" fmla="*/ 45 w 64"/>
                <a:gd name="T53" fmla="*/ 5 h 72"/>
                <a:gd name="T54" fmla="*/ 58 w 64"/>
                <a:gd name="T55" fmla="*/ 16 h 72"/>
                <a:gd name="T56" fmla="*/ 61 w 64"/>
                <a:gd name="T57" fmla="*/ 28 h 72"/>
                <a:gd name="T58" fmla="*/ 63 w 64"/>
                <a:gd name="T59" fmla="*/ 28 h 72"/>
                <a:gd name="T60" fmla="*/ 64 w 64"/>
                <a:gd name="T61" fmla="*/ 27 h 72"/>
                <a:gd name="T62" fmla="*/ 64 w 64"/>
                <a:gd name="T63" fmla="*/ 2 h 72"/>
                <a:gd name="T64" fmla="*/ 63 w 64"/>
                <a:gd name="T65" fmla="*/ 0 h 72"/>
                <a:gd name="T66" fmla="*/ 61 w 64"/>
                <a:gd name="T6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72">
                  <a:moveTo>
                    <a:pt x="56" y="9"/>
                  </a:moveTo>
                  <a:lnTo>
                    <a:pt x="53" y="6"/>
                  </a:lnTo>
                  <a:lnTo>
                    <a:pt x="49" y="3"/>
                  </a:lnTo>
                  <a:lnTo>
                    <a:pt x="43" y="1"/>
                  </a:lnTo>
                  <a:lnTo>
                    <a:pt x="36" y="0"/>
                  </a:lnTo>
                  <a:lnTo>
                    <a:pt x="29" y="1"/>
                  </a:lnTo>
                  <a:lnTo>
                    <a:pt x="22" y="3"/>
                  </a:lnTo>
                  <a:lnTo>
                    <a:pt x="16" y="6"/>
                  </a:lnTo>
                  <a:lnTo>
                    <a:pt x="11" y="10"/>
                  </a:lnTo>
                  <a:lnTo>
                    <a:pt x="6" y="16"/>
                  </a:lnTo>
                  <a:lnTo>
                    <a:pt x="3" y="22"/>
                  </a:lnTo>
                  <a:lnTo>
                    <a:pt x="1" y="29"/>
                  </a:lnTo>
                  <a:lnTo>
                    <a:pt x="0" y="36"/>
                  </a:lnTo>
                  <a:lnTo>
                    <a:pt x="1" y="44"/>
                  </a:lnTo>
                  <a:lnTo>
                    <a:pt x="3" y="50"/>
                  </a:lnTo>
                  <a:lnTo>
                    <a:pt x="6" y="57"/>
                  </a:lnTo>
                  <a:lnTo>
                    <a:pt x="11" y="62"/>
                  </a:lnTo>
                  <a:lnTo>
                    <a:pt x="16" y="66"/>
                  </a:lnTo>
                  <a:lnTo>
                    <a:pt x="22" y="70"/>
                  </a:lnTo>
                  <a:lnTo>
                    <a:pt x="29" y="72"/>
                  </a:lnTo>
                  <a:lnTo>
                    <a:pt x="36" y="72"/>
                  </a:lnTo>
                  <a:lnTo>
                    <a:pt x="42" y="72"/>
                  </a:lnTo>
                  <a:lnTo>
                    <a:pt x="48" y="70"/>
                  </a:lnTo>
                  <a:lnTo>
                    <a:pt x="52" y="67"/>
                  </a:lnTo>
                  <a:lnTo>
                    <a:pt x="56" y="64"/>
                  </a:lnTo>
                  <a:lnTo>
                    <a:pt x="60" y="60"/>
                  </a:lnTo>
                  <a:lnTo>
                    <a:pt x="62" y="56"/>
                  </a:lnTo>
                  <a:lnTo>
                    <a:pt x="63" y="51"/>
                  </a:lnTo>
                  <a:lnTo>
                    <a:pt x="64" y="47"/>
                  </a:lnTo>
                  <a:lnTo>
                    <a:pt x="64" y="46"/>
                  </a:lnTo>
                  <a:lnTo>
                    <a:pt x="63" y="45"/>
                  </a:lnTo>
                  <a:lnTo>
                    <a:pt x="62" y="46"/>
                  </a:lnTo>
                  <a:lnTo>
                    <a:pt x="61" y="47"/>
                  </a:lnTo>
                  <a:lnTo>
                    <a:pt x="59" y="56"/>
                  </a:lnTo>
                  <a:lnTo>
                    <a:pt x="53" y="64"/>
                  </a:lnTo>
                  <a:lnTo>
                    <a:pt x="46" y="68"/>
                  </a:lnTo>
                  <a:lnTo>
                    <a:pt x="38" y="69"/>
                  </a:lnTo>
                  <a:lnTo>
                    <a:pt x="34" y="69"/>
                  </a:lnTo>
                  <a:lnTo>
                    <a:pt x="30" y="68"/>
                  </a:lnTo>
                  <a:lnTo>
                    <a:pt x="25" y="66"/>
                  </a:lnTo>
                  <a:lnTo>
                    <a:pt x="21" y="63"/>
                  </a:lnTo>
                  <a:lnTo>
                    <a:pt x="17" y="59"/>
                  </a:lnTo>
                  <a:lnTo>
                    <a:pt x="13" y="53"/>
                  </a:lnTo>
                  <a:lnTo>
                    <a:pt x="11" y="46"/>
                  </a:lnTo>
                  <a:lnTo>
                    <a:pt x="10" y="36"/>
                  </a:lnTo>
                  <a:lnTo>
                    <a:pt x="11" y="26"/>
                  </a:lnTo>
                  <a:lnTo>
                    <a:pt x="13" y="19"/>
                  </a:lnTo>
                  <a:lnTo>
                    <a:pt x="17" y="13"/>
                  </a:lnTo>
                  <a:lnTo>
                    <a:pt x="21" y="9"/>
                  </a:lnTo>
                  <a:lnTo>
                    <a:pt x="26" y="6"/>
                  </a:lnTo>
                  <a:lnTo>
                    <a:pt x="30" y="4"/>
                  </a:lnTo>
                  <a:lnTo>
                    <a:pt x="34" y="3"/>
                  </a:lnTo>
                  <a:lnTo>
                    <a:pt x="37" y="3"/>
                  </a:lnTo>
                  <a:lnTo>
                    <a:pt x="45" y="5"/>
                  </a:lnTo>
                  <a:lnTo>
                    <a:pt x="52" y="9"/>
                  </a:lnTo>
                  <a:lnTo>
                    <a:pt x="58" y="16"/>
                  </a:lnTo>
                  <a:lnTo>
                    <a:pt x="61" y="27"/>
                  </a:lnTo>
                  <a:lnTo>
                    <a:pt x="61" y="28"/>
                  </a:lnTo>
                  <a:lnTo>
                    <a:pt x="62" y="28"/>
                  </a:lnTo>
                  <a:lnTo>
                    <a:pt x="63" y="28"/>
                  </a:lnTo>
                  <a:lnTo>
                    <a:pt x="64" y="28"/>
                  </a:lnTo>
                  <a:lnTo>
                    <a:pt x="64" y="27"/>
                  </a:lnTo>
                  <a:lnTo>
                    <a:pt x="64" y="26"/>
                  </a:lnTo>
                  <a:lnTo>
                    <a:pt x="64" y="2"/>
                  </a:lnTo>
                  <a:lnTo>
                    <a:pt x="64" y="1"/>
                  </a:lnTo>
                  <a:lnTo>
                    <a:pt x="63" y="0"/>
                  </a:lnTo>
                  <a:lnTo>
                    <a:pt x="62" y="0"/>
                  </a:lnTo>
                  <a:lnTo>
                    <a:pt x="61" y="1"/>
                  </a:lnTo>
                  <a:lnTo>
                    <a:pt x="5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29"/>
            <p:cNvSpPr>
              <a:spLocks noChangeAspect="1" noEditPoints="1"/>
            </p:cNvSpPr>
            <p:nvPr/>
          </p:nvSpPr>
          <p:spPr bwMode="auto">
            <a:xfrm>
              <a:off x="2050" y="3688"/>
              <a:ext cx="53" cy="54"/>
            </a:xfrm>
            <a:custGeom>
              <a:avLst/>
              <a:gdLst>
                <a:gd name="T0" fmla="*/ 53 w 53"/>
                <a:gd name="T1" fmla="*/ 21 h 54"/>
                <a:gd name="T2" fmla="*/ 49 w 53"/>
                <a:gd name="T3" fmla="*/ 12 h 54"/>
                <a:gd name="T4" fmla="*/ 42 w 53"/>
                <a:gd name="T5" fmla="*/ 4 h 54"/>
                <a:gd name="T6" fmla="*/ 32 w 53"/>
                <a:gd name="T7" fmla="*/ 0 h 54"/>
                <a:gd name="T8" fmla="*/ 21 w 53"/>
                <a:gd name="T9" fmla="*/ 0 h 54"/>
                <a:gd name="T10" fmla="*/ 12 w 53"/>
                <a:gd name="T11" fmla="*/ 4 h 54"/>
                <a:gd name="T12" fmla="*/ 5 w 53"/>
                <a:gd name="T13" fmla="*/ 12 h 54"/>
                <a:gd name="T14" fmla="*/ 1 w 53"/>
                <a:gd name="T15" fmla="*/ 21 h 54"/>
                <a:gd name="T16" fmla="*/ 1 w 53"/>
                <a:gd name="T17" fmla="*/ 32 h 54"/>
                <a:gd name="T18" fmla="*/ 5 w 53"/>
                <a:gd name="T19" fmla="*/ 42 h 54"/>
                <a:gd name="T20" fmla="*/ 12 w 53"/>
                <a:gd name="T21" fmla="*/ 49 h 54"/>
                <a:gd name="T22" fmla="*/ 22 w 53"/>
                <a:gd name="T23" fmla="*/ 53 h 54"/>
                <a:gd name="T24" fmla="*/ 32 w 53"/>
                <a:gd name="T25" fmla="*/ 53 h 54"/>
                <a:gd name="T26" fmla="*/ 42 w 53"/>
                <a:gd name="T27" fmla="*/ 49 h 54"/>
                <a:gd name="T28" fmla="*/ 49 w 53"/>
                <a:gd name="T29" fmla="*/ 42 h 54"/>
                <a:gd name="T30" fmla="*/ 53 w 53"/>
                <a:gd name="T31" fmla="*/ 32 h 54"/>
                <a:gd name="T32" fmla="*/ 27 w 53"/>
                <a:gd name="T33" fmla="*/ 51 h 54"/>
                <a:gd name="T34" fmla="*/ 21 w 53"/>
                <a:gd name="T35" fmla="*/ 50 h 54"/>
                <a:gd name="T36" fmla="*/ 15 w 53"/>
                <a:gd name="T37" fmla="*/ 46 h 54"/>
                <a:gd name="T38" fmla="*/ 11 w 53"/>
                <a:gd name="T39" fmla="*/ 38 h 54"/>
                <a:gd name="T40" fmla="*/ 9 w 53"/>
                <a:gd name="T41" fmla="*/ 26 h 54"/>
                <a:gd name="T42" fmla="*/ 11 w 53"/>
                <a:gd name="T43" fmla="*/ 14 h 54"/>
                <a:gd name="T44" fmla="*/ 15 w 53"/>
                <a:gd name="T45" fmla="*/ 7 h 54"/>
                <a:gd name="T46" fmla="*/ 21 w 53"/>
                <a:gd name="T47" fmla="*/ 3 h 54"/>
                <a:gd name="T48" fmla="*/ 27 w 53"/>
                <a:gd name="T49" fmla="*/ 2 h 54"/>
                <a:gd name="T50" fmla="*/ 33 w 53"/>
                <a:gd name="T51" fmla="*/ 3 h 54"/>
                <a:gd name="T52" fmla="*/ 38 w 53"/>
                <a:gd name="T53" fmla="*/ 7 h 54"/>
                <a:gd name="T54" fmla="*/ 43 w 53"/>
                <a:gd name="T55" fmla="*/ 14 h 54"/>
                <a:gd name="T56" fmla="*/ 45 w 53"/>
                <a:gd name="T57" fmla="*/ 26 h 54"/>
                <a:gd name="T58" fmla="*/ 43 w 53"/>
                <a:gd name="T59" fmla="*/ 38 h 54"/>
                <a:gd name="T60" fmla="*/ 39 w 53"/>
                <a:gd name="T61" fmla="*/ 46 h 54"/>
                <a:gd name="T62" fmla="*/ 33 w 53"/>
                <a:gd name="T63" fmla="*/ 50 h 54"/>
                <a:gd name="T64" fmla="*/ 27 w 53"/>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3" y="21"/>
                  </a:lnTo>
                  <a:lnTo>
                    <a:pt x="51" y="16"/>
                  </a:lnTo>
                  <a:lnTo>
                    <a:pt x="49" y="12"/>
                  </a:lnTo>
                  <a:lnTo>
                    <a:pt x="46" y="8"/>
                  </a:lnTo>
                  <a:lnTo>
                    <a:pt x="42" y="4"/>
                  </a:lnTo>
                  <a:lnTo>
                    <a:pt x="37" y="2"/>
                  </a:lnTo>
                  <a:lnTo>
                    <a:pt x="32" y="0"/>
                  </a:lnTo>
                  <a:lnTo>
                    <a:pt x="27" y="0"/>
                  </a:lnTo>
                  <a:lnTo>
                    <a:pt x="21" y="0"/>
                  </a:lnTo>
                  <a:lnTo>
                    <a:pt x="16" y="2"/>
                  </a:lnTo>
                  <a:lnTo>
                    <a:pt x="12" y="4"/>
                  </a:lnTo>
                  <a:lnTo>
                    <a:pt x="8" y="8"/>
                  </a:lnTo>
                  <a:lnTo>
                    <a:pt x="5" y="12"/>
                  </a:lnTo>
                  <a:lnTo>
                    <a:pt x="2" y="16"/>
                  </a:lnTo>
                  <a:lnTo>
                    <a:pt x="1" y="21"/>
                  </a:lnTo>
                  <a:lnTo>
                    <a:pt x="0" y="27"/>
                  </a:lnTo>
                  <a:lnTo>
                    <a:pt x="1" y="32"/>
                  </a:lnTo>
                  <a:lnTo>
                    <a:pt x="2" y="37"/>
                  </a:lnTo>
                  <a:lnTo>
                    <a:pt x="5" y="42"/>
                  </a:lnTo>
                  <a:lnTo>
                    <a:pt x="8" y="46"/>
                  </a:lnTo>
                  <a:lnTo>
                    <a:pt x="12" y="49"/>
                  </a:lnTo>
                  <a:lnTo>
                    <a:pt x="17" y="52"/>
                  </a:lnTo>
                  <a:lnTo>
                    <a:pt x="22" y="53"/>
                  </a:lnTo>
                  <a:lnTo>
                    <a:pt x="27" y="54"/>
                  </a:lnTo>
                  <a:lnTo>
                    <a:pt x="32" y="53"/>
                  </a:lnTo>
                  <a:lnTo>
                    <a:pt x="37" y="52"/>
                  </a:lnTo>
                  <a:lnTo>
                    <a:pt x="42" y="49"/>
                  </a:lnTo>
                  <a:lnTo>
                    <a:pt x="46" y="46"/>
                  </a:lnTo>
                  <a:lnTo>
                    <a:pt x="49" y="42"/>
                  </a:lnTo>
                  <a:lnTo>
                    <a:pt x="51" y="37"/>
                  </a:lnTo>
                  <a:lnTo>
                    <a:pt x="53" y="32"/>
                  </a:lnTo>
                  <a:lnTo>
                    <a:pt x="53"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30" y="2"/>
                  </a:lnTo>
                  <a:lnTo>
                    <a:pt x="33" y="3"/>
                  </a:lnTo>
                  <a:lnTo>
                    <a:pt x="36" y="5"/>
                  </a:lnTo>
                  <a:lnTo>
                    <a:pt x="38" y="7"/>
                  </a:lnTo>
                  <a:lnTo>
                    <a:pt x="41" y="10"/>
                  </a:lnTo>
                  <a:lnTo>
                    <a:pt x="43" y="14"/>
                  </a:lnTo>
                  <a:lnTo>
                    <a:pt x="44" y="19"/>
                  </a:lnTo>
                  <a:lnTo>
                    <a:pt x="45" y="26"/>
                  </a:lnTo>
                  <a:lnTo>
                    <a:pt x="44" y="32"/>
                  </a:lnTo>
                  <a:lnTo>
                    <a:pt x="43" y="38"/>
                  </a:lnTo>
                  <a:lnTo>
                    <a:pt x="41" y="42"/>
                  </a:lnTo>
                  <a:lnTo>
                    <a:pt x="39"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30"/>
            <p:cNvSpPr>
              <a:spLocks noChangeAspect="1"/>
            </p:cNvSpPr>
            <p:nvPr/>
          </p:nvSpPr>
          <p:spPr bwMode="auto">
            <a:xfrm>
              <a:off x="2113" y="3689"/>
              <a:ext cx="52" cy="51"/>
            </a:xfrm>
            <a:custGeom>
              <a:avLst/>
              <a:gdLst>
                <a:gd name="T0" fmla="*/ 14 w 52"/>
                <a:gd name="T1" fmla="*/ 1 h 51"/>
                <a:gd name="T2" fmla="*/ 13 w 52"/>
                <a:gd name="T3" fmla="*/ 0 h 51"/>
                <a:gd name="T4" fmla="*/ 0 w 52"/>
                <a:gd name="T5" fmla="*/ 0 h 51"/>
                <a:gd name="T6" fmla="*/ 4 w 52"/>
                <a:gd name="T7" fmla="*/ 3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7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2 w 52"/>
                <a:gd name="T67" fmla="*/ 5 h 51"/>
                <a:gd name="T68" fmla="*/ 42 w 52"/>
                <a:gd name="T69" fmla="*/ 8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1"/>
                  </a:lnTo>
                  <a:lnTo>
                    <a:pt x="14" y="0"/>
                  </a:lnTo>
                  <a:lnTo>
                    <a:pt x="13" y="0"/>
                  </a:lnTo>
                  <a:lnTo>
                    <a:pt x="12" y="0"/>
                  </a:lnTo>
                  <a:lnTo>
                    <a:pt x="0" y="0"/>
                  </a:lnTo>
                  <a:lnTo>
                    <a:pt x="0" y="2"/>
                  </a:lnTo>
                  <a:lnTo>
                    <a:pt x="4" y="3"/>
                  </a:lnTo>
                  <a:lnTo>
                    <a:pt x="7" y="3"/>
                  </a:lnTo>
                  <a:lnTo>
                    <a:pt x="7" y="41"/>
                  </a:lnTo>
                  <a:lnTo>
                    <a:pt x="7" y="42"/>
                  </a:lnTo>
                  <a:lnTo>
                    <a:pt x="7" y="43"/>
                  </a:lnTo>
                  <a:lnTo>
                    <a:pt x="7" y="45"/>
                  </a:lnTo>
                  <a:lnTo>
                    <a:pt x="6" y="46"/>
                  </a:lnTo>
                  <a:lnTo>
                    <a:pt x="5" y="47"/>
                  </a:lnTo>
                  <a:lnTo>
                    <a:pt x="4" y="48"/>
                  </a:lnTo>
                  <a:lnTo>
                    <a:pt x="2" y="48"/>
                  </a:lnTo>
                  <a:lnTo>
                    <a:pt x="0" y="49"/>
                  </a:lnTo>
                  <a:lnTo>
                    <a:pt x="0" y="51"/>
                  </a:lnTo>
                  <a:lnTo>
                    <a:pt x="2" y="51"/>
                  </a:lnTo>
                  <a:lnTo>
                    <a:pt x="4" y="51"/>
                  </a:lnTo>
                  <a:lnTo>
                    <a:pt x="7" y="51"/>
                  </a:lnTo>
                  <a:lnTo>
                    <a:pt x="8" y="51"/>
                  </a:lnTo>
                  <a:lnTo>
                    <a:pt x="10" y="51"/>
                  </a:lnTo>
                  <a:lnTo>
                    <a:pt x="12" y="51"/>
                  </a:lnTo>
                  <a:lnTo>
                    <a:pt x="15" y="51"/>
                  </a:lnTo>
                  <a:lnTo>
                    <a:pt x="17" y="51"/>
                  </a:lnTo>
                  <a:lnTo>
                    <a:pt x="17" y="49"/>
                  </a:lnTo>
                  <a:lnTo>
                    <a:pt x="15" y="48"/>
                  </a:lnTo>
                  <a:lnTo>
                    <a:pt x="13" y="48"/>
                  </a:lnTo>
                  <a:lnTo>
                    <a:pt x="12" y="47"/>
                  </a:lnTo>
                  <a:lnTo>
                    <a:pt x="11" y="46"/>
                  </a:lnTo>
                  <a:lnTo>
                    <a:pt x="10" y="45"/>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2" y="2"/>
                  </a:lnTo>
                  <a:lnTo>
                    <a:pt x="52" y="0"/>
                  </a:lnTo>
                  <a:lnTo>
                    <a:pt x="50" y="0"/>
                  </a:lnTo>
                  <a:lnTo>
                    <a:pt x="48" y="0"/>
                  </a:lnTo>
                  <a:lnTo>
                    <a:pt x="46" y="0"/>
                  </a:lnTo>
                  <a:lnTo>
                    <a:pt x="44" y="0"/>
                  </a:lnTo>
                  <a:lnTo>
                    <a:pt x="42" y="0"/>
                  </a:lnTo>
                  <a:lnTo>
                    <a:pt x="40" y="0"/>
                  </a:lnTo>
                  <a:lnTo>
                    <a:pt x="37" y="0"/>
                  </a:lnTo>
                  <a:lnTo>
                    <a:pt x="35" y="0"/>
                  </a:lnTo>
                  <a:lnTo>
                    <a:pt x="35" y="2"/>
                  </a:lnTo>
                  <a:lnTo>
                    <a:pt x="38" y="3"/>
                  </a:lnTo>
                  <a:lnTo>
                    <a:pt x="39" y="3"/>
                  </a:lnTo>
                  <a:lnTo>
                    <a:pt x="41" y="4"/>
                  </a:lnTo>
                  <a:lnTo>
                    <a:pt x="42" y="5"/>
                  </a:lnTo>
                  <a:lnTo>
                    <a:pt x="42" y="7"/>
                  </a:lnTo>
                  <a:lnTo>
                    <a:pt x="42" y="8"/>
                  </a:lnTo>
                  <a:lnTo>
                    <a:pt x="42" y="9"/>
                  </a:lnTo>
                  <a:lnTo>
                    <a:pt x="42" y="10"/>
                  </a:lnTo>
                  <a:lnTo>
                    <a:pt x="42"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31"/>
            <p:cNvSpPr>
              <a:spLocks noChangeAspect="1"/>
            </p:cNvSpPr>
            <p:nvPr/>
          </p:nvSpPr>
          <p:spPr bwMode="auto">
            <a:xfrm>
              <a:off x="2174" y="3689"/>
              <a:ext cx="53" cy="51"/>
            </a:xfrm>
            <a:custGeom>
              <a:avLst/>
              <a:gdLst>
                <a:gd name="T0" fmla="*/ 14 w 53"/>
                <a:gd name="T1" fmla="*/ 1 h 51"/>
                <a:gd name="T2" fmla="*/ 13 w 53"/>
                <a:gd name="T3" fmla="*/ 0 h 51"/>
                <a:gd name="T4" fmla="*/ 0 w 53"/>
                <a:gd name="T5" fmla="*/ 0 h 51"/>
                <a:gd name="T6" fmla="*/ 4 w 53"/>
                <a:gd name="T7" fmla="*/ 3 h 51"/>
                <a:gd name="T8" fmla="*/ 7 w 53"/>
                <a:gd name="T9" fmla="*/ 41 h 51"/>
                <a:gd name="T10" fmla="*/ 7 w 53"/>
                <a:gd name="T11" fmla="*/ 43 h 51"/>
                <a:gd name="T12" fmla="*/ 6 w 53"/>
                <a:gd name="T13" fmla="*/ 46 h 51"/>
                <a:gd name="T14" fmla="*/ 4 w 53"/>
                <a:gd name="T15" fmla="*/ 48 h 51"/>
                <a:gd name="T16" fmla="*/ 0 w 53"/>
                <a:gd name="T17" fmla="*/ 49 h 51"/>
                <a:gd name="T18" fmla="*/ 2 w 53"/>
                <a:gd name="T19" fmla="*/ 51 h 51"/>
                <a:gd name="T20" fmla="*/ 7 w 53"/>
                <a:gd name="T21" fmla="*/ 51 h 51"/>
                <a:gd name="T22" fmla="*/ 10 w 53"/>
                <a:gd name="T23" fmla="*/ 51 h 51"/>
                <a:gd name="T24" fmla="*/ 15 w 53"/>
                <a:gd name="T25" fmla="*/ 51 h 51"/>
                <a:gd name="T26" fmla="*/ 17 w 53"/>
                <a:gd name="T27" fmla="*/ 49 h 51"/>
                <a:gd name="T28" fmla="*/ 13 w 53"/>
                <a:gd name="T29" fmla="*/ 48 h 51"/>
                <a:gd name="T30" fmla="*/ 11 w 53"/>
                <a:gd name="T31" fmla="*/ 46 h 51"/>
                <a:gd name="T32" fmla="*/ 10 w 53"/>
                <a:gd name="T33" fmla="*/ 43 h 51"/>
                <a:gd name="T34" fmla="*/ 10 w 53"/>
                <a:gd name="T35" fmla="*/ 41 h 51"/>
                <a:gd name="T36" fmla="*/ 11 w 53"/>
                <a:gd name="T37" fmla="*/ 7 h 51"/>
                <a:gd name="T38" fmla="*/ 43 w 53"/>
                <a:gd name="T39" fmla="*/ 51 h 51"/>
                <a:gd name="T40" fmla="*/ 45 w 53"/>
                <a:gd name="T41" fmla="*/ 51 h 51"/>
                <a:gd name="T42" fmla="*/ 45 w 53"/>
                <a:gd name="T43" fmla="*/ 50 h 51"/>
                <a:gd name="T44" fmla="*/ 45 w 53"/>
                <a:gd name="T45" fmla="*/ 10 h 51"/>
                <a:gd name="T46" fmla="*/ 45 w 53"/>
                <a:gd name="T47" fmla="*/ 8 h 51"/>
                <a:gd name="T48" fmla="*/ 46 w 53"/>
                <a:gd name="T49" fmla="*/ 5 h 51"/>
                <a:gd name="T50" fmla="*/ 48 w 53"/>
                <a:gd name="T51" fmla="*/ 3 h 51"/>
                <a:gd name="T52" fmla="*/ 53 w 53"/>
                <a:gd name="T53" fmla="*/ 2 h 51"/>
                <a:gd name="T54" fmla="*/ 51 w 53"/>
                <a:gd name="T55" fmla="*/ 0 h 51"/>
                <a:gd name="T56" fmla="*/ 46 w 53"/>
                <a:gd name="T57" fmla="*/ 0 h 51"/>
                <a:gd name="T58" fmla="*/ 42 w 53"/>
                <a:gd name="T59" fmla="*/ 0 h 51"/>
                <a:gd name="T60" fmla="*/ 38 w 53"/>
                <a:gd name="T61" fmla="*/ 0 h 51"/>
                <a:gd name="T62" fmla="*/ 35 w 53"/>
                <a:gd name="T63" fmla="*/ 2 h 51"/>
                <a:gd name="T64" fmla="*/ 40 w 53"/>
                <a:gd name="T65" fmla="*/ 3 h 51"/>
                <a:gd name="T66" fmla="*/ 42 w 53"/>
                <a:gd name="T67" fmla="*/ 5 h 51"/>
                <a:gd name="T68" fmla="*/ 42 w 53"/>
                <a:gd name="T69" fmla="*/ 8 h 51"/>
                <a:gd name="T70" fmla="*/ 43 w 53"/>
                <a:gd name="T71" fmla="*/ 10 h 51"/>
                <a:gd name="T72" fmla="*/ 15 w 53"/>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1">
                  <a:moveTo>
                    <a:pt x="15" y="1"/>
                  </a:moveTo>
                  <a:lnTo>
                    <a:pt x="14" y="1"/>
                  </a:lnTo>
                  <a:lnTo>
                    <a:pt x="14" y="0"/>
                  </a:lnTo>
                  <a:lnTo>
                    <a:pt x="13" y="0"/>
                  </a:lnTo>
                  <a:lnTo>
                    <a:pt x="12" y="0"/>
                  </a:lnTo>
                  <a:lnTo>
                    <a:pt x="0" y="0"/>
                  </a:lnTo>
                  <a:lnTo>
                    <a:pt x="0" y="2"/>
                  </a:lnTo>
                  <a:lnTo>
                    <a:pt x="4" y="3"/>
                  </a:lnTo>
                  <a:lnTo>
                    <a:pt x="7" y="3"/>
                  </a:lnTo>
                  <a:lnTo>
                    <a:pt x="7" y="41"/>
                  </a:lnTo>
                  <a:lnTo>
                    <a:pt x="7" y="42"/>
                  </a:lnTo>
                  <a:lnTo>
                    <a:pt x="7" y="43"/>
                  </a:lnTo>
                  <a:lnTo>
                    <a:pt x="7" y="45"/>
                  </a:lnTo>
                  <a:lnTo>
                    <a:pt x="6" y="46"/>
                  </a:lnTo>
                  <a:lnTo>
                    <a:pt x="5" y="47"/>
                  </a:lnTo>
                  <a:lnTo>
                    <a:pt x="4" y="48"/>
                  </a:lnTo>
                  <a:lnTo>
                    <a:pt x="2" y="48"/>
                  </a:lnTo>
                  <a:lnTo>
                    <a:pt x="0" y="49"/>
                  </a:lnTo>
                  <a:lnTo>
                    <a:pt x="0" y="51"/>
                  </a:lnTo>
                  <a:lnTo>
                    <a:pt x="2" y="51"/>
                  </a:lnTo>
                  <a:lnTo>
                    <a:pt x="4" y="51"/>
                  </a:lnTo>
                  <a:lnTo>
                    <a:pt x="7" y="51"/>
                  </a:lnTo>
                  <a:lnTo>
                    <a:pt x="9" y="51"/>
                  </a:lnTo>
                  <a:lnTo>
                    <a:pt x="10" y="51"/>
                  </a:lnTo>
                  <a:lnTo>
                    <a:pt x="12" y="51"/>
                  </a:lnTo>
                  <a:lnTo>
                    <a:pt x="15" y="51"/>
                  </a:lnTo>
                  <a:lnTo>
                    <a:pt x="17" y="51"/>
                  </a:lnTo>
                  <a:lnTo>
                    <a:pt x="17" y="49"/>
                  </a:lnTo>
                  <a:lnTo>
                    <a:pt x="15" y="48"/>
                  </a:lnTo>
                  <a:lnTo>
                    <a:pt x="13" y="48"/>
                  </a:lnTo>
                  <a:lnTo>
                    <a:pt x="12" y="47"/>
                  </a:lnTo>
                  <a:lnTo>
                    <a:pt x="11" y="46"/>
                  </a:lnTo>
                  <a:lnTo>
                    <a:pt x="10" y="45"/>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3" y="2"/>
                  </a:lnTo>
                  <a:lnTo>
                    <a:pt x="53" y="0"/>
                  </a:lnTo>
                  <a:lnTo>
                    <a:pt x="51" y="0"/>
                  </a:lnTo>
                  <a:lnTo>
                    <a:pt x="48" y="0"/>
                  </a:lnTo>
                  <a:lnTo>
                    <a:pt x="46" y="0"/>
                  </a:lnTo>
                  <a:lnTo>
                    <a:pt x="44" y="0"/>
                  </a:lnTo>
                  <a:lnTo>
                    <a:pt x="42" y="0"/>
                  </a:lnTo>
                  <a:lnTo>
                    <a:pt x="40" y="0"/>
                  </a:lnTo>
                  <a:lnTo>
                    <a:pt x="38" y="0"/>
                  </a:lnTo>
                  <a:lnTo>
                    <a:pt x="35" y="0"/>
                  </a:lnTo>
                  <a:lnTo>
                    <a:pt x="35" y="2"/>
                  </a:lnTo>
                  <a:lnTo>
                    <a:pt x="38" y="3"/>
                  </a:lnTo>
                  <a:lnTo>
                    <a:pt x="40" y="3"/>
                  </a:lnTo>
                  <a:lnTo>
                    <a:pt x="41" y="4"/>
                  </a:lnTo>
                  <a:lnTo>
                    <a:pt x="42" y="5"/>
                  </a:lnTo>
                  <a:lnTo>
                    <a:pt x="42" y="7"/>
                  </a:lnTo>
                  <a:lnTo>
                    <a:pt x="42" y="8"/>
                  </a:lnTo>
                  <a:lnTo>
                    <a:pt x="43" y="9"/>
                  </a:lnTo>
                  <a:lnTo>
                    <a:pt x="43" y="10"/>
                  </a:lnTo>
                  <a:lnTo>
                    <a:pt x="43"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32"/>
            <p:cNvSpPr>
              <a:spLocks noChangeAspect="1"/>
            </p:cNvSpPr>
            <p:nvPr/>
          </p:nvSpPr>
          <p:spPr bwMode="auto">
            <a:xfrm>
              <a:off x="2235" y="3689"/>
              <a:ext cx="49" cy="51"/>
            </a:xfrm>
            <a:custGeom>
              <a:avLst/>
              <a:gdLst>
                <a:gd name="T0" fmla="*/ 44 w 49"/>
                <a:gd name="T1" fmla="*/ 0 h 51"/>
                <a:gd name="T2" fmla="*/ 0 w 49"/>
                <a:gd name="T3" fmla="*/ 0 h 51"/>
                <a:gd name="T4" fmla="*/ 0 w 49"/>
                <a:gd name="T5" fmla="*/ 3 h 51"/>
                <a:gd name="T6" fmla="*/ 4 w 49"/>
                <a:gd name="T7" fmla="*/ 3 h 51"/>
                <a:gd name="T8" fmla="*/ 6 w 49"/>
                <a:gd name="T9" fmla="*/ 4 h 51"/>
                <a:gd name="T10" fmla="*/ 7 w 49"/>
                <a:gd name="T11" fmla="*/ 5 h 51"/>
                <a:gd name="T12" fmla="*/ 7 w 49"/>
                <a:gd name="T13" fmla="*/ 7 h 51"/>
                <a:gd name="T14" fmla="*/ 7 w 49"/>
                <a:gd name="T15" fmla="*/ 44 h 51"/>
                <a:gd name="T16" fmla="*/ 7 w 49"/>
                <a:gd name="T17" fmla="*/ 46 h 51"/>
                <a:gd name="T18" fmla="*/ 6 w 49"/>
                <a:gd name="T19" fmla="*/ 48 h 51"/>
                <a:gd name="T20" fmla="*/ 4 w 49"/>
                <a:gd name="T21" fmla="*/ 49 h 51"/>
                <a:gd name="T22" fmla="*/ 0 w 49"/>
                <a:gd name="T23" fmla="*/ 49 h 51"/>
                <a:gd name="T24" fmla="*/ 0 w 49"/>
                <a:gd name="T25" fmla="*/ 51 h 51"/>
                <a:gd name="T26" fmla="*/ 46 w 49"/>
                <a:gd name="T27" fmla="*/ 51 h 51"/>
                <a:gd name="T28" fmla="*/ 49 w 49"/>
                <a:gd name="T29" fmla="*/ 32 h 51"/>
                <a:gd name="T30" fmla="*/ 46 w 49"/>
                <a:gd name="T31" fmla="*/ 32 h 51"/>
                <a:gd name="T32" fmla="*/ 45 w 49"/>
                <a:gd name="T33" fmla="*/ 40 h 51"/>
                <a:gd name="T34" fmla="*/ 42 w 49"/>
                <a:gd name="T35" fmla="*/ 45 h 51"/>
                <a:gd name="T36" fmla="*/ 37 w 49"/>
                <a:gd name="T37" fmla="*/ 48 h 51"/>
                <a:gd name="T38" fmla="*/ 29 w 49"/>
                <a:gd name="T39" fmla="*/ 49 h 51"/>
                <a:gd name="T40" fmla="*/ 18 w 49"/>
                <a:gd name="T41" fmla="*/ 49 h 51"/>
                <a:gd name="T42" fmla="*/ 16 w 49"/>
                <a:gd name="T43" fmla="*/ 49 h 51"/>
                <a:gd name="T44" fmla="*/ 15 w 49"/>
                <a:gd name="T45" fmla="*/ 48 h 51"/>
                <a:gd name="T46" fmla="*/ 15 w 49"/>
                <a:gd name="T47" fmla="*/ 47 h 51"/>
                <a:gd name="T48" fmla="*/ 14 w 49"/>
                <a:gd name="T49" fmla="*/ 44 h 51"/>
                <a:gd name="T50" fmla="*/ 14 w 49"/>
                <a:gd name="T51" fmla="*/ 26 h 51"/>
                <a:gd name="T52" fmla="*/ 21 w 49"/>
                <a:gd name="T53" fmla="*/ 26 h 51"/>
                <a:gd name="T54" fmla="*/ 24 w 49"/>
                <a:gd name="T55" fmla="*/ 26 h 51"/>
                <a:gd name="T56" fmla="*/ 26 w 49"/>
                <a:gd name="T57" fmla="*/ 26 h 51"/>
                <a:gd name="T58" fmla="*/ 27 w 49"/>
                <a:gd name="T59" fmla="*/ 27 h 51"/>
                <a:gd name="T60" fmla="*/ 28 w 49"/>
                <a:gd name="T61" fmla="*/ 28 h 51"/>
                <a:gd name="T62" fmla="*/ 29 w 49"/>
                <a:gd name="T63" fmla="*/ 29 h 51"/>
                <a:gd name="T64" fmla="*/ 30 w 49"/>
                <a:gd name="T65" fmla="*/ 30 h 51"/>
                <a:gd name="T66" fmla="*/ 30 w 49"/>
                <a:gd name="T67" fmla="*/ 32 h 51"/>
                <a:gd name="T68" fmla="*/ 30 w 49"/>
                <a:gd name="T69" fmla="*/ 35 h 51"/>
                <a:gd name="T70" fmla="*/ 32 w 49"/>
                <a:gd name="T71" fmla="*/ 35 h 51"/>
                <a:gd name="T72" fmla="*/ 32 w 49"/>
                <a:gd name="T73" fmla="*/ 15 h 51"/>
                <a:gd name="T74" fmla="*/ 30 w 49"/>
                <a:gd name="T75" fmla="*/ 15 h 51"/>
                <a:gd name="T76" fmla="*/ 30 w 49"/>
                <a:gd name="T77" fmla="*/ 17 h 51"/>
                <a:gd name="T78" fmla="*/ 30 w 49"/>
                <a:gd name="T79" fmla="*/ 19 h 51"/>
                <a:gd name="T80" fmla="*/ 29 w 49"/>
                <a:gd name="T81" fmla="*/ 21 h 51"/>
                <a:gd name="T82" fmla="*/ 28 w 49"/>
                <a:gd name="T83" fmla="*/ 22 h 51"/>
                <a:gd name="T84" fmla="*/ 27 w 49"/>
                <a:gd name="T85" fmla="*/ 23 h 51"/>
                <a:gd name="T86" fmla="*/ 26 w 49"/>
                <a:gd name="T87" fmla="*/ 23 h 51"/>
                <a:gd name="T88" fmla="*/ 24 w 49"/>
                <a:gd name="T89" fmla="*/ 23 h 51"/>
                <a:gd name="T90" fmla="*/ 21 w 49"/>
                <a:gd name="T91" fmla="*/ 24 h 51"/>
                <a:gd name="T92" fmla="*/ 14 w 49"/>
                <a:gd name="T93" fmla="*/ 24 h 51"/>
                <a:gd name="T94" fmla="*/ 14 w 49"/>
                <a:gd name="T95" fmla="*/ 7 h 51"/>
                <a:gd name="T96" fmla="*/ 15 w 49"/>
                <a:gd name="T97" fmla="*/ 5 h 51"/>
                <a:gd name="T98" fmla="*/ 15 w 49"/>
                <a:gd name="T99" fmla="*/ 3 h 51"/>
                <a:gd name="T100" fmla="*/ 16 w 49"/>
                <a:gd name="T101" fmla="*/ 3 h 51"/>
                <a:gd name="T102" fmla="*/ 18 w 49"/>
                <a:gd name="T103" fmla="*/ 3 h 51"/>
                <a:gd name="T104" fmla="*/ 29 w 49"/>
                <a:gd name="T105" fmla="*/ 3 h 51"/>
                <a:gd name="T106" fmla="*/ 36 w 49"/>
                <a:gd name="T107" fmla="*/ 3 h 51"/>
                <a:gd name="T108" fmla="*/ 40 w 49"/>
                <a:gd name="T109" fmla="*/ 6 h 51"/>
                <a:gd name="T110" fmla="*/ 43 w 49"/>
                <a:gd name="T111" fmla="*/ 10 h 51"/>
                <a:gd name="T112" fmla="*/ 44 w 49"/>
                <a:gd name="T113" fmla="*/ 17 h 51"/>
                <a:gd name="T114" fmla="*/ 46 w 49"/>
                <a:gd name="T115" fmla="*/ 17 h 51"/>
                <a:gd name="T116" fmla="*/ 44 w 49"/>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1">
                  <a:moveTo>
                    <a:pt x="44" y="0"/>
                  </a:moveTo>
                  <a:lnTo>
                    <a:pt x="0" y="0"/>
                  </a:lnTo>
                  <a:lnTo>
                    <a:pt x="0" y="3"/>
                  </a:lnTo>
                  <a:lnTo>
                    <a:pt x="4" y="3"/>
                  </a:lnTo>
                  <a:lnTo>
                    <a:pt x="6" y="4"/>
                  </a:lnTo>
                  <a:lnTo>
                    <a:pt x="7" y="5"/>
                  </a:lnTo>
                  <a:lnTo>
                    <a:pt x="7" y="7"/>
                  </a:lnTo>
                  <a:lnTo>
                    <a:pt x="7" y="44"/>
                  </a:lnTo>
                  <a:lnTo>
                    <a:pt x="7" y="46"/>
                  </a:lnTo>
                  <a:lnTo>
                    <a:pt x="6" y="48"/>
                  </a:lnTo>
                  <a:lnTo>
                    <a:pt x="4" y="49"/>
                  </a:lnTo>
                  <a:lnTo>
                    <a:pt x="0" y="49"/>
                  </a:lnTo>
                  <a:lnTo>
                    <a:pt x="0" y="51"/>
                  </a:lnTo>
                  <a:lnTo>
                    <a:pt x="46" y="51"/>
                  </a:lnTo>
                  <a:lnTo>
                    <a:pt x="49" y="32"/>
                  </a:lnTo>
                  <a:lnTo>
                    <a:pt x="46" y="32"/>
                  </a:lnTo>
                  <a:lnTo>
                    <a:pt x="45" y="40"/>
                  </a:lnTo>
                  <a:lnTo>
                    <a:pt x="42" y="45"/>
                  </a:lnTo>
                  <a:lnTo>
                    <a:pt x="37" y="48"/>
                  </a:lnTo>
                  <a:lnTo>
                    <a:pt x="29" y="49"/>
                  </a:lnTo>
                  <a:lnTo>
                    <a:pt x="18" y="49"/>
                  </a:lnTo>
                  <a:lnTo>
                    <a:pt x="16" y="49"/>
                  </a:lnTo>
                  <a:lnTo>
                    <a:pt x="15" y="48"/>
                  </a:lnTo>
                  <a:lnTo>
                    <a:pt x="15" y="47"/>
                  </a:lnTo>
                  <a:lnTo>
                    <a:pt x="14" y="44"/>
                  </a:lnTo>
                  <a:lnTo>
                    <a:pt x="14" y="26"/>
                  </a:lnTo>
                  <a:lnTo>
                    <a:pt x="21" y="26"/>
                  </a:lnTo>
                  <a:lnTo>
                    <a:pt x="24" y="26"/>
                  </a:lnTo>
                  <a:lnTo>
                    <a:pt x="26" y="26"/>
                  </a:lnTo>
                  <a:lnTo>
                    <a:pt x="27" y="27"/>
                  </a:lnTo>
                  <a:lnTo>
                    <a:pt x="28" y="28"/>
                  </a:lnTo>
                  <a:lnTo>
                    <a:pt x="29" y="29"/>
                  </a:lnTo>
                  <a:lnTo>
                    <a:pt x="30" y="30"/>
                  </a:lnTo>
                  <a:lnTo>
                    <a:pt x="30" y="32"/>
                  </a:lnTo>
                  <a:lnTo>
                    <a:pt x="30" y="35"/>
                  </a:lnTo>
                  <a:lnTo>
                    <a:pt x="32" y="35"/>
                  </a:lnTo>
                  <a:lnTo>
                    <a:pt x="32" y="15"/>
                  </a:lnTo>
                  <a:lnTo>
                    <a:pt x="30" y="15"/>
                  </a:lnTo>
                  <a:lnTo>
                    <a:pt x="30" y="17"/>
                  </a:lnTo>
                  <a:lnTo>
                    <a:pt x="30" y="19"/>
                  </a:lnTo>
                  <a:lnTo>
                    <a:pt x="29" y="21"/>
                  </a:lnTo>
                  <a:lnTo>
                    <a:pt x="28" y="22"/>
                  </a:lnTo>
                  <a:lnTo>
                    <a:pt x="27" y="23"/>
                  </a:lnTo>
                  <a:lnTo>
                    <a:pt x="26" y="23"/>
                  </a:lnTo>
                  <a:lnTo>
                    <a:pt x="24" y="23"/>
                  </a:lnTo>
                  <a:lnTo>
                    <a:pt x="21" y="24"/>
                  </a:lnTo>
                  <a:lnTo>
                    <a:pt x="14" y="24"/>
                  </a:lnTo>
                  <a:lnTo>
                    <a:pt x="14" y="7"/>
                  </a:lnTo>
                  <a:lnTo>
                    <a:pt x="15" y="5"/>
                  </a:lnTo>
                  <a:lnTo>
                    <a:pt x="15" y="3"/>
                  </a:lnTo>
                  <a:lnTo>
                    <a:pt x="16" y="3"/>
                  </a:lnTo>
                  <a:lnTo>
                    <a:pt x="18" y="3"/>
                  </a:lnTo>
                  <a:lnTo>
                    <a:pt x="29" y="3"/>
                  </a:lnTo>
                  <a:lnTo>
                    <a:pt x="36" y="3"/>
                  </a:lnTo>
                  <a:lnTo>
                    <a:pt x="40" y="6"/>
                  </a:lnTo>
                  <a:lnTo>
                    <a:pt x="43"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33"/>
            <p:cNvSpPr>
              <a:spLocks noChangeAspect="1"/>
            </p:cNvSpPr>
            <p:nvPr/>
          </p:nvSpPr>
          <p:spPr bwMode="auto">
            <a:xfrm>
              <a:off x="2292" y="3688"/>
              <a:ext cx="48" cy="54"/>
            </a:xfrm>
            <a:custGeom>
              <a:avLst/>
              <a:gdLst>
                <a:gd name="T0" fmla="*/ 40 w 48"/>
                <a:gd name="T1" fmla="*/ 4 h 54"/>
                <a:gd name="T2" fmla="*/ 33 w 48"/>
                <a:gd name="T3" fmla="*/ 0 h 54"/>
                <a:gd name="T4" fmla="*/ 22 w 48"/>
                <a:gd name="T5" fmla="*/ 0 h 54"/>
                <a:gd name="T6" fmla="*/ 12 w 48"/>
                <a:gd name="T7" fmla="*/ 4 h 54"/>
                <a:gd name="T8" fmla="*/ 4 w 48"/>
                <a:gd name="T9" fmla="*/ 11 h 54"/>
                <a:gd name="T10" fmla="*/ 0 w 48"/>
                <a:gd name="T11" fmla="*/ 21 h 54"/>
                <a:gd name="T12" fmla="*/ 0 w 48"/>
                <a:gd name="T13" fmla="*/ 32 h 54"/>
                <a:gd name="T14" fmla="*/ 4 w 48"/>
                <a:gd name="T15" fmla="*/ 42 h 54"/>
                <a:gd name="T16" fmla="*/ 12 w 48"/>
                <a:gd name="T17" fmla="*/ 49 h 54"/>
                <a:gd name="T18" fmla="*/ 22 w 48"/>
                <a:gd name="T19" fmla="*/ 53 h 54"/>
                <a:gd name="T20" fmla="*/ 36 w 48"/>
                <a:gd name="T21" fmla="*/ 52 h 54"/>
                <a:gd name="T22" fmla="*/ 47 w 48"/>
                <a:gd name="T23" fmla="*/ 41 h 54"/>
                <a:gd name="T24" fmla="*/ 48 w 48"/>
                <a:gd name="T25" fmla="*/ 33 h 54"/>
                <a:gd name="T26" fmla="*/ 46 w 48"/>
                <a:gd name="T27" fmla="*/ 33 h 54"/>
                <a:gd name="T28" fmla="*/ 44 w 48"/>
                <a:gd name="T29" fmla="*/ 42 h 54"/>
                <a:gd name="T30" fmla="*/ 34 w 48"/>
                <a:gd name="T31" fmla="*/ 50 h 54"/>
                <a:gd name="T32" fmla="*/ 26 w 48"/>
                <a:gd name="T33" fmla="*/ 51 h 54"/>
                <a:gd name="T34" fmla="*/ 20 w 48"/>
                <a:gd name="T35" fmla="*/ 49 h 54"/>
                <a:gd name="T36" fmla="*/ 13 w 48"/>
                <a:gd name="T37" fmla="*/ 44 h 54"/>
                <a:gd name="T38" fmla="*/ 9 w 48"/>
                <a:gd name="T39" fmla="*/ 34 h 54"/>
                <a:gd name="T40" fmla="*/ 9 w 48"/>
                <a:gd name="T41" fmla="*/ 19 h 54"/>
                <a:gd name="T42" fmla="*/ 13 w 48"/>
                <a:gd name="T43" fmla="*/ 9 h 54"/>
                <a:gd name="T44" fmla="*/ 20 w 48"/>
                <a:gd name="T45" fmla="*/ 4 h 54"/>
                <a:gd name="T46" fmla="*/ 26 w 48"/>
                <a:gd name="T47" fmla="*/ 2 h 54"/>
                <a:gd name="T48" fmla="*/ 34 w 48"/>
                <a:gd name="T49" fmla="*/ 3 h 54"/>
                <a:gd name="T50" fmla="*/ 43 w 48"/>
                <a:gd name="T51" fmla="*/ 12 h 54"/>
                <a:gd name="T52" fmla="*/ 46 w 48"/>
                <a:gd name="T53" fmla="*/ 21 h 54"/>
                <a:gd name="T54" fmla="*/ 48 w 48"/>
                <a:gd name="T55" fmla="*/ 21 h 54"/>
                <a:gd name="T56" fmla="*/ 48 w 48"/>
                <a:gd name="T57" fmla="*/ 20 h 54"/>
                <a:gd name="T58" fmla="*/ 48 w 48"/>
                <a:gd name="T59" fmla="*/ 2 h 54"/>
                <a:gd name="T60" fmla="*/ 47 w 48"/>
                <a:gd name="T61" fmla="*/ 0 h 54"/>
                <a:gd name="T62" fmla="*/ 46 w 48"/>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54">
                  <a:moveTo>
                    <a:pt x="42" y="6"/>
                  </a:moveTo>
                  <a:lnTo>
                    <a:pt x="40" y="4"/>
                  </a:lnTo>
                  <a:lnTo>
                    <a:pt x="37" y="2"/>
                  </a:lnTo>
                  <a:lnTo>
                    <a:pt x="33" y="0"/>
                  </a:lnTo>
                  <a:lnTo>
                    <a:pt x="27" y="0"/>
                  </a:lnTo>
                  <a:lnTo>
                    <a:pt x="22" y="0"/>
                  </a:lnTo>
                  <a:lnTo>
                    <a:pt x="17" y="2"/>
                  </a:lnTo>
                  <a:lnTo>
                    <a:pt x="12" y="4"/>
                  </a:lnTo>
                  <a:lnTo>
                    <a:pt x="8" y="7"/>
                  </a:lnTo>
                  <a:lnTo>
                    <a:pt x="4" y="11"/>
                  </a:lnTo>
                  <a:lnTo>
                    <a:pt x="2" y="16"/>
                  </a:lnTo>
                  <a:lnTo>
                    <a:pt x="0" y="21"/>
                  </a:lnTo>
                  <a:lnTo>
                    <a:pt x="0" y="27"/>
                  </a:lnTo>
                  <a:lnTo>
                    <a:pt x="0" y="32"/>
                  </a:lnTo>
                  <a:lnTo>
                    <a:pt x="2" y="37"/>
                  </a:lnTo>
                  <a:lnTo>
                    <a:pt x="4" y="42"/>
                  </a:lnTo>
                  <a:lnTo>
                    <a:pt x="8" y="46"/>
                  </a:lnTo>
                  <a:lnTo>
                    <a:pt x="12" y="49"/>
                  </a:lnTo>
                  <a:lnTo>
                    <a:pt x="17" y="52"/>
                  </a:lnTo>
                  <a:lnTo>
                    <a:pt x="22" y="53"/>
                  </a:lnTo>
                  <a:lnTo>
                    <a:pt x="27" y="54"/>
                  </a:lnTo>
                  <a:lnTo>
                    <a:pt x="36" y="52"/>
                  </a:lnTo>
                  <a:lnTo>
                    <a:pt x="43" y="47"/>
                  </a:lnTo>
                  <a:lnTo>
                    <a:pt x="47" y="41"/>
                  </a:lnTo>
                  <a:lnTo>
                    <a:pt x="48" y="35"/>
                  </a:lnTo>
                  <a:lnTo>
                    <a:pt x="48" y="33"/>
                  </a:lnTo>
                  <a:lnTo>
                    <a:pt x="47" y="33"/>
                  </a:lnTo>
                  <a:lnTo>
                    <a:pt x="46" y="33"/>
                  </a:lnTo>
                  <a:lnTo>
                    <a:pt x="46" y="35"/>
                  </a:lnTo>
                  <a:lnTo>
                    <a:pt x="44" y="42"/>
                  </a:lnTo>
                  <a:lnTo>
                    <a:pt x="40" y="47"/>
                  </a:lnTo>
                  <a:lnTo>
                    <a:pt x="34" y="50"/>
                  </a:lnTo>
                  <a:lnTo>
                    <a:pt x="28" y="51"/>
                  </a:lnTo>
                  <a:lnTo>
                    <a:pt x="26" y="51"/>
                  </a:lnTo>
                  <a:lnTo>
                    <a:pt x="23" y="50"/>
                  </a:lnTo>
                  <a:lnTo>
                    <a:pt x="20" y="49"/>
                  </a:lnTo>
                  <a:lnTo>
                    <a:pt x="16" y="47"/>
                  </a:lnTo>
                  <a:lnTo>
                    <a:pt x="13" y="44"/>
                  </a:lnTo>
                  <a:lnTo>
                    <a:pt x="11" y="40"/>
                  </a:lnTo>
                  <a:lnTo>
                    <a:pt x="9" y="34"/>
                  </a:lnTo>
                  <a:lnTo>
                    <a:pt x="8" y="27"/>
                  </a:lnTo>
                  <a:lnTo>
                    <a:pt x="9" y="19"/>
                  </a:lnTo>
                  <a:lnTo>
                    <a:pt x="11" y="13"/>
                  </a:lnTo>
                  <a:lnTo>
                    <a:pt x="13" y="9"/>
                  </a:lnTo>
                  <a:lnTo>
                    <a:pt x="16" y="6"/>
                  </a:lnTo>
                  <a:lnTo>
                    <a:pt x="20" y="4"/>
                  </a:lnTo>
                  <a:lnTo>
                    <a:pt x="23" y="3"/>
                  </a:lnTo>
                  <a:lnTo>
                    <a:pt x="26" y="2"/>
                  </a:lnTo>
                  <a:lnTo>
                    <a:pt x="28" y="2"/>
                  </a:lnTo>
                  <a:lnTo>
                    <a:pt x="34" y="3"/>
                  </a:lnTo>
                  <a:lnTo>
                    <a:pt x="39" y="6"/>
                  </a:lnTo>
                  <a:lnTo>
                    <a:pt x="43" y="12"/>
                  </a:lnTo>
                  <a:lnTo>
                    <a:pt x="46" y="20"/>
                  </a:lnTo>
                  <a:lnTo>
                    <a:pt x="46" y="21"/>
                  </a:lnTo>
                  <a:lnTo>
                    <a:pt x="47" y="21"/>
                  </a:lnTo>
                  <a:lnTo>
                    <a:pt x="48" y="21"/>
                  </a:lnTo>
                  <a:lnTo>
                    <a:pt x="48" y="21"/>
                  </a:lnTo>
                  <a:lnTo>
                    <a:pt x="48" y="20"/>
                  </a:lnTo>
                  <a:lnTo>
                    <a:pt x="48" y="19"/>
                  </a:lnTo>
                  <a:lnTo>
                    <a:pt x="48" y="2"/>
                  </a:lnTo>
                  <a:lnTo>
                    <a:pt x="48" y="0"/>
                  </a:lnTo>
                  <a:lnTo>
                    <a:pt x="47" y="0"/>
                  </a:lnTo>
                  <a:lnTo>
                    <a:pt x="47" y="0"/>
                  </a:lnTo>
                  <a:lnTo>
                    <a:pt x="46" y="1"/>
                  </a:lnTo>
                  <a:lnTo>
                    <a:pt x="42" y="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34"/>
            <p:cNvSpPr>
              <a:spLocks noChangeAspect="1"/>
            </p:cNvSpPr>
            <p:nvPr/>
          </p:nvSpPr>
          <p:spPr bwMode="auto">
            <a:xfrm>
              <a:off x="2349" y="3690"/>
              <a:ext cx="52" cy="50"/>
            </a:xfrm>
            <a:custGeom>
              <a:avLst/>
              <a:gdLst>
                <a:gd name="T0" fmla="*/ 50 w 52"/>
                <a:gd name="T1" fmla="*/ 0 h 50"/>
                <a:gd name="T2" fmla="*/ 1 w 52"/>
                <a:gd name="T3" fmla="*/ 0 h 50"/>
                <a:gd name="T4" fmla="*/ 0 w 52"/>
                <a:gd name="T5" fmla="*/ 16 h 50"/>
                <a:gd name="T6" fmla="*/ 2 w 52"/>
                <a:gd name="T7" fmla="*/ 16 h 50"/>
                <a:gd name="T8" fmla="*/ 3 w 52"/>
                <a:gd name="T9" fmla="*/ 12 h 50"/>
                <a:gd name="T10" fmla="*/ 3 w 52"/>
                <a:gd name="T11" fmla="*/ 9 h 50"/>
                <a:gd name="T12" fmla="*/ 4 w 52"/>
                <a:gd name="T13" fmla="*/ 6 h 50"/>
                <a:gd name="T14" fmla="*/ 6 w 52"/>
                <a:gd name="T15" fmla="*/ 5 h 50"/>
                <a:gd name="T16" fmla="*/ 7 w 52"/>
                <a:gd name="T17" fmla="*/ 3 h 50"/>
                <a:gd name="T18" fmla="*/ 10 w 52"/>
                <a:gd name="T19" fmla="*/ 3 h 50"/>
                <a:gd name="T20" fmla="*/ 13 w 52"/>
                <a:gd name="T21" fmla="*/ 2 h 50"/>
                <a:gd name="T22" fmla="*/ 16 w 52"/>
                <a:gd name="T23" fmla="*/ 2 h 50"/>
                <a:gd name="T24" fmla="*/ 20 w 52"/>
                <a:gd name="T25" fmla="*/ 2 h 50"/>
                <a:gd name="T26" fmla="*/ 21 w 52"/>
                <a:gd name="T27" fmla="*/ 3 h 50"/>
                <a:gd name="T28" fmla="*/ 22 w 52"/>
                <a:gd name="T29" fmla="*/ 4 h 50"/>
                <a:gd name="T30" fmla="*/ 22 w 52"/>
                <a:gd name="T31" fmla="*/ 6 h 50"/>
                <a:gd name="T32" fmla="*/ 22 w 52"/>
                <a:gd name="T33" fmla="*/ 43 h 50"/>
                <a:gd name="T34" fmla="*/ 22 w 52"/>
                <a:gd name="T35" fmla="*/ 45 h 50"/>
                <a:gd name="T36" fmla="*/ 21 w 52"/>
                <a:gd name="T37" fmla="*/ 47 h 50"/>
                <a:gd name="T38" fmla="*/ 19 w 52"/>
                <a:gd name="T39" fmla="*/ 47 h 50"/>
                <a:gd name="T40" fmla="*/ 14 w 52"/>
                <a:gd name="T41" fmla="*/ 48 h 50"/>
                <a:gd name="T42" fmla="*/ 12 w 52"/>
                <a:gd name="T43" fmla="*/ 48 h 50"/>
                <a:gd name="T44" fmla="*/ 12 w 52"/>
                <a:gd name="T45" fmla="*/ 50 h 50"/>
                <a:gd name="T46" fmla="*/ 19 w 52"/>
                <a:gd name="T47" fmla="*/ 50 h 50"/>
                <a:gd name="T48" fmla="*/ 26 w 52"/>
                <a:gd name="T49" fmla="*/ 50 h 50"/>
                <a:gd name="T50" fmla="*/ 33 w 52"/>
                <a:gd name="T51" fmla="*/ 50 h 50"/>
                <a:gd name="T52" fmla="*/ 40 w 52"/>
                <a:gd name="T53" fmla="*/ 50 h 50"/>
                <a:gd name="T54" fmla="*/ 40 w 52"/>
                <a:gd name="T55" fmla="*/ 48 h 50"/>
                <a:gd name="T56" fmla="*/ 38 w 52"/>
                <a:gd name="T57" fmla="*/ 48 h 50"/>
                <a:gd name="T58" fmla="*/ 33 w 52"/>
                <a:gd name="T59" fmla="*/ 47 h 50"/>
                <a:gd name="T60" fmla="*/ 31 w 52"/>
                <a:gd name="T61" fmla="*/ 47 h 50"/>
                <a:gd name="T62" fmla="*/ 30 w 52"/>
                <a:gd name="T63" fmla="*/ 45 h 50"/>
                <a:gd name="T64" fmla="*/ 29 w 52"/>
                <a:gd name="T65" fmla="*/ 43 h 50"/>
                <a:gd name="T66" fmla="*/ 29 w 52"/>
                <a:gd name="T67" fmla="*/ 6 h 50"/>
                <a:gd name="T68" fmla="*/ 30 w 52"/>
                <a:gd name="T69" fmla="*/ 4 h 50"/>
                <a:gd name="T70" fmla="*/ 30 w 52"/>
                <a:gd name="T71" fmla="*/ 3 h 50"/>
                <a:gd name="T72" fmla="*/ 32 w 52"/>
                <a:gd name="T73" fmla="*/ 2 h 50"/>
                <a:gd name="T74" fmla="*/ 35 w 52"/>
                <a:gd name="T75" fmla="*/ 2 h 50"/>
                <a:gd name="T76" fmla="*/ 39 w 52"/>
                <a:gd name="T77" fmla="*/ 2 h 50"/>
                <a:gd name="T78" fmla="*/ 42 w 52"/>
                <a:gd name="T79" fmla="*/ 3 h 50"/>
                <a:gd name="T80" fmla="*/ 44 w 52"/>
                <a:gd name="T81" fmla="*/ 3 h 50"/>
                <a:gd name="T82" fmla="*/ 46 w 52"/>
                <a:gd name="T83" fmla="*/ 4 h 50"/>
                <a:gd name="T84" fmla="*/ 47 w 52"/>
                <a:gd name="T85" fmla="*/ 6 h 50"/>
                <a:gd name="T86" fmla="*/ 48 w 52"/>
                <a:gd name="T87" fmla="*/ 9 h 50"/>
                <a:gd name="T88" fmla="*/ 49 w 52"/>
                <a:gd name="T89" fmla="*/ 12 h 50"/>
                <a:gd name="T90" fmla="*/ 49 w 52"/>
                <a:gd name="T91" fmla="*/ 16 h 50"/>
                <a:gd name="T92" fmla="*/ 52 w 52"/>
                <a:gd name="T93" fmla="*/ 16 h 50"/>
                <a:gd name="T94" fmla="*/ 50 w 52"/>
                <a:gd name="T9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0">
                  <a:moveTo>
                    <a:pt x="50" y="0"/>
                  </a:moveTo>
                  <a:lnTo>
                    <a:pt x="1" y="0"/>
                  </a:lnTo>
                  <a:lnTo>
                    <a:pt x="0" y="16"/>
                  </a:lnTo>
                  <a:lnTo>
                    <a:pt x="2" y="16"/>
                  </a:lnTo>
                  <a:lnTo>
                    <a:pt x="3" y="12"/>
                  </a:lnTo>
                  <a:lnTo>
                    <a:pt x="3" y="9"/>
                  </a:lnTo>
                  <a:lnTo>
                    <a:pt x="4" y="6"/>
                  </a:lnTo>
                  <a:lnTo>
                    <a:pt x="6" y="5"/>
                  </a:lnTo>
                  <a:lnTo>
                    <a:pt x="7" y="3"/>
                  </a:lnTo>
                  <a:lnTo>
                    <a:pt x="10" y="3"/>
                  </a:lnTo>
                  <a:lnTo>
                    <a:pt x="13" y="2"/>
                  </a:lnTo>
                  <a:lnTo>
                    <a:pt x="16" y="2"/>
                  </a:lnTo>
                  <a:lnTo>
                    <a:pt x="20" y="2"/>
                  </a:lnTo>
                  <a:lnTo>
                    <a:pt x="21" y="3"/>
                  </a:lnTo>
                  <a:lnTo>
                    <a:pt x="22" y="4"/>
                  </a:lnTo>
                  <a:lnTo>
                    <a:pt x="22" y="6"/>
                  </a:lnTo>
                  <a:lnTo>
                    <a:pt x="22" y="43"/>
                  </a:lnTo>
                  <a:lnTo>
                    <a:pt x="22" y="45"/>
                  </a:lnTo>
                  <a:lnTo>
                    <a:pt x="21" y="47"/>
                  </a:lnTo>
                  <a:lnTo>
                    <a:pt x="19" y="47"/>
                  </a:lnTo>
                  <a:lnTo>
                    <a:pt x="14" y="48"/>
                  </a:lnTo>
                  <a:lnTo>
                    <a:pt x="12" y="48"/>
                  </a:lnTo>
                  <a:lnTo>
                    <a:pt x="12" y="50"/>
                  </a:lnTo>
                  <a:lnTo>
                    <a:pt x="19" y="50"/>
                  </a:lnTo>
                  <a:lnTo>
                    <a:pt x="26" y="50"/>
                  </a:lnTo>
                  <a:lnTo>
                    <a:pt x="33" y="50"/>
                  </a:lnTo>
                  <a:lnTo>
                    <a:pt x="40" y="50"/>
                  </a:lnTo>
                  <a:lnTo>
                    <a:pt x="40" y="48"/>
                  </a:lnTo>
                  <a:lnTo>
                    <a:pt x="38" y="48"/>
                  </a:lnTo>
                  <a:lnTo>
                    <a:pt x="33" y="47"/>
                  </a:lnTo>
                  <a:lnTo>
                    <a:pt x="31" y="47"/>
                  </a:lnTo>
                  <a:lnTo>
                    <a:pt x="30" y="45"/>
                  </a:lnTo>
                  <a:lnTo>
                    <a:pt x="29" y="43"/>
                  </a:lnTo>
                  <a:lnTo>
                    <a:pt x="29" y="6"/>
                  </a:lnTo>
                  <a:lnTo>
                    <a:pt x="30" y="4"/>
                  </a:lnTo>
                  <a:lnTo>
                    <a:pt x="30" y="3"/>
                  </a:lnTo>
                  <a:lnTo>
                    <a:pt x="32" y="2"/>
                  </a:lnTo>
                  <a:lnTo>
                    <a:pt x="35" y="2"/>
                  </a:lnTo>
                  <a:lnTo>
                    <a:pt x="39" y="2"/>
                  </a:lnTo>
                  <a:lnTo>
                    <a:pt x="42" y="3"/>
                  </a:lnTo>
                  <a:lnTo>
                    <a:pt x="44" y="3"/>
                  </a:lnTo>
                  <a:lnTo>
                    <a:pt x="46" y="4"/>
                  </a:lnTo>
                  <a:lnTo>
                    <a:pt x="47" y="6"/>
                  </a:lnTo>
                  <a:lnTo>
                    <a:pt x="48" y="9"/>
                  </a:lnTo>
                  <a:lnTo>
                    <a:pt x="49" y="12"/>
                  </a:lnTo>
                  <a:lnTo>
                    <a:pt x="49" y="16"/>
                  </a:lnTo>
                  <a:lnTo>
                    <a:pt x="52" y="16"/>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635"/>
            <p:cNvSpPr>
              <a:spLocks noChangeAspect="1" noEditPoints="1"/>
            </p:cNvSpPr>
            <p:nvPr/>
          </p:nvSpPr>
          <p:spPr bwMode="auto">
            <a:xfrm>
              <a:off x="2409" y="3688"/>
              <a:ext cx="54" cy="54"/>
            </a:xfrm>
            <a:custGeom>
              <a:avLst/>
              <a:gdLst>
                <a:gd name="T0" fmla="*/ 53 w 54"/>
                <a:gd name="T1" fmla="*/ 21 h 54"/>
                <a:gd name="T2" fmla="*/ 49 w 54"/>
                <a:gd name="T3" fmla="*/ 12 h 54"/>
                <a:gd name="T4" fmla="*/ 42 w 54"/>
                <a:gd name="T5" fmla="*/ 4 h 54"/>
                <a:gd name="T6" fmla="*/ 32 w 54"/>
                <a:gd name="T7" fmla="*/ 0 h 54"/>
                <a:gd name="T8" fmla="*/ 22 w 54"/>
                <a:gd name="T9" fmla="*/ 0 h 54"/>
                <a:gd name="T10" fmla="*/ 12 w 54"/>
                <a:gd name="T11" fmla="*/ 4 h 54"/>
                <a:gd name="T12" fmla="*/ 5 w 54"/>
                <a:gd name="T13" fmla="*/ 12 h 54"/>
                <a:gd name="T14" fmla="*/ 1 w 54"/>
                <a:gd name="T15" fmla="*/ 21 h 54"/>
                <a:gd name="T16" fmla="*/ 1 w 54"/>
                <a:gd name="T17" fmla="*/ 32 h 54"/>
                <a:gd name="T18" fmla="*/ 5 w 54"/>
                <a:gd name="T19" fmla="*/ 42 h 54"/>
                <a:gd name="T20" fmla="*/ 12 w 54"/>
                <a:gd name="T21" fmla="*/ 49 h 54"/>
                <a:gd name="T22" fmla="*/ 22 w 54"/>
                <a:gd name="T23" fmla="*/ 53 h 54"/>
                <a:gd name="T24" fmla="*/ 32 w 54"/>
                <a:gd name="T25" fmla="*/ 53 h 54"/>
                <a:gd name="T26" fmla="*/ 42 w 54"/>
                <a:gd name="T27" fmla="*/ 49 h 54"/>
                <a:gd name="T28" fmla="*/ 49 w 54"/>
                <a:gd name="T29" fmla="*/ 42 h 54"/>
                <a:gd name="T30" fmla="*/ 53 w 54"/>
                <a:gd name="T31" fmla="*/ 32 h 54"/>
                <a:gd name="T32" fmla="*/ 27 w 54"/>
                <a:gd name="T33" fmla="*/ 51 h 54"/>
                <a:gd name="T34" fmla="*/ 21 w 54"/>
                <a:gd name="T35" fmla="*/ 50 h 54"/>
                <a:gd name="T36" fmla="*/ 15 w 54"/>
                <a:gd name="T37" fmla="*/ 46 h 54"/>
                <a:gd name="T38" fmla="*/ 11 w 54"/>
                <a:gd name="T39" fmla="*/ 38 h 54"/>
                <a:gd name="T40" fmla="*/ 9 w 54"/>
                <a:gd name="T41" fmla="*/ 26 h 54"/>
                <a:gd name="T42" fmla="*/ 11 w 54"/>
                <a:gd name="T43" fmla="*/ 14 h 54"/>
                <a:gd name="T44" fmla="*/ 15 w 54"/>
                <a:gd name="T45" fmla="*/ 7 h 54"/>
                <a:gd name="T46" fmla="*/ 21 w 54"/>
                <a:gd name="T47" fmla="*/ 3 h 54"/>
                <a:gd name="T48" fmla="*/ 27 w 54"/>
                <a:gd name="T49" fmla="*/ 2 h 54"/>
                <a:gd name="T50" fmla="*/ 33 w 54"/>
                <a:gd name="T51" fmla="*/ 3 h 54"/>
                <a:gd name="T52" fmla="*/ 39 w 54"/>
                <a:gd name="T53" fmla="*/ 7 h 54"/>
                <a:gd name="T54" fmla="*/ 43 w 54"/>
                <a:gd name="T55" fmla="*/ 14 h 54"/>
                <a:gd name="T56" fmla="*/ 45 w 54"/>
                <a:gd name="T57" fmla="*/ 26 h 54"/>
                <a:gd name="T58" fmla="*/ 43 w 54"/>
                <a:gd name="T59" fmla="*/ 38 h 54"/>
                <a:gd name="T60" fmla="*/ 39 w 54"/>
                <a:gd name="T61" fmla="*/ 46 h 54"/>
                <a:gd name="T62" fmla="*/ 33 w 54"/>
                <a:gd name="T63" fmla="*/ 50 h 54"/>
                <a:gd name="T64" fmla="*/ 27 w 54"/>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54" y="27"/>
                  </a:moveTo>
                  <a:lnTo>
                    <a:pt x="53" y="21"/>
                  </a:lnTo>
                  <a:lnTo>
                    <a:pt x="51" y="16"/>
                  </a:lnTo>
                  <a:lnTo>
                    <a:pt x="49" y="12"/>
                  </a:lnTo>
                  <a:lnTo>
                    <a:pt x="46" y="8"/>
                  </a:lnTo>
                  <a:lnTo>
                    <a:pt x="42" y="4"/>
                  </a:lnTo>
                  <a:lnTo>
                    <a:pt x="37" y="2"/>
                  </a:lnTo>
                  <a:lnTo>
                    <a:pt x="32" y="0"/>
                  </a:lnTo>
                  <a:lnTo>
                    <a:pt x="27" y="0"/>
                  </a:lnTo>
                  <a:lnTo>
                    <a:pt x="22" y="0"/>
                  </a:lnTo>
                  <a:lnTo>
                    <a:pt x="17" y="2"/>
                  </a:lnTo>
                  <a:lnTo>
                    <a:pt x="12" y="4"/>
                  </a:lnTo>
                  <a:lnTo>
                    <a:pt x="8" y="8"/>
                  </a:lnTo>
                  <a:lnTo>
                    <a:pt x="5" y="12"/>
                  </a:lnTo>
                  <a:lnTo>
                    <a:pt x="2" y="16"/>
                  </a:lnTo>
                  <a:lnTo>
                    <a:pt x="1" y="21"/>
                  </a:lnTo>
                  <a:lnTo>
                    <a:pt x="0" y="27"/>
                  </a:lnTo>
                  <a:lnTo>
                    <a:pt x="1" y="32"/>
                  </a:lnTo>
                  <a:lnTo>
                    <a:pt x="2" y="37"/>
                  </a:lnTo>
                  <a:lnTo>
                    <a:pt x="5" y="42"/>
                  </a:lnTo>
                  <a:lnTo>
                    <a:pt x="8" y="46"/>
                  </a:lnTo>
                  <a:lnTo>
                    <a:pt x="12" y="49"/>
                  </a:lnTo>
                  <a:lnTo>
                    <a:pt x="17" y="52"/>
                  </a:lnTo>
                  <a:lnTo>
                    <a:pt x="22" y="53"/>
                  </a:lnTo>
                  <a:lnTo>
                    <a:pt x="27" y="54"/>
                  </a:lnTo>
                  <a:lnTo>
                    <a:pt x="32" y="53"/>
                  </a:lnTo>
                  <a:lnTo>
                    <a:pt x="37" y="52"/>
                  </a:lnTo>
                  <a:lnTo>
                    <a:pt x="42" y="49"/>
                  </a:lnTo>
                  <a:lnTo>
                    <a:pt x="46" y="46"/>
                  </a:lnTo>
                  <a:lnTo>
                    <a:pt x="49" y="42"/>
                  </a:lnTo>
                  <a:lnTo>
                    <a:pt x="51" y="37"/>
                  </a:lnTo>
                  <a:lnTo>
                    <a:pt x="53" y="32"/>
                  </a:lnTo>
                  <a:lnTo>
                    <a:pt x="54" y="27"/>
                  </a:lnTo>
                  <a:close/>
                  <a:moveTo>
                    <a:pt x="27" y="51"/>
                  </a:moveTo>
                  <a:lnTo>
                    <a:pt x="24" y="51"/>
                  </a:lnTo>
                  <a:lnTo>
                    <a:pt x="21" y="50"/>
                  </a:lnTo>
                  <a:lnTo>
                    <a:pt x="18" y="48"/>
                  </a:lnTo>
                  <a:lnTo>
                    <a:pt x="15" y="46"/>
                  </a:lnTo>
                  <a:lnTo>
                    <a:pt x="13" y="42"/>
                  </a:lnTo>
                  <a:lnTo>
                    <a:pt x="11" y="38"/>
                  </a:lnTo>
                  <a:lnTo>
                    <a:pt x="9" y="32"/>
                  </a:lnTo>
                  <a:lnTo>
                    <a:pt x="9" y="26"/>
                  </a:lnTo>
                  <a:lnTo>
                    <a:pt x="9" y="19"/>
                  </a:lnTo>
                  <a:lnTo>
                    <a:pt x="11" y="14"/>
                  </a:lnTo>
                  <a:lnTo>
                    <a:pt x="13" y="10"/>
                  </a:lnTo>
                  <a:lnTo>
                    <a:pt x="15" y="7"/>
                  </a:lnTo>
                  <a:lnTo>
                    <a:pt x="18" y="5"/>
                  </a:lnTo>
                  <a:lnTo>
                    <a:pt x="21" y="3"/>
                  </a:lnTo>
                  <a:lnTo>
                    <a:pt x="24" y="2"/>
                  </a:lnTo>
                  <a:lnTo>
                    <a:pt x="27" y="2"/>
                  </a:lnTo>
                  <a:lnTo>
                    <a:pt x="30" y="2"/>
                  </a:lnTo>
                  <a:lnTo>
                    <a:pt x="33" y="3"/>
                  </a:lnTo>
                  <a:lnTo>
                    <a:pt x="36" y="5"/>
                  </a:lnTo>
                  <a:lnTo>
                    <a:pt x="39" y="7"/>
                  </a:lnTo>
                  <a:lnTo>
                    <a:pt x="41" y="10"/>
                  </a:lnTo>
                  <a:lnTo>
                    <a:pt x="43" y="14"/>
                  </a:lnTo>
                  <a:lnTo>
                    <a:pt x="45" y="19"/>
                  </a:lnTo>
                  <a:lnTo>
                    <a:pt x="45" y="26"/>
                  </a:lnTo>
                  <a:lnTo>
                    <a:pt x="45" y="32"/>
                  </a:lnTo>
                  <a:lnTo>
                    <a:pt x="43" y="38"/>
                  </a:lnTo>
                  <a:lnTo>
                    <a:pt x="41" y="42"/>
                  </a:lnTo>
                  <a:lnTo>
                    <a:pt x="39" y="46"/>
                  </a:lnTo>
                  <a:lnTo>
                    <a:pt x="36" y="48"/>
                  </a:lnTo>
                  <a:lnTo>
                    <a:pt x="33" y="50"/>
                  </a:lnTo>
                  <a:lnTo>
                    <a:pt x="30" y="51"/>
                  </a:lnTo>
                  <a:lnTo>
                    <a:pt x="2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636"/>
            <p:cNvSpPr>
              <a:spLocks noChangeAspect="1" noEditPoints="1"/>
            </p:cNvSpPr>
            <p:nvPr/>
          </p:nvSpPr>
          <p:spPr bwMode="auto">
            <a:xfrm>
              <a:off x="2472" y="3689"/>
              <a:ext cx="55" cy="53"/>
            </a:xfrm>
            <a:custGeom>
              <a:avLst/>
              <a:gdLst>
                <a:gd name="T0" fmla="*/ 14 w 55"/>
                <a:gd name="T1" fmla="*/ 4 h 53"/>
                <a:gd name="T2" fmla="*/ 18 w 55"/>
                <a:gd name="T3" fmla="*/ 2 h 53"/>
                <a:gd name="T4" fmla="*/ 26 w 55"/>
                <a:gd name="T5" fmla="*/ 3 h 53"/>
                <a:gd name="T6" fmla="*/ 35 w 55"/>
                <a:gd name="T7" fmla="*/ 7 h 53"/>
                <a:gd name="T8" fmla="*/ 36 w 55"/>
                <a:gd name="T9" fmla="*/ 15 h 53"/>
                <a:gd name="T10" fmla="*/ 36 w 55"/>
                <a:gd name="T11" fmla="*/ 19 h 53"/>
                <a:gd name="T12" fmla="*/ 33 w 55"/>
                <a:gd name="T13" fmla="*/ 22 h 53"/>
                <a:gd name="T14" fmla="*/ 27 w 55"/>
                <a:gd name="T15" fmla="*/ 24 h 53"/>
                <a:gd name="T16" fmla="*/ 14 w 55"/>
                <a:gd name="T17" fmla="*/ 25 h 53"/>
                <a:gd name="T18" fmla="*/ 32 w 55"/>
                <a:gd name="T19" fmla="*/ 26 h 53"/>
                <a:gd name="T20" fmla="*/ 41 w 55"/>
                <a:gd name="T21" fmla="*/ 21 h 53"/>
                <a:gd name="T22" fmla="*/ 45 w 55"/>
                <a:gd name="T23" fmla="*/ 13 h 53"/>
                <a:gd name="T24" fmla="*/ 39 w 55"/>
                <a:gd name="T25" fmla="*/ 4 h 53"/>
                <a:gd name="T26" fmla="*/ 24 w 55"/>
                <a:gd name="T27" fmla="*/ 0 h 53"/>
                <a:gd name="T28" fmla="*/ 0 w 55"/>
                <a:gd name="T29" fmla="*/ 2 h 53"/>
                <a:gd name="T30" fmla="*/ 6 w 55"/>
                <a:gd name="T31" fmla="*/ 3 h 53"/>
                <a:gd name="T32" fmla="*/ 7 w 55"/>
                <a:gd name="T33" fmla="*/ 7 h 53"/>
                <a:gd name="T34" fmla="*/ 7 w 55"/>
                <a:gd name="T35" fmla="*/ 46 h 53"/>
                <a:gd name="T36" fmla="*/ 4 w 55"/>
                <a:gd name="T37" fmla="*/ 49 h 53"/>
                <a:gd name="T38" fmla="*/ 0 w 55"/>
                <a:gd name="T39" fmla="*/ 51 h 53"/>
                <a:gd name="T40" fmla="*/ 11 w 55"/>
                <a:gd name="T41" fmla="*/ 51 h 53"/>
                <a:gd name="T42" fmla="*/ 16 w 55"/>
                <a:gd name="T43" fmla="*/ 51 h 53"/>
                <a:gd name="T44" fmla="*/ 21 w 55"/>
                <a:gd name="T45" fmla="*/ 51 h 53"/>
                <a:gd name="T46" fmla="*/ 17 w 55"/>
                <a:gd name="T47" fmla="*/ 49 h 53"/>
                <a:gd name="T48" fmla="*/ 14 w 55"/>
                <a:gd name="T49" fmla="*/ 46 h 53"/>
                <a:gd name="T50" fmla="*/ 14 w 55"/>
                <a:gd name="T51" fmla="*/ 27 h 53"/>
                <a:gd name="T52" fmla="*/ 25 w 55"/>
                <a:gd name="T53" fmla="*/ 27 h 53"/>
                <a:gd name="T54" fmla="*/ 29 w 55"/>
                <a:gd name="T55" fmla="*/ 28 h 53"/>
                <a:gd name="T56" fmla="*/ 33 w 55"/>
                <a:gd name="T57" fmla="*/ 32 h 53"/>
                <a:gd name="T58" fmla="*/ 33 w 55"/>
                <a:gd name="T59" fmla="*/ 36 h 53"/>
                <a:gd name="T60" fmla="*/ 34 w 55"/>
                <a:gd name="T61" fmla="*/ 42 h 53"/>
                <a:gd name="T62" fmla="*/ 35 w 55"/>
                <a:gd name="T63" fmla="*/ 47 h 53"/>
                <a:gd name="T64" fmla="*/ 38 w 55"/>
                <a:gd name="T65" fmla="*/ 51 h 53"/>
                <a:gd name="T66" fmla="*/ 44 w 55"/>
                <a:gd name="T67" fmla="*/ 52 h 53"/>
                <a:gd name="T68" fmla="*/ 49 w 55"/>
                <a:gd name="T69" fmla="*/ 52 h 53"/>
                <a:gd name="T70" fmla="*/ 52 w 55"/>
                <a:gd name="T71" fmla="*/ 51 h 53"/>
                <a:gd name="T72" fmla="*/ 54 w 55"/>
                <a:gd name="T73" fmla="*/ 48 h 53"/>
                <a:gd name="T74" fmla="*/ 55 w 55"/>
                <a:gd name="T75" fmla="*/ 45 h 53"/>
                <a:gd name="T76" fmla="*/ 55 w 55"/>
                <a:gd name="T77" fmla="*/ 43 h 53"/>
                <a:gd name="T78" fmla="*/ 52 w 55"/>
                <a:gd name="T79" fmla="*/ 43 h 53"/>
                <a:gd name="T80" fmla="*/ 51 w 55"/>
                <a:gd name="T81" fmla="*/ 48 h 53"/>
                <a:gd name="T82" fmla="*/ 48 w 55"/>
                <a:gd name="T83" fmla="*/ 50 h 53"/>
                <a:gd name="T84" fmla="*/ 45 w 55"/>
                <a:gd name="T85" fmla="*/ 50 h 53"/>
                <a:gd name="T86" fmla="*/ 43 w 55"/>
                <a:gd name="T87" fmla="*/ 47 h 53"/>
                <a:gd name="T88" fmla="*/ 42 w 55"/>
                <a:gd name="T89" fmla="*/ 41 h 53"/>
                <a:gd name="T90" fmla="*/ 40 w 55"/>
                <a:gd name="T91" fmla="*/ 34 h 53"/>
                <a:gd name="T92" fmla="*/ 36 w 55"/>
                <a:gd name="T93"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3">
                  <a:moveTo>
                    <a:pt x="14" y="7"/>
                  </a:moveTo>
                  <a:lnTo>
                    <a:pt x="14" y="4"/>
                  </a:lnTo>
                  <a:lnTo>
                    <a:pt x="15" y="3"/>
                  </a:lnTo>
                  <a:lnTo>
                    <a:pt x="18" y="2"/>
                  </a:lnTo>
                  <a:lnTo>
                    <a:pt x="21" y="2"/>
                  </a:lnTo>
                  <a:lnTo>
                    <a:pt x="26" y="3"/>
                  </a:lnTo>
                  <a:lnTo>
                    <a:pt x="31" y="4"/>
                  </a:lnTo>
                  <a:lnTo>
                    <a:pt x="35" y="7"/>
                  </a:lnTo>
                  <a:lnTo>
                    <a:pt x="36" y="13"/>
                  </a:lnTo>
                  <a:lnTo>
                    <a:pt x="36" y="15"/>
                  </a:lnTo>
                  <a:lnTo>
                    <a:pt x="36" y="17"/>
                  </a:lnTo>
                  <a:lnTo>
                    <a:pt x="36" y="19"/>
                  </a:lnTo>
                  <a:lnTo>
                    <a:pt x="35" y="20"/>
                  </a:lnTo>
                  <a:lnTo>
                    <a:pt x="33" y="22"/>
                  </a:lnTo>
                  <a:lnTo>
                    <a:pt x="31" y="23"/>
                  </a:lnTo>
                  <a:lnTo>
                    <a:pt x="27" y="24"/>
                  </a:lnTo>
                  <a:lnTo>
                    <a:pt x="23" y="25"/>
                  </a:lnTo>
                  <a:lnTo>
                    <a:pt x="14" y="25"/>
                  </a:lnTo>
                  <a:lnTo>
                    <a:pt x="14" y="7"/>
                  </a:lnTo>
                  <a:close/>
                  <a:moveTo>
                    <a:pt x="32" y="26"/>
                  </a:moveTo>
                  <a:lnTo>
                    <a:pt x="37" y="24"/>
                  </a:lnTo>
                  <a:lnTo>
                    <a:pt x="41" y="21"/>
                  </a:lnTo>
                  <a:lnTo>
                    <a:pt x="44" y="18"/>
                  </a:lnTo>
                  <a:lnTo>
                    <a:pt x="45" y="13"/>
                  </a:lnTo>
                  <a:lnTo>
                    <a:pt x="43" y="8"/>
                  </a:lnTo>
                  <a:lnTo>
                    <a:pt x="39" y="4"/>
                  </a:lnTo>
                  <a:lnTo>
                    <a:pt x="32" y="1"/>
                  </a:lnTo>
                  <a:lnTo>
                    <a:pt x="24" y="0"/>
                  </a:lnTo>
                  <a:lnTo>
                    <a:pt x="0" y="0"/>
                  </a:lnTo>
                  <a:lnTo>
                    <a:pt x="0" y="2"/>
                  </a:lnTo>
                  <a:lnTo>
                    <a:pt x="4" y="3"/>
                  </a:lnTo>
                  <a:lnTo>
                    <a:pt x="6" y="3"/>
                  </a:lnTo>
                  <a:lnTo>
                    <a:pt x="7" y="5"/>
                  </a:lnTo>
                  <a:lnTo>
                    <a:pt x="7" y="7"/>
                  </a:lnTo>
                  <a:lnTo>
                    <a:pt x="7" y="44"/>
                  </a:lnTo>
                  <a:lnTo>
                    <a:pt x="7" y="46"/>
                  </a:lnTo>
                  <a:lnTo>
                    <a:pt x="6" y="48"/>
                  </a:lnTo>
                  <a:lnTo>
                    <a:pt x="4" y="49"/>
                  </a:lnTo>
                  <a:lnTo>
                    <a:pt x="0" y="49"/>
                  </a:lnTo>
                  <a:lnTo>
                    <a:pt x="0" y="51"/>
                  </a:lnTo>
                  <a:lnTo>
                    <a:pt x="6" y="51"/>
                  </a:lnTo>
                  <a:lnTo>
                    <a:pt x="11" y="51"/>
                  </a:lnTo>
                  <a:lnTo>
                    <a:pt x="13" y="51"/>
                  </a:lnTo>
                  <a:lnTo>
                    <a:pt x="16" y="51"/>
                  </a:lnTo>
                  <a:lnTo>
                    <a:pt x="19" y="51"/>
                  </a:lnTo>
                  <a:lnTo>
                    <a:pt x="21" y="51"/>
                  </a:lnTo>
                  <a:lnTo>
                    <a:pt x="21" y="49"/>
                  </a:lnTo>
                  <a:lnTo>
                    <a:pt x="17" y="49"/>
                  </a:lnTo>
                  <a:lnTo>
                    <a:pt x="15" y="48"/>
                  </a:lnTo>
                  <a:lnTo>
                    <a:pt x="14" y="46"/>
                  </a:lnTo>
                  <a:lnTo>
                    <a:pt x="14" y="44"/>
                  </a:lnTo>
                  <a:lnTo>
                    <a:pt x="14" y="27"/>
                  </a:lnTo>
                  <a:lnTo>
                    <a:pt x="23" y="27"/>
                  </a:lnTo>
                  <a:lnTo>
                    <a:pt x="25" y="27"/>
                  </a:lnTo>
                  <a:lnTo>
                    <a:pt x="27" y="27"/>
                  </a:lnTo>
                  <a:lnTo>
                    <a:pt x="29" y="28"/>
                  </a:lnTo>
                  <a:lnTo>
                    <a:pt x="31" y="30"/>
                  </a:lnTo>
                  <a:lnTo>
                    <a:pt x="33" y="32"/>
                  </a:lnTo>
                  <a:lnTo>
                    <a:pt x="33" y="34"/>
                  </a:lnTo>
                  <a:lnTo>
                    <a:pt x="33" y="36"/>
                  </a:lnTo>
                  <a:lnTo>
                    <a:pt x="33" y="39"/>
                  </a:lnTo>
                  <a:lnTo>
                    <a:pt x="34" y="42"/>
                  </a:lnTo>
                  <a:lnTo>
                    <a:pt x="34" y="45"/>
                  </a:lnTo>
                  <a:lnTo>
                    <a:pt x="35" y="47"/>
                  </a:lnTo>
                  <a:lnTo>
                    <a:pt x="37" y="49"/>
                  </a:lnTo>
                  <a:lnTo>
                    <a:pt x="38" y="51"/>
                  </a:lnTo>
                  <a:lnTo>
                    <a:pt x="41" y="52"/>
                  </a:lnTo>
                  <a:lnTo>
                    <a:pt x="44" y="52"/>
                  </a:lnTo>
                  <a:lnTo>
                    <a:pt x="47" y="53"/>
                  </a:lnTo>
                  <a:lnTo>
                    <a:pt x="49" y="52"/>
                  </a:lnTo>
                  <a:lnTo>
                    <a:pt x="51" y="52"/>
                  </a:lnTo>
                  <a:lnTo>
                    <a:pt x="52" y="51"/>
                  </a:lnTo>
                  <a:lnTo>
                    <a:pt x="53" y="49"/>
                  </a:lnTo>
                  <a:lnTo>
                    <a:pt x="54" y="48"/>
                  </a:lnTo>
                  <a:lnTo>
                    <a:pt x="54" y="47"/>
                  </a:lnTo>
                  <a:lnTo>
                    <a:pt x="55" y="45"/>
                  </a:lnTo>
                  <a:lnTo>
                    <a:pt x="55" y="44"/>
                  </a:lnTo>
                  <a:lnTo>
                    <a:pt x="55" y="43"/>
                  </a:lnTo>
                  <a:lnTo>
                    <a:pt x="53" y="43"/>
                  </a:lnTo>
                  <a:lnTo>
                    <a:pt x="52" y="43"/>
                  </a:lnTo>
                  <a:lnTo>
                    <a:pt x="52" y="44"/>
                  </a:lnTo>
                  <a:lnTo>
                    <a:pt x="51" y="48"/>
                  </a:lnTo>
                  <a:lnTo>
                    <a:pt x="50" y="50"/>
                  </a:lnTo>
                  <a:lnTo>
                    <a:pt x="48" y="50"/>
                  </a:lnTo>
                  <a:lnTo>
                    <a:pt x="47" y="50"/>
                  </a:lnTo>
                  <a:lnTo>
                    <a:pt x="45" y="50"/>
                  </a:lnTo>
                  <a:lnTo>
                    <a:pt x="44" y="48"/>
                  </a:lnTo>
                  <a:lnTo>
                    <a:pt x="43" y="47"/>
                  </a:lnTo>
                  <a:lnTo>
                    <a:pt x="43" y="44"/>
                  </a:lnTo>
                  <a:lnTo>
                    <a:pt x="42" y="41"/>
                  </a:lnTo>
                  <a:lnTo>
                    <a:pt x="41" y="37"/>
                  </a:lnTo>
                  <a:lnTo>
                    <a:pt x="40" y="34"/>
                  </a:lnTo>
                  <a:lnTo>
                    <a:pt x="39" y="31"/>
                  </a:lnTo>
                  <a:lnTo>
                    <a:pt x="36" y="28"/>
                  </a:lnTo>
                  <a:lnTo>
                    <a:pt x="32"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37"/>
            <p:cNvSpPr>
              <a:spLocks noChangeAspect="1"/>
            </p:cNvSpPr>
            <p:nvPr/>
          </p:nvSpPr>
          <p:spPr bwMode="auto">
            <a:xfrm>
              <a:off x="2538" y="3665"/>
              <a:ext cx="23" cy="100"/>
            </a:xfrm>
            <a:custGeom>
              <a:avLst/>
              <a:gdLst>
                <a:gd name="T0" fmla="*/ 23 w 23"/>
                <a:gd name="T1" fmla="*/ 99 h 100"/>
                <a:gd name="T2" fmla="*/ 23 w 23"/>
                <a:gd name="T3" fmla="*/ 99 h 100"/>
                <a:gd name="T4" fmla="*/ 23 w 23"/>
                <a:gd name="T5" fmla="*/ 99 h 100"/>
                <a:gd name="T6" fmla="*/ 22 w 23"/>
                <a:gd name="T7" fmla="*/ 98 h 100"/>
                <a:gd name="T8" fmla="*/ 21 w 23"/>
                <a:gd name="T9" fmla="*/ 97 h 100"/>
                <a:gd name="T10" fmla="*/ 13 w 23"/>
                <a:gd name="T11" fmla="*/ 86 h 100"/>
                <a:gd name="T12" fmla="*/ 9 w 23"/>
                <a:gd name="T13" fmla="*/ 75 h 100"/>
                <a:gd name="T14" fmla="*/ 6 w 23"/>
                <a:gd name="T15" fmla="*/ 62 h 100"/>
                <a:gd name="T16" fmla="*/ 5 w 23"/>
                <a:gd name="T17" fmla="*/ 50 h 100"/>
                <a:gd name="T18" fmla="*/ 6 w 23"/>
                <a:gd name="T19" fmla="*/ 37 h 100"/>
                <a:gd name="T20" fmla="*/ 9 w 23"/>
                <a:gd name="T21" fmla="*/ 25 h 100"/>
                <a:gd name="T22" fmla="*/ 14 w 23"/>
                <a:gd name="T23" fmla="*/ 13 h 100"/>
                <a:gd name="T24" fmla="*/ 21 w 23"/>
                <a:gd name="T25" fmla="*/ 3 h 100"/>
                <a:gd name="T26" fmla="*/ 23 w 23"/>
                <a:gd name="T27" fmla="*/ 2 h 100"/>
                <a:gd name="T28" fmla="*/ 23 w 23"/>
                <a:gd name="T29" fmla="*/ 1 h 100"/>
                <a:gd name="T30" fmla="*/ 22 w 23"/>
                <a:gd name="T31" fmla="*/ 1 h 100"/>
                <a:gd name="T32" fmla="*/ 22 w 23"/>
                <a:gd name="T33" fmla="*/ 0 h 100"/>
                <a:gd name="T34" fmla="*/ 20 w 23"/>
                <a:gd name="T35" fmla="*/ 2 h 100"/>
                <a:gd name="T36" fmla="*/ 16 w 23"/>
                <a:gd name="T37" fmla="*/ 5 h 100"/>
                <a:gd name="T38" fmla="*/ 11 w 23"/>
                <a:gd name="T39" fmla="*/ 12 h 100"/>
                <a:gd name="T40" fmla="*/ 6 w 23"/>
                <a:gd name="T41" fmla="*/ 20 h 100"/>
                <a:gd name="T42" fmla="*/ 3 w 23"/>
                <a:gd name="T43" fmla="*/ 28 h 100"/>
                <a:gd name="T44" fmla="*/ 1 w 23"/>
                <a:gd name="T45" fmla="*/ 36 h 100"/>
                <a:gd name="T46" fmla="*/ 0 w 23"/>
                <a:gd name="T47" fmla="*/ 44 h 100"/>
                <a:gd name="T48" fmla="*/ 0 w 23"/>
                <a:gd name="T49" fmla="*/ 50 h 100"/>
                <a:gd name="T50" fmla="*/ 0 w 23"/>
                <a:gd name="T51" fmla="*/ 57 h 100"/>
                <a:gd name="T52" fmla="*/ 1 w 23"/>
                <a:gd name="T53" fmla="*/ 65 h 100"/>
                <a:gd name="T54" fmla="*/ 3 w 23"/>
                <a:gd name="T55" fmla="*/ 73 h 100"/>
                <a:gd name="T56" fmla="*/ 6 w 23"/>
                <a:gd name="T57" fmla="*/ 81 h 100"/>
                <a:gd name="T58" fmla="*/ 11 w 23"/>
                <a:gd name="T59" fmla="*/ 89 h 100"/>
                <a:gd name="T60" fmla="*/ 16 w 23"/>
                <a:gd name="T61" fmla="*/ 95 h 100"/>
                <a:gd name="T62" fmla="*/ 20 w 23"/>
                <a:gd name="T63" fmla="*/ 99 h 100"/>
                <a:gd name="T64" fmla="*/ 22 w 23"/>
                <a:gd name="T65" fmla="*/ 100 h 100"/>
                <a:gd name="T66" fmla="*/ 22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9"/>
                  </a:lnTo>
                  <a:lnTo>
                    <a:pt x="22" y="98"/>
                  </a:lnTo>
                  <a:lnTo>
                    <a:pt x="21" y="97"/>
                  </a:lnTo>
                  <a:lnTo>
                    <a:pt x="13" y="86"/>
                  </a:lnTo>
                  <a:lnTo>
                    <a:pt x="9" y="75"/>
                  </a:lnTo>
                  <a:lnTo>
                    <a:pt x="6" y="62"/>
                  </a:lnTo>
                  <a:lnTo>
                    <a:pt x="5" y="50"/>
                  </a:lnTo>
                  <a:lnTo>
                    <a:pt x="6" y="37"/>
                  </a:lnTo>
                  <a:lnTo>
                    <a:pt x="9" y="25"/>
                  </a:lnTo>
                  <a:lnTo>
                    <a:pt x="14" y="13"/>
                  </a:lnTo>
                  <a:lnTo>
                    <a:pt x="21" y="3"/>
                  </a:lnTo>
                  <a:lnTo>
                    <a:pt x="23" y="2"/>
                  </a:lnTo>
                  <a:lnTo>
                    <a:pt x="23" y="1"/>
                  </a:lnTo>
                  <a:lnTo>
                    <a:pt x="22" y="1"/>
                  </a:lnTo>
                  <a:lnTo>
                    <a:pt x="22" y="0"/>
                  </a:lnTo>
                  <a:lnTo>
                    <a:pt x="20" y="2"/>
                  </a:lnTo>
                  <a:lnTo>
                    <a:pt x="16" y="5"/>
                  </a:lnTo>
                  <a:lnTo>
                    <a:pt x="11" y="12"/>
                  </a:lnTo>
                  <a:lnTo>
                    <a:pt x="6" y="20"/>
                  </a:lnTo>
                  <a:lnTo>
                    <a:pt x="3" y="28"/>
                  </a:lnTo>
                  <a:lnTo>
                    <a:pt x="1" y="36"/>
                  </a:lnTo>
                  <a:lnTo>
                    <a:pt x="0" y="44"/>
                  </a:lnTo>
                  <a:lnTo>
                    <a:pt x="0" y="50"/>
                  </a:lnTo>
                  <a:lnTo>
                    <a:pt x="0" y="57"/>
                  </a:lnTo>
                  <a:lnTo>
                    <a:pt x="1" y="65"/>
                  </a:lnTo>
                  <a:lnTo>
                    <a:pt x="3" y="73"/>
                  </a:lnTo>
                  <a:lnTo>
                    <a:pt x="6" y="81"/>
                  </a:lnTo>
                  <a:lnTo>
                    <a:pt x="11" y="89"/>
                  </a:lnTo>
                  <a:lnTo>
                    <a:pt x="16" y="95"/>
                  </a:lnTo>
                  <a:lnTo>
                    <a:pt x="20" y="99"/>
                  </a:lnTo>
                  <a:lnTo>
                    <a:pt x="22" y="100"/>
                  </a:lnTo>
                  <a:lnTo>
                    <a:pt x="22"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38"/>
            <p:cNvSpPr>
              <a:spLocks noChangeAspect="1" noEditPoints="1"/>
            </p:cNvSpPr>
            <p:nvPr/>
          </p:nvSpPr>
          <p:spPr bwMode="auto">
            <a:xfrm>
              <a:off x="2569" y="3696"/>
              <a:ext cx="44" cy="45"/>
            </a:xfrm>
            <a:custGeom>
              <a:avLst/>
              <a:gdLst>
                <a:gd name="T0" fmla="*/ 44 w 44"/>
                <a:gd name="T1" fmla="*/ 23 h 45"/>
                <a:gd name="T2" fmla="*/ 44 w 44"/>
                <a:gd name="T3" fmla="*/ 18 h 45"/>
                <a:gd name="T4" fmla="*/ 43 w 44"/>
                <a:gd name="T5" fmla="*/ 14 h 45"/>
                <a:gd name="T6" fmla="*/ 41 w 44"/>
                <a:gd name="T7" fmla="*/ 10 h 45"/>
                <a:gd name="T8" fmla="*/ 38 w 44"/>
                <a:gd name="T9" fmla="*/ 6 h 45"/>
                <a:gd name="T10" fmla="*/ 35 w 44"/>
                <a:gd name="T11" fmla="*/ 4 h 45"/>
                <a:gd name="T12" fmla="*/ 31 w 44"/>
                <a:gd name="T13" fmla="*/ 1 h 45"/>
                <a:gd name="T14" fmla="*/ 27 w 44"/>
                <a:gd name="T15" fmla="*/ 0 h 45"/>
                <a:gd name="T16" fmla="*/ 22 w 44"/>
                <a:gd name="T17" fmla="*/ 0 h 45"/>
                <a:gd name="T18" fmla="*/ 18 w 44"/>
                <a:gd name="T19" fmla="*/ 0 h 45"/>
                <a:gd name="T20" fmla="*/ 14 w 44"/>
                <a:gd name="T21" fmla="*/ 1 h 45"/>
                <a:gd name="T22" fmla="*/ 10 w 44"/>
                <a:gd name="T23" fmla="*/ 4 h 45"/>
                <a:gd name="T24" fmla="*/ 7 w 44"/>
                <a:gd name="T25" fmla="*/ 7 h 45"/>
                <a:gd name="T26" fmla="*/ 4 w 44"/>
                <a:gd name="T27" fmla="*/ 10 h 45"/>
                <a:gd name="T28" fmla="*/ 2 w 44"/>
                <a:gd name="T29" fmla="*/ 14 h 45"/>
                <a:gd name="T30" fmla="*/ 1 w 44"/>
                <a:gd name="T31" fmla="*/ 18 h 45"/>
                <a:gd name="T32" fmla="*/ 0 w 44"/>
                <a:gd name="T33" fmla="*/ 23 h 45"/>
                <a:gd name="T34" fmla="*/ 2 w 44"/>
                <a:gd name="T35" fmla="*/ 32 h 45"/>
                <a:gd name="T36" fmla="*/ 7 w 44"/>
                <a:gd name="T37" fmla="*/ 39 h 45"/>
                <a:gd name="T38" fmla="*/ 14 w 44"/>
                <a:gd name="T39" fmla="*/ 44 h 45"/>
                <a:gd name="T40" fmla="*/ 22 w 44"/>
                <a:gd name="T41" fmla="*/ 45 h 45"/>
                <a:gd name="T42" fmla="*/ 31 w 44"/>
                <a:gd name="T43" fmla="*/ 44 h 45"/>
                <a:gd name="T44" fmla="*/ 38 w 44"/>
                <a:gd name="T45" fmla="*/ 39 h 45"/>
                <a:gd name="T46" fmla="*/ 43 w 44"/>
                <a:gd name="T47" fmla="*/ 32 h 45"/>
                <a:gd name="T48" fmla="*/ 44 w 44"/>
                <a:gd name="T49" fmla="*/ 23 h 45"/>
                <a:gd name="T50" fmla="*/ 22 w 44"/>
                <a:gd name="T51" fmla="*/ 43 h 45"/>
                <a:gd name="T52" fmla="*/ 19 w 44"/>
                <a:gd name="T53" fmla="*/ 42 h 45"/>
                <a:gd name="T54" fmla="*/ 16 w 44"/>
                <a:gd name="T55" fmla="*/ 41 h 45"/>
                <a:gd name="T56" fmla="*/ 13 w 44"/>
                <a:gd name="T57" fmla="*/ 39 h 45"/>
                <a:gd name="T58" fmla="*/ 11 w 44"/>
                <a:gd name="T59" fmla="*/ 36 h 45"/>
                <a:gd name="T60" fmla="*/ 10 w 44"/>
                <a:gd name="T61" fmla="*/ 33 h 45"/>
                <a:gd name="T62" fmla="*/ 9 w 44"/>
                <a:gd name="T63" fmla="*/ 29 h 45"/>
                <a:gd name="T64" fmla="*/ 9 w 44"/>
                <a:gd name="T65" fmla="*/ 25 h 45"/>
                <a:gd name="T66" fmla="*/ 9 w 44"/>
                <a:gd name="T67" fmla="*/ 22 h 45"/>
                <a:gd name="T68" fmla="*/ 9 w 44"/>
                <a:gd name="T69" fmla="*/ 19 h 45"/>
                <a:gd name="T70" fmla="*/ 9 w 44"/>
                <a:gd name="T71" fmla="*/ 15 h 45"/>
                <a:gd name="T72" fmla="*/ 10 w 44"/>
                <a:gd name="T73" fmla="*/ 12 h 45"/>
                <a:gd name="T74" fmla="*/ 11 w 44"/>
                <a:gd name="T75" fmla="*/ 8 h 45"/>
                <a:gd name="T76" fmla="*/ 13 w 44"/>
                <a:gd name="T77" fmla="*/ 5 h 45"/>
                <a:gd name="T78" fmla="*/ 16 w 44"/>
                <a:gd name="T79" fmla="*/ 3 h 45"/>
                <a:gd name="T80" fmla="*/ 19 w 44"/>
                <a:gd name="T81" fmla="*/ 2 h 45"/>
                <a:gd name="T82" fmla="*/ 22 w 44"/>
                <a:gd name="T83" fmla="*/ 2 h 45"/>
                <a:gd name="T84" fmla="*/ 26 w 44"/>
                <a:gd name="T85" fmla="*/ 2 h 45"/>
                <a:gd name="T86" fmla="*/ 29 w 44"/>
                <a:gd name="T87" fmla="*/ 3 h 45"/>
                <a:gd name="T88" fmla="*/ 31 w 44"/>
                <a:gd name="T89" fmla="*/ 5 h 45"/>
                <a:gd name="T90" fmla="*/ 34 w 44"/>
                <a:gd name="T91" fmla="*/ 8 h 45"/>
                <a:gd name="T92" fmla="*/ 35 w 44"/>
                <a:gd name="T93" fmla="*/ 12 h 45"/>
                <a:gd name="T94" fmla="*/ 36 w 44"/>
                <a:gd name="T95" fmla="*/ 15 h 45"/>
                <a:gd name="T96" fmla="*/ 36 w 44"/>
                <a:gd name="T97" fmla="*/ 19 h 45"/>
                <a:gd name="T98" fmla="*/ 36 w 44"/>
                <a:gd name="T99" fmla="*/ 22 h 45"/>
                <a:gd name="T100" fmla="*/ 36 w 44"/>
                <a:gd name="T101" fmla="*/ 25 h 45"/>
                <a:gd name="T102" fmla="*/ 36 w 44"/>
                <a:gd name="T103" fmla="*/ 28 h 45"/>
                <a:gd name="T104" fmla="*/ 35 w 44"/>
                <a:gd name="T105" fmla="*/ 32 h 45"/>
                <a:gd name="T106" fmla="*/ 34 w 44"/>
                <a:gd name="T107" fmla="*/ 35 h 45"/>
                <a:gd name="T108" fmla="*/ 32 w 44"/>
                <a:gd name="T109" fmla="*/ 38 h 45"/>
                <a:gd name="T110" fmla="*/ 29 w 44"/>
                <a:gd name="T111" fmla="*/ 41 h 45"/>
                <a:gd name="T112" fmla="*/ 26 w 44"/>
                <a:gd name="T113" fmla="*/ 42 h 45"/>
                <a:gd name="T114" fmla="*/ 22 w 44"/>
                <a:gd name="T115"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5">
                  <a:moveTo>
                    <a:pt x="44" y="23"/>
                  </a:moveTo>
                  <a:lnTo>
                    <a:pt x="44" y="18"/>
                  </a:lnTo>
                  <a:lnTo>
                    <a:pt x="43" y="14"/>
                  </a:lnTo>
                  <a:lnTo>
                    <a:pt x="41" y="10"/>
                  </a:lnTo>
                  <a:lnTo>
                    <a:pt x="38" y="6"/>
                  </a:lnTo>
                  <a:lnTo>
                    <a:pt x="35" y="4"/>
                  </a:lnTo>
                  <a:lnTo>
                    <a:pt x="31" y="1"/>
                  </a:lnTo>
                  <a:lnTo>
                    <a:pt x="27" y="0"/>
                  </a:lnTo>
                  <a:lnTo>
                    <a:pt x="22" y="0"/>
                  </a:lnTo>
                  <a:lnTo>
                    <a:pt x="18" y="0"/>
                  </a:lnTo>
                  <a:lnTo>
                    <a:pt x="14" y="1"/>
                  </a:lnTo>
                  <a:lnTo>
                    <a:pt x="10" y="4"/>
                  </a:lnTo>
                  <a:lnTo>
                    <a:pt x="7" y="7"/>
                  </a:lnTo>
                  <a:lnTo>
                    <a:pt x="4" y="10"/>
                  </a:lnTo>
                  <a:lnTo>
                    <a:pt x="2" y="14"/>
                  </a:lnTo>
                  <a:lnTo>
                    <a:pt x="1" y="18"/>
                  </a:lnTo>
                  <a:lnTo>
                    <a:pt x="0" y="23"/>
                  </a:lnTo>
                  <a:lnTo>
                    <a:pt x="2" y="32"/>
                  </a:lnTo>
                  <a:lnTo>
                    <a:pt x="7" y="39"/>
                  </a:lnTo>
                  <a:lnTo>
                    <a:pt x="14" y="44"/>
                  </a:lnTo>
                  <a:lnTo>
                    <a:pt x="22" y="45"/>
                  </a:lnTo>
                  <a:lnTo>
                    <a:pt x="31" y="44"/>
                  </a:lnTo>
                  <a:lnTo>
                    <a:pt x="38" y="39"/>
                  </a:lnTo>
                  <a:lnTo>
                    <a:pt x="43" y="32"/>
                  </a:lnTo>
                  <a:lnTo>
                    <a:pt x="44" y="23"/>
                  </a:lnTo>
                  <a:close/>
                  <a:moveTo>
                    <a:pt x="22" y="43"/>
                  </a:moveTo>
                  <a:lnTo>
                    <a:pt x="19" y="42"/>
                  </a:lnTo>
                  <a:lnTo>
                    <a:pt x="16" y="41"/>
                  </a:lnTo>
                  <a:lnTo>
                    <a:pt x="13" y="39"/>
                  </a:lnTo>
                  <a:lnTo>
                    <a:pt x="11" y="36"/>
                  </a:lnTo>
                  <a:lnTo>
                    <a:pt x="10" y="33"/>
                  </a:lnTo>
                  <a:lnTo>
                    <a:pt x="9" y="29"/>
                  </a:lnTo>
                  <a:lnTo>
                    <a:pt x="9" y="25"/>
                  </a:lnTo>
                  <a:lnTo>
                    <a:pt x="9" y="22"/>
                  </a:lnTo>
                  <a:lnTo>
                    <a:pt x="9" y="19"/>
                  </a:lnTo>
                  <a:lnTo>
                    <a:pt x="9" y="15"/>
                  </a:lnTo>
                  <a:lnTo>
                    <a:pt x="10" y="12"/>
                  </a:lnTo>
                  <a:lnTo>
                    <a:pt x="11" y="8"/>
                  </a:lnTo>
                  <a:lnTo>
                    <a:pt x="13" y="5"/>
                  </a:lnTo>
                  <a:lnTo>
                    <a:pt x="16" y="3"/>
                  </a:lnTo>
                  <a:lnTo>
                    <a:pt x="19" y="2"/>
                  </a:lnTo>
                  <a:lnTo>
                    <a:pt x="22" y="2"/>
                  </a:lnTo>
                  <a:lnTo>
                    <a:pt x="26" y="2"/>
                  </a:lnTo>
                  <a:lnTo>
                    <a:pt x="29" y="3"/>
                  </a:lnTo>
                  <a:lnTo>
                    <a:pt x="31" y="5"/>
                  </a:lnTo>
                  <a:lnTo>
                    <a:pt x="34" y="8"/>
                  </a:lnTo>
                  <a:lnTo>
                    <a:pt x="35" y="12"/>
                  </a:lnTo>
                  <a:lnTo>
                    <a:pt x="36" y="15"/>
                  </a:lnTo>
                  <a:lnTo>
                    <a:pt x="36" y="19"/>
                  </a:lnTo>
                  <a:lnTo>
                    <a:pt x="36" y="22"/>
                  </a:lnTo>
                  <a:lnTo>
                    <a:pt x="36" y="25"/>
                  </a:lnTo>
                  <a:lnTo>
                    <a:pt x="36" y="28"/>
                  </a:lnTo>
                  <a:lnTo>
                    <a:pt x="35" y="32"/>
                  </a:lnTo>
                  <a:lnTo>
                    <a:pt x="34" y="35"/>
                  </a:lnTo>
                  <a:lnTo>
                    <a:pt x="32" y="38"/>
                  </a:lnTo>
                  <a:lnTo>
                    <a:pt x="29" y="41"/>
                  </a:lnTo>
                  <a:lnTo>
                    <a:pt x="26" y="42"/>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39"/>
            <p:cNvSpPr>
              <a:spLocks noChangeAspect="1"/>
            </p:cNvSpPr>
            <p:nvPr/>
          </p:nvSpPr>
          <p:spPr bwMode="auto">
            <a:xfrm>
              <a:off x="2620" y="3696"/>
              <a:ext cx="50" cy="45"/>
            </a:xfrm>
            <a:custGeom>
              <a:avLst/>
              <a:gdLst>
                <a:gd name="T0" fmla="*/ 35 w 50"/>
                <a:gd name="T1" fmla="*/ 36 h 45"/>
                <a:gd name="T2" fmla="*/ 35 w 50"/>
                <a:gd name="T3" fmla="*/ 45 h 45"/>
                <a:gd name="T4" fmla="*/ 50 w 50"/>
                <a:gd name="T5" fmla="*/ 44 h 45"/>
                <a:gd name="T6" fmla="*/ 50 w 50"/>
                <a:gd name="T7" fmla="*/ 41 h 45"/>
                <a:gd name="T8" fmla="*/ 47 w 50"/>
                <a:gd name="T9" fmla="*/ 41 h 45"/>
                <a:gd name="T10" fmla="*/ 46 w 50"/>
                <a:gd name="T11" fmla="*/ 41 h 45"/>
                <a:gd name="T12" fmla="*/ 44 w 50"/>
                <a:gd name="T13" fmla="*/ 41 h 45"/>
                <a:gd name="T14" fmla="*/ 43 w 50"/>
                <a:gd name="T15" fmla="*/ 40 h 45"/>
                <a:gd name="T16" fmla="*/ 43 w 50"/>
                <a:gd name="T17" fmla="*/ 39 h 45"/>
                <a:gd name="T18" fmla="*/ 42 w 50"/>
                <a:gd name="T19" fmla="*/ 38 h 45"/>
                <a:gd name="T20" fmla="*/ 42 w 50"/>
                <a:gd name="T21" fmla="*/ 37 h 45"/>
                <a:gd name="T22" fmla="*/ 42 w 50"/>
                <a:gd name="T23" fmla="*/ 36 h 45"/>
                <a:gd name="T24" fmla="*/ 42 w 50"/>
                <a:gd name="T25" fmla="*/ 0 h 45"/>
                <a:gd name="T26" fmla="*/ 27 w 50"/>
                <a:gd name="T27" fmla="*/ 1 h 45"/>
                <a:gd name="T28" fmla="*/ 27 w 50"/>
                <a:gd name="T29" fmla="*/ 4 h 45"/>
                <a:gd name="T30" fmla="*/ 30 w 50"/>
                <a:gd name="T31" fmla="*/ 4 h 45"/>
                <a:gd name="T32" fmla="*/ 31 w 50"/>
                <a:gd name="T33" fmla="*/ 4 h 45"/>
                <a:gd name="T34" fmla="*/ 33 w 50"/>
                <a:gd name="T35" fmla="*/ 5 h 45"/>
                <a:gd name="T36" fmla="*/ 34 w 50"/>
                <a:gd name="T37" fmla="*/ 5 h 45"/>
                <a:gd name="T38" fmla="*/ 34 w 50"/>
                <a:gd name="T39" fmla="*/ 6 h 45"/>
                <a:gd name="T40" fmla="*/ 35 w 50"/>
                <a:gd name="T41" fmla="*/ 7 h 45"/>
                <a:gd name="T42" fmla="*/ 35 w 50"/>
                <a:gd name="T43" fmla="*/ 8 h 45"/>
                <a:gd name="T44" fmla="*/ 35 w 50"/>
                <a:gd name="T45" fmla="*/ 10 h 45"/>
                <a:gd name="T46" fmla="*/ 35 w 50"/>
                <a:gd name="T47" fmla="*/ 28 h 45"/>
                <a:gd name="T48" fmla="*/ 34 w 50"/>
                <a:gd name="T49" fmla="*/ 34 h 45"/>
                <a:gd name="T50" fmla="*/ 32 w 50"/>
                <a:gd name="T51" fmla="*/ 39 h 45"/>
                <a:gd name="T52" fmla="*/ 28 w 50"/>
                <a:gd name="T53" fmla="*/ 42 h 45"/>
                <a:gd name="T54" fmla="*/ 23 w 50"/>
                <a:gd name="T55" fmla="*/ 43 h 45"/>
                <a:gd name="T56" fmla="*/ 20 w 50"/>
                <a:gd name="T57" fmla="*/ 43 h 45"/>
                <a:gd name="T58" fmla="*/ 18 w 50"/>
                <a:gd name="T59" fmla="*/ 42 h 45"/>
                <a:gd name="T60" fmla="*/ 17 w 50"/>
                <a:gd name="T61" fmla="*/ 41 h 45"/>
                <a:gd name="T62" fmla="*/ 15 w 50"/>
                <a:gd name="T63" fmla="*/ 40 h 45"/>
                <a:gd name="T64" fmla="*/ 15 w 50"/>
                <a:gd name="T65" fmla="*/ 39 h 45"/>
                <a:gd name="T66" fmla="*/ 14 w 50"/>
                <a:gd name="T67" fmla="*/ 37 h 45"/>
                <a:gd name="T68" fmla="*/ 14 w 50"/>
                <a:gd name="T69" fmla="*/ 35 h 45"/>
                <a:gd name="T70" fmla="*/ 14 w 50"/>
                <a:gd name="T71" fmla="*/ 33 h 45"/>
                <a:gd name="T72" fmla="*/ 14 w 50"/>
                <a:gd name="T73" fmla="*/ 0 h 45"/>
                <a:gd name="T74" fmla="*/ 0 w 50"/>
                <a:gd name="T75" fmla="*/ 1 h 45"/>
                <a:gd name="T76" fmla="*/ 0 w 50"/>
                <a:gd name="T77" fmla="*/ 4 h 45"/>
                <a:gd name="T78" fmla="*/ 2 w 50"/>
                <a:gd name="T79" fmla="*/ 4 h 45"/>
                <a:gd name="T80" fmla="*/ 4 w 50"/>
                <a:gd name="T81" fmla="*/ 4 h 45"/>
                <a:gd name="T82" fmla="*/ 5 w 50"/>
                <a:gd name="T83" fmla="*/ 5 h 45"/>
                <a:gd name="T84" fmla="*/ 6 w 50"/>
                <a:gd name="T85" fmla="*/ 6 h 45"/>
                <a:gd name="T86" fmla="*/ 7 w 50"/>
                <a:gd name="T87" fmla="*/ 7 h 45"/>
                <a:gd name="T88" fmla="*/ 7 w 50"/>
                <a:gd name="T89" fmla="*/ 8 h 45"/>
                <a:gd name="T90" fmla="*/ 7 w 50"/>
                <a:gd name="T91" fmla="*/ 11 h 45"/>
                <a:gd name="T92" fmla="*/ 7 w 50"/>
                <a:gd name="T93" fmla="*/ 14 h 45"/>
                <a:gd name="T94" fmla="*/ 7 w 50"/>
                <a:gd name="T95" fmla="*/ 28 h 45"/>
                <a:gd name="T96" fmla="*/ 7 w 50"/>
                <a:gd name="T97" fmla="*/ 31 h 45"/>
                <a:gd name="T98" fmla="*/ 8 w 50"/>
                <a:gd name="T99" fmla="*/ 34 h 45"/>
                <a:gd name="T100" fmla="*/ 8 w 50"/>
                <a:gd name="T101" fmla="*/ 37 h 45"/>
                <a:gd name="T102" fmla="*/ 9 w 50"/>
                <a:gd name="T103" fmla="*/ 40 h 45"/>
                <a:gd name="T104" fmla="*/ 11 w 50"/>
                <a:gd name="T105" fmla="*/ 42 h 45"/>
                <a:gd name="T106" fmla="*/ 14 w 50"/>
                <a:gd name="T107" fmla="*/ 44 h 45"/>
                <a:gd name="T108" fmla="*/ 18 w 50"/>
                <a:gd name="T109" fmla="*/ 45 h 45"/>
                <a:gd name="T110" fmla="*/ 23 w 50"/>
                <a:gd name="T111" fmla="*/ 45 h 45"/>
                <a:gd name="T112" fmla="*/ 26 w 50"/>
                <a:gd name="T113" fmla="*/ 45 h 45"/>
                <a:gd name="T114" fmla="*/ 30 w 50"/>
                <a:gd name="T115" fmla="*/ 43 h 45"/>
                <a:gd name="T116" fmla="*/ 33 w 50"/>
                <a:gd name="T117" fmla="*/ 40 h 45"/>
                <a:gd name="T118" fmla="*/ 35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5" y="36"/>
                  </a:moveTo>
                  <a:lnTo>
                    <a:pt x="35" y="45"/>
                  </a:lnTo>
                  <a:lnTo>
                    <a:pt x="50" y="44"/>
                  </a:lnTo>
                  <a:lnTo>
                    <a:pt x="50" y="41"/>
                  </a:lnTo>
                  <a:lnTo>
                    <a:pt x="47" y="41"/>
                  </a:lnTo>
                  <a:lnTo>
                    <a:pt x="46" y="41"/>
                  </a:lnTo>
                  <a:lnTo>
                    <a:pt x="44" y="41"/>
                  </a:lnTo>
                  <a:lnTo>
                    <a:pt x="43" y="40"/>
                  </a:lnTo>
                  <a:lnTo>
                    <a:pt x="43" y="39"/>
                  </a:lnTo>
                  <a:lnTo>
                    <a:pt x="42" y="38"/>
                  </a:lnTo>
                  <a:lnTo>
                    <a:pt x="42" y="37"/>
                  </a:lnTo>
                  <a:lnTo>
                    <a:pt x="42" y="36"/>
                  </a:lnTo>
                  <a:lnTo>
                    <a:pt x="42" y="0"/>
                  </a:lnTo>
                  <a:lnTo>
                    <a:pt x="27" y="1"/>
                  </a:lnTo>
                  <a:lnTo>
                    <a:pt x="27" y="4"/>
                  </a:lnTo>
                  <a:lnTo>
                    <a:pt x="30" y="4"/>
                  </a:lnTo>
                  <a:lnTo>
                    <a:pt x="31" y="4"/>
                  </a:lnTo>
                  <a:lnTo>
                    <a:pt x="33" y="5"/>
                  </a:lnTo>
                  <a:lnTo>
                    <a:pt x="34" y="5"/>
                  </a:lnTo>
                  <a:lnTo>
                    <a:pt x="34" y="6"/>
                  </a:lnTo>
                  <a:lnTo>
                    <a:pt x="35" y="7"/>
                  </a:lnTo>
                  <a:lnTo>
                    <a:pt x="35" y="8"/>
                  </a:lnTo>
                  <a:lnTo>
                    <a:pt x="35" y="10"/>
                  </a:lnTo>
                  <a:lnTo>
                    <a:pt x="35" y="28"/>
                  </a:lnTo>
                  <a:lnTo>
                    <a:pt x="34" y="34"/>
                  </a:lnTo>
                  <a:lnTo>
                    <a:pt x="32" y="39"/>
                  </a:lnTo>
                  <a:lnTo>
                    <a:pt x="28" y="42"/>
                  </a:lnTo>
                  <a:lnTo>
                    <a:pt x="23" y="43"/>
                  </a:lnTo>
                  <a:lnTo>
                    <a:pt x="20" y="43"/>
                  </a:lnTo>
                  <a:lnTo>
                    <a:pt x="18" y="42"/>
                  </a:lnTo>
                  <a:lnTo>
                    <a:pt x="17" y="41"/>
                  </a:lnTo>
                  <a:lnTo>
                    <a:pt x="15" y="40"/>
                  </a:lnTo>
                  <a:lnTo>
                    <a:pt x="15" y="39"/>
                  </a:lnTo>
                  <a:lnTo>
                    <a:pt x="14" y="37"/>
                  </a:lnTo>
                  <a:lnTo>
                    <a:pt x="14" y="35"/>
                  </a:lnTo>
                  <a:lnTo>
                    <a:pt x="14" y="33"/>
                  </a:lnTo>
                  <a:lnTo>
                    <a:pt x="14" y="0"/>
                  </a:lnTo>
                  <a:lnTo>
                    <a:pt x="0" y="1"/>
                  </a:lnTo>
                  <a:lnTo>
                    <a:pt x="0" y="4"/>
                  </a:lnTo>
                  <a:lnTo>
                    <a:pt x="2" y="4"/>
                  </a:lnTo>
                  <a:lnTo>
                    <a:pt x="4" y="4"/>
                  </a:lnTo>
                  <a:lnTo>
                    <a:pt x="5" y="5"/>
                  </a:lnTo>
                  <a:lnTo>
                    <a:pt x="6" y="6"/>
                  </a:lnTo>
                  <a:lnTo>
                    <a:pt x="7" y="7"/>
                  </a:lnTo>
                  <a:lnTo>
                    <a:pt x="7" y="8"/>
                  </a:lnTo>
                  <a:lnTo>
                    <a:pt x="7" y="11"/>
                  </a:lnTo>
                  <a:lnTo>
                    <a:pt x="7" y="14"/>
                  </a:lnTo>
                  <a:lnTo>
                    <a:pt x="7" y="28"/>
                  </a:lnTo>
                  <a:lnTo>
                    <a:pt x="7" y="31"/>
                  </a:lnTo>
                  <a:lnTo>
                    <a:pt x="8" y="34"/>
                  </a:lnTo>
                  <a:lnTo>
                    <a:pt x="8" y="37"/>
                  </a:lnTo>
                  <a:lnTo>
                    <a:pt x="9" y="40"/>
                  </a:lnTo>
                  <a:lnTo>
                    <a:pt x="11" y="42"/>
                  </a:lnTo>
                  <a:lnTo>
                    <a:pt x="14" y="44"/>
                  </a:lnTo>
                  <a:lnTo>
                    <a:pt x="18" y="45"/>
                  </a:lnTo>
                  <a:lnTo>
                    <a:pt x="23" y="45"/>
                  </a:lnTo>
                  <a:lnTo>
                    <a:pt x="26" y="45"/>
                  </a:lnTo>
                  <a:lnTo>
                    <a:pt x="30" y="43"/>
                  </a:lnTo>
                  <a:lnTo>
                    <a:pt x="33" y="40"/>
                  </a:lnTo>
                  <a:lnTo>
                    <a:pt x="35"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40"/>
            <p:cNvSpPr>
              <a:spLocks noChangeAspect="1"/>
            </p:cNvSpPr>
            <p:nvPr/>
          </p:nvSpPr>
          <p:spPr bwMode="auto">
            <a:xfrm>
              <a:off x="2674" y="3679"/>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9 h 62"/>
                <a:gd name="T26" fmla="*/ 9 w 31"/>
                <a:gd name="T27" fmla="*/ 53 h 62"/>
                <a:gd name="T28" fmla="*/ 10 w 31"/>
                <a:gd name="T29" fmla="*/ 56 h 62"/>
                <a:gd name="T30" fmla="*/ 11 w 31"/>
                <a:gd name="T31" fmla="*/ 58 h 62"/>
                <a:gd name="T32" fmla="*/ 13 w 31"/>
                <a:gd name="T33" fmla="*/ 60 h 62"/>
                <a:gd name="T34" fmla="*/ 15 w 31"/>
                <a:gd name="T35" fmla="*/ 61 h 62"/>
                <a:gd name="T36" fmla="*/ 18 w 31"/>
                <a:gd name="T37" fmla="*/ 62 h 62"/>
                <a:gd name="T38" fmla="*/ 20 w 31"/>
                <a:gd name="T39" fmla="*/ 62 h 62"/>
                <a:gd name="T40" fmla="*/ 21 w 31"/>
                <a:gd name="T41" fmla="*/ 62 h 62"/>
                <a:gd name="T42" fmla="*/ 24 w 31"/>
                <a:gd name="T43" fmla="*/ 62 h 62"/>
                <a:gd name="T44" fmla="*/ 26 w 31"/>
                <a:gd name="T45" fmla="*/ 61 h 62"/>
                <a:gd name="T46" fmla="*/ 27 w 31"/>
                <a:gd name="T47" fmla="*/ 60 h 62"/>
                <a:gd name="T48" fmla="*/ 29 w 31"/>
                <a:gd name="T49" fmla="*/ 58 h 62"/>
                <a:gd name="T50" fmla="*/ 30 w 31"/>
                <a:gd name="T51" fmla="*/ 56 h 62"/>
                <a:gd name="T52" fmla="*/ 30 w 31"/>
                <a:gd name="T53" fmla="*/ 54 h 62"/>
                <a:gd name="T54" fmla="*/ 31 w 31"/>
                <a:gd name="T55" fmla="*/ 51 h 62"/>
                <a:gd name="T56" fmla="*/ 31 w 31"/>
                <a:gd name="T57" fmla="*/ 49 h 62"/>
                <a:gd name="T58" fmla="*/ 31 w 31"/>
                <a:gd name="T59" fmla="*/ 43 h 62"/>
                <a:gd name="T60" fmla="*/ 28 w 31"/>
                <a:gd name="T61" fmla="*/ 43 h 62"/>
                <a:gd name="T62" fmla="*/ 28 w 31"/>
                <a:gd name="T63" fmla="*/ 49 h 62"/>
                <a:gd name="T64" fmla="*/ 28 w 31"/>
                <a:gd name="T65" fmla="*/ 53 h 62"/>
                <a:gd name="T66" fmla="*/ 26 w 31"/>
                <a:gd name="T67" fmla="*/ 57 h 62"/>
                <a:gd name="T68" fmla="*/ 24 w 31"/>
                <a:gd name="T69" fmla="*/ 59 h 62"/>
                <a:gd name="T70" fmla="*/ 22 w 31"/>
                <a:gd name="T71" fmla="*/ 60 h 62"/>
                <a:gd name="T72" fmla="*/ 20 w 31"/>
                <a:gd name="T73" fmla="*/ 59 h 62"/>
                <a:gd name="T74" fmla="*/ 18 w 31"/>
                <a:gd name="T75" fmla="*/ 58 h 62"/>
                <a:gd name="T76" fmla="*/ 17 w 31"/>
                <a:gd name="T77" fmla="*/ 57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3" y="0"/>
                  </a:lnTo>
                  <a:lnTo>
                    <a:pt x="12" y="6"/>
                  </a:lnTo>
                  <a:lnTo>
                    <a:pt x="10" y="12"/>
                  </a:lnTo>
                  <a:lnTo>
                    <a:pt x="6" y="17"/>
                  </a:lnTo>
                  <a:lnTo>
                    <a:pt x="0" y="19"/>
                  </a:lnTo>
                  <a:lnTo>
                    <a:pt x="0" y="21"/>
                  </a:lnTo>
                  <a:lnTo>
                    <a:pt x="8" y="21"/>
                  </a:lnTo>
                  <a:lnTo>
                    <a:pt x="8" y="49"/>
                  </a:lnTo>
                  <a:lnTo>
                    <a:pt x="9" y="53"/>
                  </a:lnTo>
                  <a:lnTo>
                    <a:pt x="10" y="56"/>
                  </a:lnTo>
                  <a:lnTo>
                    <a:pt x="11" y="58"/>
                  </a:lnTo>
                  <a:lnTo>
                    <a:pt x="13" y="60"/>
                  </a:lnTo>
                  <a:lnTo>
                    <a:pt x="15" y="61"/>
                  </a:lnTo>
                  <a:lnTo>
                    <a:pt x="18" y="62"/>
                  </a:lnTo>
                  <a:lnTo>
                    <a:pt x="20" y="62"/>
                  </a:lnTo>
                  <a:lnTo>
                    <a:pt x="21" y="62"/>
                  </a:lnTo>
                  <a:lnTo>
                    <a:pt x="24" y="62"/>
                  </a:lnTo>
                  <a:lnTo>
                    <a:pt x="26" y="61"/>
                  </a:lnTo>
                  <a:lnTo>
                    <a:pt x="27" y="60"/>
                  </a:lnTo>
                  <a:lnTo>
                    <a:pt x="29" y="58"/>
                  </a:lnTo>
                  <a:lnTo>
                    <a:pt x="30" y="56"/>
                  </a:lnTo>
                  <a:lnTo>
                    <a:pt x="30" y="54"/>
                  </a:lnTo>
                  <a:lnTo>
                    <a:pt x="31" y="51"/>
                  </a:lnTo>
                  <a:lnTo>
                    <a:pt x="31" y="49"/>
                  </a:lnTo>
                  <a:lnTo>
                    <a:pt x="31" y="43"/>
                  </a:lnTo>
                  <a:lnTo>
                    <a:pt x="28" y="43"/>
                  </a:lnTo>
                  <a:lnTo>
                    <a:pt x="28" y="49"/>
                  </a:lnTo>
                  <a:lnTo>
                    <a:pt x="28" y="53"/>
                  </a:lnTo>
                  <a:lnTo>
                    <a:pt x="26" y="57"/>
                  </a:lnTo>
                  <a:lnTo>
                    <a:pt x="24" y="59"/>
                  </a:lnTo>
                  <a:lnTo>
                    <a:pt x="22" y="60"/>
                  </a:lnTo>
                  <a:lnTo>
                    <a:pt x="20" y="59"/>
                  </a:lnTo>
                  <a:lnTo>
                    <a:pt x="18" y="58"/>
                  </a:lnTo>
                  <a:lnTo>
                    <a:pt x="17" y="57"/>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41"/>
            <p:cNvSpPr>
              <a:spLocks noChangeAspect="1"/>
            </p:cNvSpPr>
            <p:nvPr/>
          </p:nvSpPr>
          <p:spPr bwMode="auto">
            <a:xfrm>
              <a:off x="2719" y="3730"/>
              <a:ext cx="12" cy="29"/>
            </a:xfrm>
            <a:custGeom>
              <a:avLst/>
              <a:gdLst>
                <a:gd name="T0" fmla="*/ 12 w 12"/>
                <a:gd name="T1" fmla="*/ 10 h 29"/>
                <a:gd name="T2" fmla="*/ 11 w 12"/>
                <a:gd name="T3" fmla="*/ 6 h 29"/>
                <a:gd name="T4" fmla="*/ 10 w 12"/>
                <a:gd name="T5" fmla="*/ 2 h 29"/>
                <a:gd name="T6" fmla="*/ 8 w 12"/>
                <a:gd name="T7" fmla="*/ 0 h 29"/>
                <a:gd name="T8" fmla="*/ 6 w 12"/>
                <a:gd name="T9" fmla="*/ 0 h 29"/>
                <a:gd name="T10" fmla="*/ 3 w 12"/>
                <a:gd name="T11" fmla="*/ 0 h 29"/>
                <a:gd name="T12" fmla="*/ 2 w 12"/>
                <a:gd name="T13" fmla="*/ 1 h 29"/>
                <a:gd name="T14" fmla="*/ 1 w 12"/>
                <a:gd name="T15" fmla="*/ 3 h 29"/>
                <a:gd name="T16" fmla="*/ 0 w 12"/>
                <a:gd name="T17" fmla="*/ 5 h 29"/>
                <a:gd name="T18" fmla="*/ 1 w 12"/>
                <a:gd name="T19" fmla="*/ 7 h 29"/>
                <a:gd name="T20" fmla="*/ 2 w 12"/>
                <a:gd name="T21" fmla="*/ 9 h 29"/>
                <a:gd name="T22" fmla="*/ 3 w 12"/>
                <a:gd name="T23" fmla="*/ 10 h 29"/>
                <a:gd name="T24" fmla="*/ 6 w 12"/>
                <a:gd name="T25" fmla="*/ 10 h 29"/>
                <a:gd name="T26" fmla="*/ 8 w 12"/>
                <a:gd name="T27" fmla="*/ 10 h 29"/>
                <a:gd name="T28" fmla="*/ 9 w 12"/>
                <a:gd name="T29" fmla="*/ 9 h 29"/>
                <a:gd name="T30" fmla="*/ 9 w 12"/>
                <a:gd name="T31" fmla="*/ 9 h 29"/>
                <a:gd name="T32" fmla="*/ 10 w 12"/>
                <a:gd name="T33" fmla="*/ 9 h 29"/>
                <a:gd name="T34" fmla="*/ 10 w 12"/>
                <a:gd name="T35" fmla="*/ 10 h 29"/>
                <a:gd name="T36" fmla="*/ 8 w 12"/>
                <a:gd name="T37" fmla="*/ 19 h 29"/>
                <a:gd name="T38" fmla="*/ 3 w 12"/>
                <a:gd name="T39" fmla="*/ 27 h 29"/>
                <a:gd name="T40" fmla="*/ 2 w 12"/>
                <a:gd name="T41" fmla="*/ 28 h 29"/>
                <a:gd name="T42" fmla="*/ 2 w 12"/>
                <a:gd name="T43" fmla="*/ 28 h 29"/>
                <a:gd name="T44" fmla="*/ 2 w 12"/>
                <a:gd name="T45" fmla="*/ 29 h 29"/>
                <a:gd name="T46" fmla="*/ 3 w 12"/>
                <a:gd name="T47" fmla="*/ 29 h 29"/>
                <a:gd name="T48" fmla="*/ 5 w 12"/>
                <a:gd name="T49" fmla="*/ 28 h 29"/>
                <a:gd name="T50" fmla="*/ 8 w 12"/>
                <a:gd name="T51" fmla="*/ 24 h 29"/>
                <a:gd name="T52" fmla="*/ 11 w 12"/>
                <a:gd name="T53" fmla="*/ 18 h 29"/>
                <a:gd name="T54" fmla="*/ 12 w 12"/>
                <a:gd name="T5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29">
                  <a:moveTo>
                    <a:pt x="12" y="10"/>
                  </a:moveTo>
                  <a:lnTo>
                    <a:pt x="11" y="6"/>
                  </a:lnTo>
                  <a:lnTo>
                    <a:pt x="10" y="2"/>
                  </a:lnTo>
                  <a:lnTo>
                    <a:pt x="8" y="0"/>
                  </a:lnTo>
                  <a:lnTo>
                    <a:pt x="6" y="0"/>
                  </a:lnTo>
                  <a:lnTo>
                    <a:pt x="3" y="0"/>
                  </a:lnTo>
                  <a:lnTo>
                    <a:pt x="2" y="1"/>
                  </a:lnTo>
                  <a:lnTo>
                    <a:pt x="1" y="3"/>
                  </a:lnTo>
                  <a:lnTo>
                    <a:pt x="0" y="5"/>
                  </a:lnTo>
                  <a:lnTo>
                    <a:pt x="1" y="7"/>
                  </a:lnTo>
                  <a:lnTo>
                    <a:pt x="2" y="9"/>
                  </a:lnTo>
                  <a:lnTo>
                    <a:pt x="3" y="10"/>
                  </a:lnTo>
                  <a:lnTo>
                    <a:pt x="6" y="10"/>
                  </a:lnTo>
                  <a:lnTo>
                    <a:pt x="8" y="10"/>
                  </a:lnTo>
                  <a:lnTo>
                    <a:pt x="9" y="9"/>
                  </a:lnTo>
                  <a:lnTo>
                    <a:pt x="9" y="9"/>
                  </a:lnTo>
                  <a:lnTo>
                    <a:pt x="10" y="9"/>
                  </a:lnTo>
                  <a:lnTo>
                    <a:pt x="10" y="10"/>
                  </a:lnTo>
                  <a:lnTo>
                    <a:pt x="8" y="19"/>
                  </a:lnTo>
                  <a:lnTo>
                    <a:pt x="3" y="27"/>
                  </a:lnTo>
                  <a:lnTo>
                    <a:pt x="2" y="28"/>
                  </a:lnTo>
                  <a:lnTo>
                    <a:pt x="2" y="28"/>
                  </a:lnTo>
                  <a:lnTo>
                    <a:pt x="2" y="29"/>
                  </a:lnTo>
                  <a:lnTo>
                    <a:pt x="3" y="29"/>
                  </a:lnTo>
                  <a:lnTo>
                    <a:pt x="5" y="28"/>
                  </a:lnTo>
                  <a:lnTo>
                    <a:pt x="8" y="24"/>
                  </a:lnTo>
                  <a:lnTo>
                    <a:pt x="11" y="18"/>
                  </a:lnTo>
                  <a:lnTo>
                    <a:pt x="12"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42"/>
            <p:cNvSpPr>
              <a:spLocks noChangeAspect="1"/>
            </p:cNvSpPr>
            <p:nvPr/>
          </p:nvSpPr>
          <p:spPr bwMode="auto">
            <a:xfrm>
              <a:off x="2775" y="3696"/>
              <a:ext cx="50" cy="45"/>
            </a:xfrm>
            <a:custGeom>
              <a:avLst/>
              <a:gdLst>
                <a:gd name="T0" fmla="*/ 35 w 50"/>
                <a:gd name="T1" fmla="*/ 36 h 45"/>
                <a:gd name="T2" fmla="*/ 35 w 50"/>
                <a:gd name="T3" fmla="*/ 45 h 45"/>
                <a:gd name="T4" fmla="*/ 50 w 50"/>
                <a:gd name="T5" fmla="*/ 44 h 45"/>
                <a:gd name="T6" fmla="*/ 50 w 50"/>
                <a:gd name="T7" fmla="*/ 41 h 45"/>
                <a:gd name="T8" fmla="*/ 47 w 50"/>
                <a:gd name="T9" fmla="*/ 41 h 45"/>
                <a:gd name="T10" fmla="*/ 46 w 50"/>
                <a:gd name="T11" fmla="*/ 41 h 45"/>
                <a:gd name="T12" fmla="*/ 44 w 50"/>
                <a:gd name="T13" fmla="*/ 41 h 45"/>
                <a:gd name="T14" fmla="*/ 43 w 50"/>
                <a:gd name="T15" fmla="*/ 40 h 45"/>
                <a:gd name="T16" fmla="*/ 43 w 50"/>
                <a:gd name="T17" fmla="*/ 39 h 45"/>
                <a:gd name="T18" fmla="*/ 42 w 50"/>
                <a:gd name="T19" fmla="*/ 38 h 45"/>
                <a:gd name="T20" fmla="*/ 42 w 50"/>
                <a:gd name="T21" fmla="*/ 37 h 45"/>
                <a:gd name="T22" fmla="*/ 42 w 50"/>
                <a:gd name="T23" fmla="*/ 36 h 45"/>
                <a:gd name="T24" fmla="*/ 42 w 50"/>
                <a:gd name="T25" fmla="*/ 0 h 45"/>
                <a:gd name="T26" fmla="*/ 27 w 50"/>
                <a:gd name="T27" fmla="*/ 1 h 45"/>
                <a:gd name="T28" fmla="*/ 27 w 50"/>
                <a:gd name="T29" fmla="*/ 4 h 45"/>
                <a:gd name="T30" fmla="*/ 30 w 50"/>
                <a:gd name="T31" fmla="*/ 4 h 45"/>
                <a:gd name="T32" fmla="*/ 32 w 50"/>
                <a:gd name="T33" fmla="*/ 4 h 45"/>
                <a:gd name="T34" fmla="*/ 33 w 50"/>
                <a:gd name="T35" fmla="*/ 5 h 45"/>
                <a:gd name="T36" fmla="*/ 34 w 50"/>
                <a:gd name="T37" fmla="*/ 5 h 45"/>
                <a:gd name="T38" fmla="*/ 35 w 50"/>
                <a:gd name="T39" fmla="*/ 6 h 45"/>
                <a:gd name="T40" fmla="*/ 35 w 50"/>
                <a:gd name="T41" fmla="*/ 7 h 45"/>
                <a:gd name="T42" fmla="*/ 35 w 50"/>
                <a:gd name="T43" fmla="*/ 8 h 45"/>
                <a:gd name="T44" fmla="*/ 35 w 50"/>
                <a:gd name="T45" fmla="*/ 10 h 45"/>
                <a:gd name="T46" fmla="*/ 35 w 50"/>
                <a:gd name="T47" fmla="*/ 28 h 45"/>
                <a:gd name="T48" fmla="*/ 34 w 50"/>
                <a:gd name="T49" fmla="*/ 34 h 45"/>
                <a:gd name="T50" fmla="*/ 32 w 50"/>
                <a:gd name="T51" fmla="*/ 39 h 45"/>
                <a:gd name="T52" fmla="*/ 28 w 50"/>
                <a:gd name="T53" fmla="*/ 42 h 45"/>
                <a:gd name="T54" fmla="*/ 23 w 50"/>
                <a:gd name="T55" fmla="*/ 43 h 45"/>
                <a:gd name="T56" fmla="*/ 20 w 50"/>
                <a:gd name="T57" fmla="*/ 43 h 45"/>
                <a:gd name="T58" fmla="*/ 18 w 50"/>
                <a:gd name="T59" fmla="*/ 42 h 45"/>
                <a:gd name="T60" fmla="*/ 17 w 50"/>
                <a:gd name="T61" fmla="*/ 41 h 45"/>
                <a:gd name="T62" fmla="*/ 16 w 50"/>
                <a:gd name="T63" fmla="*/ 40 h 45"/>
                <a:gd name="T64" fmla="*/ 15 w 50"/>
                <a:gd name="T65" fmla="*/ 39 h 45"/>
                <a:gd name="T66" fmla="*/ 15 w 50"/>
                <a:gd name="T67" fmla="*/ 37 h 45"/>
                <a:gd name="T68" fmla="*/ 14 w 50"/>
                <a:gd name="T69" fmla="*/ 35 h 45"/>
                <a:gd name="T70" fmla="*/ 14 w 50"/>
                <a:gd name="T71" fmla="*/ 33 h 45"/>
                <a:gd name="T72" fmla="*/ 14 w 50"/>
                <a:gd name="T73" fmla="*/ 0 h 45"/>
                <a:gd name="T74" fmla="*/ 0 w 50"/>
                <a:gd name="T75" fmla="*/ 1 h 45"/>
                <a:gd name="T76" fmla="*/ 0 w 50"/>
                <a:gd name="T77" fmla="*/ 4 h 45"/>
                <a:gd name="T78" fmla="*/ 2 w 50"/>
                <a:gd name="T79" fmla="*/ 4 h 45"/>
                <a:gd name="T80" fmla="*/ 4 w 50"/>
                <a:gd name="T81" fmla="*/ 4 h 45"/>
                <a:gd name="T82" fmla="*/ 6 w 50"/>
                <a:gd name="T83" fmla="*/ 5 h 45"/>
                <a:gd name="T84" fmla="*/ 6 w 50"/>
                <a:gd name="T85" fmla="*/ 6 h 45"/>
                <a:gd name="T86" fmla="*/ 7 w 50"/>
                <a:gd name="T87" fmla="*/ 7 h 45"/>
                <a:gd name="T88" fmla="*/ 7 w 50"/>
                <a:gd name="T89" fmla="*/ 8 h 45"/>
                <a:gd name="T90" fmla="*/ 7 w 50"/>
                <a:gd name="T91" fmla="*/ 11 h 45"/>
                <a:gd name="T92" fmla="*/ 7 w 50"/>
                <a:gd name="T93" fmla="*/ 14 h 45"/>
                <a:gd name="T94" fmla="*/ 7 w 50"/>
                <a:gd name="T95" fmla="*/ 28 h 45"/>
                <a:gd name="T96" fmla="*/ 7 w 50"/>
                <a:gd name="T97" fmla="*/ 31 h 45"/>
                <a:gd name="T98" fmla="*/ 8 w 50"/>
                <a:gd name="T99" fmla="*/ 34 h 45"/>
                <a:gd name="T100" fmla="*/ 8 w 50"/>
                <a:gd name="T101" fmla="*/ 37 h 45"/>
                <a:gd name="T102" fmla="*/ 9 w 50"/>
                <a:gd name="T103" fmla="*/ 40 h 45"/>
                <a:gd name="T104" fmla="*/ 11 w 50"/>
                <a:gd name="T105" fmla="*/ 42 h 45"/>
                <a:gd name="T106" fmla="*/ 14 w 50"/>
                <a:gd name="T107" fmla="*/ 44 h 45"/>
                <a:gd name="T108" fmla="*/ 18 w 50"/>
                <a:gd name="T109" fmla="*/ 45 h 45"/>
                <a:gd name="T110" fmla="*/ 23 w 50"/>
                <a:gd name="T111" fmla="*/ 45 h 45"/>
                <a:gd name="T112" fmla="*/ 27 w 50"/>
                <a:gd name="T113" fmla="*/ 45 h 45"/>
                <a:gd name="T114" fmla="*/ 30 w 50"/>
                <a:gd name="T115" fmla="*/ 43 h 45"/>
                <a:gd name="T116" fmla="*/ 33 w 50"/>
                <a:gd name="T117" fmla="*/ 40 h 45"/>
                <a:gd name="T118" fmla="*/ 35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5" y="36"/>
                  </a:moveTo>
                  <a:lnTo>
                    <a:pt x="35" y="45"/>
                  </a:lnTo>
                  <a:lnTo>
                    <a:pt x="50" y="44"/>
                  </a:lnTo>
                  <a:lnTo>
                    <a:pt x="50" y="41"/>
                  </a:lnTo>
                  <a:lnTo>
                    <a:pt x="47" y="41"/>
                  </a:lnTo>
                  <a:lnTo>
                    <a:pt x="46" y="41"/>
                  </a:lnTo>
                  <a:lnTo>
                    <a:pt x="44" y="41"/>
                  </a:lnTo>
                  <a:lnTo>
                    <a:pt x="43" y="40"/>
                  </a:lnTo>
                  <a:lnTo>
                    <a:pt x="43" y="39"/>
                  </a:lnTo>
                  <a:lnTo>
                    <a:pt x="42" y="38"/>
                  </a:lnTo>
                  <a:lnTo>
                    <a:pt x="42" y="37"/>
                  </a:lnTo>
                  <a:lnTo>
                    <a:pt x="42" y="36"/>
                  </a:lnTo>
                  <a:lnTo>
                    <a:pt x="42" y="0"/>
                  </a:lnTo>
                  <a:lnTo>
                    <a:pt x="27" y="1"/>
                  </a:lnTo>
                  <a:lnTo>
                    <a:pt x="27" y="4"/>
                  </a:lnTo>
                  <a:lnTo>
                    <a:pt x="30" y="4"/>
                  </a:lnTo>
                  <a:lnTo>
                    <a:pt x="32" y="4"/>
                  </a:lnTo>
                  <a:lnTo>
                    <a:pt x="33" y="5"/>
                  </a:lnTo>
                  <a:lnTo>
                    <a:pt x="34" y="5"/>
                  </a:lnTo>
                  <a:lnTo>
                    <a:pt x="35" y="6"/>
                  </a:lnTo>
                  <a:lnTo>
                    <a:pt x="35" y="7"/>
                  </a:lnTo>
                  <a:lnTo>
                    <a:pt x="35" y="8"/>
                  </a:lnTo>
                  <a:lnTo>
                    <a:pt x="35" y="10"/>
                  </a:lnTo>
                  <a:lnTo>
                    <a:pt x="35" y="28"/>
                  </a:lnTo>
                  <a:lnTo>
                    <a:pt x="34" y="34"/>
                  </a:lnTo>
                  <a:lnTo>
                    <a:pt x="32" y="39"/>
                  </a:lnTo>
                  <a:lnTo>
                    <a:pt x="28" y="42"/>
                  </a:lnTo>
                  <a:lnTo>
                    <a:pt x="23" y="43"/>
                  </a:lnTo>
                  <a:lnTo>
                    <a:pt x="20" y="43"/>
                  </a:lnTo>
                  <a:lnTo>
                    <a:pt x="18" y="42"/>
                  </a:lnTo>
                  <a:lnTo>
                    <a:pt x="17" y="41"/>
                  </a:lnTo>
                  <a:lnTo>
                    <a:pt x="16" y="40"/>
                  </a:lnTo>
                  <a:lnTo>
                    <a:pt x="15" y="39"/>
                  </a:lnTo>
                  <a:lnTo>
                    <a:pt x="15" y="37"/>
                  </a:lnTo>
                  <a:lnTo>
                    <a:pt x="14" y="35"/>
                  </a:lnTo>
                  <a:lnTo>
                    <a:pt x="14" y="33"/>
                  </a:lnTo>
                  <a:lnTo>
                    <a:pt x="14" y="0"/>
                  </a:lnTo>
                  <a:lnTo>
                    <a:pt x="0" y="1"/>
                  </a:lnTo>
                  <a:lnTo>
                    <a:pt x="0" y="4"/>
                  </a:lnTo>
                  <a:lnTo>
                    <a:pt x="2" y="4"/>
                  </a:lnTo>
                  <a:lnTo>
                    <a:pt x="4" y="4"/>
                  </a:lnTo>
                  <a:lnTo>
                    <a:pt x="6" y="5"/>
                  </a:lnTo>
                  <a:lnTo>
                    <a:pt x="6" y="6"/>
                  </a:lnTo>
                  <a:lnTo>
                    <a:pt x="7" y="7"/>
                  </a:lnTo>
                  <a:lnTo>
                    <a:pt x="7" y="8"/>
                  </a:lnTo>
                  <a:lnTo>
                    <a:pt x="7" y="11"/>
                  </a:lnTo>
                  <a:lnTo>
                    <a:pt x="7" y="14"/>
                  </a:lnTo>
                  <a:lnTo>
                    <a:pt x="7" y="28"/>
                  </a:lnTo>
                  <a:lnTo>
                    <a:pt x="7" y="31"/>
                  </a:lnTo>
                  <a:lnTo>
                    <a:pt x="8" y="34"/>
                  </a:lnTo>
                  <a:lnTo>
                    <a:pt x="8" y="37"/>
                  </a:lnTo>
                  <a:lnTo>
                    <a:pt x="9" y="40"/>
                  </a:lnTo>
                  <a:lnTo>
                    <a:pt x="11" y="42"/>
                  </a:lnTo>
                  <a:lnTo>
                    <a:pt x="14" y="44"/>
                  </a:lnTo>
                  <a:lnTo>
                    <a:pt x="18" y="45"/>
                  </a:lnTo>
                  <a:lnTo>
                    <a:pt x="23" y="45"/>
                  </a:lnTo>
                  <a:lnTo>
                    <a:pt x="27" y="45"/>
                  </a:lnTo>
                  <a:lnTo>
                    <a:pt x="30" y="43"/>
                  </a:lnTo>
                  <a:lnTo>
                    <a:pt x="33" y="40"/>
                  </a:lnTo>
                  <a:lnTo>
                    <a:pt x="35"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3"/>
            <p:cNvSpPr>
              <a:spLocks noChangeAspect="1"/>
            </p:cNvSpPr>
            <p:nvPr/>
          </p:nvSpPr>
          <p:spPr bwMode="auto">
            <a:xfrm>
              <a:off x="2830" y="3696"/>
              <a:ext cx="33" cy="45"/>
            </a:xfrm>
            <a:custGeom>
              <a:avLst/>
              <a:gdLst>
                <a:gd name="T0" fmla="*/ 19 w 33"/>
                <a:gd name="T1" fmla="*/ 25 h 45"/>
                <a:gd name="T2" fmla="*/ 22 w 33"/>
                <a:gd name="T3" fmla="*/ 26 h 45"/>
                <a:gd name="T4" fmla="*/ 25 w 33"/>
                <a:gd name="T5" fmla="*/ 28 h 45"/>
                <a:gd name="T6" fmla="*/ 28 w 33"/>
                <a:gd name="T7" fmla="*/ 32 h 45"/>
                <a:gd name="T8" fmla="*/ 27 w 33"/>
                <a:gd name="T9" fmla="*/ 38 h 45"/>
                <a:gd name="T10" fmla="*/ 22 w 33"/>
                <a:gd name="T11" fmla="*/ 42 h 45"/>
                <a:gd name="T12" fmla="*/ 14 w 33"/>
                <a:gd name="T13" fmla="*/ 43 h 45"/>
                <a:gd name="T14" fmla="*/ 9 w 33"/>
                <a:gd name="T15" fmla="*/ 41 h 45"/>
                <a:gd name="T16" fmla="*/ 6 w 33"/>
                <a:gd name="T17" fmla="*/ 37 h 45"/>
                <a:gd name="T18" fmla="*/ 4 w 33"/>
                <a:gd name="T19" fmla="*/ 32 h 45"/>
                <a:gd name="T20" fmla="*/ 2 w 33"/>
                <a:gd name="T21" fmla="*/ 28 h 45"/>
                <a:gd name="T22" fmla="*/ 0 w 33"/>
                <a:gd name="T23" fmla="*/ 28 h 45"/>
                <a:gd name="T24" fmla="*/ 0 w 33"/>
                <a:gd name="T25" fmla="*/ 43 h 45"/>
                <a:gd name="T26" fmla="*/ 1 w 33"/>
                <a:gd name="T27" fmla="*/ 45 h 45"/>
                <a:gd name="T28" fmla="*/ 2 w 33"/>
                <a:gd name="T29" fmla="*/ 45 h 45"/>
                <a:gd name="T30" fmla="*/ 4 w 33"/>
                <a:gd name="T31" fmla="*/ 43 h 45"/>
                <a:gd name="T32" fmla="*/ 4 w 33"/>
                <a:gd name="T33" fmla="*/ 43 h 45"/>
                <a:gd name="T34" fmla="*/ 6 w 33"/>
                <a:gd name="T35" fmla="*/ 41 h 45"/>
                <a:gd name="T36" fmla="*/ 12 w 33"/>
                <a:gd name="T37" fmla="*/ 45 h 45"/>
                <a:gd name="T38" fmla="*/ 17 w 33"/>
                <a:gd name="T39" fmla="*/ 45 h 45"/>
                <a:gd name="T40" fmla="*/ 29 w 33"/>
                <a:gd name="T41" fmla="*/ 41 h 45"/>
                <a:gd name="T42" fmla="*/ 33 w 33"/>
                <a:gd name="T43" fmla="*/ 31 h 45"/>
                <a:gd name="T44" fmla="*/ 31 w 33"/>
                <a:gd name="T45" fmla="*/ 25 h 45"/>
                <a:gd name="T46" fmla="*/ 29 w 33"/>
                <a:gd name="T47" fmla="*/ 22 h 45"/>
                <a:gd name="T48" fmla="*/ 23 w 33"/>
                <a:gd name="T49" fmla="*/ 19 h 45"/>
                <a:gd name="T50" fmla="*/ 17 w 33"/>
                <a:gd name="T51" fmla="*/ 17 h 45"/>
                <a:gd name="T52" fmla="*/ 13 w 33"/>
                <a:gd name="T53" fmla="*/ 16 h 45"/>
                <a:gd name="T54" fmla="*/ 9 w 33"/>
                <a:gd name="T55" fmla="*/ 15 h 45"/>
                <a:gd name="T56" fmla="*/ 6 w 33"/>
                <a:gd name="T57" fmla="*/ 13 h 45"/>
                <a:gd name="T58" fmla="*/ 5 w 33"/>
                <a:gd name="T59" fmla="*/ 9 h 45"/>
                <a:gd name="T60" fmla="*/ 7 w 33"/>
                <a:gd name="T61" fmla="*/ 4 h 45"/>
                <a:gd name="T62" fmla="*/ 16 w 33"/>
                <a:gd name="T63" fmla="*/ 1 h 45"/>
                <a:gd name="T64" fmla="*/ 23 w 33"/>
                <a:gd name="T65" fmla="*/ 3 h 45"/>
                <a:gd name="T66" fmla="*/ 26 w 33"/>
                <a:gd name="T67" fmla="*/ 6 h 45"/>
                <a:gd name="T68" fmla="*/ 27 w 33"/>
                <a:gd name="T69" fmla="*/ 10 h 45"/>
                <a:gd name="T70" fmla="*/ 28 w 33"/>
                <a:gd name="T71" fmla="*/ 14 h 45"/>
                <a:gd name="T72" fmla="*/ 29 w 33"/>
                <a:gd name="T73" fmla="*/ 14 h 45"/>
                <a:gd name="T74" fmla="*/ 30 w 33"/>
                <a:gd name="T75" fmla="*/ 14 h 45"/>
                <a:gd name="T76" fmla="*/ 30 w 33"/>
                <a:gd name="T77" fmla="*/ 12 h 45"/>
                <a:gd name="T78" fmla="*/ 30 w 33"/>
                <a:gd name="T79" fmla="*/ 0 h 45"/>
                <a:gd name="T80" fmla="*/ 29 w 33"/>
                <a:gd name="T81" fmla="*/ 0 h 45"/>
                <a:gd name="T82" fmla="*/ 26 w 33"/>
                <a:gd name="T83" fmla="*/ 2 h 45"/>
                <a:gd name="T84" fmla="*/ 23 w 33"/>
                <a:gd name="T85" fmla="*/ 1 h 45"/>
                <a:gd name="T86" fmla="*/ 18 w 33"/>
                <a:gd name="T87" fmla="*/ 0 h 45"/>
                <a:gd name="T88" fmla="*/ 9 w 33"/>
                <a:gd name="T89" fmla="*/ 1 h 45"/>
                <a:gd name="T90" fmla="*/ 1 w 33"/>
                <a:gd name="T91" fmla="*/ 8 h 45"/>
                <a:gd name="T92" fmla="*/ 1 w 33"/>
                <a:gd name="T93" fmla="*/ 17 h 45"/>
                <a:gd name="T94" fmla="*/ 7 w 33"/>
                <a:gd name="T95" fmla="*/ 22 h 45"/>
                <a:gd name="T96" fmla="*/ 13 w 33"/>
                <a:gd name="T97"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5">
                  <a:moveTo>
                    <a:pt x="18" y="25"/>
                  </a:moveTo>
                  <a:lnTo>
                    <a:pt x="19" y="25"/>
                  </a:lnTo>
                  <a:lnTo>
                    <a:pt x="20" y="25"/>
                  </a:lnTo>
                  <a:lnTo>
                    <a:pt x="22" y="26"/>
                  </a:lnTo>
                  <a:lnTo>
                    <a:pt x="24" y="27"/>
                  </a:lnTo>
                  <a:lnTo>
                    <a:pt x="25" y="28"/>
                  </a:lnTo>
                  <a:lnTo>
                    <a:pt x="27" y="30"/>
                  </a:lnTo>
                  <a:lnTo>
                    <a:pt x="28" y="32"/>
                  </a:lnTo>
                  <a:lnTo>
                    <a:pt x="28" y="34"/>
                  </a:lnTo>
                  <a:lnTo>
                    <a:pt x="27" y="38"/>
                  </a:lnTo>
                  <a:lnTo>
                    <a:pt x="25" y="40"/>
                  </a:lnTo>
                  <a:lnTo>
                    <a:pt x="22" y="42"/>
                  </a:lnTo>
                  <a:lnTo>
                    <a:pt x="17" y="43"/>
                  </a:lnTo>
                  <a:lnTo>
                    <a:pt x="14" y="43"/>
                  </a:lnTo>
                  <a:lnTo>
                    <a:pt x="11" y="42"/>
                  </a:lnTo>
                  <a:lnTo>
                    <a:pt x="9" y="41"/>
                  </a:lnTo>
                  <a:lnTo>
                    <a:pt x="7" y="39"/>
                  </a:lnTo>
                  <a:lnTo>
                    <a:pt x="6" y="37"/>
                  </a:lnTo>
                  <a:lnTo>
                    <a:pt x="5" y="35"/>
                  </a:lnTo>
                  <a:lnTo>
                    <a:pt x="4" y="32"/>
                  </a:lnTo>
                  <a:lnTo>
                    <a:pt x="3" y="29"/>
                  </a:lnTo>
                  <a:lnTo>
                    <a:pt x="2" y="28"/>
                  </a:lnTo>
                  <a:lnTo>
                    <a:pt x="2" y="27"/>
                  </a:lnTo>
                  <a:lnTo>
                    <a:pt x="0" y="28"/>
                  </a:lnTo>
                  <a:lnTo>
                    <a:pt x="0" y="30"/>
                  </a:lnTo>
                  <a:lnTo>
                    <a:pt x="0" y="43"/>
                  </a:lnTo>
                  <a:lnTo>
                    <a:pt x="0" y="45"/>
                  </a:lnTo>
                  <a:lnTo>
                    <a:pt x="1" y="45"/>
                  </a:lnTo>
                  <a:lnTo>
                    <a:pt x="2" y="45"/>
                  </a:lnTo>
                  <a:lnTo>
                    <a:pt x="2" y="45"/>
                  </a:lnTo>
                  <a:lnTo>
                    <a:pt x="3" y="44"/>
                  </a:lnTo>
                  <a:lnTo>
                    <a:pt x="4" y="43"/>
                  </a:lnTo>
                  <a:lnTo>
                    <a:pt x="4" y="43"/>
                  </a:lnTo>
                  <a:lnTo>
                    <a:pt x="4" y="43"/>
                  </a:lnTo>
                  <a:lnTo>
                    <a:pt x="5" y="42"/>
                  </a:lnTo>
                  <a:lnTo>
                    <a:pt x="6" y="41"/>
                  </a:lnTo>
                  <a:lnTo>
                    <a:pt x="9" y="43"/>
                  </a:lnTo>
                  <a:lnTo>
                    <a:pt x="12" y="45"/>
                  </a:lnTo>
                  <a:lnTo>
                    <a:pt x="15" y="45"/>
                  </a:lnTo>
                  <a:lnTo>
                    <a:pt x="17" y="45"/>
                  </a:lnTo>
                  <a:lnTo>
                    <a:pt x="24" y="44"/>
                  </a:lnTo>
                  <a:lnTo>
                    <a:pt x="29" y="41"/>
                  </a:lnTo>
                  <a:lnTo>
                    <a:pt x="32" y="37"/>
                  </a:lnTo>
                  <a:lnTo>
                    <a:pt x="33" y="31"/>
                  </a:lnTo>
                  <a:lnTo>
                    <a:pt x="32" y="28"/>
                  </a:lnTo>
                  <a:lnTo>
                    <a:pt x="31" y="25"/>
                  </a:lnTo>
                  <a:lnTo>
                    <a:pt x="30" y="23"/>
                  </a:lnTo>
                  <a:lnTo>
                    <a:pt x="29" y="22"/>
                  </a:lnTo>
                  <a:lnTo>
                    <a:pt x="26" y="20"/>
                  </a:lnTo>
                  <a:lnTo>
                    <a:pt x="23" y="19"/>
                  </a:lnTo>
                  <a:lnTo>
                    <a:pt x="20" y="18"/>
                  </a:lnTo>
                  <a:lnTo>
                    <a:pt x="17" y="17"/>
                  </a:lnTo>
                  <a:lnTo>
                    <a:pt x="15" y="17"/>
                  </a:lnTo>
                  <a:lnTo>
                    <a:pt x="13" y="16"/>
                  </a:lnTo>
                  <a:lnTo>
                    <a:pt x="11" y="16"/>
                  </a:lnTo>
                  <a:lnTo>
                    <a:pt x="9" y="15"/>
                  </a:lnTo>
                  <a:lnTo>
                    <a:pt x="7" y="14"/>
                  </a:lnTo>
                  <a:lnTo>
                    <a:pt x="6" y="13"/>
                  </a:lnTo>
                  <a:lnTo>
                    <a:pt x="5" y="11"/>
                  </a:lnTo>
                  <a:lnTo>
                    <a:pt x="5" y="9"/>
                  </a:lnTo>
                  <a:lnTo>
                    <a:pt x="6" y="6"/>
                  </a:lnTo>
                  <a:lnTo>
                    <a:pt x="7" y="4"/>
                  </a:lnTo>
                  <a:lnTo>
                    <a:pt x="11" y="2"/>
                  </a:lnTo>
                  <a:lnTo>
                    <a:pt x="16" y="1"/>
                  </a:lnTo>
                  <a:lnTo>
                    <a:pt x="20" y="2"/>
                  </a:lnTo>
                  <a:lnTo>
                    <a:pt x="23" y="3"/>
                  </a:lnTo>
                  <a:lnTo>
                    <a:pt x="25" y="4"/>
                  </a:lnTo>
                  <a:lnTo>
                    <a:pt x="26" y="6"/>
                  </a:lnTo>
                  <a:lnTo>
                    <a:pt x="27" y="8"/>
                  </a:lnTo>
                  <a:lnTo>
                    <a:pt x="27" y="10"/>
                  </a:lnTo>
                  <a:lnTo>
                    <a:pt x="28" y="12"/>
                  </a:lnTo>
                  <a:lnTo>
                    <a:pt x="28" y="14"/>
                  </a:lnTo>
                  <a:lnTo>
                    <a:pt x="28" y="14"/>
                  </a:lnTo>
                  <a:lnTo>
                    <a:pt x="29" y="14"/>
                  </a:lnTo>
                  <a:lnTo>
                    <a:pt x="30" y="14"/>
                  </a:lnTo>
                  <a:lnTo>
                    <a:pt x="30" y="14"/>
                  </a:lnTo>
                  <a:lnTo>
                    <a:pt x="30" y="13"/>
                  </a:lnTo>
                  <a:lnTo>
                    <a:pt x="30" y="12"/>
                  </a:lnTo>
                  <a:lnTo>
                    <a:pt x="30" y="2"/>
                  </a:lnTo>
                  <a:lnTo>
                    <a:pt x="30" y="0"/>
                  </a:lnTo>
                  <a:lnTo>
                    <a:pt x="29" y="0"/>
                  </a:lnTo>
                  <a:lnTo>
                    <a:pt x="29" y="0"/>
                  </a:lnTo>
                  <a:lnTo>
                    <a:pt x="27" y="1"/>
                  </a:lnTo>
                  <a:lnTo>
                    <a:pt x="26" y="2"/>
                  </a:lnTo>
                  <a:lnTo>
                    <a:pt x="26" y="2"/>
                  </a:lnTo>
                  <a:lnTo>
                    <a:pt x="23" y="1"/>
                  </a:lnTo>
                  <a:lnTo>
                    <a:pt x="20" y="0"/>
                  </a:lnTo>
                  <a:lnTo>
                    <a:pt x="18" y="0"/>
                  </a:lnTo>
                  <a:lnTo>
                    <a:pt x="16" y="0"/>
                  </a:lnTo>
                  <a:lnTo>
                    <a:pt x="9" y="1"/>
                  </a:lnTo>
                  <a:lnTo>
                    <a:pt x="4" y="4"/>
                  </a:lnTo>
                  <a:lnTo>
                    <a:pt x="1" y="8"/>
                  </a:lnTo>
                  <a:lnTo>
                    <a:pt x="0" y="12"/>
                  </a:lnTo>
                  <a:lnTo>
                    <a:pt x="1" y="17"/>
                  </a:lnTo>
                  <a:lnTo>
                    <a:pt x="4" y="20"/>
                  </a:lnTo>
                  <a:lnTo>
                    <a:pt x="7" y="22"/>
                  </a:lnTo>
                  <a:lnTo>
                    <a:pt x="10" y="23"/>
                  </a:lnTo>
                  <a:lnTo>
                    <a:pt x="13" y="24"/>
                  </a:lnTo>
                  <a:lnTo>
                    <a:pt x="1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44"/>
            <p:cNvSpPr>
              <a:spLocks noChangeAspect="1" noEditPoints="1"/>
            </p:cNvSpPr>
            <p:nvPr/>
          </p:nvSpPr>
          <p:spPr bwMode="auto">
            <a:xfrm>
              <a:off x="2869" y="3696"/>
              <a:ext cx="39" cy="45"/>
            </a:xfrm>
            <a:custGeom>
              <a:avLst/>
              <a:gdLst>
                <a:gd name="T0" fmla="*/ 8 w 39"/>
                <a:gd name="T1" fmla="*/ 19 h 45"/>
                <a:gd name="T2" fmla="*/ 10 w 39"/>
                <a:gd name="T3" fmla="*/ 10 h 45"/>
                <a:gd name="T4" fmla="*/ 14 w 39"/>
                <a:gd name="T5" fmla="*/ 5 h 45"/>
                <a:gd name="T6" fmla="*/ 18 w 39"/>
                <a:gd name="T7" fmla="*/ 2 h 45"/>
                <a:gd name="T8" fmla="*/ 21 w 39"/>
                <a:gd name="T9" fmla="*/ 2 h 45"/>
                <a:gd name="T10" fmla="*/ 24 w 39"/>
                <a:gd name="T11" fmla="*/ 2 h 45"/>
                <a:gd name="T12" fmla="*/ 27 w 39"/>
                <a:gd name="T13" fmla="*/ 4 h 45"/>
                <a:gd name="T14" fmla="*/ 29 w 39"/>
                <a:gd name="T15" fmla="*/ 6 h 45"/>
                <a:gd name="T16" fmla="*/ 30 w 39"/>
                <a:gd name="T17" fmla="*/ 9 h 45"/>
                <a:gd name="T18" fmla="*/ 31 w 39"/>
                <a:gd name="T19" fmla="*/ 12 h 45"/>
                <a:gd name="T20" fmla="*/ 32 w 39"/>
                <a:gd name="T21" fmla="*/ 15 h 45"/>
                <a:gd name="T22" fmla="*/ 32 w 39"/>
                <a:gd name="T23" fmla="*/ 17 h 45"/>
                <a:gd name="T24" fmla="*/ 32 w 39"/>
                <a:gd name="T25" fmla="*/ 19 h 45"/>
                <a:gd name="T26" fmla="*/ 8 w 39"/>
                <a:gd name="T27" fmla="*/ 19 h 45"/>
                <a:gd name="T28" fmla="*/ 8 w 39"/>
                <a:gd name="T29" fmla="*/ 21 h 45"/>
                <a:gd name="T30" fmla="*/ 36 w 39"/>
                <a:gd name="T31" fmla="*/ 21 h 45"/>
                <a:gd name="T32" fmla="*/ 37 w 39"/>
                <a:gd name="T33" fmla="*/ 21 h 45"/>
                <a:gd name="T34" fmla="*/ 38 w 39"/>
                <a:gd name="T35" fmla="*/ 21 h 45"/>
                <a:gd name="T36" fmla="*/ 39 w 39"/>
                <a:gd name="T37" fmla="*/ 20 h 45"/>
                <a:gd name="T38" fmla="*/ 39 w 39"/>
                <a:gd name="T39" fmla="*/ 19 h 45"/>
                <a:gd name="T40" fmla="*/ 38 w 39"/>
                <a:gd name="T41" fmla="*/ 12 h 45"/>
                <a:gd name="T42" fmla="*/ 34 w 39"/>
                <a:gd name="T43" fmla="*/ 6 h 45"/>
                <a:gd name="T44" fmla="*/ 29 w 39"/>
                <a:gd name="T45" fmla="*/ 1 h 45"/>
                <a:gd name="T46" fmla="*/ 21 w 39"/>
                <a:gd name="T47" fmla="*/ 0 h 45"/>
                <a:gd name="T48" fmla="*/ 13 w 39"/>
                <a:gd name="T49" fmla="*/ 1 h 45"/>
                <a:gd name="T50" fmla="*/ 6 w 39"/>
                <a:gd name="T51" fmla="*/ 6 h 45"/>
                <a:gd name="T52" fmla="*/ 2 w 39"/>
                <a:gd name="T53" fmla="*/ 13 h 45"/>
                <a:gd name="T54" fmla="*/ 0 w 39"/>
                <a:gd name="T55" fmla="*/ 22 h 45"/>
                <a:gd name="T56" fmla="*/ 2 w 39"/>
                <a:gd name="T57" fmla="*/ 32 h 45"/>
                <a:gd name="T58" fmla="*/ 7 w 39"/>
                <a:gd name="T59" fmla="*/ 39 h 45"/>
                <a:gd name="T60" fmla="*/ 14 w 39"/>
                <a:gd name="T61" fmla="*/ 44 h 45"/>
                <a:gd name="T62" fmla="*/ 22 w 39"/>
                <a:gd name="T63" fmla="*/ 45 h 45"/>
                <a:gd name="T64" fmla="*/ 30 w 39"/>
                <a:gd name="T65" fmla="*/ 44 h 45"/>
                <a:gd name="T66" fmla="*/ 35 w 39"/>
                <a:gd name="T67" fmla="*/ 40 h 45"/>
                <a:gd name="T68" fmla="*/ 38 w 39"/>
                <a:gd name="T69" fmla="*/ 35 h 45"/>
                <a:gd name="T70" fmla="*/ 39 w 39"/>
                <a:gd name="T71" fmla="*/ 32 h 45"/>
                <a:gd name="T72" fmla="*/ 38 w 39"/>
                <a:gd name="T73" fmla="*/ 31 h 45"/>
                <a:gd name="T74" fmla="*/ 37 w 39"/>
                <a:gd name="T75" fmla="*/ 31 h 45"/>
                <a:gd name="T76" fmla="*/ 36 w 39"/>
                <a:gd name="T77" fmla="*/ 32 h 45"/>
                <a:gd name="T78" fmla="*/ 36 w 39"/>
                <a:gd name="T79" fmla="*/ 33 h 45"/>
                <a:gd name="T80" fmla="*/ 35 w 39"/>
                <a:gd name="T81" fmla="*/ 36 h 45"/>
                <a:gd name="T82" fmla="*/ 33 w 39"/>
                <a:gd name="T83" fmla="*/ 38 h 45"/>
                <a:gd name="T84" fmla="*/ 31 w 39"/>
                <a:gd name="T85" fmla="*/ 40 h 45"/>
                <a:gd name="T86" fmla="*/ 28 w 39"/>
                <a:gd name="T87" fmla="*/ 42 h 45"/>
                <a:gd name="T88" fmla="*/ 26 w 39"/>
                <a:gd name="T89" fmla="*/ 42 h 45"/>
                <a:gd name="T90" fmla="*/ 25 w 39"/>
                <a:gd name="T91" fmla="*/ 43 h 45"/>
                <a:gd name="T92" fmla="*/ 23 w 39"/>
                <a:gd name="T93" fmla="*/ 43 h 45"/>
                <a:gd name="T94" fmla="*/ 23 w 39"/>
                <a:gd name="T95" fmla="*/ 43 h 45"/>
                <a:gd name="T96" fmla="*/ 19 w 39"/>
                <a:gd name="T97" fmla="*/ 42 h 45"/>
                <a:gd name="T98" fmla="*/ 16 w 39"/>
                <a:gd name="T99" fmla="*/ 41 h 45"/>
                <a:gd name="T100" fmla="*/ 13 w 39"/>
                <a:gd name="T101" fmla="*/ 39 h 45"/>
                <a:gd name="T102" fmla="*/ 11 w 39"/>
                <a:gd name="T103" fmla="*/ 36 h 45"/>
                <a:gd name="T104" fmla="*/ 10 w 39"/>
                <a:gd name="T105" fmla="*/ 32 h 45"/>
                <a:gd name="T106" fmla="*/ 9 w 39"/>
                <a:gd name="T107" fmla="*/ 28 h 45"/>
                <a:gd name="T108" fmla="*/ 8 w 39"/>
                <a:gd name="T109" fmla="*/ 24 h 45"/>
                <a:gd name="T110" fmla="*/ 8 w 39"/>
                <a:gd name="T11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5">
                  <a:moveTo>
                    <a:pt x="8" y="19"/>
                  </a:moveTo>
                  <a:lnTo>
                    <a:pt x="10" y="10"/>
                  </a:lnTo>
                  <a:lnTo>
                    <a:pt x="14" y="5"/>
                  </a:lnTo>
                  <a:lnTo>
                    <a:pt x="18" y="2"/>
                  </a:lnTo>
                  <a:lnTo>
                    <a:pt x="21" y="2"/>
                  </a:lnTo>
                  <a:lnTo>
                    <a:pt x="24" y="2"/>
                  </a:lnTo>
                  <a:lnTo>
                    <a:pt x="27" y="4"/>
                  </a:lnTo>
                  <a:lnTo>
                    <a:pt x="29" y="6"/>
                  </a:lnTo>
                  <a:lnTo>
                    <a:pt x="30" y="9"/>
                  </a:lnTo>
                  <a:lnTo>
                    <a:pt x="31" y="12"/>
                  </a:lnTo>
                  <a:lnTo>
                    <a:pt x="32" y="15"/>
                  </a:lnTo>
                  <a:lnTo>
                    <a:pt x="32" y="17"/>
                  </a:lnTo>
                  <a:lnTo>
                    <a:pt x="32" y="19"/>
                  </a:lnTo>
                  <a:lnTo>
                    <a:pt x="8" y="19"/>
                  </a:lnTo>
                  <a:close/>
                  <a:moveTo>
                    <a:pt x="8" y="21"/>
                  </a:moveTo>
                  <a:lnTo>
                    <a:pt x="36" y="21"/>
                  </a:lnTo>
                  <a:lnTo>
                    <a:pt x="37" y="21"/>
                  </a:lnTo>
                  <a:lnTo>
                    <a:pt x="38" y="21"/>
                  </a:lnTo>
                  <a:lnTo>
                    <a:pt x="39" y="20"/>
                  </a:lnTo>
                  <a:lnTo>
                    <a:pt x="39" y="19"/>
                  </a:lnTo>
                  <a:lnTo>
                    <a:pt x="38" y="12"/>
                  </a:lnTo>
                  <a:lnTo>
                    <a:pt x="34" y="6"/>
                  </a:lnTo>
                  <a:lnTo>
                    <a:pt x="29" y="1"/>
                  </a:lnTo>
                  <a:lnTo>
                    <a:pt x="21" y="0"/>
                  </a:lnTo>
                  <a:lnTo>
                    <a:pt x="13" y="1"/>
                  </a:lnTo>
                  <a:lnTo>
                    <a:pt x="6" y="6"/>
                  </a:lnTo>
                  <a:lnTo>
                    <a:pt x="2" y="13"/>
                  </a:lnTo>
                  <a:lnTo>
                    <a:pt x="0" y="22"/>
                  </a:lnTo>
                  <a:lnTo>
                    <a:pt x="2" y="32"/>
                  </a:lnTo>
                  <a:lnTo>
                    <a:pt x="7" y="39"/>
                  </a:lnTo>
                  <a:lnTo>
                    <a:pt x="14" y="44"/>
                  </a:lnTo>
                  <a:lnTo>
                    <a:pt x="22" y="45"/>
                  </a:lnTo>
                  <a:lnTo>
                    <a:pt x="30" y="44"/>
                  </a:lnTo>
                  <a:lnTo>
                    <a:pt x="35" y="40"/>
                  </a:lnTo>
                  <a:lnTo>
                    <a:pt x="38" y="35"/>
                  </a:lnTo>
                  <a:lnTo>
                    <a:pt x="39" y="32"/>
                  </a:lnTo>
                  <a:lnTo>
                    <a:pt x="38" y="31"/>
                  </a:lnTo>
                  <a:lnTo>
                    <a:pt x="37" y="31"/>
                  </a:lnTo>
                  <a:lnTo>
                    <a:pt x="36" y="32"/>
                  </a:lnTo>
                  <a:lnTo>
                    <a:pt x="36" y="33"/>
                  </a:lnTo>
                  <a:lnTo>
                    <a:pt x="35" y="36"/>
                  </a:lnTo>
                  <a:lnTo>
                    <a:pt x="33" y="38"/>
                  </a:lnTo>
                  <a:lnTo>
                    <a:pt x="31" y="40"/>
                  </a:lnTo>
                  <a:lnTo>
                    <a:pt x="28" y="42"/>
                  </a:lnTo>
                  <a:lnTo>
                    <a:pt x="26" y="42"/>
                  </a:lnTo>
                  <a:lnTo>
                    <a:pt x="25" y="43"/>
                  </a:lnTo>
                  <a:lnTo>
                    <a:pt x="23" y="43"/>
                  </a:lnTo>
                  <a:lnTo>
                    <a:pt x="23" y="43"/>
                  </a:lnTo>
                  <a:lnTo>
                    <a:pt x="19" y="42"/>
                  </a:lnTo>
                  <a:lnTo>
                    <a:pt x="16" y="41"/>
                  </a:lnTo>
                  <a:lnTo>
                    <a:pt x="13" y="39"/>
                  </a:lnTo>
                  <a:lnTo>
                    <a:pt x="11" y="36"/>
                  </a:lnTo>
                  <a:lnTo>
                    <a:pt x="10" y="32"/>
                  </a:lnTo>
                  <a:lnTo>
                    <a:pt x="9" y="28"/>
                  </a:lnTo>
                  <a:lnTo>
                    <a:pt x="8" y="24"/>
                  </a:lnTo>
                  <a:lnTo>
                    <a:pt x="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45"/>
            <p:cNvSpPr>
              <a:spLocks noChangeAspect="1" noEditPoints="1"/>
            </p:cNvSpPr>
            <p:nvPr/>
          </p:nvSpPr>
          <p:spPr bwMode="auto">
            <a:xfrm>
              <a:off x="2914" y="3671"/>
              <a:ext cx="49" cy="70"/>
            </a:xfrm>
            <a:custGeom>
              <a:avLst/>
              <a:gdLst>
                <a:gd name="T0" fmla="*/ 34 w 49"/>
                <a:gd name="T1" fmla="*/ 70 h 70"/>
                <a:gd name="T2" fmla="*/ 49 w 49"/>
                <a:gd name="T3" fmla="*/ 66 h 70"/>
                <a:gd name="T4" fmla="*/ 45 w 49"/>
                <a:gd name="T5" fmla="*/ 66 h 70"/>
                <a:gd name="T6" fmla="*/ 43 w 49"/>
                <a:gd name="T7" fmla="*/ 65 h 70"/>
                <a:gd name="T8" fmla="*/ 42 w 49"/>
                <a:gd name="T9" fmla="*/ 63 h 70"/>
                <a:gd name="T10" fmla="*/ 41 w 49"/>
                <a:gd name="T11" fmla="*/ 61 h 70"/>
                <a:gd name="T12" fmla="*/ 27 w 49"/>
                <a:gd name="T13" fmla="*/ 1 h 70"/>
                <a:gd name="T14" fmla="*/ 29 w 49"/>
                <a:gd name="T15" fmla="*/ 4 h 70"/>
                <a:gd name="T16" fmla="*/ 32 w 49"/>
                <a:gd name="T17" fmla="*/ 5 h 70"/>
                <a:gd name="T18" fmla="*/ 34 w 49"/>
                <a:gd name="T19" fmla="*/ 6 h 70"/>
                <a:gd name="T20" fmla="*/ 35 w 49"/>
                <a:gd name="T21" fmla="*/ 8 h 70"/>
                <a:gd name="T22" fmla="*/ 35 w 49"/>
                <a:gd name="T23" fmla="*/ 31 h 70"/>
                <a:gd name="T24" fmla="*/ 29 w 49"/>
                <a:gd name="T25" fmla="*/ 27 h 70"/>
                <a:gd name="T26" fmla="*/ 22 w 49"/>
                <a:gd name="T27" fmla="*/ 25 h 70"/>
                <a:gd name="T28" fmla="*/ 7 w 49"/>
                <a:gd name="T29" fmla="*/ 32 h 70"/>
                <a:gd name="T30" fmla="*/ 0 w 49"/>
                <a:gd name="T31" fmla="*/ 48 h 70"/>
                <a:gd name="T32" fmla="*/ 6 w 49"/>
                <a:gd name="T33" fmla="*/ 64 h 70"/>
                <a:gd name="T34" fmla="*/ 21 w 49"/>
                <a:gd name="T35" fmla="*/ 70 h 70"/>
                <a:gd name="T36" fmla="*/ 29 w 49"/>
                <a:gd name="T37" fmla="*/ 68 h 70"/>
                <a:gd name="T38" fmla="*/ 34 w 49"/>
                <a:gd name="T39" fmla="*/ 64 h 70"/>
                <a:gd name="T40" fmla="*/ 34 w 49"/>
                <a:gd name="T41" fmla="*/ 57 h 70"/>
                <a:gd name="T42" fmla="*/ 34 w 49"/>
                <a:gd name="T43" fmla="*/ 59 h 70"/>
                <a:gd name="T44" fmla="*/ 33 w 49"/>
                <a:gd name="T45" fmla="*/ 61 h 70"/>
                <a:gd name="T46" fmla="*/ 28 w 49"/>
                <a:gd name="T47" fmla="*/ 66 h 70"/>
                <a:gd name="T48" fmla="*/ 22 w 49"/>
                <a:gd name="T49" fmla="*/ 68 h 70"/>
                <a:gd name="T50" fmla="*/ 16 w 49"/>
                <a:gd name="T51" fmla="*/ 66 h 70"/>
                <a:gd name="T52" fmla="*/ 11 w 49"/>
                <a:gd name="T53" fmla="*/ 62 h 70"/>
                <a:gd name="T54" fmla="*/ 9 w 49"/>
                <a:gd name="T55" fmla="*/ 55 h 70"/>
                <a:gd name="T56" fmla="*/ 8 w 49"/>
                <a:gd name="T57" fmla="*/ 48 h 70"/>
                <a:gd name="T58" fmla="*/ 9 w 49"/>
                <a:gd name="T59" fmla="*/ 41 h 70"/>
                <a:gd name="T60" fmla="*/ 11 w 49"/>
                <a:gd name="T61" fmla="*/ 34 h 70"/>
                <a:gd name="T62" fmla="*/ 16 w 49"/>
                <a:gd name="T63" fmla="*/ 29 h 70"/>
                <a:gd name="T64" fmla="*/ 23 w 49"/>
                <a:gd name="T65" fmla="*/ 27 h 70"/>
                <a:gd name="T66" fmla="*/ 28 w 49"/>
                <a:gd name="T67" fmla="*/ 29 h 70"/>
                <a:gd name="T68" fmla="*/ 33 w 49"/>
                <a:gd name="T69" fmla="*/ 33 h 70"/>
                <a:gd name="T70" fmla="*/ 34 w 49"/>
                <a:gd name="T71" fmla="*/ 35 h 70"/>
                <a:gd name="T72" fmla="*/ 34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4" y="64"/>
                  </a:moveTo>
                  <a:lnTo>
                    <a:pt x="34" y="70"/>
                  </a:lnTo>
                  <a:lnTo>
                    <a:pt x="49" y="69"/>
                  </a:lnTo>
                  <a:lnTo>
                    <a:pt x="49" y="66"/>
                  </a:lnTo>
                  <a:lnTo>
                    <a:pt x="47" y="66"/>
                  </a:lnTo>
                  <a:lnTo>
                    <a:pt x="45" y="66"/>
                  </a:lnTo>
                  <a:lnTo>
                    <a:pt x="44" y="66"/>
                  </a:lnTo>
                  <a:lnTo>
                    <a:pt x="43" y="65"/>
                  </a:lnTo>
                  <a:lnTo>
                    <a:pt x="42" y="64"/>
                  </a:lnTo>
                  <a:lnTo>
                    <a:pt x="42" y="63"/>
                  </a:lnTo>
                  <a:lnTo>
                    <a:pt x="41" y="62"/>
                  </a:lnTo>
                  <a:lnTo>
                    <a:pt x="41" y="61"/>
                  </a:lnTo>
                  <a:lnTo>
                    <a:pt x="41" y="0"/>
                  </a:lnTo>
                  <a:lnTo>
                    <a:pt x="27" y="1"/>
                  </a:lnTo>
                  <a:lnTo>
                    <a:pt x="27" y="4"/>
                  </a:lnTo>
                  <a:lnTo>
                    <a:pt x="29" y="4"/>
                  </a:lnTo>
                  <a:lnTo>
                    <a:pt x="31" y="4"/>
                  </a:lnTo>
                  <a:lnTo>
                    <a:pt x="32" y="5"/>
                  </a:lnTo>
                  <a:lnTo>
                    <a:pt x="33" y="5"/>
                  </a:lnTo>
                  <a:lnTo>
                    <a:pt x="34" y="6"/>
                  </a:lnTo>
                  <a:lnTo>
                    <a:pt x="34" y="7"/>
                  </a:lnTo>
                  <a:lnTo>
                    <a:pt x="35" y="8"/>
                  </a:lnTo>
                  <a:lnTo>
                    <a:pt x="35" y="10"/>
                  </a:lnTo>
                  <a:lnTo>
                    <a:pt x="35" y="31"/>
                  </a:lnTo>
                  <a:lnTo>
                    <a:pt x="32" y="29"/>
                  </a:lnTo>
                  <a:lnTo>
                    <a:pt x="29" y="27"/>
                  </a:lnTo>
                  <a:lnTo>
                    <a:pt x="26" y="26"/>
                  </a:lnTo>
                  <a:lnTo>
                    <a:pt x="22" y="25"/>
                  </a:lnTo>
                  <a:lnTo>
                    <a:pt x="14" y="27"/>
                  </a:lnTo>
                  <a:lnTo>
                    <a:pt x="7" y="32"/>
                  </a:lnTo>
                  <a:lnTo>
                    <a:pt x="2" y="39"/>
                  </a:lnTo>
                  <a:lnTo>
                    <a:pt x="0" y="48"/>
                  </a:lnTo>
                  <a:lnTo>
                    <a:pt x="2" y="57"/>
                  </a:lnTo>
                  <a:lnTo>
                    <a:pt x="6" y="64"/>
                  </a:lnTo>
                  <a:lnTo>
                    <a:pt x="13" y="69"/>
                  </a:lnTo>
                  <a:lnTo>
                    <a:pt x="21" y="70"/>
                  </a:lnTo>
                  <a:lnTo>
                    <a:pt x="26" y="70"/>
                  </a:lnTo>
                  <a:lnTo>
                    <a:pt x="29" y="68"/>
                  </a:lnTo>
                  <a:lnTo>
                    <a:pt x="32" y="66"/>
                  </a:lnTo>
                  <a:lnTo>
                    <a:pt x="34" y="64"/>
                  </a:lnTo>
                  <a:close/>
                  <a:moveTo>
                    <a:pt x="34" y="37"/>
                  </a:moveTo>
                  <a:lnTo>
                    <a:pt x="34" y="57"/>
                  </a:lnTo>
                  <a:lnTo>
                    <a:pt x="34" y="59"/>
                  </a:lnTo>
                  <a:lnTo>
                    <a:pt x="34" y="59"/>
                  </a:lnTo>
                  <a:lnTo>
                    <a:pt x="34" y="60"/>
                  </a:lnTo>
                  <a:lnTo>
                    <a:pt x="33" y="61"/>
                  </a:lnTo>
                  <a:lnTo>
                    <a:pt x="31" y="64"/>
                  </a:lnTo>
                  <a:lnTo>
                    <a:pt x="28" y="66"/>
                  </a:lnTo>
                  <a:lnTo>
                    <a:pt x="25" y="68"/>
                  </a:lnTo>
                  <a:lnTo>
                    <a:pt x="22" y="68"/>
                  </a:lnTo>
                  <a:lnTo>
                    <a:pt x="18" y="68"/>
                  </a:lnTo>
                  <a:lnTo>
                    <a:pt x="16" y="66"/>
                  </a:lnTo>
                  <a:lnTo>
                    <a:pt x="13" y="64"/>
                  </a:lnTo>
                  <a:lnTo>
                    <a:pt x="11" y="62"/>
                  </a:lnTo>
                  <a:lnTo>
                    <a:pt x="10" y="58"/>
                  </a:lnTo>
                  <a:lnTo>
                    <a:pt x="9" y="55"/>
                  </a:lnTo>
                  <a:lnTo>
                    <a:pt x="8" y="51"/>
                  </a:lnTo>
                  <a:lnTo>
                    <a:pt x="8" y="48"/>
                  </a:lnTo>
                  <a:lnTo>
                    <a:pt x="8" y="45"/>
                  </a:lnTo>
                  <a:lnTo>
                    <a:pt x="9" y="41"/>
                  </a:lnTo>
                  <a:lnTo>
                    <a:pt x="10" y="37"/>
                  </a:lnTo>
                  <a:lnTo>
                    <a:pt x="11" y="34"/>
                  </a:lnTo>
                  <a:lnTo>
                    <a:pt x="13" y="31"/>
                  </a:lnTo>
                  <a:lnTo>
                    <a:pt x="16" y="29"/>
                  </a:lnTo>
                  <a:lnTo>
                    <a:pt x="19" y="28"/>
                  </a:lnTo>
                  <a:lnTo>
                    <a:pt x="23" y="27"/>
                  </a:lnTo>
                  <a:lnTo>
                    <a:pt x="25" y="28"/>
                  </a:lnTo>
                  <a:lnTo>
                    <a:pt x="28" y="29"/>
                  </a:lnTo>
                  <a:lnTo>
                    <a:pt x="31" y="30"/>
                  </a:lnTo>
                  <a:lnTo>
                    <a:pt x="33" y="33"/>
                  </a:lnTo>
                  <a:lnTo>
                    <a:pt x="34" y="34"/>
                  </a:lnTo>
                  <a:lnTo>
                    <a:pt x="34" y="35"/>
                  </a:lnTo>
                  <a:lnTo>
                    <a:pt x="34" y="36"/>
                  </a:lnTo>
                  <a:lnTo>
                    <a:pt x="3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46"/>
            <p:cNvSpPr>
              <a:spLocks noChangeAspect="1"/>
            </p:cNvSpPr>
            <p:nvPr/>
          </p:nvSpPr>
          <p:spPr bwMode="auto">
            <a:xfrm>
              <a:off x="2975" y="3730"/>
              <a:ext cx="11" cy="29"/>
            </a:xfrm>
            <a:custGeom>
              <a:avLst/>
              <a:gdLst>
                <a:gd name="T0" fmla="*/ 11 w 11"/>
                <a:gd name="T1" fmla="*/ 10 h 29"/>
                <a:gd name="T2" fmla="*/ 11 w 11"/>
                <a:gd name="T3" fmla="*/ 6 h 29"/>
                <a:gd name="T4" fmla="*/ 10 w 11"/>
                <a:gd name="T5" fmla="*/ 2 h 29"/>
                <a:gd name="T6" fmla="*/ 8 w 11"/>
                <a:gd name="T7" fmla="*/ 0 h 29"/>
                <a:gd name="T8" fmla="*/ 5 w 11"/>
                <a:gd name="T9" fmla="*/ 0 h 29"/>
                <a:gd name="T10" fmla="*/ 3 w 11"/>
                <a:gd name="T11" fmla="*/ 0 h 29"/>
                <a:gd name="T12" fmla="*/ 1 w 11"/>
                <a:gd name="T13" fmla="*/ 1 h 29"/>
                <a:gd name="T14" fmla="*/ 0 w 11"/>
                <a:gd name="T15" fmla="*/ 3 h 29"/>
                <a:gd name="T16" fmla="*/ 0 w 11"/>
                <a:gd name="T17" fmla="*/ 5 h 29"/>
                <a:gd name="T18" fmla="*/ 0 w 11"/>
                <a:gd name="T19" fmla="*/ 7 h 29"/>
                <a:gd name="T20" fmla="*/ 1 w 11"/>
                <a:gd name="T21" fmla="*/ 9 h 29"/>
                <a:gd name="T22" fmla="*/ 3 w 11"/>
                <a:gd name="T23" fmla="*/ 10 h 29"/>
                <a:gd name="T24" fmla="*/ 5 w 11"/>
                <a:gd name="T25" fmla="*/ 10 h 29"/>
                <a:gd name="T26" fmla="*/ 7 w 11"/>
                <a:gd name="T27" fmla="*/ 10 h 29"/>
                <a:gd name="T28" fmla="*/ 9 w 11"/>
                <a:gd name="T29" fmla="*/ 9 h 29"/>
                <a:gd name="T30" fmla="*/ 9 w 11"/>
                <a:gd name="T31" fmla="*/ 9 h 29"/>
                <a:gd name="T32" fmla="*/ 9 w 11"/>
                <a:gd name="T33" fmla="*/ 9 h 29"/>
                <a:gd name="T34" fmla="*/ 9 w 11"/>
                <a:gd name="T35" fmla="*/ 10 h 29"/>
                <a:gd name="T36" fmla="*/ 7 w 11"/>
                <a:gd name="T37" fmla="*/ 19 h 29"/>
                <a:gd name="T38" fmla="*/ 2 w 11"/>
                <a:gd name="T39" fmla="*/ 27 h 29"/>
                <a:gd name="T40" fmla="*/ 1 w 11"/>
                <a:gd name="T41" fmla="*/ 28 h 29"/>
                <a:gd name="T42" fmla="*/ 1 w 11"/>
                <a:gd name="T43" fmla="*/ 28 h 29"/>
                <a:gd name="T44" fmla="*/ 1 w 11"/>
                <a:gd name="T45" fmla="*/ 29 h 29"/>
                <a:gd name="T46" fmla="*/ 2 w 11"/>
                <a:gd name="T47" fmla="*/ 29 h 29"/>
                <a:gd name="T48" fmla="*/ 4 w 11"/>
                <a:gd name="T49" fmla="*/ 28 h 29"/>
                <a:gd name="T50" fmla="*/ 7 w 11"/>
                <a:gd name="T51" fmla="*/ 24 h 29"/>
                <a:gd name="T52" fmla="*/ 10 w 11"/>
                <a:gd name="T53" fmla="*/ 18 h 29"/>
                <a:gd name="T54" fmla="*/ 11 w 11"/>
                <a:gd name="T5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29">
                  <a:moveTo>
                    <a:pt x="11" y="10"/>
                  </a:moveTo>
                  <a:lnTo>
                    <a:pt x="11" y="6"/>
                  </a:lnTo>
                  <a:lnTo>
                    <a:pt x="10" y="2"/>
                  </a:lnTo>
                  <a:lnTo>
                    <a:pt x="8" y="0"/>
                  </a:lnTo>
                  <a:lnTo>
                    <a:pt x="5" y="0"/>
                  </a:lnTo>
                  <a:lnTo>
                    <a:pt x="3" y="0"/>
                  </a:lnTo>
                  <a:lnTo>
                    <a:pt x="1" y="1"/>
                  </a:lnTo>
                  <a:lnTo>
                    <a:pt x="0" y="3"/>
                  </a:lnTo>
                  <a:lnTo>
                    <a:pt x="0" y="5"/>
                  </a:lnTo>
                  <a:lnTo>
                    <a:pt x="0" y="7"/>
                  </a:lnTo>
                  <a:lnTo>
                    <a:pt x="1" y="9"/>
                  </a:lnTo>
                  <a:lnTo>
                    <a:pt x="3" y="10"/>
                  </a:lnTo>
                  <a:lnTo>
                    <a:pt x="5" y="10"/>
                  </a:lnTo>
                  <a:lnTo>
                    <a:pt x="7" y="10"/>
                  </a:lnTo>
                  <a:lnTo>
                    <a:pt x="9" y="9"/>
                  </a:lnTo>
                  <a:lnTo>
                    <a:pt x="9" y="9"/>
                  </a:lnTo>
                  <a:lnTo>
                    <a:pt x="9" y="9"/>
                  </a:lnTo>
                  <a:lnTo>
                    <a:pt x="9" y="10"/>
                  </a:lnTo>
                  <a:lnTo>
                    <a:pt x="7" y="19"/>
                  </a:lnTo>
                  <a:lnTo>
                    <a:pt x="2" y="27"/>
                  </a:lnTo>
                  <a:lnTo>
                    <a:pt x="1" y="28"/>
                  </a:lnTo>
                  <a:lnTo>
                    <a:pt x="1" y="28"/>
                  </a:lnTo>
                  <a:lnTo>
                    <a:pt x="1" y="29"/>
                  </a:lnTo>
                  <a:lnTo>
                    <a:pt x="2" y="29"/>
                  </a:lnTo>
                  <a:lnTo>
                    <a:pt x="4" y="28"/>
                  </a:lnTo>
                  <a:lnTo>
                    <a:pt x="7" y="24"/>
                  </a:lnTo>
                  <a:lnTo>
                    <a:pt x="10" y="18"/>
                  </a:lnTo>
                  <a:lnTo>
                    <a:pt x="11"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47"/>
            <p:cNvSpPr>
              <a:spLocks noChangeAspect="1"/>
            </p:cNvSpPr>
            <p:nvPr/>
          </p:nvSpPr>
          <p:spPr bwMode="auto">
            <a:xfrm>
              <a:off x="3030" y="3696"/>
              <a:ext cx="38" cy="45"/>
            </a:xfrm>
            <a:custGeom>
              <a:avLst/>
              <a:gdLst>
                <a:gd name="T0" fmla="*/ 9 w 38"/>
                <a:gd name="T1" fmla="*/ 22 h 45"/>
                <a:gd name="T2" fmla="*/ 10 w 38"/>
                <a:gd name="T3" fmla="*/ 12 h 45"/>
                <a:gd name="T4" fmla="*/ 13 w 38"/>
                <a:gd name="T5" fmla="*/ 6 h 45"/>
                <a:gd name="T6" fmla="*/ 18 w 38"/>
                <a:gd name="T7" fmla="*/ 3 h 45"/>
                <a:gd name="T8" fmla="*/ 22 w 38"/>
                <a:gd name="T9" fmla="*/ 2 h 45"/>
                <a:gd name="T10" fmla="*/ 24 w 38"/>
                <a:gd name="T11" fmla="*/ 2 h 45"/>
                <a:gd name="T12" fmla="*/ 26 w 38"/>
                <a:gd name="T13" fmla="*/ 3 h 45"/>
                <a:gd name="T14" fmla="*/ 30 w 38"/>
                <a:gd name="T15" fmla="*/ 4 h 45"/>
                <a:gd name="T16" fmla="*/ 33 w 38"/>
                <a:gd name="T17" fmla="*/ 6 h 45"/>
                <a:gd name="T18" fmla="*/ 30 w 38"/>
                <a:gd name="T19" fmla="*/ 6 h 45"/>
                <a:gd name="T20" fmla="*/ 29 w 38"/>
                <a:gd name="T21" fmla="*/ 8 h 45"/>
                <a:gd name="T22" fmla="*/ 28 w 38"/>
                <a:gd name="T23" fmla="*/ 9 h 45"/>
                <a:gd name="T24" fmla="*/ 28 w 38"/>
                <a:gd name="T25" fmla="*/ 10 h 45"/>
                <a:gd name="T26" fmla="*/ 28 w 38"/>
                <a:gd name="T27" fmla="*/ 12 h 45"/>
                <a:gd name="T28" fmla="*/ 29 w 38"/>
                <a:gd name="T29" fmla="*/ 14 h 45"/>
                <a:gd name="T30" fmla="*/ 31 w 38"/>
                <a:gd name="T31" fmla="*/ 15 h 45"/>
                <a:gd name="T32" fmla="*/ 33 w 38"/>
                <a:gd name="T33" fmla="*/ 15 h 45"/>
                <a:gd name="T34" fmla="*/ 34 w 38"/>
                <a:gd name="T35" fmla="*/ 15 h 45"/>
                <a:gd name="T36" fmla="*/ 36 w 38"/>
                <a:gd name="T37" fmla="*/ 14 h 45"/>
                <a:gd name="T38" fmla="*/ 37 w 38"/>
                <a:gd name="T39" fmla="*/ 12 h 45"/>
                <a:gd name="T40" fmla="*/ 37 w 38"/>
                <a:gd name="T41" fmla="*/ 10 h 45"/>
                <a:gd name="T42" fmla="*/ 36 w 38"/>
                <a:gd name="T43" fmla="*/ 6 h 45"/>
                <a:gd name="T44" fmla="*/ 32 w 38"/>
                <a:gd name="T45" fmla="*/ 2 h 45"/>
                <a:gd name="T46" fmla="*/ 28 w 38"/>
                <a:gd name="T47" fmla="*/ 0 h 45"/>
                <a:gd name="T48" fmla="*/ 22 w 38"/>
                <a:gd name="T49" fmla="*/ 0 h 45"/>
                <a:gd name="T50" fmla="*/ 13 w 38"/>
                <a:gd name="T51" fmla="*/ 1 h 45"/>
                <a:gd name="T52" fmla="*/ 6 w 38"/>
                <a:gd name="T53" fmla="*/ 6 h 45"/>
                <a:gd name="T54" fmla="*/ 2 w 38"/>
                <a:gd name="T55" fmla="*/ 14 h 45"/>
                <a:gd name="T56" fmla="*/ 0 w 38"/>
                <a:gd name="T57" fmla="*/ 23 h 45"/>
                <a:gd name="T58" fmla="*/ 2 w 38"/>
                <a:gd name="T59" fmla="*/ 32 h 45"/>
                <a:gd name="T60" fmla="*/ 7 w 38"/>
                <a:gd name="T61" fmla="*/ 39 h 45"/>
                <a:gd name="T62" fmla="*/ 13 w 38"/>
                <a:gd name="T63" fmla="*/ 44 h 45"/>
                <a:gd name="T64" fmla="*/ 22 w 38"/>
                <a:gd name="T65" fmla="*/ 45 h 45"/>
                <a:gd name="T66" fmla="*/ 26 w 38"/>
                <a:gd name="T67" fmla="*/ 45 h 45"/>
                <a:gd name="T68" fmla="*/ 30 w 38"/>
                <a:gd name="T69" fmla="*/ 43 h 45"/>
                <a:gd name="T70" fmla="*/ 33 w 38"/>
                <a:gd name="T71" fmla="*/ 41 h 45"/>
                <a:gd name="T72" fmla="*/ 35 w 38"/>
                <a:gd name="T73" fmla="*/ 39 h 45"/>
                <a:gd name="T74" fmla="*/ 37 w 38"/>
                <a:gd name="T75" fmla="*/ 37 h 45"/>
                <a:gd name="T76" fmla="*/ 38 w 38"/>
                <a:gd name="T77" fmla="*/ 35 h 45"/>
                <a:gd name="T78" fmla="*/ 38 w 38"/>
                <a:gd name="T79" fmla="*/ 33 h 45"/>
                <a:gd name="T80" fmla="*/ 38 w 38"/>
                <a:gd name="T81" fmla="*/ 32 h 45"/>
                <a:gd name="T82" fmla="*/ 38 w 38"/>
                <a:gd name="T83" fmla="*/ 31 h 45"/>
                <a:gd name="T84" fmla="*/ 37 w 38"/>
                <a:gd name="T85" fmla="*/ 31 h 45"/>
                <a:gd name="T86" fmla="*/ 36 w 38"/>
                <a:gd name="T87" fmla="*/ 32 h 45"/>
                <a:gd name="T88" fmla="*/ 36 w 38"/>
                <a:gd name="T89" fmla="*/ 32 h 45"/>
                <a:gd name="T90" fmla="*/ 34 w 38"/>
                <a:gd name="T91" fmla="*/ 35 h 45"/>
                <a:gd name="T92" fmla="*/ 33 w 38"/>
                <a:gd name="T93" fmla="*/ 38 h 45"/>
                <a:gd name="T94" fmla="*/ 31 w 38"/>
                <a:gd name="T95" fmla="*/ 40 h 45"/>
                <a:gd name="T96" fmla="*/ 29 w 38"/>
                <a:gd name="T97" fmla="*/ 41 h 45"/>
                <a:gd name="T98" fmla="*/ 28 w 38"/>
                <a:gd name="T99" fmla="*/ 42 h 45"/>
                <a:gd name="T100" fmla="*/ 26 w 38"/>
                <a:gd name="T101" fmla="*/ 42 h 45"/>
                <a:gd name="T102" fmla="*/ 24 w 38"/>
                <a:gd name="T103" fmla="*/ 43 h 45"/>
                <a:gd name="T104" fmla="*/ 23 w 38"/>
                <a:gd name="T105" fmla="*/ 43 h 45"/>
                <a:gd name="T106" fmla="*/ 20 w 38"/>
                <a:gd name="T107" fmla="*/ 43 h 45"/>
                <a:gd name="T108" fmla="*/ 18 w 38"/>
                <a:gd name="T109" fmla="*/ 42 h 45"/>
                <a:gd name="T110" fmla="*/ 16 w 38"/>
                <a:gd name="T111" fmla="*/ 41 h 45"/>
                <a:gd name="T112" fmla="*/ 14 w 38"/>
                <a:gd name="T113" fmla="*/ 39 h 45"/>
                <a:gd name="T114" fmla="*/ 12 w 38"/>
                <a:gd name="T115" fmla="*/ 36 h 45"/>
                <a:gd name="T116" fmla="*/ 10 w 38"/>
                <a:gd name="T117" fmla="*/ 32 h 45"/>
                <a:gd name="T118" fmla="*/ 9 w 38"/>
                <a:gd name="T119" fmla="*/ 28 h 45"/>
                <a:gd name="T120" fmla="*/ 9 w 38"/>
                <a:gd name="T1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5">
                  <a:moveTo>
                    <a:pt x="9" y="22"/>
                  </a:moveTo>
                  <a:lnTo>
                    <a:pt x="10" y="12"/>
                  </a:lnTo>
                  <a:lnTo>
                    <a:pt x="13" y="6"/>
                  </a:lnTo>
                  <a:lnTo>
                    <a:pt x="18" y="3"/>
                  </a:lnTo>
                  <a:lnTo>
                    <a:pt x="22" y="2"/>
                  </a:lnTo>
                  <a:lnTo>
                    <a:pt x="24" y="2"/>
                  </a:lnTo>
                  <a:lnTo>
                    <a:pt x="26" y="3"/>
                  </a:lnTo>
                  <a:lnTo>
                    <a:pt x="30" y="4"/>
                  </a:lnTo>
                  <a:lnTo>
                    <a:pt x="33" y="6"/>
                  </a:lnTo>
                  <a:lnTo>
                    <a:pt x="30" y="6"/>
                  </a:lnTo>
                  <a:lnTo>
                    <a:pt x="29" y="8"/>
                  </a:lnTo>
                  <a:lnTo>
                    <a:pt x="28" y="9"/>
                  </a:lnTo>
                  <a:lnTo>
                    <a:pt x="28" y="10"/>
                  </a:lnTo>
                  <a:lnTo>
                    <a:pt x="28" y="12"/>
                  </a:lnTo>
                  <a:lnTo>
                    <a:pt x="29" y="14"/>
                  </a:lnTo>
                  <a:lnTo>
                    <a:pt x="31" y="15"/>
                  </a:lnTo>
                  <a:lnTo>
                    <a:pt x="33" y="15"/>
                  </a:lnTo>
                  <a:lnTo>
                    <a:pt x="34" y="15"/>
                  </a:lnTo>
                  <a:lnTo>
                    <a:pt x="36" y="14"/>
                  </a:lnTo>
                  <a:lnTo>
                    <a:pt x="37" y="12"/>
                  </a:lnTo>
                  <a:lnTo>
                    <a:pt x="37" y="10"/>
                  </a:lnTo>
                  <a:lnTo>
                    <a:pt x="36" y="6"/>
                  </a:lnTo>
                  <a:lnTo>
                    <a:pt x="32" y="2"/>
                  </a:lnTo>
                  <a:lnTo>
                    <a:pt x="28" y="0"/>
                  </a:lnTo>
                  <a:lnTo>
                    <a:pt x="22" y="0"/>
                  </a:lnTo>
                  <a:lnTo>
                    <a:pt x="13" y="1"/>
                  </a:lnTo>
                  <a:lnTo>
                    <a:pt x="6" y="6"/>
                  </a:lnTo>
                  <a:lnTo>
                    <a:pt x="2" y="14"/>
                  </a:lnTo>
                  <a:lnTo>
                    <a:pt x="0" y="23"/>
                  </a:lnTo>
                  <a:lnTo>
                    <a:pt x="2" y="32"/>
                  </a:lnTo>
                  <a:lnTo>
                    <a:pt x="7" y="39"/>
                  </a:lnTo>
                  <a:lnTo>
                    <a:pt x="13" y="44"/>
                  </a:lnTo>
                  <a:lnTo>
                    <a:pt x="22" y="45"/>
                  </a:lnTo>
                  <a:lnTo>
                    <a:pt x="26" y="45"/>
                  </a:lnTo>
                  <a:lnTo>
                    <a:pt x="30" y="43"/>
                  </a:lnTo>
                  <a:lnTo>
                    <a:pt x="33" y="41"/>
                  </a:lnTo>
                  <a:lnTo>
                    <a:pt x="35" y="39"/>
                  </a:lnTo>
                  <a:lnTo>
                    <a:pt x="37" y="37"/>
                  </a:lnTo>
                  <a:lnTo>
                    <a:pt x="38" y="35"/>
                  </a:lnTo>
                  <a:lnTo>
                    <a:pt x="38" y="33"/>
                  </a:lnTo>
                  <a:lnTo>
                    <a:pt x="38" y="32"/>
                  </a:lnTo>
                  <a:lnTo>
                    <a:pt x="38" y="31"/>
                  </a:lnTo>
                  <a:lnTo>
                    <a:pt x="37" y="31"/>
                  </a:lnTo>
                  <a:lnTo>
                    <a:pt x="36" y="32"/>
                  </a:lnTo>
                  <a:lnTo>
                    <a:pt x="36" y="32"/>
                  </a:lnTo>
                  <a:lnTo>
                    <a:pt x="34" y="35"/>
                  </a:lnTo>
                  <a:lnTo>
                    <a:pt x="33" y="38"/>
                  </a:lnTo>
                  <a:lnTo>
                    <a:pt x="31" y="40"/>
                  </a:lnTo>
                  <a:lnTo>
                    <a:pt x="29" y="41"/>
                  </a:lnTo>
                  <a:lnTo>
                    <a:pt x="28" y="42"/>
                  </a:lnTo>
                  <a:lnTo>
                    <a:pt x="26" y="42"/>
                  </a:lnTo>
                  <a:lnTo>
                    <a:pt x="24" y="43"/>
                  </a:lnTo>
                  <a:lnTo>
                    <a:pt x="23" y="43"/>
                  </a:lnTo>
                  <a:lnTo>
                    <a:pt x="20" y="43"/>
                  </a:lnTo>
                  <a:lnTo>
                    <a:pt x="18" y="42"/>
                  </a:lnTo>
                  <a:lnTo>
                    <a:pt x="16" y="41"/>
                  </a:lnTo>
                  <a:lnTo>
                    <a:pt x="14" y="39"/>
                  </a:lnTo>
                  <a:lnTo>
                    <a:pt x="12" y="36"/>
                  </a:lnTo>
                  <a:lnTo>
                    <a:pt x="10" y="32"/>
                  </a:lnTo>
                  <a:lnTo>
                    <a:pt x="9" y="28"/>
                  </a:lnTo>
                  <a:lnTo>
                    <a:pt x="9"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48"/>
            <p:cNvSpPr>
              <a:spLocks noChangeAspect="1"/>
            </p:cNvSpPr>
            <p:nvPr/>
          </p:nvSpPr>
          <p:spPr bwMode="auto">
            <a:xfrm>
              <a:off x="3077" y="3665"/>
              <a:ext cx="23" cy="100"/>
            </a:xfrm>
            <a:custGeom>
              <a:avLst/>
              <a:gdLst>
                <a:gd name="T0" fmla="*/ 23 w 23"/>
                <a:gd name="T1" fmla="*/ 50 h 100"/>
                <a:gd name="T2" fmla="*/ 23 w 23"/>
                <a:gd name="T3" fmla="*/ 44 h 100"/>
                <a:gd name="T4" fmla="*/ 22 w 23"/>
                <a:gd name="T5" fmla="*/ 36 h 100"/>
                <a:gd name="T6" fmla="*/ 20 w 23"/>
                <a:gd name="T7" fmla="*/ 28 h 100"/>
                <a:gd name="T8" fmla="*/ 16 w 23"/>
                <a:gd name="T9" fmla="*/ 19 h 100"/>
                <a:gd name="T10" fmla="*/ 12 w 23"/>
                <a:gd name="T11" fmla="*/ 11 h 100"/>
                <a:gd name="T12" fmla="*/ 7 w 23"/>
                <a:gd name="T13" fmla="*/ 5 h 100"/>
                <a:gd name="T14" fmla="*/ 3 w 23"/>
                <a:gd name="T15" fmla="*/ 2 h 100"/>
                <a:gd name="T16" fmla="*/ 1 w 23"/>
                <a:gd name="T17" fmla="*/ 0 h 100"/>
                <a:gd name="T18" fmla="*/ 0 w 23"/>
                <a:gd name="T19" fmla="*/ 1 h 100"/>
                <a:gd name="T20" fmla="*/ 0 w 23"/>
                <a:gd name="T21" fmla="*/ 1 h 100"/>
                <a:gd name="T22" fmla="*/ 0 w 23"/>
                <a:gd name="T23" fmla="*/ 2 h 100"/>
                <a:gd name="T24" fmla="*/ 0 w 23"/>
                <a:gd name="T25" fmla="*/ 2 h 100"/>
                <a:gd name="T26" fmla="*/ 1 w 23"/>
                <a:gd name="T27" fmla="*/ 3 h 100"/>
                <a:gd name="T28" fmla="*/ 2 w 23"/>
                <a:gd name="T29" fmla="*/ 4 h 100"/>
                <a:gd name="T30" fmla="*/ 8 w 23"/>
                <a:gd name="T31" fmla="*/ 12 h 100"/>
                <a:gd name="T32" fmla="*/ 13 w 23"/>
                <a:gd name="T33" fmla="*/ 23 h 100"/>
                <a:gd name="T34" fmla="*/ 16 w 23"/>
                <a:gd name="T35" fmla="*/ 36 h 100"/>
                <a:gd name="T36" fmla="*/ 17 w 23"/>
                <a:gd name="T37" fmla="*/ 50 h 100"/>
                <a:gd name="T38" fmla="*/ 16 w 23"/>
                <a:gd name="T39" fmla="*/ 63 h 100"/>
                <a:gd name="T40" fmla="*/ 14 w 23"/>
                <a:gd name="T41" fmla="*/ 76 h 100"/>
                <a:gd name="T42" fmla="*/ 9 w 23"/>
                <a:gd name="T43" fmla="*/ 87 h 100"/>
                <a:gd name="T44" fmla="*/ 1 w 23"/>
                <a:gd name="T45" fmla="*/ 97 h 100"/>
                <a:gd name="T46" fmla="*/ 0 w 23"/>
                <a:gd name="T47" fmla="*/ 99 h 100"/>
                <a:gd name="T48" fmla="*/ 0 w 23"/>
                <a:gd name="T49" fmla="*/ 99 h 100"/>
                <a:gd name="T50" fmla="*/ 0 w 23"/>
                <a:gd name="T51" fmla="*/ 100 h 100"/>
                <a:gd name="T52" fmla="*/ 1 w 23"/>
                <a:gd name="T53" fmla="*/ 100 h 100"/>
                <a:gd name="T54" fmla="*/ 3 w 23"/>
                <a:gd name="T55" fmla="*/ 99 h 100"/>
                <a:gd name="T56" fmla="*/ 7 w 23"/>
                <a:gd name="T57" fmla="*/ 95 h 100"/>
                <a:gd name="T58" fmla="*/ 12 w 23"/>
                <a:gd name="T59" fmla="*/ 89 h 100"/>
                <a:gd name="T60" fmla="*/ 17 w 23"/>
                <a:gd name="T61" fmla="*/ 81 h 100"/>
                <a:gd name="T62" fmla="*/ 20 w 23"/>
                <a:gd name="T63" fmla="*/ 72 h 100"/>
                <a:gd name="T64" fmla="*/ 22 w 23"/>
                <a:gd name="T65" fmla="*/ 65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4"/>
                  </a:lnTo>
                  <a:lnTo>
                    <a:pt x="22" y="36"/>
                  </a:lnTo>
                  <a:lnTo>
                    <a:pt x="20" y="28"/>
                  </a:lnTo>
                  <a:lnTo>
                    <a:pt x="16" y="19"/>
                  </a:lnTo>
                  <a:lnTo>
                    <a:pt x="12" y="11"/>
                  </a:lnTo>
                  <a:lnTo>
                    <a:pt x="7" y="5"/>
                  </a:lnTo>
                  <a:lnTo>
                    <a:pt x="3" y="2"/>
                  </a:lnTo>
                  <a:lnTo>
                    <a:pt x="1" y="0"/>
                  </a:lnTo>
                  <a:lnTo>
                    <a:pt x="0" y="1"/>
                  </a:lnTo>
                  <a:lnTo>
                    <a:pt x="0" y="1"/>
                  </a:lnTo>
                  <a:lnTo>
                    <a:pt x="0" y="2"/>
                  </a:lnTo>
                  <a:lnTo>
                    <a:pt x="0" y="2"/>
                  </a:lnTo>
                  <a:lnTo>
                    <a:pt x="1" y="3"/>
                  </a:lnTo>
                  <a:lnTo>
                    <a:pt x="2" y="4"/>
                  </a:lnTo>
                  <a:lnTo>
                    <a:pt x="8" y="12"/>
                  </a:lnTo>
                  <a:lnTo>
                    <a:pt x="13" y="23"/>
                  </a:lnTo>
                  <a:lnTo>
                    <a:pt x="16" y="36"/>
                  </a:lnTo>
                  <a:lnTo>
                    <a:pt x="17" y="50"/>
                  </a:lnTo>
                  <a:lnTo>
                    <a:pt x="16" y="63"/>
                  </a:lnTo>
                  <a:lnTo>
                    <a:pt x="14" y="76"/>
                  </a:lnTo>
                  <a:lnTo>
                    <a:pt x="9" y="87"/>
                  </a:lnTo>
                  <a:lnTo>
                    <a:pt x="1" y="97"/>
                  </a:lnTo>
                  <a:lnTo>
                    <a:pt x="0" y="99"/>
                  </a:lnTo>
                  <a:lnTo>
                    <a:pt x="0" y="99"/>
                  </a:lnTo>
                  <a:lnTo>
                    <a:pt x="0" y="100"/>
                  </a:lnTo>
                  <a:lnTo>
                    <a:pt x="1" y="100"/>
                  </a:lnTo>
                  <a:lnTo>
                    <a:pt x="3" y="99"/>
                  </a:lnTo>
                  <a:lnTo>
                    <a:pt x="7" y="95"/>
                  </a:lnTo>
                  <a:lnTo>
                    <a:pt x="12" y="89"/>
                  </a:lnTo>
                  <a:lnTo>
                    <a:pt x="17" y="81"/>
                  </a:lnTo>
                  <a:lnTo>
                    <a:pt x="20" y="72"/>
                  </a:lnTo>
                  <a:lnTo>
                    <a:pt x="22" y="65"/>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49"/>
            <p:cNvSpPr>
              <a:spLocks noChangeAspect="1"/>
            </p:cNvSpPr>
            <p:nvPr/>
          </p:nvSpPr>
          <p:spPr bwMode="auto">
            <a:xfrm>
              <a:off x="710" y="3832"/>
              <a:ext cx="33" cy="53"/>
            </a:xfrm>
            <a:custGeom>
              <a:avLst/>
              <a:gdLst>
                <a:gd name="T0" fmla="*/ 18 w 33"/>
                <a:gd name="T1" fmla="*/ 37 h 53"/>
                <a:gd name="T2" fmla="*/ 19 w 33"/>
                <a:gd name="T3" fmla="*/ 35 h 53"/>
                <a:gd name="T4" fmla="*/ 21 w 33"/>
                <a:gd name="T5" fmla="*/ 34 h 53"/>
                <a:gd name="T6" fmla="*/ 23 w 33"/>
                <a:gd name="T7" fmla="*/ 33 h 53"/>
                <a:gd name="T8" fmla="*/ 24 w 33"/>
                <a:gd name="T9" fmla="*/ 32 h 53"/>
                <a:gd name="T10" fmla="*/ 27 w 33"/>
                <a:gd name="T11" fmla="*/ 28 h 53"/>
                <a:gd name="T12" fmla="*/ 30 w 33"/>
                <a:gd name="T13" fmla="*/ 25 h 53"/>
                <a:gd name="T14" fmla="*/ 33 w 33"/>
                <a:gd name="T15" fmla="*/ 20 h 53"/>
                <a:gd name="T16" fmla="*/ 33 w 33"/>
                <a:gd name="T17" fmla="*/ 15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4 h 53"/>
                <a:gd name="T30" fmla="*/ 1 w 33"/>
                <a:gd name="T31" fmla="*/ 9 h 53"/>
                <a:gd name="T32" fmla="*/ 0 w 33"/>
                <a:gd name="T33" fmla="*/ 14 h 53"/>
                <a:gd name="T34" fmla="*/ 0 w 33"/>
                <a:gd name="T35" fmla="*/ 16 h 53"/>
                <a:gd name="T36" fmla="*/ 1 w 33"/>
                <a:gd name="T37" fmla="*/ 18 h 53"/>
                <a:gd name="T38" fmla="*/ 3 w 33"/>
                <a:gd name="T39" fmla="*/ 18 h 53"/>
                <a:gd name="T40" fmla="*/ 4 w 33"/>
                <a:gd name="T41" fmla="*/ 19 h 53"/>
                <a:gd name="T42" fmla="*/ 5 w 33"/>
                <a:gd name="T43" fmla="*/ 18 h 53"/>
                <a:gd name="T44" fmla="*/ 7 w 33"/>
                <a:gd name="T45" fmla="*/ 18 h 53"/>
                <a:gd name="T46" fmla="*/ 8 w 33"/>
                <a:gd name="T47" fmla="*/ 16 h 53"/>
                <a:gd name="T48" fmla="*/ 8 w 33"/>
                <a:gd name="T49" fmla="*/ 14 h 53"/>
                <a:gd name="T50" fmla="*/ 7 w 33"/>
                <a:gd name="T51" fmla="*/ 12 h 53"/>
                <a:gd name="T52" fmla="*/ 6 w 33"/>
                <a:gd name="T53" fmla="*/ 11 h 53"/>
                <a:gd name="T54" fmla="*/ 4 w 33"/>
                <a:gd name="T55" fmla="*/ 10 h 53"/>
                <a:gd name="T56" fmla="*/ 3 w 33"/>
                <a:gd name="T57" fmla="*/ 10 h 53"/>
                <a:gd name="T58" fmla="*/ 5 w 33"/>
                <a:gd name="T59" fmla="*/ 7 h 53"/>
                <a:gd name="T60" fmla="*/ 8 w 33"/>
                <a:gd name="T61" fmla="*/ 4 h 53"/>
                <a:gd name="T62" fmla="*/ 11 w 33"/>
                <a:gd name="T63" fmla="*/ 3 h 53"/>
                <a:gd name="T64" fmla="*/ 15 w 33"/>
                <a:gd name="T65" fmla="*/ 2 h 53"/>
                <a:gd name="T66" fmla="*/ 20 w 33"/>
                <a:gd name="T67" fmla="*/ 4 h 53"/>
                <a:gd name="T68" fmla="*/ 23 w 33"/>
                <a:gd name="T69" fmla="*/ 6 h 53"/>
                <a:gd name="T70" fmla="*/ 25 w 33"/>
                <a:gd name="T71" fmla="*/ 11 h 53"/>
                <a:gd name="T72" fmla="*/ 26 w 33"/>
                <a:gd name="T73" fmla="*/ 15 h 53"/>
                <a:gd name="T74" fmla="*/ 25 w 33"/>
                <a:gd name="T75" fmla="*/ 21 h 53"/>
                <a:gd name="T76" fmla="*/ 22 w 33"/>
                <a:gd name="T77" fmla="*/ 27 h 53"/>
                <a:gd name="T78" fmla="*/ 17 w 33"/>
                <a:gd name="T79" fmla="*/ 33 h 53"/>
                <a:gd name="T80" fmla="*/ 11 w 33"/>
                <a:gd name="T81" fmla="*/ 39 h 53"/>
                <a:gd name="T82" fmla="*/ 1 w 33"/>
                <a:gd name="T83" fmla="*/ 50 h 53"/>
                <a:gd name="T84" fmla="*/ 0 w 33"/>
                <a:gd name="T85" fmla="*/ 50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4 h 53"/>
                <a:gd name="T104" fmla="*/ 29 w 33"/>
                <a:gd name="T105" fmla="*/ 46 h 53"/>
                <a:gd name="T106" fmla="*/ 28 w 33"/>
                <a:gd name="T107" fmla="*/ 46 h 53"/>
                <a:gd name="T108" fmla="*/ 26 w 33"/>
                <a:gd name="T109" fmla="*/ 46 h 53"/>
                <a:gd name="T110" fmla="*/ 23 w 33"/>
                <a:gd name="T111" fmla="*/ 46 h 53"/>
                <a:gd name="T112" fmla="*/ 21 w 33"/>
                <a:gd name="T113" fmla="*/ 46 h 53"/>
                <a:gd name="T114" fmla="*/ 7 w 33"/>
                <a:gd name="T115" fmla="*/ 46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5"/>
                  </a:lnTo>
                  <a:lnTo>
                    <a:pt x="21" y="34"/>
                  </a:lnTo>
                  <a:lnTo>
                    <a:pt x="23" y="33"/>
                  </a:lnTo>
                  <a:lnTo>
                    <a:pt x="24" y="32"/>
                  </a:lnTo>
                  <a:lnTo>
                    <a:pt x="27" y="28"/>
                  </a:lnTo>
                  <a:lnTo>
                    <a:pt x="30" y="25"/>
                  </a:lnTo>
                  <a:lnTo>
                    <a:pt x="33" y="20"/>
                  </a:lnTo>
                  <a:lnTo>
                    <a:pt x="33" y="15"/>
                  </a:lnTo>
                  <a:lnTo>
                    <a:pt x="32" y="9"/>
                  </a:lnTo>
                  <a:lnTo>
                    <a:pt x="28" y="4"/>
                  </a:lnTo>
                  <a:lnTo>
                    <a:pt x="23" y="1"/>
                  </a:lnTo>
                  <a:lnTo>
                    <a:pt x="15" y="0"/>
                  </a:lnTo>
                  <a:lnTo>
                    <a:pt x="9" y="1"/>
                  </a:lnTo>
                  <a:lnTo>
                    <a:pt x="4" y="4"/>
                  </a:lnTo>
                  <a:lnTo>
                    <a:pt x="1" y="9"/>
                  </a:lnTo>
                  <a:lnTo>
                    <a:pt x="0" y="14"/>
                  </a:lnTo>
                  <a:lnTo>
                    <a:pt x="0" y="16"/>
                  </a:lnTo>
                  <a:lnTo>
                    <a:pt x="1" y="18"/>
                  </a:lnTo>
                  <a:lnTo>
                    <a:pt x="3" y="18"/>
                  </a:lnTo>
                  <a:lnTo>
                    <a:pt x="4" y="19"/>
                  </a:lnTo>
                  <a:lnTo>
                    <a:pt x="5" y="18"/>
                  </a:lnTo>
                  <a:lnTo>
                    <a:pt x="7" y="18"/>
                  </a:lnTo>
                  <a:lnTo>
                    <a:pt x="8" y="16"/>
                  </a:lnTo>
                  <a:lnTo>
                    <a:pt x="8" y="14"/>
                  </a:lnTo>
                  <a:lnTo>
                    <a:pt x="7" y="12"/>
                  </a:lnTo>
                  <a:lnTo>
                    <a:pt x="6" y="11"/>
                  </a:lnTo>
                  <a:lnTo>
                    <a:pt x="4" y="10"/>
                  </a:lnTo>
                  <a:lnTo>
                    <a:pt x="3" y="10"/>
                  </a:lnTo>
                  <a:lnTo>
                    <a:pt x="5" y="7"/>
                  </a:lnTo>
                  <a:lnTo>
                    <a:pt x="8" y="4"/>
                  </a:lnTo>
                  <a:lnTo>
                    <a:pt x="11" y="3"/>
                  </a:lnTo>
                  <a:lnTo>
                    <a:pt x="15" y="2"/>
                  </a:lnTo>
                  <a:lnTo>
                    <a:pt x="20" y="4"/>
                  </a:lnTo>
                  <a:lnTo>
                    <a:pt x="23" y="6"/>
                  </a:lnTo>
                  <a:lnTo>
                    <a:pt x="25" y="11"/>
                  </a:lnTo>
                  <a:lnTo>
                    <a:pt x="26" y="15"/>
                  </a:lnTo>
                  <a:lnTo>
                    <a:pt x="25" y="21"/>
                  </a:lnTo>
                  <a:lnTo>
                    <a:pt x="22" y="27"/>
                  </a:lnTo>
                  <a:lnTo>
                    <a:pt x="17" y="33"/>
                  </a:lnTo>
                  <a:lnTo>
                    <a:pt x="11" y="39"/>
                  </a:lnTo>
                  <a:lnTo>
                    <a:pt x="1" y="50"/>
                  </a:lnTo>
                  <a:lnTo>
                    <a:pt x="0" y="50"/>
                  </a:lnTo>
                  <a:lnTo>
                    <a:pt x="0" y="51"/>
                  </a:lnTo>
                  <a:lnTo>
                    <a:pt x="0" y="52"/>
                  </a:lnTo>
                  <a:lnTo>
                    <a:pt x="0" y="53"/>
                  </a:lnTo>
                  <a:lnTo>
                    <a:pt x="31" y="53"/>
                  </a:lnTo>
                  <a:lnTo>
                    <a:pt x="33" y="39"/>
                  </a:lnTo>
                  <a:lnTo>
                    <a:pt x="31" y="39"/>
                  </a:lnTo>
                  <a:lnTo>
                    <a:pt x="31" y="40"/>
                  </a:lnTo>
                  <a:lnTo>
                    <a:pt x="30" y="42"/>
                  </a:lnTo>
                  <a:lnTo>
                    <a:pt x="30" y="44"/>
                  </a:lnTo>
                  <a:lnTo>
                    <a:pt x="29" y="46"/>
                  </a:lnTo>
                  <a:lnTo>
                    <a:pt x="28" y="46"/>
                  </a:lnTo>
                  <a:lnTo>
                    <a:pt x="26" y="46"/>
                  </a:lnTo>
                  <a:lnTo>
                    <a:pt x="23" y="46"/>
                  </a:lnTo>
                  <a:lnTo>
                    <a:pt x="21" y="46"/>
                  </a:lnTo>
                  <a:lnTo>
                    <a:pt x="7"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50"/>
            <p:cNvSpPr>
              <a:spLocks noChangeAspect="1"/>
            </p:cNvSpPr>
            <p:nvPr/>
          </p:nvSpPr>
          <p:spPr bwMode="auto">
            <a:xfrm>
              <a:off x="752" y="3832"/>
              <a:ext cx="34" cy="54"/>
            </a:xfrm>
            <a:custGeom>
              <a:avLst/>
              <a:gdLst>
                <a:gd name="T0" fmla="*/ 8 w 34"/>
                <a:gd name="T1" fmla="*/ 8 h 54"/>
                <a:gd name="T2" fmla="*/ 12 w 34"/>
                <a:gd name="T3" fmla="*/ 9 h 54"/>
                <a:gd name="T4" fmla="*/ 21 w 34"/>
                <a:gd name="T5" fmla="*/ 8 h 54"/>
                <a:gd name="T6" fmla="*/ 29 w 34"/>
                <a:gd name="T7" fmla="*/ 3 h 54"/>
                <a:gd name="T8" fmla="*/ 30 w 34"/>
                <a:gd name="T9" fmla="*/ 0 h 54"/>
                <a:gd name="T10" fmla="*/ 29 w 34"/>
                <a:gd name="T11" fmla="*/ 0 h 54"/>
                <a:gd name="T12" fmla="*/ 23 w 34"/>
                <a:gd name="T13" fmla="*/ 2 h 54"/>
                <a:gd name="T14" fmla="*/ 14 w 34"/>
                <a:gd name="T15" fmla="*/ 2 h 54"/>
                <a:gd name="T16" fmla="*/ 8 w 34"/>
                <a:gd name="T17" fmla="*/ 1 h 54"/>
                <a:gd name="T18" fmla="*/ 6 w 34"/>
                <a:gd name="T19" fmla="*/ 0 h 54"/>
                <a:gd name="T20" fmla="*/ 4 w 34"/>
                <a:gd name="T21" fmla="*/ 0 h 54"/>
                <a:gd name="T22" fmla="*/ 4 w 34"/>
                <a:gd name="T23" fmla="*/ 25 h 54"/>
                <a:gd name="T24" fmla="*/ 6 w 34"/>
                <a:gd name="T25" fmla="*/ 28 h 54"/>
                <a:gd name="T26" fmla="*/ 7 w 34"/>
                <a:gd name="T27" fmla="*/ 27 h 54"/>
                <a:gd name="T28" fmla="*/ 10 w 34"/>
                <a:gd name="T29" fmla="*/ 24 h 54"/>
                <a:gd name="T30" fmla="*/ 18 w 34"/>
                <a:gd name="T31" fmla="*/ 22 h 54"/>
                <a:gd name="T32" fmla="*/ 23 w 34"/>
                <a:gd name="T33" fmla="*/ 24 h 54"/>
                <a:gd name="T34" fmla="*/ 25 w 34"/>
                <a:gd name="T35" fmla="*/ 27 h 54"/>
                <a:gd name="T36" fmla="*/ 26 w 34"/>
                <a:gd name="T37" fmla="*/ 36 h 54"/>
                <a:gd name="T38" fmla="*/ 26 w 34"/>
                <a:gd name="T39" fmla="*/ 42 h 54"/>
                <a:gd name="T40" fmla="*/ 24 w 34"/>
                <a:gd name="T41" fmla="*/ 47 h 54"/>
                <a:gd name="T42" fmla="*/ 21 w 34"/>
                <a:gd name="T43" fmla="*/ 51 h 54"/>
                <a:gd name="T44" fmla="*/ 15 w 34"/>
                <a:gd name="T45" fmla="*/ 52 h 54"/>
                <a:gd name="T46" fmla="*/ 8 w 34"/>
                <a:gd name="T47" fmla="*/ 50 h 54"/>
                <a:gd name="T48" fmla="*/ 3 w 34"/>
                <a:gd name="T49" fmla="*/ 44 h 54"/>
                <a:gd name="T50" fmla="*/ 5 w 34"/>
                <a:gd name="T51" fmla="*/ 43 h 54"/>
                <a:gd name="T52" fmla="*/ 8 w 34"/>
                <a:gd name="T53" fmla="*/ 41 h 54"/>
                <a:gd name="T54" fmla="*/ 7 w 34"/>
                <a:gd name="T55" fmla="*/ 38 h 54"/>
                <a:gd name="T56" fmla="*/ 5 w 34"/>
                <a:gd name="T57" fmla="*/ 36 h 54"/>
                <a:gd name="T58" fmla="*/ 3 w 34"/>
                <a:gd name="T59" fmla="*/ 36 h 54"/>
                <a:gd name="T60" fmla="*/ 0 w 34"/>
                <a:gd name="T61" fmla="*/ 38 h 54"/>
                <a:gd name="T62" fmla="*/ 1 w 34"/>
                <a:gd name="T63" fmla="*/ 45 h 54"/>
                <a:gd name="T64" fmla="*/ 9 w 34"/>
                <a:gd name="T65" fmla="*/ 53 h 54"/>
                <a:gd name="T66" fmla="*/ 22 w 34"/>
                <a:gd name="T67" fmla="*/ 53 h 54"/>
                <a:gd name="T68" fmla="*/ 32 w 34"/>
                <a:gd name="T69" fmla="*/ 44 h 54"/>
                <a:gd name="T70" fmla="*/ 33 w 34"/>
                <a:gd name="T71" fmla="*/ 30 h 54"/>
                <a:gd name="T72" fmla="*/ 24 w 34"/>
                <a:gd name="T73" fmla="*/ 21 h 54"/>
                <a:gd name="T74" fmla="*/ 12 w 34"/>
                <a:gd name="T75" fmla="*/ 20 h 54"/>
                <a:gd name="T76" fmla="*/ 7 w 34"/>
                <a:gd name="T77"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54">
                  <a:moveTo>
                    <a:pt x="7" y="8"/>
                  </a:moveTo>
                  <a:lnTo>
                    <a:pt x="8" y="8"/>
                  </a:lnTo>
                  <a:lnTo>
                    <a:pt x="10" y="9"/>
                  </a:lnTo>
                  <a:lnTo>
                    <a:pt x="12" y="9"/>
                  </a:lnTo>
                  <a:lnTo>
                    <a:pt x="14" y="9"/>
                  </a:lnTo>
                  <a:lnTo>
                    <a:pt x="21" y="8"/>
                  </a:lnTo>
                  <a:lnTo>
                    <a:pt x="26" y="5"/>
                  </a:lnTo>
                  <a:lnTo>
                    <a:pt x="29" y="3"/>
                  </a:lnTo>
                  <a:lnTo>
                    <a:pt x="31" y="1"/>
                  </a:lnTo>
                  <a:lnTo>
                    <a:pt x="30" y="0"/>
                  </a:lnTo>
                  <a:lnTo>
                    <a:pt x="30" y="0"/>
                  </a:lnTo>
                  <a:lnTo>
                    <a:pt x="29" y="0"/>
                  </a:lnTo>
                  <a:lnTo>
                    <a:pt x="29" y="0"/>
                  </a:lnTo>
                  <a:lnTo>
                    <a:pt x="23" y="2"/>
                  </a:lnTo>
                  <a:lnTo>
                    <a:pt x="17" y="2"/>
                  </a:lnTo>
                  <a:lnTo>
                    <a:pt x="14" y="2"/>
                  </a:lnTo>
                  <a:lnTo>
                    <a:pt x="11" y="2"/>
                  </a:lnTo>
                  <a:lnTo>
                    <a:pt x="8" y="1"/>
                  </a:lnTo>
                  <a:lnTo>
                    <a:pt x="6" y="0"/>
                  </a:lnTo>
                  <a:lnTo>
                    <a:pt x="6" y="0"/>
                  </a:lnTo>
                  <a:lnTo>
                    <a:pt x="5" y="0"/>
                  </a:lnTo>
                  <a:lnTo>
                    <a:pt x="4" y="0"/>
                  </a:lnTo>
                  <a:lnTo>
                    <a:pt x="4" y="2"/>
                  </a:lnTo>
                  <a:lnTo>
                    <a:pt x="4" y="25"/>
                  </a:lnTo>
                  <a:lnTo>
                    <a:pt x="4" y="27"/>
                  </a:lnTo>
                  <a:lnTo>
                    <a:pt x="6" y="28"/>
                  </a:lnTo>
                  <a:lnTo>
                    <a:pt x="6" y="28"/>
                  </a:lnTo>
                  <a:lnTo>
                    <a:pt x="7" y="27"/>
                  </a:lnTo>
                  <a:lnTo>
                    <a:pt x="8" y="26"/>
                  </a:lnTo>
                  <a:lnTo>
                    <a:pt x="10" y="24"/>
                  </a:lnTo>
                  <a:lnTo>
                    <a:pt x="13" y="22"/>
                  </a:lnTo>
                  <a:lnTo>
                    <a:pt x="18" y="22"/>
                  </a:lnTo>
                  <a:lnTo>
                    <a:pt x="21" y="22"/>
                  </a:lnTo>
                  <a:lnTo>
                    <a:pt x="23" y="24"/>
                  </a:lnTo>
                  <a:lnTo>
                    <a:pt x="24" y="25"/>
                  </a:lnTo>
                  <a:lnTo>
                    <a:pt x="25" y="27"/>
                  </a:lnTo>
                  <a:lnTo>
                    <a:pt x="26" y="32"/>
                  </a:lnTo>
                  <a:lnTo>
                    <a:pt x="26" y="36"/>
                  </a:lnTo>
                  <a:lnTo>
                    <a:pt x="26" y="39"/>
                  </a:lnTo>
                  <a:lnTo>
                    <a:pt x="26" y="42"/>
                  </a:lnTo>
                  <a:lnTo>
                    <a:pt x="25" y="44"/>
                  </a:lnTo>
                  <a:lnTo>
                    <a:pt x="24" y="47"/>
                  </a:lnTo>
                  <a:lnTo>
                    <a:pt x="23" y="49"/>
                  </a:lnTo>
                  <a:lnTo>
                    <a:pt x="21" y="51"/>
                  </a:lnTo>
                  <a:lnTo>
                    <a:pt x="18" y="52"/>
                  </a:lnTo>
                  <a:lnTo>
                    <a:pt x="15" y="52"/>
                  </a:lnTo>
                  <a:lnTo>
                    <a:pt x="11" y="51"/>
                  </a:lnTo>
                  <a:lnTo>
                    <a:pt x="8" y="50"/>
                  </a:lnTo>
                  <a:lnTo>
                    <a:pt x="5" y="47"/>
                  </a:lnTo>
                  <a:lnTo>
                    <a:pt x="3" y="44"/>
                  </a:lnTo>
                  <a:lnTo>
                    <a:pt x="4" y="44"/>
                  </a:lnTo>
                  <a:lnTo>
                    <a:pt x="5" y="43"/>
                  </a:lnTo>
                  <a:lnTo>
                    <a:pt x="7" y="43"/>
                  </a:lnTo>
                  <a:lnTo>
                    <a:pt x="8" y="41"/>
                  </a:lnTo>
                  <a:lnTo>
                    <a:pt x="8" y="40"/>
                  </a:lnTo>
                  <a:lnTo>
                    <a:pt x="7" y="38"/>
                  </a:lnTo>
                  <a:lnTo>
                    <a:pt x="7" y="37"/>
                  </a:lnTo>
                  <a:lnTo>
                    <a:pt x="5" y="36"/>
                  </a:lnTo>
                  <a:lnTo>
                    <a:pt x="4" y="36"/>
                  </a:lnTo>
                  <a:lnTo>
                    <a:pt x="3" y="36"/>
                  </a:lnTo>
                  <a:lnTo>
                    <a:pt x="1" y="37"/>
                  </a:lnTo>
                  <a:lnTo>
                    <a:pt x="0" y="38"/>
                  </a:lnTo>
                  <a:lnTo>
                    <a:pt x="0" y="40"/>
                  </a:lnTo>
                  <a:lnTo>
                    <a:pt x="1" y="45"/>
                  </a:lnTo>
                  <a:lnTo>
                    <a:pt x="4" y="50"/>
                  </a:lnTo>
                  <a:lnTo>
                    <a:pt x="9" y="53"/>
                  </a:lnTo>
                  <a:lnTo>
                    <a:pt x="15" y="54"/>
                  </a:lnTo>
                  <a:lnTo>
                    <a:pt x="22" y="53"/>
                  </a:lnTo>
                  <a:lnTo>
                    <a:pt x="28" y="49"/>
                  </a:lnTo>
                  <a:lnTo>
                    <a:pt x="32" y="44"/>
                  </a:lnTo>
                  <a:lnTo>
                    <a:pt x="34" y="37"/>
                  </a:lnTo>
                  <a:lnTo>
                    <a:pt x="33" y="30"/>
                  </a:lnTo>
                  <a:lnTo>
                    <a:pt x="29" y="25"/>
                  </a:lnTo>
                  <a:lnTo>
                    <a:pt x="24" y="21"/>
                  </a:lnTo>
                  <a:lnTo>
                    <a:pt x="18" y="19"/>
                  </a:lnTo>
                  <a:lnTo>
                    <a:pt x="12" y="20"/>
                  </a:lnTo>
                  <a:lnTo>
                    <a:pt x="7" y="23"/>
                  </a:lnTo>
                  <a:lnTo>
                    <a:pt x="7"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51"/>
            <p:cNvSpPr>
              <a:spLocks noChangeAspect="1" noEditPoints="1"/>
            </p:cNvSpPr>
            <p:nvPr/>
          </p:nvSpPr>
          <p:spPr bwMode="auto">
            <a:xfrm>
              <a:off x="797" y="3850"/>
              <a:ext cx="9" cy="35"/>
            </a:xfrm>
            <a:custGeom>
              <a:avLst/>
              <a:gdLst>
                <a:gd name="T0" fmla="*/ 9 w 9"/>
                <a:gd name="T1" fmla="*/ 5 h 35"/>
                <a:gd name="T2" fmla="*/ 9 w 9"/>
                <a:gd name="T3" fmla="*/ 3 h 35"/>
                <a:gd name="T4" fmla="*/ 8 w 9"/>
                <a:gd name="T5" fmla="*/ 2 h 35"/>
                <a:gd name="T6" fmla="*/ 7 w 9"/>
                <a:gd name="T7" fmla="*/ 1 h 35"/>
                <a:gd name="T8" fmla="*/ 5 w 9"/>
                <a:gd name="T9" fmla="*/ 0 h 35"/>
                <a:gd name="T10" fmla="*/ 3 w 9"/>
                <a:gd name="T11" fmla="*/ 1 h 35"/>
                <a:gd name="T12" fmla="*/ 2 w 9"/>
                <a:gd name="T13" fmla="*/ 2 h 35"/>
                <a:gd name="T14" fmla="*/ 1 w 9"/>
                <a:gd name="T15" fmla="*/ 3 h 35"/>
                <a:gd name="T16" fmla="*/ 0 w 9"/>
                <a:gd name="T17" fmla="*/ 5 h 35"/>
                <a:gd name="T18" fmla="*/ 1 w 9"/>
                <a:gd name="T19" fmla="*/ 7 h 35"/>
                <a:gd name="T20" fmla="*/ 2 w 9"/>
                <a:gd name="T21" fmla="*/ 8 h 35"/>
                <a:gd name="T22" fmla="*/ 3 w 9"/>
                <a:gd name="T23" fmla="*/ 9 h 35"/>
                <a:gd name="T24" fmla="*/ 5 w 9"/>
                <a:gd name="T25" fmla="*/ 9 h 35"/>
                <a:gd name="T26" fmla="*/ 7 w 9"/>
                <a:gd name="T27" fmla="*/ 9 h 35"/>
                <a:gd name="T28" fmla="*/ 8 w 9"/>
                <a:gd name="T29" fmla="*/ 8 h 35"/>
                <a:gd name="T30" fmla="*/ 9 w 9"/>
                <a:gd name="T31" fmla="*/ 7 h 35"/>
                <a:gd name="T32" fmla="*/ 9 w 9"/>
                <a:gd name="T33" fmla="*/ 5 h 35"/>
                <a:gd name="T34" fmla="*/ 9 w 9"/>
                <a:gd name="T35" fmla="*/ 30 h 35"/>
                <a:gd name="T36" fmla="*/ 9 w 9"/>
                <a:gd name="T37" fmla="*/ 29 h 35"/>
                <a:gd name="T38" fmla="*/ 8 w 9"/>
                <a:gd name="T39" fmla="*/ 27 h 35"/>
                <a:gd name="T40" fmla="*/ 7 w 9"/>
                <a:gd name="T41" fmla="*/ 26 h 35"/>
                <a:gd name="T42" fmla="*/ 5 w 9"/>
                <a:gd name="T43" fmla="*/ 26 h 35"/>
                <a:gd name="T44" fmla="*/ 3 w 9"/>
                <a:gd name="T45" fmla="*/ 26 h 35"/>
                <a:gd name="T46" fmla="*/ 2 w 9"/>
                <a:gd name="T47" fmla="*/ 27 h 35"/>
                <a:gd name="T48" fmla="*/ 1 w 9"/>
                <a:gd name="T49" fmla="*/ 29 h 35"/>
                <a:gd name="T50" fmla="*/ 0 w 9"/>
                <a:gd name="T51" fmla="*/ 30 h 35"/>
                <a:gd name="T52" fmla="*/ 1 w 9"/>
                <a:gd name="T53" fmla="*/ 32 h 35"/>
                <a:gd name="T54" fmla="*/ 2 w 9"/>
                <a:gd name="T55" fmla="*/ 34 h 35"/>
                <a:gd name="T56" fmla="*/ 3 w 9"/>
                <a:gd name="T57" fmla="*/ 34 h 35"/>
                <a:gd name="T58" fmla="*/ 5 w 9"/>
                <a:gd name="T59" fmla="*/ 35 h 35"/>
                <a:gd name="T60" fmla="*/ 7 w 9"/>
                <a:gd name="T61" fmla="*/ 34 h 35"/>
                <a:gd name="T62" fmla="*/ 8 w 9"/>
                <a:gd name="T63" fmla="*/ 33 h 35"/>
                <a:gd name="T64" fmla="*/ 9 w 9"/>
                <a:gd name="T65" fmla="*/ 32 h 35"/>
                <a:gd name="T66" fmla="*/ 9 w 9"/>
                <a:gd name="T6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5">
                  <a:moveTo>
                    <a:pt x="9" y="5"/>
                  </a:moveTo>
                  <a:lnTo>
                    <a:pt x="9" y="3"/>
                  </a:lnTo>
                  <a:lnTo>
                    <a:pt x="8" y="2"/>
                  </a:lnTo>
                  <a:lnTo>
                    <a:pt x="7" y="1"/>
                  </a:lnTo>
                  <a:lnTo>
                    <a:pt x="5" y="0"/>
                  </a:lnTo>
                  <a:lnTo>
                    <a:pt x="3" y="1"/>
                  </a:lnTo>
                  <a:lnTo>
                    <a:pt x="2" y="2"/>
                  </a:lnTo>
                  <a:lnTo>
                    <a:pt x="1" y="3"/>
                  </a:lnTo>
                  <a:lnTo>
                    <a:pt x="0" y="5"/>
                  </a:lnTo>
                  <a:lnTo>
                    <a:pt x="1" y="7"/>
                  </a:lnTo>
                  <a:lnTo>
                    <a:pt x="2" y="8"/>
                  </a:lnTo>
                  <a:lnTo>
                    <a:pt x="3" y="9"/>
                  </a:lnTo>
                  <a:lnTo>
                    <a:pt x="5" y="9"/>
                  </a:lnTo>
                  <a:lnTo>
                    <a:pt x="7" y="9"/>
                  </a:lnTo>
                  <a:lnTo>
                    <a:pt x="8" y="8"/>
                  </a:lnTo>
                  <a:lnTo>
                    <a:pt x="9" y="7"/>
                  </a:lnTo>
                  <a:lnTo>
                    <a:pt x="9" y="5"/>
                  </a:lnTo>
                  <a:close/>
                  <a:moveTo>
                    <a:pt x="9" y="30"/>
                  </a:moveTo>
                  <a:lnTo>
                    <a:pt x="9" y="29"/>
                  </a:lnTo>
                  <a:lnTo>
                    <a:pt x="8" y="27"/>
                  </a:lnTo>
                  <a:lnTo>
                    <a:pt x="7" y="26"/>
                  </a:lnTo>
                  <a:lnTo>
                    <a:pt x="5" y="26"/>
                  </a:lnTo>
                  <a:lnTo>
                    <a:pt x="3" y="26"/>
                  </a:lnTo>
                  <a:lnTo>
                    <a:pt x="2" y="27"/>
                  </a:lnTo>
                  <a:lnTo>
                    <a:pt x="1" y="29"/>
                  </a:lnTo>
                  <a:lnTo>
                    <a:pt x="0" y="30"/>
                  </a:lnTo>
                  <a:lnTo>
                    <a:pt x="1" y="32"/>
                  </a:lnTo>
                  <a:lnTo>
                    <a:pt x="2" y="34"/>
                  </a:lnTo>
                  <a:lnTo>
                    <a:pt x="3" y="34"/>
                  </a:lnTo>
                  <a:lnTo>
                    <a:pt x="5" y="35"/>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652"/>
            <p:cNvSpPr>
              <a:spLocks noChangeAspect="1"/>
            </p:cNvSpPr>
            <p:nvPr/>
          </p:nvSpPr>
          <p:spPr bwMode="auto">
            <a:xfrm>
              <a:off x="1615" y="3840"/>
              <a:ext cx="44" cy="45"/>
            </a:xfrm>
            <a:custGeom>
              <a:avLst/>
              <a:gdLst>
                <a:gd name="T0" fmla="*/ 31 w 44"/>
                <a:gd name="T1" fmla="*/ 5 h 45"/>
                <a:gd name="T2" fmla="*/ 30 w 44"/>
                <a:gd name="T3" fmla="*/ 8 h 45"/>
                <a:gd name="T4" fmla="*/ 31 w 44"/>
                <a:gd name="T5" fmla="*/ 12 h 45"/>
                <a:gd name="T6" fmla="*/ 34 w 44"/>
                <a:gd name="T7" fmla="*/ 15 h 45"/>
                <a:gd name="T8" fmla="*/ 39 w 44"/>
                <a:gd name="T9" fmla="*/ 15 h 45"/>
                <a:gd name="T10" fmla="*/ 42 w 44"/>
                <a:gd name="T11" fmla="*/ 12 h 45"/>
                <a:gd name="T12" fmla="*/ 41 w 44"/>
                <a:gd name="T13" fmla="*/ 4 h 45"/>
                <a:gd name="T14" fmla="*/ 31 w 44"/>
                <a:gd name="T15" fmla="*/ 0 h 45"/>
                <a:gd name="T16" fmla="*/ 19 w 44"/>
                <a:gd name="T17" fmla="*/ 0 h 45"/>
                <a:gd name="T18" fmla="*/ 10 w 44"/>
                <a:gd name="T19" fmla="*/ 4 h 45"/>
                <a:gd name="T20" fmla="*/ 4 w 44"/>
                <a:gd name="T21" fmla="*/ 10 h 45"/>
                <a:gd name="T22" fmla="*/ 1 w 44"/>
                <a:gd name="T23" fmla="*/ 18 h 45"/>
                <a:gd name="T24" fmla="*/ 2 w 44"/>
                <a:gd name="T25" fmla="*/ 32 h 45"/>
                <a:gd name="T26" fmla="*/ 15 w 44"/>
                <a:gd name="T27" fmla="*/ 44 h 45"/>
                <a:gd name="T28" fmla="*/ 30 w 44"/>
                <a:gd name="T29" fmla="*/ 45 h 45"/>
                <a:gd name="T30" fmla="*/ 38 w 44"/>
                <a:gd name="T31" fmla="*/ 42 h 45"/>
                <a:gd name="T32" fmla="*/ 42 w 44"/>
                <a:gd name="T33" fmla="*/ 37 h 45"/>
                <a:gd name="T34" fmla="*/ 44 w 44"/>
                <a:gd name="T35" fmla="*/ 34 h 45"/>
                <a:gd name="T36" fmla="*/ 44 w 44"/>
                <a:gd name="T37" fmla="*/ 32 h 45"/>
                <a:gd name="T38" fmla="*/ 43 w 44"/>
                <a:gd name="T39" fmla="*/ 32 h 45"/>
                <a:gd name="T40" fmla="*/ 41 w 44"/>
                <a:gd name="T41" fmla="*/ 32 h 45"/>
                <a:gd name="T42" fmla="*/ 40 w 44"/>
                <a:gd name="T43" fmla="*/ 32 h 45"/>
                <a:gd name="T44" fmla="*/ 37 w 44"/>
                <a:gd name="T45" fmla="*/ 37 h 45"/>
                <a:gd name="T46" fmla="*/ 31 w 44"/>
                <a:gd name="T47" fmla="*/ 41 h 45"/>
                <a:gd name="T48" fmla="*/ 22 w 44"/>
                <a:gd name="T49" fmla="*/ 41 h 45"/>
                <a:gd name="T50" fmla="*/ 16 w 44"/>
                <a:gd name="T51" fmla="*/ 37 h 45"/>
                <a:gd name="T52" fmla="*/ 14 w 44"/>
                <a:gd name="T53" fmla="*/ 30 h 45"/>
                <a:gd name="T54" fmla="*/ 13 w 44"/>
                <a:gd name="T55" fmla="*/ 24 h 45"/>
                <a:gd name="T56" fmla="*/ 13 w 44"/>
                <a:gd name="T57" fmla="*/ 20 h 45"/>
                <a:gd name="T58" fmla="*/ 14 w 44"/>
                <a:gd name="T59" fmla="*/ 14 h 45"/>
                <a:gd name="T60" fmla="*/ 16 w 44"/>
                <a:gd name="T61" fmla="*/ 8 h 45"/>
                <a:gd name="T62" fmla="*/ 22 w 44"/>
                <a:gd name="T63" fmla="*/ 4 h 45"/>
                <a:gd name="T64" fmla="*/ 30 w 44"/>
                <a:gd name="T6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5">
                  <a:moveTo>
                    <a:pt x="32" y="4"/>
                  </a:moveTo>
                  <a:lnTo>
                    <a:pt x="31" y="5"/>
                  </a:lnTo>
                  <a:lnTo>
                    <a:pt x="31" y="7"/>
                  </a:lnTo>
                  <a:lnTo>
                    <a:pt x="30" y="8"/>
                  </a:lnTo>
                  <a:lnTo>
                    <a:pt x="30" y="9"/>
                  </a:lnTo>
                  <a:lnTo>
                    <a:pt x="31" y="12"/>
                  </a:lnTo>
                  <a:lnTo>
                    <a:pt x="32" y="14"/>
                  </a:lnTo>
                  <a:lnTo>
                    <a:pt x="34" y="15"/>
                  </a:lnTo>
                  <a:lnTo>
                    <a:pt x="36" y="15"/>
                  </a:lnTo>
                  <a:lnTo>
                    <a:pt x="39" y="15"/>
                  </a:lnTo>
                  <a:lnTo>
                    <a:pt x="41" y="14"/>
                  </a:lnTo>
                  <a:lnTo>
                    <a:pt x="42" y="12"/>
                  </a:lnTo>
                  <a:lnTo>
                    <a:pt x="43" y="9"/>
                  </a:lnTo>
                  <a:lnTo>
                    <a:pt x="41" y="4"/>
                  </a:lnTo>
                  <a:lnTo>
                    <a:pt x="36" y="1"/>
                  </a:lnTo>
                  <a:lnTo>
                    <a:pt x="31" y="0"/>
                  </a:lnTo>
                  <a:lnTo>
                    <a:pt x="25" y="0"/>
                  </a:lnTo>
                  <a:lnTo>
                    <a:pt x="19" y="0"/>
                  </a:lnTo>
                  <a:lnTo>
                    <a:pt x="14" y="2"/>
                  </a:lnTo>
                  <a:lnTo>
                    <a:pt x="10" y="4"/>
                  </a:lnTo>
                  <a:lnTo>
                    <a:pt x="6" y="7"/>
                  </a:lnTo>
                  <a:lnTo>
                    <a:pt x="4" y="10"/>
                  </a:lnTo>
                  <a:lnTo>
                    <a:pt x="2" y="14"/>
                  </a:lnTo>
                  <a:lnTo>
                    <a:pt x="1" y="18"/>
                  </a:lnTo>
                  <a:lnTo>
                    <a:pt x="0" y="23"/>
                  </a:lnTo>
                  <a:lnTo>
                    <a:pt x="2" y="32"/>
                  </a:lnTo>
                  <a:lnTo>
                    <a:pt x="7" y="39"/>
                  </a:lnTo>
                  <a:lnTo>
                    <a:pt x="15" y="44"/>
                  </a:lnTo>
                  <a:lnTo>
                    <a:pt x="25" y="45"/>
                  </a:lnTo>
                  <a:lnTo>
                    <a:pt x="30" y="45"/>
                  </a:lnTo>
                  <a:lnTo>
                    <a:pt x="35" y="44"/>
                  </a:lnTo>
                  <a:lnTo>
                    <a:pt x="38" y="42"/>
                  </a:lnTo>
                  <a:lnTo>
                    <a:pt x="41" y="40"/>
                  </a:lnTo>
                  <a:lnTo>
                    <a:pt x="42" y="37"/>
                  </a:lnTo>
                  <a:lnTo>
                    <a:pt x="43" y="35"/>
                  </a:lnTo>
                  <a:lnTo>
                    <a:pt x="44" y="34"/>
                  </a:lnTo>
                  <a:lnTo>
                    <a:pt x="44" y="33"/>
                  </a:lnTo>
                  <a:lnTo>
                    <a:pt x="44" y="32"/>
                  </a:lnTo>
                  <a:lnTo>
                    <a:pt x="43" y="32"/>
                  </a:lnTo>
                  <a:lnTo>
                    <a:pt x="43" y="32"/>
                  </a:lnTo>
                  <a:lnTo>
                    <a:pt x="42" y="32"/>
                  </a:lnTo>
                  <a:lnTo>
                    <a:pt x="41" y="32"/>
                  </a:lnTo>
                  <a:lnTo>
                    <a:pt x="40" y="32"/>
                  </a:lnTo>
                  <a:lnTo>
                    <a:pt x="40" y="32"/>
                  </a:lnTo>
                  <a:lnTo>
                    <a:pt x="39" y="33"/>
                  </a:lnTo>
                  <a:lnTo>
                    <a:pt x="37" y="37"/>
                  </a:lnTo>
                  <a:lnTo>
                    <a:pt x="34" y="40"/>
                  </a:lnTo>
                  <a:lnTo>
                    <a:pt x="31" y="41"/>
                  </a:lnTo>
                  <a:lnTo>
                    <a:pt x="27" y="41"/>
                  </a:lnTo>
                  <a:lnTo>
                    <a:pt x="22" y="41"/>
                  </a:lnTo>
                  <a:lnTo>
                    <a:pt x="19" y="39"/>
                  </a:lnTo>
                  <a:lnTo>
                    <a:pt x="16" y="37"/>
                  </a:lnTo>
                  <a:lnTo>
                    <a:pt x="15" y="34"/>
                  </a:lnTo>
                  <a:lnTo>
                    <a:pt x="14" y="30"/>
                  </a:lnTo>
                  <a:lnTo>
                    <a:pt x="13" y="27"/>
                  </a:lnTo>
                  <a:lnTo>
                    <a:pt x="13" y="24"/>
                  </a:lnTo>
                  <a:lnTo>
                    <a:pt x="13" y="22"/>
                  </a:lnTo>
                  <a:lnTo>
                    <a:pt x="13" y="20"/>
                  </a:lnTo>
                  <a:lnTo>
                    <a:pt x="13" y="17"/>
                  </a:lnTo>
                  <a:lnTo>
                    <a:pt x="14" y="14"/>
                  </a:lnTo>
                  <a:lnTo>
                    <a:pt x="15" y="11"/>
                  </a:lnTo>
                  <a:lnTo>
                    <a:pt x="16" y="8"/>
                  </a:lnTo>
                  <a:lnTo>
                    <a:pt x="18" y="6"/>
                  </a:lnTo>
                  <a:lnTo>
                    <a:pt x="22" y="4"/>
                  </a:lnTo>
                  <a:lnTo>
                    <a:pt x="26" y="4"/>
                  </a:lnTo>
                  <a:lnTo>
                    <a:pt x="30" y="4"/>
                  </a:lnTo>
                  <a:lnTo>
                    <a:pt x="32"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53"/>
            <p:cNvSpPr>
              <a:spLocks noChangeAspect="1" noEditPoints="1"/>
            </p:cNvSpPr>
            <p:nvPr/>
          </p:nvSpPr>
          <p:spPr bwMode="auto">
            <a:xfrm>
              <a:off x="1666" y="3840"/>
              <a:ext cx="50" cy="45"/>
            </a:xfrm>
            <a:custGeom>
              <a:avLst/>
              <a:gdLst>
                <a:gd name="T0" fmla="*/ 50 w 50"/>
                <a:gd name="T1" fmla="*/ 23 h 45"/>
                <a:gd name="T2" fmla="*/ 49 w 50"/>
                <a:gd name="T3" fmla="*/ 14 h 45"/>
                <a:gd name="T4" fmla="*/ 44 w 50"/>
                <a:gd name="T5" fmla="*/ 6 h 45"/>
                <a:gd name="T6" fmla="*/ 36 w 50"/>
                <a:gd name="T7" fmla="*/ 1 h 45"/>
                <a:gd name="T8" fmla="*/ 25 w 50"/>
                <a:gd name="T9" fmla="*/ 0 h 45"/>
                <a:gd name="T10" fmla="*/ 14 w 50"/>
                <a:gd name="T11" fmla="*/ 1 h 45"/>
                <a:gd name="T12" fmla="*/ 6 w 50"/>
                <a:gd name="T13" fmla="*/ 6 h 45"/>
                <a:gd name="T14" fmla="*/ 1 w 50"/>
                <a:gd name="T15" fmla="*/ 14 h 45"/>
                <a:gd name="T16" fmla="*/ 0 w 50"/>
                <a:gd name="T17" fmla="*/ 23 h 45"/>
                <a:gd name="T18" fmla="*/ 1 w 50"/>
                <a:gd name="T19" fmla="*/ 32 h 45"/>
                <a:gd name="T20" fmla="*/ 6 w 50"/>
                <a:gd name="T21" fmla="*/ 39 h 45"/>
                <a:gd name="T22" fmla="*/ 14 w 50"/>
                <a:gd name="T23" fmla="*/ 44 h 45"/>
                <a:gd name="T24" fmla="*/ 25 w 50"/>
                <a:gd name="T25" fmla="*/ 45 h 45"/>
                <a:gd name="T26" fmla="*/ 36 w 50"/>
                <a:gd name="T27" fmla="*/ 44 h 45"/>
                <a:gd name="T28" fmla="*/ 44 w 50"/>
                <a:gd name="T29" fmla="*/ 39 h 45"/>
                <a:gd name="T30" fmla="*/ 49 w 50"/>
                <a:gd name="T31" fmla="*/ 32 h 45"/>
                <a:gd name="T32" fmla="*/ 50 w 50"/>
                <a:gd name="T33" fmla="*/ 23 h 45"/>
                <a:gd name="T34" fmla="*/ 25 w 50"/>
                <a:gd name="T35" fmla="*/ 41 h 45"/>
                <a:gd name="T36" fmla="*/ 21 w 50"/>
                <a:gd name="T37" fmla="*/ 41 h 45"/>
                <a:gd name="T38" fmla="*/ 18 w 50"/>
                <a:gd name="T39" fmla="*/ 40 h 45"/>
                <a:gd name="T40" fmla="*/ 15 w 50"/>
                <a:gd name="T41" fmla="*/ 38 h 45"/>
                <a:gd name="T42" fmla="*/ 14 w 50"/>
                <a:gd name="T43" fmla="*/ 35 h 45"/>
                <a:gd name="T44" fmla="*/ 13 w 50"/>
                <a:gd name="T45" fmla="*/ 32 h 45"/>
                <a:gd name="T46" fmla="*/ 13 w 50"/>
                <a:gd name="T47" fmla="*/ 29 h 45"/>
                <a:gd name="T48" fmla="*/ 12 w 50"/>
                <a:gd name="T49" fmla="*/ 25 h 45"/>
                <a:gd name="T50" fmla="*/ 12 w 50"/>
                <a:gd name="T51" fmla="*/ 22 h 45"/>
                <a:gd name="T52" fmla="*/ 12 w 50"/>
                <a:gd name="T53" fmla="*/ 19 h 45"/>
                <a:gd name="T54" fmla="*/ 13 w 50"/>
                <a:gd name="T55" fmla="*/ 15 h 45"/>
                <a:gd name="T56" fmla="*/ 13 w 50"/>
                <a:gd name="T57" fmla="*/ 12 h 45"/>
                <a:gd name="T58" fmla="*/ 14 w 50"/>
                <a:gd name="T59" fmla="*/ 9 h 45"/>
                <a:gd name="T60" fmla="*/ 16 w 50"/>
                <a:gd name="T61" fmla="*/ 7 h 45"/>
                <a:gd name="T62" fmla="*/ 18 w 50"/>
                <a:gd name="T63" fmla="*/ 5 h 45"/>
                <a:gd name="T64" fmla="*/ 21 w 50"/>
                <a:gd name="T65" fmla="*/ 4 h 45"/>
                <a:gd name="T66" fmla="*/ 25 w 50"/>
                <a:gd name="T67" fmla="*/ 3 h 45"/>
                <a:gd name="T68" fmla="*/ 28 w 50"/>
                <a:gd name="T69" fmla="*/ 4 h 45"/>
                <a:gd name="T70" fmla="*/ 31 w 50"/>
                <a:gd name="T71" fmla="*/ 4 h 45"/>
                <a:gd name="T72" fmla="*/ 34 w 50"/>
                <a:gd name="T73" fmla="*/ 6 h 45"/>
                <a:gd name="T74" fmla="*/ 36 w 50"/>
                <a:gd name="T75" fmla="*/ 8 h 45"/>
                <a:gd name="T76" fmla="*/ 37 w 50"/>
                <a:gd name="T77" fmla="*/ 11 h 45"/>
                <a:gd name="T78" fmla="*/ 37 w 50"/>
                <a:gd name="T79" fmla="*/ 15 h 45"/>
                <a:gd name="T80" fmla="*/ 38 w 50"/>
                <a:gd name="T81" fmla="*/ 18 h 45"/>
                <a:gd name="T82" fmla="*/ 38 w 50"/>
                <a:gd name="T83" fmla="*/ 22 h 45"/>
                <a:gd name="T84" fmla="*/ 38 w 50"/>
                <a:gd name="T85" fmla="*/ 25 h 45"/>
                <a:gd name="T86" fmla="*/ 37 w 50"/>
                <a:gd name="T87" fmla="*/ 29 h 45"/>
                <a:gd name="T88" fmla="*/ 37 w 50"/>
                <a:gd name="T89" fmla="*/ 32 h 45"/>
                <a:gd name="T90" fmla="*/ 36 w 50"/>
                <a:gd name="T91" fmla="*/ 35 h 45"/>
                <a:gd name="T92" fmla="*/ 35 w 50"/>
                <a:gd name="T93" fmla="*/ 38 h 45"/>
                <a:gd name="T94" fmla="*/ 32 w 50"/>
                <a:gd name="T95" fmla="*/ 40 h 45"/>
                <a:gd name="T96" fmla="*/ 29 w 50"/>
                <a:gd name="T97" fmla="*/ 41 h 45"/>
                <a:gd name="T98" fmla="*/ 25 w 50"/>
                <a:gd name="T9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45">
                  <a:moveTo>
                    <a:pt x="50" y="23"/>
                  </a:moveTo>
                  <a:lnTo>
                    <a:pt x="49" y="14"/>
                  </a:lnTo>
                  <a:lnTo>
                    <a:pt x="44" y="6"/>
                  </a:lnTo>
                  <a:lnTo>
                    <a:pt x="36" y="1"/>
                  </a:lnTo>
                  <a:lnTo>
                    <a:pt x="25" y="0"/>
                  </a:lnTo>
                  <a:lnTo>
                    <a:pt x="14" y="1"/>
                  </a:lnTo>
                  <a:lnTo>
                    <a:pt x="6" y="6"/>
                  </a:lnTo>
                  <a:lnTo>
                    <a:pt x="1" y="14"/>
                  </a:lnTo>
                  <a:lnTo>
                    <a:pt x="0" y="23"/>
                  </a:lnTo>
                  <a:lnTo>
                    <a:pt x="1" y="32"/>
                  </a:lnTo>
                  <a:lnTo>
                    <a:pt x="6" y="39"/>
                  </a:lnTo>
                  <a:lnTo>
                    <a:pt x="14" y="44"/>
                  </a:lnTo>
                  <a:lnTo>
                    <a:pt x="25" y="45"/>
                  </a:lnTo>
                  <a:lnTo>
                    <a:pt x="36" y="44"/>
                  </a:lnTo>
                  <a:lnTo>
                    <a:pt x="44" y="39"/>
                  </a:lnTo>
                  <a:lnTo>
                    <a:pt x="49" y="32"/>
                  </a:lnTo>
                  <a:lnTo>
                    <a:pt x="50" y="23"/>
                  </a:lnTo>
                  <a:close/>
                  <a:moveTo>
                    <a:pt x="25" y="41"/>
                  </a:moveTo>
                  <a:lnTo>
                    <a:pt x="21" y="41"/>
                  </a:lnTo>
                  <a:lnTo>
                    <a:pt x="18" y="40"/>
                  </a:lnTo>
                  <a:lnTo>
                    <a:pt x="15" y="38"/>
                  </a:lnTo>
                  <a:lnTo>
                    <a:pt x="14" y="35"/>
                  </a:lnTo>
                  <a:lnTo>
                    <a:pt x="13" y="32"/>
                  </a:lnTo>
                  <a:lnTo>
                    <a:pt x="13" y="29"/>
                  </a:lnTo>
                  <a:lnTo>
                    <a:pt x="12" y="25"/>
                  </a:lnTo>
                  <a:lnTo>
                    <a:pt x="12" y="22"/>
                  </a:lnTo>
                  <a:lnTo>
                    <a:pt x="12" y="19"/>
                  </a:lnTo>
                  <a:lnTo>
                    <a:pt x="13" y="15"/>
                  </a:lnTo>
                  <a:lnTo>
                    <a:pt x="13" y="12"/>
                  </a:lnTo>
                  <a:lnTo>
                    <a:pt x="14" y="9"/>
                  </a:lnTo>
                  <a:lnTo>
                    <a:pt x="16" y="7"/>
                  </a:lnTo>
                  <a:lnTo>
                    <a:pt x="18" y="5"/>
                  </a:lnTo>
                  <a:lnTo>
                    <a:pt x="21" y="4"/>
                  </a:lnTo>
                  <a:lnTo>
                    <a:pt x="25" y="3"/>
                  </a:lnTo>
                  <a:lnTo>
                    <a:pt x="28" y="4"/>
                  </a:lnTo>
                  <a:lnTo>
                    <a:pt x="31" y="4"/>
                  </a:lnTo>
                  <a:lnTo>
                    <a:pt x="34" y="6"/>
                  </a:lnTo>
                  <a:lnTo>
                    <a:pt x="36" y="8"/>
                  </a:lnTo>
                  <a:lnTo>
                    <a:pt x="37" y="11"/>
                  </a:lnTo>
                  <a:lnTo>
                    <a:pt x="37" y="15"/>
                  </a:lnTo>
                  <a:lnTo>
                    <a:pt x="38" y="18"/>
                  </a:lnTo>
                  <a:lnTo>
                    <a:pt x="38" y="22"/>
                  </a:lnTo>
                  <a:lnTo>
                    <a:pt x="38" y="25"/>
                  </a:lnTo>
                  <a:lnTo>
                    <a:pt x="37" y="29"/>
                  </a:lnTo>
                  <a:lnTo>
                    <a:pt x="37" y="32"/>
                  </a:lnTo>
                  <a:lnTo>
                    <a:pt x="36" y="35"/>
                  </a:lnTo>
                  <a:lnTo>
                    <a:pt x="35" y="38"/>
                  </a:lnTo>
                  <a:lnTo>
                    <a:pt x="32" y="40"/>
                  </a:lnTo>
                  <a:lnTo>
                    <a:pt x="29" y="41"/>
                  </a:lnTo>
                  <a:lnTo>
                    <a:pt x="25"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54"/>
            <p:cNvSpPr>
              <a:spLocks noChangeAspect="1"/>
            </p:cNvSpPr>
            <p:nvPr/>
          </p:nvSpPr>
          <p:spPr bwMode="auto">
            <a:xfrm>
              <a:off x="1724" y="3840"/>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4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6 w 57"/>
                <a:gd name="T39" fmla="*/ 4 h 45"/>
                <a:gd name="T40" fmla="*/ 37 w 57"/>
                <a:gd name="T41" fmla="*/ 6 h 45"/>
                <a:gd name="T42" fmla="*/ 38 w 57"/>
                <a:gd name="T43" fmla="*/ 8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4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5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10" y="45"/>
                  </a:lnTo>
                  <a:lnTo>
                    <a:pt x="13" y="44"/>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6" y="4"/>
                  </a:lnTo>
                  <a:lnTo>
                    <a:pt x="37" y="6"/>
                  </a:lnTo>
                  <a:lnTo>
                    <a:pt x="38" y="8"/>
                  </a:lnTo>
                  <a:lnTo>
                    <a:pt x="39" y="13"/>
                  </a:lnTo>
                  <a:lnTo>
                    <a:pt x="39" y="40"/>
                  </a:lnTo>
                  <a:lnTo>
                    <a:pt x="32" y="40"/>
                  </a:lnTo>
                  <a:lnTo>
                    <a:pt x="32" y="45"/>
                  </a:lnTo>
                  <a:lnTo>
                    <a:pt x="34" y="45"/>
                  </a:lnTo>
                  <a:lnTo>
                    <a:pt x="38" y="45"/>
                  </a:lnTo>
                  <a:lnTo>
                    <a:pt x="41" y="45"/>
                  </a:lnTo>
                  <a:lnTo>
                    <a:pt x="44" y="44"/>
                  </a:lnTo>
                  <a:lnTo>
                    <a:pt x="48"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5"/>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55"/>
            <p:cNvSpPr>
              <a:spLocks noChangeAspect="1"/>
            </p:cNvSpPr>
            <p:nvPr/>
          </p:nvSpPr>
          <p:spPr bwMode="auto">
            <a:xfrm>
              <a:off x="1782" y="3822"/>
              <a:ext cx="36" cy="63"/>
            </a:xfrm>
            <a:custGeom>
              <a:avLst/>
              <a:gdLst>
                <a:gd name="T0" fmla="*/ 8 w 36"/>
                <a:gd name="T1" fmla="*/ 23 h 63"/>
                <a:gd name="T2" fmla="*/ 8 w 36"/>
                <a:gd name="T3" fmla="*/ 51 h 63"/>
                <a:gd name="T4" fmla="*/ 10 w 36"/>
                <a:gd name="T5" fmla="*/ 57 h 63"/>
                <a:gd name="T6" fmla="*/ 14 w 36"/>
                <a:gd name="T7" fmla="*/ 61 h 63"/>
                <a:gd name="T8" fmla="*/ 19 w 36"/>
                <a:gd name="T9" fmla="*/ 63 h 63"/>
                <a:gd name="T10" fmla="*/ 24 w 36"/>
                <a:gd name="T11" fmla="*/ 63 h 63"/>
                <a:gd name="T12" fmla="*/ 29 w 36"/>
                <a:gd name="T13" fmla="*/ 62 h 63"/>
                <a:gd name="T14" fmla="*/ 33 w 36"/>
                <a:gd name="T15" fmla="*/ 60 h 63"/>
                <a:gd name="T16" fmla="*/ 35 w 36"/>
                <a:gd name="T17" fmla="*/ 56 h 63"/>
                <a:gd name="T18" fmla="*/ 36 w 36"/>
                <a:gd name="T19" fmla="*/ 50 h 63"/>
                <a:gd name="T20" fmla="*/ 36 w 36"/>
                <a:gd name="T21" fmla="*/ 45 h 63"/>
                <a:gd name="T22" fmla="*/ 32 w 36"/>
                <a:gd name="T23" fmla="*/ 45 h 63"/>
                <a:gd name="T24" fmla="*/ 32 w 36"/>
                <a:gd name="T25" fmla="*/ 50 h 63"/>
                <a:gd name="T26" fmla="*/ 31 w 36"/>
                <a:gd name="T27" fmla="*/ 55 h 63"/>
                <a:gd name="T28" fmla="*/ 30 w 36"/>
                <a:gd name="T29" fmla="*/ 57 h 63"/>
                <a:gd name="T30" fmla="*/ 28 w 36"/>
                <a:gd name="T31" fmla="*/ 59 h 63"/>
                <a:gd name="T32" fmla="*/ 26 w 36"/>
                <a:gd name="T33" fmla="*/ 59 h 63"/>
                <a:gd name="T34" fmla="*/ 24 w 36"/>
                <a:gd name="T35" fmla="*/ 59 h 63"/>
                <a:gd name="T36" fmla="*/ 22 w 36"/>
                <a:gd name="T37" fmla="*/ 58 h 63"/>
                <a:gd name="T38" fmla="*/ 21 w 36"/>
                <a:gd name="T39" fmla="*/ 57 h 63"/>
                <a:gd name="T40" fmla="*/ 21 w 36"/>
                <a:gd name="T41" fmla="*/ 56 h 63"/>
                <a:gd name="T42" fmla="*/ 20 w 36"/>
                <a:gd name="T43" fmla="*/ 54 h 63"/>
                <a:gd name="T44" fmla="*/ 20 w 36"/>
                <a:gd name="T45" fmla="*/ 53 h 63"/>
                <a:gd name="T46" fmla="*/ 20 w 36"/>
                <a:gd name="T47" fmla="*/ 52 h 63"/>
                <a:gd name="T48" fmla="*/ 20 w 36"/>
                <a:gd name="T49" fmla="*/ 51 h 63"/>
                <a:gd name="T50" fmla="*/ 20 w 36"/>
                <a:gd name="T51" fmla="*/ 23 h 63"/>
                <a:gd name="T52" fmla="*/ 34 w 36"/>
                <a:gd name="T53" fmla="*/ 23 h 63"/>
                <a:gd name="T54" fmla="*/ 34 w 36"/>
                <a:gd name="T55" fmla="*/ 19 h 63"/>
                <a:gd name="T56" fmla="*/ 20 w 36"/>
                <a:gd name="T57" fmla="*/ 19 h 63"/>
                <a:gd name="T58" fmla="*/ 20 w 36"/>
                <a:gd name="T59" fmla="*/ 0 h 63"/>
                <a:gd name="T60" fmla="*/ 15 w 36"/>
                <a:gd name="T61" fmla="*/ 0 h 63"/>
                <a:gd name="T62" fmla="*/ 14 w 36"/>
                <a:gd name="T63" fmla="*/ 7 h 63"/>
                <a:gd name="T64" fmla="*/ 11 w 36"/>
                <a:gd name="T65" fmla="*/ 13 h 63"/>
                <a:gd name="T66" fmla="*/ 7 w 36"/>
                <a:gd name="T67" fmla="*/ 18 h 63"/>
                <a:gd name="T68" fmla="*/ 0 w 36"/>
                <a:gd name="T69" fmla="*/ 20 h 63"/>
                <a:gd name="T70" fmla="*/ 0 w 36"/>
                <a:gd name="T71" fmla="*/ 23 h 63"/>
                <a:gd name="T72" fmla="*/ 8 w 36"/>
                <a:gd name="T73"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8" y="23"/>
                  </a:moveTo>
                  <a:lnTo>
                    <a:pt x="8" y="51"/>
                  </a:lnTo>
                  <a:lnTo>
                    <a:pt x="10" y="57"/>
                  </a:lnTo>
                  <a:lnTo>
                    <a:pt x="14" y="61"/>
                  </a:lnTo>
                  <a:lnTo>
                    <a:pt x="19" y="63"/>
                  </a:lnTo>
                  <a:lnTo>
                    <a:pt x="24" y="63"/>
                  </a:lnTo>
                  <a:lnTo>
                    <a:pt x="29" y="62"/>
                  </a:lnTo>
                  <a:lnTo>
                    <a:pt x="33" y="60"/>
                  </a:lnTo>
                  <a:lnTo>
                    <a:pt x="35" y="56"/>
                  </a:lnTo>
                  <a:lnTo>
                    <a:pt x="36" y="50"/>
                  </a:lnTo>
                  <a:lnTo>
                    <a:pt x="36" y="45"/>
                  </a:lnTo>
                  <a:lnTo>
                    <a:pt x="32" y="45"/>
                  </a:lnTo>
                  <a:lnTo>
                    <a:pt x="32" y="50"/>
                  </a:lnTo>
                  <a:lnTo>
                    <a:pt x="31" y="55"/>
                  </a:lnTo>
                  <a:lnTo>
                    <a:pt x="30" y="57"/>
                  </a:lnTo>
                  <a:lnTo>
                    <a:pt x="28" y="59"/>
                  </a:lnTo>
                  <a:lnTo>
                    <a:pt x="26" y="59"/>
                  </a:lnTo>
                  <a:lnTo>
                    <a:pt x="24" y="59"/>
                  </a:lnTo>
                  <a:lnTo>
                    <a:pt x="22" y="58"/>
                  </a:lnTo>
                  <a:lnTo>
                    <a:pt x="21" y="57"/>
                  </a:lnTo>
                  <a:lnTo>
                    <a:pt x="21" y="56"/>
                  </a:lnTo>
                  <a:lnTo>
                    <a:pt x="20" y="54"/>
                  </a:lnTo>
                  <a:lnTo>
                    <a:pt x="20" y="53"/>
                  </a:lnTo>
                  <a:lnTo>
                    <a:pt x="20" y="52"/>
                  </a:lnTo>
                  <a:lnTo>
                    <a:pt x="20" y="51"/>
                  </a:lnTo>
                  <a:lnTo>
                    <a:pt x="20" y="23"/>
                  </a:lnTo>
                  <a:lnTo>
                    <a:pt x="34" y="23"/>
                  </a:lnTo>
                  <a:lnTo>
                    <a:pt x="34" y="19"/>
                  </a:lnTo>
                  <a:lnTo>
                    <a:pt x="20" y="19"/>
                  </a:lnTo>
                  <a:lnTo>
                    <a:pt x="20" y="0"/>
                  </a:lnTo>
                  <a:lnTo>
                    <a:pt x="15" y="0"/>
                  </a:lnTo>
                  <a:lnTo>
                    <a:pt x="14" y="7"/>
                  </a:lnTo>
                  <a:lnTo>
                    <a:pt x="11" y="13"/>
                  </a:lnTo>
                  <a:lnTo>
                    <a:pt x="7" y="18"/>
                  </a:lnTo>
                  <a:lnTo>
                    <a:pt x="0" y="20"/>
                  </a:lnTo>
                  <a:lnTo>
                    <a:pt x="0" y="23"/>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56"/>
            <p:cNvSpPr>
              <a:spLocks noChangeAspect="1" noEditPoints="1"/>
            </p:cNvSpPr>
            <p:nvPr/>
          </p:nvSpPr>
          <p:spPr bwMode="auto">
            <a:xfrm>
              <a:off x="1829" y="3816"/>
              <a:ext cx="24" cy="69"/>
            </a:xfrm>
            <a:custGeom>
              <a:avLst/>
              <a:gdLst>
                <a:gd name="T0" fmla="*/ 18 w 24"/>
                <a:gd name="T1" fmla="*/ 24 h 69"/>
                <a:gd name="T2" fmla="*/ 1 w 24"/>
                <a:gd name="T3" fmla="*/ 25 h 69"/>
                <a:gd name="T4" fmla="*/ 1 w 24"/>
                <a:gd name="T5" fmla="*/ 29 h 69"/>
                <a:gd name="T6" fmla="*/ 4 w 24"/>
                <a:gd name="T7" fmla="*/ 29 h 69"/>
                <a:gd name="T8" fmla="*/ 6 w 24"/>
                <a:gd name="T9" fmla="*/ 30 h 69"/>
                <a:gd name="T10" fmla="*/ 7 w 24"/>
                <a:gd name="T11" fmla="*/ 31 h 69"/>
                <a:gd name="T12" fmla="*/ 7 w 24"/>
                <a:gd name="T13" fmla="*/ 33 h 69"/>
                <a:gd name="T14" fmla="*/ 7 w 24"/>
                <a:gd name="T15" fmla="*/ 64 h 69"/>
                <a:gd name="T16" fmla="*/ 0 w 24"/>
                <a:gd name="T17" fmla="*/ 64 h 69"/>
                <a:gd name="T18" fmla="*/ 0 w 24"/>
                <a:gd name="T19" fmla="*/ 69 h 69"/>
                <a:gd name="T20" fmla="*/ 6 w 24"/>
                <a:gd name="T21" fmla="*/ 69 h 69"/>
                <a:gd name="T22" fmla="*/ 13 w 24"/>
                <a:gd name="T23" fmla="*/ 68 h 69"/>
                <a:gd name="T24" fmla="*/ 18 w 24"/>
                <a:gd name="T25" fmla="*/ 69 h 69"/>
                <a:gd name="T26" fmla="*/ 24 w 24"/>
                <a:gd name="T27" fmla="*/ 69 h 69"/>
                <a:gd name="T28" fmla="*/ 24 w 24"/>
                <a:gd name="T29" fmla="*/ 64 h 69"/>
                <a:gd name="T30" fmla="*/ 18 w 24"/>
                <a:gd name="T31" fmla="*/ 64 h 69"/>
                <a:gd name="T32" fmla="*/ 18 w 24"/>
                <a:gd name="T33" fmla="*/ 24 h 69"/>
                <a:gd name="T34" fmla="*/ 19 w 24"/>
                <a:gd name="T35" fmla="*/ 7 h 69"/>
                <a:gd name="T36" fmla="*/ 18 w 24"/>
                <a:gd name="T37" fmla="*/ 4 h 69"/>
                <a:gd name="T38" fmla="*/ 17 w 24"/>
                <a:gd name="T39" fmla="*/ 2 h 69"/>
                <a:gd name="T40" fmla="*/ 14 w 24"/>
                <a:gd name="T41" fmla="*/ 0 h 69"/>
                <a:gd name="T42" fmla="*/ 11 w 24"/>
                <a:gd name="T43" fmla="*/ 0 h 69"/>
                <a:gd name="T44" fmla="*/ 8 w 24"/>
                <a:gd name="T45" fmla="*/ 0 h 69"/>
                <a:gd name="T46" fmla="*/ 6 w 24"/>
                <a:gd name="T47" fmla="*/ 2 h 69"/>
                <a:gd name="T48" fmla="*/ 4 w 24"/>
                <a:gd name="T49" fmla="*/ 4 h 69"/>
                <a:gd name="T50" fmla="*/ 4 w 24"/>
                <a:gd name="T51" fmla="*/ 7 h 69"/>
                <a:gd name="T52" fmla="*/ 4 w 24"/>
                <a:gd name="T53" fmla="*/ 10 h 69"/>
                <a:gd name="T54" fmla="*/ 6 w 24"/>
                <a:gd name="T55" fmla="*/ 13 h 69"/>
                <a:gd name="T56" fmla="*/ 8 w 24"/>
                <a:gd name="T57" fmla="*/ 14 h 69"/>
                <a:gd name="T58" fmla="*/ 11 w 24"/>
                <a:gd name="T59" fmla="*/ 15 h 69"/>
                <a:gd name="T60" fmla="*/ 14 w 24"/>
                <a:gd name="T61" fmla="*/ 14 h 69"/>
                <a:gd name="T62" fmla="*/ 17 w 24"/>
                <a:gd name="T63" fmla="*/ 13 h 69"/>
                <a:gd name="T64" fmla="*/ 18 w 24"/>
                <a:gd name="T65" fmla="*/ 10 h 69"/>
                <a:gd name="T66" fmla="*/ 19 w 24"/>
                <a:gd name="T67" fmla="*/ 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69">
                  <a:moveTo>
                    <a:pt x="18" y="24"/>
                  </a:moveTo>
                  <a:lnTo>
                    <a:pt x="1" y="25"/>
                  </a:lnTo>
                  <a:lnTo>
                    <a:pt x="1" y="29"/>
                  </a:lnTo>
                  <a:lnTo>
                    <a:pt x="4" y="29"/>
                  </a:lnTo>
                  <a:lnTo>
                    <a:pt x="6" y="30"/>
                  </a:lnTo>
                  <a:lnTo>
                    <a:pt x="7" y="31"/>
                  </a:lnTo>
                  <a:lnTo>
                    <a:pt x="7" y="33"/>
                  </a:lnTo>
                  <a:lnTo>
                    <a:pt x="7" y="64"/>
                  </a:lnTo>
                  <a:lnTo>
                    <a:pt x="0" y="64"/>
                  </a:lnTo>
                  <a:lnTo>
                    <a:pt x="0" y="69"/>
                  </a:lnTo>
                  <a:lnTo>
                    <a:pt x="6" y="69"/>
                  </a:lnTo>
                  <a:lnTo>
                    <a:pt x="13" y="68"/>
                  </a:lnTo>
                  <a:lnTo>
                    <a:pt x="18" y="69"/>
                  </a:lnTo>
                  <a:lnTo>
                    <a:pt x="24" y="69"/>
                  </a:lnTo>
                  <a:lnTo>
                    <a:pt x="24" y="64"/>
                  </a:lnTo>
                  <a:lnTo>
                    <a:pt x="18" y="64"/>
                  </a:lnTo>
                  <a:lnTo>
                    <a:pt x="18" y="24"/>
                  </a:lnTo>
                  <a:close/>
                  <a:moveTo>
                    <a:pt x="19" y="7"/>
                  </a:moveTo>
                  <a:lnTo>
                    <a:pt x="18" y="4"/>
                  </a:lnTo>
                  <a:lnTo>
                    <a:pt x="17" y="2"/>
                  </a:lnTo>
                  <a:lnTo>
                    <a:pt x="14" y="0"/>
                  </a:lnTo>
                  <a:lnTo>
                    <a:pt x="11" y="0"/>
                  </a:lnTo>
                  <a:lnTo>
                    <a:pt x="8" y="0"/>
                  </a:lnTo>
                  <a:lnTo>
                    <a:pt x="6" y="2"/>
                  </a:lnTo>
                  <a:lnTo>
                    <a:pt x="4" y="4"/>
                  </a:lnTo>
                  <a:lnTo>
                    <a:pt x="4" y="7"/>
                  </a:lnTo>
                  <a:lnTo>
                    <a:pt x="4" y="10"/>
                  </a:lnTo>
                  <a:lnTo>
                    <a:pt x="6" y="13"/>
                  </a:lnTo>
                  <a:lnTo>
                    <a:pt x="8" y="14"/>
                  </a:lnTo>
                  <a:lnTo>
                    <a:pt x="11" y="15"/>
                  </a:lnTo>
                  <a:lnTo>
                    <a:pt x="14" y="14"/>
                  </a:lnTo>
                  <a:lnTo>
                    <a:pt x="17" y="13"/>
                  </a:lnTo>
                  <a:lnTo>
                    <a:pt x="18" y="10"/>
                  </a:lnTo>
                  <a:lnTo>
                    <a:pt x="19"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57"/>
            <p:cNvSpPr>
              <a:spLocks noChangeAspect="1"/>
            </p:cNvSpPr>
            <p:nvPr/>
          </p:nvSpPr>
          <p:spPr bwMode="auto">
            <a:xfrm>
              <a:off x="1861" y="3840"/>
              <a:ext cx="57" cy="45"/>
            </a:xfrm>
            <a:custGeom>
              <a:avLst/>
              <a:gdLst>
                <a:gd name="T0" fmla="*/ 7 w 57"/>
                <a:gd name="T1" fmla="*/ 9 h 45"/>
                <a:gd name="T2" fmla="*/ 7 w 57"/>
                <a:gd name="T3" fmla="*/ 40 h 45"/>
                <a:gd name="T4" fmla="*/ 0 w 57"/>
                <a:gd name="T5" fmla="*/ 40 h 45"/>
                <a:gd name="T6" fmla="*/ 0 w 57"/>
                <a:gd name="T7" fmla="*/ 45 h 45"/>
                <a:gd name="T8" fmla="*/ 3 w 57"/>
                <a:gd name="T9" fmla="*/ 45 h 45"/>
                <a:gd name="T10" fmla="*/ 6 w 57"/>
                <a:gd name="T11" fmla="*/ 45 h 45"/>
                <a:gd name="T12" fmla="*/ 10 w 57"/>
                <a:gd name="T13" fmla="*/ 45 h 45"/>
                <a:gd name="T14" fmla="*/ 13 w 57"/>
                <a:gd name="T15" fmla="*/ 44 h 45"/>
                <a:gd name="T16" fmla="*/ 16 w 57"/>
                <a:gd name="T17" fmla="*/ 45 h 45"/>
                <a:gd name="T18" fmla="*/ 19 w 57"/>
                <a:gd name="T19" fmla="*/ 45 h 45"/>
                <a:gd name="T20" fmla="*/ 23 w 57"/>
                <a:gd name="T21" fmla="*/ 45 h 45"/>
                <a:gd name="T22" fmla="*/ 25 w 57"/>
                <a:gd name="T23" fmla="*/ 45 h 45"/>
                <a:gd name="T24" fmla="*/ 25 w 57"/>
                <a:gd name="T25" fmla="*/ 40 h 45"/>
                <a:gd name="T26" fmla="*/ 18 w 57"/>
                <a:gd name="T27" fmla="*/ 40 h 45"/>
                <a:gd name="T28" fmla="*/ 18 w 57"/>
                <a:gd name="T29" fmla="*/ 19 h 45"/>
                <a:gd name="T30" fmla="*/ 20 w 57"/>
                <a:gd name="T31" fmla="*/ 12 h 45"/>
                <a:gd name="T32" fmla="*/ 23 w 57"/>
                <a:gd name="T33" fmla="*/ 7 h 45"/>
                <a:gd name="T34" fmla="*/ 28 w 57"/>
                <a:gd name="T35" fmla="*/ 4 h 45"/>
                <a:gd name="T36" fmla="*/ 33 w 57"/>
                <a:gd name="T37" fmla="*/ 4 h 45"/>
                <a:gd name="T38" fmla="*/ 35 w 57"/>
                <a:gd name="T39" fmla="*/ 4 h 45"/>
                <a:gd name="T40" fmla="*/ 37 w 57"/>
                <a:gd name="T41" fmla="*/ 6 h 45"/>
                <a:gd name="T42" fmla="*/ 38 w 57"/>
                <a:gd name="T43" fmla="*/ 8 h 45"/>
                <a:gd name="T44" fmla="*/ 39 w 57"/>
                <a:gd name="T45" fmla="*/ 13 h 45"/>
                <a:gd name="T46" fmla="*/ 39 w 57"/>
                <a:gd name="T47" fmla="*/ 40 h 45"/>
                <a:gd name="T48" fmla="*/ 32 w 57"/>
                <a:gd name="T49" fmla="*/ 40 h 45"/>
                <a:gd name="T50" fmla="*/ 32 w 57"/>
                <a:gd name="T51" fmla="*/ 45 h 45"/>
                <a:gd name="T52" fmla="*/ 34 w 57"/>
                <a:gd name="T53" fmla="*/ 45 h 45"/>
                <a:gd name="T54" fmla="*/ 38 w 57"/>
                <a:gd name="T55" fmla="*/ 45 h 45"/>
                <a:gd name="T56" fmla="*/ 41 w 57"/>
                <a:gd name="T57" fmla="*/ 45 h 45"/>
                <a:gd name="T58" fmla="*/ 44 w 57"/>
                <a:gd name="T59" fmla="*/ 44 h 45"/>
                <a:gd name="T60" fmla="*/ 48 w 57"/>
                <a:gd name="T61" fmla="*/ 45 h 45"/>
                <a:gd name="T62" fmla="*/ 51 w 57"/>
                <a:gd name="T63" fmla="*/ 45 h 45"/>
                <a:gd name="T64" fmla="*/ 54 w 57"/>
                <a:gd name="T65" fmla="*/ 45 h 45"/>
                <a:gd name="T66" fmla="*/ 57 w 57"/>
                <a:gd name="T67" fmla="*/ 45 h 45"/>
                <a:gd name="T68" fmla="*/ 57 w 57"/>
                <a:gd name="T69" fmla="*/ 40 h 45"/>
                <a:gd name="T70" fmla="*/ 50 w 57"/>
                <a:gd name="T71" fmla="*/ 40 h 45"/>
                <a:gd name="T72" fmla="*/ 50 w 57"/>
                <a:gd name="T73" fmla="*/ 14 h 45"/>
                <a:gd name="T74" fmla="*/ 49 w 57"/>
                <a:gd name="T75" fmla="*/ 8 h 45"/>
                <a:gd name="T76" fmla="*/ 46 w 57"/>
                <a:gd name="T77" fmla="*/ 3 h 45"/>
                <a:gd name="T78" fmla="*/ 41 w 57"/>
                <a:gd name="T79" fmla="*/ 1 h 45"/>
                <a:gd name="T80" fmla="*/ 35 w 57"/>
                <a:gd name="T81" fmla="*/ 0 h 45"/>
                <a:gd name="T82" fmla="*/ 28 w 57"/>
                <a:gd name="T83" fmla="*/ 1 h 45"/>
                <a:gd name="T84" fmla="*/ 23 w 57"/>
                <a:gd name="T85" fmla="*/ 3 h 45"/>
                <a:gd name="T86" fmla="*/ 20 w 57"/>
                <a:gd name="T87" fmla="*/ 7 h 45"/>
                <a:gd name="T88" fmla="*/ 17 w 57"/>
                <a:gd name="T89" fmla="*/ 11 h 45"/>
                <a:gd name="T90" fmla="*/ 17 w 57"/>
                <a:gd name="T91" fmla="*/ 0 h 45"/>
                <a:gd name="T92" fmla="*/ 0 w 57"/>
                <a:gd name="T93" fmla="*/ 1 h 45"/>
                <a:gd name="T94" fmla="*/ 0 w 57"/>
                <a:gd name="T95" fmla="*/ 5 h 45"/>
                <a:gd name="T96" fmla="*/ 4 w 57"/>
                <a:gd name="T97" fmla="*/ 5 h 45"/>
                <a:gd name="T98" fmla="*/ 6 w 57"/>
                <a:gd name="T99" fmla="*/ 6 h 45"/>
                <a:gd name="T100" fmla="*/ 7 w 57"/>
                <a:gd name="T101" fmla="*/ 7 h 45"/>
                <a:gd name="T102" fmla="*/ 7 w 57"/>
                <a:gd name="T103"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7" y="9"/>
                  </a:moveTo>
                  <a:lnTo>
                    <a:pt x="7" y="40"/>
                  </a:lnTo>
                  <a:lnTo>
                    <a:pt x="0" y="40"/>
                  </a:lnTo>
                  <a:lnTo>
                    <a:pt x="0" y="45"/>
                  </a:lnTo>
                  <a:lnTo>
                    <a:pt x="3" y="45"/>
                  </a:lnTo>
                  <a:lnTo>
                    <a:pt x="6" y="45"/>
                  </a:lnTo>
                  <a:lnTo>
                    <a:pt x="10" y="45"/>
                  </a:lnTo>
                  <a:lnTo>
                    <a:pt x="13" y="44"/>
                  </a:lnTo>
                  <a:lnTo>
                    <a:pt x="16" y="45"/>
                  </a:lnTo>
                  <a:lnTo>
                    <a:pt x="19" y="45"/>
                  </a:lnTo>
                  <a:lnTo>
                    <a:pt x="23" y="45"/>
                  </a:lnTo>
                  <a:lnTo>
                    <a:pt x="25" y="45"/>
                  </a:lnTo>
                  <a:lnTo>
                    <a:pt x="25" y="40"/>
                  </a:lnTo>
                  <a:lnTo>
                    <a:pt x="18" y="40"/>
                  </a:lnTo>
                  <a:lnTo>
                    <a:pt x="18" y="19"/>
                  </a:lnTo>
                  <a:lnTo>
                    <a:pt x="20" y="12"/>
                  </a:lnTo>
                  <a:lnTo>
                    <a:pt x="23" y="7"/>
                  </a:lnTo>
                  <a:lnTo>
                    <a:pt x="28" y="4"/>
                  </a:lnTo>
                  <a:lnTo>
                    <a:pt x="33" y="4"/>
                  </a:lnTo>
                  <a:lnTo>
                    <a:pt x="35" y="4"/>
                  </a:lnTo>
                  <a:lnTo>
                    <a:pt x="37" y="6"/>
                  </a:lnTo>
                  <a:lnTo>
                    <a:pt x="38" y="8"/>
                  </a:lnTo>
                  <a:lnTo>
                    <a:pt x="39" y="13"/>
                  </a:lnTo>
                  <a:lnTo>
                    <a:pt x="39" y="40"/>
                  </a:lnTo>
                  <a:lnTo>
                    <a:pt x="32" y="40"/>
                  </a:lnTo>
                  <a:lnTo>
                    <a:pt x="32" y="45"/>
                  </a:lnTo>
                  <a:lnTo>
                    <a:pt x="34" y="45"/>
                  </a:lnTo>
                  <a:lnTo>
                    <a:pt x="38" y="45"/>
                  </a:lnTo>
                  <a:lnTo>
                    <a:pt x="41" y="45"/>
                  </a:lnTo>
                  <a:lnTo>
                    <a:pt x="44" y="44"/>
                  </a:lnTo>
                  <a:lnTo>
                    <a:pt x="48" y="45"/>
                  </a:lnTo>
                  <a:lnTo>
                    <a:pt x="51" y="45"/>
                  </a:lnTo>
                  <a:lnTo>
                    <a:pt x="54" y="45"/>
                  </a:lnTo>
                  <a:lnTo>
                    <a:pt x="57" y="45"/>
                  </a:lnTo>
                  <a:lnTo>
                    <a:pt x="57" y="40"/>
                  </a:lnTo>
                  <a:lnTo>
                    <a:pt x="50" y="40"/>
                  </a:lnTo>
                  <a:lnTo>
                    <a:pt x="50" y="14"/>
                  </a:lnTo>
                  <a:lnTo>
                    <a:pt x="49" y="8"/>
                  </a:lnTo>
                  <a:lnTo>
                    <a:pt x="46" y="3"/>
                  </a:lnTo>
                  <a:lnTo>
                    <a:pt x="41" y="1"/>
                  </a:lnTo>
                  <a:lnTo>
                    <a:pt x="35" y="0"/>
                  </a:lnTo>
                  <a:lnTo>
                    <a:pt x="28" y="1"/>
                  </a:lnTo>
                  <a:lnTo>
                    <a:pt x="23" y="3"/>
                  </a:lnTo>
                  <a:lnTo>
                    <a:pt x="20" y="7"/>
                  </a:lnTo>
                  <a:lnTo>
                    <a:pt x="17" y="11"/>
                  </a:lnTo>
                  <a:lnTo>
                    <a:pt x="17" y="0"/>
                  </a:lnTo>
                  <a:lnTo>
                    <a:pt x="0" y="1"/>
                  </a:lnTo>
                  <a:lnTo>
                    <a:pt x="0" y="5"/>
                  </a:lnTo>
                  <a:lnTo>
                    <a:pt x="4" y="5"/>
                  </a:lnTo>
                  <a:lnTo>
                    <a:pt x="6" y="6"/>
                  </a:lnTo>
                  <a:lnTo>
                    <a:pt x="7" y="7"/>
                  </a:lnTo>
                  <a:lnTo>
                    <a:pt x="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58"/>
            <p:cNvSpPr>
              <a:spLocks noChangeAspect="1"/>
            </p:cNvSpPr>
            <p:nvPr/>
          </p:nvSpPr>
          <p:spPr bwMode="auto">
            <a:xfrm>
              <a:off x="1922" y="3840"/>
              <a:ext cx="56" cy="45"/>
            </a:xfrm>
            <a:custGeom>
              <a:avLst/>
              <a:gdLst>
                <a:gd name="T0" fmla="*/ 39 w 56"/>
                <a:gd name="T1" fmla="*/ 38 h 45"/>
                <a:gd name="T2" fmla="*/ 39 w 56"/>
                <a:gd name="T3" fmla="*/ 45 h 45"/>
                <a:gd name="T4" fmla="*/ 56 w 56"/>
                <a:gd name="T5" fmla="*/ 45 h 45"/>
                <a:gd name="T6" fmla="*/ 56 w 56"/>
                <a:gd name="T7" fmla="*/ 40 h 45"/>
                <a:gd name="T8" fmla="*/ 53 w 56"/>
                <a:gd name="T9" fmla="*/ 40 h 45"/>
                <a:gd name="T10" fmla="*/ 51 w 56"/>
                <a:gd name="T11" fmla="*/ 40 h 45"/>
                <a:gd name="T12" fmla="*/ 50 w 56"/>
                <a:gd name="T13" fmla="*/ 38 h 45"/>
                <a:gd name="T14" fmla="*/ 50 w 56"/>
                <a:gd name="T15" fmla="*/ 36 h 45"/>
                <a:gd name="T16" fmla="*/ 50 w 56"/>
                <a:gd name="T17" fmla="*/ 0 h 45"/>
                <a:gd name="T18" fmla="*/ 31 w 56"/>
                <a:gd name="T19" fmla="*/ 1 h 45"/>
                <a:gd name="T20" fmla="*/ 31 w 56"/>
                <a:gd name="T21" fmla="*/ 5 h 45"/>
                <a:gd name="T22" fmla="*/ 35 w 56"/>
                <a:gd name="T23" fmla="*/ 5 h 45"/>
                <a:gd name="T24" fmla="*/ 37 w 56"/>
                <a:gd name="T25" fmla="*/ 6 h 45"/>
                <a:gd name="T26" fmla="*/ 38 w 56"/>
                <a:gd name="T27" fmla="*/ 7 h 45"/>
                <a:gd name="T28" fmla="*/ 38 w 56"/>
                <a:gd name="T29" fmla="*/ 9 h 45"/>
                <a:gd name="T30" fmla="*/ 38 w 56"/>
                <a:gd name="T31" fmla="*/ 28 h 45"/>
                <a:gd name="T32" fmla="*/ 38 w 56"/>
                <a:gd name="T33" fmla="*/ 31 h 45"/>
                <a:gd name="T34" fmla="*/ 37 w 56"/>
                <a:gd name="T35" fmla="*/ 34 h 45"/>
                <a:gd name="T36" fmla="*/ 36 w 56"/>
                <a:gd name="T37" fmla="*/ 36 h 45"/>
                <a:gd name="T38" fmla="*/ 35 w 56"/>
                <a:gd name="T39" fmla="*/ 38 h 45"/>
                <a:gd name="T40" fmla="*/ 33 w 56"/>
                <a:gd name="T41" fmla="*/ 40 h 45"/>
                <a:gd name="T42" fmla="*/ 31 w 56"/>
                <a:gd name="T43" fmla="*/ 41 h 45"/>
                <a:gd name="T44" fmla="*/ 28 w 56"/>
                <a:gd name="T45" fmla="*/ 42 h 45"/>
                <a:gd name="T46" fmla="*/ 26 w 56"/>
                <a:gd name="T47" fmla="*/ 42 h 45"/>
                <a:gd name="T48" fmla="*/ 23 w 56"/>
                <a:gd name="T49" fmla="*/ 42 h 45"/>
                <a:gd name="T50" fmla="*/ 21 w 56"/>
                <a:gd name="T51" fmla="*/ 41 h 45"/>
                <a:gd name="T52" fmla="*/ 20 w 56"/>
                <a:gd name="T53" fmla="*/ 41 h 45"/>
                <a:gd name="T54" fmla="*/ 19 w 56"/>
                <a:gd name="T55" fmla="*/ 40 h 45"/>
                <a:gd name="T56" fmla="*/ 18 w 56"/>
                <a:gd name="T57" fmla="*/ 39 h 45"/>
                <a:gd name="T58" fmla="*/ 18 w 56"/>
                <a:gd name="T59" fmla="*/ 37 h 45"/>
                <a:gd name="T60" fmla="*/ 18 w 56"/>
                <a:gd name="T61" fmla="*/ 36 h 45"/>
                <a:gd name="T62" fmla="*/ 18 w 56"/>
                <a:gd name="T63" fmla="*/ 34 h 45"/>
                <a:gd name="T64" fmla="*/ 18 w 56"/>
                <a:gd name="T65" fmla="*/ 0 h 45"/>
                <a:gd name="T66" fmla="*/ 0 w 56"/>
                <a:gd name="T67" fmla="*/ 1 h 45"/>
                <a:gd name="T68" fmla="*/ 0 w 56"/>
                <a:gd name="T69" fmla="*/ 5 h 45"/>
                <a:gd name="T70" fmla="*/ 3 w 56"/>
                <a:gd name="T71" fmla="*/ 5 h 45"/>
                <a:gd name="T72" fmla="*/ 5 w 56"/>
                <a:gd name="T73" fmla="*/ 6 h 45"/>
                <a:gd name="T74" fmla="*/ 6 w 56"/>
                <a:gd name="T75" fmla="*/ 7 h 45"/>
                <a:gd name="T76" fmla="*/ 7 w 56"/>
                <a:gd name="T77" fmla="*/ 9 h 45"/>
                <a:gd name="T78" fmla="*/ 7 w 56"/>
                <a:gd name="T79" fmla="*/ 33 h 45"/>
                <a:gd name="T80" fmla="*/ 8 w 56"/>
                <a:gd name="T81" fmla="*/ 39 h 45"/>
                <a:gd name="T82" fmla="*/ 12 w 56"/>
                <a:gd name="T83" fmla="*/ 43 h 45"/>
                <a:gd name="T84" fmla="*/ 17 w 56"/>
                <a:gd name="T85" fmla="*/ 45 h 45"/>
                <a:gd name="T86" fmla="*/ 24 w 56"/>
                <a:gd name="T87" fmla="*/ 45 h 45"/>
                <a:gd name="T88" fmla="*/ 26 w 56"/>
                <a:gd name="T89" fmla="*/ 45 h 45"/>
                <a:gd name="T90" fmla="*/ 27 w 56"/>
                <a:gd name="T91" fmla="*/ 45 h 45"/>
                <a:gd name="T92" fmla="*/ 29 w 56"/>
                <a:gd name="T93" fmla="*/ 45 h 45"/>
                <a:gd name="T94" fmla="*/ 31 w 56"/>
                <a:gd name="T95" fmla="*/ 44 h 45"/>
                <a:gd name="T96" fmla="*/ 33 w 56"/>
                <a:gd name="T97" fmla="*/ 43 h 45"/>
                <a:gd name="T98" fmla="*/ 35 w 56"/>
                <a:gd name="T99" fmla="*/ 42 h 45"/>
                <a:gd name="T100" fmla="*/ 37 w 56"/>
                <a:gd name="T101" fmla="*/ 40 h 45"/>
                <a:gd name="T102" fmla="*/ 39 w 56"/>
                <a:gd name="T103"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45">
                  <a:moveTo>
                    <a:pt x="39" y="38"/>
                  </a:moveTo>
                  <a:lnTo>
                    <a:pt x="39" y="45"/>
                  </a:lnTo>
                  <a:lnTo>
                    <a:pt x="56" y="45"/>
                  </a:lnTo>
                  <a:lnTo>
                    <a:pt x="56" y="40"/>
                  </a:lnTo>
                  <a:lnTo>
                    <a:pt x="53" y="40"/>
                  </a:lnTo>
                  <a:lnTo>
                    <a:pt x="51" y="40"/>
                  </a:lnTo>
                  <a:lnTo>
                    <a:pt x="50" y="38"/>
                  </a:lnTo>
                  <a:lnTo>
                    <a:pt x="50" y="36"/>
                  </a:lnTo>
                  <a:lnTo>
                    <a:pt x="50" y="0"/>
                  </a:lnTo>
                  <a:lnTo>
                    <a:pt x="31" y="1"/>
                  </a:lnTo>
                  <a:lnTo>
                    <a:pt x="31" y="5"/>
                  </a:lnTo>
                  <a:lnTo>
                    <a:pt x="35" y="5"/>
                  </a:lnTo>
                  <a:lnTo>
                    <a:pt x="37" y="6"/>
                  </a:lnTo>
                  <a:lnTo>
                    <a:pt x="38" y="7"/>
                  </a:lnTo>
                  <a:lnTo>
                    <a:pt x="38" y="9"/>
                  </a:lnTo>
                  <a:lnTo>
                    <a:pt x="38" y="28"/>
                  </a:lnTo>
                  <a:lnTo>
                    <a:pt x="38" y="31"/>
                  </a:lnTo>
                  <a:lnTo>
                    <a:pt x="37" y="34"/>
                  </a:lnTo>
                  <a:lnTo>
                    <a:pt x="36" y="36"/>
                  </a:lnTo>
                  <a:lnTo>
                    <a:pt x="35" y="38"/>
                  </a:lnTo>
                  <a:lnTo>
                    <a:pt x="33" y="40"/>
                  </a:lnTo>
                  <a:lnTo>
                    <a:pt x="31" y="41"/>
                  </a:lnTo>
                  <a:lnTo>
                    <a:pt x="28" y="42"/>
                  </a:lnTo>
                  <a:lnTo>
                    <a:pt x="26" y="42"/>
                  </a:lnTo>
                  <a:lnTo>
                    <a:pt x="23" y="42"/>
                  </a:lnTo>
                  <a:lnTo>
                    <a:pt x="21" y="41"/>
                  </a:lnTo>
                  <a:lnTo>
                    <a:pt x="20" y="41"/>
                  </a:lnTo>
                  <a:lnTo>
                    <a:pt x="19" y="40"/>
                  </a:lnTo>
                  <a:lnTo>
                    <a:pt x="18" y="39"/>
                  </a:lnTo>
                  <a:lnTo>
                    <a:pt x="18" y="37"/>
                  </a:lnTo>
                  <a:lnTo>
                    <a:pt x="18" y="36"/>
                  </a:lnTo>
                  <a:lnTo>
                    <a:pt x="18" y="34"/>
                  </a:lnTo>
                  <a:lnTo>
                    <a:pt x="18" y="0"/>
                  </a:lnTo>
                  <a:lnTo>
                    <a:pt x="0" y="1"/>
                  </a:lnTo>
                  <a:lnTo>
                    <a:pt x="0" y="5"/>
                  </a:lnTo>
                  <a:lnTo>
                    <a:pt x="3" y="5"/>
                  </a:lnTo>
                  <a:lnTo>
                    <a:pt x="5" y="6"/>
                  </a:lnTo>
                  <a:lnTo>
                    <a:pt x="6" y="7"/>
                  </a:lnTo>
                  <a:lnTo>
                    <a:pt x="7" y="9"/>
                  </a:lnTo>
                  <a:lnTo>
                    <a:pt x="7" y="33"/>
                  </a:lnTo>
                  <a:lnTo>
                    <a:pt x="8" y="39"/>
                  </a:lnTo>
                  <a:lnTo>
                    <a:pt x="12" y="43"/>
                  </a:lnTo>
                  <a:lnTo>
                    <a:pt x="17" y="45"/>
                  </a:lnTo>
                  <a:lnTo>
                    <a:pt x="24" y="45"/>
                  </a:lnTo>
                  <a:lnTo>
                    <a:pt x="26" y="45"/>
                  </a:lnTo>
                  <a:lnTo>
                    <a:pt x="27" y="45"/>
                  </a:lnTo>
                  <a:lnTo>
                    <a:pt x="29" y="45"/>
                  </a:lnTo>
                  <a:lnTo>
                    <a:pt x="31" y="44"/>
                  </a:lnTo>
                  <a:lnTo>
                    <a:pt x="33" y="43"/>
                  </a:lnTo>
                  <a:lnTo>
                    <a:pt x="35" y="42"/>
                  </a:lnTo>
                  <a:lnTo>
                    <a:pt x="37" y="40"/>
                  </a:lnTo>
                  <a:lnTo>
                    <a:pt x="39"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59"/>
            <p:cNvSpPr>
              <a:spLocks noChangeAspect="1" noEditPoints="1"/>
            </p:cNvSpPr>
            <p:nvPr/>
          </p:nvSpPr>
          <p:spPr bwMode="auto">
            <a:xfrm>
              <a:off x="1984" y="3840"/>
              <a:ext cx="46" cy="45"/>
            </a:xfrm>
            <a:custGeom>
              <a:avLst/>
              <a:gdLst>
                <a:gd name="T0" fmla="*/ 44 w 46"/>
                <a:gd name="T1" fmla="*/ 23 h 45"/>
                <a:gd name="T2" fmla="*/ 46 w 46"/>
                <a:gd name="T3" fmla="*/ 22 h 45"/>
                <a:gd name="T4" fmla="*/ 46 w 46"/>
                <a:gd name="T5" fmla="*/ 17 h 45"/>
                <a:gd name="T6" fmla="*/ 44 w 46"/>
                <a:gd name="T7" fmla="*/ 9 h 45"/>
                <a:gd name="T8" fmla="*/ 34 w 46"/>
                <a:gd name="T9" fmla="*/ 1 h 45"/>
                <a:gd name="T10" fmla="*/ 14 w 46"/>
                <a:gd name="T11" fmla="*/ 1 h 45"/>
                <a:gd name="T12" fmla="*/ 2 w 46"/>
                <a:gd name="T13" fmla="*/ 14 h 45"/>
                <a:gd name="T14" fmla="*/ 2 w 46"/>
                <a:gd name="T15" fmla="*/ 32 h 45"/>
                <a:gd name="T16" fmla="*/ 15 w 46"/>
                <a:gd name="T17" fmla="*/ 44 h 45"/>
                <a:gd name="T18" fmla="*/ 31 w 46"/>
                <a:gd name="T19" fmla="*/ 45 h 45"/>
                <a:gd name="T20" fmla="*/ 39 w 46"/>
                <a:gd name="T21" fmla="*/ 42 h 45"/>
                <a:gd name="T22" fmla="*/ 44 w 46"/>
                <a:gd name="T23" fmla="*/ 38 h 45"/>
                <a:gd name="T24" fmla="*/ 46 w 46"/>
                <a:gd name="T25" fmla="*/ 34 h 45"/>
                <a:gd name="T26" fmla="*/ 46 w 46"/>
                <a:gd name="T27" fmla="*/ 32 h 45"/>
                <a:gd name="T28" fmla="*/ 44 w 46"/>
                <a:gd name="T29" fmla="*/ 31 h 45"/>
                <a:gd name="T30" fmla="*/ 43 w 46"/>
                <a:gd name="T31" fmla="*/ 31 h 45"/>
                <a:gd name="T32" fmla="*/ 42 w 46"/>
                <a:gd name="T33" fmla="*/ 32 h 45"/>
                <a:gd name="T34" fmla="*/ 39 w 46"/>
                <a:gd name="T35" fmla="*/ 37 h 45"/>
                <a:gd name="T36" fmla="*/ 32 w 46"/>
                <a:gd name="T37" fmla="*/ 41 h 45"/>
                <a:gd name="T38" fmla="*/ 22 w 46"/>
                <a:gd name="T39" fmla="*/ 41 h 45"/>
                <a:gd name="T40" fmla="*/ 16 w 46"/>
                <a:gd name="T41" fmla="*/ 37 h 45"/>
                <a:gd name="T42" fmla="*/ 14 w 46"/>
                <a:gd name="T43" fmla="*/ 31 h 45"/>
                <a:gd name="T44" fmla="*/ 13 w 46"/>
                <a:gd name="T45" fmla="*/ 25 h 45"/>
                <a:gd name="T46" fmla="*/ 43 w 46"/>
                <a:gd name="T47" fmla="*/ 23 h 45"/>
                <a:gd name="T48" fmla="*/ 13 w 46"/>
                <a:gd name="T49" fmla="*/ 17 h 45"/>
                <a:gd name="T50" fmla="*/ 14 w 46"/>
                <a:gd name="T51" fmla="*/ 11 h 45"/>
                <a:gd name="T52" fmla="*/ 17 w 46"/>
                <a:gd name="T53" fmla="*/ 6 h 45"/>
                <a:gd name="T54" fmla="*/ 22 w 46"/>
                <a:gd name="T55" fmla="*/ 3 h 45"/>
                <a:gd name="T56" fmla="*/ 29 w 46"/>
                <a:gd name="T57" fmla="*/ 4 h 45"/>
                <a:gd name="T58" fmla="*/ 34 w 46"/>
                <a:gd name="T59" fmla="*/ 8 h 45"/>
                <a:gd name="T60" fmla="*/ 36 w 46"/>
                <a:gd name="T61" fmla="*/ 13 h 45"/>
                <a:gd name="T62" fmla="*/ 37 w 46"/>
                <a:gd name="T63" fmla="*/ 18 h 45"/>
                <a:gd name="T64" fmla="*/ 13 w 46"/>
                <a:gd name="T6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5">
                  <a:moveTo>
                    <a:pt x="43" y="23"/>
                  </a:moveTo>
                  <a:lnTo>
                    <a:pt x="44" y="23"/>
                  </a:lnTo>
                  <a:lnTo>
                    <a:pt x="45" y="23"/>
                  </a:lnTo>
                  <a:lnTo>
                    <a:pt x="46" y="22"/>
                  </a:lnTo>
                  <a:lnTo>
                    <a:pt x="46" y="20"/>
                  </a:lnTo>
                  <a:lnTo>
                    <a:pt x="46" y="17"/>
                  </a:lnTo>
                  <a:lnTo>
                    <a:pt x="45" y="13"/>
                  </a:lnTo>
                  <a:lnTo>
                    <a:pt x="44" y="9"/>
                  </a:lnTo>
                  <a:lnTo>
                    <a:pt x="41" y="5"/>
                  </a:lnTo>
                  <a:lnTo>
                    <a:pt x="34" y="1"/>
                  </a:lnTo>
                  <a:lnTo>
                    <a:pt x="25" y="0"/>
                  </a:lnTo>
                  <a:lnTo>
                    <a:pt x="14" y="1"/>
                  </a:lnTo>
                  <a:lnTo>
                    <a:pt x="6" y="6"/>
                  </a:lnTo>
                  <a:lnTo>
                    <a:pt x="2" y="14"/>
                  </a:lnTo>
                  <a:lnTo>
                    <a:pt x="0" y="22"/>
                  </a:lnTo>
                  <a:lnTo>
                    <a:pt x="2" y="32"/>
                  </a:lnTo>
                  <a:lnTo>
                    <a:pt x="7" y="39"/>
                  </a:lnTo>
                  <a:lnTo>
                    <a:pt x="15" y="44"/>
                  </a:lnTo>
                  <a:lnTo>
                    <a:pt x="26" y="45"/>
                  </a:lnTo>
                  <a:lnTo>
                    <a:pt x="31" y="45"/>
                  </a:lnTo>
                  <a:lnTo>
                    <a:pt x="36" y="44"/>
                  </a:lnTo>
                  <a:lnTo>
                    <a:pt x="39" y="42"/>
                  </a:lnTo>
                  <a:lnTo>
                    <a:pt x="42" y="40"/>
                  </a:lnTo>
                  <a:lnTo>
                    <a:pt x="44" y="38"/>
                  </a:lnTo>
                  <a:lnTo>
                    <a:pt x="45" y="36"/>
                  </a:lnTo>
                  <a:lnTo>
                    <a:pt x="46" y="34"/>
                  </a:lnTo>
                  <a:lnTo>
                    <a:pt x="46" y="33"/>
                  </a:lnTo>
                  <a:lnTo>
                    <a:pt x="46" y="32"/>
                  </a:lnTo>
                  <a:lnTo>
                    <a:pt x="45" y="32"/>
                  </a:lnTo>
                  <a:lnTo>
                    <a:pt x="44" y="31"/>
                  </a:lnTo>
                  <a:lnTo>
                    <a:pt x="44" y="31"/>
                  </a:lnTo>
                  <a:lnTo>
                    <a:pt x="43" y="31"/>
                  </a:lnTo>
                  <a:lnTo>
                    <a:pt x="42" y="32"/>
                  </a:lnTo>
                  <a:lnTo>
                    <a:pt x="42" y="32"/>
                  </a:lnTo>
                  <a:lnTo>
                    <a:pt x="41" y="33"/>
                  </a:lnTo>
                  <a:lnTo>
                    <a:pt x="39" y="37"/>
                  </a:lnTo>
                  <a:lnTo>
                    <a:pt x="36" y="39"/>
                  </a:lnTo>
                  <a:lnTo>
                    <a:pt x="32" y="41"/>
                  </a:lnTo>
                  <a:lnTo>
                    <a:pt x="27" y="41"/>
                  </a:lnTo>
                  <a:lnTo>
                    <a:pt x="22" y="41"/>
                  </a:lnTo>
                  <a:lnTo>
                    <a:pt x="19" y="39"/>
                  </a:lnTo>
                  <a:lnTo>
                    <a:pt x="16" y="37"/>
                  </a:lnTo>
                  <a:lnTo>
                    <a:pt x="15" y="34"/>
                  </a:lnTo>
                  <a:lnTo>
                    <a:pt x="14" y="31"/>
                  </a:lnTo>
                  <a:lnTo>
                    <a:pt x="13" y="28"/>
                  </a:lnTo>
                  <a:lnTo>
                    <a:pt x="13" y="25"/>
                  </a:lnTo>
                  <a:lnTo>
                    <a:pt x="13" y="23"/>
                  </a:lnTo>
                  <a:lnTo>
                    <a:pt x="43" y="23"/>
                  </a:lnTo>
                  <a:close/>
                  <a:moveTo>
                    <a:pt x="13" y="20"/>
                  </a:moveTo>
                  <a:lnTo>
                    <a:pt x="13" y="17"/>
                  </a:lnTo>
                  <a:lnTo>
                    <a:pt x="13" y="14"/>
                  </a:lnTo>
                  <a:lnTo>
                    <a:pt x="14" y="11"/>
                  </a:lnTo>
                  <a:lnTo>
                    <a:pt x="15" y="8"/>
                  </a:lnTo>
                  <a:lnTo>
                    <a:pt x="17" y="6"/>
                  </a:lnTo>
                  <a:lnTo>
                    <a:pt x="20" y="4"/>
                  </a:lnTo>
                  <a:lnTo>
                    <a:pt x="22" y="3"/>
                  </a:lnTo>
                  <a:lnTo>
                    <a:pt x="25" y="3"/>
                  </a:lnTo>
                  <a:lnTo>
                    <a:pt x="29" y="4"/>
                  </a:lnTo>
                  <a:lnTo>
                    <a:pt x="31" y="5"/>
                  </a:lnTo>
                  <a:lnTo>
                    <a:pt x="34" y="8"/>
                  </a:lnTo>
                  <a:lnTo>
                    <a:pt x="35" y="10"/>
                  </a:lnTo>
                  <a:lnTo>
                    <a:pt x="36" y="13"/>
                  </a:lnTo>
                  <a:lnTo>
                    <a:pt x="36" y="16"/>
                  </a:lnTo>
                  <a:lnTo>
                    <a:pt x="37" y="18"/>
                  </a:lnTo>
                  <a:lnTo>
                    <a:pt x="37" y="20"/>
                  </a:lnTo>
                  <a:lnTo>
                    <a:pt x="13" y="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60"/>
            <p:cNvSpPr>
              <a:spLocks noChangeAspect="1"/>
            </p:cNvSpPr>
            <p:nvPr/>
          </p:nvSpPr>
          <p:spPr bwMode="auto">
            <a:xfrm>
              <a:off x="2069" y="3815"/>
              <a:ext cx="50" cy="70"/>
            </a:xfrm>
            <a:custGeom>
              <a:avLst/>
              <a:gdLst>
                <a:gd name="T0" fmla="*/ 33 w 50"/>
                <a:gd name="T1" fmla="*/ 30 h 70"/>
                <a:gd name="T2" fmla="*/ 36 w 50"/>
                <a:gd name="T3" fmla="*/ 33 h 70"/>
                <a:gd name="T4" fmla="*/ 36 w 50"/>
                <a:gd name="T5" fmla="*/ 62 h 70"/>
                <a:gd name="T6" fmla="*/ 35 w 50"/>
                <a:gd name="T7" fmla="*/ 66 h 70"/>
                <a:gd name="T8" fmla="*/ 28 w 50"/>
                <a:gd name="T9" fmla="*/ 67 h 70"/>
                <a:gd name="T10" fmla="*/ 31 w 50"/>
                <a:gd name="T11" fmla="*/ 70 h 70"/>
                <a:gd name="T12" fmla="*/ 37 w 50"/>
                <a:gd name="T13" fmla="*/ 70 h 70"/>
                <a:gd name="T14" fmla="*/ 41 w 50"/>
                <a:gd name="T15" fmla="*/ 70 h 70"/>
                <a:gd name="T16" fmla="*/ 47 w 50"/>
                <a:gd name="T17" fmla="*/ 70 h 70"/>
                <a:gd name="T18" fmla="*/ 50 w 50"/>
                <a:gd name="T19" fmla="*/ 67 h 70"/>
                <a:gd name="T20" fmla="*/ 44 w 50"/>
                <a:gd name="T21" fmla="*/ 66 h 70"/>
                <a:gd name="T22" fmla="*/ 42 w 50"/>
                <a:gd name="T23" fmla="*/ 62 h 70"/>
                <a:gd name="T24" fmla="*/ 30 w 50"/>
                <a:gd name="T25" fmla="*/ 27 h 70"/>
                <a:gd name="T26" fmla="*/ 28 w 50"/>
                <a:gd name="T27" fmla="*/ 27 h 70"/>
                <a:gd name="T28" fmla="*/ 26 w 50"/>
                <a:gd name="T29" fmla="*/ 27 h 70"/>
                <a:gd name="T30" fmla="*/ 15 w 50"/>
                <a:gd name="T31" fmla="*/ 16 h 70"/>
                <a:gd name="T32" fmla="*/ 16 w 50"/>
                <a:gd name="T33" fmla="*/ 9 h 70"/>
                <a:gd name="T34" fmla="*/ 20 w 50"/>
                <a:gd name="T35" fmla="*/ 5 h 70"/>
                <a:gd name="T36" fmla="*/ 24 w 50"/>
                <a:gd name="T37" fmla="*/ 3 h 70"/>
                <a:gd name="T38" fmla="*/ 29 w 50"/>
                <a:gd name="T39" fmla="*/ 2 h 70"/>
                <a:gd name="T40" fmla="*/ 34 w 50"/>
                <a:gd name="T41" fmla="*/ 3 h 70"/>
                <a:gd name="T42" fmla="*/ 38 w 50"/>
                <a:gd name="T43" fmla="*/ 5 h 70"/>
                <a:gd name="T44" fmla="*/ 34 w 50"/>
                <a:gd name="T45" fmla="*/ 7 h 70"/>
                <a:gd name="T46" fmla="*/ 33 w 50"/>
                <a:gd name="T47" fmla="*/ 10 h 70"/>
                <a:gd name="T48" fmla="*/ 35 w 50"/>
                <a:gd name="T49" fmla="*/ 13 h 70"/>
                <a:gd name="T50" fmla="*/ 38 w 50"/>
                <a:gd name="T51" fmla="*/ 14 h 70"/>
                <a:gd name="T52" fmla="*/ 41 w 50"/>
                <a:gd name="T53" fmla="*/ 13 h 70"/>
                <a:gd name="T54" fmla="*/ 42 w 50"/>
                <a:gd name="T55" fmla="*/ 10 h 70"/>
                <a:gd name="T56" fmla="*/ 39 w 50"/>
                <a:gd name="T57" fmla="*/ 2 h 70"/>
                <a:gd name="T58" fmla="*/ 29 w 50"/>
                <a:gd name="T59" fmla="*/ 0 h 70"/>
                <a:gd name="T60" fmla="*/ 15 w 50"/>
                <a:gd name="T61" fmla="*/ 3 h 70"/>
                <a:gd name="T62" fmla="*/ 8 w 50"/>
                <a:gd name="T63" fmla="*/ 15 h 70"/>
                <a:gd name="T64" fmla="*/ 0 w 50"/>
                <a:gd name="T65" fmla="*/ 27 h 70"/>
                <a:gd name="T66" fmla="*/ 8 w 50"/>
                <a:gd name="T67" fmla="*/ 30 h 70"/>
                <a:gd name="T68" fmla="*/ 8 w 50"/>
                <a:gd name="T69" fmla="*/ 65 h 70"/>
                <a:gd name="T70" fmla="*/ 5 w 50"/>
                <a:gd name="T71" fmla="*/ 67 h 70"/>
                <a:gd name="T72" fmla="*/ 0 w 50"/>
                <a:gd name="T73" fmla="*/ 70 h 70"/>
                <a:gd name="T74" fmla="*/ 6 w 50"/>
                <a:gd name="T75" fmla="*/ 70 h 70"/>
                <a:gd name="T76" fmla="*/ 12 w 50"/>
                <a:gd name="T77" fmla="*/ 69 h 70"/>
                <a:gd name="T78" fmla="*/ 17 w 50"/>
                <a:gd name="T79" fmla="*/ 70 h 70"/>
                <a:gd name="T80" fmla="*/ 23 w 50"/>
                <a:gd name="T81" fmla="*/ 70 h 70"/>
                <a:gd name="T82" fmla="*/ 19 w 50"/>
                <a:gd name="T83" fmla="*/ 67 h 70"/>
                <a:gd name="T84" fmla="*/ 15 w 50"/>
                <a:gd name="T85" fmla="*/ 65 h 70"/>
                <a:gd name="T86" fmla="*/ 15 w 50"/>
                <a:gd name="T87" fmla="*/ 3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70">
                  <a:moveTo>
                    <a:pt x="31" y="30"/>
                  </a:moveTo>
                  <a:lnTo>
                    <a:pt x="33" y="30"/>
                  </a:lnTo>
                  <a:lnTo>
                    <a:pt x="35" y="31"/>
                  </a:lnTo>
                  <a:lnTo>
                    <a:pt x="36" y="33"/>
                  </a:lnTo>
                  <a:lnTo>
                    <a:pt x="36" y="35"/>
                  </a:lnTo>
                  <a:lnTo>
                    <a:pt x="36" y="62"/>
                  </a:lnTo>
                  <a:lnTo>
                    <a:pt x="36" y="65"/>
                  </a:lnTo>
                  <a:lnTo>
                    <a:pt x="35" y="66"/>
                  </a:lnTo>
                  <a:lnTo>
                    <a:pt x="32" y="67"/>
                  </a:lnTo>
                  <a:lnTo>
                    <a:pt x="28" y="67"/>
                  </a:lnTo>
                  <a:lnTo>
                    <a:pt x="28" y="70"/>
                  </a:lnTo>
                  <a:lnTo>
                    <a:pt x="31" y="70"/>
                  </a:lnTo>
                  <a:lnTo>
                    <a:pt x="34" y="70"/>
                  </a:lnTo>
                  <a:lnTo>
                    <a:pt x="37" y="70"/>
                  </a:lnTo>
                  <a:lnTo>
                    <a:pt x="39" y="69"/>
                  </a:lnTo>
                  <a:lnTo>
                    <a:pt x="41" y="70"/>
                  </a:lnTo>
                  <a:lnTo>
                    <a:pt x="44" y="70"/>
                  </a:lnTo>
                  <a:lnTo>
                    <a:pt x="47" y="70"/>
                  </a:lnTo>
                  <a:lnTo>
                    <a:pt x="50" y="70"/>
                  </a:lnTo>
                  <a:lnTo>
                    <a:pt x="50" y="67"/>
                  </a:lnTo>
                  <a:lnTo>
                    <a:pt x="46" y="67"/>
                  </a:lnTo>
                  <a:lnTo>
                    <a:pt x="44" y="66"/>
                  </a:lnTo>
                  <a:lnTo>
                    <a:pt x="43" y="65"/>
                  </a:lnTo>
                  <a:lnTo>
                    <a:pt x="42" y="62"/>
                  </a:lnTo>
                  <a:lnTo>
                    <a:pt x="42" y="26"/>
                  </a:lnTo>
                  <a:lnTo>
                    <a:pt x="30" y="27"/>
                  </a:lnTo>
                  <a:lnTo>
                    <a:pt x="28" y="27"/>
                  </a:lnTo>
                  <a:lnTo>
                    <a:pt x="28" y="27"/>
                  </a:lnTo>
                  <a:lnTo>
                    <a:pt x="28" y="27"/>
                  </a:lnTo>
                  <a:lnTo>
                    <a:pt x="26" y="27"/>
                  </a:lnTo>
                  <a:lnTo>
                    <a:pt x="15" y="27"/>
                  </a:lnTo>
                  <a:lnTo>
                    <a:pt x="15" y="16"/>
                  </a:lnTo>
                  <a:lnTo>
                    <a:pt x="15" y="12"/>
                  </a:lnTo>
                  <a:lnTo>
                    <a:pt x="16" y="9"/>
                  </a:lnTo>
                  <a:lnTo>
                    <a:pt x="18" y="7"/>
                  </a:lnTo>
                  <a:lnTo>
                    <a:pt x="20" y="5"/>
                  </a:lnTo>
                  <a:lnTo>
                    <a:pt x="22" y="4"/>
                  </a:lnTo>
                  <a:lnTo>
                    <a:pt x="24" y="3"/>
                  </a:lnTo>
                  <a:lnTo>
                    <a:pt x="27" y="2"/>
                  </a:lnTo>
                  <a:lnTo>
                    <a:pt x="29" y="2"/>
                  </a:lnTo>
                  <a:lnTo>
                    <a:pt x="32" y="2"/>
                  </a:lnTo>
                  <a:lnTo>
                    <a:pt x="34" y="3"/>
                  </a:lnTo>
                  <a:lnTo>
                    <a:pt x="36" y="4"/>
                  </a:lnTo>
                  <a:lnTo>
                    <a:pt x="38" y="5"/>
                  </a:lnTo>
                  <a:lnTo>
                    <a:pt x="35" y="6"/>
                  </a:lnTo>
                  <a:lnTo>
                    <a:pt x="34" y="7"/>
                  </a:lnTo>
                  <a:lnTo>
                    <a:pt x="33" y="8"/>
                  </a:lnTo>
                  <a:lnTo>
                    <a:pt x="33" y="10"/>
                  </a:lnTo>
                  <a:lnTo>
                    <a:pt x="34" y="12"/>
                  </a:lnTo>
                  <a:lnTo>
                    <a:pt x="35" y="13"/>
                  </a:lnTo>
                  <a:lnTo>
                    <a:pt x="36" y="14"/>
                  </a:lnTo>
                  <a:lnTo>
                    <a:pt x="38" y="14"/>
                  </a:lnTo>
                  <a:lnTo>
                    <a:pt x="39" y="14"/>
                  </a:lnTo>
                  <a:lnTo>
                    <a:pt x="41" y="13"/>
                  </a:lnTo>
                  <a:lnTo>
                    <a:pt x="42" y="12"/>
                  </a:lnTo>
                  <a:lnTo>
                    <a:pt x="42" y="10"/>
                  </a:lnTo>
                  <a:lnTo>
                    <a:pt x="41" y="6"/>
                  </a:lnTo>
                  <a:lnTo>
                    <a:pt x="39" y="2"/>
                  </a:lnTo>
                  <a:lnTo>
                    <a:pt x="35" y="0"/>
                  </a:lnTo>
                  <a:lnTo>
                    <a:pt x="29" y="0"/>
                  </a:lnTo>
                  <a:lnTo>
                    <a:pt x="22" y="1"/>
                  </a:lnTo>
                  <a:lnTo>
                    <a:pt x="15" y="3"/>
                  </a:lnTo>
                  <a:lnTo>
                    <a:pt x="10" y="8"/>
                  </a:lnTo>
                  <a:lnTo>
                    <a:pt x="8" y="15"/>
                  </a:lnTo>
                  <a:lnTo>
                    <a:pt x="8" y="27"/>
                  </a:lnTo>
                  <a:lnTo>
                    <a:pt x="0" y="27"/>
                  </a:lnTo>
                  <a:lnTo>
                    <a:pt x="0" y="30"/>
                  </a:lnTo>
                  <a:lnTo>
                    <a:pt x="8" y="30"/>
                  </a:lnTo>
                  <a:lnTo>
                    <a:pt x="8" y="62"/>
                  </a:lnTo>
                  <a:lnTo>
                    <a:pt x="8" y="65"/>
                  </a:lnTo>
                  <a:lnTo>
                    <a:pt x="7" y="66"/>
                  </a:lnTo>
                  <a:lnTo>
                    <a:pt x="5" y="67"/>
                  </a:lnTo>
                  <a:lnTo>
                    <a:pt x="0" y="67"/>
                  </a:lnTo>
                  <a:lnTo>
                    <a:pt x="0" y="70"/>
                  </a:lnTo>
                  <a:lnTo>
                    <a:pt x="3" y="70"/>
                  </a:lnTo>
                  <a:lnTo>
                    <a:pt x="6" y="70"/>
                  </a:lnTo>
                  <a:lnTo>
                    <a:pt x="9" y="70"/>
                  </a:lnTo>
                  <a:lnTo>
                    <a:pt x="12" y="69"/>
                  </a:lnTo>
                  <a:lnTo>
                    <a:pt x="14" y="70"/>
                  </a:lnTo>
                  <a:lnTo>
                    <a:pt x="17" y="70"/>
                  </a:lnTo>
                  <a:lnTo>
                    <a:pt x="20" y="70"/>
                  </a:lnTo>
                  <a:lnTo>
                    <a:pt x="23" y="70"/>
                  </a:lnTo>
                  <a:lnTo>
                    <a:pt x="23" y="67"/>
                  </a:lnTo>
                  <a:lnTo>
                    <a:pt x="19" y="67"/>
                  </a:lnTo>
                  <a:lnTo>
                    <a:pt x="16" y="66"/>
                  </a:lnTo>
                  <a:lnTo>
                    <a:pt x="15" y="65"/>
                  </a:lnTo>
                  <a:lnTo>
                    <a:pt x="15" y="62"/>
                  </a:lnTo>
                  <a:lnTo>
                    <a:pt x="15" y="30"/>
                  </a:lnTo>
                  <a:lnTo>
                    <a:pt x="31"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61"/>
            <p:cNvSpPr>
              <a:spLocks noChangeAspect="1"/>
            </p:cNvSpPr>
            <p:nvPr/>
          </p:nvSpPr>
          <p:spPr bwMode="auto">
            <a:xfrm>
              <a:off x="2125" y="3816"/>
              <a:ext cx="23" cy="69"/>
            </a:xfrm>
            <a:custGeom>
              <a:avLst/>
              <a:gdLst>
                <a:gd name="T0" fmla="*/ 15 w 23"/>
                <a:gd name="T1" fmla="*/ 0 h 69"/>
                <a:gd name="T2" fmla="*/ 0 w 23"/>
                <a:gd name="T3" fmla="*/ 1 h 69"/>
                <a:gd name="T4" fmla="*/ 0 w 23"/>
                <a:gd name="T5" fmla="*/ 4 h 69"/>
                <a:gd name="T6" fmla="*/ 3 w 23"/>
                <a:gd name="T7" fmla="*/ 4 h 69"/>
                <a:gd name="T8" fmla="*/ 5 w 23"/>
                <a:gd name="T9" fmla="*/ 4 h 69"/>
                <a:gd name="T10" fmla="*/ 6 w 23"/>
                <a:gd name="T11" fmla="*/ 4 h 69"/>
                <a:gd name="T12" fmla="*/ 7 w 23"/>
                <a:gd name="T13" fmla="*/ 5 h 69"/>
                <a:gd name="T14" fmla="*/ 8 w 23"/>
                <a:gd name="T15" fmla="*/ 5 h 69"/>
                <a:gd name="T16" fmla="*/ 8 w 23"/>
                <a:gd name="T17" fmla="*/ 6 h 69"/>
                <a:gd name="T18" fmla="*/ 8 w 23"/>
                <a:gd name="T19" fmla="*/ 8 h 69"/>
                <a:gd name="T20" fmla="*/ 8 w 23"/>
                <a:gd name="T21" fmla="*/ 9 h 69"/>
                <a:gd name="T22" fmla="*/ 8 w 23"/>
                <a:gd name="T23" fmla="*/ 61 h 69"/>
                <a:gd name="T24" fmla="*/ 8 w 23"/>
                <a:gd name="T25" fmla="*/ 64 h 69"/>
                <a:gd name="T26" fmla="*/ 7 w 23"/>
                <a:gd name="T27" fmla="*/ 65 h 69"/>
                <a:gd name="T28" fmla="*/ 5 w 23"/>
                <a:gd name="T29" fmla="*/ 66 h 69"/>
                <a:gd name="T30" fmla="*/ 0 w 23"/>
                <a:gd name="T31" fmla="*/ 66 h 69"/>
                <a:gd name="T32" fmla="*/ 0 w 23"/>
                <a:gd name="T33" fmla="*/ 69 h 69"/>
                <a:gd name="T34" fmla="*/ 3 w 23"/>
                <a:gd name="T35" fmla="*/ 69 h 69"/>
                <a:gd name="T36" fmla="*/ 6 w 23"/>
                <a:gd name="T37" fmla="*/ 69 h 69"/>
                <a:gd name="T38" fmla="*/ 9 w 23"/>
                <a:gd name="T39" fmla="*/ 69 h 69"/>
                <a:gd name="T40" fmla="*/ 12 w 23"/>
                <a:gd name="T41" fmla="*/ 68 h 69"/>
                <a:gd name="T42" fmla="*/ 14 w 23"/>
                <a:gd name="T43" fmla="*/ 69 h 69"/>
                <a:gd name="T44" fmla="*/ 17 w 23"/>
                <a:gd name="T45" fmla="*/ 69 h 69"/>
                <a:gd name="T46" fmla="*/ 20 w 23"/>
                <a:gd name="T47" fmla="*/ 69 h 69"/>
                <a:gd name="T48" fmla="*/ 23 w 23"/>
                <a:gd name="T49" fmla="*/ 69 h 69"/>
                <a:gd name="T50" fmla="*/ 23 w 23"/>
                <a:gd name="T51" fmla="*/ 66 h 69"/>
                <a:gd name="T52" fmla="*/ 19 w 23"/>
                <a:gd name="T53" fmla="*/ 66 h 69"/>
                <a:gd name="T54" fmla="*/ 16 w 23"/>
                <a:gd name="T55" fmla="*/ 65 h 69"/>
                <a:gd name="T56" fmla="*/ 15 w 23"/>
                <a:gd name="T57" fmla="*/ 64 h 69"/>
                <a:gd name="T58" fmla="*/ 15 w 23"/>
                <a:gd name="T59" fmla="*/ 61 h 69"/>
                <a:gd name="T60" fmla="*/ 15 w 2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69">
                  <a:moveTo>
                    <a:pt x="15" y="0"/>
                  </a:moveTo>
                  <a:lnTo>
                    <a:pt x="0" y="1"/>
                  </a:lnTo>
                  <a:lnTo>
                    <a:pt x="0" y="4"/>
                  </a:lnTo>
                  <a:lnTo>
                    <a:pt x="3" y="4"/>
                  </a:lnTo>
                  <a:lnTo>
                    <a:pt x="5" y="4"/>
                  </a:lnTo>
                  <a:lnTo>
                    <a:pt x="6" y="4"/>
                  </a:lnTo>
                  <a:lnTo>
                    <a:pt x="7" y="5"/>
                  </a:lnTo>
                  <a:lnTo>
                    <a:pt x="8" y="5"/>
                  </a:lnTo>
                  <a:lnTo>
                    <a:pt x="8" y="6"/>
                  </a:lnTo>
                  <a:lnTo>
                    <a:pt x="8" y="8"/>
                  </a:lnTo>
                  <a:lnTo>
                    <a:pt x="8" y="9"/>
                  </a:lnTo>
                  <a:lnTo>
                    <a:pt x="8" y="61"/>
                  </a:lnTo>
                  <a:lnTo>
                    <a:pt x="8" y="64"/>
                  </a:lnTo>
                  <a:lnTo>
                    <a:pt x="7" y="65"/>
                  </a:lnTo>
                  <a:lnTo>
                    <a:pt x="5" y="66"/>
                  </a:lnTo>
                  <a:lnTo>
                    <a:pt x="0" y="66"/>
                  </a:lnTo>
                  <a:lnTo>
                    <a:pt x="0" y="69"/>
                  </a:lnTo>
                  <a:lnTo>
                    <a:pt x="3" y="69"/>
                  </a:lnTo>
                  <a:lnTo>
                    <a:pt x="6" y="69"/>
                  </a:lnTo>
                  <a:lnTo>
                    <a:pt x="9" y="69"/>
                  </a:lnTo>
                  <a:lnTo>
                    <a:pt x="12" y="68"/>
                  </a:lnTo>
                  <a:lnTo>
                    <a:pt x="14" y="69"/>
                  </a:lnTo>
                  <a:lnTo>
                    <a:pt x="17" y="69"/>
                  </a:lnTo>
                  <a:lnTo>
                    <a:pt x="20" y="69"/>
                  </a:lnTo>
                  <a:lnTo>
                    <a:pt x="23" y="69"/>
                  </a:lnTo>
                  <a:lnTo>
                    <a:pt x="23" y="66"/>
                  </a:lnTo>
                  <a:lnTo>
                    <a:pt x="19" y="66"/>
                  </a:lnTo>
                  <a:lnTo>
                    <a:pt x="16" y="65"/>
                  </a:lnTo>
                  <a:lnTo>
                    <a:pt x="15" y="64"/>
                  </a:lnTo>
                  <a:lnTo>
                    <a:pt x="15" y="61"/>
                  </a:lnTo>
                  <a:lnTo>
                    <a:pt x="1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62"/>
            <p:cNvSpPr>
              <a:spLocks noChangeAspect="1"/>
            </p:cNvSpPr>
            <p:nvPr/>
          </p:nvSpPr>
          <p:spPr bwMode="auto">
            <a:xfrm>
              <a:off x="2152" y="3824"/>
              <a:ext cx="31" cy="62"/>
            </a:xfrm>
            <a:custGeom>
              <a:avLst/>
              <a:gdLst>
                <a:gd name="T0" fmla="*/ 15 w 31"/>
                <a:gd name="T1" fmla="*/ 21 h 62"/>
                <a:gd name="T2" fmla="*/ 29 w 31"/>
                <a:gd name="T3" fmla="*/ 21 h 62"/>
                <a:gd name="T4" fmla="*/ 29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8 h 62"/>
                <a:gd name="T26" fmla="*/ 9 w 31"/>
                <a:gd name="T27" fmla="*/ 53 h 62"/>
                <a:gd name="T28" fmla="*/ 10 w 31"/>
                <a:gd name="T29" fmla="*/ 56 h 62"/>
                <a:gd name="T30" fmla="*/ 11 w 31"/>
                <a:gd name="T31" fmla="*/ 58 h 62"/>
                <a:gd name="T32" fmla="*/ 13 w 31"/>
                <a:gd name="T33" fmla="*/ 60 h 62"/>
                <a:gd name="T34" fmla="*/ 15 w 31"/>
                <a:gd name="T35" fmla="*/ 61 h 62"/>
                <a:gd name="T36" fmla="*/ 18 w 31"/>
                <a:gd name="T37" fmla="*/ 61 h 62"/>
                <a:gd name="T38" fmla="*/ 19 w 31"/>
                <a:gd name="T39" fmla="*/ 62 h 62"/>
                <a:gd name="T40" fmla="*/ 21 w 31"/>
                <a:gd name="T41" fmla="*/ 62 h 62"/>
                <a:gd name="T42" fmla="*/ 24 w 31"/>
                <a:gd name="T43" fmla="*/ 62 h 62"/>
                <a:gd name="T44" fmla="*/ 26 w 31"/>
                <a:gd name="T45" fmla="*/ 61 h 62"/>
                <a:gd name="T46" fmla="*/ 27 w 31"/>
                <a:gd name="T47" fmla="*/ 59 h 62"/>
                <a:gd name="T48" fmla="*/ 29 w 31"/>
                <a:gd name="T49" fmla="*/ 58 h 62"/>
                <a:gd name="T50" fmla="*/ 30 w 31"/>
                <a:gd name="T51" fmla="*/ 55 h 62"/>
                <a:gd name="T52" fmla="*/ 30 w 31"/>
                <a:gd name="T53" fmla="*/ 53 h 62"/>
                <a:gd name="T54" fmla="*/ 31 w 31"/>
                <a:gd name="T55" fmla="*/ 51 h 62"/>
                <a:gd name="T56" fmla="*/ 31 w 31"/>
                <a:gd name="T57" fmla="*/ 48 h 62"/>
                <a:gd name="T58" fmla="*/ 31 w 31"/>
                <a:gd name="T59" fmla="*/ 43 h 62"/>
                <a:gd name="T60" fmla="*/ 28 w 31"/>
                <a:gd name="T61" fmla="*/ 43 h 62"/>
                <a:gd name="T62" fmla="*/ 28 w 31"/>
                <a:gd name="T63" fmla="*/ 48 h 62"/>
                <a:gd name="T64" fmla="*/ 28 w 31"/>
                <a:gd name="T65" fmla="*/ 53 h 62"/>
                <a:gd name="T66" fmla="*/ 27 w 31"/>
                <a:gd name="T67" fmla="*/ 57 h 62"/>
                <a:gd name="T68" fmla="*/ 24 w 31"/>
                <a:gd name="T69" fmla="*/ 59 h 62"/>
                <a:gd name="T70" fmla="*/ 22 w 31"/>
                <a:gd name="T71" fmla="*/ 59 h 62"/>
                <a:gd name="T72" fmla="*/ 20 w 31"/>
                <a:gd name="T73" fmla="*/ 59 h 62"/>
                <a:gd name="T74" fmla="*/ 18 w 31"/>
                <a:gd name="T75" fmla="*/ 58 h 62"/>
                <a:gd name="T76" fmla="*/ 17 w 31"/>
                <a:gd name="T77" fmla="*/ 56 h 62"/>
                <a:gd name="T78" fmla="*/ 16 w 31"/>
                <a:gd name="T79" fmla="*/ 55 h 62"/>
                <a:gd name="T80" fmla="*/ 15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29" y="21"/>
                  </a:lnTo>
                  <a:lnTo>
                    <a:pt x="29" y="18"/>
                  </a:lnTo>
                  <a:lnTo>
                    <a:pt x="15" y="18"/>
                  </a:lnTo>
                  <a:lnTo>
                    <a:pt x="15" y="0"/>
                  </a:lnTo>
                  <a:lnTo>
                    <a:pt x="13" y="0"/>
                  </a:lnTo>
                  <a:lnTo>
                    <a:pt x="12" y="6"/>
                  </a:lnTo>
                  <a:lnTo>
                    <a:pt x="10" y="12"/>
                  </a:lnTo>
                  <a:lnTo>
                    <a:pt x="6" y="17"/>
                  </a:lnTo>
                  <a:lnTo>
                    <a:pt x="0" y="19"/>
                  </a:lnTo>
                  <a:lnTo>
                    <a:pt x="0" y="21"/>
                  </a:lnTo>
                  <a:lnTo>
                    <a:pt x="8" y="21"/>
                  </a:lnTo>
                  <a:lnTo>
                    <a:pt x="8" y="48"/>
                  </a:lnTo>
                  <a:lnTo>
                    <a:pt x="9" y="53"/>
                  </a:lnTo>
                  <a:lnTo>
                    <a:pt x="10" y="56"/>
                  </a:lnTo>
                  <a:lnTo>
                    <a:pt x="11" y="58"/>
                  </a:lnTo>
                  <a:lnTo>
                    <a:pt x="13" y="60"/>
                  </a:lnTo>
                  <a:lnTo>
                    <a:pt x="15" y="61"/>
                  </a:lnTo>
                  <a:lnTo>
                    <a:pt x="18" y="61"/>
                  </a:lnTo>
                  <a:lnTo>
                    <a:pt x="19" y="62"/>
                  </a:lnTo>
                  <a:lnTo>
                    <a:pt x="21" y="62"/>
                  </a:lnTo>
                  <a:lnTo>
                    <a:pt x="24" y="62"/>
                  </a:lnTo>
                  <a:lnTo>
                    <a:pt x="26" y="61"/>
                  </a:lnTo>
                  <a:lnTo>
                    <a:pt x="27" y="59"/>
                  </a:lnTo>
                  <a:lnTo>
                    <a:pt x="29" y="58"/>
                  </a:lnTo>
                  <a:lnTo>
                    <a:pt x="30" y="55"/>
                  </a:lnTo>
                  <a:lnTo>
                    <a:pt x="30" y="53"/>
                  </a:lnTo>
                  <a:lnTo>
                    <a:pt x="31" y="51"/>
                  </a:lnTo>
                  <a:lnTo>
                    <a:pt x="31" y="48"/>
                  </a:lnTo>
                  <a:lnTo>
                    <a:pt x="31" y="43"/>
                  </a:lnTo>
                  <a:lnTo>
                    <a:pt x="28" y="43"/>
                  </a:lnTo>
                  <a:lnTo>
                    <a:pt x="28" y="48"/>
                  </a:lnTo>
                  <a:lnTo>
                    <a:pt x="28" y="53"/>
                  </a:lnTo>
                  <a:lnTo>
                    <a:pt x="27" y="57"/>
                  </a:lnTo>
                  <a:lnTo>
                    <a:pt x="24" y="59"/>
                  </a:lnTo>
                  <a:lnTo>
                    <a:pt x="22" y="59"/>
                  </a:lnTo>
                  <a:lnTo>
                    <a:pt x="20" y="59"/>
                  </a:lnTo>
                  <a:lnTo>
                    <a:pt x="18" y="58"/>
                  </a:lnTo>
                  <a:lnTo>
                    <a:pt x="17" y="56"/>
                  </a:lnTo>
                  <a:lnTo>
                    <a:pt x="16" y="55"/>
                  </a:lnTo>
                  <a:lnTo>
                    <a:pt x="15"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6" name="Freeform 663"/>
            <p:cNvSpPr>
              <a:spLocks noChangeAspect="1" noEditPoints="1"/>
            </p:cNvSpPr>
            <p:nvPr/>
          </p:nvSpPr>
          <p:spPr bwMode="auto">
            <a:xfrm>
              <a:off x="2191" y="3840"/>
              <a:ext cx="39" cy="46"/>
            </a:xfrm>
            <a:custGeom>
              <a:avLst/>
              <a:gdLst>
                <a:gd name="T0" fmla="*/ 9 w 39"/>
                <a:gd name="T1" fmla="*/ 20 h 46"/>
                <a:gd name="T2" fmla="*/ 11 w 39"/>
                <a:gd name="T3" fmla="*/ 11 h 46"/>
                <a:gd name="T4" fmla="*/ 14 w 39"/>
                <a:gd name="T5" fmla="*/ 5 h 46"/>
                <a:gd name="T6" fmla="*/ 18 w 39"/>
                <a:gd name="T7" fmla="*/ 3 h 46"/>
                <a:gd name="T8" fmla="*/ 21 w 39"/>
                <a:gd name="T9" fmla="*/ 2 h 46"/>
                <a:gd name="T10" fmla="*/ 25 w 39"/>
                <a:gd name="T11" fmla="*/ 3 h 46"/>
                <a:gd name="T12" fmla="*/ 27 w 39"/>
                <a:gd name="T13" fmla="*/ 4 h 46"/>
                <a:gd name="T14" fmla="*/ 29 w 39"/>
                <a:gd name="T15" fmla="*/ 7 h 46"/>
                <a:gd name="T16" fmla="*/ 31 w 39"/>
                <a:gd name="T17" fmla="*/ 10 h 46"/>
                <a:gd name="T18" fmla="*/ 32 w 39"/>
                <a:gd name="T19" fmla="*/ 13 h 46"/>
                <a:gd name="T20" fmla="*/ 32 w 39"/>
                <a:gd name="T21" fmla="*/ 15 h 46"/>
                <a:gd name="T22" fmla="*/ 32 w 39"/>
                <a:gd name="T23" fmla="*/ 18 h 46"/>
                <a:gd name="T24" fmla="*/ 32 w 39"/>
                <a:gd name="T25" fmla="*/ 20 h 46"/>
                <a:gd name="T26" fmla="*/ 9 w 39"/>
                <a:gd name="T27" fmla="*/ 20 h 46"/>
                <a:gd name="T28" fmla="*/ 9 w 39"/>
                <a:gd name="T29" fmla="*/ 22 h 46"/>
                <a:gd name="T30" fmla="*/ 37 w 39"/>
                <a:gd name="T31" fmla="*/ 22 h 46"/>
                <a:gd name="T32" fmla="*/ 38 w 39"/>
                <a:gd name="T33" fmla="*/ 22 h 46"/>
                <a:gd name="T34" fmla="*/ 39 w 39"/>
                <a:gd name="T35" fmla="*/ 22 h 46"/>
                <a:gd name="T36" fmla="*/ 39 w 39"/>
                <a:gd name="T37" fmla="*/ 21 h 46"/>
                <a:gd name="T38" fmla="*/ 39 w 39"/>
                <a:gd name="T39" fmla="*/ 20 h 46"/>
                <a:gd name="T40" fmla="*/ 38 w 39"/>
                <a:gd name="T41" fmla="*/ 12 h 46"/>
                <a:gd name="T42" fmla="*/ 35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9 w 39"/>
                <a:gd name="T73" fmla="*/ 32 h 46"/>
                <a:gd name="T74" fmla="*/ 38 w 39"/>
                <a:gd name="T75" fmla="*/ 32 h 46"/>
                <a:gd name="T76" fmla="*/ 37 w 39"/>
                <a:gd name="T77" fmla="*/ 32 h 46"/>
                <a:gd name="T78" fmla="*/ 36 w 39"/>
                <a:gd name="T79" fmla="*/ 33 h 46"/>
                <a:gd name="T80" fmla="*/ 35 w 39"/>
                <a:gd name="T81" fmla="*/ 37 h 46"/>
                <a:gd name="T82" fmla="*/ 33 w 39"/>
                <a:gd name="T83" fmla="*/ 39 h 46"/>
                <a:gd name="T84" fmla="*/ 31 w 39"/>
                <a:gd name="T85" fmla="*/ 41 h 46"/>
                <a:gd name="T86" fmla="*/ 29 w 39"/>
                <a:gd name="T87" fmla="*/ 42 h 46"/>
                <a:gd name="T88" fmla="*/ 27 w 39"/>
                <a:gd name="T89" fmla="*/ 43 h 46"/>
                <a:gd name="T90" fmla="*/ 25 w 39"/>
                <a:gd name="T91" fmla="*/ 43 h 46"/>
                <a:gd name="T92" fmla="*/ 24 w 39"/>
                <a:gd name="T93" fmla="*/ 43 h 46"/>
                <a:gd name="T94" fmla="*/ 23 w 39"/>
                <a:gd name="T95" fmla="*/ 43 h 46"/>
                <a:gd name="T96" fmla="*/ 19 w 39"/>
                <a:gd name="T97" fmla="*/ 43 h 46"/>
                <a:gd name="T98" fmla="*/ 16 w 39"/>
                <a:gd name="T99" fmla="*/ 41 h 46"/>
                <a:gd name="T100" fmla="*/ 14 w 39"/>
                <a:gd name="T101" fmla="*/ 39 h 46"/>
                <a:gd name="T102" fmla="*/ 12 w 39"/>
                <a:gd name="T103" fmla="*/ 37 h 46"/>
                <a:gd name="T104" fmla="*/ 10 w 39"/>
                <a:gd name="T105" fmla="*/ 33 h 46"/>
                <a:gd name="T106" fmla="*/ 9 w 39"/>
                <a:gd name="T107" fmla="*/ 29 h 46"/>
                <a:gd name="T108" fmla="*/ 9 w 39"/>
                <a:gd name="T109" fmla="*/ 25 h 46"/>
                <a:gd name="T110" fmla="*/ 9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20"/>
                  </a:moveTo>
                  <a:lnTo>
                    <a:pt x="11" y="11"/>
                  </a:lnTo>
                  <a:lnTo>
                    <a:pt x="14" y="5"/>
                  </a:lnTo>
                  <a:lnTo>
                    <a:pt x="18" y="3"/>
                  </a:lnTo>
                  <a:lnTo>
                    <a:pt x="21" y="2"/>
                  </a:lnTo>
                  <a:lnTo>
                    <a:pt x="25" y="3"/>
                  </a:lnTo>
                  <a:lnTo>
                    <a:pt x="27" y="4"/>
                  </a:lnTo>
                  <a:lnTo>
                    <a:pt x="29" y="7"/>
                  </a:lnTo>
                  <a:lnTo>
                    <a:pt x="31" y="10"/>
                  </a:lnTo>
                  <a:lnTo>
                    <a:pt x="32" y="13"/>
                  </a:lnTo>
                  <a:lnTo>
                    <a:pt x="32" y="15"/>
                  </a:lnTo>
                  <a:lnTo>
                    <a:pt x="32" y="18"/>
                  </a:lnTo>
                  <a:lnTo>
                    <a:pt x="32" y="20"/>
                  </a:lnTo>
                  <a:lnTo>
                    <a:pt x="9" y="20"/>
                  </a:lnTo>
                  <a:close/>
                  <a:moveTo>
                    <a:pt x="9" y="22"/>
                  </a:moveTo>
                  <a:lnTo>
                    <a:pt x="37" y="22"/>
                  </a:lnTo>
                  <a:lnTo>
                    <a:pt x="38" y="22"/>
                  </a:lnTo>
                  <a:lnTo>
                    <a:pt x="39" y="22"/>
                  </a:lnTo>
                  <a:lnTo>
                    <a:pt x="39" y="21"/>
                  </a:lnTo>
                  <a:lnTo>
                    <a:pt x="39" y="20"/>
                  </a:lnTo>
                  <a:lnTo>
                    <a:pt x="38" y="12"/>
                  </a:lnTo>
                  <a:lnTo>
                    <a:pt x="35"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9" y="32"/>
                  </a:lnTo>
                  <a:lnTo>
                    <a:pt x="38" y="32"/>
                  </a:lnTo>
                  <a:lnTo>
                    <a:pt x="37" y="32"/>
                  </a:lnTo>
                  <a:lnTo>
                    <a:pt x="36" y="33"/>
                  </a:lnTo>
                  <a:lnTo>
                    <a:pt x="35" y="37"/>
                  </a:lnTo>
                  <a:lnTo>
                    <a:pt x="33" y="39"/>
                  </a:lnTo>
                  <a:lnTo>
                    <a:pt x="31" y="41"/>
                  </a:lnTo>
                  <a:lnTo>
                    <a:pt x="29" y="42"/>
                  </a:lnTo>
                  <a:lnTo>
                    <a:pt x="27" y="43"/>
                  </a:lnTo>
                  <a:lnTo>
                    <a:pt x="25" y="43"/>
                  </a:lnTo>
                  <a:lnTo>
                    <a:pt x="24" y="43"/>
                  </a:lnTo>
                  <a:lnTo>
                    <a:pt x="23" y="43"/>
                  </a:lnTo>
                  <a:lnTo>
                    <a:pt x="19" y="43"/>
                  </a:lnTo>
                  <a:lnTo>
                    <a:pt x="16" y="41"/>
                  </a:lnTo>
                  <a:lnTo>
                    <a:pt x="14" y="39"/>
                  </a:lnTo>
                  <a:lnTo>
                    <a:pt x="12" y="37"/>
                  </a:lnTo>
                  <a:lnTo>
                    <a:pt x="10" y="33"/>
                  </a:lnTo>
                  <a:lnTo>
                    <a:pt x="9" y="29"/>
                  </a:lnTo>
                  <a:lnTo>
                    <a:pt x="9" y="25"/>
                  </a:lnTo>
                  <a:lnTo>
                    <a:pt x="9"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7" name="Freeform 664"/>
            <p:cNvSpPr>
              <a:spLocks noChangeAspect="1"/>
            </p:cNvSpPr>
            <p:nvPr/>
          </p:nvSpPr>
          <p:spPr bwMode="auto">
            <a:xfrm>
              <a:off x="2236" y="3841"/>
              <a:ext cx="33" cy="44"/>
            </a:xfrm>
            <a:custGeom>
              <a:avLst/>
              <a:gdLst>
                <a:gd name="T0" fmla="*/ 14 w 33"/>
                <a:gd name="T1" fmla="*/ 11 h 44"/>
                <a:gd name="T2" fmla="*/ 14 w 33"/>
                <a:gd name="T3" fmla="*/ 0 h 44"/>
                <a:gd name="T4" fmla="*/ 0 w 33"/>
                <a:gd name="T5" fmla="*/ 1 h 44"/>
                <a:gd name="T6" fmla="*/ 0 w 33"/>
                <a:gd name="T7" fmla="*/ 4 h 44"/>
                <a:gd name="T8" fmla="*/ 2 w 33"/>
                <a:gd name="T9" fmla="*/ 4 h 44"/>
                <a:gd name="T10" fmla="*/ 4 w 33"/>
                <a:gd name="T11" fmla="*/ 4 h 44"/>
                <a:gd name="T12" fmla="*/ 5 w 33"/>
                <a:gd name="T13" fmla="*/ 4 h 44"/>
                <a:gd name="T14" fmla="*/ 6 w 33"/>
                <a:gd name="T15" fmla="*/ 5 h 44"/>
                <a:gd name="T16" fmla="*/ 7 w 33"/>
                <a:gd name="T17" fmla="*/ 6 h 44"/>
                <a:gd name="T18" fmla="*/ 7 w 33"/>
                <a:gd name="T19" fmla="*/ 7 h 44"/>
                <a:gd name="T20" fmla="*/ 7 w 33"/>
                <a:gd name="T21" fmla="*/ 8 h 44"/>
                <a:gd name="T22" fmla="*/ 8 w 33"/>
                <a:gd name="T23" fmla="*/ 9 h 44"/>
                <a:gd name="T24" fmla="*/ 8 w 33"/>
                <a:gd name="T25" fmla="*/ 36 h 44"/>
                <a:gd name="T26" fmla="*/ 7 w 33"/>
                <a:gd name="T27" fmla="*/ 39 h 44"/>
                <a:gd name="T28" fmla="*/ 6 w 33"/>
                <a:gd name="T29" fmla="*/ 40 h 44"/>
                <a:gd name="T30" fmla="*/ 4 w 33"/>
                <a:gd name="T31" fmla="*/ 41 h 44"/>
                <a:gd name="T32" fmla="*/ 0 w 33"/>
                <a:gd name="T33" fmla="*/ 41 h 44"/>
                <a:gd name="T34" fmla="*/ 0 w 33"/>
                <a:gd name="T35" fmla="*/ 44 h 44"/>
                <a:gd name="T36" fmla="*/ 6 w 33"/>
                <a:gd name="T37" fmla="*/ 44 h 44"/>
                <a:gd name="T38" fmla="*/ 11 w 33"/>
                <a:gd name="T39" fmla="*/ 43 h 44"/>
                <a:gd name="T40" fmla="*/ 17 w 33"/>
                <a:gd name="T41" fmla="*/ 44 h 44"/>
                <a:gd name="T42" fmla="*/ 24 w 33"/>
                <a:gd name="T43" fmla="*/ 44 h 44"/>
                <a:gd name="T44" fmla="*/ 24 w 33"/>
                <a:gd name="T45" fmla="*/ 41 h 44"/>
                <a:gd name="T46" fmla="*/ 22 w 33"/>
                <a:gd name="T47" fmla="*/ 41 h 44"/>
                <a:gd name="T48" fmla="*/ 17 w 33"/>
                <a:gd name="T49" fmla="*/ 40 h 44"/>
                <a:gd name="T50" fmla="*/ 15 w 33"/>
                <a:gd name="T51" fmla="*/ 40 h 44"/>
                <a:gd name="T52" fmla="*/ 14 w 33"/>
                <a:gd name="T53" fmla="*/ 38 h 44"/>
                <a:gd name="T54" fmla="*/ 14 w 33"/>
                <a:gd name="T55" fmla="*/ 36 h 44"/>
                <a:gd name="T56" fmla="*/ 14 w 33"/>
                <a:gd name="T57" fmla="*/ 21 h 44"/>
                <a:gd name="T58" fmla="*/ 15 w 33"/>
                <a:gd name="T59" fmla="*/ 14 h 44"/>
                <a:gd name="T60" fmla="*/ 17 w 33"/>
                <a:gd name="T61" fmla="*/ 8 h 44"/>
                <a:gd name="T62" fmla="*/ 21 w 33"/>
                <a:gd name="T63" fmla="*/ 3 h 44"/>
                <a:gd name="T64" fmla="*/ 26 w 33"/>
                <a:gd name="T65" fmla="*/ 2 h 44"/>
                <a:gd name="T66" fmla="*/ 27 w 33"/>
                <a:gd name="T67" fmla="*/ 2 h 44"/>
                <a:gd name="T68" fmla="*/ 26 w 33"/>
                <a:gd name="T69" fmla="*/ 2 h 44"/>
                <a:gd name="T70" fmla="*/ 26 w 33"/>
                <a:gd name="T71" fmla="*/ 3 h 44"/>
                <a:gd name="T72" fmla="*/ 25 w 33"/>
                <a:gd name="T73" fmla="*/ 4 h 44"/>
                <a:gd name="T74" fmla="*/ 25 w 33"/>
                <a:gd name="T75" fmla="*/ 6 h 44"/>
                <a:gd name="T76" fmla="*/ 25 w 33"/>
                <a:gd name="T77" fmla="*/ 8 h 44"/>
                <a:gd name="T78" fmla="*/ 26 w 33"/>
                <a:gd name="T79" fmla="*/ 9 h 44"/>
                <a:gd name="T80" fmla="*/ 27 w 33"/>
                <a:gd name="T81" fmla="*/ 10 h 44"/>
                <a:gd name="T82" fmla="*/ 29 w 33"/>
                <a:gd name="T83" fmla="*/ 10 h 44"/>
                <a:gd name="T84" fmla="*/ 30 w 33"/>
                <a:gd name="T85" fmla="*/ 10 h 44"/>
                <a:gd name="T86" fmla="*/ 32 w 33"/>
                <a:gd name="T87" fmla="*/ 9 h 44"/>
                <a:gd name="T88" fmla="*/ 33 w 33"/>
                <a:gd name="T89" fmla="*/ 8 h 44"/>
                <a:gd name="T90" fmla="*/ 33 w 33"/>
                <a:gd name="T91" fmla="*/ 6 h 44"/>
                <a:gd name="T92" fmla="*/ 33 w 33"/>
                <a:gd name="T93" fmla="*/ 3 h 44"/>
                <a:gd name="T94" fmla="*/ 31 w 33"/>
                <a:gd name="T95" fmla="*/ 2 h 44"/>
                <a:gd name="T96" fmla="*/ 29 w 33"/>
                <a:gd name="T97" fmla="*/ 0 h 44"/>
                <a:gd name="T98" fmla="*/ 26 w 33"/>
                <a:gd name="T99" fmla="*/ 0 h 44"/>
                <a:gd name="T100" fmla="*/ 23 w 33"/>
                <a:gd name="T101" fmla="*/ 0 h 44"/>
                <a:gd name="T102" fmla="*/ 21 w 33"/>
                <a:gd name="T103" fmla="*/ 1 h 44"/>
                <a:gd name="T104" fmla="*/ 19 w 33"/>
                <a:gd name="T105" fmla="*/ 2 h 44"/>
                <a:gd name="T106" fmla="*/ 18 w 33"/>
                <a:gd name="T107" fmla="*/ 4 h 44"/>
                <a:gd name="T108" fmla="*/ 16 w 33"/>
                <a:gd name="T109" fmla="*/ 5 h 44"/>
                <a:gd name="T110" fmla="*/ 15 w 33"/>
                <a:gd name="T111" fmla="*/ 7 h 44"/>
                <a:gd name="T112" fmla="*/ 14 w 33"/>
                <a:gd name="T113" fmla="*/ 9 h 44"/>
                <a:gd name="T114" fmla="*/ 14 w 33"/>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44">
                  <a:moveTo>
                    <a:pt x="14" y="11"/>
                  </a:moveTo>
                  <a:lnTo>
                    <a:pt x="14" y="0"/>
                  </a:lnTo>
                  <a:lnTo>
                    <a:pt x="0" y="1"/>
                  </a:lnTo>
                  <a:lnTo>
                    <a:pt x="0" y="4"/>
                  </a:lnTo>
                  <a:lnTo>
                    <a:pt x="2" y="4"/>
                  </a:lnTo>
                  <a:lnTo>
                    <a:pt x="4" y="4"/>
                  </a:lnTo>
                  <a:lnTo>
                    <a:pt x="5" y="4"/>
                  </a:lnTo>
                  <a:lnTo>
                    <a:pt x="6" y="5"/>
                  </a:lnTo>
                  <a:lnTo>
                    <a:pt x="7" y="6"/>
                  </a:lnTo>
                  <a:lnTo>
                    <a:pt x="7" y="7"/>
                  </a:lnTo>
                  <a:lnTo>
                    <a:pt x="7" y="8"/>
                  </a:lnTo>
                  <a:lnTo>
                    <a:pt x="8" y="9"/>
                  </a:lnTo>
                  <a:lnTo>
                    <a:pt x="8" y="36"/>
                  </a:lnTo>
                  <a:lnTo>
                    <a:pt x="7" y="39"/>
                  </a:lnTo>
                  <a:lnTo>
                    <a:pt x="6" y="40"/>
                  </a:lnTo>
                  <a:lnTo>
                    <a:pt x="4" y="41"/>
                  </a:lnTo>
                  <a:lnTo>
                    <a:pt x="0" y="41"/>
                  </a:lnTo>
                  <a:lnTo>
                    <a:pt x="0" y="44"/>
                  </a:lnTo>
                  <a:lnTo>
                    <a:pt x="6" y="44"/>
                  </a:lnTo>
                  <a:lnTo>
                    <a:pt x="11" y="43"/>
                  </a:lnTo>
                  <a:lnTo>
                    <a:pt x="17" y="44"/>
                  </a:lnTo>
                  <a:lnTo>
                    <a:pt x="24" y="44"/>
                  </a:lnTo>
                  <a:lnTo>
                    <a:pt x="24" y="41"/>
                  </a:lnTo>
                  <a:lnTo>
                    <a:pt x="22" y="41"/>
                  </a:lnTo>
                  <a:lnTo>
                    <a:pt x="17" y="40"/>
                  </a:lnTo>
                  <a:lnTo>
                    <a:pt x="15" y="40"/>
                  </a:lnTo>
                  <a:lnTo>
                    <a:pt x="14" y="38"/>
                  </a:lnTo>
                  <a:lnTo>
                    <a:pt x="14" y="36"/>
                  </a:lnTo>
                  <a:lnTo>
                    <a:pt x="14" y="21"/>
                  </a:lnTo>
                  <a:lnTo>
                    <a:pt x="15" y="14"/>
                  </a:lnTo>
                  <a:lnTo>
                    <a:pt x="17" y="8"/>
                  </a:lnTo>
                  <a:lnTo>
                    <a:pt x="21" y="3"/>
                  </a:lnTo>
                  <a:lnTo>
                    <a:pt x="26" y="2"/>
                  </a:lnTo>
                  <a:lnTo>
                    <a:pt x="27" y="2"/>
                  </a:lnTo>
                  <a:lnTo>
                    <a:pt x="26" y="2"/>
                  </a:lnTo>
                  <a:lnTo>
                    <a:pt x="26" y="3"/>
                  </a:lnTo>
                  <a:lnTo>
                    <a:pt x="25" y="4"/>
                  </a:lnTo>
                  <a:lnTo>
                    <a:pt x="25" y="6"/>
                  </a:lnTo>
                  <a:lnTo>
                    <a:pt x="25" y="8"/>
                  </a:lnTo>
                  <a:lnTo>
                    <a:pt x="26" y="9"/>
                  </a:lnTo>
                  <a:lnTo>
                    <a:pt x="27" y="10"/>
                  </a:lnTo>
                  <a:lnTo>
                    <a:pt x="29" y="10"/>
                  </a:lnTo>
                  <a:lnTo>
                    <a:pt x="30" y="10"/>
                  </a:lnTo>
                  <a:lnTo>
                    <a:pt x="32" y="9"/>
                  </a:lnTo>
                  <a:lnTo>
                    <a:pt x="33" y="8"/>
                  </a:lnTo>
                  <a:lnTo>
                    <a:pt x="33" y="6"/>
                  </a:lnTo>
                  <a:lnTo>
                    <a:pt x="33" y="3"/>
                  </a:lnTo>
                  <a:lnTo>
                    <a:pt x="31" y="2"/>
                  </a:lnTo>
                  <a:lnTo>
                    <a:pt x="29" y="0"/>
                  </a:lnTo>
                  <a:lnTo>
                    <a:pt x="26" y="0"/>
                  </a:lnTo>
                  <a:lnTo>
                    <a:pt x="23" y="0"/>
                  </a:lnTo>
                  <a:lnTo>
                    <a:pt x="21" y="1"/>
                  </a:lnTo>
                  <a:lnTo>
                    <a:pt x="19" y="2"/>
                  </a:lnTo>
                  <a:lnTo>
                    <a:pt x="18" y="4"/>
                  </a:lnTo>
                  <a:lnTo>
                    <a:pt x="16" y="5"/>
                  </a:lnTo>
                  <a:lnTo>
                    <a:pt x="15" y="7"/>
                  </a:lnTo>
                  <a:lnTo>
                    <a:pt x="14"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8" name="Freeform 665"/>
            <p:cNvSpPr>
              <a:spLocks noChangeAspect="1"/>
            </p:cNvSpPr>
            <p:nvPr/>
          </p:nvSpPr>
          <p:spPr bwMode="auto">
            <a:xfrm>
              <a:off x="2275" y="3817"/>
              <a:ext cx="55" cy="68"/>
            </a:xfrm>
            <a:custGeom>
              <a:avLst/>
              <a:gdLst>
                <a:gd name="T0" fmla="*/ 55 w 55"/>
                <a:gd name="T1" fmla="*/ 42 h 68"/>
                <a:gd name="T2" fmla="*/ 53 w 55"/>
                <a:gd name="T3" fmla="*/ 42 h 68"/>
                <a:gd name="T4" fmla="*/ 52 w 55"/>
                <a:gd name="T5" fmla="*/ 46 h 68"/>
                <a:gd name="T6" fmla="*/ 51 w 55"/>
                <a:gd name="T7" fmla="*/ 50 h 68"/>
                <a:gd name="T8" fmla="*/ 50 w 55"/>
                <a:gd name="T9" fmla="*/ 54 h 68"/>
                <a:gd name="T10" fmla="*/ 49 w 55"/>
                <a:gd name="T11" fmla="*/ 57 h 68"/>
                <a:gd name="T12" fmla="*/ 46 w 55"/>
                <a:gd name="T13" fmla="*/ 60 h 68"/>
                <a:gd name="T14" fmla="*/ 43 w 55"/>
                <a:gd name="T15" fmla="*/ 63 h 68"/>
                <a:gd name="T16" fmla="*/ 38 w 55"/>
                <a:gd name="T17" fmla="*/ 64 h 68"/>
                <a:gd name="T18" fmla="*/ 33 w 55"/>
                <a:gd name="T19" fmla="*/ 65 h 68"/>
                <a:gd name="T20" fmla="*/ 24 w 55"/>
                <a:gd name="T21" fmla="*/ 65 h 68"/>
                <a:gd name="T22" fmla="*/ 22 w 55"/>
                <a:gd name="T23" fmla="*/ 65 h 68"/>
                <a:gd name="T24" fmla="*/ 20 w 55"/>
                <a:gd name="T25" fmla="*/ 64 h 68"/>
                <a:gd name="T26" fmla="*/ 20 w 55"/>
                <a:gd name="T27" fmla="*/ 63 h 68"/>
                <a:gd name="T28" fmla="*/ 19 w 55"/>
                <a:gd name="T29" fmla="*/ 61 h 68"/>
                <a:gd name="T30" fmla="*/ 19 w 55"/>
                <a:gd name="T31" fmla="*/ 8 h 68"/>
                <a:gd name="T32" fmla="*/ 19 w 55"/>
                <a:gd name="T33" fmla="*/ 6 h 68"/>
                <a:gd name="T34" fmla="*/ 20 w 55"/>
                <a:gd name="T35" fmla="*/ 5 h 68"/>
                <a:gd name="T36" fmla="*/ 20 w 55"/>
                <a:gd name="T37" fmla="*/ 5 h 68"/>
                <a:gd name="T38" fmla="*/ 21 w 55"/>
                <a:gd name="T39" fmla="*/ 4 h 68"/>
                <a:gd name="T40" fmla="*/ 22 w 55"/>
                <a:gd name="T41" fmla="*/ 3 h 68"/>
                <a:gd name="T42" fmla="*/ 23 w 55"/>
                <a:gd name="T43" fmla="*/ 3 h 68"/>
                <a:gd name="T44" fmla="*/ 26 w 55"/>
                <a:gd name="T45" fmla="*/ 3 h 68"/>
                <a:gd name="T46" fmla="*/ 29 w 55"/>
                <a:gd name="T47" fmla="*/ 3 h 68"/>
                <a:gd name="T48" fmla="*/ 32 w 55"/>
                <a:gd name="T49" fmla="*/ 3 h 68"/>
                <a:gd name="T50" fmla="*/ 32 w 55"/>
                <a:gd name="T51" fmla="*/ 0 h 68"/>
                <a:gd name="T52" fmla="*/ 29 w 55"/>
                <a:gd name="T53" fmla="*/ 0 h 68"/>
                <a:gd name="T54" fmla="*/ 24 w 55"/>
                <a:gd name="T55" fmla="*/ 0 h 68"/>
                <a:gd name="T56" fmla="*/ 19 w 55"/>
                <a:gd name="T57" fmla="*/ 0 h 68"/>
                <a:gd name="T58" fmla="*/ 15 w 55"/>
                <a:gd name="T59" fmla="*/ 0 h 68"/>
                <a:gd name="T60" fmla="*/ 12 w 55"/>
                <a:gd name="T61" fmla="*/ 0 h 68"/>
                <a:gd name="T62" fmla="*/ 8 w 55"/>
                <a:gd name="T63" fmla="*/ 0 h 68"/>
                <a:gd name="T64" fmla="*/ 4 w 55"/>
                <a:gd name="T65" fmla="*/ 0 h 68"/>
                <a:gd name="T66" fmla="*/ 0 w 55"/>
                <a:gd name="T67" fmla="*/ 0 h 68"/>
                <a:gd name="T68" fmla="*/ 0 w 55"/>
                <a:gd name="T69" fmla="*/ 3 h 68"/>
                <a:gd name="T70" fmla="*/ 3 w 55"/>
                <a:gd name="T71" fmla="*/ 3 h 68"/>
                <a:gd name="T72" fmla="*/ 7 w 55"/>
                <a:gd name="T73" fmla="*/ 3 h 68"/>
                <a:gd name="T74" fmla="*/ 10 w 55"/>
                <a:gd name="T75" fmla="*/ 4 h 68"/>
                <a:gd name="T76" fmla="*/ 10 w 55"/>
                <a:gd name="T77" fmla="*/ 5 h 68"/>
                <a:gd name="T78" fmla="*/ 11 w 55"/>
                <a:gd name="T79" fmla="*/ 7 h 68"/>
                <a:gd name="T80" fmla="*/ 11 w 55"/>
                <a:gd name="T81" fmla="*/ 60 h 68"/>
                <a:gd name="T82" fmla="*/ 10 w 55"/>
                <a:gd name="T83" fmla="*/ 62 h 68"/>
                <a:gd name="T84" fmla="*/ 10 w 55"/>
                <a:gd name="T85" fmla="*/ 64 h 68"/>
                <a:gd name="T86" fmla="*/ 7 w 55"/>
                <a:gd name="T87" fmla="*/ 64 h 68"/>
                <a:gd name="T88" fmla="*/ 3 w 55"/>
                <a:gd name="T89" fmla="*/ 65 h 68"/>
                <a:gd name="T90" fmla="*/ 0 w 55"/>
                <a:gd name="T91" fmla="*/ 65 h 68"/>
                <a:gd name="T92" fmla="*/ 0 w 55"/>
                <a:gd name="T93" fmla="*/ 68 h 68"/>
                <a:gd name="T94" fmla="*/ 52 w 55"/>
                <a:gd name="T95" fmla="*/ 68 h 68"/>
                <a:gd name="T96" fmla="*/ 55 w 55"/>
                <a:gd name="T97"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68">
                  <a:moveTo>
                    <a:pt x="55" y="42"/>
                  </a:moveTo>
                  <a:lnTo>
                    <a:pt x="53" y="42"/>
                  </a:lnTo>
                  <a:lnTo>
                    <a:pt x="52" y="46"/>
                  </a:lnTo>
                  <a:lnTo>
                    <a:pt x="51" y="50"/>
                  </a:lnTo>
                  <a:lnTo>
                    <a:pt x="50" y="54"/>
                  </a:lnTo>
                  <a:lnTo>
                    <a:pt x="49" y="57"/>
                  </a:lnTo>
                  <a:lnTo>
                    <a:pt x="46" y="60"/>
                  </a:lnTo>
                  <a:lnTo>
                    <a:pt x="43" y="63"/>
                  </a:lnTo>
                  <a:lnTo>
                    <a:pt x="38" y="64"/>
                  </a:lnTo>
                  <a:lnTo>
                    <a:pt x="33" y="65"/>
                  </a:lnTo>
                  <a:lnTo>
                    <a:pt x="24" y="65"/>
                  </a:lnTo>
                  <a:lnTo>
                    <a:pt x="22" y="65"/>
                  </a:lnTo>
                  <a:lnTo>
                    <a:pt x="20" y="64"/>
                  </a:lnTo>
                  <a:lnTo>
                    <a:pt x="20" y="63"/>
                  </a:lnTo>
                  <a:lnTo>
                    <a:pt x="19" y="61"/>
                  </a:lnTo>
                  <a:lnTo>
                    <a:pt x="19" y="8"/>
                  </a:lnTo>
                  <a:lnTo>
                    <a:pt x="19" y="6"/>
                  </a:lnTo>
                  <a:lnTo>
                    <a:pt x="20" y="5"/>
                  </a:lnTo>
                  <a:lnTo>
                    <a:pt x="20" y="5"/>
                  </a:lnTo>
                  <a:lnTo>
                    <a:pt x="21" y="4"/>
                  </a:lnTo>
                  <a:lnTo>
                    <a:pt x="22" y="3"/>
                  </a:lnTo>
                  <a:lnTo>
                    <a:pt x="23" y="3"/>
                  </a:lnTo>
                  <a:lnTo>
                    <a:pt x="26" y="3"/>
                  </a:lnTo>
                  <a:lnTo>
                    <a:pt x="29" y="3"/>
                  </a:lnTo>
                  <a:lnTo>
                    <a:pt x="32" y="3"/>
                  </a:lnTo>
                  <a:lnTo>
                    <a:pt x="32" y="0"/>
                  </a:lnTo>
                  <a:lnTo>
                    <a:pt x="29" y="0"/>
                  </a:lnTo>
                  <a:lnTo>
                    <a:pt x="24" y="0"/>
                  </a:lnTo>
                  <a:lnTo>
                    <a:pt x="19" y="0"/>
                  </a:lnTo>
                  <a:lnTo>
                    <a:pt x="15" y="0"/>
                  </a:lnTo>
                  <a:lnTo>
                    <a:pt x="12" y="0"/>
                  </a:lnTo>
                  <a:lnTo>
                    <a:pt x="8" y="0"/>
                  </a:lnTo>
                  <a:lnTo>
                    <a:pt x="4" y="0"/>
                  </a:lnTo>
                  <a:lnTo>
                    <a:pt x="0" y="0"/>
                  </a:lnTo>
                  <a:lnTo>
                    <a:pt x="0" y="3"/>
                  </a:lnTo>
                  <a:lnTo>
                    <a:pt x="3" y="3"/>
                  </a:lnTo>
                  <a:lnTo>
                    <a:pt x="7" y="3"/>
                  </a:lnTo>
                  <a:lnTo>
                    <a:pt x="10" y="4"/>
                  </a:lnTo>
                  <a:lnTo>
                    <a:pt x="10" y="5"/>
                  </a:lnTo>
                  <a:lnTo>
                    <a:pt x="11" y="7"/>
                  </a:lnTo>
                  <a:lnTo>
                    <a:pt x="11" y="60"/>
                  </a:lnTo>
                  <a:lnTo>
                    <a:pt x="10" y="62"/>
                  </a:lnTo>
                  <a:lnTo>
                    <a:pt x="10" y="64"/>
                  </a:lnTo>
                  <a:lnTo>
                    <a:pt x="7" y="64"/>
                  </a:lnTo>
                  <a:lnTo>
                    <a:pt x="3" y="65"/>
                  </a:lnTo>
                  <a:lnTo>
                    <a:pt x="0" y="65"/>
                  </a:lnTo>
                  <a:lnTo>
                    <a:pt x="0" y="68"/>
                  </a:lnTo>
                  <a:lnTo>
                    <a:pt x="52" y="68"/>
                  </a:lnTo>
                  <a:lnTo>
                    <a:pt x="55"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9" name="Freeform 666"/>
            <p:cNvSpPr>
              <a:spLocks noChangeAspect="1" noEditPoints="1"/>
            </p:cNvSpPr>
            <p:nvPr/>
          </p:nvSpPr>
          <p:spPr bwMode="auto">
            <a:xfrm>
              <a:off x="2337" y="3840"/>
              <a:ext cx="44" cy="46"/>
            </a:xfrm>
            <a:custGeom>
              <a:avLst/>
              <a:gdLst>
                <a:gd name="T0" fmla="*/ 44 w 44"/>
                <a:gd name="T1" fmla="*/ 23 h 46"/>
                <a:gd name="T2" fmla="*/ 44 w 44"/>
                <a:gd name="T3" fmla="*/ 19 h 46"/>
                <a:gd name="T4" fmla="*/ 43 w 44"/>
                <a:gd name="T5" fmla="*/ 14 h 46"/>
                <a:gd name="T6" fmla="*/ 40 w 44"/>
                <a:gd name="T7" fmla="*/ 10 h 46"/>
                <a:gd name="T8" fmla="*/ 38 w 44"/>
                <a:gd name="T9" fmla="*/ 7 h 46"/>
                <a:gd name="T10" fmla="*/ 35 w 44"/>
                <a:gd name="T11" fmla="*/ 4 h 46"/>
                <a:gd name="T12" fmla="*/ 31 w 44"/>
                <a:gd name="T13" fmla="*/ 2 h 46"/>
                <a:gd name="T14" fmla="*/ 27 w 44"/>
                <a:gd name="T15" fmla="*/ 1 h 46"/>
                <a:gd name="T16" fmla="*/ 22 w 44"/>
                <a:gd name="T17" fmla="*/ 0 h 46"/>
                <a:gd name="T18" fmla="*/ 18 w 44"/>
                <a:gd name="T19" fmla="*/ 1 h 46"/>
                <a:gd name="T20" fmla="*/ 14 w 44"/>
                <a:gd name="T21" fmla="*/ 2 h 46"/>
                <a:gd name="T22" fmla="*/ 10 w 44"/>
                <a:gd name="T23" fmla="*/ 4 h 46"/>
                <a:gd name="T24" fmla="*/ 7 w 44"/>
                <a:gd name="T25" fmla="*/ 7 h 46"/>
                <a:gd name="T26" fmla="*/ 4 w 44"/>
                <a:gd name="T27" fmla="*/ 11 h 46"/>
                <a:gd name="T28" fmla="*/ 2 w 44"/>
                <a:gd name="T29" fmla="*/ 15 h 46"/>
                <a:gd name="T30" fmla="*/ 1 w 44"/>
                <a:gd name="T31" fmla="*/ 19 h 46"/>
                <a:gd name="T32" fmla="*/ 0 w 44"/>
                <a:gd name="T33" fmla="*/ 23 h 46"/>
                <a:gd name="T34" fmla="*/ 2 w 44"/>
                <a:gd name="T35" fmla="*/ 32 h 46"/>
                <a:gd name="T36" fmla="*/ 7 w 44"/>
                <a:gd name="T37" fmla="*/ 39 h 46"/>
                <a:gd name="T38" fmla="*/ 14 w 44"/>
                <a:gd name="T39" fmla="*/ 44 h 46"/>
                <a:gd name="T40" fmla="*/ 22 w 44"/>
                <a:gd name="T41" fmla="*/ 46 h 46"/>
                <a:gd name="T42" fmla="*/ 31 w 44"/>
                <a:gd name="T43" fmla="*/ 44 h 46"/>
                <a:gd name="T44" fmla="*/ 38 w 44"/>
                <a:gd name="T45" fmla="*/ 39 h 46"/>
                <a:gd name="T46" fmla="*/ 42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9 w 44"/>
                <a:gd name="T63" fmla="*/ 29 h 46"/>
                <a:gd name="T64" fmla="*/ 8 w 44"/>
                <a:gd name="T65" fmla="*/ 26 h 46"/>
                <a:gd name="T66" fmla="*/ 8 w 44"/>
                <a:gd name="T67" fmla="*/ 23 h 46"/>
                <a:gd name="T68" fmla="*/ 8 w 44"/>
                <a:gd name="T69" fmla="*/ 20 h 46"/>
                <a:gd name="T70" fmla="*/ 9 w 44"/>
                <a:gd name="T71" fmla="*/ 16 h 46"/>
                <a:gd name="T72" fmla="*/ 9 w 44"/>
                <a:gd name="T73" fmla="*/ 12 h 46"/>
                <a:gd name="T74" fmla="*/ 11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6 w 44"/>
                <a:gd name="T95" fmla="*/ 16 h 46"/>
                <a:gd name="T96" fmla="*/ 36 w 44"/>
                <a:gd name="T97" fmla="*/ 20 h 46"/>
                <a:gd name="T98" fmla="*/ 36 w 44"/>
                <a:gd name="T99" fmla="*/ 23 h 46"/>
                <a:gd name="T100" fmla="*/ 36 w 44"/>
                <a:gd name="T101" fmla="*/ 26 h 46"/>
                <a:gd name="T102" fmla="*/ 36 w 44"/>
                <a:gd name="T103" fmla="*/ 29 h 46"/>
                <a:gd name="T104" fmla="*/ 35 w 44"/>
                <a:gd name="T105" fmla="*/ 33 h 46"/>
                <a:gd name="T106" fmla="*/ 34 w 44"/>
                <a:gd name="T107" fmla="*/ 36 h 46"/>
                <a:gd name="T108" fmla="*/ 32 w 44"/>
                <a:gd name="T109" fmla="*/ 39 h 46"/>
                <a:gd name="T110" fmla="*/ 29 w 44"/>
                <a:gd name="T111" fmla="*/ 41 h 46"/>
                <a:gd name="T112" fmla="*/ 26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4" y="19"/>
                  </a:lnTo>
                  <a:lnTo>
                    <a:pt x="43" y="14"/>
                  </a:lnTo>
                  <a:lnTo>
                    <a:pt x="40" y="10"/>
                  </a:lnTo>
                  <a:lnTo>
                    <a:pt x="38" y="7"/>
                  </a:lnTo>
                  <a:lnTo>
                    <a:pt x="35" y="4"/>
                  </a:lnTo>
                  <a:lnTo>
                    <a:pt x="31" y="2"/>
                  </a:lnTo>
                  <a:lnTo>
                    <a:pt x="27" y="1"/>
                  </a:lnTo>
                  <a:lnTo>
                    <a:pt x="22" y="0"/>
                  </a:lnTo>
                  <a:lnTo>
                    <a:pt x="18" y="1"/>
                  </a:lnTo>
                  <a:lnTo>
                    <a:pt x="14" y="2"/>
                  </a:lnTo>
                  <a:lnTo>
                    <a:pt x="10" y="4"/>
                  </a:lnTo>
                  <a:lnTo>
                    <a:pt x="7" y="7"/>
                  </a:lnTo>
                  <a:lnTo>
                    <a:pt x="4" y="11"/>
                  </a:lnTo>
                  <a:lnTo>
                    <a:pt x="2" y="15"/>
                  </a:lnTo>
                  <a:lnTo>
                    <a:pt x="1" y="19"/>
                  </a:lnTo>
                  <a:lnTo>
                    <a:pt x="0" y="23"/>
                  </a:lnTo>
                  <a:lnTo>
                    <a:pt x="2" y="32"/>
                  </a:lnTo>
                  <a:lnTo>
                    <a:pt x="7" y="39"/>
                  </a:lnTo>
                  <a:lnTo>
                    <a:pt x="14" y="44"/>
                  </a:lnTo>
                  <a:lnTo>
                    <a:pt x="22" y="46"/>
                  </a:lnTo>
                  <a:lnTo>
                    <a:pt x="31" y="44"/>
                  </a:lnTo>
                  <a:lnTo>
                    <a:pt x="38" y="39"/>
                  </a:lnTo>
                  <a:lnTo>
                    <a:pt x="42" y="32"/>
                  </a:lnTo>
                  <a:lnTo>
                    <a:pt x="44" y="23"/>
                  </a:lnTo>
                  <a:close/>
                  <a:moveTo>
                    <a:pt x="22" y="43"/>
                  </a:moveTo>
                  <a:lnTo>
                    <a:pt x="19" y="43"/>
                  </a:lnTo>
                  <a:lnTo>
                    <a:pt x="16" y="42"/>
                  </a:lnTo>
                  <a:lnTo>
                    <a:pt x="13" y="40"/>
                  </a:lnTo>
                  <a:lnTo>
                    <a:pt x="11" y="37"/>
                  </a:lnTo>
                  <a:lnTo>
                    <a:pt x="9" y="33"/>
                  </a:lnTo>
                  <a:lnTo>
                    <a:pt x="9" y="29"/>
                  </a:lnTo>
                  <a:lnTo>
                    <a:pt x="8" y="26"/>
                  </a:lnTo>
                  <a:lnTo>
                    <a:pt x="8" y="23"/>
                  </a:lnTo>
                  <a:lnTo>
                    <a:pt x="8" y="20"/>
                  </a:lnTo>
                  <a:lnTo>
                    <a:pt x="9" y="16"/>
                  </a:lnTo>
                  <a:lnTo>
                    <a:pt x="9" y="12"/>
                  </a:lnTo>
                  <a:lnTo>
                    <a:pt x="11" y="9"/>
                  </a:lnTo>
                  <a:lnTo>
                    <a:pt x="13" y="6"/>
                  </a:lnTo>
                  <a:lnTo>
                    <a:pt x="16" y="4"/>
                  </a:lnTo>
                  <a:lnTo>
                    <a:pt x="19" y="3"/>
                  </a:lnTo>
                  <a:lnTo>
                    <a:pt x="22" y="2"/>
                  </a:lnTo>
                  <a:lnTo>
                    <a:pt x="25" y="3"/>
                  </a:lnTo>
                  <a:lnTo>
                    <a:pt x="28" y="4"/>
                  </a:lnTo>
                  <a:lnTo>
                    <a:pt x="31" y="6"/>
                  </a:lnTo>
                  <a:lnTo>
                    <a:pt x="33" y="9"/>
                  </a:lnTo>
                  <a:lnTo>
                    <a:pt x="35" y="12"/>
                  </a:lnTo>
                  <a:lnTo>
                    <a:pt x="36" y="16"/>
                  </a:lnTo>
                  <a:lnTo>
                    <a:pt x="36" y="20"/>
                  </a:lnTo>
                  <a:lnTo>
                    <a:pt x="36" y="23"/>
                  </a:lnTo>
                  <a:lnTo>
                    <a:pt x="36" y="26"/>
                  </a:lnTo>
                  <a:lnTo>
                    <a:pt x="36" y="29"/>
                  </a:lnTo>
                  <a:lnTo>
                    <a:pt x="35" y="33"/>
                  </a:lnTo>
                  <a:lnTo>
                    <a:pt x="34" y="36"/>
                  </a:lnTo>
                  <a:lnTo>
                    <a:pt x="32" y="39"/>
                  </a:lnTo>
                  <a:lnTo>
                    <a:pt x="29" y="41"/>
                  </a:lnTo>
                  <a:lnTo>
                    <a:pt x="26"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0" name="Freeform 667"/>
            <p:cNvSpPr>
              <a:spLocks noChangeAspect="1" noEditPoints="1"/>
            </p:cNvSpPr>
            <p:nvPr/>
          </p:nvSpPr>
          <p:spPr bwMode="auto">
            <a:xfrm>
              <a:off x="2390" y="3840"/>
              <a:ext cx="44" cy="46"/>
            </a:xfrm>
            <a:custGeom>
              <a:avLst/>
              <a:gdLst>
                <a:gd name="T0" fmla="*/ 44 w 44"/>
                <a:gd name="T1" fmla="*/ 23 h 46"/>
                <a:gd name="T2" fmla="*/ 43 w 44"/>
                <a:gd name="T3" fmla="*/ 19 h 46"/>
                <a:gd name="T4" fmla="*/ 42 w 44"/>
                <a:gd name="T5" fmla="*/ 14 h 46"/>
                <a:gd name="T6" fmla="*/ 40 w 44"/>
                <a:gd name="T7" fmla="*/ 10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3 w 44"/>
                <a:gd name="T27" fmla="*/ 11 h 46"/>
                <a:gd name="T28" fmla="*/ 1 w 44"/>
                <a:gd name="T29" fmla="*/ 15 h 46"/>
                <a:gd name="T30" fmla="*/ 0 w 44"/>
                <a:gd name="T31" fmla="*/ 19 h 46"/>
                <a:gd name="T32" fmla="*/ 0 w 44"/>
                <a:gd name="T33" fmla="*/ 23 h 46"/>
                <a:gd name="T34" fmla="*/ 2 w 44"/>
                <a:gd name="T35" fmla="*/ 32 h 46"/>
                <a:gd name="T36" fmla="*/ 6 w 44"/>
                <a:gd name="T37" fmla="*/ 39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6 w 44"/>
                <a:gd name="T55" fmla="*/ 42 h 46"/>
                <a:gd name="T56" fmla="*/ 13 w 44"/>
                <a:gd name="T57" fmla="*/ 40 h 46"/>
                <a:gd name="T58" fmla="*/ 11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2 h 46"/>
                <a:gd name="T74" fmla="*/ 10 w 44"/>
                <a:gd name="T75" fmla="*/ 9 h 46"/>
                <a:gd name="T76" fmla="*/ 13 w 44"/>
                <a:gd name="T77" fmla="*/ 6 h 46"/>
                <a:gd name="T78" fmla="*/ 16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5 w 44"/>
                <a:gd name="T93" fmla="*/ 12 h 46"/>
                <a:gd name="T94" fmla="*/ 35 w 44"/>
                <a:gd name="T95" fmla="*/ 16 h 46"/>
                <a:gd name="T96" fmla="*/ 36 w 44"/>
                <a:gd name="T97" fmla="*/ 20 h 46"/>
                <a:gd name="T98" fmla="*/ 36 w 44"/>
                <a:gd name="T99" fmla="*/ 23 h 46"/>
                <a:gd name="T100" fmla="*/ 36 w 44"/>
                <a:gd name="T101" fmla="*/ 26 h 46"/>
                <a:gd name="T102" fmla="*/ 35 w 44"/>
                <a:gd name="T103" fmla="*/ 29 h 46"/>
                <a:gd name="T104" fmla="*/ 35 w 44"/>
                <a:gd name="T105" fmla="*/ 33 h 46"/>
                <a:gd name="T106" fmla="*/ 33 w 44"/>
                <a:gd name="T107" fmla="*/ 36 h 46"/>
                <a:gd name="T108" fmla="*/ 31 w 44"/>
                <a:gd name="T109" fmla="*/ 39 h 46"/>
                <a:gd name="T110" fmla="*/ 29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3" y="19"/>
                  </a:lnTo>
                  <a:lnTo>
                    <a:pt x="42" y="14"/>
                  </a:lnTo>
                  <a:lnTo>
                    <a:pt x="40" y="10"/>
                  </a:lnTo>
                  <a:lnTo>
                    <a:pt x="37" y="7"/>
                  </a:lnTo>
                  <a:lnTo>
                    <a:pt x="34" y="4"/>
                  </a:lnTo>
                  <a:lnTo>
                    <a:pt x="30" y="2"/>
                  </a:lnTo>
                  <a:lnTo>
                    <a:pt x="26" y="1"/>
                  </a:lnTo>
                  <a:lnTo>
                    <a:pt x="22" y="0"/>
                  </a:lnTo>
                  <a:lnTo>
                    <a:pt x="17" y="1"/>
                  </a:lnTo>
                  <a:lnTo>
                    <a:pt x="13" y="2"/>
                  </a:lnTo>
                  <a:lnTo>
                    <a:pt x="9" y="4"/>
                  </a:lnTo>
                  <a:lnTo>
                    <a:pt x="6" y="7"/>
                  </a:lnTo>
                  <a:lnTo>
                    <a:pt x="3" y="11"/>
                  </a:lnTo>
                  <a:lnTo>
                    <a:pt x="1" y="15"/>
                  </a:lnTo>
                  <a:lnTo>
                    <a:pt x="0" y="19"/>
                  </a:lnTo>
                  <a:lnTo>
                    <a:pt x="0" y="23"/>
                  </a:lnTo>
                  <a:lnTo>
                    <a:pt x="2" y="32"/>
                  </a:lnTo>
                  <a:lnTo>
                    <a:pt x="6" y="39"/>
                  </a:lnTo>
                  <a:lnTo>
                    <a:pt x="13" y="44"/>
                  </a:lnTo>
                  <a:lnTo>
                    <a:pt x="22" y="46"/>
                  </a:lnTo>
                  <a:lnTo>
                    <a:pt x="30" y="44"/>
                  </a:lnTo>
                  <a:lnTo>
                    <a:pt x="37" y="39"/>
                  </a:lnTo>
                  <a:lnTo>
                    <a:pt x="42" y="32"/>
                  </a:lnTo>
                  <a:lnTo>
                    <a:pt x="44" y="23"/>
                  </a:lnTo>
                  <a:close/>
                  <a:moveTo>
                    <a:pt x="22" y="43"/>
                  </a:moveTo>
                  <a:lnTo>
                    <a:pt x="19" y="43"/>
                  </a:lnTo>
                  <a:lnTo>
                    <a:pt x="16" y="42"/>
                  </a:lnTo>
                  <a:lnTo>
                    <a:pt x="13" y="40"/>
                  </a:lnTo>
                  <a:lnTo>
                    <a:pt x="11" y="37"/>
                  </a:lnTo>
                  <a:lnTo>
                    <a:pt x="9" y="33"/>
                  </a:lnTo>
                  <a:lnTo>
                    <a:pt x="8" y="29"/>
                  </a:lnTo>
                  <a:lnTo>
                    <a:pt x="8" y="26"/>
                  </a:lnTo>
                  <a:lnTo>
                    <a:pt x="8" y="23"/>
                  </a:lnTo>
                  <a:lnTo>
                    <a:pt x="8" y="20"/>
                  </a:lnTo>
                  <a:lnTo>
                    <a:pt x="8" y="16"/>
                  </a:lnTo>
                  <a:lnTo>
                    <a:pt x="9" y="12"/>
                  </a:lnTo>
                  <a:lnTo>
                    <a:pt x="10" y="9"/>
                  </a:lnTo>
                  <a:lnTo>
                    <a:pt x="13" y="6"/>
                  </a:lnTo>
                  <a:lnTo>
                    <a:pt x="16" y="4"/>
                  </a:lnTo>
                  <a:lnTo>
                    <a:pt x="19" y="3"/>
                  </a:lnTo>
                  <a:lnTo>
                    <a:pt x="22" y="2"/>
                  </a:lnTo>
                  <a:lnTo>
                    <a:pt x="25" y="3"/>
                  </a:lnTo>
                  <a:lnTo>
                    <a:pt x="28" y="4"/>
                  </a:lnTo>
                  <a:lnTo>
                    <a:pt x="31" y="6"/>
                  </a:lnTo>
                  <a:lnTo>
                    <a:pt x="33" y="9"/>
                  </a:lnTo>
                  <a:lnTo>
                    <a:pt x="35" y="12"/>
                  </a:lnTo>
                  <a:lnTo>
                    <a:pt x="35" y="16"/>
                  </a:lnTo>
                  <a:lnTo>
                    <a:pt x="36" y="20"/>
                  </a:lnTo>
                  <a:lnTo>
                    <a:pt x="36" y="23"/>
                  </a:lnTo>
                  <a:lnTo>
                    <a:pt x="36" y="26"/>
                  </a:lnTo>
                  <a:lnTo>
                    <a:pt x="35" y="29"/>
                  </a:lnTo>
                  <a:lnTo>
                    <a:pt x="35" y="33"/>
                  </a:lnTo>
                  <a:lnTo>
                    <a:pt x="33" y="36"/>
                  </a:lnTo>
                  <a:lnTo>
                    <a:pt x="31" y="39"/>
                  </a:lnTo>
                  <a:lnTo>
                    <a:pt x="29"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1" name="Freeform 668"/>
            <p:cNvSpPr>
              <a:spLocks noChangeAspect="1" noEditPoints="1"/>
            </p:cNvSpPr>
            <p:nvPr/>
          </p:nvSpPr>
          <p:spPr bwMode="auto">
            <a:xfrm>
              <a:off x="2440" y="3841"/>
              <a:ext cx="49" cy="63"/>
            </a:xfrm>
            <a:custGeom>
              <a:avLst/>
              <a:gdLst>
                <a:gd name="T0" fmla="*/ 14 w 49"/>
                <a:gd name="T1" fmla="*/ 0 h 63"/>
                <a:gd name="T2" fmla="*/ 0 w 49"/>
                <a:gd name="T3" fmla="*/ 4 h 63"/>
                <a:gd name="T4" fmla="*/ 6 w 49"/>
                <a:gd name="T5" fmla="*/ 5 h 63"/>
                <a:gd name="T6" fmla="*/ 7 w 49"/>
                <a:gd name="T7" fmla="*/ 9 h 63"/>
                <a:gd name="T8" fmla="*/ 7 w 49"/>
                <a:gd name="T9" fmla="*/ 58 h 63"/>
                <a:gd name="T10" fmla="*/ 4 w 49"/>
                <a:gd name="T11" fmla="*/ 60 h 63"/>
                <a:gd name="T12" fmla="*/ 0 w 49"/>
                <a:gd name="T13" fmla="*/ 63 h 63"/>
                <a:gd name="T14" fmla="*/ 6 w 49"/>
                <a:gd name="T15" fmla="*/ 63 h 63"/>
                <a:gd name="T16" fmla="*/ 11 w 49"/>
                <a:gd name="T17" fmla="*/ 63 h 63"/>
                <a:gd name="T18" fmla="*/ 16 w 49"/>
                <a:gd name="T19" fmla="*/ 63 h 63"/>
                <a:gd name="T20" fmla="*/ 22 w 49"/>
                <a:gd name="T21" fmla="*/ 63 h 63"/>
                <a:gd name="T22" fmla="*/ 18 w 49"/>
                <a:gd name="T23" fmla="*/ 60 h 63"/>
                <a:gd name="T24" fmla="*/ 15 w 49"/>
                <a:gd name="T25" fmla="*/ 58 h 63"/>
                <a:gd name="T26" fmla="*/ 14 w 49"/>
                <a:gd name="T27" fmla="*/ 39 h 63"/>
                <a:gd name="T28" fmla="*/ 15 w 49"/>
                <a:gd name="T29" fmla="*/ 40 h 63"/>
                <a:gd name="T30" fmla="*/ 21 w 49"/>
                <a:gd name="T31" fmla="*/ 44 h 63"/>
                <a:gd name="T32" fmla="*/ 35 w 49"/>
                <a:gd name="T33" fmla="*/ 43 h 63"/>
                <a:gd name="T34" fmla="*/ 47 w 49"/>
                <a:gd name="T35" fmla="*/ 31 h 63"/>
                <a:gd name="T36" fmla="*/ 47 w 49"/>
                <a:gd name="T37" fmla="*/ 13 h 63"/>
                <a:gd name="T38" fmla="*/ 36 w 49"/>
                <a:gd name="T39" fmla="*/ 1 h 63"/>
                <a:gd name="T40" fmla="*/ 23 w 49"/>
                <a:gd name="T41" fmla="*/ 0 h 63"/>
                <a:gd name="T42" fmla="*/ 16 w 49"/>
                <a:gd name="T43" fmla="*/ 4 h 63"/>
                <a:gd name="T44" fmla="*/ 14 w 49"/>
                <a:gd name="T45" fmla="*/ 32 h 63"/>
                <a:gd name="T46" fmla="*/ 17 w 49"/>
                <a:gd name="T47" fmla="*/ 7 h 63"/>
                <a:gd name="T48" fmla="*/ 23 w 49"/>
                <a:gd name="T49" fmla="*/ 3 h 63"/>
                <a:gd name="T50" fmla="*/ 32 w 49"/>
                <a:gd name="T51" fmla="*/ 4 h 63"/>
                <a:gd name="T52" fmla="*/ 39 w 49"/>
                <a:gd name="T53" fmla="*/ 14 h 63"/>
                <a:gd name="T54" fmla="*/ 39 w 49"/>
                <a:gd name="T55" fmla="*/ 31 h 63"/>
                <a:gd name="T56" fmla="*/ 31 w 49"/>
                <a:gd name="T57" fmla="*/ 41 h 63"/>
                <a:gd name="T58" fmla="*/ 23 w 49"/>
                <a:gd name="T59" fmla="*/ 42 h 63"/>
                <a:gd name="T60" fmla="*/ 18 w 49"/>
                <a:gd name="T61" fmla="*/ 39 h 63"/>
                <a:gd name="T62" fmla="*/ 15 w 49"/>
                <a:gd name="T63" fmla="*/ 35 h 63"/>
                <a:gd name="T64" fmla="*/ 14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6"/>
                  </a:moveTo>
                  <a:lnTo>
                    <a:pt x="14" y="0"/>
                  </a:lnTo>
                  <a:lnTo>
                    <a:pt x="0" y="1"/>
                  </a:lnTo>
                  <a:lnTo>
                    <a:pt x="0" y="4"/>
                  </a:lnTo>
                  <a:lnTo>
                    <a:pt x="4" y="4"/>
                  </a:lnTo>
                  <a:lnTo>
                    <a:pt x="6" y="5"/>
                  </a:lnTo>
                  <a:lnTo>
                    <a:pt x="7" y="6"/>
                  </a:lnTo>
                  <a:lnTo>
                    <a:pt x="7" y="9"/>
                  </a:lnTo>
                  <a:lnTo>
                    <a:pt x="7" y="56"/>
                  </a:lnTo>
                  <a:lnTo>
                    <a:pt x="7" y="58"/>
                  </a:lnTo>
                  <a:lnTo>
                    <a:pt x="6" y="59"/>
                  </a:lnTo>
                  <a:lnTo>
                    <a:pt x="4" y="60"/>
                  </a:lnTo>
                  <a:lnTo>
                    <a:pt x="0" y="60"/>
                  </a:lnTo>
                  <a:lnTo>
                    <a:pt x="0" y="63"/>
                  </a:lnTo>
                  <a:lnTo>
                    <a:pt x="2" y="63"/>
                  </a:lnTo>
                  <a:lnTo>
                    <a:pt x="6" y="63"/>
                  </a:lnTo>
                  <a:lnTo>
                    <a:pt x="8" y="63"/>
                  </a:lnTo>
                  <a:lnTo>
                    <a:pt x="11" y="63"/>
                  </a:lnTo>
                  <a:lnTo>
                    <a:pt x="13" y="63"/>
                  </a:lnTo>
                  <a:lnTo>
                    <a:pt x="16" y="63"/>
                  </a:lnTo>
                  <a:lnTo>
                    <a:pt x="19" y="63"/>
                  </a:lnTo>
                  <a:lnTo>
                    <a:pt x="22" y="63"/>
                  </a:lnTo>
                  <a:lnTo>
                    <a:pt x="22" y="60"/>
                  </a:lnTo>
                  <a:lnTo>
                    <a:pt x="18" y="60"/>
                  </a:lnTo>
                  <a:lnTo>
                    <a:pt x="16" y="59"/>
                  </a:lnTo>
                  <a:lnTo>
                    <a:pt x="15" y="58"/>
                  </a:lnTo>
                  <a:lnTo>
                    <a:pt x="14" y="56"/>
                  </a:lnTo>
                  <a:lnTo>
                    <a:pt x="14" y="39"/>
                  </a:lnTo>
                  <a:lnTo>
                    <a:pt x="14" y="38"/>
                  </a:lnTo>
                  <a:lnTo>
                    <a:pt x="15" y="40"/>
                  </a:lnTo>
                  <a:lnTo>
                    <a:pt x="18" y="42"/>
                  </a:lnTo>
                  <a:lnTo>
                    <a:pt x="21" y="44"/>
                  </a:lnTo>
                  <a:lnTo>
                    <a:pt x="27" y="45"/>
                  </a:lnTo>
                  <a:lnTo>
                    <a:pt x="35" y="43"/>
                  </a:lnTo>
                  <a:lnTo>
                    <a:pt x="42" y="38"/>
                  </a:lnTo>
                  <a:lnTo>
                    <a:pt x="47" y="31"/>
                  </a:lnTo>
                  <a:lnTo>
                    <a:pt x="49" y="22"/>
                  </a:lnTo>
                  <a:lnTo>
                    <a:pt x="47" y="13"/>
                  </a:lnTo>
                  <a:lnTo>
                    <a:pt x="42" y="6"/>
                  </a:lnTo>
                  <a:lnTo>
                    <a:pt x="36" y="1"/>
                  </a:lnTo>
                  <a:lnTo>
                    <a:pt x="28" y="0"/>
                  </a:lnTo>
                  <a:lnTo>
                    <a:pt x="23" y="0"/>
                  </a:lnTo>
                  <a:lnTo>
                    <a:pt x="19" y="2"/>
                  </a:lnTo>
                  <a:lnTo>
                    <a:pt x="16" y="4"/>
                  </a:lnTo>
                  <a:lnTo>
                    <a:pt x="14" y="6"/>
                  </a:lnTo>
                  <a:close/>
                  <a:moveTo>
                    <a:pt x="14" y="32"/>
                  </a:moveTo>
                  <a:lnTo>
                    <a:pt x="14" y="10"/>
                  </a:lnTo>
                  <a:lnTo>
                    <a:pt x="17" y="7"/>
                  </a:lnTo>
                  <a:lnTo>
                    <a:pt x="20" y="4"/>
                  </a:lnTo>
                  <a:lnTo>
                    <a:pt x="23" y="3"/>
                  </a:lnTo>
                  <a:lnTo>
                    <a:pt x="27" y="2"/>
                  </a:lnTo>
                  <a:lnTo>
                    <a:pt x="32" y="4"/>
                  </a:lnTo>
                  <a:lnTo>
                    <a:pt x="37" y="8"/>
                  </a:lnTo>
                  <a:lnTo>
                    <a:pt x="39" y="14"/>
                  </a:lnTo>
                  <a:lnTo>
                    <a:pt x="40" y="22"/>
                  </a:lnTo>
                  <a:lnTo>
                    <a:pt x="39" y="31"/>
                  </a:lnTo>
                  <a:lnTo>
                    <a:pt x="36" y="37"/>
                  </a:lnTo>
                  <a:lnTo>
                    <a:pt x="31" y="41"/>
                  </a:lnTo>
                  <a:lnTo>
                    <a:pt x="26" y="43"/>
                  </a:lnTo>
                  <a:lnTo>
                    <a:pt x="23" y="42"/>
                  </a:lnTo>
                  <a:lnTo>
                    <a:pt x="20" y="41"/>
                  </a:lnTo>
                  <a:lnTo>
                    <a:pt x="18" y="39"/>
                  </a:lnTo>
                  <a:lnTo>
                    <a:pt x="16" y="37"/>
                  </a:lnTo>
                  <a:lnTo>
                    <a:pt x="15" y="35"/>
                  </a:lnTo>
                  <a:lnTo>
                    <a:pt x="14" y="34"/>
                  </a:lnTo>
                  <a:lnTo>
                    <a:pt x="14" y="34"/>
                  </a:lnTo>
                  <a:lnTo>
                    <a:pt x="14" y="3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2" name="Freeform 669"/>
            <p:cNvSpPr>
              <a:spLocks noChangeAspect="1"/>
            </p:cNvSpPr>
            <p:nvPr/>
          </p:nvSpPr>
          <p:spPr bwMode="auto">
            <a:xfrm>
              <a:off x="710" y="3971"/>
              <a:ext cx="33" cy="53"/>
            </a:xfrm>
            <a:custGeom>
              <a:avLst/>
              <a:gdLst>
                <a:gd name="T0" fmla="*/ 18 w 33"/>
                <a:gd name="T1" fmla="*/ 37 h 53"/>
                <a:gd name="T2" fmla="*/ 19 w 33"/>
                <a:gd name="T3" fmla="*/ 36 h 53"/>
                <a:gd name="T4" fmla="*/ 21 w 33"/>
                <a:gd name="T5" fmla="*/ 34 h 53"/>
                <a:gd name="T6" fmla="*/ 23 w 33"/>
                <a:gd name="T7" fmla="*/ 33 h 53"/>
                <a:gd name="T8" fmla="*/ 24 w 33"/>
                <a:gd name="T9" fmla="*/ 32 h 53"/>
                <a:gd name="T10" fmla="*/ 27 w 33"/>
                <a:gd name="T11" fmla="*/ 28 h 53"/>
                <a:gd name="T12" fmla="*/ 30 w 33"/>
                <a:gd name="T13" fmla="*/ 25 h 53"/>
                <a:gd name="T14" fmla="*/ 33 w 33"/>
                <a:gd name="T15" fmla="*/ 20 h 53"/>
                <a:gd name="T16" fmla="*/ 33 w 33"/>
                <a:gd name="T17" fmla="*/ 15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4 h 53"/>
                <a:gd name="T30" fmla="*/ 1 w 33"/>
                <a:gd name="T31" fmla="*/ 9 h 53"/>
                <a:gd name="T32" fmla="*/ 0 w 33"/>
                <a:gd name="T33" fmla="*/ 14 h 53"/>
                <a:gd name="T34" fmla="*/ 0 w 33"/>
                <a:gd name="T35" fmla="*/ 17 h 53"/>
                <a:gd name="T36" fmla="*/ 1 w 33"/>
                <a:gd name="T37" fmla="*/ 18 h 53"/>
                <a:gd name="T38" fmla="*/ 3 w 33"/>
                <a:gd name="T39" fmla="*/ 19 h 53"/>
                <a:gd name="T40" fmla="*/ 4 w 33"/>
                <a:gd name="T41" fmla="*/ 19 h 53"/>
                <a:gd name="T42" fmla="*/ 5 w 33"/>
                <a:gd name="T43" fmla="*/ 18 h 53"/>
                <a:gd name="T44" fmla="*/ 7 w 33"/>
                <a:gd name="T45" fmla="*/ 18 h 53"/>
                <a:gd name="T46" fmla="*/ 8 w 33"/>
                <a:gd name="T47" fmla="*/ 16 h 53"/>
                <a:gd name="T48" fmla="*/ 8 w 33"/>
                <a:gd name="T49" fmla="*/ 14 h 53"/>
                <a:gd name="T50" fmla="*/ 7 w 33"/>
                <a:gd name="T51" fmla="*/ 12 h 53"/>
                <a:gd name="T52" fmla="*/ 6 w 33"/>
                <a:gd name="T53" fmla="*/ 11 h 53"/>
                <a:gd name="T54" fmla="*/ 4 w 33"/>
                <a:gd name="T55" fmla="*/ 10 h 53"/>
                <a:gd name="T56" fmla="*/ 3 w 33"/>
                <a:gd name="T57" fmla="*/ 10 h 53"/>
                <a:gd name="T58" fmla="*/ 5 w 33"/>
                <a:gd name="T59" fmla="*/ 7 h 53"/>
                <a:gd name="T60" fmla="*/ 8 w 33"/>
                <a:gd name="T61" fmla="*/ 4 h 53"/>
                <a:gd name="T62" fmla="*/ 11 w 33"/>
                <a:gd name="T63" fmla="*/ 3 h 53"/>
                <a:gd name="T64" fmla="*/ 15 w 33"/>
                <a:gd name="T65" fmla="*/ 3 h 53"/>
                <a:gd name="T66" fmla="*/ 20 w 33"/>
                <a:gd name="T67" fmla="*/ 4 h 53"/>
                <a:gd name="T68" fmla="*/ 23 w 33"/>
                <a:gd name="T69" fmla="*/ 6 h 53"/>
                <a:gd name="T70" fmla="*/ 25 w 33"/>
                <a:gd name="T71" fmla="*/ 11 h 53"/>
                <a:gd name="T72" fmla="*/ 26 w 33"/>
                <a:gd name="T73" fmla="*/ 15 h 53"/>
                <a:gd name="T74" fmla="*/ 25 w 33"/>
                <a:gd name="T75" fmla="*/ 21 h 53"/>
                <a:gd name="T76" fmla="*/ 22 w 33"/>
                <a:gd name="T77" fmla="*/ 27 h 53"/>
                <a:gd name="T78" fmla="*/ 17 w 33"/>
                <a:gd name="T79" fmla="*/ 33 h 53"/>
                <a:gd name="T80" fmla="*/ 11 w 33"/>
                <a:gd name="T81" fmla="*/ 39 h 53"/>
                <a:gd name="T82" fmla="*/ 1 w 33"/>
                <a:gd name="T83" fmla="*/ 50 h 53"/>
                <a:gd name="T84" fmla="*/ 0 w 33"/>
                <a:gd name="T85" fmla="*/ 50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4 h 53"/>
                <a:gd name="T104" fmla="*/ 29 w 33"/>
                <a:gd name="T105" fmla="*/ 46 h 53"/>
                <a:gd name="T106" fmla="*/ 28 w 33"/>
                <a:gd name="T107" fmla="*/ 46 h 53"/>
                <a:gd name="T108" fmla="*/ 26 w 33"/>
                <a:gd name="T109" fmla="*/ 46 h 53"/>
                <a:gd name="T110" fmla="*/ 23 w 33"/>
                <a:gd name="T111" fmla="*/ 46 h 53"/>
                <a:gd name="T112" fmla="*/ 21 w 33"/>
                <a:gd name="T113" fmla="*/ 46 h 53"/>
                <a:gd name="T114" fmla="*/ 7 w 33"/>
                <a:gd name="T115" fmla="*/ 46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4"/>
                  </a:lnTo>
                  <a:lnTo>
                    <a:pt x="23" y="33"/>
                  </a:lnTo>
                  <a:lnTo>
                    <a:pt x="24" y="32"/>
                  </a:lnTo>
                  <a:lnTo>
                    <a:pt x="27" y="28"/>
                  </a:lnTo>
                  <a:lnTo>
                    <a:pt x="30" y="25"/>
                  </a:lnTo>
                  <a:lnTo>
                    <a:pt x="33" y="20"/>
                  </a:lnTo>
                  <a:lnTo>
                    <a:pt x="33" y="15"/>
                  </a:lnTo>
                  <a:lnTo>
                    <a:pt x="32" y="9"/>
                  </a:lnTo>
                  <a:lnTo>
                    <a:pt x="28" y="4"/>
                  </a:lnTo>
                  <a:lnTo>
                    <a:pt x="23" y="1"/>
                  </a:lnTo>
                  <a:lnTo>
                    <a:pt x="15" y="0"/>
                  </a:lnTo>
                  <a:lnTo>
                    <a:pt x="9" y="1"/>
                  </a:lnTo>
                  <a:lnTo>
                    <a:pt x="4" y="4"/>
                  </a:lnTo>
                  <a:lnTo>
                    <a:pt x="1" y="9"/>
                  </a:lnTo>
                  <a:lnTo>
                    <a:pt x="0" y="14"/>
                  </a:lnTo>
                  <a:lnTo>
                    <a:pt x="0" y="17"/>
                  </a:lnTo>
                  <a:lnTo>
                    <a:pt x="1" y="18"/>
                  </a:lnTo>
                  <a:lnTo>
                    <a:pt x="3" y="19"/>
                  </a:lnTo>
                  <a:lnTo>
                    <a:pt x="4" y="19"/>
                  </a:lnTo>
                  <a:lnTo>
                    <a:pt x="5" y="18"/>
                  </a:lnTo>
                  <a:lnTo>
                    <a:pt x="7" y="18"/>
                  </a:lnTo>
                  <a:lnTo>
                    <a:pt x="8" y="16"/>
                  </a:lnTo>
                  <a:lnTo>
                    <a:pt x="8" y="14"/>
                  </a:lnTo>
                  <a:lnTo>
                    <a:pt x="7" y="12"/>
                  </a:lnTo>
                  <a:lnTo>
                    <a:pt x="6" y="11"/>
                  </a:lnTo>
                  <a:lnTo>
                    <a:pt x="4" y="10"/>
                  </a:lnTo>
                  <a:lnTo>
                    <a:pt x="3" y="10"/>
                  </a:lnTo>
                  <a:lnTo>
                    <a:pt x="5" y="7"/>
                  </a:lnTo>
                  <a:lnTo>
                    <a:pt x="8" y="4"/>
                  </a:lnTo>
                  <a:lnTo>
                    <a:pt x="11" y="3"/>
                  </a:lnTo>
                  <a:lnTo>
                    <a:pt x="15" y="3"/>
                  </a:lnTo>
                  <a:lnTo>
                    <a:pt x="20" y="4"/>
                  </a:lnTo>
                  <a:lnTo>
                    <a:pt x="23" y="6"/>
                  </a:lnTo>
                  <a:lnTo>
                    <a:pt x="25" y="11"/>
                  </a:lnTo>
                  <a:lnTo>
                    <a:pt x="26" y="15"/>
                  </a:lnTo>
                  <a:lnTo>
                    <a:pt x="25" y="21"/>
                  </a:lnTo>
                  <a:lnTo>
                    <a:pt x="22" y="27"/>
                  </a:lnTo>
                  <a:lnTo>
                    <a:pt x="17" y="33"/>
                  </a:lnTo>
                  <a:lnTo>
                    <a:pt x="11" y="39"/>
                  </a:lnTo>
                  <a:lnTo>
                    <a:pt x="1" y="50"/>
                  </a:lnTo>
                  <a:lnTo>
                    <a:pt x="0" y="50"/>
                  </a:lnTo>
                  <a:lnTo>
                    <a:pt x="0" y="51"/>
                  </a:lnTo>
                  <a:lnTo>
                    <a:pt x="0" y="52"/>
                  </a:lnTo>
                  <a:lnTo>
                    <a:pt x="0" y="53"/>
                  </a:lnTo>
                  <a:lnTo>
                    <a:pt x="31" y="53"/>
                  </a:lnTo>
                  <a:lnTo>
                    <a:pt x="33" y="39"/>
                  </a:lnTo>
                  <a:lnTo>
                    <a:pt x="31" y="39"/>
                  </a:lnTo>
                  <a:lnTo>
                    <a:pt x="31" y="40"/>
                  </a:lnTo>
                  <a:lnTo>
                    <a:pt x="30" y="42"/>
                  </a:lnTo>
                  <a:lnTo>
                    <a:pt x="30" y="44"/>
                  </a:lnTo>
                  <a:lnTo>
                    <a:pt x="29" y="46"/>
                  </a:lnTo>
                  <a:lnTo>
                    <a:pt x="28" y="46"/>
                  </a:lnTo>
                  <a:lnTo>
                    <a:pt x="26" y="46"/>
                  </a:lnTo>
                  <a:lnTo>
                    <a:pt x="23" y="46"/>
                  </a:lnTo>
                  <a:lnTo>
                    <a:pt x="21" y="46"/>
                  </a:lnTo>
                  <a:lnTo>
                    <a:pt x="7" y="46"/>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3" name="Freeform 670"/>
            <p:cNvSpPr>
              <a:spLocks noChangeAspect="1" noEditPoints="1"/>
            </p:cNvSpPr>
            <p:nvPr/>
          </p:nvSpPr>
          <p:spPr bwMode="auto">
            <a:xfrm>
              <a:off x="751" y="3971"/>
              <a:ext cx="36" cy="55"/>
            </a:xfrm>
            <a:custGeom>
              <a:avLst/>
              <a:gdLst>
                <a:gd name="T0" fmla="*/ 8 w 36"/>
                <a:gd name="T1" fmla="*/ 17 h 55"/>
                <a:gd name="T2" fmla="*/ 13 w 36"/>
                <a:gd name="T3" fmla="*/ 6 h 55"/>
                <a:gd name="T4" fmla="*/ 19 w 36"/>
                <a:gd name="T5" fmla="*/ 3 h 55"/>
                <a:gd name="T6" fmla="*/ 24 w 36"/>
                <a:gd name="T7" fmla="*/ 2 h 55"/>
                <a:gd name="T8" fmla="*/ 28 w 36"/>
                <a:gd name="T9" fmla="*/ 3 h 55"/>
                <a:gd name="T10" fmla="*/ 28 w 36"/>
                <a:gd name="T11" fmla="*/ 5 h 55"/>
                <a:gd name="T12" fmla="*/ 26 w 36"/>
                <a:gd name="T13" fmla="*/ 8 h 55"/>
                <a:gd name="T14" fmla="*/ 26 w 36"/>
                <a:gd name="T15" fmla="*/ 10 h 55"/>
                <a:gd name="T16" fmla="*/ 28 w 36"/>
                <a:gd name="T17" fmla="*/ 12 h 55"/>
                <a:gd name="T18" fmla="*/ 31 w 36"/>
                <a:gd name="T19" fmla="*/ 12 h 55"/>
                <a:gd name="T20" fmla="*/ 33 w 36"/>
                <a:gd name="T21" fmla="*/ 10 h 55"/>
                <a:gd name="T22" fmla="*/ 33 w 36"/>
                <a:gd name="T23" fmla="*/ 5 h 55"/>
                <a:gd name="T24" fmla="*/ 27 w 36"/>
                <a:gd name="T25" fmla="*/ 1 h 55"/>
                <a:gd name="T26" fmla="*/ 18 w 36"/>
                <a:gd name="T27" fmla="*/ 0 h 55"/>
                <a:gd name="T28" fmla="*/ 11 w 36"/>
                <a:gd name="T29" fmla="*/ 4 h 55"/>
                <a:gd name="T30" fmla="*/ 4 w 36"/>
                <a:gd name="T31" fmla="*/ 11 h 55"/>
                <a:gd name="T32" fmla="*/ 1 w 36"/>
                <a:gd name="T33" fmla="*/ 21 h 55"/>
                <a:gd name="T34" fmla="*/ 1 w 36"/>
                <a:gd name="T35" fmla="*/ 35 h 55"/>
                <a:gd name="T36" fmla="*/ 4 w 36"/>
                <a:gd name="T37" fmla="*/ 46 h 55"/>
                <a:gd name="T38" fmla="*/ 9 w 36"/>
                <a:gd name="T39" fmla="*/ 52 h 55"/>
                <a:gd name="T40" fmla="*/ 15 w 36"/>
                <a:gd name="T41" fmla="*/ 54 h 55"/>
                <a:gd name="T42" fmla="*/ 21 w 36"/>
                <a:gd name="T43" fmla="*/ 54 h 55"/>
                <a:gd name="T44" fmla="*/ 27 w 36"/>
                <a:gd name="T45" fmla="*/ 52 h 55"/>
                <a:gd name="T46" fmla="*/ 32 w 36"/>
                <a:gd name="T47" fmla="*/ 48 h 55"/>
                <a:gd name="T48" fmla="*/ 35 w 36"/>
                <a:gd name="T49" fmla="*/ 41 h 55"/>
                <a:gd name="T50" fmla="*/ 34 w 36"/>
                <a:gd name="T51" fmla="*/ 30 h 55"/>
                <a:gd name="T52" fmla="*/ 25 w 36"/>
                <a:gd name="T53" fmla="*/ 20 h 55"/>
                <a:gd name="T54" fmla="*/ 15 w 36"/>
                <a:gd name="T55" fmla="*/ 20 h 55"/>
                <a:gd name="T56" fmla="*/ 9 w 36"/>
                <a:gd name="T57" fmla="*/ 24 h 55"/>
                <a:gd name="T58" fmla="*/ 18 w 36"/>
                <a:gd name="T59" fmla="*/ 52 h 55"/>
                <a:gd name="T60" fmla="*/ 13 w 36"/>
                <a:gd name="T61" fmla="*/ 50 h 55"/>
                <a:gd name="T62" fmla="*/ 10 w 36"/>
                <a:gd name="T63" fmla="*/ 47 h 55"/>
                <a:gd name="T64" fmla="*/ 8 w 36"/>
                <a:gd name="T65" fmla="*/ 41 h 55"/>
                <a:gd name="T66" fmla="*/ 8 w 36"/>
                <a:gd name="T67" fmla="*/ 35 h 55"/>
                <a:gd name="T68" fmla="*/ 9 w 36"/>
                <a:gd name="T69" fmla="*/ 29 h 55"/>
                <a:gd name="T70" fmla="*/ 11 w 36"/>
                <a:gd name="T71" fmla="*/ 25 h 55"/>
                <a:gd name="T72" fmla="*/ 14 w 36"/>
                <a:gd name="T73" fmla="*/ 22 h 55"/>
                <a:gd name="T74" fmla="*/ 18 w 36"/>
                <a:gd name="T75" fmla="*/ 21 h 55"/>
                <a:gd name="T76" fmla="*/ 23 w 36"/>
                <a:gd name="T77" fmla="*/ 23 h 55"/>
                <a:gd name="T78" fmla="*/ 26 w 36"/>
                <a:gd name="T79" fmla="*/ 26 h 55"/>
                <a:gd name="T80" fmla="*/ 28 w 36"/>
                <a:gd name="T81" fmla="*/ 37 h 55"/>
                <a:gd name="T82" fmla="*/ 26 w 36"/>
                <a:gd name="T83" fmla="*/ 47 h 55"/>
                <a:gd name="T84" fmla="*/ 23 w 36"/>
                <a:gd name="T85" fmla="*/ 51 h 55"/>
                <a:gd name="T86" fmla="*/ 18 w 36"/>
                <a:gd name="T87"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55">
                  <a:moveTo>
                    <a:pt x="8" y="27"/>
                  </a:moveTo>
                  <a:lnTo>
                    <a:pt x="8" y="17"/>
                  </a:lnTo>
                  <a:lnTo>
                    <a:pt x="11" y="9"/>
                  </a:lnTo>
                  <a:lnTo>
                    <a:pt x="13" y="6"/>
                  </a:lnTo>
                  <a:lnTo>
                    <a:pt x="16" y="4"/>
                  </a:lnTo>
                  <a:lnTo>
                    <a:pt x="19" y="3"/>
                  </a:lnTo>
                  <a:lnTo>
                    <a:pt x="23" y="2"/>
                  </a:lnTo>
                  <a:lnTo>
                    <a:pt x="24" y="2"/>
                  </a:lnTo>
                  <a:lnTo>
                    <a:pt x="26" y="2"/>
                  </a:lnTo>
                  <a:lnTo>
                    <a:pt x="28" y="3"/>
                  </a:lnTo>
                  <a:lnTo>
                    <a:pt x="30" y="5"/>
                  </a:lnTo>
                  <a:lnTo>
                    <a:pt x="28" y="5"/>
                  </a:lnTo>
                  <a:lnTo>
                    <a:pt x="26" y="7"/>
                  </a:lnTo>
                  <a:lnTo>
                    <a:pt x="26" y="8"/>
                  </a:lnTo>
                  <a:lnTo>
                    <a:pt x="26" y="9"/>
                  </a:lnTo>
                  <a:lnTo>
                    <a:pt x="26" y="10"/>
                  </a:lnTo>
                  <a:lnTo>
                    <a:pt x="27" y="11"/>
                  </a:lnTo>
                  <a:lnTo>
                    <a:pt x="28" y="12"/>
                  </a:lnTo>
                  <a:lnTo>
                    <a:pt x="30" y="12"/>
                  </a:lnTo>
                  <a:lnTo>
                    <a:pt x="31" y="12"/>
                  </a:lnTo>
                  <a:lnTo>
                    <a:pt x="32" y="12"/>
                  </a:lnTo>
                  <a:lnTo>
                    <a:pt x="33" y="10"/>
                  </a:lnTo>
                  <a:lnTo>
                    <a:pt x="33" y="9"/>
                  </a:lnTo>
                  <a:lnTo>
                    <a:pt x="33" y="5"/>
                  </a:lnTo>
                  <a:lnTo>
                    <a:pt x="31" y="2"/>
                  </a:lnTo>
                  <a:lnTo>
                    <a:pt x="27" y="1"/>
                  </a:lnTo>
                  <a:lnTo>
                    <a:pt x="23" y="0"/>
                  </a:lnTo>
                  <a:lnTo>
                    <a:pt x="18" y="0"/>
                  </a:lnTo>
                  <a:lnTo>
                    <a:pt x="14" y="2"/>
                  </a:lnTo>
                  <a:lnTo>
                    <a:pt x="11" y="4"/>
                  </a:lnTo>
                  <a:lnTo>
                    <a:pt x="7" y="7"/>
                  </a:lnTo>
                  <a:lnTo>
                    <a:pt x="4" y="11"/>
                  </a:lnTo>
                  <a:lnTo>
                    <a:pt x="2" y="16"/>
                  </a:lnTo>
                  <a:lnTo>
                    <a:pt x="1" y="21"/>
                  </a:lnTo>
                  <a:lnTo>
                    <a:pt x="0" y="28"/>
                  </a:lnTo>
                  <a:lnTo>
                    <a:pt x="1" y="35"/>
                  </a:lnTo>
                  <a:lnTo>
                    <a:pt x="2" y="41"/>
                  </a:lnTo>
                  <a:lnTo>
                    <a:pt x="4" y="46"/>
                  </a:lnTo>
                  <a:lnTo>
                    <a:pt x="6" y="49"/>
                  </a:lnTo>
                  <a:lnTo>
                    <a:pt x="9" y="52"/>
                  </a:lnTo>
                  <a:lnTo>
                    <a:pt x="12" y="53"/>
                  </a:lnTo>
                  <a:lnTo>
                    <a:pt x="15" y="54"/>
                  </a:lnTo>
                  <a:lnTo>
                    <a:pt x="18" y="55"/>
                  </a:lnTo>
                  <a:lnTo>
                    <a:pt x="21" y="54"/>
                  </a:lnTo>
                  <a:lnTo>
                    <a:pt x="24" y="54"/>
                  </a:lnTo>
                  <a:lnTo>
                    <a:pt x="27" y="52"/>
                  </a:lnTo>
                  <a:lnTo>
                    <a:pt x="30" y="50"/>
                  </a:lnTo>
                  <a:lnTo>
                    <a:pt x="32" y="48"/>
                  </a:lnTo>
                  <a:lnTo>
                    <a:pt x="34" y="45"/>
                  </a:lnTo>
                  <a:lnTo>
                    <a:pt x="35" y="41"/>
                  </a:lnTo>
                  <a:lnTo>
                    <a:pt x="36" y="37"/>
                  </a:lnTo>
                  <a:lnTo>
                    <a:pt x="34" y="30"/>
                  </a:lnTo>
                  <a:lnTo>
                    <a:pt x="30" y="24"/>
                  </a:lnTo>
                  <a:lnTo>
                    <a:pt x="25" y="20"/>
                  </a:lnTo>
                  <a:lnTo>
                    <a:pt x="19" y="19"/>
                  </a:lnTo>
                  <a:lnTo>
                    <a:pt x="15" y="20"/>
                  </a:lnTo>
                  <a:lnTo>
                    <a:pt x="12" y="21"/>
                  </a:lnTo>
                  <a:lnTo>
                    <a:pt x="9" y="24"/>
                  </a:lnTo>
                  <a:lnTo>
                    <a:pt x="8" y="27"/>
                  </a:lnTo>
                  <a:close/>
                  <a:moveTo>
                    <a:pt x="18" y="52"/>
                  </a:moveTo>
                  <a:lnTo>
                    <a:pt x="15" y="52"/>
                  </a:lnTo>
                  <a:lnTo>
                    <a:pt x="13" y="50"/>
                  </a:lnTo>
                  <a:lnTo>
                    <a:pt x="11" y="49"/>
                  </a:lnTo>
                  <a:lnTo>
                    <a:pt x="10" y="47"/>
                  </a:lnTo>
                  <a:lnTo>
                    <a:pt x="9" y="44"/>
                  </a:lnTo>
                  <a:lnTo>
                    <a:pt x="8" y="41"/>
                  </a:lnTo>
                  <a:lnTo>
                    <a:pt x="8" y="38"/>
                  </a:lnTo>
                  <a:lnTo>
                    <a:pt x="8" y="35"/>
                  </a:lnTo>
                  <a:lnTo>
                    <a:pt x="8" y="32"/>
                  </a:lnTo>
                  <a:lnTo>
                    <a:pt x="9" y="29"/>
                  </a:lnTo>
                  <a:lnTo>
                    <a:pt x="10" y="27"/>
                  </a:lnTo>
                  <a:lnTo>
                    <a:pt x="11" y="25"/>
                  </a:lnTo>
                  <a:lnTo>
                    <a:pt x="12" y="23"/>
                  </a:lnTo>
                  <a:lnTo>
                    <a:pt x="14" y="22"/>
                  </a:lnTo>
                  <a:lnTo>
                    <a:pt x="16" y="21"/>
                  </a:lnTo>
                  <a:lnTo>
                    <a:pt x="18" y="21"/>
                  </a:lnTo>
                  <a:lnTo>
                    <a:pt x="21" y="21"/>
                  </a:lnTo>
                  <a:lnTo>
                    <a:pt x="23" y="23"/>
                  </a:lnTo>
                  <a:lnTo>
                    <a:pt x="25" y="24"/>
                  </a:lnTo>
                  <a:lnTo>
                    <a:pt x="26" y="26"/>
                  </a:lnTo>
                  <a:lnTo>
                    <a:pt x="28" y="31"/>
                  </a:lnTo>
                  <a:lnTo>
                    <a:pt x="28" y="37"/>
                  </a:lnTo>
                  <a:lnTo>
                    <a:pt x="28" y="42"/>
                  </a:lnTo>
                  <a:lnTo>
                    <a:pt x="26" y="47"/>
                  </a:lnTo>
                  <a:lnTo>
                    <a:pt x="25" y="49"/>
                  </a:lnTo>
                  <a:lnTo>
                    <a:pt x="23" y="51"/>
                  </a:lnTo>
                  <a:lnTo>
                    <a:pt x="21" y="52"/>
                  </a:lnTo>
                  <a:lnTo>
                    <a:pt x="18"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4" name="Freeform 671"/>
            <p:cNvSpPr>
              <a:spLocks noChangeAspect="1" noEditPoints="1"/>
            </p:cNvSpPr>
            <p:nvPr/>
          </p:nvSpPr>
          <p:spPr bwMode="auto">
            <a:xfrm>
              <a:off x="797" y="3990"/>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2 h 34"/>
                <a:gd name="T16" fmla="*/ 0 w 9"/>
                <a:gd name="T17" fmla="*/ 4 h 34"/>
                <a:gd name="T18" fmla="*/ 1 w 9"/>
                <a:gd name="T19" fmla="*/ 6 h 34"/>
                <a:gd name="T20" fmla="*/ 2 w 9"/>
                <a:gd name="T21" fmla="*/ 7 h 34"/>
                <a:gd name="T22" fmla="*/ 3 w 9"/>
                <a:gd name="T23" fmla="*/ 8 h 34"/>
                <a:gd name="T24" fmla="*/ 5 w 9"/>
                <a:gd name="T25" fmla="*/ 8 h 34"/>
                <a:gd name="T26" fmla="*/ 7 w 9"/>
                <a:gd name="T27" fmla="*/ 8 h 34"/>
                <a:gd name="T28" fmla="*/ 8 w 9"/>
                <a:gd name="T29" fmla="*/ 7 h 34"/>
                <a:gd name="T30" fmla="*/ 9 w 9"/>
                <a:gd name="T31" fmla="*/ 6 h 34"/>
                <a:gd name="T32" fmla="*/ 9 w 9"/>
                <a:gd name="T33" fmla="*/ 4 h 34"/>
                <a:gd name="T34" fmla="*/ 9 w 9"/>
                <a:gd name="T35" fmla="*/ 29 h 34"/>
                <a:gd name="T36" fmla="*/ 9 w 9"/>
                <a:gd name="T37" fmla="*/ 28 h 34"/>
                <a:gd name="T38" fmla="*/ 8 w 9"/>
                <a:gd name="T39" fmla="*/ 26 h 34"/>
                <a:gd name="T40" fmla="*/ 7 w 9"/>
                <a:gd name="T41" fmla="*/ 25 h 34"/>
                <a:gd name="T42" fmla="*/ 5 w 9"/>
                <a:gd name="T43" fmla="*/ 25 h 34"/>
                <a:gd name="T44" fmla="*/ 3 w 9"/>
                <a:gd name="T45" fmla="*/ 25 h 34"/>
                <a:gd name="T46" fmla="*/ 2 w 9"/>
                <a:gd name="T47" fmla="*/ 26 h 34"/>
                <a:gd name="T48" fmla="*/ 1 w 9"/>
                <a:gd name="T49" fmla="*/ 28 h 34"/>
                <a:gd name="T50" fmla="*/ 0 w 9"/>
                <a:gd name="T51" fmla="*/ 29 h 34"/>
                <a:gd name="T52" fmla="*/ 1 w 9"/>
                <a:gd name="T53" fmla="*/ 31 h 34"/>
                <a:gd name="T54" fmla="*/ 2 w 9"/>
                <a:gd name="T55" fmla="*/ 33 h 34"/>
                <a:gd name="T56" fmla="*/ 3 w 9"/>
                <a:gd name="T57" fmla="*/ 34 h 34"/>
                <a:gd name="T58" fmla="*/ 5 w 9"/>
                <a:gd name="T59" fmla="*/ 34 h 34"/>
                <a:gd name="T60" fmla="*/ 7 w 9"/>
                <a:gd name="T61" fmla="*/ 33 h 34"/>
                <a:gd name="T62" fmla="*/ 8 w 9"/>
                <a:gd name="T63" fmla="*/ 33 h 34"/>
                <a:gd name="T64" fmla="*/ 9 w 9"/>
                <a:gd name="T65" fmla="*/ 31 h 34"/>
                <a:gd name="T66" fmla="*/ 9 w 9"/>
                <a:gd name="T6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2"/>
                  </a:lnTo>
                  <a:lnTo>
                    <a:pt x="0" y="4"/>
                  </a:lnTo>
                  <a:lnTo>
                    <a:pt x="1" y="6"/>
                  </a:lnTo>
                  <a:lnTo>
                    <a:pt x="2" y="7"/>
                  </a:lnTo>
                  <a:lnTo>
                    <a:pt x="3" y="8"/>
                  </a:lnTo>
                  <a:lnTo>
                    <a:pt x="5" y="8"/>
                  </a:lnTo>
                  <a:lnTo>
                    <a:pt x="7" y="8"/>
                  </a:lnTo>
                  <a:lnTo>
                    <a:pt x="8" y="7"/>
                  </a:lnTo>
                  <a:lnTo>
                    <a:pt x="9" y="6"/>
                  </a:lnTo>
                  <a:lnTo>
                    <a:pt x="9" y="4"/>
                  </a:lnTo>
                  <a:close/>
                  <a:moveTo>
                    <a:pt x="9" y="29"/>
                  </a:moveTo>
                  <a:lnTo>
                    <a:pt x="9" y="28"/>
                  </a:lnTo>
                  <a:lnTo>
                    <a:pt x="8" y="26"/>
                  </a:lnTo>
                  <a:lnTo>
                    <a:pt x="7" y="25"/>
                  </a:lnTo>
                  <a:lnTo>
                    <a:pt x="5" y="25"/>
                  </a:lnTo>
                  <a:lnTo>
                    <a:pt x="3" y="25"/>
                  </a:lnTo>
                  <a:lnTo>
                    <a:pt x="2" y="26"/>
                  </a:lnTo>
                  <a:lnTo>
                    <a:pt x="1" y="28"/>
                  </a:lnTo>
                  <a:lnTo>
                    <a:pt x="0" y="29"/>
                  </a:lnTo>
                  <a:lnTo>
                    <a:pt x="1" y="31"/>
                  </a:lnTo>
                  <a:lnTo>
                    <a:pt x="2" y="33"/>
                  </a:lnTo>
                  <a:lnTo>
                    <a:pt x="3" y="34"/>
                  </a:lnTo>
                  <a:lnTo>
                    <a:pt x="5" y="34"/>
                  </a:lnTo>
                  <a:lnTo>
                    <a:pt x="7" y="33"/>
                  </a:lnTo>
                  <a:lnTo>
                    <a:pt x="8" y="33"/>
                  </a:lnTo>
                  <a:lnTo>
                    <a:pt x="9" y="31"/>
                  </a:lnTo>
                  <a:lnTo>
                    <a:pt x="9" y="2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5" name="Freeform 672"/>
            <p:cNvSpPr>
              <a:spLocks noChangeAspect="1" noEditPoints="1"/>
            </p:cNvSpPr>
            <p:nvPr/>
          </p:nvSpPr>
          <p:spPr bwMode="auto">
            <a:xfrm>
              <a:off x="1317" y="3953"/>
              <a:ext cx="72" cy="71"/>
            </a:xfrm>
            <a:custGeom>
              <a:avLst/>
              <a:gdLst>
                <a:gd name="T0" fmla="*/ 38 w 72"/>
                <a:gd name="T1" fmla="*/ 2 h 71"/>
                <a:gd name="T2" fmla="*/ 38 w 72"/>
                <a:gd name="T3" fmla="*/ 1 h 71"/>
                <a:gd name="T4" fmla="*/ 37 w 72"/>
                <a:gd name="T5" fmla="*/ 0 h 71"/>
                <a:gd name="T6" fmla="*/ 37 w 72"/>
                <a:gd name="T7" fmla="*/ 0 h 71"/>
                <a:gd name="T8" fmla="*/ 36 w 72"/>
                <a:gd name="T9" fmla="*/ 0 h 71"/>
                <a:gd name="T10" fmla="*/ 34 w 72"/>
                <a:gd name="T11" fmla="*/ 0 h 71"/>
                <a:gd name="T12" fmla="*/ 34 w 72"/>
                <a:gd name="T13" fmla="*/ 1 h 71"/>
                <a:gd name="T14" fmla="*/ 11 w 72"/>
                <a:gd name="T15" fmla="*/ 61 h 71"/>
                <a:gd name="T16" fmla="*/ 11 w 72"/>
                <a:gd name="T17" fmla="*/ 62 h 71"/>
                <a:gd name="T18" fmla="*/ 11 w 72"/>
                <a:gd name="T19" fmla="*/ 63 h 71"/>
                <a:gd name="T20" fmla="*/ 10 w 72"/>
                <a:gd name="T21" fmla="*/ 64 h 71"/>
                <a:gd name="T22" fmla="*/ 9 w 72"/>
                <a:gd name="T23" fmla="*/ 65 h 71"/>
                <a:gd name="T24" fmla="*/ 7 w 72"/>
                <a:gd name="T25" fmla="*/ 66 h 71"/>
                <a:gd name="T26" fmla="*/ 5 w 72"/>
                <a:gd name="T27" fmla="*/ 67 h 71"/>
                <a:gd name="T28" fmla="*/ 3 w 72"/>
                <a:gd name="T29" fmla="*/ 68 h 71"/>
                <a:gd name="T30" fmla="*/ 0 w 72"/>
                <a:gd name="T31" fmla="*/ 68 h 71"/>
                <a:gd name="T32" fmla="*/ 0 w 72"/>
                <a:gd name="T33" fmla="*/ 71 h 71"/>
                <a:gd name="T34" fmla="*/ 4 w 72"/>
                <a:gd name="T35" fmla="*/ 71 h 71"/>
                <a:gd name="T36" fmla="*/ 10 w 72"/>
                <a:gd name="T37" fmla="*/ 71 h 71"/>
                <a:gd name="T38" fmla="*/ 13 w 72"/>
                <a:gd name="T39" fmla="*/ 71 h 71"/>
                <a:gd name="T40" fmla="*/ 17 w 72"/>
                <a:gd name="T41" fmla="*/ 71 h 71"/>
                <a:gd name="T42" fmla="*/ 20 w 72"/>
                <a:gd name="T43" fmla="*/ 71 h 71"/>
                <a:gd name="T44" fmla="*/ 22 w 72"/>
                <a:gd name="T45" fmla="*/ 71 h 71"/>
                <a:gd name="T46" fmla="*/ 22 w 72"/>
                <a:gd name="T47" fmla="*/ 68 h 71"/>
                <a:gd name="T48" fmla="*/ 18 w 72"/>
                <a:gd name="T49" fmla="*/ 67 h 71"/>
                <a:gd name="T50" fmla="*/ 16 w 72"/>
                <a:gd name="T51" fmla="*/ 66 h 71"/>
                <a:gd name="T52" fmla="*/ 15 w 72"/>
                <a:gd name="T53" fmla="*/ 65 h 71"/>
                <a:gd name="T54" fmla="*/ 14 w 72"/>
                <a:gd name="T55" fmla="*/ 63 h 71"/>
                <a:gd name="T56" fmla="*/ 14 w 72"/>
                <a:gd name="T57" fmla="*/ 62 h 71"/>
                <a:gd name="T58" fmla="*/ 15 w 72"/>
                <a:gd name="T59" fmla="*/ 61 h 71"/>
                <a:gd name="T60" fmla="*/ 20 w 72"/>
                <a:gd name="T61" fmla="*/ 48 h 71"/>
                <a:gd name="T62" fmla="*/ 46 w 72"/>
                <a:gd name="T63" fmla="*/ 48 h 71"/>
                <a:gd name="T64" fmla="*/ 52 w 72"/>
                <a:gd name="T65" fmla="*/ 63 h 71"/>
                <a:gd name="T66" fmla="*/ 52 w 72"/>
                <a:gd name="T67" fmla="*/ 64 h 71"/>
                <a:gd name="T68" fmla="*/ 52 w 72"/>
                <a:gd name="T69" fmla="*/ 65 h 71"/>
                <a:gd name="T70" fmla="*/ 51 w 72"/>
                <a:gd name="T71" fmla="*/ 67 h 71"/>
                <a:gd name="T72" fmla="*/ 49 w 72"/>
                <a:gd name="T73" fmla="*/ 67 h 71"/>
                <a:gd name="T74" fmla="*/ 47 w 72"/>
                <a:gd name="T75" fmla="*/ 68 h 71"/>
                <a:gd name="T76" fmla="*/ 44 w 72"/>
                <a:gd name="T77" fmla="*/ 68 h 71"/>
                <a:gd name="T78" fmla="*/ 44 w 72"/>
                <a:gd name="T79" fmla="*/ 71 h 71"/>
                <a:gd name="T80" fmla="*/ 47 w 72"/>
                <a:gd name="T81" fmla="*/ 71 h 71"/>
                <a:gd name="T82" fmla="*/ 51 w 72"/>
                <a:gd name="T83" fmla="*/ 71 h 71"/>
                <a:gd name="T84" fmla="*/ 55 w 72"/>
                <a:gd name="T85" fmla="*/ 71 h 71"/>
                <a:gd name="T86" fmla="*/ 59 w 72"/>
                <a:gd name="T87" fmla="*/ 71 h 71"/>
                <a:gd name="T88" fmla="*/ 72 w 72"/>
                <a:gd name="T89" fmla="*/ 71 h 71"/>
                <a:gd name="T90" fmla="*/ 72 w 72"/>
                <a:gd name="T91" fmla="*/ 68 h 71"/>
                <a:gd name="T92" fmla="*/ 70 w 72"/>
                <a:gd name="T93" fmla="*/ 68 h 71"/>
                <a:gd name="T94" fmla="*/ 66 w 72"/>
                <a:gd name="T95" fmla="*/ 68 h 71"/>
                <a:gd name="T96" fmla="*/ 64 w 72"/>
                <a:gd name="T97" fmla="*/ 67 h 71"/>
                <a:gd name="T98" fmla="*/ 62 w 72"/>
                <a:gd name="T99" fmla="*/ 66 h 71"/>
                <a:gd name="T100" fmla="*/ 61 w 72"/>
                <a:gd name="T101" fmla="*/ 64 h 71"/>
                <a:gd name="T102" fmla="*/ 38 w 72"/>
                <a:gd name="T103" fmla="*/ 2 h 71"/>
                <a:gd name="T104" fmla="*/ 45 w 72"/>
                <a:gd name="T105" fmla="*/ 45 h 71"/>
                <a:gd name="T106" fmla="*/ 21 w 72"/>
                <a:gd name="T107" fmla="*/ 45 h 71"/>
                <a:gd name="T108" fmla="*/ 33 w 72"/>
                <a:gd name="T109" fmla="*/ 12 h 71"/>
                <a:gd name="T110" fmla="*/ 45 w 72"/>
                <a:gd name="T111"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 h="71">
                  <a:moveTo>
                    <a:pt x="38" y="2"/>
                  </a:moveTo>
                  <a:lnTo>
                    <a:pt x="38" y="1"/>
                  </a:lnTo>
                  <a:lnTo>
                    <a:pt x="37" y="0"/>
                  </a:lnTo>
                  <a:lnTo>
                    <a:pt x="37" y="0"/>
                  </a:lnTo>
                  <a:lnTo>
                    <a:pt x="36" y="0"/>
                  </a:lnTo>
                  <a:lnTo>
                    <a:pt x="34" y="0"/>
                  </a:lnTo>
                  <a:lnTo>
                    <a:pt x="34" y="1"/>
                  </a:lnTo>
                  <a:lnTo>
                    <a:pt x="11" y="61"/>
                  </a:lnTo>
                  <a:lnTo>
                    <a:pt x="11" y="62"/>
                  </a:lnTo>
                  <a:lnTo>
                    <a:pt x="11" y="63"/>
                  </a:lnTo>
                  <a:lnTo>
                    <a:pt x="10" y="64"/>
                  </a:lnTo>
                  <a:lnTo>
                    <a:pt x="9" y="65"/>
                  </a:lnTo>
                  <a:lnTo>
                    <a:pt x="7" y="66"/>
                  </a:lnTo>
                  <a:lnTo>
                    <a:pt x="5" y="67"/>
                  </a:lnTo>
                  <a:lnTo>
                    <a:pt x="3" y="68"/>
                  </a:lnTo>
                  <a:lnTo>
                    <a:pt x="0" y="68"/>
                  </a:lnTo>
                  <a:lnTo>
                    <a:pt x="0" y="71"/>
                  </a:lnTo>
                  <a:lnTo>
                    <a:pt x="4" y="71"/>
                  </a:lnTo>
                  <a:lnTo>
                    <a:pt x="10" y="71"/>
                  </a:lnTo>
                  <a:lnTo>
                    <a:pt x="13" y="71"/>
                  </a:lnTo>
                  <a:lnTo>
                    <a:pt x="17" y="71"/>
                  </a:lnTo>
                  <a:lnTo>
                    <a:pt x="20" y="71"/>
                  </a:lnTo>
                  <a:lnTo>
                    <a:pt x="22" y="71"/>
                  </a:lnTo>
                  <a:lnTo>
                    <a:pt x="22" y="68"/>
                  </a:lnTo>
                  <a:lnTo>
                    <a:pt x="18" y="67"/>
                  </a:lnTo>
                  <a:lnTo>
                    <a:pt x="16" y="66"/>
                  </a:lnTo>
                  <a:lnTo>
                    <a:pt x="15" y="65"/>
                  </a:lnTo>
                  <a:lnTo>
                    <a:pt x="14" y="63"/>
                  </a:lnTo>
                  <a:lnTo>
                    <a:pt x="14" y="62"/>
                  </a:lnTo>
                  <a:lnTo>
                    <a:pt x="15" y="61"/>
                  </a:lnTo>
                  <a:lnTo>
                    <a:pt x="20" y="48"/>
                  </a:lnTo>
                  <a:lnTo>
                    <a:pt x="46" y="48"/>
                  </a:lnTo>
                  <a:lnTo>
                    <a:pt x="52" y="63"/>
                  </a:lnTo>
                  <a:lnTo>
                    <a:pt x="52" y="64"/>
                  </a:lnTo>
                  <a:lnTo>
                    <a:pt x="52" y="65"/>
                  </a:lnTo>
                  <a:lnTo>
                    <a:pt x="51" y="67"/>
                  </a:lnTo>
                  <a:lnTo>
                    <a:pt x="49" y="67"/>
                  </a:lnTo>
                  <a:lnTo>
                    <a:pt x="47" y="68"/>
                  </a:lnTo>
                  <a:lnTo>
                    <a:pt x="44" y="68"/>
                  </a:lnTo>
                  <a:lnTo>
                    <a:pt x="44" y="71"/>
                  </a:lnTo>
                  <a:lnTo>
                    <a:pt x="47" y="71"/>
                  </a:lnTo>
                  <a:lnTo>
                    <a:pt x="51" y="71"/>
                  </a:lnTo>
                  <a:lnTo>
                    <a:pt x="55" y="71"/>
                  </a:lnTo>
                  <a:lnTo>
                    <a:pt x="59" y="71"/>
                  </a:lnTo>
                  <a:lnTo>
                    <a:pt x="72" y="71"/>
                  </a:lnTo>
                  <a:lnTo>
                    <a:pt x="72" y="68"/>
                  </a:lnTo>
                  <a:lnTo>
                    <a:pt x="70" y="68"/>
                  </a:lnTo>
                  <a:lnTo>
                    <a:pt x="66" y="68"/>
                  </a:lnTo>
                  <a:lnTo>
                    <a:pt x="64" y="67"/>
                  </a:lnTo>
                  <a:lnTo>
                    <a:pt x="62" y="66"/>
                  </a:lnTo>
                  <a:lnTo>
                    <a:pt x="61" y="64"/>
                  </a:lnTo>
                  <a:lnTo>
                    <a:pt x="38" y="2"/>
                  </a:lnTo>
                  <a:close/>
                  <a:moveTo>
                    <a:pt x="45" y="45"/>
                  </a:moveTo>
                  <a:lnTo>
                    <a:pt x="21" y="45"/>
                  </a:lnTo>
                  <a:lnTo>
                    <a:pt x="33" y="12"/>
                  </a:lnTo>
                  <a:lnTo>
                    <a:pt x="45"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6" name="Freeform 673"/>
            <p:cNvSpPr>
              <a:spLocks noChangeAspect="1" noEditPoints="1"/>
            </p:cNvSpPr>
            <p:nvPr/>
          </p:nvSpPr>
          <p:spPr bwMode="auto">
            <a:xfrm>
              <a:off x="1398" y="3973"/>
              <a:ext cx="53" cy="51"/>
            </a:xfrm>
            <a:custGeom>
              <a:avLst/>
              <a:gdLst>
                <a:gd name="T0" fmla="*/ 7 w 53"/>
                <a:gd name="T1" fmla="*/ 44 h 51"/>
                <a:gd name="T2" fmla="*/ 7 w 53"/>
                <a:gd name="T3" fmla="*/ 46 h 51"/>
                <a:gd name="T4" fmla="*/ 6 w 53"/>
                <a:gd name="T5" fmla="*/ 48 h 51"/>
                <a:gd name="T6" fmla="*/ 4 w 53"/>
                <a:gd name="T7" fmla="*/ 48 h 51"/>
                <a:gd name="T8" fmla="*/ 0 w 53"/>
                <a:gd name="T9" fmla="*/ 48 h 51"/>
                <a:gd name="T10" fmla="*/ 0 w 53"/>
                <a:gd name="T11" fmla="*/ 51 h 51"/>
                <a:gd name="T12" fmla="*/ 28 w 53"/>
                <a:gd name="T13" fmla="*/ 51 h 51"/>
                <a:gd name="T14" fmla="*/ 33 w 53"/>
                <a:gd name="T15" fmla="*/ 50 h 51"/>
                <a:gd name="T16" fmla="*/ 38 w 53"/>
                <a:gd name="T17" fmla="*/ 49 h 51"/>
                <a:gd name="T18" fmla="*/ 42 w 53"/>
                <a:gd name="T19" fmla="*/ 46 h 51"/>
                <a:gd name="T20" fmla="*/ 46 w 53"/>
                <a:gd name="T21" fmla="*/ 43 h 51"/>
                <a:gd name="T22" fmla="*/ 48 w 53"/>
                <a:gd name="T23" fmla="*/ 40 h 51"/>
                <a:gd name="T24" fmla="*/ 51 w 53"/>
                <a:gd name="T25" fmla="*/ 35 h 51"/>
                <a:gd name="T26" fmla="*/ 52 w 53"/>
                <a:gd name="T27" fmla="*/ 31 h 51"/>
                <a:gd name="T28" fmla="*/ 53 w 53"/>
                <a:gd name="T29" fmla="*/ 26 h 51"/>
                <a:gd name="T30" fmla="*/ 52 w 53"/>
                <a:gd name="T31" fmla="*/ 21 h 51"/>
                <a:gd name="T32" fmla="*/ 51 w 53"/>
                <a:gd name="T33" fmla="*/ 16 h 51"/>
                <a:gd name="T34" fmla="*/ 49 w 53"/>
                <a:gd name="T35" fmla="*/ 11 h 51"/>
                <a:gd name="T36" fmla="*/ 46 w 53"/>
                <a:gd name="T37" fmla="*/ 7 h 51"/>
                <a:gd name="T38" fmla="*/ 42 w 53"/>
                <a:gd name="T39" fmla="*/ 4 h 51"/>
                <a:gd name="T40" fmla="*/ 38 w 53"/>
                <a:gd name="T41" fmla="*/ 2 h 51"/>
                <a:gd name="T42" fmla="*/ 33 w 53"/>
                <a:gd name="T43" fmla="*/ 0 h 51"/>
                <a:gd name="T44" fmla="*/ 28 w 53"/>
                <a:gd name="T45" fmla="*/ 0 h 51"/>
                <a:gd name="T46" fmla="*/ 0 w 53"/>
                <a:gd name="T47" fmla="*/ 0 h 51"/>
                <a:gd name="T48" fmla="*/ 0 w 53"/>
                <a:gd name="T49" fmla="*/ 2 h 51"/>
                <a:gd name="T50" fmla="*/ 4 w 53"/>
                <a:gd name="T51" fmla="*/ 2 h 51"/>
                <a:gd name="T52" fmla="*/ 6 w 53"/>
                <a:gd name="T53" fmla="*/ 3 h 51"/>
                <a:gd name="T54" fmla="*/ 7 w 53"/>
                <a:gd name="T55" fmla="*/ 4 h 51"/>
                <a:gd name="T56" fmla="*/ 7 w 53"/>
                <a:gd name="T57" fmla="*/ 7 h 51"/>
                <a:gd name="T58" fmla="*/ 7 w 53"/>
                <a:gd name="T59" fmla="*/ 44 h 51"/>
                <a:gd name="T60" fmla="*/ 18 w 53"/>
                <a:gd name="T61" fmla="*/ 48 h 51"/>
                <a:gd name="T62" fmla="*/ 16 w 53"/>
                <a:gd name="T63" fmla="*/ 48 h 51"/>
                <a:gd name="T64" fmla="*/ 15 w 53"/>
                <a:gd name="T65" fmla="*/ 48 h 51"/>
                <a:gd name="T66" fmla="*/ 14 w 53"/>
                <a:gd name="T67" fmla="*/ 46 h 51"/>
                <a:gd name="T68" fmla="*/ 14 w 53"/>
                <a:gd name="T69" fmla="*/ 44 h 51"/>
                <a:gd name="T70" fmla="*/ 14 w 53"/>
                <a:gd name="T71" fmla="*/ 6 h 51"/>
                <a:gd name="T72" fmla="*/ 14 w 53"/>
                <a:gd name="T73" fmla="*/ 4 h 51"/>
                <a:gd name="T74" fmla="*/ 15 w 53"/>
                <a:gd name="T75" fmla="*/ 3 h 51"/>
                <a:gd name="T76" fmla="*/ 16 w 53"/>
                <a:gd name="T77" fmla="*/ 2 h 51"/>
                <a:gd name="T78" fmla="*/ 18 w 53"/>
                <a:gd name="T79" fmla="*/ 2 h 51"/>
                <a:gd name="T80" fmla="*/ 26 w 53"/>
                <a:gd name="T81" fmla="*/ 2 h 51"/>
                <a:gd name="T82" fmla="*/ 31 w 53"/>
                <a:gd name="T83" fmla="*/ 3 h 51"/>
                <a:gd name="T84" fmla="*/ 35 w 53"/>
                <a:gd name="T85" fmla="*/ 5 h 51"/>
                <a:gd name="T86" fmla="*/ 38 w 53"/>
                <a:gd name="T87" fmla="*/ 7 h 51"/>
                <a:gd name="T88" fmla="*/ 40 w 53"/>
                <a:gd name="T89" fmla="*/ 9 h 51"/>
                <a:gd name="T90" fmla="*/ 42 w 53"/>
                <a:gd name="T91" fmla="*/ 11 h 51"/>
                <a:gd name="T92" fmla="*/ 43 w 53"/>
                <a:gd name="T93" fmla="*/ 14 h 51"/>
                <a:gd name="T94" fmla="*/ 44 w 53"/>
                <a:gd name="T95" fmla="*/ 19 h 51"/>
                <a:gd name="T96" fmla="*/ 44 w 53"/>
                <a:gd name="T97" fmla="*/ 26 h 51"/>
                <a:gd name="T98" fmla="*/ 44 w 53"/>
                <a:gd name="T99" fmla="*/ 31 h 51"/>
                <a:gd name="T100" fmla="*/ 43 w 53"/>
                <a:gd name="T101" fmla="*/ 35 h 51"/>
                <a:gd name="T102" fmla="*/ 42 w 53"/>
                <a:gd name="T103" fmla="*/ 39 h 51"/>
                <a:gd name="T104" fmla="*/ 41 w 53"/>
                <a:gd name="T105" fmla="*/ 41 h 51"/>
                <a:gd name="T106" fmla="*/ 39 w 53"/>
                <a:gd name="T107" fmla="*/ 43 h 51"/>
                <a:gd name="T108" fmla="*/ 36 w 53"/>
                <a:gd name="T109" fmla="*/ 46 h 51"/>
                <a:gd name="T110" fmla="*/ 32 w 53"/>
                <a:gd name="T111" fmla="*/ 48 h 51"/>
                <a:gd name="T112" fmla="*/ 26 w 53"/>
                <a:gd name="T113" fmla="*/ 48 h 51"/>
                <a:gd name="T114" fmla="*/ 18 w 53"/>
                <a:gd name="T11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7" y="44"/>
                  </a:moveTo>
                  <a:lnTo>
                    <a:pt x="7" y="46"/>
                  </a:lnTo>
                  <a:lnTo>
                    <a:pt x="6" y="48"/>
                  </a:lnTo>
                  <a:lnTo>
                    <a:pt x="4" y="48"/>
                  </a:lnTo>
                  <a:lnTo>
                    <a:pt x="0" y="48"/>
                  </a:lnTo>
                  <a:lnTo>
                    <a:pt x="0" y="51"/>
                  </a:lnTo>
                  <a:lnTo>
                    <a:pt x="28" y="51"/>
                  </a:lnTo>
                  <a:lnTo>
                    <a:pt x="33" y="50"/>
                  </a:lnTo>
                  <a:lnTo>
                    <a:pt x="38" y="49"/>
                  </a:lnTo>
                  <a:lnTo>
                    <a:pt x="42" y="46"/>
                  </a:lnTo>
                  <a:lnTo>
                    <a:pt x="46" y="43"/>
                  </a:lnTo>
                  <a:lnTo>
                    <a:pt x="48" y="40"/>
                  </a:lnTo>
                  <a:lnTo>
                    <a:pt x="51" y="35"/>
                  </a:lnTo>
                  <a:lnTo>
                    <a:pt x="52" y="31"/>
                  </a:lnTo>
                  <a:lnTo>
                    <a:pt x="53" y="26"/>
                  </a:lnTo>
                  <a:lnTo>
                    <a:pt x="52" y="21"/>
                  </a:lnTo>
                  <a:lnTo>
                    <a:pt x="51" y="16"/>
                  </a:lnTo>
                  <a:lnTo>
                    <a:pt x="49" y="11"/>
                  </a:lnTo>
                  <a:lnTo>
                    <a:pt x="46" y="7"/>
                  </a:lnTo>
                  <a:lnTo>
                    <a:pt x="42" y="4"/>
                  </a:lnTo>
                  <a:lnTo>
                    <a:pt x="38" y="2"/>
                  </a:lnTo>
                  <a:lnTo>
                    <a:pt x="33" y="0"/>
                  </a:lnTo>
                  <a:lnTo>
                    <a:pt x="28" y="0"/>
                  </a:lnTo>
                  <a:lnTo>
                    <a:pt x="0" y="0"/>
                  </a:lnTo>
                  <a:lnTo>
                    <a:pt x="0" y="2"/>
                  </a:lnTo>
                  <a:lnTo>
                    <a:pt x="4" y="2"/>
                  </a:lnTo>
                  <a:lnTo>
                    <a:pt x="6" y="3"/>
                  </a:lnTo>
                  <a:lnTo>
                    <a:pt x="7" y="4"/>
                  </a:lnTo>
                  <a:lnTo>
                    <a:pt x="7" y="7"/>
                  </a:lnTo>
                  <a:lnTo>
                    <a:pt x="7" y="44"/>
                  </a:lnTo>
                  <a:close/>
                  <a:moveTo>
                    <a:pt x="18" y="48"/>
                  </a:moveTo>
                  <a:lnTo>
                    <a:pt x="16" y="48"/>
                  </a:lnTo>
                  <a:lnTo>
                    <a:pt x="15" y="48"/>
                  </a:lnTo>
                  <a:lnTo>
                    <a:pt x="14" y="46"/>
                  </a:lnTo>
                  <a:lnTo>
                    <a:pt x="14" y="44"/>
                  </a:lnTo>
                  <a:lnTo>
                    <a:pt x="14" y="6"/>
                  </a:lnTo>
                  <a:lnTo>
                    <a:pt x="14" y="4"/>
                  </a:lnTo>
                  <a:lnTo>
                    <a:pt x="15" y="3"/>
                  </a:lnTo>
                  <a:lnTo>
                    <a:pt x="16" y="2"/>
                  </a:lnTo>
                  <a:lnTo>
                    <a:pt x="18" y="2"/>
                  </a:lnTo>
                  <a:lnTo>
                    <a:pt x="26" y="2"/>
                  </a:lnTo>
                  <a:lnTo>
                    <a:pt x="31" y="3"/>
                  </a:lnTo>
                  <a:lnTo>
                    <a:pt x="35" y="5"/>
                  </a:lnTo>
                  <a:lnTo>
                    <a:pt x="38" y="7"/>
                  </a:lnTo>
                  <a:lnTo>
                    <a:pt x="40" y="9"/>
                  </a:lnTo>
                  <a:lnTo>
                    <a:pt x="42" y="11"/>
                  </a:lnTo>
                  <a:lnTo>
                    <a:pt x="43" y="14"/>
                  </a:lnTo>
                  <a:lnTo>
                    <a:pt x="44" y="19"/>
                  </a:lnTo>
                  <a:lnTo>
                    <a:pt x="44" y="26"/>
                  </a:lnTo>
                  <a:lnTo>
                    <a:pt x="44" y="31"/>
                  </a:lnTo>
                  <a:lnTo>
                    <a:pt x="43" y="35"/>
                  </a:lnTo>
                  <a:lnTo>
                    <a:pt x="42" y="39"/>
                  </a:lnTo>
                  <a:lnTo>
                    <a:pt x="41" y="41"/>
                  </a:lnTo>
                  <a:lnTo>
                    <a:pt x="39" y="43"/>
                  </a:lnTo>
                  <a:lnTo>
                    <a:pt x="36" y="46"/>
                  </a:lnTo>
                  <a:lnTo>
                    <a:pt x="32" y="48"/>
                  </a:lnTo>
                  <a:lnTo>
                    <a:pt x="26" y="48"/>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8" name="Freeform 674"/>
            <p:cNvSpPr>
              <a:spLocks noChangeAspect="1" noEditPoints="1"/>
            </p:cNvSpPr>
            <p:nvPr/>
          </p:nvSpPr>
          <p:spPr bwMode="auto">
            <a:xfrm>
              <a:off x="1460" y="3973"/>
              <a:ext cx="53" cy="51"/>
            </a:xfrm>
            <a:custGeom>
              <a:avLst/>
              <a:gdLst>
                <a:gd name="T0" fmla="*/ 7 w 53"/>
                <a:gd name="T1" fmla="*/ 44 h 51"/>
                <a:gd name="T2" fmla="*/ 7 w 53"/>
                <a:gd name="T3" fmla="*/ 46 h 51"/>
                <a:gd name="T4" fmla="*/ 6 w 53"/>
                <a:gd name="T5" fmla="*/ 48 h 51"/>
                <a:gd name="T6" fmla="*/ 4 w 53"/>
                <a:gd name="T7" fmla="*/ 48 h 51"/>
                <a:gd name="T8" fmla="*/ 0 w 53"/>
                <a:gd name="T9" fmla="*/ 48 h 51"/>
                <a:gd name="T10" fmla="*/ 0 w 53"/>
                <a:gd name="T11" fmla="*/ 51 h 51"/>
                <a:gd name="T12" fmla="*/ 28 w 53"/>
                <a:gd name="T13" fmla="*/ 51 h 51"/>
                <a:gd name="T14" fmla="*/ 33 w 53"/>
                <a:gd name="T15" fmla="*/ 50 h 51"/>
                <a:gd name="T16" fmla="*/ 38 w 53"/>
                <a:gd name="T17" fmla="*/ 49 h 51"/>
                <a:gd name="T18" fmla="*/ 42 w 53"/>
                <a:gd name="T19" fmla="*/ 46 h 51"/>
                <a:gd name="T20" fmla="*/ 46 w 53"/>
                <a:gd name="T21" fmla="*/ 43 h 51"/>
                <a:gd name="T22" fmla="*/ 49 w 53"/>
                <a:gd name="T23" fmla="*/ 40 h 51"/>
                <a:gd name="T24" fmla="*/ 51 w 53"/>
                <a:gd name="T25" fmla="*/ 35 h 51"/>
                <a:gd name="T26" fmla="*/ 52 w 53"/>
                <a:gd name="T27" fmla="*/ 31 h 51"/>
                <a:gd name="T28" fmla="*/ 53 w 53"/>
                <a:gd name="T29" fmla="*/ 26 h 51"/>
                <a:gd name="T30" fmla="*/ 52 w 53"/>
                <a:gd name="T31" fmla="*/ 21 h 51"/>
                <a:gd name="T32" fmla="*/ 51 w 53"/>
                <a:gd name="T33" fmla="*/ 16 h 51"/>
                <a:gd name="T34" fmla="*/ 49 w 53"/>
                <a:gd name="T35" fmla="*/ 11 h 51"/>
                <a:gd name="T36" fmla="*/ 46 w 53"/>
                <a:gd name="T37" fmla="*/ 7 h 51"/>
                <a:gd name="T38" fmla="*/ 42 w 53"/>
                <a:gd name="T39" fmla="*/ 4 h 51"/>
                <a:gd name="T40" fmla="*/ 38 w 53"/>
                <a:gd name="T41" fmla="*/ 2 h 51"/>
                <a:gd name="T42" fmla="*/ 33 w 53"/>
                <a:gd name="T43" fmla="*/ 0 h 51"/>
                <a:gd name="T44" fmla="*/ 28 w 53"/>
                <a:gd name="T45" fmla="*/ 0 h 51"/>
                <a:gd name="T46" fmla="*/ 0 w 53"/>
                <a:gd name="T47" fmla="*/ 0 h 51"/>
                <a:gd name="T48" fmla="*/ 0 w 53"/>
                <a:gd name="T49" fmla="*/ 2 h 51"/>
                <a:gd name="T50" fmla="*/ 4 w 53"/>
                <a:gd name="T51" fmla="*/ 2 h 51"/>
                <a:gd name="T52" fmla="*/ 6 w 53"/>
                <a:gd name="T53" fmla="*/ 3 h 51"/>
                <a:gd name="T54" fmla="*/ 7 w 53"/>
                <a:gd name="T55" fmla="*/ 4 h 51"/>
                <a:gd name="T56" fmla="*/ 7 w 53"/>
                <a:gd name="T57" fmla="*/ 7 h 51"/>
                <a:gd name="T58" fmla="*/ 7 w 53"/>
                <a:gd name="T59" fmla="*/ 44 h 51"/>
                <a:gd name="T60" fmla="*/ 18 w 53"/>
                <a:gd name="T61" fmla="*/ 48 h 51"/>
                <a:gd name="T62" fmla="*/ 16 w 53"/>
                <a:gd name="T63" fmla="*/ 48 h 51"/>
                <a:gd name="T64" fmla="*/ 15 w 53"/>
                <a:gd name="T65" fmla="*/ 48 h 51"/>
                <a:gd name="T66" fmla="*/ 14 w 53"/>
                <a:gd name="T67" fmla="*/ 46 h 51"/>
                <a:gd name="T68" fmla="*/ 14 w 53"/>
                <a:gd name="T69" fmla="*/ 44 h 51"/>
                <a:gd name="T70" fmla="*/ 14 w 53"/>
                <a:gd name="T71" fmla="*/ 6 h 51"/>
                <a:gd name="T72" fmla="*/ 14 w 53"/>
                <a:gd name="T73" fmla="*/ 4 h 51"/>
                <a:gd name="T74" fmla="*/ 15 w 53"/>
                <a:gd name="T75" fmla="*/ 3 h 51"/>
                <a:gd name="T76" fmla="*/ 16 w 53"/>
                <a:gd name="T77" fmla="*/ 2 h 51"/>
                <a:gd name="T78" fmla="*/ 18 w 53"/>
                <a:gd name="T79" fmla="*/ 2 h 51"/>
                <a:gd name="T80" fmla="*/ 26 w 53"/>
                <a:gd name="T81" fmla="*/ 2 h 51"/>
                <a:gd name="T82" fmla="*/ 32 w 53"/>
                <a:gd name="T83" fmla="*/ 3 h 51"/>
                <a:gd name="T84" fmla="*/ 36 w 53"/>
                <a:gd name="T85" fmla="*/ 5 h 51"/>
                <a:gd name="T86" fmla="*/ 39 w 53"/>
                <a:gd name="T87" fmla="*/ 7 h 51"/>
                <a:gd name="T88" fmla="*/ 40 w 53"/>
                <a:gd name="T89" fmla="*/ 9 h 51"/>
                <a:gd name="T90" fmla="*/ 42 w 53"/>
                <a:gd name="T91" fmla="*/ 11 h 51"/>
                <a:gd name="T92" fmla="*/ 43 w 53"/>
                <a:gd name="T93" fmla="*/ 14 h 51"/>
                <a:gd name="T94" fmla="*/ 44 w 53"/>
                <a:gd name="T95" fmla="*/ 19 h 51"/>
                <a:gd name="T96" fmla="*/ 45 w 53"/>
                <a:gd name="T97" fmla="*/ 26 h 51"/>
                <a:gd name="T98" fmla="*/ 44 w 53"/>
                <a:gd name="T99" fmla="*/ 31 h 51"/>
                <a:gd name="T100" fmla="*/ 44 w 53"/>
                <a:gd name="T101" fmla="*/ 35 h 51"/>
                <a:gd name="T102" fmla="*/ 42 w 53"/>
                <a:gd name="T103" fmla="*/ 39 h 51"/>
                <a:gd name="T104" fmla="*/ 41 w 53"/>
                <a:gd name="T105" fmla="*/ 41 h 51"/>
                <a:gd name="T106" fmla="*/ 39 w 53"/>
                <a:gd name="T107" fmla="*/ 43 h 51"/>
                <a:gd name="T108" fmla="*/ 36 w 53"/>
                <a:gd name="T109" fmla="*/ 46 h 51"/>
                <a:gd name="T110" fmla="*/ 32 w 53"/>
                <a:gd name="T111" fmla="*/ 48 h 51"/>
                <a:gd name="T112" fmla="*/ 26 w 53"/>
                <a:gd name="T113" fmla="*/ 48 h 51"/>
                <a:gd name="T114" fmla="*/ 18 w 53"/>
                <a:gd name="T11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7" y="44"/>
                  </a:moveTo>
                  <a:lnTo>
                    <a:pt x="7" y="46"/>
                  </a:lnTo>
                  <a:lnTo>
                    <a:pt x="6" y="48"/>
                  </a:lnTo>
                  <a:lnTo>
                    <a:pt x="4" y="48"/>
                  </a:lnTo>
                  <a:lnTo>
                    <a:pt x="0" y="48"/>
                  </a:lnTo>
                  <a:lnTo>
                    <a:pt x="0" y="51"/>
                  </a:lnTo>
                  <a:lnTo>
                    <a:pt x="28" y="51"/>
                  </a:lnTo>
                  <a:lnTo>
                    <a:pt x="33" y="50"/>
                  </a:lnTo>
                  <a:lnTo>
                    <a:pt x="38" y="49"/>
                  </a:lnTo>
                  <a:lnTo>
                    <a:pt x="42" y="46"/>
                  </a:lnTo>
                  <a:lnTo>
                    <a:pt x="46" y="43"/>
                  </a:lnTo>
                  <a:lnTo>
                    <a:pt x="49" y="40"/>
                  </a:lnTo>
                  <a:lnTo>
                    <a:pt x="51" y="35"/>
                  </a:lnTo>
                  <a:lnTo>
                    <a:pt x="52" y="31"/>
                  </a:lnTo>
                  <a:lnTo>
                    <a:pt x="53" y="26"/>
                  </a:lnTo>
                  <a:lnTo>
                    <a:pt x="52" y="21"/>
                  </a:lnTo>
                  <a:lnTo>
                    <a:pt x="51" y="16"/>
                  </a:lnTo>
                  <a:lnTo>
                    <a:pt x="49" y="11"/>
                  </a:lnTo>
                  <a:lnTo>
                    <a:pt x="46" y="7"/>
                  </a:lnTo>
                  <a:lnTo>
                    <a:pt x="42" y="4"/>
                  </a:lnTo>
                  <a:lnTo>
                    <a:pt x="38" y="2"/>
                  </a:lnTo>
                  <a:lnTo>
                    <a:pt x="33" y="0"/>
                  </a:lnTo>
                  <a:lnTo>
                    <a:pt x="28" y="0"/>
                  </a:lnTo>
                  <a:lnTo>
                    <a:pt x="0" y="0"/>
                  </a:lnTo>
                  <a:lnTo>
                    <a:pt x="0" y="2"/>
                  </a:lnTo>
                  <a:lnTo>
                    <a:pt x="4" y="2"/>
                  </a:lnTo>
                  <a:lnTo>
                    <a:pt x="6" y="3"/>
                  </a:lnTo>
                  <a:lnTo>
                    <a:pt x="7" y="4"/>
                  </a:lnTo>
                  <a:lnTo>
                    <a:pt x="7" y="7"/>
                  </a:lnTo>
                  <a:lnTo>
                    <a:pt x="7" y="44"/>
                  </a:lnTo>
                  <a:close/>
                  <a:moveTo>
                    <a:pt x="18" y="48"/>
                  </a:moveTo>
                  <a:lnTo>
                    <a:pt x="16" y="48"/>
                  </a:lnTo>
                  <a:lnTo>
                    <a:pt x="15" y="48"/>
                  </a:lnTo>
                  <a:lnTo>
                    <a:pt x="14" y="46"/>
                  </a:lnTo>
                  <a:lnTo>
                    <a:pt x="14" y="44"/>
                  </a:lnTo>
                  <a:lnTo>
                    <a:pt x="14" y="6"/>
                  </a:lnTo>
                  <a:lnTo>
                    <a:pt x="14" y="4"/>
                  </a:lnTo>
                  <a:lnTo>
                    <a:pt x="15" y="3"/>
                  </a:lnTo>
                  <a:lnTo>
                    <a:pt x="16" y="2"/>
                  </a:lnTo>
                  <a:lnTo>
                    <a:pt x="18" y="2"/>
                  </a:lnTo>
                  <a:lnTo>
                    <a:pt x="26" y="2"/>
                  </a:lnTo>
                  <a:lnTo>
                    <a:pt x="32" y="3"/>
                  </a:lnTo>
                  <a:lnTo>
                    <a:pt x="36" y="5"/>
                  </a:lnTo>
                  <a:lnTo>
                    <a:pt x="39" y="7"/>
                  </a:lnTo>
                  <a:lnTo>
                    <a:pt x="40" y="9"/>
                  </a:lnTo>
                  <a:lnTo>
                    <a:pt x="42" y="11"/>
                  </a:lnTo>
                  <a:lnTo>
                    <a:pt x="43" y="14"/>
                  </a:lnTo>
                  <a:lnTo>
                    <a:pt x="44" y="19"/>
                  </a:lnTo>
                  <a:lnTo>
                    <a:pt x="45" y="26"/>
                  </a:lnTo>
                  <a:lnTo>
                    <a:pt x="44" y="31"/>
                  </a:lnTo>
                  <a:lnTo>
                    <a:pt x="44" y="35"/>
                  </a:lnTo>
                  <a:lnTo>
                    <a:pt x="42" y="39"/>
                  </a:lnTo>
                  <a:lnTo>
                    <a:pt x="41" y="41"/>
                  </a:lnTo>
                  <a:lnTo>
                    <a:pt x="39" y="43"/>
                  </a:lnTo>
                  <a:lnTo>
                    <a:pt x="36" y="46"/>
                  </a:lnTo>
                  <a:lnTo>
                    <a:pt x="32" y="48"/>
                  </a:lnTo>
                  <a:lnTo>
                    <a:pt x="26" y="48"/>
                  </a:lnTo>
                  <a:lnTo>
                    <a:pt x="18" y="4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9" name="Freeform 675"/>
            <p:cNvSpPr>
              <a:spLocks noChangeAspect="1"/>
            </p:cNvSpPr>
            <p:nvPr/>
          </p:nvSpPr>
          <p:spPr bwMode="auto">
            <a:xfrm>
              <a:off x="1525" y="3954"/>
              <a:ext cx="64" cy="72"/>
            </a:xfrm>
            <a:custGeom>
              <a:avLst/>
              <a:gdLst>
                <a:gd name="T0" fmla="*/ 53 w 64"/>
                <a:gd name="T1" fmla="*/ 6 h 72"/>
                <a:gd name="T2" fmla="*/ 44 w 64"/>
                <a:gd name="T3" fmla="*/ 1 h 72"/>
                <a:gd name="T4" fmla="*/ 29 w 64"/>
                <a:gd name="T5" fmla="*/ 0 h 72"/>
                <a:gd name="T6" fmla="*/ 16 w 64"/>
                <a:gd name="T7" fmla="*/ 6 h 72"/>
                <a:gd name="T8" fmla="*/ 7 w 64"/>
                <a:gd name="T9" fmla="*/ 15 h 72"/>
                <a:gd name="T10" fmla="*/ 1 w 64"/>
                <a:gd name="T11" fmla="*/ 28 h 72"/>
                <a:gd name="T12" fmla="*/ 1 w 64"/>
                <a:gd name="T13" fmla="*/ 43 h 72"/>
                <a:gd name="T14" fmla="*/ 7 w 64"/>
                <a:gd name="T15" fmla="*/ 56 h 72"/>
                <a:gd name="T16" fmla="*/ 16 w 64"/>
                <a:gd name="T17" fmla="*/ 66 h 72"/>
                <a:gd name="T18" fmla="*/ 29 w 64"/>
                <a:gd name="T19" fmla="*/ 71 h 72"/>
                <a:gd name="T20" fmla="*/ 43 w 64"/>
                <a:gd name="T21" fmla="*/ 71 h 72"/>
                <a:gd name="T22" fmla="*/ 53 w 64"/>
                <a:gd name="T23" fmla="*/ 67 h 72"/>
                <a:gd name="T24" fmla="*/ 60 w 64"/>
                <a:gd name="T25" fmla="*/ 60 h 72"/>
                <a:gd name="T26" fmla="*/ 64 w 64"/>
                <a:gd name="T27" fmla="*/ 51 h 72"/>
                <a:gd name="T28" fmla="*/ 64 w 64"/>
                <a:gd name="T29" fmla="*/ 45 h 72"/>
                <a:gd name="T30" fmla="*/ 62 w 64"/>
                <a:gd name="T31" fmla="*/ 45 h 72"/>
                <a:gd name="T32" fmla="*/ 59 w 64"/>
                <a:gd name="T33" fmla="*/ 56 h 72"/>
                <a:gd name="T34" fmla="*/ 46 w 64"/>
                <a:gd name="T35" fmla="*/ 68 h 72"/>
                <a:gd name="T36" fmla="*/ 34 w 64"/>
                <a:gd name="T37" fmla="*/ 69 h 72"/>
                <a:gd name="T38" fmla="*/ 25 w 64"/>
                <a:gd name="T39" fmla="*/ 66 h 72"/>
                <a:gd name="T40" fmla="*/ 17 w 64"/>
                <a:gd name="T41" fmla="*/ 59 h 72"/>
                <a:gd name="T42" fmla="*/ 11 w 64"/>
                <a:gd name="T43" fmla="*/ 45 h 72"/>
                <a:gd name="T44" fmla="*/ 11 w 64"/>
                <a:gd name="T45" fmla="*/ 26 h 72"/>
                <a:gd name="T46" fmla="*/ 17 w 64"/>
                <a:gd name="T47" fmla="*/ 12 h 72"/>
                <a:gd name="T48" fmla="*/ 26 w 64"/>
                <a:gd name="T49" fmla="*/ 5 h 72"/>
                <a:gd name="T50" fmla="*/ 35 w 64"/>
                <a:gd name="T51" fmla="*/ 3 h 72"/>
                <a:gd name="T52" fmla="*/ 46 w 64"/>
                <a:gd name="T53" fmla="*/ 4 h 72"/>
                <a:gd name="T54" fmla="*/ 58 w 64"/>
                <a:gd name="T55" fmla="*/ 16 h 72"/>
                <a:gd name="T56" fmla="*/ 61 w 64"/>
                <a:gd name="T57" fmla="*/ 28 h 72"/>
                <a:gd name="T58" fmla="*/ 63 w 64"/>
                <a:gd name="T59" fmla="*/ 28 h 72"/>
                <a:gd name="T60" fmla="*/ 64 w 64"/>
                <a:gd name="T61" fmla="*/ 27 h 72"/>
                <a:gd name="T62" fmla="*/ 64 w 64"/>
                <a:gd name="T63" fmla="*/ 2 h 72"/>
                <a:gd name="T64" fmla="*/ 63 w 64"/>
                <a:gd name="T65" fmla="*/ 0 h 72"/>
                <a:gd name="T66" fmla="*/ 61 w 64"/>
                <a:gd name="T6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72">
                  <a:moveTo>
                    <a:pt x="56" y="8"/>
                  </a:moveTo>
                  <a:lnTo>
                    <a:pt x="53" y="6"/>
                  </a:lnTo>
                  <a:lnTo>
                    <a:pt x="49" y="3"/>
                  </a:lnTo>
                  <a:lnTo>
                    <a:pt x="44" y="1"/>
                  </a:lnTo>
                  <a:lnTo>
                    <a:pt x="37" y="0"/>
                  </a:lnTo>
                  <a:lnTo>
                    <a:pt x="29" y="0"/>
                  </a:lnTo>
                  <a:lnTo>
                    <a:pt x="23" y="2"/>
                  </a:lnTo>
                  <a:lnTo>
                    <a:pt x="16" y="6"/>
                  </a:lnTo>
                  <a:lnTo>
                    <a:pt x="11" y="10"/>
                  </a:lnTo>
                  <a:lnTo>
                    <a:pt x="7" y="15"/>
                  </a:lnTo>
                  <a:lnTo>
                    <a:pt x="3" y="22"/>
                  </a:lnTo>
                  <a:lnTo>
                    <a:pt x="1" y="28"/>
                  </a:lnTo>
                  <a:lnTo>
                    <a:pt x="0" y="36"/>
                  </a:lnTo>
                  <a:lnTo>
                    <a:pt x="1" y="43"/>
                  </a:lnTo>
                  <a:lnTo>
                    <a:pt x="3" y="50"/>
                  </a:lnTo>
                  <a:lnTo>
                    <a:pt x="7" y="56"/>
                  </a:lnTo>
                  <a:lnTo>
                    <a:pt x="11" y="62"/>
                  </a:lnTo>
                  <a:lnTo>
                    <a:pt x="16" y="66"/>
                  </a:lnTo>
                  <a:lnTo>
                    <a:pt x="23" y="69"/>
                  </a:lnTo>
                  <a:lnTo>
                    <a:pt x="29" y="71"/>
                  </a:lnTo>
                  <a:lnTo>
                    <a:pt x="37" y="72"/>
                  </a:lnTo>
                  <a:lnTo>
                    <a:pt x="43" y="71"/>
                  </a:lnTo>
                  <a:lnTo>
                    <a:pt x="48" y="70"/>
                  </a:lnTo>
                  <a:lnTo>
                    <a:pt x="53" y="67"/>
                  </a:lnTo>
                  <a:lnTo>
                    <a:pt x="57" y="64"/>
                  </a:lnTo>
                  <a:lnTo>
                    <a:pt x="60" y="60"/>
                  </a:lnTo>
                  <a:lnTo>
                    <a:pt x="62" y="56"/>
                  </a:lnTo>
                  <a:lnTo>
                    <a:pt x="64" y="51"/>
                  </a:lnTo>
                  <a:lnTo>
                    <a:pt x="64" y="47"/>
                  </a:lnTo>
                  <a:lnTo>
                    <a:pt x="64" y="45"/>
                  </a:lnTo>
                  <a:lnTo>
                    <a:pt x="63" y="45"/>
                  </a:lnTo>
                  <a:lnTo>
                    <a:pt x="62" y="45"/>
                  </a:lnTo>
                  <a:lnTo>
                    <a:pt x="62" y="47"/>
                  </a:lnTo>
                  <a:lnTo>
                    <a:pt x="59" y="56"/>
                  </a:lnTo>
                  <a:lnTo>
                    <a:pt x="54" y="63"/>
                  </a:lnTo>
                  <a:lnTo>
                    <a:pt x="46" y="68"/>
                  </a:lnTo>
                  <a:lnTo>
                    <a:pt x="38" y="69"/>
                  </a:lnTo>
                  <a:lnTo>
                    <a:pt x="34" y="69"/>
                  </a:lnTo>
                  <a:lnTo>
                    <a:pt x="30" y="68"/>
                  </a:lnTo>
                  <a:lnTo>
                    <a:pt x="25" y="66"/>
                  </a:lnTo>
                  <a:lnTo>
                    <a:pt x="21" y="63"/>
                  </a:lnTo>
                  <a:lnTo>
                    <a:pt x="17" y="59"/>
                  </a:lnTo>
                  <a:lnTo>
                    <a:pt x="14" y="53"/>
                  </a:lnTo>
                  <a:lnTo>
                    <a:pt x="11" y="45"/>
                  </a:lnTo>
                  <a:lnTo>
                    <a:pt x="10" y="36"/>
                  </a:lnTo>
                  <a:lnTo>
                    <a:pt x="11" y="26"/>
                  </a:lnTo>
                  <a:lnTo>
                    <a:pt x="14" y="18"/>
                  </a:lnTo>
                  <a:lnTo>
                    <a:pt x="17" y="12"/>
                  </a:lnTo>
                  <a:lnTo>
                    <a:pt x="22" y="8"/>
                  </a:lnTo>
                  <a:lnTo>
                    <a:pt x="26" y="5"/>
                  </a:lnTo>
                  <a:lnTo>
                    <a:pt x="31" y="4"/>
                  </a:lnTo>
                  <a:lnTo>
                    <a:pt x="35" y="3"/>
                  </a:lnTo>
                  <a:lnTo>
                    <a:pt x="38" y="3"/>
                  </a:lnTo>
                  <a:lnTo>
                    <a:pt x="46" y="4"/>
                  </a:lnTo>
                  <a:lnTo>
                    <a:pt x="52" y="9"/>
                  </a:lnTo>
                  <a:lnTo>
                    <a:pt x="58" y="16"/>
                  </a:lnTo>
                  <a:lnTo>
                    <a:pt x="61" y="26"/>
                  </a:lnTo>
                  <a:lnTo>
                    <a:pt x="61" y="28"/>
                  </a:lnTo>
                  <a:lnTo>
                    <a:pt x="62" y="28"/>
                  </a:lnTo>
                  <a:lnTo>
                    <a:pt x="63" y="28"/>
                  </a:lnTo>
                  <a:lnTo>
                    <a:pt x="64" y="28"/>
                  </a:lnTo>
                  <a:lnTo>
                    <a:pt x="64" y="27"/>
                  </a:lnTo>
                  <a:lnTo>
                    <a:pt x="64" y="26"/>
                  </a:lnTo>
                  <a:lnTo>
                    <a:pt x="64" y="2"/>
                  </a:lnTo>
                  <a:lnTo>
                    <a:pt x="64" y="0"/>
                  </a:lnTo>
                  <a:lnTo>
                    <a:pt x="63" y="0"/>
                  </a:lnTo>
                  <a:lnTo>
                    <a:pt x="62" y="0"/>
                  </a:lnTo>
                  <a:lnTo>
                    <a:pt x="61" y="1"/>
                  </a:lnTo>
                  <a:lnTo>
                    <a:pt x="56"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0" name="Freeform 676"/>
            <p:cNvSpPr>
              <a:spLocks noChangeAspect="1" noEditPoints="1"/>
            </p:cNvSpPr>
            <p:nvPr/>
          </p:nvSpPr>
          <p:spPr bwMode="auto">
            <a:xfrm>
              <a:off x="1602" y="3971"/>
              <a:ext cx="53" cy="54"/>
            </a:xfrm>
            <a:custGeom>
              <a:avLst/>
              <a:gdLst>
                <a:gd name="T0" fmla="*/ 52 w 53"/>
                <a:gd name="T1" fmla="*/ 22 h 54"/>
                <a:gd name="T2" fmla="*/ 48 w 53"/>
                <a:gd name="T3" fmla="*/ 12 h 54"/>
                <a:gd name="T4" fmla="*/ 41 w 53"/>
                <a:gd name="T5" fmla="*/ 5 h 54"/>
                <a:gd name="T6" fmla="*/ 32 w 53"/>
                <a:gd name="T7" fmla="*/ 1 h 54"/>
                <a:gd name="T8" fmla="*/ 21 w 53"/>
                <a:gd name="T9" fmla="*/ 1 h 54"/>
                <a:gd name="T10" fmla="*/ 11 w 53"/>
                <a:gd name="T11" fmla="*/ 5 h 54"/>
                <a:gd name="T12" fmla="*/ 4 w 53"/>
                <a:gd name="T13" fmla="*/ 12 h 54"/>
                <a:gd name="T14" fmla="*/ 0 w 53"/>
                <a:gd name="T15" fmla="*/ 22 h 54"/>
                <a:gd name="T16" fmla="*/ 0 w 53"/>
                <a:gd name="T17" fmla="*/ 33 h 54"/>
                <a:gd name="T18" fmla="*/ 4 w 53"/>
                <a:gd name="T19" fmla="*/ 43 h 54"/>
                <a:gd name="T20" fmla="*/ 11 w 53"/>
                <a:gd name="T21" fmla="*/ 50 h 54"/>
                <a:gd name="T22" fmla="*/ 21 w 53"/>
                <a:gd name="T23" fmla="*/ 54 h 54"/>
                <a:gd name="T24" fmla="*/ 31 w 53"/>
                <a:gd name="T25" fmla="*/ 54 h 54"/>
                <a:gd name="T26" fmla="*/ 41 w 53"/>
                <a:gd name="T27" fmla="*/ 50 h 54"/>
                <a:gd name="T28" fmla="*/ 48 w 53"/>
                <a:gd name="T29" fmla="*/ 43 h 54"/>
                <a:gd name="T30" fmla="*/ 52 w 53"/>
                <a:gd name="T31" fmla="*/ 33 h 54"/>
                <a:gd name="T32" fmla="*/ 26 w 53"/>
                <a:gd name="T33" fmla="*/ 52 h 54"/>
                <a:gd name="T34" fmla="*/ 20 w 53"/>
                <a:gd name="T35" fmla="*/ 50 h 54"/>
                <a:gd name="T36" fmla="*/ 14 w 53"/>
                <a:gd name="T37" fmla="*/ 46 h 54"/>
                <a:gd name="T38" fmla="*/ 10 w 53"/>
                <a:gd name="T39" fmla="*/ 39 h 54"/>
                <a:gd name="T40" fmla="*/ 8 w 53"/>
                <a:gd name="T41" fmla="*/ 26 h 54"/>
                <a:gd name="T42" fmla="*/ 10 w 53"/>
                <a:gd name="T43" fmla="*/ 15 h 54"/>
                <a:gd name="T44" fmla="*/ 15 w 53"/>
                <a:gd name="T45" fmla="*/ 8 h 54"/>
                <a:gd name="T46" fmla="*/ 20 w 53"/>
                <a:gd name="T47" fmla="*/ 4 h 54"/>
                <a:gd name="T48" fmla="*/ 26 w 53"/>
                <a:gd name="T49" fmla="*/ 3 h 54"/>
                <a:gd name="T50" fmla="*/ 32 w 53"/>
                <a:gd name="T51" fmla="*/ 4 h 54"/>
                <a:gd name="T52" fmla="*/ 38 w 53"/>
                <a:gd name="T53" fmla="*/ 8 h 54"/>
                <a:gd name="T54" fmla="*/ 42 w 53"/>
                <a:gd name="T55" fmla="*/ 15 h 54"/>
                <a:gd name="T56" fmla="*/ 44 w 53"/>
                <a:gd name="T57" fmla="*/ 26 h 54"/>
                <a:gd name="T58" fmla="*/ 42 w 53"/>
                <a:gd name="T59" fmla="*/ 39 h 54"/>
                <a:gd name="T60" fmla="*/ 38 w 53"/>
                <a:gd name="T61" fmla="*/ 46 h 54"/>
                <a:gd name="T62" fmla="*/ 32 w 53"/>
                <a:gd name="T63" fmla="*/ 50 h 54"/>
                <a:gd name="T64" fmla="*/ 26 w 53"/>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2" y="22"/>
                  </a:lnTo>
                  <a:lnTo>
                    <a:pt x="51" y="17"/>
                  </a:lnTo>
                  <a:lnTo>
                    <a:pt x="48" y="12"/>
                  </a:lnTo>
                  <a:lnTo>
                    <a:pt x="45" y="8"/>
                  </a:lnTo>
                  <a:lnTo>
                    <a:pt x="41" y="5"/>
                  </a:lnTo>
                  <a:lnTo>
                    <a:pt x="37" y="2"/>
                  </a:lnTo>
                  <a:lnTo>
                    <a:pt x="32" y="1"/>
                  </a:lnTo>
                  <a:lnTo>
                    <a:pt x="26" y="0"/>
                  </a:lnTo>
                  <a:lnTo>
                    <a:pt x="21" y="1"/>
                  </a:lnTo>
                  <a:lnTo>
                    <a:pt x="16" y="2"/>
                  </a:lnTo>
                  <a:lnTo>
                    <a:pt x="11" y="5"/>
                  </a:lnTo>
                  <a:lnTo>
                    <a:pt x="7" y="8"/>
                  </a:lnTo>
                  <a:lnTo>
                    <a:pt x="4" y="12"/>
                  </a:lnTo>
                  <a:lnTo>
                    <a:pt x="2" y="17"/>
                  </a:lnTo>
                  <a:lnTo>
                    <a:pt x="0" y="22"/>
                  </a:lnTo>
                  <a:lnTo>
                    <a:pt x="0" y="27"/>
                  </a:lnTo>
                  <a:lnTo>
                    <a:pt x="0" y="33"/>
                  </a:lnTo>
                  <a:lnTo>
                    <a:pt x="2" y="38"/>
                  </a:lnTo>
                  <a:lnTo>
                    <a:pt x="4" y="43"/>
                  </a:lnTo>
                  <a:lnTo>
                    <a:pt x="7" y="47"/>
                  </a:lnTo>
                  <a:lnTo>
                    <a:pt x="11" y="50"/>
                  </a:lnTo>
                  <a:lnTo>
                    <a:pt x="16" y="52"/>
                  </a:lnTo>
                  <a:lnTo>
                    <a:pt x="21" y="54"/>
                  </a:lnTo>
                  <a:lnTo>
                    <a:pt x="26" y="54"/>
                  </a:lnTo>
                  <a:lnTo>
                    <a:pt x="31" y="54"/>
                  </a:lnTo>
                  <a:lnTo>
                    <a:pt x="36" y="52"/>
                  </a:lnTo>
                  <a:lnTo>
                    <a:pt x="41" y="50"/>
                  </a:lnTo>
                  <a:lnTo>
                    <a:pt x="45" y="47"/>
                  </a:lnTo>
                  <a:lnTo>
                    <a:pt x="48" y="43"/>
                  </a:lnTo>
                  <a:lnTo>
                    <a:pt x="51" y="38"/>
                  </a:lnTo>
                  <a:lnTo>
                    <a:pt x="52" y="33"/>
                  </a:lnTo>
                  <a:lnTo>
                    <a:pt x="53" y="27"/>
                  </a:lnTo>
                  <a:close/>
                  <a:moveTo>
                    <a:pt x="26" y="52"/>
                  </a:moveTo>
                  <a:lnTo>
                    <a:pt x="23" y="51"/>
                  </a:lnTo>
                  <a:lnTo>
                    <a:pt x="20" y="50"/>
                  </a:lnTo>
                  <a:lnTo>
                    <a:pt x="17" y="49"/>
                  </a:lnTo>
                  <a:lnTo>
                    <a:pt x="14" y="46"/>
                  </a:lnTo>
                  <a:lnTo>
                    <a:pt x="12" y="43"/>
                  </a:lnTo>
                  <a:lnTo>
                    <a:pt x="10" y="39"/>
                  </a:lnTo>
                  <a:lnTo>
                    <a:pt x="9" y="33"/>
                  </a:lnTo>
                  <a:lnTo>
                    <a:pt x="8" y="26"/>
                  </a:lnTo>
                  <a:lnTo>
                    <a:pt x="9" y="20"/>
                  </a:lnTo>
                  <a:lnTo>
                    <a:pt x="10" y="15"/>
                  </a:lnTo>
                  <a:lnTo>
                    <a:pt x="12" y="11"/>
                  </a:lnTo>
                  <a:lnTo>
                    <a:pt x="15" y="8"/>
                  </a:lnTo>
                  <a:lnTo>
                    <a:pt x="17" y="5"/>
                  </a:lnTo>
                  <a:lnTo>
                    <a:pt x="20" y="4"/>
                  </a:lnTo>
                  <a:lnTo>
                    <a:pt x="23" y="3"/>
                  </a:lnTo>
                  <a:lnTo>
                    <a:pt x="26" y="3"/>
                  </a:lnTo>
                  <a:lnTo>
                    <a:pt x="29" y="3"/>
                  </a:lnTo>
                  <a:lnTo>
                    <a:pt x="32" y="4"/>
                  </a:lnTo>
                  <a:lnTo>
                    <a:pt x="35" y="5"/>
                  </a:lnTo>
                  <a:lnTo>
                    <a:pt x="38" y="8"/>
                  </a:lnTo>
                  <a:lnTo>
                    <a:pt x="40" y="11"/>
                  </a:lnTo>
                  <a:lnTo>
                    <a:pt x="42" y="15"/>
                  </a:lnTo>
                  <a:lnTo>
                    <a:pt x="44" y="20"/>
                  </a:lnTo>
                  <a:lnTo>
                    <a:pt x="44" y="26"/>
                  </a:lnTo>
                  <a:lnTo>
                    <a:pt x="44" y="33"/>
                  </a:lnTo>
                  <a:lnTo>
                    <a:pt x="42" y="39"/>
                  </a:lnTo>
                  <a:lnTo>
                    <a:pt x="40" y="43"/>
                  </a:lnTo>
                  <a:lnTo>
                    <a:pt x="38" y="46"/>
                  </a:lnTo>
                  <a:lnTo>
                    <a:pt x="35" y="49"/>
                  </a:lnTo>
                  <a:lnTo>
                    <a:pt x="32" y="50"/>
                  </a:lnTo>
                  <a:lnTo>
                    <a:pt x="29" y="51"/>
                  </a:lnTo>
                  <a:lnTo>
                    <a:pt x="26"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1" name="Freeform 677"/>
            <p:cNvSpPr>
              <a:spLocks noChangeAspect="1"/>
            </p:cNvSpPr>
            <p:nvPr/>
          </p:nvSpPr>
          <p:spPr bwMode="auto">
            <a:xfrm>
              <a:off x="1664" y="3973"/>
              <a:ext cx="53" cy="51"/>
            </a:xfrm>
            <a:custGeom>
              <a:avLst/>
              <a:gdLst>
                <a:gd name="T0" fmla="*/ 15 w 53"/>
                <a:gd name="T1" fmla="*/ 0 h 51"/>
                <a:gd name="T2" fmla="*/ 13 w 53"/>
                <a:gd name="T3" fmla="*/ 0 h 51"/>
                <a:gd name="T4" fmla="*/ 0 w 53"/>
                <a:gd name="T5" fmla="*/ 0 h 51"/>
                <a:gd name="T6" fmla="*/ 4 w 53"/>
                <a:gd name="T7" fmla="*/ 2 h 51"/>
                <a:gd name="T8" fmla="*/ 7 w 53"/>
                <a:gd name="T9" fmla="*/ 41 h 51"/>
                <a:gd name="T10" fmla="*/ 7 w 53"/>
                <a:gd name="T11" fmla="*/ 43 h 51"/>
                <a:gd name="T12" fmla="*/ 6 w 53"/>
                <a:gd name="T13" fmla="*/ 45 h 51"/>
                <a:gd name="T14" fmla="*/ 4 w 53"/>
                <a:gd name="T15" fmla="*/ 48 h 51"/>
                <a:gd name="T16" fmla="*/ 0 w 53"/>
                <a:gd name="T17" fmla="*/ 48 h 51"/>
                <a:gd name="T18" fmla="*/ 2 w 53"/>
                <a:gd name="T19" fmla="*/ 51 h 51"/>
                <a:gd name="T20" fmla="*/ 7 w 53"/>
                <a:gd name="T21" fmla="*/ 51 h 51"/>
                <a:gd name="T22" fmla="*/ 10 w 53"/>
                <a:gd name="T23" fmla="*/ 51 h 51"/>
                <a:gd name="T24" fmla="*/ 15 w 53"/>
                <a:gd name="T25" fmla="*/ 51 h 51"/>
                <a:gd name="T26" fmla="*/ 17 w 53"/>
                <a:gd name="T27" fmla="*/ 48 h 51"/>
                <a:gd name="T28" fmla="*/ 13 w 53"/>
                <a:gd name="T29" fmla="*/ 48 h 51"/>
                <a:gd name="T30" fmla="*/ 11 w 53"/>
                <a:gd name="T31" fmla="*/ 45 h 51"/>
                <a:gd name="T32" fmla="*/ 10 w 53"/>
                <a:gd name="T33" fmla="*/ 43 h 51"/>
                <a:gd name="T34" fmla="*/ 10 w 53"/>
                <a:gd name="T35" fmla="*/ 41 h 51"/>
                <a:gd name="T36" fmla="*/ 11 w 53"/>
                <a:gd name="T37" fmla="*/ 6 h 51"/>
                <a:gd name="T38" fmla="*/ 43 w 53"/>
                <a:gd name="T39" fmla="*/ 51 h 51"/>
                <a:gd name="T40" fmla="*/ 45 w 53"/>
                <a:gd name="T41" fmla="*/ 51 h 51"/>
                <a:gd name="T42" fmla="*/ 45 w 53"/>
                <a:gd name="T43" fmla="*/ 49 h 51"/>
                <a:gd name="T44" fmla="*/ 46 w 53"/>
                <a:gd name="T45" fmla="*/ 10 h 51"/>
                <a:gd name="T46" fmla="*/ 46 w 53"/>
                <a:gd name="T47" fmla="*/ 8 h 51"/>
                <a:gd name="T48" fmla="*/ 46 w 53"/>
                <a:gd name="T49" fmla="*/ 5 h 51"/>
                <a:gd name="T50" fmla="*/ 49 w 53"/>
                <a:gd name="T51" fmla="*/ 3 h 51"/>
                <a:gd name="T52" fmla="*/ 53 w 53"/>
                <a:gd name="T53" fmla="*/ 2 h 51"/>
                <a:gd name="T54" fmla="*/ 51 w 53"/>
                <a:gd name="T55" fmla="*/ 0 h 51"/>
                <a:gd name="T56" fmla="*/ 46 w 53"/>
                <a:gd name="T57" fmla="*/ 0 h 51"/>
                <a:gd name="T58" fmla="*/ 42 w 53"/>
                <a:gd name="T59" fmla="*/ 0 h 51"/>
                <a:gd name="T60" fmla="*/ 38 w 53"/>
                <a:gd name="T61" fmla="*/ 0 h 51"/>
                <a:gd name="T62" fmla="*/ 35 w 53"/>
                <a:gd name="T63" fmla="*/ 2 h 51"/>
                <a:gd name="T64" fmla="*/ 40 w 53"/>
                <a:gd name="T65" fmla="*/ 3 h 51"/>
                <a:gd name="T66" fmla="*/ 42 w 53"/>
                <a:gd name="T67" fmla="*/ 5 h 51"/>
                <a:gd name="T68" fmla="*/ 43 w 53"/>
                <a:gd name="T69" fmla="*/ 8 h 51"/>
                <a:gd name="T70" fmla="*/ 43 w 53"/>
                <a:gd name="T71" fmla="*/ 10 h 51"/>
                <a:gd name="T72" fmla="*/ 15 w 53"/>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1">
                  <a:moveTo>
                    <a:pt x="15" y="1"/>
                  </a:moveTo>
                  <a:lnTo>
                    <a:pt x="15" y="0"/>
                  </a:lnTo>
                  <a:lnTo>
                    <a:pt x="14" y="0"/>
                  </a:lnTo>
                  <a:lnTo>
                    <a:pt x="13" y="0"/>
                  </a:lnTo>
                  <a:lnTo>
                    <a:pt x="12" y="0"/>
                  </a:lnTo>
                  <a:lnTo>
                    <a:pt x="0" y="0"/>
                  </a:lnTo>
                  <a:lnTo>
                    <a:pt x="0" y="2"/>
                  </a:lnTo>
                  <a:lnTo>
                    <a:pt x="4" y="2"/>
                  </a:lnTo>
                  <a:lnTo>
                    <a:pt x="7" y="3"/>
                  </a:lnTo>
                  <a:lnTo>
                    <a:pt x="7" y="41"/>
                  </a:lnTo>
                  <a:lnTo>
                    <a:pt x="7" y="42"/>
                  </a:lnTo>
                  <a:lnTo>
                    <a:pt x="7" y="43"/>
                  </a:lnTo>
                  <a:lnTo>
                    <a:pt x="7" y="44"/>
                  </a:lnTo>
                  <a:lnTo>
                    <a:pt x="6" y="45"/>
                  </a:lnTo>
                  <a:lnTo>
                    <a:pt x="6" y="47"/>
                  </a:lnTo>
                  <a:lnTo>
                    <a:pt x="4" y="48"/>
                  </a:lnTo>
                  <a:lnTo>
                    <a:pt x="3" y="48"/>
                  </a:lnTo>
                  <a:lnTo>
                    <a:pt x="0" y="48"/>
                  </a:lnTo>
                  <a:lnTo>
                    <a:pt x="0" y="51"/>
                  </a:lnTo>
                  <a:lnTo>
                    <a:pt x="2" y="51"/>
                  </a:lnTo>
                  <a:lnTo>
                    <a:pt x="4" y="51"/>
                  </a:lnTo>
                  <a:lnTo>
                    <a:pt x="7" y="51"/>
                  </a:lnTo>
                  <a:lnTo>
                    <a:pt x="9" y="51"/>
                  </a:lnTo>
                  <a:lnTo>
                    <a:pt x="10" y="51"/>
                  </a:lnTo>
                  <a:lnTo>
                    <a:pt x="13" y="51"/>
                  </a:lnTo>
                  <a:lnTo>
                    <a:pt x="15" y="51"/>
                  </a:lnTo>
                  <a:lnTo>
                    <a:pt x="17" y="51"/>
                  </a:lnTo>
                  <a:lnTo>
                    <a:pt x="17" y="48"/>
                  </a:lnTo>
                  <a:lnTo>
                    <a:pt x="15" y="48"/>
                  </a:lnTo>
                  <a:lnTo>
                    <a:pt x="13" y="48"/>
                  </a:lnTo>
                  <a:lnTo>
                    <a:pt x="12" y="47"/>
                  </a:lnTo>
                  <a:lnTo>
                    <a:pt x="11" y="45"/>
                  </a:lnTo>
                  <a:lnTo>
                    <a:pt x="10" y="44"/>
                  </a:lnTo>
                  <a:lnTo>
                    <a:pt x="10" y="43"/>
                  </a:lnTo>
                  <a:lnTo>
                    <a:pt x="10" y="42"/>
                  </a:lnTo>
                  <a:lnTo>
                    <a:pt x="10" y="41"/>
                  </a:lnTo>
                  <a:lnTo>
                    <a:pt x="10" y="5"/>
                  </a:lnTo>
                  <a:lnTo>
                    <a:pt x="11" y="6"/>
                  </a:lnTo>
                  <a:lnTo>
                    <a:pt x="42" y="50"/>
                  </a:lnTo>
                  <a:lnTo>
                    <a:pt x="43" y="51"/>
                  </a:lnTo>
                  <a:lnTo>
                    <a:pt x="44" y="51"/>
                  </a:lnTo>
                  <a:lnTo>
                    <a:pt x="45" y="51"/>
                  </a:lnTo>
                  <a:lnTo>
                    <a:pt x="45" y="50"/>
                  </a:lnTo>
                  <a:lnTo>
                    <a:pt x="45" y="49"/>
                  </a:lnTo>
                  <a:lnTo>
                    <a:pt x="46" y="48"/>
                  </a:lnTo>
                  <a:lnTo>
                    <a:pt x="46" y="10"/>
                  </a:lnTo>
                  <a:lnTo>
                    <a:pt x="46" y="9"/>
                  </a:lnTo>
                  <a:lnTo>
                    <a:pt x="46" y="8"/>
                  </a:lnTo>
                  <a:lnTo>
                    <a:pt x="46" y="6"/>
                  </a:lnTo>
                  <a:lnTo>
                    <a:pt x="46" y="5"/>
                  </a:lnTo>
                  <a:lnTo>
                    <a:pt x="47" y="4"/>
                  </a:lnTo>
                  <a:lnTo>
                    <a:pt x="49" y="3"/>
                  </a:lnTo>
                  <a:lnTo>
                    <a:pt x="50" y="2"/>
                  </a:lnTo>
                  <a:lnTo>
                    <a:pt x="53" y="2"/>
                  </a:lnTo>
                  <a:lnTo>
                    <a:pt x="53" y="0"/>
                  </a:lnTo>
                  <a:lnTo>
                    <a:pt x="51" y="0"/>
                  </a:lnTo>
                  <a:lnTo>
                    <a:pt x="48" y="0"/>
                  </a:lnTo>
                  <a:lnTo>
                    <a:pt x="46" y="0"/>
                  </a:lnTo>
                  <a:lnTo>
                    <a:pt x="44" y="0"/>
                  </a:lnTo>
                  <a:lnTo>
                    <a:pt x="42" y="0"/>
                  </a:lnTo>
                  <a:lnTo>
                    <a:pt x="40" y="0"/>
                  </a:lnTo>
                  <a:lnTo>
                    <a:pt x="38" y="0"/>
                  </a:lnTo>
                  <a:lnTo>
                    <a:pt x="35" y="0"/>
                  </a:lnTo>
                  <a:lnTo>
                    <a:pt x="35" y="2"/>
                  </a:lnTo>
                  <a:lnTo>
                    <a:pt x="38" y="2"/>
                  </a:lnTo>
                  <a:lnTo>
                    <a:pt x="40" y="3"/>
                  </a:lnTo>
                  <a:lnTo>
                    <a:pt x="41" y="4"/>
                  </a:lnTo>
                  <a:lnTo>
                    <a:pt x="42" y="5"/>
                  </a:lnTo>
                  <a:lnTo>
                    <a:pt x="42" y="6"/>
                  </a:lnTo>
                  <a:lnTo>
                    <a:pt x="43" y="8"/>
                  </a:lnTo>
                  <a:lnTo>
                    <a:pt x="43" y="9"/>
                  </a:lnTo>
                  <a:lnTo>
                    <a:pt x="43" y="10"/>
                  </a:lnTo>
                  <a:lnTo>
                    <a:pt x="43" y="39"/>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2" name="Freeform 678"/>
            <p:cNvSpPr>
              <a:spLocks noChangeAspect="1"/>
            </p:cNvSpPr>
            <p:nvPr/>
          </p:nvSpPr>
          <p:spPr bwMode="auto">
            <a:xfrm>
              <a:off x="1725" y="3973"/>
              <a:ext cx="53" cy="51"/>
            </a:xfrm>
            <a:custGeom>
              <a:avLst/>
              <a:gdLst>
                <a:gd name="T0" fmla="*/ 15 w 53"/>
                <a:gd name="T1" fmla="*/ 0 h 51"/>
                <a:gd name="T2" fmla="*/ 13 w 53"/>
                <a:gd name="T3" fmla="*/ 0 h 51"/>
                <a:gd name="T4" fmla="*/ 0 w 53"/>
                <a:gd name="T5" fmla="*/ 0 h 51"/>
                <a:gd name="T6" fmla="*/ 4 w 53"/>
                <a:gd name="T7" fmla="*/ 2 h 51"/>
                <a:gd name="T8" fmla="*/ 7 w 53"/>
                <a:gd name="T9" fmla="*/ 41 h 51"/>
                <a:gd name="T10" fmla="*/ 7 w 53"/>
                <a:gd name="T11" fmla="*/ 43 h 51"/>
                <a:gd name="T12" fmla="*/ 7 w 53"/>
                <a:gd name="T13" fmla="*/ 45 h 51"/>
                <a:gd name="T14" fmla="*/ 4 w 53"/>
                <a:gd name="T15" fmla="*/ 48 h 51"/>
                <a:gd name="T16" fmla="*/ 0 w 53"/>
                <a:gd name="T17" fmla="*/ 48 h 51"/>
                <a:gd name="T18" fmla="*/ 2 w 53"/>
                <a:gd name="T19" fmla="*/ 51 h 51"/>
                <a:gd name="T20" fmla="*/ 7 w 53"/>
                <a:gd name="T21" fmla="*/ 51 h 51"/>
                <a:gd name="T22" fmla="*/ 10 w 53"/>
                <a:gd name="T23" fmla="*/ 51 h 51"/>
                <a:gd name="T24" fmla="*/ 15 w 53"/>
                <a:gd name="T25" fmla="*/ 51 h 51"/>
                <a:gd name="T26" fmla="*/ 17 w 53"/>
                <a:gd name="T27" fmla="*/ 48 h 51"/>
                <a:gd name="T28" fmla="*/ 13 w 53"/>
                <a:gd name="T29" fmla="*/ 48 h 51"/>
                <a:gd name="T30" fmla="*/ 11 w 53"/>
                <a:gd name="T31" fmla="*/ 45 h 51"/>
                <a:gd name="T32" fmla="*/ 10 w 53"/>
                <a:gd name="T33" fmla="*/ 43 h 51"/>
                <a:gd name="T34" fmla="*/ 10 w 53"/>
                <a:gd name="T35" fmla="*/ 41 h 51"/>
                <a:gd name="T36" fmla="*/ 11 w 53"/>
                <a:gd name="T37" fmla="*/ 6 h 51"/>
                <a:gd name="T38" fmla="*/ 43 w 53"/>
                <a:gd name="T39" fmla="*/ 51 h 51"/>
                <a:gd name="T40" fmla="*/ 45 w 53"/>
                <a:gd name="T41" fmla="*/ 51 h 51"/>
                <a:gd name="T42" fmla="*/ 46 w 53"/>
                <a:gd name="T43" fmla="*/ 49 h 51"/>
                <a:gd name="T44" fmla="*/ 46 w 53"/>
                <a:gd name="T45" fmla="*/ 10 h 51"/>
                <a:gd name="T46" fmla="*/ 46 w 53"/>
                <a:gd name="T47" fmla="*/ 8 h 51"/>
                <a:gd name="T48" fmla="*/ 47 w 53"/>
                <a:gd name="T49" fmla="*/ 5 h 51"/>
                <a:gd name="T50" fmla="*/ 49 w 53"/>
                <a:gd name="T51" fmla="*/ 3 h 51"/>
                <a:gd name="T52" fmla="*/ 53 w 53"/>
                <a:gd name="T53" fmla="*/ 2 h 51"/>
                <a:gd name="T54" fmla="*/ 51 w 53"/>
                <a:gd name="T55" fmla="*/ 0 h 51"/>
                <a:gd name="T56" fmla="*/ 46 w 53"/>
                <a:gd name="T57" fmla="*/ 0 h 51"/>
                <a:gd name="T58" fmla="*/ 43 w 53"/>
                <a:gd name="T59" fmla="*/ 0 h 51"/>
                <a:gd name="T60" fmla="*/ 38 w 53"/>
                <a:gd name="T61" fmla="*/ 0 h 51"/>
                <a:gd name="T62" fmla="*/ 36 w 53"/>
                <a:gd name="T63" fmla="*/ 2 h 51"/>
                <a:gd name="T64" fmla="*/ 40 w 53"/>
                <a:gd name="T65" fmla="*/ 3 h 51"/>
                <a:gd name="T66" fmla="*/ 42 w 53"/>
                <a:gd name="T67" fmla="*/ 5 h 51"/>
                <a:gd name="T68" fmla="*/ 43 w 53"/>
                <a:gd name="T69" fmla="*/ 8 h 51"/>
                <a:gd name="T70" fmla="*/ 43 w 53"/>
                <a:gd name="T71" fmla="*/ 10 h 51"/>
                <a:gd name="T72" fmla="*/ 15 w 53"/>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1">
                  <a:moveTo>
                    <a:pt x="15" y="1"/>
                  </a:moveTo>
                  <a:lnTo>
                    <a:pt x="15" y="0"/>
                  </a:lnTo>
                  <a:lnTo>
                    <a:pt x="14" y="0"/>
                  </a:lnTo>
                  <a:lnTo>
                    <a:pt x="13" y="0"/>
                  </a:lnTo>
                  <a:lnTo>
                    <a:pt x="12" y="0"/>
                  </a:lnTo>
                  <a:lnTo>
                    <a:pt x="0" y="0"/>
                  </a:lnTo>
                  <a:lnTo>
                    <a:pt x="0" y="2"/>
                  </a:lnTo>
                  <a:lnTo>
                    <a:pt x="4" y="2"/>
                  </a:lnTo>
                  <a:lnTo>
                    <a:pt x="7" y="3"/>
                  </a:lnTo>
                  <a:lnTo>
                    <a:pt x="7" y="41"/>
                  </a:lnTo>
                  <a:lnTo>
                    <a:pt x="7" y="42"/>
                  </a:lnTo>
                  <a:lnTo>
                    <a:pt x="7" y="43"/>
                  </a:lnTo>
                  <a:lnTo>
                    <a:pt x="7" y="44"/>
                  </a:lnTo>
                  <a:lnTo>
                    <a:pt x="7" y="45"/>
                  </a:lnTo>
                  <a:lnTo>
                    <a:pt x="6" y="47"/>
                  </a:lnTo>
                  <a:lnTo>
                    <a:pt x="4" y="48"/>
                  </a:lnTo>
                  <a:lnTo>
                    <a:pt x="3" y="48"/>
                  </a:lnTo>
                  <a:lnTo>
                    <a:pt x="0" y="48"/>
                  </a:lnTo>
                  <a:lnTo>
                    <a:pt x="0" y="51"/>
                  </a:lnTo>
                  <a:lnTo>
                    <a:pt x="2" y="51"/>
                  </a:lnTo>
                  <a:lnTo>
                    <a:pt x="5" y="51"/>
                  </a:lnTo>
                  <a:lnTo>
                    <a:pt x="7" y="51"/>
                  </a:lnTo>
                  <a:lnTo>
                    <a:pt x="9" y="51"/>
                  </a:lnTo>
                  <a:lnTo>
                    <a:pt x="10" y="51"/>
                  </a:lnTo>
                  <a:lnTo>
                    <a:pt x="13" y="51"/>
                  </a:lnTo>
                  <a:lnTo>
                    <a:pt x="15" y="51"/>
                  </a:lnTo>
                  <a:lnTo>
                    <a:pt x="17" y="51"/>
                  </a:lnTo>
                  <a:lnTo>
                    <a:pt x="17" y="48"/>
                  </a:lnTo>
                  <a:lnTo>
                    <a:pt x="15" y="48"/>
                  </a:lnTo>
                  <a:lnTo>
                    <a:pt x="13" y="48"/>
                  </a:lnTo>
                  <a:lnTo>
                    <a:pt x="12" y="47"/>
                  </a:lnTo>
                  <a:lnTo>
                    <a:pt x="11" y="45"/>
                  </a:lnTo>
                  <a:lnTo>
                    <a:pt x="11" y="44"/>
                  </a:lnTo>
                  <a:lnTo>
                    <a:pt x="10" y="43"/>
                  </a:lnTo>
                  <a:lnTo>
                    <a:pt x="10" y="42"/>
                  </a:lnTo>
                  <a:lnTo>
                    <a:pt x="10" y="41"/>
                  </a:lnTo>
                  <a:lnTo>
                    <a:pt x="10" y="5"/>
                  </a:lnTo>
                  <a:lnTo>
                    <a:pt x="11" y="6"/>
                  </a:lnTo>
                  <a:lnTo>
                    <a:pt x="43" y="50"/>
                  </a:lnTo>
                  <a:lnTo>
                    <a:pt x="43" y="51"/>
                  </a:lnTo>
                  <a:lnTo>
                    <a:pt x="44" y="51"/>
                  </a:lnTo>
                  <a:lnTo>
                    <a:pt x="45" y="51"/>
                  </a:lnTo>
                  <a:lnTo>
                    <a:pt x="45" y="50"/>
                  </a:lnTo>
                  <a:lnTo>
                    <a:pt x="46" y="49"/>
                  </a:lnTo>
                  <a:lnTo>
                    <a:pt x="46" y="48"/>
                  </a:lnTo>
                  <a:lnTo>
                    <a:pt x="46" y="10"/>
                  </a:lnTo>
                  <a:lnTo>
                    <a:pt x="46" y="9"/>
                  </a:lnTo>
                  <a:lnTo>
                    <a:pt x="46" y="8"/>
                  </a:lnTo>
                  <a:lnTo>
                    <a:pt x="46" y="6"/>
                  </a:lnTo>
                  <a:lnTo>
                    <a:pt x="47" y="5"/>
                  </a:lnTo>
                  <a:lnTo>
                    <a:pt x="47" y="4"/>
                  </a:lnTo>
                  <a:lnTo>
                    <a:pt x="49" y="3"/>
                  </a:lnTo>
                  <a:lnTo>
                    <a:pt x="50" y="2"/>
                  </a:lnTo>
                  <a:lnTo>
                    <a:pt x="53" y="2"/>
                  </a:lnTo>
                  <a:lnTo>
                    <a:pt x="53" y="0"/>
                  </a:lnTo>
                  <a:lnTo>
                    <a:pt x="51" y="0"/>
                  </a:lnTo>
                  <a:lnTo>
                    <a:pt x="48" y="0"/>
                  </a:lnTo>
                  <a:lnTo>
                    <a:pt x="46" y="0"/>
                  </a:lnTo>
                  <a:lnTo>
                    <a:pt x="44" y="0"/>
                  </a:lnTo>
                  <a:lnTo>
                    <a:pt x="43" y="0"/>
                  </a:lnTo>
                  <a:lnTo>
                    <a:pt x="40" y="0"/>
                  </a:lnTo>
                  <a:lnTo>
                    <a:pt x="38" y="0"/>
                  </a:lnTo>
                  <a:lnTo>
                    <a:pt x="36" y="0"/>
                  </a:lnTo>
                  <a:lnTo>
                    <a:pt x="36" y="2"/>
                  </a:lnTo>
                  <a:lnTo>
                    <a:pt x="38" y="2"/>
                  </a:lnTo>
                  <a:lnTo>
                    <a:pt x="40" y="3"/>
                  </a:lnTo>
                  <a:lnTo>
                    <a:pt x="41" y="4"/>
                  </a:lnTo>
                  <a:lnTo>
                    <a:pt x="42" y="5"/>
                  </a:lnTo>
                  <a:lnTo>
                    <a:pt x="42" y="6"/>
                  </a:lnTo>
                  <a:lnTo>
                    <a:pt x="43" y="8"/>
                  </a:lnTo>
                  <a:lnTo>
                    <a:pt x="43" y="9"/>
                  </a:lnTo>
                  <a:lnTo>
                    <a:pt x="43" y="10"/>
                  </a:lnTo>
                  <a:lnTo>
                    <a:pt x="43" y="39"/>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3" name="Freeform 679"/>
            <p:cNvSpPr>
              <a:spLocks noChangeAspect="1"/>
            </p:cNvSpPr>
            <p:nvPr/>
          </p:nvSpPr>
          <p:spPr bwMode="auto">
            <a:xfrm>
              <a:off x="1786" y="3973"/>
              <a:ext cx="49" cy="51"/>
            </a:xfrm>
            <a:custGeom>
              <a:avLst/>
              <a:gdLst>
                <a:gd name="T0" fmla="*/ 45 w 49"/>
                <a:gd name="T1" fmla="*/ 0 h 51"/>
                <a:gd name="T2" fmla="*/ 0 w 49"/>
                <a:gd name="T3" fmla="*/ 0 h 51"/>
                <a:gd name="T4" fmla="*/ 0 w 49"/>
                <a:gd name="T5" fmla="*/ 2 h 51"/>
                <a:gd name="T6" fmla="*/ 4 w 49"/>
                <a:gd name="T7" fmla="*/ 3 h 51"/>
                <a:gd name="T8" fmla="*/ 6 w 49"/>
                <a:gd name="T9" fmla="*/ 3 h 51"/>
                <a:gd name="T10" fmla="*/ 7 w 49"/>
                <a:gd name="T11" fmla="*/ 5 h 51"/>
                <a:gd name="T12" fmla="*/ 8 w 49"/>
                <a:gd name="T13" fmla="*/ 7 h 51"/>
                <a:gd name="T14" fmla="*/ 8 w 49"/>
                <a:gd name="T15" fmla="*/ 44 h 51"/>
                <a:gd name="T16" fmla="*/ 7 w 49"/>
                <a:gd name="T17" fmla="*/ 46 h 51"/>
                <a:gd name="T18" fmla="*/ 6 w 49"/>
                <a:gd name="T19" fmla="*/ 48 h 51"/>
                <a:gd name="T20" fmla="*/ 4 w 49"/>
                <a:gd name="T21" fmla="*/ 48 h 51"/>
                <a:gd name="T22" fmla="*/ 0 w 49"/>
                <a:gd name="T23" fmla="*/ 48 h 51"/>
                <a:gd name="T24" fmla="*/ 0 w 49"/>
                <a:gd name="T25" fmla="*/ 51 h 51"/>
                <a:gd name="T26" fmla="*/ 46 w 49"/>
                <a:gd name="T27" fmla="*/ 51 h 51"/>
                <a:gd name="T28" fmla="*/ 49 w 49"/>
                <a:gd name="T29" fmla="*/ 32 h 51"/>
                <a:gd name="T30" fmla="*/ 46 w 49"/>
                <a:gd name="T31" fmla="*/ 32 h 51"/>
                <a:gd name="T32" fmla="*/ 45 w 49"/>
                <a:gd name="T33" fmla="*/ 39 h 51"/>
                <a:gd name="T34" fmla="*/ 42 w 49"/>
                <a:gd name="T35" fmla="*/ 44 h 51"/>
                <a:gd name="T36" fmla="*/ 37 w 49"/>
                <a:gd name="T37" fmla="*/ 47 h 51"/>
                <a:gd name="T38" fmla="*/ 29 w 49"/>
                <a:gd name="T39" fmla="*/ 48 h 51"/>
                <a:gd name="T40" fmla="*/ 19 w 49"/>
                <a:gd name="T41" fmla="*/ 48 h 51"/>
                <a:gd name="T42" fmla="*/ 17 w 49"/>
                <a:gd name="T43" fmla="*/ 48 h 51"/>
                <a:gd name="T44" fmla="*/ 15 w 49"/>
                <a:gd name="T45" fmla="*/ 48 h 51"/>
                <a:gd name="T46" fmla="*/ 15 w 49"/>
                <a:gd name="T47" fmla="*/ 46 h 51"/>
                <a:gd name="T48" fmla="*/ 15 w 49"/>
                <a:gd name="T49" fmla="*/ 44 h 51"/>
                <a:gd name="T50" fmla="*/ 15 w 49"/>
                <a:gd name="T51" fmla="*/ 26 h 51"/>
                <a:gd name="T52" fmla="*/ 22 w 49"/>
                <a:gd name="T53" fmla="*/ 26 h 51"/>
                <a:gd name="T54" fmla="*/ 24 w 49"/>
                <a:gd name="T55" fmla="*/ 26 h 51"/>
                <a:gd name="T56" fmla="*/ 26 w 49"/>
                <a:gd name="T57" fmla="*/ 26 h 51"/>
                <a:gd name="T58" fmla="*/ 28 w 49"/>
                <a:gd name="T59" fmla="*/ 27 h 51"/>
                <a:gd name="T60" fmla="*/ 29 w 49"/>
                <a:gd name="T61" fmla="*/ 28 h 51"/>
                <a:gd name="T62" fmla="*/ 30 w 49"/>
                <a:gd name="T63" fmla="*/ 29 h 51"/>
                <a:gd name="T64" fmla="*/ 30 w 49"/>
                <a:gd name="T65" fmla="*/ 30 h 51"/>
                <a:gd name="T66" fmla="*/ 30 w 49"/>
                <a:gd name="T67" fmla="*/ 32 h 51"/>
                <a:gd name="T68" fmla="*/ 30 w 49"/>
                <a:gd name="T69" fmla="*/ 34 h 51"/>
                <a:gd name="T70" fmla="*/ 33 w 49"/>
                <a:gd name="T71" fmla="*/ 34 h 51"/>
                <a:gd name="T72" fmla="*/ 33 w 49"/>
                <a:gd name="T73" fmla="*/ 14 h 51"/>
                <a:gd name="T74" fmla="*/ 30 w 49"/>
                <a:gd name="T75" fmla="*/ 14 h 51"/>
                <a:gd name="T76" fmla="*/ 30 w 49"/>
                <a:gd name="T77" fmla="*/ 17 h 51"/>
                <a:gd name="T78" fmla="*/ 30 w 49"/>
                <a:gd name="T79" fmla="*/ 19 h 51"/>
                <a:gd name="T80" fmla="*/ 30 w 49"/>
                <a:gd name="T81" fmla="*/ 20 h 51"/>
                <a:gd name="T82" fmla="*/ 29 w 49"/>
                <a:gd name="T83" fmla="*/ 21 h 51"/>
                <a:gd name="T84" fmla="*/ 28 w 49"/>
                <a:gd name="T85" fmla="*/ 22 h 51"/>
                <a:gd name="T86" fmla="*/ 26 w 49"/>
                <a:gd name="T87" fmla="*/ 23 h 51"/>
                <a:gd name="T88" fmla="*/ 24 w 49"/>
                <a:gd name="T89" fmla="*/ 23 h 51"/>
                <a:gd name="T90" fmla="*/ 22 w 49"/>
                <a:gd name="T91" fmla="*/ 23 h 51"/>
                <a:gd name="T92" fmla="*/ 15 w 49"/>
                <a:gd name="T93" fmla="*/ 23 h 51"/>
                <a:gd name="T94" fmla="*/ 15 w 49"/>
                <a:gd name="T95" fmla="*/ 7 h 51"/>
                <a:gd name="T96" fmla="*/ 15 w 49"/>
                <a:gd name="T97" fmla="*/ 4 h 51"/>
                <a:gd name="T98" fmla="*/ 15 w 49"/>
                <a:gd name="T99" fmla="*/ 3 h 51"/>
                <a:gd name="T100" fmla="*/ 17 w 49"/>
                <a:gd name="T101" fmla="*/ 3 h 51"/>
                <a:gd name="T102" fmla="*/ 19 w 49"/>
                <a:gd name="T103" fmla="*/ 2 h 51"/>
                <a:gd name="T104" fmla="*/ 29 w 49"/>
                <a:gd name="T105" fmla="*/ 2 h 51"/>
                <a:gd name="T106" fmla="*/ 36 w 49"/>
                <a:gd name="T107" fmla="*/ 3 h 51"/>
                <a:gd name="T108" fmla="*/ 40 w 49"/>
                <a:gd name="T109" fmla="*/ 6 h 51"/>
                <a:gd name="T110" fmla="*/ 43 w 49"/>
                <a:gd name="T111" fmla="*/ 10 h 51"/>
                <a:gd name="T112" fmla="*/ 44 w 49"/>
                <a:gd name="T113" fmla="*/ 17 h 51"/>
                <a:gd name="T114" fmla="*/ 47 w 49"/>
                <a:gd name="T115" fmla="*/ 17 h 51"/>
                <a:gd name="T116" fmla="*/ 45 w 49"/>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1">
                  <a:moveTo>
                    <a:pt x="45" y="0"/>
                  </a:moveTo>
                  <a:lnTo>
                    <a:pt x="0" y="0"/>
                  </a:lnTo>
                  <a:lnTo>
                    <a:pt x="0" y="2"/>
                  </a:lnTo>
                  <a:lnTo>
                    <a:pt x="4" y="3"/>
                  </a:lnTo>
                  <a:lnTo>
                    <a:pt x="6" y="3"/>
                  </a:lnTo>
                  <a:lnTo>
                    <a:pt x="7" y="5"/>
                  </a:lnTo>
                  <a:lnTo>
                    <a:pt x="8" y="7"/>
                  </a:lnTo>
                  <a:lnTo>
                    <a:pt x="8" y="44"/>
                  </a:lnTo>
                  <a:lnTo>
                    <a:pt x="7" y="46"/>
                  </a:lnTo>
                  <a:lnTo>
                    <a:pt x="6" y="48"/>
                  </a:lnTo>
                  <a:lnTo>
                    <a:pt x="4" y="48"/>
                  </a:lnTo>
                  <a:lnTo>
                    <a:pt x="0" y="48"/>
                  </a:lnTo>
                  <a:lnTo>
                    <a:pt x="0" y="51"/>
                  </a:lnTo>
                  <a:lnTo>
                    <a:pt x="46" y="51"/>
                  </a:lnTo>
                  <a:lnTo>
                    <a:pt x="49" y="32"/>
                  </a:lnTo>
                  <a:lnTo>
                    <a:pt x="46" y="32"/>
                  </a:lnTo>
                  <a:lnTo>
                    <a:pt x="45" y="39"/>
                  </a:lnTo>
                  <a:lnTo>
                    <a:pt x="42" y="44"/>
                  </a:lnTo>
                  <a:lnTo>
                    <a:pt x="37" y="47"/>
                  </a:lnTo>
                  <a:lnTo>
                    <a:pt x="29" y="48"/>
                  </a:lnTo>
                  <a:lnTo>
                    <a:pt x="19" y="48"/>
                  </a:lnTo>
                  <a:lnTo>
                    <a:pt x="17" y="48"/>
                  </a:lnTo>
                  <a:lnTo>
                    <a:pt x="15" y="48"/>
                  </a:lnTo>
                  <a:lnTo>
                    <a:pt x="15" y="46"/>
                  </a:lnTo>
                  <a:lnTo>
                    <a:pt x="15" y="44"/>
                  </a:lnTo>
                  <a:lnTo>
                    <a:pt x="15" y="26"/>
                  </a:lnTo>
                  <a:lnTo>
                    <a:pt x="22" y="26"/>
                  </a:lnTo>
                  <a:lnTo>
                    <a:pt x="24" y="26"/>
                  </a:lnTo>
                  <a:lnTo>
                    <a:pt x="26" y="26"/>
                  </a:lnTo>
                  <a:lnTo>
                    <a:pt x="28" y="27"/>
                  </a:lnTo>
                  <a:lnTo>
                    <a:pt x="29" y="28"/>
                  </a:lnTo>
                  <a:lnTo>
                    <a:pt x="30" y="29"/>
                  </a:lnTo>
                  <a:lnTo>
                    <a:pt x="30" y="30"/>
                  </a:lnTo>
                  <a:lnTo>
                    <a:pt x="30" y="32"/>
                  </a:lnTo>
                  <a:lnTo>
                    <a:pt x="30" y="34"/>
                  </a:lnTo>
                  <a:lnTo>
                    <a:pt x="33" y="34"/>
                  </a:lnTo>
                  <a:lnTo>
                    <a:pt x="33" y="14"/>
                  </a:lnTo>
                  <a:lnTo>
                    <a:pt x="30" y="14"/>
                  </a:lnTo>
                  <a:lnTo>
                    <a:pt x="30" y="17"/>
                  </a:lnTo>
                  <a:lnTo>
                    <a:pt x="30" y="19"/>
                  </a:lnTo>
                  <a:lnTo>
                    <a:pt x="30" y="20"/>
                  </a:lnTo>
                  <a:lnTo>
                    <a:pt x="29" y="21"/>
                  </a:lnTo>
                  <a:lnTo>
                    <a:pt x="28" y="22"/>
                  </a:lnTo>
                  <a:lnTo>
                    <a:pt x="26" y="23"/>
                  </a:lnTo>
                  <a:lnTo>
                    <a:pt x="24" y="23"/>
                  </a:lnTo>
                  <a:lnTo>
                    <a:pt x="22" y="23"/>
                  </a:lnTo>
                  <a:lnTo>
                    <a:pt x="15" y="23"/>
                  </a:lnTo>
                  <a:lnTo>
                    <a:pt x="15" y="7"/>
                  </a:lnTo>
                  <a:lnTo>
                    <a:pt x="15" y="4"/>
                  </a:lnTo>
                  <a:lnTo>
                    <a:pt x="15" y="3"/>
                  </a:lnTo>
                  <a:lnTo>
                    <a:pt x="17" y="3"/>
                  </a:lnTo>
                  <a:lnTo>
                    <a:pt x="19" y="2"/>
                  </a:lnTo>
                  <a:lnTo>
                    <a:pt x="29" y="2"/>
                  </a:lnTo>
                  <a:lnTo>
                    <a:pt x="36" y="3"/>
                  </a:lnTo>
                  <a:lnTo>
                    <a:pt x="40" y="6"/>
                  </a:lnTo>
                  <a:lnTo>
                    <a:pt x="43" y="10"/>
                  </a:lnTo>
                  <a:lnTo>
                    <a:pt x="44" y="17"/>
                  </a:lnTo>
                  <a:lnTo>
                    <a:pt x="47" y="17"/>
                  </a:lnTo>
                  <a:lnTo>
                    <a:pt x="45"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4" name="Freeform 680"/>
            <p:cNvSpPr>
              <a:spLocks noChangeAspect="1"/>
            </p:cNvSpPr>
            <p:nvPr/>
          </p:nvSpPr>
          <p:spPr bwMode="auto">
            <a:xfrm>
              <a:off x="1843" y="3971"/>
              <a:ext cx="49" cy="54"/>
            </a:xfrm>
            <a:custGeom>
              <a:avLst/>
              <a:gdLst>
                <a:gd name="T0" fmla="*/ 40 w 49"/>
                <a:gd name="T1" fmla="*/ 5 h 54"/>
                <a:gd name="T2" fmla="*/ 33 w 49"/>
                <a:gd name="T3" fmla="*/ 1 h 54"/>
                <a:gd name="T4" fmla="*/ 22 w 49"/>
                <a:gd name="T5" fmla="*/ 1 h 54"/>
                <a:gd name="T6" fmla="*/ 12 w 49"/>
                <a:gd name="T7" fmla="*/ 5 h 54"/>
                <a:gd name="T8" fmla="*/ 5 w 49"/>
                <a:gd name="T9" fmla="*/ 12 h 54"/>
                <a:gd name="T10" fmla="*/ 0 w 49"/>
                <a:gd name="T11" fmla="*/ 22 h 54"/>
                <a:gd name="T12" fmla="*/ 0 w 49"/>
                <a:gd name="T13" fmla="*/ 33 h 54"/>
                <a:gd name="T14" fmla="*/ 5 w 49"/>
                <a:gd name="T15" fmla="*/ 42 h 54"/>
                <a:gd name="T16" fmla="*/ 12 w 49"/>
                <a:gd name="T17" fmla="*/ 50 h 54"/>
                <a:gd name="T18" fmla="*/ 22 w 49"/>
                <a:gd name="T19" fmla="*/ 54 h 54"/>
                <a:gd name="T20" fmla="*/ 36 w 49"/>
                <a:gd name="T21" fmla="*/ 53 h 54"/>
                <a:gd name="T22" fmla="*/ 47 w 49"/>
                <a:gd name="T23" fmla="*/ 42 h 54"/>
                <a:gd name="T24" fmla="*/ 48 w 49"/>
                <a:gd name="T25" fmla="*/ 34 h 54"/>
                <a:gd name="T26" fmla="*/ 46 w 49"/>
                <a:gd name="T27" fmla="*/ 34 h 54"/>
                <a:gd name="T28" fmla="*/ 44 w 49"/>
                <a:gd name="T29" fmla="*/ 42 h 54"/>
                <a:gd name="T30" fmla="*/ 35 w 49"/>
                <a:gd name="T31" fmla="*/ 51 h 54"/>
                <a:gd name="T32" fmla="*/ 26 w 49"/>
                <a:gd name="T33" fmla="*/ 52 h 54"/>
                <a:gd name="T34" fmla="*/ 20 w 49"/>
                <a:gd name="T35" fmla="*/ 50 h 54"/>
                <a:gd name="T36" fmla="*/ 13 w 49"/>
                <a:gd name="T37" fmla="*/ 45 h 54"/>
                <a:gd name="T38" fmla="*/ 9 w 49"/>
                <a:gd name="T39" fmla="*/ 35 h 54"/>
                <a:gd name="T40" fmla="*/ 9 w 49"/>
                <a:gd name="T41" fmla="*/ 20 h 54"/>
                <a:gd name="T42" fmla="*/ 13 w 49"/>
                <a:gd name="T43" fmla="*/ 10 h 54"/>
                <a:gd name="T44" fmla="*/ 20 w 49"/>
                <a:gd name="T45" fmla="*/ 5 h 54"/>
                <a:gd name="T46" fmla="*/ 26 w 49"/>
                <a:gd name="T47" fmla="*/ 3 h 54"/>
                <a:gd name="T48" fmla="*/ 34 w 49"/>
                <a:gd name="T49" fmla="*/ 4 h 54"/>
                <a:gd name="T50" fmla="*/ 43 w 49"/>
                <a:gd name="T51" fmla="*/ 12 h 54"/>
                <a:gd name="T52" fmla="*/ 46 w 49"/>
                <a:gd name="T53" fmla="*/ 21 h 54"/>
                <a:gd name="T54" fmla="*/ 48 w 49"/>
                <a:gd name="T55" fmla="*/ 22 h 54"/>
                <a:gd name="T56" fmla="*/ 49 w 49"/>
                <a:gd name="T57" fmla="*/ 21 h 54"/>
                <a:gd name="T58" fmla="*/ 49 w 49"/>
                <a:gd name="T59" fmla="*/ 3 h 54"/>
                <a:gd name="T60" fmla="*/ 48 w 49"/>
                <a:gd name="T61" fmla="*/ 0 h 54"/>
                <a:gd name="T62" fmla="*/ 46 w 49"/>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4">
                  <a:moveTo>
                    <a:pt x="42" y="7"/>
                  </a:moveTo>
                  <a:lnTo>
                    <a:pt x="40" y="5"/>
                  </a:lnTo>
                  <a:lnTo>
                    <a:pt x="37" y="3"/>
                  </a:lnTo>
                  <a:lnTo>
                    <a:pt x="33" y="1"/>
                  </a:lnTo>
                  <a:lnTo>
                    <a:pt x="28" y="0"/>
                  </a:lnTo>
                  <a:lnTo>
                    <a:pt x="22" y="1"/>
                  </a:lnTo>
                  <a:lnTo>
                    <a:pt x="17" y="2"/>
                  </a:lnTo>
                  <a:lnTo>
                    <a:pt x="12" y="5"/>
                  </a:lnTo>
                  <a:lnTo>
                    <a:pt x="8" y="8"/>
                  </a:lnTo>
                  <a:lnTo>
                    <a:pt x="5" y="12"/>
                  </a:lnTo>
                  <a:lnTo>
                    <a:pt x="2" y="17"/>
                  </a:lnTo>
                  <a:lnTo>
                    <a:pt x="0" y="22"/>
                  </a:lnTo>
                  <a:lnTo>
                    <a:pt x="0" y="27"/>
                  </a:lnTo>
                  <a:lnTo>
                    <a:pt x="0" y="33"/>
                  </a:lnTo>
                  <a:lnTo>
                    <a:pt x="2" y="38"/>
                  </a:lnTo>
                  <a:lnTo>
                    <a:pt x="5" y="42"/>
                  </a:lnTo>
                  <a:lnTo>
                    <a:pt x="8" y="46"/>
                  </a:lnTo>
                  <a:lnTo>
                    <a:pt x="12" y="50"/>
                  </a:lnTo>
                  <a:lnTo>
                    <a:pt x="17" y="52"/>
                  </a:lnTo>
                  <a:lnTo>
                    <a:pt x="22" y="54"/>
                  </a:lnTo>
                  <a:lnTo>
                    <a:pt x="28" y="54"/>
                  </a:lnTo>
                  <a:lnTo>
                    <a:pt x="36" y="53"/>
                  </a:lnTo>
                  <a:lnTo>
                    <a:pt x="43" y="48"/>
                  </a:lnTo>
                  <a:lnTo>
                    <a:pt x="47" y="42"/>
                  </a:lnTo>
                  <a:lnTo>
                    <a:pt x="49" y="35"/>
                  </a:lnTo>
                  <a:lnTo>
                    <a:pt x="48" y="34"/>
                  </a:lnTo>
                  <a:lnTo>
                    <a:pt x="47" y="34"/>
                  </a:lnTo>
                  <a:lnTo>
                    <a:pt x="46" y="34"/>
                  </a:lnTo>
                  <a:lnTo>
                    <a:pt x="46" y="35"/>
                  </a:lnTo>
                  <a:lnTo>
                    <a:pt x="44" y="42"/>
                  </a:lnTo>
                  <a:lnTo>
                    <a:pt x="40" y="47"/>
                  </a:lnTo>
                  <a:lnTo>
                    <a:pt x="35" y="51"/>
                  </a:lnTo>
                  <a:lnTo>
                    <a:pt x="28" y="52"/>
                  </a:lnTo>
                  <a:lnTo>
                    <a:pt x="26" y="52"/>
                  </a:lnTo>
                  <a:lnTo>
                    <a:pt x="23" y="51"/>
                  </a:lnTo>
                  <a:lnTo>
                    <a:pt x="20" y="50"/>
                  </a:lnTo>
                  <a:lnTo>
                    <a:pt x="17" y="48"/>
                  </a:lnTo>
                  <a:lnTo>
                    <a:pt x="13" y="45"/>
                  </a:lnTo>
                  <a:lnTo>
                    <a:pt x="11" y="40"/>
                  </a:lnTo>
                  <a:lnTo>
                    <a:pt x="9" y="35"/>
                  </a:lnTo>
                  <a:lnTo>
                    <a:pt x="8" y="27"/>
                  </a:lnTo>
                  <a:lnTo>
                    <a:pt x="9" y="20"/>
                  </a:lnTo>
                  <a:lnTo>
                    <a:pt x="11" y="14"/>
                  </a:lnTo>
                  <a:lnTo>
                    <a:pt x="13" y="10"/>
                  </a:lnTo>
                  <a:lnTo>
                    <a:pt x="17" y="7"/>
                  </a:lnTo>
                  <a:lnTo>
                    <a:pt x="20" y="5"/>
                  </a:lnTo>
                  <a:lnTo>
                    <a:pt x="23" y="3"/>
                  </a:lnTo>
                  <a:lnTo>
                    <a:pt x="26" y="3"/>
                  </a:lnTo>
                  <a:lnTo>
                    <a:pt x="28" y="3"/>
                  </a:lnTo>
                  <a:lnTo>
                    <a:pt x="34" y="4"/>
                  </a:lnTo>
                  <a:lnTo>
                    <a:pt x="39" y="7"/>
                  </a:lnTo>
                  <a:lnTo>
                    <a:pt x="43" y="12"/>
                  </a:lnTo>
                  <a:lnTo>
                    <a:pt x="46" y="21"/>
                  </a:lnTo>
                  <a:lnTo>
                    <a:pt x="46" y="21"/>
                  </a:lnTo>
                  <a:lnTo>
                    <a:pt x="47" y="22"/>
                  </a:lnTo>
                  <a:lnTo>
                    <a:pt x="48" y="22"/>
                  </a:lnTo>
                  <a:lnTo>
                    <a:pt x="48" y="21"/>
                  </a:lnTo>
                  <a:lnTo>
                    <a:pt x="49" y="21"/>
                  </a:lnTo>
                  <a:lnTo>
                    <a:pt x="49" y="19"/>
                  </a:lnTo>
                  <a:lnTo>
                    <a:pt x="49" y="3"/>
                  </a:lnTo>
                  <a:lnTo>
                    <a:pt x="48" y="1"/>
                  </a:lnTo>
                  <a:lnTo>
                    <a:pt x="48" y="0"/>
                  </a:lnTo>
                  <a:lnTo>
                    <a:pt x="47" y="0"/>
                  </a:lnTo>
                  <a:lnTo>
                    <a:pt x="46" y="1"/>
                  </a:lnTo>
                  <a:lnTo>
                    <a:pt x="42"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5" name="Freeform 681"/>
            <p:cNvSpPr>
              <a:spLocks noChangeAspect="1"/>
            </p:cNvSpPr>
            <p:nvPr/>
          </p:nvSpPr>
          <p:spPr bwMode="auto">
            <a:xfrm>
              <a:off x="1900" y="3973"/>
              <a:ext cx="52" cy="51"/>
            </a:xfrm>
            <a:custGeom>
              <a:avLst/>
              <a:gdLst>
                <a:gd name="T0" fmla="*/ 51 w 52"/>
                <a:gd name="T1" fmla="*/ 0 h 51"/>
                <a:gd name="T2" fmla="*/ 2 w 52"/>
                <a:gd name="T3" fmla="*/ 0 h 51"/>
                <a:gd name="T4" fmla="*/ 0 w 52"/>
                <a:gd name="T5" fmla="*/ 17 h 51"/>
                <a:gd name="T6" fmla="*/ 3 w 52"/>
                <a:gd name="T7" fmla="*/ 17 h 51"/>
                <a:gd name="T8" fmla="*/ 3 w 52"/>
                <a:gd name="T9" fmla="*/ 13 h 51"/>
                <a:gd name="T10" fmla="*/ 4 w 52"/>
                <a:gd name="T11" fmla="*/ 10 h 51"/>
                <a:gd name="T12" fmla="*/ 5 w 52"/>
                <a:gd name="T13" fmla="*/ 7 h 51"/>
                <a:gd name="T14" fmla="*/ 6 w 52"/>
                <a:gd name="T15" fmla="*/ 5 h 51"/>
                <a:gd name="T16" fmla="*/ 8 w 52"/>
                <a:gd name="T17" fmla="*/ 4 h 51"/>
                <a:gd name="T18" fmla="*/ 10 w 52"/>
                <a:gd name="T19" fmla="*/ 3 h 51"/>
                <a:gd name="T20" fmla="*/ 13 w 52"/>
                <a:gd name="T21" fmla="*/ 3 h 51"/>
                <a:gd name="T22" fmla="*/ 17 w 52"/>
                <a:gd name="T23" fmla="*/ 3 h 51"/>
                <a:gd name="T24" fmla="*/ 20 w 52"/>
                <a:gd name="T25" fmla="*/ 3 h 51"/>
                <a:gd name="T26" fmla="*/ 22 w 52"/>
                <a:gd name="T27" fmla="*/ 3 h 51"/>
                <a:gd name="T28" fmla="*/ 22 w 52"/>
                <a:gd name="T29" fmla="*/ 5 h 51"/>
                <a:gd name="T30" fmla="*/ 23 w 52"/>
                <a:gd name="T31" fmla="*/ 7 h 51"/>
                <a:gd name="T32" fmla="*/ 23 w 52"/>
                <a:gd name="T33" fmla="*/ 43 h 51"/>
                <a:gd name="T34" fmla="*/ 22 w 52"/>
                <a:gd name="T35" fmla="*/ 46 h 51"/>
                <a:gd name="T36" fmla="*/ 21 w 52"/>
                <a:gd name="T37" fmla="*/ 47 h 51"/>
                <a:gd name="T38" fmla="*/ 19 w 52"/>
                <a:gd name="T39" fmla="*/ 48 h 51"/>
                <a:gd name="T40" fmla="*/ 14 w 52"/>
                <a:gd name="T41" fmla="*/ 48 h 51"/>
                <a:gd name="T42" fmla="*/ 12 w 52"/>
                <a:gd name="T43" fmla="*/ 48 h 51"/>
                <a:gd name="T44" fmla="*/ 12 w 52"/>
                <a:gd name="T45" fmla="*/ 51 h 51"/>
                <a:gd name="T46" fmla="*/ 19 w 52"/>
                <a:gd name="T47" fmla="*/ 51 h 51"/>
                <a:gd name="T48" fmla="*/ 26 w 52"/>
                <a:gd name="T49" fmla="*/ 51 h 51"/>
                <a:gd name="T50" fmla="*/ 33 w 52"/>
                <a:gd name="T51" fmla="*/ 51 h 51"/>
                <a:gd name="T52" fmla="*/ 40 w 52"/>
                <a:gd name="T53" fmla="*/ 51 h 51"/>
                <a:gd name="T54" fmla="*/ 40 w 52"/>
                <a:gd name="T55" fmla="*/ 48 h 51"/>
                <a:gd name="T56" fmla="*/ 38 w 52"/>
                <a:gd name="T57" fmla="*/ 48 h 51"/>
                <a:gd name="T58" fmla="*/ 33 w 52"/>
                <a:gd name="T59" fmla="*/ 48 h 51"/>
                <a:gd name="T60" fmla="*/ 31 w 52"/>
                <a:gd name="T61" fmla="*/ 47 h 51"/>
                <a:gd name="T62" fmla="*/ 30 w 52"/>
                <a:gd name="T63" fmla="*/ 46 h 51"/>
                <a:gd name="T64" fmla="*/ 30 w 52"/>
                <a:gd name="T65" fmla="*/ 43 h 51"/>
                <a:gd name="T66" fmla="*/ 30 w 52"/>
                <a:gd name="T67" fmla="*/ 7 h 51"/>
                <a:gd name="T68" fmla="*/ 30 w 52"/>
                <a:gd name="T69" fmla="*/ 5 h 51"/>
                <a:gd name="T70" fmla="*/ 31 w 52"/>
                <a:gd name="T71" fmla="*/ 3 h 51"/>
                <a:gd name="T72" fmla="*/ 32 w 52"/>
                <a:gd name="T73" fmla="*/ 3 h 51"/>
                <a:gd name="T74" fmla="*/ 36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9 h 51"/>
                <a:gd name="T88" fmla="*/ 49 w 52"/>
                <a:gd name="T89" fmla="*/ 13 h 51"/>
                <a:gd name="T90" fmla="*/ 49 w 52"/>
                <a:gd name="T91" fmla="*/ 17 h 51"/>
                <a:gd name="T92" fmla="*/ 52 w 52"/>
                <a:gd name="T93" fmla="*/ 17 h 51"/>
                <a:gd name="T94" fmla="*/ 51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1" y="0"/>
                  </a:moveTo>
                  <a:lnTo>
                    <a:pt x="2" y="0"/>
                  </a:lnTo>
                  <a:lnTo>
                    <a:pt x="0" y="17"/>
                  </a:lnTo>
                  <a:lnTo>
                    <a:pt x="3" y="17"/>
                  </a:lnTo>
                  <a:lnTo>
                    <a:pt x="3" y="13"/>
                  </a:lnTo>
                  <a:lnTo>
                    <a:pt x="4" y="10"/>
                  </a:lnTo>
                  <a:lnTo>
                    <a:pt x="5" y="7"/>
                  </a:lnTo>
                  <a:lnTo>
                    <a:pt x="6" y="5"/>
                  </a:lnTo>
                  <a:lnTo>
                    <a:pt x="8" y="4"/>
                  </a:lnTo>
                  <a:lnTo>
                    <a:pt x="10" y="3"/>
                  </a:lnTo>
                  <a:lnTo>
                    <a:pt x="13" y="3"/>
                  </a:lnTo>
                  <a:lnTo>
                    <a:pt x="17" y="3"/>
                  </a:lnTo>
                  <a:lnTo>
                    <a:pt x="20" y="3"/>
                  </a:lnTo>
                  <a:lnTo>
                    <a:pt x="22" y="3"/>
                  </a:lnTo>
                  <a:lnTo>
                    <a:pt x="22" y="5"/>
                  </a:lnTo>
                  <a:lnTo>
                    <a:pt x="23" y="7"/>
                  </a:lnTo>
                  <a:lnTo>
                    <a:pt x="23" y="43"/>
                  </a:lnTo>
                  <a:lnTo>
                    <a:pt x="22" y="46"/>
                  </a:lnTo>
                  <a:lnTo>
                    <a:pt x="21" y="47"/>
                  </a:lnTo>
                  <a:lnTo>
                    <a:pt x="19" y="48"/>
                  </a:lnTo>
                  <a:lnTo>
                    <a:pt x="14" y="48"/>
                  </a:lnTo>
                  <a:lnTo>
                    <a:pt x="12" y="48"/>
                  </a:lnTo>
                  <a:lnTo>
                    <a:pt x="12" y="51"/>
                  </a:lnTo>
                  <a:lnTo>
                    <a:pt x="19" y="51"/>
                  </a:lnTo>
                  <a:lnTo>
                    <a:pt x="26" y="51"/>
                  </a:lnTo>
                  <a:lnTo>
                    <a:pt x="33" y="51"/>
                  </a:lnTo>
                  <a:lnTo>
                    <a:pt x="40" y="51"/>
                  </a:lnTo>
                  <a:lnTo>
                    <a:pt x="40" y="48"/>
                  </a:lnTo>
                  <a:lnTo>
                    <a:pt x="38" y="48"/>
                  </a:lnTo>
                  <a:lnTo>
                    <a:pt x="33" y="48"/>
                  </a:lnTo>
                  <a:lnTo>
                    <a:pt x="31" y="47"/>
                  </a:lnTo>
                  <a:lnTo>
                    <a:pt x="30" y="46"/>
                  </a:lnTo>
                  <a:lnTo>
                    <a:pt x="30" y="43"/>
                  </a:lnTo>
                  <a:lnTo>
                    <a:pt x="30" y="7"/>
                  </a:lnTo>
                  <a:lnTo>
                    <a:pt x="30" y="5"/>
                  </a:lnTo>
                  <a:lnTo>
                    <a:pt x="31" y="3"/>
                  </a:lnTo>
                  <a:lnTo>
                    <a:pt x="32" y="3"/>
                  </a:lnTo>
                  <a:lnTo>
                    <a:pt x="36" y="3"/>
                  </a:lnTo>
                  <a:lnTo>
                    <a:pt x="39" y="3"/>
                  </a:lnTo>
                  <a:lnTo>
                    <a:pt x="42" y="3"/>
                  </a:lnTo>
                  <a:lnTo>
                    <a:pt x="44" y="4"/>
                  </a:lnTo>
                  <a:lnTo>
                    <a:pt x="46" y="5"/>
                  </a:lnTo>
                  <a:lnTo>
                    <a:pt x="47" y="7"/>
                  </a:lnTo>
                  <a:lnTo>
                    <a:pt x="48" y="9"/>
                  </a:lnTo>
                  <a:lnTo>
                    <a:pt x="49" y="13"/>
                  </a:lnTo>
                  <a:lnTo>
                    <a:pt x="49" y="17"/>
                  </a:lnTo>
                  <a:lnTo>
                    <a:pt x="52" y="17"/>
                  </a:lnTo>
                  <a:lnTo>
                    <a:pt x="51"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6" name="Freeform 682"/>
            <p:cNvSpPr>
              <a:spLocks noChangeAspect="1" noEditPoints="1"/>
            </p:cNvSpPr>
            <p:nvPr/>
          </p:nvSpPr>
          <p:spPr bwMode="auto">
            <a:xfrm>
              <a:off x="1961" y="3971"/>
              <a:ext cx="53" cy="54"/>
            </a:xfrm>
            <a:custGeom>
              <a:avLst/>
              <a:gdLst>
                <a:gd name="T0" fmla="*/ 52 w 53"/>
                <a:gd name="T1" fmla="*/ 22 h 54"/>
                <a:gd name="T2" fmla="*/ 48 w 53"/>
                <a:gd name="T3" fmla="*/ 12 h 54"/>
                <a:gd name="T4" fmla="*/ 41 w 53"/>
                <a:gd name="T5" fmla="*/ 5 h 54"/>
                <a:gd name="T6" fmla="*/ 32 w 53"/>
                <a:gd name="T7" fmla="*/ 1 h 54"/>
                <a:gd name="T8" fmla="*/ 21 w 53"/>
                <a:gd name="T9" fmla="*/ 1 h 54"/>
                <a:gd name="T10" fmla="*/ 11 w 53"/>
                <a:gd name="T11" fmla="*/ 5 h 54"/>
                <a:gd name="T12" fmla="*/ 4 w 53"/>
                <a:gd name="T13" fmla="*/ 12 h 54"/>
                <a:gd name="T14" fmla="*/ 0 w 53"/>
                <a:gd name="T15" fmla="*/ 22 h 54"/>
                <a:gd name="T16" fmla="*/ 0 w 53"/>
                <a:gd name="T17" fmla="*/ 33 h 54"/>
                <a:gd name="T18" fmla="*/ 4 w 53"/>
                <a:gd name="T19" fmla="*/ 43 h 54"/>
                <a:gd name="T20" fmla="*/ 11 w 53"/>
                <a:gd name="T21" fmla="*/ 50 h 54"/>
                <a:gd name="T22" fmla="*/ 21 w 53"/>
                <a:gd name="T23" fmla="*/ 54 h 54"/>
                <a:gd name="T24" fmla="*/ 32 w 53"/>
                <a:gd name="T25" fmla="*/ 54 h 54"/>
                <a:gd name="T26" fmla="*/ 41 w 53"/>
                <a:gd name="T27" fmla="*/ 50 h 54"/>
                <a:gd name="T28" fmla="*/ 48 w 53"/>
                <a:gd name="T29" fmla="*/ 43 h 54"/>
                <a:gd name="T30" fmla="*/ 52 w 53"/>
                <a:gd name="T31" fmla="*/ 33 h 54"/>
                <a:gd name="T32" fmla="*/ 26 w 53"/>
                <a:gd name="T33" fmla="*/ 52 h 54"/>
                <a:gd name="T34" fmla="*/ 20 w 53"/>
                <a:gd name="T35" fmla="*/ 50 h 54"/>
                <a:gd name="T36" fmla="*/ 15 w 53"/>
                <a:gd name="T37" fmla="*/ 46 h 54"/>
                <a:gd name="T38" fmla="*/ 10 w 53"/>
                <a:gd name="T39" fmla="*/ 39 h 54"/>
                <a:gd name="T40" fmla="*/ 8 w 53"/>
                <a:gd name="T41" fmla="*/ 26 h 54"/>
                <a:gd name="T42" fmla="*/ 10 w 53"/>
                <a:gd name="T43" fmla="*/ 15 h 54"/>
                <a:gd name="T44" fmla="*/ 15 w 53"/>
                <a:gd name="T45" fmla="*/ 8 h 54"/>
                <a:gd name="T46" fmla="*/ 21 w 53"/>
                <a:gd name="T47" fmla="*/ 4 h 54"/>
                <a:gd name="T48" fmla="*/ 26 w 53"/>
                <a:gd name="T49" fmla="*/ 3 h 54"/>
                <a:gd name="T50" fmla="*/ 32 w 53"/>
                <a:gd name="T51" fmla="*/ 4 h 54"/>
                <a:gd name="T52" fmla="*/ 38 w 53"/>
                <a:gd name="T53" fmla="*/ 8 h 54"/>
                <a:gd name="T54" fmla="*/ 42 w 53"/>
                <a:gd name="T55" fmla="*/ 15 h 54"/>
                <a:gd name="T56" fmla="*/ 44 w 53"/>
                <a:gd name="T57" fmla="*/ 26 h 54"/>
                <a:gd name="T58" fmla="*/ 42 w 53"/>
                <a:gd name="T59" fmla="*/ 39 h 54"/>
                <a:gd name="T60" fmla="*/ 38 w 53"/>
                <a:gd name="T61" fmla="*/ 46 h 54"/>
                <a:gd name="T62" fmla="*/ 32 w 53"/>
                <a:gd name="T63" fmla="*/ 50 h 54"/>
                <a:gd name="T64" fmla="*/ 26 w 53"/>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4">
                  <a:moveTo>
                    <a:pt x="53" y="27"/>
                  </a:moveTo>
                  <a:lnTo>
                    <a:pt x="52" y="22"/>
                  </a:lnTo>
                  <a:lnTo>
                    <a:pt x="51" y="17"/>
                  </a:lnTo>
                  <a:lnTo>
                    <a:pt x="48" y="12"/>
                  </a:lnTo>
                  <a:lnTo>
                    <a:pt x="45" y="8"/>
                  </a:lnTo>
                  <a:lnTo>
                    <a:pt x="41" y="5"/>
                  </a:lnTo>
                  <a:lnTo>
                    <a:pt x="37" y="2"/>
                  </a:lnTo>
                  <a:lnTo>
                    <a:pt x="32" y="1"/>
                  </a:lnTo>
                  <a:lnTo>
                    <a:pt x="26" y="0"/>
                  </a:lnTo>
                  <a:lnTo>
                    <a:pt x="21" y="1"/>
                  </a:lnTo>
                  <a:lnTo>
                    <a:pt x="16" y="2"/>
                  </a:lnTo>
                  <a:lnTo>
                    <a:pt x="11" y="5"/>
                  </a:lnTo>
                  <a:lnTo>
                    <a:pt x="7" y="8"/>
                  </a:lnTo>
                  <a:lnTo>
                    <a:pt x="4" y="12"/>
                  </a:lnTo>
                  <a:lnTo>
                    <a:pt x="2" y="17"/>
                  </a:lnTo>
                  <a:lnTo>
                    <a:pt x="0" y="22"/>
                  </a:lnTo>
                  <a:lnTo>
                    <a:pt x="0" y="27"/>
                  </a:lnTo>
                  <a:lnTo>
                    <a:pt x="0" y="33"/>
                  </a:lnTo>
                  <a:lnTo>
                    <a:pt x="2" y="38"/>
                  </a:lnTo>
                  <a:lnTo>
                    <a:pt x="4" y="43"/>
                  </a:lnTo>
                  <a:lnTo>
                    <a:pt x="7" y="47"/>
                  </a:lnTo>
                  <a:lnTo>
                    <a:pt x="11" y="50"/>
                  </a:lnTo>
                  <a:lnTo>
                    <a:pt x="16" y="52"/>
                  </a:lnTo>
                  <a:lnTo>
                    <a:pt x="21" y="54"/>
                  </a:lnTo>
                  <a:lnTo>
                    <a:pt x="26" y="54"/>
                  </a:lnTo>
                  <a:lnTo>
                    <a:pt x="32" y="54"/>
                  </a:lnTo>
                  <a:lnTo>
                    <a:pt x="37" y="52"/>
                  </a:lnTo>
                  <a:lnTo>
                    <a:pt x="41" y="50"/>
                  </a:lnTo>
                  <a:lnTo>
                    <a:pt x="45" y="47"/>
                  </a:lnTo>
                  <a:lnTo>
                    <a:pt x="48" y="43"/>
                  </a:lnTo>
                  <a:lnTo>
                    <a:pt x="51" y="38"/>
                  </a:lnTo>
                  <a:lnTo>
                    <a:pt x="52" y="33"/>
                  </a:lnTo>
                  <a:lnTo>
                    <a:pt x="53" y="27"/>
                  </a:lnTo>
                  <a:close/>
                  <a:moveTo>
                    <a:pt x="26" y="52"/>
                  </a:moveTo>
                  <a:lnTo>
                    <a:pt x="23" y="51"/>
                  </a:lnTo>
                  <a:lnTo>
                    <a:pt x="20" y="50"/>
                  </a:lnTo>
                  <a:lnTo>
                    <a:pt x="17" y="49"/>
                  </a:lnTo>
                  <a:lnTo>
                    <a:pt x="15" y="46"/>
                  </a:lnTo>
                  <a:lnTo>
                    <a:pt x="12" y="43"/>
                  </a:lnTo>
                  <a:lnTo>
                    <a:pt x="10" y="39"/>
                  </a:lnTo>
                  <a:lnTo>
                    <a:pt x="9" y="33"/>
                  </a:lnTo>
                  <a:lnTo>
                    <a:pt x="8" y="26"/>
                  </a:lnTo>
                  <a:lnTo>
                    <a:pt x="9" y="20"/>
                  </a:lnTo>
                  <a:lnTo>
                    <a:pt x="10" y="15"/>
                  </a:lnTo>
                  <a:lnTo>
                    <a:pt x="12" y="11"/>
                  </a:lnTo>
                  <a:lnTo>
                    <a:pt x="15" y="8"/>
                  </a:lnTo>
                  <a:lnTo>
                    <a:pt x="18" y="5"/>
                  </a:lnTo>
                  <a:lnTo>
                    <a:pt x="21" y="4"/>
                  </a:lnTo>
                  <a:lnTo>
                    <a:pt x="24" y="3"/>
                  </a:lnTo>
                  <a:lnTo>
                    <a:pt x="26" y="3"/>
                  </a:lnTo>
                  <a:lnTo>
                    <a:pt x="29" y="3"/>
                  </a:lnTo>
                  <a:lnTo>
                    <a:pt x="32" y="4"/>
                  </a:lnTo>
                  <a:lnTo>
                    <a:pt x="35" y="5"/>
                  </a:lnTo>
                  <a:lnTo>
                    <a:pt x="38" y="8"/>
                  </a:lnTo>
                  <a:lnTo>
                    <a:pt x="40" y="11"/>
                  </a:lnTo>
                  <a:lnTo>
                    <a:pt x="42" y="15"/>
                  </a:lnTo>
                  <a:lnTo>
                    <a:pt x="44" y="20"/>
                  </a:lnTo>
                  <a:lnTo>
                    <a:pt x="44" y="26"/>
                  </a:lnTo>
                  <a:lnTo>
                    <a:pt x="44" y="33"/>
                  </a:lnTo>
                  <a:lnTo>
                    <a:pt x="42" y="39"/>
                  </a:lnTo>
                  <a:lnTo>
                    <a:pt x="40" y="43"/>
                  </a:lnTo>
                  <a:lnTo>
                    <a:pt x="38" y="46"/>
                  </a:lnTo>
                  <a:lnTo>
                    <a:pt x="35" y="49"/>
                  </a:lnTo>
                  <a:lnTo>
                    <a:pt x="32" y="50"/>
                  </a:lnTo>
                  <a:lnTo>
                    <a:pt x="29" y="51"/>
                  </a:lnTo>
                  <a:lnTo>
                    <a:pt x="26"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7" name="Freeform 683"/>
            <p:cNvSpPr>
              <a:spLocks noChangeAspect="1" noEditPoints="1"/>
            </p:cNvSpPr>
            <p:nvPr/>
          </p:nvSpPr>
          <p:spPr bwMode="auto">
            <a:xfrm>
              <a:off x="2023" y="3973"/>
              <a:ext cx="55" cy="52"/>
            </a:xfrm>
            <a:custGeom>
              <a:avLst/>
              <a:gdLst>
                <a:gd name="T0" fmla="*/ 15 w 55"/>
                <a:gd name="T1" fmla="*/ 4 h 52"/>
                <a:gd name="T2" fmla="*/ 18 w 55"/>
                <a:gd name="T3" fmla="*/ 2 h 52"/>
                <a:gd name="T4" fmla="*/ 26 w 55"/>
                <a:gd name="T5" fmla="*/ 2 h 52"/>
                <a:gd name="T6" fmla="*/ 35 w 55"/>
                <a:gd name="T7" fmla="*/ 7 h 52"/>
                <a:gd name="T8" fmla="*/ 37 w 55"/>
                <a:gd name="T9" fmla="*/ 15 h 52"/>
                <a:gd name="T10" fmla="*/ 36 w 55"/>
                <a:gd name="T11" fmla="*/ 18 h 52"/>
                <a:gd name="T12" fmla="*/ 33 w 55"/>
                <a:gd name="T13" fmla="*/ 22 h 52"/>
                <a:gd name="T14" fmla="*/ 28 w 55"/>
                <a:gd name="T15" fmla="*/ 24 h 52"/>
                <a:gd name="T16" fmla="*/ 14 w 55"/>
                <a:gd name="T17" fmla="*/ 24 h 52"/>
                <a:gd name="T18" fmla="*/ 32 w 55"/>
                <a:gd name="T19" fmla="*/ 25 h 52"/>
                <a:gd name="T20" fmla="*/ 41 w 55"/>
                <a:gd name="T21" fmla="*/ 21 h 52"/>
                <a:gd name="T22" fmla="*/ 45 w 55"/>
                <a:gd name="T23" fmla="*/ 13 h 52"/>
                <a:gd name="T24" fmla="*/ 39 w 55"/>
                <a:gd name="T25" fmla="*/ 4 h 52"/>
                <a:gd name="T26" fmla="*/ 24 w 55"/>
                <a:gd name="T27" fmla="*/ 0 h 52"/>
                <a:gd name="T28" fmla="*/ 0 w 55"/>
                <a:gd name="T29" fmla="*/ 2 h 52"/>
                <a:gd name="T30" fmla="*/ 7 w 55"/>
                <a:gd name="T31" fmla="*/ 3 h 52"/>
                <a:gd name="T32" fmla="*/ 8 w 55"/>
                <a:gd name="T33" fmla="*/ 7 h 52"/>
                <a:gd name="T34" fmla="*/ 7 w 55"/>
                <a:gd name="T35" fmla="*/ 46 h 52"/>
                <a:gd name="T36" fmla="*/ 4 w 55"/>
                <a:gd name="T37" fmla="*/ 48 h 52"/>
                <a:gd name="T38" fmla="*/ 0 w 55"/>
                <a:gd name="T39" fmla="*/ 51 h 52"/>
                <a:gd name="T40" fmla="*/ 11 w 55"/>
                <a:gd name="T41" fmla="*/ 51 h 52"/>
                <a:gd name="T42" fmla="*/ 16 w 55"/>
                <a:gd name="T43" fmla="*/ 51 h 52"/>
                <a:gd name="T44" fmla="*/ 22 w 55"/>
                <a:gd name="T45" fmla="*/ 51 h 52"/>
                <a:gd name="T46" fmla="*/ 18 w 55"/>
                <a:gd name="T47" fmla="*/ 48 h 52"/>
                <a:gd name="T48" fmla="*/ 15 w 55"/>
                <a:gd name="T49" fmla="*/ 46 h 52"/>
                <a:gd name="T50" fmla="*/ 14 w 55"/>
                <a:gd name="T51" fmla="*/ 26 h 52"/>
                <a:gd name="T52" fmla="*/ 25 w 55"/>
                <a:gd name="T53" fmla="*/ 26 h 52"/>
                <a:gd name="T54" fmla="*/ 29 w 55"/>
                <a:gd name="T55" fmla="*/ 28 h 52"/>
                <a:gd name="T56" fmla="*/ 33 w 55"/>
                <a:gd name="T57" fmla="*/ 31 h 52"/>
                <a:gd name="T58" fmla="*/ 34 w 55"/>
                <a:gd name="T59" fmla="*/ 36 h 52"/>
                <a:gd name="T60" fmla="*/ 34 w 55"/>
                <a:gd name="T61" fmla="*/ 42 h 52"/>
                <a:gd name="T62" fmla="*/ 35 w 55"/>
                <a:gd name="T63" fmla="*/ 47 h 52"/>
                <a:gd name="T64" fmla="*/ 39 w 55"/>
                <a:gd name="T65" fmla="*/ 50 h 52"/>
                <a:gd name="T66" fmla="*/ 44 w 55"/>
                <a:gd name="T67" fmla="*/ 52 h 52"/>
                <a:gd name="T68" fmla="*/ 49 w 55"/>
                <a:gd name="T69" fmla="*/ 52 h 52"/>
                <a:gd name="T70" fmla="*/ 52 w 55"/>
                <a:gd name="T71" fmla="*/ 50 h 52"/>
                <a:gd name="T72" fmla="*/ 54 w 55"/>
                <a:gd name="T73" fmla="*/ 48 h 52"/>
                <a:gd name="T74" fmla="*/ 55 w 55"/>
                <a:gd name="T75" fmla="*/ 45 h 52"/>
                <a:gd name="T76" fmla="*/ 55 w 55"/>
                <a:gd name="T77" fmla="*/ 43 h 52"/>
                <a:gd name="T78" fmla="*/ 53 w 55"/>
                <a:gd name="T79" fmla="*/ 43 h 52"/>
                <a:gd name="T80" fmla="*/ 52 w 55"/>
                <a:gd name="T81" fmla="*/ 47 h 52"/>
                <a:gd name="T82" fmla="*/ 49 w 55"/>
                <a:gd name="T83" fmla="*/ 50 h 52"/>
                <a:gd name="T84" fmla="*/ 45 w 55"/>
                <a:gd name="T85" fmla="*/ 49 h 52"/>
                <a:gd name="T86" fmla="*/ 43 w 55"/>
                <a:gd name="T87" fmla="*/ 46 h 52"/>
                <a:gd name="T88" fmla="*/ 42 w 55"/>
                <a:gd name="T89" fmla="*/ 41 h 52"/>
                <a:gd name="T90" fmla="*/ 41 w 55"/>
                <a:gd name="T91" fmla="*/ 34 h 52"/>
                <a:gd name="T92" fmla="*/ 37 w 55"/>
                <a:gd name="T93"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2">
                  <a:moveTo>
                    <a:pt x="14" y="6"/>
                  </a:moveTo>
                  <a:lnTo>
                    <a:pt x="15" y="4"/>
                  </a:lnTo>
                  <a:lnTo>
                    <a:pt x="16" y="2"/>
                  </a:lnTo>
                  <a:lnTo>
                    <a:pt x="18" y="2"/>
                  </a:lnTo>
                  <a:lnTo>
                    <a:pt x="21" y="2"/>
                  </a:lnTo>
                  <a:lnTo>
                    <a:pt x="26" y="2"/>
                  </a:lnTo>
                  <a:lnTo>
                    <a:pt x="32" y="4"/>
                  </a:lnTo>
                  <a:lnTo>
                    <a:pt x="35" y="7"/>
                  </a:lnTo>
                  <a:lnTo>
                    <a:pt x="37" y="13"/>
                  </a:lnTo>
                  <a:lnTo>
                    <a:pt x="37" y="15"/>
                  </a:lnTo>
                  <a:lnTo>
                    <a:pt x="36" y="16"/>
                  </a:lnTo>
                  <a:lnTo>
                    <a:pt x="36" y="18"/>
                  </a:lnTo>
                  <a:lnTo>
                    <a:pt x="35" y="20"/>
                  </a:lnTo>
                  <a:lnTo>
                    <a:pt x="33" y="22"/>
                  </a:lnTo>
                  <a:lnTo>
                    <a:pt x="31" y="23"/>
                  </a:lnTo>
                  <a:lnTo>
                    <a:pt x="28" y="24"/>
                  </a:lnTo>
                  <a:lnTo>
                    <a:pt x="23" y="24"/>
                  </a:lnTo>
                  <a:lnTo>
                    <a:pt x="14" y="24"/>
                  </a:lnTo>
                  <a:lnTo>
                    <a:pt x="14" y="6"/>
                  </a:lnTo>
                  <a:close/>
                  <a:moveTo>
                    <a:pt x="32" y="25"/>
                  </a:moveTo>
                  <a:lnTo>
                    <a:pt x="37" y="24"/>
                  </a:lnTo>
                  <a:lnTo>
                    <a:pt x="41" y="21"/>
                  </a:lnTo>
                  <a:lnTo>
                    <a:pt x="44" y="17"/>
                  </a:lnTo>
                  <a:lnTo>
                    <a:pt x="45" y="13"/>
                  </a:lnTo>
                  <a:lnTo>
                    <a:pt x="44" y="8"/>
                  </a:lnTo>
                  <a:lnTo>
                    <a:pt x="39" y="4"/>
                  </a:lnTo>
                  <a:lnTo>
                    <a:pt x="33" y="1"/>
                  </a:lnTo>
                  <a:lnTo>
                    <a:pt x="24" y="0"/>
                  </a:lnTo>
                  <a:lnTo>
                    <a:pt x="0" y="0"/>
                  </a:lnTo>
                  <a:lnTo>
                    <a:pt x="0" y="2"/>
                  </a:lnTo>
                  <a:lnTo>
                    <a:pt x="4" y="2"/>
                  </a:lnTo>
                  <a:lnTo>
                    <a:pt x="7" y="3"/>
                  </a:lnTo>
                  <a:lnTo>
                    <a:pt x="7" y="4"/>
                  </a:lnTo>
                  <a:lnTo>
                    <a:pt x="8" y="7"/>
                  </a:lnTo>
                  <a:lnTo>
                    <a:pt x="8" y="44"/>
                  </a:lnTo>
                  <a:lnTo>
                    <a:pt x="7" y="46"/>
                  </a:lnTo>
                  <a:lnTo>
                    <a:pt x="7" y="48"/>
                  </a:lnTo>
                  <a:lnTo>
                    <a:pt x="4" y="48"/>
                  </a:lnTo>
                  <a:lnTo>
                    <a:pt x="0" y="48"/>
                  </a:lnTo>
                  <a:lnTo>
                    <a:pt x="0" y="51"/>
                  </a:lnTo>
                  <a:lnTo>
                    <a:pt x="6" y="51"/>
                  </a:lnTo>
                  <a:lnTo>
                    <a:pt x="11" y="51"/>
                  </a:lnTo>
                  <a:lnTo>
                    <a:pt x="14" y="51"/>
                  </a:lnTo>
                  <a:lnTo>
                    <a:pt x="16" y="51"/>
                  </a:lnTo>
                  <a:lnTo>
                    <a:pt x="19" y="51"/>
                  </a:lnTo>
                  <a:lnTo>
                    <a:pt x="22" y="51"/>
                  </a:lnTo>
                  <a:lnTo>
                    <a:pt x="22" y="48"/>
                  </a:lnTo>
                  <a:lnTo>
                    <a:pt x="18" y="48"/>
                  </a:lnTo>
                  <a:lnTo>
                    <a:pt x="16" y="48"/>
                  </a:lnTo>
                  <a:lnTo>
                    <a:pt x="15" y="46"/>
                  </a:lnTo>
                  <a:lnTo>
                    <a:pt x="14" y="44"/>
                  </a:lnTo>
                  <a:lnTo>
                    <a:pt x="14" y="26"/>
                  </a:lnTo>
                  <a:lnTo>
                    <a:pt x="23" y="26"/>
                  </a:lnTo>
                  <a:lnTo>
                    <a:pt x="25" y="26"/>
                  </a:lnTo>
                  <a:lnTo>
                    <a:pt x="27" y="27"/>
                  </a:lnTo>
                  <a:lnTo>
                    <a:pt x="29" y="28"/>
                  </a:lnTo>
                  <a:lnTo>
                    <a:pt x="32" y="30"/>
                  </a:lnTo>
                  <a:lnTo>
                    <a:pt x="33" y="31"/>
                  </a:lnTo>
                  <a:lnTo>
                    <a:pt x="33" y="33"/>
                  </a:lnTo>
                  <a:lnTo>
                    <a:pt x="34" y="36"/>
                  </a:lnTo>
                  <a:lnTo>
                    <a:pt x="34" y="39"/>
                  </a:lnTo>
                  <a:lnTo>
                    <a:pt x="34" y="42"/>
                  </a:lnTo>
                  <a:lnTo>
                    <a:pt x="34" y="45"/>
                  </a:lnTo>
                  <a:lnTo>
                    <a:pt x="35" y="47"/>
                  </a:lnTo>
                  <a:lnTo>
                    <a:pt x="37" y="49"/>
                  </a:lnTo>
                  <a:lnTo>
                    <a:pt x="39" y="50"/>
                  </a:lnTo>
                  <a:lnTo>
                    <a:pt x="41" y="51"/>
                  </a:lnTo>
                  <a:lnTo>
                    <a:pt x="44" y="52"/>
                  </a:lnTo>
                  <a:lnTo>
                    <a:pt x="47" y="52"/>
                  </a:lnTo>
                  <a:lnTo>
                    <a:pt x="49" y="52"/>
                  </a:lnTo>
                  <a:lnTo>
                    <a:pt x="51" y="51"/>
                  </a:lnTo>
                  <a:lnTo>
                    <a:pt x="52" y="50"/>
                  </a:lnTo>
                  <a:lnTo>
                    <a:pt x="54" y="49"/>
                  </a:lnTo>
                  <a:lnTo>
                    <a:pt x="54" y="48"/>
                  </a:lnTo>
                  <a:lnTo>
                    <a:pt x="55" y="46"/>
                  </a:lnTo>
                  <a:lnTo>
                    <a:pt x="55" y="45"/>
                  </a:lnTo>
                  <a:lnTo>
                    <a:pt x="55" y="44"/>
                  </a:lnTo>
                  <a:lnTo>
                    <a:pt x="55" y="43"/>
                  </a:lnTo>
                  <a:lnTo>
                    <a:pt x="54" y="43"/>
                  </a:lnTo>
                  <a:lnTo>
                    <a:pt x="53" y="43"/>
                  </a:lnTo>
                  <a:lnTo>
                    <a:pt x="53" y="44"/>
                  </a:lnTo>
                  <a:lnTo>
                    <a:pt x="52" y="47"/>
                  </a:lnTo>
                  <a:lnTo>
                    <a:pt x="50" y="49"/>
                  </a:lnTo>
                  <a:lnTo>
                    <a:pt x="49" y="50"/>
                  </a:lnTo>
                  <a:lnTo>
                    <a:pt x="48" y="50"/>
                  </a:lnTo>
                  <a:lnTo>
                    <a:pt x="45" y="49"/>
                  </a:lnTo>
                  <a:lnTo>
                    <a:pt x="44" y="48"/>
                  </a:lnTo>
                  <a:lnTo>
                    <a:pt x="43" y="46"/>
                  </a:lnTo>
                  <a:lnTo>
                    <a:pt x="43" y="44"/>
                  </a:lnTo>
                  <a:lnTo>
                    <a:pt x="42" y="41"/>
                  </a:lnTo>
                  <a:lnTo>
                    <a:pt x="41" y="37"/>
                  </a:lnTo>
                  <a:lnTo>
                    <a:pt x="41" y="34"/>
                  </a:lnTo>
                  <a:lnTo>
                    <a:pt x="39" y="31"/>
                  </a:lnTo>
                  <a:lnTo>
                    <a:pt x="37" y="28"/>
                  </a:lnTo>
                  <a:lnTo>
                    <a:pt x="32"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8" name="Freeform 684"/>
            <p:cNvSpPr>
              <a:spLocks noChangeAspect="1"/>
            </p:cNvSpPr>
            <p:nvPr/>
          </p:nvSpPr>
          <p:spPr bwMode="auto">
            <a:xfrm>
              <a:off x="2089" y="3949"/>
              <a:ext cx="23" cy="100"/>
            </a:xfrm>
            <a:custGeom>
              <a:avLst/>
              <a:gdLst>
                <a:gd name="T0" fmla="*/ 23 w 23"/>
                <a:gd name="T1" fmla="*/ 99 h 100"/>
                <a:gd name="T2" fmla="*/ 23 w 23"/>
                <a:gd name="T3" fmla="*/ 99 h 100"/>
                <a:gd name="T4" fmla="*/ 23 w 23"/>
                <a:gd name="T5" fmla="*/ 98 h 100"/>
                <a:gd name="T6" fmla="*/ 22 w 23"/>
                <a:gd name="T7" fmla="*/ 98 h 100"/>
                <a:gd name="T8" fmla="*/ 21 w 23"/>
                <a:gd name="T9" fmla="*/ 97 h 100"/>
                <a:gd name="T10" fmla="*/ 14 w 23"/>
                <a:gd name="T11" fmla="*/ 86 h 100"/>
                <a:gd name="T12" fmla="*/ 9 w 23"/>
                <a:gd name="T13" fmla="*/ 74 h 100"/>
                <a:gd name="T14" fmla="*/ 6 w 23"/>
                <a:gd name="T15" fmla="*/ 62 h 100"/>
                <a:gd name="T16" fmla="*/ 6 w 23"/>
                <a:gd name="T17" fmla="*/ 50 h 100"/>
                <a:gd name="T18" fmla="*/ 6 w 23"/>
                <a:gd name="T19" fmla="*/ 37 h 100"/>
                <a:gd name="T20" fmla="*/ 9 w 23"/>
                <a:gd name="T21" fmla="*/ 25 h 100"/>
                <a:gd name="T22" fmla="*/ 14 w 23"/>
                <a:gd name="T23" fmla="*/ 13 h 100"/>
                <a:gd name="T24" fmla="*/ 22 w 23"/>
                <a:gd name="T25" fmla="*/ 3 h 100"/>
                <a:gd name="T26" fmla="*/ 23 w 23"/>
                <a:gd name="T27" fmla="*/ 2 h 100"/>
                <a:gd name="T28" fmla="*/ 23 w 23"/>
                <a:gd name="T29" fmla="*/ 1 h 100"/>
                <a:gd name="T30" fmla="*/ 23 w 23"/>
                <a:gd name="T31" fmla="*/ 0 h 100"/>
                <a:gd name="T32" fmla="*/ 22 w 23"/>
                <a:gd name="T33" fmla="*/ 0 h 100"/>
                <a:gd name="T34" fmla="*/ 20 w 23"/>
                <a:gd name="T35" fmla="*/ 1 h 100"/>
                <a:gd name="T36" fmla="*/ 16 w 23"/>
                <a:gd name="T37" fmla="*/ 5 h 100"/>
                <a:gd name="T38" fmla="*/ 11 w 23"/>
                <a:gd name="T39" fmla="*/ 11 h 100"/>
                <a:gd name="T40" fmla="*/ 6 w 23"/>
                <a:gd name="T41" fmla="*/ 20 h 100"/>
                <a:gd name="T42" fmla="*/ 3 w 23"/>
                <a:gd name="T43" fmla="*/ 28 h 100"/>
                <a:gd name="T44" fmla="*/ 1 w 23"/>
                <a:gd name="T45" fmla="*/ 36 h 100"/>
                <a:gd name="T46" fmla="*/ 0 w 23"/>
                <a:gd name="T47" fmla="*/ 43 h 100"/>
                <a:gd name="T48" fmla="*/ 0 w 23"/>
                <a:gd name="T49" fmla="*/ 50 h 100"/>
                <a:gd name="T50" fmla="*/ 0 w 23"/>
                <a:gd name="T51" fmla="*/ 57 h 100"/>
                <a:gd name="T52" fmla="*/ 1 w 23"/>
                <a:gd name="T53" fmla="*/ 64 h 100"/>
                <a:gd name="T54" fmla="*/ 3 w 23"/>
                <a:gd name="T55" fmla="*/ 73 h 100"/>
                <a:gd name="T56" fmla="*/ 6 w 23"/>
                <a:gd name="T57" fmla="*/ 81 h 100"/>
                <a:gd name="T58" fmla="*/ 11 w 23"/>
                <a:gd name="T59" fmla="*/ 89 h 100"/>
                <a:gd name="T60" fmla="*/ 16 w 23"/>
                <a:gd name="T61" fmla="*/ 95 h 100"/>
                <a:gd name="T62" fmla="*/ 20 w 23"/>
                <a:gd name="T63" fmla="*/ 99 h 100"/>
                <a:gd name="T64" fmla="*/ 22 w 23"/>
                <a:gd name="T65" fmla="*/ 100 h 100"/>
                <a:gd name="T66" fmla="*/ 23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8"/>
                  </a:lnTo>
                  <a:lnTo>
                    <a:pt x="22" y="98"/>
                  </a:lnTo>
                  <a:lnTo>
                    <a:pt x="21" y="97"/>
                  </a:lnTo>
                  <a:lnTo>
                    <a:pt x="14" y="86"/>
                  </a:lnTo>
                  <a:lnTo>
                    <a:pt x="9" y="74"/>
                  </a:lnTo>
                  <a:lnTo>
                    <a:pt x="6" y="62"/>
                  </a:lnTo>
                  <a:lnTo>
                    <a:pt x="6" y="50"/>
                  </a:lnTo>
                  <a:lnTo>
                    <a:pt x="6" y="37"/>
                  </a:lnTo>
                  <a:lnTo>
                    <a:pt x="9" y="25"/>
                  </a:lnTo>
                  <a:lnTo>
                    <a:pt x="14" y="13"/>
                  </a:lnTo>
                  <a:lnTo>
                    <a:pt x="22" y="3"/>
                  </a:lnTo>
                  <a:lnTo>
                    <a:pt x="23" y="2"/>
                  </a:lnTo>
                  <a:lnTo>
                    <a:pt x="23" y="1"/>
                  </a:lnTo>
                  <a:lnTo>
                    <a:pt x="23" y="0"/>
                  </a:lnTo>
                  <a:lnTo>
                    <a:pt x="22" y="0"/>
                  </a:lnTo>
                  <a:lnTo>
                    <a:pt x="20" y="1"/>
                  </a:lnTo>
                  <a:lnTo>
                    <a:pt x="16" y="5"/>
                  </a:lnTo>
                  <a:lnTo>
                    <a:pt x="11" y="11"/>
                  </a:lnTo>
                  <a:lnTo>
                    <a:pt x="6" y="20"/>
                  </a:lnTo>
                  <a:lnTo>
                    <a:pt x="3" y="28"/>
                  </a:lnTo>
                  <a:lnTo>
                    <a:pt x="1" y="36"/>
                  </a:lnTo>
                  <a:lnTo>
                    <a:pt x="0" y="43"/>
                  </a:lnTo>
                  <a:lnTo>
                    <a:pt x="0" y="50"/>
                  </a:lnTo>
                  <a:lnTo>
                    <a:pt x="0" y="57"/>
                  </a:lnTo>
                  <a:lnTo>
                    <a:pt x="1" y="64"/>
                  </a:lnTo>
                  <a:lnTo>
                    <a:pt x="3" y="73"/>
                  </a:lnTo>
                  <a:lnTo>
                    <a:pt x="6" y="81"/>
                  </a:lnTo>
                  <a:lnTo>
                    <a:pt x="11" y="89"/>
                  </a:lnTo>
                  <a:lnTo>
                    <a:pt x="16" y="95"/>
                  </a:lnTo>
                  <a:lnTo>
                    <a:pt x="20" y="99"/>
                  </a:lnTo>
                  <a:lnTo>
                    <a:pt x="22" y="100"/>
                  </a:lnTo>
                  <a:lnTo>
                    <a:pt x="23"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9" name="Freeform 685"/>
            <p:cNvSpPr>
              <a:spLocks noChangeAspect="1" noEditPoints="1"/>
            </p:cNvSpPr>
            <p:nvPr/>
          </p:nvSpPr>
          <p:spPr bwMode="auto">
            <a:xfrm>
              <a:off x="2121" y="3979"/>
              <a:ext cx="44" cy="46"/>
            </a:xfrm>
            <a:custGeom>
              <a:avLst/>
              <a:gdLst>
                <a:gd name="T0" fmla="*/ 44 w 44"/>
                <a:gd name="T1" fmla="*/ 24 h 46"/>
                <a:gd name="T2" fmla="*/ 43 w 44"/>
                <a:gd name="T3" fmla="*/ 19 h 46"/>
                <a:gd name="T4" fmla="*/ 42 w 44"/>
                <a:gd name="T5" fmla="*/ 15 h 46"/>
                <a:gd name="T6" fmla="*/ 40 w 44"/>
                <a:gd name="T7" fmla="*/ 11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4 h 46"/>
                <a:gd name="T24" fmla="*/ 6 w 44"/>
                <a:gd name="T25" fmla="*/ 7 h 46"/>
                <a:gd name="T26" fmla="*/ 3 w 44"/>
                <a:gd name="T27" fmla="*/ 11 h 46"/>
                <a:gd name="T28" fmla="*/ 1 w 44"/>
                <a:gd name="T29" fmla="*/ 15 h 46"/>
                <a:gd name="T30" fmla="*/ 0 w 44"/>
                <a:gd name="T31" fmla="*/ 19 h 46"/>
                <a:gd name="T32" fmla="*/ 0 w 44"/>
                <a:gd name="T33" fmla="*/ 24 h 46"/>
                <a:gd name="T34" fmla="*/ 1 w 44"/>
                <a:gd name="T35" fmla="*/ 32 h 46"/>
                <a:gd name="T36" fmla="*/ 6 w 44"/>
                <a:gd name="T37" fmla="*/ 40 h 46"/>
                <a:gd name="T38" fmla="*/ 13 w 44"/>
                <a:gd name="T39" fmla="*/ 44 h 46"/>
                <a:gd name="T40" fmla="*/ 22 w 44"/>
                <a:gd name="T41" fmla="*/ 46 h 46"/>
                <a:gd name="T42" fmla="*/ 30 w 44"/>
                <a:gd name="T43" fmla="*/ 44 h 46"/>
                <a:gd name="T44" fmla="*/ 37 w 44"/>
                <a:gd name="T45" fmla="*/ 40 h 46"/>
                <a:gd name="T46" fmla="*/ 42 w 44"/>
                <a:gd name="T47" fmla="*/ 32 h 46"/>
                <a:gd name="T48" fmla="*/ 44 w 44"/>
                <a:gd name="T49" fmla="*/ 24 h 46"/>
                <a:gd name="T50" fmla="*/ 22 w 44"/>
                <a:gd name="T51" fmla="*/ 43 h 46"/>
                <a:gd name="T52" fmla="*/ 19 w 44"/>
                <a:gd name="T53" fmla="*/ 43 h 46"/>
                <a:gd name="T54" fmla="*/ 15 w 44"/>
                <a:gd name="T55" fmla="*/ 42 h 46"/>
                <a:gd name="T56" fmla="*/ 13 w 44"/>
                <a:gd name="T57" fmla="*/ 40 h 46"/>
                <a:gd name="T58" fmla="*/ 10 w 44"/>
                <a:gd name="T59" fmla="*/ 37 h 46"/>
                <a:gd name="T60" fmla="*/ 9 w 44"/>
                <a:gd name="T61" fmla="*/ 33 h 46"/>
                <a:gd name="T62" fmla="*/ 8 w 44"/>
                <a:gd name="T63" fmla="*/ 29 h 46"/>
                <a:gd name="T64" fmla="*/ 8 w 44"/>
                <a:gd name="T65" fmla="*/ 26 h 46"/>
                <a:gd name="T66" fmla="*/ 8 w 44"/>
                <a:gd name="T67" fmla="*/ 23 h 46"/>
                <a:gd name="T68" fmla="*/ 8 w 44"/>
                <a:gd name="T69" fmla="*/ 20 h 46"/>
                <a:gd name="T70" fmla="*/ 8 w 44"/>
                <a:gd name="T71" fmla="*/ 16 h 46"/>
                <a:gd name="T72" fmla="*/ 9 w 44"/>
                <a:gd name="T73" fmla="*/ 13 h 46"/>
                <a:gd name="T74" fmla="*/ 10 w 44"/>
                <a:gd name="T75" fmla="*/ 9 h 46"/>
                <a:gd name="T76" fmla="*/ 13 w 44"/>
                <a:gd name="T77" fmla="*/ 6 h 46"/>
                <a:gd name="T78" fmla="*/ 15 w 44"/>
                <a:gd name="T79" fmla="*/ 4 h 46"/>
                <a:gd name="T80" fmla="*/ 19 w 44"/>
                <a:gd name="T81" fmla="*/ 3 h 46"/>
                <a:gd name="T82" fmla="*/ 22 w 44"/>
                <a:gd name="T83" fmla="*/ 2 h 46"/>
                <a:gd name="T84" fmla="*/ 25 w 44"/>
                <a:gd name="T85" fmla="*/ 3 h 46"/>
                <a:gd name="T86" fmla="*/ 28 w 44"/>
                <a:gd name="T87" fmla="*/ 4 h 46"/>
                <a:gd name="T88" fmla="*/ 31 w 44"/>
                <a:gd name="T89" fmla="*/ 6 h 46"/>
                <a:gd name="T90" fmla="*/ 33 w 44"/>
                <a:gd name="T91" fmla="*/ 9 h 46"/>
                <a:gd name="T92" fmla="*/ 34 w 44"/>
                <a:gd name="T93" fmla="*/ 12 h 46"/>
                <a:gd name="T94" fmla="*/ 35 w 44"/>
                <a:gd name="T95" fmla="*/ 16 h 46"/>
                <a:gd name="T96" fmla="*/ 35 w 44"/>
                <a:gd name="T97" fmla="*/ 20 h 46"/>
                <a:gd name="T98" fmla="*/ 35 w 44"/>
                <a:gd name="T99" fmla="*/ 23 h 46"/>
                <a:gd name="T100" fmla="*/ 35 w 44"/>
                <a:gd name="T101" fmla="*/ 26 h 46"/>
                <a:gd name="T102" fmla="*/ 35 w 44"/>
                <a:gd name="T103" fmla="*/ 29 h 46"/>
                <a:gd name="T104" fmla="*/ 35 w 44"/>
                <a:gd name="T105" fmla="*/ 33 h 46"/>
                <a:gd name="T106" fmla="*/ 33 w 44"/>
                <a:gd name="T107" fmla="*/ 36 h 46"/>
                <a:gd name="T108" fmla="*/ 31 w 44"/>
                <a:gd name="T109" fmla="*/ 39 h 46"/>
                <a:gd name="T110" fmla="*/ 29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3" y="19"/>
                  </a:lnTo>
                  <a:lnTo>
                    <a:pt x="42" y="15"/>
                  </a:lnTo>
                  <a:lnTo>
                    <a:pt x="40" y="11"/>
                  </a:lnTo>
                  <a:lnTo>
                    <a:pt x="37" y="7"/>
                  </a:lnTo>
                  <a:lnTo>
                    <a:pt x="34" y="4"/>
                  </a:lnTo>
                  <a:lnTo>
                    <a:pt x="30" y="2"/>
                  </a:lnTo>
                  <a:lnTo>
                    <a:pt x="26" y="1"/>
                  </a:lnTo>
                  <a:lnTo>
                    <a:pt x="22" y="0"/>
                  </a:lnTo>
                  <a:lnTo>
                    <a:pt x="17" y="1"/>
                  </a:lnTo>
                  <a:lnTo>
                    <a:pt x="13" y="2"/>
                  </a:lnTo>
                  <a:lnTo>
                    <a:pt x="9" y="4"/>
                  </a:lnTo>
                  <a:lnTo>
                    <a:pt x="6" y="7"/>
                  </a:lnTo>
                  <a:lnTo>
                    <a:pt x="3" y="11"/>
                  </a:lnTo>
                  <a:lnTo>
                    <a:pt x="1" y="15"/>
                  </a:lnTo>
                  <a:lnTo>
                    <a:pt x="0" y="19"/>
                  </a:lnTo>
                  <a:lnTo>
                    <a:pt x="0" y="24"/>
                  </a:lnTo>
                  <a:lnTo>
                    <a:pt x="1" y="32"/>
                  </a:lnTo>
                  <a:lnTo>
                    <a:pt x="6" y="40"/>
                  </a:lnTo>
                  <a:lnTo>
                    <a:pt x="13" y="44"/>
                  </a:lnTo>
                  <a:lnTo>
                    <a:pt x="22" y="46"/>
                  </a:lnTo>
                  <a:lnTo>
                    <a:pt x="30" y="44"/>
                  </a:lnTo>
                  <a:lnTo>
                    <a:pt x="37" y="40"/>
                  </a:lnTo>
                  <a:lnTo>
                    <a:pt x="42" y="32"/>
                  </a:lnTo>
                  <a:lnTo>
                    <a:pt x="44" y="24"/>
                  </a:lnTo>
                  <a:close/>
                  <a:moveTo>
                    <a:pt x="22" y="43"/>
                  </a:moveTo>
                  <a:lnTo>
                    <a:pt x="19" y="43"/>
                  </a:lnTo>
                  <a:lnTo>
                    <a:pt x="15" y="42"/>
                  </a:lnTo>
                  <a:lnTo>
                    <a:pt x="13" y="40"/>
                  </a:lnTo>
                  <a:lnTo>
                    <a:pt x="10" y="37"/>
                  </a:lnTo>
                  <a:lnTo>
                    <a:pt x="9" y="33"/>
                  </a:lnTo>
                  <a:lnTo>
                    <a:pt x="8" y="29"/>
                  </a:lnTo>
                  <a:lnTo>
                    <a:pt x="8" y="26"/>
                  </a:lnTo>
                  <a:lnTo>
                    <a:pt x="8" y="23"/>
                  </a:lnTo>
                  <a:lnTo>
                    <a:pt x="8" y="20"/>
                  </a:lnTo>
                  <a:lnTo>
                    <a:pt x="8" y="16"/>
                  </a:lnTo>
                  <a:lnTo>
                    <a:pt x="9" y="13"/>
                  </a:lnTo>
                  <a:lnTo>
                    <a:pt x="10" y="9"/>
                  </a:lnTo>
                  <a:lnTo>
                    <a:pt x="13" y="6"/>
                  </a:lnTo>
                  <a:lnTo>
                    <a:pt x="15" y="4"/>
                  </a:lnTo>
                  <a:lnTo>
                    <a:pt x="19" y="3"/>
                  </a:lnTo>
                  <a:lnTo>
                    <a:pt x="22" y="2"/>
                  </a:lnTo>
                  <a:lnTo>
                    <a:pt x="25" y="3"/>
                  </a:lnTo>
                  <a:lnTo>
                    <a:pt x="28" y="4"/>
                  </a:lnTo>
                  <a:lnTo>
                    <a:pt x="31" y="6"/>
                  </a:lnTo>
                  <a:lnTo>
                    <a:pt x="33" y="9"/>
                  </a:lnTo>
                  <a:lnTo>
                    <a:pt x="34" y="12"/>
                  </a:lnTo>
                  <a:lnTo>
                    <a:pt x="35" y="16"/>
                  </a:lnTo>
                  <a:lnTo>
                    <a:pt x="35" y="20"/>
                  </a:lnTo>
                  <a:lnTo>
                    <a:pt x="35" y="23"/>
                  </a:lnTo>
                  <a:lnTo>
                    <a:pt x="35" y="26"/>
                  </a:lnTo>
                  <a:lnTo>
                    <a:pt x="35" y="29"/>
                  </a:lnTo>
                  <a:lnTo>
                    <a:pt x="35" y="33"/>
                  </a:lnTo>
                  <a:lnTo>
                    <a:pt x="33" y="36"/>
                  </a:lnTo>
                  <a:lnTo>
                    <a:pt x="31" y="39"/>
                  </a:lnTo>
                  <a:lnTo>
                    <a:pt x="29"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0" name="Freeform 686"/>
            <p:cNvSpPr>
              <a:spLocks noChangeAspect="1"/>
            </p:cNvSpPr>
            <p:nvPr/>
          </p:nvSpPr>
          <p:spPr bwMode="auto">
            <a:xfrm>
              <a:off x="2171" y="3980"/>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4 w 50"/>
                <a:gd name="T13" fmla="*/ 40 h 45"/>
                <a:gd name="T14" fmla="*/ 43 w 50"/>
                <a:gd name="T15" fmla="*/ 40 h 45"/>
                <a:gd name="T16" fmla="*/ 43 w 50"/>
                <a:gd name="T17" fmla="*/ 39 h 45"/>
                <a:gd name="T18" fmla="*/ 42 w 50"/>
                <a:gd name="T19" fmla="*/ 38 h 45"/>
                <a:gd name="T20" fmla="*/ 42 w 50"/>
                <a:gd name="T21" fmla="*/ 37 h 45"/>
                <a:gd name="T22" fmla="*/ 42 w 50"/>
                <a:gd name="T23" fmla="*/ 35 h 45"/>
                <a:gd name="T24" fmla="*/ 42 w 50"/>
                <a:gd name="T25" fmla="*/ 0 h 45"/>
                <a:gd name="T26" fmla="*/ 28 w 50"/>
                <a:gd name="T27" fmla="*/ 1 h 45"/>
                <a:gd name="T28" fmla="*/ 28 w 50"/>
                <a:gd name="T29" fmla="*/ 4 h 45"/>
                <a:gd name="T30" fmla="*/ 30 w 50"/>
                <a:gd name="T31" fmla="*/ 4 h 45"/>
                <a:gd name="T32" fmla="*/ 32 w 50"/>
                <a:gd name="T33" fmla="*/ 4 h 45"/>
                <a:gd name="T34" fmla="*/ 33 w 50"/>
                <a:gd name="T35" fmla="*/ 4 h 45"/>
                <a:gd name="T36" fmla="*/ 34 w 50"/>
                <a:gd name="T37" fmla="*/ 5 h 45"/>
                <a:gd name="T38" fmla="*/ 35 w 50"/>
                <a:gd name="T39" fmla="*/ 6 h 45"/>
                <a:gd name="T40" fmla="*/ 35 w 50"/>
                <a:gd name="T41" fmla="*/ 7 h 45"/>
                <a:gd name="T42" fmla="*/ 35 w 50"/>
                <a:gd name="T43" fmla="*/ 8 h 45"/>
                <a:gd name="T44" fmla="*/ 35 w 50"/>
                <a:gd name="T45" fmla="*/ 10 h 45"/>
                <a:gd name="T46" fmla="*/ 35 w 50"/>
                <a:gd name="T47" fmla="*/ 27 h 45"/>
                <a:gd name="T48" fmla="*/ 34 w 50"/>
                <a:gd name="T49" fmla="*/ 33 h 45"/>
                <a:gd name="T50" fmla="*/ 32 w 50"/>
                <a:gd name="T51" fmla="*/ 38 h 45"/>
                <a:gd name="T52" fmla="*/ 28 w 50"/>
                <a:gd name="T53" fmla="*/ 42 h 45"/>
                <a:gd name="T54" fmla="*/ 23 w 50"/>
                <a:gd name="T55" fmla="*/ 43 h 45"/>
                <a:gd name="T56" fmla="*/ 21 w 50"/>
                <a:gd name="T57" fmla="*/ 43 h 45"/>
                <a:gd name="T58" fmla="*/ 18 w 50"/>
                <a:gd name="T59" fmla="*/ 42 h 45"/>
                <a:gd name="T60" fmla="*/ 17 w 50"/>
                <a:gd name="T61" fmla="*/ 41 h 45"/>
                <a:gd name="T62" fmla="*/ 16 w 50"/>
                <a:gd name="T63" fmla="*/ 40 h 45"/>
                <a:gd name="T64" fmla="*/ 15 w 50"/>
                <a:gd name="T65" fmla="*/ 38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2 w 50"/>
                <a:gd name="T79" fmla="*/ 4 h 45"/>
                <a:gd name="T80" fmla="*/ 4 w 50"/>
                <a:gd name="T81" fmla="*/ 4 h 45"/>
                <a:gd name="T82" fmla="*/ 6 w 50"/>
                <a:gd name="T83" fmla="*/ 5 h 45"/>
                <a:gd name="T84" fmla="*/ 7 w 50"/>
                <a:gd name="T85" fmla="*/ 5 h 45"/>
                <a:gd name="T86" fmla="*/ 7 w 50"/>
                <a:gd name="T87" fmla="*/ 6 h 45"/>
                <a:gd name="T88" fmla="*/ 8 w 50"/>
                <a:gd name="T89" fmla="*/ 8 h 45"/>
                <a:gd name="T90" fmla="*/ 8 w 50"/>
                <a:gd name="T91" fmla="*/ 10 h 45"/>
                <a:gd name="T92" fmla="*/ 8 w 50"/>
                <a:gd name="T93" fmla="*/ 13 h 45"/>
                <a:gd name="T94" fmla="*/ 8 w 50"/>
                <a:gd name="T95" fmla="*/ 28 h 45"/>
                <a:gd name="T96" fmla="*/ 8 w 50"/>
                <a:gd name="T97" fmla="*/ 31 h 45"/>
                <a:gd name="T98" fmla="*/ 8 w 50"/>
                <a:gd name="T99" fmla="*/ 34 h 45"/>
                <a:gd name="T100" fmla="*/ 8 w 50"/>
                <a:gd name="T101" fmla="*/ 37 h 45"/>
                <a:gd name="T102" fmla="*/ 10 w 50"/>
                <a:gd name="T103" fmla="*/ 39 h 45"/>
                <a:gd name="T104" fmla="*/ 11 w 50"/>
                <a:gd name="T105" fmla="*/ 42 h 45"/>
                <a:gd name="T106" fmla="*/ 14 w 50"/>
                <a:gd name="T107" fmla="*/ 43 h 45"/>
                <a:gd name="T108" fmla="*/ 18 w 50"/>
                <a:gd name="T109" fmla="*/ 45 h 45"/>
                <a:gd name="T110" fmla="*/ 23 w 50"/>
                <a:gd name="T111" fmla="*/ 45 h 45"/>
                <a:gd name="T112" fmla="*/ 27 w 50"/>
                <a:gd name="T113" fmla="*/ 44 h 45"/>
                <a:gd name="T114" fmla="*/ 30 w 50"/>
                <a:gd name="T115" fmla="*/ 43 h 45"/>
                <a:gd name="T116" fmla="*/ 33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4" y="40"/>
                  </a:lnTo>
                  <a:lnTo>
                    <a:pt x="43" y="40"/>
                  </a:lnTo>
                  <a:lnTo>
                    <a:pt x="43" y="39"/>
                  </a:lnTo>
                  <a:lnTo>
                    <a:pt x="42" y="38"/>
                  </a:lnTo>
                  <a:lnTo>
                    <a:pt x="42" y="37"/>
                  </a:lnTo>
                  <a:lnTo>
                    <a:pt x="42" y="35"/>
                  </a:lnTo>
                  <a:lnTo>
                    <a:pt x="42" y="0"/>
                  </a:lnTo>
                  <a:lnTo>
                    <a:pt x="28" y="1"/>
                  </a:lnTo>
                  <a:lnTo>
                    <a:pt x="28" y="4"/>
                  </a:lnTo>
                  <a:lnTo>
                    <a:pt x="30" y="4"/>
                  </a:lnTo>
                  <a:lnTo>
                    <a:pt x="32" y="4"/>
                  </a:lnTo>
                  <a:lnTo>
                    <a:pt x="33" y="4"/>
                  </a:lnTo>
                  <a:lnTo>
                    <a:pt x="34" y="5"/>
                  </a:lnTo>
                  <a:lnTo>
                    <a:pt x="35" y="6"/>
                  </a:lnTo>
                  <a:lnTo>
                    <a:pt x="35" y="7"/>
                  </a:lnTo>
                  <a:lnTo>
                    <a:pt x="35" y="8"/>
                  </a:lnTo>
                  <a:lnTo>
                    <a:pt x="35" y="10"/>
                  </a:lnTo>
                  <a:lnTo>
                    <a:pt x="35" y="27"/>
                  </a:lnTo>
                  <a:lnTo>
                    <a:pt x="34" y="33"/>
                  </a:lnTo>
                  <a:lnTo>
                    <a:pt x="32" y="38"/>
                  </a:lnTo>
                  <a:lnTo>
                    <a:pt x="28" y="42"/>
                  </a:lnTo>
                  <a:lnTo>
                    <a:pt x="23" y="43"/>
                  </a:lnTo>
                  <a:lnTo>
                    <a:pt x="21" y="43"/>
                  </a:lnTo>
                  <a:lnTo>
                    <a:pt x="18" y="42"/>
                  </a:lnTo>
                  <a:lnTo>
                    <a:pt x="17" y="41"/>
                  </a:lnTo>
                  <a:lnTo>
                    <a:pt x="16" y="40"/>
                  </a:lnTo>
                  <a:lnTo>
                    <a:pt x="15" y="38"/>
                  </a:lnTo>
                  <a:lnTo>
                    <a:pt x="15" y="37"/>
                  </a:lnTo>
                  <a:lnTo>
                    <a:pt x="15" y="35"/>
                  </a:lnTo>
                  <a:lnTo>
                    <a:pt x="15" y="33"/>
                  </a:lnTo>
                  <a:lnTo>
                    <a:pt x="15" y="0"/>
                  </a:lnTo>
                  <a:lnTo>
                    <a:pt x="0" y="1"/>
                  </a:lnTo>
                  <a:lnTo>
                    <a:pt x="0" y="4"/>
                  </a:lnTo>
                  <a:lnTo>
                    <a:pt x="2" y="4"/>
                  </a:lnTo>
                  <a:lnTo>
                    <a:pt x="4" y="4"/>
                  </a:lnTo>
                  <a:lnTo>
                    <a:pt x="6" y="5"/>
                  </a:lnTo>
                  <a:lnTo>
                    <a:pt x="7" y="5"/>
                  </a:lnTo>
                  <a:lnTo>
                    <a:pt x="7" y="6"/>
                  </a:lnTo>
                  <a:lnTo>
                    <a:pt x="8" y="8"/>
                  </a:lnTo>
                  <a:lnTo>
                    <a:pt x="8" y="10"/>
                  </a:lnTo>
                  <a:lnTo>
                    <a:pt x="8" y="13"/>
                  </a:lnTo>
                  <a:lnTo>
                    <a:pt x="8" y="28"/>
                  </a:lnTo>
                  <a:lnTo>
                    <a:pt x="8" y="31"/>
                  </a:lnTo>
                  <a:lnTo>
                    <a:pt x="8" y="34"/>
                  </a:lnTo>
                  <a:lnTo>
                    <a:pt x="8" y="37"/>
                  </a:lnTo>
                  <a:lnTo>
                    <a:pt x="10" y="39"/>
                  </a:lnTo>
                  <a:lnTo>
                    <a:pt x="11" y="42"/>
                  </a:lnTo>
                  <a:lnTo>
                    <a:pt x="14" y="43"/>
                  </a:lnTo>
                  <a:lnTo>
                    <a:pt x="18" y="45"/>
                  </a:lnTo>
                  <a:lnTo>
                    <a:pt x="23" y="45"/>
                  </a:lnTo>
                  <a:lnTo>
                    <a:pt x="27" y="44"/>
                  </a:lnTo>
                  <a:lnTo>
                    <a:pt x="30" y="43"/>
                  </a:lnTo>
                  <a:lnTo>
                    <a:pt x="33"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1" name="Freeform 687"/>
            <p:cNvSpPr>
              <a:spLocks noChangeAspect="1"/>
            </p:cNvSpPr>
            <p:nvPr/>
          </p:nvSpPr>
          <p:spPr bwMode="auto">
            <a:xfrm>
              <a:off x="2225" y="3963"/>
              <a:ext cx="31" cy="62"/>
            </a:xfrm>
            <a:custGeom>
              <a:avLst/>
              <a:gdLst>
                <a:gd name="T0" fmla="*/ 15 w 31"/>
                <a:gd name="T1" fmla="*/ 21 h 62"/>
                <a:gd name="T2" fmla="*/ 30 w 31"/>
                <a:gd name="T3" fmla="*/ 21 h 62"/>
                <a:gd name="T4" fmla="*/ 30 w 31"/>
                <a:gd name="T5" fmla="*/ 18 h 62"/>
                <a:gd name="T6" fmla="*/ 15 w 31"/>
                <a:gd name="T7" fmla="*/ 18 h 62"/>
                <a:gd name="T8" fmla="*/ 15 w 31"/>
                <a:gd name="T9" fmla="*/ 0 h 62"/>
                <a:gd name="T10" fmla="*/ 13 w 31"/>
                <a:gd name="T11" fmla="*/ 0 h 62"/>
                <a:gd name="T12" fmla="*/ 12 w 31"/>
                <a:gd name="T13" fmla="*/ 6 h 62"/>
                <a:gd name="T14" fmla="*/ 10 w 31"/>
                <a:gd name="T15" fmla="*/ 12 h 62"/>
                <a:gd name="T16" fmla="*/ 6 w 31"/>
                <a:gd name="T17" fmla="*/ 17 h 62"/>
                <a:gd name="T18" fmla="*/ 0 w 31"/>
                <a:gd name="T19" fmla="*/ 19 h 62"/>
                <a:gd name="T20" fmla="*/ 0 w 31"/>
                <a:gd name="T21" fmla="*/ 21 h 62"/>
                <a:gd name="T22" fmla="*/ 8 w 31"/>
                <a:gd name="T23" fmla="*/ 21 h 62"/>
                <a:gd name="T24" fmla="*/ 8 w 31"/>
                <a:gd name="T25" fmla="*/ 49 h 62"/>
                <a:gd name="T26" fmla="*/ 9 w 31"/>
                <a:gd name="T27" fmla="*/ 53 h 62"/>
                <a:gd name="T28" fmla="*/ 10 w 31"/>
                <a:gd name="T29" fmla="*/ 56 h 62"/>
                <a:gd name="T30" fmla="*/ 12 w 31"/>
                <a:gd name="T31" fmla="*/ 58 h 62"/>
                <a:gd name="T32" fmla="*/ 14 w 31"/>
                <a:gd name="T33" fmla="*/ 60 h 62"/>
                <a:gd name="T34" fmla="*/ 16 w 31"/>
                <a:gd name="T35" fmla="*/ 61 h 62"/>
                <a:gd name="T36" fmla="*/ 18 w 31"/>
                <a:gd name="T37" fmla="*/ 62 h 62"/>
                <a:gd name="T38" fmla="*/ 20 w 31"/>
                <a:gd name="T39" fmla="*/ 62 h 62"/>
                <a:gd name="T40" fmla="*/ 21 w 31"/>
                <a:gd name="T41" fmla="*/ 62 h 62"/>
                <a:gd name="T42" fmla="*/ 24 w 31"/>
                <a:gd name="T43" fmla="*/ 62 h 62"/>
                <a:gd name="T44" fmla="*/ 26 w 31"/>
                <a:gd name="T45" fmla="*/ 61 h 62"/>
                <a:gd name="T46" fmla="*/ 28 w 31"/>
                <a:gd name="T47" fmla="*/ 59 h 62"/>
                <a:gd name="T48" fmla="*/ 29 w 31"/>
                <a:gd name="T49" fmla="*/ 58 h 62"/>
                <a:gd name="T50" fmla="*/ 30 w 31"/>
                <a:gd name="T51" fmla="*/ 56 h 62"/>
                <a:gd name="T52" fmla="*/ 31 w 31"/>
                <a:gd name="T53" fmla="*/ 53 h 62"/>
                <a:gd name="T54" fmla="*/ 31 w 31"/>
                <a:gd name="T55" fmla="*/ 51 h 62"/>
                <a:gd name="T56" fmla="*/ 31 w 31"/>
                <a:gd name="T57" fmla="*/ 49 h 62"/>
                <a:gd name="T58" fmla="*/ 31 w 31"/>
                <a:gd name="T59" fmla="*/ 43 h 62"/>
                <a:gd name="T60" fmla="*/ 29 w 31"/>
                <a:gd name="T61" fmla="*/ 43 h 62"/>
                <a:gd name="T62" fmla="*/ 29 w 31"/>
                <a:gd name="T63" fmla="*/ 48 h 62"/>
                <a:gd name="T64" fmla="*/ 28 w 31"/>
                <a:gd name="T65" fmla="*/ 53 h 62"/>
                <a:gd name="T66" fmla="*/ 27 w 31"/>
                <a:gd name="T67" fmla="*/ 57 h 62"/>
                <a:gd name="T68" fmla="*/ 25 w 31"/>
                <a:gd name="T69" fmla="*/ 59 h 62"/>
                <a:gd name="T70" fmla="*/ 22 w 31"/>
                <a:gd name="T71" fmla="*/ 59 h 62"/>
                <a:gd name="T72" fmla="*/ 20 w 31"/>
                <a:gd name="T73" fmla="*/ 59 h 62"/>
                <a:gd name="T74" fmla="*/ 18 w 31"/>
                <a:gd name="T75" fmla="*/ 58 h 62"/>
                <a:gd name="T76" fmla="*/ 17 w 31"/>
                <a:gd name="T77" fmla="*/ 57 h 62"/>
                <a:gd name="T78" fmla="*/ 16 w 31"/>
                <a:gd name="T79" fmla="*/ 55 h 62"/>
                <a:gd name="T80" fmla="*/ 16 w 31"/>
                <a:gd name="T81" fmla="*/ 53 h 62"/>
                <a:gd name="T82" fmla="*/ 15 w 31"/>
                <a:gd name="T83" fmla="*/ 51 h 62"/>
                <a:gd name="T84" fmla="*/ 15 w 31"/>
                <a:gd name="T85" fmla="*/ 50 h 62"/>
                <a:gd name="T86" fmla="*/ 15 w 31"/>
                <a:gd name="T87" fmla="*/ 49 h 62"/>
                <a:gd name="T88" fmla="*/ 15 w 31"/>
                <a:gd name="T89"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2">
                  <a:moveTo>
                    <a:pt x="15" y="21"/>
                  </a:moveTo>
                  <a:lnTo>
                    <a:pt x="30" y="21"/>
                  </a:lnTo>
                  <a:lnTo>
                    <a:pt x="30" y="18"/>
                  </a:lnTo>
                  <a:lnTo>
                    <a:pt x="15" y="18"/>
                  </a:lnTo>
                  <a:lnTo>
                    <a:pt x="15" y="0"/>
                  </a:lnTo>
                  <a:lnTo>
                    <a:pt x="13" y="0"/>
                  </a:lnTo>
                  <a:lnTo>
                    <a:pt x="12" y="6"/>
                  </a:lnTo>
                  <a:lnTo>
                    <a:pt x="10" y="12"/>
                  </a:lnTo>
                  <a:lnTo>
                    <a:pt x="6" y="17"/>
                  </a:lnTo>
                  <a:lnTo>
                    <a:pt x="0" y="19"/>
                  </a:lnTo>
                  <a:lnTo>
                    <a:pt x="0" y="21"/>
                  </a:lnTo>
                  <a:lnTo>
                    <a:pt x="8" y="21"/>
                  </a:lnTo>
                  <a:lnTo>
                    <a:pt x="8" y="49"/>
                  </a:lnTo>
                  <a:lnTo>
                    <a:pt x="9" y="53"/>
                  </a:lnTo>
                  <a:lnTo>
                    <a:pt x="10" y="56"/>
                  </a:lnTo>
                  <a:lnTo>
                    <a:pt x="12" y="58"/>
                  </a:lnTo>
                  <a:lnTo>
                    <a:pt x="14" y="60"/>
                  </a:lnTo>
                  <a:lnTo>
                    <a:pt x="16" y="61"/>
                  </a:lnTo>
                  <a:lnTo>
                    <a:pt x="18" y="62"/>
                  </a:lnTo>
                  <a:lnTo>
                    <a:pt x="20" y="62"/>
                  </a:lnTo>
                  <a:lnTo>
                    <a:pt x="21" y="62"/>
                  </a:lnTo>
                  <a:lnTo>
                    <a:pt x="24" y="62"/>
                  </a:lnTo>
                  <a:lnTo>
                    <a:pt x="26" y="61"/>
                  </a:lnTo>
                  <a:lnTo>
                    <a:pt x="28" y="59"/>
                  </a:lnTo>
                  <a:lnTo>
                    <a:pt x="29" y="58"/>
                  </a:lnTo>
                  <a:lnTo>
                    <a:pt x="30" y="56"/>
                  </a:lnTo>
                  <a:lnTo>
                    <a:pt x="31" y="53"/>
                  </a:lnTo>
                  <a:lnTo>
                    <a:pt x="31" y="51"/>
                  </a:lnTo>
                  <a:lnTo>
                    <a:pt x="31" y="49"/>
                  </a:lnTo>
                  <a:lnTo>
                    <a:pt x="31" y="43"/>
                  </a:lnTo>
                  <a:lnTo>
                    <a:pt x="29" y="43"/>
                  </a:lnTo>
                  <a:lnTo>
                    <a:pt x="29" y="48"/>
                  </a:lnTo>
                  <a:lnTo>
                    <a:pt x="28" y="53"/>
                  </a:lnTo>
                  <a:lnTo>
                    <a:pt x="27" y="57"/>
                  </a:lnTo>
                  <a:lnTo>
                    <a:pt x="25" y="59"/>
                  </a:lnTo>
                  <a:lnTo>
                    <a:pt x="22" y="59"/>
                  </a:lnTo>
                  <a:lnTo>
                    <a:pt x="20" y="59"/>
                  </a:lnTo>
                  <a:lnTo>
                    <a:pt x="18" y="58"/>
                  </a:lnTo>
                  <a:lnTo>
                    <a:pt x="17" y="57"/>
                  </a:lnTo>
                  <a:lnTo>
                    <a:pt x="16" y="55"/>
                  </a:lnTo>
                  <a:lnTo>
                    <a:pt x="16" y="53"/>
                  </a:lnTo>
                  <a:lnTo>
                    <a:pt x="15" y="51"/>
                  </a:lnTo>
                  <a:lnTo>
                    <a:pt x="15" y="50"/>
                  </a:lnTo>
                  <a:lnTo>
                    <a:pt x="15" y="49"/>
                  </a:lnTo>
                  <a:lnTo>
                    <a:pt x="15"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2" name="Freeform 688"/>
            <p:cNvSpPr>
              <a:spLocks noChangeAspect="1"/>
            </p:cNvSpPr>
            <p:nvPr/>
          </p:nvSpPr>
          <p:spPr bwMode="auto">
            <a:xfrm>
              <a:off x="2270" y="4013"/>
              <a:ext cx="12" cy="30"/>
            </a:xfrm>
            <a:custGeom>
              <a:avLst/>
              <a:gdLst>
                <a:gd name="T0" fmla="*/ 12 w 12"/>
                <a:gd name="T1" fmla="*/ 11 h 30"/>
                <a:gd name="T2" fmla="*/ 12 w 12"/>
                <a:gd name="T3" fmla="*/ 6 h 30"/>
                <a:gd name="T4" fmla="*/ 10 w 12"/>
                <a:gd name="T5" fmla="*/ 3 h 30"/>
                <a:gd name="T6" fmla="*/ 8 w 12"/>
                <a:gd name="T7" fmla="*/ 1 h 30"/>
                <a:gd name="T8" fmla="*/ 6 w 12"/>
                <a:gd name="T9" fmla="*/ 0 h 30"/>
                <a:gd name="T10" fmla="*/ 3 w 12"/>
                <a:gd name="T11" fmla="*/ 1 h 30"/>
                <a:gd name="T12" fmla="*/ 2 w 12"/>
                <a:gd name="T13" fmla="*/ 2 h 30"/>
                <a:gd name="T14" fmla="*/ 1 w 12"/>
                <a:gd name="T15" fmla="*/ 4 h 30"/>
                <a:gd name="T16" fmla="*/ 0 w 12"/>
                <a:gd name="T17" fmla="*/ 6 h 30"/>
                <a:gd name="T18" fmla="*/ 1 w 12"/>
                <a:gd name="T19" fmla="*/ 8 h 30"/>
                <a:gd name="T20" fmla="*/ 2 w 12"/>
                <a:gd name="T21" fmla="*/ 9 h 30"/>
                <a:gd name="T22" fmla="*/ 3 w 12"/>
                <a:gd name="T23" fmla="*/ 10 h 30"/>
                <a:gd name="T24" fmla="*/ 6 w 12"/>
                <a:gd name="T25" fmla="*/ 11 h 30"/>
                <a:gd name="T26" fmla="*/ 8 w 12"/>
                <a:gd name="T27" fmla="*/ 10 h 30"/>
                <a:gd name="T28" fmla="*/ 10 w 12"/>
                <a:gd name="T29" fmla="*/ 9 h 30"/>
                <a:gd name="T30" fmla="*/ 10 w 12"/>
                <a:gd name="T31" fmla="*/ 9 h 30"/>
                <a:gd name="T32" fmla="*/ 10 w 12"/>
                <a:gd name="T33" fmla="*/ 9 h 30"/>
                <a:gd name="T34" fmla="*/ 10 w 12"/>
                <a:gd name="T35" fmla="*/ 11 h 30"/>
                <a:gd name="T36" fmla="*/ 8 w 12"/>
                <a:gd name="T37" fmla="*/ 20 h 30"/>
                <a:gd name="T38" fmla="*/ 3 w 12"/>
                <a:gd name="T39" fmla="*/ 28 h 30"/>
                <a:gd name="T40" fmla="*/ 2 w 12"/>
                <a:gd name="T41" fmla="*/ 29 h 30"/>
                <a:gd name="T42" fmla="*/ 2 w 12"/>
                <a:gd name="T43" fmla="*/ 29 h 30"/>
                <a:gd name="T44" fmla="*/ 2 w 12"/>
                <a:gd name="T45" fmla="*/ 30 h 30"/>
                <a:gd name="T46" fmla="*/ 3 w 12"/>
                <a:gd name="T47" fmla="*/ 30 h 30"/>
                <a:gd name="T48" fmla="*/ 5 w 12"/>
                <a:gd name="T49" fmla="*/ 29 h 30"/>
                <a:gd name="T50" fmla="*/ 8 w 12"/>
                <a:gd name="T51" fmla="*/ 25 h 30"/>
                <a:gd name="T52" fmla="*/ 11 w 12"/>
                <a:gd name="T53" fmla="*/ 19 h 30"/>
                <a:gd name="T54" fmla="*/ 12 w 12"/>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0">
                  <a:moveTo>
                    <a:pt x="12" y="11"/>
                  </a:moveTo>
                  <a:lnTo>
                    <a:pt x="12" y="6"/>
                  </a:lnTo>
                  <a:lnTo>
                    <a:pt x="10" y="3"/>
                  </a:lnTo>
                  <a:lnTo>
                    <a:pt x="8" y="1"/>
                  </a:lnTo>
                  <a:lnTo>
                    <a:pt x="6" y="0"/>
                  </a:lnTo>
                  <a:lnTo>
                    <a:pt x="3" y="1"/>
                  </a:lnTo>
                  <a:lnTo>
                    <a:pt x="2" y="2"/>
                  </a:lnTo>
                  <a:lnTo>
                    <a:pt x="1" y="4"/>
                  </a:lnTo>
                  <a:lnTo>
                    <a:pt x="0" y="6"/>
                  </a:lnTo>
                  <a:lnTo>
                    <a:pt x="1" y="8"/>
                  </a:lnTo>
                  <a:lnTo>
                    <a:pt x="2" y="9"/>
                  </a:lnTo>
                  <a:lnTo>
                    <a:pt x="3" y="10"/>
                  </a:lnTo>
                  <a:lnTo>
                    <a:pt x="6" y="11"/>
                  </a:lnTo>
                  <a:lnTo>
                    <a:pt x="8" y="10"/>
                  </a:lnTo>
                  <a:lnTo>
                    <a:pt x="10" y="9"/>
                  </a:lnTo>
                  <a:lnTo>
                    <a:pt x="10" y="9"/>
                  </a:lnTo>
                  <a:lnTo>
                    <a:pt x="10" y="9"/>
                  </a:lnTo>
                  <a:lnTo>
                    <a:pt x="10" y="11"/>
                  </a:lnTo>
                  <a:lnTo>
                    <a:pt x="8" y="20"/>
                  </a:lnTo>
                  <a:lnTo>
                    <a:pt x="3" y="28"/>
                  </a:lnTo>
                  <a:lnTo>
                    <a:pt x="2" y="29"/>
                  </a:lnTo>
                  <a:lnTo>
                    <a:pt x="2" y="29"/>
                  </a:lnTo>
                  <a:lnTo>
                    <a:pt x="2" y="30"/>
                  </a:lnTo>
                  <a:lnTo>
                    <a:pt x="3" y="30"/>
                  </a:lnTo>
                  <a:lnTo>
                    <a:pt x="5" y="29"/>
                  </a:lnTo>
                  <a:lnTo>
                    <a:pt x="8" y="25"/>
                  </a:lnTo>
                  <a:lnTo>
                    <a:pt x="11" y="19"/>
                  </a:lnTo>
                  <a:lnTo>
                    <a:pt x="12"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3" name="Freeform 689"/>
            <p:cNvSpPr>
              <a:spLocks noChangeAspect="1"/>
            </p:cNvSpPr>
            <p:nvPr/>
          </p:nvSpPr>
          <p:spPr bwMode="auto">
            <a:xfrm>
              <a:off x="2326" y="3980"/>
              <a:ext cx="50" cy="45"/>
            </a:xfrm>
            <a:custGeom>
              <a:avLst/>
              <a:gdLst>
                <a:gd name="T0" fmla="*/ 36 w 50"/>
                <a:gd name="T1" fmla="*/ 36 h 45"/>
                <a:gd name="T2" fmla="*/ 36 w 50"/>
                <a:gd name="T3" fmla="*/ 45 h 45"/>
                <a:gd name="T4" fmla="*/ 50 w 50"/>
                <a:gd name="T5" fmla="*/ 44 h 45"/>
                <a:gd name="T6" fmla="*/ 50 w 50"/>
                <a:gd name="T7" fmla="*/ 41 h 45"/>
                <a:gd name="T8" fmla="*/ 48 w 50"/>
                <a:gd name="T9" fmla="*/ 41 h 45"/>
                <a:gd name="T10" fmla="*/ 46 w 50"/>
                <a:gd name="T11" fmla="*/ 41 h 45"/>
                <a:gd name="T12" fmla="*/ 45 w 50"/>
                <a:gd name="T13" fmla="*/ 40 h 45"/>
                <a:gd name="T14" fmla="*/ 44 w 50"/>
                <a:gd name="T15" fmla="*/ 40 h 45"/>
                <a:gd name="T16" fmla="*/ 43 w 50"/>
                <a:gd name="T17" fmla="*/ 39 h 45"/>
                <a:gd name="T18" fmla="*/ 43 w 50"/>
                <a:gd name="T19" fmla="*/ 38 h 45"/>
                <a:gd name="T20" fmla="*/ 42 w 50"/>
                <a:gd name="T21" fmla="*/ 37 h 45"/>
                <a:gd name="T22" fmla="*/ 42 w 50"/>
                <a:gd name="T23" fmla="*/ 35 h 45"/>
                <a:gd name="T24" fmla="*/ 42 w 50"/>
                <a:gd name="T25" fmla="*/ 0 h 45"/>
                <a:gd name="T26" fmla="*/ 28 w 50"/>
                <a:gd name="T27" fmla="*/ 1 h 45"/>
                <a:gd name="T28" fmla="*/ 28 w 50"/>
                <a:gd name="T29" fmla="*/ 4 h 45"/>
                <a:gd name="T30" fmla="*/ 30 w 50"/>
                <a:gd name="T31" fmla="*/ 4 h 45"/>
                <a:gd name="T32" fmla="*/ 32 w 50"/>
                <a:gd name="T33" fmla="*/ 4 h 45"/>
                <a:gd name="T34" fmla="*/ 33 w 50"/>
                <a:gd name="T35" fmla="*/ 4 h 45"/>
                <a:gd name="T36" fmla="*/ 34 w 50"/>
                <a:gd name="T37" fmla="*/ 5 h 45"/>
                <a:gd name="T38" fmla="*/ 35 w 50"/>
                <a:gd name="T39" fmla="*/ 6 h 45"/>
                <a:gd name="T40" fmla="*/ 35 w 50"/>
                <a:gd name="T41" fmla="*/ 7 h 45"/>
                <a:gd name="T42" fmla="*/ 35 w 50"/>
                <a:gd name="T43" fmla="*/ 8 h 45"/>
                <a:gd name="T44" fmla="*/ 35 w 50"/>
                <a:gd name="T45" fmla="*/ 10 h 45"/>
                <a:gd name="T46" fmla="*/ 35 w 50"/>
                <a:gd name="T47" fmla="*/ 27 h 45"/>
                <a:gd name="T48" fmla="*/ 35 w 50"/>
                <a:gd name="T49" fmla="*/ 33 h 45"/>
                <a:gd name="T50" fmla="*/ 32 w 50"/>
                <a:gd name="T51" fmla="*/ 38 h 45"/>
                <a:gd name="T52" fmla="*/ 28 w 50"/>
                <a:gd name="T53" fmla="*/ 42 h 45"/>
                <a:gd name="T54" fmla="*/ 23 w 50"/>
                <a:gd name="T55" fmla="*/ 43 h 45"/>
                <a:gd name="T56" fmla="*/ 21 w 50"/>
                <a:gd name="T57" fmla="*/ 43 h 45"/>
                <a:gd name="T58" fmla="*/ 18 w 50"/>
                <a:gd name="T59" fmla="*/ 42 h 45"/>
                <a:gd name="T60" fmla="*/ 17 w 50"/>
                <a:gd name="T61" fmla="*/ 41 h 45"/>
                <a:gd name="T62" fmla="*/ 16 w 50"/>
                <a:gd name="T63" fmla="*/ 40 h 45"/>
                <a:gd name="T64" fmla="*/ 15 w 50"/>
                <a:gd name="T65" fmla="*/ 38 h 45"/>
                <a:gd name="T66" fmla="*/ 15 w 50"/>
                <a:gd name="T67" fmla="*/ 37 h 45"/>
                <a:gd name="T68" fmla="*/ 15 w 50"/>
                <a:gd name="T69" fmla="*/ 35 h 45"/>
                <a:gd name="T70" fmla="*/ 15 w 50"/>
                <a:gd name="T71" fmla="*/ 33 h 45"/>
                <a:gd name="T72" fmla="*/ 15 w 50"/>
                <a:gd name="T73" fmla="*/ 0 h 45"/>
                <a:gd name="T74" fmla="*/ 0 w 50"/>
                <a:gd name="T75" fmla="*/ 1 h 45"/>
                <a:gd name="T76" fmla="*/ 0 w 50"/>
                <a:gd name="T77" fmla="*/ 4 h 45"/>
                <a:gd name="T78" fmla="*/ 3 w 50"/>
                <a:gd name="T79" fmla="*/ 4 h 45"/>
                <a:gd name="T80" fmla="*/ 4 w 50"/>
                <a:gd name="T81" fmla="*/ 4 h 45"/>
                <a:gd name="T82" fmla="*/ 6 w 50"/>
                <a:gd name="T83" fmla="*/ 5 h 45"/>
                <a:gd name="T84" fmla="*/ 7 w 50"/>
                <a:gd name="T85" fmla="*/ 5 h 45"/>
                <a:gd name="T86" fmla="*/ 7 w 50"/>
                <a:gd name="T87" fmla="*/ 6 h 45"/>
                <a:gd name="T88" fmla="*/ 8 w 50"/>
                <a:gd name="T89" fmla="*/ 8 h 45"/>
                <a:gd name="T90" fmla="*/ 8 w 50"/>
                <a:gd name="T91" fmla="*/ 10 h 45"/>
                <a:gd name="T92" fmla="*/ 8 w 50"/>
                <a:gd name="T93" fmla="*/ 13 h 45"/>
                <a:gd name="T94" fmla="*/ 8 w 50"/>
                <a:gd name="T95" fmla="*/ 28 h 45"/>
                <a:gd name="T96" fmla="*/ 8 w 50"/>
                <a:gd name="T97" fmla="*/ 31 h 45"/>
                <a:gd name="T98" fmla="*/ 8 w 50"/>
                <a:gd name="T99" fmla="*/ 34 h 45"/>
                <a:gd name="T100" fmla="*/ 9 w 50"/>
                <a:gd name="T101" fmla="*/ 37 h 45"/>
                <a:gd name="T102" fmla="*/ 10 w 50"/>
                <a:gd name="T103" fmla="*/ 39 h 45"/>
                <a:gd name="T104" fmla="*/ 11 w 50"/>
                <a:gd name="T105" fmla="*/ 42 h 45"/>
                <a:gd name="T106" fmla="*/ 14 w 50"/>
                <a:gd name="T107" fmla="*/ 43 h 45"/>
                <a:gd name="T108" fmla="*/ 18 w 50"/>
                <a:gd name="T109" fmla="*/ 45 h 45"/>
                <a:gd name="T110" fmla="*/ 23 w 50"/>
                <a:gd name="T111" fmla="*/ 45 h 45"/>
                <a:gd name="T112" fmla="*/ 27 w 50"/>
                <a:gd name="T113" fmla="*/ 44 h 45"/>
                <a:gd name="T114" fmla="*/ 30 w 50"/>
                <a:gd name="T115" fmla="*/ 43 h 45"/>
                <a:gd name="T116" fmla="*/ 33 w 50"/>
                <a:gd name="T117" fmla="*/ 40 h 45"/>
                <a:gd name="T118" fmla="*/ 36 w 50"/>
                <a:gd name="T1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5">
                  <a:moveTo>
                    <a:pt x="36" y="36"/>
                  </a:moveTo>
                  <a:lnTo>
                    <a:pt x="36" y="45"/>
                  </a:lnTo>
                  <a:lnTo>
                    <a:pt x="50" y="44"/>
                  </a:lnTo>
                  <a:lnTo>
                    <a:pt x="50" y="41"/>
                  </a:lnTo>
                  <a:lnTo>
                    <a:pt x="48" y="41"/>
                  </a:lnTo>
                  <a:lnTo>
                    <a:pt x="46" y="41"/>
                  </a:lnTo>
                  <a:lnTo>
                    <a:pt x="45" y="40"/>
                  </a:lnTo>
                  <a:lnTo>
                    <a:pt x="44" y="40"/>
                  </a:lnTo>
                  <a:lnTo>
                    <a:pt x="43" y="39"/>
                  </a:lnTo>
                  <a:lnTo>
                    <a:pt x="43" y="38"/>
                  </a:lnTo>
                  <a:lnTo>
                    <a:pt x="42" y="37"/>
                  </a:lnTo>
                  <a:lnTo>
                    <a:pt x="42" y="35"/>
                  </a:lnTo>
                  <a:lnTo>
                    <a:pt x="42" y="0"/>
                  </a:lnTo>
                  <a:lnTo>
                    <a:pt x="28" y="1"/>
                  </a:lnTo>
                  <a:lnTo>
                    <a:pt x="28" y="4"/>
                  </a:lnTo>
                  <a:lnTo>
                    <a:pt x="30" y="4"/>
                  </a:lnTo>
                  <a:lnTo>
                    <a:pt x="32" y="4"/>
                  </a:lnTo>
                  <a:lnTo>
                    <a:pt x="33" y="4"/>
                  </a:lnTo>
                  <a:lnTo>
                    <a:pt x="34" y="5"/>
                  </a:lnTo>
                  <a:lnTo>
                    <a:pt x="35" y="6"/>
                  </a:lnTo>
                  <a:lnTo>
                    <a:pt x="35" y="7"/>
                  </a:lnTo>
                  <a:lnTo>
                    <a:pt x="35" y="8"/>
                  </a:lnTo>
                  <a:lnTo>
                    <a:pt x="35" y="10"/>
                  </a:lnTo>
                  <a:lnTo>
                    <a:pt x="35" y="27"/>
                  </a:lnTo>
                  <a:lnTo>
                    <a:pt x="35" y="33"/>
                  </a:lnTo>
                  <a:lnTo>
                    <a:pt x="32" y="38"/>
                  </a:lnTo>
                  <a:lnTo>
                    <a:pt x="28" y="42"/>
                  </a:lnTo>
                  <a:lnTo>
                    <a:pt x="23" y="43"/>
                  </a:lnTo>
                  <a:lnTo>
                    <a:pt x="21" y="43"/>
                  </a:lnTo>
                  <a:lnTo>
                    <a:pt x="18" y="42"/>
                  </a:lnTo>
                  <a:lnTo>
                    <a:pt x="17" y="41"/>
                  </a:lnTo>
                  <a:lnTo>
                    <a:pt x="16" y="40"/>
                  </a:lnTo>
                  <a:lnTo>
                    <a:pt x="15" y="38"/>
                  </a:lnTo>
                  <a:lnTo>
                    <a:pt x="15" y="37"/>
                  </a:lnTo>
                  <a:lnTo>
                    <a:pt x="15" y="35"/>
                  </a:lnTo>
                  <a:lnTo>
                    <a:pt x="15" y="33"/>
                  </a:lnTo>
                  <a:lnTo>
                    <a:pt x="15" y="0"/>
                  </a:lnTo>
                  <a:lnTo>
                    <a:pt x="0" y="1"/>
                  </a:lnTo>
                  <a:lnTo>
                    <a:pt x="0" y="4"/>
                  </a:lnTo>
                  <a:lnTo>
                    <a:pt x="3" y="4"/>
                  </a:lnTo>
                  <a:lnTo>
                    <a:pt x="4" y="4"/>
                  </a:lnTo>
                  <a:lnTo>
                    <a:pt x="6" y="5"/>
                  </a:lnTo>
                  <a:lnTo>
                    <a:pt x="7" y="5"/>
                  </a:lnTo>
                  <a:lnTo>
                    <a:pt x="7" y="6"/>
                  </a:lnTo>
                  <a:lnTo>
                    <a:pt x="8" y="8"/>
                  </a:lnTo>
                  <a:lnTo>
                    <a:pt x="8" y="10"/>
                  </a:lnTo>
                  <a:lnTo>
                    <a:pt x="8" y="13"/>
                  </a:lnTo>
                  <a:lnTo>
                    <a:pt x="8" y="28"/>
                  </a:lnTo>
                  <a:lnTo>
                    <a:pt x="8" y="31"/>
                  </a:lnTo>
                  <a:lnTo>
                    <a:pt x="8" y="34"/>
                  </a:lnTo>
                  <a:lnTo>
                    <a:pt x="9" y="37"/>
                  </a:lnTo>
                  <a:lnTo>
                    <a:pt x="10" y="39"/>
                  </a:lnTo>
                  <a:lnTo>
                    <a:pt x="11" y="42"/>
                  </a:lnTo>
                  <a:lnTo>
                    <a:pt x="14" y="43"/>
                  </a:lnTo>
                  <a:lnTo>
                    <a:pt x="18" y="45"/>
                  </a:lnTo>
                  <a:lnTo>
                    <a:pt x="23" y="45"/>
                  </a:lnTo>
                  <a:lnTo>
                    <a:pt x="27" y="44"/>
                  </a:lnTo>
                  <a:lnTo>
                    <a:pt x="30" y="43"/>
                  </a:lnTo>
                  <a:lnTo>
                    <a:pt x="33" y="40"/>
                  </a:lnTo>
                  <a:lnTo>
                    <a:pt x="3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4" name="Freeform 690"/>
            <p:cNvSpPr>
              <a:spLocks noChangeAspect="1"/>
            </p:cNvSpPr>
            <p:nvPr/>
          </p:nvSpPr>
          <p:spPr bwMode="auto">
            <a:xfrm>
              <a:off x="2382" y="3979"/>
              <a:ext cx="32" cy="46"/>
            </a:xfrm>
            <a:custGeom>
              <a:avLst/>
              <a:gdLst>
                <a:gd name="T0" fmla="*/ 18 w 32"/>
                <a:gd name="T1" fmla="*/ 26 h 46"/>
                <a:gd name="T2" fmla="*/ 21 w 32"/>
                <a:gd name="T3" fmla="*/ 27 h 46"/>
                <a:gd name="T4" fmla="*/ 25 w 32"/>
                <a:gd name="T5" fmla="*/ 29 h 46"/>
                <a:gd name="T6" fmla="*/ 27 w 32"/>
                <a:gd name="T7" fmla="*/ 32 h 46"/>
                <a:gd name="T8" fmla="*/ 27 w 32"/>
                <a:gd name="T9" fmla="*/ 38 h 46"/>
                <a:gd name="T10" fmla="*/ 21 w 32"/>
                <a:gd name="T11" fmla="*/ 43 h 46"/>
                <a:gd name="T12" fmla="*/ 13 w 32"/>
                <a:gd name="T13" fmla="*/ 44 h 46"/>
                <a:gd name="T14" fmla="*/ 8 w 32"/>
                <a:gd name="T15" fmla="*/ 42 h 46"/>
                <a:gd name="T16" fmla="*/ 5 w 32"/>
                <a:gd name="T17" fmla="*/ 38 h 46"/>
                <a:gd name="T18" fmla="*/ 3 w 32"/>
                <a:gd name="T19" fmla="*/ 33 h 46"/>
                <a:gd name="T20" fmla="*/ 2 w 32"/>
                <a:gd name="T21" fmla="*/ 28 h 46"/>
                <a:gd name="T22" fmla="*/ 0 w 32"/>
                <a:gd name="T23" fmla="*/ 29 h 46"/>
                <a:gd name="T24" fmla="*/ 0 w 32"/>
                <a:gd name="T25" fmla="*/ 44 h 46"/>
                <a:gd name="T26" fmla="*/ 1 w 32"/>
                <a:gd name="T27" fmla="*/ 46 h 46"/>
                <a:gd name="T28" fmla="*/ 1 w 32"/>
                <a:gd name="T29" fmla="*/ 46 h 46"/>
                <a:gd name="T30" fmla="*/ 3 w 32"/>
                <a:gd name="T31" fmla="*/ 44 h 46"/>
                <a:gd name="T32" fmla="*/ 3 w 32"/>
                <a:gd name="T33" fmla="*/ 43 h 46"/>
                <a:gd name="T34" fmla="*/ 5 w 32"/>
                <a:gd name="T35" fmla="*/ 42 h 46"/>
                <a:gd name="T36" fmla="*/ 11 w 32"/>
                <a:gd name="T37" fmla="*/ 45 h 46"/>
                <a:gd name="T38" fmla="*/ 16 w 32"/>
                <a:gd name="T39" fmla="*/ 46 h 46"/>
                <a:gd name="T40" fmla="*/ 28 w 32"/>
                <a:gd name="T41" fmla="*/ 42 h 46"/>
                <a:gd name="T42" fmla="*/ 32 w 32"/>
                <a:gd name="T43" fmla="*/ 32 h 46"/>
                <a:gd name="T44" fmla="*/ 30 w 32"/>
                <a:gd name="T45" fmla="*/ 26 h 46"/>
                <a:gd name="T46" fmla="*/ 28 w 32"/>
                <a:gd name="T47" fmla="*/ 23 h 46"/>
                <a:gd name="T48" fmla="*/ 23 w 32"/>
                <a:gd name="T49" fmla="*/ 19 h 46"/>
                <a:gd name="T50" fmla="*/ 17 w 32"/>
                <a:gd name="T51" fmla="*/ 18 h 46"/>
                <a:gd name="T52" fmla="*/ 12 w 32"/>
                <a:gd name="T53" fmla="*/ 17 h 46"/>
                <a:gd name="T54" fmla="*/ 8 w 32"/>
                <a:gd name="T55" fmla="*/ 16 h 46"/>
                <a:gd name="T56" fmla="*/ 5 w 32"/>
                <a:gd name="T57" fmla="*/ 13 h 46"/>
                <a:gd name="T58" fmla="*/ 4 w 32"/>
                <a:gd name="T59" fmla="*/ 10 h 46"/>
                <a:gd name="T60" fmla="*/ 7 w 32"/>
                <a:gd name="T61" fmla="*/ 5 h 46"/>
                <a:gd name="T62" fmla="*/ 15 w 32"/>
                <a:gd name="T63" fmla="*/ 2 h 46"/>
                <a:gd name="T64" fmla="*/ 22 w 32"/>
                <a:gd name="T65" fmla="*/ 4 h 46"/>
                <a:gd name="T66" fmla="*/ 25 w 32"/>
                <a:gd name="T67" fmla="*/ 7 h 46"/>
                <a:gd name="T68" fmla="*/ 27 w 32"/>
                <a:gd name="T69" fmla="*/ 11 h 46"/>
                <a:gd name="T70" fmla="*/ 27 w 32"/>
                <a:gd name="T71" fmla="*/ 14 h 46"/>
                <a:gd name="T72" fmla="*/ 28 w 32"/>
                <a:gd name="T73" fmla="*/ 15 h 46"/>
                <a:gd name="T74" fmla="*/ 29 w 32"/>
                <a:gd name="T75" fmla="*/ 15 h 46"/>
                <a:gd name="T76" fmla="*/ 30 w 32"/>
                <a:gd name="T77" fmla="*/ 13 h 46"/>
                <a:gd name="T78" fmla="*/ 29 w 32"/>
                <a:gd name="T79" fmla="*/ 1 h 46"/>
                <a:gd name="T80" fmla="*/ 28 w 32"/>
                <a:gd name="T81" fmla="*/ 0 h 46"/>
                <a:gd name="T82" fmla="*/ 26 w 32"/>
                <a:gd name="T83" fmla="*/ 2 h 46"/>
                <a:gd name="T84" fmla="*/ 22 w 32"/>
                <a:gd name="T85" fmla="*/ 1 h 46"/>
                <a:gd name="T86" fmla="*/ 17 w 32"/>
                <a:gd name="T87" fmla="*/ 0 h 46"/>
                <a:gd name="T88" fmla="*/ 8 w 32"/>
                <a:gd name="T89" fmla="*/ 1 h 46"/>
                <a:gd name="T90" fmla="*/ 0 w 32"/>
                <a:gd name="T91" fmla="*/ 8 h 46"/>
                <a:gd name="T92" fmla="*/ 1 w 32"/>
                <a:gd name="T93" fmla="*/ 17 h 46"/>
                <a:gd name="T94" fmla="*/ 6 w 32"/>
                <a:gd name="T95" fmla="*/ 23 h 46"/>
                <a:gd name="T96" fmla="*/ 12 w 32"/>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6">
                  <a:moveTo>
                    <a:pt x="17" y="26"/>
                  </a:moveTo>
                  <a:lnTo>
                    <a:pt x="18" y="26"/>
                  </a:lnTo>
                  <a:lnTo>
                    <a:pt x="19" y="26"/>
                  </a:lnTo>
                  <a:lnTo>
                    <a:pt x="21" y="27"/>
                  </a:lnTo>
                  <a:lnTo>
                    <a:pt x="23" y="28"/>
                  </a:lnTo>
                  <a:lnTo>
                    <a:pt x="25" y="29"/>
                  </a:lnTo>
                  <a:lnTo>
                    <a:pt x="26" y="30"/>
                  </a:lnTo>
                  <a:lnTo>
                    <a:pt x="27" y="32"/>
                  </a:lnTo>
                  <a:lnTo>
                    <a:pt x="27" y="35"/>
                  </a:lnTo>
                  <a:lnTo>
                    <a:pt x="27" y="38"/>
                  </a:lnTo>
                  <a:lnTo>
                    <a:pt x="25" y="41"/>
                  </a:lnTo>
                  <a:lnTo>
                    <a:pt x="21" y="43"/>
                  </a:lnTo>
                  <a:lnTo>
                    <a:pt x="16" y="44"/>
                  </a:lnTo>
                  <a:lnTo>
                    <a:pt x="13" y="44"/>
                  </a:lnTo>
                  <a:lnTo>
                    <a:pt x="11" y="43"/>
                  </a:lnTo>
                  <a:lnTo>
                    <a:pt x="8" y="42"/>
                  </a:lnTo>
                  <a:lnTo>
                    <a:pt x="7" y="40"/>
                  </a:lnTo>
                  <a:lnTo>
                    <a:pt x="5" y="38"/>
                  </a:lnTo>
                  <a:lnTo>
                    <a:pt x="4" y="35"/>
                  </a:lnTo>
                  <a:lnTo>
                    <a:pt x="3" y="33"/>
                  </a:lnTo>
                  <a:lnTo>
                    <a:pt x="2" y="30"/>
                  </a:lnTo>
                  <a:lnTo>
                    <a:pt x="2" y="28"/>
                  </a:lnTo>
                  <a:lnTo>
                    <a:pt x="1" y="28"/>
                  </a:lnTo>
                  <a:lnTo>
                    <a:pt x="0" y="29"/>
                  </a:lnTo>
                  <a:lnTo>
                    <a:pt x="0" y="30"/>
                  </a:lnTo>
                  <a:lnTo>
                    <a:pt x="0" y="44"/>
                  </a:lnTo>
                  <a:lnTo>
                    <a:pt x="0" y="45"/>
                  </a:lnTo>
                  <a:lnTo>
                    <a:pt x="1" y="46"/>
                  </a:lnTo>
                  <a:lnTo>
                    <a:pt x="1" y="46"/>
                  </a:lnTo>
                  <a:lnTo>
                    <a:pt x="1" y="46"/>
                  </a:lnTo>
                  <a:lnTo>
                    <a:pt x="2" y="45"/>
                  </a:lnTo>
                  <a:lnTo>
                    <a:pt x="3" y="44"/>
                  </a:lnTo>
                  <a:lnTo>
                    <a:pt x="3" y="44"/>
                  </a:lnTo>
                  <a:lnTo>
                    <a:pt x="3" y="43"/>
                  </a:lnTo>
                  <a:lnTo>
                    <a:pt x="4" y="43"/>
                  </a:lnTo>
                  <a:lnTo>
                    <a:pt x="5" y="42"/>
                  </a:lnTo>
                  <a:lnTo>
                    <a:pt x="8" y="44"/>
                  </a:lnTo>
                  <a:lnTo>
                    <a:pt x="11" y="45"/>
                  </a:lnTo>
                  <a:lnTo>
                    <a:pt x="14" y="46"/>
                  </a:lnTo>
                  <a:lnTo>
                    <a:pt x="16" y="46"/>
                  </a:lnTo>
                  <a:lnTo>
                    <a:pt x="23" y="45"/>
                  </a:lnTo>
                  <a:lnTo>
                    <a:pt x="28" y="42"/>
                  </a:lnTo>
                  <a:lnTo>
                    <a:pt x="31" y="37"/>
                  </a:lnTo>
                  <a:lnTo>
                    <a:pt x="32" y="32"/>
                  </a:lnTo>
                  <a:lnTo>
                    <a:pt x="32" y="29"/>
                  </a:lnTo>
                  <a:lnTo>
                    <a:pt x="30" y="26"/>
                  </a:lnTo>
                  <a:lnTo>
                    <a:pt x="29" y="24"/>
                  </a:lnTo>
                  <a:lnTo>
                    <a:pt x="28" y="23"/>
                  </a:lnTo>
                  <a:lnTo>
                    <a:pt x="25" y="21"/>
                  </a:lnTo>
                  <a:lnTo>
                    <a:pt x="23" y="19"/>
                  </a:lnTo>
                  <a:lnTo>
                    <a:pt x="20" y="19"/>
                  </a:lnTo>
                  <a:lnTo>
                    <a:pt x="17" y="18"/>
                  </a:lnTo>
                  <a:lnTo>
                    <a:pt x="14" y="17"/>
                  </a:lnTo>
                  <a:lnTo>
                    <a:pt x="12" y="17"/>
                  </a:lnTo>
                  <a:lnTo>
                    <a:pt x="10" y="16"/>
                  </a:lnTo>
                  <a:lnTo>
                    <a:pt x="8" y="16"/>
                  </a:lnTo>
                  <a:lnTo>
                    <a:pt x="7" y="15"/>
                  </a:lnTo>
                  <a:lnTo>
                    <a:pt x="5" y="13"/>
                  </a:lnTo>
                  <a:lnTo>
                    <a:pt x="5" y="12"/>
                  </a:lnTo>
                  <a:lnTo>
                    <a:pt x="4" y="10"/>
                  </a:lnTo>
                  <a:lnTo>
                    <a:pt x="5" y="7"/>
                  </a:lnTo>
                  <a:lnTo>
                    <a:pt x="7" y="5"/>
                  </a:lnTo>
                  <a:lnTo>
                    <a:pt x="10" y="3"/>
                  </a:lnTo>
                  <a:lnTo>
                    <a:pt x="15" y="2"/>
                  </a:lnTo>
                  <a:lnTo>
                    <a:pt x="19" y="2"/>
                  </a:lnTo>
                  <a:lnTo>
                    <a:pt x="22" y="4"/>
                  </a:lnTo>
                  <a:lnTo>
                    <a:pt x="24" y="5"/>
                  </a:lnTo>
                  <a:lnTo>
                    <a:pt x="25" y="7"/>
                  </a:lnTo>
                  <a:lnTo>
                    <a:pt x="26" y="9"/>
                  </a:lnTo>
                  <a:lnTo>
                    <a:pt x="27" y="11"/>
                  </a:lnTo>
                  <a:lnTo>
                    <a:pt x="27" y="13"/>
                  </a:lnTo>
                  <a:lnTo>
                    <a:pt x="27" y="14"/>
                  </a:lnTo>
                  <a:lnTo>
                    <a:pt x="28" y="15"/>
                  </a:lnTo>
                  <a:lnTo>
                    <a:pt x="28" y="15"/>
                  </a:lnTo>
                  <a:lnTo>
                    <a:pt x="29" y="15"/>
                  </a:lnTo>
                  <a:lnTo>
                    <a:pt x="29" y="15"/>
                  </a:lnTo>
                  <a:lnTo>
                    <a:pt x="30" y="14"/>
                  </a:lnTo>
                  <a:lnTo>
                    <a:pt x="30" y="13"/>
                  </a:lnTo>
                  <a:lnTo>
                    <a:pt x="30" y="3"/>
                  </a:lnTo>
                  <a:lnTo>
                    <a:pt x="29" y="1"/>
                  </a:lnTo>
                  <a:lnTo>
                    <a:pt x="28" y="0"/>
                  </a:lnTo>
                  <a:lnTo>
                    <a:pt x="28" y="0"/>
                  </a:lnTo>
                  <a:lnTo>
                    <a:pt x="26" y="1"/>
                  </a:lnTo>
                  <a:lnTo>
                    <a:pt x="26" y="2"/>
                  </a:lnTo>
                  <a:lnTo>
                    <a:pt x="25" y="3"/>
                  </a:lnTo>
                  <a:lnTo>
                    <a:pt x="22" y="1"/>
                  </a:lnTo>
                  <a:lnTo>
                    <a:pt x="19" y="1"/>
                  </a:lnTo>
                  <a:lnTo>
                    <a:pt x="17" y="0"/>
                  </a:lnTo>
                  <a:lnTo>
                    <a:pt x="15" y="0"/>
                  </a:lnTo>
                  <a:lnTo>
                    <a:pt x="8" y="1"/>
                  </a:lnTo>
                  <a:lnTo>
                    <a:pt x="3" y="4"/>
                  </a:lnTo>
                  <a:lnTo>
                    <a:pt x="0" y="8"/>
                  </a:lnTo>
                  <a:lnTo>
                    <a:pt x="0" y="12"/>
                  </a:lnTo>
                  <a:lnTo>
                    <a:pt x="1" y="17"/>
                  </a:lnTo>
                  <a:lnTo>
                    <a:pt x="4" y="21"/>
                  </a:lnTo>
                  <a:lnTo>
                    <a:pt x="6" y="23"/>
                  </a:lnTo>
                  <a:lnTo>
                    <a:pt x="9" y="24"/>
                  </a:lnTo>
                  <a:lnTo>
                    <a:pt x="12"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5" name="Freeform 691"/>
            <p:cNvSpPr>
              <a:spLocks noChangeAspect="1" noEditPoints="1"/>
            </p:cNvSpPr>
            <p:nvPr/>
          </p:nvSpPr>
          <p:spPr bwMode="auto">
            <a:xfrm>
              <a:off x="2420" y="3979"/>
              <a:ext cx="39" cy="46"/>
            </a:xfrm>
            <a:custGeom>
              <a:avLst/>
              <a:gdLst>
                <a:gd name="T0" fmla="*/ 9 w 39"/>
                <a:gd name="T1" fmla="*/ 20 h 46"/>
                <a:gd name="T2" fmla="*/ 10 w 39"/>
                <a:gd name="T3" fmla="*/ 11 h 46"/>
                <a:gd name="T4" fmla="*/ 14 w 39"/>
                <a:gd name="T5" fmla="*/ 6 h 46"/>
                <a:gd name="T6" fmla="*/ 18 w 39"/>
                <a:gd name="T7" fmla="*/ 3 h 46"/>
                <a:gd name="T8" fmla="*/ 21 w 39"/>
                <a:gd name="T9" fmla="*/ 2 h 46"/>
                <a:gd name="T10" fmla="*/ 25 w 39"/>
                <a:gd name="T11" fmla="*/ 3 h 46"/>
                <a:gd name="T12" fmla="*/ 27 w 39"/>
                <a:gd name="T13" fmla="*/ 5 h 46"/>
                <a:gd name="T14" fmla="*/ 29 w 39"/>
                <a:gd name="T15" fmla="*/ 7 h 46"/>
                <a:gd name="T16" fmla="*/ 31 w 39"/>
                <a:gd name="T17" fmla="*/ 10 h 46"/>
                <a:gd name="T18" fmla="*/ 31 w 39"/>
                <a:gd name="T19" fmla="*/ 13 h 46"/>
                <a:gd name="T20" fmla="*/ 32 w 39"/>
                <a:gd name="T21" fmla="*/ 15 h 46"/>
                <a:gd name="T22" fmla="*/ 32 w 39"/>
                <a:gd name="T23" fmla="*/ 18 h 46"/>
                <a:gd name="T24" fmla="*/ 32 w 39"/>
                <a:gd name="T25" fmla="*/ 20 h 46"/>
                <a:gd name="T26" fmla="*/ 9 w 39"/>
                <a:gd name="T27" fmla="*/ 20 h 46"/>
                <a:gd name="T28" fmla="*/ 9 w 39"/>
                <a:gd name="T29" fmla="*/ 22 h 46"/>
                <a:gd name="T30" fmla="*/ 36 w 39"/>
                <a:gd name="T31" fmla="*/ 22 h 46"/>
                <a:gd name="T32" fmla="*/ 38 w 39"/>
                <a:gd name="T33" fmla="*/ 22 h 46"/>
                <a:gd name="T34" fmla="*/ 38 w 39"/>
                <a:gd name="T35" fmla="*/ 22 h 46"/>
                <a:gd name="T36" fmla="*/ 39 w 39"/>
                <a:gd name="T37" fmla="*/ 21 h 46"/>
                <a:gd name="T38" fmla="*/ 39 w 39"/>
                <a:gd name="T39" fmla="*/ 20 h 46"/>
                <a:gd name="T40" fmla="*/ 38 w 39"/>
                <a:gd name="T41" fmla="*/ 13 h 46"/>
                <a:gd name="T42" fmla="*/ 35 w 39"/>
                <a:gd name="T43" fmla="*/ 6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39 h 46"/>
                <a:gd name="T60" fmla="*/ 14 w 39"/>
                <a:gd name="T61" fmla="*/ 44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8 w 39"/>
                <a:gd name="T75" fmla="*/ 32 h 46"/>
                <a:gd name="T76" fmla="*/ 37 w 39"/>
                <a:gd name="T77" fmla="*/ 32 h 46"/>
                <a:gd name="T78" fmla="*/ 36 w 39"/>
                <a:gd name="T79" fmla="*/ 33 h 46"/>
                <a:gd name="T80" fmla="*/ 35 w 39"/>
                <a:gd name="T81" fmla="*/ 37 h 46"/>
                <a:gd name="T82" fmla="*/ 33 w 39"/>
                <a:gd name="T83" fmla="*/ 39 h 46"/>
                <a:gd name="T84" fmla="*/ 31 w 39"/>
                <a:gd name="T85" fmla="*/ 41 h 46"/>
                <a:gd name="T86" fmla="*/ 29 w 39"/>
                <a:gd name="T87" fmla="*/ 42 h 46"/>
                <a:gd name="T88" fmla="*/ 27 w 39"/>
                <a:gd name="T89" fmla="*/ 43 h 46"/>
                <a:gd name="T90" fmla="*/ 25 w 39"/>
                <a:gd name="T91" fmla="*/ 43 h 46"/>
                <a:gd name="T92" fmla="*/ 24 w 39"/>
                <a:gd name="T93" fmla="*/ 43 h 46"/>
                <a:gd name="T94" fmla="*/ 23 w 39"/>
                <a:gd name="T95" fmla="*/ 43 h 46"/>
                <a:gd name="T96" fmla="*/ 19 w 39"/>
                <a:gd name="T97" fmla="*/ 43 h 46"/>
                <a:gd name="T98" fmla="*/ 16 w 39"/>
                <a:gd name="T99" fmla="*/ 42 h 46"/>
                <a:gd name="T100" fmla="*/ 14 w 39"/>
                <a:gd name="T101" fmla="*/ 39 h 46"/>
                <a:gd name="T102" fmla="*/ 12 w 39"/>
                <a:gd name="T103" fmla="*/ 37 h 46"/>
                <a:gd name="T104" fmla="*/ 10 w 39"/>
                <a:gd name="T105" fmla="*/ 33 h 46"/>
                <a:gd name="T106" fmla="*/ 9 w 39"/>
                <a:gd name="T107" fmla="*/ 29 h 46"/>
                <a:gd name="T108" fmla="*/ 9 w 39"/>
                <a:gd name="T109" fmla="*/ 25 h 46"/>
                <a:gd name="T110" fmla="*/ 9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20"/>
                  </a:moveTo>
                  <a:lnTo>
                    <a:pt x="10" y="11"/>
                  </a:lnTo>
                  <a:lnTo>
                    <a:pt x="14" y="6"/>
                  </a:lnTo>
                  <a:lnTo>
                    <a:pt x="18" y="3"/>
                  </a:lnTo>
                  <a:lnTo>
                    <a:pt x="21" y="2"/>
                  </a:lnTo>
                  <a:lnTo>
                    <a:pt x="25" y="3"/>
                  </a:lnTo>
                  <a:lnTo>
                    <a:pt x="27" y="5"/>
                  </a:lnTo>
                  <a:lnTo>
                    <a:pt x="29" y="7"/>
                  </a:lnTo>
                  <a:lnTo>
                    <a:pt x="31" y="10"/>
                  </a:lnTo>
                  <a:lnTo>
                    <a:pt x="31" y="13"/>
                  </a:lnTo>
                  <a:lnTo>
                    <a:pt x="32" y="15"/>
                  </a:lnTo>
                  <a:lnTo>
                    <a:pt x="32" y="18"/>
                  </a:lnTo>
                  <a:lnTo>
                    <a:pt x="32" y="20"/>
                  </a:lnTo>
                  <a:lnTo>
                    <a:pt x="9" y="20"/>
                  </a:lnTo>
                  <a:close/>
                  <a:moveTo>
                    <a:pt x="9" y="22"/>
                  </a:moveTo>
                  <a:lnTo>
                    <a:pt x="36" y="22"/>
                  </a:lnTo>
                  <a:lnTo>
                    <a:pt x="38" y="22"/>
                  </a:lnTo>
                  <a:lnTo>
                    <a:pt x="38" y="22"/>
                  </a:lnTo>
                  <a:lnTo>
                    <a:pt x="39" y="21"/>
                  </a:lnTo>
                  <a:lnTo>
                    <a:pt x="39" y="20"/>
                  </a:lnTo>
                  <a:lnTo>
                    <a:pt x="38" y="13"/>
                  </a:lnTo>
                  <a:lnTo>
                    <a:pt x="35" y="6"/>
                  </a:lnTo>
                  <a:lnTo>
                    <a:pt x="29" y="2"/>
                  </a:lnTo>
                  <a:lnTo>
                    <a:pt x="21" y="0"/>
                  </a:lnTo>
                  <a:lnTo>
                    <a:pt x="13" y="2"/>
                  </a:lnTo>
                  <a:lnTo>
                    <a:pt x="6" y="7"/>
                  </a:lnTo>
                  <a:lnTo>
                    <a:pt x="2" y="14"/>
                  </a:lnTo>
                  <a:lnTo>
                    <a:pt x="0" y="23"/>
                  </a:lnTo>
                  <a:lnTo>
                    <a:pt x="2" y="32"/>
                  </a:lnTo>
                  <a:lnTo>
                    <a:pt x="7" y="39"/>
                  </a:lnTo>
                  <a:lnTo>
                    <a:pt x="14" y="44"/>
                  </a:lnTo>
                  <a:lnTo>
                    <a:pt x="22" y="46"/>
                  </a:lnTo>
                  <a:lnTo>
                    <a:pt x="30" y="44"/>
                  </a:lnTo>
                  <a:lnTo>
                    <a:pt x="35" y="40"/>
                  </a:lnTo>
                  <a:lnTo>
                    <a:pt x="38" y="36"/>
                  </a:lnTo>
                  <a:lnTo>
                    <a:pt x="39" y="33"/>
                  </a:lnTo>
                  <a:lnTo>
                    <a:pt x="38" y="32"/>
                  </a:lnTo>
                  <a:lnTo>
                    <a:pt x="38" y="32"/>
                  </a:lnTo>
                  <a:lnTo>
                    <a:pt x="37" y="32"/>
                  </a:lnTo>
                  <a:lnTo>
                    <a:pt x="36" y="33"/>
                  </a:lnTo>
                  <a:lnTo>
                    <a:pt x="35" y="37"/>
                  </a:lnTo>
                  <a:lnTo>
                    <a:pt x="33" y="39"/>
                  </a:lnTo>
                  <a:lnTo>
                    <a:pt x="31" y="41"/>
                  </a:lnTo>
                  <a:lnTo>
                    <a:pt x="29" y="42"/>
                  </a:lnTo>
                  <a:lnTo>
                    <a:pt x="27" y="43"/>
                  </a:lnTo>
                  <a:lnTo>
                    <a:pt x="25" y="43"/>
                  </a:lnTo>
                  <a:lnTo>
                    <a:pt x="24" y="43"/>
                  </a:lnTo>
                  <a:lnTo>
                    <a:pt x="23" y="43"/>
                  </a:lnTo>
                  <a:lnTo>
                    <a:pt x="19" y="43"/>
                  </a:lnTo>
                  <a:lnTo>
                    <a:pt x="16" y="42"/>
                  </a:lnTo>
                  <a:lnTo>
                    <a:pt x="14" y="39"/>
                  </a:lnTo>
                  <a:lnTo>
                    <a:pt x="12" y="37"/>
                  </a:lnTo>
                  <a:lnTo>
                    <a:pt x="10" y="33"/>
                  </a:lnTo>
                  <a:lnTo>
                    <a:pt x="9" y="29"/>
                  </a:lnTo>
                  <a:lnTo>
                    <a:pt x="9" y="25"/>
                  </a:lnTo>
                  <a:lnTo>
                    <a:pt x="9"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6" name="Freeform 692"/>
            <p:cNvSpPr>
              <a:spLocks noChangeAspect="1" noEditPoints="1"/>
            </p:cNvSpPr>
            <p:nvPr/>
          </p:nvSpPr>
          <p:spPr bwMode="auto">
            <a:xfrm>
              <a:off x="2465" y="3955"/>
              <a:ext cx="49" cy="70"/>
            </a:xfrm>
            <a:custGeom>
              <a:avLst/>
              <a:gdLst>
                <a:gd name="T0" fmla="*/ 35 w 49"/>
                <a:gd name="T1" fmla="*/ 70 h 70"/>
                <a:gd name="T2" fmla="*/ 49 w 49"/>
                <a:gd name="T3" fmla="*/ 66 h 70"/>
                <a:gd name="T4" fmla="*/ 45 w 49"/>
                <a:gd name="T5" fmla="*/ 66 h 70"/>
                <a:gd name="T6" fmla="*/ 43 w 49"/>
                <a:gd name="T7" fmla="*/ 65 h 70"/>
                <a:gd name="T8" fmla="*/ 42 w 49"/>
                <a:gd name="T9" fmla="*/ 63 h 70"/>
                <a:gd name="T10" fmla="*/ 42 w 49"/>
                <a:gd name="T11" fmla="*/ 60 h 70"/>
                <a:gd name="T12" fmla="*/ 27 w 49"/>
                <a:gd name="T13" fmla="*/ 1 h 70"/>
                <a:gd name="T14" fmla="*/ 30 w 49"/>
                <a:gd name="T15" fmla="*/ 4 h 70"/>
                <a:gd name="T16" fmla="*/ 33 w 49"/>
                <a:gd name="T17" fmla="*/ 4 h 70"/>
                <a:gd name="T18" fmla="*/ 34 w 49"/>
                <a:gd name="T19" fmla="*/ 6 h 70"/>
                <a:gd name="T20" fmla="*/ 35 w 49"/>
                <a:gd name="T21" fmla="*/ 8 h 70"/>
                <a:gd name="T22" fmla="*/ 35 w 49"/>
                <a:gd name="T23" fmla="*/ 31 h 70"/>
                <a:gd name="T24" fmla="*/ 30 w 49"/>
                <a:gd name="T25" fmla="*/ 27 h 70"/>
                <a:gd name="T26" fmla="*/ 22 w 49"/>
                <a:gd name="T27" fmla="*/ 25 h 70"/>
                <a:gd name="T28" fmla="*/ 7 w 49"/>
                <a:gd name="T29" fmla="*/ 31 h 70"/>
                <a:gd name="T30" fmla="*/ 0 w 49"/>
                <a:gd name="T31" fmla="*/ 47 h 70"/>
                <a:gd name="T32" fmla="*/ 7 w 49"/>
                <a:gd name="T33" fmla="*/ 63 h 70"/>
                <a:gd name="T34" fmla="*/ 21 w 49"/>
                <a:gd name="T35" fmla="*/ 70 h 70"/>
                <a:gd name="T36" fmla="*/ 30 w 49"/>
                <a:gd name="T37" fmla="*/ 68 h 70"/>
                <a:gd name="T38" fmla="*/ 35 w 49"/>
                <a:gd name="T39" fmla="*/ 63 h 70"/>
                <a:gd name="T40" fmla="*/ 35 w 49"/>
                <a:gd name="T41" fmla="*/ 57 h 70"/>
                <a:gd name="T42" fmla="*/ 35 w 49"/>
                <a:gd name="T43" fmla="*/ 59 h 70"/>
                <a:gd name="T44" fmla="*/ 34 w 49"/>
                <a:gd name="T45" fmla="*/ 61 h 70"/>
                <a:gd name="T46" fmla="*/ 28 w 49"/>
                <a:gd name="T47" fmla="*/ 66 h 70"/>
                <a:gd name="T48" fmla="*/ 22 w 49"/>
                <a:gd name="T49" fmla="*/ 68 h 70"/>
                <a:gd name="T50" fmla="*/ 16 w 49"/>
                <a:gd name="T51" fmla="*/ 66 h 70"/>
                <a:gd name="T52" fmla="*/ 11 w 49"/>
                <a:gd name="T53" fmla="*/ 61 h 70"/>
                <a:gd name="T54" fmla="*/ 9 w 49"/>
                <a:gd name="T55" fmla="*/ 54 h 70"/>
                <a:gd name="T56" fmla="*/ 8 w 49"/>
                <a:gd name="T57" fmla="*/ 48 h 70"/>
                <a:gd name="T58" fmla="*/ 9 w 49"/>
                <a:gd name="T59" fmla="*/ 41 h 70"/>
                <a:gd name="T60" fmla="*/ 12 w 49"/>
                <a:gd name="T61" fmla="*/ 33 h 70"/>
                <a:gd name="T62" fmla="*/ 16 w 49"/>
                <a:gd name="T63" fmla="*/ 29 h 70"/>
                <a:gd name="T64" fmla="*/ 23 w 49"/>
                <a:gd name="T65" fmla="*/ 27 h 70"/>
                <a:gd name="T66" fmla="*/ 28 w 49"/>
                <a:gd name="T67" fmla="*/ 28 h 70"/>
                <a:gd name="T68" fmla="*/ 34 w 49"/>
                <a:gd name="T69" fmla="*/ 33 h 70"/>
                <a:gd name="T70" fmla="*/ 35 w 49"/>
                <a:gd name="T71" fmla="*/ 35 h 70"/>
                <a:gd name="T72" fmla="*/ 35 w 49"/>
                <a:gd name="T7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70">
                  <a:moveTo>
                    <a:pt x="35" y="63"/>
                  </a:moveTo>
                  <a:lnTo>
                    <a:pt x="35" y="70"/>
                  </a:lnTo>
                  <a:lnTo>
                    <a:pt x="49" y="69"/>
                  </a:lnTo>
                  <a:lnTo>
                    <a:pt x="49" y="66"/>
                  </a:lnTo>
                  <a:lnTo>
                    <a:pt x="47" y="66"/>
                  </a:lnTo>
                  <a:lnTo>
                    <a:pt x="45" y="66"/>
                  </a:lnTo>
                  <a:lnTo>
                    <a:pt x="44" y="65"/>
                  </a:lnTo>
                  <a:lnTo>
                    <a:pt x="43" y="65"/>
                  </a:lnTo>
                  <a:lnTo>
                    <a:pt x="42" y="64"/>
                  </a:lnTo>
                  <a:lnTo>
                    <a:pt x="42" y="63"/>
                  </a:lnTo>
                  <a:lnTo>
                    <a:pt x="42" y="62"/>
                  </a:lnTo>
                  <a:lnTo>
                    <a:pt x="42" y="60"/>
                  </a:lnTo>
                  <a:lnTo>
                    <a:pt x="42" y="0"/>
                  </a:lnTo>
                  <a:lnTo>
                    <a:pt x="27" y="1"/>
                  </a:lnTo>
                  <a:lnTo>
                    <a:pt x="27" y="4"/>
                  </a:lnTo>
                  <a:lnTo>
                    <a:pt x="30" y="4"/>
                  </a:lnTo>
                  <a:lnTo>
                    <a:pt x="31" y="4"/>
                  </a:lnTo>
                  <a:lnTo>
                    <a:pt x="33" y="4"/>
                  </a:lnTo>
                  <a:lnTo>
                    <a:pt x="34" y="5"/>
                  </a:lnTo>
                  <a:lnTo>
                    <a:pt x="34" y="6"/>
                  </a:lnTo>
                  <a:lnTo>
                    <a:pt x="35" y="7"/>
                  </a:lnTo>
                  <a:lnTo>
                    <a:pt x="35" y="8"/>
                  </a:lnTo>
                  <a:lnTo>
                    <a:pt x="35" y="9"/>
                  </a:lnTo>
                  <a:lnTo>
                    <a:pt x="35" y="31"/>
                  </a:lnTo>
                  <a:lnTo>
                    <a:pt x="33" y="29"/>
                  </a:lnTo>
                  <a:lnTo>
                    <a:pt x="30" y="27"/>
                  </a:lnTo>
                  <a:lnTo>
                    <a:pt x="26" y="25"/>
                  </a:lnTo>
                  <a:lnTo>
                    <a:pt x="22" y="25"/>
                  </a:lnTo>
                  <a:lnTo>
                    <a:pt x="14" y="27"/>
                  </a:lnTo>
                  <a:lnTo>
                    <a:pt x="7" y="31"/>
                  </a:lnTo>
                  <a:lnTo>
                    <a:pt x="2" y="38"/>
                  </a:lnTo>
                  <a:lnTo>
                    <a:pt x="0" y="47"/>
                  </a:lnTo>
                  <a:lnTo>
                    <a:pt x="2" y="56"/>
                  </a:lnTo>
                  <a:lnTo>
                    <a:pt x="7" y="63"/>
                  </a:lnTo>
                  <a:lnTo>
                    <a:pt x="13" y="68"/>
                  </a:lnTo>
                  <a:lnTo>
                    <a:pt x="21" y="70"/>
                  </a:lnTo>
                  <a:lnTo>
                    <a:pt x="26" y="69"/>
                  </a:lnTo>
                  <a:lnTo>
                    <a:pt x="30" y="68"/>
                  </a:lnTo>
                  <a:lnTo>
                    <a:pt x="32" y="66"/>
                  </a:lnTo>
                  <a:lnTo>
                    <a:pt x="35" y="63"/>
                  </a:lnTo>
                  <a:close/>
                  <a:moveTo>
                    <a:pt x="35" y="37"/>
                  </a:moveTo>
                  <a:lnTo>
                    <a:pt x="35" y="57"/>
                  </a:lnTo>
                  <a:lnTo>
                    <a:pt x="35" y="58"/>
                  </a:lnTo>
                  <a:lnTo>
                    <a:pt x="35" y="59"/>
                  </a:lnTo>
                  <a:lnTo>
                    <a:pt x="34" y="60"/>
                  </a:lnTo>
                  <a:lnTo>
                    <a:pt x="34" y="61"/>
                  </a:lnTo>
                  <a:lnTo>
                    <a:pt x="31" y="64"/>
                  </a:lnTo>
                  <a:lnTo>
                    <a:pt x="28" y="66"/>
                  </a:lnTo>
                  <a:lnTo>
                    <a:pt x="25" y="67"/>
                  </a:lnTo>
                  <a:lnTo>
                    <a:pt x="22" y="68"/>
                  </a:lnTo>
                  <a:lnTo>
                    <a:pt x="19" y="67"/>
                  </a:lnTo>
                  <a:lnTo>
                    <a:pt x="16" y="66"/>
                  </a:lnTo>
                  <a:lnTo>
                    <a:pt x="13" y="64"/>
                  </a:lnTo>
                  <a:lnTo>
                    <a:pt x="11" y="61"/>
                  </a:lnTo>
                  <a:lnTo>
                    <a:pt x="10" y="58"/>
                  </a:lnTo>
                  <a:lnTo>
                    <a:pt x="9" y="54"/>
                  </a:lnTo>
                  <a:lnTo>
                    <a:pt x="9" y="51"/>
                  </a:lnTo>
                  <a:lnTo>
                    <a:pt x="8" y="48"/>
                  </a:lnTo>
                  <a:lnTo>
                    <a:pt x="9" y="44"/>
                  </a:lnTo>
                  <a:lnTo>
                    <a:pt x="9" y="41"/>
                  </a:lnTo>
                  <a:lnTo>
                    <a:pt x="10" y="37"/>
                  </a:lnTo>
                  <a:lnTo>
                    <a:pt x="12" y="33"/>
                  </a:lnTo>
                  <a:lnTo>
                    <a:pt x="13" y="31"/>
                  </a:lnTo>
                  <a:lnTo>
                    <a:pt x="16" y="29"/>
                  </a:lnTo>
                  <a:lnTo>
                    <a:pt x="19" y="28"/>
                  </a:lnTo>
                  <a:lnTo>
                    <a:pt x="23" y="27"/>
                  </a:lnTo>
                  <a:lnTo>
                    <a:pt x="26" y="27"/>
                  </a:lnTo>
                  <a:lnTo>
                    <a:pt x="28" y="28"/>
                  </a:lnTo>
                  <a:lnTo>
                    <a:pt x="31" y="30"/>
                  </a:lnTo>
                  <a:lnTo>
                    <a:pt x="34" y="33"/>
                  </a:lnTo>
                  <a:lnTo>
                    <a:pt x="34" y="34"/>
                  </a:lnTo>
                  <a:lnTo>
                    <a:pt x="35" y="35"/>
                  </a:lnTo>
                  <a:lnTo>
                    <a:pt x="35" y="36"/>
                  </a:lnTo>
                  <a:lnTo>
                    <a:pt x="35"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7" name="Freeform 693"/>
            <p:cNvSpPr>
              <a:spLocks noChangeAspect="1"/>
            </p:cNvSpPr>
            <p:nvPr/>
          </p:nvSpPr>
          <p:spPr bwMode="auto">
            <a:xfrm>
              <a:off x="2526" y="4013"/>
              <a:ext cx="12" cy="30"/>
            </a:xfrm>
            <a:custGeom>
              <a:avLst/>
              <a:gdLst>
                <a:gd name="T0" fmla="*/ 12 w 12"/>
                <a:gd name="T1" fmla="*/ 11 h 30"/>
                <a:gd name="T2" fmla="*/ 11 w 12"/>
                <a:gd name="T3" fmla="*/ 6 h 30"/>
                <a:gd name="T4" fmla="*/ 10 w 12"/>
                <a:gd name="T5" fmla="*/ 3 h 30"/>
                <a:gd name="T6" fmla="*/ 8 w 12"/>
                <a:gd name="T7" fmla="*/ 1 h 30"/>
                <a:gd name="T8" fmla="*/ 5 w 12"/>
                <a:gd name="T9" fmla="*/ 0 h 30"/>
                <a:gd name="T10" fmla="*/ 3 w 12"/>
                <a:gd name="T11" fmla="*/ 1 h 30"/>
                <a:gd name="T12" fmla="*/ 1 w 12"/>
                <a:gd name="T13" fmla="*/ 2 h 30"/>
                <a:gd name="T14" fmla="*/ 0 w 12"/>
                <a:gd name="T15" fmla="*/ 4 h 30"/>
                <a:gd name="T16" fmla="*/ 0 w 12"/>
                <a:gd name="T17" fmla="*/ 6 h 30"/>
                <a:gd name="T18" fmla="*/ 0 w 12"/>
                <a:gd name="T19" fmla="*/ 8 h 30"/>
                <a:gd name="T20" fmla="*/ 1 w 12"/>
                <a:gd name="T21" fmla="*/ 9 h 30"/>
                <a:gd name="T22" fmla="*/ 3 w 12"/>
                <a:gd name="T23" fmla="*/ 10 h 30"/>
                <a:gd name="T24" fmla="*/ 5 w 12"/>
                <a:gd name="T25" fmla="*/ 11 h 30"/>
                <a:gd name="T26" fmla="*/ 7 w 12"/>
                <a:gd name="T27" fmla="*/ 10 h 30"/>
                <a:gd name="T28" fmla="*/ 9 w 12"/>
                <a:gd name="T29" fmla="*/ 9 h 30"/>
                <a:gd name="T30" fmla="*/ 9 w 12"/>
                <a:gd name="T31" fmla="*/ 9 h 30"/>
                <a:gd name="T32" fmla="*/ 9 w 12"/>
                <a:gd name="T33" fmla="*/ 9 h 30"/>
                <a:gd name="T34" fmla="*/ 9 w 12"/>
                <a:gd name="T35" fmla="*/ 11 h 30"/>
                <a:gd name="T36" fmla="*/ 7 w 12"/>
                <a:gd name="T37" fmla="*/ 20 h 30"/>
                <a:gd name="T38" fmla="*/ 2 w 12"/>
                <a:gd name="T39" fmla="*/ 28 h 30"/>
                <a:gd name="T40" fmla="*/ 2 w 12"/>
                <a:gd name="T41" fmla="*/ 29 h 30"/>
                <a:gd name="T42" fmla="*/ 1 w 12"/>
                <a:gd name="T43" fmla="*/ 29 h 30"/>
                <a:gd name="T44" fmla="*/ 2 w 12"/>
                <a:gd name="T45" fmla="*/ 30 h 30"/>
                <a:gd name="T46" fmla="*/ 2 w 12"/>
                <a:gd name="T47" fmla="*/ 30 h 30"/>
                <a:gd name="T48" fmla="*/ 4 w 12"/>
                <a:gd name="T49" fmla="*/ 29 h 30"/>
                <a:gd name="T50" fmla="*/ 7 w 12"/>
                <a:gd name="T51" fmla="*/ 25 h 30"/>
                <a:gd name="T52" fmla="*/ 10 w 12"/>
                <a:gd name="T53" fmla="*/ 19 h 30"/>
                <a:gd name="T54" fmla="*/ 12 w 12"/>
                <a:gd name="T5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0">
                  <a:moveTo>
                    <a:pt x="12" y="11"/>
                  </a:moveTo>
                  <a:lnTo>
                    <a:pt x="11" y="6"/>
                  </a:lnTo>
                  <a:lnTo>
                    <a:pt x="10" y="3"/>
                  </a:lnTo>
                  <a:lnTo>
                    <a:pt x="8" y="1"/>
                  </a:lnTo>
                  <a:lnTo>
                    <a:pt x="5" y="0"/>
                  </a:lnTo>
                  <a:lnTo>
                    <a:pt x="3" y="1"/>
                  </a:lnTo>
                  <a:lnTo>
                    <a:pt x="1" y="2"/>
                  </a:lnTo>
                  <a:lnTo>
                    <a:pt x="0" y="4"/>
                  </a:lnTo>
                  <a:lnTo>
                    <a:pt x="0" y="6"/>
                  </a:lnTo>
                  <a:lnTo>
                    <a:pt x="0" y="8"/>
                  </a:lnTo>
                  <a:lnTo>
                    <a:pt x="1" y="9"/>
                  </a:lnTo>
                  <a:lnTo>
                    <a:pt x="3" y="10"/>
                  </a:lnTo>
                  <a:lnTo>
                    <a:pt x="5" y="11"/>
                  </a:lnTo>
                  <a:lnTo>
                    <a:pt x="7" y="10"/>
                  </a:lnTo>
                  <a:lnTo>
                    <a:pt x="9" y="9"/>
                  </a:lnTo>
                  <a:lnTo>
                    <a:pt x="9" y="9"/>
                  </a:lnTo>
                  <a:lnTo>
                    <a:pt x="9" y="9"/>
                  </a:lnTo>
                  <a:lnTo>
                    <a:pt x="9" y="11"/>
                  </a:lnTo>
                  <a:lnTo>
                    <a:pt x="7" y="20"/>
                  </a:lnTo>
                  <a:lnTo>
                    <a:pt x="2" y="28"/>
                  </a:lnTo>
                  <a:lnTo>
                    <a:pt x="2" y="29"/>
                  </a:lnTo>
                  <a:lnTo>
                    <a:pt x="1" y="29"/>
                  </a:lnTo>
                  <a:lnTo>
                    <a:pt x="2" y="30"/>
                  </a:lnTo>
                  <a:lnTo>
                    <a:pt x="2" y="30"/>
                  </a:lnTo>
                  <a:lnTo>
                    <a:pt x="4" y="29"/>
                  </a:lnTo>
                  <a:lnTo>
                    <a:pt x="7" y="25"/>
                  </a:lnTo>
                  <a:lnTo>
                    <a:pt x="10" y="19"/>
                  </a:lnTo>
                  <a:lnTo>
                    <a:pt x="12"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8" name="Freeform 694"/>
            <p:cNvSpPr>
              <a:spLocks noChangeAspect="1"/>
            </p:cNvSpPr>
            <p:nvPr/>
          </p:nvSpPr>
          <p:spPr bwMode="auto">
            <a:xfrm>
              <a:off x="2581" y="3979"/>
              <a:ext cx="38" cy="46"/>
            </a:xfrm>
            <a:custGeom>
              <a:avLst/>
              <a:gdLst>
                <a:gd name="T0" fmla="*/ 9 w 38"/>
                <a:gd name="T1" fmla="*/ 23 h 46"/>
                <a:gd name="T2" fmla="*/ 10 w 38"/>
                <a:gd name="T3" fmla="*/ 13 h 46"/>
                <a:gd name="T4" fmla="*/ 14 w 38"/>
                <a:gd name="T5" fmla="*/ 7 h 46"/>
                <a:gd name="T6" fmla="*/ 18 w 38"/>
                <a:gd name="T7" fmla="*/ 4 h 46"/>
                <a:gd name="T8" fmla="*/ 22 w 38"/>
                <a:gd name="T9" fmla="*/ 3 h 46"/>
                <a:gd name="T10" fmla="*/ 24 w 38"/>
                <a:gd name="T11" fmla="*/ 3 h 46"/>
                <a:gd name="T12" fmla="*/ 27 w 38"/>
                <a:gd name="T13" fmla="*/ 3 h 46"/>
                <a:gd name="T14" fmla="*/ 30 w 38"/>
                <a:gd name="T15" fmla="*/ 4 h 46"/>
                <a:gd name="T16" fmla="*/ 33 w 38"/>
                <a:gd name="T17" fmla="*/ 6 h 46"/>
                <a:gd name="T18" fmla="*/ 30 w 38"/>
                <a:gd name="T19" fmla="*/ 7 h 46"/>
                <a:gd name="T20" fmla="*/ 29 w 38"/>
                <a:gd name="T21" fmla="*/ 8 h 46"/>
                <a:gd name="T22" fmla="*/ 28 w 38"/>
                <a:gd name="T23" fmla="*/ 10 h 46"/>
                <a:gd name="T24" fmla="*/ 28 w 38"/>
                <a:gd name="T25" fmla="*/ 11 h 46"/>
                <a:gd name="T26" fmla="*/ 29 w 38"/>
                <a:gd name="T27" fmla="*/ 13 h 46"/>
                <a:gd name="T28" fmla="*/ 29 w 38"/>
                <a:gd name="T29" fmla="*/ 14 h 46"/>
                <a:gd name="T30" fmla="*/ 31 w 38"/>
                <a:gd name="T31" fmla="*/ 15 h 46"/>
                <a:gd name="T32" fmla="*/ 33 w 38"/>
                <a:gd name="T33" fmla="*/ 16 h 46"/>
                <a:gd name="T34" fmla="*/ 35 w 38"/>
                <a:gd name="T35" fmla="*/ 15 h 46"/>
                <a:gd name="T36" fmla="*/ 36 w 38"/>
                <a:gd name="T37" fmla="*/ 14 h 46"/>
                <a:gd name="T38" fmla="*/ 37 w 38"/>
                <a:gd name="T39" fmla="*/ 13 h 46"/>
                <a:gd name="T40" fmla="*/ 37 w 38"/>
                <a:gd name="T41" fmla="*/ 11 h 46"/>
                <a:gd name="T42" fmla="*/ 36 w 38"/>
                <a:gd name="T43" fmla="*/ 6 h 46"/>
                <a:gd name="T44" fmla="*/ 33 w 38"/>
                <a:gd name="T45" fmla="*/ 3 h 46"/>
                <a:gd name="T46" fmla="*/ 28 w 38"/>
                <a:gd name="T47" fmla="*/ 1 h 46"/>
                <a:gd name="T48" fmla="*/ 22 w 38"/>
                <a:gd name="T49" fmla="*/ 0 h 46"/>
                <a:gd name="T50" fmla="*/ 14 w 38"/>
                <a:gd name="T51" fmla="*/ 2 h 46"/>
                <a:gd name="T52" fmla="*/ 7 w 38"/>
                <a:gd name="T53" fmla="*/ 7 h 46"/>
                <a:gd name="T54" fmla="*/ 2 w 38"/>
                <a:gd name="T55" fmla="*/ 15 h 46"/>
                <a:gd name="T56" fmla="*/ 0 w 38"/>
                <a:gd name="T57" fmla="*/ 23 h 46"/>
                <a:gd name="T58" fmla="*/ 2 w 38"/>
                <a:gd name="T59" fmla="*/ 32 h 46"/>
                <a:gd name="T60" fmla="*/ 7 w 38"/>
                <a:gd name="T61" fmla="*/ 39 h 46"/>
                <a:gd name="T62" fmla="*/ 14 w 38"/>
                <a:gd name="T63" fmla="*/ 44 h 46"/>
                <a:gd name="T64" fmla="*/ 22 w 38"/>
                <a:gd name="T65" fmla="*/ 46 h 46"/>
                <a:gd name="T66" fmla="*/ 26 w 38"/>
                <a:gd name="T67" fmla="*/ 45 h 46"/>
                <a:gd name="T68" fmla="*/ 30 w 38"/>
                <a:gd name="T69" fmla="*/ 44 h 46"/>
                <a:gd name="T70" fmla="*/ 33 w 38"/>
                <a:gd name="T71" fmla="*/ 42 h 46"/>
                <a:gd name="T72" fmla="*/ 35 w 38"/>
                <a:gd name="T73" fmla="*/ 40 h 46"/>
                <a:gd name="T74" fmla="*/ 37 w 38"/>
                <a:gd name="T75" fmla="*/ 38 h 46"/>
                <a:gd name="T76" fmla="*/ 38 w 38"/>
                <a:gd name="T77" fmla="*/ 35 h 46"/>
                <a:gd name="T78" fmla="*/ 38 w 38"/>
                <a:gd name="T79" fmla="*/ 34 h 46"/>
                <a:gd name="T80" fmla="*/ 38 w 38"/>
                <a:gd name="T81" fmla="*/ 33 h 46"/>
                <a:gd name="T82" fmla="*/ 38 w 38"/>
                <a:gd name="T83" fmla="*/ 32 h 46"/>
                <a:gd name="T84" fmla="*/ 37 w 38"/>
                <a:gd name="T85" fmla="*/ 32 h 46"/>
                <a:gd name="T86" fmla="*/ 36 w 38"/>
                <a:gd name="T87" fmla="*/ 32 h 46"/>
                <a:gd name="T88" fmla="*/ 36 w 38"/>
                <a:gd name="T89" fmla="*/ 33 h 46"/>
                <a:gd name="T90" fmla="*/ 35 w 38"/>
                <a:gd name="T91" fmla="*/ 36 h 46"/>
                <a:gd name="T92" fmla="*/ 33 w 38"/>
                <a:gd name="T93" fmla="*/ 39 h 46"/>
                <a:gd name="T94" fmla="*/ 31 w 38"/>
                <a:gd name="T95" fmla="*/ 40 h 46"/>
                <a:gd name="T96" fmla="*/ 30 w 38"/>
                <a:gd name="T97" fmla="*/ 42 h 46"/>
                <a:gd name="T98" fmla="*/ 28 w 38"/>
                <a:gd name="T99" fmla="*/ 43 h 46"/>
                <a:gd name="T100" fmla="*/ 26 w 38"/>
                <a:gd name="T101" fmla="*/ 43 h 46"/>
                <a:gd name="T102" fmla="*/ 24 w 38"/>
                <a:gd name="T103" fmla="*/ 43 h 46"/>
                <a:gd name="T104" fmla="*/ 23 w 38"/>
                <a:gd name="T105" fmla="*/ 43 h 46"/>
                <a:gd name="T106" fmla="*/ 21 w 38"/>
                <a:gd name="T107" fmla="*/ 43 h 46"/>
                <a:gd name="T108" fmla="*/ 18 w 38"/>
                <a:gd name="T109" fmla="*/ 43 h 46"/>
                <a:gd name="T110" fmla="*/ 16 w 38"/>
                <a:gd name="T111" fmla="*/ 41 h 46"/>
                <a:gd name="T112" fmla="*/ 14 w 38"/>
                <a:gd name="T113" fmla="*/ 39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4" y="7"/>
                  </a:lnTo>
                  <a:lnTo>
                    <a:pt x="18" y="4"/>
                  </a:lnTo>
                  <a:lnTo>
                    <a:pt x="22" y="3"/>
                  </a:lnTo>
                  <a:lnTo>
                    <a:pt x="24" y="3"/>
                  </a:lnTo>
                  <a:lnTo>
                    <a:pt x="27" y="3"/>
                  </a:lnTo>
                  <a:lnTo>
                    <a:pt x="30" y="4"/>
                  </a:lnTo>
                  <a:lnTo>
                    <a:pt x="33" y="6"/>
                  </a:lnTo>
                  <a:lnTo>
                    <a:pt x="30" y="7"/>
                  </a:lnTo>
                  <a:lnTo>
                    <a:pt x="29" y="8"/>
                  </a:lnTo>
                  <a:lnTo>
                    <a:pt x="28" y="10"/>
                  </a:lnTo>
                  <a:lnTo>
                    <a:pt x="28" y="11"/>
                  </a:lnTo>
                  <a:lnTo>
                    <a:pt x="29" y="13"/>
                  </a:lnTo>
                  <a:lnTo>
                    <a:pt x="29" y="14"/>
                  </a:lnTo>
                  <a:lnTo>
                    <a:pt x="31" y="15"/>
                  </a:lnTo>
                  <a:lnTo>
                    <a:pt x="33" y="16"/>
                  </a:lnTo>
                  <a:lnTo>
                    <a:pt x="35" y="15"/>
                  </a:lnTo>
                  <a:lnTo>
                    <a:pt x="36" y="14"/>
                  </a:lnTo>
                  <a:lnTo>
                    <a:pt x="37" y="13"/>
                  </a:lnTo>
                  <a:lnTo>
                    <a:pt x="37" y="11"/>
                  </a:lnTo>
                  <a:lnTo>
                    <a:pt x="36" y="6"/>
                  </a:lnTo>
                  <a:lnTo>
                    <a:pt x="33" y="3"/>
                  </a:lnTo>
                  <a:lnTo>
                    <a:pt x="28" y="1"/>
                  </a:lnTo>
                  <a:lnTo>
                    <a:pt x="22" y="0"/>
                  </a:lnTo>
                  <a:lnTo>
                    <a:pt x="14" y="2"/>
                  </a:lnTo>
                  <a:lnTo>
                    <a:pt x="7" y="7"/>
                  </a:lnTo>
                  <a:lnTo>
                    <a:pt x="2" y="15"/>
                  </a:lnTo>
                  <a:lnTo>
                    <a:pt x="0" y="23"/>
                  </a:lnTo>
                  <a:lnTo>
                    <a:pt x="2" y="32"/>
                  </a:lnTo>
                  <a:lnTo>
                    <a:pt x="7" y="39"/>
                  </a:lnTo>
                  <a:lnTo>
                    <a:pt x="14" y="44"/>
                  </a:lnTo>
                  <a:lnTo>
                    <a:pt x="22" y="46"/>
                  </a:lnTo>
                  <a:lnTo>
                    <a:pt x="26" y="45"/>
                  </a:lnTo>
                  <a:lnTo>
                    <a:pt x="30" y="44"/>
                  </a:lnTo>
                  <a:lnTo>
                    <a:pt x="33" y="42"/>
                  </a:lnTo>
                  <a:lnTo>
                    <a:pt x="35" y="40"/>
                  </a:lnTo>
                  <a:lnTo>
                    <a:pt x="37" y="38"/>
                  </a:lnTo>
                  <a:lnTo>
                    <a:pt x="38" y="35"/>
                  </a:lnTo>
                  <a:lnTo>
                    <a:pt x="38" y="34"/>
                  </a:lnTo>
                  <a:lnTo>
                    <a:pt x="38" y="33"/>
                  </a:lnTo>
                  <a:lnTo>
                    <a:pt x="38" y="32"/>
                  </a:lnTo>
                  <a:lnTo>
                    <a:pt x="37" y="32"/>
                  </a:lnTo>
                  <a:lnTo>
                    <a:pt x="36" y="32"/>
                  </a:lnTo>
                  <a:lnTo>
                    <a:pt x="36" y="33"/>
                  </a:lnTo>
                  <a:lnTo>
                    <a:pt x="35" y="36"/>
                  </a:lnTo>
                  <a:lnTo>
                    <a:pt x="33" y="39"/>
                  </a:lnTo>
                  <a:lnTo>
                    <a:pt x="31" y="40"/>
                  </a:lnTo>
                  <a:lnTo>
                    <a:pt x="30" y="42"/>
                  </a:lnTo>
                  <a:lnTo>
                    <a:pt x="28" y="43"/>
                  </a:lnTo>
                  <a:lnTo>
                    <a:pt x="26" y="43"/>
                  </a:lnTo>
                  <a:lnTo>
                    <a:pt x="24" y="43"/>
                  </a:lnTo>
                  <a:lnTo>
                    <a:pt x="23" y="43"/>
                  </a:lnTo>
                  <a:lnTo>
                    <a:pt x="21" y="43"/>
                  </a:lnTo>
                  <a:lnTo>
                    <a:pt x="18" y="43"/>
                  </a:lnTo>
                  <a:lnTo>
                    <a:pt x="16" y="41"/>
                  </a:lnTo>
                  <a:lnTo>
                    <a:pt x="14" y="39"/>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9" name="Freeform 695"/>
            <p:cNvSpPr>
              <a:spLocks noChangeAspect="1"/>
            </p:cNvSpPr>
            <p:nvPr/>
          </p:nvSpPr>
          <p:spPr bwMode="auto">
            <a:xfrm>
              <a:off x="2628" y="3949"/>
              <a:ext cx="23" cy="100"/>
            </a:xfrm>
            <a:custGeom>
              <a:avLst/>
              <a:gdLst>
                <a:gd name="T0" fmla="*/ 23 w 23"/>
                <a:gd name="T1" fmla="*/ 50 h 100"/>
                <a:gd name="T2" fmla="*/ 23 w 23"/>
                <a:gd name="T3" fmla="*/ 43 h 100"/>
                <a:gd name="T4" fmla="*/ 22 w 23"/>
                <a:gd name="T5" fmla="*/ 36 h 100"/>
                <a:gd name="T6" fmla="*/ 20 w 23"/>
                <a:gd name="T7" fmla="*/ 27 h 100"/>
                <a:gd name="T8" fmla="*/ 17 w 23"/>
                <a:gd name="T9" fmla="*/ 19 h 100"/>
                <a:gd name="T10" fmla="*/ 12 w 23"/>
                <a:gd name="T11" fmla="*/ 11 h 100"/>
                <a:gd name="T12" fmla="*/ 7 w 23"/>
                <a:gd name="T13" fmla="*/ 5 h 100"/>
                <a:gd name="T14" fmla="*/ 3 w 23"/>
                <a:gd name="T15" fmla="*/ 1 h 100"/>
                <a:gd name="T16" fmla="*/ 1 w 23"/>
                <a:gd name="T17" fmla="*/ 0 h 100"/>
                <a:gd name="T18" fmla="*/ 0 w 23"/>
                <a:gd name="T19" fmla="*/ 0 h 100"/>
                <a:gd name="T20" fmla="*/ 0 w 23"/>
                <a:gd name="T21" fmla="*/ 1 h 100"/>
                <a:gd name="T22" fmla="*/ 0 w 23"/>
                <a:gd name="T23" fmla="*/ 1 h 100"/>
                <a:gd name="T24" fmla="*/ 0 w 23"/>
                <a:gd name="T25" fmla="*/ 2 h 100"/>
                <a:gd name="T26" fmla="*/ 1 w 23"/>
                <a:gd name="T27" fmla="*/ 2 h 100"/>
                <a:gd name="T28" fmla="*/ 2 w 23"/>
                <a:gd name="T29" fmla="*/ 3 h 100"/>
                <a:gd name="T30" fmla="*/ 9 w 23"/>
                <a:gd name="T31" fmla="*/ 12 h 100"/>
                <a:gd name="T32" fmla="*/ 13 w 23"/>
                <a:gd name="T33" fmla="*/ 23 h 100"/>
                <a:gd name="T34" fmla="*/ 16 w 23"/>
                <a:gd name="T35" fmla="*/ 35 h 100"/>
                <a:gd name="T36" fmla="*/ 17 w 23"/>
                <a:gd name="T37" fmla="*/ 50 h 100"/>
                <a:gd name="T38" fmla="*/ 17 w 23"/>
                <a:gd name="T39" fmla="*/ 63 h 100"/>
                <a:gd name="T40" fmla="*/ 14 w 23"/>
                <a:gd name="T41" fmla="*/ 75 h 100"/>
                <a:gd name="T42" fmla="*/ 9 w 23"/>
                <a:gd name="T43" fmla="*/ 87 h 100"/>
                <a:gd name="T44" fmla="*/ 1 w 23"/>
                <a:gd name="T45" fmla="*/ 97 h 100"/>
                <a:gd name="T46" fmla="*/ 0 w 23"/>
                <a:gd name="T47" fmla="*/ 98 h 100"/>
                <a:gd name="T48" fmla="*/ 0 w 23"/>
                <a:gd name="T49" fmla="*/ 99 h 100"/>
                <a:gd name="T50" fmla="*/ 0 w 23"/>
                <a:gd name="T51" fmla="*/ 100 h 100"/>
                <a:gd name="T52" fmla="*/ 1 w 23"/>
                <a:gd name="T53" fmla="*/ 100 h 100"/>
                <a:gd name="T54" fmla="*/ 3 w 23"/>
                <a:gd name="T55" fmla="*/ 99 h 100"/>
                <a:gd name="T56" fmla="*/ 7 w 23"/>
                <a:gd name="T57" fmla="*/ 95 h 100"/>
                <a:gd name="T58" fmla="*/ 12 w 23"/>
                <a:gd name="T59" fmla="*/ 89 h 100"/>
                <a:gd name="T60" fmla="*/ 17 w 23"/>
                <a:gd name="T61" fmla="*/ 80 h 100"/>
                <a:gd name="T62" fmla="*/ 20 w 23"/>
                <a:gd name="T63" fmla="*/ 72 h 100"/>
                <a:gd name="T64" fmla="*/ 22 w 23"/>
                <a:gd name="T65" fmla="*/ 64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3"/>
                  </a:lnTo>
                  <a:lnTo>
                    <a:pt x="22" y="36"/>
                  </a:lnTo>
                  <a:lnTo>
                    <a:pt x="20" y="27"/>
                  </a:lnTo>
                  <a:lnTo>
                    <a:pt x="17" y="19"/>
                  </a:lnTo>
                  <a:lnTo>
                    <a:pt x="12" y="11"/>
                  </a:lnTo>
                  <a:lnTo>
                    <a:pt x="7" y="5"/>
                  </a:lnTo>
                  <a:lnTo>
                    <a:pt x="3" y="1"/>
                  </a:lnTo>
                  <a:lnTo>
                    <a:pt x="1" y="0"/>
                  </a:lnTo>
                  <a:lnTo>
                    <a:pt x="0" y="0"/>
                  </a:lnTo>
                  <a:lnTo>
                    <a:pt x="0" y="1"/>
                  </a:lnTo>
                  <a:lnTo>
                    <a:pt x="0" y="1"/>
                  </a:lnTo>
                  <a:lnTo>
                    <a:pt x="0" y="2"/>
                  </a:lnTo>
                  <a:lnTo>
                    <a:pt x="1" y="2"/>
                  </a:lnTo>
                  <a:lnTo>
                    <a:pt x="2" y="3"/>
                  </a:lnTo>
                  <a:lnTo>
                    <a:pt x="9" y="12"/>
                  </a:lnTo>
                  <a:lnTo>
                    <a:pt x="13" y="23"/>
                  </a:lnTo>
                  <a:lnTo>
                    <a:pt x="16" y="35"/>
                  </a:lnTo>
                  <a:lnTo>
                    <a:pt x="17" y="50"/>
                  </a:lnTo>
                  <a:lnTo>
                    <a:pt x="17" y="63"/>
                  </a:lnTo>
                  <a:lnTo>
                    <a:pt x="14" y="75"/>
                  </a:lnTo>
                  <a:lnTo>
                    <a:pt x="9" y="87"/>
                  </a:lnTo>
                  <a:lnTo>
                    <a:pt x="1" y="97"/>
                  </a:lnTo>
                  <a:lnTo>
                    <a:pt x="0" y="98"/>
                  </a:lnTo>
                  <a:lnTo>
                    <a:pt x="0" y="99"/>
                  </a:lnTo>
                  <a:lnTo>
                    <a:pt x="0" y="100"/>
                  </a:lnTo>
                  <a:lnTo>
                    <a:pt x="1" y="100"/>
                  </a:lnTo>
                  <a:lnTo>
                    <a:pt x="3" y="99"/>
                  </a:lnTo>
                  <a:lnTo>
                    <a:pt x="7" y="95"/>
                  </a:lnTo>
                  <a:lnTo>
                    <a:pt x="12" y="89"/>
                  </a:lnTo>
                  <a:lnTo>
                    <a:pt x="17" y="80"/>
                  </a:lnTo>
                  <a:lnTo>
                    <a:pt x="20" y="72"/>
                  </a:lnTo>
                  <a:lnTo>
                    <a:pt x="22" y="64"/>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0" name="Freeform 696"/>
            <p:cNvSpPr>
              <a:spLocks noChangeAspect="1"/>
            </p:cNvSpPr>
            <p:nvPr/>
          </p:nvSpPr>
          <p:spPr bwMode="auto">
            <a:xfrm>
              <a:off x="710" y="4115"/>
              <a:ext cx="33" cy="53"/>
            </a:xfrm>
            <a:custGeom>
              <a:avLst/>
              <a:gdLst>
                <a:gd name="T0" fmla="*/ 18 w 33"/>
                <a:gd name="T1" fmla="*/ 37 h 53"/>
                <a:gd name="T2" fmla="*/ 19 w 33"/>
                <a:gd name="T3" fmla="*/ 36 h 53"/>
                <a:gd name="T4" fmla="*/ 21 w 33"/>
                <a:gd name="T5" fmla="*/ 35 h 53"/>
                <a:gd name="T6" fmla="*/ 23 w 33"/>
                <a:gd name="T7" fmla="*/ 33 h 53"/>
                <a:gd name="T8" fmla="*/ 24 w 33"/>
                <a:gd name="T9" fmla="*/ 32 h 53"/>
                <a:gd name="T10" fmla="*/ 27 w 33"/>
                <a:gd name="T11" fmla="*/ 29 h 53"/>
                <a:gd name="T12" fmla="*/ 30 w 33"/>
                <a:gd name="T13" fmla="*/ 25 h 53"/>
                <a:gd name="T14" fmla="*/ 33 w 33"/>
                <a:gd name="T15" fmla="*/ 21 h 53"/>
                <a:gd name="T16" fmla="*/ 33 w 33"/>
                <a:gd name="T17" fmla="*/ 16 h 53"/>
                <a:gd name="T18" fmla="*/ 32 w 33"/>
                <a:gd name="T19" fmla="*/ 10 h 53"/>
                <a:gd name="T20" fmla="*/ 28 w 33"/>
                <a:gd name="T21" fmla="*/ 5 h 53"/>
                <a:gd name="T22" fmla="*/ 23 w 33"/>
                <a:gd name="T23" fmla="*/ 2 h 53"/>
                <a:gd name="T24" fmla="*/ 15 w 33"/>
                <a:gd name="T25" fmla="*/ 0 h 53"/>
                <a:gd name="T26" fmla="*/ 9 w 33"/>
                <a:gd name="T27" fmla="*/ 2 h 53"/>
                <a:gd name="T28" fmla="*/ 4 w 33"/>
                <a:gd name="T29" fmla="*/ 5 h 53"/>
                <a:gd name="T30" fmla="*/ 1 w 33"/>
                <a:gd name="T31" fmla="*/ 10 h 53"/>
                <a:gd name="T32" fmla="*/ 0 w 33"/>
                <a:gd name="T33" fmla="*/ 15 h 53"/>
                <a:gd name="T34" fmla="*/ 0 w 33"/>
                <a:gd name="T35" fmla="*/ 17 h 53"/>
                <a:gd name="T36" fmla="*/ 1 w 33"/>
                <a:gd name="T37" fmla="*/ 18 h 53"/>
                <a:gd name="T38" fmla="*/ 3 w 33"/>
                <a:gd name="T39" fmla="*/ 19 h 53"/>
                <a:gd name="T40" fmla="*/ 4 w 33"/>
                <a:gd name="T41" fmla="*/ 19 h 53"/>
                <a:gd name="T42" fmla="*/ 5 w 33"/>
                <a:gd name="T43" fmla="*/ 19 h 53"/>
                <a:gd name="T44" fmla="*/ 7 w 33"/>
                <a:gd name="T45" fmla="*/ 18 h 53"/>
                <a:gd name="T46" fmla="*/ 8 w 33"/>
                <a:gd name="T47" fmla="*/ 17 h 53"/>
                <a:gd name="T48" fmla="*/ 8 w 33"/>
                <a:gd name="T49" fmla="*/ 15 h 53"/>
                <a:gd name="T50" fmla="*/ 7 w 33"/>
                <a:gd name="T51" fmla="*/ 13 h 53"/>
                <a:gd name="T52" fmla="*/ 6 w 33"/>
                <a:gd name="T53" fmla="*/ 11 h 53"/>
                <a:gd name="T54" fmla="*/ 4 w 33"/>
                <a:gd name="T55" fmla="*/ 11 h 53"/>
                <a:gd name="T56" fmla="*/ 3 w 33"/>
                <a:gd name="T57" fmla="*/ 11 h 53"/>
                <a:gd name="T58" fmla="*/ 5 w 33"/>
                <a:gd name="T59" fmla="*/ 7 h 53"/>
                <a:gd name="T60" fmla="*/ 8 w 33"/>
                <a:gd name="T61" fmla="*/ 5 h 53"/>
                <a:gd name="T62" fmla="*/ 11 w 33"/>
                <a:gd name="T63" fmla="*/ 3 h 53"/>
                <a:gd name="T64" fmla="*/ 15 w 33"/>
                <a:gd name="T65" fmla="*/ 3 h 53"/>
                <a:gd name="T66" fmla="*/ 20 w 33"/>
                <a:gd name="T67" fmla="*/ 4 h 53"/>
                <a:gd name="T68" fmla="*/ 23 w 33"/>
                <a:gd name="T69" fmla="*/ 7 h 53"/>
                <a:gd name="T70" fmla="*/ 25 w 33"/>
                <a:gd name="T71" fmla="*/ 11 h 53"/>
                <a:gd name="T72" fmla="*/ 26 w 33"/>
                <a:gd name="T73" fmla="*/ 16 h 53"/>
                <a:gd name="T74" fmla="*/ 25 w 33"/>
                <a:gd name="T75" fmla="*/ 22 h 53"/>
                <a:gd name="T76" fmla="*/ 22 w 33"/>
                <a:gd name="T77" fmla="*/ 28 h 53"/>
                <a:gd name="T78" fmla="*/ 17 w 33"/>
                <a:gd name="T79" fmla="*/ 33 h 53"/>
                <a:gd name="T80" fmla="*/ 11 w 33"/>
                <a:gd name="T81" fmla="*/ 40 h 53"/>
                <a:gd name="T82" fmla="*/ 1 w 33"/>
                <a:gd name="T83" fmla="*/ 50 h 53"/>
                <a:gd name="T84" fmla="*/ 0 w 33"/>
                <a:gd name="T85" fmla="*/ 51 h 53"/>
                <a:gd name="T86" fmla="*/ 0 w 33"/>
                <a:gd name="T87" fmla="*/ 52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1 h 53"/>
                <a:gd name="T100" fmla="*/ 30 w 33"/>
                <a:gd name="T101" fmla="*/ 43 h 53"/>
                <a:gd name="T102" fmla="*/ 30 w 33"/>
                <a:gd name="T103" fmla="*/ 45 h 53"/>
                <a:gd name="T104" fmla="*/ 29 w 33"/>
                <a:gd name="T105" fmla="*/ 46 h 53"/>
                <a:gd name="T106" fmla="*/ 28 w 33"/>
                <a:gd name="T107" fmla="*/ 47 h 53"/>
                <a:gd name="T108" fmla="*/ 26 w 33"/>
                <a:gd name="T109" fmla="*/ 47 h 53"/>
                <a:gd name="T110" fmla="*/ 23 w 33"/>
                <a:gd name="T111" fmla="*/ 47 h 53"/>
                <a:gd name="T112" fmla="*/ 21 w 33"/>
                <a:gd name="T113" fmla="*/ 47 h 53"/>
                <a:gd name="T114" fmla="*/ 7 w 33"/>
                <a:gd name="T115" fmla="*/ 47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5"/>
                  </a:lnTo>
                  <a:lnTo>
                    <a:pt x="23" y="33"/>
                  </a:lnTo>
                  <a:lnTo>
                    <a:pt x="24" y="32"/>
                  </a:lnTo>
                  <a:lnTo>
                    <a:pt x="27" y="29"/>
                  </a:lnTo>
                  <a:lnTo>
                    <a:pt x="30" y="25"/>
                  </a:lnTo>
                  <a:lnTo>
                    <a:pt x="33" y="21"/>
                  </a:lnTo>
                  <a:lnTo>
                    <a:pt x="33" y="16"/>
                  </a:lnTo>
                  <a:lnTo>
                    <a:pt x="32" y="10"/>
                  </a:lnTo>
                  <a:lnTo>
                    <a:pt x="28" y="5"/>
                  </a:lnTo>
                  <a:lnTo>
                    <a:pt x="23" y="2"/>
                  </a:lnTo>
                  <a:lnTo>
                    <a:pt x="15" y="0"/>
                  </a:lnTo>
                  <a:lnTo>
                    <a:pt x="9" y="2"/>
                  </a:lnTo>
                  <a:lnTo>
                    <a:pt x="4" y="5"/>
                  </a:lnTo>
                  <a:lnTo>
                    <a:pt x="1" y="10"/>
                  </a:lnTo>
                  <a:lnTo>
                    <a:pt x="0" y="15"/>
                  </a:lnTo>
                  <a:lnTo>
                    <a:pt x="0" y="17"/>
                  </a:lnTo>
                  <a:lnTo>
                    <a:pt x="1" y="18"/>
                  </a:lnTo>
                  <a:lnTo>
                    <a:pt x="3" y="19"/>
                  </a:lnTo>
                  <a:lnTo>
                    <a:pt x="4" y="19"/>
                  </a:lnTo>
                  <a:lnTo>
                    <a:pt x="5" y="19"/>
                  </a:lnTo>
                  <a:lnTo>
                    <a:pt x="7" y="18"/>
                  </a:lnTo>
                  <a:lnTo>
                    <a:pt x="8" y="17"/>
                  </a:lnTo>
                  <a:lnTo>
                    <a:pt x="8" y="15"/>
                  </a:lnTo>
                  <a:lnTo>
                    <a:pt x="7" y="13"/>
                  </a:lnTo>
                  <a:lnTo>
                    <a:pt x="6" y="11"/>
                  </a:lnTo>
                  <a:lnTo>
                    <a:pt x="4" y="11"/>
                  </a:lnTo>
                  <a:lnTo>
                    <a:pt x="3" y="11"/>
                  </a:lnTo>
                  <a:lnTo>
                    <a:pt x="5" y="7"/>
                  </a:lnTo>
                  <a:lnTo>
                    <a:pt x="8" y="5"/>
                  </a:lnTo>
                  <a:lnTo>
                    <a:pt x="11" y="3"/>
                  </a:lnTo>
                  <a:lnTo>
                    <a:pt x="15" y="3"/>
                  </a:lnTo>
                  <a:lnTo>
                    <a:pt x="20" y="4"/>
                  </a:lnTo>
                  <a:lnTo>
                    <a:pt x="23" y="7"/>
                  </a:lnTo>
                  <a:lnTo>
                    <a:pt x="25" y="11"/>
                  </a:lnTo>
                  <a:lnTo>
                    <a:pt x="26" y="16"/>
                  </a:lnTo>
                  <a:lnTo>
                    <a:pt x="25" y="22"/>
                  </a:lnTo>
                  <a:lnTo>
                    <a:pt x="22" y="28"/>
                  </a:lnTo>
                  <a:lnTo>
                    <a:pt x="17" y="33"/>
                  </a:lnTo>
                  <a:lnTo>
                    <a:pt x="11" y="40"/>
                  </a:lnTo>
                  <a:lnTo>
                    <a:pt x="1" y="50"/>
                  </a:lnTo>
                  <a:lnTo>
                    <a:pt x="0" y="51"/>
                  </a:lnTo>
                  <a:lnTo>
                    <a:pt x="0" y="52"/>
                  </a:lnTo>
                  <a:lnTo>
                    <a:pt x="0" y="52"/>
                  </a:lnTo>
                  <a:lnTo>
                    <a:pt x="0" y="53"/>
                  </a:lnTo>
                  <a:lnTo>
                    <a:pt x="31" y="53"/>
                  </a:lnTo>
                  <a:lnTo>
                    <a:pt x="33" y="39"/>
                  </a:lnTo>
                  <a:lnTo>
                    <a:pt x="31" y="39"/>
                  </a:lnTo>
                  <a:lnTo>
                    <a:pt x="31" y="41"/>
                  </a:lnTo>
                  <a:lnTo>
                    <a:pt x="30" y="43"/>
                  </a:lnTo>
                  <a:lnTo>
                    <a:pt x="30" y="45"/>
                  </a:lnTo>
                  <a:lnTo>
                    <a:pt x="29" y="46"/>
                  </a:lnTo>
                  <a:lnTo>
                    <a:pt x="28" y="47"/>
                  </a:lnTo>
                  <a:lnTo>
                    <a:pt x="26" y="47"/>
                  </a:lnTo>
                  <a:lnTo>
                    <a:pt x="23" y="47"/>
                  </a:lnTo>
                  <a:lnTo>
                    <a:pt x="21" y="47"/>
                  </a:lnTo>
                  <a:lnTo>
                    <a:pt x="7" y="47"/>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1" name="Freeform 697"/>
            <p:cNvSpPr>
              <a:spLocks noChangeAspect="1"/>
            </p:cNvSpPr>
            <p:nvPr/>
          </p:nvSpPr>
          <p:spPr bwMode="auto">
            <a:xfrm>
              <a:off x="752" y="4115"/>
              <a:ext cx="37" cy="55"/>
            </a:xfrm>
            <a:custGeom>
              <a:avLst/>
              <a:gdLst>
                <a:gd name="T0" fmla="*/ 36 w 37"/>
                <a:gd name="T1" fmla="*/ 5 h 55"/>
                <a:gd name="T2" fmla="*/ 37 w 37"/>
                <a:gd name="T3" fmla="*/ 4 h 55"/>
                <a:gd name="T4" fmla="*/ 37 w 37"/>
                <a:gd name="T5" fmla="*/ 2 h 55"/>
                <a:gd name="T6" fmla="*/ 17 w 37"/>
                <a:gd name="T7" fmla="*/ 2 h 55"/>
                <a:gd name="T8" fmla="*/ 10 w 37"/>
                <a:gd name="T9" fmla="*/ 2 h 55"/>
                <a:gd name="T10" fmla="*/ 8 w 37"/>
                <a:gd name="T11" fmla="*/ 2 h 55"/>
                <a:gd name="T12" fmla="*/ 6 w 37"/>
                <a:gd name="T13" fmla="*/ 1 h 55"/>
                <a:gd name="T14" fmla="*/ 6 w 37"/>
                <a:gd name="T15" fmla="*/ 0 h 55"/>
                <a:gd name="T16" fmla="*/ 6 w 37"/>
                <a:gd name="T17" fmla="*/ 0 h 55"/>
                <a:gd name="T18" fmla="*/ 3 w 37"/>
                <a:gd name="T19" fmla="*/ 0 h 55"/>
                <a:gd name="T20" fmla="*/ 0 w 37"/>
                <a:gd name="T21" fmla="*/ 16 h 55"/>
                <a:gd name="T22" fmla="*/ 3 w 37"/>
                <a:gd name="T23" fmla="*/ 16 h 55"/>
                <a:gd name="T24" fmla="*/ 3 w 37"/>
                <a:gd name="T25" fmla="*/ 15 h 55"/>
                <a:gd name="T26" fmla="*/ 4 w 37"/>
                <a:gd name="T27" fmla="*/ 13 h 55"/>
                <a:gd name="T28" fmla="*/ 4 w 37"/>
                <a:gd name="T29" fmla="*/ 10 h 55"/>
                <a:gd name="T30" fmla="*/ 5 w 37"/>
                <a:gd name="T31" fmla="*/ 9 h 55"/>
                <a:gd name="T32" fmla="*/ 7 w 37"/>
                <a:gd name="T33" fmla="*/ 9 h 55"/>
                <a:gd name="T34" fmla="*/ 9 w 37"/>
                <a:gd name="T35" fmla="*/ 9 h 55"/>
                <a:gd name="T36" fmla="*/ 11 w 37"/>
                <a:gd name="T37" fmla="*/ 9 h 55"/>
                <a:gd name="T38" fmla="*/ 13 w 37"/>
                <a:gd name="T39" fmla="*/ 9 h 55"/>
                <a:gd name="T40" fmla="*/ 30 w 37"/>
                <a:gd name="T41" fmla="*/ 9 h 55"/>
                <a:gd name="T42" fmla="*/ 22 w 37"/>
                <a:gd name="T43" fmla="*/ 20 h 55"/>
                <a:gd name="T44" fmla="*/ 16 w 37"/>
                <a:gd name="T45" fmla="*/ 29 h 55"/>
                <a:gd name="T46" fmla="*/ 13 w 37"/>
                <a:gd name="T47" fmla="*/ 37 h 55"/>
                <a:gd name="T48" fmla="*/ 11 w 37"/>
                <a:gd name="T49" fmla="*/ 45 h 55"/>
                <a:gd name="T50" fmla="*/ 11 w 37"/>
                <a:gd name="T51" fmla="*/ 51 h 55"/>
                <a:gd name="T52" fmla="*/ 11 w 37"/>
                <a:gd name="T53" fmla="*/ 52 h 55"/>
                <a:gd name="T54" fmla="*/ 11 w 37"/>
                <a:gd name="T55" fmla="*/ 53 h 55"/>
                <a:gd name="T56" fmla="*/ 12 w 37"/>
                <a:gd name="T57" fmla="*/ 55 h 55"/>
                <a:gd name="T58" fmla="*/ 15 w 37"/>
                <a:gd name="T59" fmla="*/ 55 h 55"/>
                <a:gd name="T60" fmla="*/ 17 w 37"/>
                <a:gd name="T61" fmla="*/ 55 h 55"/>
                <a:gd name="T62" fmla="*/ 18 w 37"/>
                <a:gd name="T63" fmla="*/ 53 h 55"/>
                <a:gd name="T64" fmla="*/ 18 w 37"/>
                <a:gd name="T65" fmla="*/ 52 h 55"/>
                <a:gd name="T66" fmla="*/ 18 w 37"/>
                <a:gd name="T67" fmla="*/ 51 h 55"/>
                <a:gd name="T68" fmla="*/ 18 w 37"/>
                <a:gd name="T69" fmla="*/ 47 h 55"/>
                <a:gd name="T70" fmla="*/ 19 w 37"/>
                <a:gd name="T71" fmla="*/ 39 h 55"/>
                <a:gd name="T72" fmla="*/ 20 w 37"/>
                <a:gd name="T73" fmla="*/ 31 h 55"/>
                <a:gd name="T74" fmla="*/ 22 w 37"/>
                <a:gd name="T75" fmla="*/ 25 h 55"/>
                <a:gd name="T76" fmla="*/ 24 w 37"/>
                <a:gd name="T77" fmla="*/ 21 h 55"/>
                <a:gd name="T78" fmla="*/ 36 w 37"/>
                <a:gd name="T79" fmla="*/ 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55">
                  <a:moveTo>
                    <a:pt x="36" y="5"/>
                  </a:moveTo>
                  <a:lnTo>
                    <a:pt x="37" y="4"/>
                  </a:lnTo>
                  <a:lnTo>
                    <a:pt x="37" y="2"/>
                  </a:lnTo>
                  <a:lnTo>
                    <a:pt x="17" y="2"/>
                  </a:lnTo>
                  <a:lnTo>
                    <a:pt x="10" y="2"/>
                  </a:lnTo>
                  <a:lnTo>
                    <a:pt x="8" y="2"/>
                  </a:lnTo>
                  <a:lnTo>
                    <a:pt x="6" y="1"/>
                  </a:lnTo>
                  <a:lnTo>
                    <a:pt x="6" y="0"/>
                  </a:lnTo>
                  <a:lnTo>
                    <a:pt x="6" y="0"/>
                  </a:lnTo>
                  <a:lnTo>
                    <a:pt x="3" y="0"/>
                  </a:lnTo>
                  <a:lnTo>
                    <a:pt x="0" y="16"/>
                  </a:lnTo>
                  <a:lnTo>
                    <a:pt x="3" y="16"/>
                  </a:lnTo>
                  <a:lnTo>
                    <a:pt x="3" y="15"/>
                  </a:lnTo>
                  <a:lnTo>
                    <a:pt x="4" y="13"/>
                  </a:lnTo>
                  <a:lnTo>
                    <a:pt x="4" y="10"/>
                  </a:lnTo>
                  <a:lnTo>
                    <a:pt x="5" y="9"/>
                  </a:lnTo>
                  <a:lnTo>
                    <a:pt x="7" y="9"/>
                  </a:lnTo>
                  <a:lnTo>
                    <a:pt x="9" y="9"/>
                  </a:lnTo>
                  <a:lnTo>
                    <a:pt x="11" y="9"/>
                  </a:lnTo>
                  <a:lnTo>
                    <a:pt x="13" y="9"/>
                  </a:lnTo>
                  <a:lnTo>
                    <a:pt x="30" y="9"/>
                  </a:lnTo>
                  <a:lnTo>
                    <a:pt x="22" y="20"/>
                  </a:lnTo>
                  <a:lnTo>
                    <a:pt x="16" y="29"/>
                  </a:lnTo>
                  <a:lnTo>
                    <a:pt x="13" y="37"/>
                  </a:lnTo>
                  <a:lnTo>
                    <a:pt x="11" y="45"/>
                  </a:lnTo>
                  <a:lnTo>
                    <a:pt x="11" y="51"/>
                  </a:lnTo>
                  <a:lnTo>
                    <a:pt x="11" y="52"/>
                  </a:lnTo>
                  <a:lnTo>
                    <a:pt x="11" y="53"/>
                  </a:lnTo>
                  <a:lnTo>
                    <a:pt x="12" y="55"/>
                  </a:lnTo>
                  <a:lnTo>
                    <a:pt x="15" y="55"/>
                  </a:lnTo>
                  <a:lnTo>
                    <a:pt x="17" y="55"/>
                  </a:lnTo>
                  <a:lnTo>
                    <a:pt x="18" y="53"/>
                  </a:lnTo>
                  <a:lnTo>
                    <a:pt x="18" y="52"/>
                  </a:lnTo>
                  <a:lnTo>
                    <a:pt x="18" y="51"/>
                  </a:lnTo>
                  <a:lnTo>
                    <a:pt x="18" y="47"/>
                  </a:lnTo>
                  <a:lnTo>
                    <a:pt x="19" y="39"/>
                  </a:lnTo>
                  <a:lnTo>
                    <a:pt x="20" y="31"/>
                  </a:lnTo>
                  <a:lnTo>
                    <a:pt x="22" y="25"/>
                  </a:lnTo>
                  <a:lnTo>
                    <a:pt x="24" y="21"/>
                  </a:lnTo>
                  <a:lnTo>
                    <a:pt x="36"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2" name="Freeform 698"/>
            <p:cNvSpPr>
              <a:spLocks noChangeAspect="1" noEditPoints="1"/>
            </p:cNvSpPr>
            <p:nvPr/>
          </p:nvSpPr>
          <p:spPr bwMode="auto">
            <a:xfrm>
              <a:off x="797" y="4134"/>
              <a:ext cx="9" cy="34"/>
            </a:xfrm>
            <a:custGeom>
              <a:avLst/>
              <a:gdLst>
                <a:gd name="T0" fmla="*/ 9 w 9"/>
                <a:gd name="T1" fmla="*/ 5 h 34"/>
                <a:gd name="T2" fmla="*/ 9 w 9"/>
                <a:gd name="T3" fmla="*/ 3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8 h 34"/>
                <a:gd name="T22" fmla="*/ 3 w 9"/>
                <a:gd name="T23" fmla="*/ 9 h 34"/>
                <a:gd name="T24" fmla="*/ 5 w 9"/>
                <a:gd name="T25" fmla="*/ 9 h 34"/>
                <a:gd name="T26" fmla="*/ 7 w 9"/>
                <a:gd name="T27" fmla="*/ 9 h 34"/>
                <a:gd name="T28" fmla="*/ 8 w 9"/>
                <a:gd name="T29" fmla="*/ 8 h 34"/>
                <a:gd name="T30" fmla="*/ 9 w 9"/>
                <a:gd name="T31" fmla="*/ 6 h 34"/>
                <a:gd name="T32" fmla="*/ 9 w 9"/>
                <a:gd name="T33" fmla="*/ 5 h 34"/>
                <a:gd name="T34" fmla="*/ 9 w 9"/>
                <a:gd name="T35" fmla="*/ 30 h 34"/>
                <a:gd name="T36" fmla="*/ 9 w 9"/>
                <a:gd name="T37" fmla="*/ 28 h 34"/>
                <a:gd name="T38" fmla="*/ 8 w 9"/>
                <a:gd name="T39" fmla="*/ 27 h 34"/>
                <a:gd name="T40" fmla="*/ 7 w 9"/>
                <a:gd name="T41" fmla="*/ 26 h 34"/>
                <a:gd name="T42" fmla="*/ 5 w 9"/>
                <a:gd name="T43" fmla="*/ 26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2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5"/>
                  </a:moveTo>
                  <a:lnTo>
                    <a:pt x="9" y="3"/>
                  </a:lnTo>
                  <a:lnTo>
                    <a:pt x="8" y="1"/>
                  </a:lnTo>
                  <a:lnTo>
                    <a:pt x="7" y="0"/>
                  </a:lnTo>
                  <a:lnTo>
                    <a:pt x="5" y="0"/>
                  </a:lnTo>
                  <a:lnTo>
                    <a:pt x="3" y="0"/>
                  </a:lnTo>
                  <a:lnTo>
                    <a:pt x="2" y="1"/>
                  </a:lnTo>
                  <a:lnTo>
                    <a:pt x="1" y="3"/>
                  </a:lnTo>
                  <a:lnTo>
                    <a:pt x="0" y="4"/>
                  </a:lnTo>
                  <a:lnTo>
                    <a:pt x="1" y="6"/>
                  </a:lnTo>
                  <a:lnTo>
                    <a:pt x="2" y="8"/>
                  </a:lnTo>
                  <a:lnTo>
                    <a:pt x="3" y="9"/>
                  </a:lnTo>
                  <a:lnTo>
                    <a:pt x="5" y="9"/>
                  </a:lnTo>
                  <a:lnTo>
                    <a:pt x="7" y="9"/>
                  </a:lnTo>
                  <a:lnTo>
                    <a:pt x="8" y="8"/>
                  </a:lnTo>
                  <a:lnTo>
                    <a:pt x="9" y="6"/>
                  </a:lnTo>
                  <a:lnTo>
                    <a:pt x="9" y="5"/>
                  </a:lnTo>
                  <a:close/>
                  <a:moveTo>
                    <a:pt x="9" y="30"/>
                  </a:moveTo>
                  <a:lnTo>
                    <a:pt x="9" y="28"/>
                  </a:lnTo>
                  <a:lnTo>
                    <a:pt x="8" y="27"/>
                  </a:lnTo>
                  <a:lnTo>
                    <a:pt x="7" y="26"/>
                  </a:lnTo>
                  <a:lnTo>
                    <a:pt x="5" y="26"/>
                  </a:lnTo>
                  <a:lnTo>
                    <a:pt x="3" y="26"/>
                  </a:lnTo>
                  <a:lnTo>
                    <a:pt x="2" y="27"/>
                  </a:lnTo>
                  <a:lnTo>
                    <a:pt x="1" y="28"/>
                  </a:lnTo>
                  <a:lnTo>
                    <a:pt x="0" y="30"/>
                  </a:lnTo>
                  <a:lnTo>
                    <a:pt x="1" y="32"/>
                  </a:lnTo>
                  <a:lnTo>
                    <a:pt x="2" y="33"/>
                  </a:lnTo>
                  <a:lnTo>
                    <a:pt x="3" y="34"/>
                  </a:lnTo>
                  <a:lnTo>
                    <a:pt x="5" y="34"/>
                  </a:lnTo>
                  <a:lnTo>
                    <a:pt x="7" y="34"/>
                  </a:lnTo>
                  <a:lnTo>
                    <a:pt x="8" y="33"/>
                  </a:lnTo>
                  <a:lnTo>
                    <a:pt x="9" y="32"/>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3" name="Freeform 699"/>
            <p:cNvSpPr>
              <a:spLocks noChangeAspect="1"/>
            </p:cNvSpPr>
            <p:nvPr/>
          </p:nvSpPr>
          <p:spPr bwMode="auto">
            <a:xfrm>
              <a:off x="1017" y="4099"/>
              <a:ext cx="40" cy="69"/>
            </a:xfrm>
            <a:custGeom>
              <a:avLst/>
              <a:gdLst>
                <a:gd name="T0" fmla="*/ 8 w 40"/>
                <a:gd name="T1" fmla="*/ 25 h 69"/>
                <a:gd name="T2" fmla="*/ 0 w 40"/>
                <a:gd name="T3" fmla="*/ 25 h 69"/>
                <a:gd name="T4" fmla="*/ 0 w 40"/>
                <a:gd name="T5" fmla="*/ 30 h 69"/>
                <a:gd name="T6" fmla="*/ 8 w 40"/>
                <a:gd name="T7" fmla="*/ 30 h 69"/>
                <a:gd name="T8" fmla="*/ 8 w 40"/>
                <a:gd name="T9" fmla="*/ 65 h 69"/>
                <a:gd name="T10" fmla="*/ 1 w 40"/>
                <a:gd name="T11" fmla="*/ 65 h 69"/>
                <a:gd name="T12" fmla="*/ 1 w 40"/>
                <a:gd name="T13" fmla="*/ 69 h 69"/>
                <a:gd name="T14" fmla="*/ 7 w 40"/>
                <a:gd name="T15" fmla="*/ 69 h 69"/>
                <a:gd name="T16" fmla="*/ 14 w 40"/>
                <a:gd name="T17" fmla="*/ 69 h 69"/>
                <a:gd name="T18" fmla="*/ 17 w 40"/>
                <a:gd name="T19" fmla="*/ 69 h 69"/>
                <a:gd name="T20" fmla="*/ 20 w 40"/>
                <a:gd name="T21" fmla="*/ 69 h 69"/>
                <a:gd name="T22" fmla="*/ 24 w 40"/>
                <a:gd name="T23" fmla="*/ 69 h 69"/>
                <a:gd name="T24" fmla="*/ 27 w 40"/>
                <a:gd name="T25" fmla="*/ 69 h 69"/>
                <a:gd name="T26" fmla="*/ 27 w 40"/>
                <a:gd name="T27" fmla="*/ 65 h 69"/>
                <a:gd name="T28" fmla="*/ 19 w 40"/>
                <a:gd name="T29" fmla="*/ 65 h 69"/>
                <a:gd name="T30" fmla="*/ 19 w 40"/>
                <a:gd name="T31" fmla="*/ 30 h 69"/>
                <a:gd name="T32" fmla="*/ 30 w 40"/>
                <a:gd name="T33" fmla="*/ 30 h 69"/>
                <a:gd name="T34" fmla="*/ 30 w 40"/>
                <a:gd name="T35" fmla="*/ 25 h 69"/>
                <a:gd name="T36" fmla="*/ 18 w 40"/>
                <a:gd name="T37" fmla="*/ 25 h 69"/>
                <a:gd name="T38" fmla="*/ 18 w 40"/>
                <a:gd name="T39" fmla="*/ 15 h 69"/>
                <a:gd name="T40" fmla="*/ 18 w 40"/>
                <a:gd name="T41" fmla="*/ 11 h 69"/>
                <a:gd name="T42" fmla="*/ 19 w 40"/>
                <a:gd name="T43" fmla="*/ 9 h 69"/>
                <a:gd name="T44" fmla="*/ 21 w 40"/>
                <a:gd name="T45" fmla="*/ 7 h 69"/>
                <a:gd name="T46" fmla="*/ 22 w 40"/>
                <a:gd name="T47" fmla="*/ 5 h 69"/>
                <a:gd name="T48" fmla="*/ 24 w 40"/>
                <a:gd name="T49" fmla="*/ 4 h 69"/>
                <a:gd name="T50" fmla="*/ 25 w 40"/>
                <a:gd name="T51" fmla="*/ 4 h 69"/>
                <a:gd name="T52" fmla="*/ 27 w 40"/>
                <a:gd name="T53" fmla="*/ 3 h 69"/>
                <a:gd name="T54" fmla="*/ 28 w 40"/>
                <a:gd name="T55" fmla="*/ 3 h 69"/>
                <a:gd name="T56" fmla="*/ 30 w 40"/>
                <a:gd name="T57" fmla="*/ 4 h 69"/>
                <a:gd name="T58" fmla="*/ 28 w 40"/>
                <a:gd name="T59" fmla="*/ 6 h 69"/>
                <a:gd name="T60" fmla="*/ 27 w 40"/>
                <a:gd name="T61" fmla="*/ 8 h 69"/>
                <a:gd name="T62" fmla="*/ 28 w 40"/>
                <a:gd name="T63" fmla="*/ 11 h 69"/>
                <a:gd name="T64" fmla="*/ 30 w 40"/>
                <a:gd name="T65" fmla="*/ 13 h 69"/>
                <a:gd name="T66" fmla="*/ 32 w 40"/>
                <a:gd name="T67" fmla="*/ 14 h 69"/>
                <a:gd name="T68" fmla="*/ 34 w 40"/>
                <a:gd name="T69" fmla="*/ 15 h 69"/>
                <a:gd name="T70" fmla="*/ 36 w 40"/>
                <a:gd name="T71" fmla="*/ 14 h 69"/>
                <a:gd name="T72" fmla="*/ 38 w 40"/>
                <a:gd name="T73" fmla="*/ 13 h 69"/>
                <a:gd name="T74" fmla="*/ 39 w 40"/>
                <a:gd name="T75" fmla="*/ 11 h 69"/>
                <a:gd name="T76" fmla="*/ 40 w 40"/>
                <a:gd name="T77" fmla="*/ 8 h 69"/>
                <a:gd name="T78" fmla="*/ 39 w 40"/>
                <a:gd name="T79" fmla="*/ 5 h 69"/>
                <a:gd name="T80" fmla="*/ 37 w 40"/>
                <a:gd name="T81" fmla="*/ 2 h 69"/>
                <a:gd name="T82" fmla="*/ 33 w 40"/>
                <a:gd name="T83" fmla="*/ 0 h 69"/>
                <a:gd name="T84" fmla="*/ 28 w 40"/>
                <a:gd name="T85" fmla="*/ 0 h 69"/>
                <a:gd name="T86" fmla="*/ 21 w 40"/>
                <a:gd name="T87" fmla="*/ 1 h 69"/>
                <a:gd name="T88" fmla="*/ 14 w 40"/>
                <a:gd name="T89" fmla="*/ 3 h 69"/>
                <a:gd name="T90" fmla="*/ 10 w 40"/>
                <a:gd name="T91" fmla="*/ 8 h 69"/>
                <a:gd name="T92" fmla="*/ 8 w 40"/>
                <a:gd name="T93" fmla="*/ 15 h 69"/>
                <a:gd name="T94" fmla="*/ 8 w 40"/>
                <a:gd name="T95"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69">
                  <a:moveTo>
                    <a:pt x="8" y="25"/>
                  </a:moveTo>
                  <a:lnTo>
                    <a:pt x="0" y="25"/>
                  </a:lnTo>
                  <a:lnTo>
                    <a:pt x="0" y="30"/>
                  </a:lnTo>
                  <a:lnTo>
                    <a:pt x="8" y="30"/>
                  </a:lnTo>
                  <a:lnTo>
                    <a:pt x="8" y="65"/>
                  </a:lnTo>
                  <a:lnTo>
                    <a:pt x="1" y="65"/>
                  </a:lnTo>
                  <a:lnTo>
                    <a:pt x="1" y="69"/>
                  </a:lnTo>
                  <a:lnTo>
                    <a:pt x="7" y="69"/>
                  </a:lnTo>
                  <a:lnTo>
                    <a:pt x="14" y="69"/>
                  </a:lnTo>
                  <a:lnTo>
                    <a:pt x="17" y="69"/>
                  </a:lnTo>
                  <a:lnTo>
                    <a:pt x="20" y="69"/>
                  </a:lnTo>
                  <a:lnTo>
                    <a:pt x="24" y="69"/>
                  </a:lnTo>
                  <a:lnTo>
                    <a:pt x="27" y="69"/>
                  </a:lnTo>
                  <a:lnTo>
                    <a:pt x="27" y="65"/>
                  </a:lnTo>
                  <a:lnTo>
                    <a:pt x="19" y="65"/>
                  </a:lnTo>
                  <a:lnTo>
                    <a:pt x="19" y="30"/>
                  </a:lnTo>
                  <a:lnTo>
                    <a:pt x="30" y="30"/>
                  </a:lnTo>
                  <a:lnTo>
                    <a:pt x="30" y="25"/>
                  </a:lnTo>
                  <a:lnTo>
                    <a:pt x="18" y="25"/>
                  </a:lnTo>
                  <a:lnTo>
                    <a:pt x="18" y="15"/>
                  </a:lnTo>
                  <a:lnTo>
                    <a:pt x="18" y="11"/>
                  </a:lnTo>
                  <a:lnTo>
                    <a:pt x="19" y="9"/>
                  </a:lnTo>
                  <a:lnTo>
                    <a:pt x="21" y="7"/>
                  </a:lnTo>
                  <a:lnTo>
                    <a:pt x="22" y="5"/>
                  </a:lnTo>
                  <a:lnTo>
                    <a:pt x="24" y="4"/>
                  </a:lnTo>
                  <a:lnTo>
                    <a:pt x="25" y="4"/>
                  </a:lnTo>
                  <a:lnTo>
                    <a:pt x="27" y="3"/>
                  </a:lnTo>
                  <a:lnTo>
                    <a:pt x="28" y="3"/>
                  </a:lnTo>
                  <a:lnTo>
                    <a:pt x="30" y="4"/>
                  </a:lnTo>
                  <a:lnTo>
                    <a:pt x="28" y="6"/>
                  </a:lnTo>
                  <a:lnTo>
                    <a:pt x="27" y="8"/>
                  </a:lnTo>
                  <a:lnTo>
                    <a:pt x="28" y="11"/>
                  </a:lnTo>
                  <a:lnTo>
                    <a:pt x="30" y="13"/>
                  </a:lnTo>
                  <a:lnTo>
                    <a:pt x="32" y="14"/>
                  </a:lnTo>
                  <a:lnTo>
                    <a:pt x="34" y="15"/>
                  </a:lnTo>
                  <a:lnTo>
                    <a:pt x="36" y="14"/>
                  </a:lnTo>
                  <a:lnTo>
                    <a:pt x="38" y="13"/>
                  </a:lnTo>
                  <a:lnTo>
                    <a:pt x="39" y="11"/>
                  </a:lnTo>
                  <a:lnTo>
                    <a:pt x="40" y="8"/>
                  </a:lnTo>
                  <a:lnTo>
                    <a:pt x="39" y="5"/>
                  </a:lnTo>
                  <a:lnTo>
                    <a:pt x="37" y="2"/>
                  </a:lnTo>
                  <a:lnTo>
                    <a:pt x="33" y="0"/>
                  </a:lnTo>
                  <a:lnTo>
                    <a:pt x="28" y="0"/>
                  </a:lnTo>
                  <a:lnTo>
                    <a:pt x="21" y="1"/>
                  </a:lnTo>
                  <a:lnTo>
                    <a:pt x="14" y="3"/>
                  </a:lnTo>
                  <a:lnTo>
                    <a:pt x="10" y="8"/>
                  </a:lnTo>
                  <a:lnTo>
                    <a:pt x="8" y="15"/>
                  </a:lnTo>
                  <a:lnTo>
                    <a:pt x="8" y="2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4" name="Freeform 700"/>
            <p:cNvSpPr>
              <a:spLocks noChangeAspect="1" noEditPoints="1"/>
            </p:cNvSpPr>
            <p:nvPr/>
          </p:nvSpPr>
          <p:spPr bwMode="auto">
            <a:xfrm>
              <a:off x="1051" y="4123"/>
              <a:ext cx="51" cy="46"/>
            </a:xfrm>
            <a:custGeom>
              <a:avLst/>
              <a:gdLst>
                <a:gd name="T0" fmla="*/ 51 w 51"/>
                <a:gd name="T1" fmla="*/ 24 h 46"/>
                <a:gd name="T2" fmla="*/ 50 w 51"/>
                <a:gd name="T3" fmla="*/ 14 h 46"/>
                <a:gd name="T4" fmla="*/ 45 w 51"/>
                <a:gd name="T5" fmla="*/ 7 h 46"/>
                <a:gd name="T6" fmla="*/ 37 w 51"/>
                <a:gd name="T7" fmla="*/ 2 h 46"/>
                <a:gd name="T8" fmla="*/ 26 w 51"/>
                <a:gd name="T9" fmla="*/ 0 h 46"/>
                <a:gd name="T10" fmla="*/ 15 w 51"/>
                <a:gd name="T11" fmla="*/ 2 h 46"/>
                <a:gd name="T12" fmla="*/ 7 w 51"/>
                <a:gd name="T13" fmla="*/ 7 h 46"/>
                <a:gd name="T14" fmla="*/ 2 w 51"/>
                <a:gd name="T15" fmla="*/ 14 h 46"/>
                <a:gd name="T16" fmla="*/ 0 w 51"/>
                <a:gd name="T17" fmla="*/ 24 h 46"/>
                <a:gd name="T18" fmla="*/ 2 w 51"/>
                <a:gd name="T19" fmla="*/ 32 h 46"/>
                <a:gd name="T20" fmla="*/ 7 w 51"/>
                <a:gd name="T21" fmla="*/ 40 h 46"/>
                <a:gd name="T22" fmla="*/ 15 w 51"/>
                <a:gd name="T23" fmla="*/ 44 h 46"/>
                <a:gd name="T24" fmla="*/ 26 w 51"/>
                <a:gd name="T25" fmla="*/ 46 h 46"/>
                <a:gd name="T26" fmla="*/ 37 w 51"/>
                <a:gd name="T27" fmla="*/ 44 h 46"/>
                <a:gd name="T28" fmla="*/ 45 w 51"/>
                <a:gd name="T29" fmla="*/ 39 h 46"/>
                <a:gd name="T30" fmla="*/ 50 w 51"/>
                <a:gd name="T31" fmla="*/ 32 h 46"/>
                <a:gd name="T32" fmla="*/ 51 w 51"/>
                <a:gd name="T33" fmla="*/ 24 h 46"/>
                <a:gd name="T34" fmla="*/ 26 w 51"/>
                <a:gd name="T35" fmla="*/ 42 h 46"/>
                <a:gd name="T36" fmla="*/ 22 w 51"/>
                <a:gd name="T37" fmla="*/ 42 h 46"/>
                <a:gd name="T38" fmla="*/ 19 w 51"/>
                <a:gd name="T39" fmla="*/ 40 h 46"/>
                <a:gd name="T40" fmla="*/ 16 w 51"/>
                <a:gd name="T41" fmla="*/ 38 h 46"/>
                <a:gd name="T42" fmla="*/ 15 w 51"/>
                <a:gd name="T43" fmla="*/ 36 h 46"/>
                <a:gd name="T44" fmla="*/ 14 w 51"/>
                <a:gd name="T45" fmla="*/ 33 h 46"/>
                <a:gd name="T46" fmla="*/ 13 w 51"/>
                <a:gd name="T47" fmla="*/ 29 h 46"/>
                <a:gd name="T48" fmla="*/ 13 w 51"/>
                <a:gd name="T49" fmla="*/ 26 h 46"/>
                <a:gd name="T50" fmla="*/ 13 w 51"/>
                <a:gd name="T51" fmla="*/ 23 h 46"/>
                <a:gd name="T52" fmla="*/ 13 w 51"/>
                <a:gd name="T53" fmla="*/ 19 h 46"/>
                <a:gd name="T54" fmla="*/ 13 w 51"/>
                <a:gd name="T55" fmla="*/ 16 h 46"/>
                <a:gd name="T56" fmla="*/ 14 w 51"/>
                <a:gd name="T57" fmla="*/ 12 h 46"/>
                <a:gd name="T58" fmla="*/ 15 w 51"/>
                <a:gd name="T59" fmla="*/ 10 h 46"/>
                <a:gd name="T60" fmla="*/ 17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7 h 46"/>
                <a:gd name="T74" fmla="*/ 36 w 51"/>
                <a:gd name="T75" fmla="*/ 9 h 46"/>
                <a:gd name="T76" fmla="*/ 38 w 51"/>
                <a:gd name="T77" fmla="*/ 12 h 46"/>
                <a:gd name="T78" fmla="*/ 38 w 51"/>
                <a:gd name="T79" fmla="*/ 15 h 46"/>
                <a:gd name="T80" fmla="*/ 38 w 51"/>
                <a:gd name="T81" fmla="*/ 19 h 46"/>
                <a:gd name="T82" fmla="*/ 39 w 51"/>
                <a:gd name="T83" fmla="*/ 23 h 46"/>
                <a:gd name="T84" fmla="*/ 38 w 51"/>
                <a:gd name="T85" fmla="*/ 26 h 46"/>
                <a:gd name="T86" fmla="*/ 38 w 51"/>
                <a:gd name="T87" fmla="*/ 29 h 46"/>
                <a:gd name="T88" fmla="*/ 38 w 51"/>
                <a:gd name="T89" fmla="*/ 33 h 46"/>
                <a:gd name="T90" fmla="*/ 37 w 51"/>
                <a:gd name="T91" fmla="*/ 36 h 46"/>
                <a:gd name="T92" fmla="*/ 35 w 51"/>
                <a:gd name="T93" fmla="*/ 38 h 46"/>
                <a:gd name="T94" fmla="*/ 33 w 51"/>
                <a:gd name="T95" fmla="*/ 40 h 46"/>
                <a:gd name="T96" fmla="*/ 30 w 51"/>
                <a:gd name="T97" fmla="*/ 42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4"/>
                  </a:moveTo>
                  <a:lnTo>
                    <a:pt x="50" y="14"/>
                  </a:lnTo>
                  <a:lnTo>
                    <a:pt x="45" y="7"/>
                  </a:lnTo>
                  <a:lnTo>
                    <a:pt x="37" y="2"/>
                  </a:lnTo>
                  <a:lnTo>
                    <a:pt x="26" y="0"/>
                  </a:lnTo>
                  <a:lnTo>
                    <a:pt x="15" y="2"/>
                  </a:lnTo>
                  <a:lnTo>
                    <a:pt x="7" y="7"/>
                  </a:lnTo>
                  <a:lnTo>
                    <a:pt x="2" y="14"/>
                  </a:lnTo>
                  <a:lnTo>
                    <a:pt x="0" y="24"/>
                  </a:lnTo>
                  <a:lnTo>
                    <a:pt x="2" y="32"/>
                  </a:lnTo>
                  <a:lnTo>
                    <a:pt x="7" y="40"/>
                  </a:lnTo>
                  <a:lnTo>
                    <a:pt x="15" y="44"/>
                  </a:lnTo>
                  <a:lnTo>
                    <a:pt x="26" y="46"/>
                  </a:lnTo>
                  <a:lnTo>
                    <a:pt x="37" y="44"/>
                  </a:lnTo>
                  <a:lnTo>
                    <a:pt x="45" y="39"/>
                  </a:lnTo>
                  <a:lnTo>
                    <a:pt x="50" y="32"/>
                  </a:lnTo>
                  <a:lnTo>
                    <a:pt x="51" y="24"/>
                  </a:lnTo>
                  <a:close/>
                  <a:moveTo>
                    <a:pt x="26" y="42"/>
                  </a:moveTo>
                  <a:lnTo>
                    <a:pt x="22" y="42"/>
                  </a:lnTo>
                  <a:lnTo>
                    <a:pt x="19" y="40"/>
                  </a:lnTo>
                  <a:lnTo>
                    <a:pt x="16" y="38"/>
                  </a:lnTo>
                  <a:lnTo>
                    <a:pt x="15" y="36"/>
                  </a:lnTo>
                  <a:lnTo>
                    <a:pt x="14" y="33"/>
                  </a:lnTo>
                  <a:lnTo>
                    <a:pt x="13" y="29"/>
                  </a:lnTo>
                  <a:lnTo>
                    <a:pt x="13" y="26"/>
                  </a:lnTo>
                  <a:lnTo>
                    <a:pt x="13" y="23"/>
                  </a:lnTo>
                  <a:lnTo>
                    <a:pt x="13" y="19"/>
                  </a:lnTo>
                  <a:lnTo>
                    <a:pt x="13" y="16"/>
                  </a:lnTo>
                  <a:lnTo>
                    <a:pt x="14" y="12"/>
                  </a:lnTo>
                  <a:lnTo>
                    <a:pt x="15" y="10"/>
                  </a:lnTo>
                  <a:lnTo>
                    <a:pt x="17" y="7"/>
                  </a:lnTo>
                  <a:lnTo>
                    <a:pt x="19" y="5"/>
                  </a:lnTo>
                  <a:lnTo>
                    <a:pt x="22" y="4"/>
                  </a:lnTo>
                  <a:lnTo>
                    <a:pt x="26" y="4"/>
                  </a:lnTo>
                  <a:lnTo>
                    <a:pt x="29" y="4"/>
                  </a:lnTo>
                  <a:lnTo>
                    <a:pt x="32" y="5"/>
                  </a:lnTo>
                  <a:lnTo>
                    <a:pt x="34" y="7"/>
                  </a:lnTo>
                  <a:lnTo>
                    <a:pt x="36" y="9"/>
                  </a:lnTo>
                  <a:lnTo>
                    <a:pt x="38" y="12"/>
                  </a:lnTo>
                  <a:lnTo>
                    <a:pt x="38" y="15"/>
                  </a:lnTo>
                  <a:lnTo>
                    <a:pt x="38" y="19"/>
                  </a:lnTo>
                  <a:lnTo>
                    <a:pt x="39" y="23"/>
                  </a:lnTo>
                  <a:lnTo>
                    <a:pt x="38" y="26"/>
                  </a:lnTo>
                  <a:lnTo>
                    <a:pt x="38" y="29"/>
                  </a:lnTo>
                  <a:lnTo>
                    <a:pt x="38" y="33"/>
                  </a:lnTo>
                  <a:lnTo>
                    <a:pt x="37" y="36"/>
                  </a:lnTo>
                  <a:lnTo>
                    <a:pt x="35" y="38"/>
                  </a:lnTo>
                  <a:lnTo>
                    <a:pt x="33" y="40"/>
                  </a:lnTo>
                  <a:lnTo>
                    <a:pt x="30" y="42"/>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5" name="Freeform 701"/>
            <p:cNvSpPr>
              <a:spLocks noChangeAspect="1"/>
            </p:cNvSpPr>
            <p:nvPr/>
          </p:nvSpPr>
          <p:spPr bwMode="auto">
            <a:xfrm>
              <a:off x="1109" y="4124"/>
              <a:ext cx="41" cy="44"/>
            </a:xfrm>
            <a:custGeom>
              <a:avLst/>
              <a:gdLst>
                <a:gd name="T0" fmla="*/ 17 w 41"/>
                <a:gd name="T1" fmla="*/ 11 h 44"/>
                <a:gd name="T2" fmla="*/ 17 w 41"/>
                <a:gd name="T3" fmla="*/ 0 h 44"/>
                <a:gd name="T4" fmla="*/ 0 w 41"/>
                <a:gd name="T5" fmla="*/ 0 h 44"/>
                <a:gd name="T6" fmla="*/ 0 w 41"/>
                <a:gd name="T7" fmla="*/ 5 h 44"/>
                <a:gd name="T8" fmla="*/ 4 w 41"/>
                <a:gd name="T9" fmla="*/ 5 h 44"/>
                <a:gd name="T10" fmla="*/ 6 w 41"/>
                <a:gd name="T11" fmla="*/ 6 h 44"/>
                <a:gd name="T12" fmla="*/ 7 w 41"/>
                <a:gd name="T13" fmla="*/ 7 h 44"/>
                <a:gd name="T14" fmla="*/ 7 w 41"/>
                <a:gd name="T15" fmla="*/ 9 h 44"/>
                <a:gd name="T16" fmla="*/ 7 w 41"/>
                <a:gd name="T17" fmla="*/ 40 h 44"/>
                <a:gd name="T18" fmla="*/ 0 w 41"/>
                <a:gd name="T19" fmla="*/ 40 h 44"/>
                <a:gd name="T20" fmla="*/ 0 w 41"/>
                <a:gd name="T21" fmla="*/ 44 h 44"/>
                <a:gd name="T22" fmla="*/ 6 w 41"/>
                <a:gd name="T23" fmla="*/ 44 h 44"/>
                <a:gd name="T24" fmla="*/ 13 w 41"/>
                <a:gd name="T25" fmla="*/ 44 h 44"/>
                <a:gd name="T26" fmla="*/ 16 w 41"/>
                <a:gd name="T27" fmla="*/ 44 h 44"/>
                <a:gd name="T28" fmla="*/ 20 w 41"/>
                <a:gd name="T29" fmla="*/ 44 h 44"/>
                <a:gd name="T30" fmla="*/ 23 w 41"/>
                <a:gd name="T31" fmla="*/ 44 h 44"/>
                <a:gd name="T32" fmla="*/ 27 w 41"/>
                <a:gd name="T33" fmla="*/ 44 h 44"/>
                <a:gd name="T34" fmla="*/ 27 w 41"/>
                <a:gd name="T35" fmla="*/ 40 h 44"/>
                <a:gd name="T36" fmla="*/ 18 w 41"/>
                <a:gd name="T37" fmla="*/ 40 h 44"/>
                <a:gd name="T38" fmla="*/ 18 w 41"/>
                <a:gd name="T39" fmla="*/ 22 h 44"/>
                <a:gd name="T40" fmla="*/ 18 w 41"/>
                <a:gd name="T41" fmla="*/ 16 h 44"/>
                <a:gd name="T42" fmla="*/ 20 w 41"/>
                <a:gd name="T43" fmla="*/ 10 h 44"/>
                <a:gd name="T44" fmla="*/ 24 w 41"/>
                <a:gd name="T45" fmla="*/ 5 h 44"/>
                <a:gd name="T46" fmla="*/ 30 w 41"/>
                <a:gd name="T47" fmla="*/ 3 h 44"/>
                <a:gd name="T48" fmla="*/ 30 w 41"/>
                <a:gd name="T49" fmla="*/ 4 h 44"/>
                <a:gd name="T50" fmla="*/ 29 w 41"/>
                <a:gd name="T51" fmla="*/ 4 h 44"/>
                <a:gd name="T52" fmla="*/ 29 w 41"/>
                <a:gd name="T53" fmla="*/ 6 h 44"/>
                <a:gd name="T54" fmla="*/ 28 w 41"/>
                <a:gd name="T55" fmla="*/ 8 h 44"/>
                <a:gd name="T56" fmla="*/ 29 w 41"/>
                <a:gd name="T57" fmla="*/ 10 h 44"/>
                <a:gd name="T58" fmla="*/ 30 w 41"/>
                <a:gd name="T59" fmla="*/ 12 h 44"/>
                <a:gd name="T60" fmla="*/ 32 w 41"/>
                <a:gd name="T61" fmla="*/ 13 h 44"/>
                <a:gd name="T62" fmla="*/ 35 w 41"/>
                <a:gd name="T63" fmla="*/ 14 h 44"/>
                <a:gd name="T64" fmla="*/ 37 w 41"/>
                <a:gd name="T65" fmla="*/ 13 h 44"/>
                <a:gd name="T66" fmla="*/ 39 w 41"/>
                <a:gd name="T67" fmla="*/ 12 h 44"/>
                <a:gd name="T68" fmla="*/ 40 w 41"/>
                <a:gd name="T69" fmla="*/ 10 h 44"/>
                <a:gd name="T70" fmla="*/ 41 w 41"/>
                <a:gd name="T71" fmla="*/ 8 h 44"/>
                <a:gd name="T72" fmla="*/ 40 w 41"/>
                <a:gd name="T73" fmla="*/ 4 h 44"/>
                <a:gd name="T74" fmla="*/ 37 w 41"/>
                <a:gd name="T75" fmla="*/ 2 h 44"/>
                <a:gd name="T76" fmla="*/ 34 w 41"/>
                <a:gd name="T77" fmla="*/ 0 h 44"/>
                <a:gd name="T78" fmla="*/ 30 w 41"/>
                <a:gd name="T79" fmla="*/ 0 h 44"/>
                <a:gd name="T80" fmla="*/ 25 w 41"/>
                <a:gd name="T81" fmla="*/ 0 h 44"/>
                <a:gd name="T82" fmla="*/ 22 w 41"/>
                <a:gd name="T83" fmla="*/ 3 h 44"/>
                <a:gd name="T84" fmla="*/ 19 w 41"/>
                <a:gd name="T85" fmla="*/ 6 h 44"/>
                <a:gd name="T86" fmla="*/ 17 w 41"/>
                <a:gd name="T8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4">
                  <a:moveTo>
                    <a:pt x="17" y="11"/>
                  </a:moveTo>
                  <a:lnTo>
                    <a:pt x="17" y="0"/>
                  </a:lnTo>
                  <a:lnTo>
                    <a:pt x="0" y="0"/>
                  </a:lnTo>
                  <a:lnTo>
                    <a:pt x="0" y="5"/>
                  </a:lnTo>
                  <a:lnTo>
                    <a:pt x="4" y="5"/>
                  </a:lnTo>
                  <a:lnTo>
                    <a:pt x="6" y="6"/>
                  </a:lnTo>
                  <a:lnTo>
                    <a:pt x="7" y="7"/>
                  </a:lnTo>
                  <a:lnTo>
                    <a:pt x="7" y="9"/>
                  </a:lnTo>
                  <a:lnTo>
                    <a:pt x="7" y="40"/>
                  </a:lnTo>
                  <a:lnTo>
                    <a:pt x="0" y="40"/>
                  </a:lnTo>
                  <a:lnTo>
                    <a:pt x="0" y="44"/>
                  </a:lnTo>
                  <a:lnTo>
                    <a:pt x="6" y="44"/>
                  </a:lnTo>
                  <a:lnTo>
                    <a:pt x="13" y="44"/>
                  </a:lnTo>
                  <a:lnTo>
                    <a:pt x="16" y="44"/>
                  </a:lnTo>
                  <a:lnTo>
                    <a:pt x="20" y="44"/>
                  </a:lnTo>
                  <a:lnTo>
                    <a:pt x="23" y="44"/>
                  </a:lnTo>
                  <a:lnTo>
                    <a:pt x="27" y="44"/>
                  </a:lnTo>
                  <a:lnTo>
                    <a:pt x="27" y="40"/>
                  </a:lnTo>
                  <a:lnTo>
                    <a:pt x="18" y="40"/>
                  </a:lnTo>
                  <a:lnTo>
                    <a:pt x="18" y="22"/>
                  </a:lnTo>
                  <a:lnTo>
                    <a:pt x="18" y="16"/>
                  </a:lnTo>
                  <a:lnTo>
                    <a:pt x="20" y="10"/>
                  </a:lnTo>
                  <a:lnTo>
                    <a:pt x="24" y="5"/>
                  </a:lnTo>
                  <a:lnTo>
                    <a:pt x="30" y="3"/>
                  </a:lnTo>
                  <a:lnTo>
                    <a:pt x="30" y="4"/>
                  </a:lnTo>
                  <a:lnTo>
                    <a:pt x="29" y="4"/>
                  </a:lnTo>
                  <a:lnTo>
                    <a:pt x="29" y="6"/>
                  </a:lnTo>
                  <a:lnTo>
                    <a:pt x="28" y="8"/>
                  </a:lnTo>
                  <a:lnTo>
                    <a:pt x="29" y="10"/>
                  </a:lnTo>
                  <a:lnTo>
                    <a:pt x="30" y="12"/>
                  </a:lnTo>
                  <a:lnTo>
                    <a:pt x="32" y="13"/>
                  </a:lnTo>
                  <a:lnTo>
                    <a:pt x="35" y="14"/>
                  </a:lnTo>
                  <a:lnTo>
                    <a:pt x="37" y="13"/>
                  </a:lnTo>
                  <a:lnTo>
                    <a:pt x="39" y="12"/>
                  </a:lnTo>
                  <a:lnTo>
                    <a:pt x="40" y="10"/>
                  </a:lnTo>
                  <a:lnTo>
                    <a:pt x="41" y="8"/>
                  </a:lnTo>
                  <a:lnTo>
                    <a:pt x="40" y="4"/>
                  </a:lnTo>
                  <a:lnTo>
                    <a:pt x="37" y="2"/>
                  </a:lnTo>
                  <a:lnTo>
                    <a:pt x="34" y="0"/>
                  </a:lnTo>
                  <a:lnTo>
                    <a:pt x="30" y="0"/>
                  </a:lnTo>
                  <a:lnTo>
                    <a:pt x="25" y="0"/>
                  </a:lnTo>
                  <a:lnTo>
                    <a:pt x="22" y="3"/>
                  </a:lnTo>
                  <a:lnTo>
                    <a:pt x="19" y="6"/>
                  </a:lnTo>
                  <a:lnTo>
                    <a:pt x="17"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6" name="Freeform 702"/>
            <p:cNvSpPr>
              <a:spLocks noChangeAspect="1" noEditPoints="1"/>
            </p:cNvSpPr>
            <p:nvPr/>
          </p:nvSpPr>
          <p:spPr bwMode="auto">
            <a:xfrm>
              <a:off x="1194" y="4123"/>
              <a:ext cx="53" cy="46"/>
            </a:xfrm>
            <a:custGeom>
              <a:avLst/>
              <a:gdLst>
                <a:gd name="T0" fmla="*/ 34 w 53"/>
                <a:gd name="T1" fmla="*/ 39 h 46"/>
                <a:gd name="T2" fmla="*/ 35 w 53"/>
                <a:gd name="T3" fmla="*/ 42 h 46"/>
                <a:gd name="T4" fmla="*/ 37 w 53"/>
                <a:gd name="T5" fmla="*/ 44 h 46"/>
                <a:gd name="T6" fmla="*/ 41 w 53"/>
                <a:gd name="T7" fmla="*/ 45 h 46"/>
                <a:gd name="T8" fmla="*/ 49 w 53"/>
                <a:gd name="T9" fmla="*/ 45 h 46"/>
                <a:gd name="T10" fmla="*/ 52 w 53"/>
                <a:gd name="T11" fmla="*/ 45 h 46"/>
                <a:gd name="T12" fmla="*/ 53 w 53"/>
                <a:gd name="T13" fmla="*/ 43 h 46"/>
                <a:gd name="T14" fmla="*/ 52 w 53"/>
                <a:gd name="T15" fmla="*/ 41 h 46"/>
                <a:gd name="T16" fmla="*/ 50 w 53"/>
                <a:gd name="T17" fmla="*/ 41 h 46"/>
                <a:gd name="T18" fmla="*/ 45 w 53"/>
                <a:gd name="T19" fmla="*/ 40 h 46"/>
                <a:gd name="T20" fmla="*/ 44 w 53"/>
                <a:gd name="T21" fmla="*/ 37 h 46"/>
                <a:gd name="T22" fmla="*/ 43 w 53"/>
                <a:gd name="T23" fmla="*/ 10 h 46"/>
                <a:gd name="T24" fmla="*/ 32 w 53"/>
                <a:gd name="T25" fmla="*/ 1 h 46"/>
                <a:gd name="T26" fmla="*/ 20 w 53"/>
                <a:gd name="T27" fmla="*/ 0 h 46"/>
                <a:gd name="T28" fmla="*/ 14 w 53"/>
                <a:gd name="T29" fmla="*/ 1 h 46"/>
                <a:gd name="T30" fmla="*/ 8 w 53"/>
                <a:gd name="T31" fmla="*/ 3 h 46"/>
                <a:gd name="T32" fmla="*/ 5 w 53"/>
                <a:gd name="T33" fmla="*/ 7 h 46"/>
                <a:gd name="T34" fmla="*/ 5 w 53"/>
                <a:gd name="T35" fmla="*/ 12 h 46"/>
                <a:gd name="T36" fmla="*/ 8 w 53"/>
                <a:gd name="T37" fmla="*/ 15 h 46"/>
                <a:gd name="T38" fmla="*/ 13 w 53"/>
                <a:gd name="T39" fmla="*/ 15 h 46"/>
                <a:gd name="T40" fmla="*/ 16 w 53"/>
                <a:gd name="T41" fmla="*/ 12 h 46"/>
                <a:gd name="T42" fmla="*/ 16 w 53"/>
                <a:gd name="T43" fmla="*/ 7 h 46"/>
                <a:gd name="T44" fmla="*/ 15 w 53"/>
                <a:gd name="T45" fmla="*/ 5 h 46"/>
                <a:gd name="T46" fmla="*/ 19 w 53"/>
                <a:gd name="T47" fmla="*/ 4 h 46"/>
                <a:gd name="T48" fmla="*/ 26 w 53"/>
                <a:gd name="T49" fmla="*/ 5 h 46"/>
                <a:gd name="T50" fmla="*/ 32 w 53"/>
                <a:gd name="T51" fmla="*/ 11 h 46"/>
                <a:gd name="T52" fmla="*/ 33 w 53"/>
                <a:gd name="T53" fmla="*/ 19 h 46"/>
                <a:gd name="T54" fmla="*/ 25 w 53"/>
                <a:gd name="T55" fmla="*/ 20 h 46"/>
                <a:gd name="T56" fmla="*/ 14 w 53"/>
                <a:gd name="T57" fmla="*/ 22 h 46"/>
                <a:gd name="T58" fmla="*/ 4 w 53"/>
                <a:gd name="T59" fmla="*/ 26 h 46"/>
                <a:gd name="T60" fmla="*/ 0 w 53"/>
                <a:gd name="T61" fmla="*/ 35 h 46"/>
                <a:gd name="T62" fmla="*/ 7 w 53"/>
                <a:gd name="T63" fmla="*/ 44 h 46"/>
                <a:gd name="T64" fmla="*/ 19 w 53"/>
                <a:gd name="T65" fmla="*/ 46 h 46"/>
                <a:gd name="T66" fmla="*/ 29 w 53"/>
                <a:gd name="T67" fmla="*/ 43 h 46"/>
                <a:gd name="T68" fmla="*/ 34 w 53"/>
                <a:gd name="T69" fmla="*/ 38 h 46"/>
                <a:gd name="T70" fmla="*/ 33 w 53"/>
                <a:gd name="T71" fmla="*/ 32 h 46"/>
                <a:gd name="T72" fmla="*/ 31 w 53"/>
                <a:gd name="T73" fmla="*/ 37 h 46"/>
                <a:gd name="T74" fmla="*/ 28 w 53"/>
                <a:gd name="T75" fmla="*/ 41 h 46"/>
                <a:gd name="T76" fmla="*/ 24 w 53"/>
                <a:gd name="T77" fmla="*/ 42 h 46"/>
                <a:gd name="T78" fmla="*/ 21 w 53"/>
                <a:gd name="T79" fmla="*/ 42 h 46"/>
                <a:gd name="T80" fmla="*/ 14 w 53"/>
                <a:gd name="T81" fmla="*/ 40 h 46"/>
                <a:gd name="T82" fmla="*/ 12 w 53"/>
                <a:gd name="T83" fmla="*/ 35 h 46"/>
                <a:gd name="T84" fmla="*/ 14 w 53"/>
                <a:gd name="T85" fmla="*/ 28 h 46"/>
                <a:gd name="T86" fmla="*/ 20 w 53"/>
                <a:gd name="T87" fmla="*/ 24 h 46"/>
                <a:gd name="T88" fmla="*/ 27 w 53"/>
                <a:gd name="T89" fmla="*/ 23 h 46"/>
                <a:gd name="T90" fmla="*/ 33 w 53"/>
                <a:gd name="T9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46">
                  <a:moveTo>
                    <a:pt x="34" y="38"/>
                  </a:moveTo>
                  <a:lnTo>
                    <a:pt x="34" y="39"/>
                  </a:lnTo>
                  <a:lnTo>
                    <a:pt x="34" y="40"/>
                  </a:lnTo>
                  <a:lnTo>
                    <a:pt x="35" y="42"/>
                  </a:lnTo>
                  <a:lnTo>
                    <a:pt x="36" y="43"/>
                  </a:lnTo>
                  <a:lnTo>
                    <a:pt x="37" y="44"/>
                  </a:lnTo>
                  <a:lnTo>
                    <a:pt x="39" y="45"/>
                  </a:lnTo>
                  <a:lnTo>
                    <a:pt x="41" y="45"/>
                  </a:lnTo>
                  <a:lnTo>
                    <a:pt x="45" y="45"/>
                  </a:lnTo>
                  <a:lnTo>
                    <a:pt x="49" y="45"/>
                  </a:lnTo>
                  <a:lnTo>
                    <a:pt x="51" y="45"/>
                  </a:lnTo>
                  <a:lnTo>
                    <a:pt x="52" y="45"/>
                  </a:lnTo>
                  <a:lnTo>
                    <a:pt x="52" y="44"/>
                  </a:lnTo>
                  <a:lnTo>
                    <a:pt x="53" y="43"/>
                  </a:lnTo>
                  <a:lnTo>
                    <a:pt x="52" y="42"/>
                  </a:lnTo>
                  <a:lnTo>
                    <a:pt x="52" y="41"/>
                  </a:lnTo>
                  <a:lnTo>
                    <a:pt x="51" y="41"/>
                  </a:lnTo>
                  <a:lnTo>
                    <a:pt x="50" y="41"/>
                  </a:lnTo>
                  <a:lnTo>
                    <a:pt x="46" y="40"/>
                  </a:lnTo>
                  <a:lnTo>
                    <a:pt x="45" y="40"/>
                  </a:lnTo>
                  <a:lnTo>
                    <a:pt x="44" y="39"/>
                  </a:lnTo>
                  <a:lnTo>
                    <a:pt x="44" y="37"/>
                  </a:lnTo>
                  <a:lnTo>
                    <a:pt x="44" y="16"/>
                  </a:lnTo>
                  <a:lnTo>
                    <a:pt x="43" y="10"/>
                  </a:lnTo>
                  <a:lnTo>
                    <a:pt x="39" y="5"/>
                  </a:lnTo>
                  <a:lnTo>
                    <a:pt x="32" y="1"/>
                  </a:lnTo>
                  <a:lnTo>
                    <a:pt x="22" y="0"/>
                  </a:lnTo>
                  <a:lnTo>
                    <a:pt x="20" y="0"/>
                  </a:lnTo>
                  <a:lnTo>
                    <a:pt x="17" y="1"/>
                  </a:lnTo>
                  <a:lnTo>
                    <a:pt x="14" y="1"/>
                  </a:lnTo>
                  <a:lnTo>
                    <a:pt x="11" y="2"/>
                  </a:lnTo>
                  <a:lnTo>
                    <a:pt x="8" y="3"/>
                  </a:lnTo>
                  <a:lnTo>
                    <a:pt x="6" y="4"/>
                  </a:lnTo>
                  <a:lnTo>
                    <a:pt x="5" y="7"/>
                  </a:lnTo>
                  <a:lnTo>
                    <a:pt x="4" y="9"/>
                  </a:lnTo>
                  <a:lnTo>
                    <a:pt x="5" y="12"/>
                  </a:lnTo>
                  <a:lnTo>
                    <a:pt x="6" y="14"/>
                  </a:lnTo>
                  <a:lnTo>
                    <a:pt x="8" y="15"/>
                  </a:lnTo>
                  <a:lnTo>
                    <a:pt x="10" y="16"/>
                  </a:lnTo>
                  <a:lnTo>
                    <a:pt x="13" y="15"/>
                  </a:lnTo>
                  <a:lnTo>
                    <a:pt x="15" y="14"/>
                  </a:lnTo>
                  <a:lnTo>
                    <a:pt x="16" y="12"/>
                  </a:lnTo>
                  <a:lnTo>
                    <a:pt x="17" y="9"/>
                  </a:lnTo>
                  <a:lnTo>
                    <a:pt x="16" y="7"/>
                  </a:lnTo>
                  <a:lnTo>
                    <a:pt x="16" y="6"/>
                  </a:lnTo>
                  <a:lnTo>
                    <a:pt x="15" y="5"/>
                  </a:lnTo>
                  <a:lnTo>
                    <a:pt x="14" y="5"/>
                  </a:lnTo>
                  <a:lnTo>
                    <a:pt x="19" y="4"/>
                  </a:lnTo>
                  <a:lnTo>
                    <a:pt x="22" y="4"/>
                  </a:lnTo>
                  <a:lnTo>
                    <a:pt x="26" y="5"/>
                  </a:lnTo>
                  <a:lnTo>
                    <a:pt x="30" y="7"/>
                  </a:lnTo>
                  <a:lnTo>
                    <a:pt x="32" y="11"/>
                  </a:lnTo>
                  <a:lnTo>
                    <a:pt x="33" y="16"/>
                  </a:lnTo>
                  <a:lnTo>
                    <a:pt x="33" y="19"/>
                  </a:lnTo>
                  <a:lnTo>
                    <a:pt x="29" y="19"/>
                  </a:lnTo>
                  <a:lnTo>
                    <a:pt x="25" y="20"/>
                  </a:lnTo>
                  <a:lnTo>
                    <a:pt x="19" y="20"/>
                  </a:lnTo>
                  <a:lnTo>
                    <a:pt x="14" y="22"/>
                  </a:lnTo>
                  <a:lnTo>
                    <a:pt x="9" y="23"/>
                  </a:lnTo>
                  <a:lnTo>
                    <a:pt x="4" y="26"/>
                  </a:lnTo>
                  <a:lnTo>
                    <a:pt x="1" y="30"/>
                  </a:lnTo>
                  <a:lnTo>
                    <a:pt x="0" y="35"/>
                  </a:lnTo>
                  <a:lnTo>
                    <a:pt x="2" y="41"/>
                  </a:lnTo>
                  <a:lnTo>
                    <a:pt x="7" y="44"/>
                  </a:lnTo>
                  <a:lnTo>
                    <a:pt x="14" y="46"/>
                  </a:lnTo>
                  <a:lnTo>
                    <a:pt x="19" y="46"/>
                  </a:lnTo>
                  <a:lnTo>
                    <a:pt x="25" y="45"/>
                  </a:lnTo>
                  <a:lnTo>
                    <a:pt x="29" y="43"/>
                  </a:lnTo>
                  <a:lnTo>
                    <a:pt x="32" y="41"/>
                  </a:lnTo>
                  <a:lnTo>
                    <a:pt x="34" y="38"/>
                  </a:lnTo>
                  <a:close/>
                  <a:moveTo>
                    <a:pt x="33" y="22"/>
                  </a:moveTo>
                  <a:lnTo>
                    <a:pt x="33" y="32"/>
                  </a:lnTo>
                  <a:lnTo>
                    <a:pt x="32" y="35"/>
                  </a:lnTo>
                  <a:lnTo>
                    <a:pt x="31" y="37"/>
                  </a:lnTo>
                  <a:lnTo>
                    <a:pt x="30" y="39"/>
                  </a:lnTo>
                  <a:lnTo>
                    <a:pt x="28" y="41"/>
                  </a:lnTo>
                  <a:lnTo>
                    <a:pt x="26" y="42"/>
                  </a:lnTo>
                  <a:lnTo>
                    <a:pt x="24" y="42"/>
                  </a:lnTo>
                  <a:lnTo>
                    <a:pt x="22" y="42"/>
                  </a:lnTo>
                  <a:lnTo>
                    <a:pt x="21" y="42"/>
                  </a:lnTo>
                  <a:lnTo>
                    <a:pt x="17" y="42"/>
                  </a:lnTo>
                  <a:lnTo>
                    <a:pt x="14" y="40"/>
                  </a:lnTo>
                  <a:lnTo>
                    <a:pt x="13" y="38"/>
                  </a:lnTo>
                  <a:lnTo>
                    <a:pt x="12" y="35"/>
                  </a:lnTo>
                  <a:lnTo>
                    <a:pt x="13" y="31"/>
                  </a:lnTo>
                  <a:lnTo>
                    <a:pt x="14" y="28"/>
                  </a:lnTo>
                  <a:lnTo>
                    <a:pt x="17" y="26"/>
                  </a:lnTo>
                  <a:lnTo>
                    <a:pt x="20" y="24"/>
                  </a:lnTo>
                  <a:lnTo>
                    <a:pt x="24" y="23"/>
                  </a:lnTo>
                  <a:lnTo>
                    <a:pt x="27" y="23"/>
                  </a:lnTo>
                  <a:lnTo>
                    <a:pt x="30" y="22"/>
                  </a:lnTo>
                  <a:lnTo>
                    <a:pt x="33"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7" name="Freeform 703"/>
            <p:cNvSpPr>
              <a:spLocks noChangeAspect="1"/>
            </p:cNvSpPr>
            <p:nvPr/>
          </p:nvSpPr>
          <p:spPr bwMode="auto">
            <a:xfrm>
              <a:off x="1251" y="4099"/>
              <a:ext cx="25" cy="69"/>
            </a:xfrm>
            <a:custGeom>
              <a:avLst/>
              <a:gdLst>
                <a:gd name="T0" fmla="*/ 18 w 25"/>
                <a:gd name="T1" fmla="*/ 0 h 69"/>
                <a:gd name="T2" fmla="*/ 0 w 25"/>
                <a:gd name="T3" fmla="*/ 1 h 69"/>
                <a:gd name="T4" fmla="*/ 0 w 25"/>
                <a:gd name="T5" fmla="*/ 6 h 69"/>
                <a:gd name="T6" fmla="*/ 4 w 25"/>
                <a:gd name="T7" fmla="*/ 6 h 69"/>
                <a:gd name="T8" fmla="*/ 6 w 25"/>
                <a:gd name="T9" fmla="*/ 6 h 69"/>
                <a:gd name="T10" fmla="*/ 7 w 25"/>
                <a:gd name="T11" fmla="*/ 7 h 69"/>
                <a:gd name="T12" fmla="*/ 7 w 25"/>
                <a:gd name="T13" fmla="*/ 10 h 69"/>
                <a:gd name="T14" fmla="*/ 7 w 25"/>
                <a:gd name="T15" fmla="*/ 65 h 69"/>
                <a:gd name="T16" fmla="*/ 0 w 25"/>
                <a:gd name="T17" fmla="*/ 65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5 h 69"/>
                <a:gd name="T30" fmla="*/ 18 w 25"/>
                <a:gd name="T31" fmla="*/ 65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6"/>
                  </a:lnTo>
                  <a:lnTo>
                    <a:pt x="4" y="6"/>
                  </a:lnTo>
                  <a:lnTo>
                    <a:pt x="6" y="6"/>
                  </a:lnTo>
                  <a:lnTo>
                    <a:pt x="7" y="7"/>
                  </a:lnTo>
                  <a:lnTo>
                    <a:pt x="7" y="10"/>
                  </a:lnTo>
                  <a:lnTo>
                    <a:pt x="7" y="65"/>
                  </a:lnTo>
                  <a:lnTo>
                    <a:pt x="0" y="65"/>
                  </a:lnTo>
                  <a:lnTo>
                    <a:pt x="0" y="69"/>
                  </a:lnTo>
                  <a:lnTo>
                    <a:pt x="6" y="69"/>
                  </a:lnTo>
                  <a:lnTo>
                    <a:pt x="13" y="69"/>
                  </a:lnTo>
                  <a:lnTo>
                    <a:pt x="19" y="69"/>
                  </a:lnTo>
                  <a:lnTo>
                    <a:pt x="25" y="69"/>
                  </a:lnTo>
                  <a:lnTo>
                    <a:pt x="25" y="65"/>
                  </a:lnTo>
                  <a:lnTo>
                    <a:pt x="18" y="65"/>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8" name="Freeform 704"/>
            <p:cNvSpPr>
              <a:spLocks noChangeAspect="1"/>
            </p:cNvSpPr>
            <p:nvPr/>
          </p:nvSpPr>
          <p:spPr bwMode="auto">
            <a:xfrm>
              <a:off x="1283" y="4099"/>
              <a:ext cx="25" cy="69"/>
            </a:xfrm>
            <a:custGeom>
              <a:avLst/>
              <a:gdLst>
                <a:gd name="T0" fmla="*/ 18 w 25"/>
                <a:gd name="T1" fmla="*/ 0 h 69"/>
                <a:gd name="T2" fmla="*/ 0 w 25"/>
                <a:gd name="T3" fmla="*/ 1 h 69"/>
                <a:gd name="T4" fmla="*/ 0 w 25"/>
                <a:gd name="T5" fmla="*/ 6 h 69"/>
                <a:gd name="T6" fmla="*/ 4 w 25"/>
                <a:gd name="T7" fmla="*/ 6 h 69"/>
                <a:gd name="T8" fmla="*/ 6 w 25"/>
                <a:gd name="T9" fmla="*/ 6 h 69"/>
                <a:gd name="T10" fmla="*/ 7 w 25"/>
                <a:gd name="T11" fmla="*/ 7 h 69"/>
                <a:gd name="T12" fmla="*/ 7 w 25"/>
                <a:gd name="T13" fmla="*/ 10 h 69"/>
                <a:gd name="T14" fmla="*/ 7 w 25"/>
                <a:gd name="T15" fmla="*/ 65 h 69"/>
                <a:gd name="T16" fmla="*/ 0 w 25"/>
                <a:gd name="T17" fmla="*/ 65 h 69"/>
                <a:gd name="T18" fmla="*/ 0 w 25"/>
                <a:gd name="T19" fmla="*/ 69 h 69"/>
                <a:gd name="T20" fmla="*/ 6 w 25"/>
                <a:gd name="T21" fmla="*/ 69 h 69"/>
                <a:gd name="T22" fmla="*/ 13 w 25"/>
                <a:gd name="T23" fmla="*/ 69 h 69"/>
                <a:gd name="T24" fmla="*/ 19 w 25"/>
                <a:gd name="T25" fmla="*/ 69 h 69"/>
                <a:gd name="T26" fmla="*/ 25 w 25"/>
                <a:gd name="T27" fmla="*/ 69 h 69"/>
                <a:gd name="T28" fmla="*/ 25 w 25"/>
                <a:gd name="T29" fmla="*/ 65 h 69"/>
                <a:gd name="T30" fmla="*/ 18 w 25"/>
                <a:gd name="T31" fmla="*/ 65 h 69"/>
                <a:gd name="T32" fmla="*/ 18 w 25"/>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9">
                  <a:moveTo>
                    <a:pt x="18" y="0"/>
                  </a:moveTo>
                  <a:lnTo>
                    <a:pt x="0" y="1"/>
                  </a:lnTo>
                  <a:lnTo>
                    <a:pt x="0" y="6"/>
                  </a:lnTo>
                  <a:lnTo>
                    <a:pt x="4" y="6"/>
                  </a:lnTo>
                  <a:lnTo>
                    <a:pt x="6" y="6"/>
                  </a:lnTo>
                  <a:lnTo>
                    <a:pt x="7" y="7"/>
                  </a:lnTo>
                  <a:lnTo>
                    <a:pt x="7" y="10"/>
                  </a:lnTo>
                  <a:lnTo>
                    <a:pt x="7" y="65"/>
                  </a:lnTo>
                  <a:lnTo>
                    <a:pt x="0" y="65"/>
                  </a:lnTo>
                  <a:lnTo>
                    <a:pt x="0" y="69"/>
                  </a:lnTo>
                  <a:lnTo>
                    <a:pt x="6" y="69"/>
                  </a:lnTo>
                  <a:lnTo>
                    <a:pt x="13" y="69"/>
                  </a:lnTo>
                  <a:lnTo>
                    <a:pt x="19" y="69"/>
                  </a:lnTo>
                  <a:lnTo>
                    <a:pt x="25" y="69"/>
                  </a:lnTo>
                  <a:lnTo>
                    <a:pt x="25" y="65"/>
                  </a:lnTo>
                  <a:lnTo>
                    <a:pt x="18" y="65"/>
                  </a:lnTo>
                  <a:lnTo>
                    <a:pt x="18"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9" name="Freeform 705"/>
            <p:cNvSpPr>
              <a:spLocks noChangeAspect="1"/>
            </p:cNvSpPr>
            <p:nvPr/>
          </p:nvSpPr>
          <p:spPr bwMode="auto">
            <a:xfrm>
              <a:off x="1347" y="4124"/>
              <a:ext cx="38" cy="46"/>
            </a:xfrm>
            <a:custGeom>
              <a:avLst/>
              <a:gdLst>
                <a:gd name="T0" fmla="*/ 8 w 38"/>
                <a:gd name="T1" fmla="*/ 23 h 46"/>
                <a:gd name="T2" fmla="*/ 10 w 38"/>
                <a:gd name="T3" fmla="*/ 13 h 46"/>
                <a:gd name="T4" fmla="*/ 13 w 38"/>
                <a:gd name="T5" fmla="*/ 6 h 46"/>
                <a:gd name="T6" fmla="*/ 17 w 38"/>
                <a:gd name="T7" fmla="*/ 3 h 46"/>
                <a:gd name="T8" fmla="*/ 22 w 38"/>
                <a:gd name="T9" fmla="*/ 2 h 46"/>
                <a:gd name="T10" fmla="*/ 23 w 38"/>
                <a:gd name="T11" fmla="*/ 2 h 46"/>
                <a:gd name="T12" fmla="*/ 26 w 38"/>
                <a:gd name="T13" fmla="*/ 3 h 46"/>
                <a:gd name="T14" fmla="*/ 29 w 38"/>
                <a:gd name="T15" fmla="*/ 4 h 46"/>
                <a:gd name="T16" fmla="*/ 32 w 38"/>
                <a:gd name="T17" fmla="*/ 6 h 46"/>
                <a:gd name="T18" fmla="*/ 30 w 38"/>
                <a:gd name="T19" fmla="*/ 7 h 46"/>
                <a:gd name="T20" fmla="*/ 29 w 38"/>
                <a:gd name="T21" fmla="*/ 8 h 46"/>
                <a:gd name="T22" fmla="*/ 28 w 38"/>
                <a:gd name="T23" fmla="*/ 9 h 46"/>
                <a:gd name="T24" fmla="*/ 28 w 38"/>
                <a:gd name="T25" fmla="*/ 11 h 46"/>
                <a:gd name="T26" fmla="*/ 28 w 38"/>
                <a:gd name="T27" fmla="*/ 12 h 46"/>
                <a:gd name="T28" fmla="*/ 29 w 38"/>
                <a:gd name="T29" fmla="*/ 14 h 46"/>
                <a:gd name="T30" fmla="*/ 30 w 38"/>
                <a:gd name="T31" fmla="*/ 15 h 46"/>
                <a:gd name="T32" fmla="*/ 32 w 38"/>
                <a:gd name="T33" fmla="*/ 15 h 46"/>
                <a:gd name="T34" fmla="*/ 34 w 38"/>
                <a:gd name="T35" fmla="*/ 15 h 46"/>
                <a:gd name="T36" fmla="*/ 36 w 38"/>
                <a:gd name="T37" fmla="*/ 14 h 46"/>
                <a:gd name="T38" fmla="*/ 37 w 38"/>
                <a:gd name="T39" fmla="*/ 12 h 46"/>
                <a:gd name="T40" fmla="*/ 37 w 38"/>
                <a:gd name="T41" fmla="*/ 10 h 46"/>
                <a:gd name="T42" fmla="*/ 36 w 38"/>
                <a:gd name="T43" fmla="*/ 6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4 h 46"/>
                <a:gd name="T56" fmla="*/ 0 w 38"/>
                <a:gd name="T57" fmla="*/ 23 h 46"/>
                <a:gd name="T58" fmla="*/ 2 w 38"/>
                <a:gd name="T59" fmla="*/ 32 h 46"/>
                <a:gd name="T60" fmla="*/ 6 w 38"/>
                <a:gd name="T61" fmla="*/ 39 h 46"/>
                <a:gd name="T62" fmla="*/ 13 w 38"/>
                <a:gd name="T63" fmla="*/ 44 h 46"/>
                <a:gd name="T64" fmla="*/ 21 w 38"/>
                <a:gd name="T65" fmla="*/ 46 h 46"/>
                <a:gd name="T66" fmla="*/ 26 w 38"/>
                <a:gd name="T67" fmla="*/ 45 h 46"/>
                <a:gd name="T68" fmla="*/ 30 w 38"/>
                <a:gd name="T69" fmla="*/ 44 h 46"/>
                <a:gd name="T70" fmla="*/ 33 w 38"/>
                <a:gd name="T71" fmla="*/ 42 h 46"/>
                <a:gd name="T72" fmla="*/ 35 w 38"/>
                <a:gd name="T73" fmla="*/ 39 h 46"/>
                <a:gd name="T74" fmla="*/ 36 w 38"/>
                <a:gd name="T75" fmla="*/ 37 h 46"/>
                <a:gd name="T76" fmla="*/ 37 w 38"/>
                <a:gd name="T77" fmla="*/ 35 h 46"/>
                <a:gd name="T78" fmla="*/ 38 w 38"/>
                <a:gd name="T79" fmla="*/ 33 h 46"/>
                <a:gd name="T80" fmla="*/ 38 w 38"/>
                <a:gd name="T81" fmla="*/ 33 h 46"/>
                <a:gd name="T82" fmla="*/ 37 w 38"/>
                <a:gd name="T83" fmla="*/ 32 h 46"/>
                <a:gd name="T84" fmla="*/ 37 w 38"/>
                <a:gd name="T85" fmla="*/ 32 h 46"/>
                <a:gd name="T86" fmla="*/ 36 w 38"/>
                <a:gd name="T87" fmla="*/ 32 h 46"/>
                <a:gd name="T88" fmla="*/ 35 w 38"/>
                <a:gd name="T89" fmla="*/ 33 h 46"/>
                <a:gd name="T90" fmla="*/ 34 w 38"/>
                <a:gd name="T91" fmla="*/ 36 h 46"/>
                <a:gd name="T92" fmla="*/ 33 w 38"/>
                <a:gd name="T93" fmla="*/ 38 h 46"/>
                <a:gd name="T94" fmla="*/ 31 w 38"/>
                <a:gd name="T95" fmla="*/ 40 h 46"/>
                <a:gd name="T96" fmla="*/ 29 w 38"/>
                <a:gd name="T97" fmla="*/ 41 h 46"/>
                <a:gd name="T98" fmla="*/ 27 w 38"/>
                <a:gd name="T99" fmla="*/ 42 h 46"/>
                <a:gd name="T100" fmla="*/ 26 w 38"/>
                <a:gd name="T101" fmla="*/ 43 h 46"/>
                <a:gd name="T102" fmla="*/ 24 w 38"/>
                <a:gd name="T103" fmla="*/ 43 h 46"/>
                <a:gd name="T104" fmla="*/ 22 w 38"/>
                <a:gd name="T105" fmla="*/ 43 h 46"/>
                <a:gd name="T106" fmla="*/ 20 w 38"/>
                <a:gd name="T107" fmla="*/ 43 h 46"/>
                <a:gd name="T108" fmla="*/ 18 w 38"/>
                <a:gd name="T109" fmla="*/ 42 h 46"/>
                <a:gd name="T110" fmla="*/ 16 w 38"/>
                <a:gd name="T111" fmla="*/ 41 h 46"/>
                <a:gd name="T112" fmla="*/ 13 w 38"/>
                <a:gd name="T113" fmla="*/ 39 h 46"/>
                <a:gd name="T114" fmla="*/ 11 w 38"/>
                <a:gd name="T115" fmla="*/ 36 h 46"/>
                <a:gd name="T116" fmla="*/ 10 w 38"/>
                <a:gd name="T117" fmla="*/ 33 h 46"/>
                <a:gd name="T118" fmla="*/ 9 w 38"/>
                <a:gd name="T119" fmla="*/ 28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6"/>
                  </a:lnTo>
                  <a:lnTo>
                    <a:pt x="17" y="3"/>
                  </a:lnTo>
                  <a:lnTo>
                    <a:pt x="22" y="2"/>
                  </a:lnTo>
                  <a:lnTo>
                    <a:pt x="23" y="2"/>
                  </a:lnTo>
                  <a:lnTo>
                    <a:pt x="26" y="3"/>
                  </a:lnTo>
                  <a:lnTo>
                    <a:pt x="29" y="4"/>
                  </a:lnTo>
                  <a:lnTo>
                    <a:pt x="32" y="6"/>
                  </a:lnTo>
                  <a:lnTo>
                    <a:pt x="30" y="7"/>
                  </a:lnTo>
                  <a:lnTo>
                    <a:pt x="29" y="8"/>
                  </a:lnTo>
                  <a:lnTo>
                    <a:pt x="28" y="9"/>
                  </a:lnTo>
                  <a:lnTo>
                    <a:pt x="28" y="11"/>
                  </a:lnTo>
                  <a:lnTo>
                    <a:pt x="28" y="12"/>
                  </a:lnTo>
                  <a:lnTo>
                    <a:pt x="29" y="14"/>
                  </a:lnTo>
                  <a:lnTo>
                    <a:pt x="30" y="15"/>
                  </a:lnTo>
                  <a:lnTo>
                    <a:pt x="32" y="15"/>
                  </a:lnTo>
                  <a:lnTo>
                    <a:pt x="34" y="15"/>
                  </a:lnTo>
                  <a:lnTo>
                    <a:pt x="36" y="14"/>
                  </a:lnTo>
                  <a:lnTo>
                    <a:pt x="37" y="12"/>
                  </a:lnTo>
                  <a:lnTo>
                    <a:pt x="37" y="10"/>
                  </a:lnTo>
                  <a:lnTo>
                    <a:pt x="36" y="6"/>
                  </a:lnTo>
                  <a:lnTo>
                    <a:pt x="32" y="3"/>
                  </a:lnTo>
                  <a:lnTo>
                    <a:pt x="27" y="1"/>
                  </a:lnTo>
                  <a:lnTo>
                    <a:pt x="22" y="0"/>
                  </a:lnTo>
                  <a:lnTo>
                    <a:pt x="13" y="2"/>
                  </a:lnTo>
                  <a:lnTo>
                    <a:pt x="6" y="7"/>
                  </a:lnTo>
                  <a:lnTo>
                    <a:pt x="2" y="14"/>
                  </a:lnTo>
                  <a:lnTo>
                    <a:pt x="0" y="23"/>
                  </a:lnTo>
                  <a:lnTo>
                    <a:pt x="2" y="32"/>
                  </a:lnTo>
                  <a:lnTo>
                    <a:pt x="6" y="39"/>
                  </a:lnTo>
                  <a:lnTo>
                    <a:pt x="13" y="44"/>
                  </a:lnTo>
                  <a:lnTo>
                    <a:pt x="21" y="46"/>
                  </a:lnTo>
                  <a:lnTo>
                    <a:pt x="26" y="45"/>
                  </a:lnTo>
                  <a:lnTo>
                    <a:pt x="30" y="44"/>
                  </a:lnTo>
                  <a:lnTo>
                    <a:pt x="33" y="42"/>
                  </a:lnTo>
                  <a:lnTo>
                    <a:pt x="35" y="39"/>
                  </a:lnTo>
                  <a:lnTo>
                    <a:pt x="36" y="37"/>
                  </a:lnTo>
                  <a:lnTo>
                    <a:pt x="37" y="35"/>
                  </a:lnTo>
                  <a:lnTo>
                    <a:pt x="38" y="33"/>
                  </a:lnTo>
                  <a:lnTo>
                    <a:pt x="38" y="33"/>
                  </a:lnTo>
                  <a:lnTo>
                    <a:pt x="37" y="32"/>
                  </a:lnTo>
                  <a:lnTo>
                    <a:pt x="37" y="32"/>
                  </a:lnTo>
                  <a:lnTo>
                    <a:pt x="36" y="32"/>
                  </a:lnTo>
                  <a:lnTo>
                    <a:pt x="35" y="33"/>
                  </a:lnTo>
                  <a:lnTo>
                    <a:pt x="34" y="36"/>
                  </a:lnTo>
                  <a:lnTo>
                    <a:pt x="33" y="38"/>
                  </a:lnTo>
                  <a:lnTo>
                    <a:pt x="31" y="40"/>
                  </a:lnTo>
                  <a:lnTo>
                    <a:pt x="29" y="41"/>
                  </a:lnTo>
                  <a:lnTo>
                    <a:pt x="27" y="42"/>
                  </a:lnTo>
                  <a:lnTo>
                    <a:pt x="26" y="43"/>
                  </a:lnTo>
                  <a:lnTo>
                    <a:pt x="24" y="43"/>
                  </a:lnTo>
                  <a:lnTo>
                    <a:pt x="22" y="43"/>
                  </a:lnTo>
                  <a:lnTo>
                    <a:pt x="20" y="43"/>
                  </a:lnTo>
                  <a:lnTo>
                    <a:pt x="18" y="42"/>
                  </a:lnTo>
                  <a:lnTo>
                    <a:pt x="16" y="41"/>
                  </a:lnTo>
                  <a:lnTo>
                    <a:pt x="13" y="39"/>
                  </a:lnTo>
                  <a:lnTo>
                    <a:pt x="11" y="36"/>
                  </a:lnTo>
                  <a:lnTo>
                    <a:pt x="10" y="33"/>
                  </a:lnTo>
                  <a:lnTo>
                    <a:pt x="9" y="28"/>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0" name="Freeform 706"/>
            <p:cNvSpPr>
              <a:spLocks noChangeAspect="1"/>
            </p:cNvSpPr>
            <p:nvPr/>
          </p:nvSpPr>
          <p:spPr bwMode="auto">
            <a:xfrm>
              <a:off x="1429" y="4115"/>
              <a:ext cx="50" cy="57"/>
            </a:xfrm>
            <a:custGeom>
              <a:avLst/>
              <a:gdLst>
                <a:gd name="T0" fmla="*/ 47 w 50"/>
                <a:gd name="T1" fmla="*/ 31 h 57"/>
                <a:gd name="T2" fmla="*/ 48 w 50"/>
                <a:gd name="T3" fmla="*/ 31 h 57"/>
                <a:gd name="T4" fmla="*/ 49 w 50"/>
                <a:gd name="T5" fmla="*/ 30 h 57"/>
                <a:gd name="T6" fmla="*/ 50 w 50"/>
                <a:gd name="T7" fmla="*/ 30 h 57"/>
                <a:gd name="T8" fmla="*/ 50 w 50"/>
                <a:gd name="T9" fmla="*/ 29 h 57"/>
                <a:gd name="T10" fmla="*/ 50 w 50"/>
                <a:gd name="T11" fmla="*/ 27 h 57"/>
                <a:gd name="T12" fmla="*/ 49 w 50"/>
                <a:gd name="T13" fmla="*/ 27 h 57"/>
                <a:gd name="T14" fmla="*/ 48 w 50"/>
                <a:gd name="T15" fmla="*/ 27 h 57"/>
                <a:gd name="T16" fmla="*/ 47 w 50"/>
                <a:gd name="T17" fmla="*/ 27 h 57"/>
                <a:gd name="T18" fmla="*/ 5 w 50"/>
                <a:gd name="T19" fmla="*/ 27 h 57"/>
                <a:gd name="T20" fmla="*/ 7 w 50"/>
                <a:gd name="T21" fmla="*/ 17 h 57"/>
                <a:gd name="T22" fmla="*/ 13 w 50"/>
                <a:gd name="T23" fmla="*/ 10 h 57"/>
                <a:gd name="T24" fmla="*/ 21 w 50"/>
                <a:gd name="T25" fmla="*/ 5 h 57"/>
                <a:gd name="T26" fmla="*/ 31 w 50"/>
                <a:gd name="T27" fmla="*/ 4 h 57"/>
                <a:gd name="T28" fmla="*/ 47 w 50"/>
                <a:gd name="T29" fmla="*/ 4 h 57"/>
                <a:gd name="T30" fmla="*/ 48 w 50"/>
                <a:gd name="T31" fmla="*/ 4 h 57"/>
                <a:gd name="T32" fmla="*/ 49 w 50"/>
                <a:gd name="T33" fmla="*/ 3 h 57"/>
                <a:gd name="T34" fmla="*/ 50 w 50"/>
                <a:gd name="T35" fmla="*/ 3 h 57"/>
                <a:gd name="T36" fmla="*/ 50 w 50"/>
                <a:gd name="T37" fmla="*/ 2 h 57"/>
                <a:gd name="T38" fmla="*/ 50 w 50"/>
                <a:gd name="T39" fmla="*/ 0 h 57"/>
                <a:gd name="T40" fmla="*/ 49 w 50"/>
                <a:gd name="T41" fmla="*/ 0 h 57"/>
                <a:gd name="T42" fmla="*/ 48 w 50"/>
                <a:gd name="T43" fmla="*/ 0 h 57"/>
                <a:gd name="T44" fmla="*/ 47 w 50"/>
                <a:gd name="T45" fmla="*/ 0 h 57"/>
                <a:gd name="T46" fmla="*/ 31 w 50"/>
                <a:gd name="T47" fmla="*/ 0 h 57"/>
                <a:gd name="T48" fmla="*/ 25 w 50"/>
                <a:gd name="T49" fmla="*/ 0 h 57"/>
                <a:gd name="T50" fmla="*/ 19 w 50"/>
                <a:gd name="T51" fmla="*/ 2 h 57"/>
                <a:gd name="T52" fmla="*/ 14 w 50"/>
                <a:gd name="T53" fmla="*/ 5 h 57"/>
                <a:gd name="T54" fmla="*/ 9 w 50"/>
                <a:gd name="T55" fmla="*/ 8 h 57"/>
                <a:gd name="T56" fmla="*/ 6 w 50"/>
                <a:gd name="T57" fmla="*/ 12 h 57"/>
                <a:gd name="T58" fmla="*/ 3 w 50"/>
                <a:gd name="T59" fmla="*/ 17 h 57"/>
                <a:gd name="T60" fmla="*/ 1 w 50"/>
                <a:gd name="T61" fmla="*/ 23 h 57"/>
                <a:gd name="T62" fmla="*/ 0 w 50"/>
                <a:gd name="T63" fmla="*/ 29 h 57"/>
                <a:gd name="T64" fmla="*/ 1 w 50"/>
                <a:gd name="T65" fmla="*/ 34 h 57"/>
                <a:gd name="T66" fmla="*/ 3 w 50"/>
                <a:gd name="T67" fmla="*/ 40 h 57"/>
                <a:gd name="T68" fmla="*/ 6 w 50"/>
                <a:gd name="T69" fmla="*/ 45 h 57"/>
                <a:gd name="T70" fmla="*/ 9 w 50"/>
                <a:gd name="T71" fmla="*/ 49 h 57"/>
                <a:gd name="T72" fmla="*/ 14 w 50"/>
                <a:gd name="T73" fmla="*/ 53 h 57"/>
                <a:gd name="T74" fmla="*/ 19 w 50"/>
                <a:gd name="T75" fmla="*/ 55 h 57"/>
                <a:gd name="T76" fmla="*/ 25 w 50"/>
                <a:gd name="T77" fmla="*/ 57 h 57"/>
                <a:gd name="T78" fmla="*/ 31 w 50"/>
                <a:gd name="T79" fmla="*/ 57 h 57"/>
                <a:gd name="T80" fmla="*/ 47 w 50"/>
                <a:gd name="T81" fmla="*/ 57 h 57"/>
                <a:gd name="T82" fmla="*/ 48 w 50"/>
                <a:gd name="T83" fmla="*/ 57 h 57"/>
                <a:gd name="T84" fmla="*/ 49 w 50"/>
                <a:gd name="T85" fmla="*/ 57 h 57"/>
                <a:gd name="T86" fmla="*/ 50 w 50"/>
                <a:gd name="T87" fmla="*/ 57 h 57"/>
                <a:gd name="T88" fmla="*/ 50 w 50"/>
                <a:gd name="T89" fmla="*/ 55 h 57"/>
                <a:gd name="T90" fmla="*/ 50 w 50"/>
                <a:gd name="T91" fmla="*/ 54 h 57"/>
                <a:gd name="T92" fmla="*/ 49 w 50"/>
                <a:gd name="T93" fmla="*/ 54 h 57"/>
                <a:gd name="T94" fmla="*/ 48 w 50"/>
                <a:gd name="T95" fmla="*/ 53 h 57"/>
                <a:gd name="T96" fmla="*/ 47 w 50"/>
                <a:gd name="T97" fmla="*/ 53 h 57"/>
                <a:gd name="T98" fmla="*/ 31 w 50"/>
                <a:gd name="T99" fmla="*/ 53 h 57"/>
                <a:gd name="T100" fmla="*/ 21 w 50"/>
                <a:gd name="T101" fmla="*/ 52 h 57"/>
                <a:gd name="T102" fmla="*/ 13 w 50"/>
                <a:gd name="T103" fmla="*/ 47 h 57"/>
                <a:gd name="T104" fmla="*/ 7 w 50"/>
                <a:gd name="T105" fmla="*/ 40 h 57"/>
                <a:gd name="T106" fmla="*/ 5 w 50"/>
                <a:gd name="T107" fmla="*/ 31 h 57"/>
                <a:gd name="T108" fmla="*/ 47 w 50"/>
                <a:gd name="T109"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57">
                  <a:moveTo>
                    <a:pt x="47" y="31"/>
                  </a:moveTo>
                  <a:lnTo>
                    <a:pt x="48" y="31"/>
                  </a:lnTo>
                  <a:lnTo>
                    <a:pt x="49" y="30"/>
                  </a:lnTo>
                  <a:lnTo>
                    <a:pt x="50" y="30"/>
                  </a:lnTo>
                  <a:lnTo>
                    <a:pt x="50" y="29"/>
                  </a:lnTo>
                  <a:lnTo>
                    <a:pt x="50" y="27"/>
                  </a:lnTo>
                  <a:lnTo>
                    <a:pt x="49" y="27"/>
                  </a:lnTo>
                  <a:lnTo>
                    <a:pt x="48" y="27"/>
                  </a:lnTo>
                  <a:lnTo>
                    <a:pt x="47" y="27"/>
                  </a:lnTo>
                  <a:lnTo>
                    <a:pt x="5" y="27"/>
                  </a:lnTo>
                  <a:lnTo>
                    <a:pt x="7" y="17"/>
                  </a:lnTo>
                  <a:lnTo>
                    <a:pt x="13" y="10"/>
                  </a:lnTo>
                  <a:lnTo>
                    <a:pt x="21" y="5"/>
                  </a:lnTo>
                  <a:lnTo>
                    <a:pt x="31" y="4"/>
                  </a:lnTo>
                  <a:lnTo>
                    <a:pt x="47" y="4"/>
                  </a:lnTo>
                  <a:lnTo>
                    <a:pt x="48" y="4"/>
                  </a:lnTo>
                  <a:lnTo>
                    <a:pt x="49" y="3"/>
                  </a:lnTo>
                  <a:lnTo>
                    <a:pt x="50" y="3"/>
                  </a:lnTo>
                  <a:lnTo>
                    <a:pt x="50" y="2"/>
                  </a:lnTo>
                  <a:lnTo>
                    <a:pt x="50" y="0"/>
                  </a:lnTo>
                  <a:lnTo>
                    <a:pt x="49" y="0"/>
                  </a:lnTo>
                  <a:lnTo>
                    <a:pt x="48" y="0"/>
                  </a:lnTo>
                  <a:lnTo>
                    <a:pt x="47" y="0"/>
                  </a:lnTo>
                  <a:lnTo>
                    <a:pt x="31" y="0"/>
                  </a:lnTo>
                  <a:lnTo>
                    <a:pt x="25" y="0"/>
                  </a:lnTo>
                  <a:lnTo>
                    <a:pt x="19" y="2"/>
                  </a:lnTo>
                  <a:lnTo>
                    <a:pt x="14" y="5"/>
                  </a:lnTo>
                  <a:lnTo>
                    <a:pt x="9" y="8"/>
                  </a:lnTo>
                  <a:lnTo>
                    <a:pt x="6" y="12"/>
                  </a:lnTo>
                  <a:lnTo>
                    <a:pt x="3" y="17"/>
                  </a:lnTo>
                  <a:lnTo>
                    <a:pt x="1" y="23"/>
                  </a:lnTo>
                  <a:lnTo>
                    <a:pt x="0" y="29"/>
                  </a:lnTo>
                  <a:lnTo>
                    <a:pt x="1" y="34"/>
                  </a:lnTo>
                  <a:lnTo>
                    <a:pt x="3" y="40"/>
                  </a:lnTo>
                  <a:lnTo>
                    <a:pt x="6" y="45"/>
                  </a:lnTo>
                  <a:lnTo>
                    <a:pt x="9" y="49"/>
                  </a:lnTo>
                  <a:lnTo>
                    <a:pt x="14" y="53"/>
                  </a:lnTo>
                  <a:lnTo>
                    <a:pt x="19" y="55"/>
                  </a:lnTo>
                  <a:lnTo>
                    <a:pt x="25" y="57"/>
                  </a:lnTo>
                  <a:lnTo>
                    <a:pt x="31" y="57"/>
                  </a:lnTo>
                  <a:lnTo>
                    <a:pt x="47" y="57"/>
                  </a:lnTo>
                  <a:lnTo>
                    <a:pt x="48" y="57"/>
                  </a:lnTo>
                  <a:lnTo>
                    <a:pt x="49" y="57"/>
                  </a:lnTo>
                  <a:lnTo>
                    <a:pt x="50" y="57"/>
                  </a:lnTo>
                  <a:lnTo>
                    <a:pt x="50" y="55"/>
                  </a:lnTo>
                  <a:lnTo>
                    <a:pt x="50" y="54"/>
                  </a:lnTo>
                  <a:lnTo>
                    <a:pt x="49" y="54"/>
                  </a:lnTo>
                  <a:lnTo>
                    <a:pt x="48" y="53"/>
                  </a:lnTo>
                  <a:lnTo>
                    <a:pt x="47" y="53"/>
                  </a:lnTo>
                  <a:lnTo>
                    <a:pt x="31" y="53"/>
                  </a:lnTo>
                  <a:lnTo>
                    <a:pt x="21" y="52"/>
                  </a:lnTo>
                  <a:lnTo>
                    <a:pt x="13" y="47"/>
                  </a:lnTo>
                  <a:lnTo>
                    <a:pt x="7" y="40"/>
                  </a:lnTo>
                  <a:lnTo>
                    <a:pt x="5" y="31"/>
                  </a:lnTo>
                  <a:lnTo>
                    <a:pt x="47" y="3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1" name="Freeform 707"/>
            <p:cNvSpPr>
              <a:spLocks noChangeAspect="1" noEditPoints="1"/>
            </p:cNvSpPr>
            <p:nvPr/>
          </p:nvSpPr>
          <p:spPr bwMode="auto">
            <a:xfrm>
              <a:off x="1524" y="4124"/>
              <a:ext cx="44" cy="46"/>
            </a:xfrm>
            <a:custGeom>
              <a:avLst/>
              <a:gdLst>
                <a:gd name="T0" fmla="*/ 44 w 44"/>
                <a:gd name="T1" fmla="*/ 23 h 46"/>
                <a:gd name="T2" fmla="*/ 43 w 44"/>
                <a:gd name="T3" fmla="*/ 18 h 46"/>
                <a:gd name="T4" fmla="*/ 42 w 44"/>
                <a:gd name="T5" fmla="*/ 14 h 46"/>
                <a:gd name="T6" fmla="*/ 40 w 44"/>
                <a:gd name="T7" fmla="*/ 10 h 46"/>
                <a:gd name="T8" fmla="*/ 37 w 44"/>
                <a:gd name="T9" fmla="*/ 7 h 46"/>
                <a:gd name="T10" fmla="*/ 34 w 44"/>
                <a:gd name="T11" fmla="*/ 4 h 46"/>
                <a:gd name="T12" fmla="*/ 30 w 44"/>
                <a:gd name="T13" fmla="*/ 2 h 46"/>
                <a:gd name="T14" fmla="*/ 26 w 44"/>
                <a:gd name="T15" fmla="*/ 0 h 46"/>
                <a:gd name="T16" fmla="*/ 22 w 44"/>
                <a:gd name="T17" fmla="*/ 0 h 46"/>
                <a:gd name="T18" fmla="*/ 17 w 44"/>
                <a:gd name="T19" fmla="*/ 0 h 46"/>
                <a:gd name="T20" fmla="*/ 13 w 44"/>
                <a:gd name="T21" fmla="*/ 2 h 46"/>
                <a:gd name="T22" fmla="*/ 9 w 44"/>
                <a:gd name="T23" fmla="*/ 4 h 46"/>
                <a:gd name="T24" fmla="*/ 6 w 44"/>
                <a:gd name="T25" fmla="*/ 7 h 46"/>
                <a:gd name="T26" fmla="*/ 3 w 44"/>
                <a:gd name="T27" fmla="*/ 10 h 46"/>
                <a:gd name="T28" fmla="*/ 1 w 44"/>
                <a:gd name="T29" fmla="*/ 14 h 46"/>
                <a:gd name="T30" fmla="*/ 0 w 44"/>
                <a:gd name="T31" fmla="*/ 19 h 46"/>
                <a:gd name="T32" fmla="*/ 0 w 44"/>
                <a:gd name="T33" fmla="*/ 23 h 46"/>
                <a:gd name="T34" fmla="*/ 2 w 44"/>
                <a:gd name="T35" fmla="*/ 32 h 46"/>
                <a:gd name="T36" fmla="*/ 6 w 44"/>
                <a:gd name="T37" fmla="*/ 39 h 46"/>
                <a:gd name="T38" fmla="*/ 13 w 44"/>
                <a:gd name="T39" fmla="*/ 44 h 46"/>
                <a:gd name="T40" fmla="*/ 22 w 44"/>
                <a:gd name="T41" fmla="*/ 46 h 46"/>
                <a:gd name="T42" fmla="*/ 30 w 44"/>
                <a:gd name="T43" fmla="*/ 44 h 46"/>
                <a:gd name="T44" fmla="*/ 37 w 44"/>
                <a:gd name="T45" fmla="*/ 39 h 46"/>
                <a:gd name="T46" fmla="*/ 42 w 44"/>
                <a:gd name="T47" fmla="*/ 32 h 46"/>
                <a:gd name="T48" fmla="*/ 44 w 44"/>
                <a:gd name="T49" fmla="*/ 23 h 46"/>
                <a:gd name="T50" fmla="*/ 22 w 44"/>
                <a:gd name="T51" fmla="*/ 43 h 46"/>
                <a:gd name="T52" fmla="*/ 19 w 44"/>
                <a:gd name="T53" fmla="*/ 43 h 46"/>
                <a:gd name="T54" fmla="*/ 16 w 44"/>
                <a:gd name="T55" fmla="*/ 41 h 46"/>
                <a:gd name="T56" fmla="*/ 13 w 44"/>
                <a:gd name="T57" fmla="*/ 39 h 46"/>
                <a:gd name="T58" fmla="*/ 10 w 44"/>
                <a:gd name="T59" fmla="*/ 36 h 46"/>
                <a:gd name="T60" fmla="*/ 9 w 44"/>
                <a:gd name="T61" fmla="*/ 33 h 46"/>
                <a:gd name="T62" fmla="*/ 8 w 44"/>
                <a:gd name="T63" fmla="*/ 29 h 46"/>
                <a:gd name="T64" fmla="*/ 8 w 44"/>
                <a:gd name="T65" fmla="*/ 25 h 46"/>
                <a:gd name="T66" fmla="*/ 8 w 44"/>
                <a:gd name="T67" fmla="*/ 22 h 46"/>
                <a:gd name="T68" fmla="*/ 8 w 44"/>
                <a:gd name="T69" fmla="*/ 19 h 46"/>
                <a:gd name="T70" fmla="*/ 8 w 44"/>
                <a:gd name="T71" fmla="*/ 16 h 46"/>
                <a:gd name="T72" fmla="*/ 9 w 44"/>
                <a:gd name="T73" fmla="*/ 12 h 46"/>
                <a:gd name="T74" fmla="*/ 10 w 44"/>
                <a:gd name="T75" fmla="*/ 9 h 46"/>
                <a:gd name="T76" fmla="*/ 13 w 44"/>
                <a:gd name="T77" fmla="*/ 6 h 46"/>
                <a:gd name="T78" fmla="*/ 16 w 44"/>
                <a:gd name="T79" fmla="*/ 4 h 46"/>
                <a:gd name="T80" fmla="*/ 19 w 44"/>
                <a:gd name="T81" fmla="*/ 2 h 46"/>
                <a:gd name="T82" fmla="*/ 22 w 44"/>
                <a:gd name="T83" fmla="*/ 2 h 46"/>
                <a:gd name="T84" fmla="*/ 25 w 44"/>
                <a:gd name="T85" fmla="*/ 2 h 46"/>
                <a:gd name="T86" fmla="*/ 28 w 44"/>
                <a:gd name="T87" fmla="*/ 4 h 46"/>
                <a:gd name="T88" fmla="*/ 31 w 44"/>
                <a:gd name="T89" fmla="*/ 6 h 46"/>
                <a:gd name="T90" fmla="*/ 33 w 44"/>
                <a:gd name="T91" fmla="*/ 8 h 46"/>
                <a:gd name="T92" fmla="*/ 35 w 44"/>
                <a:gd name="T93" fmla="*/ 12 h 46"/>
                <a:gd name="T94" fmla="*/ 35 w 44"/>
                <a:gd name="T95" fmla="*/ 16 h 46"/>
                <a:gd name="T96" fmla="*/ 36 w 44"/>
                <a:gd name="T97" fmla="*/ 19 h 46"/>
                <a:gd name="T98" fmla="*/ 36 w 44"/>
                <a:gd name="T99" fmla="*/ 22 h 46"/>
                <a:gd name="T100" fmla="*/ 36 w 44"/>
                <a:gd name="T101" fmla="*/ 25 h 46"/>
                <a:gd name="T102" fmla="*/ 35 w 44"/>
                <a:gd name="T103" fmla="*/ 29 h 46"/>
                <a:gd name="T104" fmla="*/ 35 w 44"/>
                <a:gd name="T105" fmla="*/ 32 h 46"/>
                <a:gd name="T106" fmla="*/ 33 w 44"/>
                <a:gd name="T107" fmla="*/ 36 h 46"/>
                <a:gd name="T108" fmla="*/ 31 w 44"/>
                <a:gd name="T109" fmla="*/ 39 h 46"/>
                <a:gd name="T110" fmla="*/ 29 w 44"/>
                <a:gd name="T111" fmla="*/ 41 h 46"/>
                <a:gd name="T112" fmla="*/ 25 w 44"/>
                <a:gd name="T113" fmla="*/ 43 h 46"/>
                <a:gd name="T114" fmla="*/ 22 w 44"/>
                <a:gd name="T11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3"/>
                  </a:moveTo>
                  <a:lnTo>
                    <a:pt x="43" y="18"/>
                  </a:lnTo>
                  <a:lnTo>
                    <a:pt x="42" y="14"/>
                  </a:lnTo>
                  <a:lnTo>
                    <a:pt x="40" y="10"/>
                  </a:lnTo>
                  <a:lnTo>
                    <a:pt x="37" y="7"/>
                  </a:lnTo>
                  <a:lnTo>
                    <a:pt x="34" y="4"/>
                  </a:lnTo>
                  <a:lnTo>
                    <a:pt x="30" y="2"/>
                  </a:lnTo>
                  <a:lnTo>
                    <a:pt x="26" y="0"/>
                  </a:lnTo>
                  <a:lnTo>
                    <a:pt x="22" y="0"/>
                  </a:lnTo>
                  <a:lnTo>
                    <a:pt x="17" y="0"/>
                  </a:lnTo>
                  <a:lnTo>
                    <a:pt x="13" y="2"/>
                  </a:lnTo>
                  <a:lnTo>
                    <a:pt x="9" y="4"/>
                  </a:lnTo>
                  <a:lnTo>
                    <a:pt x="6" y="7"/>
                  </a:lnTo>
                  <a:lnTo>
                    <a:pt x="3" y="10"/>
                  </a:lnTo>
                  <a:lnTo>
                    <a:pt x="1" y="14"/>
                  </a:lnTo>
                  <a:lnTo>
                    <a:pt x="0" y="19"/>
                  </a:lnTo>
                  <a:lnTo>
                    <a:pt x="0" y="23"/>
                  </a:lnTo>
                  <a:lnTo>
                    <a:pt x="2" y="32"/>
                  </a:lnTo>
                  <a:lnTo>
                    <a:pt x="6" y="39"/>
                  </a:lnTo>
                  <a:lnTo>
                    <a:pt x="13" y="44"/>
                  </a:lnTo>
                  <a:lnTo>
                    <a:pt x="22" y="46"/>
                  </a:lnTo>
                  <a:lnTo>
                    <a:pt x="30" y="44"/>
                  </a:lnTo>
                  <a:lnTo>
                    <a:pt x="37" y="39"/>
                  </a:lnTo>
                  <a:lnTo>
                    <a:pt x="42" y="32"/>
                  </a:lnTo>
                  <a:lnTo>
                    <a:pt x="44" y="23"/>
                  </a:lnTo>
                  <a:close/>
                  <a:moveTo>
                    <a:pt x="22" y="43"/>
                  </a:moveTo>
                  <a:lnTo>
                    <a:pt x="19" y="43"/>
                  </a:lnTo>
                  <a:lnTo>
                    <a:pt x="16" y="41"/>
                  </a:lnTo>
                  <a:lnTo>
                    <a:pt x="13" y="39"/>
                  </a:lnTo>
                  <a:lnTo>
                    <a:pt x="10" y="36"/>
                  </a:lnTo>
                  <a:lnTo>
                    <a:pt x="9" y="33"/>
                  </a:lnTo>
                  <a:lnTo>
                    <a:pt x="8" y="29"/>
                  </a:lnTo>
                  <a:lnTo>
                    <a:pt x="8" y="25"/>
                  </a:lnTo>
                  <a:lnTo>
                    <a:pt x="8" y="22"/>
                  </a:lnTo>
                  <a:lnTo>
                    <a:pt x="8" y="19"/>
                  </a:lnTo>
                  <a:lnTo>
                    <a:pt x="8" y="16"/>
                  </a:lnTo>
                  <a:lnTo>
                    <a:pt x="9" y="12"/>
                  </a:lnTo>
                  <a:lnTo>
                    <a:pt x="10" y="9"/>
                  </a:lnTo>
                  <a:lnTo>
                    <a:pt x="13" y="6"/>
                  </a:lnTo>
                  <a:lnTo>
                    <a:pt x="16" y="4"/>
                  </a:lnTo>
                  <a:lnTo>
                    <a:pt x="19" y="2"/>
                  </a:lnTo>
                  <a:lnTo>
                    <a:pt x="22" y="2"/>
                  </a:lnTo>
                  <a:lnTo>
                    <a:pt x="25" y="2"/>
                  </a:lnTo>
                  <a:lnTo>
                    <a:pt x="28" y="4"/>
                  </a:lnTo>
                  <a:lnTo>
                    <a:pt x="31" y="6"/>
                  </a:lnTo>
                  <a:lnTo>
                    <a:pt x="33" y="8"/>
                  </a:lnTo>
                  <a:lnTo>
                    <a:pt x="35" y="12"/>
                  </a:lnTo>
                  <a:lnTo>
                    <a:pt x="35" y="16"/>
                  </a:lnTo>
                  <a:lnTo>
                    <a:pt x="36" y="19"/>
                  </a:lnTo>
                  <a:lnTo>
                    <a:pt x="36" y="22"/>
                  </a:lnTo>
                  <a:lnTo>
                    <a:pt x="36" y="25"/>
                  </a:lnTo>
                  <a:lnTo>
                    <a:pt x="35" y="29"/>
                  </a:lnTo>
                  <a:lnTo>
                    <a:pt x="35" y="32"/>
                  </a:lnTo>
                  <a:lnTo>
                    <a:pt x="33" y="36"/>
                  </a:lnTo>
                  <a:lnTo>
                    <a:pt x="31" y="39"/>
                  </a:lnTo>
                  <a:lnTo>
                    <a:pt x="29" y="41"/>
                  </a:lnTo>
                  <a:lnTo>
                    <a:pt x="25" y="43"/>
                  </a:lnTo>
                  <a:lnTo>
                    <a:pt x="2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2" name="Freeform 708"/>
            <p:cNvSpPr>
              <a:spLocks noChangeAspect="1"/>
            </p:cNvSpPr>
            <p:nvPr/>
          </p:nvSpPr>
          <p:spPr bwMode="auto">
            <a:xfrm>
              <a:off x="1574" y="4124"/>
              <a:ext cx="50" cy="46"/>
            </a:xfrm>
            <a:custGeom>
              <a:avLst/>
              <a:gdLst>
                <a:gd name="T0" fmla="*/ 36 w 50"/>
                <a:gd name="T1" fmla="*/ 37 h 46"/>
                <a:gd name="T2" fmla="*/ 36 w 50"/>
                <a:gd name="T3" fmla="*/ 46 h 46"/>
                <a:gd name="T4" fmla="*/ 50 w 50"/>
                <a:gd name="T5" fmla="*/ 44 h 46"/>
                <a:gd name="T6" fmla="*/ 50 w 50"/>
                <a:gd name="T7" fmla="*/ 41 h 46"/>
                <a:gd name="T8" fmla="*/ 48 w 50"/>
                <a:gd name="T9" fmla="*/ 41 h 46"/>
                <a:gd name="T10" fmla="*/ 46 w 50"/>
                <a:gd name="T11" fmla="*/ 41 h 46"/>
                <a:gd name="T12" fmla="*/ 45 w 50"/>
                <a:gd name="T13" fmla="*/ 41 h 46"/>
                <a:gd name="T14" fmla="*/ 44 w 50"/>
                <a:gd name="T15" fmla="*/ 40 h 46"/>
                <a:gd name="T16" fmla="*/ 43 w 50"/>
                <a:gd name="T17" fmla="*/ 40 h 46"/>
                <a:gd name="T18" fmla="*/ 43 w 50"/>
                <a:gd name="T19" fmla="*/ 39 h 46"/>
                <a:gd name="T20" fmla="*/ 42 w 50"/>
                <a:gd name="T21" fmla="*/ 37 h 46"/>
                <a:gd name="T22" fmla="*/ 42 w 50"/>
                <a:gd name="T23" fmla="*/ 36 h 46"/>
                <a:gd name="T24" fmla="*/ 42 w 50"/>
                <a:gd name="T25" fmla="*/ 0 h 46"/>
                <a:gd name="T26" fmla="*/ 28 w 50"/>
                <a:gd name="T27" fmla="*/ 1 h 46"/>
                <a:gd name="T28" fmla="*/ 28 w 50"/>
                <a:gd name="T29" fmla="*/ 5 h 46"/>
                <a:gd name="T30" fmla="*/ 30 w 50"/>
                <a:gd name="T31" fmla="*/ 5 h 46"/>
                <a:gd name="T32" fmla="*/ 32 w 50"/>
                <a:gd name="T33" fmla="*/ 5 h 46"/>
                <a:gd name="T34" fmla="*/ 33 w 50"/>
                <a:gd name="T35" fmla="*/ 5 h 46"/>
                <a:gd name="T36" fmla="*/ 34 w 50"/>
                <a:gd name="T37" fmla="*/ 6 h 46"/>
                <a:gd name="T38" fmla="*/ 35 w 50"/>
                <a:gd name="T39" fmla="*/ 6 h 46"/>
                <a:gd name="T40" fmla="*/ 35 w 50"/>
                <a:gd name="T41" fmla="*/ 7 h 46"/>
                <a:gd name="T42" fmla="*/ 35 w 50"/>
                <a:gd name="T43" fmla="*/ 9 h 46"/>
                <a:gd name="T44" fmla="*/ 35 w 50"/>
                <a:gd name="T45" fmla="*/ 10 h 46"/>
                <a:gd name="T46" fmla="*/ 35 w 50"/>
                <a:gd name="T47" fmla="*/ 28 h 46"/>
                <a:gd name="T48" fmla="*/ 35 w 50"/>
                <a:gd name="T49" fmla="*/ 34 h 46"/>
                <a:gd name="T50" fmla="*/ 32 w 50"/>
                <a:gd name="T51" fmla="*/ 39 h 46"/>
                <a:gd name="T52" fmla="*/ 28 w 50"/>
                <a:gd name="T53" fmla="*/ 42 h 46"/>
                <a:gd name="T54" fmla="*/ 23 w 50"/>
                <a:gd name="T55" fmla="*/ 43 h 46"/>
                <a:gd name="T56" fmla="*/ 21 w 50"/>
                <a:gd name="T57" fmla="*/ 43 h 46"/>
                <a:gd name="T58" fmla="*/ 19 w 50"/>
                <a:gd name="T59" fmla="*/ 43 h 46"/>
                <a:gd name="T60" fmla="*/ 17 w 50"/>
                <a:gd name="T61" fmla="*/ 42 h 46"/>
                <a:gd name="T62" fmla="*/ 16 w 50"/>
                <a:gd name="T63" fmla="*/ 40 h 46"/>
                <a:gd name="T64" fmla="*/ 15 w 50"/>
                <a:gd name="T65" fmla="*/ 39 h 46"/>
                <a:gd name="T66" fmla="*/ 15 w 50"/>
                <a:gd name="T67" fmla="*/ 37 h 46"/>
                <a:gd name="T68" fmla="*/ 15 w 50"/>
                <a:gd name="T69" fmla="*/ 35 h 46"/>
                <a:gd name="T70" fmla="*/ 15 w 50"/>
                <a:gd name="T71" fmla="*/ 34 h 46"/>
                <a:gd name="T72" fmla="*/ 15 w 50"/>
                <a:gd name="T73" fmla="*/ 0 h 46"/>
                <a:gd name="T74" fmla="*/ 0 w 50"/>
                <a:gd name="T75" fmla="*/ 1 h 46"/>
                <a:gd name="T76" fmla="*/ 0 w 50"/>
                <a:gd name="T77" fmla="*/ 5 h 46"/>
                <a:gd name="T78" fmla="*/ 3 w 50"/>
                <a:gd name="T79" fmla="*/ 5 h 46"/>
                <a:gd name="T80" fmla="*/ 4 w 50"/>
                <a:gd name="T81" fmla="*/ 5 h 46"/>
                <a:gd name="T82" fmla="*/ 6 w 50"/>
                <a:gd name="T83" fmla="*/ 5 h 46"/>
                <a:gd name="T84" fmla="*/ 7 w 50"/>
                <a:gd name="T85" fmla="*/ 6 h 46"/>
                <a:gd name="T86" fmla="*/ 7 w 50"/>
                <a:gd name="T87" fmla="*/ 7 h 46"/>
                <a:gd name="T88" fmla="*/ 8 w 50"/>
                <a:gd name="T89" fmla="*/ 9 h 46"/>
                <a:gd name="T90" fmla="*/ 8 w 50"/>
                <a:gd name="T91" fmla="*/ 11 h 46"/>
                <a:gd name="T92" fmla="*/ 8 w 50"/>
                <a:gd name="T93" fmla="*/ 14 h 46"/>
                <a:gd name="T94" fmla="*/ 8 w 50"/>
                <a:gd name="T95" fmla="*/ 29 h 46"/>
                <a:gd name="T96" fmla="*/ 8 w 50"/>
                <a:gd name="T97" fmla="*/ 32 h 46"/>
                <a:gd name="T98" fmla="*/ 8 w 50"/>
                <a:gd name="T99" fmla="*/ 35 h 46"/>
                <a:gd name="T100" fmla="*/ 9 w 50"/>
                <a:gd name="T101" fmla="*/ 37 h 46"/>
                <a:gd name="T102" fmla="*/ 10 w 50"/>
                <a:gd name="T103" fmla="*/ 40 h 46"/>
                <a:gd name="T104" fmla="*/ 11 w 50"/>
                <a:gd name="T105" fmla="*/ 42 h 46"/>
                <a:gd name="T106" fmla="*/ 14 w 50"/>
                <a:gd name="T107" fmla="*/ 44 h 46"/>
                <a:gd name="T108" fmla="*/ 18 w 50"/>
                <a:gd name="T109" fmla="*/ 45 h 46"/>
                <a:gd name="T110" fmla="*/ 23 w 50"/>
                <a:gd name="T111" fmla="*/ 46 h 46"/>
                <a:gd name="T112" fmla="*/ 27 w 50"/>
                <a:gd name="T113" fmla="*/ 45 h 46"/>
                <a:gd name="T114" fmla="*/ 30 w 50"/>
                <a:gd name="T115" fmla="*/ 43 h 46"/>
                <a:gd name="T116" fmla="*/ 33 w 50"/>
                <a:gd name="T117" fmla="*/ 41 h 46"/>
                <a:gd name="T118" fmla="*/ 36 w 50"/>
                <a:gd name="T119"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6">
                  <a:moveTo>
                    <a:pt x="36" y="37"/>
                  </a:moveTo>
                  <a:lnTo>
                    <a:pt x="36" y="46"/>
                  </a:lnTo>
                  <a:lnTo>
                    <a:pt x="50" y="44"/>
                  </a:lnTo>
                  <a:lnTo>
                    <a:pt x="50" y="41"/>
                  </a:lnTo>
                  <a:lnTo>
                    <a:pt x="48" y="41"/>
                  </a:lnTo>
                  <a:lnTo>
                    <a:pt x="46" y="41"/>
                  </a:lnTo>
                  <a:lnTo>
                    <a:pt x="45" y="41"/>
                  </a:lnTo>
                  <a:lnTo>
                    <a:pt x="44" y="40"/>
                  </a:lnTo>
                  <a:lnTo>
                    <a:pt x="43" y="40"/>
                  </a:lnTo>
                  <a:lnTo>
                    <a:pt x="43" y="39"/>
                  </a:lnTo>
                  <a:lnTo>
                    <a:pt x="42" y="37"/>
                  </a:lnTo>
                  <a:lnTo>
                    <a:pt x="42" y="36"/>
                  </a:lnTo>
                  <a:lnTo>
                    <a:pt x="42" y="0"/>
                  </a:lnTo>
                  <a:lnTo>
                    <a:pt x="28" y="1"/>
                  </a:lnTo>
                  <a:lnTo>
                    <a:pt x="28" y="5"/>
                  </a:lnTo>
                  <a:lnTo>
                    <a:pt x="30" y="5"/>
                  </a:lnTo>
                  <a:lnTo>
                    <a:pt x="32" y="5"/>
                  </a:lnTo>
                  <a:lnTo>
                    <a:pt x="33" y="5"/>
                  </a:lnTo>
                  <a:lnTo>
                    <a:pt x="34" y="6"/>
                  </a:lnTo>
                  <a:lnTo>
                    <a:pt x="35" y="6"/>
                  </a:lnTo>
                  <a:lnTo>
                    <a:pt x="35" y="7"/>
                  </a:lnTo>
                  <a:lnTo>
                    <a:pt x="35" y="9"/>
                  </a:lnTo>
                  <a:lnTo>
                    <a:pt x="35" y="10"/>
                  </a:lnTo>
                  <a:lnTo>
                    <a:pt x="35" y="28"/>
                  </a:lnTo>
                  <a:lnTo>
                    <a:pt x="35" y="34"/>
                  </a:lnTo>
                  <a:lnTo>
                    <a:pt x="32" y="39"/>
                  </a:lnTo>
                  <a:lnTo>
                    <a:pt x="28" y="42"/>
                  </a:lnTo>
                  <a:lnTo>
                    <a:pt x="23" y="43"/>
                  </a:lnTo>
                  <a:lnTo>
                    <a:pt x="21" y="43"/>
                  </a:lnTo>
                  <a:lnTo>
                    <a:pt x="19" y="43"/>
                  </a:lnTo>
                  <a:lnTo>
                    <a:pt x="17" y="42"/>
                  </a:lnTo>
                  <a:lnTo>
                    <a:pt x="16" y="40"/>
                  </a:lnTo>
                  <a:lnTo>
                    <a:pt x="15" y="39"/>
                  </a:lnTo>
                  <a:lnTo>
                    <a:pt x="15" y="37"/>
                  </a:lnTo>
                  <a:lnTo>
                    <a:pt x="15" y="35"/>
                  </a:lnTo>
                  <a:lnTo>
                    <a:pt x="15" y="34"/>
                  </a:lnTo>
                  <a:lnTo>
                    <a:pt x="15" y="0"/>
                  </a:lnTo>
                  <a:lnTo>
                    <a:pt x="0" y="1"/>
                  </a:lnTo>
                  <a:lnTo>
                    <a:pt x="0" y="5"/>
                  </a:lnTo>
                  <a:lnTo>
                    <a:pt x="3" y="5"/>
                  </a:lnTo>
                  <a:lnTo>
                    <a:pt x="4" y="5"/>
                  </a:lnTo>
                  <a:lnTo>
                    <a:pt x="6" y="5"/>
                  </a:lnTo>
                  <a:lnTo>
                    <a:pt x="7" y="6"/>
                  </a:lnTo>
                  <a:lnTo>
                    <a:pt x="7" y="7"/>
                  </a:lnTo>
                  <a:lnTo>
                    <a:pt x="8" y="9"/>
                  </a:lnTo>
                  <a:lnTo>
                    <a:pt x="8" y="11"/>
                  </a:lnTo>
                  <a:lnTo>
                    <a:pt x="8" y="14"/>
                  </a:lnTo>
                  <a:lnTo>
                    <a:pt x="8" y="29"/>
                  </a:lnTo>
                  <a:lnTo>
                    <a:pt x="8" y="32"/>
                  </a:lnTo>
                  <a:lnTo>
                    <a:pt x="8" y="35"/>
                  </a:lnTo>
                  <a:lnTo>
                    <a:pt x="9" y="37"/>
                  </a:lnTo>
                  <a:lnTo>
                    <a:pt x="10" y="40"/>
                  </a:lnTo>
                  <a:lnTo>
                    <a:pt x="11" y="42"/>
                  </a:lnTo>
                  <a:lnTo>
                    <a:pt x="14" y="44"/>
                  </a:lnTo>
                  <a:lnTo>
                    <a:pt x="18" y="45"/>
                  </a:lnTo>
                  <a:lnTo>
                    <a:pt x="23" y="46"/>
                  </a:lnTo>
                  <a:lnTo>
                    <a:pt x="27" y="45"/>
                  </a:lnTo>
                  <a:lnTo>
                    <a:pt x="30" y="43"/>
                  </a:lnTo>
                  <a:lnTo>
                    <a:pt x="33" y="41"/>
                  </a:lnTo>
                  <a:lnTo>
                    <a:pt x="36"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3" name="Freeform 709"/>
            <p:cNvSpPr>
              <a:spLocks noChangeAspect="1"/>
            </p:cNvSpPr>
            <p:nvPr/>
          </p:nvSpPr>
          <p:spPr bwMode="auto">
            <a:xfrm>
              <a:off x="1628" y="4107"/>
              <a:ext cx="31" cy="63"/>
            </a:xfrm>
            <a:custGeom>
              <a:avLst/>
              <a:gdLst>
                <a:gd name="T0" fmla="*/ 15 w 31"/>
                <a:gd name="T1" fmla="*/ 22 h 63"/>
                <a:gd name="T2" fmla="*/ 30 w 31"/>
                <a:gd name="T3" fmla="*/ 22 h 63"/>
                <a:gd name="T4" fmla="*/ 30 w 31"/>
                <a:gd name="T5" fmla="*/ 18 h 63"/>
                <a:gd name="T6" fmla="*/ 15 w 31"/>
                <a:gd name="T7" fmla="*/ 18 h 63"/>
                <a:gd name="T8" fmla="*/ 15 w 31"/>
                <a:gd name="T9" fmla="*/ 0 h 63"/>
                <a:gd name="T10" fmla="*/ 13 w 31"/>
                <a:gd name="T11" fmla="*/ 0 h 63"/>
                <a:gd name="T12" fmla="*/ 12 w 31"/>
                <a:gd name="T13" fmla="*/ 7 h 63"/>
                <a:gd name="T14" fmla="*/ 10 w 31"/>
                <a:gd name="T15" fmla="*/ 13 h 63"/>
                <a:gd name="T16" fmla="*/ 6 w 31"/>
                <a:gd name="T17" fmla="*/ 17 h 63"/>
                <a:gd name="T18" fmla="*/ 0 w 31"/>
                <a:gd name="T19" fmla="*/ 19 h 63"/>
                <a:gd name="T20" fmla="*/ 0 w 31"/>
                <a:gd name="T21" fmla="*/ 22 h 63"/>
                <a:gd name="T22" fmla="*/ 9 w 31"/>
                <a:gd name="T23" fmla="*/ 22 h 63"/>
                <a:gd name="T24" fmla="*/ 9 w 31"/>
                <a:gd name="T25" fmla="*/ 49 h 63"/>
                <a:gd name="T26" fmla="*/ 9 w 31"/>
                <a:gd name="T27" fmla="*/ 53 h 63"/>
                <a:gd name="T28" fmla="*/ 10 w 31"/>
                <a:gd name="T29" fmla="*/ 56 h 63"/>
                <a:gd name="T30" fmla="*/ 12 w 31"/>
                <a:gd name="T31" fmla="*/ 59 h 63"/>
                <a:gd name="T32" fmla="*/ 14 w 31"/>
                <a:gd name="T33" fmla="*/ 60 h 63"/>
                <a:gd name="T34" fmla="*/ 16 w 31"/>
                <a:gd name="T35" fmla="*/ 62 h 63"/>
                <a:gd name="T36" fmla="*/ 18 w 31"/>
                <a:gd name="T37" fmla="*/ 62 h 63"/>
                <a:gd name="T38" fmla="*/ 20 w 31"/>
                <a:gd name="T39" fmla="*/ 62 h 63"/>
                <a:gd name="T40" fmla="*/ 21 w 31"/>
                <a:gd name="T41" fmla="*/ 63 h 63"/>
                <a:gd name="T42" fmla="*/ 24 w 31"/>
                <a:gd name="T43" fmla="*/ 62 h 63"/>
                <a:gd name="T44" fmla="*/ 26 w 31"/>
                <a:gd name="T45" fmla="*/ 61 h 63"/>
                <a:gd name="T46" fmla="*/ 28 w 31"/>
                <a:gd name="T47" fmla="*/ 60 h 63"/>
                <a:gd name="T48" fmla="*/ 29 w 31"/>
                <a:gd name="T49" fmla="*/ 58 h 63"/>
                <a:gd name="T50" fmla="*/ 30 w 31"/>
                <a:gd name="T51" fmla="*/ 56 h 63"/>
                <a:gd name="T52" fmla="*/ 31 w 31"/>
                <a:gd name="T53" fmla="*/ 54 h 63"/>
                <a:gd name="T54" fmla="*/ 31 w 31"/>
                <a:gd name="T55" fmla="*/ 52 h 63"/>
                <a:gd name="T56" fmla="*/ 31 w 31"/>
                <a:gd name="T57" fmla="*/ 49 h 63"/>
                <a:gd name="T58" fmla="*/ 31 w 31"/>
                <a:gd name="T59" fmla="*/ 43 h 63"/>
                <a:gd name="T60" fmla="*/ 29 w 31"/>
                <a:gd name="T61" fmla="*/ 43 h 63"/>
                <a:gd name="T62" fmla="*/ 29 w 31"/>
                <a:gd name="T63" fmla="*/ 49 h 63"/>
                <a:gd name="T64" fmla="*/ 28 w 31"/>
                <a:gd name="T65" fmla="*/ 54 h 63"/>
                <a:gd name="T66" fmla="*/ 27 w 31"/>
                <a:gd name="T67" fmla="*/ 57 h 63"/>
                <a:gd name="T68" fmla="*/ 25 w 31"/>
                <a:gd name="T69" fmla="*/ 59 h 63"/>
                <a:gd name="T70" fmla="*/ 22 w 31"/>
                <a:gd name="T71" fmla="*/ 60 h 63"/>
                <a:gd name="T72" fmla="*/ 20 w 31"/>
                <a:gd name="T73" fmla="*/ 60 h 63"/>
                <a:gd name="T74" fmla="*/ 18 w 31"/>
                <a:gd name="T75" fmla="*/ 59 h 63"/>
                <a:gd name="T76" fmla="*/ 17 w 31"/>
                <a:gd name="T77" fmla="*/ 57 h 63"/>
                <a:gd name="T78" fmla="*/ 16 w 31"/>
                <a:gd name="T79" fmla="*/ 55 h 63"/>
                <a:gd name="T80" fmla="*/ 16 w 31"/>
                <a:gd name="T81" fmla="*/ 53 h 63"/>
                <a:gd name="T82" fmla="*/ 16 w 31"/>
                <a:gd name="T83" fmla="*/ 52 h 63"/>
                <a:gd name="T84" fmla="*/ 15 w 31"/>
                <a:gd name="T85" fmla="*/ 50 h 63"/>
                <a:gd name="T86" fmla="*/ 15 w 31"/>
                <a:gd name="T87" fmla="*/ 49 h 63"/>
                <a:gd name="T88" fmla="*/ 15 w 31"/>
                <a:gd name="T89"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63">
                  <a:moveTo>
                    <a:pt x="15" y="22"/>
                  </a:moveTo>
                  <a:lnTo>
                    <a:pt x="30" y="22"/>
                  </a:lnTo>
                  <a:lnTo>
                    <a:pt x="30" y="18"/>
                  </a:lnTo>
                  <a:lnTo>
                    <a:pt x="15" y="18"/>
                  </a:lnTo>
                  <a:lnTo>
                    <a:pt x="15" y="0"/>
                  </a:lnTo>
                  <a:lnTo>
                    <a:pt x="13" y="0"/>
                  </a:lnTo>
                  <a:lnTo>
                    <a:pt x="12" y="7"/>
                  </a:lnTo>
                  <a:lnTo>
                    <a:pt x="10" y="13"/>
                  </a:lnTo>
                  <a:lnTo>
                    <a:pt x="6" y="17"/>
                  </a:lnTo>
                  <a:lnTo>
                    <a:pt x="0" y="19"/>
                  </a:lnTo>
                  <a:lnTo>
                    <a:pt x="0" y="22"/>
                  </a:lnTo>
                  <a:lnTo>
                    <a:pt x="9" y="22"/>
                  </a:lnTo>
                  <a:lnTo>
                    <a:pt x="9" y="49"/>
                  </a:lnTo>
                  <a:lnTo>
                    <a:pt x="9" y="53"/>
                  </a:lnTo>
                  <a:lnTo>
                    <a:pt x="10" y="56"/>
                  </a:lnTo>
                  <a:lnTo>
                    <a:pt x="12" y="59"/>
                  </a:lnTo>
                  <a:lnTo>
                    <a:pt x="14" y="60"/>
                  </a:lnTo>
                  <a:lnTo>
                    <a:pt x="16" y="62"/>
                  </a:lnTo>
                  <a:lnTo>
                    <a:pt x="18" y="62"/>
                  </a:lnTo>
                  <a:lnTo>
                    <a:pt x="20" y="62"/>
                  </a:lnTo>
                  <a:lnTo>
                    <a:pt x="21" y="63"/>
                  </a:lnTo>
                  <a:lnTo>
                    <a:pt x="24" y="62"/>
                  </a:lnTo>
                  <a:lnTo>
                    <a:pt x="26" y="61"/>
                  </a:lnTo>
                  <a:lnTo>
                    <a:pt x="28" y="60"/>
                  </a:lnTo>
                  <a:lnTo>
                    <a:pt x="29" y="58"/>
                  </a:lnTo>
                  <a:lnTo>
                    <a:pt x="30" y="56"/>
                  </a:lnTo>
                  <a:lnTo>
                    <a:pt x="31" y="54"/>
                  </a:lnTo>
                  <a:lnTo>
                    <a:pt x="31" y="52"/>
                  </a:lnTo>
                  <a:lnTo>
                    <a:pt x="31" y="49"/>
                  </a:lnTo>
                  <a:lnTo>
                    <a:pt x="31" y="43"/>
                  </a:lnTo>
                  <a:lnTo>
                    <a:pt x="29" y="43"/>
                  </a:lnTo>
                  <a:lnTo>
                    <a:pt x="29" y="49"/>
                  </a:lnTo>
                  <a:lnTo>
                    <a:pt x="28" y="54"/>
                  </a:lnTo>
                  <a:lnTo>
                    <a:pt x="27" y="57"/>
                  </a:lnTo>
                  <a:lnTo>
                    <a:pt x="25" y="59"/>
                  </a:lnTo>
                  <a:lnTo>
                    <a:pt x="22" y="60"/>
                  </a:lnTo>
                  <a:lnTo>
                    <a:pt x="20" y="60"/>
                  </a:lnTo>
                  <a:lnTo>
                    <a:pt x="18" y="59"/>
                  </a:lnTo>
                  <a:lnTo>
                    <a:pt x="17" y="57"/>
                  </a:lnTo>
                  <a:lnTo>
                    <a:pt x="16" y="55"/>
                  </a:lnTo>
                  <a:lnTo>
                    <a:pt x="16" y="53"/>
                  </a:lnTo>
                  <a:lnTo>
                    <a:pt x="16" y="52"/>
                  </a:lnTo>
                  <a:lnTo>
                    <a:pt x="15" y="50"/>
                  </a:lnTo>
                  <a:lnTo>
                    <a:pt x="15" y="49"/>
                  </a:lnTo>
                  <a:lnTo>
                    <a:pt x="15"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4" name="Freeform 710"/>
            <p:cNvSpPr>
              <a:spLocks noChangeAspect="1" noEditPoints="1"/>
            </p:cNvSpPr>
            <p:nvPr/>
          </p:nvSpPr>
          <p:spPr bwMode="auto">
            <a:xfrm>
              <a:off x="1702" y="4099"/>
              <a:ext cx="56" cy="70"/>
            </a:xfrm>
            <a:custGeom>
              <a:avLst/>
              <a:gdLst>
                <a:gd name="T0" fmla="*/ 38 w 56"/>
                <a:gd name="T1" fmla="*/ 65 h 70"/>
                <a:gd name="T2" fmla="*/ 38 w 56"/>
                <a:gd name="T3" fmla="*/ 70 h 70"/>
                <a:gd name="T4" fmla="*/ 56 w 56"/>
                <a:gd name="T5" fmla="*/ 69 h 70"/>
                <a:gd name="T6" fmla="*/ 56 w 56"/>
                <a:gd name="T7" fmla="*/ 65 h 70"/>
                <a:gd name="T8" fmla="*/ 52 w 56"/>
                <a:gd name="T9" fmla="*/ 65 h 70"/>
                <a:gd name="T10" fmla="*/ 50 w 56"/>
                <a:gd name="T11" fmla="*/ 64 h 70"/>
                <a:gd name="T12" fmla="*/ 49 w 56"/>
                <a:gd name="T13" fmla="*/ 63 h 70"/>
                <a:gd name="T14" fmla="*/ 49 w 56"/>
                <a:gd name="T15" fmla="*/ 61 h 70"/>
                <a:gd name="T16" fmla="*/ 49 w 56"/>
                <a:gd name="T17" fmla="*/ 0 h 70"/>
                <a:gd name="T18" fmla="*/ 32 w 56"/>
                <a:gd name="T19" fmla="*/ 1 h 70"/>
                <a:gd name="T20" fmla="*/ 32 w 56"/>
                <a:gd name="T21" fmla="*/ 6 h 70"/>
                <a:gd name="T22" fmla="*/ 35 w 56"/>
                <a:gd name="T23" fmla="*/ 6 h 70"/>
                <a:gd name="T24" fmla="*/ 37 w 56"/>
                <a:gd name="T25" fmla="*/ 6 h 70"/>
                <a:gd name="T26" fmla="*/ 38 w 56"/>
                <a:gd name="T27" fmla="*/ 7 h 70"/>
                <a:gd name="T28" fmla="*/ 38 w 56"/>
                <a:gd name="T29" fmla="*/ 10 h 70"/>
                <a:gd name="T30" fmla="*/ 38 w 56"/>
                <a:gd name="T31" fmla="*/ 29 h 70"/>
                <a:gd name="T32" fmla="*/ 35 w 56"/>
                <a:gd name="T33" fmla="*/ 27 h 70"/>
                <a:gd name="T34" fmla="*/ 31 w 56"/>
                <a:gd name="T35" fmla="*/ 25 h 70"/>
                <a:gd name="T36" fmla="*/ 28 w 56"/>
                <a:gd name="T37" fmla="*/ 25 h 70"/>
                <a:gd name="T38" fmla="*/ 25 w 56"/>
                <a:gd name="T39" fmla="*/ 25 h 70"/>
                <a:gd name="T40" fmla="*/ 15 w 56"/>
                <a:gd name="T41" fmla="*/ 26 h 70"/>
                <a:gd name="T42" fmla="*/ 7 w 56"/>
                <a:gd name="T43" fmla="*/ 31 h 70"/>
                <a:gd name="T44" fmla="*/ 2 w 56"/>
                <a:gd name="T45" fmla="*/ 38 h 70"/>
                <a:gd name="T46" fmla="*/ 0 w 56"/>
                <a:gd name="T47" fmla="*/ 47 h 70"/>
                <a:gd name="T48" fmla="*/ 2 w 56"/>
                <a:gd name="T49" fmla="*/ 57 h 70"/>
                <a:gd name="T50" fmla="*/ 6 w 56"/>
                <a:gd name="T51" fmla="*/ 64 h 70"/>
                <a:gd name="T52" fmla="*/ 14 w 56"/>
                <a:gd name="T53" fmla="*/ 68 h 70"/>
                <a:gd name="T54" fmla="*/ 24 w 56"/>
                <a:gd name="T55" fmla="*/ 70 h 70"/>
                <a:gd name="T56" fmla="*/ 28 w 56"/>
                <a:gd name="T57" fmla="*/ 70 h 70"/>
                <a:gd name="T58" fmla="*/ 32 w 56"/>
                <a:gd name="T59" fmla="*/ 69 h 70"/>
                <a:gd name="T60" fmla="*/ 35 w 56"/>
                <a:gd name="T61" fmla="*/ 67 h 70"/>
                <a:gd name="T62" fmla="*/ 38 w 56"/>
                <a:gd name="T63" fmla="*/ 65 h 70"/>
                <a:gd name="T64" fmla="*/ 38 w 56"/>
                <a:gd name="T65" fmla="*/ 34 h 70"/>
                <a:gd name="T66" fmla="*/ 38 w 56"/>
                <a:gd name="T67" fmla="*/ 59 h 70"/>
                <a:gd name="T68" fmla="*/ 36 w 56"/>
                <a:gd name="T69" fmla="*/ 61 h 70"/>
                <a:gd name="T70" fmla="*/ 34 w 56"/>
                <a:gd name="T71" fmla="*/ 64 h 70"/>
                <a:gd name="T72" fmla="*/ 30 w 56"/>
                <a:gd name="T73" fmla="*/ 66 h 70"/>
                <a:gd name="T74" fmla="*/ 25 w 56"/>
                <a:gd name="T75" fmla="*/ 66 h 70"/>
                <a:gd name="T76" fmla="*/ 21 w 56"/>
                <a:gd name="T77" fmla="*/ 66 h 70"/>
                <a:gd name="T78" fmla="*/ 18 w 56"/>
                <a:gd name="T79" fmla="*/ 64 h 70"/>
                <a:gd name="T80" fmla="*/ 16 w 56"/>
                <a:gd name="T81" fmla="*/ 62 h 70"/>
                <a:gd name="T82" fmla="*/ 14 w 56"/>
                <a:gd name="T83" fmla="*/ 60 h 70"/>
                <a:gd name="T84" fmla="*/ 13 w 56"/>
                <a:gd name="T85" fmla="*/ 57 h 70"/>
                <a:gd name="T86" fmla="*/ 13 w 56"/>
                <a:gd name="T87" fmla="*/ 53 h 70"/>
                <a:gd name="T88" fmla="*/ 13 w 56"/>
                <a:gd name="T89" fmla="*/ 50 h 70"/>
                <a:gd name="T90" fmla="*/ 13 w 56"/>
                <a:gd name="T91" fmla="*/ 47 h 70"/>
                <a:gd name="T92" fmla="*/ 13 w 56"/>
                <a:gd name="T93" fmla="*/ 44 h 70"/>
                <a:gd name="T94" fmla="*/ 13 w 56"/>
                <a:gd name="T95" fmla="*/ 40 h 70"/>
                <a:gd name="T96" fmla="*/ 14 w 56"/>
                <a:gd name="T97" fmla="*/ 37 h 70"/>
                <a:gd name="T98" fmla="*/ 15 w 56"/>
                <a:gd name="T99" fmla="*/ 33 h 70"/>
                <a:gd name="T100" fmla="*/ 18 w 56"/>
                <a:gd name="T101" fmla="*/ 31 h 70"/>
                <a:gd name="T102" fmla="*/ 21 w 56"/>
                <a:gd name="T103" fmla="*/ 29 h 70"/>
                <a:gd name="T104" fmla="*/ 23 w 56"/>
                <a:gd name="T105" fmla="*/ 28 h 70"/>
                <a:gd name="T106" fmla="*/ 26 w 56"/>
                <a:gd name="T107" fmla="*/ 28 h 70"/>
                <a:gd name="T108" fmla="*/ 30 w 56"/>
                <a:gd name="T109" fmla="*/ 29 h 70"/>
                <a:gd name="T110" fmla="*/ 33 w 56"/>
                <a:gd name="T111" fmla="*/ 30 h 70"/>
                <a:gd name="T112" fmla="*/ 36 w 56"/>
                <a:gd name="T113" fmla="*/ 32 h 70"/>
                <a:gd name="T114" fmla="*/ 38 w 56"/>
                <a:gd name="T11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0">
                  <a:moveTo>
                    <a:pt x="38" y="65"/>
                  </a:moveTo>
                  <a:lnTo>
                    <a:pt x="38" y="70"/>
                  </a:lnTo>
                  <a:lnTo>
                    <a:pt x="56" y="69"/>
                  </a:lnTo>
                  <a:lnTo>
                    <a:pt x="56" y="65"/>
                  </a:lnTo>
                  <a:lnTo>
                    <a:pt x="52" y="65"/>
                  </a:lnTo>
                  <a:lnTo>
                    <a:pt x="50" y="64"/>
                  </a:lnTo>
                  <a:lnTo>
                    <a:pt x="49" y="63"/>
                  </a:lnTo>
                  <a:lnTo>
                    <a:pt x="49" y="61"/>
                  </a:lnTo>
                  <a:lnTo>
                    <a:pt x="49" y="0"/>
                  </a:lnTo>
                  <a:lnTo>
                    <a:pt x="32" y="1"/>
                  </a:lnTo>
                  <a:lnTo>
                    <a:pt x="32" y="6"/>
                  </a:lnTo>
                  <a:lnTo>
                    <a:pt x="35" y="6"/>
                  </a:lnTo>
                  <a:lnTo>
                    <a:pt x="37" y="6"/>
                  </a:lnTo>
                  <a:lnTo>
                    <a:pt x="38" y="7"/>
                  </a:lnTo>
                  <a:lnTo>
                    <a:pt x="38" y="10"/>
                  </a:lnTo>
                  <a:lnTo>
                    <a:pt x="38" y="29"/>
                  </a:lnTo>
                  <a:lnTo>
                    <a:pt x="35" y="27"/>
                  </a:lnTo>
                  <a:lnTo>
                    <a:pt x="31" y="25"/>
                  </a:lnTo>
                  <a:lnTo>
                    <a:pt x="28" y="25"/>
                  </a:lnTo>
                  <a:lnTo>
                    <a:pt x="25" y="25"/>
                  </a:lnTo>
                  <a:lnTo>
                    <a:pt x="15" y="26"/>
                  </a:lnTo>
                  <a:lnTo>
                    <a:pt x="7" y="31"/>
                  </a:lnTo>
                  <a:lnTo>
                    <a:pt x="2" y="38"/>
                  </a:lnTo>
                  <a:lnTo>
                    <a:pt x="0" y="47"/>
                  </a:lnTo>
                  <a:lnTo>
                    <a:pt x="2" y="57"/>
                  </a:lnTo>
                  <a:lnTo>
                    <a:pt x="6" y="64"/>
                  </a:lnTo>
                  <a:lnTo>
                    <a:pt x="14" y="68"/>
                  </a:lnTo>
                  <a:lnTo>
                    <a:pt x="24" y="70"/>
                  </a:lnTo>
                  <a:lnTo>
                    <a:pt x="28" y="70"/>
                  </a:lnTo>
                  <a:lnTo>
                    <a:pt x="32" y="69"/>
                  </a:lnTo>
                  <a:lnTo>
                    <a:pt x="35" y="67"/>
                  </a:lnTo>
                  <a:lnTo>
                    <a:pt x="38" y="65"/>
                  </a:lnTo>
                  <a:close/>
                  <a:moveTo>
                    <a:pt x="38" y="34"/>
                  </a:moveTo>
                  <a:lnTo>
                    <a:pt x="38" y="59"/>
                  </a:lnTo>
                  <a:lnTo>
                    <a:pt x="36" y="61"/>
                  </a:lnTo>
                  <a:lnTo>
                    <a:pt x="34" y="64"/>
                  </a:lnTo>
                  <a:lnTo>
                    <a:pt x="30" y="66"/>
                  </a:lnTo>
                  <a:lnTo>
                    <a:pt x="25" y="66"/>
                  </a:lnTo>
                  <a:lnTo>
                    <a:pt x="21" y="66"/>
                  </a:lnTo>
                  <a:lnTo>
                    <a:pt x="18" y="64"/>
                  </a:lnTo>
                  <a:lnTo>
                    <a:pt x="16" y="62"/>
                  </a:lnTo>
                  <a:lnTo>
                    <a:pt x="14" y="60"/>
                  </a:lnTo>
                  <a:lnTo>
                    <a:pt x="13" y="57"/>
                  </a:lnTo>
                  <a:lnTo>
                    <a:pt x="13" y="53"/>
                  </a:lnTo>
                  <a:lnTo>
                    <a:pt x="13" y="50"/>
                  </a:lnTo>
                  <a:lnTo>
                    <a:pt x="13" y="47"/>
                  </a:lnTo>
                  <a:lnTo>
                    <a:pt x="13" y="44"/>
                  </a:lnTo>
                  <a:lnTo>
                    <a:pt x="13" y="40"/>
                  </a:lnTo>
                  <a:lnTo>
                    <a:pt x="14" y="37"/>
                  </a:lnTo>
                  <a:lnTo>
                    <a:pt x="15" y="33"/>
                  </a:lnTo>
                  <a:lnTo>
                    <a:pt x="18" y="31"/>
                  </a:lnTo>
                  <a:lnTo>
                    <a:pt x="21" y="29"/>
                  </a:lnTo>
                  <a:lnTo>
                    <a:pt x="23" y="28"/>
                  </a:lnTo>
                  <a:lnTo>
                    <a:pt x="26" y="28"/>
                  </a:lnTo>
                  <a:lnTo>
                    <a:pt x="30" y="29"/>
                  </a:lnTo>
                  <a:lnTo>
                    <a:pt x="33" y="30"/>
                  </a:lnTo>
                  <a:lnTo>
                    <a:pt x="36" y="32"/>
                  </a:lnTo>
                  <a:lnTo>
                    <a:pt x="38"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5" name="Freeform 711"/>
            <p:cNvSpPr>
              <a:spLocks noChangeAspect="1" noEditPoints="1"/>
            </p:cNvSpPr>
            <p:nvPr/>
          </p:nvSpPr>
          <p:spPr bwMode="auto">
            <a:xfrm>
              <a:off x="1765" y="4123"/>
              <a:ext cx="51" cy="46"/>
            </a:xfrm>
            <a:custGeom>
              <a:avLst/>
              <a:gdLst>
                <a:gd name="T0" fmla="*/ 51 w 51"/>
                <a:gd name="T1" fmla="*/ 24 h 46"/>
                <a:gd name="T2" fmla="*/ 49 w 51"/>
                <a:gd name="T3" fmla="*/ 14 h 46"/>
                <a:gd name="T4" fmla="*/ 44 w 51"/>
                <a:gd name="T5" fmla="*/ 7 h 46"/>
                <a:gd name="T6" fmla="*/ 36 w 51"/>
                <a:gd name="T7" fmla="*/ 2 h 46"/>
                <a:gd name="T8" fmla="*/ 26 w 51"/>
                <a:gd name="T9" fmla="*/ 0 h 46"/>
                <a:gd name="T10" fmla="*/ 15 w 51"/>
                <a:gd name="T11" fmla="*/ 2 h 46"/>
                <a:gd name="T12" fmla="*/ 7 w 51"/>
                <a:gd name="T13" fmla="*/ 7 h 46"/>
                <a:gd name="T14" fmla="*/ 2 w 51"/>
                <a:gd name="T15" fmla="*/ 14 h 46"/>
                <a:gd name="T16" fmla="*/ 0 w 51"/>
                <a:gd name="T17" fmla="*/ 24 h 46"/>
                <a:gd name="T18" fmla="*/ 2 w 51"/>
                <a:gd name="T19" fmla="*/ 32 h 46"/>
                <a:gd name="T20" fmla="*/ 7 w 51"/>
                <a:gd name="T21" fmla="*/ 40 h 46"/>
                <a:gd name="T22" fmla="*/ 15 w 51"/>
                <a:gd name="T23" fmla="*/ 44 h 46"/>
                <a:gd name="T24" fmla="*/ 26 w 51"/>
                <a:gd name="T25" fmla="*/ 46 h 46"/>
                <a:gd name="T26" fmla="*/ 37 w 51"/>
                <a:gd name="T27" fmla="*/ 44 h 46"/>
                <a:gd name="T28" fmla="*/ 45 w 51"/>
                <a:gd name="T29" fmla="*/ 39 h 46"/>
                <a:gd name="T30" fmla="*/ 49 w 51"/>
                <a:gd name="T31" fmla="*/ 32 h 46"/>
                <a:gd name="T32" fmla="*/ 51 w 51"/>
                <a:gd name="T33" fmla="*/ 24 h 46"/>
                <a:gd name="T34" fmla="*/ 26 w 51"/>
                <a:gd name="T35" fmla="*/ 42 h 46"/>
                <a:gd name="T36" fmla="*/ 21 w 51"/>
                <a:gd name="T37" fmla="*/ 42 h 46"/>
                <a:gd name="T38" fmla="*/ 18 w 51"/>
                <a:gd name="T39" fmla="*/ 40 h 46"/>
                <a:gd name="T40" fmla="*/ 16 w 51"/>
                <a:gd name="T41" fmla="*/ 38 h 46"/>
                <a:gd name="T42" fmla="*/ 14 w 51"/>
                <a:gd name="T43" fmla="*/ 36 h 46"/>
                <a:gd name="T44" fmla="*/ 14 w 51"/>
                <a:gd name="T45" fmla="*/ 33 h 46"/>
                <a:gd name="T46" fmla="*/ 13 w 51"/>
                <a:gd name="T47" fmla="*/ 29 h 46"/>
                <a:gd name="T48" fmla="*/ 13 w 51"/>
                <a:gd name="T49" fmla="*/ 26 h 46"/>
                <a:gd name="T50" fmla="*/ 13 w 51"/>
                <a:gd name="T51" fmla="*/ 23 h 46"/>
                <a:gd name="T52" fmla="*/ 13 w 51"/>
                <a:gd name="T53" fmla="*/ 19 h 46"/>
                <a:gd name="T54" fmla="*/ 13 w 51"/>
                <a:gd name="T55" fmla="*/ 16 h 46"/>
                <a:gd name="T56" fmla="*/ 14 w 51"/>
                <a:gd name="T57" fmla="*/ 12 h 46"/>
                <a:gd name="T58" fmla="*/ 15 w 51"/>
                <a:gd name="T59" fmla="*/ 10 h 46"/>
                <a:gd name="T60" fmla="*/ 16 w 51"/>
                <a:gd name="T61" fmla="*/ 7 h 46"/>
                <a:gd name="T62" fmla="*/ 19 w 51"/>
                <a:gd name="T63" fmla="*/ 5 h 46"/>
                <a:gd name="T64" fmla="*/ 22 w 51"/>
                <a:gd name="T65" fmla="*/ 4 h 46"/>
                <a:gd name="T66" fmla="*/ 26 w 51"/>
                <a:gd name="T67" fmla="*/ 4 h 46"/>
                <a:gd name="T68" fmla="*/ 29 w 51"/>
                <a:gd name="T69" fmla="*/ 4 h 46"/>
                <a:gd name="T70" fmla="*/ 32 w 51"/>
                <a:gd name="T71" fmla="*/ 5 h 46"/>
                <a:gd name="T72" fmla="*/ 34 w 51"/>
                <a:gd name="T73" fmla="*/ 7 h 46"/>
                <a:gd name="T74" fmla="*/ 36 w 51"/>
                <a:gd name="T75" fmla="*/ 9 h 46"/>
                <a:gd name="T76" fmla="*/ 37 w 51"/>
                <a:gd name="T77" fmla="*/ 12 h 46"/>
                <a:gd name="T78" fmla="*/ 38 w 51"/>
                <a:gd name="T79" fmla="*/ 15 h 46"/>
                <a:gd name="T80" fmla="*/ 38 w 51"/>
                <a:gd name="T81" fmla="*/ 19 h 46"/>
                <a:gd name="T82" fmla="*/ 38 w 51"/>
                <a:gd name="T83" fmla="*/ 23 h 46"/>
                <a:gd name="T84" fmla="*/ 38 w 51"/>
                <a:gd name="T85" fmla="*/ 26 h 46"/>
                <a:gd name="T86" fmla="*/ 38 w 51"/>
                <a:gd name="T87" fmla="*/ 29 h 46"/>
                <a:gd name="T88" fmla="*/ 38 w 51"/>
                <a:gd name="T89" fmla="*/ 33 h 46"/>
                <a:gd name="T90" fmla="*/ 37 w 51"/>
                <a:gd name="T91" fmla="*/ 36 h 46"/>
                <a:gd name="T92" fmla="*/ 35 w 51"/>
                <a:gd name="T93" fmla="*/ 38 h 46"/>
                <a:gd name="T94" fmla="*/ 33 w 51"/>
                <a:gd name="T95" fmla="*/ 40 h 46"/>
                <a:gd name="T96" fmla="*/ 30 w 51"/>
                <a:gd name="T97" fmla="*/ 42 h 46"/>
                <a:gd name="T98" fmla="*/ 26 w 51"/>
                <a:gd name="T9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46">
                  <a:moveTo>
                    <a:pt x="51" y="24"/>
                  </a:moveTo>
                  <a:lnTo>
                    <a:pt x="49" y="14"/>
                  </a:lnTo>
                  <a:lnTo>
                    <a:pt x="44" y="7"/>
                  </a:lnTo>
                  <a:lnTo>
                    <a:pt x="36" y="2"/>
                  </a:lnTo>
                  <a:lnTo>
                    <a:pt x="26" y="0"/>
                  </a:lnTo>
                  <a:lnTo>
                    <a:pt x="15" y="2"/>
                  </a:lnTo>
                  <a:lnTo>
                    <a:pt x="7" y="7"/>
                  </a:lnTo>
                  <a:lnTo>
                    <a:pt x="2" y="14"/>
                  </a:lnTo>
                  <a:lnTo>
                    <a:pt x="0" y="24"/>
                  </a:lnTo>
                  <a:lnTo>
                    <a:pt x="2" y="32"/>
                  </a:lnTo>
                  <a:lnTo>
                    <a:pt x="7" y="40"/>
                  </a:lnTo>
                  <a:lnTo>
                    <a:pt x="15" y="44"/>
                  </a:lnTo>
                  <a:lnTo>
                    <a:pt x="26" y="46"/>
                  </a:lnTo>
                  <a:lnTo>
                    <a:pt x="37" y="44"/>
                  </a:lnTo>
                  <a:lnTo>
                    <a:pt x="45" y="39"/>
                  </a:lnTo>
                  <a:lnTo>
                    <a:pt x="49" y="32"/>
                  </a:lnTo>
                  <a:lnTo>
                    <a:pt x="51" y="24"/>
                  </a:lnTo>
                  <a:close/>
                  <a:moveTo>
                    <a:pt x="26" y="42"/>
                  </a:moveTo>
                  <a:lnTo>
                    <a:pt x="21" y="42"/>
                  </a:lnTo>
                  <a:lnTo>
                    <a:pt x="18" y="40"/>
                  </a:lnTo>
                  <a:lnTo>
                    <a:pt x="16" y="38"/>
                  </a:lnTo>
                  <a:lnTo>
                    <a:pt x="14" y="36"/>
                  </a:lnTo>
                  <a:lnTo>
                    <a:pt x="14" y="33"/>
                  </a:lnTo>
                  <a:lnTo>
                    <a:pt x="13" y="29"/>
                  </a:lnTo>
                  <a:lnTo>
                    <a:pt x="13" y="26"/>
                  </a:lnTo>
                  <a:lnTo>
                    <a:pt x="13" y="23"/>
                  </a:lnTo>
                  <a:lnTo>
                    <a:pt x="13" y="19"/>
                  </a:lnTo>
                  <a:lnTo>
                    <a:pt x="13" y="16"/>
                  </a:lnTo>
                  <a:lnTo>
                    <a:pt x="14" y="12"/>
                  </a:lnTo>
                  <a:lnTo>
                    <a:pt x="15" y="10"/>
                  </a:lnTo>
                  <a:lnTo>
                    <a:pt x="16" y="7"/>
                  </a:lnTo>
                  <a:lnTo>
                    <a:pt x="19" y="5"/>
                  </a:lnTo>
                  <a:lnTo>
                    <a:pt x="22" y="4"/>
                  </a:lnTo>
                  <a:lnTo>
                    <a:pt x="26" y="4"/>
                  </a:lnTo>
                  <a:lnTo>
                    <a:pt x="29" y="4"/>
                  </a:lnTo>
                  <a:lnTo>
                    <a:pt x="32" y="5"/>
                  </a:lnTo>
                  <a:lnTo>
                    <a:pt x="34" y="7"/>
                  </a:lnTo>
                  <a:lnTo>
                    <a:pt x="36" y="9"/>
                  </a:lnTo>
                  <a:lnTo>
                    <a:pt x="37" y="12"/>
                  </a:lnTo>
                  <a:lnTo>
                    <a:pt x="38" y="15"/>
                  </a:lnTo>
                  <a:lnTo>
                    <a:pt x="38" y="19"/>
                  </a:lnTo>
                  <a:lnTo>
                    <a:pt x="38" y="23"/>
                  </a:lnTo>
                  <a:lnTo>
                    <a:pt x="38" y="26"/>
                  </a:lnTo>
                  <a:lnTo>
                    <a:pt x="38" y="29"/>
                  </a:lnTo>
                  <a:lnTo>
                    <a:pt x="38" y="33"/>
                  </a:lnTo>
                  <a:lnTo>
                    <a:pt x="37" y="36"/>
                  </a:lnTo>
                  <a:lnTo>
                    <a:pt x="35" y="38"/>
                  </a:lnTo>
                  <a:lnTo>
                    <a:pt x="33" y="40"/>
                  </a:lnTo>
                  <a:lnTo>
                    <a:pt x="30" y="42"/>
                  </a:lnTo>
                  <a:lnTo>
                    <a:pt x="26"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6" name="Freeform 712"/>
            <p:cNvSpPr>
              <a:spLocks noChangeAspect="1"/>
            </p:cNvSpPr>
            <p:nvPr/>
          </p:nvSpPr>
          <p:spPr bwMode="auto">
            <a:xfrm>
              <a:off x="710" y="4235"/>
              <a:ext cx="33" cy="53"/>
            </a:xfrm>
            <a:custGeom>
              <a:avLst/>
              <a:gdLst>
                <a:gd name="T0" fmla="*/ 18 w 33"/>
                <a:gd name="T1" fmla="*/ 37 h 53"/>
                <a:gd name="T2" fmla="*/ 19 w 33"/>
                <a:gd name="T3" fmla="*/ 36 h 53"/>
                <a:gd name="T4" fmla="*/ 21 w 33"/>
                <a:gd name="T5" fmla="*/ 34 h 53"/>
                <a:gd name="T6" fmla="*/ 23 w 33"/>
                <a:gd name="T7" fmla="*/ 33 h 53"/>
                <a:gd name="T8" fmla="*/ 24 w 33"/>
                <a:gd name="T9" fmla="*/ 32 h 53"/>
                <a:gd name="T10" fmla="*/ 27 w 33"/>
                <a:gd name="T11" fmla="*/ 28 h 53"/>
                <a:gd name="T12" fmla="*/ 30 w 33"/>
                <a:gd name="T13" fmla="*/ 25 h 53"/>
                <a:gd name="T14" fmla="*/ 33 w 33"/>
                <a:gd name="T15" fmla="*/ 21 h 53"/>
                <a:gd name="T16" fmla="*/ 33 w 33"/>
                <a:gd name="T17" fmla="*/ 16 h 53"/>
                <a:gd name="T18" fmla="*/ 32 w 33"/>
                <a:gd name="T19" fmla="*/ 9 h 53"/>
                <a:gd name="T20" fmla="*/ 28 w 33"/>
                <a:gd name="T21" fmla="*/ 4 h 53"/>
                <a:gd name="T22" fmla="*/ 23 w 33"/>
                <a:gd name="T23" fmla="*/ 1 h 53"/>
                <a:gd name="T24" fmla="*/ 15 w 33"/>
                <a:gd name="T25" fmla="*/ 0 h 53"/>
                <a:gd name="T26" fmla="*/ 9 w 33"/>
                <a:gd name="T27" fmla="*/ 1 h 53"/>
                <a:gd name="T28" fmla="*/ 4 w 33"/>
                <a:gd name="T29" fmla="*/ 5 h 53"/>
                <a:gd name="T30" fmla="*/ 1 w 33"/>
                <a:gd name="T31" fmla="*/ 9 h 53"/>
                <a:gd name="T32" fmla="*/ 0 w 33"/>
                <a:gd name="T33" fmla="*/ 14 h 53"/>
                <a:gd name="T34" fmla="*/ 0 w 33"/>
                <a:gd name="T35" fmla="*/ 17 h 53"/>
                <a:gd name="T36" fmla="*/ 1 w 33"/>
                <a:gd name="T37" fmla="*/ 18 h 53"/>
                <a:gd name="T38" fmla="*/ 3 w 33"/>
                <a:gd name="T39" fmla="*/ 19 h 53"/>
                <a:gd name="T40" fmla="*/ 4 w 33"/>
                <a:gd name="T41" fmla="*/ 19 h 53"/>
                <a:gd name="T42" fmla="*/ 5 w 33"/>
                <a:gd name="T43" fmla="*/ 19 h 53"/>
                <a:gd name="T44" fmla="*/ 7 w 33"/>
                <a:gd name="T45" fmla="*/ 18 h 53"/>
                <a:gd name="T46" fmla="*/ 8 w 33"/>
                <a:gd name="T47" fmla="*/ 17 h 53"/>
                <a:gd name="T48" fmla="*/ 8 w 33"/>
                <a:gd name="T49" fmla="*/ 15 h 53"/>
                <a:gd name="T50" fmla="*/ 7 w 33"/>
                <a:gd name="T51" fmla="*/ 12 h 53"/>
                <a:gd name="T52" fmla="*/ 6 w 33"/>
                <a:gd name="T53" fmla="*/ 11 h 53"/>
                <a:gd name="T54" fmla="*/ 4 w 33"/>
                <a:gd name="T55" fmla="*/ 11 h 53"/>
                <a:gd name="T56" fmla="*/ 3 w 33"/>
                <a:gd name="T57" fmla="*/ 11 h 53"/>
                <a:gd name="T58" fmla="*/ 5 w 33"/>
                <a:gd name="T59" fmla="*/ 7 h 53"/>
                <a:gd name="T60" fmla="*/ 8 w 33"/>
                <a:gd name="T61" fmla="*/ 4 h 53"/>
                <a:gd name="T62" fmla="*/ 11 w 33"/>
                <a:gd name="T63" fmla="*/ 3 h 53"/>
                <a:gd name="T64" fmla="*/ 15 w 33"/>
                <a:gd name="T65" fmla="*/ 3 h 53"/>
                <a:gd name="T66" fmla="*/ 20 w 33"/>
                <a:gd name="T67" fmla="*/ 4 h 53"/>
                <a:gd name="T68" fmla="*/ 23 w 33"/>
                <a:gd name="T69" fmla="*/ 7 h 53"/>
                <a:gd name="T70" fmla="*/ 25 w 33"/>
                <a:gd name="T71" fmla="*/ 11 h 53"/>
                <a:gd name="T72" fmla="*/ 26 w 33"/>
                <a:gd name="T73" fmla="*/ 16 h 53"/>
                <a:gd name="T74" fmla="*/ 25 w 33"/>
                <a:gd name="T75" fmla="*/ 22 h 53"/>
                <a:gd name="T76" fmla="*/ 22 w 33"/>
                <a:gd name="T77" fmla="*/ 27 h 53"/>
                <a:gd name="T78" fmla="*/ 17 w 33"/>
                <a:gd name="T79" fmla="*/ 33 h 53"/>
                <a:gd name="T80" fmla="*/ 11 w 33"/>
                <a:gd name="T81" fmla="*/ 40 h 53"/>
                <a:gd name="T82" fmla="*/ 1 w 33"/>
                <a:gd name="T83" fmla="*/ 50 h 53"/>
                <a:gd name="T84" fmla="*/ 0 w 33"/>
                <a:gd name="T85" fmla="*/ 51 h 53"/>
                <a:gd name="T86" fmla="*/ 0 w 33"/>
                <a:gd name="T87" fmla="*/ 51 h 53"/>
                <a:gd name="T88" fmla="*/ 0 w 33"/>
                <a:gd name="T89" fmla="*/ 52 h 53"/>
                <a:gd name="T90" fmla="*/ 0 w 33"/>
                <a:gd name="T91" fmla="*/ 53 h 53"/>
                <a:gd name="T92" fmla="*/ 31 w 33"/>
                <a:gd name="T93" fmla="*/ 53 h 53"/>
                <a:gd name="T94" fmla="*/ 33 w 33"/>
                <a:gd name="T95" fmla="*/ 39 h 53"/>
                <a:gd name="T96" fmla="*/ 31 w 33"/>
                <a:gd name="T97" fmla="*/ 39 h 53"/>
                <a:gd name="T98" fmla="*/ 31 w 33"/>
                <a:gd name="T99" fmla="*/ 40 h 53"/>
                <a:gd name="T100" fmla="*/ 30 w 33"/>
                <a:gd name="T101" fmla="*/ 42 h 53"/>
                <a:gd name="T102" fmla="*/ 30 w 33"/>
                <a:gd name="T103" fmla="*/ 44 h 53"/>
                <a:gd name="T104" fmla="*/ 29 w 33"/>
                <a:gd name="T105" fmla="*/ 46 h 53"/>
                <a:gd name="T106" fmla="*/ 28 w 33"/>
                <a:gd name="T107" fmla="*/ 46 h 53"/>
                <a:gd name="T108" fmla="*/ 26 w 33"/>
                <a:gd name="T109" fmla="*/ 46 h 53"/>
                <a:gd name="T110" fmla="*/ 23 w 33"/>
                <a:gd name="T111" fmla="*/ 47 h 53"/>
                <a:gd name="T112" fmla="*/ 21 w 33"/>
                <a:gd name="T113" fmla="*/ 47 h 53"/>
                <a:gd name="T114" fmla="*/ 7 w 33"/>
                <a:gd name="T115" fmla="*/ 47 h 53"/>
                <a:gd name="T116" fmla="*/ 18 w 33"/>
                <a:gd name="T1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53">
                  <a:moveTo>
                    <a:pt x="18" y="37"/>
                  </a:moveTo>
                  <a:lnTo>
                    <a:pt x="19" y="36"/>
                  </a:lnTo>
                  <a:lnTo>
                    <a:pt x="21" y="34"/>
                  </a:lnTo>
                  <a:lnTo>
                    <a:pt x="23" y="33"/>
                  </a:lnTo>
                  <a:lnTo>
                    <a:pt x="24" y="32"/>
                  </a:lnTo>
                  <a:lnTo>
                    <a:pt x="27" y="28"/>
                  </a:lnTo>
                  <a:lnTo>
                    <a:pt x="30" y="25"/>
                  </a:lnTo>
                  <a:lnTo>
                    <a:pt x="33" y="21"/>
                  </a:lnTo>
                  <a:lnTo>
                    <a:pt x="33" y="16"/>
                  </a:lnTo>
                  <a:lnTo>
                    <a:pt x="32" y="9"/>
                  </a:lnTo>
                  <a:lnTo>
                    <a:pt x="28" y="4"/>
                  </a:lnTo>
                  <a:lnTo>
                    <a:pt x="23" y="1"/>
                  </a:lnTo>
                  <a:lnTo>
                    <a:pt x="15" y="0"/>
                  </a:lnTo>
                  <a:lnTo>
                    <a:pt x="9" y="1"/>
                  </a:lnTo>
                  <a:lnTo>
                    <a:pt x="4" y="5"/>
                  </a:lnTo>
                  <a:lnTo>
                    <a:pt x="1" y="9"/>
                  </a:lnTo>
                  <a:lnTo>
                    <a:pt x="0" y="14"/>
                  </a:lnTo>
                  <a:lnTo>
                    <a:pt x="0" y="17"/>
                  </a:lnTo>
                  <a:lnTo>
                    <a:pt x="1" y="18"/>
                  </a:lnTo>
                  <a:lnTo>
                    <a:pt x="3" y="19"/>
                  </a:lnTo>
                  <a:lnTo>
                    <a:pt x="4" y="19"/>
                  </a:lnTo>
                  <a:lnTo>
                    <a:pt x="5" y="19"/>
                  </a:lnTo>
                  <a:lnTo>
                    <a:pt x="7" y="18"/>
                  </a:lnTo>
                  <a:lnTo>
                    <a:pt x="8" y="17"/>
                  </a:lnTo>
                  <a:lnTo>
                    <a:pt x="8" y="15"/>
                  </a:lnTo>
                  <a:lnTo>
                    <a:pt x="7" y="12"/>
                  </a:lnTo>
                  <a:lnTo>
                    <a:pt x="6" y="11"/>
                  </a:lnTo>
                  <a:lnTo>
                    <a:pt x="4" y="11"/>
                  </a:lnTo>
                  <a:lnTo>
                    <a:pt x="3" y="11"/>
                  </a:lnTo>
                  <a:lnTo>
                    <a:pt x="5" y="7"/>
                  </a:lnTo>
                  <a:lnTo>
                    <a:pt x="8" y="4"/>
                  </a:lnTo>
                  <a:lnTo>
                    <a:pt x="11" y="3"/>
                  </a:lnTo>
                  <a:lnTo>
                    <a:pt x="15" y="3"/>
                  </a:lnTo>
                  <a:lnTo>
                    <a:pt x="20" y="4"/>
                  </a:lnTo>
                  <a:lnTo>
                    <a:pt x="23" y="7"/>
                  </a:lnTo>
                  <a:lnTo>
                    <a:pt x="25" y="11"/>
                  </a:lnTo>
                  <a:lnTo>
                    <a:pt x="26" y="16"/>
                  </a:lnTo>
                  <a:lnTo>
                    <a:pt x="25" y="22"/>
                  </a:lnTo>
                  <a:lnTo>
                    <a:pt x="22" y="27"/>
                  </a:lnTo>
                  <a:lnTo>
                    <a:pt x="17" y="33"/>
                  </a:lnTo>
                  <a:lnTo>
                    <a:pt x="11" y="40"/>
                  </a:lnTo>
                  <a:lnTo>
                    <a:pt x="1" y="50"/>
                  </a:lnTo>
                  <a:lnTo>
                    <a:pt x="0" y="51"/>
                  </a:lnTo>
                  <a:lnTo>
                    <a:pt x="0" y="51"/>
                  </a:lnTo>
                  <a:lnTo>
                    <a:pt x="0" y="52"/>
                  </a:lnTo>
                  <a:lnTo>
                    <a:pt x="0" y="53"/>
                  </a:lnTo>
                  <a:lnTo>
                    <a:pt x="31" y="53"/>
                  </a:lnTo>
                  <a:lnTo>
                    <a:pt x="33" y="39"/>
                  </a:lnTo>
                  <a:lnTo>
                    <a:pt x="31" y="39"/>
                  </a:lnTo>
                  <a:lnTo>
                    <a:pt x="31" y="40"/>
                  </a:lnTo>
                  <a:lnTo>
                    <a:pt x="30" y="42"/>
                  </a:lnTo>
                  <a:lnTo>
                    <a:pt x="30" y="44"/>
                  </a:lnTo>
                  <a:lnTo>
                    <a:pt x="29" y="46"/>
                  </a:lnTo>
                  <a:lnTo>
                    <a:pt x="28" y="46"/>
                  </a:lnTo>
                  <a:lnTo>
                    <a:pt x="26" y="46"/>
                  </a:lnTo>
                  <a:lnTo>
                    <a:pt x="23" y="47"/>
                  </a:lnTo>
                  <a:lnTo>
                    <a:pt x="21" y="47"/>
                  </a:lnTo>
                  <a:lnTo>
                    <a:pt x="7" y="47"/>
                  </a:lnTo>
                  <a:lnTo>
                    <a:pt x="18"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7" name="Freeform 713"/>
            <p:cNvSpPr>
              <a:spLocks noChangeAspect="1" noEditPoints="1"/>
            </p:cNvSpPr>
            <p:nvPr/>
          </p:nvSpPr>
          <p:spPr bwMode="auto">
            <a:xfrm>
              <a:off x="751" y="4235"/>
              <a:ext cx="36" cy="55"/>
            </a:xfrm>
            <a:custGeom>
              <a:avLst/>
              <a:gdLst>
                <a:gd name="T0" fmla="*/ 27 w 36"/>
                <a:gd name="T1" fmla="*/ 22 h 55"/>
                <a:gd name="T2" fmla="*/ 32 w 36"/>
                <a:gd name="T3" fmla="*/ 16 h 55"/>
                <a:gd name="T4" fmla="*/ 33 w 36"/>
                <a:gd name="T5" fmla="*/ 9 h 55"/>
                <a:gd name="T6" fmla="*/ 30 w 36"/>
                <a:gd name="T7" fmla="*/ 5 h 55"/>
                <a:gd name="T8" fmla="*/ 26 w 36"/>
                <a:gd name="T9" fmla="*/ 2 h 55"/>
                <a:gd name="T10" fmla="*/ 21 w 36"/>
                <a:gd name="T11" fmla="*/ 0 h 55"/>
                <a:gd name="T12" fmla="*/ 12 w 36"/>
                <a:gd name="T13" fmla="*/ 1 h 55"/>
                <a:gd name="T14" fmla="*/ 4 w 36"/>
                <a:gd name="T15" fmla="*/ 8 h 55"/>
                <a:gd name="T16" fmla="*/ 3 w 36"/>
                <a:gd name="T17" fmla="*/ 18 h 55"/>
                <a:gd name="T18" fmla="*/ 7 w 36"/>
                <a:gd name="T19" fmla="*/ 22 h 55"/>
                <a:gd name="T20" fmla="*/ 9 w 36"/>
                <a:gd name="T21" fmla="*/ 24 h 55"/>
                <a:gd name="T22" fmla="*/ 6 w 36"/>
                <a:gd name="T23" fmla="*/ 30 h 55"/>
                <a:gd name="T24" fmla="*/ 1 w 36"/>
                <a:gd name="T25" fmla="*/ 37 h 55"/>
                <a:gd name="T26" fmla="*/ 2 w 36"/>
                <a:gd name="T27" fmla="*/ 47 h 55"/>
                <a:gd name="T28" fmla="*/ 11 w 36"/>
                <a:gd name="T29" fmla="*/ 54 h 55"/>
                <a:gd name="T30" fmla="*/ 25 w 36"/>
                <a:gd name="T31" fmla="*/ 54 h 55"/>
                <a:gd name="T32" fmla="*/ 34 w 36"/>
                <a:gd name="T33" fmla="*/ 46 h 55"/>
                <a:gd name="T34" fmla="*/ 35 w 36"/>
                <a:gd name="T35" fmla="*/ 36 h 55"/>
                <a:gd name="T36" fmla="*/ 33 w 36"/>
                <a:gd name="T37" fmla="*/ 31 h 55"/>
                <a:gd name="T38" fmla="*/ 31 w 36"/>
                <a:gd name="T39" fmla="*/ 30 h 55"/>
                <a:gd name="T40" fmla="*/ 30 w 36"/>
                <a:gd name="T41" fmla="*/ 29 h 55"/>
                <a:gd name="T42" fmla="*/ 29 w 36"/>
                <a:gd name="T43" fmla="*/ 28 h 55"/>
                <a:gd name="T44" fmla="*/ 25 w 36"/>
                <a:gd name="T45" fmla="*/ 26 h 55"/>
                <a:gd name="T46" fmla="*/ 11 w 36"/>
                <a:gd name="T47" fmla="*/ 17 h 55"/>
                <a:gd name="T48" fmla="*/ 8 w 36"/>
                <a:gd name="T49" fmla="*/ 14 h 55"/>
                <a:gd name="T50" fmla="*/ 7 w 36"/>
                <a:gd name="T51" fmla="*/ 10 h 55"/>
                <a:gd name="T52" fmla="*/ 10 w 36"/>
                <a:gd name="T53" fmla="*/ 4 h 55"/>
                <a:gd name="T54" fmla="*/ 18 w 36"/>
                <a:gd name="T55" fmla="*/ 2 h 55"/>
                <a:gd name="T56" fmla="*/ 26 w 36"/>
                <a:gd name="T57" fmla="*/ 5 h 55"/>
                <a:gd name="T58" fmla="*/ 29 w 36"/>
                <a:gd name="T59" fmla="*/ 12 h 55"/>
                <a:gd name="T60" fmla="*/ 27 w 36"/>
                <a:gd name="T61" fmla="*/ 18 h 55"/>
                <a:gd name="T62" fmla="*/ 21 w 36"/>
                <a:gd name="T63" fmla="*/ 23 h 55"/>
                <a:gd name="T64" fmla="*/ 15 w 36"/>
                <a:gd name="T65" fmla="*/ 28 h 55"/>
                <a:gd name="T66" fmla="*/ 16 w 36"/>
                <a:gd name="T67" fmla="*/ 29 h 55"/>
                <a:gd name="T68" fmla="*/ 20 w 36"/>
                <a:gd name="T69" fmla="*/ 31 h 55"/>
                <a:gd name="T70" fmla="*/ 23 w 36"/>
                <a:gd name="T71" fmla="*/ 33 h 55"/>
                <a:gd name="T72" fmla="*/ 26 w 36"/>
                <a:gd name="T73" fmla="*/ 34 h 55"/>
                <a:gd name="T74" fmla="*/ 29 w 36"/>
                <a:gd name="T75" fmla="*/ 37 h 55"/>
                <a:gd name="T76" fmla="*/ 31 w 36"/>
                <a:gd name="T77" fmla="*/ 42 h 55"/>
                <a:gd name="T78" fmla="*/ 30 w 36"/>
                <a:gd name="T79" fmla="*/ 47 h 55"/>
                <a:gd name="T80" fmla="*/ 27 w 36"/>
                <a:gd name="T81" fmla="*/ 50 h 55"/>
                <a:gd name="T82" fmla="*/ 23 w 36"/>
                <a:gd name="T83" fmla="*/ 52 h 55"/>
                <a:gd name="T84" fmla="*/ 18 w 36"/>
                <a:gd name="T85" fmla="*/ 52 h 55"/>
                <a:gd name="T86" fmla="*/ 13 w 36"/>
                <a:gd name="T87" fmla="*/ 52 h 55"/>
                <a:gd name="T88" fmla="*/ 9 w 36"/>
                <a:gd name="T89" fmla="*/ 49 h 55"/>
                <a:gd name="T90" fmla="*/ 6 w 36"/>
                <a:gd name="T91" fmla="*/ 46 h 55"/>
                <a:gd name="T92" fmla="*/ 5 w 36"/>
                <a:gd name="T93" fmla="*/ 41 h 55"/>
                <a:gd name="T94" fmla="*/ 8 w 36"/>
                <a:gd name="T95" fmla="*/ 33 h 55"/>
                <a:gd name="T96" fmla="*/ 15 w 36"/>
                <a:gd name="T9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55">
                  <a:moveTo>
                    <a:pt x="23" y="24"/>
                  </a:moveTo>
                  <a:lnTo>
                    <a:pt x="27" y="22"/>
                  </a:lnTo>
                  <a:lnTo>
                    <a:pt x="30" y="20"/>
                  </a:lnTo>
                  <a:lnTo>
                    <a:pt x="32" y="16"/>
                  </a:lnTo>
                  <a:lnTo>
                    <a:pt x="33" y="12"/>
                  </a:lnTo>
                  <a:lnTo>
                    <a:pt x="33" y="9"/>
                  </a:lnTo>
                  <a:lnTo>
                    <a:pt x="32" y="7"/>
                  </a:lnTo>
                  <a:lnTo>
                    <a:pt x="30" y="5"/>
                  </a:lnTo>
                  <a:lnTo>
                    <a:pt x="28" y="3"/>
                  </a:lnTo>
                  <a:lnTo>
                    <a:pt x="26" y="2"/>
                  </a:lnTo>
                  <a:lnTo>
                    <a:pt x="23" y="1"/>
                  </a:lnTo>
                  <a:lnTo>
                    <a:pt x="21" y="0"/>
                  </a:lnTo>
                  <a:lnTo>
                    <a:pt x="18" y="0"/>
                  </a:lnTo>
                  <a:lnTo>
                    <a:pt x="12" y="1"/>
                  </a:lnTo>
                  <a:lnTo>
                    <a:pt x="7" y="4"/>
                  </a:lnTo>
                  <a:lnTo>
                    <a:pt x="4" y="8"/>
                  </a:lnTo>
                  <a:lnTo>
                    <a:pt x="3" y="13"/>
                  </a:lnTo>
                  <a:lnTo>
                    <a:pt x="3" y="18"/>
                  </a:lnTo>
                  <a:lnTo>
                    <a:pt x="6" y="21"/>
                  </a:lnTo>
                  <a:lnTo>
                    <a:pt x="7" y="22"/>
                  </a:lnTo>
                  <a:lnTo>
                    <a:pt x="8" y="23"/>
                  </a:lnTo>
                  <a:lnTo>
                    <a:pt x="9" y="24"/>
                  </a:lnTo>
                  <a:lnTo>
                    <a:pt x="12" y="26"/>
                  </a:lnTo>
                  <a:lnTo>
                    <a:pt x="6" y="30"/>
                  </a:lnTo>
                  <a:lnTo>
                    <a:pt x="3" y="34"/>
                  </a:lnTo>
                  <a:lnTo>
                    <a:pt x="1" y="37"/>
                  </a:lnTo>
                  <a:lnTo>
                    <a:pt x="0" y="41"/>
                  </a:lnTo>
                  <a:lnTo>
                    <a:pt x="2" y="47"/>
                  </a:lnTo>
                  <a:lnTo>
                    <a:pt x="6" y="51"/>
                  </a:lnTo>
                  <a:lnTo>
                    <a:pt x="11" y="54"/>
                  </a:lnTo>
                  <a:lnTo>
                    <a:pt x="18" y="55"/>
                  </a:lnTo>
                  <a:lnTo>
                    <a:pt x="25" y="54"/>
                  </a:lnTo>
                  <a:lnTo>
                    <a:pt x="30" y="50"/>
                  </a:lnTo>
                  <a:lnTo>
                    <a:pt x="34" y="46"/>
                  </a:lnTo>
                  <a:lnTo>
                    <a:pt x="36" y="40"/>
                  </a:lnTo>
                  <a:lnTo>
                    <a:pt x="35" y="36"/>
                  </a:lnTo>
                  <a:lnTo>
                    <a:pt x="34" y="33"/>
                  </a:lnTo>
                  <a:lnTo>
                    <a:pt x="33" y="31"/>
                  </a:lnTo>
                  <a:lnTo>
                    <a:pt x="32" y="30"/>
                  </a:lnTo>
                  <a:lnTo>
                    <a:pt x="31" y="30"/>
                  </a:lnTo>
                  <a:lnTo>
                    <a:pt x="31" y="29"/>
                  </a:lnTo>
                  <a:lnTo>
                    <a:pt x="30" y="29"/>
                  </a:lnTo>
                  <a:lnTo>
                    <a:pt x="29" y="28"/>
                  </a:lnTo>
                  <a:lnTo>
                    <a:pt x="29" y="28"/>
                  </a:lnTo>
                  <a:lnTo>
                    <a:pt x="27" y="27"/>
                  </a:lnTo>
                  <a:lnTo>
                    <a:pt x="25" y="26"/>
                  </a:lnTo>
                  <a:lnTo>
                    <a:pt x="23" y="24"/>
                  </a:lnTo>
                  <a:close/>
                  <a:moveTo>
                    <a:pt x="11" y="17"/>
                  </a:moveTo>
                  <a:lnTo>
                    <a:pt x="9" y="16"/>
                  </a:lnTo>
                  <a:lnTo>
                    <a:pt x="8" y="14"/>
                  </a:lnTo>
                  <a:lnTo>
                    <a:pt x="7" y="12"/>
                  </a:lnTo>
                  <a:lnTo>
                    <a:pt x="7" y="10"/>
                  </a:lnTo>
                  <a:lnTo>
                    <a:pt x="8" y="7"/>
                  </a:lnTo>
                  <a:lnTo>
                    <a:pt x="10" y="4"/>
                  </a:lnTo>
                  <a:lnTo>
                    <a:pt x="14" y="3"/>
                  </a:lnTo>
                  <a:lnTo>
                    <a:pt x="18" y="2"/>
                  </a:lnTo>
                  <a:lnTo>
                    <a:pt x="22" y="3"/>
                  </a:lnTo>
                  <a:lnTo>
                    <a:pt x="26" y="5"/>
                  </a:lnTo>
                  <a:lnTo>
                    <a:pt x="28" y="8"/>
                  </a:lnTo>
                  <a:lnTo>
                    <a:pt x="29" y="12"/>
                  </a:lnTo>
                  <a:lnTo>
                    <a:pt x="29" y="15"/>
                  </a:lnTo>
                  <a:lnTo>
                    <a:pt x="27" y="18"/>
                  </a:lnTo>
                  <a:lnTo>
                    <a:pt x="24" y="21"/>
                  </a:lnTo>
                  <a:lnTo>
                    <a:pt x="21" y="23"/>
                  </a:lnTo>
                  <a:lnTo>
                    <a:pt x="11" y="17"/>
                  </a:lnTo>
                  <a:close/>
                  <a:moveTo>
                    <a:pt x="15" y="28"/>
                  </a:moveTo>
                  <a:lnTo>
                    <a:pt x="15" y="28"/>
                  </a:lnTo>
                  <a:lnTo>
                    <a:pt x="16" y="29"/>
                  </a:lnTo>
                  <a:lnTo>
                    <a:pt x="18" y="30"/>
                  </a:lnTo>
                  <a:lnTo>
                    <a:pt x="20" y="31"/>
                  </a:lnTo>
                  <a:lnTo>
                    <a:pt x="22" y="32"/>
                  </a:lnTo>
                  <a:lnTo>
                    <a:pt x="23" y="33"/>
                  </a:lnTo>
                  <a:lnTo>
                    <a:pt x="25" y="34"/>
                  </a:lnTo>
                  <a:lnTo>
                    <a:pt x="26" y="34"/>
                  </a:lnTo>
                  <a:lnTo>
                    <a:pt x="27" y="35"/>
                  </a:lnTo>
                  <a:lnTo>
                    <a:pt x="29" y="37"/>
                  </a:lnTo>
                  <a:lnTo>
                    <a:pt x="30" y="39"/>
                  </a:lnTo>
                  <a:lnTo>
                    <a:pt x="31" y="42"/>
                  </a:lnTo>
                  <a:lnTo>
                    <a:pt x="31" y="45"/>
                  </a:lnTo>
                  <a:lnTo>
                    <a:pt x="30" y="47"/>
                  </a:lnTo>
                  <a:lnTo>
                    <a:pt x="29" y="48"/>
                  </a:lnTo>
                  <a:lnTo>
                    <a:pt x="27" y="50"/>
                  </a:lnTo>
                  <a:lnTo>
                    <a:pt x="25" y="51"/>
                  </a:lnTo>
                  <a:lnTo>
                    <a:pt x="23" y="52"/>
                  </a:lnTo>
                  <a:lnTo>
                    <a:pt x="20" y="52"/>
                  </a:lnTo>
                  <a:lnTo>
                    <a:pt x="18" y="52"/>
                  </a:lnTo>
                  <a:lnTo>
                    <a:pt x="15" y="52"/>
                  </a:lnTo>
                  <a:lnTo>
                    <a:pt x="13" y="52"/>
                  </a:lnTo>
                  <a:lnTo>
                    <a:pt x="11" y="51"/>
                  </a:lnTo>
                  <a:lnTo>
                    <a:pt x="9" y="49"/>
                  </a:lnTo>
                  <a:lnTo>
                    <a:pt x="7" y="47"/>
                  </a:lnTo>
                  <a:lnTo>
                    <a:pt x="6" y="46"/>
                  </a:lnTo>
                  <a:lnTo>
                    <a:pt x="5" y="43"/>
                  </a:lnTo>
                  <a:lnTo>
                    <a:pt x="5" y="41"/>
                  </a:lnTo>
                  <a:lnTo>
                    <a:pt x="6" y="37"/>
                  </a:lnTo>
                  <a:lnTo>
                    <a:pt x="8" y="33"/>
                  </a:lnTo>
                  <a:lnTo>
                    <a:pt x="11" y="30"/>
                  </a:lnTo>
                  <a:lnTo>
                    <a:pt x="15" y="2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8" name="Freeform 714"/>
            <p:cNvSpPr>
              <a:spLocks noChangeAspect="1" noEditPoints="1"/>
            </p:cNvSpPr>
            <p:nvPr/>
          </p:nvSpPr>
          <p:spPr bwMode="auto">
            <a:xfrm>
              <a:off x="797" y="4254"/>
              <a:ext cx="9" cy="34"/>
            </a:xfrm>
            <a:custGeom>
              <a:avLst/>
              <a:gdLst>
                <a:gd name="T0" fmla="*/ 9 w 9"/>
                <a:gd name="T1" fmla="*/ 4 h 34"/>
                <a:gd name="T2" fmla="*/ 9 w 9"/>
                <a:gd name="T3" fmla="*/ 2 h 34"/>
                <a:gd name="T4" fmla="*/ 8 w 9"/>
                <a:gd name="T5" fmla="*/ 1 h 34"/>
                <a:gd name="T6" fmla="*/ 7 w 9"/>
                <a:gd name="T7" fmla="*/ 0 h 34"/>
                <a:gd name="T8" fmla="*/ 5 w 9"/>
                <a:gd name="T9" fmla="*/ 0 h 34"/>
                <a:gd name="T10" fmla="*/ 3 w 9"/>
                <a:gd name="T11" fmla="*/ 0 h 34"/>
                <a:gd name="T12" fmla="*/ 2 w 9"/>
                <a:gd name="T13" fmla="*/ 1 h 34"/>
                <a:gd name="T14" fmla="*/ 1 w 9"/>
                <a:gd name="T15" fmla="*/ 3 h 34"/>
                <a:gd name="T16" fmla="*/ 0 w 9"/>
                <a:gd name="T17" fmla="*/ 4 h 34"/>
                <a:gd name="T18" fmla="*/ 1 w 9"/>
                <a:gd name="T19" fmla="*/ 6 h 34"/>
                <a:gd name="T20" fmla="*/ 2 w 9"/>
                <a:gd name="T21" fmla="*/ 7 h 34"/>
                <a:gd name="T22" fmla="*/ 3 w 9"/>
                <a:gd name="T23" fmla="*/ 8 h 34"/>
                <a:gd name="T24" fmla="*/ 5 w 9"/>
                <a:gd name="T25" fmla="*/ 9 h 34"/>
                <a:gd name="T26" fmla="*/ 7 w 9"/>
                <a:gd name="T27" fmla="*/ 8 h 34"/>
                <a:gd name="T28" fmla="*/ 8 w 9"/>
                <a:gd name="T29" fmla="*/ 7 h 34"/>
                <a:gd name="T30" fmla="*/ 9 w 9"/>
                <a:gd name="T31" fmla="*/ 6 h 34"/>
                <a:gd name="T32" fmla="*/ 9 w 9"/>
                <a:gd name="T33" fmla="*/ 4 h 34"/>
                <a:gd name="T34" fmla="*/ 9 w 9"/>
                <a:gd name="T35" fmla="*/ 30 h 34"/>
                <a:gd name="T36" fmla="*/ 9 w 9"/>
                <a:gd name="T37" fmla="*/ 28 h 34"/>
                <a:gd name="T38" fmla="*/ 8 w 9"/>
                <a:gd name="T39" fmla="*/ 26 h 34"/>
                <a:gd name="T40" fmla="*/ 7 w 9"/>
                <a:gd name="T41" fmla="*/ 26 h 34"/>
                <a:gd name="T42" fmla="*/ 5 w 9"/>
                <a:gd name="T43" fmla="*/ 25 h 34"/>
                <a:gd name="T44" fmla="*/ 3 w 9"/>
                <a:gd name="T45" fmla="*/ 26 h 34"/>
                <a:gd name="T46" fmla="*/ 2 w 9"/>
                <a:gd name="T47" fmla="*/ 27 h 34"/>
                <a:gd name="T48" fmla="*/ 1 w 9"/>
                <a:gd name="T49" fmla="*/ 28 h 34"/>
                <a:gd name="T50" fmla="*/ 0 w 9"/>
                <a:gd name="T51" fmla="*/ 30 h 34"/>
                <a:gd name="T52" fmla="*/ 1 w 9"/>
                <a:gd name="T53" fmla="*/ 32 h 34"/>
                <a:gd name="T54" fmla="*/ 2 w 9"/>
                <a:gd name="T55" fmla="*/ 33 h 34"/>
                <a:gd name="T56" fmla="*/ 3 w 9"/>
                <a:gd name="T57" fmla="*/ 34 h 34"/>
                <a:gd name="T58" fmla="*/ 5 w 9"/>
                <a:gd name="T59" fmla="*/ 34 h 34"/>
                <a:gd name="T60" fmla="*/ 7 w 9"/>
                <a:gd name="T61" fmla="*/ 34 h 34"/>
                <a:gd name="T62" fmla="*/ 8 w 9"/>
                <a:gd name="T63" fmla="*/ 33 h 34"/>
                <a:gd name="T64" fmla="*/ 9 w 9"/>
                <a:gd name="T65" fmla="*/ 31 h 34"/>
                <a:gd name="T66" fmla="*/ 9 w 9"/>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34">
                  <a:moveTo>
                    <a:pt x="9" y="4"/>
                  </a:moveTo>
                  <a:lnTo>
                    <a:pt x="9" y="2"/>
                  </a:lnTo>
                  <a:lnTo>
                    <a:pt x="8" y="1"/>
                  </a:lnTo>
                  <a:lnTo>
                    <a:pt x="7" y="0"/>
                  </a:lnTo>
                  <a:lnTo>
                    <a:pt x="5" y="0"/>
                  </a:lnTo>
                  <a:lnTo>
                    <a:pt x="3" y="0"/>
                  </a:lnTo>
                  <a:lnTo>
                    <a:pt x="2" y="1"/>
                  </a:lnTo>
                  <a:lnTo>
                    <a:pt x="1" y="3"/>
                  </a:lnTo>
                  <a:lnTo>
                    <a:pt x="0" y="4"/>
                  </a:lnTo>
                  <a:lnTo>
                    <a:pt x="1" y="6"/>
                  </a:lnTo>
                  <a:lnTo>
                    <a:pt x="2" y="7"/>
                  </a:lnTo>
                  <a:lnTo>
                    <a:pt x="3" y="8"/>
                  </a:lnTo>
                  <a:lnTo>
                    <a:pt x="5" y="9"/>
                  </a:lnTo>
                  <a:lnTo>
                    <a:pt x="7" y="8"/>
                  </a:lnTo>
                  <a:lnTo>
                    <a:pt x="8" y="7"/>
                  </a:lnTo>
                  <a:lnTo>
                    <a:pt x="9" y="6"/>
                  </a:lnTo>
                  <a:lnTo>
                    <a:pt x="9" y="4"/>
                  </a:lnTo>
                  <a:close/>
                  <a:moveTo>
                    <a:pt x="9" y="30"/>
                  </a:moveTo>
                  <a:lnTo>
                    <a:pt x="9" y="28"/>
                  </a:lnTo>
                  <a:lnTo>
                    <a:pt x="8" y="26"/>
                  </a:lnTo>
                  <a:lnTo>
                    <a:pt x="7" y="26"/>
                  </a:lnTo>
                  <a:lnTo>
                    <a:pt x="5" y="25"/>
                  </a:lnTo>
                  <a:lnTo>
                    <a:pt x="3" y="26"/>
                  </a:lnTo>
                  <a:lnTo>
                    <a:pt x="2" y="27"/>
                  </a:lnTo>
                  <a:lnTo>
                    <a:pt x="1" y="28"/>
                  </a:lnTo>
                  <a:lnTo>
                    <a:pt x="0" y="30"/>
                  </a:lnTo>
                  <a:lnTo>
                    <a:pt x="1" y="32"/>
                  </a:lnTo>
                  <a:lnTo>
                    <a:pt x="2" y="33"/>
                  </a:lnTo>
                  <a:lnTo>
                    <a:pt x="3" y="34"/>
                  </a:lnTo>
                  <a:lnTo>
                    <a:pt x="5" y="34"/>
                  </a:lnTo>
                  <a:lnTo>
                    <a:pt x="7" y="34"/>
                  </a:lnTo>
                  <a:lnTo>
                    <a:pt x="8" y="33"/>
                  </a:lnTo>
                  <a:lnTo>
                    <a:pt x="9" y="31"/>
                  </a:lnTo>
                  <a:lnTo>
                    <a:pt x="9" y="3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9" name="Freeform 715"/>
            <p:cNvSpPr>
              <a:spLocks noChangeAspect="1" noEditPoints="1"/>
            </p:cNvSpPr>
            <p:nvPr/>
          </p:nvSpPr>
          <p:spPr bwMode="auto">
            <a:xfrm>
              <a:off x="1168" y="4220"/>
              <a:ext cx="73" cy="70"/>
            </a:xfrm>
            <a:custGeom>
              <a:avLst/>
              <a:gdLst>
                <a:gd name="T0" fmla="*/ 19 w 73"/>
                <a:gd name="T1" fmla="*/ 7 h 70"/>
                <a:gd name="T2" fmla="*/ 20 w 73"/>
                <a:gd name="T3" fmla="*/ 4 h 70"/>
                <a:gd name="T4" fmla="*/ 22 w 73"/>
                <a:gd name="T5" fmla="*/ 3 h 70"/>
                <a:gd name="T6" fmla="*/ 28 w 73"/>
                <a:gd name="T7" fmla="*/ 3 h 70"/>
                <a:gd name="T8" fmla="*/ 35 w 73"/>
                <a:gd name="T9" fmla="*/ 3 h 70"/>
                <a:gd name="T10" fmla="*/ 42 w 73"/>
                <a:gd name="T11" fmla="*/ 5 h 70"/>
                <a:gd name="T12" fmla="*/ 48 w 73"/>
                <a:gd name="T13" fmla="*/ 9 h 70"/>
                <a:gd name="T14" fmla="*/ 50 w 73"/>
                <a:gd name="T15" fmla="*/ 18 h 70"/>
                <a:gd name="T16" fmla="*/ 45 w 73"/>
                <a:gd name="T17" fmla="*/ 29 h 70"/>
                <a:gd name="T18" fmla="*/ 31 w 73"/>
                <a:gd name="T19" fmla="*/ 33 h 70"/>
                <a:gd name="T20" fmla="*/ 42 w 73"/>
                <a:gd name="T21" fmla="*/ 34 h 70"/>
                <a:gd name="T22" fmla="*/ 55 w 73"/>
                <a:gd name="T23" fmla="*/ 28 h 70"/>
                <a:gd name="T24" fmla="*/ 60 w 73"/>
                <a:gd name="T25" fmla="*/ 18 h 70"/>
                <a:gd name="T26" fmla="*/ 58 w 73"/>
                <a:gd name="T27" fmla="*/ 11 h 70"/>
                <a:gd name="T28" fmla="*/ 52 w 73"/>
                <a:gd name="T29" fmla="*/ 5 h 70"/>
                <a:gd name="T30" fmla="*/ 43 w 73"/>
                <a:gd name="T31" fmla="*/ 1 h 70"/>
                <a:gd name="T32" fmla="*/ 33 w 73"/>
                <a:gd name="T33" fmla="*/ 0 h 70"/>
                <a:gd name="T34" fmla="*/ 0 w 73"/>
                <a:gd name="T35" fmla="*/ 3 h 70"/>
                <a:gd name="T36" fmla="*/ 7 w 73"/>
                <a:gd name="T37" fmla="*/ 3 h 70"/>
                <a:gd name="T38" fmla="*/ 11 w 73"/>
                <a:gd name="T39" fmla="*/ 6 h 70"/>
                <a:gd name="T40" fmla="*/ 11 w 73"/>
                <a:gd name="T41" fmla="*/ 60 h 70"/>
                <a:gd name="T42" fmla="*/ 10 w 73"/>
                <a:gd name="T43" fmla="*/ 64 h 70"/>
                <a:gd name="T44" fmla="*/ 3 w 73"/>
                <a:gd name="T45" fmla="*/ 65 h 70"/>
                <a:gd name="T46" fmla="*/ 0 w 73"/>
                <a:gd name="T47" fmla="*/ 68 h 70"/>
                <a:gd name="T48" fmla="*/ 8 w 73"/>
                <a:gd name="T49" fmla="*/ 68 h 70"/>
                <a:gd name="T50" fmla="*/ 15 w 73"/>
                <a:gd name="T51" fmla="*/ 68 h 70"/>
                <a:gd name="T52" fmla="*/ 22 w 73"/>
                <a:gd name="T53" fmla="*/ 68 h 70"/>
                <a:gd name="T54" fmla="*/ 30 w 73"/>
                <a:gd name="T55" fmla="*/ 68 h 70"/>
                <a:gd name="T56" fmla="*/ 27 w 73"/>
                <a:gd name="T57" fmla="*/ 65 h 70"/>
                <a:gd name="T58" fmla="*/ 20 w 73"/>
                <a:gd name="T59" fmla="*/ 64 h 70"/>
                <a:gd name="T60" fmla="*/ 19 w 73"/>
                <a:gd name="T61" fmla="*/ 60 h 70"/>
                <a:gd name="T62" fmla="*/ 32 w 73"/>
                <a:gd name="T63" fmla="*/ 35 h 70"/>
                <a:gd name="T64" fmla="*/ 38 w 73"/>
                <a:gd name="T65" fmla="*/ 36 h 70"/>
                <a:gd name="T66" fmla="*/ 42 w 73"/>
                <a:gd name="T67" fmla="*/ 39 h 70"/>
                <a:gd name="T68" fmla="*/ 45 w 73"/>
                <a:gd name="T69" fmla="*/ 44 h 70"/>
                <a:gd name="T70" fmla="*/ 46 w 73"/>
                <a:gd name="T71" fmla="*/ 52 h 70"/>
                <a:gd name="T72" fmla="*/ 46 w 73"/>
                <a:gd name="T73" fmla="*/ 60 h 70"/>
                <a:gd name="T74" fmla="*/ 50 w 73"/>
                <a:gd name="T75" fmla="*/ 66 h 70"/>
                <a:gd name="T76" fmla="*/ 57 w 73"/>
                <a:gd name="T77" fmla="*/ 69 h 70"/>
                <a:gd name="T78" fmla="*/ 63 w 73"/>
                <a:gd name="T79" fmla="*/ 70 h 70"/>
                <a:gd name="T80" fmla="*/ 68 w 73"/>
                <a:gd name="T81" fmla="*/ 69 h 70"/>
                <a:gd name="T82" fmla="*/ 71 w 73"/>
                <a:gd name="T83" fmla="*/ 66 h 70"/>
                <a:gd name="T84" fmla="*/ 72 w 73"/>
                <a:gd name="T85" fmla="*/ 62 h 70"/>
                <a:gd name="T86" fmla="*/ 73 w 73"/>
                <a:gd name="T87" fmla="*/ 59 h 70"/>
                <a:gd name="T88" fmla="*/ 71 w 73"/>
                <a:gd name="T89" fmla="*/ 58 h 70"/>
                <a:gd name="T90" fmla="*/ 70 w 73"/>
                <a:gd name="T91" fmla="*/ 59 h 70"/>
                <a:gd name="T92" fmla="*/ 67 w 73"/>
                <a:gd name="T93" fmla="*/ 67 h 70"/>
                <a:gd name="T94" fmla="*/ 63 w 73"/>
                <a:gd name="T95" fmla="*/ 68 h 70"/>
                <a:gd name="T96" fmla="*/ 58 w 73"/>
                <a:gd name="T97" fmla="*/ 64 h 70"/>
                <a:gd name="T98" fmla="*/ 55 w 73"/>
                <a:gd name="T99" fmla="*/ 52 h 70"/>
                <a:gd name="T100" fmla="*/ 54 w 73"/>
                <a:gd name="T101" fmla="*/ 44 h 70"/>
                <a:gd name="T102" fmla="*/ 51 w 73"/>
                <a:gd name="T103" fmla="*/ 39 h 70"/>
                <a:gd name="T104" fmla="*/ 42 w 73"/>
                <a:gd name="T105"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0">
                  <a:moveTo>
                    <a:pt x="19" y="33"/>
                  </a:moveTo>
                  <a:lnTo>
                    <a:pt x="19" y="7"/>
                  </a:lnTo>
                  <a:lnTo>
                    <a:pt x="19" y="5"/>
                  </a:lnTo>
                  <a:lnTo>
                    <a:pt x="20" y="4"/>
                  </a:lnTo>
                  <a:lnTo>
                    <a:pt x="20" y="4"/>
                  </a:lnTo>
                  <a:lnTo>
                    <a:pt x="22" y="3"/>
                  </a:lnTo>
                  <a:lnTo>
                    <a:pt x="24" y="3"/>
                  </a:lnTo>
                  <a:lnTo>
                    <a:pt x="28" y="3"/>
                  </a:lnTo>
                  <a:lnTo>
                    <a:pt x="31" y="3"/>
                  </a:lnTo>
                  <a:lnTo>
                    <a:pt x="35" y="3"/>
                  </a:lnTo>
                  <a:lnTo>
                    <a:pt x="39" y="4"/>
                  </a:lnTo>
                  <a:lnTo>
                    <a:pt x="42" y="5"/>
                  </a:lnTo>
                  <a:lnTo>
                    <a:pt x="45" y="7"/>
                  </a:lnTo>
                  <a:lnTo>
                    <a:pt x="48" y="9"/>
                  </a:lnTo>
                  <a:lnTo>
                    <a:pt x="49" y="13"/>
                  </a:lnTo>
                  <a:lnTo>
                    <a:pt x="50" y="18"/>
                  </a:lnTo>
                  <a:lnTo>
                    <a:pt x="48" y="25"/>
                  </a:lnTo>
                  <a:lnTo>
                    <a:pt x="45" y="29"/>
                  </a:lnTo>
                  <a:lnTo>
                    <a:pt x="39" y="32"/>
                  </a:lnTo>
                  <a:lnTo>
                    <a:pt x="31" y="33"/>
                  </a:lnTo>
                  <a:lnTo>
                    <a:pt x="19" y="33"/>
                  </a:lnTo>
                  <a:close/>
                  <a:moveTo>
                    <a:pt x="42" y="34"/>
                  </a:moveTo>
                  <a:lnTo>
                    <a:pt x="50" y="31"/>
                  </a:lnTo>
                  <a:lnTo>
                    <a:pt x="55" y="28"/>
                  </a:lnTo>
                  <a:lnTo>
                    <a:pt x="59" y="23"/>
                  </a:lnTo>
                  <a:lnTo>
                    <a:pt x="60" y="18"/>
                  </a:lnTo>
                  <a:lnTo>
                    <a:pt x="59" y="14"/>
                  </a:lnTo>
                  <a:lnTo>
                    <a:pt x="58" y="11"/>
                  </a:lnTo>
                  <a:lnTo>
                    <a:pt x="55" y="8"/>
                  </a:lnTo>
                  <a:lnTo>
                    <a:pt x="52" y="5"/>
                  </a:lnTo>
                  <a:lnTo>
                    <a:pt x="48" y="3"/>
                  </a:lnTo>
                  <a:lnTo>
                    <a:pt x="43" y="1"/>
                  </a:lnTo>
                  <a:lnTo>
                    <a:pt x="38" y="0"/>
                  </a:lnTo>
                  <a:lnTo>
                    <a:pt x="33" y="0"/>
                  </a:lnTo>
                  <a:lnTo>
                    <a:pt x="0" y="0"/>
                  </a:lnTo>
                  <a:lnTo>
                    <a:pt x="0" y="3"/>
                  </a:lnTo>
                  <a:lnTo>
                    <a:pt x="3" y="3"/>
                  </a:lnTo>
                  <a:lnTo>
                    <a:pt x="7" y="3"/>
                  </a:lnTo>
                  <a:lnTo>
                    <a:pt x="10" y="4"/>
                  </a:lnTo>
                  <a:lnTo>
                    <a:pt x="11" y="6"/>
                  </a:lnTo>
                  <a:lnTo>
                    <a:pt x="11" y="8"/>
                  </a:lnTo>
                  <a:lnTo>
                    <a:pt x="11" y="60"/>
                  </a:lnTo>
                  <a:lnTo>
                    <a:pt x="11" y="63"/>
                  </a:lnTo>
                  <a:lnTo>
                    <a:pt x="10" y="64"/>
                  </a:lnTo>
                  <a:lnTo>
                    <a:pt x="7" y="65"/>
                  </a:lnTo>
                  <a:lnTo>
                    <a:pt x="3" y="65"/>
                  </a:lnTo>
                  <a:lnTo>
                    <a:pt x="0" y="65"/>
                  </a:lnTo>
                  <a:lnTo>
                    <a:pt x="0" y="68"/>
                  </a:lnTo>
                  <a:lnTo>
                    <a:pt x="4" y="68"/>
                  </a:lnTo>
                  <a:lnTo>
                    <a:pt x="8" y="68"/>
                  </a:lnTo>
                  <a:lnTo>
                    <a:pt x="12" y="68"/>
                  </a:lnTo>
                  <a:lnTo>
                    <a:pt x="15" y="68"/>
                  </a:lnTo>
                  <a:lnTo>
                    <a:pt x="18" y="68"/>
                  </a:lnTo>
                  <a:lnTo>
                    <a:pt x="22" y="68"/>
                  </a:lnTo>
                  <a:lnTo>
                    <a:pt x="26" y="68"/>
                  </a:lnTo>
                  <a:lnTo>
                    <a:pt x="30" y="68"/>
                  </a:lnTo>
                  <a:lnTo>
                    <a:pt x="30" y="65"/>
                  </a:lnTo>
                  <a:lnTo>
                    <a:pt x="27" y="65"/>
                  </a:lnTo>
                  <a:lnTo>
                    <a:pt x="23" y="65"/>
                  </a:lnTo>
                  <a:lnTo>
                    <a:pt x="20" y="64"/>
                  </a:lnTo>
                  <a:lnTo>
                    <a:pt x="19" y="63"/>
                  </a:lnTo>
                  <a:lnTo>
                    <a:pt x="19" y="60"/>
                  </a:lnTo>
                  <a:lnTo>
                    <a:pt x="19" y="35"/>
                  </a:lnTo>
                  <a:lnTo>
                    <a:pt x="32" y="35"/>
                  </a:lnTo>
                  <a:lnTo>
                    <a:pt x="35" y="35"/>
                  </a:lnTo>
                  <a:lnTo>
                    <a:pt x="38" y="36"/>
                  </a:lnTo>
                  <a:lnTo>
                    <a:pt x="40" y="37"/>
                  </a:lnTo>
                  <a:lnTo>
                    <a:pt x="42" y="39"/>
                  </a:lnTo>
                  <a:lnTo>
                    <a:pt x="44" y="41"/>
                  </a:lnTo>
                  <a:lnTo>
                    <a:pt x="45" y="44"/>
                  </a:lnTo>
                  <a:lnTo>
                    <a:pt x="46" y="47"/>
                  </a:lnTo>
                  <a:lnTo>
                    <a:pt x="46" y="52"/>
                  </a:lnTo>
                  <a:lnTo>
                    <a:pt x="46" y="56"/>
                  </a:lnTo>
                  <a:lnTo>
                    <a:pt x="46" y="60"/>
                  </a:lnTo>
                  <a:lnTo>
                    <a:pt x="48" y="63"/>
                  </a:lnTo>
                  <a:lnTo>
                    <a:pt x="50" y="66"/>
                  </a:lnTo>
                  <a:lnTo>
                    <a:pt x="53" y="68"/>
                  </a:lnTo>
                  <a:lnTo>
                    <a:pt x="57" y="69"/>
                  </a:lnTo>
                  <a:lnTo>
                    <a:pt x="60" y="70"/>
                  </a:lnTo>
                  <a:lnTo>
                    <a:pt x="63" y="70"/>
                  </a:lnTo>
                  <a:lnTo>
                    <a:pt x="66" y="70"/>
                  </a:lnTo>
                  <a:lnTo>
                    <a:pt x="68" y="69"/>
                  </a:lnTo>
                  <a:lnTo>
                    <a:pt x="69" y="68"/>
                  </a:lnTo>
                  <a:lnTo>
                    <a:pt x="71" y="66"/>
                  </a:lnTo>
                  <a:lnTo>
                    <a:pt x="72" y="64"/>
                  </a:lnTo>
                  <a:lnTo>
                    <a:pt x="72" y="62"/>
                  </a:lnTo>
                  <a:lnTo>
                    <a:pt x="73" y="61"/>
                  </a:lnTo>
                  <a:lnTo>
                    <a:pt x="73" y="59"/>
                  </a:lnTo>
                  <a:lnTo>
                    <a:pt x="73" y="58"/>
                  </a:lnTo>
                  <a:lnTo>
                    <a:pt x="71" y="58"/>
                  </a:lnTo>
                  <a:lnTo>
                    <a:pt x="70" y="58"/>
                  </a:lnTo>
                  <a:lnTo>
                    <a:pt x="70" y="59"/>
                  </a:lnTo>
                  <a:lnTo>
                    <a:pt x="69" y="64"/>
                  </a:lnTo>
                  <a:lnTo>
                    <a:pt x="67" y="67"/>
                  </a:lnTo>
                  <a:lnTo>
                    <a:pt x="65" y="68"/>
                  </a:lnTo>
                  <a:lnTo>
                    <a:pt x="63" y="68"/>
                  </a:lnTo>
                  <a:lnTo>
                    <a:pt x="60" y="67"/>
                  </a:lnTo>
                  <a:lnTo>
                    <a:pt x="58" y="64"/>
                  </a:lnTo>
                  <a:lnTo>
                    <a:pt x="57" y="59"/>
                  </a:lnTo>
                  <a:lnTo>
                    <a:pt x="55" y="52"/>
                  </a:lnTo>
                  <a:lnTo>
                    <a:pt x="55" y="48"/>
                  </a:lnTo>
                  <a:lnTo>
                    <a:pt x="54" y="44"/>
                  </a:lnTo>
                  <a:lnTo>
                    <a:pt x="53" y="42"/>
                  </a:lnTo>
                  <a:lnTo>
                    <a:pt x="51" y="39"/>
                  </a:lnTo>
                  <a:lnTo>
                    <a:pt x="47" y="36"/>
                  </a:lnTo>
                  <a:lnTo>
                    <a:pt x="42"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0" name="Freeform 716"/>
            <p:cNvSpPr>
              <a:spLocks noChangeAspect="1"/>
            </p:cNvSpPr>
            <p:nvPr/>
          </p:nvSpPr>
          <p:spPr bwMode="auto">
            <a:xfrm>
              <a:off x="1247" y="4237"/>
              <a:ext cx="48" cy="51"/>
            </a:xfrm>
            <a:custGeom>
              <a:avLst/>
              <a:gdLst>
                <a:gd name="T0" fmla="*/ 44 w 48"/>
                <a:gd name="T1" fmla="*/ 0 h 51"/>
                <a:gd name="T2" fmla="*/ 0 w 48"/>
                <a:gd name="T3" fmla="*/ 0 h 51"/>
                <a:gd name="T4" fmla="*/ 0 w 48"/>
                <a:gd name="T5" fmla="*/ 3 h 51"/>
                <a:gd name="T6" fmla="*/ 4 w 48"/>
                <a:gd name="T7" fmla="*/ 3 h 51"/>
                <a:gd name="T8" fmla="*/ 6 w 48"/>
                <a:gd name="T9" fmla="*/ 4 h 51"/>
                <a:gd name="T10" fmla="*/ 7 w 48"/>
                <a:gd name="T11" fmla="*/ 5 h 51"/>
                <a:gd name="T12" fmla="*/ 7 w 48"/>
                <a:gd name="T13" fmla="*/ 7 h 51"/>
                <a:gd name="T14" fmla="*/ 7 w 48"/>
                <a:gd name="T15" fmla="*/ 44 h 51"/>
                <a:gd name="T16" fmla="*/ 7 w 48"/>
                <a:gd name="T17" fmla="*/ 46 h 51"/>
                <a:gd name="T18" fmla="*/ 6 w 48"/>
                <a:gd name="T19" fmla="*/ 48 h 51"/>
                <a:gd name="T20" fmla="*/ 4 w 48"/>
                <a:gd name="T21" fmla="*/ 48 h 51"/>
                <a:gd name="T22" fmla="*/ 0 w 48"/>
                <a:gd name="T23" fmla="*/ 49 h 51"/>
                <a:gd name="T24" fmla="*/ 0 w 48"/>
                <a:gd name="T25" fmla="*/ 51 h 51"/>
                <a:gd name="T26" fmla="*/ 45 w 48"/>
                <a:gd name="T27" fmla="*/ 51 h 51"/>
                <a:gd name="T28" fmla="*/ 48 w 48"/>
                <a:gd name="T29" fmla="*/ 32 h 51"/>
                <a:gd name="T30" fmla="*/ 46 w 48"/>
                <a:gd name="T31" fmla="*/ 32 h 51"/>
                <a:gd name="T32" fmla="*/ 44 w 48"/>
                <a:gd name="T33" fmla="*/ 39 h 51"/>
                <a:gd name="T34" fmla="*/ 41 w 48"/>
                <a:gd name="T35" fmla="*/ 45 h 51"/>
                <a:gd name="T36" fmla="*/ 37 w 48"/>
                <a:gd name="T37" fmla="*/ 48 h 51"/>
                <a:gd name="T38" fmla="*/ 29 w 48"/>
                <a:gd name="T39" fmla="*/ 49 h 51"/>
                <a:gd name="T40" fmla="*/ 18 w 48"/>
                <a:gd name="T41" fmla="*/ 49 h 51"/>
                <a:gd name="T42" fmla="*/ 16 w 48"/>
                <a:gd name="T43" fmla="*/ 49 h 51"/>
                <a:gd name="T44" fmla="*/ 15 w 48"/>
                <a:gd name="T45" fmla="*/ 48 h 51"/>
                <a:gd name="T46" fmla="*/ 14 w 48"/>
                <a:gd name="T47" fmla="*/ 47 h 51"/>
                <a:gd name="T48" fmla="*/ 14 w 48"/>
                <a:gd name="T49" fmla="*/ 44 h 51"/>
                <a:gd name="T50" fmla="*/ 14 w 48"/>
                <a:gd name="T51" fmla="*/ 26 h 51"/>
                <a:gd name="T52" fmla="*/ 21 w 48"/>
                <a:gd name="T53" fmla="*/ 26 h 51"/>
                <a:gd name="T54" fmla="*/ 24 w 48"/>
                <a:gd name="T55" fmla="*/ 26 h 51"/>
                <a:gd name="T56" fmla="*/ 26 w 48"/>
                <a:gd name="T57" fmla="*/ 26 h 51"/>
                <a:gd name="T58" fmla="*/ 27 w 48"/>
                <a:gd name="T59" fmla="*/ 27 h 51"/>
                <a:gd name="T60" fmla="*/ 28 w 48"/>
                <a:gd name="T61" fmla="*/ 28 h 51"/>
                <a:gd name="T62" fmla="*/ 29 w 48"/>
                <a:gd name="T63" fmla="*/ 29 h 51"/>
                <a:gd name="T64" fmla="*/ 29 w 48"/>
                <a:gd name="T65" fmla="*/ 30 h 51"/>
                <a:gd name="T66" fmla="*/ 30 w 48"/>
                <a:gd name="T67" fmla="*/ 32 h 51"/>
                <a:gd name="T68" fmla="*/ 30 w 48"/>
                <a:gd name="T69" fmla="*/ 35 h 51"/>
                <a:gd name="T70" fmla="*/ 32 w 48"/>
                <a:gd name="T71" fmla="*/ 35 h 51"/>
                <a:gd name="T72" fmla="*/ 32 w 48"/>
                <a:gd name="T73" fmla="*/ 15 h 51"/>
                <a:gd name="T74" fmla="*/ 30 w 48"/>
                <a:gd name="T75" fmla="*/ 15 h 51"/>
                <a:gd name="T76" fmla="*/ 30 w 48"/>
                <a:gd name="T77" fmla="*/ 17 h 51"/>
                <a:gd name="T78" fmla="*/ 29 w 48"/>
                <a:gd name="T79" fmla="*/ 19 h 51"/>
                <a:gd name="T80" fmla="*/ 29 w 48"/>
                <a:gd name="T81" fmla="*/ 20 h 51"/>
                <a:gd name="T82" fmla="*/ 28 w 48"/>
                <a:gd name="T83" fmla="*/ 22 h 51"/>
                <a:gd name="T84" fmla="*/ 27 w 48"/>
                <a:gd name="T85" fmla="*/ 22 h 51"/>
                <a:gd name="T86" fmla="*/ 26 w 48"/>
                <a:gd name="T87" fmla="*/ 23 h 51"/>
                <a:gd name="T88" fmla="*/ 24 w 48"/>
                <a:gd name="T89" fmla="*/ 23 h 51"/>
                <a:gd name="T90" fmla="*/ 21 w 48"/>
                <a:gd name="T91" fmla="*/ 23 h 51"/>
                <a:gd name="T92" fmla="*/ 14 w 48"/>
                <a:gd name="T93" fmla="*/ 23 h 51"/>
                <a:gd name="T94" fmla="*/ 14 w 48"/>
                <a:gd name="T95" fmla="*/ 7 h 51"/>
                <a:gd name="T96" fmla="*/ 14 w 48"/>
                <a:gd name="T97" fmla="*/ 5 h 51"/>
                <a:gd name="T98" fmla="*/ 15 w 48"/>
                <a:gd name="T99" fmla="*/ 3 h 51"/>
                <a:gd name="T100" fmla="*/ 16 w 48"/>
                <a:gd name="T101" fmla="*/ 3 h 51"/>
                <a:gd name="T102" fmla="*/ 18 w 48"/>
                <a:gd name="T103" fmla="*/ 3 h 51"/>
                <a:gd name="T104" fmla="*/ 28 w 48"/>
                <a:gd name="T105" fmla="*/ 3 h 51"/>
                <a:gd name="T106" fmla="*/ 35 w 48"/>
                <a:gd name="T107" fmla="*/ 3 h 51"/>
                <a:gd name="T108" fmla="*/ 40 w 48"/>
                <a:gd name="T109" fmla="*/ 6 h 51"/>
                <a:gd name="T110" fmla="*/ 42 w 48"/>
                <a:gd name="T111" fmla="*/ 10 h 51"/>
                <a:gd name="T112" fmla="*/ 44 w 48"/>
                <a:gd name="T113" fmla="*/ 17 h 51"/>
                <a:gd name="T114" fmla="*/ 46 w 48"/>
                <a:gd name="T115" fmla="*/ 17 h 51"/>
                <a:gd name="T116" fmla="*/ 44 w 4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1">
                  <a:moveTo>
                    <a:pt x="44" y="0"/>
                  </a:moveTo>
                  <a:lnTo>
                    <a:pt x="0" y="0"/>
                  </a:lnTo>
                  <a:lnTo>
                    <a:pt x="0" y="3"/>
                  </a:lnTo>
                  <a:lnTo>
                    <a:pt x="4" y="3"/>
                  </a:lnTo>
                  <a:lnTo>
                    <a:pt x="6" y="4"/>
                  </a:lnTo>
                  <a:lnTo>
                    <a:pt x="7" y="5"/>
                  </a:lnTo>
                  <a:lnTo>
                    <a:pt x="7" y="7"/>
                  </a:lnTo>
                  <a:lnTo>
                    <a:pt x="7" y="44"/>
                  </a:lnTo>
                  <a:lnTo>
                    <a:pt x="7" y="46"/>
                  </a:lnTo>
                  <a:lnTo>
                    <a:pt x="6" y="48"/>
                  </a:lnTo>
                  <a:lnTo>
                    <a:pt x="4" y="48"/>
                  </a:lnTo>
                  <a:lnTo>
                    <a:pt x="0" y="49"/>
                  </a:lnTo>
                  <a:lnTo>
                    <a:pt x="0" y="51"/>
                  </a:lnTo>
                  <a:lnTo>
                    <a:pt x="45" y="51"/>
                  </a:lnTo>
                  <a:lnTo>
                    <a:pt x="48" y="32"/>
                  </a:lnTo>
                  <a:lnTo>
                    <a:pt x="46" y="32"/>
                  </a:lnTo>
                  <a:lnTo>
                    <a:pt x="44" y="39"/>
                  </a:lnTo>
                  <a:lnTo>
                    <a:pt x="41" y="45"/>
                  </a:lnTo>
                  <a:lnTo>
                    <a:pt x="37" y="48"/>
                  </a:lnTo>
                  <a:lnTo>
                    <a:pt x="29" y="49"/>
                  </a:lnTo>
                  <a:lnTo>
                    <a:pt x="18" y="49"/>
                  </a:lnTo>
                  <a:lnTo>
                    <a:pt x="16" y="49"/>
                  </a:lnTo>
                  <a:lnTo>
                    <a:pt x="15" y="48"/>
                  </a:lnTo>
                  <a:lnTo>
                    <a:pt x="14" y="47"/>
                  </a:lnTo>
                  <a:lnTo>
                    <a:pt x="14" y="44"/>
                  </a:lnTo>
                  <a:lnTo>
                    <a:pt x="14" y="26"/>
                  </a:lnTo>
                  <a:lnTo>
                    <a:pt x="21" y="26"/>
                  </a:lnTo>
                  <a:lnTo>
                    <a:pt x="24" y="26"/>
                  </a:lnTo>
                  <a:lnTo>
                    <a:pt x="26" y="26"/>
                  </a:lnTo>
                  <a:lnTo>
                    <a:pt x="27" y="27"/>
                  </a:lnTo>
                  <a:lnTo>
                    <a:pt x="28" y="28"/>
                  </a:lnTo>
                  <a:lnTo>
                    <a:pt x="29" y="29"/>
                  </a:lnTo>
                  <a:lnTo>
                    <a:pt x="29" y="30"/>
                  </a:lnTo>
                  <a:lnTo>
                    <a:pt x="30" y="32"/>
                  </a:lnTo>
                  <a:lnTo>
                    <a:pt x="30" y="35"/>
                  </a:lnTo>
                  <a:lnTo>
                    <a:pt x="32" y="35"/>
                  </a:lnTo>
                  <a:lnTo>
                    <a:pt x="32" y="15"/>
                  </a:lnTo>
                  <a:lnTo>
                    <a:pt x="30" y="15"/>
                  </a:lnTo>
                  <a:lnTo>
                    <a:pt x="30" y="17"/>
                  </a:lnTo>
                  <a:lnTo>
                    <a:pt x="29" y="19"/>
                  </a:lnTo>
                  <a:lnTo>
                    <a:pt x="29" y="20"/>
                  </a:lnTo>
                  <a:lnTo>
                    <a:pt x="28" y="22"/>
                  </a:lnTo>
                  <a:lnTo>
                    <a:pt x="27" y="22"/>
                  </a:lnTo>
                  <a:lnTo>
                    <a:pt x="26" y="23"/>
                  </a:lnTo>
                  <a:lnTo>
                    <a:pt x="24" y="23"/>
                  </a:lnTo>
                  <a:lnTo>
                    <a:pt x="21" y="23"/>
                  </a:lnTo>
                  <a:lnTo>
                    <a:pt x="14" y="23"/>
                  </a:lnTo>
                  <a:lnTo>
                    <a:pt x="14" y="7"/>
                  </a:lnTo>
                  <a:lnTo>
                    <a:pt x="14" y="5"/>
                  </a:lnTo>
                  <a:lnTo>
                    <a:pt x="15" y="3"/>
                  </a:lnTo>
                  <a:lnTo>
                    <a:pt x="16" y="3"/>
                  </a:lnTo>
                  <a:lnTo>
                    <a:pt x="18" y="3"/>
                  </a:lnTo>
                  <a:lnTo>
                    <a:pt x="28" y="3"/>
                  </a:lnTo>
                  <a:lnTo>
                    <a:pt x="35" y="3"/>
                  </a:lnTo>
                  <a:lnTo>
                    <a:pt x="40" y="6"/>
                  </a:lnTo>
                  <a:lnTo>
                    <a:pt x="42"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1" name="Freeform 717"/>
            <p:cNvSpPr>
              <a:spLocks noChangeAspect="1"/>
            </p:cNvSpPr>
            <p:nvPr/>
          </p:nvSpPr>
          <p:spPr bwMode="auto">
            <a:xfrm>
              <a:off x="1303" y="4235"/>
              <a:ext cx="49" cy="55"/>
            </a:xfrm>
            <a:custGeom>
              <a:avLst/>
              <a:gdLst>
                <a:gd name="T0" fmla="*/ 40 w 49"/>
                <a:gd name="T1" fmla="*/ 5 h 55"/>
                <a:gd name="T2" fmla="*/ 33 w 49"/>
                <a:gd name="T3" fmla="*/ 1 h 55"/>
                <a:gd name="T4" fmla="*/ 23 w 49"/>
                <a:gd name="T5" fmla="*/ 1 h 55"/>
                <a:gd name="T6" fmla="*/ 13 w 49"/>
                <a:gd name="T7" fmla="*/ 5 h 55"/>
                <a:gd name="T8" fmla="*/ 5 w 49"/>
                <a:gd name="T9" fmla="*/ 12 h 55"/>
                <a:gd name="T10" fmla="*/ 1 w 49"/>
                <a:gd name="T11" fmla="*/ 22 h 55"/>
                <a:gd name="T12" fmla="*/ 1 w 49"/>
                <a:gd name="T13" fmla="*/ 33 h 55"/>
                <a:gd name="T14" fmla="*/ 5 w 49"/>
                <a:gd name="T15" fmla="*/ 43 h 55"/>
                <a:gd name="T16" fmla="*/ 13 w 49"/>
                <a:gd name="T17" fmla="*/ 50 h 55"/>
                <a:gd name="T18" fmla="*/ 23 w 49"/>
                <a:gd name="T19" fmla="*/ 54 h 55"/>
                <a:gd name="T20" fmla="*/ 37 w 49"/>
                <a:gd name="T21" fmla="*/ 53 h 55"/>
                <a:gd name="T22" fmla="*/ 48 w 49"/>
                <a:gd name="T23" fmla="*/ 42 h 55"/>
                <a:gd name="T24" fmla="*/ 49 w 49"/>
                <a:gd name="T25" fmla="*/ 34 h 55"/>
                <a:gd name="T26" fmla="*/ 47 w 49"/>
                <a:gd name="T27" fmla="*/ 34 h 55"/>
                <a:gd name="T28" fmla="*/ 45 w 49"/>
                <a:gd name="T29" fmla="*/ 42 h 55"/>
                <a:gd name="T30" fmla="*/ 35 w 49"/>
                <a:gd name="T31" fmla="*/ 51 h 55"/>
                <a:gd name="T32" fmla="*/ 27 w 49"/>
                <a:gd name="T33" fmla="*/ 52 h 55"/>
                <a:gd name="T34" fmla="*/ 20 w 49"/>
                <a:gd name="T35" fmla="*/ 50 h 55"/>
                <a:gd name="T36" fmla="*/ 14 w 49"/>
                <a:gd name="T37" fmla="*/ 45 h 55"/>
                <a:gd name="T38" fmla="*/ 9 w 49"/>
                <a:gd name="T39" fmla="*/ 35 h 55"/>
                <a:gd name="T40" fmla="*/ 10 w 49"/>
                <a:gd name="T41" fmla="*/ 20 h 55"/>
                <a:gd name="T42" fmla="*/ 14 w 49"/>
                <a:gd name="T43" fmla="*/ 10 h 55"/>
                <a:gd name="T44" fmla="*/ 20 w 49"/>
                <a:gd name="T45" fmla="*/ 5 h 55"/>
                <a:gd name="T46" fmla="*/ 27 w 49"/>
                <a:gd name="T47" fmla="*/ 3 h 55"/>
                <a:gd name="T48" fmla="*/ 34 w 49"/>
                <a:gd name="T49" fmla="*/ 4 h 55"/>
                <a:gd name="T50" fmla="*/ 44 w 49"/>
                <a:gd name="T51" fmla="*/ 13 h 55"/>
                <a:gd name="T52" fmla="*/ 47 w 49"/>
                <a:gd name="T53" fmla="*/ 22 h 55"/>
                <a:gd name="T54" fmla="*/ 48 w 49"/>
                <a:gd name="T55" fmla="*/ 22 h 55"/>
                <a:gd name="T56" fmla="*/ 49 w 49"/>
                <a:gd name="T57" fmla="*/ 21 h 55"/>
                <a:gd name="T58" fmla="*/ 49 w 49"/>
                <a:gd name="T59" fmla="*/ 3 h 55"/>
                <a:gd name="T60" fmla="*/ 48 w 49"/>
                <a:gd name="T61" fmla="*/ 0 h 55"/>
                <a:gd name="T62" fmla="*/ 47 w 49"/>
                <a:gd name="T6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5">
                  <a:moveTo>
                    <a:pt x="43" y="7"/>
                  </a:moveTo>
                  <a:lnTo>
                    <a:pt x="40" y="5"/>
                  </a:lnTo>
                  <a:lnTo>
                    <a:pt x="37" y="3"/>
                  </a:lnTo>
                  <a:lnTo>
                    <a:pt x="33" y="1"/>
                  </a:lnTo>
                  <a:lnTo>
                    <a:pt x="28" y="0"/>
                  </a:lnTo>
                  <a:lnTo>
                    <a:pt x="23" y="1"/>
                  </a:lnTo>
                  <a:lnTo>
                    <a:pt x="17" y="3"/>
                  </a:lnTo>
                  <a:lnTo>
                    <a:pt x="13" y="5"/>
                  </a:lnTo>
                  <a:lnTo>
                    <a:pt x="9" y="8"/>
                  </a:lnTo>
                  <a:lnTo>
                    <a:pt x="5" y="12"/>
                  </a:lnTo>
                  <a:lnTo>
                    <a:pt x="3" y="17"/>
                  </a:lnTo>
                  <a:lnTo>
                    <a:pt x="1" y="22"/>
                  </a:lnTo>
                  <a:lnTo>
                    <a:pt x="0" y="27"/>
                  </a:lnTo>
                  <a:lnTo>
                    <a:pt x="1" y="33"/>
                  </a:lnTo>
                  <a:lnTo>
                    <a:pt x="3" y="38"/>
                  </a:lnTo>
                  <a:lnTo>
                    <a:pt x="5" y="43"/>
                  </a:lnTo>
                  <a:lnTo>
                    <a:pt x="9" y="47"/>
                  </a:lnTo>
                  <a:lnTo>
                    <a:pt x="13" y="50"/>
                  </a:lnTo>
                  <a:lnTo>
                    <a:pt x="17" y="52"/>
                  </a:lnTo>
                  <a:lnTo>
                    <a:pt x="23" y="54"/>
                  </a:lnTo>
                  <a:lnTo>
                    <a:pt x="28" y="55"/>
                  </a:lnTo>
                  <a:lnTo>
                    <a:pt x="37" y="53"/>
                  </a:lnTo>
                  <a:lnTo>
                    <a:pt x="43" y="48"/>
                  </a:lnTo>
                  <a:lnTo>
                    <a:pt x="48" y="42"/>
                  </a:lnTo>
                  <a:lnTo>
                    <a:pt x="49" y="35"/>
                  </a:lnTo>
                  <a:lnTo>
                    <a:pt x="49" y="34"/>
                  </a:lnTo>
                  <a:lnTo>
                    <a:pt x="48" y="34"/>
                  </a:lnTo>
                  <a:lnTo>
                    <a:pt x="47" y="34"/>
                  </a:lnTo>
                  <a:lnTo>
                    <a:pt x="47" y="35"/>
                  </a:lnTo>
                  <a:lnTo>
                    <a:pt x="45" y="42"/>
                  </a:lnTo>
                  <a:lnTo>
                    <a:pt x="41" y="48"/>
                  </a:lnTo>
                  <a:lnTo>
                    <a:pt x="35" y="51"/>
                  </a:lnTo>
                  <a:lnTo>
                    <a:pt x="29" y="52"/>
                  </a:lnTo>
                  <a:lnTo>
                    <a:pt x="27" y="52"/>
                  </a:lnTo>
                  <a:lnTo>
                    <a:pt x="24" y="51"/>
                  </a:lnTo>
                  <a:lnTo>
                    <a:pt x="20" y="50"/>
                  </a:lnTo>
                  <a:lnTo>
                    <a:pt x="17" y="48"/>
                  </a:lnTo>
                  <a:lnTo>
                    <a:pt x="14" y="45"/>
                  </a:lnTo>
                  <a:lnTo>
                    <a:pt x="11" y="41"/>
                  </a:lnTo>
                  <a:lnTo>
                    <a:pt x="9" y="35"/>
                  </a:lnTo>
                  <a:lnTo>
                    <a:pt x="9" y="27"/>
                  </a:lnTo>
                  <a:lnTo>
                    <a:pt x="10" y="20"/>
                  </a:lnTo>
                  <a:lnTo>
                    <a:pt x="11" y="14"/>
                  </a:lnTo>
                  <a:lnTo>
                    <a:pt x="14" y="10"/>
                  </a:lnTo>
                  <a:lnTo>
                    <a:pt x="17" y="7"/>
                  </a:lnTo>
                  <a:lnTo>
                    <a:pt x="20" y="5"/>
                  </a:lnTo>
                  <a:lnTo>
                    <a:pt x="24" y="4"/>
                  </a:lnTo>
                  <a:lnTo>
                    <a:pt x="27" y="3"/>
                  </a:lnTo>
                  <a:lnTo>
                    <a:pt x="29" y="3"/>
                  </a:lnTo>
                  <a:lnTo>
                    <a:pt x="34" y="4"/>
                  </a:lnTo>
                  <a:lnTo>
                    <a:pt x="40" y="7"/>
                  </a:lnTo>
                  <a:lnTo>
                    <a:pt x="44" y="13"/>
                  </a:lnTo>
                  <a:lnTo>
                    <a:pt x="46" y="21"/>
                  </a:lnTo>
                  <a:lnTo>
                    <a:pt x="47" y="22"/>
                  </a:lnTo>
                  <a:lnTo>
                    <a:pt x="48" y="22"/>
                  </a:lnTo>
                  <a:lnTo>
                    <a:pt x="48" y="22"/>
                  </a:lnTo>
                  <a:lnTo>
                    <a:pt x="49" y="22"/>
                  </a:lnTo>
                  <a:lnTo>
                    <a:pt x="49" y="21"/>
                  </a:lnTo>
                  <a:lnTo>
                    <a:pt x="49" y="20"/>
                  </a:lnTo>
                  <a:lnTo>
                    <a:pt x="49" y="3"/>
                  </a:lnTo>
                  <a:lnTo>
                    <a:pt x="49" y="1"/>
                  </a:lnTo>
                  <a:lnTo>
                    <a:pt x="48" y="0"/>
                  </a:lnTo>
                  <a:lnTo>
                    <a:pt x="47" y="1"/>
                  </a:lnTo>
                  <a:lnTo>
                    <a:pt x="47" y="2"/>
                  </a:lnTo>
                  <a:lnTo>
                    <a:pt x="43"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2" name="Freeform 718"/>
            <p:cNvSpPr>
              <a:spLocks noChangeAspect="1" noEditPoints="1"/>
            </p:cNvSpPr>
            <p:nvPr/>
          </p:nvSpPr>
          <p:spPr bwMode="auto">
            <a:xfrm>
              <a:off x="1362" y="4235"/>
              <a:ext cx="53" cy="55"/>
            </a:xfrm>
            <a:custGeom>
              <a:avLst/>
              <a:gdLst>
                <a:gd name="T0" fmla="*/ 53 w 53"/>
                <a:gd name="T1" fmla="*/ 22 h 55"/>
                <a:gd name="T2" fmla="*/ 49 w 53"/>
                <a:gd name="T3" fmla="*/ 13 h 55"/>
                <a:gd name="T4" fmla="*/ 42 w 53"/>
                <a:gd name="T5" fmla="*/ 5 h 55"/>
                <a:gd name="T6" fmla="*/ 32 w 53"/>
                <a:gd name="T7" fmla="*/ 1 h 55"/>
                <a:gd name="T8" fmla="*/ 21 w 53"/>
                <a:gd name="T9" fmla="*/ 1 h 55"/>
                <a:gd name="T10" fmla="*/ 12 w 53"/>
                <a:gd name="T11" fmla="*/ 5 h 55"/>
                <a:gd name="T12" fmla="*/ 5 w 53"/>
                <a:gd name="T13" fmla="*/ 13 h 55"/>
                <a:gd name="T14" fmla="*/ 1 w 53"/>
                <a:gd name="T15" fmla="*/ 22 h 55"/>
                <a:gd name="T16" fmla="*/ 1 w 53"/>
                <a:gd name="T17" fmla="*/ 33 h 55"/>
                <a:gd name="T18" fmla="*/ 5 w 53"/>
                <a:gd name="T19" fmla="*/ 43 h 55"/>
                <a:gd name="T20" fmla="*/ 12 w 53"/>
                <a:gd name="T21" fmla="*/ 50 h 55"/>
                <a:gd name="T22" fmla="*/ 21 w 53"/>
                <a:gd name="T23" fmla="*/ 54 h 55"/>
                <a:gd name="T24" fmla="*/ 32 w 53"/>
                <a:gd name="T25" fmla="*/ 54 h 55"/>
                <a:gd name="T26" fmla="*/ 42 w 53"/>
                <a:gd name="T27" fmla="*/ 50 h 55"/>
                <a:gd name="T28" fmla="*/ 49 w 53"/>
                <a:gd name="T29" fmla="*/ 43 h 55"/>
                <a:gd name="T30" fmla="*/ 53 w 53"/>
                <a:gd name="T31" fmla="*/ 33 h 55"/>
                <a:gd name="T32" fmla="*/ 27 w 53"/>
                <a:gd name="T33" fmla="*/ 52 h 55"/>
                <a:gd name="T34" fmla="*/ 21 w 53"/>
                <a:gd name="T35" fmla="*/ 51 h 55"/>
                <a:gd name="T36" fmla="*/ 15 w 53"/>
                <a:gd name="T37" fmla="*/ 47 h 55"/>
                <a:gd name="T38" fmla="*/ 11 w 53"/>
                <a:gd name="T39" fmla="*/ 39 h 55"/>
                <a:gd name="T40" fmla="*/ 9 w 53"/>
                <a:gd name="T41" fmla="*/ 27 h 55"/>
                <a:gd name="T42" fmla="*/ 11 w 53"/>
                <a:gd name="T43" fmla="*/ 15 h 55"/>
                <a:gd name="T44" fmla="*/ 15 w 53"/>
                <a:gd name="T45" fmla="*/ 8 h 55"/>
                <a:gd name="T46" fmla="*/ 21 w 53"/>
                <a:gd name="T47" fmla="*/ 4 h 55"/>
                <a:gd name="T48" fmla="*/ 27 w 53"/>
                <a:gd name="T49" fmla="*/ 3 h 55"/>
                <a:gd name="T50" fmla="*/ 32 w 53"/>
                <a:gd name="T51" fmla="*/ 4 h 55"/>
                <a:gd name="T52" fmla="*/ 38 w 53"/>
                <a:gd name="T53" fmla="*/ 8 h 55"/>
                <a:gd name="T54" fmla="*/ 43 w 53"/>
                <a:gd name="T55" fmla="*/ 15 h 55"/>
                <a:gd name="T56" fmla="*/ 45 w 53"/>
                <a:gd name="T57" fmla="*/ 27 h 55"/>
                <a:gd name="T58" fmla="*/ 43 w 53"/>
                <a:gd name="T59" fmla="*/ 39 h 55"/>
                <a:gd name="T60" fmla="*/ 38 w 53"/>
                <a:gd name="T61" fmla="*/ 47 h 55"/>
                <a:gd name="T62" fmla="*/ 33 w 53"/>
                <a:gd name="T63" fmla="*/ 51 h 55"/>
                <a:gd name="T64" fmla="*/ 27 w 53"/>
                <a:gd name="T65"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5">
                  <a:moveTo>
                    <a:pt x="53" y="28"/>
                  </a:moveTo>
                  <a:lnTo>
                    <a:pt x="53" y="22"/>
                  </a:lnTo>
                  <a:lnTo>
                    <a:pt x="51" y="17"/>
                  </a:lnTo>
                  <a:lnTo>
                    <a:pt x="49" y="13"/>
                  </a:lnTo>
                  <a:lnTo>
                    <a:pt x="46" y="9"/>
                  </a:lnTo>
                  <a:lnTo>
                    <a:pt x="42" y="5"/>
                  </a:lnTo>
                  <a:lnTo>
                    <a:pt x="37" y="3"/>
                  </a:lnTo>
                  <a:lnTo>
                    <a:pt x="32" y="1"/>
                  </a:lnTo>
                  <a:lnTo>
                    <a:pt x="27" y="0"/>
                  </a:lnTo>
                  <a:lnTo>
                    <a:pt x="21" y="1"/>
                  </a:lnTo>
                  <a:lnTo>
                    <a:pt x="16" y="3"/>
                  </a:lnTo>
                  <a:lnTo>
                    <a:pt x="12" y="5"/>
                  </a:lnTo>
                  <a:lnTo>
                    <a:pt x="8" y="9"/>
                  </a:lnTo>
                  <a:lnTo>
                    <a:pt x="5" y="13"/>
                  </a:lnTo>
                  <a:lnTo>
                    <a:pt x="2" y="17"/>
                  </a:lnTo>
                  <a:lnTo>
                    <a:pt x="1" y="22"/>
                  </a:lnTo>
                  <a:lnTo>
                    <a:pt x="0" y="28"/>
                  </a:lnTo>
                  <a:lnTo>
                    <a:pt x="1" y="33"/>
                  </a:lnTo>
                  <a:lnTo>
                    <a:pt x="2" y="38"/>
                  </a:lnTo>
                  <a:lnTo>
                    <a:pt x="5" y="43"/>
                  </a:lnTo>
                  <a:lnTo>
                    <a:pt x="8" y="47"/>
                  </a:lnTo>
                  <a:lnTo>
                    <a:pt x="12" y="50"/>
                  </a:lnTo>
                  <a:lnTo>
                    <a:pt x="16" y="52"/>
                  </a:lnTo>
                  <a:lnTo>
                    <a:pt x="21" y="54"/>
                  </a:lnTo>
                  <a:lnTo>
                    <a:pt x="27" y="55"/>
                  </a:lnTo>
                  <a:lnTo>
                    <a:pt x="32" y="54"/>
                  </a:lnTo>
                  <a:lnTo>
                    <a:pt x="37" y="52"/>
                  </a:lnTo>
                  <a:lnTo>
                    <a:pt x="42" y="50"/>
                  </a:lnTo>
                  <a:lnTo>
                    <a:pt x="46" y="47"/>
                  </a:lnTo>
                  <a:lnTo>
                    <a:pt x="49" y="43"/>
                  </a:lnTo>
                  <a:lnTo>
                    <a:pt x="51" y="38"/>
                  </a:lnTo>
                  <a:lnTo>
                    <a:pt x="53" y="33"/>
                  </a:lnTo>
                  <a:lnTo>
                    <a:pt x="53" y="28"/>
                  </a:lnTo>
                  <a:close/>
                  <a:moveTo>
                    <a:pt x="27" y="52"/>
                  </a:moveTo>
                  <a:lnTo>
                    <a:pt x="24" y="52"/>
                  </a:lnTo>
                  <a:lnTo>
                    <a:pt x="21" y="51"/>
                  </a:lnTo>
                  <a:lnTo>
                    <a:pt x="18" y="49"/>
                  </a:lnTo>
                  <a:lnTo>
                    <a:pt x="15" y="47"/>
                  </a:lnTo>
                  <a:lnTo>
                    <a:pt x="13" y="43"/>
                  </a:lnTo>
                  <a:lnTo>
                    <a:pt x="11" y="39"/>
                  </a:lnTo>
                  <a:lnTo>
                    <a:pt x="9" y="33"/>
                  </a:lnTo>
                  <a:lnTo>
                    <a:pt x="9" y="27"/>
                  </a:lnTo>
                  <a:lnTo>
                    <a:pt x="9" y="20"/>
                  </a:lnTo>
                  <a:lnTo>
                    <a:pt x="11" y="15"/>
                  </a:lnTo>
                  <a:lnTo>
                    <a:pt x="13" y="11"/>
                  </a:lnTo>
                  <a:lnTo>
                    <a:pt x="15" y="8"/>
                  </a:lnTo>
                  <a:lnTo>
                    <a:pt x="18" y="6"/>
                  </a:lnTo>
                  <a:lnTo>
                    <a:pt x="21" y="4"/>
                  </a:lnTo>
                  <a:lnTo>
                    <a:pt x="24" y="3"/>
                  </a:lnTo>
                  <a:lnTo>
                    <a:pt x="27" y="3"/>
                  </a:lnTo>
                  <a:lnTo>
                    <a:pt x="29" y="3"/>
                  </a:lnTo>
                  <a:lnTo>
                    <a:pt x="32" y="4"/>
                  </a:lnTo>
                  <a:lnTo>
                    <a:pt x="35" y="6"/>
                  </a:lnTo>
                  <a:lnTo>
                    <a:pt x="38" y="8"/>
                  </a:lnTo>
                  <a:lnTo>
                    <a:pt x="41" y="11"/>
                  </a:lnTo>
                  <a:lnTo>
                    <a:pt x="43" y="15"/>
                  </a:lnTo>
                  <a:lnTo>
                    <a:pt x="44" y="20"/>
                  </a:lnTo>
                  <a:lnTo>
                    <a:pt x="45" y="27"/>
                  </a:lnTo>
                  <a:lnTo>
                    <a:pt x="44" y="33"/>
                  </a:lnTo>
                  <a:lnTo>
                    <a:pt x="43" y="39"/>
                  </a:lnTo>
                  <a:lnTo>
                    <a:pt x="41" y="43"/>
                  </a:lnTo>
                  <a:lnTo>
                    <a:pt x="38" y="47"/>
                  </a:lnTo>
                  <a:lnTo>
                    <a:pt x="36" y="49"/>
                  </a:lnTo>
                  <a:lnTo>
                    <a:pt x="33" y="51"/>
                  </a:lnTo>
                  <a:lnTo>
                    <a:pt x="30" y="52"/>
                  </a:lnTo>
                  <a:lnTo>
                    <a:pt x="27"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3" name="Freeform 719"/>
            <p:cNvSpPr>
              <a:spLocks noChangeAspect="1" noEditPoints="1"/>
            </p:cNvSpPr>
            <p:nvPr/>
          </p:nvSpPr>
          <p:spPr bwMode="auto">
            <a:xfrm>
              <a:off x="1425" y="4237"/>
              <a:ext cx="55" cy="53"/>
            </a:xfrm>
            <a:custGeom>
              <a:avLst/>
              <a:gdLst>
                <a:gd name="T0" fmla="*/ 14 w 55"/>
                <a:gd name="T1" fmla="*/ 4 h 53"/>
                <a:gd name="T2" fmla="*/ 17 w 55"/>
                <a:gd name="T3" fmla="*/ 2 h 53"/>
                <a:gd name="T4" fmla="*/ 26 w 55"/>
                <a:gd name="T5" fmla="*/ 3 h 53"/>
                <a:gd name="T6" fmla="*/ 35 w 55"/>
                <a:gd name="T7" fmla="*/ 7 h 53"/>
                <a:gd name="T8" fmla="*/ 36 w 55"/>
                <a:gd name="T9" fmla="*/ 15 h 53"/>
                <a:gd name="T10" fmla="*/ 35 w 55"/>
                <a:gd name="T11" fmla="*/ 19 h 53"/>
                <a:gd name="T12" fmla="*/ 33 w 55"/>
                <a:gd name="T13" fmla="*/ 22 h 53"/>
                <a:gd name="T14" fmla="*/ 27 w 55"/>
                <a:gd name="T15" fmla="*/ 24 h 53"/>
                <a:gd name="T16" fmla="*/ 14 w 55"/>
                <a:gd name="T17" fmla="*/ 24 h 53"/>
                <a:gd name="T18" fmla="*/ 32 w 55"/>
                <a:gd name="T19" fmla="*/ 26 h 53"/>
                <a:gd name="T20" fmla="*/ 41 w 55"/>
                <a:gd name="T21" fmla="*/ 21 h 53"/>
                <a:gd name="T22" fmla="*/ 45 w 55"/>
                <a:gd name="T23" fmla="*/ 13 h 53"/>
                <a:gd name="T24" fmla="*/ 39 w 55"/>
                <a:gd name="T25" fmla="*/ 4 h 53"/>
                <a:gd name="T26" fmla="*/ 24 w 55"/>
                <a:gd name="T27" fmla="*/ 0 h 53"/>
                <a:gd name="T28" fmla="*/ 0 w 55"/>
                <a:gd name="T29" fmla="*/ 2 h 53"/>
                <a:gd name="T30" fmla="*/ 6 w 55"/>
                <a:gd name="T31" fmla="*/ 3 h 53"/>
                <a:gd name="T32" fmla="*/ 7 w 55"/>
                <a:gd name="T33" fmla="*/ 7 h 53"/>
                <a:gd name="T34" fmla="*/ 7 w 55"/>
                <a:gd name="T35" fmla="*/ 46 h 53"/>
                <a:gd name="T36" fmla="*/ 4 w 55"/>
                <a:gd name="T37" fmla="*/ 48 h 53"/>
                <a:gd name="T38" fmla="*/ 0 w 55"/>
                <a:gd name="T39" fmla="*/ 51 h 53"/>
                <a:gd name="T40" fmla="*/ 11 w 55"/>
                <a:gd name="T41" fmla="*/ 51 h 53"/>
                <a:gd name="T42" fmla="*/ 16 w 55"/>
                <a:gd name="T43" fmla="*/ 51 h 53"/>
                <a:gd name="T44" fmla="*/ 21 w 55"/>
                <a:gd name="T45" fmla="*/ 51 h 53"/>
                <a:gd name="T46" fmla="*/ 17 w 55"/>
                <a:gd name="T47" fmla="*/ 48 h 53"/>
                <a:gd name="T48" fmla="*/ 14 w 55"/>
                <a:gd name="T49" fmla="*/ 46 h 53"/>
                <a:gd name="T50" fmla="*/ 14 w 55"/>
                <a:gd name="T51" fmla="*/ 27 h 53"/>
                <a:gd name="T52" fmla="*/ 25 w 55"/>
                <a:gd name="T53" fmla="*/ 27 h 53"/>
                <a:gd name="T54" fmla="*/ 29 w 55"/>
                <a:gd name="T55" fmla="*/ 28 h 53"/>
                <a:gd name="T56" fmla="*/ 32 w 55"/>
                <a:gd name="T57" fmla="*/ 31 h 53"/>
                <a:gd name="T58" fmla="*/ 33 w 55"/>
                <a:gd name="T59" fmla="*/ 36 h 53"/>
                <a:gd name="T60" fmla="*/ 33 w 55"/>
                <a:gd name="T61" fmla="*/ 42 h 53"/>
                <a:gd name="T62" fmla="*/ 35 w 55"/>
                <a:gd name="T63" fmla="*/ 47 h 53"/>
                <a:gd name="T64" fmla="*/ 38 w 55"/>
                <a:gd name="T65" fmla="*/ 51 h 53"/>
                <a:gd name="T66" fmla="*/ 43 w 55"/>
                <a:gd name="T67" fmla="*/ 52 h 53"/>
                <a:gd name="T68" fmla="*/ 49 w 55"/>
                <a:gd name="T69" fmla="*/ 52 h 53"/>
                <a:gd name="T70" fmla="*/ 52 w 55"/>
                <a:gd name="T71" fmla="*/ 50 h 53"/>
                <a:gd name="T72" fmla="*/ 54 w 55"/>
                <a:gd name="T73" fmla="*/ 48 h 53"/>
                <a:gd name="T74" fmla="*/ 55 w 55"/>
                <a:gd name="T75" fmla="*/ 45 h 53"/>
                <a:gd name="T76" fmla="*/ 54 w 55"/>
                <a:gd name="T77" fmla="*/ 43 h 53"/>
                <a:gd name="T78" fmla="*/ 52 w 55"/>
                <a:gd name="T79" fmla="*/ 43 h 53"/>
                <a:gd name="T80" fmla="*/ 51 w 55"/>
                <a:gd name="T81" fmla="*/ 48 h 53"/>
                <a:gd name="T82" fmla="*/ 48 w 55"/>
                <a:gd name="T83" fmla="*/ 50 h 53"/>
                <a:gd name="T84" fmla="*/ 45 w 55"/>
                <a:gd name="T85" fmla="*/ 50 h 53"/>
                <a:gd name="T86" fmla="*/ 43 w 55"/>
                <a:gd name="T87" fmla="*/ 46 h 53"/>
                <a:gd name="T88" fmla="*/ 42 w 55"/>
                <a:gd name="T89" fmla="*/ 41 h 53"/>
                <a:gd name="T90" fmla="*/ 40 w 55"/>
                <a:gd name="T91" fmla="*/ 34 h 53"/>
                <a:gd name="T92" fmla="*/ 36 w 55"/>
                <a:gd name="T93"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3">
                  <a:moveTo>
                    <a:pt x="14" y="7"/>
                  </a:moveTo>
                  <a:lnTo>
                    <a:pt x="14" y="4"/>
                  </a:lnTo>
                  <a:lnTo>
                    <a:pt x="15" y="3"/>
                  </a:lnTo>
                  <a:lnTo>
                    <a:pt x="17" y="2"/>
                  </a:lnTo>
                  <a:lnTo>
                    <a:pt x="20" y="2"/>
                  </a:lnTo>
                  <a:lnTo>
                    <a:pt x="26" y="3"/>
                  </a:lnTo>
                  <a:lnTo>
                    <a:pt x="31" y="4"/>
                  </a:lnTo>
                  <a:lnTo>
                    <a:pt x="35" y="7"/>
                  </a:lnTo>
                  <a:lnTo>
                    <a:pt x="36" y="13"/>
                  </a:lnTo>
                  <a:lnTo>
                    <a:pt x="36" y="15"/>
                  </a:lnTo>
                  <a:lnTo>
                    <a:pt x="36" y="17"/>
                  </a:lnTo>
                  <a:lnTo>
                    <a:pt x="35" y="19"/>
                  </a:lnTo>
                  <a:lnTo>
                    <a:pt x="34" y="20"/>
                  </a:lnTo>
                  <a:lnTo>
                    <a:pt x="33" y="22"/>
                  </a:lnTo>
                  <a:lnTo>
                    <a:pt x="30" y="23"/>
                  </a:lnTo>
                  <a:lnTo>
                    <a:pt x="27" y="24"/>
                  </a:lnTo>
                  <a:lnTo>
                    <a:pt x="23" y="24"/>
                  </a:lnTo>
                  <a:lnTo>
                    <a:pt x="14" y="24"/>
                  </a:lnTo>
                  <a:lnTo>
                    <a:pt x="14" y="7"/>
                  </a:lnTo>
                  <a:close/>
                  <a:moveTo>
                    <a:pt x="32" y="26"/>
                  </a:moveTo>
                  <a:lnTo>
                    <a:pt x="37" y="24"/>
                  </a:lnTo>
                  <a:lnTo>
                    <a:pt x="41" y="21"/>
                  </a:lnTo>
                  <a:lnTo>
                    <a:pt x="44" y="18"/>
                  </a:lnTo>
                  <a:lnTo>
                    <a:pt x="45" y="13"/>
                  </a:lnTo>
                  <a:lnTo>
                    <a:pt x="43" y="8"/>
                  </a:lnTo>
                  <a:lnTo>
                    <a:pt x="39" y="4"/>
                  </a:lnTo>
                  <a:lnTo>
                    <a:pt x="32" y="1"/>
                  </a:lnTo>
                  <a:lnTo>
                    <a:pt x="24" y="0"/>
                  </a:lnTo>
                  <a:lnTo>
                    <a:pt x="0" y="0"/>
                  </a:lnTo>
                  <a:lnTo>
                    <a:pt x="0" y="2"/>
                  </a:lnTo>
                  <a:lnTo>
                    <a:pt x="4" y="3"/>
                  </a:lnTo>
                  <a:lnTo>
                    <a:pt x="6" y="3"/>
                  </a:lnTo>
                  <a:lnTo>
                    <a:pt x="7" y="5"/>
                  </a:lnTo>
                  <a:lnTo>
                    <a:pt x="7" y="7"/>
                  </a:lnTo>
                  <a:lnTo>
                    <a:pt x="7" y="44"/>
                  </a:lnTo>
                  <a:lnTo>
                    <a:pt x="7" y="46"/>
                  </a:lnTo>
                  <a:lnTo>
                    <a:pt x="6" y="48"/>
                  </a:lnTo>
                  <a:lnTo>
                    <a:pt x="4" y="48"/>
                  </a:lnTo>
                  <a:lnTo>
                    <a:pt x="0" y="49"/>
                  </a:lnTo>
                  <a:lnTo>
                    <a:pt x="0" y="51"/>
                  </a:lnTo>
                  <a:lnTo>
                    <a:pt x="5" y="51"/>
                  </a:lnTo>
                  <a:lnTo>
                    <a:pt x="11" y="51"/>
                  </a:lnTo>
                  <a:lnTo>
                    <a:pt x="13" y="51"/>
                  </a:lnTo>
                  <a:lnTo>
                    <a:pt x="16" y="51"/>
                  </a:lnTo>
                  <a:lnTo>
                    <a:pt x="19" y="51"/>
                  </a:lnTo>
                  <a:lnTo>
                    <a:pt x="21" y="51"/>
                  </a:lnTo>
                  <a:lnTo>
                    <a:pt x="21" y="49"/>
                  </a:lnTo>
                  <a:lnTo>
                    <a:pt x="17" y="48"/>
                  </a:lnTo>
                  <a:lnTo>
                    <a:pt x="15" y="48"/>
                  </a:lnTo>
                  <a:lnTo>
                    <a:pt x="14" y="46"/>
                  </a:lnTo>
                  <a:lnTo>
                    <a:pt x="14" y="44"/>
                  </a:lnTo>
                  <a:lnTo>
                    <a:pt x="14" y="27"/>
                  </a:lnTo>
                  <a:lnTo>
                    <a:pt x="23" y="27"/>
                  </a:lnTo>
                  <a:lnTo>
                    <a:pt x="25" y="27"/>
                  </a:lnTo>
                  <a:lnTo>
                    <a:pt x="27" y="27"/>
                  </a:lnTo>
                  <a:lnTo>
                    <a:pt x="29" y="28"/>
                  </a:lnTo>
                  <a:lnTo>
                    <a:pt x="31" y="30"/>
                  </a:lnTo>
                  <a:lnTo>
                    <a:pt x="32" y="31"/>
                  </a:lnTo>
                  <a:lnTo>
                    <a:pt x="33" y="33"/>
                  </a:lnTo>
                  <a:lnTo>
                    <a:pt x="33" y="36"/>
                  </a:lnTo>
                  <a:lnTo>
                    <a:pt x="33" y="39"/>
                  </a:lnTo>
                  <a:lnTo>
                    <a:pt x="33" y="42"/>
                  </a:lnTo>
                  <a:lnTo>
                    <a:pt x="34" y="45"/>
                  </a:lnTo>
                  <a:lnTo>
                    <a:pt x="35" y="47"/>
                  </a:lnTo>
                  <a:lnTo>
                    <a:pt x="36" y="49"/>
                  </a:lnTo>
                  <a:lnTo>
                    <a:pt x="38" y="51"/>
                  </a:lnTo>
                  <a:lnTo>
                    <a:pt x="41" y="52"/>
                  </a:lnTo>
                  <a:lnTo>
                    <a:pt x="43" y="52"/>
                  </a:lnTo>
                  <a:lnTo>
                    <a:pt x="47" y="53"/>
                  </a:lnTo>
                  <a:lnTo>
                    <a:pt x="49" y="52"/>
                  </a:lnTo>
                  <a:lnTo>
                    <a:pt x="51" y="52"/>
                  </a:lnTo>
                  <a:lnTo>
                    <a:pt x="52" y="50"/>
                  </a:lnTo>
                  <a:lnTo>
                    <a:pt x="53" y="49"/>
                  </a:lnTo>
                  <a:lnTo>
                    <a:pt x="54" y="48"/>
                  </a:lnTo>
                  <a:lnTo>
                    <a:pt x="54" y="46"/>
                  </a:lnTo>
                  <a:lnTo>
                    <a:pt x="55" y="45"/>
                  </a:lnTo>
                  <a:lnTo>
                    <a:pt x="55" y="44"/>
                  </a:lnTo>
                  <a:lnTo>
                    <a:pt x="54" y="43"/>
                  </a:lnTo>
                  <a:lnTo>
                    <a:pt x="53" y="43"/>
                  </a:lnTo>
                  <a:lnTo>
                    <a:pt x="52" y="43"/>
                  </a:lnTo>
                  <a:lnTo>
                    <a:pt x="52" y="44"/>
                  </a:lnTo>
                  <a:lnTo>
                    <a:pt x="51" y="48"/>
                  </a:lnTo>
                  <a:lnTo>
                    <a:pt x="50" y="50"/>
                  </a:lnTo>
                  <a:lnTo>
                    <a:pt x="48" y="50"/>
                  </a:lnTo>
                  <a:lnTo>
                    <a:pt x="47" y="50"/>
                  </a:lnTo>
                  <a:lnTo>
                    <a:pt x="45" y="50"/>
                  </a:lnTo>
                  <a:lnTo>
                    <a:pt x="44" y="48"/>
                  </a:lnTo>
                  <a:lnTo>
                    <a:pt x="43" y="46"/>
                  </a:lnTo>
                  <a:lnTo>
                    <a:pt x="42" y="44"/>
                  </a:lnTo>
                  <a:lnTo>
                    <a:pt x="42" y="41"/>
                  </a:lnTo>
                  <a:lnTo>
                    <a:pt x="41" y="37"/>
                  </a:lnTo>
                  <a:lnTo>
                    <a:pt x="40" y="34"/>
                  </a:lnTo>
                  <a:lnTo>
                    <a:pt x="39" y="31"/>
                  </a:lnTo>
                  <a:lnTo>
                    <a:pt x="36" y="28"/>
                  </a:lnTo>
                  <a:lnTo>
                    <a:pt x="32"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4" name="Freeform 720"/>
            <p:cNvSpPr>
              <a:spLocks noChangeAspect="1" noEditPoints="1"/>
            </p:cNvSpPr>
            <p:nvPr/>
          </p:nvSpPr>
          <p:spPr bwMode="auto">
            <a:xfrm>
              <a:off x="1485" y="4237"/>
              <a:ext cx="53" cy="51"/>
            </a:xfrm>
            <a:custGeom>
              <a:avLst/>
              <a:gdLst>
                <a:gd name="T0" fmla="*/ 7 w 53"/>
                <a:gd name="T1" fmla="*/ 44 h 51"/>
                <a:gd name="T2" fmla="*/ 7 w 53"/>
                <a:gd name="T3" fmla="*/ 46 h 51"/>
                <a:gd name="T4" fmla="*/ 6 w 53"/>
                <a:gd name="T5" fmla="*/ 48 h 51"/>
                <a:gd name="T6" fmla="*/ 4 w 53"/>
                <a:gd name="T7" fmla="*/ 48 h 51"/>
                <a:gd name="T8" fmla="*/ 0 w 53"/>
                <a:gd name="T9" fmla="*/ 49 h 51"/>
                <a:gd name="T10" fmla="*/ 0 w 53"/>
                <a:gd name="T11" fmla="*/ 51 h 51"/>
                <a:gd name="T12" fmla="*/ 28 w 53"/>
                <a:gd name="T13" fmla="*/ 51 h 51"/>
                <a:gd name="T14" fmla="*/ 33 w 53"/>
                <a:gd name="T15" fmla="*/ 51 h 51"/>
                <a:gd name="T16" fmla="*/ 38 w 53"/>
                <a:gd name="T17" fmla="*/ 49 h 51"/>
                <a:gd name="T18" fmla="*/ 42 w 53"/>
                <a:gd name="T19" fmla="*/ 47 h 51"/>
                <a:gd name="T20" fmla="*/ 46 w 53"/>
                <a:gd name="T21" fmla="*/ 44 h 51"/>
                <a:gd name="T22" fmla="*/ 49 w 53"/>
                <a:gd name="T23" fmla="*/ 40 h 51"/>
                <a:gd name="T24" fmla="*/ 51 w 53"/>
                <a:gd name="T25" fmla="*/ 36 h 51"/>
                <a:gd name="T26" fmla="*/ 52 w 53"/>
                <a:gd name="T27" fmla="*/ 31 h 51"/>
                <a:gd name="T28" fmla="*/ 53 w 53"/>
                <a:gd name="T29" fmla="*/ 26 h 51"/>
                <a:gd name="T30" fmla="*/ 52 w 53"/>
                <a:gd name="T31" fmla="*/ 21 h 51"/>
                <a:gd name="T32" fmla="*/ 51 w 53"/>
                <a:gd name="T33" fmla="*/ 16 h 51"/>
                <a:gd name="T34" fmla="*/ 49 w 53"/>
                <a:gd name="T35" fmla="*/ 12 h 51"/>
                <a:gd name="T36" fmla="*/ 46 w 53"/>
                <a:gd name="T37" fmla="*/ 8 h 51"/>
                <a:gd name="T38" fmla="*/ 42 w 53"/>
                <a:gd name="T39" fmla="*/ 5 h 51"/>
                <a:gd name="T40" fmla="*/ 38 w 53"/>
                <a:gd name="T41" fmla="*/ 2 h 51"/>
                <a:gd name="T42" fmla="*/ 33 w 53"/>
                <a:gd name="T43" fmla="*/ 0 h 51"/>
                <a:gd name="T44" fmla="*/ 28 w 53"/>
                <a:gd name="T45" fmla="*/ 0 h 51"/>
                <a:gd name="T46" fmla="*/ 0 w 53"/>
                <a:gd name="T47" fmla="*/ 0 h 51"/>
                <a:gd name="T48" fmla="*/ 0 w 53"/>
                <a:gd name="T49" fmla="*/ 2 h 51"/>
                <a:gd name="T50" fmla="*/ 4 w 53"/>
                <a:gd name="T51" fmla="*/ 3 h 51"/>
                <a:gd name="T52" fmla="*/ 6 w 53"/>
                <a:gd name="T53" fmla="*/ 3 h 51"/>
                <a:gd name="T54" fmla="*/ 7 w 53"/>
                <a:gd name="T55" fmla="*/ 5 h 51"/>
                <a:gd name="T56" fmla="*/ 7 w 53"/>
                <a:gd name="T57" fmla="*/ 7 h 51"/>
                <a:gd name="T58" fmla="*/ 7 w 53"/>
                <a:gd name="T59" fmla="*/ 44 h 51"/>
                <a:gd name="T60" fmla="*/ 18 w 53"/>
                <a:gd name="T61" fmla="*/ 49 h 51"/>
                <a:gd name="T62" fmla="*/ 16 w 53"/>
                <a:gd name="T63" fmla="*/ 49 h 51"/>
                <a:gd name="T64" fmla="*/ 15 w 53"/>
                <a:gd name="T65" fmla="*/ 48 h 51"/>
                <a:gd name="T66" fmla="*/ 14 w 53"/>
                <a:gd name="T67" fmla="*/ 47 h 51"/>
                <a:gd name="T68" fmla="*/ 14 w 53"/>
                <a:gd name="T69" fmla="*/ 44 h 51"/>
                <a:gd name="T70" fmla="*/ 14 w 53"/>
                <a:gd name="T71" fmla="*/ 7 h 51"/>
                <a:gd name="T72" fmla="*/ 14 w 53"/>
                <a:gd name="T73" fmla="*/ 4 h 51"/>
                <a:gd name="T74" fmla="*/ 15 w 53"/>
                <a:gd name="T75" fmla="*/ 3 h 51"/>
                <a:gd name="T76" fmla="*/ 16 w 53"/>
                <a:gd name="T77" fmla="*/ 3 h 51"/>
                <a:gd name="T78" fmla="*/ 18 w 53"/>
                <a:gd name="T79" fmla="*/ 2 h 51"/>
                <a:gd name="T80" fmla="*/ 26 w 53"/>
                <a:gd name="T81" fmla="*/ 2 h 51"/>
                <a:gd name="T82" fmla="*/ 31 w 53"/>
                <a:gd name="T83" fmla="*/ 3 h 51"/>
                <a:gd name="T84" fmla="*/ 36 w 53"/>
                <a:gd name="T85" fmla="*/ 5 h 51"/>
                <a:gd name="T86" fmla="*/ 38 w 53"/>
                <a:gd name="T87" fmla="*/ 7 h 51"/>
                <a:gd name="T88" fmla="*/ 40 w 53"/>
                <a:gd name="T89" fmla="*/ 9 h 51"/>
                <a:gd name="T90" fmla="*/ 42 w 53"/>
                <a:gd name="T91" fmla="*/ 11 h 51"/>
                <a:gd name="T92" fmla="*/ 43 w 53"/>
                <a:gd name="T93" fmla="*/ 15 h 51"/>
                <a:gd name="T94" fmla="*/ 44 w 53"/>
                <a:gd name="T95" fmla="*/ 19 h 51"/>
                <a:gd name="T96" fmla="*/ 44 w 53"/>
                <a:gd name="T97" fmla="*/ 26 h 51"/>
                <a:gd name="T98" fmla="*/ 44 w 53"/>
                <a:gd name="T99" fmla="*/ 31 h 51"/>
                <a:gd name="T100" fmla="*/ 43 w 53"/>
                <a:gd name="T101" fmla="*/ 36 h 51"/>
                <a:gd name="T102" fmla="*/ 42 w 53"/>
                <a:gd name="T103" fmla="*/ 39 h 51"/>
                <a:gd name="T104" fmla="*/ 41 w 53"/>
                <a:gd name="T105" fmla="*/ 41 h 51"/>
                <a:gd name="T106" fmla="*/ 39 w 53"/>
                <a:gd name="T107" fmla="*/ 43 h 51"/>
                <a:gd name="T108" fmla="*/ 36 w 53"/>
                <a:gd name="T109" fmla="*/ 46 h 51"/>
                <a:gd name="T110" fmla="*/ 32 w 53"/>
                <a:gd name="T111" fmla="*/ 48 h 51"/>
                <a:gd name="T112" fmla="*/ 26 w 53"/>
                <a:gd name="T113" fmla="*/ 49 h 51"/>
                <a:gd name="T114" fmla="*/ 18 w 53"/>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1">
                  <a:moveTo>
                    <a:pt x="7" y="44"/>
                  </a:moveTo>
                  <a:lnTo>
                    <a:pt x="7" y="46"/>
                  </a:lnTo>
                  <a:lnTo>
                    <a:pt x="6" y="48"/>
                  </a:lnTo>
                  <a:lnTo>
                    <a:pt x="4" y="48"/>
                  </a:lnTo>
                  <a:lnTo>
                    <a:pt x="0" y="49"/>
                  </a:lnTo>
                  <a:lnTo>
                    <a:pt x="0" y="51"/>
                  </a:lnTo>
                  <a:lnTo>
                    <a:pt x="28" y="51"/>
                  </a:lnTo>
                  <a:lnTo>
                    <a:pt x="33" y="51"/>
                  </a:lnTo>
                  <a:lnTo>
                    <a:pt x="38" y="49"/>
                  </a:lnTo>
                  <a:lnTo>
                    <a:pt x="42" y="47"/>
                  </a:lnTo>
                  <a:lnTo>
                    <a:pt x="46" y="44"/>
                  </a:lnTo>
                  <a:lnTo>
                    <a:pt x="49" y="40"/>
                  </a:lnTo>
                  <a:lnTo>
                    <a:pt x="51" y="36"/>
                  </a:lnTo>
                  <a:lnTo>
                    <a:pt x="52" y="31"/>
                  </a:lnTo>
                  <a:lnTo>
                    <a:pt x="53" y="26"/>
                  </a:lnTo>
                  <a:lnTo>
                    <a:pt x="52" y="21"/>
                  </a:lnTo>
                  <a:lnTo>
                    <a:pt x="51" y="16"/>
                  </a:lnTo>
                  <a:lnTo>
                    <a:pt x="49" y="12"/>
                  </a:lnTo>
                  <a:lnTo>
                    <a:pt x="46" y="8"/>
                  </a:lnTo>
                  <a:lnTo>
                    <a:pt x="42" y="5"/>
                  </a:lnTo>
                  <a:lnTo>
                    <a:pt x="38" y="2"/>
                  </a:lnTo>
                  <a:lnTo>
                    <a:pt x="33" y="0"/>
                  </a:lnTo>
                  <a:lnTo>
                    <a:pt x="28" y="0"/>
                  </a:lnTo>
                  <a:lnTo>
                    <a:pt x="0" y="0"/>
                  </a:lnTo>
                  <a:lnTo>
                    <a:pt x="0" y="2"/>
                  </a:lnTo>
                  <a:lnTo>
                    <a:pt x="4" y="3"/>
                  </a:lnTo>
                  <a:lnTo>
                    <a:pt x="6" y="3"/>
                  </a:lnTo>
                  <a:lnTo>
                    <a:pt x="7" y="5"/>
                  </a:lnTo>
                  <a:lnTo>
                    <a:pt x="7" y="7"/>
                  </a:lnTo>
                  <a:lnTo>
                    <a:pt x="7" y="44"/>
                  </a:lnTo>
                  <a:close/>
                  <a:moveTo>
                    <a:pt x="18" y="49"/>
                  </a:moveTo>
                  <a:lnTo>
                    <a:pt x="16" y="49"/>
                  </a:lnTo>
                  <a:lnTo>
                    <a:pt x="15" y="48"/>
                  </a:lnTo>
                  <a:lnTo>
                    <a:pt x="14" y="47"/>
                  </a:lnTo>
                  <a:lnTo>
                    <a:pt x="14" y="44"/>
                  </a:lnTo>
                  <a:lnTo>
                    <a:pt x="14" y="7"/>
                  </a:lnTo>
                  <a:lnTo>
                    <a:pt x="14" y="4"/>
                  </a:lnTo>
                  <a:lnTo>
                    <a:pt x="15" y="3"/>
                  </a:lnTo>
                  <a:lnTo>
                    <a:pt x="16" y="3"/>
                  </a:lnTo>
                  <a:lnTo>
                    <a:pt x="18" y="2"/>
                  </a:lnTo>
                  <a:lnTo>
                    <a:pt x="26" y="2"/>
                  </a:lnTo>
                  <a:lnTo>
                    <a:pt x="31" y="3"/>
                  </a:lnTo>
                  <a:lnTo>
                    <a:pt x="36" y="5"/>
                  </a:lnTo>
                  <a:lnTo>
                    <a:pt x="38" y="7"/>
                  </a:lnTo>
                  <a:lnTo>
                    <a:pt x="40" y="9"/>
                  </a:lnTo>
                  <a:lnTo>
                    <a:pt x="42" y="11"/>
                  </a:lnTo>
                  <a:lnTo>
                    <a:pt x="43" y="15"/>
                  </a:lnTo>
                  <a:lnTo>
                    <a:pt x="44" y="19"/>
                  </a:lnTo>
                  <a:lnTo>
                    <a:pt x="44" y="26"/>
                  </a:lnTo>
                  <a:lnTo>
                    <a:pt x="44" y="31"/>
                  </a:lnTo>
                  <a:lnTo>
                    <a:pt x="43" y="36"/>
                  </a:lnTo>
                  <a:lnTo>
                    <a:pt x="42" y="39"/>
                  </a:lnTo>
                  <a:lnTo>
                    <a:pt x="41" y="41"/>
                  </a:lnTo>
                  <a:lnTo>
                    <a:pt x="39" y="43"/>
                  </a:lnTo>
                  <a:lnTo>
                    <a:pt x="36" y="46"/>
                  </a:lnTo>
                  <a:lnTo>
                    <a:pt x="32" y="48"/>
                  </a:lnTo>
                  <a:lnTo>
                    <a:pt x="26" y="49"/>
                  </a:lnTo>
                  <a:lnTo>
                    <a:pt x="18"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5" name="Freeform 721"/>
            <p:cNvSpPr>
              <a:spLocks noChangeAspect="1"/>
            </p:cNvSpPr>
            <p:nvPr/>
          </p:nvSpPr>
          <p:spPr bwMode="auto">
            <a:xfrm>
              <a:off x="1550" y="4218"/>
              <a:ext cx="64" cy="72"/>
            </a:xfrm>
            <a:custGeom>
              <a:avLst/>
              <a:gdLst>
                <a:gd name="T0" fmla="*/ 53 w 64"/>
                <a:gd name="T1" fmla="*/ 6 h 72"/>
                <a:gd name="T2" fmla="*/ 43 w 64"/>
                <a:gd name="T3" fmla="*/ 1 h 72"/>
                <a:gd name="T4" fmla="*/ 29 w 64"/>
                <a:gd name="T5" fmla="*/ 1 h 72"/>
                <a:gd name="T6" fmla="*/ 16 w 64"/>
                <a:gd name="T7" fmla="*/ 6 h 72"/>
                <a:gd name="T8" fmla="*/ 6 w 64"/>
                <a:gd name="T9" fmla="*/ 16 h 72"/>
                <a:gd name="T10" fmla="*/ 1 w 64"/>
                <a:gd name="T11" fmla="*/ 29 h 72"/>
                <a:gd name="T12" fmla="*/ 1 w 64"/>
                <a:gd name="T13" fmla="*/ 43 h 72"/>
                <a:gd name="T14" fmla="*/ 6 w 64"/>
                <a:gd name="T15" fmla="*/ 56 h 72"/>
                <a:gd name="T16" fmla="*/ 16 w 64"/>
                <a:gd name="T17" fmla="*/ 66 h 72"/>
                <a:gd name="T18" fmla="*/ 29 w 64"/>
                <a:gd name="T19" fmla="*/ 72 h 72"/>
                <a:gd name="T20" fmla="*/ 42 w 64"/>
                <a:gd name="T21" fmla="*/ 72 h 72"/>
                <a:gd name="T22" fmla="*/ 53 w 64"/>
                <a:gd name="T23" fmla="*/ 67 h 72"/>
                <a:gd name="T24" fmla="*/ 60 w 64"/>
                <a:gd name="T25" fmla="*/ 60 h 72"/>
                <a:gd name="T26" fmla="*/ 63 w 64"/>
                <a:gd name="T27" fmla="*/ 51 h 72"/>
                <a:gd name="T28" fmla="*/ 64 w 64"/>
                <a:gd name="T29" fmla="*/ 46 h 72"/>
                <a:gd name="T30" fmla="*/ 62 w 64"/>
                <a:gd name="T31" fmla="*/ 46 h 72"/>
                <a:gd name="T32" fmla="*/ 59 w 64"/>
                <a:gd name="T33" fmla="*/ 56 h 72"/>
                <a:gd name="T34" fmla="*/ 46 w 64"/>
                <a:gd name="T35" fmla="*/ 68 h 72"/>
                <a:gd name="T36" fmla="*/ 34 w 64"/>
                <a:gd name="T37" fmla="*/ 69 h 72"/>
                <a:gd name="T38" fmla="*/ 25 w 64"/>
                <a:gd name="T39" fmla="*/ 66 h 72"/>
                <a:gd name="T40" fmla="*/ 17 w 64"/>
                <a:gd name="T41" fmla="*/ 59 h 72"/>
                <a:gd name="T42" fmla="*/ 11 w 64"/>
                <a:gd name="T43" fmla="*/ 46 h 72"/>
                <a:gd name="T44" fmla="*/ 11 w 64"/>
                <a:gd name="T45" fmla="*/ 26 h 72"/>
                <a:gd name="T46" fmla="*/ 17 w 64"/>
                <a:gd name="T47" fmla="*/ 13 h 72"/>
                <a:gd name="T48" fmla="*/ 26 w 64"/>
                <a:gd name="T49" fmla="*/ 6 h 72"/>
                <a:gd name="T50" fmla="*/ 34 w 64"/>
                <a:gd name="T51" fmla="*/ 3 h 72"/>
                <a:gd name="T52" fmla="*/ 45 w 64"/>
                <a:gd name="T53" fmla="*/ 4 h 72"/>
                <a:gd name="T54" fmla="*/ 58 w 64"/>
                <a:gd name="T55" fmla="*/ 16 h 72"/>
                <a:gd name="T56" fmla="*/ 61 w 64"/>
                <a:gd name="T57" fmla="*/ 28 h 72"/>
                <a:gd name="T58" fmla="*/ 63 w 64"/>
                <a:gd name="T59" fmla="*/ 28 h 72"/>
                <a:gd name="T60" fmla="*/ 64 w 64"/>
                <a:gd name="T61" fmla="*/ 27 h 72"/>
                <a:gd name="T62" fmla="*/ 64 w 64"/>
                <a:gd name="T63" fmla="*/ 2 h 72"/>
                <a:gd name="T64" fmla="*/ 63 w 64"/>
                <a:gd name="T65" fmla="*/ 0 h 72"/>
                <a:gd name="T66" fmla="*/ 61 w 64"/>
                <a:gd name="T6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72">
                  <a:moveTo>
                    <a:pt x="56" y="9"/>
                  </a:moveTo>
                  <a:lnTo>
                    <a:pt x="53" y="6"/>
                  </a:lnTo>
                  <a:lnTo>
                    <a:pt x="49" y="3"/>
                  </a:lnTo>
                  <a:lnTo>
                    <a:pt x="43" y="1"/>
                  </a:lnTo>
                  <a:lnTo>
                    <a:pt x="36" y="0"/>
                  </a:lnTo>
                  <a:lnTo>
                    <a:pt x="29" y="1"/>
                  </a:lnTo>
                  <a:lnTo>
                    <a:pt x="22" y="3"/>
                  </a:lnTo>
                  <a:lnTo>
                    <a:pt x="16" y="6"/>
                  </a:lnTo>
                  <a:lnTo>
                    <a:pt x="11" y="10"/>
                  </a:lnTo>
                  <a:lnTo>
                    <a:pt x="6" y="16"/>
                  </a:lnTo>
                  <a:lnTo>
                    <a:pt x="3" y="22"/>
                  </a:lnTo>
                  <a:lnTo>
                    <a:pt x="1" y="29"/>
                  </a:lnTo>
                  <a:lnTo>
                    <a:pt x="0" y="36"/>
                  </a:lnTo>
                  <a:lnTo>
                    <a:pt x="1" y="43"/>
                  </a:lnTo>
                  <a:lnTo>
                    <a:pt x="3" y="50"/>
                  </a:lnTo>
                  <a:lnTo>
                    <a:pt x="6" y="56"/>
                  </a:lnTo>
                  <a:lnTo>
                    <a:pt x="11" y="62"/>
                  </a:lnTo>
                  <a:lnTo>
                    <a:pt x="16" y="66"/>
                  </a:lnTo>
                  <a:lnTo>
                    <a:pt x="22" y="70"/>
                  </a:lnTo>
                  <a:lnTo>
                    <a:pt x="29" y="72"/>
                  </a:lnTo>
                  <a:lnTo>
                    <a:pt x="36" y="72"/>
                  </a:lnTo>
                  <a:lnTo>
                    <a:pt x="42" y="72"/>
                  </a:lnTo>
                  <a:lnTo>
                    <a:pt x="48" y="70"/>
                  </a:lnTo>
                  <a:lnTo>
                    <a:pt x="53" y="67"/>
                  </a:lnTo>
                  <a:lnTo>
                    <a:pt x="56" y="64"/>
                  </a:lnTo>
                  <a:lnTo>
                    <a:pt x="60" y="60"/>
                  </a:lnTo>
                  <a:lnTo>
                    <a:pt x="62" y="56"/>
                  </a:lnTo>
                  <a:lnTo>
                    <a:pt x="63" y="51"/>
                  </a:lnTo>
                  <a:lnTo>
                    <a:pt x="64" y="47"/>
                  </a:lnTo>
                  <a:lnTo>
                    <a:pt x="64" y="46"/>
                  </a:lnTo>
                  <a:lnTo>
                    <a:pt x="63" y="45"/>
                  </a:lnTo>
                  <a:lnTo>
                    <a:pt x="62" y="46"/>
                  </a:lnTo>
                  <a:lnTo>
                    <a:pt x="61" y="47"/>
                  </a:lnTo>
                  <a:lnTo>
                    <a:pt x="59" y="56"/>
                  </a:lnTo>
                  <a:lnTo>
                    <a:pt x="53" y="63"/>
                  </a:lnTo>
                  <a:lnTo>
                    <a:pt x="46" y="68"/>
                  </a:lnTo>
                  <a:lnTo>
                    <a:pt x="38" y="69"/>
                  </a:lnTo>
                  <a:lnTo>
                    <a:pt x="34" y="69"/>
                  </a:lnTo>
                  <a:lnTo>
                    <a:pt x="30" y="68"/>
                  </a:lnTo>
                  <a:lnTo>
                    <a:pt x="25" y="66"/>
                  </a:lnTo>
                  <a:lnTo>
                    <a:pt x="21" y="63"/>
                  </a:lnTo>
                  <a:lnTo>
                    <a:pt x="17" y="59"/>
                  </a:lnTo>
                  <a:lnTo>
                    <a:pt x="13" y="53"/>
                  </a:lnTo>
                  <a:lnTo>
                    <a:pt x="11" y="46"/>
                  </a:lnTo>
                  <a:lnTo>
                    <a:pt x="10" y="36"/>
                  </a:lnTo>
                  <a:lnTo>
                    <a:pt x="11" y="26"/>
                  </a:lnTo>
                  <a:lnTo>
                    <a:pt x="14" y="19"/>
                  </a:lnTo>
                  <a:lnTo>
                    <a:pt x="17" y="13"/>
                  </a:lnTo>
                  <a:lnTo>
                    <a:pt x="21" y="8"/>
                  </a:lnTo>
                  <a:lnTo>
                    <a:pt x="26" y="6"/>
                  </a:lnTo>
                  <a:lnTo>
                    <a:pt x="30" y="4"/>
                  </a:lnTo>
                  <a:lnTo>
                    <a:pt x="34" y="3"/>
                  </a:lnTo>
                  <a:lnTo>
                    <a:pt x="38" y="3"/>
                  </a:lnTo>
                  <a:lnTo>
                    <a:pt x="45" y="4"/>
                  </a:lnTo>
                  <a:lnTo>
                    <a:pt x="52" y="9"/>
                  </a:lnTo>
                  <a:lnTo>
                    <a:pt x="58" y="16"/>
                  </a:lnTo>
                  <a:lnTo>
                    <a:pt x="61" y="27"/>
                  </a:lnTo>
                  <a:lnTo>
                    <a:pt x="61" y="28"/>
                  </a:lnTo>
                  <a:lnTo>
                    <a:pt x="62" y="28"/>
                  </a:lnTo>
                  <a:lnTo>
                    <a:pt x="63" y="28"/>
                  </a:lnTo>
                  <a:lnTo>
                    <a:pt x="64" y="28"/>
                  </a:lnTo>
                  <a:lnTo>
                    <a:pt x="64" y="27"/>
                  </a:lnTo>
                  <a:lnTo>
                    <a:pt x="64" y="26"/>
                  </a:lnTo>
                  <a:lnTo>
                    <a:pt x="64" y="2"/>
                  </a:lnTo>
                  <a:lnTo>
                    <a:pt x="64" y="0"/>
                  </a:lnTo>
                  <a:lnTo>
                    <a:pt x="63" y="0"/>
                  </a:lnTo>
                  <a:lnTo>
                    <a:pt x="62" y="0"/>
                  </a:lnTo>
                  <a:lnTo>
                    <a:pt x="61" y="1"/>
                  </a:lnTo>
                  <a:lnTo>
                    <a:pt x="56"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6" name="Freeform 722"/>
            <p:cNvSpPr>
              <a:spLocks noChangeAspect="1" noEditPoints="1"/>
            </p:cNvSpPr>
            <p:nvPr/>
          </p:nvSpPr>
          <p:spPr bwMode="auto">
            <a:xfrm>
              <a:off x="1626" y="4235"/>
              <a:ext cx="54" cy="55"/>
            </a:xfrm>
            <a:custGeom>
              <a:avLst/>
              <a:gdLst>
                <a:gd name="T0" fmla="*/ 53 w 54"/>
                <a:gd name="T1" fmla="*/ 22 h 55"/>
                <a:gd name="T2" fmla="*/ 49 w 54"/>
                <a:gd name="T3" fmla="*/ 13 h 55"/>
                <a:gd name="T4" fmla="*/ 42 w 54"/>
                <a:gd name="T5" fmla="*/ 5 h 55"/>
                <a:gd name="T6" fmla="*/ 32 w 54"/>
                <a:gd name="T7" fmla="*/ 1 h 55"/>
                <a:gd name="T8" fmla="*/ 21 w 54"/>
                <a:gd name="T9" fmla="*/ 1 h 55"/>
                <a:gd name="T10" fmla="*/ 12 w 54"/>
                <a:gd name="T11" fmla="*/ 5 h 55"/>
                <a:gd name="T12" fmla="*/ 5 w 54"/>
                <a:gd name="T13" fmla="*/ 13 h 55"/>
                <a:gd name="T14" fmla="*/ 1 w 54"/>
                <a:gd name="T15" fmla="*/ 22 h 55"/>
                <a:gd name="T16" fmla="*/ 1 w 54"/>
                <a:gd name="T17" fmla="*/ 33 h 55"/>
                <a:gd name="T18" fmla="*/ 5 w 54"/>
                <a:gd name="T19" fmla="*/ 43 h 55"/>
                <a:gd name="T20" fmla="*/ 12 w 54"/>
                <a:gd name="T21" fmla="*/ 50 h 55"/>
                <a:gd name="T22" fmla="*/ 22 w 54"/>
                <a:gd name="T23" fmla="*/ 54 h 55"/>
                <a:gd name="T24" fmla="*/ 32 w 54"/>
                <a:gd name="T25" fmla="*/ 54 h 55"/>
                <a:gd name="T26" fmla="*/ 42 w 54"/>
                <a:gd name="T27" fmla="*/ 50 h 55"/>
                <a:gd name="T28" fmla="*/ 49 w 54"/>
                <a:gd name="T29" fmla="*/ 43 h 55"/>
                <a:gd name="T30" fmla="*/ 53 w 54"/>
                <a:gd name="T31" fmla="*/ 33 h 55"/>
                <a:gd name="T32" fmla="*/ 27 w 54"/>
                <a:gd name="T33" fmla="*/ 52 h 55"/>
                <a:gd name="T34" fmla="*/ 21 w 54"/>
                <a:gd name="T35" fmla="*/ 51 h 55"/>
                <a:gd name="T36" fmla="*/ 15 w 54"/>
                <a:gd name="T37" fmla="*/ 47 h 55"/>
                <a:gd name="T38" fmla="*/ 11 w 54"/>
                <a:gd name="T39" fmla="*/ 39 h 55"/>
                <a:gd name="T40" fmla="*/ 9 w 54"/>
                <a:gd name="T41" fmla="*/ 27 h 55"/>
                <a:gd name="T42" fmla="*/ 11 w 54"/>
                <a:gd name="T43" fmla="*/ 15 h 55"/>
                <a:gd name="T44" fmla="*/ 15 w 54"/>
                <a:gd name="T45" fmla="*/ 8 h 55"/>
                <a:gd name="T46" fmla="*/ 21 w 54"/>
                <a:gd name="T47" fmla="*/ 4 h 55"/>
                <a:gd name="T48" fmla="*/ 27 w 54"/>
                <a:gd name="T49" fmla="*/ 3 h 55"/>
                <a:gd name="T50" fmla="*/ 33 w 54"/>
                <a:gd name="T51" fmla="*/ 4 h 55"/>
                <a:gd name="T52" fmla="*/ 38 w 54"/>
                <a:gd name="T53" fmla="*/ 8 h 55"/>
                <a:gd name="T54" fmla="*/ 43 w 54"/>
                <a:gd name="T55" fmla="*/ 15 h 55"/>
                <a:gd name="T56" fmla="*/ 45 w 54"/>
                <a:gd name="T57" fmla="*/ 27 h 55"/>
                <a:gd name="T58" fmla="*/ 43 w 54"/>
                <a:gd name="T59" fmla="*/ 39 h 55"/>
                <a:gd name="T60" fmla="*/ 39 w 54"/>
                <a:gd name="T61" fmla="*/ 47 h 55"/>
                <a:gd name="T62" fmla="*/ 33 w 54"/>
                <a:gd name="T63" fmla="*/ 51 h 55"/>
                <a:gd name="T64" fmla="*/ 27 w 54"/>
                <a:gd name="T65"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5">
                  <a:moveTo>
                    <a:pt x="54" y="28"/>
                  </a:moveTo>
                  <a:lnTo>
                    <a:pt x="53" y="22"/>
                  </a:lnTo>
                  <a:lnTo>
                    <a:pt x="51" y="17"/>
                  </a:lnTo>
                  <a:lnTo>
                    <a:pt x="49" y="13"/>
                  </a:lnTo>
                  <a:lnTo>
                    <a:pt x="46" y="9"/>
                  </a:lnTo>
                  <a:lnTo>
                    <a:pt x="42" y="5"/>
                  </a:lnTo>
                  <a:lnTo>
                    <a:pt x="37" y="3"/>
                  </a:lnTo>
                  <a:lnTo>
                    <a:pt x="32" y="1"/>
                  </a:lnTo>
                  <a:lnTo>
                    <a:pt x="27" y="0"/>
                  </a:lnTo>
                  <a:lnTo>
                    <a:pt x="21" y="1"/>
                  </a:lnTo>
                  <a:lnTo>
                    <a:pt x="16" y="3"/>
                  </a:lnTo>
                  <a:lnTo>
                    <a:pt x="12" y="5"/>
                  </a:lnTo>
                  <a:lnTo>
                    <a:pt x="8" y="9"/>
                  </a:lnTo>
                  <a:lnTo>
                    <a:pt x="5" y="13"/>
                  </a:lnTo>
                  <a:lnTo>
                    <a:pt x="2" y="17"/>
                  </a:lnTo>
                  <a:lnTo>
                    <a:pt x="1" y="22"/>
                  </a:lnTo>
                  <a:lnTo>
                    <a:pt x="0" y="28"/>
                  </a:lnTo>
                  <a:lnTo>
                    <a:pt x="1" y="33"/>
                  </a:lnTo>
                  <a:lnTo>
                    <a:pt x="2" y="38"/>
                  </a:lnTo>
                  <a:lnTo>
                    <a:pt x="5" y="43"/>
                  </a:lnTo>
                  <a:lnTo>
                    <a:pt x="8" y="47"/>
                  </a:lnTo>
                  <a:lnTo>
                    <a:pt x="12" y="50"/>
                  </a:lnTo>
                  <a:lnTo>
                    <a:pt x="17" y="52"/>
                  </a:lnTo>
                  <a:lnTo>
                    <a:pt x="22" y="54"/>
                  </a:lnTo>
                  <a:lnTo>
                    <a:pt x="27" y="55"/>
                  </a:lnTo>
                  <a:lnTo>
                    <a:pt x="32" y="54"/>
                  </a:lnTo>
                  <a:lnTo>
                    <a:pt x="37" y="52"/>
                  </a:lnTo>
                  <a:lnTo>
                    <a:pt x="42" y="50"/>
                  </a:lnTo>
                  <a:lnTo>
                    <a:pt x="46" y="47"/>
                  </a:lnTo>
                  <a:lnTo>
                    <a:pt x="49" y="43"/>
                  </a:lnTo>
                  <a:lnTo>
                    <a:pt x="51" y="38"/>
                  </a:lnTo>
                  <a:lnTo>
                    <a:pt x="53" y="33"/>
                  </a:lnTo>
                  <a:lnTo>
                    <a:pt x="54" y="28"/>
                  </a:lnTo>
                  <a:close/>
                  <a:moveTo>
                    <a:pt x="27" y="52"/>
                  </a:moveTo>
                  <a:lnTo>
                    <a:pt x="24" y="52"/>
                  </a:lnTo>
                  <a:lnTo>
                    <a:pt x="21" y="51"/>
                  </a:lnTo>
                  <a:lnTo>
                    <a:pt x="18" y="49"/>
                  </a:lnTo>
                  <a:lnTo>
                    <a:pt x="15" y="47"/>
                  </a:lnTo>
                  <a:lnTo>
                    <a:pt x="13" y="43"/>
                  </a:lnTo>
                  <a:lnTo>
                    <a:pt x="11" y="39"/>
                  </a:lnTo>
                  <a:lnTo>
                    <a:pt x="9" y="33"/>
                  </a:lnTo>
                  <a:lnTo>
                    <a:pt x="9" y="27"/>
                  </a:lnTo>
                  <a:lnTo>
                    <a:pt x="9" y="20"/>
                  </a:lnTo>
                  <a:lnTo>
                    <a:pt x="11" y="15"/>
                  </a:lnTo>
                  <a:lnTo>
                    <a:pt x="13" y="11"/>
                  </a:lnTo>
                  <a:lnTo>
                    <a:pt x="15" y="8"/>
                  </a:lnTo>
                  <a:lnTo>
                    <a:pt x="18" y="6"/>
                  </a:lnTo>
                  <a:lnTo>
                    <a:pt x="21" y="4"/>
                  </a:lnTo>
                  <a:lnTo>
                    <a:pt x="24" y="3"/>
                  </a:lnTo>
                  <a:lnTo>
                    <a:pt x="27" y="3"/>
                  </a:lnTo>
                  <a:lnTo>
                    <a:pt x="30" y="3"/>
                  </a:lnTo>
                  <a:lnTo>
                    <a:pt x="33" y="4"/>
                  </a:lnTo>
                  <a:lnTo>
                    <a:pt x="36" y="6"/>
                  </a:lnTo>
                  <a:lnTo>
                    <a:pt x="38" y="8"/>
                  </a:lnTo>
                  <a:lnTo>
                    <a:pt x="41" y="11"/>
                  </a:lnTo>
                  <a:lnTo>
                    <a:pt x="43" y="15"/>
                  </a:lnTo>
                  <a:lnTo>
                    <a:pt x="44" y="20"/>
                  </a:lnTo>
                  <a:lnTo>
                    <a:pt x="45" y="27"/>
                  </a:lnTo>
                  <a:lnTo>
                    <a:pt x="44" y="33"/>
                  </a:lnTo>
                  <a:lnTo>
                    <a:pt x="43" y="39"/>
                  </a:lnTo>
                  <a:lnTo>
                    <a:pt x="41" y="43"/>
                  </a:lnTo>
                  <a:lnTo>
                    <a:pt x="39" y="47"/>
                  </a:lnTo>
                  <a:lnTo>
                    <a:pt x="36" y="49"/>
                  </a:lnTo>
                  <a:lnTo>
                    <a:pt x="33" y="51"/>
                  </a:lnTo>
                  <a:lnTo>
                    <a:pt x="30" y="52"/>
                  </a:lnTo>
                  <a:lnTo>
                    <a:pt x="27"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7" name="Freeform 723"/>
            <p:cNvSpPr>
              <a:spLocks noChangeAspect="1"/>
            </p:cNvSpPr>
            <p:nvPr/>
          </p:nvSpPr>
          <p:spPr bwMode="auto">
            <a:xfrm>
              <a:off x="1689" y="4237"/>
              <a:ext cx="52" cy="51"/>
            </a:xfrm>
            <a:custGeom>
              <a:avLst/>
              <a:gdLst>
                <a:gd name="T0" fmla="*/ 14 w 52"/>
                <a:gd name="T1" fmla="*/ 0 h 51"/>
                <a:gd name="T2" fmla="*/ 13 w 52"/>
                <a:gd name="T3" fmla="*/ 0 h 51"/>
                <a:gd name="T4" fmla="*/ 0 w 52"/>
                <a:gd name="T5" fmla="*/ 0 h 51"/>
                <a:gd name="T6" fmla="*/ 4 w 52"/>
                <a:gd name="T7" fmla="*/ 2 h 51"/>
                <a:gd name="T8" fmla="*/ 7 w 52"/>
                <a:gd name="T9" fmla="*/ 41 h 51"/>
                <a:gd name="T10" fmla="*/ 7 w 52"/>
                <a:gd name="T11" fmla="*/ 43 h 51"/>
                <a:gd name="T12" fmla="*/ 6 w 52"/>
                <a:gd name="T13" fmla="*/ 46 h 51"/>
                <a:gd name="T14" fmla="*/ 4 w 52"/>
                <a:gd name="T15" fmla="*/ 48 h 51"/>
                <a:gd name="T16" fmla="*/ 0 w 52"/>
                <a:gd name="T17" fmla="*/ 49 h 51"/>
                <a:gd name="T18" fmla="*/ 2 w 52"/>
                <a:gd name="T19" fmla="*/ 51 h 51"/>
                <a:gd name="T20" fmla="*/ 7 w 52"/>
                <a:gd name="T21" fmla="*/ 51 h 51"/>
                <a:gd name="T22" fmla="*/ 10 w 52"/>
                <a:gd name="T23" fmla="*/ 51 h 51"/>
                <a:gd name="T24" fmla="*/ 15 w 52"/>
                <a:gd name="T25" fmla="*/ 51 h 51"/>
                <a:gd name="T26" fmla="*/ 17 w 52"/>
                <a:gd name="T27" fmla="*/ 49 h 51"/>
                <a:gd name="T28" fmla="*/ 13 w 52"/>
                <a:gd name="T29" fmla="*/ 48 h 51"/>
                <a:gd name="T30" fmla="*/ 11 w 52"/>
                <a:gd name="T31" fmla="*/ 46 h 51"/>
                <a:gd name="T32" fmla="*/ 10 w 52"/>
                <a:gd name="T33" fmla="*/ 43 h 51"/>
                <a:gd name="T34" fmla="*/ 10 w 52"/>
                <a:gd name="T35" fmla="*/ 41 h 51"/>
                <a:gd name="T36" fmla="*/ 11 w 52"/>
                <a:gd name="T37" fmla="*/ 7 h 51"/>
                <a:gd name="T38" fmla="*/ 43 w 52"/>
                <a:gd name="T39" fmla="*/ 51 h 51"/>
                <a:gd name="T40" fmla="*/ 45 w 52"/>
                <a:gd name="T41" fmla="*/ 51 h 51"/>
                <a:gd name="T42" fmla="*/ 45 w 52"/>
                <a:gd name="T43" fmla="*/ 50 h 51"/>
                <a:gd name="T44" fmla="*/ 45 w 52"/>
                <a:gd name="T45" fmla="*/ 10 h 51"/>
                <a:gd name="T46" fmla="*/ 45 w 52"/>
                <a:gd name="T47" fmla="*/ 8 h 51"/>
                <a:gd name="T48" fmla="*/ 46 w 52"/>
                <a:gd name="T49" fmla="*/ 5 h 51"/>
                <a:gd name="T50" fmla="*/ 48 w 52"/>
                <a:gd name="T51" fmla="*/ 3 h 51"/>
                <a:gd name="T52" fmla="*/ 52 w 52"/>
                <a:gd name="T53" fmla="*/ 2 h 51"/>
                <a:gd name="T54" fmla="*/ 50 w 52"/>
                <a:gd name="T55" fmla="*/ 0 h 51"/>
                <a:gd name="T56" fmla="*/ 46 w 52"/>
                <a:gd name="T57" fmla="*/ 0 h 51"/>
                <a:gd name="T58" fmla="*/ 42 w 52"/>
                <a:gd name="T59" fmla="*/ 0 h 51"/>
                <a:gd name="T60" fmla="*/ 37 w 52"/>
                <a:gd name="T61" fmla="*/ 0 h 51"/>
                <a:gd name="T62" fmla="*/ 35 w 52"/>
                <a:gd name="T63" fmla="*/ 2 h 51"/>
                <a:gd name="T64" fmla="*/ 39 w 52"/>
                <a:gd name="T65" fmla="*/ 3 h 51"/>
                <a:gd name="T66" fmla="*/ 42 w 52"/>
                <a:gd name="T67" fmla="*/ 5 h 51"/>
                <a:gd name="T68" fmla="*/ 42 w 52"/>
                <a:gd name="T69" fmla="*/ 8 h 51"/>
                <a:gd name="T70" fmla="*/ 42 w 52"/>
                <a:gd name="T71" fmla="*/ 10 h 51"/>
                <a:gd name="T72" fmla="*/ 15 w 52"/>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7" y="51"/>
                  </a:lnTo>
                  <a:lnTo>
                    <a:pt x="8" y="51"/>
                  </a:lnTo>
                  <a:lnTo>
                    <a:pt x="10" y="51"/>
                  </a:lnTo>
                  <a:lnTo>
                    <a:pt x="12" y="51"/>
                  </a:lnTo>
                  <a:lnTo>
                    <a:pt x="15" y="51"/>
                  </a:lnTo>
                  <a:lnTo>
                    <a:pt x="17" y="51"/>
                  </a:lnTo>
                  <a:lnTo>
                    <a:pt x="17" y="49"/>
                  </a:lnTo>
                  <a:lnTo>
                    <a:pt x="15" y="48"/>
                  </a:lnTo>
                  <a:lnTo>
                    <a:pt x="13" y="48"/>
                  </a:lnTo>
                  <a:lnTo>
                    <a:pt x="12"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2" y="2"/>
                  </a:lnTo>
                  <a:lnTo>
                    <a:pt x="52" y="0"/>
                  </a:lnTo>
                  <a:lnTo>
                    <a:pt x="50" y="0"/>
                  </a:lnTo>
                  <a:lnTo>
                    <a:pt x="48" y="0"/>
                  </a:lnTo>
                  <a:lnTo>
                    <a:pt x="46" y="0"/>
                  </a:lnTo>
                  <a:lnTo>
                    <a:pt x="44" y="0"/>
                  </a:lnTo>
                  <a:lnTo>
                    <a:pt x="42" y="0"/>
                  </a:lnTo>
                  <a:lnTo>
                    <a:pt x="40" y="0"/>
                  </a:lnTo>
                  <a:lnTo>
                    <a:pt x="37" y="0"/>
                  </a:lnTo>
                  <a:lnTo>
                    <a:pt x="35" y="0"/>
                  </a:lnTo>
                  <a:lnTo>
                    <a:pt x="35" y="2"/>
                  </a:lnTo>
                  <a:lnTo>
                    <a:pt x="38" y="3"/>
                  </a:lnTo>
                  <a:lnTo>
                    <a:pt x="39" y="3"/>
                  </a:lnTo>
                  <a:lnTo>
                    <a:pt x="41" y="4"/>
                  </a:lnTo>
                  <a:lnTo>
                    <a:pt x="42" y="5"/>
                  </a:lnTo>
                  <a:lnTo>
                    <a:pt x="42" y="7"/>
                  </a:lnTo>
                  <a:lnTo>
                    <a:pt x="42" y="8"/>
                  </a:lnTo>
                  <a:lnTo>
                    <a:pt x="42" y="9"/>
                  </a:lnTo>
                  <a:lnTo>
                    <a:pt x="42" y="10"/>
                  </a:lnTo>
                  <a:lnTo>
                    <a:pt x="42"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8" name="Freeform 724"/>
            <p:cNvSpPr>
              <a:spLocks noChangeAspect="1"/>
            </p:cNvSpPr>
            <p:nvPr/>
          </p:nvSpPr>
          <p:spPr bwMode="auto">
            <a:xfrm>
              <a:off x="1750" y="4237"/>
              <a:ext cx="53" cy="51"/>
            </a:xfrm>
            <a:custGeom>
              <a:avLst/>
              <a:gdLst>
                <a:gd name="T0" fmla="*/ 14 w 53"/>
                <a:gd name="T1" fmla="*/ 0 h 51"/>
                <a:gd name="T2" fmla="*/ 13 w 53"/>
                <a:gd name="T3" fmla="*/ 0 h 51"/>
                <a:gd name="T4" fmla="*/ 0 w 53"/>
                <a:gd name="T5" fmla="*/ 0 h 51"/>
                <a:gd name="T6" fmla="*/ 4 w 53"/>
                <a:gd name="T7" fmla="*/ 2 h 51"/>
                <a:gd name="T8" fmla="*/ 7 w 53"/>
                <a:gd name="T9" fmla="*/ 41 h 51"/>
                <a:gd name="T10" fmla="*/ 7 w 53"/>
                <a:gd name="T11" fmla="*/ 43 h 51"/>
                <a:gd name="T12" fmla="*/ 6 w 53"/>
                <a:gd name="T13" fmla="*/ 46 h 51"/>
                <a:gd name="T14" fmla="*/ 4 w 53"/>
                <a:gd name="T15" fmla="*/ 48 h 51"/>
                <a:gd name="T16" fmla="*/ 0 w 53"/>
                <a:gd name="T17" fmla="*/ 49 h 51"/>
                <a:gd name="T18" fmla="*/ 2 w 53"/>
                <a:gd name="T19" fmla="*/ 51 h 51"/>
                <a:gd name="T20" fmla="*/ 7 w 53"/>
                <a:gd name="T21" fmla="*/ 51 h 51"/>
                <a:gd name="T22" fmla="*/ 10 w 53"/>
                <a:gd name="T23" fmla="*/ 51 h 51"/>
                <a:gd name="T24" fmla="*/ 15 w 53"/>
                <a:gd name="T25" fmla="*/ 51 h 51"/>
                <a:gd name="T26" fmla="*/ 17 w 53"/>
                <a:gd name="T27" fmla="*/ 49 h 51"/>
                <a:gd name="T28" fmla="*/ 13 w 53"/>
                <a:gd name="T29" fmla="*/ 48 h 51"/>
                <a:gd name="T30" fmla="*/ 11 w 53"/>
                <a:gd name="T31" fmla="*/ 46 h 51"/>
                <a:gd name="T32" fmla="*/ 10 w 53"/>
                <a:gd name="T33" fmla="*/ 43 h 51"/>
                <a:gd name="T34" fmla="*/ 10 w 53"/>
                <a:gd name="T35" fmla="*/ 41 h 51"/>
                <a:gd name="T36" fmla="*/ 11 w 53"/>
                <a:gd name="T37" fmla="*/ 7 h 51"/>
                <a:gd name="T38" fmla="*/ 43 w 53"/>
                <a:gd name="T39" fmla="*/ 51 h 51"/>
                <a:gd name="T40" fmla="*/ 45 w 53"/>
                <a:gd name="T41" fmla="*/ 51 h 51"/>
                <a:gd name="T42" fmla="*/ 45 w 53"/>
                <a:gd name="T43" fmla="*/ 50 h 51"/>
                <a:gd name="T44" fmla="*/ 45 w 53"/>
                <a:gd name="T45" fmla="*/ 10 h 51"/>
                <a:gd name="T46" fmla="*/ 45 w 53"/>
                <a:gd name="T47" fmla="*/ 8 h 51"/>
                <a:gd name="T48" fmla="*/ 46 w 53"/>
                <a:gd name="T49" fmla="*/ 5 h 51"/>
                <a:gd name="T50" fmla="*/ 48 w 53"/>
                <a:gd name="T51" fmla="*/ 3 h 51"/>
                <a:gd name="T52" fmla="*/ 53 w 53"/>
                <a:gd name="T53" fmla="*/ 2 h 51"/>
                <a:gd name="T54" fmla="*/ 51 w 53"/>
                <a:gd name="T55" fmla="*/ 0 h 51"/>
                <a:gd name="T56" fmla="*/ 46 w 53"/>
                <a:gd name="T57" fmla="*/ 0 h 51"/>
                <a:gd name="T58" fmla="*/ 42 w 53"/>
                <a:gd name="T59" fmla="*/ 0 h 51"/>
                <a:gd name="T60" fmla="*/ 38 w 53"/>
                <a:gd name="T61" fmla="*/ 0 h 51"/>
                <a:gd name="T62" fmla="*/ 35 w 53"/>
                <a:gd name="T63" fmla="*/ 2 h 51"/>
                <a:gd name="T64" fmla="*/ 40 w 53"/>
                <a:gd name="T65" fmla="*/ 3 h 51"/>
                <a:gd name="T66" fmla="*/ 42 w 53"/>
                <a:gd name="T67" fmla="*/ 5 h 51"/>
                <a:gd name="T68" fmla="*/ 42 w 53"/>
                <a:gd name="T69" fmla="*/ 8 h 51"/>
                <a:gd name="T70" fmla="*/ 43 w 53"/>
                <a:gd name="T71" fmla="*/ 10 h 51"/>
                <a:gd name="T72" fmla="*/ 15 w 53"/>
                <a:gd name="T7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1">
                  <a:moveTo>
                    <a:pt x="15" y="1"/>
                  </a:moveTo>
                  <a:lnTo>
                    <a:pt x="14" y="0"/>
                  </a:lnTo>
                  <a:lnTo>
                    <a:pt x="14" y="0"/>
                  </a:lnTo>
                  <a:lnTo>
                    <a:pt x="13" y="0"/>
                  </a:lnTo>
                  <a:lnTo>
                    <a:pt x="12" y="0"/>
                  </a:lnTo>
                  <a:lnTo>
                    <a:pt x="0" y="0"/>
                  </a:lnTo>
                  <a:lnTo>
                    <a:pt x="0" y="2"/>
                  </a:lnTo>
                  <a:lnTo>
                    <a:pt x="4" y="2"/>
                  </a:lnTo>
                  <a:lnTo>
                    <a:pt x="7" y="3"/>
                  </a:lnTo>
                  <a:lnTo>
                    <a:pt x="7" y="41"/>
                  </a:lnTo>
                  <a:lnTo>
                    <a:pt x="7" y="42"/>
                  </a:lnTo>
                  <a:lnTo>
                    <a:pt x="7" y="43"/>
                  </a:lnTo>
                  <a:lnTo>
                    <a:pt x="7" y="44"/>
                  </a:lnTo>
                  <a:lnTo>
                    <a:pt x="6" y="46"/>
                  </a:lnTo>
                  <a:lnTo>
                    <a:pt x="5" y="47"/>
                  </a:lnTo>
                  <a:lnTo>
                    <a:pt x="4" y="48"/>
                  </a:lnTo>
                  <a:lnTo>
                    <a:pt x="2" y="48"/>
                  </a:lnTo>
                  <a:lnTo>
                    <a:pt x="0" y="49"/>
                  </a:lnTo>
                  <a:lnTo>
                    <a:pt x="0" y="51"/>
                  </a:lnTo>
                  <a:lnTo>
                    <a:pt x="2" y="51"/>
                  </a:lnTo>
                  <a:lnTo>
                    <a:pt x="4" y="51"/>
                  </a:lnTo>
                  <a:lnTo>
                    <a:pt x="7" y="51"/>
                  </a:lnTo>
                  <a:lnTo>
                    <a:pt x="9" y="51"/>
                  </a:lnTo>
                  <a:lnTo>
                    <a:pt x="10" y="51"/>
                  </a:lnTo>
                  <a:lnTo>
                    <a:pt x="13" y="51"/>
                  </a:lnTo>
                  <a:lnTo>
                    <a:pt x="15" y="51"/>
                  </a:lnTo>
                  <a:lnTo>
                    <a:pt x="17" y="51"/>
                  </a:lnTo>
                  <a:lnTo>
                    <a:pt x="17" y="49"/>
                  </a:lnTo>
                  <a:lnTo>
                    <a:pt x="15" y="48"/>
                  </a:lnTo>
                  <a:lnTo>
                    <a:pt x="13" y="48"/>
                  </a:lnTo>
                  <a:lnTo>
                    <a:pt x="12" y="47"/>
                  </a:lnTo>
                  <a:lnTo>
                    <a:pt x="11" y="46"/>
                  </a:lnTo>
                  <a:lnTo>
                    <a:pt x="10" y="44"/>
                  </a:lnTo>
                  <a:lnTo>
                    <a:pt x="10" y="43"/>
                  </a:lnTo>
                  <a:lnTo>
                    <a:pt x="10" y="42"/>
                  </a:lnTo>
                  <a:lnTo>
                    <a:pt x="10" y="41"/>
                  </a:lnTo>
                  <a:lnTo>
                    <a:pt x="10" y="5"/>
                  </a:lnTo>
                  <a:lnTo>
                    <a:pt x="11" y="7"/>
                  </a:lnTo>
                  <a:lnTo>
                    <a:pt x="42" y="50"/>
                  </a:lnTo>
                  <a:lnTo>
                    <a:pt x="43" y="51"/>
                  </a:lnTo>
                  <a:lnTo>
                    <a:pt x="44" y="51"/>
                  </a:lnTo>
                  <a:lnTo>
                    <a:pt x="45" y="51"/>
                  </a:lnTo>
                  <a:lnTo>
                    <a:pt x="45" y="51"/>
                  </a:lnTo>
                  <a:lnTo>
                    <a:pt x="45" y="50"/>
                  </a:lnTo>
                  <a:lnTo>
                    <a:pt x="45" y="49"/>
                  </a:lnTo>
                  <a:lnTo>
                    <a:pt x="45" y="10"/>
                  </a:lnTo>
                  <a:lnTo>
                    <a:pt x="45" y="9"/>
                  </a:lnTo>
                  <a:lnTo>
                    <a:pt x="45" y="8"/>
                  </a:lnTo>
                  <a:lnTo>
                    <a:pt x="46" y="7"/>
                  </a:lnTo>
                  <a:lnTo>
                    <a:pt x="46" y="5"/>
                  </a:lnTo>
                  <a:lnTo>
                    <a:pt x="47" y="4"/>
                  </a:lnTo>
                  <a:lnTo>
                    <a:pt x="48" y="3"/>
                  </a:lnTo>
                  <a:lnTo>
                    <a:pt x="50" y="3"/>
                  </a:lnTo>
                  <a:lnTo>
                    <a:pt x="53" y="2"/>
                  </a:lnTo>
                  <a:lnTo>
                    <a:pt x="53" y="0"/>
                  </a:lnTo>
                  <a:lnTo>
                    <a:pt x="51" y="0"/>
                  </a:lnTo>
                  <a:lnTo>
                    <a:pt x="48" y="0"/>
                  </a:lnTo>
                  <a:lnTo>
                    <a:pt x="46" y="0"/>
                  </a:lnTo>
                  <a:lnTo>
                    <a:pt x="44" y="0"/>
                  </a:lnTo>
                  <a:lnTo>
                    <a:pt x="42" y="0"/>
                  </a:lnTo>
                  <a:lnTo>
                    <a:pt x="40" y="0"/>
                  </a:lnTo>
                  <a:lnTo>
                    <a:pt x="38" y="0"/>
                  </a:lnTo>
                  <a:lnTo>
                    <a:pt x="35" y="0"/>
                  </a:lnTo>
                  <a:lnTo>
                    <a:pt x="35" y="2"/>
                  </a:lnTo>
                  <a:lnTo>
                    <a:pt x="38" y="3"/>
                  </a:lnTo>
                  <a:lnTo>
                    <a:pt x="40" y="3"/>
                  </a:lnTo>
                  <a:lnTo>
                    <a:pt x="41" y="4"/>
                  </a:lnTo>
                  <a:lnTo>
                    <a:pt x="42" y="5"/>
                  </a:lnTo>
                  <a:lnTo>
                    <a:pt x="42" y="7"/>
                  </a:lnTo>
                  <a:lnTo>
                    <a:pt x="42" y="8"/>
                  </a:lnTo>
                  <a:lnTo>
                    <a:pt x="43" y="9"/>
                  </a:lnTo>
                  <a:lnTo>
                    <a:pt x="43" y="10"/>
                  </a:lnTo>
                  <a:lnTo>
                    <a:pt x="43" y="40"/>
                  </a:lnTo>
                  <a:lnTo>
                    <a:pt x="15" y="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9" name="Freeform 725"/>
            <p:cNvSpPr>
              <a:spLocks noChangeAspect="1"/>
            </p:cNvSpPr>
            <p:nvPr/>
          </p:nvSpPr>
          <p:spPr bwMode="auto">
            <a:xfrm>
              <a:off x="1811" y="4237"/>
              <a:ext cx="49" cy="51"/>
            </a:xfrm>
            <a:custGeom>
              <a:avLst/>
              <a:gdLst>
                <a:gd name="T0" fmla="*/ 44 w 49"/>
                <a:gd name="T1" fmla="*/ 0 h 51"/>
                <a:gd name="T2" fmla="*/ 0 w 49"/>
                <a:gd name="T3" fmla="*/ 0 h 51"/>
                <a:gd name="T4" fmla="*/ 0 w 49"/>
                <a:gd name="T5" fmla="*/ 3 h 51"/>
                <a:gd name="T6" fmla="*/ 4 w 49"/>
                <a:gd name="T7" fmla="*/ 3 h 51"/>
                <a:gd name="T8" fmla="*/ 6 w 49"/>
                <a:gd name="T9" fmla="*/ 4 h 51"/>
                <a:gd name="T10" fmla="*/ 7 w 49"/>
                <a:gd name="T11" fmla="*/ 5 h 51"/>
                <a:gd name="T12" fmla="*/ 7 w 49"/>
                <a:gd name="T13" fmla="*/ 7 h 51"/>
                <a:gd name="T14" fmla="*/ 7 w 49"/>
                <a:gd name="T15" fmla="*/ 44 h 51"/>
                <a:gd name="T16" fmla="*/ 7 w 49"/>
                <a:gd name="T17" fmla="*/ 46 h 51"/>
                <a:gd name="T18" fmla="*/ 6 w 49"/>
                <a:gd name="T19" fmla="*/ 48 h 51"/>
                <a:gd name="T20" fmla="*/ 4 w 49"/>
                <a:gd name="T21" fmla="*/ 48 h 51"/>
                <a:gd name="T22" fmla="*/ 0 w 49"/>
                <a:gd name="T23" fmla="*/ 49 h 51"/>
                <a:gd name="T24" fmla="*/ 0 w 49"/>
                <a:gd name="T25" fmla="*/ 51 h 51"/>
                <a:gd name="T26" fmla="*/ 46 w 49"/>
                <a:gd name="T27" fmla="*/ 51 h 51"/>
                <a:gd name="T28" fmla="*/ 49 w 49"/>
                <a:gd name="T29" fmla="*/ 32 h 51"/>
                <a:gd name="T30" fmla="*/ 46 w 49"/>
                <a:gd name="T31" fmla="*/ 32 h 51"/>
                <a:gd name="T32" fmla="*/ 45 w 49"/>
                <a:gd name="T33" fmla="*/ 39 h 51"/>
                <a:gd name="T34" fmla="*/ 42 w 49"/>
                <a:gd name="T35" fmla="*/ 45 h 51"/>
                <a:gd name="T36" fmla="*/ 37 w 49"/>
                <a:gd name="T37" fmla="*/ 48 h 51"/>
                <a:gd name="T38" fmla="*/ 29 w 49"/>
                <a:gd name="T39" fmla="*/ 49 h 51"/>
                <a:gd name="T40" fmla="*/ 19 w 49"/>
                <a:gd name="T41" fmla="*/ 49 h 51"/>
                <a:gd name="T42" fmla="*/ 16 w 49"/>
                <a:gd name="T43" fmla="*/ 49 h 51"/>
                <a:gd name="T44" fmla="*/ 15 w 49"/>
                <a:gd name="T45" fmla="*/ 48 h 51"/>
                <a:gd name="T46" fmla="*/ 15 w 49"/>
                <a:gd name="T47" fmla="*/ 47 h 51"/>
                <a:gd name="T48" fmla="*/ 15 w 49"/>
                <a:gd name="T49" fmla="*/ 44 h 51"/>
                <a:gd name="T50" fmla="*/ 15 w 49"/>
                <a:gd name="T51" fmla="*/ 26 h 51"/>
                <a:gd name="T52" fmla="*/ 21 w 49"/>
                <a:gd name="T53" fmla="*/ 26 h 51"/>
                <a:gd name="T54" fmla="*/ 24 w 49"/>
                <a:gd name="T55" fmla="*/ 26 h 51"/>
                <a:gd name="T56" fmla="*/ 26 w 49"/>
                <a:gd name="T57" fmla="*/ 26 h 51"/>
                <a:gd name="T58" fmla="*/ 27 w 49"/>
                <a:gd name="T59" fmla="*/ 27 h 51"/>
                <a:gd name="T60" fmla="*/ 29 w 49"/>
                <a:gd name="T61" fmla="*/ 28 h 51"/>
                <a:gd name="T62" fmla="*/ 29 w 49"/>
                <a:gd name="T63" fmla="*/ 29 h 51"/>
                <a:gd name="T64" fmla="*/ 30 w 49"/>
                <a:gd name="T65" fmla="*/ 30 h 51"/>
                <a:gd name="T66" fmla="*/ 30 w 49"/>
                <a:gd name="T67" fmla="*/ 32 h 51"/>
                <a:gd name="T68" fmla="*/ 30 w 49"/>
                <a:gd name="T69" fmla="*/ 35 h 51"/>
                <a:gd name="T70" fmla="*/ 33 w 49"/>
                <a:gd name="T71" fmla="*/ 35 h 51"/>
                <a:gd name="T72" fmla="*/ 33 w 49"/>
                <a:gd name="T73" fmla="*/ 15 h 51"/>
                <a:gd name="T74" fmla="*/ 30 w 49"/>
                <a:gd name="T75" fmla="*/ 15 h 51"/>
                <a:gd name="T76" fmla="*/ 30 w 49"/>
                <a:gd name="T77" fmla="*/ 17 h 51"/>
                <a:gd name="T78" fmla="*/ 30 w 49"/>
                <a:gd name="T79" fmla="*/ 19 h 51"/>
                <a:gd name="T80" fmla="*/ 29 w 49"/>
                <a:gd name="T81" fmla="*/ 20 h 51"/>
                <a:gd name="T82" fmla="*/ 29 w 49"/>
                <a:gd name="T83" fmla="*/ 22 h 51"/>
                <a:gd name="T84" fmla="*/ 27 w 49"/>
                <a:gd name="T85" fmla="*/ 22 h 51"/>
                <a:gd name="T86" fmla="*/ 26 w 49"/>
                <a:gd name="T87" fmla="*/ 23 h 51"/>
                <a:gd name="T88" fmla="*/ 24 w 49"/>
                <a:gd name="T89" fmla="*/ 23 h 51"/>
                <a:gd name="T90" fmla="*/ 21 w 49"/>
                <a:gd name="T91" fmla="*/ 23 h 51"/>
                <a:gd name="T92" fmla="*/ 15 w 49"/>
                <a:gd name="T93" fmla="*/ 23 h 51"/>
                <a:gd name="T94" fmla="*/ 15 w 49"/>
                <a:gd name="T95" fmla="*/ 7 h 51"/>
                <a:gd name="T96" fmla="*/ 15 w 49"/>
                <a:gd name="T97" fmla="*/ 5 h 51"/>
                <a:gd name="T98" fmla="*/ 15 w 49"/>
                <a:gd name="T99" fmla="*/ 3 h 51"/>
                <a:gd name="T100" fmla="*/ 16 w 49"/>
                <a:gd name="T101" fmla="*/ 3 h 51"/>
                <a:gd name="T102" fmla="*/ 19 w 49"/>
                <a:gd name="T103" fmla="*/ 3 h 51"/>
                <a:gd name="T104" fmla="*/ 29 w 49"/>
                <a:gd name="T105" fmla="*/ 3 h 51"/>
                <a:gd name="T106" fmla="*/ 36 w 49"/>
                <a:gd name="T107" fmla="*/ 3 h 51"/>
                <a:gd name="T108" fmla="*/ 40 w 49"/>
                <a:gd name="T109" fmla="*/ 6 h 51"/>
                <a:gd name="T110" fmla="*/ 43 w 49"/>
                <a:gd name="T111" fmla="*/ 10 h 51"/>
                <a:gd name="T112" fmla="*/ 44 w 49"/>
                <a:gd name="T113" fmla="*/ 17 h 51"/>
                <a:gd name="T114" fmla="*/ 46 w 49"/>
                <a:gd name="T115" fmla="*/ 17 h 51"/>
                <a:gd name="T116" fmla="*/ 44 w 49"/>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1">
                  <a:moveTo>
                    <a:pt x="44" y="0"/>
                  </a:moveTo>
                  <a:lnTo>
                    <a:pt x="0" y="0"/>
                  </a:lnTo>
                  <a:lnTo>
                    <a:pt x="0" y="3"/>
                  </a:lnTo>
                  <a:lnTo>
                    <a:pt x="4" y="3"/>
                  </a:lnTo>
                  <a:lnTo>
                    <a:pt x="6" y="4"/>
                  </a:lnTo>
                  <a:lnTo>
                    <a:pt x="7" y="5"/>
                  </a:lnTo>
                  <a:lnTo>
                    <a:pt x="7" y="7"/>
                  </a:lnTo>
                  <a:lnTo>
                    <a:pt x="7" y="44"/>
                  </a:lnTo>
                  <a:lnTo>
                    <a:pt x="7" y="46"/>
                  </a:lnTo>
                  <a:lnTo>
                    <a:pt x="6" y="48"/>
                  </a:lnTo>
                  <a:lnTo>
                    <a:pt x="4" y="48"/>
                  </a:lnTo>
                  <a:lnTo>
                    <a:pt x="0" y="49"/>
                  </a:lnTo>
                  <a:lnTo>
                    <a:pt x="0" y="51"/>
                  </a:lnTo>
                  <a:lnTo>
                    <a:pt x="46" y="51"/>
                  </a:lnTo>
                  <a:lnTo>
                    <a:pt x="49" y="32"/>
                  </a:lnTo>
                  <a:lnTo>
                    <a:pt x="46" y="32"/>
                  </a:lnTo>
                  <a:lnTo>
                    <a:pt x="45" y="39"/>
                  </a:lnTo>
                  <a:lnTo>
                    <a:pt x="42" y="45"/>
                  </a:lnTo>
                  <a:lnTo>
                    <a:pt x="37" y="48"/>
                  </a:lnTo>
                  <a:lnTo>
                    <a:pt x="29" y="49"/>
                  </a:lnTo>
                  <a:lnTo>
                    <a:pt x="19" y="49"/>
                  </a:lnTo>
                  <a:lnTo>
                    <a:pt x="16" y="49"/>
                  </a:lnTo>
                  <a:lnTo>
                    <a:pt x="15" y="48"/>
                  </a:lnTo>
                  <a:lnTo>
                    <a:pt x="15" y="47"/>
                  </a:lnTo>
                  <a:lnTo>
                    <a:pt x="15" y="44"/>
                  </a:lnTo>
                  <a:lnTo>
                    <a:pt x="15" y="26"/>
                  </a:lnTo>
                  <a:lnTo>
                    <a:pt x="21" y="26"/>
                  </a:lnTo>
                  <a:lnTo>
                    <a:pt x="24" y="26"/>
                  </a:lnTo>
                  <a:lnTo>
                    <a:pt x="26" y="26"/>
                  </a:lnTo>
                  <a:lnTo>
                    <a:pt x="27" y="27"/>
                  </a:lnTo>
                  <a:lnTo>
                    <a:pt x="29" y="28"/>
                  </a:lnTo>
                  <a:lnTo>
                    <a:pt x="29" y="29"/>
                  </a:lnTo>
                  <a:lnTo>
                    <a:pt x="30" y="30"/>
                  </a:lnTo>
                  <a:lnTo>
                    <a:pt x="30" y="32"/>
                  </a:lnTo>
                  <a:lnTo>
                    <a:pt x="30" y="35"/>
                  </a:lnTo>
                  <a:lnTo>
                    <a:pt x="33" y="35"/>
                  </a:lnTo>
                  <a:lnTo>
                    <a:pt x="33" y="15"/>
                  </a:lnTo>
                  <a:lnTo>
                    <a:pt x="30" y="15"/>
                  </a:lnTo>
                  <a:lnTo>
                    <a:pt x="30" y="17"/>
                  </a:lnTo>
                  <a:lnTo>
                    <a:pt x="30" y="19"/>
                  </a:lnTo>
                  <a:lnTo>
                    <a:pt x="29" y="20"/>
                  </a:lnTo>
                  <a:lnTo>
                    <a:pt x="29" y="22"/>
                  </a:lnTo>
                  <a:lnTo>
                    <a:pt x="27" y="22"/>
                  </a:lnTo>
                  <a:lnTo>
                    <a:pt x="26" y="23"/>
                  </a:lnTo>
                  <a:lnTo>
                    <a:pt x="24" y="23"/>
                  </a:lnTo>
                  <a:lnTo>
                    <a:pt x="21" y="23"/>
                  </a:lnTo>
                  <a:lnTo>
                    <a:pt x="15" y="23"/>
                  </a:lnTo>
                  <a:lnTo>
                    <a:pt x="15" y="7"/>
                  </a:lnTo>
                  <a:lnTo>
                    <a:pt x="15" y="5"/>
                  </a:lnTo>
                  <a:lnTo>
                    <a:pt x="15" y="3"/>
                  </a:lnTo>
                  <a:lnTo>
                    <a:pt x="16" y="3"/>
                  </a:lnTo>
                  <a:lnTo>
                    <a:pt x="19" y="3"/>
                  </a:lnTo>
                  <a:lnTo>
                    <a:pt x="29" y="3"/>
                  </a:lnTo>
                  <a:lnTo>
                    <a:pt x="36" y="3"/>
                  </a:lnTo>
                  <a:lnTo>
                    <a:pt x="40" y="6"/>
                  </a:lnTo>
                  <a:lnTo>
                    <a:pt x="43" y="10"/>
                  </a:lnTo>
                  <a:lnTo>
                    <a:pt x="44" y="17"/>
                  </a:lnTo>
                  <a:lnTo>
                    <a:pt x="46" y="17"/>
                  </a:lnTo>
                  <a:lnTo>
                    <a:pt x="4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2" name="Freeform 726"/>
            <p:cNvSpPr>
              <a:spLocks noChangeAspect="1"/>
            </p:cNvSpPr>
            <p:nvPr/>
          </p:nvSpPr>
          <p:spPr bwMode="auto">
            <a:xfrm>
              <a:off x="1868" y="4235"/>
              <a:ext cx="48" cy="55"/>
            </a:xfrm>
            <a:custGeom>
              <a:avLst/>
              <a:gdLst>
                <a:gd name="T0" fmla="*/ 40 w 48"/>
                <a:gd name="T1" fmla="*/ 5 h 55"/>
                <a:gd name="T2" fmla="*/ 33 w 48"/>
                <a:gd name="T3" fmla="*/ 1 h 55"/>
                <a:gd name="T4" fmla="*/ 22 w 48"/>
                <a:gd name="T5" fmla="*/ 1 h 55"/>
                <a:gd name="T6" fmla="*/ 12 w 48"/>
                <a:gd name="T7" fmla="*/ 5 h 55"/>
                <a:gd name="T8" fmla="*/ 4 w 48"/>
                <a:gd name="T9" fmla="*/ 12 h 55"/>
                <a:gd name="T10" fmla="*/ 0 w 48"/>
                <a:gd name="T11" fmla="*/ 22 h 55"/>
                <a:gd name="T12" fmla="*/ 0 w 48"/>
                <a:gd name="T13" fmla="*/ 33 h 55"/>
                <a:gd name="T14" fmla="*/ 4 w 48"/>
                <a:gd name="T15" fmla="*/ 43 h 55"/>
                <a:gd name="T16" fmla="*/ 12 w 48"/>
                <a:gd name="T17" fmla="*/ 50 h 55"/>
                <a:gd name="T18" fmla="*/ 22 w 48"/>
                <a:gd name="T19" fmla="*/ 54 h 55"/>
                <a:gd name="T20" fmla="*/ 36 w 48"/>
                <a:gd name="T21" fmla="*/ 53 h 55"/>
                <a:gd name="T22" fmla="*/ 47 w 48"/>
                <a:gd name="T23" fmla="*/ 42 h 55"/>
                <a:gd name="T24" fmla="*/ 48 w 48"/>
                <a:gd name="T25" fmla="*/ 34 h 55"/>
                <a:gd name="T26" fmla="*/ 46 w 48"/>
                <a:gd name="T27" fmla="*/ 34 h 55"/>
                <a:gd name="T28" fmla="*/ 44 w 48"/>
                <a:gd name="T29" fmla="*/ 42 h 55"/>
                <a:gd name="T30" fmla="*/ 34 w 48"/>
                <a:gd name="T31" fmla="*/ 51 h 55"/>
                <a:gd name="T32" fmla="*/ 26 w 48"/>
                <a:gd name="T33" fmla="*/ 52 h 55"/>
                <a:gd name="T34" fmla="*/ 20 w 48"/>
                <a:gd name="T35" fmla="*/ 50 h 55"/>
                <a:gd name="T36" fmla="*/ 13 w 48"/>
                <a:gd name="T37" fmla="*/ 45 h 55"/>
                <a:gd name="T38" fmla="*/ 9 w 48"/>
                <a:gd name="T39" fmla="*/ 35 h 55"/>
                <a:gd name="T40" fmla="*/ 9 w 48"/>
                <a:gd name="T41" fmla="*/ 20 h 55"/>
                <a:gd name="T42" fmla="*/ 13 w 48"/>
                <a:gd name="T43" fmla="*/ 10 h 55"/>
                <a:gd name="T44" fmla="*/ 20 w 48"/>
                <a:gd name="T45" fmla="*/ 5 h 55"/>
                <a:gd name="T46" fmla="*/ 26 w 48"/>
                <a:gd name="T47" fmla="*/ 3 h 55"/>
                <a:gd name="T48" fmla="*/ 34 w 48"/>
                <a:gd name="T49" fmla="*/ 4 h 55"/>
                <a:gd name="T50" fmla="*/ 43 w 48"/>
                <a:gd name="T51" fmla="*/ 13 h 55"/>
                <a:gd name="T52" fmla="*/ 46 w 48"/>
                <a:gd name="T53" fmla="*/ 22 h 55"/>
                <a:gd name="T54" fmla="*/ 48 w 48"/>
                <a:gd name="T55" fmla="*/ 22 h 55"/>
                <a:gd name="T56" fmla="*/ 48 w 48"/>
                <a:gd name="T57" fmla="*/ 21 h 55"/>
                <a:gd name="T58" fmla="*/ 48 w 48"/>
                <a:gd name="T59" fmla="*/ 3 h 55"/>
                <a:gd name="T60" fmla="*/ 47 w 48"/>
                <a:gd name="T61" fmla="*/ 0 h 55"/>
                <a:gd name="T62" fmla="*/ 46 w 48"/>
                <a:gd name="T6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55">
                  <a:moveTo>
                    <a:pt x="42" y="7"/>
                  </a:moveTo>
                  <a:lnTo>
                    <a:pt x="40" y="5"/>
                  </a:lnTo>
                  <a:lnTo>
                    <a:pt x="37" y="3"/>
                  </a:lnTo>
                  <a:lnTo>
                    <a:pt x="33" y="1"/>
                  </a:lnTo>
                  <a:lnTo>
                    <a:pt x="27" y="0"/>
                  </a:lnTo>
                  <a:lnTo>
                    <a:pt x="22" y="1"/>
                  </a:lnTo>
                  <a:lnTo>
                    <a:pt x="17" y="3"/>
                  </a:lnTo>
                  <a:lnTo>
                    <a:pt x="12" y="5"/>
                  </a:lnTo>
                  <a:lnTo>
                    <a:pt x="8" y="8"/>
                  </a:lnTo>
                  <a:lnTo>
                    <a:pt x="4" y="12"/>
                  </a:lnTo>
                  <a:lnTo>
                    <a:pt x="2" y="17"/>
                  </a:lnTo>
                  <a:lnTo>
                    <a:pt x="0" y="22"/>
                  </a:lnTo>
                  <a:lnTo>
                    <a:pt x="0" y="27"/>
                  </a:lnTo>
                  <a:lnTo>
                    <a:pt x="0" y="33"/>
                  </a:lnTo>
                  <a:lnTo>
                    <a:pt x="2" y="38"/>
                  </a:lnTo>
                  <a:lnTo>
                    <a:pt x="4" y="43"/>
                  </a:lnTo>
                  <a:lnTo>
                    <a:pt x="8" y="47"/>
                  </a:lnTo>
                  <a:lnTo>
                    <a:pt x="12" y="50"/>
                  </a:lnTo>
                  <a:lnTo>
                    <a:pt x="17" y="52"/>
                  </a:lnTo>
                  <a:lnTo>
                    <a:pt x="22" y="54"/>
                  </a:lnTo>
                  <a:lnTo>
                    <a:pt x="27" y="55"/>
                  </a:lnTo>
                  <a:lnTo>
                    <a:pt x="36" y="53"/>
                  </a:lnTo>
                  <a:lnTo>
                    <a:pt x="43" y="48"/>
                  </a:lnTo>
                  <a:lnTo>
                    <a:pt x="47" y="42"/>
                  </a:lnTo>
                  <a:lnTo>
                    <a:pt x="48" y="35"/>
                  </a:lnTo>
                  <a:lnTo>
                    <a:pt x="48" y="34"/>
                  </a:lnTo>
                  <a:lnTo>
                    <a:pt x="47" y="34"/>
                  </a:lnTo>
                  <a:lnTo>
                    <a:pt x="46" y="34"/>
                  </a:lnTo>
                  <a:lnTo>
                    <a:pt x="46" y="35"/>
                  </a:lnTo>
                  <a:lnTo>
                    <a:pt x="44" y="42"/>
                  </a:lnTo>
                  <a:lnTo>
                    <a:pt x="40" y="48"/>
                  </a:lnTo>
                  <a:lnTo>
                    <a:pt x="34" y="51"/>
                  </a:lnTo>
                  <a:lnTo>
                    <a:pt x="28" y="52"/>
                  </a:lnTo>
                  <a:lnTo>
                    <a:pt x="26" y="52"/>
                  </a:lnTo>
                  <a:lnTo>
                    <a:pt x="23" y="51"/>
                  </a:lnTo>
                  <a:lnTo>
                    <a:pt x="20" y="50"/>
                  </a:lnTo>
                  <a:lnTo>
                    <a:pt x="16" y="48"/>
                  </a:lnTo>
                  <a:lnTo>
                    <a:pt x="13" y="45"/>
                  </a:lnTo>
                  <a:lnTo>
                    <a:pt x="11" y="41"/>
                  </a:lnTo>
                  <a:lnTo>
                    <a:pt x="9" y="35"/>
                  </a:lnTo>
                  <a:lnTo>
                    <a:pt x="8" y="27"/>
                  </a:lnTo>
                  <a:lnTo>
                    <a:pt x="9" y="20"/>
                  </a:lnTo>
                  <a:lnTo>
                    <a:pt x="11" y="14"/>
                  </a:lnTo>
                  <a:lnTo>
                    <a:pt x="13" y="10"/>
                  </a:lnTo>
                  <a:lnTo>
                    <a:pt x="16" y="7"/>
                  </a:lnTo>
                  <a:lnTo>
                    <a:pt x="20" y="5"/>
                  </a:lnTo>
                  <a:lnTo>
                    <a:pt x="23" y="4"/>
                  </a:lnTo>
                  <a:lnTo>
                    <a:pt x="26" y="3"/>
                  </a:lnTo>
                  <a:lnTo>
                    <a:pt x="28" y="3"/>
                  </a:lnTo>
                  <a:lnTo>
                    <a:pt x="34" y="4"/>
                  </a:lnTo>
                  <a:lnTo>
                    <a:pt x="39" y="7"/>
                  </a:lnTo>
                  <a:lnTo>
                    <a:pt x="43" y="13"/>
                  </a:lnTo>
                  <a:lnTo>
                    <a:pt x="46" y="21"/>
                  </a:lnTo>
                  <a:lnTo>
                    <a:pt x="46" y="22"/>
                  </a:lnTo>
                  <a:lnTo>
                    <a:pt x="47" y="22"/>
                  </a:lnTo>
                  <a:lnTo>
                    <a:pt x="48" y="22"/>
                  </a:lnTo>
                  <a:lnTo>
                    <a:pt x="48" y="22"/>
                  </a:lnTo>
                  <a:lnTo>
                    <a:pt x="48" y="21"/>
                  </a:lnTo>
                  <a:lnTo>
                    <a:pt x="48" y="20"/>
                  </a:lnTo>
                  <a:lnTo>
                    <a:pt x="48" y="3"/>
                  </a:lnTo>
                  <a:lnTo>
                    <a:pt x="48" y="1"/>
                  </a:lnTo>
                  <a:lnTo>
                    <a:pt x="47" y="0"/>
                  </a:lnTo>
                  <a:lnTo>
                    <a:pt x="47" y="1"/>
                  </a:lnTo>
                  <a:lnTo>
                    <a:pt x="46" y="2"/>
                  </a:lnTo>
                  <a:lnTo>
                    <a:pt x="42"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3" name="Freeform 727"/>
            <p:cNvSpPr>
              <a:spLocks noChangeAspect="1"/>
            </p:cNvSpPr>
            <p:nvPr/>
          </p:nvSpPr>
          <p:spPr bwMode="auto">
            <a:xfrm>
              <a:off x="1925" y="4237"/>
              <a:ext cx="52" cy="51"/>
            </a:xfrm>
            <a:custGeom>
              <a:avLst/>
              <a:gdLst>
                <a:gd name="T0" fmla="*/ 50 w 52"/>
                <a:gd name="T1" fmla="*/ 0 h 51"/>
                <a:gd name="T2" fmla="*/ 1 w 52"/>
                <a:gd name="T3" fmla="*/ 0 h 51"/>
                <a:gd name="T4" fmla="*/ 0 w 52"/>
                <a:gd name="T5" fmla="*/ 17 h 51"/>
                <a:gd name="T6" fmla="*/ 3 w 52"/>
                <a:gd name="T7" fmla="*/ 17 h 51"/>
                <a:gd name="T8" fmla="*/ 3 w 52"/>
                <a:gd name="T9" fmla="*/ 13 h 51"/>
                <a:gd name="T10" fmla="*/ 4 w 52"/>
                <a:gd name="T11" fmla="*/ 10 h 51"/>
                <a:gd name="T12" fmla="*/ 4 w 52"/>
                <a:gd name="T13" fmla="*/ 7 h 51"/>
                <a:gd name="T14" fmla="*/ 6 w 52"/>
                <a:gd name="T15" fmla="*/ 5 h 51"/>
                <a:gd name="T16" fmla="*/ 7 w 52"/>
                <a:gd name="T17" fmla="*/ 4 h 51"/>
                <a:gd name="T18" fmla="*/ 10 w 52"/>
                <a:gd name="T19" fmla="*/ 3 h 51"/>
                <a:gd name="T20" fmla="*/ 13 w 52"/>
                <a:gd name="T21" fmla="*/ 3 h 51"/>
                <a:gd name="T22" fmla="*/ 16 w 52"/>
                <a:gd name="T23" fmla="*/ 3 h 51"/>
                <a:gd name="T24" fmla="*/ 20 w 52"/>
                <a:gd name="T25" fmla="*/ 3 h 51"/>
                <a:gd name="T26" fmla="*/ 21 w 52"/>
                <a:gd name="T27" fmla="*/ 4 h 51"/>
                <a:gd name="T28" fmla="*/ 22 w 52"/>
                <a:gd name="T29" fmla="*/ 5 h 51"/>
                <a:gd name="T30" fmla="*/ 22 w 52"/>
                <a:gd name="T31" fmla="*/ 7 h 51"/>
                <a:gd name="T32" fmla="*/ 22 w 52"/>
                <a:gd name="T33" fmla="*/ 44 h 51"/>
                <a:gd name="T34" fmla="*/ 22 w 52"/>
                <a:gd name="T35" fmla="*/ 46 h 51"/>
                <a:gd name="T36" fmla="*/ 21 w 52"/>
                <a:gd name="T37" fmla="*/ 48 h 51"/>
                <a:gd name="T38" fmla="*/ 19 w 52"/>
                <a:gd name="T39" fmla="*/ 48 h 51"/>
                <a:gd name="T40" fmla="*/ 14 w 52"/>
                <a:gd name="T41" fmla="*/ 49 h 51"/>
                <a:gd name="T42" fmla="*/ 12 w 52"/>
                <a:gd name="T43" fmla="*/ 49 h 51"/>
                <a:gd name="T44" fmla="*/ 12 w 52"/>
                <a:gd name="T45" fmla="*/ 51 h 51"/>
                <a:gd name="T46" fmla="*/ 19 w 52"/>
                <a:gd name="T47" fmla="*/ 51 h 51"/>
                <a:gd name="T48" fmla="*/ 26 w 52"/>
                <a:gd name="T49" fmla="*/ 51 h 51"/>
                <a:gd name="T50" fmla="*/ 33 w 52"/>
                <a:gd name="T51" fmla="*/ 51 h 51"/>
                <a:gd name="T52" fmla="*/ 40 w 52"/>
                <a:gd name="T53" fmla="*/ 51 h 51"/>
                <a:gd name="T54" fmla="*/ 40 w 52"/>
                <a:gd name="T55" fmla="*/ 49 h 51"/>
                <a:gd name="T56" fmla="*/ 38 w 52"/>
                <a:gd name="T57" fmla="*/ 49 h 51"/>
                <a:gd name="T58" fmla="*/ 33 w 52"/>
                <a:gd name="T59" fmla="*/ 48 h 51"/>
                <a:gd name="T60" fmla="*/ 31 w 52"/>
                <a:gd name="T61" fmla="*/ 48 h 51"/>
                <a:gd name="T62" fmla="*/ 30 w 52"/>
                <a:gd name="T63" fmla="*/ 46 h 51"/>
                <a:gd name="T64" fmla="*/ 29 w 52"/>
                <a:gd name="T65" fmla="*/ 44 h 51"/>
                <a:gd name="T66" fmla="*/ 29 w 52"/>
                <a:gd name="T67" fmla="*/ 7 h 51"/>
                <a:gd name="T68" fmla="*/ 30 w 52"/>
                <a:gd name="T69" fmla="*/ 5 h 51"/>
                <a:gd name="T70" fmla="*/ 30 w 52"/>
                <a:gd name="T71" fmla="*/ 4 h 51"/>
                <a:gd name="T72" fmla="*/ 32 w 52"/>
                <a:gd name="T73" fmla="*/ 3 h 51"/>
                <a:gd name="T74" fmla="*/ 35 w 52"/>
                <a:gd name="T75" fmla="*/ 3 h 51"/>
                <a:gd name="T76" fmla="*/ 39 w 52"/>
                <a:gd name="T77" fmla="*/ 3 h 51"/>
                <a:gd name="T78" fmla="*/ 42 w 52"/>
                <a:gd name="T79" fmla="*/ 3 h 51"/>
                <a:gd name="T80" fmla="*/ 44 w 52"/>
                <a:gd name="T81" fmla="*/ 4 h 51"/>
                <a:gd name="T82" fmla="*/ 46 w 52"/>
                <a:gd name="T83" fmla="*/ 5 h 51"/>
                <a:gd name="T84" fmla="*/ 47 w 52"/>
                <a:gd name="T85" fmla="*/ 7 h 51"/>
                <a:gd name="T86" fmla="*/ 48 w 52"/>
                <a:gd name="T87" fmla="*/ 10 h 51"/>
                <a:gd name="T88" fmla="*/ 49 w 52"/>
                <a:gd name="T89" fmla="*/ 13 h 51"/>
                <a:gd name="T90" fmla="*/ 49 w 52"/>
                <a:gd name="T91" fmla="*/ 17 h 51"/>
                <a:gd name="T92" fmla="*/ 52 w 52"/>
                <a:gd name="T93" fmla="*/ 17 h 51"/>
                <a:gd name="T94" fmla="*/ 50 w 52"/>
                <a:gd name="T9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51">
                  <a:moveTo>
                    <a:pt x="50" y="0"/>
                  </a:moveTo>
                  <a:lnTo>
                    <a:pt x="1" y="0"/>
                  </a:lnTo>
                  <a:lnTo>
                    <a:pt x="0" y="17"/>
                  </a:lnTo>
                  <a:lnTo>
                    <a:pt x="3" y="17"/>
                  </a:lnTo>
                  <a:lnTo>
                    <a:pt x="3" y="13"/>
                  </a:lnTo>
                  <a:lnTo>
                    <a:pt x="4" y="10"/>
                  </a:lnTo>
                  <a:lnTo>
                    <a:pt x="4" y="7"/>
                  </a:lnTo>
                  <a:lnTo>
                    <a:pt x="6" y="5"/>
                  </a:lnTo>
                  <a:lnTo>
                    <a:pt x="7" y="4"/>
                  </a:lnTo>
                  <a:lnTo>
                    <a:pt x="10" y="3"/>
                  </a:lnTo>
                  <a:lnTo>
                    <a:pt x="13" y="3"/>
                  </a:lnTo>
                  <a:lnTo>
                    <a:pt x="16" y="3"/>
                  </a:lnTo>
                  <a:lnTo>
                    <a:pt x="20" y="3"/>
                  </a:lnTo>
                  <a:lnTo>
                    <a:pt x="21" y="4"/>
                  </a:lnTo>
                  <a:lnTo>
                    <a:pt x="22" y="5"/>
                  </a:lnTo>
                  <a:lnTo>
                    <a:pt x="22" y="7"/>
                  </a:lnTo>
                  <a:lnTo>
                    <a:pt x="22" y="44"/>
                  </a:lnTo>
                  <a:lnTo>
                    <a:pt x="22" y="46"/>
                  </a:lnTo>
                  <a:lnTo>
                    <a:pt x="21" y="48"/>
                  </a:lnTo>
                  <a:lnTo>
                    <a:pt x="19" y="48"/>
                  </a:lnTo>
                  <a:lnTo>
                    <a:pt x="14" y="49"/>
                  </a:lnTo>
                  <a:lnTo>
                    <a:pt x="12" y="49"/>
                  </a:lnTo>
                  <a:lnTo>
                    <a:pt x="12" y="51"/>
                  </a:lnTo>
                  <a:lnTo>
                    <a:pt x="19" y="51"/>
                  </a:lnTo>
                  <a:lnTo>
                    <a:pt x="26" y="51"/>
                  </a:lnTo>
                  <a:lnTo>
                    <a:pt x="33" y="51"/>
                  </a:lnTo>
                  <a:lnTo>
                    <a:pt x="40" y="51"/>
                  </a:lnTo>
                  <a:lnTo>
                    <a:pt x="40" y="49"/>
                  </a:lnTo>
                  <a:lnTo>
                    <a:pt x="38" y="49"/>
                  </a:lnTo>
                  <a:lnTo>
                    <a:pt x="33" y="48"/>
                  </a:lnTo>
                  <a:lnTo>
                    <a:pt x="31" y="48"/>
                  </a:lnTo>
                  <a:lnTo>
                    <a:pt x="30" y="46"/>
                  </a:lnTo>
                  <a:lnTo>
                    <a:pt x="29" y="44"/>
                  </a:lnTo>
                  <a:lnTo>
                    <a:pt x="29" y="7"/>
                  </a:lnTo>
                  <a:lnTo>
                    <a:pt x="30" y="5"/>
                  </a:lnTo>
                  <a:lnTo>
                    <a:pt x="30" y="4"/>
                  </a:lnTo>
                  <a:lnTo>
                    <a:pt x="32" y="3"/>
                  </a:lnTo>
                  <a:lnTo>
                    <a:pt x="35" y="3"/>
                  </a:lnTo>
                  <a:lnTo>
                    <a:pt x="39" y="3"/>
                  </a:lnTo>
                  <a:lnTo>
                    <a:pt x="42" y="3"/>
                  </a:lnTo>
                  <a:lnTo>
                    <a:pt x="44" y="4"/>
                  </a:lnTo>
                  <a:lnTo>
                    <a:pt x="46" y="5"/>
                  </a:lnTo>
                  <a:lnTo>
                    <a:pt x="47" y="7"/>
                  </a:lnTo>
                  <a:lnTo>
                    <a:pt x="48" y="10"/>
                  </a:lnTo>
                  <a:lnTo>
                    <a:pt x="49" y="13"/>
                  </a:lnTo>
                  <a:lnTo>
                    <a:pt x="49" y="17"/>
                  </a:lnTo>
                  <a:lnTo>
                    <a:pt x="52" y="17"/>
                  </a:lnTo>
                  <a:lnTo>
                    <a:pt x="5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4" name="Freeform 728"/>
            <p:cNvSpPr>
              <a:spLocks noChangeAspect="1" noEditPoints="1"/>
            </p:cNvSpPr>
            <p:nvPr/>
          </p:nvSpPr>
          <p:spPr bwMode="auto">
            <a:xfrm>
              <a:off x="1985" y="4235"/>
              <a:ext cx="54" cy="55"/>
            </a:xfrm>
            <a:custGeom>
              <a:avLst/>
              <a:gdLst>
                <a:gd name="T0" fmla="*/ 53 w 54"/>
                <a:gd name="T1" fmla="*/ 22 h 55"/>
                <a:gd name="T2" fmla="*/ 49 w 54"/>
                <a:gd name="T3" fmla="*/ 13 h 55"/>
                <a:gd name="T4" fmla="*/ 42 w 54"/>
                <a:gd name="T5" fmla="*/ 5 h 55"/>
                <a:gd name="T6" fmla="*/ 32 w 54"/>
                <a:gd name="T7" fmla="*/ 1 h 55"/>
                <a:gd name="T8" fmla="*/ 22 w 54"/>
                <a:gd name="T9" fmla="*/ 1 h 55"/>
                <a:gd name="T10" fmla="*/ 12 w 54"/>
                <a:gd name="T11" fmla="*/ 5 h 55"/>
                <a:gd name="T12" fmla="*/ 5 w 54"/>
                <a:gd name="T13" fmla="*/ 13 h 55"/>
                <a:gd name="T14" fmla="*/ 1 w 54"/>
                <a:gd name="T15" fmla="*/ 22 h 55"/>
                <a:gd name="T16" fmla="*/ 1 w 54"/>
                <a:gd name="T17" fmla="*/ 33 h 55"/>
                <a:gd name="T18" fmla="*/ 5 w 54"/>
                <a:gd name="T19" fmla="*/ 43 h 55"/>
                <a:gd name="T20" fmla="*/ 12 w 54"/>
                <a:gd name="T21" fmla="*/ 50 h 55"/>
                <a:gd name="T22" fmla="*/ 22 w 54"/>
                <a:gd name="T23" fmla="*/ 54 h 55"/>
                <a:gd name="T24" fmla="*/ 32 w 54"/>
                <a:gd name="T25" fmla="*/ 54 h 55"/>
                <a:gd name="T26" fmla="*/ 42 w 54"/>
                <a:gd name="T27" fmla="*/ 50 h 55"/>
                <a:gd name="T28" fmla="*/ 49 w 54"/>
                <a:gd name="T29" fmla="*/ 43 h 55"/>
                <a:gd name="T30" fmla="*/ 53 w 54"/>
                <a:gd name="T31" fmla="*/ 33 h 55"/>
                <a:gd name="T32" fmla="*/ 27 w 54"/>
                <a:gd name="T33" fmla="*/ 52 h 55"/>
                <a:gd name="T34" fmla="*/ 21 w 54"/>
                <a:gd name="T35" fmla="*/ 51 h 55"/>
                <a:gd name="T36" fmla="*/ 15 w 54"/>
                <a:gd name="T37" fmla="*/ 47 h 55"/>
                <a:gd name="T38" fmla="*/ 11 w 54"/>
                <a:gd name="T39" fmla="*/ 39 h 55"/>
                <a:gd name="T40" fmla="*/ 9 w 54"/>
                <a:gd name="T41" fmla="*/ 27 h 55"/>
                <a:gd name="T42" fmla="*/ 11 w 54"/>
                <a:gd name="T43" fmla="*/ 15 h 55"/>
                <a:gd name="T44" fmla="*/ 16 w 54"/>
                <a:gd name="T45" fmla="*/ 8 h 55"/>
                <a:gd name="T46" fmla="*/ 21 w 54"/>
                <a:gd name="T47" fmla="*/ 4 h 55"/>
                <a:gd name="T48" fmla="*/ 27 w 54"/>
                <a:gd name="T49" fmla="*/ 3 h 55"/>
                <a:gd name="T50" fmla="*/ 33 w 54"/>
                <a:gd name="T51" fmla="*/ 4 h 55"/>
                <a:gd name="T52" fmla="*/ 39 w 54"/>
                <a:gd name="T53" fmla="*/ 8 h 55"/>
                <a:gd name="T54" fmla="*/ 43 w 54"/>
                <a:gd name="T55" fmla="*/ 15 h 55"/>
                <a:gd name="T56" fmla="*/ 45 w 54"/>
                <a:gd name="T57" fmla="*/ 27 h 55"/>
                <a:gd name="T58" fmla="*/ 43 w 54"/>
                <a:gd name="T59" fmla="*/ 39 h 55"/>
                <a:gd name="T60" fmla="*/ 39 w 54"/>
                <a:gd name="T61" fmla="*/ 47 h 55"/>
                <a:gd name="T62" fmla="*/ 33 w 54"/>
                <a:gd name="T63" fmla="*/ 51 h 55"/>
                <a:gd name="T64" fmla="*/ 27 w 54"/>
                <a:gd name="T65"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5">
                  <a:moveTo>
                    <a:pt x="54" y="28"/>
                  </a:moveTo>
                  <a:lnTo>
                    <a:pt x="53" y="22"/>
                  </a:lnTo>
                  <a:lnTo>
                    <a:pt x="52" y="17"/>
                  </a:lnTo>
                  <a:lnTo>
                    <a:pt x="49" y="13"/>
                  </a:lnTo>
                  <a:lnTo>
                    <a:pt x="46" y="9"/>
                  </a:lnTo>
                  <a:lnTo>
                    <a:pt x="42" y="5"/>
                  </a:lnTo>
                  <a:lnTo>
                    <a:pt x="37" y="3"/>
                  </a:lnTo>
                  <a:lnTo>
                    <a:pt x="32" y="1"/>
                  </a:lnTo>
                  <a:lnTo>
                    <a:pt x="27" y="0"/>
                  </a:lnTo>
                  <a:lnTo>
                    <a:pt x="22" y="1"/>
                  </a:lnTo>
                  <a:lnTo>
                    <a:pt x="17" y="3"/>
                  </a:lnTo>
                  <a:lnTo>
                    <a:pt x="12" y="5"/>
                  </a:lnTo>
                  <a:lnTo>
                    <a:pt x="8" y="9"/>
                  </a:lnTo>
                  <a:lnTo>
                    <a:pt x="5" y="13"/>
                  </a:lnTo>
                  <a:lnTo>
                    <a:pt x="2" y="17"/>
                  </a:lnTo>
                  <a:lnTo>
                    <a:pt x="1" y="22"/>
                  </a:lnTo>
                  <a:lnTo>
                    <a:pt x="0" y="28"/>
                  </a:lnTo>
                  <a:lnTo>
                    <a:pt x="1" y="33"/>
                  </a:lnTo>
                  <a:lnTo>
                    <a:pt x="3" y="38"/>
                  </a:lnTo>
                  <a:lnTo>
                    <a:pt x="5" y="43"/>
                  </a:lnTo>
                  <a:lnTo>
                    <a:pt x="8" y="47"/>
                  </a:lnTo>
                  <a:lnTo>
                    <a:pt x="12" y="50"/>
                  </a:lnTo>
                  <a:lnTo>
                    <a:pt x="17" y="52"/>
                  </a:lnTo>
                  <a:lnTo>
                    <a:pt x="22" y="54"/>
                  </a:lnTo>
                  <a:lnTo>
                    <a:pt x="27" y="55"/>
                  </a:lnTo>
                  <a:lnTo>
                    <a:pt x="32" y="54"/>
                  </a:lnTo>
                  <a:lnTo>
                    <a:pt x="37" y="52"/>
                  </a:lnTo>
                  <a:lnTo>
                    <a:pt x="42" y="50"/>
                  </a:lnTo>
                  <a:lnTo>
                    <a:pt x="46" y="47"/>
                  </a:lnTo>
                  <a:lnTo>
                    <a:pt x="49" y="43"/>
                  </a:lnTo>
                  <a:lnTo>
                    <a:pt x="52" y="38"/>
                  </a:lnTo>
                  <a:lnTo>
                    <a:pt x="53" y="33"/>
                  </a:lnTo>
                  <a:lnTo>
                    <a:pt x="54" y="28"/>
                  </a:lnTo>
                  <a:close/>
                  <a:moveTo>
                    <a:pt x="27" y="52"/>
                  </a:moveTo>
                  <a:lnTo>
                    <a:pt x="24" y="52"/>
                  </a:lnTo>
                  <a:lnTo>
                    <a:pt x="21" y="51"/>
                  </a:lnTo>
                  <a:lnTo>
                    <a:pt x="18" y="49"/>
                  </a:lnTo>
                  <a:lnTo>
                    <a:pt x="15" y="47"/>
                  </a:lnTo>
                  <a:lnTo>
                    <a:pt x="13" y="43"/>
                  </a:lnTo>
                  <a:lnTo>
                    <a:pt x="11" y="39"/>
                  </a:lnTo>
                  <a:lnTo>
                    <a:pt x="9" y="33"/>
                  </a:lnTo>
                  <a:lnTo>
                    <a:pt x="9" y="27"/>
                  </a:lnTo>
                  <a:lnTo>
                    <a:pt x="9" y="20"/>
                  </a:lnTo>
                  <a:lnTo>
                    <a:pt x="11" y="15"/>
                  </a:lnTo>
                  <a:lnTo>
                    <a:pt x="13" y="11"/>
                  </a:lnTo>
                  <a:lnTo>
                    <a:pt x="16" y="8"/>
                  </a:lnTo>
                  <a:lnTo>
                    <a:pt x="18" y="6"/>
                  </a:lnTo>
                  <a:lnTo>
                    <a:pt x="21" y="4"/>
                  </a:lnTo>
                  <a:lnTo>
                    <a:pt x="24" y="3"/>
                  </a:lnTo>
                  <a:lnTo>
                    <a:pt x="27" y="3"/>
                  </a:lnTo>
                  <a:lnTo>
                    <a:pt x="30" y="3"/>
                  </a:lnTo>
                  <a:lnTo>
                    <a:pt x="33" y="4"/>
                  </a:lnTo>
                  <a:lnTo>
                    <a:pt x="36" y="6"/>
                  </a:lnTo>
                  <a:lnTo>
                    <a:pt x="39" y="8"/>
                  </a:lnTo>
                  <a:lnTo>
                    <a:pt x="41" y="11"/>
                  </a:lnTo>
                  <a:lnTo>
                    <a:pt x="43" y="15"/>
                  </a:lnTo>
                  <a:lnTo>
                    <a:pt x="45" y="20"/>
                  </a:lnTo>
                  <a:lnTo>
                    <a:pt x="45" y="27"/>
                  </a:lnTo>
                  <a:lnTo>
                    <a:pt x="45" y="33"/>
                  </a:lnTo>
                  <a:lnTo>
                    <a:pt x="43" y="39"/>
                  </a:lnTo>
                  <a:lnTo>
                    <a:pt x="41" y="43"/>
                  </a:lnTo>
                  <a:lnTo>
                    <a:pt x="39" y="47"/>
                  </a:lnTo>
                  <a:lnTo>
                    <a:pt x="36" y="49"/>
                  </a:lnTo>
                  <a:lnTo>
                    <a:pt x="33" y="51"/>
                  </a:lnTo>
                  <a:lnTo>
                    <a:pt x="30" y="52"/>
                  </a:lnTo>
                  <a:lnTo>
                    <a:pt x="27" y="5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5" name="Freeform 729"/>
            <p:cNvSpPr>
              <a:spLocks noChangeAspect="1" noEditPoints="1"/>
            </p:cNvSpPr>
            <p:nvPr/>
          </p:nvSpPr>
          <p:spPr bwMode="auto">
            <a:xfrm>
              <a:off x="2048" y="4237"/>
              <a:ext cx="55" cy="53"/>
            </a:xfrm>
            <a:custGeom>
              <a:avLst/>
              <a:gdLst>
                <a:gd name="T0" fmla="*/ 14 w 55"/>
                <a:gd name="T1" fmla="*/ 4 h 53"/>
                <a:gd name="T2" fmla="*/ 18 w 55"/>
                <a:gd name="T3" fmla="*/ 2 h 53"/>
                <a:gd name="T4" fmla="*/ 26 w 55"/>
                <a:gd name="T5" fmla="*/ 3 h 53"/>
                <a:gd name="T6" fmla="*/ 35 w 55"/>
                <a:gd name="T7" fmla="*/ 7 h 53"/>
                <a:gd name="T8" fmla="*/ 36 w 55"/>
                <a:gd name="T9" fmla="*/ 15 h 53"/>
                <a:gd name="T10" fmla="*/ 36 w 55"/>
                <a:gd name="T11" fmla="*/ 19 h 53"/>
                <a:gd name="T12" fmla="*/ 33 w 55"/>
                <a:gd name="T13" fmla="*/ 22 h 53"/>
                <a:gd name="T14" fmla="*/ 27 w 55"/>
                <a:gd name="T15" fmla="*/ 24 h 53"/>
                <a:gd name="T16" fmla="*/ 14 w 55"/>
                <a:gd name="T17" fmla="*/ 24 h 53"/>
                <a:gd name="T18" fmla="*/ 32 w 55"/>
                <a:gd name="T19" fmla="*/ 26 h 53"/>
                <a:gd name="T20" fmla="*/ 41 w 55"/>
                <a:gd name="T21" fmla="*/ 21 h 53"/>
                <a:gd name="T22" fmla="*/ 45 w 55"/>
                <a:gd name="T23" fmla="*/ 13 h 53"/>
                <a:gd name="T24" fmla="*/ 39 w 55"/>
                <a:gd name="T25" fmla="*/ 4 h 53"/>
                <a:gd name="T26" fmla="*/ 24 w 55"/>
                <a:gd name="T27" fmla="*/ 0 h 53"/>
                <a:gd name="T28" fmla="*/ 0 w 55"/>
                <a:gd name="T29" fmla="*/ 2 h 53"/>
                <a:gd name="T30" fmla="*/ 6 w 55"/>
                <a:gd name="T31" fmla="*/ 3 h 53"/>
                <a:gd name="T32" fmla="*/ 7 w 55"/>
                <a:gd name="T33" fmla="*/ 7 h 53"/>
                <a:gd name="T34" fmla="*/ 7 w 55"/>
                <a:gd name="T35" fmla="*/ 46 h 53"/>
                <a:gd name="T36" fmla="*/ 4 w 55"/>
                <a:gd name="T37" fmla="*/ 48 h 53"/>
                <a:gd name="T38" fmla="*/ 0 w 55"/>
                <a:gd name="T39" fmla="*/ 51 h 53"/>
                <a:gd name="T40" fmla="*/ 11 w 55"/>
                <a:gd name="T41" fmla="*/ 51 h 53"/>
                <a:gd name="T42" fmla="*/ 16 w 55"/>
                <a:gd name="T43" fmla="*/ 51 h 53"/>
                <a:gd name="T44" fmla="*/ 21 w 55"/>
                <a:gd name="T45" fmla="*/ 51 h 53"/>
                <a:gd name="T46" fmla="*/ 17 w 55"/>
                <a:gd name="T47" fmla="*/ 48 h 53"/>
                <a:gd name="T48" fmla="*/ 14 w 55"/>
                <a:gd name="T49" fmla="*/ 46 h 53"/>
                <a:gd name="T50" fmla="*/ 14 w 55"/>
                <a:gd name="T51" fmla="*/ 27 h 53"/>
                <a:gd name="T52" fmla="*/ 25 w 55"/>
                <a:gd name="T53" fmla="*/ 27 h 53"/>
                <a:gd name="T54" fmla="*/ 29 w 55"/>
                <a:gd name="T55" fmla="*/ 28 h 53"/>
                <a:gd name="T56" fmla="*/ 33 w 55"/>
                <a:gd name="T57" fmla="*/ 31 h 53"/>
                <a:gd name="T58" fmla="*/ 34 w 55"/>
                <a:gd name="T59" fmla="*/ 36 h 53"/>
                <a:gd name="T60" fmla="*/ 34 w 55"/>
                <a:gd name="T61" fmla="*/ 42 h 53"/>
                <a:gd name="T62" fmla="*/ 35 w 55"/>
                <a:gd name="T63" fmla="*/ 47 h 53"/>
                <a:gd name="T64" fmla="*/ 38 w 55"/>
                <a:gd name="T65" fmla="*/ 51 h 53"/>
                <a:gd name="T66" fmla="*/ 44 w 55"/>
                <a:gd name="T67" fmla="*/ 52 h 53"/>
                <a:gd name="T68" fmla="*/ 49 w 55"/>
                <a:gd name="T69" fmla="*/ 52 h 53"/>
                <a:gd name="T70" fmla="*/ 52 w 55"/>
                <a:gd name="T71" fmla="*/ 50 h 53"/>
                <a:gd name="T72" fmla="*/ 54 w 55"/>
                <a:gd name="T73" fmla="*/ 48 h 53"/>
                <a:gd name="T74" fmla="*/ 55 w 55"/>
                <a:gd name="T75" fmla="*/ 45 h 53"/>
                <a:gd name="T76" fmla="*/ 55 w 55"/>
                <a:gd name="T77" fmla="*/ 43 h 53"/>
                <a:gd name="T78" fmla="*/ 53 w 55"/>
                <a:gd name="T79" fmla="*/ 43 h 53"/>
                <a:gd name="T80" fmla="*/ 51 w 55"/>
                <a:gd name="T81" fmla="*/ 48 h 53"/>
                <a:gd name="T82" fmla="*/ 48 w 55"/>
                <a:gd name="T83" fmla="*/ 50 h 53"/>
                <a:gd name="T84" fmla="*/ 45 w 55"/>
                <a:gd name="T85" fmla="*/ 50 h 53"/>
                <a:gd name="T86" fmla="*/ 43 w 55"/>
                <a:gd name="T87" fmla="*/ 46 h 53"/>
                <a:gd name="T88" fmla="*/ 42 w 55"/>
                <a:gd name="T89" fmla="*/ 41 h 53"/>
                <a:gd name="T90" fmla="*/ 40 w 55"/>
                <a:gd name="T91" fmla="*/ 34 h 53"/>
                <a:gd name="T92" fmla="*/ 36 w 55"/>
                <a:gd name="T93"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53">
                  <a:moveTo>
                    <a:pt x="14" y="7"/>
                  </a:moveTo>
                  <a:lnTo>
                    <a:pt x="14" y="4"/>
                  </a:lnTo>
                  <a:lnTo>
                    <a:pt x="15" y="3"/>
                  </a:lnTo>
                  <a:lnTo>
                    <a:pt x="18" y="2"/>
                  </a:lnTo>
                  <a:lnTo>
                    <a:pt x="21" y="2"/>
                  </a:lnTo>
                  <a:lnTo>
                    <a:pt x="26" y="3"/>
                  </a:lnTo>
                  <a:lnTo>
                    <a:pt x="31" y="4"/>
                  </a:lnTo>
                  <a:lnTo>
                    <a:pt x="35" y="7"/>
                  </a:lnTo>
                  <a:lnTo>
                    <a:pt x="37" y="13"/>
                  </a:lnTo>
                  <a:lnTo>
                    <a:pt x="36" y="15"/>
                  </a:lnTo>
                  <a:lnTo>
                    <a:pt x="36" y="17"/>
                  </a:lnTo>
                  <a:lnTo>
                    <a:pt x="36" y="19"/>
                  </a:lnTo>
                  <a:lnTo>
                    <a:pt x="35" y="20"/>
                  </a:lnTo>
                  <a:lnTo>
                    <a:pt x="33" y="22"/>
                  </a:lnTo>
                  <a:lnTo>
                    <a:pt x="31" y="23"/>
                  </a:lnTo>
                  <a:lnTo>
                    <a:pt x="27" y="24"/>
                  </a:lnTo>
                  <a:lnTo>
                    <a:pt x="23" y="24"/>
                  </a:lnTo>
                  <a:lnTo>
                    <a:pt x="14" y="24"/>
                  </a:lnTo>
                  <a:lnTo>
                    <a:pt x="14" y="7"/>
                  </a:lnTo>
                  <a:close/>
                  <a:moveTo>
                    <a:pt x="32" y="26"/>
                  </a:moveTo>
                  <a:lnTo>
                    <a:pt x="37" y="24"/>
                  </a:lnTo>
                  <a:lnTo>
                    <a:pt x="41" y="21"/>
                  </a:lnTo>
                  <a:lnTo>
                    <a:pt x="44" y="18"/>
                  </a:lnTo>
                  <a:lnTo>
                    <a:pt x="45" y="13"/>
                  </a:lnTo>
                  <a:lnTo>
                    <a:pt x="44" y="8"/>
                  </a:lnTo>
                  <a:lnTo>
                    <a:pt x="39" y="4"/>
                  </a:lnTo>
                  <a:lnTo>
                    <a:pt x="33" y="1"/>
                  </a:lnTo>
                  <a:lnTo>
                    <a:pt x="24" y="0"/>
                  </a:lnTo>
                  <a:lnTo>
                    <a:pt x="0" y="0"/>
                  </a:lnTo>
                  <a:lnTo>
                    <a:pt x="0" y="2"/>
                  </a:lnTo>
                  <a:lnTo>
                    <a:pt x="4" y="3"/>
                  </a:lnTo>
                  <a:lnTo>
                    <a:pt x="6" y="3"/>
                  </a:lnTo>
                  <a:lnTo>
                    <a:pt x="7" y="5"/>
                  </a:lnTo>
                  <a:lnTo>
                    <a:pt x="7" y="7"/>
                  </a:lnTo>
                  <a:lnTo>
                    <a:pt x="7" y="44"/>
                  </a:lnTo>
                  <a:lnTo>
                    <a:pt x="7" y="46"/>
                  </a:lnTo>
                  <a:lnTo>
                    <a:pt x="6" y="48"/>
                  </a:lnTo>
                  <a:lnTo>
                    <a:pt x="4" y="48"/>
                  </a:lnTo>
                  <a:lnTo>
                    <a:pt x="0" y="49"/>
                  </a:lnTo>
                  <a:lnTo>
                    <a:pt x="0" y="51"/>
                  </a:lnTo>
                  <a:lnTo>
                    <a:pt x="6" y="51"/>
                  </a:lnTo>
                  <a:lnTo>
                    <a:pt x="11" y="51"/>
                  </a:lnTo>
                  <a:lnTo>
                    <a:pt x="13" y="51"/>
                  </a:lnTo>
                  <a:lnTo>
                    <a:pt x="16" y="51"/>
                  </a:lnTo>
                  <a:lnTo>
                    <a:pt x="19" y="51"/>
                  </a:lnTo>
                  <a:lnTo>
                    <a:pt x="21" y="51"/>
                  </a:lnTo>
                  <a:lnTo>
                    <a:pt x="21" y="49"/>
                  </a:lnTo>
                  <a:lnTo>
                    <a:pt x="17" y="48"/>
                  </a:lnTo>
                  <a:lnTo>
                    <a:pt x="15" y="48"/>
                  </a:lnTo>
                  <a:lnTo>
                    <a:pt x="14" y="46"/>
                  </a:lnTo>
                  <a:lnTo>
                    <a:pt x="14" y="44"/>
                  </a:lnTo>
                  <a:lnTo>
                    <a:pt x="14" y="27"/>
                  </a:lnTo>
                  <a:lnTo>
                    <a:pt x="23" y="27"/>
                  </a:lnTo>
                  <a:lnTo>
                    <a:pt x="25" y="27"/>
                  </a:lnTo>
                  <a:lnTo>
                    <a:pt x="27" y="27"/>
                  </a:lnTo>
                  <a:lnTo>
                    <a:pt x="29" y="28"/>
                  </a:lnTo>
                  <a:lnTo>
                    <a:pt x="31" y="30"/>
                  </a:lnTo>
                  <a:lnTo>
                    <a:pt x="33" y="31"/>
                  </a:lnTo>
                  <a:lnTo>
                    <a:pt x="33" y="33"/>
                  </a:lnTo>
                  <a:lnTo>
                    <a:pt x="34" y="36"/>
                  </a:lnTo>
                  <a:lnTo>
                    <a:pt x="34" y="39"/>
                  </a:lnTo>
                  <a:lnTo>
                    <a:pt x="34" y="42"/>
                  </a:lnTo>
                  <a:lnTo>
                    <a:pt x="34" y="45"/>
                  </a:lnTo>
                  <a:lnTo>
                    <a:pt x="35" y="47"/>
                  </a:lnTo>
                  <a:lnTo>
                    <a:pt x="37" y="49"/>
                  </a:lnTo>
                  <a:lnTo>
                    <a:pt x="38" y="51"/>
                  </a:lnTo>
                  <a:lnTo>
                    <a:pt x="41" y="52"/>
                  </a:lnTo>
                  <a:lnTo>
                    <a:pt x="44" y="52"/>
                  </a:lnTo>
                  <a:lnTo>
                    <a:pt x="47" y="53"/>
                  </a:lnTo>
                  <a:lnTo>
                    <a:pt x="49" y="52"/>
                  </a:lnTo>
                  <a:lnTo>
                    <a:pt x="51" y="52"/>
                  </a:lnTo>
                  <a:lnTo>
                    <a:pt x="52" y="50"/>
                  </a:lnTo>
                  <a:lnTo>
                    <a:pt x="53" y="49"/>
                  </a:lnTo>
                  <a:lnTo>
                    <a:pt x="54" y="48"/>
                  </a:lnTo>
                  <a:lnTo>
                    <a:pt x="54" y="46"/>
                  </a:lnTo>
                  <a:lnTo>
                    <a:pt x="55" y="45"/>
                  </a:lnTo>
                  <a:lnTo>
                    <a:pt x="55" y="44"/>
                  </a:lnTo>
                  <a:lnTo>
                    <a:pt x="55" y="43"/>
                  </a:lnTo>
                  <a:lnTo>
                    <a:pt x="54" y="43"/>
                  </a:lnTo>
                  <a:lnTo>
                    <a:pt x="53" y="43"/>
                  </a:lnTo>
                  <a:lnTo>
                    <a:pt x="52" y="44"/>
                  </a:lnTo>
                  <a:lnTo>
                    <a:pt x="51" y="48"/>
                  </a:lnTo>
                  <a:lnTo>
                    <a:pt x="50" y="50"/>
                  </a:lnTo>
                  <a:lnTo>
                    <a:pt x="48" y="50"/>
                  </a:lnTo>
                  <a:lnTo>
                    <a:pt x="47" y="50"/>
                  </a:lnTo>
                  <a:lnTo>
                    <a:pt x="45" y="50"/>
                  </a:lnTo>
                  <a:lnTo>
                    <a:pt x="44" y="48"/>
                  </a:lnTo>
                  <a:lnTo>
                    <a:pt x="43" y="46"/>
                  </a:lnTo>
                  <a:lnTo>
                    <a:pt x="43" y="44"/>
                  </a:lnTo>
                  <a:lnTo>
                    <a:pt x="42" y="41"/>
                  </a:lnTo>
                  <a:lnTo>
                    <a:pt x="41" y="37"/>
                  </a:lnTo>
                  <a:lnTo>
                    <a:pt x="40" y="34"/>
                  </a:lnTo>
                  <a:lnTo>
                    <a:pt x="39" y="31"/>
                  </a:lnTo>
                  <a:lnTo>
                    <a:pt x="36" y="28"/>
                  </a:lnTo>
                  <a:lnTo>
                    <a:pt x="32"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6" name="Freeform 730"/>
            <p:cNvSpPr>
              <a:spLocks noChangeAspect="1"/>
            </p:cNvSpPr>
            <p:nvPr/>
          </p:nvSpPr>
          <p:spPr bwMode="auto">
            <a:xfrm>
              <a:off x="2114" y="4213"/>
              <a:ext cx="23" cy="100"/>
            </a:xfrm>
            <a:custGeom>
              <a:avLst/>
              <a:gdLst>
                <a:gd name="T0" fmla="*/ 23 w 23"/>
                <a:gd name="T1" fmla="*/ 99 h 100"/>
                <a:gd name="T2" fmla="*/ 23 w 23"/>
                <a:gd name="T3" fmla="*/ 99 h 100"/>
                <a:gd name="T4" fmla="*/ 23 w 23"/>
                <a:gd name="T5" fmla="*/ 98 h 100"/>
                <a:gd name="T6" fmla="*/ 22 w 23"/>
                <a:gd name="T7" fmla="*/ 98 h 100"/>
                <a:gd name="T8" fmla="*/ 21 w 23"/>
                <a:gd name="T9" fmla="*/ 97 h 100"/>
                <a:gd name="T10" fmla="*/ 13 w 23"/>
                <a:gd name="T11" fmla="*/ 86 h 100"/>
                <a:gd name="T12" fmla="*/ 9 w 23"/>
                <a:gd name="T13" fmla="*/ 75 h 100"/>
                <a:gd name="T14" fmla="*/ 6 w 23"/>
                <a:gd name="T15" fmla="*/ 62 h 100"/>
                <a:gd name="T16" fmla="*/ 5 w 23"/>
                <a:gd name="T17" fmla="*/ 50 h 100"/>
                <a:gd name="T18" fmla="*/ 6 w 23"/>
                <a:gd name="T19" fmla="*/ 37 h 100"/>
                <a:gd name="T20" fmla="*/ 9 w 23"/>
                <a:gd name="T21" fmla="*/ 25 h 100"/>
                <a:gd name="T22" fmla="*/ 14 w 23"/>
                <a:gd name="T23" fmla="*/ 13 h 100"/>
                <a:gd name="T24" fmla="*/ 21 w 23"/>
                <a:gd name="T25" fmla="*/ 3 h 100"/>
                <a:gd name="T26" fmla="*/ 23 w 23"/>
                <a:gd name="T27" fmla="*/ 2 h 100"/>
                <a:gd name="T28" fmla="*/ 23 w 23"/>
                <a:gd name="T29" fmla="*/ 1 h 100"/>
                <a:gd name="T30" fmla="*/ 23 w 23"/>
                <a:gd name="T31" fmla="*/ 1 h 100"/>
                <a:gd name="T32" fmla="*/ 22 w 23"/>
                <a:gd name="T33" fmla="*/ 0 h 100"/>
                <a:gd name="T34" fmla="*/ 20 w 23"/>
                <a:gd name="T35" fmla="*/ 2 h 100"/>
                <a:gd name="T36" fmla="*/ 16 w 23"/>
                <a:gd name="T37" fmla="*/ 5 h 100"/>
                <a:gd name="T38" fmla="*/ 11 w 23"/>
                <a:gd name="T39" fmla="*/ 11 h 100"/>
                <a:gd name="T40" fmla="*/ 6 w 23"/>
                <a:gd name="T41" fmla="*/ 20 h 100"/>
                <a:gd name="T42" fmla="*/ 3 w 23"/>
                <a:gd name="T43" fmla="*/ 28 h 100"/>
                <a:gd name="T44" fmla="*/ 1 w 23"/>
                <a:gd name="T45" fmla="*/ 36 h 100"/>
                <a:gd name="T46" fmla="*/ 0 w 23"/>
                <a:gd name="T47" fmla="*/ 43 h 100"/>
                <a:gd name="T48" fmla="*/ 0 w 23"/>
                <a:gd name="T49" fmla="*/ 50 h 100"/>
                <a:gd name="T50" fmla="*/ 0 w 23"/>
                <a:gd name="T51" fmla="*/ 57 h 100"/>
                <a:gd name="T52" fmla="*/ 1 w 23"/>
                <a:gd name="T53" fmla="*/ 64 h 100"/>
                <a:gd name="T54" fmla="*/ 3 w 23"/>
                <a:gd name="T55" fmla="*/ 73 h 100"/>
                <a:gd name="T56" fmla="*/ 6 w 23"/>
                <a:gd name="T57" fmla="*/ 81 h 100"/>
                <a:gd name="T58" fmla="*/ 11 w 23"/>
                <a:gd name="T59" fmla="*/ 89 h 100"/>
                <a:gd name="T60" fmla="*/ 16 w 23"/>
                <a:gd name="T61" fmla="*/ 95 h 100"/>
                <a:gd name="T62" fmla="*/ 20 w 23"/>
                <a:gd name="T63" fmla="*/ 99 h 100"/>
                <a:gd name="T64" fmla="*/ 22 w 23"/>
                <a:gd name="T65" fmla="*/ 100 h 100"/>
                <a:gd name="T66" fmla="*/ 23 w 23"/>
                <a:gd name="T67" fmla="*/ 100 h 100"/>
                <a:gd name="T68" fmla="*/ 23 w 23"/>
                <a:gd name="T69"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99"/>
                  </a:moveTo>
                  <a:lnTo>
                    <a:pt x="23" y="99"/>
                  </a:lnTo>
                  <a:lnTo>
                    <a:pt x="23" y="98"/>
                  </a:lnTo>
                  <a:lnTo>
                    <a:pt x="22" y="98"/>
                  </a:lnTo>
                  <a:lnTo>
                    <a:pt x="21" y="97"/>
                  </a:lnTo>
                  <a:lnTo>
                    <a:pt x="13" y="86"/>
                  </a:lnTo>
                  <a:lnTo>
                    <a:pt x="9" y="75"/>
                  </a:lnTo>
                  <a:lnTo>
                    <a:pt x="6" y="62"/>
                  </a:lnTo>
                  <a:lnTo>
                    <a:pt x="5" y="50"/>
                  </a:lnTo>
                  <a:lnTo>
                    <a:pt x="6" y="37"/>
                  </a:lnTo>
                  <a:lnTo>
                    <a:pt x="9" y="25"/>
                  </a:lnTo>
                  <a:lnTo>
                    <a:pt x="14" y="13"/>
                  </a:lnTo>
                  <a:lnTo>
                    <a:pt x="21" y="3"/>
                  </a:lnTo>
                  <a:lnTo>
                    <a:pt x="23" y="2"/>
                  </a:lnTo>
                  <a:lnTo>
                    <a:pt x="23" y="1"/>
                  </a:lnTo>
                  <a:lnTo>
                    <a:pt x="23" y="1"/>
                  </a:lnTo>
                  <a:lnTo>
                    <a:pt x="22" y="0"/>
                  </a:lnTo>
                  <a:lnTo>
                    <a:pt x="20" y="2"/>
                  </a:lnTo>
                  <a:lnTo>
                    <a:pt x="16" y="5"/>
                  </a:lnTo>
                  <a:lnTo>
                    <a:pt x="11" y="11"/>
                  </a:lnTo>
                  <a:lnTo>
                    <a:pt x="6" y="20"/>
                  </a:lnTo>
                  <a:lnTo>
                    <a:pt x="3" y="28"/>
                  </a:lnTo>
                  <a:lnTo>
                    <a:pt x="1" y="36"/>
                  </a:lnTo>
                  <a:lnTo>
                    <a:pt x="0" y="43"/>
                  </a:lnTo>
                  <a:lnTo>
                    <a:pt x="0" y="50"/>
                  </a:lnTo>
                  <a:lnTo>
                    <a:pt x="0" y="57"/>
                  </a:lnTo>
                  <a:lnTo>
                    <a:pt x="1" y="64"/>
                  </a:lnTo>
                  <a:lnTo>
                    <a:pt x="3" y="73"/>
                  </a:lnTo>
                  <a:lnTo>
                    <a:pt x="6" y="81"/>
                  </a:lnTo>
                  <a:lnTo>
                    <a:pt x="11" y="89"/>
                  </a:lnTo>
                  <a:lnTo>
                    <a:pt x="16" y="95"/>
                  </a:lnTo>
                  <a:lnTo>
                    <a:pt x="20" y="99"/>
                  </a:lnTo>
                  <a:lnTo>
                    <a:pt x="22" y="100"/>
                  </a:lnTo>
                  <a:lnTo>
                    <a:pt x="23" y="100"/>
                  </a:lnTo>
                  <a:lnTo>
                    <a:pt x="23" y="9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7" name="Freeform 731"/>
            <p:cNvSpPr>
              <a:spLocks noChangeAspect="1"/>
            </p:cNvSpPr>
            <p:nvPr/>
          </p:nvSpPr>
          <p:spPr bwMode="auto">
            <a:xfrm>
              <a:off x="2146" y="4243"/>
              <a:ext cx="38" cy="46"/>
            </a:xfrm>
            <a:custGeom>
              <a:avLst/>
              <a:gdLst>
                <a:gd name="T0" fmla="*/ 8 w 38"/>
                <a:gd name="T1" fmla="*/ 23 h 46"/>
                <a:gd name="T2" fmla="*/ 10 w 38"/>
                <a:gd name="T3" fmla="*/ 13 h 46"/>
                <a:gd name="T4" fmla="*/ 13 w 38"/>
                <a:gd name="T5" fmla="*/ 7 h 46"/>
                <a:gd name="T6" fmla="*/ 17 w 38"/>
                <a:gd name="T7" fmla="*/ 4 h 46"/>
                <a:gd name="T8" fmla="*/ 22 w 38"/>
                <a:gd name="T9" fmla="*/ 3 h 46"/>
                <a:gd name="T10" fmla="*/ 23 w 38"/>
                <a:gd name="T11" fmla="*/ 3 h 46"/>
                <a:gd name="T12" fmla="*/ 26 w 38"/>
                <a:gd name="T13" fmla="*/ 3 h 46"/>
                <a:gd name="T14" fmla="*/ 29 w 38"/>
                <a:gd name="T15" fmla="*/ 5 h 46"/>
                <a:gd name="T16" fmla="*/ 32 w 38"/>
                <a:gd name="T17" fmla="*/ 7 h 46"/>
                <a:gd name="T18" fmla="*/ 30 w 38"/>
                <a:gd name="T19" fmla="*/ 7 h 46"/>
                <a:gd name="T20" fmla="*/ 29 w 38"/>
                <a:gd name="T21" fmla="*/ 9 h 46"/>
                <a:gd name="T22" fmla="*/ 28 w 38"/>
                <a:gd name="T23" fmla="*/ 10 h 46"/>
                <a:gd name="T24" fmla="*/ 28 w 38"/>
                <a:gd name="T25" fmla="*/ 11 h 46"/>
                <a:gd name="T26" fmla="*/ 28 w 38"/>
                <a:gd name="T27" fmla="*/ 13 h 46"/>
                <a:gd name="T28" fmla="*/ 29 w 38"/>
                <a:gd name="T29" fmla="*/ 14 h 46"/>
                <a:gd name="T30" fmla="*/ 30 w 38"/>
                <a:gd name="T31" fmla="*/ 15 h 46"/>
                <a:gd name="T32" fmla="*/ 32 w 38"/>
                <a:gd name="T33" fmla="*/ 16 h 46"/>
                <a:gd name="T34" fmla="*/ 34 w 38"/>
                <a:gd name="T35" fmla="*/ 15 h 46"/>
                <a:gd name="T36" fmla="*/ 36 w 38"/>
                <a:gd name="T37" fmla="*/ 15 h 46"/>
                <a:gd name="T38" fmla="*/ 37 w 38"/>
                <a:gd name="T39" fmla="*/ 13 h 46"/>
                <a:gd name="T40" fmla="*/ 37 w 38"/>
                <a:gd name="T41" fmla="*/ 11 h 46"/>
                <a:gd name="T42" fmla="*/ 36 w 38"/>
                <a:gd name="T43" fmla="*/ 7 h 46"/>
                <a:gd name="T44" fmla="*/ 32 w 38"/>
                <a:gd name="T45" fmla="*/ 3 h 46"/>
                <a:gd name="T46" fmla="*/ 27 w 38"/>
                <a:gd name="T47" fmla="*/ 1 h 46"/>
                <a:gd name="T48" fmla="*/ 22 w 38"/>
                <a:gd name="T49" fmla="*/ 0 h 46"/>
                <a:gd name="T50" fmla="*/ 13 w 38"/>
                <a:gd name="T51" fmla="*/ 2 h 46"/>
                <a:gd name="T52" fmla="*/ 6 w 38"/>
                <a:gd name="T53" fmla="*/ 7 h 46"/>
                <a:gd name="T54" fmla="*/ 2 w 38"/>
                <a:gd name="T55" fmla="*/ 15 h 46"/>
                <a:gd name="T56" fmla="*/ 0 w 38"/>
                <a:gd name="T57" fmla="*/ 24 h 46"/>
                <a:gd name="T58" fmla="*/ 2 w 38"/>
                <a:gd name="T59" fmla="*/ 32 h 46"/>
                <a:gd name="T60" fmla="*/ 6 w 38"/>
                <a:gd name="T61" fmla="*/ 40 h 46"/>
                <a:gd name="T62" fmla="*/ 13 w 38"/>
                <a:gd name="T63" fmla="*/ 44 h 46"/>
                <a:gd name="T64" fmla="*/ 21 w 38"/>
                <a:gd name="T65" fmla="*/ 46 h 46"/>
                <a:gd name="T66" fmla="*/ 26 w 38"/>
                <a:gd name="T67" fmla="*/ 46 h 46"/>
                <a:gd name="T68" fmla="*/ 30 w 38"/>
                <a:gd name="T69" fmla="*/ 44 h 46"/>
                <a:gd name="T70" fmla="*/ 33 w 38"/>
                <a:gd name="T71" fmla="*/ 42 h 46"/>
                <a:gd name="T72" fmla="*/ 35 w 38"/>
                <a:gd name="T73" fmla="*/ 40 h 46"/>
                <a:gd name="T74" fmla="*/ 36 w 38"/>
                <a:gd name="T75" fmla="*/ 38 h 46"/>
                <a:gd name="T76" fmla="*/ 37 w 38"/>
                <a:gd name="T77" fmla="*/ 36 h 46"/>
                <a:gd name="T78" fmla="*/ 38 w 38"/>
                <a:gd name="T79" fmla="*/ 34 h 46"/>
                <a:gd name="T80" fmla="*/ 38 w 38"/>
                <a:gd name="T81" fmla="*/ 33 h 46"/>
                <a:gd name="T82" fmla="*/ 37 w 38"/>
                <a:gd name="T83" fmla="*/ 32 h 46"/>
                <a:gd name="T84" fmla="*/ 37 w 38"/>
                <a:gd name="T85" fmla="*/ 32 h 46"/>
                <a:gd name="T86" fmla="*/ 36 w 38"/>
                <a:gd name="T87" fmla="*/ 33 h 46"/>
                <a:gd name="T88" fmla="*/ 35 w 38"/>
                <a:gd name="T89" fmla="*/ 33 h 46"/>
                <a:gd name="T90" fmla="*/ 34 w 38"/>
                <a:gd name="T91" fmla="*/ 36 h 46"/>
                <a:gd name="T92" fmla="*/ 33 w 38"/>
                <a:gd name="T93" fmla="*/ 39 h 46"/>
                <a:gd name="T94" fmla="*/ 31 w 38"/>
                <a:gd name="T95" fmla="*/ 41 h 46"/>
                <a:gd name="T96" fmla="*/ 29 w 38"/>
                <a:gd name="T97" fmla="*/ 42 h 46"/>
                <a:gd name="T98" fmla="*/ 27 w 38"/>
                <a:gd name="T99" fmla="*/ 43 h 46"/>
                <a:gd name="T100" fmla="*/ 25 w 38"/>
                <a:gd name="T101" fmla="*/ 43 h 46"/>
                <a:gd name="T102" fmla="*/ 24 w 38"/>
                <a:gd name="T103" fmla="*/ 44 h 46"/>
                <a:gd name="T104" fmla="*/ 22 w 38"/>
                <a:gd name="T105" fmla="*/ 44 h 46"/>
                <a:gd name="T106" fmla="*/ 20 w 38"/>
                <a:gd name="T107" fmla="*/ 44 h 46"/>
                <a:gd name="T108" fmla="*/ 18 w 38"/>
                <a:gd name="T109" fmla="*/ 43 h 46"/>
                <a:gd name="T110" fmla="*/ 16 w 38"/>
                <a:gd name="T111" fmla="*/ 41 h 46"/>
                <a:gd name="T112" fmla="*/ 13 w 38"/>
                <a:gd name="T113" fmla="*/ 40 h 46"/>
                <a:gd name="T114" fmla="*/ 11 w 38"/>
                <a:gd name="T115" fmla="*/ 37 h 46"/>
                <a:gd name="T116" fmla="*/ 10 w 38"/>
                <a:gd name="T117" fmla="*/ 33 h 46"/>
                <a:gd name="T118" fmla="*/ 9 w 38"/>
                <a:gd name="T119" fmla="*/ 29 h 46"/>
                <a:gd name="T120" fmla="*/ 8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8" y="23"/>
                  </a:moveTo>
                  <a:lnTo>
                    <a:pt x="10" y="13"/>
                  </a:lnTo>
                  <a:lnTo>
                    <a:pt x="13" y="7"/>
                  </a:lnTo>
                  <a:lnTo>
                    <a:pt x="17" y="4"/>
                  </a:lnTo>
                  <a:lnTo>
                    <a:pt x="22" y="3"/>
                  </a:lnTo>
                  <a:lnTo>
                    <a:pt x="23" y="3"/>
                  </a:lnTo>
                  <a:lnTo>
                    <a:pt x="26" y="3"/>
                  </a:lnTo>
                  <a:lnTo>
                    <a:pt x="29" y="5"/>
                  </a:lnTo>
                  <a:lnTo>
                    <a:pt x="32" y="7"/>
                  </a:lnTo>
                  <a:lnTo>
                    <a:pt x="30" y="7"/>
                  </a:lnTo>
                  <a:lnTo>
                    <a:pt x="29" y="9"/>
                  </a:lnTo>
                  <a:lnTo>
                    <a:pt x="28" y="10"/>
                  </a:lnTo>
                  <a:lnTo>
                    <a:pt x="28" y="11"/>
                  </a:lnTo>
                  <a:lnTo>
                    <a:pt x="28" y="13"/>
                  </a:lnTo>
                  <a:lnTo>
                    <a:pt x="29" y="14"/>
                  </a:lnTo>
                  <a:lnTo>
                    <a:pt x="30" y="15"/>
                  </a:lnTo>
                  <a:lnTo>
                    <a:pt x="32" y="16"/>
                  </a:lnTo>
                  <a:lnTo>
                    <a:pt x="34" y="15"/>
                  </a:lnTo>
                  <a:lnTo>
                    <a:pt x="36" y="15"/>
                  </a:lnTo>
                  <a:lnTo>
                    <a:pt x="37" y="13"/>
                  </a:lnTo>
                  <a:lnTo>
                    <a:pt x="37" y="11"/>
                  </a:lnTo>
                  <a:lnTo>
                    <a:pt x="36" y="7"/>
                  </a:lnTo>
                  <a:lnTo>
                    <a:pt x="32" y="3"/>
                  </a:lnTo>
                  <a:lnTo>
                    <a:pt x="27" y="1"/>
                  </a:lnTo>
                  <a:lnTo>
                    <a:pt x="22" y="0"/>
                  </a:lnTo>
                  <a:lnTo>
                    <a:pt x="13" y="2"/>
                  </a:lnTo>
                  <a:lnTo>
                    <a:pt x="6" y="7"/>
                  </a:lnTo>
                  <a:lnTo>
                    <a:pt x="2" y="15"/>
                  </a:lnTo>
                  <a:lnTo>
                    <a:pt x="0" y="24"/>
                  </a:lnTo>
                  <a:lnTo>
                    <a:pt x="2" y="32"/>
                  </a:lnTo>
                  <a:lnTo>
                    <a:pt x="6" y="40"/>
                  </a:lnTo>
                  <a:lnTo>
                    <a:pt x="13" y="44"/>
                  </a:lnTo>
                  <a:lnTo>
                    <a:pt x="21" y="46"/>
                  </a:lnTo>
                  <a:lnTo>
                    <a:pt x="26" y="46"/>
                  </a:lnTo>
                  <a:lnTo>
                    <a:pt x="30" y="44"/>
                  </a:lnTo>
                  <a:lnTo>
                    <a:pt x="33" y="42"/>
                  </a:lnTo>
                  <a:lnTo>
                    <a:pt x="35" y="40"/>
                  </a:lnTo>
                  <a:lnTo>
                    <a:pt x="36" y="38"/>
                  </a:lnTo>
                  <a:lnTo>
                    <a:pt x="37" y="36"/>
                  </a:lnTo>
                  <a:lnTo>
                    <a:pt x="38" y="34"/>
                  </a:lnTo>
                  <a:lnTo>
                    <a:pt x="38" y="33"/>
                  </a:lnTo>
                  <a:lnTo>
                    <a:pt x="37" y="32"/>
                  </a:lnTo>
                  <a:lnTo>
                    <a:pt x="37" y="32"/>
                  </a:lnTo>
                  <a:lnTo>
                    <a:pt x="36" y="33"/>
                  </a:lnTo>
                  <a:lnTo>
                    <a:pt x="35" y="33"/>
                  </a:lnTo>
                  <a:lnTo>
                    <a:pt x="34" y="36"/>
                  </a:lnTo>
                  <a:lnTo>
                    <a:pt x="33" y="39"/>
                  </a:lnTo>
                  <a:lnTo>
                    <a:pt x="31" y="41"/>
                  </a:lnTo>
                  <a:lnTo>
                    <a:pt x="29" y="42"/>
                  </a:lnTo>
                  <a:lnTo>
                    <a:pt x="27" y="43"/>
                  </a:lnTo>
                  <a:lnTo>
                    <a:pt x="25" y="43"/>
                  </a:lnTo>
                  <a:lnTo>
                    <a:pt x="24" y="44"/>
                  </a:lnTo>
                  <a:lnTo>
                    <a:pt x="22" y="44"/>
                  </a:lnTo>
                  <a:lnTo>
                    <a:pt x="20" y="44"/>
                  </a:lnTo>
                  <a:lnTo>
                    <a:pt x="18" y="43"/>
                  </a:lnTo>
                  <a:lnTo>
                    <a:pt x="16" y="41"/>
                  </a:lnTo>
                  <a:lnTo>
                    <a:pt x="13" y="40"/>
                  </a:lnTo>
                  <a:lnTo>
                    <a:pt x="11" y="37"/>
                  </a:lnTo>
                  <a:lnTo>
                    <a:pt x="10" y="33"/>
                  </a:lnTo>
                  <a:lnTo>
                    <a:pt x="9" y="29"/>
                  </a:lnTo>
                  <a:lnTo>
                    <a:pt x="8"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8" name="Freeform 732"/>
            <p:cNvSpPr>
              <a:spLocks noChangeAspect="1"/>
            </p:cNvSpPr>
            <p:nvPr/>
          </p:nvSpPr>
          <p:spPr bwMode="auto">
            <a:xfrm>
              <a:off x="2195" y="4278"/>
              <a:ext cx="11" cy="10"/>
            </a:xfrm>
            <a:custGeom>
              <a:avLst/>
              <a:gdLst>
                <a:gd name="T0" fmla="*/ 11 w 11"/>
                <a:gd name="T1" fmla="*/ 5 h 10"/>
                <a:gd name="T2" fmla="*/ 11 w 11"/>
                <a:gd name="T3" fmla="*/ 3 h 10"/>
                <a:gd name="T4" fmla="*/ 9 w 11"/>
                <a:gd name="T5" fmla="*/ 1 h 10"/>
                <a:gd name="T6" fmla="*/ 8 w 11"/>
                <a:gd name="T7" fmla="*/ 0 h 10"/>
                <a:gd name="T8" fmla="*/ 6 w 11"/>
                <a:gd name="T9" fmla="*/ 0 h 10"/>
                <a:gd name="T10" fmla="*/ 4 w 11"/>
                <a:gd name="T11" fmla="*/ 0 h 10"/>
                <a:gd name="T12" fmla="*/ 2 w 11"/>
                <a:gd name="T13" fmla="*/ 1 h 10"/>
                <a:gd name="T14" fmla="*/ 1 w 11"/>
                <a:gd name="T15" fmla="*/ 3 h 10"/>
                <a:gd name="T16" fmla="*/ 0 w 11"/>
                <a:gd name="T17" fmla="*/ 5 h 10"/>
                <a:gd name="T18" fmla="*/ 1 w 11"/>
                <a:gd name="T19" fmla="*/ 7 h 10"/>
                <a:gd name="T20" fmla="*/ 2 w 11"/>
                <a:gd name="T21" fmla="*/ 9 h 10"/>
                <a:gd name="T22" fmla="*/ 4 w 11"/>
                <a:gd name="T23" fmla="*/ 10 h 10"/>
                <a:gd name="T24" fmla="*/ 6 w 11"/>
                <a:gd name="T25" fmla="*/ 10 h 10"/>
                <a:gd name="T26" fmla="*/ 8 w 11"/>
                <a:gd name="T27" fmla="*/ 10 h 10"/>
                <a:gd name="T28" fmla="*/ 9 w 11"/>
                <a:gd name="T29" fmla="*/ 9 h 10"/>
                <a:gd name="T30" fmla="*/ 11 w 11"/>
                <a:gd name="T31" fmla="*/ 7 h 10"/>
                <a:gd name="T32" fmla="*/ 11 w 11"/>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11" y="5"/>
                  </a:moveTo>
                  <a:lnTo>
                    <a:pt x="11" y="3"/>
                  </a:lnTo>
                  <a:lnTo>
                    <a:pt x="9" y="1"/>
                  </a:lnTo>
                  <a:lnTo>
                    <a:pt x="8" y="0"/>
                  </a:lnTo>
                  <a:lnTo>
                    <a:pt x="6" y="0"/>
                  </a:lnTo>
                  <a:lnTo>
                    <a:pt x="4" y="0"/>
                  </a:lnTo>
                  <a:lnTo>
                    <a:pt x="2" y="1"/>
                  </a:lnTo>
                  <a:lnTo>
                    <a:pt x="1" y="3"/>
                  </a:lnTo>
                  <a:lnTo>
                    <a:pt x="0" y="5"/>
                  </a:lnTo>
                  <a:lnTo>
                    <a:pt x="1" y="7"/>
                  </a:lnTo>
                  <a:lnTo>
                    <a:pt x="2" y="9"/>
                  </a:lnTo>
                  <a:lnTo>
                    <a:pt x="4" y="10"/>
                  </a:lnTo>
                  <a:lnTo>
                    <a:pt x="6" y="10"/>
                  </a:lnTo>
                  <a:lnTo>
                    <a:pt x="8" y="10"/>
                  </a:lnTo>
                  <a:lnTo>
                    <a:pt x="9" y="9"/>
                  </a:lnTo>
                  <a:lnTo>
                    <a:pt x="11" y="7"/>
                  </a:lnTo>
                  <a:lnTo>
                    <a:pt x="11"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9" name="Freeform 733"/>
            <p:cNvSpPr>
              <a:spLocks noChangeAspect="1" noEditPoints="1"/>
            </p:cNvSpPr>
            <p:nvPr/>
          </p:nvSpPr>
          <p:spPr bwMode="auto">
            <a:xfrm>
              <a:off x="2219" y="4243"/>
              <a:ext cx="45" cy="46"/>
            </a:xfrm>
            <a:custGeom>
              <a:avLst/>
              <a:gdLst>
                <a:gd name="T0" fmla="*/ 29 w 45"/>
                <a:gd name="T1" fmla="*/ 40 h 46"/>
                <a:gd name="T2" fmla="*/ 33 w 45"/>
                <a:gd name="T3" fmla="*/ 45 h 46"/>
                <a:gd name="T4" fmla="*/ 37 w 45"/>
                <a:gd name="T5" fmla="*/ 46 h 46"/>
                <a:gd name="T6" fmla="*/ 40 w 45"/>
                <a:gd name="T7" fmla="*/ 45 h 46"/>
                <a:gd name="T8" fmla="*/ 43 w 45"/>
                <a:gd name="T9" fmla="*/ 43 h 46"/>
                <a:gd name="T10" fmla="*/ 44 w 45"/>
                <a:gd name="T11" fmla="*/ 39 h 46"/>
                <a:gd name="T12" fmla="*/ 45 w 45"/>
                <a:gd name="T13" fmla="*/ 31 h 46"/>
                <a:gd name="T14" fmla="*/ 42 w 45"/>
                <a:gd name="T15" fmla="*/ 36 h 46"/>
                <a:gd name="T16" fmla="*/ 41 w 45"/>
                <a:gd name="T17" fmla="*/ 42 h 46"/>
                <a:gd name="T18" fmla="*/ 39 w 45"/>
                <a:gd name="T19" fmla="*/ 43 h 46"/>
                <a:gd name="T20" fmla="*/ 36 w 45"/>
                <a:gd name="T21" fmla="*/ 40 h 46"/>
                <a:gd name="T22" fmla="*/ 35 w 45"/>
                <a:gd name="T23" fmla="*/ 38 h 46"/>
                <a:gd name="T24" fmla="*/ 35 w 45"/>
                <a:gd name="T25" fmla="*/ 15 h 46"/>
                <a:gd name="T26" fmla="*/ 33 w 45"/>
                <a:gd name="T27" fmla="*/ 9 h 46"/>
                <a:gd name="T28" fmla="*/ 28 w 45"/>
                <a:gd name="T29" fmla="*/ 3 h 46"/>
                <a:gd name="T30" fmla="*/ 21 w 45"/>
                <a:gd name="T31" fmla="*/ 1 h 46"/>
                <a:gd name="T32" fmla="*/ 15 w 45"/>
                <a:gd name="T33" fmla="*/ 1 h 46"/>
                <a:gd name="T34" fmla="*/ 9 w 45"/>
                <a:gd name="T35" fmla="*/ 2 h 46"/>
                <a:gd name="T36" fmla="*/ 5 w 45"/>
                <a:gd name="T37" fmla="*/ 5 h 46"/>
                <a:gd name="T38" fmla="*/ 3 w 45"/>
                <a:gd name="T39" fmla="*/ 9 h 46"/>
                <a:gd name="T40" fmla="*/ 3 w 45"/>
                <a:gd name="T41" fmla="*/ 14 h 46"/>
                <a:gd name="T42" fmla="*/ 5 w 45"/>
                <a:gd name="T43" fmla="*/ 16 h 46"/>
                <a:gd name="T44" fmla="*/ 9 w 45"/>
                <a:gd name="T45" fmla="*/ 16 h 46"/>
                <a:gd name="T46" fmla="*/ 12 w 45"/>
                <a:gd name="T47" fmla="*/ 14 h 46"/>
                <a:gd name="T48" fmla="*/ 12 w 45"/>
                <a:gd name="T49" fmla="*/ 11 h 46"/>
                <a:gd name="T50" fmla="*/ 9 w 45"/>
                <a:gd name="T51" fmla="*/ 8 h 46"/>
                <a:gd name="T52" fmla="*/ 9 w 45"/>
                <a:gd name="T53" fmla="*/ 5 h 46"/>
                <a:gd name="T54" fmla="*/ 15 w 45"/>
                <a:gd name="T55" fmla="*/ 3 h 46"/>
                <a:gd name="T56" fmla="*/ 19 w 45"/>
                <a:gd name="T57" fmla="*/ 3 h 46"/>
                <a:gd name="T58" fmla="*/ 23 w 45"/>
                <a:gd name="T59" fmla="*/ 4 h 46"/>
                <a:gd name="T60" fmla="*/ 26 w 45"/>
                <a:gd name="T61" fmla="*/ 7 h 46"/>
                <a:gd name="T62" fmla="*/ 28 w 45"/>
                <a:gd name="T63" fmla="*/ 12 h 46"/>
                <a:gd name="T64" fmla="*/ 28 w 45"/>
                <a:gd name="T65" fmla="*/ 19 h 46"/>
                <a:gd name="T66" fmla="*/ 10 w 45"/>
                <a:gd name="T67" fmla="*/ 23 h 46"/>
                <a:gd name="T68" fmla="*/ 2 w 45"/>
                <a:gd name="T69" fmla="*/ 29 h 46"/>
                <a:gd name="T70" fmla="*/ 0 w 45"/>
                <a:gd name="T71" fmla="*/ 36 h 46"/>
                <a:gd name="T72" fmla="*/ 5 w 45"/>
                <a:gd name="T73" fmla="*/ 44 h 46"/>
                <a:gd name="T74" fmla="*/ 16 w 45"/>
                <a:gd name="T75" fmla="*/ 46 h 46"/>
                <a:gd name="T76" fmla="*/ 24 w 45"/>
                <a:gd name="T77" fmla="*/ 44 h 46"/>
                <a:gd name="T78" fmla="*/ 29 w 45"/>
                <a:gd name="T79" fmla="*/ 38 h 46"/>
                <a:gd name="T80" fmla="*/ 28 w 45"/>
                <a:gd name="T81" fmla="*/ 31 h 46"/>
                <a:gd name="T82" fmla="*/ 27 w 45"/>
                <a:gd name="T83" fmla="*/ 37 h 46"/>
                <a:gd name="T84" fmla="*/ 24 w 45"/>
                <a:gd name="T85" fmla="*/ 41 h 46"/>
                <a:gd name="T86" fmla="*/ 20 w 45"/>
                <a:gd name="T87" fmla="*/ 43 h 46"/>
                <a:gd name="T88" fmla="*/ 16 w 45"/>
                <a:gd name="T89" fmla="*/ 44 h 46"/>
                <a:gd name="T90" fmla="*/ 10 w 45"/>
                <a:gd name="T91" fmla="*/ 42 h 46"/>
                <a:gd name="T92" fmla="*/ 7 w 45"/>
                <a:gd name="T93" fmla="*/ 36 h 46"/>
                <a:gd name="T94" fmla="*/ 12 w 45"/>
                <a:gd name="T95" fmla="*/ 27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8"/>
                  </a:moveTo>
                  <a:lnTo>
                    <a:pt x="29" y="40"/>
                  </a:lnTo>
                  <a:lnTo>
                    <a:pt x="31" y="43"/>
                  </a:lnTo>
                  <a:lnTo>
                    <a:pt x="33" y="45"/>
                  </a:lnTo>
                  <a:lnTo>
                    <a:pt x="37" y="46"/>
                  </a:lnTo>
                  <a:lnTo>
                    <a:pt x="37" y="46"/>
                  </a:lnTo>
                  <a:lnTo>
                    <a:pt x="39" y="45"/>
                  </a:lnTo>
                  <a:lnTo>
                    <a:pt x="40" y="45"/>
                  </a:lnTo>
                  <a:lnTo>
                    <a:pt x="41" y="44"/>
                  </a:lnTo>
                  <a:lnTo>
                    <a:pt x="43" y="43"/>
                  </a:lnTo>
                  <a:lnTo>
                    <a:pt x="44" y="41"/>
                  </a:lnTo>
                  <a:lnTo>
                    <a:pt x="44" y="39"/>
                  </a:lnTo>
                  <a:lnTo>
                    <a:pt x="45" y="36"/>
                  </a:lnTo>
                  <a:lnTo>
                    <a:pt x="45" y="31"/>
                  </a:lnTo>
                  <a:lnTo>
                    <a:pt x="42" y="31"/>
                  </a:lnTo>
                  <a:lnTo>
                    <a:pt x="42" y="36"/>
                  </a:lnTo>
                  <a:lnTo>
                    <a:pt x="42" y="40"/>
                  </a:lnTo>
                  <a:lnTo>
                    <a:pt x="41" y="42"/>
                  </a:lnTo>
                  <a:lnTo>
                    <a:pt x="40" y="42"/>
                  </a:lnTo>
                  <a:lnTo>
                    <a:pt x="39" y="43"/>
                  </a:lnTo>
                  <a:lnTo>
                    <a:pt x="37" y="42"/>
                  </a:lnTo>
                  <a:lnTo>
                    <a:pt x="36" y="40"/>
                  </a:lnTo>
                  <a:lnTo>
                    <a:pt x="35" y="39"/>
                  </a:lnTo>
                  <a:lnTo>
                    <a:pt x="35" y="38"/>
                  </a:lnTo>
                  <a:lnTo>
                    <a:pt x="35" y="18"/>
                  </a:lnTo>
                  <a:lnTo>
                    <a:pt x="35" y="15"/>
                  </a:lnTo>
                  <a:lnTo>
                    <a:pt x="34" y="12"/>
                  </a:lnTo>
                  <a:lnTo>
                    <a:pt x="33" y="9"/>
                  </a:lnTo>
                  <a:lnTo>
                    <a:pt x="31" y="6"/>
                  </a:lnTo>
                  <a:lnTo>
                    <a:pt x="28" y="3"/>
                  </a:lnTo>
                  <a:lnTo>
                    <a:pt x="25" y="2"/>
                  </a:lnTo>
                  <a:lnTo>
                    <a:pt x="21" y="1"/>
                  </a:lnTo>
                  <a:lnTo>
                    <a:pt x="18" y="0"/>
                  </a:lnTo>
                  <a:lnTo>
                    <a:pt x="15" y="1"/>
                  </a:lnTo>
                  <a:lnTo>
                    <a:pt x="12" y="1"/>
                  </a:lnTo>
                  <a:lnTo>
                    <a:pt x="9" y="2"/>
                  </a:lnTo>
                  <a:lnTo>
                    <a:pt x="7" y="4"/>
                  </a:lnTo>
                  <a:lnTo>
                    <a:pt x="5" y="5"/>
                  </a:lnTo>
                  <a:lnTo>
                    <a:pt x="4" y="7"/>
                  </a:lnTo>
                  <a:lnTo>
                    <a:pt x="3" y="9"/>
                  </a:lnTo>
                  <a:lnTo>
                    <a:pt x="3" y="12"/>
                  </a:lnTo>
                  <a:lnTo>
                    <a:pt x="3" y="14"/>
                  </a:lnTo>
                  <a:lnTo>
                    <a:pt x="4" y="15"/>
                  </a:lnTo>
                  <a:lnTo>
                    <a:pt x="5" y="16"/>
                  </a:lnTo>
                  <a:lnTo>
                    <a:pt x="7" y="16"/>
                  </a:lnTo>
                  <a:lnTo>
                    <a:pt x="9" y="16"/>
                  </a:lnTo>
                  <a:lnTo>
                    <a:pt x="11" y="15"/>
                  </a:lnTo>
                  <a:lnTo>
                    <a:pt x="12" y="14"/>
                  </a:lnTo>
                  <a:lnTo>
                    <a:pt x="12" y="12"/>
                  </a:lnTo>
                  <a:lnTo>
                    <a:pt x="12" y="11"/>
                  </a:lnTo>
                  <a:lnTo>
                    <a:pt x="11" y="9"/>
                  </a:lnTo>
                  <a:lnTo>
                    <a:pt x="9" y="8"/>
                  </a:lnTo>
                  <a:lnTo>
                    <a:pt x="7" y="7"/>
                  </a:lnTo>
                  <a:lnTo>
                    <a:pt x="9" y="5"/>
                  </a:lnTo>
                  <a:lnTo>
                    <a:pt x="12" y="4"/>
                  </a:lnTo>
                  <a:lnTo>
                    <a:pt x="15" y="3"/>
                  </a:lnTo>
                  <a:lnTo>
                    <a:pt x="18" y="3"/>
                  </a:lnTo>
                  <a:lnTo>
                    <a:pt x="19" y="3"/>
                  </a:lnTo>
                  <a:lnTo>
                    <a:pt x="21" y="3"/>
                  </a:lnTo>
                  <a:lnTo>
                    <a:pt x="23" y="4"/>
                  </a:lnTo>
                  <a:lnTo>
                    <a:pt x="25" y="6"/>
                  </a:lnTo>
                  <a:lnTo>
                    <a:pt x="26" y="7"/>
                  </a:lnTo>
                  <a:lnTo>
                    <a:pt x="27" y="10"/>
                  </a:lnTo>
                  <a:lnTo>
                    <a:pt x="28" y="12"/>
                  </a:lnTo>
                  <a:lnTo>
                    <a:pt x="28" y="15"/>
                  </a:lnTo>
                  <a:lnTo>
                    <a:pt x="28" y="19"/>
                  </a:lnTo>
                  <a:lnTo>
                    <a:pt x="19" y="20"/>
                  </a:lnTo>
                  <a:lnTo>
                    <a:pt x="10" y="23"/>
                  </a:lnTo>
                  <a:lnTo>
                    <a:pt x="5" y="26"/>
                  </a:lnTo>
                  <a:lnTo>
                    <a:pt x="2" y="29"/>
                  </a:lnTo>
                  <a:lnTo>
                    <a:pt x="0" y="32"/>
                  </a:lnTo>
                  <a:lnTo>
                    <a:pt x="0" y="36"/>
                  </a:lnTo>
                  <a:lnTo>
                    <a:pt x="1" y="41"/>
                  </a:lnTo>
                  <a:lnTo>
                    <a:pt x="5" y="44"/>
                  </a:lnTo>
                  <a:lnTo>
                    <a:pt x="11" y="46"/>
                  </a:lnTo>
                  <a:lnTo>
                    <a:pt x="16" y="46"/>
                  </a:lnTo>
                  <a:lnTo>
                    <a:pt x="20" y="46"/>
                  </a:lnTo>
                  <a:lnTo>
                    <a:pt x="24" y="44"/>
                  </a:lnTo>
                  <a:lnTo>
                    <a:pt x="27" y="41"/>
                  </a:lnTo>
                  <a:lnTo>
                    <a:pt x="29" y="38"/>
                  </a:lnTo>
                  <a:close/>
                  <a:moveTo>
                    <a:pt x="28" y="21"/>
                  </a:moveTo>
                  <a:lnTo>
                    <a:pt x="28" y="31"/>
                  </a:lnTo>
                  <a:lnTo>
                    <a:pt x="28" y="34"/>
                  </a:lnTo>
                  <a:lnTo>
                    <a:pt x="27" y="37"/>
                  </a:lnTo>
                  <a:lnTo>
                    <a:pt x="26" y="39"/>
                  </a:lnTo>
                  <a:lnTo>
                    <a:pt x="24" y="41"/>
                  </a:lnTo>
                  <a:lnTo>
                    <a:pt x="22" y="42"/>
                  </a:lnTo>
                  <a:lnTo>
                    <a:pt x="20" y="43"/>
                  </a:lnTo>
                  <a:lnTo>
                    <a:pt x="18" y="44"/>
                  </a:lnTo>
                  <a:lnTo>
                    <a:pt x="16" y="44"/>
                  </a:lnTo>
                  <a:lnTo>
                    <a:pt x="13" y="43"/>
                  </a:lnTo>
                  <a:lnTo>
                    <a:pt x="10" y="42"/>
                  </a:lnTo>
                  <a:lnTo>
                    <a:pt x="8" y="39"/>
                  </a:lnTo>
                  <a:lnTo>
                    <a:pt x="7" y="36"/>
                  </a:lnTo>
                  <a:lnTo>
                    <a:pt x="8" y="31"/>
                  </a:lnTo>
                  <a:lnTo>
                    <a:pt x="12" y="27"/>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0" name="Freeform 734"/>
            <p:cNvSpPr>
              <a:spLocks noChangeAspect="1"/>
            </p:cNvSpPr>
            <p:nvPr/>
          </p:nvSpPr>
          <p:spPr bwMode="auto">
            <a:xfrm>
              <a:off x="2268" y="4244"/>
              <a:ext cx="50" cy="44"/>
            </a:xfrm>
            <a:custGeom>
              <a:avLst/>
              <a:gdLst>
                <a:gd name="T0" fmla="*/ 7 w 50"/>
                <a:gd name="T1" fmla="*/ 37 h 44"/>
                <a:gd name="T2" fmla="*/ 6 w 50"/>
                <a:gd name="T3" fmla="*/ 40 h 44"/>
                <a:gd name="T4" fmla="*/ 0 w 50"/>
                <a:gd name="T5" fmla="*/ 41 h 44"/>
                <a:gd name="T6" fmla="*/ 2 w 50"/>
                <a:gd name="T7" fmla="*/ 44 h 44"/>
                <a:gd name="T8" fmla="*/ 8 w 50"/>
                <a:gd name="T9" fmla="*/ 44 h 44"/>
                <a:gd name="T10" fmla="*/ 13 w 50"/>
                <a:gd name="T11" fmla="*/ 44 h 44"/>
                <a:gd name="T12" fmla="*/ 19 w 50"/>
                <a:gd name="T13" fmla="*/ 44 h 44"/>
                <a:gd name="T14" fmla="*/ 22 w 50"/>
                <a:gd name="T15" fmla="*/ 41 h 44"/>
                <a:gd name="T16" fmla="*/ 16 w 50"/>
                <a:gd name="T17" fmla="*/ 40 h 44"/>
                <a:gd name="T18" fmla="*/ 14 w 50"/>
                <a:gd name="T19" fmla="*/ 37 h 44"/>
                <a:gd name="T20" fmla="*/ 16 w 50"/>
                <a:gd name="T21" fmla="*/ 11 h 44"/>
                <a:gd name="T22" fmla="*/ 23 w 50"/>
                <a:gd name="T23" fmla="*/ 3 h 44"/>
                <a:gd name="T24" fmla="*/ 30 w 50"/>
                <a:gd name="T25" fmla="*/ 3 h 44"/>
                <a:gd name="T26" fmla="*/ 33 w 50"/>
                <a:gd name="T27" fmla="*/ 4 h 44"/>
                <a:gd name="T28" fmla="*/ 34 w 50"/>
                <a:gd name="T29" fmla="*/ 7 h 44"/>
                <a:gd name="T30" fmla="*/ 35 w 50"/>
                <a:gd name="T31" fmla="*/ 11 h 44"/>
                <a:gd name="T32" fmla="*/ 35 w 50"/>
                <a:gd name="T33" fmla="*/ 37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3 h 44"/>
                <a:gd name="T54" fmla="*/ 41 w 50"/>
                <a:gd name="T55" fmla="*/ 6 h 44"/>
                <a:gd name="T56" fmla="*/ 37 w 50"/>
                <a:gd name="T57" fmla="*/ 2 h 44"/>
                <a:gd name="T58" fmla="*/ 32 w 50"/>
                <a:gd name="T59" fmla="*/ 0 h 44"/>
                <a:gd name="T60" fmla="*/ 23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0"/>
                  </a:lnTo>
                  <a:lnTo>
                    <a:pt x="4" y="41"/>
                  </a:lnTo>
                  <a:lnTo>
                    <a:pt x="0" y="41"/>
                  </a:lnTo>
                  <a:lnTo>
                    <a:pt x="0" y="44"/>
                  </a:lnTo>
                  <a:lnTo>
                    <a:pt x="2" y="44"/>
                  </a:lnTo>
                  <a:lnTo>
                    <a:pt x="6" y="44"/>
                  </a:lnTo>
                  <a:lnTo>
                    <a:pt x="8" y="44"/>
                  </a:lnTo>
                  <a:lnTo>
                    <a:pt x="11" y="44"/>
                  </a:lnTo>
                  <a:lnTo>
                    <a:pt x="13" y="44"/>
                  </a:lnTo>
                  <a:lnTo>
                    <a:pt x="16" y="44"/>
                  </a:lnTo>
                  <a:lnTo>
                    <a:pt x="19" y="44"/>
                  </a:lnTo>
                  <a:lnTo>
                    <a:pt x="22" y="44"/>
                  </a:lnTo>
                  <a:lnTo>
                    <a:pt x="22" y="41"/>
                  </a:lnTo>
                  <a:lnTo>
                    <a:pt x="18" y="41"/>
                  </a:lnTo>
                  <a:lnTo>
                    <a:pt x="16" y="40"/>
                  </a:lnTo>
                  <a:lnTo>
                    <a:pt x="15" y="39"/>
                  </a:lnTo>
                  <a:lnTo>
                    <a:pt x="14" y="37"/>
                  </a:lnTo>
                  <a:lnTo>
                    <a:pt x="14" y="18"/>
                  </a:lnTo>
                  <a:lnTo>
                    <a:pt x="16" y="11"/>
                  </a:lnTo>
                  <a:lnTo>
                    <a:pt x="19" y="6"/>
                  </a:lnTo>
                  <a:lnTo>
                    <a:pt x="23" y="3"/>
                  </a:lnTo>
                  <a:lnTo>
                    <a:pt x="28" y="2"/>
                  </a:lnTo>
                  <a:lnTo>
                    <a:pt x="30" y="3"/>
                  </a:lnTo>
                  <a:lnTo>
                    <a:pt x="32" y="3"/>
                  </a:lnTo>
                  <a:lnTo>
                    <a:pt x="33" y="4"/>
                  </a:lnTo>
                  <a:lnTo>
                    <a:pt x="34" y="6"/>
                  </a:lnTo>
                  <a:lnTo>
                    <a:pt x="34" y="7"/>
                  </a:lnTo>
                  <a:lnTo>
                    <a:pt x="35" y="9"/>
                  </a:lnTo>
                  <a:lnTo>
                    <a:pt x="35" y="11"/>
                  </a:lnTo>
                  <a:lnTo>
                    <a:pt x="35" y="13"/>
                  </a:lnTo>
                  <a:lnTo>
                    <a:pt x="35" y="37"/>
                  </a:lnTo>
                  <a:lnTo>
                    <a:pt x="35" y="39"/>
                  </a:lnTo>
                  <a:lnTo>
                    <a:pt x="34" y="40"/>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3"/>
                  </a:lnTo>
                  <a:lnTo>
                    <a:pt x="42" y="10"/>
                  </a:lnTo>
                  <a:lnTo>
                    <a:pt x="41" y="6"/>
                  </a:lnTo>
                  <a:lnTo>
                    <a:pt x="39" y="4"/>
                  </a:lnTo>
                  <a:lnTo>
                    <a:pt x="37" y="2"/>
                  </a:lnTo>
                  <a:lnTo>
                    <a:pt x="35" y="1"/>
                  </a:lnTo>
                  <a:lnTo>
                    <a:pt x="32" y="0"/>
                  </a:lnTo>
                  <a:lnTo>
                    <a:pt x="28" y="0"/>
                  </a:lnTo>
                  <a:lnTo>
                    <a:pt x="23"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1" name="Freeform 735"/>
            <p:cNvSpPr>
              <a:spLocks noChangeAspect="1"/>
            </p:cNvSpPr>
            <p:nvPr/>
          </p:nvSpPr>
          <p:spPr bwMode="auto">
            <a:xfrm>
              <a:off x="2323" y="4243"/>
              <a:ext cx="38" cy="46"/>
            </a:xfrm>
            <a:custGeom>
              <a:avLst/>
              <a:gdLst>
                <a:gd name="T0" fmla="*/ 9 w 38"/>
                <a:gd name="T1" fmla="*/ 23 h 46"/>
                <a:gd name="T2" fmla="*/ 10 w 38"/>
                <a:gd name="T3" fmla="*/ 13 h 46"/>
                <a:gd name="T4" fmla="*/ 13 w 38"/>
                <a:gd name="T5" fmla="*/ 7 h 46"/>
                <a:gd name="T6" fmla="*/ 18 w 38"/>
                <a:gd name="T7" fmla="*/ 4 h 46"/>
                <a:gd name="T8" fmla="*/ 22 w 38"/>
                <a:gd name="T9" fmla="*/ 3 h 46"/>
                <a:gd name="T10" fmla="*/ 24 w 38"/>
                <a:gd name="T11" fmla="*/ 3 h 46"/>
                <a:gd name="T12" fmla="*/ 26 w 38"/>
                <a:gd name="T13" fmla="*/ 3 h 46"/>
                <a:gd name="T14" fmla="*/ 30 w 38"/>
                <a:gd name="T15" fmla="*/ 5 h 46"/>
                <a:gd name="T16" fmla="*/ 33 w 38"/>
                <a:gd name="T17" fmla="*/ 7 h 46"/>
                <a:gd name="T18" fmla="*/ 30 w 38"/>
                <a:gd name="T19" fmla="*/ 7 h 46"/>
                <a:gd name="T20" fmla="*/ 29 w 38"/>
                <a:gd name="T21" fmla="*/ 9 h 46"/>
                <a:gd name="T22" fmla="*/ 28 w 38"/>
                <a:gd name="T23" fmla="*/ 10 h 46"/>
                <a:gd name="T24" fmla="*/ 28 w 38"/>
                <a:gd name="T25" fmla="*/ 11 h 46"/>
                <a:gd name="T26" fmla="*/ 28 w 38"/>
                <a:gd name="T27" fmla="*/ 13 h 46"/>
                <a:gd name="T28" fmla="*/ 29 w 38"/>
                <a:gd name="T29" fmla="*/ 14 h 46"/>
                <a:gd name="T30" fmla="*/ 31 w 38"/>
                <a:gd name="T31" fmla="*/ 15 h 46"/>
                <a:gd name="T32" fmla="*/ 33 w 38"/>
                <a:gd name="T33" fmla="*/ 16 h 46"/>
                <a:gd name="T34" fmla="*/ 34 w 38"/>
                <a:gd name="T35" fmla="*/ 15 h 46"/>
                <a:gd name="T36" fmla="*/ 36 w 38"/>
                <a:gd name="T37" fmla="*/ 15 h 46"/>
                <a:gd name="T38" fmla="*/ 37 w 38"/>
                <a:gd name="T39" fmla="*/ 13 h 46"/>
                <a:gd name="T40" fmla="*/ 37 w 38"/>
                <a:gd name="T41" fmla="*/ 11 h 46"/>
                <a:gd name="T42" fmla="*/ 36 w 38"/>
                <a:gd name="T43" fmla="*/ 7 h 46"/>
                <a:gd name="T44" fmla="*/ 32 w 38"/>
                <a:gd name="T45" fmla="*/ 3 h 46"/>
                <a:gd name="T46" fmla="*/ 28 w 38"/>
                <a:gd name="T47" fmla="*/ 1 h 46"/>
                <a:gd name="T48" fmla="*/ 22 w 38"/>
                <a:gd name="T49" fmla="*/ 0 h 46"/>
                <a:gd name="T50" fmla="*/ 13 w 38"/>
                <a:gd name="T51" fmla="*/ 2 h 46"/>
                <a:gd name="T52" fmla="*/ 6 w 38"/>
                <a:gd name="T53" fmla="*/ 7 h 46"/>
                <a:gd name="T54" fmla="*/ 2 w 38"/>
                <a:gd name="T55" fmla="*/ 15 h 46"/>
                <a:gd name="T56" fmla="*/ 0 w 38"/>
                <a:gd name="T57" fmla="*/ 24 h 46"/>
                <a:gd name="T58" fmla="*/ 2 w 38"/>
                <a:gd name="T59" fmla="*/ 32 h 46"/>
                <a:gd name="T60" fmla="*/ 7 w 38"/>
                <a:gd name="T61" fmla="*/ 40 h 46"/>
                <a:gd name="T62" fmla="*/ 13 w 38"/>
                <a:gd name="T63" fmla="*/ 44 h 46"/>
                <a:gd name="T64" fmla="*/ 22 w 38"/>
                <a:gd name="T65" fmla="*/ 46 h 46"/>
                <a:gd name="T66" fmla="*/ 26 w 38"/>
                <a:gd name="T67" fmla="*/ 46 h 46"/>
                <a:gd name="T68" fmla="*/ 30 w 38"/>
                <a:gd name="T69" fmla="*/ 44 h 46"/>
                <a:gd name="T70" fmla="*/ 33 w 38"/>
                <a:gd name="T71" fmla="*/ 42 h 46"/>
                <a:gd name="T72" fmla="*/ 35 w 38"/>
                <a:gd name="T73" fmla="*/ 40 h 46"/>
                <a:gd name="T74" fmla="*/ 37 w 38"/>
                <a:gd name="T75" fmla="*/ 38 h 46"/>
                <a:gd name="T76" fmla="*/ 38 w 38"/>
                <a:gd name="T77" fmla="*/ 36 h 46"/>
                <a:gd name="T78" fmla="*/ 38 w 38"/>
                <a:gd name="T79" fmla="*/ 34 h 46"/>
                <a:gd name="T80" fmla="*/ 38 w 38"/>
                <a:gd name="T81" fmla="*/ 33 h 46"/>
                <a:gd name="T82" fmla="*/ 38 w 38"/>
                <a:gd name="T83" fmla="*/ 32 h 46"/>
                <a:gd name="T84" fmla="*/ 37 w 38"/>
                <a:gd name="T85" fmla="*/ 32 h 46"/>
                <a:gd name="T86" fmla="*/ 36 w 38"/>
                <a:gd name="T87" fmla="*/ 33 h 46"/>
                <a:gd name="T88" fmla="*/ 36 w 38"/>
                <a:gd name="T89" fmla="*/ 33 h 46"/>
                <a:gd name="T90" fmla="*/ 34 w 38"/>
                <a:gd name="T91" fmla="*/ 36 h 46"/>
                <a:gd name="T92" fmla="*/ 33 w 38"/>
                <a:gd name="T93" fmla="*/ 39 h 46"/>
                <a:gd name="T94" fmla="*/ 31 w 38"/>
                <a:gd name="T95" fmla="*/ 41 h 46"/>
                <a:gd name="T96" fmla="*/ 29 w 38"/>
                <a:gd name="T97" fmla="*/ 42 h 46"/>
                <a:gd name="T98" fmla="*/ 28 w 38"/>
                <a:gd name="T99" fmla="*/ 43 h 46"/>
                <a:gd name="T100" fmla="*/ 26 w 38"/>
                <a:gd name="T101" fmla="*/ 43 h 46"/>
                <a:gd name="T102" fmla="*/ 24 w 38"/>
                <a:gd name="T103" fmla="*/ 44 h 46"/>
                <a:gd name="T104" fmla="*/ 23 w 38"/>
                <a:gd name="T105" fmla="*/ 44 h 46"/>
                <a:gd name="T106" fmla="*/ 20 w 38"/>
                <a:gd name="T107" fmla="*/ 44 h 46"/>
                <a:gd name="T108" fmla="*/ 18 w 38"/>
                <a:gd name="T109" fmla="*/ 43 h 46"/>
                <a:gd name="T110" fmla="*/ 16 w 38"/>
                <a:gd name="T111" fmla="*/ 41 h 46"/>
                <a:gd name="T112" fmla="*/ 14 w 38"/>
                <a:gd name="T113" fmla="*/ 40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7"/>
                  </a:lnTo>
                  <a:lnTo>
                    <a:pt x="18" y="4"/>
                  </a:lnTo>
                  <a:lnTo>
                    <a:pt x="22" y="3"/>
                  </a:lnTo>
                  <a:lnTo>
                    <a:pt x="24" y="3"/>
                  </a:lnTo>
                  <a:lnTo>
                    <a:pt x="26" y="3"/>
                  </a:lnTo>
                  <a:lnTo>
                    <a:pt x="30" y="5"/>
                  </a:lnTo>
                  <a:lnTo>
                    <a:pt x="33" y="7"/>
                  </a:lnTo>
                  <a:lnTo>
                    <a:pt x="30" y="7"/>
                  </a:lnTo>
                  <a:lnTo>
                    <a:pt x="29" y="9"/>
                  </a:lnTo>
                  <a:lnTo>
                    <a:pt x="28" y="10"/>
                  </a:lnTo>
                  <a:lnTo>
                    <a:pt x="28" y="11"/>
                  </a:lnTo>
                  <a:lnTo>
                    <a:pt x="28" y="13"/>
                  </a:lnTo>
                  <a:lnTo>
                    <a:pt x="29" y="14"/>
                  </a:lnTo>
                  <a:lnTo>
                    <a:pt x="31" y="15"/>
                  </a:lnTo>
                  <a:lnTo>
                    <a:pt x="33" y="16"/>
                  </a:lnTo>
                  <a:lnTo>
                    <a:pt x="34" y="15"/>
                  </a:lnTo>
                  <a:lnTo>
                    <a:pt x="36" y="15"/>
                  </a:lnTo>
                  <a:lnTo>
                    <a:pt x="37" y="13"/>
                  </a:lnTo>
                  <a:lnTo>
                    <a:pt x="37" y="11"/>
                  </a:lnTo>
                  <a:lnTo>
                    <a:pt x="36" y="7"/>
                  </a:lnTo>
                  <a:lnTo>
                    <a:pt x="32" y="3"/>
                  </a:lnTo>
                  <a:lnTo>
                    <a:pt x="28" y="1"/>
                  </a:lnTo>
                  <a:lnTo>
                    <a:pt x="22" y="0"/>
                  </a:lnTo>
                  <a:lnTo>
                    <a:pt x="13" y="2"/>
                  </a:lnTo>
                  <a:lnTo>
                    <a:pt x="6" y="7"/>
                  </a:lnTo>
                  <a:lnTo>
                    <a:pt x="2" y="15"/>
                  </a:lnTo>
                  <a:lnTo>
                    <a:pt x="0" y="24"/>
                  </a:lnTo>
                  <a:lnTo>
                    <a:pt x="2" y="32"/>
                  </a:lnTo>
                  <a:lnTo>
                    <a:pt x="7" y="40"/>
                  </a:lnTo>
                  <a:lnTo>
                    <a:pt x="13" y="44"/>
                  </a:lnTo>
                  <a:lnTo>
                    <a:pt x="22" y="46"/>
                  </a:lnTo>
                  <a:lnTo>
                    <a:pt x="26" y="46"/>
                  </a:lnTo>
                  <a:lnTo>
                    <a:pt x="30" y="44"/>
                  </a:lnTo>
                  <a:lnTo>
                    <a:pt x="33" y="42"/>
                  </a:lnTo>
                  <a:lnTo>
                    <a:pt x="35" y="40"/>
                  </a:lnTo>
                  <a:lnTo>
                    <a:pt x="37" y="38"/>
                  </a:lnTo>
                  <a:lnTo>
                    <a:pt x="38" y="36"/>
                  </a:lnTo>
                  <a:lnTo>
                    <a:pt x="38" y="34"/>
                  </a:lnTo>
                  <a:lnTo>
                    <a:pt x="38" y="33"/>
                  </a:lnTo>
                  <a:lnTo>
                    <a:pt x="38" y="32"/>
                  </a:lnTo>
                  <a:lnTo>
                    <a:pt x="37" y="32"/>
                  </a:lnTo>
                  <a:lnTo>
                    <a:pt x="36" y="33"/>
                  </a:lnTo>
                  <a:lnTo>
                    <a:pt x="36" y="33"/>
                  </a:lnTo>
                  <a:lnTo>
                    <a:pt x="34" y="36"/>
                  </a:lnTo>
                  <a:lnTo>
                    <a:pt x="33" y="39"/>
                  </a:lnTo>
                  <a:lnTo>
                    <a:pt x="31" y="41"/>
                  </a:lnTo>
                  <a:lnTo>
                    <a:pt x="29" y="42"/>
                  </a:lnTo>
                  <a:lnTo>
                    <a:pt x="28" y="43"/>
                  </a:lnTo>
                  <a:lnTo>
                    <a:pt x="26" y="43"/>
                  </a:lnTo>
                  <a:lnTo>
                    <a:pt x="24" y="44"/>
                  </a:lnTo>
                  <a:lnTo>
                    <a:pt x="23" y="44"/>
                  </a:lnTo>
                  <a:lnTo>
                    <a:pt x="20" y="44"/>
                  </a:lnTo>
                  <a:lnTo>
                    <a:pt x="18" y="43"/>
                  </a:lnTo>
                  <a:lnTo>
                    <a:pt x="16" y="41"/>
                  </a:lnTo>
                  <a:lnTo>
                    <a:pt x="14" y="40"/>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2" name="Freeform 736"/>
            <p:cNvSpPr>
              <a:spLocks noChangeAspect="1"/>
            </p:cNvSpPr>
            <p:nvPr/>
          </p:nvSpPr>
          <p:spPr bwMode="auto">
            <a:xfrm>
              <a:off x="2365" y="4219"/>
              <a:ext cx="50" cy="69"/>
            </a:xfrm>
            <a:custGeom>
              <a:avLst/>
              <a:gdLst>
                <a:gd name="T0" fmla="*/ 7 w 50"/>
                <a:gd name="T1" fmla="*/ 64 h 69"/>
                <a:gd name="T2" fmla="*/ 4 w 50"/>
                <a:gd name="T3" fmla="*/ 66 h 69"/>
                <a:gd name="T4" fmla="*/ 0 w 50"/>
                <a:gd name="T5" fmla="*/ 69 h 69"/>
                <a:gd name="T6" fmla="*/ 6 w 50"/>
                <a:gd name="T7" fmla="*/ 69 h 69"/>
                <a:gd name="T8" fmla="*/ 11 w 50"/>
                <a:gd name="T9" fmla="*/ 69 h 69"/>
                <a:gd name="T10" fmla="*/ 16 w 50"/>
                <a:gd name="T11" fmla="*/ 69 h 69"/>
                <a:gd name="T12" fmla="*/ 22 w 50"/>
                <a:gd name="T13" fmla="*/ 69 h 69"/>
                <a:gd name="T14" fmla="*/ 18 w 50"/>
                <a:gd name="T15" fmla="*/ 66 h 69"/>
                <a:gd name="T16" fmla="*/ 15 w 50"/>
                <a:gd name="T17" fmla="*/ 64 h 69"/>
                <a:gd name="T18" fmla="*/ 14 w 50"/>
                <a:gd name="T19" fmla="*/ 43 h 69"/>
                <a:gd name="T20" fmla="*/ 19 w 50"/>
                <a:gd name="T21" fmla="*/ 31 h 69"/>
                <a:gd name="T22" fmla="*/ 28 w 50"/>
                <a:gd name="T23" fmla="*/ 27 h 69"/>
                <a:gd name="T24" fmla="*/ 32 w 50"/>
                <a:gd name="T25" fmla="*/ 28 h 69"/>
                <a:gd name="T26" fmla="*/ 34 w 50"/>
                <a:gd name="T27" fmla="*/ 31 h 69"/>
                <a:gd name="T28" fmla="*/ 35 w 50"/>
                <a:gd name="T29" fmla="*/ 34 h 69"/>
                <a:gd name="T30" fmla="*/ 35 w 50"/>
                <a:gd name="T31" fmla="*/ 38 h 69"/>
                <a:gd name="T32" fmla="*/ 35 w 50"/>
                <a:gd name="T33" fmla="*/ 64 h 69"/>
                <a:gd name="T34" fmla="*/ 31 w 50"/>
                <a:gd name="T35" fmla="*/ 66 h 69"/>
                <a:gd name="T36" fmla="*/ 27 w 50"/>
                <a:gd name="T37" fmla="*/ 69 h 69"/>
                <a:gd name="T38" fmla="*/ 33 w 50"/>
                <a:gd name="T39" fmla="*/ 69 h 69"/>
                <a:gd name="T40" fmla="*/ 39 w 50"/>
                <a:gd name="T41" fmla="*/ 69 h 69"/>
                <a:gd name="T42" fmla="*/ 44 w 50"/>
                <a:gd name="T43" fmla="*/ 69 h 69"/>
                <a:gd name="T44" fmla="*/ 50 w 50"/>
                <a:gd name="T45" fmla="*/ 69 h 69"/>
                <a:gd name="T46" fmla="*/ 46 w 50"/>
                <a:gd name="T47" fmla="*/ 66 h 69"/>
                <a:gd name="T48" fmla="*/ 42 w 50"/>
                <a:gd name="T49" fmla="*/ 65 h 69"/>
                <a:gd name="T50" fmla="*/ 42 w 50"/>
                <a:gd name="T51" fmla="*/ 44 h 69"/>
                <a:gd name="T52" fmla="*/ 42 w 50"/>
                <a:gd name="T53" fmla="*/ 35 h 69"/>
                <a:gd name="T54" fmla="*/ 39 w 50"/>
                <a:gd name="T55" fmla="*/ 29 h 69"/>
                <a:gd name="T56" fmla="*/ 35 w 50"/>
                <a:gd name="T57" fmla="*/ 26 h 69"/>
                <a:gd name="T58" fmla="*/ 28 w 50"/>
                <a:gd name="T59" fmla="*/ 25 h 69"/>
                <a:gd name="T60" fmla="*/ 19 w 50"/>
                <a:gd name="T61" fmla="*/ 29 h 69"/>
                <a:gd name="T62" fmla="*/ 14 w 50"/>
                <a:gd name="T63" fmla="*/ 35 h 69"/>
                <a:gd name="T64" fmla="*/ 0 w 50"/>
                <a:gd name="T65" fmla="*/ 1 h 69"/>
                <a:gd name="T66" fmla="*/ 2 w 50"/>
                <a:gd name="T67" fmla="*/ 4 h 69"/>
                <a:gd name="T68" fmla="*/ 5 w 50"/>
                <a:gd name="T69" fmla="*/ 5 h 69"/>
                <a:gd name="T70" fmla="*/ 7 w 50"/>
                <a:gd name="T71" fmla="*/ 6 h 69"/>
                <a:gd name="T72" fmla="*/ 7 w 50"/>
                <a:gd name="T73" fmla="*/ 8 h 69"/>
                <a:gd name="T74" fmla="*/ 7 w 50"/>
                <a:gd name="T75"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9">
                  <a:moveTo>
                    <a:pt x="7" y="62"/>
                  </a:moveTo>
                  <a:lnTo>
                    <a:pt x="7" y="64"/>
                  </a:lnTo>
                  <a:lnTo>
                    <a:pt x="6" y="65"/>
                  </a:lnTo>
                  <a:lnTo>
                    <a:pt x="4" y="66"/>
                  </a:lnTo>
                  <a:lnTo>
                    <a:pt x="0" y="66"/>
                  </a:lnTo>
                  <a:lnTo>
                    <a:pt x="0" y="69"/>
                  </a:lnTo>
                  <a:lnTo>
                    <a:pt x="2" y="69"/>
                  </a:lnTo>
                  <a:lnTo>
                    <a:pt x="6" y="69"/>
                  </a:lnTo>
                  <a:lnTo>
                    <a:pt x="8" y="69"/>
                  </a:lnTo>
                  <a:lnTo>
                    <a:pt x="11" y="69"/>
                  </a:lnTo>
                  <a:lnTo>
                    <a:pt x="13" y="69"/>
                  </a:lnTo>
                  <a:lnTo>
                    <a:pt x="16" y="69"/>
                  </a:lnTo>
                  <a:lnTo>
                    <a:pt x="19" y="69"/>
                  </a:lnTo>
                  <a:lnTo>
                    <a:pt x="22" y="69"/>
                  </a:lnTo>
                  <a:lnTo>
                    <a:pt x="22" y="66"/>
                  </a:lnTo>
                  <a:lnTo>
                    <a:pt x="18" y="66"/>
                  </a:lnTo>
                  <a:lnTo>
                    <a:pt x="16" y="65"/>
                  </a:lnTo>
                  <a:lnTo>
                    <a:pt x="15" y="64"/>
                  </a:lnTo>
                  <a:lnTo>
                    <a:pt x="14" y="62"/>
                  </a:lnTo>
                  <a:lnTo>
                    <a:pt x="14" y="43"/>
                  </a:lnTo>
                  <a:lnTo>
                    <a:pt x="15" y="36"/>
                  </a:lnTo>
                  <a:lnTo>
                    <a:pt x="19" y="31"/>
                  </a:lnTo>
                  <a:lnTo>
                    <a:pt x="23" y="28"/>
                  </a:lnTo>
                  <a:lnTo>
                    <a:pt x="28" y="27"/>
                  </a:lnTo>
                  <a:lnTo>
                    <a:pt x="30" y="28"/>
                  </a:lnTo>
                  <a:lnTo>
                    <a:pt x="32" y="28"/>
                  </a:lnTo>
                  <a:lnTo>
                    <a:pt x="33" y="29"/>
                  </a:lnTo>
                  <a:lnTo>
                    <a:pt x="34" y="31"/>
                  </a:lnTo>
                  <a:lnTo>
                    <a:pt x="34" y="32"/>
                  </a:lnTo>
                  <a:lnTo>
                    <a:pt x="35" y="34"/>
                  </a:lnTo>
                  <a:lnTo>
                    <a:pt x="35" y="36"/>
                  </a:lnTo>
                  <a:lnTo>
                    <a:pt x="35" y="38"/>
                  </a:lnTo>
                  <a:lnTo>
                    <a:pt x="35" y="62"/>
                  </a:lnTo>
                  <a:lnTo>
                    <a:pt x="35" y="64"/>
                  </a:lnTo>
                  <a:lnTo>
                    <a:pt x="34" y="65"/>
                  </a:lnTo>
                  <a:lnTo>
                    <a:pt x="31" y="66"/>
                  </a:lnTo>
                  <a:lnTo>
                    <a:pt x="27" y="66"/>
                  </a:lnTo>
                  <a:lnTo>
                    <a:pt x="27" y="69"/>
                  </a:lnTo>
                  <a:lnTo>
                    <a:pt x="30" y="69"/>
                  </a:lnTo>
                  <a:lnTo>
                    <a:pt x="33" y="69"/>
                  </a:lnTo>
                  <a:lnTo>
                    <a:pt x="36" y="69"/>
                  </a:lnTo>
                  <a:lnTo>
                    <a:pt x="39" y="69"/>
                  </a:lnTo>
                  <a:lnTo>
                    <a:pt x="41" y="69"/>
                  </a:lnTo>
                  <a:lnTo>
                    <a:pt x="44" y="69"/>
                  </a:lnTo>
                  <a:lnTo>
                    <a:pt x="47" y="69"/>
                  </a:lnTo>
                  <a:lnTo>
                    <a:pt x="50" y="69"/>
                  </a:lnTo>
                  <a:lnTo>
                    <a:pt x="50" y="66"/>
                  </a:lnTo>
                  <a:lnTo>
                    <a:pt x="46" y="66"/>
                  </a:lnTo>
                  <a:lnTo>
                    <a:pt x="44" y="66"/>
                  </a:lnTo>
                  <a:lnTo>
                    <a:pt x="42" y="65"/>
                  </a:lnTo>
                  <a:lnTo>
                    <a:pt x="42" y="63"/>
                  </a:lnTo>
                  <a:lnTo>
                    <a:pt x="42" y="44"/>
                  </a:lnTo>
                  <a:lnTo>
                    <a:pt x="42" y="38"/>
                  </a:lnTo>
                  <a:lnTo>
                    <a:pt x="42" y="35"/>
                  </a:lnTo>
                  <a:lnTo>
                    <a:pt x="41" y="31"/>
                  </a:lnTo>
                  <a:lnTo>
                    <a:pt x="39" y="29"/>
                  </a:lnTo>
                  <a:lnTo>
                    <a:pt x="37" y="27"/>
                  </a:lnTo>
                  <a:lnTo>
                    <a:pt x="35" y="26"/>
                  </a:lnTo>
                  <a:lnTo>
                    <a:pt x="32" y="25"/>
                  </a:lnTo>
                  <a:lnTo>
                    <a:pt x="28" y="25"/>
                  </a:lnTo>
                  <a:lnTo>
                    <a:pt x="23" y="26"/>
                  </a:lnTo>
                  <a:lnTo>
                    <a:pt x="19" y="29"/>
                  </a:lnTo>
                  <a:lnTo>
                    <a:pt x="16" y="32"/>
                  </a:lnTo>
                  <a:lnTo>
                    <a:pt x="14" y="35"/>
                  </a:lnTo>
                  <a:lnTo>
                    <a:pt x="14" y="0"/>
                  </a:lnTo>
                  <a:lnTo>
                    <a:pt x="0" y="1"/>
                  </a:lnTo>
                  <a:lnTo>
                    <a:pt x="0" y="4"/>
                  </a:lnTo>
                  <a:lnTo>
                    <a:pt x="2" y="4"/>
                  </a:lnTo>
                  <a:lnTo>
                    <a:pt x="4" y="4"/>
                  </a:lnTo>
                  <a:lnTo>
                    <a:pt x="5" y="5"/>
                  </a:lnTo>
                  <a:lnTo>
                    <a:pt x="6" y="5"/>
                  </a:lnTo>
                  <a:lnTo>
                    <a:pt x="7" y="6"/>
                  </a:lnTo>
                  <a:lnTo>
                    <a:pt x="7" y="7"/>
                  </a:lnTo>
                  <a:lnTo>
                    <a:pt x="7" y="8"/>
                  </a:lnTo>
                  <a:lnTo>
                    <a:pt x="7" y="10"/>
                  </a:lnTo>
                  <a:lnTo>
                    <a:pt x="7"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3" name="Freeform 737"/>
            <p:cNvSpPr>
              <a:spLocks noChangeAspect="1" noEditPoints="1"/>
            </p:cNvSpPr>
            <p:nvPr/>
          </p:nvSpPr>
          <p:spPr bwMode="auto">
            <a:xfrm>
              <a:off x="2420" y="4243"/>
              <a:ext cx="44" cy="46"/>
            </a:xfrm>
            <a:custGeom>
              <a:avLst/>
              <a:gdLst>
                <a:gd name="T0" fmla="*/ 44 w 44"/>
                <a:gd name="T1" fmla="*/ 24 h 46"/>
                <a:gd name="T2" fmla="*/ 43 w 44"/>
                <a:gd name="T3" fmla="*/ 19 h 46"/>
                <a:gd name="T4" fmla="*/ 42 w 44"/>
                <a:gd name="T5" fmla="*/ 15 h 46"/>
                <a:gd name="T6" fmla="*/ 40 w 44"/>
                <a:gd name="T7" fmla="*/ 11 h 46"/>
                <a:gd name="T8" fmla="*/ 37 w 44"/>
                <a:gd name="T9" fmla="*/ 7 h 46"/>
                <a:gd name="T10" fmla="*/ 34 w 44"/>
                <a:gd name="T11" fmla="*/ 4 h 46"/>
                <a:gd name="T12" fmla="*/ 30 w 44"/>
                <a:gd name="T13" fmla="*/ 2 h 46"/>
                <a:gd name="T14" fmla="*/ 26 w 44"/>
                <a:gd name="T15" fmla="*/ 1 h 46"/>
                <a:gd name="T16" fmla="*/ 22 w 44"/>
                <a:gd name="T17" fmla="*/ 0 h 46"/>
                <a:gd name="T18" fmla="*/ 17 w 44"/>
                <a:gd name="T19" fmla="*/ 1 h 46"/>
                <a:gd name="T20" fmla="*/ 13 w 44"/>
                <a:gd name="T21" fmla="*/ 2 h 46"/>
                <a:gd name="T22" fmla="*/ 9 w 44"/>
                <a:gd name="T23" fmla="*/ 5 h 46"/>
                <a:gd name="T24" fmla="*/ 6 w 44"/>
                <a:gd name="T25" fmla="*/ 7 h 46"/>
                <a:gd name="T26" fmla="*/ 3 w 44"/>
                <a:gd name="T27" fmla="*/ 11 h 46"/>
                <a:gd name="T28" fmla="*/ 1 w 44"/>
                <a:gd name="T29" fmla="*/ 15 h 46"/>
                <a:gd name="T30" fmla="*/ 0 w 44"/>
                <a:gd name="T31" fmla="*/ 19 h 46"/>
                <a:gd name="T32" fmla="*/ 0 w 44"/>
                <a:gd name="T33" fmla="*/ 24 h 46"/>
                <a:gd name="T34" fmla="*/ 1 w 44"/>
                <a:gd name="T35" fmla="*/ 33 h 46"/>
                <a:gd name="T36" fmla="*/ 6 w 44"/>
                <a:gd name="T37" fmla="*/ 40 h 46"/>
                <a:gd name="T38" fmla="*/ 13 w 44"/>
                <a:gd name="T39" fmla="*/ 45 h 46"/>
                <a:gd name="T40" fmla="*/ 22 w 44"/>
                <a:gd name="T41" fmla="*/ 46 h 46"/>
                <a:gd name="T42" fmla="*/ 30 w 44"/>
                <a:gd name="T43" fmla="*/ 45 h 46"/>
                <a:gd name="T44" fmla="*/ 37 w 44"/>
                <a:gd name="T45" fmla="*/ 40 h 46"/>
                <a:gd name="T46" fmla="*/ 42 w 44"/>
                <a:gd name="T47" fmla="*/ 33 h 46"/>
                <a:gd name="T48" fmla="*/ 44 w 44"/>
                <a:gd name="T49" fmla="*/ 24 h 46"/>
                <a:gd name="T50" fmla="*/ 22 w 44"/>
                <a:gd name="T51" fmla="*/ 44 h 46"/>
                <a:gd name="T52" fmla="*/ 19 w 44"/>
                <a:gd name="T53" fmla="*/ 43 h 46"/>
                <a:gd name="T54" fmla="*/ 16 w 44"/>
                <a:gd name="T55" fmla="*/ 42 h 46"/>
                <a:gd name="T56" fmla="*/ 13 w 44"/>
                <a:gd name="T57" fmla="*/ 40 h 46"/>
                <a:gd name="T58" fmla="*/ 10 w 44"/>
                <a:gd name="T59" fmla="*/ 37 h 46"/>
                <a:gd name="T60" fmla="*/ 9 w 44"/>
                <a:gd name="T61" fmla="*/ 33 h 46"/>
                <a:gd name="T62" fmla="*/ 8 w 44"/>
                <a:gd name="T63" fmla="*/ 30 h 46"/>
                <a:gd name="T64" fmla="*/ 8 w 44"/>
                <a:gd name="T65" fmla="*/ 26 h 46"/>
                <a:gd name="T66" fmla="*/ 8 w 44"/>
                <a:gd name="T67" fmla="*/ 23 h 46"/>
                <a:gd name="T68" fmla="*/ 8 w 44"/>
                <a:gd name="T69" fmla="*/ 20 h 46"/>
                <a:gd name="T70" fmla="*/ 8 w 44"/>
                <a:gd name="T71" fmla="*/ 16 h 46"/>
                <a:gd name="T72" fmla="*/ 9 w 44"/>
                <a:gd name="T73" fmla="*/ 13 h 46"/>
                <a:gd name="T74" fmla="*/ 10 w 44"/>
                <a:gd name="T75" fmla="*/ 9 h 46"/>
                <a:gd name="T76" fmla="*/ 13 w 44"/>
                <a:gd name="T77" fmla="*/ 6 h 46"/>
                <a:gd name="T78" fmla="*/ 16 w 44"/>
                <a:gd name="T79" fmla="*/ 4 h 46"/>
                <a:gd name="T80" fmla="*/ 19 w 44"/>
                <a:gd name="T81" fmla="*/ 3 h 46"/>
                <a:gd name="T82" fmla="*/ 22 w 44"/>
                <a:gd name="T83" fmla="*/ 3 h 46"/>
                <a:gd name="T84" fmla="*/ 25 w 44"/>
                <a:gd name="T85" fmla="*/ 3 h 46"/>
                <a:gd name="T86" fmla="*/ 28 w 44"/>
                <a:gd name="T87" fmla="*/ 4 h 46"/>
                <a:gd name="T88" fmla="*/ 31 w 44"/>
                <a:gd name="T89" fmla="*/ 6 h 46"/>
                <a:gd name="T90" fmla="*/ 33 w 44"/>
                <a:gd name="T91" fmla="*/ 9 h 46"/>
                <a:gd name="T92" fmla="*/ 34 w 44"/>
                <a:gd name="T93" fmla="*/ 13 h 46"/>
                <a:gd name="T94" fmla="*/ 35 w 44"/>
                <a:gd name="T95" fmla="*/ 16 h 46"/>
                <a:gd name="T96" fmla="*/ 35 w 44"/>
                <a:gd name="T97" fmla="*/ 20 h 46"/>
                <a:gd name="T98" fmla="*/ 36 w 44"/>
                <a:gd name="T99" fmla="*/ 23 h 46"/>
                <a:gd name="T100" fmla="*/ 35 w 44"/>
                <a:gd name="T101" fmla="*/ 26 h 46"/>
                <a:gd name="T102" fmla="*/ 35 w 44"/>
                <a:gd name="T103" fmla="*/ 29 h 46"/>
                <a:gd name="T104" fmla="*/ 35 w 44"/>
                <a:gd name="T105" fmla="*/ 33 h 46"/>
                <a:gd name="T106" fmla="*/ 33 w 44"/>
                <a:gd name="T107" fmla="*/ 36 h 46"/>
                <a:gd name="T108" fmla="*/ 31 w 44"/>
                <a:gd name="T109" fmla="*/ 39 h 46"/>
                <a:gd name="T110" fmla="*/ 29 w 44"/>
                <a:gd name="T111" fmla="*/ 42 h 46"/>
                <a:gd name="T112" fmla="*/ 25 w 44"/>
                <a:gd name="T113" fmla="*/ 43 h 46"/>
                <a:gd name="T114" fmla="*/ 22 w 44"/>
                <a:gd name="T115"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6">
                  <a:moveTo>
                    <a:pt x="44" y="24"/>
                  </a:moveTo>
                  <a:lnTo>
                    <a:pt x="43" y="19"/>
                  </a:lnTo>
                  <a:lnTo>
                    <a:pt x="42" y="15"/>
                  </a:lnTo>
                  <a:lnTo>
                    <a:pt x="40" y="11"/>
                  </a:lnTo>
                  <a:lnTo>
                    <a:pt x="37" y="7"/>
                  </a:lnTo>
                  <a:lnTo>
                    <a:pt x="34" y="4"/>
                  </a:lnTo>
                  <a:lnTo>
                    <a:pt x="30" y="2"/>
                  </a:lnTo>
                  <a:lnTo>
                    <a:pt x="26" y="1"/>
                  </a:lnTo>
                  <a:lnTo>
                    <a:pt x="22" y="0"/>
                  </a:lnTo>
                  <a:lnTo>
                    <a:pt x="17" y="1"/>
                  </a:lnTo>
                  <a:lnTo>
                    <a:pt x="13" y="2"/>
                  </a:lnTo>
                  <a:lnTo>
                    <a:pt x="9" y="5"/>
                  </a:lnTo>
                  <a:lnTo>
                    <a:pt x="6" y="7"/>
                  </a:lnTo>
                  <a:lnTo>
                    <a:pt x="3" y="11"/>
                  </a:lnTo>
                  <a:lnTo>
                    <a:pt x="1" y="15"/>
                  </a:lnTo>
                  <a:lnTo>
                    <a:pt x="0" y="19"/>
                  </a:lnTo>
                  <a:lnTo>
                    <a:pt x="0" y="24"/>
                  </a:lnTo>
                  <a:lnTo>
                    <a:pt x="1" y="33"/>
                  </a:lnTo>
                  <a:lnTo>
                    <a:pt x="6" y="40"/>
                  </a:lnTo>
                  <a:lnTo>
                    <a:pt x="13" y="45"/>
                  </a:lnTo>
                  <a:lnTo>
                    <a:pt x="22" y="46"/>
                  </a:lnTo>
                  <a:lnTo>
                    <a:pt x="30" y="45"/>
                  </a:lnTo>
                  <a:lnTo>
                    <a:pt x="37" y="40"/>
                  </a:lnTo>
                  <a:lnTo>
                    <a:pt x="42" y="33"/>
                  </a:lnTo>
                  <a:lnTo>
                    <a:pt x="44" y="24"/>
                  </a:lnTo>
                  <a:close/>
                  <a:moveTo>
                    <a:pt x="22" y="44"/>
                  </a:moveTo>
                  <a:lnTo>
                    <a:pt x="19" y="43"/>
                  </a:lnTo>
                  <a:lnTo>
                    <a:pt x="16" y="42"/>
                  </a:lnTo>
                  <a:lnTo>
                    <a:pt x="13" y="40"/>
                  </a:lnTo>
                  <a:lnTo>
                    <a:pt x="10" y="37"/>
                  </a:lnTo>
                  <a:lnTo>
                    <a:pt x="9" y="33"/>
                  </a:lnTo>
                  <a:lnTo>
                    <a:pt x="8" y="30"/>
                  </a:lnTo>
                  <a:lnTo>
                    <a:pt x="8" y="26"/>
                  </a:lnTo>
                  <a:lnTo>
                    <a:pt x="8" y="23"/>
                  </a:lnTo>
                  <a:lnTo>
                    <a:pt x="8" y="20"/>
                  </a:lnTo>
                  <a:lnTo>
                    <a:pt x="8" y="16"/>
                  </a:lnTo>
                  <a:lnTo>
                    <a:pt x="9" y="13"/>
                  </a:lnTo>
                  <a:lnTo>
                    <a:pt x="10" y="9"/>
                  </a:lnTo>
                  <a:lnTo>
                    <a:pt x="13" y="6"/>
                  </a:lnTo>
                  <a:lnTo>
                    <a:pt x="16" y="4"/>
                  </a:lnTo>
                  <a:lnTo>
                    <a:pt x="19" y="3"/>
                  </a:lnTo>
                  <a:lnTo>
                    <a:pt x="22" y="3"/>
                  </a:lnTo>
                  <a:lnTo>
                    <a:pt x="25" y="3"/>
                  </a:lnTo>
                  <a:lnTo>
                    <a:pt x="28" y="4"/>
                  </a:lnTo>
                  <a:lnTo>
                    <a:pt x="31" y="6"/>
                  </a:lnTo>
                  <a:lnTo>
                    <a:pt x="33" y="9"/>
                  </a:lnTo>
                  <a:lnTo>
                    <a:pt x="34" y="13"/>
                  </a:lnTo>
                  <a:lnTo>
                    <a:pt x="35" y="16"/>
                  </a:lnTo>
                  <a:lnTo>
                    <a:pt x="35" y="20"/>
                  </a:lnTo>
                  <a:lnTo>
                    <a:pt x="36" y="23"/>
                  </a:lnTo>
                  <a:lnTo>
                    <a:pt x="35" y="26"/>
                  </a:lnTo>
                  <a:lnTo>
                    <a:pt x="35" y="29"/>
                  </a:lnTo>
                  <a:lnTo>
                    <a:pt x="35" y="33"/>
                  </a:lnTo>
                  <a:lnTo>
                    <a:pt x="33" y="36"/>
                  </a:lnTo>
                  <a:lnTo>
                    <a:pt x="31" y="39"/>
                  </a:lnTo>
                  <a:lnTo>
                    <a:pt x="29" y="42"/>
                  </a:lnTo>
                  <a:lnTo>
                    <a:pt x="25" y="43"/>
                  </a:lnTo>
                  <a:lnTo>
                    <a:pt x="22" y="4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4" name="Freeform 738"/>
            <p:cNvSpPr>
              <a:spLocks noChangeAspect="1"/>
            </p:cNvSpPr>
            <p:nvPr/>
          </p:nvSpPr>
          <p:spPr bwMode="auto">
            <a:xfrm>
              <a:off x="2469" y="4244"/>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5 w 34"/>
                <a:gd name="T11" fmla="*/ 4 h 44"/>
                <a:gd name="T12" fmla="*/ 6 w 34"/>
                <a:gd name="T13" fmla="*/ 5 h 44"/>
                <a:gd name="T14" fmla="*/ 7 w 34"/>
                <a:gd name="T15" fmla="*/ 5 h 44"/>
                <a:gd name="T16" fmla="*/ 8 w 34"/>
                <a:gd name="T17" fmla="*/ 6 h 44"/>
                <a:gd name="T18" fmla="*/ 8 w 34"/>
                <a:gd name="T19" fmla="*/ 7 h 44"/>
                <a:gd name="T20" fmla="*/ 8 w 34"/>
                <a:gd name="T21" fmla="*/ 8 h 44"/>
                <a:gd name="T22" fmla="*/ 8 w 34"/>
                <a:gd name="T23" fmla="*/ 10 h 44"/>
                <a:gd name="T24" fmla="*/ 8 w 34"/>
                <a:gd name="T25" fmla="*/ 37 h 44"/>
                <a:gd name="T26" fmla="*/ 8 w 34"/>
                <a:gd name="T27" fmla="*/ 39 h 44"/>
                <a:gd name="T28" fmla="*/ 7 w 34"/>
                <a:gd name="T29" fmla="*/ 40 h 44"/>
                <a:gd name="T30" fmla="*/ 5 w 34"/>
                <a:gd name="T31" fmla="*/ 41 h 44"/>
                <a:gd name="T32" fmla="*/ 0 w 34"/>
                <a:gd name="T33" fmla="*/ 41 h 44"/>
                <a:gd name="T34" fmla="*/ 0 w 34"/>
                <a:gd name="T35" fmla="*/ 44 h 44"/>
                <a:gd name="T36" fmla="*/ 7 w 34"/>
                <a:gd name="T37" fmla="*/ 44 h 44"/>
                <a:gd name="T38" fmla="*/ 12 w 34"/>
                <a:gd name="T39" fmla="*/ 44 h 44"/>
                <a:gd name="T40" fmla="*/ 18 w 34"/>
                <a:gd name="T41" fmla="*/ 44 h 44"/>
                <a:gd name="T42" fmla="*/ 25 w 34"/>
                <a:gd name="T43" fmla="*/ 44 h 44"/>
                <a:gd name="T44" fmla="*/ 25 w 34"/>
                <a:gd name="T45" fmla="*/ 41 h 44"/>
                <a:gd name="T46" fmla="*/ 22 w 34"/>
                <a:gd name="T47" fmla="*/ 41 h 44"/>
                <a:gd name="T48" fmla="*/ 18 w 34"/>
                <a:gd name="T49" fmla="*/ 41 h 44"/>
                <a:gd name="T50" fmla="*/ 16 w 34"/>
                <a:gd name="T51" fmla="*/ 40 h 44"/>
                <a:gd name="T52" fmla="*/ 15 w 34"/>
                <a:gd name="T53" fmla="*/ 39 h 44"/>
                <a:gd name="T54" fmla="*/ 15 w 34"/>
                <a:gd name="T55" fmla="*/ 36 h 44"/>
                <a:gd name="T56" fmla="*/ 15 w 34"/>
                <a:gd name="T57" fmla="*/ 21 h 44"/>
                <a:gd name="T58" fmla="*/ 16 w 34"/>
                <a:gd name="T59" fmla="*/ 14 h 44"/>
                <a:gd name="T60" fmla="*/ 18 w 34"/>
                <a:gd name="T61" fmla="*/ 8 h 44"/>
                <a:gd name="T62" fmla="*/ 22 w 34"/>
                <a:gd name="T63" fmla="*/ 4 h 44"/>
                <a:gd name="T64" fmla="*/ 27 w 34"/>
                <a:gd name="T65" fmla="*/ 2 h 44"/>
                <a:gd name="T66" fmla="*/ 28 w 34"/>
                <a:gd name="T67" fmla="*/ 2 h 44"/>
                <a:gd name="T68" fmla="*/ 27 w 34"/>
                <a:gd name="T69" fmla="*/ 3 h 44"/>
                <a:gd name="T70" fmla="*/ 26 w 34"/>
                <a:gd name="T71" fmla="*/ 3 h 44"/>
                <a:gd name="T72" fmla="*/ 26 w 34"/>
                <a:gd name="T73" fmla="*/ 5 h 44"/>
                <a:gd name="T74" fmla="*/ 25 w 34"/>
                <a:gd name="T75" fmla="*/ 6 h 44"/>
                <a:gd name="T76" fmla="*/ 26 w 34"/>
                <a:gd name="T77" fmla="*/ 8 h 44"/>
                <a:gd name="T78" fmla="*/ 27 w 34"/>
                <a:gd name="T79" fmla="*/ 9 h 44"/>
                <a:gd name="T80" fmla="*/ 28 w 34"/>
                <a:gd name="T81" fmla="*/ 10 h 44"/>
                <a:gd name="T82" fmla="*/ 30 w 34"/>
                <a:gd name="T83" fmla="*/ 11 h 44"/>
                <a:gd name="T84" fmla="*/ 31 w 34"/>
                <a:gd name="T85" fmla="*/ 10 h 44"/>
                <a:gd name="T86" fmla="*/ 33 w 34"/>
                <a:gd name="T87" fmla="*/ 10 h 44"/>
                <a:gd name="T88" fmla="*/ 34 w 34"/>
                <a:gd name="T89" fmla="*/ 8 h 44"/>
                <a:gd name="T90" fmla="*/ 34 w 34"/>
                <a:gd name="T91" fmla="*/ 6 h 44"/>
                <a:gd name="T92" fmla="*/ 33 w 34"/>
                <a:gd name="T93" fmla="*/ 4 h 44"/>
                <a:gd name="T94" fmla="*/ 32 w 34"/>
                <a:gd name="T95" fmla="*/ 2 h 44"/>
                <a:gd name="T96" fmla="*/ 30 w 34"/>
                <a:gd name="T97" fmla="*/ 1 h 44"/>
                <a:gd name="T98" fmla="*/ 27 w 34"/>
                <a:gd name="T99" fmla="*/ 0 h 44"/>
                <a:gd name="T100" fmla="*/ 24 w 34"/>
                <a:gd name="T101" fmla="*/ 0 h 44"/>
                <a:gd name="T102" fmla="*/ 22 w 34"/>
                <a:gd name="T103" fmla="*/ 1 h 44"/>
                <a:gd name="T104" fmla="*/ 20 w 34"/>
                <a:gd name="T105" fmla="*/ 2 h 44"/>
                <a:gd name="T106" fmla="*/ 18 w 34"/>
                <a:gd name="T107" fmla="*/ 4 h 44"/>
                <a:gd name="T108" fmla="*/ 17 w 34"/>
                <a:gd name="T109" fmla="*/ 6 h 44"/>
                <a:gd name="T110" fmla="*/ 16 w 34"/>
                <a:gd name="T111" fmla="*/ 8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5" y="4"/>
                  </a:lnTo>
                  <a:lnTo>
                    <a:pt x="6" y="5"/>
                  </a:lnTo>
                  <a:lnTo>
                    <a:pt x="7" y="5"/>
                  </a:lnTo>
                  <a:lnTo>
                    <a:pt x="8" y="6"/>
                  </a:lnTo>
                  <a:lnTo>
                    <a:pt x="8" y="7"/>
                  </a:lnTo>
                  <a:lnTo>
                    <a:pt x="8" y="8"/>
                  </a:lnTo>
                  <a:lnTo>
                    <a:pt x="8" y="10"/>
                  </a:lnTo>
                  <a:lnTo>
                    <a:pt x="8" y="37"/>
                  </a:lnTo>
                  <a:lnTo>
                    <a:pt x="8" y="39"/>
                  </a:lnTo>
                  <a:lnTo>
                    <a:pt x="7" y="40"/>
                  </a:lnTo>
                  <a:lnTo>
                    <a:pt x="5" y="41"/>
                  </a:lnTo>
                  <a:lnTo>
                    <a:pt x="0" y="41"/>
                  </a:lnTo>
                  <a:lnTo>
                    <a:pt x="0" y="44"/>
                  </a:lnTo>
                  <a:lnTo>
                    <a:pt x="7" y="44"/>
                  </a:lnTo>
                  <a:lnTo>
                    <a:pt x="12" y="44"/>
                  </a:lnTo>
                  <a:lnTo>
                    <a:pt x="18" y="44"/>
                  </a:lnTo>
                  <a:lnTo>
                    <a:pt x="25" y="44"/>
                  </a:lnTo>
                  <a:lnTo>
                    <a:pt x="25" y="41"/>
                  </a:lnTo>
                  <a:lnTo>
                    <a:pt x="22" y="41"/>
                  </a:lnTo>
                  <a:lnTo>
                    <a:pt x="18" y="41"/>
                  </a:lnTo>
                  <a:lnTo>
                    <a:pt x="16" y="40"/>
                  </a:lnTo>
                  <a:lnTo>
                    <a:pt x="15" y="39"/>
                  </a:lnTo>
                  <a:lnTo>
                    <a:pt x="15" y="36"/>
                  </a:lnTo>
                  <a:lnTo>
                    <a:pt x="15" y="21"/>
                  </a:lnTo>
                  <a:lnTo>
                    <a:pt x="16" y="14"/>
                  </a:lnTo>
                  <a:lnTo>
                    <a:pt x="18" y="8"/>
                  </a:lnTo>
                  <a:lnTo>
                    <a:pt x="22" y="4"/>
                  </a:lnTo>
                  <a:lnTo>
                    <a:pt x="27" y="2"/>
                  </a:lnTo>
                  <a:lnTo>
                    <a:pt x="28" y="2"/>
                  </a:lnTo>
                  <a:lnTo>
                    <a:pt x="27" y="3"/>
                  </a:lnTo>
                  <a:lnTo>
                    <a:pt x="26" y="3"/>
                  </a:lnTo>
                  <a:lnTo>
                    <a:pt x="26" y="5"/>
                  </a:lnTo>
                  <a:lnTo>
                    <a:pt x="25" y="6"/>
                  </a:lnTo>
                  <a:lnTo>
                    <a:pt x="26" y="8"/>
                  </a:lnTo>
                  <a:lnTo>
                    <a:pt x="27" y="9"/>
                  </a:lnTo>
                  <a:lnTo>
                    <a:pt x="28" y="10"/>
                  </a:lnTo>
                  <a:lnTo>
                    <a:pt x="30" y="11"/>
                  </a:lnTo>
                  <a:lnTo>
                    <a:pt x="31" y="10"/>
                  </a:lnTo>
                  <a:lnTo>
                    <a:pt x="33" y="10"/>
                  </a:lnTo>
                  <a:lnTo>
                    <a:pt x="34" y="8"/>
                  </a:lnTo>
                  <a:lnTo>
                    <a:pt x="34" y="6"/>
                  </a:lnTo>
                  <a:lnTo>
                    <a:pt x="33" y="4"/>
                  </a:lnTo>
                  <a:lnTo>
                    <a:pt x="32" y="2"/>
                  </a:lnTo>
                  <a:lnTo>
                    <a:pt x="30" y="1"/>
                  </a:lnTo>
                  <a:lnTo>
                    <a:pt x="27" y="0"/>
                  </a:lnTo>
                  <a:lnTo>
                    <a:pt x="24" y="0"/>
                  </a:lnTo>
                  <a:lnTo>
                    <a:pt x="22" y="1"/>
                  </a:lnTo>
                  <a:lnTo>
                    <a:pt x="20" y="2"/>
                  </a:lnTo>
                  <a:lnTo>
                    <a:pt x="18" y="4"/>
                  </a:lnTo>
                  <a:lnTo>
                    <a:pt x="17" y="6"/>
                  </a:lnTo>
                  <a:lnTo>
                    <a:pt x="16" y="8"/>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5" name="Freeform 739"/>
            <p:cNvSpPr>
              <a:spLocks noChangeAspect="1"/>
            </p:cNvSpPr>
            <p:nvPr/>
          </p:nvSpPr>
          <p:spPr bwMode="auto">
            <a:xfrm>
              <a:off x="2509" y="4243"/>
              <a:ext cx="33" cy="46"/>
            </a:xfrm>
            <a:custGeom>
              <a:avLst/>
              <a:gdLst>
                <a:gd name="T0" fmla="*/ 19 w 33"/>
                <a:gd name="T1" fmla="*/ 26 h 46"/>
                <a:gd name="T2" fmla="*/ 22 w 33"/>
                <a:gd name="T3" fmla="*/ 27 h 46"/>
                <a:gd name="T4" fmla="*/ 25 w 33"/>
                <a:gd name="T5" fmla="*/ 29 h 46"/>
                <a:gd name="T6" fmla="*/ 28 w 33"/>
                <a:gd name="T7" fmla="*/ 32 h 46"/>
                <a:gd name="T8" fmla="*/ 27 w 33"/>
                <a:gd name="T9" fmla="*/ 38 h 46"/>
                <a:gd name="T10" fmla="*/ 22 w 33"/>
                <a:gd name="T11" fmla="*/ 43 h 46"/>
                <a:gd name="T12" fmla="*/ 14 w 33"/>
                <a:gd name="T13" fmla="*/ 44 h 46"/>
                <a:gd name="T14" fmla="*/ 9 w 33"/>
                <a:gd name="T15" fmla="*/ 42 h 46"/>
                <a:gd name="T16" fmla="*/ 6 w 33"/>
                <a:gd name="T17" fmla="*/ 38 h 46"/>
                <a:gd name="T18" fmla="*/ 4 w 33"/>
                <a:gd name="T19" fmla="*/ 33 h 46"/>
                <a:gd name="T20" fmla="*/ 2 w 33"/>
                <a:gd name="T21" fmla="*/ 29 h 46"/>
                <a:gd name="T22" fmla="*/ 0 w 33"/>
                <a:gd name="T23" fmla="*/ 29 h 46"/>
                <a:gd name="T24" fmla="*/ 0 w 33"/>
                <a:gd name="T25" fmla="*/ 44 h 46"/>
                <a:gd name="T26" fmla="*/ 1 w 33"/>
                <a:gd name="T27" fmla="*/ 46 h 46"/>
                <a:gd name="T28" fmla="*/ 2 w 33"/>
                <a:gd name="T29" fmla="*/ 46 h 46"/>
                <a:gd name="T30" fmla="*/ 4 w 33"/>
                <a:gd name="T31" fmla="*/ 44 h 46"/>
                <a:gd name="T32" fmla="*/ 4 w 33"/>
                <a:gd name="T33" fmla="*/ 44 h 46"/>
                <a:gd name="T34" fmla="*/ 6 w 33"/>
                <a:gd name="T35" fmla="*/ 42 h 46"/>
                <a:gd name="T36" fmla="*/ 12 w 33"/>
                <a:gd name="T37" fmla="*/ 46 h 46"/>
                <a:gd name="T38" fmla="*/ 17 w 33"/>
                <a:gd name="T39" fmla="*/ 46 h 46"/>
                <a:gd name="T40" fmla="*/ 29 w 33"/>
                <a:gd name="T41" fmla="*/ 42 h 46"/>
                <a:gd name="T42" fmla="*/ 33 w 33"/>
                <a:gd name="T43" fmla="*/ 32 h 46"/>
                <a:gd name="T44" fmla="*/ 31 w 33"/>
                <a:gd name="T45" fmla="*/ 26 h 46"/>
                <a:gd name="T46" fmla="*/ 29 w 33"/>
                <a:gd name="T47" fmla="*/ 23 h 46"/>
                <a:gd name="T48" fmla="*/ 23 w 33"/>
                <a:gd name="T49" fmla="*/ 20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2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8 w 33"/>
                <a:gd name="T81" fmla="*/ 1 h 46"/>
                <a:gd name="T82" fmla="*/ 26 w 33"/>
                <a:gd name="T83" fmla="*/ 3 h 46"/>
                <a:gd name="T84" fmla="*/ 23 w 33"/>
                <a:gd name="T85" fmla="*/ 2 h 46"/>
                <a:gd name="T86" fmla="*/ 18 w 33"/>
                <a:gd name="T87" fmla="*/ 1 h 46"/>
                <a:gd name="T88" fmla="*/ 8 w 33"/>
                <a:gd name="T89" fmla="*/ 2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6"/>
                  </a:moveTo>
                  <a:lnTo>
                    <a:pt x="19" y="26"/>
                  </a:lnTo>
                  <a:lnTo>
                    <a:pt x="20" y="26"/>
                  </a:lnTo>
                  <a:lnTo>
                    <a:pt x="22" y="27"/>
                  </a:lnTo>
                  <a:lnTo>
                    <a:pt x="23" y="28"/>
                  </a:lnTo>
                  <a:lnTo>
                    <a:pt x="25" y="29"/>
                  </a:lnTo>
                  <a:lnTo>
                    <a:pt x="27" y="31"/>
                  </a:lnTo>
                  <a:lnTo>
                    <a:pt x="28" y="32"/>
                  </a:lnTo>
                  <a:lnTo>
                    <a:pt x="28" y="35"/>
                  </a:lnTo>
                  <a:lnTo>
                    <a:pt x="27" y="38"/>
                  </a:lnTo>
                  <a:lnTo>
                    <a:pt x="25" y="41"/>
                  </a:lnTo>
                  <a:lnTo>
                    <a:pt x="22" y="43"/>
                  </a:lnTo>
                  <a:lnTo>
                    <a:pt x="17" y="44"/>
                  </a:lnTo>
                  <a:lnTo>
                    <a:pt x="14" y="44"/>
                  </a:lnTo>
                  <a:lnTo>
                    <a:pt x="11" y="43"/>
                  </a:lnTo>
                  <a:lnTo>
                    <a:pt x="9" y="42"/>
                  </a:lnTo>
                  <a:lnTo>
                    <a:pt x="7" y="40"/>
                  </a:lnTo>
                  <a:lnTo>
                    <a:pt x="6" y="38"/>
                  </a:lnTo>
                  <a:lnTo>
                    <a:pt x="5" y="36"/>
                  </a:lnTo>
                  <a:lnTo>
                    <a:pt x="4" y="33"/>
                  </a:lnTo>
                  <a:lnTo>
                    <a:pt x="3" y="30"/>
                  </a:lnTo>
                  <a:lnTo>
                    <a:pt x="2" y="29"/>
                  </a:lnTo>
                  <a:lnTo>
                    <a:pt x="1" y="28"/>
                  </a:lnTo>
                  <a:lnTo>
                    <a:pt x="0" y="29"/>
                  </a:lnTo>
                  <a:lnTo>
                    <a:pt x="0" y="31"/>
                  </a:lnTo>
                  <a:lnTo>
                    <a:pt x="0" y="44"/>
                  </a:lnTo>
                  <a:lnTo>
                    <a:pt x="0" y="46"/>
                  </a:lnTo>
                  <a:lnTo>
                    <a:pt x="1" y="46"/>
                  </a:lnTo>
                  <a:lnTo>
                    <a:pt x="2" y="46"/>
                  </a:lnTo>
                  <a:lnTo>
                    <a:pt x="2" y="46"/>
                  </a:lnTo>
                  <a:lnTo>
                    <a:pt x="3" y="45"/>
                  </a:lnTo>
                  <a:lnTo>
                    <a:pt x="4" y="44"/>
                  </a:lnTo>
                  <a:lnTo>
                    <a:pt x="4" y="44"/>
                  </a:lnTo>
                  <a:lnTo>
                    <a:pt x="4" y="44"/>
                  </a:lnTo>
                  <a:lnTo>
                    <a:pt x="5" y="43"/>
                  </a:lnTo>
                  <a:lnTo>
                    <a:pt x="6" y="42"/>
                  </a:lnTo>
                  <a:lnTo>
                    <a:pt x="9" y="44"/>
                  </a:lnTo>
                  <a:lnTo>
                    <a:pt x="12" y="46"/>
                  </a:lnTo>
                  <a:lnTo>
                    <a:pt x="15" y="46"/>
                  </a:lnTo>
                  <a:lnTo>
                    <a:pt x="17" y="46"/>
                  </a:lnTo>
                  <a:lnTo>
                    <a:pt x="24" y="45"/>
                  </a:lnTo>
                  <a:lnTo>
                    <a:pt x="29" y="42"/>
                  </a:lnTo>
                  <a:lnTo>
                    <a:pt x="32" y="38"/>
                  </a:lnTo>
                  <a:lnTo>
                    <a:pt x="33" y="32"/>
                  </a:lnTo>
                  <a:lnTo>
                    <a:pt x="32" y="29"/>
                  </a:lnTo>
                  <a:lnTo>
                    <a:pt x="31" y="26"/>
                  </a:lnTo>
                  <a:lnTo>
                    <a:pt x="30" y="24"/>
                  </a:lnTo>
                  <a:lnTo>
                    <a:pt x="29" y="23"/>
                  </a:lnTo>
                  <a:lnTo>
                    <a:pt x="26" y="21"/>
                  </a:lnTo>
                  <a:lnTo>
                    <a:pt x="23" y="20"/>
                  </a:lnTo>
                  <a:lnTo>
                    <a:pt x="20" y="19"/>
                  </a:lnTo>
                  <a:lnTo>
                    <a:pt x="17" y="18"/>
                  </a:lnTo>
                  <a:lnTo>
                    <a:pt x="15" y="18"/>
                  </a:lnTo>
                  <a:lnTo>
                    <a:pt x="13" y="17"/>
                  </a:lnTo>
                  <a:lnTo>
                    <a:pt x="11" y="17"/>
                  </a:lnTo>
                  <a:lnTo>
                    <a:pt x="9" y="16"/>
                  </a:lnTo>
                  <a:lnTo>
                    <a:pt x="7" y="15"/>
                  </a:lnTo>
                  <a:lnTo>
                    <a:pt x="6" y="13"/>
                  </a:lnTo>
                  <a:lnTo>
                    <a:pt x="5" y="12"/>
                  </a:lnTo>
                  <a:lnTo>
                    <a:pt x="5" y="10"/>
                  </a:lnTo>
                  <a:lnTo>
                    <a:pt x="5" y="7"/>
                  </a:lnTo>
                  <a:lnTo>
                    <a:pt x="7" y="5"/>
                  </a:lnTo>
                  <a:lnTo>
                    <a:pt x="11" y="3"/>
                  </a:lnTo>
                  <a:lnTo>
                    <a:pt x="16" y="2"/>
                  </a:lnTo>
                  <a:lnTo>
                    <a:pt x="20" y="3"/>
                  </a:lnTo>
                  <a:lnTo>
                    <a:pt x="22" y="4"/>
                  </a:lnTo>
                  <a:lnTo>
                    <a:pt x="24"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8" y="1"/>
                  </a:lnTo>
                  <a:lnTo>
                    <a:pt x="27" y="2"/>
                  </a:lnTo>
                  <a:lnTo>
                    <a:pt x="26" y="3"/>
                  </a:lnTo>
                  <a:lnTo>
                    <a:pt x="25" y="3"/>
                  </a:lnTo>
                  <a:lnTo>
                    <a:pt x="23" y="2"/>
                  </a:lnTo>
                  <a:lnTo>
                    <a:pt x="20" y="1"/>
                  </a:lnTo>
                  <a:lnTo>
                    <a:pt x="18" y="1"/>
                  </a:lnTo>
                  <a:lnTo>
                    <a:pt x="16" y="0"/>
                  </a:lnTo>
                  <a:lnTo>
                    <a:pt x="8" y="2"/>
                  </a:lnTo>
                  <a:lnTo>
                    <a:pt x="3" y="5"/>
                  </a:lnTo>
                  <a:lnTo>
                    <a:pt x="1" y="8"/>
                  </a:lnTo>
                  <a:lnTo>
                    <a:pt x="0" y="13"/>
                  </a:lnTo>
                  <a:lnTo>
                    <a:pt x="1" y="17"/>
                  </a:lnTo>
                  <a:lnTo>
                    <a:pt x="4" y="21"/>
                  </a:lnTo>
                  <a:lnTo>
                    <a:pt x="7" y="23"/>
                  </a:lnTo>
                  <a:lnTo>
                    <a:pt x="9" y="24"/>
                  </a:lnTo>
                  <a:lnTo>
                    <a:pt x="13" y="25"/>
                  </a:lnTo>
                  <a:lnTo>
                    <a:pt x="1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6" name="Freeform 740"/>
            <p:cNvSpPr>
              <a:spLocks noChangeAspect="1"/>
            </p:cNvSpPr>
            <p:nvPr/>
          </p:nvSpPr>
          <p:spPr bwMode="auto">
            <a:xfrm>
              <a:off x="2554" y="4278"/>
              <a:ext cx="11" cy="29"/>
            </a:xfrm>
            <a:custGeom>
              <a:avLst/>
              <a:gdLst>
                <a:gd name="T0" fmla="*/ 11 w 11"/>
                <a:gd name="T1" fmla="*/ 10 h 29"/>
                <a:gd name="T2" fmla="*/ 11 w 11"/>
                <a:gd name="T3" fmla="*/ 6 h 29"/>
                <a:gd name="T4" fmla="*/ 10 w 11"/>
                <a:gd name="T5" fmla="*/ 2 h 29"/>
                <a:gd name="T6" fmla="*/ 8 w 11"/>
                <a:gd name="T7" fmla="*/ 0 h 29"/>
                <a:gd name="T8" fmla="*/ 5 w 11"/>
                <a:gd name="T9" fmla="*/ 0 h 29"/>
                <a:gd name="T10" fmla="*/ 3 w 11"/>
                <a:gd name="T11" fmla="*/ 0 h 29"/>
                <a:gd name="T12" fmla="*/ 1 w 11"/>
                <a:gd name="T13" fmla="*/ 1 h 29"/>
                <a:gd name="T14" fmla="*/ 0 w 11"/>
                <a:gd name="T15" fmla="*/ 3 h 29"/>
                <a:gd name="T16" fmla="*/ 0 w 11"/>
                <a:gd name="T17" fmla="*/ 5 h 29"/>
                <a:gd name="T18" fmla="*/ 0 w 11"/>
                <a:gd name="T19" fmla="*/ 7 h 29"/>
                <a:gd name="T20" fmla="*/ 1 w 11"/>
                <a:gd name="T21" fmla="*/ 8 h 29"/>
                <a:gd name="T22" fmla="*/ 3 w 11"/>
                <a:gd name="T23" fmla="*/ 10 h 29"/>
                <a:gd name="T24" fmla="*/ 5 w 11"/>
                <a:gd name="T25" fmla="*/ 10 h 29"/>
                <a:gd name="T26" fmla="*/ 7 w 11"/>
                <a:gd name="T27" fmla="*/ 10 h 29"/>
                <a:gd name="T28" fmla="*/ 9 w 11"/>
                <a:gd name="T29" fmla="*/ 9 h 29"/>
                <a:gd name="T30" fmla="*/ 9 w 11"/>
                <a:gd name="T31" fmla="*/ 9 h 29"/>
                <a:gd name="T32" fmla="*/ 9 w 11"/>
                <a:gd name="T33" fmla="*/ 9 h 29"/>
                <a:gd name="T34" fmla="*/ 9 w 11"/>
                <a:gd name="T35" fmla="*/ 10 h 29"/>
                <a:gd name="T36" fmla="*/ 7 w 11"/>
                <a:gd name="T37" fmla="*/ 19 h 29"/>
                <a:gd name="T38" fmla="*/ 2 w 11"/>
                <a:gd name="T39" fmla="*/ 27 h 29"/>
                <a:gd name="T40" fmla="*/ 1 w 11"/>
                <a:gd name="T41" fmla="*/ 28 h 29"/>
                <a:gd name="T42" fmla="*/ 1 w 11"/>
                <a:gd name="T43" fmla="*/ 28 h 29"/>
                <a:gd name="T44" fmla="*/ 2 w 11"/>
                <a:gd name="T45" fmla="*/ 29 h 29"/>
                <a:gd name="T46" fmla="*/ 2 w 11"/>
                <a:gd name="T47" fmla="*/ 29 h 29"/>
                <a:gd name="T48" fmla="*/ 4 w 11"/>
                <a:gd name="T49" fmla="*/ 28 h 29"/>
                <a:gd name="T50" fmla="*/ 7 w 11"/>
                <a:gd name="T51" fmla="*/ 24 h 29"/>
                <a:gd name="T52" fmla="*/ 10 w 11"/>
                <a:gd name="T53" fmla="*/ 18 h 29"/>
                <a:gd name="T54" fmla="*/ 11 w 11"/>
                <a:gd name="T5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29">
                  <a:moveTo>
                    <a:pt x="11" y="10"/>
                  </a:moveTo>
                  <a:lnTo>
                    <a:pt x="11" y="6"/>
                  </a:lnTo>
                  <a:lnTo>
                    <a:pt x="10" y="2"/>
                  </a:lnTo>
                  <a:lnTo>
                    <a:pt x="8" y="0"/>
                  </a:lnTo>
                  <a:lnTo>
                    <a:pt x="5" y="0"/>
                  </a:lnTo>
                  <a:lnTo>
                    <a:pt x="3" y="0"/>
                  </a:lnTo>
                  <a:lnTo>
                    <a:pt x="1" y="1"/>
                  </a:lnTo>
                  <a:lnTo>
                    <a:pt x="0" y="3"/>
                  </a:lnTo>
                  <a:lnTo>
                    <a:pt x="0" y="5"/>
                  </a:lnTo>
                  <a:lnTo>
                    <a:pt x="0" y="7"/>
                  </a:lnTo>
                  <a:lnTo>
                    <a:pt x="1" y="8"/>
                  </a:lnTo>
                  <a:lnTo>
                    <a:pt x="3" y="10"/>
                  </a:lnTo>
                  <a:lnTo>
                    <a:pt x="5" y="10"/>
                  </a:lnTo>
                  <a:lnTo>
                    <a:pt x="7" y="10"/>
                  </a:lnTo>
                  <a:lnTo>
                    <a:pt x="9" y="9"/>
                  </a:lnTo>
                  <a:lnTo>
                    <a:pt x="9" y="9"/>
                  </a:lnTo>
                  <a:lnTo>
                    <a:pt x="9" y="9"/>
                  </a:lnTo>
                  <a:lnTo>
                    <a:pt x="9" y="10"/>
                  </a:lnTo>
                  <a:lnTo>
                    <a:pt x="7" y="19"/>
                  </a:lnTo>
                  <a:lnTo>
                    <a:pt x="2" y="27"/>
                  </a:lnTo>
                  <a:lnTo>
                    <a:pt x="1" y="28"/>
                  </a:lnTo>
                  <a:lnTo>
                    <a:pt x="1" y="28"/>
                  </a:lnTo>
                  <a:lnTo>
                    <a:pt x="2" y="29"/>
                  </a:lnTo>
                  <a:lnTo>
                    <a:pt x="2" y="29"/>
                  </a:lnTo>
                  <a:lnTo>
                    <a:pt x="4" y="28"/>
                  </a:lnTo>
                  <a:lnTo>
                    <a:pt x="7" y="24"/>
                  </a:lnTo>
                  <a:lnTo>
                    <a:pt x="10" y="18"/>
                  </a:lnTo>
                  <a:lnTo>
                    <a:pt x="11"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7" name="Freeform 741"/>
            <p:cNvSpPr>
              <a:spLocks noChangeAspect="1"/>
            </p:cNvSpPr>
            <p:nvPr/>
          </p:nvSpPr>
          <p:spPr bwMode="auto">
            <a:xfrm>
              <a:off x="2609" y="4243"/>
              <a:ext cx="38" cy="46"/>
            </a:xfrm>
            <a:custGeom>
              <a:avLst/>
              <a:gdLst>
                <a:gd name="T0" fmla="*/ 9 w 38"/>
                <a:gd name="T1" fmla="*/ 23 h 46"/>
                <a:gd name="T2" fmla="*/ 10 w 38"/>
                <a:gd name="T3" fmla="*/ 13 h 46"/>
                <a:gd name="T4" fmla="*/ 13 w 38"/>
                <a:gd name="T5" fmla="*/ 7 h 46"/>
                <a:gd name="T6" fmla="*/ 18 w 38"/>
                <a:gd name="T7" fmla="*/ 4 h 46"/>
                <a:gd name="T8" fmla="*/ 22 w 38"/>
                <a:gd name="T9" fmla="*/ 3 h 46"/>
                <a:gd name="T10" fmla="*/ 24 w 38"/>
                <a:gd name="T11" fmla="*/ 3 h 46"/>
                <a:gd name="T12" fmla="*/ 26 w 38"/>
                <a:gd name="T13" fmla="*/ 3 h 46"/>
                <a:gd name="T14" fmla="*/ 30 w 38"/>
                <a:gd name="T15" fmla="*/ 5 h 46"/>
                <a:gd name="T16" fmla="*/ 33 w 38"/>
                <a:gd name="T17" fmla="*/ 7 h 46"/>
                <a:gd name="T18" fmla="*/ 30 w 38"/>
                <a:gd name="T19" fmla="*/ 7 h 46"/>
                <a:gd name="T20" fmla="*/ 29 w 38"/>
                <a:gd name="T21" fmla="*/ 9 h 46"/>
                <a:gd name="T22" fmla="*/ 28 w 38"/>
                <a:gd name="T23" fmla="*/ 10 h 46"/>
                <a:gd name="T24" fmla="*/ 28 w 38"/>
                <a:gd name="T25" fmla="*/ 11 h 46"/>
                <a:gd name="T26" fmla="*/ 28 w 38"/>
                <a:gd name="T27" fmla="*/ 13 h 46"/>
                <a:gd name="T28" fmla="*/ 29 w 38"/>
                <a:gd name="T29" fmla="*/ 14 h 46"/>
                <a:gd name="T30" fmla="*/ 31 w 38"/>
                <a:gd name="T31" fmla="*/ 15 h 46"/>
                <a:gd name="T32" fmla="*/ 33 w 38"/>
                <a:gd name="T33" fmla="*/ 16 h 46"/>
                <a:gd name="T34" fmla="*/ 34 w 38"/>
                <a:gd name="T35" fmla="*/ 15 h 46"/>
                <a:gd name="T36" fmla="*/ 36 w 38"/>
                <a:gd name="T37" fmla="*/ 15 h 46"/>
                <a:gd name="T38" fmla="*/ 37 w 38"/>
                <a:gd name="T39" fmla="*/ 13 h 46"/>
                <a:gd name="T40" fmla="*/ 37 w 38"/>
                <a:gd name="T41" fmla="*/ 11 h 46"/>
                <a:gd name="T42" fmla="*/ 36 w 38"/>
                <a:gd name="T43" fmla="*/ 7 h 46"/>
                <a:gd name="T44" fmla="*/ 32 w 38"/>
                <a:gd name="T45" fmla="*/ 3 h 46"/>
                <a:gd name="T46" fmla="*/ 28 w 38"/>
                <a:gd name="T47" fmla="*/ 1 h 46"/>
                <a:gd name="T48" fmla="*/ 22 w 38"/>
                <a:gd name="T49" fmla="*/ 0 h 46"/>
                <a:gd name="T50" fmla="*/ 13 w 38"/>
                <a:gd name="T51" fmla="*/ 2 h 46"/>
                <a:gd name="T52" fmla="*/ 6 w 38"/>
                <a:gd name="T53" fmla="*/ 7 h 46"/>
                <a:gd name="T54" fmla="*/ 2 w 38"/>
                <a:gd name="T55" fmla="*/ 15 h 46"/>
                <a:gd name="T56" fmla="*/ 0 w 38"/>
                <a:gd name="T57" fmla="*/ 24 h 46"/>
                <a:gd name="T58" fmla="*/ 2 w 38"/>
                <a:gd name="T59" fmla="*/ 32 h 46"/>
                <a:gd name="T60" fmla="*/ 7 w 38"/>
                <a:gd name="T61" fmla="*/ 40 h 46"/>
                <a:gd name="T62" fmla="*/ 14 w 38"/>
                <a:gd name="T63" fmla="*/ 44 h 46"/>
                <a:gd name="T64" fmla="*/ 22 w 38"/>
                <a:gd name="T65" fmla="*/ 46 h 46"/>
                <a:gd name="T66" fmla="*/ 26 w 38"/>
                <a:gd name="T67" fmla="*/ 46 h 46"/>
                <a:gd name="T68" fmla="*/ 30 w 38"/>
                <a:gd name="T69" fmla="*/ 44 h 46"/>
                <a:gd name="T70" fmla="*/ 33 w 38"/>
                <a:gd name="T71" fmla="*/ 42 h 46"/>
                <a:gd name="T72" fmla="*/ 35 w 38"/>
                <a:gd name="T73" fmla="*/ 40 h 46"/>
                <a:gd name="T74" fmla="*/ 37 w 38"/>
                <a:gd name="T75" fmla="*/ 38 h 46"/>
                <a:gd name="T76" fmla="*/ 38 w 38"/>
                <a:gd name="T77" fmla="*/ 36 h 46"/>
                <a:gd name="T78" fmla="*/ 38 w 38"/>
                <a:gd name="T79" fmla="*/ 34 h 46"/>
                <a:gd name="T80" fmla="*/ 38 w 38"/>
                <a:gd name="T81" fmla="*/ 33 h 46"/>
                <a:gd name="T82" fmla="*/ 38 w 38"/>
                <a:gd name="T83" fmla="*/ 32 h 46"/>
                <a:gd name="T84" fmla="*/ 37 w 38"/>
                <a:gd name="T85" fmla="*/ 32 h 46"/>
                <a:gd name="T86" fmla="*/ 36 w 38"/>
                <a:gd name="T87" fmla="*/ 33 h 46"/>
                <a:gd name="T88" fmla="*/ 36 w 38"/>
                <a:gd name="T89" fmla="*/ 33 h 46"/>
                <a:gd name="T90" fmla="*/ 34 w 38"/>
                <a:gd name="T91" fmla="*/ 36 h 46"/>
                <a:gd name="T92" fmla="*/ 33 w 38"/>
                <a:gd name="T93" fmla="*/ 39 h 46"/>
                <a:gd name="T94" fmla="*/ 31 w 38"/>
                <a:gd name="T95" fmla="*/ 41 h 46"/>
                <a:gd name="T96" fmla="*/ 29 w 38"/>
                <a:gd name="T97" fmla="*/ 42 h 46"/>
                <a:gd name="T98" fmla="*/ 28 w 38"/>
                <a:gd name="T99" fmla="*/ 43 h 46"/>
                <a:gd name="T100" fmla="*/ 26 w 38"/>
                <a:gd name="T101" fmla="*/ 43 h 46"/>
                <a:gd name="T102" fmla="*/ 24 w 38"/>
                <a:gd name="T103" fmla="*/ 44 h 46"/>
                <a:gd name="T104" fmla="*/ 23 w 38"/>
                <a:gd name="T105" fmla="*/ 44 h 46"/>
                <a:gd name="T106" fmla="*/ 20 w 38"/>
                <a:gd name="T107" fmla="*/ 44 h 46"/>
                <a:gd name="T108" fmla="*/ 18 w 38"/>
                <a:gd name="T109" fmla="*/ 43 h 46"/>
                <a:gd name="T110" fmla="*/ 16 w 38"/>
                <a:gd name="T111" fmla="*/ 41 h 46"/>
                <a:gd name="T112" fmla="*/ 14 w 38"/>
                <a:gd name="T113" fmla="*/ 40 h 46"/>
                <a:gd name="T114" fmla="*/ 12 w 38"/>
                <a:gd name="T115" fmla="*/ 37 h 46"/>
                <a:gd name="T116" fmla="*/ 10 w 38"/>
                <a:gd name="T117" fmla="*/ 33 h 46"/>
                <a:gd name="T118" fmla="*/ 9 w 38"/>
                <a:gd name="T119" fmla="*/ 29 h 46"/>
                <a:gd name="T120" fmla="*/ 9 w 38"/>
                <a:gd name="T121"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6">
                  <a:moveTo>
                    <a:pt x="9" y="23"/>
                  </a:moveTo>
                  <a:lnTo>
                    <a:pt x="10" y="13"/>
                  </a:lnTo>
                  <a:lnTo>
                    <a:pt x="13" y="7"/>
                  </a:lnTo>
                  <a:lnTo>
                    <a:pt x="18" y="4"/>
                  </a:lnTo>
                  <a:lnTo>
                    <a:pt x="22" y="3"/>
                  </a:lnTo>
                  <a:lnTo>
                    <a:pt x="24" y="3"/>
                  </a:lnTo>
                  <a:lnTo>
                    <a:pt x="26" y="3"/>
                  </a:lnTo>
                  <a:lnTo>
                    <a:pt x="30" y="5"/>
                  </a:lnTo>
                  <a:lnTo>
                    <a:pt x="33" y="7"/>
                  </a:lnTo>
                  <a:lnTo>
                    <a:pt x="30" y="7"/>
                  </a:lnTo>
                  <a:lnTo>
                    <a:pt x="29" y="9"/>
                  </a:lnTo>
                  <a:lnTo>
                    <a:pt x="28" y="10"/>
                  </a:lnTo>
                  <a:lnTo>
                    <a:pt x="28" y="11"/>
                  </a:lnTo>
                  <a:lnTo>
                    <a:pt x="28" y="13"/>
                  </a:lnTo>
                  <a:lnTo>
                    <a:pt x="29" y="14"/>
                  </a:lnTo>
                  <a:lnTo>
                    <a:pt x="31" y="15"/>
                  </a:lnTo>
                  <a:lnTo>
                    <a:pt x="33" y="16"/>
                  </a:lnTo>
                  <a:lnTo>
                    <a:pt x="34" y="15"/>
                  </a:lnTo>
                  <a:lnTo>
                    <a:pt x="36" y="15"/>
                  </a:lnTo>
                  <a:lnTo>
                    <a:pt x="37" y="13"/>
                  </a:lnTo>
                  <a:lnTo>
                    <a:pt x="37" y="11"/>
                  </a:lnTo>
                  <a:lnTo>
                    <a:pt x="36" y="7"/>
                  </a:lnTo>
                  <a:lnTo>
                    <a:pt x="32" y="3"/>
                  </a:lnTo>
                  <a:lnTo>
                    <a:pt x="28" y="1"/>
                  </a:lnTo>
                  <a:lnTo>
                    <a:pt x="22" y="0"/>
                  </a:lnTo>
                  <a:lnTo>
                    <a:pt x="13" y="2"/>
                  </a:lnTo>
                  <a:lnTo>
                    <a:pt x="6" y="7"/>
                  </a:lnTo>
                  <a:lnTo>
                    <a:pt x="2" y="15"/>
                  </a:lnTo>
                  <a:lnTo>
                    <a:pt x="0" y="24"/>
                  </a:lnTo>
                  <a:lnTo>
                    <a:pt x="2" y="32"/>
                  </a:lnTo>
                  <a:lnTo>
                    <a:pt x="7" y="40"/>
                  </a:lnTo>
                  <a:lnTo>
                    <a:pt x="14" y="44"/>
                  </a:lnTo>
                  <a:lnTo>
                    <a:pt x="22" y="46"/>
                  </a:lnTo>
                  <a:lnTo>
                    <a:pt x="26" y="46"/>
                  </a:lnTo>
                  <a:lnTo>
                    <a:pt x="30" y="44"/>
                  </a:lnTo>
                  <a:lnTo>
                    <a:pt x="33" y="42"/>
                  </a:lnTo>
                  <a:lnTo>
                    <a:pt x="35" y="40"/>
                  </a:lnTo>
                  <a:lnTo>
                    <a:pt x="37" y="38"/>
                  </a:lnTo>
                  <a:lnTo>
                    <a:pt x="38" y="36"/>
                  </a:lnTo>
                  <a:lnTo>
                    <a:pt x="38" y="34"/>
                  </a:lnTo>
                  <a:lnTo>
                    <a:pt x="38" y="33"/>
                  </a:lnTo>
                  <a:lnTo>
                    <a:pt x="38" y="32"/>
                  </a:lnTo>
                  <a:lnTo>
                    <a:pt x="37" y="32"/>
                  </a:lnTo>
                  <a:lnTo>
                    <a:pt x="36" y="33"/>
                  </a:lnTo>
                  <a:lnTo>
                    <a:pt x="36" y="33"/>
                  </a:lnTo>
                  <a:lnTo>
                    <a:pt x="34" y="36"/>
                  </a:lnTo>
                  <a:lnTo>
                    <a:pt x="33" y="39"/>
                  </a:lnTo>
                  <a:lnTo>
                    <a:pt x="31" y="41"/>
                  </a:lnTo>
                  <a:lnTo>
                    <a:pt x="29" y="42"/>
                  </a:lnTo>
                  <a:lnTo>
                    <a:pt x="28" y="43"/>
                  </a:lnTo>
                  <a:lnTo>
                    <a:pt x="26" y="43"/>
                  </a:lnTo>
                  <a:lnTo>
                    <a:pt x="24" y="44"/>
                  </a:lnTo>
                  <a:lnTo>
                    <a:pt x="23" y="44"/>
                  </a:lnTo>
                  <a:lnTo>
                    <a:pt x="20" y="44"/>
                  </a:lnTo>
                  <a:lnTo>
                    <a:pt x="18" y="43"/>
                  </a:lnTo>
                  <a:lnTo>
                    <a:pt x="16" y="41"/>
                  </a:lnTo>
                  <a:lnTo>
                    <a:pt x="14" y="40"/>
                  </a:lnTo>
                  <a:lnTo>
                    <a:pt x="12" y="37"/>
                  </a:lnTo>
                  <a:lnTo>
                    <a:pt x="10" y="33"/>
                  </a:lnTo>
                  <a:lnTo>
                    <a:pt x="9" y="29"/>
                  </a:lnTo>
                  <a:lnTo>
                    <a:pt x="9" y="2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8" name="Freeform 742"/>
            <p:cNvSpPr>
              <a:spLocks noChangeAspect="1"/>
            </p:cNvSpPr>
            <p:nvPr/>
          </p:nvSpPr>
          <p:spPr bwMode="auto">
            <a:xfrm>
              <a:off x="2659" y="4278"/>
              <a:ext cx="10" cy="10"/>
            </a:xfrm>
            <a:custGeom>
              <a:avLst/>
              <a:gdLst>
                <a:gd name="T0" fmla="*/ 10 w 10"/>
                <a:gd name="T1" fmla="*/ 5 h 10"/>
                <a:gd name="T2" fmla="*/ 10 w 10"/>
                <a:gd name="T3" fmla="*/ 3 h 10"/>
                <a:gd name="T4" fmla="*/ 9 w 10"/>
                <a:gd name="T5" fmla="*/ 1 h 10"/>
                <a:gd name="T6" fmla="*/ 7 w 10"/>
                <a:gd name="T7" fmla="*/ 0 h 10"/>
                <a:gd name="T8" fmla="*/ 5 w 10"/>
                <a:gd name="T9" fmla="*/ 0 h 10"/>
                <a:gd name="T10" fmla="*/ 3 w 10"/>
                <a:gd name="T11" fmla="*/ 0 h 10"/>
                <a:gd name="T12" fmla="*/ 1 w 10"/>
                <a:gd name="T13" fmla="*/ 1 h 10"/>
                <a:gd name="T14" fmla="*/ 0 w 10"/>
                <a:gd name="T15" fmla="*/ 3 h 10"/>
                <a:gd name="T16" fmla="*/ 0 w 10"/>
                <a:gd name="T17" fmla="*/ 5 h 10"/>
                <a:gd name="T18" fmla="*/ 0 w 10"/>
                <a:gd name="T19" fmla="*/ 7 h 10"/>
                <a:gd name="T20" fmla="*/ 1 w 10"/>
                <a:gd name="T21" fmla="*/ 9 h 10"/>
                <a:gd name="T22" fmla="*/ 3 w 10"/>
                <a:gd name="T23" fmla="*/ 10 h 10"/>
                <a:gd name="T24" fmla="*/ 5 w 10"/>
                <a:gd name="T25" fmla="*/ 10 h 10"/>
                <a:gd name="T26" fmla="*/ 7 w 10"/>
                <a:gd name="T27" fmla="*/ 10 h 10"/>
                <a:gd name="T28" fmla="*/ 9 w 10"/>
                <a:gd name="T29" fmla="*/ 9 h 10"/>
                <a:gd name="T30" fmla="*/ 10 w 10"/>
                <a:gd name="T31" fmla="*/ 7 h 10"/>
                <a:gd name="T32" fmla="*/ 10 w 10"/>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5"/>
                  </a:moveTo>
                  <a:lnTo>
                    <a:pt x="10" y="3"/>
                  </a:lnTo>
                  <a:lnTo>
                    <a:pt x="9" y="1"/>
                  </a:lnTo>
                  <a:lnTo>
                    <a:pt x="7" y="0"/>
                  </a:lnTo>
                  <a:lnTo>
                    <a:pt x="5" y="0"/>
                  </a:lnTo>
                  <a:lnTo>
                    <a:pt x="3" y="0"/>
                  </a:lnTo>
                  <a:lnTo>
                    <a:pt x="1" y="1"/>
                  </a:lnTo>
                  <a:lnTo>
                    <a:pt x="0" y="3"/>
                  </a:lnTo>
                  <a:lnTo>
                    <a:pt x="0" y="5"/>
                  </a:lnTo>
                  <a:lnTo>
                    <a:pt x="0" y="7"/>
                  </a:lnTo>
                  <a:lnTo>
                    <a:pt x="1" y="9"/>
                  </a:lnTo>
                  <a:lnTo>
                    <a:pt x="3" y="10"/>
                  </a:lnTo>
                  <a:lnTo>
                    <a:pt x="5" y="10"/>
                  </a:lnTo>
                  <a:lnTo>
                    <a:pt x="7" y="10"/>
                  </a:lnTo>
                  <a:lnTo>
                    <a:pt x="9" y="9"/>
                  </a:lnTo>
                  <a:lnTo>
                    <a:pt x="10" y="7"/>
                  </a:lnTo>
                  <a:lnTo>
                    <a:pt x="10"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9" name="Freeform 743"/>
            <p:cNvSpPr>
              <a:spLocks noChangeAspect="1"/>
            </p:cNvSpPr>
            <p:nvPr/>
          </p:nvSpPr>
          <p:spPr bwMode="auto">
            <a:xfrm>
              <a:off x="2681" y="4243"/>
              <a:ext cx="33" cy="46"/>
            </a:xfrm>
            <a:custGeom>
              <a:avLst/>
              <a:gdLst>
                <a:gd name="T0" fmla="*/ 19 w 33"/>
                <a:gd name="T1" fmla="*/ 26 h 46"/>
                <a:gd name="T2" fmla="*/ 22 w 33"/>
                <a:gd name="T3" fmla="*/ 27 h 46"/>
                <a:gd name="T4" fmla="*/ 25 w 33"/>
                <a:gd name="T5" fmla="*/ 29 h 46"/>
                <a:gd name="T6" fmla="*/ 28 w 33"/>
                <a:gd name="T7" fmla="*/ 32 h 46"/>
                <a:gd name="T8" fmla="*/ 27 w 33"/>
                <a:gd name="T9" fmla="*/ 38 h 46"/>
                <a:gd name="T10" fmla="*/ 22 w 33"/>
                <a:gd name="T11" fmla="*/ 43 h 46"/>
                <a:gd name="T12" fmla="*/ 14 w 33"/>
                <a:gd name="T13" fmla="*/ 44 h 46"/>
                <a:gd name="T14" fmla="*/ 9 w 33"/>
                <a:gd name="T15" fmla="*/ 42 h 46"/>
                <a:gd name="T16" fmla="*/ 6 w 33"/>
                <a:gd name="T17" fmla="*/ 38 h 46"/>
                <a:gd name="T18" fmla="*/ 4 w 33"/>
                <a:gd name="T19" fmla="*/ 33 h 46"/>
                <a:gd name="T20" fmla="*/ 2 w 33"/>
                <a:gd name="T21" fmla="*/ 29 h 46"/>
                <a:gd name="T22" fmla="*/ 0 w 33"/>
                <a:gd name="T23" fmla="*/ 29 h 46"/>
                <a:gd name="T24" fmla="*/ 0 w 33"/>
                <a:gd name="T25" fmla="*/ 44 h 46"/>
                <a:gd name="T26" fmla="*/ 1 w 33"/>
                <a:gd name="T27" fmla="*/ 46 h 46"/>
                <a:gd name="T28" fmla="*/ 2 w 33"/>
                <a:gd name="T29" fmla="*/ 46 h 46"/>
                <a:gd name="T30" fmla="*/ 4 w 33"/>
                <a:gd name="T31" fmla="*/ 44 h 46"/>
                <a:gd name="T32" fmla="*/ 4 w 33"/>
                <a:gd name="T33" fmla="*/ 44 h 46"/>
                <a:gd name="T34" fmla="*/ 6 w 33"/>
                <a:gd name="T35" fmla="*/ 42 h 46"/>
                <a:gd name="T36" fmla="*/ 12 w 33"/>
                <a:gd name="T37" fmla="*/ 46 h 46"/>
                <a:gd name="T38" fmla="*/ 17 w 33"/>
                <a:gd name="T39" fmla="*/ 46 h 46"/>
                <a:gd name="T40" fmla="*/ 29 w 33"/>
                <a:gd name="T41" fmla="*/ 42 h 46"/>
                <a:gd name="T42" fmla="*/ 33 w 33"/>
                <a:gd name="T43" fmla="*/ 32 h 46"/>
                <a:gd name="T44" fmla="*/ 31 w 33"/>
                <a:gd name="T45" fmla="*/ 26 h 46"/>
                <a:gd name="T46" fmla="*/ 29 w 33"/>
                <a:gd name="T47" fmla="*/ 23 h 46"/>
                <a:gd name="T48" fmla="*/ 23 w 33"/>
                <a:gd name="T49" fmla="*/ 20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3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9 w 33"/>
                <a:gd name="T81" fmla="*/ 1 h 46"/>
                <a:gd name="T82" fmla="*/ 26 w 33"/>
                <a:gd name="T83" fmla="*/ 3 h 46"/>
                <a:gd name="T84" fmla="*/ 23 w 33"/>
                <a:gd name="T85" fmla="*/ 2 h 46"/>
                <a:gd name="T86" fmla="*/ 18 w 33"/>
                <a:gd name="T87" fmla="*/ 1 h 46"/>
                <a:gd name="T88" fmla="*/ 8 w 33"/>
                <a:gd name="T89" fmla="*/ 2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8" y="26"/>
                  </a:moveTo>
                  <a:lnTo>
                    <a:pt x="19" y="26"/>
                  </a:lnTo>
                  <a:lnTo>
                    <a:pt x="20" y="26"/>
                  </a:lnTo>
                  <a:lnTo>
                    <a:pt x="22" y="27"/>
                  </a:lnTo>
                  <a:lnTo>
                    <a:pt x="24" y="28"/>
                  </a:lnTo>
                  <a:lnTo>
                    <a:pt x="25" y="29"/>
                  </a:lnTo>
                  <a:lnTo>
                    <a:pt x="27" y="31"/>
                  </a:lnTo>
                  <a:lnTo>
                    <a:pt x="28" y="32"/>
                  </a:lnTo>
                  <a:lnTo>
                    <a:pt x="28" y="35"/>
                  </a:lnTo>
                  <a:lnTo>
                    <a:pt x="27" y="38"/>
                  </a:lnTo>
                  <a:lnTo>
                    <a:pt x="25" y="41"/>
                  </a:lnTo>
                  <a:lnTo>
                    <a:pt x="22" y="43"/>
                  </a:lnTo>
                  <a:lnTo>
                    <a:pt x="17" y="44"/>
                  </a:lnTo>
                  <a:lnTo>
                    <a:pt x="14" y="44"/>
                  </a:lnTo>
                  <a:lnTo>
                    <a:pt x="11" y="43"/>
                  </a:lnTo>
                  <a:lnTo>
                    <a:pt x="9" y="42"/>
                  </a:lnTo>
                  <a:lnTo>
                    <a:pt x="7" y="40"/>
                  </a:lnTo>
                  <a:lnTo>
                    <a:pt x="6" y="38"/>
                  </a:lnTo>
                  <a:lnTo>
                    <a:pt x="5" y="36"/>
                  </a:lnTo>
                  <a:lnTo>
                    <a:pt x="4" y="33"/>
                  </a:lnTo>
                  <a:lnTo>
                    <a:pt x="3" y="30"/>
                  </a:lnTo>
                  <a:lnTo>
                    <a:pt x="2" y="29"/>
                  </a:lnTo>
                  <a:lnTo>
                    <a:pt x="1" y="28"/>
                  </a:lnTo>
                  <a:lnTo>
                    <a:pt x="0" y="29"/>
                  </a:lnTo>
                  <a:lnTo>
                    <a:pt x="0" y="31"/>
                  </a:lnTo>
                  <a:lnTo>
                    <a:pt x="0" y="44"/>
                  </a:lnTo>
                  <a:lnTo>
                    <a:pt x="0" y="46"/>
                  </a:lnTo>
                  <a:lnTo>
                    <a:pt x="1" y="46"/>
                  </a:lnTo>
                  <a:lnTo>
                    <a:pt x="2" y="46"/>
                  </a:lnTo>
                  <a:lnTo>
                    <a:pt x="2" y="46"/>
                  </a:lnTo>
                  <a:lnTo>
                    <a:pt x="3" y="45"/>
                  </a:lnTo>
                  <a:lnTo>
                    <a:pt x="4" y="44"/>
                  </a:lnTo>
                  <a:lnTo>
                    <a:pt x="4" y="44"/>
                  </a:lnTo>
                  <a:lnTo>
                    <a:pt x="4" y="44"/>
                  </a:lnTo>
                  <a:lnTo>
                    <a:pt x="5" y="43"/>
                  </a:lnTo>
                  <a:lnTo>
                    <a:pt x="6" y="42"/>
                  </a:lnTo>
                  <a:lnTo>
                    <a:pt x="9" y="44"/>
                  </a:lnTo>
                  <a:lnTo>
                    <a:pt x="12" y="46"/>
                  </a:lnTo>
                  <a:lnTo>
                    <a:pt x="15" y="46"/>
                  </a:lnTo>
                  <a:lnTo>
                    <a:pt x="17" y="46"/>
                  </a:lnTo>
                  <a:lnTo>
                    <a:pt x="24" y="45"/>
                  </a:lnTo>
                  <a:lnTo>
                    <a:pt x="29" y="42"/>
                  </a:lnTo>
                  <a:lnTo>
                    <a:pt x="32" y="38"/>
                  </a:lnTo>
                  <a:lnTo>
                    <a:pt x="33" y="32"/>
                  </a:lnTo>
                  <a:lnTo>
                    <a:pt x="32" y="29"/>
                  </a:lnTo>
                  <a:lnTo>
                    <a:pt x="31" y="26"/>
                  </a:lnTo>
                  <a:lnTo>
                    <a:pt x="30" y="24"/>
                  </a:lnTo>
                  <a:lnTo>
                    <a:pt x="29" y="23"/>
                  </a:lnTo>
                  <a:lnTo>
                    <a:pt x="26" y="21"/>
                  </a:lnTo>
                  <a:lnTo>
                    <a:pt x="23" y="20"/>
                  </a:lnTo>
                  <a:lnTo>
                    <a:pt x="20" y="19"/>
                  </a:lnTo>
                  <a:lnTo>
                    <a:pt x="17" y="18"/>
                  </a:lnTo>
                  <a:lnTo>
                    <a:pt x="15" y="18"/>
                  </a:lnTo>
                  <a:lnTo>
                    <a:pt x="13" y="17"/>
                  </a:lnTo>
                  <a:lnTo>
                    <a:pt x="11" y="17"/>
                  </a:lnTo>
                  <a:lnTo>
                    <a:pt x="9" y="16"/>
                  </a:lnTo>
                  <a:lnTo>
                    <a:pt x="7" y="15"/>
                  </a:lnTo>
                  <a:lnTo>
                    <a:pt x="6" y="13"/>
                  </a:lnTo>
                  <a:lnTo>
                    <a:pt x="5" y="12"/>
                  </a:lnTo>
                  <a:lnTo>
                    <a:pt x="5" y="10"/>
                  </a:lnTo>
                  <a:lnTo>
                    <a:pt x="5" y="7"/>
                  </a:lnTo>
                  <a:lnTo>
                    <a:pt x="7" y="5"/>
                  </a:lnTo>
                  <a:lnTo>
                    <a:pt x="11" y="3"/>
                  </a:lnTo>
                  <a:lnTo>
                    <a:pt x="16" y="2"/>
                  </a:lnTo>
                  <a:lnTo>
                    <a:pt x="20" y="3"/>
                  </a:lnTo>
                  <a:lnTo>
                    <a:pt x="23" y="4"/>
                  </a:lnTo>
                  <a:lnTo>
                    <a:pt x="25"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9" y="1"/>
                  </a:lnTo>
                  <a:lnTo>
                    <a:pt x="27" y="2"/>
                  </a:lnTo>
                  <a:lnTo>
                    <a:pt x="26" y="3"/>
                  </a:lnTo>
                  <a:lnTo>
                    <a:pt x="26" y="3"/>
                  </a:lnTo>
                  <a:lnTo>
                    <a:pt x="23" y="2"/>
                  </a:lnTo>
                  <a:lnTo>
                    <a:pt x="20" y="1"/>
                  </a:lnTo>
                  <a:lnTo>
                    <a:pt x="18" y="1"/>
                  </a:lnTo>
                  <a:lnTo>
                    <a:pt x="16" y="0"/>
                  </a:lnTo>
                  <a:lnTo>
                    <a:pt x="8" y="2"/>
                  </a:lnTo>
                  <a:lnTo>
                    <a:pt x="4" y="5"/>
                  </a:lnTo>
                  <a:lnTo>
                    <a:pt x="1" y="8"/>
                  </a:lnTo>
                  <a:lnTo>
                    <a:pt x="0" y="13"/>
                  </a:lnTo>
                  <a:lnTo>
                    <a:pt x="1" y="17"/>
                  </a:lnTo>
                  <a:lnTo>
                    <a:pt x="4" y="21"/>
                  </a:lnTo>
                  <a:lnTo>
                    <a:pt x="7" y="23"/>
                  </a:lnTo>
                  <a:lnTo>
                    <a:pt x="10" y="24"/>
                  </a:lnTo>
                  <a:lnTo>
                    <a:pt x="13" y="25"/>
                  </a:lnTo>
                  <a:lnTo>
                    <a:pt x="18"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0" name="Freeform 744"/>
            <p:cNvSpPr>
              <a:spLocks noChangeAspect="1" noEditPoints="1"/>
            </p:cNvSpPr>
            <p:nvPr/>
          </p:nvSpPr>
          <p:spPr bwMode="auto">
            <a:xfrm>
              <a:off x="2720" y="4244"/>
              <a:ext cx="49" cy="63"/>
            </a:xfrm>
            <a:custGeom>
              <a:avLst/>
              <a:gdLst>
                <a:gd name="T0" fmla="*/ 14 w 49"/>
                <a:gd name="T1" fmla="*/ 0 h 63"/>
                <a:gd name="T2" fmla="*/ 0 w 49"/>
                <a:gd name="T3" fmla="*/ 4 h 63"/>
                <a:gd name="T4" fmla="*/ 7 w 49"/>
                <a:gd name="T5" fmla="*/ 5 h 63"/>
                <a:gd name="T6" fmla="*/ 8 w 49"/>
                <a:gd name="T7" fmla="*/ 9 h 63"/>
                <a:gd name="T8" fmla="*/ 8 w 49"/>
                <a:gd name="T9" fmla="*/ 58 h 63"/>
                <a:gd name="T10" fmla="*/ 4 w 49"/>
                <a:gd name="T11" fmla="*/ 60 h 63"/>
                <a:gd name="T12" fmla="*/ 0 w 49"/>
                <a:gd name="T13" fmla="*/ 63 h 63"/>
                <a:gd name="T14" fmla="*/ 6 w 49"/>
                <a:gd name="T15" fmla="*/ 63 h 63"/>
                <a:gd name="T16" fmla="*/ 11 w 49"/>
                <a:gd name="T17" fmla="*/ 63 h 63"/>
                <a:gd name="T18" fmla="*/ 17 w 49"/>
                <a:gd name="T19" fmla="*/ 63 h 63"/>
                <a:gd name="T20" fmla="*/ 22 w 49"/>
                <a:gd name="T21" fmla="*/ 63 h 63"/>
                <a:gd name="T22" fmla="*/ 18 w 49"/>
                <a:gd name="T23" fmla="*/ 60 h 63"/>
                <a:gd name="T24" fmla="*/ 15 w 49"/>
                <a:gd name="T25" fmla="*/ 58 h 63"/>
                <a:gd name="T26" fmla="*/ 15 w 49"/>
                <a:gd name="T27" fmla="*/ 39 h 63"/>
                <a:gd name="T28" fmla="*/ 16 w 49"/>
                <a:gd name="T29" fmla="*/ 40 h 63"/>
                <a:gd name="T30" fmla="*/ 22 w 49"/>
                <a:gd name="T31" fmla="*/ 44 h 63"/>
                <a:gd name="T32" fmla="*/ 35 w 49"/>
                <a:gd name="T33" fmla="*/ 44 h 63"/>
                <a:gd name="T34" fmla="*/ 47 w 49"/>
                <a:gd name="T35" fmla="*/ 32 h 63"/>
                <a:gd name="T36" fmla="*/ 47 w 49"/>
                <a:gd name="T37" fmla="*/ 14 h 63"/>
                <a:gd name="T38" fmla="*/ 36 w 49"/>
                <a:gd name="T39" fmla="*/ 2 h 63"/>
                <a:gd name="T40" fmla="*/ 23 w 49"/>
                <a:gd name="T41" fmla="*/ 1 h 63"/>
                <a:gd name="T42" fmla="*/ 16 w 49"/>
                <a:gd name="T43" fmla="*/ 5 h 63"/>
                <a:gd name="T44" fmla="*/ 15 w 49"/>
                <a:gd name="T45" fmla="*/ 33 h 63"/>
                <a:gd name="T46" fmla="*/ 17 w 49"/>
                <a:gd name="T47" fmla="*/ 7 h 63"/>
                <a:gd name="T48" fmla="*/ 24 w 49"/>
                <a:gd name="T49" fmla="*/ 3 h 63"/>
                <a:gd name="T50" fmla="*/ 33 w 49"/>
                <a:gd name="T51" fmla="*/ 4 h 63"/>
                <a:gd name="T52" fmla="*/ 40 w 49"/>
                <a:gd name="T53" fmla="*/ 15 h 63"/>
                <a:gd name="T54" fmla="*/ 40 w 49"/>
                <a:gd name="T55" fmla="*/ 31 h 63"/>
                <a:gd name="T56" fmla="*/ 32 w 49"/>
                <a:gd name="T57" fmla="*/ 42 h 63"/>
                <a:gd name="T58" fmla="*/ 24 w 49"/>
                <a:gd name="T59" fmla="*/ 43 h 63"/>
                <a:gd name="T60" fmla="*/ 18 w 49"/>
                <a:gd name="T61" fmla="*/ 40 h 63"/>
                <a:gd name="T62" fmla="*/ 15 w 49"/>
                <a:gd name="T63" fmla="*/ 36 h 63"/>
                <a:gd name="T64" fmla="*/ 15 w 49"/>
                <a:gd name="T6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3">
                  <a:moveTo>
                    <a:pt x="14" y="7"/>
                  </a:moveTo>
                  <a:lnTo>
                    <a:pt x="14" y="0"/>
                  </a:lnTo>
                  <a:lnTo>
                    <a:pt x="0" y="1"/>
                  </a:lnTo>
                  <a:lnTo>
                    <a:pt x="0" y="4"/>
                  </a:lnTo>
                  <a:lnTo>
                    <a:pt x="4" y="4"/>
                  </a:lnTo>
                  <a:lnTo>
                    <a:pt x="7" y="5"/>
                  </a:lnTo>
                  <a:lnTo>
                    <a:pt x="8" y="7"/>
                  </a:lnTo>
                  <a:lnTo>
                    <a:pt x="8" y="9"/>
                  </a:lnTo>
                  <a:lnTo>
                    <a:pt x="8" y="56"/>
                  </a:lnTo>
                  <a:lnTo>
                    <a:pt x="8" y="58"/>
                  </a:lnTo>
                  <a:lnTo>
                    <a:pt x="6" y="60"/>
                  </a:lnTo>
                  <a:lnTo>
                    <a:pt x="4" y="60"/>
                  </a:lnTo>
                  <a:lnTo>
                    <a:pt x="0" y="60"/>
                  </a:lnTo>
                  <a:lnTo>
                    <a:pt x="0" y="63"/>
                  </a:lnTo>
                  <a:lnTo>
                    <a:pt x="3" y="63"/>
                  </a:lnTo>
                  <a:lnTo>
                    <a:pt x="6" y="63"/>
                  </a:lnTo>
                  <a:lnTo>
                    <a:pt x="9" y="63"/>
                  </a:lnTo>
                  <a:lnTo>
                    <a:pt x="11" y="63"/>
                  </a:lnTo>
                  <a:lnTo>
                    <a:pt x="14" y="63"/>
                  </a:lnTo>
                  <a:lnTo>
                    <a:pt x="17" y="63"/>
                  </a:lnTo>
                  <a:lnTo>
                    <a:pt x="20" y="63"/>
                  </a:lnTo>
                  <a:lnTo>
                    <a:pt x="22" y="63"/>
                  </a:lnTo>
                  <a:lnTo>
                    <a:pt x="22" y="60"/>
                  </a:lnTo>
                  <a:lnTo>
                    <a:pt x="18" y="60"/>
                  </a:lnTo>
                  <a:lnTo>
                    <a:pt x="16" y="60"/>
                  </a:lnTo>
                  <a:lnTo>
                    <a:pt x="15" y="58"/>
                  </a:lnTo>
                  <a:lnTo>
                    <a:pt x="15" y="56"/>
                  </a:lnTo>
                  <a:lnTo>
                    <a:pt x="15" y="39"/>
                  </a:lnTo>
                  <a:lnTo>
                    <a:pt x="15" y="38"/>
                  </a:lnTo>
                  <a:lnTo>
                    <a:pt x="16" y="40"/>
                  </a:lnTo>
                  <a:lnTo>
                    <a:pt x="18" y="42"/>
                  </a:lnTo>
                  <a:lnTo>
                    <a:pt x="22" y="44"/>
                  </a:lnTo>
                  <a:lnTo>
                    <a:pt x="27" y="45"/>
                  </a:lnTo>
                  <a:lnTo>
                    <a:pt x="35" y="44"/>
                  </a:lnTo>
                  <a:lnTo>
                    <a:pt x="43" y="39"/>
                  </a:lnTo>
                  <a:lnTo>
                    <a:pt x="47" y="32"/>
                  </a:lnTo>
                  <a:lnTo>
                    <a:pt x="49" y="23"/>
                  </a:lnTo>
                  <a:lnTo>
                    <a:pt x="47" y="14"/>
                  </a:lnTo>
                  <a:lnTo>
                    <a:pt x="43" y="7"/>
                  </a:lnTo>
                  <a:lnTo>
                    <a:pt x="36" y="2"/>
                  </a:lnTo>
                  <a:lnTo>
                    <a:pt x="28" y="0"/>
                  </a:lnTo>
                  <a:lnTo>
                    <a:pt x="23" y="1"/>
                  </a:lnTo>
                  <a:lnTo>
                    <a:pt x="19" y="3"/>
                  </a:lnTo>
                  <a:lnTo>
                    <a:pt x="16" y="5"/>
                  </a:lnTo>
                  <a:lnTo>
                    <a:pt x="14" y="7"/>
                  </a:lnTo>
                  <a:close/>
                  <a:moveTo>
                    <a:pt x="15" y="33"/>
                  </a:moveTo>
                  <a:lnTo>
                    <a:pt x="15" y="11"/>
                  </a:lnTo>
                  <a:lnTo>
                    <a:pt x="17" y="7"/>
                  </a:lnTo>
                  <a:lnTo>
                    <a:pt x="20" y="5"/>
                  </a:lnTo>
                  <a:lnTo>
                    <a:pt x="24" y="3"/>
                  </a:lnTo>
                  <a:lnTo>
                    <a:pt x="28" y="3"/>
                  </a:lnTo>
                  <a:lnTo>
                    <a:pt x="33" y="4"/>
                  </a:lnTo>
                  <a:lnTo>
                    <a:pt x="37" y="8"/>
                  </a:lnTo>
                  <a:lnTo>
                    <a:pt x="40" y="15"/>
                  </a:lnTo>
                  <a:lnTo>
                    <a:pt x="41" y="23"/>
                  </a:lnTo>
                  <a:lnTo>
                    <a:pt x="40" y="31"/>
                  </a:lnTo>
                  <a:lnTo>
                    <a:pt x="36" y="37"/>
                  </a:lnTo>
                  <a:lnTo>
                    <a:pt x="32" y="42"/>
                  </a:lnTo>
                  <a:lnTo>
                    <a:pt x="27" y="43"/>
                  </a:lnTo>
                  <a:lnTo>
                    <a:pt x="24" y="43"/>
                  </a:lnTo>
                  <a:lnTo>
                    <a:pt x="21" y="42"/>
                  </a:lnTo>
                  <a:lnTo>
                    <a:pt x="18" y="40"/>
                  </a:lnTo>
                  <a:lnTo>
                    <a:pt x="16" y="37"/>
                  </a:lnTo>
                  <a:lnTo>
                    <a:pt x="15" y="36"/>
                  </a:lnTo>
                  <a:lnTo>
                    <a:pt x="15" y="35"/>
                  </a:lnTo>
                  <a:lnTo>
                    <a:pt x="15" y="34"/>
                  </a:lnTo>
                  <a:lnTo>
                    <a:pt x="15"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1" name="Freeform 745"/>
            <p:cNvSpPr>
              <a:spLocks noChangeAspect="1" noEditPoints="1"/>
            </p:cNvSpPr>
            <p:nvPr/>
          </p:nvSpPr>
          <p:spPr bwMode="auto">
            <a:xfrm>
              <a:off x="2777" y="4243"/>
              <a:ext cx="45" cy="46"/>
            </a:xfrm>
            <a:custGeom>
              <a:avLst/>
              <a:gdLst>
                <a:gd name="T0" fmla="*/ 30 w 45"/>
                <a:gd name="T1" fmla="*/ 40 h 46"/>
                <a:gd name="T2" fmla="*/ 34 w 45"/>
                <a:gd name="T3" fmla="*/ 45 h 46"/>
                <a:gd name="T4" fmla="*/ 38 w 45"/>
                <a:gd name="T5" fmla="*/ 46 h 46"/>
                <a:gd name="T6" fmla="*/ 40 w 45"/>
                <a:gd name="T7" fmla="*/ 45 h 46"/>
                <a:gd name="T8" fmla="*/ 43 w 45"/>
                <a:gd name="T9" fmla="*/ 43 h 46"/>
                <a:gd name="T10" fmla="*/ 45 w 45"/>
                <a:gd name="T11" fmla="*/ 39 h 46"/>
                <a:gd name="T12" fmla="*/ 45 w 45"/>
                <a:gd name="T13" fmla="*/ 31 h 46"/>
                <a:gd name="T14" fmla="*/ 42 w 45"/>
                <a:gd name="T15" fmla="*/ 36 h 46"/>
                <a:gd name="T16" fmla="*/ 41 w 45"/>
                <a:gd name="T17" fmla="*/ 42 h 46"/>
                <a:gd name="T18" fmla="*/ 39 w 45"/>
                <a:gd name="T19" fmla="*/ 43 h 46"/>
                <a:gd name="T20" fmla="*/ 36 w 45"/>
                <a:gd name="T21" fmla="*/ 40 h 46"/>
                <a:gd name="T22" fmla="*/ 35 w 45"/>
                <a:gd name="T23" fmla="*/ 38 h 46"/>
                <a:gd name="T24" fmla="*/ 35 w 45"/>
                <a:gd name="T25" fmla="*/ 15 h 46"/>
                <a:gd name="T26" fmla="*/ 34 w 45"/>
                <a:gd name="T27" fmla="*/ 9 h 46"/>
                <a:gd name="T28" fmla="*/ 28 w 45"/>
                <a:gd name="T29" fmla="*/ 3 h 46"/>
                <a:gd name="T30" fmla="*/ 21 w 45"/>
                <a:gd name="T31" fmla="*/ 1 h 46"/>
                <a:gd name="T32" fmla="*/ 15 w 45"/>
                <a:gd name="T33" fmla="*/ 1 h 46"/>
                <a:gd name="T34" fmla="*/ 9 w 45"/>
                <a:gd name="T35" fmla="*/ 2 h 46"/>
                <a:gd name="T36" fmla="*/ 5 w 45"/>
                <a:gd name="T37" fmla="*/ 5 h 46"/>
                <a:gd name="T38" fmla="*/ 3 w 45"/>
                <a:gd name="T39" fmla="*/ 9 h 46"/>
                <a:gd name="T40" fmla="*/ 3 w 45"/>
                <a:gd name="T41" fmla="*/ 14 h 46"/>
                <a:gd name="T42" fmla="*/ 6 w 45"/>
                <a:gd name="T43" fmla="*/ 16 h 46"/>
                <a:gd name="T44" fmla="*/ 9 w 45"/>
                <a:gd name="T45" fmla="*/ 16 h 46"/>
                <a:gd name="T46" fmla="*/ 12 w 45"/>
                <a:gd name="T47" fmla="*/ 14 h 46"/>
                <a:gd name="T48" fmla="*/ 12 w 45"/>
                <a:gd name="T49" fmla="*/ 11 h 46"/>
                <a:gd name="T50" fmla="*/ 10 w 45"/>
                <a:gd name="T51" fmla="*/ 8 h 46"/>
                <a:gd name="T52" fmla="*/ 9 w 45"/>
                <a:gd name="T53" fmla="*/ 5 h 46"/>
                <a:gd name="T54" fmla="*/ 15 w 45"/>
                <a:gd name="T55" fmla="*/ 3 h 46"/>
                <a:gd name="T56" fmla="*/ 19 w 45"/>
                <a:gd name="T57" fmla="*/ 3 h 46"/>
                <a:gd name="T58" fmla="*/ 23 w 45"/>
                <a:gd name="T59" fmla="*/ 4 h 46"/>
                <a:gd name="T60" fmla="*/ 26 w 45"/>
                <a:gd name="T61" fmla="*/ 7 h 46"/>
                <a:gd name="T62" fmla="*/ 28 w 45"/>
                <a:gd name="T63" fmla="*/ 12 h 46"/>
                <a:gd name="T64" fmla="*/ 28 w 45"/>
                <a:gd name="T65" fmla="*/ 19 h 46"/>
                <a:gd name="T66" fmla="*/ 10 w 45"/>
                <a:gd name="T67" fmla="*/ 23 h 46"/>
                <a:gd name="T68" fmla="*/ 2 w 45"/>
                <a:gd name="T69" fmla="*/ 29 h 46"/>
                <a:gd name="T70" fmla="*/ 0 w 45"/>
                <a:gd name="T71" fmla="*/ 36 h 46"/>
                <a:gd name="T72" fmla="*/ 5 w 45"/>
                <a:gd name="T73" fmla="*/ 44 h 46"/>
                <a:gd name="T74" fmla="*/ 16 w 45"/>
                <a:gd name="T75" fmla="*/ 46 h 46"/>
                <a:gd name="T76" fmla="*/ 24 w 45"/>
                <a:gd name="T77" fmla="*/ 44 h 46"/>
                <a:gd name="T78" fmla="*/ 29 w 45"/>
                <a:gd name="T79" fmla="*/ 38 h 46"/>
                <a:gd name="T80" fmla="*/ 28 w 45"/>
                <a:gd name="T81" fmla="*/ 31 h 46"/>
                <a:gd name="T82" fmla="*/ 27 w 45"/>
                <a:gd name="T83" fmla="*/ 37 h 46"/>
                <a:gd name="T84" fmla="*/ 24 w 45"/>
                <a:gd name="T85" fmla="*/ 41 h 46"/>
                <a:gd name="T86" fmla="*/ 20 w 45"/>
                <a:gd name="T87" fmla="*/ 43 h 46"/>
                <a:gd name="T88" fmla="*/ 16 w 45"/>
                <a:gd name="T89" fmla="*/ 44 h 46"/>
                <a:gd name="T90" fmla="*/ 10 w 45"/>
                <a:gd name="T91" fmla="*/ 42 h 46"/>
                <a:gd name="T92" fmla="*/ 8 w 45"/>
                <a:gd name="T93" fmla="*/ 36 h 46"/>
                <a:gd name="T94" fmla="*/ 12 w 45"/>
                <a:gd name="T95" fmla="*/ 27 h 46"/>
                <a:gd name="T96" fmla="*/ 28 w 45"/>
                <a:gd name="T9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29" y="38"/>
                  </a:moveTo>
                  <a:lnTo>
                    <a:pt x="30" y="40"/>
                  </a:lnTo>
                  <a:lnTo>
                    <a:pt x="31" y="43"/>
                  </a:lnTo>
                  <a:lnTo>
                    <a:pt x="34" y="45"/>
                  </a:lnTo>
                  <a:lnTo>
                    <a:pt x="37" y="46"/>
                  </a:lnTo>
                  <a:lnTo>
                    <a:pt x="38" y="46"/>
                  </a:lnTo>
                  <a:lnTo>
                    <a:pt x="39" y="45"/>
                  </a:lnTo>
                  <a:lnTo>
                    <a:pt x="40" y="45"/>
                  </a:lnTo>
                  <a:lnTo>
                    <a:pt x="41" y="44"/>
                  </a:lnTo>
                  <a:lnTo>
                    <a:pt x="43" y="43"/>
                  </a:lnTo>
                  <a:lnTo>
                    <a:pt x="44" y="41"/>
                  </a:lnTo>
                  <a:lnTo>
                    <a:pt x="45" y="39"/>
                  </a:lnTo>
                  <a:lnTo>
                    <a:pt x="45" y="36"/>
                  </a:lnTo>
                  <a:lnTo>
                    <a:pt x="45" y="31"/>
                  </a:lnTo>
                  <a:lnTo>
                    <a:pt x="42" y="31"/>
                  </a:lnTo>
                  <a:lnTo>
                    <a:pt x="42" y="36"/>
                  </a:lnTo>
                  <a:lnTo>
                    <a:pt x="42" y="40"/>
                  </a:lnTo>
                  <a:lnTo>
                    <a:pt x="41" y="42"/>
                  </a:lnTo>
                  <a:lnTo>
                    <a:pt x="40" y="42"/>
                  </a:lnTo>
                  <a:lnTo>
                    <a:pt x="39" y="43"/>
                  </a:lnTo>
                  <a:lnTo>
                    <a:pt x="37" y="42"/>
                  </a:lnTo>
                  <a:lnTo>
                    <a:pt x="36" y="40"/>
                  </a:lnTo>
                  <a:lnTo>
                    <a:pt x="35" y="39"/>
                  </a:lnTo>
                  <a:lnTo>
                    <a:pt x="35" y="38"/>
                  </a:lnTo>
                  <a:lnTo>
                    <a:pt x="35" y="18"/>
                  </a:lnTo>
                  <a:lnTo>
                    <a:pt x="35" y="15"/>
                  </a:lnTo>
                  <a:lnTo>
                    <a:pt x="35" y="12"/>
                  </a:lnTo>
                  <a:lnTo>
                    <a:pt x="34" y="9"/>
                  </a:lnTo>
                  <a:lnTo>
                    <a:pt x="31" y="6"/>
                  </a:lnTo>
                  <a:lnTo>
                    <a:pt x="28" y="3"/>
                  </a:lnTo>
                  <a:lnTo>
                    <a:pt x="25" y="2"/>
                  </a:lnTo>
                  <a:lnTo>
                    <a:pt x="21" y="1"/>
                  </a:lnTo>
                  <a:lnTo>
                    <a:pt x="18" y="0"/>
                  </a:lnTo>
                  <a:lnTo>
                    <a:pt x="15" y="1"/>
                  </a:lnTo>
                  <a:lnTo>
                    <a:pt x="12" y="1"/>
                  </a:lnTo>
                  <a:lnTo>
                    <a:pt x="9" y="2"/>
                  </a:lnTo>
                  <a:lnTo>
                    <a:pt x="7" y="4"/>
                  </a:lnTo>
                  <a:lnTo>
                    <a:pt x="5" y="5"/>
                  </a:lnTo>
                  <a:lnTo>
                    <a:pt x="4" y="7"/>
                  </a:lnTo>
                  <a:lnTo>
                    <a:pt x="3" y="9"/>
                  </a:lnTo>
                  <a:lnTo>
                    <a:pt x="3" y="12"/>
                  </a:lnTo>
                  <a:lnTo>
                    <a:pt x="3" y="14"/>
                  </a:lnTo>
                  <a:lnTo>
                    <a:pt x="4" y="15"/>
                  </a:lnTo>
                  <a:lnTo>
                    <a:pt x="6" y="16"/>
                  </a:lnTo>
                  <a:lnTo>
                    <a:pt x="7" y="16"/>
                  </a:lnTo>
                  <a:lnTo>
                    <a:pt x="9" y="16"/>
                  </a:lnTo>
                  <a:lnTo>
                    <a:pt x="11" y="15"/>
                  </a:lnTo>
                  <a:lnTo>
                    <a:pt x="12" y="14"/>
                  </a:lnTo>
                  <a:lnTo>
                    <a:pt x="12" y="12"/>
                  </a:lnTo>
                  <a:lnTo>
                    <a:pt x="12" y="11"/>
                  </a:lnTo>
                  <a:lnTo>
                    <a:pt x="11" y="9"/>
                  </a:lnTo>
                  <a:lnTo>
                    <a:pt x="10" y="8"/>
                  </a:lnTo>
                  <a:lnTo>
                    <a:pt x="7" y="7"/>
                  </a:lnTo>
                  <a:lnTo>
                    <a:pt x="9" y="5"/>
                  </a:lnTo>
                  <a:lnTo>
                    <a:pt x="12" y="4"/>
                  </a:lnTo>
                  <a:lnTo>
                    <a:pt x="15" y="3"/>
                  </a:lnTo>
                  <a:lnTo>
                    <a:pt x="18" y="3"/>
                  </a:lnTo>
                  <a:lnTo>
                    <a:pt x="19" y="3"/>
                  </a:lnTo>
                  <a:lnTo>
                    <a:pt x="21" y="3"/>
                  </a:lnTo>
                  <a:lnTo>
                    <a:pt x="23" y="4"/>
                  </a:lnTo>
                  <a:lnTo>
                    <a:pt x="25" y="6"/>
                  </a:lnTo>
                  <a:lnTo>
                    <a:pt x="26" y="7"/>
                  </a:lnTo>
                  <a:lnTo>
                    <a:pt x="27" y="10"/>
                  </a:lnTo>
                  <a:lnTo>
                    <a:pt x="28" y="12"/>
                  </a:lnTo>
                  <a:lnTo>
                    <a:pt x="28" y="15"/>
                  </a:lnTo>
                  <a:lnTo>
                    <a:pt x="28" y="19"/>
                  </a:lnTo>
                  <a:lnTo>
                    <a:pt x="19" y="20"/>
                  </a:lnTo>
                  <a:lnTo>
                    <a:pt x="10" y="23"/>
                  </a:lnTo>
                  <a:lnTo>
                    <a:pt x="5" y="26"/>
                  </a:lnTo>
                  <a:lnTo>
                    <a:pt x="2" y="29"/>
                  </a:lnTo>
                  <a:lnTo>
                    <a:pt x="0" y="32"/>
                  </a:lnTo>
                  <a:lnTo>
                    <a:pt x="0" y="36"/>
                  </a:lnTo>
                  <a:lnTo>
                    <a:pt x="1" y="41"/>
                  </a:lnTo>
                  <a:lnTo>
                    <a:pt x="5" y="44"/>
                  </a:lnTo>
                  <a:lnTo>
                    <a:pt x="11" y="46"/>
                  </a:lnTo>
                  <a:lnTo>
                    <a:pt x="16" y="46"/>
                  </a:lnTo>
                  <a:lnTo>
                    <a:pt x="20" y="46"/>
                  </a:lnTo>
                  <a:lnTo>
                    <a:pt x="24" y="44"/>
                  </a:lnTo>
                  <a:lnTo>
                    <a:pt x="27" y="41"/>
                  </a:lnTo>
                  <a:lnTo>
                    <a:pt x="29" y="38"/>
                  </a:lnTo>
                  <a:close/>
                  <a:moveTo>
                    <a:pt x="28" y="21"/>
                  </a:moveTo>
                  <a:lnTo>
                    <a:pt x="28" y="31"/>
                  </a:lnTo>
                  <a:lnTo>
                    <a:pt x="28" y="34"/>
                  </a:lnTo>
                  <a:lnTo>
                    <a:pt x="27" y="37"/>
                  </a:lnTo>
                  <a:lnTo>
                    <a:pt x="26" y="39"/>
                  </a:lnTo>
                  <a:lnTo>
                    <a:pt x="24" y="41"/>
                  </a:lnTo>
                  <a:lnTo>
                    <a:pt x="22" y="42"/>
                  </a:lnTo>
                  <a:lnTo>
                    <a:pt x="20" y="43"/>
                  </a:lnTo>
                  <a:lnTo>
                    <a:pt x="18" y="44"/>
                  </a:lnTo>
                  <a:lnTo>
                    <a:pt x="16" y="44"/>
                  </a:lnTo>
                  <a:lnTo>
                    <a:pt x="13" y="43"/>
                  </a:lnTo>
                  <a:lnTo>
                    <a:pt x="10" y="42"/>
                  </a:lnTo>
                  <a:lnTo>
                    <a:pt x="8" y="39"/>
                  </a:lnTo>
                  <a:lnTo>
                    <a:pt x="8" y="36"/>
                  </a:lnTo>
                  <a:lnTo>
                    <a:pt x="8" y="31"/>
                  </a:lnTo>
                  <a:lnTo>
                    <a:pt x="12" y="27"/>
                  </a:lnTo>
                  <a:lnTo>
                    <a:pt x="18" y="23"/>
                  </a:lnTo>
                  <a:lnTo>
                    <a:pt x="28" y="2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2" name="Freeform 746"/>
            <p:cNvSpPr>
              <a:spLocks noChangeAspect="1"/>
            </p:cNvSpPr>
            <p:nvPr/>
          </p:nvSpPr>
          <p:spPr bwMode="auto">
            <a:xfrm>
              <a:off x="2826" y="4244"/>
              <a:ext cx="50" cy="44"/>
            </a:xfrm>
            <a:custGeom>
              <a:avLst/>
              <a:gdLst>
                <a:gd name="T0" fmla="*/ 7 w 50"/>
                <a:gd name="T1" fmla="*/ 37 h 44"/>
                <a:gd name="T2" fmla="*/ 6 w 50"/>
                <a:gd name="T3" fmla="*/ 40 h 44"/>
                <a:gd name="T4" fmla="*/ 0 w 50"/>
                <a:gd name="T5" fmla="*/ 41 h 44"/>
                <a:gd name="T6" fmla="*/ 3 w 50"/>
                <a:gd name="T7" fmla="*/ 44 h 44"/>
                <a:gd name="T8" fmla="*/ 9 w 50"/>
                <a:gd name="T9" fmla="*/ 44 h 44"/>
                <a:gd name="T10" fmla="*/ 13 w 50"/>
                <a:gd name="T11" fmla="*/ 44 h 44"/>
                <a:gd name="T12" fmla="*/ 19 w 50"/>
                <a:gd name="T13" fmla="*/ 44 h 44"/>
                <a:gd name="T14" fmla="*/ 22 w 50"/>
                <a:gd name="T15" fmla="*/ 41 h 44"/>
                <a:gd name="T16" fmla="*/ 16 w 50"/>
                <a:gd name="T17" fmla="*/ 40 h 44"/>
                <a:gd name="T18" fmla="*/ 14 w 50"/>
                <a:gd name="T19" fmla="*/ 37 h 44"/>
                <a:gd name="T20" fmla="*/ 16 w 50"/>
                <a:gd name="T21" fmla="*/ 11 h 44"/>
                <a:gd name="T22" fmla="*/ 23 w 50"/>
                <a:gd name="T23" fmla="*/ 3 h 44"/>
                <a:gd name="T24" fmla="*/ 30 w 50"/>
                <a:gd name="T25" fmla="*/ 3 h 44"/>
                <a:gd name="T26" fmla="*/ 33 w 50"/>
                <a:gd name="T27" fmla="*/ 4 h 44"/>
                <a:gd name="T28" fmla="*/ 35 w 50"/>
                <a:gd name="T29" fmla="*/ 7 h 44"/>
                <a:gd name="T30" fmla="*/ 35 w 50"/>
                <a:gd name="T31" fmla="*/ 11 h 44"/>
                <a:gd name="T32" fmla="*/ 35 w 50"/>
                <a:gd name="T33" fmla="*/ 37 h 44"/>
                <a:gd name="T34" fmla="*/ 34 w 50"/>
                <a:gd name="T35" fmla="*/ 40 h 44"/>
                <a:gd name="T36" fmla="*/ 27 w 50"/>
                <a:gd name="T37" fmla="*/ 41 h 44"/>
                <a:gd name="T38" fmla="*/ 30 w 50"/>
                <a:gd name="T39" fmla="*/ 44 h 44"/>
                <a:gd name="T40" fmla="*/ 36 w 50"/>
                <a:gd name="T41" fmla="*/ 44 h 44"/>
                <a:gd name="T42" fmla="*/ 41 w 50"/>
                <a:gd name="T43" fmla="*/ 44 h 44"/>
                <a:gd name="T44" fmla="*/ 47 w 50"/>
                <a:gd name="T45" fmla="*/ 44 h 44"/>
                <a:gd name="T46" fmla="*/ 50 w 50"/>
                <a:gd name="T47" fmla="*/ 41 h 44"/>
                <a:gd name="T48" fmla="*/ 44 w 50"/>
                <a:gd name="T49" fmla="*/ 41 h 44"/>
                <a:gd name="T50" fmla="*/ 42 w 50"/>
                <a:gd name="T51" fmla="*/ 38 h 44"/>
                <a:gd name="T52" fmla="*/ 42 w 50"/>
                <a:gd name="T53" fmla="*/ 13 h 44"/>
                <a:gd name="T54" fmla="*/ 41 w 50"/>
                <a:gd name="T55" fmla="*/ 6 h 44"/>
                <a:gd name="T56" fmla="*/ 38 w 50"/>
                <a:gd name="T57" fmla="*/ 2 h 44"/>
                <a:gd name="T58" fmla="*/ 32 w 50"/>
                <a:gd name="T59" fmla="*/ 0 h 44"/>
                <a:gd name="T60" fmla="*/ 24 w 50"/>
                <a:gd name="T61" fmla="*/ 1 h 44"/>
                <a:gd name="T62" fmla="*/ 16 w 50"/>
                <a:gd name="T63" fmla="*/ 6 h 44"/>
                <a:gd name="T64" fmla="*/ 14 w 50"/>
                <a:gd name="T65" fmla="*/ 0 h 44"/>
                <a:gd name="T66" fmla="*/ 0 w 50"/>
                <a:gd name="T67" fmla="*/ 4 h 44"/>
                <a:gd name="T68" fmla="*/ 4 w 50"/>
                <a:gd name="T69" fmla="*/ 4 h 44"/>
                <a:gd name="T70" fmla="*/ 6 w 50"/>
                <a:gd name="T71" fmla="*/ 5 h 44"/>
                <a:gd name="T72" fmla="*/ 7 w 50"/>
                <a:gd name="T73" fmla="*/ 7 h 44"/>
                <a:gd name="T74" fmla="*/ 7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7" y="10"/>
                  </a:moveTo>
                  <a:lnTo>
                    <a:pt x="7" y="37"/>
                  </a:lnTo>
                  <a:lnTo>
                    <a:pt x="7" y="39"/>
                  </a:lnTo>
                  <a:lnTo>
                    <a:pt x="6" y="40"/>
                  </a:lnTo>
                  <a:lnTo>
                    <a:pt x="4" y="41"/>
                  </a:lnTo>
                  <a:lnTo>
                    <a:pt x="0" y="41"/>
                  </a:lnTo>
                  <a:lnTo>
                    <a:pt x="0" y="44"/>
                  </a:lnTo>
                  <a:lnTo>
                    <a:pt x="3" y="44"/>
                  </a:lnTo>
                  <a:lnTo>
                    <a:pt x="6" y="44"/>
                  </a:lnTo>
                  <a:lnTo>
                    <a:pt x="9" y="44"/>
                  </a:lnTo>
                  <a:lnTo>
                    <a:pt x="11" y="44"/>
                  </a:lnTo>
                  <a:lnTo>
                    <a:pt x="13" y="44"/>
                  </a:lnTo>
                  <a:lnTo>
                    <a:pt x="16" y="44"/>
                  </a:lnTo>
                  <a:lnTo>
                    <a:pt x="19" y="44"/>
                  </a:lnTo>
                  <a:lnTo>
                    <a:pt x="22" y="44"/>
                  </a:lnTo>
                  <a:lnTo>
                    <a:pt x="22" y="41"/>
                  </a:lnTo>
                  <a:lnTo>
                    <a:pt x="18" y="41"/>
                  </a:lnTo>
                  <a:lnTo>
                    <a:pt x="16" y="40"/>
                  </a:lnTo>
                  <a:lnTo>
                    <a:pt x="15" y="39"/>
                  </a:lnTo>
                  <a:lnTo>
                    <a:pt x="14" y="37"/>
                  </a:lnTo>
                  <a:lnTo>
                    <a:pt x="14" y="18"/>
                  </a:lnTo>
                  <a:lnTo>
                    <a:pt x="16" y="11"/>
                  </a:lnTo>
                  <a:lnTo>
                    <a:pt x="19" y="6"/>
                  </a:lnTo>
                  <a:lnTo>
                    <a:pt x="23" y="3"/>
                  </a:lnTo>
                  <a:lnTo>
                    <a:pt x="28" y="2"/>
                  </a:lnTo>
                  <a:lnTo>
                    <a:pt x="30" y="3"/>
                  </a:lnTo>
                  <a:lnTo>
                    <a:pt x="32" y="3"/>
                  </a:lnTo>
                  <a:lnTo>
                    <a:pt x="33" y="4"/>
                  </a:lnTo>
                  <a:lnTo>
                    <a:pt x="34" y="6"/>
                  </a:lnTo>
                  <a:lnTo>
                    <a:pt x="35" y="7"/>
                  </a:lnTo>
                  <a:lnTo>
                    <a:pt x="35" y="9"/>
                  </a:lnTo>
                  <a:lnTo>
                    <a:pt x="35" y="11"/>
                  </a:lnTo>
                  <a:lnTo>
                    <a:pt x="35" y="13"/>
                  </a:lnTo>
                  <a:lnTo>
                    <a:pt x="35" y="37"/>
                  </a:lnTo>
                  <a:lnTo>
                    <a:pt x="35" y="39"/>
                  </a:lnTo>
                  <a:lnTo>
                    <a:pt x="34" y="40"/>
                  </a:lnTo>
                  <a:lnTo>
                    <a:pt x="31" y="41"/>
                  </a:lnTo>
                  <a:lnTo>
                    <a:pt x="27" y="41"/>
                  </a:lnTo>
                  <a:lnTo>
                    <a:pt x="27" y="44"/>
                  </a:lnTo>
                  <a:lnTo>
                    <a:pt x="30" y="44"/>
                  </a:lnTo>
                  <a:lnTo>
                    <a:pt x="33" y="44"/>
                  </a:lnTo>
                  <a:lnTo>
                    <a:pt x="36" y="44"/>
                  </a:lnTo>
                  <a:lnTo>
                    <a:pt x="39" y="44"/>
                  </a:lnTo>
                  <a:lnTo>
                    <a:pt x="41" y="44"/>
                  </a:lnTo>
                  <a:lnTo>
                    <a:pt x="44" y="44"/>
                  </a:lnTo>
                  <a:lnTo>
                    <a:pt x="47" y="44"/>
                  </a:lnTo>
                  <a:lnTo>
                    <a:pt x="50" y="44"/>
                  </a:lnTo>
                  <a:lnTo>
                    <a:pt x="50" y="41"/>
                  </a:lnTo>
                  <a:lnTo>
                    <a:pt x="46" y="41"/>
                  </a:lnTo>
                  <a:lnTo>
                    <a:pt x="44" y="41"/>
                  </a:lnTo>
                  <a:lnTo>
                    <a:pt x="43" y="40"/>
                  </a:lnTo>
                  <a:lnTo>
                    <a:pt x="42" y="38"/>
                  </a:lnTo>
                  <a:lnTo>
                    <a:pt x="42" y="19"/>
                  </a:lnTo>
                  <a:lnTo>
                    <a:pt x="42" y="13"/>
                  </a:lnTo>
                  <a:lnTo>
                    <a:pt x="42" y="10"/>
                  </a:lnTo>
                  <a:lnTo>
                    <a:pt x="41" y="6"/>
                  </a:lnTo>
                  <a:lnTo>
                    <a:pt x="39" y="4"/>
                  </a:lnTo>
                  <a:lnTo>
                    <a:pt x="38" y="2"/>
                  </a:lnTo>
                  <a:lnTo>
                    <a:pt x="35" y="1"/>
                  </a:lnTo>
                  <a:lnTo>
                    <a:pt x="32" y="0"/>
                  </a:lnTo>
                  <a:lnTo>
                    <a:pt x="29" y="0"/>
                  </a:lnTo>
                  <a:lnTo>
                    <a:pt x="24" y="1"/>
                  </a:lnTo>
                  <a:lnTo>
                    <a:pt x="19" y="3"/>
                  </a:lnTo>
                  <a:lnTo>
                    <a:pt x="16" y="6"/>
                  </a:lnTo>
                  <a:lnTo>
                    <a:pt x="14" y="11"/>
                  </a:lnTo>
                  <a:lnTo>
                    <a:pt x="14" y="0"/>
                  </a:lnTo>
                  <a:lnTo>
                    <a:pt x="0" y="1"/>
                  </a:lnTo>
                  <a:lnTo>
                    <a:pt x="0" y="4"/>
                  </a:lnTo>
                  <a:lnTo>
                    <a:pt x="2" y="4"/>
                  </a:lnTo>
                  <a:lnTo>
                    <a:pt x="4" y="4"/>
                  </a:lnTo>
                  <a:lnTo>
                    <a:pt x="5" y="5"/>
                  </a:lnTo>
                  <a:lnTo>
                    <a:pt x="6" y="5"/>
                  </a:lnTo>
                  <a:lnTo>
                    <a:pt x="7" y="6"/>
                  </a:lnTo>
                  <a:lnTo>
                    <a:pt x="7" y="7"/>
                  </a:lnTo>
                  <a:lnTo>
                    <a:pt x="7" y="8"/>
                  </a:lnTo>
                  <a:lnTo>
                    <a:pt x="7"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3" name="Freeform 747"/>
            <p:cNvSpPr>
              <a:spLocks noChangeAspect="1"/>
            </p:cNvSpPr>
            <p:nvPr/>
          </p:nvSpPr>
          <p:spPr bwMode="auto">
            <a:xfrm>
              <a:off x="2881" y="4244"/>
              <a:ext cx="50" cy="44"/>
            </a:xfrm>
            <a:custGeom>
              <a:avLst/>
              <a:gdLst>
                <a:gd name="T0" fmla="*/ 8 w 50"/>
                <a:gd name="T1" fmla="*/ 37 h 44"/>
                <a:gd name="T2" fmla="*/ 7 w 50"/>
                <a:gd name="T3" fmla="*/ 40 h 44"/>
                <a:gd name="T4" fmla="*/ 0 w 50"/>
                <a:gd name="T5" fmla="*/ 41 h 44"/>
                <a:gd name="T6" fmla="*/ 3 w 50"/>
                <a:gd name="T7" fmla="*/ 44 h 44"/>
                <a:gd name="T8" fmla="*/ 9 w 50"/>
                <a:gd name="T9" fmla="*/ 44 h 44"/>
                <a:gd name="T10" fmla="*/ 14 w 50"/>
                <a:gd name="T11" fmla="*/ 44 h 44"/>
                <a:gd name="T12" fmla="*/ 20 w 50"/>
                <a:gd name="T13" fmla="*/ 44 h 44"/>
                <a:gd name="T14" fmla="*/ 23 w 50"/>
                <a:gd name="T15" fmla="*/ 41 h 44"/>
                <a:gd name="T16" fmla="*/ 16 w 50"/>
                <a:gd name="T17" fmla="*/ 40 h 44"/>
                <a:gd name="T18" fmla="*/ 15 w 50"/>
                <a:gd name="T19" fmla="*/ 37 h 44"/>
                <a:gd name="T20" fmla="*/ 16 w 50"/>
                <a:gd name="T21" fmla="*/ 11 h 44"/>
                <a:gd name="T22" fmla="*/ 23 w 50"/>
                <a:gd name="T23" fmla="*/ 3 h 44"/>
                <a:gd name="T24" fmla="*/ 30 w 50"/>
                <a:gd name="T25" fmla="*/ 3 h 44"/>
                <a:gd name="T26" fmla="*/ 33 w 50"/>
                <a:gd name="T27" fmla="*/ 4 h 44"/>
                <a:gd name="T28" fmla="*/ 35 w 50"/>
                <a:gd name="T29" fmla="*/ 7 h 44"/>
                <a:gd name="T30" fmla="*/ 36 w 50"/>
                <a:gd name="T31" fmla="*/ 11 h 44"/>
                <a:gd name="T32" fmla="*/ 36 w 50"/>
                <a:gd name="T33" fmla="*/ 37 h 44"/>
                <a:gd name="T34" fmla="*/ 34 w 50"/>
                <a:gd name="T35" fmla="*/ 40 h 44"/>
                <a:gd name="T36" fmla="*/ 28 w 50"/>
                <a:gd name="T37" fmla="*/ 41 h 44"/>
                <a:gd name="T38" fmla="*/ 31 w 50"/>
                <a:gd name="T39" fmla="*/ 44 h 44"/>
                <a:gd name="T40" fmla="*/ 37 w 50"/>
                <a:gd name="T41" fmla="*/ 44 h 44"/>
                <a:gd name="T42" fmla="*/ 41 w 50"/>
                <a:gd name="T43" fmla="*/ 44 h 44"/>
                <a:gd name="T44" fmla="*/ 47 w 50"/>
                <a:gd name="T45" fmla="*/ 44 h 44"/>
                <a:gd name="T46" fmla="*/ 50 w 50"/>
                <a:gd name="T47" fmla="*/ 41 h 44"/>
                <a:gd name="T48" fmla="*/ 44 w 50"/>
                <a:gd name="T49" fmla="*/ 41 h 44"/>
                <a:gd name="T50" fmla="*/ 43 w 50"/>
                <a:gd name="T51" fmla="*/ 38 h 44"/>
                <a:gd name="T52" fmla="*/ 42 w 50"/>
                <a:gd name="T53" fmla="*/ 13 h 44"/>
                <a:gd name="T54" fmla="*/ 41 w 50"/>
                <a:gd name="T55" fmla="*/ 6 h 44"/>
                <a:gd name="T56" fmla="*/ 38 w 50"/>
                <a:gd name="T57" fmla="*/ 2 h 44"/>
                <a:gd name="T58" fmla="*/ 33 w 50"/>
                <a:gd name="T59" fmla="*/ 0 h 44"/>
                <a:gd name="T60" fmla="*/ 24 w 50"/>
                <a:gd name="T61" fmla="*/ 1 h 44"/>
                <a:gd name="T62" fmla="*/ 17 w 50"/>
                <a:gd name="T63" fmla="*/ 6 h 44"/>
                <a:gd name="T64" fmla="*/ 14 w 50"/>
                <a:gd name="T65" fmla="*/ 0 h 44"/>
                <a:gd name="T66" fmla="*/ 0 w 50"/>
                <a:gd name="T67" fmla="*/ 4 h 44"/>
                <a:gd name="T68" fmla="*/ 4 w 50"/>
                <a:gd name="T69" fmla="*/ 4 h 44"/>
                <a:gd name="T70" fmla="*/ 7 w 50"/>
                <a:gd name="T71" fmla="*/ 5 h 44"/>
                <a:gd name="T72" fmla="*/ 8 w 50"/>
                <a:gd name="T73" fmla="*/ 7 h 44"/>
                <a:gd name="T74" fmla="*/ 8 w 50"/>
                <a:gd name="T7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4">
                  <a:moveTo>
                    <a:pt x="8" y="10"/>
                  </a:moveTo>
                  <a:lnTo>
                    <a:pt x="8" y="37"/>
                  </a:lnTo>
                  <a:lnTo>
                    <a:pt x="8" y="39"/>
                  </a:lnTo>
                  <a:lnTo>
                    <a:pt x="7" y="40"/>
                  </a:lnTo>
                  <a:lnTo>
                    <a:pt x="4" y="41"/>
                  </a:lnTo>
                  <a:lnTo>
                    <a:pt x="0" y="41"/>
                  </a:lnTo>
                  <a:lnTo>
                    <a:pt x="0" y="44"/>
                  </a:lnTo>
                  <a:lnTo>
                    <a:pt x="3" y="44"/>
                  </a:lnTo>
                  <a:lnTo>
                    <a:pt x="6" y="44"/>
                  </a:lnTo>
                  <a:lnTo>
                    <a:pt x="9" y="44"/>
                  </a:lnTo>
                  <a:lnTo>
                    <a:pt x="11" y="44"/>
                  </a:lnTo>
                  <a:lnTo>
                    <a:pt x="14" y="44"/>
                  </a:lnTo>
                  <a:lnTo>
                    <a:pt x="17" y="44"/>
                  </a:lnTo>
                  <a:lnTo>
                    <a:pt x="20" y="44"/>
                  </a:lnTo>
                  <a:lnTo>
                    <a:pt x="23" y="44"/>
                  </a:lnTo>
                  <a:lnTo>
                    <a:pt x="23" y="41"/>
                  </a:lnTo>
                  <a:lnTo>
                    <a:pt x="19" y="41"/>
                  </a:lnTo>
                  <a:lnTo>
                    <a:pt x="16" y="40"/>
                  </a:lnTo>
                  <a:lnTo>
                    <a:pt x="15" y="39"/>
                  </a:lnTo>
                  <a:lnTo>
                    <a:pt x="15" y="37"/>
                  </a:lnTo>
                  <a:lnTo>
                    <a:pt x="15" y="18"/>
                  </a:lnTo>
                  <a:lnTo>
                    <a:pt x="16" y="11"/>
                  </a:lnTo>
                  <a:lnTo>
                    <a:pt x="19" y="6"/>
                  </a:lnTo>
                  <a:lnTo>
                    <a:pt x="23" y="3"/>
                  </a:lnTo>
                  <a:lnTo>
                    <a:pt x="28" y="2"/>
                  </a:lnTo>
                  <a:lnTo>
                    <a:pt x="30" y="3"/>
                  </a:lnTo>
                  <a:lnTo>
                    <a:pt x="32" y="3"/>
                  </a:lnTo>
                  <a:lnTo>
                    <a:pt x="33" y="4"/>
                  </a:lnTo>
                  <a:lnTo>
                    <a:pt x="34" y="6"/>
                  </a:lnTo>
                  <a:lnTo>
                    <a:pt x="35" y="7"/>
                  </a:lnTo>
                  <a:lnTo>
                    <a:pt x="35" y="9"/>
                  </a:lnTo>
                  <a:lnTo>
                    <a:pt x="36" y="11"/>
                  </a:lnTo>
                  <a:lnTo>
                    <a:pt x="36" y="13"/>
                  </a:lnTo>
                  <a:lnTo>
                    <a:pt x="36" y="37"/>
                  </a:lnTo>
                  <a:lnTo>
                    <a:pt x="35" y="39"/>
                  </a:lnTo>
                  <a:lnTo>
                    <a:pt x="34" y="40"/>
                  </a:lnTo>
                  <a:lnTo>
                    <a:pt x="32" y="41"/>
                  </a:lnTo>
                  <a:lnTo>
                    <a:pt x="28" y="41"/>
                  </a:lnTo>
                  <a:lnTo>
                    <a:pt x="28" y="44"/>
                  </a:lnTo>
                  <a:lnTo>
                    <a:pt x="31" y="44"/>
                  </a:lnTo>
                  <a:lnTo>
                    <a:pt x="34" y="44"/>
                  </a:lnTo>
                  <a:lnTo>
                    <a:pt x="37" y="44"/>
                  </a:lnTo>
                  <a:lnTo>
                    <a:pt x="39" y="44"/>
                  </a:lnTo>
                  <a:lnTo>
                    <a:pt x="41" y="44"/>
                  </a:lnTo>
                  <a:lnTo>
                    <a:pt x="44" y="44"/>
                  </a:lnTo>
                  <a:lnTo>
                    <a:pt x="47" y="44"/>
                  </a:lnTo>
                  <a:lnTo>
                    <a:pt x="50" y="44"/>
                  </a:lnTo>
                  <a:lnTo>
                    <a:pt x="50" y="41"/>
                  </a:lnTo>
                  <a:lnTo>
                    <a:pt x="47" y="41"/>
                  </a:lnTo>
                  <a:lnTo>
                    <a:pt x="44" y="41"/>
                  </a:lnTo>
                  <a:lnTo>
                    <a:pt x="43" y="40"/>
                  </a:lnTo>
                  <a:lnTo>
                    <a:pt x="43" y="38"/>
                  </a:lnTo>
                  <a:lnTo>
                    <a:pt x="43" y="19"/>
                  </a:lnTo>
                  <a:lnTo>
                    <a:pt x="42" y="13"/>
                  </a:lnTo>
                  <a:lnTo>
                    <a:pt x="42" y="10"/>
                  </a:lnTo>
                  <a:lnTo>
                    <a:pt x="41" y="6"/>
                  </a:lnTo>
                  <a:lnTo>
                    <a:pt x="39" y="4"/>
                  </a:lnTo>
                  <a:lnTo>
                    <a:pt x="38" y="2"/>
                  </a:lnTo>
                  <a:lnTo>
                    <a:pt x="36" y="1"/>
                  </a:lnTo>
                  <a:lnTo>
                    <a:pt x="33" y="0"/>
                  </a:lnTo>
                  <a:lnTo>
                    <a:pt x="29" y="0"/>
                  </a:lnTo>
                  <a:lnTo>
                    <a:pt x="24" y="1"/>
                  </a:lnTo>
                  <a:lnTo>
                    <a:pt x="20" y="3"/>
                  </a:lnTo>
                  <a:lnTo>
                    <a:pt x="17" y="6"/>
                  </a:lnTo>
                  <a:lnTo>
                    <a:pt x="14" y="11"/>
                  </a:lnTo>
                  <a:lnTo>
                    <a:pt x="14" y="0"/>
                  </a:lnTo>
                  <a:lnTo>
                    <a:pt x="0" y="1"/>
                  </a:lnTo>
                  <a:lnTo>
                    <a:pt x="0" y="4"/>
                  </a:lnTo>
                  <a:lnTo>
                    <a:pt x="2" y="4"/>
                  </a:lnTo>
                  <a:lnTo>
                    <a:pt x="4" y="4"/>
                  </a:lnTo>
                  <a:lnTo>
                    <a:pt x="6" y="5"/>
                  </a:lnTo>
                  <a:lnTo>
                    <a:pt x="7" y="5"/>
                  </a:lnTo>
                  <a:lnTo>
                    <a:pt x="7" y="6"/>
                  </a:lnTo>
                  <a:lnTo>
                    <a:pt x="8" y="7"/>
                  </a:lnTo>
                  <a:lnTo>
                    <a:pt x="8" y="8"/>
                  </a:lnTo>
                  <a:lnTo>
                    <a:pt x="8"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3" name="Freeform 748"/>
            <p:cNvSpPr>
              <a:spLocks noChangeAspect="1" noEditPoints="1"/>
            </p:cNvSpPr>
            <p:nvPr/>
          </p:nvSpPr>
          <p:spPr bwMode="auto">
            <a:xfrm>
              <a:off x="2936" y="4243"/>
              <a:ext cx="39" cy="46"/>
            </a:xfrm>
            <a:custGeom>
              <a:avLst/>
              <a:gdLst>
                <a:gd name="T0" fmla="*/ 9 w 39"/>
                <a:gd name="T1" fmla="*/ 20 h 46"/>
                <a:gd name="T2" fmla="*/ 10 w 39"/>
                <a:gd name="T3" fmla="*/ 11 h 46"/>
                <a:gd name="T4" fmla="*/ 14 w 39"/>
                <a:gd name="T5" fmla="*/ 6 h 46"/>
                <a:gd name="T6" fmla="*/ 18 w 39"/>
                <a:gd name="T7" fmla="*/ 3 h 46"/>
                <a:gd name="T8" fmla="*/ 21 w 39"/>
                <a:gd name="T9" fmla="*/ 3 h 46"/>
                <a:gd name="T10" fmla="*/ 24 w 39"/>
                <a:gd name="T11" fmla="*/ 3 h 46"/>
                <a:gd name="T12" fmla="*/ 27 w 39"/>
                <a:gd name="T13" fmla="*/ 5 h 46"/>
                <a:gd name="T14" fmla="*/ 29 w 39"/>
                <a:gd name="T15" fmla="*/ 7 h 46"/>
                <a:gd name="T16" fmla="*/ 30 w 39"/>
                <a:gd name="T17" fmla="*/ 10 h 46"/>
                <a:gd name="T18" fmla="*/ 31 w 39"/>
                <a:gd name="T19" fmla="*/ 13 h 46"/>
                <a:gd name="T20" fmla="*/ 32 w 39"/>
                <a:gd name="T21" fmla="*/ 16 h 46"/>
                <a:gd name="T22" fmla="*/ 32 w 39"/>
                <a:gd name="T23" fmla="*/ 18 h 46"/>
                <a:gd name="T24" fmla="*/ 32 w 39"/>
                <a:gd name="T25" fmla="*/ 20 h 46"/>
                <a:gd name="T26" fmla="*/ 9 w 39"/>
                <a:gd name="T27" fmla="*/ 20 h 46"/>
                <a:gd name="T28" fmla="*/ 8 w 39"/>
                <a:gd name="T29" fmla="*/ 22 h 46"/>
                <a:gd name="T30" fmla="*/ 36 w 39"/>
                <a:gd name="T31" fmla="*/ 22 h 46"/>
                <a:gd name="T32" fmla="*/ 38 w 39"/>
                <a:gd name="T33" fmla="*/ 22 h 46"/>
                <a:gd name="T34" fmla="*/ 38 w 39"/>
                <a:gd name="T35" fmla="*/ 22 h 46"/>
                <a:gd name="T36" fmla="*/ 39 w 39"/>
                <a:gd name="T37" fmla="*/ 21 h 46"/>
                <a:gd name="T38" fmla="*/ 39 w 39"/>
                <a:gd name="T39" fmla="*/ 20 h 46"/>
                <a:gd name="T40" fmla="*/ 38 w 39"/>
                <a:gd name="T41" fmla="*/ 13 h 46"/>
                <a:gd name="T42" fmla="*/ 35 w 39"/>
                <a:gd name="T43" fmla="*/ 7 h 46"/>
                <a:gd name="T44" fmla="*/ 29 w 39"/>
                <a:gd name="T45" fmla="*/ 2 h 46"/>
                <a:gd name="T46" fmla="*/ 21 w 39"/>
                <a:gd name="T47" fmla="*/ 0 h 46"/>
                <a:gd name="T48" fmla="*/ 13 w 39"/>
                <a:gd name="T49" fmla="*/ 2 h 46"/>
                <a:gd name="T50" fmla="*/ 6 w 39"/>
                <a:gd name="T51" fmla="*/ 7 h 46"/>
                <a:gd name="T52" fmla="*/ 2 w 39"/>
                <a:gd name="T53" fmla="*/ 14 h 46"/>
                <a:gd name="T54" fmla="*/ 0 w 39"/>
                <a:gd name="T55" fmla="*/ 23 h 46"/>
                <a:gd name="T56" fmla="*/ 2 w 39"/>
                <a:gd name="T57" fmla="*/ 32 h 46"/>
                <a:gd name="T58" fmla="*/ 7 w 39"/>
                <a:gd name="T59" fmla="*/ 40 h 46"/>
                <a:gd name="T60" fmla="*/ 14 w 39"/>
                <a:gd name="T61" fmla="*/ 45 h 46"/>
                <a:gd name="T62" fmla="*/ 22 w 39"/>
                <a:gd name="T63" fmla="*/ 46 h 46"/>
                <a:gd name="T64" fmla="*/ 30 w 39"/>
                <a:gd name="T65" fmla="*/ 44 h 46"/>
                <a:gd name="T66" fmla="*/ 35 w 39"/>
                <a:gd name="T67" fmla="*/ 40 h 46"/>
                <a:gd name="T68" fmla="*/ 38 w 39"/>
                <a:gd name="T69" fmla="*/ 36 h 46"/>
                <a:gd name="T70" fmla="*/ 39 w 39"/>
                <a:gd name="T71" fmla="*/ 33 h 46"/>
                <a:gd name="T72" fmla="*/ 38 w 39"/>
                <a:gd name="T73" fmla="*/ 32 h 46"/>
                <a:gd name="T74" fmla="*/ 37 w 39"/>
                <a:gd name="T75" fmla="*/ 32 h 46"/>
                <a:gd name="T76" fmla="*/ 37 w 39"/>
                <a:gd name="T77" fmla="*/ 32 h 46"/>
                <a:gd name="T78" fmla="*/ 36 w 39"/>
                <a:gd name="T79" fmla="*/ 33 h 46"/>
                <a:gd name="T80" fmla="*/ 35 w 39"/>
                <a:gd name="T81" fmla="*/ 37 h 46"/>
                <a:gd name="T82" fmla="*/ 33 w 39"/>
                <a:gd name="T83" fmla="*/ 39 h 46"/>
                <a:gd name="T84" fmla="*/ 31 w 39"/>
                <a:gd name="T85" fmla="*/ 41 h 46"/>
                <a:gd name="T86" fmla="*/ 29 w 39"/>
                <a:gd name="T87" fmla="*/ 42 h 46"/>
                <a:gd name="T88" fmla="*/ 26 w 39"/>
                <a:gd name="T89" fmla="*/ 43 h 46"/>
                <a:gd name="T90" fmla="*/ 25 w 39"/>
                <a:gd name="T91" fmla="*/ 44 h 46"/>
                <a:gd name="T92" fmla="*/ 23 w 39"/>
                <a:gd name="T93" fmla="*/ 44 h 46"/>
                <a:gd name="T94" fmla="*/ 23 w 39"/>
                <a:gd name="T95" fmla="*/ 44 h 46"/>
                <a:gd name="T96" fmla="*/ 19 w 39"/>
                <a:gd name="T97" fmla="*/ 43 h 46"/>
                <a:gd name="T98" fmla="*/ 16 w 39"/>
                <a:gd name="T99" fmla="*/ 42 h 46"/>
                <a:gd name="T100" fmla="*/ 13 w 39"/>
                <a:gd name="T101" fmla="*/ 40 h 46"/>
                <a:gd name="T102" fmla="*/ 11 w 39"/>
                <a:gd name="T103" fmla="*/ 37 h 46"/>
                <a:gd name="T104" fmla="*/ 10 w 39"/>
                <a:gd name="T105" fmla="*/ 33 h 46"/>
                <a:gd name="T106" fmla="*/ 9 w 39"/>
                <a:gd name="T107" fmla="*/ 29 h 46"/>
                <a:gd name="T108" fmla="*/ 8 w 39"/>
                <a:gd name="T109" fmla="*/ 25 h 46"/>
                <a:gd name="T110" fmla="*/ 8 w 39"/>
                <a:gd name="T111"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6">
                  <a:moveTo>
                    <a:pt x="9" y="20"/>
                  </a:moveTo>
                  <a:lnTo>
                    <a:pt x="10" y="11"/>
                  </a:lnTo>
                  <a:lnTo>
                    <a:pt x="14" y="6"/>
                  </a:lnTo>
                  <a:lnTo>
                    <a:pt x="18" y="3"/>
                  </a:lnTo>
                  <a:lnTo>
                    <a:pt x="21" y="3"/>
                  </a:lnTo>
                  <a:lnTo>
                    <a:pt x="24" y="3"/>
                  </a:lnTo>
                  <a:lnTo>
                    <a:pt x="27" y="5"/>
                  </a:lnTo>
                  <a:lnTo>
                    <a:pt x="29" y="7"/>
                  </a:lnTo>
                  <a:lnTo>
                    <a:pt x="30" y="10"/>
                  </a:lnTo>
                  <a:lnTo>
                    <a:pt x="31" y="13"/>
                  </a:lnTo>
                  <a:lnTo>
                    <a:pt x="32" y="16"/>
                  </a:lnTo>
                  <a:lnTo>
                    <a:pt x="32" y="18"/>
                  </a:lnTo>
                  <a:lnTo>
                    <a:pt x="32" y="20"/>
                  </a:lnTo>
                  <a:lnTo>
                    <a:pt x="9" y="20"/>
                  </a:lnTo>
                  <a:close/>
                  <a:moveTo>
                    <a:pt x="8" y="22"/>
                  </a:moveTo>
                  <a:lnTo>
                    <a:pt x="36" y="22"/>
                  </a:lnTo>
                  <a:lnTo>
                    <a:pt x="38" y="22"/>
                  </a:lnTo>
                  <a:lnTo>
                    <a:pt x="38" y="22"/>
                  </a:lnTo>
                  <a:lnTo>
                    <a:pt x="39" y="21"/>
                  </a:lnTo>
                  <a:lnTo>
                    <a:pt x="39" y="20"/>
                  </a:lnTo>
                  <a:lnTo>
                    <a:pt x="38" y="13"/>
                  </a:lnTo>
                  <a:lnTo>
                    <a:pt x="35" y="7"/>
                  </a:lnTo>
                  <a:lnTo>
                    <a:pt x="29" y="2"/>
                  </a:lnTo>
                  <a:lnTo>
                    <a:pt x="21" y="0"/>
                  </a:lnTo>
                  <a:lnTo>
                    <a:pt x="13" y="2"/>
                  </a:lnTo>
                  <a:lnTo>
                    <a:pt x="6" y="7"/>
                  </a:lnTo>
                  <a:lnTo>
                    <a:pt x="2" y="14"/>
                  </a:lnTo>
                  <a:lnTo>
                    <a:pt x="0" y="23"/>
                  </a:lnTo>
                  <a:lnTo>
                    <a:pt x="2" y="32"/>
                  </a:lnTo>
                  <a:lnTo>
                    <a:pt x="7" y="40"/>
                  </a:lnTo>
                  <a:lnTo>
                    <a:pt x="14" y="45"/>
                  </a:lnTo>
                  <a:lnTo>
                    <a:pt x="22" y="46"/>
                  </a:lnTo>
                  <a:lnTo>
                    <a:pt x="30" y="44"/>
                  </a:lnTo>
                  <a:lnTo>
                    <a:pt x="35" y="40"/>
                  </a:lnTo>
                  <a:lnTo>
                    <a:pt x="38" y="36"/>
                  </a:lnTo>
                  <a:lnTo>
                    <a:pt x="39" y="33"/>
                  </a:lnTo>
                  <a:lnTo>
                    <a:pt x="38" y="32"/>
                  </a:lnTo>
                  <a:lnTo>
                    <a:pt x="37" y="32"/>
                  </a:lnTo>
                  <a:lnTo>
                    <a:pt x="37" y="32"/>
                  </a:lnTo>
                  <a:lnTo>
                    <a:pt x="36" y="33"/>
                  </a:lnTo>
                  <a:lnTo>
                    <a:pt x="35" y="37"/>
                  </a:lnTo>
                  <a:lnTo>
                    <a:pt x="33" y="39"/>
                  </a:lnTo>
                  <a:lnTo>
                    <a:pt x="31" y="41"/>
                  </a:lnTo>
                  <a:lnTo>
                    <a:pt x="29" y="42"/>
                  </a:lnTo>
                  <a:lnTo>
                    <a:pt x="26" y="43"/>
                  </a:lnTo>
                  <a:lnTo>
                    <a:pt x="25" y="44"/>
                  </a:lnTo>
                  <a:lnTo>
                    <a:pt x="23" y="44"/>
                  </a:lnTo>
                  <a:lnTo>
                    <a:pt x="23" y="44"/>
                  </a:lnTo>
                  <a:lnTo>
                    <a:pt x="19" y="43"/>
                  </a:lnTo>
                  <a:lnTo>
                    <a:pt x="16" y="42"/>
                  </a:lnTo>
                  <a:lnTo>
                    <a:pt x="13" y="40"/>
                  </a:lnTo>
                  <a:lnTo>
                    <a:pt x="11" y="37"/>
                  </a:lnTo>
                  <a:lnTo>
                    <a:pt x="10" y="33"/>
                  </a:lnTo>
                  <a:lnTo>
                    <a:pt x="9" y="29"/>
                  </a:lnTo>
                  <a:lnTo>
                    <a:pt x="8" y="25"/>
                  </a:lnTo>
                  <a:lnTo>
                    <a:pt x="8"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4" name="Freeform 749"/>
            <p:cNvSpPr>
              <a:spLocks noChangeAspect="1"/>
            </p:cNvSpPr>
            <p:nvPr/>
          </p:nvSpPr>
          <p:spPr bwMode="auto">
            <a:xfrm>
              <a:off x="2980" y="4244"/>
              <a:ext cx="34" cy="44"/>
            </a:xfrm>
            <a:custGeom>
              <a:avLst/>
              <a:gdLst>
                <a:gd name="T0" fmla="*/ 14 w 34"/>
                <a:gd name="T1" fmla="*/ 11 h 44"/>
                <a:gd name="T2" fmla="*/ 14 w 34"/>
                <a:gd name="T3" fmla="*/ 0 h 44"/>
                <a:gd name="T4" fmla="*/ 0 w 34"/>
                <a:gd name="T5" fmla="*/ 1 h 44"/>
                <a:gd name="T6" fmla="*/ 0 w 34"/>
                <a:gd name="T7" fmla="*/ 4 h 44"/>
                <a:gd name="T8" fmla="*/ 3 w 34"/>
                <a:gd name="T9" fmla="*/ 4 h 44"/>
                <a:gd name="T10" fmla="*/ 5 w 34"/>
                <a:gd name="T11" fmla="*/ 4 h 44"/>
                <a:gd name="T12" fmla="*/ 6 w 34"/>
                <a:gd name="T13" fmla="*/ 5 h 44"/>
                <a:gd name="T14" fmla="*/ 7 w 34"/>
                <a:gd name="T15" fmla="*/ 5 h 44"/>
                <a:gd name="T16" fmla="*/ 8 w 34"/>
                <a:gd name="T17" fmla="*/ 6 h 44"/>
                <a:gd name="T18" fmla="*/ 8 w 34"/>
                <a:gd name="T19" fmla="*/ 7 h 44"/>
                <a:gd name="T20" fmla="*/ 8 w 34"/>
                <a:gd name="T21" fmla="*/ 8 h 44"/>
                <a:gd name="T22" fmla="*/ 8 w 34"/>
                <a:gd name="T23" fmla="*/ 10 h 44"/>
                <a:gd name="T24" fmla="*/ 8 w 34"/>
                <a:gd name="T25" fmla="*/ 37 h 44"/>
                <a:gd name="T26" fmla="*/ 8 w 34"/>
                <a:gd name="T27" fmla="*/ 39 h 44"/>
                <a:gd name="T28" fmla="*/ 7 w 34"/>
                <a:gd name="T29" fmla="*/ 40 h 44"/>
                <a:gd name="T30" fmla="*/ 5 w 34"/>
                <a:gd name="T31" fmla="*/ 41 h 44"/>
                <a:gd name="T32" fmla="*/ 0 w 34"/>
                <a:gd name="T33" fmla="*/ 41 h 44"/>
                <a:gd name="T34" fmla="*/ 0 w 34"/>
                <a:gd name="T35" fmla="*/ 44 h 44"/>
                <a:gd name="T36" fmla="*/ 7 w 34"/>
                <a:gd name="T37" fmla="*/ 44 h 44"/>
                <a:gd name="T38" fmla="*/ 12 w 34"/>
                <a:gd name="T39" fmla="*/ 44 h 44"/>
                <a:gd name="T40" fmla="*/ 18 w 34"/>
                <a:gd name="T41" fmla="*/ 44 h 44"/>
                <a:gd name="T42" fmla="*/ 25 w 34"/>
                <a:gd name="T43" fmla="*/ 44 h 44"/>
                <a:gd name="T44" fmla="*/ 25 w 34"/>
                <a:gd name="T45" fmla="*/ 41 h 44"/>
                <a:gd name="T46" fmla="*/ 22 w 34"/>
                <a:gd name="T47" fmla="*/ 41 h 44"/>
                <a:gd name="T48" fmla="*/ 18 w 34"/>
                <a:gd name="T49" fmla="*/ 41 h 44"/>
                <a:gd name="T50" fmla="*/ 16 w 34"/>
                <a:gd name="T51" fmla="*/ 40 h 44"/>
                <a:gd name="T52" fmla="*/ 15 w 34"/>
                <a:gd name="T53" fmla="*/ 39 h 44"/>
                <a:gd name="T54" fmla="*/ 15 w 34"/>
                <a:gd name="T55" fmla="*/ 36 h 44"/>
                <a:gd name="T56" fmla="*/ 15 w 34"/>
                <a:gd name="T57" fmla="*/ 21 h 44"/>
                <a:gd name="T58" fmla="*/ 16 w 34"/>
                <a:gd name="T59" fmla="*/ 14 h 44"/>
                <a:gd name="T60" fmla="*/ 18 w 34"/>
                <a:gd name="T61" fmla="*/ 8 h 44"/>
                <a:gd name="T62" fmla="*/ 22 w 34"/>
                <a:gd name="T63" fmla="*/ 4 h 44"/>
                <a:gd name="T64" fmla="*/ 27 w 34"/>
                <a:gd name="T65" fmla="*/ 2 h 44"/>
                <a:gd name="T66" fmla="*/ 28 w 34"/>
                <a:gd name="T67" fmla="*/ 2 h 44"/>
                <a:gd name="T68" fmla="*/ 27 w 34"/>
                <a:gd name="T69" fmla="*/ 3 h 44"/>
                <a:gd name="T70" fmla="*/ 26 w 34"/>
                <a:gd name="T71" fmla="*/ 3 h 44"/>
                <a:gd name="T72" fmla="*/ 26 w 34"/>
                <a:gd name="T73" fmla="*/ 5 h 44"/>
                <a:gd name="T74" fmla="*/ 25 w 34"/>
                <a:gd name="T75" fmla="*/ 6 h 44"/>
                <a:gd name="T76" fmla="*/ 26 w 34"/>
                <a:gd name="T77" fmla="*/ 8 h 44"/>
                <a:gd name="T78" fmla="*/ 27 w 34"/>
                <a:gd name="T79" fmla="*/ 9 h 44"/>
                <a:gd name="T80" fmla="*/ 28 w 34"/>
                <a:gd name="T81" fmla="*/ 10 h 44"/>
                <a:gd name="T82" fmla="*/ 30 w 34"/>
                <a:gd name="T83" fmla="*/ 11 h 44"/>
                <a:gd name="T84" fmla="*/ 31 w 34"/>
                <a:gd name="T85" fmla="*/ 10 h 44"/>
                <a:gd name="T86" fmla="*/ 33 w 34"/>
                <a:gd name="T87" fmla="*/ 10 h 44"/>
                <a:gd name="T88" fmla="*/ 34 w 34"/>
                <a:gd name="T89" fmla="*/ 8 h 44"/>
                <a:gd name="T90" fmla="*/ 34 w 34"/>
                <a:gd name="T91" fmla="*/ 6 h 44"/>
                <a:gd name="T92" fmla="*/ 33 w 34"/>
                <a:gd name="T93" fmla="*/ 4 h 44"/>
                <a:gd name="T94" fmla="*/ 32 w 34"/>
                <a:gd name="T95" fmla="*/ 2 h 44"/>
                <a:gd name="T96" fmla="*/ 30 w 34"/>
                <a:gd name="T97" fmla="*/ 1 h 44"/>
                <a:gd name="T98" fmla="*/ 27 w 34"/>
                <a:gd name="T99" fmla="*/ 0 h 44"/>
                <a:gd name="T100" fmla="*/ 24 w 34"/>
                <a:gd name="T101" fmla="*/ 0 h 44"/>
                <a:gd name="T102" fmla="*/ 22 w 34"/>
                <a:gd name="T103" fmla="*/ 1 h 44"/>
                <a:gd name="T104" fmla="*/ 20 w 34"/>
                <a:gd name="T105" fmla="*/ 2 h 44"/>
                <a:gd name="T106" fmla="*/ 18 w 34"/>
                <a:gd name="T107" fmla="*/ 4 h 44"/>
                <a:gd name="T108" fmla="*/ 17 w 34"/>
                <a:gd name="T109" fmla="*/ 6 h 44"/>
                <a:gd name="T110" fmla="*/ 16 w 34"/>
                <a:gd name="T111" fmla="*/ 8 h 44"/>
                <a:gd name="T112" fmla="*/ 15 w 34"/>
                <a:gd name="T113" fmla="*/ 9 h 44"/>
                <a:gd name="T114" fmla="*/ 14 w 34"/>
                <a:gd name="T115"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44">
                  <a:moveTo>
                    <a:pt x="14" y="11"/>
                  </a:moveTo>
                  <a:lnTo>
                    <a:pt x="14" y="0"/>
                  </a:lnTo>
                  <a:lnTo>
                    <a:pt x="0" y="1"/>
                  </a:lnTo>
                  <a:lnTo>
                    <a:pt x="0" y="4"/>
                  </a:lnTo>
                  <a:lnTo>
                    <a:pt x="3" y="4"/>
                  </a:lnTo>
                  <a:lnTo>
                    <a:pt x="5" y="4"/>
                  </a:lnTo>
                  <a:lnTo>
                    <a:pt x="6" y="5"/>
                  </a:lnTo>
                  <a:lnTo>
                    <a:pt x="7" y="5"/>
                  </a:lnTo>
                  <a:lnTo>
                    <a:pt x="8" y="6"/>
                  </a:lnTo>
                  <a:lnTo>
                    <a:pt x="8" y="7"/>
                  </a:lnTo>
                  <a:lnTo>
                    <a:pt x="8" y="8"/>
                  </a:lnTo>
                  <a:lnTo>
                    <a:pt x="8" y="10"/>
                  </a:lnTo>
                  <a:lnTo>
                    <a:pt x="8" y="37"/>
                  </a:lnTo>
                  <a:lnTo>
                    <a:pt x="8" y="39"/>
                  </a:lnTo>
                  <a:lnTo>
                    <a:pt x="7" y="40"/>
                  </a:lnTo>
                  <a:lnTo>
                    <a:pt x="5" y="41"/>
                  </a:lnTo>
                  <a:lnTo>
                    <a:pt x="0" y="41"/>
                  </a:lnTo>
                  <a:lnTo>
                    <a:pt x="0" y="44"/>
                  </a:lnTo>
                  <a:lnTo>
                    <a:pt x="7" y="44"/>
                  </a:lnTo>
                  <a:lnTo>
                    <a:pt x="12" y="44"/>
                  </a:lnTo>
                  <a:lnTo>
                    <a:pt x="18" y="44"/>
                  </a:lnTo>
                  <a:lnTo>
                    <a:pt x="25" y="44"/>
                  </a:lnTo>
                  <a:lnTo>
                    <a:pt x="25" y="41"/>
                  </a:lnTo>
                  <a:lnTo>
                    <a:pt x="22" y="41"/>
                  </a:lnTo>
                  <a:lnTo>
                    <a:pt x="18" y="41"/>
                  </a:lnTo>
                  <a:lnTo>
                    <a:pt x="16" y="40"/>
                  </a:lnTo>
                  <a:lnTo>
                    <a:pt x="15" y="39"/>
                  </a:lnTo>
                  <a:lnTo>
                    <a:pt x="15" y="36"/>
                  </a:lnTo>
                  <a:lnTo>
                    <a:pt x="15" y="21"/>
                  </a:lnTo>
                  <a:lnTo>
                    <a:pt x="16" y="14"/>
                  </a:lnTo>
                  <a:lnTo>
                    <a:pt x="18" y="8"/>
                  </a:lnTo>
                  <a:lnTo>
                    <a:pt x="22" y="4"/>
                  </a:lnTo>
                  <a:lnTo>
                    <a:pt x="27" y="2"/>
                  </a:lnTo>
                  <a:lnTo>
                    <a:pt x="28" y="2"/>
                  </a:lnTo>
                  <a:lnTo>
                    <a:pt x="27" y="3"/>
                  </a:lnTo>
                  <a:lnTo>
                    <a:pt x="26" y="3"/>
                  </a:lnTo>
                  <a:lnTo>
                    <a:pt x="26" y="5"/>
                  </a:lnTo>
                  <a:lnTo>
                    <a:pt x="25" y="6"/>
                  </a:lnTo>
                  <a:lnTo>
                    <a:pt x="26" y="8"/>
                  </a:lnTo>
                  <a:lnTo>
                    <a:pt x="27" y="9"/>
                  </a:lnTo>
                  <a:lnTo>
                    <a:pt x="28" y="10"/>
                  </a:lnTo>
                  <a:lnTo>
                    <a:pt x="30" y="11"/>
                  </a:lnTo>
                  <a:lnTo>
                    <a:pt x="31" y="10"/>
                  </a:lnTo>
                  <a:lnTo>
                    <a:pt x="33" y="10"/>
                  </a:lnTo>
                  <a:lnTo>
                    <a:pt x="34" y="8"/>
                  </a:lnTo>
                  <a:lnTo>
                    <a:pt x="34" y="6"/>
                  </a:lnTo>
                  <a:lnTo>
                    <a:pt x="33" y="4"/>
                  </a:lnTo>
                  <a:lnTo>
                    <a:pt x="32" y="2"/>
                  </a:lnTo>
                  <a:lnTo>
                    <a:pt x="30" y="1"/>
                  </a:lnTo>
                  <a:lnTo>
                    <a:pt x="27" y="0"/>
                  </a:lnTo>
                  <a:lnTo>
                    <a:pt x="24" y="0"/>
                  </a:lnTo>
                  <a:lnTo>
                    <a:pt x="22" y="1"/>
                  </a:lnTo>
                  <a:lnTo>
                    <a:pt x="20" y="2"/>
                  </a:lnTo>
                  <a:lnTo>
                    <a:pt x="18" y="4"/>
                  </a:lnTo>
                  <a:lnTo>
                    <a:pt x="17" y="6"/>
                  </a:lnTo>
                  <a:lnTo>
                    <a:pt x="16" y="8"/>
                  </a:lnTo>
                  <a:lnTo>
                    <a:pt x="15" y="9"/>
                  </a:lnTo>
                  <a:lnTo>
                    <a:pt x="14"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5" name="Freeform 750"/>
            <p:cNvSpPr>
              <a:spLocks noChangeAspect="1"/>
            </p:cNvSpPr>
            <p:nvPr/>
          </p:nvSpPr>
          <p:spPr bwMode="auto">
            <a:xfrm>
              <a:off x="3020" y="4243"/>
              <a:ext cx="33" cy="46"/>
            </a:xfrm>
            <a:custGeom>
              <a:avLst/>
              <a:gdLst>
                <a:gd name="T0" fmla="*/ 19 w 33"/>
                <a:gd name="T1" fmla="*/ 26 h 46"/>
                <a:gd name="T2" fmla="*/ 22 w 33"/>
                <a:gd name="T3" fmla="*/ 27 h 46"/>
                <a:gd name="T4" fmla="*/ 25 w 33"/>
                <a:gd name="T5" fmla="*/ 29 h 46"/>
                <a:gd name="T6" fmla="*/ 27 w 33"/>
                <a:gd name="T7" fmla="*/ 32 h 46"/>
                <a:gd name="T8" fmla="*/ 27 w 33"/>
                <a:gd name="T9" fmla="*/ 38 h 46"/>
                <a:gd name="T10" fmla="*/ 22 w 33"/>
                <a:gd name="T11" fmla="*/ 43 h 46"/>
                <a:gd name="T12" fmla="*/ 14 w 33"/>
                <a:gd name="T13" fmla="*/ 44 h 46"/>
                <a:gd name="T14" fmla="*/ 9 w 33"/>
                <a:gd name="T15" fmla="*/ 42 h 46"/>
                <a:gd name="T16" fmla="*/ 6 w 33"/>
                <a:gd name="T17" fmla="*/ 38 h 46"/>
                <a:gd name="T18" fmla="*/ 4 w 33"/>
                <a:gd name="T19" fmla="*/ 33 h 46"/>
                <a:gd name="T20" fmla="*/ 2 w 33"/>
                <a:gd name="T21" fmla="*/ 29 h 46"/>
                <a:gd name="T22" fmla="*/ 0 w 33"/>
                <a:gd name="T23" fmla="*/ 29 h 46"/>
                <a:gd name="T24" fmla="*/ 0 w 33"/>
                <a:gd name="T25" fmla="*/ 44 h 46"/>
                <a:gd name="T26" fmla="*/ 1 w 33"/>
                <a:gd name="T27" fmla="*/ 46 h 46"/>
                <a:gd name="T28" fmla="*/ 2 w 33"/>
                <a:gd name="T29" fmla="*/ 46 h 46"/>
                <a:gd name="T30" fmla="*/ 4 w 33"/>
                <a:gd name="T31" fmla="*/ 44 h 46"/>
                <a:gd name="T32" fmla="*/ 4 w 33"/>
                <a:gd name="T33" fmla="*/ 44 h 46"/>
                <a:gd name="T34" fmla="*/ 6 w 33"/>
                <a:gd name="T35" fmla="*/ 42 h 46"/>
                <a:gd name="T36" fmla="*/ 12 w 33"/>
                <a:gd name="T37" fmla="*/ 46 h 46"/>
                <a:gd name="T38" fmla="*/ 17 w 33"/>
                <a:gd name="T39" fmla="*/ 46 h 46"/>
                <a:gd name="T40" fmla="*/ 29 w 33"/>
                <a:gd name="T41" fmla="*/ 42 h 46"/>
                <a:gd name="T42" fmla="*/ 33 w 33"/>
                <a:gd name="T43" fmla="*/ 32 h 46"/>
                <a:gd name="T44" fmla="*/ 31 w 33"/>
                <a:gd name="T45" fmla="*/ 26 h 46"/>
                <a:gd name="T46" fmla="*/ 28 w 33"/>
                <a:gd name="T47" fmla="*/ 23 h 46"/>
                <a:gd name="T48" fmla="*/ 23 w 33"/>
                <a:gd name="T49" fmla="*/ 20 h 46"/>
                <a:gd name="T50" fmla="*/ 17 w 33"/>
                <a:gd name="T51" fmla="*/ 18 h 46"/>
                <a:gd name="T52" fmla="*/ 13 w 33"/>
                <a:gd name="T53" fmla="*/ 17 h 46"/>
                <a:gd name="T54" fmla="*/ 9 w 33"/>
                <a:gd name="T55" fmla="*/ 16 h 46"/>
                <a:gd name="T56" fmla="*/ 6 w 33"/>
                <a:gd name="T57" fmla="*/ 13 h 46"/>
                <a:gd name="T58" fmla="*/ 5 w 33"/>
                <a:gd name="T59" fmla="*/ 10 h 46"/>
                <a:gd name="T60" fmla="*/ 7 w 33"/>
                <a:gd name="T61" fmla="*/ 5 h 46"/>
                <a:gd name="T62" fmla="*/ 16 w 33"/>
                <a:gd name="T63" fmla="*/ 2 h 46"/>
                <a:gd name="T64" fmla="*/ 22 w 33"/>
                <a:gd name="T65" fmla="*/ 4 h 46"/>
                <a:gd name="T66" fmla="*/ 26 w 33"/>
                <a:gd name="T67" fmla="*/ 7 h 46"/>
                <a:gd name="T68" fmla="*/ 27 w 33"/>
                <a:gd name="T69" fmla="*/ 11 h 46"/>
                <a:gd name="T70" fmla="*/ 28 w 33"/>
                <a:gd name="T71" fmla="*/ 14 h 46"/>
                <a:gd name="T72" fmla="*/ 29 w 33"/>
                <a:gd name="T73" fmla="*/ 15 h 46"/>
                <a:gd name="T74" fmla="*/ 30 w 33"/>
                <a:gd name="T75" fmla="*/ 15 h 46"/>
                <a:gd name="T76" fmla="*/ 30 w 33"/>
                <a:gd name="T77" fmla="*/ 13 h 46"/>
                <a:gd name="T78" fmla="*/ 30 w 33"/>
                <a:gd name="T79" fmla="*/ 1 h 46"/>
                <a:gd name="T80" fmla="*/ 28 w 33"/>
                <a:gd name="T81" fmla="*/ 1 h 46"/>
                <a:gd name="T82" fmla="*/ 26 w 33"/>
                <a:gd name="T83" fmla="*/ 3 h 46"/>
                <a:gd name="T84" fmla="*/ 23 w 33"/>
                <a:gd name="T85" fmla="*/ 2 h 46"/>
                <a:gd name="T86" fmla="*/ 18 w 33"/>
                <a:gd name="T87" fmla="*/ 1 h 46"/>
                <a:gd name="T88" fmla="*/ 8 w 33"/>
                <a:gd name="T89" fmla="*/ 2 h 46"/>
                <a:gd name="T90" fmla="*/ 1 w 33"/>
                <a:gd name="T91" fmla="*/ 8 h 46"/>
                <a:gd name="T92" fmla="*/ 1 w 33"/>
                <a:gd name="T93" fmla="*/ 17 h 46"/>
                <a:gd name="T94" fmla="*/ 7 w 33"/>
                <a:gd name="T95" fmla="*/ 23 h 46"/>
                <a:gd name="T96" fmla="*/ 13 w 33"/>
                <a:gd name="T9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6">
                  <a:moveTo>
                    <a:pt x="17" y="26"/>
                  </a:moveTo>
                  <a:lnTo>
                    <a:pt x="19" y="26"/>
                  </a:lnTo>
                  <a:lnTo>
                    <a:pt x="20" y="26"/>
                  </a:lnTo>
                  <a:lnTo>
                    <a:pt x="22" y="27"/>
                  </a:lnTo>
                  <a:lnTo>
                    <a:pt x="23" y="28"/>
                  </a:lnTo>
                  <a:lnTo>
                    <a:pt x="25" y="29"/>
                  </a:lnTo>
                  <a:lnTo>
                    <a:pt x="27" y="31"/>
                  </a:lnTo>
                  <a:lnTo>
                    <a:pt x="27" y="32"/>
                  </a:lnTo>
                  <a:lnTo>
                    <a:pt x="28" y="35"/>
                  </a:lnTo>
                  <a:lnTo>
                    <a:pt x="27" y="38"/>
                  </a:lnTo>
                  <a:lnTo>
                    <a:pt x="25" y="41"/>
                  </a:lnTo>
                  <a:lnTo>
                    <a:pt x="22" y="43"/>
                  </a:lnTo>
                  <a:lnTo>
                    <a:pt x="17" y="44"/>
                  </a:lnTo>
                  <a:lnTo>
                    <a:pt x="14" y="44"/>
                  </a:lnTo>
                  <a:lnTo>
                    <a:pt x="11" y="43"/>
                  </a:lnTo>
                  <a:lnTo>
                    <a:pt x="9" y="42"/>
                  </a:lnTo>
                  <a:lnTo>
                    <a:pt x="7" y="40"/>
                  </a:lnTo>
                  <a:lnTo>
                    <a:pt x="6" y="38"/>
                  </a:lnTo>
                  <a:lnTo>
                    <a:pt x="5" y="36"/>
                  </a:lnTo>
                  <a:lnTo>
                    <a:pt x="4" y="33"/>
                  </a:lnTo>
                  <a:lnTo>
                    <a:pt x="3" y="30"/>
                  </a:lnTo>
                  <a:lnTo>
                    <a:pt x="2" y="29"/>
                  </a:lnTo>
                  <a:lnTo>
                    <a:pt x="1" y="28"/>
                  </a:lnTo>
                  <a:lnTo>
                    <a:pt x="0" y="29"/>
                  </a:lnTo>
                  <a:lnTo>
                    <a:pt x="0" y="31"/>
                  </a:lnTo>
                  <a:lnTo>
                    <a:pt x="0" y="44"/>
                  </a:lnTo>
                  <a:lnTo>
                    <a:pt x="0" y="46"/>
                  </a:lnTo>
                  <a:lnTo>
                    <a:pt x="1" y="46"/>
                  </a:lnTo>
                  <a:lnTo>
                    <a:pt x="1" y="46"/>
                  </a:lnTo>
                  <a:lnTo>
                    <a:pt x="2" y="46"/>
                  </a:lnTo>
                  <a:lnTo>
                    <a:pt x="3" y="45"/>
                  </a:lnTo>
                  <a:lnTo>
                    <a:pt x="4" y="44"/>
                  </a:lnTo>
                  <a:lnTo>
                    <a:pt x="4" y="44"/>
                  </a:lnTo>
                  <a:lnTo>
                    <a:pt x="4" y="44"/>
                  </a:lnTo>
                  <a:lnTo>
                    <a:pt x="5" y="43"/>
                  </a:lnTo>
                  <a:lnTo>
                    <a:pt x="6" y="42"/>
                  </a:lnTo>
                  <a:lnTo>
                    <a:pt x="9" y="44"/>
                  </a:lnTo>
                  <a:lnTo>
                    <a:pt x="12" y="46"/>
                  </a:lnTo>
                  <a:lnTo>
                    <a:pt x="15" y="46"/>
                  </a:lnTo>
                  <a:lnTo>
                    <a:pt x="17" y="46"/>
                  </a:lnTo>
                  <a:lnTo>
                    <a:pt x="24" y="45"/>
                  </a:lnTo>
                  <a:lnTo>
                    <a:pt x="29" y="42"/>
                  </a:lnTo>
                  <a:lnTo>
                    <a:pt x="32" y="38"/>
                  </a:lnTo>
                  <a:lnTo>
                    <a:pt x="33" y="32"/>
                  </a:lnTo>
                  <a:lnTo>
                    <a:pt x="32" y="29"/>
                  </a:lnTo>
                  <a:lnTo>
                    <a:pt x="31" y="26"/>
                  </a:lnTo>
                  <a:lnTo>
                    <a:pt x="30" y="24"/>
                  </a:lnTo>
                  <a:lnTo>
                    <a:pt x="28" y="23"/>
                  </a:lnTo>
                  <a:lnTo>
                    <a:pt x="26" y="21"/>
                  </a:lnTo>
                  <a:lnTo>
                    <a:pt x="23" y="20"/>
                  </a:lnTo>
                  <a:lnTo>
                    <a:pt x="20" y="19"/>
                  </a:lnTo>
                  <a:lnTo>
                    <a:pt x="17" y="18"/>
                  </a:lnTo>
                  <a:lnTo>
                    <a:pt x="15" y="18"/>
                  </a:lnTo>
                  <a:lnTo>
                    <a:pt x="13" y="17"/>
                  </a:lnTo>
                  <a:lnTo>
                    <a:pt x="11" y="17"/>
                  </a:lnTo>
                  <a:lnTo>
                    <a:pt x="9" y="16"/>
                  </a:lnTo>
                  <a:lnTo>
                    <a:pt x="7" y="15"/>
                  </a:lnTo>
                  <a:lnTo>
                    <a:pt x="6" y="13"/>
                  </a:lnTo>
                  <a:lnTo>
                    <a:pt x="5" y="12"/>
                  </a:lnTo>
                  <a:lnTo>
                    <a:pt x="5" y="10"/>
                  </a:lnTo>
                  <a:lnTo>
                    <a:pt x="5" y="7"/>
                  </a:lnTo>
                  <a:lnTo>
                    <a:pt x="7" y="5"/>
                  </a:lnTo>
                  <a:lnTo>
                    <a:pt x="11" y="3"/>
                  </a:lnTo>
                  <a:lnTo>
                    <a:pt x="16" y="2"/>
                  </a:lnTo>
                  <a:lnTo>
                    <a:pt x="20" y="3"/>
                  </a:lnTo>
                  <a:lnTo>
                    <a:pt x="22" y="4"/>
                  </a:lnTo>
                  <a:lnTo>
                    <a:pt x="24" y="5"/>
                  </a:lnTo>
                  <a:lnTo>
                    <a:pt x="26" y="7"/>
                  </a:lnTo>
                  <a:lnTo>
                    <a:pt x="27" y="9"/>
                  </a:lnTo>
                  <a:lnTo>
                    <a:pt x="27" y="11"/>
                  </a:lnTo>
                  <a:lnTo>
                    <a:pt x="28" y="13"/>
                  </a:lnTo>
                  <a:lnTo>
                    <a:pt x="28" y="14"/>
                  </a:lnTo>
                  <a:lnTo>
                    <a:pt x="28" y="15"/>
                  </a:lnTo>
                  <a:lnTo>
                    <a:pt x="29" y="15"/>
                  </a:lnTo>
                  <a:lnTo>
                    <a:pt x="30" y="15"/>
                  </a:lnTo>
                  <a:lnTo>
                    <a:pt x="30" y="15"/>
                  </a:lnTo>
                  <a:lnTo>
                    <a:pt x="30" y="14"/>
                  </a:lnTo>
                  <a:lnTo>
                    <a:pt x="30" y="13"/>
                  </a:lnTo>
                  <a:lnTo>
                    <a:pt x="30" y="3"/>
                  </a:lnTo>
                  <a:lnTo>
                    <a:pt x="30" y="1"/>
                  </a:lnTo>
                  <a:lnTo>
                    <a:pt x="29" y="0"/>
                  </a:lnTo>
                  <a:lnTo>
                    <a:pt x="28" y="1"/>
                  </a:lnTo>
                  <a:lnTo>
                    <a:pt x="27" y="2"/>
                  </a:lnTo>
                  <a:lnTo>
                    <a:pt x="26" y="3"/>
                  </a:lnTo>
                  <a:lnTo>
                    <a:pt x="25" y="3"/>
                  </a:lnTo>
                  <a:lnTo>
                    <a:pt x="23" y="2"/>
                  </a:lnTo>
                  <a:lnTo>
                    <a:pt x="20" y="1"/>
                  </a:lnTo>
                  <a:lnTo>
                    <a:pt x="18" y="1"/>
                  </a:lnTo>
                  <a:lnTo>
                    <a:pt x="16" y="0"/>
                  </a:lnTo>
                  <a:lnTo>
                    <a:pt x="8" y="2"/>
                  </a:lnTo>
                  <a:lnTo>
                    <a:pt x="3" y="5"/>
                  </a:lnTo>
                  <a:lnTo>
                    <a:pt x="1" y="8"/>
                  </a:lnTo>
                  <a:lnTo>
                    <a:pt x="0" y="13"/>
                  </a:lnTo>
                  <a:lnTo>
                    <a:pt x="1" y="17"/>
                  </a:lnTo>
                  <a:lnTo>
                    <a:pt x="4" y="21"/>
                  </a:lnTo>
                  <a:lnTo>
                    <a:pt x="7" y="23"/>
                  </a:lnTo>
                  <a:lnTo>
                    <a:pt x="9" y="24"/>
                  </a:lnTo>
                  <a:lnTo>
                    <a:pt x="13" y="25"/>
                  </a:lnTo>
                  <a:lnTo>
                    <a:pt x="17" y="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6" name="Freeform 751"/>
            <p:cNvSpPr>
              <a:spLocks noChangeAspect="1"/>
            </p:cNvSpPr>
            <p:nvPr/>
          </p:nvSpPr>
          <p:spPr bwMode="auto">
            <a:xfrm>
              <a:off x="3062" y="4213"/>
              <a:ext cx="23" cy="100"/>
            </a:xfrm>
            <a:custGeom>
              <a:avLst/>
              <a:gdLst>
                <a:gd name="T0" fmla="*/ 23 w 23"/>
                <a:gd name="T1" fmla="*/ 50 h 100"/>
                <a:gd name="T2" fmla="*/ 23 w 23"/>
                <a:gd name="T3" fmla="*/ 44 h 100"/>
                <a:gd name="T4" fmla="*/ 22 w 23"/>
                <a:gd name="T5" fmla="*/ 36 h 100"/>
                <a:gd name="T6" fmla="*/ 20 w 23"/>
                <a:gd name="T7" fmla="*/ 28 h 100"/>
                <a:gd name="T8" fmla="*/ 16 w 23"/>
                <a:gd name="T9" fmla="*/ 19 h 100"/>
                <a:gd name="T10" fmla="*/ 12 w 23"/>
                <a:gd name="T11" fmla="*/ 11 h 100"/>
                <a:gd name="T12" fmla="*/ 7 w 23"/>
                <a:gd name="T13" fmla="*/ 5 h 100"/>
                <a:gd name="T14" fmla="*/ 3 w 23"/>
                <a:gd name="T15" fmla="*/ 2 h 100"/>
                <a:gd name="T16" fmla="*/ 1 w 23"/>
                <a:gd name="T17" fmla="*/ 0 h 100"/>
                <a:gd name="T18" fmla="*/ 0 w 23"/>
                <a:gd name="T19" fmla="*/ 1 h 100"/>
                <a:gd name="T20" fmla="*/ 0 w 23"/>
                <a:gd name="T21" fmla="*/ 1 h 100"/>
                <a:gd name="T22" fmla="*/ 0 w 23"/>
                <a:gd name="T23" fmla="*/ 2 h 100"/>
                <a:gd name="T24" fmla="*/ 0 w 23"/>
                <a:gd name="T25" fmla="*/ 2 h 100"/>
                <a:gd name="T26" fmla="*/ 1 w 23"/>
                <a:gd name="T27" fmla="*/ 3 h 100"/>
                <a:gd name="T28" fmla="*/ 2 w 23"/>
                <a:gd name="T29" fmla="*/ 4 h 100"/>
                <a:gd name="T30" fmla="*/ 8 w 23"/>
                <a:gd name="T31" fmla="*/ 12 h 100"/>
                <a:gd name="T32" fmla="*/ 13 w 23"/>
                <a:gd name="T33" fmla="*/ 23 h 100"/>
                <a:gd name="T34" fmla="*/ 16 w 23"/>
                <a:gd name="T35" fmla="*/ 36 h 100"/>
                <a:gd name="T36" fmla="*/ 17 w 23"/>
                <a:gd name="T37" fmla="*/ 50 h 100"/>
                <a:gd name="T38" fmla="*/ 16 w 23"/>
                <a:gd name="T39" fmla="*/ 63 h 100"/>
                <a:gd name="T40" fmla="*/ 14 w 23"/>
                <a:gd name="T41" fmla="*/ 75 h 100"/>
                <a:gd name="T42" fmla="*/ 9 w 23"/>
                <a:gd name="T43" fmla="*/ 87 h 100"/>
                <a:gd name="T44" fmla="*/ 1 w 23"/>
                <a:gd name="T45" fmla="*/ 97 h 100"/>
                <a:gd name="T46" fmla="*/ 0 w 23"/>
                <a:gd name="T47" fmla="*/ 99 h 100"/>
                <a:gd name="T48" fmla="*/ 0 w 23"/>
                <a:gd name="T49" fmla="*/ 99 h 100"/>
                <a:gd name="T50" fmla="*/ 0 w 23"/>
                <a:gd name="T51" fmla="*/ 100 h 100"/>
                <a:gd name="T52" fmla="*/ 1 w 23"/>
                <a:gd name="T53" fmla="*/ 100 h 100"/>
                <a:gd name="T54" fmla="*/ 3 w 23"/>
                <a:gd name="T55" fmla="*/ 99 h 100"/>
                <a:gd name="T56" fmla="*/ 7 w 23"/>
                <a:gd name="T57" fmla="*/ 95 h 100"/>
                <a:gd name="T58" fmla="*/ 12 w 23"/>
                <a:gd name="T59" fmla="*/ 89 h 100"/>
                <a:gd name="T60" fmla="*/ 17 w 23"/>
                <a:gd name="T61" fmla="*/ 81 h 100"/>
                <a:gd name="T62" fmla="*/ 20 w 23"/>
                <a:gd name="T63" fmla="*/ 72 h 100"/>
                <a:gd name="T64" fmla="*/ 22 w 23"/>
                <a:gd name="T65" fmla="*/ 64 h 100"/>
                <a:gd name="T66" fmla="*/ 23 w 23"/>
                <a:gd name="T67" fmla="*/ 57 h 100"/>
                <a:gd name="T68" fmla="*/ 23 w 23"/>
                <a:gd name="T6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00">
                  <a:moveTo>
                    <a:pt x="23" y="50"/>
                  </a:moveTo>
                  <a:lnTo>
                    <a:pt x="23" y="44"/>
                  </a:lnTo>
                  <a:lnTo>
                    <a:pt x="22" y="36"/>
                  </a:lnTo>
                  <a:lnTo>
                    <a:pt x="20" y="28"/>
                  </a:lnTo>
                  <a:lnTo>
                    <a:pt x="16" y="19"/>
                  </a:lnTo>
                  <a:lnTo>
                    <a:pt x="12" y="11"/>
                  </a:lnTo>
                  <a:lnTo>
                    <a:pt x="7" y="5"/>
                  </a:lnTo>
                  <a:lnTo>
                    <a:pt x="3" y="2"/>
                  </a:lnTo>
                  <a:lnTo>
                    <a:pt x="1" y="0"/>
                  </a:lnTo>
                  <a:lnTo>
                    <a:pt x="0" y="1"/>
                  </a:lnTo>
                  <a:lnTo>
                    <a:pt x="0" y="1"/>
                  </a:lnTo>
                  <a:lnTo>
                    <a:pt x="0" y="2"/>
                  </a:lnTo>
                  <a:lnTo>
                    <a:pt x="0" y="2"/>
                  </a:lnTo>
                  <a:lnTo>
                    <a:pt x="1" y="3"/>
                  </a:lnTo>
                  <a:lnTo>
                    <a:pt x="2" y="4"/>
                  </a:lnTo>
                  <a:lnTo>
                    <a:pt x="8" y="12"/>
                  </a:lnTo>
                  <a:lnTo>
                    <a:pt x="13" y="23"/>
                  </a:lnTo>
                  <a:lnTo>
                    <a:pt x="16" y="36"/>
                  </a:lnTo>
                  <a:lnTo>
                    <a:pt x="17" y="50"/>
                  </a:lnTo>
                  <a:lnTo>
                    <a:pt x="16" y="63"/>
                  </a:lnTo>
                  <a:lnTo>
                    <a:pt x="14" y="75"/>
                  </a:lnTo>
                  <a:lnTo>
                    <a:pt x="9" y="87"/>
                  </a:lnTo>
                  <a:lnTo>
                    <a:pt x="1" y="97"/>
                  </a:lnTo>
                  <a:lnTo>
                    <a:pt x="0" y="99"/>
                  </a:lnTo>
                  <a:lnTo>
                    <a:pt x="0" y="99"/>
                  </a:lnTo>
                  <a:lnTo>
                    <a:pt x="0" y="100"/>
                  </a:lnTo>
                  <a:lnTo>
                    <a:pt x="1" y="100"/>
                  </a:lnTo>
                  <a:lnTo>
                    <a:pt x="3" y="99"/>
                  </a:lnTo>
                  <a:lnTo>
                    <a:pt x="7" y="95"/>
                  </a:lnTo>
                  <a:lnTo>
                    <a:pt x="12" y="89"/>
                  </a:lnTo>
                  <a:lnTo>
                    <a:pt x="17" y="81"/>
                  </a:lnTo>
                  <a:lnTo>
                    <a:pt x="20" y="72"/>
                  </a:lnTo>
                  <a:lnTo>
                    <a:pt x="22" y="64"/>
                  </a:lnTo>
                  <a:lnTo>
                    <a:pt x="23" y="57"/>
                  </a:lnTo>
                  <a:lnTo>
                    <a:pt x="23"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9" name="Group 2028"/>
          <p:cNvGrpSpPr>
            <a:grpSpLocks noChangeAspect="1"/>
          </p:cNvGrpSpPr>
          <p:nvPr>
            <p:custDataLst>
              <p:tags r:id="rId2"/>
            </p:custDataLst>
          </p:nvPr>
        </p:nvGrpSpPr>
        <p:grpSpPr bwMode="auto">
          <a:xfrm>
            <a:off x="5211366" y="3048258"/>
            <a:ext cx="4307225" cy="3758322"/>
            <a:chOff x="1182" y="1043"/>
            <a:chExt cx="3743" cy="3266"/>
          </a:xfrm>
        </p:grpSpPr>
        <p:grpSp>
          <p:nvGrpSpPr>
            <p:cNvPr id="1140" name="Group 2229"/>
            <p:cNvGrpSpPr>
              <a:grpSpLocks/>
            </p:cNvGrpSpPr>
            <p:nvPr/>
          </p:nvGrpSpPr>
          <p:grpSpPr bwMode="auto">
            <a:xfrm>
              <a:off x="1244" y="1043"/>
              <a:ext cx="3681" cy="1628"/>
              <a:chOff x="1244" y="1043"/>
              <a:chExt cx="3681" cy="1628"/>
            </a:xfrm>
          </p:grpSpPr>
          <p:sp>
            <p:nvSpPr>
              <p:cNvPr id="1325" name="Freeform 2029"/>
              <p:cNvSpPr>
                <a:spLocks noChangeAspect="1"/>
              </p:cNvSpPr>
              <p:nvPr/>
            </p:nvSpPr>
            <p:spPr bwMode="auto">
              <a:xfrm>
                <a:off x="1252" y="1079"/>
                <a:ext cx="47" cy="88"/>
              </a:xfrm>
              <a:custGeom>
                <a:avLst/>
                <a:gdLst>
                  <a:gd name="T0" fmla="*/ 29 w 47"/>
                  <a:gd name="T1" fmla="*/ 4 h 88"/>
                  <a:gd name="T2" fmla="*/ 29 w 47"/>
                  <a:gd name="T3" fmla="*/ 2 h 88"/>
                  <a:gd name="T4" fmla="*/ 29 w 47"/>
                  <a:gd name="T5" fmla="*/ 1 h 88"/>
                  <a:gd name="T6" fmla="*/ 28 w 47"/>
                  <a:gd name="T7" fmla="*/ 1 h 88"/>
                  <a:gd name="T8" fmla="*/ 25 w 47"/>
                  <a:gd name="T9" fmla="*/ 0 h 88"/>
                  <a:gd name="T10" fmla="*/ 21 w 47"/>
                  <a:gd name="T11" fmla="*/ 4 h 88"/>
                  <a:gd name="T12" fmla="*/ 16 w 47"/>
                  <a:gd name="T13" fmla="*/ 7 h 88"/>
                  <a:gd name="T14" fmla="*/ 9 w 47"/>
                  <a:gd name="T15" fmla="*/ 8 h 88"/>
                  <a:gd name="T16" fmla="*/ 0 w 47"/>
                  <a:gd name="T17" fmla="*/ 9 h 88"/>
                  <a:gd name="T18" fmla="*/ 0 w 47"/>
                  <a:gd name="T19" fmla="*/ 13 h 88"/>
                  <a:gd name="T20" fmla="*/ 4 w 47"/>
                  <a:gd name="T21" fmla="*/ 13 h 88"/>
                  <a:gd name="T22" fmla="*/ 8 w 47"/>
                  <a:gd name="T23" fmla="*/ 13 h 88"/>
                  <a:gd name="T24" fmla="*/ 13 w 47"/>
                  <a:gd name="T25" fmla="*/ 12 h 88"/>
                  <a:gd name="T26" fmla="*/ 19 w 47"/>
                  <a:gd name="T27" fmla="*/ 10 h 88"/>
                  <a:gd name="T28" fmla="*/ 19 w 47"/>
                  <a:gd name="T29" fmla="*/ 78 h 88"/>
                  <a:gd name="T30" fmla="*/ 19 w 47"/>
                  <a:gd name="T31" fmla="*/ 81 h 88"/>
                  <a:gd name="T32" fmla="*/ 17 w 47"/>
                  <a:gd name="T33" fmla="*/ 83 h 88"/>
                  <a:gd name="T34" fmla="*/ 13 w 47"/>
                  <a:gd name="T35" fmla="*/ 84 h 88"/>
                  <a:gd name="T36" fmla="*/ 6 w 47"/>
                  <a:gd name="T37" fmla="*/ 84 h 88"/>
                  <a:gd name="T38" fmla="*/ 1 w 47"/>
                  <a:gd name="T39" fmla="*/ 84 h 88"/>
                  <a:gd name="T40" fmla="*/ 1 w 47"/>
                  <a:gd name="T41" fmla="*/ 88 h 88"/>
                  <a:gd name="T42" fmla="*/ 6 w 47"/>
                  <a:gd name="T43" fmla="*/ 88 h 88"/>
                  <a:gd name="T44" fmla="*/ 12 w 47"/>
                  <a:gd name="T45" fmla="*/ 88 h 88"/>
                  <a:gd name="T46" fmla="*/ 19 w 47"/>
                  <a:gd name="T47" fmla="*/ 88 h 88"/>
                  <a:gd name="T48" fmla="*/ 24 w 47"/>
                  <a:gd name="T49" fmla="*/ 88 h 88"/>
                  <a:gd name="T50" fmla="*/ 29 w 47"/>
                  <a:gd name="T51" fmla="*/ 88 h 88"/>
                  <a:gd name="T52" fmla="*/ 36 w 47"/>
                  <a:gd name="T53" fmla="*/ 88 h 88"/>
                  <a:gd name="T54" fmla="*/ 42 w 47"/>
                  <a:gd name="T55" fmla="*/ 88 h 88"/>
                  <a:gd name="T56" fmla="*/ 47 w 47"/>
                  <a:gd name="T57" fmla="*/ 88 h 88"/>
                  <a:gd name="T58" fmla="*/ 47 w 47"/>
                  <a:gd name="T59" fmla="*/ 84 h 88"/>
                  <a:gd name="T60" fmla="*/ 42 w 47"/>
                  <a:gd name="T61" fmla="*/ 84 h 88"/>
                  <a:gd name="T62" fmla="*/ 35 w 47"/>
                  <a:gd name="T63" fmla="*/ 84 h 88"/>
                  <a:gd name="T64" fmla="*/ 31 w 47"/>
                  <a:gd name="T65" fmla="*/ 83 h 88"/>
                  <a:gd name="T66" fmla="*/ 30 w 47"/>
                  <a:gd name="T67" fmla="*/ 81 h 88"/>
                  <a:gd name="T68" fmla="*/ 29 w 47"/>
                  <a:gd name="T69" fmla="*/ 78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2"/>
                    </a:lnTo>
                    <a:lnTo>
                      <a:pt x="29" y="1"/>
                    </a:lnTo>
                    <a:lnTo>
                      <a:pt x="28" y="1"/>
                    </a:lnTo>
                    <a:lnTo>
                      <a:pt x="25" y="0"/>
                    </a:lnTo>
                    <a:lnTo>
                      <a:pt x="21" y="4"/>
                    </a:lnTo>
                    <a:lnTo>
                      <a:pt x="16" y="7"/>
                    </a:lnTo>
                    <a:lnTo>
                      <a:pt x="9" y="8"/>
                    </a:lnTo>
                    <a:lnTo>
                      <a:pt x="0" y="9"/>
                    </a:lnTo>
                    <a:lnTo>
                      <a:pt x="0" y="13"/>
                    </a:lnTo>
                    <a:lnTo>
                      <a:pt x="4" y="13"/>
                    </a:lnTo>
                    <a:lnTo>
                      <a:pt x="8" y="13"/>
                    </a:lnTo>
                    <a:lnTo>
                      <a:pt x="13" y="12"/>
                    </a:lnTo>
                    <a:lnTo>
                      <a:pt x="19" y="10"/>
                    </a:lnTo>
                    <a:lnTo>
                      <a:pt x="19" y="78"/>
                    </a:lnTo>
                    <a:lnTo>
                      <a:pt x="19" y="81"/>
                    </a:lnTo>
                    <a:lnTo>
                      <a:pt x="17" y="83"/>
                    </a:lnTo>
                    <a:lnTo>
                      <a:pt x="13" y="84"/>
                    </a:lnTo>
                    <a:lnTo>
                      <a:pt x="6" y="84"/>
                    </a:lnTo>
                    <a:lnTo>
                      <a:pt x="1" y="84"/>
                    </a:lnTo>
                    <a:lnTo>
                      <a:pt x="1" y="88"/>
                    </a:lnTo>
                    <a:lnTo>
                      <a:pt x="6" y="88"/>
                    </a:lnTo>
                    <a:lnTo>
                      <a:pt x="12" y="88"/>
                    </a:lnTo>
                    <a:lnTo>
                      <a:pt x="19" y="88"/>
                    </a:lnTo>
                    <a:lnTo>
                      <a:pt x="24" y="88"/>
                    </a:lnTo>
                    <a:lnTo>
                      <a:pt x="29" y="88"/>
                    </a:lnTo>
                    <a:lnTo>
                      <a:pt x="36" y="88"/>
                    </a:lnTo>
                    <a:lnTo>
                      <a:pt x="42" y="88"/>
                    </a:lnTo>
                    <a:lnTo>
                      <a:pt x="47" y="88"/>
                    </a:lnTo>
                    <a:lnTo>
                      <a:pt x="47" y="84"/>
                    </a:lnTo>
                    <a:lnTo>
                      <a:pt x="42" y="84"/>
                    </a:lnTo>
                    <a:lnTo>
                      <a:pt x="35" y="84"/>
                    </a:lnTo>
                    <a:lnTo>
                      <a:pt x="31" y="83"/>
                    </a:lnTo>
                    <a:lnTo>
                      <a:pt x="30" y="81"/>
                    </a:lnTo>
                    <a:lnTo>
                      <a:pt x="29" y="78"/>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6" name="Freeform 2030"/>
              <p:cNvSpPr>
                <a:spLocks noChangeAspect="1" noEditPoints="1"/>
              </p:cNvSpPr>
              <p:nvPr/>
            </p:nvSpPr>
            <p:spPr bwMode="auto">
              <a:xfrm>
                <a:off x="1322" y="1110"/>
                <a:ext cx="15" cy="57"/>
              </a:xfrm>
              <a:custGeom>
                <a:avLst/>
                <a:gdLst>
                  <a:gd name="T0" fmla="*/ 15 w 15"/>
                  <a:gd name="T1" fmla="*/ 8 h 57"/>
                  <a:gd name="T2" fmla="*/ 14 w 15"/>
                  <a:gd name="T3" fmla="*/ 5 h 57"/>
                  <a:gd name="T4" fmla="*/ 13 w 15"/>
                  <a:gd name="T5" fmla="*/ 2 h 57"/>
                  <a:gd name="T6" fmla="*/ 10 w 15"/>
                  <a:gd name="T7" fmla="*/ 1 h 57"/>
                  <a:gd name="T8" fmla="*/ 8 w 15"/>
                  <a:gd name="T9" fmla="*/ 0 h 57"/>
                  <a:gd name="T10" fmla="*/ 5 w 15"/>
                  <a:gd name="T11" fmla="*/ 1 h 57"/>
                  <a:gd name="T12" fmla="*/ 2 w 15"/>
                  <a:gd name="T13" fmla="*/ 3 h 57"/>
                  <a:gd name="T14" fmla="*/ 1 w 15"/>
                  <a:gd name="T15" fmla="*/ 5 h 57"/>
                  <a:gd name="T16" fmla="*/ 0 w 15"/>
                  <a:gd name="T17" fmla="*/ 8 h 57"/>
                  <a:gd name="T18" fmla="*/ 1 w 15"/>
                  <a:gd name="T19" fmla="*/ 11 h 57"/>
                  <a:gd name="T20" fmla="*/ 2 w 15"/>
                  <a:gd name="T21" fmla="*/ 13 h 57"/>
                  <a:gd name="T22" fmla="*/ 5 w 15"/>
                  <a:gd name="T23" fmla="*/ 15 h 57"/>
                  <a:gd name="T24" fmla="*/ 7 w 15"/>
                  <a:gd name="T25" fmla="*/ 15 h 57"/>
                  <a:gd name="T26" fmla="*/ 11 w 15"/>
                  <a:gd name="T27" fmla="*/ 14 h 57"/>
                  <a:gd name="T28" fmla="*/ 13 w 15"/>
                  <a:gd name="T29" fmla="*/ 13 h 57"/>
                  <a:gd name="T30" fmla="*/ 14 w 15"/>
                  <a:gd name="T31" fmla="*/ 11 h 57"/>
                  <a:gd name="T32" fmla="*/ 15 w 15"/>
                  <a:gd name="T33" fmla="*/ 8 h 57"/>
                  <a:gd name="T34" fmla="*/ 15 w 15"/>
                  <a:gd name="T35" fmla="*/ 50 h 57"/>
                  <a:gd name="T36" fmla="*/ 14 w 15"/>
                  <a:gd name="T37" fmla="*/ 47 h 57"/>
                  <a:gd name="T38" fmla="*/ 13 w 15"/>
                  <a:gd name="T39" fmla="*/ 45 h 57"/>
                  <a:gd name="T40" fmla="*/ 10 w 15"/>
                  <a:gd name="T41" fmla="*/ 43 h 57"/>
                  <a:gd name="T42" fmla="*/ 8 w 15"/>
                  <a:gd name="T43" fmla="*/ 43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8" y="0"/>
                    </a:lnTo>
                    <a:lnTo>
                      <a:pt x="5" y="1"/>
                    </a:lnTo>
                    <a:lnTo>
                      <a:pt x="2" y="3"/>
                    </a:lnTo>
                    <a:lnTo>
                      <a:pt x="1" y="5"/>
                    </a:lnTo>
                    <a:lnTo>
                      <a:pt x="0" y="8"/>
                    </a:lnTo>
                    <a:lnTo>
                      <a:pt x="1" y="11"/>
                    </a:lnTo>
                    <a:lnTo>
                      <a:pt x="2" y="13"/>
                    </a:lnTo>
                    <a:lnTo>
                      <a:pt x="5" y="15"/>
                    </a:lnTo>
                    <a:lnTo>
                      <a:pt x="7" y="15"/>
                    </a:lnTo>
                    <a:lnTo>
                      <a:pt x="11" y="14"/>
                    </a:lnTo>
                    <a:lnTo>
                      <a:pt x="13" y="13"/>
                    </a:lnTo>
                    <a:lnTo>
                      <a:pt x="14" y="11"/>
                    </a:lnTo>
                    <a:lnTo>
                      <a:pt x="15" y="8"/>
                    </a:lnTo>
                    <a:close/>
                    <a:moveTo>
                      <a:pt x="15" y="50"/>
                    </a:moveTo>
                    <a:lnTo>
                      <a:pt x="14" y="47"/>
                    </a:lnTo>
                    <a:lnTo>
                      <a:pt x="13" y="45"/>
                    </a:lnTo>
                    <a:lnTo>
                      <a:pt x="10" y="43"/>
                    </a:lnTo>
                    <a:lnTo>
                      <a:pt x="8" y="43"/>
                    </a:lnTo>
                    <a:lnTo>
                      <a:pt x="5" y="43"/>
                    </a:lnTo>
                    <a:lnTo>
                      <a:pt x="2" y="45"/>
                    </a:lnTo>
                    <a:lnTo>
                      <a:pt x="1" y="47"/>
                    </a:lnTo>
                    <a:lnTo>
                      <a:pt x="0" y="50"/>
                    </a:lnTo>
                    <a:lnTo>
                      <a:pt x="1" y="53"/>
                    </a:lnTo>
                    <a:lnTo>
                      <a:pt x="2" y="55"/>
                    </a:lnTo>
                    <a:lnTo>
                      <a:pt x="5" y="57"/>
                    </a:lnTo>
                    <a:lnTo>
                      <a:pt x="7" y="57"/>
                    </a:lnTo>
                    <a:lnTo>
                      <a:pt x="11"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7" name="Freeform 2031"/>
              <p:cNvSpPr>
                <a:spLocks noChangeAspect="1" noEditPoints="1"/>
              </p:cNvSpPr>
              <p:nvPr/>
            </p:nvSpPr>
            <p:spPr bwMode="auto">
              <a:xfrm>
                <a:off x="1438" y="1093"/>
                <a:ext cx="93" cy="106"/>
              </a:xfrm>
              <a:custGeom>
                <a:avLst/>
                <a:gdLst>
                  <a:gd name="T0" fmla="*/ 30 w 93"/>
                  <a:gd name="T1" fmla="*/ 18 h 106"/>
                  <a:gd name="T2" fmla="*/ 31 w 93"/>
                  <a:gd name="T3" fmla="*/ 16 h 106"/>
                  <a:gd name="T4" fmla="*/ 38 w 93"/>
                  <a:gd name="T5" fmla="*/ 10 h 106"/>
                  <a:gd name="T6" fmla="*/ 48 w 93"/>
                  <a:gd name="T7" fmla="*/ 7 h 106"/>
                  <a:gd name="T8" fmla="*/ 59 w 93"/>
                  <a:gd name="T9" fmla="*/ 9 h 106"/>
                  <a:gd name="T10" fmla="*/ 70 w 93"/>
                  <a:gd name="T11" fmla="*/ 24 h 106"/>
                  <a:gd name="T12" fmla="*/ 70 w 93"/>
                  <a:gd name="T13" fmla="*/ 52 h 106"/>
                  <a:gd name="T14" fmla="*/ 57 w 93"/>
                  <a:gd name="T15" fmla="*/ 68 h 106"/>
                  <a:gd name="T16" fmla="*/ 47 w 93"/>
                  <a:gd name="T17" fmla="*/ 69 h 106"/>
                  <a:gd name="T18" fmla="*/ 37 w 93"/>
                  <a:gd name="T19" fmla="*/ 66 h 106"/>
                  <a:gd name="T20" fmla="*/ 31 w 93"/>
                  <a:gd name="T21" fmla="*/ 59 h 106"/>
                  <a:gd name="T22" fmla="*/ 30 w 93"/>
                  <a:gd name="T23" fmla="*/ 57 h 106"/>
                  <a:gd name="T24" fmla="*/ 30 w 93"/>
                  <a:gd name="T25" fmla="*/ 20 h 106"/>
                  <a:gd name="T26" fmla="*/ 35 w 93"/>
                  <a:gd name="T27" fmla="*/ 72 h 106"/>
                  <a:gd name="T28" fmla="*/ 46 w 93"/>
                  <a:gd name="T29" fmla="*/ 75 h 106"/>
                  <a:gd name="T30" fmla="*/ 68 w 93"/>
                  <a:gd name="T31" fmla="*/ 73 h 106"/>
                  <a:gd name="T32" fmla="*/ 90 w 93"/>
                  <a:gd name="T33" fmla="*/ 53 h 106"/>
                  <a:gd name="T34" fmla="*/ 90 w 93"/>
                  <a:gd name="T35" fmla="*/ 22 h 106"/>
                  <a:gd name="T36" fmla="*/ 70 w 93"/>
                  <a:gd name="T37" fmla="*/ 3 h 106"/>
                  <a:gd name="T38" fmla="*/ 45 w 93"/>
                  <a:gd name="T39" fmla="*/ 1 h 106"/>
                  <a:gd name="T40" fmla="*/ 33 w 93"/>
                  <a:gd name="T41" fmla="*/ 6 h 106"/>
                  <a:gd name="T42" fmla="*/ 29 w 93"/>
                  <a:gd name="T43" fmla="*/ 0 h 106"/>
                  <a:gd name="T44" fmla="*/ 0 w 93"/>
                  <a:gd name="T45" fmla="*/ 9 h 106"/>
                  <a:gd name="T46" fmla="*/ 9 w 93"/>
                  <a:gd name="T47" fmla="*/ 10 h 106"/>
                  <a:gd name="T48" fmla="*/ 11 w 93"/>
                  <a:gd name="T49" fmla="*/ 15 h 106"/>
                  <a:gd name="T50" fmla="*/ 0 w 93"/>
                  <a:gd name="T51" fmla="*/ 99 h 106"/>
                  <a:gd name="T52" fmla="*/ 4 w 93"/>
                  <a:gd name="T53" fmla="*/ 106 h 106"/>
                  <a:gd name="T54" fmla="*/ 15 w 93"/>
                  <a:gd name="T55" fmla="*/ 106 h 106"/>
                  <a:gd name="T56" fmla="*/ 26 w 93"/>
                  <a:gd name="T57" fmla="*/ 106 h 106"/>
                  <a:gd name="T58" fmla="*/ 37 w 93"/>
                  <a:gd name="T59" fmla="*/ 106 h 106"/>
                  <a:gd name="T60" fmla="*/ 41 w 93"/>
                  <a:gd name="T61" fmla="*/ 99 h 106"/>
                  <a:gd name="T62" fmla="*/ 30 w 93"/>
                  <a:gd name="T63"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106">
                    <a:moveTo>
                      <a:pt x="30" y="20"/>
                    </a:moveTo>
                    <a:lnTo>
                      <a:pt x="30" y="18"/>
                    </a:lnTo>
                    <a:lnTo>
                      <a:pt x="30" y="17"/>
                    </a:lnTo>
                    <a:lnTo>
                      <a:pt x="31" y="16"/>
                    </a:lnTo>
                    <a:lnTo>
                      <a:pt x="33" y="14"/>
                    </a:lnTo>
                    <a:lnTo>
                      <a:pt x="38" y="10"/>
                    </a:lnTo>
                    <a:lnTo>
                      <a:pt x="43" y="8"/>
                    </a:lnTo>
                    <a:lnTo>
                      <a:pt x="48" y="7"/>
                    </a:lnTo>
                    <a:lnTo>
                      <a:pt x="51" y="7"/>
                    </a:lnTo>
                    <a:lnTo>
                      <a:pt x="59" y="9"/>
                    </a:lnTo>
                    <a:lnTo>
                      <a:pt x="66" y="14"/>
                    </a:lnTo>
                    <a:lnTo>
                      <a:pt x="70" y="24"/>
                    </a:lnTo>
                    <a:lnTo>
                      <a:pt x="72" y="38"/>
                    </a:lnTo>
                    <a:lnTo>
                      <a:pt x="70" y="52"/>
                    </a:lnTo>
                    <a:lnTo>
                      <a:pt x="65" y="62"/>
                    </a:lnTo>
                    <a:lnTo>
                      <a:pt x="57" y="68"/>
                    </a:lnTo>
                    <a:lnTo>
                      <a:pt x="49" y="69"/>
                    </a:lnTo>
                    <a:lnTo>
                      <a:pt x="47" y="69"/>
                    </a:lnTo>
                    <a:lnTo>
                      <a:pt x="43" y="68"/>
                    </a:lnTo>
                    <a:lnTo>
                      <a:pt x="37" y="66"/>
                    </a:lnTo>
                    <a:lnTo>
                      <a:pt x="32" y="61"/>
                    </a:lnTo>
                    <a:lnTo>
                      <a:pt x="31" y="59"/>
                    </a:lnTo>
                    <a:lnTo>
                      <a:pt x="30" y="58"/>
                    </a:lnTo>
                    <a:lnTo>
                      <a:pt x="30" y="57"/>
                    </a:lnTo>
                    <a:lnTo>
                      <a:pt x="30" y="55"/>
                    </a:lnTo>
                    <a:lnTo>
                      <a:pt x="30" y="20"/>
                    </a:lnTo>
                    <a:close/>
                    <a:moveTo>
                      <a:pt x="30" y="68"/>
                    </a:moveTo>
                    <a:lnTo>
                      <a:pt x="35" y="72"/>
                    </a:lnTo>
                    <a:lnTo>
                      <a:pt x="41" y="74"/>
                    </a:lnTo>
                    <a:lnTo>
                      <a:pt x="46" y="75"/>
                    </a:lnTo>
                    <a:lnTo>
                      <a:pt x="51" y="75"/>
                    </a:lnTo>
                    <a:lnTo>
                      <a:pt x="68" y="73"/>
                    </a:lnTo>
                    <a:lnTo>
                      <a:pt x="81" y="65"/>
                    </a:lnTo>
                    <a:lnTo>
                      <a:pt x="90" y="53"/>
                    </a:lnTo>
                    <a:lnTo>
                      <a:pt x="93" y="38"/>
                    </a:lnTo>
                    <a:lnTo>
                      <a:pt x="90" y="22"/>
                    </a:lnTo>
                    <a:lnTo>
                      <a:pt x="82" y="11"/>
                    </a:lnTo>
                    <a:lnTo>
                      <a:pt x="70" y="3"/>
                    </a:lnTo>
                    <a:lnTo>
                      <a:pt x="54" y="0"/>
                    </a:lnTo>
                    <a:lnTo>
                      <a:pt x="45" y="1"/>
                    </a:lnTo>
                    <a:lnTo>
                      <a:pt x="38" y="3"/>
                    </a:lnTo>
                    <a:lnTo>
                      <a:pt x="33" y="6"/>
                    </a:lnTo>
                    <a:lnTo>
                      <a:pt x="29" y="8"/>
                    </a:lnTo>
                    <a:lnTo>
                      <a:pt x="29" y="0"/>
                    </a:lnTo>
                    <a:lnTo>
                      <a:pt x="0" y="1"/>
                    </a:lnTo>
                    <a:lnTo>
                      <a:pt x="0" y="9"/>
                    </a:lnTo>
                    <a:lnTo>
                      <a:pt x="6" y="9"/>
                    </a:lnTo>
                    <a:lnTo>
                      <a:pt x="9" y="10"/>
                    </a:lnTo>
                    <a:lnTo>
                      <a:pt x="11" y="12"/>
                    </a:lnTo>
                    <a:lnTo>
                      <a:pt x="11" y="15"/>
                    </a:lnTo>
                    <a:lnTo>
                      <a:pt x="11" y="99"/>
                    </a:lnTo>
                    <a:lnTo>
                      <a:pt x="0" y="99"/>
                    </a:lnTo>
                    <a:lnTo>
                      <a:pt x="0" y="106"/>
                    </a:lnTo>
                    <a:lnTo>
                      <a:pt x="4" y="106"/>
                    </a:lnTo>
                    <a:lnTo>
                      <a:pt x="10" y="106"/>
                    </a:lnTo>
                    <a:lnTo>
                      <a:pt x="15" y="106"/>
                    </a:lnTo>
                    <a:lnTo>
                      <a:pt x="21" y="106"/>
                    </a:lnTo>
                    <a:lnTo>
                      <a:pt x="26" y="106"/>
                    </a:lnTo>
                    <a:lnTo>
                      <a:pt x="32" y="106"/>
                    </a:lnTo>
                    <a:lnTo>
                      <a:pt x="37" y="106"/>
                    </a:lnTo>
                    <a:lnTo>
                      <a:pt x="41" y="106"/>
                    </a:lnTo>
                    <a:lnTo>
                      <a:pt x="41" y="99"/>
                    </a:lnTo>
                    <a:lnTo>
                      <a:pt x="30" y="99"/>
                    </a:lnTo>
                    <a:lnTo>
                      <a:pt x="30" y="6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8" name="Freeform 2032"/>
              <p:cNvSpPr>
                <a:spLocks noChangeAspect="1"/>
              </p:cNvSpPr>
              <p:nvPr/>
            </p:nvSpPr>
            <p:spPr bwMode="auto">
              <a:xfrm>
                <a:off x="1544" y="1093"/>
                <a:ext cx="66" cy="74"/>
              </a:xfrm>
              <a:custGeom>
                <a:avLst/>
                <a:gdLst>
                  <a:gd name="T0" fmla="*/ 27 w 66"/>
                  <a:gd name="T1" fmla="*/ 19 h 74"/>
                  <a:gd name="T2" fmla="*/ 27 w 66"/>
                  <a:gd name="T3" fmla="*/ 0 h 74"/>
                  <a:gd name="T4" fmla="*/ 0 w 66"/>
                  <a:gd name="T5" fmla="*/ 1 h 74"/>
                  <a:gd name="T6" fmla="*/ 0 w 66"/>
                  <a:gd name="T7" fmla="*/ 9 h 74"/>
                  <a:gd name="T8" fmla="*/ 6 w 66"/>
                  <a:gd name="T9" fmla="*/ 9 h 74"/>
                  <a:gd name="T10" fmla="*/ 9 w 66"/>
                  <a:gd name="T11" fmla="*/ 10 h 74"/>
                  <a:gd name="T12" fmla="*/ 11 w 66"/>
                  <a:gd name="T13" fmla="*/ 12 h 74"/>
                  <a:gd name="T14" fmla="*/ 11 w 66"/>
                  <a:gd name="T15" fmla="*/ 16 h 74"/>
                  <a:gd name="T16" fmla="*/ 11 w 66"/>
                  <a:gd name="T17" fmla="*/ 67 h 74"/>
                  <a:gd name="T18" fmla="*/ 0 w 66"/>
                  <a:gd name="T19" fmla="*/ 67 h 74"/>
                  <a:gd name="T20" fmla="*/ 0 w 66"/>
                  <a:gd name="T21" fmla="*/ 74 h 74"/>
                  <a:gd name="T22" fmla="*/ 9 w 66"/>
                  <a:gd name="T23" fmla="*/ 74 h 74"/>
                  <a:gd name="T24" fmla="*/ 20 w 66"/>
                  <a:gd name="T25" fmla="*/ 74 h 74"/>
                  <a:gd name="T26" fmla="*/ 26 w 66"/>
                  <a:gd name="T27" fmla="*/ 74 h 74"/>
                  <a:gd name="T28" fmla="*/ 32 w 66"/>
                  <a:gd name="T29" fmla="*/ 74 h 74"/>
                  <a:gd name="T30" fmla="*/ 38 w 66"/>
                  <a:gd name="T31" fmla="*/ 74 h 74"/>
                  <a:gd name="T32" fmla="*/ 43 w 66"/>
                  <a:gd name="T33" fmla="*/ 74 h 74"/>
                  <a:gd name="T34" fmla="*/ 43 w 66"/>
                  <a:gd name="T35" fmla="*/ 67 h 74"/>
                  <a:gd name="T36" fmla="*/ 29 w 66"/>
                  <a:gd name="T37" fmla="*/ 67 h 74"/>
                  <a:gd name="T38" fmla="*/ 29 w 66"/>
                  <a:gd name="T39" fmla="*/ 38 h 74"/>
                  <a:gd name="T40" fmla="*/ 30 w 66"/>
                  <a:gd name="T41" fmla="*/ 28 h 74"/>
                  <a:gd name="T42" fmla="*/ 33 w 66"/>
                  <a:gd name="T43" fmla="*/ 17 h 74"/>
                  <a:gd name="T44" fmla="*/ 39 w 66"/>
                  <a:gd name="T45" fmla="*/ 9 h 74"/>
                  <a:gd name="T46" fmla="*/ 49 w 66"/>
                  <a:gd name="T47" fmla="*/ 6 h 74"/>
                  <a:gd name="T48" fmla="*/ 49 w 66"/>
                  <a:gd name="T49" fmla="*/ 7 h 74"/>
                  <a:gd name="T50" fmla="*/ 48 w 66"/>
                  <a:gd name="T51" fmla="*/ 8 h 74"/>
                  <a:gd name="T52" fmla="*/ 47 w 66"/>
                  <a:gd name="T53" fmla="*/ 10 h 74"/>
                  <a:gd name="T54" fmla="*/ 46 w 66"/>
                  <a:gd name="T55" fmla="*/ 14 h 74"/>
                  <a:gd name="T56" fmla="*/ 47 w 66"/>
                  <a:gd name="T57" fmla="*/ 18 h 74"/>
                  <a:gd name="T58" fmla="*/ 50 w 66"/>
                  <a:gd name="T59" fmla="*/ 21 h 74"/>
                  <a:gd name="T60" fmla="*/ 53 w 66"/>
                  <a:gd name="T61" fmla="*/ 23 h 74"/>
                  <a:gd name="T62" fmla="*/ 56 w 66"/>
                  <a:gd name="T63" fmla="*/ 24 h 74"/>
                  <a:gd name="T64" fmla="*/ 60 w 66"/>
                  <a:gd name="T65" fmla="*/ 23 h 74"/>
                  <a:gd name="T66" fmla="*/ 63 w 66"/>
                  <a:gd name="T67" fmla="*/ 21 h 74"/>
                  <a:gd name="T68" fmla="*/ 66 w 66"/>
                  <a:gd name="T69" fmla="*/ 18 h 74"/>
                  <a:gd name="T70" fmla="*/ 66 w 66"/>
                  <a:gd name="T71" fmla="*/ 14 h 74"/>
                  <a:gd name="T72" fmla="*/ 65 w 66"/>
                  <a:gd name="T73" fmla="*/ 8 h 74"/>
                  <a:gd name="T74" fmla="*/ 61 w 66"/>
                  <a:gd name="T75" fmla="*/ 3 h 74"/>
                  <a:gd name="T76" fmla="*/ 55 w 66"/>
                  <a:gd name="T77" fmla="*/ 1 h 74"/>
                  <a:gd name="T78" fmla="*/ 49 w 66"/>
                  <a:gd name="T79" fmla="*/ 0 h 74"/>
                  <a:gd name="T80" fmla="*/ 41 w 66"/>
                  <a:gd name="T81" fmla="*/ 2 h 74"/>
                  <a:gd name="T82" fmla="*/ 35 w 66"/>
                  <a:gd name="T83" fmla="*/ 5 h 74"/>
                  <a:gd name="T84" fmla="*/ 30 w 66"/>
                  <a:gd name="T85" fmla="*/ 11 h 74"/>
                  <a:gd name="T86" fmla="*/ 27 w 66"/>
                  <a:gd name="T8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74">
                    <a:moveTo>
                      <a:pt x="27" y="19"/>
                    </a:moveTo>
                    <a:lnTo>
                      <a:pt x="27" y="0"/>
                    </a:lnTo>
                    <a:lnTo>
                      <a:pt x="0" y="1"/>
                    </a:lnTo>
                    <a:lnTo>
                      <a:pt x="0" y="9"/>
                    </a:lnTo>
                    <a:lnTo>
                      <a:pt x="6" y="9"/>
                    </a:lnTo>
                    <a:lnTo>
                      <a:pt x="9" y="10"/>
                    </a:lnTo>
                    <a:lnTo>
                      <a:pt x="11" y="12"/>
                    </a:lnTo>
                    <a:lnTo>
                      <a:pt x="11" y="16"/>
                    </a:lnTo>
                    <a:lnTo>
                      <a:pt x="11" y="67"/>
                    </a:lnTo>
                    <a:lnTo>
                      <a:pt x="0" y="67"/>
                    </a:lnTo>
                    <a:lnTo>
                      <a:pt x="0" y="74"/>
                    </a:lnTo>
                    <a:lnTo>
                      <a:pt x="9" y="74"/>
                    </a:lnTo>
                    <a:lnTo>
                      <a:pt x="20" y="74"/>
                    </a:lnTo>
                    <a:lnTo>
                      <a:pt x="26" y="74"/>
                    </a:lnTo>
                    <a:lnTo>
                      <a:pt x="32" y="74"/>
                    </a:lnTo>
                    <a:lnTo>
                      <a:pt x="38" y="74"/>
                    </a:lnTo>
                    <a:lnTo>
                      <a:pt x="43" y="74"/>
                    </a:lnTo>
                    <a:lnTo>
                      <a:pt x="43" y="67"/>
                    </a:lnTo>
                    <a:lnTo>
                      <a:pt x="29" y="67"/>
                    </a:lnTo>
                    <a:lnTo>
                      <a:pt x="29" y="38"/>
                    </a:lnTo>
                    <a:lnTo>
                      <a:pt x="30" y="28"/>
                    </a:lnTo>
                    <a:lnTo>
                      <a:pt x="33" y="17"/>
                    </a:lnTo>
                    <a:lnTo>
                      <a:pt x="39" y="9"/>
                    </a:lnTo>
                    <a:lnTo>
                      <a:pt x="49" y="6"/>
                    </a:lnTo>
                    <a:lnTo>
                      <a:pt x="49" y="7"/>
                    </a:lnTo>
                    <a:lnTo>
                      <a:pt x="48" y="8"/>
                    </a:lnTo>
                    <a:lnTo>
                      <a:pt x="47" y="10"/>
                    </a:lnTo>
                    <a:lnTo>
                      <a:pt x="46" y="14"/>
                    </a:lnTo>
                    <a:lnTo>
                      <a:pt x="47" y="18"/>
                    </a:lnTo>
                    <a:lnTo>
                      <a:pt x="50" y="21"/>
                    </a:lnTo>
                    <a:lnTo>
                      <a:pt x="53" y="23"/>
                    </a:lnTo>
                    <a:lnTo>
                      <a:pt x="56" y="24"/>
                    </a:lnTo>
                    <a:lnTo>
                      <a:pt x="60" y="23"/>
                    </a:lnTo>
                    <a:lnTo>
                      <a:pt x="63" y="21"/>
                    </a:lnTo>
                    <a:lnTo>
                      <a:pt x="66" y="18"/>
                    </a:lnTo>
                    <a:lnTo>
                      <a:pt x="66" y="14"/>
                    </a:lnTo>
                    <a:lnTo>
                      <a:pt x="65" y="8"/>
                    </a:lnTo>
                    <a:lnTo>
                      <a:pt x="61" y="3"/>
                    </a:lnTo>
                    <a:lnTo>
                      <a:pt x="55" y="1"/>
                    </a:lnTo>
                    <a:lnTo>
                      <a:pt x="49" y="0"/>
                    </a:lnTo>
                    <a:lnTo>
                      <a:pt x="41" y="2"/>
                    </a:lnTo>
                    <a:lnTo>
                      <a:pt x="35" y="5"/>
                    </a:lnTo>
                    <a:lnTo>
                      <a:pt x="30" y="11"/>
                    </a:lnTo>
                    <a:lnTo>
                      <a:pt x="27"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9" name="Freeform 2033"/>
              <p:cNvSpPr>
                <a:spLocks noChangeAspect="1" noEditPoints="1"/>
              </p:cNvSpPr>
              <p:nvPr/>
            </p:nvSpPr>
            <p:spPr bwMode="auto">
              <a:xfrm>
                <a:off x="1621" y="1093"/>
                <a:ext cx="84" cy="75"/>
              </a:xfrm>
              <a:custGeom>
                <a:avLst/>
                <a:gdLst>
                  <a:gd name="T0" fmla="*/ 84 w 84"/>
                  <a:gd name="T1" fmla="*/ 38 h 75"/>
                  <a:gd name="T2" fmla="*/ 81 w 84"/>
                  <a:gd name="T3" fmla="*/ 23 h 75"/>
                  <a:gd name="T4" fmla="*/ 73 w 84"/>
                  <a:gd name="T5" fmla="*/ 11 h 75"/>
                  <a:gd name="T6" fmla="*/ 60 w 84"/>
                  <a:gd name="T7" fmla="*/ 2 h 75"/>
                  <a:gd name="T8" fmla="*/ 42 w 84"/>
                  <a:gd name="T9" fmla="*/ 0 h 75"/>
                  <a:gd name="T10" fmla="*/ 24 w 84"/>
                  <a:gd name="T11" fmla="*/ 3 h 75"/>
                  <a:gd name="T12" fmla="*/ 11 w 84"/>
                  <a:gd name="T13" fmla="*/ 11 h 75"/>
                  <a:gd name="T14" fmla="*/ 3 w 84"/>
                  <a:gd name="T15" fmla="*/ 23 h 75"/>
                  <a:gd name="T16" fmla="*/ 0 w 84"/>
                  <a:gd name="T17" fmla="*/ 38 h 75"/>
                  <a:gd name="T18" fmla="*/ 3 w 84"/>
                  <a:gd name="T19" fmla="*/ 53 h 75"/>
                  <a:gd name="T20" fmla="*/ 11 w 84"/>
                  <a:gd name="T21" fmla="*/ 65 h 75"/>
                  <a:gd name="T22" fmla="*/ 24 w 84"/>
                  <a:gd name="T23" fmla="*/ 72 h 75"/>
                  <a:gd name="T24" fmla="*/ 42 w 84"/>
                  <a:gd name="T25" fmla="*/ 75 h 75"/>
                  <a:gd name="T26" fmla="*/ 60 w 84"/>
                  <a:gd name="T27" fmla="*/ 72 h 75"/>
                  <a:gd name="T28" fmla="*/ 74 w 84"/>
                  <a:gd name="T29" fmla="*/ 64 h 75"/>
                  <a:gd name="T30" fmla="*/ 82 w 84"/>
                  <a:gd name="T31" fmla="*/ 53 h 75"/>
                  <a:gd name="T32" fmla="*/ 84 w 84"/>
                  <a:gd name="T33" fmla="*/ 38 h 75"/>
                  <a:gd name="T34" fmla="*/ 42 w 84"/>
                  <a:gd name="T35" fmla="*/ 69 h 75"/>
                  <a:gd name="T36" fmla="*/ 35 w 84"/>
                  <a:gd name="T37" fmla="*/ 68 h 75"/>
                  <a:gd name="T38" fmla="*/ 30 w 84"/>
                  <a:gd name="T39" fmla="*/ 66 h 75"/>
                  <a:gd name="T40" fmla="*/ 26 w 84"/>
                  <a:gd name="T41" fmla="*/ 62 h 75"/>
                  <a:gd name="T42" fmla="*/ 24 w 84"/>
                  <a:gd name="T43" fmla="*/ 58 h 75"/>
                  <a:gd name="T44" fmla="*/ 22 w 84"/>
                  <a:gd name="T45" fmla="*/ 53 h 75"/>
                  <a:gd name="T46" fmla="*/ 21 w 84"/>
                  <a:gd name="T47" fmla="*/ 48 h 75"/>
                  <a:gd name="T48" fmla="*/ 21 w 84"/>
                  <a:gd name="T49" fmla="*/ 42 h 75"/>
                  <a:gd name="T50" fmla="*/ 21 w 84"/>
                  <a:gd name="T51" fmla="*/ 37 h 75"/>
                  <a:gd name="T52" fmla="*/ 21 w 84"/>
                  <a:gd name="T53" fmla="*/ 31 h 75"/>
                  <a:gd name="T54" fmla="*/ 22 w 84"/>
                  <a:gd name="T55" fmla="*/ 25 h 75"/>
                  <a:gd name="T56" fmla="*/ 22 w 84"/>
                  <a:gd name="T57" fmla="*/ 20 h 75"/>
                  <a:gd name="T58" fmla="*/ 24 w 84"/>
                  <a:gd name="T59" fmla="*/ 15 h 75"/>
                  <a:gd name="T60" fmla="*/ 27 w 84"/>
                  <a:gd name="T61" fmla="*/ 11 h 75"/>
                  <a:gd name="T62" fmla="*/ 31 w 84"/>
                  <a:gd name="T63" fmla="*/ 8 h 75"/>
                  <a:gd name="T64" fmla="*/ 36 w 84"/>
                  <a:gd name="T65" fmla="*/ 6 h 75"/>
                  <a:gd name="T66" fmla="*/ 42 w 84"/>
                  <a:gd name="T67" fmla="*/ 5 h 75"/>
                  <a:gd name="T68" fmla="*/ 47 w 84"/>
                  <a:gd name="T69" fmla="*/ 6 h 75"/>
                  <a:gd name="T70" fmla="*/ 52 w 84"/>
                  <a:gd name="T71" fmla="*/ 8 h 75"/>
                  <a:gd name="T72" fmla="*/ 56 w 84"/>
                  <a:gd name="T73" fmla="*/ 10 h 75"/>
                  <a:gd name="T74" fmla="*/ 60 w 84"/>
                  <a:gd name="T75" fmla="*/ 14 h 75"/>
                  <a:gd name="T76" fmla="*/ 62 w 84"/>
                  <a:gd name="T77" fmla="*/ 19 h 75"/>
                  <a:gd name="T78" fmla="*/ 63 w 84"/>
                  <a:gd name="T79" fmla="*/ 24 h 75"/>
                  <a:gd name="T80" fmla="*/ 63 w 84"/>
                  <a:gd name="T81" fmla="*/ 30 h 75"/>
                  <a:gd name="T82" fmla="*/ 63 w 84"/>
                  <a:gd name="T83" fmla="*/ 37 h 75"/>
                  <a:gd name="T84" fmla="*/ 63 w 84"/>
                  <a:gd name="T85" fmla="*/ 42 h 75"/>
                  <a:gd name="T86" fmla="*/ 63 w 84"/>
                  <a:gd name="T87" fmla="*/ 48 h 75"/>
                  <a:gd name="T88" fmla="*/ 62 w 84"/>
                  <a:gd name="T89" fmla="*/ 53 h 75"/>
                  <a:gd name="T90" fmla="*/ 61 w 84"/>
                  <a:gd name="T91" fmla="*/ 58 h 75"/>
                  <a:gd name="T92" fmla="*/ 58 w 84"/>
                  <a:gd name="T93" fmla="*/ 62 h 75"/>
                  <a:gd name="T94" fmla="*/ 54 w 84"/>
                  <a:gd name="T95" fmla="*/ 66 h 75"/>
                  <a:gd name="T96" fmla="*/ 49 w 84"/>
                  <a:gd name="T97" fmla="*/ 68 h 75"/>
                  <a:gd name="T98" fmla="*/ 42 w 84"/>
                  <a:gd name="T99" fmla="*/ 6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5">
                    <a:moveTo>
                      <a:pt x="84" y="38"/>
                    </a:moveTo>
                    <a:lnTo>
                      <a:pt x="81" y="23"/>
                    </a:lnTo>
                    <a:lnTo>
                      <a:pt x="73" y="11"/>
                    </a:lnTo>
                    <a:lnTo>
                      <a:pt x="60" y="2"/>
                    </a:lnTo>
                    <a:lnTo>
                      <a:pt x="42" y="0"/>
                    </a:lnTo>
                    <a:lnTo>
                      <a:pt x="24" y="3"/>
                    </a:lnTo>
                    <a:lnTo>
                      <a:pt x="11" y="11"/>
                    </a:lnTo>
                    <a:lnTo>
                      <a:pt x="3" y="23"/>
                    </a:lnTo>
                    <a:lnTo>
                      <a:pt x="0" y="38"/>
                    </a:lnTo>
                    <a:lnTo>
                      <a:pt x="3" y="53"/>
                    </a:lnTo>
                    <a:lnTo>
                      <a:pt x="11" y="65"/>
                    </a:lnTo>
                    <a:lnTo>
                      <a:pt x="24" y="72"/>
                    </a:lnTo>
                    <a:lnTo>
                      <a:pt x="42" y="75"/>
                    </a:lnTo>
                    <a:lnTo>
                      <a:pt x="60" y="72"/>
                    </a:lnTo>
                    <a:lnTo>
                      <a:pt x="74" y="64"/>
                    </a:lnTo>
                    <a:lnTo>
                      <a:pt x="82" y="53"/>
                    </a:lnTo>
                    <a:lnTo>
                      <a:pt x="84" y="38"/>
                    </a:lnTo>
                    <a:close/>
                    <a:moveTo>
                      <a:pt x="42" y="69"/>
                    </a:moveTo>
                    <a:lnTo>
                      <a:pt x="35" y="68"/>
                    </a:lnTo>
                    <a:lnTo>
                      <a:pt x="30" y="66"/>
                    </a:lnTo>
                    <a:lnTo>
                      <a:pt x="26" y="62"/>
                    </a:lnTo>
                    <a:lnTo>
                      <a:pt x="24" y="58"/>
                    </a:lnTo>
                    <a:lnTo>
                      <a:pt x="22" y="53"/>
                    </a:lnTo>
                    <a:lnTo>
                      <a:pt x="21" y="48"/>
                    </a:lnTo>
                    <a:lnTo>
                      <a:pt x="21" y="42"/>
                    </a:lnTo>
                    <a:lnTo>
                      <a:pt x="21" y="37"/>
                    </a:lnTo>
                    <a:lnTo>
                      <a:pt x="21" y="31"/>
                    </a:lnTo>
                    <a:lnTo>
                      <a:pt x="22" y="25"/>
                    </a:lnTo>
                    <a:lnTo>
                      <a:pt x="22" y="20"/>
                    </a:lnTo>
                    <a:lnTo>
                      <a:pt x="24" y="15"/>
                    </a:lnTo>
                    <a:lnTo>
                      <a:pt x="27" y="11"/>
                    </a:lnTo>
                    <a:lnTo>
                      <a:pt x="31" y="8"/>
                    </a:lnTo>
                    <a:lnTo>
                      <a:pt x="36" y="6"/>
                    </a:lnTo>
                    <a:lnTo>
                      <a:pt x="42" y="5"/>
                    </a:lnTo>
                    <a:lnTo>
                      <a:pt x="47" y="6"/>
                    </a:lnTo>
                    <a:lnTo>
                      <a:pt x="52" y="8"/>
                    </a:lnTo>
                    <a:lnTo>
                      <a:pt x="56" y="10"/>
                    </a:lnTo>
                    <a:lnTo>
                      <a:pt x="60" y="14"/>
                    </a:lnTo>
                    <a:lnTo>
                      <a:pt x="62" y="19"/>
                    </a:lnTo>
                    <a:lnTo>
                      <a:pt x="63" y="24"/>
                    </a:lnTo>
                    <a:lnTo>
                      <a:pt x="63" y="30"/>
                    </a:lnTo>
                    <a:lnTo>
                      <a:pt x="63" y="37"/>
                    </a:lnTo>
                    <a:lnTo>
                      <a:pt x="63" y="42"/>
                    </a:lnTo>
                    <a:lnTo>
                      <a:pt x="63" y="48"/>
                    </a:lnTo>
                    <a:lnTo>
                      <a:pt x="62" y="53"/>
                    </a:lnTo>
                    <a:lnTo>
                      <a:pt x="61" y="58"/>
                    </a:lnTo>
                    <a:lnTo>
                      <a:pt x="58" y="62"/>
                    </a:lnTo>
                    <a:lnTo>
                      <a:pt x="54" y="66"/>
                    </a:lnTo>
                    <a:lnTo>
                      <a:pt x="49" y="68"/>
                    </a:lnTo>
                    <a:lnTo>
                      <a:pt x="42" y="6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 name="Freeform 2034"/>
              <p:cNvSpPr>
                <a:spLocks noChangeAspect="1"/>
              </p:cNvSpPr>
              <p:nvPr/>
            </p:nvSpPr>
            <p:spPr bwMode="auto">
              <a:xfrm>
                <a:off x="1722" y="1093"/>
                <a:ext cx="73" cy="75"/>
              </a:xfrm>
              <a:custGeom>
                <a:avLst/>
                <a:gdLst>
                  <a:gd name="T0" fmla="*/ 52 w 73"/>
                  <a:gd name="T1" fmla="*/ 9 h 75"/>
                  <a:gd name="T2" fmla="*/ 50 w 73"/>
                  <a:gd name="T3" fmla="*/ 13 h 75"/>
                  <a:gd name="T4" fmla="*/ 51 w 73"/>
                  <a:gd name="T5" fmla="*/ 19 h 75"/>
                  <a:gd name="T6" fmla="*/ 57 w 73"/>
                  <a:gd name="T7" fmla="*/ 25 h 75"/>
                  <a:gd name="T8" fmla="*/ 64 w 73"/>
                  <a:gd name="T9" fmla="*/ 25 h 75"/>
                  <a:gd name="T10" fmla="*/ 70 w 73"/>
                  <a:gd name="T11" fmla="*/ 19 h 75"/>
                  <a:gd name="T12" fmla="*/ 68 w 73"/>
                  <a:gd name="T13" fmla="*/ 6 h 75"/>
                  <a:gd name="T14" fmla="*/ 51 w 73"/>
                  <a:gd name="T15" fmla="*/ 0 h 75"/>
                  <a:gd name="T16" fmla="*/ 32 w 73"/>
                  <a:gd name="T17" fmla="*/ 0 h 75"/>
                  <a:gd name="T18" fmla="*/ 16 w 73"/>
                  <a:gd name="T19" fmla="*/ 7 h 75"/>
                  <a:gd name="T20" fmla="*/ 6 w 73"/>
                  <a:gd name="T21" fmla="*/ 17 h 75"/>
                  <a:gd name="T22" fmla="*/ 1 w 73"/>
                  <a:gd name="T23" fmla="*/ 31 h 75"/>
                  <a:gd name="T24" fmla="*/ 3 w 73"/>
                  <a:gd name="T25" fmla="*/ 53 h 75"/>
                  <a:gd name="T26" fmla="*/ 24 w 73"/>
                  <a:gd name="T27" fmla="*/ 73 h 75"/>
                  <a:gd name="T28" fmla="*/ 50 w 73"/>
                  <a:gd name="T29" fmla="*/ 75 h 75"/>
                  <a:gd name="T30" fmla="*/ 63 w 73"/>
                  <a:gd name="T31" fmla="*/ 69 h 75"/>
                  <a:gd name="T32" fmla="*/ 70 w 73"/>
                  <a:gd name="T33" fmla="*/ 62 h 75"/>
                  <a:gd name="T34" fmla="*/ 73 w 73"/>
                  <a:gd name="T35" fmla="*/ 56 h 75"/>
                  <a:gd name="T36" fmla="*/ 73 w 73"/>
                  <a:gd name="T37" fmla="*/ 54 h 75"/>
                  <a:gd name="T38" fmla="*/ 70 w 73"/>
                  <a:gd name="T39" fmla="*/ 53 h 75"/>
                  <a:gd name="T40" fmla="*/ 67 w 73"/>
                  <a:gd name="T41" fmla="*/ 53 h 75"/>
                  <a:gd name="T42" fmla="*/ 66 w 73"/>
                  <a:gd name="T43" fmla="*/ 54 h 75"/>
                  <a:gd name="T44" fmla="*/ 61 w 73"/>
                  <a:gd name="T45" fmla="*/ 62 h 75"/>
                  <a:gd name="T46" fmla="*/ 51 w 73"/>
                  <a:gd name="T47" fmla="*/ 68 h 75"/>
                  <a:gd name="T48" fmla="*/ 37 w 73"/>
                  <a:gd name="T49" fmla="*/ 68 h 75"/>
                  <a:gd name="T50" fmla="*/ 27 w 73"/>
                  <a:gd name="T51" fmla="*/ 61 h 75"/>
                  <a:gd name="T52" fmla="*/ 23 w 73"/>
                  <a:gd name="T53" fmla="*/ 50 h 75"/>
                  <a:gd name="T54" fmla="*/ 22 w 73"/>
                  <a:gd name="T55" fmla="*/ 40 h 75"/>
                  <a:gd name="T56" fmla="*/ 22 w 73"/>
                  <a:gd name="T57" fmla="*/ 33 h 75"/>
                  <a:gd name="T58" fmla="*/ 23 w 73"/>
                  <a:gd name="T59" fmla="*/ 23 h 75"/>
                  <a:gd name="T60" fmla="*/ 27 w 73"/>
                  <a:gd name="T61" fmla="*/ 13 h 75"/>
                  <a:gd name="T62" fmla="*/ 36 w 73"/>
                  <a:gd name="T63" fmla="*/ 7 h 75"/>
                  <a:gd name="T64" fmla="*/ 50 w 73"/>
                  <a:gd name="T65"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5">
                    <a:moveTo>
                      <a:pt x="54" y="7"/>
                    </a:moveTo>
                    <a:lnTo>
                      <a:pt x="52" y="9"/>
                    </a:lnTo>
                    <a:lnTo>
                      <a:pt x="51" y="11"/>
                    </a:lnTo>
                    <a:lnTo>
                      <a:pt x="50" y="13"/>
                    </a:lnTo>
                    <a:lnTo>
                      <a:pt x="50" y="15"/>
                    </a:lnTo>
                    <a:lnTo>
                      <a:pt x="51" y="19"/>
                    </a:lnTo>
                    <a:lnTo>
                      <a:pt x="54" y="23"/>
                    </a:lnTo>
                    <a:lnTo>
                      <a:pt x="57" y="25"/>
                    </a:lnTo>
                    <a:lnTo>
                      <a:pt x="60" y="25"/>
                    </a:lnTo>
                    <a:lnTo>
                      <a:pt x="64" y="25"/>
                    </a:lnTo>
                    <a:lnTo>
                      <a:pt x="68" y="23"/>
                    </a:lnTo>
                    <a:lnTo>
                      <a:pt x="70" y="19"/>
                    </a:lnTo>
                    <a:lnTo>
                      <a:pt x="71" y="15"/>
                    </a:lnTo>
                    <a:lnTo>
                      <a:pt x="68" y="6"/>
                    </a:lnTo>
                    <a:lnTo>
                      <a:pt x="60" y="2"/>
                    </a:lnTo>
                    <a:lnTo>
                      <a:pt x="51" y="0"/>
                    </a:lnTo>
                    <a:lnTo>
                      <a:pt x="42" y="0"/>
                    </a:lnTo>
                    <a:lnTo>
                      <a:pt x="32" y="0"/>
                    </a:lnTo>
                    <a:lnTo>
                      <a:pt x="23" y="3"/>
                    </a:lnTo>
                    <a:lnTo>
                      <a:pt x="16" y="7"/>
                    </a:lnTo>
                    <a:lnTo>
                      <a:pt x="10" y="11"/>
                    </a:lnTo>
                    <a:lnTo>
                      <a:pt x="6" y="17"/>
                    </a:lnTo>
                    <a:lnTo>
                      <a:pt x="3" y="24"/>
                    </a:lnTo>
                    <a:lnTo>
                      <a:pt x="1" y="31"/>
                    </a:lnTo>
                    <a:lnTo>
                      <a:pt x="0" y="38"/>
                    </a:lnTo>
                    <a:lnTo>
                      <a:pt x="3" y="53"/>
                    </a:lnTo>
                    <a:lnTo>
                      <a:pt x="11" y="65"/>
                    </a:lnTo>
                    <a:lnTo>
                      <a:pt x="24" y="73"/>
                    </a:lnTo>
                    <a:lnTo>
                      <a:pt x="41" y="75"/>
                    </a:lnTo>
                    <a:lnTo>
                      <a:pt x="50" y="75"/>
                    </a:lnTo>
                    <a:lnTo>
                      <a:pt x="58" y="72"/>
                    </a:lnTo>
                    <a:lnTo>
                      <a:pt x="63" y="69"/>
                    </a:lnTo>
                    <a:lnTo>
                      <a:pt x="67" y="66"/>
                    </a:lnTo>
                    <a:lnTo>
                      <a:pt x="70" y="62"/>
                    </a:lnTo>
                    <a:lnTo>
                      <a:pt x="72" y="59"/>
                    </a:lnTo>
                    <a:lnTo>
                      <a:pt x="73" y="56"/>
                    </a:lnTo>
                    <a:lnTo>
                      <a:pt x="73" y="55"/>
                    </a:lnTo>
                    <a:lnTo>
                      <a:pt x="73" y="54"/>
                    </a:lnTo>
                    <a:lnTo>
                      <a:pt x="72" y="53"/>
                    </a:lnTo>
                    <a:lnTo>
                      <a:pt x="70" y="53"/>
                    </a:lnTo>
                    <a:lnTo>
                      <a:pt x="69" y="53"/>
                    </a:lnTo>
                    <a:lnTo>
                      <a:pt x="67" y="53"/>
                    </a:lnTo>
                    <a:lnTo>
                      <a:pt x="66" y="53"/>
                    </a:lnTo>
                    <a:lnTo>
                      <a:pt x="66" y="54"/>
                    </a:lnTo>
                    <a:lnTo>
                      <a:pt x="65" y="55"/>
                    </a:lnTo>
                    <a:lnTo>
                      <a:pt x="61" y="62"/>
                    </a:lnTo>
                    <a:lnTo>
                      <a:pt x="56" y="66"/>
                    </a:lnTo>
                    <a:lnTo>
                      <a:pt x="51" y="68"/>
                    </a:lnTo>
                    <a:lnTo>
                      <a:pt x="44" y="69"/>
                    </a:lnTo>
                    <a:lnTo>
                      <a:pt x="37" y="68"/>
                    </a:lnTo>
                    <a:lnTo>
                      <a:pt x="31" y="65"/>
                    </a:lnTo>
                    <a:lnTo>
                      <a:pt x="27" y="61"/>
                    </a:lnTo>
                    <a:lnTo>
                      <a:pt x="24" y="56"/>
                    </a:lnTo>
                    <a:lnTo>
                      <a:pt x="23" y="50"/>
                    </a:lnTo>
                    <a:lnTo>
                      <a:pt x="22" y="45"/>
                    </a:lnTo>
                    <a:lnTo>
                      <a:pt x="22" y="40"/>
                    </a:lnTo>
                    <a:lnTo>
                      <a:pt x="22" y="37"/>
                    </a:lnTo>
                    <a:lnTo>
                      <a:pt x="22" y="33"/>
                    </a:lnTo>
                    <a:lnTo>
                      <a:pt x="22" y="28"/>
                    </a:lnTo>
                    <a:lnTo>
                      <a:pt x="23" y="23"/>
                    </a:lnTo>
                    <a:lnTo>
                      <a:pt x="24" y="18"/>
                    </a:lnTo>
                    <a:lnTo>
                      <a:pt x="27" y="13"/>
                    </a:lnTo>
                    <a:lnTo>
                      <a:pt x="30" y="10"/>
                    </a:lnTo>
                    <a:lnTo>
                      <a:pt x="36" y="7"/>
                    </a:lnTo>
                    <a:lnTo>
                      <a:pt x="43" y="6"/>
                    </a:lnTo>
                    <a:lnTo>
                      <a:pt x="50" y="6"/>
                    </a:lnTo>
                    <a:lnTo>
                      <a:pt x="54"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 name="Freeform 2035"/>
              <p:cNvSpPr>
                <a:spLocks noChangeAspect="1" noEditPoints="1"/>
              </p:cNvSpPr>
              <p:nvPr/>
            </p:nvSpPr>
            <p:spPr bwMode="auto">
              <a:xfrm>
                <a:off x="1806" y="1093"/>
                <a:ext cx="76" cy="75"/>
              </a:xfrm>
              <a:custGeom>
                <a:avLst/>
                <a:gdLst>
                  <a:gd name="T0" fmla="*/ 73 w 76"/>
                  <a:gd name="T1" fmla="*/ 38 h 75"/>
                  <a:gd name="T2" fmla="*/ 76 w 76"/>
                  <a:gd name="T3" fmla="*/ 37 h 75"/>
                  <a:gd name="T4" fmla="*/ 76 w 76"/>
                  <a:gd name="T5" fmla="*/ 29 h 75"/>
                  <a:gd name="T6" fmla="*/ 72 w 76"/>
                  <a:gd name="T7" fmla="*/ 15 h 75"/>
                  <a:gd name="T8" fmla="*/ 56 w 76"/>
                  <a:gd name="T9" fmla="*/ 2 h 75"/>
                  <a:gd name="T10" fmla="*/ 23 w 76"/>
                  <a:gd name="T11" fmla="*/ 3 h 75"/>
                  <a:gd name="T12" fmla="*/ 2 w 76"/>
                  <a:gd name="T13" fmla="*/ 23 h 75"/>
                  <a:gd name="T14" fmla="*/ 3 w 76"/>
                  <a:gd name="T15" fmla="*/ 52 h 75"/>
                  <a:gd name="T16" fmla="*/ 25 w 76"/>
                  <a:gd name="T17" fmla="*/ 73 h 75"/>
                  <a:gd name="T18" fmla="*/ 52 w 76"/>
                  <a:gd name="T19" fmla="*/ 75 h 75"/>
                  <a:gd name="T20" fmla="*/ 65 w 76"/>
                  <a:gd name="T21" fmla="*/ 70 h 75"/>
                  <a:gd name="T22" fmla="*/ 73 w 76"/>
                  <a:gd name="T23" fmla="*/ 63 h 75"/>
                  <a:gd name="T24" fmla="*/ 76 w 76"/>
                  <a:gd name="T25" fmla="*/ 57 h 75"/>
                  <a:gd name="T26" fmla="*/ 76 w 76"/>
                  <a:gd name="T27" fmla="*/ 53 h 75"/>
                  <a:gd name="T28" fmla="*/ 73 w 76"/>
                  <a:gd name="T29" fmla="*/ 52 h 75"/>
                  <a:gd name="T30" fmla="*/ 70 w 76"/>
                  <a:gd name="T31" fmla="*/ 52 h 75"/>
                  <a:gd name="T32" fmla="*/ 69 w 76"/>
                  <a:gd name="T33" fmla="*/ 54 h 75"/>
                  <a:gd name="T34" fmla="*/ 64 w 76"/>
                  <a:gd name="T35" fmla="*/ 61 h 75"/>
                  <a:gd name="T36" fmla="*/ 52 w 76"/>
                  <a:gd name="T37" fmla="*/ 68 h 75"/>
                  <a:gd name="T38" fmla="*/ 37 w 76"/>
                  <a:gd name="T39" fmla="*/ 68 h 75"/>
                  <a:gd name="T40" fmla="*/ 27 w 76"/>
                  <a:gd name="T41" fmla="*/ 61 h 75"/>
                  <a:gd name="T42" fmla="*/ 22 w 76"/>
                  <a:gd name="T43" fmla="*/ 52 h 75"/>
                  <a:gd name="T44" fmla="*/ 21 w 76"/>
                  <a:gd name="T45" fmla="*/ 42 h 75"/>
                  <a:gd name="T46" fmla="*/ 71 w 76"/>
                  <a:gd name="T47" fmla="*/ 38 h 75"/>
                  <a:gd name="T48" fmla="*/ 21 w 76"/>
                  <a:gd name="T49" fmla="*/ 28 h 75"/>
                  <a:gd name="T50" fmla="*/ 23 w 76"/>
                  <a:gd name="T51" fmla="*/ 18 h 75"/>
                  <a:gd name="T52" fmla="*/ 28 w 76"/>
                  <a:gd name="T53" fmla="*/ 10 h 75"/>
                  <a:gd name="T54" fmla="*/ 37 w 76"/>
                  <a:gd name="T55" fmla="*/ 6 h 75"/>
                  <a:gd name="T56" fmla="*/ 47 w 76"/>
                  <a:gd name="T57" fmla="*/ 6 h 75"/>
                  <a:gd name="T58" fmla="*/ 55 w 76"/>
                  <a:gd name="T59" fmla="*/ 13 h 75"/>
                  <a:gd name="T60" fmla="*/ 59 w 76"/>
                  <a:gd name="T61" fmla="*/ 22 h 75"/>
                  <a:gd name="T62" fmla="*/ 60 w 76"/>
                  <a:gd name="T63" fmla="*/ 30 h 75"/>
                  <a:gd name="T64" fmla="*/ 21 w 76"/>
                  <a:gd name="T65" fmla="*/ 3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5">
                    <a:moveTo>
                      <a:pt x="71" y="38"/>
                    </a:moveTo>
                    <a:lnTo>
                      <a:pt x="73" y="38"/>
                    </a:lnTo>
                    <a:lnTo>
                      <a:pt x="75" y="38"/>
                    </a:lnTo>
                    <a:lnTo>
                      <a:pt x="76" y="37"/>
                    </a:lnTo>
                    <a:lnTo>
                      <a:pt x="76" y="34"/>
                    </a:lnTo>
                    <a:lnTo>
                      <a:pt x="76" y="29"/>
                    </a:lnTo>
                    <a:lnTo>
                      <a:pt x="75" y="22"/>
                    </a:lnTo>
                    <a:lnTo>
                      <a:pt x="72" y="15"/>
                    </a:lnTo>
                    <a:lnTo>
                      <a:pt x="67" y="8"/>
                    </a:lnTo>
                    <a:lnTo>
                      <a:pt x="56" y="2"/>
                    </a:lnTo>
                    <a:lnTo>
                      <a:pt x="41" y="0"/>
                    </a:lnTo>
                    <a:lnTo>
                      <a:pt x="23" y="3"/>
                    </a:lnTo>
                    <a:lnTo>
                      <a:pt x="10" y="11"/>
                    </a:lnTo>
                    <a:lnTo>
                      <a:pt x="2" y="23"/>
                    </a:lnTo>
                    <a:lnTo>
                      <a:pt x="0" y="37"/>
                    </a:lnTo>
                    <a:lnTo>
                      <a:pt x="3" y="52"/>
                    </a:lnTo>
                    <a:lnTo>
                      <a:pt x="11" y="65"/>
                    </a:lnTo>
                    <a:lnTo>
                      <a:pt x="25" y="73"/>
                    </a:lnTo>
                    <a:lnTo>
                      <a:pt x="43" y="75"/>
                    </a:lnTo>
                    <a:lnTo>
                      <a:pt x="52" y="75"/>
                    </a:lnTo>
                    <a:lnTo>
                      <a:pt x="59" y="73"/>
                    </a:lnTo>
                    <a:lnTo>
                      <a:pt x="65" y="70"/>
                    </a:lnTo>
                    <a:lnTo>
                      <a:pt x="69" y="66"/>
                    </a:lnTo>
                    <a:lnTo>
                      <a:pt x="73" y="63"/>
                    </a:lnTo>
                    <a:lnTo>
                      <a:pt x="75" y="59"/>
                    </a:lnTo>
                    <a:lnTo>
                      <a:pt x="76" y="57"/>
                    </a:lnTo>
                    <a:lnTo>
                      <a:pt x="76" y="55"/>
                    </a:lnTo>
                    <a:lnTo>
                      <a:pt x="76" y="53"/>
                    </a:lnTo>
                    <a:lnTo>
                      <a:pt x="74" y="52"/>
                    </a:lnTo>
                    <a:lnTo>
                      <a:pt x="73" y="52"/>
                    </a:lnTo>
                    <a:lnTo>
                      <a:pt x="72" y="52"/>
                    </a:lnTo>
                    <a:lnTo>
                      <a:pt x="70" y="52"/>
                    </a:lnTo>
                    <a:lnTo>
                      <a:pt x="69" y="53"/>
                    </a:lnTo>
                    <a:lnTo>
                      <a:pt x="69" y="54"/>
                    </a:lnTo>
                    <a:lnTo>
                      <a:pt x="68" y="56"/>
                    </a:lnTo>
                    <a:lnTo>
                      <a:pt x="64" y="61"/>
                    </a:lnTo>
                    <a:lnTo>
                      <a:pt x="59" y="65"/>
                    </a:lnTo>
                    <a:lnTo>
                      <a:pt x="52" y="68"/>
                    </a:lnTo>
                    <a:lnTo>
                      <a:pt x="44" y="69"/>
                    </a:lnTo>
                    <a:lnTo>
                      <a:pt x="37" y="68"/>
                    </a:lnTo>
                    <a:lnTo>
                      <a:pt x="31" y="65"/>
                    </a:lnTo>
                    <a:lnTo>
                      <a:pt x="27" y="61"/>
                    </a:lnTo>
                    <a:lnTo>
                      <a:pt x="24" y="57"/>
                    </a:lnTo>
                    <a:lnTo>
                      <a:pt x="22" y="52"/>
                    </a:lnTo>
                    <a:lnTo>
                      <a:pt x="21" y="47"/>
                    </a:lnTo>
                    <a:lnTo>
                      <a:pt x="21" y="42"/>
                    </a:lnTo>
                    <a:lnTo>
                      <a:pt x="21" y="38"/>
                    </a:lnTo>
                    <a:lnTo>
                      <a:pt x="71" y="38"/>
                    </a:lnTo>
                    <a:close/>
                    <a:moveTo>
                      <a:pt x="21" y="33"/>
                    </a:moveTo>
                    <a:lnTo>
                      <a:pt x="21" y="28"/>
                    </a:lnTo>
                    <a:lnTo>
                      <a:pt x="22" y="23"/>
                    </a:lnTo>
                    <a:lnTo>
                      <a:pt x="23" y="18"/>
                    </a:lnTo>
                    <a:lnTo>
                      <a:pt x="25" y="14"/>
                    </a:lnTo>
                    <a:lnTo>
                      <a:pt x="28" y="10"/>
                    </a:lnTo>
                    <a:lnTo>
                      <a:pt x="33" y="7"/>
                    </a:lnTo>
                    <a:lnTo>
                      <a:pt x="37" y="6"/>
                    </a:lnTo>
                    <a:lnTo>
                      <a:pt x="41" y="5"/>
                    </a:lnTo>
                    <a:lnTo>
                      <a:pt x="47" y="6"/>
                    </a:lnTo>
                    <a:lnTo>
                      <a:pt x="52" y="9"/>
                    </a:lnTo>
                    <a:lnTo>
                      <a:pt x="55" y="13"/>
                    </a:lnTo>
                    <a:lnTo>
                      <a:pt x="58" y="17"/>
                    </a:lnTo>
                    <a:lnTo>
                      <a:pt x="59" y="22"/>
                    </a:lnTo>
                    <a:lnTo>
                      <a:pt x="60" y="26"/>
                    </a:lnTo>
                    <a:lnTo>
                      <a:pt x="60" y="30"/>
                    </a:lnTo>
                    <a:lnTo>
                      <a:pt x="60" y="33"/>
                    </a:lnTo>
                    <a:lnTo>
                      <a:pt x="21"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 name="Freeform 2036"/>
              <p:cNvSpPr>
                <a:spLocks noChangeAspect="1" noEditPoints="1"/>
              </p:cNvSpPr>
              <p:nvPr/>
            </p:nvSpPr>
            <p:spPr bwMode="auto">
              <a:xfrm>
                <a:off x="1894" y="1053"/>
                <a:ext cx="93" cy="115"/>
              </a:xfrm>
              <a:custGeom>
                <a:avLst/>
                <a:gdLst>
                  <a:gd name="T0" fmla="*/ 63 w 93"/>
                  <a:gd name="T1" fmla="*/ 107 h 115"/>
                  <a:gd name="T2" fmla="*/ 63 w 93"/>
                  <a:gd name="T3" fmla="*/ 115 h 115"/>
                  <a:gd name="T4" fmla="*/ 93 w 93"/>
                  <a:gd name="T5" fmla="*/ 114 h 115"/>
                  <a:gd name="T6" fmla="*/ 93 w 93"/>
                  <a:gd name="T7" fmla="*/ 107 h 115"/>
                  <a:gd name="T8" fmla="*/ 87 w 93"/>
                  <a:gd name="T9" fmla="*/ 107 h 115"/>
                  <a:gd name="T10" fmla="*/ 83 w 93"/>
                  <a:gd name="T11" fmla="*/ 106 h 115"/>
                  <a:gd name="T12" fmla="*/ 82 w 93"/>
                  <a:gd name="T13" fmla="*/ 104 h 115"/>
                  <a:gd name="T14" fmla="*/ 82 w 93"/>
                  <a:gd name="T15" fmla="*/ 100 h 115"/>
                  <a:gd name="T16" fmla="*/ 82 w 93"/>
                  <a:gd name="T17" fmla="*/ 0 h 115"/>
                  <a:gd name="T18" fmla="*/ 52 w 93"/>
                  <a:gd name="T19" fmla="*/ 1 h 115"/>
                  <a:gd name="T20" fmla="*/ 52 w 93"/>
                  <a:gd name="T21" fmla="*/ 9 h 115"/>
                  <a:gd name="T22" fmla="*/ 58 w 93"/>
                  <a:gd name="T23" fmla="*/ 9 h 115"/>
                  <a:gd name="T24" fmla="*/ 62 w 93"/>
                  <a:gd name="T25" fmla="*/ 10 h 115"/>
                  <a:gd name="T26" fmla="*/ 63 w 93"/>
                  <a:gd name="T27" fmla="*/ 12 h 115"/>
                  <a:gd name="T28" fmla="*/ 64 w 93"/>
                  <a:gd name="T29" fmla="*/ 15 h 115"/>
                  <a:gd name="T30" fmla="*/ 64 w 93"/>
                  <a:gd name="T31" fmla="*/ 47 h 115"/>
                  <a:gd name="T32" fmla="*/ 58 w 93"/>
                  <a:gd name="T33" fmla="*/ 44 h 115"/>
                  <a:gd name="T34" fmla="*/ 51 w 93"/>
                  <a:gd name="T35" fmla="*/ 41 h 115"/>
                  <a:gd name="T36" fmla="*/ 46 w 93"/>
                  <a:gd name="T37" fmla="*/ 40 h 115"/>
                  <a:gd name="T38" fmla="*/ 41 w 93"/>
                  <a:gd name="T39" fmla="*/ 40 h 115"/>
                  <a:gd name="T40" fmla="*/ 25 w 93"/>
                  <a:gd name="T41" fmla="*/ 43 h 115"/>
                  <a:gd name="T42" fmla="*/ 12 w 93"/>
                  <a:gd name="T43" fmla="*/ 50 h 115"/>
                  <a:gd name="T44" fmla="*/ 3 w 93"/>
                  <a:gd name="T45" fmla="*/ 62 h 115"/>
                  <a:gd name="T46" fmla="*/ 0 w 93"/>
                  <a:gd name="T47" fmla="*/ 78 h 115"/>
                  <a:gd name="T48" fmla="*/ 3 w 93"/>
                  <a:gd name="T49" fmla="*/ 93 h 115"/>
                  <a:gd name="T50" fmla="*/ 11 w 93"/>
                  <a:gd name="T51" fmla="*/ 105 h 115"/>
                  <a:gd name="T52" fmla="*/ 23 w 93"/>
                  <a:gd name="T53" fmla="*/ 113 h 115"/>
                  <a:gd name="T54" fmla="*/ 40 w 93"/>
                  <a:gd name="T55" fmla="*/ 115 h 115"/>
                  <a:gd name="T56" fmla="*/ 47 w 93"/>
                  <a:gd name="T57" fmla="*/ 115 h 115"/>
                  <a:gd name="T58" fmla="*/ 53 w 93"/>
                  <a:gd name="T59" fmla="*/ 113 h 115"/>
                  <a:gd name="T60" fmla="*/ 58 w 93"/>
                  <a:gd name="T61" fmla="*/ 110 h 115"/>
                  <a:gd name="T62" fmla="*/ 63 w 93"/>
                  <a:gd name="T63" fmla="*/ 107 h 115"/>
                  <a:gd name="T64" fmla="*/ 63 w 93"/>
                  <a:gd name="T65" fmla="*/ 56 h 115"/>
                  <a:gd name="T66" fmla="*/ 63 w 93"/>
                  <a:gd name="T67" fmla="*/ 97 h 115"/>
                  <a:gd name="T68" fmla="*/ 60 w 93"/>
                  <a:gd name="T69" fmla="*/ 101 h 115"/>
                  <a:gd name="T70" fmla="*/ 56 w 93"/>
                  <a:gd name="T71" fmla="*/ 104 h 115"/>
                  <a:gd name="T72" fmla="*/ 50 w 93"/>
                  <a:gd name="T73" fmla="*/ 108 h 115"/>
                  <a:gd name="T74" fmla="*/ 41 w 93"/>
                  <a:gd name="T75" fmla="*/ 109 h 115"/>
                  <a:gd name="T76" fmla="*/ 35 w 93"/>
                  <a:gd name="T77" fmla="*/ 109 h 115"/>
                  <a:gd name="T78" fmla="*/ 30 w 93"/>
                  <a:gd name="T79" fmla="*/ 106 h 115"/>
                  <a:gd name="T80" fmla="*/ 26 w 93"/>
                  <a:gd name="T81" fmla="*/ 103 h 115"/>
                  <a:gd name="T82" fmla="*/ 24 w 93"/>
                  <a:gd name="T83" fmla="*/ 98 h 115"/>
                  <a:gd name="T84" fmla="*/ 22 w 93"/>
                  <a:gd name="T85" fmla="*/ 93 h 115"/>
                  <a:gd name="T86" fmla="*/ 21 w 93"/>
                  <a:gd name="T87" fmla="*/ 88 h 115"/>
                  <a:gd name="T88" fmla="*/ 21 w 93"/>
                  <a:gd name="T89" fmla="*/ 83 h 115"/>
                  <a:gd name="T90" fmla="*/ 21 w 93"/>
                  <a:gd name="T91" fmla="*/ 78 h 115"/>
                  <a:gd name="T92" fmla="*/ 21 w 93"/>
                  <a:gd name="T93" fmla="*/ 72 h 115"/>
                  <a:gd name="T94" fmla="*/ 22 w 93"/>
                  <a:gd name="T95" fmla="*/ 66 h 115"/>
                  <a:gd name="T96" fmla="*/ 23 w 93"/>
                  <a:gd name="T97" fmla="*/ 60 h 115"/>
                  <a:gd name="T98" fmla="*/ 25 w 93"/>
                  <a:gd name="T99" fmla="*/ 55 h 115"/>
                  <a:gd name="T100" fmla="*/ 29 w 93"/>
                  <a:gd name="T101" fmla="*/ 50 h 115"/>
                  <a:gd name="T102" fmla="*/ 34 w 93"/>
                  <a:gd name="T103" fmla="*/ 48 h 115"/>
                  <a:gd name="T104" fmla="*/ 39 w 93"/>
                  <a:gd name="T105" fmla="*/ 46 h 115"/>
                  <a:gd name="T106" fmla="*/ 43 w 93"/>
                  <a:gd name="T107" fmla="*/ 46 h 115"/>
                  <a:gd name="T108" fmla="*/ 50 w 93"/>
                  <a:gd name="T109" fmla="*/ 47 h 115"/>
                  <a:gd name="T110" fmla="*/ 55 w 93"/>
                  <a:gd name="T111" fmla="*/ 49 h 115"/>
                  <a:gd name="T112" fmla="*/ 59 w 93"/>
                  <a:gd name="T113" fmla="*/ 52 h 115"/>
                  <a:gd name="T114" fmla="*/ 63 w 93"/>
                  <a:gd name="T11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5">
                    <a:moveTo>
                      <a:pt x="63" y="107"/>
                    </a:moveTo>
                    <a:lnTo>
                      <a:pt x="63" y="115"/>
                    </a:lnTo>
                    <a:lnTo>
                      <a:pt x="93" y="114"/>
                    </a:lnTo>
                    <a:lnTo>
                      <a:pt x="93" y="107"/>
                    </a:lnTo>
                    <a:lnTo>
                      <a:pt x="87" y="107"/>
                    </a:lnTo>
                    <a:lnTo>
                      <a:pt x="83" y="106"/>
                    </a:lnTo>
                    <a:lnTo>
                      <a:pt x="82" y="104"/>
                    </a:lnTo>
                    <a:lnTo>
                      <a:pt x="82" y="100"/>
                    </a:lnTo>
                    <a:lnTo>
                      <a:pt x="82" y="0"/>
                    </a:lnTo>
                    <a:lnTo>
                      <a:pt x="52" y="1"/>
                    </a:lnTo>
                    <a:lnTo>
                      <a:pt x="52" y="9"/>
                    </a:lnTo>
                    <a:lnTo>
                      <a:pt x="58" y="9"/>
                    </a:lnTo>
                    <a:lnTo>
                      <a:pt x="62" y="10"/>
                    </a:lnTo>
                    <a:lnTo>
                      <a:pt x="63" y="12"/>
                    </a:lnTo>
                    <a:lnTo>
                      <a:pt x="64" y="15"/>
                    </a:lnTo>
                    <a:lnTo>
                      <a:pt x="64" y="47"/>
                    </a:lnTo>
                    <a:lnTo>
                      <a:pt x="58" y="44"/>
                    </a:lnTo>
                    <a:lnTo>
                      <a:pt x="51" y="41"/>
                    </a:lnTo>
                    <a:lnTo>
                      <a:pt x="46" y="40"/>
                    </a:lnTo>
                    <a:lnTo>
                      <a:pt x="41" y="40"/>
                    </a:lnTo>
                    <a:lnTo>
                      <a:pt x="25" y="43"/>
                    </a:lnTo>
                    <a:lnTo>
                      <a:pt x="12" y="50"/>
                    </a:lnTo>
                    <a:lnTo>
                      <a:pt x="3" y="62"/>
                    </a:lnTo>
                    <a:lnTo>
                      <a:pt x="0" y="78"/>
                    </a:lnTo>
                    <a:lnTo>
                      <a:pt x="3" y="93"/>
                    </a:lnTo>
                    <a:lnTo>
                      <a:pt x="11" y="105"/>
                    </a:lnTo>
                    <a:lnTo>
                      <a:pt x="23" y="113"/>
                    </a:lnTo>
                    <a:lnTo>
                      <a:pt x="40" y="115"/>
                    </a:lnTo>
                    <a:lnTo>
                      <a:pt x="47" y="115"/>
                    </a:lnTo>
                    <a:lnTo>
                      <a:pt x="53" y="113"/>
                    </a:lnTo>
                    <a:lnTo>
                      <a:pt x="58" y="110"/>
                    </a:lnTo>
                    <a:lnTo>
                      <a:pt x="63" y="107"/>
                    </a:lnTo>
                    <a:close/>
                    <a:moveTo>
                      <a:pt x="63" y="56"/>
                    </a:moveTo>
                    <a:lnTo>
                      <a:pt x="63" y="97"/>
                    </a:lnTo>
                    <a:lnTo>
                      <a:pt x="60" y="101"/>
                    </a:lnTo>
                    <a:lnTo>
                      <a:pt x="56" y="104"/>
                    </a:lnTo>
                    <a:lnTo>
                      <a:pt x="50" y="108"/>
                    </a:lnTo>
                    <a:lnTo>
                      <a:pt x="41" y="109"/>
                    </a:lnTo>
                    <a:lnTo>
                      <a:pt x="35" y="109"/>
                    </a:lnTo>
                    <a:lnTo>
                      <a:pt x="30" y="106"/>
                    </a:lnTo>
                    <a:lnTo>
                      <a:pt x="26" y="103"/>
                    </a:lnTo>
                    <a:lnTo>
                      <a:pt x="24" y="98"/>
                    </a:lnTo>
                    <a:lnTo>
                      <a:pt x="22" y="93"/>
                    </a:lnTo>
                    <a:lnTo>
                      <a:pt x="21" y="88"/>
                    </a:lnTo>
                    <a:lnTo>
                      <a:pt x="21" y="83"/>
                    </a:lnTo>
                    <a:lnTo>
                      <a:pt x="21" y="78"/>
                    </a:lnTo>
                    <a:lnTo>
                      <a:pt x="21" y="72"/>
                    </a:lnTo>
                    <a:lnTo>
                      <a:pt x="22" y="66"/>
                    </a:lnTo>
                    <a:lnTo>
                      <a:pt x="23" y="60"/>
                    </a:lnTo>
                    <a:lnTo>
                      <a:pt x="25" y="55"/>
                    </a:lnTo>
                    <a:lnTo>
                      <a:pt x="29" y="50"/>
                    </a:lnTo>
                    <a:lnTo>
                      <a:pt x="34" y="48"/>
                    </a:lnTo>
                    <a:lnTo>
                      <a:pt x="39" y="46"/>
                    </a:lnTo>
                    <a:lnTo>
                      <a:pt x="43" y="46"/>
                    </a:lnTo>
                    <a:lnTo>
                      <a:pt x="50" y="47"/>
                    </a:lnTo>
                    <a:lnTo>
                      <a:pt x="55" y="49"/>
                    </a:lnTo>
                    <a:lnTo>
                      <a:pt x="59" y="52"/>
                    </a:lnTo>
                    <a:lnTo>
                      <a:pt x="63"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3" name="Freeform 2037"/>
              <p:cNvSpPr>
                <a:spLocks noChangeAspect="1"/>
              </p:cNvSpPr>
              <p:nvPr/>
            </p:nvSpPr>
            <p:spPr bwMode="auto">
              <a:xfrm>
                <a:off x="2001" y="1093"/>
                <a:ext cx="94" cy="75"/>
              </a:xfrm>
              <a:custGeom>
                <a:avLst/>
                <a:gdLst>
                  <a:gd name="T0" fmla="*/ 65 w 94"/>
                  <a:gd name="T1" fmla="*/ 63 h 75"/>
                  <a:gd name="T2" fmla="*/ 65 w 94"/>
                  <a:gd name="T3" fmla="*/ 75 h 75"/>
                  <a:gd name="T4" fmla="*/ 94 w 94"/>
                  <a:gd name="T5" fmla="*/ 74 h 75"/>
                  <a:gd name="T6" fmla="*/ 94 w 94"/>
                  <a:gd name="T7" fmla="*/ 67 h 75"/>
                  <a:gd name="T8" fmla="*/ 88 w 94"/>
                  <a:gd name="T9" fmla="*/ 67 h 75"/>
                  <a:gd name="T10" fmla="*/ 84 w 94"/>
                  <a:gd name="T11" fmla="*/ 66 h 75"/>
                  <a:gd name="T12" fmla="*/ 83 w 94"/>
                  <a:gd name="T13" fmla="*/ 64 h 75"/>
                  <a:gd name="T14" fmla="*/ 82 w 94"/>
                  <a:gd name="T15" fmla="*/ 60 h 75"/>
                  <a:gd name="T16" fmla="*/ 82 w 94"/>
                  <a:gd name="T17" fmla="*/ 0 h 75"/>
                  <a:gd name="T18" fmla="*/ 52 w 94"/>
                  <a:gd name="T19" fmla="*/ 1 h 75"/>
                  <a:gd name="T20" fmla="*/ 52 w 94"/>
                  <a:gd name="T21" fmla="*/ 9 h 75"/>
                  <a:gd name="T22" fmla="*/ 58 w 94"/>
                  <a:gd name="T23" fmla="*/ 9 h 75"/>
                  <a:gd name="T24" fmla="*/ 62 w 94"/>
                  <a:gd name="T25" fmla="*/ 10 h 75"/>
                  <a:gd name="T26" fmla="*/ 63 w 94"/>
                  <a:gd name="T27" fmla="*/ 12 h 75"/>
                  <a:gd name="T28" fmla="*/ 64 w 94"/>
                  <a:gd name="T29" fmla="*/ 16 h 75"/>
                  <a:gd name="T30" fmla="*/ 64 w 94"/>
                  <a:gd name="T31" fmla="*/ 47 h 75"/>
                  <a:gd name="T32" fmla="*/ 63 w 94"/>
                  <a:gd name="T33" fmla="*/ 52 h 75"/>
                  <a:gd name="T34" fmla="*/ 62 w 94"/>
                  <a:gd name="T35" fmla="*/ 56 h 75"/>
                  <a:gd name="T36" fmla="*/ 60 w 94"/>
                  <a:gd name="T37" fmla="*/ 60 h 75"/>
                  <a:gd name="T38" fmla="*/ 58 w 94"/>
                  <a:gd name="T39" fmla="*/ 63 h 75"/>
                  <a:gd name="T40" fmla="*/ 55 w 94"/>
                  <a:gd name="T41" fmla="*/ 66 h 75"/>
                  <a:gd name="T42" fmla="*/ 52 w 94"/>
                  <a:gd name="T43" fmla="*/ 68 h 75"/>
                  <a:gd name="T44" fmla="*/ 48 w 94"/>
                  <a:gd name="T45" fmla="*/ 69 h 75"/>
                  <a:gd name="T46" fmla="*/ 43 w 94"/>
                  <a:gd name="T47" fmla="*/ 69 h 75"/>
                  <a:gd name="T48" fmla="*/ 39 w 94"/>
                  <a:gd name="T49" fmla="*/ 69 h 75"/>
                  <a:gd name="T50" fmla="*/ 36 w 94"/>
                  <a:gd name="T51" fmla="*/ 69 h 75"/>
                  <a:gd name="T52" fmla="*/ 33 w 94"/>
                  <a:gd name="T53" fmla="*/ 68 h 75"/>
                  <a:gd name="T54" fmla="*/ 32 w 94"/>
                  <a:gd name="T55" fmla="*/ 66 h 75"/>
                  <a:gd name="T56" fmla="*/ 31 w 94"/>
                  <a:gd name="T57" fmla="*/ 64 h 75"/>
                  <a:gd name="T58" fmla="*/ 30 w 94"/>
                  <a:gd name="T59" fmla="*/ 62 h 75"/>
                  <a:gd name="T60" fmla="*/ 30 w 94"/>
                  <a:gd name="T61" fmla="*/ 60 h 75"/>
                  <a:gd name="T62" fmla="*/ 30 w 94"/>
                  <a:gd name="T63" fmla="*/ 56 h 75"/>
                  <a:gd name="T64" fmla="*/ 30 w 94"/>
                  <a:gd name="T65" fmla="*/ 0 h 75"/>
                  <a:gd name="T66" fmla="*/ 0 w 94"/>
                  <a:gd name="T67" fmla="*/ 1 h 75"/>
                  <a:gd name="T68" fmla="*/ 0 w 94"/>
                  <a:gd name="T69" fmla="*/ 9 h 75"/>
                  <a:gd name="T70" fmla="*/ 6 w 94"/>
                  <a:gd name="T71" fmla="*/ 9 h 75"/>
                  <a:gd name="T72" fmla="*/ 9 w 94"/>
                  <a:gd name="T73" fmla="*/ 10 h 75"/>
                  <a:gd name="T74" fmla="*/ 11 w 94"/>
                  <a:gd name="T75" fmla="*/ 12 h 75"/>
                  <a:gd name="T76" fmla="*/ 11 w 94"/>
                  <a:gd name="T77" fmla="*/ 16 h 75"/>
                  <a:gd name="T78" fmla="*/ 11 w 94"/>
                  <a:gd name="T79" fmla="*/ 54 h 75"/>
                  <a:gd name="T80" fmla="*/ 14 w 94"/>
                  <a:gd name="T81" fmla="*/ 65 h 75"/>
                  <a:gd name="T82" fmla="*/ 20 w 94"/>
                  <a:gd name="T83" fmla="*/ 71 h 75"/>
                  <a:gd name="T84" fmla="*/ 29 w 94"/>
                  <a:gd name="T85" fmla="*/ 75 h 75"/>
                  <a:gd name="T86" fmla="*/ 41 w 94"/>
                  <a:gd name="T87" fmla="*/ 75 h 75"/>
                  <a:gd name="T88" fmla="*/ 43 w 94"/>
                  <a:gd name="T89" fmla="*/ 75 h 75"/>
                  <a:gd name="T90" fmla="*/ 45 w 94"/>
                  <a:gd name="T91" fmla="*/ 75 h 75"/>
                  <a:gd name="T92" fmla="*/ 48 w 94"/>
                  <a:gd name="T93" fmla="*/ 75 h 75"/>
                  <a:gd name="T94" fmla="*/ 52 w 94"/>
                  <a:gd name="T95" fmla="*/ 74 h 75"/>
                  <a:gd name="T96" fmla="*/ 55 w 94"/>
                  <a:gd name="T97" fmla="*/ 72 h 75"/>
                  <a:gd name="T98" fmla="*/ 58 w 94"/>
                  <a:gd name="T99" fmla="*/ 70 h 75"/>
                  <a:gd name="T100" fmla="*/ 62 w 94"/>
                  <a:gd name="T101" fmla="*/ 67 h 75"/>
                  <a:gd name="T102" fmla="*/ 65 w 94"/>
                  <a:gd name="T103" fmla="*/ 6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5">
                    <a:moveTo>
                      <a:pt x="65" y="63"/>
                    </a:moveTo>
                    <a:lnTo>
                      <a:pt x="65" y="75"/>
                    </a:lnTo>
                    <a:lnTo>
                      <a:pt x="94" y="74"/>
                    </a:lnTo>
                    <a:lnTo>
                      <a:pt x="94" y="67"/>
                    </a:lnTo>
                    <a:lnTo>
                      <a:pt x="88" y="67"/>
                    </a:lnTo>
                    <a:lnTo>
                      <a:pt x="84" y="66"/>
                    </a:lnTo>
                    <a:lnTo>
                      <a:pt x="83" y="64"/>
                    </a:lnTo>
                    <a:lnTo>
                      <a:pt x="82" y="60"/>
                    </a:lnTo>
                    <a:lnTo>
                      <a:pt x="82" y="0"/>
                    </a:lnTo>
                    <a:lnTo>
                      <a:pt x="52" y="1"/>
                    </a:lnTo>
                    <a:lnTo>
                      <a:pt x="52" y="9"/>
                    </a:lnTo>
                    <a:lnTo>
                      <a:pt x="58" y="9"/>
                    </a:lnTo>
                    <a:lnTo>
                      <a:pt x="62" y="10"/>
                    </a:lnTo>
                    <a:lnTo>
                      <a:pt x="63" y="12"/>
                    </a:lnTo>
                    <a:lnTo>
                      <a:pt x="64" y="16"/>
                    </a:lnTo>
                    <a:lnTo>
                      <a:pt x="64" y="47"/>
                    </a:lnTo>
                    <a:lnTo>
                      <a:pt x="63" y="52"/>
                    </a:lnTo>
                    <a:lnTo>
                      <a:pt x="62" y="56"/>
                    </a:lnTo>
                    <a:lnTo>
                      <a:pt x="60" y="60"/>
                    </a:lnTo>
                    <a:lnTo>
                      <a:pt x="58" y="63"/>
                    </a:lnTo>
                    <a:lnTo>
                      <a:pt x="55" y="66"/>
                    </a:lnTo>
                    <a:lnTo>
                      <a:pt x="52" y="68"/>
                    </a:lnTo>
                    <a:lnTo>
                      <a:pt x="48" y="69"/>
                    </a:lnTo>
                    <a:lnTo>
                      <a:pt x="43" y="69"/>
                    </a:lnTo>
                    <a:lnTo>
                      <a:pt x="39" y="69"/>
                    </a:lnTo>
                    <a:lnTo>
                      <a:pt x="36" y="69"/>
                    </a:lnTo>
                    <a:lnTo>
                      <a:pt x="33" y="68"/>
                    </a:lnTo>
                    <a:lnTo>
                      <a:pt x="32" y="66"/>
                    </a:lnTo>
                    <a:lnTo>
                      <a:pt x="31" y="64"/>
                    </a:lnTo>
                    <a:lnTo>
                      <a:pt x="30" y="62"/>
                    </a:lnTo>
                    <a:lnTo>
                      <a:pt x="30" y="60"/>
                    </a:lnTo>
                    <a:lnTo>
                      <a:pt x="30" y="56"/>
                    </a:lnTo>
                    <a:lnTo>
                      <a:pt x="30" y="0"/>
                    </a:lnTo>
                    <a:lnTo>
                      <a:pt x="0" y="1"/>
                    </a:lnTo>
                    <a:lnTo>
                      <a:pt x="0" y="9"/>
                    </a:lnTo>
                    <a:lnTo>
                      <a:pt x="6" y="9"/>
                    </a:lnTo>
                    <a:lnTo>
                      <a:pt x="9" y="10"/>
                    </a:lnTo>
                    <a:lnTo>
                      <a:pt x="11" y="12"/>
                    </a:lnTo>
                    <a:lnTo>
                      <a:pt x="11" y="16"/>
                    </a:lnTo>
                    <a:lnTo>
                      <a:pt x="11" y="54"/>
                    </a:lnTo>
                    <a:lnTo>
                      <a:pt x="14" y="65"/>
                    </a:lnTo>
                    <a:lnTo>
                      <a:pt x="20" y="71"/>
                    </a:lnTo>
                    <a:lnTo>
                      <a:pt x="29" y="75"/>
                    </a:lnTo>
                    <a:lnTo>
                      <a:pt x="41" y="75"/>
                    </a:lnTo>
                    <a:lnTo>
                      <a:pt x="43" y="75"/>
                    </a:lnTo>
                    <a:lnTo>
                      <a:pt x="45" y="75"/>
                    </a:lnTo>
                    <a:lnTo>
                      <a:pt x="48" y="75"/>
                    </a:lnTo>
                    <a:lnTo>
                      <a:pt x="52" y="74"/>
                    </a:lnTo>
                    <a:lnTo>
                      <a:pt x="55" y="72"/>
                    </a:lnTo>
                    <a:lnTo>
                      <a:pt x="58" y="70"/>
                    </a:lnTo>
                    <a:lnTo>
                      <a:pt x="62" y="67"/>
                    </a:lnTo>
                    <a:lnTo>
                      <a:pt x="65" y="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4" name="Freeform 2038"/>
              <p:cNvSpPr>
                <a:spLocks noChangeAspect="1"/>
              </p:cNvSpPr>
              <p:nvPr/>
            </p:nvSpPr>
            <p:spPr bwMode="auto">
              <a:xfrm>
                <a:off x="2105" y="1093"/>
                <a:ext cx="67" cy="74"/>
              </a:xfrm>
              <a:custGeom>
                <a:avLst/>
                <a:gdLst>
                  <a:gd name="T0" fmla="*/ 28 w 67"/>
                  <a:gd name="T1" fmla="*/ 19 h 74"/>
                  <a:gd name="T2" fmla="*/ 28 w 67"/>
                  <a:gd name="T3" fmla="*/ 0 h 74"/>
                  <a:gd name="T4" fmla="*/ 0 w 67"/>
                  <a:gd name="T5" fmla="*/ 1 h 74"/>
                  <a:gd name="T6" fmla="*/ 0 w 67"/>
                  <a:gd name="T7" fmla="*/ 9 h 74"/>
                  <a:gd name="T8" fmla="*/ 6 w 67"/>
                  <a:gd name="T9" fmla="*/ 9 h 74"/>
                  <a:gd name="T10" fmla="*/ 10 w 67"/>
                  <a:gd name="T11" fmla="*/ 10 h 74"/>
                  <a:gd name="T12" fmla="*/ 11 w 67"/>
                  <a:gd name="T13" fmla="*/ 12 h 74"/>
                  <a:gd name="T14" fmla="*/ 12 w 67"/>
                  <a:gd name="T15" fmla="*/ 16 h 74"/>
                  <a:gd name="T16" fmla="*/ 12 w 67"/>
                  <a:gd name="T17" fmla="*/ 67 h 74"/>
                  <a:gd name="T18" fmla="*/ 0 w 67"/>
                  <a:gd name="T19" fmla="*/ 67 h 74"/>
                  <a:gd name="T20" fmla="*/ 0 w 67"/>
                  <a:gd name="T21" fmla="*/ 74 h 74"/>
                  <a:gd name="T22" fmla="*/ 10 w 67"/>
                  <a:gd name="T23" fmla="*/ 74 h 74"/>
                  <a:gd name="T24" fmla="*/ 21 w 67"/>
                  <a:gd name="T25" fmla="*/ 74 h 74"/>
                  <a:gd name="T26" fmla="*/ 26 w 67"/>
                  <a:gd name="T27" fmla="*/ 74 h 74"/>
                  <a:gd name="T28" fmla="*/ 32 w 67"/>
                  <a:gd name="T29" fmla="*/ 74 h 74"/>
                  <a:gd name="T30" fmla="*/ 39 w 67"/>
                  <a:gd name="T31" fmla="*/ 74 h 74"/>
                  <a:gd name="T32" fmla="*/ 44 w 67"/>
                  <a:gd name="T33" fmla="*/ 74 h 74"/>
                  <a:gd name="T34" fmla="*/ 44 w 67"/>
                  <a:gd name="T35" fmla="*/ 67 h 74"/>
                  <a:gd name="T36" fmla="*/ 29 w 67"/>
                  <a:gd name="T37" fmla="*/ 67 h 74"/>
                  <a:gd name="T38" fmla="*/ 29 w 67"/>
                  <a:gd name="T39" fmla="*/ 38 h 74"/>
                  <a:gd name="T40" fmla="*/ 30 w 67"/>
                  <a:gd name="T41" fmla="*/ 28 h 74"/>
                  <a:gd name="T42" fmla="*/ 33 w 67"/>
                  <a:gd name="T43" fmla="*/ 17 h 74"/>
                  <a:gd name="T44" fmla="*/ 40 w 67"/>
                  <a:gd name="T45" fmla="*/ 9 h 74"/>
                  <a:gd name="T46" fmla="*/ 50 w 67"/>
                  <a:gd name="T47" fmla="*/ 6 h 74"/>
                  <a:gd name="T48" fmla="*/ 49 w 67"/>
                  <a:gd name="T49" fmla="*/ 7 h 74"/>
                  <a:gd name="T50" fmla="*/ 48 w 67"/>
                  <a:gd name="T51" fmla="*/ 8 h 74"/>
                  <a:gd name="T52" fmla="*/ 47 w 67"/>
                  <a:gd name="T53" fmla="*/ 10 h 74"/>
                  <a:gd name="T54" fmla="*/ 47 w 67"/>
                  <a:gd name="T55" fmla="*/ 14 h 74"/>
                  <a:gd name="T56" fmla="*/ 48 w 67"/>
                  <a:gd name="T57" fmla="*/ 18 h 74"/>
                  <a:gd name="T58" fmla="*/ 50 w 67"/>
                  <a:gd name="T59" fmla="*/ 21 h 74"/>
                  <a:gd name="T60" fmla="*/ 53 w 67"/>
                  <a:gd name="T61" fmla="*/ 23 h 74"/>
                  <a:gd name="T62" fmla="*/ 57 w 67"/>
                  <a:gd name="T63" fmla="*/ 24 h 74"/>
                  <a:gd name="T64" fmla="*/ 61 w 67"/>
                  <a:gd name="T65" fmla="*/ 23 h 74"/>
                  <a:gd name="T66" fmla="*/ 64 w 67"/>
                  <a:gd name="T67" fmla="*/ 21 h 74"/>
                  <a:gd name="T68" fmla="*/ 66 w 67"/>
                  <a:gd name="T69" fmla="*/ 18 h 74"/>
                  <a:gd name="T70" fmla="*/ 67 w 67"/>
                  <a:gd name="T71" fmla="*/ 14 h 74"/>
                  <a:gd name="T72" fmla="*/ 66 w 67"/>
                  <a:gd name="T73" fmla="*/ 8 h 74"/>
                  <a:gd name="T74" fmla="*/ 61 w 67"/>
                  <a:gd name="T75" fmla="*/ 3 h 74"/>
                  <a:gd name="T76" fmla="*/ 56 w 67"/>
                  <a:gd name="T77" fmla="*/ 1 h 74"/>
                  <a:gd name="T78" fmla="*/ 49 w 67"/>
                  <a:gd name="T79" fmla="*/ 0 h 74"/>
                  <a:gd name="T80" fmla="*/ 42 w 67"/>
                  <a:gd name="T81" fmla="*/ 2 h 74"/>
                  <a:gd name="T82" fmla="*/ 36 w 67"/>
                  <a:gd name="T83" fmla="*/ 5 h 74"/>
                  <a:gd name="T84" fmla="*/ 31 w 67"/>
                  <a:gd name="T85" fmla="*/ 11 h 74"/>
                  <a:gd name="T86" fmla="*/ 28 w 67"/>
                  <a:gd name="T8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8" y="19"/>
                    </a:moveTo>
                    <a:lnTo>
                      <a:pt x="28" y="0"/>
                    </a:lnTo>
                    <a:lnTo>
                      <a:pt x="0" y="1"/>
                    </a:lnTo>
                    <a:lnTo>
                      <a:pt x="0" y="9"/>
                    </a:lnTo>
                    <a:lnTo>
                      <a:pt x="6" y="9"/>
                    </a:lnTo>
                    <a:lnTo>
                      <a:pt x="10" y="10"/>
                    </a:lnTo>
                    <a:lnTo>
                      <a:pt x="11" y="12"/>
                    </a:lnTo>
                    <a:lnTo>
                      <a:pt x="12" y="16"/>
                    </a:lnTo>
                    <a:lnTo>
                      <a:pt x="12" y="67"/>
                    </a:lnTo>
                    <a:lnTo>
                      <a:pt x="0" y="67"/>
                    </a:lnTo>
                    <a:lnTo>
                      <a:pt x="0" y="74"/>
                    </a:lnTo>
                    <a:lnTo>
                      <a:pt x="10" y="74"/>
                    </a:lnTo>
                    <a:lnTo>
                      <a:pt x="21" y="74"/>
                    </a:lnTo>
                    <a:lnTo>
                      <a:pt x="26" y="74"/>
                    </a:lnTo>
                    <a:lnTo>
                      <a:pt x="32" y="74"/>
                    </a:lnTo>
                    <a:lnTo>
                      <a:pt x="39" y="74"/>
                    </a:lnTo>
                    <a:lnTo>
                      <a:pt x="44" y="74"/>
                    </a:lnTo>
                    <a:lnTo>
                      <a:pt x="44" y="67"/>
                    </a:lnTo>
                    <a:lnTo>
                      <a:pt x="29" y="67"/>
                    </a:lnTo>
                    <a:lnTo>
                      <a:pt x="29" y="38"/>
                    </a:lnTo>
                    <a:lnTo>
                      <a:pt x="30" y="28"/>
                    </a:lnTo>
                    <a:lnTo>
                      <a:pt x="33" y="17"/>
                    </a:lnTo>
                    <a:lnTo>
                      <a:pt x="40" y="9"/>
                    </a:lnTo>
                    <a:lnTo>
                      <a:pt x="50" y="6"/>
                    </a:lnTo>
                    <a:lnTo>
                      <a:pt x="49" y="7"/>
                    </a:lnTo>
                    <a:lnTo>
                      <a:pt x="48" y="8"/>
                    </a:lnTo>
                    <a:lnTo>
                      <a:pt x="47" y="10"/>
                    </a:lnTo>
                    <a:lnTo>
                      <a:pt x="47" y="14"/>
                    </a:lnTo>
                    <a:lnTo>
                      <a:pt x="48" y="18"/>
                    </a:lnTo>
                    <a:lnTo>
                      <a:pt x="50" y="21"/>
                    </a:lnTo>
                    <a:lnTo>
                      <a:pt x="53" y="23"/>
                    </a:lnTo>
                    <a:lnTo>
                      <a:pt x="57" y="24"/>
                    </a:lnTo>
                    <a:lnTo>
                      <a:pt x="61" y="23"/>
                    </a:lnTo>
                    <a:lnTo>
                      <a:pt x="64" y="21"/>
                    </a:lnTo>
                    <a:lnTo>
                      <a:pt x="66" y="18"/>
                    </a:lnTo>
                    <a:lnTo>
                      <a:pt x="67" y="14"/>
                    </a:lnTo>
                    <a:lnTo>
                      <a:pt x="66" y="8"/>
                    </a:lnTo>
                    <a:lnTo>
                      <a:pt x="61" y="3"/>
                    </a:lnTo>
                    <a:lnTo>
                      <a:pt x="56" y="1"/>
                    </a:lnTo>
                    <a:lnTo>
                      <a:pt x="49" y="0"/>
                    </a:lnTo>
                    <a:lnTo>
                      <a:pt x="42" y="2"/>
                    </a:lnTo>
                    <a:lnTo>
                      <a:pt x="36" y="5"/>
                    </a:lnTo>
                    <a:lnTo>
                      <a:pt x="31" y="11"/>
                    </a:lnTo>
                    <a:lnTo>
                      <a:pt x="28"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5" name="Freeform 2039"/>
              <p:cNvSpPr>
                <a:spLocks noChangeAspect="1" noEditPoints="1"/>
              </p:cNvSpPr>
              <p:nvPr/>
            </p:nvSpPr>
            <p:spPr bwMode="auto">
              <a:xfrm>
                <a:off x="2183" y="1093"/>
                <a:ext cx="76" cy="75"/>
              </a:xfrm>
              <a:custGeom>
                <a:avLst/>
                <a:gdLst>
                  <a:gd name="T0" fmla="*/ 73 w 76"/>
                  <a:gd name="T1" fmla="*/ 38 h 75"/>
                  <a:gd name="T2" fmla="*/ 76 w 76"/>
                  <a:gd name="T3" fmla="*/ 37 h 75"/>
                  <a:gd name="T4" fmla="*/ 76 w 76"/>
                  <a:gd name="T5" fmla="*/ 29 h 75"/>
                  <a:gd name="T6" fmla="*/ 72 w 76"/>
                  <a:gd name="T7" fmla="*/ 15 h 75"/>
                  <a:gd name="T8" fmla="*/ 56 w 76"/>
                  <a:gd name="T9" fmla="*/ 2 h 75"/>
                  <a:gd name="T10" fmla="*/ 23 w 76"/>
                  <a:gd name="T11" fmla="*/ 3 h 75"/>
                  <a:gd name="T12" fmla="*/ 2 w 76"/>
                  <a:gd name="T13" fmla="*/ 23 h 75"/>
                  <a:gd name="T14" fmla="*/ 3 w 76"/>
                  <a:gd name="T15" fmla="*/ 52 h 75"/>
                  <a:gd name="T16" fmla="*/ 25 w 76"/>
                  <a:gd name="T17" fmla="*/ 73 h 75"/>
                  <a:gd name="T18" fmla="*/ 52 w 76"/>
                  <a:gd name="T19" fmla="*/ 75 h 75"/>
                  <a:gd name="T20" fmla="*/ 65 w 76"/>
                  <a:gd name="T21" fmla="*/ 70 h 75"/>
                  <a:gd name="T22" fmla="*/ 72 w 76"/>
                  <a:gd name="T23" fmla="*/ 63 h 75"/>
                  <a:gd name="T24" fmla="*/ 76 w 76"/>
                  <a:gd name="T25" fmla="*/ 57 h 75"/>
                  <a:gd name="T26" fmla="*/ 75 w 76"/>
                  <a:gd name="T27" fmla="*/ 53 h 75"/>
                  <a:gd name="T28" fmla="*/ 73 w 76"/>
                  <a:gd name="T29" fmla="*/ 52 h 75"/>
                  <a:gd name="T30" fmla="*/ 70 w 76"/>
                  <a:gd name="T31" fmla="*/ 52 h 75"/>
                  <a:gd name="T32" fmla="*/ 69 w 76"/>
                  <a:gd name="T33" fmla="*/ 54 h 75"/>
                  <a:gd name="T34" fmla="*/ 64 w 76"/>
                  <a:gd name="T35" fmla="*/ 61 h 75"/>
                  <a:gd name="T36" fmla="*/ 52 w 76"/>
                  <a:gd name="T37" fmla="*/ 68 h 75"/>
                  <a:gd name="T38" fmla="*/ 36 w 76"/>
                  <a:gd name="T39" fmla="*/ 68 h 75"/>
                  <a:gd name="T40" fmla="*/ 27 w 76"/>
                  <a:gd name="T41" fmla="*/ 61 h 75"/>
                  <a:gd name="T42" fmla="*/ 22 w 76"/>
                  <a:gd name="T43" fmla="*/ 52 h 75"/>
                  <a:gd name="T44" fmla="*/ 21 w 76"/>
                  <a:gd name="T45" fmla="*/ 42 h 75"/>
                  <a:gd name="T46" fmla="*/ 71 w 76"/>
                  <a:gd name="T47" fmla="*/ 38 h 75"/>
                  <a:gd name="T48" fmla="*/ 21 w 76"/>
                  <a:gd name="T49" fmla="*/ 28 h 75"/>
                  <a:gd name="T50" fmla="*/ 23 w 76"/>
                  <a:gd name="T51" fmla="*/ 18 h 75"/>
                  <a:gd name="T52" fmla="*/ 28 w 76"/>
                  <a:gd name="T53" fmla="*/ 10 h 75"/>
                  <a:gd name="T54" fmla="*/ 37 w 76"/>
                  <a:gd name="T55" fmla="*/ 6 h 75"/>
                  <a:gd name="T56" fmla="*/ 47 w 76"/>
                  <a:gd name="T57" fmla="*/ 6 h 75"/>
                  <a:gd name="T58" fmla="*/ 55 w 76"/>
                  <a:gd name="T59" fmla="*/ 13 h 75"/>
                  <a:gd name="T60" fmla="*/ 59 w 76"/>
                  <a:gd name="T61" fmla="*/ 22 h 75"/>
                  <a:gd name="T62" fmla="*/ 60 w 76"/>
                  <a:gd name="T63" fmla="*/ 30 h 75"/>
                  <a:gd name="T64" fmla="*/ 21 w 76"/>
                  <a:gd name="T65" fmla="*/ 3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5">
                    <a:moveTo>
                      <a:pt x="71" y="38"/>
                    </a:moveTo>
                    <a:lnTo>
                      <a:pt x="73" y="38"/>
                    </a:lnTo>
                    <a:lnTo>
                      <a:pt x="75" y="38"/>
                    </a:lnTo>
                    <a:lnTo>
                      <a:pt x="76" y="37"/>
                    </a:lnTo>
                    <a:lnTo>
                      <a:pt x="76" y="34"/>
                    </a:lnTo>
                    <a:lnTo>
                      <a:pt x="76" y="29"/>
                    </a:lnTo>
                    <a:lnTo>
                      <a:pt x="74" y="22"/>
                    </a:lnTo>
                    <a:lnTo>
                      <a:pt x="72" y="15"/>
                    </a:lnTo>
                    <a:lnTo>
                      <a:pt x="67" y="8"/>
                    </a:lnTo>
                    <a:lnTo>
                      <a:pt x="56" y="2"/>
                    </a:lnTo>
                    <a:lnTo>
                      <a:pt x="40" y="0"/>
                    </a:lnTo>
                    <a:lnTo>
                      <a:pt x="23" y="3"/>
                    </a:lnTo>
                    <a:lnTo>
                      <a:pt x="10" y="11"/>
                    </a:lnTo>
                    <a:lnTo>
                      <a:pt x="2" y="23"/>
                    </a:lnTo>
                    <a:lnTo>
                      <a:pt x="0" y="37"/>
                    </a:lnTo>
                    <a:lnTo>
                      <a:pt x="3" y="52"/>
                    </a:lnTo>
                    <a:lnTo>
                      <a:pt x="11" y="65"/>
                    </a:lnTo>
                    <a:lnTo>
                      <a:pt x="25" y="73"/>
                    </a:lnTo>
                    <a:lnTo>
                      <a:pt x="43" y="75"/>
                    </a:lnTo>
                    <a:lnTo>
                      <a:pt x="52" y="75"/>
                    </a:lnTo>
                    <a:lnTo>
                      <a:pt x="59" y="73"/>
                    </a:lnTo>
                    <a:lnTo>
                      <a:pt x="65" y="70"/>
                    </a:lnTo>
                    <a:lnTo>
                      <a:pt x="69" y="66"/>
                    </a:lnTo>
                    <a:lnTo>
                      <a:pt x="72" y="63"/>
                    </a:lnTo>
                    <a:lnTo>
                      <a:pt x="74" y="59"/>
                    </a:lnTo>
                    <a:lnTo>
                      <a:pt x="76" y="57"/>
                    </a:lnTo>
                    <a:lnTo>
                      <a:pt x="76" y="55"/>
                    </a:lnTo>
                    <a:lnTo>
                      <a:pt x="75" y="53"/>
                    </a:lnTo>
                    <a:lnTo>
                      <a:pt x="74" y="52"/>
                    </a:lnTo>
                    <a:lnTo>
                      <a:pt x="73" y="52"/>
                    </a:lnTo>
                    <a:lnTo>
                      <a:pt x="72" y="52"/>
                    </a:lnTo>
                    <a:lnTo>
                      <a:pt x="70" y="52"/>
                    </a:lnTo>
                    <a:lnTo>
                      <a:pt x="69" y="53"/>
                    </a:lnTo>
                    <a:lnTo>
                      <a:pt x="69" y="54"/>
                    </a:lnTo>
                    <a:lnTo>
                      <a:pt x="68" y="56"/>
                    </a:lnTo>
                    <a:lnTo>
                      <a:pt x="64" y="61"/>
                    </a:lnTo>
                    <a:lnTo>
                      <a:pt x="59" y="65"/>
                    </a:lnTo>
                    <a:lnTo>
                      <a:pt x="52" y="68"/>
                    </a:lnTo>
                    <a:lnTo>
                      <a:pt x="44" y="69"/>
                    </a:lnTo>
                    <a:lnTo>
                      <a:pt x="36" y="68"/>
                    </a:lnTo>
                    <a:lnTo>
                      <a:pt x="31" y="65"/>
                    </a:lnTo>
                    <a:lnTo>
                      <a:pt x="27" y="61"/>
                    </a:lnTo>
                    <a:lnTo>
                      <a:pt x="24" y="57"/>
                    </a:lnTo>
                    <a:lnTo>
                      <a:pt x="22" y="52"/>
                    </a:lnTo>
                    <a:lnTo>
                      <a:pt x="21" y="47"/>
                    </a:lnTo>
                    <a:lnTo>
                      <a:pt x="21" y="42"/>
                    </a:lnTo>
                    <a:lnTo>
                      <a:pt x="21" y="38"/>
                    </a:lnTo>
                    <a:lnTo>
                      <a:pt x="71" y="38"/>
                    </a:lnTo>
                    <a:close/>
                    <a:moveTo>
                      <a:pt x="21" y="33"/>
                    </a:moveTo>
                    <a:lnTo>
                      <a:pt x="21" y="28"/>
                    </a:lnTo>
                    <a:lnTo>
                      <a:pt x="22" y="23"/>
                    </a:lnTo>
                    <a:lnTo>
                      <a:pt x="23" y="18"/>
                    </a:lnTo>
                    <a:lnTo>
                      <a:pt x="25" y="14"/>
                    </a:lnTo>
                    <a:lnTo>
                      <a:pt x="28" y="10"/>
                    </a:lnTo>
                    <a:lnTo>
                      <a:pt x="32" y="7"/>
                    </a:lnTo>
                    <a:lnTo>
                      <a:pt x="37" y="6"/>
                    </a:lnTo>
                    <a:lnTo>
                      <a:pt x="40" y="5"/>
                    </a:lnTo>
                    <a:lnTo>
                      <a:pt x="47" y="6"/>
                    </a:lnTo>
                    <a:lnTo>
                      <a:pt x="52" y="9"/>
                    </a:lnTo>
                    <a:lnTo>
                      <a:pt x="55" y="13"/>
                    </a:lnTo>
                    <a:lnTo>
                      <a:pt x="58" y="17"/>
                    </a:lnTo>
                    <a:lnTo>
                      <a:pt x="59" y="22"/>
                    </a:lnTo>
                    <a:lnTo>
                      <a:pt x="60" y="26"/>
                    </a:lnTo>
                    <a:lnTo>
                      <a:pt x="60" y="30"/>
                    </a:lnTo>
                    <a:lnTo>
                      <a:pt x="60" y="33"/>
                    </a:lnTo>
                    <a:lnTo>
                      <a:pt x="21"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6" name="Freeform 2040"/>
              <p:cNvSpPr>
                <a:spLocks noChangeAspect="1" noEditPoints="1"/>
              </p:cNvSpPr>
              <p:nvPr/>
            </p:nvSpPr>
            <p:spPr bwMode="auto">
              <a:xfrm>
                <a:off x="2327" y="1049"/>
                <a:ext cx="119" cy="118"/>
              </a:xfrm>
              <a:custGeom>
                <a:avLst/>
                <a:gdLst>
                  <a:gd name="T0" fmla="*/ 64 w 119"/>
                  <a:gd name="T1" fmla="*/ 4 h 118"/>
                  <a:gd name="T2" fmla="*/ 63 w 119"/>
                  <a:gd name="T3" fmla="*/ 2 h 118"/>
                  <a:gd name="T4" fmla="*/ 62 w 119"/>
                  <a:gd name="T5" fmla="*/ 1 h 118"/>
                  <a:gd name="T6" fmla="*/ 61 w 119"/>
                  <a:gd name="T7" fmla="*/ 0 h 118"/>
                  <a:gd name="T8" fmla="*/ 60 w 119"/>
                  <a:gd name="T9" fmla="*/ 0 h 118"/>
                  <a:gd name="T10" fmla="*/ 57 w 119"/>
                  <a:gd name="T11" fmla="*/ 1 h 118"/>
                  <a:gd name="T12" fmla="*/ 56 w 119"/>
                  <a:gd name="T13" fmla="*/ 3 h 118"/>
                  <a:gd name="T14" fmla="*/ 19 w 119"/>
                  <a:gd name="T15" fmla="*/ 102 h 118"/>
                  <a:gd name="T16" fmla="*/ 19 w 119"/>
                  <a:gd name="T17" fmla="*/ 103 h 118"/>
                  <a:gd name="T18" fmla="*/ 18 w 119"/>
                  <a:gd name="T19" fmla="*/ 105 h 118"/>
                  <a:gd name="T20" fmla="*/ 16 w 119"/>
                  <a:gd name="T21" fmla="*/ 107 h 118"/>
                  <a:gd name="T22" fmla="*/ 15 w 119"/>
                  <a:gd name="T23" fmla="*/ 109 h 118"/>
                  <a:gd name="T24" fmla="*/ 12 w 119"/>
                  <a:gd name="T25" fmla="*/ 111 h 118"/>
                  <a:gd name="T26" fmla="*/ 9 w 119"/>
                  <a:gd name="T27" fmla="*/ 112 h 118"/>
                  <a:gd name="T28" fmla="*/ 5 w 119"/>
                  <a:gd name="T29" fmla="*/ 113 h 118"/>
                  <a:gd name="T30" fmla="*/ 0 w 119"/>
                  <a:gd name="T31" fmla="*/ 113 h 118"/>
                  <a:gd name="T32" fmla="*/ 0 w 119"/>
                  <a:gd name="T33" fmla="*/ 118 h 118"/>
                  <a:gd name="T34" fmla="*/ 8 w 119"/>
                  <a:gd name="T35" fmla="*/ 118 h 118"/>
                  <a:gd name="T36" fmla="*/ 17 w 119"/>
                  <a:gd name="T37" fmla="*/ 118 h 118"/>
                  <a:gd name="T38" fmla="*/ 23 w 119"/>
                  <a:gd name="T39" fmla="*/ 118 h 118"/>
                  <a:gd name="T40" fmla="*/ 28 w 119"/>
                  <a:gd name="T41" fmla="*/ 118 h 118"/>
                  <a:gd name="T42" fmla="*/ 33 w 119"/>
                  <a:gd name="T43" fmla="*/ 118 h 118"/>
                  <a:gd name="T44" fmla="*/ 36 w 119"/>
                  <a:gd name="T45" fmla="*/ 118 h 118"/>
                  <a:gd name="T46" fmla="*/ 36 w 119"/>
                  <a:gd name="T47" fmla="*/ 113 h 118"/>
                  <a:gd name="T48" fmla="*/ 31 w 119"/>
                  <a:gd name="T49" fmla="*/ 113 h 118"/>
                  <a:gd name="T50" fmla="*/ 27 w 119"/>
                  <a:gd name="T51" fmla="*/ 111 h 118"/>
                  <a:gd name="T52" fmla="*/ 25 w 119"/>
                  <a:gd name="T53" fmla="*/ 108 h 118"/>
                  <a:gd name="T54" fmla="*/ 24 w 119"/>
                  <a:gd name="T55" fmla="*/ 105 h 118"/>
                  <a:gd name="T56" fmla="*/ 24 w 119"/>
                  <a:gd name="T57" fmla="*/ 104 h 118"/>
                  <a:gd name="T58" fmla="*/ 25 w 119"/>
                  <a:gd name="T59" fmla="*/ 102 h 118"/>
                  <a:gd name="T60" fmla="*/ 33 w 119"/>
                  <a:gd name="T61" fmla="*/ 80 h 118"/>
                  <a:gd name="T62" fmla="*/ 77 w 119"/>
                  <a:gd name="T63" fmla="*/ 80 h 118"/>
                  <a:gd name="T64" fmla="*/ 86 w 119"/>
                  <a:gd name="T65" fmla="*/ 105 h 118"/>
                  <a:gd name="T66" fmla="*/ 87 w 119"/>
                  <a:gd name="T67" fmla="*/ 108 h 118"/>
                  <a:gd name="T68" fmla="*/ 87 w 119"/>
                  <a:gd name="T69" fmla="*/ 108 h 118"/>
                  <a:gd name="T70" fmla="*/ 85 w 119"/>
                  <a:gd name="T71" fmla="*/ 111 h 118"/>
                  <a:gd name="T72" fmla="*/ 82 w 119"/>
                  <a:gd name="T73" fmla="*/ 113 h 118"/>
                  <a:gd name="T74" fmla="*/ 77 w 119"/>
                  <a:gd name="T75" fmla="*/ 113 h 118"/>
                  <a:gd name="T76" fmla="*/ 73 w 119"/>
                  <a:gd name="T77" fmla="*/ 113 h 118"/>
                  <a:gd name="T78" fmla="*/ 73 w 119"/>
                  <a:gd name="T79" fmla="*/ 118 h 118"/>
                  <a:gd name="T80" fmla="*/ 79 w 119"/>
                  <a:gd name="T81" fmla="*/ 118 h 118"/>
                  <a:gd name="T82" fmla="*/ 85 w 119"/>
                  <a:gd name="T83" fmla="*/ 118 h 118"/>
                  <a:gd name="T84" fmla="*/ 92 w 119"/>
                  <a:gd name="T85" fmla="*/ 118 h 118"/>
                  <a:gd name="T86" fmla="*/ 97 w 119"/>
                  <a:gd name="T87" fmla="*/ 118 h 118"/>
                  <a:gd name="T88" fmla="*/ 119 w 119"/>
                  <a:gd name="T89" fmla="*/ 118 h 118"/>
                  <a:gd name="T90" fmla="*/ 119 w 119"/>
                  <a:gd name="T91" fmla="*/ 113 h 118"/>
                  <a:gd name="T92" fmla="*/ 116 w 119"/>
                  <a:gd name="T93" fmla="*/ 113 h 118"/>
                  <a:gd name="T94" fmla="*/ 109 w 119"/>
                  <a:gd name="T95" fmla="*/ 113 h 118"/>
                  <a:gd name="T96" fmla="*/ 106 w 119"/>
                  <a:gd name="T97" fmla="*/ 112 h 118"/>
                  <a:gd name="T98" fmla="*/ 103 w 119"/>
                  <a:gd name="T99" fmla="*/ 110 h 118"/>
                  <a:gd name="T100" fmla="*/ 102 w 119"/>
                  <a:gd name="T101" fmla="*/ 107 h 118"/>
                  <a:gd name="T102" fmla="*/ 64 w 119"/>
                  <a:gd name="T103" fmla="*/ 4 h 118"/>
                  <a:gd name="T104" fmla="*/ 75 w 119"/>
                  <a:gd name="T105" fmla="*/ 75 h 118"/>
                  <a:gd name="T106" fmla="*/ 35 w 119"/>
                  <a:gd name="T107" fmla="*/ 75 h 118"/>
                  <a:gd name="T108" fmla="*/ 55 w 119"/>
                  <a:gd name="T109" fmla="*/ 21 h 118"/>
                  <a:gd name="T110" fmla="*/ 75 w 119"/>
                  <a:gd name="T111" fmla="*/ 7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118">
                    <a:moveTo>
                      <a:pt x="64" y="4"/>
                    </a:moveTo>
                    <a:lnTo>
                      <a:pt x="63" y="2"/>
                    </a:lnTo>
                    <a:lnTo>
                      <a:pt x="62" y="1"/>
                    </a:lnTo>
                    <a:lnTo>
                      <a:pt x="61" y="0"/>
                    </a:lnTo>
                    <a:lnTo>
                      <a:pt x="60" y="0"/>
                    </a:lnTo>
                    <a:lnTo>
                      <a:pt x="57" y="1"/>
                    </a:lnTo>
                    <a:lnTo>
                      <a:pt x="56" y="3"/>
                    </a:lnTo>
                    <a:lnTo>
                      <a:pt x="19" y="102"/>
                    </a:lnTo>
                    <a:lnTo>
                      <a:pt x="19" y="103"/>
                    </a:lnTo>
                    <a:lnTo>
                      <a:pt x="18" y="105"/>
                    </a:lnTo>
                    <a:lnTo>
                      <a:pt x="16" y="107"/>
                    </a:lnTo>
                    <a:lnTo>
                      <a:pt x="15" y="109"/>
                    </a:lnTo>
                    <a:lnTo>
                      <a:pt x="12" y="111"/>
                    </a:lnTo>
                    <a:lnTo>
                      <a:pt x="9" y="112"/>
                    </a:lnTo>
                    <a:lnTo>
                      <a:pt x="5" y="113"/>
                    </a:lnTo>
                    <a:lnTo>
                      <a:pt x="0" y="113"/>
                    </a:lnTo>
                    <a:lnTo>
                      <a:pt x="0" y="118"/>
                    </a:lnTo>
                    <a:lnTo>
                      <a:pt x="8" y="118"/>
                    </a:lnTo>
                    <a:lnTo>
                      <a:pt x="17" y="118"/>
                    </a:lnTo>
                    <a:lnTo>
                      <a:pt x="23" y="118"/>
                    </a:lnTo>
                    <a:lnTo>
                      <a:pt x="28" y="118"/>
                    </a:lnTo>
                    <a:lnTo>
                      <a:pt x="33" y="118"/>
                    </a:lnTo>
                    <a:lnTo>
                      <a:pt x="36" y="118"/>
                    </a:lnTo>
                    <a:lnTo>
                      <a:pt x="36" y="113"/>
                    </a:lnTo>
                    <a:lnTo>
                      <a:pt x="31" y="113"/>
                    </a:lnTo>
                    <a:lnTo>
                      <a:pt x="27" y="111"/>
                    </a:lnTo>
                    <a:lnTo>
                      <a:pt x="25" y="108"/>
                    </a:lnTo>
                    <a:lnTo>
                      <a:pt x="24" y="105"/>
                    </a:lnTo>
                    <a:lnTo>
                      <a:pt x="24" y="104"/>
                    </a:lnTo>
                    <a:lnTo>
                      <a:pt x="25" y="102"/>
                    </a:lnTo>
                    <a:lnTo>
                      <a:pt x="33" y="80"/>
                    </a:lnTo>
                    <a:lnTo>
                      <a:pt x="77" y="80"/>
                    </a:lnTo>
                    <a:lnTo>
                      <a:pt x="86" y="105"/>
                    </a:lnTo>
                    <a:lnTo>
                      <a:pt x="87" y="108"/>
                    </a:lnTo>
                    <a:lnTo>
                      <a:pt x="87" y="108"/>
                    </a:lnTo>
                    <a:lnTo>
                      <a:pt x="85" y="111"/>
                    </a:lnTo>
                    <a:lnTo>
                      <a:pt x="82" y="113"/>
                    </a:lnTo>
                    <a:lnTo>
                      <a:pt x="77" y="113"/>
                    </a:lnTo>
                    <a:lnTo>
                      <a:pt x="73" y="113"/>
                    </a:lnTo>
                    <a:lnTo>
                      <a:pt x="73" y="118"/>
                    </a:lnTo>
                    <a:lnTo>
                      <a:pt x="79" y="118"/>
                    </a:lnTo>
                    <a:lnTo>
                      <a:pt x="85" y="118"/>
                    </a:lnTo>
                    <a:lnTo>
                      <a:pt x="92" y="118"/>
                    </a:lnTo>
                    <a:lnTo>
                      <a:pt x="97" y="118"/>
                    </a:lnTo>
                    <a:lnTo>
                      <a:pt x="119" y="118"/>
                    </a:lnTo>
                    <a:lnTo>
                      <a:pt x="119" y="113"/>
                    </a:lnTo>
                    <a:lnTo>
                      <a:pt x="116" y="113"/>
                    </a:lnTo>
                    <a:lnTo>
                      <a:pt x="109" y="113"/>
                    </a:lnTo>
                    <a:lnTo>
                      <a:pt x="106" y="112"/>
                    </a:lnTo>
                    <a:lnTo>
                      <a:pt x="103" y="110"/>
                    </a:lnTo>
                    <a:lnTo>
                      <a:pt x="102" y="107"/>
                    </a:lnTo>
                    <a:lnTo>
                      <a:pt x="64" y="4"/>
                    </a:lnTo>
                    <a:close/>
                    <a:moveTo>
                      <a:pt x="75" y="75"/>
                    </a:moveTo>
                    <a:lnTo>
                      <a:pt x="35" y="75"/>
                    </a:lnTo>
                    <a:lnTo>
                      <a:pt x="55" y="21"/>
                    </a:lnTo>
                    <a:lnTo>
                      <a:pt x="75" y="7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7" name="Freeform 2041"/>
              <p:cNvSpPr>
                <a:spLocks noChangeAspect="1" noEditPoints="1"/>
              </p:cNvSpPr>
              <p:nvPr/>
            </p:nvSpPr>
            <p:spPr bwMode="auto">
              <a:xfrm>
                <a:off x="2461" y="1082"/>
                <a:ext cx="88" cy="85"/>
              </a:xfrm>
              <a:custGeom>
                <a:avLst/>
                <a:gdLst>
                  <a:gd name="T0" fmla="*/ 12 w 88"/>
                  <a:gd name="T1" fmla="*/ 74 h 85"/>
                  <a:gd name="T2" fmla="*/ 12 w 88"/>
                  <a:gd name="T3" fmla="*/ 78 h 85"/>
                  <a:gd name="T4" fmla="*/ 11 w 88"/>
                  <a:gd name="T5" fmla="*/ 80 h 85"/>
                  <a:gd name="T6" fmla="*/ 7 w 88"/>
                  <a:gd name="T7" fmla="*/ 81 h 85"/>
                  <a:gd name="T8" fmla="*/ 0 w 88"/>
                  <a:gd name="T9" fmla="*/ 81 h 85"/>
                  <a:gd name="T10" fmla="*/ 0 w 88"/>
                  <a:gd name="T11" fmla="*/ 85 h 85"/>
                  <a:gd name="T12" fmla="*/ 47 w 88"/>
                  <a:gd name="T13" fmla="*/ 85 h 85"/>
                  <a:gd name="T14" fmla="*/ 55 w 88"/>
                  <a:gd name="T15" fmla="*/ 85 h 85"/>
                  <a:gd name="T16" fmla="*/ 63 w 88"/>
                  <a:gd name="T17" fmla="*/ 82 h 85"/>
                  <a:gd name="T18" fmla="*/ 70 w 88"/>
                  <a:gd name="T19" fmla="*/ 78 h 85"/>
                  <a:gd name="T20" fmla="*/ 76 w 88"/>
                  <a:gd name="T21" fmla="*/ 73 h 85"/>
                  <a:gd name="T22" fmla="*/ 81 w 88"/>
                  <a:gd name="T23" fmla="*/ 67 h 85"/>
                  <a:gd name="T24" fmla="*/ 85 w 88"/>
                  <a:gd name="T25" fmla="*/ 60 h 85"/>
                  <a:gd name="T26" fmla="*/ 87 w 88"/>
                  <a:gd name="T27" fmla="*/ 52 h 85"/>
                  <a:gd name="T28" fmla="*/ 88 w 88"/>
                  <a:gd name="T29" fmla="*/ 44 h 85"/>
                  <a:gd name="T30" fmla="*/ 87 w 88"/>
                  <a:gd name="T31" fmla="*/ 35 h 85"/>
                  <a:gd name="T32" fmla="*/ 85 w 88"/>
                  <a:gd name="T33" fmla="*/ 27 h 85"/>
                  <a:gd name="T34" fmla="*/ 81 w 88"/>
                  <a:gd name="T35" fmla="*/ 20 h 85"/>
                  <a:gd name="T36" fmla="*/ 76 w 88"/>
                  <a:gd name="T37" fmla="*/ 13 h 85"/>
                  <a:gd name="T38" fmla="*/ 70 w 88"/>
                  <a:gd name="T39" fmla="*/ 8 h 85"/>
                  <a:gd name="T40" fmla="*/ 63 w 88"/>
                  <a:gd name="T41" fmla="*/ 4 h 85"/>
                  <a:gd name="T42" fmla="*/ 55 w 88"/>
                  <a:gd name="T43" fmla="*/ 1 h 85"/>
                  <a:gd name="T44" fmla="*/ 47 w 88"/>
                  <a:gd name="T45" fmla="*/ 0 h 85"/>
                  <a:gd name="T46" fmla="*/ 0 w 88"/>
                  <a:gd name="T47" fmla="*/ 0 h 85"/>
                  <a:gd name="T48" fmla="*/ 0 w 88"/>
                  <a:gd name="T49" fmla="*/ 5 h 85"/>
                  <a:gd name="T50" fmla="*/ 7 w 88"/>
                  <a:gd name="T51" fmla="*/ 5 h 85"/>
                  <a:gd name="T52" fmla="*/ 11 w 88"/>
                  <a:gd name="T53" fmla="*/ 6 h 85"/>
                  <a:gd name="T54" fmla="*/ 12 w 88"/>
                  <a:gd name="T55" fmla="*/ 8 h 85"/>
                  <a:gd name="T56" fmla="*/ 12 w 88"/>
                  <a:gd name="T57" fmla="*/ 12 h 85"/>
                  <a:gd name="T58" fmla="*/ 12 w 88"/>
                  <a:gd name="T59" fmla="*/ 74 h 85"/>
                  <a:gd name="T60" fmla="*/ 30 w 88"/>
                  <a:gd name="T61" fmla="*/ 81 h 85"/>
                  <a:gd name="T62" fmla="*/ 27 w 88"/>
                  <a:gd name="T63" fmla="*/ 81 h 85"/>
                  <a:gd name="T64" fmla="*/ 25 w 88"/>
                  <a:gd name="T65" fmla="*/ 80 h 85"/>
                  <a:gd name="T66" fmla="*/ 24 w 88"/>
                  <a:gd name="T67" fmla="*/ 78 h 85"/>
                  <a:gd name="T68" fmla="*/ 24 w 88"/>
                  <a:gd name="T69" fmla="*/ 74 h 85"/>
                  <a:gd name="T70" fmla="*/ 24 w 88"/>
                  <a:gd name="T71" fmla="*/ 12 h 85"/>
                  <a:gd name="T72" fmla="*/ 24 w 88"/>
                  <a:gd name="T73" fmla="*/ 8 h 85"/>
                  <a:gd name="T74" fmla="*/ 25 w 88"/>
                  <a:gd name="T75" fmla="*/ 6 h 85"/>
                  <a:gd name="T76" fmla="*/ 27 w 88"/>
                  <a:gd name="T77" fmla="*/ 5 h 85"/>
                  <a:gd name="T78" fmla="*/ 30 w 88"/>
                  <a:gd name="T79" fmla="*/ 5 h 85"/>
                  <a:gd name="T80" fmla="*/ 43 w 88"/>
                  <a:gd name="T81" fmla="*/ 5 h 85"/>
                  <a:gd name="T82" fmla="*/ 52 w 88"/>
                  <a:gd name="T83" fmla="*/ 6 h 85"/>
                  <a:gd name="T84" fmla="*/ 59 w 88"/>
                  <a:gd name="T85" fmla="*/ 9 h 85"/>
                  <a:gd name="T86" fmla="*/ 64 w 88"/>
                  <a:gd name="T87" fmla="*/ 12 h 85"/>
                  <a:gd name="T88" fmla="*/ 67 w 88"/>
                  <a:gd name="T89" fmla="*/ 15 h 85"/>
                  <a:gd name="T90" fmla="*/ 69 w 88"/>
                  <a:gd name="T91" fmla="*/ 19 h 85"/>
                  <a:gd name="T92" fmla="*/ 72 w 88"/>
                  <a:gd name="T93" fmla="*/ 25 h 85"/>
                  <a:gd name="T94" fmla="*/ 73 w 88"/>
                  <a:gd name="T95" fmla="*/ 33 h 85"/>
                  <a:gd name="T96" fmla="*/ 74 w 88"/>
                  <a:gd name="T97" fmla="*/ 44 h 85"/>
                  <a:gd name="T98" fmla="*/ 74 w 88"/>
                  <a:gd name="T99" fmla="*/ 53 h 85"/>
                  <a:gd name="T100" fmla="*/ 72 w 88"/>
                  <a:gd name="T101" fmla="*/ 60 h 85"/>
                  <a:gd name="T102" fmla="*/ 70 w 88"/>
                  <a:gd name="T103" fmla="*/ 65 h 85"/>
                  <a:gd name="T104" fmla="*/ 68 w 88"/>
                  <a:gd name="T105" fmla="*/ 69 h 85"/>
                  <a:gd name="T106" fmla="*/ 65 w 88"/>
                  <a:gd name="T107" fmla="*/ 73 h 85"/>
                  <a:gd name="T108" fmla="*/ 60 w 88"/>
                  <a:gd name="T109" fmla="*/ 77 h 85"/>
                  <a:gd name="T110" fmla="*/ 53 w 88"/>
                  <a:gd name="T111" fmla="*/ 80 h 85"/>
                  <a:gd name="T112" fmla="*/ 43 w 88"/>
                  <a:gd name="T113" fmla="*/ 81 h 85"/>
                  <a:gd name="T114" fmla="*/ 30 w 88"/>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 h="85">
                    <a:moveTo>
                      <a:pt x="12" y="74"/>
                    </a:moveTo>
                    <a:lnTo>
                      <a:pt x="12" y="78"/>
                    </a:lnTo>
                    <a:lnTo>
                      <a:pt x="11" y="80"/>
                    </a:lnTo>
                    <a:lnTo>
                      <a:pt x="7" y="81"/>
                    </a:lnTo>
                    <a:lnTo>
                      <a:pt x="0" y="81"/>
                    </a:lnTo>
                    <a:lnTo>
                      <a:pt x="0" y="85"/>
                    </a:lnTo>
                    <a:lnTo>
                      <a:pt x="47" y="85"/>
                    </a:lnTo>
                    <a:lnTo>
                      <a:pt x="55" y="85"/>
                    </a:lnTo>
                    <a:lnTo>
                      <a:pt x="63" y="82"/>
                    </a:lnTo>
                    <a:lnTo>
                      <a:pt x="70" y="78"/>
                    </a:lnTo>
                    <a:lnTo>
                      <a:pt x="76" y="73"/>
                    </a:lnTo>
                    <a:lnTo>
                      <a:pt x="81" y="67"/>
                    </a:lnTo>
                    <a:lnTo>
                      <a:pt x="85" y="60"/>
                    </a:lnTo>
                    <a:lnTo>
                      <a:pt x="87" y="52"/>
                    </a:lnTo>
                    <a:lnTo>
                      <a:pt x="88" y="44"/>
                    </a:lnTo>
                    <a:lnTo>
                      <a:pt x="87" y="35"/>
                    </a:lnTo>
                    <a:lnTo>
                      <a:pt x="85" y="27"/>
                    </a:lnTo>
                    <a:lnTo>
                      <a:pt x="81" y="20"/>
                    </a:lnTo>
                    <a:lnTo>
                      <a:pt x="76" y="13"/>
                    </a:lnTo>
                    <a:lnTo>
                      <a:pt x="70" y="8"/>
                    </a:lnTo>
                    <a:lnTo>
                      <a:pt x="63" y="4"/>
                    </a:lnTo>
                    <a:lnTo>
                      <a:pt x="55" y="1"/>
                    </a:lnTo>
                    <a:lnTo>
                      <a:pt x="47" y="0"/>
                    </a:lnTo>
                    <a:lnTo>
                      <a:pt x="0" y="0"/>
                    </a:lnTo>
                    <a:lnTo>
                      <a:pt x="0" y="5"/>
                    </a:lnTo>
                    <a:lnTo>
                      <a:pt x="7" y="5"/>
                    </a:lnTo>
                    <a:lnTo>
                      <a:pt x="11" y="6"/>
                    </a:lnTo>
                    <a:lnTo>
                      <a:pt x="12" y="8"/>
                    </a:lnTo>
                    <a:lnTo>
                      <a:pt x="12" y="12"/>
                    </a:lnTo>
                    <a:lnTo>
                      <a:pt x="12" y="74"/>
                    </a:lnTo>
                    <a:close/>
                    <a:moveTo>
                      <a:pt x="30" y="81"/>
                    </a:moveTo>
                    <a:lnTo>
                      <a:pt x="27" y="81"/>
                    </a:lnTo>
                    <a:lnTo>
                      <a:pt x="25" y="80"/>
                    </a:lnTo>
                    <a:lnTo>
                      <a:pt x="24" y="78"/>
                    </a:lnTo>
                    <a:lnTo>
                      <a:pt x="24" y="74"/>
                    </a:lnTo>
                    <a:lnTo>
                      <a:pt x="24" y="12"/>
                    </a:lnTo>
                    <a:lnTo>
                      <a:pt x="24" y="8"/>
                    </a:lnTo>
                    <a:lnTo>
                      <a:pt x="25" y="6"/>
                    </a:lnTo>
                    <a:lnTo>
                      <a:pt x="27" y="5"/>
                    </a:lnTo>
                    <a:lnTo>
                      <a:pt x="30" y="5"/>
                    </a:lnTo>
                    <a:lnTo>
                      <a:pt x="43" y="5"/>
                    </a:lnTo>
                    <a:lnTo>
                      <a:pt x="52" y="6"/>
                    </a:lnTo>
                    <a:lnTo>
                      <a:pt x="59" y="9"/>
                    </a:lnTo>
                    <a:lnTo>
                      <a:pt x="64" y="12"/>
                    </a:lnTo>
                    <a:lnTo>
                      <a:pt x="67" y="15"/>
                    </a:lnTo>
                    <a:lnTo>
                      <a:pt x="69" y="19"/>
                    </a:lnTo>
                    <a:lnTo>
                      <a:pt x="72" y="25"/>
                    </a:lnTo>
                    <a:lnTo>
                      <a:pt x="73" y="33"/>
                    </a:lnTo>
                    <a:lnTo>
                      <a:pt x="74" y="44"/>
                    </a:lnTo>
                    <a:lnTo>
                      <a:pt x="74" y="53"/>
                    </a:lnTo>
                    <a:lnTo>
                      <a:pt x="72" y="60"/>
                    </a:lnTo>
                    <a:lnTo>
                      <a:pt x="70" y="65"/>
                    </a:lnTo>
                    <a:lnTo>
                      <a:pt x="68" y="69"/>
                    </a:lnTo>
                    <a:lnTo>
                      <a:pt x="65" y="73"/>
                    </a:lnTo>
                    <a:lnTo>
                      <a:pt x="60" y="77"/>
                    </a:lnTo>
                    <a:lnTo>
                      <a:pt x="53" y="80"/>
                    </a:lnTo>
                    <a:lnTo>
                      <a:pt x="43" y="81"/>
                    </a:lnTo>
                    <a:lnTo>
                      <a:pt x="30" y="8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8" name="Freeform 2042"/>
              <p:cNvSpPr>
                <a:spLocks noChangeAspect="1" noEditPoints="1"/>
              </p:cNvSpPr>
              <p:nvPr/>
            </p:nvSpPr>
            <p:spPr bwMode="auto">
              <a:xfrm>
                <a:off x="2565" y="1082"/>
                <a:ext cx="87" cy="85"/>
              </a:xfrm>
              <a:custGeom>
                <a:avLst/>
                <a:gdLst>
                  <a:gd name="T0" fmla="*/ 12 w 87"/>
                  <a:gd name="T1" fmla="*/ 74 h 85"/>
                  <a:gd name="T2" fmla="*/ 11 w 87"/>
                  <a:gd name="T3" fmla="*/ 78 h 85"/>
                  <a:gd name="T4" fmla="*/ 10 w 87"/>
                  <a:gd name="T5" fmla="*/ 80 h 85"/>
                  <a:gd name="T6" fmla="*/ 6 w 87"/>
                  <a:gd name="T7" fmla="*/ 81 h 85"/>
                  <a:gd name="T8" fmla="*/ 0 w 87"/>
                  <a:gd name="T9" fmla="*/ 81 h 85"/>
                  <a:gd name="T10" fmla="*/ 0 w 87"/>
                  <a:gd name="T11" fmla="*/ 85 h 85"/>
                  <a:gd name="T12" fmla="*/ 46 w 87"/>
                  <a:gd name="T13" fmla="*/ 85 h 85"/>
                  <a:gd name="T14" fmla="*/ 55 w 87"/>
                  <a:gd name="T15" fmla="*/ 85 h 85"/>
                  <a:gd name="T16" fmla="*/ 62 w 87"/>
                  <a:gd name="T17" fmla="*/ 82 h 85"/>
                  <a:gd name="T18" fmla="*/ 69 w 87"/>
                  <a:gd name="T19" fmla="*/ 78 h 85"/>
                  <a:gd name="T20" fmla="*/ 75 w 87"/>
                  <a:gd name="T21" fmla="*/ 73 h 85"/>
                  <a:gd name="T22" fmla="*/ 80 w 87"/>
                  <a:gd name="T23" fmla="*/ 67 h 85"/>
                  <a:gd name="T24" fmla="*/ 84 w 87"/>
                  <a:gd name="T25" fmla="*/ 60 h 85"/>
                  <a:gd name="T26" fmla="*/ 86 w 87"/>
                  <a:gd name="T27" fmla="*/ 52 h 85"/>
                  <a:gd name="T28" fmla="*/ 87 w 87"/>
                  <a:gd name="T29" fmla="*/ 44 h 85"/>
                  <a:gd name="T30" fmla="*/ 86 w 87"/>
                  <a:gd name="T31" fmla="*/ 35 h 85"/>
                  <a:gd name="T32" fmla="*/ 84 w 87"/>
                  <a:gd name="T33" fmla="*/ 27 h 85"/>
                  <a:gd name="T34" fmla="*/ 80 w 87"/>
                  <a:gd name="T35" fmla="*/ 20 h 85"/>
                  <a:gd name="T36" fmla="*/ 75 w 87"/>
                  <a:gd name="T37" fmla="*/ 13 h 85"/>
                  <a:gd name="T38" fmla="*/ 69 w 87"/>
                  <a:gd name="T39" fmla="*/ 8 h 85"/>
                  <a:gd name="T40" fmla="*/ 62 w 87"/>
                  <a:gd name="T41" fmla="*/ 4 h 85"/>
                  <a:gd name="T42" fmla="*/ 55 w 87"/>
                  <a:gd name="T43" fmla="*/ 1 h 85"/>
                  <a:gd name="T44" fmla="*/ 46 w 87"/>
                  <a:gd name="T45" fmla="*/ 0 h 85"/>
                  <a:gd name="T46" fmla="*/ 0 w 87"/>
                  <a:gd name="T47" fmla="*/ 0 h 85"/>
                  <a:gd name="T48" fmla="*/ 0 w 87"/>
                  <a:gd name="T49" fmla="*/ 5 h 85"/>
                  <a:gd name="T50" fmla="*/ 6 w 87"/>
                  <a:gd name="T51" fmla="*/ 5 h 85"/>
                  <a:gd name="T52" fmla="*/ 10 w 87"/>
                  <a:gd name="T53" fmla="*/ 6 h 85"/>
                  <a:gd name="T54" fmla="*/ 11 w 87"/>
                  <a:gd name="T55" fmla="*/ 8 h 85"/>
                  <a:gd name="T56" fmla="*/ 12 w 87"/>
                  <a:gd name="T57" fmla="*/ 12 h 85"/>
                  <a:gd name="T58" fmla="*/ 12 w 87"/>
                  <a:gd name="T59" fmla="*/ 74 h 85"/>
                  <a:gd name="T60" fmla="*/ 30 w 87"/>
                  <a:gd name="T61" fmla="*/ 81 h 85"/>
                  <a:gd name="T62" fmla="*/ 26 w 87"/>
                  <a:gd name="T63" fmla="*/ 81 h 85"/>
                  <a:gd name="T64" fmla="*/ 24 w 87"/>
                  <a:gd name="T65" fmla="*/ 80 h 85"/>
                  <a:gd name="T66" fmla="*/ 23 w 87"/>
                  <a:gd name="T67" fmla="*/ 78 h 85"/>
                  <a:gd name="T68" fmla="*/ 23 w 87"/>
                  <a:gd name="T69" fmla="*/ 74 h 85"/>
                  <a:gd name="T70" fmla="*/ 23 w 87"/>
                  <a:gd name="T71" fmla="*/ 12 h 85"/>
                  <a:gd name="T72" fmla="*/ 23 w 87"/>
                  <a:gd name="T73" fmla="*/ 8 h 85"/>
                  <a:gd name="T74" fmla="*/ 24 w 87"/>
                  <a:gd name="T75" fmla="*/ 6 h 85"/>
                  <a:gd name="T76" fmla="*/ 26 w 87"/>
                  <a:gd name="T77" fmla="*/ 5 h 85"/>
                  <a:gd name="T78" fmla="*/ 30 w 87"/>
                  <a:gd name="T79" fmla="*/ 5 h 85"/>
                  <a:gd name="T80" fmla="*/ 42 w 87"/>
                  <a:gd name="T81" fmla="*/ 5 h 85"/>
                  <a:gd name="T82" fmla="*/ 52 w 87"/>
                  <a:gd name="T83" fmla="*/ 6 h 85"/>
                  <a:gd name="T84" fmla="*/ 59 w 87"/>
                  <a:gd name="T85" fmla="*/ 9 h 85"/>
                  <a:gd name="T86" fmla="*/ 63 w 87"/>
                  <a:gd name="T87" fmla="*/ 12 h 85"/>
                  <a:gd name="T88" fmla="*/ 66 w 87"/>
                  <a:gd name="T89" fmla="*/ 15 h 85"/>
                  <a:gd name="T90" fmla="*/ 69 w 87"/>
                  <a:gd name="T91" fmla="*/ 19 h 85"/>
                  <a:gd name="T92" fmla="*/ 71 w 87"/>
                  <a:gd name="T93" fmla="*/ 25 h 85"/>
                  <a:gd name="T94" fmla="*/ 73 w 87"/>
                  <a:gd name="T95" fmla="*/ 33 h 85"/>
                  <a:gd name="T96" fmla="*/ 73 w 87"/>
                  <a:gd name="T97" fmla="*/ 44 h 85"/>
                  <a:gd name="T98" fmla="*/ 73 w 87"/>
                  <a:gd name="T99" fmla="*/ 53 h 85"/>
                  <a:gd name="T100" fmla="*/ 72 w 87"/>
                  <a:gd name="T101" fmla="*/ 60 h 85"/>
                  <a:gd name="T102" fmla="*/ 70 w 87"/>
                  <a:gd name="T103" fmla="*/ 65 h 85"/>
                  <a:gd name="T104" fmla="*/ 67 w 87"/>
                  <a:gd name="T105" fmla="*/ 69 h 85"/>
                  <a:gd name="T106" fmla="*/ 64 w 87"/>
                  <a:gd name="T107" fmla="*/ 73 h 85"/>
                  <a:gd name="T108" fmla="*/ 59 w 87"/>
                  <a:gd name="T109" fmla="*/ 77 h 85"/>
                  <a:gd name="T110" fmla="*/ 52 w 87"/>
                  <a:gd name="T111" fmla="*/ 80 h 85"/>
                  <a:gd name="T112" fmla="*/ 42 w 87"/>
                  <a:gd name="T113" fmla="*/ 81 h 85"/>
                  <a:gd name="T114" fmla="*/ 30 w 87"/>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 h="85">
                    <a:moveTo>
                      <a:pt x="12" y="74"/>
                    </a:moveTo>
                    <a:lnTo>
                      <a:pt x="11" y="78"/>
                    </a:lnTo>
                    <a:lnTo>
                      <a:pt x="10" y="80"/>
                    </a:lnTo>
                    <a:lnTo>
                      <a:pt x="6" y="81"/>
                    </a:lnTo>
                    <a:lnTo>
                      <a:pt x="0" y="81"/>
                    </a:lnTo>
                    <a:lnTo>
                      <a:pt x="0" y="85"/>
                    </a:lnTo>
                    <a:lnTo>
                      <a:pt x="46" y="85"/>
                    </a:lnTo>
                    <a:lnTo>
                      <a:pt x="55" y="85"/>
                    </a:lnTo>
                    <a:lnTo>
                      <a:pt x="62" y="82"/>
                    </a:lnTo>
                    <a:lnTo>
                      <a:pt x="69" y="78"/>
                    </a:lnTo>
                    <a:lnTo>
                      <a:pt x="75" y="73"/>
                    </a:lnTo>
                    <a:lnTo>
                      <a:pt x="80" y="67"/>
                    </a:lnTo>
                    <a:lnTo>
                      <a:pt x="84" y="60"/>
                    </a:lnTo>
                    <a:lnTo>
                      <a:pt x="86" y="52"/>
                    </a:lnTo>
                    <a:lnTo>
                      <a:pt x="87" y="44"/>
                    </a:lnTo>
                    <a:lnTo>
                      <a:pt x="86" y="35"/>
                    </a:lnTo>
                    <a:lnTo>
                      <a:pt x="84" y="27"/>
                    </a:lnTo>
                    <a:lnTo>
                      <a:pt x="80" y="20"/>
                    </a:lnTo>
                    <a:lnTo>
                      <a:pt x="75" y="13"/>
                    </a:lnTo>
                    <a:lnTo>
                      <a:pt x="69" y="8"/>
                    </a:lnTo>
                    <a:lnTo>
                      <a:pt x="62" y="4"/>
                    </a:lnTo>
                    <a:lnTo>
                      <a:pt x="55" y="1"/>
                    </a:lnTo>
                    <a:lnTo>
                      <a:pt x="46" y="0"/>
                    </a:lnTo>
                    <a:lnTo>
                      <a:pt x="0" y="0"/>
                    </a:lnTo>
                    <a:lnTo>
                      <a:pt x="0" y="5"/>
                    </a:lnTo>
                    <a:lnTo>
                      <a:pt x="6" y="5"/>
                    </a:lnTo>
                    <a:lnTo>
                      <a:pt x="10" y="6"/>
                    </a:lnTo>
                    <a:lnTo>
                      <a:pt x="11" y="8"/>
                    </a:lnTo>
                    <a:lnTo>
                      <a:pt x="12" y="12"/>
                    </a:lnTo>
                    <a:lnTo>
                      <a:pt x="12" y="74"/>
                    </a:lnTo>
                    <a:close/>
                    <a:moveTo>
                      <a:pt x="30" y="81"/>
                    </a:moveTo>
                    <a:lnTo>
                      <a:pt x="26" y="81"/>
                    </a:lnTo>
                    <a:lnTo>
                      <a:pt x="24" y="80"/>
                    </a:lnTo>
                    <a:lnTo>
                      <a:pt x="23" y="78"/>
                    </a:lnTo>
                    <a:lnTo>
                      <a:pt x="23" y="74"/>
                    </a:lnTo>
                    <a:lnTo>
                      <a:pt x="23" y="12"/>
                    </a:lnTo>
                    <a:lnTo>
                      <a:pt x="23" y="8"/>
                    </a:lnTo>
                    <a:lnTo>
                      <a:pt x="24" y="6"/>
                    </a:lnTo>
                    <a:lnTo>
                      <a:pt x="26" y="5"/>
                    </a:lnTo>
                    <a:lnTo>
                      <a:pt x="30" y="5"/>
                    </a:lnTo>
                    <a:lnTo>
                      <a:pt x="42" y="5"/>
                    </a:lnTo>
                    <a:lnTo>
                      <a:pt x="52" y="6"/>
                    </a:lnTo>
                    <a:lnTo>
                      <a:pt x="59" y="9"/>
                    </a:lnTo>
                    <a:lnTo>
                      <a:pt x="63" y="12"/>
                    </a:lnTo>
                    <a:lnTo>
                      <a:pt x="66" y="15"/>
                    </a:lnTo>
                    <a:lnTo>
                      <a:pt x="69" y="19"/>
                    </a:lnTo>
                    <a:lnTo>
                      <a:pt x="71" y="25"/>
                    </a:lnTo>
                    <a:lnTo>
                      <a:pt x="73" y="33"/>
                    </a:lnTo>
                    <a:lnTo>
                      <a:pt x="73" y="44"/>
                    </a:lnTo>
                    <a:lnTo>
                      <a:pt x="73" y="53"/>
                    </a:lnTo>
                    <a:lnTo>
                      <a:pt x="72" y="60"/>
                    </a:lnTo>
                    <a:lnTo>
                      <a:pt x="70" y="65"/>
                    </a:lnTo>
                    <a:lnTo>
                      <a:pt x="67" y="69"/>
                    </a:lnTo>
                    <a:lnTo>
                      <a:pt x="64" y="73"/>
                    </a:lnTo>
                    <a:lnTo>
                      <a:pt x="59" y="77"/>
                    </a:lnTo>
                    <a:lnTo>
                      <a:pt x="52" y="80"/>
                    </a:lnTo>
                    <a:lnTo>
                      <a:pt x="42" y="81"/>
                    </a:lnTo>
                    <a:lnTo>
                      <a:pt x="30" y="8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9" name="Freeform 2043"/>
              <p:cNvSpPr>
                <a:spLocks noChangeAspect="1"/>
              </p:cNvSpPr>
              <p:nvPr/>
            </p:nvSpPr>
            <p:spPr bwMode="auto">
              <a:xfrm>
                <a:off x="2672" y="1051"/>
                <a:ext cx="77" cy="120"/>
              </a:xfrm>
              <a:custGeom>
                <a:avLst/>
                <a:gdLst>
                  <a:gd name="T0" fmla="*/ 24 w 77"/>
                  <a:gd name="T1" fmla="*/ 45 h 120"/>
                  <a:gd name="T2" fmla="*/ 17 w 77"/>
                  <a:gd name="T3" fmla="*/ 40 h 120"/>
                  <a:gd name="T4" fmla="*/ 13 w 77"/>
                  <a:gd name="T5" fmla="*/ 34 h 120"/>
                  <a:gd name="T6" fmla="*/ 11 w 77"/>
                  <a:gd name="T7" fmla="*/ 29 h 120"/>
                  <a:gd name="T8" fmla="*/ 11 w 77"/>
                  <a:gd name="T9" fmla="*/ 22 h 120"/>
                  <a:gd name="T10" fmla="*/ 15 w 77"/>
                  <a:gd name="T11" fmla="*/ 14 h 120"/>
                  <a:gd name="T12" fmla="*/ 21 w 77"/>
                  <a:gd name="T13" fmla="*/ 8 h 120"/>
                  <a:gd name="T14" fmla="*/ 29 w 77"/>
                  <a:gd name="T15" fmla="*/ 5 h 120"/>
                  <a:gd name="T16" fmla="*/ 49 w 77"/>
                  <a:gd name="T17" fmla="*/ 7 h 120"/>
                  <a:gd name="T18" fmla="*/ 65 w 77"/>
                  <a:gd name="T19" fmla="*/ 26 h 120"/>
                  <a:gd name="T20" fmla="*/ 69 w 77"/>
                  <a:gd name="T21" fmla="*/ 40 h 120"/>
                  <a:gd name="T22" fmla="*/ 72 w 77"/>
                  <a:gd name="T23" fmla="*/ 41 h 120"/>
                  <a:gd name="T24" fmla="*/ 73 w 77"/>
                  <a:gd name="T25" fmla="*/ 39 h 120"/>
                  <a:gd name="T26" fmla="*/ 73 w 77"/>
                  <a:gd name="T27" fmla="*/ 4 h 120"/>
                  <a:gd name="T28" fmla="*/ 71 w 77"/>
                  <a:gd name="T29" fmla="*/ 0 h 120"/>
                  <a:gd name="T30" fmla="*/ 68 w 77"/>
                  <a:gd name="T31" fmla="*/ 2 h 120"/>
                  <a:gd name="T32" fmla="*/ 58 w 77"/>
                  <a:gd name="T33" fmla="*/ 8 h 120"/>
                  <a:gd name="T34" fmla="*/ 45 w 77"/>
                  <a:gd name="T35" fmla="*/ 1 h 120"/>
                  <a:gd name="T36" fmla="*/ 21 w 77"/>
                  <a:gd name="T37" fmla="*/ 2 h 120"/>
                  <a:gd name="T38" fmla="*/ 3 w 77"/>
                  <a:gd name="T39" fmla="*/ 20 h 120"/>
                  <a:gd name="T40" fmla="*/ 1 w 77"/>
                  <a:gd name="T41" fmla="*/ 39 h 120"/>
                  <a:gd name="T42" fmla="*/ 6 w 77"/>
                  <a:gd name="T43" fmla="*/ 50 h 120"/>
                  <a:gd name="T44" fmla="*/ 14 w 77"/>
                  <a:gd name="T45" fmla="*/ 57 h 120"/>
                  <a:gd name="T46" fmla="*/ 26 w 77"/>
                  <a:gd name="T47" fmla="*/ 63 h 120"/>
                  <a:gd name="T48" fmla="*/ 43 w 77"/>
                  <a:gd name="T49" fmla="*/ 67 h 120"/>
                  <a:gd name="T50" fmla="*/ 53 w 77"/>
                  <a:gd name="T51" fmla="*/ 70 h 120"/>
                  <a:gd name="T52" fmla="*/ 61 w 77"/>
                  <a:gd name="T53" fmla="*/ 76 h 120"/>
                  <a:gd name="T54" fmla="*/ 64 w 77"/>
                  <a:gd name="T55" fmla="*/ 80 h 120"/>
                  <a:gd name="T56" fmla="*/ 67 w 77"/>
                  <a:gd name="T57" fmla="*/ 91 h 120"/>
                  <a:gd name="T58" fmla="*/ 65 w 77"/>
                  <a:gd name="T59" fmla="*/ 100 h 120"/>
                  <a:gd name="T60" fmla="*/ 61 w 77"/>
                  <a:gd name="T61" fmla="*/ 108 h 120"/>
                  <a:gd name="T62" fmla="*/ 53 w 77"/>
                  <a:gd name="T63" fmla="*/ 113 h 120"/>
                  <a:gd name="T64" fmla="*/ 43 w 77"/>
                  <a:gd name="T65" fmla="*/ 115 h 120"/>
                  <a:gd name="T66" fmla="*/ 30 w 77"/>
                  <a:gd name="T67" fmla="*/ 113 h 120"/>
                  <a:gd name="T68" fmla="*/ 16 w 77"/>
                  <a:gd name="T69" fmla="*/ 106 h 120"/>
                  <a:gd name="T70" fmla="*/ 6 w 77"/>
                  <a:gd name="T71" fmla="*/ 92 h 120"/>
                  <a:gd name="T72" fmla="*/ 4 w 77"/>
                  <a:gd name="T73" fmla="*/ 80 h 120"/>
                  <a:gd name="T74" fmla="*/ 3 w 77"/>
                  <a:gd name="T75" fmla="*/ 79 h 120"/>
                  <a:gd name="T76" fmla="*/ 0 w 77"/>
                  <a:gd name="T77" fmla="*/ 83 h 120"/>
                  <a:gd name="T78" fmla="*/ 1 w 77"/>
                  <a:gd name="T79" fmla="*/ 119 h 120"/>
                  <a:gd name="T80" fmla="*/ 3 w 77"/>
                  <a:gd name="T81" fmla="*/ 120 h 120"/>
                  <a:gd name="T82" fmla="*/ 11 w 77"/>
                  <a:gd name="T83" fmla="*/ 108 h 120"/>
                  <a:gd name="T84" fmla="*/ 22 w 77"/>
                  <a:gd name="T85" fmla="*/ 116 h 120"/>
                  <a:gd name="T86" fmla="*/ 43 w 77"/>
                  <a:gd name="T87" fmla="*/ 120 h 120"/>
                  <a:gd name="T88" fmla="*/ 68 w 77"/>
                  <a:gd name="T89" fmla="*/ 109 h 120"/>
                  <a:gd name="T90" fmla="*/ 77 w 77"/>
                  <a:gd name="T91" fmla="*/ 86 h 120"/>
                  <a:gd name="T92" fmla="*/ 71 w 77"/>
                  <a:gd name="T93" fmla="*/ 66 h 120"/>
                  <a:gd name="T94" fmla="*/ 51 w 77"/>
                  <a:gd name="T95"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20">
                    <a:moveTo>
                      <a:pt x="29" y="47"/>
                    </a:moveTo>
                    <a:lnTo>
                      <a:pt x="24" y="45"/>
                    </a:lnTo>
                    <a:lnTo>
                      <a:pt x="20" y="43"/>
                    </a:lnTo>
                    <a:lnTo>
                      <a:pt x="17" y="40"/>
                    </a:lnTo>
                    <a:lnTo>
                      <a:pt x="15" y="37"/>
                    </a:lnTo>
                    <a:lnTo>
                      <a:pt x="13" y="34"/>
                    </a:lnTo>
                    <a:lnTo>
                      <a:pt x="12" y="31"/>
                    </a:lnTo>
                    <a:lnTo>
                      <a:pt x="11" y="29"/>
                    </a:lnTo>
                    <a:lnTo>
                      <a:pt x="11" y="26"/>
                    </a:lnTo>
                    <a:lnTo>
                      <a:pt x="11" y="22"/>
                    </a:lnTo>
                    <a:lnTo>
                      <a:pt x="13" y="18"/>
                    </a:lnTo>
                    <a:lnTo>
                      <a:pt x="15" y="14"/>
                    </a:lnTo>
                    <a:lnTo>
                      <a:pt x="17" y="11"/>
                    </a:lnTo>
                    <a:lnTo>
                      <a:pt x="21" y="8"/>
                    </a:lnTo>
                    <a:lnTo>
                      <a:pt x="25" y="6"/>
                    </a:lnTo>
                    <a:lnTo>
                      <a:pt x="29" y="5"/>
                    </a:lnTo>
                    <a:lnTo>
                      <a:pt x="34" y="5"/>
                    </a:lnTo>
                    <a:lnTo>
                      <a:pt x="49" y="7"/>
                    </a:lnTo>
                    <a:lnTo>
                      <a:pt x="59" y="15"/>
                    </a:lnTo>
                    <a:lnTo>
                      <a:pt x="65" y="26"/>
                    </a:lnTo>
                    <a:lnTo>
                      <a:pt x="68" y="38"/>
                    </a:lnTo>
                    <a:lnTo>
                      <a:pt x="69" y="40"/>
                    </a:lnTo>
                    <a:lnTo>
                      <a:pt x="70" y="41"/>
                    </a:lnTo>
                    <a:lnTo>
                      <a:pt x="72" y="41"/>
                    </a:lnTo>
                    <a:lnTo>
                      <a:pt x="72" y="40"/>
                    </a:lnTo>
                    <a:lnTo>
                      <a:pt x="73" y="39"/>
                    </a:lnTo>
                    <a:lnTo>
                      <a:pt x="73" y="37"/>
                    </a:lnTo>
                    <a:lnTo>
                      <a:pt x="73" y="4"/>
                    </a:lnTo>
                    <a:lnTo>
                      <a:pt x="72" y="1"/>
                    </a:lnTo>
                    <a:lnTo>
                      <a:pt x="71" y="0"/>
                    </a:lnTo>
                    <a:lnTo>
                      <a:pt x="70" y="0"/>
                    </a:lnTo>
                    <a:lnTo>
                      <a:pt x="68" y="2"/>
                    </a:lnTo>
                    <a:lnTo>
                      <a:pt x="62" y="12"/>
                    </a:lnTo>
                    <a:lnTo>
                      <a:pt x="58" y="8"/>
                    </a:lnTo>
                    <a:lnTo>
                      <a:pt x="52" y="4"/>
                    </a:lnTo>
                    <a:lnTo>
                      <a:pt x="45" y="1"/>
                    </a:lnTo>
                    <a:lnTo>
                      <a:pt x="34" y="0"/>
                    </a:lnTo>
                    <a:lnTo>
                      <a:pt x="21" y="2"/>
                    </a:lnTo>
                    <a:lnTo>
                      <a:pt x="10" y="9"/>
                    </a:lnTo>
                    <a:lnTo>
                      <a:pt x="3" y="20"/>
                    </a:lnTo>
                    <a:lnTo>
                      <a:pt x="0" y="32"/>
                    </a:lnTo>
                    <a:lnTo>
                      <a:pt x="1" y="39"/>
                    </a:lnTo>
                    <a:lnTo>
                      <a:pt x="3" y="45"/>
                    </a:lnTo>
                    <a:lnTo>
                      <a:pt x="6" y="50"/>
                    </a:lnTo>
                    <a:lnTo>
                      <a:pt x="8" y="52"/>
                    </a:lnTo>
                    <a:lnTo>
                      <a:pt x="14" y="57"/>
                    </a:lnTo>
                    <a:lnTo>
                      <a:pt x="19" y="60"/>
                    </a:lnTo>
                    <a:lnTo>
                      <a:pt x="26" y="63"/>
                    </a:lnTo>
                    <a:lnTo>
                      <a:pt x="35" y="65"/>
                    </a:lnTo>
                    <a:lnTo>
                      <a:pt x="43" y="67"/>
                    </a:lnTo>
                    <a:lnTo>
                      <a:pt x="49" y="68"/>
                    </a:lnTo>
                    <a:lnTo>
                      <a:pt x="53" y="70"/>
                    </a:lnTo>
                    <a:lnTo>
                      <a:pt x="57" y="72"/>
                    </a:lnTo>
                    <a:lnTo>
                      <a:pt x="61" y="76"/>
                    </a:lnTo>
                    <a:lnTo>
                      <a:pt x="62" y="77"/>
                    </a:lnTo>
                    <a:lnTo>
                      <a:pt x="64" y="80"/>
                    </a:lnTo>
                    <a:lnTo>
                      <a:pt x="66" y="85"/>
                    </a:lnTo>
                    <a:lnTo>
                      <a:pt x="67" y="91"/>
                    </a:lnTo>
                    <a:lnTo>
                      <a:pt x="66" y="96"/>
                    </a:lnTo>
                    <a:lnTo>
                      <a:pt x="65" y="100"/>
                    </a:lnTo>
                    <a:lnTo>
                      <a:pt x="63" y="104"/>
                    </a:lnTo>
                    <a:lnTo>
                      <a:pt x="61" y="108"/>
                    </a:lnTo>
                    <a:lnTo>
                      <a:pt x="57" y="111"/>
                    </a:lnTo>
                    <a:lnTo>
                      <a:pt x="53" y="113"/>
                    </a:lnTo>
                    <a:lnTo>
                      <a:pt x="48" y="114"/>
                    </a:lnTo>
                    <a:lnTo>
                      <a:pt x="43" y="115"/>
                    </a:lnTo>
                    <a:lnTo>
                      <a:pt x="37" y="115"/>
                    </a:lnTo>
                    <a:lnTo>
                      <a:pt x="30" y="113"/>
                    </a:lnTo>
                    <a:lnTo>
                      <a:pt x="23" y="111"/>
                    </a:lnTo>
                    <a:lnTo>
                      <a:pt x="16" y="106"/>
                    </a:lnTo>
                    <a:lnTo>
                      <a:pt x="10" y="100"/>
                    </a:lnTo>
                    <a:lnTo>
                      <a:pt x="6" y="92"/>
                    </a:lnTo>
                    <a:lnTo>
                      <a:pt x="5" y="86"/>
                    </a:lnTo>
                    <a:lnTo>
                      <a:pt x="4" y="80"/>
                    </a:lnTo>
                    <a:lnTo>
                      <a:pt x="4" y="79"/>
                    </a:lnTo>
                    <a:lnTo>
                      <a:pt x="3" y="79"/>
                    </a:lnTo>
                    <a:lnTo>
                      <a:pt x="1" y="80"/>
                    </a:lnTo>
                    <a:lnTo>
                      <a:pt x="0" y="83"/>
                    </a:lnTo>
                    <a:lnTo>
                      <a:pt x="0" y="116"/>
                    </a:lnTo>
                    <a:lnTo>
                      <a:pt x="1" y="119"/>
                    </a:lnTo>
                    <a:lnTo>
                      <a:pt x="2" y="120"/>
                    </a:lnTo>
                    <a:lnTo>
                      <a:pt x="3" y="120"/>
                    </a:lnTo>
                    <a:lnTo>
                      <a:pt x="5" y="118"/>
                    </a:lnTo>
                    <a:lnTo>
                      <a:pt x="11" y="108"/>
                    </a:lnTo>
                    <a:lnTo>
                      <a:pt x="15" y="112"/>
                    </a:lnTo>
                    <a:lnTo>
                      <a:pt x="22" y="116"/>
                    </a:lnTo>
                    <a:lnTo>
                      <a:pt x="32" y="119"/>
                    </a:lnTo>
                    <a:lnTo>
                      <a:pt x="43" y="120"/>
                    </a:lnTo>
                    <a:lnTo>
                      <a:pt x="57" y="117"/>
                    </a:lnTo>
                    <a:lnTo>
                      <a:pt x="68" y="109"/>
                    </a:lnTo>
                    <a:lnTo>
                      <a:pt x="75" y="99"/>
                    </a:lnTo>
                    <a:lnTo>
                      <a:pt x="77" y="86"/>
                    </a:lnTo>
                    <a:lnTo>
                      <a:pt x="76" y="76"/>
                    </a:lnTo>
                    <a:lnTo>
                      <a:pt x="71" y="66"/>
                    </a:lnTo>
                    <a:lnTo>
                      <a:pt x="63" y="58"/>
                    </a:lnTo>
                    <a:lnTo>
                      <a:pt x="51" y="52"/>
                    </a:lnTo>
                    <a:lnTo>
                      <a:pt x="29"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0" name="Freeform 2044"/>
              <p:cNvSpPr>
                <a:spLocks noChangeAspect="1" noEditPoints="1"/>
              </p:cNvSpPr>
              <p:nvPr/>
            </p:nvSpPr>
            <p:spPr bwMode="auto">
              <a:xfrm>
                <a:off x="2769" y="1082"/>
                <a:ext cx="76" cy="85"/>
              </a:xfrm>
              <a:custGeom>
                <a:avLst/>
                <a:gdLst>
                  <a:gd name="T0" fmla="*/ 46 w 76"/>
                  <a:gd name="T1" fmla="*/ 47 h 85"/>
                  <a:gd name="T2" fmla="*/ 58 w 76"/>
                  <a:gd name="T3" fmla="*/ 45 h 85"/>
                  <a:gd name="T4" fmla="*/ 67 w 76"/>
                  <a:gd name="T5" fmla="*/ 40 h 85"/>
                  <a:gd name="T6" fmla="*/ 74 w 76"/>
                  <a:gd name="T7" fmla="*/ 33 h 85"/>
                  <a:gd name="T8" fmla="*/ 76 w 76"/>
                  <a:gd name="T9" fmla="*/ 24 h 85"/>
                  <a:gd name="T10" fmla="*/ 74 w 76"/>
                  <a:gd name="T11" fmla="*/ 15 h 85"/>
                  <a:gd name="T12" fmla="*/ 68 w 76"/>
                  <a:gd name="T13" fmla="*/ 8 h 85"/>
                  <a:gd name="T14" fmla="*/ 58 w 76"/>
                  <a:gd name="T15" fmla="*/ 2 h 85"/>
                  <a:gd name="T16" fmla="*/ 45 w 76"/>
                  <a:gd name="T17" fmla="*/ 0 h 85"/>
                  <a:gd name="T18" fmla="*/ 0 w 76"/>
                  <a:gd name="T19" fmla="*/ 0 h 85"/>
                  <a:gd name="T20" fmla="*/ 0 w 76"/>
                  <a:gd name="T21" fmla="*/ 5 h 85"/>
                  <a:gd name="T22" fmla="*/ 6 w 76"/>
                  <a:gd name="T23" fmla="*/ 5 h 85"/>
                  <a:gd name="T24" fmla="*/ 10 w 76"/>
                  <a:gd name="T25" fmla="*/ 6 h 85"/>
                  <a:gd name="T26" fmla="*/ 12 w 76"/>
                  <a:gd name="T27" fmla="*/ 8 h 85"/>
                  <a:gd name="T28" fmla="*/ 12 w 76"/>
                  <a:gd name="T29" fmla="*/ 12 h 85"/>
                  <a:gd name="T30" fmla="*/ 12 w 76"/>
                  <a:gd name="T31" fmla="*/ 74 h 85"/>
                  <a:gd name="T32" fmla="*/ 12 w 76"/>
                  <a:gd name="T33" fmla="*/ 78 h 85"/>
                  <a:gd name="T34" fmla="*/ 10 w 76"/>
                  <a:gd name="T35" fmla="*/ 80 h 85"/>
                  <a:gd name="T36" fmla="*/ 6 w 76"/>
                  <a:gd name="T37" fmla="*/ 81 h 85"/>
                  <a:gd name="T38" fmla="*/ 0 w 76"/>
                  <a:gd name="T39" fmla="*/ 81 h 85"/>
                  <a:gd name="T40" fmla="*/ 0 w 76"/>
                  <a:gd name="T41" fmla="*/ 85 h 85"/>
                  <a:gd name="T42" fmla="*/ 4 w 76"/>
                  <a:gd name="T43" fmla="*/ 85 h 85"/>
                  <a:gd name="T44" fmla="*/ 9 w 76"/>
                  <a:gd name="T45" fmla="*/ 85 h 85"/>
                  <a:gd name="T46" fmla="*/ 14 w 76"/>
                  <a:gd name="T47" fmla="*/ 85 h 85"/>
                  <a:gd name="T48" fmla="*/ 18 w 76"/>
                  <a:gd name="T49" fmla="*/ 85 h 85"/>
                  <a:gd name="T50" fmla="*/ 21 w 76"/>
                  <a:gd name="T51" fmla="*/ 85 h 85"/>
                  <a:gd name="T52" fmla="*/ 26 w 76"/>
                  <a:gd name="T53" fmla="*/ 85 h 85"/>
                  <a:gd name="T54" fmla="*/ 31 w 76"/>
                  <a:gd name="T55" fmla="*/ 85 h 85"/>
                  <a:gd name="T56" fmla="*/ 36 w 76"/>
                  <a:gd name="T57" fmla="*/ 85 h 85"/>
                  <a:gd name="T58" fmla="*/ 36 w 76"/>
                  <a:gd name="T59" fmla="*/ 81 h 85"/>
                  <a:gd name="T60" fmla="*/ 29 w 76"/>
                  <a:gd name="T61" fmla="*/ 81 h 85"/>
                  <a:gd name="T62" fmla="*/ 26 w 76"/>
                  <a:gd name="T63" fmla="*/ 80 h 85"/>
                  <a:gd name="T64" fmla="*/ 24 w 76"/>
                  <a:gd name="T65" fmla="*/ 78 h 85"/>
                  <a:gd name="T66" fmla="*/ 24 w 76"/>
                  <a:gd name="T67" fmla="*/ 74 h 85"/>
                  <a:gd name="T68" fmla="*/ 24 w 76"/>
                  <a:gd name="T69" fmla="*/ 47 h 85"/>
                  <a:gd name="T70" fmla="*/ 46 w 76"/>
                  <a:gd name="T71" fmla="*/ 47 h 85"/>
                  <a:gd name="T72" fmla="*/ 23 w 76"/>
                  <a:gd name="T73" fmla="*/ 12 h 85"/>
                  <a:gd name="T74" fmla="*/ 23 w 76"/>
                  <a:gd name="T75" fmla="*/ 8 h 85"/>
                  <a:gd name="T76" fmla="*/ 24 w 76"/>
                  <a:gd name="T77" fmla="*/ 6 h 85"/>
                  <a:gd name="T78" fmla="*/ 26 w 76"/>
                  <a:gd name="T79" fmla="*/ 5 h 85"/>
                  <a:gd name="T80" fmla="*/ 30 w 76"/>
                  <a:gd name="T81" fmla="*/ 5 h 85"/>
                  <a:gd name="T82" fmla="*/ 41 w 76"/>
                  <a:gd name="T83" fmla="*/ 5 h 85"/>
                  <a:gd name="T84" fmla="*/ 48 w 76"/>
                  <a:gd name="T85" fmla="*/ 5 h 85"/>
                  <a:gd name="T86" fmla="*/ 53 w 76"/>
                  <a:gd name="T87" fmla="*/ 7 h 85"/>
                  <a:gd name="T88" fmla="*/ 57 w 76"/>
                  <a:gd name="T89" fmla="*/ 9 h 85"/>
                  <a:gd name="T90" fmla="*/ 59 w 76"/>
                  <a:gd name="T91" fmla="*/ 12 h 85"/>
                  <a:gd name="T92" fmla="*/ 61 w 76"/>
                  <a:gd name="T93" fmla="*/ 15 h 85"/>
                  <a:gd name="T94" fmla="*/ 62 w 76"/>
                  <a:gd name="T95" fmla="*/ 18 h 85"/>
                  <a:gd name="T96" fmla="*/ 62 w 76"/>
                  <a:gd name="T97" fmla="*/ 21 h 85"/>
                  <a:gd name="T98" fmla="*/ 62 w 76"/>
                  <a:gd name="T99" fmla="*/ 24 h 85"/>
                  <a:gd name="T100" fmla="*/ 62 w 76"/>
                  <a:gd name="T101" fmla="*/ 26 h 85"/>
                  <a:gd name="T102" fmla="*/ 62 w 76"/>
                  <a:gd name="T103" fmla="*/ 29 h 85"/>
                  <a:gd name="T104" fmla="*/ 61 w 76"/>
                  <a:gd name="T105" fmla="*/ 33 h 85"/>
                  <a:gd name="T106" fmla="*/ 59 w 76"/>
                  <a:gd name="T107" fmla="*/ 36 h 85"/>
                  <a:gd name="T108" fmla="*/ 57 w 76"/>
                  <a:gd name="T109" fmla="*/ 39 h 85"/>
                  <a:gd name="T110" fmla="*/ 53 w 76"/>
                  <a:gd name="T111" fmla="*/ 41 h 85"/>
                  <a:gd name="T112" fmla="*/ 48 w 76"/>
                  <a:gd name="T113" fmla="*/ 42 h 85"/>
                  <a:gd name="T114" fmla="*/ 41 w 76"/>
                  <a:gd name="T115" fmla="*/ 43 h 85"/>
                  <a:gd name="T116" fmla="*/ 23 w 76"/>
                  <a:gd name="T117" fmla="*/ 43 h 85"/>
                  <a:gd name="T118" fmla="*/ 23 w 76"/>
                  <a:gd name="T119" fmla="*/ 1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 h="85">
                    <a:moveTo>
                      <a:pt x="46" y="47"/>
                    </a:moveTo>
                    <a:lnTo>
                      <a:pt x="58" y="45"/>
                    </a:lnTo>
                    <a:lnTo>
                      <a:pt x="67" y="40"/>
                    </a:lnTo>
                    <a:lnTo>
                      <a:pt x="74" y="33"/>
                    </a:lnTo>
                    <a:lnTo>
                      <a:pt x="76" y="24"/>
                    </a:lnTo>
                    <a:lnTo>
                      <a:pt x="74" y="15"/>
                    </a:lnTo>
                    <a:lnTo>
                      <a:pt x="68" y="8"/>
                    </a:lnTo>
                    <a:lnTo>
                      <a:pt x="58" y="2"/>
                    </a:lnTo>
                    <a:lnTo>
                      <a:pt x="45" y="0"/>
                    </a:lnTo>
                    <a:lnTo>
                      <a:pt x="0" y="0"/>
                    </a:lnTo>
                    <a:lnTo>
                      <a:pt x="0" y="5"/>
                    </a:lnTo>
                    <a:lnTo>
                      <a:pt x="6" y="5"/>
                    </a:lnTo>
                    <a:lnTo>
                      <a:pt x="10" y="6"/>
                    </a:lnTo>
                    <a:lnTo>
                      <a:pt x="12" y="8"/>
                    </a:lnTo>
                    <a:lnTo>
                      <a:pt x="12" y="12"/>
                    </a:lnTo>
                    <a:lnTo>
                      <a:pt x="12" y="74"/>
                    </a:lnTo>
                    <a:lnTo>
                      <a:pt x="12" y="78"/>
                    </a:lnTo>
                    <a:lnTo>
                      <a:pt x="10" y="80"/>
                    </a:lnTo>
                    <a:lnTo>
                      <a:pt x="6" y="81"/>
                    </a:lnTo>
                    <a:lnTo>
                      <a:pt x="0" y="81"/>
                    </a:lnTo>
                    <a:lnTo>
                      <a:pt x="0" y="85"/>
                    </a:lnTo>
                    <a:lnTo>
                      <a:pt x="4" y="85"/>
                    </a:lnTo>
                    <a:lnTo>
                      <a:pt x="9" y="85"/>
                    </a:lnTo>
                    <a:lnTo>
                      <a:pt x="14" y="85"/>
                    </a:lnTo>
                    <a:lnTo>
                      <a:pt x="18" y="85"/>
                    </a:lnTo>
                    <a:lnTo>
                      <a:pt x="21" y="85"/>
                    </a:lnTo>
                    <a:lnTo>
                      <a:pt x="26" y="85"/>
                    </a:lnTo>
                    <a:lnTo>
                      <a:pt x="31" y="85"/>
                    </a:lnTo>
                    <a:lnTo>
                      <a:pt x="36" y="85"/>
                    </a:lnTo>
                    <a:lnTo>
                      <a:pt x="36" y="81"/>
                    </a:lnTo>
                    <a:lnTo>
                      <a:pt x="29" y="81"/>
                    </a:lnTo>
                    <a:lnTo>
                      <a:pt x="26" y="80"/>
                    </a:lnTo>
                    <a:lnTo>
                      <a:pt x="24" y="78"/>
                    </a:lnTo>
                    <a:lnTo>
                      <a:pt x="24" y="74"/>
                    </a:lnTo>
                    <a:lnTo>
                      <a:pt x="24" y="47"/>
                    </a:lnTo>
                    <a:lnTo>
                      <a:pt x="46" y="47"/>
                    </a:lnTo>
                    <a:close/>
                    <a:moveTo>
                      <a:pt x="23" y="12"/>
                    </a:moveTo>
                    <a:lnTo>
                      <a:pt x="23" y="8"/>
                    </a:lnTo>
                    <a:lnTo>
                      <a:pt x="24" y="6"/>
                    </a:lnTo>
                    <a:lnTo>
                      <a:pt x="26" y="5"/>
                    </a:lnTo>
                    <a:lnTo>
                      <a:pt x="30" y="5"/>
                    </a:lnTo>
                    <a:lnTo>
                      <a:pt x="41" y="5"/>
                    </a:lnTo>
                    <a:lnTo>
                      <a:pt x="48" y="5"/>
                    </a:lnTo>
                    <a:lnTo>
                      <a:pt x="53" y="7"/>
                    </a:lnTo>
                    <a:lnTo>
                      <a:pt x="57" y="9"/>
                    </a:lnTo>
                    <a:lnTo>
                      <a:pt x="59" y="12"/>
                    </a:lnTo>
                    <a:lnTo>
                      <a:pt x="61" y="15"/>
                    </a:lnTo>
                    <a:lnTo>
                      <a:pt x="62" y="18"/>
                    </a:lnTo>
                    <a:lnTo>
                      <a:pt x="62" y="21"/>
                    </a:lnTo>
                    <a:lnTo>
                      <a:pt x="62" y="24"/>
                    </a:lnTo>
                    <a:lnTo>
                      <a:pt x="62" y="26"/>
                    </a:lnTo>
                    <a:lnTo>
                      <a:pt x="62" y="29"/>
                    </a:lnTo>
                    <a:lnTo>
                      <a:pt x="61" y="33"/>
                    </a:lnTo>
                    <a:lnTo>
                      <a:pt x="59" y="36"/>
                    </a:lnTo>
                    <a:lnTo>
                      <a:pt x="57" y="39"/>
                    </a:lnTo>
                    <a:lnTo>
                      <a:pt x="53" y="41"/>
                    </a:lnTo>
                    <a:lnTo>
                      <a:pt x="48" y="42"/>
                    </a:lnTo>
                    <a:lnTo>
                      <a:pt x="41" y="43"/>
                    </a:lnTo>
                    <a:lnTo>
                      <a:pt x="23" y="43"/>
                    </a:lnTo>
                    <a:lnTo>
                      <a:pt x="23"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Freeform 2045"/>
              <p:cNvSpPr>
                <a:spLocks noChangeAspect="1" noEditPoints="1"/>
              </p:cNvSpPr>
              <p:nvPr/>
            </p:nvSpPr>
            <p:spPr bwMode="auto">
              <a:xfrm>
                <a:off x="2848" y="1080"/>
                <a:ext cx="90" cy="87"/>
              </a:xfrm>
              <a:custGeom>
                <a:avLst/>
                <a:gdLst>
                  <a:gd name="T0" fmla="*/ 49 w 90"/>
                  <a:gd name="T1" fmla="*/ 3 h 87"/>
                  <a:gd name="T2" fmla="*/ 48 w 90"/>
                  <a:gd name="T3" fmla="*/ 1 h 87"/>
                  <a:gd name="T4" fmla="*/ 45 w 90"/>
                  <a:gd name="T5" fmla="*/ 0 h 87"/>
                  <a:gd name="T6" fmla="*/ 43 w 90"/>
                  <a:gd name="T7" fmla="*/ 0 h 87"/>
                  <a:gd name="T8" fmla="*/ 42 w 90"/>
                  <a:gd name="T9" fmla="*/ 3 h 87"/>
                  <a:gd name="T10" fmla="*/ 15 w 90"/>
                  <a:gd name="T11" fmla="*/ 71 h 87"/>
                  <a:gd name="T12" fmla="*/ 14 w 90"/>
                  <a:gd name="T13" fmla="*/ 75 h 87"/>
                  <a:gd name="T14" fmla="*/ 11 w 90"/>
                  <a:gd name="T15" fmla="*/ 79 h 87"/>
                  <a:gd name="T16" fmla="*/ 7 w 90"/>
                  <a:gd name="T17" fmla="*/ 82 h 87"/>
                  <a:gd name="T18" fmla="*/ 0 w 90"/>
                  <a:gd name="T19" fmla="*/ 83 h 87"/>
                  <a:gd name="T20" fmla="*/ 0 w 90"/>
                  <a:gd name="T21" fmla="*/ 87 h 87"/>
                  <a:gd name="T22" fmla="*/ 6 w 90"/>
                  <a:gd name="T23" fmla="*/ 87 h 87"/>
                  <a:gd name="T24" fmla="*/ 12 w 90"/>
                  <a:gd name="T25" fmla="*/ 87 h 87"/>
                  <a:gd name="T26" fmla="*/ 15 w 90"/>
                  <a:gd name="T27" fmla="*/ 87 h 87"/>
                  <a:gd name="T28" fmla="*/ 19 w 90"/>
                  <a:gd name="T29" fmla="*/ 87 h 87"/>
                  <a:gd name="T30" fmla="*/ 23 w 90"/>
                  <a:gd name="T31" fmla="*/ 87 h 87"/>
                  <a:gd name="T32" fmla="*/ 26 w 90"/>
                  <a:gd name="T33" fmla="*/ 87 h 87"/>
                  <a:gd name="T34" fmla="*/ 26 w 90"/>
                  <a:gd name="T35" fmla="*/ 83 h 87"/>
                  <a:gd name="T36" fmla="*/ 22 w 90"/>
                  <a:gd name="T37" fmla="*/ 82 h 87"/>
                  <a:gd name="T38" fmla="*/ 20 w 90"/>
                  <a:gd name="T39" fmla="*/ 80 h 87"/>
                  <a:gd name="T40" fmla="*/ 19 w 90"/>
                  <a:gd name="T41" fmla="*/ 78 h 87"/>
                  <a:gd name="T42" fmla="*/ 19 w 90"/>
                  <a:gd name="T43" fmla="*/ 76 h 87"/>
                  <a:gd name="T44" fmla="*/ 19 w 90"/>
                  <a:gd name="T45" fmla="*/ 75 h 87"/>
                  <a:gd name="T46" fmla="*/ 19 w 90"/>
                  <a:gd name="T47" fmla="*/ 75 h 87"/>
                  <a:gd name="T48" fmla="*/ 19 w 90"/>
                  <a:gd name="T49" fmla="*/ 74 h 87"/>
                  <a:gd name="T50" fmla="*/ 19 w 90"/>
                  <a:gd name="T51" fmla="*/ 73 h 87"/>
                  <a:gd name="T52" fmla="*/ 20 w 90"/>
                  <a:gd name="T53" fmla="*/ 71 h 87"/>
                  <a:gd name="T54" fmla="*/ 21 w 90"/>
                  <a:gd name="T55" fmla="*/ 68 h 87"/>
                  <a:gd name="T56" fmla="*/ 22 w 90"/>
                  <a:gd name="T57" fmla="*/ 64 h 87"/>
                  <a:gd name="T58" fmla="*/ 24 w 90"/>
                  <a:gd name="T59" fmla="*/ 59 h 87"/>
                  <a:gd name="T60" fmla="*/ 59 w 90"/>
                  <a:gd name="T61" fmla="*/ 59 h 87"/>
                  <a:gd name="T62" fmla="*/ 62 w 90"/>
                  <a:gd name="T63" fmla="*/ 69 h 87"/>
                  <a:gd name="T64" fmla="*/ 63 w 90"/>
                  <a:gd name="T65" fmla="*/ 72 h 87"/>
                  <a:gd name="T66" fmla="*/ 64 w 90"/>
                  <a:gd name="T67" fmla="*/ 75 h 87"/>
                  <a:gd name="T68" fmla="*/ 65 w 90"/>
                  <a:gd name="T69" fmla="*/ 77 h 87"/>
                  <a:gd name="T70" fmla="*/ 66 w 90"/>
                  <a:gd name="T71" fmla="*/ 79 h 87"/>
                  <a:gd name="T72" fmla="*/ 65 w 90"/>
                  <a:gd name="T73" fmla="*/ 81 h 87"/>
                  <a:gd name="T74" fmla="*/ 62 w 90"/>
                  <a:gd name="T75" fmla="*/ 83 h 87"/>
                  <a:gd name="T76" fmla="*/ 59 w 90"/>
                  <a:gd name="T77" fmla="*/ 83 h 87"/>
                  <a:gd name="T78" fmla="*/ 57 w 90"/>
                  <a:gd name="T79" fmla="*/ 83 h 87"/>
                  <a:gd name="T80" fmla="*/ 57 w 90"/>
                  <a:gd name="T81" fmla="*/ 87 h 87"/>
                  <a:gd name="T82" fmla="*/ 61 w 90"/>
                  <a:gd name="T83" fmla="*/ 87 h 87"/>
                  <a:gd name="T84" fmla="*/ 66 w 90"/>
                  <a:gd name="T85" fmla="*/ 87 h 87"/>
                  <a:gd name="T86" fmla="*/ 71 w 90"/>
                  <a:gd name="T87" fmla="*/ 87 h 87"/>
                  <a:gd name="T88" fmla="*/ 74 w 90"/>
                  <a:gd name="T89" fmla="*/ 87 h 87"/>
                  <a:gd name="T90" fmla="*/ 83 w 90"/>
                  <a:gd name="T91" fmla="*/ 87 h 87"/>
                  <a:gd name="T92" fmla="*/ 90 w 90"/>
                  <a:gd name="T93" fmla="*/ 87 h 87"/>
                  <a:gd name="T94" fmla="*/ 90 w 90"/>
                  <a:gd name="T95" fmla="*/ 83 h 87"/>
                  <a:gd name="T96" fmla="*/ 85 w 90"/>
                  <a:gd name="T97" fmla="*/ 83 h 87"/>
                  <a:gd name="T98" fmla="*/ 81 w 90"/>
                  <a:gd name="T99" fmla="*/ 82 h 87"/>
                  <a:gd name="T100" fmla="*/ 79 w 90"/>
                  <a:gd name="T101" fmla="*/ 80 h 87"/>
                  <a:gd name="T102" fmla="*/ 77 w 90"/>
                  <a:gd name="T103" fmla="*/ 77 h 87"/>
                  <a:gd name="T104" fmla="*/ 49 w 90"/>
                  <a:gd name="T105" fmla="*/ 3 h 87"/>
                  <a:gd name="T106" fmla="*/ 57 w 90"/>
                  <a:gd name="T107" fmla="*/ 55 h 87"/>
                  <a:gd name="T108" fmla="*/ 26 w 90"/>
                  <a:gd name="T109" fmla="*/ 55 h 87"/>
                  <a:gd name="T110" fmla="*/ 41 w 90"/>
                  <a:gd name="T111" fmla="*/ 16 h 87"/>
                  <a:gd name="T112" fmla="*/ 57 w 90"/>
                  <a:gd name="T113" fmla="*/ 5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87">
                    <a:moveTo>
                      <a:pt x="49" y="3"/>
                    </a:moveTo>
                    <a:lnTo>
                      <a:pt x="48" y="1"/>
                    </a:lnTo>
                    <a:lnTo>
                      <a:pt x="45" y="0"/>
                    </a:lnTo>
                    <a:lnTo>
                      <a:pt x="43" y="0"/>
                    </a:lnTo>
                    <a:lnTo>
                      <a:pt x="42" y="3"/>
                    </a:lnTo>
                    <a:lnTo>
                      <a:pt x="15" y="71"/>
                    </a:lnTo>
                    <a:lnTo>
                      <a:pt x="14" y="75"/>
                    </a:lnTo>
                    <a:lnTo>
                      <a:pt x="11" y="79"/>
                    </a:lnTo>
                    <a:lnTo>
                      <a:pt x="7" y="82"/>
                    </a:lnTo>
                    <a:lnTo>
                      <a:pt x="0" y="83"/>
                    </a:lnTo>
                    <a:lnTo>
                      <a:pt x="0" y="87"/>
                    </a:lnTo>
                    <a:lnTo>
                      <a:pt x="6" y="87"/>
                    </a:lnTo>
                    <a:lnTo>
                      <a:pt x="12" y="87"/>
                    </a:lnTo>
                    <a:lnTo>
                      <a:pt x="15" y="87"/>
                    </a:lnTo>
                    <a:lnTo>
                      <a:pt x="19" y="87"/>
                    </a:lnTo>
                    <a:lnTo>
                      <a:pt x="23" y="87"/>
                    </a:lnTo>
                    <a:lnTo>
                      <a:pt x="26" y="87"/>
                    </a:lnTo>
                    <a:lnTo>
                      <a:pt x="26" y="83"/>
                    </a:lnTo>
                    <a:lnTo>
                      <a:pt x="22" y="82"/>
                    </a:lnTo>
                    <a:lnTo>
                      <a:pt x="20" y="80"/>
                    </a:lnTo>
                    <a:lnTo>
                      <a:pt x="19" y="78"/>
                    </a:lnTo>
                    <a:lnTo>
                      <a:pt x="19" y="76"/>
                    </a:lnTo>
                    <a:lnTo>
                      <a:pt x="19" y="75"/>
                    </a:lnTo>
                    <a:lnTo>
                      <a:pt x="19" y="75"/>
                    </a:lnTo>
                    <a:lnTo>
                      <a:pt x="19" y="74"/>
                    </a:lnTo>
                    <a:lnTo>
                      <a:pt x="19" y="73"/>
                    </a:lnTo>
                    <a:lnTo>
                      <a:pt x="20" y="71"/>
                    </a:lnTo>
                    <a:lnTo>
                      <a:pt x="21" y="68"/>
                    </a:lnTo>
                    <a:lnTo>
                      <a:pt x="22" y="64"/>
                    </a:lnTo>
                    <a:lnTo>
                      <a:pt x="24" y="59"/>
                    </a:lnTo>
                    <a:lnTo>
                      <a:pt x="59" y="59"/>
                    </a:lnTo>
                    <a:lnTo>
                      <a:pt x="62" y="69"/>
                    </a:lnTo>
                    <a:lnTo>
                      <a:pt x="63" y="72"/>
                    </a:lnTo>
                    <a:lnTo>
                      <a:pt x="64" y="75"/>
                    </a:lnTo>
                    <a:lnTo>
                      <a:pt x="65" y="77"/>
                    </a:lnTo>
                    <a:lnTo>
                      <a:pt x="66" y="79"/>
                    </a:lnTo>
                    <a:lnTo>
                      <a:pt x="65" y="81"/>
                    </a:lnTo>
                    <a:lnTo>
                      <a:pt x="62" y="83"/>
                    </a:lnTo>
                    <a:lnTo>
                      <a:pt x="59" y="83"/>
                    </a:lnTo>
                    <a:lnTo>
                      <a:pt x="57" y="83"/>
                    </a:lnTo>
                    <a:lnTo>
                      <a:pt x="57" y="87"/>
                    </a:lnTo>
                    <a:lnTo>
                      <a:pt x="61" y="87"/>
                    </a:lnTo>
                    <a:lnTo>
                      <a:pt x="66" y="87"/>
                    </a:lnTo>
                    <a:lnTo>
                      <a:pt x="71" y="87"/>
                    </a:lnTo>
                    <a:lnTo>
                      <a:pt x="74" y="87"/>
                    </a:lnTo>
                    <a:lnTo>
                      <a:pt x="83" y="87"/>
                    </a:lnTo>
                    <a:lnTo>
                      <a:pt x="90" y="87"/>
                    </a:lnTo>
                    <a:lnTo>
                      <a:pt x="90" y="83"/>
                    </a:lnTo>
                    <a:lnTo>
                      <a:pt x="85" y="83"/>
                    </a:lnTo>
                    <a:lnTo>
                      <a:pt x="81" y="82"/>
                    </a:lnTo>
                    <a:lnTo>
                      <a:pt x="79" y="80"/>
                    </a:lnTo>
                    <a:lnTo>
                      <a:pt x="77" y="77"/>
                    </a:lnTo>
                    <a:lnTo>
                      <a:pt x="49" y="3"/>
                    </a:lnTo>
                    <a:close/>
                    <a:moveTo>
                      <a:pt x="57" y="55"/>
                    </a:moveTo>
                    <a:lnTo>
                      <a:pt x="26" y="55"/>
                    </a:lnTo>
                    <a:lnTo>
                      <a:pt x="41" y="16"/>
                    </a:lnTo>
                    <a:lnTo>
                      <a:pt x="57"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2" name="Freeform 2046"/>
              <p:cNvSpPr>
                <a:spLocks noChangeAspect="1"/>
              </p:cNvSpPr>
              <p:nvPr/>
            </p:nvSpPr>
            <p:spPr bwMode="auto">
              <a:xfrm>
                <a:off x="2951" y="1082"/>
                <a:ext cx="87" cy="85"/>
              </a:xfrm>
              <a:custGeom>
                <a:avLst/>
                <a:gdLst>
                  <a:gd name="T0" fmla="*/ 24 w 87"/>
                  <a:gd name="T1" fmla="*/ 1 h 85"/>
                  <a:gd name="T2" fmla="*/ 22 w 87"/>
                  <a:gd name="T3" fmla="*/ 0 h 85"/>
                  <a:gd name="T4" fmla="*/ 0 w 87"/>
                  <a:gd name="T5" fmla="*/ 0 h 85"/>
                  <a:gd name="T6" fmla="*/ 6 w 87"/>
                  <a:gd name="T7" fmla="*/ 5 h 85"/>
                  <a:gd name="T8" fmla="*/ 12 w 87"/>
                  <a:gd name="T9" fmla="*/ 69 h 85"/>
                  <a:gd name="T10" fmla="*/ 12 w 87"/>
                  <a:gd name="T11" fmla="*/ 72 h 85"/>
                  <a:gd name="T12" fmla="*/ 11 w 87"/>
                  <a:gd name="T13" fmla="*/ 76 h 85"/>
                  <a:gd name="T14" fmla="*/ 7 w 87"/>
                  <a:gd name="T15" fmla="*/ 80 h 85"/>
                  <a:gd name="T16" fmla="*/ 0 w 87"/>
                  <a:gd name="T17" fmla="*/ 81 h 85"/>
                  <a:gd name="T18" fmla="*/ 3 w 87"/>
                  <a:gd name="T19" fmla="*/ 85 h 85"/>
                  <a:gd name="T20" fmla="*/ 11 w 87"/>
                  <a:gd name="T21" fmla="*/ 85 h 85"/>
                  <a:gd name="T22" fmla="*/ 17 w 87"/>
                  <a:gd name="T23" fmla="*/ 85 h 85"/>
                  <a:gd name="T24" fmla="*/ 25 w 87"/>
                  <a:gd name="T25" fmla="*/ 85 h 85"/>
                  <a:gd name="T26" fmla="*/ 29 w 87"/>
                  <a:gd name="T27" fmla="*/ 81 h 85"/>
                  <a:gd name="T28" fmla="*/ 22 w 87"/>
                  <a:gd name="T29" fmla="*/ 80 h 85"/>
                  <a:gd name="T30" fmla="*/ 18 w 87"/>
                  <a:gd name="T31" fmla="*/ 76 h 85"/>
                  <a:gd name="T32" fmla="*/ 17 w 87"/>
                  <a:gd name="T33" fmla="*/ 72 h 85"/>
                  <a:gd name="T34" fmla="*/ 17 w 87"/>
                  <a:gd name="T35" fmla="*/ 69 h 85"/>
                  <a:gd name="T36" fmla="*/ 18 w 87"/>
                  <a:gd name="T37" fmla="*/ 12 h 85"/>
                  <a:gd name="T38" fmla="*/ 72 w 87"/>
                  <a:gd name="T39" fmla="*/ 85 h 85"/>
                  <a:gd name="T40" fmla="*/ 74 w 87"/>
                  <a:gd name="T41" fmla="*/ 85 h 85"/>
                  <a:gd name="T42" fmla="*/ 75 w 87"/>
                  <a:gd name="T43" fmla="*/ 83 h 85"/>
                  <a:gd name="T44" fmla="*/ 75 w 87"/>
                  <a:gd name="T45" fmla="*/ 17 h 85"/>
                  <a:gd name="T46" fmla="*/ 76 w 87"/>
                  <a:gd name="T47" fmla="*/ 14 h 85"/>
                  <a:gd name="T48" fmla="*/ 77 w 87"/>
                  <a:gd name="T49" fmla="*/ 9 h 85"/>
                  <a:gd name="T50" fmla="*/ 80 w 87"/>
                  <a:gd name="T51" fmla="*/ 6 h 85"/>
                  <a:gd name="T52" fmla="*/ 87 w 87"/>
                  <a:gd name="T53" fmla="*/ 5 h 85"/>
                  <a:gd name="T54" fmla="*/ 84 w 87"/>
                  <a:gd name="T55" fmla="*/ 1 h 85"/>
                  <a:gd name="T56" fmla="*/ 76 w 87"/>
                  <a:gd name="T57" fmla="*/ 1 h 85"/>
                  <a:gd name="T58" fmla="*/ 70 w 87"/>
                  <a:gd name="T59" fmla="*/ 1 h 85"/>
                  <a:gd name="T60" fmla="*/ 62 w 87"/>
                  <a:gd name="T61" fmla="*/ 1 h 85"/>
                  <a:gd name="T62" fmla="*/ 59 w 87"/>
                  <a:gd name="T63" fmla="*/ 5 h 85"/>
                  <a:gd name="T64" fmla="*/ 66 w 87"/>
                  <a:gd name="T65" fmla="*/ 6 h 85"/>
                  <a:gd name="T66" fmla="*/ 69 w 87"/>
                  <a:gd name="T67" fmla="*/ 9 h 85"/>
                  <a:gd name="T68" fmla="*/ 71 w 87"/>
                  <a:gd name="T69" fmla="*/ 14 h 85"/>
                  <a:gd name="T70" fmla="*/ 71 w 87"/>
                  <a:gd name="T71" fmla="*/ 17 h 85"/>
                  <a:gd name="T72" fmla="*/ 25 w 87"/>
                  <a:gd name="T73"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5" y="3"/>
                    </a:moveTo>
                    <a:lnTo>
                      <a:pt x="24" y="1"/>
                    </a:lnTo>
                    <a:lnTo>
                      <a:pt x="23" y="1"/>
                    </a:lnTo>
                    <a:lnTo>
                      <a:pt x="22" y="0"/>
                    </a:lnTo>
                    <a:lnTo>
                      <a:pt x="20" y="0"/>
                    </a:lnTo>
                    <a:lnTo>
                      <a:pt x="0" y="0"/>
                    </a:lnTo>
                    <a:lnTo>
                      <a:pt x="0" y="5"/>
                    </a:lnTo>
                    <a:lnTo>
                      <a:pt x="6" y="5"/>
                    </a:lnTo>
                    <a:lnTo>
                      <a:pt x="12" y="6"/>
                    </a:lnTo>
                    <a:lnTo>
                      <a:pt x="12" y="69"/>
                    </a:lnTo>
                    <a:lnTo>
                      <a:pt x="12" y="70"/>
                    </a:lnTo>
                    <a:lnTo>
                      <a:pt x="12" y="72"/>
                    </a:lnTo>
                    <a:lnTo>
                      <a:pt x="11" y="74"/>
                    </a:lnTo>
                    <a:lnTo>
                      <a:pt x="11" y="76"/>
                    </a:lnTo>
                    <a:lnTo>
                      <a:pt x="9" y="78"/>
                    </a:lnTo>
                    <a:lnTo>
                      <a:pt x="7" y="80"/>
                    </a:lnTo>
                    <a:lnTo>
                      <a:pt x="4" y="81"/>
                    </a:lnTo>
                    <a:lnTo>
                      <a:pt x="0" y="81"/>
                    </a:lnTo>
                    <a:lnTo>
                      <a:pt x="0" y="85"/>
                    </a:lnTo>
                    <a:lnTo>
                      <a:pt x="3" y="85"/>
                    </a:lnTo>
                    <a:lnTo>
                      <a:pt x="7" y="85"/>
                    </a:lnTo>
                    <a:lnTo>
                      <a:pt x="11" y="85"/>
                    </a:lnTo>
                    <a:lnTo>
                      <a:pt x="14" y="85"/>
                    </a:lnTo>
                    <a:lnTo>
                      <a:pt x="17" y="85"/>
                    </a:lnTo>
                    <a:lnTo>
                      <a:pt x="21" y="85"/>
                    </a:lnTo>
                    <a:lnTo>
                      <a:pt x="25" y="85"/>
                    </a:lnTo>
                    <a:lnTo>
                      <a:pt x="29" y="85"/>
                    </a:lnTo>
                    <a:lnTo>
                      <a:pt x="29" y="81"/>
                    </a:lnTo>
                    <a:lnTo>
                      <a:pt x="25" y="81"/>
                    </a:lnTo>
                    <a:lnTo>
                      <a:pt x="22" y="80"/>
                    </a:lnTo>
                    <a:lnTo>
                      <a:pt x="20" y="78"/>
                    </a:lnTo>
                    <a:lnTo>
                      <a:pt x="18" y="76"/>
                    </a:lnTo>
                    <a:lnTo>
                      <a:pt x="17" y="74"/>
                    </a:lnTo>
                    <a:lnTo>
                      <a:pt x="17" y="72"/>
                    </a:lnTo>
                    <a:lnTo>
                      <a:pt x="17" y="70"/>
                    </a:lnTo>
                    <a:lnTo>
                      <a:pt x="17" y="69"/>
                    </a:lnTo>
                    <a:lnTo>
                      <a:pt x="17" y="10"/>
                    </a:lnTo>
                    <a:lnTo>
                      <a:pt x="18" y="12"/>
                    </a:lnTo>
                    <a:lnTo>
                      <a:pt x="70" y="84"/>
                    </a:lnTo>
                    <a:lnTo>
                      <a:pt x="72" y="85"/>
                    </a:lnTo>
                    <a:lnTo>
                      <a:pt x="73" y="85"/>
                    </a:lnTo>
                    <a:lnTo>
                      <a:pt x="74" y="85"/>
                    </a:lnTo>
                    <a:lnTo>
                      <a:pt x="75" y="84"/>
                    </a:lnTo>
                    <a:lnTo>
                      <a:pt x="75" y="83"/>
                    </a:lnTo>
                    <a:lnTo>
                      <a:pt x="75" y="81"/>
                    </a:lnTo>
                    <a:lnTo>
                      <a:pt x="75" y="17"/>
                    </a:lnTo>
                    <a:lnTo>
                      <a:pt x="75" y="16"/>
                    </a:lnTo>
                    <a:lnTo>
                      <a:pt x="76" y="14"/>
                    </a:lnTo>
                    <a:lnTo>
                      <a:pt x="76" y="11"/>
                    </a:lnTo>
                    <a:lnTo>
                      <a:pt x="77" y="9"/>
                    </a:lnTo>
                    <a:lnTo>
                      <a:pt x="78" y="8"/>
                    </a:lnTo>
                    <a:lnTo>
                      <a:pt x="80" y="6"/>
                    </a:lnTo>
                    <a:lnTo>
                      <a:pt x="83" y="5"/>
                    </a:lnTo>
                    <a:lnTo>
                      <a:pt x="87" y="5"/>
                    </a:lnTo>
                    <a:lnTo>
                      <a:pt x="87" y="0"/>
                    </a:lnTo>
                    <a:lnTo>
                      <a:pt x="84" y="1"/>
                    </a:lnTo>
                    <a:lnTo>
                      <a:pt x="80" y="1"/>
                    </a:lnTo>
                    <a:lnTo>
                      <a:pt x="76" y="1"/>
                    </a:lnTo>
                    <a:lnTo>
                      <a:pt x="73" y="1"/>
                    </a:lnTo>
                    <a:lnTo>
                      <a:pt x="70" y="1"/>
                    </a:lnTo>
                    <a:lnTo>
                      <a:pt x="67" y="1"/>
                    </a:lnTo>
                    <a:lnTo>
                      <a:pt x="62" y="1"/>
                    </a:lnTo>
                    <a:lnTo>
                      <a:pt x="59" y="0"/>
                    </a:lnTo>
                    <a:lnTo>
                      <a:pt x="59" y="5"/>
                    </a:lnTo>
                    <a:lnTo>
                      <a:pt x="63" y="5"/>
                    </a:lnTo>
                    <a:lnTo>
                      <a:pt x="66" y="6"/>
                    </a:lnTo>
                    <a:lnTo>
                      <a:pt x="68" y="8"/>
                    </a:lnTo>
                    <a:lnTo>
                      <a:pt x="69" y="9"/>
                    </a:lnTo>
                    <a:lnTo>
                      <a:pt x="70" y="11"/>
                    </a:lnTo>
                    <a:lnTo>
                      <a:pt x="71" y="14"/>
                    </a:lnTo>
                    <a:lnTo>
                      <a:pt x="71" y="16"/>
                    </a:lnTo>
                    <a:lnTo>
                      <a:pt x="71" y="17"/>
                    </a:lnTo>
                    <a:lnTo>
                      <a:pt x="71" y="66"/>
                    </a:lnTo>
                    <a:lnTo>
                      <a:pt x="25"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3" name="Freeform 2047"/>
              <p:cNvSpPr>
                <a:spLocks noChangeAspect="1"/>
              </p:cNvSpPr>
              <p:nvPr/>
            </p:nvSpPr>
            <p:spPr bwMode="auto">
              <a:xfrm>
                <a:off x="3062" y="1043"/>
                <a:ext cx="38" cy="166"/>
              </a:xfrm>
              <a:custGeom>
                <a:avLst/>
                <a:gdLst>
                  <a:gd name="T0" fmla="*/ 38 w 38"/>
                  <a:gd name="T1" fmla="*/ 164 h 166"/>
                  <a:gd name="T2" fmla="*/ 38 w 38"/>
                  <a:gd name="T3" fmla="*/ 164 h 166"/>
                  <a:gd name="T4" fmla="*/ 38 w 38"/>
                  <a:gd name="T5" fmla="*/ 163 h 166"/>
                  <a:gd name="T6" fmla="*/ 37 w 38"/>
                  <a:gd name="T7" fmla="*/ 162 h 166"/>
                  <a:gd name="T8" fmla="*/ 35 w 38"/>
                  <a:gd name="T9" fmla="*/ 160 h 166"/>
                  <a:gd name="T10" fmla="*/ 22 w 38"/>
                  <a:gd name="T11" fmla="*/ 143 h 166"/>
                  <a:gd name="T12" fmla="*/ 15 w 38"/>
                  <a:gd name="T13" fmla="*/ 123 h 166"/>
                  <a:gd name="T14" fmla="*/ 10 w 38"/>
                  <a:gd name="T15" fmla="*/ 103 h 166"/>
                  <a:gd name="T16" fmla="*/ 9 w 38"/>
                  <a:gd name="T17" fmla="*/ 83 h 166"/>
                  <a:gd name="T18" fmla="*/ 11 w 38"/>
                  <a:gd name="T19" fmla="*/ 62 h 166"/>
                  <a:gd name="T20" fmla="*/ 15 w 38"/>
                  <a:gd name="T21" fmla="*/ 41 h 166"/>
                  <a:gd name="T22" fmla="*/ 23 w 38"/>
                  <a:gd name="T23" fmla="*/ 22 h 166"/>
                  <a:gd name="T24" fmla="*/ 36 w 38"/>
                  <a:gd name="T25" fmla="*/ 5 h 166"/>
                  <a:gd name="T26" fmla="*/ 38 w 38"/>
                  <a:gd name="T27" fmla="*/ 3 h 166"/>
                  <a:gd name="T28" fmla="*/ 38 w 38"/>
                  <a:gd name="T29" fmla="*/ 2 h 166"/>
                  <a:gd name="T30" fmla="*/ 38 w 38"/>
                  <a:gd name="T31" fmla="*/ 1 h 166"/>
                  <a:gd name="T32" fmla="*/ 36 w 38"/>
                  <a:gd name="T33" fmla="*/ 0 h 166"/>
                  <a:gd name="T34" fmla="*/ 33 w 38"/>
                  <a:gd name="T35" fmla="*/ 3 h 166"/>
                  <a:gd name="T36" fmla="*/ 26 w 38"/>
                  <a:gd name="T37" fmla="*/ 9 h 166"/>
                  <a:gd name="T38" fmla="*/ 18 w 38"/>
                  <a:gd name="T39" fmla="*/ 19 h 166"/>
                  <a:gd name="T40" fmla="*/ 10 w 38"/>
                  <a:gd name="T41" fmla="*/ 33 h 166"/>
                  <a:gd name="T42" fmla="*/ 5 w 38"/>
                  <a:gd name="T43" fmla="*/ 46 h 166"/>
                  <a:gd name="T44" fmla="*/ 2 w 38"/>
                  <a:gd name="T45" fmla="*/ 59 h 166"/>
                  <a:gd name="T46" fmla="*/ 0 w 38"/>
                  <a:gd name="T47" fmla="*/ 72 h 166"/>
                  <a:gd name="T48" fmla="*/ 0 w 38"/>
                  <a:gd name="T49" fmla="*/ 83 h 166"/>
                  <a:gd name="T50" fmla="*/ 0 w 38"/>
                  <a:gd name="T51" fmla="*/ 94 h 166"/>
                  <a:gd name="T52" fmla="*/ 2 w 38"/>
                  <a:gd name="T53" fmla="*/ 107 h 166"/>
                  <a:gd name="T54" fmla="*/ 5 w 38"/>
                  <a:gd name="T55" fmla="*/ 121 h 166"/>
                  <a:gd name="T56" fmla="*/ 11 w 38"/>
                  <a:gd name="T57" fmla="*/ 135 h 166"/>
                  <a:gd name="T58" fmla="*/ 19 w 38"/>
                  <a:gd name="T59" fmla="*/ 148 h 166"/>
                  <a:gd name="T60" fmla="*/ 27 w 38"/>
                  <a:gd name="T61" fmla="*/ 158 h 166"/>
                  <a:gd name="T62" fmla="*/ 33 w 38"/>
                  <a:gd name="T63" fmla="*/ 164 h 166"/>
                  <a:gd name="T64" fmla="*/ 36 w 38"/>
                  <a:gd name="T65" fmla="*/ 166 h 166"/>
                  <a:gd name="T66" fmla="*/ 38 w 38"/>
                  <a:gd name="T67" fmla="*/ 165 h 166"/>
                  <a:gd name="T68" fmla="*/ 38 w 38"/>
                  <a:gd name="T69" fmla="*/ 1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6">
                    <a:moveTo>
                      <a:pt x="38" y="164"/>
                    </a:moveTo>
                    <a:lnTo>
                      <a:pt x="38" y="164"/>
                    </a:lnTo>
                    <a:lnTo>
                      <a:pt x="38" y="163"/>
                    </a:lnTo>
                    <a:lnTo>
                      <a:pt x="37" y="162"/>
                    </a:lnTo>
                    <a:lnTo>
                      <a:pt x="35" y="160"/>
                    </a:lnTo>
                    <a:lnTo>
                      <a:pt x="22" y="143"/>
                    </a:lnTo>
                    <a:lnTo>
                      <a:pt x="15" y="123"/>
                    </a:lnTo>
                    <a:lnTo>
                      <a:pt x="10" y="103"/>
                    </a:lnTo>
                    <a:lnTo>
                      <a:pt x="9" y="83"/>
                    </a:lnTo>
                    <a:lnTo>
                      <a:pt x="11" y="62"/>
                    </a:lnTo>
                    <a:lnTo>
                      <a:pt x="15" y="41"/>
                    </a:lnTo>
                    <a:lnTo>
                      <a:pt x="23" y="22"/>
                    </a:lnTo>
                    <a:lnTo>
                      <a:pt x="36" y="5"/>
                    </a:lnTo>
                    <a:lnTo>
                      <a:pt x="38" y="3"/>
                    </a:lnTo>
                    <a:lnTo>
                      <a:pt x="38" y="2"/>
                    </a:lnTo>
                    <a:lnTo>
                      <a:pt x="38" y="1"/>
                    </a:lnTo>
                    <a:lnTo>
                      <a:pt x="36" y="0"/>
                    </a:lnTo>
                    <a:lnTo>
                      <a:pt x="33" y="3"/>
                    </a:lnTo>
                    <a:lnTo>
                      <a:pt x="26" y="9"/>
                    </a:lnTo>
                    <a:lnTo>
                      <a:pt x="18" y="19"/>
                    </a:lnTo>
                    <a:lnTo>
                      <a:pt x="10" y="33"/>
                    </a:lnTo>
                    <a:lnTo>
                      <a:pt x="5" y="46"/>
                    </a:lnTo>
                    <a:lnTo>
                      <a:pt x="2" y="59"/>
                    </a:lnTo>
                    <a:lnTo>
                      <a:pt x="0" y="72"/>
                    </a:lnTo>
                    <a:lnTo>
                      <a:pt x="0" y="83"/>
                    </a:lnTo>
                    <a:lnTo>
                      <a:pt x="0" y="94"/>
                    </a:lnTo>
                    <a:lnTo>
                      <a:pt x="2" y="107"/>
                    </a:lnTo>
                    <a:lnTo>
                      <a:pt x="5" y="121"/>
                    </a:lnTo>
                    <a:lnTo>
                      <a:pt x="11" y="135"/>
                    </a:lnTo>
                    <a:lnTo>
                      <a:pt x="19" y="148"/>
                    </a:lnTo>
                    <a:lnTo>
                      <a:pt x="27" y="158"/>
                    </a:lnTo>
                    <a:lnTo>
                      <a:pt x="33" y="164"/>
                    </a:lnTo>
                    <a:lnTo>
                      <a:pt x="36" y="166"/>
                    </a:lnTo>
                    <a:lnTo>
                      <a:pt x="38" y="165"/>
                    </a:lnTo>
                    <a:lnTo>
                      <a:pt x="38" y="1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 name="Freeform 2048"/>
              <p:cNvSpPr>
                <a:spLocks noChangeAspect="1" noEditPoints="1"/>
              </p:cNvSpPr>
              <p:nvPr/>
            </p:nvSpPr>
            <p:spPr bwMode="auto">
              <a:xfrm>
                <a:off x="3117" y="1093"/>
                <a:ext cx="74" cy="76"/>
              </a:xfrm>
              <a:custGeom>
                <a:avLst/>
                <a:gdLst>
                  <a:gd name="T0" fmla="*/ 49 w 74"/>
                  <a:gd name="T1" fmla="*/ 67 h 76"/>
                  <a:gd name="T2" fmla="*/ 55 w 74"/>
                  <a:gd name="T3" fmla="*/ 74 h 76"/>
                  <a:gd name="T4" fmla="*/ 62 w 74"/>
                  <a:gd name="T5" fmla="*/ 75 h 76"/>
                  <a:gd name="T6" fmla="*/ 67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6 w 74"/>
                  <a:gd name="T27" fmla="*/ 14 h 76"/>
                  <a:gd name="T28" fmla="*/ 47 w 74"/>
                  <a:gd name="T29" fmla="*/ 5 h 76"/>
                  <a:gd name="T30" fmla="*/ 35 w 74"/>
                  <a:gd name="T31" fmla="*/ 1 h 76"/>
                  <a:gd name="T32" fmla="*/ 24 w 74"/>
                  <a:gd name="T33" fmla="*/ 1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3 h 76"/>
                  <a:gd name="T90" fmla="*/ 17 w 74"/>
                  <a:gd name="T91" fmla="*/ 69 h 76"/>
                  <a:gd name="T92" fmla="*/ 12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5" y="74"/>
                    </a:lnTo>
                    <a:lnTo>
                      <a:pt x="61" y="75"/>
                    </a:lnTo>
                    <a:lnTo>
                      <a:pt x="62" y="75"/>
                    </a:lnTo>
                    <a:lnTo>
                      <a:pt x="64" y="75"/>
                    </a:lnTo>
                    <a:lnTo>
                      <a:pt x="67" y="74"/>
                    </a:lnTo>
                    <a:lnTo>
                      <a:pt x="69" y="73"/>
                    </a:lnTo>
                    <a:lnTo>
                      <a:pt x="71" y="71"/>
                    </a:lnTo>
                    <a:lnTo>
                      <a:pt x="73" y="68"/>
                    </a:lnTo>
                    <a:lnTo>
                      <a:pt x="74" y="64"/>
                    </a:lnTo>
                    <a:lnTo>
                      <a:pt x="74" y="60"/>
                    </a:lnTo>
                    <a:lnTo>
                      <a:pt x="74" y="50"/>
                    </a:lnTo>
                    <a:lnTo>
                      <a:pt x="70" y="50"/>
                    </a:lnTo>
                    <a:lnTo>
                      <a:pt x="70" y="60"/>
                    </a:lnTo>
                    <a:lnTo>
                      <a:pt x="69" y="65"/>
                    </a:lnTo>
                    <a:lnTo>
                      <a:pt x="68" y="69"/>
                    </a:lnTo>
                    <a:lnTo>
                      <a:pt x="66" y="70"/>
                    </a:lnTo>
                    <a:lnTo>
                      <a:pt x="64" y="70"/>
                    </a:lnTo>
                    <a:lnTo>
                      <a:pt x="61" y="69"/>
                    </a:lnTo>
                    <a:lnTo>
                      <a:pt x="59" y="66"/>
                    </a:lnTo>
                    <a:lnTo>
                      <a:pt x="58" y="64"/>
                    </a:lnTo>
                    <a:lnTo>
                      <a:pt x="58" y="62"/>
                    </a:lnTo>
                    <a:lnTo>
                      <a:pt x="58" y="29"/>
                    </a:lnTo>
                    <a:lnTo>
                      <a:pt x="58" y="24"/>
                    </a:lnTo>
                    <a:lnTo>
                      <a:pt x="57" y="19"/>
                    </a:lnTo>
                    <a:lnTo>
                      <a:pt x="56" y="14"/>
                    </a:lnTo>
                    <a:lnTo>
                      <a:pt x="52" y="9"/>
                    </a:lnTo>
                    <a:lnTo>
                      <a:pt x="47" y="5"/>
                    </a:lnTo>
                    <a:lnTo>
                      <a:pt x="41" y="3"/>
                    </a:lnTo>
                    <a:lnTo>
                      <a:pt x="35" y="1"/>
                    </a:lnTo>
                    <a:lnTo>
                      <a:pt x="29" y="0"/>
                    </a:lnTo>
                    <a:lnTo>
                      <a:pt x="24" y="1"/>
                    </a:lnTo>
                    <a:lnTo>
                      <a:pt x="20" y="2"/>
                    </a:lnTo>
                    <a:lnTo>
                      <a:pt x="16" y="3"/>
                    </a:lnTo>
                    <a:lnTo>
                      <a:pt x="12" y="6"/>
                    </a:lnTo>
                    <a:lnTo>
                      <a:pt x="9" y="8"/>
                    </a:lnTo>
                    <a:lnTo>
                      <a:pt x="6" y="12"/>
                    </a:lnTo>
                    <a:lnTo>
                      <a:pt x="5" y="15"/>
                    </a:lnTo>
                    <a:lnTo>
                      <a:pt x="4" y="19"/>
                    </a:lnTo>
                    <a:lnTo>
                      <a:pt x="5" y="22"/>
                    </a:lnTo>
                    <a:lnTo>
                      <a:pt x="7" y="25"/>
                    </a:lnTo>
                    <a:lnTo>
                      <a:pt x="9" y="26"/>
                    </a:lnTo>
                    <a:lnTo>
                      <a:pt x="12" y="27"/>
                    </a:lnTo>
                    <a:lnTo>
                      <a:pt x="15" y="26"/>
                    </a:lnTo>
                    <a:lnTo>
                      <a:pt x="18" y="25"/>
                    </a:lnTo>
                    <a:lnTo>
                      <a:pt x="19" y="22"/>
                    </a:lnTo>
                    <a:lnTo>
                      <a:pt x="20" y="19"/>
                    </a:lnTo>
                    <a:lnTo>
                      <a:pt x="19"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8" y="42"/>
                    </a:lnTo>
                    <a:lnTo>
                      <a:pt x="3" y="47"/>
                    </a:lnTo>
                    <a:lnTo>
                      <a:pt x="1" y="53"/>
                    </a:lnTo>
                    <a:lnTo>
                      <a:pt x="0" y="59"/>
                    </a:lnTo>
                    <a:lnTo>
                      <a:pt x="2"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2" y="65"/>
                    </a:lnTo>
                    <a:lnTo>
                      <a:pt x="40" y="68"/>
                    </a:lnTo>
                    <a:lnTo>
                      <a:pt x="37" y="70"/>
                    </a:lnTo>
                    <a:lnTo>
                      <a:pt x="33" y="71"/>
                    </a:lnTo>
                    <a:lnTo>
                      <a:pt x="30" y="72"/>
                    </a:lnTo>
                    <a:lnTo>
                      <a:pt x="27" y="73"/>
                    </a:lnTo>
                    <a:lnTo>
                      <a:pt x="22" y="72"/>
                    </a:lnTo>
                    <a:lnTo>
                      <a:pt x="17" y="69"/>
                    </a:lnTo>
                    <a:lnTo>
                      <a:pt x="14" y="64"/>
                    </a:lnTo>
                    <a:lnTo>
                      <a:pt x="12"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Freeform 2049"/>
              <p:cNvSpPr>
                <a:spLocks noChangeAspect="1"/>
              </p:cNvSpPr>
              <p:nvPr/>
            </p:nvSpPr>
            <p:spPr bwMode="auto">
              <a:xfrm>
                <a:off x="3198" y="1094"/>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0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10"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3" y="6"/>
                    </a:lnTo>
                    <a:lnTo>
                      <a:pt x="55" y="7"/>
                    </a:lnTo>
                    <a:lnTo>
                      <a:pt x="56" y="10"/>
                    </a:lnTo>
                    <a:lnTo>
                      <a:pt x="57" y="12"/>
                    </a:lnTo>
                    <a:lnTo>
                      <a:pt x="58" y="16"/>
                    </a:lnTo>
                    <a:lnTo>
                      <a:pt x="58" y="19"/>
                    </a:lnTo>
                    <a:lnTo>
                      <a:pt x="59" y="22"/>
                    </a:lnTo>
                    <a:lnTo>
                      <a:pt x="59"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4" y="7"/>
                    </a:lnTo>
                    <a:lnTo>
                      <a:pt x="7" y="8"/>
                    </a:lnTo>
                    <a:lnTo>
                      <a:pt x="9" y="8"/>
                    </a:lnTo>
                    <a:lnTo>
                      <a:pt x="10" y="9"/>
                    </a:lnTo>
                    <a:lnTo>
                      <a:pt x="12" y="10"/>
                    </a:lnTo>
                    <a:lnTo>
                      <a:pt x="12"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 name="Freeform 2050"/>
              <p:cNvSpPr>
                <a:spLocks noChangeAspect="1"/>
              </p:cNvSpPr>
              <p:nvPr/>
            </p:nvSpPr>
            <p:spPr bwMode="auto">
              <a:xfrm>
                <a:off x="3290" y="1093"/>
                <a:ext cx="63" cy="76"/>
              </a:xfrm>
              <a:custGeom>
                <a:avLst/>
                <a:gdLst>
                  <a:gd name="T0" fmla="*/ 14 w 63"/>
                  <a:gd name="T1" fmla="*/ 38 h 76"/>
                  <a:gd name="T2" fmla="*/ 16 w 63"/>
                  <a:gd name="T3" fmla="*/ 22 h 76"/>
                  <a:gd name="T4" fmla="*/ 22 w 63"/>
                  <a:gd name="T5" fmla="*/ 11 h 76"/>
                  <a:gd name="T6" fmla="*/ 29 w 63"/>
                  <a:gd name="T7" fmla="*/ 6 h 76"/>
                  <a:gd name="T8" fmla="*/ 36 w 63"/>
                  <a:gd name="T9" fmla="*/ 5 h 76"/>
                  <a:gd name="T10" fmla="*/ 39 w 63"/>
                  <a:gd name="T11" fmla="*/ 5 h 76"/>
                  <a:gd name="T12" fmla="*/ 43 w 63"/>
                  <a:gd name="T13" fmla="*/ 5 h 76"/>
                  <a:gd name="T14" fmla="*/ 49 w 63"/>
                  <a:gd name="T15" fmla="*/ 7 h 76"/>
                  <a:gd name="T16" fmla="*/ 54 w 63"/>
                  <a:gd name="T17" fmla="*/ 11 h 76"/>
                  <a:gd name="T18" fmla="*/ 50 w 63"/>
                  <a:gd name="T19" fmla="*/ 12 h 76"/>
                  <a:gd name="T20" fmla="*/ 47 w 63"/>
                  <a:gd name="T21" fmla="*/ 14 h 76"/>
                  <a:gd name="T22" fmla="*/ 46 w 63"/>
                  <a:gd name="T23" fmla="*/ 16 h 76"/>
                  <a:gd name="T24" fmla="*/ 46 w 63"/>
                  <a:gd name="T25" fmla="*/ 18 h 76"/>
                  <a:gd name="T26" fmla="*/ 46 w 63"/>
                  <a:gd name="T27" fmla="*/ 21 h 76"/>
                  <a:gd name="T28" fmla="*/ 48 w 63"/>
                  <a:gd name="T29" fmla="*/ 24 h 76"/>
                  <a:gd name="T30" fmla="*/ 50 w 63"/>
                  <a:gd name="T31" fmla="*/ 25 h 76"/>
                  <a:gd name="T32" fmla="*/ 53 w 63"/>
                  <a:gd name="T33" fmla="*/ 26 h 76"/>
                  <a:gd name="T34" fmla="*/ 56 w 63"/>
                  <a:gd name="T35" fmla="*/ 25 h 76"/>
                  <a:gd name="T36" fmla="*/ 59 w 63"/>
                  <a:gd name="T37" fmla="*/ 24 h 76"/>
                  <a:gd name="T38" fmla="*/ 60 w 63"/>
                  <a:gd name="T39" fmla="*/ 21 h 76"/>
                  <a:gd name="T40" fmla="*/ 61 w 63"/>
                  <a:gd name="T41" fmla="*/ 18 h 76"/>
                  <a:gd name="T42" fmla="*/ 59 w 63"/>
                  <a:gd name="T43" fmla="*/ 11 h 76"/>
                  <a:gd name="T44" fmla="*/ 53 w 63"/>
                  <a:gd name="T45" fmla="*/ 5 h 76"/>
                  <a:gd name="T46" fmla="*/ 45 w 63"/>
                  <a:gd name="T47" fmla="*/ 2 h 76"/>
                  <a:gd name="T48" fmla="*/ 36 w 63"/>
                  <a:gd name="T49" fmla="*/ 0 h 76"/>
                  <a:gd name="T50" fmla="*/ 21 w 63"/>
                  <a:gd name="T51" fmla="*/ 3 h 76"/>
                  <a:gd name="T52" fmla="*/ 10 w 63"/>
                  <a:gd name="T53" fmla="*/ 12 h 76"/>
                  <a:gd name="T54" fmla="*/ 3 w 63"/>
                  <a:gd name="T55" fmla="*/ 24 h 76"/>
                  <a:gd name="T56" fmla="*/ 0 w 63"/>
                  <a:gd name="T57" fmla="*/ 39 h 76"/>
                  <a:gd name="T58" fmla="*/ 3 w 63"/>
                  <a:gd name="T59" fmla="*/ 54 h 76"/>
                  <a:gd name="T60" fmla="*/ 11 w 63"/>
                  <a:gd name="T61" fmla="*/ 65 h 76"/>
                  <a:gd name="T62" fmla="*/ 22 w 63"/>
                  <a:gd name="T63" fmla="*/ 73 h 76"/>
                  <a:gd name="T64" fmla="*/ 35 w 63"/>
                  <a:gd name="T65" fmla="*/ 76 h 76"/>
                  <a:gd name="T66" fmla="*/ 43 w 63"/>
                  <a:gd name="T67" fmla="*/ 75 h 76"/>
                  <a:gd name="T68" fmla="*/ 49 w 63"/>
                  <a:gd name="T69" fmla="*/ 73 h 76"/>
                  <a:gd name="T70" fmla="*/ 54 w 63"/>
                  <a:gd name="T71" fmla="*/ 70 h 76"/>
                  <a:gd name="T72" fmla="*/ 57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59 w 63"/>
                  <a:gd name="T87" fmla="*/ 54 h 76"/>
                  <a:gd name="T88" fmla="*/ 59 w 63"/>
                  <a:gd name="T89" fmla="*/ 55 h 76"/>
                  <a:gd name="T90" fmla="*/ 57 w 63"/>
                  <a:gd name="T91" fmla="*/ 60 h 76"/>
                  <a:gd name="T92" fmla="*/ 54 w 63"/>
                  <a:gd name="T93" fmla="*/ 64 h 76"/>
                  <a:gd name="T94" fmla="*/ 51 w 63"/>
                  <a:gd name="T95" fmla="*/ 67 h 76"/>
                  <a:gd name="T96" fmla="*/ 48 w 63"/>
                  <a:gd name="T97" fmla="*/ 69 h 76"/>
                  <a:gd name="T98" fmla="*/ 45 w 63"/>
                  <a:gd name="T99" fmla="*/ 71 h 76"/>
                  <a:gd name="T100" fmla="*/ 42 w 63"/>
                  <a:gd name="T101" fmla="*/ 72 h 76"/>
                  <a:gd name="T102" fmla="*/ 39 w 63"/>
                  <a:gd name="T103" fmla="*/ 72 h 76"/>
                  <a:gd name="T104" fmla="*/ 37 w 63"/>
                  <a:gd name="T105" fmla="*/ 72 h 76"/>
                  <a:gd name="T106" fmla="*/ 33 w 63"/>
                  <a:gd name="T107" fmla="*/ 72 h 76"/>
                  <a:gd name="T108" fmla="*/ 30 w 63"/>
                  <a:gd name="T109" fmla="*/ 71 h 76"/>
                  <a:gd name="T110" fmla="*/ 26 w 63"/>
                  <a:gd name="T111" fmla="*/ 68 h 76"/>
                  <a:gd name="T112" fmla="*/ 22 w 63"/>
                  <a:gd name="T113" fmla="*/ 65 h 76"/>
                  <a:gd name="T114" fmla="*/ 19 w 63"/>
                  <a:gd name="T115" fmla="*/ 61 h 76"/>
                  <a:gd name="T116" fmla="*/ 16 w 63"/>
                  <a:gd name="T117" fmla="*/ 55 h 76"/>
                  <a:gd name="T118" fmla="*/ 14 w 63"/>
                  <a:gd name="T119" fmla="*/ 48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2" y="11"/>
                    </a:lnTo>
                    <a:lnTo>
                      <a:pt x="29" y="6"/>
                    </a:lnTo>
                    <a:lnTo>
                      <a:pt x="36" y="5"/>
                    </a:lnTo>
                    <a:lnTo>
                      <a:pt x="39" y="5"/>
                    </a:lnTo>
                    <a:lnTo>
                      <a:pt x="43" y="5"/>
                    </a:lnTo>
                    <a:lnTo>
                      <a:pt x="49" y="7"/>
                    </a:lnTo>
                    <a:lnTo>
                      <a:pt x="54" y="11"/>
                    </a:lnTo>
                    <a:lnTo>
                      <a:pt x="50" y="12"/>
                    </a:lnTo>
                    <a:lnTo>
                      <a:pt x="47" y="14"/>
                    </a:lnTo>
                    <a:lnTo>
                      <a:pt x="46" y="16"/>
                    </a:lnTo>
                    <a:lnTo>
                      <a:pt x="46" y="18"/>
                    </a:lnTo>
                    <a:lnTo>
                      <a:pt x="46" y="21"/>
                    </a:lnTo>
                    <a:lnTo>
                      <a:pt x="48" y="24"/>
                    </a:lnTo>
                    <a:lnTo>
                      <a:pt x="50" y="25"/>
                    </a:lnTo>
                    <a:lnTo>
                      <a:pt x="53" y="26"/>
                    </a:lnTo>
                    <a:lnTo>
                      <a:pt x="56" y="25"/>
                    </a:lnTo>
                    <a:lnTo>
                      <a:pt x="59" y="24"/>
                    </a:lnTo>
                    <a:lnTo>
                      <a:pt x="60" y="21"/>
                    </a:lnTo>
                    <a:lnTo>
                      <a:pt x="61" y="18"/>
                    </a:lnTo>
                    <a:lnTo>
                      <a:pt x="59" y="11"/>
                    </a:lnTo>
                    <a:lnTo>
                      <a:pt x="53" y="5"/>
                    </a:lnTo>
                    <a:lnTo>
                      <a:pt x="45" y="2"/>
                    </a:lnTo>
                    <a:lnTo>
                      <a:pt x="36" y="0"/>
                    </a:lnTo>
                    <a:lnTo>
                      <a:pt x="21" y="3"/>
                    </a:lnTo>
                    <a:lnTo>
                      <a:pt x="10" y="12"/>
                    </a:lnTo>
                    <a:lnTo>
                      <a:pt x="3" y="24"/>
                    </a:lnTo>
                    <a:lnTo>
                      <a:pt x="0" y="39"/>
                    </a:lnTo>
                    <a:lnTo>
                      <a:pt x="3" y="54"/>
                    </a:lnTo>
                    <a:lnTo>
                      <a:pt x="11" y="65"/>
                    </a:lnTo>
                    <a:lnTo>
                      <a:pt x="22" y="73"/>
                    </a:lnTo>
                    <a:lnTo>
                      <a:pt x="35" y="76"/>
                    </a:lnTo>
                    <a:lnTo>
                      <a:pt x="43" y="75"/>
                    </a:lnTo>
                    <a:lnTo>
                      <a:pt x="49" y="73"/>
                    </a:lnTo>
                    <a:lnTo>
                      <a:pt x="54" y="70"/>
                    </a:lnTo>
                    <a:lnTo>
                      <a:pt x="57" y="66"/>
                    </a:lnTo>
                    <a:lnTo>
                      <a:pt x="60" y="62"/>
                    </a:lnTo>
                    <a:lnTo>
                      <a:pt x="62" y="59"/>
                    </a:lnTo>
                    <a:lnTo>
                      <a:pt x="63" y="56"/>
                    </a:lnTo>
                    <a:lnTo>
                      <a:pt x="63" y="55"/>
                    </a:lnTo>
                    <a:lnTo>
                      <a:pt x="62" y="53"/>
                    </a:lnTo>
                    <a:lnTo>
                      <a:pt x="61" y="53"/>
                    </a:lnTo>
                    <a:lnTo>
                      <a:pt x="59" y="54"/>
                    </a:lnTo>
                    <a:lnTo>
                      <a:pt x="59" y="55"/>
                    </a:lnTo>
                    <a:lnTo>
                      <a:pt x="57" y="60"/>
                    </a:lnTo>
                    <a:lnTo>
                      <a:pt x="54" y="64"/>
                    </a:lnTo>
                    <a:lnTo>
                      <a:pt x="51" y="67"/>
                    </a:lnTo>
                    <a:lnTo>
                      <a:pt x="48" y="69"/>
                    </a:lnTo>
                    <a:lnTo>
                      <a:pt x="45" y="71"/>
                    </a:lnTo>
                    <a:lnTo>
                      <a:pt x="42" y="72"/>
                    </a:lnTo>
                    <a:lnTo>
                      <a:pt x="39" y="72"/>
                    </a:lnTo>
                    <a:lnTo>
                      <a:pt x="37" y="72"/>
                    </a:lnTo>
                    <a:lnTo>
                      <a:pt x="33" y="72"/>
                    </a:lnTo>
                    <a:lnTo>
                      <a:pt x="30" y="71"/>
                    </a:lnTo>
                    <a:lnTo>
                      <a:pt x="26" y="68"/>
                    </a:lnTo>
                    <a:lnTo>
                      <a:pt x="22" y="65"/>
                    </a:lnTo>
                    <a:lnTo>
                      <a:pt x="19" y="61"/>
                    </a:lnTo>
                    <a:lnTo>
                      <a:pt x="16" y="55"/>
                    </a:lnTo>
                    <a:lnTo>
                      <a:pt x="14" y="48"/>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Freeform 2051"/>
              <p:cNvSpPr>
                <a:spLocks noChangeAspect="1"/>
              </p:cNvSpPr>
              <p:nvPr/>
            </p:nvSpPr>
            <p:spPr bwMode="auto">
              <a:xfrm>
                <a:off x="3359" y="1053"/>
                <a:ext cx="83" cy="114"/>
              </a:xfrm>
              <a:custGeom>
                <a:avLst/>
                <a:gdLst>
                  <a:gd name="T0" fmla="*/ 12 w 83"/>
                  <a:gd name="T1" fmla="*/ 106 h 114"/>
                  <a:gd name="T2" fmla="*/ 6 w 83"/>
                  <a:gd name="T3" fmla="*/ 109 h 114"/>
                  <a:gd name="T4" fmla="*/ 0 w 83"/>
                  <a:gd name="T5" fmla="*/ 114 h 114"/>
                  <a:gd name="T6" fmla="*/ 9 w 83"/>
                  <a:gd name="T7" fmla="*/ 114 h 114"/>
                  <a:gd name="T8" fmla="*/ 18 w 83"/>
                  <a:gd name="T9" fmla="*/ 114 h 114"/>
                  <a:gd name="T10" fmla="*/ 27 w 83"/>
                  <a:gd name="T11" fmla="*/ 114 h 114"/>
                  <a:gd name="T12" fmla="*/ 37 w 83"/>
                  <a:gd name="T13" fmla="*/ 114 h 114"/>
                  <a:gd name="T14" fmla="*/ 30 w 83"/>
                  <a:gd name="T15" fmla="*/ 109 h 114"/>
                  <a:gd name="T16" fmla="*/ 24 w 83"/>
                  <a:gd name="T17" fmla="*/ 106 h 114"/>
                  <a:gd name="T18" fmla="*/ 24 w 83"/>
                  <a:gd name="T19" fmla="*/ 71 h 114"/>
                  <a:gd name="T20" fmla="*/ 31 w 83"/>
                  <a:gd name="T21" fmla="*/ 52 h 114"/>
                  <a:gd name="T22" fmla="*/ 46 w 83"/>
                  <a:gd name="T23" fmla="*/ 45 h 114"/>
                  <a:gd name="T24" fmla="*/ 52 w 83"/>
                  <a:gd name="T25" fmla="*/ 47 h 114"/>
                  <a:gd name="T26" fmla="*/ 56 w 83"/>
                  <a:gd name="T27" fmla="*/ 51 h 114"/>
                  <a:gd name="T28" fmla="*/ 58 w 83"/>
                  <a:gd name="T29" fmla="*/ 57 h 114"/>
                  <a:gd name="T30" fmla="*/ 58 w 83"/>
                  <a:gd name="T31" fmla="*/ 63 h 114"/>
                  <a:gd name="T32" fmla="*/ 58 w 83"/>
                  <a:gd name="T33" fmla="*/ 106 h 114"/>
                  <a:gd name="T34" fmla="*/ 52 w 83"/>
                  <a:gd name="T35" fmla="*/ 109 h 114"/>
                  <a:gd name="T36" fmla="*/ 45 w 83"/>
                  <a:gd name="T37" fmla="*/ 114 h 114"/>
                  <a:gd name="T38" fmla="*/ 55 w 83"/>
                  <a:gd name="T39" fmla="*/ 114 h 114"/>
                  <a:gd name="T40" fmla="*/ 64 w 83"/>
                  <a:gd name="T41" fmla="*/ 114 h 114"/>
                  <a:gd name="T42" fmla="*/ 73 w 83"/>
                  <a:gd name="T43" fmla="*/ 114 h 114"/>
                  <a:gd name="T44" fmla="*/ 83 w 83"/>
                  <a:gd name="T45" fmla="*/ 114 h 114"/>
                  <a:gd name="T46" fmla="*/ 77 w 83"/>
                  <a:gd name="T47" fmla="*/ 109 h 114"/>
                  <a:gd name="T48" fmla="*/ 71 w 83"/>
                  <a:gd name="T49" fmla="*/ 107 h 114"/>
                  <a:gd name="T50" fmla="*/ 70 w 83"/>
                  <a:gd name="T51" fmla="*/ 73 h 114"/>
                  <a:gd name="T52" fmla="*/ 69 w 83"/>
                  <a:gd name="T53" fmla="*/ 57 h 114"/>
                  <a:gd name="T54" fmla="*/ 65 w 83"/>
                  <a:gd name="T55" fmla="*/ 47 h 114"/>
                  <a:gd name="T56" fmla="*/ 59 w 83"/>
                  <a:gd name="T57" fmla="*/ 43 h 114"/>
                  <a:gd name="T58" fmla="*/ 47 w 83"/>
                  <a:gd name="T59" fmla="*/ 41 h 114"/>
                  <a:gd name="T60" fmla="*/ 31 w 83"/>
                  <a:gd name="T61" fmla="*/ 47 h 114"/>
                  <a:gd name="T62" fmla="*/ 23 w 83"/>
                  <a:gd name="T63" fmla="*/ 58 h 114"/>
                  <a:gd name="T64" fmla="*/ 0 w 83"/>
                  <a:gd name="T65" fmla="*/ 2 h 114"/>
                  <a:gd name="T66" fmla="*/ 3 w 83"/>
                  <a:gd name="T67" fmla="*/ 7 h 114"/>
                  <a:gd name="T68" fmla="*/ 9 w 83"/>
                  <a:gd name="T69" fmla="*/ 7 h 114"/>
                  <a:gd name="T70" fmla="*/ 11 w 83"/>
                  <a:gd name="T71" fmla="*/ 9 h 114"/>
                  <a:gd name="T72" fmla="*/ 12 w 83"/>
                  <a:gd name="T73" fmla="*/ 13 h 114"/>
                  <a:gd name="T74" fmla="*/ 12 w 83"/>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4">
                    <a:moveTo>
                      <a:pt x="12" y="102"/>
                    </a:moveTo>
                    <a:lnTo>
                      <a:pt x="12" y="106"/>
                    </a:lnTo>
                    <a:lnTo>
                      <a:pt x="10" y="108"/>
                    </a:lnTo>
                    <a:lnTo>
                      <a:pt x="6" y="109"/>
                    </a:lnTo>
                    <a:lnTo>
                      <a:pt x="0" y="109"/>
                    </a:lnTo>
                    <a:lnTo>
                      <a:pt x="0" y="114"/>
                    </a:lnTo>
                    <a:lnTo>
                      <a:pt x="4" y="114"/>
                    </a:lnTo>
                    <a:lnTo>
                      <a:pt x="9" y="114"/>
                    </a:lnTo>
                    <a:lnTo>
                      <a:pt x="14" y="114"/>
                    </a:lnTo>
                    <a:lnTo>
                      <a:pt x="18" y="114"/>
                    </a:lnTo>
                    <a:lnTo>
                      <a:pt x="22" y="114"/>
                    </a:lnTo>
                    <a:lnTo>
                      <a:pt x="27" y="114"/>
                    </a:lnTo>
                    <a:lnTo>
                      <a:pt x="32" y="114"/>
                    </a:lnTo>
                    <a:lnTo>
                      <a:pt x="37" y="114"/>
                    </a:lnTo>
                    <a:lnTo>
                      <a:pt x="37" y="109"/>
                    </a:lnTo>
                    <a:lnTo>
                      <a:pt x="30" y="109"/>
                    </a:lnTo>
                    <a:lnTo>
                      <a:pt x="26" y="108"/>
                    </a:lnTo>
                    <a:lnTo>
                      <a:pt x="24" y="106"/>
                    </a:lnTo>
                    <a:lnTo>
                      <a:pt x="24" y="102"/>
                    </a:lnTo>
                    <a:lnTo>
                      <a:pt x="24" y="71"/>
                    </a:lnTo>
                    <a:lnTo>
                      <a:pt x="26" y="60"/>
                    </a:lnTo>
                    <a:lnTo>
                      <a:pt x="31" y="52"/>
                    </a:lnTo>
                    <a:lnTo>
                      <a:pt x="38" y="47"/>
                    </a:lnTo>
                    <a:lnTo>
                      <a:pt x="46" y="45"/>
                    </a:lnTo>
                    <a:lnTo>
                      <a:pt x="50" y="45"/>
                    </a:lnTo>
                    <a:lnTo>
                      <a:pt x="52" y="47"/>
                    </a:lnTo>
                    <a:lnTo>
                      <a:pt x="55" y="48"/>
                    </a:lnTo>
                    <a:lnTo>
                      <a:pt x="56" y="51"/>
                    </a:lnTo>
                    <a:lnTo>
                      <a:pt x="57" y="53"/>
                    </a:lnTo>
                    <a:lnTo>
                      <a:pt x="58" y="57"/>
                    </a:lnTo>
                    <a:lnTo>
                      <a:pt x="58" y="60"/>
                    </a:lnTo>
                    <a:lnTo>
                      <a:pt x="58" y="63"/>
                    </a:lnTo>
                    <a:lnTo>
                      <a:pt x="58" y="102"/>
                    </a:lnTo>
                    <a:lnTo>
                      <a:pt x="58" y="106"/>
                    </a:lnTo>
                    <a:lnTo>
                      <a:pt x="56" y="108"/>
                    </a:lnTo>
                    <a:lnTo>
                      <a:pt x="52" y="109"/>
                    </a:lnTo>
                    <a:lnTo>
                      <a:pt x="45" y="109"/>
                    </a:lnTo>
                    <a:lnTo>
                      <a:pt x="45" y="114"/>
                    </a:lnTo>
                    <a:lnTo>
                      <a:pt x="50" y="114"/>
                    </a:lnTo>
                    <a:lnTo>
                      <a:pt x="55" y="114"/>
                    </a:lnTo>
                    <a:lnTo>
                      <a:pt x="60" y="114"/>
                    </a:lnTo>
                    <a:lnTo>
                      <a:pt x="64" y="114"/>
                    </a:lnTo>
                    <a:lnTo>
                      <a:pt x="68" y="114"/>
                    </a:lnTo>
                    <a:lnTo>
                      <a:pt x="73" y="114"/>
                    </a:lnTo>
                    <a:lnTo>
                      <a:pt x="78" y="114"/>
                    </a:lnTo>
                    <a:lnTo>
                      <a:pt x="83" y="114"/>
                    </a:lnTo>
                    <a:lnTo>
                      <a:pt x="83" y="109"/>
                    </a:lnTo>
                    <a:lnTo>
                      <a:pt x="77" y="109"/>
                    </a:lnTo>
                    <a:lnTo>
                      <a:pt x="73" y="109"/>
                    </a:lnTo>
                    <a:lnTo>
                      <a:pt x="71" y="107"/>
                    </a:lnTo>
                    <a:lnTo>
                      <a:pt x="70" y="104"/>
                    </a:lnTo>
                    <a:lnTo>
                      <a:pt x="70" y="73"/>
                    </a:lnTo>
                    <a:lnTo>
                      <a:pt x="70" y="64"/>
                    </a:lnTo>
                    <a:lnTo>
                      <a:pt x="69" y="57"/>
                    </a:lnTo>
                    <a:lnTo>
                      <a:pt x="68" y="52"/>
                    </a:lnTo>
                    <a:lnTo>
                      <a:pt x="65" y="47"/>
                    </a:lnTo>
                    <a:lnTo>
                      <a:pt x="62" y="45"/>
                    </a:lnTo>
                    <a:lnTo>
                      <a:pt x="59" y="43"/>
                    </a:lnTo>
                    <a:lnTo>
                      <a:pt x="54" y="42"/>
                    </a:lnTo>
                    <a:lnTo>
                      <a:pt x="47" y="41"/>
                    </a:lnTo>
                    <a:lnTo>
                      <a:pt x="38" y="43"/>
                    </a:lnTo>
                    <a:lnTo>
                      <a:pt x="31" y="47"/>
                    </a:lnTo>
                    <a:lnTo>
                      <a:pt x="26" y="52"/>
                    </a:lnTo>
                    <a:lnTo>
                      <a:pt x="23" y="58"/>
                    </a:lnTo>
                    <a:lnTo>
                      <a:pt x="23" y="0"/>
                    </a:lnTo>
                    <a:lnTo>
                      <a:pt x="0" y="2"/>
                    </a:lnTo>
                    <a:lnTo>
                      <a:pt x="0" y="7"/>
                    </a:lnTo>
                    <a:lnTo>
                      <a:pt x="3" y="7"/>
                    </a:lnTo>
                    <a:lnTo>
                      <a:pt x="6" y="7"/>
                    </a:lnTo>
                    <a:lnTo>
                      <a:pt x="9" y="7"/>
                    </a:lnTo>
                    <a:lnTo>
                      <a:pt x="10" y="8"/>
                    </a:lnTo>
                    <a:lnTo>
                      <a:pt x="11" y="9"/>
                    </a:lnTo>
                    <a:lnTo>
                      <a:pt x="12" y="11"/>
                    </a:lnTo>
                    <a:lnTo>
                      <a:pt x="12" y="13"/>
                    </a:lnTo>
                    <a:lnTo>
                      <a:pt x="12" y="16"/>
                    </a:lnTo>
                    <a:lnTo>
                      <a:pt x="12"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8" name="Freeform 2052"/>
              <p:cNvSpPr>
                <a:spLocks noChangeAspect="1" noEditPoints="1"/>
              </p:cNvSpPr>
              <p:nvPr/>
            </p:nvSpPr>
            <p:spPr bwMode="auto">
              <a:xfrm>
                <a:off x="3450" y="1093"/>
                <a:ext cx="73" cy="76"/>
              </a:xfrm>
              <a:custGeom>
                <a:avLst/>
                <a:gdLst>
                  <a:gd name="T0" fmla="*/ 73 w 73"/>
                  <a:gd name="T1" fmla="*/ 39 h 76"/>
                  <a:gd name="T2" fmla="*/ 72 w 73"/>
                  <a:gd name="T3" fmla="*/ 31 h 76"/>
                  <a:gd name="T4" fmla="*/ 70 w 73"/>
                  <a:gd name="T5" fmla="*/ 24 h 76"/>
                  <a:gd name="T6" fmla="*/ 67 w 73"/>
                  <a:gd name="T7" fmla="*/ 17 h 76"/>
                  <a:gd name="T8" fmla="*/ 62 w 73"/>
                  <a:gd name="T9" fmla="*/ 12 h 76"/>
                  <a:gd name="T10" fmla="*/ 57 w 73"/>
                  <a:gd name="T11" fmla="*/ 7 h 76"/>
                  <a:gd name="T12" fmla="*/ 51 w 73"/>
                  <a:gd name="T13" fmla="*/ 3 h 76"/>
                  <a:gd name="T14" fmla="*/ 44 w 73"/>
                  <a:gd name="T15" fmla="*/ 1 h 76"/>
                  <a:gd name="T16" fmla="*/ 36 w 73"/>
                  <a:gd name="T17" fmla="*/ 0 h 76"/>
                  <a:gd name="T18" fmla="*/ 29 w 73"/>
                  <a:gd name="T19" fmla="*/ 1 h 76"/>
                  <a:gd name="T20" fmla="*/ 22 w 73"/>
                  <a:gd name="T21" fmla="*/ 3 h 76"/>
                  <a:gd name="T22" fmla="*/ 16 w 73"/>
                  <a:gd name="T23" fmla="*/ 7 h 76"/>
                  <a:gd name="T24" fmla="*/ 10 w 73"/>
                  <a:gd name="T25" fmla="*/ 12 h 76"/>
                  <a:gd name="T26" fmla="*/ 6 w 73"/>
                  <a:gd name="T27" fmla="*/ 18 h 76"/>
                  <a:gd name="T28" fmla="*/ 3 w 73"/>
                  <a:gd name="T29" fmla="*/ 24 h 76"/>
                  <a:gd name="T30" fmla="*/ 0 w 73"/>
                  <a:gd name="T31" fmla="*/ 31 h 76"/>
                  <a:gd name="T32" fmla="*/ 0 w 73"/>
                  <a:gd name="T33" fmla="*/ 39 h 76"/>
                  <a:gd name="T34" fmla="*/ 3 w 73"/>
                  <a:gd name="T35" fmla="*/ 54 h 76"/>
                  <a:gd name="T36" fmla="*/ 11 w 73"/>
                  <a:gd name="T37" fmla="*/ 66 h 76"/>
                  <a:gd name="T38" fmla="*/ 22 w 73"/>
                  <a:gd name="T39" fmla="*/ 73 h 76"/>
                  <a:gd name="T40" fmla="*/ 36 w 73"/>
                  <a:gd name="T41" fmla="*/ 76 h 76"/>
                  <a:gd name="T42" fmla="*/ 50 w 73"/>
                  <a:gd name="T43" fmla="*/ 73 h 76"/>
                  <a:gd name="T44" fmla="*/ 62 w 73"/>
                  <a:gd name="T45" fmla="*/ 66 h 76"/>
                  <a:gd name="T46" fmla="*/ 70 w 73"/>
                  <a:gd name="T47" fmla="*/ 54 h 76"/>
                  <a:gd name="T48" fmla="*/ 73 w 73"/>
                  <a:gd name="T49" fmla="*/ 39 h 76"/>
                  <a:gd name="T50" fmla="*/ 36 w 73"/>
                  <a:gd name="T51" fmla="*/ 72 h 76"/>
                  <a:gd name="T52" fmla="*/ 31 w 73"/>
                  <a:gd name="T53" fmla="*/ 71 h 76"/>
                  <a:gd name="T54" fmla="*/ 26 w 73"/>
                  <a:gd name="T55" fmla="*/ 69 h 76"/>
                  <a:gd name="T56" fmla="*/ 21 w 73"/>
                  <a:gd name="T57" fmla="*/ 66 h 76"/>
                  <a:gd name="T58" fmla="*/ 18 w 73"/>
                  <a:gd name="T59" fmla="*/ 61 h 76"/>
                  <a:gd name="T60" fmla="*/ 15 w 73"/>
                  <a:gd name="T61" fmla="*/ 55 h 76"/>
                  <a:gd name="T62" fmla="*/ 14 w 73"/>
                  <a:gd name="T63" fmla="*/ 49 h 76"/>
                  <a:gd name="T64" fmla="*/ 13 w 73"/>
                  <a:gd name="T65" fmla="*/ 43 h 76"/>
                  <a:gd name="T66" fmla="*/ 13 w 73"/>
                  <a:gd name="T67" fmla="*/ 38 h 76"/>
                  <a:gd name="T68" fmla="*/ 13 w 73"/>
                  <a:gd name="T69" fmla="*/ 32 h 76"/>
                  <a:gd name="T70" fmla="*/ 14 w 73"/>
                  <a:gd name="T71" fmla="*/ 27 h 76"/>
                  <a:gd name="T72" fmla="*/ 15 w 73"/>
                  <a:gd name="T73" fmla="*/ 21 h 76"/>
                  <a:gd name="T74" fmla="*/ 17 w 73"/>
                  <a:gd name="T75" fmla="*/ 15 h 76"/>
                  <a:gd name="T76" fmla="*/ 21 w 73"/>
                  <a:gd name="T77" fmla="*/ 10 h 76"/>
                  <a:gd name="T78" fmla="*/ 26 w 73"/>
                  <a:gd name="T79" fmla="*/ 7 h 76"/>
                  <a:gd name="T80" fmla="*/ 31 w 73"/>
                  <a:gd name="T81" fmla="*/ 5 h 76"/>
                  <a:gd name="T82" fmla="*/ 36 w 73"/>
                  <a:gd name="T83" fmla="*/ 4 h 76"/>
                  <a:gd name="T84" fmla="*/ 42 w 73"/>
                  <a:gd name="T85" fmla="*/ 5 h 76"/>
                  <a:gd name="T86" fmla="*/ 47 w 73"/>
                  <a:gd name="T87" fmla="*/ 7 h 76"/>
                  <a:gd name="T88" fmla="*/ 51 w 73"/>
                  <a:gd name="T89" fmla="*/ 10 h 76"/>
                  <a:gd name="T90" fmla="*/ 55 w 73"/>
                  <a:gd name="T91" fmla="*/ 15 h 76"/>
                  <a:gd name="T92" fmla="*/ 57 w 73"/>
                  <a:gd name="T93" fmla="*/ 20 h 76"/>
                  <a:gd name="T94" fmla="*/ 59 w 73"/>
                  <a:gd name="T95" fmla="*/ 27 h 76"/>
                  <a:gd name="T96" fmla="*/ 59 w 73"/>
                  <a:gd name="T97" fmla="*/ 32 h 76"/>
                  <a:gd name="T98" fmla="*/ 59 w 73"/>
                  <a:gd name="T99" fmla="*/ 38 h 76"/>
                  <a:gd name="T100" fmla="*/ 59 w 73"/>
                  <a:gd name="T101" fmla="*/ 43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7"/>
                    </a:lnTo>
                    <a:lnTo>
                      <a:pt x="62" y="12"/>
                    </a:lnTo>
                    <a:lnTo>
                      <a:pt x="57" y="7"/>
                    </a:lnTo>
                    <a:lnTo>
                      <a:pt x="51" y="3"/>
                    </a:lnTo>
                    <a:lnTo>
                      <a:pt x="44" y="1"/>
                    </a:lnTo>
                    <a:lnTo>
                      <a:pt x="36" y="0"/>
                    </a:lnTo>
                    <a:lnTo>
                      <a:pt x="29" y="1"/>
                    </a:lnTo>
                    <a:lnTo>
                      <a:pt x="22" y="3"/>
                    </a:lnTo>
                    <a:lnTo>
                      <a:pt x="16" y="7"/>
                    </a:lnTo>
                    <a:lnTo>
                      <a:pt x="10" y="12"/>
                    </a:lnTo>
                    <a:lnTo>
                      <a:pt x="6" y="18"/>
                    </a:lnTo>
                    <a:lnTo>
                      <a:pt x="3" y="24"/>
                    </a:lnTo>
                    <a:lnTo>
                      <a:pt x="0" y="31"/>
                    </a:lnTo>
                    <a:lnTo>
                      <a:pt x="0" y="39"/>
                    </a:lnTo>
                    <a:lnTo>
                      <a:pt x="3" y="54"/>
                    </a:lnTo>
                    <a:lnTo>
                      <a:pt x="11" y="66"/>
                    </a:lnTo>
                    <a:lnTo>
                      <a:pt x="22" y="73"/>
                    </a:lnTo>
                    <a:lnTo>
                      <a:pt x="36" y="76"/>
                    </a:lnTo>
                    <a:lnTo>
                      <a:pt x="50" y="73"/>
                    </a:lnTo>
                    <a:lnTo>
                      <a:pt x="62" y="66"/>
                    </a:lnTo>
                    <a:lnTo>
                      <a:pt x="70" y="54"/>
                    </a:lnTo>
                    <a:lnTo>
                      <a:pt x="73" y="39"/>
                    </a:lnTo>
                    <a:close/>
                    <a:moveTo>
                      <a:pt x="36" y="72"/>
                    </a:moveTo>
                    <a:lnTo>
                      <a:pt x="31" y="71"/>
                    </a:lnTo>
                    <a:lnTo>
                      <a:pt x="26" y="69"/>
                    </a:lnTo>
                    <a:lnTo>
                      <a:pt x="21" y="66"/>
                    </a:lnTo>
                    <a:lnTo>
                      <a:pt x="18" y="61"/>
                    </a:lnTo>
                    <a:lnTo>
                      <a:pt x="15" y="55"/>
                    </a:lnTo>
                    <a:lnTo>
                      <a:pt x="14" y="49"/>
                    </a:lnTo>
                    <a:lnTo>
                      <a:pt x="13" y="43"/>
                    </a:lnTo>
                    <a:lnTo>
                      <a:pt x="13" y="38"/>
                    </a:lnTo>
                    <a:lnTo>
                      <a:pt x="13" y="32"/>
                    </a:lnTo>
                    <a:lnTo>
                      <a:pt x="14" y="27"/>
                    </a:lnTo>
                    <a:lnTo>
                      <a:pt x="15" y="21"/>
                    </a:lnTo>
                    <a:lnTo>
                      <a:pt x="17" y="15"/>
                    </a:lnTo>
                    <a:lnTo>
                      <a:pt x="21" y="10"/>
                    </a:lnTo>
                    <a:lnTo>
                      <a:pt x="26" y="7"/>
                    </a:lnTo>
                    <a:lnTo>
                      <a:pt x="31" y="5"/>
                    </a:lnTo>
                    <a:lnTo>
                      <a:pt x="36" y="4"/>
                    </a:lnTo>
                    <a:lnTo>
                      <a:pt x="42" y="5"/>
                    </a:lnTo>
                    <a:lnTo>
                      <a:pt x="47" y="7"/>
                    </a:lnTo>
                    <a:lnTo>
                      <a:pt x="51" y="10"/>
                    </a:lnTo>
                    <a:lnTo>
                      <a:pt x="55" y="15"/>
                    </a:lnTo>
                    <a:lnTo>
                      <a:pt x="57" y="20"/>
                    </a:lnTo>
                    <a:lnTo>
                      <a:pt x="59" y="27"/>
                    </a:lnTo>
                    <a:lnTo>
                      <a:pt x="59" y="32"/>
                    </a:lnTo>
                    <a:lnTo>
                      <a:pt x="59" y="38"/>
                    </a:lnTo>
                    <a:lnTo>
                      <a:pt x="59" y="43"/>
                    </a:lnTo>
                    <a:lnTo>
                      <a:pt x="59" y="48"/>
                    </a:lnTo>
                    <a:lnTo>
                      <a:pt x="58" y="54"/>
                    </a:lnTo>
                    <a:lnTo>
                      <a:pt x="56" y="60"/>
                    </a:lnTo>
                    <a:lnTo>
                      <a:pt x="52" y="65"/>
                    </a:lnTo>
                    <a:lnTo>
                      <a:pt x="48" y="69"/>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9" name="Freeform 2053"/>
              <p:cNvSpPr>
                <a:spLocks noChangeAspect="1"/>
              </p:cNvSpPr>
              <p:nvPr/>
            </p:nvSpPr>
            <p:spPr bwMode="auto">
              <a:xfrm>
                <a:off x="3532" y="1094"/>
                <a:ext cx="56" cy="73"/>
              </a:xfrm>
              <a:custGeom>
                <a:avLst/>
                <a:gdLst>
                  <a:gd name="T0" fmla="*/ 23 w 56"/>
                  <a:gd name="T1" fmla="*/ 19 h 73"/>
                  <a:gd name="T2" fmla="*/ 23 w 56"/>
                  <a:gd name="T3" fmla="*/ 0 h 73"/>
                  <a:gd name="T4" fmla="*/ 0 w 56"/>
                  <a:gd name="T5" fmla="*/ 2 h 73"/>
                  <a:gd name="T6" fmla="*/ 0 w 56"/>
                  <a:gd name="T7" fmla="*/ 7 h 73"/>
                  <a:gd name="T8" fmla="*/ 4 w 56"/>
                  <a:gd name="T9" fmla="*/ 7 h 73"/>
                  <a:gd name="T10" fmla="*/ 7 w 56"/>
                  <a:gd name="T11" fmla="*/ 8 h 73"/>
                  <a:gd name="T12" fmla="*/ 10 w 56"/>
                  <a:gd name="T13" fmla="*/ 8 h 73"/>
                  <a:gd name="T14" fmla="*/ 11 w 56"/>
                  <a:gd name="T15" fmla="*/ 9 h 73"/>
                  <a:gd name="T16" fmla="*/ 12 w 56"/>
                  <a:gd name="T17" fmla="*/ 10 h 73"/>
                  <a:gd name="T18" fmla="*/ 13 w 56"/>
                  <a:gd name="T19" fmla="*/ 12 h 73"/>
                  <a:gd name="T20" fmla="*/ 13 w 56"/>
                  <a:gd name="T21" fmla="*/ 14 h 73"/>
                  <a:gd name="T22" fmla="*/ 13 w 56"/>
                  <a:gd name="T23" fmla="*/ 17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1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7 h 73"/>
                  <a:gd name="T64" fmla="*/ 44 w 56"/>
                  <a:gd name="T65" fmla="*/ 4 h 73"/>
                  <a:gd name="T66" fmla="*/ 46 w 56"/>
                  <a:gd name="T67" fmla="*/ 4 h 73"/>
                  <a:gd name="T68" fmla="*/ 45 w 56"/>
                  <a:gd name="T69" fmla="*/ 5 h 73"/>
                  <a:gd name="T70" fmla="*/ 43 w 56"/>
                  <a:gd name="T71" fmla="*/ 6 h 73"/>
                  <a:gd name="T72" fmla="*/ 42 w 56"/>
                  <a:gd name="T73" fmla="*/ 8 h 73"/>
                  <a:gd name="T74" fmla="*/ 42 w 56"/>
                  <a:gd name="T75" fmla="*/ 11 h 73"/>
                  <a:gd name="T76" fmla="*/ 42 w 56"/>
                  <a:gd name="T77" fmla="*/ 14 h 73"/>
                  <a:gd name="T78" fmla="*/ 44 w 56"/>
                  <a:gd name="T79" fmla="*/ 16 h 73"/>
                  <a:gd name="T80" fmla="*/ 46 w 56"/>
                  <a:gd name="T81" fmla="*/ 17 h 73"/>
                  <a:gd name="T82" fmla="*/ 49 w 56"/>
                  <a:gd name="T83" fmla="*/ 18 h 73"/>
                  <a:gd name="T84" fmla="*/ 51 w 56"/>
                  <a:gd name="T85" fmla="*/ 17 h 73"/>
                  <a:gd name="T86" fmla="*/ 53 w 56"/>
                  <a:gd name="T87" fmla="*/ 16 h 73"/>
                  <a:gd name="T88" fmla="*/ 55 w 56"/>
                  <a:gd name="T89" fmla="*/ 14 h 73"/>
                  <a:gd name="T90" fmla="*/ 56 w 56"/>
                  <a:gd name="T91" fmla="*/ 10 h 73"/>
                  <a:gd name="T92" fmla="*/ 55 w 56"/>
                  <a:gd name="T93" fmla="*/ 7 h 73"/>
                  <a:gd name="T94" fmla="*/ 52 w 56"/>
                  <a:gd name="T95" fmla="*/ 3 h 73"/>
                  <a:gd name="T96" fmla="*/ 49 w 56"/>
                  <a:gd name="T97" fmla="*/ 1 h 73"/>
                  <a:gd name="T98" fmla="*/ 44 w 56"/>
                  <a:gd name="T99" fmla="*/ 0 h 73"/>
                  <a:gd name="T100" fmla="*/ 39 w 56"/>
                  <a:gd name="T101" fmla="*/ 1 h 73"/>
                  <a:gd name="T102" fmla="*/ 36 w 56"/>
                  <a:gd name="T103" fmla="*/ 2 h 73"/>
                  <a:gd name="T104" fmla="*/ 33 w 56"/>
                  <a:gd name="T105" fmla="*/ 4 h 73"/>
                  <a:gd name="T106" fmla="*/ 30 w 56"/>
                  <a:gd name="T107" fmla="*/ 7 h 73"/>
                  <a:gd name="T108" fmla="*/ 28 w 56"/>
                  <a:gd name="T109" fmla="*/ 10 h 73"/>
                  <a:gd name="T110" fmla="*/ 26 w 56"/>
                  <a:gd name="T111" fmla="*/ 13 h 73"/>
                  <a:gd name="T112" fmla="*/ 24 w 56"/>
                  <a:gd name="T113" fmla="*/ 16 h 73"/>
                  <a:gd name="T114" fmla="*/ 23 w 56"/>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9"/>
                    </a:moveTo>
                    <a:lnTo>
                      <a:pt x="23" y="0"/>
                    </a:lnTo>
                    <a:lnTo>
                      <a:pt x="0" y="2"/>
                    </a:lnTo>
                    <a:lnTo>
                      <a:pt x="0" y="7"/>
                    </a:lnTo>
                    <a:lnTo>
                      <a:pt x="4" y="7"/>
                    </a:lnTo>
                    <a:lnTo>
                      <a:pt x="7" y="8"/>
                    </a:lnTo>
                    <a:lnTo>
                      <a:pt x="10" y="8"/>
                    </a:lnTo>
                    <a:lnTo>
                      <a:pt x="11" y="9"/>
                    </a:lnTo>
                    <a:lnTo>
                      <a:pt x="12" y="10"/>
                    </a:lnTo>
                    <a:lnTo>
                      <a:pt x="13" y="12"/>
                    </a:lnTo>
                    <a:lnTo>
                      <a:pt x="13" y="14"/>
                    </a:lnTo>
                    <a:lnTo>
                      <a:pt x="13" y="17"/>
                    </a:lnTo>
                    <a:lnTo>
                      <a:pt x="13" y="61"/>
                    </a:lnTo>
                    <a:lnTo>
                      <a:pt x="13" y="65"/>
                    </a:lnTo>
                    <a:lnTo>
                      <a:pt x="11" y="67"/>
                    </a:lnTo>
                    <a:lnTo>
                      <a:pt x="7" y="68"/>
                    </a:lnTo>
                    <a:lnTo>
                      <a:pt x="0" y="68"/>
                    </a:lnTo>
                    <a:lnTo>
                      <a:pt x="0" y="73"/>
                    </a:lnTo>
                    <a:lnTo>
                      <a:pt x="11" y="73"/>
                    </a:lnTo>
                    <a:lnTo>
                      <a:pt x="19" y="73"/>
                    </a:lnTo>
                    <a:lnTo>
                      <a:pt x="30" y="73"/>
                    </a:lnTo>
                    <a:lnTo>
                      <a:pt x="40" y="73"/>
                    </a:lnTo>
                    <a:lnTo>
                      <a:pt x="40" y="68"/>
                    </a:lnTo>
                    <a:lnTo>
                      <a:pt x="37" y="68"/>
                    </a:lnTo>
                    <a:lnTo>
                      <a:pt x="30" y="68"/>
                    </a:lnTo>
                    <a:lnTo>
                      <a:pt x="26" y="67"/>
                    </a:lnTo>
                    <a:lnTo>
                      <a:pt x="24" y="64"/>
                    </a:lnTo>
                    <a:lnTo>
                      <a:pt x="24" y="60"/>
                    </a:lnTo>
                    <a:lnTo>
                      <a:pt x="24" y="35"/>
                    </a:lnTo>
                    <a:lnTo>
                      <a:pt x="25" y="23"/>
                    </a:lnTo>
                    <a:lnTo>
                      <a:pt x="29" y="13"/>
                    </a:lnTo>
                    <a:lnTo>
                      <a:pt x="35" y="7"/>
                    </a:lnTo>
                    <a:lnTo>
                      <a:pt x="44" y="4"/>
                    </a:lnTo>
                    <a:lnTo>
                      <a:pt x="46" y="4"/>
                    </a:lnTo>
                    <a:lnTo>
                      <a:pt x="45" y="5"/>
                    </a:lnTo>
                    <a:lnTo>
                      <a:pt x="43" y="6"/>
                    </a:lnTo>
                    <a:lnTo>
                      <a:pt x="42" y="8"/>
                    </a:lnTo>
                    <a:lnTo>
                      <a:pt x="42" y="11"/>
                    </a:lnTo>
                    <a:lnTo>
                      <a:pt x="42" y="14"/>
                    </a:lnTo>
                    <a:lnTo>
                      <a:pt x="44" y="16"/>
                    </a:lnTo>
                    <a:lnTo>
                      <a:pt x="46" y="17"/>
                    </a:lnTo>
                    <a:lnTo>
                      <a:pt x="49" y="18"/>
                    </a:lnTo>
                    <a:lnTo>
                      <a:pt x="51" y="17"/>
                    </a:lnTo>
                    <a:lnTo>
                      <a:pt x="53" y="16"/>
                    </a:lnTo>
                    <a:lnTo>
                      <a:pt x="55" y="14"/>
                    </a:lnTo>
                    <a:lnTo>
                      <a:pt x="56" y="10"/>
                    </a:lnTo>
                    <a:lnTo>
                      <a:pt x="55" y="7"/>
                    </a:lnTo>
                    <a:lnTo>
                      <a:pt x="52" y="3"/>
                    </a:lnTo>
                    <a:lnTo>
                      <a:pt x="49" y="1"/>
                    </a:lnTo>
                    <a:lnTo>
                      <a:pt x="44" y="0"/>
                    </a:lnTo>
                    <a:lnTo>
                      <a:pt x="39" y="1"/>
                    </a:lnTo>
                    <a:lnTo>
                      <a:pt x="36" y="2"/>
                    </a:lnTo>
                    <a:lnTo>
                      <a:pt x="33" y="4"/>
                    </a:lnTo>
                    <a:lnTo>
                      <a:pt x="30" y="7"/>
                    </a:lnTo>
                    <a:lnTo>
                      <a:pt x="28" y="10"/>
                    </a:lnTo>
                    <a:lnTo>
                      <a:pt x="26" y="13"/>
                    </a:lnTo>
                    <a:lnTo>
                      <a:pt x="24" y="16"/>
                    </a:lnTo>
                    <a:lnTo>
                      <a:pt x="23"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0" name="Freeform 2054"/>
              <p:cNvSpPr>
                <a:spLocks noChangeAspect="1"/>
              </p:cNvSpPr>
              <p:nvPr/>
            </p:nvSpPr>
            <p:spPr bwMode="auto">
              <a:xfrm>
                <a:off x="3598" y="1093"/>
                <a:ext cx="54" cy="76"/>
              </a:xfrm>
              <a:custGeom>
                <a:avLst/>
                <a:gdLst>
                  <a:gd name="T0" fmla="*/ 31 w 54"/>
                  <a:gd name="T1" fmla="*/ 43 h 76"/>
                  <a:gd name="T2" fmla="*/ 36 w 54"/>
                  <a:gd name="T3" fmla="*/ 44 h 76"/>
                  <a:gd name="T4" fmla="*/ 42 w 54"/>
                  <a:gd name="T5" fmla="*/ 48 h 76"/>
                  <a:gd name="T6" fmla="*/ 45 w 54"/>
                  <a:gd name="T7" fmla="*/ 54 h 76"/>
                  <a:gd name="T8" fmla="*/ 45 w 54"/>
                  <a:gd name="T9" fmla="*/ 63 h 76"/>
                  <a:gd name="T10" fmla="*/ 36 w 54"/>
                  <a:gd name="T11" fmla="*/ 71 h 76"/>
                  <a:gd name="T12" fmla="*/ 23 w 54"/>
                  <a:gd name="T13" fmla="*/ 72 h 76"/>
                  <a:gd name="T14" fmla="*/ 15 w 54"/>
                  <a:gd name="T15" fmla="*/ 69 h 76"/>
                  <a:gd name="T16" fmla="*/ 9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6 w 54"/>
                  <a:gd name="T63" fmla="*/ 3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5" y="54"/>
                    </a:lnTo>
                    <a:lnTo>
                      <a:pt x="46" y="58"/>
                    </a:lnTo>
                    <a:lnTo>
                      <a:pt x="45" y="63"/>
                    </a:lnTo>
                    <a:lnTo>
                      <a:pt x="42" y="68"/>
                    </a:lnTo>
                    <a:lnTo>
                      <a:pt x="36" y="71"/>
                    </a:lnTo>
                    <a:lnTo>
                      <a:pt x="27" y="73"/>
                    </a:lnTo>
                    <a:lnTo>
                      <a:pt x="23" y="72"/>
                    </a:lnTo>
                    <a:lnTo>
                      <a:pt x="18" y="71"/>
                    </a:lnTo>
                    <a:lnTo>
                      <a:pt x="15" y="69"/>
                    </a:lnTo>
                    <a:lnTo>
                      <a:pt x="12" y="66"/>
                    </a:lnTo>
                    <a:lnTo>
                      <a:pt x="9" y="63"/>
                    </a:lnTo>
                    <a:lnTo>
                      <a:pt x="7" y="59"/>
                    </a:lnTo>
                    <a:lnTo>
                      <a:pt x="6" y="54"/>
                    </a:lnTo>
                    <a:lnTo>
                      <a:pt x="4"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8" y="71"/>
                    </a:lnTo>
                    <a:lnTo>
                      <a:pt x="9" y="69"/>
                    </a:lnTo>
                    <a:lnTo>
                      <a:pt x="15" y="73"/>
                    </a:lnTo>
                    <a:lnTo>
                      <a:pt x="20" y="75"/>
                    </a:lnTo>
                    <a:lnTo>
                      <a:pt x="24" y="76"/>
                    </a:lnTo>
                    <a:lnTo>
                      <a:pt x="27" y="76"/>
                    </a:lnTo>
                    <a:lnTo>
                      <a:pt x="40" y="74"/>
                    </a:lnTo>
                    <a:lnTo>
                      <a:pt x="48" y="69"/>
                    </a:lnTo>
                    <a:lnTo>
                      <a:pt x="53"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8"/>
                    </a:lnTo>
                    <a:lnTo>
                      <a:pt x="18" y="5"/>
                    </a:lnTo>
                    <a:lnTo>
                      <a:pt x="26" y="3"/>
                    </a:lnTo>
                    <a:lnTo>
                      <a:pt x="32" y="4"/>
                    </a:lnTo>
                    <a:lnTo>
                      <a:pt x="37" y="6"/>
                    </a:lnTo>
                    <a:lnTo>
                      <a:pt x="40" y="8"/>
                    </a:lnTo>
                    <a:lnTo>
                      <a:pt x="43" y="12"/>
                    </a:lnTo>
                    <a:lnTo>
                      <a:pt x="44" y="15"/>
                    </a:lnTo>
                    <a:lnTo>
                      <a:pt x="45"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6" y="0"/>
                    </a:lnTo>
                    <a:lnTo>
                      <a:pt x="14" y="2"/>
                    </a:lnTo>
                    <a:lnTo>
                      <a:pt x="6" y="7"/>
                    </a:lnTo>
                    <a:lnTo>
                      <a:pt x="1" y="14"/>
                    </a:lnTo>
                    <a:lnTo>
                      <a:pt x="0" y="21"/>
                    </a:lnTo>
                    <a:lnTo>
                      <a:pt x="2" y="29"/>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Freeform 2055"/>
              <p:cNvSpPr>
                <a:spLocks noChangeAspect="1"/>
              </p:cNvSpPr>
              <p:nvPr/>
            </p:nvSpPr>
            <p:spPr bwMode="auto">
              <a:xfrm>
                <a:off x="3672" y="1150"/>
                <a:ext cx="19" cy="49"/>
              </a:xfrm>
              <a:custGeom>
                <a:avLst/>
                <a:gdLst>
                  <a:gd name="T0" fmla="*/ 19 w 19"/>
                  <a:gd name="T1" fmla="*/ 17 h 49"/>
                  <a:gd name="T2" fmla="*/ 19 w 19"/>
                  <a:gd name="T3" fmla="*/ 10 h 49"/>
                  <a:gd name="T4" fmla="*/ 17 w 19"/>
                  <a:gd name="T5" fmla="*/ 5 h 49"/>
                  <a:gd name="T6" fmla="*/ 13 w 19"/>
                  <a:gd name="T7" fmla="*/ 1 h 49"/>
                  <a:gd name="T8" fmla="*/ 9 w 19"/>
                  <a:gd name="T9" fmla="*/ 0 h 49"/>
                  <a:gd name="T10" fmla="*/ 5 w 19"/>
                  <a:gd name="T11" fmla="*/ 1 h 49"/>
                  <a:gd name="T12" fmla="*/ 2 w 19"/>
                  <a:gd name="T13" fmla="*/ 3 h 49"/>
                  <a:gd name="T14" fmla="*/ 1 w 19"/>
                  <a:gd name="T15" fmla="*/ 5 h 49"/>
                  <a:gd name="T16" fmla="*/ 0 w 19"/>
                  <a:gd name="T17" fmla="*/ 9 h 49"/>
                  <a:gd name="T18" fmla="*/ 0 w 19"/>
                  <a:gd name="T19" fmla="*/ 12 h 49"/>
                  <a:gd name="T20" fmla="*/ 2 w 19"/>
                  <a:gd name="T21" fmla="*/ 15 h 49"/>
                  <a:gd name="T22" fmla="*/ 5 w 19"/>
                  <a:gd name="T23" fmla="*/ 17 h 49"/>
                  <a:gd name="T24" fmla="*/ 9 w 19"/>
                  <a:gd name="T25" fmla="*/ 17 h 49"/>
                  <a:gd name="T26" fmla="*/ 12 w 19"/>
                  <a:gd name="T27" fmla="*/ 17 h 49"/>
                  <a:gd name="T28" fmla="*/ 15 w 19"/>
                  <a:gd name="T29" fmla="*/ 15 h 49"/>
                  <a:gd name="T30" fmla="*/ 15 w 19"/>
                  <a:gd name="T31" fmla="*/ 15 h 49"/>
                  <a:gd name="T32" fmla="*/ 16 w 19"/>
                  <a:gd name="T33" fmla="*/ 15 h 49"/>
                  <a:gd name="T34" fmla="*/ 16 w 19"/>
                  <a:gd name="T35" fmla="*/ 17 h 49"/>
                  <a:gd name="T36" fmla="*/ 13 w 19"/>
                  <a:gd name="T37" fmla="*/ 32 h 49"/>
                  <a:gd name="T38" fmla="*/ 4 w 19"/>
                  <a:gd name="T39" fmla="*/ 46 h 49"/>
                  <a:gd name="T40" fmla="*/ 3 w 19"/>
                  <a:gd name="T41" fmla="*/ 47 h 49"/>
                  <a:gd name="T42" fmla="*/ 3 w 19"/>
                  <a:gd name="T43" fmla="*/ 47 h 49"/>
                  <a:gd name="T44" fmla="*/ 3 w 19"/>
                  <a:gd name="T45" fmla="*/ 49 h 49"/>
                  <a:gd name="T46" fmla="*/ 4 w 19"/>
                  <a:gd name="T47" fmla="*/ 49 h 49"/>
                  <a:gd name="T48" fmla="*/ 7 w 19"/>
                  <a:gd name="T49" fmla="*/ 47 h 49"/>
                  <a:gd name="T50" fmla="*/ 13 w 19"/>
                  <a:gd name="T51" fmla="*/ 40 h 49"/>
                  <a:gd name="T52" fmla="*/ 17 w 19"/>
                  <a:gd name="T53" fmla="*/ 30 h 49"/>
                  <a:gd name="T54" fmla="*/ 19 w 19"/>
                  <a:gd name="T5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49">
                    <a:moveTo>
                      <a:pt x="19" y="17"/>
                    </a:moveTo>
                    <a:lnTo>
                      <a:pt x="19" y="10"/>
                    </a:lnTo>
                    <a:lnTo>
                      <a:pt x="17" y="5"/>
                    </a:lnTo>
                    <a:lnTo>
                      <a:pt x="13" y="1"/>
                    </a:lnTo>
                    <a:lnTo>
                      <a:pt x="9" y="0"/>
                    </a:lnTo>
                    <a:lnTo>
                      <a:pt x="5" y="1"/>
                    </a:lnTo>
                    <a:lnTo>
                      <a:pt x="2" y="3"/>
                    </a:lnTo>
                    <a:lnTo>
                      <a:pt x="1" y="5"/>
                    </a:lnTo>
                    <a:lnTo>
                      <a:pt x="0" y="9"/>
                    </a:lnTo>
                    <a:lnTo>
                      <a:pt x="0" y="12"/>
                    </a:lnTo>
                    <a:lnTo>
                      <a:pt x="2" y="15"/>
                    </a:lnTo>
                    <a:lnTo>
                      <a:pt x="5" y="17"/>
                    </a:lnTo>
                    <a:lnTo>
                      <a:pt x="9" y="17"/>
                    </a:lnTo>
                    <a:lnTo>
                      <a:pt x="12" y="17"/>
                    </a:lnTo>
                    <a:lnTo>
                      <a:pt x="15" y="15"/>
                    </a:lnTo>
                    <a:lnTo>
                      <a:pt x="15" y="15"/>
                    </a:lnTo>
                    <a:lnTo>
                      <a:pt x="16" y="15"/>
                    </a:lnTo>
                    <a:lnTo>
                      <a:pt x="16" y="17"/>
                    </a:lnTo>
                    <a:lnTo>
                      <a:pt x="13" y="32"/>
                    </a:lnTo>
                    <a:lnTo>
                      <a:pt x="4" y="46"/>
                    </a:lnTo>
                    <a:lnTo>
                      <a:pt x="3" y="47"/>
                    </a:lnTo>
                    <a:lnTo>
                      <a:pt x="3" y="47"/>
                    </a:lnTo>
                    <a:lnTo>
                      <a:pt x="3" y="49"/>
                    </a:lnTo>
                    <a:lnTo>
                      <a:pt x="4" y="49"/>
                    </a:lnTo>
                    <a:lnTo>
                      <a:pt x="7" y="47"/>
                    </a:lnTo>
                    <a:lnTo>
                      <a:pt x="13" y="40"/>
                    </a:lnTo>
                    <a:lnTo>
                      <a:pt x="17" y="30"/>
                    </a:lnTo>
                    <a:lnTo>
                      <a:pt x="19"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2" name="Freeform 2056"/>
              <p:cNvSpPr>
                <a:spLocks noChangeAspect="1"/>
              </p:cNvSpPr>
              <p:nvPr/>
            </p:nvSpPr>
            <p:spPr bwMode="auto">
              <a:xfrm>
                <a:off x="3764" y="1093"/>
                <a:ext cx="54" cy="76"/>
              </a:xfrm>
              <a:custGeom>
                <a:avLst/>
                <a:gdLst>
                  <a:gd name="T0" fmla="*/ 31 w 54"/>
                  <a:gd name="T1" fmla="*/ 43 h 76"/>
                  <a:gd name="T2" fmla="*/ 36 w 54"/>
                  <a:gd name="T3" fmla="*/ 44 h 76"/>
                  <a:gd name="T4" fmla="*/ 42 w 54"/>
                  <a:gd name="T5" fmla="*/ 48 h 76"/>
                  <a:gd name="T6" fmla="*/ 46 w 54"/>
                  <a:gd name="T7" fmla="*/ 54 h 76"/>
                  <a:gd name="T8" fmla="*/ 45 w 54"/>
                  <a:gd name="T9" fmla="*/ 63 h 76"/>
                  <a:gd name="T10" fmla="*/ 36 w 54"/>
                  <a:gd name="T11" fmla="*/ 71 h 76"/>
                  <a:gd name="T12" fmla="*/ 23 w 54"/>
                  <a:gd name="T13" fmla="*/ 72 h 76"/>
                  <a:gd name="T14" fmla="*/ 15 w 54"/>
                  <a:gd name="T15" fmla="*/ 69 h 76"/>
                  <a:gd name="T16" fmla="*/ 9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6 w 54"/>
                  <a:gd name="T63" fmla="*/ 3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6" y="54"/>
                    </a:lnTo>
                    <a:lnTo>
                      <a:pt x="46" y="58"/>
                    </a:lnTo>
                    <a:lnTo>
                      <a:pt x="45" y="63"/>
                    </a:lnTo>
                    <a:lnTo>
                      <a:pt x="42" y="68"/>
                    </a:lnTo>
                    <a:lnTo>
                      <a:pt x="36" y="71"/>
                    </a:lnTo>
                    <a:lnTo>
                      <a:pt x="27" y="73"/>
                    </a:lnTo>
                    <a:lnTo>
                      <a:pt x="23" y="72"/>
                    </a:lnTo>
                    <a:lnTo>
                      <a:pt x="18" y="71"/>
                    </a:lnTo>
                    <a:lnTo>
                      <a:pt x="15" y="69"/>
                    </a:lnTo>
                    <a:lnTo>
                      <a:pt x="12" y="66"/>
                    </a:lnTo>
                    <a:lnTo>
                      <a:pt x="9" y="63"/>
                    </a:lnTo>
                    <a:lnTo>
                      <a:pt x="7" y="59"/>
                    </a:lnTo>
                    <a:lnTo>
                      <a:pt x="6" y="54"/>
                    </a:lnTo>
                    <a:lnTo>
                      <a:pt x="5"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8" y="71"/>
                    </a:lnTo>
                    <a:lnTo>
                      <a:pt x="9" y="69"/>
                    </a:lnTo>
                    <a:lnTo>
                      <a:pt x="15" y="73"/>
                    </a:lnTo>
                    <a:lnTo>
                      <a:pt x="20" y="75"/>
                    </a:lnTo>
                    <a:lnTo>
                      <a:pt x="24" y="76"/>
                    </a:lnTo>
                    <a:lnTo>
                      <a:pt x="27" y="76"/>
                    </a:lnTo>
                    <a:lnTo>
                      <a:pt x="40" y="74"/>
                    </a:lnTo>
                    <a:lnTo>
                      <a:pt x="48" y="69"/>
                    </a:lnTo>
                    <a:lnTo>
                      <a:pt x="53"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8"/>
                    </a:lnTo>
                    <a:lnTo>
                      <a:pt x="18" y="5"/>
                    </a:lnTo>
                    <a:lnTo>
                      <a:pt x="26" y="3"/>
                    </a:lnTo>
                    <a:lnTo>
                      <a:pt x="32" y="4"/>
                    </a:lnTo>
                    <a:lnTo>
                      <a:pt x="37" y="6"/>
                    </a:lnTo>
                    <a:lnTo>
                      <a:pt x="40" y="8"/>
                    </a:lnTo>
                    <a:lnTo>
                      <a:pt x="43" y="12"/>
                    </a:lnTo>
                    <a:lnTo>
                      <a:pt x="44" y="15"/>
                    </a:lnTo>
                    <a:lnTo>
                      <a:pt x="45"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6" y="0"/>
                    </a:lnTo>
                    <a:lnTo>
                      <a:pt x="14" y="2"/>
                    </a:lnTo>
                    <a:lnTo>
                      <a:pt x="6" y="7"/>
                    </a:lnTo>
                    <a:lnTo>
                      <a:pt x="1" y="14"/>
                    </a:lnTo>
                    <a:lnTo>
                      <a:pt x="0" y="21"/>
                    </a:lnTo>
                    <a:lnTo>
                      <a:pt x="2" y="29"/>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Freeform 2057"/>
              <p:cNvSpPr>
                <a:spLocks noChangeAspect="1" noEditPoints="1"/>
              </p:cNvSpPr>
              <p:nvPr/>
            </p:nvSpPr>
            <p:spPr bwMode="auto">
              <a:xfrm>
                <a:off x="3828" y="1094"/>
                <a:ext cx="82" cy="105"/>
              </a:xfrm>
              <a:custGeom>
                <a:avLst/>
                <a:gdLst>
                  <a:gd name="T0" fmla="*/ 24 w 82"/>
                  <a:gd name="T1" fmla="*/ 0 h 105"/>
                  <a:gd name="T2" fmla="*/ 0 w 82"/>
                  <a:gd name="T3" fmla="*/ 7 h 105"/>
                  <a:gd name="T4" fmla="*/ 11 w 82"/>
                  <a:gd name="T5" fmla="*/ 9 h 105"/>
                  <a:gd name="T6" fmla="*/ 13 w 82"/>
                  <a:gd name="T7" fmla="*/ 16 h 105"/>
                  <a:gd name="T8" fmla="*/ 13 w 82"/>
                  <a:gd name="T9" fmla="*/ 97 h 105"/>
                  <a:gd name="T10" fmla="*/ 7 w 82"/>
                  <a:gd name="T11" fmla="*/ 100 h 105"/>
                  <a:gd name="T12" fmla="*/ 0 w 82"/>
                  <a:gd name="T13" fmla="*/ 105 h 105"/>
                  <a:gd name="T14" fmla="*/ 10 w 82"/>
                  <a:gd name="T15" fmla="*/ 105 h 105"/>
                  <a:gd name="T16" fmla="*/ 19 w 82"/>
                  <a:gd name="T17" fmla="*/ 105 h 105"/>
                  <a:gd name="T18" fmla="*/ 28 w 82"/>
                  <a:gd name="T19" fmla="*/ 105 h 105"/>
                  <a:gd name="T20" fmla="*/ 38 w 82"/>
                  <a:gd name="T21" fmla="*/ 105 h 105"/>
                  <a:gd name="T22" fmla="*/ 31 w 82"/>
                  <a:gd name="T23" fmla="*/ 100 h 105"/>
                  <a:gd name="T24" fmla="*/ 25 w 82"/>
                  <a:gd name="T25" fmla="*/ 97 h 105"/>
                  <a:gd name="T26" fmla="*/ 25 w 82"/>
                  <a:gd name="T27" fmla="*/ 65 h 105"/>
                  <a:gd name="T28" fmla="*/ 26 w 82"/>
                  <a:gd name="T29" fmla="*/ 67 h 105"/>
                  <a:gd name="T30" fmla="*/ 37 w 82"/>
                  <a:gd name="T31" fmla="*/ 74 h 105"/>
                  <a:gd name="T32" fmla="*/ 59 w 82"/>
                  <a:gd name="T33" fmla="*/ 72 h 105"/>
                  <a:gd name="T34" fmla="*/ 79 w 82"/>
                  <a:gd name="T35" fmla="*/ 53 h 105"/>
                  <a:gd name="T36" fmla="*/ 79 w 82"/>
                  <a:gd name="T37" fmla="*/ 23 h 105"/>
                  <a:gd name="T38" fmla="*/ 61 w 82"/>
                  <a:gd name="T39" fmla="*/ 3 h 105"/>
                  <a:gd name="T40" fmla="*/ 39 w 82"/>
                  <a:gd name="T41" fmla="*/ 2 h 105"/>
                  <a:gd name="T42" fmla="*/ 27 w 82"/>
                  <a:gd name="T43" fmla="*/ 8 h 105"/>
                  <a:gd name="T44" fmla="*/ 25 w 82"/>
                  <a:gd name="T45" fmla="*/ 55 h 105"/>
                  <a:gd name="T46" fmla="*/ 29 w 82"/>
                  <a:gd name="T47" fmla="*/ 12 h 105"/>
                  <a:gd name="T48" fmla="*/ 40 w 82"/>
                  <a:gd name="T49" fmla="*/ 5 h 105"/>
                  <a:gd name="T50" fmla="*/ 55 w 82"/>
                  <a:gd name="T51" fmla="*/ 7 h 105"/>
                  <a:gd name="T52" fmla="*/ 66 w 82"/>
                  <a:gd name="T53" fmla="*/ 25 h 105"/>
                  <a:gd name="T54" fmla="*/ 66 w 82"/>
                  <a:gd name="T55" fmla="*/ 51 h 105"/>
                  <a:gd name="T56" fmla="*/ 53 w 82"/>
                  <a:gd name="T57" fmla="*/ 69 h 105"/>
                  <a:gd name="T58" fmla="*/ 40 w 82"/>
                  <a:gd name="T59" fmla="*/ 71 h 105"/>
                  <a:gd name="T60" fmla="*/ 31 w 82"/>
                  <a:gd name="T61" fmla="*/ 66 h 105"/>
                  <a:gd name="T62" fmla="*/ 26 w 82"/>
                  <a:gd name="T63" fmla="*/ 59 h 105"/>
                  <a:gd name="T64" fmla="*/ 25 w 82"/>
                  <a:gd name="T65"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105">
                    <a:moveTo>
                      <a:pt x="24" y="11"/>
                    </a:moveTo>
                    <a:lnTo>
                      <a:pt x="24" y="0"/>
                    </a:lnTo>
                    <a:lnTo>
                      <a:pt x="0" y="2"/>
                    </a:lnTo>
                    <a:lnTo>
                      <a:pt x="0" y="7"/>
                    </a:lnTo>
                    <a:lnTo>
                      <a:pt x="7" y="8"/>
                    </a:lnTo>
                    <a:lnTo>
                      <a:pt x="11" y="9"/>
                    </a:lnTo>
                    <a:lnTo>
                      <a:pt x="13" y="11"/>
                    </a:lnTo>
                    <a:lnTo>
                      <a:pt x="13" y="16"/>
                    </a:lnTo>
                    <a:lnTo>
                      <a:pt x="13" y="93"/>
                    </a:lnTo>
                    <a:lnTo>
                      <a:pt x="13" y="97"/>
                    </a:lnTo>
                    <a:lnTo>
                      <a:pt x="11" y="99"/>
                    </a:lnTo>
                    <a:lnTo>
                      <a:pt x="7" y="100"/>
                    </a:lnTo>
                    <a:lnTo>
                      <a:pt x="0" y="100"/>
                    </a:lnTo>
                    <a:lnTo>
                      <a:pt x="0" y="105"/>
                    </a:lnTo>
                    <a:lnTo>
                      <a:pt x="5" y="105"/>
                    </a:lnTo>
                    <a:lnTo>
                      <a:pt x="10" y="105"/>
                    </a:lnTo>
                    <a:lnTo>
                      <a:pt x="15" y="105"/>
                    </a:lnTo>
                    <a:lnTo>
                      <a:pt x="19" y="105"/>
                    </a:lnTo>
                    <a:lnTo>
                      <a:pt x="23" y="105"/>
                    </a:lnTo>
                    <a:lnTo>
                      <a:pt x="28" y="105"/>
                    </a:lnTo>
                    <a:lnTo>
                      <a:pt x="33" y="105"/>
                    </a:lnTo>
                    <a:lnTo>
                      <a:pt x="38" y="105"/>
                    </a:lnTo>
                    <a:lnTo>
                      <a:pt x="38" y="100"/>
                    </a:lnTo>
                    <a:lnTo>
                      <a:pt x="31" y="100"/>
                    </a:lnTo>
                    <a:lnTo>
                      <a:pt x="27" y="99"/>
                    </a:lnTo>
                    <a:lnTo>
                      <a:pt x="25" y="97"/>
                    </a:lnTo>
                    <a:lnTo>
                      <a:pt x="25" y="93"/>
                    </a:lnTo>
                    <a:lnTo>
                      <a:pt x="25" y="65"/>
                    </a:lnTo>
                    <a:lnTo>
                      <a:pt x="25" y="64"/>
                    </a:lnTo>
                    <a:lnTo>
                      <a:pt x="26" y="67"/>
                    </a:lnTo>
                    <a:lnTo>
                      <a:pt x="31" y="70"/>
                    </a:lnTo>
                    <a:lnTo>
                      <a:pt x="37" y="74"/>
                    </a:lnTo>
                    <a:lnTo>
                      <a:pt x="45" y="75"/>
                    </a:lnTo>
                    <a:lnTo>
                      <a:pt x="59" y="72"/>
                    </a:lnTo>
                    <a:lnTo>
                      <a:pt x="71" y="64"/>
                    </a:lnTo>
                    <a:lnTo>
                      <a:pt x="79" y="53"/>
                    </a:lnTo>
                    <a:lnTo>
                      <a:pt x="82" y="38"/>
                    </a:lnTo>
                    <a:lnTo>
                      <a:pt x="79" y="23"/>
                    </a:lnTo>
                    <a:lnTo>
                      <a:pt x="72" y="11"/>
                    </a:lnTo>
                    <a:lnTo>
                      <a:pt x="61" y="3"/>
                    </a:lnTo>
                    <a:lnTo>
                      <a:pt x="47" y="0"/>
                    </a:lnTo>
                    <a:lnTo>
                      <a:pt x="39" y="2"/>
                    </a:lnTo>
                    <a:lnTo>
                      <a:pt x="32" y="4"/>
                    </a:lnTo>
                    <a:lnTo>
                      <a:pt x="27" y="8"/>
                    </a:lnTo>
                    <a:lnTo>
                      <a:pt x="24" y="11"/>
                    </a:lnTo>
                    <a:close/>
                    <a:moveTo>
                      <a:pt x="25" y="55"/>
                    </a:moveTo>
                    <a:lnTo>
                      <a:pt x="25" y="18"/>
                    </a:lnTo>
                    <a:lnTo>
                      <a:pt x="29" y="12"/>
                    </a:lnTo>
                    <a:lnTo>
                      <a:pt x="34" y="8"/>
                    </a:lnTo>
                    <a:lnTo>
                      <a:pt x="40" y="5"/>
                    </a:lnTo>
                    <a:lnTo>
                      <a:pt x="46" y="4"/>
                    </a:lnTo>
                    <a:lnTo>
                      <a:pt x="55" y="7"/>
                    </a:lnTo>
                    <a:lnTo>
                      <a:pt x="62" y="14"/>
                    </a:lnTo>
                    <a:lnTo>
                      <a:pt x="66" y="25"/>
                    </a:lnTo>
                    <a:lnTo>
                      <a:pt x="68" y="38"/>
                    </a:lnTo>
                    <a:lnTo>
                      <a:pt x="66" y="51"/>
                    </a:lnTo>
                    <a:lnTo>
                      <a:pt x="61" y="62"/>
                    </a:lnTo>
                    <a:lnTo>
                      <a:pt x="53" y="69"/>
                    </a:lnTo>
                    <a:lnTo>
                      <a:pt x="44" y="72"/>
                    </a:lnTo>
                    <a:lnTo>
                      <a:pt x="40" y="71"/>
                    </a:lnTo>
                    <a:lnTo>
                      <a:pt x="35" y="69"/>
                    </a:lnTo>
                    <a:lnTo>
                      <a:pt x="31" y="66"/>
                    </a:lnTo>
                    <a:lnTo>
                      <a:pt x="27" y="62"/>
                    </a:lnTo>
                    <a:lnTo>
                      <a:pt x="26" y="59"/>
                    </a:lnTo>
                    <a:lnTo>
                      <a:pt x="25" y="58"/>
                    </a:lnTo>
                    <a:lnTo>
                      <a:pt x="25" y="57"/>
                    </a:lnTo>
                    <a:lnTo>
                      <a:pt x="25"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Freeform 2058"/>
              <p:cNvSpPr>
                <a:spLocks noChangeAspect="1" noEditPoints="1"/>
              </p:cNvSpPr>
              <p:nvPr/>
            </p:nvSpPr>
            <p:spPr bwMode="auto">
              <a:xfrm>
                <a:off x="3923" y="1093"/>
                <a:ext cx="74" cy="76"/>
              </a:xfrm>
              <a:custGeom>
                <a:avLst/>
                <a:gdLst>
                  <a:gd name="T0" fmla="*/ 49 w 74"/>
                  <a:gd name="T1" fmla="*/ 67 h 76"/>
                  <a:gd name="T2" fmla="*/ 55 w 74"/>
                  <a:gd name="T3" fmla="*/ 74 h 76"/>
                  <a:gd name="T4" fmla="*/ 62 w 74"/>
                  <a:gd name="T5" fmla="*/ 75 h 76"/>
                  <a:gd name="T6" fmla="*/ 66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5 w 74"/>
                  <a:gd name="T27" fmla="*/ 14 h 76"/>
                  <a:gd name="T28" fmla="*/ 47 w 74"/>
                  <a:gd name="T29" fmla="*/ 5 h 76"/>
                  <a:gd name="T30" fmla="*/ 35 w 74"/>
                  <a:gd name="T31" fmla="*/ 1 h 76"/>
                  <a:gd name="T32" fmla="*/ 24 w 74"/>
                  <a:gd name="T33" fmla="*/ 1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3 h 76"/>
                  <a:gd name="T90" fmla="*/ 17 w 74"/>
                  <a:gd name="T91" fmla="*/ 69 h 76"/>
                  <a:gd name="T92" fmla="*/ 12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5" y="74"/>
                    </a:lnTo>
                    <a:lnTo>
                      <a:pt x="61" y="75"/>
                    </a:lnTo>
                    <a:lnTo>
                      <a:pt x="62" y="75"/>
                    </a:lnTo>
                    <a:lnTo>
                      <a:pt x="64" y="75"/>
                    </a:lnTo>
                    <a:lnTo>
                      <a:pt x="66" y="74"/>
                    </a:lnTo>
                    <a:lnTo>
                      <a:pt x="69" y="73"/>
                    </a:lnTo>
                    <a:lnTo>
                      <a:pt x="71" y="71"/>
                    </a:lnTo>
                    <a:lnTo>
                      <a:pt x="73" y="68"/>
                    </a:lnTo>
                    <a:lnTo>
                      <a:pt x="74" y="64"/>
                    </a:lnTo>
                    <a:lnTo>
                      <a:pt x="74" y="60"/>
                    </a:lnTo>
                    <a:lnTo>
                      <a:pt x="74" y="50"/>
                    </a:lnTo>
                    <a:lnTo>
                      <a:pt x="70" y="50"/>
                    </a:lnTo>
                    <a:lnTo>
                      <a:pt x="70" y="60"/>
                    </a:lnTo>
                    <a:lnTo>
                      <a:pt x="69" y="65"/>
                    </a:lnTo>
                    <a:lnTo>
                      <a:pt x="68" y="69"/>
                    </a:lnTo>
                    <a:lnTo>
                      <a:pt x="66" y="70"/>
                    </a:lnTo>
                    <a:lnTo>
                      <a:pt x="64" y="70"/>
                    </a:lnTo>
                    <a:lnTo>
                      <a:pt x="61" y="69"/>
                    </a:lnTo>
                    <a:lnTo>
                      <a:pt x="59" y="66"/>
                    </a:lnTo>
                    <a:lnTo>
                      <a:pt x="58" y="64"/>
                    </a:lnTo>
                    <a:lnTo>
                      <a:pt x="58" y="62"/>
                    </a:lnTo>
                    <a:lnTo>
                      <a:pt x="58" y="29"/>
                    </a:lnTo>
                    <a:lnTo>
                      <a:pt x="58" y="24"/>
                    </a:lnTo>
                    <a:lnTo>
                      <a:pt x="57" y="19"/>
                    </a:lnTo>
                    <a:lnTo>
                      <a:pt x="55" y="14"/>
                    </a:lnTo>
                    <a:lnTo>
                      <a:pt x="52" y="9"/>
                    </a:lnTo>
                    <a:lnTo>
                      <a:pt x="47" y="5"/>
                    </a:lnTo>
                    <a:lnTo>
                      <a:pt x="41" y="3"/>
                    </a:lnTo>
                    <a:lnTo>
                      <a:pt x="35" y="1"/>
                    </a:lnTo>
                    <a:lnTo>
                      <a:pt x="29" y="0"/>
                    </a:lnTo>
                    <a:lnTo>
                      <a:pt x="24" y="1"/>
                    </a:lnTo>
                    <a:lnTo>
                      <a:pt x="20" y="2"/>
                    </a:lnTo>
                    <a:lnTo>
                      <a:pt x="16" y="3"/>
                    </a:lnTo>
                    <a:lnTo>
                      <a:pt x="12" y="6"/>
                    </a:lnTo>
                    <a:lnTo>
                      <a:pt x="9" y="8"/>
                    </a:lnTo>
                    <a:lnTo>
                      <a:pt x="6" y="12"/>
                    </a:lnTo>
                    <a:lnTo>
                      <a:pt x="5" y="15"/>
                    </a:lnTo>
                    <a:lnTo>
                      <a:pt x="4" y="19"/>
                    </a:lnTo>
                    <a:lnTo>
                      <a:pt x="5" y="22"/>
                    </a:lnTo>
                    <a:lnTo>
                      <a:pt x="7" y="25"/>
                    </a:lnTo>
                    <a:lnTo>
                      <a:pt x="9" y="26"/>
                    </a:lnTo>
                    <a:lnTo>
                      <a:pt x="12" y="27"/>
                    </a:lnTo>
                    <a:lnTo>
                      <a:pt x="15" y="26"/>
                    </a:lnTo>
                    <a:lnTo>
                      <a:pt x="18" y="25"/>
                    </a:lnTo>
                    <a:lnTo>
                      <a:pt x="19" y="22"/>
                    </a:lnTo>
                    <a:lnTo>
                      <a:pt x="20" y="19"/>
                    </a:lnTo>
                    <a:lnTo>
                      <a:pt x="19"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8" y="42"/>
                    </a:lnTo>
                    <a:lnTo>
                      <a:pt x="3" y="47"/>
                    </a:lnTo>
                    <a:lnTo>
                      <a:pt x="0" y="53"/>
                    </a:lnTo>
                    <a:lnTo>
                      <a:pt x="0" y="59"/>
                    </a:lnTo>
                    <a:lnTo>
                      <a:pt x="2"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2" y="65"/>
                    </a:lnTo>
                    <a:lnTo>
                      <a:pt x="40" y="68"/>
                    </a:lnTo>
                    <a:lnTo>
                      <a:pt x="37" y="70"/>
                    </a:lnTo>
                    <a:lnTo>
                      <a:pt x="33" y="71"/>
                    </a:lnTo>
                    <a:lnTo>
                      <a:pt x="30" y="72"/>
                    </a:lnTo>
                    <a:lnTo>
                      <a:pt x="27" y="73"/>
                    </a:lnTo>
                    <a:lnTo>
                      <a:pt x="21" y="72"/>
                    </a:lnTo>
                    <a:lnTo>
                      <a:pt x="17" y="69"/>
                    </a:lnTo>
                    <a:lnTo>
                      <a:pt x="14" y="64"/>
                    </a:lnTo>
                    <a:lnTo>
                      <a:pt x="12"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Freeform 2059"/>
              <p:cNvSpPr>
                <a:spLocks noChangeAspect="1"/>
              </p:cNvSpPr>
              <p:nvPr/>
            </p:nvSpPr>
            <p:spPr bwMode="auto">
              <a:xfrm>
                <a:off x="4004" y="1094"/>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8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0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3" y="6"/>
                    </a:lnTo>
                    <a:lnTo>
                      <a:pt x="55" y="7"/>
                    </a:lnTo>
                    <a:lnTo>
                      <a:pt x="56" y="10"/>
                    </a:lnTo>
                    <a:lnTo>
                      <a:pt x="57" y="12"/>
                    </a:lnTo>
                    <a:lnTo>
                      <a:pt x="58" y="16"/>
                    </a:lnTo>
                    <a:lnTo>
                      <a:pt x="58" y="19"/>
                    </a:lnTo>
                    <a:lnTo>
                      <a:pt x="58" y="22"/>
                    </a:lnTo>
                    <a:lnTo>
                      <a:pt x="58"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4" y="7"/>
                    </a:lnTo>
                    <a:lnTo>
                      <a:pt x="7" y="8"/>
                    </a:lnTo>
                    <a:lnTo>
                      <a:pt x="9" y="8"/>
                    </a:lnTo>
                    <a:lnTo>
                      <a:pt x="10" y="9"/>
                    </a:lnTo>
                    <a:lnTo>
                      <a:pt x="12" y="10"/>
                    </a:lnTo>
                    <a:lnTo>
                      <a:pt x="12" y="12"/>
                    </a:lnTo>
                    <a:lnTo>
                      <a:pt x="12"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6" name="Freeform 2060"/>
              <p:cNvSpPr>
                <a:spLocks noChangeAspect="1"/>
              </p:cNvSpPr>
              <p:nvPr/>
            </p:nvSpPr>
            <p:spPr bwMode="auto">
              <a:xfrm>
                <a:off x="4096" y="1094"/>
                <a:ext cx="83" cy="73"/>
              </a:xfrm>
              <a:custGeom>
                <a:avLst/>
                <a:gdLst>
                  <a:gd name="T0" fmla="*/ 12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8 w 83"/>
                  <a:gd name="T33" fmla="*/ 61 h 73"/>
                  <a:gd name="T34" fmla="*/ 56 w 83"/>
                  <a:gd name="T35" fmla="*/ 67 h 73"/>
                  <a:gd name="T36" fmla="*/ 45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6 w 83"/>
                  <a:gd name="T69" fmla="*/ 8 h 73"/>
                  <a:gd name="T70" fmla="*/ 10 w 83"/>
                  <a:gd name="T71" fmla="*/ 9 h 73"/>
                  <a:gd name="T72" fmla="*/ 12 w 83"/>
                  <a:gd name="T73" fmla="*/ 12 h 73"/>
                  <a:gd name="T74" fmla="*/ 12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2" y="17"/>
                    </a:moveTo>
                    <a:lnTo>
                      <a:pt x="12" y="61"/>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2" y="6"/>
                    </a:lnTo>
                    <a:lnTo>
                      <a:pt x="55" y="7"/>
                    </a:lnTo>
                    <a:lnTo>
                      <a:pt x="56" y="10"/>
                    </a:lnTo>
                    <a:lnTo>
                      <a:pt x="57" y="12"/>
                    </a:lnTo>
                    <a:lnTo>
                      <a:pt x="58" y="16"/>
                    </a:lnTo>
                    <a:lnTo>
                      <a:pt x="58" y="19"/>
                    </a:lnTo>
                    <a:lnTo>
                      <a:pt x="58" y="22"/>
                    </a:lnTo>
                    <a:lnTo>
                      <a:pt x="58" y="61"/>
                    </a:lnTo>
                    <a:lnTo>
                      <a:pt x="58" y="65"/>
                    </a:lnTo>
                    <a:lnTo>
                      <a:pt x="56" y="67"/>
                    </a:lnTo>
                    <a:lnTo>
                      <a:pt x="52" y="68"/>
                    </a:lnTo>
                    <a:lnTo>
                      <a:pt x="45" y="68"/>
                    </a:lnTo>
                    <a:lnTo>
                      <a:pt x="45"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3" y="7"/>
                    </a:lnTo>
                    <a:lnTo>
                      <a:pt x="6" y="8"/>
                    </a:lnTo>
                    <a:lnTo>
                      <a:pt x="9" y="8"/>
                    </a:lnTo>
                    <a:lnTo>
                      <a:pt x="10" y="9"/>
                    </a:lnTo>
                    <a:lnTo>
                      <a:pt x="11" y="10"/>
                    </a:lnTo>
                    <a:lnTo>
                      <a:pt x="12" y="12"/>
                    </a:lnTo>
                    <a:lnTo>
                      <a:pt x="12" y="14"/>
                    </a:lnTo>
                    <a:lnTo>
                      <a:pt x="12"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7" name="Freeform 2061"/>
              <p:cNvSpPr>
                <a:spLocks noChangeAspect="1" noEditPoints="1"/>
              </p:cNvSpPr>
              <p:nvPr/>
            </p:nvSpPr>
            <p:spPr bwMode="auto">
              <a:xfrm>
                <a:off x="4187" y="1093"/>
                <a:ext cx="64" cy="76"/>
              </a:xfrm>
              <a:custGeom>
                <a:avLst/>
                <a:gdLst>
                  <a:gd name="T0" fmla="*/ 14 w 64"/>
                  <a:gd name="T1" fmla="*/ 33 h 76"/>
                  <a:gd name="T2" fmla="*/ 16 w 64"/>
                  <a:gd name="T3" fmla="*/ 18 h 76"/>
                  <a:gd name="T4" fmla="*/ 22 w 64"/>
                  <a:gd name="T5" fmla="*/ 9 h 76"/>
                  <a:gd name="T6" fmla="*/ 29 w 64"/>
                  <a:gd name="T7" fmla="*/ 5 h 76"/>
                  <a:gd name="T8" fmla="*/ 34 w 64"/>
                  <a:gd name="T9" fmla="*/ 4 h 76"/>
                  <a:gd name="T10" fmla="*/ 40 w 64"/>
                  <a:gd name="T11" fmla="*/ 5 h 76"/>
                  <a:gd name="T12" fmla="*/ 44 w 64"/>
                  <a:gd name="T13" fmla="*/ 8 h 76"/>
                  <a:gd name="T14" fmla="*/ 48 w 64"/>
                  <a:gd name="T15" fmla="*/ 11 h 76"/>
                  <a:gd name="T16" fmla="*/ 50 w 64"/>
                  <a:gd name="T17" fmla="*/ 16 h 76"/>
                  <a:gd name="T18" fmla="*/ 51 w 64"/>
                  <a:gd name="T19" fmla="*/ 21 h 76"/>
                  <a:gd name="T20" fmla="*/ 52 w 64"/>
                  <a:gd name="T21" fmla="*/ 26 h 76"/>
                  <a:gd name="T22" fmla="*/ 53 w 64"/>
                  <a:gd name="T23" fmla="*/ 30 h 76"/>
                  <a:gd name="T24" fmla="*/ 53 w 64"/>
                  <a:gd name="T25" fmla="*/ 33 h 76"/>
                  <a:gd name="T26" fmla="*/ 14 w 64"/>
                  <a:gd name="T27" fmla="*/ 33 h 76"/>
                  <a:gd name="T28" fmla="*/ 14 w 64"/>
                  <a:gd name="T29" fmla="*/ 36 h 76"/>
                  <a:gd name="T30" fmla="*/ 60 w 64"/>
                  <a:gd name="T31" fmla="*/ 36 h 76"/>
                  <a:gd name="T32" fmla="*/ 62 w 64"/>
                  <a:gd name="T33" fmla="*/ 36 h 76"/>
                  <a:gd name="T34" fmla="*/ 63 w 64"/>
                  <a:gd name="T35" fmla="*/ 36 h 76"/>
                  <a:gd name="T36" fmla="*/ 64 w 64"/>
                  <a:gd name="T37" fmla="*/ 35 h 76"/>
                  <a:gd name="T38" fmla="*/ 64 w 64"/>
                  <a:gd name="T39" fmla="*/ 33 h 76"/>
                  <a:gd name="T40" fmla="*/ 62 w 64"/>
                  <a:gd name="T41" fmla="*/ 21 h 76"/>
                  <a:gd name="T42" fmla="*/ 57 w 64"/>
                  <a:gd name="T43" fmla="*/ 10 h 76"/>
                  <a:gd name="T44" fmla="*/ 48 w 64"/>
                  <a:gd name="T45" fmla="*/ 3 h 76"/>
                  <a:gd name="T46" fmla="*/ 34 w 64"/>
                  <a:gd name="T47" fmla="*/ 0 h 76"/>
                  <a:gd name="T48" fmla="*/ 21 w 64"/>
                  <a:gd name="T49" fmla="*/ 3 h 76"/>
                  <a:gd name="T50" fmla="*/ 10 w 64"/>
                  <a:gd name="T51" fmla="*/ 11 h 76"/>
                  <a:gd name="T52" fmla="*/ 2 w 64"/>
                  <a:gd name="T53" fmla="*/ 23 h 76"/>
                  <a:gd name="T54" fmla="*/ 0 w 64"/>
                  <a:gd name="T55" fmla="*/ 38 h 76"/>
                  <a:gd name="T56" fmla="*/ 3 w 64"/>
                  <a:gd name="T57" fmla="*/ 53 h 76"/>
                  <a:gd name="T58" fmla="*/ 11 w 64"/>
                  <a:gd name="T59" fmla="*/ 65 h 76"/>
                  <a:gd name="T60" fmla="*/ 22 w 64"/>
                  <a:gd name="T61" fmla="*/ 73 h 76"/>
                  <a:gd name="T62" fmla="*/ 36 w 64"/>
                  <a:gd name="T63" fmla="*/ 76 h 76"/>
                  <a:gd name="T64" fmla="*/ 49 w 64"/>
                  <a:gd name="T65" fmla="*/ 73 h 76"/>
                  <a:gd name="T66" fmla="*/ 57 w 64"/>
                  <a:gd name="T67" fmla="*/ 67 h 76"/>
                  <a:gd name="T68" fmla="*/ 62 w 64"/>
                  <a:gd name="T69" fmla="*/ 59 h 76"/>
                  <a:gd name="T70" fmla="*/ 64 w 64"/>
                  <a:gd name="T71" fmla="*/ 55 h 76"/>
                  <a:gd name="T72" fmla="*/ 63 w 64"/>
                  <a:gd name="T73" fmla="*/ 53 h 76"/>
                  <a:gd name="T74" fmla="*/ 62 w 64"/>
                  <a:gd name="T75" fmla="*/ 53 h 76"/>
                  <a:gd name="T76" fmla="*/ 60 w 64"/>
                  <a:gd name="T77" fmla="*/ 53 h 76"/>
                  <a:gd name="T78" fmla="*/ 59 w 64"/>
                  <a:gd name="T79" fmla="*/ 55 h 76"/>
                  <a:gd name="T80" fmla="*/ 57 w 64"/>
                  <a:gd name="T81" fmla="*/ 61 h 76"/>
                  <a:gd name="T82" fmla="*/ 54 w 64"/>
                  <a:gd name="T83" fmla="*/ 65 h 76"/>
                  <a:gd name="T84" fmla="*/ 50 w 64"/>
                  <a:gd name="T85" fmla="*/ 68 h 76"/>
                  <a:gd name="T86" fmla="*/ 47 w 64"/>
                  <a:gd name="T87" fmla="*/ 70 h 76"/>
                  <a:gd name="T88" fmla="*/ 43 w 64"/>
                  <a:gd name="T89" fmla="*/ 71 h 76"/>
                  <a:gd name="T90" fmla="*/ 40 w 64"/>
                  <a:gd name="T91" fmla="*/ 72 h 76"/>
                  <a:gd name="T92" fmla="*/ 38 w 64"/>
                  <a:gd name="T93" fmla="*/ 72 h 76"/>
                  <a:gd name="T94" fmla="*/ 37 w 64"/>
                  <a:gd name="T95" fmla="*/ 72 h 76"/>
                  <a:gd name="T96" fmla="*/ 31 w 64"/>
                  <a:gd name="T97" fmla="*/ 71 h 76"/>
                  <a:gd name="T98" fmla="*/ 26 w 64"/>
                  <a:gd name="T99" fmla="*/ 69 h 76"/>
                  <a:gd name="T100" fmla="*/ 22 w 64"/>
                  <a:gd name="T101" fmla="*/ 65 h 76"/>
                  <a:gd name="T102" fmla="*/ 18 w 64"/>
                  <a:gd name="T103" fmla="*/ 61 h 76"/>
                  <a:gd name="T104" fmla="*/ 16 w 64"/>
                  <a:gd name="T105" fmla="*/ 55 h 76"/>
                  <a:gd name="T106" fmla="*/ 14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3"/>
                    </a:moveTo>
                    <a:lnTo>
                      <a:pt x="16" y="18"/>
                    </a:lnTo>
                    <a:lnTo>
                      <a:pt x="22" y="9"/>
                    </a:lnTo>
                    <a:lnTo>
                      <a:pt x="29" y="5"/>
                    </a:lnTo>
                    <a:lnTo>
                      <a:pt x="34" y="4"/>
                    </a:lnTo>
                    <a:lnTo>
                      <a:pt x="40" y="5"/>
                    </a:lnTo>
                    <a:lnTo>
                      <a:pt x="44" y="8"/>
                    </a:lnTo>
                    <a:lnTo>
                      <a:pt x="48" y="11"/>
                    </a:lnTo>
                    <a:lnTo>
                      <a:pt x="50" y="16"/>
                    </a:lnTo>
                    <a:lnTo>
                      <a:pt x="51" y="21"/>
                    </a:lnTo>
                    <a:lnTo>
                      <a:pt x="52" y="26"/>
                    </a:lnTo>
                    <a:lnTo>
                      <a:pt x="53" y="30"/>
                    </a:lnTo>
                    <a:lnTo>
                      <a:pt x="53" y="33"/>
                    </a:lnTo>
                    <a:lnTo>
                      <a:pt x="14" y="33"/>
                    </a:lnTo>
                    <a:close/>
                    <a:moveTo>
                      <a:pt x="14" y="36"/>
                    </a:moveTo>
                    <a:lnTo>
                      <a:pt x="60" y="36"/>
                    </a:lnTo>
                    <a:lnTo>
                      <a:pt x="62" y="36"/>
                    </a:lnTo>
                    <a:lnTo>
                      <a:pt x="63" y="36"/>
                    </a:lnTo>
                    <a:lnTo>
                      <a:pt x="64" y="35"/>
                    </a:lnTo>
                    <a:lnTo>
                      <a:pt x="64" y="33"/>
                    </a:lnTo>
                    <a:lnTo>
                      <a:pt x="62" y="21"/>
                    </a:lnTo>
                    <a:lnTo>
                      <a:pt x="57" y="10"/>
                    </a:lnTo>
                    <a:lnTo>
                      <a:pt x="48" y="3"/>
                    </a:lnTo>
                    <a:lnTo>
                      <a:pt x="34" y="0"/>
                    </a:lnTo>
                    <a:lnTo>
                      <a:pt x="21" y="3"/>
                    </a:lnTo>
                    <a:lnTo>
                      <a:pt x="10" y="11"/>
                    </a:lnTo>
                    <a:lnTo>
                      <a:pt x="2" y="23"/>
                    </a:lnTo>
                    <a:lnTo>
                      <a:pt x="0" y="38"/>
                    </a:lnTo>
                    <a:lnTo>
                      <a:pt x="3" y="53"/>
                    </a:lnTo>
                    <a:lnTo>
                      <a:pt x="11" y="65"/>
                    </a:lnTo>
                    <a:lnTo>
                      <a:pt x="22" y="73"/>
                    </a:lnTo>
                    <a:lnTo>
                      <a:pt x="36" y="76"/>
                    </a:lnTo>
                    <a:lnTo>
                      <a:pt x="49" y="73"/>
                    </a:lnTo>
                    <a:lnTo>
                      <a:pt x="57" y="67"/>
                    </a:lnTo>
                    <a:lnTo>
                      <a:pt x="62" y="59"/>
                    </a:lnTo>
                    <a:lnTo>
                      <a:pt x="64" y="55"/>
                    </a:lnTo>
                    <a:lnTo>
                      <a:pt x="63" y="53"/>
                    </a:lnTo>
                    <a:lnTo>
                      <a:pt x="62" y="53"/>
                    </a:lnTo>
                    <a:lnTo>
                      <a:pt x="60" y="53"/>
                    </a:lnTo>
                    <a:lnTo>
                      <a:pt x="59" y="55"/>
                    </a:lnTo>
                    <a:lnTo>
                      <a:pt x="57" y="61"/>
                    </a:lnTo>
                    <a:lnTo>
                      <a:pt x="54" y="65"/>
                    </a:lnTo>
                    <a:lnTo>
                      <a:pt x="50" y="68"/>
                    </a:lnTo>
                    <a:lnTo>
                      <a:pt x="47" y="70"/>
                    </a:lnTo>
                    <a:lnTo>
                      <a:pt x="43" y="71"/>
                    </a:lnTo>
                    <a:lnTo>
                      <a:pt x="40" y="72"/>
                    </a:lnTo>
                    <a:lnTo>
                      <a:pt x="38" y="72"/>
                    </a:lnTo>
                    <a:lnTo>
                      <a:pt x="37" y="72"/>
                    </a:lnTo>
                    <a:lnTo>
                      <a:pt x="31" y="71"/>
                    </a:lnTo>
                    <a:lnTo>
                      <a:pt x="26" y="69"/>
                    </a:lnTo>
                    <a:lnTo>
                      <a:pt x="22" y="65"/>
                    </a:lnTo>
                    <a:lnTo>
                      <a:pt x="18" y="61"/>
                    </a:lnTo>
                    <a:lnTo>
                      <a:pt x="16" y="55"/>
                    </a:lnTo>
                    <a:lnTo>
                      <a:pt x="14"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Freeform 2062"/>
              <p:cNvSpPr>
                <a:spLocks noChangeAspect="1"/>
              </p:cNvSpPr>
              <p:nvPr/>
            </p:nvSpPr>
            <p:spPr bwMode="auto">
              <a:xfrm>
                <a:off x="4260" y="1094"/>
                <a:ext cx="56" cy="73"/>
              </a:xfrm>
              <a:custGeom>
                <a:avLst/>
                <a:gdLst>
                  <a:gd name="T0" fmla="*/ 23 w 56"/>
                  <a:gd name="T1" fmla="*/ 19 h 73"/>
                  <a:gd name="T2" fmla="*/ 23 w 56"/>
                  <a:gd name="T3" fmla="*/ 0 h 73"/>
                  <a:gd name="T4" fmla="*/ 0 w 56"/>
                  <a:gd name="T5" fmla="*/ 2 h 73"/>
                  <a:gd name="T6" fmla="*/ 0 w 56"/>
                  <a:gd name="T7" fmla="*/ 7 h 73"/>
                  <a:gd name="T8" fmla="*/ 4 w 56"/>
                  <a:gd name="T9" fmla="*/ 7 h 73"/>
                  <a:gd name="T10" fmla="*/ 7 w 56"/>
                  <a:gd name="T11" fmla="*/ 8 h 73"/>
                  <a:gd name="T12" fmla="*/ 9 w 56"/>
                  <a:gd name="T13" fmla="*/ 8 h 73"/>
                  <a:gd name="T14" fmla="*/ 11 w 56"/>
                  <a:gd name="T15" fmla="*/ 9 h 73"/>
                  <a:gd name="T16" fmla="*/ 12 w 56"/>
                  <a:gd name="T17" fmla="*/ 10 h 73"/>
                  <a:gd name="T18" fmla="*/ 13 w 56"/>
                  <a:gd name="T19" fmla="*/ 12 h 73"/>
                  <a:gd name="T20" fmla="*/ 13 w 56"/>
                  <a:gd name="T21" fmla="*/ 14 h 73"/>
                  <a:gd name="T22" fmla="*/ 13 w 56"/>
                  <a:gd name="T23" fmla="*/ 17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7 h 73"/>
                  <a:gd name="T64" fmla="*/ 43 w 56"/>
                  <a:gd name="T65" fmla="*/ 4 h 73"/>
                  <a:gd name="T66" fmla="*/ 45 w 56"/>
                  <a:gd name="T67" fmla="*/ 4 h 73"/>
                  <a:gd name="T68" fmla="*/ 45 w 56"/>
                  <a:gd name="T69" fmla="*/ 5 h 73"/>
                  <a:gd name="T70" fmla="*/ 43 w 56"/>
                  <a:gd name="T71" fmla="*/ 6 h 73"/>
                  <a:gd name="T72" fmla="*/ 42 w 56"/>
                  <a:gd name="T73" fmla="*/ 8 h 73"/>
                  <a:gd name="T74" fmla="*/ 42 w 56"/>
                  <a:gd name="T75" fmla="*/ 11 h 73"/>
                  <a:gd name="T76" fmla="*/ 42 w 56"/>
                  <a:gd name="T77" fmla="*/ 14 h 73"/>
                  <a:gd name="T78" fmla="*/ 44 w 56"/>
                  <a:gd name="T79" fmla="*/ 16 h 73"/>
                  <a:gd name="T80" fmla="*/ 46 w 56"/>
                  <a:gd name="T81" fmla="*/ 17 h 73"/>
                  <a:gd name="T82" fmla="*/ 49 w 56"/>
                  <a:gd name="T83" fmla="*/ 18 h 73"/>
                  <a:gd name="T84" fmla="*/ 51 w 56"/>
                  <a:gd name="T85" fmla="*/ 17 h 73"/>
                  <a:gd name="T86" fmla="*/ 53 w 56"/>
                  <a:gd name="T87" fmla="*/ 16 h 73"/>
                  <a:gd name="T88" fmla="*/ 55 w 56"/>
                  <a:gd name="T89" fmla="*/ 14 h 73"/>
                  <a:gd name="T90" fmla="*/ 56 w 56"/>
                  <a:gd name="T91" fmla="*/ 10 h 73"/>
                  <a:gd name="T92" fmla="*/ 55 w 56"/>
                  <a:gd name="T93" fmla="*/ 7 h 73"/>
                  <a:gd name="T94" fmla="*/ 52 w 56"/>
                  <a:gd name="T95" fmla="*/ 3 h 73"/>
                  <a:gd name="T96" fmla="*/ 48 w 56"/>
                  <a:gd name="T97" fmla="*/ 1 h 73"/>
                  <a:gd name="T98" fmla="*/ 43 w 56"/>
                  <a:gd name="T99" fmla="*/ 0 h 73"/>
                  <a:gd name="T100" fmla="*/ 39 w 56"/>
                  <a:gd name="T101" fmla="*/ 1 h 73"/>
                  <a:gd name="T102" fmla="*/ 36 w 56"/>
                  <a:gd name="T103" fmla="*/ 2 h 73"/>
                  <a:gd name="T104" fmla="*/ 32 w 56"/>
                  <a:gd name="T105" fmla="*/ 4 h 73"/>
                  <a:gd name="T106" fmla="*/ 30 w 56"/>
                  <a:gd name="T107" fmla="*/ 7 h 73"/>
                  <a:gd name="T108" fmla="*/ 27 w 56"/>
                  <a:gd name="T109" fmla="*/ 10 h 73"/>
                  <a:gd name="T110" fmla="*/ 26 w 56"/>
                  <a:gd name="T111" fmla="*/ 13 h 73"/>
                  <a:gd name="T112" fmla="*/ 24 w 56"/>
                  <a:gd name="T113" fmla="*/ 16 h 73"/>
                  <a:gd name="T114" fmla="*/ 23 w 56"/>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9"/>
                    </a:moveTo>
                    <a:lnTo>
                      <a:pt x="23" y="0"/>
                    </a:lnTo>
                    <a:lnTo>
                      <a:pt x="0" y="2"/>
                    </a:lnTo>
                    <a:lnTo>
                      <a:pt x="0" y="7"/>
                    </a:lnTo>
                    <a:lnTo>
                      <a:pt x="4" y="7"/>
                    </a:lnTo>
                    <a:lnTo>
                      <a:pt x="7" y="8"/>
                    </a:lnTo>
                    <a:lnTo>
                      <a:pt x="9" y="8"/>
                    </a:lnTo>
                    <a:lnTo>
                      <a:pt x="11" y="9"/>
                    </a:lnTo>
                    <a:lnTo>
                      <a:pt x="12" y="10"/>
                    </a:lnTo>
                    <a:lnTo>
                      <a:pt x="13" y="12"/>
                    </a:lnTo>
                    <a:lnTo>
                      <a:pt x="13" y="14"/>
                    </a:lnTo>
                    <a:lnTo>
                      <a:pt x="13" y="17"/>
                    </a:lnTo>
                    <a:lnTo>
                      <a:pt x="13" y="61"/>
                    </a:lnTo>
                    <a:lnTo>
                      <a:pt x="13" y="65"/>
                    </a:lnTo>
                    <a:lnTo>
                      <a:pt x="11" y="67"/>
                    </a:lnTo>
                    <a:lnTo>
                      <a:pt x="7" y="68"/>
                    </a:lnTo>
                    <a:lnTo>
                      <a:pt x="0" y="68"/>
                    </a:lnTo>
                    <a:lnTo>
                      <a:pt x="0" y="73"/>
                    </a:lnTo>
                    <a:lnTo>
                      <a:pt x="10" y="73"/>
                    </a:lnTo>
                    <a:lnTo>
                      <a:pt x="19" y="73"/>
                    </a:lnTo>
                    <a:lnTo>
                      <a:pt x="30" y="73"/>
                    </a:lnTo>
                    <a:lnTo>
                      <a:pt x="40" y="73"/>
                    </a:lnTo>
                    <a:lnTo>
                      <a:pt x="40" y="68"/>
                    </a:lnTo>
                    <a:lnTo>
                      <a:pt x="37" y="68"/>
                    </a:lnTo>
                    <a:lnTo>
                      <a:pt x="30" y="68"/>
                    </a:lnTo>
                    <a:lnTo>
                      <a:pt x="26" y="67"/>
                    </a:lnTo>
                    <a:lnTo>
                      <a:pt x="24" y="64"/>
                    </a:lnTo>
                    <a:lnTo>
                      <a:pt x="24" y="60"/>
                    </a:lnTo>
                    <a:lnTo>
                      <a:pt x="24" y="35"/>
                    </a:lnTo>
                    <a:lnTo>
                      <a:pt x="25" y="23"/>
                    </a:lnTo>
                    <a:lnTo>
                      <a:pt x="29" y="13"/>
                    </a:lnTo>
                    <a:lnTo>
                      <a:pt x="35" y="7"/>
                    </a:lnTo>
                    <a:lnTo>
                      <a:pt x="43" y="4"/>
                    </a:lnTo>
                    <a:lnTo>
                      <a:pt x="45" y="4"/>
                    </a:lnTo>
                    <a:lnTo>
                      <a:pt x="45" y="5"/>
                    </a:lnTo>
                    <a:lnTo>
                      <a:pt x="43" y="6"/>
                    </a:lnTo>
                    <a:lnTo>
                      <a:pt x="42" y="8"/>
                    </a:lnTo>
                    <a:lnTo>
                      <a:pt x="42" y="11"/>
                    </a:lnTo>
                    <a:lnTo>
                      <a:pt x="42" y="14"/>
                    </a:lnTo>
                    <a:lnTo>
                      <a:pt x="44" y="16"/>
                    </a:lnTo>
                    <a:lnTo>
                      <a:pt x="46" y="17"/>
                    </a:lnTo>
                    <a:lnTo>
                      <a:pt x="49" y="18"/>
                    </a:lnTo>
                    <a:lnTo>
                      <a:pt x="51" y="17"/>
                    </a:lnTo>
                    <a:lnTo>
                      <a:pt x="53" y="16"/>
                    </a:lnTo>
                    <a:lnTo>
                      <a:pt x="55" y="14"/>
                    </a:lnTo>
                    <a:lnTo>
                      <a:pt x="56" y="10"/>
                    </a:lnTo>
                    <a:lnTo>
                      <a:pt x="55" y="7"/>
                    </a:lnTo>
                    <a:lnTo>
                      <a:pt x="52" y="3"/>
                    </a:lnTo>
                    <a:lnTo>
                      <a:pt x="48" y="1"/>
                    </a:lnTo>
                    <a:lnTo>
                      <a:pt x="43" y="0"/>
                    </a:lnTo>
                    <a:lnTo>
                      <a:pt x="39" y="1"/>
                    </a:lnTo>
                    <a:lnTo>
                      <a:pt x="36" y="2"/>
                    </a:lnTo>
                    <a:lnTo>
                      <a:pt x="32" y="4"/>
                    </a:lnTo>
                    <a:lnTo>
                      <a:pt x="30" y="7"/>
                    </a:lnTo>
                    <a:lnTo>
                      <a:pt x="27" y="10"/>
                    </a:lnTo>
                    <a:lnTo>
                      <a:pt x="26" y="13"/>
                    </a:lnTo>
                    <a:lnTo>
                      <a:pt x="24" y="16"/>
                    </a:lnTo>
                    <a:lnTo>
                      <a:pt x="23"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Freeform 2063"/>
              <p:cNvSpPr>
                <a:spLocks noChangeAspect="1"/>
              </p:cNvSpPr>
              <p:nvPr/>
            </p:nvSpPr>
            <p:spPr bwMode="auto">
              <a:xfrm>
                <a:off x="4335" y="1150"/>
                <a:ext cx="19" cy="49"/>
              </a:xfrm>
              <a:custGeom>
                <a:avLst/>
                <a:gdLst>
                  <a:gd name="T0" fmla="*/ 19 w 19"/>
                  <a:gd name="T1" fmla="*/ 17 h 49"/>
                  <a:gd name="T2" fmla="*/ 18 w 19"/>
                  <a:gd name="T3" fmla="*/ 10 h 49"/>
                  <a:gd name="T4" fmla="*/ 16 w 19"/>
                  <a:gd name="T5" fmla="*/ 5 h 49"/>
                  <a:gd name="T6" fmla="*/ 13 w 19"/>
                  <a:gd name="T7" fmla="*/ 1 h 49"/>
                  <a:gd name="T8" fmla="*/ 8 w 19"/>
                  <a:gd name="T9" fmla="*/ 0 h 49"/>
                  <a:gd name="T10" fmla="*/ 5 w 19"/>
                  <a:gd name="T11" fmla="*/ 1 h 49"/>
                  <a:gd name="T12" fmla="*/ 2 w 19"/>
                  <a:gd name="T13" fmla="*/ 3 h 49"/>
                  <a:gd name="T14" fmla="*/ 0 w 19"/>
                  <a:gd name="T15" fmla="*/ 5 h 49"/>
                  <a:gd name="T16" fmla="*/ 0 w 19"/>
                  <a:gd name="T17" fmla="*/ 9 h 49"/>
                  <a:gd name="T18" fmla="*/ 0 w 19"/>
                  <a:gd name="T19" fmla="*/ 12 h 49"/>
                  <a:gd name="T20" fmla="*/ 2 w 19"/>
                  <a:gd name="T21" fmla="*/ 15 h 49"/>
                  <a:gd name="T22" fmla="*/ 4 w 19"/>
                  <a:gd name="T23" fmla="*/ 17 h 49"/>
                  <a:gd name="T24" fmla="*/ 8 w 19"/>
                  <a:gd name="T25" fmla="*/ 17 h 49"/>
                  <a:gd name="T26" fmla="*/ 12 w 19"/>
                  <a:gd name="T27" fmla="*/ 17 h 49"/>
                  <a:gd name="T28" fmla="*/ 15 w 19"/>
                  <a:gd name="T29" fmla="*/ 15 h 49"/>
                  <a:gd name="T30" fmla="*/ 15 w 19"/>
                  <a:gd name="T31" fmla="*/ 15 h 49"/>
                  <a:gd name="T32" fmla="*/ 15 w 19"/>
                  <a:gd name="T33" fmla="*/ 15 h 49"/>
                  <a:gd name="T34" fmla="*/ 15 w 19"/>
                  <a:gd name="T35" fmla="*/ 17 h 49"/>
                  <a:gd name="T36" fmla="*/ 12 w 19"/>
                  <a:gd name="T37" fmla="*/ 32 h 49"/>
                  <a:gd name="T38" fmla="*/ 3 w 19"/>
                  <a:gd name="T39" fmla="*/ 46 h 49"/>
                  <a:gd name="T40" fmla="*/ 2 w 19"/>
                  <a:gd name="T41" fmla="*/ 47 h 49"/>
                  <a:gd name="T42" fmla="*/ 2 w 19"/>
                  <a:gd name="T43" fmla="*/ 47 h 49"/>
                  <a:gd name="T44" fmla="*/ 3 w 19"/>
                  <a:gd name="T45" fmla="*/ 49 h 49"/>
                  <a:gd name="T46" fmla="*/ 4 w 19"/>
                  <a:gd name="T47" fmla="*/ 49 h 49"/>
                  <a:gd name="T48" fmla="*/ 7 w 19"/>
                  <a:gd name="T49" fmla="*/ 47 h 49"/>
                  <a:gd name="T50" fmla="*/ 12 w 19"/>
                  <a:gd name="T51" fmla="*/ 40 h 49"/>
                  <a:gd name="T52" fmla="*/ 17 w 19"/>
                  <a:gd name="T53" fmla="*/ 30 h 49"/>
                  <a:gd name="T54" fmla="*/ 19 w 19"/>
                  <a:gd name="T5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49">
                    <a:moveTo>
                      <a:pt x="19" y="17"/>
                    </a:moveTo>
                    <a:lnTo>
                      <a:pt x="18" y="10"/>
                    </a:lnTo>
                    <a:lnTo>
                      <a:pt x="16" y="5"/>
                    </a:lnTo>
                    <a:lnTo>
                      <a:pt x="13" y="1"/>
                    </a:lnTo>
                    <a:lnTo>
                      <a:pt x="8" y="0"/>
                    </a:lnTo>
                    <a:lnTo>
                      <a:pt x="5" y="1"/>
                    </a:lnTo>
                    <a:lnTo>
                      <a:pt x="2" y="3"/>
                    </a:lnTo>
                    <a:lnTo>
                      <a:pt x="0" y="5"/>
                    </a:lnTo>
                    <a:lnTo>
                      <a:pt x="0" y="9"/>
                    </a:lnTo>
                    <a:lnTo>
                      <a:pt x="0" y="12"/>
                    </a:lnTo>
                    <a:lnTo>
                      <a:pt x="2" y="15"/>
                    </a:lnTo>
                    <a:lnTo>
                      <a:pt x="4" y="17"/>
                    </a:lnTo>
                    <a:lnTo>
                      <a:pt x="8" y="17"/>
                    </a:lnTo>
                    <a:lnTo>
                      <a:pt x="12" y="17"/>
                    </a:lnTo>
                    <a:lnTo>
                      <a:pt x="15" y="15"/>
                    </a:lnTo>
                    <a:lnTo>
                      <a:pt x="15" y="15"/>
                    </a:lnTo>
                    <a:lnTo>
                      <a:pt x="15" y="15"/>
                    </a:lnTo>
                    <a:lnTo>
                      <a:pt x="15" y="17"/>
                    </a:lnTo>
                    <a:lnTo>
                      <a:pt x="12" y="32"/>
                    </a:lnTo>
                    <a:lnTo>
                      <a:pt x="3" y="46"/>
                    </a:lnTo>
                    <a:lnTo>
                      <a:pt x="2" y="47"/>
                    </a:lnTo>
                    <a:lnTo>
                      <a:pt x="2" y="47"/>
                    </a:lnTo>
                    <a:lnTo>
                      <a:pt x="3" y="49"/>
                    </a:lnTo>
                    <a:lnTo>
                      <a:pt x="4" y="49"/>
                    </a:lnTo>
                    <a:lnTo>
                      <a:pt x="7" y="47"/>
                    </a:lnTo>
                    <a:lnTo>
                      <a:pt x="12" y="40"/>
                    </a:lnTo>
                    <a:lnTo>
                      <a:pt x="17" y="30"/>
                    </a:lnTo>
                    <a:lnTo>
                      <a:pt x="19"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Freeform 2064"/>
              <p:cNvSpPr>
                <a:spLocks noChangeAspect="1"/>
              </p:cNvSpPr>
              <p:nvPr/>
            </p:nvSpPr>
            <p:spPr bwMode="auto">
              <a:xfrm>
                <a:off x="4427" y="1051"/>
                <a:ext cx="53" cy="116"/>
              </a:xfrm>
              <a:custGeom>
                <a:avLst/>
                <a:gdLst>
                  <a:gd name="T0" fmla="*/ 23 w 53"/>
                  <a:gd name="T1" fmla="*/ 45 h 116"/>
                  <a:gd name="T2" fmla="*/ 23 w 53"/>
                  <a:gd name="T3" fmla="*/ 26 h 116"/>
                  <a:gd name="T4" fmla="*/ 25 w 53"/>
                  <a:gd name="T5" fmla="*/ 16 h 116"/>
                  <a:gd name="T6" fmla="*/ 28 w 53"/>
                  <a:gd name="T7" fmla="*/ 9 h 116"/>
                  <a:gd name="T8" fmla="*/ 33 w 53"/>
                  <a:gd name="T9" fmla="*/ 5 h 116"/>
                  <a:gd name="T10" fmla="*/ 38 w 53"/>
                  <a:gd name="T11" fmla="*/ 4 h 116"/>
                  <a:gd name="T12" fmla="*/ 40 w 53"/>
                  <a:gd name="T13" fmla="*/ 4 h 116"/>
                  <a:gd name="T14" fmla="*/ 44 w 53"/>
                  <a:gd name="T15" fmla="*/ 5 h 116"/>
                  <a:gd name="T16" fmla="*/ 42 w 53"/>
                  <a:gd name="T17" fmla="*/ 5 h 116"/>
                  <a:gd name="T18" fmla="*/ 41 w 53"/>
                  <a:gd name="T19" fmla="*/ 7 h 116"/>
                  <a:gd name="T20" fmla="*/ 39 w 53"/>
                  <a:gd name="T21" fmla="*/ 9 h 116"/>
                  <a:gd name="T22" fmla="*/ 39 w 53"/>
                  <a:gd name="T23" fmla="*/ 12 h 116"/>
                  <a:gd name="T24" fmla="*/ 39 w 53"/>
                  <a:gd name="T25" fmla="*/ 14 h 116"/>
                  <a:gd name="T26" fmla="*/ 41 w 53"/>
                  <a:gd name="T27" fmla="*/ 17 h 116"/>
                  <a:gd name="T28" fmla="*/ 43 w 53"/>
                  <a:gd name="T29" fmla="*/ 18 h 116"/>
                  <a:gd name="T30" fmla="*/ 46 w 53"/>
                  <a:gd name="T31" fmla="*/ 19 h 116"/>
                  <a:gd name="T32" fmla="*/ 49 w 53"/>
                  <a:gd name="T33" fmla="*/ 18 h 116"/>
                  <a:gd name="T34" fmla="*/ 51 w 53"/>
                  <a:gd name="T35" fmla="*/ 17 h 116"/>
                  <a:gd name="T36" fmla="*/ 53 w 53"/>
                  <a:gd name="T37" fmla="*/ 14 h 116"/>
                  <a:gd name="T38" fmla="*/ 53 w 53"/>
                  <a:gd name="T39" fmla="*/ 11 h 116"/>
                  <a:gd name="T40" fmla="*/ 52 w 53"/>
                  <a:gd name="T41" fmla="*/ 7 h 116"/>
                  <a:gd name="T42" fmla="*/ 49 w 53"/>
                  <a:gd name="T43" fmla="*/ 3 h 116"/>
                  <a:gd name="T44" fmla="*/ 44 w 53"/>
                  <a:gd name="T45" fmla="*/ 1 h 116"/>
                  <a:gd name="T46" fmla="*/ 38 w 53"/>
                  <a:gd name="T47" fmla="*/ 0 h 116"/>
                  <a:gd name="T48" fmla="*/ 30 w 53"/>
                  <a:gd name="T49" fmla="*/ 2 h 116"/>
                  <a:gd name="T50" fmla="*/ 21 w 53"/>
                  <a:gd name="T51" fmla="*/ 6 h 116"/>
                  <a:gd name="T52" fmla="*/ 15 w 53"/>
                  <a:gd name="T53" fmla="*/ 15 h 116"/>
                  <a:gd name="T54" fmla="*/ 13 w 53"/>
                  <a:gd name="T55" fmla="*/ 26 h 116"/>
                  <a:gd name="T56" fmla="*/ 13 w 53"/>
                  <a:gd name="T57" fmla="*/ 45 h 116"/>
                  <a:gd name="T58" fmla="*/ 0 w 53"/>
                  <a:gd name="T59" fmla="*/ 45 h 116"/>
                  <a:gd name="T60" fmla="*/ 0 w 53"/>
                  <a:gd name="T61" fmla="*/ 50 h 116"/>
                  <a:gd name="T62" fmla="*/ 13 w 53"/>
                  <a:gd name="T63" fmla="*/ 50 h 116"/>
                  <a:gd name="T64" fmla="*/ 13 w 53"/>
                  <a:gd name="T65" fmla="*/ 104 h 116"/>
                  <a:gd name="T66" fmla="*/ 12 w 53"/>
                  <a:gd name="T67" fmla="*/ 108 h 116"/>
                  <a:gd name="T68" fmla="*/ 11 w 53"/>
                  <a:gd name="T69" fmla="*/ 110 h 116"/>
                  <a:gd name="T70" fmla="*/ 7 w 53"/>
                  <a:gd name="T71" fmla="*/ 111 h 116"/>
                  <a:gd name="T72" fmla="*/ 0 w 53"/>
                  <a:gd name="T73" fmla="*/ 111 h 116"/>
                  <a:gd name="T74" fmla="*/ 0 w 53"/>
                  <a:gd name="T75" fmla="*/ 116 h 116"/>
                  <a:gd name="T76" fmla="*/ 10 w 53"/>
                  <a:gd name="T77" fmla="*/ 116 h 116"/>
                  <a:gd name="T78" fmla="*/ 19 w 53"/>
                  <a:gd name="T79" fmla="*/ 116 h 116"/>
                  <a:gd name="T80" fmla="*/ 29 w 53"/>
                  <a:gd name="T81" fmla="*/ 116 h 116"/>
                  <a:gd name="T82" fmla="*/ 40 w 53"/>
                  <a:gd name="T83" fmla="*/ 116 h 116"/>
                  <a:gd name="T84" fmla="*/ 40 w 53"/>
                  <a:gd name="T85" fmla="*/ 111 h 116"/>
                  <a:gd name="T86" fmla="*/ 36 w 53"/>
                  <a:gd name="T87" fmla="*/ 111 h 116"/>
                  <a:gd name="T88" fmla="*/ 29 w 53"/>
                  <a:gd name="T89" fmla="*/ 111 h 116"/>
                  <a:gd name="T90" fmla="*/ 25 w 53"/>
                  <a:gd name="T91" fmla="*/ 110 h 116"/>
                  <a:gd name="T92" fmla="*/ 24 w 53"/>
                  <a:gd name="T93" fmla="*/ 107 h 116"/>
                  <a:gd name="T94" fmla="*/ 24 w 53"/>
                  <a:gd name="T95" fmla="*/ 103 h 116"/>
                  <a:gd name="T96" fmla="*/ 24 w 53"/>
                  <a:gd name="T97" fmla="*/ 50 h 116"/>
                  <a:gd name="T98" fmla="*/ 43 w 53"/>
                  <a:gd name="T99" fmla="*/ 50 h 116"/>
                  <a:gd name="T100" fmla="*/ 43 w 53"/>
                  <a:gd name="T101" fmla="*/ 45 h 116"/>
                  <a:gd name="T102" fmla="*/ 23 w 53"/>
                  <a:gd name="T103" fmla="*/ 4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116">
                    <a:moveTo>
                      <a:pt x="23" y="45"/>
                    </a:moveTo>
                    <a:lnTo>
                      <a:pt x="23" y="26"/>
                    </a:lnTo>
                    <a:lnTo>
                      <a:pt x="25" y="16"/>
                    </a:lnTo>
                    <a:lnTo>
                      <a:pt x="28" y="9"/>
                    </a:lnTo>
                    <a:lnTo>
                      <a:pt x="33" y="5"/>
                    </a:lnTo>
                    <a:lnTo>
                      <a:pt x="38" y="4"/>
                    </a:lnTo>
                    <a:lnTo>
                      <a:pt x="40" y="4"/>
                    </a:lnTo>
                    <a:lnTo>
                      <a:pt x="44" y="5"/>
                    </a:lnTo>
                    <a:lnTo>
                      <a:pt x="42" y="5"/>
                    </a:lnTo>
                    <a:lnTo>
                      <a:pt x="41" y="7"/>
                    </a:lnTo>
                    <a:lnTo>
                      <a:pt x="39" y="9"/>
                    </a:lnTo>
                    <a:lnTo>
                      <a:pt x="39" y="12"/>
                    </a:lnTo>
                    <a:lnTo>
                      <a:pt x="39" y="14"/>
                    </a:lnTo>
                    <a:lnTo>
                      <a:pt x="41" y="17"/>
                    </a:lnTo>
                    <a:lnTo>
                      <a:pt x="43" y="18"/>
                    </a:lnTo>
                    <a:lnTo>
                      <a:pt x="46" y="19"/>
                    </a:lnTo>
                    <a:lnTo>
                      <a:pt x="49" y="18"/>
                    </a:lnTo>
                    <a:lnTo>
                      <a:pt x="51" y="17"/>
                    </a:lnTo>
                    <a:lnTo>
                      <a:pt x="53" y="14"/>
                    </a:lnTo>
                    <a:lnTo>
                      <a:pt x="53" y="11"/>
                    </a:lnTo>
                    <a:lnTo>
                      <a:pt x="52" y="7"/>
                    </a:lnTo>
                    <a:lnTo>
                      <a:pt x="49" y="3"/>
                    </a:lnTo>
                    <a:lnTo>
                      <a:pt x="44" y="1"/>
                    </a:lnTo>
                    <a:lnTo>
                      <a:pt x="38" y="0"/>
                    </a:lnTo>
                    <a:lnTo>
                      <a:pt x="30" y="2"/>
                    </a:lnTo>
                    <a:lnTo>
                      <a:pt x="21" y="6"/>
                    </a:lnTo>
                    <a:lnTo>
                      <a:pt x="15" y="15"/>
                    </a:lnTo>
                    <a:lnTo>
                      <a:pt x="13" y="26"/>
                    </a:lnTo>
                    <a:lnTo>
                      <a:pt x="13" y="45"/>
                    </a:lnTo>
                    <a:lnTo>
                      <a:pt x="0" y="45"/>
                    </a:lnTo>
                    <a:lnTo>
                      <a:pt x="0" y="50"/>
                    </a:lnTo>
                    <a:lnTo>
                      <a:pt x="13" y="50"/>
                    </a:lnTo>
                    <a:lnTo>
                      <a:pt x="13" y="104"/>
                    </a:lnTo>
                    <a:lnTo>
                      <a:pt x="12" y="108"/>
                    </a:lnTo>
                    <a:lnTo>
                      <a:pt x="11" y="110"/>
                    </a:lnTo>
                    <a:lnTo>
                      <a:pt x="7" y="111"/>
                    </a:lnTo>
                    <a:lnTo>
                      <a:pt x="0" y="111"/>
                    </a:lnTo>
                    <a:lnTo>
                      <a:pt x="0" y="116"/>
                    </a:lnTo>
                    <a:lnTo>
                      <a:pt x="10" y="116"/>
                    </a:lnTo>
                    <a:lnTo>
                      <a:pt x="19" y="116"/>
                    </a:lnTo>
                    <a:lnTo>
                      <a:pt x="29" y="116"/>
                    </a:lnTo>
                    <a:lnTo>
                      <a:pt x="40" y="116"/>
                    </a:lnTo>
                    <a:lnTo>
                      <a:pt x="40" y="111"/>
                    </a:lnTo>
                    <a:lnTo>
                      <a:pt x="36" y="111"/>
                    </a:lnTo>
                    <a:lnTo>
                      <a:pt x="29" y="111"/>
                    </a:lnTo>
                    <a:lnTo>
                      <a:pt x="25" y="110"/>
                    </a:lnTo>
                    <a:lnTo>
                      <a:pt x="24" y="107"/>
                    </a:lnTo>
                    <a:lnTo>
                      <a:pt x="24" y="103"/>
                    </a:lnTo>
                    <a:lnTo>
                      <a:pt x="24" y="50"/>
                    </a:lnTo>
                    <a:lnTo>
                      <a:pt x="43" y="50"/>
                    </a:lnTo>
                    <a:lnTo>
                      <a:pt x="43" y="45"/>
                    </a:lnTo>
                    <a:lnTo>
                      <a:pt x="23"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Freeform 2065"/>
              <p:cNvSpPr>
                <a:spLocks noChangeAspect="1" noEditPoints="1"/>
              </p:cNvSpPr>
              <p:nvPr/>
            </p:nvSpPr>
            <p:spPr bwMode="auto">
              <a:xfrm>
                <a:off x="4476" y="1093"/>
                <a:ext cx="74" cy="76"/>
              </a:xfrm>
              <a:custGeom>
                <a:avLst/>
                <a:gdLst>
                  <a:gd name="T0" fmla="*/ 74 w 74"/>
                  <a:gd name="T1" fmla="*/ 39 h 76"/>
                  <a:gd name="T2" fmla="*/ 73 w 74"/>
                  <a:gd name="T3" fmla="*/ 31 h 76"/>
                  <a:gd name="T4" fmla="*/ 71 w 74"/>
                  <a:gd name="T5" fmla="*/ 24 h 76"/>
                  <a:gd name="T6" fmla="*/ 67 w 74"/>
                  <a:gd name="T7" fmla="*/ 17 h 76"/>
                  <a:gd name="T8" fmla="*/ 63 w 74"/>
                  <a:gd name="T9" fmla="*/ 12 h 76"/>
                  <a:gd name="T10" fmla="*/ 57 w 74"/>
                  <a:gd name="T11" fmla="*/ 7 h 76"/>
                  <a:gd name="T12" fmla="*/ 51 w 74"/>
                  <a:gd name="T13" fmla="*/ 3 h 76"/>
                  <a:gd name="T14" fmla="*/ 44 w 74"/>
                  <a:gd name="T15" fmla="*/ 1 h 76"/>
                  <a:gd name="T16" fmla="*/ 37 w 74"/>
                  <a:gd name="T17" fmla="*/ 0 h 76"/>
                  <a:gd name="T18" fmla="*/ 30 w 74"/>
                  <a:gd name="T19" fmla="*/ 1 h 76"/>
                  <a:gd name="T20" fmla="*/ 23 w 74"/>
                  <a:gd name="T21" fmla="*/ 3 h 76"/>
                  <a:gd name="T22" fmla="*/ 16 w 74"/>
                  <a:gd name="T23" fmla="*/ 7 h 76"/>
                  <a:gd name="T24" fmla="*/ 11 w 74"/>
                  <a:gd name="T25" fmla="*/ 12 h 76"/>
                  <a:gd name="T26" fmla="*/ 7 w 74"/>
                  <a:gd name="T27" fmla="*/ 18 h 76"/>
                  <a:gd name="T28" fmla="*/ 3 w 74"/>
                  <a:gd name="T29" fmla="*/ 24 h 76"/>
                  <a:gd name="T30" fmla="*/ 1 w 74"/>
                  <a:gd name="T31" fmla="*/ 31 h 76"/>
                  <a:gd name="T32" fmla="*/ 0 w 74"/>
                  <a:gd name="T33" fmla="*/ 39 h 76"/>
                  <a:gd name="T34" fmla="*/ 3 w 74"/>
                  <a:gd name="T35" fmla="*/ 54 h 76"/>
                  <a:gd name="T36" fmla="*/ 11 w 74"/>
                  <a:gd name="T37" fmla="*/ 66 h 76"/>
                  <a:gd name="T38" fmla="*/ 23 w 74"/>
                  <a:gd name="T39" fmla="*/ 73 h 76"/>
                  <a:gd name="T40" fmla="*/ 37 w 74"/>
                  <a:gd name="T41" fmla="*/ 76 h 76"/>
                  <a:gd name="T42" fmla="*/ 51 w 74"/>
                  <a:gd name="T43" fmla="*/ 73 h 76"/>
                  <a:gd name="T44" fmla="*/ 63 w 74"/>
                  <a:gd name="T45" fmla="*/ 66 h 76"/>
                  <a:gd name="T46" fmla="*/ 71 w 74"/>
                  <a:gd name="T47" fmla="*/ 54 h 76"/>
                  <a:gd name="T48" fmla="*/ 74 w 74"/>
                  <a:gd name="T49" fmla="*/ 39 h 76"/>
                  <a:gd name="T50" fmla="*/ 37 w 74"/>
                  <a:gd name="T51" fmla="*/ 72 h 76"/>
                  <a:gd name="T52" fmla="*/ 32 w 74"/>
                  <a:gd name="T53" fmla="*/ 71 h 76"/>
                  <a:gd name="T54" fmla="*/ 27 w 74"/>
                  <a:gd name="T55" fmla="*/ 69 h 76"/>
                  <a:gd name="T56" fmla="*/ 22 w 74"/>
                  <a:gd name="T57" fmla="*/ 66 h 76"/>
                  <a:gd name="T58" fmla="*/ 18 w 74"/>
                  <a:gd name="T59" fmla="*/ 61 h 76"/>
                  <a:gd name="T60" fmla="*/ 16 w 74"/>
                  <a:gd name="T61" fmla="*/ 55 h 76"/>
                  <a:gd name="T62" fmla="*/ 15 w 74"/>
                  <a:gd name="T63" fmla="*/ 49 h 76"/>
                  <a:gd name="T64" fmla="*/ 14 w 74"/>
                  <a:gd name="T65" fmla="*/ 43 h 76"/>
                  <a:gd name="T66" fmla="*/ 14 w 74"/>
                  <a:gd name="T67" fmla="*/ 38 h 76"/>
                  <a:gd name="T68" fmla="*/ 14 w 74"/>
                  <a:gd name="T69" fmla="*/ 32 h 76"/>
                  <a:gd name="T70" fmla="*/ 15 w 74"/>
                  <a:gd name="T71" fmla="*/ 27 h 76"/>
                  <a:gd name="T72" fmla="*/ 16 w 74"/>
                  <a:gd name="T73" fmla="*/ 21 h 76"/>
                  <a:gd name="T74" fmla="*/ 18 w 74"/>
                  <a:gd name="T75" fmla="*/ 15 h 76"/>
                  <a:gd name="T76" fmla="*/ 22 w 74"/>
                  <a:gd name="T77" fmla="*/ 10 h 76"/>
                  <a:gd name="T78" fmla="*/ 27 w 74"/>
                  <a:gd name="T79" fmla="*/ 7 h 76"/>
                  <a:gd name="T80" fmla="*/ 32 w 74"/>
                  <a:gd name="T81" fmla="*/ 5 h 76"/>
                  <a:gd name="T82" fmla="*/ 37 w 74"/>
                  <a:gd name="T83" fmla="*/ 4 h 76"/>
                  <a:gd name="T84" fmla="*/ 42 w 74"/>
                  <a:gd name="T85" fmla="*/ 5 h 76"/>
                  <a:gd name="T86" fmla="*/ 47 w 74"/>
                  <a:gd name="T87" fmla="*/ 7 h 76"/>
                  <a:gd name="T88" fmla="*/ 52 w 74"/>
                  <a:gd name="T89" fmla="*/ 10 h 76"/>
                  <a:gd name="T90" fmla="*/ 56 w 74"/>
                  <a:gd name="T91" fmla="*/ 15 h 76"/>
                  <a:gd name="T92" fmla="*/ 58 w 74"/>
                  <a:gd name="T93" fmla="*/ 20 h 76"/>
                  <a:gd name="T94" fmla="*/ 59 w 74"/>
                  <a:gd name="T95" fmla="*/ 27 h 76"/>
                  <a:gd name="T96" fmla="*/ 60 w 74"/>
                  <a:gd name="T97" fmla="*/ 32 h 76"/>
                  <a:gd name="T98" fmla="*/ 60 w 74"/>
                  <a:gd name="T99" fmla="*/ 38 h 76"/>
                  <a:gd name="T100" fmla="*/ 60 w 74"/>
                  <a:gd name="T101" fmla="*/ 43 h 76"/>
                  <a:gd name="T102" fmla="*/ 60 w 74"/>
                  <a:gd name="T103" fmla="*/ 48 h 76"/>
                  <a:gd name="T104" fmla="*/ 58 w 74"/>
                  <a:gd name="T105" fmla="*/ 54 h 76"/>
                  <a:gd name="T106" fmla="*/ 56 w 74"/>
                  <a:gd name="T107" fmla="*/ 60 h 76"/>
                  <a:gd name="T108" fmla="*/ 53 w 74"/>
                  <a:gd name="T109" fmla="*/ 65 h 76"/>
                  <a:gd name="T110" fmla="*/ 48 w 74"/>
                  <a:gd name="T111" fmla="*/ 69 h 76"/>
                  <a:gd name="T112" fmla="*/ 43 w 74"/>
                  <a:gd name="T113" fmla="*/ 71 h 76"/>
                  <a:gd name="T114" fmla="*/ 37 w 74"/>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76">
                    <a:moveTo>
                      <a:pt x="74" y="39"/>
                    </a:moveTo>
                    <a:lnTo>
                      <a:pt x="73" y="31"/>
                    </a:lnTo>
                    <a:lnTo>
                      <a:pt x="71" y="24"/>
                    </a:lnTo>
                    <a:lnTo>
                      <a:pt x="67" y="17"/>
                    </a:lnTo>
                    <a:lnTo>
                      <a:pt x="63" y="12"/>
                    </a:lnTo>
                    <a:lnTo>
                      <a:pt x="57" y="7"/>
                    </a:lnTo>
                    <a:lnTo>
                      <a:pt x="51" y="3"/>
                    </a:lnTo>
                    <a:lnTo>
                      <a:pt x="44" y="1"/>
                    </a:lnTo>
                    <a:lnTo>
                      <a:pt x="37" y="0"/>
                    </a:lnTo>
                    <a:lnTo>
                      <a:pt x="30" y="1"/>
                    </a:lnTo>
                    <a:lnTo>
                      <a:pt x="23" y="3"/>
                    </a:lnTo>
                    <a:lnTo>
                      <a:pt x="16" y="7"/>
                    </a:lnTo>
                    <a:lnTo>
                      <a:pt x="11" y="12"/>
                    </a:lnTo>
                    <a:lnTo>
                      <a:pt x="7" y="18"/>
                    </a:lnTo>
                    <a:lnTo>
                      <a:pt x="3" y="24"/>
                    </a:lnTo>
                    <a:lnTo>
                      <a:pt x="1" y="31"/>
                    </a:lnTo>
                    <a:lnTo>
                      <a:pt x="0" y="39"/>
                    </a:lnTo>
                    <a:lnTo>
                      <a:pt x="3" y="54"/>
                    </a:lnTo>
                    <a:lnTo>
                      <a:pt x="11" y="66"/>
                    </a:lnTo>
                    <a:lnTo>
                      <a:pt x="23" y="73"/>
                    </a:lnTo>
                    <a:lnTo>
                      <a:pt x="37" y="76"/>
                    </a:lnTo>
                    <a:lnTo>
                      <a:pt x="51" y="73"/>
                    </a:lnTo>
                    <a:lnTo>
                      <a:pt x="63" y="66"/>
                    </a:lnTo>
                    <a:lnTo>
                      <a:pt x="71" y="54"/>
                    </a:lnTo>
                    <a:lnTo>
                      <a:pt x="74" y="39"/>
                    </a:lnTo>
                    <a:close/>
                    <a:moveTo>
                      <a:pt x="37" y="72"/>
                    </a:moveTo>
                    <a:lnTo>
                      <a:pt x="32" y="71"/>
                    </a:lnTo>
                    <a:lnTo>
                      <a:pt x="27" y="69"/>
                    </a:lnTo>
                    <a:lnTo>
                      <a:pt x="22" y="66"/>
                    </a:lnTo>
                    <a:lnTo>
                      <a:pt x="18" y="61"/>
                    </a:lnTo>
                    <a:lnTo>
                      <a:pt x="16" y="55"/>
                    </a:lnTo>
                    <a:lnTo>
                      <a:pt x="15" y="49"/>
                    </a:lnTo>
                    <a:lnTo>
                      <a:pt x="14" y="43"/>
                    </a:lnTo>
                    <a:lnTo>
                      <a:pt x="14" y="38"/>
                    </a:lnTo>
                    <a:lnTo>
                      <a:pt x="14" y="32"/>
                    </a:lnTo>
                    <a:lnTo>
                      <a:pt x="15" y="27"/>
                    </a:lnTo>
                    <a:lnTo>
                      <a:pt x="16" y="21"/>
                    </a:lnTo>
                    <a:lnTo>
                      <a:pt x="18" y="15"/>
                    </a:lnTo>
                    <a:lnTo>
                      <a:pt x="22" y="10"/>
                    </a:lnTo>
                    <a:lnTo>
                      <a:pt x="27" y="7"/>
                    </a:lnTo>
                    <a:lnTo>
                      <a:pt x="32" y="5"/>
                    </a:lnTo>
                    <a:lnTo>
                      <a:pt x="37" y="4"/>
                    </a:lnTo>
                    <a:lnTo>
                      <a:pt x="42" y="5"/>
                    </a:lnTo>
                    <a:lnTo>
                      <a:pt x="47" y="7"/>
                    </a:lnTo>
                    <a:lnTo>
                      <a:pt x="52" y="10"/>
                    </a:lnTo>
                    <a:lnTo>
                      <a:pt x="56" y="15"/>
                    </a:lnTo>
                    <a:lnTo>
                      <a:pt x="58" y="20"/>
                    </a:lnTo>
                    <a:lnTo>
                      <a:pt x="59" y="27"/>
                    </a:lnTo>
                    <a:lnTo>
                      <a:pt x="60" y="32"/>
                    </a:lnTo>
                    <a:lnTo>
                      <a:pt x="60" y="38"/>
                    </a:lnTo>
                    <a:lnTo>
                      <a:pt x="60" y="43"/>
                    </a:lnTo>
                    <a:lnTo>
                      <a:pt x="60" y="48"/>
                    </a:lnTo>
                    <a:lnTo>
                      <a:pt x="58" y="54"/>
                    </a:lnTo>
                    <a:lnTo>
                      <a:pt x="56" y="60"/>
                    </a:lnTo>
                    <a:lnTo>
                      <a:pt x="53" y="65"/>
                    </a:lnTo>
                    <a:lnTo>
                      <a:pt x="48" y="69"/>
                    </a:lnTo>
                    <a:lnTo>
                      <a:pt x="43" y="71"/>
                    </a:lnTo>
                    <a:lnTo>
                      <a:pt x="37"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Freeform 2066"/>
              <p:cNvSpPr>
                <a:spLocks noChangeAspect="1"/>
              </p:cNvSpPr>
              <p:nvPr/>
            </p:nvSpPr>
            <p:spPr bwMode="auto">
              <a:xfrm>
                <a:off x="4560" y="1094"/>
                <a:ext cx="83" cy="75"/>
              </a:xfrm>
              <a:custGeom>
                <a:avLst/>
                <a:gdLst>
                  <a:gd name="T0" fmla="*/ 59 w 83"/>
                  <a:gd name="T1" fmla="*/ 60 h 75"/>
                  <a:gd name="T2" fmla="*/ 59 w 83"/>
                  <a:gd name="T3" fmla="*/ 75 h 75"/>
                  <a:gd name="T4" fmla="*/ 83 w 83"/>
                  <a:gd name="T5" fmla="*/ 73 h 75"/>
                  <a:gd name="T6" fmla="*/ 83 w 83"/>
                  <a:gd name="T7" fmla="*/ 68 h 75"/>
                  <a:gd name="T8" fmla="*/ 79 w 83"/>
                  <a:gd name="T9" fmla="*/ 68 h 75"/>
                  <a:gd name="T10" fmla="*/ 76 w 83"/>
                  <a:gd name="T11" fmla="*/ 68 h 75"/>
                  <a:gd name="T12" fmla="*/ 74 w 83"/>
                  <a:gd name="T13" fmla="*/ 68 h 75"/>
                  <a:gd name="T14" fmla="*/ 72 w 83"/>
                  <a:gd name="T15" fmla="*/ 67 h 75"/>
                  <a:gd name="T16" fmla="*/ 71 w 83"/>
                  <a:gd name="T17" fmla="*/ 66 h 75"/>
                  <a:gd name="T18" fmla="*/ 70 w 83"/>
                  <a:gd name="T19" fmla="*/ 64 h 75"/>
                  <a:gd name="T20" fmla="*/ 70 w 83"/>
                  <a:gd name="T21" fmla="*/ 62 h 75"/>
                  <a:gd name="T22" fmla="*/ 70 w 83"/>
                  <a:gd name="T23" fmla="*/ 59 h 75"/>
                  <a:gd name="T24" fmla="*/ 70 w 83"/>
                  <a:gd name="T25" fmla="*/ 0 h 75"/>
                  <a:gd name="T26" fmla="*/ 46 w 83"/>
                  <a:gd name="T27" fmla="*/ 2 h 75"/>
                  <a:gd name="T28" fmla="*/ 46 w 83"/>
                  <a:gd name="T29" fmla="*/ 7 h 75"/>
                  <a:gd name="T30" fmla="*/ 50 w 83"/>
                  <a:gd name="T31" fmla="*/ 7 h 75"/>
                  <a:gd name="T32" fmla="*/ 53 w 83"/>
                  <a:gd name="T33" fmla="*/ 8 h 75"/>
                  <a:gd name="T34" fmla="*/ 55 w 83"/>
                  <a:gd name="T35" fmla="*/ 8 h 75"/>
                  <a:gd name="T36" fmla="*/ 57 w 83"/>
                  <a:gd name="T37" fmla="*/ 9 h 75"/>
                  <a:gd name="T38" fmla="*/ 58 w 83"/>
                  <a:gd name="T39" fmla="*/ 10 h 75"/>
                  <a:gd name="T40" fmla="*/ 58 w 83"/>
                  <a:gd name="T41" fmla="*/ 12 h 75"/>
                  <a:gd name="T42" fmla="*/ 59 w 83"/>
                  <a:gd name="T43" fmla="*/ 14 h 75"/>
                  <a:gd name="T44" fmla="*/ 59 w 83"/>
                  <a:gd name="T45" fmla="*/ 17 h 75"/>
                  <a:gd name="T46" fmla="*/ 59 w 83"/>
                  <a:gd name="T47" fmla="*/ 46 h 75"/>
                  <a:gd name="T48" fmla="*/ 57 w 83"/>
                  <a:gd name="T49" fmla="*/ 56 h 75"/>
                  <a:gd name="T50" fmla="*/ 53 w 83"/>
                  <a:gd name="T51" fmla="*/ 64 h 75"/>
                  <a:gd name="T52" fmla="*/ 47 w 83"/>
                  <a:gd name="T53" fmla="*/ 70 h 75"/>
                  <a:gd name="T54" fmla="*/ 39 w 83"/>
                  <a:gd name="T55" fmla="*/ 72 h 75"/>
                  <a:gd name="T56" fmla="*/ 34 w 83"/>
                  <a:gd name="T57" fmla="*/ 71 h 75"/>
                  <a:gd name="T58" fmla="*/ 31 w 83"/>
                  <a:gd name="T59" fmla="*/ 70 h 75"/>
                  <a:gd name="T60" fmla="*/ 28 w 83"/>
                  <a:gd name="T61" fmla="*/ 69 h 75"/>
                  <a:gd name="T62" fmla="*/ 26 w 83"/>
                  <a:gd name="T63" fmla="*/ 67 h 75"/>
                  <a:gd name="T64" fmla="*/ 25 w 83"/>
                  <a:gd name="T65" fmla="*/ 64 h 75"/>
                  <a:gd name="T66" fmla="*/ 24 w 83"/>
                  <a:gd name="T67" fmla="*/ 61 h 75"/>
                  <a:gd name="T68" fmla="*/ 24 w 83"/>
                  <a:gd name="T69" fmla="*/ 58 h 75"/>
                  <a:gd name="T70" fmla="*/ 24 w 83"/>
                  <a:gd name="T71" fmla="*/ 55 h 75"/>
                  <a:gd name="T72" fmla="*/ 24 w 83"/>
                  <a:gd name="T73" fmla="*/ 0 h 75"/>
                  <a:gd name="T74" fmla="*/ 0 w 83"/>
                  <a:gd name="T75" fmla="*/ 2 h 75"/>
                  <a:gd name="T76" fmla="*/ 0 w 83"/>
                  <a:gd name="T77" fmla="*/ 7 h 75"/>
                  <a:gd name="T78" fmla="*/ 4 w 83"/>
                  <a:gd name="T79" fmla="*/ 7 h 75"/>
                  <a:gd name="T80" fmla="*/ 7 w 83"/>
                  <a:gd name="T81" fmla="*/ 8 h 75"/>
                  <a:gd name="T82" fmla="*/ 10 w 83"/>
                  <a:gd name="T83" fmla="*/ 8 h 75"/>
                  <a:gd name="T84" fmla="*/ 11 w 83"/>
                  <a:gd name="T85" fmla="*/ 9 h 75"/>
                  <a:gd name="T86" fmla="*/ 12 w 83"/>
                  <a:gd name="T87" fmla="*/ 11 h 75"/>
                  <a:gd name="T88" fmla="*/ 12 w 83"/>
                  <a:gd name="T89" fmla="*/ 14 h 75"/>
                  <a:gd name="T90" fmla="*/ 13 w 83"/>
                  <a:gd name="T91" fmla="*/ 18 h 75"/>
                  <a:gd name="T92" fmla="*/ 13 w 83"/>
                  <a:gd name="T93" fmla="*/ 22 h 75"/>
                  <a:gd name="T94" fmla="*/ 13 w 83"/>
                  <a:gd name="T95" fmla="*/ 47 h 75"/>
                  <a:gd name="T96" fmla="*/ 13 w 83"/>
                  <a:gd name="T97" fmla="*/ 52 h 75"/>
                  <a:gd name="T98" fmla="*/ 13 w 83"/>
                  <a:gd name="T99" fmla="*/ 57 h 75"/>
                  <a:gd name="T100" fmla="*/ 14 w 83"/>
                  <a:gd name="T101" fmla="*/ 62 h 75"/>
                  <a:gd name="T102" fmla="*/ 16 w 83"/>
                  <a:gd name="T103" fmla="*/ 66 h 75"/>
                  <a:gd name="T104" fmla="*/ 19 w 83"/>
                  <a:gd name="T105" fmla="*/ 70 h 75"/>
                  <a:gd name="T106" fmla="*/ 23 w 83"/>
                  <a:gd name="T107" fmla="*/ 73 h 75"/>
                  <a:gd name="T108" fmla="*/ 29 w 83"/>
                  <a:gd name="T109" fmla="*/ 75 h 75"/>
                  <a:gd name="T110" fmla="*/ 38 w 83"/>
                  <a:gd name="T111" fmla="*/ 75 h 75"/>
                  <a:gd name="T112" fmla="*/ 44 w 83"/>
                  <a:gd name="T113" fmla="*/ 74 h 75"/>
                  <a:gd name="T114" fmla="*/ 50 w 83"/>
                  <a:gd name="T115" fmla="*/ 72 h 75"/>
                  <a:gd name="T116" fmla="*/ 55 w 83"/>
                  <a:gd name="T117" fmla="*/ 67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8"/>
                    </a:lnTo>
                    <a:lnTo>
                      <a:pt x="76" y="68"/>
                    </a:lnTo>
                    <a:lnTo>
                      <a:pt x="74" y="68"/>
                    </a:lnTo>
                    <a:lnTo>
                      <a:pt x="72" y="67"/>
                    </a:lnTo>
                    <a:lnTo>
                      <a:pt x="71" y="66"/>
                    </a:lnTo>
                    <a:lnTo>
                      <a:pt x="70" y="64"/>
                    </a:lnTo>
                    <a:lnTo>
                      <a:pt x="70" y="62"/>
                    </a:lnTo>
                    <a:lnTo>
                      <a:pt x="70" y="59"/>
                    </a:lnTo>
                    <a:lnTo>
                      <a:pt x="70" y="0"/>
                    </a:lnTo>
                    <a:lnTo>
                      <a:pt x="46" y="2"/>
                    </a:lnTo>
                    <a:lnTo>
                      <a:pt x="46" y="7"/>
                    </a:lnTo>
                    <a:lnTo>
                      <a:pt x="50" y="7"/>
                    </a:lnTo>
                    <a:lnTo>
                      <a:pt x="53" y="8"/>
                    </a:lnTo>
                    <a:lnTo>
                      <a:pt x="55" y="8"/>
                    </a:lnTo>
                    <a:lnTo>
                      <a:pt x="57" y="9"/>
                    </a:lnTo>
                    <a:lnTo>
                      <a:pt x="58" y="10"/>
                    </a:lnTo>
                    <a:lnTo>
                      <a:pt x="58" y="12"/>
                    </a:lnTo>
                    <a:lnTo>
                      <a:pt x="59" y="14"/>
                    </a:lnTo>
                    <a:lnTo>
                      <a:pt x="59" y="17"/>
                    </a:lnTo>
                    <a:lnTo>
                      <a:pt x="59" y="46"/>
                    </a:lnTo>
                    <a:lnTo>
                      <a:pt x="57" y="56"/>
                    </a:lnTo>
                    <a:lnTo>
                      <a:pt x="53" y="64"/>
                    </a:lnTo>
                    <a:lnTo>
                      <a:pt x="47" y="70"/>
                    </a:lnTo>
                    <a:lnTo>
                      <a:pt x="39" y="72"/>
                    </a:lnTo>
                    <a:lnTo>
                      <a:pt x="34" y="71"/>
                    </a:lnTo>
                    <a:lnTo>
                      <a:pt x="31" y="70"/>
                    </a:lnTo>
                    <a:lnTo>
                      <a:pt x="28" y="69"/>
                    </a:lnTo>
                    <a:lnTo>
                      <a:pt x="26" y="67"/>
                    </a:lnTo>
                    <a:lnTo>
                      <a:pt x="25" y="64"/>
                    </a:lnTo>
                    <a:lnTo>
                      <a:pt x="24" y="61"/>
                    </a:lnTo>
                    <a:lnTo>
                      <a:pt x="24" y="58"/>
                    </a:lnTo>
                    <a:lnTo>
                      <a:pt x="24" y="55"/>
                    </a:lnTo>
                    <a:lnTo>
                      <a:pt x="24" y="0"/>
                    </a:lnTo>
                    <a:lnTo>
                      <a:pt x="0" y="2"/>
                    </a:lnTo>
                    <a:lnTo>
                      <a:pt x="0" y="7"/>
                    </a:lnTo>
                    <a:lnTo>
                      <a:pt x="4" y="7"/>
                    </a:lnTo>
                    <a:lnTo>
                      <a:pt x="7" y="8"/>
                    </a:lnTo>
                    <a:lnTo>
                      <a:pt x="10" y="8"/>
                    </a:lnTo>
                    <a:lnTo>
                      <a:pt x="11" y="9"/>
                    </a:lnTo>
                    <a:lnTo>
                      <a:pt x="12" y="11"/>
                    </a:lnTo>
                    <a:lnTo>
                      <a:pt x="12" y="14"/>
                    </a:lnTo>
                    <a:lnTo>
                      <a:pt x="13" y="18"/>
                    </a:lnTo>
                    <a:lnTo>
                      <a:pt x="13" y="22"/>
                    </a:lnTo>
                    <a:lnTo>
                      <a:pt x="13" y="47"/>
                    </a:lnTo>
                    <a:lnTo>
                      <a:pt x="13" y="52"/>
                    </a:lnTo>
                    <a:lnTo>
                      <a:pt x="13" y="57"/>
                    </a:lnTo>
                    <a:lnTo>
                      <a:pt x="14" y="62"/>
                    </a:lnTo>
                    <a:lnTo>
                      <a:pt x="16" y="66"/>
                    </a:lnTo>
                    <a:lnTo>
                      <a:pt x="19" y="70"/>
                    </a:lnTo>
                    <a:lnTo>
                      <a:pt x="23" y="73"/>
                    </a:lnTo>
                    <a:lnTo>
                      <a:pt x="29" y="75"/>
                    </a:lnTo>
                    <a:lnTo>
                      <a:pt x="38" y="75"/>
                    </a:lnTo>
                    <a:lnTo>
                      <a:pt x="44" y="74"/>
                    </a:lnTo>
                    <a:lnTo>
                      <a:pt x="50" y="72"/>
                    </a:lnTo>
                    <a:lnTo>
                      <a:pt x="55" y="67"/>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Freeform 2067"/>
              <p:cNvSpPr>
                <a:spLocks noChangeAspect="1"/>
              </p:cNvSpPr>
              <p:nvPr/>
            </p:nvSpPr>
            <p:spPr bwMode="auto">
              <a:xfrm>
                <a:off x="4652" y="1094"/>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0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10"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3" y="6"/>
                    </a:lnTo>
                    <a:lnTo>
                      <a:pt x="55" y="7"/>
                    </a:lnTo>
                    <a:lnTo>
                      <a:pt x="56" y="10"/>
                    </a:lnTo>
                    <a:lnTo>
                      <a:pt x="57" y="12"/>
                    </a:lnTo>
                    <a:lnTo>
                      <a:pt x="58" y="16"/>
                    </a:lnTo>
                    <a:lnTo>
                      <a:pt x="58" y="19"/>
                    </a:lnTo>
                    <a:lnTo>
                      <a:pt x="59" y="22"/>
                    </a:lnTo>
                    <a:lnTo>
                      <a:pt x="59"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4" y="7"/>
                    </a:lnTo>
                    <a:lnTo>
                      <a:pt x="7" y="8"/>
                    </a:lnTo>
                    <a:lnTo>
                      <a:pt x="9" y="8"/>
                    </a:lnTo>
                    <a:lnTo>
                      <a:pt x="10" y="9"/>
                    </a:lnTo>
                    <a:lnTo>
                      <a:pt x="12" y="10"/>
                    </a:lnTo>
                    <a:lnTo>
                      <a:pt x="12"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Freeform 2068"/>
              <p:cNvSpPr>
                <a:spLocks noChangeAspect="1" noEditPoints="1"/>
              </p:cNvSpPr>
              <p:nvPr/>
            </p:nvSpPr>
            <p:spPr bwMode="auto">
              <a:xfrm>
                <a:off x="4744" y="1053"/>
                <a:ext cx="81" cy="116"/>
              </a:xfrm>
              <a:custGeom>
                <a:avLst/>
                <a:gdLst>
                  <a:gd name="T0" fmla="*/ 57 w 81"/>
                  <a:gd name="T1" fmla="*/ 116 h 116"/>
                  <a:gd name="T2" fmla="*/ 81 w 81"/>
                  <a:gd name="T3" fmla="*/ 109 h 116"/>
                  <a:gd name="T4" fmla="*/ 74 w 81"/>
                  <a:gd name="T5" fmla="*/ 109 h 116"/>
                  <a:gd name="T6" fmla="*/ 71 w 81"/>
                  <a:gd name="T7" fmla="*/ 108 h 116"/>
                  <a:gd name="T8" fmla="*/ 69 w 81"/>
                  <a:gd name="T9" fmla="*/ 105 h 116"/>
                  <a:gd name="T10" fmla="*/ 68 w 81"/>
                  <a:gd name="T11" fmla="*/ 100 h 116"/>
                  <a:gd name="T12" fmla="*/ 45 w 81"/>
                  <a:gd name="T13" fmla="*/ 2 h 116"/>
                  <a:gd name="T14" fmla="*/ 49 w 81"/>
                  <a:gd name="T15" fmla="*/ 7 h 116"/>
                  <a:gd name="T16" fmla="*/ 54 w 81"/>
                  <a:gd name="T17" fmla="*/ 7 h 116"/>
                  <a:gd name="T18" fmla="*/ 57 w 81"/>
                  <a:gd name="T19" fmla="*/ 9 h 116"/>
                  <a:gd name="T20" fmla="*/ 58 w 81"/>
                  <a:gd name="T21" fmla="*/ 13 h 116"/>
                  <a:gd name="T22" fmla="*/ 58 w 81"/>
                  <a:gd name="T23" fmla="*/ 52 h 116"/>
                  <a:gd name="T24" fmla="*/ 49 w 81"/>
                  <a:gd name="T25" fmla="*/ 44 h 116"/>
                  <a:gd name="T26" fmla="*/ 37 w 81"/>
                  <a:gd name="T27" fmla="*/ 41 h 116"/>
                  <a:gd name="T28" fmla="*/ 11 w 81"/>
                  <a:gd name="T29" fmla="*/ 52 h 116"/>
                  <a:gd name="T30" fmla="*/ 0 w 81"/>
                  <a:gd name="T31" fmla="*/ 79 h 116"/>
                  <a:gd name="T32" fmla="*/ 10 w 81"/>
                  <a:gd name="T33" fmla="*/ 105 h 116"/>
                  <a:gd name="T34" fmla="*/ 35 w 81"/>
                  <a:gd name="T35" fmla="*/ 116 h 116"/>
                  <a:gd name="T36" fmla="*/ 48 w 81"/>
                  <a:gd name="T37" fmla="*/ 113 h 116"/>
                  <a:gd name="T38" fmla="*/ 57 w 81"/>
                  <a:gd name="T39" fmla="*/ 105 h 116"/>
                  <a:gd name="T40" fmla="*/ 57 w 81"/>
                  <a:gd name="T41" fmla="*/ 95 h 116"/>
                  <a:gd name="T42" fmla="*/ 57 w 81"/>
                  <a:gd name="T43" fmla="*/ 98 h 116"/>
                  <a:gd name="T44" fmla="*/ 55 w 81"/>
                  <a:gd name="T45" fmla="*/ 101 h 116"/>
                  <a:gd name="T46" fmla="*/ 46 w 81"/>
                  <a:gd name="T47" fmla="*/ 110 h 116"/>
                  <a:gd name="T48" fmla="*/ 36 w 81"/>
                  <a:gd name="T49" fmla="*/ 113 h 116"/>
                  <a:gd name="T50" fmla="*/ 26 w 81"/>
                  <a:gd name="T51" fmla="*/ 110 h 116"/>
                  <a:gd name="T52" fmla="*/ 18 w 81"/>
                  <a:gd name="T53" fmla="*/ 102 h 116"/>
                  <a:gd name="T54" fmla="*/ 14 w 81"/>
                  <a:gd name="T55" fmla="*/ 91 h 116"/>
                  <a:gd name="T56" fmla="*/ 14 w 81"/>
                  <a:gd name="T57" fmla="*/ 79 h 116"/>
                  <a:gd name="T58" fmla="*/ 14 w 81"/>
                  <a:gd name="T59" fmla="*/ 68 h 116"/>
                  <a:gd name="T60" fmla="*/ 19 w 81"/>
                  <a:gd name="T61" fmla="*/ 56 h 116"/>
                  <a:gd name="T62" fmla="*/ 26 w 81"/>
                  <a:gd name="T63" fmla="*/ 48 h 116"/>
                  <a:gd name="T64" fmla="*/ 37 w 81"/>
                  <a:gd name="T65" fmla="*/ 45 h 116"/>
                  <a:gd name="T66" fmla="*/ 47 w 81"/>
                  <a:gd name="T67" fmla="*/ 47 h 116"/>
                  <a:gd name="T68" fmla="*/ 55 w 81"/>
                  <a:gd name="T69" fmla="*/ 55 h 116"/>
                  <a:gd name="T70" fmla="*/ 57 w 81"/>
                  <a:gd name="T71" fmla="*/ 58 h 116"/>
                  <a:gd name="T72" fmla="*/ 57 w 81"/>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6">
                    <a:moveTo>
                      <a:pt x="57" y="105"/>
                    </a:moveTo>
                    <a:lnTo>
                      <a:pt x="57" y="116"/>
                    </a:lnTo>
                    <a:lnTo>
                      <a:pt x="81" y="114"/>
                    </a:lnTo>
                    <a:lnTo>
                      <a:pt x="81" y="109"/>
                    </a:lnTo>
                    <a:lnTo>
                      <a:pt x="77" y="109"/>
                    </a:lnTo>
                    <a:lnTo>
                      <a:pt x="74" y="109"/>
                    </a:lnTo>
                    <a:lnTo>
                      <a:pt x="72" y="109"/>
                    </a:lnTo>
                    <a:lnTo>
                      <a:pt x="71" y="108"/>
                    </a:lnTo>
                    <a:lnTo>
                      <a:pt x="70" y="107"/>
                    </a:lnTo>
                    <a:lnTo>
                      <a:pt x="69" y="105"/>
                    </a:lnTo>
                    <a:lnTo>
                      <a:pt x="69" y="103"/>
                    </a:lnTo>
                    <a:lnTo>
                      <a:pt x="68" y="100"/>
                    </a:lnTo>
                    <a:lnTo>
                      <a:pt x="68" y="0"/>
                    </a:lnTo>
                    <a:lnTo>
                      <a:pt x="45" y="2"/>
                    </a:lnTo>
                    <a:lnTo>
                      <a:pt x="45" y="7"/>
                    </a:lnTo>
                    <a:lnTo>
                      <a:pt x="49" y="7"/>
                    </a:lnTo>
                    <a:lnTo>
                      <a:pt x="52" y="7"/>
                    </a:lnTo>
                    <a:lnTo>
                      <a:pt x="54" y="7"/>
                    </a:lnTo>
                    <a:lnTo>
                      <a:pt x="56" y="8"/>
                    </a:lnTo>
                    <a:lnTo>
                      <a:pt x="57" y="9"/>
                    </a:lnTo>
                    <a:lnTo>
                      <a:pt x="57" y="11"/>
                    </a:lnTo>
                    <a:lnTo>
                      <a:pt x="58" y="13"/>
                    </a:lnTo>
                    <a:lnTo>
                      <a:pt x="58" y="16"/>
                    </a:lnTo>
                    <a:lnTo>
                      <a:pt x="58" y="52"/>
                    </a:lnTo>
                    <a:lnTo>
                      <a:pt x="54" y="48"/>
                    </a:lnTo>
                    <a:lnTo>
                      <a:pt x="49" y="44"/>
                    </a:lnTo>
                    <a:lnTo>
                      <a:pt x="43" y="42"/>
                    </a:lnTo>
                    <a:lnTo>
                      <a:pt x="37" y="41"/>
                    </a:lnTo>
                    <a:lnTo>
                      <a:pt x="23" y="44"/>
                    </a:lnTo>
                    <a:lnTo>
                      <a:pt x="11" y="52"/>
                    </a:lnTo>
                    <a:lnTo>
                      <a:pt x="3" y="64"/>
                    </a:lnTo>
                    <a:lnTo>
                      <a:pt x="0" y="79"/>
                    </a:lnTo>
                    <a:lnTo>
                      <a:pt x="3" y="94"/>
                    </a:lnTo>
                    <a:lnTo>
                      <a:pt x="10" y="105"/>
                    </a:lnTo>
                    <a:lnTo>
                      <a:pt x="22" y="113"/>
                    </a:lnTo>
                    <a:lnTo>
                      <a:pt x="35" y="116"/>
                    </a:lnTo>
                    <a:lnTo>
                      <a:pt x="42" y="115"/>
                    </a:lnTo>
                    <a:lnTo>
                      <a:pt x="48" y="113"/>
                    </a:lnTo>
                    <a:lnTo>
                      <a:pt x="53" y="109"/>
                    </a:lnTo>
                    <a:lnTo>
                      <a:pt x="57" y="105"/>
                    </a:lnTo>
                    <a:close/>
                    <a:moveTo>
                      <a:pt x="57" y="61"/>
                    </a:moveTo>
                    <a:lnTo>
                      <a:pt x="57" y="95"/>
                    </a:lnTo>
                    <a:lnTo>
                      <a:pt x="57" y="97"/>
                    </a:lnTo>
                    <a:lnTo>
                      <a:pt x="57" y="98"/>
                    </a:lnTo>
                    <a:lnTo>
                      <a:pt x="56" y="99"/>
                    </a:lnTo>
                    <a:lnTo>
                      <a:pt x="55" y="101"/>
                    </a:lnTo>
                    <a:lnTo>
                      <a:pt x="51" y="106"/>
                    </a:lnTo>
                    <a:lnTo>
                      <a:pt x="46" y="110"/>
                    </a:lnTo>
                    <a:lnTo>
                      <a:pt x="41" y="112"/>
                    </a:lnTo>
                    <a:lnTo>
                      <a:pt x="36" y="113"/>
                    </a:lnTo>
                    <a:lnTo>
                      <a:pt x="30" y="112"/>
                    </a:lnTo>
                    <a:lnTo>
                      <a:pt x="26" y="110"/>
                    </a:lnTo>
                    <a:lnTo>
                      <a:pt x="22" y="106"/>
                    </a:lnTo>
                    <a:lnTo>
                      <a:pt x="18" y="102"/>
                    </a:lnTo>
                    <a:lnTo>
                      <a:pt x="16" y="97"/>
                    </a:lnTo>
                    <a:lnTo>
                      <a:pt x="14" y="91"/>
                    </a:lnTo>
                    <a:lnTo>
                      <a:pt x="14" y="84"/>
                    </a:lnTo>
                    <a:lnTo>
                      <a:pt x="14" y="79"/>
                    </a:lnTo>
                    <a:lnTo>
                      <a:pt x="14" y="74"/>
                    </a:lnTo>
                    <a:lnTo>
                      <a:pt x="14" y="68"/>
                    </a:lnTo>
                    <a:lnTo>
                      <a:pt x="16" y="62"/>
                    </a:lnTo>
                    <a:lnTo>
                      <a:pt x="19" y="56"/>
                    </a:lnTo>
                    <a:lnTo>
                      <a:pt x="22" y="52"/>
                    </a:lnTo>
                    <a:lnTo>
                      <a:pt x="26" y="48"/>
                    </a:lnTo>
                    <a:lnTo>
                      <a:pt x="31" y="46"/>
                    </a:lnTo>
                    <a:lnTo>
                      <a:pt x="37" y="45"/>
                    </a:lnTo>
                    <a:lnTo>
                      <a:pt x="42" y="45"/>
                    </a:lnTo>
                    <a:lnTo>
                      <a:pt x="47" y="47"/>
                    </a:lnTo>
                    <a:lnTo>
                      <a:pt x="51" y="50"/>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Freeform 2069"/>
              <p:cNvSpPr>
                <a:spLocks noChangeAspect="1"/>
              </p:cNvSpPr>
              <p:nvPr/>
            </p:nvSpPr>
            <p:spPr bwMode="auto">
              <a:xfrm>
                <a:off x="4840" y="1043"/>
                <a:ext cx="38" cy="166"/>
              </a:xfrm>
              <a:custGeom>
                <a:avLst/>
                <a:gdLst>
                  <a:gd name="T0" fmla="*/ 38 w 38"/>
                  <a:gd name="T1" fmla="*/ 83 h 166"/>
                  <a:gd name="T2" fmla="*/ 38 w 38"/>
                  <a:gd name="T3" fmla="*/ 72 h 166"/>
                  <a:gd name="T4" fmla="*/ 36 w 38"/>
                  <a:gd name="T5" fmla="*/ 59 h 166"/>
                  <a:gd name="T6" fmla="*/ 33 w 38"/>
                  <a:gd name="T7" fmla="*/ 46 h 166"/>
                  <a:gd name="T8" fmla="*/ 27 w 38"/>
                  <a:gd name="T9" fmla="*/ 32 h 166"/>
                  <a:gd name="T10" fmla="*/ 19 w 38"/>
                  <a:gd name="T11" fmla="*/ 18 h 166"/>
                  <a:gd name="T12" fmla="*/ 11 w 38"/>
                  <a:gd name="T13" fmla="*/ 8 h 166"/>
                  <a:gd name="T14" fmla="*/ 5 w 38"/>
                  <a:gd name="T15" fmla="*/ 2 h 166"/>
                  <a:gd name="T16" fmla="*/ 1 w 38"/>
                  <a:gd name="T17" fmla="*/ 0 h 166"/>
                  <a:gd name="T18" fmla="*/ 0 w 38"/>
                  <a:gd name="T19" fmla="*/ 1 h 166"/>
                  <a:gd name="T20" fmla="*/ 0 w 38"/>
                  <a:gd name="T21" fmla="*/ 2 h 166"/>
                  <a:gd name="T22" fmla="*/ 0 w 38"/>
                  <a:gd name="T23" fmla="*/ 3 h 166"/>
                  <a:gd name="T24" fmla="*/ 0 w 38"/>
                  <a:gd name="T25" fmla="*/ 3 h 166"/>
                  <a:gd name="T26" fmla="*/ 1 w 38"/>
                  <a:gd name="T27" fmla="*/ 4 h 166"/>
                  <a:gd name="T28" fmla="*/ 3 w 38"/>
                  <a:gd name="T29" fmla="*/ 6 h 166"/>
                  <a:gd name="T30" fmla="*/ 14 w 38"/>
                  <a:gd name="T31" fmla="*/ 20 h 166"/>
                  <a:gd name="T32" fmla="*/ 22 w 38"/>
                  <a:gd name="T33" fmla="*/ 38 h 166"/>
                  <a:gd name="T34" fmla="*/ 27 w 38"/>
                  <a:gd name="T35" fmla="*/ 59 h 166"/>
                  <a:gd name="T36" fmla="*/ 28 w 38"/>
                  <a:gd name="T37" fmla="*/ 83 h 166"/>
                  <a:gd name="T38" fmla="*/ 27 w 38"/>
                  <a:gd name="T39" fmla="*/ 104 h 166"/>
                  <a:gd name="T40" fmla="*/ 23 w 38"/>
                  <a:gd name="T41" fmla="*/ 125 h 166"/>
                  <a:gd name="T42" fmla="*/ 15 w 38"/>
                  <a:gd name="T43" fmla="*/ 144 h 166"/>
                  <a:gd name="T44" fmla="*/ 2 w 38"/>
                  <a:gd name="T45" fmla="*/ 161 h 166"/>
                  <a:gd name="T46" fmla="*/ 0 w 38"/>
                  <a:gd name="T47" fmla="*/ 163 h 166"/>
                  <a:gd name="T48" fmla="*/ 0 w 38"/>
                  <a:gd name="T49" fmla="*/ 164 h 166"/>
                  <a:gd name="T50" fmla="*/ 0 w 38"/>
                  <a:gd name="T51" fmla="*/ 165 h 166"/>
                  <a:gd name="T52" fmla="*/ 1 w 38"/>
                  <a:gd name="T53" fmla="*/ 166 h 166"/>
                  <a:gd name="T54" fmla="*/ 5 w 38"/>
                  <a:gd name="T55" fmla="*/ 164 h 166"/>
                  <a:gd name="T56" fmla="*/ 11 w 38"/>
                  <a:gd name="T57" fmla="*/ 157 h 166"/>
                  <a:gd name="T58" fmla="*/ 20 w 38"/>
                  <a:gd name="T59" fmla="*/ 147 h 166"/>
                  <a:gd name="T60" fmla="*/ 28 w 38"/>
                  <a:gd name="T61" fmla="*/ 133 h 166"/>
                  <a:gd name="T62" fmla="*/ 33 w 38"/>
                  <a:gd name="T63" fmla="*/ 120 h 166"/>
                  <a:gd name="T64" fmla="*/ 36 w 38"/>
                  <a:gd name="T65" fmla="*/ 107 h 166"/>
                  <a:gd name="T66" fmla="*/ 38 w 38"/>
                  <a:gd name="T67" fmla="*/ 94 h 166"/>
                  <a:gd name="T68" fmla="*/ 38 w 38"/>
                  <a:gd name="T69"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6">
                    <a:moveTo>
                      <a:pt x="38" y="83"/>
                    </a:moveTo>
                    <a:lnTo>
                      <a:pt x="38" y="72"/>
                    </a:lnTo>
                    <a:lnTo>
                      <a:pt x="36" y="59"/>
                    </a:lnTo>
                    <a:lnTo>
                      <a:pt x="33" y="46"/>
                    </a:lnTo>
                    <a:lnTo>
                      <a:pt x="27" y="32"/>
                    </a:lnTo>
                    <a:lnTo>
                      <a:pt x="19" y="18"/>
                    </a:lnTo>
                    <a:lnTo>
                      <a:pt x="11" y="8"/>
                    </a:lnTo>
                    <a:lnTo>
                      <a:pt x="5" y="2"/>
                    </a:lnTo>
                    <a:lnTo>
                      <a:pt x="1" y="0"/>
                    </a:lnTo>
                    <a:lnTo>
                      <a:pt x="0" y="1"/>
                    </a:lnTo>
                    <a:lnTo>
                      <a:pt x="0" y="2"/>
                    </a:lnTo>
                    <a:lnTo>
                      <a:pt x="0" y="3"/>
                    </a:lnTo>
                    <a:lnTo>
                      <a:pt x="0" y="3"/>
                    </a:lnTo>
                    <a:lnTo>
                      <a:pt x="1" y="4"/>
                    </a:lnTo>
                    <a:lnTo>
                      <a:pt x="3" y="6"/>
                    </a:lnTo>
                    <a:lnTo>
                      <a:pt x="14" y="20"/>
                    </a:lnTo>
                    <a:lnTo>
                      <a:pt x="22" y="38"/>
                    </a:lnTo>
                    <a:lnTo>
                      <a:pt x="27" y="59"/>
                    </a:lnTo>
                    <a:lnTo>
                      <a:pt x="28" y="83"/>
                    </a:lnTo>
                    <a:lnTo>
                      <a:pt x="27" y="104"/>
                    </a:lnTo>
                    <a:lnTo>
                      <a:pt x="23" y="125"/>
                    </a:lnTo>
                    <a:lnTo>
                      <a:pt x="15" y="144"/>
                    </a:lnTo>
                    <a:lnTo>
                      <a:pt x="2" y="161"/>
                    </a:lnTo>
                    <a:lnTo>
                      <a:pt x="0" y="163"/>
                    </a:lnTo>
                    <a:lnTo>
                      <a:pt x="0" y="164"/>
                    </a:lnTo>
                    <a:lnTo>
                      <a:pt x="0" y="165"/>
                    </a:lnTo>
                    <a:lnTo>
                      <a:pt x="1" y="166"/>
                    </a:lnTo>
                    <a:lnTo>
                      <a:pt x="5" y="164"/>
                    </a:lnTo>
                    <a:lnTo>
                      <a:pt x="11" y="157"/>
                    </a:lnTo>
                    <a:lnTo>
                      <a:pt x="20" y="147"/>
                    </a:lnTo>
                    <a:lnTo>
                      <a:pt x="28" y="133"/>
                    </a:lnTo>
                    <a:lnTo>
                      <a:pt x="33" y="120"/>
                    </a:lnTo>
                    <a:lnTo>
                      <a:pt x="36" y="107"/>
                    </a:lnTo>
                    <a:lnTo>
                      <a:pt x="38" y="94"/>
                    </a:lnTo>
                    <a:lnTo>
                      <a:pt x="38" y="8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Freeform 2070"/>
              <p:cNvSpPr>
                <a:spLocks noChangeAspect="1"/>
              </p:cNvSpPr>
              <p:nvPr/>
            </p:nvSpPr>
            <p:spPr bwMode="auto">
              <a:xfrm>
                <a:off x="1247" y="1278"/>
                <a:ext cx="56" cy="88"/>
              </a:xfrm>
              <a:custGeom>
                <a:avLst/>
                <a:gdLst>
                  <a:gd name="T0" fmla="*/ 30 w 56"/>
                  <a:gd name="T1" fmla="*/ 61 h 88"/>
                  <a:gd name="T2" fmla="*/ 32 w 56"/>
                  <a:gd name="T3" fmla="*/ 59 h 88"/>
                  <a:gd name="T4" fmla="*/ 35 w 56"/>
                  <a:gd name="T5" fmla="*/ 57 h 88"/>
                  <a:gd name="T6" fmla="*/ 38 w 56"/>
                  <a:gd name="T7" fmla="*/ 54 h 88"/>
                  <a:gd name="T8" fmla="*/ 40 w 56"/>
                  <a:gd name="T9" fmla="*/ 53 h 88"/>
                  <a:gd name="T10" fmla="*/ 46 w 56"/>
                  <a:gd name="T11" fmla="*/ 47 h 88"/>
                  <a:gd name="T12" fmla="*/ 51 w 56"/>
                  <a:gd name="T13" fmla="*/ 41 h 88"/>
                  <a:gd name="T14" fmla="*/ 54 w 56"/>
                  <a:gd name="T15" fmla="*/ 34 h 88"/>
                  <a:gd name="T16" fmla="*/ 56 w 56"/>
                  <a:gd name="T17" fmla="*/ 26 h 88"/>
                  <a:gd name="T18" fmla="*/ 54 w 56"/>
                  <a:gd name="T19" fmla="*/ 15 h 88"/>
                  <a:gd name="T20" fmla="*/ 47 w 56"/>
                  <a:gd name="T21" fmla="*/ 7 h 88"/>
                  <a:gd name="T22" fmla="*/ 38 w 56"/>
                  <a:gd name="T23" fmla="*/ 2 h 88"/>
                  <a:gd name="T24" fmla="*/ 26 w 56"/>
                  <a:gd name="T25" fmla="*/ 0 h 88"/>
                  <a:gd name="T26" fmla="*/ 15 w 56"/>
                  <a:gd name="T27" fmla="*/ 2 h 88"/>
                  <a:gd name="T28" fmla="*/ 7 w 56"/>
                  <a:gd name="T29" fmla="*/ 7 h 88"/>
                  <a:gd name="T30" fmla="*/ 2 w 56"/>
                  <a:gd name="T31" fmla="*/ 15 h 88"/>
                  <a:gd name="T32" fmla="*/ 0 w 56"/>
                  <a:gd name="T33" fmla="*/ 24 h 88"/>
                  <a:gd name="T34" fmla="*/ 1 w 56"/>
                  <a:gd name="T35" fmla="*/ 28 h 88"/>
                  <a:gd name="T36" fmla="*/ 3 w 56"/>
                  <a:gd name="T37" fmla="*/ 30 h 88"/>
                  <a:gd name="T38" fmla="*/ 5 w 56"/>
                  <a:gd name="T39" fmla="*/ 31 h 88"/>
                  <a:gd name="T40" fmla="*/ 7 w 56"/>
                  <a:gd name="T41" fmla="*/ 31 h 88"/>
                  <a:gd name="T42" fmla="*/ 9 w 56"/>
                  <a:gd name="T43" fmla="*/ 31 h 88"/>
                  <a:gd name="T44" fmla="*/ 11 w 56"/>
                  <a:gd name="T45" fmla="*/ 29 h 88"/>
                  <a:gd name="T46" fmla="*/ 13 w 56"/>
                  <a:gd name="T47" fmla="*/ 27 h 88"/>
                  <a:gd name="T48" fmla="*/ 14 w 56"/>
                  <a:gd name="T49" fmla="*/ 24 h 88"/>
                  <a:gd name="T50" fmla="*/ 13 w 56"/>
                  <a:gd name="T51" fmla="*/ 20 h 88"/>
                  <a:gd name="T52" fmla="*/ 10 w 56"/>
                  <a:gd name="T53" fmla="*/ 18 h 88"/>
                  <a:gd name="T54" fmla="*/ 7 w 56"/>
                  <a:gd name="T55" fmla="*/ 17 h 88"/>
                  <a:gd name="T56" fmla="*/ 5 w 56"/>
                  <a:gd name="T57" fmla="*/ 17 h 88"/>
                  <a:gd name="T58" fmla="*/ 9 w 56"/>
                  <a:gd name="T59" fmla="*/ 11 h 88"/>
                  <a:gd name="T60" fmla="*/ 14 w 56"/>
                  <a:gd name="T61" fmla="*/ 7 h 88"/>
                  <a:gd name="T62" fmla="*/ 19 w 56"/>
                  <a:gd name="T63" fmla="*/ 5 h 88"/>
                  <a:gd name="T64" fmla="*/ 25 w 56"/>
                  <a:gd name="T65" fmla="*/ 4 h 88"/>
                  <a:gd name="T66" fmla="*/ 33 w 56"/>
                  <a:gd name="T67" fmla="*/ 6 h 88"/>
                  <a:gd name="T68" fmla="*/ 39 w 56"/>
                  <a:gd name="T69" fmla="*/ 11 h 88"/>
                  <a:gd name="T70" fmla="*/ 42 w 56"/>
                  <a:gd name="T71" fmla="*/ 18 h 88"/>
                  <a:gd name="T72" fmla="*/ 43 w 56"/>
                  <a:gd name="T73" fmla="*/ 26 h 88"/>
                  <a:gd name="T74" fmla="*/ 42 w 56"/>
                  <a:gd name="T75" fmla="*/ 36 h 88"/>
                  <a:gd name="T76" fmla="*/ 37 w 56"/>
                  <a:gd name="T77" fmla="*/ 45 h 88"/>
                  <a:gd name="T78" fmla="*/ 29 w 56"/>
                  <a:gd name="T79" fmla="*/ 55 h 88"/>
                  <a:gd name="T80" fmla="*/ 18 w 56"/>
                  <a:gd name="T81" fmla="*/ 66 h 88"/>
                  <a:gd name="T82" fmla="*/ 1 w 56"/>
                  <a:gd name="T83" fmla="*/ 83 h 88"/>
                  <a:gd name="T84" fmla="*/ 1 w 56"/>
                  <a:gd name="T85" fmla="*/ 84 h 88"/>
                  <a:gd name="T86" fmla="*/ 0 w 56"/>
                  <a:gd name="T87" fmla="*/ 85 h 88"/>
                  <a:gd name="T88" fmla="*/ 0 w 56"/>
                  <a:gd name="T89" fmla="*/ 86 h 88"/>
                  <a:gd name="T90" fmla="*/ 0 w 56"/>
                  <a:gd name="T91" fmla="*/ 88 h 88"/>
                  <a:gd name="T92" fmla="*/ 52 w 56"/>
                  <a:gd name="T93" fmla="*/ 88 h 88"/>
                  <a:gd name="T94" fmla="*/ 56 w 56"/>
                  <a:gd name="T95" fmla="*/ 64 h 88"/>
                  <a:gd name="T96" fmla="*/ 52 w 56"/>
                  <a:gd name="T97" fmla="*/ 64 h 88"/>
                  <a:gd name="T98" fmla="*/ 51 w 56"/>
                  <a:gd name="T99" fmla="*/ 67 h 88"/>
                  <a:gd name="T100" fmla="*/ 51 w 56"/>
                  <a:gd name="T101" fmla="*/ 70 h 88"/>
                  <a:gd name="T102" fmla="*/ 50 w 56"/>
                  <a:gd name="T103" fmla="*/ 73 h 88"/>
                  <a:gd name="T104" fmla="*/ 49 w 56"/>
                  <a:gd name="T105" fmla="*/ 76 h 88"/>
                  <a:gd name="T106" fmla="*/ 47 w 56"/>
                  <a:gd name="T107" fmla="*/ 77 h 88"/>
                  <a:gd name="T108" fmla="*/ 43 w 56"/>
                  <a:gd name="T109" fmla="*/ 77 h 88"/>
                  <a:gd name="T110" fmla="*/ 39 w 56"/>
                  <a:gd name="T111" fmla="*/ 77 h 88"/>
                  <a:gd name="T112" fmla="*/ 36 w 56"/>
                  <a:gd name="T113" fmla="*/ 77 h 88"/>
                  <a:gd name="T114" fmla="*/ 12 w 56"/>
                  <a:gd name="T115" fmla="*/ 77 h 88"/>
                  <a:gd name="T116" fmla="*/ 30 w 56"/>
                  <a:gd name="T117"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88">
                    <a:moveTo>
                      <a:pt x="30" y="61"/>
                    </a:moveTo>
                    <a:lnTo>
                      <a:pt x="32" y="59"/>
                    </a:lnTo>
                    <a:lnTo>
                      <a:pt x="35" y="57"/>
                    </a:lnTo>
                    <a:lnTo>
                      <a:pt x="38" y="54"/>
                    </a:lnTo>
                    <a:lnTo>
                      <a:pt x="40" y="53"/>
                    </a:lnTo>
                    <a:lnTo>
                      <a:pt x="46" y="47"/>
                    </a:lnTo>
                    <a:lnTo>
                      <a:pt x="51" y="41"/>
                    </a:lnTo>
                    <a:lnTo>
                      <a:pt x="54" y="34"/>
                    </a:lnTo>
                    <a:lnTo>
                      <a:pt x="56" y="26"/>
                    </a:lnTo>
                    <a:lnTo>
                      <a:pt x="54" y="15"/>
                    </a:lnTo>
                    <a:lnTo>
                      <a:pt x="47" y="7"/>
                    </a:lnTo>
                    <a:lnTo>
                      <a:pt x="38" y="2"/>
                    </a:lnTo>
                    <a:lnTo>
                      <a:pt x="26" y="0"/>
                    </a:lnTo>
                    <a:lnTo>
                      <a:pt x="15" y="2"/>
                    </a:lnTo>
                    <a:lnTo>
                      <a:pt x="7" y="7"/>
                    </a:lnTo>
                    <a:lnTo>
                      <a:pt x="2" y="15"/>
                    </a:lnTo>
                    <a:lnTo>
                      <a:pt x="0" y="24"/>
                    </a:lnTo>
                    <a:lnTo>
                      <a:pt x="1" y="28"/>
                    </a:lnTo>
                    <a:lnTo>
                      <a:pt x="3" y="30"/>
                    </a:lnTo>
                    <a:lnTo>
                      <a:pt x="5" y="31"/>
                    </a:lnTo>
                    <a:lnTo>
                      <a:pt x="7" y="31"/>
                    </a:lnTo>
                    <a:lnTo>
                      <a:pt x="9" y="31"/>
                    </a:lnTo>
                    <a:lnTo>
                      <a:pt x="11" y="29"/>
                    </a:lnTo>
                    <a:lnTo>
                      <a:pt x="13" y="27"/>
                    </a:lnTo>
                    <a:lnTo>
                      <a:pt x="14" y="24"/>
                    </a:lnTo>
                    <a:lnTo>
                      <a:pt x="13" y="20"/>
                    </a:lnTo>
                    <a:lnTo>
                      <a:pt x="10" y="18"/>
                    </a:lnTo>
                    <a:lnTo>
                      <a:pt x="7" y="17"/>
                    </a:lnTo>
                    <a:lnTo>
                      <a:pt x="5" y="17"/>
                    </a:lnTo>
                    <a:lnTo>
                      <a:pt x="9" y="11"/>
                    </a:lnTo>
                    <a:lnTo>
                      <a:pt x="14" y="7"/>
                    </a:lnTo>
                    <a:lnTo>
                      <a:pt x="19" y="5"/>
                    </a:lnTo>
                    <a:lnTo>
                      <a:pt x="25" y="4"/>
                    </a:lnTo>
                    <a:lnTo>
                      <a:pt x="33" y="6"/>
                    </a:lnTo>
                    <a:lnTo>
                      <a:pt x="39" y="11"/>
                    </a:lnTo>
                    <a:lnTo>
                      <a:pt x="42" y="18"/>
                    </a:lnTo>
                    <a:lnTo>
                      <a:pt x="43" y="26"/>
                    </a:lnTo>
                    <a:lnTo>
                      <a:pt x="42" y="36"/>
                    </a:lnTo>
                    <a:lnTo>
                      <a:pt x="37" y="45"/>
                    </a:lnTo>
                    <a:lnTo>
                      <a:pt x="29" y="55"/>
                    </a:lnTo>
                    <a:lnTo>
                      <a:pt x="18" y="66"/>
                    </a:lnTo>
                    <a:lnTo>
                      <a:pt x="1" y="83"/>
                    </a:lnTo>
                    <a:lnTo>
                      <a:pt x="1" y="84"/>
                    </a:lnTo>
                    <a:lnTo>
                      <a:pt x="0" y="85"/>
                    </a:lnTo>
                    <a:lnTo>
                      <a:pt x="0" y="86"/>
                    </a:lnTo>
                    <a:lnTo>
                      <a:pt x="0" y="88"/>
                    </a:lnTo>
                    <a:lnTo>
                      <a:pt x="52" y="88"/>
                    </a:lnTo>
                    <a:lnTo>
                      <a:pt x="56" y="64"/>
                    </a:lnTo>
                    <a:lnTo>
                      <a:pt x="52" y="64"/>
                    </a:lnTo>
                    <a:lnTo>
                      <a:pt x="51" y="67"/>
                    </a:lnTo>
                    <a:lnTo>
                      <a:pt x="51" y="70"/>
                    </a:lnTo>
                    <a:lnTo>
                      <a:pt x="50" y="73"/>
                    </a:lnTo>
                    <a:lnTo>
                      <a:pt x="49" y="76"/>
                    </a:lnTo>
                    <a:lnTo>
                      <a:pt x="47" y="77"/>
                    </a:lnTo>
                    <a:lnTo>
                      <a:pt x="43" y="77"/>
                    </a:lnTo>
                    <a:lnTo>
                      <a:pt x="39" y="77"/>
                    </a:lnTo>
                    <a:lnTo>
                      <a:pt x="36" y="77"/>
                    </a:lnTo>
                    <a:lnTo>
                      <a:pt x="12" y="77"/>
                    </a:lnTo>
                    <a:lnTo>
                      <a:pt x="30"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Freeform 2071"/>
              <p:cNvSpPr>
                <a:spLocks noChangeAspect="1" noEditPoints="1"/>
              </p:cNvSpPr>
              <p:nvPr/>
            </p:nvSpPr>
            <p:spPr bwMode="auto">
              <a:xfrm>
                <a:off x="1322" y="1309"/>
                <a:ext cx="15" cy="57"/>
              </a:xfrm>
              <a:custGeom>
                <a:avLst/>
                <a:gdLst>
                  <a:gd name="T0" fmla="*/ 15 w 15"/>
                  <a:gd name="T1" fmla="*/ 7 h 57"/>
                  <a:gd name="T2" fmla="*/ 14 w 15"/>
                  <a:gd name="T3" fmla="*/ 4 h 57"/>
                  <a:gd name="T4" fmla="*/ 13 w 15"/>
                  <a:gd name="T5" fmla="*/ 2 h 57"/>
                  <a:gd name="T6" fmla="*/ 10 w 15"/>
                  <a:gd name="T7" fmla="*/ 0 h 57"/>
                  <a:gd name="T8" fmla="*/ 8 w 15"/>
                  <a:gd name="T9" fmla="*/ 0 h 57"/>
                  <a:gd name="T10" fmla="*/ 5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1 w 15"/>
                  <a:gd name="T27" fmla="*/ 14 h 57"/>
                  <a:gd name="T28" fmla="*/ 13 w 15"/>
                  <a:gd name="T29" fmla="*/ 12 h 57"/>
                  <a:gd name="T30" fmla="*/ 14 w 15"/>
                  <a:gd name="T31" fmla="*/ 10 h 57"/>
                  <a:gd name="T32" fmla="*/ 15 w 15"/>
                  <a:gd name="T33" fmla="*/ 7 h 57"/>
                  <a:gd name="T34" fmla="*/ 15 w 15"/>
                  <a:gd name="T35" fmla="*/ 50 h 57"/>
                  <a:gd name="T36" fmla="*/ 14 w 15"/>
                  <a:gd name="T37" fmla="*/ 46 h 57"/>
                  <a:gd name="T38" fmla="*/ 13 w 15"/>
                  <a:gd name="T39" fmla="*/ 44 h 57"/>
                  <a:gd name="T40" fmla="*/ 10 w 15"/>
                  <a:gd name="T41" fmla="*/ 43 h 57"/>
                  <a:gd name="T42" fmla="*/ 8 w 15"/>
                  <a:gd name="T43" fmla="*/ 42 h 57"/>
                  <a:gd name="T44" fmla="*/ 5 w 15"/>
                  <a:gd name="T45" fmla="*/ 43 h 57"/>
                  <a:gd name="T46" fmla="*/ 2 w 15"/>
                  <a:gd name="T47" fmla="*/ 44 h 57"/>
                  <a:gd name="T48" fmla="*/ 1 w 15"/>
                  <a:gd name="T49" fmla="*/ 47 h 57"/>
                  <a:gd name="T50" fmla="*/ 0 w 15"/>
                  <a:gd name="T51" fmla="*/ 49 h 57"/>
                  <a:gd name="T52" fmla="*/ 1 w 15"/>
                  <a:gd name="T53" fmla="*/ 52 h 57"/>
                  <a:gd name="T54" fmla="*/ 2 w 15"/>
                  <a:gd name="T55" fmla="*/ 55 h 57"/>
                  <a:gd name="T56" fmla="*/ 5 w 15"/>
                  <a:gd name="T57" fmla="*/ 56 h 57"/>
                  <a:gd name="T58" fmla="*/ 7 w 15"/>
                  <a:gd name="T59" fmla="*/ 57 h 57"/>
                  <a:gd name="T60" fmla="*/ 11 w 15"/>
                  <a:gd name="T61" fmla="*/ 56 h 57"/>
                  <a:gd name="T62" fmla="*/ 13 w 15"/>
                  <a:gd name="T63" fmla="*/ 55 h 57"/>
                  <a:gd name="T64" fmla="*/ 14 w 15"/>
                  <a:gd name="T65" fmla="*/ 52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8" y="0"/>
                    </a:lnTo>
                    <a:lnTo>
                      <a:pt x="5" y="0"/>
                    </a:lnTo>
                    <a:lnTo>
                      <a:pt x="2" y="2"/>
                    </a:lnTo>
                    <a:lnTo>
                      <a:pt x="1" y="4"/>
                    </a:lnTo>
                    <a:lnTo>
                      <a:pt x="0" y="7"/>
                    </a:lnTo>
                    <a:lnTo>
                      <a:pt x="1" y="10"/>
                    </a:lnTo>
                    <a:lnTo>
                      <a:pt x="2" y="12"/>
                    </a:lnTo>
                    <a:lnTo>
                      <a:pt x="5" y="14"/>
                    </a:lnTo>
                    <a:lnTo>
                      <a:pt x="7" y="14"/>
                    </a:lnTo>
                    <a:lnTo>
                      <a:pt x="11" y="14"/>
                    </a:lnTo>
                    <a:lnTo>
                      <a:pt x="13" y="12"/>
                    </a:lnTo>
                    <a:lnTo>
                      <a:pt x="14" y="10"/>
                    </a:lnTo>
                    <a:lnTo>
                      <a:pt x="15" y="7"/>
                    </a:lnTo>
                    <a:close/>
                    <a:moveTo>
                      <a:pt x="15" y="50"/>
                    </a:moveTo>
                    <a:lnTo>
                      <a:pt x="14" y="46"/>
                    </a:lnTo>
                    <a:lnTo>
                      <a:pt x="13" y="44"/>
                    </a:lnTo>
                    <a:lnTo>
                      <a:pt x="10" y="43"/>
                    </a:lnTo>
                    <a:lnTo>
                      <a:pt x="8" y="42"/>
                    </a:lnTo>
                    <a:lnTo>
                      <a:pt x="5" y="43"/>
                    </a:lnTo>
                    <a:lnTo>
                      <a:pt x="2" y="44"/>
                    </a:lnTo>
                    <a:lnTo>
                      <a:pt x="1" y="47"/>
                    </a:lnTo>
                    <a:lnTo>
                      <a:pt x="0" y="49"/>
                    </a:lnTo>
                    <a:lnTo>
                      <a:pt x="1" y="52"/>
                    </a:lnTo>
                    <a:lnTo>
                      <a:pt x="2" y="55"/>
                    </a:lnTo>
                    <a:lnTo>
                      <a:pt x="5" y="56"/>
                    </a:lnTo>
                    <a:lnTo>
                      <a:pt x="7" y="57"/>
                    </a:lnTo>
                    <a:lnTo>
                      <a:pt x="11" y="56"/>
                    </a:lnTo>
                    <a:lnTo>
                      <a:pt x="13" y="55"/>
                    </a:lnTo>
                    <a:lnTo>
                      <a:pt x="14" y="52"/>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Freeform 2072"/>
              <p:cNvSpPr>
                <a:spLocks noChangeAspect="1"/>
              </p:cNvSpPr>
              <p:nvPr/>
            </p:nvSpPr>
            <p:spPr bwMode="auto">
              <a:xfrm>
                <a:off x="1684" y="1251"/>
                <a:ext cx="80" cy="115"/>
              </a:xfrm>
              <a:custGeom>
                <a:avLst/>
                <a:gdLst>
                  <a:gd name="T0" fmla="*/ 13 w 80"/>
                  <a:gd name="T1" fmla="*/ 107 h 115"/>
                  <a:gd name="T2" fmla="*/ 7 w 80"/>
                  <a:gd name="T3" fmla="*/ 110 h 115"/>
                  <a:gd name="T4" fmla="*/ 0 w 80"/>
                  <a:gd name="T5" fmla="*/ 115 h 115"/>
                  <a:gd name="T6" fmla="*/ 18 w 80"/>
                  <a:gd name="T7" fmla="*/ 114 h 115"/>
                  <a:gd name="T8" fmla="*/ 37 w 80"/>
                  <a:gd name="T9" fmla="*/ 115 h 115"/>
                  <a:gd name="T10" fmla="*/ 30 w 80"/>
                  <a:gd name="T11" fmla="*/ 110 h 115"/>
                  <a:gd name="T12" fmla="*/ 24 w 80"/>
                  <a:gd name="T13" fmla="*/ 107 h 115"/>
                  <a:gd name="T14" fmla="*/ 24 w 80"/>
                  <a:gd name="T15" fmla="*/ 85 h 115"/>
                  <a:gd name="T16" fmla="*/ 43 w 80"/>
                  <a:gd name="T17" fmla="*/ 88 h 115"/>
                  <a:gd name="T18" fmla="*/ 53 w 80"/>
                  <a:gd name="T19" fmla="*/ 102 h 115"/>
                  <a:gd name="T20" fmla="*/ 53 w 80"/>
                  <a:gd name="T21" fmla="*/ 108 h 115"/>
                  <a:gd name="T22" fmla="*/ 50 w 80"/>
                  <a:gd name="T23" fmla="*/ 110 h 115"/>
                  <a:gd name="T24" fmla="*/ 48 w 80"/>
                  <a:gd name="T25" fmla="*/ 115 h 115"/>
                  <a:gd name="T26" fmla="*/ 57 w 80"/>
                  <a:gd name="T27" fmla="*/ 114 h 115"/>
                  <a:gd name="T28" fmla="*/ 66 w 80"/>
                  <a:gd name="T29" fmla="*/ 114 h 115"/>
                  <a:gd name="T30" fmla="*/ 80 w 80"/>
                  <a:gd name="T31" fmla="*/ 110 h 115"/>
                  <a:gd name="T32" fmla="*/ 72 w 80"/>
                  <a:gd name="T33" fmla="*/ 109 h 115"/>
                  <a:gd name="T34" fmla="*/ 64 w 80"/>
                  <a:gd name="T35" fmla="*/ 101 h 115"/>
                  <a:gd name="T36" fmla="*/ 43 w 80"/>
                  <a:gd name="T37" fmla="*/ 70 h 115"/>
                  <a:gd name="T38" fmla="*/ 43 w 80"/>
                  <a:gd name="T39" fmla="*/ 69 h 115"/>
                  <a:gd name="T40" fmla="*/ 46 w 80"/>
                  <a:gd name="T41" fmla="*/ 66 h 115"/>
                  <a:gd name="T42" fmla="*/ 51 w 80"/>
                  <a:gd name="T43" fmla="*/ 62 h 115"/>
                  <a:gd name="T44" fmla="*/ 54 w 80"/>
                  <a:gd name="T45" fmla="*/ 58 h 115"/>
                  <a:gd name="T46" fmla="*/ 63 w 80"/>
                  <a:gd name="T47" fmla="*/ 53 h 115"/>
                  <a:gd name="T48" fmla="*/ 73 w 80"/>
                  <a:gd name="T49" fmla="*/ 49 h 115"/>
                  <a:gd name="T50" fmla="*/ 76 w 80"/>
                  <a:gd name="T51" fmla="*/ 44 h 115"/>
                  <a:gd name="T52" fmla="*/ 65 w 80"/>
                  <a:gd name="T53" fmla="*/ 44 h 115"/>
                  <a:gd name="T54" fmla="*/ 54 w 80"/>
                  <a:gd name="T55" fmla="*/ 44 h 115"/>
                  <a:gd name="T56" fmla="*/ 46 w 80"/>
                  <a:gd name="T57" fmla="*/ 44 h 115"/>
                  <a:gd name="T58" fmla="*/ 50 w 80"/>
                  <a:gd name="T59" fmla="*/ 50 h 115"/>
                  <a:gd name="T60" fmla="*/ 50 w 80"/>
                  <a:gd name="T61" fmla="*/ 57 h 115"/>
                  <a:gd name="T62" fmla="*/ 24 w 80"/>
                  <a:gd name="T63" fmla="*/ 79 h 115"/>
                  <a:gd name="T64" fmla="*/ 0 w 80"/>
                  <a:gd name="T65" fmla="*/ 2 h 115"/>
                  <a:gd name="T66" fmla="*/ 4 w 80"/>
                  <a:gd name="T67" fmla="*/ 7 h 115"/>
                  <a:gd name="T68" fmla="*/ 10 w 80"/>
                  <a:gd name="T69" fmla="*/ 8 h 115"/>
                  <a:gd name="T70" fmla="*/ 12 w 80"/>
                  <a:gd name="T71" fmla="*/ 10 h 115"/>
                  <a:gd name="T72" fmla="*/ 13 w 80"/>
                  <a:gd name="T73" fmla="*/ 14 h 115"/>
                  <a:gd name="T74" fmla="*/ 13 w 80"/>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115">
                    <a:moveTo>
                      <a:pt x="13" y="102"/>
                    </a:moveTo>
                    <a:lnTo>
                      <a:pt x="13" y="107"/>
                    </a:lnTo>
                    <a:lnTo>
                      <a:pt x="11" y="109"/>
                    </a:lnTo>
                    <a:lnTo>
                      <a:pt x="7" y="110"/>
                    </a:lnTo>
                    <a:lnTo>
                      <a:pt x="0" y="110"/>
                    </a:lnTo>
                    <a:lnTo>
                      <a:pt x="0" y="115"/>
                    </a:lnTo>
                    <a:lnTo>
                      <a:pt x="10" y="114"/>
                    </a:lnTo>
                    <a:lnTo>
                      <a:pt x="18" y="114"/>
                    </a:lnTo>
                    <a:lnTo>
                      <a:pt x="27" y="114"/>
                    </a:lnTo>
                    <a:lnTo>
                      <a:pt x="37" y="115"/>
                    </a:lnTo>
                    <a:lnTo>
                      <a:pt x="37" y="110"/>
                    </a:lnTo>
                    <a:lnTo>
                      <a:pt x="30" y="110"/>
                    </a:lnTo>
                    <a:lnTo>
                      <a:pt x="26" y="109"/>
                    </a:lnTo>
                    <a:lnTo>
                      <a:pt x="24" y="107"/>
                    </a:lnTo>
                    <a:lnTo>
                      <a:pt x="24" y="102"/>
                    </a:lnTo>
                    <a:lnTo>
                      <a:pt x="24" y="85"/>
                    </a:lnTo>
                    <a:lnTo>
                      <a:pt x="34" y="76"/>
                    </a:lnTo>
                    <a:lnTo>
                      <a:pt x="43" y="88"/>
                    </a:lnTo>
                    <a:lnTo>
                      <a:pt x="49" y="96"/>
                    </a:lnTo>
                    <a:lnTo>
                      <a:pt x="53" y="102"/>
                    </a:lnTo>
                    <a:lnTo>
                      <a:pt x="54" y="106"/>
                    </a:lnTo>
                    <a:lnTo>
                      <a:pt x="53" y="108"/>
                    </a:lnTo>
                    <a:lnTo>
                      <a:pt x="52" y="109"/>
                    </a:lnTo>
                    <a:lnTo>
                      <a:pt x="50" y="110"/>
                    </a:lnTo>
                    <a:lnTo>
                      <a:pt x="48" y="110"/>
                    </a:lnTo>
                    <a:lnTo>
                      <a:pt x="48" y="115"/>
                    </a:lnTo>
                    <a:lnTo>
                      <a:pt x="52" y="115"/>
                    </a:lnTo>
                    <a:lnTo>
                      <a:pt x="57" y="114"/>
                    </a:lnTo>
                    <a:lnTo>
                      <a:pt x="62" y="114"/>
                    </a:lnTo>
                    <a:lnTo>
                      <a:pt x="66" y="114"/>
                    </a:lnTo>
                    <a:lnTo>
                      <a:pt x="80" y="115"/>
                    </a:lnTo>
                    <a:lnTo>
                      <a:pt x="80" y="110"/>
                    </a:lnTo>
                    <a:lnTo>
                      <a:pt x="76" y="110"/>
                    </a:lnTo>
                    <a:lnTo>
                      <a:pt x="72" y="109"/>
                    </a:lnTo>
                    <a:lnTo>
                      <a:pt x="68" y="106"/>
                    </a:lnTo>
                    <a:lnTo>
                      <a:pt x="64" y="101"/>
                    </a:lnTo>
                    <a:lnTo>
                      <a:pt x="43" y="71"/>
                    </a:lnTo>
                    <a:lnTo>
                      <a:pt x="43" y="70"/>
                    </a:lnTo>
                    <a:lnTo>
                      <a:pt x="42" y="70"/>
                    </a:lnTo>
                    <a:lnTo>
                      <a:pt x="43" y="69"/>
                    </a:lnTo>
                    <a:lnTo>
                      <a:pt x="44" y="68"/>
                    </a:lnTo>
                    <a:lnTo>
                      <a:pt x="46" y="66"/>
                    </a:lnTo>
                    <a:lnTo>
                      <a:pt x="48" y="64"/>
                    </a:lnTo>
                    <a:lnTo>
                      <a:pt x="51" y="62"/>
                    </a:lnTo>
                    <a:lnTo>
                      <a:pt x="53" y="60"/>
                    </a:lnTo>
                    <a:lnTo>
                      <a:pt x="54" y="58"/>
                    </a:lnTo>
                    <a:lnTo>
                      <a:pt x="56" y="58"/>
                    </a:lnTo>
                    <a:lnTo>
                      <a:pt x="63" y="53"/>
                    </a:lnTo>
                    <a:lnTo>
                      <a:pt x="69" y="50"/>
                    </a:lnTo>
                    <a:lnTo>
                      <a:pt x="73" y="49"/>
                    </a:lnTo>
                    <a:lnTo>
                      <a:pt x="76" y="49"/>
                    </a:lnTo>
                    <a:lnTo>
                      <a:pt x="76" y="44"/>
                    </a:lnTo>
                    <a:lnTo>
                      <a:pt x="71" y="44"/>
                    </a:lnTo>
                    <a:lnTo>
                      <a:pt x="65" y="44"/>
                    </a:lnTo>
                    <a:lnTo>
                      <a:pt x="60" y="44"/>
                    </a:lnTo>
                    <a:lnTo>
                      <a:pt x="54" y="44"/>
                    </a:lnTo>
                    <a:lnTo>
                      <a:pt x="49" y="44"/>
                    </a:lnTo>
                    <a:lnTo>
                      <a:pt x="46" y="44"/>
                    </a:lnTo>
                    <a:lnTo>
                      <a:pt x="46" y="49"/>
                    </a:lnTo>
                    <a:lnTo>
                      <a:pt x="50" y="50"/>
                    </a:lnTo>
                    <a:lnTo>
                      <a:pt x="51" y="53"/>
                    </a:lnTo>
                    <a:lnTo>
                      <a:pt x="50" y="57"/>
                    </a:lnTo>
                    <a:lnTo>
                      <a:pt x="47" y="59"/>
                    </a:lnTo>
                    <a:lnTo>
                      <a:pt x="24" y="79"/>
                    </a:lnTo>
                    <a:lnTo>
                      <a:pt x="24" y="0"/>
                    </a:lnTo>
                    <a:lnTo>
                      <a:pt x="0" y="2"/>
                    </a:lnTo>
                    <a:lnTo>
                      <a:pt x="0" y="7"/>
                    </a:lnTo>
                    <a:lnTo>
                      <a:pt x="4" y="7"/>
                    </a:lnTo>
                    <a:lnTo>
                      <a:pt x="7" y="7"/>
                    </a:lnTo>
                    <a:lnTo>
                      <a:pt x="10" y="8"/>
                    </a:lnTo>
                    <a:lnTo>
                      <a:pt x="11" y="9"/>
                    </a:lnTo>
                    <a:lnTo>
                      <a:pt x="12" y="10"/>
                    </a:lnTo>
                    <a:lnTo>
                      <a:pt x="13" y="11"/>
                    </a:lnTo>
                    <a:lnTo>
                      <a:pt x="13" y="14"/>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Freeform 2073"/>
              <p:cNvSpPr>
                <a:spLocks noChangeAspect="1" noEditPoints="1"/>
              </p:cNvSpPr>
              <p:nvPr/>
            </p:nvSpPr>
            <p:spPr bwMode="auto">
              <a:xfrm>
                <a:off x="1767" y="1292"/>
                <a:ext cx="64" cy="76"/>
              </a:xfrm>
              <a:custGeom>
                <a:avLst/>
                <a:gdLst>
                  <a:gd name="T0" fmla="*/ 14 w 64"/>
                  <a:gd name="T1" fmla="*/ 32 h 76"/>
                  <a:gd name="T2" fmla="*/ 17 w 64"/>
                  <a:gd name="T3" fmla="*/ 17 h 76"/>
                  <a:gd name="T4" fmla="*/ 22 w 64"/>
                  <a:gd name="T5" fmla="*/ 9 h 76"/>
                  <a:gd name="T6" fmla="*/ 29 w 64"/>
                  <a:gd name="T7" fmla="*/ 4 h 76"/>
                  <a:gd name="T8" fmla="*/ 34 w 64"/>
                  <a:gd name="T9" fmla="*/ 3 h 76"/>
                  <a:gd name="T10" fmla="*/ 40 w 64"/>
                  <a:gd name="T11" fmla="*/ 4 h 76"/>
                  <a:gd name="T12" fmla="*/ 45 w 64"/>
                  <a:gd name="T13" fmla="*/ 7 h 76"/>
                  <a:gd name="T14" fmla="*/ 48 w 64"/>
                  <a:gd name="T15" fmla="*/ 11 h 76"/>
                  <a:gd name="T16" fmla="*/ 50 w 64"/>
                  <a:gd name="T17" fmla="*/ 15 h 76"/>
                  <a:gd name="T18" fmla="*/ 52 w 64"/>
                  <a:gd name="T19" fmla="*/ 20 h 76"/>
                  <a:gd name="T20" fmla="*/ 53 w 64"/>
                  <a:gd name="T21" fmla="*/ 25 h 76"/>
                  <a:gd name="T22" fmla="*/ 53 w 64"/>
                  <a:gd name="T23" fmla="*/ 29 h 76"/>
                  <a:gd name="T24" fmla="*/ 53 w 64"/>
                  <a:gd name="T25" fmla="*/ 32 h 76"/>
                  <a:gd name="T26" fmla="*/ 14 w 64"/>
                  <a:gd name="T27" fmla="*/ 32 h 76"/>
                  <a:gd name="T28" fmla="*/ 14 w 64"/>
                  <a:gd name="T29" fmla="*/ 36 h 76"/>
                  <a:gd name="T30" fmla="*/ 60 w 64"/>
                  <a:gd name="T31" fmla="*/ 36 h 76"/>
                  <a:gd name="T32" fmla="*/ 62 w 64"/>
                  <a:gd name="T33" fmla="*/ 36 h 76"/>
                  <a:gd name="T34" fmla="*/ 63 w 64"/>
                  <a:gd name="T35" fmla="*/ 35 h 76"/>
                  <a:gd name="T36" fmla="*/ 64 w 64"/>
                  <a:gd name="T37" fmla="*/ 34 h 76"/>
                  <a:gd name="T38" fmla="*/ 64 w 64"/>
                  <a:gd name="T39" fmla="*/ 32 h 76"/>
                  <a:gd name="T40" fmla="*/ 62 w 64"/>
                  <a:gd name="T41" fmla="*/ 20 h 76"/>
                  <a:gd name="T42" fmla="*/ 57 w 64"/>
                  <a:gd name="T43" fmla="*/ 10 h 76"/>
                  <a:gd name="T44" fmla="*/ 48 w 64"/>
                  <a:gd name="T45" fmla="*/ 3 h 76"/>
                  <a:gd name="T46" fmla="*/ 34 w 64"/>
                  <a:gd name="T47" fmla="*/ 0 h 76"/>
                  <a:gd name="T48" fmla="*/ 21 w 64"/>
                  <a:gd name="T49" fmla="*/ 3 h 76"/>
                  <a:gd name="T50" fmla="*/ 10 w 64"/>
                  <a:gd name="T51" fmla="*/ 11 h 76"/>
                  <a:gd name="T52" fmla="*/ 3 w 64"/>
                  <a:gd name="T53" fmla="*/ 23 h 76"/>
                  <a:gd name="T54" fmla="*/ 0 w 64"/>
                  <a:gd name="T55" fmla="*/ 37 h 76"/>
                  <a:gd name="T56" fmla="*/ 3 w 64"/>
                  <a:gd name="T57" fmla="*/ 53 h 76"/>
                  <a:gd name="T58" fmla="*/ 11 w 64"/>
                  <a:gd name="T59" fmla="*/ 65 h 76"/>
                  <a:gd name="T60" fmla="*/ 23 w 64"/>
                  <a:gd name="T61" fmla="*/ 73 h 76"/>
                  <a:gd name="T62" fmla="*/ 36 w 64"/>
                  <a:gd name="T63" fmla="*/ 76 h 76"/>
                  <a:gd name="T64" fmla="*/ 49 w 64"/>
                  <a:gd name="T65" fmla="*/ 73 h 76"/>
                  <a:gd name="T66" fmla="*/ 58 w 64"/>
                  <a:gd name="T67" fmla="*/ 66 h 76"/>
                  <a:gd name="T68" fmla="*/ 63 w 64"/>
                  <a:gd name="T69" fmla="*/ 59 h 76"/>
                  <a:gd name="T70" fmla="*/ 64 w 64"/>
                  <a:gd name="T71" fmla="*/ 54 h 76"/>
                  <a:gd name="T72" fmla="*/ 63 w 64"/>
                  <a:gd name="T73" fmla="*/ 52 h 76"/>
                  <a:gd name="T74" fmla="*/ 62 w 64"/>
                  <a:gd name="T75" fmla="*/ 52 h 76"/>
                  <a:gd name="T76" fmla="*/ 60 w 64"/>
                  <a:gd name="T77" fmla="*/ 53 h 76"/>
                  <a:gd name="T78" fmla="*/ 60 w 64"/>
                  <a:gd name="T79" fmla="*/ 54 h 76"/>
                  <a:gd name="T80" fmla="*/ 57 w 64"/>
                  <a:gd name="T81" fmla="*/ 60 h 76"/>
                  <a:gd name="T82" fmla="*/ 54 w 64"/>
                  <a:gd name="T83" fmla="*/ 64 h 76"/>
                  <a:gd name="T84" fmla="*/ 51 w 64"/>
                  <a:gd name="T85" fmla="*/ 67 h 76"/>
                  <a:gd name="T86" fmla="*/ 47 w 64"/>
                  <a:gd name="T87" fmla="*/ 69 h 76"/>
                  <a:gd name="T88" fmla="*/ 44 w 64"/>
                  <a:gd name="T89" fmla="*/ 71 h 76"/>
                  <a:gd name="T90" fmla="*/ 41 w 64"/>
                  <a:gd name="T91" fmla="*/ 71 h 76"/>
                  <a:gd name="T92" fmla="*/ 39 w 64"/>
                  <a:gd name="T93" fmla="*/ 71 h 76"/>
                  <a:gd name="T94" fmla="*/ 37 w 64"/>
                  <a:gd name="T95" fmla="*/ 71 h 76"/>
                  <a:gd name="T96" fmla="*/ 32 w 64"/>
                  <a:gd name="T97" fmla="*/ 71 h 76"/>
                  <a:gd name="T98" fmla="*/ 26 w 64"/>
                  <a:gd name="T99" fmla="*/ 68 h 76"/>
                  <a:gd name="T100" fmla="*/ 22 w 64"/>
                  <a:gd name="T101" fmla="*/ 65 h 76"/>
                  <a:gd name="T102" fmla="*/ 19 w 64"/>
                  <a:gd name="T103" fmla="*/ 60 h 76"/>
                  <a:gd name="T104" fmla="*/ 16 w 64"/>
                  <a:gd name="T105" fmla="*/ 54 h 76"/>
                  <a:gd name="T106" fmla="*/ 14 w 64"/>
                  <a:gd name="T107" fmla="*/ 47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2"/>
                    </a:moveTo>
                    <a:lnTo>
                      <a:pt x="17" y="17"/>
                    </a:lnTo>
                    <a:lnTo>
                      <a:pt x="22" y="9"/>
                    </a:lnTo>
                    <a:lnTo>
                      <a:pt x="29" y="4"/>
                    </a:lnTo>
                    <a:lnTo>
                      <a:pt x="34" y="3"/>
                    </a:lnTo>
                    <a:lnTo>
                      <a:pt x="40" y="4"/>
                    </a:lnTo>
                    <a:lnTo>
                      <a:pt x="45" y="7"/>
                    </a:lnTo>
                    <a:lnTo>
                      <a:pt x="48" y="11"/>
                    </a:lnTo>
                    <a:lnTo>
                      <a:pt x="50" y="15"/>
                    </a:lnTo>
                    <a:lnTo>
                      <a:pt x="52" y="20"/>
                    </a:lnTo>
                    <a:lnTo>
                      <a:pt x="53" y="25"/>
                    </a:lnTo>
                    <a:lnTo>
                      <a:pt x="53" y="29"/>
                    </a:lnTo>
                    <a:lnTo>
                      <a:pt x="53" y="32"/>
                    </a:lnTo>
                    <a:lnTo>
                      <a:pt x="14" y="32"/>
                    </a:lnTo>
                    <a:close/>
                    <a:moveTo>
                      <a:pt x="14" y="36"/>
                    </a:moveTo>
                    <a:lnTo>
                      <a:pt x="60" y="36"/>
                    </a:lnTo>
                    <a:lnTo>
                      <a:pt x="62" y="36"/>
                    </a:lnTo>
                    <a:lnTo>
                      <a:pt x="63" y="35"/>
                    </a:lnTo>
                    <a:lnTo>
                      <a:pt x="64" y="34"/>
                    </a:lnTo>
                    <a:lnTo>
                      <a:pt x="64" y="32"/>
                    </a:lnTo>
                    <a:lnTo>
                      <a:pt x="62" y="20"/>
                    </a:lnTo>
                    <a:lnTo>
                      <a:pt x="57" y="10"/>
                    </a:lnTo>
                    <a:lnTo>
                      <a:pt x="48" y="3"/>
                    </a:lnTo>
                    <a:lnTo>
                      <a:pt x="34" y="0"/>
                    </a:lnTo>
                    <a:lnTo>
                      <a:pt x="21" y="3"/>
                    </a:lnTo>
                    <a:lnTo>
                      <a:pt x="10" y="11"/>
                    </a:lnTo>
                    <a:lnTo>
                      <a:pt x="3" y="23"/>
                    </a:lnTo>
                    <a:lnTo>
                      <a:pt x="0" y="37"/>
                    </a:lnTo>
                    <a:lnTo>
                      <a:pt x="3" y="53"/>
                    </a:lnTo>
                    <a:lnTo>
                      <a:pt x="11" y="65"/>
                    </a:lnTo>
                    <a:lnTo>
                      <a:pt x="23" y="73"/>
                    </a:lnTo>
                    <a:lnTo>
                      <a:pt x="36" y="76"/>
                    </a:lnTo>
                    <a:lnTo>
                      <a:pt x="49" y="73"/>
                    </a:lnTo>
                    <a:lnTo>
                      <a:pt x="58" y="66"/>
                    </a:lnTo>
                    <a:lnTo>
                      <a:pt x="63" y="59"/>
                    </a:lnTo>
                    <a:lnTo>
                      <a:pt x="64" y="54"/>
                    </a:lnTo>
                    <a:lnTo>
                      <a:pt x="63" y="52"/>
                    </a:lnTo>
                    <a:lnTo>
                      <a:pt x="62" y="52"/>
                    </a:lnTo>
                    <a:lnTo>
                      <a:pt x="60" y="53"/>
                    </a:lnTo>
                    <a:lnTo>
                      <a:pt x="60" y="54"/>
                    </a:lnTo>
                    <a:lnTo>
                      <a:pt x="57" y="60"/>
                    </a:lnTo>
                    <a:lnTo>
                      <a:pt x="54" y="64"/>
                    </a:lnTo>
                    <a:lnTo>
                      <a:pt x="51" y="67"/>
                    </a:lnTo>
                    <a:lnTo>
                      <a:pt x="47" y="69"/>
                    </a:lnTo>
                    <a:lnTo>
                      <a:pt x="44" y="71"/>
                    </a:lnTo>
                    <a:lnTo>
                      <a:pt x="41" y="71"/>
                    </a:lnTo>
                    <a:lnTo>
                      <a:pt x="39" y="71"/>
                    </a:lnTo>
                    <a:lnTo>
                      <a:pt x="37" y="71"/>
                    </a:lnTo>
                    <a:lnTo>
                      <a:pt x="32" y="71"/>
                    </a:lnTo>
                    <a:lnTo>
                      <a:pt x="26" y="68"/>
                    </a:lnTo>
                    <a:lnTo>
                      <a:pt x="22" y="65"/>
                    </a:lnTo>
                    <a:lnTo>
                      <a:pt x="19" y="60"/>
                    </a:lnTo>
                    <a:lnTo>
                      <a:pt x="16" y="54"/>
                    </a:lnTo>
                    <a:lnTo>
                      <a:pt x="14" y="47"/>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Freeform 2074"/>
              <p:cNvSpPr>
                <a:spLocks noChangeAspect="1"/>
              </p:cNvSpPr>
              <p:nvPr/>
            </p:nvSpPr>
            <p:spPr bwMode="auto">
              <a:xfrm>
                <a:off x="1839" y="1295"/>
                <a:ext cx="81" cy="105"/>
              </a:xfrm>
              <a:custGeom>
                <a:avLst/>
                <a:gdLst>
                  <a:gd name="T0" fmla="*/ 69 w 81"/>
                  <a:gd name="T1" fmla="*/ 9 h 105"/>
                  <a:gd name="T2" fmla="*/ 78 w 81"/>
                  <a:gd name="T3" fmla="*/ 5 h 105"/>
                  <a:gd name="T4" fmla="*/ 81 w 81"/>
                  <a:gd name="T5" fmla="*/ 0 h 105"/>
                  <a:gd name="T6" fmla="*/ 68 w 81"/>
                  <a:gd name="T7" fmla="*/ 0 h 105"/>
                  <a:gd name="T8" fmla="*/ 61 w 81"/>
                  <a:gd name="T9" fmla="*/ 0 h 105"/>
                  <a:gd name="T10" fmla="*/ 54 w 81"/>
                  <a:gd name="T11" fmla="*/ 0 h 105"/>
                  <a:gd name="T12" fmla="*/ 57 w 81"/>
                  <a:gd name="T13" fmla="*/ 5 h 105"/>
                  <a:gd name="T14" fmla="*/ 61 w 81"/>
                  <a:gd name="T15" fmla="*/ 9 h 105"/>
                  <a:gd name="T16" fmla="*/ 62 w 81"/>
                  <a:gd name="T17" fmla="*/ 14 h 105"/>
                  <a:gd name="T18" fmla="*/ 44 w 81"/>
                  <a:gd name="T19" fmla="*/ 56 h 105"/>
                  <a:gd name="T20" fmla="*/ 25 w 81"/>
                  <a:gd name="T21" fmla="*/ 10 h 105"/>
                  <a:gd name="T22" fmla="*/ 26 w 81"/>
                  <a:gd name="T23" fmla="*/ 6 h 105"/>
                  <a:gd name="T24" fmla="*/ 31 w 81"/>
                  <a:gd name="T25" fmla="*/ 5 h 105"/>
                  <a:gd name="T26" fmla="*/ 34 w 81"/>
                  <a:gd name="T27" fmla="*/ 0 h 105"/>
                  <a:gd name="T28" fmla="*/ 24 w 81"/>
                  <a:gd name="T29" fmla="*/ 0 h 105"/>
                  <a:gd name="T30" fmla="*/ 16 w 81"/>
                  <a:gd name="T31" fmla="*/ 0 h 105"/>
                  <a:gd name="T32" fmla="*/ 0 w 81"/>
                  <a:gd name="T33" fmla="*/ 0 h 105"/>
                  <a:gd name="T34" fmla="*/ 5 w 81"/>
                  <a:gd name="T35" fmla="*/ 5 h 105"/>
                  <a:gd name="T36" fmla="*/ 11 w 81"/>
                  <a:gd name="T37" fmla="*/ 7 h 105"/>
                  <a:gd name="T38" fmla="*/ 38 w 81"/>
                  <a:gd name="T39" fmla="*/ 71 h 105"/>
                  <a:gd name="T40" fmla="*/ 36 w 81"/>
                  <a:gd name="T41" fmla="*/ 76 h 105"/>
                  <a:gd name="T42" fmla="*/ 34 w 81"/>
                  <a:gd name="T43" fmla="*/ 81 h 105"/>
                  <a:gd name="T44" fmla="*/ 31 w 81"/>
                  <a:gd name="T45" fmla="*/ 88 h 105"/>
                  <a:gd name="T46" fmla="*/ 27 w 81"/>
                  <a:gd name="T47" fmla="*/ 94 h 105"/>
                  <a:gd name="T48" fmla="*/ 22 w 81"/>
                  <a:gd name="T49" fmla="*/ 99 h 105"/>
                  <a:gd name="T50" fmla="*/ 15 w 81"/>
                  <a:gd name="T51" fmla="*/ 101 h 105"/>
                  <a:gd name="T52" fmla="*/ 12 w 81"/>
                  <a:gd name="T53" fmla="*/ 101 h 105"/>
                  <a:gd name="T54" fmla="*/ 7 w 81"/>
                  <a:gd name="T55" fmla="*/ 98 h 105"/>
                  <a:gd name="T56" fmla="*/ 13 w 81"/>
                  <a:gd name="T57" fmla="*/ 95 h 105"/>
                  <a:gd name="T58" fmla="*/ 14 w 81"/>
                  <a:gd name="T59" fmla="*/ 91 h 105"/>
                  <a:gd name="T60" fmla="*/ 12 w 81"/>
                  <a:gd name="T61" fmla="*/ 86 h 105"/>
                  <a:gd name="T62" fmla="*/ 7 w 81"/>
                  <a:gd name="T63" fmla="*/ 84 h 105"/>
                  <a:gd name="T64" fmla="*/ 2 w 81"/>
                  <a:gd name="T65" fmla="*/ 86 h 105"/>
                  <a:gd name="T66" fmla="*/ 0 w 81"/>
                  <a:gd name="T67" fmla="*/ 91 h 105"/>
                  <a:gd name="T68" fmla="*/ 5 w 81"/>
                  <a:gd name="T69" fmla="*/ 101 h 105"/>
                  <a:gd name="T70" fmla="*/ 15 w 81"/>
                  <a:gd name="T71" fmla="*/ 105 h 105"/>
                  <a:gd name="T72" fmla="*/ 28 w 81"/>
                  <a:gd name="T73" fmla="*/ 99 h 105"/>
                  <a:gd name="T74" fmla="*/ 36 w 81"/>
                  <a:gd name="T75"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05">
                    <a:moveTo>
                      <a:pt x="65" y="15"/>
                    </a:moveTo>
                    <a:lnTo>
                      <a:pt x="69" y="9"/>
                    </a:lnTo>
                    <a:lnTo>
                      <a:pt x="74" y="6"/>
                    </a:lnTo>
                    <a:lnTo>
                      <a:pt x="78" y="5"/>
                    </a:lnTo>
                    <a:lnTo>
                      <a:pt x="81" y="5"/>
                    </a:lnTo>
                    <a:lnTo>
                      <a:pt x="81" y="0"/>
                    </a:lnTo>
                    <a:lnTo>
                      <a:pt x="75" y="0"/>
                    </a:lnTo>
                    <a:lnTo>
                      <a:pt x="68" y="0"/>
                    </a:lnTo>
                    <a:lnTo>
                      <a:pt x="65" y="0"/>
                    </a:lnTo>
                    <a:lnTo>
                      <a:pt x="61" y="0"/>
                    </a:lnTo>
                    <a:lnTo>
                      <a:pt x="57" y="0"/>
                    </a:lnTo>
                    <a:lnTo>
                      <a:pt x="54" y="0"/>
                    </a:lnTo>
                    <a:lnTo>
                      <a:pt x="54" y="5"/>
                    </a:lnTo>
                    <a:lnTo>
                      <a:pt x="57" y="5"/>
                    </a:lnTo>
                    <a:lnTo>
                      <a:pt x="60" y="7"/>
                    </a:lnTo>
                    <a:lnTo>
                      <a:pt x="61" y="9"/>
                    </a:lnTo>
                    <a:lnTo>
                      <a:pt x="62" y="12"/>
                    </a:lnTo>
                    <a:lnTo>
                      <a:pt x="62" y="14"/>
                    </a:lnTo>
                    <a:lnTo>
                      <a:pt x="61" y="16"/>
                    </a:lnTo>
                    <a:lnTo>
                      <a:pt x="44" y="56"/>
                    </a:lnTo>
                    <a:lnTo>
                      <a:pt x="26" y="12"/>
                    </a:lnTo>
                    <a:lnTo>
                      <a:pt x="25" y="10"/>
                    </a:lnTo>
                    <a:lnTo>
                      <a:pt x="25" y="9"/>
                    </a:lnTo>
                    <a:lnTo>
                      <a:pt x="26" y="6"/>
                    </a:lnTo>
                    <a:lnTo>
                      <a:pt x="28" y="5"/>
                    </a:lnTo>
                    <a:lnTo>
                      <a:pt x="31" y="5"/>
                    </a:lnTo>
                    <a:lnTo>
                      <a:pt x="34" y="5"/>
                    </a:lnTo>
                    <a:lnTo>
                      <a:pt x="34" y="0"/>
                    </a:lnTo>
                    <a:lnTo>
                      <a:pt x="30" y="0"/>
                    </a:lnTo>
                    <a:lnTo>
                      <a:pt x="24" y="0"/>
                    </a:lnTo>
                    <a:lnTo>
                      <a:pt x="19" y="0"/>
                    </a:lnTo>
                    <a:lnTo>
                      <a:pt x="16" y="0"/>
                    </a:lnTo>
                    <a:lnTo>
                      <a:pt x="8" y="0"/>
                    </a:lnTo>
                    <a:lnTo>
                      <a:pt x="0" y="0"/>
                    </a:lnTo>
                    <a:lnTo>
                      <a:pt x="0" y="5"/>
                    </a:lnTo>
                    <a:lnTo>
                      <a:pt x="5" y="5"/>
                    </a:lnTo>
                    <a:lnTo>
                      <a:pt x="9" y="5"/>
                    </a:lnTo>
                    <a:lnTo>
                      <a:pt x="11" y="7"/>
                    </a:lnTo>
                    <a:lnTo>
                      <a:pt x="13" y="10"/>
                    </a:lnTo>
                    <a:lnTo>
                      <a:pt x="38" y="71"/>
                    </a:lnTo>
                    <a:lnTo>
                      <a:pt x="37" y="73"/>
                    </a:lnTo>
                    <a:lnTo>
                      <a:pt x="36" y="76"/>
                    </a:lnTo>
                    <a:lnTo>
                      <a:pt x="35" y="78"/>
                    </a:lnTo>
                    <a:lnTo>
                      <a:pt x="34" y="81"/>
                    </a:lnTo>
                    <a:lnTo>
                      <a:pt x="33" y="84"/>
                    </a:lnTo>
                    <a:lnTo>
                      <a:pt x="31" y="88"/>
                    </a:lnTo>
                    <a:lnTo>
                      <a:pt x="29" y="91"/>
                    </a:lnTo>
                    <a:lnTo>
                      <a:pt x="27" y="94"/>
                    </a:lnTo>
                    <a:lnTo>
                      <a:pt x="25" y="97"/>
                    </a:lnTo>
                    <a:lnTo>
                      <a:pt x="22" y="99"/>
                    </a:lnTo>
                    <a:lnTo>
                      <a:pt x="19" y="100"/>
                    </a:lnTo>
                    <a:lnTo>
                      <a:pt x="15" y="101"/>
                    </a:lnTo>
                    <a:lnTo>
                      <a:pt x="14" y="101"/>
                    </a:lnTo>
                    <a:lnTo>
                      <a:pt x="12" y="101"/>
                    </a:lnTo>
                    <a:lnTo>
                      <a:pt x="10" y="100"/>
                    </a:lnTo>
                    <a:lnTo>
                      <a:pt x="7" y="98"/>
                    </a:lnTo>
                    <a:lnTo>
                      <a:pt x="11" y="97"/>
                    </a:lnTo>
                    <a:lnTo>
                      <a:pt x="13" y="95"/>
                    </a:lnTo>
                    <a:lnTo>
                      <a:pt x="14" y="93"/>
                    </a:lnTo>
                    <a:lnTo>
                      <a:pt x="14" y="91"/>
                    </a:lnTo>
                    <a:lnTo>
                      <a:pt x="13" y="88"/>
                    </a:lnTo>
                    <a:lnTo>
                      <a:pt x="12" y="86"/>
                    </a:lnTo>
                    <a:lnTo>
                      <a:pt x="10" y="85"/>
                    </a:lnTo>
                    <a:lnTo>
                      <a:pt x="7" y="84"/>
                    </a:lnTo>
                    <a:lnTo>
                      <a:pt x="5" y="85"/>
                    </a:lnTo>
                    <a:lnTo>
                      <a:pt x="2" y="86"/>
                    </a:lnTo>
                    <a:lnTo>
                      <a:pt x="1" y="88"/>
                    </a:lnTo>
                    <a:lnTo>
                      <a:pt x="0" y="91"/>
                    </a:lnTo>
                    <a:lnTo>
                      <a:pt x="1" y="97"/>
                    </a:lnTo>
                    <a:lnTo>
                      <a:pt x="5" y="101"/>
                    </a:lnTo>
                    <a:lnTo>
                      <a:pt x="9" y="104"/>
                    </a:lnTo>
                    <a:lnTo>
                      <a:pt x="15" y="105"/>
                    </a:lnTo>
                    <a:lnTo>
                      <a:pt x="22" y="103"/>
                    </a:lnTo>
                    <a:lnTo>
                      <a:pt x="28" y="99"/>
                    </a:lnTo>
                    <a:lnTo>
                      <a:pt x="33" y="93"/>
                    </a:lnTo>
                    <a:lnTo>
                      <a:pt x="36" y="86"/>
                    </a:lnTo>
                    <a:lnTo>
                      <a:pt x="65"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Freeform 2075"/>
              <p:cNvSpPr>
                <a:spLocks noChangeAspect="1"/>
              </p:cNvSpPr>
              <p:nvPr/>
            </p:nvSpPr>
            <p:spPr bwMode="auto">
              <a:xfrm>
                <a:off x="1987" y="1281"/>
                <a:ext cx="147" cy="87"/>
              </a:xfrm>
              <a:custGeom>
                <a:avLst/>
                <a:gdLst>
                  <a:gd name="T0" fmla="*/ 141 w 147"/>
                  <a:gd name="T1" fmla="*/ 47 h 87"/>
                  <a:gd name="T2" fmla="*/ 143 w 147"/>
                  <a:gd name="T3" fmla="*/ 47 h 87"/>
                  <a:gd name="T4" fmla="*/ 145 w 147"/>
                  <a:gd name="T5" fmla="*/ 46 h 87"/>
                  <a:gd name="T6" fmla="*/ 147 w 147"/>
                  <a:gd name="T7" fmla="*/ 45 h 87"/>
                  <a:gd name="T8" fmla="*/ 147 w 147"/>
                  <a:gd name="T9" fmla="*/ 43 h 87"/>
                  <a:gd name="T10" fmla="*/ 147 w 147"/>
                  <a:gd name="T11" fmla="*/ 42 h 87"/>
                  <a:gd name="T12" fmla="*/ 145 w 147"/>
                  <a:gd name="T13" fmla="*/ 41 h 87"/>
                  <a:gd name="T14" fmla="*/ 143 w 147"/>
                  <a:gd name="T15" fmla="*/ 40 h 87"/>
                  <a:gd name="T16" fmla="*/ 141 w 147"/>
                  <a:gd name="T17" fmla="*/ 40 h 87"/>
                  <a:gd name="T18" fmla="*/ 19 w 147"/>
                  <a:gd name="T19" fmla="*/ 40 h 87"/>
                  <a:gd name="T20" fmla="*/ 24 w 147"/>
                  <a:gd name="T21" fmla="*/ 35 h 87"/>
                  <a:gd name="T22" fmla="*/ 29 w 147"/>
                  <a:gd name="T23" fmla="*/ 30 h 87"/>
                  <a:gd name="T24" fmla="*/ 32 w 147"/>
                  <a:gd name="T25" fmla="*/ 27 h 87"/>
                  <a:gd name="T26" fmla="*/ 33 w 147"/>
                  <a:gd name="T27" fmla="*/ 24 h 87"/>
                  <a:gd name="T28" fmla="*/ 38 w 147"/>
                  <a:gd name="T29" fmla="*/ 16 h 87"/>
                  <a:gd name="T30" fmla="*/ 41 w 147"/>
                  <a:gd name="T31" fmla="*/ 9 h 87"/>
                  <a:gd name="T32" fmla="*/ 42 w 147"/>
                  <a:gd name="T33" fmla="*/ 4 h 87"/>
                  <a:gd name="T34" fmla="*/ 42 w 147"/>
                  <a:gd name="T35" fmla="*/ 2 h 87"/>
                  <a:gd name="T36" fmla="*/ 41 w 147"/>
                  <a:gd name="T37" fmla="*/ 1 h 87"/>
                  <a:gd name="T38" fmla="*/ 39 w 147"/>
                  <a:gd name="T39" fmla="*/ 0 h 87"/>
                  <a:gd name="T40" fmla="*/ 37 w 147"/>
                  <a:gd name="T41" fmla="*/ 0 h 87"/>
                  <a:gd name="T42" fmla="*/ 36 w 147"/>
                  <a:gd name="T43" fmla="*/ 1 h 87"/>
                  <a:gd name="T44" fmla="*/ 36 w 147"/>
                  <a:gd name="T45" fmla="*/ 2 h 87"/>
                  <a:gd name="T46" fmla="*/ 35 w 147"/>
                  <a:gd name="T47" fmla="*/ 4 h 87"/>
                  <a:gd name="T48" fmla="*/ 31 w 147"/>
                  <a:gd name="T49" fmla="*/ 15 h 87"/>
                  <a:gd name="T50" fmla="*/ 25 w 147"/>
                  <a:gd name="T51" fmla="*/ 26 h 87"/>
                  <a:gd name="T52" fmla="*/ 15 w 147"/>
                  <a:gd name="T53" fmla="*/ 34 h 87"/>
                  <a:gd name="T54" fmla="*/ 3 w 147"/>
                  <a:gd name="T55" fmla="*/ 41 h 87"/>
                  <a:gd name="T56" fmla="*/ 1 w 147"/>
                  <a:gd name="T57" fmla="*/ 42 h 87"/>
                  <a:gd name="T58" fmla="*/ 0 w 147"/>
                  <a:gd name="T59" fmla="*/ 43 h 87"/>
                  <a:gd name="T60" fmla="*/ 1 w 147"/>
                  <a:gd name="T61" fmla="*/ 45 h 87"/>
                  <a:gd name="T62" fmla="*/ 3 w 147"/>
                  <a:gd name="T63" fmla="*/ 46 h 87"/>
                  <a:gd name="T64" fmla="*/ 15 w 147"/>
                  <a:gd name="T65" fmla="*/ 52 h 87"/>
                  <a:gd name="T66" fmla="*/ 24 w 147"/>
                  <a:gd name="T67" fmla="*/ 61 h 87"/>
                  <a:gd name="T68" fmla="*/ 31 w 147"/>
                  <a:gd name="T69" fmla="*/ 71 h 87"/>
                  <a:gd name="T70" fmla="*/ 35 w 147"/>
                  <a:gd name="T71" fmla="*/ 84 h 87"/>
                  <a:gd name="T72" fmla="*/ 36 w 147"/>
                  <a:gd name="T73" fmla="*/ 86 h 87"/>
                  <a:gd name="T74" fmla="*/ 39 w 147"/>
                  <a:gd name="T75" fmla="*/ 87 h 87"/>
                  <a:gd name="T76" fmla="*/ 41 w 147"/>
                  <a:gd name="T77" fmla="*/ 86 h 87"/>
                  <a:gd name="T78" fmla="*/ 42 w 147"/>
                  <a:gd name="T79" fmla="*/ 85 h 87"/>
                  <a:gd name="T80" fmla="*/ 42 w 147"/>
                  <a:gd name="T81" fmla="*/ 83 h 87"/>
                  <a:gd name="T82" fmla="*/ 40 w 147"/>
                  <a:gd name="T83" fmla="*/ 78 h 87"/>
                  <a:gd name="T84" fmla="*/ 38 w 147"/>
                  <a:gd name="T85" fmla="*/ 71 h 87"/>
                  <a:gd name="T86" fmla="*/ 34 w 147"/>
                  <a:gd name="T87" fmla="*/ 63 h 87"/>
                  <a:gd name="T88" fmla="*/ 28 w 147"/>
                  <a:gd name="T89" fmla="*/ 55 h 87"/>
                  <a:gd name="T90" fmla="*/ 19 w 147"/>
                  <a:gd name="T91" fmla="*/ 47 h 87"/>
                  <a:gd name="T92" fmla="*/ 141 w 147"/>
                  <a:gd name="T93"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7">
                    <a:moveTo>
                      <a:pt x="141" y="47"/>
                    </a:moveTo>
                    <a:lnTo>
                      <a:pt x="143" y="47"/>
                    </a:lnTo>
                    <a:lnTo>
                      <a:pt x="145" y="46"/>
                    </a:lnTo>
                    <a:lnTo>
                      <a:pt x="147" y="45"/>
                    </a:lnTo>
                    <a:lnTo>
                      <a:pt x="147" y="43"/>
                    </a:lnTo>
                    <a:lnTo>
                      <a:pt x="147" y="42"/>
                    </a:lnTo>
                    <a:lnTo>
                      <a:pt x="145" y="41"/>
                    </a:lnTo>
                    <a:lnTo>
                      <a:pt x="143" y="40"/>
                    </a:lnTo>
                    <a:lnTo>
                      <a:pt x="141" y="40"/>
                    </a:lnTo>
                    <a:lnTo>
                      <a:pt x="19" y="40"/>
                    </a:lnTo>
                    <a:lnTo>
                      <a:pt x="24" y="35"/>
                    </a:lnTo>
                    <a:lnTo>
                      <a:pt x="29" y="30"/>
                    </a:lnTo>
                    <a:lnTo>
                      <a:pt x="32" y="27"/>
                    </a:lnTo>
                    <a:lnTo>
                      <a:pt x="33" y="24"/>
                    </a:lnTo>
                    <a:lnTo>
                      <a:pt x="38" y="16"/>
                    </a:lnTo>
                    <a:lnTo>
                      <a:pt x="41" y="9"/>
                    </a:lnTo>
                    <a:lnTo>
                      <a:pt x="42" y="4"/>
                    </a:lnTo>
                    <a:lnTo>
                      <a:pt x="42" y="2"/>
                    </a:lnTo>
                    <a:lnTo>
                      <a:pt x="41" y="1"/>
                    </a:lnTo>
                    <a:lnTo>
                      <a:pt x="39" y="0"/>
                    </a:lnTo>
                    <a:lnTo>
                      <a:pt x="37" y="0"/>
                    </a:lnTo>
                    <a:lnTo>
                      <a:pt x="36" y="1"/>
                    </a:lnTo>
                    <a:lnTo>
                      <a:pt x="36" y="2"/>
                    </a:lnTo>
                    <a:lnTo>
                      <a:pt x="35" y="4"/>
                    </a:lnTo>
                    <a:lnTo>
                      <a:pt x="31" y="15"/>
                    </a:lnTo>
                    <a:lnTo>
                      <a:pt x="25" y="26"/>
                    </a:lnTo>
                    <a:lnTo>
                      <a:pt x="15" y="34"/>
                    </a:lnTo>
                    <a:lnTo>
                      <a:pt x="3" y="41"/>
                    </a:lnTo>
                    <a:lnTo>
                      <a:pt x="1" y="42"/>
                    </a:lnTo>
                    <a:lnTo>
                      <a:pt x="0" y="43"/>
                    </a:lnTo>
                    <a:lnTo>
                      <a:pt x="1" y="45"/>
                    </a:lnTo>
                    <a:lnTo>
                      <a:pt x="3" y="46"/>
                    </a:lnTo>
                    <a:lnTo>
                      <a:pt x="15" y="52"/>
                    </a:lnTo>
                    <a:lnTo>
                      <a:pt x="24" y="61"/>
                    </a:lnTo>
                    <a:lnTo>
                      <a:pt x="31" y="71"/>
                    </a:lnTo>
                    <a:lnTo>
                      <a:pt x="35" y="84"/>
                    </a:lnTo>
                    <a:lnTo>
                      <a:pt x="36" y="86"/>
                    </a:lnTo>
                    <a:lnTo>
                      <a:pt x="39" y="87"/>
                    </a:lnTo>
                    <a:lnTo>
                      <a:pt x="41" y="86"/>
                    </a:lnTo>
                    <a:lnTo>
                      <a:pt x="42" y="85"/>
                    </a:lnTo>
                    <a:lnTo>
                      <a:pt x="42" y="83"/>
                    </a:lnTo>
                    <a:lnTo>
                      <a:pt x="40" y="78"/>
                    </a:lnTo>
                    <a:lnTo>
                      <a:pt x="38" y="71"/>
                    </a:lnTo>
                    <a:lnTo>
                      <a:pt x="34" y="63"/>
                    </a:lnTo>
                    <a:lnTo>
                      <a:pt x="28" y="55"/>
                    </a:lnTo>
                    <a:lnTo>
                      <a:pt x="19"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 name="Freeform 2076"/>
              <p:cNvSpPr>
                <a:spLocks noChangeAspect="1"/>
              </p:cNvSpPr>
              <p:nvPr/>
            </p:nvSpPr>
            <p:spPr bwMode="auto">
              <a:xfrm>
                <a:off x="2204" y="1292"/>
                <a:ext cx="54" cy="76"/>
              </a:xfrm>
              <a:custGeom>
                <a:avLst/>
                <a:gdLst>
                  <a:gd name="T0" fmla="*/ 31 w 54"/>
                  <a:gd name="T1" fmla="*/ 42 h 76"/>
                  <a:gd name="T2" fmla="*/ 36 w 54"/>
                  <a:gd name="T3" fmla="*/ 44 h 76"/>
                  <a:gd name="T4" fmla="*/ 42 w 54"/>
                  <a:gd name="T5" fmla="*/ 47 h 76"/>
                  <a:gd name="T6" fmla="*/ 46 w 54"/>
                  <a:gd name="T7" fmla="*/ 53 h 76"/>
                  <a:gd name="T8" fmla="*/ 45 w 54"/>
                  <a:gd name="T9" fmla="*/ 63 h 76"/>
                  <a:gd name="T10" fmla="*/ 36 w 54"/>
                  <a:gd name="T11" fmla="*/ 71 h 76"/>
                  <a:gd name="T12" fmla="*/ 23 w 54"/>
                  <a:gd name="T13" fmla="*/ 72 h 76"/>
                  <a:gd name="T14" fmla="*/ 15 w 54"/>
                  <a:gd name="T15" fmla="*/ 68 h 76"/>
                  <a:gd name="T16" fmla="*/ 10 w 54"/>
                  <a:gd name="T17" fmla="*/ 62 h 76"/>
                  <a:gd name="T18" fmla="*/ 6 w 54"/>
                  <a:gd name="T19" fmla="*/ 54 h 76"/>
                  <a:gd name="T20" fmla="*/ 4 w 54"/>
                  <a:gd name="T21" fmla="*/ 46 h 76"/>
                  <a:gd name="T22" fmla="*/ 0 w 54"/>
                  <a:gd name="T23" fmla="*/ 47 h 76"/>
                  <a:gd name="T24" fmla="*/ 0 w 54"/>
                  <a:gd name="T25" fmla="*/ 72 h 76"/>
                  <a:gd name="T26" fmla="*/ 2 w 54"/>
                  <a:gd name="T27" fmla="*/ 76 h 76"/>
                  <a:gd name="T28" fmla="*/ 3 w 54"/>
                  <a:gd name="T29" fmla="*/ 75 h 76"/>
                  <a:gd name="T30" fmla="*/ 6 w 54"/>
                  <a:gd name="T31" fmla="*/ 72 h 76"/>
                  <a:gd name="T32" fmla="*/ 7 w 54"/>
                  <a:gd name="T33" fmla="*/ 71 h 76"/>
                  <a:gd name="T34" fmla="*/ 9 w 54"/>
                  <a:gd name="T35" fmla="*/ 69 h 76"/>
                  <a:gd name="T36" fmla="*/ 20 w 54"/>
                  <a:gd name="T37" fmla="*/ 75 h 76"/>
                  <a:gd name="T38" fmla="*/ 28 w 54"/>
                  <a:gd name="T39" fmla="*/ 76 h 76"/>
                  <a:gd name="T40" fmla="*/ 48 w 54"/>
                  <a:gd name="T41" fmla="*/ 69 h 76"/>
                  <a:gd name="T42" fmla="*/ 54 w 54"/>
                  <a:gd name="T43" fmla="*/ 53 h 76"/>
                  <a:gd name="T44" fmla="*/ 51 w 54"/>
                  <a:gd name="T45" fmla="*/ 42 h 76"/>
                  <a:gd name="T46" fmla="*/ 47 w 54"/>
                  <a:gd name="T47" fmla="*/ 37 h 76"/>
                  <a:gd name="T48" fmla="*/ 38 w 54"/>
                  <a:gd name="T49" fmla="*/ 31 h 76"/>
                  <a:gd name="T50" fmla="*/ 28 w 54"/>
                  <a:gd name="T51" fmla="*/ 29 h 76"/>
                  <a:gd name="T52" fmla="*/ 21 w 54"/>
                  <a:gd name="T53" fmla="*/ 27 h 76"/>
                  <a:gd name="T54" fmla="*/ 15 w 54"/>
                  <a:gd name="T55" fmla="*/ 25 h 76"/>
                  <a:gd name="T56" fmla="*/ 10 w 54"/>
                  <a:gd name="T57" fmla="*/ 21 h 76"/>
                  <a:gd name="T58" fmla="*/ 8 w 54"/>
                  <a:gd name="T59" fmla="*/ 15 h 76"/>
                  <a:gd name="T60" fmla="*/ 12 w 54"/>
                  <a:gd name="T61" fmla="*/ 7 h 76"/>
                  <a:gd name="T62" fmla="*/ 27 w 54"/>
                  <a:gd name="T63" fmla="*/ 3 h 76"/>
                  <a:gd name="T64" fmla="*/ 37 w 54"/>
                  <a:gd name="T65" fmla="*/ 5 h 76"/>
                  <a:gd name="T66" fmla="*/ 43 w 54"/>
                  <a:gd name="T67" fmla="*/ 11 h 76"/>
                  <a:gd name="T68" fmla="*/ 45 w 54"/>
                  <a:gd name="T69" fmla="*/ 18 h 76"/>
                  <a:gd name="T70" fmla="*/ 46 w 54"/>
                  <a:gd name="T71" fmla="*/ 23 h 76"/>
                  <a:gd name="T72" fmla="*/ 48 w 54"/>
                  <a:gd name="T73" fmla="*/ 24 h 76"/>
                  <a:gd name="T74" fmla="*/ 50 w 54"/>
                  <a:gd name="T75" fmla="*/ 24 h 76"/>
                  <a:gd name="T76" fmla="*/ 50 w 54"/>
                  <a:gd name="T77" fmla="*/ 20 h 76"/>
                  <a:gd name="T78" fmla="*/ 50 w 54"/>
                  <a:gd name="T79" fmla="*/ 1 h 76"/>
                  <a:gd name="T80" fmla="*/ 47 w 54"/>
                  <a:gd name="T81" fmla="*/ 0 h 76"/>
                  <a:gd name="T82" fmla="*/ 44 w 54"/>
                  <a:gd name="T83" fmla="*/ 3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6" y="53"/>
                    </a:lnTo>
                    <a:lnTo>
                      <a:pt x="46" y="57"/>
                    </a:lnTo>
                    <a:lnTo>
                      <a:pt x="45" y="63"/>
                    </a:lnTo>
                    <a:lnTo>
                      <a:pt x="42" y="68"/>
                    </a:lnTo>
                    <a:lnTo>
                      <a:pt x="36" y="71"/>
                    </a:lnTo>
                    <a:lnTo>
                      <a:pt x="28" y="72"/>
                    </a:lnTo>
                    <a:lnTo>
                      <a:pt x="23" y="72"/>
                    </a:lnTo>
                    <a:lnTo>
                      <a:pt x="19" y="70"/>
                    </a:lnTo>
                    <a:lnTo>
                      <a:pt x="15" y="68"/>
                    </a:lnTo>
                    <a:lnTo>
                      <a:pt x="12" y="66"/>
                    </a:lnTo>
                    <a:lnTo>
                      <a:pt x="10" y="62"/>
                    </a:lnTo>
                    <a:lnTo>
                      <a:pt x="8" y="58"/>
                    </a:lnTo>
                    <a:lnTo>
                      <a:pt x="6" y="54"/>
                    </a:lnTo>
                    <a:lnTo>
                      <a:pt x="5" y="48"/>
                    </a:lnTo>
                    <a:lnTo>
                      <a:pt x="4" y="46"/>
                    </a:lnTo>
                    <a:lnTo>
                      <a:pt x="2" y="46"/>
                    </a:lnTo>
                    <a:lnTo>
                      <a:pt x="0" y="47"/>
                    </a:lnTo>
                    <a:lnTo>
                      <a:pt x="0" y="50"/>
                    </a:lnTo>
                    <a:lnTo>
                      <a:pt x="0" y="72"/>
                    </a:lnTo>
                    <a:lnTo>
                      <a:pt x="0" y="75"/>
                    </a:lnTo>
                    <a:lnTo>
                      <a:pt x="2" y="76"/>
                    </a:lnTo>
                    <a:lnTo>
                      <a:pt x="3" y="76"/>
                    </a:lnTo>
                    <a:lnTo>
                      <a:pt x="3" y="75"/>
                    </a:lnTo>
                    <a:lnTo>
                      <a:pt x="4" y="74"/>
                    </a:lnTo>
                    <a:lnTo>
                      <a:pt x="6" y="72"/>
                    </a:lnTo>
                    <a:lnTo>
                      <a:pt x="6" y="72"/>
                    </a:lnTo>
                    <a:lnTo>
                      <a:pt x="7" y="71"/>
                    </a:lnTo>
                    <a:lnTo>
                      <a:pt x="8" y="70"/>
                    </a:lnTo>
                    <a:lnTo>
                      <a:pt x="9" y="69"/>
                    </a:lnTo>
                    <a:lnTo>
                      <a:pt x="15" y="73"/>
                    </a:lnTo>
                    <a:lnTo>
                      <a:pt x="20" y="75"/>
                    </a:lnTo>
                    <a:lnTo>
                      <a:pt x="24" y="75"/>
                    </a:lnTo>
                    <a:lnTo>
                      <a:pt x="28" y="76"/>
                    </a:lnTo>
                    <a:lnTo>
                      <a:pt x="40" y="74"/>
                    </a:lnTo>
                    <a:lnTo>
                      <a:pt x="48" y="69"/>
                    </a:lnTo>
                    <a:lnTo>
                      <a:pt x="53" y="61"/>
                    </a:lnTo>
                    <a:lnTo>
                      <a:pt x="54" y="53"/>
                    </a:lnTo>
                    <a:lnTo>
                      <a:pt x="53" y="47"/>
                    </a:lnTo>
                    <a:lnTo>
                      <a:pt x="51" y="42"/>
                    </a:lnTo>
                    <a:lnTo>
                      <a:pt x="49" y="39"/>
                    </a:lnTo>
                    <a:lnTo>
                      <a:pt x="47" y="37"/>
                    </a:lnTo>
                    <a:lnTo>
                      <a:pt x="43" y="34"/>
                    </a:lnTo>
                    <a:lnTo>
                      <a:pt x="38" y="31"/>
                    </a:lnTo>
                    <a:lnTo>
                      <a:pt x="34" y="30"/>
                    </a:lnTo>
                    <a:lnTo>
                      <a:pt x="28" y="29"/>
                    </a:lnTo>
                    <a:lnTo>
                      <a:pt x="25" y="28"/>
                    </a:lnTo>
                    <a:lnTo>
                      <a:pt x="21" y="27"/>
                    </a:lnTo>
                    <a:lnTo>
                      <a:pt x="18" y="26"/>
                    </a:lnTo>
                    <a:lnTo>
                      <a:pt x="15" y="25"/>
                    </a:lnTo>
                    <a:lnTo>
                      <a:pt x="12" y="23"/>
                    </a:lnTo>
                    <a:lnTo>
                      <a:pt x="10" y="21"/>
                    </a:lnTo>
                    <a:lnTo>
                      <a:pt x="9" y="19"/>
                    </a:lnTo>
                    <a:lnTo>
                      <a:pt x="8" y="15"/>
                    </a:lnTo>
                    <a:lnTo>
                      <a:pt x="9" y="11"/>
                    </a:lnTo>
                    <a:lnTo>
                      <a:pt x="12" y="7"/>
                    </a:lnTo>
                    <a:lnTo>
                      <a:pt x="18" y="4"/>
                    </a:lnTo>
                    <a:lnTo>
                      <a:pt x="27" y="3"/>
                    </a:lnTo>
                    <a:lnTo>
                      <a:pt x="33" y="4"/>
                    </a:lnTo>
                    <a:lnTo>
                      <a:pt x="37" y="5"/>
                    </a:lnTo>
                    <a:lnTo>
                      <a:pt x="41" y="8"/>
                    </a:lnTo>
                    <a:lnTo>
                      <a:pt x="43" y="11"/>
                    </a:lnTo>
                    <a:lnTo>
                      <a:pt x="44" y="14"/>
                    </a:lnTo>
                    <a:lnTo>
                      <a:pt x="45" y="18"/>
                    </a:lnTo>
                    <a:lnTo>
                      <a:pt x="46" y="21"/>
                    </a:lnTo>
                    <a:lnTo>
                      <a:pt x="46" y="23"/>
                    </a:lnTo>
                    <a:lnTo>
                      <a:pt x="47" y="24"/>
                    </a:lnTo>
                    <a:lnTo>
                      <a:pt x="48" y="24"/>
                    </a:lnTo>
                    <a:lnTo>
                      <a:pt x="49" y="24"/>
                    </a:lnTo>
                    <a:lnTo>
                      <a:pt x="50" y="24"/>
                    </a:lnTo>
                    <a:lnTo>
                      <a:pt x="50" y="22"/>
                    </a:lnTo>
                    <a:lnTo>
                      <a:pt x="50" y="20"/>
                    </a:lnTo>
                    <a:lnTo>
                      <a:pt x="50" y="4"/>
                    </a:lnTo>
                    <a:lnTo>
                      <a:pt x="50" y="1"/>
                    </a:lnTo>
                    <a:lnTo>
                      <a:pt x="48" y="0"/>
                    </a:lnTo>
                    <a:lnTo>
                      <a:pt x="47" y="0"/>
                    </a:lnTo>
                    <a:lnTo>
                      <a:pt x="45" y="2"/>
                    </a:lnTo>
                    <a:lnTo>
                      <a:pt x="44" y="3"/>
                    </a:lnTo>
                    <a:lnTo>
                      <a:pt x="42" y="4"/>
                    </a:lnTo>
                    <a:lnTo>
                      <a:pt x="37" y="2"/>
                    </a:lnTo>
                    <a:lnTo>
                      <a:pt x="33" y="0"/>
                    </a:lnTo>
                    <a:lnTo>
                      <a:pt x="29" y="0"/>
                    </a:lnTo>
                    <a:lnTo>
                      <a:pt x="27" y="0"/>
                    </a:lnTo>
                    <a:lnTo>
                      <a:pt x="14" y="2"/>
                    </a:lnTo>
                    <a:lnTo>
                      <a:pt x="6" y="6"/>
                    </a:lnTo>
                    <a:lnTo>
                      <a:pt x="1"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Freeform 2077"/>
              <p:cNvSpPr>
                <a:spLocks noChangeAspect="1"/>
              </p:cNvSpPr>
              <p:nvPr/>
            </p:nvSpPr>
            <p:spPr bwMode="auto">
              <a:xfrm>
                <a:off x="2285" y="1264"/>
                <a:ext cx="52" cy="104"/>
              </a:xfrm>
              <a:custGeom>
                <a:avLst/>
                <a:gdLst>
                  <a:gd name="T0" fmla="*/ 26 w 52"/>
                  <a:gd name="T1" fmla="*/ 36 h 104"/>
                  <a:gd name="T2" fmla="*/ 49 w 52"/>
                  <a:gd name="T3" fmla="*/ 36 h 104"/>
                  <a:gd name="T4" fmla="*/ 49 w 52"/>
                  <a:gd name="T5" fmla="*/ 31 h 104"/>
                  <a:gd name="T6" fmla="*/ 26 w 52"/>
                  <a:gd name="T7" fmla="*/ 31 h 104"/>
                  <a:gd name="T8" fmla="*/ 26 w 52"/>
                  <a:gd name="T9" fmla="*/ 0 h 104"/>
                  <a:gd name="T10" fmla="*/ 21 w 52"/>
                  <a:gd name="T11" fmla="*/ 0 h 104"/>
                  <a:gd name="T12" fmla="*/ 20 w 52"/>
                  <a:gd name="T13" fmla="*/ 11 h 104"/>
                  <a:gd name="T14" fmla="*/ 17 w 52"/>
                  <a:gd name="T15" fmla="*/ 21 h 104"/>
                  <a:gd name="T16" fmla="*/ 10 w 52"/>
                  <a:gd name="T17" fmla="*/ 29 h 104"/>
                  <a:gd name="T18" fmla="*/ 0 w 52"/>
                  <a:gd name="T19" fmla="*/ 32 h 104"/>
                  <a:gd name="T20" fmla="*/ 0 w 52"/>
                  <a:gd name="T21" fmla="*/ 36 h 104"/>
                  <a:gd name="T22" fmla="*/ 14 w 52"/>
                  <a:gd name="T23" fmla="*/ 36 h 104"/>
                  <a:gd name="T24" fmla="*/ 14 w 52"/>
                  <a:gd name="T25" fmla="*/ 81 h 104"/>
                  <a:gd name="T26" fmla="*/ 15 w 52"/>
                  <a:gd name="T27" fmla="*/ 88 h 104"/>
                  <a:gd name="T28" fmla="*/ 17 w 52"/>
                  <a:gd name="T29" fmla="*/ 93 h 104"/>
                  <a:gd name="T30" fmla="*/ 19 w 52"/>
                  <a:gd name="T31" fmla="*/ 97 h 104"/>
                  <a:gd name="T32" fmla="*/ 23 w 52"/>
                  <a:gd name="T33" fmla="*/ 100 h 104"/>
                  <a:gd name="T34" fmla="*/ 26 w 52"/>
                  <a:gd name="T35" fmla="*/ 102 h 104"/>
                  <a:gd name="T36" fmla="*/ 30 w 52"/>
                  <a:gd name="T37" fmla="*/ 103 h 104"/>
                  <a:gd name="T38" fmla="*/ 33 w 52"/>
                  <a:gd name="T39" fmla="*/ 103 h 104"/>
                  <a:gd name="T40" fmla="*/ 35 w 52"/>
                  <a:gd name="T41" fmla="*/ 104 h 104"/>
                  <a:gd name="T42" fmla="*/ 40 w 52"/>
                  <a:gd name="T43" fmla="*/ 103 h 104"/>
                  <a:gd name="T44" fmla="*/ 43 w 52"/>
                  <a:gd name="T45" fmla="*/ 102 h 104"/>
                  <a:gd name="T46" fmla="*/ 46 w 52"/>
                  <a:gd name="T47" fmla="*/ 99 h 104"/>
                  <a:gd name="T48" fmla="*/ 48 w 52"/>
                  <a:gd name="T49" fmla="*/ 96 h 104"/>
                  <a:gd name="T50" fmla="*/ 50 w 52"/>
                  <a:gd name="T51" fmla="*/ 93 h 104"/>
                  <a:gd name="T52" fmla="*/ 51 w 52"/>
                  <a:gd name="T53" fmla="*/ 89 h 104"/>
                  <a:gd name="T54" fmla="*/ 52 w 52"/>
                  <a:gd name="T55" fmla="*/ 85 h 104"/>
                  <a:gd name="T56" fmla="*/ 52 w 52"/>
                  <a:gd name="T57" fmla="*/ 81 h 104"/>
                  <a:gd name="T58" fmla="*/ 52 w 52"/>
                  <a:gd name="T59" fmla="*/ 72 h 104"/>
                  <a:gd name="T60" fmla="*/ 48 w 52"/>
                  <a:gd name="T61" fmla="*/ 72 h 104"/>
                  <a:gd name="T62" fmla="*/ 48 w 52"/>
                  <a:gd name="T63" fmla="*/ 81 h 104"/>
                  <a:gd name="T64" fmla="*/ 47 w 52"/>
                  <a:gd name="T65" fmla="*/ 89 h 104"/>
                  <a:gd name="T66" fmla="*/ 44 w 52"/>
                  <a:gd name="T67" fmla="*/ 95 h 104"/>
                  <a:gd name="T68" fmla="*/ 41 w 52"/>
                  <a:gd name="T69" fmla="*/ 98 h 104"/>
                  <a:gd name="T70" fmla="*/ 37 w 52"/>
                  <a:gd name="T71" fmla="*/ 99 h 104"/>
                  <a:gd name="T72" fmla="*/ 33 w 52"/>
                  <a:gd name="T73" fmla="*/ 99 h 104"/>
                  <a:gd name="T74" fmla="*/ 30 w 52"/>
                  <a:gd name="T75" fmla="*/ 97 h 104"/>
                  <a:gd name="T76" fmla="*/ 28 w 52"/>
                  <a:gd name="T77" fmla="*/ 95 h 104"/>
                  <a:gd name="T78" fmla="*/ 27 w 52"/>
                  <a:gd name="T79" fmla="*/ 92 h 104"/>
                  <a:gd name="T80" fmla="*/ 26 w 52"/>
                  <a:gd name="T81" fmla="*/ 88 h 104"/>
                  <a:gd name="T82" fmla="*/ 26 w 52"/>
                  <a:gd name="T83" fmla="*/ 86 h 104"/>
                  <a:gd name="T84" fmla="*/ 26 w 52"/>
                  <a:gd name="T85" fmla="*/ 83 h 104"/>
                  <a:gd name="T86" fmla="*/ 26 w 52"/>
                  <a:gd name="T87" fmla="*/ 82 h 104"/>
                  <a:gd name="T88" fmla="*/ 26 w 52"/>
                  <a:gd name="T89" fmla="*/ 3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104">
                    <a:moveTo>
                      <a:pt x="26" y="36"/>
                    </a:moveTo>
                    <a:lnTo>
                      <a:pt x="49" y="36"/>
                    </a:lnTo>
                    <a:lnTo>
                      <a:pt x="49" y="31"/>
                    </a:lnTo>
                    <a:lnTo>
                      <a:pt x="26" y="31"/>
                    </a:lnTo>
                    <a:lnTo>
                      <a:pt x="26" y="0"/>
                    </a:lnTo>
                    <a:lnTo>
                      <a:pt x="21" y="0"/>
                    </a:lnTo>
                    <a:lnTo>
                      <a:pt x="20" y="11"/>
                    </a:lnTo>
                    <a:lnTo>
                      <a:pt x="17" y="21"/>
                    </a:lnTo>
                    <a:lnTo>
                      <a:pt x="10" y="29"/>
                    </a:lnTo>
                    <a:lnTo>
                      <a:pt x="0" y="32"/>
                    </a:lnTo>
                    <a:lnTo>
                      <a:pt x="0" y="36"/>
                    </a:lnTo>
                    <a:lnTo>
                      <a:pt x="14" y="36"/>
                    </a:lnTo>
                    <a:lnTo>
                      <a:pt x="14" y="81"/>
                    </a:lnTo>
                    <a:lnTo>
                      <a:pt x="15" y="88"/>
                    </a:lnTo>
                    <a:lnTo>
                      <a:pt x="17" y="93"/>
                    </a:lnTo>
                    <a:lnTo>
                      <a:pt x="19" y="97"/>
                    </a:lnTo>
                    <a:lnTo>
                      <a:pt x="23" y="100"/>
                    </a:lnTo>
                    <a:lnTo>
                      <a:pt x="26" y="102"/>
                    </a:lnTo>
                    <a:lnTo>
                      <a:pt x="30" y="103"/>
                    </a:lnTo>
                    <a:lnTo>
                      <a:pt x="33" y="103"/>
                    </a:lnTo>
                    <a:lnTo>
                      <a:pt x="35" y="104"/>
                    </a:lnTo>
                    <a:lnTo>
                      <a:pt x="40" y="103"/>
                    </a:lnTo>
                    <a:lnTo>
                      <a:pt x="43" y="102"/>
                    </a:lnTo>
                    <a:lnTo>
                      <a:pt x="46" y="99"/>
                    </a:lnTo>
                    <a:lnTo>
                      <a:pt x="48" y="96"/>
                    </a:lnTo>
                    <a:lnTo>
                      <a:pt x="50" y="93"/>
                    </a:lnTo>
                    <a:lnTo>
                      <a:pt x="51" y="89"/>
                    </a:lnTo>
                    <a:lnTo>
                      <a:pt x="52" y="85"/>
                    </a:lnTo>
                    <a:lnTo>
                      <a:pt x="52" y="81"/>
                    </a:lnTo>
                    <a:lnTo>
                      <a:pt x="52" y="72"/>
                    </a:lnTo>
                    <a:lnTo>
                      <a:pt x="48" y="72"/>
                    </a:lnTo>
                    <a:lnTo>
                      <a:pt x="48" y="81"/>
                    </a:lnTo>
                    <a:lnTo>
                      <a:pt x="47" y="89"/>
                    </a:lnTo>
                    <a:lnTo>
                      <a:pt x="44" y="95"/>
                    </a:lnTo>
                    <a:lnTo>
                      <a:pt x="41" y="98"/>
                    </a:lnTo>
                    <a:lnTo>
                      <a:pt x="37" y="99"/>
                    </a:lnTo>
                    <a:lnTo>
                      <a:pt x="33" y="99"/>
                    </a:lnTo>
                    <a:lnTo>
                      <a:pt x="30" y="97"/>
                    </a:lnTo>
                    <a:lnTo>
                      <a:pt x="28" y="95"/>
                    </a:lnTo>
                    <a:lnTo>
                      <a:pt x="27" y="92"/>
                    </a:lnTo>
                    <a:lnTo>
                      <a:pt x="26" y="88"/>
                    </a:lnTo>
                    <a:lnTo>
                      <a:pt x="26" y="86"/>
                    </a:lnTo>
                    <a:lnTo>
                      <a:pt x="26" y="83"/>
                    </a:lnTo>
                    <a:lnTo>
                      <a:pt x="26" y="82"/>
                    </a:lnTo>
                    <a:lnTo>
                      <a:pt x="2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Freeform 2078"/>
              <p:cNvSpPr>
                <a:spLocks noChangeAspect="1"/>
              </p:cNvSpPr>
              <p:nvPr/>
            </p:nvSpPr>
            <p:spPr bwMode="auto">
              <a:xfrm>
                <a:off x="2333" y="1293"/>
                <a:ext cx="55" cy="73"/>
              </a:xfrm>
              <a:custGeom>
                <a:avLst/>
                <a:gdLst>
                  <a:gd name="T0" fmla="*/ 23 w 55"/>
                  <a:gd name="T1" fmla="*/ 18 h 73"/>
                  <a:gd name="T2" fmla="*/ 23 w 55"/>
                  <a:gd name="T3" fmla="*/ 0 h 73"/>
                  <a:gd name="T4" fmla="*/ 0 w 55"/>
                  <a:gd name="T5" fmla="*/ 2 h 73"/>
                  <a:gd name="T6" fmla="*/ 0 w 55"/>
                  <a:gd name="T7" fmla="*/ 7 h 73"/>
                  <a:gd name="T8" fmla="*/ 4 w 55"/>
                  <a:gd name="T9" fmla="*/ 7 h 73"/>
                  <a:gd name="T10" fmla="*/ 7 w 55"/>
                  <a:gd name="T11" fmla="*/ 7 h 73"/>
                  <a:gd name="T12" fmla="*/ 9 w 55"/>
                  <a:gd name="T13" fmla="*/ 7 h 73"/>
                  <a:gd name="T14" fmla="*/ 11 w 55"/>
                  <a:gd name="T15" fmla="*/ 8 h 73"/>
                  <a:gd name="T16" fmla="*/ 12 w 55"/>
                  <a:gd name="T17" fmla="*/ 9 h 73"/>
                  <a:gd name="T18" fmla="*/ 12 w 55"/>
                  <a:gd name="T19" fmla="*/ 11 h 73"/>
                  <a:gd name="T20" fmla="*/ 13 w 55"/>
                  <a:gd name="T21" fmla="*/ 13 h 73"/>
                  <a:gd name="T22" fmla="*/ 13 w 55"/>
                  <a:gd name="T23" fmla="*/ 16 h 73"/>
                  <a:gd name="T24" fmla="*/ 13 w 55"/>
                  <a:gd name="T25" fmla="*/ 60 h 73"/>
                  <a:gd name="T26" fmla="*/ 12 w 55"/>
                  <a:gd name="T27" fmla="*/ 65 h 73"/>
                  <a:gd name="T28" fmla="*/ 10 w 55"/>
                  <a:gd name="T29" fmla="*/ 67 h 73"/>
                  <a:gd name="T30" fmla="*/ 7 w 55"/>
                  <a:gd name="T31" fmla="*/ 68 h 73"/>
                  <a:gd name="T32" fmla="*/ 0 w 55"/>
                  <a:gd name="T33" fmla="*/ 68 h 73"/>
                  <a:gd name="T34" fmla="*/ 0 w 55"/>
                  <a:gd name="T35" fmla="*/ 73 h 73"/>
                  <a:gd name="T36" fmla="*/ 10 w 55"/>
                  <a:gd name="T37" fmla="*/ 72 h 73"/>
                  <a:gd name="T38" fmla="*/ 19 w 55"/>
                  <a:gd name="T39" fmla="*/ 72 h 73"/>
                  <a:gd name="T40" fmla="*/ 29 w 55"/>
                  <a:gd name="T41" fmla="*/ 72 h 73"/>
                  <a:gd name="T42" fmla="*/ 40 w 55"/>
                  <a:gd name="T43" fmla="*/ 73 h 73"/>
                  <a:gd name="T44" fmla="*/ 40 w 55"/>
                  <a:gd name="T45" fmla="*/ 68 h 73"/>
                  <a:gd name="T46" fmla="*/ 36 w 55"/>
                  <a:gd name="T47" fmla="*/ 68 h 73"/>
                  <a:gd name="T48" fmla="*/ 29 w 55"/>
                  <a:gd name="T49" fmla="*/ 67 h 73"/>
                  <a:gd name="T50" fmla="*/ 25 w 55"/>
                  <a:gd name="T51" fmla="*/ 66 h 73"/>
                  <a:gd name="T52" fmla="*/ 24 w 55"/>
                  <a:gd name="T53" fmla="*/ 64 h 73"/>
                  <a:gd name="T54" fmla="*/ 24 w 55"/>
                  <a:gd name="T55" fmla="*/ 60 h 73"/>
                  <a:gd name="T56" fmla="*/ 24 w 55"/>
                  <a:gd name="T57" fmla="*/ 34 h 73"/>
                  <a:gd name="T58" fmla="*/ 25 w 55"/>
                  <a:gd name="T59" fmla="*/ 23 h 73"/>
                  <a:gd name="T60" fmla="*/ 29 w 55"/>
                  <a:gd name="T61" fmla="*/ 13 h 73"/>
                  <a:gd name="T62" fmla="*/ 35 w 55"/>
                  <a:gd name="T63" fmla="*/ 6 h 73"/>
                  <a:gd name="T64" fmla="*/ 43 w 55"/>
                  <a:gd name="T65" fmla="*/ 3 h 73"/>
                  <a:gd name="T66" fmla="*/ 45 w 55"/>
                  <a:gd name="T67" fmla="*/ 4 h 73"/>
                  <a:gd name="T68" fmla="*/ 44 w 55"/>
                  <a:gd name="T69" fmla="*/ 4 h 73"/>
                  <a:gd name="T70" fmla="*/ 43 w 55"/>
                  <a:gd name="T71" fmla="*/ 5 h 73"/>
                  <a:gd name="T72" fmla="*/ 42 w 55"/>
                  <a:gd name="T73" fmla="*/ 7 h 73"/>
                  <a:gd name="T74" fmla="*/ 41 w 55"/>
                  <a:gd name="T75" fmla="*/ 10 h 73"/>
                  <a:gd name="T76" fmla="*/ 42 w 55"/>
                  <a:gd name="T77" fmla="*/ 13 h 73"/>
                  <a:gd name="T78" fmla="*/ 43 w 55"/>
                  <a:gd name="T79" fmla="*/ 15 h 73"/>
                  <a:gd name="T80" fmla="*/ 46 w 55"/>
                  <a:gd name="T81" fmla="*/ 17 h 73"/>
                  <a:gd name="T82" fmla="*/ 48 w 55"/>
                  <a:gd name="T83" fmla="*/ 17 h 73"/>
                  <a:gd name="T84" fmla="*/ 51 w 55"/>
                  <a:gd name="T85" fmla="*/ 17 h 73"/>
                  <a:gd name="T86" fmla="*/ 53 w 55"/>
                  <a:gd name="T87" fmla="*/ 15 h 73"/>
                  <a:gd name="T88" fmla="*/ 55 w 55"/>
                  <a:gd name="T89" fmla="*/ 13 h 73"/>
                  <a:gd name="T90" fmla="*/ 55 w 55"/>
                  <a:gd name="T91" fmla="*/ 10 h 73"/>
                  <a:gd name="T92" fmla="*/ 55 w 55"/>
                  <a:gd name="T93" fmla="*/ 6 h 73"/>
                  <a:gd name="T94" fmla="*/ 52 w 55"/>
                  <a:gd name="T95" fmla="*/ 3 h 73"/>
                  <a:gd name="T96" fmla="*/ 48 w 55"/>
                  <a:gd name="T97" fmla="*/ 1 h 73"/>
                  <a:gd name="T98" fmla="*/ 43 w 55"/>
                  <a:gd name="T99" fmla="*/ 0 h 73"/>
                  <a:gd name="T100" fmla="*/ 39 w 55"/>
                  <a:gd name="T101" fmla="*/ 0 h 73"/>
                  <a:gd name="T102" fmla="*/ 35 w 55"/>
                  <a:gd name="T103" fmla="*/ 2 h 73"/>
                  <a:gd name="T104" fmla="*/ 32 w 55"/>
                  <a:gd name="T105" fmla="*/ 4 h 73"/>
                  <a:gd name="T106" fmla="*/ 29 w 55"/>
                  <a:gd name="T107" fmla="*/ 6 h 73"/>
                  <a:gd name="T108" fmla="*/ 27 w 55"/>
                  <a:gd name="T109" fmla="*/ 9 h 73"/>
                  <a:gd name="T110" fmla="*/ 25 w 55"/>
                  <a:gd name="T111" fmla="*/ 12 h 73"/>
                  <a:gd name="T112" fmla="*/ 24 w 55"/>
                  <a:gd name="T113" fmla="*/ 15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2"/>
                    </a:lnTo>
                    <a:lnTo>
                      <a:pt x="0" y="7"/>
                    </a:lnTo>
                    <a:lnTo>
                      <a:pt x="4" y="7"/>
                    </a:lnTo>
                    <a:lnTo>
                      <a:pt x="7" y="7"/>
                    </a:lnTo>
                    <a:lnTo>
                      <a:pt x="9" y="7"/>
                    </a:lnTo>
                    <a:lnTo>
                      <a:pt x="11" y="8"/>
                    </a:lnTo>
                    <a:lnTo>
                      <a:pt x="12" y="9"/>
                    </a:lnTo>
                    <a:lnTo>
                      <a:pt x="12" y="11"/>
                    </a:lnTo>
                    <a:lnTo>
                      <a:pt x="13" y="13"/>
                    </a:lnTo>
                    <a:lnTo>
                      <a:pt x="13" y="16"/>
                    </a:lnTo>
                    <a:lnTo>
                      <a:pt x="13" y="60"/>
                    </a:lnTo>
                    <a:lnTo>
                      <a:pt x="12" y="65"/>
                    </a:lnTo>
                    <a:lnTo>
                      <a:pt x="10" y="67"/>
                    </a:lnTo>
                    <a:lnTo>
                      <a:pt x="7" y="68"/>
                    </a:lnTo>
                    <a:lnTo>
                      <a:pt x="0" y="68"/>
                    </a:lnTo>
                    <a:lnTo>
                      <a:pt x="0" y="73"/>
                    </a:lnTo>
                    <a:lnTo>
                      <a:pt x="10" y="72"/>
                    </a:lnTo>
                    <a:lnTo>
                      <a:pt x="19" y="72"/>
                    </a:lnTo>
                    <a:lnTo>
                      <a:pt x="29" y="72"/>
                    </a:lnTo>
                    <a:lnTo>
                      <a:pt x="40" y="73"/>
                    </a:lnTo>
                    <a:lnTo>
                      <a:pt x="40" y="68"/>
                    </a:lnTo>
                    <a:lnTo>
                      <a:pt x="36" y="68"/>
                    </a:lnTo>
                    <a:lnTo>
                      <a:pt x="29" y="67"/>
                    </a:lnTo>
                    <a:lnTo>
                      <a:pt x="25" y="66"/>
                    </a:lnTo>
                    <a:lnTo>
                      <a:pt x="24" y="64"/>
                    </a:lnTo>
                    <a:lnTo>
                      <a:pt x="24" y="60"/>
                    </a:lnTo>
                    <a:lnTo>
                      <a:pt x="24" y="34"/>
                    </a:lnTo>
                    <a:lnTo>
                      <a:pt x="25" y="23"/>
                    </a:lnTo>
                    <a:lnTo>
                      <a:pt x="29" y="13"/>
                    </a:lnTo>
                    <a:lnTo>
                      <a:pt x="35" y="6"/>
                    </a:lnTo>
                    <a:lnTo>
                      <a:pt x="43" y="3"/>
                    </a:lnTo>
                    <a:lnTo>
                      <a:pt x="45" y="4"/>
                    </a:lnTo>
                    <a:lnTo>
                      <a:pt x="44" y="4"/>
                    </a:lnTo>
                    <a:lnTo>
                      <a:pt x="43" y="5"/>
                    </a:lnTo>
                    <a:lnTo>
                      <a:pt x="42" y="7"/>
                    </a:lnTo>
                    <a:lnTo>
                      <a:pt x="41" y="10"/>
                    </a:lnTo>
                    <a:lnTo>
                      <a:pt x="42" y="13"/>
                    </a:lnTo>
                    <a:lnTo>
                      <a:pt x="43" y="15"/>
                    </a:lnTo>
                    <a:lnTo>
                      <a:pt x="46" y="17"/>
                    </a:lnTo>
                    <a:lnTo>
                      <a:pt x="48" y="17"/>
                    </a:lnTo>
                    <a:lnTo>
                      <a:pt x="51" y="17"/>
                    </a:lnTo>
                    <a:lnTo>
                      <a:pt x="53" y="15"/>
                    </a:lnTo>
                    <a:lnTo>
                      <a:pt x="55" y="13"/>
                    </a:lnTo>
                    <a:lnTo>
                      <a:pt x="55" y="10"/>
                    </a:lnTo>
                    <a:lnTo>
                      <a:pt x="55" y="6"/>
                    </a:lnTo>
                    <a:lnTo>
                      <a:pt x="52" y="3"/>
                    </a:lnTo>
                    <a:lnTo>
                      <a:pt x="48" y="1"/>
                    </a:lnTo>
                    <a:lnTo>
                      <a:pt x="43" y="0"/>
                    </a:lnTo>
                    <a:lnTo>
                      <a:pt x="39" y="0"/>
                    </a:lnTo>
                    <a:lnTo>
                      <a:pt x="35" y="2"/>
                    </a:lnTo>
                    <a:lnTo>
                      <a:pt x="32" y="4"/>
                    </a:lnTo>
                    <a:lnTo>
                      <a:pt x="29" y="6"/>
                    </a:lnTo>
                    <a:lnTo>
                      <a:pt x="27" y="9"/>
                    </a:lnTo>
                    <a:lnTo>
                      <a:pt x="25"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Freeform 2079"/>
              <p:cNvSpPr>
                <a:spLocks noChangeAspect="1" noEditPoints="1"/>
              </p:cNvSpPr>
              <p:nvPr/>
            </p:nvSpPr>
            <p:spPr bwMode="auto">
              <a:xfrm>
                <a:off x="2398" y="1255"/>
                <a:ext cx="36" cy="111"/>
              </a:xfrm>
              <a:custGeom>
                <a:avLst/>
                <a:gdLst>
                  <a:gd name="T0" fmla="*/ 24 w 36"/>
                  <a:gd name="T1" fmla="*/ 38 h 111"/>
                  <a:gd name="T2" fmla="*/ 1 w 36"/>
                  <a:gd name="T3" fmla="*/ 40 h 111"/>
                  <a:gd name="T4" fmla="*/ 1 w 36"/>
                  <a:gd name="T5" fmla="*/ 45 h 111"/>
                  <a:gd name="T6" fmla="*/ 8 w 36"/>
                  <a:gd name="T7" fmla="*/ 45 h 111"/>
                  <a:gd name="T8" fmla="*/ 11 w 36"/>
                  <a:gd name="T9" fmla="*/ 46 h 111"/>
                  <a:gd name="T10" fmla="*/ 13 w 36"/>
                  <a:gd name="T11" fmla="*/ 49 h 111"/>
                  <a:gd name="T12" fmla="*/ 13 w 36"/>
                  <a:gd name="T13" fmla="*/ 54 h 111"/>
                  <a:gd name="T14" fmla="*/ 13 w 36"/>
                  <a:gd name="T15" fmla="*/ 98 h 111"/>
                  <a:gd name="T16" fmla="*/ 13 w 36"/>
                  <a:gd name="T17" fmla="*/ 103 h 111"/>
                  <a:gd name="T18" fmla="*/ 11 w 36"/>
                  <a:gd name="T19" fmla="*/ 105 h 111"/>
                  <a:gd name="T20" fmla="*/ 7 w 36"/>
                  <a:gd name="T21" fmla="*/ 106 h 111"/>
                  <a:gd name="T22" fmla="*/ 0 w 36"/>
                  <a:gd name="T23" fmla="*/ 106 h 111"/>
                  <a:gd name="T24" fmla="*/ 0 w 36"/>
                  <a:gd name="T25" fmla="*/ 111 h 111"/>
                  <a:gd name="T26" fmla="*/ 5 w 36"/>
                  <a:gd name="T27" fmla="*/ 111 h 111"/>
                  <a:gd name="T28" fmla="*/ 10 w 36"/>
                  <a:gd name="T29" fmla="*/ 110 h 111"/>
                  <a:gd name="T30" fmla="*/ 15 w 36"/>
                  <a:gd name="T31" fmla="*/ 110 h 111"/>
                  <a:gd name="T32" fmla="*/ 19 w 36"/>
                  <a:gd name="T33" fmla="*/ 110 h 111"/>
                  <a:gd name="T34" fmla="*/ 36 w 36"/>
                  <a:gd name="T35" fmla="*/ 111 h 111"/>
                  <a:gd name="T36" fmla="*/ 36 w 36"/>
                  <a:gd name="T37" fmla="*/ 106 h 111"/>
                  <a:gd name="T38" fmla="*/ 29 w 36"/>
                  <a:gd name="T39" fmla="*/ 105 h 111"/>
                  <a:gd name="T40" fmla="*/ 26 w 36"/>
                  <a:gd name="T41" fmla="*/ 104 h 111"/>
                  <a:gd name="T42" fmla="*/ 25 w 36"/>
                  <a:gd name="T43" fmla="*/ 102 h 111"/>
                  <a:gd name="T44" fmla="*/ 24 w 36"/>
                  <a:gd name="T45" fmla="*/ 98 h 111"/>
                  <a:gd name="T46" fmla="*/ 24 w 36"/>
                  <a:gd name="T47" fmla="*/ 38 h 111"/>
                  <a:gd name="T48" fmla="*/ 25 w 36"/>
                  <a:gd name="T49" fmla="*/ 9 h 111"/>
                  <a:gd name="T50" fmla="*/ 24 w 36"/>
                  <a:gd name="T51" fmla="*/ 5 h 111"/>
                  <a:gd name="T52" fmla="*/ 22 w 36"/>
                  <a:gd name="T53" fmla="*/ 3 h 111"/>
                  <a:gd name="T54" fmla="*/ 20 w 36"/>
                  <a:gd name="T55" fmla="*/ 1 h 111"/>
                  <a:gd name="T56" fmla="*/ 16 w 36"/>
                  <a:gd name="T57" fmla="*/ 0 h 111"/>
                  <a:gd name="T58" fmla="*/ 13 w 36"/>
                  <a:gd name="T59" fmla="*/ 1 h 111"/>
                  <a:gd name="T60" fmla="*/ 10 w 36"/>
                  <a:gd name="T61" fmla="*/ 3 h 111"/>
                  <a:gd name="T62" fmla="*/ 8 w 36"/>
                  <a:gd name="T63" fmla="*/ 6 h 111"/>
                  <a:gd name="T64" fmla="*/ 7 w 36"/>
                  <a:gd name="T65" fmla="*/ 9 h 111"/>
                  <a:gd name="T66" fmla="*/ 8 w 36"/>
                  <a:gd name="T67" fmla="*/ 12 h 111"/>
                  <a:gd name="T68" fmla="*/ 10 w 36"/>
                  <a:gd name="T69" fmla="*/ 15 h 111"/>
                  <a:gd name="T70" fmla="*/ 13 w 36"/>
                  <a:gd name="T71" fmla="*/ 17 h 111"/>
                  <a:gd name="T72" fmla="*/ 16 w 36"/>
                  <a:gd name="T73" fmla="*/ 18 h 111"/>
                  <a:gd name="T74" fmla="*/ 20 w 36"/>
                  <a:gd name="T75" fmla="*/ 17 h 111"/>
                  <a:gd name="T76" fmla="*/ 22 w 36"/>
                  <a:gd name="T77" fmla="*/ 15 h 111"/>
                  <a:gd name="T78" fmla="*/ 24 w 36"/>
                  <a:gd name="T79" fmla="*/ 13 h 111"/>
                  <a:gd name="T80" fmla="*/ 25 w 36"/>
                  <a:gd name="T81" fmla="*/ 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111">
                    <a:moveTo>
                      <a:pt x="24" y="38"/>
                    </a:moveTo>
                    <a:lnTo>
                      <a:pt x="1" y="40"/>
                    </a:lnTo>
                    <a:lnTo>
                      <a:pt x="1" y="45"/>
                    </a:lnTo>
                    <a:lnTo>
                      <a:pt x="8" y="45"/>
                    </a:lnTo>
                    <a:lnTo>
                      <a:pt x="11" y="46"/>
                    </a:lnTo>
                    <a:lnTo>
                      <a:pt x="13" y="49"/>
                    </a:lnTo>
                    <a:lnTo>
                      <a:pt x="13" y="54"/>
                    </a:lnTo>
                    <a:lnTo>
                      <a:pt x="13" y="98"/>
                    </a:lnTo>
                    <a:lnTo>
                      <a:pt x="13" y="103"/>
                    </a:lnTo>
                    <a:lnTo>
                      <a:pt x="11" y="105"/>
                    </a:lnTo>
                    <a:lnTo>
                      <a:pt x="7" y="106"/>
                    </a:lnTo>
                    <a:lnTo>
                      <a:pt x="0" y="106"/>
                    </a:lnTo>
                    <a:lnTo>
                      <a:pt x="0" y="111"/>
                    </a:lnTo>
                    <a:lnTo>
                      <a:pt x="5" y="111"/>
                    </a:lnTo>
                    <a:lnTo>
                      <a:pt x="10" y="110"/>
                    </a:lnTo>
                    <a:lnTo>
                      <a:pt x="15" y="110"/>
                    </a:lnTo>
                    <a:lnTo>
                      <a:pt x="19" y="110"/>
                    </a:lnTo>
                    <a:lnTo>
                      <a:pt x="36" y="111"/>
                    </a:lnTo>
                    <a:lnTo>
                      <a:pt x="36" y="106"/>
                    </a:lnTo>
                    <a:lnTo>
                      <a:pt x="29" y="105"/>
                    </a:lnTo>
                    <a:lnTo>
                      <a:pt x="26" y="104"/>
                    </a:lnTo>
                    <a:lnTo>
                      <a:pt x="25" y="102"/>
                    </a:lnTo>
                    <a:lnTo>
                      <a:pt x="24" y="98"/>
                    </a:lnTo>
                    <a:lnTo>
                      <a:pt x="24" y="38"/>
                    </a:lnTo>
                    <a:close/>
                    <a:moveTo>
                      <a:pt x="25" y="9"/>
                    </a:moveTo>
                    <a:lnTo>
                      <a:pt x="24" y="5"/>
                    </a:lnTo>
                    <a:lnTo>
                      <a:pt x="22" y="3"/>
                    </a:lnTo>
                    <a:lnTo>
                      <a:pt x="20" y="1"/>
                    </a:lnTo>
                    <a:lnTo>
                      <a:pt x="16" y="0"/>
                    </a:lnTo>
                    <a:lnTo>
                      <a:pt x="13" y="1"/>
                    </a:lnTo>
                    <a:lnTo>
                      <a:pt x="10" y="3"/>
                    </a:lnTo>
                    <a:lnTo>
                      <a:pt x="8" y="6"/>
                    </a:lnTo>
                    <a:lnTo>
                      <a:pt x="7" y="9"/>
                    </a:lnTo>
                    <a:lnTo>
                      <a:pt x="8" y="12"/>
                    </a:lnTo>
                    <a:lnTo>
                      <a:pt x="10" y="15"/>
                    </a:lnTo>
                    <a:lnTo>
                      <a:pt x="13" y="17"/>
                    </a:lnTo>
                    <a:lnTo>
                      <a:pt x="16" y="18"/>
                    </a:lnTo>
                    <a:lnTo>
                      <a:pt x="20" y="17"/>
                    </a:lnTo>
                    <a:lnTo>
                      <a:pt x="22" y="15"/>
                    </a:lnTo>
                    <a:lnTo>
                      <a:pt x="24" y="13"/>
                    </a:lnTo>
                    <a:lnTo>
                      <a:pt x="25"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Freeform 2080"/>
              <p:cNvSpPr>
                <a:spLocks noChangeAspect="1"/>
              </p:cNvSpPr>
              <p:nvPr/>
            </p:nvSpPr>
            <p:spPr bwMode="auto">
              <a:xfrm>
                <a:off x="2444" y="1293"/>
                <a:ext cx="83" cy="73"/>
              </a:xfrm>
              <a:custGeom>
                <a:avLst/>
                <a:gdLst>
                  <a:gd name="T0" fmla="*/ 13 w 83"/>
                  <a:gd name="T1" fmla="*/ 60 h 73"/>
                  <a:gd name="T2" fmla="*/ 11 w 83"/>
                  <a:gd name="T3" fmla="*/ 67 h 73"/>
                  <a:gd name="T4" fmla="*/ 0 w 83"/>
                  <a:gd name="T5" fmla="*/ 68 h 73"/>
                  <a:gd name="T6" fmla="*/ 5 w 83"/>
                  <a:gd name="T7" fmla="*/ 73 h 73"/>
                  <a:gd name="T8" fmla="*/ 15 w 83"/>
                  <a:gd name="T9" fmla="*/ 72 h 73"/>
                  <a:gd name="T10" fmla="*/ 23 w 83"/>
                  <a:gd name="T11" fmla="*/ 72 h 73"/>
                  <a:gd name="T12" fmla="*/ 33 w 83"/>
                  <a:gd name="T13" fmla="*/ 73 h 73"/>
                  <a:gd name="T14" fmla="*/ 37 w 83"/>
                  <a:gd name="T15" fmla="*/ 68 h 73"/>
                  <a:gd name="T16" fmla="*/ 27 w 83"/>
                  <a:gd name="T17" fmla="*/ 67 h 73"/>
                  <a:gd name="T18" fmla="*/ 25 w 83"/>
                  <a:gd name="T19" fmla="*/ 60 h 73"/>
                  <a:gd name="T20" fmla="*/ 27 w 83"/>
                  <a:gd name="T21" fmla="*/ 18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7 w 83"/>
                  <a:gd name="T35" fmla="*/ 67 h 73"/>
                  <a:gd name="T36" fmla="*/ 46 w 83"/>
                  <a:gd name="T37" fmla="*/ 68 h 73"/>
                  <a:gd name="T38" fmla="*/ 51 w 83"/>
                  <a:gd name="T39" fmla="*/ 73 h 73"/>
                  <a:gd name="T40" fmla="*/ 61 w 83"/>
                  <a:gd name="T41" fmla="*/ 72 h 73"/>
                  <a:gd name="T42" fmla="*/ 69 w 83"/>
                  <a:gd name="T43" fmla="*/ 72 h 73"/>
                  <a:gd name="T44" fmla="*/ 79 w 83"/>
                  <a:gd name="T45" fmla="*/ 73 h 73"/>
                  <a:gd name="T46" fmla="*/ 83 w 83"/>
                  <a:gd name="T47" fmla="*/ 68 h 73"/>
                  <a:gd name="T48" fmla="*/ 74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40 w 83"/>
                  <a:gd name="T61" fmla="*/ 1 h 73"/>
                  <a:gd name="T62" fmla="*/ 28 w 83"/>
                  <a:gd name="T63" fmla="*/ 10 h 73"/>
                  <a:gd name="T64" fmla="*/ 24 w 83"/>
                  <a:gd name="T65" fmla="*/ 0 h 73"/>
                  <a:gd name="T66" fmla="*/ 0 w 83"/>
                  <a:gd name="T67" fmla="*/ 7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5"/>
                    </a:lnTo>
                    <a:lnTo>
                      <a:pt x="11" y="67"/>
                    </a:lnTo>
                    <a:lnTo>
                      <a:pt x="7" y="68"/>
                    </a:lnTo>
                    <a:lnTo>
                      <a:pt x="0" y="68"/>
                    </a:lnTo>
                    <a:lnTo>
                      <a:pt x="0" y="73"/>
                    </a:lnTo>
                    <a:lnTo>
                      <a:pt x="5" y="73"/>
                    </a:lnTo>
                    <a:lnTo>
                      <a:pt x="10" y="72"/>
                    </a:lnTo>
                    <a:lnTo>
                      <a:pt x="15" y="72"/>
                    </a:lnTo>
                    <a:lnTo>
                      <a:pt x="19" y="72"/>
                    </a:lnTo>
                    <a:lnTo>
                      <a:pt x="23" y="72"/>
                    </a:lnTo>
                    <a:lnTo>
                      <a:pt x="28" y="72"/>
                    </a:lnTo>
                    <a:lnTo>
                      <a:pt x="33" y="73"/>
                    </a:lnTo>
                    <a:lnTo>
                      <a:pt x="37" y="73"/>
                    </a:lnTo>
                    <a:lnTo>
                      <a:pt x="37" y="68"/>
                    </a:lnTo>
                    <a:lnTo>
                      <a:pt x="31" y="68"/>
                    </a:lnTo>
                    <a:lnTo>
                      <a:pt x="27" y="67"/>
                    </a:lnTo>
                    <a:lnTo>
                      <a:pt x="25" y="65"/>
                    </a:lnTo>
                    <a:lnTo>
                      <a:pt x="25" y="60"/>
                    </a:lnTo>
                    <a:lnTo>
                      <a:pt x="25" y="30"/>
                    </a:lnTo>
                    <a:lnTo>
                      <a:pt x="27" y="18"/>
                    </a:lnTo>
                    <a:lnTo>
                      <a:pt x="32" y="10"/>
                    </a:lnTo>
                    <a:lnTo>
                      <a:pt x="39" y="5"/>
                    </a:lnTo>
                    <a:lnTo>
                      <a:pt x="47" y="3"/>
                    </a:lnTo>
                    <a:lnTo>
                      <a:pt x="50" y="4"/>
                    </a:lnTo>
                    <a:lnTo>
                      <a:pt x="53" y="5"/>
                    </a:lnTo>
                    <a:lnTo>
                      <a:pt x="55" y="7"/>
                    </a:lnTo>
                    <a:lnTo>
                      <a:pt x="57" y="9"/>
                    </a:lnTo>
                    <a:lnTo>
                      <a:pt x="58" y="12"/>
                    </a:lnTo>
                    <a:lnTo>
                      <a:pt x="59" y="15"/>
                    </a:lnTo>
                    <a:lnTo>
                      <a:pt x="59" y="18"/>
                    </a:lnTo>
                    <a:lnTo>
                      <a:pt x="59" y="22"/>
                    </a:lnTo>
                    <a:lnTo>
                      <a:pt x="59" y="60"/>
                    </a:lnTo>
                    <a:lnTo>
                      <a:pt x="59" y="65"/>
                    </a:lnTo>
                    <a:lnTo>
                      <a:pt x="57" y="67"/>
                    </a:lnTo>
                    <a:lnTo>
                      <a:pt x="53" y="68"/>
                    </a:lnTo>
                    <a:lnTo>
                      <a:pt x="46" y="68"/>
                    </a:lnTo>
                    <a:lnTo>
                      <a:pt x="46" y="73"/>
                    </a:lnTo>
                    <a:lnTo>
                      <a:pt x="51" y="73"/>
                    </a:lnTo>
                    <a:lnTo>
                      <a:pt x="56" y="72"/>
                    </a:lnTo>
                    <a:lnTo>
                      <a:pt x="61" y="72"/>
                    </a:lnTo>
                    <a:lnTo>
                      <a:pt x="65" y="72"/>
                    </a:lnTo>
                    <a:lnTo>
                      <a:pt x="69" y="72"/>
                    </a:lnTo>
                    <a:lnTo>
                      <a:pt x="74" y="72"/>
                    </a:lnTo>
                    <a:lnTo>
                      <a:pt x="79" y="73"/>
                    </a:lnTo>
                    <a:lnTo>
                      <a:pt x="83" y="73"/>
                    </a:lnTo>
                    <a:lnTo>
                      <a:pt x="83" y="68"/>
                    </a:lnTo>
                    <a:lnTo>
                      <a:pt x="78" y="68"/>
                    </a:lnTo>
                    <a:lnTo>
                      <a:pt x="74" y="67"/>
                    </a:lnTo>
                    <a:lnTo>
                      <a:pt x="71" y="66"/>
                    </a:lnTo>
                    <a:lnTo>
                      <a:pt x="70" y="63"/>
                    </a:lnTo>
                    <a:lnTo>
                      <a:pt x="70" y="31"/>
                    </a:lnTo>
                    <a:lnTo>
                      <a:pt x="70" y="22"/>
                    </a:lnTo>
                    <a:lnTo>
                      <a:pt x="70" y="15"/>
                    </a:lnTo>
                    <a:lnTo>
                      <a:pt x="68" y="10"/>
                    </a:lnTo>
                    <a:lnTo>
                      <a:pt x="65" y="6"/>
                    </a:lnTo>
                    <a:lnTo>
                      <a:pt x="63" y="4"/>
                    </a:lnTo>
                    <a:lnTo>
                      <a:pt x="59" y="2"/>
                    </a:lnTo>
                    <a:lnTo>
                      <a:pt x="54" y="0"/>
                    </a:lnTo>
                    <a:lnTo>
                      <a:pt x="48" y="0"/>
                    </a:lnTo>
                    <a:lnTo>
                      <a:pt x="40" y="1"/>
                    </a:lnTo>
                    <a:lnTo>
                      <a:pt x="33" y="5"/>
                    </a:lnTo>
                    <a:lnTo>
                      <a:pt x="28" y="10"/>
                    </a:lnTo>
                    <a:lnTo>
                      <a:pt x="24" y="17"/>
                    </a:lnTo>
                    <a:lnTo>
                      <a:pt x="24" y="0"/>
                    </a:lnTo>
                    <a:lnTo>
                      <a:pt x="0" y="2"/>
                    </a:lnTo>
                    <a:lnTo>
                      <a:pt x="0" y="7"/>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Freeform 2081"/>
              <p:cNvSpPr>
                <a:spLocks noChangeAspect="1" noEditPoints="1"/>
              </p:cNvSpPr>
              <p:nvPr/>
            </p:nvSpPr>
            <p:spPr bwMode="auto">
              <a:xfrm>
                <a:off x="2536" y="1291"/>
                <a:ext cx="75" cy="109"/>
              </a:xfrm>
              <a:custGeom>
                <a:avLst/>
                <a:gdLst>
                  <a:gd name="T0" fmla="*/ 23 w 75"/>
                  <a:gd name="T1" fmla="*/ 44 h 109"/>
                  <a:gd name="T2" fmla="*/ 18 w 75"/>
                  <a:gd name="T3" fmla="*/ 34 h 109"/>
                  <a:gd name="T4" fmla="*/ 17 w 75"/>
                  <a:gd name="T5" fmla="*/ 26 h 109"/>
                  <a:gd name="T6" fmla="*/ 21 w 75"/>
                  <a:gd name="T7" fmla="*/ 10 h 109"/>
                  <a:gd name="T8" fmla="*/ 32 w 75"/>
                  <a:gd name="T9" fmla="*/ 6 h 109"/>
                  <a:gd name="T10" fmla="*/ 42 w 75"/>
                  <a:gd name="T11" fmla="*/ 11 h 109"/>
                  <a:gd name="T12" fmla="*/ 46 w 75"/>
                  <a:gd name="T13" fmla="*/ 21 h 109"/>
                  <a:gd name="T14" fmla="*/ 46 w 75"/>
                  <a:gd name="T15" fmla="*/ 33 h 109"/>
                  <a:gd name="T16" fmla="*/ 39 w 75"/>
                  <a:gd name="T17" fmla="*/ 44 h 109"/>
                  <a:gd name="T18" fmla="*/ 12 w 75"/>
                  <a:gd name="T19" fmla="*/ 53 h 109"/>
                  <a:gd name="T20" fmla="*/ 14 w 75"/>
                  <a:gd name="T21" fmla="*/ 48 h 109"/>
                  <a:gd name="T22" fmla="*/ 25 w 75"/>
                  <a:gd name="T23" fmla="*/ 49 h 109"/>
                  <a:gd name="T24" fmla="*/ 42 w 75"/>
                  <a:gd name="T25" fmla="*/ 48 h 109"/>
                  <a:gd name="T26" fmla="*/ 58 w 75"/>
                  <a:gd name="T27" fmla="*/ 26 h 109"/>
                  <a:gd name="T28" fmla="*/ 54 w 75"/>
                  <a:gd name="T29" fmla="*/ 13 h 109"/>
                  <a:gd name="T30" fmla="*/ 60 w 75"/>
                  <a:gd name="T31" fmla="*/ 5 h 109"/>
                  <a:gd name="T32" fmla="*/ 68 w 75"/>
                  <a:gd name="T33" fmla="*/ 4 h 109"/>
                  <a:gd name="T34" fmla="*/ 67 w 75"/>
                  <a:gd name="T35" fmla="*/ 12 h 109"/>
                  <a:gd name="T36" fmla="*/ 73 w 75"/>
                  <a:gd name="T37" fmla="*/ 12 h 109"/>
                  <a:gd name="T38" fmla="*/ 75 w 75"/>
                  <a:gd name="T39" fmla="*/ 6 h 109"/>
                  <a:gd name="T40" fmla="*/ 67 w 75"/>
                  <a:gd name="T41" fmla="*/ 0 h 109"/>
                  <a:gd name="T42" fmla="*/ 54 w 75"/>
                  <a:gd name="T43" fmla="*/ 4 h 109"/>
                  <a:gd name="T44" fmla="*/ 39 w 75"/>
                  <a:gd name="T45" fmla="*/ 3 h 109"/>
                  <a:gd name="T46" fmla="*/ 21 w 75"/>
                  <a:gd name="T47" fmla="*/ 4 h 109"/>
                  <a:gd name="T48" fmla="*/ 5 w 75"/>
                  <a:gd name="T49" fmla="*/ 26 h 109"/>
                  <a:gd name="T50" fmla="*/ 10 w 75"/>
                  <a:gd name="T51" fmla="*/ 40 h 109"/>
                  <a:gd name="T52" fmla="*/ 9 w 75"/>
                  <a:gd name="T53" fmla="*/ 49 h 109"/>
                  <a:gd name="T54" fmla="*/ 8 w 75"/>
                  <a:gd name="T55" fmla="*/ 61 h 109"/>
                  <a:gd name="T56" fmla="*/ 15 w 75"/>
                  <a:gd name="T57" fmla="*/ 71 h 109"/>
                  <a:gd name="T58" fmla="*/ 0 w 75"/>
                  <a:gd name="T59" fmla="*/ 83 h 109"/>
                  <a:gd name="T60" fmla="*/ 10 w 75"/>
                  <a:gd name="T61" fmla="*/ 103 h 109"/>
                  <a:gd name="T62" fmla="*/ 50 w 75"/>
                  <a:gd name="T63" fmla="*/ 107 h 109"/>
                  <a:gd name="T64" fmla="*/ 73 w 75"/>
                  <a:gd name="T65" fmla="*/ 87 h 109"/>
                  <a:gd name="T66" fmla="*/ 67 w 75"/>
                  <a:gd name="T67" fmla="*/ 73 h 109"/>
                  <a:gd name="T68" fmla="*/ 33 w 75"/>
                  <a:gd name="T69" fmla="*/ 64 h 109"/>
                  <a:gd name="T70" fmla="*/ 23 w 75"/>
                  <a:gd name="T71" fmla="*/ 64 h 109"/>
                  <a:gd name="T72" fmla="*/ 15 w 75"/>
                  <a:gd name="T73" fmla="*/ 60 h 109"/>
                  <a:gd name="T74" fmla="*/ 36 w 75"/>
                  <a:gd name="T75" fmla="*/ 105 h 109"/>
                  <a:gd name="T76" fmla="*/ 10 w 75"/>
                  <a:gd name="T77" fmla="*/ 94 h 109"/>
                  <a:gd name="T78" fmla="*/ 12 w 75"/>
                  <a:gd name="T79" fmla="*/ 78 h 109"/>
                  <a:gd name="T80" fmla="*/ 31 w 75"/>
                  <a:gd name="T81" fmla="*/ 74 h 109"/>
                  <a:gd name="T82" fmla="*/ 61 w 75"/>
                  <a:gd name="T83" fmla="*/ 80 h 109"/>
                  <a:gd name="T84" fmla="*/ 56 w 7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 h="109">
                    <a:moveTo>
                      <a:pt x="32" y="46"/>
                    </a:moveTo>
                    <a:lnTo>
                      <a:pt x="27" y="46"/>
                    </a:lnTo>
                    <a:lnTo>
                      <a:pt x="23" y="44"/>
                    </a:lnTo>
                    <a:lnTo>
                      <a:pt x="21" y="41"/>
                    </a:lnTo>
                    <a:lnTo>
                      <a:pt x="19" y="38"/>
                    </a:lnTo>
                    <a:lnTo>
                      <a:pt x="18" y="34"/>
                    </a:lnTo>
                    <a:lnTo>
                      <a:pt x="17" y="31"/>
                    </a:lnTo>
                    <a:lnTo>
                      <a:pt x="17" y="28"/>
                    </a:lnTo>
                    <a:lnTo>
                      <a:pt x="17" y="26"/>
                    </a:lnTo>
                    <a:lnTo>
                      <a:pt x="18" y="19"/>
                    </a:lnTo>
                    <a:lnTo>
                      <a:pt x="20" y="12"/>
                    </a:lnTo>
                    <a:lnTo>
                      <a:pt x="21" y="10"/>
                    </a:lnTo>
                    <a:lnTo>
                      <a:pt x="24" y="8"/>
                    </a:lnTo>
                    <a:lnTo>
                      <a:pt x="27" y="6"/>
                    </a:lnTo>
                    <a:lnTo>
                      <a:pt x="32" y="6"/>
                    </a:lnTo>
                    <a:lnTo>
                      <a:pt x="36" y="6"/>
                    </a:lnTo>
                    <a:lnTo>
                      <a:pt x="40" y="8"/>
                    </a:lnTo>
                    <a:lnTo>
                      <a:pt x="42" y="11"/>
                    </a:lnTo>
                    <a:lnTo>
                      <a:pt x="44" y="14"/>
                    </a:lnTo>
                    <a:lnTo>
                      <a:pt x="45" y="18"/>
                    </a:lnTo>
                    <a:lnTo>
                      <a:pt x="46" y="21"/>
                    </a:lnTo>
                    <a:lnTo>
                      <a:pt x="46" y="24"/>
                    </a:lnTo>
                    <a:lnTo>
                      <a:pt x="46" y="26"/>
                    </a:lnTo>
                    <a:lnTo>
                      <a:pt x="46" y="33"/>
                    </a:lnTo>
                    <a:lnTo>
                      <a:pt x="43" y="40"/>
                    </a:lnTo>
                    <a:lnTo>
                      <a:pt x="42" y="42"/>
                    </a:lnTo>
                    <a:lnTo>
                      <a:pt x="39" y="44"/>
                    </a:lnTo>
                    <a:lnTo>
                      <a:pt x="36" y="46"/>
                    </a:lnTo>
                    <a:lnTo>
                      <a:pt x="32" y="46"/>
                    </a:lnTo>
                    <a:close/>
                    <a:moveTo>
                      <a:pt x="12" y="53"/>
                    </a:moveTo>
                    <a:lnTo>
                      <a:pt x="12" y="52"/>
                    </a:lnTo>
                    <a:lnTo>
                      <a:pt x="13" y="50"/>
                    </a:lnTo>
                    <a:lnTo>
                      <a:pt x="14" y="48"/>
                    </a:lnTo>
                    <a:lnTo>
                      <a:pt x="15" y="45"/>
                    </a:lnTo>
                    <a:lnTo>
                      <a:pt x="20" y="48"/>
                    </a:lnTo>
                    <a:lnTo>
                      <a:pt x="25" y="49"/>
                    </a:lnTo>
                    <a:lnTo>
                      <a:pt x="29" y="50"/>
                    </a:lnTo>
                    <a:lnTo>
                      <a:pt x="32" y="50"/>
                    </a:lnTo>
                    <a:lnTo>
                      <a:pt x="42" y="48"/>
                    </a:lnTo>
                    <a:lnTo>
                      <a:pt x="51" y="43"/>
                    </a:lnTo>
                    <a:lnTo>
                      <a:pt x="56" y="35"/>
                    </a:lnTo>
                    <a:lnTo>
                      <a:pt x="58" y="26"/>
                    </a:lnTo>
                    <a:lnTo>
                      <a:pt x="58" y="21"/>
                    </a:lnTo>
                    <a:lnTo>
                      <a:pt x="56" y="17"/>
                    </a:lnTo>
                    <a:lnTo>
                      <a:pt x="54" y="13"/>
                    </a:lnTo>
                    <a:lnTo>
                      <a:pt x="52" y="10"/>
                    </a:lnTo>
                    <a:lnTo>
                      <a:pt x="56" y="7"/>
                    </a:lnTo>
                    <a:lnTo>
                      <a:pt x="60" y="5"/>
                    </a:lnTo>
                    <a:lnTo>
                      <a:pt x="64" y="4"/>
                    </a:lnTo>
                    <a:lnTo>
                      <a:pt x="66" y="4"/>
                    </a:lnTo>
                    <a:lnTo>
                      <a:pt x="68" y="4"/>
                    </a:lnTo>
                    <a:lnTo>
                      <a:pt x="66" y="5"/>
                    </a:lnTo>
                    <a:lnTo>
                      <a:pt x="65" y="8"/>
                    </a:lnTo>
                    <a:lnTo>
                      <a:pt x="67" y="12"/>
                    </a:lnTo>
                    <a:lnTo>
                      <a:pt x="70" y="13"/>
                    </a:lnTo>
                    <a:lnTo>
                      <a:pt x="72" y="13"/>
                    </a:lnTo>
                    <a:lnTo>
                      <a:pt x="73" y="12"/>
                    </a:lnTo>
                    <a:lnTo>
                      <a:pt x="74" y="10"/>
                    </a:lnTo>
                    <a:lnTo>
                      <a:pt x="75" y="8"/>
                    </a:lnTo>
                    <a:lnTo>
                      <a:pt x="75" y="6"/>
                    </a:lnTo>
                    <a:lnTo>
                      <a:pt x="73" y="3"/>
                    </a:lnTo>
                    <a:lnTo>
                      <a:pt x="71" y="1"/>
                    </a:lnTo>
                    <a:lnTo>
                      <a:pt x="67" y="0"/>
                    </a:lnTo>
                    <a:lnTo>
                      <a:pt x="63" y="0"/>
                    </a:lnTo>
                    <a:lnTo>
                      <a:pt x="59" y="1"/>
                    </a:lnTo>
                    <a:lnTo>
                      <a:pt x="54" y="4"/>
                    </a:lnTo>
                    <a:lnTo>
                      <a:pt x="49" y="8"/>
                    </a:lnTo>
                    <a:lnTo>
                      <a:pt x="44" y="4"/>
                    </a:lnTo>
                    <a:lnTo>
                      <a:pt x="39" y="3"/>
                    </a:lnTo>
                    <a:lnTo>
                      <a:pt x="35" y="2"/>
                    </a:lnTo>
                    <a:lnTo>
                      <a:pt x="32" y="2"/>
                    </a:lnTo>
                    <a:lnTo>
                      <a:pt x="21" y="4"/>
                    </a:lnTo>
                    <a:lnTo>
                      <a:pt x="12" y="9"/>
                    </a:lnTo>
                    <a:lnTo>
                      <a:pt x="7" y="17"/>
                    </a:lnTo>
                    <a:lnTo>
                      <a:pt x="5" y="26"/>
                    </a:lnTo>
                    <a:lnTo>
                      <a:pt x="5" y="31"/>
                    </a:lnTo>
                    <a:lnTo>
                      <a:pt x="7" y="36"/>
                    </a:lnTo>
                    <a:lnTo>
                      <a:pt x="10" y="40"/>
                    </a:lnTo>
                    <a:lnTo>
                      <a:pt x="13" y="43"/>
                    </a:lnTo>
                    <a:lnTo>
                      <a:pt x="11" y="45"/>
                    </a:lnTo>
                    <a:lnTo>
                      <a:pt x="9" y="49"/>
                    </a:lnTo>
                    <a:lnTo>
                      <a:pt x="8" y="52"/>
                    </a:lnTo>
                    <a:lnTo>
                      <a:pt x="7" y="57"/>
                    </a:lnTo>
                    <a:lnTo>
                      <a:pt x="8" y="61"/>
                    </a:lnTo>
                    <a:lnTo>
                      <a:pt x="9" y="65"/>
                    </a:lnTo>
                    <a:lnTo>
                      <a:pt x="11" y="68"/>
                    </a:lnTo>
                    <a:lnTo>
                      <a:pt x="15" y="71"/>
                    </a:lnTo>
                    <a:lnTo>
                      <a:pt x="8" y="74"/>
                    </a:lnTo>
                    <a:lnTo>
                      <a:pt x="3" y="78"/>
                    </a:lnTo>
                    <a:lnTo>
                      <a:pt x="0" y="83"/>
                    </a:lnTo>
                    <a:lnTo>
                      <a:pt x="0" y="88"/>
                    </a:lnTo>
                    <a:lnTo>
                      <a:pt x="2" y="96"/>
                    </a:lnTo>
                    <a:lnTo>
                      <a:pt x="10" y="103"/>
                    </a:lnTo>
                    <a:lnTo>
                      <a:pt x="22" y="107"/>
                    </a:lnTo>
                    <a:lnTo>
                      <a:pt x="36" y="109"/>
                    </a:lnTo>
                    <a:lnTo>
                      <a:pt x="50" y="107"/>
                    </a:lnTo>
                    <a:lnTo>
                      <a:pt x="62" y="103"/>
                    </a:lnTo>
                    <a:lnTo>
                      <a:pt x="70" y="96"/>
                    </a:lnTo>
                    <a:lnTo>
                      <a:pt x="73" y="87"/>
                    </a:lnTo>
                    <a:lnTo>
                      <a:pt x="72" y="83"/>
                    </a:lnTo>
                    <a:lnTo>
                      <a:pt x="70" y="78"/>
                    </a:lnTo>
                    <a:lnTo>
                      <a:pt x="67" y="73"/>
                    </a:lnTo>
                    <a:lnTo>
                      <a:pt x="62" y="69"/>
                    </a:lnTo>
                    <a:lnTo>
                      <a:pt x="48" y="65"/>
                    </a:lnTo>
                    <a:lnTo>
                      <a:pt x="33" y="64"/>
                    </a:lnTo>
                    <a:lnTo>
                      <a:pt x="30" y="64"/>
                    </a:lnTo>
                    <a:lnTo>
                      <a:pt x="26" y="64"/>
                    </a:lnTo>
                    <a:lnTo>
                      <a:pt x="23" y="64"/>
                    </a:lnTo>
                    <a:lnTo>
                      <a:pt x="21" y="64"/>
                    </a:lnTo>
                    <a:lnTo>
                      <a:pt x="18" y="63"/>
                    </a:lnTo>
                    <a:lnTo>
                      <a:pt x="15" y="60"/>
                    </a:lnTo>
                    <a:lnTo>
                      <a:pt x="13" y="57"/>
                    </a:lnTo>
                    <a:lnTo>
                      <a:pt x="12" y="53"/>
                    </a:lnTo>
                    <a:close/>
                    <a:moveTo>
                      <a:pt x="36" y="105"/>
                    </a:moveTo>
                    <a:lnTo>
                      <a:pt x="25" y="104"/>
                    </a:lnTo>
                    <a:lnTo>
                      <a:pt x="16" y="100"/>
                    </a:lnTo>
                    <a:lnTo>
                      <a:pt x="10" y="94"/>
                    </a:lnTo>
                    <a:lnTo>
                      <a:pt x="8" y="88"/>
                    </a:lnTo>
                    <a:lnTo>
                      <a:pt x="9" y="82"/>
                    </a:lnTo>
                    <a:lnTo>
                      <a:pt x="12" y="78"/>
                    </a:lnTo>
                    <a:lnTo>
                      <a:pt x="16" y="75"/>
                    </a:lnTo>
                    <a:lnTo>
                      <a:pt x="22" y="74"/>
                    </a:lnTo>
                    <a:lnTo>
                      <a:pt x="31" y="74"/>
                    </a:lnTo>
                    <a:lnTo>
                      <a:pt x="42" y="74"/>
                    </a:lnTo>
                    <a:lnTo>
                      <a:pt x="53" y="75"/>
                    </a:lnTo>
                    <a:lnTo>
                      <a:pt x="61" y="80"/>
                    </a:lnTo>
                    <a:lnTo>
                      <a:pt x="64" y="88"/>
                    </a:lnTo>
                    <a:lnTo>
                      <a:pt x="62" y="94"/>
                    </a:lnTo>
                    <a:lnTo>
                      <a:pt x="56" y="100"/>
                    </a:lnTo>
                    <a:lnTo>
                      <a:pt x="47" y="104"/>
                    </a:lnTo>
                    <a:lnTo>
                      <a:pt x="36" y="10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Freeform 2082"/>
              <p:cNvSpPr>
                <a:spLocks noChangeAspect="1"/>
              </p:cNvSpPr>
              <p:nvPr/>
            </p:nvSpPr>
            <p:spPr bwMode="auto">
              <a:xfrm>
                <a:off x="2630" y="1242"/>
                <a:ext cx="38" cy="165"/>
              </a:xfrm>
              <a:custGeom>
                <a:avLst/>
                <a:gdLst>
                  <a:gd name="T0" fmla="*/ 38 w 38"/>
                  <a:gd name="T1" fmla="*/ 163 h 165"/>
                  <a:gd name="T2" fmla="*/ 38 w 38"/>
                  <a:gd name="T3" fmla="*/ 163 h 165"/>
                  <a:gd name="T4" fmla="*/ 38 w 38"/>
                  <a:gd name="T5" fmla="*/ 162 h 165"/>
                  <a:gd name="T6" fmla="*/ 37 w 38"/>
                  <a:gd name="T7" fmla="*/ 161 h 165"/>
                  <a:gd name="T8" fmla="*/ 35 w 38"/>
                  <a:gd name="T9" fmla="*/ 160 h 165"/>
                  <a:gd name="T10" fmla="*/ 23 w 38"/>
                  <a:gd name="T11" fmla="*/ 142 h 165"/>
                  <a:gd name="T12" fmla="*/ 15 w 38"/>
                  <a:gd name="T13" fmla="*/ 123 h 165"/>
                  <a:gd name="T14" fmla="*/ 11 w 38"/>
                  <a:gd name="T15" fmla="*/ 102 h 165"/>
                  <a:gd name="T16" fmla="*/ 9 w 38"/>
                  <a:gd name="T17" fmla="*/ 82 h 165"/>
                  <a:gd name="T18" fmla="*/ 11 w 38"/>
                  <a:gd name="T19" fmla="*/ 61 h 165"/>
                  <a:gd name="T20" fmla="*/ 15 w 38"/>
                  <a:gd name="T21" fmla="*/ 40 h 165"/>
                  <a:gd name="T22" fmla="*/ 23 w 38"/>
                  <a:gd name="T23" fmla="*/ 21 h 165"/>
                  <a:gd name="T24" fmla="*/ 36 w 38"/>
                  <a:gd name="T25" fmla="*/ 4 h 165"/>
                  <a:gd name="T26" fmla="*/ 38 w 38"/>
                  <a:gd name="T27" fmla="*/ 2 h 165"/>
                  <a:gd name="T28" fmla="*/ 38 w 38"/>
                  <a:gd name="T29" fmla="*/ 1 h 165"/>
                  <a:gd name="T30" fmla="*/ 38 w 38"/>
                  <a:gd name="T31" fmla="*/ 0 h 165"/>
                  <a:gd name="T32" fmla="*/ 37 w 38"/>
                  <a:gd name="T33" fmla="*/ 0 h 165"/>
                  <a:gd name="T34" fmla="*/ 33 w 38"/>
                  <a:gd name="T35" fmla="*/ 2 h 165"/>
                  <a:gd name="T36" fmla="*/ 26 w 38"/>
                  <a:gd name="T37" fmla="*/ 8 h 165"/>
                  <a:gd name="T38" fmla="*/ 18 w 38"/>
                  <a:gd name="T39" fmla="*/ 18 h 165"/>
                  <a:gd name="T40" fmla="*/ 10 w 38"/>
                  <a:gd name="T41" fmla="*/ 32 h 165"/>
                  <a:gd name="T42" fmla="*/ 5 w 38"/>
                  <a:gd name="T43" fmla="*/ 46 h 165"/>
                  <a:gd name="T44" fmla="*/ 2 w 38"/>
                  <a:gd name="T45" fmla="*/ 59 h 165"/>
                  <a:gd name="T46" fmla="*/ 0 w 38"/>
                  <a:gd name="T47" fmla="*/ 71 h 165"/>
                  <a:gd name="T48" fmla="*/ 0 w 38"/>
                  <a:gd name="T49" fmla="*/ 82 h 165"/>
                  <a:gd name="T50" fmla="*/ 0 w 38"/>
                  <a:gd name="T51" fmla="*/ 93 h 165"/>
                  <a:gd name="T52" fmla="*/ 2 w 38"/>
                  <a:gd name="T53" fmla="*/ 106 h 165"/>
                  <a:gd name="T54" fmla="*/ 5 w 38"/>
                  <a:gd name="T55" fmla="*/ 120 h 165"/>
                  <a:gd name="T56" fmla="*/ 11 w 38"/>
                  <a:gd name="T57" fmla="*/ 134 h 165"/>
                  <a:gd name="T58" fmla="*/ 19 w 38"/>
                  <a:gd name="T59" fmla="*/ 147 h 165"/>
                  <a:gd name="T60" fmla="*/ 27 w 38"/>
                  <a:gd name="T61" fmla="*/ 157 h 165"/>
                  <a:gd name="T62" fmla="*/ 33 w 38"/>
                  <a:gd name="T63" fmla="*/ 163 h 165"/>
                  <a:gd name="T64" fmla="*/ 37 w 38"/>
                  <a:gd name="T65" fmla="*/ 165 h 165"/>
                  <a:gd name="T66" fmla="*/ 38 w 38"/>
                  <a:gd name="T67" fmla="*/ 165 h 165"/>
                  <a:gd name="T68" fmla="*/ 38 w 38"/>
                  <a:gd name="T69" fmla="*/ 16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5">
                    <a:moveTo>
                      <a:pt x="38" y="163"/>
                    </a:moveTo>
                    <a:lnTo>
                      <a:pt x="38" y="163"/>
                    </a:lnTo>
                    <a:lnTo>
                      <a:pt x="38" y="162"/>
                    </a:lnTo>
                    <a:lnTo>
                      <a:pt x="37" y="161"/>
                    </a:lnTo>
                    <a:lnTo>
                      <a:pt x="35" y="160"/>
                    </a:lnTo>
                    <a:lnTo>
                      <a:pt x="23" y="142"/>
                    </a:lnTo>
                    <a:lnTo>
                      <a:pt x="15" y="123"/>
                    </a:lnTo>
                    <a:lnTo>
                      <a:pt x="11" y="102"/>
                    </a:lnTo>
                    <a:lnTo>
                      <a:pt x="9" y="82"/>
                    </a:lnTo>
                    <a:lnTo>
                      <a:pt x="11" y="61"/>
                    </a:lnTo>
                    <a:lnTo>
                      <a:pt x="15" y="40"/>
                    </a:lnTo>
                    <a:lnTo>
                      <a:pt x="23" y="21"/>
                    </a:lnTo>
                    <a:lnTo>
                      <a:pt x="36" y="4"/>
                    </a:lnTo>
                    <a:lnTo>
                      <a:pt x="38" y="2"/>
                    </a:lnTo>
                    <a:lnTo>
                      <a:pt x="38" y="1"/>
                    </a:lnTo>
                    <a:lnTo>
                      <a:pt x="38" y="0"/>
                    </a:lnTo>
                    <a:lnTo>
                      <a:pt x="37" y="0"/>
                    </a:lnTo>
                    <a:lnTo>
                      <a:pt x="33" y="2"/>
                    </a:lnTo>
                    <a:lnTo>
                      <a:pt x="26" y="8"/>
                    </a:lnTo>
                    <a:lnTo>
                      <a:pt x="18" y="18"/>
                    </a:lnTo>
                    <a:lnTo>
                      <a:pt x="10" y="32"/>
                    </a:lnTo>
                    <a:lnTo>
                      <a:pt x="5" y="46"/>
                    </a:lnTo>
                    <a:lnTo>
                      <a:pt x="2" y="59"/>
                    </a:lnTo>
                    <a:lnTo>
                      <a:pt x="0" y="71"/>
                    </a:lnTo>
                    <a:lnTo>
                      <a:pt x="0" y="82"/>
                    </a:lnTo>
                    <a:lnTo>
                      <a:pt x="0" y="93"/>
                    </a:lnTo>
                    <a:lnTo>
                      <a:pt x="2" y="106"/>
                    </a:lnTo>
                    <a:lnTo>
                      <a:pt x="5" y="120"/>
                    </a:lnTo>
                    <a:lnTo>
                      <a:pt x="11" y="134"/>
                    </a:lnTo>
                    <a:lnTo>
                      <a:pt x="19" y="147"/>
                    </a:lnTo>
                    <a:lnTo>
                      <a:pt x="27" y="157"/>
                    </a:lnTo>
                    <a:lnTo>
                      <a:pt x="33" y="163"/>
                    </a:lnTo>
                    <a:lnTo>
                      <a:pt x="37" y="165"/>
                    </a:lnTo>
                    <a:lnTo>
                      <a:pt x="38" y="165"/>
                    </a:lnTo>
                    <a:lnTo>
                      <a:pt x="38" y="1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Freeform 2083"/>
              <p:cNvSpPr>
                <a:spLocks noChangeAspect="1" noEditPoints="1"/>
              </p:cNvSpPr>
              <p:nvPr/>
            </p:nvSpPr>
            <p:spPr bwMode="auto">
              <a:xfrm>
                <a:off x="2685" y="1292"/>
                <a:ext cx="74" cy="76"/>
              </a:xfrm>
              <a:custGeom>
                <a:avLst/>
                <a:gdLst>
                  <a:gd name="T0" fmla="*/ 49 w 74"/>
                  <a:gd name="T1" fmla="*/ 66 h 76"/>
                  <a:gd name="T2" fmla="*/ 56 w 74"/>
                  <a:gd name="T3" fmla="*/ 74 h 76"/>
                  <a:gd name="T4" fmla="*/ 62 w 74"/>
                  <a:gd name="T5" fmla="*/ 75 h 76"/>
                  <a:gd name="T6" fmla="*/ 67 w 74"/>
                  <a:gd name="T7" fmla="*/ 73 h 76"/>
                  <a:gd name="T8" fmla="*/ 71 w 74"/>
                  <a:gd name="T9" fmla="*/ 70 h 76"/>
                  <a:gd name="T10" fmla="*/ 74 w 74"/>
                  <a:gd name="T11" fmla="*/ 64 h 76"/>
                  <a:gd name="T12" fmla="*/ 74 w 74"/>
                  <a:gd name="T13" fmla="*/ 50 h 76"/>
                  <a:gd name="T14" fmla="*/ 70 w 74"/>
                  <a:gd name="T15" fmla="*/ 59 h 76"/>
                  <a:gd name="T16" fmla="*/ 68 w 74"/>
                  <a:gd name="T17" fmla="*/ 68 h 76"/>
                  <a:gd name="T18" fmla="*/ 64 w 74"/>
                  <a:gd name="T19" fmla="*/ 70 h 76"/>
                  <a:gd name="T20" fmla="*/ 59 w 74"/>
                  <a:gd name="T21" fmla="*/ 66 h 76"/>
                  <a:gd name="T22" fmla="*/ 58 w 74"/>
                  <a:gd name="T23" fmla="*/ 61 h 76"/>
                  <a:gd name="T24" fmla="*/ 58 w 74"/>
                  <a:gd name="T25" fmla="*/ 23 h 76"/>
                  <a:gd name="T26" fmla="*/ 56 w 74"/>
                  <a:gd name="T27" fmla="*/ 14 h 76"/>
                  <a:gd name="T28" fmla="*/ 47 w 74"/>
                  <a:gd name="T29" fmla="*/ 5 h 76"/>
                  <a:gd name="T30" fmla="*/ 36 w 74"/>
                  <a:gd name="T31" fmla="*/ 0 h 76"/>
                  <a:gd name="T32" fmla="*/ 25 w 74"/>
                  <a:gd name="T33" fmla="*/ 0 h 76"/>
                  <a:gd name="T34" fmla="*/ 16 w 74"/>
                  <a:gd name="T35" fmla="*/ 3 h 76"/>
                  <a:gd name="T36" fmla="*/ 9 w 74"/>
                  <a:gd name="T37" fmla="*/ 8 h 76"/>
                  <a:gd name="T38" fmla="*/ 5 w 74"/>
                  <a:gd name="T39" fmla="*/ 14 h 76"/>
                  <a:gd name="T40" fmla="*/ 5 w 74"/>
                  <a:gd name="T41" fmla="*/ 22 h 76"/>
                  <a:gd name="T42" fmla="*/ 9 w 74"/>
                  <a:gd name="T43" fmla="*/ 26 h 76"/>
                  <a:gd name="T44" fmla="*/ 15 w 74"/>
                  <a:gd name="T45" fmla="*/ 26 h 76"/>
                  <a:gd name="T46" fmla="*/ 19 w 74"/>
                  <a:gd name="T47" fmla="*/ 22 h 76"/>
                  <a:gd name="T48" fmla="*/ 20 w 74"/>
                  <a:gd name="T49" fmla="*/ 17 h 76"/>
                  <a:gd name="T50" fmla="*/ 16 w 74"/>
                  <a:gd name="T51" fmla="*/ 12 h 76"/>
                  <a:gd name="T52" fmla="*/ 15 w 74"/>
                  <a:gd name="T53" fmla="*/ 7 h 76"/>
                  <a:gd name="T54" fmla="*/ 25 w 74"/>
                  <a:gd name="T55" fmla="*/ 4 h 76"/>
                  <a:gd name="T56" fmla="*/ 32 w 74"/>
                  <a:gd name="T57" fmla="*/ 4 h 76"/>
                  <a:gd name="T58" fmla="*/ 38 w 74"/>
                  <a:gd name="T59" fmla="*/ 6 h 76"/>
                  <a:gd name="T60" fmla="*/ 43 w 74"/>
                  <a:gd name="T61" fmla="*/ 11 h 76"/>
                  <a:gd name="T62" fmla="*/ 46 w 74"/>
                  <a:gd name="T63" fmla="*/ 19 h 76"/>
                  <a:gd name="T64" fmla="*/ 47 w 74"/>
                  <a:gd name="T65" fmla="*/ 31 h 76"/>
                  <a:gd name="T66" fmla="*/ 16 w 74"/>
                  <a:gd name="T67" fmla="*/ 37 h 76"/>
                  <a:gd name="T68" fmla="*/ 3 w 74"/>
                  <a:gd name="T69" fmla="*/ 47 h 76"/>
                  <a:gd name="T70" fmla="*/ 0 w 74"/>
                  <a:gd name="T71" fmla="*/ 58 h 76"/>
                  <a:gd name="T72" fmla="*/ 9 w 74"/>
                  <a:gd name="T73" fmla="*/ 72 h 76"/>
                  <a:gd name="T74" fmla="*/ 26 w 74"/>
                  <a:gd name="T75" fmla="*/ 76 h 76"/>
                  <a:gd name="T76" fmla="*/ 40 w 74"/>
                  <a:gd name="T77" fmla="*/ 71 h 76"/>
                  <a:gd name="T78" fmla="*/ 48 w 74"/>
                  <a:gd name="T79" fmla="*/ 61 h 76"/>
                  <a:gd name="T80" fmla="*/ 47 w 74"/>
                  <a:gd name="T81" fmla="*/ 51 h 76"/>
                  <a:gd name="T82" fmla="*/ 45 w 74"/>
                  <a:gd name="T83" fmla="*/ 61 h 76"/>
                  <a:gd name="T84" fmla="*/ 40 w 74"/>
                  <a:gd name="T85" fmla="*/ 67 h 76"/>
                  <a:gd name="T86" fmla="*/ 34 w 74"/>
                  <a:gd name="T87" fmla="*/ 71 h 76"/>
                  <a:gd name="T88" fmla="*/ 27 w 74"/>
                  <a:gd name="T89" fmla="*/ 72 h 76"/>
                  <a:gd name="T90" fmla="*/ 17 w 74"/>
                  <a:gd name="T91" fmla="*/ 68 h 76"/>
                  <a:gd name="T92" fmla="*/ 13 w 74"/>
                  <a:gd name="T93" fmla="*/ 58 h 76"/>
                  <a:gd name="T94" fmla="*/ 19 w 74"/>
                  <a:gd name="T95" fmla="*/ 43 h 76"/>
                  <a:gd name="T96" fmla="*/ 47 w 74"/>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1"/>
                    </a:moveTo>
                    <a:lnTo>
                      <a:pt x="49" y="66"/>
                    </a:lnTo>
                    <a:lnTo>
                      <a:pt x="52" y="71"/>
                    </a:lnTo>
                    <a:lnTo>
                      <a:pt x="56" y="74"/>
                    </a:lnTo>
                    <a:lnTo>
                      <a:pt x="61" y="75"/>
                    </a:lnTo>
                    <a:lnTo>
                      <a:pt x="62" y="75"/>
                    </a:lnTo>
                    <a:lnTo>
                      <a:pt x="64" y="74"/>
                    </a:lnTo>
                    <a:lnTo>
                      <a:pt x="67" y="73"/>
                    </a:lnTo>
                    <a:lnTo>
                      <a:pt x="69" y="72"/>
                    </a:lnTo>
                    <a:lnTo>
                      <a:pt x="71" y="70"/>
                    </a:lnTo>
                    <a:lnTo>
                      <a:pt x="73" y="67"/>
                    </a:lnTo>
                    <a:lnTo>
                      <a:pt x="74" y="64"/>
                    </a:lnTo>
                    <a:lnTo>
                      <a:pt x="74" y="59"/>
                    </a:lnTo>
                    <a:lnTo>
                      <a:pt x="74" y="50"/>
                    </a:lnTo>
                    <a:lnTo>
                      <a:pt x="70" y="50"/>
                    </a:lnTo>
                    <a:lnTo>
                      <a:pt x="70" y="59"/>
                    </a:lnTo>
                    <a:lnTo>
                      <a:pt x="69" y="65"/>
                    </a:lnTo>
                    <a:lnTo>
                      <a:pt x="68" y="68"/>
                    </a:lnTo>
                    <a:lnTo>
                      <a:pt x="66" y="69"/>
                    </a:lnTo>
                    <a:lnTo>
                      <a:pt x="64" y="70"/>
                    </a:lnTo>
                    <a:lnTo>
                      <a:pt x="61" y="68"/>
                    </a:lnTo>
                    <a:lnTo>
                      <a:pt x="59" y="66"/>
                    </a:lnTo>
                    <a:lnTo>
                      <a:pt x="58" y="63"/>
                    </a:lnTo>
                    <a:lnTo>
                      <a:pt x="58" y="61"/>
                    </a:lnTo>
                    <a:lnTo>
                      <a:pt x="58" y="28"/>
                    </a:lnTo>
                    <a:lnTo>
                      <a:pt x="58" y="23"/>
                    </a:lnTo>
                    <a:lnTo>
                      <a:pt x="57" y="18"/>
                    </a:lnTo>
                    <a:lnTo>
                      <a:pt x="56" y="14"/>
                    </a:lnTo>
                    <a:lnTo>
                      <a:pt x="52" y="9"/>
                    </a:lnTo>
                    <a:lnTo>
                      <a:pt x="47" y="5"/>
                    </a:lnTo>
                    <a:lnTo>
                      <a:pt x="41" y="2"/>
                    </a:lnTo>
                    <a:lnTo>
                      <a:pt x="36" y="0"/>
                    </a:lnTo>
                    <a:lnTo>
                      <a:pt x="30" y="0"/>
                    </a:lnTo>
                    <a:lnTo>
                      <a:pt x="25" y="0"/>
                    </a:lnTo>
                    <a:lnTo>
                      <a:pt x="20" y="1"/>
                    </a:lnTo>
                    <a:lnTo>
                      <a:pt x="16" y="3"/>
                    </a:lnTo>
                    <a:lnTo>
                      <a:pt x="12" y="5"/>
                    </a:lnTo>
                    <a:lnTo>
                      <a:pt x="9" y="8"/>
                    </a:lnTo>
                    <a:lnTo>
                      <a:pt x="7" y="11"/>
                    </a:lnTo>
                    <a:lnTo>
                      <a:pt x="5" y="14"/>
                    </a:lnTo>
                    <a:lnTo>
                      <a:pt x="5" y="18"/>
                    </a:lnTo>
                    <a:lnTo>
                      <a:pt x="5" y="22"/>
                    </a:lnTo>
                    <a:lnTo>
                      <a:pt x="7" y="24"/>
                    </a:lnTo>
                    <a:lnTo>
                      <a:pt x="9" y="26"/>
                    </a:lnTo>
                    <a:lnTo>
                      <a:pt x="12" y="26"/>
                    </a:lnTo>
                    <a:lnTo>
                      <a:pt x="15" y="26"/>
                    </a:lnTo>
                    <a:lnTo>
                      <a:pt x="18" y="24"/>
                    </a:lnTo>
                    <a:lnTo>
                      <a:pt x="19" y="22"/>
                    </a:lnTo>
                    <a:lnTo>
                      <a:pt x="20" y="19"/>
                    </a:lnTo>
                    <a:lnTo>
                      <a:pt x="20" y="17"/>
                    </a:lnTo>
                    <a:lnTo>
                      <a:pt x="18" y="14"/>
                    </a:lnTo>
                    <a:lnTo>
                      <a:pt x="16" y="12"/>
                    </a:lnTo>
                    <a:lnTo>
                      <a:pt x="11" y="11"/>
                    </a:lnTo>
                    <a:lnTo>
                      <a:pt x="15" y="7"/>
                    </a:lnTo>
                    <a:lnTo>
                      <a:pt x="20" y="5"/>
                    </a:lnTo>
                    <a:lnTo>
                      <a:pt x="25" y="4"/>
                    </a:lnTo>
                    <a:lnTo>
                      <a:pt x="29" y="3"/>
                    </a:lnTo>
                    <a:lnTo>
                      <a:pt x="32" y="4"/>
                    </a:lnTo>
                    <a:lnTo>
                      <a:pt x="35" y="5"/>
                    </a:lnTo>
                    <a:lnTo>
                      <a:pt x="38" y="6"/>
                    </a:lnTo>
                    <a:lnTo>
                      <a:pt x="41" y="8"/>
                    </a:lnTo>
                    <a:lnTo>
                      <a:pt x="43" y="11"/>
                    </a:lnTo>
                    <a:lnTo>
                      <a:pt x="45" y="15"/>
                    </a:lnTo>
                    <a:lnTo>
                      <a:pt x="46" y="19"/>
                    </a:lnTo>
                    <a:lnTo>
                      <a:pt x="47" y="25"/>
                    </a:lnTo>
                    <a:lnTo>
                      <a:pt x="47" y="31"/>
                    </a:lnTo>
                    <a:lnTo>
                      <a:pt x="32" y="32"/>
                    </a:lnTo>
                    <a:lnTo>
                      <a:pt x="16" y="37"/>
                    </a:lnTo>
                    <a:lnTo>
                      <a:pt x="8" y="41"/>
                    </a:lnTo>
                    <a:lnTo>
                      <a:pt x="3" y="47"/>
                    </a:lnTo>
                    <a:lnTo>
                      <a:pt x="1" y="52"/>
                    </a:lnTo>
                    <a:lnTo>
                      <a:pt x="0" y="58"/>
                    </a:lnTo>
                    <a:lnTo>
                      <a:pt x="2" y="66"/>
                    </a:lnTo>
                    <a:lnTo>
                      <a:pt x="9" y="72"/>
                    </a:lnTo>
                    <a:lnTo>
                      <a:pt x="18" y="75"/>
                    </a:lnTo>
                    <a:lnTo>
                      <a:pt x="26" y="76"/>
                    </a:lnTo>
                    <a:lnTo>
                      <a:pt x="34" y="74"/>
                    </a:lnTo>
                    <a:lnTo>
                      <a:pt x="40" y="71"/>
                    </a:lnTo>
                    <a:lnTo>
                      <a:pt x="45" y="67"/>
                    </a:lnTo>
                    <a:lnTo>
                      <a:pt x="48" y="61"/>
                    </a:lnTo>
                    <a:close/>
                    <a:moveTo>
                      <a:pt x="47" y="34"/>
                    </a:moveTo>
                    <a:lnTo>
                      <a:pt x="47" y="51"/>
                    </a:lnTo>
                    <a:lnTo>
                      <a:pt x="46" y="56"/>
                    </a:lnTo>
                    <a:lnTo>
                      <a:pt x="45" y="61"/>
                    </a:lnTo>
                    <a:lnTo>
                      <a:pt x="43" y="64"/>
                    </a:lnTo>
                    <a:lnTo>
                      <a:pt x="40" y="67"/>
                    </a:lnTo>
                    <a:lnTo>
                      <a:pt x="37" y="69"/>
                    </a:lnTo>
                    <a:lnTo>
                      <a:pt x="34" y="71"/>
                    </a:lnTo>
                    <a:lnTo>
                      <a:pt x="30" y="72"/>
                    </a:lnTo>
                    <a:lnTo>
                      <a:pt x="27" y="72"/>
                    </a:lnTo>
                    <a:lnTo>
                      <a:pt x="22" y="71"/>
                    </a:lnTo>
                    <a:lnTo>
                      <a:pt x="17" y="68"/>
                    </a:lnTo>
                    <a:lnTo>
                      <a:pt x="14" y="64"/>
                    </a:lnTo>
                    <a:lnTo>
                      <a:pt x="13" y="58"/>
                    </a:lnTo>
                    <a:lnTo>
                      <a:pt x="14" y="51"/>
                    </a:lnTo>
                    <a:lnTo>
                      <a:pt x="19"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Freeform 2084"/>
              <p:cNvSpPr>
                <a:spLocks noChangeAspect="1"/>
              </p:cNvSpPr>
              <p:nvPr/>
            </p:nvSpPr>
            <p:spPr bwMode="auto">
              <a:xfrm>
                <a:off x="2766" y="1293"/>
                <a:ext cx="83" cy="73"/>
              </a:xfrm>
              <a:custGeom>
                <a:avLst/>
                <a:gdLst>
                  <a:gd name="T0" fmla="*/ 13 w 83"/>
                  <a:gd name="T1" fmla="*/ 60 h 73"/>
                  <a:gd name="T2" fmla="*/ 10 w 83"/>
                  <a:gd name="T3" fmla="*/ 67 h 73"/>
                  <a:gd name="T4" fmla="*/ 0 w 83"/>
                  <a:gd name="T5" fmla="*/ 68 h 73"/>
                  <a:gd name="T6" fmla="*/ 5 w 83"/>
                  <a:gd name="T7" fmla="*/ 73 h 73"/>
                  <a:gd name="T8" fmla="*/ 14 w 83"/>
                  <a:gd name="T9" fmla="*/ 72 h 73"/>
                  <a:gd name="T10" fmla="*/ 22 w 83"/>
                  <a:gd name="T11" fmla="*/ 72 h 73"/>
                  <a:gd name="T12" fmla="*/ 32 w 83"/>
                  <a:gd name="T13" fmla="*/ 73 h 73"/>
                  <a:gd name="T14" fmla="*/ 37 w 83"/>
                  <a:gd name="T15" fmla="*/ 68 h 73"/>
                  <a:gd name="T16" fmla="*/ 26 w 83"/>
                  <a:gd name="T17" fmla="*/ 67 h 73"/>
                  <a:gd name="T18" fmla="*/ 24 w 83"/>
                  <a:gd name="T19" fmla="*/ 60 h 73"/>
                  <a:gd name="T20" fmla="*/ 26 w 83"/>
                  <a:gd name="T21" fmla="*/ 18 h 73"/>
                  <a:gd name="T22" fmla="*/ 38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6 w 83"/>
                  <a:gd name="T35" fmla="*/ 67 h 73"/>
                  <a:gd name="T36" fmla="*/ 46 w 83"/>
                  <a:gd name="T37" fmla="*/ 68 h 73"/>
                  <a:gd name="T38" fmla="*/ 51 w 83"/>
                  <a:gd name="T39" fmla="*/ 73 h 73"/>
                  <a:gd name="T40" fmla="*/ 60 w 83"/>
                  <a:gd name="T41" fmla="*/ 72 h 73"/>
                  <a:gd name="T42" fmla="*/ 68 w 83"/>
                  <a:gd name="T43" fmla="*/ 72 h 73"/>
                  <a:gd name="T44" fmla="*/ 78 w 83"/>
                  <a:gd name="T45" fmla="*/ 73 h 73"/>
                  <a:gd name="T46" fmla="*/ 83 w 83"/>
                  <a:gd name="T47" fmla="*/ 68 h 73"/>
                  <a:gd name="T48" fmla="*/ 73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39 w 83"/>
                  <a:gd name="T61" fmla="*/ 1 h 73"/>
                  <a:gd name="T62" fmla="*/ 27 w 83"/>
                  <a:gd name="T63" fmla="*/ 10 h 73"/>
                  <a:gd name="T64" fmla="*/ 23 w 83"/>
                  <a:gd name="T65" fmla="*/ 0 h 73"/>
                  <a:gd name="T66" fmla="*/ 0 w 83"/>
                  <a:gd name="T67" fmla="*/ 7 h 73"/>
                  <a:gd name="T68" fmla="*/ 7 w 83"/>
                  <a:gd name="T69" fmla="*/ 7 h 73"/>
                  <a:gd name="T70" fmla="*/ 11 w 83"/>
                  <a:gd name="T71" fmla="*/ 8 h 73"/>
                  <a:gd name="T72" fmla="*/ 12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2" y="65"/>
                    </a:lnTo>
                    <a:lnTo>
                      <a:pt x="10" y="67"/>
                    </a:lnTo>
                    <a:lnTo>
                      <a:pt x="7" y="68"/>
                    </a:lnTo>
                    <a:lnTo>
                      <a:pt x="0" y="68"/>
                    </a:lnTo>
                    <a:lnTo>
                      <a:pt x="0" y="73"/>
                    </a:lnTo>
                    <a:lnTo>
                      <a:pt x="5" y="73"/>
                    </a:lnTo>
                    <a:lnTo>
                      <a:pt x="10" y="72"/>
                    </a:lnTo>
                    <a:lnTo>
                      <a:pt x="14" y="72"/>
                    </a:lnTo>
                    <a:lnTo>
                      <a:pt x="19" y="72"/>
                    </a:lnTo>
                    <a:lnTo>
                      <a:pt x="22" y="72"/>
                    </a:lnTo>
                    <a:lnTo>
                      <a:pt x="27" y="72"/>
                    </a:lnTo>
                    <a:lnTo>
                      <a:pt x="32" y="73"/>
                    </a:lnTo>
                    <a:lnTo>
                      <a:pt x="37" y="73"/>
                    </a:lnTo>
                    <a:lnTo>
                      <a:pt x="37" y="68"/>
                    </a:lnTo>
                    <a:lnTo>
                      <a:pt x="30" y="68"/>
                    </a:lnTo>
                    <a:lnTo>
                      <a:pt x="26" y="67"/>
                    </a:lnTo>
                    <a:lnTo>
                      <a:pt x="25" y="65"/>
                    </a:lnTo>
                    <a:lnTo>
                      <a:pt x="24" y="60"/>
                    </a:lnTo>
                    <a:lnTo>
                      <a:pt x="24" y="30"/>
                    </a:lnTo>
                    <a:lnTo>
                      <a:pt x="26" y="18"/>
                    </a:lnTo>
                    <a:lnTo>
                      <a:pt x="31" y="10"/>
                    </a:lnTo>
                    <a:lnTo>
                      <a:pt x="38" y="5"/>
                    </a:lnTo>
                    <a:lnTo>
                      <a:pt x="46" y="3"/>
                    </a:lnTo>
                    <a:lnTo>
                      <a:pt x="50" y="4"/>
                    </a:lnTo>
                    <a:lnTo>
                      <a:pt x="53" y="5"/>
                    </a:lnTo>
                    <a:lnTo>
                      <a:pt x="55" y="7"/>
                    </a:lnTo>
                    <a:lnTo>
                      <a:pt x="56" y="9"/>
                    </a:lnTo>
                    <a:lnTo>
                      <a:pt x="58" y="12"/>
                    </a:lnTo>
                    <a:lnTo>
                      <a:pt x="58" y="15"/>
                    </a:lnTo>
                    <a:lnTo>
                      <a:pt x="59" y="18"/>
                    </a:lnTo>
                    <a:lnTo>
                      <a:pt x="59" y="22"/>
                    </a:lnTo>
                    <a:lnTo>
                      <a:pt x="59" y="60"/>
                    </a:lnTo>
                    <a:lnTo>
                      <a:pt x="58" y="65"/>
                    </a:lnTo>
                    <a:lnTo>
                      <a:pt x="56" y="67"/>
                    </a:lnTo>
                    <a:lnTo>
                      <a:pt x="52" y="68"/>
                    </a:lnTo>
                    <a:lnTo>
                      <a:pt x="46" y="68"/>
                    </a:lnTo>
                    <a:lnTo>
                      <a:pt x="46" y="73"/>
                    </a:lnTo>
                    <a:lnTo>
                      <a:pt x="51" y="73"/>
                    </a:lnTo>
                    <a:lnTo>
                      <a:pt x="56" y="72"/>
                    </a:lnTo>
                    <a:lnTo>
                      <a:pt x="60" y="72"/>
                    </a:lnTo>
                    <a:lnTo>
                      <a:pt x="64" y="72"/>
                    </a:lnTo>
                    <a:lnTo>
                      <a:pt x="68" y="72"/>
                    </a:lnTo>
                    <a:lnTo>
                      <a:pt x="73" y="72"/>
                    </a:lnTo>
                    <a:lnTo>
                      <a:pt x="78" y="73"/>
                    </a:lnTo>
                    <a:lnTo>
                      <a:pt x="83" y="73"/>
                    </a:lnTo>
                    <a:lnTo>
                      <a:pt x="83" y="68"/>
                    </a:lnTo>
                    <a:lnTo>
                      <a:pt x="77" y="68"/>
                    </a:lnTo>
                    <a:lnTo>
                      <a:pt x="73" y="67"/>
                    </a:lnTo>
                    <a:lnTo>
                      <a:pt x="71" y="66"/>
                    </a:lnTo>
                    <a:lnTo>
                      <a:pt x="70" y="63"/>
                    </a:lnTo>
                    <a:lnTo>
                      <a:pt x="70" y="31"/>
                    </a:lnTo>
                    <a:lnTo>
                      <a:pt x="70" y="22"/>
                    </a:lnTo>
                    <a:lnTo>
                      <a:pt x="69" y="15"/>
                    </a:lnTo>
                    <a:lnTo>
                      <a:pt x="68" y="10"/>
                    </a:lnTo>
                    <a:lnTo>
                      <a:pt x="65" y="6"/>
                    </a:lnTo>
                    <a:lnTo>
                      <a:pt x="63" y="4"/>
                    </a:lnTo>
                    <a:lnTo>
                      <a:pt x="59" y="2"/>
                    </a:lnTo>
                    <a:lnTo>
                      <a:pt x="54" y="0"/>
                    </a:lnTo>
                    <a:lnTo>
                      <a:pt x="48" y="0"/>
                    </a:lnTo>
                    <a:lnTo>
                      <a:pt x="39" y="1"/>
                    </a:lnTo>
                    <a:lnTo>
                      <a:pt x="33" y="5"/>
                    </a:lnTo>
                    <a:lnTo>
                      <a:pt x="27" y="10"/>
                    </a:lnTo>
                    <a:lnTo>
                      <a:pt x="23" y="17"/>
                    </a:lnTo>
                    <a:lnTo>
                      <a:pt x="23" y="0"/>
                    </a:lnTo>
                    <a:lnTo>
                      <a:pt x="0" y="2"/>
                    </a:lnTo>
                    <a:lnTo>
                      <a:pt x="0" y="7"/>
                    </a:lnTo>
                    <a:lnTo>
                      <a:pt x="4" y="7"/>
                    </a:lnTo>
                    <a:lnTo>
                      <a:pt x="7" y="7"/>
                    </a:lnTo>
                    <a:lnTo>
                      <a:pt x="9" y="7"/>
                    </a:lnTo>
                    <a:lnTo>
                      <a:pt x="11" y="8"/>
                    </a:lnTo>
                    <a:lnTo>
                      <a:pt x="12" y="9"/>
                    </a:lnTo>
                    <a:lnTo>
                      <a:pt x="12"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Freeform 2085"/>
              <p:cNvSpPr>
                <a:spLocks noChangeAspect="1"/>
              </p:cNvSpPr>
              <p:nvPr/>
            </p:nvSpPr>
            <p:spPr bwMode="auto">
              <a:xfrm>
                <a:off x="2858" y="1292"/>
                <a:ext cx="63" cy="76"/>
              </a:xfrm>
              <a:custGeom>
                <a:avLst/>
                <a:gdLst>
                  <a:gd name="T0" fmla="*/ 14 w 63"/>
                  <a:gd name="T1" fmla="*/ 38 h 76"/>
                  <a:gd name="T2" fmla="*/ 16 w 63"/>
                  <a:gd name="T3" fmla="*/ 21 h 76"/>
                  <a:gd name="T4" fmla="*/ 22 w 63"/>
                  <a:gd name="T5" fmla="*/ 11 h 76"/>
                  <a:gd name="T6" fmla="*/ 29 w 63"/>
                  <a:gd name="T7" fmla="*/ 5 h 76"/>
                  <a:gd name="T8" fmla="*/ 36 w 63"/>
                  <a:gd name="T9" fmla="*/ 4 h 76"/>
                  <a:gd name="T10" fmla="*/ 39 w 63"/>
                  <a:gd name="T11" fmla="*/ 4 h 76"/>
                  <a:gd name="T12" fmla="*/ 43 w 63"/>
                  <a:gd name="T13" fmla="*/ 5 h 76"/>
                  <a:gd name="T14" fmla="*/ 49 w 63"/>
                  <a:gd name="T15" fmla="*/ 7 h 76"/>
                  <a:gd name="T16" fmla="*/ 54 w 63"/>
                  <a:gd name="T17" fmla="*/ 10 h 76"/>
                  <a:gd name="T18" fmla="*/ 50 w 63"/>
                  <a:gd name="T19" fmla="*/ 11 h 76"/>
                  <a:gd name="T20" fmla="*/ 47 w 63"/>
                  <a:gd name="T21" fmla="*/ 13 h 76"/>
                  <a:gd name="T22" fmla="*/ 46 w 63"/>
                  <a:gd name="T23" fmla="*/ 16 h 76"/>
                  <a:gd name="T24" fmla="*/ 46 w 63"/>
                  <a:gd name="T25" fmla="*/ 18 h 76"/>
                  <a:gd name="T26" fmla="*/ 47 w 63"/>
                  <a:gd name="T27" fmla="*/ 21 h 76"/>
                  <a:gd name="T28" fmla="*/ 48 w 63"/>
                  <a:gd name="T29" fmla="*/ 23 h 76"/>
                  <a:gd name="T30" fmla="*/ 50 w 63"/>
                  <a:gd name="T31" fmla="*/ 25 h 76"/>
                  <a:gd name="T32" fmla="*/ 54 w 63"/>
                  <a:gd name="T33" fmla="*/ 25 h 76"/>
                  <a:gd name="T34" fmla="*/ 57 w 63"/>
                  <a:gd name="T35" fmla="*/ 25 h 76"/>
                  <a:gd name="T36" fmla="*/ 59 w 63"/>
                  <a:gd name="T37" fmla="*/ 23 h 76"/>
                  <a:gd name="T38" fmla="*/ 61 w 63"/>
                  <a:gd name="T39" fmla="*/ 21 h 76"/>
                  <a:gd name="T40" fmla="*/ 61 w 63"/>
                  <a:gd name="T41" fmla="*/ 17 h 76"/>
                  <a:gd name="T42" fmla="*/ 59 w 63"/>
                  <a:gd name="T43" fmla="*/ 10 h 76"/>
                  <a:gd name="T44" fmla="*/ 53 w 63"/>
                  <a:gd name="T45" fmla="*/ 4 h 76"/>
                  <a:gd name="T46" fmla="*/ 45 w 63"/>
                  <a:gd name="T47" fmla="*/ 1 h 76"/>
                  <a:gd name="T48" fmla="*/ 36 w 63"/>
                  <a:gd name="T49" fmla="*/ 0 h 76"/>
                  <a:gd name="T50" fmla="*/ 22 w 63"/>
                  <a:gd name="T51" fmla="*/ 3 h 76"/>
                  <a:gd name="T52" fmla="*/ 10 w 63"/>
                  <a:gd name="T53" fmla="*/ 11 h 76"/>
                  <a:gd name="T54" fmla="*/ 3 w 63"/>
                  <a:gd name="T55" fmla="*/ 23 h 76"/>
                  <a:gd name="T56" fmla="*/ 0 w 63"/>
                  <a:gd name="T57" fmla="*/ 38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2 h 76"/>
                  <a:gd name="T70" fmla="*/ 54 w 63"/>
                  <a:gd name="T71" fmla="*/ 69 h 76"/>
                  <a:gd name="T72" fmla="*/ 58 w 63"/>
                  <a:gd name="T73" fmla="*/ 65 h 76"/>
                  <a:gd name="T74" fmla="*/ 60 w 63"/>
                  <a:gd name="T75" fmla="*/ 62 h 76"/>
                  <a:gd name="T76" fmla="*/ 62 w 63"/>
                  <a:gd name="T77" fmla="*/ 58 h 76"/>
                  <a:gd name="T78" fmla="*/ 63 w 63"/>
                  <a:gd name="T79" fmla="*/ 55 h 76"/>
                  <a:gd name="T80" fmla="*/ 63 w 63"/>
                  <a:gd name="T81" fmla="*/ 54 h 76"/>
                  <a:gd name="T82" fmla="*/ 62 w 63"/>
                  <a:gd name="T83" fmla="*/ 53 h 76"/>
                  <a:gd name="T84" fmla="*/ 61 w 63"/>
                  <a:gd name="T85" fmla="*/ 52 h 76"/>
                  <a:gd name="T86" fmla="*/ 59 w 63"/>
                  <a:gd name="T87" fmla="*/ 53 h 76"/>
                  <a:gd name="T88" fmla="*/ 59 w 63"/>
                  <a:gd name="T89" fmla="*/ 54 h 76"/>
                  <a:gd name="T90" fmla="*/ 57 w 63"/>
                  <a:gd name="T91" fmla="*/ 59 h 76"/>
                  <a:gd name="T92" fmla="*/ 54 w 63"/>
                  <a:gd name="T93" fmla="*/ 63 h 76"/>
                  <a:gd name="T94" fmla="*/ 51 w 63"/>
                  <a:gd name="T95" fmla="*/ 66 h 76"/>
                  <a:gd name="T96" fmla="*/ 48 w 63"/>
                  <a:gd name="T97" fmla="*/ 69 h 76"/>
                  <a:gd name="T98" fmla="*/ 45 w 63"/>
                  <a:gd name="T99" fmla="*/ 70 h 76"/>
                  <a:gd name="T100" fmla="*/ 42 w 63"/>
                  <a:gd name="T101" fmla="*/ 71 h 76"/>
                  <a:gd name="T102" fmla="*/ 40 w 63"/>
                  <a:gd name="T103" fmla="*/ 71 h 76"/>
                  <a:gd name="T104" fmla="*/ 37 w 63"/>
                  <a:gd name="T105" fmla="*/ 71 h 76"/>
                  <a:gd name="T106" fmla="*/ 34 w 63"/>
                  <a:gd name="T107" fmla="*/ 71 h 76"/>
                  <a:gd name="T108" fmla="*/ 30 w 63"/>
                  <a:gd name="T109" fmla="*/ 70 h 76"/>
                  <a:gd name="T110" fmla="*/ 26 w 63"/>
                  <a:gd name="T111" fmla="*/ 68 h 76"/>
                  <a:gd name="T112" fmla="*/ 22 w 63"/>
                  <a:gd name="T113" fmla="*/ 65 h 76"/>
                  <a:gd name="T114" fmla="*/ 19 w 63"/>
                  <a:gd name="T115" fmla="*/ 60 h 76"/>
                  <a:gd name="T116" fmla="*/ 16 w 63"/>
                  <a:gd name="T117" fmla="*/ 54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1"/>
                    </a:lnTo>
                    <a:lnTo>
                      <a:pt x="22" y="11"/>
                    </a:lnTo>
                    <a:lnTo>
                      <a:pt x="29" y="5"/>
                    </a:lnTo>
                    <a:lnTo>
                      <a:pt x="36" y="4"/>
                    </a:lnTo>
                    <a:lnTo>
                      <a:pt x="39" y="4"/>
                    </a:lnTo>
                    <a:lnTo>
                      <a:pt x="43" y="5"/>
                    </a:lnTo>
                    <a:lnTo>
                      <a:pt x="49" y="7"/>
                    </a:lnTo>
                    <a:lnTo>
                      <a:pt x="54" y="10"/>
                    </a:lnTo>
                    <a:lnTo>
                      <a:pt x="50" y="11"/>
                    </a:lnTo>
                    <a:lnTo>
                      <a:pt x="47" y="13"/>
                    </a:lnTo>
                    <a:lnTo>
                      <a:pt x="46" y="16"/>
                    </a:lnTo>
                    <a:lnTo>
                      <a:pt x="46" y="18"/>
                    </a:lnTo>
                    <a:lnTo>
                      <a:pt x="47" y="21"/>
                    </a:lnTo>
                    <a:lnTo>
                      <a:pt x="48" y="23"/>
                    </a:lnTo>
                    <a:lnTo>
                      <a:pt x="50" y="25"/>
                    </a:lnTo>
                    <a:lnTo>
                      <a:pt x="54" y="25"/>
                    </a:lnTo>
                    <a:lnTo>
                      <a:pt x="57" y="25"/>
                    </a:lnTo>
                    <a:lnTo>
                      <a:pt x="59" y="23"/>
                    </a:lnTo>
                    <a:lnTo>
                      <a:pt x="61" y="21"/>
                    </a:lnTo>
                    <a:lnTo>
                      <a:pt x="61" y="17"/>
                    </a:lnTo>
                    <a:lnTo>
                      <a:pt x="59" y="10"/>
                    </a:lnTo>
                    <a:lnTo>
                      <a:pt x="53" y="4"/>
                    </a:lnTo>
                    <a:lnTo>
                      <a:pt x="45" y="1"/>
                    </a:lnTo>
                    <a:lnTo>
                      <a:pt x="36" y="0"/>
                    </a:lnTo>
                    <a:lnTo>
                      <a:pt x="22" y="3"/>
                    </a:lnTo>
                    <a:lnTo>
                      <a:pt x="10" y="11"/>
                    </a:lnTo>
                    <a:lnTo>
                      <a:pt x="3" y="23"/>
                    </a:lnTo>
                    <a:lnTo>
                      <a:pt x="0" y="38"/>
                    </a:lnTo>
                    <a:lnTo>
                      <a:pt x="3" y="53"/>
                    </a:lnTo>
                    <a:lnTo>
                      <a:pt x="11" y="65"/>
                    </a:lnTo>
                    <a:lnTo>
                      <a:pt x="22" y="73"/>
                    </a:lnTo>
                    <a:lnTo>
                      <a:pt x="36" y="76"/>
                    </a:lnTo>
                    <a:lnTo>
                      <a:pt x="43" y="75"/>
                    </a:lnTo>
                    <a:lnTo>
                      <a:pt x="49" y="72"/>
                    </a:lnTo>
                    <a:lnTo>
                      <a:pt x="54" y="69"/>
                    </a:lnTo>
                    <a:lnTo>
                      <a:pt x="58" y="65"/>
                    </a:lnTo>
                    <a:lnTo>
                      <a:pt x="60" y="62"/>
                    </a:lnTo>
                    <a:lnTo>
                      <a:pt x="62" y="58"/>
                    </a:lnTo>
                    <a:lnTo>
                      <a:pt x="63" y="55"/>
                    </a:lnTo>
                    <a:lnTo>
                      <a:pt x="63" y="54"/>
                    </a:lnTo>
                    <a:lnTo>
                      <a:pt x="62" y="53"/>
                    </a:lnTo>
                    <a:lnTo>
                      <a:pt x="61" y="52"/>
                    </a:lnTo>
                    <a:lnTo>
                      <a:pt x="59" y="53"/>
                    </a:lnTo>
                    <a:lnTo>
                      <a:pt x="59" y="54"/>
                    </a:lnTo>
                    <a:lnTo>
                      <a:pt x="57" y="59"/>
                    </a:lnTo>
                    <a:lnTo>
                      <a:pt x="54" y="63"/>
                    </a:lnTo>
                    <a:lnTo>
                      <a:pt x="51" y="66"/>
                    </a:lnTo>
                    <a:lnTo>
                      <a:pt x="48" y="69"/>
                    </a:lnTo>
                    <a:lnTo>
                      <a:pt x="45" y="70"/>
                    </a:lnTo>
                    <a:lnTo>
                      <a:pt x="42" y="71"/>
                    </a:lnTo>
                    <a:lnTo>
                      <a:pt x="40" y="71"/>
                    </a:lnTo>
                    <a:lnTo>
                      <a:pt x="37" y="71"/>
                    </a:lnTo>
                    <a:lnTo>
                      <a:pt x="34" y="71"/>
                    </a:lnTo>
                    <a:lnTo>
                      <a:pt x="30" y="70"/>
                    </a:lnTo>
                    <a:lnTo>
                      <a:pt x="26" y="68"/>
                    </a:lnTo>
                    <a:lnTo>
                      <a:pt x="22" y="65"/>
                    </a:lnTo>
                    <a:lnTo>
                      <a:pt x="19" y="60"/>
                    </a:lnTo>
                    <a:lnTo>
                      <a:pt x="16" y="54"/>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Freeform 2086"/>
              <p:cNvSpPr>
                <a:spLocks noChangeAspect="1"/>
              </p:cNvSpPr>
              <p:nvPr/>
            </p:nvSpPr>
            <p:spPr bwMode="auto">
              <a:xfrm>
                <a:off x="2927" y="1251"/>
                <a:ext cx="83" cy="115"/>
              </a:xfrm>
              <a:custGeom>
                <a:avLst/>
                <a:gdLst>
                  <a:gd name="T0" fmla="*/ 12 w 83"/>
                  <a:gd name="T1" fmla="*/ 107 h 115"/>
                  <a:gd name="T2" fmla="*/ 6 w 83"/>
                  <a:gd name="T3" fmla="*/ 110 h 115"/>
                  <a:gd name="T4" fmla="*/ 0 w 83"/>
                  <a:gd name="T5" fmla="*/ 115 h 115"/>
                  <a:gd name="T6" fmla="*/ 9 w 83"/>
                  <a:gd name="T7" fmla="*/ 114 h 115"/>
                  <a:gd name="T8" fmla="*/ 18 w 83"/>
                  <a:gd name="T9" fmla="*/ 114 h 115"/>
                  <a:gd name="T10" fmla="*/ 27 w 83"/>
                  <a:gd name="T11" fmla="*/ 114 h 115"/>
                  <a:gd name="T12" fmla="*/ 37 w 83"/>
                  <a:gd name="T13" fmla="*/ 115 h 115"/>
                  <a:gd name="T14" fmla="*/ 30 w 83"/>
                  <a:gd name="T15" fmla="*/ 110 h 115"/>
                  <a:gd name="T16" fmla="*/ 24 w 83"/>
                  <a:gd name="T17" fmla="*/ 107 h 115"/>
                  <a:gd name="T18" fmla="*/ 24 w 83"/>
                  <a:gd name="T19" fmla="*/ 72 h 115"/>
                  <a:gd name="T20" fmla="*/ 31 w 83"/>
                  <a:gd name="T21" fmla="*/ 52 h 115"/>
                  <a:gd name="T22" fmla="*/ 46 w 83"/>
                  <a:gd name="T23" fmla="*/ 45 h 115"/>
                  <a:gd name="T24" fmla="*/ 52 w 83"/>
                  <a:gd name="T25" fmla="*/ 47 h 115"/>
                  <a:gd name="T26" fmla="*/ 56 w 83"/>
                  <a:gd name="T27" fmla="*/ 51 h 115"/>
                  <a:gd name="T28" fmla="*/ 58 w 83"/>
                  <a:gd name="T29" fmla="*/ 57 h 115"/>
                  <a:gd name="T30" fmla="*/ 58 w 83"/>
                  <a:gd name="T31" fmla="*/ 64 h 115"/>
                  <a:gd name="T32" fmla="*/ 58 w 83"/>
                  <a:gd name="T33" fmla="*/ 107 h 115"/>
                  <a:gd name="T34" fmla="*/ 52 w 83"/>
                  <a:gd name="T35" fmla="*/ 110 h 115"/>
                  <a:gd name="T36" fmla="*/ 46 w 83"/>
                  <a:gd name="T37" fmla="*/ 115 h 115"/>
                  <a:gd name="T38" fmla="*/ 55 w 83"/>
                  <a:gd name="T39" fmla="*/ 114 h 115"/>
                  <a:gd name="T40" fmla="*/ 64 w 83"/>
                  <a:gd name="T41" fmla="*/ 114 h 115"/>
                  <a:gd name="T42" fmla="*/ 73 w 83"/>
                  <a:gd name="T43" fmla="*/ 114 h 115"/>
                  <a:gd name="T44" fmla="*/ 83 w 83"/>
                  <a:gd name="T45" fmla="*/ 115 h 115"/>
                  <a:gd name="T46" fmla="*/ 77 w 83"/>
                  <a:gd name="T47" fmla="*/ 110 h 115"/>
                  <a:gd name="T48" fmla="*/ 71 w 83"/>
                  <a:gd name="T49" fmla="*/ 108 h 115"/>
                  <a:gd name="T50" fmla="*/ 70 w 83"/>
                  <a:gd name="T51" fmla="*/ 73 h 115"/>
                  <a:gd name="T52" fmla="*/ 69 w 83"/>
                  <a:gd name="T53" fmla="*/ 57 h 115"/>
                  <a:gd name="T54" fmla="*/ 65 w 83"/>
                  <a:gd name="T55" fmla="*/ 48 h 115"/>
                  <a:gd name="T56" fmla="*/ 59 w 83"/>
                  <a:gd name="T57" fmla="*/ 44 h 115"/>
                  <a:gd name="T58" fmla="*/ 47 w 83"/>
                  <a:gd name="T59" fmla="*/ 42 h 115"/>
                  <a:gd name="T60" fmla="*/ 31 w 83"/>
                  <a:gd name="T61" fmla="*/ 47 h 115"/>
                  <a:gd name="T62" fmla="*/ 23 w 83"/>
                  <a:gd name="T63" fmla="*/ 58 h 115"/>
                  <a:gd name="T64" fmla="*/ 0 w 83"/>
                  <a:gd name="T65" fmla="*/ 2 h 115"/>
                  <a:gd name="T66" fmla="*/ 3 w 83"/>
                  <a:gd name="T67" fmla="*/ 7 h 115"/>
                  <a:gd name="T68" fmla="*/ 9 w 83"/>
                  <a:gd name="T69" fmla="*/ 8 h 115"/>
                  <a:gd name="T70" fmla="*/ 11 w 83"/>
                  <a:gd name="T71" fmla="*/ 10 h 115"/>
                  <a:gd name="T72" fmla="*/ 12 w 83"/>
                  <a:gd name="T73" fmla="*/ 14 h 115"/>
                  <a:gd name="T74" fmla="*/ 12 w 83"/>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5">
                    <a:moveTo>
                      <a:pt x="12" y="102"/>
                    </a:moveTo>
                    <a:lnTo>
                      <a:pt x="12" y="107"/>
                    </a:lnTo>
                    <a:lnTo>
                      <a:pt x="10" y="109"/>
                    </a:lnTo>
                    <a:lnTo>
                      <a:pt x="6" y="110"/>
                    </a:lnTo>
                    <a:lnTo>
                      <a:pt x="0" y="110"/>
                    </a:lnTo>
                    <a:lnTo>
                      <a:pt x="0" y="115"/>
                    </a:lnTo>
                    <a:lnTo>
                      <a:pt x="4" y="115"/>
                    </a:lnTo>
                    <a:lnTo>
                      <a:pt x="9" y="114"/>
                    </a:lnTo>
                    <a:lnTo>
                      <a:pt x="14" y="114"/>
                    </a:lnTo>
                    <a:lnTo>
                      <a:pt x="18" y="114"/>
                    </a:lnTo>
                    <a:lnTo>
                      <a:pt x="22" y="114"/>
                    </a:lnTo>
                    <a:lnTo>
                      <a:pt x="27" y="114"/>
                    </a:lnTo>
                    <a:lnTo>
                      <a:pt x="32" y="115"/>
                    </a:lnTo>
                    <a:lnTo>
                      <a:pt x="37" y="115"/>
                    </a:lnTo>
                    <a:lnTo>
                      <a:pt x="37" y="110"/>
                    </a:lnTo>
                    <a:lnTo>
                      <a:pt x="30" y="110"/>
                    </a:lnTo>
                    <a:lnTo>
                      <a:pt x="26" y="109"/>
                    </a:lnTo>
                    <a:lnTo>
                      <a:pt x="24" y="107"/>
                    </a:lnTo>
                    <a:lnTo>
                      <a:pt x="24" y="102"/>
                    </a:lnTo>
                    <a:lnTo>
                      <a:pt x="24" y="72"/>
                    </a:lnTo>
                    <a:lnTo>
                      <a:pt x="26" y="60"/>
                    </a:lnTo>
                    <a:lnTo>
                      <a:pt x="31" y="52"/>
                    </a:lnTo>
                    <a:lnTo>
                      <a:pt x="38" y="47"/>
                    </a:lnTo>
                    <a:lnTo>
                      <a:pt x="46" y="45"/>
                    </a:lnTo>
                    <a:lnTo>
                      <a:pt x="50" y="46"/>
                    </a:lnTo>
                    <a:lnTo>
                      <a:pt x="52" y="47"/>
                    </a:lnTo>
                    <a:lnTo>
                      <a:pt x="55" y="49"/>
                    </a:lnTo>
                    <a:lnTo>
                      <a:pt x="56" y="51"/>
                    </a:lnTo>
                    <a:lnTo>
                      <a:pt x="57" y="54"/>
                    </a:lnTo>
                    <a:lnTo>
                      <a:pt x="58" y="57"/>
                    </a:lnTo>
                    <a:lnTo>
                      <a:pt x="58" y="60"/>
                    </a:lnTo>
                    <a:lnTo>
                      <a:pt x="58" y="64"/>
                    </a:lnTo>
                    <a:lnTo>
                      <a:pt x="58" y="102"/>
                    </a:lnTo>
                    <a:lnTo>
                      <a:pt x="58" y="107"/>
                    </a:lnTo>
                    <a:lnTo>
                      <a:pt x="56" y="109"/>
                    </a:lnTo>
                    <a:lnTo>
                      <a:pt x="52" y="110"/>
                    </a:lnTo>
                    <a:lnTo>
                      <a:pt x="46" y="110"/>
                    </a:lnTo>
                    <a:lnTo>
                      <a:pt x="46" y="115"/>
                    </a:lnTo>
                    <a:lnTo>
                      <a:pt x="50" y="115"/>
                    </a:lnTo>
                    <a:lnTo>
                      <a:pt x="55" y="114"/>
                    </a:lnTo>
                    <a:lnTo>
                      <a:pt x="60" y="114"/>
                    </a:lnTo>
                    <a:lnTo>
                      <a:pt x="64" y="114"/>
                    </a:lnTo>
                    <a:lnTo>
                      <a:pt x="68" y="114"/>
                    </a:lnTo>
                    <a:lnTo>
                      <a:pt x="73" y="114"/>
                    </a:lnTo>
                    <a:lnTo>
                      <a:pt x="78" y="115"/>
                    </a:lnTo>
                    <a:lnTo>
                      <a:pt x="83" y="115"/>
                    </a:lnTo>
                    <a:lnTo>
                      <a:pt x="83" y="110"/>
                    </a:lnTo>
                    <a:lnTo>
                      <a:pt x="77" y="110"/>
                    </a:lnTo>
                    <a:lnTo>
                      <a:pt x="73" y="109"/>
                    </a:lnTo>
                    <a:lnTo>
                      <a:pt x="71" y="108"/>
                    </a:lnTo>
                    <a:lnTo>
                      <a:pt x="70" y="105"/>
                    </a:lnTo>
                    <a:lnTo>
                      <a:pt x="70" y="73"/>
                    </a:lnTo>
                    <a:lnTo>
                      <a:pt x="70" y="64"/>
                    </a:lnTo>
                    <a:lnTo>
                      <a:pt x="69" y="57"/>
                    </a:lnTo>
                    <a:lnTo>
                      <a:pt x="68" y="52"/>
                    </a:lnTo>
                    <a:lnTo>
                      <a:pt x="65" y="48"/>
                    </a:lnTo>
                    <a:lnTo>
                      <a:pt x="62" y="46"/>
                    </a:lnTo>
                    <a:lnTo>
                      <a:pt x="59" y="44"/>
                    </a:lnTo>
                    <a:lnTo>
                      <a:pt x="54" y="42"/>
                    </a:lnTo>
                    <a:lnTo>
                      <a:pt x="47" y="42"/>
                    </a:lnTo>
                    <a:lnTo>
                      <a:pt x="38" y="43"/>
                    </a:lnTo>
                    <a:lnTo>
                      <a:pt x="31" y="47"/>
                    </a:lnTo>
                    <a:lnTo>
                      <a:pt x="26" y="53"/>
                    </a:lnTo>
                    <a:lnTo>
                      <a:pt x="23" y="58"/>
                    </a:lnTo>
                    <a:lnTo>
                      <a:pt x="23" y="0"/>
                    </a:lnTo>
                    <a:lnTo>
                      <a:pt x="0" y="2"/>
                    </a:lnTo>
                    <a:lnTo>
                      <a:pt x="0" y="7"/>
                    </a:lnTo>
                    <a:lnTo>
                      <a:pt x="3" y="7"/>
                    </a:lnTo>
                    <a:lnTo>
                      <a:pt x="6" y="7"/>
                    </a:lnTo>
                    <a:lnTo>
                      <a:pt x="9" y="8"/>
                    </a:lnTo>
                    <a:lnTo>
                      <a:pt x="10" y="9"/>
                    </a:lnTo>
                    <a:lnTo>
                      <a:pt x="11" y="10"/>
                    </a:lnTo>
                    <a:lnTo>
                      <a:pt x="12" y="11"/>
                    </a:lnTo>
                    <a:lnTo>
                      <a:pt x="12" y="14"/>
                    </a:lnTo>
                    <a:lnTo>
                      <a:pt x="12" y="16"/>
                    </a:lnTo>
                    <a:lnTo>
                      <a:pt x="12"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Freeform 2087"/>
              <p:cNvSpPr>
                <a:spLocks noChangeAspect="1" noEditPoints="1"/>
              </p:cNvSpPr>
              <p:nvPr/>
            </p:nvSpPr>
            <p:spPr bwMode="auto">
              <a:xfrm>
                <a:off x="3018" y="1292"/>
                <a:ext cx="73" cy="76"/>
              </a:xfrm>
              <a:custGeom>
                <a:avLst/>
                <a:gdLst>
                  <a:gd name="T0" fmla="*/ 73 w 73"/>
                  <a:gd name="T1" fmla="*/ 38 h 76"/>
                  <a:gd name="T2" fmla="*/ 72 w 73"/>
                  <a:gd name="T3" fmla="*/ 31 h 76"/>
                  <a:gd name="T4" fmla="*/ 70 w 73"/>
                  <a:gd name="T5" fmla="*/ 23 h 76"/>
                  <a:gd name="T6" fmla="*/ 67 w 73"/>
                  <a:gd name="T7" fmla="*/ 17 h 76"/>
                  <a:gd name="T8" fmla="*/ 62 w 73"/>
                  <a:gd name="T9" fmla="*/ 11 h 76"/>
                  <a:gd name="T10" fmla="*/ 57 w 73"/>
                  <a:gd name="T11" fmla="*/ 6 h 76"/>
                  <a:gd name="T12" fmla="*/ 51 w 73"/>
                  <a:gd name="T13" fmla="*/ 3 h 76"/>
                  <a:gd name="T14" fmla="*/ 44 w 73"/>
                  <a:gd name="T15" fmla="*/ 1 h 76"/>
                  <a:gd name="T16" fmla="*/ 37 w 73"/>
                  <a:gd name="T17" fmla="*/ 0 h 76"/>
                  <a:gd name="T18" fmla="*/ 29 w 73"/>
                  <a:gd name="T19" fmla="*/ 1 h 76"/>
                  <a:gd name="T20" fmla="*/ 22 w 73"/>
                  <a:gd name="T21" fmla="*/ 3 h 76"/>
                  <a:gd name="T22" fmla="*/ 16 w 73"/>
                  <a:gd name="T23" fmla="*/ 7 h 76"/>
                  <a:gd name="T24" fmla="*/ 10 w 73"/>
                  <a:gd name="T25" fmla="*/ 11 h 76"/>
                  <a:gd name="T26" fmla="*/ 6 w 73"/>
                  <a:gd name="T27" fmla="*/ 17 h 76"/>
                  <a:gd name="T28" fmla="*/ 3 w 73"/>
                  <a:gd name="T29" fmla="*/ 24 h 76"/>
                  <a:gd name="T30" fmla="*/ 1 w 73"/>
                  <a:gd name="T31" fmla="*/ 31 h 76"/>
                  <a:gd name="T32" fmla="*/ 0 w 73"/>
                  <a:gd name="T33" fmla="*/ 38 h 76"/>
                  <a:gd name="T34" fmla="*/ 3 w 73"/>
                  <a:gd name="T35" fmla="*/ 53 h 76"/>
                  <a:gd name="T36" fmla="*/ 11 w 73"/>
                  <a:gd name="T37" fmla="*/ 65 h 76"/>
                  <a:gd name="T38" fmla="*/ 22 w 73"/>
                  <a:gd name="T39" fmla="*/ 73 h 76"/>
                  <a:gd name="T40" fmla="*/ 36 w 73"/>
                  <a:gd name="T41" fmla="*/ 76 h 76"/>
                  <a:gd name="T42" fmla="*/ 51 w 73"/>
                  <a:gd name="T43" fmla="*/ 73 h 76"/>
                  <a:gd name="T44" fmla="*/ 62 w 73"/>
                  <a:gd name="T45" fmla="*/ 65 h 76"/>
                  <a:gd name="T46" fmla="*/ 70 w 73"/>
                  <a:gd name="T47" fmla="*/ 53 h 76"/>
                  <a:gd name="T48" fmla="*/ 73 w 73"/>
                  <a:gd name="T49" fmla="*/ 38 h 76"/>
                  <a:gd name="T50" fmla="*/ 37 w 73"/>
                  <a:gd name="T51" fmla="*/ 71 h 76"/>
                  <a:gd name="T52" fmla="*/ 31 w 73"/>
                  <a:gd name="T53" fmla="*/ 71 h 76"/>
                  <a:gd name="T54" fmla="*/ 26 w 73"/>
                  <a:gd name="T55" fmla="*/ 69 h 76"/>
                  <a:gd name="T56" fmla="*/ 22 w 73"/>
                  <a:gd name="T57" fmla="*/ 65 h 76"/>
                  <a:gd name="T58" fmla="*/ 18 w 73"/>
                  <a:gd name="T59" fmla="*/ 60 h 76"/>
                  <a:gd name="T60" fmla="*/ 15 w 73"/>
                  <a:gd name="T61" fmla="*/ 55 h 76"/>
                  <a:gd name="T62" fmla="*/ 14 w 73"/>
                  <a:gd name="T63" fmla="*/ 48 h 76"/>
                  <a:gd name="T64" fmla="*/ 14 w 73"/>
                  <a:gd name="T65" fmla="*/ 42 h 76"/>
                  <a:gd name="T66" fmla="*/ 14 w 73"/>
                  <a:gd name="T67" fmla="*/ 37 h 76"/>
                  <a:gd name="T68" fmla="*/ 14 w 73"/>
                  <a:gd name="T69" fmla="*/ 32 h 76"/>
                  <a:gd name="T70" fmla="*/ 14 w 73"/>
                  <a:gd name="T71" fmla="*/ 26 h 76"/>
                  <a:gd name="T72" fmla="*/ 15 w 73"/>
                  <a:gd name="T73" fmla="*/ 20 h 76"/>
                  <a:gd name="T74" fmla="*/ 17 w 73"/>
                  <a:gd name="T75" fmla="*/ 14 h 76"/>
                  <a:gd name="T76" fmla="*/ 21 w 73"/>
                  <a:gd name="T77" fmla="*/ 9 h 76"/>
                  <a:gd name="T78" fmla="*/ 26 w 73"/>
                  <a:gd name="T79" fmla="*/ 6 h 76"/>
                  <a:gd name="T80" fmla="*/ 31 w 73"/>
                  <a:gd name="T81" fmla="*/ 4 h 76"/>
                  <a:gd name="T82" fmla="*/ 36 w 73"/>
                  <a:gd name="T83" fmla="*/ 3 h 76"/>
                  <a:gd name="T84" fmla="*/ 42 w 73"/>
                  <a:gd name="T85" fmla="*/ 4 h 76"/>
                  <a:gd name="T86" fmla="*/ 47 w 73"/>
                  <a:gd name="T87" fmla="*/ 6 h 76"/>
                  <a:gd name="T88" fmla="*/ 51 w 73"/>
                  <a:gd name="T89" fmla="*/ 9 h 76"/>
                  <a:gd name="T90" fmla="*/ 55 w 73"/>
                  <a:gd name="T91" fmla="*/ 14 h 76"/>
                  <a:gd name="T92" fmla="*/ 57 w 73"/>
                  <a:gd name="T93" fmla="*/ 20 h 76"/>
                  <a:gd name="T94" fmla="*/ 59 w 73"/>
                  <a:gd name="T95" fmla="*/ 26 h 76"/>
                  <a:gd name="T96" fmla="*/ 59 w 73"/>
                  <a:gd name="T97" fmla="*/ 32 h 76"/>
                  <a:gd name="T98" fmla="*/ 59 w 73"/>
                  <a:gd name="T99" fmla="*/ 37 h 76"/>
                  <a:gd name="T100" fmla="*/ 59 w 73"/>
                  <a:gd name="T101" fmla="*/ 42 h 76"/>
                  <a:gd name="T102" fmla="*/ 59 w 73"/>
                  <a:gd name="T103" fmla="*/ 48 h 76"/>
                  <a:gd name="T104" fmla="*/ 58 w 73"/>
                  <a:gd name="T105" fmla="*/ 54 h 76"/>
                  <a:gd name="T106" fmla="*/ 56 w 73"/>
                  <a:gd name="T107" fmla="*/ 59 h 76"/>
                  <a:gd name="T108" fmla="*/ 52 w 73"/>
                  <a:gd name="T109" fmla="*/ 64 h 76"/>
                  <a:gd name="T110" fmla="*/ 48 w 73"/>
                  <a:gd name="T111" fmla="*/ 68 h 76"/>
                  <a:gd name="T112" fmla="*/ 42 w 73"/>
                  <a:gd name="T113" fmla="*/ 71 h 76"/>
                  <a:gd name="T114" fmla="*/ 37 w 73"/>
                  <a:gd name="T115" fmla="*/ 7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8"/>
                    </a:moveTo>
                    <a:lnTo>
                      <a:pt x="72" y="31"/>
                    </a:lnTo>
                    <a:lnTo>
                      <a:pt x="70" y="23"/>
                    </a:lnTo>
                    <a:lnTo>
                      <a:pt x="67" y="17"/>
                    </a:lnTo>
                    <a:lnTo>
                      <a:pt x="62" y="11"/>
                    </a:lnTo>
                    <a:lnTo>
                      <a:pt x="57" y="6"/>
                    </a:lnTo>
                    <a:lnTo>
                      <a:pt x="51" y="3"/>
                    </a:lnTo>
                    <a:lnTo>
                      <a:pt x="44" y="1"/>
                    </a:lnTo>
                    <a:lnTo>
                      <a:pt x="37" y="0"/>
                    </a:lnTo>
                    <a:lnTo>
                      <a:pt x="29" y="1"/>
                    </a:lnTo>
                    <a:lnTo>
                      <a:pt x="22" y="3"/>
                    </a:lnTo>
                    <a:lnTo>
                      <a:pt x="16" y="7"/>
                    </a:lnTo>
                    <a:lnTo>
                      <a:pt x="10" y="11"/>
                    </a:lnTo>
                    <a:lnTo>
                      <a:pt x="6" y="17"/>
                    </a:lnTo>
                    <a:lnTo>
                      <a:pt x="3" y="24"/>
                    </a:lnTo>
                    <a:lnTo>
                      <a:pt x="1" y="31"/>
                    </a:lnTo>
                    <a:lnTo>
                      <a:pt x="0" y="38"/>
                    </a:lnTo>
                    <a:lnTo>
                      <a:pt x="3" y="53"/>
                    </a:lnTo>
                    <a:lnTo>
                      <a:pt x="11" y="65"/>
                    </a:lnTo>
                    <a:lnTo>
                      <a:pt x="22" y="73"/>
                    </a:lnTo>
                    <a:lnTo>
                      <a:pt x="36" y="76"/>
                    </a:lnTo>
                    <a:lnTo>
                      <a:pt x="51" y="73"/>
                    </a:lnTo>
                    <a:lnTo>
                      <a:pt x="62" y="65"/>
                    </a:lnTo>
                    <a:lnTo>
                      <a:pt x="70" y="53"/>
                    </a:lnTo>
                    <a:lnTo>
                      <a:pt x="73" y="38"/>
                    </a:lnTo>
                    <a:close/>
                    <a:moveTo>
                      <a:pt x="37" y="71"/>
                    </a:moveTo>
                    <a:lnTo>
                      <a:pt x="31" y="71"/>
                    </a:lnTo>
                    <a:lnTo>
                      <a:pt x="26" y="69"/>
                    </a:lnTo>
                    <a:lnTo>
                      <a:pt x="22" y="65"/>
                    </a:lnTo>
                    <a:lnTo>
                      <a:pt x="18" y="60"/>
                    </a:lnTo>
                    <a:lnTo>
                      <a:pt x="15" y="55"/>
                    </a:lnTo>
                    <a:lnTo>
                      <a:pt x="14" y="48"/>
                    </a:lnTo>
                    <a:lnTo>
                      <a:pt x="14" y="42"/>
                    </a:lnTo>
                    <a:lnTo>
                      <a:pt x="14" y="37"/>
                    </a:lnTo>
                    <a:lnTo>
                      <a:pt x="14" y="32"/>
                    </a:lnTo>
                    <a:lnTo>
                      <a:pt x="14" y="26"/>
                    </a:lnTo>
                    <a:lnTo>
                      <a:pt x="15" y="20"/>
                    </a:lnTo>
                    <a:lnTo>
                      <a:pt x="17" y="14"/>
                    </a:lnTo>
                    <a:lnTo>
                      <a:pt x="21" y="9"/>
                    </a:lnTo>
                    <a:lnTo>
                      <a:pt x="26" y="6"/>
                    </a:lnTo>
                    <a:lnTo>
                      <a:pt x="31" y="4"/>
                    </a:lnTo>
                    <a:lnTo>
                      <a:pt x="36" y="3"/>
                    </a:lnTo>
                    <a:lnTo>
                      <a:pt x="42" y="4"/>
                    </a:lnTo>
                    <a:lnTo>
                      <a:pt x="47" y="6"/>
                    </a:lnTo>
                    <a:lnTo>
                      <a:pt x="51" y="9"/>
                    </a:lnTo>
                    <a:lnTo>
                      <a:pt x="55" y="14"/>
                    </a:lnTo>
                    <a:lnTo>
                      <a:pt x="57" y="20"/>
                    </a:lnTo>
                    <a:lnTo>
                      <a:pt x="59" y="26"/>
                    </a:lnTo>
                    <a:lnTo>
                      <a:pt x="59" y="32"/>
                    </a:lnTo>
                    <a:lnTo>
                      <a:pt x="59" y="37"/>
                    </a:lnTo>
                    <a:lnTo>
                      <a:pt x="59" y="42"/>
                    </a:lnTo>
                    <a:lnTo>
                      <a:pt x="59" y="48"/>
                    </a:lnTo>
                    <a:lnTo>
                      <a:pt x="58" y="54"/>
                    </a:lnTo>
                    <a:lnTo>
                      <a:pt x="56" y="59"/>
                    </a:lnTo>
                    <a:lnTo>
                      <a:pt x="52" y="64"/>
                    </a:lnTo>
                    <a:lnTo>
                      <a:pt x="48" y="68"/>
                    </a:lnTo>
                    <a:lnTo>
                      <a:pt x="42" y="71"/>
                    </a:lnTo>
                    <a:lnTo>
                      <a:pt x="37"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4" name="Freeform 2088"/>
              <p:cNvSpPr>
                <a:spLocks noChangeAspect="1"/>
              </p:cNvSpPr>
              <p:nvPr/>
            </p:nvSpPr>
            <p:spPr bwMode="auto">
              <a:xfrm>
                <a:off x="3101" y="1293"/>
                <a:ext cx="55" cy="73"/>
              </a:xfrm>
              <a:custGeom>
                <a:avLst/>
                <a:gdLst>
                  <a:gd name="T0" fmla="*/ 22 w 55"/>
                  <a:gd name="T1" fmla="*/ 18 h 73"/>
                  <a:gd name="T2" fmla="*/ 22 w 55"/>
                  <a:gd name="T3" fmla="*/ 0 h 73"/>
                  <a:gd name="T4" fmla="*/ 0 w 55"/>
                  <a:gd name="T5" fmla="*/ 2 h 73"/>
                  <a:gd name="T6" fmla="*/ 0 w 55"/>
                  <a:gd name="T7" fmla="*/ 7 h 73"/>
                  <a:gd name="T8" fmla="*/ 3 w 55"/>
                  <a:gd name="T9" fmla="*/ 7 h 73"/>
                  <a:gd name="T10" fmla="*/ 6 w 55"/>
                  <a:gd name="T11" fmla="*/ 7 h 73"/>
                  <a:gd name="T12" fmla="*/ 9 w 55"/>
                  <a:gd name="T13" fmla="*/ 7 h 73"/>
                  <a:gd name="T14" fmla="*/ 10 w 55"/>
                  <a:gd name="T15" fmla="*/ 8 h 73"/>
                  <a:gd name="T16" fmla="*/ 11 w 55"/>
                  <a:gd name="T17" fmla="*/ 9 h 73"/>
                  <a:gd name="T18" fmla="*/ 12 w 55"/>
                  <a:gd name="T19" fmla="*/ 11 h 73"/>
                  <a:gd name="T20" fmla="*/ 12 w 55"/>
                  <a:gd name="T21" fmla="*/ 13 h 73"/>
                  <a:gd name="T22" fmla="*/ 12 w 55"/>
                  <a:gd name="T23" fmla="*/ 16 h 73"/>
                  <a:gd name="T24" fmla="*/ 12 w 55"/>
                  <a:gd name="T25" fmla="*/ 60 h 73"/>
                  <a:gd name="T26" fmla="*/ 12 w 55"/>
                  <a:gd name="T27" fmla="*/ 65 h 73"/>
                  <a:gd name="T28" fmla="*/ 10 w 55"/>
                  <a:gd name="T29" fmla="*/ 67 h 73"/>
                  <a:gd name="T30" fmla="*/ 6 w 55"/>
                  <a:gd name="T31" fmla="*/ 68 h 73"/>
                  <a:gd name="T32" fmla="*/ 0 w 55"/>
                  <a:gd name="T33" fmla="*/ 68 h 73"/>
                  <a:gd name="T34" fmla="*/ 0 w 55"/>
                  <a:gd name="T35" fmla="*/ 73 h 73"/>
                  <a:gd name="T36" fmla="*/ 10 w 55"/>
                  <a:gd name="T37" fmla="*/ 72 h 73"/>
                  <a:gd name="T38" fmla="*/ 18 w 55"/>
                  <a:gd name="T39" fmla="*/ 72 h 73"/>
                  <a:gd name="T40" fmla="*/ 29 w 55"/>
                  <a:gd name="T41" fmla="*/ 72 h 73"/>
                  <a:gd name="T42" fmla="*/ 39 w 55"/>
                  <a:gd name="T43" fmla="*/ 73 h 73"/>
                  <a:gd name="T44" fmla="*/ 39 w 55"/>
                  <a:gd name="T45" fmla="*/ 68 h 73"/>
                  <a:gd name="T46" fmla="*/ 36 w 55"/>
                  <a:gd name="T47" fmla="*/ 68 h 73"/>
                  <a:gd name="T48" fmla="*/ 29 w 55"/>
                  <a:gd name="T49" fmla="*/ 67 h 73"/>
                  <a:gd name="T50" fmla="*/ 25 w 55"/>
                  <a:gd name="T51" fmla="*/ 66 h 73"/>
                  <a:gd name="T52" fmla="*/ 24 w 55"/>
                  <a:gd name="T53" fmla="*/ 64 h 73"/>
                  <a:gd name="T54" fmla="*/ 23 w 55"/>
                  <a:gd name="T55" fmla="*/ 60 h 73"/>
                  <a:gd name="T56" fmla="*/ 23 w 55"/>
                  <a:gd name="T57" fmla="*/ 34 h 73"/>
                  <a:gd name="T58" fmla="*/ 25 w 55"/>
                  <a:gd name="T59" fmla="*/ 23 h 73"/>
                  <a:gd name="T60" fmla="*/ 28 w 55"/>
                  <a:gd name="T61" fmla="*/ 13 h 73"/>
                  <a:gd name="T62" fmla="*/ 34 w 55"/>
                  <a:gd name="T63" fmla="*/ 6 h 73"/>
                  <a:gd name="T64" fmla="*/ 43 w 55"/>
                  <a:gd name="T65" fmla="*/ 3 h 73"/>
                  <a:gd name="T66" fmla="*/ 45 w 55"/>
                  <a:gd name="T67" fmla="*/ 4 h 73"/>
                  <a:gd name="T68" fmla="*/ 44 w 55"/>
                  <a:gd name="T69" fmla="*/ 4 h 73"/>
                  <a:gd name="T70" fmla="*/ 43 w 55"/>
                  <a:gd name="T71" fmla="*/ 5 h 73"/>
                  <a:gd name="T72" fmla="*/ 41 w 55"/>
                  <a:gd name="T73" fmla="*/ 7 h 73"/>
                  <a:gd name="T74" fmla="*/ 41 w 55"/>
                  <a:gd name="T75" fmla="*/ 10 h 73"/>
                  <a:gd name="T76" fmla="*/ 41 w 55"/>
                  <a:gd name="T77" fmla="*/ 13 h 73"/>
                  <a:gd name="T78" fmla="*/ 43 w 55"/>
                  <a:gd name="T79" fmla="*/ 15 h 73"/>
                  <a:gd name="T80" fmla="*/ 45 w 55"/>
                  <a:gd name="T81" fmla="*/ 17 h 73"/>
                  <a:gd name="T82" fmla="*/ 48 w 55"/>
                  <a:gd name="T83" fmla="*/ 17 h 73"/>
                  <a:gd name="T84" fmla="*/ 50 w 55"/>
                  <a:gd name="T85" fmla="*/ 17 h 73"/>
                  <a:gd name="T86" fmla="*/ 53 w 55"/>
                  <a:gd name="T87" fmla="*/ 15 h 73"/>
                  <a:gd name="T88" fmla="*/ 54 w 55"/>
                  <a:gd name="T89" fmla="*/ 13 h 73"/>
                  <a:gd name="T90" fmla="*/ 55 w 55"/>
                  <a:gd name="T91" fmla="*/ 10 h 73"/>
                  <a:gd name="T92" fmla="*/ 54 w 55"/>
                  <a:gd name="T93" fmla="*/ 6 h 73"/>
                  <a:gd name="T94" fmla="*/ 52 w 55"/>
                  <a:gd name="T95" fmla="*/ 3 h 73"/>
                  <a:gd name="T96" fmla="*/ 48 w 55"/>
                  <a:gd name="T97" fmla="*/ 1 h 73"/>
                  <a:gd name="T98" fmla="*/ 43 w 55"/>
                  <a:gd name="T99" fmla="*/ 0 h 73"/>
                  <a:gd name="T100" fmla="*/ 39 w 55"/>
                  <a:gd name="T101" fmla="*/ 0 h 73"/>
                  <a:gd name="T102" fmla="*/ 35 w 55"/>
                  <a:gd name="T103" fmla="*/ 2 h 73"/>
                  <a:gd name="T104" fmla="*/ 32 w 55"/>
                  <a:gd name="T105" fmla="*/ 4 h 73"/>
                  <a:gd name="T106" fmla="*/ 29 w 55"/>
                  <a:gd name="T107" fmla="*/ 6 h 73"/>
                  <a:gd name="T108" fmla="*/ 27 w 55"/>
                  <a:gd name="T109" fmla="*/ 9 h 73"/>
                  <a:gd name="T110" fmla="*/ 25 w 55"/>
                  <a:gd name="T111" fmla="*/ 12 h 73"/>
                  <a:gd name="T112" fmla="*/ 23 w 55"/>
                  <a:gd name="T113" fmla="*/ 15 h 73"/>
                  <a:gd name="T114" fmla="*/ 22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2" y="18"/>
                    </a:moveTo>
                    <a:lnTo>
                      <a:pt x="22" y="0"/>
                    </a:lnTo>
                    <a:lnTo>
                      <a:pt x="0" y="2"/>
                    </a:lnTo>
                    <a:lnTo>
                      <a:pt x="0" y="7"/>
                    </a:lnTo>
                    <a:lnTo>
                      <a:pt x="3" y="7"/>
                    </a:lnTo>
                    <a:lnTo>
                      <a:pt x="6" y="7"/>
                    </a:lnTo>
                    <a:lnTo>
                      <a:pt x="9" y="7"/>
                    </a:lnTo>
                    <a:lnTo>
                      <a:pt x="10" y="8"/>
                    </a:lnTo>
                    <a:lnTo>
                      <a:pt x="11" y="9"/>
                    </a:lnTo>
                    <a:lnTo>
                      <a:pt x="12" y="11"/>
                    </a:lnTo>
                    <a:lnTo>
                      <a:pt x="12" y="13"/>
                    </a:lnTo>
                    <a:lnTo>
                      <a:pt x="12" y="16"/>
                    </a:lnTo>
                    <a:lnTo>
                      <a:pt x="12" y="60"/>
                    </a:lnTo>
                    <a:lnTo>
                      <a:pt x="12" y="65"/>
                    </a:lnTo>
                    <a:lnTo>
                      <a:pt x="10" y="67"/>
                    </a:lnTo>
                    <a:lnTo>
                      <a:pt x="6" y="68"/>
                    </a:lnTo>
                    <a:lnTo>
                      <a:pt x="0" y="68"/>
                    </a:lnTo>
                    <a:lnTo>
                      <a:pt x="0" y="73"/>
                    </a:lnTo>
                    <a:lnTo>
                      <a:pt x="10" y="72"/>
                    </a:lnTo>
                    <a:lnTo>
                      <a:pt x="18" y="72"/>
                    </a:lnTo>
                    <a:lnTo>
                      <a:pt x="29" y="72"/>
                    </a:lnTo>
                    <a:lnTo>
                      <a:pt x="39" y="73"/>
                    </a:lnTo>
                    <a:lnTo>
                      <a:pt x="39" y="68"/>
                    </a:lnTo>
                    <a:lnTo>
                      <a:pt x="36" y="68"/>
                    </a:lnTo>
                    <a:lnTo>
                      <a:pt x="29" y="67"/>
                    </a:lnTo>
                    <a:lnTo>
                      <a:pt x="25" y="66"/>
                    </a:lnTo>
                    <a:lnTo>
                      <a:pt x="24" y="64"/>
                    </a:lnTo>
                    <a:lnTo>
                      <a:pt x="23" y="60"/>
                    </a:lnTo>
                    <a:lnTo>
                      <a:pt x="23" y="34"/>
                    </a:lnTo>
                    <a:lnTo>
                      <a:pt x="25" y="23"/>
                    </a:lnTo>
                    <a:lnTo>
                      <a:pt x="28" y="13"/>
                    </a:lnTo>
                    <a:lnTo>
                      <a:pt x="34" y="6"/>
                    </a:lnTo>
                    <a:lnTo>
                      <a:pt x="43" y="3"/>
                    </a:lnTo>
                    <a:lnTo>
                      <a:pt x="45" y="4"/>
                    </a:lnTo>
                    <a:lnTo>
                      <a:pt x="44" y="4"/>
                    </a:lnTo>
                    <a:lnTo>
                      <a:pt x="43" y="5"/>
                    </a:lnTo>
                    <a:lnTo>
                      <a:pt x="41" y="7"/>
                    </a:lnTo>
                    <a:lnTo>
                      <a:pt x="41" y="10"/>
                    </a:lnTo>
                    <a:lnTo>
                      <a:pt x="41" y="13"/>
                    </a:lnTo>
                    <a:lnTo>
                      <a:pt x="43" y="15"/>
                    </a:lnTo>
                    <a:lnTo>
                      <a:pt x="45" y="17"/>
                    </a:lnTo>
                    <a:lnTo>
                      <a:pt x="48" y="17"/>
                    </a:lnTo>
                    <a:lnTo>
                      <a:pt x="50" y="17"/>
                    </a:lnTo>
                    <a:lnTo>
                      <a:pt x="53" y="15"/>
                    </a:lnTo>
                    <a:lnTo>
                      <a:pt x="54" y="13"/>
                    </a:lnTo>
                    <a:lnTo>
                      <a:pt x="55" y="10"/>
                    </a:lnTo>
                    <a:lnTo>
                      <a:pt x="54" y="6"/>
                    </a:lnTo>
                    <a:lnTo>
                      <a:pt x="52" y="3"/>
                    </a:lnTo>
                    <a:lnTo>
                      <a:pt x="48" y="1"/>
                    </a:lnTo>
                    <a:lnTo>
                      <a:pt x="43" y="0"/>
                    </a:lnTo>
                    <a:lnTo>
                      <a:pt x="39" y="0"/>
                    </a:lnTo>
                    <a:lnTo>
                      <a:pt x="35" y="2"/>
                    </a:lnTo>
                    <a:lnTo>
                      <a:pt x="32" y="4"/>
                    </a:lnTo>
                    <a:lnTo>
                      <a:pt x="29" y="6"/>
                    </a:lnTo>
                    <a:lnTo>
                      <a:pt x="27" y="9"/>
                    </a:lnTo>
                    <a:lnTo>
                      <a:pt x="25" y="12"/>
                    </a:lnTo>
                    <a:lnTo>
                      <a:pt x="23" y="15"/>
                    </a:lnTo>
                    <a:lnTo>
                      <a:pt x="22"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Freeform 2089"/>
              <p:cNvSpPr>
                <a:spLocks noChangeAspect="1"/>
              </p:cNvSpPr>
              <p:nvPr/>
            </p:nvSpPr>
            <p:spPr bwMode="auto">
              <a:xfrm>
                <a:off x="3166" y="1292"/>
                <a:ext cx="54" cy="76"/>
              </a:xfrm>
              <a:custGeom>
                <a:avLst/>
                <a:gdLst>
                  <a:gd name="T0" fmla="*/ 31 w 54"/>
                  <a:gd name="T1" fmla="*/ 42 h 76"/>
                  <a:gd name="T2" fmla="*/ 36 w 54"/>
                  <a:gd name="T3" fmla="*/ 44 h 76"/>
                  <a:gd name="T4" fmla="*/ 42 w 54"/>
                  <a:gd name="T5" fmla="*/ 47 h 76"/>
                  <a:gd name="T6" fmla="*/ 46 w 54"/>
                  <a:gd name="T7" fmla="*/ 53 h 76"/>
                  <a:gd name="T8" fmla="*/ 45 w 54"/>
                  <a:gd name="T9" fmla="*/ 63 h 76"/>
                  <a:gd name="T10" fmla="*/ 36 w 54"/>
                  <a:gd name="T11" fmla="*/ 71 h 76"/>
                  <a:gd name="T12" fmla="*/ 23 w 54"/>
                  <a:gd name="T13" fmla="*/ 72 h 76"/>
                  <a:gd name="T14" fmla="*/ 15 w 54"/>
                  <a:gd name="T15" fmla="*/ 68 h 76"/>
                  <a:gd name="T16" fmla="*/ 10 w 54"/>
                  <a:gd name="T17" fmla="*/ 62 h 76"/>
                  <a:gd name="T18" fmla="*/ 6 w 54"/>
                  <a:gd name="T19" fmla="*/ 54 h 76"/>
                  <a:gd name="T20" fmla="*/ 4 w 54"/>
                  <a:gd name="T21" fmla="*/ 46 h 76"/>
                  <a:gd name="T22" fmla="*/ 0 w 54"/>
                  <a:gd name="T23" fmla="*/ 47 h 76"/>
                  <a:gd name="T24" fmla="*/ 0 w 54"/>
                  <a:gd name="T25" fmla="*/ 72 h 76"/>
                  <a:gd name="T26" fmla="*/ 2 w 54"/>
                  <a:gd name="T27" fmla="*/ 76 h 76"/>
                  <a:gd name="T28" fmla="*/ 3 w 54"/>
                  <a:gd name="T29" fmla="*/ 75 h 76"/>
                  <a:gd name="T30" fmla="*/ 6 w 54"/>
                  <a:gd name="T31" fmla="*/ 72 h 76"/>
                  <a:gd name="T32" fmla="*/ 7 w 54"/>
                  <a:gd name="T33" fmla="*/ 71 h 76"/>
                  <a:gd name="T34" fmla="*/ 9 w 54"/>
                  <a:gd name="T35" fmla="*/ 69 h 76"/>
                  <a:gd name="T36" fmla="*/ 20 w 54"/>
                  <a:gd name="T37" fmla="*/ 75 h 76"/>
                  <a:gd name="T38" fmla="*/ 28 w 54"/>
                  <a:gd name="T39" fmla="*/ 76 h 76"/>
                  <a:gd name="T40" fmla="*/ 48 w 54"/>
                  <a:gd name="T41" fmla="*/ 69 h 76"/>
                  <a:gd name="T42" fmla="*/ 54 w 54"/>
                  <a:gd name="T43" fmla="*/ 53 h 76"/>
                  <a:gd name="T44" fmla="*/ 51 w 54"/>
                  <a:gd name="T45" fmla="*/ 42 h 76"/>
                  <a:gd name="T46" fmla="*/ 47 w 54"/>
                  <a:gd name="T47" fmla="*/ 37 h 76"/>
                  <a:gd name="T48" fmla="*/ 38 w 54"/>
                  <a:gd name="T49" fmla="*/ 31 h 76"/>
                  <a:gd name="T50" fmla="*/ 28 w 54"/>
                  <a:gd name="T51" fmla="*/ 29 h 76"/>
                  <a:gd name="T52" fmla="*/ 21 w 54"/>
                  <a:gd name="T53" fmla="*/ 27 h 76"/>
                  <a:gd name="T54" fmla="*/ 15 w 54"/>
                  <a:gd name="T55" fmla="*/ 25 h 76"/>
                  <a:gd name="T56" fmla="*/ 10 w 54"/>
                  <a:gd name="T57" fmla="*/ 21 h 76"/>
                  <a:gd name="T58" fmla="*/ 8 w 54"/>
                  <a:gd name="T59" fmla="*/ 15 h 76"/>
                  <a:gd name="T60" fmla="*/ 12 w 54"/>
                  <a:gd name="T61" fmla="*/ 7 h 76"/>
                  <a:gd name="T62" fmla="*/ 27 w 54"/>
                  <a:gd name="T63" fmla="*/ 3 h 76"/>
                  <a:gd name="T64" fmla="*/ 37 w 54"/>
                  <a:gd name="T65" fmla="*/ 5 h 76"/>
                  <a:gd name="T66" fmla="*/ 43 w 54"/>
                  <a:gd name="T67" fmla="*/ 11 h 76"/>
                  <a:gd name="T68" fmla="*/ 45 w 54"/>
                  <a:gd name="T69" fmla="*/ 18 h 76"/>
                  <a:gd name="T70" fmla="*/ 46 w 54"/>
                  <a:gd name="T71" fmla="*/ 23 h 76"/>
                  <a:gd name="T72" fmla="*/ 48 w 54"/>
                  <a:gd name="T73" fmla="*/ 24 h 76"/>
                  <a:gd name="T74" fmla="*/ 50 w 54"/>
                  <a:gd name="T75" fmla="*/ 24 h 76"/>
                  <a:gd name="T76" fmla="*/ 50 w 54"/>
                  <a:gd name="T77" fmla="*/ 20 h 76"/>
                  <a:gd name="T78" fmla="*/ 50 w 54"/>
                  <a:gd name="T79" fmla="*/ 1 h 76"/>
                  <a:gd name="T80" fmla="*/ 47 w 54"/>
                  <a:gd name="T81" fmla="*/ 0 h 76"/>
                  <a:gd name="T82" fmla="*/ 44 w 54"/>
                  <a:gd name="T83" fmla="*/ 3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6" y="53"/>
                    </a:lnTo>
                    <a:lnTo>
                      <a:pt x="46" y="57"/>
                    </a:lnTo>
                    <a:lnTo>
                      <a:pt x="45" y="63"/>
                    </a:lnTo>
                    <a:lnTo>
                      <a:pt x="42" y="68"/>
                    </a:lnTo>
                    <a:lnTo>
                      <a:pt x="36" y="71"/>
                    </a:lnTo>
                    <a:lnTo>
                      <a:pt x="28" y="72"/>
                    </a:lnTo>
                    <a:lnTo>
                      <a:pt x="23" y="72"/>
                    </a:lnTo>
                    <a:lnTo>
                      <a:pt x="19" y="70"/>
                    </a:lnTo>
                    <a:lnTo>
                      <a:pt x="15" y="68"/>
                    </a:lnTo>
                    <a:lnTo>
                      <a:pt x="12" y="66"/>
                    </a:lnTo>
                    <a:lnTo>
                      <a:pt x="10" y="62"/>
                    </a:lnTo>
                    <a:lnTo>
                      <a:pt x="8" y="58"/>
                    </a:lnTo>
                    <a:lnTo>
                      <a:pt x="6" y="54"/>
                    </a:lnTo>
                    <a:lnTo>
                      <a:pt x="5" y="48"/>
                    </a:lnTo>
                    <a:lnTo>
                      <a:pt x="4" y="46"/>
                    </a:lnTo>
                    <a:lnTo>
                      <a:pt x="2" y="46"/>
                    </a:lnTo>
                    <a:lnTo>
                      <a:pt x="0" y="47"/>
                    </a:lnTo>
                    <a:lnTo>
                      <a:pt x="0" y="50"/>
                    </a:lnTo>
                    <a:lnTo>
                      <a:pt x="0" y="72"/>
                    </a:lnTo>
                    <a:lnTo>
                      <a:pt x="0" y="75"/>
                    </a:lnTo>
                    <a:lnTo>
                      <a:pt x="2" y="76"/>
                    </a:lnTo>
                    <a:lnTo>
                      <a:pt x="2" y="76"/>
                    </a:lnTo>
                    <a:lnTo>
                      <a:pt x="3" y="75"/>
                    </a:lnTo>
                    <a:lnTo>
                      <a:pt x="4" y="74"/>
                    </a:lnTo>
                    <a:lnTo>
                      <a:pt x="6" y="72"/>
                    </a:lnTo>
                    <a:lnTo>
                      <a:pt x="6" y="72"/>
                    </a:lnTo>
                    <a:lnTo>
                      <a:pt x="7" y="71"/>
                    </a:lnTo>
                    <a:lnTo>
                      <a:pt x="8" y="70"/>
                    </a:lnTo>
                    <a:lnTo>
                      <a:pt x="9" y="69"/>
                    </a:lnTo>
                    <a:lnTo>
                      <a:pt x="15" y="73"/>
                    </a:lnTo>
                    <a:lnTo>
                      <a:pt x="20" y="75"/>
                    </a:lnTo>
                    <a:lnTo>
                      <a:pt x="24" y="75"/>
                    </a:lnTo>
                    <a:lnTo>
                      <a:pt x="28" y="76"/>
                    </a:lnTo>
                    <a:lnTo>
                      <a:pt x="40" y="74"/>
                    </a:lnTo>
                    <a:lnTo>
                      <a:pt x="48" y="69"/>
                    </a:lnTo>
                    <a:lnTo>
                      <a:pt x="53" y="61"/>
                    </a:lnTo>
                    <a:lnTo>
                      <a:pt x="54" y="53"/>
                    </a:lnTo>
                    <a:lnTo>
                      <a:pt x="53" y="47"/>
                    </a:lnTo>
                    <a:lnTo>
                      <a:pt x="51" y="42"/>
                    </a:lnTo>
                    <a:lnTo>
                      <a:pt x="49" y="39"/>
                    </a:lnTo>
                    <a:lnTo>
                      <a:pt x="47" y="37"/>
                    </a:lnTo>
                    <a:lnTo>
                      <a:pt x="43" y="34"/>
                    </a:lnTo>
                    <a:lnTo>
                      <a:pt x="38" y="31"/>
                    </a:lnTo>
                    <a:lnTo>
                      <a:pt x="33" y="30"/>
                    </a:lnTo>
                    <a:lnTo>
                      <a:pt x="28" y="29"/>
                    </a:lnTo>
                    <a:lnTo>
                      <a:pt x="25" y="28"/>
                    </a:lnTo>
                    <a:lnTo>
                      <a:pt x="21" y="27"/>
                    </a:lnTo>
                    <a:lnTo>
                      <a:pt x="18" y="26"/>
                    </a:lnTo>
                    <a:lnTo>
                      <a:pt x="15" y="25"/>
                    </a:lnTo>
                    <a:lnTo>
                      <a:pt x="12" y="23"/>
                    </a:lnTo>
                    <a:lnTo>
                      <a:pt x="10" y="21"/>
                    </a:lnTo>
                    <a:lnTo>
                      <a:pt x="9" y="19"/>
                    </a:lnTo>
                    <a:lnTo>
                      <a:pt x="8" y="15"/>
                    </a:lnTo>
                    <a:lnTo>
                      <a:pt x="9" y="11"/>
                    </a:lnTo>
                    <a:lnTo>
                      <a:pt x="12" y="7"/>
                    </a:lnTo>
                    <a:lnTo>
                      <a:pt x="18" y="4"/>
                    </a:lnTo>
                    <a:lnTo>
                      <a:pt x="27" y="3"/>
                    </a:lnTo>
                    <a:lnTo>
                      <a:pt x="33" y="4"/>
                    </a:lnTo>
                    <a:lnTo>
                      <a:pt x="37" y="5"/>
                    </a:lnTo>
                    <a:lnTo>
                      <a:pt x="41" y="8"/>
                    </a:lnTo>
                    <a:lnTo>
                      <a:pt x="43" y="11"/>
                    </a:lnTo>
                    <a:lnTo>
                      <a:pt x="44" y="14"/>
                    </a:lnTo>
                    <a:lnTo>
                      <a:pt x="45" y="18"/>
                    </a:lnTo>
                    <a:lnTo>
                      <a:pt x="46" y="21"/>
                    </a:lnTo>
                    <a:lnTo>
                      <a:pt x="46" y="23"/>
                    </a:lnTo>
                    <a:lnTo>
                      <a:pt x="47" y="24"/>
                    </a:lnTo>
                    <a:lnTo>
                      <a:pt x="48" y="24"/>
                    </a:lnTo>
                    <a:lnTo>
                      <a:pt x="49" y="24"/>
                    </a:lnTo>
                    <a:lnTo>
                      <a:pt x="50" y="24"/>
                    </a:lnTo>
                    <a:lnTo>
                      <a:pt x="50" y="22"/>
                    </a:lnTo>
                    <a:lnTo>
                      <a:pt x="50" y="20"/>
                    </a:lnTo>
                    <a:lnTo>
                      <a:pt x="50" y="4"/>
                    </a:lnTo>
                    <a:lnTo>
                      <a:pt x="50" y="1"/>
                    </a:lnTo>
                    <a:lnTo>
                      <a:pt x="48" y="0"/>
                    </a:lnTo>
                    <a:lnTo>
                      <a:pt x="47" y="0"/>
                    </a:lnTo>
                    <a:lnTo>
                      <a:pt x="45" y="2"/>
                    </a:lnTo>
                    <a:lnTo>
                      <a:pt x="44" y="3"/>
                    </a:lnTo>
                    <a:lnTo>
                      <a:pt x="42" y="4"/>
                    </a:lnTo>
                    <a:lnTo>
                      <a:pt x="37" y="2"/>
                    </a:lnTo>
                    <a:lnTo>
                      <a:pt x="33" y="0"/>
                    </a:lnTo>
                    <a:lnTo>
                      <a:pt x="29" y="0"/>
                    </a:lnTo>
                    <a:lnTo>
                      <a:pt x="27" y="0"/>
                    </a:lnTo>
                    <a:lnTo>
                      <a:pt x="14" y="2"/>
                    </a:lnTo>
                    <a:lnTo>
                      <a:pt x="6" y="6"/>
                    </a:lnTo>
                    <a:lnTo>
                      <a:pt x="1"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6" name="Freeform 2090"/>
              <p:cNvSpPr>
                <a:spLocks noChangeAspect="1"/>
              </p:cNvSpPr>
              <p:nvPr/>
            </p:nvSpPr>
            <p:spPr bwMode="auto">
              <a:xfrm>
                <a:off x="3235" y="1242"/>
                <a:ext cx="39" cy="165"/>
              </a:xfrm>
              <a:custGeom>
                <a:avLst/>
                <a:gdLst>
                  <a:gd name="T0" fmla="*/ 39 w 39"/>
                  <a:gd name="T1" fmla="*/ 82 h 165"/>
                  <a:gd name="T2" fmla="*/ 38 w 39"/>
                  <a:gd name="T3" fmla="*/ 72 h 165"/>
                  <a:gd name="T4" fmla="*/ 37 w 39"/>
                  <a:gd name="T5" fmla="*/ 59 h 165"/>
                  <a:gd name="T6" fmla="*/ 33 w 39"/>
                  <a:gd name="T7" fmla="*/ 45 h 165"/>
                  <a:gd name="T8" fmla="*/ 28 w 39"/>
                  <a:gd name="T9" fmla="*/ 31 h 165"/>
                  <a:gd name="T10" fmla="*/ 20 w 39"/>
                  <a:gd name="T11" fmla="*/ 17 h 165"/>
                  <a:gd name="T12" fmla="*/ 12 w 39"/>
                  <a:gd name="T13" fmla="*/ 8 h 165"/>
                  <a:gd name="T14" fmla="*/ 5 w 39"/>
                  <a:gd name="T15" fmla="*/ 2 h 165"/>
                  <a:gd name="T16" fmla="*/ 2 w 39"/>
                  <a:gd name="T17" fmla="*/ 0 h 165"/>
                  <a:gd name="T18" fmla="*/ 1 w 39"/>
                  <a:gd name="T19" fmla="*/ 0 h 165"/>
                  <a:gd name="T20" fmla="*/ 0 w 39"/>
                  <a:gd name="T21" fmla="*/ 1 h 165"/>
                  <a:gd name="T22" fmla="*/ 0 w 39"/>
                  <a:gd name="T23" fmla="*/ 2 h 165"/>
                  <a:gd name="T24" fmla="*/ 1 w 39"/>
                  <a:gd name="T25" fmla="*/ 3 h 165"/>
                  <a:gd name="T26" fmla="*/ 2 w 39"/>
                  <a:gd name="T27" fmla="*/ 4 h 165"/>
                  <a:gd name="T28" fmla="*/ 3 w 39"/>
                  <a:gd name="T29" fmla="*/ 5 h 165"/>
                  <a:gd name="T30" fmla="*/ 14 w 39"/>
                  <a:gd name="T31" fmla="*/ 19 h 165"/>
                  <a:gd name="T32" fmla="*/ 22 w 39"/>
                  <a:gd name="T33" fmla="*/ 37 h 165"/>
                  <a:gd name="T34" fmla="*/ 27 w 39"/>
                  <a:gd name="T35" fmla="*/ 58 h 165"/>
                  <a:gd name="T36" fmla="*/ 29 w 39"/>
                  <a:gd name="T37" fmla="*/ 82 h 165"/>
                  <a:gd name="T38" fmla="*/ 28 w 39"/>
                  <a:gd name="T39" fmla="*/ 104 h 165"/>
                  <a:gd name="T40" fmla="*/ 23 w 39"/>
                  <a:gd name="T41" fmla="*/ 124 h 165"/>
                  <a:gd name="T42" fmla="*/ 15 w 39"/>
                  <a:gd name="T43" fmla="*/ 144 h 165"/>
                  <a:gd name="T44" fmla="*/ 2 w 39"/>
                  <a:gd name="T45" fmla="*/ 161 h 165"/>
                  <a:gd name="T46" fmla="*/ 1 w 39"/>
                  <a:gd name="T47" fmla="*/ 163 h 165"/>
                  <a:gd name="T48" fmla="*/ 0 w 39"/>
                  <a:gd name="T49" fmla="*/ 163 h 165"/>
                  <a:gd name="T50" fmla="*/ 1 w 39"/>
                  <a:gd name="T51" fmla="*/ 165 h 165"/>
                  <a:gd name="T52" fmla="*/ 2 w 39"/>
                  <a:gd name="T53" fmla="*/ 165 h 165"/>
                  <a:gd name="T54" fmla="*/ 5 w 39"/>
                  <a:gd name="T55" fmla="*/ 163 h 165"/>
                  <a:gd name="T56" fmla="*/ 12 w 39"/>
                  <a:gd name="T57" fmla="*/ 157 h 165"/>
                  <a:gd name="T58" fmla="*/ 20 w 39"/>
                  <a:gd name="T59" fmla="*/ 147 h 165"/>
                  <a:gd name="T60" fmla="*/ 28 w 39"/>
                  <a:gd name="T61" fmla="*/ 133 h 165"/>
                  <a:gd name="T62" fmla="*/ 33 w 39"/>
                  <a:gd name="T63" fmla="*/ 119 h 165"/>
                  <a:gd name="T64" fmla="*/ 37 w 39"/>
                  <a:gd name="T65" fmla="*/ 106 h 165"/>
                  <a:gd name="T66" fmla="*/ 38 w 39"/>
                  <a:gd name="T67" fmla="*/ 94 h 165"/>
                  <a:gd name="T68" fmla="*/ 39 w 39"/>
                  <a:gd name="T69"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5">
                    <a:moveTo>
                      <a:pt x="39" y="82"/>
                    </a:moveTo>
                    <a:lnTo>
                      <a:pt x="38" y="72"/>
                    </a:lnTo>
                    <a:lnTo>
                      <a:pt x="37" y="59"/>
                    </a:lnTo>
                    <a:lnTo>
                      <a:pt x="33" y="45"/>
                    </a:lnTo>
                    <a:lnTo>
                      <a:pt x="28" y="31"/>
                    </a:lnTo>
                    <a:lnTo>
                      <a:pt x="20" y="17"/>
                    </a:lnTo>
                    <a:lnTo>
                      <a:pt x="12" y="8"/>
                    </a:lnTo>
                    <a:lnTo>
                      <a:pt x="5" y="2"/>
                    </a:lnTo>
                    <a:lnTo>
                      <a:pt x="2" y="0"/>
                    </a:lnTo>
                    <a:lnTo>
                      <a:pt x="1" y="0"/>
                    </a:lnTo>
                    <a:lnTo>
                      <a:pt x="0" y="1"/>
                    </a:lnTo>
                    <a:lnTo>
                      <a:pt x="0" y="2"/>
                    </a:lnTo>
                    <a:lnTo>
                      <a:pt x="1" y="3"/>
                    </a:lnTo>
                    <a:lnTo>
                      <a:pt x="2" y="4"/>
                    </a:lnTo>
                    <a:lnTo>
                      <a:pt x="3" y="5"/>
                    </a:lnTo>
                    <a:lnTo>
                      <a:pt x="14" y="19"/>
                    </a:lnTo>
                    <a:lnTo>
                      <a:pt x="22" y="37"/>
                    </a:lnTo>
                    <a:lnTo>
                      <a:pt x="27" y="58"/>
                    </a:lnTo>
                    <a:lnTo>
                      <a:pt x="29" y="82"/>
                    </a:lnTo>
                    <a:lnTo>
                      <a:pt x="28" y="104"/>
                    </a:lnTo>
                    <a:lnTo>
                      <a:pt x="23" y="124"/>
                    </a:lnTo>
                    <a:lnTo>
                      <a:pt x="15" y="144"/>
                    </a:lnTo>
                    <a:lnTo>
                      <a:pt x="2" y="161"/>
                    </a:lnTo>
                    <a:lnTo>
                      <a:pt x="1" y="163"/>
                    </a:lnTo>
                    <a:lnTo>
                      <a:pt x="0" y="163"/>
                    </a:lnTo>
                    <a:lnTo>
                      <a:pt x="1" y="165"/>
                    </a:lnTo>
                    <a:lnTo>
                      <a:pt x="2" y="165"/>
                    </a:lnTo>
                    <a:lnTo>
                      <a:pt x="5" y="163"/>
                    </a:lnTo>
                    <a:lnTo>
                      <a:pt x="12" y="157"/>
                    </a:lnTo>
                    <a:lnTo>
                      <a:pt x="20" y="147"/>
                    </a:lnTo>
                    <a:lnTo>
                      <a:pt x="28" y="133"/>
                    </a:lnTo>
                    <a:lnTo>
                      <a:pt x="33" y="119"/>
                    </a:lnTo>
                    <a:lnTo>
                      <a:pt x="37" y="106"/>
                    </a:lnTo>
                    <a:lnTo>
                      <a:pt x="38" y="94"/>
                    </a:lnTo>
                    <a:lnTo>
                      <a:pt x="39" y="8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Freeform 2091"/>
              <p:cNvSpPr>
                <a:spLocks noChangeAspect="1"/>
              </p:cNvSpPr>
              <p:nvPr/>
            </p:nvSpPr>
            <p:spPr bwMode="auto">
              <a:xfrm>
                <a:off x="1246" y="1476"/>
                <a:ext cx="58" cy="91"/>
              </a:xfrm>
              <a:custGeom>
                <a:avLst/>
                <a:gdLst>
                  <a:gd name="T0" fmla="*/ 34 w 58"/>
                  <a:gd name="T1" fmla="*/ 45 h 91"/>
                  <a:gd name="T2" fmla="*/ 43 w 58"/>
                  <a:gd name="T3" fmla="*/ 56 h 91"/>
                  <a:gd name="T4" fmla="*/ 44 w 58"/>
                  <a:gd name="T5" fmla="*/ 71 h 91"/>
                  <a:gd name="T6" fmla="*/ 41 w 58"/>
                  <a:gd name="T7" fmla="*/ 80 h 91"/>
                  <a:gd name="T8" fmla="*/ 36 w 58"/>
                  <a:gd name="T9" fmla="*/ 85 h 91"/>
                  <a:gd name="T10" fmla="*/ 31 w 58"/>
                  <a:gd name="T11" fmla="*/ 87 h 91"/>
                  <a:gd name="T12" fmla="*/ 22 w 58"/>
                  <a:gd name="T13" fmla="*/ 86 h 91"/>
                  <a:gd name="T14" fmla="*/ 10 w 58"/>
                  <a:gd name="T15" fmla="*/ 82 h 91"/>
                  <a:gd name="T16" fmla="*/ 9 w 58"/>
                  <a:gd name="T17" fmla="*/ 77 h 91"/>
                  <a:gd name="T18" fmla="*/ 14 w 58"/>
                  <a:gd name="T19" fmla="*/ 73 h 91"/>
                  <a:gd name="T20" fmla="*/ 14 w 58"/>
                  <a:gd name="T21" fmla="*/ 67 h 91"/>
                  <a:gd name="T22" fmla="*/ 10 w 58"/>
                  <a:gd name="T23" fmla="*/ 63 h 91"/>
                  <a:gd name="T24" fmla="*/ 4 w 58"/>
                  <a:gd name="T25" fmla="*/ 63 h 91"/>
                  <a:gd name="T26" fmla="*/ 0 w 58"/>
                  <a:gd name="T27" fmla="*/ 67 h 91"/>
                  <a:gd name="T28" fmla="*/ 2 w 58"/>
                  <a:gd name="T29" fmla="*/ 79 h 91"/>
                  <a:gd name="T30" fmla="*/ 17 w 58"/>
                  <a:gd name="T31" fmla="*/ 89 h 91"/>
                  <a:gd name="T32" fmla="*/ 40 w 58"/>
                  <a:gd name="T33" fmla="*/ 89 h 91"/>
                  <a:gd name="T34" fmla="*/ 56 w 58"/>
                  <a:gd name="T35" fmla="*/ 75 h 91"/>
                  <a:gd name="T36" fmla="*/ 56 w 58"/>
                  <a:gd name="T37" fmla="*/ 58 h 91"/>
                  <a:gd name="T38" fmla="*/ 45 w 58"/>
                  <a:gd name="T39" fmla="*/ 45 h 91"/>
                  <a:gd name="T40" fmla="*/ 43 w 58"/>
                  <a:gd name="T41" fmla="*/ 38 h 91"/>
                  <a:gd name="T42" fmla="*/ 53 w 58"/>
                  <a:gd name="T43" fmla="*/ 26 h 91"/>
                  <a:gd name="T44" fmla="*/ 52 w 58"/>
                  <a:gd name="T45" fmla="*/ 11 h 91"/>
                  <a:gd name="T46" fmla="*/ 38 w 58"/>
                  <a:gd name="T47" fmla="*/ 2 h 91"/>
                  <a:gd name="T48" fmla="*/ 23 w 58"/>
                  <a:gd name="T49" fmla="*/ 1 h 91"/>
                  <a:gd name="T50" fmla="*/ 14 w 58"/>
                  <a:gd name="T51" fmla="*/ 3 h 91"/>
                  <a:gd name="T52" fmla="*/ 8 w 58"/>
                  <a:gd name="T53" fmla="*/ 8 h 91"/>
                  <a:gd name="T54" fmla="*/ 4 w 58"/>
                  <a:gd name="T55" fmla="*/ 14 h 91"/>
                  <a:gd name="T56" fmla="*/ 4 w 58"/>
                  <a:gd name="T57" fmla="*/ 21 h 91"/>
                  <a:gd name="T58" fmla="*/ 8 w 58"/>
                  <a:gd name="T59" fmla="*/ 25 h 91"/>
                  <a:gd name="T60" fmla="*/ 13 w 58"/>
                  <a:gd name="T61" fmla="*/ 24 h 91"/>
                  <a:gd name="T62" fmla="*/ 17 w 58"/>
                  <a:gd name="T63" fmla="*/ 21 h 91"/>
                  <a:gd name="T64" fmla="*/ 16 w 58"/>
                  <a:gd name="T65" fmla="*/ 15 h 91"/>
                  <a:gd name="T66" fmla="*/ 12 w 58"/>
                  <a:gd name="T67" fmla="*/ 12 h 91"/>
                  <a:gd name="T68" fmla="*/ 15 w 58"/>
                  <a:gd name="T69" fmla="*/ 7 h 91"/>
                  <a:gd name="T70" fmla="*/ 25 w 58"/>
                  <a:gd name="T71" fmla="*/ 4 h 91"/>
                  <a:gd name="T72" fmla="*/ 30 w 58"/>
                  <a:gd name="T73" fmla="*/ 4 h 91"/>
                  <a:gd name="T74" fmla="*/ 34 w 58"/>
                  <a:gd name="T75" fmla="*/ 5 h 91"/>
                  <a:gd name="T76" fmla="*/ 38 w 58"/>
                  <a:gd name="T77" fmla="*/ 8 h 91"/>
                  <a:gd name="T78" fmla="*/ 41 w 58"/>
                  <a:gd name="T79" fmla="*/ 14 h 91"/>
                  <a:gd name="T80" fmla="*/ 41 w 58"/>
                  <a:gd name="T81" fmla="*/ 25 h 91"/>
                  <a:gd name="T82" fmla="*/ 37 w 58"/>
                  <a:gd name="T83" fmla="*/ 33 h 91"/>
                  <a:gd name="T84" fmla="*/ 33 w 58"/>
                  <a:gd name="T85" fmla="*/ 38 h 91"/>
                  <a:gd name="T86" fmla="*/ 26 w 58"/>
                  <a:gd name="T87" fmla="*/ 40 h 91"/>
                  <a:gd name="T88" fmla="*/ 18 w 58"/>
                  <a:gd name="T89" fmla="*/ 41 h 91"/>
                  <a:gd name="T90" fmla="*/ 18 w 58"/>
                  <a:gd name="T91" fmla="*/ 44 h 91"/>
                  <a:gd name="T92" fmla="*/ 27 w 58"/>
                  <a:gd name="T93" fmla="*/ 4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 h="91">
                    <a:moveTo>
                      <a:pt x="27" y="44"/>
                    </a:moveTo>
                    <a:lnTo>
                      <a:pt x="34" y="45"/>
                    </a:lnTo>
                    <a:lnTo>
                      <a:pt x="40" y="50"/>
                    </a:lnTo>
                    <a:lnTo>
                      <a:pt x="43" y="56"/>
                    </a:lnTo>
                    <a:lnTo>
                      <a:pt x="44" y="66"/>
                    </a:lnTo>
                    <a:lnTo>
                      <a:pt x="44" y="71"/>
                    </a:lnTo>
                    <a:lnTo>
                      <a:pt x="43" y="76"/>
                    </a:lnTo>
                    <a:lnTo>
                      <a:pt x="41" y="80"/>
                    </a:lnTo>
                    <a:lnTo>
                      <a:pt x="39" y="82"/>
                    </a:lnTo>
                    <a:lnTo>
                      <a:pt x="36" y="85"/>
                    </a:lnTo>
                    <a:lnTo>
                      <a:pt x="33" y="86"/>
                    </a:lnTo>
                    <a:lnTo>
                      <a:pt x="31" y="87"/>
                    </a:lnTo>
                    <a:lnTo>
                      <a:pt x="28" y="87"/>
                    </a:lnTo>
                    <a:lnTo>
                      <a:pt x="22" y="86"/>
                    </a:lnTo>
                    <a:lnTo>
                      <a:pt x="16" y="85"/>
                    </a:lnTo>
                    <a:lnTo>
                      <a:pt x="10" y="82"/>
                    </a:lnTo>
                    <a:lnTo>
                      <a:pt x="6" y="77"/>
                    </a:lnTo>
                    <a:lnTo>
                      <a:pt x="9" y="77"/>
                    </a:lnTo>
                    <a:lnTo>
                      <a:pt x="12" y="75"/>
                    </a:lnTo>
                    <a:lnTo>
                      <a:pt x="14" y="73"/>
                    </a:lnTo>
                    <a:lnTo>
                      <a:pt x="14" y="70"/>
                    </a:lnTo>
                    <a:lnTo>
                      <a:pt x="14" y="67"/>
                    </a:lnTo>
                    <a:lnTo>
                      <a:pt x="12" y="65"/>
                    </a:lnTo>
                    <a:lnTo>
                      <a:pt x="10" y="63"/>
                    </a:lnTo>
                    <a:lnTo>
                      <a:pt x="7" y="63"/>
                    </a:lnTo>
                    <a:lnTo>
                      <a:pt x="4" y="63"/>
                    </a:lnTo>
                    <a:lnTo>
                      <a:pt x="2" y="64"/>
                    </a:lnTo>
                    <a:lnTo>
                      <a:pt x="0" y="67"/>
                    </a:lnTo>
                    <a:lnTo>
                      <a:pt x="0" y="70"/>
                    </a:lnTo>
                    <a:lnTo>
                      <a:pt x="2" y="79"/>
                    </a:lnTo>
                    <a:lnTo>
                      <a:pt x="8" y="85"/>
                    </a:lnTo>
                    <a:lnTo>
                      <a:pt x="17" y="89"/>
                    </a:lnTo>
                    <a:lnTo>
                      <a:pt x="28" y="91"/>
                    </a:lnTo>
                    <a:lnTo>
                      <a:pt x="40" y="89"/>
                    </a:lnTo>
                    <a:lnTo>
                      <a:pt x="50" y="83"/>
                    </a:lnTo>
                    <a:lnTo>
                      <a:pt x="56" y="75"/>
                    </a:lnTo>
                    <a:lnTo>
                      <a:pt x="58" y="66"/>
                    </a:lnTo>
                    <a:lnTo>
                      <a:pt x="56" y="58"/>
                    </a:lnTo>
                    <a:lnTo>
                      <a:pt x="52" y="51"/>
                    </a:lnTo>
                    <a:lnTo>
                      <a:pt x="45" y="45"/>
                    </a:lnTo>
                    <a:lnTo>
                      <a:pt x="36" y="42"/>
                    </a:lnTo>
                    <a:lnTo>
                      <a:pt x="43" y="38"/>
                    </a:lnTo>
                    <a:lnTo>
                      <a:pt x="49" y="33"/>
                    </a:lnTo>
                    <a:lnTo>
                      <a:pt x="53" y="26"/>
                    </a:lnTo>
                    <a:lnTo>
                      <a:pt x="54" y="18"/>
                    </a:lnTo>
                    <a:lnTo>
                      <a:pt x="52" y="11"/>
                    </a:lnTo>
                    <a:lnTo>
                      <a:pt x="46" y="5"/>
                    </a:lnTo>
                    <a:lnTo>
                      <a:pt x="38" y="2"/>
                    </a:lnTo>
                    <a:lnTo>
                      <a:pt x="28" y="0"/>
                    </a:lnTo>
                    <a:lnTo>
                      <a:pt x="23" y="1"/>
                    </a:lnTo>
                    <a:lnTo>
                      <a:pt x="19" y="2"/>
                    </a:lnTo>
                    <a:lnTo>
                      <a:pt x="14" y="3"/>
                    </a:lnTo>
                    <a:lnTo>
                      <a:pt x="11" y="5"/>
                    </a:lnTo>
                    <a:lnTo>
                      <a:pt x="8" y="8"/>
                    </a:lnTo>
                    <a:lnTo>
                      <a:pt x="5" y="11"/>
                    </a:lnTo>
                    <a:lnTo>
                      <a:pt x="4" y="14"/>
                    </a:lnTo>
                    <a:lnTo>
                      <a:pt x="4" y="18"/>
                    </a:lnTo>
                    <a:lnTo>
                      <a:pt x="4" y="21"/>
                    </a:lnTo>
                    <a:lnTo>
                      <a:pt x="6" y="23"/>
                    </a:lnTo>
                    <a:lnTo>
                      <a:pt x="8" y="25"/>
                    </a:lnTo>
                    <a:lnTo>
                      <a:pt x="10" y="25"/>
                    </a:lnTo>
                    <a:lnTo>
                      <a:pt x="13" y="24"/>
                    </a:lnTo>
                    <a:lnTo>
                      <a:pt x="15" y="23"/>
                    </a:lnTo>
                    <a:lnTo>
                      <a:pt x="17" y="21"/>
                    </a:lnTo>
                    <a:lnTo>
                      <a:pt x="17" y="18"/>
                    </a:lnTo>
                    <a:lnTo>
                      <a:pt x="16" y="15"/>
                    </a:lnTo>
                    <a:lnTo>
                      <a:pt x="15" y="13"/>
                    </a:lnTo>
                    <a:lnTo>
                      <a:pt x="12" y="12"/>
                    </a:lnTo>
                    <a:lnTo>
                      <a:pt x="10" y="11"/>
                    </a:lnTo>
                    <a:lnTo>
                      <a:pt x="15" y="7"/>
                    </a:lnTo>
                    <a:lnTo>
                      <a:pt x="20" y="5"/>
                    </a:lnTo>
                    <a:lnTo>
                      <a:pt x="25" y="4"/>
                    </a:lnTo>
                    <a:lnTo>
                      <a:pt x="28" y="4"/>
                    </a:lnTo>
                    <a:lnTo>
                      <a:pt x="30" y="4"/>
                    </a:lnTo>
                    <a:lnTo>
                      <a:pt x="32" y="4"/>
                    </a:lnTo>
                    <a:lnTo>
                      <a:pt x="34" y="5"/>
                    </a:lnTo>
                    <a:lnTo>
                      <a:pt x="36" y="6"/>
                    </a:lnTo>
                    <a:lnTo>
                      <a:pt x="38" y="8"/>
                    </a:lnTo>
                    <a:lnTo>
                      <a:pt x="40" y="10"/>
                    </a:lnTo>
                    <a:lnTo>
                      <a:pt x="41" y="14"/>
                    </a:lnTo>
                    <a:lnTo>
                      <a:pt x="41" y="18"/>
                    </a:lnTo>
                    <a:lnTo>
                      <a:pt x="41" y="25"/>
                    </a:lnTo>
                    <a:lnTo>
                      <a:pt x="39" y="30"/>
                    </a:lnTo>
                    <a:lnTo>
                      <a:pt x="37" y="33"/>
                    </a:lnTo>
                    <a:lnTo>
                      <a:pt x="36" y="35"/>
                    </a:lnTo>
                    <a:lnTo>
                      <a:pt x="33" y="38"/>
                    </a:lnTo>
                    <a:lnTo>
                      <a:pt x="30" y="39"/>
                    </a:lnTo>
                    <a:lnTo>
                      <a:pt x="26" y="40"/>
                    </a:lnTo>
                    <a:lnTo>
                      <a:pt x="21" y="40"/>
                    </a:lnTo>
                    <a:lnTo>
                      <a:pt x="18" y="41"/>
                    </a:lnTo>
                    <a:lnTo>
                      <a:pt x="17" y="42"/>
                    </a:lnTo>
                    <a:lnTo>
                      <a:pt x="18" y="44"/>
                    </a:lnTo>
                    <a:lnTo>
                      <a:pt x="21" y="44"/>
                    </a:lnTo>
                    <a:lnTo>
                      <a:pt x="27" y="4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8" name="Freeform 2092"/>
              <p:cNvSpPr>
                <a:spLocks noChangeAspect="1" noEditPoints="1"/>
              </p:cNvSpPr>
              <p:nvPr/>
            </p:nvSpPr>
            <p:spPr bwMode="auto">
              <a:xfrm>
                <a:off x="1322" y="1507"/>
                <a:ext cx="15" cy="57"/>
              </a:xfrm>
              <a:custGeom>
                <a:avLst/>
                <a:gdLst>
                  <a:gd name="T0" fmla="*/ 15 w 15"/>
                  <a:gd name="T1" fmla="*/ 8 h 57"/>
                  <a:gd name="T2" fmla="*/ 14 w 15"/>
                  <a:gd name="T3" fmla="*/ 5 h 57"/>
                  <a:gd name="T4" fmla="*/ 13 w 15"/>
                  <a:gd name="T5" fmla="*/ 2 h 57"/>
                  <a:gd name="T6" fmla="*/ 10 w 15"/>
                  <a:gd name="T7" fmla="*/ 1 h 57"/>
                  <a:gd name="T8" fmla="*/ 8 w 15"/>
                  <a:gd name="T9" fmla="*/ 0 h 57"/>
                  <a:gd name="T10" fmla="*/ 5 w 15"/>
                  <a:gd name="T11" fmla="*/ 1 h 57"/>
                  <a:gd name="T12" fmla="*/ 2 w 15"/>
                  <a:gd name="T13" fmla="*/ 2 h 57"/>
                  <a:gd name="T14" fmla="*/ 1 w 15"/>
                  <a:gd name="T15" fmla="*/ 5 h 57"/>
                  <a:gd name="T16" fmla="*/ 0 w 15"/>
                  <a:gd name="T17" fmla="*/ 7 h 57"/>
                  <a:gd name="T18" fmla="*/ 1 w 15"/>
                  <a:gd name="T19" fmla="*/ 10 h 57"/>
                  <a:gd name="T20" fmla="*/ 2 w 15"/>
                  <a:gd name="T21" fmla="*/ 13 h 57"/>
                  <a:gd name="T22" fmla="*/ 5 w 15"/>
                  <a:gd name="T23" fmla="*/ 14 h 57"/>
                  <a:gd name="T24" fmla="*/ 7 w 15"/>
                  <a:gd name="T25" fmla="*/ 15 h 57"/>
                  <a:gd name="T26" fmla="*/ 11 w 15"/>
                  <a:gd name="T27" fmla="*/ 14 h 57"/>
                  <a:gd name="T28" fmla="*/ 13 w 15"/>
                  <a:gd name="T29" fmla="*/ 13 h 57"/>
                  <a:gd name="T30" fmla="*/ 14 w 15"/>
                  <a:gd name="T31" fmla="*/ 10 h 57"/>
                  <a:gd name="T32" fmla="*/ 15 w 15"/>
                  <a:gd name="T33" fmla="*/ 8 h 57"/>
                  <a:gd name="T34" fmla="*/ 15 w 15"/>
                  <a:gd name="T35" fmla="*/ 50 h 57"/>
                  <a:gd name="T36" fmla="*/ 14 w 15"/>
                  <a:gd name="T37" fmla="*/ 47 h 57"/>
                  <a:gd name="T38" fmla="*/ 13 w 15"/>
                  <a:gd name="T39" fmla="*/ 45 h 57"/>
                  <a:gd name="T40" fmla="*/ 10 w 15"/>
                  <a:gd name="T41" fmla="*/ 43 h 57"/>
                  <a:gd name="T42" fmla="*/ 8 w 15"/>
                  <a:gd name="T43" fmla="*/ 42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8" y="0"/>
                    </a:lnTo>
                    <a:lnTo>
                      <a:pt x="5" y="1"/>
                    </a:lnTo>
                    <a:lnTo>
                      <a:pt x="2" y="2"/>
                    </a:lnTo>
                    <a:lnTo>
                      <a:pt x="1" y="5"/>
                    </a:lnTo>
                    <a:lnTo>
                      <a:pt x="0" y="7"/>
                    </a:lnTo>
                    <a:lnTo>
                      <a:pt x="1" y="10"/>
                    </a:lnTo>
                    <a:lnTo>
                      <a:pt x="2" y="13"/>
                    </a:lnTo>
                    <a:lnTo>
                      <a:pt x="5" y="14"/>
                    </a:lnTo>
                    <a:lnTo>
                      <a:pt x="7" y="15"/>
                    </a:lnTo>
                    <a:lnTo>
                      <a:pt x="11" y="14"/>
                    </a:lnTo>
                    <a:lnTo>
                      <a:pt x="13" y="13"/>
                    </a:lnTo>
                    <a:lnTo>
                      <a:pt x="14" y="10"/>
                    </a:lnTo>
                    <a:lnTo>
                      <a:pt x="15" y="8"/>
                    </a:lnTo>
                    <a:close/>
                    <a:moveTo>
                      <a:pt x="15" y="50"/>
                    </a:moveTo>
                    <a:lnTo>
                      <a:pt x="14" y="47"/>
                    </a:lnTo>
                    <a:lnTo>
                      <a:pt x="13" y="45"/>
                    </a:lnTo>
                    <a:lnTo>
                      <a:pt x="10" y="43"/>
                    </a:lnTo>
                    <a:lnTo>
                      <a:pt x="8" y="42"/>
                    </a:lnTo>
                    <a:lnTo>
                      <a:pt x="5" y="43"/>
                    </a:lnTo>
                    <a:lnTo>
                      <a:pt x="2" y="45"/>
                    </a:lnTo>
                    <a:lnTo>
                      <a:pt x="1" y="47"/>
                    </a:lnTo>
                    <a:lnTo>
                      <a:pt x="0" y="50"/>
                    </a:lnTo>
                    <a:lnTo>
                      <a:pt x="1" y="53"/>
                    </a:lnTo>
                    <a:lnTo>
                      <a:pt x="2" y="55"/>
                    </a:lnTo>
                    <a:lnTo>
                      <a:pt x="5" y="57"/>
                    </a:lnTo>
                    <a:lnTo>
                      <a:pt x="7" y="57"/>
                    </a:lnTo>
                    <a:lnTo>
                      <a:pt x="11"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Freeform 2093"/>
              <p:cNvSpPr>
                <a:spLocks noChangeAspect="1" noEditPoints="1"/>
              </p:cNvSpPr>
              <p:nvPr/>
            </p:nvSpPr>
            <p:spPr bwMode="auto">
              <a:xfrm>
                <a:off x="1688" y="1449"/>
                <a:ext cx="39" cy="115"/>
              </a:xfrm>
              <a:custGeom>
                <a:avLst/>
                <a:gdLst>
                  <a:gd name="T0" fmla="*/ 29 w 39"/>
                  <a:gd name="T1" fmla="*/ 41 h 115"/>
                  <a:gd name="T2" fmla="*/ 0 w 39"/>
                  <a:gd name="T3" fmla="*/ 42 h 115"/>
                  <a:gd name="T4" fmla="*/ 0 w 39"/>
                  <a:gd name="T5" fmla="*/ 50 h 115"/>
                  <a:gd name="T6" fmla="*/ 6 w 39"/>
                  <a:gd name="T7" fmla="*/ 50 h 115"/>
                  <a:gd name="T8" fmla="*/ 9 w 39"/>
                  <a:gd name="T9" fmla="*/ 51 h 115"/>
                  <a:gd name="T10" fmla="*/ 11 w 39"/>
                  <a:gd name="T11" fmla="*/ 53 h 115"/>
                  <a:gd name="T12" fmla="*/ 11 w 39"/>
                  <a:gd name="T13" fmla="*/ 56 h 115"/>
                  <a:gd name="T14" fmla="*/ 11 w 39"/>
                  <a:gd name="T15" fmla="*/ 107 h 115"/>
                  <a:gd name="T16" fmla="*/ 0 w 39"/>
                  <a:gd name="T17" fmla="*/ 107 h 115"/>
                  <a:gd name="T18" fmla="*/ 0 w 39"/>
                  <a:gd name="T19" fmla="*/ 115 h 115"/>
                  <a:gd name="T20" fmla="*/ 9 w 39"/>
                  <a:gd name="T21" fmla="*/ 115 h 115"/>
                  <a:gd name="T22" fmla="*/ 20 w 39"/>
                  <a:gd name="T23" fmla="*/ 115 h 115"/>
                  <a:gd name="T24" fmla="*/ 29 w 39"/>
                  <a:gd name="T25" fmla="*/ 115 h 115"/>
                  <a:gd name="T26" fmla="*/ 39 w 39"/>
                  <a:gd name="T27" fmla="*/ 115 h 115"/>
                  <a:gd name="T28" fmla="*/ 39 w 39"/>
                  <a:gd name="T29" fmla="*/ 107 h 115"/>
                  <a:gd name="T30" fmla="*/ 29 w 39"/>
                  <a:gd name="T31" fmla="*/ 107 h 115"/>
                  <a:gd name="T32" fmla="*/ 29 w 39"/>
                  <a:gd name="T33" fmla="*/ 41 h 115"/>
                  <a:gd name="T34" fmla="*/ 30 w 39"/>
                  <a:gd name="T35" fmla="*/ 13 h 115"/>
                  <a:gd name="T36" fmla="*/ 29 w 39"/>
                  <a:gd name="T37" fmla="*/ 8 h 115"/>
                  <a:gd name="T38" fmla="*/ 27 w 39"/>
                  <a:gd name="T39" fmla="*/ 4 h 115"/>
                  <a:gd name="T40" fmla="*/ 23 w 39"/>
                  <a:gd name="T41" fmla="*/ 1 h 115"/>
                  <a:gd name="T42" fmla="*/ 18 w 39"/>
                  <a:gd name="T43" fmla="*/ 0 h 115"/>
                  <a:gd name="T44" fmla="*/ 12 w 39"/>
                  <a:gd name="T45" fmla="*/ 1 h 115"/>
                  <a:gd name="T46" fmla="*/ 8 w 39"/>
                  <a:gd name="T47" fmla="*/ 4 h 115"/>
                  <a:gd name="T48" fmla="*/ 6 w 39"/>
                  <a:gd name="T49" fmla="*/ 8 h 115"/>
                  <a:gd name="T50" fmla="*/ 5 w 39"/>
                  <a:gd name="T51" fmla="*/ 13 h 115"/>
                  <a:gd name="T52" fmla="*/ 6 w 39"/>
                  <a:gd name="T53" fmla="*/ 18 h 115"/>
                  <a:gd name="T54" fmla="*/ 8 w 39"/>
                  <a:gd name="T55" fmla="*/ 22 h 115"/>
                  <a:gd name="T56" fmla="*/ 12 w 39"/>
                  <a:gd name="T57" fmla="*/ 25 h 115"/>
                  <a:gd name="T58" fmla="*/ 18 w 39"/>
                  <a:gd name="T59" fmla="*/ 26 h 115"/>
                  <a:gd name="T60" fmla="*/ 23 w 39"/>
                  <a:gd name="T61" fmla="*/ 25 h 115"/>
                  <a:gd name="T62" fmla="*/ 27 w 39"/>
                  <a:gd name="T63" fmla="*/ 22 h 115"/>
                  <a:gd name="T64" fmla="*/ 29 w 39"/>
                  <a:gd name="T65" fmla="*/ 18 h 115"/>
                  <a:gd name="T66" fmla="*/ 30 w 39"/>
                  <a:gd name="T67" fmla="*/ 1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115">
                    <a:moveTo>
                      <a:pt x="29" y="41"/>
                    </a:moveTo>
                    <a:lnTo>
                      <a:pt x="0" y="42"/>
                    </a:lnTo>
                    <a:lnTo>
                      <a:pt x="0" y="50"/>
                    </a:lnTo>
                    <a:lnTo>
                      <a:pt x="6" y="50"/>
                    </a:lnTo>
                    <a:lnTo>
                      <a:pt x="9" y="51"/>
                    </a:lnTo>
                    <a:lnTo>
                      <a:pt x="11" y="53"/>
                    </a:lnTo>
                    <a:lnTo>
                      <a:pt x="11" y="56"/>
                    </a:lnTo>
                    <a:lnTo>
                      <a:pt x="11" y="107"/>
                    </a:lnTo>
                    <a:lnTo>
                      <a:pt x="0" y="107"/>
                    </a:lnTo>
                    <a:lnTo>
                      <a:pt x="0" y="115"/>
                    </a:lnTo>
                    <a:lnTo>
                      <a:pt x="9" y="115"/>
                    </a:lnTo>
                    <a:lnTo>
                      <a:pt x="20" y="115"/>
                    </a:lnTo>
                    <a:lnTo>
                      <a:pt x="29" y="115"/>
                    </a:lnTo>
                    <a:lnTo>
                      <a:pt x="39" y="115"/>
                    </a:lnTo>
                    <a:lnTo>
                      <a:pt x="39" y="107"/>
                    </a:lnTo>
                    <a:lnTo>
                      <a:pt x="29" y="107"/>
                    </a:lnTo>
                    <a:lnTo>
                      <a:pt x="29" y="41"/>
                    </a:lnTo>
                    <a:close/>
                    <a:moveTo>
                      <a:pt x="30" y="13"/>
                    </a:moveTo>
                    <a:lnTo>
                      <a:pt x="29" y="8"/>
                    </a:lnTo>
                    <a:lnTo>
                      <a:pt x="27" y="4"/>
                    </a:lnTo>
                    <a:lnTo>
                      <a:pt x="23" y="1"/>
                    </a:lnTo>
                    <a:lnTo>
                      <a:pt x="18" y="0"/>
                    </a:lnTo>
                    <a:lnTo>
                      <a:pt x="12" y="1"/>
                    </a:lnTo>
                    <a:lnTo>
                      <a:pt x="8" y="4"/>
                    </a:lnTo>
                    <a:lnTo>
                      <a:pt x="6" y="8"/>
                    </a:lnTo>
                    <a:lnTo>
                      <a:pt x="5" y="13"/>
                    </a:lnTo>
                    <a:lnTo>
                      <a:pt x="6" y="18"/>
                    </a:lnTo>
                    <a:lnTo>
                      <a:pt x="8" y="22"/>
                    </a:lnTo>
                    <a:lnTo>
                      <a:pt x="12" y="25"/>
                    </a:lnTo>
                    <a:lnTo>
                      <a:pt x="18" y="26"/>
                    </a:lnTo>
                    <a:lnTo>
                      <a:pt x="23" y="25"/>
                    </a:lnTo>
                    <a:lnTo>
                      <a:pt x="27" y="22"/>
                    </a:lnTo>
                    <a:lnTo>
                      <a:pt x="29" y="18"/>
                    </a:lnTo>
                    <a:lnTo>
                      <a:pt x="30" y="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0" name="Freeform 2094"/>
              <p:cNvSpPr>
                <a:spLocks noChangeAspect="1"/>
              </p:cNvSpPr>
              <p:nvPr/>
            </p:nvSpPr>
            <p:spPr bwMode="auto">
              <a:xfrm>
                <a:off x="1739" y="1448"/>
                <a:ext cx="66" cy="116"/>
              </a:xfrm>
              <a:custGeom>
                <a:avLst/>
                <a:gdLst>
                  <a:gd name="T0" fmla="*/ 13 w 66"/>
                  <a:gd name="T1" fmla="*/ 43 h 116"/>
                  <a:gd name="T2" fmla="*/ 0 w 66"/>
                  <a:gd name="T3" fmla="*/ 43 h 116"/>
                  <a:gd name="T4" fmla="*/ 0 w 66"/>
                  <a:gd name="T5" fmla="*/ 51 h 116"/>
                  <a:gd name="T6" fmla="*/ 13 w 66"/>
                  <a:gd name="T7" fmla="*/ 51 h 116"/>
                  <a:gd name="T8" fmla="*/ 13 w 66"/>
                  <a:gd name="T9" fmla="*/ 108 h 116"/>
                  <a:gd name="T10" fmla="*/ 1 w 66"/>
                  <a:gd name="T11" fmla="*/ 108 h 116"/>
                  <a:gd name="T12" fmla="*/ 1 w 66"/>
                  <a:gd name="T13" fmla="*/ 116 h 116"/>
                  <a:gd name="T14" fmla="*/ 11 w 66"/>
                  <a:gd name="T15" fmla="*/ 116 h 116"/>
                  <a:gd name="T16" fmla="*/ 22 w 66"/>
                  <a:gd name="T17" fmla="*/ 116 h 116"/>
                  <a:gd name="T18" fmla="*/ 28 w 66"/>
                  <a:gd name="T19" fmla="*/ 116 h 116"/>
                  <a:gd name="T20" fmla="*/ 34 w 66"/>
                  <a:gd name="T21" fmla="*/ 116 h 116"/>
                  <a:gd name="T22" fmla="*/ 40 w 66"/>
                  <a:gd name="T23" fmla="*/ 116 h 116"/>
                  <a:gd name="T24" fmla="*/ 45 w 66"/>
                  <a:gd name="T25" fmla="*/ 116 h 116"/>
                  <a:gd name="T26" fmla="*/ 45 w 66"/>
                  <a:gd name="T27" fmla="*/ 108 h 116"/>
                  <a:gd name="T28" fmla="*/ 31 w 66"/>
                  <a:gd name="T29" fmla="*/ 108 h 116"/>
                  <a:gd name="T30" fmla="*/ 31 w 66"/>
                  <a:gd name="T31" fmla="*/ 51 h 116"/>
                  <a:gd name="T32" fmla="*/ 50 w 66"/>
                  <a:gd name="T33" fmla="*/ 51 h 116"/>
                  <a:gd name="T34" fmla="*/ 50 w 66"/>
                  <a:gd name="T35" fmla="*/ 43 h 116"/>
                  <a:gd name="T36" fmla="*/ 30 w 66"/>
                  <a:gd name="T37" fmla="*/ 43 h 116"/>
                  <a:gd name="T38" fmla="*/ 30 w 66"/>
                  <a:gd name="T39" fmla="*/ 26 h 116"/>
                  <a:gd name="T40" fmla="*/ 30 w 66"/>
                  <a:gd name="T41" fmla="*/ 20 h 116"/>
                  <a:gd name="T42" fmla="*/ 32 w 66"/>
                  <a:gd name="T43" fmla="*/ 15 h 116"/>
                  <a:gd name="T44" fmla="*/ 34 w 66"/>
                  <a:gd name="T45" fmla="*/ 12 h 116"/>
                  <a:gd name="T46" fmla="*/ 37 w 66"/>
                  <a:gd name="T47" fmla="*/ 10 h 116"/>
                  <a:gd name="T48" fmla="*/ 39 w 66"/>
                  <a:gd name="T49" fmla="*/ 8 h 116"/>
                  <a:gd name="T50" fmla="*/ 42 w 66"/>
                  <a:gd name="T51" fmla="*/ 7 h 116"/>
                  <a:gd name="T52" fmla="*/ 45 w 66"/>
                  <a:gd name="T53" fmla="*/ 7 h 116"/>
                  <a:gd name="T54" fmla="*/ 46 w 66"/>
                  <a:gd name="T55" fmla="*/ 6 h 116"/>
                  <a:gd name="T56" fmla="*/ 49 w 66"/>
                  <a:gd name="T57" fmla="*/ 7 h 116"/>
                  <a:gd name="T58" fmla="*/ 46 w 66"/>
                  <a:gd name="T59" fmla="*/ 10 h 116"/>
                  <a:gd name="T60" fmla="*/ 45 w 66"/>
                  <a:gd name="T61" fmla="*/ 15 h 116"/>
                  <a:gd name="T62" fmla="*/ 46 w 66"/>
                  <a:gd name="T63" fmla="*/ 19 h 116"/>
                  <a:gd name="T64" fmla="*/ 49 w 66"/>
                  <a:gd name="T65" fmla="*/ 23 h 116"/>
                  <a:gd name="T66" fmla="*/ 52 w 66"/>
                  <a:gd name="T67" fmla="*/ 25 h 116"/>
                  <a:gd name="T68" fmla="*/ 56 w 66"/>
                  <a:gd name="T69" fmla="*/ 25 h 116"/>
                  <a:gd name="T70" fmla="*/ 59 w 66"/>
                  <a:gd name="T71" fmla="*/ 24 h 116"/>
                  <a:gd name="T72" fmla="*/ 62 w 66"/>
                  <a:gd name="T73" fmla="*/ 23 h 116"/>
                  <a:gd name="T74" fmla="*/ 65 w 66"/>
                  <a:gd name="T75" fmla="*/ 19 h 116"/>
                  <a:gd name="T76" fmla="*/ 66 w 66"/>
                  <a:gd name="T77" fmla="*/ 15 h 116"/>
                  <a:gd name="T78" fmla="*/ 65 w 66"/>
                  <a:gd name="T79" fmla="*/ 10 h 116"/>
                  <a:gd name="T80" fmla="*/ 61 w 66"/>
                  <a:gd name="T81" fmla="*/ 5 h 116"/>
                  <a:gd name="T82" fmla="*/ 55 w 66"/>
                  <a:gd name="T83" fmla="*/ 2 h 116"/>
                  <a:gd name="T84" fmla="*/ 47 w 66"/>
                  <a:gd name="T85" fmla="*/ 0 h 116"/>
                  <a:gd name="T86" fmla="*/ 35 w 66"/>
                  <a:gd name="T87" fmla="*/ 2 h 116"/>
                  <a:gd name="T88" fmla="*/ 24 w 66"/>
                  <a:gd name="T89" fmla="*/ 6 h 116"/>
                  <a:gd name="T90" fmla="*/ 16 w 66"/>
                  <a:gd name="T91" fmla="*/ 14 h 116"/>
                  <a:gd name="T92" fmla="*/ 13 w 66"/>
                  <a:gd name="T93" fmla="*/ 26 h 116"/>
                  <a:gd name="T94" fmla="*/ 13 w 66"/>
                  <a:gd name="T95" fmla="*/ 4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16">
                    <a:moveTo>
                      <a:pt x="13" y="43"/>
                    </a:moveTo>
                    <a:lnTo>
                      <a:pt x="0" y="43"/>
                    </a:lnTo>
                    <a:lnTo>
                      <a:pt x="0" y="51"/>
                    </a:lnTo>
                    <a:lnTo>
                      <a:pt x="13" y="51"/>
                    </a:lnTo>
                    <a:lnTo>
                      <a:pt x="13" y="108"/>
                    </a:lnTo>
                    <a:lnTo>
                      <a:pt x="1" y="108"/>
                    </a:lnTo>
                    <a:lnTo>
                      <a:pt x="1" y="116"/>
                    </a:lnTo>
                    <a:lnTo>
                      <a:pt x="11" y="116"/>
                    </a:lnTo>
                    <a:lnTo>
                      <a:pt x="22" y="116"/>
                    </a:lnTo>
                    <a:lnTo>
                      <a:pt x="28" y="116"/>
                    </a:lnTo>
                    <a:lnTo>
                      <a:pt x="34" y="116"/>
                    </a:lnTo>
                    <a:lnTo>
                      <a:pt x="40" y="116"/>
                    </a:lnTo>
                    <a:lnTo>
                      <a:pt x="45" y="116"/>
                    </a:lnTo>
                    <a:lnTo>
                      <a:pt x="45" y="108"/>
                    </a:lnTo>
                    <a:lnTo>
                      <a:pt x="31" y="108"/>
                    </a:lnTo>
                    <a:lnTo>
                      <a:pt x="31" y="51"/>
                    </a:lnTo>
                    <a:lnTo>
                      <a:pt x="50" y="51"/>
                    </a:lnTo>
                    <a:lnTo>
                      <a:pt x="50" y="43"/>
                    </a:lnTo>
                    <a:lnTo>
                      <a:pt x="30" y="43"/>
                    </a:lnTo>
                    <a:lnTo>
                      <a:pt x="30" y="26"/>
                    </a:lnTo>
                    <a:lnTo>
                      <a:pt x="30" y="20"/>
                    </a:lnTo>
                    <a:lnTo>
                      <a:pt x="32" y="15"/>
                    </a:lnTo>
                    <a:lnTo>
                      <a:pt x="34" y="12"/>
                    </a:lnTo>
                    <a:lnTo>
                      <a:pt x="37" y="10"/>
                    </a:lnTo>
                    <a:lnTo>
                      <a:pt x="39" y="8"/>
                    </a:lnTo>
                    <a:lnTo>
                      <a:pt x="42" y="7"/>
                    </a:lnTo>
                    <a:lnTo>
                      <a:pt x="45" y="7"/>
                    </a:lnTo>
                    <a:lnTo>
                      <a:pt x="46" y="6"/>
                    </a:lnTo>
                    <a:lnTo>
                      <a:pt x="49" y="7"/>
                    </a:lnTo>
                    <a:lnTo>
                      <a:pt x="46" y="10"/>
                    </a:lnTo>
                    <a:lnTo>
                      <a:pt x="45" y="15"/>
                    </a:lnTo>
                    <a:lnTo>
                      <a:pt x="46" y="19"/>
                    </a:lnTo>
                    <a:lnTo>
                      <a:pt x="49" y="23"/>
                    </a:lnTo>
                    <a:lnTo>
                      <a:pt x="52" y="25"/>
                    </a:lnTo>
                    <a:lnTo>
                      <a:pt x="56" y="25"/>
                    </a:lnTo>
                    <a:lnTo>
                      <a:pt x="59" y="24"/>
                    </a:lnTo>
                    <a:lnTo>
                      <a:pt x="62" y="23"/>
                    </a:lnTo>
                    <a:lnTo>
                      <a:pt x="65" y="19"/>
                    </a:lnTo>
                    <a:lnTo>
                      <a:pt x="66" y="15"/>
                    </a:lnTo>
                    <a:lnTo>
                      <a:pt x="65" y="10"/>
                    </a:lnTo>
                    <a:lnTo>
                      <a:pt x="61" y="5"/>
                    </a:lnTo>
                    <a:lnTo>
                      <a:pt x="55" y="2"/>
                    </a:lnTo>
                    <a:lnTo>
                      <a:pt x="47" y="0"/>
                    </a:lnTo>
                    <a:lnTo>
                      <a:pt x="35" y="2"/>
                    </a:lnTo>
                    <a:lnTo>
                      <a:pt x="24" y="6"/>
                    </a:lnTo>
                    <a:lnTo>
                      <a:pt x="16" y="14"/>
                    </a:lnTo>
                    <a:lnTo>
                      <a:pt x="13" y="26"/>
                    </a:lnTo>
                    <a:lnTo>
                      <a:pt x="1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Freeform 2095"/>
              <p:cNvSpPr>
                <a:spLocks noChangeAspect="1"/>
              </p:cNvSpPr>
              <p:nvPr/>
            </p:nvSpPr>
            <p:spPr bwMode="auto">
              <a:xfrm>
                <a:off x="1868" y="1450"/>
                <a:ext cx="80" cy="114"/>
              </a:xfrm>
              <a:custGeom>
                <a:avLst/>
                <a:gdLst>
                  <a:gd name="T0" fmla="*/ 13 w 80"/>
                  <a:gd name="T1" fmla="*/ 106 h 114"/>
                  <a:gd name="T2" fmla="*/ 7 w 80"/>
                  <a:gd name="T3" fmla="*/ 109 h 114"/>
                  <a:gd name="T4" fmla="*/ 0 w 80"/>
                  <a:gd name="T5" fmla="*/ 114 h 114"/>
                  <a:gd name="T6" fmla="*/ 18 w 80"/>
                  <a:gd name="T7" fmla="*/ 114 h 114"/>
                  <a:gd name="T8" fmla="*/ 37 w 80"/>
                  <a:gd name="T9" fmla="*/ 114 h 114"/>
                  <a:gd name="T10" fmla="*/ 30 w 80"/>
                  <a:gd name="T11" fmla="*/ 109 h 114"/>
                  <a:gd name="T12" fmla="*/ 24 w 80"/>
                  <a:gd name="T13" fmla="*/ 106 h 114"/>
                  <a:gd name="T14" fmla="*/ 24 w 80"/>
                  <a:gd name="T15" fmla="*/ 85 h 114"/>
                  <a:gd name="T16" fmla="*/ 43 w 80"/>
                  <a:gd name="T17" fmla="*/ 87 h 114"/>
                  <a:gd name="T18" fmla="*/ 53 w 80"/>
                  <a:gd name="T19" fmla="*/ 102 h 114"/>
                  <a:gd name="T20" fmla="*/ 53 w 80"/>
                  <a:gd name="T21" fmla="*/ 107 h 114"/>
                  <a:gd name="T22" fmla="*/ 50 w 80"/>
                  <a:gd name="T23" fmla="*/ 109 h 114"/>
                  <a:gd name="T24" fmla="*/ 48 w 80"/>
                  <a:gd name="T25" fmla="*/ 114 h 114"/>
                  <a:gd name="T26" fmla="*/ 57 w 80"/>
                  <a:gd name="T27" fmla="*/ 114 h 114"/>
                  <a:gd name="T28" fmla="*/ 66 w 80"/>
                  <a:gd name="T29" fmla="*/ 114 h 114"/>
                  <a:gd name="T30" fmla="*/ 80 w 80"/>
                  <a:gd name="T31" fmla="*/ 109 h 114"/>
                  <a:gd name="T32" fmla="*/ 72 w 80"/>
                  <a:gd name="T33" fmla="*/ 108 h 114"/>
                  <a:gd name="T34" fmla="*/ 64 w 80"/>
                  <a:gd name="T35" fmla="*/ 100 h 114"/>
                  <a:gd name="T36" fmla="*/ 43 w 80"/>
                  <a:gd name="T37" fmla="*/ 70 h 114"/>
                  <a:gd name="T38" fmla="*/ 43 w 80"/>
                  <a:gd name="T39" fmla="*/ 68 h 114"/>
                  <a:gd name="T40" fmla="*/ 46 w 80"/>
                  <a:gd name="T41" fmla="*/ 65 h 114"/>
                  <a:gd name="T42" fmla="*/ 51 w 80"/>
                  <a:gd name="T43" fmla="*/ 61 h 114"/>
                  <a:gd name="T44" fmla="*/ 55 w 80"/>
                  <a:gd name="T45" fmla="*/ 58 h 114"/>
                  <a:gd name="T46" fmla="*/ 63 w 80"/>
                  <a:gd name="T47" fmla="*/ 52 h 114"/>
                  <a:gd name="T48" fmla="*/ 73 w 80"/>
                  <a:gd name="T49" fmla="*/ 48 h 114"/>
                  <a:gd name="T50" fmla="*/ 76 w 80"/>
                  <a:gd name="T51" fmla="*/ 43 h 114"/>
                  <a:gd name="T52" fmla="*/ 65 w 80"/>
                  <a:gd name="T53" fmla="*/ 43 h 114"/>
                  <a:gd name="T54" fmla="*/ 54 w 80"/>
                  <a:gd name="T55" fmla="*/ 43 h 114"/>
                  <a:gd name="T56" fmla="*/ 46 w 80"/>
                  <a:gd name="T57" fmla="*/ 43 h 114"/>
                  <a:gd name="T58" fmla="*/ 50 w 80"/>
                  <a:gd name="T59" fmla="*/ 49 h 114"/>
                  <a:gd name="T60" fmla="*/ 50 w 80"/>
                  <a:gd name="T61" fmla="*/ 56 h 114"/>
                  <a:gd name="T62" fmla="*/ 24 w 80"/>
                  <a:gd name="T63" fmla="*/ 79 h 114"/>
                  <a:gd name="T64" fmla="*/ 0 w 80"/>
                  <a:gd name="T65" fmla="*/ 1 h 114"/>
                  <a:gd name="T66" fmla="*/ 4 w 80"/>
                  <a:gd name="T67" fmla="*/ 6 h 114"/>
                  <a:gd name="T68" fmla="*/ 10 w 80"/>
                  <a:gd name="T69" fmla="*/ 7 h 114"/>
                  <a:gd name="T70" fmla="*/ 12 w 80"/>
                  <a:gd name="T71" fmla="*/ 9 h 114"/>
                  <a:gd name="T72" fmla="*/ 13 w 80"/>
                  <a:gd name="T73" fmla="*/ 13 h 114"/>
                  <a:gd name="T74" fmla="*/ 13 w 80"/>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114">
                    <a:moveTo>
                      <a:pt x="13" y="102"/>
                    </a:moveTo>
                    <a:lnTo>
                      <a:pt x="13" y="106"/>
                    </a:lnTo>
                    <a:lnTo>
                      <a:pt x="11" y="108"/>
                    </a:lnTo>
                    <a:lnTo>
                      <a:pt x="7" y="109"/>
                    </a:lnTo>
                    <a:lnTo>
                      <a:pt x="0" y="109"/>
                    </a:lnTo>
                    <a:lnTo>
                      <a:pt x="0" y="114"/>
                    </a:lnTo>
                    <a:lnTo>
                      <a:pt x="10" y="114"/>
                    </a:lnTo>
                    <a:lnTo>
                      <a:pt x="18" y="114"/>
                    </a:lnTo>
                    <a:lnTo>
                      <a:pt x="27" y="114"/>
                    </a:lnTo>
                    <a:lnTo>
                      <a:pt x="37" y="114"/>
                    </a:lnTo>
                    <a:lnTo>
                      <a:pt x="37" y="109"/>
                    </a:lnTo>
                    <a:lnTo>
                      <a:pt x="30" y="109"/>
                    </a:lnTo>
                    <a:lnTo>
                      <a:pt x="26" y="108"/>
                    </a:lnTo>
                    <a:lnTo>
                      <a:pt x="24" y="106"/>
                    </a:lnTo>
                    <a:lnTo>
                      <a:pt x="24" y="102"/>
                    </a:lnTo>
                    <a:lnTo>
                      <a:pt x="24" y="85"/>
                    </a:lnTo>
                    <a:lnTo>
                      <a:pt x="34" y="76"/>
                    </a:lnTo>
                    <a:lnTo>
                      <a:pt x="43" y="87"/>
                    </a:lnTo>
                    <a:lnTo>
                      <a:pt x="49" y="96"/>
                    </a:lnTo>
                    <a:lnTo>
                      <a:pt x="53" y="102"/>
                    </a:lnTo>
                    <a:lnTo>
                      <a:pt x="54" y="105"/>
                    </a:lnTo>
                    <a:lnTo>
                      <a:pt x="53" y="107"/>
                    </a:lnTo>
                    <a:lnTo>
                      <a:pt x="52" y="108"/>
                    </a:lnTo>
                    <a:lnTo>
                      <a:pt x="50" y="109"/>
                    </a:lnTo>
                    <a:lnTo>
                      <a:pt x="48" y="109"/>
                    </a:lnTo>
                    <a:lnTo>
                      <a:pt x="48" y="114"/>
                    </a:lnTo>
                    <a:lnTo>
                      <a:pt x="52" y="114"/>
                    </a:lnTo>
                    <a:lnTo>
                      <a:pt x="57" y="114"/>
                    </a:lnTo>
                    <a:lnTo>
                      <a:pt x="62" y="114"/>
                    </a:lnTo>
                    <a:lnTo>
                      <a:pt x="66" y="114"/>
                    </a:lnTo>
                    <a:lnTo>
                      <a:pt x="80" y="114"/>
                    </a:lnTo>
                    <a:lnTo>
                      <a:pt x="80" y="109"/>
                    </a:lnTo>
                    <a:lnTo>
                      <a:pt x="76" y="109"/>
                    </a:lnTo>
                    <a:lnTo>
                      <a:pt x="72" y="108"/>
                    </a:lnTo>
                    <a:lnTo>
                      <a:pt x="68" y="105"/>
                    </a:lnTo>
                    <a:lnTo>
                      <a:pt x="64" y="100"/>
                    </a:lnTo>
                    <a:lnTo>
                      <a:pt x="43" y="71"/>
                    </a:lnTo>
                    <a:lnTo>
                      <a:pt x="43" y="70"/>
                    </a:lnTo>
                    <a:lnTo>
                      <a:pt x="42" y="69"/>
                    </a:lnTo>
                    <a:lnTo>
                      <a:pt x="43" y="68"/>
                    </a:lnTo>
                    <a:lnTo>
                      <a:pt x="44" y="67"/>
                    </a:lnTo>
                    <a:lnTo>
                      <a:pt x="46" y="65"/>
                    </a:lnTo>
                    <a:lnTo>
                      <a:pt x="48" y="63"/>
                    </a:lnTo>
                    <a:lnTo>
                      <a:pt x="51" y="61"/>
                    </a:lnTo>
                    <a:lnTo>
                      <a:pt x="53" y="59"/>
                    </a:lnTo>
                    <a:lnTo>
                      <a:pt x="55" y="58"/>
                    </a:lnTo>
                    <a:lnTo>
                      <a:pt x="56" y="57"/>
                    </a:lnTo>
                    <a:lnTo>
                      <a:pt x="63" y="52"/>
                    </a:lnTo>
                    <a:lnTo>
                      <a:pt x="69" y="49"/>
                    </a:lnTo>
                    <a:lnTo>
                      <a:pt x="73" y="48"/>
                    </a:lnTo>
                    <a:lnTo>
                      <a:pt x="76" y="48"/>
                    </a:lnTo>
                    <a:lnTo>
                      <a:pt x="76" y="43"/>
                    </a:lnTo>
                    <a:lnTo>
                      <a:pt x="71" y="43"/>
                    </a:lnTo>
                    <a:lnTo>
                      <a:pt x="65" y="43"/>
                    </a:lnTo>
                    <a:lnTo>
                      <a:pt x="60" y="43"/>
                    </a:lnTo>
                    <a:lnTo>
                      <a:pt x="54" y="43"/>
                    </a:lnTo>
                    <a:lnTo>
                      <a:pt x="49" y="43"/>
                    </a:lnTo>
                    <a:lnTo>
                      <a:pt x="46" y="43"/>
                    </a:lnTo>
                    <a:lnTo>
                      <a:pt x="46" y="48"/>
                    </a:lnTo>
                    <a:lnTo>
                      <a:pt x="50" y="49"/>
                    </a:lnTo>
                    <a:lnTo>
                      <a:pt x="51" y="52"/>
                    </a:lnTo>
                    <a:lnTo>
                      <a:pt x="50" y="56"/>
                    </a:lnTo>
                    <a:lnTo>
                      <a:pt x="47" y="59"/>
                    </a:lnTo>
                    <a:lnTo>
                      <a:pt x="24" y="79"/>
                    </a:lnTo>
                    <a:lnTo>
                      <a:pt x="24" y="0"/>
                    </a:lnTo>
                    <a:lnTo>
                      <a:pt x="0" y="1"/>
                    </a:lnTo>
                    <a:lnTo>
                      <a:pt x="0" y="6"/>
                    </a:lnTo>
                    <a:lnTo>
                      <a:pt x="4" y="6"/>
                    </a:lnTo>
                    <a:lnTo>
                      <a:pt x="7" y="7"/>
                    </a:lnTo>
                    <a:lnTo>
                      <a:pt x="10" y="7"/>
                    </a:lnTo>
                    <a:lnTo>
                      <a:pt x="11" y="8"/>
                    </a:lnTo>
                    <a:lnTo>
                      <a:pt x="12" y="9"/>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2" name="Freeform 2096"/>
              <p:cNvSpPr>
                <a:spLocks noChangeAspect="1" noEditPoints="1"/>
              </p:cNvSpPr>
              <p:nvPr/>
            </p:nvSpPr>
            <p:spPr bwMode="auto">
              <a:xfrm>
                <a:off x="1951" y="1490"/>
                <a:ext cx="64" cy="76"/>
              </a:xfrm>
              <a:custGeom>
                <a:avLst/>
                <a:gdLst>
                  <a:gd name="T0" fmla="*/ 14 w 64"/>
                  <a:gd name="T1" fmla="*/ 33 h 76"/>
                  <a:gd name="T2" fmla="*/ 17 w 64"/>
                  <a:gd name="T3" fmla="*/ 18 h 76"/>
                  <a:gd name="T4" fmla="*/ 22 w 64"/>
                  <a:gd name="T5" fmla="*/ 9 h 76"/>
                  <a:gd name="T6" fmla="*/ 29 w 64"/>
                  <a:gd name="T7" fmla="*/ 5 h 76"/>
                  <a:gd name="T8" fmla="*/ 34 w 64"/>
                  <a:gd name="T9" fmla="*/ 4 h 76"/>
                  <a:gd name="T10" fmla="*/ 40 w 64"/>
                  <a:gd name="T11" fmla="*/ 5 h 76"/>
                  <a:gd name="T12" fmla="*/ 45 w 64"/>
                  <a:gd name="T13" fmla="*/ 7 h 76"/>
                  <a:gd name="T14" fmla="*/ 48 w 64"/>
                  <a:gd name="T15" fmla="*/ 11 h 76"/>
                  <a:gd name="T16" fmla="*/ 50 w 64"/>
                  <a:gd name="T17" fmla="*/ 16 h 76"/>
                  <a:gd name="T18" fmla="*/ 52 w 64"/>
                  <a:gd name="T19" fmla="*/ 21 h 76"/>
                  <a:gd name="T20" fmla="*/ 53 w 64"/>
                  <a:gd name="T21" fmla="*/ 25 h 76"/>
                  <a:gd name="T22" fmla="*/ 53 w 64"/>
                  <a:gd name="T23" fmla="*/ 29 h 76"/>
                  <a:gd name="T24" fmla="*/ 53 w 64"/>
                  <a:gd name="T25" fmla="*/ 33 h 76"/>
                  <a:gd name="T26" fmla="*/ 14 w 64"/>
                  <a:gd name="T27" fmla="*/ 33 h 76"/>
                  <a:gd name="T28" fmla="*/ 14 w 64"/>
                  <a:gd name="T29" fmla="*/ 36 h 76"/>
                  <a:gd name="T30" fmla="*/ 60 w 64"/>
                  <a:gd name="T31" fmla="*/ 36 h 76"/>
                  <a:gd name="T32" fmla="*/ 62 w 64"/>
                  <a:gd name="T33" fmla="*/ 36 h 76"/>
                  <a:gd name="T34" fmla="*/ 63 w 64"/>
                  <a:gd name="T35" fmla="*/ 36 h 76"/>
                  <a:gd name="T36" fmla="*/ 64 w 64"/>
                  <a:gd name="T37" fmla="*/ 35 h 76"/>
                  <a:gd name="T38" fmla="*/ 64 w 64"/>
                  <a:gd name="T39" fmla="*/ 33 h 76"/>
                  <a:gd name="T40" fmla="*/ 62 w 64"/>
                  <a:gd name="T41" fmla="*/ 21 h 76"/>
                  <a:gd name="T42" fmla="*/ 57 w 64"/>
                  <a:gd name="T43" fmla="*/ 10 h 76"/>
                  <a:gd name="T44" fmla="*/ 48 w 64"/>
                  <a:gd name="T45" fmla="*/ 3 h 76"/>
                  <a:gd name="T46" fmla="*/ 34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6 w 64"/>
                  <a:gd name="T63" fmla="*/ 76 h 76"/>
                  <a:gd name="T64" fmla="*/ 49 w 64"/>
                  <a:gd name="T65" fmla="*/ 73 h 76"/>
                  <a:gd name="T66" fmla="*/ 58 w 64"/>
                  <a:gd name="T67" fmla="*/ 66 h 76"/>
                  <a:gd name="T68" fmla="*/ 63 w 64"/>
                  <a:gd name="T69" fmla="*/ 59 h 76"/>
                  <a:gd name="T70" fmla="*/ 64 w 64"/>
                  <a:gd name="T71" fmla="*/ 55 h 76"/>
                  <a:gd name="T72" fmla="*/ 63 w 64"/>
                  <a:gd name="T73" fmla="*/ 53 h 76"/>
                  <a:gd name="T74" fmla="*/ 62 w 64"/>
                  <a:gd name="T75" fmla="*/ 53 h 76"/>
                  <a:gd name="T76" fmla="*/ 60 w 64"/>
                  <a:gd name="T77" fmla="*/ 53 h 76"/>
                  <a:gd name="T78" fmla="*/ 60 w 64"/>
                  <a:gd name="T79" fmla="*/ 55 h 76"/>
                  <a:gd name="T80" fmla="*/ 57 w 64"/>
                  <a:gd name="T81" fmla="*/ 60 h 76"/>
                  <a:gd name="T82" fmla="*/ 54 w 64"/>
                  <a:gd name="T83" fmla="*/ 65 h 76"/>
                  <a:gd name="T84" fmla="*/ 51 w 64"/>
                  <a:gd name="T85" fmla="*/ 68 h 76"/>
                  <a:gd name="T86" fmla="*/ 47 w 64"/>
                  <a:gd name="T87" fmla="*/ 70 h 76"/>
                  <a:gd name="T88" fmla="*/ 44 w 64"/>
                  <a:gd name="T89" fmla="*/ 71 h 76"/>
                  <a:gd name="T90" fmla="*/ 41 w 64"/>
                  <a:gd name="T91" fmla="*/ 72 h 76"/>
                  <a:gd name="T92" fmla="*/ 39 w 64"/>
                  <a:gd name="T93" fmla="*/ 72 h 76"/>
                  <a:gd name="T94" fmla="*/ 37 w 64"/>
                  <a:gd name="T95" fmla="*/ 72 h 76"/>
                  <a:gd name="T96" fmla="*/ 32 w 64"/>
                  <a:gd name="T97" fmla="*/ 71 h 76"/>
                  <a:gd name="T98" fmla="*/ 26 w 64"/>
                  <a:gd name="T99" fmla="*/ 69 h 76"/>
                  <a:gd name="T100" fmla="*/ 22 w 64"/>
                  <a:gd name="T101" fmla="*/ 65 h 76"/>
                  <a:gd name="T102" fmla="*/ 19 w 64"/>
                  <a:gd name="T103" fmla="*/ 61 h 76"/>
                  <a:gd name="T104" fmla="*/ 16 w 64"/>
                  <a:gd name="T105" fmla="*/ 54 h 76"/>
                  <a:gd name="T106" fmla="*/ 14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3"/>
                    </a:moveTo>
                    <a:lnTo>
                      <a:pt x="17" y="18"/>
                    </a:lnTo>
                    <a:lnTo>
                      <a:pt x="22" y="9"/>
                    </a:lnTo>
                    <a:lnTo>
                      <a:pt x="29" y="5"/>
                    </a:lnTo>
                    <a:lnTo>
                      <a:pt x="34" y="4"/>
                    </a:lnTo>
                    <a:lnTo>
                      <a:pt x="40" y="5"/>
                    </a:lnTo>
                    <a:lnTo>
                      <a:pt x="45" y="7"/>
                    </a:lnTo>
                    <a:lnTo>
                      <a:pt x="48" y="11"/>
                    </a:lnTo>
                    <a:lnTo>
                      <a:pt x="50" y="16"/>
                    </a:lnTo>
                    <a:lnTo>
                      <a:pt x="52" y="21"/>
                    </a:lnTo>
                    <a:lnTo>
                      <a:pt x="53" y="25"/>
                    </a:lnTo>
                    <a:lnTo>
                      <a:pt x="53" y="29"/>
                    </a:lnTo>
                    <a:lnTo>
                      <a:pt x="53" y="33"/>
                    </a:lnTo>
                    <a:lnTo>
                      <a:pt x="14" y="33"/>
                    </a:lnTo>
                    <a:close/>
                    <a:moveTo>
                      <a:pt x="14" y="36"/>
                    </a:moveTo>
                    <a:lnTo>
                      <a:pt x="60" y="36"/>
                    </a:lnTo>
                    <a:lnTo>
                      <a:pt x="62" y="36"/>
                    </a:lnTo>
                    <a:lnTo>
                      <a:pt x="63" y="36"/>
                    </a:lnTo>
                    <a:lnTo>
                      <a:pt x="64" y="35"/>
                    </a:lnTo>
                    <a:lnTo>
                      <a:pt x="64" y="33"/>
                    </a:lnTo>
                    <a:lnTo>
                      <a:pt x="62" y="21"/>
                    </a:lnTo>
                    <a:lnTo>
                      <a:pt x="57" y="10"/>
                    </a:lnTo>
                    <a:lnTo>
                      <a:pt x="48" y="3"/>
                    </a:lnTo>
                    <a:lnTo>
                      <a:pt x="34" y="0"/>
                    </a:lnTo>
                    <a:lnTo>
                      <a:pt x="21" y="3"/>
                    </a:lnTo>
                    <a:lnTo>
                      <a:pt x="10" y="11"/>
                    </a:lnTo>
                    <a:lnTo>
                      <a:pt x="3" y="23"/>
                    </a:lnTo>
                    <a:lnTo>
                      <a:pt x="0" y="38"/>
                    </a:lnTo>
                    <a:lnTo>
                      <a:pt x="3" y="53"/>
                    </a:lnTo>
                    <a:lnTo>
                      <a:pt x="11" y="65"/>
                    </a:lnTo>
                    <a:lnTo>
                      <a:pt x="23" y="73"/>
                    </a:lnTo>
                    <a:lnTo>
                      <a:pt x="36" y="76"/>
                    </a:lnTo>
                    <a:lnTo>
                      <a:pt x="49" y="73"/>
                    </a:lnTo>
                    <a:lnTo>
                      <a:pt x="58" y="66"/>
                    </a:lnTo>
                    <a:lnTo>
                      <a:pt x="63" y="59"/>
                    </a:lnTo>
                    <a:lnTo>
                      <a:pt x="64" y="55"/>
                    </a:lnTo>
                    <a:lnTo>
                      <a:pt x="63" y="53"/>
                    </a:lnTo>
                    <a:lnTo>
                      <a:pt x="62" y="53"/>
                    </a:lnTo>
                    <a:lnTo>
                      <a:pt x="60" y="53"/>
                    </a:lnTo>
                    <a:lnTo>
                      <a:pt x="60" y="55"/>
                    </a:lnTo>
                    <a:lnTo>
                      <a:pt x="57" y="60"/>
                    </a:lnTo>
                    <a:lnTo>
                      <a:pt x="54" y="65"/>
                    </a:lnTo>
                    <a:lnTo>
                      <a:pt x="51" y="68"/>
                    </a:lnTo>
                    <a:lnTo>
                      <a:pt x="47" y="70"/>
                    </a:lnTo>
                    <a:lnTo>
                      <a:pt x="44" y="71"/>
                    </a:lnTo>
                    <a:lnTo>
                      <a:pt x="41" y="72"/>
                    </a:lnTo>
                    <a:lnTo>
                      <a:pt x="39" y="72"/>
                    </a:lnTo>
                    <a:lnTo>
                      <a:pt x="37" y="72"/>
                    </a:lnTo>
                    <a:lnTo>
                      <a:pt x="32" y="71"/>
                    </a:lnTo>
                    <a:lnTo>
                      <a:pt x="26" y="69"/>
                    </a:lnTo>
                    <a:lnTo>
                      <a:pt x="22" y="65"/>
                    </a:lnTo>
                    <a:lnTo>
                      <a:pt x="19" y="61"/>
                    </a:lnTo>
                    <a:lnTo>
                      <a:pt x="16" y="54"/>
                    </a:lnTo>
                    <a:lnTo>
                      <a:pt x="14"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Freeform 2097"/>
              <p:cNvSpPr>
                <a:spLocks noChangeAspect="1"/>
              </p:cNvSpPr>
              <p:nvPr/>
            </p:nvSpPr>
            <p:spPr bwMode="auto">
              <a:xfrm>
                <a:off x="2023" y="1493"/>
                <a:ext cx="81" cy="105"/>
              </a:xfrm>
              <a:custGeom>
                <a:avLst/>
                <a:gdLst>
                  <a:gd name="T0" fmla="*/ 69 w 81"/>
                  <a:gd name="T1" fmla="*/ 10 h 105"/>
                  <a:gd name="T2" fmla="*/ 78 w 81"/>
                  <a:gd name="T3" fmla="*/ 5 h 105"/>
                  <a:gd name="T4" fmla="*/ 81 w 81"/>
                  <a:gd name="T5" fmla="*/ 0 h 105"/>
                  <a:gd name="T6" fmla="*/ 68 w 81"/>
                  <a:gd name="T7" fmla="*/ 0 h 105"/>
                  <a:gd name="T8" fmla="*/ 62 w 81"/>
                  <a:gd name="T9" fmla="*/ 0 h 105"/>
                  <a:gd name="T10" fmla="*/ 54 w 81"/>
                  <a:gd name="T11" fmla="*/ 0 h 105"/>
                  <a:gd name="T12" fmla="*/ 57 w 81"/>
                  <a:gd name="T13" fmla="*/ 6 h 105"/>
                  <a:gd name="T14" fmla="*/ 61 w 81"/>
                  <a:gd name="T15" fmla="*/ 9 h 105"/>
                  <a:gd name="T16" fmla="*/ 62 w 81"/>
                  <a:gd name="T17" fmla="*/ 14 h 105"/>
                  <a:gd name="T18" fmla="*/ 44 w 81"/>
                  <a:gd name="T19" fmla="*/ 57 h 105"/>
                  <a:gd name="T20" fmla="*/ 25 w 81"/>
                  <a:gd name="T21" fmla="*/ 11 h 105"/>
                  <a:gd name="T22" fmla="*/ 26 w 81"/>
                  <a:gd name="T23" fmla="*/ 7 h 105"/>
                  <a:gd name="T24" fmla="*/ 31 w 81"/>
                  <a:gd name="T25" fmla="*/ 5 h 105"/>
                  <a:gd name="T26" fmla="*/ 34 w 81"/>
                  <a:gd name="T27" fmla="*/ 0 h 105"/>
                  <a:gd name="T28" fmla="*/ 25 w 81"/>
                  <a:gd name="T29" fmla="*/ 0 h 105"/>
                  <a:gd name="T30" fmla="*/ 16 w 81"/>
                  <a:gd name="T31" fmla="*/ 0 h 105"/>
                  <a:gd name="T32" fmla="*/ 0 w 81"/>
                  <a:gd name="T33" fmla="*/ 0 h 105"/>
                  <a:gd name="T34" fmla="*/ 5 w 81"/>
                  <a:gd name="T35" fmla="*/ 5 h 105"/>
                  <a:gd name="T36" fmla="*/ 12 w 81"/>
                  <a:gd name="T37" fmla="*/ 7 h 105"/>
                  <a:gd name="T38" fmla="*/ 38 w 81"/>
                  <a:gd name="T39" fmla="*/ 71 h 105"/>
                  <a:gd name="T40" fmla="*/ 36 w 81"/>
                  <a:gd name="T41" fmla="*/ 76 h 105"/>
                  <a:gd name="T42" fmla="*/ 34 w 81"/>
                  <a:gd name="T43" fmla="*/ 81 h 105"/>
                  <a:gd name="T44" fmla="*/ 31 w 81"/>
                  <a:gd name="T45" fmla="*/ 88 h 105"/>
                  <a:gd name="T46" fmla="*/ 27 w 81"/>
                  <a:gd name="T47" fmla="*/ 95 h 105"/>
                  <a:gd name="T48" fmla="*/ 22 w 81"/>
                  <a:gd name="T49" fmla="*/ 99 h 105"/>
                  <a:gd name="T50" fmla="*/ 15 w 81"/>
                  <a:gd name="T51" fmla="*/ 101 h 105"/>
                  <a:gd name="T52" fmla="*/ 12 w 81"/>
                  <a:gd name="T53" fmla="*/ 101 h 105"/>
                  <a:gd name="T54" fmla="*/ 7 w 81"/>
                  <a:gd name="T55" fmla="*/ 98 h 105"/>
                  <a:gd name="T56" fmla="*/ 13 w 81"/>
                  <a:gd name="T57" fmla="*/ 96 h 105"/>
                  <a:gd name="T58" fmla="*/ 14 w 81"/>
                  <a:gd name="T59" fmla="*/ 92 h 105"/>
                  <a:gd name="T60" fmla="*/ 12 w 81"/>
                  <a:gd name="T61" fmla="*/ 86 h 105"/>
                  <a:gd name="T62" fmla="*/ 7 w 81"/>
                  <a:gd name="T63" fmla="*/ 85 h 105"/>
                  <a:gd name="T64" fmla="*/ 2 w 81"/>
                  <a:gd name="T65" fmla="*/ 86 h 105"/>
                  <a:gd name="T66" fmla="*/ 0 w 81"/>
                  <a:gd name="T67" fmla="*/ 92 h 105"/>
                  <a:gd name="T68" fmla="*/ 5 w 81"/>
                  <a:gd name="T69" fmla="*/ 101 h 105"/>
                  <a:gd name="T70" fmla="*/ 15 w 81"/>
                  <a:gd name="T71" fmla="*/ 105 h 105"/>
                  <a:gd name="T72" fmla="*/ 28 w 81"/>
                  <a:gd name="T73" fmla="*/ 99 h 105"/>
                  <a:gd name="T74" fmla="*/ 36 w 81"/>
                  <a:gd name="T75"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05">
                    <a:moveTo>
                      <a:pt x="65" y="16"/>
                    </a:moveTo>
                    <a:lnTo>
                      <a:pt x="69" y="10"/>
                    </a:lnTo>
                    <a:lnTo>
                      <a:pt x="74" y="6"/>
                    </a:lnTo>
                    <a:lnTo>
                      <a:pt x="78" y="5"/>
                    </a:lnTo>
                    <a:lnTo>
                      <a:pt x="81" y="5"/>
                    </a:lnTo>
                    <a:lnTo>
                      <a:pt x="81" y="0"/>
                    </a:lnTo>
                    <a:lnTo>
                      <a:pt x="75" y="0"/>
                    </a:lnTo>
                    <a:lnTo>
                      <a:pt x="68" y="0"/>
                    </a:lnTo>
                    <a:lnTo>
                      <a:pt x="65" y="0"/>
                    </a:lnTo>
                    <a:lnTo>
                      <a:pt x="62" y="0"/>
                    </a:lnTo>
                    <a:lnTo>
                      <a:pt x="57" y="0"/>
                    </a:lnTo>
                    <a:lnTo>
                      <a:pt x="54" y="0"/>
                    </a:lnTo>
                    <a:lnTo>
                      <a:pt x="54" y="5"/>
                    </a:lnTo>
                    <a:lnTo>
                      <a:pt x="57" y="6"/>
                    </a:lnTo>
                    <a:lnTo>
                      <a:pt x="60" y="7"/>
                    </a:lnTo>
                    <a:lnTo>
                      <a:pt x="61" y="9"/>
                    </a:lnTo>
                    <a:lnTo>
                      <a:pt x="62" y="12"/>
                    </a:lnTo>
                    <a:lnTo>
                      <a:pt x="62" y="14"/>
                    </a:lnTo>
                    <a:lnTo>
                      <a:pt x="61" y="16"/>
                    </a:lnTo>
                    <a:lnTo>
                      <a:pt x="44" y="57"/>
                    </a:lnTo>
                    <a:lnTo>
                      <a:pt x="26" y="12"/>
                    </a:lnTo>
                    <a:lnTo>
                      <a:pt x="25" y="11"/>
                    </a:lnTo>
                    <a:lnTo>
                      <a:pt x="25" y="9"/>
                    </a:lnTo>
                    <a:lnTo>
                      <a:pt x="26" y="7"/>
                    </a:lnTo>
                    <a:lnTo>
                      <a:pt x="28" y="6"/>
                    </a:lnTo>
                    <a:lnTo>
                      <a:pt x="31" y="5"/>
                    </a:lnTo>
                    <a:lnTo>
                      <a:pt x="34" y="5"/>
                    </a:lnTo>
                    <a:lnTo>
                      <a:pt x="34" y="0"/>
                    </a:lnTo>
                    <a:lnTo>
                      <a:pt x="30" y="0"/>
                    </a:lnTo>
                    <a:lnTo>
                      <a:pt x="25" y="0"/>
                    </a:lnTo>
                    <a:lnTo>
                      <a:pt x="19" y="0"/>
                    </a:lnTo>
                    <a:lnTo>
                      <a:pt x="16" y="0"/>
                    </a:lnTo>
                    <a:lnTo>
                      <a:pt x="8" y="0"/>
                    </a:lnTo>
                    <a:lnTo>
                      <a:pt x="0" y="0"/>
                    </a:lnTo>
                    <a:lnTo>
                      <a:pt x="0" y="5"/>
                    </a:lnTo>
                    <a:lnTo>
                      <a:pt x="5" y="5"/>
                    </a:lnTo>
                    <a:lnTo>
                      <a:pt x="9" y="6"/>
                    </a:lnTo>
                    <a:lnTo>
                      <a:pt x="12" y="7"/>
                    </a:lnTo>
                    <a:lnTo>
                      <a:pt x="13" y="11"/>
                    </a:lnTo>
                    <a:lnTo>
                      <a:pt x="38" y="71"/>
                    </a:lnTo>
                    <a:lnTo>
                      <a:pt x="37" y="73"/>
                    </a:lnTo>
                    <a:lnTo>
                      <a:pt x="36" y="76"/>
                    </a:lnTo>
                    <a:lnTo>
                      <a:pt x="35" y="79"/>
                    </a:lnTo>
                    <a:lnTo>
                      <a:pt x="34" y="81"/>
                    </a:lnTo>
                    <a:lnTo>
                      <a:pt x="33" y="84"/>
                    </a:lnTo>
                    <a:lnTo>
                      <a:pt x="31" y="88"/>
                    </a:lnTo>
                    <a:lnTo>
                      <a:pt x="29" y="91"/>
                    </a:lnTo>
                    <a:lnTo>
                      <a:pt x="27" y="95"/>
                    </a:lnTo>
                    <a:lnTo>
                      <a:pt x="25" y="97"/>
                    </a:lnTo>
                    <a:lnTo>
                      <a:pt x="22" y="99"/>
                    </a:lnTo>
                    <a:lnTo>
                      <a:pt x="19" y="101"/>
                    </a:lnTo>
                    <a:lnTo>
                      <a:pt x="15" y="101"/>
                    </a:lnTo>
                    <a:lnTo>
                      <a:pt x="14" y="101"/>
                    </a:lnTo>
                    <a:lnTo>
                      <a:pt x="12" y="101"/>
                    </a:lnTo>
                    <a:lnTo>
                      <a:pt x="10" y="100"/>
                    </a:lnTo>
                    <a:lnTo>
                      <a:pt x="7" y="98"/>
                    </a:lnTo>
                    <a:lnTo>
                      <a:pt x="11" y="97"/>
                    </a:lnTo>
                    <a:lnTo>
                      <a:pt x="13" y="96"/>
                    </a:lnTo>
                    <a:lnTo>
                      <a:pt x="14" y="94"/>
                    </a:lnTo>
                    <a:lnTo>
                      <a:pt x="14" y="92"/>
                    </a:lnTo>
                    <a:lnTo>
                      <a:pt x="13" y="89"/>
                    </a:lnTo>
                    <a:lnTo>
                      <a:pt x="12" y="86"/>
                    </a:lnTo>
                    <a:lnTo>
                      <a:pt x="10" y="85"/>
                    </a:lnTo>
                    <a:lnTo>
                      <a:pt x="7" y="85"/>
                    </a:lnTo>
                    <a:lnTo>
                      <a:pt x="4" y="85"/>
                    </a:lnTo>
                    <a:lnTo>
                      <a:pt x="2" y="86"/>
                    </a:lnTo>
                    <a:lnTo>
                      <a:pt x="1" y="88"/>
                    </a:lnTo>
                    <a:lnTo>
                      <a:pt x="0" y="92"/>
                    </a:lnTo>
                    <a:lnTo>
                      <a:pt x="1" y="97"/>
                    </a:lnTo>
                    <a:lnTo>
                      <a:pt x="5" y="101"/>
                    </a:lnTo>
                    <a:lnTo>
                      <a:pt x="9" y="104"/>
                    </a:lnTo>
                    <a:lnTo>
                      <a:pt x="15" y="105"/>
                    </a:lnTo>
                    <a:lnTo>
                      <a:pt x="22" y="103"/>
                    </a:lnTo>
                    <a:lnTo>
                      <a:pt x="28" y="99"/>
                    </a:lnTo>
                    <a:lnTo>
                      <a:pt x="33" y="93"/>
                    </a:lnTo>
                    <a:lnTo>
                      <a:pt x="36" y="86"/>
                    </a:lnTo>
                    <a:lnTo>
                      <a:pt x="65"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4" name="Freeform 2098"/>
              <p:cNvSpPr>
                <a:spLocks noChangeAspect="1"/>
              </p:cNvSpPr>
              <p:nvPr/>
            </p:nvSpPr>
            <p:spPr bwMode="auto">
              <a:xfrm>
                <a:off x="2190" y="1440"/>
                <a:ext cx="64" cy="165"/>
              </a:xfrm>
              <a:custGeom>
                <a:avLst/>
                <a:gdLst>
                  <a:gd name="T0" fmla="*/ 63 w 64"/>
                  <a:gd name="T1" fmla="*/ 7 h 165"/>
                  <a:gd name="T2" fmla="*/ 64 w 64"/>
                  <a:gd name="T3" fmla="*/ 4 h 165"/>
                  <a:gd name="T4" fmla="*/ 64 w 64"/>
                  <a:gd name="T5" fmla="*/ 4 h 165"/>
                  <a:gd name="T6" fmla="*/ 63 w 64"/>
                  <a:gd name="T7" fmla="*/ 1 h 165"/>
                  <a:gd name="T8" fmla="*/ 61 w 64"/>
                  <a:gd name="T9" fmla="*/ 0 h 165"/>
                  <a:gd name="T10" fmla="*/ 59 w 64"/>
                  <a:gd name="T11" fmla="*/ 1 h 165"/>
                  <a:gd name="T12" fmla="*/ 58 w 64"/>
                  <a:gd name="T13" fmla="*/ 2 h 165"/>
                  <a:gd name="T14" fmla="*/ 1 w 64"/>
                  <a:gd name="T15" fmla="*/ 159 h 165"/>
                  <a:gd name="T16" fmla="*/ 0 w 64"/>
                  <a:gd name="T17" fmla="*/ 161 h 165"/>
                  <a:gd name="T18" fmla="*/ 0 w 64"/>
                  <a:gd name="T19" fmla="*/ 162 h 165"/>
                  <a:gd name="T20" fmla="*/ 1 w 64"/>
                  <a:gd name="T21" fmla="*/ 165 h 165"/>
                  <a:gd name="T22" fmla="*/ 3 w 64"/>
                  <a:gd name="T23" fmla="*/ 165 h 165"/>
                  <a:gd name="T24" fmla="*/ 5 w 64"/>
                  <a:gd name="T25" fmla="*/ 165 h 165"/>
                  <a:gd name="T26" fmla="*/ 7 w 64"/>
                  <a:gd name="T27" fmla="*/ 162 h 165"/>
                  <a:gd name="T28" fmla="*/ 63 w 64"/>
                  <a:gd name="T29" fmla="*/ 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65">
                    <a:moveTo>
                      <a:pt x="63" y="7"/>
                    </a:moveTo>
                    <a:lnTo>
                      <a:pt x="64" y="4"/>
                    </a:lnTo>
                    <a:lnTo>
                      <a:pt x="64" y="4"/>
                    </a:lnTo>
                    <a:lnTo>
                      <a:pt x="63" y="1"/>
                    </a:lnTo>
                    <a:lnTo>
                      <a:pt x="61" y="0"/>
                    </a:lnTo>
                    <a:lnTo>
                      <a:pt x="59" y="1"/>
                    </a:lnTo>
                    <a:lnTo>
                      <a:pt x="58" y="2"/>
                    </a:lnTo>
                    <a:lnTo>
                      <a:pt x="1" y="159"/>
                    </a:lnTo>
                    <a:lnTo>
                      <a:pt x="0" y="161"/>
                    </a:lnTo>
                    <a:lnTo>
                      <a:pt x="0" y="162"/>
                    </a:lnTo>
                    <a:lnTo>
                      <a:pt x="1" y="165"/>
                    </a:lnTo>
                    <a:lnTo>
                      <a:pt x="3" y="165"/>
                    </a:lnTo>
                    <a:lnTo>
                      <a:pt x="5" y="165"/>
                    </a:lnTo>
                    <a:lnTo>
                      <a:pt x="7" y="162"/>
                    </a:lnTo>
                    <a:lnTo>
                      <a:pt x="63" y="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5" name="Freeform 2099"/>
              <p:cNvSpPr>
                <a:spLocks noChangeAspect="1"/>
              </p:cNvSpPr>
              <p:nvPr/>
            </p:nvSpPr>
            <p:spPr bwMode="auto">
              <a:xfrm>
                <a:off x="2176" y="1475"/>
                <a:ext cx="83" cy="96"/>
              </a:xfrm>
              <a:custGeom>
                <a:avLst/>
                <a:gdLst>
                  <a:gd name="T0" fmla="*/ 77 w 83"/>
                  <a:gd name="T1" fmla="*/ 51 h 96"/>
                  <a:gd name="T2" fmla="*/ 79 w 83"/>
                  <a:gd name="T3" fmla="*/ 51 h 96"/>
                  <a:gd name="T4" fmla="*/ 81 w 83"/>
                  <a:gd name="T5" fmla="*/ 51 h 96"/>
                  <a:gd name="T6" fmla="*/ 82 w 83"/>
                  <a:gd name="T7" fmla="*/ 50 h 96"/>
                  <a:gd name="T8" fmla="*/ 83 w 83"/>
                  <a:gd name="T9" fmla="*/ 48 h 96"/>
                  <a:gd name="T10" fmla="*/ 82 w 83"/>
                  <a:gd name="T11" fmla="*/ 46 h 96"/>
                  <a:gd name="T12" fmla="*/ 81 w 83"/>
                  <a:gd name="T13" fmla="*/ 45 h 96"/>
                  <a:gd name="T14" fmla="*/ 79 w 83"/>
                  <a:gd name="T15" fmla="*/ 45 h 96"/>
                  <a:gd name="T16" fmla="*/ 77 w 83"/>
                  <a:gd name="T17" fmla="*/ 45 h 96"/>
                  <a:gd name="T18" fmla="*/ 7 w 83"/>
                  <a:gd name="T19" fmla="*/ 45 h 96"/>
                  <a:gd name="T20" fmla="*/ 11 w 83"/>
                  <a:gd name="T21" fmla="*/ 29 h 96"/>
                  <a:gd name="T22" fmla="*/ 21 w 83"/>
                  <a:gd name="T23" fmla="*/ 17 h 96"/>
                  <a:gd name="T24" fmla="*/ 35 w 83"/>
                  <a:gd name="T25" fmla="*/ 9 h 96"/>
                  <a:gd name="T26" fmla="*/ 51 w 83"/>
                  <a:gd name="T27" fmla="*/ 7 h 96"/>
                  <a:gd name="T28" fmla="*/ 77 w 83"/>
                  <a:gd name="T29" fmla="*/ 7 h 96"/>
                  <a:gd name="T30" fmla="*/ 79 w 83"/>
                  <a:gd name="T31" fmla="*/ 7 h 96"/>
                  <a:gd name="T32" fmla="*/ 81 w 83"/>
                  <a:gd name="T33" fmla="*/ 6 h 96"/>
                  <a:gd name="T34" fmla="*/ 82 w 83"/>
                  <a:gd name="T35" fmla="*/ 5 h 96"/>
                  <a:gd name="T36" fmla="*/ 83 w 83"/>
                  <a:gd name="T37" fmla="*/ 3 h 96"/>
                  <a:gd name="T38" fmla="*/ 82 w 83"/>
                  <a:gd name="T39" fmla="*/ 1 h 96"/>
                  <a:gd name="T40" fmla="*/ 81 w 83"/>
                  <a:gd name="T41" fmla="*/ 0 h 96"/>
                  <a:gd name="T42" fmla="*/ 79 w 83"/>
                  <a:gd name="T43" fmla="*/ 0 h 96"/>
                  <a:gd name="T44" fmla="*/ 77 w 83"/>
                  <a:gd name="T45" fmla="*/ 0 h 96"/>
                  <a:gd name="T46" fmla="*/ 51 w 83"/>
                  <a:gd name="T47" fmla="*/ 0 h 96"/>
                  <a:gd name="T48" fmla="*/ 40 w 83"/>
                  <a:gd name="T49" fmla="*/ 1 h 96"/>
                  <a:gd name="T50" fmla="*/ 31 w 83"/>
                  <a:gd name="T51" fmla="*/ 4 h 96"/>
                  <a:gd name="T52" fmla="*/ 22 w 83"/>
                  <a:gd name="T53" fmla="*/ 8 h 96"/>
                  <a:gd name="T54" fmla="*/ 15 w 83"/>
                  <a:gd name="T55" fmla="*/ 14 h 96"/>
                  <a:gd name="T56" fmla="*/ 9 w 83"/>
                  <a:gd name="T57" fmla="*/ 21 h 96"/>
                  <a:gd name="T58" fmla="*/ 4 w 83"/>
                  <a:gd name="T59" fmla="*/ 29 h 96"/>
                  <a:gd name="T60" fmla="*/ 1 w 83"/>
                  <a:gd name="T61" fmla="*/ 38 h 96"/>
                  <a:gd name="T62" fmla="*/ 0 w 83"/>
                  <a:gd name="T63" fmla="*/ 48 h 96"/>
                  <a:gd name="T64" fmla="*/ 1 w 83"/>
                  <a:gd name="T65" fmla="*/ 58 h 96"/>
                  <a:gd name="T66" fmla="*/ 4 w 83"/>
                  <a:gd name="T67" fmla="*/ 67 h 96"/>
                  <a:gd name="T68" fmla="*/ 9 w 83"/>
                  <a:gd name="T69" fmla="*/ 75 h 96"/>
                  <a:gd name="T70" fmla="*/ 15 w 83"/>
                  <a:gd name="T71" fmla="*/ 82 h 96"/>
                  <a:gd name="T72" fmla="*/ 22 w 83"/>
                  <a:gd name="T73" fmla="*/ 88 h 96"/>
                  <a:gd name="T74" fmla="*/ 31 w 83"/>
                  <a:gd name="T75" fmla="*/ 92 h 96"/>
                  <a:gd name="T76" fmla="*/ 40 w 83"/>
                  <a:gd name="T77" fmla="*/ 95 h 96"/>
                  <a:gd name="T78" fmla="*/ 51 w 83"/>
                  <a:gd name="T79" fmla="*/ 96 h 96"/>
                  <a:gd name="T80" fmla="*/ 77 w 83"/>
                  <a:gd name="T81" fmla="*/ 96 h 96"/>
                  <a:gd name="T82" fmla="*/ 79 w 83"/>
                  <a:gd name="T83" fmla="*/ 96 h 96"/>
                  <a:gd name="T84" fmla="*/ 81 w 83"/>
                  <a:gd name="T85" fmla="*/ 95 h 96"/>
                  <a:gd name="T86" fmla="*/ 82 w 83"/>
                  <a:gd name="T87" fmla="*/ 94 h 96"/>
                  <a:gd name="T88" fmla="*/ 83 w 83"/>
                  <a:gd name="T89" fmla="*/ 92 h 96"/>
                  <a:gd name="T90" fmla="*/ 82 w 83"/>
                  <a:gd name="T91" fmla="*/ 91 h 96"/>
                  <a:gd name="T92" fmla="*/ 81 w 83"/>
                  <a:gd name="T93" fmla="*/ 90 h 96"/>
                  <a:gd name="T94" fmla="*/ 79 w 83"/>
                  <a:gd name="T95" fmla="*/ 89 h 96"/>
                  <a:gd name="T96" fmla="*/ 77 w 83"/>
                  <a:gd name="T97" fmla="*/ 89 h 96"/>
                  <a:gd name="T98" fmla="*/ 51 w 83"/>
                  <a:gd name="T99" fmla="*/ 89 h 96"/>
                  <a:gd name="T100" fmla="*/ 35 w 83"/>
                  <a:gd name="T101" fmla="*/ 86 h 96"/>
                  <a:gd name="T102" fmla="*/ 21 w 83"/>
                  <a:gd name="T103" fmla="*/ 78 h 96"/>
                  <a:gd name="T104" fmla="*/ 11 w 83"/>
                  <a:gd name="T105" fmla="*/ 66 h 96"/>
                  <a:gd name="T106" fmla="*/ 7 w 83"/>
                  <a:gd name="T107" fmla="*/ 51 h 96"/>
                  <a:gd name="T108" fmla="*/ 77 w 83"/>
                  <a:gd name="T109"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6">
                    <a:moveTo>
                      <a:pt x="77" y="51"/>
                    </a:moveTo>
                    <a:lnTo>
                      <a:pt x="79" y="51"/>
                    </a:lnTo>
                    <a:lnTo>
                      <a:pt x="81" y="51"/>
                    </a:lnTo>
                    <a:lnTo>
                      <a:pt x="82" y="50"/>
                    </a:lnTo>
                    <a:lnTo>
                      <a:pt x="83" y="48"/>
                    </a:lnTo>
                    <a:lnTo>
                      <a:pt x="82" y="46"/>
                    </a:lnTo>
                    <a:lnTo>
                      <a:pt x="81" y="45"/>
                    </a:lnTo>
                    <a:lnTo>
                      <a:pt x="79" y="45"/>
                    </a:lnTo>
                    <a:lnTo>
                      <a:pt x="77" y="45"/>
                    </a:lnTo>
                    <a:lnTo>
                      <a:pt x="7" y="45"/>
                    </a:lnTo>
                    <a:lnTo>
                      <a:pt x="11" y="29"/>
                    </a:lnTo>
                    <a:lnTo>
                      <a:pt x="21" y="17"/>
                    </a:lnTo>
                    <a:lnTo>
                      <a:pt x="35" y="9"/>
                    </a:lnTo>
                    <a:lnTo>
                      <a:pt x="51" y="7"/>
                    </a:lnTo>
                    <a:lnTo>
                      <a:pt x="77" y="7"/>
                    </a:lnTo>
                    <a:lnTo>
                      <a:pt x="79" y="7"/>
                    </a:lnTo>
                    <a:lnTo>
                      <a:pt x="81" y="6"/>
                    </a:lnTo>
                    <a:lnTo>
                      <a:pt x="82" y="5"/>
                    </a:lnTo>
                    <a:lnTo>
                      <a:pt x="83" y="3"/>
                    </a:lnTo>
                    <a:lnTo>
                      <a:pt x="82" y="1"/>
                    </a:lnTo>
                    <a:lnTo>
                      <a:pt x="81" y="0"/>
                    </a:lnTo>
                    <a:lnTo>
                      <a:pt x="79" y="0"/>
                    </a:lnTo>
                    <a:lnTo>
                      <a:pt x="77" y="0"/>
                    </a:lnTo>
                    <a:lnTo>
                      <a:pt x="51" y="0"/>
                    </a:lnTo>
                    <a:lnTo>
                      <a:pt x="40" y="1"/>
                    </a:lnTo>
                    <a:lnTo>
                      <a:pt x="31" y="4"/>
                    </a:lnTo>
                    <a:lnTo>
                      <a:pt x="22" y="8"/>
                    </a:lnTo>
                    <a:lnTo>
                      <a:pt x="15" y="14"/>
                    </a:lnTo>
                    <a:lnTo>
                      <a:pt x="9" y="21"/>
                    </a:lnTo>
                    <a:lnTo>
                      <a:pt x="4" y="29"/>
                    </a:lnTo>
                    <a:lnTo>
                      <a:pt x="1" y="38"/>
                    </a:lnTo>
                    <a:lnTo>
                      <a:pt x="0" y="48"/>
                    </a:lnTo>
                    <a:lnTo>
                      <a:pt x="1" y="58"/>
                    </a:lnTo>
                    <a:lnTo>
                      <a:pt x="4" y="67"/>
                    </a:lnTo>
                    <a:lnTo>
                      <a:pt x="9" y="75"/>
                    </a:lnTo>
                    <a:lnTo>
                      <a:pt x="15" y="82"/>
                    </a:lnTo>
                    <a:lnTo>
                      <a:pt x="22" y="88"/>
                    </a:lnTo>
                    <a:lnTo>
                      <a:pt x="31" y="92"/>
                    </a:lnTo>
                    <a:lnTo>
                      <a:pt x="40" y="95"/>
                    </a:lnTo>
                    <a:lnTo>
                      <a:pt x="51" y="96"/>
                    </a:lnTo>
                    <a:lnTo>
                      <a:pt x="77" y="96"/>
                    </a:lnTo>
                    <a:lnTo>
                      <a:pt x="79" y="96"/>
                    </a:lnTo>
                    <a:lnTo>
                      <a:pt x="81" y="95"/>
                    </a:lnTo>
                    <a:lnTo>
                      <a:pt x="82" y="94"/>
                    </a:lnTo>
                    <a:lnTo>
                      <a:pt x="83" y="92"/>
                    </a:lnTo>
                    <a:lnTo>
                      <a:pt x="82" y="91"/>
                    </a:lnTo>
                    <a:lnTo>
                      <a:pt x="81" y="90"/>
                    </a:lnTo>
                    <a:lnTo>
                      <a:pt x="79" y="89"/>
                    </a:lnTo>
                    <a:lnTo>
                      <a:pt x="77" y="89"/>
                    </a:lnTo>
                    <a:lnTo>
                      <a:pt x="51" y="89"/>
                    </a:lnTo>
                    <a:lnTo>
                      <a:pt x="35" y="86"/>
                    </a:lnTo>
                    <a:lnTo>
                      <a:pt x="21" y="78"/>
                    </a:lnTo>
                    <a:lnTo>
                      <a:pt x="11" y="66"/>
                    </a:lnTo>
                    <a:lnTo>
                      <a:pt x="7" y="51"/>
                    </a:lnTo>
                    <a:lnTo>
                      <a:pt x="7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6" name="Freeform 2100"/>
              <p:cNvSpPr>
                <a:spLocks noChangeAspect="1"/>
              </p:cNvSpPr>
              <p:nvPr/>
            </p:nvSpPr>
            <p:spPr bwMode="auto">
              <a:xfrm>
                <a:off x="2333" y="1448"/>
                <a:ext cx="54" cy="116"/>
              </a:xfrm>
              <a:custGeom>
                <a:avLst/>
                <a:gdLst>
                  <a:gd name="T0" fmla="*/ 24 w 54"/>
                  <a:gd name="T1" fmla="*/ 45 h 116"/>
                  <a:gd name="T2" fmla="*/ 24 w 54"/>
                  <a:gd name="T3" fmla="*/ 26 h 116"/>
                  <a:gd name="T4" fmla="*/ 25 w 54"/>
                  <a:gd name="T5" fmla="*/ 16 h 116"/>
                  <a:gd name="T6" fmla="*/ 28 w 54"/>
                  <a:gd name="T7" fmla="*/ 9 h 116"/>
                  <a:gd name="T8" fmla="*/ 33 w 54"/>
                  <a:gd name="T9" fmla="*/ 5 h 116"/>
                  <a:gd name="T10" fmla="*/ 39 w 54"/>
                  <a:gd name="T11" fmla="*/ 3 h 116"/>
                  <a:gd name="T12" fmla="*/ 41 w 54"/>
                  <a:gd name="T13" fmla="*/ 3 h 116"/>
                  <a:gd name="T14" fmla="*/ 44 w 54"/>
                  <a:gd name="T15" fmla="*/ 4 h 116"/>
                  <a:gd name="T16" fmla="*/ 43 w 54"/>
                  <a:gd name="T17" fmla="*/ 5 h 116"/>
                  <a:gd name="T18" fmla="*/ 41 w 54"/>
                  <a:gd name="T19" fmla="*/ 7 h 116"/>
                  <a:gd name="T20" fmla="*/ 40 w 54"/>
                  <a:gd name="T21" fmla="*/ 9 h 116"/>
                  <a:gd name="T22" fmla="*/ 39 w 54"/>
                  <a:gd name="T23" fmla="*/ 11 h 116"/>
                  <a:gd name="T24" fmla="*/ 40 w 54"/>
                  <a:gd name="T25" fmla="*/ 14 h 116"/>
                  <a:gd name="T26" fmla="*/ 41 w 54"/>
                  <a:gd name="T27" fmla="*/ 16 h 116"/>
                  <a:gd name="T28" fmla="*/ 43 w 54"/>
                  <a:gd name="T29" fmla="*/ 18 h 116"/>
                  <a:gd name="T30" fmla="*/ 46 w 54"/>
                  <a:gd name="T31" fmla="*/ 19 h 116"/>
                  <a:gd name="T32" fmla="*/ 49 w 54"/>
                  <a:gd name="T33" fmla="*/ 18 h 116"/>
                  <a:gd name="T34" fmla="*/ 52 w 54"/>
                  <a:gd name="T35" fmla="*/ 16 h 116"/>
                  <a:gd name="T36" fmla="*/ 53 w 54"/>
                  <a:gd name="T37" fmla="*/ 14 h 116"/>
                  <a:gd name="T38" fmla="*/ 54 w 54"/>
                  <a:gd name="T39" fmla="*/ 11 h 116"/>
                  <a:gd name="T40" fmla="*/ 52 w 54"/>
                  <a:gd name="T41" fmla="*/ 7 h 116"/>
                  <a:gd name="T42" fmla="*/ 49 w 54"/>
                  <a:gd name="T43" fmla="*/ 3 h 116"/>
                  <a:gd name="T44" fmla="*/ 45 w 54"/>
                  <a:gd name="T45" fmla="*/ 1 h 116"/>
                  <a:gd name="T46" fmla="*/ 39 w 54"/>
                  <a:gd name="T47" fmla="*/ 0 h 116"/>
                  <a:gd name="T48" fmla="*/ 30 w 54"/>
                  <a:gd name="T49" fmla="*/ 1 h 116"/>
                  <a:gd name="T50" fmla="*/ 22 w 54"/>
                  <a:gd name="T51" fmla="*/ 6 h 116"/>
                  <a:gd name="T52" fmla="*/ 15 w 54"/>
                  <a:gd name="T53" fmla="*/ 14 h 116"/>
                  <a:gd name="T54" fmla="*/ 13 w 54"/>
                  <a:gd name="T55" fmla="*/ 26 h 116"/>
                  <a:gd name="T56" fmla="*/ 13 w 54"/>
                  <a:gd name="T57" fmla="*/ 45 h 116"/>
                  <a:gd name="T58" fmla="*/ 0 w 54"/>
                  <a:gd name="T59" fmla="*/ 45 h 116"/>
                  <a:gd name="T60" fmla="*/ 0 w 54"/>
                  <a:gd name="T61" fmla="*/ 50 h 116"/>
                  <a:gd name="T62" fmla="*/ 13 w 54"/>
                  <a:gd name="T63" fmla="*/ 50 h 116"/>
                  <a:gd name="T64" fmla="*/ 13 w 54"/>
                  <a:gd name="T65" fmla="*/ 104 h 116"/>
                  <a:gd name="T66" fmla="*/ 13 w 54"/>
                  <a:gd name="T67" fmla="*/ 108 h 116"/>
                  <a:gd name="T68" fmla="*/ 11 w 54"/>
                  <a:gd name="T69" fmla="*/ 110 h 116"/>
                  <a:gd name="T70" fmla="*/ 7 w 54"/>
                  <a:gd name="T71" fmla="*/ 111 h 116"/>
                  <a:gd name="T72" fmla="*/ 0 w 54"/>
                  <a:gd name="T73" fmla="*/ 111 h 116"/>
                  <a:gd name="T74" fmla="*/ 0 w 54"/>
                  <a:gd name="T75" fmla="*/ 116 h 116"/>
                  <a:gd name="T76" fmla="*/ 10 w 54"/>
                  <a:gd name="T77" fmla="*/ 116 h 116"/>
                  <a:gd name="T78" fmla="*/ 19 w 54"/>
                  <a:gd name="T79" fmla="*/ 116 h 116"/>
                  <a:gd name="T80" fmla="*/ 30 w 54"/>
                  <a:gd name="T81" fmla="*/ 116 h 116"/>
                  <a:gd name="T82" fmla="*/ 40 w 54"/>
                  <a:gd name="T83" fmla="*/ 116 h 116"/>
                  <a:gd name="T84" fmla="*/ 40 w 54"/>
                  <a:gd name="T85" fmla="*/ 111 h 116"/>
                  <a:gd name="T86" fmla="*/ 37 w 54"/>
                  <a:gd name="T87" fmla="*/ 111 h 116"/>
                  <a:gd name="T88" fmla="*/ 29 w 54"/>
                  <a:gd name="T89" fmla="*/ 111 h 116"/>
                  <a:gd name="T90" fmla="*/ 26 w 54"/>
                  <a:gd name="T91" fmla="*/ 109 h 116"/>
                  <a:gd name="T92" fmla="*/ 24 w 54"/>
                  <a:gd name="T93" fmla="*/ 107 h 116"/>
                  <a:gd name="T94" fmla="*/ 24 w 54"/>
                  <a:gd name="T95" fmla="*/ 103 h 116"/>
                  <a:gd name="T96" fmla="*/ 24 w 54"/>
                  <a:gd name="T97" fmla="*/ 50 h 116"/>
                  <a:gd name="T98" fmla="*/ 43 w 54"/>
                  <a:gd name="T99" fmla="*/ 50 h 116"/>
                  <a:gd name="T100" fmla="*/ 43 w 54"/>
                  <a:gd name="T101" fmla="*/ 45 h 116"/>
                  <a:gd name="T102" fmla="*/ 24 w 54"/>
                  <a:gd name="T103" fmla="*/ 4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16">
                    <a:moveTo>
                      <a:pt x="24" y="45"/>
                    </a:moveTo>
                    <a:lnTo>
                      <a:pt x="24" y="26"/>
                    </a:lnTo>
                    <a:lnTo>
                      <a:pt x="25" y="16"/>
                    </a:lnTo>
                    <a:lnTo>
                      <a:pt x="28" y="9"/>
                    </a:lnTo>
                    <a:lnTo>
                      <a:pt x="33" y="5"/>
                    </a:lnTo>
                    <a:lnTo>
                      <a:pt x="39" y="3"/>
                    </a:lnTo>
                    <a:lnTo>
                      <a:pt x="41" y="3"/>
                    </a:lnTo>
                    <a:lnTo>
                      <a:pt x="44" y="4"/>
                    </a:lnTo>
                    <a:lnTo>
                      <a:pt x="43" y="5"/>
                    </a:lnTo>
                    <a:lnTo>
                      <a:pt x="41" y="7"/>
                    </a:lnTo>
                    <a:lnTo>
                      <a:pt x="40" y="9"/>
                    </a:lnTo>
                    <a:lnTo>
                      <a:pt x="39" y="11"/>
                    </a:lnTo>
                    <a:lnTo>
                      <a:pt x="40" y="14"/>
                    </a:lnTo>
                    <a:lnTo>
                      <a:pt x="41" y="16"/>
                    </a:lnTo>
                    <a:lnTo>
                      <a:pt x="43" y="18"/>
                    </a:lnTo>
                    <a:lnTo>
                      <a:pt x="46" y="19"/>
                    </a:lnTo>
                    <a:lnTo>
                      <a:pt x="49" y="18"/>
                    </a:lnTo>
                    <a:lnTo>
                      <a:pt x="52" y="16"/>
                    </a:lnTo>
                    <a:lnTo>
                      <a:pt x="53" y="14"/>
                    </a:lnTo>
                    <a:lnTo>
                      <a:pt x="54" y="11"/>
                    </a:lnTo>
                    <a:lnTo>
                      <a:pt x="52" y="7"/>
                    </a:lnTo>
                    <a:lnTo>
                      <a:pt x="49" y="3"/>
                    </a:lnTo>
                    <a:lnTo>
                      <a:pt x="45" y="1"/>
                    </a:lnTo>
                    <a:lnTo>
                      <a:pt x="39" y="0"/>
                    </a:lnTo>
                    <a:lnTo>
                      <a:pt x="30" y="1"/>
                    </a:lnTo>
                    <a:lnTo>
                      <a:pt x="22" y="6"/>
                    </a:lnTo>
                    <a:lnTo>
                      <a:pt x="15" y="14"/>
                    </a:lnTo>
                    <a:lnTo>
                      <a:pt x="13" y="26"/>
                    </a:lnTo>
                    <a:lnTo>
                      <a:pt x="13" y="45"/>
                    </a:lnTo>
                    <a:lnTo>
                      <a:pt x="0" y="45"/>
                    </a:lnTo>
                    <a:lnTo>
                      <a:pt x="0" y="50"/>
                    </a:lnTo>
                    <a:lnTo>
                      <a:pt x="13" y="50"/>
                    </a:lnTo>
                    <a:lnTo>
                      <a:pt x="13" y="104"/>
                    </a:lnTo>
                    <a:lnTo>
                      <a:pt x="13" y="108"/>
                    </a:lnTo>
                    <a:lnTo>
                      <a:pt x="11" y="110"/>
                    </a:lnTo>
                    <a:lnTo>
                      <a:pt x="7" y="111"/>
                    </a:lnTo>
                    <a:lnTo>
                      <a:pt x="0" y="111"/>
                    </a:lnTo>
                    <a:lnTo>
                      <a:pt x="0" y="116"/>
                    </a:lnTo>
                    <a:lnTo>
                      <a:pt x="10" y="116"/>
                    </a:lnTo>
                    <a:lnTo>
                      <a:pt x="19" y="116"/>
                    </a:lnTo>
                    <a:lnTo>
                      <a:pt x="30" y="116"/>
                    </a:lnTo>
                    <a:lnTo>
                      <a:pt x="40" y="116"/>
                    </a:lnTo>
                    <a:lnTo>
                      <a:pt x="40" y="111"/>
                    </a:lnTo>
                    <a:lnTo>
                      <a:pt x="37" y="111"/>
                    </a:lnTo>
                    <a:lnTo>
                      <a:pt x="29" y="111"/>
                    </a:lnTo>
                    <a:lnTo>
                      <a:pt x="26" y="109"/>
                    </a:lnTo>
                    <a:lnTo>
                      <a:pt x="24" y="107"/>
                    </a:lnTo>
                    <a:lnTo>
                      <a:pt x="24" y="103"/>
                    </a:lnTo>
                    <a:lnTo>
                      <a:pt x="24" y="50"/>
                    </a:lnTo>
                    <a:lnTo>
                      <a:pt x="43" y="50"/>
                    </a:lnTo>
                    <a:lnTo>
                      <a:pt x="43" y="45"/>
                    </a:lnTo>
                    <a:lnTo>
                      <a:pt x="24"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7" name="Freeform 2101"/>
              <p:cNvSpPr>
                <a:spLocks noChangeAspect="1" noEditPoints="1"/>
              </p:cNvSpPr>
              <p:nvPr/>
            </p:nvSpPr>
            <p:spPr bwMode="auto">
              <a:xfrm>
                <a:off x="2383" y="1490"/>
                <a:ext cx="73" cy="76"/>
              </a:xfrm>
              <a:custGeom>
                <a:avLst/>
                <a:gdLst>
                  <a:gd name="T0" fmla="*/ 73 w 73"/>
                  <a:gd name="T1" fmla="*/ 39 h 76"/>
                  <a:gd name="T2" fmla="*/ 72 w 73"/>
                  <a:gd name="T3" fmla="*/ 31 h 76"/>
                  <a:gd name="T4" fmla="*/ 70 w 73"/>
                  <a:gd name="T5" fmla="*/ 24 h 76"/>
                  <a:gd name="T6" fmla="*/ 67 w 73"/>
                  <a:gd name="T7" fmla="*/ 17 h 76"/>
                  <a:gd name="T8" fmla="*/ 62 w 73"/>
                  <a:gd name="T9" fmla="*/ 12 h 76"/>
                  <a:gd name="T10" fmla="*/ 57 w 73"/>
                  <a:gd name="T11" fmla="*/ 7 h 76"/>
                  <a:gd name="T12" fmla="*/ 51 w 73"/>
                  <a:gd name="T13" fmla="*/ 3 h 76"/>
                  <a:gd name="T14" fmla="*/ 44 w 73"/>
                  <a:gd name="T15" fmla="*/ 1 h 76"/>
                  <a:gd name="T16" fmla="*/ 36 w 73"/>
                  <a:gd name="T17" fmla="*/ 0 h 76"/>
                  <a:gd name="T18" fmla="*/ 29 w 73"/>
                  <a:gd name="T19" fmla="*/ 1 h 76"/>
                  <a:gd name="T20" fmla="*/ 22 w 73"/>
                  <a:gd name="T21" fmla="*/ 3 h 76"/>
                  <a:gd name="T22" fmla="*/ 16 w 73"/>
                  <a:gd name="T23" fmla="*/ 7 h 76"/>
                  <a:gd name="T24" fmla="*/ 10 w 73"/>
                  <a:gd name="T25" fmla="*/ 12 h 76"/>
                  <a:gd name="T26" fmla="*/ 6 w 73"/>
                  <a:gd name="T27" fmla="*/ 17 h 76"/>
                  <a:gd name="T28" fmla="*/ 3 w 73"/>
                  <a:gd name="T29" fmla="*/ 24 h 76"/>
                  <a:gd name="T30" fmla="*/ 0 w 73"/>
                  <a:gd name="T31" fmla="*/ 31 h 76"/>
                  <a:gd name="T32" fmla="*/ 0 w 73"/>
                  <a:gd name="T33" fmla="*/ 39 h 76"/>
                  <a:gd name="T34" fmla="*/ 3 w 73"/>
                  <a:gd name="T35" fmla="*/ 54 h 76"/>
                  <a:gd name="T36" fmla="*/ 11 w 73"/>
                  <a:gd name="T37" fmla="*/ 65 h 76"/>
                  <a:gd name="T38" fmla="*/ 22 w 73"/>
                  <a:gd name="T39" fmla="*/ 73 h 76"/>
                  <a:gd name="T40" fmla="*/ 36 w 73"/>
                  <a:gd name="T41" fmla="*/ 76 h 76"/>
                  <a:gd name="T42" fmla="*/ 50 w 73"/>
                  <a:gd name="T43" fmla="*/ 73 h 76"/>
                  <a:gd name="T44" fmla="*/ 62 w 73"/>
                  <a:gd name="T45" fmla="*/ 65 h 76"/>
                  <a:gd name="T46" fmla="*/ 70 w 73"/>
                  <a:gd name="T47" fmla="*/ 53 h 76"/>
                  <a:gd name="T48" fmla="*/ 73 w 73"/>
                  <a:gd name="T49" fmla="*/ 39 h 76"/>
                  <a:gd name="T50" fmla="*/ 36 w 73"/>
                  <a:gd name="T51" fmla="*/ 72 h 76"/>
                  <a:gd name="T52" fmla="*/ 31 w 73"/>
                  <a:gd name="T53" fmla="*/ 71 h 76"/>
                  <a:gd name="T54" fmla="*/ 26 w 73"/>
                  <a:gd name="T55" fmla="*/ 69 h 76"/>
                  <a:gd name="T56" fmla="*/ 21 w 73"/>
                  <a:gd name="T57" fmla="*/ 66 h 76"/>
                  <a:gd name="T58" fmla="*/ 18 w 73"/>
                  <a:gd name="T59" fmla="*/ 61 h 76"/>
                  <a:gd name="T60" fmla="*/ 15 w 73"/>
                  <a:gd name="T61" fmla="*/ 55 h 76"/>
                  <a:gd name="T62" fmla="*/ 14 w 73"/>
                  <a:gd name="T63" fmla="*/ 49 h 76"/>
                  <a:gd name="T64" fmla="*/ 14 w 73"/>
                  <a:gd name="T65" fmla="*/ 43 h 76"/>
                  <a:gd name="T66" fmla="*/ 14 w 73"/>
                  <a:gd name="T67" fmla="*/ 38 h 76"/>
                  <a:gd name="T68" fmla="*/ 14 w 73"/>
                  <a:gd name="T69" fmla="*/ 32 h 76"/>
                  <a:gd name="T70" fmla="*/ 14 w 73"/>
                  <a:gd name="T71" fmla="*/ 26 h 76"/>
                  <a:gd name="T72" fmla="*/ 15 w 73"/>
                  <a:gd name="T73" fmla="*/ 21 h 76"/>
                  <a:gd name="T74" fmla="*/ 17 w 73"/>
                  <a:gd name="T75" fmla="*/ 15 h 76"/>
                  <a:gd name="T76" fmla="*/ 21 w 73"/>
                  <a:gd name="T77" fmla="*/ 10 h 76"/>
                  <a:gd name="T78" fmla="*/ 26 w 73"/>
                  <a:gd name="T79" fmla="*/ 6 h 76"/>
                  <a:gd name="T80" fmla="*/ 31 w 73"/>
                  <a:gd name="T81" fmla="*/ 4 h 76"/>
                  <a:gd name="T82" fmla="*/ 36 w 73"/>
                  <a:gd name="T83" fmla="*/ 4 h 76"/>
                  <a:gd name="T84" fmla="*/ 42 w 73"/>
                  <a:gd name="T85" fmla="*/ 4 h 76"/>
                  <a:gd name="T86" fmla="*/ 47 w 73"/>
                  <a:gd name="T87" fmla="*/ 6 h 76"/>
                  <a:gd name="T88" fmla="*/ 51 w 73"/>
                  <a:gd name="T89" fmla="*/ 10 h 76"/>
                  <a:gd name="T90" fmla="*/ 55 w 73"/>
                  <a:gd name="T91" fmla="*/ 15 h 76"/>
                  <a:gd name="T92" fmla="*/ 57 w 73"/>
                  <a:gd name="T93" fmla="*/ 20 h 76"/>
                  <a:gd name="T94" fmla="*/ 59 w 73"/>
                  <a:gd name="T95" fmla="*/ 26 h 76"/>
                  <a:gd name="T96" fmla="*/ 59 w 73"/>
                  <a:gd name="T97" fmla="*/ 32 h 76"/>
                  <a:gd name="T98" fmla="*/ 59 w 73"/>
                  <a:gd name="T99" fmla="*/ 38 h 76"/>
                  <a:gd name="T100" fmla="*/ 59 w 73"/>
                  <a:gd name="T101" fmla="*/ 42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7"/>
                    </a:lnTo>
                    <a:lnTo>
                      <a:pt x="62" y="12"/>
                    </a:lnTo>
                    <a:lnTo>
                      <a:pt x="57" y="7"/>
                    </a:lnTo>
                    <a:lnTo>
                      <a:pt x="51" y="3"/>
                    </a:lnTo>
                    <a:lnTo>
                      <a:pt x="44" y="1"/>
                    </a:lnTo>
                    <a:lnTo>
                      <a:pt x="36" y="0"/>
                    </a:lnTo>
                    <a:lnTo>
                      <a:pt x="29" y="1"/>
                    </a:lnTo>
                    <a:lnTo>
                      <a:pt x="22" y="3"/>
                    </a:lnTo>
                    <a:lnTo>
                      <a:pt x="16" y="7"/>
                    </a:lnTo>
                    <a:lnTo>
                      <a:pt x="10" y="12"/>
                    </a:lnTo>
                    <a:lnTo>
                      <a:pt x="6" y="17"/>
                    </a:lnTo>
                    <a:lnTo>
                      <a:pt x="3" y="24"/>
                    </a:lnTo>
                    <a:lnTo>
                      <a:pt x="0" y="31"/>
                    </a:lnTo>
                    <a:lnTo>
                      <a:pt x="0" y="39"/>
                    </a:lnTo>
                    <a:lnTo>
                      <a:pt x="3" y="54"/>
                    </a:lnTo>
                    <a:lnTo>
                      <a:pt x="11" y="65"/>
                    </a:lnTo>
                    <a:lnTo>
                      <a:pt x="22" y="73"/>
                    </a:lnTo>
                    <a:lnTo>
                      <a:pt x="36" y="76"/>
                    </a:lnTo>
                    <a:lnTo>
                      <a:pt x="50" y="73"/>
                    </a:lnTo>
                    <a:lnTo>
                      <a:pt x="62" y="65"/>
                    </a:lnTo>
                    <a:lnTo>
                      <a:pt x="70" y="53"/>
                    </a:lnTo>
                    <a:lnTo>
                      <a:pt x="73" y="39"/>
                    </a:lnTo>
                    <a:close/>
                    <a:moveTo>
                      <a:pt x="36" y="72"/>
                    </a:moveTo>
                    <a:lnTo>
                      <a:pt x="31" y="71"/>
                    </a:lnTo>
                    <a:lnTo>
                      <a:pt x="26" y="69"/>
                    </a:lnTo>
                    <a:lnTo>
                      <a:pt x="21" y="66"/>
                    </a:lnTo>
                    <a:lnTo>
                      <a:pt x="18" y="61"/>
                    </a:lnTo>
                    <a:lnTo>
                      <a:pt x="15" y="55"/>
                    </a:lnTo>
                    <a:lnTo>
                      <a:pt x="14" y="49"/>
                    </a:lnTo>
                    <a:lnTo>
                      <a:pt x="14" y="43"/>
                    </a:lnTo>
                    <a:lnTo>
                      <a:pt x="14" y="38"/>
                    </a:lnTo>
                    <a:lnTo>
                      <a:pt x="14" y="32"/>
                    </a:lnTo>
                    <a:lnTo>
                      <a:pt x="14" y="26"/>
                    </a:lnTo>
                    <a:lnTo>
                      <a:pt x="15" y="21"/>
                    </a:lnTo>
                    <a:lnTo>
                      <a:pt x="17" y="15"/>
                    </a:lnTo>
                    <a:lnTo>
                      <a:pt x="21" y="10"/>
                    </a:lnTo>
                    <a:lnTo>
                      <a:pt x="26" y="6"/>
                    </a:lnTo>
                    <a:lnTo>
                      <a:pt x="31" y="4"/>
                    </a:lnTo>
                    <a:lnTo>
                      <a:pt x="36" y="4"/>
                    </a:lnTo>
                    <a:lnTo>
                      <a:pt x="42" y="4"/>
                    </a:lnTo>
                    <a:lnTo>
                      <a:pt x="47" y="6"/>
                    </a:lnTo>
                    <a:lnTo>
                      <a:pt x="51" y="10"/>
                    </a:lnTo>
                    <a:lnTo>
                      <a:pt x="55" y="15"/>
                    </a:lnTo>
                    <a:lnTo>
                      <a:pt x="57" y="20"/>
                    </a:lnTo>
                    <a:lnTo>
                      <a:pt x="59" y="26"/>
                    </a:lnTo>
                    <a:lnTo>
                      <a:pt x="59" y="32"/>
                    </a:lnTo>
                    <a:lnTo>
                      <a:pt x="59" y="38"/>
                    </a:lnTo>
                    <a:lnTo>
                      <a:pt x="59" y="42"/>
                    </a:lnTo>
                    <a:lnTo>
                      <a:pt x="59" y="48"/>
                    </a:lnTo>
                    <a:lnTo>
                      <a:pt x="58" y="54"/>
                    </a:lnTo>
                    <a:lnTo>
                      <a:pt x="56" y="60"/>
                    </a:lnTo>
                    <a:lnTo>
                      <a:pt x="52" y="65"/>
                    </a:lnTo>
                    <a:lnTo>
                      <a:pt x="48" y="69"/>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8" name="Freeform 2102"/>
              <p:cNvSpPr>
                <a:spLocks noChangeAspect="1"/>
              </p:cNvSpPr>
              <p:nvPr/>
            </p:nvSpPr>
            <p:spPr bwMode="auto">
              <a:xfrm>
                <a:off x="2466" y="1491"/>
                <a:ext cx="83" cy="75"/>
              </a:xfrm>
              <a:custGeom>
                <a:avLst/>
                <a:gdLst>
                  <a:gd name="T0" fmla="*/ 59 w 83"/>
                  <a:gd name="T1" fmla="*/ 60 h 75"/>
                  <a:gd name="T2" fmla="*/ 59 w 83"/>
                  <a:gd name="T3" fmla="*/ 75 h 75"/>
                  <a:gd name="T4" fmla="*/ 83 w 83"/>
                  <a:gd name="T5" fmla="*/ 73 h 75"/>
                  <a:gd name="T6" fmla="*/ 83 w 83"/>
                  <a:gd name="T7" fmla="*/ 68 h 75"/>
                  <a:gd name="T8" fmla="*/ 79 w 83"/>
                  <a:gd name="T9" fmla="*/ 68 h 75"/>
                  <a:gd name="T10" fmla="*/ 76 w 83"/>
                  <a:gd name="T11" fmla="*/ 68 h 75"/>
                  <a:gd name="T12" fmla="*/ 74 w 83"/>
                  <a:gd name="T13" fmla="*/ 67 h 75"/>
                  <a:gd name="T14" fmla="*/ 72 w 83"/>
                  <a:gd name="T15" fmla="*/ 66 h 75"/>
                  <a:gd name="T16" fmla="*/ 71 w 83"/>
                  <a:gd name="T17" fmla="*/ 65 h 75"/>
                  <a:gd name="T18" fmla="*/ 71 w 83"/>
                  <a:gd name="T19" fmla="*/ 64 h 75"/>
                  <a:gd name="T20" fmla="*/ 70 w 83"/>
                  <a:gd name="T21" fmla="*/ 62 h 75"/>
                  <a:gd name="T22" fmla="*/ 70 w 83"/>
                  <a:gd name="T23" fmla="*/ 59 h 75"/>
                  <a:gd name="T24" fmla="*/ 70 w 83"/>
                  <a:gd name="T25" fmla="*/ 0 h 75"/>
                  <a:gd name="T26" fmla="*/ 46 w 83"/>
                  <a:gd name="T27" fmla="*/ 2 h 75"/>
                  <a:gd name="T28" fmla="*/ 46 w 83"/>
                  <a:gd name="T29" fmla="*/ 7 h 75"/>
                  <a:gd name="T30" fmla="*/ 50 w 83"/>
                  <a:gd name="T31" fmla="*/ 7 h 75"/>
                  <a:gd name="T32" fmla="*/ 53 w 83"/>
                  <a:gd name="T33" fmla="*/ 7 h 75"/>
                  <a:gd name="T34" fmla="*/ 55 w 83"/>
                  <a:gd name="T35" fmla="*/ 8 h 75"/>
                  <a:gd name="T36" fmla="*/ 57 w 83"/>
                  <a:gd name="T37" fmla="*/ 9 h 75"/>
                  <a:gd name="T38" fmla="*/ 58 w 83"/>
                  <a:gd name="T39" fmla="*/ 10 h 75"/>
                  <a:gd name="T40" fmla="*/ 59 w 83"/>
                  <a:gd name="T41" fmla="*/ 11 h 75"/>
                  <a:gd name="T42" fmla="*/ 59 w 83"/>
                  <a:gd name="T43" fmla="*/ 14 h 75"/>
                  <a:gd name="T44" fmla="*/ 59 w 83"/>
                  <a:gd name="T45" fmla="*/ 16 h 75"/>
                  <a:gd name="T46" fmla="*/ 59 w 83"/>
                  <a:gd name="T47" fmla="*/ 46 h 75"/>
                  <a:gd name="T48" fmla="*/ 57 w 83"/>
                  <a:gd name="T49" fmla="*/ 56 h 75"/>
                  <a:gd name="T50" fmla="*/ 53 w 83"/>
                  <a:gd name="T51" fmla="*/ 64 h 75"/>
                  <a:gd name="T52" fmla="*/ 47 w 83"/>
                  <a:gd name="T53" fmla="*/ 69 h 75"/>
                  <a:gd name="T54" fmla="*/ 39 w 83"/>
                  <a:gd name="T55" fmla="*/ 71 h 75"/>
                  <a:gd name="T56" fmla="*/ 34 w 83"/>
                  <a:gd name="T57" fmla="*/ 71 h 75"/>
                  <a:gd name="T58" fmla="*/ 31 w 83"/>
                  <a:gd name="T59" fmla="*/ 70 h 75"/>
                  <a:gd name="T60" fmla="*/ 28 w 83"/>
                  <a:gd name="T61" fmla="*/ 68 h 75"/>
                  <a:gd name="T62" fmla="*/ 26 w 83"/>
                  <a:gd name="T63" fmla="*/ 66 h 75"/>
                  <a:gd name="T64" fmla="*/ 25 w 83"/>
                  <a:gd name="T65" fmla="*/ 64 h 75"/>
                  <a:gd name="T66" fmla="*/ 25 w 83"/>
                  <a:gd name="T67" fmla="*/ 61 h 75"/>
                  <a:gd name="T68" fmla="*/ 24 w 83"/>
                  <a:gd name="T69" fmla="*/ 58 h 75"/>
                  <a:gd name="T70" fmla="*/ 24 w 83"/>
                  <a:gd name="T71" fmla="*/ 55 h 75"/>
                  <a:gd name="T72" fmla="*/ 24 w 83"/>
                  <a:gd name="T73" fmla="*/ 0 h 75"/>
                  <a:gd name="T74" fmla="*/ 0 w 83"/>
                  <a:gd name="T75" fmla="*/ 2 h 75"/>
                  <a:gd name="T76" fmla="*/ 0 w 83"/>
                  <a:gd name="T77" fmla="*/ 7 h 75"/>
                  <a:gd name="T78" fmla="*/ 4 w 83"/>
                  <a:gd name="T79" fmla="*/ 7 h 75"/>
                  <a:gd name="T80" fmla="*/ 8 w 83"/>
                  <a:gd name="T81" fmla="*/ 7 h 75"/>
                  <a:gd name="T82" fmla="*/ 10 w 83"/>
                  <a:gd name="T83" fmla="*/ 8 h 75"/>
                  <a:gd name="T84" fmla="*/ 11 w 83"/>
                  <a:gd name="T85" fmla="*/ 9 h 75"/>
                  <a:gd name="T86" fmla="*/ 12 w 83"/>
                  <a:gd name="T87" fmla="*/ 11 h 75"/>
                  <a:gd name="T88" fmla="*/ 13 w 83"/>
                  <a:gd name="T89" fmla="*/ 14 h 75"/>
                  <a:gd name="T90" fmla="*/ 13 w 83"/>
                  <a:gd name="T91" fmla="*/ 17 h 75"/>
                  <a:gd name="T92" fmla="*/ 13 w 83"/>
                  <a:gd name="T93" fmla="*/ 22 h 75"/>
                  <a:gd name="T94" fmla="*/ 13 w 83"/>
                  <a:gd name="T95" fmla="*/ 47 h 75"/>
                  <a:gd name="T96" fmla="*/ 13 w 83"/>
                  <a:gd name="T97" fmla="*/ 52 h 75"/>
                  <a:gd name="T98" fmla="*/ 13 w 83"/>
                  <a:gd name="T99" fmla="*/ 57 h 75"/>
                  <a:gd name="T100" fmla="*/ 14 w 83"/>
                  <a:gd name="T101" fmla="*/ 62 h 75"/>
                  <a:gd name="T102" fmla="*/ 16 w 83"/>
                  <a:gd name="T103" fmla="*/ 66 h 75"/>
                  <a:gd name="T104" fmla="*/ 19 w 83"/>
                  <a:gd name="T105" fmla="*/ 70 h 75"/>
                  <a:gd name="T106" fmla="*/ 24 w 83"/>
                  <a:gd name="T107" fmla="*/ 72 h 75"/>
                  <a:gd name="T108" fmla="*/ 30 w 83"/>
                  <a:gd name="T109" fmla="*/ 74 h 75"/>
                  <a:gd name="T110" fmla="*/ 38 w 83"/>
                  <a:gd name="T111" fmla="*/ 75 h 75"/>
                  <a:gd name="T112" fmla="*/ 45 w 83"/>
                  <a:gd name="T113" fmla="*/ 74 h 75"/>
                  <a:gd name="T114" fmla="*/ 50 w 83"/>
                  <a:gd name="T115" fmla="*/ 71 h 75"/>
                  <a:gd name="T116" fmla="*/ 55 w 83"/>
                  <a:gd name="T117" fmla="*/ 67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8"/>
                    </a:lnTo>
                    <a:lnTo>
                      <a:pt x="76" y="68"/>
                    </a:lnTo>
                    <a:lnTo>
                      <a:pt x="74" y="67"/>
                    </a:lnTo>
                    <a:lnTo>
                      <a:pt x="72" y="66"/>
                    </a:lnTo>
                    <a:lnTo>
                      <a:pt x="71" y="65"/>
                    </a:lnTo>
                    <a:lnTo>
                      <a:pt x="71" y="64"/>
                    </a:lnTo>
                    <a:lnTo>
                      <a:pt x="70" y="62"/>
                    </a:lnTo>
                    <a:lnTo>
                      <a:pt x="70" y="59"/>
                    </a:lnTo>
                    <a:lnTo>
                      <a:pt x="70" y="0"/>
                    </a:lnTo>
                    <a:lnTo>
                      <a:pt x="46" y="2"/>
                    </a:lnTo>
                    <a:lnTo>
                      <a:pt x="46" y="7"/>
                    </a:lnTo>
                    <a:lnTo>
                      <a:pt x="50" y="7"/>
                    </a:lnTo>
                    <a:lnTo>
                      <a:pt x="53" y="7"/>
                    </a:lnTo>
                    <a:lnTo>
                      <a:pt x="55" y="8"/>
                    </a:lnTo>
                    <a:lnTo>
                      <a:pt x="57" y="9"/>
                    </a:lnTo>
                    <a:lnTo>
                      <a:pt x="58" y="10"/>
                    </a:lnTo>
                    <a:lnTo>
                      <a:pt x="59" y="11"/>
                    </a:lnTo>
                    <a:lnTo>
                      <a:pt x="59" y="14"/>
                    </a:lnTo>
                    <a:lnTo>
                      <a:pt x="59" y="16"/>
                    </a:lnTo>
                    <a:lnTo>
                      <a:pt x="59" y="46"/>
                    </a:lnTo>
                    <a:lnTo>
                      <a:pt x="57" y="56"/>
                    </a:lnTo>
                    <a:lnTo>
                      <a:pt x="53" y="64"/>
                    </a:lnTo>
                    <a:lnTo>
                      <a:pt x="47" y="69"/>
                    </a:lnTo>
                    <a:lnTo>
                      <a:pt x="39" y="71"/>
                    </a:lnTo>
                    <a:lnTo>
                      <a:pt x="34" y="71"/>
                    </a:lnTo>
                    <a:lnTo>
                      <a:pt x="31" y="70"/>
                    </a:lnTo>
                    <a:lnTo>
                      <a:pt x="28" y="68"/>
                    </a:lnTo>
                    <a:lnTo>
                      <a:pt x="26" y="66"/>
                    </a:lnTo>
                    <a:lnTo>
                      <a:pt x="25" y="64"/>
                    </a:lnTo>
                    <a:lnTo>
                      <a:pt x="25" y="61"/>
                    </a:lnTo>
                    <a:lnTo>
                      <a:pt x="24" y="58"/>
                    </a:lnTo>
                    <a:lnTo>
                      <a:pt x="24" y="55"/>
                    </a:lnTo>
                    <a:lnTo>
                      <a:pt x="24" y="0"/>
                    </a:lnTo>
                    <a:lnTo>
                      <a:pt x="0" y="2"/>
                    </a:lnTo>
                    <a:lnTo>
                      <a:pt x="0" y="7"/>
                    </a:lnTo>
                    <a:lnTo>
                      <a:pt x="4" y="7"/>
                    </a:lnTo>
                    <a:lnTo>
                      <a:pt x="8" y="7"/>
                    </a:lnTo>
                    <a:lnTo>
                      <a:pt x="10" y="8"/>
                    </a:lnTo>
                    <a:lnTo>
                      <a:pt x="11" y="9"/>
                    </a:lnTo>
                    <a:lnTo>
                      <a:pt x="12" y="11"/>
                    </a:lnTo>
                    <a:lnTo>
                      <a:pt x="13" y="14"/>
                    </a:lnTo>
                    <a:lnTo>
                      <a:pt x="13" y="17"/>
                    </a:lnTo>
                    <a:lnTo>
                      <a:pt x="13" y="22"/>
                    </a:lnTo>
                    <a:lnTo>
                      <a:pt x="13" y="47"/>
                    </a:lnTo>
                    <a:lnTo>
                      <a:pt x="13" y="52"/>
                    </a:lnTo>
                    <a:lnTo>
                      <a:pt x="13" y="57"/>
                    </a:lnTo>
                    <a:lnTo>
                      <a:pt x="14" y="62"/>
                    </a:lnTo>
                    <a:lnTo>
                      <a:pt x="16" y="66"/>
                    </a:lnTo>
                    <a:lnTo>
                      <a:pt x="19" y="70"/>
                    </a:lnTo>
                    <a:lnTo>
                      <a:pt x="24" y="72"/>
                    </a:lnTo>
                    <a:lnTo>
                      <a:pt x="30" y="74"/>
                    </a:lnTo>
                    <a:lnTo>
                      <a:pt x="38" y="75"/>
                    </a:lnTo>
                    <a:lnTo>
                      <a:pt x="45" y="74"/>
                    </a:lnTo>
                    <a:lnTo>
                      <a:pt x="50" y="71"/>
                    </a:lnTo>
                    <a:lnTo>
                      <a:pt x="55" y="67"/>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9" name="Freeform 2103"/>
              <p:cNvSpPr>
                <a:spLocks noChangeAspect="1"/>
              </p:cNvSpPr>
              <p:nvPr/>
            </p:nvSpPr>
            <p:spPr bwMode="auto">
              <a:xfrm>
                <a:off x="2558" y="1491"/>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1 h 73"/>
                  <a:gd name="T20" fmla="*/ 26 w 83"/>
                  <a:gd name="T21" fmla="*/ 19 h 73"/>
                  <a:gd name="T22" fmla="*/ 39 w 83"/>
                  <a:gd name="T23" fmla="*/ 5 h 73"/>
                  <a:gd name="T24" fmla="*/ 50 w 83"/>
                  <a:gd name="T25" fmla="*/ 4 h 73"/>
                  <a:gd name="T26" fmla="*/ 55 w 83"/>
                  <a:gd name="T27" fmla="*/ 7 h 73"/>
                  <a:gd name="T28" fmla="*/ 58 w 83"/>
                  <a:gd name="T29" fmla="*/ 12 h 73"/>
                  <a:gd name="T30" fmla="*/ 59 w 83"/>
                  <a:gd name="T31" fmla="*/ 19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8 w 83"/>
                  <a:gd name="T45" fmla="*/ 73 h 73"/>
                  <a:gd name="T46" fmla="*/ 83 w 83"/>
                  <a:gd name="T47" fmla="*/ 68 h 73"/>
                  <a:gd name="T48" fmla="*/ 74 w 83"/>
                  <a:gd name="T49" fmla="*/ 67 h 73"/>
                  <a:gd name="T50" fmla="*/ 70 w 83"/>
                  <a:gd name="T51" fmla="*/ 63 h 73"/>
                  <a:gd name="T52" fmla="*/ 70 w 83"/>
                  <a:gd name="T53" fmla="*/ 22 h 73"/>
                  <a:gd name="T54" fmla="*/ 68 w 83"/>
                  <a:gd name="T55" fmla="*/ 11 h 73"/>
                  <a:gd name="T56" fmla="*/ 63 w 83"/>
                  <a:gd name="T57" fmla="*/ 4 h 73"/>
                  <a:gd name="T58" fmla="*/ 54 w 83"/>
                  <a:gd name="T59" fmla="*/ 1 h 73"/>
                  <a:gd name="T60" fmla="*/ 39 w 83"/>
                  <a:gd name="T61" fmla="*/ 1 h 73"/>
                  <a:gd name="T62" fmla="*/ 27 w 83"/>
                  <a:gd name="T63" fmla="*/ 10 h 73"/>
                  <a:gd name="T64" fmla="*/ 23 w 83"/>
                  <a:gd name="T65" fmla="*/ 0 h 73"/>
                  <a:gd name="T66" fmla="*/ 0 w 83"/>
                  <a:gd name="T67" fmla="*/ 7 h 73"/>
                  <a:gd name="T68" fmla="*/ 7 w 83"/>
                  <a:gd name="T69" fmla="*/ 7 h 73"/>
                  <a:gd name="T70" fmla="*/ 11 w 83"/>
                  <a:gd name="T71" fmla="*/ 9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1" y="67"/>
                    </a:lnTo>
                    <a:lnTo>
                      <a:pt x="7" y="68"/>
                    </a:lnTo>
                    <a:lnTo>
                      <a:pt x="0" y="68"/>
                    </a:lnTo>
                    <a:lnTo>
                      <a:pt x="0" y="73"/>
                    </a:lnTo>
                    <a:lnTo>
                      <a:pt x="5" y="73"/>
                    </a:lnTo>
                    <a:lnTo>
                      <a:pt x="10" y="73"/>
                    </a:lnTo>
                    <a:lnTo>
                      <a:pt x="15" y="73"/>
                    </a:lnTo>
                    <a:lnTo>
                      <a:pt x="19" y="73"/>
                    </a:lnTo>
                    <a:lnTo>
                      <a:pt x="23" y="73"/>
                    </a:lnTo>
                    <a:lnTo>
                      <a:pt x="27" y="73"/>
                    </a:lnTo>
                    <a:lnTo>
                      <a:pt x="33" y="73"/>
                    </a:lnTo>
                    <a:lnTo>
                      <a:pt x="37" y="73"/>
                    </a:lnTo>
                    <a:lnTo>
                      <a:pt x="37" y="68"/>
                    </a:lnTo>
                    <a:lnTo>
                      <a:pt x="30" y="68"/>
                    </a:lnTo>
                    <a:lnTo>
                      <a:pt x="27" y="67"/>
                    </a:lnTo>
                    <a:lnTo>
                      <a:pt x="25" y="65"/>
                    </a:lnTo>
                    <a:lnTo>
                      <a:pt x="24" y="61"/>
                    </a:lnTo>
                    <a:lnTo>
                      <a:pt x="24" y="30"/>
                    </a:lnTo>
                    <a:lnTo>
                      <a:pt x="26" y="19"/>
                    </a:lnTo>
                    <a:lnTo>
                      <a:pt x="31" y="11"/>
                    </a:lnTo>
                    <a:lnTo>
                      <a:pt x="39" y="5"/>
                    </a:lnTo>
                    <a:lnTo>
                      <a:pt x="47" y="4"/>
                    </a:lnTo>
                    <a:lnTo>
                      <a:pt x="50" y="4"/>
                    </a:lnTo>
                    <a:lnTo>
                      <a:pt x="53" y="5"/>
                    </a:lnTo>
                    <a:lnTo>
                      <a:pt x="55" y="7"/>
                    </a:lnTo>
                    <a:lnTo>
                      <a:pt x="57" y="9"/>
                    </a:lnTo>
                    <a:lnTo>
                      <a:pt x="58" y="12"/>
                    </a:lnTo>
                    <a:lnTo>
                      <a:pt x="58" y="15"/>
                    </a:lnTo>
                    <a:lnTo>
                      <a:pt x="59" y="19"/>
                    </a:lnTo>
                    <a:lnTo>
                      <a:pt x="59" y="22"/>
                    </a:lnTo>
                    <a:lnTo>
                      <a:pt x="59" y="61"/>
                    </a:lnTo>
                    <a:lnTo>
                      <a:pt x="58" y="65"/>
                    </a:lnTo>
                    <a:lnTo>
                      <a:pt x="57" y="67"/>
                    </a:lnTo>
                    <a:lnTo>
                      <a:pt x="53" y="68"/>
                    </a:lnTo>
                    <a:lnTo>
                      <a:pt x="46" y="68"/>
                    </a:lnTo>
                    <a:lnTo>
                      <a:pt x="46" y="73"/>
                    </a:lnTo>
                    <a:lnTo>
                      <a:pt x="51" y="73"/>
                    </a:lnTo>
                    <a:lnTo>
                      <a:pt x="56" y="73"/>
                    </a:lnTo>
                    <a:lnTo>
                      <a:pt x="61" y="73"/>
                    </a:lnTo>
                    <a:lnTo>
                      <a:pt x="65" y="73"/>
                    </a:lnTo>
                    <a:lnTo>
                      <a:pt x="69" y="73"/>
                    </a:lnTo>
                    <a:lnTo>
                      <a:pt x="73" y="73"/>
                    </a:lnTo>
                    <a:lnTo>
                      <a:pt x="78" y="73"/>
                    </a:lnTo>
                    <a:lnTo>
                      <a:pt x="83" y="73"/>
                    </a:lnTo>
                    <a:lnTo>
                      <a:pt x="83" y="68"/>
                    </a:lnTo>
                    <a:lnTo>
                      <a:pt x="77" y="68"/>
                    </a:lnTo>
                    <a:lnTo>
                      <a:pt x="74" y="67"/>
                    </a:lnTo>
                    <a:lnTo>
                      <a:pt x="71" y="66"/>
                    </a:lnTo>
                    <a:lnTo>
                      <a:pt x="70" y="63"/>
                    </a:lnTo>
                    <a:lnTo>
                      <a:pt x="70" y="32"/>
                    </a:lnTo>
                    <a:lnTo>
                      <a:pt x="70" y="22"/>
                    </a:lnTo>
                    <a:lnTo>
                      <a:pt x="70" y="16"/>
                    </a:lnTo>
                    <a:lnTo>
                      <a:pt x="68" y="11"/>
                    </a:lnTo>
                    <a:lnTo>
                      <a:pt x="65" y="6"/>
                    </a:lnTo>
                    <a:lnTo>
                      <a:pt x="63" y="4"/>
                    </a:lnTo>
                    <a:lnTo>
                      <a:pt x="59" y="2"/>
                    </a:lnTo>
                    <a:lnTo>
                      <a:pt x="54" y="1"/>
                    </a:lnTo>
                    <a:lnTo>
                      <a:pt x="48" y="0"/>
                    </a:lnTo>
                    <a:lnTo>
                      <a:pt x="39" y="1"/>
                    </a:lnTo>
                    <a:lnTo>
                      <a:pt x="33" y="5"/>
                    </a:lnTo>
                    <a:lnTo>
                      <a:pt x="27" y="10"/>
                    </a:lnTo>
                    <a:lnTo>
                      <a:pt x="23" y="17"/>
                    </a:lnTo>
                    <a:lnTo>
                      <a:pt x="23" y="0"/>
                    </a:lnTo>
                    <a:lnTo>
                      <a:pt x="0" y="2"/>
                    </a:lnTo>
                    <a:lnTo>
                      <a:pt x="0" y="7"/>
                    </a:lnTo>
                    <a:lnTo>
                      <a:pt x="4" y="7"/>
                    </a:lnTo>
                    <a:lnTo>
                      <a:pt x="7" y="7"/>
                    </a:lnTo>
                    <a:lnTo>
                      <a:pt x="9" y="8"/>
                    </a:lnTo>
                    <a:lnTo>
                      <a:pt x="11" y="9"/>
                    </a:lnTo>
                    <a:lnTo>
                      <a:pt x="12" y="10"/>
                    </a:lnTo>
                    <a:lnTo>
                      <a:pt x="13" y="11"/>
                    </a:lnTo>
                    <a:lnTo>
                      <a:pt x="13" y="14"/>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 name="Freeform 2104"/>
              <p:cNvSpPr>
                <a:spLocks noChangeAspect="1" noEditPoints="1"/>
              </p:cNvSpPr>
              <p:nvPr/>
            </p:nvSpPr>
            <p:spPr bwMode="auto">
              <a:xfrm>
                <a:off x="2650" y="1450"/>
                <a:ext cx="82" cy="116"/>
              </a:xfrm>
              <a:custGeom>
                <a:avLst/>
                <a:gdLst>
                  <a:gd name="T0" fmla="*/ 57 w 82"/>
                  <a:gd name="T1" fmla="*/ 116 h 116"/>
                  <a:gd name="T2" fmla="*/ 82 w 82"/>
                  <a:gd name="T3" fmla="*/ 109 h 116"/>
                  <a:gd name="T4" fmla="*/ 75 w 82"/>
                  <a:gd name="T5" fmla="*/ 109 h 116"/>
                  <a:gd name="T6" fmla="*/ 71 w 82"/>
                  <a:gd name="T7" fmla="*/ 107 h 116"/>
                  <a:gd name="T8" fmla="*/ 69 w 82"/>
                  <a:gd name="T9" fmla="*/ 105 h 116"/>
                  <a:gd name="T10" fmla="*/ 69 w 82"/>
                  <a:gd name="T11" fmla="*/ 100 h 116"/>
                  <a:gd name="T12" fmla="*/ 45 w 82"/>
                  <a:gd name="T13" fmla="*/ 1 h 116"/>
                  <a:gd name="T14" fmla="*/ 49 w 82"/>
                  <a:gd name="T15" fmla="*/ 6 h 116"/>
                  <a:gd name="T16" fmla="*/ 54 w 82"/>
                  <a:gd name="T17" fmla="*/ 7 h 116"/>
                  <a:gd name="T18" fmla="*/ 57 w 82"/>
                  <a:gd name="T19" fmla="*/ 9 h 116"/>
                  <a:gd name="T20" fmla="*/ 58 w 82"/>
                  <a:gd name="T21" fmla="*/ 13 h 116"/>
                  <a:gd name="T22" fmla="*/ 58 w 82"/>
                  <a:gd name="T23" fmla="*/ 51 h 116"/>
                  <a:gd name="T24" fmla="*/ 49 w 82"/>
                  <a:gd name="T25" fmla="*/ 44 h 116"/>
                  <a:gd name="T26" fmla="*/ 37 w 82"/>
                  <a:gd name="T27" fmla="*/ 41 h 116"/>
                  <a:gd name="T28" fmla="*/ 11 w 82"/>
                  <a:gd name="T29" fmla="*/ 52 h 116"/>
                  <a:gd name="T30" fmla="*/ 0 w 82"/>
                  <a:gd name="T31" fmla="*/ 79 h 116"/>
                  <a:gd name="T32" fmla="*/ 11 w 82"/>
                  <a:gd name="T33" fmla="*/ 105 h 116"/>
                  <a:gd name="T34" fmla="*/ 35 w 82"/>
                  <a:gd name="T35" fmla="*/ 116 h 116"/>
                  <a:gd name="T36" fmla="*/ 49 w 82"/>
                  <a:gd name="T37" fmla="*/ 113 h 116"/>
                  <a:gd name="T38" fmla="*/ 57 w 82"/>
                  <a:gd name="T39" fmla="*/ 105 h 116"/>
                  <a:gd name="T40" fmla="*/ 57 w 82"/>
                  <a:gd name="T41" fmla="*/ 95 h 116"/>
                  <a:gd name="T42" fmla="*/ 57 w 82"/>
                  <a:gd name="T43" fmla="*/ 98 h 116"/>
                  <a:gd name="T44" fmla="*/ 56 w 82"/>
                  <a:gd name="T45" fmla="*/ 101 h 116"/>
                  <a:gd name="T46" fmla="*/ 47 w 82"/>
                  <a:gd name="T47" fmla="*/ 110 h 116"/>
                  <a:gd name="T48" fmla="*/ 36 w 82"/>
                  <a:gd name="T49" fmla="*/ 112 h 116"/>
                  <a:gd name="T50" fmla="*/ 26 w 82"/>
                  <a:gd name="T51" fmla="*/ 109 h 116"/>
                  <a:gd name="T52" fmla="*/ 19 w 82"/>
                  <a:gd name="T53" fmla="*/ 102 h 116"/>
                  <a:gd name="T54" fmla="*/ 15 w 82"/>
                  <a:gd name="T55" fmla="*/ 90 h 116"/>
                  <a:gd name="T56" fmla="*/ 14 w 82"/>
                  <a:gd name="T57" fmla="*/ 79 h 116"/>
                  <a:gd name="T58" fmla="*/ 15 w 82"/>
                  <a:gd name="T59" fmla="*/ 68 h 116"/>
                  <a:gd name="T60" fmla="*/ 19 w 82"/>
                  <a:gd name="T61" fmla="*/ 55 h 116"/>
                  <a:gd name="T62" fmla="*/ 26 w 82"/>
                  <a:gd name="T63" fmla="*/ 48 h 116"/>
                  <a:gd name="T64" fmla="*/ 38 w 82"/>
                  <a:gd name="T65" fmla="*/ 45 h 116"/>
                  <a:gd name="T66" fmla="*/ 47 w 82"/>
                  <a:gd name="T67" fmla="*/ 47 h 116"/>
                  <a:gd name="T68" fmla="*/ 56 w 82"/>
                  <a:gd name="T69" fmla="*/ 55 h 116"/>
                  <a:gd name="T70" fmla="*/ 57 w 82"/>
                  <a:gd name="T71" fmla="*/ 58 h 116"/>
                  <a:gd name="T72" fmla="*/ 57 w 82"/>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116">
                    <a:moveTo>
                      <a:pt x="57" y="105"/>
                    </a:moveTo>
                    <a:lnTo>
                      <a:pt x="57" y="116"/>
                    </a:lnTo>
                    <a:lnTo>
                      <a:pt x="82" y="114"/>
                    </a:lnTo>
                    <a:lnTo>
                      <a:pt x="82" y="109"/>
                    </a:lnTo>
                    <a:lnTo>
                      <a:pt x="78" y="109"/>
                    </a:lnTo>
                    <a:lnTo>
                      <a:pt x="75" y="109"/>
                    </a:lnTo>
                    <a:lnTo>
                      <a:pt x="72" y="108"/>
                    </a:lnTo>
                    <a:lnTo>
                      <a:pt x="71" y="107"/>
                    </a:lnTo>
                    <a:lnTo>
                      <a:pt x="70" y="106"/>
                    </a:lnTo>
                    <a:lnTo>
                      <a:pt x="69" y="105"/>
                    </a:lnTo>
                    <a:lnTo>
                      <a:pt x="69" y="103"/>
                    </a:lnTo>
                    <a:lnTo>
                      <a:pt x="69" y="100"/>
                    </a:lnTo>
                    <a:lnTo>
                      <a:pt x="69" y="0"/>
                    </a:lnTo>
                    <a:lnTo>
                      <a:pt x="45" y="1"/>
                    </a:lnTo>
                    <a:lnTo>
                      <a:pt x="45" y="6"/>
                    </a:lnTo>
                    <a:lnTo>
                      <a:pt x="49" y="6"/>
                    </a:lnTo>
                    <a:lnTo>
                      <a:pt x="52" y="7"/>
                    </a:lnTo>
                    <a:lnTo>
                      <a:pt x="54" y="7"/>
                    </a:lnTo>
                    <a:lnTo>
                      <a:pt x="56" y="8"/>
                    </a:lnTo>
                    <a:lnTo>
                      <a:pt x="57" y="9"/>
                    </a:lnTo>
                    <a:lnTo>
                      <a:pt x="57" y="11"/>
                    </a:lnTo>
                    <a:lnTo>
                      <a:pt x="58" y="13"/>
                    </a:lnTo>
                    <a:lnTo>
                      <a:pt x="58" y="16"/>
                    </a:lnTo>
                    <a:lnTo>
                      <a:pt x="58" y="51"/>
                    </a:lnTo>
                    <a:lnTo>
                      <a:pt x="54" y="47"/>
                    </a:lnTo>
                    <a:lnTo>
                      <a:pt x="49" y="44"/>
                    </a:lnTo>
                    <a:lnTo>
                      <a:pt x="43" y="42"/>
                    </a:lnTo>
                    <a:lnTo>
                      <a:pt x="37" y="41"/>
                    </a:lnTo>
                    <a:lnTo>
                      <a:pt x="23" y="44"/>
                    </a:lnTo>
                    <a:lnTo>
                      <a:pt x="11" y="52"/>
                    </a:lnTo>
                    <a:lnTo>
                      <a:pt x="3" y="64"/>
                    </a:lnTo>
                    <a:lnTo>
                      <a:pt x="0" y="79"/>
                    </a:lnTo>
                    <a:lnTo>
                      <a:pt x="3" y="93"/>
                    </a:lnTo>
                    <a:lnTo>
                      <a:pt x="11" y="105"/>
                    </a:lnTo>
                    <a:lnTo>
                      <a:pt x="22" y="113"/>
                    </a:lnTo>
                    <a:lnTo>
                      <a:pt x="35" y="116"/>
                    </a:lnTo>
                    <a:lnTo>
                      <a:pt x="43" y="115"/>
                    </a:lnTo>
                    <a:lnTo>
                      <a:pt x="49" y="113"/>
                    </a:lnTo>
                    <a:lnTo>
                      <a:pt x="54" y="109"/>
                    </a:lnTo>
                    <a:lnTo>
                      <a:pt x="57" y="105"/>
                    </a:lnTo>
                    <a:close/>
                    <a:moveTo>
                      <a:pt x="57" y="61"/>
                    </a:moveTo>
                    <a:lnTo>
                      <a:pt x="57" y="95"/>
                    </a:lnTo>
                    <a:lnTo>
                      <a:pt x="57" y="96"/>
                    </a:lnTo>
                    <a:lnTo>
                      <a:pt x="57" y="98"/>
                    </a:lnTo>
                    <a:lnTo>
                      <a:pt x="57" y="99"/>
                    </a:lnTo>
                    <a:lnTo>
                      <a:pt x="56" y="101"/>
                    </a:lnTo>
                    <a:lnTo>
                      <a:pt x="51" y="106"/>
                    </a:lnTo>
                    <a:lnTo>
                      <a:pt x="47" y="110"/>
                    </a:lnTo>
                    <a:lnTo>
                      <a:pt x="41" y="112"/>
                    </a:lnTo>
                    <a:lnTo>
                      <a:pt x="36" y="112"/>
                    </a:lnTo>
                    <a:lnTo>
                      <a:pt x="31" y="112"/>
                    </a:lnTo>
                    <a:lnTo>
                      <a:pt x="26" y="109"/>
                    </a:lnTo>
                    <a:lnTo>
                      <a:pt x="22" y="106"/>
                    </a:lnTo>
                    <a:lnTo>
                      <a:pt x="19" y="102"/>
                    </a:lnTo>
                    <a:lnTo>
                      <a:pt x="16" y="96"/>
                    </a:lnTo>
                    <a:lnTo>
                      <a:pt x="15" y="90"/>
                    </a:lnTo>
                    <a:lnTo>
                      <a:pt x="14" y="84"/>
                    </a:lnTo>
                    <a:lnTo>
                      <a:pt x="14" y="79"/>
                    </a:lnTo>
                    <a:lnTo>
                      <a:pt x="14" y="74"/>
                    </a:lnTo>
                    <a:lnTo>
                      <a:pt x="15" y="68"/>
                    </a:lnTo>
                    <a:lnTo>
                      <a:pt x="16" y="61"/>
                    </a:lnTo>
                    <a:lnTo>
                      <a:pt x="19" y="55"/>
                    </a:lnTo>
                    <a:lnTo>
                      <a:pt x="22" y="52"/>
                    </a:lnTo>
                    <a:lnTo>
                      <a:pt x="26" y="48"/>
                    </a:lnTo>
                    <a:lnTo>
                      <a:pt x="32" y="46"/>
                    </a:lnTo>
                    <a:lnTo>
                      <a:pt x="38" y="45"/>
                    </a:lnTo>
                    <a:lnTo>
                      <a:pt x="42" y="45"/>
                    </a:lnTo>
                    <a:lnTo>
                      <a:pt x="47" y="47"/>
                    </a:lnTo>
                    <a:lnTo>
                      <a:pt x="51" y="50"/>
                    </a:lnTo>
                    <a:lnTo>
                      <a:pt x="56" y="55"/>
                    </a:lnTo>
                    <a:lnTo>
                      <a:pt x="57" y="56"/>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 name="Freeform 2105"/>
              <p:cNvSpPr>
                <a:spLocks noChangeAspect="1"/>
              </p:cNvSpPr>
              <p:nvPr/>
            </p:nvSpPr>
            <p:spPr bwMode="auto">
              <a:xfrm>
                <a:off x="2795" y="1459"/>
                <a:ext cx="60" cy="106"/>
              </a:xfrm>
              <a:custGeom>
                <a:avLst/>
                <a:gdLst>
                  <a:gd name="T0" fmla="*/ 13 w 60"/>
                  <a:gd name="T1" fmla="*/ 40 h 106"/>
                  <a:gd name="T2" fmla="*/ 13 w 60"/>
                  <a:gd name="T3" fmla="*/ 85 h 106"/>
                  <a:gd name="T4" fmla="*/ 16 w 60"/>
                  <a:gd name="T5" fmla="*/ 96 h 106"/>
                  <a:gd name="T6" fmla="*/ 22 w 60"/>
                  <a:gd name="T7" fmla="*/ 102 h 106"/>
                  <a:gd name="T8" fmla="*/ 31 w 60"/>
                  <a:gd name="T9" fmla="*/ 105 h 106"/>
                  <a:gd name="T10" fmla="*/ 40 w 60"/>
                  <a:gd name="T11" fmla="*/ 106 h 106"/>
                  <a:gd name="T12" fmla="*/ 48 w 60"/>
                  <a:gd name="T13" fmla="*/ 104 h 106"/>
                  <a:gd name="T14" fmla="*/ 54 w 60"/>
                  <a:gd name="T15" fmla="*/ 100 h 106"/>
                  <a:gd name="T16" fmla="*/ 58 w 60"/>
                  <a:gd name="T17" fmla="*/ 93 h 106"/>
                  <a:gd name="T18" fmla="*/ 60 w 60"/>
                  <a:gd name="T19" fmla="*/ 85 h 106"/>
                  <a:gd name="T20" fmla="*/ 60 w 60"/>
                  <a:gd name="T21" fmla="*/ 76 h 106"/>
                  <a:gd name="T22" fmla="*/ 52 w 60"/>
                  <a:gd name="T23" fmla="*/ 76 h 106"/>
                  <a:gd name="T24" fmla="*/ 52 w 60"/>
                  <a:gd name="T25" fmla="*/ 84 h 106"/>
                  <a:gd name="T26" fmla="*/ 51 w 60"/>
                  <a:gd name="T27" fmla="*/ 91 h 106"/>
                  <a:gd name="T28" fmla="*/ 49 w 60"/>
                  <a:gd name="T29" fmla="*/ 96 h 106"/>
                  <a:gd name="T30" fmla="*/ 45 w 60"/>
                  <a:gd name="T31" fmla="*/ 99 h 106"/>
                  <a:gd name="T32" fmla="*/ 42 w 60"/>
                  <a:gd name="T33" fmla="*/ 100 h 106"/>
                  <a:gd name="T34" fmla="*/ 39 w 60"/>
                  <a:gd name="T35" fmla="*/ 99 h 106"/>
                  <a:gd name="T36" fmla="*/ 36 w 60"/>
                  <a:gd name="T37" fmla="*/ 98 h 106"/>
                  <a:gd name="T38" fmla="*/ 35 w 60"/>
                  <a:gd name="T39" fmla="*/ 96 h 106"/>
                  <a:gd name="T40" fmla="*/ 33 w 60"/>
                  <a:gd name="T41" fmla="*/ 94 h 106"/>
                  <a:gd name="T42" fmla="*/ 33 w 60"/>
                  <a:gd name="T43" fmla="*/ 91 h 106"/>
                  <a:gd name="T44" fmla="*/ 32 w 60"/>
                  <a:gd name="T45" fmla="*/ 89 h 106"/>
                  <a:gd name="T46" fmla="*/ 32 w 60"/>
                  <a:gd name="T47" fmla="*/ 87 h 106"/>
                  <a:gd name="T48" fmla="*/ 32 w 60"/>
                  <a:gd name="T49" fmla="*/ 85 h 106"/>
                  <a:gd name="T50" fmla="*/ 32 w 60"/>
                  <a:gd name="T51" fmla="*/ 40 h 106"/>
                  <a:gd name="T52" fmla="*/ 56 w 60"/>
                  <a:gd name="T53" fmla="*/ 40 h 106"/>
                  <a:gd name="T54" fmla="*/ 56 w 60"/>
                  <a:gd name="T55" fmla="*/ 32 h 106"/>
                  <a:gd name="T56" fmla="*/ 32 w 60"/>
                  <a:gd name="T57" fmla="*/ 32 h 106"/>
                  <a:gd name="T58" fmla="*/ 32 w 60"/>
                  <a:gd name="T59" fmla="*/ 0 h 106"/>
                  <a:gd name="T60" fmla="*/ 24 w 60"/>
                  <a:gd name="T61" fmla="*/ 0 h 106"/>
                  <a:gd name="T62" fmla="*/ 23 w 60"/>
                  <a:gd name="T63" fmla="*/ 12 h 106"/>
                  <a:gd name="T64" fmla="*/ 18 w 60"/>
                  <a:gd name="T65" fmla="*/ 23 h 106"/>
                  <a:gd name="T66" fmla="*/ 11 w 60"/>
                  <a:gd name="T67" fmla="*/ 31 h 106"/>
                  <a:gd name="T68" fmla="*/ 0 w 60"/>
                  <a:gd name="T69" fmla="*/ 34 h 106"/>
                  <a:gd name="T70" fmla="*/ 0 w 60"/>
                  <a:gd name="T71" fmla="*/ 40 h 106"/>
                  <a:gd name="T72" fmla="*/ 13 w 60"/>
                  <a:gd name="T73"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06">
                    <a:moveTo>
                      <a:pt x="13" y="40"/>
                    </a:moveTo>
                    <a:lnTo>
                      <a:pt x="13" y="85"/>
                    </a:lnTo>
                    <a:lnTo>
                      <a:pt x="16" y="96"/>
                    </a:lnTo>
                    <a:lnTo>
                      <a:pt x="22" y="102"/>
                    </a:lnTo>
                    <a:lnTo>
                      <a:pt x="31" y="105"/>
                    </a:lnTo>
                    <a:lnTo>
                      <a:pt x="40" y="106"/>
                    </a:lnTo>
                    <a:lnTo>
                      <a:pt x="48" y="104"/>
                    </a:lnTo>
                    <a:lnTo>
                      <a:pt x="54" y="100"/>
                    </a:lnTo>
                    <a:lnTo>
                      <a:pt x="58" y="93"/>
                    </a:lnTo>
                    <a:lnTo>
                      <a:pt x="60" y="85"/>
                    </a:lnTo>
                    <a:lnTo>
                      <a:pt x="60" y="76"/>
                    </a:lnTo>
                    <a:lnTo>
                      <a:pt x="52" y="76"/>
                    </a:lnTo>
                    <a:lnTo>
                      <a:pt x="52" y="84"/>
                    </a:lnTo>
                    <a:lnTo>
                      <a:pt x="51" y="91"/>
                    </a:lnTo>
                    <a:lnTo>
                      <a:pt x="49" y="96"/>
                    </a:lnTo>
                    <a:lnTo>
                      <a:pt x="45" y="99"/>
                    </a:lnTo>
                    <a:lnTo>
                      <a:pt x="42" y="100"/>
                    </a:lnTo>
                    <a:lnTo>
                      <a:pt x="39" y="99"/>
                    </a:lnTo>
                    <a:lnTo>
                      <a:pt x="36" y="98"/>
                    </a:lnTo>
                    <a:lnTo>
                      <a:pt x="35" y="96"/>
                    </a:lnTo>
                    <a:lnTo>
                      <a:pt x="33" y="94"/>
                    </a:lnTo>
                    <a:lnTo>
                      <a:pt x="33" y="91"/>
                    </a:lnTo>
                    <a:lnTo>
                      <a:pt x="32" y="89"/>
                    </a:lnTo>
                    <a:lnTo>
                      <a:pt x="32" y="87"/>
                    </a:lnTo>
                    <a:lnTo>
                      <a:pt x="32" y="85"/>
                    </a:lnTo>
                    <a:lnTo>
                      <a:pt x="32" y="40"/>
                    </a:lnTo>
                    <a:lnTo>
                      <a:pt x="56" y="40"/>
                    </a:lnTo>
                    <a:lnTo>
                      <a:pt x="56" y="32"/>
                    </a:lnTo>
                    <a:lnTo>
                      <a:pt x="32" y="32"/>
                    </a:lnTo>
                    <a:lnTo>
                      <a:pt x="32" y="0"/>
                    </a:lnTo>
                    <a:lnTo>
                      <a:pt x="24" y="0"/>
                    </a:lnTo>
                    <a:lnTo>
                      <a:pt x="23" y="12"/>
                    </a:lnTo>
                    <a:lnTo>
                      <a:pt x="18" y="23"/>
                    </a:lnTo>
                    <a:lnTo>
                      <a:pt x="11" y="31"/>
                    </a:lnTo>
                    <a:lnTo>
                      <a:pt x="0" y="34"/>
                    </a:lnTo>
                    <a:lnTo>
                      <a:pt x="0" y="40"/>
                    </a:lnTo>
                    <a:lnTo>
                      <a:pt x="13" y="4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2" name="Freeform 2106"/>
              <p:cNvSpPr>
                <a:spLocks noChangeAspect="1"/>
              </p:cNvSpPr>
              <p:nvPr/>
            </p:nvSpPr>
            <p:spPr bwMode="auto">
              <a:xfrm>
                <a:off x="2873" y="1450"/>
                <a:ext cx="94" cy="114"/>
              </a:xfrm>
              <a:custGeom>
                <a:avLst/>
                <a:gdLst>
                  <a:gd name="T0" fmla="*/ 11 w 94"/>
                  <a:gd name="T1" fmla="*/ 106 h 114"/>
                  <a:gd name="T2" fmla="*/ 0 w 94"/>
                  <a:gd name="T3" fmla="*/ 106 h 114"/>
                  <a:gd name="T4" fmla="*/ 0 w 94"/>
                  <a:gd name="T5" fmla="*/ 114 h 114"/>
                  <a:gd name="T6" fmla="*/ 4 w 94"/>
                  <a:gd name="T7" fmla="*/ 114 h 114"/>
                  <a:gd name="T8" fmla="*/ 10 w 94"/>
                  <a:gd name="T9" fmla="*/ 114 h 114"/>
                  <a:gd name="T10" fmla="*/ 15 w 94"/>
                  <a:gd name="T11" fmla="*/ 114 h 114"/>
                  <a:gd name="T12" fmla="*/ 21 w 94"/>
                  <a:gd name="T13" fmla="*/ 114 h 114"/>
                  <a:gd name="T14" fmla="*/ 26 w 94"/>
                  <a:gd name="T15" fmla="*/ 114 h 114"/>
                  <a:gd name="T16" fmla="*/ 32 w 94"/>
                  <a:gd name="T17" fmla="*/ 114 h 114"/>
                  <a:gd name="T18" fmla="*/ 37 w 94"/>
                  <a:gd name="T19" fmla="*/ 114 h 114"/>
                  <a:gd name="T20" fmla="*/ 41 w 94"/>
                  <a:gd name="T21" fmla="*/ 114 h 114"/>
                  <a:gd name="T22" fmla="*/ 41 w 94"/>
                  <a:gd name="T23" fmla="*/ 106 h 114"/>
                  <a:gd name="T24" fmla="*/ 30 w 94"/>
                  <a:gd name="T25" fmla="*/ 106 h 114"/>
                  <a:gd name="T26" fmla="*/ 30 w 94"/>
                  <a:gd name="T27" fmla="*/ 72 h 114"/>
                  <a:gd name="T28" fmla="*/ 32 w 94"/>
                  <a:gd name="T29" fmla="*/ 60 h 114"/>
                  <a:gd name="T30" fmla="*/ 38 w 94"/>
                  <a:gd name="T31" fmla="*/ 52 h 114"/>
                  <a:gd name="T32" fmla="*/ 46 w 94"/>
                  <a:gd name="T33" fmla="*/ 47 h 114"/>
                  <a:gd name="T34" fmla="*/ 55 w 94"/>
                  <a:gd name="T35" fmla="*/ 46 h 114"/>
                  <a:gd name="T36" fmla="*/ 58 w 94"/>
                  <a:gd name="T37" fmla="*/ 46 h 114"/>
                  <a:gd name="T38" fmla="*/ 61 w 94"/>
                  <a:gd name="T39" fmla="*/ 49 h 114"/>
                  <a:gd name="T40" fmla="*/ 63 w 94"/>
                  <a:gd name="T41" fmla="*/ 54 h 114"/>
                  <a:gd name="T42" fmla="*/ 64 w 94"/>
                  <a:gd name="T43" fmla="*/ 62 h 114"/>
                  <a:gd name="T44" fmla="*/ 64 w 94"/>
                  <a:gd name="T45" fmla="*/ 106 h 114"/>
                  <a:gd name="T46" fmla="*/ 52 w 94"/>
                  <a:gd name="T47" fmla="*/ 106 h 114"/>
                  <a:gd name="T48" fmla="*/ 52 w 94"/>
                  <a:gd name="T49" fmla="*/ 114 h 114"/>
                  <a:gd name="T50" fmla="*/ 57 w 94"/>
                  <a:gd name="T51" fmla="*/ 114 h 114"/>
                  <a:gd name="T52" fmla="*/ 62 w 94"/>
                  <a:gd name="T53" fmla="*/ 114 h 114"/>
                  <a:gd name="T54" fmla="*/ 68 w 94"/>
                  <a:gd name="T55" fmla="*/ 114 h 114"/>
                  <a:gd name="T56" fmla="*/ 73 w 94"/>
                  <a:gd name="T57" fmla="*/ 114 h 114"/>
                  <a:gd name="T58" fmla="*/ 78 w 94"/>
                  <a:gd name="T59" fmla="*/ 114 h 114"/>
                  <a:gd name="T60" fmla="*/ 84 w 94"/>
                  <a:gd name="T61" fmla="*/ 114 h 114"/>
                  <a:gd name="T62" fmla="*/ 90 w 94"/>
                  <a:gd name="T63" fmla="*/ 114 h 114"/>
                  <a:gd name="T64" fmla="*/ 94 w 94"/>
                  <a:gd name="T65" fmla="*/ 114 h 114"/>
                  <a:gd name="T66" fmla="*/ 94 w 94"/>
                  <a:gd name="T67" fmla="*/ 106 h 114"/>
                  <a:gd name="T68" fmla="*/ 83 w 94"/>
                  <a:gd name="T69" fmla="*/ 106 h 114"/>
                  <a:gd name="T70" fmla="*/ 83 w 94"/>
                  <a:gd name="T71" fmla="*/ 64 h 114"/>
                  <a:gd name="T72" fmla="*/ 81 w 94"/>
                  <a:gd name="T73" fmla="*/ 53 h 114"/>
                  <a:gd name="T74" fmla="*/ 76 w 94"/>
                  <a:gd name="T75" fmla="*/ 45 h 114"/>
                  <a:gd name="T76" fmla="*/ 68 w 94"/>
                  <a:gd name="T77" fmla="*/ 41 h 114"/>
                  <a:gd name="T78" fmla="*/ 57 w 94"/>
                  <a:gd name="T79" fmla="*/ 40 h 114"/>
                  <a:gd name="T80" fmla="*/ 46 w 94"/>
                  <a:gd name="T81" fmla="*/ 41 h 114"/>
                  <a:gd name="T82" fmla="*/ 39 w 94"/>
                  <a:gd name="T83" fmla="*/ 45 h 114"/>
                  <a:gd name="T84" fmla="*/ 33 w 94"/>
                  <a:gd name="T85" fmla="*/ 51 h 114"/>
                  <a:gd name="T86" fmla="*/ 29 w 94"/>
                  <a:gd name="T87" fmla="*/ 56 h 114"/>
                  <a:gd name="T88" fmla="*/ 29 w 94"/>
                  <a:gd name="T89" fmla="*/ 0 h 114"/>
                  <a:gd name="T90" fmla="*/ 0 w 94"/>
                  <a:gd name="T91" fmla="*/ 1 h 114"/>
                  <a:gd name="T92" fmla="*/ 0 w 94"/>
                  <a:gd name="T93" fmla="*/ 9 h 114"/>
                  <a:gd name="T94" fmla="*/ 6 w 94"/>
                  <a:gd name="T95" fmla="*/ 9 h 114"/>
                  <a:gd name="T96" fmla="*/ 9 w 94"/>
                  <a:gd name="T97" fmla="*/ 9 h 114"/>
                  <a:gd name="T98" fmla="*/ 11 w 94"/>
                  <a:gd name="T99" fmla="*/ 11 h 114"/>
                  <a:gd name="T100" fmla="*/ 11 w 94"/>
                  <a:gd name="T101" fmla="*/ 15 h 114"/>
                  <a:gd name="T102" fmla="*/ 11 w 94"/>
                  <a:gd name="T103"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114">
                    <a:moveTo>
                      <a:pt x="11" y="106"/>
                    </a:moveTo>
                    <a:lnTo>
                      <a:pt x="0" y="106"/>
                    </a:lnTo>
                    <a:lnTo>
                      <a:pt x="0" y="114"/>
                    </a:lnTo>
                    <a:lnTo>
                      <a:pt x="4" y="114"/>
                    </a:lnTo>
                    <a:lnTo>
                      <a:pt x="10" y="114"/>
                    </a:lnTo>
                    <a:lnTo>
                      <a:pt x="15" y="114"/>
                    </a:lnTo>
                    <a:lnTo>
                      <a:pt x="21" y="114"/>
                    </a:lnTo>
                    <a:lnTo>
                      <a:pt x="26" y="114"/>
                    </a:lnTo>
                    <a:lnTo>
                      <a:pt x="32" y="114"/>
                    </a:lnTo>
                    <a:lnTo>
                      <a:pt x="37" y="114"/>
                    </a:lnTo>
                    <a:lnTo>
                      <a:pt x="41" y="114"/>
                    </a:lnTo>
                    <a:lnTo>
                      <a:pt x="41" y="106"/>
                    </a:lnTo>
                    <a:lnTo>
                      <a:pt x="30" y="106"/>
                    </a:lnTo>
                    <a:lnTo>
                      <a:pt x="30" y="72"/>
                    </a:lnTo>
                    <a:lnTo>
                      <a:pt x="32" y="60"/>
                    </a:lnTo>
                    <a:lnTo>
                      <a:pt x="38" y="52"/>
                    </a:lnTo>
                    <a:lnTo>
                      <a:pt x="46" y="47"/>
                    </a:lnTo>
                    <a:lnTo>
                      <a:pt x="55" y="46"/>
                    </a:lnTo>
                    <a:lnTo>
                      <a:pt x="58" y="46"/>
                    </a:lnTo>
                    <a:lnTo>
                      <a:pt x="61" y="49"/>
                    </a:lnTo>
                    <a:lnTo>
                      <a:pt x="63" y="54"/>
                    </a:lnTo>
                    <a:lnTo>
                      <a:pt x="64" y="62"/>
                    </a:lnTo>
                    <a:lnTo>
                      <a:pt x="64" y="106"/>
                    </a:lnTo>
                    <a:lnTo>
                      <a:pt x="52" y="106"/>
                    </a:lnTo>
                    <a:lnTo>
                      <a:pt x="52" y="114"/>
                    </a:lnTo>
                    <a:lnTo>
                      <a:pt x="57" y="114"/>
                    </a:lnTo>
                    <a:lnTo>
                      <a:pt x="62" y="114"/>
                    </a:lnTo>
                    <a:lnTo>
                      <a:pt x="68" y="114"/>
                    </a:lnTo>
                    <a:lnTo>
                      <a:pt x="73" y="114"/>
                    </a:lnTo>
                    <a:lnTo>
                      <a:pt x="78" y="114"/>
                    </a:lnTo>
                    <a:lnTo>
                      <a:pt x="84" y="114"/>
                    </a:lnTo>
                    <a:lnTo>
                      <a:pt x="90" y="114"/>
                    </a:lnTo>
                    <a:lnTo>
                      <a:pt x="94" y="114"/>
                    </a:lnTo>
                    <a:lnTo>
                      <a:pt x="94" y="106"/>
                    </a:lnTo>
                    <a:lnTo>
                      <a:pt x="83" y="106"/>
                    </a:lnTo>
                    <a:lnTo>
                      <a:pt x="83" y="64"/>
                    </a:lnTo>
                    <a:lnTo>
                      <a:pt x="81" y="53"/>
                    </a:lnTo>
                    <a:lnTo>
                      <a:pt x="76" y="45"/>
                    </a:lnTo>
                    <a:lnTo>
                      <a:pt x="68" y="41"/>
                    </a:lnTo>
                    <a:lnTo>
                      <a:pt x="57" y="40"/>
                    </a:lnTo>
                    <a:lnTo>
                      <a:pt x="46" y="41"/>
                    </a:lnTo>
                    <a:lnTo>
                      <a:pt x="39" y="45"/>
                    </a:lnTo>
                    <a:lnTo>
                      <a:pt x="33" y="51"/>
                    </a:lnTo>
                    <a:lnTo>
                      <a:pt x="29" y="56"/>
                    </a:lnTo>
                    <a:lnTo>
                      <a:pt x="29" y="0"/>
                    </a:lnTo>
                    <a:lnTo>
                      <a:pt x="0" y="1"/>
                    </a:lnTo>
                    <a:lnTo>
                      <a:pt x="0" y="9"/>
                    </a:lnTo>
                    <a:lnTo>
                      <a:pt x="6" y="9"/>
                    </a:lnTo>
                    <a:lnTo>
                      <a:pt x="9" y="9"/>
                    </a:lnTo>
                    <a:lnTo>
                      <a:pt x="11" y="11"/>
                    </a:lnTo>
                    <a:lnTo>
                      <a:pt x="11" y="15"/>
                    </a:lnTo>
                    <a:lnTo>
                      <a:pt x="11" y="10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3" name="Freeform 2107"/>
              <p:cNvSpPr>
                <a:spLocks noChangeAspect="1" noEditPoints="1"/>
              </p:cNvSpPr>
              <p:nvPr/>
            </p:nvSpPr>
            <p:spPr bwMode="auto">
              <a:xfrm>
                <a:off x="2976" y="1489"/>
                <a:ext cx="77" cy="76"/>
              </a:xfrm>
              <a:custGeom>
                <a:avLst/>
                <a:gdLst>
                  <a:gd name="T0" fmla="*/ 74 w 77"/>
                  <a:gd name="T1" fmla="*/ 39 h 76"/>
                  <a:gd name="T2" fmla="*/ 76 w 77"/>
                  <a:gd name="T3" fmla="*/ 37 h 76"/>
                  <a:gd name="T4" fmla="*/ 76 w 77"/>
                  <a:gd name="T5" fmla="*/ 30 h 76"/>
                  <a:gd name="T6" fmla="*/ 72 w 77"/>
                  <a:gd name="T7" fmla="*/ 16 h 76"/>
                  <a:gd name="T8" fmla="*/ 56 w 77"/>
                  <a:gd name="T9" fmla="*/ 3 h 76"/>
                  <a:gd name="T10" fmla="*/ 24 w 77"/>
                  <a:gd name="T11" fmla="*/ 3 h 76"/>
                  <a:gd name="T12" fmla="*/ 3 w 77"/>
                  <a:gd name="T13" fmla="*/ 23 h 76"/>
                  <a:gd name="T14" fmla="*/ 3 w 77"/>
                  <a:gd name="T15" fmla="*/ 53 h 76"/>
                  <a:gd name="T16" fmla="*/ 25 w 77"/>
                  <a:gd name="T17" fmla="*/ 73 h 76"/>
                  <a:gd name="T18" fmla="*/ 52 w 77"/>
                  <a:gd name="T19" fmla="*/ 75 h 76"/>
                  <a:gd name="T20" fmla="*/ 65 w 77"/>
                  <a:gd name="T21" fmla="*/ 70 h 76"/>
                  <a:gd name="T22" fmla="*/ 73 w 77"/>
                  <a:gd name="T23" fmla="*/ 64 h 76"/>
                  <a:gd name="T24" fmla="*/ 76 w 77"/>
                  <a:gd name="T25" fmla="*/ 57 h 76"/>
                  <a:gd name="T26" fmla="*/ 76 w 77"/>
                  <a:gd name="T27" fmla="*/ 54 h 76"/>
                  <a:gd name="T28" fmla="*/ 74 w 77"/>
                  <a:gd name="T29" fmla="*/ 53 h 76"/>
                  <a:gd name="T30" fmla="*/ 71 w 77"/>
                  <a:gd name="T31" fmla="*/ 53 h 76"/>
                  <a:gd name="T32" fmla="*/ 69 w 77"/>
                  <a:gd name="T33" fmla="*/ 55 h 76"/>
                  <a:gd name="T34" fmla="*/ 65 w 77"/>
                  <a:gd name="T35" fmla="*/ 62 h 76"/>
                  <a:gd name="T36" fmla="*/ 53 w 77"/>
                  <a:gd name="T37" fmla="*/ 69 h 76"/>
                  <a:gd name="T38" fmla="*/ 37 w 77"/>
                  <a:gd name="T39" fmla="*/ 69 h 76"/>
                  <a:gd name="T40" fmla="*/ 27 w 77"/>
                  <a:gd name="T41" fmla="*/ 62 h 76"/>
                  <a:gd name="T42" fmla="*/ 23 w 77"/>
                  <a:gd name="T43" fmla="*/ 52 h 76"/>
                  <a:gd name="T44" fmla="*/ 21 w 77"/>
                  <a:gd name="T45" fmla="*/ 43 h 76"/>
                  <a:gd name="T46" fmla="*/ 71 w 77"/>
                  <a:gd name="T47" fmla="*/ 39 h 76"/>
                  <a:gd name="T48" fmla="*/ 22 w 77"/>
                  <a:gd name="T49" fmla="*/ 29 h 76"/>
                  <a:gd name="T50" fmla="*/ 23 w 77"/>
                  <a:gd name="T51" fmla="*/ 19 h 76"/>
                  <a:gd name="T52" fmla="*/ 29 w 77"/>
                  <a:gd name="T53" fmla="*/ 11 h 76"/>
                  <a:gd name="T54" fmla="*/ 37 w 77"/>
                  <a:gd name="T55" fmla="*/ 7 h 76"/>
                  <a:gd name="T56" fmla="*/ 47 w 77"/>
                  <a:gd name="T57" fmla="*/ 7 h 76"/>
                  <a:gd name="T58" fmla="*/ 56 w 77"/>
                  <a:gd name="T59" fmla="*/ 13 h 76"/>
                  <a:gd name="T60" fmla="*/ 60 w 77"/>
                  <a:gd name="T61" fmla="*/ 22 h 76"/>
                  <a:gd name="T62" fmla="*/ 61 w 77"/>
                  <a:gd name="T63" fmla="*/ 31 h 76"/>
                  <a:gd name="T64" fmla="*/ 21 w 77"/>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76">
                    <a:moveTo>
                      <a:pt x="71" y="39"/>
                    </a:moveTo>
                    <a:lnTo>
                      <a:pt x="74" y="39"/>
                    </a:lnTo>
                    <a:lnTo>
                      <a:pt x="75" y="39"/>
                    </a:lnTo>
                    <a:lnTo>
                      <a:pt x="76" y="37"/>
                    </a:lnTo>
                    <a:lnTo>
                      <a:pt x="77" y="35"/>
                    </a:lnTo>
                    <a:lnTo>
                      <a:pt x="76" y="30"/>
                    </a:lnTo>
                    <a:lnTo>
                      <a:pt x="75" y="23"/>
                    </a:lnTo>
                    <a:lnTo>
                      <a:pt x="72" y="16"/>
                    </a:lnTo>
                    <a:lnTo>
                      <a:pt x="67" y="9"/>
                    </a:lnTo>
                    <a:lnTo>
                      <a:pt x="56" y="3"/>
                    </a:lnTo>
                    <a:lnTo>
                      <a:pt x="41" y="0"/>
                    </a:lnTo>
                    <a:lnTo>
                      <a:pt x="24" y="3"/>
                    </a:lnTo>
                    <a:lnTo>
                      <a:pt x="11" y="11"/>
                    </a:lnTo>
                    <a:lnTo>
                      <a:pt x="3" y="23"/>
                    </a:lnTo>
                    <a:lnTo>
                      <a:pt x="0" y="38"/>
                    </a:lnTo>
                    <a:lnTo>
                      <a:pt x="3" y="53"/>
                    </a:lnTo>
                    <a:lnTo>
                      <a:pt x="12" y="65"/>
                    </a:lnTo>
                    <a:lnTo>
                      <a:pt x="25" y="73"/>
                    </a:lnTo>
                    <a:lnTo>
                      <a:pt x="43" y="76"/>
                    </a:lnTo>
                    <a:lnTo>
                      <a:pt x="52" y="75"/>
                    </a:lnTo>
                    <a:lnTo>
                      <a:pt x="60" y="73"/>
                    </a:lnTo>
                    <a:lnTo>
                      <a:pt x="65" y="70"/>
                    </a:lnTo>
                    <a:lnTo>
                      <a:pt x="70" y="67"/>
                    </a:lnTo>
                    <a:lnTo>
                      <a:pt x="73" y="64"/>
                    </a:lnTo>
                    <a:lnTo>
                      <a:pt x="75" y="60"/>
                    </a:lnTo>
                    <a:lnTo>
                      <a:pt x="76" y="57"/>
                    </a:lnTo>
                    <a:lnTo>
                      <a:pt x="77" y="56"/>
                    </a:lnTo>
                    <a:lnTo>
                      <a:pt x="76" y="54"/>
                    </a:lnTo>
                    <a:lnTo>
                      <a:pt x="75" y="53"/>
                    </a:lnTo>
                    <a:lnTo>
                      <a:pt x="74" y="53"/>
                    </a:lnTo>
                    <a:lnTo>
                      <a:pt x="73" y="53"/>
                    </a:lnTo>
                    <a:lnTo>
                      <a:pt x="71" y="53"/>
                    </a:lnTo>
                    <a:lnTo>
                      <a:pt x="70" y="54"/>
                    </a:lnTo>
                    <a:lnTo>
                      <a:pt x="69" y="55"/>
                    </a:lnTo>
                    <a:lnTo>
                      <a:pt x="68" y="56"/>
                    </a:lnTo>
                    <a:lnTo>
                      <a:pt x="65" y="62"/>
                    </a:lnTo>
                    <a:lnTo>
                      <a:pt x="59" y="66"/>
                    </a:lnTo>
                    <a:lnTo>
                      <a:pt x="53" y="69"/>
                    </a:lnTo>
                    <a:lnTo>
                      <a:pt x="45" y="70"/>
                    </a:lnTo>
                    <a:lnTo>
                      <a:pt x="37" y="69"/>
                    </a:lnTo>
                    <a:lnTo>
                      <a:pt x="31" y="66"/>
                    </a:lnTo>
                    <a:lnTo>
                      <a:pt x="27" y="62"/>
                    </a:lnTo>
                    <a:lnTo>
                      <a:pt x="24" y="57"/>
                    </a:lnTo>
                    <a:lnTo>
                      <a:pt x="23" y="52"/>
                    </a:lnTo>
                    <a:lnTo>
                      <a:pt x="22" y="47"/>
                    </a:lnTo>
                    <a:lnTo>
                      <a:pt x="21" y="43"/>
                    </a:lnTo>
                    <a:lnTo>
                      <a:pt x="21" y="39"/>
                    </a:lnTo>
                    <a:lnTo>
                      <a:pt x="71" y="39"/>
                    </a:lnTo>
                    <a:close/>
                    <a:moveTo>
                      <a:pt x="21" y="34"/>
                    </a:moveTo>
                    <a:lnTo>
                      <a:pt x="22" y="29"/>
                    </a:lnTo>
                    <a:lnTo>
                      <a:pt x="22" y="24"/>
                    </a:lnTo>
                    <a:lnTo>
                      <a:pt x="23" y="19"/>
                    </a:lnTo>
                    <a:lnTo>
                      <a:pt x="25" y="15"/>
                    </a:lnTo>
                    <a:lnTo>
                      <a:pt x="29" y="11"/>
                    </a:lnTo>
                    <a:lnTo>
                      <a:pt x="33" y="8"/>
                    </a:lnTo>
                    <a:lnTo>
                      <a:pt x="37" y="7"/>
                    </a:lnTo>
                    <a:lnTo>
                      <a:pt x="41" y="6"/>
                    </a:lnTo>
                    <a:lnTo>
                      <a:pt x="47" y="7"/>
                    </a:lnTo>
                    <a:lnTo>
                      <a:pt x="52" y="10"/>
                    </a:lnTo>
                    <a:lnTo>
                      <a:pt x="56" y="13"/>
                    </a:lnTo>
                    <a:lnTo>
                      <a:pt x="58" y="18"/>
                    </a:lnTo>
                    <a:lnTo>
                      <a:pt x="60" y="22"/>
                    </a:lnTo>
                    <a:lnTo>
                      <a:pt x="60" y="27"/>
                    </a:lnTo>
                    <a:lnTo>
                      <a:pt x="61" y="31"/>
                    </a:lnTo>
                    <a:lnTo>
                      <a:pt x="61"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4" name="Freeform 2108"/>
              <p:cNvSpPr>
                <a:spLocks noChangeAspect="1"/>
              </p:cNvSpPr>
              <p:nvPr/>
            </p:nvSpPr>
            <p:spPr bwMode="auto">
              <a:xfrm>
                <a:off x="3066" y="1490"/>
                <a:ext cx="94" cy="74"/>
              </a:xfrm>
              <a:custGeom>
                <a:avLst/>
                <a:gdLst>
                  <a:gd name="T0" fmla="*/ 11 w 94"/>
                  <a:gd name="T1" fmla="*/ 15 h 74"/>
                  <a:gd name="T2" fmla="*/ 11 w 94"/>
                  <a:gd name="T3" fmla="*/ 66 h 74"/>
                  <a:gd name="T4" fmla="*/ 0 w 94"/>
                  <a:gd name="T5" fmla="*/ 66 h 74"/>
                  <a:gd name="T6" fmla="*/ 0 w 94"/>
                  <a:gd name="T7" fmla="*/ 74 h 74"/>
                  <a:gd name="T8" fmla="*/ 4 w 94"/>
                  <a:gd name="T9" fmla="*/ 74 h 74"/>
                  <a:gd name="T10" fmla="*/ 9 w 94"/>
                  <a:gd name="T11" fmla="*/ 74 h 74"/>
                  <a:gd name="T12" fmla="*/ 15 w 94"/>
                  <a:gd name="T13" fmla="*/ 74 h 74"/>
                  <a:gd name="T14" fmla="*/ 20 w 94"/>
                  <a:gd name="T15" fmla="*/ 74 h 74"/>
                  <a:gd name="T16" fmla="*/ 26 w 94"/>
                  <a:gd name="T17" fmla="*/ 74 h 74"/>
                  <a:gd name="T18" fmla="*/ 31 w 94"/>
                  <a:gd name="T19" fmla="*/ 74 h 74"/>
                  <a:gd name="T20" fmla="*/ 37 w 94"/>
                  <a:gd name="T21" fmla="*/ 74 h 74"/>
                  <a:gd name="T22" fmla="*/ 41 w 94"/>
                  <a:gd name="T23" fmla="*/ 74 h 74"/>
                  <a:gd name="T24" fmla="*/ 41 w 94"/>
                  <a:gd name="T25" fmla="*/ 66 h 74"/>
                  <a:gd name="T26" fmla="*/ 30 w 94"/>
                  <a:gd name="T27" fmla="*/ 66 h 74"/>
                  <a:gd name="T28" fmla="*/ 30 w 94"/>
                  <a:gd name="T29" fmla="*/ 32 h 74"/>
                  <a:gd name="T30" fmla="*/ 32 w 94"/>
                  <a:gd name="T31" fmla="*/ 20 h 74"/>
                  <a:gd name="T32" fmla="*/ 38 w 94"/>
                  <a:gd name="T33" fmla="*/ 12 h 74"/>
                  <a:gd name="T34" fmla="*/ 46 w 94"/>
                  <a:gd name="T35" fmla="*/ 7 h 74"/>
                  <a:gd name="T36" fmla="*/ 54 w 94"/>
                  <a:gd name="T37" fmla="*/ 6 h 74"/>
                  <a:gd name="T38" fmla="*/ 58 w 94"/>
                  <a:gd name="T39" fmla="*/ 6 h 74"/>
                  <a:gd name="T40" fmla="*/ 61 w 94"/>
                  <a:gd name="T41" fmla="*/ 9 h 74"/>
                  <a:gd name="T42" fmla="*/ 63 w 94"/>
                  <a:gd name="T43" fmla="*/ 14 h 74"/>
                  <a:gd name="T44" fmla="*/ 63 w 94"/>
                  <a:gd name="T45" fmla="*/ 22 h 74"/>
                  <a:gd name="T46" fmla="*/ 63 w 94"/>
                  <a:gd name="T47" fmla="*/ 66 h 74"/>
                  <a:gd name="T48" fmla="*/ 52 w 94"/>
                  <a:gd name="T49" fmla="*/ 66 h 74"/>
                  <a:gd name="T50" fmla="*/ 52 w 94"/>
                  <a:gd name="T51" fmla="*/ 74 h 74"/>
                  <a:gd name="T52" fmla="*/ 56 w 94"/>
                  <a:gd name="T53" fmla="*/ 74 h 74"/>
                  <a:gd name="T54" fmla="*/ 62 w 94"/>
                  <a:gd name="T55" fmla="*/ 74 h 74"/>
                  <a:gd name="T56" fmla="*/ 68 w 94"/>
                  <a:gd name="T57" fmla="*/ 74 h 74"/>
                  <a:gd name="T58" fmla="*/ 73 w 94"/>
                  <a:gd name="T59" fmla="*/ 74 h 74"/>
                  <a:gd name="T60" fmla="*/ 78 w 94"/>
                  <a:gd name="T61" fmla="*/ 74 h 74"/>
                  <a:gd name="T62" fmla="*/ 84 w 94"/>
                  <a:gd name="T63" fmla="*/ 74 h 74"/>
                  <a:gd name="T64" fmla="*/ 89 w 94"/>
                  <a:gd name="T65" fmla="*/ 74 h 74"/>
                  <a:gd name="T66" fmla="*/ 94 w 94"/>
                  <a:gd name="T67" fmla="*/ 74 h 74"/>
                  <a:gd name="T68" fmla="*/ 94 w 94"/>
                  <a:gd name="T69" fmla="*/ 66 h 74"/>
                  <a:gd name="T70" fmla="*/ 82 w 94"/>
                  <a:gd name="T71" fmla="*/ 66 h 74"/>
                  <a:gd name="T72" fmla="*/ 82 w 94"/>
                  <a:gd name="T73" fmla="*/ 24 h 74"/>
                  <a:gd name="T74" fmla="*/ 81 w 94"/>
                  <a:gd name="T75" fmla="*/ 13 h 74"/>
                  <a:gd name="T76" fmla="*/ 76 w 94"/>
                  <a:gd name="T77" fmla="*/ 5 h 74"/>
                  <a:gd name="T78" fmla="*/ 68 w 94"/>
                  <a:gd name="T79" fmla="*/ 1 h 74"/>
                  <a:gd name="T80" fmla="*/ 57 w 94"/>
                  <a:gd name="T81" fmla="*/ 0 h 74"/>
                  <a:gd name="T82" fmla="*/ 46 w 94"/>
                  <a:gd name="T83" fmla="*/ 1 h 74"/>
                  <a:gd name="T84" fmla="*/ 38 w 94"/>
                  <a:gd name="T85" fmla="*/ 6 h 74"/>
                  <a:gd name="T86" fmla="*/ 32 w 94"/>
                  <a:gd name="T87" fmla="*/ 11 h 74"/>
                  <a:gd name="T88" fmla="*/ 28 w 94"/>
                  <a:gd name="T89" fmla="*/ 18 h 74"/>
                  <a:gd name="T90" fmla="*/ 28 w 94"/>
                  <a:gd name="T91" fmla="*/ 0 h 74"/>
                  <a:gd name="T92" fmla="*/ 0 w 94"/>
                  <a:gd name="T93" fmla="*/ 1 h 74"/>
                  <a:gd name="T94" fmla="*/ 0 w 94"/>
                  <a:gd name="T95" fmla="*/ 9 h 74"/>
                  <a:gd name="T96" fmla="*/ 6 w 94"/>
                  <a:gd name="T97" fmla="*/ 9 h 74"/>
                  <a:gd name="T98" fmla="*/ 9 w 94"/>
                  <a:gd name="T99" fmla="*/ 10 h 74"/>
                  <a:gd name="T100" fmla="*/ 11 w 94"/>
                  <a:gd name="T101" fmla="*/ 12 h 74"/>
                  <a:gd name="T102" fmla="*/ 11 w 94"/>
                  <a:gd name="T103"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4">
                    <a:moveTo>
                      <a:pt x="11" y="15"/>
                    </a:moveTo>
                    <a:lnTo>
                      <a:pt x="11" y="66"/>
                    </a:lnTo>
                    <a:lnTo>
                      <a:pt x="0" y="66"/>
                    </a:lnTo>
                    <a:lnTo>
                      <a:pt x="0" y="74"/>
                    </a:lnTo>
                    <a:lnTo>
                      <a:pt x="4" y="74"/>
                    </a:lnTo>
                    <a:lnTo>
                      <a:pt x="9" y="74"/>
                    </a:lnTo>
                    <a:lnTo>
                      <a:pt x="15" y="74"/>
                    </a:lnTo>
                    <a:lnTo>
                      <a:pt x="20" y="74"/>
                    </a:lnTo>
                    <a:lnTo>
                      <a:pt x="26" y="74"/>
                    </a:lnTo>
                    <a:lnTo>
                      <a:pt x="31" y="74"/>
                    </a:lnTo>
                    <a:lnTo>
                      <a:pt x="37" y="74"/>
                    </a:lnTo>
                    <a:lnTo>
                      <a:pt x="41" y="74"/>
                    </a:lnTo>
                    <a:lnTo>
                      <a:pt x="41" y="66"/>
                    </a:lnTo>
                    <a:lnTo>
                      <a:pt x="30" y="66"/>
                    </a:lnTo>
                    <a:lnTo>
                      <a:pt x="30" y="32"/>
                    </a:lnTo>
                    <a:lnTo>
                      <a:pt x="32" y="20"/>
                    </a:lnTo>
                    <a:lnTo>
                      <a:pt x="38" y="12"/>
                    </a:lnTo>
                    <a:lnTo>
                      <a:pt x="46" y="7"/>
                    </a:lnTo>
                    <a:lnTo>
                      <a:pt x="54" y="6"/>
                    </a:lnTo>
                    <a:lnTo>
                      <a:pt x="58" y="6"/>
                    </a:lnTo>
                    <a:lnTo>
                      <a:pt x="61" y="9"/>
                    </a:lnTo>
                    <a:lnTo>
                      <a:pt x="63" y="14"/>
                    </a:lnTo>
                    <a:lnTo>
                      <a:pt x="63" y="22"/>
                    </a:lnTo>
                    <a:lnTo>
                      <a:pt x="63" y="66"/>
                    </a:lnTo>
                    <a:lnTo>
                      <a:pt x="52" y="66"/>
                    </a:lnTo>
                    <a:lnTo>
                      <a:pt x="52" y="74"/>
                    </a:lnTo>
                    <a:lnTo>
                      <a:pt x="56" y="74"/>
                    </a:lnTo>
                    <a:lnTo>
                      <a:pt x="62" y="74"/>
                    </a:lnTo>
                    <a:lnTo>
                      <a:pt x="68" y="74"/>
                    </a:lnTo>
                    <a:lnTo>
                      <a:pt x="73" y="74"/>
                    </a:lnTo>
                    <a:lnTo>
                      <a:pt x="78" y="74"/>
                    </a:lnTo>
                    <a:lnTo>
                      <a:pt x="84" y="74"/>
                    </a:lnTo>
                    <a:lnTo>
                      <a:pt x="89" y="74"/>
                    </a:lnTo>
                    <a:lnTo>
                      <a:pt x="94" y="74"/>
                    </a:lnTo>
                    <a:lnTo>
                      <a:pt x="94" y="66"/>
                    </a:lnTo>
                    <a:lnTo>
                      <a:pt x="82" y="66"/>
                    </a:lnTo>
                    <a:lnTo>
                      <a:pt x="82" y="24"/>
                    </a:lnTo>
                    <a:lnTo>
                      <a:pt x="81" y="13"/>
                    </a:lnTo>
                    <a:lnTo>
                      <a:pt x="76" y="5"/>
                    </a:lnTo>
                    <a:lnTo>
                      <a:pt x="68" y="1"/>
                    </a:lnTo>
                    <a:lnTo>
                      <a:pt x="57" y="0"/>
                    </a:lnTo>
                    <a:lnTo>
                      <a:pt x="46" y="1"/>
                    </a:lnTo>
                    <a:lnTo>
                      <a:pt x="38" y="6"/>
                    </a:lnTo>
                    <a:lnTo>
                      <a:pt x="32" y="11"/>
                    </a:lnTo>
                    <a:lnTo>
                      <a:pt x="28" y="18"/>
                    </a:lnTo>
                    <a:lnTo>
                      <a:pt x="28" y="0"/>
                    </a:lnTo>
                    <a:lnTo>
                      <a:pt x="0" y="1"/>
                    </a:lnTo>
                    <a:lnTo>
                      <a:pt x="0" y="9"/>
                    </a:lnTo>
                    <a:lnTo>
                      <a:pt x="6" y="9"/>
                    </a:lnTo>
                    <a:lnTo>
                      <a:pt x="9" y="10"/>
                    </a:lnTo>
                    <a:lnTo>
                      <a:pt x="11" y="12"/>
                    </a:lnTo>
                    <a:lnTo>
                      <a:pt x="11"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 name="Freeform 2109"/>
              <p:cNvSpPr>
                <a:spLocks noChangeAspect="1" noEditPoints="1"/>
              </p:cNvSpPr>
              <p:nvPr/>
            </p:nvSpPr>
            <p:spPr bwMode="auto">
              <a:xfrm>
                <a:off x="1244" y="1674"/>
                <a:ext cx="62" cy="89"/>
              </a:xfrm>
              <a:custGeom>
                <a:avLst/>
                <a:gdLst>
                  <a:gd name="T0" fmla="*/ 48 w 62"/>
                  <a:gd name="T1" fmla="*/ 3 h 89"/>
                  <a:gd name="T2" fmla="*/ 48 w 62"/>
                  <a:gd name="T3" fmla="*/ 1 h 89"/>
                  <a:gd name="T4" fmla="*/ 48 w 62"/>
                  <a:gd name="T5" fmla="*/ 0 h 89"/>
                  <a:gd name="T6" fmla="*/ 47 w 62"/>
                  <a:gd name="T7" fmla="*/ 0 h 89"/>
                  <a:gd name="T8" fmla="*/ 45 w 62"/>
                  <a:gd name="T9" fmla="*/ 0 h 89"/>
                  <a:gd name="T10" fmla="*/ 43 w 62"/>
                  <a:gd name="T11" fmla="*/ 0 h 89"/>
                  <a:gd name="T12" fmla="*/ 42 w 62"/>
                  <a:gd name="T13" fmla="*/ 1 h 89"/>
                  <a:gd name="T14" fmla="*/ 0 w 62"/>
                  <a:gd name="T15" fmla="*/ 63 h 89"/>
                  <a:gd name="T16" fmla="*/ 0 w 62"/>
                  <a:gd name="T17" fmla="*/ 67 h 89"/>
                  <a:gd name="T18" fmla="*/ 37 w 62"/>
                  <a:gd name="T19" fmla="*/ 67 h 89"/>
                  <a:gd name="T20" fmla="*/ 37 w 62"/>
                  <a:gd name="T21" fmla="*/ 78 h 89"/>
                  <a:gd name="T22" fmla="*/ 37 w 62"/>
                  <a:gd name="T23" fmla="*/ 81 h 89"/>
                  <a:gd name="T24" fmla="*/ 36 w 62"/>
                  <a:gd name="T25" fmla="*/ 83 h 89"/>
                  <a:gd name="T26" fmla="*/ 32 w 62"/>
                  <a:gd name="T27" fmla="*/ 84 h 89"/>
                  <a:gd name="T28" fmla="*/ 26 w 62"/>
                  <a:gd name="T29" fmla="*/ 84 h 89"/>
                  <a:gd name="T30" fmla="*/ 23 w 62"/>
                  <a:gd name="T31" fmla="*/ 84 h 89"/>
                  <a:gd name="T32" fmla="*/ 23 w 62"/>
                  <a:gd name="T33" fmla="*/ 89 h 89"/>
                  <a:gd name="T34" fmla="*/ 30 w 62"/>
                  <a:gd name="T35" fmla="*/ 88 h 89"/>
                  <a:gd name="T36" fmla="*/ 34 w 62"/>
                  <a:gd name="T37" fmla="*/ 88 h 89"/>
                  <a:gd name="T38" fmla="*/ 38 w 62"/>
                  <a:gd name="T39" fmla="*/ 88 h 89"/>
                  <a:gd name="T40" fmla="*/ 42 w 62"/>
                  <a:gd name="T41" fmla="*/ 88 h 89"/>
                  <a:gd name="T42" fmla="*/ 47 w 62"/>
                  <a:gd name="T43" fmla="*/ 88 h 89"/>
                  <a:gd name="T44" fmla="*/ 51 w 62"/>
                  <a:gd name="T45" fmla="*/ 88 h 89"/>
                  <a:gd name="T46" fmla="*/ 55 w 62"/>
                  <a:gd name="T47" fmla="*/ 88 h 89"/>
                  <a:gd name="T48" fmla="*/ 62 w 62"/>
                  <a:gd name="T49" fmla="*/ 89 h 89"/>
                  <a:gd name="T50" fmla="*/ 62 w 62"/>
                  <a:gd name="T51" fmla="*/ 84 h 89"/>
                  <a:gd name="T52" fmla="*/ 58 w 62"/>
                  <a:gd name="T53" fmla="*/ 84 h 89"/>
                  <a:gd name="T54" fmla="*/ 53 w 62"/>
                  <a:gd name="T55" fmla="*/ 84 h 89"/>
                  <a:gd name="T56" fmla="*/ 49 w 62"/>
                  <a:gd name="T57" fmla="*/ 83 h 89"/>
                  <a:gd name="T58" fmla="*/ 48 w 62"/>
                  <a:gd name="T59" fmla="*/ 81 h 89"/>
                  <a:gd name="T60" fmla="*/ 48 w 62"/>
                  <a:gd name="T61" fmla="*/ 78 h 89"/>
                  <a:gd name="T62" fmla="*/ 48 w 62"/>
                  <a:gd name="T63" fmla="*/ 67 h 89"/>
                  <a:gd name="T64" fmla="*/ 62 w 62"/>
                  <a:gd name="T65" fmla="*/ 67 h 89"/>
                  <a:gd name="T66" fmla="*/ 62 w 62"/>
                  <a:gd name="T67" fmla="*/ 63 h 89"/>
                  <a:gd name="T68" fmla="*/ 48 w 62"/>
                  <a:gd name="T69" fmla="*/ 63 h 89"/>
                  <a:gd name="T70" fmla="*/ 48 w 62"/>
                  <a:gd name="T71" fmla="*/ 3 h 89"/>
                  <a:gd name="T72" fmla="*/ 38 w 62"/>
                  <a:gd name="T73" fmla="*/ 14 h 89"/>
                  <a:gd name="T74" fmla="*/ 38 w 62"/>
                  <a:gd name="T75" fmla="*/ 63 h 89"/>
                  <a:gd name="T76" fmla="*/ 4 w 62"/>
                  <a:gd name="T77" fmla="*/ 63 h 89"/>
                  <a:gd name="T78" fmla="*/ 38 w 62"/>
                  <a:gd name="T7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89">
                    <a:moveTo>
                      <a:pt x="48" y="3"/>
                    </a:moveTo>
                    <a:lnTo>
                      <a:pt x="48" y="1"/>
                    </a:lnTo>
                    <a:lnTo>
                      <a:pt x="48" y="0"/>
                    </a:lnTo>
                    <a:lnTo>
                      <a:pt x="47" y="0"/>
                    </a:lnTo>
                    <a:lnTo>
                      <a:pt x="45" y="0"/>
                    </a:lnTo>
                    <a:lnTo>
                      <a:pt x="43" y="0"/>
                    </a:lnTo>
                    <a:lnTo>
                      <a:pt x="42" y="1"/>
                    </a:lnTo>
                    <a:lnTo>
                      <a:pt x="0" y="63"/>
                    </a:lnTo>
                    <a:lnTo>
                      <a:pt x="0" y="67"/>
                    </a:lnTo>
                    <a:lnTo>
                      <a:pt x="37" y="67"/>
                    </a:lnTo>
                    <a:lnTo>
                      <a:pt x="37" y="78"/>
                    </a:lnTo>
                    <a:lnTo>
                      <a:pt x="37" y="81"/>
                    </a:lnTo>
                    <a:lnTo>
                      <a:pt x="36" y="83"/>
                    </a:lnTo>
                    <a:lnTo>
                      <a:pt x="32" y="84"/>
                    </a:lnTo>
                    <a:lnTo>
                      <a:pt x="26" y="84"/>
                    </a:lnTo>
                    <a:lnTo>
                      <a:pt x="23" y="84"/>
                    </a:lnTo>
                    <a:lnTo>
                      <a:pt x="23" y="89"/>
                    </a:lnTo>
                    <a:lnTo>
                      <a:pt x="30" y="88"/>
                    </a:lnTo>
                    <a:lnTo>
                      <a:pt x="34" y="88"/>
                    </a:lnTo>
                    <a:lnTo>
                      <a:pt x="38" y="88"/>
                    </a:lnTo>
                    <a:lnTo>
                      <a:pt x="42" y="88"/>
                    </a:lnTo>
                    <a:lnTo>
                      <a:pt x="47" y="88"/>
                    </a:lnTo>
                    <a:lnTo>
                      <a:pt x="51" y="88"/>
                    </a:lnTo>
                    <a:lnTo>
                      <a:pt x="55" y="88"/>
                    </a:lnTo>
                    <a:lnTo>
                      <a:pt x="62" y="89"/>
                    </a:lnTo>
                    <a:lnTo>
                      <a:pt x="62" y="84"/>
                    </a:lnTo>
                    <a:lnTo>
                      <a:pt x="58" y="84"/>
                    </a:lnTo>
                    <a:lnTo>
                      <a:pt x="53" y="84"/>
                    </a:lnTo>
                    <a:lnTo>
                      <a:pt x="49" y="83"/>
                    </a:lnTo>
                    <a:lnTo>
                      <a:pt x="48" y="81"/>
                    </a:lnTo>
                    <a:lnTo>
                      <a:pt x="48" y="78"/>
                    </a:lnTo>
                    <a:lnTo>
                      <a:pt x="48" y="67"/>
                    </a:lnTo>
                    <a:lnTo>
                      <a:pt x="62" y="67"/>
                    </a:lnTo>
                    <a:lnTo>
                      <a:pt x="62" y="63"/>
                    </a:lnTo>
                    <a:lnTo>
                      <a:pt x="48" y="63"/>
                    </a:lnTo>
                    <a:lnTo>
                      <a:pt x="48" y="3"/>
                    </a:lnTo>
                    <a:close/>
                    <a:moveTo>
                      <a:pt x="38" y="14"/>
                    </a:moveTo>
                    <a:lnTo>
                      <a:pt x="38" y="63"/>
                    </a:lnTo>
                    <a:lnTo>
                      <a:pt x="4" y="63"/>
                    </a:lnTo>
                    <a:lnTo>
                      <a:pt x="38" y="1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 name="Freeform 2110"/>
              <p:cNvSpPr>
                <a:spLocks noChangeAspect="1" noEditPoints="1"/>
              </p:cNvSpPr>
              <p:nvPr/>
            </p:nvSpPr>
            <p:spPr bwMode="auto">
              <a:xfrm>
                <a:off x="1322" y="1706"/>
                <a:ext cx="15" cy="57"/>
              </a:xfrm>
              <a:custGeom>
                <a:avLst/>
                <a:gdLst>
                  <a:gd name="T0" fmla="*/ 15 w 15"/>
                  <a:gd name="T1" fmla="*/ 7 h 57"/>
                  <a:gd name="T2" fmla="*/ 14 w 15"/>
                  <a:gd name="T3" fmla="*/ 4 h 57"/>
                  <a:gd name="T4" fmla="*/ 13 w 15"/>
                  <a:gd name="T5" fmla="*/ 2 h 57"/>
                  <a:gd name="T6" fmla="*/ 10 w 15"/>
                  <a:gd name="T7" fmla="*/ 0 h 57"/>
                  <a:gd name="T8" fmla="*/ 8 w 15"/>
                  <a:gd name="T9" fmla="*/ 0 h 57"/>
                  <a:gd name="T10" fmla="*/ 5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1 w 15"/>
                  <a:gd name="T27" fmla="*/ 14 h 57"/>
                  <a:gd name="T28" fmla="*/ 13 w 15"/>
                  <a:gd name="T29" fmla="*/ 12 h 57"/>
                  <a:gd name="T30" fmla="*/ 14 w 15"/>
                  <a:gd name="T31" fmla="*/ 10 h 57"/>
                  <a:gd name="T32" fmla="*/ 15 w 15"/>
                  <a:gd name="T33" fmla="*/ 7 h 57"/>
                  <a:gd name="T34" fmla="*/ 15 w 15"/>
                  <a:gd name="T35" fmla="*/ 49 h 57"/>
                  <a:gd name="T36" fmla="*/ 14 w 15"/>
                  <a:gd name="T37" fmla="*/ 46 h 57"/>
                  <a:gd name="T38" fmla="*/ 13 w 15"/>
                  <a:gd name="T39" fmla="*/ 44 h 57"/>
                  <a:gd name="T40" fmla="*/ 10 w 15"/>
                  <a:gd name="T41" fmla="*/ 43 h 57"/>
                  <a:gd name="T42" fmla="*/ 8 w 15"/>
                  <a:gd name="T43" fmla="*/ 42 h 57"/>
                  <a:gd name="T44" fmla="*/ 5 w 15"/>
                  <a:gd name="T45" fmla="*/ 43 h 57"/>
                  <a:gd name="T46" fmla="*/ 2 w 15"/>
                  <a:gd name="T47" fmla="*/ 44 h 57"/>
                  <a:gd name="T48" fmla="*/ 1 w 15"/>
                  <a:gd name="T49" fmla="*/ 47 h 57"/>
                  <a:gd name="T50" fmla="*/ 0 w 15"/>
                  <a:gd name="T51" fmla="*/ 49 h 57"/>
                  <a:gd name="T52" fmla="*/ 1 w 15"/>
                  <a:gd name="T53" fmla="*/ 52 h 57"/>
                  <a:gd name="T54" fmla="*/ 2 w 15"/>
                  <a:gd name="T55" fmla="*/ 55 h 57"/>
                  <a:gd name="T56" fmla="*/ 5 w 15"/>
                  <a:gd name="T57" fmla="*/ 56 h 57"/>
                  <a:gd name="T58" fmla="*/ 7 w 15"/>
                  <a:gd name="T59" fmla="*/ 57 h 57"/>
                  <a:gd name="T60" fmla="*/ 11 w 15"/>
                  <a:gd name="T61" fmla="*/ 56 h 57"/>
                  <a:gd name="T62" fmla="*/ 13 w 15"/>
                  <a:gd name="T63" fmla="*/ 54 h 57"/>
                  <a:gd name="T64" fmla="*/ 14 w 15"/>
                  <a:gd name="T65" fmla="*/ 52 h 57"/>
                  <a:gd name="T66" fmla="*/ 15 w 15"/>
                  <a:gd name="T67"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8" y="0"/>
                    </a:lnTo>
                    <a:lnTo>
                      <a:pt x="5" y="0"/>
                    </a:lnTo>
                    <a:lnTo>
                      <a:pt x="2" y="2"/>
                    </a:lnTo>
                    <a:lnTo>
                      <a:pt x="1" y="4"/>
                    </a:lnTo>
                    <a:lnTo>
                      <a:pt x="0" y="7"/>
                    </a:lnTo>
                    <a:lnTo>
                      <a:pt x="1" y="10"/>
                    </a:lnTo>
                    <a:lnTo>
                      <a:pt x="2" y="12"/>
                    </a:lnTo>
                    <a:lnTo>
                      <a:pt x="5" y="14"/>
                    </a:lnTo>
                    <a:lnTo>
                      <a:pt x="7" y="14"/>
                    </a:lnTo>
                    <a:lnTo>
                      <a:pt x="11" y="14"/>
                    </a:lnTo>
                    <a:lnTo>
                      <a:pt x="13" y="12"/>
                    </a:lnTo>
                    <a:lnTo>
                      <a:pt x="14" y="10"/>
                    </a:lnTo>
                    <a:lnTo>
                      <a:pt x="15" y="7"/>
                    </a:lnTo>
                    <a:close/>
                    <a:moveTo>
                      <a:pt x="15" y="49"/>
                    </a:moveTo>
                    <a:lnTo>
                      <a:pt x="14" y="46"/>
                    </a:lnTo>
                    <a:lnTo>
                      <a:pt x="13" y="44"/>
                    </a:lnTo>
                    <a:lnTo>
                      <a:pt x="10" y="43"/>
                    </a:lnTo>
                    <a:lnTo>
                      <a:pt x="8" y="42"/>
                    </a:lnTo>
                    <a:lnTo>
                      <a:pt x="5" y="43"/>
                    </a:lnTo>
                    <a:lnTo>
                      <a:pt x="2" y="44"/>
                    </a:lnTo>
                    <a:lnTo>
                      <a:pt x="1" y="47"/>
                    </a:lnTo>
                    <a:lnTo>
                      <a:pt x="0" y="49"/>
                    </a:lnTo>
                    <a:lnTo>
                      <a:pt x="1" y="52"/>
                    </a:lnTo>
                    <a:lnTo>
                      <a:pt x="2" y="55"/>
                    </a:lnTo>
                    <a:lnTo>
                      <a:pt x="5" y="56"/>
                    </a:lnTo>
                    <a:lnTo>
                      <a:pt x="7" y="57"/>
                    </a:lnTo>
                    <a:lnTo>
                      <a:pt x="11" y="56"/>
                    </a:lnTo>
                    <a:lnTo>
                      <a:pt x="13" y="54"/>
                    </a:lnTo>
                    <a:lnTo>
                      <a:pt x="14" y="52"/>
                    </a:lnTo>
                    <a:lnTo>
                      <a:pt x="15"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Freeform 2111"/>
              <p:cNvSpPr>
                <a:spLocks noChangeAspect="1"/>
              </p:cNvSpPr>
              <p:nvPr/>
            </p:nvSpPr>
            <p:spPr bwMode="auto">
              <a:xfrm>
                <a:off x="1933" y="1646"/>
                <a:ext cx="54" cy="117"/>
              </a:xfrm>
              <a:custGeom>
                <a:avLst/>
                <a:gdLst>
                  <a:gd name="T0" fmla="*/ 24 w 54"/>
                  <a:gd name="T1" fmla="*/ 45 h 117"/>
                  <a:gd name="T2" fmla="*/ 24 w 54"/>
                  <a:gd name="T3" fmla="*/ 26 h 117"/>
                  <a:gd name="T4" fmla="*/ 25 w 54"/>
                  <a:gd name="T5" fmla="*/ 17 h 117"/>
                  <a:gd name="T6" fmla="*/ 29 w 54"/>
                  <a:gd name="T7" fmla="*/ 10 h 117"/>
                  <a:gd name="T8" fmla="*/ 33 w 54"/>
                  <a:gd name="T9" fmla="*/ 5 h 117"/>
                  <a:gd name="T10" fmla="*/ 39 w 54"/>
                  <a:gd name="T11" fmla="*/ 4 h 117"/>
                  <a:gd name="T12" fmla="*/ 41 w 54"/>
                  <a:gd name="T13" fmla="*/ 4 h 117"/>
                  <a:gd name="T14" fmla="*/ 44 w 54"/>
                  <a:gd name="T15" fmla="*/ 5 h 117"/>
                  <a:gd name="T16" fmla="*/ 43 w 54"/>
                  <a:gd name="T17" fmla="*/ 6 h 117"/>
                  <a:gd name="T18" fmla="*/ 41 w 54"/>
                  <a:gd name="T19" fmla="*/ 7 h 117"/>
                  <a:gd name="T20" fmla="*/ 40 w 54"/>
                  <a:gd name="T21" fmla="*/ 9 h 117"/>
                  <a:gd name="T22" fmla="*/ 39 w 54"/>
                  <a:gd name="T23" fmla="*/ 12 h 117"/>
                  <a:gd name="T24" fmla="*/ 40 w 54"/>
                  <a:gd name="T25" fmla="*/ 15 h 117"/>
                  <a:gd name="T26" fmla="*/ 41 w 54"/>
                  <a:gd name="T27" fmla="*/ 17 h 117"/>
                  <a:gd name="T28" fmla="*/ 44 w 54"/>
                  <a:gd name="T29" fmla="*/ 18 h 117"/>
                  <a:gd name="T30" fmla="*/ 47 w 54"/>
                  <a:gd name="T31" fmla="*/ 19 h 117"/>
                  <a:gd name="T32" fmla="*/ 50 w 54"/>
                  <a:gd name="T33" fmla="*/ 18 h 117"/>
                  <a:gd name="T34" fmla="*/ 52 w 54"/>
                  <a:gd name="T35" fmla="*/ 17 h 117"/>
                  <a:gd name="T36" fmla="*/ 53 w 54"/>
                  <a:gd name="T37" fmla="*/ 15 h 117"/>
                  <a:gd name="T38" fmla="*/ 54 w 54"/>
                  <a:gd name="T39" fmla="*/ 12 h 117"/>
                  <a:gd name="T40" fmla="*/ 53 w 54"/>
                  <a:gd name="T41" fmla="*/ 7 h 117"/>
                  <a:gd name="T42" fmla="*/ 50 w 54"/>
                  <a:gd name="T43" fmla="*/ 4 h 117"/>
                  <a:gd name="T44" fmla="*/ 45 w 54"/>
                  <a:gd name="T45" fmla="*/ 1 h 117"/>
                  <a:gd name="T46" fmla="*/ 39 w 54"/>
                  <a:gd name="T47" fmla="*/ 0 h 117"/>
                  <a:gd name="T48" fmla="*/ 30 w 54"/>
                  <a:gd name="T49" fmla="*/ 2 h 117"/>
                  <a:gd name="T50" fmla="*/ 22 w 54"/>
                  <a:gd name="T51" fmla="*/ 7 h 117"/>
                  <a:gd name="T52" fmla="*/ 16 w 54"/>
                  <a:gd name="T53" fmla="*/ 15 h 117"/>
                  <a:gd name="T54" fmla="*/ 13 w 54"/>
                  <a:gd name="T55" fmla="*/ 26 h 117"/>
                  <a:gd name="T56" fmla="*/ 13 w 54"/>
                  <a:gd name="T57" fmla="*/ 45 h 117"/>
                  <a:gd name="T58" fmla="*/ 0 w 54"/>
                  <a:gd name="T59" fmla="*/ 45 h 117"/>
                  <a:gd name="T60" fmla="*/ 0 w 54"/>
                  <a:gd name="T61" fmla="*/ 51 h 117"/>
                  <a:gd name="T62" fmla="*/ 13 w 54"/>
                  <a:gd name="T63" fmla="*/ 51 h 117"/>
                  <a:gd name="T64" fmla="*/ 13 w 54"/>
                  <a:gd name="T65" fmla="*/ 104 h 117"/>
                  <a:gd name="T66" fmla="*/ 13 w 54"/>
                  <a:gd name="T67" fmla="*/ 108 h 117"/>
                  <a:gd name="T68" fmla="*/ 11 w 54"/>
                  <a:gd name="T69" fmla="*/ 111 h 117"/>
                  <a:gd name="T70" fmla="*/ 7 w 54"/>
                  <a:gd name="T71" fmla="*/ 111 h 117"/>
                  <a:gd name="T72" fmla="*/ 0 w 54"/>
                  <a:gd name="T73" fmla="*/ 112 h 117"/>
                  <a:gd name="T74" fmla="*/ 0 w 54"/>
                  <a:gd name="T75" fmla="*/ 117 h 117"/>
                  <a:gd name="T76" fmla="*/ 10 w 54"/>
                  <a:gd name="T77" fmla="*/ 116 h 117"/>
                  <a:gd name="T78" fmla="*/ 19 w 54"/>
                  <a:gd name="T79" fmla="*/ 116 h 117"/>
                  <a:gd name="T80" fmla="*/ 30 w 54"/>
                  <a:gd name="T81" fmla="*/ 116 h 117"/>
                  <a:gd name="T82" fmla="*/ 40 w 54"/>
                  <a:gd name="T83" fmla="*/ 117 h 117"/>
                  <a:gd name="T84" fmla="*/ 40 w 54"/>
                  <a:gd name="T85" fmla="*/ 112 h 117"/>
                  <a:gd name="T86" fmla="*/ 37 w 54"/>
                  <a:gd name="T87" fmla="*/ 112 h 117"/>
                  <a:gd name="T88" fmla="*/ 30 w 54"/>
                  <a:gd name="T89" fmla="*/ 111 h 117"/>
                  <a:gd name="T90" fmla="*/ 26 w 54"/>
                  <a:gd name="T91" fmla="*/ 110 h 117"/>
                  <a:gd name="T92" fmla="*/ 24 w 54"/>
                  <a:gd name="T93" fmla="*/ 107 h 117"/>
                  <a:gd name="T94" fmla="*/ 24 w 54"/>
                  <a:gd name="T95" fmla="*/ 104 h 117"/>
                  <a:gd name="T96" fmla="*/ 24 w 54"/>
                  <a:gd name="T97" fmla="*/ 51 h 117"/>
                  <a:gd name="T98" fmla="*/ 43 w 54"/>
                  <a:gd name="T99" fmla="*/ 51 h 117"/>
                  <a:gd name="T100" fmla="*/ 43 w 54"/>
                  <a:gd name="T101" fmla="*/ 45 h 117"/>
                  <a:gd name="T102" fmla="*/ 24 w 54"/>
                  <a:gd name="T103" fmla="*/ 4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17">
                    <a:moveTo>
                      <a:pt x="24" y="45"/>
                    </a:moveTo>
                    <a:lnTo>
                      <a:pt x="24" y="26"/>
                    </a:lnTo>
                    <a:lnTo>
                      <a:pt x="25" y="17"/>
                    </a:lnTo>
                    <a:lnTo>
                      <a:pt x="29" y="10"/>
                    </a:lnTo>
                    <a:lnTo>
                      <a:pt x="33" y="5"/>
                    </a:lnTo>
                    <a:lnTo>
                      <a:pt x="39" y="4"/>
                    </a:lnTo>
                    <a:lnTo>
                      <a:pt x="41" y="4"/>
                    </a:lnTo>
                    <a:lnTo>
                      <a:pt x="44" y="5"/>
                    </a:lnTo>
                    <a:lnTo>
                      <a:pt x="43" y="6"/>
                    </a:lnTo>
                    <a:lnTo>
                      <a:pt x="41" y="7"/>
                    </a:lnTo>
                    <a:lnTo>
                      <a:pt x="40" y="9"/>
                    </a:lnTo>
                    <a:lnTo>
                      <a:pt x="39" y="12"/>
                    </a:lnTo>
                    <a:lnTo>
                      <a:pt x="40" y="15"/>
                    </a:lnTo>
                    <a:lnTo>
                      <a:pt x="41" y="17"/>
                    </a:lnTo>
                    <a:lnTo>
                      <a:pt x="44" y="18"/>
                    </a:lnTo>
                    <a:lnTo>
                      <a:pt x="47" y="19"/>
                    </a:lnTo>
                    <a:lnTo>
                      <a:pt x="50" y="18"/>
                    </a:lnTo>
                    <a:lnTo>
                      <a:pt x="52" y="17"/>
                    </a:lnTo>
                    <a:lnTo>
                      <a:pt x="53" y="15"/>
                    </a:lnTo>
                    <a:lnTo>
                      <a:pt x="54" y="12"/>
                    </a:lnTo>
                    <a:lnTo>
                      <a:pt x="53" y="7"/>
                    </a:lnTo>
                    <a:lnTo>
                      <a:pt x="50" y="4"/>
                    </a:lnTo>
                    <a:lnTo>
                      <a:pt x="45" y="1"/>
                    </a:lnTo>
                    <a:lnTo>
                      <a:pt x="39" y="0"/>
                    </a:lnTo>
                    <a:lnTo>
                      <a:pt x="30" y="2"/>
                    </a:lnTo>
                    <a:lnTo>
                      <a:pt x="22" y="7"/>
                    </a:lnTo>
                    <a:lnTo>
                      <a:pt x="16" y="15"/>
                    </a:lnTo>
                    <a:lnTo>
                      <a:pt x="13" y="26"/>
                    </a:lnTo>
                    <a:lnTo>
                      <a:pt x="13" y="45"/>
                    </a:lnTo>
                    <a:lnTo>
                      <a:pt x="0" y="45"/>
                    </a:lnTo>
                    <a:lnTo>
                      <a:pt x="0" y="51"/>
                    </a:lnTo>
                    <a:lnTo>
                      <a:pt x="13" y="51"/>
                    </a:lnTo>
                    <a:lnTo>
                      <a:pt x="13" y="104"/>
                    </a:lnTo>
                    <a:lnTo>
                      <a:pt x="13" y="108"/>
                    </a:lnTo>
                    <a:lnTo>
                      <a:pt x="11" y="111"/>
                    </a:lnTo>
                    <a:lnTo>
                      <a:pt x="7" y="111"/>
                    </a:lnTo>
                    <a:lnTo>
                      <a:pt x="0" y="112"/>
                    </a:lnTo>
                    <a:lnTo>
                      <a:pt x="0" y="117"/>
                    </a:lnTo>
                    <a:lnTo>
                      <a:pt x="10" y="116"/>
                    </a:lnTo>
                    <a:lnTo>
                      <a:pt x="19" y="116"/>
                    </a:lnTo>
                    <a:lnTo>
                      <a:pt x="30" y="116"/>
                    </a:lnTo>
                    <a:lnTo>
                      <a:pt x="40" y="117"/>
                    </a:lnTo>
                    <a:lnTo>
                      <a:pt x="40" y="112"/>
                    </a:lnTo>
                    <a:lnTo>
                      <a:pt x="37" y="112"/>
                    </a:lnTo>
                    <a:lnTo>
                      <a:pt x="30" y="111"/>
                    </a:lnTo>
                    <a:lnTo>
                      <a:pt x="26" y="110"/>
                    </a:lnTo>
                    <a:lnTo>
                      <a:pt x="24" y="107"/>
                    </a:lnTo>
                    <a:lnTo>
                      <a:pt x="24" y="104"/>
                    </a:lnTo>
                    <a:lnTo>
                      <a:pt x="24" y="51"/>
                    </a:lnTo>
                    <a:lnTo>
                      <a:pt x="43" y="51"/>
                    </a:lnTo>
                    <a:lnTo>
                      <a:pt x="43" y="45"/>
                    </a:lnTo>
                    <a:lnTo>
                      <a:pt x="24"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 name="Freeform 2112"/>
              <p:cNvSpPr>
                <a:spLocks noChangeAspect="1" noEditPoints="1"/>
              </p:cNvSpPr>
              <p:nvPr/>
            </p:nvSpPr>
            <p:spPr bwMode="auto">
              <a:xfrm>
                <a:off x="1983" y="1689"/>
                <a:ext cx="73" cy="75"/>
              </a:xfrm>
              <a:custGeom>
                <a:avLst/>
                <a:gdLst>
                  <a:gd name="T0" fmla="*/ 73 w 73"/>
                  <a:gd name="T1" fmla="*/ 38 h 75"/>
                  <a:gd name="T2" fmla="*/ 72 w 73"/>
                  <a:gd name="T3" fmla="*/ 31 h 75"/>
                  <a:gd name="T4" fmla="*/ 70 w 73"/>
                  <a:gd name="T5" fmla="*/ 23 h 75"/>
                  <a:gd name="T6" fmla="*/ 67 w 73"/>
                  <a:gd name="T7" fmla="*/ 17 h 75"/>
                  <a:gd name="T8" fmla="*/ 62 w 73"/>
                  <a:gd name="T9" fmla="*/ 11 h 75"/>
                  <a:gd name="T10" fmla="*/ 57 w 73"/>
                  <a:gd name="T11" fmla="*/ 6 h 75"/>
                  <a:gd name="T12" fmla="*/ 51 w 73"/>
                  <a:gd name="T13" fmla="*/ 3 h 75"/>
                  <a:gd name="T14" fmla="*/ 44 w 73"/>
                  <a:gd name="T15" fmla="*/ 0 h 75"/>
                  <a:gd name="T16" fmla="*/ 37 w 73"/>
                  <a:gd name="T17" fmla="*/ 0 h 75"/>
                  <a:gd name="T18" fmla="*/ 29 w 73"/>
                  <a:gd name="T19" fmla="*/ 0 h 75"/>
                  <a:gd name="T20" fmla="*/ 22 w 73"/>
                  <a:gd name="T21" fmla="*/ 3 h 75"/>
                  <a:gd name="T22" fmla="*/ 16 w 73"/>
                  <a:gd name="T23" fmla="*/ 6 h 75"/>
                  <a:gd name="T24" fmla="*/ 11 w 73"/>
                  <a:gd name="T25" fmla="*/ 11 h 75"/>
                  <a:gd name="T26" fmla="*/ 6 w 73"/>
                  <a:gd name="T27" fmla="*/ 17 h 75"/>
                  <a:gd name="T28" fmla="*/ 3 w 73"/>
                  <a:gd name="T29" fmla="*/ 24 h 75"/>
                  <a:gd name="T30" fmla="*/ 1 w 73"/>
                  <a:gd name="T31" fmla="*/ 31 h 75"/>
                  <a:gd name="T32" fmla="*/ 0 w 73"/>
                  <a:gd name="T33" fmla="*/ 38 h 75"/>
                  <a:gd name="T34" fmla="*/ 3 w 73"/>
                  <a:gd name="T35" fmla="*/ 53 h 75"/>
                  <a:gd name="T36" fmla="*/ 11 w 73"/>
                  <a:gd name="T37" fmla="*/ 65 h 75"/>
                  <a:gd name="T38" fmla="*/ 23 w 73"/>
                  <a:gd name="T39" fmla="*/ 73 h 75"/>
                  <a:gd name="T40" fmla="*/ 36 w 73"/>
                  <a:gd name="T41" fmla="*/ 75 h 75"/>
                  <a:gd name="T42" fmla="*/ 51 w 73"/>
                  <a:gd name="T43" fmla="*/ 73 h 75"/>
                  <a:gd name="T44" fmla="*/ 62 w 73"/>
                  <a:gd name="T45" fmla="*/ 65 h 75"/>
                  <a:gd name="T46" fmla="*/ 70 w 73"/>
                  <a:gd name="T47" fmla="*/ 53 h 75"/>
                  <a:gd name="T48" fmla="*/ 73 w 73"/>
                  <a:gd name="T49" fmla="*/ 38 h 75"/>
                  <a:gd name="T50" fmla="*/ 37 w 73"/>
                  <a:gd name="T51" fmla="*/ 71 h 75"/>
                  <a:gd name="T52" fmla="*/ 31 w 73"/>
                  <a:gd name="T53" fmla="*/ 71 h 75"/>
                  <a:gd name="T54" fmla="*/ 26 w 73"/>
                  <a:gd name="T55" fmla="*/ 69 h 75"/>
                  <a:gd name="T56" fmla="*/ 22 w 73"/>
                  <a:gd name="T57" fmla="*/ 65 h 75"/>
                  <a:gd name="T58" fmla="*/ 18 w 73"/>
                  <a:gd name="T59" fmla="*/ 60 h 75"/>
                  <a:gd name="T60" fmla="*/ 15 w 73"/>
                  <a:gd name="T61" fmla="*/ 54 h 75"/>
                  <a:gd name="T62" fmla="*/ 14 w 73"/>
                  <a:gd name="T63" fmla="*/ 48 h 75"/>
                  <a:gd name="T64" fmla="*/ 14 w 73"/>
                  <a:gd name="T65" fmla="*/ 42 h 75"/>
                  <a:gd name="T66" fmla="*/ 14 w 73"/>
                  <a:gd name="T67" fmla="*/ 37 h 75"/>
                  <a:gd name="T68" fmla="*/ 14 w 73"/>
                  <a:gd name="T69" fmla="*/ 32 h 75"/>
                  <a:gd name="T70" fmla="*/ 14 w 73"/>
                  <a:gd name="T71" fmla="*/ 26 h 75"/>
                  <a:gd name="T72" fmla="*/ 15 w 73"/>
                  <a:gd name="T73" fmla="*/ 20 h 75"/>
                  <a:gd name="T74" fmla="*/ 18 w 73"/>
                  <a:gd name="T75" fmla="*/ 14 h 75"/>
                  <a:gd name="T76" fmla="*/ 22 w 73"/>
                  <a:gd name="T77" fmla="*/ 9 h 75"/>
                  <a:gd name="T78" fmla="*/ 26 w 73"/>
                  <a:gd name="T79" fmla="*/ 6 h 75"/>
                  <a:gd name="T80" fmla="*/ 31 w 73"/>
                  <a:gd name="T81" fmla="*/ 4 h 75"/>
                  <a:gd name="T82" fmla="*/ 36 w 73"/>
                  <a:gd name="T83" fmla="*/ 3 h 75"/>
                  <a:gd name="T84" fmla="*/ 42 w 73"/>
                  <a:gd name="T85" fmla="*/ 4 h 75"/>
                  <a:gd name="T86" fmla="*/ 47 w 73"/>
                  <a:gd name="T87" fmla="*/ 6 h 75"/>
                  <a:gd name="T88" fmla="*/ 51 w 73"/>
                  <a:gd name="T89" fmla="*/ 9 h 75"/>
                  <a:gd name="T90" fmla="*/ 55 w 73"/>
                  <a:gd name="T91" fmla="*/ 14 h 75"/>
                  <a:gd name="T92" fmla="*/ 58 w 73"/>
                  <a:gd name="T93" fmla="*/ 20 h 75"/>
                  <a:gd name="T94" fmla="*/ 59 w 73"/>
                  <a:gd name="T95" fmla="*/ 26 h 75"/>
                  <a:gd name="T96" fmla="*/ 59 w 73"/>
                  <a:gd name="T97" fmla="*/ 32 h 75"/>
                  <a:gd name="T98" fmla="*/ 59 w 73"/>
                  <a:gd name="T99" fmla="*/ 37 h 75"/>
                  <a:gd name="T100" fmla="*/ 59 w 73"/>
                  <a:gd name="T101" fmla="*/ 42 h 75"/>
                  <a:gd name="T102" fmla="*/ 59 w 73"/>
                  <a:gd name="T103" fmla="*/ 48 h 75"/>
                  <a:gd name="T104" fmla="*/ 58 w 73"/>
                  <a:gd name="T105" fmla="*/ 53 h 75"/>
                  <a:gd name="T106" fmla="*/ 56 w 73"/>
                  <a:gd name="T107" fmla="*/ 59 h 75"/>
                  <a:gd name="T108" fmla="*/ 52 w 73"/>
                  <a:gd name="T109" fmla="*/ 64 h 75"/>
                  <a:gd name="T110" fmla="*/ 48 w 73"/>
                  <a:gd name="T111" fmla="*/ 68 h 75"/>
                  <a:gd name="T112" fmla="*/ 43 w 73"/>
                  <a:gd name="T113" fmla="*/ 70 h 75"/>
                  <a:gd name="T114" fmla="*/ 37 w 73"/>
                  <a:gd name="T115" fmla="*/ 7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5">
                    <a:moveTo>
                      <a:pt x="73" y="38"/>
                    </a:moveTo>
                    <a:lnTo>
                      <a:pt x="72" y="31"/>
                    </a:lnTo>
                    <a:lnTo>
                      <a:pt x="70" y="23"/>
                    </a:lnTo>
                    <a:lnTo>
                      <a:pt x="67" y="17"/>
                    </a:lnTo>
                    <a:lnTo>
                      <a:pt x="62" y="11"/>
                    </a:lnTo>
                    <a:lnTo>
                      <a:pt x="57" y="6"/>
                    </a:lnTo>
                    <a:lnTo>
                      <a:pt x="51" y="3"/>
                    </a:lnTo>
                    <a:lnTo>
                      <a:pt x="44" y="0"/>
                    </a:lnTo>
                    <a:lnTo>
                      <a:pt x="37" y="0"/>
                    </a:lnTo>
                    <a:lnTo>
                      <a:pt x="29" y="0"/>
                    </a:lnTo>
                    <a:lnTo>
                      <a:pt x="22" y="3"/>
                    </a:lnTo>
                    <a:lnTo>
                      <a:pt x="16" y="6"/>
                    </a:lnTo>
                    <a:lnTo>
                      <a:pt x="11" y="11"/>
                    </a:lnTo>
                    <a:lnTo>
                      <a:pt x="6" y="17"/>
                    </a:lnTo>
                    <a:lnTo>
                      <a:pt x="3" y="24"/>
                    </a:lnTo>
                    <a:lnTo>
                      <a:pt x="1" y="31"/>
                    </a:lnTo>
                    <a:lnTo>
                      <a:pt x="0" y="38"/>
                    </a:lnTo>
                    <a:lnTo>
                      <a:pt x="3" y="53"/>
                    </a:lnTo>
                    <a:lnTo>
                      <a:pt x="11" y="65"/>
                    </a:lnTo>
                    <a:lnTo>
                      <a:pt x="23" y="73"/>
                    </a:lnTo>
                    <a:lnTo>
                      <a:pt x="36" y="75"/>
                    </a:lnTo>
                    <a:lnTo>
                      <a:pt x="51" y="73"/>
                    </a:lnTo>
                    <a:lnTo>
                      <a:pt x="62" y="65"/>
                    </a:lnTo>
                    <a:lnTo>
                      <a:pt x="70" y="53"/>
                    </a:lnTo>
                    <a:lnTo>
                      <a:pt x="73" y="38"/>
                    </a:lnTo>
                    <a:close/>
                    <a:moveTo>
                      <a:pt x="37" y="71"/>
                    </a:moveTo>
                    <a:lnTo>
                      <a:pt x="31" y="71"/>
                    </a:lnTo>
                    <a:lnTo>
                      <a:pt x="26" y="69"/>
                    </a:lnTo>
                    <a:lnTo>
                      <a:pt x="22" y="65"/>
                    </a:lnTo>
                    <a:lnTo>
                      <a:pt x="18" y="60"/>
                    </a:lnTo>
                    <a:lnTo>
                      <a:pt x="15" y="54"/>
                    </a:lnTo>
                    <a:lnTo>
                      <a:pt x="14" y="48"/>
                    </a:lnTo>
                    <a:lnTo>
                      <a:pt x="14" y="42"/>
                    </a:lnTo>
                    <a:lnTo>
                      <a:pt x="14" y="37"/>
                    </a:lnTo>
                    <a:lnTo>
                      <a:pt x="14" y="32"/>
                    </a:lnTo>
                    <a:lnTo>
                      <a:pt x="14" y="26"/>
                    </a:lnTo>
                    <a:lnTo>
                      <a:pt x="15" y="20"/>
                    </a:lnTo>
                    <a:lnTo>
                      <a:pt x="18" y="14"/>
                    </a:lnTo>
                    <a:lnTo>
                      <a:pt x="22" y="9"/>
                    </a:lnTo>
                    <a:lnTo>
                      <a:pt x="26" y="6"/>
                    </a:lnTo>
                    <a:lnTo>
                      <a:pt x="31" y="4"/>
                    </a:lnTo>
                    <a:lnTo>
                      <a:pt x="36" y="3"/>
                    </a:lnTo>
                    <a:lnTo>
                      <a:pt x="42" y="4"/>
                    </a:lnTo>
                    <a:lnTo>
                      <a:pt x="47" y="6"/>
                    </a:lnTo>
                    <a:lnTo>
                      <a:pt x="51" y="9"/>
                    </a:lnTo>
                    <a:lnTo>
                      <a:pt x="55" y="14"/>
                    </a:lnTo>
                    <a:lnTo>
                      <a:pt x="58" y="20"/>
                    </a:lnTo>
                    <a:lnTo>
                      <a:pt x="59" y="26"/>
                    </a:lnTo>
                    <a:lnTo>
                      <a:pt x="59" y="32"/>
                    </a:lnTo>
                    <a:lnTo>
                      <a:pt x="59" y="37"/>
                    </a:lnTo>
                    <a:lnTo>
                      <a:pt x="59" y="42"/>
                    </a:lnTo>
                    <a:lnTo>
                      <a:pt x="59" y="48"/>
                    </a:lnTo>
                    <a:lnTo>
                      <a:pt x="58" y="53"/>
                    </a:lnTo>
                    <a:lnTo>
                      <a:pt x="56" y="59"/>
                    </a:lnTo>
                    <a:lnTo>
                      <a:pt x="52" y="64"/>
                    </a:lnTo>
                    <a:lnTo>
                      <a:pt x="48" y="68"/>
                    </a:lnTo>
                    <a:lnTo>
                      <a:pt x="43" y="70"/>
                    </a:lnTo>
                    <a:lnTo>
                      <a:pt x="37"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 name="Freeform 2113"/>
              <p:cNvSpPr>
                <a:spLocks noChangeAspect="1"/>
              </p:cNvSpPr>
              <p:nvPr/>
            </p:nvSpPr>
            <p:spPr bwMode="auto">
              <a:xfrm>
                <a:off x="2066" y="1690"/>
                <a:ext cx="83" cy="74"/>
              </a:xfrm>
              <a:custGeom>
                <a:avLst/>
                <a:gdLst>
                  <a:gd name="T0" fmla="*/ 60 w 83"/>
                  <a:gd name="T1" fmla="*/ 60 h 74"/>
                  <a:gd name="T2" fmla="*/ 60 w 83"/>
                  <a:gd name="T3" fmla="*/ 74 h 74"/>
                  <a:gd name="T4" fmla="*/ 83 w 83"/>
                  <a:gd name="T5" fmla="*/ 73 h 74"/>
                  <a:gd name="T6" fmla="*/ 83 w 83"/>
                  <a:gd name="T7" fmla="*/ 68 h 74"/>
                  <a:gd name="T8" fmla="*/ 80 w 83"/>
                  <a:gd name="T9" fmla="*/ 68 h 74"/>
                  <a:gd name="T10" fmla="*/ 77 w 83"/>
                  <a:gd name="T11" fmla="*/ 67 h 74"/>
                  <a:gd name="T12" fmla="*/ 74 w 83"/>
                  <a:gd name="T13" fmla="*/ 67 h 74"/>
                  <a:gd name="T14" fmla="*/ 73 w 83"/>
                  <a:gd name="T15" fmla="*/ 66 h 74"/>
                  <a:gd name="T16" fmla="*/ 72 w 83"/>
                  <a:gd name="T17" fmla="*/ 65 h 74"/>
                  <a:gd name="T18" fmla="*/ 71 w 83"/>
                  <a:gd name="T19" fmla="*/ 63 h 74"/>
                  <a:gd name="T20" fmla="*/ 71 w 83"/>
                  <a:gd name="T21" fmla="*/ 61 h 74"/>
                  <a:gd name="T22" fmla="*/ 71 w 83"/>
                  <a:gd name="T23" fmla="*/ 58 h 74"/>
                  <a:gd name="T24" fmla="*/ 71 w 83"/>
                  <a:gd name="T25" fmla="*/ 0 h 74"/>
                  <a:gd name="T26" fmla="*/ 46 w 83"/>
                  <a:gd name="T27" fmla="*/ 1 h 74"/>
                  <a:gd name="T28" fmla="*/ 46 w 83"/>
                  <a:gd name="T29" fmla="*/ 7 h 74"/>
                  <a:gd name="T30" fmla="*/ 50 w 83"/>
                  <a:gd name="T31" fmla="*/ 7 h 74"/>
                  <a:gd name="T32" fmla="*/ 53 w 83"/>
                  <a:gd name="T33" fmla="*/ 7 h 74"/>
                  <a:gd name="T34" fmla="*/ 55 w 83"/>
                  <a:gd name="T35" fmla="*/ 7 h 74"/>
                  <a:gd name="T36" fmla="*/ 57 w 83"/>
                  <a:gd name="T37" fmla="*/ 8 h 74"/>
                  <a:gd name="T38" fmla="*/ 58 w 83"/>
                  <a:gd name="T39" fmla="*/ 9 h 74"/>
                  <a:gd name="T40" fmla="*/ 59 w 83"/>
                  <a:gd name="T41" fmla="*/ 11 h 74"/>
                  <a:gd name="T42" fmla="*/ 59 w 83"/>
                  <a:gd name="T43" fmla="*/ 13 h 74"/>
                  <a:gd name="T44" fmla="*/ 59 w 83"/>
                  <a:gd name="T45" fmla="*/ 16 h 74"/>
                  <a:gd name="T46" fmla="*/ 59 w 83"/>
                  <a:gd name="T47" fmla="*/ 45 h 74"/>
                  <a:gd name="T48" fmla="*/ 58 w 83"/>
                  <a:gd name="T49" fmla="*/ 55 h 74"/>
                  <a:gd name="T50" fmla="*/ 54 w 83"/>
                  <a:gd name="T51" fmla="*/ 63 h 74"/>
                  <a:gd name="T52" fmla="*/ 47 w 83"/>
                  <a:gd name="T53" fmla="*/ 69 h 74"/>
                  <a:gd name="T54" fmla="*/ 39 w 83"/>
                  <a:gd name="T55" fmla="*/ 71 h 74"/>
                  <a:gd name="T56" fmla="*/ 34 w 83"/>
                  <a:gd name="T57" fmla="*/ 71 h 74"/>
                  <a:gd name="T58" fmla="*/ 31 w 83"/>
                  <a:gd name="T59" fmla="*/ 69 h 74"/>
                  <a:gd name="T60" fmla="*/ 28 w 83"/>
                  <a:gd name="T61" fmla="*/ 68 h 74"/>
                  <a:gd name="T62" fmla="*/ 27 w 83"/>
                  <a:gd name="T63" fmla="*/ 66 h 74"/>
                  <a:gd name="T64" fmla="*/ 26 w 83"/>
                  <a:gd name="T65" fmla="*/ 63 h 74"/>
                  <a:gd name="T66" fmla="*/ 25 w 83"/>
                  <a:gd name="T67" fmla="*/ 61 h 74"/>
                  <a:gd name="T68" fmla="*/ 25 w 83"/>
                  <a:gd name="T69" fmla="*/ 58 h 74"/>
                  <a:gd name="T70" fmla="*/ 25 w 83"/>
                  <a:gd name="T71" fmla="*/ 54 h 74"/>
                  <a:gd name="T72" fmla="*/ 25 w 83"/>
                  <a:gd name="T73" fmla="*/ 0 h 74"/>
                  <a:gd name="T74" fmla="*/ 0 w 83"/>
                  <a:gd name="T75" fmla="*/ 1 h 74"/>
                  <a:gd name="T76" fmla="*/ 0 w 83"/>
                  <a:gd name="T77" fmla="*/ 7 h 74"/>
                  <a:gd name="T78" fmla="*/ 5 w 83"/>
                  <a:gd name="T79" fmla="*/ 7 h 74"/>
                  <a:gd name="T80" fmla="*/ 8 w 83"/>
                  <a:gd name="T81" fmla="*/ 7 h 74"/>
                  <a:gd name="T82" fmla="*/ 10 w 83"/>
                  <a:gd name="T83" fmla="*/ 8 h 74"/>
                  <a:gd name="T84" fmla="*/ 12 w 83"/>
                  <a:gd name="T85" fmla="*/ 9 h 74"/>
                  <a:gd name="T86" fmla="*/ 13 w 83"/>
                  <a:gd name="T87" fmla="*/ 11 h 74"/>
                  <a:gd name="T88" fmla="*/ 13 w 83"/>
                  <a:gd name="T89" fmla="*/ 13 h 74"/>
                  <a:gd name="T90" fmla="*/ 13 w 83"/>
                  <a:gd name="T91" fmla="*/ 17 h 74"/>
                  <a:gd name="T92" fmla="*/ 13 w 83"/>
                  <a:gd name="T93" fmla="*/ 22 h 74"/>
                  <a:gd name="T94" fmla="*/ 13 w 83"/>
                  <a:gd name="T95" fmla="*/ 47 h 74"/>
                  <a:gd name="T96" fmla="*/ 13 w 83"/>
                  <a:gd name="T97" fmla="*/ 51 h 74"/>
                  <a:gd name="T98" fmla="*/ 14 w 83"/>
                  <a:gd name="T99" fmla="*/ 56 h 74"/>
                  <a:gd name="T100" fmla="*/ 14 w 83"/>
                  <a:gd name="T101" fmla="*/ 61 h 74"/>
                  <a:gd name="T102" fmla="*/ 16 w 83"/>
                  <a:gd name="T103" fmla="*/ 65 h 74"/>
                  <a:gd name="T104" fmla="*/ 19 w 83"/>
                  <a:gd name="T105" fmla="*/ 69 h 74"/>
                  <a:gd name="T106" fmla="*/ 24 w 83"/>
                  <a:gd name="T107" fmla="*/ 72 h 74"/>
                  <a:gd name="T108" fmla="*/ 30 w 83"/>
                  <a:gd name="T109" fmla="*/ 74 h 74"/>
                  <a:gd name="T110" fmla="*/ 38 w 83"/>
                  <a:gd name="T111" fmla="*/ 74 h 74"/>
                  <a:gd name="T112" fmla="*/ 45 w 83"/>
                  <a:gd name="T113" fmla="*/ 74 h 74"/>
                  <a:gd name="T114" fmla="*/ 51 w 83"/>
                  <a:gd name="T115" fmla="*/ 71 h 74"/>
                  <a:gd name="T116" fmla="*/ 56 w 83"/>
                  <a:gd name="T117" fmla="*/ 66 h 74"/>
                  <a:gd name="T118" fmla="*/ 60 w 83"/>
                  <a:gd name="T119" fmla="*/ 6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4">
                    <a:moveTo>
                      <a:pt x="60" y="60"/>
                    </a:moveTo>
                    <a:lnTo>
                      <a:pt x="60" y="74"/>
                    </a:lnTo>
                    <a:lnTo>
                      <a:pt x="83" y="73"/>
                    </a:lnTo>
                    <a:lnTo>
                      <a:pt x="83" y="68"/>
                    </a:lnTo>
                    <a:lnTo>
                      <a:pt x="80" y="68"/>
                    </a:lnTo>
                    <a:lnTo>
                      <a:pt x="77" y="67"/>
                    </a:lnTo>
                    <a:lnTo>
                      <a:pt x="74" y="67"/>
                    </a:lnTo>
                    <a:lnTo>
                      <a:pt x="73" y="66"/>
                    </a:lnTo>
                    <a:lnTo>
                      <a:pt x="72" y="65"/>
                    </a:lnTo>
                    <a:lnTo>
                      <a:pt x="71" y="63"/>
                    </a:lnTo>
                    <a:lnTo>
                      <a:pt x="71" y="61"/>
                    </a:lnTo>
                    <a:lnTo>
                      <a:pt x="71" y="58"/>
                    </a:lnTo>
                    <a:lnTo>
                      <a:pt x="71" y="0"/>
                    </a:lnTo>
                    <a:lnTo>
                      <a:pt x="46" y="1"/>
                    </a:lnTo>
                    <a:lnTo>
                      <a:pt x="46" y="7"/>
                    </a:lnTo>
                    <a:lnTo>
                      <a:pt x="50" y="7"/>
                    </a:lnTo>
                    <a:lnTo>
                      <a:pt x="53" y="7"/>
                    </a:lnTo>
                    <a:lnTo>
                      <a:pt x="55" y="7"/>
                    </a:lnTo>
                    <a:lnTo>
                      <a:pt x="57" y="8"/>
                    </a:lnTo>
                    <a:lnTo>
                      <a:pt x="58" y="9"/>
                    </a:lnTo>
                    <a:lnTo>
                      <a:pt x="59" y="11"/>
                    </a:lnTo>
                    <a:lnTo>
                      <a:pt x="59" y="13"/>
                    </a:lnTo>
                    <a:lnTo>
                      <a:pt x="59" y="16"/>
                    </a:lnTo>
                    <a:lnTo>
                      <a:pt x="59" y="45"/>
                    </a:lnTo>
                    <a:lnTo>
                      <a:pt x="58" y="55"/>
                    </a:lnTo>
                    <a:lnTo>
                      <a:pt x="54" y="63"/>
                    </a:lnTo>
                    <a:lnTo>
                      <a:pt x="47" y="69"/>
                    </a:lnTo>
                    <a:lnTo>
                      <a:pt x="39" y="71"/>
                    </a:lnTo>
                    <a:lnTo>
                      <a:pt x="34" y="71"/>
                    </a:lnTo>
                    <a:lnTo>
                      <a:pt x="31" y="69"/>
                    </a:lnTo>
                    <a:lnTo>
                      <a:pt x="28" y="68"/>
                    </a:lnTo>
                    <a:lnTo>
                      <a:pt x="27" y="66"/>
                    </a:lnTo>
                    <a:lnTo>
                      <a:pt x="26" y="63"/>
                    </a:lnTo>
                    <a:lnTo>
                      <a:pt x="25" y="61"/>
                    </a:lnTo>
                    <a:lnTo>
                      <a:pt x="25" y="58"/>
                    </a:lnTo>
                    <a:lnTo>
                      <a:pt x="25" y="54"/>
                    </a:lnTo>
                    <a:lnTo>
                      <a:pt x="25" y="0"/>
                    </a:lnTo>
                    <a:lnTo>
                      <a:pt x="0" y="1"/>
                    </a:lnTo>
                    <a:lnTo>
                      <a:pt x="0" y="7"/>
                    </a:lnTo>
                    <a:lnTo>
                      <a:pt x="5" y="7"/>
                    </a:lnTo>
                    <a:lnTo>
                      <a:pt x="8" y="7"/>
                    </a:lnTo>
                    <a:lnTo>
                      <a:pt x="10" y="8"/>
                    </a:lnTo>
                    <a:lnTo>
                      <a:pt x="12" y="9"/>
                    </a:lnTo>
                    <a:lnTo>
                      <a:pt x="13" y="11"/>
                    </a:lnTo>
                    <a:lnTo>
                      <a:pt x="13" y="13"/>
                    </a:lnTo>
                    <a:lnTo>
                      <a:pt x="13" y="17"/>
                    </a:lnTo>
                    <a:lnTo>
                      <a:pt x="13" y="22"/>
                    </a:lnTo>
                    <a:lnTo>
                      <a:pt x="13" y="47"/>
                    </a:lnTo>
                    <a:lnTo>
                      <a:pt x="13" y="51"/>
                    </a:lnTo>
                    <a:lnTo>
                      <a:pt x="14" y="56"/>
                    </a:lnTo>
                    <a:lnTo>
                      <a:pt x="14" y="61"/>
                    </a:lnTo>
                    <a:lnTo>
                      <a:pt x="16" y="65"/>
                    </a:lnTo>
                    <a:lnTo>
                      <a:pt x="19" y="69"/>
                    </a:lnTo>
                    <a:lnTo>
                      <a:pt x="24" y="72"/>
                    </a:lnTo>
                    <a:lnTo>
                      <a:pt x="30" y="74"/>
                    </a:lnTo>
                    <a:lnTo>
                      <a:pt x="38" y="74"/>
                    </a:lnTo>
                    <a:lnTo>
                      <a:pt x="45" y="74"/>
                    </a:lnTo>
                    <a:lnTo>
                      <a:pt x="51" y="71"/>
                    </a:lnTo>
                    <a:lnTo>
                      <a:pt x="56" y="66"/>
                    </a:lnTo>
                    <a:lnTo>
                      <a:pt x="60"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 name="Freeform 2114"/>
              <p:cNvSpPr>
                <a:spLocks noChangeAspect="1"/>
              </p:cNvSpPr>
              <p:nvPr/>
            </p:nvSpPr>
            <p:spPr bwMode="auto">
              <a:xfrm>
                <a:off x="2158" y="1690"/>
                <a:ext cx="83" cy="73"/>
              </a:xfrm>
              <a:custGeom>
                <a:avLst/>
                <a:gdLst>
                  <a:gd name="T0" fmla="*/ 13 w 83"/>
                  <a:gd name="T1" fmla="*/ 60 h 73"/>
                  <a:gd name="T2" fmla="*/ 11 w 83"/>
                  <a:gd name="T3" fmla="*/ 67 h 73"/>
                  <a:gd name="T4" fmla="*/ 0 w 83"/>
                  <a:gd name="T5" fmla="*/ 68 h 73"/>
                  <a:gd name="T6" fmla="*/ 5 w 83"/>
                  <a:gd name="T7" fmla="*/ 72 h 73"/>
                  <a:gd name="T8" fmla="*/ 15 w 83"/>
                  <a:gd name="T9" fmla="*/ 72 h 73"/>
                  <a:gd name="T10" fmla="*/ 23 w 83"/>
                  <a:gd name="T11" fmla="*/ 72 h 73"/>
                  <a:gd name="T12" fmla="*/ 33 w 83"/>
                  <a:gd name="T13" fmla="*/ 72 h 73"/>
                  <a:gd name="T14" fmla="*/ 37 w 83"/>
                  <a:gd name="T15" fmla="*/ 68 h 73"/>
                  <a:gd name="T16" fmla="*/ 27 w 83"/>
                  <a:gd name="T17" fmla="*/ 67 h 73"/>
                  <a:gd name="T18" fmla="*/ 25 w 83"/>
                  <a:gd name="T19" fmla="*/ 60 h 73"/>
                  <a:gd name="T20" fmla="*/ 26 w 83"/>
                  <a:gd name="T21" fmla="*/ 18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7 w 83"/>
                  <a:gd name="T35" fmla="*/ 67 h 73"/>
                  <a:gd name="T36" fmla="*/ 46 w 83"/>
                  <a:gd name="T37" fmla="*/ 68 h 73"/>
                  <a:gd name="T38" fmla="*/ 51 w 83"/>
                  <a:gd name="T39" fmla="*/ 72 h 73"/>
                  <a:gd name="T40" fmla="*/ 61 w 83"/>
                  <a:gd name="T41" fmla="*/ 72 h 73"/>
                  <a:gd name="T42" fmla="*/ 69 w 83"/>
                  <a:gd name="T43" fmla="*/ 72 h 73"/>
                  <a:gd name="T44" fmla="*/ 79 w 83"/>
                  <a:gd name="T45" fmla="*/ 72 h 73"/>
                  <a:gd name="T46" fmla="*/ 83 w 83"/>
                  <a:gd name="T47" fmla="*/ 68 h 73"/>
                  <a:gd name="T48" fmla="*/ 74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40 w 83"/>
                  <a:gd name="T61" fmla="*/ 1 h 73"/>
                  <a:gd name="T62" fmla="*/ 28 w 83"/>
                  <a:gd name="T63" fmla="*/ 10 h 73"/>
                  <a:gd name="T64" fmla="*/ 23 w 83"/>
                  <a:gd name="T65" fmla="*/ 0 h 73"/>
                  <a:gd name="T66" fmla="*/ 0 w 83"/>
                  <a:gd name="T67" fmla="*/ 7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4"/>
                    </a:lnTo>
                    <a:lnTo>
                      <a:pt x="11" y="67"/>
                    </a:lnTo>
                    <a:lnTo>
                      <a:pt x="7" y="67"/>
                    </a:lnTo>
                    <a:lnTo>
                      <a:pt x="0" y="68"/>
                    </a:lnTo>
                    <a:lnTo>
                      <a:pt x="0" y="73"/>
                    </a:lnTo>
                    <a:lnTo>
                      <a:pt x="5" y="72"/>
                    </a:lnTo>
                    <a:lnTo>
                      <a:pt x="10" y="72"/>
                    </a:lnTo>
                    <a:lnTo>
                      <a:pt x="15" y="72"/>
                    </a:lnTo>
                    <a:lnTo>
                      <a:pt x="19" y="72"/>
                    </a:lnTo>
                    <a:lnTo>
                      <a:pt x="23" y="72"/>
                    </a:lnTo>
                    <a:lnTo>
                      <a:pt x="28" y="72"/>
                    </a:lnTo>
                    <a:lnTo>
                      <a:pt x="33" y="72"/>
                    </a:lnTo>
                    <a:lnTo>
                      <a:pt x="37" y="73"/>
                    </a:lnTo>
                    <a:lnTo>
                      <a:pt x="37" y="68"/>
                    </a:lnTo>
                    <a:lnTo>
                      <a:pt x="31" y="67"/>
                    </a:lnTo>
                    <a:lnTo>
                      <a:pt x="27" y="67"/>
                    </a:lnTo>
                    <a:lnTo>
                      <a:pt x="25" y="64"/>
                    </a:lnTo>
                    <a:lnTo>
                      <a:pt x="25" y="60"/>
                    </a:lnTo>
                    <a:lnTo>
                      <a:pt x="25" y="30"/>
                    </a:lnTo>
                    <a:lnTo>
                      <a:pt x="26" y="18"/>
                    </a:lnTo>
                    <a:lnTo>
                      <a:pt x="32" y="10"/>
                    </a:lnTo>
                    <a:lnTo>
                      <a:pt x="39" y="5"/>
                    </a:lnTo>
                    <a:lnTo>
                      <a:pt x="47" y="3"/>
                    </a:lnTo>
                    <a:lnTo>
                      <a:pt x="50" y="4"/>
                    </a:lnTo>
                    <a:lnTo>
                      <a:pt x="53" y="5"/>
                    </a:lnTo>
                    <a:lnTo>
                      <a:pt x="55" y="7"/>
                    </a:lnTo>
                    <a:lnTo>
                      <a:pt x="57" y="9"/>
                    </a:lnTo>
                    <a:lnTo>
                      <a:pt x="58" y="12"/>
                    </a:lnTo>
                    <a:lnTo>
                      <a:pt x="59" y="15"/>
                    </a:lnTo>
                    <a:lnTo>
                      <a:pt x="59" y="18"/>
                    </a:lnTo>
                    <a:lnTo>
                      <a:pt x="59" y="22"/>
                    </a:lnTo>
                    <a:lnTo>
                      <a:pt x="59" y="60"/>
                    </a:lnTo>
                    <a:lnTo>
                      <a:pt x="59" y="64"/>
                    </a:lnTo>
                    <a:lnTo>
                      <a:pt x="57" y="67"/>
                    </a:lnTo>
                    <a:lnTo>
                      <a:pt x="53" y="67"/>
                    </a:lnTo>
                    <a:lnTo>
                      <a:pt x="46" y="68"/>
                    </a:lnTo>
                    <a:lnTo>
                      <a:pt x="46" y="73"/>
                    </a:lnTo>
                    <a:lnTo>
                      <a:pt x="51" y="72"/>
                    </a:lnTo>
                    <a:lnTo>
                      <a:pt x="56" y="72"/>
                    </a:lnTo>
                    <a:lnTo>
                      <a:pt x="61" y="72"/>
                    </a:lnTo>
                    <a:lnTo>
                      <a:pt x="65" y="72"/>
                    </a:lnTo>
                    <a:lnTo>
                      <a:pt x="69" y="72"/>
                    </a:lnTo>
                    <a:lnTo>
                      <a:pt x="74" y="72"/>
                    </a:lnTo>
                    <a:lnTo>
                      <a:pt x="79" y="72"/>
                    </a:lnTo>
                    <a:lnTo>
                      <a:pt x="83" y="73"/>
                    </a:lnTo>
                    <a:lnTo>
                      <a:pt x="83" y="68"/>
                    </a:lnTo>
                    <a:lnTo>
                      <a:pt x="78" y="67"/>
                    </a:lnTo>
                    <a:lnTo>
                      <a:pt x="74" y="67"/>
                    </a:lnTo>
                    <a:lnTo>
                      <a:pt x="71" y="65"/>
                    </a:lnTo>
                    <a:lnTo>
                      <a:pt x="70" y="63"/>
                    </a:lnTo>
                    <a:lnTo>
                      <a:pt x="70" y="31"/>
                    </a:lnTo>
                    <a:lnTo>
                      <a:pt x="70" y="22"/>
                    </a:lnTo>
                    <a:lnTo>
                      <a:pt x="70" y="15"/>
                    </a:lnTo>
                    <a:lnTo>
                      <a:pt x="68" y="10"/>
                    </a:lnTo>
                    <a:lnTo>
                      <a:pt x="65" y="6"/>
                    </a:lnTo>
                    <a:lnTo>
                      <a:pt x="63" y="4"/>
                    </a:lnTo>
                    <a:lnTo>
                      <a:pt x="59" y="2"/>
                    </a:lnTo>
                    <a:lnTo>
                      <a:pt x="54" y="0"/>
                    </a:lnTo>
                    <a:lnTo>
                      <a:pt x="48" y="0"/>
                    </a:lnTo>
                    <a:lnTo>
                      <a:pt x="40" y="1"/>
                    </a:lnTo>
                    <a:lnTo>
                      <a:pt x="33" y="4"/>
                    </a:lnTo>
                    <a:lnTo>
                      <a:pt x="28" y="10"/>
                    </a:lnTo>
                    <a:lnTo>
                      <a:pt x="23" y="17"/>
                    </a:lnTo>
                    <a:lnTo>
                      <a:pt x="23" y="0"/>
                    </a:lnTo>
                    <a:lnTo>
                      <a:pt x="0" y="1"/>
                    </a:lnTo>
                    <a:lnTo>
                      <a:pt x="0" y="7"/>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1" name="Freeform 2115"/>
              <p:cNvSpPr>
                <a:spLocks noChangeAspect="1" noEditPoints="1"/>
              </p:cNvSpPr>
              <p:nvPr/>
            </p:nvSpPr>
            <p:spPr bwMode="auto">
              <a:xfrm>
                <a:off x="2250" y="1648"/>
                <a:ext cx="82" cy="116"/>
              </a:xfrm>
              <a:custGeom>
                <a:avLst/>
                <a:gdLst>
                  <a:gd name="T0" fmla="*/ 58 w 82"/>
                  <a:gd name="T1" fmla="*/ 116 h 116"/>
                  <a:gd name="T2" fmla="*/ 82 w 82"/>
                  <a:gd name="T3" fmla="*/ 110 h 116"/>
                  <a:gd name="T4" fmla="*/ 75 w 82"/>
                  <a:gd name="T5" fmla="*/ 109 h 116"/>
                  <a:gd name="T6" fmla="*/ 71 w 82"/>
                  <a:gd name="T7" fmla="*/ 108 h 116"/>
                  <a:gd name="T8" fmla="*/ 69 w 82"/>
                  <a:gd name="T9" fmla="*/ 105 h 116"/>
                  <a:gd name="T10" fmla="*/ 69 w 82"/>
                  <a:gd name="T11" fmla="*/ 100 h 116"/>
                  <a:gd name="T12" fmla="*/ 45 w 82"/>
                  <a:gd name="T13" fmla="*/ 2 h 116"/>
                  <a:gd name="T14" fmla="*/ 49 w 82"/>
                  <a:gd name="T15" fmla="*/ 7 h 116"/>
                  <a:gd name="T16" fmla="*/ 54 w 82"/>
                  <a:gd name="T17" fmla="*/ 8 h 116"/>
                  <a:gd name="T18" fmla="*/ 57 w 82"/>
                  <a:gd name="T19" fmla="*/ 10 h 116"/>
                  <a:gd name="T20" fmla="*/ 58 w 82"/>
                  <a:gd name="T21" fmla="*/ 13 h 116"/>
                  <a:gd name="T22" fmla="*/ 58 w 82"/>
                  <a:gd name="T23" fmla="*/ 52 h 116"/>
                  <a:gd name="T24" fmla="*/ 49 w 82"/>
                  <a:gd name="T25" fmla="*/ 45 h 116"/>
                  <a:gd name="T26" fmla="*/ 37 w 82"/>
                  <a:gd name="T27" fmla="*/ 42 h 116"/>
                  <a:gd name="T28" fmla="*/ 12 w 82"/>
                  <a:gd name="T29" fmla="*/ 52 h 116"/>
                  <a:gd name="T30" fmla="*/ 0 w 82"/>
                  <a:gd name="T31" fmla="*/ 79 h 116"/>
                  <a:gd name="T32" fmla="*/ 11 w 82"/>
                  <a:gd name="T33" fmla="*/ 106 h 116"/>
                  <a:gd name="T34" fmla="*/ 35 w 82"/>
                  <a:gd name="T35" fmla="*/ 116 h 116"/>
                  <a:gd name="T36" fmla="*/ 49 w 82"/>
                  <a:gd name="T37" fmla="*/ 113 h 116"/>
                  <a:gd name="T38" fmla="*/ 58 w 82"/>
                  <a:gd name="T39" fmla="*/ 106 h 116"/>
                  <a:gd name="T40" fmla="*/ 58 w 82"/>
                  <a:gd name="T41" fmla="*/ 95 h 116"/>
                  <a:gd name="T42" fmla="*/ 57 w 82"/>
                  <a:gd name="T43" fmla="*/ 98 h 116"/>
                  <a:gd name="T44" fmla="*/ 56 w 82"/>
                  <a:gd name="T45" fmla="*/ 101 h 116"/>
                  <a:gd name="T46" fmla="*/ 47 w 82"/>
                  <a:gd name="T47" fmla="*/ 110 h 116"/>
                  <a:gd name="T48" fmla="*/ 36 w 82"/>
                  <a:gd name="T49" fmla="*/ 113 h 116"/>
                  <a:gd name="T50" fmla="*/ 26 w 82"/>
                  <a:gd name="T51" fmla="*/ 110 h 116"/>
                  <a:gd name="T52" fmla="*/ 19 w 82"/>
                  <a:gd name="T53" fmla="*/ 102 h 116"/>
                  <a:gd name="T54" fmla="*/ 15 w 82"/>
                  <a:gd name="T55" fmla="*/ 91 h 116"/>
                  <a:gd name="T56" fmla="*/ 14 w 82"/>
                  <a:gd name="T57" fmla="*/ 79 h 116"/>
                  <a:gd name="T58" fmla="*/ 15 w 82"/>
                  <a:gd name="T59" fmla="*/ 68 h 116"/>
                  <a:gd name="T60" fmla="*/ 19 w 82"/>
                  <a:gd name="T61" fmla="*/ 56 h 116"/>
                  <a:gd name="T62" fmla="*/ 27 w 82"/>
                  <a:gd name="T63" fmla="*/ 49 h 116"/>
                  <a:gd name="T64" fmla="*/ 38 w 82"/>
                  <a:gd name="T65" fmla="*/ 45 h 116"/>
                  <a:gd name="T66" fmla="*/ 47 w 82"/>
                  <a:gd name="T67" fmla="*/ 47 h 116"/>
                  <a:gd name="T68" fmla="*/ 56 w 82"/>
                  <a:gd name="T69" fmla="*/ 55 h 116"/>
                  <a:gd name="T70" fmla="*/ 57 w 82"/>
                  <a:gd name="T71" fmla="*/ 58 h 116"/>
                  <a:gd name="T72" fmla="*/ 58 w 82"/>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116">
                    <a:moveTo>
                      <a:pt x="58" y="106"/>
                    </a:moveTo>
                    <a:lnTo>
                      <a:pt x="58" y="116"/>
                    </a:lnTo>
                    <a:lnTo>
                      <a:pt x="82" y="115"/>
                    </a:lnTo>
                    <a:lnTo>
                      <a:pt x="82" y="110"/>
                    </a:lnTo>
                    <a:lnTo>
                      <a:pt x="78" y="110"/>
                    </a:lnTo>
                    <a:lnTo>
                      <a:pt x="75" y="109"/>
                    </a:lnTo>
                    <a:lnTo>
                      <a:pt x="73" y="109"/>
                    </a:lnTo>
                    <a:lnTo>
                      <a:pt x="71" y="108"/>
                    </a:lnTo>
                    <a:lnTo>
                      <a:pt x="70" y="107"/>
                    </a:lnTo>
                    <a:lnTo>
                      <a:pt x="69" y="105"/>
                    </a:lnTo>
                    <a:lnTo>
                      <a:pt x="69" y="103"/>
                    </a:lnTo>
                    <a:lnTo>
                      <a:pt x="69" y="100"/>
                    </a:lnTo>
                    <a:lnTo>
                      <a:pt x="69" y="0"/>
                    </a:lnTo>
                    <a:lnTo>
                      <a:pt x="45" y="2"/>
                    </a:lnTo>
                    <a:lnTo>
                      <a:pt x="45" y="7"/>
                    </a:lnTo>
                    <a:lnTo>
                      <a:pt x="49" y="7"/>
                    </a:lnTo>
                    <a:lnTo>
                      <a:pt x="52" y="7"/>
                    </a:lnTo>
                    <a:lnTo>
                      <a:pt x="54" y="8"/>
                    </a:lnTo>
                    <a:lnTo>
                      <a:pt x="56" y="9"/>
                    </a:lnTo>
                    <a:lnTo>
                      <a:pt x="57" y="10"/>
                    </a:lnTo>
                    <a:lnTo>
                      <a:pt x="58" y="11"/>
                    </a:lnTo>
                    <a:lnTo>
                      <a:pt x="58" y="13"/>
                    </a:lnTo>
                    <a:lnTo>
                      <a:pt x="58" y="16"/>
                    </a:lnTo>
                    <a:lnTo>
                      <a:pt x="58" y="52"/>
                    </a:lnTo>
                    <a:lnTo>
                      <a:pt x="54" y="48"/>
                    </a:lnTo>
                    <a:lnTo>
                      <a:pt x="49" y="45"/>
                    </a:lnTo>
                    <a:lnTo>
                      <a:pt x="44" y="42"/>
                    </a:lnTo>
                    <a:lnTo>
                      <a:pt x="37" y="42"/>
                    </a:lnTo>
                    <a:lnTo>
                      <a:pt x="23" y="44"/>
                    </a:lnTo>
                    <a:lnTo>
                      <a:pt x="12" y="52"/>
                    </a:lnTo>
                    <a:lnTo>
                      <a:pt x="3" y="64"/>
                    </a:lnTo>
                    <a:lnTo>
                      <a:pt x="0" y="79"/>
                    </a:lnTo>
                    <a:lnTo>
                      <a:pt x="3" y="94"/>
                    </a:lnTo>
                    <a:lnTo>
                      <a:pt x="11" y="106"/>
                    </a:lnTo>
                    <a:lnTo>
                      <a:pt x="22" y="114"/>
                    </a:lnTo>
                    <a:lnTo>
                      <a:pt x="35" y="116"/>
                    </a:lnTo>
                    <a:lnTo>
                      <a:pt x="43" y="116"/>
                    </a:lnTo>
                    <a:lnTo>
                      <a:pt x="49" y="113"/>
                    </a:lnTo>
                    <a:lnTo>
                      <a:pt x="54" y="110"/>
                    </a:lnTo>
                    <a:lnTo>
                      <a:pt x="58" y="106"/>
                    </a:lnTo>
                    <a:close/>
                    <a:moveTo>
                      <a:pt x="58" y="61"/>
                    </a:moveTo>
                    <a:lnTo>
                      <a:pt x="58" y="95"/>
                    </a:lnTo>
                    <a:lnTo>
                      <a:pt x="58" y="97"/>
                    </a:lnTo>
                    <a:lnTo>
                      <a:pt x="57" y="98"/>
                    </a:lnTo>
                    <a:lnTo>
                      <a:pt x="57" y="100"/>
                    </a:lnTo>
                    <a:lnTo>
                      <a:pt x="56" y="101"/>
                    </a:lnTo>
                    <a:lnTo>
                      <a:pt x="52" y="106"/>
                    </a:lnTo>
                    <a:lnTo>
                      <a:pt x="47" y="110"/>
                    </a:lnTo>
                    <a:lnTo>
                      <a:pt x="42" y="112"/>
                    </a:lnTo>
                    <a:lnTo>
                      <a:pt x="36" y="113"/>
                    </a:lnTo>
                    <a:lnTo>
                      <a:pt x="31" y="112"/>
                    </a:lnTo>
                    <a:lnTo>
                      <a:pt x="26" y="110"/>
                    </a:lnTo>
                    <a:lnTo>
                      <a:pt x="22" y="107"/>
                    </a:lnTo>
                    <a:lnTo>
                      <a:pt x="19" y="102"/>
                    </a:lnTo>
                    <a:lnTo>
                      <a:pt x="16" y="97"/>
                    </a:lnTo>
                    <a:lnTo>
                      <a:pt x="15" y="91"/>
                    </a:lnTo>
                    <a:lnTo>
                      <a:pt x="14" y="85"/>
                    </a:lnTo>
                    <a:lnTo>
                      <a:pt x="14" y="79"/>
                    </a:lnTo>
                    <a:lnTo>
                      <a:pt x="14" y="74"/>
                    </a:lnTo>
                    <a:lnTo>
                      <a:pt x="15" y="68"/>
                    </a:lnTo>
                    <a:lnTo>
                      <a:pt x="16" y="62"/>
                    </a:lnTo>
                    <a:lnTo>
                      <a:pt x="19" y="56"/>
                    </a:lnTo>
                    <a:lnTo>
                      <a:pt x="22" y="52"/>
                    </a:lnTo>
                    <a:lnTo>
                      <a:pt x="27" y="49"/>
                    </a:lnTo>
                    <a:lnTo>
                      <a:pt x="32" y="46"/>
                    </a:lnTo>
                    <a:lnTo>
                      <a:pt x="38" y="45"/>
                    </a:lnTo>
                    <a:lnTo>
                      <a:pt x="42" y="46"/>
                    </a:lnTo>
                    <a:lnTo>
                      <a:pt x="47" y="47"/>
                    </a:lnTo>
                    <a:lnTo>
                      <a:pt x="52" y="50"/>
                    </a:lnTo>
                    <a:lnTo>
                      <a:pt x="56" y="55"/>
                    </a:lnTo>
                    <a:lnTo>
                      <a:pt x="57" y="57"/>
                    </a:lnTo>
                    <a:lnTo>
                      <a:pt x="57" y="58"/>
                    </a:lnTo>
                    <a:lnTo>
                      <a:pt x="58" y="59"/>
                    </a:lnTo>
                    <a:lnTo>
                      <a:pt x="58"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2" name="Freeform 2116"/>
              <p:cNvSpPr>
                <a:spLocks noChangeAspect="1"/>
              </p:cNvSpPr>
              <p:nvPr/>
            </p:nvSpPr>
            <p:spPr bwMode="auto">
              <a:xfrm>
                <a:off x="2356" y="1639"/>
                <a:ext cx="23" cy="165"/>
              </a:xfrm>
              <a:custGeom>
                <a:avLst/>
                <a:gdLst>
                  <a:gd name="T0" fmla="*/ 23 w 23"/>
                  <a:gd name="T1" fmla="*/ 165 h 165"/>
                  <a:gd name="T2" fmla="*/ 23 w 23"/>
                  <a:gd name="T3" fmla="*/ 158 h 165"/>
                  <a:gd name="T4" fmla="*/ 7 w 23"/>
                  <a:gd name="T5" fmla="*/ 158 h 165"/>
                  <a:gd name="T6" fmla="*/ 7 w 23"/>
                  <a:gd name="T7" fmla="*/ 6 h 165"/>
                  <a:gd name="T8" fmla="*/ 23 w 23"/>
                  <a:gd name="T9" fmla="*/ 6 h 165"/>
                  <a:gd name="T10" fmla="*/ 23 w 23"/>
                  <a:gd name="T11" fmla="*/ 0 h 165"/>
                  <a:gd name="T12" fmla="*/ 0 w 23"/>
                  <a:gd name="T13" fmla="*/ 0 h 165"/>
                  <a:gd name="T14" fmla="*/ 0 w 23"/>
                  <a:gd name="T15" fmla="*/ 165 h 165"/>
                  <a:gd name="T16" fmla="*/ 23 w 23"/>
                  <a:gd name="T17"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5">
                    <a:moveTo>
                      <a:pt x="23" y="165"/>
                    </a:moveTo>
                    <a:lnTo>
                      <a:pt x="23" y="158"/>
                    </a:lnTo>
                    <a:lnTo>
                      <a:pt x="7" y="158"/>
                    </a:lnTo>
                    <a:lnTo>
                      <a:pt x="7" y="6"/>
                    </a:lnTo>
                    <a:lnTo>
                      <a:pt x="23" y="6"/>
                    </a:lnTo>
                    <a:lnTo>
                      <a:pt x="23" y="0"/>
                    </a:lnTo>
                    <a:lnTo>
                      <a:pt x="0" y="0"/>
                    </a:lnTo>
                    <a:lnTo>
                      <a:pt x="0" y="165"/>
                    </a:lnTo>
                    <a:lnTo>
                      <a:pt x="23" y="1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Freeform 2117"/>
              <p:cNvSpPr>
                <a:spLocks noChangeAspect="1"/>
              </p:cNvSpPr>
              <p:nvPr/>
            </p:nvSpPr>
            <p:spPr bwMode="auto">
              <a:xfrm>
                <a:off x="2387" y="1648"/>
                <a:ext cx="80" cy="115"/>
              </a:xfrm>
              <a:custGeom>
                <a:avLst/>
                <a:gdLst>
                  <a:gd name="T0" fmla="*/ 13 w 80"/>
                  <a:gd name="T1" fmla="*/ 106 h 115"/>
                  <a:gd name="T2" fmla="*/ 7 w 80"/>
                  <a:gd name="T3" fmla="*/ 109 h 115"/>
                  <a:gd name="T4" fmla="*/ 0 w 80"/>
                  <a:gd name="T5" fmla="*/ 115 h 115"/>
                  <a:gd name="T6" fmla="*/ 18 w 80"/>
                  <a:gd name="T7" fmla="*/ 114 h 115"/>
                  <a:gd name="T8" fmla="*/ 36 w 80"/>
                  <a:gd name="T9" fmla="*/ 115 h 115"/>
                  <a:gd name="T10" fmla="*/ 30 w 80"/>
                  <a:gd name="T11" fmla="*/ 109 h 115"/>
                  <a:gd name="T12" fmla="*/ 24 w 80"/>
                  <a:gd name="T13" fmla="*/ 106 h 115"/>
                  <a:gd name="T14" fmla="*/ 23 w 80"/>
                  <a:gd name="T15" fmla="*/ 85 h 115"/>
                  <a:gd name="T16" fmla="*/ 43 w 80"/>
                  <a:gd name="T17" fmla="*/ 88 h 115"/>
                  <a:gd name="T18" fmla="*/ 52 w 80"/>
                  <a:gd name="T19" fmla="*/ 102 h 115"/>
                  <a:gd name="T20" fmla="*/ 53 w 80"/>
                  <a:gd name="T21" fmla="*/ 108 h 115"/>
                  <a:gd name="T22" fmla="*/ 50 w 80"/>
                  <a:gd name="T23" fmla="*/ 109 h 115"/>
                  <a:gd name="T24" fmla="*/ 48 w 80"/>
                  <a:gd name="T25" fmla="*/ 115 h 115"/>
                  <a:gd name="T26" fmla="*/ 57 w 80"/>
                  <a:gd name="T27" fmla="*/ 114 h 115"/>
                  <a:gd name="T28" fmla="*/ 66 w 80"/>
                  <a:gd name="T29" fmla="*/ 114 h 115"/>
                  <a:gd name="T30" fmla="*/ 80 w 80"/>
                  <a:gd name="T31" fmla="*/ 110 h 115"/>
                  <a:gd name="T32" fmla="*/ 72 w 80"/>
                  <a:gd name="T33" fmla="*/ 108 h 115"/>
                  <a:gd name="T34" fmla="*/ 64 w 80"/>
                  <a:gd name="T35" fmla="*/ 101 h 115"/>
                  <a:gd name="T36" fmla="*/ 42 w 80"/>
                  <a:gd name="T37" fmla="*/ 70 h 115"/>
                  <a:gd name="T38" fmla="*/ 43 w 80"/>
                  <a:gd name="T39" fmla="*/ 69 h 115"/>
                  <a:gd name="T40" fmla="*/ 46 w 80"/>
                  <a:gd name="T41" fmla="*/ 66 h 115"/>
                  <a:gd name="T42" fmla="*/ 50 w 80"/>
                  <a:gd name="T43" fmla="*/ 62 h 115"/>
                  <a:gd name="T44" fmla="*/ 54 w 80"/>
                  <a:gd name="T45" fmla="*/ 58 h 115"/>
                  <a:gd name="T46" fmla="*/ 63 w 80"/>
                  <a:gd name="T47" fmla="*/ 53 h 115"/>
                  <a:gd name="T48" fmla="*/ 73 w 80"/>
                  <a:gd name="T49" fmla="*/ 49 h 115"/>
                  <a:gd name="T50" fmla="*/ 76 w 80"/>
                  <a:gd name="T51" fmla="*/ 43 h 115"/>
                  <a:gd name="T52" fmla="*/ 65 w 80"/>
                  <a:gd name="T53" fmla="*/ 44 h 115"/>
                  <a:gd name="T54" fmla="*/ 54 w 80"/>
                  <a:gd name="T55" fmla="*/ 44 h 115"/>
                  <a:gd name="T56" fmla="*/ 46 w 80"/>
                  <a:gd name="T57" fmla="*/ 43 h 115"/>
                  <a:gd name="T58" fmla="*/ 50 w 80"/>
                  <a:gd name="T59" fmla="*/ 50 h 115"/>
                  <a:gd name="T60" fmla="*/ 50 w 80"/>
                  <a:gd name="T61" fmla="*/ 57 h 115"/>
                  <a:gd name="T62" fmla="*/ 24 w 80"/>
                  <a:gd name="T63" fmla="*/ 79 h 115"/>
                  <a:gd name="T64" fmla="*/ 0 w 80"/>
                  <a:gd name="T65" fmla="*/ 2 h 115"/>
                  <a:gd name="T66" fmla="*/ 4 w 80"/>
                  <a:gd name="T67" fmla="*/ 7 h 115"/>
                  <a:gd name="T68" fmla="*/ 9 w 80"/>
                  <a:gd name="T69" fmla="*/ 8 h 115"/>
                  <a:gd name="T70" fmla="*/ 12 w 80"/>
                  <a:gd name="T71" fmla="*/ 10 h 115"/>
                  <a:gd name="T72" fmla="*/ 13 w 80"/>
                  <a:gd name="T73" fmla="*/ 13 h 115"/>
                  <a:gd name="T74" fmla="*/ 13 w 80"/>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115">
                    <a:moveTo>
                      <a:pt x="13" y="102"/>
                    </a:moveTo>
                    <a:lnTo>
                      <a:pt x="13" y="106"/>
                    </a:lnTo>
                    <a:lnTo>
                      <a:pt x="11" y="109"/>
                    </a:lnTo>
                    <a:lnTo>
                      <a:pt x="7" y="109"/>
                    </a:lnTo>
                    <a:lnTo>
                      <a:pt x="0" y="110"/>
                    </a:lnTo>
                    <a:lnTo>
                      <a:pt x="0" y="115"/>
                    </a:lnTo>
                    <a:lnTo>
                      <a:pt x="10" y="114"/>
                    </a:lnTo>
                    <a:lnTo>
                      <a:pt x="18" y="114"/>
                    </a:lnTo>
                    <a:lnTo>
                      <a:pt x="27" y="114"/>
                    </a:lnTo>
                    <a:lnTo>
                      <a:pt x="36" y="115"/>
                    </a:lnTo>
                    <a:lnTo>
                      <a:pt x="36" y="110"/>
                    </a:lnTo>
                    <a:lnTo>
                      <a:pt x="30" y="109"/>
                    </a:lnTo>
                    <a:lnTo>
                      <a:pt x="26" y="109"/>
                    </a:lnTo>
                    <a:lnTo>
                      <a:pt x="24" y="106"/>
                    </a:lnTo>
                    <a:lnTo>
                      <a:pt x="23" y="102"/>
                    </a:lnTo>
                    <a:lnTo>
                      <a:pt x="23" y="85"/>
                    </a:lnTo>
                    <a:lnTo>
                      <a:pt x="34" y="76"/>
                    </a:lnTo>
                    <a:lnTo>
                      <a:pt x="43" y="88"/>
                    </a:lnTo>
                    <a:lnTo>
                      <a:pt x="49" y="96"/>
                    </a:lnTo>
                    <a:lnTo>
                      <a:pt x="52" y="102"/>
                    </a:lnTo>
                    <a:lnTo>
                      <a:pt x="54" y="106"/>
                    </a:lnTo>
                    <a:lnTo>
                      <a:pt x="53" y="108"/>
                    </a:lnTo>
                    <a:lnTo>
                      <a:pt x="52" y="109"/>
                    </a:lnTo>
                    <a:lnTo>
                      <a:pt x="50" y="109"/>
                    </a:lnTo>
                    <a:lnTo>
                      <a:pt x="48" y="110"/>
                    </a:lnTo>
                    <a:lnTo>
                      <a:pt x="48" y="115"/>
                    </a:lnTo>
                    <a:lnTo>
                      <a:pt x="52" y="114"/>
                    </a:lnTo>
                    <a:lnTo>
                      <a:pt x="57" y="114"/>
                    </a:lnTo>
                    <a:lnTo>
                      <a:pt x="62" y="114"/>
                    </a:lnTo>
                    <a:lnTo>
                      <a:pt x="66" y="114"/>
                    </a:lnTo>
                    <a:lnTo>
                      <a:pt x="80" y="115"/>
                    </a:lnTo>
                    <a:lnTo>
                      <a:pt x="80" y="110"/>
                    </a:lnTo>
                    <a:lnTo>
                      <a:pt x="76" y="109"/>
                    </a:lnTo>
                    <a:lnTo>
                      <a:pt x="72" y="108"/>
                    </a:lnTo>
                    <a:lnTo>
                      <a:pt x="68" y="106"/>
                    </a:lnTo>
                    <a:lnTo>
                      <a:pt x="64" y="101"/>
                    </a:lnTo>
                    <a:lnTo>
                      <a:pt x="43" y="71"/>
                    </a:lnTo>
                    <a:lnTo>
                      <a:pt x="42" y="70"/>
                    </a:lnTo>
                    <a:lnTo>
                      <a:pt x="42" y="69"/>
                    </a:lnTo>
                    <a:lnTo>
                      <a:pt x="43" y="69"/>
                    </a:lnTo>
                    <a:lnTo>
                      <a:pt x="44" y="67"/>
                    </a:lnTo>
                    <a:lnTo>
                      <a:pt x="46" y="66"/>
                    </a:lnTo>
                    <a:lnTo>
                      <a:pt x="48" y="64"/>
                    </a:lnTo>
                    <a:lnTo>
                      <a:pt x="50" y="62"/>
                    </a:lnTo>
                    <a:lnTo>
                      <a:pt x="53" y="60"/>
                    </a:lnTo>
                    <a:lnTo>
                      <a:pt x="54" y="58"/>
                    </a:lnTo>
                    <a:lnTo>
                      <a:pt x="55" y="58"/>
                    </a:lnTo>
                    <a:lnTo>
                      <a:pt x="63" y="53"/>
                    </a:lnTo>
                    <a:lnTo>
                      <a:pt x="68" y="50"/>
                    </a:lnTo>
                    <a:lnTo>
                      <a:pt x="73" y="49"/>
                    </a:lnTo>
                    <a:lnTo>
                      <a:pt x="76" y="49"/>
                    </a:lnTo>
                    <a:lnTo>
                      <a:pt x="76" y="43"/>
                    </a:lnTo>
                    <a:lnTo>
                      <a:pt x="70" y="44"/>
                    </a:lnTo>
                    <a:lnTo>
                      <a:pt x="65" y="44"/>
                    </a:lnTo>
                    <a:lnTo>
                      <a:pt x="60" y="44"/>
                    </a:lnTo>
                    <a:lnTo>
                      <a:pt x="54" y="44"/>
                    </a:lnTo>
                    <a:lnTo>
                      <a:pt x="49" y="44"/>
                    </a:lnTo>
                    <a:lnTo>
                      <a:pt x="46" y="43"/>
                    </a:lnTo>
                    <a:lnTo>
                      <a:pt x="46" y="49"/>
                    </a:lnTo>
                    <a:lnTo>
                      <a:pt x="50" y="50"/>
                    </a:lnTo>
                    <a:lnTo>
                      <a:pt x="51" y="53"/>
                    </a:lnTo>
                    <a:lnTo>
                      <a:pt x="50" y="57"/>
                    </a:lnTo>
                    <a:lnTo>
                      <a:pt x="47" y="59"/>
                    </a:lnTo>
                    <a:lnTo>
                      <a:pt x="24" y="79"/>
                    </a:lnTo>
                    <a:lnTo>
                      <a:pt x="24" y="0"/>
                    </a:lnTo>
                    <a:lnTo>
                      <a:pt x="0" y="2"/>
                    </a:lnTo>
                    <a:lnTo>
                      <a:pt x="0" y="7"/>
                    </a:lnTo>
                    <a:lnTo>
                      <a:pt x="4" y="7"/>
                    </a:lnTo>
                    <a:lnTo>
                      <a:pt x="7" y="7"/>
                    </a:lnTo>
                    <a:lnTo>
                      <a:pt x="9" y="8"/>
                    </a:lnTo>
                    <a:lnTo>
                      <a:pt x="11" y="9"/>
                    </a:lnTo>
                    <a:lnTo>
                      <a:pt x="12" y="10"/>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4" name="Freeform 2118"/>
              <p:cNvSpPr>
                <a:spLocks noChangeAspect="1" noEditPoints="1"/>
              </p:cNvSpPr>
              <p:nvPr/>
            </p:nvSpPr>
            <p:spPr bwMode="auto">
              <a:xfrm>
                <a:off x="2470" y="1689"/>
                <a:ext cx="64" cy="75"/>
              </a:xfrm>
              <a:custGeom>
                <a:avLst/>
                <a:gdLst>
                  <a:gd name="T0" fmla="*/ 14 w 64"/>
                  <a:gd name="T1" fmla="*/ 32 h 75"/>
                  <a:gd name="T2" fmla="*/ 17 w 64"/>
                  <a:gd name="T3" fmla="*/ 17 h 75"/>
                  <a:gd name="T4" fmla="*/ 22 w 64"/>
                  <a:gd name="T5" fmla="*/ 8 h 75"/>
                  <a:gd name="T6" fmla="*/ 29 w 64"/>
                  <a:gd name="T7" fmla="*/ 4 h 75"/>
                  <a:gd name="T8" fmla="*/ 34 w 64"/>
                  <a:gd name="T9" fmla="*/ 3 h 75"/>
                  <a:gd name="T10" fmla="*/ 40 w 64"/>
                  <a:gd name="T11" fmla="*/ 4 h 75"/>
                  <a:gd name="T12" fmla="*/ 44 w 64"/>
                  <a:gd name="T13" fmla="*/ 7 h 75"/>
                  <a:gd name="T14" fmla="*/ 48 w 64"/>
                  <a:gd name="T15" fmla="*/ 11 h 75"/>
                  <a:gd name="T16" fmla="*/ 50 w 64"/>
                  <a:gd name="T17" fmla="*/ 15 h 75"/>
                  <a:gd name="T18" fmla="*/ 52 w 64"/>
                  <a:gd name="T19" fmla="*/ 20 h 75"/>
                  <a:gd name="T20" fmla="*/ 52 w 64"/>
                  <a:gd name="T21" fmla="*/ 25 h 75"/>
                  <a:gd name="T22" fmla="*/ 53 w 64"/>
                  <a:gd name="T23" fmla="*/ 29 h 75"/>
                  <a:gd name="T24" fmla="*/ 53 w 64"/>
                  <a:gd name="T25" fmla="*/ 32 h 75"/>
                  <a:gd name="T26" fmla="*/ 14 w 64"/>
                  <a:gd name="T27" fmla="*/ 32 h 75"/>
                  <a:gd name="T28" fmla="*/ 14 w 64"/>
                  <a:gd name="T29" fmla="*/ 35 h 75"/>
                  <a:gd name="T30" fmla="*/ 60 w 64"/>
                  <a:gd name="T31" fmla="*/ 35 h 75"/>
                  <a:gd name="T32" fmla="*/ 62 w 64"/>
                  <a:gd name="T33" fmla="*/ 35 h 75"/>
                  <a:gd name="T34" fmla="*/ 63 w 64"/>
                  <a:gd name="T35" fmla="*/ 35 h 75"/>
                  <a:gd name="T36" fmla="*/ 64 w 64"/>
                  <a:gd name="T37" fmla="*/ 34 h 75"/>
                  <a:gd name="T38" fmla="*/ 64 w 64"/>
                  <a:gd name="T39" fmla="*/ 32 h 75"/>
                  <a:gd name="T40" fmla="*/ 62 w 64"/>
                  <a:gd name="T41" fmla="*/ 20 h 75"/>
                  <a:gd name="T42" fmla="*/ 57 w 64"/>
                  <a:gd name="T43" fmla="*/ 10 h 75"/>
                  <a:gd name="T44" fmla="*/ 48 w 64"/>
                  <a:gd name="T45" fmla="*/ 2 h 75"/>
                  <a:gd name="T46" fmla="*/ 34 w 64"/>
                  <a:gd name="T47" fmla="*/ 0 h 75"/>
                  <a:gd name="T48" fmla="*/ 21 w 64"/>
                  <a:gd name="T49" fmla="*/ 3 h 75"/>
                  <a:gd name="T50" fmla="*/ 10 w 64"/>
                  <a:gd name="T51" fmla="*/ 11 h 75"/>
                  <a:gd name="T52" fmla="*/ 3 w 64"/>
                  <a:gd name="T53" fmla="*/ 23 h 75"/>
                  <a:gd name="T54" fmla="*/ 0 w 64"/>
                  <a:gd name="T55" fmla="*/ 37 h 75"/>
                  <a:gd name="T56" fmla="*/ 3 w 64"/>
                  <a:gd name="T57" fmla="*/ 53 h 75"/>
                  <a:gd name="T58" fmla="*/ 11 w 64"/>
                  <a:gd name="T59" fmla="*/ 65 h 75"/>
                  <a:gd name="T60" fmla="*/ 23 w 64"/>
                  <a:gd name="T61" fmla="*/ 73 h 75"/>
                  <a:gd name="T62" fmla="*/ 36 w 64"/>
                  <a:gd name="T63" fmla="*/ 75 h 75"/>
                  <a:gd name="T64" fmla="*/ 49 w 64"/>
                  <a:gd name="T65" fmla="*/ 73 h 75"/>
                  <a:gd name="T66" fmla="*/ 58 w 64"/>
                  <a:gd name="T67" fmla="*/ 66 h 75"/>
                  <a:gd name="T68" fmla="*/ 62 w 64"/>
                  <a:gd name="T69" fmla="*/ 59 h 75"/>
                  <a:gd name="T70" fmla="*/ 64 w 64"/>
                  <a:gd name="T71" fmla="*/ 54 h 75"/>
                  <a:gd name="T72" fmla="*/ 63 w 64"/>
                  <a:gd name="T73" fmla="*/ 52 h 75"/>
                  <a:gd name="T74" fmla="*/ 62 w 64"/>
                  <a:gd name="T75" fmla="*/ 52 h 75"/>
                  <a:gd name="T76" fmla="*/ 60 w 64"/>
                  <a:gd name="T77" fmla="*/ 53 h 75"/>
                  <a:gd name="T78" fmla="*/ 60 w 64"/>
                  <a:gd name="T79" fmla="*/ 54 h 75"/>
                  <a:gd name="T80" fmla="*/ 57 w 64"/>
                  <a:gd name="T81" fmla="*/ 60 h 75"/>
                  <a:gd name="T82" fmla="*/ 54 w 64"/>
                  <a:gd name="T83" fmla="*/ 64 h 75"/>
                  <a:gd name="T84" fmla="*/ 50 w 64"/>
                  <a:gd name="T85" fmla="*/ 67 h 75"/>
                  <a:gd name="T86" fmla="*/ 47 w 64"/>
                  <a:gd name="T87" fmla="*/ 69 h 75"/>
                  <a:gd name="T88" fmla="*/ 43 w 64"/>
                  <a:gd name="T89" fmla="*/ 70 h 75"/>
                  <a:gd name="T90" fmla="*/ 41 w 64"/>
                  <a:gd name="T91" fmla="*/ 71 h 75"/>
                  <a:gd name="T92" fmla="*/ 38 w 64"/>
                  <a:gd name="T93" fmla="*/ 71 h 75"/>
                  <a:gd name="T94" fmla="*/ 37 w 64"/>
                  <a:gd name="T95" fmla="*/ 71 h 75"/>
                  <a:gd name="T96" fmla="*/ 31 w 64"/>
                  <a:gd name="T97" fmla="*/ 70 h 75"/>
                  <a:gd name="T98" fmla="*/ 26 w 64"/>
                  <a:gd name="T99" fmla="*/ 68 h 75"/>
                  <a:gd name="T100" fmla="*/ 22 w 64"/>
                  <a:gd name="T101" fmla="*/ 65 h 75"/>
                  <a:gd name="T102" fmla="*/ 19 w 64"/>
                  <a:gd name="T103" fmla="*/ 60 h 75"/>
                  <a:gd name="T104" fmla="*/ 16 w 64"/>
                  <a:gd name="T105" fmla="*/ 54 h 75"/>
                  <a:gd name="T106" fmla="*/ 14 w 64"/>
                  <a:gd name="T107" fmla="*/ 47 h 75"/>
                  <a:gd name="T108" fmla="*/ 14 w 64"/>
                  <a:gd name="T109" fmla="*/ 41 h 75"/>
                  <a:gd name="T110" fmla="*/ 14 w 64"/>
                  <a:gd name="T111"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5">
                    <a:moveTo>
                      <a:pt x="14" y="32"/>
                    </a:moveTo>
                    <a:lnTo>
                      <a:pt x="17" y="17"/>
                    </a:lnTo>
                    <a:lnTo>
                      <a:pt x="22" y="8"/>
                    </a:lnTo>
                    <a:lnTo>
                      <a:pt x="29" y="4"/>
                    </a:lnTo>
                    <a:lnTo>
                      <a:pt x="34" y="3"/>
                    </a:lnTo>
                    <a:lnTo>
                      <a:pt x="40" y="4"/>
                    </a:lnTo>
                    <a:lnTo>
                      <a:pt x="44" y="7"/>
                    </a:lnTo>
                    <a:lnTo>
                      <a:pt x="48" y="11"/>
                    </a:lnTo>
                    <a:lnTo>
                      <a:pt x="50" y="15"/>
                    </a:lnTo>
                    <a:lnTo>
                      <a:pt x="52" y="20"/>
                    </a:lnTo>
                    <a:lnTo>
                      <a:pt x="52" y="25"/>
                    </a:lnTo>
                    <a:lnTo>
                      <a:pt x="53" y="29"/>
                    </a:lnTo>
                    <a:lnTo>
                      <a:pt x="53" y="32"/>
                    </a:lnTo>
                    <a:lnTo>
                      <a:pt x="14" y="32"/>
                    </a:lnTo>
                    <a:close/>
                    <a:moveTo>
                      <a:pt x="14" y="35"/>
                    </a:moveTo>
                    <a:lnTo>
                      <a:pt x="60" y="35"/>
                    </a:lnTo>
                    <a:lnTo>
                      <a:pt x="62" y="35"/>
                    </a:lnTo>
                    <a:lnTo>
                      <a:pt x="63" y="35"/>
                    </a:lnTo>
                    <a:lnTo>
                      <a:pt x="64" y="34"/>
                    </a:lnTo>
                    <a:lnTo>
                      <a:pt x="64" y="32"/>
                    </a:lnTo>
                    <a:lnTo>
                      <a:pt x="62" y="20"/>
                    </a:lnTo>
                    <a:lnTo>
                      <a:pt x="57" y="10"/>
                    </a:lnTo>
                    <a:lnTo>
                      <a:pt x="48" y="2"/>
                    </a:lnTo>
                    <a:lnTo>
                      <a:pt x="34" y="0"/>
                    </a:lnTo>
                    <a:lnTo>
                      <a:pt x="21" y="3"/>
                    </a:lnTo>
                    <a:lnTo>
                      <a:pt x="10" y="11"/>
                    </a:lnTo>
                    <a:lnTo>
                      <a:pt x="3" y="23"/>
                    </a:lnTo>
                    <a:lnTo>
                      <a:pt x="0" y="37"/>
                    </a:lnTo>
                    <a:lnTo>
                      <a:pt x="3" y="53"/>
                    </a:lnTo>
                    <a:lnTo>
                      <a:pt x="11" y="65"/>
                    </a:lnTo>
                    <a:lnTo>
                      <a:pt x="23" y="73"/>
                    </a:lnTo>
                    <a:lnTo>
                      <a:pt x="36" y="75"/>
                    </a:lnTo>
                    <a:lnTo>
                      <a:pt x="49" y="73"/>
                    </a:lnTo>
                    <a:lnTo>
                      <a:pt x="58" y="66"/>
                    </a:lnTo>
                    <a:lnTo>
                      <a:pt x="62" y="59"/>
                    </a:lnTo>
                    <a:lnTo>
                      <a:pt x="64" y="54"/>
                    </a:lnTo>
                    <a:lnTo>
                      <a:pt x="63" y="52"/>
                    </a:lnTo>
                    <a:lnTo>
                      <a:pt x="62" y="52"/>
                    </a:lnTo>
                    <a:lnTo>
                      <a:pt x="60" y="53"/>
                    </a:lnTo>
                    <a:lnTo>
                      <a:pt x="60" y="54"/>
                    </a:lnTo>
                    <a:lnTo>
                      <a:pt x="57" y="60"/>
                    </a:lnTo>
                    <a:lnTo>
                      <a:pt x="54" y="64"/>
                    </a:lnTo>
                    <a:lnTo>
                      <a:pt x="50" y="67"/>
                    </a:lnTo>
                    <a:lnTo>
                      <a:pt x="47" y="69"/>
                    </a:lnTo>
                    <a:lnTo>
                      <a:pt x="43" y="70"/>
                    </a:lnTo>
                    <a:lnTo>
                      <a:pt x="41" y="71"/>
                    </a:lnTo>
                    <a:lnTo>
                      <a:pt x="38" y="71"/>
                    </a:lnTo>
                    <a:lnTo>
                      <a:pt x="37" y="71"/>
                    </a:lnTo>
                    <a:lnTo>
                      <a:pt x="31" y="70"/>
                    </a:lnTo>
                    <a:lnTo>
                      <a:pt x="26" y="68"/>
                    </a:lnTo>
                    <a:lnTo>
                      <a:pt x="22" y="65"/>
                    </a:lnTo>
                    <a:lnTo>
                      <a:pt x="19" y="60"/>
                    </a:lnTo>
                    <a:lnTo>
                      <a:pt x="16" y="54"/>
                    </a:lnTo>
                    <a:lnTo>
                      <a:pt x="14" y="47"/>
                    </a:lnTo>
                    <a:lnTo>
                      <a:pt x="14" y="41"/>
                    </a:lnTo>
                    <a:lnTo>
                      <a:pt x="14"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5" name="Freeform 2119"/>
              <p:cNvSpPr>
                <a:spLocks noChangeAspect="1"/>
              </p:cNvSpPr>
              <p:nvPr/>
            </p:nvSpPr>
            <p:spPr bwMode="auto">
              <a:xfrm>
                <a:off x="2542" y="1691"/>
                <a:ext cx="81" cy="106"/>
              </a:xfrm>
              <a:custGeom>
                <a:avLst/>
                <a:gdLst>
                  <a:gd name="T0" fmla="*/ 69 w 81"/>
                  <a:gd name="T1" fmla="*/ 10 h 106"/>
                  <a:gd name="T2" fmla="*/ 78 w 81"/>
                  <a:gd name="T3" fmla="*/ 6 h 106"/>
                  <a:gd name="T4" fmla="*/ 81 w 81"/>
                  <a:gd name="T5" fmla="*/ 0 h 106"/>
                  <a:gd name="T6" fmla="*/ 68 w 81"/>
                  <a:gd name="T7" fmla="*/ 1 h 106"/>
                  <a:gd name="T8" fmla="*/ 61 w 81"/>
                  <a:gd name="T9" fmla="*/ 1 h 106"/>
                  <a:gd name="T10" fmla="*/ 54 w 81"/>
                  <a:gd name="T11" fmla="*/ 0 h 106"/>
                  <a:gd name="T12" fmla="*/ 57 w 81"/>
                  <a:gd name="T13" fmla="*/ 6 h 106"/>
                  <a:gd name="T14" fmla="*/ 61 w 81"/>
                  <a:gd name="T15" fmla="*/ 10 h 106"/>
                  <a:gd name="T16" fmla="*/ 61 w 81"/>
                  <a:gd name="T17" fmla="*/ 15 h 106"/>
                  <a:gd name="T18" fmla="*/ 44 w 81"/>
                  <a:gd name="T19" fmla="*/ 57 h 106"/>
                  <a:gd name="T20" fmla="*/ 25 w 81"/>
                  <a:gd name="T21" fmla="*/ 11 h 106"/>
                  <a:gd name="T22" fmla="*/ 26 w 81"/>
                  <a:gd name="T23" fmla="*/ 7 h 106"/>
                  <a:gd name="T24" fmla="*/ 31 w 81"/>
                  <a:gd name="T25" fmla="*/ 6 h 106"/>
                  <a:gd name="T26" fmla="*/ 34 w 81"/>
                  <a:gd name="T27" fmla="*/ 0 h 106"/>
                  <a:gd name="T28" fmla="*/ 24 w 81"/>
                  <a:gd name="T29" fmla="*/ 1 h 106"/>
                  <a:gd name="T30" fmla="*/ 16 w 81"/>
                  <a:gd name="T31" fmla="*/ 1 h 106"/>
                  <a:gd name="T32" fmla="*/ 0 w 81"/>
                  <a:gd name="T33" fmla="*/ 0 h 106"/>
                  <a:gd name="T34" fmla="*/ 5 w 81"/>
                  <a:gd name="T35" fmla="*/ 6 h 106"/>
                  <a:gd name="T36" fmla="*/ 11 w 81"/>
                  <a:gd name="T37" fmla="*/ 8 h 106"/>
                  <a:gd name="T38" fmla="*/ 38 w 81"/>
                  <a:gd name="T39" fmla="*/ 72 h 106"/>
                  <a:gd name="T40" fmla="*/ 36 w 81"/>
                  <a:gd name="T41" fmla="*/ 77 h 106"/>
                  <a:gd name="T42" fmla="*/ 34 w 81"/>
                  <a:gd name="T43" fmla="*/ 81 h 106"/>
                  <a:gd name="T44" fmla="*/ 31 w 81"/>
                  <a:gd name="T45" fmla="*/ 88 h 106"/>
                  <a:gd name="T46" fmla="*/ 27 w 81"/>
                  <a:gd name="T47" fmla="*/ 95 h 106"/>
                  <a:gd name="T48" fmla="*/ 22 w 81"/>
                  <a:gd name="T49" fmla="*/ 100 h 106"/>
                  <a:gd name="T50" fmla="*/ 15 w 81"/>
                  <a:gd name="T51" fmla="*/ 102 h 106"/>
                  <a:gd name="T52" fmla="*/ 12 w 81"/>
                  <a:gd name="T53" fmla="*/ 102 h 106"/>
                  <a:gd name="T54" fmla="*/ 7 w 81"/>
                  <a:gd name="T55" fmla="*/ 99 h 106"/>
                  <a:gd name="T56" fmla="*/ 12 w 81"/>
                  <a:gd name="T57" fmla="*/ 96 h 106"/>
                  <a:gd name="T58" fmla="*/ 14 w 81"/>
                  <a:gd name="T59" fmla="*/ 92 h 106"/>
                  <a:gd name="T60" fmla="*/ 12 w 81"/>
                  <a:gd name="T61" fmla="*/ 87 h 106"/>
                  <a:gd name="T62" fmla="*/ 7 w 81"/>
                  <a:gd name="T63" fmla="*/ 85 h 106"/>
                  <a:gd name="T64" fmla="*/ 2 w 81"/>
                  <a:gd name="T65" fmla="*/ 87 h 106"/>
                  <a:gd name="T66" fmla="*/ 0 w 81"/>
                  <a:gd name="T67" fmla="*/ 92 h 106"/>
                  <a:gd name="T68" fmla="*/ 4 w 81"/>
                  <a:gd name="T69" fmla="*/ 102 h 106"/>
                  <a:gd name="T70" fmla="*/ 15 w 81"/>
                  <a:gd name="T71" fmla="*/ 106 h 106"/>
                  <a:gd name="T72" fmla="*/ 28 w 81"/>
                  <a:gd name="T73" fmla="*/ 100 h 106"/>
                  <a:gd name="T74" fmla="*/ 36 w 81"/>
                  <a:gd name="T75" fmla="*/ 8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06">
                    <a:moveTo>
                      <a:pt x="65" y="16"/>
                    </a:moveTo>
                    <a:lnTo>
                      <a:pt x="69" y="10"/>
                    </a:lnTo>
                    <a:lnTo>
                      <a:pt x="74" y="7"/>
                    </a:lnTo>
                    <a:lnTo>
                      <a:pt x="78" y="6"/>
                    </a:lnTo>
                    <a:lnTo>
                      <a:pt x="81" y="6"/>
                    </a:lnTo>
                    <a:lnTo>
                      <a:pt x="81" y="0"/>
                    </a:lnTo>
                    <a:lnTo>
                      <a:pt x="74" y="1"/>
                    </a:lnTo>
                    <a:lnTo>
                      <a:pt x="68" y="1"/>
                    </a:lnTo>
                    <a:lnTo>
                      <a:pt x="65" y="1"/>
                    </a:lnTo>
                    <a:lnTo>
                      <a:pt x="61" y="1"/>
                    </a:lnTo>
                    <a:lnTo>
                      <a:pt x="57" y="1"/>
                    </a:lnTo>
                    <a:lnTo>
                      <a:pt x="54" y="0"/>
                    </a:lnTo>
                    <a:lnTo>
                      <a:pt x="54" y="6"/>
                    </a:lnTo>
                    <a:lnTo>
                      <a:pt x="57" y="6"/>
                    </a:lnTo>
                    <a:lnTo>
                      <a:pt x="60" y="8"/>
                    </a:lnTo>
                    <a:lnTo>
                      <a:pt x="61" y="10"/>
                    </a:lnTo>
                    <a:lnTo>
                      <a:pt x="62" y="13"/>
                    </a:lnTo>
                    <a:lnTo>
                      <a:pt x="61" y="15"/>
                    </a:lnTo>
                    <a:lnTo>
                      <a:pt x="61" y="17"/>
                    </a:lnTo>
                    <a:lnTo>
                      <a:pt x="44" y="57"/>
                    </a:lnTo>
                    <a:lnTo>
                      <a:pt x="26" y="13"/>
                    </a:lnTo>
                    <a:lnTo>
                      <a:pt x="25" y="11"/>
                    </a:lnTo>
                    <a:lnTo>
                      <a:pt x="25" y="10"/>
                    </a:lnTo>
                    <a:lnTo>
                      <a:pt x="26" y="7"/>
                    </a:lnTo>
                    <a:lnTo>
                      <a:pt x="28" y="6"/>
                    </a:lnTo>
                    <a:lnTo>
                      <a:pt x="31" y="6"/>
                    </a:lnTo>
                    <a:lnTo>
                      <a:pt x="34" y="6"/>
                    </a:lnTo>
                    <a:lnTo>
                      <a:pt x="34" y="0"/>
                    </a:lnTo>
                    <a:lnTo>
                      <a:pt x="30" y="1"/>
                    </a:lnTo>
                    <a:lnTo>
                      <a:pt x="24" y="1"/>
                    </a:lnTo>
                    <a:lnTo>
                      <a:pt x="19" y="1"/>
                    </a:lnTo>
                    <a:lnTo>
                      <a:pt x="16" y="1"/>
                    </a:lnTo>
                    <a:lnTo>
                      <a:pt x="8" y="1"/>
                    </a:lnTo>
                    <a:lnTo>
                      <a:pt x="0" y="0"/>
                    </a:lnTo>
                    <a:lnTo>
                      <a:pt x="0" y="6"/>
                    </a:lnTo>
                    <a:lnTo>
                      <a:pt x="5" y="6"/>
                    </a:lnTo>
                    <a:lnTo>
                      <a:pt x="9" y="6"/>
                    </a:lnTo>
                    <a:lnTo>
                      <a:pt x="11" y="8"/>
                    </a:lnTo>
                    <a:lnTo>
                      <a:pt x="13" y="11"/>
                    </a:lnTo>
                    <a:lnTo>
                      <a:pt x="38" y="72"/>
                    </a:lnTo>
                    <a:lnTo>
                      <a:pt x="37" y="74"/>
                    </a:lnTo>
                    <a:lnTo>
                      <a:pt x="36" y="77"/>
                    </a:lnTo>
                    <a:lnTo>
                      <a:pt x="35" y="79"/>
                    </a:lnTo>
                    <a:lnTo>
                      <a:pt x="34" y="81"/>
                    </a:lnTo>
                    <a:lnTo>
                      <a:pt x="32" y="85"/>
                    </a:lnTo>
                    <a:lnTo>
                      <a:pt x="31" y="88"/>
                    </a:lnTo>
                    <a:lnTo>
                      <a:pt x="29" y="92"/>
                    </a:lnTo>
                    <a:lnTo>
                      <a:pt x="27" y="95"/>
                    </a:lnTo>
                    <a:lnTo>
                      <a:pt x="25" y="98"/>
                    </a:lnTo>
                    <a:lnTo>
                      <a:pt x="22" y="100"/>
                    </a:lnTo>
                    <a:lnTo>
                      <a:pt x="19" y="101"/>
                    </a:lnTo>
                    <a:lnTo>
                      <a:pt x="15" y="102"/>
                    </a:lnTo>
                    <a:lnTo>
                      <a:pt x="14" y="102"/>
                    </a:lnTo>
                    <a:lnTo>
                      <a:pt x="12" y="102"/>
                    </a:lnTo>
                    <a:lnTo>
                      <a:pt x="10" y="101"/>
                    </a:lnTo>
                    <a:lnTo>
                      <a:pt x="7" y="99"/>
                    </a:lnTo>
                    <a:lnTo>
                      <a:pt x="11" y="98"/>
                    </a:lnTo>
                    <a:lnTo>
                      <a:pt x="12" y="96"/>
                    </a:lnTo>
                    <a:lnTo>
                      <a:pt x="13" y="94"/>
                    </a:lnTo>
                    <a:lnTo>
                      <a:pt x="14" y="92"/>
                    </a:lnTo>
                    <a:lnTo>
                      <a:pt x="13" y="89"/>
                    </a:lnTo>
                    <a:lnTo>
                      <a:pt x="12" y="87"/>
                    </a:lnTo>
                    <a:lnTo>
                      <a:pt x="9" y="86"/>
                    </a:lnTo>
                    <a:lnTo>
                      <a:pt x="7" y="85"/>
                    </a:lnTo>
                    <a:lnTo>
                      <a:pt x="4" y="85"/>
                    </a:lnTo>
                    <a:lnTo>
                      <a:pt x="2" y="87"/>
                    </a:lnTo>
                    <a:lnTo>
                      <a:pt x="0" y="89"/>
                    </a:lnTo>
                    <a:lnTo>
                      <a:pt x="0" y="92"/>
                    </a:lnTo>
                    <a:lnTo>
                      <a:pt x="1" y="97"/>
                    </a:lnTo>
                    <a:lnTo>
                      <a:pt x="4" y="102"/>
                    </a:lnTo>
                    <a:lnTo>
                      <a:pt x="9" y="104"/>
                    </a:lnTo>
                    <a:lnTo>
                      <a:pt x="15" y="106"/>
                    </a:lnTo>
                    <a:lnTo>
                      <a:pt x="22" y="104"/>
                    </a:lnTo>
                    <a:lnTo>
                      <a:pt x="28" y="100"/>
                    </a:lnTo>
                    <a:lnTo>
                      <a:pt x="33" y="94"/>
                    </a:lnTo>
                    <a:lnTo>
                      <a:pt x="36" y="87"/>
                    </a:lnTo>
                    <a:lnTo>
                      <a:pt x="65"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6" name="Freeform 2120"/>
              <p:cNvSpPr>
                <a:spLocks noChangeAspect="1"/>
              </p:cNvSpPr>
              <p:nvPr/>
            </p:nvSpPr>
            <p:spPr bwMode="auto">
              <a:xfrm>
                <a:off x="2630" y="1639"/>
                <a:ext cx="22" cy="165"/>
              </a:xfrm>
              <a:custGeom>
                <a:avLst/>
                <a:gdLst>
                  <a:gd name="T0" fmla="*/ 22 w 22"/>
                  <a:gd name="T1" fmla="*/ 0 h 165"/>
                  <a:gd name="T2" fmla="*/ 0 w 22"/>
                  <a:gd name="T3" fmla="*/ 0 h 165"/>
                  <a:gd name="T4" fmla="*/ 0 w 22"/>
                  <a:gd name="T5" fmla="*/ 6 h 165"/>
                  <a:gd name="T6" fmla="*/ 16 w 22"/>
                  <a:gd name="T7" fmla="*/ 6 h 165"/>
                  <a:gd name="T8" fmla="*/ 16 w 22"/>
                  <a:gd name="T9" fmla="*/ 158 h 165"/>
                  <a:gd name="T10" fmla="*/ 0 w 22"/>
                  <a:gd name="T11" fmla="*/ 158 h 165"/>
                  <a:gd name="T12" fmla="*/ 0 w 22"/>
                  <a:gd name="T13" fmla="*/ 165 h 165"/>
                  <a:gd name="T14" fmla="*/ 22 w 22"/>
                  <a:gd name="T15" fmla="*/ 165 h 165"/>
                  <a:gd name="T16" fmla="*/ 22 w 22"/>
                  <a:gd name="T1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5">
                    <a:moveTo>
                      <a:pt x="22" y="0"/>
                    </a:moveTo>
                    <a:lnTo>
                      <a:pt x="0" y="0"/>
                    </a:lnTo>
                    <a:lnTo>
                      <a:pt x="0" y="6"/>
                    </a:lnTo>
                    <a:lnTo>
                      <a:pt x="16" y="6"/>
                    </a:lnTo>
                    <a:lnTo>
                      <a:pt x="16" y="158"/>
                    </a:lnTo>
                    <a:lnTo>
                      <a:pt x="0" y="158"/>
                    </a:lnTo>
                    <a:lnTo>
                      <a:pt x="0" y="165"/>
                    </a:lnTo>
                    <a:lnTo>
                      <a:pt x="22" y="165"/>
                    </a:lnTo>
                    <a:lnTo>
                      <a:pt x="22"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7" name="Freeform 2121"/>
              <p:cNvSpPr>
                <a:spLocks noChangeAspect="1"/>
              </p:cNvSpPr>
              <p:nvPr/>
            </p:nvSpPr>
            <p:spPr bwMode="auto">
              <a:xfrm>
                <a:off x="2736" y="1678"/>
                <a:ext cx="147" cy="86"/>
              </a:xfrm>
              <a:custGeom>
                <a:avLst/>
                <a:gdLst>
                  <a:gd name="T0" fmla="*/ 141 w 147"/>
                  <a:gd name="T1" fmla="*/ 47 h 86"/>
                  <a:gd name="T2" fmla="*/ 143 w 147"/>
                  <a:gd name="T3" fmla="*/ 47 h 86"/>
                  <a:gd name="T4" fmla="*/ 145 w 147"/>
                  <a:gd name="T5" fmla="*/ 46 h 86"/>
                  <a:gd name="T6" fmla="*/ 146 w 147"/>
                  <a:gd name="T7" fmla="*/ 45 h 86"/>
                  <a:gd name="T8" fmla="*/ 147 w 147"/>
                  <a:gd name="T9" fmla="*/ 43 h 86"/>
                  <a:gd name="T10" fmla="*/ 146 w 147"/>
                  <a:gd name="T11" fmla="*/ 41 h 86"/>
                  <a:gd name="T12" fmla="*/ 145 w 147"/>
                  <a:gd name="T13" fmla="*/ 40 h 86"/>
                  <a:gd name="T14" fmla="*/ 143 w 147"/>
                  <a:gd name="T15" fmla="*/ 40 h 86"/>
                  <a:gd name="T16" fmla="*/ 141 w 147"/>
                  <a:gd name="T17" fmla="*/ 40 h 86"/>
                  <a:gd name="T18" fmla="*/ 18 w 147"/>
                  <a:gd name="T19" fmla="*/ 40 h 86"/>
                  <a:gd name="T20" fmla="*/ 24 w 147"/>
                  <a:gd name="T21" fmla="*/ 35 h 86"/>
                  <a:gd name="T22" fmla="*/ 28 w 147"/>
                  <a:gd name="T23" fmla="*/ 30 h 86"/>
                  <a:gd name="T24" fmla="*/ 31 w 147"/>
                  <a:gd name="T25" fmla="*/ 27 h 86"/>
                  <a:gd name="T26" fmla="*/ 33 w 147"/>
                  <a:gd name="T27" fmla="*/ 24 h 86"/>
                  <a:gd name="T28" fmla="*/ 37 w 147"/>
                  <a:gd name="T29" fmla="*/ 16 h 86"/>
                  <a:gd name="T30" fmla="*/ 40 w 147"/>
                  <a:gd name="T31" fmla="*/ 9 h 86"/>
                  <a:gd name="T32" fmla="*/ 41 w 147"/>
                  <a:gd name="T33" fmla="*/ 4 h 86"/>
                  <a:gd name="T34" fmla="*/ 42 w 147"/>
                  <a:gd name="T35" fmla="*/ 2 h 86"/>
                  <a:gd name="T36" fmla="*/ 40 w 147"/>
                  <a:gd name="T37" fmla="*/ 0 h 86"/>
                  <a:gd name="T38" fmla="*/ 38 w 147"/>
                  <a:gd name="T39" fmla="*/ 0 h 86"/>
                  <a:gd name="T40" fmla="*/ 37 w 147"/>
                  <a:gd name="T41" fmla="*/ 0 h 86"/>
                  <a:gd name="T42" fmla="*/ 36 w 147"/>
                  <a:gd name="T43" fmla="*/ 1 h 86"/>
                  <a:gd name="T44" fmla="*/ 35 w 147"/>
                  <a:gd name="T45" fmla="*/ 2 h 86"/>
                  <a:gd name="T46" fmla="*/ 35 w 147"/>
                  <a:gd name="T47" fmla="*/ 4 h 86"/>
                  <a:gd name="T48" fmla="*/ 31 w 147"/>
                  <a:gd name="T49" fmla="*/ 15 h 86"/>
                  <a:gd name="T50" fmla="*/ 24 w 147"/>
                  <a:gd name="T51" fmla="*/ 26 h 86"/>
                  <a:gd name="T52" fmla="*/ 15 w 147"/>
                  <a:gd name="T53" fmla="*/ 34 h 86"/>
                  <a:gd name="T54" fmla="*/ 2 w 147"/>
                  <a:gd name="T55" fmla="*/ 41 h 86"/>
                  <a:gd name="T56" fmla="*/ 1 w 147"/>
                  <a:gd name="T57" fmla="*/ 42 h 86"/>
                  <a:gd name="T58" fmla="*/ 0 w 147"/>
                  <a:gd name="T59" fmla="*/ 43 h 86"/>
                  <a:gd name="T60" fmla="*/ 1 w 147"/>
                  <a:gd name="T61" fmla="*/ 45 h 86"/>
                  <a:gd name="T62" fmla="*/ 2 w 147"/>
                  <a:gd name="T63" fmla="*/ 46 h 86"/>
                  <a:gd name="T64" fmla="*/ 14 w 147"/>
                  <a:gd name="T65" fmla="*/ 52 h 86"/>
                  <a:gd name="T66" fmla="*/ 24 w 147"/>
                  <a:gd name="T67" fmla="*/ 60 h 86"/>
                  <a:gd name="T68" fmla="*/ 30 w 147"/>
                  <a:gd name="T69" fmla="*/ 71 h 86"/>
                  <a:gd name="T70" fmla="*/ 35 w 147"/>
                  <a:gd name="T71" fmla="*/ 84 h 86"/>
                  <a:gd name="T72" fmla="*/ 36 w 147"/>
                  <a:gd name="T73" fmla="*/ 86 h 86"/>
                  <a:gd name="T74" fmla="*/ 38 w 147"/>
                  <a:gd name="T75" fmla="*/ 86 h 86"/>
                  <a:gd name="T76" fmla="*/ 40 w 147"/>
                  <a:gd name="T77" fmla="*/ 86 h 86"/>
                  <a:gd name="T78" fmla="*/ 42 w 147"/>
                  <a:gd name="T79" fmla="*/ 84 h 86"/>
                  <a:gd name="T80" fmla="*/ 41 w 147"/>
                  <a:gd name="T81" fmla="*/ 83 h 86"/>
                  <a:gd name="T82" fmla="*/ 40 w 147"/>
                  <a:gd name="T83" fmla="*/ 78 h 86"/>
                  <a:gd name="T84" fmla="*/ 37 w 147"/>
                  <a:gd name="T85" fmla="*/ 71 h 86"/>
                  <a:gd name="T86" fmla="*/ 33 w 147"/>
                  <a:gd name="T87" fmla="*/ 63 h 86"/>
                  <a:gd name="T88" fmla="*/ 27 w 147"/>
                  <a:gd name="T89" fmla="*/ 55 h 86"/>
                  <a:gd name="T90" fmla="*/ 18 w 147"/>
                  <a:gd name="T91" fmla="*/ 47 h 86"/>
                  <a:gd name="T92" fmla="*/ 141 w 147"/>
                  <a:gd name="T93"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6">
                    <a:moveTo>
                      <a:pt x="141" y="47"/>
                    </a:moveTo>
                    <a:lnTo>
                      <a:pt x="143" y="47"/>
                    </a:lnTo>
                    <a:lnTo>
                      <a:pt x="145" y="46"/>
                    </a:lnTo>
                    <a:lnTo>
                      <a:pt x="146" y="45"/>
                    </a:lnTo>
                    <a:lnTo>
                      <a:pt x="147" y="43"/>
                    </a:lnTo>
                    <a:lnTo>
                      <a:pt x="146" y="41"/>
                    </a:lnTo>
                    <a:lnTo>
                      <a:pt x="145" y="40"/>
                    </a:lnTo>
                    <a:lnTo>
                      <a:pt x="143" y="40"/>
                    </a:lnTo>
                    <a:lnTo>
                      <a:pt x="141" y="40"/>
                    </a:lnTo>
                    <a:lnTo>
                      <a:pt x="18" y="40"/>
                    </a:lnTo>
                    <a:lnTo>
                      <a:pt x="24" y="35"/>
                    </a:lnTo>
                    <a:lnTo>
                      <a:pt x="28" y="30"/>
                    </a:lnTo>
                    <a:lnTo>
                      <a:pt x="31" y="27"/>
                    </a:lnTo>
                    <a:lnTo>
                      <a:pt x="33" y="24"/>
                    </a:lnTo>
                    <a:lnTo>
                      <a:pt x="37" y="16"/>
                    </a:lnTo>
                    <a:lnTo>
                      <a:pt x="40" y="9"/>
                    </a:lnTo>
                    <a:lnTo>
                      <a:pt x="41" y="4"/>
                    </a:lnTo>
                    <a:lnTo>
                      <a:pt x="42" y="2"/>
                    </a:lnTo>
                    <a:lnTo>
                      <a:pt x="40" y="0"/>
                    </a:lnTo>
                    <a:lnTo>
                      <a:pt x="38" y="0"/>
                    </a:lnTo>
                    <a:lnTo>
                      <a:pt x="37" y="0"/>
                    </a:lnTo>
                    <a:lnTo>
                      <a:pt x="36" y="1"/>
                    </a:lnTo>
                    <a:lnTo>
                      <a:pt x="35" y="2"/>
                    </a:lnTo>
                    <a:lnTo>
                      <a:pt x="35" y="4"/>
                    </a:lnTo>
                    <a:lnTo>
                      <a:pt x="31" y="15"/>
                    </a:lnTo>
                    <a:lnTo>
                      <a:pt x="24" y="26"/>
                    </a:lnTo>
                    <a:lnTo>
                      <a:pt x="15" y="34"/>
                    </a:lnTo>
                    <a:lnTo>
                      <a:pt x="2" y="41"/>
                    </a:lnTo>
                    <a:lnTo>
                      <a:pt x="1" y="42"/>
                    </a:lnTo>
                    <a:lnTo>
                      <a:pt x="0" y="43"/>
                    </a:lnTo>
                    <a:lnTo>
                      <a:pt x="1" y="45"/>
                    </a:lnTo>
                    <a:lnTo>
                      <a:pt x="2" y="46"/>
                    </a:lnTo>
                    <a:lnTo>
                      <a:pt x="14" y="52"/>
                    </a:lnTo>
                    <a:lnTo>
                      <a:pt x="24" y="60"/>
                    </a:lnTo>
                    <a:lnTo>
                      <a:pt x="30" y="71"/>
                    </a:lnTo>
                    <a:lnTo>
                      <a:pt x="35" y="84"/>
                    </a:lnTo>
                    <a:lnTo>
                      <a:pt x="36" y="86"/>
                    </a:lnTo>
                    <a:lnTo>
                      <a:pt x="38" y="86"/>
                    </a:lnTo>
                    <a:lnTo>
                      <a:pt x="40" y="86"/>
                    </a:lnTo>
                    <a:lnTo>
                      <a:pt x="42" y="84"/>
                    </a:lnTo>
                    <a:lnTo>
                      <a:pt x="41" y="83"/>
                    </a:lnTo>
                    <a:lnTo>
                      <a:pt x="40" y="78"/>
                    </a:lnTo>
                    <a:lnTo>
                      <a:pt x="37" y="71"/>
                    </a:lnTo>
                    <a:lnTo>
                      <a:pt x="33" y="63"/>
                    </a:lnTo>
                    <a:lnTo>
                      <a:pt x="27" y="55"/>
                    </a:lnTo>
                    <a:lnTo>
                      <a:pt x="18"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8" name="Freeform 2122"/>
              <p:cNvSpPr>
                <a:spLocks noChangeAspect="1"/>
              </p:cNvSpPr>
              <p:nvPr/>
            </p:nvSpPr>
            <p:spPr bwMode="auto">
              <a:xfrm>
                <a:off x="2955" y="1688"/>
                <a:ext cx="94" cy="75"/>
              </a:xfrm>
              <a:custGeom>
                <a:avLst/>
                <a:gdLst>
                  <a:gd name="T0" fmla="*/ 11 w 94"/>
                  <a:gd name="T1" fmla="*/ 16 h 75"/>
                  <a:gd name="T2" fmla="*/ 11 w 94"/>
                  <a:gd name="T3" fmla="*/ 67 h 75"/>
                  <a:gd name="T4" fmla="*/ 0 w 94"/>
                  <a:gd name="T5" fmla="*/ 67 h 75"/>
                  <a:gd name="T6" fmla="*/ 0 w 94"/>
                  <a:gd name="T7" fmla="*/ 75 h 75"/>
                  <a:gd name="T8" fmla="*/ 4 w 94"/>
                  <a:gd name="T9" fmla="*/ 74 h 75"/>
                  <a:gd name="T10" fmla="*/ 9 w 94"/>
                  <a:gd name="T11" fmla="*/ 74 h 75"/>
                  <a:gd name="T12" fmla="*/ 15 w 94"/>
                  <a:gd name="T13" fmla="*/ 74 h 75"/>
                  <a:gd name="T14" fmla="*/ 20 w 94"/>
                  <a:gd name="T15" fmla="*/ 74 h 75"/>
                  <a:gd name="T16" fmla="*/ 26 w 94"/>
                  <a:gd name="T17" fmla="*/ 74 h 75"/>
                  <a:gd name="T18" fmla="*/ 32 w 94"/>
                  <a:gd name="T19" fmla="*/ 74 h 75"/>
                  <a:gd name="T20" fmla="*/ 37 w 94"/>
                  <a:gd name="T21" fmla="*/ 74 h 75"/>
                  <a:gd name="T22" fmla="*/ 41 w 94"/>
                  <a:gd name="T23" fmla="*/ 75 h 75"/>
                  <a:gd name="T24" fmla="*/ 41 w 94"/>
                  <a:gd name="T25" fmla="*/ 67 h 75"/>
                  <a:gd name="T26" fmla="*/ 30 w 94"/>
                  <a:gd name="T27" fmla="*/ 67 h 75"/>
                  <a:gd name="T28" fmla="*/ 30 w 94"/>
                  <a:gd name="T29" fmla="*/ 32 h 75"/>
                  <a:gd name="T30" fmla="*/ 32 w 94"/>
                  <a:gd name="T31" fmla="*/ 21 h 75"/>
                  <a:gd name="T32" fmla="*/ 38 w 94"/>
                  <a:gd name="T33" fmla="*/ 13 h 75"/>
                  <a:gd name="T34" fmla="*/ 46 w 94"/>
                  <a:gd name="T35" fmla="*/ 8 h 75"/>
                  <a:gd name="T36" fmla="*/ 54 w 94"/>
                  <a:gd name="T37" fmla="*/ 6 h 75"/>
                  <a:gd name="T38" fmla="*/ 58 w 94"/>
                  <a:gd name="T39" fmla="*/ 7 h 75"/>
                  <a:gd name="T40" fmla="*/ 61 w 94"/>
                  <a:gd name="T41" fmla="*/ 10 h 75"/>
                  <a:gd name="T42" fmla="*/ 63 w 94"/>
                  <a:gd name="T43" fmla="*/ 15 h 75"/>
                  <a:gd name="T44" fmla="*/ 64 w 94"/>
                  <a:gd name="T45" fmla="*/ 22 h 75"/>
                  <a:gd name="T46" fmla="*/ 64 w 94"/>
                  <a:gd name="T47" fmla="*/ 67 h 75"/>
                  <a:gd name="T48" fmla="*/ 52 w 94"/>
                  <a:gd name="T49" fmla="*/ 67 h 75"/>
                  <a:gd name="T50" fmla="*/ 52 w 94"/>
                  <a:gd name="T51" fmla="*/ 75 h 75"/>
                  <a:gd name="T52" fmla="*/ 56 w 94"/>
                  <a:gd name="T53" fmla="*/ 74 h 75"/>
                  <a:gd name="T54" fmla="*/ 62 w 94"/>
                  <a:gd name="T55" fmla="*/ 74 h 75"/>
                  <a:gd name="T56" fmla="*/ 68 w 94"/>
                  <a:gd name="T57" fmla="*/ 74 h 75"/>
                  <a:gd name="T58" fmla="*/ 73 w 94"/>
                  <a:gd name="T59" fmla="*/ 74 h 75"/>
                  <a:gd name="T60" fmla="*/ 78 w 94"/>
                  <a:gd name="T61" fmla="*/ 74 h 75"/>
                  <a:gd name="T62" fmla="*/ 84 w 94"/>
                  <a:gd name="T63" fmla="*/ 74 h 75"/>
                  <a:gd name="T64" fmla="*/ 89 w 94"/>
                  <a:gd name="T65" fmla="*/ 74 h 75"/>
                  <a:gd name="T66" fmla="*/ 94 w 94"/>
                  <a:gd name="T67" fmla="*/ 75 h 75"/>
                  <a:gd name="T68" fmla="*/ 94 w 94"/>
                  <a:gd name="T69" fmla="*/ 67 h 75"/>
                  <a:gd name="T70" fmla="*/ 82 w 94"/>
                  <a:gd name="T71" fmla="*/ 67 h 75"/>
                  <a:gd name="T72" fmla="*/ 82 w 94"/>
                  <a:gd name="T73" fmla="*/ 24 h 75"/>
                  <a:gd name="T74" fmla="*/ 81 w 94"/>
                  <a:gd name="T75" fmla="*/ 13 h 75"/>
                  <a:gd name="T76" fmla="*/ 76 w 94"/>
                  <a:gd name="T77" fmla="*/ 6 h 75"/>
                  <a:gd name="T78" fmla="*/ 68 w 94"/>
                  <a:gd name="T79" fmla="*/ 2 h 75"/>
                  <a:gd name="T80" fmla="*/ 57 w 94"/>
                  <a:gd name="T81" fmla="*/ 0 h 75"/>
                  <a:gd name="T82" fmla="*/ 46 w 94"/>
                  <a:gd name="T83" fmla="*/ 2 h 75"/>
                  <a:gd name="T84" fmla="*/ 38 w 94"/>
                  <a:gd name="T85" fmla="*/ 6 h 75"/>
                  <a:gd name="T86" fmla="*/ 32 w 94"/>
                  <a:gd name="T87" fmla="*/ 12 h 75"/>
                  <a:gd name="T88" fmla="*/ 28 w 94"/>
                  <a:gd name="T89" fmla="*/ 18 h 75"/>
                  <a:gd name="T90" fmla="*/ 28 w 94"/>
                  <a:gd name="T91" fmla="*/ 0 h 75"/>
                  <a:gd name="T92" fmla="*/ 0 w 94"/>
                  <a:gd name="T93" fmla="*/ 2 h 75"/>
                  <a:gd name="T94" fmla="*/ 0 w 94"/>
                  <a:gd name="T95" fmla="*/ 9 h 75"/>
                  <a:gd name="T96" fmla="*/ 6 w 94"/>
                  <a:gd name="T97" fmla="*/ 9 h 75"/>
                  <a:gd name="T98" fmla="*/ 9 w 94"/>
                  <a:gd name="T99" fmla="*/ 10 h 75"/>
                  <a:gd name="T100" fmla="*/ 11 w 94"/>
                  <a:gd name="T101" fmla="*/ 12 h 75"/>
                  <a:gd name="T102" fmla="*/ 11 w 94"/>
                  <a:gd name="T103" fmla="*/ 1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5">
                    <a:moveTo>
                      <a:pt x="11" y="16"/>
                    </a:moveTo>
                    <a:lnTo>
                      <a:pt x="11" y="67"/>
                    </a:lnTo>
                    <a:lnTo>
                      <a:pt x="0" y="67"/>
                    </a:lnTo>
                    <a:lnTo>
                      <a:pt x="0" y="75"/>
                    </a:lnTo>
                    <a:lnTo>
                      <a:pt x="4" y="74"/>
                    </a:lnTo>
                    <a:lnTo>
                      <a:pt x="9" y="74"/>
                    </a:lnTo>
                    <a:lnTo>
                      <a:pt x="15" y="74"/>
                    </a:lnTo>
                    <a:lnTo>
                      <a:pt x="20" y="74"/>
                    </a:lnTo>
                    <a:lnTo>
                      <a:pt x="26" y="74"/>
                    </a:lnTo>
                    <a:lnTo>
                      <a:pt x="32" y="74"/>
                    </a:lnTo>
                    <a:lnTo>
                      <a:pt x="37" y="74"/>
                    </a:lnTo>
                    <a:lnTo>
                      <a:pt x="41" y="75"/>
                    </a:lnTo>
                    <a:lnTo>
                      <a:pt x="41" y="67"/>
                    </a:lnTo>
                    <a:lnTo>
                      <a:pt x="30" y="67"/>
                    </a:lnTo>
                    <a:lnTo>
                      <a:pt x="30" y="32"/>
                    </a:lnTo>
                    <a:lnTo>
                      <a:pt x="32" y="21"/>
                    </a:lnTo>
                    <a:lnTo>
                      <a:pt x="38" y="13"/>
                    </a:lnTo>
                    <a:lnTo>
                      <a:pt x="46" y="8"/>
                    </a:lnTo>
                    <a:lnTo>
                      <a:pt x="54" y="6"/>
                    </a:lnTo>
                    <a:lnTo>
                      <a:pt x="58" y="7"/>
                    </a:lnTo>
                    <a:lnTo>
                      <a:pt x="61" y="10"/>
                    </a:lnTo>
                    <a:lnTo>
                      <a:pt x="63" y="15"/>
                    </a:lnTo>
                    <a:lnTo>
                      <a:pt x="64" y="22"/>
                    </a:lnTo>
                    <a:lnTo>
                      <a:pt x="64" y="67"/>
                    </a:lnTo>
                    <a:lnTo>
                      <a:pt x="52" y="67"/>
                    </a:lnTo>
                    <a:lnTo>
                      <a:pt x="52" y="75"/>
                    </a:lnTo>
                    <a:lnTo>
                      <a:pt x="56" y="74"/>
                    </a:lnTo>
                    <a:lnTo>
                      <a:pt x="62" y="74"/>
                    </a:lnTo>
                    <a:lnTo>
                      <a:pt x="68" y="74"/>
                    </a:lnTo>
                    <a:lnTo>
                      <a:pt x="73" y="74"/>
                    </a:lnTo>
                    <a:lnTo>
                      <a:pt x="78" y="74"/>
                    </a:lnTo>
                    <a:lnTo>
                      <a:pt x="84" y="74"/>
                    </a:lnTo>
                    <a:lnTo>
                      <a:pt x="89" y="74"/>
                    </a:lnTo>
                    <a:lnTo>
                      <a:pt x="94" y="75"/>
                    </a:lnTo>
                    <a:lnTo>
                      <a:pt x="94" y="67"/>
                    </a:lnTo>
                    <a:lnTo>
                      <a:pt x="82" y="67"/>
                    </a:lnTo>
                    <a:lnTo>
                      <a:pt x="82" y="24"/>
                    </a:lnTo>
                    <a:lnTo>
                      <a:pt x="81" y="13"/>
                    </a:lnTo>
                    <a:lnTo>
                      <a:pt x="76" y="6"/>
                    </a:lnTo>
                    <a:lnTo>
                      <a:pt x="68" y="2"/>
                    </a:lnTo>
                    <a:lnTo>
                      <a:pt x="57" y="0"/>
                    </a:lnTo>
                    <a:lnTo>
                      <a:pt x="46" y="2"/>
                    </a:lnTo>
                    <a:lnTo>
                      <a:pt x="38" y="6"/>
                    </a:lnTo>
                    <a:lnTo>
                      <a:pt x="32" y="12"/>
                    </a:lnTo>
                    <a:lnTo>
                      <a:pt x="28" y="18"/>
                    </a:lnTo>
                    <a:lnTo>
                      <a:pt x="28" y="0"/>
                    </a:lnTo>
                    <a:lnTo>
                      <a:pt x="0" y="2"/>
                    </a:lnTo>
                    <a:lnTo>
                      <a:pt x="0" y="9"/>
                    </a:lnTo>
                    <a:lnTo>
                      <a:pt x="6" y="9"/>
                    </a:lnTo>
                    <a:lnTo>
                      <a:pt x="9" y="10"/>
                    </a:lnTo>
                    <a:lnTo>
                      <a:pt x="11" y="12"/>
                    </a:lnTo>
                    <a:lnTo>
                      <a:pt x="11"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9" name="Freeform 2123"/>
              <p:cNvSpPr>
                <a:spLocks noChangeAspect="1" noEditPoints="1"/>
              </p:cNvSpPr>
              <p:nvPr/>
            </p:nvSpPr>
            <p:spPr bwMode="auto">
              <a:xfrm>
                <a:off x="3058" y="1688"/>
                <a:ext cx="77" cy="76"/>
              </a:xfrm>
              <a:custGeom>
                <a:avLst/>
                <a:gdLst>
                  <a:gd name="T0" fmla="*/ 74 w 77"/>
                  <a:gd name="T1" fmla="*/ 39 h 76"/>
                  <a:gd name="T2" fmla="*/ 76 w 77"/>
                  <a:gd name="T3" fmla="*/ 37 h 76"/>
                  <a:gd name="T4" fmla="*/ 76 w 77"/>
                  <a:gd name="T5" fmla="*/ 29 h 76"/>
                  <a:gd name="T6" fmla="*/ 72 w 77"/>
                  <a:gd name="T7" fmla="*/ 15 h 76"/>
                  <a:gd name="T8" fmla="*/ 56 w 77"/>
                  <a:gd name="T9" fmla="*/ 2 h 76"/>
                  <a:gd name="T10" fmla="*/ 23 w 77"/>
                  <a:gd name="T11" fmla="*/ 3 h 76"/>
                  <a:gd name="T12" fmla="*/ 3 w 77"/>
                  <a:gd name="T13" fmla="*/ 23 h 76"/>
                  <a:gd name="T14" fmla="*/ 3 w 77"/>
                  <a:gd name="T15" fmla="*/ 53 h 76"/>
                  <a:gd name="T16" fmla="*/ 25 w 77"/>
                  <a:gd name="T17" fmla="*/ 73 h 76"/>
                  <a:gd name="T18" fmla="*/ 52 w 77"/>
                  <a:gd name="T19" fmla="*/ 75 h 76"/>
                  <a:gd name="T20" fmla="*/ 65 w 77"/>
                  <a:gd name="T21" fmla="*/ 70 h 76"/>
                  <a:gd name="T22" fmla="*/ 73 w 77"/>
                  <a:gd name="T23" fmla="*/ 63 h 76"/>
                  <a:gd name="T24" fmla="*/ 76 w 77"/>
                  <a:gd name="T25" fmla="*/ 57 h 76"/>
                  <a:gd name="T26" fmla="*/ 76 w 77"/>
                  <a:gd name="T27" fmla="*/ 54 h 76"/>
                  <a:gd name="T28" fmla="*/ 74 w 77"/>
                  <a:gd name="T29" fmla="*/ 52 h 76"/>
                  <a:gd name="T30" fmla="*/ 71 w 77"/>
                  <a:gd name="T31" fmla="*/ 53 h 76"/>
                  <a:gd name="T32" fmla="*/ 69 w 77"/>
                  <a:gd name="T33" fmla="*/ 54 h 76"/>
                  <a:gd name="T34" fmla="*/ 65 w 77"/>
                  <a:gd name="T35" fmla="*/ 61 h 76"/>
                  <a:gd name="T36" fmla="*/ 52 w 77"/>
                  <a:gd name="T37" fmla="*/ 68 h 76"/>
                  <a:gd name="T38" fmla="*/ 37 w 77"/>
                  <a:gd name="T39" fmla="*/ 68 h 76"/>
                  <a:gd name="T40" fmla="*/ 27 w 77"/>
                  <a:gd name="T41" fmla="*/ 62 h 76"/>
                  <a:gd name="T42" fmla="*/ 23 w 77"/>
                  <a:gd name="T43" fmla="*/ 52 h 76"/>
                  <a:gd name="T44" fmla="*/ 21 w 77"/>
                  <a:gd name="T45" fmla="*/ 42 h 76"/>
                  <a:gd name="T46" fmla="*/ 71 w 77"/>
                  <a:gd name="T47" fmla="*/ 39 h 76"/>
                  <a:gd name="T48" fmla="*/ 22 w 77"/>
                  <a:gd name="T49" fmla="*/ 28 h 76"/>
                  <a:gd name="T50" fmla="*/ 23 w 77"/>
                  <a:gd name="T51" fmla="*/ 19 h 76"/>
                  <a:gd name="T52" fmla="*/ 29 w 77"/>
                  <a:gd name="T53" fmla="*/ 10 h 76"/>
                  <a:gd name="T54" fmla="*/ 37 w 77"/>
                  <a:gd name="T55" fmla="*/ 6 h 76"/>
                  <a:gd name="T56" fmla="*/ 47 w 77"/>
                  <a:gd name="T57" fmla="*/ 7 h 76"/>
                  <a:gd name="T58" fmla="*/ 56 w 77"/>
                  <a:gd name="T59" fmla="*/ 13 h 76"/>
                  <a:gd name="T60" fmla="*/ 60 w 77"/>
                  <a:gd name="T61" fmla="*/ 22 h 76"/>
                  <a:gd name="T62" fmla="*/ 61 w 77"/>
                  <a:gd name="T63" fmla="*/ 30 h 76"/>
                  <a:gd name="T64" fmla="*/ 21 w 77"/>
                  <a:gd name="T65"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76">
                    <a:moveTo>
                      <a:pt x="71" y="39"/>
                    </a:moveTo>
                    <a:lnTo>
                      <a:pt x="74" y="39"/>
                    </a:lnTo>
                    <a:lnTo>
                      <a:pt x="75" y="38"/>
                    </a:lnTo>
                    <a:lnTo>
                      <a:pt x="76" y="37"/>
                    </a:lnTo>
                    <a:lnTo>
                      <a:pt x="77" y="34"/>
                    </a:lnTo>
                    <a:lnTo>
                      <a:pt x="76" y="29"/>
                    </a:lnTo>
                    <a:lnTo>
                      <a:pt x="75" y="23"/>
                    </a:lnTo>
                    <a:lnTo>
                      <a:pt x="72" y="15"/>
                    </a:lnTo>
                    <a:lnTo>
                      <a:pt x="67" y="9"/>
                    </a:lnTo>
                    <a:lnTo>
                      <a:pt x="56" y="2"/>
                    </a:lnTo>
                    <a:lnTo>
                      <a:pt x="41" y="0"/>
                    </a:lnTo>
                    <a:lnTo>
                      <a:pt x="23" y="3"/>
                    </a:lnTo>
                    <a:lnTo>
                      <a:pt x="11" y="11"/>
                    </a:lnTo>
                    <a:lnTo>
                      <a:pt x="3" y="23"/>
                    </a:lnTo>
                    <a:lnTo>
                      <a:pt x="0" y="38"/>
                    </a:lnTo>
                    <a:lnTo>
                      <a:pt x="3" y="53"/>
                    </a:lnTo>
                    <a:lnTo>
                      <a:pt x="12" y="65"/>
                    </a:lnTo>
                    <a:lnTo>
                      <a:pt x="25" y="73"/>
                    </a:lnTo>
                    <a:lnTo>
                      <a:pt x="43" y="76"/>
                    </a:lnTo>
                    <a:lnTo>
                      <a:pt x="52" y="75"/>
                    </a:lnTo>
                    <a:lnTo>
                      <a:pt x="60" y="73"/>
                    </a:lnTo>
                    <a:lnTo>
                      <a:pt x="65" y="70"/>
                    </a:lnTo>
                    <a:lnTo>
                      <a:pt x="70" y="67"/>
                    </a:lnTo>
                    <a:lnTo>
                      <a:pt x="73" y="63"/>
                    </a:lnTo>
                    <a:lnTo>
                      <a:pt x="75" y="60"/>
                    </a:lnTo>
                    <a:lnTo>
                      <a:pt x="76" y="57"/>
                    </a:lnTo>
                    <a:lnTo>
                      <a:pt x="77" y="55"/>
                    </a:lnTo>
                    <a:lnTo>
                      <a:pt x="76" y="54"/>
                    </a:lnTo>
                    <a:lnTo>
                      <a:pt x="75" y="53"/>
                    </a:lnTo>
                    <a:lnTo>
                      <a:pt x="74" y="52"/>
                    </a:lnTo>
                    <a:lnTo>
                      <a:pt x="73" y="52"/>
                    </a:lnTo>
                    <a:lnTo>
                      <a:pt x="71" y="53"/>
                    </a:lnTo>
                    <a:lnTo>
                      <a:pt x="70" y="53"/>
                    </a:lnTo>
                    <a:lnTo>
                      <a:pt x="69" y="54"/>
                    </a:lnTo>
                    <a:lnTo>
                      <a:pt x="68" y="56"/>
                    </a:lnTo>
                    <a:lnTo>
                      <a:pt x="65" y="61"/>
                    </a:lnTo>
                    <a:lnTo>
                      <a:pt x="59" y="65"/>
                    </a:lnTo>
                    <a:lnTo>
                      <a:pt x="52" y="68"/>
                    </a:lnTo>
                    <a:lnTo>
                      <a:pt x="45" y="69"/>
                    </a:lnTo>
                    <a:lnTo>
                      <a:pt x="37" y="68"/>
                    </a:lnTo>
                    <a:lnTo>
                      <a:pt x="31" y="65"/>
                    </a:lnTo>
                    <a:lnTo>
                      <a:pt x="27" y="62"/>
                    </a:lnTo>
                    <a:lnTo>
                      <a:pt x="24" y="57"/>
                    </a:lnTo>
                    <a:lnTo>
                      <a:pt x="23" y="52"/>
                    </a:lnTo>
                    <a:lnTo>
                      <a:pt x="22" y="47"/>
                    </a:lnTo>
                    <a:lnTo>
                      <a:pt x="21" y="42"/>
                    </a:lnTo>
                    <a:lnTo>
                      <a:pt x="21" y="39"/>
                    </a:lnTo>
                    <a:lnTo>
                      <a:pt x="71" y="39"/>
                    </a:lnTo>
                    <a:close/>
                    <a:moveTo>
                      <a:pt x="21" y="33"/>
                    </a:moveTo>
                    <a:lnTo>
                      <a:pt x="22" y="28"/>
                    </a:lnTo>
                    <a:lnTo>
                      <a:pt x="22" y="23"/>
                    </a:lnTo>
                    <a:lnTo>
                      <a:pt x="23" y="19"/>
                    </a:lnTo>
                    <a:lnTo>
                      <a:pt x="25" y="14"/>
                    </a:lnTo>
                    <a:lnTo>
                      <a:pt x="29" y="10"/>
                    </a:lnTo>
                    <a:lnTo>
                      <a:pt x="33" y="8"/>
                    </a:lnTo>
                    <a:lnTo>
                      <a:pt x="37" y="6"/>
                    </a:lnTo>
                    <a:lnTo>
                      <a:pt x="41" y="6"/>
                    </a:lnTo>
                    <a:lnTo>
                      <a:pt x="47" y="7"/>
                    </a:lnTo>
                    <a:lnTo>
                      <a:pt x="52" y="9"/>
                    </a:lnTo>
                    <a:lnTo>
                      <a:pt x="56" y="13"/>
                    </a:lnTo>
                    <a:lnTo>
                      <a:pt x="58" y="17"/>
                    </a:lnTo>
                    <a:lnTo>
                      <a:pt x="60" y="22"/>
                    </a:lnTo>
                    <a:lnTo>
                      <a:pt x="60" y="26"/>
                    </a:lnTo>
                    <a:lnTo>
                      <a:pt x="61" y="30"/>
                    </a:lnTo>
                    <a:lnTo>
                      <a:pt x="61" y="33"/>
                    </a:lnTo>
                    <a:lnTo>
                      <a:pt x="21" y="3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 name="Freeform 2124"/>
              <p:cNvSpPr>
                <a:spLocks noChangeAspect="1"/>
              </p:cNvSpPr>
              <p:nvPr/>
            </p:nvSpPr>
            <p:spPr bwMode="auto">
              <a:xfrm>
                <a:off x="3144" y="1689"/>
                <a:ext cx="129" cy="74"/>
              </a:xfrm>
              <a:custGeom>
                <a:avLst/>
                <a:gdLst>
                  <a:gd name="T0" fmla="*/ 119 w 129"/>
                  <a:gd name="T1" fmla="*/ 10 h 74"/>
                  <a:gd name="T2" fmla="*/ 123 w 129"/>
                  <a:gd name="T3" fmla="*/ 8 h 74"/>
                  <a:gd name="T4" fmla="*/ 129 w 129"/>
                  <a:gd name="T5" fmla="*/ 0 h 74"/>
                  <a:gd name="T6" fmla="*/ 116 w 129"/>
                  <a:gd name="T7" fmla="*/ 1 h 74"/>
                  <a:gd name="T8" fmla="*/ 108 w 129"/>
                  <a:gd name="T9" fmla="*/ 1 h 74"/>
                  <a:gd name="T10" fmla="*/ 100 w 129"/>
                  <a:gd name="T11" fmla="*/ 0 h 74"/>
                  <a:gd name="T12" fmla="*/ 103 w 129"/>
                  <a:gd name="T13" fmla="*/ 8 h 74"/>
                  <a:gd name="T14" fmla="*/ 109 w 129"/>
                  <a:gd name="T15" fmla="*/ 9 h 74"/>
                  <a:gd name="T16" fmla="*/ 109 w 129"/>
                  <a:gd name="T17" fmla="*/ 12 h 74"/>
                  <a:gd name="T18" fmla="*/ 73 w 129"/>
                  <a:gd name="T19" fmla="*/ 8 h 74"/>
                  <a:gd name="T20" fmla="*/ 82 w 129"/>
                  <a:gd name="T21" fmla="*/ 0 h 74"/>
                  <a:gd name="T22" fmla="*/ 64 w 129"/>
                  <a:gd name="T23" fmla="*/ 1 h 74"/>
                  <a:gd name="T24" fmla="*/ 54 w 129"/>
                  <a:gd name="T25" fmla="*/ 1 h 74"/>
                  <a:gd name="T26" fmla="*/ 47 w 129"/>
                  <a:gd name="T27" fmla="*/ 0 h 74"/>
                  <a:gd name="T28" fmla="*/ 57 w 129"/>
                  <a:gd name="T29" fmla="*/ 8 h 74"/>
                  <a:gd name="T30" fmla="*/ 60 w 129"/>
                  <a:gd name="T31" fmla="*/ 15 h 74"/>
                  <a:gd name="T32" fmla="*/ 60 w 129"/>
                  <a:gd name="T33" fmla="*/ 17 h 74"/>
                  <a:gd name="T34" fmla="*/ 47 w 129"/>
                  <a:gd name="T35" fmla="*/ 51 h 74"/>
                  <a:gd name="T36" fmla="*/ 38 w 129"/>
                  <a:gd name="T37" fmla="*/ 8 h 74"/>
                  <a:gd name="T38" fmla="*/ 18 w 129"/>
                  <a:gd name="T39" fmla="*/ 1 h 74"/>
                  <a:gd name="T40" fmla="*/ 0 w 129"/>
                  <a:gd name="T41" fmla="*/ 0 h 74"/>
                  <a:gd name="T42" fmla="*/ 10 w 129"/>
                  <a:gd name="T43" fmla="*/ 8 h 74"/>
                  <a:gd name="T44" fmla="*/ 36 w 129"/>
                  <a:gd name="T45" fmla="*/ 72 h 74"/>
                  <a:gd name="T46" fmla="*/ 39 w 129"/>
                  <a:gd name="T47" fmla="*/ 74 h 74"/>
                  <a:gd name="T48" fmla="*/ 44 w 129"/>
                  <a:gd name="T49" fmla="*/ 74 h 74"/>
                  <a:gd name="T50" fmla="*/ 46 w 129"/>
                  <a:gd name="T51" fmla="*/ 72 h 74"/>
                  <a:gd name="T52" fmla="*/ 65 w 129"/>
                  <a:gd name="T53" fmla="*/ 27 h 74"/>
                  <a:gd name="T54" fmla="*/ 83 w 129"/>
                  <a:gd name="T55" fmla="*/ 72 h 74"/>
                  <a:gd name="T56" fmla="*/ 85 w 129"/>
                  <a:gd name="T57" fmla="*/ 74 h 74"/>
                  <a:gd name="T58" fmla="*/ 91 w 129"/>
                  <a:gd name="T59" fmla="*/ 74 h 74"/>
                  <a:gd name="T60" fmla="*/ 93 w 129"/>
                  <a:gd name="T61" fmla="*/ 72 h 74"/>
                  <a:gd name="T62" fmla="*/ 118 w 129"/>
                  <a:gd name="T63" fmla="*/ 1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9" h="74">
                    <a:moveTo>
                      <a:pt x="118" y="12"/>
                    </a:moveTo>
                    <a:lnTo>
                      <a:pt x="119" y="10"/>
                    </a:lnTo>
                    <a:lnTo>
                      <a:pt x="120" y="9"/>
                    </a:lnTo>
                    <a:lnTo>
                      <a:pt x="123" y="8"/>
                    </a:lnTo>
                    <a:lnTo>
                      <a:pt x="129" y="8"/>
                    </a:lnTo>
                    <a:lnTo>
                      <a:pt x="129" y="0"/>
                    </a:lnTo>
                    <a:lnTo>
                      <a:pt x="123" y="1"/>
                    </a:lnTo>
                    <a:lnTo>
                      <a:pt x="116" y="1"/>
                    </a:lnTo>
                    <a:lnTo>
                      <a:pt x="112" y="1"/>
                    </a:lnTo>
                    <a:lnTo>
                      <a:pt x="108" y="1"/>
                    </a:lnTo>
                    <a:lnTo>
                      <a:pt x="104" y="0"/>
                    </a:lnTo>
                    <a:lnTo>
                      <a:pt x="100" y="0"/>
                    </a:lnTo>
                    <a:lnTo>
                      <a:pt x="100" y="8"/>
                    </a:lnTo>
                    <a:lnTo>
                      <a:pt x="103" y="8"/>
                    </a:lnTo>
                    <a:lnTo>
                      <a:pt x="106" y="8"/>
                    </a:lnTo>
                    <a:lnTo>
                      <a:pt x="109" y="9"/>
                    </a:lnTo>
                    <a:lnTo>
                      <a:pt x="110" y="10"/>
                    </a:lnTo>
                    <a:lnTo>
                      <a:pt x="109" y="12"/>
                    </a:lnTo>
                    <a:lnTo>
                      <a:pt x="92" y="54"/>
                    </a:lnTo>
                    <a:lnTo>
                      <a:pt x="73" y="8"/>
                    </a:lnTo>
                    <a:lnTo>
                      <a:pt x="82" y="8"/>
                    </a:lnTo>
                    <a:lnTo>
                      <a:pt x="82" y="0"/>
                    </a:lnTo>
                    <a:lnTo>
                      <a:pt x="73" y="1"/>
                    </a:lnTo>
                    <a:lnTo>
                      <a:pt x="64" y="1"/>
                    </a:lnTo>
                    <a:lnTo>
                      <a:pt x="58" y="1"/>
                    </a:lnTo>
                    <a:lnTo>
                      <a:pt x="54" y="1"/>
                    </a:lnTo>
                    <a:lnTo>
                      <a:pt x="50" y="0"/>
                    </a:lnTo>
                    <a:lnTo>
                      <a:pt x="47" y="0"/>
                    </a:lnTo>
                    <a:lnTo>
                      <a:pt x="47" y="8"/>
                    </a:lnTo>
                    <a:lnTo>
                      <a:pt x="57" y="8"/>
                    </a:lnTo>
                    <a:lnTo>
                      <a:pt x="59" y="13"/>
                    </a:lnTo>
                    <a:lnTo>
                      <a:pt x="60" y="15"/>
                    </a:lnTo>
                    <a:lnTo>
                      <a:pt x="60" y="17"/>
                    </a:lnTo>
                    <a:lnTo>
                      <a:pt x="60" y="17"/>
                    </a:lnTo>
                    <a:lnTo>
                      <a:pt x="60" y="19"/>
                    </a:lnTo>
                    <a:lnTo>
                      <a:pt x="47" y="51"/>
                    </a:lnTo>
                    <a:lnTo>
                      <a:pt x="29" y="8"/>
                    </a:lnTo>
                    <a:lnTo>
                      <a:pt x="38" y="8"/>
                    </a:lnTo>
                    <a:lnTo>
                      <a:pt x="38" y="0"/>
                    </a:lnTo>
                    <a:lnTo>
                      <a:pt x="18" y="1"/>
                    </a:lnTo>
                    <a:lnTo>
                      <a:pt x="9" y="1"/>
                    </a:lnTo>
                    <a:lnTo>
                      <a:pt x="0" y="0"/>
                    </a:lnTo>
                    <a:lnTo>
                      <a:pt x="0" y="8"/>
                    </a:lnTo>
                    <a:lnTo>
                      <a:pt x="10" y="8"/>
                    </a:lnTo>
                    <a:lnTo>
                      <a:pt x="35" y="70"/>
                    </a:lnTo>
                    <a:lnTo>
                      <a:pt x="36" y="72"/>
                    </a:lnTo>
                    <a:lnTo>
                      <a:pt x="37" y="73"/>
                    </a:lnTo>
                    <a:lnTo>
                      <a:pt x="39" y="74"/>
                    </a:lnTo>
                    <a:lnTo>
                      <a:pt x="41" y="74"/>
                    </a:lnTo>
                    <a:lnTo>
                      <a:pt x="44" y="74"/>
                    </a:lnTo>
                    <a:lnTo>
                      <a:pt x="45" y="73"/>
                    </a:lnTo>
                    <a:lnTo>
                      <a:pt x="46" y="72"/>
                    </a:lnTo>
                    <a:lnTo>
                      <a:pt x="47" y="70"/>
                    </a:lnTo>
                    <a:lnTo>
                      <a:pt x="65" y="27"/>
                    </a:lnTo>
                    <a:lnTo>
                      <a:pt x="82" y="70"/>
                    </a:lnTo>
                    <a:lnTo>
                      <a:pt x="83" y="72"/>
                    </a:lnTo>
                    <a:lnTo>
                      <a:pt x="84" y="73"/>
                    </a:lnTo>
                    <a:lnTo>
                      <a:pt x="85" y="74"/>
                    </a:lnTo>
                    <a:lnTo>
                      <a:pt x="88" y="74"/>
                    </a:lnTo>
                    <a:lnTo>
                      <a:pt x="91" y="74"/>
                    </a:lnTo>
                    <a:lnTo>
                      <a:pt x="92" y="73"/>
                    </a:lnTo>
                    <a:lnTo>
                      <a:pt x="93" y="72"/>
                    </a:lnTo>
                    <a:lnTo>
                      <a:pt x="94" y="70"/>
                    </a:lnTo>
                    <a:lnTo>
                      <a:pt x="118" y="1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 name="Freeform 2125"/>
              <p:cNvSpPr>
                <a:spLocks noChangeAspect="1"/>
              </p:cNvSpPr>
              <p:nvPr/>
            </p:nvSpPr>
            <p:spPr bwMode="auto">
              <a:xfrm>
                <a:off x="3347" y="1646"/>
                <a:ext cx="106" cy="120"/>
              </a:xfrm>
              <a:custGeom>
                <a:avLst/>
                <a:gdLst>
                  <a:gd name="T0" fmla="*/ 88 w 106"/>
                  <a:gd name="T1" fmla="*/ 10 h 120"/>
                  <a:gd name="T2" fmla="*/ 72 w 106"/>
                  <a:gd name="T3" fmla="*/ 2 h 120"/>
                  <a:gd name="T4" fmla="*/ 48 w 106"/>
                  <a:gd name="T5" fmla="*/ 1 h 120"/>
                  <a:gd name="T6" fmla="*/ 27 w 106"/>
                  <a:gd name="T7" fmla="*/ 10 h 120"/>
                  <a:gd name="T8" fmla="*/ 10 w 106"/>
                  <a:gd name="T9" fmla="*/ 26 h 120"/>
                  <a:gd name="T10" fmla="*/ 1 w 106"/>
                  <a:gd name="T11" fmla="*/ 48 h 120"/>
                  <a:gd name="T12" fmla="*/ 1 w 106"/>
                  <a:gd name="T13" fmla="*/ 72 h 120"/>
                  <a:gd name="T14" fmla="*/ 10 w 106"/>
                  <a:gd name="T15" fmla="*/ 94 h 120"/>
                  <a:gd name="T16" fmla="*/ 27 w 106"/>
                  <a:gd name="T17" fmla="*/ 110 h 120"/>
                  <a:gd name="T18" fmla="*/ 48 w 106"/>
                  <a:gd name="T19" fmla="*/ 119 h 120"/>
                  <a:gd name="T20" fmla="*/ 70 w 106"/>
                  <a:gd name="T21" fmla="*/ 119 h 120"/>
                  <a:gd name="T22" fmla="*/ 87 w 106"/>
                  <a:gd name="T23" fmla="*/ 112 h 120"/>
                  <a:gd name="T24" fmla="*/ 99 w 106"/>
                  <a:gd name="T25" fmla="*/ 100 h 120"/>
                  <a:gd name="T26" fmla="*/ 105 w 106"/>
                  <a:gd name="T27" fmla="*/ 86 h 120"/>
                  <a:gd name="T28" fmla="*/ 106 w 106"/>
                  <a:gd name="T29" fmla="*/ 76 h 120"/>
                  <a:gd name="T30" fmla="*/ 102 w 106"/>
                  <a:gd name="T31" fmla="*/ 76 h 120"/>
                  <a:gd name="T32" fmla="*/ 98 w 106"/>
                  <a:gd name="T33" fmla="*/ 94 h 120"/>
                  <a:gd name="T34" fmla="*/ 76 w 106"/>
                  <a:gd name="T35" fmla="*/ 113 h 120"/>
                  <a:gd name="T36" fmla="*/ 56 w 106"/>
                  <a:gd name="T37" fmla="*/ 115 h 120"/>
                  <a:gd name="T38" fmla="*/ 42 w 106"/>
                  <a:gd name="T39" fmla="*/ 110 h 120"/>
                  <a:gd name="T40" fmla="*/ 27 w 106"/>
                  <a:gd name="T41" fmla="*/ 98 h 120"/>
                  <a:gd name="T42" fmla="*/ 18 w 106"/>
                  <a:gd name="T43" fmla="*/ 76 h 120"/>
                  <a:gd name="T44" fmla="*/ 18 w 106"/>
                  <a:gd name="T45" fmla="*/ 44 h 120"/>
                  <a:gd name="T46" fmla="*/ 28 w 106"/>
                  <a:gd name="T47" fmla="*/ 21 h 120"/>
                  <a:gd name="T48" fmla="*/ 43 w 106"/>
                  <a:gd name="T49" fmla="*/ 10 h 120"/>
                  <a:gd name="T50" fmla="*/ 57 w 106"/>
                  <a:gd name="T51" fmla="*/ 6 h 120"/>
                  <a:gd name="T52" fmla="*/ 75 w 106"/>
                  <a:gd name="T53" fmla="*/ 8 h 120"/>
                  <a:gd name="T54" fmla="*/ 95 w 106"/>
                  <a:gd name="T55" fmla="*/ 28 h 120"/>
                  <a:gd name="T56" fmla="*/ 101 w 106"/>
                  <a:gd name="T57" fmla="*/ 47 h 120"/>
                  <a:gd name="T58" fmla="*/ 105 w 106"/>
                  <a:gd name="T59" fmla="*/ 47 h 120"/>
                  <a:gd name="T60" fmla="*/ 106 w 106"/>
                  <a:gd name="T61" fmla="*/ 45 h 120"/>
                  <a:gd name="T62" fmla="*/ 106 w 106"/>
                  <a:gd name="T63" fmla="*/ 4 h 120"/>
                  <a:gd name="T64" fmla="*/ 104 w 106"/>
                  <a:gd name="T65" fmla="*/ 0 h 120"/>
                  <a:gd name="T66" fmla="*/ 101 w 106"/>
                  <a:gd name="T67" fmla="*/ 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120">
                    <a:moveTo>
                      <a:pt x="93" y="15"/>
                    </a:moveTo>
                    <a:lnTo>
                      <a:pt x="88" y="10"/>
                    </a:lnTo>
                    <a:lnTo>
                      <a:pt x="81" y="5"/>
                    </a:lnTo>
                    <a:lnTo>
                      <a:pt x="72" y="2"/>
                    </a:lnTo>
                    <a:lnTo>
                      <a:pt x="60" y="0"/>
                    </a:lnTo>
                    <a:lnTo>
                      <a:pt x="48" y="1"/>
                    </a:lnTo>
                    <a:lnTo>
                      <a:pt x="37" y="5"/>
                    </a:lnTo>
                    <a:lnTo>
                      <a:pt x="27" y="10"/>
                    </a:lnTo>
                    <a:lnTo>
                      <a:pt x="18" y="18"/>
                    </a:lnTo>
                    <a:lnTo>
                      <a:pt x="10" y="26"/>
                    </a:lnTo>
                    <a:lnTo>
                      <a:pt x="5" y="37"/>
                    </a:lnTo>
                    <a:lnTo>
                      <a:pt x="1" y="48"/>
                    </a:lnTo>
                    <a:lnTo>
                      <a:pt x="0" y="60"/>
                    </a:lnTo>
                    <a:lnTo>
                      <a:pt x="1" y="72"/>
                    </a:lnTo>
                    <a:lnTo>
                      <a:pt x="5" y="84"/>
                    </a:lnTo>
                    <a:lnTo>
                      <a:pt x="10" y="94"/>
                    </a:lnTo>
                    <a:lnTo>
                      <a:pt x="18" y="103"/>
                    </a:lnTo>
                    <a:lnTo>
                      <a:pt x="27" y="110"/>
                    </a:lnTo>
                    <a:lnTo>
                      <a:pt x="37" y="116"/>
                    </a:lnTo>
                    <a:lnTo>
                      <a:pt x="48" y="119"/>
                    </a:lnTo>
                    <a:lnTo>
                      <a:pt x="60" y="120"/>
                    </a:lnTo>
                    <a:lnTo>
                      <a:pt x="70" y="119"/>
                    </a:lnTo>
                    <a:lnTo>
                      <a:pt x="79" y="116"/>
                    </a:lnTo>
                    <a:lnTo>
                      <a:pt x="87" y="112"/>
                    </a:lnTo>
                    <a:lnTo>
                      <a:pt x="94" y="107"/>
                    </a:lnTo>
                    <a:lnTo>
                      <a:pt x="99" y="100"/>
                    </a:lnTo>
                    <a:lnTo>
                      <a:pt x="103" y="93"/>
                    </a:lnTo>
                    <a:lnTo>
                      <a:pt x="105" y="86"/>
                    </a:lnTo>
                    <a:lnTo>
                      <a:pt x="106" y="78"/>
                    </a:lnTo>
                    <a:lnTo>
                      <a:pt x="106" y="76"/>
                    </a:lnTo>
                    <a:lnTo>
                      <a:pt x="104" y="75"/>
                    </a:lnTo>
                    <a:lnTo>
                      <a:pt x="102" y="76"/>
                    </a:lnTo>
                    <a:lnTo>
                      <a:pt x="102" y="78"/>
                    </a:lnTo>
                    <a:lnTo>
                      <a:pt x="98" y="94"/>
                    </a:lnTo>
                    <a:lnTo>
                      <a:pt x="89" y="106"/>
                    </a:lnTo>
                    <a:lnTo>
                      <a:pt x="76" y="113"/>
                    </a:lnTo>
                    <a:lnTo>
                      <a:pt x="63" y="115"/>
                    </a:lnTo>
                    <a:lnTo>
                      <a:pt x="56" y="115"/>
                    </a:lnTo>
                    <a:lnTo>
                      <a:pt x="49" y="113"/>
                    </a:lnTo>
                    <a:lnTo>
                      <a:pt x="42" y="110"/>
                    </a:lnTo>
                    <a:lnTo>
                      <a:pt x="34" y="105"/>
                    </a:lnTo>
                    <a:lnTo>
                      <a:pt x="27" y="98"/>
                    </a:lnTo>
                    <a:lnTo>
                      <a:pt x="22" y="88"/>
                    </a:lnTo>
                    <a:lnTo>
                      <a:pt x="18" y="76"/>
                    </a:lnTo>
                    <a:lnTo>
                      <a:pt x="17" y="60"/>
                    </a:lnTo>
                    <a:lnTo>
                      <a:pt x="18" y="44"/>
                    </a:lnTo>
                    <a:lnTo>
                      <a:pt x="22" y="31"/>
                    </a:lnTo>
                    <a:lnTo>
                      <a:pt x="28" y="21"/>
                    </a:lnTo>
                    <a:lnTo>
                      <a:pt x="35" y="15"/>
                    </a:lnTo>
                    <a:lnTo>
                      <a:pt x="43" y="10"/>
                    </a:lnTo>
                    <a:lnTo>
                      <a:pt x="50" y="7"/>
                    </a:lnTo>
                    <a:lnTo>
                      <a:pt x="57" y="6"/>
                    </a:lnTo>
                    <a:lnTo>
                      <a:pt x="62" y="5"/>
                    </a:lnTo>
                    <a:lnTo>
                      <a:pt x="75" y="8"/>
                    </a:lnTo>
                    <a:lnTo>
                      <a:pt x="87" y="15"/>
                    </a:lnTo>
                    <a:lnTo>
                      <a:pt x="95" y="28"/>
                    </a:lnTo>
                    <a:lnTo>
                      <a:pt x="101" y="44"/>
                    </a:lnTo>
                    <a:lnTo>
                      <a:pt x="101" y="47"/>
                    </a:lnTo>
                    <a:lnTo>
                      <a:pt x="103" y="47"/>
                    </a:lnTo>
                    <a:lnTo>
                      <a:pt x="105" y="47"/>
                    </a:lnTo>
                    <a:lnTo>
                      <a:pt x="105" y="47"/>
                    </a:lnTo>
                    <a:lnTo>
                      <a:pt x="106" y="45"/>
                    </a:lnTo>
                    <a:lnTo>
                      <a:pt x="106" y="43"/>
                    </a:lnTo>
                    <a:lnTo>
                      <a:pt x="106" y="4"/>
                    </a:lnTo>
                    <a:lnTo>
                      <a:pt x="106" y="1"/>
                    </a:lnTo>
                    <a:lnTo>
                      <a:pt x="104" y="0"/>
                    </a:lnTo>
                    <a:lnTo>
                      <a:pt x="103" y="0"/>
                    </a:lnTo>
                    <a:lnTo>
                      <a:pt x="101" y="2"/>
                    </a:lnTo>
                    <a:lnTo>
                      <a:pt x="93"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 name="Freeform 2126"/>
              <p:cNvSpPr>
                <a:spLocks noChangeAspect="1" noEditPoints="1"/>
              </p:cNvSpPr>
              <p:nvPr/>
            </p:nvSpPr>
            <p:spPr bwMode="auto">
              <a:xfrm>
                <a:off x="3473" y="1675"/>
                <a:ext cx="89" cy="90"/>
              </a:xfrm>
              <a:custGeom>
                <a:avLst/>
                <a:gdLst>
                  <a:gd name="T0" fmla="*/ 88 w 89"/>
                  <a:gd name="T1" fmla="*/ 37 h 90"/>
                  <a:gd name="T2" fmla="*/ 81 w 89"/>
                  <a:gd name="T3" fmla="*/ 20 h 90"/>
                  <a:gd name="T4" fmla="*/ 69 w 89"/>
                  <a:gd name="T5" fmla="*/ 8 h 90"/>
                  <a:gd name="T6" fmla="*/ 53 w 89"/>
                  <a:gd name="T7" fmla="*/ 1 h 90"/>
                  <a:gd name="T8" fmla="*/ 36 w 89"/>
                  <a:gd name="T9" fmla="*/ 1 h 90"/>
                  <a:gd name="T10" fmla="*/ 20 w 89"/>
                  <a:gd name="T11" fmla="*/ 8 h 90"/>
                  <a:gd name="T12" fmla="*/ 8 w 89"/>
                  <a:gd name="T13" fmla="*/ 20 h 90"/>
                  <a:gd name="T14" fmla="*/ 1 w 89"/>
                  <a:gd name="T15" fmla="*/ 37 h 90"/>
                  <a:gd name="T16" fmla="*/ 1 w 89"/>
                  <a:gd name="T17" fmla="*/ 55 h 90"/>
                  <a:gd name="T18" fmla="*/ 8 w 89"/>
                  <a:gd name="T19" fmla="*/ 71 h 90"/>
                  <a:gd name="T20" fmla="*/ 20 w 89"/>
                  <a:gd name="T21" fmla="*/ 83 h 90"/>
                  <a:gd name="T22" fmla="*/ 36 w 89"/>
                  <a:gd name="T23" fmla="*/ 89 h 90"/>
                  <a:gd name="T24" fmla="*/ 53 w 89"/>
                  <a:gd name="T25" fmla="*/ 89 h 90"/>
                  <a:gd name="T26" fmla="*/ 69 w 89"/>
                  <a:gd name="T27" fmla="*/ 83 h 90"/>
                  <a:gd name="T28" fmla="*/ 81 w 89"/>
                  <a:gd name="T29" fmla="*/ 71 h 90"/>
                  <a:gd name="T30" fmla="*/ 88 w 89"/>
                  <a:gd name="T31" fmla="*/ 55 h 90"/>
                  <a:gd name="T32" fmla="*/ 45 w 89"/>
                  <a:gd name="T33" fmla="*/ 86 h 90"/>
                  <a:gd name="T34" fmla="*/ 35 w 89"/>
                  <a:gd name="T35" fmla="*/ 84 h 90"/>
                  <a:gd name="T36" fmla="*/ 25 w 89"/>
                  <a:gd name="T37" fmla="*/ 77 h 90"/>
                  <a:gd name="T38" fmla="*/ 18 w 89"/>
                  <a:gd name="T39" fmla="*/ 64 h 90"/>
                  <a:gd name="T40" fmla="*/ 15 w 89"/>
                  <a:gd name="T41" fmla="*/ 44 h 90"/>
                  <a:gd name="T42" fmla="*/ 18 w 89"/>
                  <a:gd name="T43" fmla="*/ 25 h 90"/>
                  <a:gd name="T44" fmla="*/ 25 w 89"/>
                  <a:gd name="T45" fmla="*/ 12 h 90"/>
                  <a:gd name="T46" fmla="*/ 35 w 89"/>
                  <a:gd name="T47" fmla="*/ 6 h 90"/>
                  <a:gd name="T48" fmla="*/ 45 w 89"/>
                  <a:gd name="T49" fmla="*/ 5 h 90"/>
                  <a:gd name="T50" fmla="*/ 54 w 89"/>
                  <a:gd name="T51" fmla="*/ 6 h 90"/>
                  <a:gd name="T52" fmla="*/ 64 w 89"/>
                  <a:gd name="T53" fmla="*/ 13 h 90"/>
                  <a:gd name="T54" fmla="*/ 71 w 89"/>
                  <a:gd name="T55" fmla="*/ 25 h 90"/>
                  <a:gd name="T56" fmla="*/ 74 w 89"/>
                  <a:gd name="T57" fmla="*/ 44 h 90"/>
                  <a:gd name="T58" fmla="*/ 71 w 89"/>
                  <a:gd name="T59" fmla="*/ 64 h 90"/>
                  <a:gd name="T60" fmla="*/ 64 w 89"/>
                  <a:gd name="T61" fmla="*/ 77 h 90"/>
                  <a:gd name="T62" fmla="*/ 54 w 89"/>
                  <a:gd name="T63" fmla="*/ 84 h 90"/>
                  <a:gd name="T64" fmla="*/ 45 w 89"/>
                  <a:gd name="T65"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90">
                    <a:moveTo>
                      <a:pt x="89" y="46"/>
                    </a:moveTo>
                    <a:lnTo>
                      <a:pt x="88" y="37"/>
                    </a:lnTo>
                    <a:lnTo>
                      <a:pt x="85" y="28"/>
                    </a:lnTo>
                    <a:lnTo>
                      <a:pt x="81" y="20"/>
                    </a:lnTo>
                    <a:lnTo>
                      <a:pt x="76" y="14"/>
                    </a:lnTo>
                    <a:lnTo>
                      <a:pt x="69" y="8"/>
                    </a:lnTo>
                    <a:lnTo>
                      <a:pt x="62" y="4"/>
                    </a:lnTo>
                    <a:lnTo>
                      <a:pt x="53" y="1"/>
                    </a:lnTo>
                    <a:lnTo>
                      <a:pt x="45" y="0"/>
                    </a:lnTo>
                    <a:lnTo>
                      <a:pt x="36" y="1"/>
                    </a:lnTo>
                    <a:lnTo>
                      <a:pt x="27" y="4"/>
                    </a:lnTo>
                    <a:lnTo>
                      <a:pt x="20" y="8"/>
                    </a:lnTo>
                    <a:lnTo>
                      <a:pt x="13" y="14"/>
                    </a:lnTo>
                    <a:lnTo>
                      <a:pt x="8" y="20"/>
                    </a:lnTo>
                    <a:lnTo>
                      <a:pt x="4" y="28"/>
                    </a:lnTo>
                    <a:lnTo>
                      <a:pt x="1" y="37"/>
                    </a:lnTo>
                    <a:lnTo>
                      <a:pt x="0" y="46"/>
                    </a:lnTo>
                    <a:lnTo>
                      <a:pt x="1" y="55"/>
                    </a:lnTo>
                    <a:lnTo>
                      <a:pt x="4" y="63"/>
                    </a:lnTo>
                    <a:lnTo>
                      <a:pt x="8" y="71"/>
                    </a:lnTo>
                    <a:lnTo>
                      <a:pt x="13" y="77"/>
                    </a:lnTo>
                    <a:lnTo>
                      <a:pt x="20" y="83"/>
                    </a:lnTo>
                    <a:lnTo>
                      <a:pt x="28" y="87"/>
                    </a:lnTo>
                    <a:lnTo>
                      <a:pt x="36" y="89"/>
                    </a:lnTo>
                    <a:lnTo>
                      <a:pt x="45" y="90"/>
                    </a:lnTo>
                    <a:lnTo>
                      <a:pt x="53" y="89"/>
                    </a:lnTo>
                    <a:lnTo>
                      <a:pt x="62" y="87"/>
                    </a:lnTo>
                    <a:lnTo>
                      <a:pt x="69" y="83"/>
                    </a:lnTo>
                    <a:lnTo>
                      <a:pt x="76" y="77"/>
                    </a:lnTo>
                    <a:lnTo>
                      <a:pt x="81" y="71"/>
                    </a:lnTo>
                    <a:lnTo>
                      <a:pt x="85" y="63"/>
                    </a:lnTo>
                    <a:lnTo>
                      <a:pt x="88" y="55"/>
                    </a:lnTo>
                    <a:lnTo>
                      <a:pt x="89" y="46"/>
                    </a:lnTo>
                    <a:close/>
                    <a:moveTo>
                      <a:pt x="45" y="86"/>
                    </a:moveTo>
                    <a:lnTo>
                      <a:pt x="40" y="85"/>
                    </a:lnTo>
                    <a:lnTo>
                      <a:pt x="35" y="84"/>
                    </a:lnTo>
                    <a:lnTo>
                      <a:pt x="30" y="81"/>
                    </a:lnTo>
                    <a:lnTo>
                      <a:pt x="25" y="77"/>
                    </a:lnTo>
                    <a:lnTo>
                      <a:pt x="21" y="71"/>
                    </a:lnTo>
                    <a:lnTo>
                      <a:pt x="18" y="64"/>
                    </a:lnTo>
                    <a:lnTo>
                      <a:pt x="16" y="55"/>
                    </a:lnTo>
                    <a:lnTo>
                      <a:pt x="15" y="44"/>
                    </a:lnTo>
                    <a:lnTo>
                      <a:pt x="16" y="33"/>
                    </a:lnTo>
                    <a:lnTo>
                      <a:pt x="18" y="25"/>
                    </a:lnTo>
                    <a:lnTo>
                      <a:pt x="21" y="18"/>
                    </a:lnTo>
                    <a:lnTo>
                      <a:pt x="25" y="12"/>
                    </a:lnTo>
                    <a:lnTo>
                      <a:pt x="30" y="9"/>
                    </a:lnTo>
                    <a:lnTo>
                      <a:pt x="35" y="6"/>
                    </a:lnTo>
                    <a:lnTo>
                      <a:pt x="40" y="5"/>
                    </a:lnTo>
                    <a:lnTo>
                      <a:pt x="45" y="5"/>
                    </a:lnTo>
                    <a:lnTo>
                      <a:pt x="49" y="5"/>
                    </a:lnTo>
                    <a:lnTo>
                      <a:pt x="54" y="6"/>
                    </a:lnTo>
                    <a:lnTo>
                      <a:pt x="59" y="9"/>
                    </a:lnTo>
                    <a:lnTo>
                      <a:pt x="64" y="13"/>
                    </a:lnTo>
                    <a:lnTo>
                      <a:pt x="68" y="18"/>
                    </a:lnTo>
                    <a:lnTo>
                      <a:pt x="71" y="25"/>
                    </a:lnTo>
                    <a:lnTo>
                      <a:pt x="74" y="33"/>
                    </a:lnTo>
                    <a:lnTo>
                      <a:pt x="74" y="44"/>
                    </a:lnTo>
                    <a:lnTo>
                      <a:pt x="74" y="55"/>
                    </a:lnTo>
                    <a:lnTo>
                      <a:pt x="71" y="64"/>
                    </a:lnTo>
                    <a:lnTo>
                      <a:pt x="68" y="71"/>
                    </a:lnTo>
                    <a:lnTo>
                      <a:pt x="64" y="77"/>
                    </a:lnTo>
                    <a:lnTo>
                      <a:pt x="59" y="81"/>
                    </a:lnTo>
                    <a:lnTo>
                      <a:pt x="54" y="84"/>
                    </a:lnTo>
                    <a:lnTo>
                      <a:pt x="49" y="85"/>
                    </a:lnTo>
                    <a:lnTo>
                      <a:pt x="45" y="8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 name="Freeform 2127"/>
              <p:cNvSpPr>
                <a:spLocks noChangeAspect="1"/>
              </p:cNvSpPr>
              <p:nvPr/>
            </p:nvSpPr>
            <p:spPr bwMode="auto">
              <a:xfrm>
                <a:off x="3577" y="1678"/>
                <a:ext cx="87" cy="85"/>
              </a:xfrm>
              <a:custGeom>
                <a:avLst/>
                <a:gdLst>
                  <a:gd name="T0" fmla="*/ 24 w 87"/>
                  <a:gd name="T1" fmla="*/ 1 h 85"/>
                  <a:gd name="T2" fmla="*/ 22 w 87"/>
                  <a:gd name="T3" fmla="*/ 0 h 85"/>
                  <a:gd name="T4" fmla="*/ 0 w 87"/>
                  <a:gd name="T5" fmla="*/ 0 h 85"/>
                  <a:gd name="T6" fmla="*/ 6 w 87"/>
                  <a:gd name="T7" fmla="*/ 4 h 85"/>
                  <a:gd name="T8" fmla="*/ 12 w 87"/>
                  <a:gd name="T9" fmla="*/ 68 h 85"/>
                  <a:gd name="T10" fmla="*/ 12 w 87"/>
                  <a:gd name="T11" fmla="*/ 72 h 85"/>
                  <a:gd name="T12" fmla="*/ 11 w 87"/>
                  <a:gd name="T13" fmla="*/ 76 h 85"/>
                  <a:gd name="T14" fmla="*/ 7 w 87"/>
                  <a:gd name="T15" fmla="*/ 79 h 85"/>
                  <a:gd name="T16" fmla="*/ 0 w 87"/>
                  <a:gd name="T17" fmla="*/ 81 h 85"/>
                  <a:gd name="T18" fmla="*/ 4 w 87"/>
                  <a:gd name="T19" fmla="*/ 84 h 85"/>
                  <a:gd name="T20" fmla="*/ 11 w 87"/>
                  <a:gd name="T21" fmla="*/ 84 h 85"/>
                  <a:gd name="T22" fmla="*/ 17 w 87"/>
                  <a:gd name="T23" fmla="*/ 84 h 85"/>
                  <a:gd name="T24" fmla="*/ 25 w 87"/>
                  <a:gd name="T25" fmla="*/ 84 h 85"/>
                  <a:gd name="T26" fmla="*/ 29 w 87"/>
                  <a:gd name="T27" fmla="*/ 81 h 85"/>
                  <a:gd name="T28" fmla="*/ 22 w 87"/>
                  <a:gd name="T29" fmla="*/ 79 h 85"/>
                  <a:gd name="T30" fmla="*/ 18 w 87"/>
                  <a:gd name="T31" fmla="*/ 76 h 85"/>
                  <a:gd name="T32" fmla="*/ 17 w 87"/>
                  <a:gd name="T33" fmla="*/ 72 h 85"/>
                  <a:gd name="T34" fmla="*/ 17 w 87"/>
                  <a:gd name="T35" fmla="*/ 68 h 85"/>
                  <a:gd name="T36" fmla="*/ 18 w 87"/>
                  <a:gd name="T37" fmla="*/ 11 h 85"/>
                  <a:gd name="T38" fmla="*/ 72 w 87"/>
                  <a:gd name="T39" fmla="*/ 84 h 85"/>
                  <a:gd name="T40" fmla="*/ 74 w 87"/>
                  <a:gd name="T41" fmla="*/ 84 h 85"/>
                  <a:gd name="T42" fmla="*/ 75 w 87"/>
                  <a:gd name="T43" fmla="*/ 82 h 85"/>
                  <a:gd name="T44" fmla="*/ 75 w 87"/>
                  <a:gd name="T45" fmla="*/ 16 h 85"/>
                  <a:gd name="T46" fmla="*/ 76 w 87"/>
                  <a:gd name="T47" fmla="*/ 13 h 85"/>
                  <a:gd name="T48" fmla="*/ 77 w 87"/>
                  <a:gd name="T49" fmla="*/ 9 h 85"/>
                  <a:gd name="T50" fmla="*/ 80 w 87"/>
                  <a:gd name="T51" fmla="*/ 5 h 85"/>
                  <a:gd name="T52" fmla="*/ 87 w 87"/>
                  <a:gd name="T53" fmla="*/ 4 h 85"/>
                  <a:gd name="T54" fmla="*/ 84 w 87"/>
                  <a:gd name="T55" fmla="*/ 0 h 85"/>
                  <a:gd name="T56" fmla="*/ 76 w 87"/>
                  <a:gd name="T57" fmla="*/ 0 h 85"/>
                  <a:gd name="T58" fmla="*/ 70 w 87"/>
                  <a:gd name="T59" fmla="*/ 0 h 85"/>
                  <a:gd name="T60" fmla="*/ 63 w 87"/>
                  <a:gd name="T61" fmla="*/ 0 h 85"/>
                  <a:gd name="T62" fmla="*/ 59 w 87"/>
                  <a:gd name="T63" fmla="*/ 4 h 85"/>
                  <a:gd name="T64" fmla="*/ 66 w 87"/>
                  <a:gd name="T65" fmla="*/ 5 h 85"/>
                  <a:gd name="T66" fmla="*/ 69 w 87"/>
                  <a:gd name="T67" fmla="*/ 9 h 85"/>
                  <a:gd name="T68" fmla="*/ 71 w 87"/>
                  <a:gd name="T69" fmla="*/ 13 h 85"/>
                  <a:gd name="T70" fmla="*/ 71 w 87"/>
                  <a:gd name="T71" fmla="*/ 16 h 85"/>
                  <a:gd name="T72" fmla="*/ 25 w 87"/>
                  <a:gd name="T7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5" y="2"/>
                    </a:moveTo>
                    <a:lnTo>
                      <a:pt x="24" y="1"/>
                    </a:lnTo>
                    <a:lnTo>
                      <a:pt x="23" y="0"/>
                    </a:lnTo>
                    <a:lnTo>
                      <a:pt x="22" y="0"/>
                    </a:lnTo>
                    <a:lnTo>
                      <a:pt x="20" y="0"/>
                    </a:lnTo>
                    <a:lnTo>
                      <a:pt x="0" y="0"/>
                    </a:lnTo>
                    <a:lnTo>
                      <a:pt x="0" y="4"/>
                    </a:lnTo>
                    <a:lnTo>
                      <a:pt x="6" y="4"/>
                    </a:lnTo>
                    <a:lnTo>
                      <a:pt x="12" y="5"/>
                    </a:lnTo>
                    <a:lnTo>
                      <a:pt x="12" y="68"/>
                    </a:lnTo>
                    <a:lnTo>
                      <a:pt x="12" y="70"/>
                    </a:lnTo>
                    <a:lnTo>
                      <a:pt x="12" y="72"/>
                    </a:lnTo>
                    <a:lnTo>
                      <a:pt x="12" y="74"/>
                    </a:lnTo>
                    <a:lnTo>
                      <a:pt x="11" y="76"/>
                    </a:lnTo>
                    <a:lnTo>
                      <a:pt x="9" y="78"/>
                    </a:lnTo>
                    <a:lnTo>
                      <a:pt x="7" y="79"/>
                    </a:lnTo>
                    <a:lnTo>
                      <a:pt x="4" y="80"/>
                    </a:lnTo>
                    <a:lnTo>
                      <a:pt x="0" y="81"/>
                    </a:lnTo>
                    <a:lnTo>
                      <a:pt x="0" y="85"/>
                    </a:lnTo>
                    <a:lnTo>
                      <a:pt x="4" y="84"/>
                    </a:lnTo>
                    <a:lnTo>
                      <a:pt x="7" y="84"/>
                    </a:lnTo>
                    <a:lnTo>
                      <a:pt x="11" y="84"/>
                    </a:lnTo>
                    <a:lnTo>
                      <a:pt x="14" y="84"/>
                    </a:lnTo>
                    <a:lnTo>
                      <a:pt x="17" y="84"/>
                    </a:lnTo>
                    <a:lnTo>
                      <a:pt x="21" y="84"/>
                    </a:lnTo>
                    <a:lnTo>
                      <a:pt x="25" y="84"/>
                    </a:lnTo>
                    <a:lnTo>
                      <a:pt x="29" y="85"/>
                    </a:lnTo>
                    <a:lnTo>
                      <a:pt x="29" y="81"/>
                    </a:lnTo>
                    <a:lnTo>
                      <a:pt x="25" y="80"/>
                    </a:lnTo>
                    <a:lnTo>
                      <a:pt x="22" y="79"/>
                    </a:lnTo>
                    <a:lnTo>
                      <a:pt x="20" y="78"/>
                    </a:lnTo>
                    <a:lnTo>
                      <a:pt x="18" y="76"/>
                    </a:lnTo>
                    <a:lnTo>
                      <a:pt x="17" y="74"/>
                    </a:lnTo>
                    <a:lnTo>
                      <a:pt x="17" y="72"/>
                    </a:lnTo>
                    <a:lnTo>
                      <a:pt x="17" y="70"/>
                    </a:lnTo>
                    <a:lnTo>
                      <a:pt x="17" y="68"/>
                    </a:lnTo>
                    <a:lnTo>
                      <a:pt x="17" y="9"/>
                    </a:lnTo>
                    <a:lnTo>
                      <a:pt x="18" y="11"/>
                    </a:lnTo>
                    <a:lnTo>
                      <a:pt x="70" y="83"/>
                    </a:lnTo>
                    <a:lnTo>
                      <a:pt x="72" y="84"/>
                    </a:lnTo>
                    <a:lnTo>
                      <a:pt x="73" y="85"/>
                    </a:lnTo>
                    <a:lnTo>
                      <a:pt x="74" y="84"/>
                    </a:lnTo>
                    <a:lnTo>
                      <a:pt x="75" y="84"/>
                    </a:lnTo>
                    <a:lnTo>
                      <a:pt x="75" y="82"/>
                    </a:lnTo>
                    <a:lnTo>
                      <a:pt x="75" y="80"/>
                    </a:lnTo>
                    <a:lnTo>
                      <a:pt x="75" y="16"/>
                    </a:lnTo>
                    <a:lnTo>
                      <a:pt x="76" y="15"/>
                    </a:lnTo>
                    <a:lnTo>
                      <a:pt x="76" y="13"/>
                    </a:lnTo>
                    <a:lnTo>
                      <a:pt x="76" y="11"/>
                    </a:lnTo>
                    <a:lnTo>
                      <a:pt x="77" y="9"/>
                    </a:lnTo>
                    <a:lnTo>
                      <a:pt x="78" y="7"/>
                    </a:lnTo>
                    <a:lnTo>
                      <a:pt x="80" y="5"/>
                    </a:lnTo>
                    <a:lnTo>
                      <a:pt x="83" y="4"/>
                    </a:lnTo>
                    <a:lnTo>
                      <a:pt x="87" y="4"/>
                    </a:lnTo>
                    <a:lnTo>
                      <a:pt x="87" y="0"/>
                    </a:lnTo>
                    <a:lnTo>
                      <a:pt x="84" y="0"/>
                    </a:lnTo>
                    <a:lnTo>
                      <a:pt x="80" y="0"/>
                    </a:lnTo>
                    <a:lnTo>
                      <a:pt x="76" y="0"/>
                    </a:lnTo>
                    <a:lnTo>
                      <a:pt x="73" y="0"/>
                    </a:lnTo>
                    <a:lnTo>
                      <a:pt x="70" y="0"/>
                    </a:lnTo>
                    <a:lnTo>
                      <a:pt x="67" y="0"/>
                    </a:lnTo>
                    <a:lnTo>
                      <a:pt x="63" y="0"/>
                    </a:lnTo>
                    <a:lnTo>
                      <a:pt x="59" y="0"/>
                    </a:lnTo>
                    <a:lnTo>
                      <a:pt x="59" y="4"/>
                    </a:lnTo>
                    <a:lnTo>
                      <a:pt x="63" y="4"/>
                    </a:lnTo>
                    <a:lnTo>
                      <a:pt x="66" y="5"/>
                    </a:lnTo>
                    <a:lnTo>
                      <a:pt x="68" y="7"/>
                    </a:lnTo>
                    <a:lnTo>
                      <a:pt x="69" y="9"/>
                    </a:lnTo>
                    <a:lnTo>
                      <a:pt x="70" y="11"/>
                    </a:lnTo>
                    <a:lnTo>
                      <a:pt x="71" y="13"/>
                    </a:lnTo>
                    <a:lnTo>
                      <a:pt x="71" y="15"/>
                    </a:lnTo>
                    <a:lnTo>
                      <a:pt x="71" y="16"/>
                    </a:lnTo>
                    <a:lnTo>
                      <a:pt x="71" y="66"/>
                    </a:lnTo>
                    <a:lnTo>
                      <a:pt x="25"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 name="Freeform 2128"/>
              <p:cNvSpPr>
                <a:spLocks noChangeAspect="1"/>
              </p:cNvSpPr>
              <p:nvPr/>
            </p:nvSpPr>
            <p:spPr bwMode="auto">
              <a:xfrm>
                <a:off x="3679" y="1678"/>
                <a:ext cx="87" cy="85"/>
              </a:xfrm>
              <a:custGeom>
                <a:avLst/>
                <a:gdLst>
                  <a:gd name="T0" fmla="*/ 23 w 87"/>
                  <a:gd name="T1" fmla="*/ 1 h 85"/>
                  <a:gd name="T2" fmla="*/ 21 w 87"/>
                  <a:gd name="T3" fmla="*/ 0 h 85"/>
                  <a:gd name="T4" fmla="*/ 0 w 87"/>
                  <a:gd name="T5" fmla="*/ 0 h 85"/>
                  <a:gd name="T6" fmla="*/ 6 w 87"/>
                  <a:gd name="T7" fmla="*/ 4 h 85"/>
                  <a:gd name="T8" fmla="*/ 12 w 87"/>
                  <a:gd name="T9" fmla="*/ 68 h 85"/>
                  <a:gd name="T10" fmla="*/ 11 w 87"/>
                  <a:gd name="T11" fmla="*/ 72 h 85"/>
                  <a:gd name="T12" fmla="*/ 10 w 87"/>
                  <a:gd name="T13" fmla="*/ 76 h 85"/>
                  <a:gd name="T14" fmla="*/ 6 w 87"/>
                  <a:gd name="T15" fmla="*/ 79 h 85"/>
                  <a:gd name="T16" fmla="*/ 0 w 87"/>
                  <a:gd name="T17" fmla="*/ 81 h 85"/>
                  <a:gd name="T18" fmla="*/ 3 w 87"/>
                  <a:gd name="T19" fmla="*/ 84 h 85"/>
                  <a:gd name="T20" fmla="*/ 11 w 87"/>
                  <a:gd name="T21" fmla="*/ 84 h 85"/>
                  <a:gd name="T22" fmla="*/ 16 w 87"/>
                  <a:gd name="T23" fmla="*/ 84 h 85"/>
                  <a:gd name="T24" fmla="*/ 24 w 87"/>
                  <a:gd name="T25" fmla="*/ 84 h 85"/>
                  <a:gd name="T26" fmla="*/ 28 w 87"/>
                  <a:gd name="T27" fmla="*/ 81 h 85"/>
                  <a:gd name="T28" fmla="*/ 21 w 87"/>
                  <a:gd name="T29" fmla="*/ 79 h 85"/>
                  <a:gd name="T30" fmla="*/ 18 w 87"/>
                  <a:gd name="T31" fmla="*/ 76 h 85"/>
                  <a:gd name="T32" fmla="*/ 16 w 87"/>
                  <a:gd name="T33" fmla="*/ 72 h 85"/>
                  <a:gd name="T34" fmla="*/ 16 w 87"/>
                  <a:gd name="T35" fmla="*/ 68 h 85"/>
                  <a:gd name="T36" fmla="*/ 18 w 87"/>
                  <a:gd name="T37" fmla="*/ 11 h 85"/>
                  <a:gd name="T38" fmla="*/ 71 w 87"/>
                  <a:gd name="T39" fmla="*/ 84 h 85"/>
                  <a:gd name="T40" fmla="*/ 74 w 87"/>
                  <a:gd name="T41" fmla="*/ 84 h 85"/>
                  <a:gd name="T42" fmla="*/ 75 w 87"/>
                  <a:gd name="T43" fmla="*/ 82 h 85"/>
                  <a:gd name="T44" fmla="*/ 75 w 87"/>
                  <a:gd name="T45" fmla="*/ 16 h 85"/>
                  <a:gd name="T46" fmla="*/ 75 w 87"/>
                  <a:gd name="T47" fmla="*/ 13 h 85"/>
                  <a:gd name="T48" fmla="*/ 76 w 87"/>
                  <a:gd name="T49" fmla="*/ 9 h 85"/>
                  <a:gd name="T50" fmla="*/ 80 w 87"/>
                  <a:gd name="T51" fmla="*/ 5 h 85"/>
                  <a:gd name="T52" fmla="*/ 87 w 87"/>
                  <a:gd name="T53" fmla="*/ 4 h 85"/>
                  <a:gd name="T54" fmla="*/ 83 w 87"/>
                  <a:gd name="T55" fmla="*/ 0 h 85"/>
                  <a:gd name="T56" fmla="*/ 76 w 87"/>
                  <a:gd name="T57" fmla="*/ 0 h 85"/>
                  <a:gd name="T58" fmla="*/ 70 w 87"/>
                  <a:gd name="T59" fmla="*/ 0 h 85"/>
                  <a:gd name="T60" fmla="*/ 62 w 87"/>
                  <a:gd name="T61" fmla="*/ 0 h 85"/>
                  <a:gd name="T62" fmla="*/ 58 w 87"/>
                  <a:gd name="T63" fmla="*/ 4 h 85"/>
                  <a:gd name="T64" fmla="*/ 65 w 87"/>
                  <a:gd name="T65" fmla="*/ 5 h 85"/>
                  <a:gd name="T66" fmla="*/ 69 w 87"/>
                  <a:gd name="T67" fmla="*/ 9 h 85"/>
                  <a:gd name="T68" fmla="*/ 70 w 87"/>
                  <a:gd name="T69" fmla="*/ 13 h 85"/>
                  <a:gd name="T70" fmla="*/ 70 w 87"/>
                  <a:gd name="T71" fmla="*/ 16 h 85"/>
                  <a:gd name="T72" fmla="*/ 24 w 87"/>
                  <a:gd name="T7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4" y="2"/>
                    </a:moveTo>
                    <a:lnTo>
                      <a:pt x="23" y="1"/>
                    </a:lnTo>
                    <a:lnTo>
                      <a:pt x="23" y="0"/>
                    </a:lnTo>
                    <a:lnTo>
                      <a:pt x="21" y="0"/>
                    </a:lnTo>
                    <a:lnTo>
                      <a:pt x="19" y="0"/>
                    </a:lnTo>
                    <a:lnTo>
                      <a:pt x="0" y="0"/>
                    </a:lnTo>
                    <a:lnTo>
                      <a:pt x="0" y="4"/>
                    </a:lnTo>
                    <a:lnTo>
                      <a:pt x="6" y="4"/>
                    </a:lnTo>
                    <a:lnTo>
                      <a:pt x="12" y="5"/>
                    </a:lnTo>
                    <a:lnTo>
                      <a:pt x="12" y="68"/>
                    </a:lnTo>
                    <a:lnTo>
                      <a:pt x="12" y="70"/>
                    </a:lnTo>
                    <a:lnTo>
                      <a:pt x="11" y="72"/>
                    </a:lnTo>
                    <a:lnTo>
                      <a:pt x="11" y="74"/>
                    </a:lnTo>
                    <a:lnTo>
                      <a:pt x="10" y="76"/>
                    </a:lnTo>
                    <a:lnTo>
                      <a:pt x="9" y="78"/>
                    </a:lnTo>
                    <a:lnTo>
                      <a:pt x="6" y="79"/>
                    </a:lnTo>
                    <a:lnTo>
                      <a:pt x="4" y="80"/>
                    </a:lnTo>
                    <a:lnTo>
                      <a:pt x="0" y="81"/>
                    </a:lnTo>
                    <a:lnTo>
                      <a:pt x="0" y="85"/>
                    </a:lnTo>
                    <a:lnTo>
                      <a:pt x="3" y="84"/>
                    </a:lnTo>
                    <a:lnTo>
                      <a:pt x="7" y="84"/>
                    </a:lnTo>
                    <a:lnTo>
                      <a:pt x="11" y="84"/>
                    </a:lnTo>
                    <a:lnTo>
                      <a:pt x="14" y="84"/>
                    </a:lnTo>
                    <a:lnTo>
                      <a:pt x="16" y="84"/>
                    </a:lnTo>
                    <a:lnTo>
                      <a:pt x="20" y="84"/>
                    </a:lnTo>
                    <a:lnTo>
                      <a:pt x="24" y="84"/>
                    </a:lnTo>
                    <a:lnTo>
                      <a:pt x="28" y="85"/>
                    </a:lnTo>
                    <a:lnTo>
                      <a:pt x="28" y="81"/>
                    </a:lnTo>
                    <a:lnTo>
                      <a:pt x="24" y="80"/>
                    </a:lnTo>
                    <a:lnTo>
                      <a:pt x="21" y="79"/>
                    </a:lnTo>
                    <a:lnTo>
                      <a:pt x="19" y="78"/>
                    </a:lnTo>
                    <a:lnTo>
                      <a:pt x="18" y="76"/>
                    </a:lnTo>
                    <a:lnTo>
                      <a:pt x="17" y="74"/>
                    </a:lnTo>
                    <a:lnTo>
                      <a:pt x="16" y="72"/>
                    </a:lnTo>
                    <a:lnTo>
                      <a:pt x="16" y="70"/>
                    </a:lnTo>
                    <a:lnTo>
                      <a:pt x="16" y="68"/>
                    </a:lnTo>
                    <a:lnTo>
                      <a:pt x="16" y="9"/>
                    </a:lnTo>
                    <a:lnTo>
                      <a:pt x="18" y="11"/>
                    </a:lnTo>
                    <a:lnTo>
                      <a:pt x="70" y="83"/>
                    </a:lnTo>
                    <a:lnTo>
                      <a:pt x="71" y="84"/>
                    </a:lnTo>
                    <a:lnTo>
                      <a:pt x="72" y="85"/>
                    </a:lnTo>
                    <a:lnTo>
                      <a:pt x="74" y="84"/>
                    </a:lnTo>
                    <a:lnTo>
                      <a:pt x="74" y="84"/>
                    </a:lnTo>
                    <a:lnTo>
                      <a:pt x="75" y="82"/>
                    </a:lnTo>
                    <a:lnTo>
                      <a:pt x="75" y="80"/>
                    </a:lnTo>
                    <a:lnTo>
                      <a:pt x="75" y="16"/>
                    </a:lnTo>
                    <a:lnTo>
                      <a:pt x="75" y="15"/>
                    </a:lnTo>
                    <a:lnTo>
                      <a:pt x="75" y="13"/>
                    </a:lnTo>
                    <a:lnTo>
                      <a:pt x="75" y="11"/>
                    </a:lnTo>
                    <a:lnTo>
                      <a:pt x="76" y="9"/>
                    </a:lnTo>
                    <a:lnTo>
                      <a:pt x="78" y="7"/>
                    </a:lnTo>
                    <a:lnTo>
                      <a:pt x="80" y="5"/>
                    </a:lnTo>
                    <a:lnTo>
                      <a:pt x="83" y="4"/>
                    </a:lnTo>
                    <a:lnTo>
                      <a:pt x="87" y="4"/>
                    </a:lnTo>
                    <a:lnTo>
                      <a:pt x="87" y="0"/>
                    </a:lnTo>
                    <a:lnTo>
                      <a:pt x="83" y="0"/>
                    </a:lnTo>
                    <a:lnTo>
                      <a:pt x="80" y="0"/>
                    </a:lnTo>
                    <a:lnTo>
                      <a:pt x="76" y="0"/>
                    </a:lnTo>
                    <a:lnTo>
                      <a:pt x="72" y="0"/>
                    </a:lnTo>
                    <a:lnTo>
                      <a:pt x="70" y="0"/>
                    </a:lnTo>
                    <a:lnTo>
                      <a:pt x="66" y="0"/>
                    </a:lnTo>
                    <a:lnTo>
                      <a:pt x="62" y="0"/>
                    </a:lnTo>
                    <a:lnTo>
                      <a:pt x="58" y="0"/>
                    </a:lnTo>
                    <a:lnTo>
                      <a:pt x="58" y="4"/>
                    </a:lnTo>
                    <a:lnTo>
                      <a:pt x="62" y="4"/>
                    </a:lnTo>
                    <a:lnTo>
                      <a:pt x="65" y="5"/>
                    </a:lnTo>
                    <a:lnTo>
                      <a:pt x="67" y="7"/>
                    </a:lnTo>
                    <a:lnTo>
                      <a:pt x="69" y="9"/>
                    </a:lnTo>
                    <a:lnTo>
                      <a:pt x="70" y="11"/>
                    </a:lnTo>
                    <a:lnTo>
                      <a:pt x="70" y="13"/>
                    </a:lnTo>
                    <a:lnTo>
                      <a:pt x="70" y="15"/>
                    </a:lnTo>
                    <a:lnTo>
                      <a:pt x="70" y="16"/>
                    </a:lnTo>
                    <a:lnTo>
                      <a:pt x="70" y="66"/>
                    </a:lnTo>
                    <a:lnTo>
                      <a:pt x="24"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Freeform 2129"/>
              <p:cNvSpPr>
                <a:spLocks noChangeAspect="1"/>
              </p:cNvSpPr>
              <p:nvPr/>
            </p:nvSpPr>
            <p:spPr bwMode="auto">
              <a:xfrm>
                <a:off x="3780" y="1678"/>
                <a:ext cx="80" cy="85"/>
              </a:xfrm>
              <a:custGeom>
                <a:avLst/>
                <a:gdLst>
                  <a:gd name="T0" fmla="*/ 73 w 80"/>
                  <a:gd name="T1" fmla="*/ 0 h 85"/>
                  <a:gd name="T2" fmla="*/ 0 w 80"/>
                  <a:gd name="T3" fmla="*/ 0 h 85"/>
                  <a:gd name="T4" fmla="*/ 0 w 80"/>
                  <a:gd name="T5" fmla="*/ 4 h 85"/>
                  <a:gd name="T6" fmla="*/ 7 w 80"/>
                  <a:gd name="T7" fmla="*/ 5 h 85"/>
                  <a:gd name="T8" fmla="*/ 10 w 80"/>
                  <a:gd name="T9" fmla="*/ 6 h 85"/>
                  <a:gd name="T10" fmla="*/ 12 w 80"/>
                  <a:gd name="T11" fmla="*/ 8 h 85"/>
                  <a:gd name="T12" fmla="*/ 12 w 80"/>
                  <a:gd name="T13" fmla="*/ 12 h 85"/>
                  <a:gd name="T14" fmla="*/ 12 w 80"/>
                  <a:gd name="T15" fmla="*/ 73 h 85"/>
                  <a:gd name="T16" fmla="*/ 12 w 80"/>
                  <a:gd name="T17" fmla="*/ 77 h 85"/>
                  <a:gd name="T18" fmla="*/ 10 w 80"/>
                  <a:gd name="T19" fmla="*/ 79 h 85"/>
                  <a:gd name="T20" fmla="*/ 7 w 80"/>
                  <a:gd name="T21" fmla="*/ 80 h 85"/>
                  <a:gd name="T22" fmla="*/ 0 w 80"/>
                  <a:gd name="T23" fmla="*/ 81 h 85"/>
                  <a:gd name="T24" fmla="*/ 0 w 80"/>
                  <a:gd name="T25" fmla="*/ 85 h 85"/>
                  <a:gd name="T26" fmla="*/ 75 w 80"/>
                  <a:gd name="T27" fmla="*/ 85 h 85"/>
                  <a:gd name="T28" fmla="*/ 80 w 80"/>
                  <a:gd name="T29" fmla="*/ 53 h 85"/>
                  <a:gd name="T30" fmla="*/ 76 w 80"/>
                  <a:gd name="T31" fmla="*/ 53 h 85"/>
                  <a:gd name="T32" fmla="*/ 74 w 80"/>
                  <a:gd name="T33" fmla="*/ 65 h 85"/>
                  <a:gd name="T34" fmla="*/ 69 w 80"/>
                  <a:gd name="T35" fmla="*/ 74 h 85"/>
                  <a:gd name="T36" fmla="*/ 61 w 80"/>
                  <a:gd name="T37" fmla="*/ 79 h 85"/>
                  <a:gd name="T38" fmla="*/ 48 w 80"/>
                  <a:gd name="T39" fmla="*/ 81 h 85"/>
                  <a:gd name="T40" fmla="*/ 30 w 80"/>
                  <a:gd name="T41" fmla="*/ 81 h 85"/>
                  <a:gd name="T42" fmla="*/ 27 w 80"/>
                  <a:gd name="T43" fmla="*/ 80 h 85"/>
                  <a:gd name="T44" fmla="*/ 25 w 80"/>
                  <a:gd name="T45" fmla="*/ 79 h 85"/>
                  <a:gd name="T46" fmla="*/ 24 w 80"/>
                  <a:gd name="T47" fmla="*/ 77 h 85"/>
                  <a:gd name="T48" fmla="*/ 24 w 80"/>
                  <a:gd name="T49" fmla="*/ 73 h 85"/>
                  <a:gd name="T50" fmla="*/ 24 w 80"/>
                  <a:gd name="T51" fmla="*/ 43 h 85"/>
                  <a:gd name="T52" fmla="*/ 35 w 80"/>
                  <a:gd name="T53" fmla="*/ 43 h 85"/>
                  <a:gd name="T54" fmla="*/ 39 w 80"/>
                  <a:gd name="T55" fmla="*/ 43 h 85"/>
                  <a:gd name="T56" fmla="*/ 43 w 80"/>
                  <a:gd name="T57" fmla="*/ 44 h 85"/>
                  <a:gd name="T58" fmla="*/ 45 w 80"/>
                  <a:gd name="T59" fmla="*/ 45 h 85"/>
                  <a:gd name="T60" fmla="*/ 47 w 80"/>
                  <a:gd name="T61" fmla="*/ 46 h 85"/>
                  <a:gd name="T62" fmla="*/ 48 w 80"/>
                  <a:gd name="T63" fmla="*/ 48 h 85"/>
                  <a:gd name="T64" fmla="*/ 49 w 80"/>
                  <a:gd name="T65" fmla="*/ 50 h 85"/>
                  <a:gd name="T66" fmla="*/ 49 w 80"/>
                  <a:gd name="T67" fmla="*/ 53 h 85"/>
                  <a:gd name="T68" fmla="*/ 50 w 80"/>
                  <a:gd name="T69" fmla="*/ 57 h 85"/>
                  <a:gd name="T70" fmla="*/ 54 w 80"/>
                  <a:gd name="T71" fmla="*/ 57 h 85"/>
                  <a:gd name="T72" fmla="*/ 54 w 80"/>
                  <a:gd name="T73" fmla="*/ 24 h 85"/>
                  <a:gd name="T74" fmla="*/ 50 w 80"/>
                  <a:gd name="T75" fmla="*/ 24 h 85"/>
                  <a:gd name="T76" fmla="*/ 49 w 80"/>
                  <a:gd name="T77" fmla="*/ 28 h 85"/>
                  <a:gd name="T78" fmla="*/ 49 w 80"/>
                  <a:gd name="T79" fmla="*/ 31 h 85"/>
                  <a:gd name="T80" fmla="*/ 48 w 80"/>
                  <a:gd name="T81" fmla="*/ 34 h 85"/>
                  <a:gd name="T82" fmla="*/ 47 w 80"/>
                  <a:gd name="T83" fmla="*/ 36 h 85"/>
                  <a:gd name="T84" fmla="*/ 45 w 80"/>
                  <a:gd name="T85" fmla="*/ 37 h 85"/>
                  <a:gd name="T86" fmla="*/ 43 w 80"/>
                  <a:gd name="T87" fmla="*/ 38 h 85"/>
                  <a:gd name="T88" fmla="*/ 39 w 80"/>
                  <a:gd name="T89" fmla="*/ 39 h 85"/>
                  <a:gd name="T90" fmla="*/ 35 w 80"/>
                  <a:gd name="T91" fmla="*/ 39 h 85"/>
                  <a:gd name="T92" fmla="*/ 24 w 80"/>
                  <a:gd name="T93" fmla="*/ 39 h 85"/>
                  <a:gd name="T94" fmla="*/ 24 w 80"/>
                  <a:gd name="T95" fmla="*/ 11 h 85"/>
                  <a:gd name="T96" fmla="*/ 24 w 80"/>
                  <a:gd name="T97" fmla="*/ 8 h 85"/>
                  <a:gd name="T98" fmla="*/ 25 w 80"/>
                  <a:gd name="T99" fmla="*/ 5 h 85"/>
                  <a:gd name="T100" fmla="*/ 27 w 80"/>
                  <a:gd name="T101" fmla="*/ 5 h 85"/>
                  <a:gd name="T102" fmla="*/ 30 w 80"/>
                  <a:gd name="T103" fmla="*/ 4 h 85"/>
                  <a:gd name="T104" fmla="*/ 47 w 80"/>
                  <a:gd name="T105" fmla="*/ 4 h 85"/>
                  <a:gd name="T106" fmla="*/ 59 w 80"/>
                  <a:gd name="T107" fmla="*/ 6 h 85"/>
                  <a:gd name="T108" fmla="*/ 66 w 80"/>
                  <a:gd name="T109" fmla="*/ 9 h 85"/>
                  <a:gd name="T110" fmla="*/ 70 w 80"/>
                  <a:gd name="T111" fmla="*/ 17 h 85"/>
                  <a:gd name="T112" fmla="*/ 73 w 80"/>
                  <a:gd name="T113" fmla="*/ 28 h 85"/>
                  <a:gd name="T114" fmla="*/ 77 w 80"/>
                  <a:gd name="T115" fmla="*/ 28 h 85"/>
                  <a:gd name="T116" fmla="*/ 73 w 80"/>
                  <a:gd name="T11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85">
                    <a:moveTo>
                      <a:pt x="73" y="0"/>
                    </a:moveTo>
                    <a:lnTo>
                      <a:pt x="0" y="0"/>
                    </a:lnTo>
                    <a:lnTo>
                      <a:pt x="0" y="4"/>
                    </a:lnTo>
                    <a:lnTo>
                      <a:pt x="7" y="5"/>
                    </a:lnTo>
                    <a:lnTo>
                      <a:pt x="10" y="6"/>
                    </a:lnTo>
                    <a:lnTo>
                      <a:pt x="12" y="8"/>
                    </a:lnTo>
                    <a:lnTo>
                      <a:pt x="12" y="12"/>
                    </a:lnTo>
                    <a:lnTo>
                      <a:pt x="12" y="73"/>
                    </a:lnTo>
                    <a:lnTo>
                      <a:pt x="12" y="77"/>
                    </a:lnTo>
                    <a:lnTo>
                      <a:pt x="10" y="79"/>
                    </a:lnTo>
                    <a:lnTo>
                      <a:pt x="7" y="80"/>
                    </a:lnTo>
                    <a:lnTo>
                      <a:pt x="0" y="81"/>
                    </a:lnTo>
                    <a:lnTo>
                      <a:pt x="0" y="85"/>
                    </a:lnTo>
                    <a:lnTo>
                      <a:pt x="75" y="85"/>
                    </a:lnTo>
                    <a:lnTo>
                      <a:pt x="80" y="53"/>
                    </a:lnTo>
                    <a:lnTo>
                      <a:pt x="76" y="53"/>
                    </a:lnTo>
                    <a:lnTo>
                      <a:pt x="74" y="65"/>
                    </a:lnTo>
                    <a:lnTo>
                      <a:pt x="69" y="74"/>
                    </a:lnTo>
                    <a:lnTo>
                      <a:pt x="61" y="79"/>
                    </a:lnTo>
                    <a:lnTo>
                      <a:pt x="48" y="81"/>
                    </a:lnTo>
                    <a:lnTo>
                      <a:pt x="30" y="81"/>
                    </a:lnTo>
                    <a:lnTo>
                      <a:pt x="27" y="80"/>
                    </a:lnTo>
                    <a:lnTo>
                      <a:pt x="25" y="79"/>
                    </a:lnTo>
                    <a:lnTo>
                      <a:pt x="24" y="77"/>
                    </a:lnTo>
                    <a:lnTo>
                      <a:pt x="24" y="73"/>
                    </a:lnTo>
                    <a:lnTo>
                      <a:pt x="24" y="43"/>
                    </a:lnTo>
                    <a:lnTo>
                      <a:pt x="35" y="43"/>
                    </a:lnTo>
                    <a:lnTo>
                      <a:pt x="39" y="43"/>
                    </a:lnTo>
                    <a:lnTo>
                      <a:pt x="43" y="44"/>
                    </a:lnTo>
                    <a:lnTo>
                      <a:pt x="45" y="45"/>
                    </a:lnTo>
                    <a:lnTo>
                      <a:pt x="47" y="46"/>
                    </a:lnTo>
                    <a:lnTo>
                      <a:pt x="48" y="48"/>
                    </a:lnTo>
                    <a:lnTo>
                      <a:pt x="49" y="50"/>
                    </a:lnTo>
                    <a:lnTo>
                      <a:pt x="49" y="53"/>
                    </a:lnTo>
                    <a:lnTo>
                      <a:pt x="50" y="57"/>
                    </a:lnTo>
                    <a:lnTo>
                      <a:pt x="54" y="57"/>
                    </a:lnTo>
                    <a:lnTo>
                      <a:pt x="54" y="24"/>
                    </a:lnTo>
                    <a:lnTo>
                      <a:pt x="50" y="24"/>
                    </a:lnTo>
                    <a:lnTo>
                      <a:pt x="49" y="28"/>
                    </a:lnTo>
                    <a:lnTo>
                      <a:pt x="49" y="31"/>
                    </a:lnTo>
                    <a:lnTo>
                      <a:pt x="48" y="34"/>
                    </a:lnTo>
                    <a:lnTo>
                      <a:pt x="47" y="36"/>
                    </a:lnTo>
                    <a:lnTo>
                      <a:pt x="45" y="37"/>
                    </a:lnTo>
                    <a:lnTo>
                      <a:pt x="43" y="38"/>
                    </a:lnTo>
                    <a:lnTo>
                      <a:pt x="39" y="39"/>
                    </a:lnTo>
                    <a:lnTo>
                      <a:pt x="35" y="39"/>
                    </a:lnTo>
                    <a:lnTo>
                      <a:pt x="24" y="39"/>
                    </a:lnTo>
                    <a:lnTo>
                      <a:pt x="24" y="11"/>
                    </a:lnTo>
                    <a:lnTo>
                      <a:pt x="24" y="8"/>
                    </a:lnTo>
                    <a:lnTo>
                      <a:pt x="25" y="5"/>
                    </a:lnTo>
                    <a:lnTo>
                      <a:pt x="27" y="5"/>
                    </a:lnTo>
                    <a:lnTo>
                      <a:pt x="30" y="4"/>
                    </a:lnTo>
                    <a:lnTo>
                      <a:pt x="47" y="4"/>
                    </a:lnTo>
                    <a:lnTo>
                      <a:pt x="59" y="6"/>
                    </a:lnTo>
                    <a:lnTo>
                      <a:pt x="66" y="9"/>
                    </a:lnTo>
                    <a:lnTo>
                      <a:pt x="70" y="17"/>
                    </a:lnTo>
                    <a:lnTo>
                      <a:pt x="73" y="28"/>
                    </a:lnTo>
                    <a:lnTo>
                      <a:pt x="77" y="28"/>
                    </a:lnTo>
                    <a:lnTo>
                      <a:pt x="7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6" name="Freeform 2130"/>
              <p:cNvSpPr>
                <a:spLocks noChangeAspect="1"/>
              </p:cNvSpPr>
              <p:nvPr/>
            </p:nvSpPr>
            <p:spPr bwMode="auto">
              <a:xfrm>
                <a:off x="3874" y="1675"/>
                <a:ext cx="80" cy="90"/>
              </a:xfrm>
              <a:custGeom>
                <a:avLst/>
                <a:gdLst>
                  <a:gd name="T0" fmla="*/ 66 w 80"/>
                  <a:gd name="T1" fmla="*/ 8 h 90"/>
                  <a:gd name="T2" fmla="*/ 54 w 80"/>
                  <a:gd name="T3" fmla="*/ 2 h 90"/>
                  <a:gd name="T4" fmla="*/ 37 w 80"/>
                  <a:gd name="T5" fmla="*/ 1 h 90"/>
                  <a:gd name="T6" fmla="*/ 20 w 80"/>
                  <a:gd name="T7" fmla="*/ 8 h 90"/>
                  <a:gd name="T8" fmla="*/ 8 w 80"/>
                  <a:gd name="T9" fmla="*/ 20 h 90"/>
                  <a:gd name="T10" fmla="*/ 0 w 80"/>
                  <a:gd name="T11" fmla="*/ 36 h 90"/>
                  <a:gd name="T12" fmla="*/ 0 w 80"/>
                  <a:gd name="T13" fmla="*/ 54 h 90"/>
                  <a:gd name="T14" fmla="*/ 8 w 80"/>
                  <a:gd name="T15" fmla="*/ 70 h 90"/>
                  <a:gd name="T16" fmla="*/ 20 w 80"/>
                  <a:gd name="T17" fmla="*/ 82 h 90"/>
                  <a:gd name="T18" fmla="*/ 37 w 80"/>
                  <a:gd name="T19" fmla="*/ 89 h 90"/>
                  <a:gd name="T20" fmla="*/ 60 w 80"/>
                  <a:gd name="T21" fmla="*/ 87 h 90"/>
                  <a:gd name="T22" fmla="*/ 78 w 80"/>
                  <a:gd name="T23" fmla="*/ 69 h 90"/>
                  <a:gd name="T24" fmla="*/ 80 w 80"/>
                  <a:gd name="T25" fmla="*/ 57 h 90"/>
                  <a:gd name="T26" fmla="*/ 76 w 80"/>
                  <a:gd name="T27" fmla="*/ 57 h 90"/>
                  <a:gd name="T28" fmla="*/ 73 w 80"/>
                  <a:gd name="T29" fmla="*/ 70 h 90"/>
                  <a:gd name="T30" fmla="*/ 57 w 80"/>
                  <a:gd name="T31" fmla="*/ 84 h 90"/>
                  <a:gd name="T32" fmla="*/ 43 w 80"/>
                  <a:gd name="T33" fmla="*/ 86 h 90"/>
                  <a:gd name="T34" fmla="*/ 33 w 80"/>
                  <a:gd name="T35" fmla="*/ 83 h 90"/>
                  <a:gd name="T36" fmla="*/ 22 w 80"/>
                  <a:gd name="T37" fmla="*/ 74 h 90"/>
                  <a:gd name="T38" fmla="*/ 15 w 80"/>
                  <a:gd name="T39" fmla="*/ 57 h 90"/>
                  <a:gd name="T40" fmla="*/ 15 w 80"/>
                  <a:gd name="T41" fmla="*/ 33 h 90"/>
                  <a:gd name="T42" fmla="*/ 22 w 80"/>
                  <a:gd name="T43" fmla="*/ 16 h 90"/>
                  <a:gd name="T44" fmla="*/ 33 w 80"/>
                  <a:gd name="T45" fmla="*/ 8 h 90"/>
                  <a:gd name="T46" fmla="*/ 43 w 80"/>
                  <a:gd name="T47" fmla="*/ 5 h 90"/>
                  <a:gd name="T48" fmla="*/ 56 w 80"/>
                  <a:gd name="T49" fmla="*/ 6 h 90"/>
                  <a:gd name="T50" fmla="*/ 72 w 80"/>
                  <a:gd name="T51" fmla="*/ 21 h 90"/>
                  <a:gd name="T52" fmla="*/ 77 w 80"/>
                  <a:gd name="T53" fmla="*/ 36 h 90"/>
                  <a:gd name="T54" fmla="*/ 79 w 80"/>
                  <a:gd name="T55" fmla="*/ 36 h 90"/>
                  <a:gd name="T56" fmla="*/ 80 w 80"/>
                  <a:gd name="T57" fmla="*/ 34 h 90"/>
                  <a:gd name="T58" fmla="*/ 80 w 80"/>
                  <a:gd name="T59" fmla="*/ 4 h 90"/>
                  <a:gd name="T60" fmla="*/ 79 w 80"/>
                  <a:gd name="T61" fmla="*/ 0 h 90"/>
                  <a:gd name="T62" fmla="*/ 76 w 80"/>
                  <a:gd name="T63"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90">
                    <a:moveTo>
                      <a:pt x="70" y="11"/>
                    </a:moveTo>
                    <a:lnTo>
                      <a:pt x="66" y="8"/>
                    </a:lnTo>
                    <a:lnTo>
                      <a:pt x="61" y="4"/>
                    </a:lnTo>
                    <a:lnTo>
                      <a:pt x="54" y="2"/>
                    </a:lnTo>
                    <a:lnTo>
                      <a:pt x="46" y="0"/>
                    </a:lnTo>
                    <a:lnTo>
                      <a:pt x="37" y="1"/>
                    </a:lnTo>
                    <a:lnTo>
                      <a:pt x="28" y="4"/>
                    </a:lnTo>
                    <a:lnTo>
                      <a:pt x="20" y="8"/>
                    </a:lnTo>
                    <a:lnTo>
                      <a:pt x="13" y="13"/>
                    </a:lnTo>
                    <a:lnTo>
                      <a:pt x="8" y="20"/>
                    </a:lnTo>
                    <a:lnTo>
                      <a:pt x="3" y="28"/>
                    </a:lnTo>
                    <a:lnTo>
                      <a:pt x="0" y="36"/>
                    </a:lnTo>
                    <a:lnTo>
                      <a:pt x="0" y="45"/>
                    </a:lnTo>
                    <a:lnTo>
                      <a:pt x="0" y="54"/>
                    </a:lnTo>
                    <a:lnTo>
                      <a:pt x="3" y="63"/>
                    </a:lnTo>
                    <a:lnTo>
                      <a:pt x="8" y="70"/>
                    </a:lnTo>
                    <a:lnTo>
                      <a:pt x="13" y="77"/>
                    </a:lnTo>
                    <a:lnTo>
                      <a:pt x="20" y="82"/>
                    </a:lnTo>
                    <a:lnTo>
                      <a:pt x="28" y="87"/>
                    </a:lnTo>
                    <a:lnTo>
                      <a:pt x="37" y="89"/>
                    </a:lnTo>
                    <a:lnTo>
                      <a:pt x="46" y="90"/>
                    </a:lnTo>
                    <a:lnTo>
                      <a:pt x="60" y="87"/>
                    </a:lnTo>
                    <a:lnTo>
                      <a:pt x="71" y="80"/>
                    </a:lnTo>
                    <a:lnTo>
                      <a:pt x="78" y="69"/>
                    </a:lnTo>
                    <a:lnTo>
                      <a:pt x="80" y="58"/>
                    </a:lnTo>
                    <a:lnTo>
                      <a:pt x="80" y="57"/>
                    </a:lnTo>
                    <a:lnTo>
                      <a:pt x="78" y="56"/>
                    </a:lnTo>
                    <a:lnTo>
                      <a:pt x="76" y="57"/>
                    </a:lnTo>
                    <a:lnTo>
                      <a:pt x="76" y="58"/>
                    </a:lnTo>
                    <a:lnTo>
                      <a:pt x="73" y="70"/>
                    </a:lnTo>
                    <a:lnTo>
                      <a:pt x="66" y="79"/>
                    </a:lnTo>
                    <a:lnTo>
                      <a:pt x="57" y="84"/>
                    </a:lnTo>
                    <a:lnTo>
                      <a:pt x="47" y="86"/>
                    </a:lnTo>
                    <a:lnTo>
                      <a:pt x="43" y="86"/>
                    </a:lnTo>
                    <a:lnTo>
                      <a:pt x="38" y="85"/>
                    </a:lnTo>
                    <a:lnTo>
                      <a:pt x="33" y="83"/>
                    </a:lnTo>
                    <a:lnTo>
                      <a:pt x="27" y="79"/>
                    </a:lnTo>
                    <a:lnTo>
                      <a:pt x="22" y="74"/>
                    </a:lnTo>
                    <a:lnTo>
                      <a:pt x="18" y="67"/>
                    </a:lnTo>
                    <a:lnTo>
                      <a:pt x="15" y="57"/>
                    </a:lnTo>
                    <a:lnTo>
                      <a:pt x="14" y="45"/>
                    </a:lnTo>
                    <a:lnTo>
                      <a:pt x="15" y="33"/>
                    </a:lnTo>
                    <a:lnTo>
                      <a:pt x="18" y="23"/>
                    </a:lnTo>
                    <a:lnTo>
                      <a:pt x="22" y="16"/>
                    </a:lnTo>
                    <a:lnTo>
                      <a:pt x="27" y="11"/>
                    </a:lnTo>
                    <a:lnTo>
                      <a:pt x="33" y="8"/>
                    </a:lnTo>
                    <a:lnTo>
                      <a:pt x="38" y="6"/>
                    </a:lnTo>
                    <a:lnTo>
                      <a:pt x="43" y="5"/>
                    </a:lnTo>
                    <a:lnTo>
                      <a:pt x="47" y="5"/>
                    </a:lnTo>
                    <a:lnTo>
                      <a:pt x="56" y="6"/>
                    </a:lnTo>
                    <a:lnTo>
                      <a:pt x="65" y="11"/>
                    </a:lnTo>
                    <a:lnTo>
                      <a:pt x="72" y="21"/>
                    </a:lnTo>
                    <a:lnTo>
                      <a:pt x="76" y="34"/>
                    </a:lnTo>
                    <a:lnTo>
                      <a:pt x="77" y="36"/>
                    </a:lnTo>
                    <a:lnTo>
                      <a:pt x="78" y="36"/>
                    </a:lnTo>
                    <a:lnTo>
                      <a:pt x="79" y="36"/>
                    </a:lnTo>
                    <a:lnTo>
                      <a:pt x="80" y="35"/>
                    </a:lnTo>
                    <a:lnTo>
                      <a:pt x="80" y="34"/>
                    </a:lnTo>
                    <a:lnTo>
                      <a:pt x="80" y="32"/>
                    </a:lnTo>
                    <a:lnTo>
                      <a:pt x="80" y="4"/>
                    </a:lnTo>
                    <a:lnTo>
                      <a:pt x="80" y="1"/>
                    </a:lnTo>
                    <a:lnTo>
                      <a:pt x="79" y="0"/>
                    </a:lnTo>
                    <a:lnTo>
                      <a:pt x="78" y="1"/>
                    </a:lnTo>
                    <a:lnTo>
                      <a:pt x="76" y="2"/>
                    </a:lnTo>
                    <a:lnTo>
                      <a:pt x="70" y="1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7" name="Freeform 2131"/>
              <p:cNvSpPr>
                <a:spLocks noChangeAspect="1"/>
              </p:cNvSpPr>
              <p:nvPr/>
            </p:nvSpPr>
            <p:spPr bwMode="auto">
              <a:xfrm>
                <a:off x="3969" y="1679"/>
                <a:ext cx="85" cy="84"/>
              </a:xfrm>
              <a:custGeom>
                <a:avLst/>
                <a:gdLst>
                  <a:gd name="T0" fmla="*/ 83 w 85"/>
                  <a:gd name="T1" fmla="*/ 0 h 84"/>
                  <a:gd name="T2" fmla="*/ 2 w 85"/>
                  <a:gd name="T3" fmla="*/ 0 h 84"/>
                  <a:gd name="T4" fmla="*/ 0 w 85"/>
                  <a:gd name="T5" fmla="*/ 28 h 84"/>
                  <a:gd name="T6" fmla="*/ 4 w 85"/>
                  <a:gd name="T7" fmla="*/ 28 h 84"/>
                  <a:gd name="T8" fmla="*/ 4 w 85"/>
                  <a:gd name="T9" fmla="*/ 21 h 84"/>
                  <a:gd name="T10" fmla="*/ 6 w 85"/>
                  <a:gd name="T11" fmla="*/ 15 h 84"/>
                  <a:gd name="T12" fmla="*/ 7 w 85"/>
                  <a:gd name="T13" fmla="*/ 11 h 84"/>
                  <a:gd name="T14" fmla="*/ 9 w 85"/>
                  <a:gd name="T15" fmla="*/ 8 h 84"/>
                  <a:gd name="T16" fmla="*/ 12 w 85"/>
                  <a:gd name="T17" fmla="*/ 6 h 84"/>
                  <a:gd name="T18" fmla="*/ 16 w 85"/>
                  <a:gd name="T19" fmla="*/ 5 h 84"/>
                  <a:gd name="T20" fmla="*/ 21 w 85"/>
                  <a:gd name="T21" fmla="*/ 4 h 84"/>
                  <a:gd name="T22" fmla="*/ 27 w 85"/>
                  <a:gd name="T23" fmla="*/ 4 h 84"/>
                  <a:gd name="T24" fmla="*/ 32 w 85"/>
                  <a:gd name="T25" fmla="*/ 4 h 84"/>
                  <a:gd name="T26" fmla="*/ 35 w 85"/>
                  <a:gd name="T27" fmla="*/ 5 h 84"/>
                  <a:gd name="T28" fmla="*/ 36 w 85"/>
                  <a:gd name="T29" fmla="*/ 7 h 84"/>
                  <a:gd name="T30" fmla="*/ 37 w 85"/>
                  <a:gd name="T31" fmla="*/ 11 h 84"/>
                  <a:gd name="T32" fmla="*/ 37 w 85"/>
                  <a:gd name="T33" fmla="*/ 71 h 84"/>
                  <a:gd name="T34" fmla="*/ 36 w 85"/>
                  <a:gd name="T35" fmla="*/ 75 h 84"/>
                  <a:gd name="T36" fmla="*/ 35 w 85"/>
                  <a:gd name="T37" fmla="*/ 78 h 84"/>
                  <a:gd name="T38" fmla="*/ 31 w 85"/>
                  <a:gd name="T39" fmla="*/ 79 h 84"/>
                  <a:gd name="T40" fmla="*/ 23 w 85"/>
                  <a:gd name="T41" fmla="*/ 80 h 84"/>
                  <a:gd name="T42" fmla="*/ 20 w 85"/>
                  <a:gd name="T43" fmla="*/ 80 h 84"/>
                  <a:gd name="T44" fmla="*/ 20 w 85"/>
                  <a:gd name="T45" fmla="*/ 84 h 84"/>
                  <a:gd name="T46" fmla="*/ 31 w 85"/>
                  <a:gd name="T47" fmla="*/ 83 h 84"/>
                  <a:gd name="T48" fmla="*/ 43 w 85"/>
                  <a:gd name="T49" fmla="*/ 83 h 84"/>
                  <a:gd name="T50" fmla="*/ 54 w 85"/>
                  <a:gd name="T51" fmla="*/ 83 h 84"/>
                  <a:gd name="T52" fmla="*/ 65 w 85"/>
                  <a:gd name="T53" fmla="*/ 84 h 84"/>
                  <a:gd name="T54" fmla="*/ 65 w 85"/>
                  <a:gd name="T55" fmla="*/ 80 h 84"/>
                  <a:gd name="T56" fmla="*/ 62 w 85"/>
                  <a:gd name="T57" fmla="*/ 80 h 84"/>
                  <a:gd name="T58" fmla="*/ 55 w 85"/>
                  <a:gd name="T59" fmla="*/ 79 h 84"/>
                  <a:gd name="T60" fmla="*/ 51 w 85"/>
                  <a:gd name="T61" fmla="*/ 78 h 84"/>
                  <a:gd name="T62" fmla="*/ 49 w 85"/>
                  <a:gd name="T63" fmla="*/ 75 h 84"/>
                  <a:gd name="T64" fmla="*/ 49 w 85"/>
                  <a:gd name="T65" fmla="*/ 71 h 84"/>
                  <a:gd name="T66" fmla="*/ 49 w 85"/>
                  <a:gd name="T67" fmla="*/ 11 h 84"/>
                  <a:gd name="T68" fmla="*/ 49 w 85"/>
                  <a:gd name="T69" fmla="*/ 7 h 84"/>
                  <a:gd name="T70" fmla="*/ 50 w 85"/>
                  <a:gd name="T71" fmla="*/ 5 h 84"/>
                  <a:gd name="T72" fmla="*/ 53 w 85"/>
                  <a:gd name="T73" fmla="*/ 4 h 84"/>
                  <a:gd name="T74" fmla="*/ 58 w 85"/>
                  <a:gd name="T75" fmla="*/ 4 h 84"/>
                  <a:gd name="T76" fmla="*/ 64 w 85"/>
                  <a:gd name="T77" fmla="*/ 4 h 84"/>
                  <a:gd name="T78" fmla="*/ 69 w 85"/>
                  <a:gd name="T79" fmla="*/ 5 h 84"/>
                  <a:gd name="T80" fmla="*/ 73 w 85"/>
                  <a:gd name="T81" fmla="*/ 6 h 84"/>
                  <a:gd name="T82" fmla="*/ 76 w 85"/>
                  <a:gd name="T83" fmla="*/ 8 h 84"/>
                  <a:gd name="T84" fmla="*/ 78 w 85"/>
                  <a:gd name="T85" fmla="*/ 11 h 84"/>
                  <a:gd name="T86" fmla="*/ 80 w 85"/>
                  <a:gd name="T87" fmla="*/ 15 h 84"/>
                  <a:gd name="T88" fmla="*/ 81 w 85"/>
                  <a:gd name="T89" fmla="*/ 21 h 84"/>
                  <a:gd name="T90" fmla="*/ 81 w 85"/>
                  <a:gd name="T91" fmla="*/ 28 h 84"/>
                  <a:gd name="T92" fmla="*/ 85 w 85"/>
                  <a:gd name="T93" fmla="*/ 28 h 84"/>
                  <a:gd name="T94" fmla="*/ 83 w 85"/>
                  <a:gd name="T9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 h="84">
                    <a:moveTo>
                      <a:pt x="83" y="0"/>
                    </a:moveTo>
                    <a:lnTo>
                      <a:pt x="2" y="0"/>
                    </a:lnTo>
                    <a:lnTo>
                      <a:pt x="0" y="28"/>
                    </a:lnTo>
                    <a:lnTo>
                      <a:pt x="4" y="28"/>
                    </a:lnTo>
                    <a:lnTo>
                      <a:pt x="4" y="21"/>
                    </a:lnTo>
                    <a:lnTo>
                      <a:pt x="6" y="15"/>
                    </a:lnTo>
                    <a:lnTo>
                      <a:pt x="7" y="11"/>
                    </a:lnTo>
                    <a:lnTo>
                      <a:pt x="9" y="8"/>
                    </a:lnTo>
                    <a:lnTo>
                      <a:pt x="12" y="6"/>
                    </a:lnTo>
                    <a:lnTo>
                      <a:pt x="16" y="5"/>
                    </a:lnTo>
                    <a:lnTo>
                      <a:pt x="21" y="4"/>
                    </a:lnTo>
                    <a:lnTo>
                      <a:pt x="27" y="4"/>
                    </a:lnTo>
                    <a:lnTo>
                      <a:pt x="32" y="4"/>
                    </a:lnTo>
                    <a:lnTo>
                      <a:pt x="35" y="5"/>
                    </a:lnTo>
                    <a:lnTo>
                      <a:pt x="36" y="7"/>
                    </a:lnTo>
                    <a:lnTo>
                      <a:pt x="37" y="11"/>
                    </a:lnTo>
                    <a:lnTo>
                      <a:pt x="37" y="71"/>
                    </a:lnTo>
                    <a:lnTo>
                      <a:pt x="36" y="75"/>
                    </a:lnTo>
                    <a:lnTo>
                      <a:pt x="35" y="78"/>
                    </a:lnTo>
                    <a:lnTo>
                      <a:pt x="31" y="79"/>
                    </a:lnTo>
                    <a:lnTo>
                      <a:pt x="23" y="80"/>
                    </a:lnTo>
                    <a:lnTo>
                      <a:pt x="20" y="80"/>
                    </a:lnTo>
                    <a:lnTo>
                      <a:pt x="20" y="84"/>
                    </a:lnTo>
                    <a:lnTo>
                      <a:pt x="31" y="83"/>
                    </a:lnTo>
                    <a:lnTo>
                      <a:pt x="43" y="83"/>
                    </a:lnTo>
                    <a:lnTo>
                      <a:pt x="54" y="83"/>
                    </a:lnTo>
                    <a:lnTo>
                      <a:pt x="65" y="84"/>
                    </a:lnTo>
                    <a:lnTo>
                      <a:pt x="65" y="80"/>
                    </a:lnTo>
                    <a:lnTo>
                      <a:pt x="62" y="80"/>
                    </a:lnTo>
                    <a:lnTo>
                      <a:pt x="55" y="79"/>
                    </a:lnTo>
                    <a:lnTo>
                      <a:pt x="51" y="78"/>
                    </a:lnTo>
                    <a:lnTo>
                      <a:pt x="49" y="75"/>
                    </a:lnTo>
                    <a:lnTo>
                      <a:pt x="49" y="71"/>
                    </a:lnTo>
                    <a:lnTo>
                      <a:pt x="49" y="11"/>
                    </a:lnTo>
                    <a:lnTo>
                      <a:pt x="49" y="7"/>
                    </a:lnTo>
                    <a:lnTo>
                      <a:pt x="50" y="5"/>
                    </a:lnTo>
                    <a:lnTo>
                      <a:pt x="53" y="4"/>
                    </a:lnTo>
                    <a:lnTo>
                      <a:pt x="58" y="4"/>
                    </a:lnTo>
                    <a:lnTo>
                      <a:pt x="64" y="4"/>
                    </a:lnTo>
                    <a:lnTo>
                      <a:pt x="69" y="5"/>
                    </a:lnTo>
                    <a:lnTo>
                      <a:pt x="73" y="6"/>
                    </a:lnTo>
                    <a:lnTo>
                      <a:pt x="76" y="8"/>
                    </a:lnTo>
                    <a:lnTo>
                      <a:pt x="78" y="11"/>
                    </a:lnTo>
                    <a:lnTo>
                      <a:pt x="80" y="15"/>
                    </a:lnTo>
                    <a:lnTo>
                      <a:pt x="81" y="21"/>
                    </a:lnTo>
                    <a:lnTo>
                      <a:pt x="81" y="28"/>
                    </a:lnTo>
                    <a:lnTo>
                      <a:pt x="85" y="28"/>
                    </a:lnTo>
                    <a:lnTo>
                      <a:pt x="8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 name="Freeform 2132"/>
              <p:cNvSpPr>
                <a:spLocks noChangeAspect="1" noEditPoints="1"/>
              </p:cNvSpPr>
              <p:nvPr/>
            </p:nvSpPr>
            <p:spPr bwMode="auto">
              <a:xfrm>
                <a:off x="4069" y="1675"/>
                <a:ext cx="88" cy="90"/>
              </a:xfrm>
              <a:custGeom>
                <a:avLst/>
                <a:gdLst>
                  <a:gd name="T0" fmla="*/ 87 w 88"/>
                  <a:gd name="T1" fmla="*/ 37 h 90"/>
                  <a:gd name="T2" fmla="*/ 81 w 88"/>
                  <a:gd name="T3" fmla="*/ 20 h 90"/>
                  <a:gd name="T4" fmla="*/ 69 w 88"/>
                  <a:gd name="T5" fmla="*/ 8 h 90"/>
                  <a:gd name="T6" fmla="*/ 53 w 88"/>
                  <a:gd name="T7" fmla="*/ 1 h 90"/>
                  <a:gd name="T8" fmla="*/ 35 w 88"/>
                  <a:gd name="T9" fmla="*/ 1 h 90"/>
                  <a:gd name="T10" fmla="*/ 19 w 88"/>
                  <a:gd name="T11" fmla="*/ 8 h 90"/>
                  <a:gd name="T12" fmla="*/ 7 w 88"/>
                  <a:gd name="T13" fmla="*/ 20 h 90"/>
                  <a:gd name="T14" fmla="*/ 1 w 88"/>
                  <a:gd name="T15" fmla="*/ 37 h 90"/>
                  <a:gd name="T16" fmla="*/ 1 w 88"/>
                  <a:gd name="T17" fmla="*/ 55 h 90"/>
                  <a:gd name="T18" fmla="*/ 7 w 88"/>
                  <a:gd name="T19" fmla="*/ 71 h 90"/>
                  <a:gd name="T20" fmla="*/ 19 w 88"/>
                  <a:gd name="T21" fmla="*/ 83 h 90"/>
                  <a:gd name="T22" fmla="*/ 35 w 88"/>
                  <a:gd name="T23" fmla="*/ 89 h 90"/>
                  <a:gd name="T24" fmla="*/ 53 w 88"/>
                  <a:gd name="T25" fmla="*/ 89 h 90"/>
                  <a:gd name="T26" fmla="*/ 69 w 88"/>
                  <a:gd name="T27" fmla="*/ 83 h 90"/>
                  <a:gd name="T28" fmla="*/ 80 w 88"/>
                  <a:gd name="T29" fmla="*/ 71 h 90"/>
                  <a:gd name="T30" fmla="*/ 87 w 88"/>
                  <a:gd name="T31" fmla="*/ 55 h 90"/>
                  <a:gd name="T32" fmla="*/ 44 w 88"/>
                  <a:gd name="T33" fmla="*/ 86 h 90"/>
                  <a:gd name="T34" fmla="*/ 34 w 88"/>
                  <a:gd name="T35" fmla="*/ 84 h 90"/>
                  <a:gd name="T36" fmla="*/ 25 w 88"/>
                  <a:gd name="T37" fmla="*/ 77 h 90"/>
                  <a:gd name="T38" fmla="*/ 17 w 88"/>
                  <a:gd name="T39" fmla="*/ 64 h 90"/>
                  <a:gd name="T40" fmla="*/ 14 w 88"/>
                  <a:gd name="T41" fmla="*/ 44 h 90"/>
                  <a:gd name="T42" fmla="*/ 17 w 88"/>
                  <a:gd name="T43" fmla="*/ 25 h 90"/>
                  <a:gd name="T44" fmla="*/ 25 w 88"/>
                  <a:gd name="T45" fmla="*/ 12 h 90"/>
                  <a:gd name="T46" fmla="*/ 35 w 88"/>
                  <a:gd name="T47" fmla="*/ 6 h 90"/>
                  <a:gd name="T48" fmla="*/ 44 w 88"/>
                  <a:gd name="T49" fmla="*/ 5 h 90"/>
                  <a:gd name="T50" fmla="*/ 53 w 88"/>
                  <a:gd name="T51" fmla="*/ 6 h 90"/>
                  <a:gd name="T52" fmla="*/ 63 w 88"/>
                  <a:gd name="T53" fmla="*/ 13 h 90"/>
                  <a:gd name="T54" fmla="*/ 71 w 88"/>
                  <a:gd name="T55" fmla="*/ 25 h 90"/>
                  <a:gd name="T56" fmla="*/ 74 w 88"/>
                  <a:gd name="T57" fmla="*/ 44 h 90"/>
                  <a:gd name="T58" fmla="*/ 71 w 88"/>
                  <a:gd name="T59" fmla="*/ 64 h 90"/>
                  <a:gd name="T60" fmla="*/ 63 w 88"/>
                  <a:gd name="T61" fmla="*/ 77 h 90"/>
                  <a:gd name="T62" fmla="*/ 54 w 88"/>
                  <a:gd name="T63" fmla="*/ 84 h 90"/>
                  <a:gd name="T64" fmla="*/ 44 w 88"/>
                  <a:gd name="T65"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90">
                    <a:moveTo>
                      <a:pt x="88" y="46"/>
                    </a:moveTo>
                    <a:lnTo>
                      <a:pt x="87" y="37"/>
                    </a:lnTo>
                    <a:lnTo>
                      <a:pt x="85" y="28"/>
                    </a:lnTo>
                    <a:lnTo>
                      <a:pt x="81" y="20"/>
                    </a:lnTo>
                    <a:lnTo>
                      <a:pt x="75" y="14"/>
                    </a:lnTo>
                    <a:lnTo>
                      <a:pt x="69" y="8"/>
                    </a:lnTo>
                    <a:lnTo>
                      <a:pt x="61" y="4"/>
                    </a:lnTo>
                    <a:lnTo>
                      <a:pt x="53" y="1"/>
                    </a:lnTo>
                    <a:lnTo>
                      <a:pt x="44" y="0"/>
                    </a:lnTo>
                    <a:lnTo>
                      <a:pt x="35" y="1"/>
                    </a:lnTo>
                    <a:lnTo>
                      <a:pt x="27" y="4"/>
                    </a:lnTo>
                    <a:lnTo>
                      <a:pt x="19" y="8"/>
                    </a:lnTo>
                    <a:lnTo>
                      <a:pt x="13" y="14"/>
                    </a:lnTo>
                    <a:lnTo>
                      <a:pt x="7" y="20"/>
                    </a:lnTo>
                    <a:lnTo>
                      <a:pt x="3" y="28"/>
                    </a:lnTo>
                    <a:lnTo>
                      <a:pt x="1" y="37"/>
                    </a:lnTo>
                    <a:lnTo>
                      <a:pt x="0" y="46"/>
                    </a:lnTo>
                    <a:lnTo>
                      <a:pt x="1" y="55"/>
                    </a:lnTo>
                    <a:lnTo>
                      <a:pt x="3" y="63"/>
                    </a:lnTo>
                    <a:lnTo>
                      <a:pt x="7" y="71"/>
                    </a:lnTo>
                    <a:lnTo>
                      <a:pt x="13" y="77"/>
                    </a:lnTo>
                    <a:lnTo>
                      <a:pt x="19" y="83"/>
                    </a:lnTo>
                    <a:lnTo>
                      <a:pt x="27" y="87"/>
                    </a:lnTo>
                    <a:lnTo>
                      <a:pt x="35" y="89"/>
                    </a:lnTo>
                    <a:lnTo>
                      <a:pt x="44" y="90"/>
                    </a:lnTo>
                    <a:lnTo>
                      <a:pt x="53" y="89"/>
                    </a:lnTo>
                    <a:lnTo>
                      <a:pt x="61" y="87"/>
                    </a:lnTo>
                    <a:lnTo>
                      <a:pt x="69" y="83"/>
                    </a:lnTo>
                    <a:lnTo>
                      <a:pt x="75" y="77"/>
                    </a:lnTo>
                    <a:lnTo>
                      <a:pt x="80" y="71"/>
                    </a:lnTo>
                    <a:lnTo>
                      <a:pt x="85" y="63"/>
                    </a:lnTo>
                    <a:lnTo>
                      <a:pt x="87" y="55"/>
                    </a:lnTo>
                    <a:lnTo>
                      <a:pt x="88" y="46"/>
                    </a:lnTo>
                    <a:close/>
                    <a:moveTo>
                      <a:pt x="44" y="86"/>
                    </a:moveTo>
                    <a:lnTo>
                      <a:pt x="39" y="85"/>
                    </a:lnTo>
                    <a:lnTo>
                      <a:pt x="34" y="84"/>
                    </a:lnTo>
                    <a:lnTo>
                      <a:pt x="29" y="81"/>
                    </a:lnTo>
                    <a:lnTo>
                      <a:pt x="25" y="77"/>
                    </a:lnTo>
                    <a:lnTo>
                      <a:pt x="20" y="71"/>
                    </a:lnTo>
                    <a:lnTo>
                      <a:pt x="17" y="64"/>
                    </a:lnTo>
                    <a:lnTo>
                      <a:pt x="15" y="55"/>
                    </a:lnTo>
                    <a:lnTo>
                      <a:pt x="14" y="44"/>
                    </a:lnTo>
                    <a:lnTo>
                      <a:pt x="15" y="33"/>
                    </a:lnTo>
                    <a:lnTo>
                      <a:pt x="17" y="25"/>
                    </a:lnTo>
                    <a:lnTo>
                      <a:pt x="21" y="18"/>
                    </a:lnTo>
                    <a:lnTo>
                      <a:pt x="25" y="12"/>
                    </a:lnTo>
                    <a:lnTo>
                      <a:pt x="30" y="9"/>
                    </a:lnTo>
                    <a:lnTo>
                      <a:pt x="35" y="6"/>
                    </a:lnTo>
                    <a:lnTo>
                      <a:pt x="39" y="5"/>
                    </a:lnTo>
                    <a:lnTo>
                      <a:pt x="44" y="5"/>
                    </a:lnTo>
                    <a:lnTo>
                      <a:pt x="48" y="5"/>
                    </a:lnTo>
                    <a:lnTo>
                      <a:pt x="53" y="6"/>
                    </a:lnTo>
                    <a:lnTo>
                      <a:pt x="58" y="9"/>
                    </a:lnTo>
                    <a:lnTo>
                      <a:pt x="63" y="13"/>
                    </a:lnTo>
                    <a:lnTo>
                      <a:pt x="67" y="18"/>
                    </a:lnTo>
                    <a:lnTo>
                      <a:pt x="71" y="25"/>
                    </a:lnTo>
                    <a:lnTo>
                      <a:pt x="73" y="33"/>
                    </a:lnTo>
                    <a:lnTo>
                      <a:pt x="74" y="44"/>
                    </a:lnTo>
                    <a:lnTo>
                      <a:pt x="73" y="55"/>
                    </a:lnTo>
                    <a:lnTo>
                      <a:pt x="71" y="64"/>
                    </a:lnTo>
                    <a:lnTo>
                      <a:pt x="68" y="71"/>
                    </a:lnTo>
                    <a:lnTo>
                      <a:pt x="63" y="77"/>
                    </a:lnTo>
                    <a:lnTo>
                      <a:pt x="59" y="81"/>
                    </a:lnTo>
                    <a:lnTo>
                      <a:pt x="54" y="84"/>
                    </a:lnTo>
                    <a:lnTo>
                      <a:pt x="49" y="85"/>
                    </a:lnTo>
                    <a:lnTo>
                      <a:pt x="44" y="8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 name="Freeform 2133"/>
              <p:cNvSpPr>
                <a:spLocks noChangeAspect="1" noEditPoints="1"/>
              </p:cNvSpPr>
              <p:nvPr/>
            </p:nvSpPr>
            <p:spPr bwMode="auto">
              <a:xfrm>
                <a:off x="4173" y="1678"/>
                <a:ext cx="91" cy="87"/>
              </a:xfrm>
              <a:custGeom>
                <a:avLst/>
                <a:gdLst>
                  <a:gd name="T0" fmla="*/ 24 w 91"/>
                  <a:gd name="T1" fmla="*/ 6 h 87"/>
                  <a:gd name="T2" fmla="*/ 29 w 91"/>
                  <a:gd name="T3" fmla="*/ 4 h 87"/>
                  <a:gd name="T4" fmla="*/ 43 w 91"/>
                  <a:gd name="T5" fmla="*/ 4 h 87"/>
                  <a:gd name="T6" fmla="*/ 58 w 91"/>
                  <a:gd name="T7" fmla="*/ 12 h 87"/>
                  <a:gd name="T8" fmla="*/ 60 w 91"/>
                  <a:gd name="T9" fmla="*/ 25 h 87"/>
                  <a:gd name="T10" fmla="*/ 59 w 91"/>
                  <a:gd name="T11" fmla="*/ 31 h 87"/>
                  <a:gd name="T12" fmla="*/ 54 w 91"/>
                  <a:gd name="T13" fmla="*/ 36 h 87"/>
                  <a:gd name="T14" fmla="*/ 45 w 91"/>
                  <a:gd name="T15" fmla="*/ 40 h 87"/>
                  <a:gd name="T16" fmla="*/ 23 w 91"/>
                  <a:gd name="T17" fmla="*/ 40 h 87"/>
                  <a:gd name="T18" fmla="*/ 53 w 91"/>
                  <a:gd name="T19" fmla="*/ 43 h 87"/>
                  <a:gd name="T20" fmla="*/ 68 w 91"/>
                  <a:gd name="T21" fmla="*/ 35 h 87"/>
                  <a:gd name="T22" fmla="*/ 74 w 91"/>
                  <a:gd name="T23" fmla="*/ 22 h 87"/>
                  <a:gd name="T24" fmla="*/ 65 w 91"/>
                  <a:gd name="T25" fmla="*/ 7 h 87"/>
                  <a:gd name="T26" fmla="*/ 40 w 91"/>
                  <a:gd name="T27" fmla="*/ 0 h 87"/>
                  <a:gd name="T28" fmla="*/ 0 w 91"/>
                  <a:gd name="T29" fmla="*/ 4 h 87"/>
                  <a:gd name="T30" fmla="*/ 10 w 91"/>
                  <a:gd name="T31" fmla="*/ 5 h 87"/>
                  <a:gd name="T32" fmla="*/ 12 w 91"/>
                  <a:gd name="T33" fmla="*/ 12 h 87"/>
                  <a:gd name="T34" fmla="*/ 12 w 91"/>
                  <a:gd name="T35" fmla="*/ 77 h 87"/>
                  <a:gd name="T36" fmla="*/ 7 w 91"/>
                  <a:gd name="T37" fmla="*/ 80 h 87"/>
                  <a:gd name="T38" fmla="*/ 0 w 91"/>
                  <a:gd name="T39" fmla="*/ 85 h 87"/>
                  <a:gd name="T40" fmla="*/ 17 w 91"/>
                  <a:gd name="T41" fmla="*/ 84 h 87"/>
                  <a:gd name="T42" fmla="*/ 27 w 91"/>
                  <a:gd name="T43" fmla="*/ 84 h 87"/>
                  <a:gd name="T44" fmla="*/ 35 w 91"/>
                  <a:gd name="T45" fmla="*/ 85 h 87"/>
                  <a:gd name="T46" fmla="*/ 29 w 91"/>
                  <a:gd name="T47" fmla="*/ 80 h 87"/>
                  <a:gd name="T48" fmla="*/ 24 w 91"/>
                  <a:gd name="T49" fmla="*/ 77 h 87"/>
                  <a:gd name="T50" fmla="*/ 23 w 91"/>
                  <a:gd name="T51" fmla="*/ 44 h 87"/>
                  <a:gd name="T52" fmla="*/ 41 w 91"/>
                  <a:gd name="T53" fmla="*/ 44 h 87"/>
                  <a:gd name="T54" fmla="*/ 48 w 91"/>
                  <a:gd name="T55" fmla="*/ 46 h 87"/>
                  <a:gd name="T56" fmla="*/ 54 w 91"/>
                  <a:gd name="T57" fmla="*/ 52 h 87"/>
                  <a:gd name="T58" fmla="*/ 55 w 91"/>
                  <a:gd name="T59" fmla="*/ 59 h 87"/>
                  <a:gd name="T60" fmla="*/ 55 w 91"/>
                  <a:gd name="T61" fmla="*/ 70 h 87"/>
                  <a:gd name="T62" fmla="*/ 57 w 91"/>
                  <a:gd name="T63" fmla="*/ 78 h 87"/>
                  <a:gd name="T64" fmla="*/ 63 w 91"/>
                  <a:gd name="T65" fmla="*/ 84 h 87"/>
                  <a:gd name="T66" fmla="*/ 72 w 91"/>
                  <a:gd name="T67" fmla="*/ 87 h 87"/>
                  <a:gd name="T68" fmla="*/ 81 w 91"/>
                  <a:gd name="T69" fmla="*/ 87 h 87"/>
                  <a:gd name="T70" fmla="*/ 86 w 91"/>
                  <a:gd name="T71" fmla="*/ 84 h 87"/>
                  <a:gd name="T72" fmla="*/ 89 w 91"/>
                  <a:gd name="T73" fmla="*/ 79 h 87"/>
                  <a:gd name="T74" fmla="*/ 90 w 91"/>
                  <a:gd name="T75" fmla="*/ 75 h 87"/>
                  <a:gd name="T76" fmla="*/ 90 w 91"/>
                  <a:gd name="T77" fmla="*/ 72 h 87"/>
                  <a:gd name="T78" fmla="*/ 87 w 91"/>
                  <a:gd name="T79" fmla="*/ 72 h 87"/>
                  <a:gd name="T80" fmla="*/ 85 w 91"/>
                  <a:gd name="T81" fmla="*/ 79 h 87"/>
                  <a:gd name="T82" fmla="*/ 80 w 91"/>
                  <a:gd name="T83" fmla="*/ 83 h 87"/>
                  <a:gd name="T84" fmla="*/ 74 w 91"/>
                  <a:gd name="T85" fmla="*/ 82 h 87"/>
                  <a:gd name="T86" fmla="*/ 71 w 91"/>
                  <a:gd name="T87" fmla="*/ 77 h 87"/>
                  <a:gd name="T88" fmla="*/ 69 w 91"/>
                  <a:gd name="T89" fmla="*/ 68 h 87"/>
                  <a:gd name="T90" fmla="*/ 67 w 91"/>
                  <a:gd name="T91" fmla="*/ 57 h 87"/>
                  <a:gd name="T92" fmla="*/ 60 w 91"/>
                  <a:gd name="T93"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87">
                    <a:moveTo>
                      <a:pt x="23" y="11"/>
                    </a:moveTo>
                    <a:lnTo>
                      <a:pt x="24" y="6"/>
                    </a:lnTo>
                    <a:lnTo>
                      <a:pt x="25" y="4"/>
                    </a:lnTo>
                    <a:lnTo>
                      <a:pt x="29" y="4"/>
                    </a:lnTo>
                    <a:lnTo>
                      <a:pt x="34" y="4"/>
                    </a:lnTo>
                    <a:lnTo>
                      <a:pt x="43" y="4"/>
                    </a:lnTo>
                    <a:lnTo>
                      <a:pt x="52" y="6"/>
                    </a:lnTo>
                    <a:lnTo>
                      <a:pt x="58" y="12"/>
                    </a:lnTo>
                    <a:lnTo>
                      <a:pt x="60" y="22"/>
                    </a:lnTo>
                    <a:lnTo>
                      <a:pt x="60" y="25"/>
                    </a:lnTo>
                    <a:lnTo>
                      <a:pt x="60" y="28"/>
                    </a:lnTo>
                    <a:lnTo>
                      <a:pt x="59" y="31"/>
                    </a:lnTo>
                    <a:lnTo>
                      <a:pt x="57" y="34"/>
                    </a:lnTo>
                    <a:lnTo>
                      <a:pt x="54" y="36"/>
                    </a:lnTo>
                    <a:lnTo>
                      <a:pt x="50" y="38"/>
                    </a:lnTo>
                    <a:lnTo>
                      <a:pt x="45" y="40"/>
                    </a:lnTo>
                    <a:lnTo>
                      <a:pt x="38" y="40"/>
                    </a:lnTo>
                    <a:lnTo>
                      <a:pt x="23" y="40"/>
                    </a:lnTo>
                    <a:lnTo>
                      <a:pt x="23" y="11"/>
                    </a:lnTo>
                    <a:close/>
                    <a:moveTo>
                      <a:pt x="53" y="43"/>
                    </a:moveTo>
                    <a:lnTo>
                      <a:pt x="61" y="40"/>
                    </a:lnTo>
                    <a:lnTo>
                      <a:pt x="68" y="35"/>
                    </a:lnTo>
                    <a:lnTo>
                      <a:pt x="73" y="29"/>
                    </a:lnTo>
                    <a:lnTo>
                      <a:pt x="74" y="22"/>
                    </a:lnTo>
                    <a:lnTo>
                      <a:pt x="72" y="14"/>
                    </a:lnTo>
                    <a:lnTo>
                      <a:pt x="65" y="7"/>
                    </a:lnTo>
                    <a:lnTo>
                      <a:pt x="53" y="2"/>
                    </a:lnTo>
                    <a:lnTo>
                      <a:pt x="40" y="0"/>
                    </a:lnTo>
                    <a:lnTo>
                      <a:pt x="0" y="0"/>
                    </a:lnTo>
                    <a:lnTo>
                      <a:pt x="0" y="4"/>
                    </a:lnTo>
                    <a:lnTo>
                      <a:pt x="7" y="4"/>
                    </a:lnTo>
                    <a:lnTo>
                      <a:pt x="10" y="5"/>
                    </a:lnTo>
                    <a:lnTo>
                      <a:pt x="12" y="8"/>
                    </a:lnTo>
                    <a:lnTo>
                      <a:pt x="12" y="12"/>
                    </a:lnTo>
                    <a:lnTo>
                      <a:pt x="12" y="73"/>
                    </a:lnTo>
                    <a:lnTo>
                      <a:pt x="12" y="77"/>
                    </a:lnTo>
                    <a:lnTo>
                      <a:pt x="10" y="79"/>
                    </a:lnTo>
                    <a:lnTo>
                      <a:pt x="7" y="80"/>
                    </a:lnTo>
                    <a:lnTo>
                      <a:pt x="0" y="81"/>
                    </a:lnTo>
                    <a:lnTo>
                      <a:pt x="0" y="85"/>
                    </a:lnTo>
                    <a:lnTo>
                      <a:pt x="9" y="84"/>
                    </a:lnTo>
                    <a:lnTo>
                      <a:pt x="17" y="84"/>
                    </a:lnTo>
                    <a:lnTo>
                      <a:pt x="22" y="84"/>
                    </a:lnTo>
                    <a:lnTo>
                      <a:pt x="27" y="84"/>
                    </a:lnTo>
                    <a:lnTo>
                      <a:pt x="31" y="84"/>
                    </a:lnTo>
                    <a:lnTo>
                      <a:pt x="35" y="85"/>
                    </a:lnTo>
                    <a:lnTo>
                      <a:pt x="35" y="81"/>
                    </a:lnTo>
                    <a:lnTo>
                      <a:pt x="29" y="80"/>
                    </a:lnTo>
                    <a:lnTo>
                      <a:pt x="25" y="79"/>
                    </a:lnTo>
                    <a:lnTo>
                      <a:pt x="24" y="77"/>
                    </a:lnTo>
                    <a:lnTo>
                      <a:pt x="23" y="73"/>
                    </a:lnTo>
                    <a:lnTo>
                      <a:pt x="23" y="44"/>
                    </a:lnTo>
                    <a:lnTo>
                      <a:pt x="38" y="44"/>
                    </a:lnTo>
                    <a:lnTo>
                      <a:pt x="41" y="44"/>
                    </a:lnTo>
                    <a:lnTo>
                      <a:pt x="45" y="45"/>
                    </a:lnTo>
                    <a:lnTo>
                      <a:pt x="48" y="46"/>
                    </a:lnTo>
                    <a:lnTo>
                      <a:pt x="52" y="49"/>
                    </a:lnTo>
                    <a:lnTo>
                      <a:pt x="54" y="52"/>
                    </a:lnTo>
                    <a:lnTo>
                      <a:pt x="55" y="55"/>
                    </a:lnTo>
                    <a:lnTo>
                      <a:pt x="55" y="59"/>
                    </a:lnTo>
                    <a:lnTo>
                      <a:pt x="55" y="64"/>
                    </a:lnTo>
                    <a:lnTo>
                      <a:pt x="55" y="70"/>
                    </a:lnTo>
                    <a:lnTo>
                      <a:pt x="56" y="74"/>
                    </a:lnTo>
                    <a:lnTo>
                      <a:pt x="57" y="78"/>
                    </a:lnTo>
                    <a:lnTo>
                      <a:pt x="60" y="81"/>
                    </a:lnTo>
                    <a:lnTo>
                      <a:pt x="63" y="84"/>
                    </a:lnTo>
                    <a:lnTo>
                      <a:pt x="67" y="85"/>
                    </a:lnTo>
                    <a:lnTo>
                      <a:pt x="72" y="87"/>
                    </a:lnTo>
                    <a:lnTo>
                      <a:pt x="77" y="87"/>
                    </a:lnTo>
                    <a:lnTo>
                      <a:pt x="81" y="87"/>
                    </a:lnTo>
                    <a:lnTo>
                      <a:pt x="84" y="85"/>
                    </a:lnTo>
                    <a:lnTo>
                      <a:pt x="86" y="84"/>
                    </a:lnTo>
                    <a:lnTo>
                      <a:pt x="88" y="81"/>
                    </a:lnTo>
                    <a:lnTo>
                      <a:pt x="89" y="79"/>
                    </a:lnTo>
                    <a:lnTo>
                      <a:pt x="90" y="77"/>
                    </a:lnTo>
                    <a:lnTo>
                      <a:pt x="90" y="75"/>
                    </a:lnTo>
                    <a:lnTo>
                      <a:pt x="91" y="73"/>
                    </a:lnTo>
                    <a:lnTo>
                      <a:pt x="90" y="72"/>
                    </a:lnTo>
                    <a:lnTo>
                      <a:pt x="88" y="71"/>
                    </a:lnTo>
                    <a:lnTo>
                      <a:pt x="87" y="72"/>
                    </a:lnTo>
                    <a:lnTo>
                      <a:pt x="86" y="73"/>
                    </a:lnTo>
                    <a:lnTo>
                      <a:pt x="85" y="79"/>
                    </a:lnTo>
                    <a:lnTo>
                      <a:pt x="82" y="82"/>
                    </a:lnTo>
                    <a:lnTo>
                      <a:pt x="80" y="83"/>
                    </a:lnTo>
                    <a:lnTo>
                      <a:pt x="78" y="83"/>
                    </a:lnTo>
                    <a:lnTo>
                      <a:pt x="74" y="82"/>
                    </a:lnTo>
                    <a:lnTo>
                      <a:pt x="72" y="79"/>
                    </a:lnTo>
                    <a:lnTo>
                      <a:pt x="71" y="77"/>
                    </a:lnTo>
                    <a:lnTo>
                      <a:pt x="70" y="73"/>
                    </a:lnTo>
                    <a:lnTo>
                      <a:pt x="69" y="68"/>
                    </a:lnTo>
                    <a:lnTo>
                      <a:pt x="68" y="61"/>
                    </a:lnTo>
                    <a:lnTo>
                      <a:pt x="67" y="57"/>
                    </a:lnTo>
                    <a:lnTo>
                      <a:pt x="64" y="52"/>
                    </a:lnTo>
                    <a:lnTo>
                      <a:pt x="60" y="47"/>
                    </a:lnTo>
                    <a:lnTo>
                      <a:pt x="5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 name="Freeform 2134"/>
              <p:cNvSpPr>
                <a:spLocks noChangeAspect="1"/>
              </p:cNvSpPr>
              <p:nvPr/>
            </p:nvSpPr>
            <p:spPr bwMode="auto">
              <a:xfrm>
                <a:off x="4281" y="1639"/>
                <a:ext cx="39" cy="165"/>
              </a:xfrm>
              <a:custGeom>
                <a:avLst/>
                <a:gdLst>
                  <a:gd name="T0" fmla="*/ 39 w 39"/>
                  <a:gd name="T1" fmla="*/ 163 h 165"/>
                  <a:gd name="T2" fmla="*/ 39 w 39"/>
                  <a:gd name="T3" fmla="*/ 163 h 165"/>
                  <a:gd name="T4" fmla="*/ 38 w 39"/>
                  <a:gd name="T5" fmla="*/ 162 h 165"/>
                  <a:gd name="T6" fmla="*/ 38 w 39"/>
                  <a:gd name="T7" fmla="*/ 161 h 165"/>
                  <a:gd name="T8" fmla="*/ 36 w 39"/>
                  <a:gd name="T9" fmla="*/ 160 h 165"/>
                  <a:gd name="T10" fmla="*/ 23 w 39"/>
                  <a:gd name="T11" fmla="*/ 142 h 165"/>
                  <a:gd name="T12" fmla="*/ 15 w 39"/>
                  <a:gd name="T13" fmla="*/ 123 h 165"/>
                  <a:gd name="T14" fmla="*/ 11 w 39"/>
                  <a:gd name="T15" fmla="*/ 102 h 165"/>
                  <a:gd name="T16" fmla="*/ 10 w 39"/>
                  <a:gd name="T17" fmla="*/ 82 h 165"/>
                  <a:gd name="T18" fmla="*/ 11 w 39"/>
                  <a:gd name="T19" fmla="*/ 61 h 165"/>
                  <a:gd name="T20" fmla="*/ 16 w 39"/>
                  <a:gd name="T21" fmla="*/ 40 h 165"/>
                  <a:gd name="T22" fmla="*/ 24 w 39"/>
                  <a:gd name="T23" fmla="*/ 21 h 165"/>
                  <a:gd name="T24" fmla="*/ 37 w 39"/>
                  <a:gd name="T25" fmla="*/ 4 h 165"/>
                  <a:gd name="T26" fmla="*/ 39 w 39"/>
                  <a:gd name="T27" fmla="*/ 2 h 165"/>
                  <a:gd name="T28" fmla="*/ 39 w 39"/>
                  <a:gd name="T29" fmla="*/ 1 h 165"/>
                  <a:gd name="T30" fmla="*/ 38 w 39"/>
                  <a:gd name="T31" fmla="*/ 0 h 165"/>
                  <a:gd name="T32" fmla="*/ 37 w 39"/>
                  <a:gd name="T33" fmla="*/ 0 h 165"/>
                  <a:gd name="T34" fmla="*/ 34 w 39"/>
                  <a:gd name="T35" fmla="*/ 2 h 165"/>
                  <a:gd name="T36" fmla="*/ 27 w 39"/>
                  <a:gd name="T37" fmla="*/ 8 h 165"/>
                  <a:gd name="T38" fmla="*/ 19 w 39"/>
                  <a:gd name="T39" fmla="*/ 18 h 165"/>
                  <a:gd name="T40" fmla="*/ 11 w 39"/>
                  <a:gd name="T41" fmla="*/ 32 h 165"/>
                  <a:gd name="T42" fmla="*/ 6 w 39"/>
                  <a:gd name="T43" fmla="*/ 46 h 165"/>
                  <a:gd name="T44" fmla="*/ 3 w 39"/>
                  <a:gd name="T45" fmla="*/ 59 h 165"/>
                  <a:gd name="T46" fmla="*/ 1 w 39"/>
                  <a:gd name="T47" fmla="*/ 71 h 165"/>
                  <a:gd name="T48" fmla="*/ 0 w 39"/>
                  <a:gd name="T49" fmla="*/ 82 h 165"/>
                  <a:gd name="T50" fmla="*/ 1 w 39"/>
                  <a:gd name="T51" fmla="*/ 93 h 165"/>
                  <a:gd name="T52" fmla="*/ 3 w 39"/>
                  <a:gd name="T53" fmla="*/ 106 h 165"/>
                  <a:gd name="T54" fmla="*/ 6 w 39"/>
                  <a:gd name="T55" fmla="*/ 120 h 165"/>
                  <a:gd name="T56" fmla="*/ 11 w 39"/>
                  <a:gd name="T57" fmla="*/ 134 h 165"/>
                  <a:gd name="T58" fmla="*/ 19 w 39"/>
                  <a:gd name="T59" fmla="*/ 147 h 165"/>
                  <a:gd name="T60" fmla="*/ 27 w 39"/>
                  <a:gd name="T61" fmla="*/ 157 h 165"/>
                  <a:gd name="T62" fmla="*/ 34 w 39"/>
                  <a:gd name="T63" fmla="*/ 163 h 165"/>
                  <a:gd name="T64" fmla="*/ 37 w 39"/>
                  <a:gd name="T65" fmla="*/ 165 h 165"/>
                  <a:gd name="T66" fmla="*/ 38 w 39"/>
                  <a:gd name="T67" fmla="*/ 165 h 165"/>
                  <a:gd name="T68" fmla="*/ 39 w 39"/>
                  <a:gd name="T69" fmla="*/ 16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5">
                    <a:moveTo>
                      <a:pt x="39" y="163"/>
                    </a:moveTo>
                    <a:lnTo>
                      <a:pt x="39" y="163"/>
                    </a:lnTo>
                    <a:lnTo>
                      <a:pt x="38" y="162"/>
                    </a:lnTo>
                    <a:lnTo>
                      <a:pt x="38" y="161"/>
                    </a:lnTo>
                    <a:lnTo>
                      <a:pt x="36" y="160"/>
                    </a:lnTo>
                    <a:lnTo>
                      <a:pt x="23" y="142"/>
                    </a:lnTo>
                    <a:lnTo>
                      <a:pt x="15" y="123"/>
                    </a:lnTo>
                    <a:lnTo>
                      <a:pt x="11" y="102"/>
                    </a:lnTo>
                    <a:lnTo>
                      <a:pt x="10" y="82"/>
                    </a:lnTo>
                    <a:lnTo>
                      <a:pt x="11" y="61"/>
                    </a:lnTo>
                    <a:lnTo>
                      <a:pt x="16" y="40"/>
                    </a:lnTo>
                    <a:lnTo>
                      <a:pt x="24" y="21"/>
                    </a:lnTo>
                    <a:lnTo>
                      <a:pt x="37" y="4"/>
                    </a:lnTo>
                    <a:lnTo>
                      <a:pt x="39" y="2"/>
                    </a:lnTo>
                    <a:lnTo>
                      <a:pt x="39" y="1"/>
                    </a:lnTo>
                    <a:lnTo>
                      <a:pt x="38" y="0"/>
                    </a:lnTo>
                    <a:lnTo>
                      <a:pt x="37" y="0"/>
                    </a:lnTo>
                    <a:lnTo>
                      <a:pt x="34" y="2"/>
                    </a:lnTo>
                    <a:lnTo>
                      <a:pt x="27" y="8"/>
                    </a:lnTo>
                    <a:lnTo>
                      <a:pt x="19" y="18"/>
                    </a:lnTo>
                    <a:lnTo>
                      <a:pt x="11" y="32"/>
                    </a:lnTo>
                    <a:lnTo>
                      <a:pt x="6" y="46"/>
                    </a:lnTo>
                    <a:lnTo>
                      <a:pt x="3" y="59"/>
                    </a:lnTo>
                    <a:lnTo>
                      <a:pt x="1" y="71"/>
                    </a:lnTo>
                    <a:lnTo>
                      <a:pt x="0" y="82"/>
                    </a:lnTo>
                    <a:lnTo>
                      <a:pt x="1" y="93"/>
                    </a:lnTo>
                    <a:lnTo>
                      <a:pt x="3" y="106"/>
                    </a:lnTo>
                    <a:lnTo>
                      <a:pt x="6" y="120"/>
                    </a:lnTo>
                    <a:lnTo>
                      <a:pt x="11" y="134"/>
                    </a:lnTo>
                    <a:lnTo>
                      <a:pt x="19" y="147"/>
                    </a:lnTo>
                    <a:lnTo>
                      <a:pt x="27" y="157"/>
                    </a:lnTo>
                    <a:lnTo>
                      <a:pt x="34" y="163"/>
                    </a:lnTo>
                    <a:lnTo>
                      <a:pt x="37" y="165"/>
                    </a:lnTo>
                    <a:lnTo>
                      <a:pt x="38" y="165"/>
                    </a:lnTo>
                    <a:lnTo>
                      <a:pt x="39" y="1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Freeform 2135"/>
              <p:cNvSpPr>
                <a:spLocks noChangeAspect="1" noEditPoints="1"/>
              </p:cNvSpPr>
              <p:nvPr/>
            </p:nvSpPr>
            <p:spPr bwMode="auto">
              <a:xfrm>
                <a:off x="4336" y="1689"/>
                <a:ext cx="75" cy="75"/>
              </a:xfrm>
              <a:custGeom>
                <a:avLst/>
                <a:gdLst>
                  <a:gd name="T0" fmla="*/ 50 w 75"/>
                  <a:gd name="T1" fmla="*/ 66 h 75"/>
                  <a:gd name="T2" fmla="*/ 56 w 75"/>
                  <a:gd name="T3" fmla="*/ 73 h 75"/>
                  <a:gd name="T4" fmla="*/ 63 w 75"/>
                  <a:gd name="T5" fmla="*/ 75 h 75"/>
                  <a:gd name="T6" fmla="*/ 67 w 75"/>
                  <a:gd name="T7" fmla="*/ 73 h 75"/>
                  <a:gd name="T8" fmla="*/ 72 w 75"/>
                  <a:gd name="T9" fmla="*/ 70 h 75"/>
                  <a:gd name="T10" fmla="*/ 74 w 75"/>
                  <a:gd name="T11" fmla="*/ 63 h 75"/>
                  <a:gd name="T12" fmla="*/ 75 w 75"/>
                  <a:gd name="T13" fmla="*/ 50 h 75"/>
                  <a:gd name="T14" fmla="*/ 71 w 75"/>
                  <a:gd name="T15" fmla="*/ 59 h 75"/>
                  <a:gd name="T16" fmla="*/ 68 w 75"/>
                  <a:gd name="T17" fmla="*/ 68 h 75"/>
                  <a:gd name="T18" fmla="*/ 65 w 75"/>
                  <a:gd name="T19" fmla="*/ 70 h 75"/>
                  <a:gd name="T20" fmla="*/ 60 w 75"/>
                  <a:gd name="T21" fmla="*/ 66 h 75"/>
                  <a:gd name="T22" fmla="*/ 59 w 75"/>
                  <a:gd name="T23" fmla="*/ 61 h 75"/>
                  <a:gd name="T24" fmla="*/ 59 w 75"/>
                  <a:gd name="T25" fmla="*/ 23 h 75"/>
                  <a:gd name="T26" fmla="*/ 56 w 75"/>
                  <a:gd name="T27" fmla="*/ 13 h 75"/>
                  <a:gd name="T28" fmla="*/ 48 w 75"/>
                  <a:gd name="T29" fmla="*/ 5 h 75"/>
                  <a:gd name="T30" fmla="*/ 36 w 75"/>
                  <a:gd name="T31" fmla="*/ 0 h 75"/>
                  <a:gd name="T32" fmla="*/ 25 w 75"/>
                  <a:gd name="T33" fmla="*/ 0 h 75"/>
                  <a:gd name="T34" fmla="*/ 16 w 75"/>
                  <a:gd name="T35" fmla="*/ 3 h 75"/>
                  <a:gd name="T36" fmla="*/ 10 w 75"/>
                  <a:gd name="T37" fmla="*/ 8 h 75"/>
                  <a:gd name="T38" fmla="*/ 6 w 75"/>
                  <a:gd name="T39" fmla="*/ 14 h 75"/>
                  <a:gd name="T40" fmla="*/ 6 w 75"/>
                  <a:gd name="T41" fmla="*/ 22 h 75"/>
                  <a:gd name="T42" fmla="*/ 10 w 75"/>
                  <a:gd name="T43" fmla="*/ 26 h 75"/>
                  <a:gd name="T44" fmla="*/ 16 w 75"/>
                  <a:gd name="T45" fmla="*/ 26 h 75"/>
                  <a:gd name="T46" fmla="*/ 20 w 75"/>
                  <a:gd name="T47" fmla="*/ 21 h 75"/>
                  <a:gd name="T48" fmla="*/ 20 w 75"/>
                  <a:gd name="T49" fmla="*/ 16 h 75"/>
                  <a:gd name="T50" fmla="*/ 16 w 75"/>
                  <a:gd name="T51" fmla="*/ 12 h 75"/>
                  <a:gd name="T52" fmla="*/ 16 w 75"/>
                  <a:gd name="T53" fmla="*/ 7 h 75"/>
                  <a:gd name="T54" fmla="*/ 25 w 75"/>
                  <a:gd name="T55" fmla="*/ 4 h 75"/>
                  <a:gd name="T56" fmla="*/ 33 w 75"/>
                  <a:gd name="T57" fmla="*/ 4 h 75"/>
                  <a:gd name="T58" fmla="*/ 39 w 75"/>
                  <a:gd name="T59" fmla="*/ 6 h 75"/>
                  <a:gd name="T60" fmla="*/ 44 w 75"/>
                  <a:gd name="T61" fmla="*/ 11 h 75"/>
                  <a:gd name="T62" fmla="*/ 47 w 75"/>
                  <a:gd name="T63" fmla="*/ 19 h 75"/>
                  <a:gd name="T64" fmla="*/ 47 w 75"/>
                  <a:gd name="T65" fmla="*/ 31 h 75"/>
                  <a:gd name="T66" fmla="*/ 17 w 75"/>
                  <a:gd name="T67" fmla="*/ 37 h 75"/>
                  <a:gd name="T68" fmla="*/ 4 w 75"/>
                  <a:gd name="T69" fmla="*/ 47 h 75"/>
                  <a:gd name="T70" fmla="*/ 0 w 75"/>
                  <a:gd name="T71" fmla="*/ 58 h 75"/>
                  <a:gd name="T72" fmla="*/ 10 w 75"/>
                  <a:gd name="T73" fmla="*/ 72 h 75"/>
                  <a:gd name="T74" fmla="*/ 27 w 75"/>
                  <a:gd name="T75" fmla="*/ 75 h 75"/>
                  <a:gd name="T76" fmla="*/ 41 w 75"/>
                  <a:gd name="T77" fmla="*/ 71 h 75"/>
                  <a:gd name="T78" fmla="*/ 48 w 75"/>
                  <a:gd name="T79" fmla="*/ 61 h 75"/>
                  <a:gd name="T80" fmla="*/ 47 w 75"/>
                  <a:gd name="T81" fmla="*/ 50 h 75"/>
                  <a:gd name="T82" fmla="*/ 45 w 75"/>
                  <a:gd name="T83" fmla="*/ 60 h 75"/>
                  <a:gd name="T84" fmla="*/ 40 w 75"/>
                  <a:gd name="T85" fmla="*/ 67 h 75"/>
                  <a:gd name="T86" fmla="*/ 34 w 75"/>
                  <a:gd name="T87" fmla="*/ 71 h 75"/>
                  <a:gd name="T88" fmla="*/ 28 w 75"/>
                  <a:gd name="T89" fmla="*/ 72 h 75"/>
                  <a:gd name="T90" fmla="*/ 18 w 75"/>
                  <a:gd name="T91" fmla="*/ 68 h 75"/>
                  <a:gd name="T92" fmla="*/ 13 w 75"/>
                  <a:gd name="T93" fmla="*/ 58 h 75"/>
                  <a:gd name="T94" fmla="*/ 20 w 75"/>
                  <a:gd name="T95" fmla="*/ 43 h 75"/>
                  <a:gd name="T96" fmla="*/ 47 w 75"/>
                  <a:gd name="T97"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5">
                    <a:moveTo>
                      <a:pt x="48" y="61"/>
                    </a:moveTo>
                    <a:lnTo>
                      <a:pt x="50" y="66"/>
                    </a:lnTo>
                    <a:lnTo>
                      <a:pt x="52" y="70"/>
                    </a:lnTo>
                    <a:lnTo>
                      <a:pt x="56" y="73"/>
                    </a:lnTo>
                    <a:lnTo>
                      <a:pt x="61" y="75"/>
                    </a:lnTo>
                    <a:lnTo>
                      <a:pt x="63" y="75"/>
                    </a:lnTo>
                    <a:lnTo>
                      <a:pt x="65" y="74"/>
                    </a:lnTo>
                    <a:lnTo>
                      <a:pt x="67" y="73"/>
                    </a:lnTo>
                    <a:lnTo>
                      <a:pt x="69" y="72"/>
                    </a:lnTo>
                    <a:lnTo>
                      <a:pt x="72" y="70"/>
                    </a:lnTo>
                    <a:lnTo>
                      <a:pt x="73" y="67"/>
                    </a:lnTo>
                    <a:lnTo>
                      <a:pt x="74" y="63"/>
                    </a:lnTo>
                    <a:lnTo>
                      <a:pt x="75" y="59"/>
                    </a:lnTo>
                    <a:lnTo>
                      <a:pt x="75" y="50"/>
                    </a:lnTo>
                    <a:lnTo>
                      <a:pt x="71" y="50"/>
                    </a:lnTo>
                    <a:lnTo>
                      <a:pt x="71" y="59"/>
                    </a:lnTo>
                    <a:lnTo>
                      <a:pt x="70" y="65"/>
                    </a:lnTo>
                    <a:lnTo>
                      <a:pt x="68" y="68"/>
                    </a:lnTo>
                    <a:lnTo>
                      <a:pt x="67" y="69"/>
                    </a:lnTo>
                    <a:lnTo>
                      <a:pt x="65" y="70"/>
                    </a:lnTo>
                    <a:lnTo>
                      <a:pt x="62" y="68"/>
                    </a:lnTo>
                    <a:lnTo>
                      <a:pt x="60" y="66"/>
                    </a:lnTo>
                    <a:lnTo>
                      <a:pt x="59" y="63"/>
                    </a:lnTo>
                    <a:lnTo>
                      <a:pt x="59" y="61"/>
                    </a:lnTo>
                    <a:lnTo>
                      <a:pt x="59" y="28"/>
                    </a:lnTo>
                    <a:lnTo>
                      <a:pt x="59" y="23"/>
                    </a:lnTo>
                    <a:lnTo>
                      <a:pt x="58" y="18"/>
                    </a:lnTo>
                    <a:lnTo>
                      <a:pt x="56" y="13"/>
                    </a:lnTo>
                    <a:lnTo>
                      <a:pt x="53" y="9"/>
                    </a:lnTo>
                    <a:lnTo>
                      <a:pt x="48" y="5"/>
                    </a:lnTo>
                    <a:lnTo>
                      <a:pt x="42" y="2"/>
                    </a:lnTo>
                    <a:lnTo>
                      <a:pt x="36" y="0"/>
                    </a:lnTo>
                    <a:lnTo>
                      <a:pt x="30" y="0"/>
                    </a:lnTo>
                    <a:lnTo>
                      <a:pt x="25" y="0"/>
                    </a:lnTo>
                    <a:lnTo>
                      <a:pt x="21" y="1"/>
                    </a:lnTo>
                    <a:lnTo>
                      <a:pt x="16" y="3"/>
                    </a:lnTo>
                    <a:lnTo>
                      <a:pt x="13" y="5"/>
                    </a:lnTo>
                    <a:lnTo>
                      <a:pt x="10" y="8"/>
                    </a:lnTo>
                    <a:lnTo>
                      <a:pt x="7" y="11"/>
                    </a:lnTo>
                    <a:lnTo>
                      <a:pt x="6" y="14"/>
                    </a:lnTo>
                    <a:lnTo>
                      <a:pt x="5" y="18"/>
                    </a:lnTo>
                    <a:lnTo>
                      <a:pt x="6" y="22"/>
                    </a:lnTo>
                    <a:lnTo>
                      <a:pt x="7" y="24"/>
                    </a:lnTo>
                    <a:lnTo>
                      <a:pt x="10" y="26"/>
                    </a:lnTo>
                    <a:lnTo>
                      <a:pt x="13" y="26"/>
                    </a:lnTo>
                    <a:lnTo>
                      <a:pt x="16" y="26"/>
                    </a:lnTo>
                    <a:lnTo>
                      <a:pt x="18" y="24"/>
                    </a:lnTo>
                    <a:lnTo>
                      <a:pt x="20" y="21"/>
                    </a:lnTo>
                    <a:lnTo>
                      <a:pt x="20" y="18"/>
                    </a:lnTo>
                    <a:lnTo>
                      <a:pt x="20" y="16"/>
                    </a:lnTo>
                    <a:lnTo>
                      <a:pt x="19" y="14"/>
                    </a:lnTo>
                    <a:lnTo>
                      <a:pt x="16" y="12"/>
                    </a:lnTo>
                    <a:lnTo>
                      <a:pt x="12" y="11"/>
                    </a:lnTo>
                    <a:lnTo>
                      <a:pt x="16" y="7"/>
                    </a:lnTo>
                    <a:lnTo>
                      <a:pt x="21" y="5"/>
                    </a:lnTo>
                    <a:lnTo>
                      <a:pt x="25" y="4"/>
                    </a:lnTo>
                    <a:lnTo>
                      <a:pt x="30" y="3"/>
                    </a:lnTo>
                    <a:lnTo>
                      <a:pt x="33" y="4"/>
                    </a:lnTo>
                    <a:lnTo>
                      <a:pt x="36" y="4"/>
                    </a:lnTo>
                    <a:lnTo>
                      <a:pt x="39" y="6"/>
                    </a:lnTo>
                    <a:lnTo>
                      <a:pt x="42" y="8"/>
                    </a:lnTo>
                    <a:lnTo>
                      <a:pt x="44" y="11"/>
                    </a:lnTo>
                    <a:lnTo>
                      <a:pt x="46" y="15"/>
                    </a:lnTo>
                    <a:lnTo>
                      <a:pt x="47" y="19"/>
                    </a:lnTo>
                    <a:lnTo>
                      <a:pt x="47" y="24"/>
                    </a:lnTo>
                    <a:lnTo>
                      <a:pt x="47" y="31"/>
                    </a:lnTo>
                    <a:lnTo>
                      <a:pt x="33" y="32"/>
                    </a:lnTo>
                    <a:lnTo>
                      <a:pt x="17" y="37"/>
                    </a:lnTo>
                    <a:lnTo>
                      <a:pt x="9" y="41"/>
                    </a:lnTo>
                    <a:lnTo>
                      <a:pt x="4" y="47"/>
                    </a:lnTo>
                    <a:lnTo>
                      <a:pt x="1" y="52"/>
                    </a:lnTo>
                    <a:lnTo>
                      <a:pt x="0" y="58"/>
                    </a:lnTo>
                    <a:lnTo>
                      <a:pt x="3" y="66"/>
                    </a:lnTo>
                    <a:lnTo>
                      <a:pt x="10" y="72"/>
                    </a:lnTo>
                    <a:lnTo>
                      <a:pt x="18" y="75"/>
                    </a:lnTo>
                    <a:lnTo>
                      <a:pt x="27" y="75"/>
                    </a:lnTo>
                    <a:lnTo>
                      <a:pt x="34" y="74"/>
                    </a:lnTo>
                    <a:lnTo>
                      <a:pt x="41" y="71"/>
                    </a:lnTo>
                    <a:lnTo>
                      <a:pt x="45" y="67"/>
                    </a:lnTo>
                    <a:lnTo>
                      <a:pt x="48" y="61"/>
                    </a:lnTo>
                    <a:close/>
                    <a:moveTo>
                      <a:pt x="47" y="34"/>
                    </a:moveTo>
                    <a:lnTo>
                      <a:pt x="47" y="50"/>
                    </a:lnTo>
                    <a:lnTo>
                      <a:pt x="47" y="56"/>
                    </a:lnTo>
                    <a:lnTo>
                      <a:pt x="45" y="60"/>
                    </a:lnTo>
                    <a:lnTo>
                      <a:pt x="43" y="64"/>
                    </a:lnTo>
                    <a:lnTo>
                      <a:pt x="40" y="67"/>
                    </a:lnTo>
                    <a:lnTo>
                      <a:pt x="37" y="69"/>
                    </a:lnTo>
                    <a:lnTo>
                      <a:pt x="34" y="71"/>
                    </a:lnTo>
                    <a:lnTo>
                      <a:pt x="31" y="72"/>
                    </a:lnTo>
                    <a:lnTo>
                      <a:pt x="28" y="72"/>
                    </a:lnTo>
                    <a:lnTo>
                      <a:pt x="22" y="71"/>
                    </a:lnTo>
                    <a:lnTo>
                      <a:pt x="18" y="68"/>
                    </a:lnTo>
                    <a:lnTo>
                      <a:pt x="14" y="63"/>
                    </a:lnTo>
                    <a:lnTo>
                      <a:pt x="13" y="58"/>
                    </a:lnTo>
                    <a:lnTo>
                      <a:pt x="15" y="50"/>
                    </a:lnTo>
                    <a:lnTo>
                      <a:pt x="20"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 name="Freeform 2136"/>
              <p:cNvSpPr>
                <a:spLocks noChangeAspect="1"/>
              </p:cNvSpPr>
              <p:nvPr/>
            </p:nvSpPr>
            <p:spPr bwMode="auto">
              <a:xfrm>
                <a:off x="4417" y="1690"/>
                <a:ext cx="84" cy="73"/>
              </a:xfrm>
              <a:custGeom>
                <a:avLst/>
                <a:gdLst>
                  <a:gd name="T0" fmla="*/ 13 w 84"/>
                  <a:gd name="T1" fmla="*/ 60 h 73"/>
                  <a:gd name="T2" fmla="*/ 11 w 84"/>
                  <a:gd name="T3" fmla="*/ 67 h 73"/>
                  <a:gd name="T4" fmla="*/ 0 w 84"/>
                  <a:gd name="T5" fmla="*/ 68 h 73"/>
                  <a:gd name="T6" fmla="*/ 5 w 84"/>
                  <a:gd name="T7" fmla="*/ 72 h 73"/>
                  <a:gd name="T8" fmla="*/ 15 w 84"/>
                  <a:gd name="T9" fmla="*/ 72 h 73"/>
                  <a:gd name="T10" fmla="*/ 23 w 84"/>
                  <a:gd name="T11" fmla="*/ 72 h 73"/>
                  <a:gd name="T12" fmla="*/ 33 w 84"/>
                  <a:gd name="T13" fmla="*/ 72 h 73"/>
                  <a:gd name="T14" fmla="*/ 38 w 84"/>
                  <a:gd name="T15" fmla="*/ 68 h 73"/>
                  <a:gd name="T16" fmla="*/ 27 w 84"/>
                  <a:gd name="T17" fmla="*/ 67 h 73"/>
                  <a:gd name="T18" fmla="*/ 25 w 84"/>
                  <a:gd name="T19" fmla="*/ 60 h 73"/>
                  <a:gd name="T20" fmla="*/ 27 w 84"/>
                  <a:gd name="T21" fmla="*/ 18 h 73"/>
                  <a:gd name="T22" fmla="*/ 39 w 84"/>
                  <a:gd name="T23" fmla="*/ 5 h 73"/>
                  <a:gd name="T24" fmla="*/ 51 w 84"/>
                  <a:gd name="T25" fmla="*/ 4 h 73"/>
                  <a:gd name="T26" fmla="*/ 55 w 84"/>
                  <a:gd name="T27" fmla="*/ 7 h 73"/>
                  <a:gd name="T28" fmla="*/ 58 w 84"/>
                  <a:gd name="T29" fmla="*/ 12 h 73"/>
                  <a:gd name="T30" fmla="*/ 59 w 84"/>
                  <a:gd name="T31" fmla="*/ 18 h 73"/>
                  <a:gd name="T32" fmla="*/ 59 w 84"/>
                  <a:gd name="T33" fmla="*/ 60 h 73"/>
                  <a:gd name="T34" fmla="*/ 57 w 84"/>
                  <a:gd name="T35" fmla="*/ 67 h 73"/>
                  <a:gd name="T36" fmla="*/ 46 w 84"/>
                  <a:gd name="T37" fmla="*/ 68 h 73"/>
                  <a:gd name="T38" fmla="*/ 51 w 84"/>
                  <a:gd name="T39" fmla="*/ 72 h 73"/>
                  <a:gd name="T40" fmla="*/ 61 w 84"/>
                  <a:gd name="T41" fmla="*/ 72 h 73"/>
                  <a:gd name="T42" fmla="*/ 69 w 84"/>
                  <a:gd name="T43" fmla="*/ 72 h 73"/>
                  <a:gd name="T44" fmla="*/ 79 w 84"/>
                  <a:gd name="T45" fmla="*/ 72 h 73"/>
                  <a:gd name="T46" fmla="*/ 84 w 84"/>
                  <a:gd name="T47" fmla="*/ 68 h 73"/>
                  <a:gd name="T48" fmla="*/ 74 w 84"/>
                  <a:gd name="T49" fmla="*/ 67 h 73"/>
                  <a:gd name="T50" fmla="*/ 71 w 84"/>
                  <a:gd name="T51" fmla="*/ 63 h 73"/>
                  <a:gd name="T52" fmla="*/ 71 w 84"/>
                  <a:gd name="T53" fmla="*/ 22 h 73"/>
                  <a:gd name="T54" fmla="*/ 68 w 84"/>
                  <a:gd name="T55" fmla="*/ 10 h 73"/>
                  <a:gd name="T56" fmla="*/ 63 w 84"/>
                  <a:gd name="T57" fmla="*/ 4 h 73"/>
                  <a:gd name="T58" fmla="*/ 55 w 84"/>
                  <a:gd name="T59" fmla="*/ 0 h 73"/>
                  <a:gd name="T60" fmla="*/ 40 w 84"/>
                  <a:gd name="T61" fmla="*/ 1 h 73"/>
                  <a:gd name="T62" fmla="*/ 28 w 84"/>
                  <a:gd name="T63" fmla="*/ 10 h 73"/>
                  <a:gd name="T64" fmla="*/ 24 w 84"/>
                  <a:gd name="T65" fmla="*/ 0 h 73"/>
                  <a:gd name="T66" fmla="*/ 0 w 84"/>
                  <a:gd name="T67" fmla="*/ 7 h 73"/>
                  <a:gd name="T68" fmla="*/ 7 w 84"/>
                  <a:gd name="T69" fmla="*/ 7 h 73"/>
                  <a:gd name="T70" fmla="*/ 11 w 84"/>
                  <a:gd name="T71" fmla="*/ 8 h 73"/>
                  <a:gd name="T72" fmla="*/ 13 w 84"/>
                  <a:gd name="T73" fmla="*/ 11 h 73"/>
                  <a:gd name="T74" fmla="*/ 13 w 84"/>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73">
                    <a:moveTo>
                      <a:pt x="13" y="16"/>
                    </a:moveTo>
                    <a:lnTo>
                      <a:pt x="13" y="60"/>
                    </a:lnTo>
                    <a:lnTo>
                      <a:pt x="13" y="64"/>
                    </a:lnTo>
                    <a:lnTo>
                      <a:pt x="11" y="67"/>
                    </a:lnTo>
                    <a:lnTo>
                      <a:pt x="7" y="67"/>
                    </a:lnTo>
                    <a:lnTo>
                      <a:pt x="0" y="68"/>
                    </a:lnTo>
                    <a:lnTo>
                      <a:pt x="0" y="73"/>
                    </a:lnTo>
                    <a:lnTo>
                      <a:pt x="5" y="72"/>
                    </a:lnTo>
                    <a:lnTo>
                      <a:pt x="10" y="72"/>
                    </a:lnTo>
                    <a:lnTo>
                      <a:pt x="15" y="72"/>
                    </a:lnTo>
                    <a:lnTo>
                      <a:pt x="19" y="72"/>
                    </a:lnTo>
                    <a:lnTo>
                      <a:pt x="23" y="72"/>
                    </a:lnTo>
                    <a:lnTo>
                      <a:pt x="28" y="72"/>
                    </a:lnTo>
                    <a:lnTo>
                      <a:pt x="33" y="72"/>
                    </a:lnTo>
                    <a:lnTo>
                      <a:pt x="38" y="73"/>
                    </a:lnTo>
                    <a:lnTo>
                      <a:pt x="38" y="68"/>
                    </a:lnTo>
                    <a:lnTo>
                      <a:pt x="31" y="67"/>
                    </a:lnTo>
                    <a:lnTo>
                      <a:pt x="27" y="67"/>
                    </a:lnTo>
                    <a:lnTo>
                      <a:pt x="25" y="64"/>
                    </a:lnTo>
                    <a:lnTo>
                      <a:pt x="25" y="60"/>
                    </a:lnTo>
                    <a:lnTo>
                      <a:pt x="25" y="30"/>
                    </a:lnTo>
                    <a:lnTo>
                      <a:pt x="27" y="18"/>
                    </a:lnTo>
                    <a:lnTo>
                      <a:pt x="32" y="10"/>
                    </a:lnTo>
                    <a:lnTo>
                      <a:pt x="39" y="5"/>
                    </a:lnTo>
                    <a:lnTo>
                      <a:pt x="47" y="3"/>
                    </a:lnTo>
                    <a:lnTo>
                      <a:pt x="51" y="4"/>
                    </a:lnTo>
                    <a:lnTo>
                      <a:pt x="53" y="5"/>
                    </a:lnTo>
                    <a:lnTo>
                      <a:pt x="55" y="7"/>
                    </a:lnTo>
                    <a:lnTo>
                      <a:pt x="57" y="9"/>
                    </a:lnTo>
                    <a:lnTo>
                      <a:pt x="58" y="12"/>
                    </a:lnTo>
                    <a:lnTo>
                      <a:pt x="59" y="15"/>
                    </a:lnTo>
                    <a:lnTo>
                      <a:pt x="59" y="18"/>
                    </a:lnTo>
                    <a:lnTo>
                      <a:pt x="59" y="22"/>
                    </a:lnTo>
                    <a:lnTo>
                      <a:pt x="59" y="60"/>
                    </a:lnTo>
                    <a:lnTo>
                      <a:pt x="59" y="64"/>
                    </a:lnTo>
                    <a:lnTo>
                      <a:pt x="57" y="67"/>
                    </a:lnTo>
                    <a:lnTo>
                      <a:pt x="53" y="67"/>
                    </a:lnTo>
                    <a:lnTo>
                      <a:pt x="46" y="68"/>
                    </a:lnTo>
                    <a:lnTo>
                      <a:pt x="46" y="73"/>
                    </a:lnTo>
                    <a:lnTo>
                      <a:pt x="51" y="72"/>
                    </a:lnTo>
                    <a:lnTo>
                      <a:pt x="56" y="72"/>
                    </a:lnTo>
                    <a:lnTo>
                      <a:pt x="61" y="72"/>
                    </a:lnTo>
                    <a:lnTo>
                      <a:pt x="65" y="72"/>
                    </a:lnTo>
                    <a:lnTo>
                      <a:pt x="69" y="72"/>
                    </a:lnTo>
                    <a:lnTo>
                      <a:pt x="74" y="72"/>
                    </a:lnTo>
                    <a:lnTo>
                      <a:pt x="79" y="72"/>
                    </a:lnTo>
                    <a:lnTo>
                      <a:pt x="84" y="73"/>
                    </a:lnTo>
                    <a:lnTo>
                      <a:pt x="84" y="68"/>
                    </a:lnTo>
                    <a:lnTo>
                      <a:pt x="78" y="67"/>
                    </a:lnTo>
                    <a:lnTo>
                      <a:pt x="74" y="67"/>
                    </a:lnTo>
                    <a:lnTo>
                      <a:pt x="71" y="65"/>
                    </a:lnTo>
                    <a:lnTo>
                      <a:pt x="71" y="63"/>
                    </a:lnTo>
                    <a:lnTo>
                      <a:pt x="71" y="31"/>
                    </a:lnTo>
                    <a:lnTo>
                      <a:pt x="71" y="22"/>
                    </a:lnTo>
                    <a:lnTo>
                      <a:pt x="70" y="15"/>
                    </a:lnTo>
                    <a:lnTo>
                      <a:pt x="68" y="10"/>
                    </a:lnTo>
                    <a:lnTo>
                      <a:pt x="65" y="6"/>
                    </a:lnTo>
                    <a:lnTo>
                      <a:pt x="63" y="4"/>
                    </a:lnTo>
                    <a:lnTo>
                      <a:pt x="60" y="2"/>
                    </a:lnTo>
                    <a:lnTo>
                      <a:pt x="55" y="0"/>
                    </a:lnTo>
                    <a:lnTo>
                      <a:pt x="48" y="0"/>
                    </a:lnTo>
                    <a:lnTo>
                      <a:pt x="40" y="1"/>
                    </a:lnTo>
                    <a:lnTo>
                      <a:pt x="33" y="4"/>
                    </a:lnTo>
                    <a:lnTo>
                      <a:pt x="28" y="10"/>
                    </a:lnTo>
                    <a:lnTo>
                      <a:pt x="24" y="17"/>
                    </a:lnTo>
                    <a:lnTo>
                      <a:pt x="24" y="0"/>
                    </a:lnTo>
                    <a:lnTo>
                      <a:pt x="0" y="1"/>
                    </a:lnTo>
                    <a:lnTo>
                      <a:pt x="0" y="7"/>
                    </a:lnTo>
                    <a:lnTo>
                      <a:pt x="4" y="7"/>
                    </a:lnTo>
                    <a:lnTo>
                      <a:pt x="7" y="7"/>
                    </a:lnTo>
                    <a:lnTo>
                      <a:pt x="10"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 name="Freeform 2137"/>
              <p:cNvSpPr>
                <a:spLocks noChangeAspect="1"/>
              </p:cNvSpPr>
              <p:nvPr/>
            </p:nvSpPr>
            <p:spPr bwMode="auto">
              <a:xfrm>
                <a:off x="4510" y="1689"/>
                <a:ext cx="63" cy="75"/>
              </a:xfrm>
              <a:custGeom>
                <a:avLst/>
                <a:gdLst>
                  <a:gd name="T0" fmla="*/ 13 w 63"/>
                  <a:gd name="T1" fmla="*/ 38 h 75"/>
                  <a:gd name="T2" fmla="*/ 16 w 63"/>
                  <a:gd name="T3" fmla="*/ 21 h 75"/>
                  <a:gd name="T4" fmla="*/ 21 w 63"/>
                  <a:gd name="T5" fmla="*/ 11 h 75"/>
                  <a:gd name="T6" fmla="*/ 29 w 63"/>
                  <a:gd name="T7" fmla="*/ 5 h 75"/>
                  <a:gd name="T8" fmla="*/ 36 w 63"/>
                  <a:gd name="T9" fmla="*/ 4 h 75"/>
                  <a:gd name="T10" fmla="*/ 38 w 63"/>
                  <a:gd name="T11" fmla="*/ 4 h 75"/>
                  <a:gd name="T12" fmla="*/ 43 w 63"/>
                  <a:gd name="T13" fmla="*/ 5 h 75"/>
                  <a:gd name="T14" fmla="*/ 48 w 63"/>
                  <a:gd name="T15" fmla="*/ 6 h 75"/>
                  <a:gd name="T16" fmla="*/ 53 w 63"/>
                  <a:gd name="T17" fmla="*/ 10 h 75"/>
                  <a:gd name="T18" fmla="*/ 49 w 63"/>
                  <a:gd name="T19" fmla="*/ 11 h 75"/>
                  <a:gd name="T20" fmla="*/ 47 w 63"/>
                  <a:gd name="T21" fmla="*/ 13 h 75"/>
                  <a:gd name="T22" fmla="*/ 46 w 63"/>
                  <a:gd name="T23" fmla="*/ 15 h 75"/>
                  <a:gd name="T24" fmla="*/ 46 w 63"/>
                  <a:gd name="T25" fmla="*/ 17 h 75"/>
                  <a:gd name="T26" fmla="*/ 46 w 63"/>
                  <a:gd name="T27" fmla="*/ 20 h 75"/>
                  <a:gd name="T28" fmla="*/ 48 w 63"/>
                  <a:gd name="T29" fmla="*/ 23 h 75"/>
                  <a:gd name="T30" fmla="*/ 50 w 63"/>
                  <a:gd name="T31" fmla="*/ 24 h 75"/>
                  <a:gd name="T32" fmla="*/ 53 w 63"/>
                  <a:gd name="T33" fmla="*/ 25 h 75"/>
                  <a:gd name="T34" fmla="*/ 56 w 63"/>
                  <a:gd name="T35" fmla="*/ 25 h 75"/>
                  <a:gd name="T36" fmla="*/ 59 w 63"/>
                  <a:gd name="T37" fmla="*/ 23 h 75"/>
                  <a:gd name="T38" fmla="*/ 60 w 63"/>
                  <a:gd name="T39" fmla="*/ 21 h 75"/>
                  <a:gd name="T40" fmla="*/ 61 w 63"/>
                  <a:gd name="T41" fmla="*/ 17 h 75"/>
                  <a:gd name="T42" fmla="*/ 59 w 63"/>
                  <a:gd name="T43" fmla="*/ 10 h 75"/>
                  <a:gd name="T44" fmla="*/ 53 w 63"/>
                  <a:gd name="T45" fmla="*/ 4 h 75"/>
                  <a:gd name="T46" fmla="*/ 45 w 63"/>
                  <a:gd name="T47" fmla="*/ 1 h 75"/>
                  <a:gd name="T48" fmla="*/ 35 w 63"/>
                  <a:gd name="T49" fmla="*/ 0 h 75"/>
                  <a:gd name="T50" fmla="*/ 21 w 63"/>
                  <a:gd name="T51" fmla="*/ 3 h 75"/>
                  <a:gd name="T52" fmla="*/ 10 w 63"/>
                  <a:gd name="T53" fmla="*/ 11 h 75"/>
                  <a:gd name="T54" fmla="*/ 2 w 63"/>
                  <a:gd name="T55" fmla="*/ 23 h 75"/>
                  <a:gd name="T56" fmla="*/ 0 w 63"/>
                  <a:gd name="T57" fmla="*/ 38 h 75"/>
                  <a:gd name="T58" fmla="*/ 3 w 63"/>
                  <a:gd name="T59" fmla="*/ 53 h 75"/>
                  <a:gd name="T60" fmla="*/ 10 w 63"/>
                  <a:gd name="T61" fmla="*/ 65 h 75"/>
                  <a:gd name="T62" fmla="*/ 22 w 63"/>
                  <a:gd name="T63" fmla="*/ 73 h 75"/>
                  <a:gd name="T64" fmla="*/ 35 w 63"/>
                  <a:gd name="T65" fmla="*/ 75 h 75"/>
                  <a:gd name="T66" fmla="*/ 43 w 63"/>
                  <a:gd name="T67" fmla="*/ 75 h 75"/>
                  <a:gd name="T68" fmla="*/ 49 w 63"/>
                  <a:gd name="T69" fmla="*/ 72 h 75"/>
                  <a:gd name="T70" fmla="*/ 54 w 63"/>
                  <a:gd name="T71" fmla="*/ 69 h 75"/>
                  <a:gd name="T72" fmla="*/ 57 w 63"/>
                  <a:gd name="T73" fmla="*/ 65 h 75"/>
                  <a:gd name="T74" fmla="*/ 60 w 63"/>
                  <a:gd name="T75" fmla="*/ 62 h 75"/>
                  <a:gd name="T76" fmla="*/ 61 w 63"/>
                  <a:gd name="T77" fmla="*/ 58 h 75"/>
                  <a:gd name="T78" fmla="*/ 62 w 63"/>
                  <a:gd name="T79" fmla="*/ 55 h 75"/>
                  <a:gd name="T80" fmla="*/ 63 w 63"/>
                  <a:gd name="T81" fmla="*/ 54 h 75"/>
                  <a:gd name="T82" fmla="*/ 62 w 63"/>
                  <a:gd name="T83" fmla="*/ 53 h 75"/>
                  <a:gd name="T84" fmla="*/ 60 w 63"/>
                  <a:gd name="T85" fmla="*/ 52 h 75"/>
                  <a:gd name="T86" fmla="*/ 59 w 63"/>
                  <a:gd name="T87" fmla="*/ 53 h 75"/>
                  <a:gd name="T88" fmla="*/ 58 w 63"/>
                  <a:gd name="T89" fmla="*/ 54 h 75"/>
                  <a:gd name="T90" fmla="*/ 56 w 63"/>
                  <a:gd name="T91" fmla="*/ 59 h 75"/>
                  <a:gd name="T92" fmla="*/ 54 w 63"/>
                  <a:gd name="T93" fmla="*/ 63 h 75"/>
                  <a:gd name="T94" fmla="*/ 51 w 63"/>
                  <a:gd name="T95" fmla="*/ 66 h 75"/>
                  <a:gd name="T96" fmla="*/ 48 w 63"/>
                  <a:gd name="T97" fmla="*/ 68 h 75"/>
                  <a:gd name="T98" fmla="*/ 45 w 63"/>
                  <a:gd name="T99" fmla="*/ 70 h 75"/>
                  <a:gd name="T100" fmla="*/ 42 w 63"/>
                  <a:gd name="T101" fmla="*/ 71 h 75"/>
                  <a:gd name="T102" fmla="*/ 39 w 63"/>
                  <a:gd name="T103" fmla="*/ 71 h 75"/>
                  <a:gd name="T104" fmla="*/ 37 w 63"/>
                  <a:gd name="T105" fmla="*/ 71 h 75"/>
                  <a:gd name="T106" fmla="*/ 33 w 63"/>
                  <a:gd name="T107" fmla="*/ 71 h 75"/>
                  <a:gd name="T108" fmla="*/ 29 w 63"/>
                  <a:gd name="T109" fmla="*/ 70 h 75"/>
                  <a:gd name="T110" fmla="*/ 25 w 63"/>
                  <a:gd name="T111" fmla="*/ 68 h 75"/>
                  <a:gd name="T112" fmla="*/ 22 w 63"/>
                  <a:gd name="T113" fmla="*/ 64 h 75"/>
                  <a:gd name="T114" fmla="*/ 18 w 63"/>
                  <a:gd name="T115" fmla="*/ 60 h 75"/>
                  <a:gd name="T116" fmla="*/ 16 w 63"/>
                  <a:gd name="T117" fmla="*/ 54 h 75"/>
                  <a:gd name="T118" fmla="*/ 14 w 63"/>
                  <a:gd name="T119" fmla="*/ 47 h 75"/>
                  <a:gd name="T120" fmla="*/ 13 w 63"/>
                  <a:gd name="T12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5">
                    <a:moveTo>
                      <a:pt x="13" y="38"/>
                    </a:moveTo>
                    <a:lnTo>
                      <a:pt x="16" y="21"/>
                    </a:lnTo>
                    <a:lnTo>
                      <a:pt x="21" y="11"/>
                    </a:lnTo>
                    <a:lnTo>
                      <a:pt x="29" y="5"/>
                    </a:lnTo>
                    <a:lnTo>
                      <a:pt x="36" y="4"/>
                    </a:lnTo>
                    <a:lnTo>
                      <a:pt x="38" y="4"/>
                    </a:lnTo>
                    <a:lnTo>
                      <a:pt x="43" y="5"/>
                    </a:lnTo>
                    <a:lnTo>
                      <a:pt x="48" y="6"/>
                    </a:lnTo>
                    <a:lnTo>
                      <a:pt x="53" y="10"/>
                    </a:lnTo>
                    <a:lnTo>
                      <a:pt x="49" y="11"/>
                    </a:lnTo>
                    <a:lnTo>
                      <a:pt x="47" y="13"/>
                    </a:lnTo>
                    <a:lnTo>
                      <a:pt x="46" y="15"/>
                    </a:lnTo>
                    <a:lnTo>
                      <a:pt x="46" y="17"/>
                    </a:lnTo>
                    <a:lnTo>
                      <a:pt x="46" y="20"/>
                    </a:lnTo>
                    <a:lnTo>
                      <a:pt x="48" y="23"/>
                    </a:lnTo>
                    <a:lnTo>
                      <a:pt x="50" y="24"/>
                    </a:lnTo>
                    <a:lnTo>
                      <a:pt x="53" y="25"/>
                    </a:lnTo>
                    <a:lnTo>
                      <a:pt x="56" y="25"/>
                    </a:lnTo>
                    <a:lnTo>
                      <a:pt x="59" y="23"/>
                    </a:lnTo>
                    <a:lnTo>
                      <a:pt x="60" y="21"/>
                    </a:lnTo>
                    <a:lnTo>
                      <a:pt x="61" y="17"/>
                    </a:lnTo>
                    <a:lnTo>
                      <a:pt x="59" y="10"/>
                    </a:lnTo>
                    <a:lnTo>
                      <a:pt x="53" y="4"/>
                    </a:lnTo>
                    <a:lnTo>
                      <a:pt x="45" y="1"/>
                    </a:lnTo>
                    <a:lnTo>
                      <a:pt x="35" y="0"/>
                    </a:lnTo>
                    <a:lnTo>
                      <a:pt x="21" y="3"/>
                    </a:lnTo>
                    <a:lnTo>
                      <a:pt x="10" y="11"/>
                    </a:lnTo>
                    <a:lnTo>
                      <a:pt x="2" y="23"/>
                    </a:lnTo>
                    <a:lnTo>
                      <a:pt x="0" y="38"/>
                    </a:lnTo>
                    <a:lnTo>
                      <a:pt x="3" y="53"/>
                    </a:lnTo>
                    <a:lnTo>
                      <a:pt x="10" y="65"/>
                    </a:lnTo>
                    <a:lnTo>
                      <a:pt x="22" y="73"/>
                    </a:lnTo>
                    <a:lnTo>
                      <a:pt x="35" y="75"/>
                    </a:lnTo>
                    <a:lnTo>
                      <a:pt x="43" y="75"/>
                    </a:lnTo>
                    <a:lnTo>
                      <a:pt x="49" y="72"/>
                    </a:lnTo>
                    <a:lnTo>
                      <a:pt x="54" y="69"/>
                    </a:lnTo>
                    <a:lnTo>
                      <a:pt x="57" y="65"/>
                    </a:lnTo>
                    <a:lnTo>
                      <a:pt x="60" y="62"/>
                    </a:lnTo>
                    <a:lnTo>
                      <a:pt x="61" y="58"/>
                    </a:lnTo>
                    <a:lnTo>
                      <a:pt x="62" y="55"/>
                    </a:lnTo>
                    <a:lnTo>
                      <a:pt x="63" y="54"/>
                    </a:lnTo>
                    <a:lnTo>
                      <a:pt x="62" y="53"/>
                    </a:lnTo>
                    <a:lnTo>
                      <a:pt x="60" y="52"/>
                    </a:lnTo>
                    <a:lnTo>
                      <a:pt x="59" y="53"/>
                    </a:lnTo>
                    <a:lnTo>
                      <a:pt x="58" y="54"/>
                    </a:lnTo>
                    <a:lnTo>
                      <a:pt x="56" y="59"/>
                    </a:lnTo>
                    <a:lnTo>
                      <a:pt x="54" y="63"/>
                    </a:lnTo>
                    <a:lnTo>
                      <a:pt x="51" y="66"/>
                    </a:lnTo>
                    <a:lnTo>
                      <a:pt x="48" y="68"/>
                    </a:lnTo>
                    <a:lnTo>
                      <a:pt x="45" y="70"/>
                    </a:lnTo>
                    <a:lnTo>
                      <a:pt x="42" y="71"/>
                    </a:lnTo>
                    <a:lnTo>
                      <a:pt x="39" y="71"/>
                    </a:lnTo>
                    <a:lnTo>
                      <a:pt x="37" y="71"/>
                    </a:lnTo>
                    <a:lnTo>
                      <a:pt x="33" y="71"/>
                    </a:lnTo>
                    <a:lnTo>
                      <a:pt x="29" y="70"/>
                    </a:lnTo>
                    <a:lnTo>
                      <a:pt x="25" y="68"/>
                    </a:lnTo>
                    <a:lnTo>
                      <a:pt x="22" y="64"/>
                    </a:lnTo>
                    <a:lnTo>
                      <a:pt x="18" y="60"/>
                    </a:lnTo>
                    <a:lnTo>
                      <a:pt x="16" y="54"/>
                    </a:lnTo>
                    <a:lnTo>
                      <a:pt x="14" y="47"/>
                    </a:lnTo>
                    <a:lnTo>
                      <a:pt x="13"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 name="Freeform 2138"/>
              <p:cNvSpPr>
                <a:spLocks noChangeAspect="1"/>
              </p:cNvSpPr>
              <p:nvPr/>
            </p:nvSpPr>
            <p:spPr bwMode="auto">
              <a:xfrm>
                <a:off x="4578" y="1648"/>
                <a:ext cx="83" cy="115"/>
              </a:xfrm>
              <a:custGeom>
                <a:avLst/>
                <a:gdLst>
                  <a:gd name="T0" fmla="*/ 13 w 83"/>
                  <a:gd name="T1" fmla="*/ 106 h 115"/>
                  <a:gd name="T2" fmla="*/ 7 w 83"/>
                  <a:gd name="T3" fmla="*/ 109 h 115"/>
                  <a:gd name="T4" fmla="*/ 0 w 83"/>
                  <a:gd name="T5" fmla="*/ 115 h 115"/>
                  <a:gd name="T6" fmla="*/ 10 w 83"/>
                  <a:gd name="T7" fmla="*/ 114 h 115"/>
                  <a:gd name="T8" fmla="*/ 19 w 83"/>
                  <a:gd name="T9" fmla="*/ 114 h 115"/>
                  <a:gd name="T10" fmla="*/ 28 w 83"/>
                  <a:gd name="T11" fmla="*/ 114 h 115"/>
                  <a:gd name="T12" fmla="*/ 37 w 83"/>
                  <a:gd name="T13" fmla="*/ 115 h 115"/>
                  <a:gd name="T14" fmla="*/ 31 w 83"/>
                  <a:gd name="T15" fmla="*/ 109 h 115"/>
                  <a:gd name="T16" fmla="*/ 25 w 83"/>
                  <a:gd name="T17" fmla="*/ 106 h 115"/>
                  <a:gd name="T18" fmla="*/ 25 w 83"/>
                  <a:gd name="T19" fmla="*/ 72 h 115"/>
                  <a:gd name="T20" fmla="*/ 32 w 83"/>
                  <a:gd name="T21" fmla="*/ 52 h 115"/>
                  <a:gd name="T22" fmla="*/ 47 w 83"/>
                  <a:gd name="T23" fmla="*/ 45 h 115"/>
                  <a:gd name="T24" fmla="*/ 53 w 83"/>
                  <a:gd name="T25" fmla="*/ 47 h 115"/>
                  <a:gd name="T26" fmla="*/ 57 w 83"/>
                  <a:gd name="T27" fmla="*/ 51 h 115"/>
                  <a:gd name="T28" fmla="*/ 59 w 83"/>
                  <a:gd name="T29" fmla="*/ 57 h 115"/>
                  <a:gd name="T30" fmla="*/ 59 w 83"/>
                  <a:gd name="T31" fmla="*/ 64 h 115"/>
                  <a:gd name="T32" fmla="*/ 59 w 83"/>
                  <a:gd name="T33" fmla="*/ 106 h 115"/>
                  <a:gd name="T34" fmla="*/ 53 w 83"/>
                  <a:gd name="T35" fmla="*/ 109 h 115"/>
                  <a:gd name="T36" fmla="*/ 46 w 83"/>
                  <a:gd name="T37" fmla="*/ 115 h 115"/>
                  <a:gd name="T38" fmla="*/ 56 w 83"/>
                  <a:gd name="T39" fmla="*/ 114 h 115"/>
                  <a:gd name="T40" fmla="*/ 65 w 83"/>
                  <a:gd name="T41" fmla="*/ 114 h 115"/>
                  <a:gd name="T42" fmla="*/ 74 w 83"/>
                  <a:gd name="T43" fmla="*/ 114 h 115"/>
                  <a:gd name="T44" fmla="*/ 83 w 83"/>
                  <a:gd name="T45" fmla="*/ 115 h 115"/>
                  <a:gd name="T46" fmla="*/ 78 w 83"/>
                  <a:gd name="T47" fmla="*/ 109 h 115"/>
                  <a:gd name="T48" fmla="*/ 71 w 83"/>
                  <a:gd name="T49" fmla="*/ 107 h 115"/>
                  <a:gd name="T50" fmla="*/ 70 w 83"/>
                  <a:gd name="T51" fmla="*/ 73 h 115"/>
                  <a:gd name="T52" fmla="*/ 70 w 83"/>
                  <a:gd name="T53" fmla="*/ 57 h 115"/>
                  <a:gd name="T54" fmla="*/ 65 w 83"/>
                  <a:gd name="T55" fmla="*/ 48 h 115"/>
                  <a:gd name="T56" fmla="*/ 59 w 83"/>
                  <a:gd name="T57" fmla="*/ 44 h 115"/>
                  <a:gd name="T58" fmla="*/ 48 w 83"/>
                  <a:gd name="T59" fmla="*/ 42 h 115"/>
                  <a:gd name="T60" fmla="*/ 32 w 83"/>
                  <a:gd name="T61" fmla="*/ 47 h 115"/>
                  <a:gd name="T62" fmla="*/ 24 w 83"/>
                  <a:gd name="T63" fmla="*/ 58 h 115"/>
                  <a:gd name="T64" fmla="*/ 0 w 83"/>
                  <a:gd name="T65" fmla="*/ 2 h 115"/>
                  <a:gd name="T66" fmla="*/ 4 w 83"/>
                  <a:gd name="T67" fmla="*/ 7 h 115"/>
                  <a:gd name="T68" fmla="*/ 9 w 83"/>
                  <a:gd name="T69" fmla="*/ 8 h 115"/>
                  <a:gd name="T70" fmla="*/ 12 w 83"/>
                  <a:gd name="T71" fmla="*/ 10 h 115"/>
                  <a:gd name="T72" fmla="*/ 13 w 83"/>
                  <a:gd name="T73" fmla="*/ 13 h 115"/>
                  <a:gd name="T74" fmla="*/ 13 w 83"/>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5">
                    <a:moveTo>
                      <a:pt x="13" y="102"/>
                    </a:moveTo>
                    <a:lnTo>
                      <a:pt x="13" y="106"/>
                    </a:lnTo>
                    <a:lnTo>
                      <a:pt x="11" y="109"/>
                    </a:lnTo>
                    <a:lnTo>
                      <a:pt x="7" y="109"/>
                    </a:lnTo>
                    <a:lnTo>
                      <a:pt x="0" y="110"/>
                    </a:lnTo>
                    <a:lnTo>
                      <a:pt x="0" y="115"/>
                    </a:lnTo>
                    <a:lnTo>
                      <a:pt x="5" y="114"/>
                    </a:lnTo>
                    <a:lnTo>
                      <a:pt x="10" y="114"/>
                    </a:lnTo>
                    <a:lnTo>
                      <a:pt x="15" y="114"/>
                    </a:lnTo>
                    <a:lnTo>
                      <a:pt x="19" y="114"/>
                    </a:lnTo>
                    <a:lnTo>
                      <a:pt x="23" y="114"/>
                    </a:lnTo>
                    <a:lnTo>
                      <a:pt x="28" y="114"/>
                    </a:lnTo>
                    <a:lnTo>
                      <a:pt x="33" y="114"/>
                    </a:lnTo>
                    <a:lnTo>
                      <a:pt x="37" y="115"/>
                    </a:lnTo>
                    <a:lnTo>
                      <a:pt x="37" y="110"/>
                    </a:lnTo>
                    <a:lnTo>
                      <a:pt x="31" y="109"/>
                    </a:lnTo>
                    <a:lnTo>
                      <a:pt x="27" y="109"/>
                    </a:lnTo>
                    <a:lnTo>
                      <a:pt x="25" y="106"/>
                    </a:lnTo>
                    <a:lnTo>
                      <a:pt x="25" y="102"/>
                    </a:lnTo>
                    <a:lnTo>
                      <a:pt x="25" y="72"/>
                    </a:lnTo>
                    <a:lnTo>
                      <a:pt x="26" y="60"/>
                    </a:lnTo>
                    <a:lnTo>
                      <a:pt x="32" y="52"/>
                    </a:lnTo>
                    <a:lnTo>
                      <a:pt x="39" y="47"/>
                    </a:lnTo>
                    <a:lnTo>
                      <a:pt x="47" y="45"/>
                    </a:lnTo>
                    <a:lnTo>
                      <a:pt x="50" y="46"/>
                    </a:lnTo>
                    <a:lnTo>
                      <a:pt x="53" y="47"/>
                    </a:lnTo>
                    <a:lnTo>
                      <a:pt x="55" y="49"/>
                    </a:lnTo>
                    <a:lnTo>
                      <a:pt x="57" y="51"/>
                    </a:lnTo>
                    <a:lnTo>
                      <a:pt x="58" y="54"/>
                    </a:lnTo>
                    <a:lnTo>
                      <a:pt x="59" y="57"/>
                    </a:lnTo>
                    <a:lnTo>
                      <a:pt x="59" y="60"/>
                    </a:lnTo>
                    <a:lnTo>
                      <a:pt x="59" y="64"/>
                    </a:lnTo>
                    <a:lnTo>
                      <a:pt x="59" y="102"/>
                    </a:lnTo>
                    <a:lnTo>
                      <a:pt x="59" y="106"/>
                    </a:lnTo>
                    <a:lnTo>
                      <a:pt x="57" y="109"/>
                    </a:lnTo>
                    <a:lnTo>
                      <a:pt x="53" y="109"/>
                    </a:lnTo>
                    <a:lnTo>
                      <a:pt x="46" y="110"/>
                    </a:lnTo>
                    <a:lnTo>
                      <a:pt x="46" y="115"/>
                    </a:lnTo>
                    <a:lnTo>
                      <a:pt x="51" y="114"/>
                    </a:lnTo>
                    <a:lnTo>
                      <a:pt x="56" y="114"/>
                    </a:lnTo>
                    <a:lnTo>
                      <a:pt x="61" y="114"/>
                    </a:lnTo>
                    <a:lnTo>
                      <a:pt x="65" y="114"/>
                    </a:lnTo>
                    <a:lnTo>
                      <a:pt x="69" y="114"/>
                    </a:lnTo>
                    <a:lnTo>
                      <a:pt x="74" y="114"/>
                    </a:lnTo>
                    <a:lnTo>
                      <a:pt x="79" y="114"/>
                    </a:lnTo>
                    <a:lnTo>
                      <a:pt x="83" y="115"/>
                    </a:lnTo>
                    <a:lnTo>
                      <a:pt x="83" y="110"/>
                    </a:lnTo>
                    <a:lnTo>
                      <a:pt x="78" y="109"/>
                    </a:lnTo>
                    <a:lnTo>
                      <a:pt x="74" y="109"/>
                    </a:lnTo>
                    <a:lnTo>
                      <a:pt x="71" y="107"/>
                    </a:lnTo>
                    <a:lnTo>
                      <a:pt x="70" y="105"/>
                    </a:lnTo>
                    <a:lnTo>
                      <a:pt x="70" y="73"/>
                    </a:lnTo>
                    <a:lnTo>
                      <a:pt x="70" y="64"/>
                    </a:lnTo>
                    <a:lnTo>
                      <a:pt x="70" y="57"/>
                    </a:lnTo>
                    <a:lnTo>
                      <a:pt x="68" y="52"/>
                    </a:lnTo>
                    <a:lnTo>
                      <a:pt x="65" y="48"/>
                    </a:lnTo>
                    <a:lnTo>
                      <a:pt x="63" y="46"/>
                    </a:lnTo>
                    <a:lnTo>
                      <a:pt x="59" y="44"/>
                    </a:lnTo>
                    <a:lnTo>
                      <a:pt x="54" y="42"/>
                    </a:lnTo>
                    <a:lnTo>
                      <a:pt x="48" y="42"/>
                    </a:lnTo>
                    <a:lnTo>
                      <a:pt x="39" y="43"/>
                    </a:lnTo>
                    <a:lnTo>
                      <a:pt x="32" y="47"/>
                    </a:lnTo>
                    <a:lnTo>
                      <a:pt x="27" y="53"/>
                    </a:lnTo>
                    <a:lnTo>
                      <a:pt x="24" y="58"/>
                    </a:lnTo>
                    <a:lnTo>
                      <a:pt x="24" y="0"/>
                    </a:lnTo>
                    <a:lnTo>
                      <a:pt x="0" y="2"/>
                    </a:lnTo>
                    <a:lnTo>
                      <a:pt x="0" y="7"/>
                    </a:lnTo>
                    <a:lnTo>
                      <a:pt x="4" y="7"/>
                    </a:lnTo>
                    <a:lnTo>
                      <a:pt x="7" y="7"/>
                    </a:lnTo>
                    <a:lnTo>
                      <a:pt x="9" y="8"/>
                    </a:lnTo>
                    <a:lnTo>
                      <a:pt x="11" y="9"/>
                    </a:lnTo>
                    <a:lnTo>
                      <a:pt x="12" y="10"/>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 name="Freeform 2139"/>
              <p:cNvSpPr>
                <a:spLocks noChangeAspect="1" noEditPoints="1"/>
              </p:cNvSpPr>
              <p:nvPr/>
            </p:nvSpPr>
            <p:spPr bwMode="auto">
              <a:xfrm>
                <a:off x="4669" y="1689"/>
                <a:ext cx="74" cy="75"/>
              </a:xfrm>
              <a:custGeom>
                <a:avLst/>
                <a:gdLst>
                  <a:gd name="T0" fmla="*/ 74 w 74"/>
                  <a:gd name="T1" fmla="*/ 38 h 75"/>
                  <a:gd name="T2" fmla="*/ 73 w 74"/>
                  <a:gd name="T3" fmla="*/ 31 h 75"/>
                  <a:gd name="T4" fmla="*/ 71 w 74"/>
                  <a:gd name="T5" fmla="*/ 23 h 75"/>
                  <a:gd name="T6" fmla="*/ 67 w 74"/>
                  <a:gd name="T7" fmla="*/ 17 h 75"/>
                  <a:gd name="T8" fmla="*/ 63 w 74"/>
                  <a:gd name="T9" fmla="*/ 11 h 75"/>
                  <a:gd name="T10" fmla="*/ 57 w 74"/>
                  <a:gd name="T11" fmla="*/ 6 h 75"/>
                  <a:gd name="T12" fmla="*/ 51 w 74"/>
                  <a:gd name="T13" fmla="*/ 3 h 75"/>
                  <a:gd name="T14" fmla="*/ 44 w 74"/>
                  <a:gd name="T15" fmla="*/ 0 h 75"/>
                  <a:gd name="T16" fmla="*/ 37 w 74"/>
                  <a:gd name="T17" fmla="*/ 0 h 75"/>
                  <a:gd name="T18" fmla="*/ 30 w 74"/>
                  <a:gd name="T19" fmla="*/ 0 h 75"/>
                  <a:gd name="T20" fmla="*/ 23 w 74"/>
                  <a:gd name="T21" fmla="*/ 3 h 75"/>
                  <a:gd name="T22" fmla="*/ 16 w 74"/>
                  <a:gd name="T23" fmla="*/ 6 h 75"/>
                  <a:gd name="T24" fmla="*/ 11 w 74"/>
                  <a:gd name="T25" fmla="*/ 11 h 75"/>
                  <a:gd name="T26" fmla="*/ 7 w 74"/>
                  <a:gd name="T27" fmla="*/ 17 h 75"/>
                  <a:gd name="T28" fmla="*/ 3 w 74"/>
                  <a:gd name="T29" fmla="*/ 24 h 75"/>
                  <a:gd name="T30" fmla="*/ 1 w 74"/>
                  <a:gd name="T31" fmla="*/ 31 h 75"/>
                  <a:gd name="T32" fmla="*/ 0 w 74"/>
                  <a:gd name="T33" fmla="*/ 38 h 75"/>
                  <a:gd name="T34" fmla="*/ 3 w 74"/>
                  <a:gd name="T35" fmla="*/ 53 h 75"/>
                  <a:gd name="T36" fmla="*/ 11 w 74"/>
                  <a:gd name="T37" fmla="*/ 65 h 75"/>
                  <a:gd name="T38" fmla="*/ 23 w 74"/>
                  <a:gd name="T39" fmla="*/ 73 h 75"/>
                  <a:gd name="T40" fmla="*/ 37 w 74"/>
                  <a:gd name="T41" fmla="*/ 75 h 75"/>
                  <a:gd name="T42" fmla="*/ 51 w 74"/>
                  <a:gd name="T43" fmla="*/ 73 h 75"/>
                  <a:gd name="T44" fmla="*/ 63 w 74"/>
                  <a:gd name="T45" fmla="*/ 65 h 75"/>
                  <a:gd name="T46" fmla="*/ 71 w 74"/>
                  <a:gd name="T47" fmla="*/ 53 h 75"/>
                  <a:gd name="T48" fmla="*/ 74 w 74"/>
                  <a:gd name="T49" fmla="*/ 38 h 75"/>
                  <a:gd name="T50" fmla="*/ 37 w 74"/>
                  <a:gd name="T51" fmla="*/ 71 h 75"/>
                  <a:gd name="T52" fmla="*/ 32 w 74"/>
                  <a:gd name="T53" fmla="*/ 71 h 75"/>
                  <a:gd name="T54" fmla="*/ 27 w 74"/>
                  <a:gd name="T55" fmla="*/ 69 h 75"/>
                  <a:gd name="T56" fmla="*/ 22 w 74"/>
                  <a:gd name="T57" fmla="*/ 65 h 75"/>
                  <a:gd name="T58" fmla="*/ 18 w 74"/>
                  <a:gd name="T59" fmla="*/ 60 h 75"/>
                  <a:gd name="T60" fmla="*/ 16 w 74"/>
                  <a:gd name="T61" fmla="*/ 54 h 75"/>
                  <a:gd name="T62" fmla="*/ 15 w 74"/>
                  <a:gd name="T63" fmla="*/ 48 h 75"/>
                  <a:gd name="T64" fmla="*/ 14 w 74"/>
                  <a:gd name="T65" fmla="*/ 42 h 75"/>
                  <a:gd name="T66" fmla="*/ 14 w 74"/>
                  <a:gd name="T67" fmla="*/ 37 h 75"/>
                  <a:gd name="T68" fmla="*/ 14 w 74"/>
                  <a:gd name="T69" fmla="*/ 32 h 75"/>
                  <a:gd name="T70" fmla="*/ 15 w 74"/>
                  <a:gd name="T71" fmla="*/ 26 h 75"/>
                  <a:gd name="T72" fmla="*/ 16 w 74"/>
                  <a:gd name="T73" fmla="*/ 20 h 75"/>
                  <a:gd name="T74" fmla="*/ 18 w 74"/>
                  <a:gd name="T75" fmla="*/ 14 h 75"/>
                  <a:gd name="T76" fmla="*/ 22 w 74"/>
                  <a:gd name="T77" fmla="*/ 9 h 75"/>
                  <a:gd name="T78" fmla="*/ 27 w 74"/>
                  <a:gd name="T79" fmla="*/ 6 h 75"/>
                  <a:gd name="T80" fmla="*/ 32 w 74"/>
                  <a:gd name="T81" fmla="*/ 4 h 75"/>
                  <a:gd name="T82" fmla="*/ 37 w 74"/>
                  <a:gd name="T83" fmla="*/ 3 h 75"/>
                  <a:gd name="T84" fmla="*/ 42 w 74"/>
                  <a:gd name="T85" fmla="*/ 4 h 75"/>
                  <a:gd name="T86" fmla="*/ 47 w 74"/>
                  <a:gd name="T87" fmla="*/ 6 h 75"/>
                  <a:gd name="T88" fmla="*/ 52 w 74"/>
                  <a:gd name="T89" fmla="*/ 9 h 75"/>
                  <a:gd name="T90" fmla="*/ 56 w 74"/>
                  <a:gd name="T91" fmla="*/ 14 h 75"/>
                  <a:gd name="T92" fmla="*/ 58 w 74"/>
                  <a:gd name="T93" fmla="*/ 20 h 75"/>
                  <a:gd name="T94" fmla="*/ 59 w 74"/>
                  <a:gd name="T95" fmla="*/ 26 h 75"/>
                  <a:gd name="T96" fmla="*/ 60 w 74"/>
                  <a:gd name="T97" fmla="*/ 32 h 75"/>
                  <a:gd name="T98" fmla="*/ 60 w 74"/>
                  <a:gd name="T99" fmla="*/ 37 h 75"/>
                  <a:gd name="T100" fmla="*/ 60 w 74"/>
                  <a:gd name="T101" fmla="*/ 42 h 75"/>
                  <a:gd name="T102" fmla="*/ 59 w 74"/>
                  <a:gd name="T103" fmla="*/ 48 h 75"/>
                  <a:gd name="T104" fmla="*/ 58 w 74"/>
                  <a:gd name="T105" fmla="*/ 53 h 75"/>
                  <a:gd name="T106" fmla="*/ 56 w 74"/>
                  <a:gd name="T107" fmla="*/ 59 h 75"/>
                  <a:gd name="T108" fmla="*/ 53 w 74"/>
                  <a:gd name="T109" fmla="*/ 64 h 75"/>
                  <a:gd name="T110" fmla="*/ 48 w 74"/>
                  <a:gd name="T111" fmla="*/ 68 h 75"/>
                  <a:gd name="T112" fmla="*/ 43 w 74"/>
                  <a:gd name="T113" fmla="*/ 70 h 75"/>
                  <a:gd name="T114" fmla="*/ 37 w 74"/>
                  <a:gd name="T115" fmla="*/ 7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75">
                    <a:moveTo>
                      <a:pt x="74" y="38"/>
                    </a:moveTo>
                    <a:lnTo>
                      <a:pt x="73" y="31"/>
                    </a:lnTo>
                    <a:lnTo>
                      <a:pt x="71" y="23"/>
                    </a:lnTo>
                    <a:lnTo>
                      <a:pt x="67" y="17"/>
                    </a:lnTo>
                    <a:lnTo>
                      <a:pt x="63" y="11"/>
                    </a:lnTo>
                    <a:lnTo>
                      <a:pt x="57" y="6"/>
                    </a:lnTo>
                    <a:lnTo>
                      <a:pt x="51" y="3"/>
                    </a:lnTo>
                    <a:lnTo>
                      <a:pt x="44" y="0"/>
                    </a:lnTo>
                    <a:lnTo>
                      <a:pt x="37" y="0"/>
                    </a:lnTo>
                    <a:lnTo>
                      <a:pt x="30" y="0"/>
                    </a:lnTo>
                    <a:lnTo>
                      <a:pt x="23" y="3"/>
                    </a:lnTo>
                    <a:lnTo>
                      <a:pt x="16" y="6"/>
                    </a:lnTo>
                    <a:lnTo>
                      <a:pt x="11" y="11"/>
                    </a:lnTo>
                    <a:lnTo>
                      <a:pt x="7" y="17"/>
                    </a:lnTo>
                    <a:lnTo>
                      <a:pt x="3" y="24"/>
                    </a:lnTo>
                    <a:lnTo>
                      <a:pt x="1" y="31"/>
                    </a:lnTo>
                    <a:lnTo>
                      <a:pt x="0" y="38"/>
                    </a:lnTo>
                    <a:lnTo>
                      <a:pt x="3" y="53"/>
                    </a:lnTo>
                    <a:lnTo>
                      <a:pt x="11" y="65"/>
                    </a:lnTo>
                    <a:lnTo>
                      <a:pt x="23" y="73"/>
                    </a:lnTo>
                    <a:lnTo>
                      <a:pt x="37" y="75"/>
                    </a:lnTo>
                    <a:lnTo>
                      <a:pt x="51" y="73"/>
                    </a:lnTo>
                    <a:lnTo>
                      <a:pt x="63" y="65"/>
                    </a:lnTo>
                    <a:lnTo>
                      <a:pt x="71" y="53"/>
                    </a:lnTo>
                    <a:lnTo>
                      <a:pt x="74" y="38"/>
                    </a:lnTo>
                    <a:close/>
                    <a:moveTo>
                      <a:pt x="37" y="71"/>
                    </a:moveTo>
                    <a:lnTo>
                      <a:pt x="32" y="71"/>
                    </a:lnTo>
                    <a:lnTo>
                      <a:pt x="27" y="69"/>
                    </a:lnTo>
                    <a:lnTo>
                      <a:pt x="22" y="65"/>
                    </a:lnTo>
                    <a:lnTo>
                      <a:pt x="18" y="60"/>
                    </a:lnTo>
                    <a:lnTo>
                      <a:pt x="16" y="54"/>
                    </a:lnTo>
                    <a:lnTo>
                      <a:pt x="15" y="48"/>
                    </a:lnTo>
                    <a:lnTo>
                      <a:pt x="14" y="42"/>
                    </a:lnTo>
                    <a:lnTo>
                      <a:pt x="14" y="37"/>
                    </a:lnTo>
                    <a:lnTo>
                      <a:pt x="14" y="32"/>
                    </a:lnTo>
                    <a:lnTo>
                      <a:pt x="15" y="26"/>
                    </a:lnTo>
                    <a:lnTo>
                      <a:pt x="16" y="20"/>
                    </a:lnTo>
                    <a:lnTo>
                      <a:pt x="18" y="14"/>
                    </a:lnTo>
                    <a:lnTo>
                      <a:pt x="22" y="9"/>
                    </a:lnTo>
                    <a:lnTo>
                      <a:pt x="27" y="6"/>
                    </a:lnTo>
                    <a:lnTo>
                      <a:pt x="32" y="4"/>
                    </a:lnTo>
                    <a:lnTo>
                      <a:pt x="37" y="3"/>
                    </a:lnTo>
                    <a:lnTo>
                      <a:pt x="42" y="4"/>
                    </a:lnTo>
                    <a:lnTo>
                      <a:pt x="47" y="6"/>
                    </a:lnTo>
                    <a:lnTo>
                      <a:pt x="52" y="9"/>
                    </a:lnTo>
                    <a:lnTo>
                      <a:pt x="56" y="14"/>
                    </a:lnTo>
                    <a:lnTo>
                      <a:pt x="58" y="20"/>
                    </a:lnTo>
                    <a:lnTo>
                      <a:pt x="59" y="26"/>
                    </a:lnTo>
                    <a:lnTo>
                      <a:pt x="60" y="32"/>
                    </a:lnTo>
                    <a:lnTo>
                      <a:pt x="60" y="37"/>
                    </a:lnTo>
                    <a:lnTo>
                      <a:pt x="60" y="42"/>
                    </a:lnTo>
                    <a:lnTo>
                      <a:pt x="59" y="48"/>
                    </a:lnTo>
                    <a:lnTo>
                      <a:pt x="58" y="53"/>
                    </a:lnTo>
                    <a:lnTo>
                      <a:pt x="56" y="59"/>
                    </a:lnTo>
                    <a:lnTo>
                      <a:pt x="53" y="64"/>
                    </a:lnTo>
                    <a:lnTo>
                      <a:pt x="48" y="68"/>
                    </a:lnTo>
                    <a:lnTo>
                      <a:pt x="43" y="70"/>
                    </a:lnTo>
                    <a:lnTo>
                      <a:pt x="37"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 name="Freeform 2140"/>
              <p:cNvSpPr>
                <a:spLocks noChangeAspect="1"/>
              </p:cNvSpPr>
              <p:nvPr/>
            </p:nvSpPr>
            <p:spPr bwMode="auto">
              <a:xfrm>
                <a:off x="4752" y="1690"/>
                <a:ext cx="56" cy="73"/>
              </a:xfrm>
              <a:custGeom>
                <a:avLst/>
                <a:gdLst>
                  <a:gd name="T0" fmla="*/ 23 w 56"/>
                  <a:gd name="T1" fmla="*/ 18 h 73"/>
                  <a:gd name="T2" fmla="*/ 23 w 56"/>
                  <a:gd name="T3" fmla="*/ 0 h 73"/>
                  <a:gd name="T4" fmla="*/ 0 w 56"/>
                  <a:gd name="T5" fmla="*/ 1 h 73"/>
                  <a:gd name="T6" fmla="*/ 0 w 56"/>
                  <a:gd name="T7" fmla="*/ 7 h 73"/>
                  <a:gd name="T8" fmla="*/ 4 w 56"/>
                  <a:gd name="T9" fmla="*/ 7 h 73"/>
                  <a:gd name="T10" fmla="*/ 7 w 56"/>
                  <a:gd name="T11" fmla="*/ 7 h 73"/>
                  <a:gd name="T12" fmla="*/ 9 w 56"/>
                  <a:gd name="T13" fmla="*/ 7 h 73"/>
                  <a:gd name="T14" fmla="*/ 11 w 56"/>
                  <a:gd name="T15" fmla="*/ 8 h 73"/>
                  <a:gd name="T16" fmla="*/ 12 w 56"/>
                  <a:gd name="T17" fmla="*/ 9 h 73"/>
                  <a:gd name="T18" fmla="*/ 13 w 56"/>
                  <a:gd name="T19" fmla="*/ 11 h 73"/>
                  <a:gd name="T20" fmla="*/ 13 w 56"/>
                  <a:gd name="T21" fmla="*/ 13 h 73"/>
                  <a:gd name="T22" fmla="*/ 13 w 56"/>
                  <a:gd name="T23" fmla="*/ 16 h 73"/>
                  <a:gd name="T24" fmla="*/ 13 w 56"/>
                  <a:gd name="T25" fmla="*/ 60 h 73"/>
                  <a:gd name="T26" fmla="*/ 13 w 56"/>
                  <a:gd name="T27" fmla="*/ 64 h 73"/>
                  <a:gd name="T28" fmla="*/ 11 w 56"/>
                  <a:gd name="T29" fmla="*/ 67 h 73"/>
                  <a:gd name="T30" fmla="*/ 7 w 56"/>
                  <a:gd name="T31" fmla="*/ 67 h 73"/>
                  <a:gd name="T32" fmla="*/ 0 w 56"/>
                  <a:gd name="T33" fmla="*/ 68 h 73"/>
                  <a:gd name="T34" fmla="*/ 0 w 56"/>
                  <a:gd name="T35" fmla="*/ 73 h 73"/>
                  <a:gd name="T36" fmla="*/ 10 w 56"/>
                  <a:gd name="T37" fmla="*/ 72 h 73"/>
                  <a:gd name="T38" fmla="*/ 19 w 56"/>
                  <a:gd name="T39" fmla="*/ 72 h 73"/>
                  <a:gd name="T40" fmla="*/ 29 w 56"/>
                  <a:gd name="T41" fmla="*/ 72 h 73"/>
                  <a:gd name="T42" fmla="*/ 40 w 56"/>
                  <a:gd name="T43" fmla="*/ 73 h 73"/>
                  <a:gd name="T44" fmla="*/ 40 w 56"/>
                  <a:gd name="T45" fmla="*/ 68 h 73"/>
                  <a:gd name="T46" fmla="*/ 36 w 56"/>
                  <a:gd name="T47" fmla="*/ 68 h 73"/>
                  <a:gd name="T48" fmla="*/ 29 w 56"/>
                  <a:gd name="T49" fmla="*/ 67 h 73"/>
                  <a:gd name="T50" fmla="*/ 26 w 56"/>
                  <a:gd name="T51" fmla="*/ 66 h 73"/>
                  <a:gd name="T52" fmla="*/ 24 w 56"/>
                  <a:gd name="T53" fmla="*/ 63 h 73"/>
                  <a:gd name="T54" fmla="*/ 24 w 56"/>
                  <a:gd name="T55" fmla="*/ 60 h 73"/>
                  <a:gd name="T56" fmla="*/ 24 w 56"/>
                  <a:gd name="T57" fmla="*/ 34 h 73"/>
                  <a:gd name="T58" fmla="*/ 25 w 56"/>
                  <a:gd name="T59" fmla="*/ 23 h 73"/>
                  <a:gd name="T60" fmla="*/ 29 w 56"/>
                  <a:gd name="T61" fmla="*/ 13 h 73"/>
                  <a:gd name="T62" fmla="*/ 35 w 56"/>
                  <a:gd name="T63" fmla="*/ 6 h 73"/>
                  <a:gd name="T64" fmla="*/ 43 w 56"/>
                  <a:gd name="T65" fmla="*/ 3 h 73"/>
                  <a:gd name="T66" fmla="*/ 45 w 56"/>
                  <a:gd name="T67" fmla="*/ 3 h 73"/>
                  <a:gd name="T68" fmla="*/ 44 w 56"/>
                  <a:gd name="T69" fmla="*/ 4 h 73"/>
                  <a:gd name="T70" fmla="*/ 43 w 56"/>
                  <a:gd name="T71" fmla="*/ 5 h 73"/>
                  <a:gd name="T72" fmla="*/ 42 w 56"/>
                  <a:gd name="T73" fmla="*/ 7 h 73"/>
                  <a:gd name="T74" fmla="*/ 41 w 56"/>
                  <a:gd name="T75" fmla="*/ 10 h 73"/>
                  <a:gd name="T76" fmla="*/ 42 w 56"/>
                  <a:gd name="T77" fmla="*/ 13 h 73"/>
                  <a:gd name="T78" fmla="*/ 44 w 56"/>
                  <a:gd name="T79" fmla="*/ 15 h 73"/>
                  <a:gd name="T80" fmla="*/ 46 w 56"/>
                  <a:gd name="T81" fmla="*/ 17 h 73"/>
                  <a:gd name="T82" fmla="*/ 49 w 56"/>
                  <a:gd name="T83" fmla="*/ 17 h 73"/>
                  <a:gd name="T84" fmla="*/ 51 w 56"/>
                  <a:gd name="T85" fmla="*/ 17 h 73"/>
                  <a:gd name="T86" fmla="*/ 53 w 56"/>
                  <a:gd name="T87" fmla="*/ 15 h 73"/>
                  <a:gd name="T88" fmla="*/ 55 w 56"/>
                  <a:gd name="T89" fmla="*/ 13 h 73"/>
                  <a:gd name="T90" fmla="*/ 56 w 56"/>
                  <a:gd name="T91" fmla="*/ 10 h 73"/>
                  <a:gd name="T92" fmla="*/ 55 w 56"/>
                  <a:gd name="T93" fmla="*/ 6 h 73"/>
                  <a:gd name="T94" fmla="*/ 52 w 56"/>
                  <a:gd name="T95" fmla="*/ 3 h 73"/>
                  <a:gd name="T96" fmla="*/ 48 w 56"/>
                  <a:gd name="T97" fmla="*/ 0 h 73"/>
                  <a:gd name="T98" fmla="*/ 43 w 56"/>
                  <a:gd name="T99" fmla="*/ 0 h 73"/>
                  <a:gd name="T100" fmla="*/ 39 w 56"/>
                  <a:gd name="T101" fmla="*/ 0 h 73"/>
                  <a:gd name="T102" fmla="*/ 35 w 56"/>
                  <a:gd name="T103" fmla="*/ 1 h 73"/>
                  <a:gd name="T104" fmla="*/ 32 w 56"/>
                  <a:gd name="T105" fmla="*/ 3 h 73"/>
                  <a:gd name="T106" fmla="*/ 30 w 56"/>
                  <a:gd name="T107" fmla="*/ 6 h 73"/>
                  <a:gd name="T108" fmla="*/ 27 w 56"/>
                  <a:gd name="T109" fmla="*/ 9 h 73"/>
                  <a:gd name="T110" fmla="*/ 26 w 56"/>
                  <a:gd name="T111" fmla="*/ 12 h 73"/>
                  <a:gd name="T112" fmla="*/ 24 w 56"/>
                  <a:gd name="T113" fmla="*/ 15 h 73"/>
                  <a:gd name="T114" fmla="*/ 23 w 56"/>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8"/>
                    </a:moveTo>
                    <a:lnTo>
                      <a:pt x="23" y="0"/>
                    </a:lnTo>
                    <a:lnTo>
                      <a:pt x="0" y="1"/>
                    </a:lnTo>
                    <a:lnTo>
                      <a:pt x="0" y="7"/>
                    </a:lnTo>
                    <a:lnTo>
                      <a:pt x="4" y="7"/>
                    </a:lnTo>
                    <a:lnTo>
                      <a:pt x="7" y="7"/>
                    </a:lnTo>
                    <a:lnTo>
                      <a:pt x="9" y="7"/>
                    </a:lnTo>
                    <a:lnTo>
                      <a:pt x="11" y="8"/>
                    </a:lnTo>
                    <a:lnTo>
                      <a:pt x="12" y="9"/>
                    </a:lnTo>
                    <a:lnTo>
                      <a:pt x="13" y="11"/>
                    </a:lnTo>
                    <a:lnTo>
                      <a:pt x="13" y="13"/>
                    </a:lnTo>
                    <a:lnTo>
                      <a:pt x="13" y="16"/>
                    </a:lnTo>
                    <a:lnTo>
                      <a:pt x="13" y="60"/>
                    </a:lnTo>
                    <a:lnTo>
                      <a:pt x="13" y="64"/>
                    </a:lnTo>
                    <a:lnTo>
                      <a:pt x="11" y="67"/>
                    </a:lnTo>
                    <a:lnTo>
                      <a:pt x="7" y="67"/>
                    </a:lnTo>
                    <a:lnTo>
                      <a:pt x="0" y="68"/>
                    </a:lnTo>
                    <a:lnTo>
                      <a:pt x="0" y="73"/>
                    </a:lnTo>
                    <a:lnTo>
                      <a:pt x="10" y="72"/>
                    </a:lnTo>
                    <a:lnTo>
                      <a:pt x="19" y="72"/>
                    </a:lnTo>
                    <a:lnTo>
                      <a:pt x="29" y="72"/>
                    </a:lnTo>
                    <a:lnTo>
                      <a:pt x="40" y="73"/>
                    </a:lnTo>
                    <a:lnTo>
                      <a:pt x="40" y="68"/>
                    </a:lnTo>
                    <a:lnTo>
                      <a:pt x="36" y="68"/>
                    </a:lnTo>
                    <a:lnTo>
                      <a:pt x="29" y="67"/>
                    </a:lnTo>
                    <a:lnTo>
                      <a:pt x="26" y="66"/>
                    </a:lnTo>
                    <a:lnTo>
                      <a:pt x="24" y="63"/>
                    </a:lnTo>
                    <a:lnTo>
                      <a:pt x="24" y="60"/>
                    </a:lnTo>
                    <a:lnTo>
                      <a:pt x="24" y="34"/>
                    </a:lnTo>
                    <a:lnTo>
                      <a:pt x="25" y="23"/>
                    </a:lnTo>
                    <a:lnTo>
                      <a:pt x="29" y="13"/>
                    </a:lnTo>
                    <a:lnTo>
                      <a:pt x="35" y="6"/>
                    </a:lnTo>
                    <a:lnTo>
                      <a:pt x="43" y="3"/>
                    </a:lnTo>
                    <a:lnTo>
                      <a:pt x="45" y="3"/>
                    </a:lnTo>
                    <a:lnTo>
                      <a:pt x="44" y="4"/>
                    </a:lnTo>
                    <a:lnTo>
                      <a:pt x="43" y="5"/>
                    </a:lnTo>
                    <a:lnTo>
                      <a:pt x="42" y="7"/>
                    </a:lnTo>
                    <a:lnTo>
                      <a:pt x="41" y="10"/>
                    </a:lnTo>
                    <a:lnTo>
                      <a:pt x="42" y="13"/>
                    </a:lnTo>
                    <a:lnTo>
                      <a:pt x="44" y="15"/>
                    </a:lnTo>
                    <a:lnTo>
                      <a:pt x="46" y="17"/>
                    </a:lnTo>
                    <a:lnTo>
                      <a:pt x="49" y="17"/>
                    </a:lnTo>
                    <a:lnTo>
                      <a:pt x="51" y="17"/>
                    </a:lnTo>
                    <a:lnTo>
                      <a:pt x="53" y="15"/>
                    </a:lnTo>
                    <a:lnTo>
                      <a:pt x="55" y="13"/>
                    </a:lnTo>
                    <a:lnTo>
                      <a:pt x="56" y="10"/>
                    </a:lnTo>
                    <a:lnTo>
                      <a:pt x="55" y="6"/>
                    </a:lnTo>
                    <a:lnTo>
                      <a:pt x="52" y="3"/>
                    </a:lnTo>
                    <a:lnTo>
                      <a:pt x="48" y="0"/>
                    </a:lnTo>
                    <a:lnTo>
                      <a:pt x="43" y="0"/>
                    </a:lnTo>
                    <a:lnTo>
                      <a:pt x="39" y="0"/>
                    </a:lnTo>
                    <a:lnTo>
                      <a:pt x="35" y="1"/>
                    </a:lnTo>
                    <a:lnTo>
                      <a:pt x="32" y="3"/>
                    </a:lnTo>
                    <a:lnTo>
                      <a:pt x="30" y="6"/>
                    </a:lnTo>
                    <a:lnTo>
                      <a:pt x="27" y="9"/>
                    </a:lnTo>
                    <a:lnTo>
                      <a:pt x="26"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Freeform 2141"/>
              <p:cNvSpPr>
                <a:spLocks noChangeAspect="1"/>
              </p:cNvSpPr>
              <p:nvPr/>
            </p:nvSpPr>
            <p:spPr bwMode="auto">
              <a:xfrm>
                <a:off x="4818" y="1689"/>
                <a:ext cx="54" cy="75"/>
              </a:xfrm>
              <a:custGeom>
                <a:avLst/>
                <a:gdLst>
                  <a:gd name="T0" fmla="*/ 30 w 54"/>
                  <a:gd name="T1" fmla="*/ 42 h 75"/>
                  <a:gd name="T2" fmla="*/ 36 w 54"/>
                  <a:gd name="T3" fmla="*/ 44 h 75"/>
                  <a:gd name="T4" fmla="*/ 41 w 54"/>
                  <a:gd name="T5" fmla="*/ 47 h 75"/>
                  <a:gd name="T6" fmla="*/ 45 w 54"/>
                  <a:gd name="T7" fmla="*/ 53 h 75"/>
                  <a:gd name="T8" fmla="*/ 45 w 54"/>
                  <a:gd name="T9" fmla="*/ 63 h 75"/>
                  <a:gd name="T10" fmla="*/ 35 w 54"/>
                  <a:gd name="T11" fmla="*/ 71 h 75"/>
                  <a:gd name="T12" fmla="*/ 22 w 54"/>
                  <a:gd name="T13" fmla="*/ 71 h 75"/>
                  <a:gd name="T14" fmla="*/ 15 w 54"/>
                  <a:gd name="T15" fmla="*/ 68 h 75"/>
                  <a:gd name="T16" fmla="*/ 9 w 54"/>
                  <a:gd name="T17" fmla="*/ 62 h 75"/>
                  <a:gd name="T18" fmla="*/ 5 w 54"/>
                  <a:gd name="T19" fmla="*/ 53 h 75"/>
                  <a:gd name="T20" fmla="*/ 3 w 54"/>
                  <a:gd name="T21" fmla="*/ 46 h 75"/>
                  <a:gd name="T22" fmla="*/ 0 w 54"/>
                  <a:gd name="T23" fmla="*/ 47 h 75"/>
                  <a:gd name="T24" fmla="*/ 0 w 54"/>
                  <a:gd name="T25" fmla="*/ 72 h 75"/>
                  <a:gd name="T26" fmla="*/ 2 w 54"/>
                  <a:gd name="T27" fmla="*/ 75 h 75"/>
                  <a:gd name="T28" fmla="*/ 3 w 54"/>
                  <a:gd name="T29" fmla="*/ 75 h 75"/>
                  <a:gd name="T30" fmla="*/ 6 w 54"/>
                  <a:gd name="T31" fmla="*/ 72 h 75"/>
                  <a:gd name="T32" fmla="*/ 6 w 54"/>
                  <a:gd name="T33" fmla="*/ 71 h 75"/>
                  <a:gd name="T34" fmla="*/ 9 w 54"/>
                  <a:gd name="T35" fmla="*/ 68 h 75"/>
                  <a:gd name="T36" fmla="*/ 20 w 54"/>
                  <a:gd name="T37" fmla="*/ 75 h 75"/>
                  <a:gd name="T38" fmla="*/ 27 w 54"/>
                  <a:gd name="T39" fmla="*/ 75 h 75"/>
                  <a:gd name="T40" fmla="*/ 48 w 54"/>
                  <a:gd name="T41" fmla="*/ 68 h 75"/>
                  <a:gd name="T42" fmla="*/ 54 w 54"/>
                  <a:gd name="T43" fmla="*/ 53 h 75"/>
                  <a:gd name="T44" fmla="*/ 51 w 54"/>
                  <a:gd name="T45" fmla="*/ 42 h 75"/>
                  <a:gd name="T46" fmla="*/ 47 w 54"/>
                  <a:gd name="T47" fmla="*/ 37 h 75"/>
                  <a:gd name="T48" fmla="*/ 38 w 54"/>
                  <a:gd name="T49" fmla="*/ 31 h 75"/>
                  <a:gd name="T50" fmla="*/ 28 w 54"/>
                  <a:gd name="T51" fmla="*/ 29 h 75"/>
                  <a:gd name="T52" fmla="*/ 21 w 54"/>
                  <a:gd name="T53" fmla="*/ 27 h 75"/>
                  <a:gd name="T54" fmla="*/ 14 w 54"/>
                  <a:gd name="T55" fmla="*/ 25 h 75"/>
                  <a:gd name="T56" fmla="*/ 10 w 54"/>
                  <a:gd name="T57" fmla="*/ 21 h 75"/>
                  <a:gd name="T58" fmla="*/ 8 w 54"/>
                  <a:gd name="T59" fmla="*/ 15 h 75"/>
                  <a:gd name="T60" fmla="*/ 12 w 54"/>
                  <a:gd name="T61" fmla="*/ 7 h 75"/>
                  <a:gd name="T62" fmla="*/ 26 w 54"/>
                  <a:gd name="T63" fmla="*/ 3 h 75"/>
                  <a:gd name="T64" fmla="*/ 37 w 54"/>
                  <a:gd name="T65" fmla="*/ 5 h 75"/>
                  <a:gd name="T66" fmla="*/ 43 w 54"/>
                  <a:gd name="T67" fmla="*/ 11 h 75"/>
                  <a:gd name="T68" fmla="*/ 45 w 54"/>
                  <a:gd name="T69" fmla="*/ 17 h 75"/>
                  <a:gd name="T70" fmla="*/ 46 w 54"/>
                  <a:gd name="T71" fmla="*/ 23 h 75"/>
                  <a:gd name="T72" fmla="*/ 48 w 54"/>
                  <a:gd name="T73" fmla="*/ 24 h 75"/>
                  <a:gd name="T74" fmla="*/ 49 w 54"/>
                  <a:gd name="T75" fmla="*/ 23 h 75"/>
                  <a:gd name="T76" fmla="*/ 50 w 54"/>
                  <a:gd name="T77" fmla="*/ 20 h 75"/>
                  <a:gd name="T78" fmla="*/ 49 w 54"/>
                  <a:gd name="T79" fmla="*/ 1 h 75"/>
                  <a:gd name="T80" fmla="*/ 47 w 54"/>
                  <a:gd name="T81" fmla="*/ 0 h 75"/>
                  <a:gd name="T82" fmla="*/ 43 w 54"/>
                  <a:gd name="T83" fmla="*/ 3 h 75"/>
                  <a:gd name="T84" fmla="*/ 37 w 54"/>
                  <a:gd name="T85" fmla="*/ 2 h 75"/>
                  <a:gd name="T86" fmla="*/ 29 w 54"/>
                  <a:gd name="T87" fmla="*/ 0 h 75"/>
                  <a:gd name="T88" fmla="*/ 14 w 54"/>
                  <a:gd name="T89" fmla="*/ 1 h 75"/>
                  <a:gd name="T90" fmla="*/ 1 w 54"/>
                  <a:gd name="T91" fmla="*/ 13 h 75"/>
                  <a:gd name="T92" fmla="*/ 2 w 54"/>
                  <a:gd name="T93" fmla="*/ 28 h 75"/>
                  <a:gd name="T94" fmla="*/ 11 w 54"/>
                  <a:gd name="T95" fmla="*/ 37 h 75"/>
                  <a:gd name="T96" fmla="*/ 21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2"/>
                    </a:moveTo>
                    <a:lnTo>
                      <a:pt x="30" y="42"/>
                    </a:lnTo>
                    <a:lnTo>
                      <a:pt x="33" y="43"/>
                    </a:lnTo>
                    <a:lnTo>
                      <a:pt x="36" y="44"/>
                    </a:lnTo>
                    <a:lnTo>
                      <a:pt x="39" y="45"/>
                    </a:lnTo>
                    <a:lnTo>
                      <a:pt x="41" y="47"/>
                    </a:lnTo>
                    <a:lnTo>
                      <a:pt x="44" y="50"/>
                    </a:lnTo>
                    <a:lnTo>
                      <a:pt x="45" y="53"/>
                    </a:lnTo>
                    <a:lnTo>
                      <a:pt x="46" y="57"/>
                    </a:lnTo>
                    <a:lnTo>
                      <a:pt x="45" y="63"/>
                    </a:lnTo>
                    <a:lnTo>
                      <a:pt x="41" y="67"/>
                    </a:lnTo>
                    <a:lnTo>
                      <a:pt x="35" y="71"/>
                    </a:lnTo>
                    <a:lnTo>
                      <a:pt x="27" y="72"/>
                    </a:lnTo>
                    <a:lnTo>
                      <a:pt x="22" y="71"/>
                    </a:lnTo>
                    <a:lnTo>
                      <a:pt x="18" y="70"/>
                    </a:lnTo>
                    <a:lnTo>
                      <a:pt x="15" y="68"/>
                    </a:lnTo>
                    <a:lnTo>
                      <a:pt x="12" y="65"/>
                    </a:lnTo>
                    <a:lnTo>
                      <a:pt x="9" y="62"/>
                    </a:lnTo>
                    <a:lnTo>
                      <a:pt x="7" y="58"/>
                    </a:lnTo>
                    <a:lnTo>
                      <a:pt x="5" y="53"/>
                    </a:lnTo>
                    <a:lnTo>
                      <a:pt x="4" y="48"/>
                    </a:lnTo>
                    <a:lnTo>
                      <a:pt x="3" y="46"/>
                    </a:lnTo>
                    <a:lnTo>
                      <a:pt x="2" y="46"/>
                    </a:lnTo>
                    <a:lnTo>
                      <a:pt x="0" y="47"/>
                    </a:lnTo>
                    <a:lnTo>
                      <a:pt x="0" y="50"/>
                    </a:lnTo>
                    <a:lnTo>
                      <a:pt x="0" y="72"/>
                    </a:lnTo>
                    <a:lnTo>
                      <a:pt x="0" y="75"/>
                    </a:lnTo>
                    <a:lnTo>
                      <a:pt x="2" y="75"/>
                    </a:lnTo>
                    <a:lnTo>
                      <a:pt x="2" y="75"/>
                    </a:lnTo>
                    <a:lnTo>
                      <a:pt x="3" y="75"/>
                    </a:lnTo>
                    <a:lnTo>
                      <a:pt x="4" y="74"/>
                    </a:lnTo>
                    <a:lnTo>
                      <a:pt x="6" y="72"/>
                    </a:lnTo>
                    <a:lnTo>
                      <a:pt x="6" y="72"/>
                    </a:lnTo>
                    <a:lnTo>
                      <a:pt x="6" y="71"/>
                    </a:lnTo>
                    <a:lnTo>
                      <a:pt x="7" y="70"/>
                    </a:lnTo>
                    <a:lnTo>
                      <a:pt x="9" y="68"/>
                    </a:lnTo>
                    <a:lnTo>
                      <a:pt x="14" y="72"/>
                    </a:lnTo>
                    <a:lnTo>
                      <a:pt x="20" y="75"/>
                    </a:lnTo>
                    <a:lnTo>
                      <a:pt x="24" y="75"/>
                    </a:lnTo>
                    <a:lnTo>
                      <a:pt x="27" y="75"/>
                    </a:lnTo>
                    <a:lnTo>
                      <a:pt x="39" y="74"/>
                    </a:lnTo>
                    <a:lnTo>
                      <a:pt x="48" y="68"/>
                    </a:lnTo>
                    <a:lnTo>
                      <a:pt x="52" y="61"/>
                    </a:lnTo>
                    <a:lnTo>
                      <a:pt x="54" y="53"/>
                    </a:lnTo>
                    <a:lnTo>
                      <a:pt x="53" y="47"/>
                    </a:lnTo>
                    <a:lnTo>
                      <a:pt x="51" y="42"/>
                    </a:lnTo>
                    <a:lnTo>
                      <a:pt x="49" y="39"/>
                    </a:lnTo>
                    <a:lnTo>
                      <a:pt x="47" y="37"/>
                    </a:lnTo>
                    <a:lnTo>
                      <a:pt x="43" y="34"/>
                    </a:lnTo>
                    <a:lnTo>
                      <a:pt x="38" y="31"/>
                    </a:lnTo>
                    <a:lnTo>
                      <a:pt x="33" y="30"/>
                    </a:lnTo>
                    <a:lnTo>
                      <a:pt x="28" y="29"/>
                    </a:lnTo>
                    <a:lnTo>
                      <a:pt x="24" y="28"/>
                    </a:lnTo>
                    <a:lnTo>
                      <a:pt x="21" y="27"/>
                    </a:lnTo>
                    <a:lnTo>
                      <a:pt x="17" y="26"/>
                    </a:lnTo>
                    <a:lnTo>
                      <a:pt x="14" y="25"/>
                    </a:lnTo>
                    <a:lnTo>
                      <a:pt x="12" y="23"/>
                    </a:lnTo>
                    <a:lnTo>
                      <a:pt x="10" y="21"/>
                    </a:lnTo>
                    <a:lnTo>
                      <a:pt x="8" y="19"/>
                    </a:lnTo>
                    <a:lnTo>
                      <a:pt x="8" y="15"/>
                    </a:lnTo>
                    <a:lnTo>
                      <a:pt x="9" y="11"/>
                    </a:lnTo>
                    <a:lnTo>
                      <a:pt x="12" y="7"/>
                    </a:lnTo>
                    <a:lnTo>
                      <a:pt x="17" y="4"/>
                    </a:lnTo>
                    <a:lnTo>
                      <a:pt x="26" y="3"/>
                    </a:lnTo>
                    <a:lnTo>
                      <a:pt x="32" y="3"/>
                    </a:lnTo>
                    <a:lnTo>
                      <a:pt x="37" y="5"/>
                    </a:lnTo>
                    <a:lnTo>
                      <a:pt x="40" y="8"/>
                    </a:lnTo>
                    <a:lnTo>
                      <a:pt x="43" y="11"/>
                    </a:lnTo>
                    <a:lnTo>
                      <a:pt x="44" y="14"/>
                    </a:lnTo>
                    <a:lnTo>
                      <a:pt x="45" y="17"/>
                    </a:lnTo>
                    <a:lnTo>
                      <a:pt x="45" y="20"/>
                    </a:lnTo>
                    <a:lnTo>
                      <a:pt x="46" y="23"/>
                    </a:lnTo>
                    <a:lnTo>
                      <a:pt x="46" y="24"/>
                    </a:lnTo>
                    <a:lnTo>
                      <a:pt x="48" y="24"/>
                    </a:lnTo>
                    <a:lnTo>
                      <a:pt x="49" y="24"/>
                    </a:lnTo>
                    <a:lnTo>
                      <a:pt x="49" y="23"/>
                    </a:lnTo>
                    <a:lnTo>
                      <a:pt x="50" y="22"/>
                    </a:lnTo>
                    <a:lnTo>
                      <a:pt x="50" y="20"/>
                    </a:lnTo>
                    <a:lnTo>
                      <a:pt x="50" y="4"/>
                    </a:lnTo>
                    <a:lnTo>
                      <a:pt x="49" y="1"/>
                    </a:lnTo>
                    <a:lnTo>
                      <a:pt x="48" y="0"/>
                    </a:lnTo>
                    <a:lnTo>
                      <a:pt x="47" y="0"/>
                    </a:lnTo>
                    <a:lnTo>
                      <a:pt x="45" y="2"/>
                    </a:lnTo>
                    <a:lnTo>
                      <a:pt x="43" y="3"/>
                    </a:lnTo>
                    <a:lnTo>
                      <a:pt x="42" y="4"/>
                    </a:lnTo>
                    <a:lnTo>
                      <a:pt x="37" y="2"/>
                    </a:lnTo>
                    <a:lnTo>
                      <a:pt x="32" y="0"/>
                    </a:lnTo>
                    <a:lnTo>
                      <a:pt x="29" y="0"/>
                    </a:lnTo>
                    <a:lnTo>
                      <a:pt x="26" y="0"/>
                    </a:lnTo>
                    <a:lnTo>
                      <a:pt x="14" y="1"/>
                    </a:lnTo>
                    <a:lnTo>
                      <a:pt x="5" y="6"/>
                    </a:lnTo>
                    <a:lnTo>
                      <a:pt x="1" y="13"/>
                    </a:lnTo>
                    <a:lnTo>
                      <a:pt x="0" y="20"/>
                    </a:lnTo>
                    <a:lnTo>
                      <a:pt x="2" y="28"/>
                    </a:lnTo>
                    <a:lnTo>
                      <a:pt x="7" y="34"/>
                    </a:lnTo>
                    <a:lnTo>
                      <a:pt x="11" y="37"/>
                    </a:lnTo>
                    <a:lnTo>
                      <a:pt x="15"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 name="Freeform 2142"/>
              <p:cNvSpPr>
                <a:spLocks noChangeAspect="1"/>
              </p:cNvSpPr>
              <p:nvPr/>
            </p:nvSpPr>
            <p:spPr bwMode="auto">
              <a:xfrm>
                <a:off x="4887" y="1639"/>
                <a:ext cx="38" cy="165"/>
              </a:xfrm>
              <a:custGeom>
                <a:avLst/>
                <a:gdLst>
                  <a:gd name="T0" fmla="*/ 38 w 38"/>
                  <a:gd name="T1" fmla="*/ 82 h 165"/>
                  <a:gd name="T2" fmla="*/ 38 w 38"/>
                  <a:gd name="T3" fmla="*/ 71 h 165"/>
                  <a:gd name="T4" fmla="*/ 36 w 38"/>
                  <a:gd name="T5" fmla="*/ 59 h 165"/>
                  <a:gd name="T6" fmla="*/ 33 w 38"/>
                  <a:gd name="T7" fmla="*/ 45 h 165"/>
                  <a:gd name="T8" fmla="*/ 27 w 38"/>
                  <a:gd name="T9" fmla="*/ 31 h 165"/>
                  <a:gd name="T10" fmla="*/ 19 w 38"/>
                  <a:gd name="T11" fmla="*/ 17 h 165"/>
                  <a:gd name="T12" fmla="*/ 11 w 38"/>
                  <a:gd name="T13" fmla="*/ 8 h 165"/>
                  <a:gd name="T14" fmla="*/ 5 w 38"/>
                  <a:gd name="T15" fmla="*/ 2 h 165"/>
                  <a:gd name="T16" fmla="*/ 2 w 38"/>
                  <a:gd name="T17" fmla="*/ 0 h 165"/>
                  <a:gd name="T18" fmla="*/ 0 w 38"/>
                  <a:gd name="T19" fmla="*/ 0 h 165"/>
                  <a:gd name="T20" fmla="*/ 0 w 38"/>
                  <a:gd name="T21" fmla="*/ 1 h 165"/>
                  <a:gd name="T22" fmla="*/ 0 w 38"/>
                  <a:gd name="T23" fmla="*/ 2 h 165"/>
                  <a:gd name="T24" fmla="*/ 0 w 38"/>
                  <a:gd name="T25" fmla="*/ 2 h 165"/>
                  <a:gd name="T26" fmla="*/ 1 w 38"/>
                  <a:gd name="T27" fmla="*/ 3 h 165"/>
                  <a:gd name="T28" fmla="*/ 3 w 38"/>
                  <a:gd name="T29" fmla="*/ 5 h 165"/>
                  <a:gd name="T30" fmla="*/ 14 w 38"/>
                  <a:gd name="T31" fmla="*/ 19 h 165"/>
                  <a:gd name="T32" fmla="*/ 22 w 38"/>
                  <a:gd name="T33" fmla="*/ 37 h 165"/>
                  <a:gd name="T34" fmla="*/ 27 w 38"/>
                  <a:gd name="T35" fmla="*/ 58 h 165"/>
                  <a:gd name="T36" fmla="*/ 29 w 38"/>
                  <a:gd name="T37" fmla="*/ 82 h 165"/>
                  <a:gd name="T38" fmla="*/ 27 w 38"/>
                  <a:gd name="T39" fmla="*/ 104 h 165"/>
                  <a:gd name="T40" fmla="*/ 23 w 38"/>
                  <a:gd name="T41" fmla="*/ 124 h 165"/>
                  <a:gd name="T42" fmla="*/ 15 w 38"/>
                  <a:gd name="T43" fmla="*/ 143 h 165"/>
                  <a:gd name="T44" fmla="*/ 2 w 38"/>
                  <a:gd name="T45" fmla="*/ 160 h 165"/>
                  <a:gd name="T46" fmla="*/ 0 w 38"/>
                  <a:gd name="T47" fmla="*/ 162 h 165"/>
                  <a:gd name="T48" fmla="*/ 0 w 38"/>
                  <a:gd name="T49" fmla="*/ 163 h 165"/>
                  <a:gd name="T50" fmla="*/ 0 w 38"/>
                  <a:gd name="T51" fmla="*/ 165 h 165"/>
                  <a:gd name="T52" fmla="*/ 2 w 38"/>
                  <a:gd name="T53" fmla="*/ 165 h 165"/>
                  <a:gd name="T54" fmla="*/ 5 w 38"/>
                  <a:gd name="T55" fmla="*/ 163 h 165"/>
                  <a:gd name="T56" fmla="*/ 12 w 38"/>
                  <a:gd name="T57" fmla="*/ 157 h 165"/>
                  <a:gd name="T58" fmla="*/ 20 w 38"/>
                  <a:gd name="T59" fmla="*/ 147 h 165"/>
                  <a:gd name="T60" fmla="*/ 28 w 38"/>
                  <a:gd name="T61" fmla="*/ 133 h 165"/>
                  <a:gd name="T62" fmla="*/ 33 w 38"/>
                  <a:gd name="T63" fmla="*/ 119 h 165"/>
                  <a:gd name="T64" fmla="*/ 36 w 38"/>
                  <a:gd name="T65" fmla="*/ 106 h 165"/>
                  <a:gd name="T66" fmla="*/ 38 w 38"/>
                  <a:gd name="T67" fmla="*/ 94 h 165"/>
                  <a:gd name="T68" fmla="*/ 38 w 38"/>
                  <a:gd name="T69"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5">
                    <a:moveTo>
                      <a:pt x="38" y="82"/>
                    </a:moveTo>
                    <a:lnTo>
                      <a:pt x="38" y="71"/>
                    </a:lnTo>
                    <a:lnTo>
                      <a:pt x="36" y="59"/>
                    </a:lnTo>
                    <a:lnTo>
                      <a:pt x="33" y="45"/>
                    </a:lnTo>
                    <a:lnTo>
                      <a:pt x="27" y="31"/>
                    </a:lnTo>
                    <a:lnTo>
                      <a:pt x="19" y="17"/>
                    </a:lnTo>
                    <a:lnTo>
                      <a:pt x="11" y="8"/>
                    </a:lnTo>
                    <a:lnTo>
                      <a:pt x="5" y="2"/>
                    </a:lnTo>
                    <a:lnTo>
                      <a:pt x="2" y="0"/>
                    </a:lnTo>
                    <a:lnTo>
                      <a:pt x="0" y="0"/>
                    </a:lnTo>
                    <a:lnTo>
                      <a:pt x="0" y="1"/>
                    </a:lnTo>
                    <a:lnTo>
                      <a:pt x="0" y="2"/>
                    </a:lnTo>
                    <a:lnTo>
                      <a:pt x="0" y="2"/>
                    </a:lnTo>
                    <a:lnTo>
                      <a:pt x="1" y="3"/>
                    </a:lnTo>
                    <a:lnTo>
                      <a:pt x="3" y="5"/>
                    </a:lnTo>
                    <a:lnTo>
                      <a:pt x="14" y="19"/>
                    </a:lnTo>
                    <a:lnTo>
                      <a:pt x="22" y="37"/>
                    </a:lnTo>
                    <a:lnTo>
                      <a:pt x="27" y="58"/>
                    </a:lnTo>
                    <a:lnTo>
                      <a:pt x="29" y="82"/>
                    </a:lnTo>
                    <a:lnTo>
                      <a:pt x="27" y="104"/>
                    </a:lnTo>
                    <a:lnTo>
                      <a:pt x="23" y="124"/>
                    </a:lnTo>
                    <a:lnTo>
                      <a:pt x="15" y="143"/>
                    </a:lnTo>
                    <a:lnTo>
                      <a:pt x="2" y="160"/>
                    </a:lnTo>
                    <a:lnTo>
                      <a:pt x="0" y="162"/>
                    </a:lnTo>
                    <a:lnTo>
                      <a:pt x="0" y="163"/>
                    </a:lnTo>
                    <a:lnTo>
                      <a:pt x="0" y="165"/>
                    </a:lnTo>
                    <a:lnTo>
                      <a:pt x="2" y="165"/>
                    </a:lnTo>
                    <a:lnTo>
                      <a:pt x="5" y="163"/>
                    </a:lnTo>
                    <a:lnTo>
                      <a:pt x="12" y="157"/>
                    </a:lnTo>
                    <a:lnTo>
                      <a:pt x="20" y="147"/>
                    </a:lnTo>
                    <a:lnTo>
                      <a:pt x="28" y="133"/>
                    </a:lnTo>
                    <a:lnTo>
                      <a:pt x="33" y="119"/>
                    </a:lnTo>
                    <a:lnTo>
                      <a:pt x="36" y="106"/>
                    </a:lnTo>
                    <a:lnTo>
                      <a:pt x="38" y="94"/>
                    </a:lnTo>
                    <a:lnTo>
                      <a:pt x="38" y="8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 name="Freeform 2143"/>
              <p:cNvSpPr>
                <a:spLocks noChangeAspect="1"/>
              </p:cNvSpPr>
              <p:nvPr/>
            </p:nvSpPr>
            <p:spPr bwMode="auto">
              <a:xfrm>
                <a:off x="1247" y="1915"/>
                <a:ext cx="56" cy="90"/>
              </a:xfrm>
              <a:custGeom>
                <a:avLst/>
                <a:gdLst>
                  <a:gd name="T0" fmla="*/ 13 w 56"/>
                  <a:gd name="T1" fmla="*/ 14 h 90"/>
                  <a:gd name="T2" fmla="*/ 20 w 56"/>
                  <a:gd name="T3" fmla="*/ 15 h 90"/>
                  <a:gd name="T4" fmla="*/ 35 w 56"/>
                  <a:gd name="T5" fmla="*/ 13 h 90"/>
                  <a:gd name="T6" fmla="*/ 49 w 56"/>
                  <a:gd name="T7" fmla="*/ 4 h 90"/>
                  <a:gd name="T8" fmla="*/ 50 w 56"/>
                  <a:gd name="T9" fmla="*/ 0 h 90"/>
                  <a:gd name="T10" fmla="*/ 48 w 56"/>
                  <a:gd name="T11" fmla="*/ 0 h 90"/>
                  <a:gd name="T12" fmla="*/ 39 w 56"/>
                  <a:gd name="T13" fmla="*/ 3 h 90"/>
                  <a:gd name="T14" fmla="*/ 23 w 56"/>
                  <a:gd name="T15" fmla="*/ 3 h 90"/>
                  <a:gd name="T16" fmla="*/ 14 w 56"/>
                  <a:gd name="T17" fmla="*/ 1 h 90"/>
                  <a:gd name="T18" fmla="*/ 9 w 56"/>
                  <a:gd name="T19" fmla="*/ 0 h 90"/>
                  <a:gd name="T20" fmla="*/ 7 w 56"/>
                  <a:gd name="T21" fmla="*/ 1 h 90"/>
                  <a:gd name="T22" fmla="*/ 7 w 56"/>
                  <a:gd name="T23" fmla="*/ 42 h 90"/>
                  <a:gd name="T24" fmla="*/ 9 w 56"/>
                  <a:gd name="T25" fmla="*/ 46 h 90"/>
                  <a:gd name="T26" fmla="*/ 11 w 56"/>
                  <a:gd name="T27" fmla="*/ 44 h 90"/>
                  <a:gd name="T28" fmla="*/ 16 w 56"/>
                  <a:gd name="T29" fmla="*/ 39 h 90"/>
                  <a:gd name="T30" fmla="*/ 29 w 56"/>
                  <a:gd name="T31" fmla="*/ 36 h 90"/>
                  <a:gd name="T32" fmla="*/ 37 w 56"/>
                  <a:gd name="T33" fmla="*/ 39 h 90"/>
                  <a:gd name="T34" fmla="*/ 41 w 56"/>
                  <a:gd name="T35" fmla="*/ 44 h 90"/>
                  <a:gd name="T36" fmla="*/ 44 w 56"/>
                  <a:gd name="T37" fmla="*/ 60 h 90"/>
                  <a:gd name="T38" fmla="*/ 43 w 56"/>
                  <a:gd name="T39" fmla="*/ 69 h 90"/>
                  <a:gd name="T40" fmla="*/ 40 w 56"/>
                  <a:gd name="T41" fmla="*/ 78 h 90"/>
                  <a:gd name="T42" fmla="*/ 34 w 56"/>
                  <a:gd name="T43" fmla="*/ 84 h 90"/>
                  <a:gd name="T44" fmla="*/ 25 w 56"/>
                  <a:gd name="T45" fmla="*/ 86 h 90"/>
                  <a:gd name="T46" fmla="*/ 13 w 56"/>
                  <a:gd name="T47" fmla="*/ 82 h 90"/>
                  <a:gd name="T48" fmla="*/ 5 w 56"/>
                  <a:gd name="T49" fmla="*/ 72 h 90"/>
                  <a:gd name="T50" fmla="*/ 9 w 56"/>
                  <a:gd name="T51" fmla="*/ 72 h 90"/>
                  <a:gd name="T52" fmla="*/ 12 w 56"/>
                  <a:gd name="T53" fmla="*/ 69 h 90"/>
                  <a:gd name="T54" fmla="*/ 12 w 56"/>
                  <a:gd name="T55" fmla="*/ 63 h 90"/>
                  <a:gd name="T56" fmla="*/ 9 w 56"/>
                  <a:gd name="T57" fmla="*/ 60 h 90"/>
                  <a:gd name="T58" fmla="*/ 4 w 56"/>
                  <a:gd name="T59" fmla="*/ 60 h 90"/>
                  <a:gd name="T60" fmla="*/ 1 w 56"/>
                  <a:gd name="T61" fmla="*/ 63 h 90"/>
                  <a:gd name="T62" fmla="*/ 2 w 56"/>
                  <a:gd name="T63" fmla="*/ 75 h 90"/>
                  <a:gd name="T64" fmla="*/ 15 w 56"/>
                  <a:gd name="T65" fmla="*/ 88 h 90"/>
                  <a:gd name="T66" fmla="*/ 37 w 56"/>
                  <a:gd name="T67" fmla="*/ 88 h 90"/>
                  <a:gd name="T68" fmla="*/ 53 w 56"/>
                  <a:gd name="T69" fmla="*/ 72 h 90"/>
                  <a:gd name="T70" fmla="*/ 54 w 56"/>
                  <a:gd name="T71" fmla="*/ 50 h 90"/>
                  <a:gd name="T72" fmla="*/ 40 w 56"/>
                  <a:gd name="T73" fmla="*/ 34 h 90"/>
                  <a:gd name="T74" fmla="*/ 20 w 56"/>
                  <a:gd name="T75" fmla="*/ 34 h 90"/>
                  <a:gd name="T76" fmla="*/ 11 w 56"/>
                  <a:gd name="T77"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 h="90">
                    <a:moveTo>
                      <a:pt x="11" y="13"/>
                    </a:moveTo>
                    <a:lnTo>
                      <a:pt x="13" y="14"/>
                    </a:lnTo>
                    <a:lnTo>
                      <a:pt x="16" y="14"/>
                    </a:lnTo>
                    <a:lnTo>
                      <a:pt x="20" y="15"/>
                    </a:lnTo>
                    <a:lnTo>
                      <a:pt x="24" y="15"/>
                    </a:lnTo>
                    <a:lnTo>
                      <a:pt x="35" y="13"/>
                    </a:lnTo>
                    <a:lnTo>
                      <a:pt x="43" y="9"/>
                    </a:lnTo>
                    <a:lnTo>
                      <a:pt x="49" y="4"/>
                    </a:lnTo>
                    <a:lnTo>
                      <a:pt x="50" y="1"/>
                    </a:lnTo>
                    <a:lnTo>
                      <a:pt x="50" y="0"/>
                    </a:lnTo>
                    <a:lnTo>
                      <a:pt x="49" y="0"/>
                    </a:lnTo>
                    <a:lnTo>
                      <a:pt x="48" y="0"/>
                    </a:lnTo>
                    <a:lnTo>
                      <a:pt x="47" y="0"/>
                    </a:lnTo>
                    <a:lnTo>
                      <a:pt x="39" y="3"/>
                    </a:lnTo>
                    <a:lnTo>
                      <a:pt x="29" y="4"/>
                    </a:lnTo>
                    <a:lnTo>
                      <a:pt x="23" y="3"/>
                    </a:lnTo>
                    <a:lnTo>
                      <a:pt x="18" y="3"/>
                    </a:lnTo>
                    <a:lnTo>
                      <a:pt x="14" y="1"/>
                    </a:lnTo>
                    <a:lnTo>
                      <a:pt x="10" y="0"/>
                    </a:lnTo>
                    <a:lnTo>
                      <a:pt x="9" y="0"/>
                    </a:lnTo>
                    <a:lnTo>
                      <a:pt x="9" y="0"/>
                    </a:lnTo>
                    <a:lnTo>
                      <a:pt x="7" y="1"/>
                    </a:lnTo>
                    <a:lnTo>
                      <a:pt x="7" y="3"/>
                    </a:lnTo>
                    <a:lnTo>
                      <a:pt x="7" y="42"/>
                    </a:lnTo>
                    <a:lnTo>
                      <a:pt x="7" y="45"/>
                    </a:lnTo>
                    <a:lnTo>
                      <a:pt x="9" y="46"/>
                    </a:lnTo>
                    <a:lnTo>
                      <a:pt x="10" y="46"/>
                    </a:lnTo>
                    <a:lnTo>
                      <a:pt x="11" y="44"/>
                    </a:lnTo>
                    <a:lnTo>
                      <a:pt x="13" y="42"/>
                    </a:lnTo>
                    <a:lnTo>
                      <a:pt x="16" y="39"/>
                    </a:lnTo>
                    <a:lnTo>
                      <a:pt x="22" y="37"/>
                    </a:lnTo>
                    <a:lnTo>
                      <a:pt x="29" y="36"/>
                    </a:lnTo>
                    <a:lnTo>
                      <a:pt x="34" y="37"/>
                    </a:lnTo>
                    <a:lnTo>
                      <a:pt x="37" y="39"/>
                    </a:lnTo>
                    <a:lnTo>
                      <a:pt x="40" y="42"/>
                    </a:lnTo>
                    <a:lnTo>
                      <a:pt x="41" y="44"/>
                    </a:lnTo>
                    <a:lnTo>
                      <a:pt x="43" y="52"/>
                    </a:lnTo>
                    <a:lnTo>
                      <a:pt x="44" y="60"/>
                    </a:lnTo>
                    <a:lnTo>
                      <a:pt x="44" y="64"/>
                    </a:lnTo>
                    <a:lnTo>
                      <a:pt x="43" y="69"/>
                    </a:lnTo>
                    <a:lnTo>
                      <a:pt x="42" y="74"/>
                    </a:lnTo>
                    <a:lnTo>
                      <a:pt x="40" y="78"/>
                    </a:lnTo>
                    <a:lnTo>
                      <a:pt x="37" y="81"/>
                    </a:lnTo>
                    <a:lnTo>
                      <a:pt x="34" y="84"/>
                    </a:lnTo>
                    <a:lnTo>
                      <a:pt x="30" y="86"/>
                    </a:lnTo>
                    <a:lnTo>
                      <a:pt x="25" y="86"/>
                    </a:lnTo>
                    <a:lnTo>
                      <a:pt x="19" y="85"/>
                    </a:lnTo>
                    <a:lnTo>
                      <a:pt x="13" y="82"/>
                    </a:lnTo>
                    <a:lnTo>
                      <a:pt x="8" y="78"/>
                    </a:lnTo>
                    <a:lnTo>
                      <a:pt x="5" y="72"/>
                    </a:lnTo>
                    <a:lnTo>
                      <a:pt x="6" y="72"/>
                    </a:lnTo>
                    <a:lnTo>
                      <a:pt x="9" y="72"/>
                    </a:lnTo>
                    <a:lnTo>
                      <a:pt x="11" y="71"/>
                    </a:lnTo>
                    <a:lnTo>
                      <a:pt x="12" y="69"/>
                    </a:lnTo>
                    <a:lnTo>
                      <a:pt x="13" y="66"/>
                    </a:lnTo>
                    <a:lnTo>
                      <a:pt x="12" y="63"/>
                    </a:lnTo>
                    <a:lnTo>
                      <a:pt x="11" y="61"/>
                    </a:lnTo>
                    <a:lnTo>
                      <a:pt x="9" y="60"/>
                    </a:lnTo>
                    <a:lnTo>
                      <a:pt x="6" y="59"/>
                    </a:lnTo>
                    <a:lnTo>
                      <a:pt x="4" y="60"/>
                    </a:lnTo>
                    <a:lnTo>
                      <a:pt x="2" y="61"/>
                    </a:lnTo>
                    <a:lnTo>
                      <a:pt x="1" y="63"/>
                    </a:lnTo>
                    <a:lnTo>
                      <a:pt x="0" y="66"/>
                    </a:lnTo>
                    <a:lnTo>
                      <a:pt x="2" y="75"/>
                    </a:lnTo>
                    <a:lnTo>
                      <a:pt x="7" y="83"/>
                    </a:lnTo>
                    <a:lnTo>
                      <a:pt x="15" y="88"/>
                    </a:lnTo>
                    <a:lnTo>
                      <a:pt x="25" y="90"/>
                    </a:lnTo>
                    <a:lnTo>
                      <a:pt x="37" y="88"/>
                    </a:lnTo>
                    <a:lnTo>
                      <a:pt x="47" y="82"/>
                    </a:lnTo>
                    <a:lnTo>
                      <a:pt x="53" y="72"/>
                    </a:lnTo>
                    <a:lnTo>
                      <a:pt x="56" y="61"/>
                    </a:lnTo>
                    <a:lnTo>
                      <a:pt x="54" y="50"/>
                    </a:lnTo>
                    <a:lnTo>
                      <a:pt x="48" y="41"/>
                    </a:lnTo>
                    <a:lnTo>
                      <a:pt x="40" y="34"/>
                    </a:lnTo>
                    <a:lnTo>
                      <a:pt x="29" y="32"/>
                    </a:lnTo>
                    <a:lnTo>
                      <a:pt x="20" y="34"/>
                    </a:lnTo>
                    <a:lnTo>
                      <a:pt x="11" y="39"/>
                    </a:lnTo>
                    <a:lnTo>
                      <a:pt x="11" y="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0" name="Freeform 2144"/>
              <p:cNvSpPr>
                <a:spLocks noChangeAspect="1" noEditPoints="1"/>
              </p:cNvSpPr>
              <p:nvPr/>
            </p:nvSpPr>
            <p:spPr bwMode="auto">
              <a:xfrm>
                <a:off x="1322" y="1945"/>
                <a:ext cx="15" cy="57"/>
              </a:xfrm>
              <a:custGeom>
                <a:avLst/>
                <a:gdLst>
                  <a:gd name="T0" fmla="*/ 15 w 15"/>
                  <a:gd name="T1" fmla="*/ 8 h 57"/>
                  <a:gd name="T2" fmla="*/ 14 w 15"/>
                  <a:gd name="T3" fmla="*/ 5 h 57"/>
                  <a:gd name="T4" fmla="*/ 13 w 15"/>
                  <a:gd name="T5" fmla="*/ 2 h 57"/>
                  <a:gd name="T6" fmla="*/ 10 w 15"/>
                  <a:gd name="T7" fmla="*/ 1 h 57"/>
                  <a:gd name="T8" fmla="*/ 8 w 15"/>
                  <a:gd name="T9" fmla="*/ 0 h 57"/>
                  <a:gd name="T10" fmla="*/ 5 w 15"/>
                  <a:gd name="T11" fmla="*/ 1 h 57"/>
                  <a:gd name="T12" fmla="*/ 2 w 15"/>
                  <a:gd name="T13" fmla="*/ 3 h 57"/>
                  <a:gd name="T14" fmla="*/ 1 w 15"/>
                  <a:gd name="T15" fmla="*/ 5 h 57"/>
                  <a:gd name="T16" fmla="*/ 0 w 15"/>
                  <a:gd name="T17" fmla="*/ 8 h 57"/>
                  <a:gd name="T18" fmla="*/ 1 w 15"/>
                  <a:gd name="T19" fmla="*/ 11 h 57"/>
                  <a:gd name="T20" fmla="*/ 2 w 15"/>
                  <a:gd name="T21" fmla="*/ 13 h 57"/>
                  <a:gd name="T22" fmla="*/ 5 w 15"/>
                  <a:gd name="T23" fmla="*/ 15 h 57"/>
                  <a:gd name="T24" fmla="*/ 7 w 15"/>
                  <a:gd name="T25" fmla="*/ 15 h 57"/>
                  <a:gd name="T26" fmla="*/ 11 w 15"/>
                  <a:gd name="T27" fmla="*/ 15 h 57"/>
                  <a:gd name="T28" fmla="*/ 13 w 15"/>
                  <a:gd name="T29" fmla="*/ 13 h 57"/>
                  <a:gd name="T30" fmla="*/ 14 w 15"/>
                  <a:gd name="T31" fmla="*/ 11 h 57"/>
                  <a:gd name="T32" fmla="*/ 15 w 15"/>
                  <a:gd name="T33" fmla="*/ 8 h 57"/>
                  <a:gd name="T34" fmla="*/ 15 w 15"/>
                  <a:gd name="T35" fmla="*/ 50 h 57"/>
                  <a:gd name="T36" fmla="*/ 14 w 15"/>
                  <a:gd name="T37" fmla="*/ 47 h 57"/>
                  <a:gd name="T38" fmla="*/ 13 w 15"/>
                  <a:gd name="T39" fmla="*/ 45 h 57"/>
                  <a:gd name="T40" fmla="*/ 10 w 15"/>
                  <a:gd name="T41" fmla="*/ 43 h 57"/>
                  <a:gd name="T42" fmla="*/ 8 w 15"/>
                  <a:gd name="T43" fmla="*/ 43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8" y="0"/>
                    </a:lnTo>
                    <a:lnTo>
                      <a:pt x="5" y="1"/>
                    </a:lnTo>
                    <a:lnTo>
                      <a:pt x="2" y="3"/>
                    </a:lnTo>
                    <a:lnTo>
                      <a:pt x="1" y="5"/>
                    </a:lnTo>
                    <a:lnTo>
                      <a:pt x="0" y="8"/>
                    </a:lnTo>
                    <a:lnTo>
                      <a:pt x="1" y="11"/>
                    </a:lnTo>
                    <a:lnTo>
                      <a:pt x="2" y="13"/>
                    </a:lnTo>
                    <a:lnTo>
                      <a:pt x="5" y="15"/>
                    </a:lnTo>
                    <a:lnTo>
                      <a:pt x="7" y="15"/>
                    </a:lnTo>
                    <a:lnTo>
                      <a:pt x="11" y="15"/>
                    </a:lnTo>
                    <a:lnTo>
                      <a:pt x="13" y="13"/>
                    </a:lnTo>
                    <a:lnTo>
                      <a:pt x="14" y="11"/>
                    </a:lnTo>
                    <a:lnTo>
                      <a:pt x="15" y="8"/>
                    </a:lnTo>
                    <a:close/>
                    <a:moveTo>
                      <a:pt x="15" y="50"/>
                    </a:moveTo>
                    <a:lnTo>
                      <a:pt x="14" y="47"/>
                    </a:lnTo>
                    <a:lnTo>
                      <a:pt x="13" y="45"/>
                    </a:lnTo>
                    <a:lnTo>
                      <a:pt x="10" y="43"/>
                    </a:lnTo>
                    <a:lnTo>
                      <a:pt x="8" y="43"/>
                    </a:lnTo>
                    <a:lnTo>
                      <a:pt x="5" y="43"/>
                    </a:lnTo>
                    <a:lnTo>
                      <a:pt x="2" y="45"/>
                    </a:lnTo>
                    <a:lnTo>
                      <a:pt x="1" y="47"/>
                    </a:lnTo>
                    <a:lnTo>
                      <a:pt x="0" y="50"/>
                    </a:lnTo>
                    <a:lnTo>
                      <a:pt x="1" y="53"/>
                    </a:lnTo>
                    <a:lnTo>
                      <a:pt x="2" y="55"/>
                    </a:lnTo>
                    <a:lnTo>
                      <a:pt x="5" y="57"/>
                    </a:lnTo>
                    <a:lnTo>
                      <a:pt x="7" y="57"/>
                    </a:lnTo>
                    <a:lnTo>
                      <a:pt x="11"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 name="Freeform 2145"/>
              <p:cNvSpPr>
                <a:spLocks noChangeAspect="1"/>
              </p:cNvSpPr>
              <p:nvPr/>
            </p:nvSpPr>
            <p:spPr bwMode="auto">
              <a:xfrm>
                <a:off x="1685" y="1886"/>
                <a:ext cx="54" cy="116"/>
              </a:xfrm>
              <a:custGeom>
                <a:avLst/>
                <a:gdLst>
                  <a:gd name="T0" fmla="*/ 24 w 54"/>
                  <a:gd name="T1" fmla="*/ 45 h 116"/>
                  <a:gd name="T2" fmla="*/ 24 w 54"/>
                  <a:gd name="T3" fmla="*/ 26 h 116"/>
                  <a:gd name="T4" fmla="*/ 25 w 54"/>
                  <a:gd name="T5" fmla="*/ 16 h 116"/>
                  <a:gd name="T6" fmla="*/ 29 w 54"/>
                  <a:gd name="T7" fmla="*/ 9 h 116"/>
                  <a:gd name="T8" fmla="*/ 33 w 54"/>
                  <a:gd name="T9" fmla="*/ 5 h 116"/>
                  <a:gd name="T10" fmla="*/ 39 w 54"/>
                  <a:gd name="T11" fmla="*/ 4 h 116"/>
                  <a:gd name="T12" fmla="*/ 41 w 54"/>
                  <a:gd name="T13" fmla="*/ 4 h 116"/>
                  <a:gd name="T14" fmla="*/ 44 w 54"/>
                  <a:gd name="T15" fmla="*/ 5 h 116"/>
                  <a:gd name="T16" fmla="*/ 43 w 54"/>
                  <a:gd name="T17" fmla="*/ 5 h 116"/>
                  <a:gd name="T18" fmla="*/ 41 w 54"/>
                  <a:gd name="T19" fmla="*/ 7 h 116"/>
                  <a:gd name="T20" fmla="*/ 40 w 54"/>
                  <a:gd name="T21" fmla="*/ 9 h 116"/>
                  <a:gd name="T22" fmla="*/ 39 w 54"/>
                  <a:gd name="T23" fmla="*/ 12 h 116"/>
                  <a:gd name="T24" fmla="*/ 40 w 54"/>
                  <a:gd name="T25" fmla="*/ 14 h 116"/>
                  <a:gd name="T26" fmla="*/ 41 w 54"/>
                  <a:gd name="T27" fmla="*/ 17 h 116"/>
                  <a:gd name="T28" fmla="*/ 43 w 54"/>
                  <a:gd name="T29" fmla="*/ 18 h 116"/>
                  <a:gd name="T30" fmla="*/ 46 w 54"/>
                  <a:gd name="T31" fmla="*/ 19 h 116"/>
                  <a:gd name="T32" fmla="*/ 50 w 54"/>
                  <a:gd name="T33" fmla="*/ 18 h 116"/>
                  <a:gd name="T34" fmla="*/ 52 w 54"/>
                  <a:gd name="T35" fmla="*/ 17 h 116"/>
                  <a:gd name="T36" fmla="*/ 53 w 54"/>
                  <a:gd name="T37" fmla="*/ 14 h 116"/>
                  <a:gd name="T38" fmla="*/ 54 w 54"/>
                  <a:gd name="T39" fmla="*/ 11 h 116"/>
                  <a:gd name="T40" fmla="*/ 53 w 54"/>
                  <a:gd name="T41" fmla="*/ 7 h 116"/>
                  <a:gd name="T42" fmla="*/ 50 w 54"/>
                  <a:gd name="T43" fmla="*/ 3 h 116"/>
                  <a:gd name="T44" fmla="*/ 45 w 54"/>
                  <a:gd name="T45" fmla="*/ 1 h 116"/>
                  <a:gd name="T46" fmla="*/ 39 w 54"/>
                  <a:gd name="T47" fmla="*/ 0 h 116"/>
                  <a:gd name="T48" fmla="*/ 30 w 54"/>
                  <a:gd name="T49" fmla="*/ 2 h 116"/>
                  <a:gd name="T50" fmla="*/ 22 w 54"/>
                  <a:gd name="T51" fmla="*/ 7 h 116"/>
                  <a:gd name="T52" fmla="*/ 16 w 54"/>
                  <a:gd name="T53" fmla="*/ 15 h 116"/>
                  <a:gd name="T54" fmla="*/ 13 w 54"/>
                  <a:gd name="T55" fmla="*/ 26 h 116"/>
                  <a:gd name="T56" fmla="*/ 13 w 54"/>
                  <a:gd name="T57" fmla="*/ 45 h 116"/>
                  <a:gd name="T58" fmla="*/ 0 w 54"/>
                  <a:gd name="T59" fmla="*/ 45 h 116"/>
                  <a:gd name="T60" fmla="*/ 0 w 54"/>
                  <a:gd name="T61" fmla="*/ 50 h 116"/>
                  <a:gd name="T62" fmla="*/ 13 w 54"/>
                  <a:gd name="T63" fmla="*/ 50 h 116"/>
                  <a:gd name="T64" fmla="*/ 13 w 54"/>
                  <a:gd name="T65" fmla="*/ 104 h 116"/>
                  <a:gd name="T66" fmla="*/ 13 w 54"/>
                  <a:gd name="T67" fmla="*/ 108 h 116"/>
                  <a:gd name="T68" fmla="*/ 11 w 54"/>
                  <a:gd name="T69" fmla="*/ 110 h 116"/>
                  <a:gd name="T70" fmla="*/ 7 w 54"/>
                  <a:gd name="T71" fmla="*/ 111 h 116"/>
                  <a:gd name="T72" fmla="*/ 0 w 54"/>
                  <a:gd name="T73" fmla="*/ 111 h 116"/>
                  <a:gd name="T74" fmla="*/ 0 w 54"/>
                  <a:gd name="T75" fmla="*/ 116 h 116"/>
                  <a:gd name="T76" fmla="*/ 10 w 54"/>
                  <a:gd name="T77" fmla="*/ 116 h 116"/>
                  <a:gd name="T78" fmla="*/ 19 w 54"/>
                  <a:gd name="T79" fmla="*/ 116 h 116"/>
                  <a:gd name="T80" fmla="*/ 30 w 54"/>
                  <a:gd name="T81" fmla="*/ 116 h 116"/>
                  <a:gd name="T82" fmla="*/ 40 w 54"/>
                  <a:gd name="T83" fmla="*/ 116 h 116"/>
                  <a:gd name="T84" fmla="*/ 40 w 54"/>
                  <a:gd name="T85" fmla="*/ 111 h 116"/>
                  <a:gd name="T86" fmla="*/ 37 w 54"/>
                  <a:gd name="T87" fmla="*/ 111 h 116"/>
                  <a:gd name="T88" fmla="*/ 30 w 54"/>
                  <a:gd name="T89" fmla="*/ 111 h 116"/>
                  <a:gd name="T90" fmla="*/ 26 w 54"/>
                  <a:gd name="T91" fmla="*/ 110 h 116"/>
                  <a:gd name="T92" fmla="*/ 24 w 54"/>
                  <a:gd name="T93" fmla="*/ 107 h 116"/>
                  <a:gd name="T94" fmla="*/ 24 w 54"/>
                  <a:gd name="T95" fmla="*/ 103 h 116"/>
                  <a:gd name="T96" fmla="*/ 24 w 54"/>
                  <a:gd name="T97" fmla="*/ 50 h 116"/>
                  <a:gd name="T98" fmla="*/ 43 w 54"/>
                  <a:gd name="T99" fmla="*/ 50 h 116"/>
                  <a:gd name="T100" fmla="*/ 43 w 54"/>
                  <a:gd name="T101" fmla="*/ 45 h 116"/>
                  <a:gd name="T102" fmla="*/ 24 w 54"/>
                  <a:gd name="T103" fmla="*/ 4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16">
                    <a:moveTo>
                      <a:pt x="24" y="45"/>
                    </a:moveTo>
                    <a:lnTo>
                      <a:pt x="24" y="26"/>
                    </a:lnTo>
                    <a:lnTo>
                      <a:pt x="25" y="16"/>
                    </a:lnTo>
                    <a:lnTo>
                      <a:pt x="29" y="9"/>
                    </a:lnTo>
                    <a:lnTo>
                      <a:pt x="33" y="5"/>
                    </a:lnTo>
                    <a:lnTo>
                      <a:pt x="39" y="4"/>
                    </a:lnTo>
                    <a:lnTo>
                      <a:pt x="41" y="4"/>
                    </a:lnTo>
                    <a:lnTo>
                      <a:pt x="44" y="5"/>
                    </a:lnTo>
                    <a:lnTo>
                      <a:pt x="43" y="5"/>
                    </a:lnTo>
                    <a:lnTo>
                      <a:pt x="41" y="7"/>
                    </a:lnTo>
                    <a:lnTo>
                      <a:pt x="40" y="9"/>
                    </a:lnTo>
                    <a:lnTo>
                      <a:pt x="39" y="12"/>
                    </a:lnTo>
                    <a:lnTo>
                      <a:pt x="40" y="14"/>
                    </a:lnTo>
                    <a:lnTo>
                      <a:pt x="41" y="17"/>
                    </a:lnTo>
                    <a:lnTo>
                      <a:pt x="43" y="18"/>
                    </a:lnTo>
                    <a:lnTo>
                      <a:pt x="46" y="19"/>
                    </a:lnTo>
                    <a:lnTo>
                      <a:pt x="50" y="18"/>
                    </a:lnTo>
                    <a:lnTo>
                      <a:pt x="52" y="17"/>
                    </a:lnTo>
                    <a:lnTo>
                      <a:pt x="53" y="14"/>
                    </a:lnTo>
                    <a:lnTo>
                      <a:pt x="54" y="11"/>
                    </a:lnTo>
                    <a:lnTo>
                      <a:pt x="53" y="7"/>
                    </a:lnTo>
                    <a:lnTo>
                      <a:pt x="50" y="3"/>
                    </a:lnTo>
                    <a:lnTo>
                      <a:pt x="45" y="1"/>
                    </a:lnTo>
                    <a:lnTo>
                      <a:pt x="39" y="0"/>
                    </a:lnTo>
                    <a:lnTo>
                      <a:pt x="30" y="2"/>
                    </a:lnTo>
                    <a:lnTo>
                      <a:pt x="22" y="7"/>
                    </a:lnTo>
                    <a:lnTo>
                      <a:pt x="16" y="15"/>
                    </a:lnTo>
                    <a:lnTo>
                      <a:pt x="13" y="26"/>
                    </a:lnTo>
                    <a:lnTo>
                      <a:pt x="13" y="45"/>
                    </a:lnTo>
                    <a:lnTo>
                      <a:pt x="0" y="45"/>
                    </a:lnTo>
                    <a:lnTo>
                      <a:pt x="0" y="50"/>
                    </a:lnTo>
                    <a:lnTo>
                      <a:pt x="13" y="50"/>
                    </a:lnTo>
                    <a:lnTo>
                      <a:pt x="13" y="104"/>
                    </a:lnTo>
                    <a:lnTo>
                      <a:pt x="13" y="108"/>
                    </a:lnTo>
                    <a:lnTo>
                      <a:pt x="11" y="110"/>
                    </a:lnTo>
                    <a:lnTo>
                      <a:pt x="7" y="111"/>
                    </a:lnTo>
                    <a:lnTo>
                      <a:pt x="0" y="111"/>
                    </a:lnTo>
                    <a:lnTo>
                      <a:pt x="0" y="116"/>
                    </a:lnTo>
                    <a:lnTo>
                      <a:pt x="10" y="116"/>
                    </a:lnTo>
                    <a:lnTo>
                      <a:pt x="19" y="116"/>
                    </a:lnTo>
                    <a:lnTo>
                      <a:pt x="30" y="116"/>
                    </a:lnTo>
                    <a:lnTo>
                      <a:pt x="40" y="116"/>
                    </a:lnTo>
                    <a:lnTo>
                      <a:pt x="40" y="111"/>
                    </a:lnTo>
                    <a:lnTo>
                      <a:pt x="37" y="111"/>
                    </a:lnTo>
                    <a:lnTo>
                      <a:pt x="30" y="111"/>
                    </a:lnTo>
                    <a:lnTo>
                      <a:pt x="26" y="110"/>
                    </a:lnTo>
                    <a:lnTo>
                      <a:pt x="24" y="107"/>
                    </a:lnTo>
                    <a:lnTo>
                      <a:pt x="24" y="103"/>
                    </a:lnTo>
                    <a:lnTo>
                      <a:pt x="24" y="50"/>
                    </a:lnTo>
                    <a:lnTo>
                      <a:pt x="43" y="50"/>
                    </a:lnTo>
                    <a:lnTo>
                      <a:pt x="43" y="45"/>
                    </a:lnTo>
                    <a:lnTo>
                      <a:pt x="24" y="4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 name="Freeform 2146"/>
              <p:cNvSpPr>
                <a:spLocks noChangeAspect="1" noEditPoints="1"/>
              </p:cNvSpPr>
              <p:nvPr/>
            </p:nvSpPr>
            <p:spPr bwMode="auto">
              <a:xfrm>
                <a:off x="1735" y="1928"/>
                <a:ext cx="73" cy="76"/>
              </a:xfrm>
              <a:custGeom>
                <a:avLst/>
                <a:gdLst>
                  <a:gd name="T0" fmla="*/ 73 w 73"/>
                  <a:gd name="T1" fmla="*/ 39 h 76"/>
                  <a:gd name="T2" fmla="*/ 72 w 73"/>
                  <a:gd name="T3" fmla="*/ 31 h 76"/>
                  <a:gd name="T4" fmla="*/ 70 w 73"/>
                  <a:gd name="T5" fmla="*/ 24 h 76"/>
                  <a:gd name="T6" fmla="*/ 67 w 73"/>
                  <a:gd name="T7" fmla="*/ 18 h 76"/>
                  <a:gd name="T8" fmla="*/ 62 w 73"/>
                  <a:gd name="T9" fmla="*/ 12 h 76"/>
                  <a:gd name="T10" fmla="*/ 57 w 73"/>
                  <a:gd name="T11" fmla="*/ 7 h 76"/>
                  <a:gd name="T12" fmla="*/ 51 w 73"/>
                  <a:gd name="T13" fmla="*/ 3 h 76"/>
                  <a:gd name="T14" fmla="*/ 44 w 73"/>
                  <a:gd name="T15" fmla="*/ 1 h 76"/>
                  <a:gd name="T16" fmla="*/ 37 w 73"/>
                  <a:gd name="T17" fmla="*/ 0 h 76"/>
                  <a:gd name="T18" fmla="*/ 29 w 73"/>
                  <a:gd name="T19" fmla="*/ 1 h 76"/>
                  <a:gd name="T20" fmla="*/ 22 w 73"/>
                  <a:gd name="T21" fmla="*/ 3 h 76"/>
                  <a:gd name="T22" fmla="*/ 16 w 73"/>
                  <a:gd name="T23" fmla="*/ 7 h 76"/>
                  <a:gd name="T24" fmla="*/ 11 w 73"/>
                  <a:gd name="T25" fmla="*/ 12 h 76"/>
                  <a:gd name="T26" fmla="*/ 6 w 73"/>
                  <a:gd name="T27" fmla="*/ 18 h 76"/>
                  <a:gd name="T28" fmla="*/ 3 w 73"/>
                  <a:gd name="T29" fmla="*/ 24 h 76"/>
                  <a:gd name="T30" fmla="*/ 1 w 73"/>
                  <a:gd name="T31" fmla="*/ 31 h 76"/>
                  <a:gd name="T32" fmla="*/ 0 w 73"/>
                  <a:gd name="T33" fmla="*/ 39 h 76"/>
                  <a:gd name="T34" fmla="*/ 3 w 73"/>
                  <a:gd name="T35" fmla="*/ 54 h 76"/>
                  <a:gd name="T36" fmla="*/ 11 w 73"/>
                  <a:gd name="T37" fmla="*/ 66 h 76"/>
                  <a:gd name="T38" fmla="*/ 23 w 73"/>
                  <a:gd name="T39" fmla="*/ 73 h 76"/>
                  <a:gd name="T40" fmla="*/ 36 w 73"/>
                  <a:gd name="T41" fmla="*/ 76 h 76"/>
                  <a:gd name="T42" fmla="*/ 51 w 73"/>
                  <a:gd name="T43" fmla="*/ 73 h 76"/>
                  <a:gd name="T44" fmla="*/ 62 w 73"/>
                  <a:gd name="T45" fmla="*/ 66 h 76"/>
                  <a:gd name="T46" fmla="*/ 70 w 73"/>
                  <a:gd name="T47" fmla="*/ 54 h 76"/>
                  <a:gd name="T48" fmla="*/ 73 w 73"/>
                  <a:gd name="T49" fmla="*/ 39 h 76"/>
                  <a:gd name="T50" fmla="*/ 37 w 73"/>
                  <a:gd name="T51" fmla="*/ 72 h 76"/>
                  <a:gd name="T52" fmla="*/ 31 w 73"/>
                  <a:gd name="T53" fmla="*/ 71 h 76"/>
                  <a:gd name="T54" fmla="*/ 26 w 73"/>
                  <a:gd name="T55" fmla="*/ 69 h 76"/>
                  <a:gd name="T56" fmla="*/ 22 w 73"/>
                  <a:gd name="T57" fmla="*/ 66 h 76"/>
                  <a:gd name="T58" fmla="*/ 18 w 73"/>
                  <a:gd name="T59" fmla="*/ 61 h 76"/>
                  <a:gd name="T60" fmla="*/ 15 w 73"/>
                  <a:gd name="T61" fmla="*/ 55 h 76"/>
                  <a:gd name="T62" fmla="*/ 14 w 73"/>
                  <a:gd name="T63" fmla="*/ 49 h 76"/>
                  <a:gd name="T64" fmla="*/ 14 w 73"/>
                  <a:gd name="T65" fmla="*/ 43 h 76"/>
                  <a:gd name="T66" fmla="*/ 14 w 73"/>
                  <a:gd name="T67" fmla="*/ 38 h 76"/>
                  <a:gd name="T68" fmla="*/ 14 w 73"/>
                  <a:gd name="T69" fmla="*/ 32 h 76"/>
                  <a:gd name="T70" fmla="*/ 14 w 73"/>
                  <a:gd name="T71" fmla="*/ 27 h 76"/>
                  <a:gd name="T72" fmla="*/ 15 w 73"/>
                  <a:gd name="T73" fmla="*/ 21 h 76"/>
                  <a:gd name="T74" fmla="*/ 18 w 73"/>
                  <a:gd name="T75" fmla="*/ 15 h 76"/>
                  <a:gd name="T76" fmla="*/ 22 w 73"/>
                  <a:gd name="T77" fmla="*/ 10 h 76"/>
                  <a:gd name="T78" fmla="*/ 26 w 73"/>
                  <a:gd name="T79" fmla="*/ 7 h 76"/>
                  <a:gd name="T80" fmla="*/ 31 w 73"/>
                  <a:gd name="T81" fmla="*/ 5 h 76"/>
                  <a:gd name="T82" fmla="*/ 36 w 73"/>
                  <a:gd name="T83" fmla="*/ 4 h 76"/>
                  <a:gd name="T84" fmla="*/ 42 w 73"/>
                  <a:gd name="T85" fmla="*/ 5 h 76"/>
                  <a:gd name="T86" fmla="*/ 47 w 73"/>
                  <a:gd name="T87" fmla="*/ 7 h 76"/>
                  <a:gd name="T88" fmla="*/ 51 w 73"/>
                  <a:gd name="T89" fmla="*/ 10 h 76"/>
                  <a:gd name="T90" fmla="*/ 55 w 73"/>
                  <a:gd name="T91" fmla="*/ 15 h 76"/>
                  <a:gd name="T92" fmla="*/ 58 w 73"/>
                  <a:gd name="T93" fmla="*/ 20 h 76"/>
                  <a:gd name="T94" fmla="*/ 59 w 73"/>
                  <a:gd name="T95" fmla="*/ 27 h 76"/>
                  <a:gd name="T96" fmla="*/ 59 w 73"/>
                  <a:gd name="T97" fmla="*/ 32 h 76"/>
                  <a:gd name="T98" fmla="*/ 59 w 73"/>
                  <a:gd name="T99" fmla="*/ 38 h 76"/>
                  <a:gd name="T100" fmla="*/ 59 w 73"/>
                  <a:gd name="T101" fmla="*/ 43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3 w 73"/>
                  <a:gd name="T113" fmla="*/ 71 h 76"/>
                  <a:gd name="T114" fmla="*/ 37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8"/>
                    </a:lnTo>
                    <a:lnTo>
                      <a:pt x="62" y="12"/>
                    </a:lnTo>
                    <a:lnTo>
                      <a:pt x="57" y="7"/>
                    </a:lnTo>
                    <a:lnTo>
                      <a:pt x="51" y="3"/>
                    </a:lnTo>
                    <a:lnTo>
                      <a:pt x="44" y="1"/>
                    </a:lnTo>
                    <a:lnTo>
                      <a:pt x="37" y="0"/>
                    </a:lnTo>
                    <a:lnTo>
                      <a:pt x="29" y="1"/>
                    </a:lnTo>
                    <a:lnTo>
                      <a:pt x="22" y="3"/>
                    </a:lnTo>
                    <a:lnTo>
                      <a:pt x="16" y="7"/>
                    </a:lnTo>
                    <a:lnTo>
                      <a:pt x="11" y="12"/>
                    </a:lnTo>
                    <a:lnTo>
                      <a:pt x="6" y="18"/>
                    </a:lnTo>
                    <a:lnTo>
                      <a:pt x="3" y="24"/>
                    </a:lnTo>
                    <a:lnTo>
                      <a:pt x="1" y="31"/>
                    </a:lnTo>
                    <a:lnTo>
                      <a:pt x="0" y="39"/>
                    </a:lnTo>
                    <a:lnTo>
                      <a:pt x="3" y="54"/>
                    </a:lnTo>
                    <a:lnTo>
                      <a:pt x="11" y="66"/>
                    </a:lnTo>
                    <a:lnTo>
                      <a:pt x="23" y="73"/>
                    </a:lnTo>
                    <a:lnTo>
                      <a:pt x="36" y="76"/>
                    </a:lnTo>
                    <a:lnTo>
                      <a:pt x="51" y="73"/>
                    </a:lnTo>
                    <a:lnTo>
                      <a:pt x="62" y="66"/>
                    </a:lnTo>
                    <a:lnTo>
                      <a:pt x="70" y="54"/>
                    </a:lnTo>
                    <a:lnTo>
                      <a:pt x="73" y="39"/>
                    </a:lnTo>
                    <a:close/>
                    <a:moveTo>
                      <a:pt x="37" y="72"/>
                    </a:moveTo>
                    <a:lnTo>
                      <a:pt x="31" y="71"/>
                    </a:lnTo>
                    <a:lnTo>
                      <a:pt x="26" y="69"/>
                    </a:lnTo>
                    <a:lnTo>
                      <a:pt x="22" y="66"/>
                    </a:lnTo>
                    <a:lnTo>
                      <a:pt x="18" y="61"/>
                    </a:lnTo>
                    <a:lnTo>
                      <a:pt x="15" y="55"/>
                    </a:lnTo>
                    <a:lnTo>
                      <a:pt x="14" y="49"/>
                    </a:lnTo>
                    <a:lnTo>
                      <a:pt x="14" y="43"/>
                    </a:lnTo>
                    <a:lnTo>
                      <a:pt x="14" y="38"/>
                    </a:lnTo>
                    <a:lnTo>
                      <a:pt x="14" y="32"/>
                    </a:lnTo>
                    <a:lnTo>
                      <a:pt x="14" y="27"/>
                    </a:lnTo>
                    <a:lnTo>
                      <a:pt x="15" y="21"/>
                    </a:lnTo>
                    <a:lnTo>
                      <a:pt x="18" y="15"/>
                    </a:lnTo>
                    <a:lnTo>
                      <a:pt x="22" y="10"/>
                    </a:lnTo>
                    <a:lnTo>
                      <a:pt x="26" y="7"/>
                    </a:lnTo>
                    <a:lnTo>
                      <a:pt x="31" y="5"/>
                    </a:lnTo>
                    <a:lnTo>
                      <a:pt x="36" y="4"/>
                    </a:lnTo>
                    <a:lnTo>
                      <a:pt x="42" y="5"/>
                    </a:lnTo>
                    <a:lnTo>
                      <a:pt x="47" y="7"/>
                    </a:lnTo>
                    <a:lnTo>
                      <a:pt x="51" y="10"/>
                    </a:lnTo>
                    <a:lnTo>
                      <a:pt x="55" y="15"/>
                    </a:lnTo>
                    <a:lnTo>
                      <a:pt x="58" y="20"/>
                    </a:lnTo>
                    <a:lnTo>
                      <a:pt x="59" y="27"/>
                    </a:lnTo>
                    <a:lnTo>
                      <a:pt x="59" y="32"/>
                    </a:lnTo>
                    <a:lnTo>
                      <a:pt x="59" y="38"/>
                    </a:lnTo>
                    <a:lnTo>
                      <a:pt x="59" y="43"/>
                    </a:lnTo>
                    <a:lnTo>
                      <a:pt x="59" y="48"/>
                    </a:lnTo>
                    <a:lnTo>
                      <a:pt x="58" y="54"/>
                    </a:lnTo>
                    <a:lnTo>
                      <a:pt x="56" y="60"/>
                    </a:lnTo>
                    <a:lnTo>
                      <a:pt x="52" y="65"/>
                    </a:lnTo>
                    <a:lnTo>
                      <a:pt x="48" y="69"/>
                    </a:lnTo>
                    <a:lnTo>
                      <a:pt x="43" y="71"/>
                    </a:lnTo>
                    <a:lnTo>
                      <a:pt x="37"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 name="Freeform 2147"/>
              <p:cNvSpPr>
                <a:spLocks noChangeAspect="1"/>
              </p:cNvSpPr>
              <p:nvPr/>
            </p:nvSpPr>
            <p:spPr bwMode="auto">
              <a:xfrm>
                <a:off x="1818" y="1929"/>
                <a:ext cx="83" cy="75"/>
              </a:xfrm>
              <a:custGeom>
                <a:avLst/>
                <a:gdLst>
                  <a:gd name="T0" fmla="*/ 60 w 83"/>
                  <a:gd name="T1" fmla="*/ 60 h 75"/>
                  <a:gd name="T2" fmla="*/ 60 w 83"/>
                  <a:gd name="T3" fmla="*/ 75 h 75"/>
                  <a:gd name="T4" fmla="*/ 83 w 83"/>
                  <a:gd name="T5" fmla="*/ 73 h 75"/>
                  <a:gd name="T6" fmla="*/ 83 w 83"/>
                  <a:gd name="T7" fmla="*/ 68 h 75"/>
                  <a:gd name="T8" fmla="*/ 79 w 83"/>
                  <a:gd name="T9" fmla="*/ 68 h 75"/>
                  <a:gd name="T10" fmla="*/ 76 w 83"/>
                  <a:gd name="T11" fmla="*/ 68 h 75"/>
                  <a:gd name="T12" fmla="*/ 74 w 83"/>
                  <a:gd name="T13" fmla="*/ 68 h 75"/>
                  <a:gd name="T14" fmla="*/ 73 w 83"/>
                  <a:gd name="T15" fmla="*/ 67 h 75"/>
                  <a:gd name="T16" fmla="*/ 71 w 83"/>
                  <a:gd name="T17" fmla="*/ 66 h 75"/>
                  <a:gd name="T18" fmla="*/ 71 w 83"/>
                  <a:gd name="T19" fmla="*/ 64 h 75"/>
                  <a:gd name="T20" fmla="*/ 71 w 83"/>
                  <a:gd name="T21" fmla="*/ 62 h 75"/>
                  <a:gd name="T22" fmla="*/ 70 w 83"/>
                  <a:gd name="T23" fmla="*/ 59 h 75"/>
                  <a:gd name="T24" fmla="*/ 70 w 83"/>
                  <a:gd name="T25" fmla="*/ 0 h 75"/>
                  <a:gd name="T26" fmla="*/ 46 w 83"/>
                  <a:gd name="T27" fmla="*/ 2 h 75"/>
                  <a:gd name="T28" fmla="*/ 46 w 83"/>
                  <a:gd name="T29" fmla="*/ 7 h 75"/>
                  <a:gd name="T30" fmla="*/ 50 w 83"/>
                  <a:gd name="T31" fmla="*/ 7 h 75"/>
                  <a:gd name="T32" fmla="*/ 53 w 83"/>
                  <a:gd name="T33" fmla="*/ 8 h 75"/>
                  <a:gd name="T34" fmla="*/ 55 w 83"/>
                  <a:gd name="T35" fmla="*/ 8 h 75"/>
                  <a:gd name="T36" fmla="*/ 57 w 83"/>
                  <a:gd name="T37" fmla="*/ 9 h 75"/>
                  <a:gd name="T38" fmla="*/ 58 w 83"/>
                  <a:gd name="T39" fmla="*/ 10 h 75"/>
                  <a:gd name="T40" fmla="*/ 59 w 83"/>
                  <a:gd name="T41" fmla="*/ 12 h 75"/>
                  <a:gd name="T42" fmla="*/ 59 w 83"/>
                  <a:gd name="T43" fmla="*/ 14 h 75"/>
                  <a:gd name="T44" fmla="*/ 59 w 83"/>
                  <a:gd name="T45" fmla="*/ 17 h 75"/>
                  <a:gd name="T46" fmla="*/ 59 w 83"/>
                  <a:gd name="T47" fmla="*/ 46 h 75"/>
                  <a:gd name="T48" fmla="*/ 58 w 83"/>
                  <a:gd name="T49" fmla="*/ 56 h 75"/>
                  <a:gd name="T50" fmla="*/ 54 w 83"/>
                  <a:gd name="T51" fmla="*/ 64 h 75"/>
                  <a:gd name="T52" fmla="*/ 47 w 83"/>
                  <a:gd name="T53" fmla="*/ 70 h 75"/>
                  <a:gd name="T54" fmla="*/ 39 w 83"/>
                  <a:gd name="T55" fmla="*/ 72 h 75"/>
                  <a:gd name="T56" fmla="*/ 34 w 83"/>
                  <a:gd name="T57" fmla="*/ 71 h 75"/>
                  <a:gd name="T58" fmla="*/ 31 w 83"/>
                  <a:gd name="T59" fmla="*/ 70 h 75"/>
                  <a:gd name="T60" fmla="*/ 28 w 83"/>
                  <a:gd name="T61" fmla="*/ 69 h 75"/>
                  <a:gd name="T62" fmla="*/ 27 w 83"/>
                  <a:gd name="T63" fmla="*/ 67 h 75"/>
                  <a:gd name="T64" fmla="*/ 26 w 83"/>
                  <a:gd name="T65" fmla="*/ 64 h 75"/>
                  <a:gd name="T66" fmla="*/ 25 w 83"/>
                  <a:gd name="T67" fmla="*/ 61 h 75"/>
                  <a:gd name="T68" fmla="*/ 25 w 83"/>
                  <a:gd name="T69" fmla="*/ 58 h 75"/>
                  <a:gd name="T70" fmla="*/ 25 w 83"/>
                  <a:gd name="T71" fmla="*/ 55 h 75"/>
                  <a:gd name="T72" fmla="*/ 25 w 83"/>
                  <a:gd name="T73" fmla="*/ 0 h 75"/>
                  <a:gd name="T74" fmla="*/ 0 w 83"/>
                  <a:gd name="T75" fmla="*/ 2 h 75"/>
                  <a:gd name="T76" fmla="*/ 0 w 83"/>
                  <a:gd name="T77" fmla="*/ 7 h 75"/>
                  <a:gd name="T78" fmla="*/ 5 w 83"/>
                  <a:gd name="T79" fmla="*/ 7 h 75"/>
                  <a:gd name="T80" fmla="*/ 8 w 83"/>
                  <a:gd name="T81" fmla="*/ 8 h 75"/>
                  <a:gd name="T82" fmla="*/ 10 w 83"/>
                  <a:gd name="T83" fmla="*/ 8 h 75"/>
                  <a:gd name="T84" fmla="*/ 12 w 83"/>
                  <a:gd name="T85" fmla="*/ 9 h 75"/>
                  <a:gd name="T86" fmla="*/ 12 w 83"/>
                  <a:gd name="T87" fmla="*/ 11 h 75"/>
                  <a:gd name="T88" fmla="*/ 13 w 83"/>
                  <a:gd name="T89" fmla="*/ 14 h 75"/>
                  <a:gd name="T90" fmla="*/ 13 w 83"/>
                  <a:gd name="T91" fmla="*/ 18 h 75"/>
                  <a:gd name="T92" fmla="*/ 13 w 83"/>
                  <a:gd name="T93" fmla="*/ 22 h 75"/>
                  <a:gd name="T94" fmla="*/ 13 w 83"/>
                  <a:gd name="T95" fmla="*/ 47 h 75"/>
                  <a:gd name="T96" fmla="*/ 13 w 83"/>
                  <a:gd name="T97" fmla="*/ 52 h 75"/>
                  <a:gd name="T98" fmla="*/ 14 w 83"/>
                  <a:gd name="T99" fmla="*/ 57 h 75"/>
                  <a:gd name="T100" fmla="*/ 14 w 83"/>
                  <a:gd name="T101" fmla="*/ 62 h 75"/>
                  <a:gd name="T102" fmla="*/ 16 w 83"/>
                  <a:gd name="T103" fmla="*/ 66 h 75"/>
                  <a:gd name="T104" fmla="*/ 19 w 83"/>
                  <a:gd name="T105" fmla="*/ 70 h 75"/>
                  <a:gd name="T106" fmla="*/ 24 w 83"/>
                  <a:gd name="T107" fmla="*/ 73 h 75"/>
                  <a:gd name="T108" fmla="*/ 30 w 83"/>
                  <a:gd name="T109" fmla="*/ 75 h 75"/>
                  <a:gd name="T110" fmla="*/ 38 w 83"/>
                  <a:gd name="T111" fmla="*/ 75 h 75"/>
                  <a:gd name="T112" fmla="*/ 45 w 83"/>
                  <a:gd name="T113" fmla="*/ 74 h 75"/>
                  <a:gd name="T114" fmla="*/ 51 w 83"/>
                  <a:gd name="T115" fmla="*/ 72 h 75"/>
                  <a:gd name="T116" fmla="*/ 56 w 83"/>
                  <a:gd name="T117" fmla="*/ 67 h 75"/>
                  <a:gd name="T118" fmla="*/ 60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60" y="60"/>
                    </a:moveTo>
                    <a:lnTo>
                      <a:pt x="60" y="75"/>
                    </a:lnTo>
                    <a:lnTo>
                      <a:pt x="83" y="73"/>
                    </a:lnTo>
                    <a:lnTo>
                      <a:pt x="83" y="68"/>
                    </a:lnTo>
                    <a:lnTo>
                      <a:pt x="79" y="68"/>
                    </a:lnTo>
                    <a:lnTo>
                      <a:pt x="76" y="68"/>
                    </a:lnTo>
                    <a:lnTo>
                      <a:pt x="74" y="68"/>
                    </a:lnTo>
                    <a:lnTo>
                      <a:pt x="73" y="67"/>
                    </a:lnTo>
                    <a:lnTo>
                      <a:pt x="71" y="66"/>
                    </a:lnTo>
                    <a:lnTo>
                      <a:pt x="71" y="64"/>
                    </a:lnTo>
                    <a:lnTo>
                      <a:pt x="71" y="62"/>
                    </a:lnTo>
                    <a:lnTo>
                      <a:pt x="70" y="59"/>
                    </a:lnTo>
                    <a:lnTo>
                      <a:pt x="70" y="0"/>
                    </a:lnTo>
                    <a:lnTo>
                      <a:pt x="46" y="2"/>
                    </a:lnTo>
                    <a:lnTo>
                      <a:pt x="46" y="7"/>
                    </a:lnTo>
                    <a:lnTo>
                      <a:pt x="50" y="7"/>
                    </a:lnTo>
                    <a:lnTo>
                      <a:pt x="53" y="8"/>
                    </a:lnTo>
                    <a:lnTo>
                      <a:pt x="55" y="8"/>
                    </a:lnTo>
                    <a:lnTo>
                      <a:pt x="57" y="9"/>
                    </a:lnTo>
                    <a:lnTo>
                      <a:pt x="58" y="10"/>
                    </a:lnTo>
                    <a:lnTo>
                      <a:pt x="59" y="12"/>
                    </a:lnTo>
                    <a:lnTo>
                      <a:pt x="59" y="14"/>
                    </a:lnTo>
                    <a:lnTo>
                      <a:pt x="59" y="17"/>
                    </a:lnTo>
                    <a:lnTo>
                      <a:pt x="59" y="46"/>
                    </a:lnTo>
                    <a:lnTo>
                      <a:pt x="58" y="56"/>
                    </a:lnTo>
                    <a:lnTo>
                      <a:pt x="54" y="64"/>
                    </a:lnTo>
                    <a:lnTo>
                      <a:pt x="47" y="70"/>
                    </a:lnTo>
                    <a:lnTo>
                      <a:pt x="39" y="72"/>
                    </a:lnTo>
                    <a:lnTo>
                      <a:pt x="34" y="71"/>
                    </a:lnTo>
                    <a:lnTo>
                      <a:pt x="31" y="70"/>
                    </a:lnTo>
                    <a:lnTo>
                      <a:pt x="28" y="69"/>
                    </a:lnTo>
                    <a:lnTo>
                      <a:pt x="27" y="67"/>
                    </a:lnTo>
                    <a:lnTo>
                      <a:pt x="26" y="64"/>
                    </a:lnTo>
                    <a:lnTo>
                      <a:pt x="25" y="61"/>
                    </a:lnTo>
                    <a:lnTo>
                      <a:pt x="25" y="58"/>
                    </a:lnTo>
                    <a:lnTo>
                      <a:pt x="25" y="55"/>
                    </a:lnTo>
                    <a:lnTo>
                      <a:pt x="25" y="0"/>
                    </a:lnTo>
                    <a:lnTo>
                      <a:pt x="0" y="2"/>
                    </a:lnTo>
                    <a:lnTo>
                      <a:pt x="0" y="7"/>
                    </a:lnTo>
                    <a:lnTo>
                      <a:pt x="5" y="7"/>
                    </a:lnTo>
                    <a:lnTo>
                      <a:pt x="8" y="8"/>
                    </a:lnTo>
                    <a:lnTo>
                      <a:pt x="10" y="8"/>
                    </a:lnTo>
                    <a:lnTo>
                      <a:pt x="12" y="9"/>
                    </a:lnTo>
                    <a:lnTo>
                      <a:pt x="12" y="11"/>
                    </a:lnTo>
                    <a:lnTo>
                      <a:pt x="13" y="14"/>
                    </a:lnTo>
                    <a:lnTo>
                      <a:pt x="13" y="18"/>
                    </a:lnTo>
                    <a:lnTo>
                      <a:pt x="13" y="22"/>
                    </a:lnTo>
                    <a:lnTo>
                      <a:pt x="13" y="47"/>
                    </a:lnTo>
                    <a:lnTo>
                      <a:pt x="13" y="52"/>
                    </a:lnTo>
                    <a:lnTo>
                      <a:pt x="14" y="57"/>
                    </a:lnTo>
                    <a:lnTo>
                      <a:pt x="14" y="62"/>
                    </a:lnTo>
                    <a:lnTo>
                      <a:pt x="16" y="66"/>
                    </a:lnTo>
                    <a:lnTo>
                      <a:pt x="19" y="70"/>
                    </a:lnTo>
                    <a:lnTo>
                      <a:pt x="24" y="73"/>
                    </a:lnTo>
                    <a:lnTo>
                      <a:pt x="30" y="75"/>
                    </a:lnTo>
                    <a:lnTo>
                      <a:pt x="38" y="75"/>
                    </a:lnTo>
                    <a:lnTo>
                      <a:pt x="45" y="74"/>
                    </a:lnTo>
                    <a:lnTo>
                      <a:pt x="51" y="72"/>
                    </a:lnTo>
                    <a:lnTo>
                      <a:pt x="56" y="67"/>
                    </a:lnTo>
                    <a:lnTo>
                      <a:pt x="60"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 name="Freeform 2148"/>
              <p:cNvSpPr>
                <a:spLocks noChangeAspect="1"/>
              </p:cNvSpPr>
              <p:nvPr/>
            </p:nvSpPr>
            <p:spPr bwMode="auto">
              <a:xfrm>
                <a:off x="1910" y="1929"/>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1 h 73"/>
                  <a:gd name="T20" fmla="*/ 26 w 83"/>
                  <a:gd name="T21" fmla="*/ 19 h 73"/>
                  <a:gd name="T22" fmla="*/ 39 w 83"/>
                  <a:gd name="T23" fmla="*/ 6 h 73"/>
                  <a:gd name="T24" fmla="*/ 50 w 83"/>
                  <a:gd name="T25" fmla="*/ 4 h 73"/>
                  <a:gd name="T26" fmla="*/ 55 w 83"/>
                  <a:gd name="T27" fmla="*/ 7 h 73"/>
                  <a:gd name="T28" fmla="*/ 58 w 83"/>
                  <a:gd name="T29" fmla="*/ 12 h 73"/>
                  <a:gd name="T30" fmla="*/ 59 w 83"/>
                  <a:gd name="T31" fmla="*/ 19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9 w 83"/>
                  <a:gd name="T45" fmla="*/ 73 h 73"/>
                  <a:gd name="T46" fmla="*/ 83 w 83"/>
                  <a:gd name="T47" fmla="*/ 68 h 73"/>
                  <a:gd name="T48" fmla="*/ 74 w 83"/>
                  <a:gd name="T49" fmla="*/ 68 h 73"/>
                  <a:gd name="T50" fmla="*/ 70 w 83"/>
                  <a:gd name="T51" fmla="*/ 63 h 73"/>
                  <a:gd name="T52" fmla="*/ 70 w 83"/>
                  <a:gd name="T53" fmla="*/ 23 h 73"/>
                  <a:gd name="T54" fmla="*/ 68 w 83"/>
                  <a:gd name="T55" fmla="*/ 11 h 73"/>
                  <a:gd name="T56" fmla="*/ 63 w 83"/>
                  <a:gd name="T57" fmla="*/ 4 h 73"/>
                  <a:gd name="T58" fmla="*/ 54 w 83"/>
                  <a:gd name="T59" fmla="*/ 1 h 73"/>
                  <a:gd name="T60" fmla="*/ 40 w 83"/>
                  <a:gd name="T61" fmla="*/ 2 h 73"/>
                  <a:gd name="T62" fmla="*/ 28 w 83"/>
                  <a:gd name="T63" fmla="*/ 11 h 73"/>
                  <a:gd name="T64" fmla="*/ 23 w 83"/>
                  <a:gd name="T65" fmla="*/ 0 h 73"/>
                  <a:gd name="T66" fmla="*/ 0 w 83"/>
                  <a:gd name="T67" fmla="*/ 7 h 73"/>
                  <a:gd name="T68" fmla="*/ 7 w 83"/>
                  <a:gd name="T69" fmla="*/ 8 h 73"/>
                  <a:gd name="T70" fmla="*/ 11 w 83"/>
                  <a:gd name="T71" fmla="*/ 9 h 73"/>
                  <a:gd name="T72" fmla="*/ 13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3"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7" y="73"/>
                    </a:lnTo>
                    <a:lnTo>
                      <a:pt x="37" y="68"/>
                    </a:lnTo>
                    <a:lnTo>
                      <a:pt x="31" y="68"/>
                    </a:lnTo>
                    <a:lnTo>
                      <a:pt x="27" y="67"/>
                    </a:lnTo>
                    <a:lnTo>
                      <a:pt x="25" y="65"/>
                    </a:lnTo>
                    <a:lnTo>
                      <a:pt x="24" y="61"/>
                    </a:lnTo>
                    <a:lnTo>
                      <a:pt x="24" y="30"/>
                    </a:lnTo>
                    <a:lnTo>
                      <a:pt x="26" y="19"/>
                    </a:lnTo>
                    <a:lnTo>
                      <a:pt x="32" y="11"/>
                    </a:lnTo>
                    <a:lnTo>
                      <a:pt x="39" y="6"/>
                    </a:lnTo>
                    <a:lnTo>
                      <a:pt x="47" y="4"/>
                    </a:lnTo>
                    <a:lnTo>
                      <a:pt x="50" y="4"/>
                    </a:lnTo>
                    <a:lnTo>
                      <a:pt x="53" y="6"/>
                    </a:lnTo>
                    <a:lnTo>
                      <a:pt x="55" y="7"/>
                    </a:lnTo>
                    <a:lnTo>
                      <a:pt x="57" y="10"/>
                    </a:lnTo>
                    <a:lnTo>
                      <a:pt x="58" y="12"/>
                    </a:lnTo>
                    <a:lnTo>
                      <a:pt x="59" y="16"/>
                    </a:lnTo>
                    <a:lnTo>
                      <a:pt x="59" y="19"/>
                    </a:lnTo>
                    <a:lnTo>
                      <a:pt x="59" y="22"/>
                    </a:lnTo>
                    <a:lnTo>
                      <a:pt x="59" y="61"/>
                    </a:lnTo>
                    <a:lnTo>
                      <a:pt x="59" y="65"/>
                    </a:lnTo>
                    <a:lnTo>
                      <a:pt x="57" y="67"/>
                    </a:lnTo>
                    <a:lnTo>
                      <a:pt x="53" y="68"/>
                    </a:lnTo>
                    <a:lnTo>
                      <a:pt x="46" y="68"/>
                    </a:lnTo>
                    <a:lnTo>
                      <a:pt x="46" y="73"/>
                    </a:lnTo>
                    <a:lnTo>
                      <a:pt x="51" y="73"/>
                    </a:lnTo>
                    <a:lnTo>
                      <a:pt x="56" y="73"/>
                    </a:lnTo>
                    <a:lnTo>
                      <a:pt x="61" y="73"/>
                    </a:lnTo>
                    <a:lnTo>
                      <a:pt x="65" y="73"/>
                    </a:lnTo>
                    <a:lnTo>
                      <a:pt x="69" y="73"/>
                    </a:lnTo>
                    <a:lnTo>
                      <a:pt x="74" y="73"/>
                    </a:lnTo>
                    <a:lnTo>
                      <a:pt x="79" y="73"/>
                    </a:lnTo>
                    <a:lnTo>
                      <a:pt x="83" y="73"/>
                    </a:lnTo>
                    <a:lnTo>
                      <a:pt x="83" y="68"/>
                    </a:lnTo>
                    <a:lnTo>
                      <a:pt x="78" y="68"/>
                    </a:lnTo>
                    <a:lnTo>
                      <a:pt x="74" y="68"/>
                    </a:lnTo>
                    <a:lnTo>
                      <a:pt x="71" y="66"/>
                    </a:lnTo>
                    <a:lnTo>
                      <a:pt x="70" y="63"/>
                    </a:lnTo>
                    <a:lnTo>
                      <a:pt x="70" y="32"/>
                    </a:lnTo>
                    <a:lnTo>
                      <a:pt x="70" y="23"/>
                    </a:lnTo>
                    <a:lnTo>
                      <a:pt x="70" y="16"/>
                    </a:lnTo>
                    <a:lnTo>
                      <a:pt x="68" y="11"/>
                    </a:lnTo>
                    <a:lnTo>
                      <a:pt x="65" y="6"/>
                    </a:lnTo>
                    <a:lnTo>
                      <a:pt x="63" y="4"/>
                    </a:lnTo>
                    <a:lnTo>
                      <a:pt x="59" y="2"/>
                    </a:lnTo>
                    <a:lnTo>
                      <a:pt x="54" y="1"/>
                    </a:lnTo>
                    <a:lnTo>
                      <a:pt x="48" y="0"/>
                    </a:lnTo>
                    <a:lnTo>
                      <a:pt x="40" y="2"/>
                    </a:lnTo>
                    <a:lnTo>
                      <a:pt x="33" y="5"/>
                    </a:lnTo>
                    <a:lnTo>
                      <a:pt x="28" y="11"/>
                    </a:lnTo>
                    <a:lnTo>
                      <a:pt x="23" y="18"/>
                    </a:lnTo>
                    <a:lnTo>
                      <a:pt x="23" y="0"/>
                    </a:lnTo>
                    <a:lnTo>
                      <a:pt x="0" y="2"/>
                    </a:lnTo>
                    <a:lnTo>
                      <a:pt x="0" y="7"/>
                    </a:lnTo>
                    <a:lnTo>
                      <a:pt x="4" y="7"/>
                    </a:lnTo>
                    <a:lnTo>
                      <a:pt x="7" y="8"/>
                    </a:lnTo>
                    <a:lnTo>
                      <a:pt x="9" y="8"/>
                    </a:lnTo>
                    <a:lnTo>
                      <a:pt x="11" y="9"/>
                    </a:lnTo>
                    <a:lnTo>
                      <a:pt x="12" y="10"/>
                    </a:lnTo>
                    <a:lnTo>
                      <a:pt x="13"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Freeform 2149"/>
              <p:cNvSpPr>
                <a:spLocks noChangeAspect="1" noEditPoints="1"/>
              </p:cNvSpPr>
              <p:nvPr/>
            </p:nvSpPr>
            <p:spPr bwMode="auto">
              <a:xfrm>
                <a:off x="2002" y="1888"/>
                <a:ext cx="82" cy="116"/>
              </a:xfrm>
              <a:custGeom>
                <a:avLst/>
                <a:gdLst>
                  <a:gd name="T0" fmla="*/ 58 w 82"/>
                  <a:gd name="T1" fmla="*/ 116 h 116"/>
                  <a:gd name="T2" fmla="*/ 82 w 82"/>
                  <a:gd name="T3" fmla="*/ 109 h 116"/>
                  <a:gd name="T4" fmla="*/ 75 w 82"/>
                  <a:gd name="T5" fmla="*/ 109 h 116"/>
                  <a:gd name="T6" fmla="*/ 71 w 82"/>
                  <a:gd name="T7" fmla="*/ 108 h 116"/>
                  <a:gd name="T8" fmla="*/ 69 w 82"/>
                  <a:gd name="T9" fmla="*/ 105 h 116"/>
                  <a:gd name="T10" fmla="*/ 69 w 82"/>
                  <a:gd name="T11" fmla="*/ 100 h 116"/>
                  <a:gd name="T12" fmla="*/ 45 w 82"/>
                  <a:gd name="T13" fmla="*/ 2 h 116"/>
                  <a:gd name="T14" fmla="*/ 49 w 82"/>
                  <a:gd name="T15" fmla="*/ 7 h 116"/>
                  <a:gd name="T16" fmla="*/ 54 w 82"/>
                  <a:gd name="T17" fmla="*/ 7 h 116"/>
                  <a:gd name="T18" fmla="*/ 57 w 82"/>
                  <a:gd name="T19" fmla="*/ 9 h 116"/>
                  <a:gd name="T20" fmla="*/ 58 w 82"/>
                  <a:gd name="T21" fmla="*/ 13 h 116"/>
                  <a:gd name="T22" fmla="*/ 58 w 82"/>
                  <a:gd name="T23" fmla="*/ 52 h 116"/>
                  <a:gd name="T24" fmla="*/ 49 w 82"/>
                  <a:gd name="T25" fmla="*/ 44 h 116"/>
                  <a:gd name="T26" fmla="*/ 37 w 82"/>
                  <a:gd name="T27" fmla="*/ 41 h 116"/>
                  <a:gd name="T28" fmla="*/ 11 w 82"/>
                  <a:gd name="T29" fmla="*/ 52 h 116"/>
                  <a:gd name="T30" fmla="*/ 0 w 82"/>
                  <a:gd name="T31" fmla="*/ 79 h 116"/>
                  <a:gd name="T32" fmla="*/ 11 w 82"/>
                  <a:gd name="T33" fmla="*/ 105 h 116"/>
                  <a:gd name="T34" fmla="*/ 35 w 82"/>
                  <a:gd name="T35" fmla="*/ 116 h 116"/>
                  <a:gd name="T36" fmla="*/ 49 w 82"/>
                  <a:gd name="T37" fmla="*/ 113 h 116"/>
                  <a:gd name="T38" fmla="*/ 58 w 82"/>
                  <a:gd name="T39" fmla="*/ 105 h 116"/>
                  <a:gd name="T40" fmla="*/ 58 w 82"/>
                  <a:gd name="T41" fmla="*/ 95 h 116"/>
                  <a:gd name="T42" fmla="*/ 57 w 82"/>
                  <a:gd name="T43" fmla="*/ 98 h 116"/>
                  <a:gd name="T44" fmla="*/ 56 w 82"/>
                  <a:gd name="T45" fmla="*/ 101 h 116"/>
                  <a:gd name="T46" fmla="*/ 47 w 82"/>
                  <a:gd name="T47" fmla="*/ 110 h 116"/>
                  <a:gd name="T48" fmla="*/ 36 w 82"/>
                  <a:gd name="T49" fmla="*/ 113 h 116"/>
                  <a:gd name="T50" fmla="*/ 26 w 82"/>
                  <a:gd name="T51" fmla="*/ 110 h 116"/>
                  <a:gd name="T52" fmla="*/ 19 w 82"/>
                  <a:gd name="T53" fmla="*/ 102 h 116"/>
                  <a:gd name="T54" fmla="*/ 15 w 82"/>
                  <a:gd name="T55" fmla="*/ 90 h 116"/>
                  <a:gd name="T56" fmla="*/ 14 w 82"/>
                  <a:gd name="T57" fmla="*/ 79 h 116"/>
                  <a:gd name="T58" fmla="*/ 15 w 82"/>
                  <a:gd name="T59" fmla="*/ 68 h 116"/>
                  <a:gd name="T60" fmla="*/ 19 w 82"/>
                  <a:gd name="T61" fmla="*/ 56 h 116"/>
                  <a:gd name="T62" fmla="*/ 26 w 82"/>
                  <a:gd name="T63" fmla="*/ 48 h 116"/>
                  <a:gd name="T64" fmla="*/ 38 w 82"/>
                  <a:gd name="T65" fmla="*/ 45 h 116"/>
                  <a:gd name="T66" fmla="*/ 47 w 82"/>
                  <a:gd name="T67" fmla="*/ 47 h 116"/>
                  <a:gd name="T68" fmla="*/ 56 w 82"/>
                  <a:gd name="T69" fmla="*/ 55 h 116"/>
                  <a:gd name="T70" fmla="*/ 57 w 82"/>
                  <a:gd name="T71" fmla="*/ 58 h 116"/>
                  <a:gd name="T72" fmla="*/ 58 w 82"/>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116">
                    <a:moveTo>
                      <a:pt x="58" y="105"/>
                    </a:moveTo>
                    <a:lnTo>
                      <a:pt x="58" y="116"/>
                    </a:lnTo>
                    <a:lnTo>
                      <a:pt x="82" y="114"/>
                    </a:lnTo>
                    <a:lnTo>
                      <a:pt x="82" y="109"/>
                    </a:lnTo>
                    <a:lnTo>
                      <a:pt x="78" y="109"/>
                    </a:lnTo>
                    <a:lnTo>
                      <a:pt x="75" y="109"/>
                    </a:lnTo>
                    <a:lnTo>
                      <a:pt x="73" y="109"/>
                    </a:lnTo>
                    <a:lnTo>
                      <a:pt x="71" y="108"/>
                    </a:lnTo>
                    <a:lnTo>
                      <a:pt x="70" y="107"/>
                    </a:lnTo>
                    <a:lnTo>
                      <a:pt x="69" y="105"/>
                    </a:lnTo>
                    <a:lnTo>
                      <a:pt x="69" y="103"/>
                    </a:lnTo>
                    <a:lnTo>
                      <a:pt x="69" y="100"/>
                    </a:lnTo>
                    <a:lnTo>
                      <a:pt x="69" y="0"/>
                    </a:lnTo>
                    <a:lnTo>
                      <a:pt x="45" y="2"/>
                    </a:lnTo>
                    <a:lnTo>
                      <a:pt x="45" y="7"/>
                    </a:lnTo>
                    <a:lnTo>
                      <a:pt x="49" y="7"/>
                    </a:lnTo>
                    <a:lnTo>
                      <a:pt x="52" y="7"/>
                    </a:lnTo>
                    <a:lnTo>
                      <a:pt x="54" y="7"/>
                    </a:lnTo>
                    <a:lnTo>
                      <a:pt x="56" y="8"/>
                    </a:lnTo>
                    <a:lnTo>
                      <a:pt x="57" y="9"/>
                    </a:lnTo>
                    <a:lnTo>
                      <a:pt x="58" y="11"/>
                    </a:lnTo>
                    <a:lnTo>
                      <a:pt x="58" y="13"/>
                    </a:lnTo>
                    <a:lnTo>
                      <a:pt x="58" y="16"/>
                    </a:lnTo>
                    <a:lnTo>
                      <a:pt x="58" y="52"/>
                    </a:lnTo>
                    <a:lnTo>
                      <a:pt x="54" y="47"/>
                    </a:lnTo>
                    <a:lnTo>
                      <a:pt x="49" y="44"/>
                    </a:lnTo>
                    <a:lnTo>
                      <a:pt x="44" y="42"/>
                    </a:lnTo>
                    <a:lnTo>
                      <a:pt x="37" y="41"/>
                    </a:lnTo>
                    <a:lnTo>
                      <a:pt x="23" y="44"/>
                    </a:lnTo>
                    <a:lnTo>
                      <a:pt x="11" y="52"/>
                    </a:lnTo>
                    <a:lnTo>
                      <a:pt x="3" y="64"/>
                    </a:lnTo>
                    <a:lnTo>
                      <a:pt x="0" y="79"/>
                    </a:lnTo>
                    <a:lnTo>
                      <a:pt x="3" y="94"/>
                    </a:lnTo>
                    <a:lnTo>
                      <a:pt x="11" y="105"/>
                    </a:lnTo>
                    <a:lnTo>
                      <a:pt x="22" y="113"/>
                    </a:lnTo>
                    <a:lnTo>
                      <a:pt x="35" y="116"/>
                    </a:lnTo>
                    <a:lnTo>
                      <a:pt x="43" y="115"/>
                    </a:lnTo>
                    <a:lnTo>
                      <a:pt x="49" y="113"/>
                    </a:lnTo>
                    <a:lnTo>
                      <a:pt x="54" y="109"/>
                    </a:lnTo>
                    <a:lnTo>
                      <a:pt x="58" y="105"/>
                    </a:lnTo>
                    <a:close/>
                    <a:moveTo>
                      <a:pt x="58" y="61"/>
                    </a:moveTo>
                    <a:lnTo>
                      <a:pt x="58" y="95"/>
                    </a:lnTo>
                    <a:lnTo>
                      <a:pt x="57" y="97"/>
                    </a:lnTo>
                    <a:lnTo>
                      <a:pt x="57" y="98"/>
                    </a:lnTo>
                    <a:lnTo>
                      <a:pt x="57" y="99"/>
                    </a:lnTo>
                    <a:lnTo>
                      <a:pt x="56" y="101"/>
                    </a:lnTo>
                    <a:lnTo>
                      <a:pt x="52" y="106"/>
                    </a:lnTo>
                    <a:lnTo>
                      <a:pt x="47" y="110"/>
                    </a:lnTo>
                    <a:lnTo>
                      <a:pt x="42" y="112"/>
                    </a:lnTo>
                    <a:lnTo>
                      <a:pt x="36" y="113"/>
                    </a:lnTo>
                    <a:lnTo>
                      <a:pt x="31" y="112"/>
                    </a:lnTo>
                    <a:lnTo>
                      <a:pt x="26" y="110"/>
                    </a:lnTo>
                    <a:lnTo>
                      <a:pt x="22" y="106"/>
                    </a:lnTo>
                    <a:lnTo>
                      <a:pt x="19" y="102"/>
                    </a:lnTo>
                    <a:lnTo>
                      <a:pt x="16" y="96"/>
                    </a:lnTo>
                    <a:lnTo>
                      <a:pt x="15" y="90"/>
                    </a:lnTo>
                    <a:lnTo>
                      <a:pt x="14" y="85"/>
                    </a:lnTo>
                    <a:lnTo>
                      <a:pt x="14" y="79"/>
                    </a:lnTo>
                    <a:lnTo>
                      <a:pt x="14" y="74"/>
                    </a:lnTo>
                    <a:lnTo>
                      <a:pt x="15" y="68"/>
                    </a:lnTo>
                    <a:lnTo>
                      <a:pt x="16" y="61"/>
                    </a:lnTo>
                    <a:lnTo>
                      <a:pt x="19" y="56"/>
                    </a:lnTo>
                    <a:lnTo>
                      <a:pt x="22" y="52"/>
                    </a:lnTo>
                    <a:lnTo>
                      <a:pt x="26" y="48"/>
                    </a:lnTo>
                    <a:lnTo>
                      <a:pt x="32" y="46"/>
                    </a:lnTo>
                    <a:lnTo>
                      <a:pt x="38" y="45"/>
                    </a:lnTo>
                    <a:lnTo>
                      <a:pt x="42" y="46"/>
                    </a:lnTo>
                    <a:lnTo>
                      <a:pt x="47" y="47"/>
                    </a:lnTo>
                    <a:lnTo>
                      <a:pt x="52" y="50"/>
                    </a:lnTo>
                    <a:lnTo>
                      <a:pt x="56" y="55"/>
                    </a:lnTo>
                    <a:lnTo>
                      <a:pt x="57" y="57"/>
                    </a:lnTo>
                    <a:lnTo>
                      <a:pt x="57" y="58"/>
                    </a:lnTo>
                    <a:lnTo>
                      <a:pt x="57" y="59"/>
                    </a:lnTo>
                    <a:lnTo>
                      <a:pt x="58"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6" name="Freeform 2150"/>
              <p:cNvSpPr>
                <a:spLocks noChangeAspect="1"/>
              </p:cNvSpPr>
              <p:nvPr/>
            </p:nvSpPr>
            <p:spPr bwMode="auto">
              <a:xfrm>
                <a:off x="2108" y="1878"/>
                <a:ext cx="23" cy="166"/>
              </a:xfrm>
              <a:custGeom>
                <a:avLst/>
                <a:gdLst>
                  <a:gd name="T0" fmla="*/ 23 w 23"/>
                  <a:gd name="T1" fmla="*/ 166 h 166"/>
                  <a:gd name="T2" fmla="*/ 23 w 23"/>
                  <a:gd name="T3" fmla="*/ 159 h 166"/>
                  <a:gd name="T4" fmla="*/ 7 w 23"/>
                  <a:gd name="T5" fmla="*/ 159 h 166"/>
                  <a:gd name="T6" fmla="*/ 7 w 23"/>
                  <a:gd name="T7" fmla="*/ 7 h 166"/>
                  <a:gd name="T8" fmla="*/ 23 w 23"/>
                  <a:gd name="T9" fmla="*/ 7 h 166"/>
                  <a:gd name="T10" fmla="*/ 23 w 23"/>
                  <a:gd name="T11" fmla="*/ 0 h 166"/>
                  <a:gd name="T12" fmla="*/ 0 w 23"/>
                  <a:gd name="T13" fmla="*/ 0 h 166"/>
                  <a:gd name="T14" fmla="*/ 0 w 23"/>
                  <a:gd name="T15" fmla="*/ 166 h 166"/>
                  <a:gd name="T16" fmla="*/ 23 w 23"/>
                  <a:gd name="T1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6">
                    <a:moveTo>
                      <a:pt x="23" y="166"/>
                    </a:moveTo>
                    <a:lnTo>
                      <a:pt x="23" y="159"/>
                    </a:lnTo>
                    <a:lnTo>
                      <a:pt x="7" y="159"/>
                    </a:lnTo>
                    <a:lnTo>
                      <a:pt x="7" y="7"/>
                    </a:lnTo>
                    <a:lnTo>
                      <a:pt x="23" y="7"/>
                    </a:lnTo>
                    <a:lnTo>
                      <a:pt x="23" y="0"/>
                    </a:lnTo>
                    <a:lnTo>
                      <a:pt x="0" y="0"/>
                    </a:lnTo>
                    <a:lnTo>
                      <a:pt x="0" y="166"/>
                    </a:lnTo>
                    <a:lnTo>
                      <a:pt x="23" y="1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7" name="Freeform 2151"/>
              <p:cNvSpPr>
                <a:spLocks noChangeAspect="1"/>
              </p:cNvSpPr>
              <p:nvPr/>
            </p:nvSpPr>
            <p:spPr bwMode="auto">
              <a:xfrm>
                <a:off x="2139" y="1888"/>
                <a:ext cx="80" cy="114"/>
              </a:xfrm>
              <a:custGeom>
                <a:avLst/>
                <a:gdLst>
                  <a:gd name="T0" fmla="*/ 13 w 80"/>
                  <a:gd name="T1" fmla="*/ 106 h 114"/>
                  <a:gd name="T2" fmla="*/ 7 w 80"/>
                  <a:gd name="T3" fmla="*/ 109 h 114"/>
                  <a:gd name="T4" fmla="*/ 0 w 80"/>
                  <a:gd name="T5" fmla="*/ 114 h 114"/>
                  <a:gd name="T6" fmla="*/ 18 w 80"/>
                  <a:gd name="T7" fmla="*/ 114 h 114"/>
                  <a:gd name="T8" fmla="*/ 36 w 80"/>
                  <a:gd name="T9" fmla="*/ 114 h 114"/>
                  <a:gd name="T10" fmla="*/ 30 w 80"/>
                  <a:gd name="T11" fmla="*/ 109 h 114"/>
                  <a:gd name="T12" fmla="*/ 24 w 80"/>
                  <a:gd name="T13" fmla="*/ 106 h 114"/>
                  <a:gd name="T14" fmla="*/ 24 w 80"/>
                  <a:gd name="T15" fmla="*/ 85 h 114"/>
                  <a:gd name="T16" fmla="*/ 42 w 80"/>
                  <a:gd name="T17" fmla="*/ 87 h 114"/>
                  <a:gd name="T18" fmla="*/ 52 w 80"/>
                  <a:gd name="T19" fmla="*/ 102 h 114"/>
                  <a:gd name="T20" fmla="*/ 53 w 80"/>
                  <a:gd name="T21" fmla="*/ 107 h 114"/>
                  <a:gd name="T22" fmla="*/ 50 w 80"/>
                  <a:gd name="T23" fmla="*/ 109 h 114"/>
                  <a:gd name="T24" fmla="*/ 48 w 80"/>
                  <a:gd name="T25" fmla="*/ 114 h 114"/>
                  <a:gd name="T26" fmla="*/ 57 w 80"/>
                  <a:gd name="T27" fmla="*/ 114 h 114"/>
                  <a:gd name="T28" fmla="*/ 66 w 80"/>
                  <a:gd name="T29" fmla="*/ 114 h 114"/>
                  <a:gd name="T30" fmla="*/ 80 w 80"/>
                  <a:gd name="T31" fmla="*/ 109 h 114"/>
                  <a:gd name="T32" fmla="*/ 72 w 80"/>
                  <a:gd name="T33" fmla="*/ 108 h 114"/>
                  <a:gd name="T34" fmla="*/ 64 w 80"/>
                  <a:gd name="T35" fmla="*/ 101 h 114"/>
                  <a:gd name="T36" fmla="*/ 42 w 80"/>
                  <a:gd name="T37" fmla="*/ 70 h 114"/>
                  <a:gd name="T38" fmla="*/ 42 w 80"/>
                  <a:gd name="T39" fmla="*/ 68 h 114"/>
                  <a:gd name="T40" fmla="*/ 46 w 80"/>
                  <a:gd name="T41" fmla="*/ 65 h 114"/>
                  <a:gd name="T42" fmla="*/ 50 w 80"/>
                  <a:gd name="T43" fmla="*/ 61 h 114"/>
                  <a:gd name="T44" fmla="*/ 54 w 80"/>
                  <a:gd name="T45" fmla="*/ 58 h 114"/>
                  <a:gd name="T46" fmla="*/ 62 w 80"/>
                  <a:gd name="T47" fmla="*/ 52 h 114"/>
                  <a:gd name="T48" fmla="*/ 73 w 80"/>
                  <a:gd name="T49" fmla="*/ 49 h 114"/>
                  <a:gd name="T50" fmla="*/ 76 w 80"/>
                  <a:gd name="T51" fmla="*/ 43 h 114"/>
                  <a:gd name="T52" fmla="*/ 65 w 80"/>
                  <a:gd name="T53" fmla="*/ 44 h 114"/>
                  <a:gd name="T54" fmla="*/ 54 w 80"/>
                  <a:gd name="T55" fmla="*/ 43 h 114"/>
                  <a:gd name="T56" fmla="*/ 46 w 80"/>
                  <a:gd name="T57" fmla="*/ 43 h 114"/>
                  <a:gd name="T58" fmla="*/ 50 w 80"/>
                  <a:gd name="T59" fmla="*/ 50 h 114"/>
                  <a:gd name="T60" fmla="*/ 50 w 80"/>
                  <a:gd name="T61" fmla="*/ 56 h 114"/>
                  <a:gd name="T62" fmla="*/ 24 w 80"/>
                  <a:gd name="T63" fmla="*/ 79 h 114"/>
                  <a:gd name="T64" fmla="*/ 0 w 80"/>
                  <a:gd name="T65" fmla="*/ 2 h 114"/>
                  <a:gd name="T66" fmla="*/ 4 w 80"/>
                  <a:gd name="T67" fmla="*/ 7 h 114"/>
                  <a:gd name="T68" fmla="*/ 9 w 80"/>
                  <a:gd name="T69" fmla="*/ 7 h 114"/>
                  <a:gd name="T70" fmla="*/ 12 w 80"/>
                  <a:gd name="T71" fmla="*/ 9 h 114"/>
                  <a:gd name="T72" fmla="*/ 13 w 80"/>
                  <a:gd name="T73" fmla="*/ 13 h 114"/>
                  <a:gd name="T74" fmla="*/ 13 w 80"/>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114">
                    <a:moveTo>
                      <a:pt x="13" y="102"/>
                    </a:moveTo>
                    <a:lnTo>
                      <a:pt x="13" y="106"/>
                    </a:lnTo>
                    <a:lnTo>
                      <a:pt x="11" y="108"/>
                    </a:lnTo>
                    <a:lnTo>
                      <a:pt x="7" y="109"/>
                    </a:lnTo>
                    <a:lnTo>
                      <a:pt x="0" y="109"/>
                    </a:lnTo>
                    <a:lnTo>
                      <a:pt x="0" y="114"/>
                    </a:lnTo>
                    <a:lnTo>
                      <a:pt x="9" y="114"/>
                    </a:lnTo>
                    <a:lnTo>
                      <a:pt x="18" y="114"/>
                    </a:lnTo>
                    <a:lnTo>
                      <a:pt x="27" y="114"/>
                    </a:lnTo>
                    <a:lnTo>
                      <a:pt x="36" y="114"/>
                    </a:lnTo>
                    <a:lnTo>
                      <a:pt x="36" y="109"/>
                    </a:lnTo>
                    <a:lnTo>
                      <a:pt x="30" y="109"/>
                    </a:lnTo>
                    <a:lnTo>
                      <a:pt x="26" y="108"/>
                    </a:lnTo>
                    <a:lnTo>
                      <a:pt x="24" y="106"/>
                    </a:lnTo>
                    <a:lnTo>
                      <a:pt x="24" y="102"/>
                    </a:lnTo>
                    <a:lnTo>
                      <a:pt x="24" y="85"/>
                    </a:lnTo>
                    <a:lnTo>
                      <a:pt x="34" y="76"/>
                    </a:lnTo>
                    <a:lnTo>
                      <a:pt x="42" y="87"/>
                    </a:lnTo>
                    <a:lnTo>
                      <a:pt x="49" y="96"/>
                    </a:lnTo>
                    <a:lnTo>
                      <a:pt x="52" y="102"/>
                    </a:lnTo>
                    <a:lnTo>
                      <a:pt x="54" y="106"/>
                    </a:lnTo>
                    <a:lnTo>
                      <a:pt x="53" y="107"/>
                    </a:lnTo>
                    <a:lnTo>
                      <a:pt x="52" y="109"/>
                    </a:lnTo>
                    <a:lnTo>
                      <a:pt x="50" y="109"/>
                    </a:lnTo>
                    <a:lnTo>
                      <a:pt x="48" y="109"/>
                    </a:lnTo>
                    <a:lnTo>
                      <a:pt x="48" y="114"/>
                    </a:lnTo>
                    <a:lnTo>
                      <a:pt x="52" y="114"/>
                    </a:lnTo>
                    <a:lnTo>
                      <a:pt x="57" y="114"/>
                    </a:lnTo>
                    <a:lnTo>
                      <a:pt x="62" y="114"/>
                    </a:lnTo>
                    <a:lnTo>
                      <a:pt x="66" y="114"/>
                    </a:lnTo>
                    <a:lnTo>
                      <a:pt x="80" y="114"/>
                    </a:lnTo>
                    <a:lnTo>
                      <a:pt x="80" y="109"/>
                    </a:lnTo>
                    <a:lnTo>
                      <a:pt x="76" y="109"/>
                    </a:lnTo>
                    <a:lnTo>
                      <a:pt x="72" y="108"/>
                    </a:lnTo>
                    <a:lnTo>
                      <a:pt x="68" y="106"/>
                    </a:lnTo>
                    <a:lnTo>
                      <a:pt x="64" y="101"/>
                    </a:lnTo>
                    <a:lnTo>
                      <a:pt x="43" y="71"/>
                    </a:lnTo>
                    <a:lnTo>
                      <a:pt x="42" y="70"/>
                    </a:lnTo>
                    <a:lnTo>
                      <a:pt x="42" y="69"/>
                    </a:lnTo>
                    <a:lnTo>
                      <a:pt x="42" y="68"/>
                    </a:lnTo>
                    <a:lnTo>
                      <a:pt x="44" y="67"/>
                    </a:lnTo>
                    <a:lnTo>
                      <a:pt x="46" y="65"/>
                    </a:lnTo>
                    <a:lnTo>
                      <a:pt x="48" y="63"/>
                    </a:lnTo>
                    <a:lnTo>
                      <a:pt x="50" y="61"/>
                    </a:lnTo>
                    <a:lnTo>
                      <a:pt x="53" y="60"/>
                    </a:lnTo>
                    <a:lnTo>
                      <a:pt x="54" y="58"/>
                    </a:lnTo>
                    <a:lnTo>
                      <a:pt x="55" y="57"/>
                    </a:lnTo>
                    <a:lnTo>
                      <a:pt x="62" y="52"/>
                    </a:lnTo>
                    <a:lnTo>
                      <a:pt x="68" y="50"/>
                    </a:lnTo>
                    <a:lnTo>
                      <a:pt x="73" y="49"/>
                    </a:lnTo>
                    <a:lnTo>
                      <a:pt x="76" y="48"/>
                    </a:lnTo>
                    <a:lnTo>
                      <a:pt x="76" y="43"/>
                    </a:lnTo>
                    <a:lnTo>
                      <a:pt x="70" y="44"/>
                    </a:lnTo>
                    <a:lnTo>
                      <a:pt x="65" y="44"/>
                    </a:lnTo>
                    <a:lnTo>
                      <a:pt x="60" y="44"/>
                    </a:lnTo>
                    <a:lnTo>
                      <a:pt x="54" y="43"/>
                    </a:lnTo>
                    <a:lnTo>
                      <a:pt x="49" y="43"/>
                    </a:lnTo>
                    <a:lnTo>
                      <a:pt x="46" y="43"/>
                    </a:lnTo>
                    <a:lnTo>
                      <a:pt x="46" y="48"/>
                    </a:lnTo>
                    <a:lnTo>
                      <a:pt x="50" y="50"/>
                    </a:lnTo>
                    <a:lnTo>
                      <a:pt x="51" y="52"/>
                    </a:lnTo>
                    <a:lnTo>
                      <a:pt x="50" y="56"/>
                    </a:lnTo>
                    <a:lnTo>
                      <a:pt x="47" y="59"/>
                    </a:lnTo>
                    <a:lnTo>
                      <a:pt x="24" y="79"/>
                    </a:lnTo>
                    <a:lnTo>
                      <a:pt x="24" y="0"/>
                    </a:lnTo>
                    <a:lnTo>
                      <a:pt x="0" y="2"/>
                    </a:lnTo>
                    <a:lnTo>
                      <a:pt x="0" y="7"/>
                    </a:lnTo>
                    <a:lnTo>
                      <a:pt x="4" y="7"/>
                    </a:lnTo>
                    <a:lnTo>
                      <a:pt x="7" y="7"/>
                    </a:lnTo>
                    <a:lnTo>
                      <a:pt x="9" y="7"/>
                    </a:lnTo>
                    <a:lnTo>
                      <a:pt x="11" y="8"/>
                    </a:lnTo>
                    <a:lnTo>
                      <a:pt x="12" y="9"/>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8" name="Freeform 2152"/>
              <p:cNvSpPr>
                <a:spLocks noChangeAspect="1" noEditPoints="1"/>
              </p:cNvSpPr>
              <p:nvPr/>
            </p:nvSpPr>
            <p:spPr bwMode="auto">
              <a:xfrm>
                <a:off x="2222" y="1928"/>
                <a:ext cx="64" cy="76"/>
              </a:xfrm>
              <a:custGeom>
                <a:avLst/>
                <a:gdLst>
                  <a:gd name="T0" fmla="*/ 14 w 64"/>
                  <a:gd name="T1" fmla="*/ 33 h 76"/>
                  <a:gd name="T2" fmla="*/ 17 w 64"/>
                  <a:gd name="T3" fmla="*/ 18 h 76"/>
                  <a:gd name="T4" fmla="*/ 22 w 64"/>
                  <a:gd name="T5" fmla="*/ 9 h 76"/>
                  <a:gd name="T6" fmla="*/ 29 w 64"/>
                  <a:gd name="T7" fmla="*/ 5 h 76"/>
                  <a:gd name="T8" fmla="*/ 34 w 64"/>
                  <a:gd name="T9" fmla="*/ 4 h 76"/>
                  <a:gd name="T10" fmla="*/ 40 w 64"/>
                  <a:gd name="T11" fmla="*/ 5 h 76"/>
                  <a:gd name="T12" fmla="*/ 44 w 64"/>
                  <a:gd name="T13" fmla="*/ 8 h 76"/>
                  <a:gd name="T14" fmla="*/ 48 w 64"/>
                  <a:gd name="T15" fmla="*/ 11 h 76"/>
                  <a:gd name="T16" fmla="*/ 50 w 64"/>
                  <a:gd name="T17" fmla="*/ 16 h 76"/>
                  <a:gd name="T18" fmla="*/ 51 w 64"/>
                  <a:gd name="T19" fmla="*/ 21 h 76"/>
                  <a:gd name="T20" fmla="*/ 52 w 64"/>
                  <a:gd name="T21" fmla="*/ 26 h 76"/>
                  <a:gd name="T22" fmla="*/ 53 w 64"/>
                  <a:gd name="T23" fmla="*/ 30 h 76"/>
                  <a:gd name="T24" fmla="*/ 53 w 64"/>
                  <a:gd name="T25" fmla="*/ 33 h 76"/>
                  <a:gd name="T26" fmla="*/ 14 w 64"/>
                  <a:gd name="T27" fmla="*/ 33 h 76"/>
                  <a:gd name="T28" fmla="*/ 14 w 64"/>
                  <a:gd name="T29" fmla="*/ 36 h 76"/>
                  <a:gd name="T30" fmla="*/ 60 w 64"/>
                  <a:gd name="T31" fmla="*/ 36 h 76"/>
                  <a:gd name="T32" fmla="*/ 62 w 64"/>
                  <a:gd name="T33" fmla="*/ 36 h 76"/>
                  <a:gd name="T34" fmla="*/ 63 w 64"/>
                  <a:gd name="T35" fmla="*/ 36 h 76"/>
                  <a:gd name="T36" fmla="*/ 64 w 64"/>
                  <a:gd name="T37" fmla="*/ 35 h 76"/>
                  <a:gd name="T38" fmla="*/ 64 w 64"/>
                  <a:gd name="T39" fmla="*/ 33 h 76"/>
                  <a:gd name="T40" fmla="*/ 62 w 64"/>
                  <a:gd name="T41" fmla="*/ 21 h 76"/>
                  <a:gd name="T42" fmla="*/ 57 w 64"/>
                  <a:gd name="T43" fmla="*/ 10 h 76"/>
                  <a:gd name="T44" fmla="*/ 48 w 64"/>
                  <a:gd name="T45" fmla="*/ 3 h 76"/>
                  <a:gd name="T46" fmla="*/ 34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6 w 64"/>
                  <a:gd name="T63" fmla="*/ 76 h 76"/>
                  <a:gd name="T64" fmla="*/ 49 w 64"/>
                  <a:gd name="T65" fmla="*/ 73 h 76"/>
                  <a:gd name="T66" fmla="*/ 58 w 64"/>
                  <a:gd name="T67" fmla="*/ 67 h 76"/>
                  <a:gd name="T68" fmla="*/ 62 w 64"/>
                  <a:gd name="T69" fmla="*/ 59 h 76"/>
                  <a:gd name="T70" fmla="*/ 64 w 64"/>
                  <a:gd name="T71" fmla="*/ 55 h 76"/>
                  <a:gd name="T72" fmla="*/ 63 w 64"/>
                  <a:gd name="T73" fmla="*/ 53 h 76"/>
                  <a:gd name="T74" fmla="*/ 62 w 64"/>
                  <a:gd name="T75" fmla="*/ 53 h 76"/>
                  <a:gd name="T76" fmla="*/ 60 w 64"/>
                  <a:gd name="T77" fmla="*/ 53 h 76"/>
                  <a:gd name="T78" fmla="*/ 60 w 64"/>
                  <a:gd name="T79" fmla="*/ 55 h 76"/>
                  <a:gd name="T80" fmla="*/ 57 w 64"/>
                  <a:gd name="T81" fmla="*/ 61 h 76"/>
                  <a:gd name="T82" fmla="*/ 54 w 64"/>
                  <a:gd name="T83" fmla="*/ 65 h 76"/>
                  <a:gd name="T84" fmla="*/ 50 w 64"/>
                  <a:gd name="T85" fmla="*/ 68 h 76"/>
                  <a:gd name="T86" fmla="*/ 47 w 64"/>
                  <a:gd name="T87" fmla="*/ 70 h 76"/>
                  <a:gd name="T88" fmla="*/ 43 w 64"/>
                  <a:gd name="T89" fmla="*/ 71 h 76"/>
                  <a:gd name="T90" fmla="*/ 41 w 64"/>
                  <a:gd name="T91" fmla="*/ 72 h 76"/>
                  <a:gd name="T92" fmla="*/ 38 w 64"/>
                  <a:gd name="T93" fmla="*/ 72 h 76"/>
                  <a:gd name="T94" fmla="*/ 37 w 64"/>
                  <a:gd name="T95" fmla="*/ 72 h 76"/>
                  <a:gd name="T96" fmla="*/ 31 w 64"/>
                  <a:gd name="T97" fmla="*/ 71 h 76"/>
                  <a:gd name="T98" fmla="*/ 26 w 64"/>
                  <a:gd name="T99" fmla="*/ 69 h 76"/>
                  <a:gd name="T100" fmla="*/ 22 w 64"/>
                  <a:gd name="T101" fmla="*/ 65 h 76"/>
                  <a:gd name="T102" fmla="*/ 19 w 64"/>
                  <a:gd name="T103" fmla="*/ 61 h 76"/>
                  <a:gd name="T104" fmla="*/ 16 w 64"/>
                  <a:gd name="T105" fmla="*/ 55 h 76"/>
                  <a:gd name="T106" fmla="*/ 14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3"/>
                    </a:moveTo>
                    <a:lnTo>
                      <a:pt x="17" y="18"/>
                    </a:lnTo>
                    <a:lnTo>
                      <a:pt x="22" y="9"/>
                    </a:lnTo>
                    <a:lnTo>
                      <a:pt x="29" y="5"/>
                    </a:lnTo>
                    <a:lnTo>
                      <a:pt x="34" y="4"/>
                    </a:lnTo>
                    <a:lnTo>
                      <a:pt x="40" y="5"/>
                    </a:lnTo>
                    <a:lnTo>
                      <a:pt x="44" y="8"/>
                    </a:lnTo>
                    <a:lnTo>
                      <a:pt x="48" y="11"/>
                    </a:lnTo>
                    <a:lnTo>
                      <a:pt x="50" y="16"/>
                    </a:lnTo>
                    <a:lnTo>
                      <a:pt x="51" y="21"/>
                    </a:lnTo>
                    <a:lnTo>
                      <a:pt x="52" y="26"/>
                    </a:lnTo>
                    <a:lnTo>
                      <a:pt x="53" y="30"/>
                    </a:lnTo>
                    <a:lnTo>
                      <a:pt x="53" y="33"/>
                    </a:lnTo>
                    <a:lnTo>
                      <a:pt x="14" y="33"/>
                    </a:lnTo>
                    <a:close/>
                    <a:moveTo>
                      <a:pt x="14" y="36"/>
                    </a:moveTo>
                    <a:lnTo>
                      <a:pt x="60" y="36"/>
                    </a:lnTo>
                    <a:lnTo>
                      <a:pt x="62" y="36"/>
                    </a:lnTo>
                    <a:lnTo>
                      <a:pt x="63" y="36"/>
                    </a:lnTo>
                    <a:lnTo>
                      <a:pt x="64" y="35"/>
                    </a:lnTo>
                    <a:lnTo>
                      <a:pt x="64" y="33"/>
                    </a:lnTo>
                    <a:lnTo>
                      <a:pt x="62" y="21"/>
                    </a:lnTo>
                    <a:lnTo>
                      <a:pt x="57" y="10"/>
                    </a:lnTo>
                    <a:lnTo>
                      <a:pt x="48" y="3"/>
                    </a:lnTo>
                    <a:lnTo>
                      <a:pt x="34" y="0"/>
                    </a:lnTo>
                    <a:lnTo>
                      <a:pt x="21" y="3"/>
                    </a:lnTo>
                    <a:lnTo>
                      <a:pt x="10" y="11"/>
                    </a:lnTo>
                    <a:lnTo>
                      <a:pt x="3" y="23"/>
                    </a:lnTo>
                    <a:lnTo>
                      <a:pt x="0" y="38"/>
                    </a:lnTo>
                    <a:lnTo>
                      <a:pt x="3" y="53"/>
                    </a:lnTo>
                    <a:lnTo>
                      <a:pt x="11" y="65"/>
                    </a:lnTo>
                    <a:lnTo>
                      <a:pt x="23" y="73"/>
                    </a:lnTo>
                    <a:lnTo>
                      <a:pt x="36" y="76"/>
                    </a:lnTo>
                    <a:lnTo>
                      <a:pt x="49" y="73"/>
                    </a:lnTo>
                    <a:lnTo>
                      <a:pt x="58" y="67"/>
                    </a:lnTo>
                    <a:lnTo>
                      <a:pt x="62" y="59"/>
                    </a:lnTo>
                    <a:lnTo>
                      <a:pt x="64" y="55"/>
                    </a:lnTo>
                    <a:lnTo>
                      <a:pt x="63" y="53"/>
                    </a:lnTo>
                    <a:lnTo>
                      <a:pt x="62" y="53"/>
                    </a:lnTo>
                    <a:lnTo>
                      <a:pt x="60" y="53"/>
                    </a:lnTo>
                    <a:lnTo>
                      <a:pt x="60" y="55"/>
                    </a:lnTo>
                    <a:lnTo>
                      <a:pt x="57" y="61"/>
                    </a:lnTo>
                    <a:lnTo>
                      <a:pt x="54" y="65"/>
                    </a:lnTo>
                    <a:lnTo>
                      <a:pt x="50" y="68"/>
                    </a:lnTo>
                    <a:lnTo>
                      <a:pt x="47" y="70"/>
                    </a:lnTo>
                    <a:lnTo>
                      <a:pt x="43" y="71"/>
                    </a:lnTo>
                    <a:lnTo>
                      <a:pt x="41" y="72"/>
                    </a:lnTo>
                    <a:lnTo>
                      <a:pt x="38" y="72"/>
                    </a:lnTo>
                    <a:lnTo>
                      <a:pt x="37" y="72"/>
                    </a:lnTo>
                    <a:lnTo>
                      <a:pt x="31" y="71"/>
                    </a:lnTo>
                    <a:lnTo>
                      <a:pt x="26" y="69"/>
                    </a:lnTo>
                    <a:lnTo>
                      <a:pt x="22" y="65"/>
                    </a:lnTo>
                    <a:lnTo>
                      <a:pt x="19" y="61"/>
                    </a:lnTo>
                    <a:lnTo>
                      <a:pt x="16" y="55"/>
                    </a:lnTo>
                    <a:lnTo>
                      <a:pt x="14"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Freeform 2153"/>
              <p:cNvSpPr>
                <a:spLocks noChangeAspect="1"/>
              </p:cNvSpPr>
              <p:nvPr/>
            </p:nvSpPr>
            <p:spPr bwMode="auto">
              <a:xfrm>
                <a:off x="2294" y="1931"/>
                <a:ext cx="81" cy="105"/>
              </a:xfrm>
              <a:custGeom>
                <a:avLst/>
                <a:gdLst>
                  <a:gd name="T0" fmla="*/ 69 w 81"/>
                  <a:gd name="T1" fmla="*/ 10 h 105"/>
                  <a:gd name="T2" fmla="*/ 78 w 81"/>
                  <a:gd name="T3" fmla="*/ 6 h 105"/>
                  <a:gd name="T4" fmla="*/ 81 w 81"/>
                  <a:gd name="T5" fmla="*/ 0 h 105"/>
                  <a:gd name="T6" fmla="*/ 68 w 81"/>
                  <a:gd name="T7" fmla="*/ 1 h 105"/>
                  <a:gd name="T8" fmla="*/ 61 w 81"/>
                  <a:gd name="T9" fmla="*/ 0 h 105"/>
                  <a:gd name="T10" fmla="*/ 54 w 81"/>
                  <a:gd name="T11" fmla="*/ 0 h 105"/>
                  <a:gd name="T12" fmla="*/ 57 w 81"/>
                  <a:gd name="T13" fmla="*/ 6 h 105"/>
                  <a:gd name="T14" fmla="*/ 61 w 81"/>
                  <a:gd name="T15" fmla="*/ 10 h 105"/>
                  <a:gd name="T16" fmla="*/ 61 w 81"/>
                  <a:gd name="T17" fmla="*/ 14 h 105"/>
                  <a:gd name="T18" fmla="*/ 44 w 81"/>
                  <a:gd name="T19" fmla="*/ 57 h 105"/>
                  <a:gd name="T20" fmla="*/ 25 w 81"/>
                  <a:gd name="T21" fmla="*/ 11 h 105"/>
                  <a:gd name="T22" fmla="*/ 26 w 81"/>
                  <a:gd name="T23" fmla="*/ 7 h 105"/>
                  <a:gd name="T24" fmla="*/ 31 w 81"/>
                  <a:gd name="T25" fmla="*/ 5 h 105"/>
                  <a:gd name="T26" fmla="*/ 34 w 81"/>
                  <a:gd name="T27" fmla="*/ 0 h 105"/>
                  <a:gd name="T28" fmla="*/ 24 w 81"/>
                  <a:gd name="T29" fmla="*/ 0 h 105"/>
                  <a:gd name="T30" fmla="*/ 16 w 81"/>
                  <a:gd name="T31" fmla="*/ 1 h 105"/>
                  <a:gd name="T32" fmla="*/ 0 w 81"/>
                  <a:gd name="T33" fmla="*/ 0 h 105"/>
                  <a:gd name="T34" fmla="*/ 5 w 81"/>
                  <a:gd name="T35" fmla="*/ 5 h 105"/>
                  <a:gd name="T36" fmla="*/ 11 w 81"/>
                  <a:gd name="T37" fmla="*/ 8 h 105"/>
                  <a:gd name="T38" fmla="*/ 38 w 81"/>
                  <a:gd name="T39" fmla="*/ 71 h 105"/>
                  <a:gd name="T40" fmla="*/ 36 w 81"/>
                  <a:gd name="T41" fmla="*/ 76 h 105"/>
                  <a:gd name="T42" fmla="*/ 34 w 81"/>
                  <a:gd name="T43" fmla="*/ 81 h 105"/>
                  <a:gd name="T44" fmla="*/ 31 w 81"/>
                  <a:gd name="T45" fmla="*/ 88 h 105"/>
                  <a:gd name="T46" fmla="*/ 27 w 81"/>
                  <a:gd name="T47" fmla="*/ 95 h 105"/>
                  <a:gd name="T48" fmla="*/ 22 w 81"/>
                  <a:gd name="T49" fmla="*/ 100 h 105"/>
                  <a:gd name="T50" fmla="*/ 15 w 81"/>
                  <a:gd name="T51" fmla="*/ 102 h 105"/>
                  <a:gd name="T52" fmla="*/ 12 w 81"/>
                  <a:gd name="T53" fmla="*/ 101 h 105"/>
                  <a:gd name="T54" fmla="*/ 7 w 81"/>
                  <a:gd name="T55" fmla="*/ 99 h 105"/>
                  <a:gd name="T56" fmla="*/ 12 w 81"/>
                  <a:gd name="T57" fmla="*/ 96 h 105"/>
                  <a:gd name="T58" fmla="*/ 14 w 81"/>
                  <a:gd name="T59" fmla="*/ 92 h 105"/>
                  <a:gd name="T60" fmla="*/ 12 w 81"/>
                  <a:gd name="T61" fmla="*/ 87 h 105"/>
                  <a:gd name="T62" fmla="*/ 7 w 81"/>
                  <a:gd name="T63" fmla="*/ 85 h 105"/>
                  <a:gd name="T64" fmla="*/ 2 w 81"/>
                  <a:gd name="T65" fmla="*/ 86 h 105"/>
                  <a:gd name="T66" fmla="*/ 0 w 81"/>
                  <a:gd name="T67" fmla="*/ 92 h 105"/>
                  <a:gd name="T68" fmla="*/ 4 w 81"/>
                  <a:gd name="T69" fmla="*/ 101 h 105"/>
                  <a:gd name="T70" fmla="*/ 15 w 81"/>
                  <a:gd name="T71" fmla="*/ 105 h 105"/>
                  <a:gd name="T72" fmla="*/ 28 w 81"/>
                  <a:gd name="T73" fmla="*/ 99 h 105"/>
                  <a:gd name="T74" fmla="*/ 36 w 81"/>
                  <a:gd name="T75"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05">
                    <a:moveTo>
                      <a:pt x="65" y="16"/>
                    </a:moveTo>
                    <a:lnTo>
                      <a:pt x="69" y="10"/>
                    </a:lnTo>
                    <a:lnTo>
                      <a:pt x="74" y="7"/>
                    </a:lnTo>
                    <a:lnTo>
                      <a:pt x="78" y="6"/>
                    </a:lnTo>
                    <a:lnTo>
                      <a:pt x="81" y="5"/>
                    </a:lnTo>
                    <a:lnTo>
                      <a:pt x="81" y="0"/>
                    </a:lnTo>
                    <a:lnTo>
                      <a:pt x="74" y="1"/>
                    </a:lnTo>
                    <a:lnTo>
                      <a:pt x="68" y="1"/>
                    </a:lnTo>
                    <a:lnTo>
                      <a:pt x="65" y="1"/>
                    </a:lnTo>
                    <a:lnTo>
                      <a:pt x="61" y="0"/>
                    </a:lnTo>
                    <a:lnTo>
                      <a:pt x="57" y="0"/>
                    </a:lnTo>
                    <a:lnTo>
                      <a:pt x="54" y="0"/>
                    </a:lnTo>
                    <a:lnTo>
                      <a:pt x="54" y="5"/>
                    </a:lnTo>
                    <a:lnTo>
                      <a:pt x="57" y="6"/>
                    </a:lnTo>
                    <a:lnTo>
                      <a:pt x="60" y="7"/>
                    </a:lnTo>
                    <a:lnTo>
                      <a:pt x="61" y="10"/>
                    </a:lnTo>
                    <a:lnTo>
                      <a:pt x="62" y="12"/>
                    </a:lnTo>
                    <a:lnTo>
                      <a:pt x="61" y="14"/>
                    </a:lnTo>
                    <a:lnTo>
                      <a:pt x="61" y="16"/>
                    </a:lnTo>
                    <a:lnTo>
                      <a:pt x="44" y="57"/>
                    </a:lnTo>
                    <a:lnTo>
                      <a:pt x="26" y="13"/>
                    </a:lnTo>
                    <a:lnTo>
                      <a:pt x="25" y="11"/>
                    </a:lnTo>
                    <a:lnTo>
                      <a:pt x="25" y="10"/>
                    </a:lnTo>
                    <a:lnTo>
                      <a:pt x="26" y="7"/>
                    </a:lnTo>
                    <a:lnTo>
                      <a:pt x="28" y="6"/>
                    </a:lnTo>
                    <a:lnTo>
                      <a:pt x="31" y="5"/>
                    </a:lnTo>
                    <a:lnTo>
                      <a:pt x="34" y="5"/>
                    </a:lnTo>
                    <a:lnTo>
                      <a:pt x="34" y="0"/>
                    </a:lnTo>
                    <a:lnTo>
                      <a:pt x="30" y="0"/>
                    </a:lnTo>
                    <a:lnTo>
                      <a:pt x="24" y="0"/>
                    </a:lnTo>
                    <a:lnTo>
                      <a:pt x="19" y="1"/>
                    </a:lnTo>
                    <a:lnTo>
                      <a:pt x="16" y="1"/>
                    </a:lnTo>
                    <a:lnTo>
                      <a:pt x="8" y="1"/>
                    </a:lnTo>
                    <a:lnTo>
                      <a:pt x="0" y="0"/>
                    </a:lnTo>
                    <a:lnTo>
                      <a:pt x="0" y="5"/>
                    </a:lnTo>
                    <a:lnTo>
                      <a:pt x="5" y="5"/>
                    </a:lnTo>
                    <a:lnTo>
                      <a:pt x="9" y="6"/>
                    </a:lnTo>
                    <a:lnTo>
                      <a:pt x="11" y="8"/>
                    </a:lnTo>
                    <a:lnTo>
                      <a:pt x="13" y="11"/>
                    </a:lnTo>
                    <a:lnTo>
                      <a:pt x="38" y="71"/>
                    </a:lnTo>
                    <a:lnTo>
                      <a:pt x="37" y="73"/>
                    </a:lnTo>
                    <a:lnTo>
                      <a:pt x="36" y="76"/>
                    </a:lnTo>
                    <a:lnTo>
                      <a:pt x="35" y="79"/>
                    </a:lnTo>
                    <a:lnTo>
                      <a:pt x="34" y="81"/>
                    </a:lnTo>
                    <a:lnTo>
                      <a:pt x="32" y="85"/>
                    </a:lnTo>
                    <a:lnTo>
                      <a:pt x="31" y="88"/>
                    </a:lnTo>
                    <a:lnTo>
                      <a:pt x="29" y="92"/>
                    </a:lnTo>
                    <a:lnTo>
                      <a:pt x="27" y="95"/>
                    </a:lnTo>
                    <a:lnTo>
                      <a:pt x="25" y="98"/>
                    </a:lnTo>
                    <a:lnTo>
                      <a:pt x="22" y="100"/>
                    </a:lnTo>
                    <a:lnTo>
                      <a:pt x="19" y="101"/>
                    </a:lnTo>
                    <a:lnTo>
                      <a:pt x="15" y="102"/>
                    </a:lnTo>
                    <a:lnTo>
                      <a:pt x="14" y="102"/>
                    </a:lnTo>
                    <a:lnTo>
                      <a:pt x="12" y="101"/>
                    </a:lnTo>
                    <a:lnTo>
                      <a:pt x="10" y="100"/>
                    </a:lnTo>
                    <a:lnTo>
                      <a:pt x="7" y="99"/>
                    </a:lnTo>
                    <a:lnTo>
                      <a:pt x="10" y="98"/>
                    </a:lnTo>
                    <a:lnTo>
                      <a:pt x="12" y="96"/>
                    </a:lnTo>
                    <a:lnTo>
                      <a:pt x="13" y="94"/>
                    </a:lnTo>
                    <a:lnTo>
                      <a:pt x="14" y="92"/>
                    </a:lnTo>
                    <a:lnTo>
                      <a:pt x="13" y="89"/>
                    </a:lnTo>
                    <a:lnTo>
                      <a:pt x="12" y="87"/>
                    </a:lnTo>
                    <a:lnTo>
                      <a:pt x="9" y="85"/>
                    </a:lnTo>
                    <a:lnTo>
                      <a:pt x="7" y="85"/>
                    </a:lnTo>
                    <a:lnTo>
                      <a:pt x="4" y="85"/>
                    </a:lnTo>
                    <a:lnTo>
                      <a:pt x="2" y="86"/>
                    </a:lnTo>
                    <a:lnTo>
                      <a:pt x="0" y="89"/>
                    </a:lnTo>
                    <a:lnTo>
                      <a:pt x="0" y="92"/>
                    </a:lnTo>
                    <a:lnTo>
                      <a:pt x="1" y="97"/>
                    </a:lnTo>
                    <a:lnTo>
                      <a:pt x="4" y="101"/>
                    </a:lnTo>
                    <a:lnTo>
                      <a:pt x="9" y="104"/>
                    </a:lnTo>
                    <a:lnTo>
                      <a:pt x="15" y="105"/>
                    </a:lnTo>
                    <a:lnTo>
                      <a:pt x="22" y="104"/>
                    </a:lnTo>
                    <a:lnTo>
                      <a:pt x="28" y="99"/>
                    </a:lnTo>
                    <a:lnTo>
                      <a:pt x="33" y="93"/>
                    </a:lnTo>
                    <a:lnTo>
                      <a:pt x="36" y="86"/>
                    </a:lnTo>
                    <a:lnTo>
                      <a:pt x="65"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0" name="Freeform 2154"/>
              <p:cNvSpPr>
                <a:spLocks noChangeAspect="1"/>
              </p:cNvSpPr>
              <p:nvPr/>
            </p:nvSpPr>
            <p:spPr bwMode="auto">
              <a:xfrm>
                <a:off x="2382" y="1878"/>
                <a:ext cx="22" cy="166"/>
              </a:xfrm>
              <a:custGeom>
                <a:avLst/>
                <a:gdLst>
                  <a:gd name="T0" fmla="*/ 22 w 22"/>
                  <a:gd name="T1" fmla="*/ 0 h 166"/>
                  <a:gd name="T2" fmla="*/ 0 w 22"/>
                  <a:gd name="T3" fmla="*/ 0 h 166"/>
                  <a:gd name="T4" fmla="*/ 0 w 22"/>
                  <a:gd name="T5" fmla="*/ 7 h 166"/>
                  <a:gd name="T6" fmla="*/ 16 w 22"/>
                  <a:gd name="T7" fmla="*/ 7 h 166"/>
                  <a:gd name="T8" fmla="*/ 16 w 22"/>
                  <a:gd name="T9" fmla="*/ 159 h 166"/>
                  <a:gd name="T10" fmla="*/ 0 w 22"/>
                  <a:gd name="T11" fmla="*/ 159 h 166"/>
                  <a:gd name="T12" fmla="*/ 0 w 22"/>
                  <a:gd name="T13" fmla="*/ 166 h 166"/>
                  <a:gd name="T14" fmla="*/ 22 w 22"/>
                  <a:gd name="T15" fmla="*/ 166 h 166"/>
                  <a:gd name="T16" fmla="*/ 22 w 22"/>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6">
                    <a:moveTo>
                      <a:pt x="22" y="0"/>
                    </a:moveTo>
                    <a:lnTo>
                      <a:pt x="0" y="0"/>
                    </a:lnTo>
                    <a:lnTo>
                      <a:pt x="0" y="7"/>
                    </a:lnTo>
                    <a:lnTo>
                      <a:pt x="16" y="7"/>
                    </a:lnTo>
                    <a:lnTo>
                      <a:pt x="16" y="159"/>
                    </a:lnTo>
                    <a:lnTo>
                      <a:pt x="0" y="159"/>
                    </a:lnTo>
                    <a:lnTo>
                      <a:pt x="0" y="166"/>
                    </a:lnTo>
                    <a:lnTo>
                      <a:pt x="22" y="166"/>
                    </a:lnTo>
                    <a:lnTo>
                      <a:pt x="22"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 name="Freeform 2155"/>
              <p:cNvSpPr>
                <a:spLocks noChangeAspect="1"/>
              </p:cNvSpPr>
              <p:nvPr/>
            </p:nvSpPr>
            <p:spPr bwMode="auto">
              <a:xfrm>
                <a:off x="2438" y="1985"/>
                <a:ext cx="18" cy="17"/>
              </a:xfrm>
              <a:custGeom>
                <a:avLst/>
                <a:gdLst>
                  <a:gd name="T0" fmla="*/ 18 w 18"/>
                  <a:gd name="T1" fmla="*/ 9 h 17"/>
                  <a:gd name="T2" fmla="*/ 17 w 18"/>
                  <a:gd name="T3" fmla="*/ 5 h 17"/>
                  <a:gd name="T4" fmla="*/ 15 w 18"/>
                  <a:gd name="T5" fmla="*/ 2 h 17"/>
                  <a:gd name="T6" fmla="*/ 12 w 18"/>
                  <a:gd name="T7" fmla="*/ 1 h 17"/>
                  <a:gd name="T8" fmla="*/ 9 w 18"/>
                  <a:gd name="T9" fmla="*/ 0 h 17"/>
                  <a:gd name="T10" fmla="*/ 5 w 18"/>
                  <a:gd name="T11" fmla="*/ 1 h 17"/>
                  <a:gd name="T12" fmla="*/ 3 w 18"/>
                  <a:gd name="T13" fmla="*/ 2 h 17"/>
                  <a:gd name="T14" fmla="*/ 1 w 18"/>
                  <a:gd name="T15" fmla="*/ 5 h 17"/>
                  <a:gd name="T16" fmla="*/ 0 w 18"/>
                  <a:gd name="T17" fmla="*/ 9 h 17"/>
                  <a:gd name="T18" fmla="*/ 1 w 18"/>
                  <a:gd name="T19" fmla="*/ 12 h 17"/>
                  <a:gd name="T20" fmla="*/ 3 w 18"/>
                  <a:gd name="T21" fmla="*/ 15 h 17"/>
                  <a:gd name="T22" fmla="*/ 5 w 18"/>
                  <a:gd name="T23" fmla="*/ 17 h 17"/>
                  <a:gd name="T24" fmla="*/ 9 w 18"/>
                  <a:gd name="T25" fmla="*/ 17 h 17"/>
                  <a:gd name="T26" fmla="*/ 12 w 18"/>
                  <a:gd name="T27" fmla="*/ 17 h 17"/>
                  <a:gd name="T28" fmla="*/ 15 w 18"/>
                  <a:gd name="T29" fmla="*/ 15 h 17"/>
                  <a:gd name="T30" fmla="*/ 17 w 18"/>
                  <a:gd name="T31" fmla="*/ 12 h 17"/>
                  <a:gd name="T32" fmla="*/ 18 w 18"/>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7">
                    <a:moveTo>
                      <a:pt x="18" y="9"/>
                    </a:moveTo>
                    <a:lnTo>
                      <a:pt x="17" y="5"/>
                    </a:lnTo>
                    <a:lnTo>
                      <a:pt x="15" y="2"/>
                    </a:lnTo>
                    <a:lnTo>
                      <a:pt x="12" y="1"/>
                    </a:lnTo>
                    <a:lnTo>
                      <a:pt x="9" y="0"/>
                    </a:lnTo>
                    <a:lnTo>
                      <a:pt x="5" y="1"/>
                    </a:lnTo>
                    <a:lnTo>
                      <a:pt x="3" y="2"/>
                    </a:lnTo>
                    <a:lnTo>
                      <a:pt x="1" y="5"/>
                    </a:lnTo>
                    <a:lnTo>
                      <a:pt x="0" y="9"/>
                    </a:lnTo>
                    <a:lnTo>
                      <a:pt x="1" y="12"/>
                    </a:lnTo>
                    <a:lnTo>
                      <a:pt x="3" y="15"/>
                    </a:lnTo>
                    <a:lnTo>
                      <a:pt x="5" y="17"/>
                    </a:lnTo>
                    <a:lnTo>
                      <a:pt x="9" y="17"/>
                    </a:lnTo>
                    <a:lnTo>
                      <a:pt x="12" y="17"/>
                    </a:lnTo>
                    <a:lnTo>
                      <a:pt x="15" y="15"/>
                    </a:lnTo>
                    <a:lnTo>
                      <a:pt x="17" y="12"/>
                    </a:lnTo>
                    <a:lnTo>
                      <a:pt x="1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 name="Freeform 2156"/>
              <p:cNvSpPr>
                <a:spLocks noChangeAspect="1"/>
              </p:cNvSpPr>
              <p:nvPr/>
            </p:nvSpPr>
            <p:spPr bwMode="auto">
              <a:xfrm>
                <a:off x="2475" y="1928"/>
                <a:ext cx="54" cy="76"/>
              </a:xfrm>
              <a:custGeom>
                <a:avLst/>
                <a:gdLst>
                  <a:gd name="T0" fmla="*/ 31 w 54"/>
                  <a:gd name="T1" fmla="*/ 43 h 76"/>
                  <a:gd name="T2" fmla="*/ 36 w 54"/>
                  <a:gd name="T3" fmla="*/ 44 h 76"/>
                  <a:gd name="T4" fmla="*/ 42 w 54"/>
                  <a:gd name="T5" fmla="*/ 48 h 76"/>
                  <a:gd name="T6" fmla="*/ 46 w 54"/>
                  <a:gd name="T7" fmla="*/ 53 h 76"/>
                  <a:gd name="T8" fmla="*/ 45 w 54"/>
                  <a:gd name="T9" fmla="*/ 63 h 76"/>
                  <a:gd name="T10" fmla="*/ 36 w 54"/>
                  <a:gd name="T11" fmla="*/ 71 h 76"/>
                  <a:gd name="T12" fmla="*/ 23 w 54"/>
                  <a:gd name="T13" fmla="*/ 72 h 76"/>
                  <a:gd name="T14" fmla="*/ 15 w 54"/>
                  <a:gd name="T15" fmla="*/ 69 h 76"/>
                  <a:gd name="T16" fmla="*/ 10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8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7 w 54"/>
                  <a:gd name="T63" fmla="*/ 4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4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6" y="53"/>
                    </a:lnTo>
                    <a:lnTo>
                      <a:pt x="46" y="58"/>
                    </a:lnTo>
                    <a:lnTo>
                      <a:pt x="45" y="63"/>
                    </a:lnTo>
                    <a:lnTo>
                      <a:pt x="42" y="68"/>
                    </a:lnTo>
                    <a:lnTo>
                      <a:pt x="36" y="71"/>
                    </a:lnTo>
                    <a:lnTo>
                      <a:pt x="28" y="73"/>
                    </a:lnTo>
                    <a:lnTo>
                      <a:pt x="23" y="72"/>
                    </a:lnTo>
                    <a:lnTo>
                      <a:pt x="19" y="71"/>
                    </a:lnTo>
                    <a:lnTo>
                      <a:pt x="15" y="69"/>
                    </a:lnTo>
                    <a:lnTo>
                      <a:pt x="12" y="66"/>
                    </a:lnTo>
                    <a:lnTo>
                      <a:pt x="10" y="63"/>
                    </a:lnTo>
                    <a:lnTo>
                      <a:pt x="8" y="59"/>
                    </a:lnTo>
                    <a:lnTo>
                      <a:pt x="6" y="54"/>
                    </a:lnTo>
                    <a:lnTo>
                      <a:pt x="5" y="49"/>
                    </a:lnTo>
                    <a:lnTo>
                      <a:pt x="4" y="47"/>
                    </a:lnTo>
                    <a:lnTo>
                      <a:pt x="2" y="46"/>
                    </a:lnTo>
                    <a:lnTo>
                      <a:pt x="0" y="47"/>
                    </a:lnTo>
                    <a:lnTo>
                      <a:pt x="0" y="50"/>
                    </a:lnTo>
                    <a:lnTo>
                      <a:pt x="0" y="72"/>
                    </a:lnTo>
                    <a:lnTo>
                      <a:pt x="0" y="75"/>
                    </a:lnTo>
                    <a:lnTo>
                      <a:pt x="2" y="76"/>
                    </a:lnTo>
                    <a:lnTo>
                      <a:pt x="3" y="76"/>
                    </a:lnTo>
                    <a:lnTo>
                      <a:pt x="3" y="76"/>
                    </a:lnTo>
                    <a:lnTo>
                      <a:pt x="4" y="75"/>
                    </a:lnTo>
                    <a:lnTo>
                      <a:pt x="6" y="73"/>
                    </a:lnTo>
                    <a:lnTo>
                      <a:pt x="6" y="73"/>
                    </a:lnTo>
                    <a:lnTo>
                      <a:pt x="7" y="72"/>
                    </a:lnTo>
                    <a:lnTo>
                      <a:pt x="8" y="71"/>
                    </a:lnTo>
                    <a:lnTo>
                      <a:pt x="9" y="69"/>
                    </a:lnTo>
                    <a:lnTo>
                      <a:pt x="15" y="73"/>
                    </a:lnTo>
                    <a:lnTo>
                      <a:pt x="20" y="75"/>
                    </a:lnTo>
                    <a:lnTo>
                      <a:pt x="24" y="76"/>
                    </a:lnTo>
                    <a:lnTo>
                      <a:pt x="28" y="76"/>
                    </a:lnTo>
                    <a:lnTo>
                      <a:pt x="40" y="74"/>
                    </a:lnTo>
                    <a:lnTo>
                      <a:pt x="48" y="69"/>
                    </a:lnTo>
                    <a:lnTo>
                      <a:pt x="53"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9" y="19"/>
                    </a:lnTo>
                    <a:lnTo>
                      <a:pt x="8" y="16"/>
                    </a:lnTo>
                    <a:lnTo>
                      <a:pt x="9" y="12"/>
                    </a:lnTo>
                    <a:lnTo>
                      <a:pt x="12" y="8"/>
                    </a:lnTo>
                    <a:lnTo>
                      <a:pt x="18" y="5"/>
                    </a:lnTo>
                    <a:lnTo>
                      <a:pt x="27" y="4"/>
                    </a:lnTo>
                    <a:lnTo>
                      <a:pt x="33" y="4"/>
                    </a:lnTo>
                    <a:lnTo>
                      <a:pt x="37" y="6"/>
                    </a:lnTo>
                    <a:lnTo>
                      <a:pt x="41" y="8"/>
                    </a:lnTo>
                    <a:lnTo>
                      <a:pt x="43" y="12"/>
                    </a:lnTo>
                    <a:lnTo>
                      <a:pt x="44" y="15"/>
                    </a:lnTo>
                    <a:lnTo>
                      <a:pt x="45"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4" y="4"/>
                    </a:lnTo>
                    <a:lnTo>
                      <a:pt x="42" y="5"/>
                    </a:lnTo>
                    <a:lnTo>
                      <a:pt x="37" y="2"/>
                    </a:lnTo>
                    <a:lnTo>
                      <a:pt x="33" y="1"/>
                    </a:lnTo>
                    <a:lnTo>
                      <a:pt x="29" y="0"/>
                    </a:lnTo>
                    <a:lnTo>
                      <a:pt x="27" y="0"/>
                    </a:lnTo>
                    <a:lnTo>
                      <a:pt x="14" y="2"/>
                    </a:lnTo>
                    <a:lnTo>
                      <a:pt x="6" y="7"/>
                    </a:lnTo>
                    <a:lnTo>
                      <a:pt x="1" y="14"/>
                    </a:lnTo>
                    <a:lnTo>
                      <a:pt x="0" y="21"/>
                    </a:lnTo>
                    <a:lnTo>
                      <a:pt x="2" y="29"/>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Freeform 2157"/>
              <p:cNvSpPr>
                <a:spLocks noChangeAspect="1" noEditPoints="1"/>
              </p:cNvSpPr>
              <p:nvPr/>
            </p:nvSpPr>
            <p:spPr bwMode="auto">
              <a:xfrm>
                <a:off x="2540" y="1929"/>
                <a:ext cx="81" cy="105"/>
              </a:xfrm>
              <a:custGeom>
                <a:avLst/>
                <a:gdLst>
                  <a:gd name="T0" fmla="*/ 23 w 81"/>
                  <a:gd name="T1" fmla="*/ 0 h 105"/>
                  <a:gd name="T2" fmla="*/ 0 w 81"/>
                  <a:gd name="T3" fmla="*/ 7 h 105"/>
                  <a:gd name="T4" fmla="*/ 10 w 81"/>
                  <a:gd name="T5" fmla="*/ 9 h 105"/>
                  <a:gd name="T6" fmla="*/ 12 w 81"/>
                  <a:gd name="T7" fmla="*/ 16 h 105"/>
                  <a:gd name="T8" fmla="*/ 12 w 81"/>
                  <a:gd name="T9" fmla="*/ 97 h 105"/>
                  <a:gd name="T10" fmla="*/ 6 w 81"/>
                  <a:gd name="T11" fmla="*/ 100 h 105"/>
                  <a:gd name="T12" fmla="*/ 0 w 81"/>
                  <a:gd name="T13" fmla="*/ 105 h 105"/>
                  <a:gd name="T14" fmla="*/ 9 w 81"/>
                  <a:gd name="T15" fmla="*/ 105 h 105"/>
                  <a:gd name="T16" fmla="*/ 18 w 81"/>
                  <a:gd name="T17" fmla="*/ 105 h 105"/>
                  <a:gd name="T18" fmla="*/ 27 w 81"/>
                  <a:gd name="T19" fmla="*/ 105 h 105"/>
                  <a:gd name="T20" fmla="*/ 37 w 81"/>
                  <a:gd name="T21" fmla="*/ 105 h 105"/>
                  <a:gd name="T22" fmla="*/ 30 w 81"/>
                  <a:gd name="T23" fmla="*/ 100 h 105"/>
                  <a:gd name="T24" fmla="*/ 24 w 81"/>
                  <a:gd name="T25" fmla="*/ 97 h 105"/>
                  <a:gd name="T26" fmla="*/ 24 w 81"/>
                  <a:gd name="T27" fmla="*/ 65 h 105"/>
                  <a:gd name="T28" fmla="*/ 26 w 81"/>
                  <a:gd name="T29" fmla="*/ 67 h 105"/>
                  <a:gd name="T30" fmla="*/ 36 w 81"/>
                  <a:gd name="T31" fmla="*/ 74 h 105"/>
                  <a:gd name="T32" fmla="*/ 58 w 81"/>
                  <a:gd name="T33" fmla="*/ 72 h 105"/>
                  <a:gd name="T34" fmla="*/ 78 w 81"/>
                  <a:gd name="T35" fmla="*/ 53 h 105"/>
                  <a:gd name="T36" fmla="*/ 78 w 81"/>
                  <a:gd name="T37" fmla="*/ 23 h 105"/>
                  <a:gd name="T38" fmla="*/ 60 w 81"/>
                  <a:gd name="T39" fmla="*/ 3 h 105"/>
                  <a:gd name="T40" fmla="*/ 38 w 81"/>
                  <a:gd name="T41" fmla="*/ 2 h 105"/>
                  <a:gd name="T42" fmla="*/ 27 w 81"/>
                  <a:gd name="T43" fmla="*/ 8 h 105"/>
                  <a:gd name="T44" fmla="*/ 24 w 81"/>
                  <a:gd name="T45" fmla="*/ 55 h 105"/>
                  <a:gd name="T46" fmla="*/ 28 w 81"/>
                  <a:gd name="T47" fmla="*/ 12 h 105"/>
                  <a:gd name="T48" fmla="*/ 39 w 81"/>
                  <a:gd name="T49" fmla="*/ 5 h 105"/>
                  <a:gd name="T50" fmla="*/ 54 w 81"/>
                  <a:gd name="T51" fmla="*/ 7 h 105"/>
                  <a:gd name="T52" fmla="*/ 66 w 81"/>
                  <a:gd name="T53" fmla="*/ 25 h 105"/>
                  <a:gd name="T54" fmla="*/ 65 w 81"/>
                  <a:gd name="T55" fmla="*/ 51 h 105"/>
                  <a:gd name="T56" fmla="*/ 52 w 81"/>
                  <a:gd name="T57" fmla="*/ 69 h 105"/>
                  <a:gd name="T58" fmla="*/ 39 w 81"/>
                  <a:gd name="T59" fmla="*/ 71 h 105"/>
                  <a:gd name="T60" fmla="*/ 30 w 81"/>
                  <a:gd name="T61" fmla="*/ 66 h 105"/>
                  <a:gd name="T62" fmla="*/ 25 w 81"/>
                  <a:gd name="T63" fmla="*/ 59 h 105"/>
                  <a:gd name="T64" fmla="*/ 24 w 81"/>
                  <a:gd name="T65"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05">
                    <a:moveTo>
                      <a:pt x="23" y="11"/>
                    </a:moveTo>
                    <a:lnTo>
                      <a:pt x="23" y="0"/>
                    </a:lnTo>
                    <a:lnTo>
                      <a:pt x="0" y="2"/>
                    </a:lnTo>
                    <a:lnTo>
                      <a:pt x="0" y="7"/>
                    </a:lnTo>
                    <a:lnTo>
                      <a:pt x="6" y="8"/>
                    </a:lnTo>
                    <a:lnTo>
                      <a:pt x="10" y="9"/>
                    </a:lnTo>
                    <a:lnTo>
                      <a:pt x="12" y="11"/>
                    </a:lnTo>
                    <a:lnTo>
                      <a:pt x="12" y="16"/>
                    </a:lnTo>
                    <a:lnTo>
                      <a:pt x="12" y="93"/>
                    </a:lnTo>
                    <a:lnTo>
                      <a:pt x="12" y="97"/>
                    </a:lnTo>
                    <a:lnTo>
                      <a:pt x="10" y="99"/>
                    </a:lnTo>
                    <a:lnTo>
                      <a:pt x="6" y="100"/>
                    </a:lnTo>
                    <a:lnTo>
                      <a:pt x="0" y="100"/>
                    </a:lnTo>
                    <a:lnTo>
                      <a:pt x="0" y="105"/>
                    </a:lnTo>
                    <a:lnTo>
                      <a:pt x="4" y="105"/>
                    </a:lnTo>
                    <a:lnTo>
                      <a:pt x="9" y="105"/>
                    </a:lnTo>
                    <a:lnTo>
                      <a:pt x="14" y="105"/>
                    </a:lnTo>
                    <a:lnTo>
                      <a:pt x="18" y="105"/>
                    </a:lnTo>
                    <a:lnTo>
                      <a:pt x="22" y="105"/>
                    </a:lnTo>
                    <a:lnTo>
                      <a:pt x="27" y="105"/>
                    </a:lnTo>
                    <a:lnTo>
                      <a:pt x="32" y="105"/>
                    </a:lnTo>
                    <a:lnTo>
                      <a:pt x="37" y="105"/>
                    </a:lnTo>
                    <a:lnTo>
                      <a:pt x="37" y="100"/>
                    </a:lnTo>
                    <a:lnTo>
                      <a:pt x="30" y="100"/>
                    </a:lnTo>
                    <a:lnTo>
                      <a:pt x="26" y="99"/>
                    </a:lnTo>
                    <a:lnTo>
                      <a:pt x="24" y="97"/>
                    </a:lnTo>
                    <a:lnTo>
                      <a:pt x="24" y="93"/>
                    </a:lnTo>
                    <a:lnTo>
                      <a:pt x="24" y="65"/>
                    </a:lnTo>
                    <a:lnTo>
                      <a:pt x="24" y="64"/>
                    </a:lnTo>
                    <a:lnTo>
                      <a:pt x="26" y="67"/>
                    </a:lnTo>
                    <a:lnTo>
                      <a:pt x="30" y="70"/>
                    </a:lnTo>
                    <a:lnTo>
                      <a:pt x="36" y="74"/>
                    </a:lnTo>
                    <a:lnTo>
                      <a:pt x="44" y="75"/>
                    </a:lnTo>
                    <a:lnTo>
                      <a:pt x="58" y="72"/>
                    </a:lnTo>
                    <a:lnTo>
                      <a:pt x="70" y="64"/>
                    </a:lnTo>
                    <a:lnTo>
                      <a:pt x="78" y="53"/>
                    </a:lnTo>
                    <a:lnTo>
                      <a:pt x="81" y="38"/>
                    </a:lnTo>
                    <a:lnTo>
                      <a:pt x="78" y="23"/>
                    </a:lnTo>
                    <a:lnTo>
                      <a:pt x="71" y="11"/>
                    </a:lnTo>
                    <a:lnTo>
                      <a:pt x="60" y="3"/>
                    </a:lnTo>
                    <a:lnTo>
                      <a:pt x="46" y="0"/>
                    </a:lnTo>
                    <a:lnTo>
                      <a:pt x="38" y="2"/>
                    </a:lnTo>
                    <a:lnTo>
                      <a:pt x="31" y="4"/>
                    </a:lnTo>
                    <a:lnTo>
                      <a:pt x="27" y="8"/>
                    </a:lnTo>
                    <a:lnTo>
                      <a:pt x="23" y="11"/>
                    </a:lnTo>
                    <a:close/>
                    <a:moveTo>
                      <a:pt x="24" y="55"/>
                    </a:moveTo>
                    <a:lnTo>
                      <a:pt x="24" y="18"/>
                    </a:lnTo>
                    <a:lnTo>
                      <a:pt x="28" y="12"/>
                    </a:lnTo>
                    <a:lnTo>
                      <a:pt x="33" y="8"/>
                    </a:lnTo>
                    <a:lnTo>
                      <a:pt x="39" y="5"/>
                    </a:lnTo>
                    <a:lnTo>
                      <a:pt x="45" y="5"/>
                    </a:lnTo>
                    <a:lnTo>
                      <a:pt x="54" y="7"/>
                    </a:lnTo>
                    <a:lnTo>
                      <a:pt x="61" y="14"/>
                    </a:lnTo>
                    <a:lnTo>
                      <a:pt x="66" y="25"/>
                    </a:lnTo>
                    <a:lnTo>
                      <a:pt x="67" y="38"/>
                    </a:lnTo>
                    <a:lnTo>
                      <a:pt x="65" y="51"/>
                    </a:lnTo>
                    <a:lnTo>
                      <a:pt x="60" y="62"/>
                    </a:lnTo>
                    <a:lnTo>
                      <a:pt x="52" y="69"/>
                    </a:lnTo>
                    <a:lnTo>
                      <a:pt x="43" y="72"/>
                    </a:lnTo>
                    <a:lnTo>
                      <a:pt x="39" y="71"/>
                    </a:lnTo>
                    <a:lnTo>
                      <a:pt x="34" y="69"/>
                    </a:lnTo>
                    <a:lnTo>
                      <a:pt x="30" y="66"/>
                    </a:lnTo>
                    <a:lnTo>
                      <a:pt x="26" y="62"/>
                    </a:lnTo>
                    <a:lnTo>
                      <a:pt x="25" y="59"/>
                    </a:lnTo>
                    <a:lnTo>
                      <a:pt x="24" y="58"/>
                    </a:lnTo>
                    <a:lnTo>
                      <a:pt x="24" y="57"/>
                    </a:lnTo>
                    <a:lnTo>
                      <a:pt x="24"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 name="Freeform 2158"/>
              <p:cNvSpPr>
                <a:spLocks noChangeAspect="1" noEditPoints="1"/>
              </p:cNvSpPr>
              <p:nvPr/>
            </p:nvSpPr>
            <p:spPr bwMode="auto">
              <a:xfrm>
                <a:off x="2634" y="1928"/>
                <a:ext cx="74" cy="76"/>
              </a:xfrm>
              <a:custGeom>
                <a:avLst/>
                <a:gdLst>
                  <a:gd name="T0" fmla="*/ 49 w 74"/>
                  <a:gd name="T1" fmla="*/ 67 h 76"/>
                  <a:gd name="T2" fmla="*/ 56 w 74"/>
                  <a:gd name="T3" fmla="*/ 74 h 76"/>
                  <a:gd name="T4" fmla="*/ 62 w 74"/>
                  <a:gd name="T5" fmla="*/ 75 h 76"/>
                  <a:gd name="T6" fmla="*/ 67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6 w 74"/>
                  <a:gd name="T27" fmla="*/ 14 h 76"/>
                  <a:gd name="T28" fmla="*/ 47 w 74"/>
                  <a:gd name="T29" fmla="*/ 5 h 76"/>
                  <a:gd name="T30" fmla="*/ 35 w 74"/>
                  <a:gd name="T31" fmla="*/ 1 h 76"/>
                  <a:gd name="T32" fmla="*/ 25 w 74"/>
                  <a:gd name="T33" fmla="*/ 1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3 h 76"/>
                  <a:gd name="T90" fmla="*/ 17 w 74"/>
                  <a:gd name="T91" fmla="*/ 69 h 76"/>
                  <a:gd name="T92" fmla="*/ 12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6" y="74"/>
                    </a:lnTo>
                    <a:lnTo>
                      <a:pt x="61" y="75"/>
                    </a:lnTo>
                    <a:lnTo>
                      <a:pt x="62" y="75"/>
                    </a:lnTo>
                    <a:lnTo>
                      <a:pt x="64" y="75"/>
                    </a:lnTo>
                    <a:lnTo>
                      <a:pt x="67" y="74"/>
                    </a:lnTo>
                    <a:lnTo>
                      <a:pt x="69" y="73"/>
                    </a:lnTo>
                    <a:lnTo>
                      <a:pt x="71" y="71"/>
                    </a:lnTo>
                    <a:lnTo>
                      <a:pt x="73" y="68"/>
                    </a:lnTo>
                    <a:lnTo>
                      <a:pt x="74" y="64"/>
                    </a:lnTo>
                    <a:lnTo>
                      <a:pt x="74" y="60"/>
                    </a:lnTo>
                    <a:lnTo>
                      <a:pt x="74" y="50"/>
                    </a:lnTo>
                    <a:lnTo>
                      <a:pt x="70" y="50"/>
                    </a:lnTo>
                    <a:lnTo>
                      <a:pt x="70" y="60"/>
                    </a:lnTo>
                    <a:lnTo>
                      <a:pt x="70" y="65"/>
                    </a:lnTo>
                    <a:lnTo>
                      <a:pt x="68" y="69"/>
                    </a:lnTo>
                    <a:lnTo>
                      <a:pt x="66" y="70"/>
                    </a:lnTo>
                    <a:lnTo>
                      <a:pt x="64" y="70"/>
                    </a:lnTo>
                    <a:lnTo>
                      <a:pt x="61" y="69"/>
                    </a:lnTo>
                    <a:lnTo>
                      <a:pt x="59" y="66"/>
                    </a:lnTo>
                    <a:lnTo>
                      <a:pt x="58" y="64"/>
                    </a:lnTo>
                    <a:lnTo>
                      <a:pt x="58" y="62"/>
                    </a:lnTo>
                    <a:lnTo>
                      <a:pt x="58" y="29"/>
                    </a:lnTo>
                    <a:lnTo>
                      <a:pt x="58" y="24"/>
                    </a:lnTo>
                    <a:lnTo>
                      <a:pt x="57" y="19"/>
                    </a:lnTo>
                    <a:lnTo>
                      <a:pt x="56" y="14"/>
                    </a:lnTo>
                    <a:lnTo>
                      <a:pt x="52" y="9"/>
                    </a:lnTo>
                    <a:lnTo>
                      <a:pt x="47" y="5"/>
                    </a:lnTo>
                    <a:lnTo>
                      <a:pt x="41" y="3"/>
                    </a:lnTo>
                    <a:lnTo>
                      <a:pt x="35" y="1"/>
                    </a:lnTo>
                    <a:lnTo>
                      <a:pt x="30" y="0"/>
                    </a:lnTo>
                    <a:lnTo>
                      <a:pt x="25" y="1"/>
                    </a:lnTo>
                    <a:lnTo>
                      <a:pt x="20" y="2"/>
                    </a:lnTo>
                    <a:lnTo>
                      <a:pt x="16" y="3"/>
                    </a:lnTo>
                    <a:lnTo>
                      <a:pt x="12" y="6"/>
                    </a:lnTo>
                    <a:lnTo>
                      <a:pt x="9" y="8"/>
                    </a:lnTo>
                    <a:lnTo>
                      <a:pt x="7" y="12"/>
                    </a:lnTo>
                    <a:lnTo>
                      <a:pt x="5" y="15"/>
                    </a:lnTo>
                    <a:lnTo>
                      <a:pt x="5" y="19"/>
                    </a:lnTo>
                    <a:lnTo>
                      <a:pt x="5" y="22"/>
                    </a:lnTo>
                    <a:lnTo>
                      <a:pt x="7" y="25"/>
                    </a:lnTo>
                    <a:lnTo>
                      <a:pt x="9" y="26"/>
                    </a:lnTo>
                    <a:lnTo>
                      <a:pt x="12" y="27"/>
                    </a:lnTo>
                    <a:lnTo>
                      <a:pt x="15" y="26"/>
                    </a:lnTo>
                    <a:lnTo>
                      <a:pt x="18" y="25"/>
                    </a:lnTo>
                    <a:lnTo>
                      <a:pt x="19" y="22"/>
                    </a:lnTo>
                    <a:lnTo>
                      <a:pt x="20" y="19"/>
                    </a:lnTo>
                    <a:lnTo>
                      <a:pt x="19"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8" y="42"/>
                    </a:lnTo>
                    <a:lnTo>
                      <a:pt x="3" y="47"/>
                    </a:lnTo>
                    <a:lnTo>
                      <a:pt x="1" y="53"/>
                    </a:lnTo>
                    <a:lnTo>
                      <a:pt x="0" y="59"/>
                    </a:lnTo>
                    <a:lnTo>
                      <a:pt x="2"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3" y="65"/>
                    </a:lnTo>
                    <a:lnTo>
                      <a:pt x="40" y="68"/>
                    </a:lnTo>
                    <a:lnTo>
                      <a:pt x="37" y="70"/>
                    </a:lnTo>
                    <a:lnTo>
                      <a:pt x="33" y="71"/>
                    </a:lnTo>
                    <a:lnTo>
                      <a:pt x="30" y="72"/>
                    </a:lnTo>
                    <a:lnTo>
                      <a:pt x="27" y="73"/>
                    </a:lnTo>
                    <a:lnTo>
                      <a:pt x="22" y="72"/>
                    </a:lnTo>
                    <a:lnTo>
                      <a:pt x="17" y="69"/>
                    </a:lnTo>
                    <a:lnTo>
                      <a:pt x="14" y="64"/>
                    </a:lnTo>
                    <a:lnTo>
                      <a:pt x="12"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 name="Freeform 2159"/>
              <p:cNvSpPr>
                <a:spLocks noChangeAspect="1"/>
              </p:cNvSpPr>
              <p:nvPr/>
            </p:nvSpPr>
            <p:spPr bwMode="auto">
              <a:xfrm>
                <a:off x="2715" y="1929"/>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8 w 83"/>
                  <a:gd name="T29" fmla="*/ 12 h 73"/>
                  <a:gd name="T30" fmla="*/ 59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3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1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10" y="73"/>
                    </a:lnTo>
                    <a:lnTo>
                      <a:pt x="14" y="73"/>
                    </a:lnTo>
                    <a:lnTo>
                      <a:pt x="18" y="73"/>
                    </a:lnTo>
                    <a:lnTo>
                      <a:pt x="22" y="73"/>
                    </a:lnTo>
                    <a:lnTo>
                      <a:pt x="27" y="73"/>
                    </a:lnTo>
                    <a:lnTo>
                      <a:pt x="32" y="73"/>
                    </a:lnTo>
                    <a:lnTo>
                      <a:pt x="37" y="73"/>
                    </a:lnTo>
                    <a:lnTo>
                      <a:pt x="37" y="68"/>
                    </a:lnTo>
                    <a:lnTo>
                      <a:pt x="30" y="68"/>
                    </a:lnTo>
                    <a:lnTo>
                      <a:pt x="26" y="67"/>
                    </a:lnTo>
                    <a:lnTo>
                      <a:pt x="25" y="65"/>
                    </a:lnTo>
                    <a:lnTo>
                      <a:pt x="24" y="61"/>
                    </a:lnTo>
                    <a:lnTo>
                      <a:pt x="24" y="30"/>
                    </a:lnTo>
                    <a:lnTo>
                      <a:pt x="26" y="19"/>
                    </a:lnTo>
                    <a:lnTo>
                      <a:pt x="31" y="11"/>
                    </a:lnTo>
                    <a:lnTo>
                      <a:pt x="38" y="6"/>
                    </a:lnTo>
                    <a:lnTo>
                      <a:pt x="46" y="4"/>
                    </a:lnTo>
                    <a:lnTo>
                      <a:pt x="50" y="4"/>
                    </a:lnTo>
                    <a:lnTo>
                      <a:pt x="53" y="6"/>
                    </a:lnTo>
                    <a:lnTo>
                      <a:pt x="55" y="7"/>
                    </a:lnTo>
                    <a:lnTo>
                      <a:pt x="56" y="10"/>
                    </a:lnTo>
                    <a:lnTo>
                      <a:pt x="58" y="12"/>
                    </a:lnTo>
                    <a:lnTo>
                      <a:pt x="58" y="16"/>
                    </a:lnTo>
                    <a:lnTo>
                      <a:pt x="59" y="19"/>
                    </a:lnTo>
                    <a:lnTo>
                      <a:pt x="59" y="22"/>
                    </a:lnTo>
                    <a:lnTo>
                      <a:pt x="59" y="61"/>
                    </a:lnTo>
                    <a:lnTo>
                      <a:pt x="58" y="65"/>
                    </a:lnTo>
                    <a:lnTo>
                      <a:pt x="56" y="67"/>
                    </a:lnTo>
                    <a:lnTo>
                      <a:pt x="52" y="68"/>
                    </a:lnTo>
                    <a:lnTo>
                      <a:pt x="46" y="68"/>
                    </a:lnTo>
                    <a:lnTo>
                      <a:pt x="46" y="73"/>
                    </a:lnTo>
                    <a:lnTo>
                      <a:pt x="50" y="73"/>
                    </a:lnTo>
                    <a:lnTo>
                      <a:pt x="56"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3" y="4"/>
                    </a:lnTo>
                    <a:lnTo>
                      <a:pt x="59" y="2"/>
                    </a:lnTo>
                    <a:lnTo>
                      <a:pt x="54" y="1"/>
                    </a:lnTo>
                    <a:lnTo>
                      <a:pt x="48" y="0"/>
                    </a:lnTo>
                    <a:lnTo>
                      <a:pt x="39" y="2"/>
                    </a:lnTo>
                    <a:lnTo>
                      <a:pt x="33" y="5"/>
                    </a:lnTo>
                    <a:lnTo>
                      <a:pt x="27" y="11"/>
                    </a:lnTo>
                    <a:lnTo>
                      <a:pt x="23" y="18"/>
                    </a:lnTo>
                    <a:lnTo>
                      <a:pt x="23" y="0"/>
                    </a:lnTo>
                    <a:lnTo>
                      <a:pt x="0" y="2"/>
                    </a:lnTo>
                    <a:lnTo>
                      <a:pt x="0" y="7"/>
                    </a:lnTo>
                    <a:lnTo>
                      <a:pt x="4" y="7"/>
                    </a:lnTo>
                    <a:lnTo>
                      <a:pt x="7" y="8"/>
                    </a:lnTo>
                    <a:lnTo>
                      <a:pt x="9" y="8"/>
                    </a:lnTo>
                    <a:lnTo>
                      <a:pt x="11" y="9"/>
                    </a:lnTo>
                    <a:lnTo>
                      <a:pt x="12" y="10"/>
                    </a:lnTo>
                    <a:lnTo>
                      <a:pt x="12"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 name="Freeform 2160"/>
              <p:cNvSpPr>
                <a:spLocks noChangeAspect="1"/>
              </p:cNvSpPr>
              <p:nvPr/>
            </p:nvSpPr>
            <p:spPr bwMode="auto">
              <a:xfrm>
                <a:off x="2807" y="1929"/>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0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10"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3" y="6"/>
                    </a:lnTo>
                    <a:lnTo>
                      <a:pt x="55" y="7"/>
                    </a:lnTo>
                    <a:lnTo>
                      <a:pt x="56" y="10"/>
                    </a:lnTo>
                    <a:lnTo>
                      <a:pt x="57" y="12"/>
                    </a:lnTo>
                    <a:lnTo>
                      <a:pt x="58" y="16"/>
                    </a:lnTo>
                    <a:lnTo>
                      <a:pt x="58" y="19"/>
                    </a:lnTo>
                    <a:lnTo>
                      <a:pt x="59" y="22"/>
                    </a:lnTo>
                    <a:lnTo>
                      <a:pt x="59"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4" y="7"/>
                    </a:lnTo>
                    <a:lnTo>
                      <a:pt x="7" y="8"/>
                    </a:lnTo>
                    <a:lnTo>
                      <a:pt x="9" y="8"/>
                    </a:lnTo>
                    <a:lnTo>
                      <a:pt x="10" y="9"/>
                    </a:lnTo>
                    <a:lnTo>
                      <a:pt x="11" y="10"/>
                    </a:lnTo>
                    <a:lnTo>
                      <a:pt x="12" y="12"/>
                    </a:lnTo>
                    <a:lnTo>
                      <a:pt x="12"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Freeform 2161"/>
              <p:cNvSpPr>
                <a:spLocks noChangeAspect="1" noEditPoints="1"/>
              </p:cNvSpPr>
              <p:nvPr/>
            </p:nvSpPr>
            <p:spPr bwMode="auto">
              <a:xfrm>
                <a:off x="2898" y="1928"/>
                <a:ext cx="64" cy="76"/>
              </a:xfrm>
              <a:custGeom>
                <a:avLst/>
                <a:gdLst>
                  <a:gd name="T0" fmla="*/ 14 w 64"/>
                  <a:gd name="T1" fmla="*/ 33 h 76"/>
                  <a:gd name="T2" fmla="*/ 17 w 64"/>
                  <a:gd name="T3" fmla="*/ 18 h 76"/>
                  <a:gd name="T4" fmla="*/ 22 w 64"/>
                  <a:gd name="T5" fmla="*/ 9 h 76"/>
                  <a:gd name="T6" fmla="*/ 29 w 64"/>
                  <a:gd name="T7" fmla="*/ 5 h 76"/>
                  <a:gd name="T8" fmla="*/ 34 w 64"/>
                  <a:gd name="T9" fmla="*/ 4 h 76"/>
                  <a:gd name="T10" fmla="*/ 40 w 64"/>
                  <a:gd name="T11" fmla="*/ 5 h 76"/>
                  <a:gd name="T12" fmla="*/ 44 w 64"/>
                  <a:gd name="T13" fmla="*/ 8 h 76"/>
                  <a:gd name="T14" fmla="*/ 48 w 64"/>
                  <a:gd name="T15" fmla="*/ 11 h 76"/>
                  <a:gd name="T16" fmla="*/ 50 w 64"/>
                  <a:gd name="T17" fmla="*/ 16 h 76"/>
                  <a:gd name="T18" fmla="*/ 52 w 64"/>
                  <a:gd name="T19" fmla="*/ 21 h 76"/>
                  <a:gd name="T20" fmla="*/ 52 w 64"/>
                  <a:gd name="T21" fmla="*/ 26 h 76"/>
                  <a:gd name="T22" fmla="*/ 53 w 64"/>
                  <a:gd name="T23" fmla="*/ 30 h 76"/>
                  <a:gd name="T24" fmla="*/ 53 w 64"/>
                  <a:gd name="T25" fmla="*/ 33 h 76"/>
                  <a:gd name="T26" fmla="*/ 14 w 64"/>
                  <a:gd name="T27" fmla="*/ 33 h 76"/>
                  <a:gd name="T28" fmla="*/ 14 w 64"/>
                  <a:gd name="T29" fmla="*/ 36 h 76"/>
                  <a:gd name="T30" fmla="*/ 60 w 64"/>
                  <a:gd name="T31" fmla="*/ 36 h 76"/>
                  <a:gd name="T32" fmla="*/ 62 w 64"/>
                  <a:gd name="T33" fmla="*/ 36 h 76"/>
                  <a:gd name="T34" fmla="*/ 63 w 64"/>
                  <a:gd name="T35" fmla="*/ 36 h 76"/>
                  <a:gd name="T36" fmla="*/ 64 w 64"/>
                  <a:gd name="T37" fmla="*/ 35 h 76"/>
                  <a:gd name="T38" fmla="*/ 64 w 64"/>
                  <a:gd name="T39" fmla="*/ 33 h 76"/>
                  <a:gd name="T40" fmla="*/ 62 w 64"/>
                  <a:gd name="T41" fmla="*/ 21 h 76"/>
                  <a:gd name="T42" fmla="*/ 57 w 64"/>
                  <a:gd name="T43" fmla="*/ 10 h 76"/>
                  <a:gd name="T44" fmla="*/ 48 w 64"/>
                  <a:gd name="T45" fmla="*/ 3 h 76"/>
                  <a:gd name="T46" fmla="*/ 34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6 w 64"/>
                  <a:gd name="T63" fmla="*/ 76 h 76"/>
                  <a:gd name="T64" fmla="*/ 49 w 64"/>
                  <a:gd name="T65" fmla="*/ 73 h 76"/>
                  <a:gd name="T66" fmla="*/ 58 w 64"/>
                  <a:gd name="T67" fmla="*/ 67 h 76"/>
                  <a:gd name="T68" fmla="*/ 62 w 64"/>
                  <a:gd name="T69" fmla="*/ 59 h 76"/>
                  <a:gd name="T70" fmla="*/ 64 w 64"/>
                  <a:gd name="T71" fmla="*/ 55 h 76"/>
                  <a:gd name="T72" fmla="*/ 63 w 64"/>
                  <a:gd name="T73" fmla="*/ 53 h 76"/>
                  <a:gd name="T74" fmla="*/ 62 w 64"/>
                  <a:gd name="T75" fmla="*/ 53 h 76"/>
                  <a:gd name="T76" fmla="*/ 60 w 64"/>
                  <a:gd name="T77" fmla="*/ 53 h 76"/>
                  <a:gd name="T78" fmla="*/ 60 w 64"/>
                  <a:gd name="T79" fmla="*/ 55 h 76"/>
                  <a:gd name="T80" fmla="*/ 57 w 64"/>
                  <a:gd name="T81" fmla="*/ 61 h 76"/>
                  <a:gd name="T82" fmla="*/ 54 w 64"/>
                  <a:gd name="T83" fmla="*/ 65 h 76"/>
                  <a:gd name="T84" fmla="*/ 50 w 64"/>
                  <a:gd name="T85" fmla="*/ 68 h 76"/>
                  <a:gd name="T86" fmla="*/ 47 w 64"/>
                  <a:gd name="T87" fmla="*/ 70 h 76"/>
                  <a:gd name="T88" fmla="*/ 44 w 64"/>
                  <a:gd name="T89" fmla="*/ 71 h 76"/>
                  <a:gd name="T90" fmla="*/ 41 w 64"/>
                  <a:gd name="T91" fmla="*/ 72 h 76"/>
                  <a:gd name="T92" fmla="*/ 38 w 64"/>
                  <a:gd name="T93" fmla="*/ 72 h 76"/>
                  <a:gd name="T94" fmla="*/ 37 w 64"/>
                  <a:gd name="T95" fmla="*/ 72 h 76"/>
                  <a:gd name="T96" fmla="*/ 31 w 64"/>
                  <a:gd name="T97" fmla="*/ 71 h 76"/>
                  <a:gd name="T98" fmla="*/ 26 w 64"/>
                  <a:gd name="T99" fmla="*/ 69 h 76"/>
                  <a:gd name="T100" fmla="*/ 22 w 64"/>
                  <a:gd name="T101" fmla="*/ 65 h 76"/>
                  <a:gd name="T102" fmla="*/ 19 w 64"/>
                  <a:gd name="T103" fmla="*/ 61 h 76"/>
                  <a:gd name="T104" fmla="*/ 16 w 64"/>
                  <a:gd name="T105" fmla="*/ 55 h 76"/>
                  <a:gd name="T106" fmla="*/ 14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3"/>
                    </a:moveTo>
                    <a:lnTo>
                      <a:pt x="17" y="18"/>
                    </a:lnTo>
                    <a:lnTo>
                      <a:pt x="22" y="9"/>
                    </a:lnTo>
                    <a:lnTo>
                      <a:pt x="29" y="5"/>
                    </a:lnTo>
                    <a:lnTo>
                      <a:pt x="34" y="4"/>
                    </a:lnTo>
                    <a:lnTo>
                      <a:pt x="40" y="5"/>
                    </a:lnTo>
                    <a:lnTo>
                      <a:pt x="44" y="8"/>
                    </a:lnTo>
                    <a:lnTo>
                      <a:pt x="48" y="11"/>
                    </a:lnTo>
                    <a:lnTo>
                      <a:pt x="50" y="16"/>
                    </a:lnTo>
                    <a:lnTo>
                      <a:pt x="52" y="21"/>
                    </a:lnTo>
                    <a:lnTo>
                      <a:pt x="52" y="26"/>
                    </a:lnTo>
                    <a:lnTo>
                      <a:pt x="53" y="30"/>
                    </a:lnTo>
                    <a:lnTo>
                      <a:pt x="53" y="33"/>
                    </a:lnTo>
                    <a:lnTo>
                      <a:pt x="14" y="33"/>
                    </a:lnTo>
                    <a:close/>
                    <a:moveTo>
                      <a:pt x="14" y="36"/>
                    </a:moveTo>
                    <a:lnTo>
                      <a:pt x="60" y="36"/>
                    </a:lnTo>
                    <a:lnTo>
                      <a:pt x="62" y="36"/>
                    </a:lnTo>
                    <a:lnTo>
                      <a:pt x="63" y="36"/>
                    </a:lnTo>
                    <a:lnTo>
                      <a:pt x="64" y="35"/>
                    </a:lnTo>
                    <a:lnTo>
                      <a:pt x="64" y="33"/>
                    </a:lnTo>
                    <a:lnTo>
                      <a:pt x="62" y="21"/>
                    </a:lnTo>
                    <a:lnTo>
                      <a:pt x="57" y="10"/>
                    </a:lnTo>
                    <a:lnTo>
                      <a:pt x="48" y="3"/>
                    </a:lnTo>
                    <a:lnTo>
                      <a:pt x="34" y="0"/>
                    </a:lnTo>
                    <a:lnTo>
                      <a:pt x="21" y="3"/>
                    </a:lnTo>
                    <a:lnTo>
                      <a:pt x="10" y="11"/>
                    </a:lnTo>
                    <a:lnTo>
                      <a:pt x="3" y="23"/>
                    </a:lnTo>
                    <a:lnTo>
                      <a:pt x="0" y="38"/>
                    </a:lnTo>
                    <a:lnTo>
                      <a:pt x="3" y="53"/>
                    </a:lnTo>
                    <a:lnTo>
                      <a:pt x="11" y="65"/>
                    </a:lnTo>
                    <a:lnTo>
                      <a:pt x="23" y="73"/>
                    </a:lnTo>
                    <a:lnTo>
                      <a:pt x="36" y="76"/>
                    </a:lnTo>
                    <a:lnTo>
                      <a:pt x="49" y="73"/>
                    </a:lnTo>
                    <a:lnTo>
                      <a:pt x="58" y="67"/>
                    </a:lnTo>
                    <a:lnTo>
                      <a:pt x="62" y="59"/>
                    </a:lnTo>
                    <a:lnTo>
                      <a:pt x="64" y="55"/>
                    </a:lnTo>
                    <a:lnTo>
                      <a:pt x="63" y="53"/>
                    </a:lnTo>
                    <a:lnTo>
                      <a:pt x="62" y="53"/>
                    </a:lnTo>
                    <a:lnTo>
                      <a:pt x="60" y="53"/>
                    </a:lnTo>
                    <a:lnTo>
                      <a:pt x="60" y="55"/>
                    </a:lnTo>
                    <a:lnTo>
                      <a:pt x="57" y="61"/>
                    </a:lnTo>
                    <a:lnTo>
                      <a:pt x="54" y="65"/>
                    </a:lnTo>
                    <a:lnTo>
                      <a:pt x="50" y="68"/>
                    </a:lnTo>
                    <a:lnTo>
                      <a:pt x="47" y="70"/>
                    </a:lnTo>
                    <a:lnTo>
                      <a:pt x="44" y="71"/>
                    </a:lnTo>
                    <a:lnTo>
                      <a:pt x="41" y="72"/>
                    </a:lnTo>
                    <a:lnTo>
                      <a:pt x="38" y="72"/>
                    </a:lnTo>
                    <a:lnTo>
                      <a:pt x="37" y="72"/>
                    </a:lnTo>
                    <a:lnTo>
                      <a:pt x="31" y="71"/>
                    </a:lnTo>
                    <a:lnTo>
                      <a:pt x="26" y="69"/>
                    </a:lnTo>
                    <a:lnTo>
                      <a:pt x="22" y="65"/>
                    </a:lnTo>
                    <a:lnTo>
                      <a:pt x="19" y="61"/>
                    </a:lnTo>
                    <a:lnTo>
                      <a:pt x="16" y="55"/>
                    </a:lnTo>
                    <a:lnTo>
                      <a:pt x="14"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 name="Freeform 2162"/>
              <p:cNvSpPr>
                <a:spLocks noChangeAspect="1"/>
              </p:cNvSpPr>
              <p:nvPr/>
            </p:nvSpPr>
            <p:spPr bwMode="auto">
              <a:xfrm>
                <a:off x="2971" y="1929"/>
                <a:ext cx="56" cy="73"/>
              </a:xfrm>
              <a:custGeom>
                <a:avLst/>
                <a:gdLst>
                  <a:gd name="T0" fmla="*/ 23 w 56"/>
                  <a:gd name="T1" fmla="*/ 19 h 73"/>
                  <a:gd name="T2" fmla="*/ 23 w 56"/>
                  <a:gd name="T3" fmla="*/ 0 h 73"/>
                  <a:gd name="T4" fmla="*/ 0 w 56"/>
                  <a:gd name="T5" fmla="*/ 2 h 73"/>
                  <a:gd name="T6" fmla="*/ 0 w 56"/>
                  <a:gd name="T7" fmla="*/ 7 h 73"/>
                  <a:gd name="T8" fmla="*/ 4 w 56"/>
                  <a:gd name="T9" fmla="*/ 7 h 73"/>
                  <a:gd name="T10" fmla="*/ 7 w 56"/>
                  <a:gd name="T11" fmla="*/ 8 h 73"/>
                  <a:gd name="T12" fmla="*/ 9 w 56"/>
                  <a:gd name="T13" fmla="*/ 8 h 73"/>
                  <a:gd name="T14" fmla="*/ 11 w 56"/>
                  <a:gd name="T15" fmla="*/ 9 h 73"/>
                  <a:gd name="T16" fmla="*/ 12 w 56"/>
                  <a:gd name="T17" fmla="*/ 10 h 73"/>
                  <a:gd name="T18" fmla="*/ 13 w 56"/>
                  <a:gd name="T19" fmla="*/ 12 h 73"/>
                  <a:gd name="T20" fmla="*/ 13 w 56"/>
                  <a:gd name="T21" fmla="*/ 14 h 73"/>
                  <a:gd name="T22" fmla="*/ 13 w 56"/>
                  <a:gd name="T23" fmla="*/ 17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7 h 73"/>
                  <a:gd name="T64" fmla="*/ 44 w 56"/>
                  <a:gd name="T65" fmla="*/ 4 h 73"/>
                  <a:gd name="T66" fmla="*/ 45 w 56"/>
                  <a:gd name="T67" fmla="*/ 4 h 73"/>
                  <a:gd name="T68" fmla="*/ 45 w 56"/>
                  <a:gd name="T69" fmla="*/ 5 h 73"/>
                  <a:gd name="T70" fmla="*/ 43 w 56"/>
                  <a:gd name="T71" fmla="*/ 6 h 73"/>
                  <a:gd name="T72" fmla="*/ 42 w 56"/>
                  <a:gd name="T73" fmla="*/ 8 h 73"/>
                  <a:gd name="T74" fmla="*/ 42 w 56"/>
                  <a:gd name="T75" fmla="*/ 11 h 73"/>
                  <a:gd name="T76" fmla="*/ 42 w 56"/>
                  <a:gd name="T77" fmla="*/ 14 h 73"/>
                  <a:gd name="T78" fmla="*/ 44 w 56"/>
                  <a:gd name="T79" fmla="*/ 16 h 73"/>
                  <a:gd name="T80" fmla="*/ 46 w 56"/>
                  <a:gd name="T81" fmla="*/ 17 h 73"/>
                  <a:gd name="T82" fmla="*/ 49 w 56"/>
                  <a:gd name="T83" fmla="*/ 18 h 73"/>
                  <a:gd name="T84" fmla="*/ 51 w 56"/>
                  <a:gd name="T85" fmla="*/ 17 h 73"/>
                  <a:gd name="T86" fmla="*/ 53 w 56"/>
                  <a:gd name="T87" fmla="*/ 16 h 73"/>
                  <a:gd name="T88" fmla="*/ 55 w 56"/>
                  <a:gd name="T89" fmla="*/ 14 h 73"/>
                  <a:gd name="T90" fmla="*/ 56 w 56"/>
                  <a:gd name="T91" fmla="*/ 10 h 73"/>
                  <a:gd name="T92" fmla="*/ 55 w 56"/>
                  <a:gd name="T93" fmla="*/ 7 h 73"/>
                  <a:gd name="T94" fmla="*/ 52 w 56"/>
                  <a:gd name="T95" fmla="*/ 3 h 73"/>
                  <a:gd name="T96" fmla="*/ 49 w 56"/>
                  <a:gd name="T97" fmla="*/ 1 h 73"/>
                  <a:gd name="T98" fmla="*/ 44 w 56"/>
                  <a:gd name="T99" fmla="*/ 0 h 73"/>
                  <a:gd name="T100" fmla="*/ 39 w 56"/>
                  <a:gd name="T101" fmla="*/ 1 h 73"/>
                  <a:gd name="T102" fmla="*/ 36 w 56"/>
                  <a:gd name="T103" fmla="*/ 2 h 73"/>
                  <a:gd name="T104" fmla="*/ 33 w 56"/>
                  <a:gd name="T105" fmla="*/ 4 h 73"/>
                  <a:gd name="T106" fmla="*/ 30 w 56"/>
                  <a:gd name="T107" fmla="*/ 7 h 73"/>
                  <a:gd name="T108" fmla="*/ 28 w 56"/>
                  <a:gd name="T109" fmla="*/ 10 h 73"/>
                  <a:gd name="T110" fmla="*/ 26 w 56"/>
                  <a:gd name="T111" fmla="*/ 13 h 73"/>
                  <a:gd name="T112" fmla="*/ 24 w 56"/>
                  <a:gd name="T113" fmla="*/ 16 h 73"/>
                  <a:gd name="T114" fmla="*/ 23 w 56"/>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9"/>
                    </a:moveTo>
                    <a:lnTo>
                      <a:pt x="23" y="0"/>
                    </a:lnTo>
                    <a:lnTo>
                      <a:pt x="0" y="2"/>
                    </a:lnTo>
                    <a:lnTo>
                      <a:pt x="0" y="7"/>
                    </a:lnTo>
                    <a:lnTo>
                      <a:pt x="4" y="7"/>
                    </a:lnTo>
                    <a:lnTo>
                      <a:pt x="7" y="8"/>
                    </a:lnTo>
                    <a:lnTo>
                      <a:pt x="9" y="8"/>
                    </a:lnTo>
                    <a:lnTo>
                      <a:pt x="11" y="9"/>
                    </a:lnTo>
                    <a:lnTo>
                      <a:pt x="12" y="10"/>
                    </a:lnTo>
                    <a:lnTo>
                      <a:pt x="13" y="12"/>
                    </a:lnTo>
                    <a:lnTo>
                      <a:pt x="13" y="14"/>
                    </a:lnTo>
                    <a:lnTo>
                      <a:pt x="13" y="17"/>
                    </a:lnTo>
                    <a:lnTo>
                      <a:pt x="13" y="61"/>
                    </a:lnTo>
                    <a:lnTo>
                      <a:pt x="13" y="65"/>
                    </a:lnTo>
                    <a:lnTo>
                      <a:pt x="11" y="67"/>
                    </a:lnTo>
                    <a:lnTo>
                      <a:pt x="7" y="68"/>
                    </a:lnTo>
                    <a:lnTo>
                      <a:pt x="0" y="68"/>
                    </a:lnTo>
                    <a:lnTo>
                      <a:pt x="0" y="73"/>
                    </a:lnTo>
                    <a:lnTo>
                      <a:pt x="10" y="73"/>
                    </a:lnTo>
                    <a:lnTo>
                      <a:pt x="19" y="73"/>
                    </a:lnTo>
                    <a:lnTo>
                      <a:pt x="30" y="73"/>
                    </a:lnTo>
                    <a:lnTo>
                      <a:pt x="40" y="73"/>
                    </a:lnTo>
                    <a:lnTo>
                      <a:pt x="40" y="68"/>
                    </a:lnTo>
                    <a:lnTo>
                      <a:pt x="37" y="68"/>
                    </a:lnTo>
                    <a:lnTo>
                      <a:pt x="30" y="68"/>
                    </a:lnTo>
                    <a:lnTo>
                      <a:pt x="26" y="67"/>
                    </a:lnTo>
                    <a:lnTo>
                      <a:pt x="24" y="64"/>
                    </a:lnTo>
                    <a:lnTo>
                      <a:pt x="24" y="60"/>
                    </a:lnTo>
                    <a:lnTo>
                      <a:pt x="24" y="35"/>
                    </a:lnTo>
                    <a:lnTo>
                      <a:pt x="25" y="23"/>
                    </a:lnTo>
                    <a:lnTo>
                      <a:pt x="29" y="13"/>
                    </a:lnTo>
                    <a:lnTo>
                      <a:pt x="35" y="7"/>
                    </a:lnTo>
                    <a:lnTo>
                      <a:pt x="44" y="4"/>
                    </a:lnTo>
                    <a:lnTo>
                      <a:pt x="45" y="4"/>
                    </a:lnTo>
                    <a:lnTo>
                      <a:pt x="45" y="5"/>
                    </a:lnTo>
                    <a:lnTo>
                      <a:pt x="43" y="6"/>
                    </a:lnTo>
                    <a:lnTo>
                      <a:pt x="42" y="8"/>
                    </a:lnTo>
                    <a:lnTo>
                      <a:pt x="42" y="11"/>
                    </a:lnTo>
                    <a:lnTo>
                      <a:pt x="42" y="14"/>
                    </a:lnTo>
                    <a:lnTo>
                      <a:pt x="44" y="16"/>
                    </a:lnTo>
                    <a:lnTo>
                      <a:pt x="46" y="17"/>
                    </a:lnTo>
                    <a:lnTo>
                      <a:pt x="49" y="18"/>
                    </a:lnTo>
                    <a:lnTo>
                      <a:pt x="51" y="17"/>
                    </a:lnTo>
                    <a:lnTo>
                      <a:pt x="53" y="16"/>
                    </a:lnTo>
                    <a:lnTo>
                      <a:pt x="55" y="14"/>
                    </a:lnTo>
                    <a:lnTo>
                      <a:pt x="56" y="10"/>
                    </a:lnTo>
                    <a:lnTo>
                      <a:pt x="55" y="7"/>
                    </a:lnTo>
                    <a:lnTo>
                      <a:pt x="52" y="3"/>
                    </a:lnTo>
                    <a:lnTo>
                      <a:pt x="49" y="1"/>
                    </a:lnTo>
                    <a:lnTo>
                      <a:pt x="44" y="0"/>
                    </a:lnTo>
                    <a:lnTo>
                      <a:pt x="39" y="1"/>
                    </a:lnTo>
                    <a:lnTo>
                      <a:pt x="36" y="2"/>
                    </a:lnTo>
                    <a:lnTo>
                      <a:pt x="33" y="4"/>
                    </a:lnTo>
                    <a:lnTo>
                      <a:pt x="30" y="7"/>
                    </a:lnTo>
                    <a:lnTo>
                      <a:pt x="28" y="10"/>
                    </a:lnTo>
                    <a:lnTo>
                      <a:pt x="26" y="13"/>
                    </a:lnTo>
                    <a:lnTo>
                      <a:pt x="24" y="16"/>
                    </a:lnTo>
                    <a:lnTo>
                      <a:pt x="23"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Freeform 2163"/>
              <p:cNvSpPr>
                <a:spLocks noChangeAspect="1"/>
              </p:cNvSpPr>
              <p:nvPr/>
            </p:nvSpPr>
            <p:spPr bwMode="auto">
              <a:xfrm>
                <a:off x="3037" y="1928"/>
                <a:ext cx="54" cy="76"/>
              </a:xfrm>
              <a:custGeom>
                <a:avLst/>
                <a:gdLst>
                  <a:gd name="T0" fmla="*/ 31 w 54"/>
                  <a:gd name="T1" fmla="*/ 43 h 76"/>
                  <a:gd name="T2" fmla="*/ 36 w 54"/>
                  <a:gd name="T3" fmla="*/ 44 h 76"/>
                  <a:gd name="T4" fmla="*/ 42 w 54"/>
                  <a:gd name="T5" fmla="*/ 48 h 76"/>
                  <a:gd name="T6" fmla="*/ 45 w 54"/>
                  <a:gd name="T7" fmla="*/ 53 h 76"/>
                  <a:gd name="T8" fmla="*/ 45 w 54"/>
                  <a:gd name="T9" fmla="*/ 63 h 76"/>
                  <a:gd name="T10" fmla="*/ 36 w 54"/>
                  <a:gd name="T11" fmla="*/ 71 h 76"/>
                  <a:gd name="T12" fmla="*/ 23 w 54"/>
                  <a:gd name="T13" fmla="*/ 72 h 76"/>
                  <a:gd name="T14" fmla="*/ 15 w 54"/>
                  <a:gd name="T15" fmla="*/ 69 h 76"/>
                  <a:gd name="T16" fmla="*/ 9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6 w 54"/>
                  <a:gd name="T63" fmla="*/ 4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5" y="53"/>
                    </a:lnTo>
                    <a:lnTo>
                      <a:pt x="46" y="58"/>
                    </a:lnTo>
                    <a:lnTo>
                      <a:pt x="45" y="63"/>
                    </a:lnTo>
                    <a:lnTo>
                      <a:pt x="42" y="68"/>
                    </a:lnTo>
                    <a:lnTo>
                      <a:pt x="36" y="71"/>
                    </a:lnTo>
                    <a:lnTo>
                      <a:pt x="27" y="73"/>
                    </a:lnTo>
                    <a:lnTo>
                      <a:pt x="23" y="72"/>
                    </a:lnTo>
                    <a:lnTo>
                      <a:pt x="18" y="71"/>
                    </a:lnTo>
                    <a:lnTo>
                      <a:pt x="15" y="69"/>
                    </a:lnTo>
                    <a:lnTo>
                      <a:pt x="12" y="66"/>
                    </a:lnTo>
                    <a:lnTo>
                      <a:pt x="9" y="63"/>
                    </a:lnTo>
                    <a:lnTo>
                      <a:pt x="7" y="59"/>
                    </a:lnTo>
                    <a:lnTo>
                      <a:pt x="6" y="54"/>
                    </a:lnTo>
                    <a:lnTo>
                      <a:pt x="4"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7" y="71"/>
                    </a:lnTo>
                    <a:lnTo>
                      <a:pt x="9" y="69"/>
                    </a:lnTo>
                    <a:lnTo>
                      <a:pt x="15" y="73"/>
                    </a:lnTo>
                    <a:lnTo>
                      <a:pt x="20" y="75"/>
                    </a:lnTo>
                    <a:lnTo>
                      <a:pt x="24" y="76"/>
                    </a:lnTo>
                    <a:lnTo>
                      <a:pt x="27" y="76"/>
                    </a:lnTo>
                    <a:lnTo>
                      <a:pt x="40" y="74"/>
                    </a:lnTo>
                    <a:lnTo>
                      <a:pt x="48" y="69"/>
                    </a:lnTo>
                    <a:lnTo>
                      <a:pt x="53"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8"/>
                    </a:lnTo>
                    <a:lnTo>
                      <a:pt x="18" y="5"/>
                    </a:lnTo>
                    <a:lnTo>
                      <a:pt x="26" y="4"/>
                    </a:lnTo>
                    <a:lnTo>
                      <a:pt x="32" y="4"/>
                    </a:lnTo>
                    <a:lnTo>
                      <a:pt x="37" y="6"/>
                    </a:lnTo>
                    <a:lnTo>
                      <a:pt x="40" y="8"/>
                    </a:lnTo>
                    <a:lnTo>
                      <a:pt x="43" y="12"/>
                    </a:lnTo>
                    <a:lnTo>
                      <a:pt x="44" y="15"/>
                    </a:lnTo>
                    <a:lnTo>
                      <a:pt x="45"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6" y="0"/>
                    </a:lnTo>
                    <a:lnTo>
                      <a:pt x="14" y="2"/>
                    </a:lnTo>
                    <a:lnTo>
                      <a:pt x="6" y="7"/>
                    </a:lnTo>
                    <a:lnTo>
                      <a:pt x="1" y="14"/>
                    </a:lnTo>
                    <a:lnTo>
                      <a:pt x="0" y="21"/>
                    </a:lnTo>
                    <a:lnTo>
                      <a:pt x="2" y="29"/>
                    </a:lnTo>
                    <a:lnTo>
                      <a:pt x="7" y="35"/>
                    </a:lnTo>
                    <a:lnTo>
                      <a:pt x="11" y="37"/>
                    </a:lnTo>
                    <a:lnTo>
                      <a:pt x="15"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 name="Freeform 2164"/>
              <p:cNvSpPr>
                <a:spLocks noChangeAspect="1"/>
              </p:cNvSpPr>
              <p:nvPr/>
            </p:nvSpPr>
            <p:spPr bwMode="auto">
              <a:xfrm>
                <a:off x="3111" y="1985"/>
                <a:ext cx="18" cy="17"/>
              </a:xfrm>
              <a:custGeom>
                <a:avLst/>
                <a:gdLst>
                  <a:gd name="T0" fmla="*/ 18 w 18"/>
                  <a:gd name="T1" fmla="*/ 9 h 17"/>
                  <a:gd name="T2" fmla="*/ 17 w 18"/>
                  <a:gd name="T3" fmla="*/ 5 h 17"/>
                  <a:gd name="T4" fmla="*/ 15 w 18"/>
                  <a:gd name="T5" fmla="*/ 2 h 17"/>
                  <a:gd name="T6" fmla="*/ 12 w 18"/>
                  <a:gd name="T7" fmla="*/ 1 h 17"/>
                  <a:gd name="T8" fmla="*/ 9 w 18"/>
                  <a:gd name="T9" fmla="*/ 0 h 17"/>
                  <a:gd name="T10" fmla="*/ 5 w 18"/>
                  <a:gd name="T11" fmla="*/ 1 h 17"/>
                  <a:gd name="T12" fmla="*/ 3 w 18"/>
                  <a:gd name="T13" fmla="*/ 2 h 17"/>
                  <a:gd name="T14" fmla="*/ 1 w 18"/>
                  <a:gd name="T15" fmla="*/ 5 h 17"/>
                  <a:gd name="T16" fmla="*/ 0 w 18"/>
                  <a:gd name="T17" fmla="*/ 9 h 17"/>
                  <a:gd name="T18" fmla="*/ 1 w 18"/>
                  <a:gd name="T19" fmla="*/ 12 h 17"/>
                  <a:gd name="T20" fmla="*/ 3 w 18"/>
                  <a:gd name="T21" fmla="*/ 15 h 17"/>
                  <a:gd name="T22" fmla="*/ 5 w 18"/>
                  <a:gd name="T23" fmla="*/ 17 h 17"/>
                  <a:gd name="T24" fmla="*/ 9 w 18"/>
                  <a:gd name="T25" fmla="*/ 17 h 17"/>
                  <a:gd name="T26" fmla="*/ 12 w 18"/>
                  <a:gd name="T27" fmla="*/ 17 h 17"/>
                  <a:gd name="T28" fmla="*/ 15 w 18"/>
                  <a:gd name="T29" fmla="*/ 15 h 17"/>
                  <a:gd name="T30" fmla="*/ 17 w 18"/>
                  <a:gd name="T31" fmla="*/ 12 h 17"/>
                  <a:gd name="T32" fmla="*/ 18 w 18"/>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7">
                    <a:moveTo>
                      <a:pt x="18" y="9"/>
                    </a:moveTo>
                    <a:lnTo>
                      <a:pt x="17" y="5"/>
                    </a:lnTo>
                    <a:lnTo>
                      <a:pt x="15" y="2"/>
                    </a:lnTo>
                    <a:lnTo>
                      <a:pt x="12" y="1"/>
                    </a:lnTo>
                    <a:lnTo>
                      <a:pt x="9" y="0"/>
                    </a:lnTo>
                    <a:lnTo>
                      <a:pt x="5" y="1"/>
                    </a:lnTo>
                    <a:lnTo>
                      <a:pt x="3" y="2"/>
                    </a:lnTo>
                    <a:lnTo>
                      <a:pt x="1" y="5"/>
                    </a:lnTo>
                    <a:lnTo>
                      <a:pt x="0" y="9"/>
                    </a:lnTo>
                    <a:lnTo>
                      <a:pt x="1" y="12"/>
                    </a:lnTo>
                    <a:lnTo>
                      <a:pt x="3" y="15"/>
                    </a:lnTo>
                    <a:lnTo>
                      <a:pt x="5" y="17"/>
                    </a:lnTo>
                    <a:lnTo>
                      <a:pt x="9" y="17"/>
                    </a:lnTo>
                    <a:lnTo>
                      <a:pt x="12" y="17"/>
                    </a:lnTo>
                    <a:lnTo>
                      <a:pt x="15" y="15"/>
                    </a:lnTo>
                    <a:lnTo>
                      <a:pt x="17" y="12"/>
                    </a:lnTo>
                    <a:lnTo>
                      <a:pt x="18"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Freeform 2165"/>
              <p:cNvSpPr>
                <a:spLocks noChangeAspect="1" noEditPoints="1"/>
              </p:cNvSpPr>
              <p:nvPr/>
            </p:nvSpPr>
            <p:spPr bwMode="auto">
              <a:xfrm>
                <a:off x="3150" y="1928"/>
                <a:ext cx="74" cy="76"/>
              </a:xfrm>
              <a:custGeom>
                <a:avLst/>
                <a:gdLst>
                  <a:gd name="T0" fmla="*/ 49 w 74"/>
                  <a:gd name="T1" fmla="*/ 67 h 76"/>
                  <a:gd name="T2" fmla="*/ 55 w 74"/>
                  <a:gd name="T3" fmla="*/ 74 h 76"/>
                  <a:gd name="T4" fmla="*/ 62 w 74"/>
                  <a:gd name="T5" fmla="*/ 75 h 76"/>
                  <a:gd name="T6" fmla="*/ 66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5 w 74"/>
                  <a:gd name="T27" fmla="*/ 14 h 76"/>
                  <a:gd name="T28" fmla="*/ 47 w 74"/>
                  <a:gd name="T29" fmla="*/ 5 h 76"/>
                  <a:gd name="T30" fmla="*/ 35 w 74"/>
                  <a:gd name="T31" fmla="*/ 1 h 76"/>
                  <a:gd name="T32" fmla="*/ 24 w 74"/>
                  <a:gd name="T33" fmla="*/ 1 h 76"/>
                  <a:gd name="T34" fmla="*/ 15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3 h 76"/>
                  <a:gd name="T90" fmla="*/ 17 w 74"/>
                  <a:gd name="T91" fmla="*/ 69 h 76"/>
                  <a:gd name="T92" fmla="*/ 12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1" y="71"/>
                    </a:lnTo>
                    <a:lnTo>
                      <a:pt x="55" y="74"/>
                    </a:lnTo>
                    <a:lnTo>
                      <a:pt x="61" y="75"/>
                    </a:lnTo>
                    <a:lnTo>
                      <a:pt x="62" y="75"/>
                    </a:lnTo>
                    <a:lnTo>
                      <a:pt x="64" y="75"/>
                    </a:lnTo>
                    <a:lnTo>
                      <a:pt x="66" y="74"/>
                    </a:lnTo>
                    <a:lnTo>
                      <a:pt x="69" y="73"/>
                    </a:lnTo>
                    <a:lnTo>
                      <a:pt x="71" y="71"/>
                    </a:lnTo>
                    <a:lnTo>
                      <a:pt x="72" y="68"/>
                    </a:lnTo>
                    <a:lnTo>
                      <a:pt x="74" y="64"/>
                    </a:lnTo>
                    <a:lnTo>
                      <a:pt x="74" y="60"/>
                    </a:lnTo>
                    <a:lnTo>
                      <a:pt x="74" y="50"/>
                    </a:lnTo>
                    <a:lnTo>
                      <a:pt x="70" y="50"/>
                    </a:lnTo>
                    <a:lnTo>
                      <a:pt x="70" y="60"/>
                    </a:lnTo>
                    <a:lnTo>
                      <a:pt x="69" y="65"/>
                    </a:lnTo>
                    <a:lnTo>
                      <a:pt x="68" y="69"/>
                    </a:lnTo>
                    <a:lnTo>
                      <a:pt x="66" y="70"/>
                    </a:lnTo>
                    <a:lnTo>
                      <a:pt x="64" y="70"/>
                    </a:lnTo>
                    <a:lnTo>
                      <a:pt x="61" y="69"/>
                    </a:lnTo>
                    <a:lnTo>
                      <a:pt x="59" y="66"/>
                    </a:lnTo>
                    <a:lnTo>
                      <a:pt x="58" y="64"/>
                    </a:lnTo>
                    <a:lnTo>
                      <a:pt x="58" y="62"/>
                    </a:lnTo>
                    <a:lnTo>
                      <a:pt x="58" y="29"/>
                    </a:lnTo>
                    <a:lnTo>
                      <a:pt x="58" y="24"/>
                    </a:lnTo>
                    <a:lnTo>
                      <a:pt x="57" y="19"/>
                    </a:lnTo>
                    <a:lnTo>
                      <a:pt x="55" y="14"/>
                    </a:lnTo>
                    <a:lnTo>
                      <a:pt x="52" y="9"/>
                    </a:lnTo>
                    <a:lnTo>
                      <a:pt x="47" y="5"/>
                    </a:lnTo>
                    <a:lnTo>
                      <a:pt x="41" y="3"/>
                    </a:lnTo>
                    <a:lnTo>
                      <a:pt x="35" y="1"/>
                    </a:lnTo>
                    <a:lnTo>
                      <a:pt x="29" y="0"/>
                    </a:lnTo>
                    <a:lnTo>
                      <a:pt x="24" y="1"/>
                    </a:lnTo>
                    <a:lnTo>
                      <a:pt x="20" y="2"/>
                    </a:lnTo>
                    <a:lnTo>
                      <a:pt x="15" y="3"/>
                    </a:lnTo>
                    <a:lnTo>
                      <a:pt x="12" y="6"/>
                    </a:lnTo>
                    <a:lnTo>
                      <a:pt x="9" y="8"/>
                    </a:lnTo>
                    <a:lnTo>
                      <a:pt x="6" y="12"/>
                    </a:lnTo>
                    <a:lnTo>
                      <a:pt x="5" y="15"/>
                    </a:lnTo>
                    <a:lnTo>
                      <a:pt x="4" y="19"/>
                    </a:lnTo>
                    <a:lnTo>
                      <a:pt x="5" y="22"/>
                    </a:lnTo>
                    <a:lnTo>
                      <a:pt x="7" y="25"/>
                    </a:lnTo>
                    <a:lnTo>
                      <a:pt x="9" y="26"/>
                    </a:lnTo>
                    <a:lnTo>
                      <a:pt x="12" y="27"/>
                    </a:lnTo>
                    <a:lnTo>
                      <a:pt x="15" y="26"/>
                    </a:lnTo>
                    <a:lnTo>
                      <a:pt x="18" y="25"/>
                    </a:lnTo>
                    <a:lnTo>
                      <a:pt x="19" y="22"/>
                    </a:lnTo>
                    <a:lnTo>
                      <a:pt x="20" y="19"/>
                    </a:lnTo>
                    <a:lnTo>
                      <a:pt x="19"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8" y="42"/>
                    </a:lnTo>
                    <a:lnTo>
                      <a:pt x="3" y="47"/>
                    </a:lnTo>
                    <a:lnTo>
                      <a:pt x="0" y="53"/>
                    </a:lnTo>
                    <a:lnTo>
                      <a:pt x="0" y="59"/>
                    </a:lnTo>
                    <a:lnTo>
                      <a:pt x="2" y="67"/>
                    </a:lnTo>
                    <a:lnTo>
                      <a:pt x="9" y="72"/>
                    </a:lnTo>
                    <a:lnTo>
                      <a:pt x="17" y="75"/>
                    </a:lnTo>
                    <a:lnTo>
                      <a:pt x="26" y="76"/>
                    </a:lnTo>
                    <a:lnTo>
                      <a:pt x="34" y="75"/>
                    </a:lnTo>
                    <a:lnTo>
                      <a:pt x="40" y="72"/>
                    </a:lnTo>
                    <a:lnTo>
                      <a:pt x="44" y="67"/>
                    </a:lnTo>
                    <a:lnTo>
                      <a:pt x="48" y="62"/>
                    </a:lnTo>
                    <a:close/>
                    <a:moveTo>
                      <a:pt x="47" y="35"/>
                    </a:moveTo>
                    <a:lnTo>
                      <a:pt x="47" y="51"/>
                    </a:lnTo>
                    <a:lnTo>
                      <a:pt x="46" y="57"/>
                    </a:lnTo>
                    <a:lnTo>
                      <a:pt x="45" y="61"/>
                    </a:lnTo>
                    <a:lnTo>
                      <a:pt x="42" y="65"/>
                    </a:lnTo>
                    <a:lnTo>
                      <a:pt x="40" y="68"/>
                    </a:lnTo>
                    <a:lnTo>
                      <a:pt x="37" y="70"/>
                    </a:lnTo>
                    <a:lnTo>
                      <a:pt x="33" y="71"/>
                    </a:lnTo>
                    <a:lnTo>
                      <a:pt x="30" y="72"/>
                    </a:lnTo>
                    <a:lnTo>
                      <a:pt x="27" y="73"/>
                    </a:lnTo>
                    <a:lnTo>
                      <a:pt x="21" y="72"/>
                    </a:lnTo>
                    <a:lnTo>
                      <a:pt x="17" y="69"/>
                    </a:lnTo>
                    <a:lnTo>
                      <a:pt x="14" y="64"/>
                    </a:lnTo>
                    <a:lnTo>
                      <a:pt x="12"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2" name="Freeform 2166"/>
              <p:cNvSpPr>
                <a:spLocks noChangeAspect="1" noEditPoints="1"/>
              </p:cNvSpPr>
              <p:nvPr/>
            </p:nvSpPr>
            <p:spPr bwMode="auto">
              <a:xfrm>
                <a:off x="3231" y="1888"/>
                <a:ext cx="81" cy="116"/>
              </a:xfrm>
              <a:custGeom>
                <a:avLst/>
                <a:gdLst>
                  <a:gd name="T0" fmla="*/ 57 w 81"/>
                  <a:gd name="T1" fmla="*/ 116 h 116"/>
                  <a:gd name="T2" fmla="*/ 81 w 81"/>
                  <a:gd name="T3" fmla="*/ 109 h 116"/>
                  <a:gd name="T4" fmla="*/ 75 w 81"/>
                  <a:gd name="T5" fmla="*/ 109 h 116"/>
                  <a:gd name="T6" fmla="*/ 71 w 81"/>
                  <a:gd name="T7" fmla="*/ 108 h 116"/>
                  <a:gd name="T8" fmla="*/ 69 w 81"/>
                  <a:gd name="T9" fmla="*/ 105 h 116"/>
                  <a:gd name="T10" fmla="*/ 69 w 81"/>
                  <a:gd name="T11" fmla="*/ 100 h 116"/>
                  <a:gd name="T12" fmla="*/ 45 w 81"/>
                  <a:gd name="T13" fmla="*/ 2 h 116"/>
                  <a:gd name="T14" fmla="*/ 49 w 81"/>
                  <a:gd name="T15" fmla="*/ 7 h 116"/>
                  <a:gd name="T16" fmla="*/ 54 w 81"/>
                  <a:gd name="T17" fmla="*/ 7 h 116"/>
                  <a:gd name="T18" fmla="*/ 57 w 81"/>
                  <a:gd name="T19" fmla="*/ 9 h 116"/>
                  <a:gd name="T20" fmla="*/ 58 w 81"/>
                  <a:gd name="T21" fmla="*/ 13 h 116"/>
                  <a:gd name="T22" fmla="*/ 58 w 81"/>
                  <a:gd name="T23" fmla="*/ 52 h 116"/>
                  <a:gd name="T24" fmla="*/ 49 w 81"/>
                  <a:gd name="T25" fmla="*/ 44 h 116"/>
                  <a:gd name="T26" fmla="*/ 37 w 81"/>
                  <a:gd name="T27" fmla="*/ 41 h 116"/>
                  <a:gd name="T28" fmla="*/ 11 w 81"/>
                  <a:gd name="T29" fmla="*/ 52 h 116"/>
                  <a:gd name="T30" fmla="*/ 0 w 81"/>
                  <a:gd name="T31" fmla="*/ 79 h 116"/>
                  <a:gd name="T32" fmla="*/ 10 w 81"/>
                  <a:gd name="T33" fmla="*/ 105 h 116"/>
                  <a:gd name="T34" fmla="*/ 35 w 81"/>
                  <a:gd name="T35" fmla="*/ 116 h 116"/>
                  <a:gd name="T36" fmla="*/ 48 w 81"/>
                  <a:gd name="T37" fmla="*/ 113 h 116"/>
                  <a:gd name="T38" fmla="*/ 57 w 81"/>
                  <a:gd name="T39" fmla="*/ 105 h 116"/>
                  <a:gd name="T40" fmla="*/ 57 w 81"/>
                  <a:gd name="T41" fmla="*/ 95 h 116"/>
                  <a:gd name="T42" fmla="*/ 57 w 81"/>
                  <a:gd name="T43" fmla="*/ 98 h 116"/>
                  <a:gd name="T44" fmla="*/ 55 w 81"/>
                  <a:gd name="T45" fmla="*/ 101 h 116"/>
                  <a:gd name="T46" fmla="*/ 46 w 81"/>
                  <a:gd name="T47" fmla="*/ 110 h 116"/>
                  <a:gd name="T48" fmla="*/ 36 w 81"/>
                  <a:gd name="T49" fmla="*/ 113 h 116"/>
                  <a:gd name="T50" fmla="*/ 26 w 81"/>
                  <a:gd name="T51" fmla="*/ 110 h 116"/>
                  <a:gd name="T52" fmla="*/ 18 w 81"/>
                  <a:gd name="T53" fmla="*/ 102 h 116"/>
                  <a:gd name="T54" fmla="*/ 14 w 81"/>
                  <a:gd name="T55" fmla="*/ 90 h 116"/>
                  <a:gd name="T56" fmla="*/ 14 w 81"/>
                  <a:gd name="T57" fmla="*/ 79 h 116"/>
                  <a:gd name="T58" fmla="*/ 14 w 81"/>
                  <a:gd name="T59" fmla="*/ 68 h 116"/>
                  <a:gd name="T60" fmla="*/ 19 w 81"/>
                  <a:gd name="T61" fmla="*/ 56 h 116"/>
                  <a:gd name="T62" fmla="*/ 26 w 81"/>
                  <a:gd name="T63" fmla="*/ 48 h 116"/>
                  <a:gd name="T64" fmla="*/ 37 w 81"/>
                  <a:gd name="T65" fmla="*/ 45 h 116"/>
                  <a:gd name="T66" fmla="*/ 47 w 81"/>
                  <a:gd name="T67" fmla="*/ 47 h 116"/>
                  <a:gd name="T68" fmla="*/ 55 w 81"/>
                  <a:gd name="T69" fmla="*/ 55 h 116"/>
                  <a:gd name="T70" fmla="*/ 57 w 81"/>
                  <a:gd name="T71" fmla="*/ 58 h 116"/>
                  <a:gd name="T72" fmla="*/ 57 w 81"/>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6">
                    <a:moveTo>
                      <a:pt x="57" y="105"/>
                    </a:moveTo>
                    <a:lnTo>
                      <a:pt x="57" y="116"/>
                    </a:lnTo>
                    <a:lnTo>
                      <a:pt x="81" y="114"/>
                    </a:lnTo>
                    <a:lnTo>
                      <a:pt x="81" y="109"/>
                    </a:lnTo>
                    <a:lnTo>
                      <a:pt x="78" y="109"/>
                    </a:lnTo>
                    <a:lnTo>
                      <a:pt x="75" y="109"/>
                    </a:lnTo>
                    <a:lnTo>
                      <a:pt x="72" y="109"/>
                    </a:lnTo>
                    <a:lnTo>
                      <a:pt x="71" y="108"/>
                    </a:lnTo>
                    <a:lnTo>
                      <a:pt x="70" y="107"/>
                    </a:lnTo>
                    <a:lnTo>
                      <a:pt x="69" y="105"/>
                    </a:lnTo>
                    <a:lnTo>
                      <a:pt x="69" y="103"/>
                    </a:lnTo>
                    <a:lnTo>
                      <a:pt x="69" y="100"/>
                    </a:lnTo>
                    <a:lnTo>
                      <a:pt x="69" y="0"/>
                    </a:lnTo>
                    <a:lnTo>
                      <a:pt x="45" y="2"/>
                    </a:lnTo>
                    <a:lnTo>
                      <a:pt x="45" y="7"/>
                    </a:lnTo>
                    <a:lnTo>
                      <a:pt x="49" y="7"/>
                    </a:lnTo>
                    <a:lnTo>
                      <a:pt x="52" y="7"/>
                    </a:lnTo>
                    <a:lnTo>
                      <a:pt x="54" y="7"/>
                    </a:lnTo>
                    <a:lnTo>
                      <a:pt x="55" y="8"/>
                    </a:lnTo>
                    <a:lnTo>
                      <a:pt x="57" y="9"/>
                    </a:lnTo>
                    <a:lnTo>
                      <a:pt x="57" y="11"/>
                    </a:lnTo>
                    <a:lnTo>
                      <a:pt x="58" y="13"/>
                    </a:lnTo>
                    <a:lnTo>
                      <a:pt x="58" y="16"/>
                    </a:lnTo>
                    <a:lnTo>
                      <a:pt x="58" y="52"/>
                    </a:lnTo>
                    <a:lnTo>
                      <a:pt x="54" y="47"/>
                    </a:lnTo>
                    <a:lnTo>
                      <a:pt x="49" y="44"/>
                    </a:lnTo>
                    <a:lnTo>
                      <a:pt x="43" y="42"/>
                    </a:lnTo>
                    <a:lnTo>
                      <a:pt x="37" y="41"/>
                    </a:lnTo>
                    <a:lnTo>
                      <a:pt x="23" y="44"/>
                    </a:lnTo>
                    <a:lnTo>
                      <a:pt x="11" y="52"/>
                    </a:lnTo>
                    <a:lnTo>
                      <a:pt x="3" y="64"/>
                    </a:lnTo>
                    <a:lnTo>
                      <a:pt x="0" y="79"/>
                    </a:lnTo>
                    <a:lnTo>
                      <a:pt x="3" y="94"/>
                    </a:lnTo>
                    <a:lnTo>
                      <a:pt x="10" y="105"/>
                    </a:lnTo>
                    <a:lnTo>
                      <a:pt x="21" y="113"/>
                    </a:lnTo>
                    <a:lnTo>
                      <a:pt x="35" y="116"/>
                    </a:lnTo>
                    <a:lnTo>
                      <a:pt x="42" y="115"/>
                    </a:lnTo>
                    <a:lnTo>
                      <a:pt x="48" y="113"/>
                    </a:lnTo>
                    <a:lnTo>
                      <a:pt x="53" y="109"/>
                    </a:lnTo>
                    <a:lnTo>
                      <a:pt x="57" y="105"/>
                    </a:lnTo>
                    <a:close/>
                    <a:moveTo>
                      <a:pt x="57" y="61"/>
                    </a:moveTo>
                    <a:lnTo>
                      <a:pt x="57" y="95"/>
                    </a:lnTo>
                    <a:lnTo>
                      <a:pt x="57" y="97"/>
                    </a:lnTo>
                    <a:lnTo>
                      <a:pt x="57" y="98"/>
                    </a:lnTo>
                    <a:lnTo>
                      <a:pt x="56" y="99"/>
                    </a:lnTo>
                    <a:lnTo>
                      <a:pt x="55" y="101"/>
                    </a:lnTo>
                    <a:lnTo>
                      <a:pt x="51" y="106"/>
                    </a:lnTo>
                    <a:lnTo>
                      <a:pt x="46" y="110"/>
                    </a:lnTo>
                    <a:lnTo>
                      <a:pt x="41" y="112"/>
                    </a:lnTo>
                    <a:lnTo>
                      <a:pt x="36" y="113"/>
                    </a:lnTo>
                    <a:lnTo>
                      <a:pt x="30" y="112"/>
                    </a:lnTo>
                    <a:lnTo>
                      <a:pt x="26" y="110"/>
                    </a:lnTo>
                    <a:lnTo>
                      <a:pt x="22" y="106"/>
                    </a:lnTo>
                    <a:lnTo>
                      <a:pt x="18" y="102"/>
                    </a:lnTo>
                    <a:lnTo>
                      <a:pt x="16" y="96"/>
                    </a:lnTo>
                    <a:lnTo>
                      <a:pt x="14" y="90"/>
                    </a:lnTo>
                    <a:lnTo>
                      <a:pt x="14" y="85"/>
                    </a:lnTo>
                    <a:lnTo>
                      <a:pt x="14" y="79"/>
                    </a:lnTo>
                    <a:lnTo>
                      <a:pt x="14" y="74"/>
                    </a:lnTo>
                    <a:lnTo>
                      <a:pt x="14" y="68"/>
                    </a:lnTo>
                    <a:lnTo>
                      <a:pt x="16" y="61"/>
                    </a:lnTo>
                    <a:lnTo>
                      <a:pt x="19" y="56"/>
                    </a:lnTo>
                    <a:lnTo>
                      <a:pt x="22" y="52"/>
                    </a:lnTo>
                    <a:lnTo>
                      <a:pt x="26" y="48"/>
                    </a:lnTo>
                    <a:lnTo>
                      <a:pt x="31" y="46"/>
                    </a:lnTo>
                    <a:lnTo>
                      <a:pt x="37" y="45"/>
                    </a:lnTo>
                    <a:lnTo>
                      <a:pt x="42" y="46"/>
                    </a:lnTo>
                    <a:lnTo>
                      <a:pt x="47" y="47"/>
                    </a:lnTo>
                    <a:lnTo>
                      <a:pt x="51" y="50"/>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3" name="Freeform 2167"/>
              <p:cNvSpPr>
                <a:spLocks noChangeAspect="1" noEditPoints="1"/>
              </p:cNvSpPr>
              <p:nvPr/>
            </p:nvSpPr>
            <p:spPr bwMode="auto">
              <a:xfrm>
                <a:off x="3323" y="1888"/>
                <a:ext cx="81" cy="116"/>
              </a:xfrm>
              <a:custGeom>
                <a:avLst/>
                <a:gdLst>
                  <a:gd name="T0" fmla="*/ 57 w 81"/>
                  <a:gd name="T1" fmla="*/ 116 h 116"/>
                  <a:gd name="T2" fmla="*/ 81 w 81"/>
                  <a:gd name="T3" fmla="*/ 109 h 116"/>
                  <a:gd name="T4" fmla="*/ 74 w 81"/>
                  <a:gd name="T5" fmla="*/ 109 h 116"/>
                  <a:gd name="T6" fmla="*/ 70 w 81"/>
                  <a:gd name="T7" fmla="*/ 108 h 116"/>
                  <a:gd name="T8" fmla="*/ 69 w 81"/>
                  <a:gd name="T9" fmla="*/ 105 h 116"/>
                  <a:gd name="T10" fmla="*/ 68 w 81"/>
                  <a:gd name="T11" fmla="*/ 100 h 116"/>
                  <a:gd name="T12" fmla="*/ 45 w 81"/>
                  <a:gd name="T13" fmla="*/ 2 h 116"/>
                  <a:gd name="T14" fmla="*/ 48 w 81"/>
                  <a:gd name="T15" fmla="*/ 7 h 116"/>
                  <a:gd name="T16" fmla="*/ 54 w 81"/>
                  <a:gd name="T17" fmla="*/ 7 h 116"/>
                  <a:gd name="T18" fmla="*/ 56 w 81"/>
                  <a:gd name="T19" fmla="*/ 9 h 116"/>
                  <a:gd name="T20" fmla="*/ 57 w 81"/>
                  <a:gd name="T21" fmla="*/ 13 h 116"/>
                  <a:gd name="T22" fmla="*/ 58 w 81"/>
                  <a:gd name="T23" fmla="*/ 52 h 116"/>
                  <a:gd name="T24" fmla="*/ 49 w 81"/>
                  <a:gd name="T25" fmla="*/ 44 h 116"/>
                  <a:gd name="T26" fmla="*/ 37 w 81"/>
                  <a:gd name="T27" fmla="*/ 41 h 116"/>
                  <a:gd name="T28" fmla="*/ 11 w 81"/>
                  <a:gd name="T29" fmla="*/ 52 h 116"/>
                  <a:gd name="T30" fmla="*/ 0 w 81"/>
                  <a:gd name="T31" fmla="*/ 79 h 116"/>
                  <a:gd name="T32" fmla="*/ 10 w 81"/>
                  <a:gd name="T33" fmla="*/ 105 h 116"/>
                  <a:gd name="T34" fmla="*/ 35 w 81"/>
                  <a:gd name="T35" fmla="*/ 116 h 116"/>
                  <a:gd name="T36" fmla="*/ 48 w 81"/>
                  <a:gd name="T37" fmla="*/ 113 h 116"/>
                  <a:gd name="T38" fmla="*/ 57 w 81"/>
                  <a:gd name="T39" fmla="*/ 105 h 116"/>
                  <a:gd name="T40" fmla="*/ 57 w 81"/>
                  <a:gd name="T41" fmla="*/ 95 h 116"/>
                  <a:gd name="T42" fmla="*/ 57 w 81"/>
                  <a:gd name="T43" fmla="*/ 98 h 116"/>
                  <a:gd name="T44" fmla="*/ 55 w 81"/>
                  <a:gd name="T45" fmla="*/ 101 h 116"/>
                  <a:gd name="T46" fmla="*/ 46 w 81"/>
                  <a:gd name="T47" fmla="*/ 110 h 116"/>
                  <a:gd name="T48" fmla="*/ 36 w 81"/>
                  <a:gd name="T49" fmla="*/ 113 h 116"/>
                  <a:gd name="T50" fmla="*/ 26 w 81"/>
                  <a:gd name="T51" fmla="*/ 110 h 116"/>
                  <a:gd name="T52" fmla="*/ 18 w 81"/>
                  <a:gd name="T53" fmla="*/ 102 h 116"/>
                  <a:gd name="T54" fmla="*/ 14 w 81"/>
                  <a:gd name="T55" fmla="*/ 90 h 116"/>
                  <a:gd name="T56" fmla="*/ 14 w 81"/>
                  <a:gd name="T57" fmla="*/ 79 h 116"/>
                  <a:gd name="T58" fmla="*/ 14 w 81"/>
                  <a:gd name="T59" fmla="*/ 68 h 116"/>
                  <a:gd name="T60" fmla="*/ 19 w 81"/>
                  <a:gd name="T61" fmla="*/ 56 h 116"/>
                  <a:gd name="T62" fmla="*/ 26 w 81"/>
                  <a:gd name="T63" fmla="*/ 48 h 116"/>
                  <a:gd name="T64" fmla="*/ 37 w 81"/>
                  <a:gd name="T65" fmla="*/ 45 h 116"/>
                  <a:gd name="T66" fmla="*/ 47 w 81"/>
                  <a:gd name="T67" fmla="*/ 47 h 116"/>
                  <a:gd name="T68" fmla="*/ 55 w 81"/>
                  <a:gd name="T69" fmla="*/ 55 h 116"/>
                  <a:gd name="T70" fmla="*/ 57 w 81"/>
                  <a:gd name="T71" fmla="*/ 58 h 116"/>
                  <a:gd name="T72" fmla="*/ 57 w 81"/>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6">
                    <a:moveTo>
                      <a:pt x="57" y="105"/>
                    </a:moveTo>
                    <a:lnTo>
                      <a:pt x="57" y="116"/>
                    </a:lnTo>
                    <a:lnTo>
                      <a:pt x="81" y="114"/>
                    </a:lnTo>
                    <a:lnTo>
                      <a:pt x="81" y="109"/>
                    </a:lnTo>
                    <a:lnTo>
                      <a:pt x="77" y="109"/>
                    </a:lnTo>
                    <a:lnTo>
                      <a:pt x="74" y="109"/>
                    </a:lnTo>
                    <a:lnTo>
                      <a:pt x="72" y="109"/>
                    </a:lnTo>
                    <a:lnTo>
                      <a:pt x="70" y="108"/>
                    </a:lnTo>
                    <a:lnTo>
                      <a:pt x="69" y="107"/>
                    </a:lnTo>
                    <a:lnTo>
                      <a:pt x="69" y="105"/>
                    </a:lnTo>
                    <a:lnTo>
                      <a:pt x="68" y="103"/>
                    </a:lnTo>
                    <a:lnTo>
                      <a:pt x="68" y="100"/>
                    </a:lnTo>
                    <a:lnTo>
                      <a:pt x="68" y="0"/>
                    </a:lnTo>
                    <a:lnTo>
                      <a:pt x="45" y="2"/>
                    </a:lnTo>
                    <a:lnTo>
                      <a:pt x="45" y="7"/>
                    </a:lnTo>
                    <a:lnTo>
                      <a:pt x="48" y="7"/>
                    </a:lnTo>
                    <a:lnTo>
                      <a:pt x="51" y="7"/>
                    </a:lnTo>
                    <a:lnTo>
                      <a:pt x="54" y="7"/>
                    </a:lnTo>
                    <a:lnTo>
                      <a:pt x="55" y="8"/>
                    </a:lnTo>
                    <a:lnTo>
                      <a:pt x="56" y="9"/>
                    </a:lnTo>
                    <a:lnTo>
                      <a:pt x="57" y="11"/>
                    </a:lnTo>
                    <a:lnTo>
                      <a:pt x="57" y="13"/>
                    </a:lnTo>
                    <a:lnTo>
                      <a:pt x="58" y="16"/>
                    </a:lnTo>
                    <a:lnTo>
                      <a:pt x="58" y="52"/>
                    </a:lnTo>
                    <a:lnTo>
                      <a:pt x="53" y="47"/>
                    </a:lnTo>
                    <a:lnTo>
                      <a:pt x="49" y="44"/>
                    </a:lnTo>
                    <a:lnTo>
                      <a:pt x="43" y="42"/>
                    </a:lnTo>
                    <a:lnTo>
                      <a:pt x="37" y="41"/>
                    </a:lnTo>
                    <a:lnTo>
                      <a:pt x="23" y="44"/>
                    </a:lnTo>
                    <a:lnTo>
                      <a:pt x="11" y="52"/>
                    </a:lnTo>
                    <a:lnTo>
                      <a:pt x="3" y="64"/>
                    </a:lnTo>
                    <a:lnTo>
                      <a:pt x="0" y="79"/>
                    </a:lnTo>
                    <a:lnTo>
                      <a:pt x="3" y="94"/>
                    </a:lnTo>
                    <a:lnTo>
                      <a:pt x="10" y="105"/>
                    </a:lnTo>
                    <a:lnTo>
                      <a:pt x="21" y="113"/>
                    </a:lnTo>
                    <a:lnTo>
                      <a:pt x="35" y="116"/>
                    </a:lnTo>
                    <a:lnTo>
                      <a:pt x="42" y="115"/>
                    </a:lnTo>
                    <a:lnTo>
                      <a:pt x="48" y="113"/>
                    </a:lnTo>
                    <a:lnTo>
                      <a:pt x="53" y="109"/>
                    </a:lnTo>
                    <a:lnTo>
                      <a:pt x="57" y="105"/>
                    </a:lnTo>
                    <a:close/>
                    <a:moveTo>
                      <a:pt x="57" y="61"/>
                    </a:moveTo>
                    <a:lnTo>
                      <a:pt x="57" y="95"/>
                    </a:lnTo>
                    <a:lnTo>
                      <a:pt x="57" y="97"/>
                    </a:lnTo>
                    <a:lnTo>
                      <a:pt x="57" y="98"/>
                    </a:lnTo>
                    <a:lnTo>
                      <a:pt x="56" y="99"/>
                    </a:lnTo>
                    <a:lnTo>
                      <a:pt x="55" y="101"/>
                    </a:lnTo>
                    <a:lnTo>
                      <a:pt x="51" y="106"/>
                    </a:lnTo>
                    <a:lnTo>
                      <a:pt x="46" y="110"/>
                    </a:lnTo>
                    <a:lnTo>
                      <a:pt x="41" y="112"/>
                    </a:lnTo>
                    <a:lnTo>
                      <a:pt x="36" y="113"/>
                    </a:lnTo>
                    <a:lnTo>
                      <a:pt x="30" y="112"/>
                    </a:lnTo>
                    <a:lnTo>
                      <a:pt x="26" y="110"/>
                    </a:lnTo>
                    <a:lnTo>
                      <a:pt x="22" y="106"/>
                    </a:lnTo>
                    <a:lnTo>
                      <a:pt x="18" y="102"/>
                    </a:lnTo>
                    <a:lnTo>
                      <a:pt x="16" y="96"/>
                    </a:lnTo>
                    <a:lnTo>
                      <a:pt x="14" y="90"/>
                    </a:lnTo>
                    <a:lnTo>
                      <a:pt x="14" y="85"/>
                    </a:lnTo>
                    <a:lnTo>
                      <a:pt x="14" y="79"/>
                    </a:lnTo>
                    <a:lnTo>
                      <a:pt x="14" y="74"/>
                    </a:lnTo>
                    <a:lnTo>
                      <a:pt x="14" y="68"/>
                    </a:lnTo>
                    <a:lnTo>
                      <a:pt x="16" y="61"/>
                    </a:lnTo>
                    <a:lnTo>
                      <a:pt x="19" y="56"/>
                    </a:lnTo>
                    <a:lnTo>
                      <a:pt x="22" y="52"/>
                    </a:lnTo>
                    <a:lnTo>
                      <a:pt x="26" y="48"/>
                    </a:lnTo>
                    <a:lnTo>
                      <a:pt x="31" y="46"/>
                    </a:lnTo>
                    <a:lnTo>
                      <a:pt x="37" y="45"/>
                    </a:lnTo>
                    <a:lnTo>
                      <a:pt x="42" y="46"/>
                    </a:lnTo>
                    <a:lnTo>
                      <a:pt x="47" y="47"/>
                    </a:lnTo>
                    <a:lnTo>
                      <a:pt x="51" y="50"/>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 name="Freeform 2168"/>
              <p:cNvSpPr>
                <a:spLocks noChangeAspect="1"/>
              </p:cNvSpPr>
              <p:nvPr/>
            </p:nvSpPr>
            <p:spPr bwMode="auto">
              <a:xfrm>
                <a:off x="3425" y="1878"/>
                <a:ext cx="39" cy="166"/>
              </a:xfrm>
              <a:custGeom>
                <a:avLst/>
                <a:gdLst>
                  <a:gd name="T0" fmla="*/ 39 w 39"/>
                  <a:gd name="T1" fmla="*/ 164 h 166"/>
                  <a:gd name="T2" fmla="*/ 39 w 39"/>
                  <a:gd name="T3" fmla="*/ 164 h 166"/>
                  <a:gd name="T4" fmla="*/ 38 w 39"/>
                  <a:gd name="T5" fmla="*/ 163 h 166"/>
                  <a:gd name="T6" fmla="*/ 38 w 39"/>
                  <a:gd name="T7" fmla="*/ 162 h 166"/>
                  <a:gd name="T8" fmla="*/ 36 w 39"/>
                  <a:gd name="T9" fmla="*/ 160 h 166"/>
                  <a:gd name="T10" fmla="*/ 23 w 39"/>
                  <a:gd name="T11" fmla="*/ 143 h 166"/>
                  <a:gd name="T12" fmla="*/ 15 w 39"/>
                  <a:gd name="T13" fmla="*/ 123 h 166"/>
                  <a:gd name="T14" fmla="*/ 11 w 39"/>
                  <a:gd name="T15" fmla="*/ 103 h 166"/>
                  <a:gd name="T16" fmla="*/ 10 w 39"/>
                  <a:gd name="T17" fmla="*/ 83 h 166"/>
                  <a:gd name="T18" fmla="*/ 11 w 39"/>
                  <a:gd name="T19" fmla="*/ 62 h 166"/>
                  <a:gd name="T20" fmla="*/ 16 w 39"/>
                  <a:gd name="T21" fmla="*/ 41 h 166"/>
                  <a:gd name="T22" fmla="*/ 24 w 39"/>
                  <a:gd name="T23" fmla="*/ 22 h 166"/>
                  <a:gd name="T24" fmla="*/ 37 w 39"/>
                  <a:gd name="T25" fmla="*/ 5 h 166"/>
                  <a:gd name="T26" fmla="*/ 38 w 39"/>
                  <a:gd name="T27" fmla="*/ 3 h 166"/>
                  <a:gd name="T28" fmla="*/ 39 w 39"/>
                  <a:gd name="T29" fmla="*/ 2 h 166"/>
                  <a:gd name="T30" fmla="*/ 38 w 39"/>
                  <a:gd name="T31" fmla="*/ 1 h 166"/>
                  <a:gd name="T32" fmla="*/ 37 w 39"/>
                  <a:gd name="T33" fmla="*/ 0 h 166"/>
                  <a:gd name="T34" fmla="*/ 34 w 39"/>
                  <a:gd name="T35" fmla="*/ 3 h 166"/>
                  <a:gd name="T36" fmla="*/ 27 w 39"/>
                  <a:gd name="T37" fmla="*/ 9 h 166"/>
                  <a:gd name="T38" fmla="*/ 19 w 39"/>
                  <a:gd name="T39" fmla="*/ 19 h 166"/>
                  <a:gd name="T40" fmla="*/ 11 w 39"/>
                  <a:gd name="T41" fmla="*/ 33 h 166"/>
                  <a:gd name="T42" fmla="*/ 6 w 39"/>
                  <a:gd name="T43" fmla="*/ 46 h 166"/>
                  <a:gd name="T44" fmla="*/ 3 w 39"/>
                  <a:gd name="T45" fmla="*/ 59 h 166"/>
                  <a:gd name="T46" fmla="*/ 1 w 39"/>
                  <a:gd name="T47" fmla="*/ 72 h 166"/>
                  <a:gd name="T48" fmla="*/ 0 w 39"/>
                  <a:gd name="T49" fmla="*/ 83 h 166"/>
                  <a:gd name="T50" fmla="*/ 1 w 39"/>
                  <a:gd name="T51" fmla="*/ 94 h 166"/>
                  <a:gd name="T52" fmla="*/ 3 w 39"/>
                  <a:gd name="T53" fmla="*/ 107 h 166"/>
                  <a:gd name="T54" fmla="*/ 6 w 39"/>
                  <a:gd name="T55" fmla="*/ 120 h 166"/>
                  <a:gd name="T56" fmla="*/ 11 w 39"/>
                  <a:gd name="T57" fmla="*/ 135 h 166"/>
                  <a:gd name="T58" fmla="*/ 19 w 39"/>
                  <a:gd name="T59" fmla="*/ 148 h 166"/>
                  <a:gd name="T60" fmla="*/ 27 w 39"/>
                  <a:gd name="T61" fmla="*/ 158 h 166"/>
                  <a:gd name="T62" fmla="*/ 34 w 39"/>
                  <a:gd name="T63" fmla="*/ 164 h 166"/>
                  <a:gd name="T64" fmla="*/ 37 w 39"/>
                  <a:gd name="T65" fmla="*/ 166 h 166"/>
                  <a:gd name="T66" fmla="*/ 38 w 39"/>
                  <a:gd name="T67" fmla="*/ 165 h 166"/>
                  <a:gd name="T68" fmla="*/ 39 w 39"/>
                  <a:gd name="T69" fmla="*/ 1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6">
                    <a:moveTo>
                      <a:pt x="39" y="164"/>
                    </a:moveTo>
                    <a:lnTo>
                      <a:pt x="39" y="164"/>
                    </a:lnTo>
                    <a:lnTo>
                      <a:pt x="38" y="163"/>
                    </a:lnTo>
                    <a:lnTo>
                      <a:pt x="38" y="162"/>
                    </a:lnTo>
                    <a:lnTo>
                      <a:pt x="36" y="160"/>
                    </a:lnTo>
                    <a:lnTo>
                      <a:pt x="23" y="143"/>
                    </a:lnTo>
                    <a:lnTo>
                      <a:pt x="15" y="123"/>
                    </a:lnTo>
                    <a:lnTo>
                      <a:pt x="11" y="103"/>
                    </a:lnTo>
                    <a:lnTo>
                      <a:pt x="10" y="83"/>
                    </a:lnTo>
                    <a:lnTo>
                      <a:pt x="11" y="62"/>
                    </a:lnTo>
                    <a:lnTo>
                      <a:pt x="16" y="41"/>
                    </a:lnTo>
                    <a:lnTo>
                      <a:pt x="24" y="22"/>
                    </a:lnTo>
                    <a:lnTo>
                      <a:pt x="37" y="5"/>
                    </a:lnTo>
                    <a:lnTo>
                      <a:pt x="38" y="3"/>
                    </a:lnTo>
                    <a:lnTo>
                      <a:pt x="39" y="2"/>
                    </a:lnTo>
                    <a:lnTo>
                      <a:pt x="38" y="1"/>
                    </a:lnTo>
                    <a:lnTo>
                      <a:pt x="37" y="0"/>
                    </a:lnTo>
                    <a:lnTo>
                      <a:pt x="34" y="3"/>
                    </a:lnTo>
                    <a:lnTo>
                      <a:pt x="27" y="9"/>
                    </a:lnTo>
                    <a:lnTo>
                      <a:pt x="19" y="19"/>
                    </a:lnTo>
                    <a:lnTo>
                      <a:pt x="11" y="33"/>
                    </a:lnTo>
                    <a:lnTo>
                      <a:pt x="6" y="46"/>
                    </a:lnTo>
                    <a:lnTo>
                      <a:pt x="3" y="59"/>
                    </a:lnTo>
                    <a:lnTo>
                      <a:pt x="1" y="72"/>
                    </a:lnTo>
                    <a:lnTo>
                      <a:pt x="0" y="83"/>
                    </a:lnTo>
                    <a:lnTo>
                      <a:pt x="1" y="94"/>
                    </a:lnTo>
                    <a:lnTo>
                      <a:pt x="3" y="107"/>
                    </a:lnTo>
                    <a:lnTo>
                      <a:pt x="6" y="120"/>
                    </a:lnTo>
                    <a:lnTo>
                      <a:pt x="11" y="135"/>
                    </a:lnTo>
                    <a:lnTo>
                      <a:pt x="19" y="148"/>
                    </a:lnTo>
                    <a:lnTo>
                      <a:pt x="27" y="158"/>
                    </a:lnTo>
                    <a:lnTo>
                      <a:pt x="34" y="164"/>
                    </a:lnTo>
                    <a:lnTo>
                      <a:pt x="37" y="166"/>
                    </a:lnTo>
                    <a:lnTo>
                      <a:pt x="38" y="165"/>
                    </a:lnTo>
                    <a:lnTo>
                      <a:pt x="39" y="1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 name="Freeform 2169"/>
              <p:cNvSpPr>
                <a:spLocks noChangeAspect="1"/>
              </p:cNvSpPr>
              <p:nvPr/>
            </p:nvSpPr>
            <p:spPr bwMode="auto">
              <a:xfrm>
                <a:off x="3479" y="1928"/>
                <a:ext cx="54" cy="76"/>
              </a:xfrm>
              <a:custGeom>
                <a:avLst/>
                <a:gdLst>
                  <a:gd name="T0" fmla="*/ 31 w 54"/>
                  <a:gd name="T1" fmla="*/ 43 h 76"/>
                  <a:gd name="T2" fmla="*/ 36 w 54"/>
                  <a:gd name="T3" fmla="*/ 44 h 76"/>
                  <a:gd name="T4" fmla="*/ 42 w 54"/>
                  <a:gd name="T5" fmla="*/ 48 h 76"/>
                  <a:gd name="T6" fmla="*/ 45 w 54"/>
                  <a:gd name="T7" fmla="*/ 53 h 76"/>
                  <a:gd name="T8" fmla="*/ 45 w 54"/>
                  <a:gd name="T9" fmla="*/ 63 h 76"/>
                  <a:gd name="T10" fmla="*/ 36 w 54"/>
                  <a:gd name="T11" fmla="*/ 71 h 76"/>
                  <a:gd name="T12" fmla="*/ 22 w 54"/>
                  <a:gd name="T13" fmla="*/ 72 h 76"/>
                  <a:gd name="T14" fmla="*/ 15 w 54"/>
                  <a:gd name="T15" fmla="*/ 69 h 76"/>
                  <a:gd name="T16" fmla="*/ 9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6 w 54"/>
                  <a:gd name="T63" fmla="*/ 4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5" y="53"/>
                    </a:lnTo>
                    <a:lnTo>
                      <a:pt x="46" y="58"/>
                    </a:lnTo>
                    <a:lnTo>
                      <a:pt x="45" y="63"/>
                    </a:lnTo>
                    <a:lnTo>
                      <a:pt x="41" y="68"/>
                    </a:lnTo>
                    <a:lnTo>
                      <a:pt x="36" y="71"/>
                    </a:lnTo>
                    <a:lnTo>
                      <a:pt x="27" y="73"/>
                    </a:lnTo>
                    <a:lnTo>
                      <a:pt x="22" y="72"/>
                    </a:lnTo>
                    <a:lnTo>
                      <a:pt x="18" y="71"/>
                    </a:lnTo>
                    <a:lnTo>
                      <a:pt x="15" y="69"/>
                    </a:lnTo>
                    <a:lnTo>
                      <a:pt x="12" y="66"/>
                    </a:lnTo>
                    <a:lnTo>
                      <a:pt x="9" y="63"/>
                    </a:lnTo>
                    <a:lnTo>
                      <a:pt x="7" y="59"/>
                    </a:lnTo>
                    <a:lnTo>
                      <a:pt x="6" y="54"/>
                    </a:lnTo>
                    <a:lnTo>
                      <a:pt x="4"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7" y="71"/>
                    </a:lnTo>
                    <a:lnTo>
                      <a:pt x="9" y="69"/>
                    </a:lnTo>
                    <a:lnTo>
                      <a:pt x="15" y="73"/>
                    </a:lnTo>
                    <a:lnTo>
                      <a:pt x="20" y="75"/>
                    </a:lnTo>
                    <a:lnTo>
                      <a:pt x="24" y="76"/>
                    </a:lnTo>
                    <a:lnTo>
                      <a:pt x="27" y="76"/>
                    </a:lnTo>
                    <a:lnTo>
                      <a:pt x="39" y="74"/>
                    </a:lnTo>
                    <a:lnTo>
                      <a:pt x="48" y="69"/>
                    </a:lnTo>
                    <a:lnTo>
                      <a:pt x="52"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8"/>
                    </a:lnTo>
                    <a:lnTo>
                      <a:pt x="17" y="5"/>
                    </a:lnTo>
                    <a:lnTo>
                      <a:pt x="26" y="4"/>
                    </a:lnTo>
                    <a:lnTo>
                      <a:pt x="32" y="4"/>
                    </a:lnTo>
                    <a:lnTo>
                      <a:pt x="37" y="6"/>
                    </a:lnTo>
                    <a:lnTo>
                      <a:pt x="40" y="8"/>
                    </a:lnTo>
                    <a:lnTo>
                      <a:pt x="43" y="12"/>
                    </a:lnTo>
                    <a:lnTo>
                      <a:pt x="44" y="15"/>
                    </a:lnTo>
                    <a:lnTo>
                      <a:pt x="45" y="18"/>
                    </a:lnTo>
                    <a:lnTo>
                      <a:pt x="45"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6" y="0"/>
                    </a:lnTo>
                    <a:lnTo>
                      <a:pt x="14" y="2"/>
                    </a:lnTo>
                    <a:lnTo>
                      <a:pt x="6" y="7"/>
                    </a:lnTo>
                    <a:lnTo>
                      <a:pt x="1" y="14"/>
                    </a:lnTo>
                    <a:lnTo>
                      <a:pt x="0" y="21"/>
                    </a:lnTo>
                    <a:lnTo>
                      <a:pt x="2" y="29"/>
                    </a:lnTo>
                    <a:lnTo>
                      <a:pt x="7" y="35"/>
                    </a:lnTo>
                    <a:lnTo>
                      <a:pt x="11" y="37"/>
                    </a:lnTo>
                    <a:lnTo>
                      <a:pt x="15"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 name="Freeform 2170"/>
              <p:cNvSpPr>
                <a:spLocks noChangeAspect="1" noEditPoints="1"/>
              </p:cNvSpPr>
              <p:nvPr/>
            </p:nvSpPr>
            <p:spPr bwMode="auto">
              <a:xfrm>
                <a:off x="3543" y="1929"/>
                <a:ext cx="82" cy="105"/>
              </a:xfrm>
              <a:custGeom>
                <a:avLst/>
                <a:gdLst>
                  <a:gd name="T0" fmla="*/ 24 w 82"/>
                  <a:gd name="T1" fmla="*/ 0 h 105"/>
                  <a:gd name="T2" fmla="*/ 0 w 82"/>
                  <a:gd name="T3" fmla="*/ 7 h 105"/>
                  <a:gd name="T4" fmla="*/ 11 w 82"/>
                  <a:gd name="T5" fmla="*/ 9 h 105"/>
                  <a:gd name="T6" fmla="*/ 13 w 82"/>
                  <a:gd name="T7" fmla="*/ 16 h 105"/>
                  <a:gd name="T8" fmla="*/ 13 w 82"/>
                  <a:gd name="T9" fmla="*/ 97 h 105"/>
                  <a:gd name="T10" fmla="*/ 7 w 82"/>
                  <a:gd name="T11" fmla="*/ 100 h 105"/>
                  <a:gd name="T12" fmla="*/ 0 w 82"/>
                  <a:gd name="T13" fmla="*/ 105 h 105"/>
                  <a:gd name="T14" fmla="*/ 10 w 82"/>
                  <a:gd name="T15" fmla="*/ 105 h 105"/>
                  <a:gd name="T16" fmla="*/ 19 w 82"/>
                  <a:gd name="T17" fmla="*/ 105 h 105"/>
                  <a:gd name="T18" fmla="*/ 28 w 82"/>
                  <a:gd name="T19" fmla="*/ 105 h 105"/>
                  <a:gd name="T20" fmla="*/ 38 w 82"/>
                  <a:gd name="T21" fmla="*/ 105 h 105"/>
                  <a:gd name="T22" fmla="*/ 31 w 82"/>
                  <a:gd name="T23" fmla="*/ 100 h 105"/>
                  <a:gd name="T24" fmla="*/ 25 w 82"/>
                  <a:gd name="T25" fmla="*/ 97 h 105"/>
                  <a:gd name="T26" fmla="*/ 25 w 82"/>
                  <a:gd name="T27" fmla="*/ 65 h 105"/>
                  <a:gd name="T28" fmla="*/ 26 w 82"/>
                  <a:gd name="T29" fmla="*/ 67 h 105"/>
                  <a:gd name="T30" fmla="*/ 37 w 82"/>
                  <a:gd name="T31" fmla="*/ 74 h 105"/>
                  <a:gd name="T32" fmla="*/ 59 w 82"/>
                  <a:gd name="T33" fmla="*/ 72 h 105"/>
                  <a:gd name="T34" fmla="*/ 79 w 82"/>
                  <a:gd name="T35" fmla="*/ 53 h 105"/>
                  <a:gd name="T36" fmla="*/ 79 w 82"/>
                  <a:gd name="T37" fmla="*/ 23 h 105"/>
                  <a:gd name="T38" fmla="*/ 60 w 82"/>
                  <a:gd name="T39" fmla="*/ 3 h 105"/>
                  <a:gd name="T40" fmla="*/ 39 w 82"/>
                  <a:gd name="T41" fmla="*/ 2 h 105"/>
                  <a:gd name="T42" fmla="*/ 27 w 82"/>
                  <a:gd name="T43" fmla="*/ 8 h 105"/>
                  <a:gd name="T44" fmla="*/ 25 w 82"/>
                  <a:gd name="T45" fmla="*/ 55 h 105"/>
                  <a:gd name="T46" fmla="*/ 29 w 82"/>
                  <a:gd name="T47" fmla="*/ 12 h 105"/>
                  <a:gd name="T48" fmla="*/ 40 w 82"/>
                  <a:gd name="T49" fmla="*/ 5 h 105"/>
                  <a:gd name="T50" fmla="*/ 54 w 82"/>
                  <a:gd name="T51" fmla="*/ 7 h 105"/>
                  <a:gd name="T52" fmla="*/ 66 w 82"/>
                  <a:gd name="T53" fmla="*/ 25 h 105"/>
                  <a:gd name="T54" fmla="*/ 66 w 82"/>
                  <a:gd name="T55" fmla="*/ 51 h 105"/>
                  <a:gd name="T56" fmla="*/ 53 w 82"/>
                  <a:gd name="T57" fmla="*/ 69 h 105"/>
                  <a:gd name="T58" fmla="*/ 39 w 82"/>
                  <a:gd name="T59" fmla="*/ 71 h 105"/>
                  <a:gd name="T60" fmla="*/ 31 w 82"/>
                  <a:gd name="T61" fmla="*/ 66 h 105"/>
                  <a:gd name="T62" fmla="*/ 26 w 82"/>
                  <a:gd name="T63" fmla="*/ 59 h 105"/>
                  <a:gd name="T64" fmla="*/ 25 w 82"/>
                  <a:gd name="T65"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105">
                    <a:moveTo>
                      <a:pt x="24" y="11"/>
                    </a:moveTo>
                    <a:lnTo>
                      <a:pt x="24" y="0"/>
                    </a:lnTo>
                    <a:lnTo>
                      <a:pt x="0" y="2"/>
                    </a:lnTo>
                    <a:lnTo>
                      <a:pt x="0" y="7"/>
                    </a:lnTo>
                    <a:lnTo>
                      <a:pt x="7" y="8"/>
                    </a:lnTo>
                    <a:lnTo>
                      <a:pt x="11" y="9"/>
                    </a:lnTo>
                    <a:lnTo>
                      <a:pt x="13" y="11"/>
                    </a:lnTo>
                    <a:lnTo>
                      <a:pt x="13" y="16"/>
                    </a:lnTo>
                    <a:lnTo>
                      <a:pt x="13" y="93"/>
                    </a:lnTo>
                    <a:lnTo>
                      <a:pt x="13" y="97"/>
                    </a:lnTo>
                    <a:lnTo>
                      <a:pt x="11" y="99"/>
                    </a:lnTo>
                    <a:lnTo>
                      <a:pt x="7" y="100"/>
                    </a:lnTo>
                    <a:lnTo>
                      <a:pt x="0" y="100"/>
                    </a:lnTo>
                    <a:lnTo>
                      <a:pt x="0" y="105"/>
                    </a:lnTo>
                    <a:lnTo>
                      <a:pt x="5" y="105"/>
                    </a:lnTo>
                    <a:lnTo>
                      <a:pt x="10" y="105"/>
                    </a:lnTo>
                    <a:lnTo>
                      <a:pt x="15" y="105"/>
                    </a:lnTo>
                    <a:lnTo>
                      <a:pt x="19" y="105"/>
                    </a:lnTo>
                    <a:lnTo>
                      <a:pt x="23" y="105"/>
                    </a:lnTo>
                    <a:lnTo>
                      <a:pt x="28" y="105"/>
                    </a:lnTo>
                    <a:lnTo>
                      <a:pt x="33" y="105"/>
                    </a:lnTo>
                    <a:lnTo>
                      <a:pt x="38" y="105"/>
                    </a:lnTo>
                    <a:lnTo>
                      <a:pt x="38" y="100"/>
                    </a:lnTo>
                    <a:lnTo>
                      <a:pt x="31" y="100"/>
                    </a:lnTo>
                    <a:lnTo>
                      <a:pt x="27" y="99"/>
                    </a:lnTo>
                    <a:lnTo>
                      <a:pt x="25" y="97"/>
                    </a:lnTo>
                    <a:lnTo>
                      <a:pt x="25" y="93"/>
                    </a:lnTo>
                    <a:lnTo>
                      <a:pt x="25" y="65"/>
                    </a:lnTo>
                    <a:lnTo>
                      <a:pt x="25" y="64"/>
                    </a:lnTo>
                    <a:lnTo>
                      <a:pt x="26" y="67"/>
                    </a:lnTo>
                    <a:lnTo>
                      <a:pt x="30" y="70"/>
                    </a:lnTo>
                    <a:lnTo>
                      <a:pt x="37" y="74"/>
                    </a:lnTo>
                    <a:lnTo>
                      <a:pt x="45" y="75"/>
                    </a:lnTo>
                    <a:lnTo>
                      <a:pt x="59" y="72"/>
                    </a:lnTo>
                    <a:lnTo>
                      <a:pt x="71" y="64"/>
                    </a:lnTo>
                    <a:lnTo>
                      <a:pt x="79" y="53"/>
                    </a:lnTo>
                    <a:lnTo>
                      <a:pt x="82" y="38"/>
                    </a:lnTo>
                    <a:lnTo>
                      <a:pt x="79" y="23"/>
                    </a:lnTo>
                    <a:lnTo>
                      <a:pt x="71" y="11"/>
                    </a:lnTo>
                    <a:lnTo>
                      <a:pt x="60" y="3"/>
                    </a:lnTo>
                    <a:lnTo>
                      <a:pt x="47" y="0"/>
                    </a:lnTo>
                    <a:lnTo>
                      <a:pt x="39" y="2"/>
                    </a:lnTo>
                    <a:lnTo>
                      <a:pt x="32" y="4"/>
                    </a:lnTo>
                    <a:lnTo>
                      <a:pt x="27" y="8"/>
                    </a:lnTo>
                    <a:lnTo>
                      <a:pt x="24" y="11"/>
                    </a:lnTo>
                    <a:close/>
                    <a:moveTo>
                      <a:pt x="25" y="55"/>
                    </a:moveTo>
                    <a:lnTo>
                      <a:pt x="25" y="18"/>
                    </a:lnTo>
                    <a:lnTo>
                      <a:pt x="29" y="12"/>
                    </a:lnTo>
                    <a:lnTo>
                      <a:pt x="34" y="8"/>
                    </a:lnTo>
                    <a:lnTo>
                      <a:pt x="40" y="5"/>
                    </a:lnTo>
                    <a:lnTo>
                      <a:pt x="46" y="5"/>
                    </a:lnTo>
                    <a:lnTo>
                      <a:pt x="54" y="7"/>
                    </a:lnTo>
                    <a:lnTo>
                      <a:pt x="61" y="14"/>
                    </a:lnTo>
                    <a:lnTo>
                      <a:pt x="66" y="25"/>
                    </a:lnTo>
                    <a:lnTo>
                      <a:pt x="68" y="38"/>
                    </a:lnTo>
                    <a:lnTo>
                      <a:pt x="66" y="51"/>
                    </a:lnTo>
                    <a:lnTo>
                      <a:pt x="61" y="62"/>
                    </a:lnTo>
                    <a:lnTo>
                      <a:pt x="53" y="69"/>
                    </a:lnTo>
                    <a:lnTo>
                      <a:pt x="44" y="72"/>
                    </a:lnTo>
                    <a:lnTo>
                      <a:pt x="39" y="71"/>
                    </a:lnTo>
                    <a:lnTo>
                      <a:pt x="35" y="69"/>
                    </a:lnTo>
                    <a:lnTo>
                      <a:pt x="31" y="66"/>
                    </a:lnTo>
                    <a:lnTo>
                      <a:pt x="27" y="62"/>
                    </a:lnTo>
                    <a:lnTo>
                      <a:pt x="26" y="59"/>
                    </a:lnTo>
                    <a:lnTo>
                      <a:pt x="25" y="58"/>
                    </a:lnTo>
                    <a:lnTo>
                      <a:pt x="25" y="57"/>
                    </a:lnTo>
                    <a:lnTo>
                      <a:pt x="25"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 name="Freeform 2171"/>
              <p:cNvSpPr>
                <a:spLocks noChangeAspect="1" noEditPoints="1"/>
              </p:cNvSpPr>
              <p:nvPr/>
            </p:nvSpPr>
            <p:spPr bwMode="auto">
              <a:xfrm>
                <a:off x="3637" y="1928"/>
                <a:ext cx="75" cy="76"/>
              </a:xfrm>
              <a:custGeom>
                <a:avLst/>
                <a:gdLst>
                  <a:gd name="T0" fmla="*/ 50 w 75"/>
                  <a:gd name="T1" fmla="*/ 67 h 76"/>
                  <a:gd name="T2" fmla="*/ 56 w 75"/>
                  <a:gd name="T3" fmla="*/ 74 h 76"/>
                  <a:gd name="T4" fmla="*/ 63 w 75"/>
                  <a:gd name="T5" fmla="*/ 75 h 76"/>
                  <a:gd name="T6" fmla="*/ 67 w 75"/>
                  <a:gd name="T7" fmla="*/ 74 h 76"/>
                  <a:gd name="T8" fmla="*/ 72 w 75"/>
                  <a:gd name="T9" fmla="*/ 71 h 76"/>
                  <a:gd name="T10" fmla="*/ 75 w 75"/>
                  <a:gd name="T11" fmla="*/ 64 h 76"/>
                  <a:gd name="T12" fmla="*/ 75 w 75"/>
                  <a:gd name="T13" fmla="*/ 50 h 76"/>
                  <a:gd name="T14" fmla="*/ 71 w 75"/>
                  <a:gd name="T15" fmla="*/ 60 h 76"/>
                  <a:gd name="T16" fmla="*/ 69 w 75"/>
                  <a:gd name="T17" fmla="*/ 69 h 76"/>
                  <a:gd name="T18" fmla="*/ 65 w 75"/>
                  <a:gd name="T19" fmla="*/ 70 h 76"/>
                  <a:gd name="T20" fmla="*/ 60 w 75"/>
                  <a:gd name="T21" fmla="*/ 66 h 76"/>
                  <a:gd name="T22" fmla="*/ 59 w 75"/>
                  <a:gd name="T23" fmla="*/ 62 h 76"/>
                  <a:gd name="T24" fmla="*/ 59 w 75"/>
                  <a:gd name="T25" fmla="*/ 24 h 76"/>
                  <a:gd name="T26" fmla="*/ 56 w 75"/>
                  <a:gd name="T27" fmla="*/ 14 h 76"/>
                  <a:gd name="T28" fmla="*/ 48 w 75"/>
                  <a:gd name="T29" fmla="*/ 5 h 76"/>
                  <a:gd name="T30" fmla="*/ 36 w 75"/>
                  <a:gd name="T31" fmla="*/ 1 h 76"/>
                  <a:gd name="T32" fmla="*/ 25 w 75"/>
                  <a:gd name="T33" fmla="*/ 1 h 76"/>
                  <a:gd name="T34" fmla="*/ 16 w 75"/>
                  <a:gd name="T35" fmla="*/ 3 h 76"/>
                  <a:gd name="T36" fmla="*/ 10 w 75"/>
                  <a:gd name="T37" fmla="*/ 8 h 76"/>
                  <a:gd name="T38" fmla="*/ 6 w 75"/>
                  <a:gd name="T39" fmla="*/ 15 h 76"/>
                  <a:gd name="T40" fmla="*/ 6 w 75"/>
                  <a:gd name="T41" fmla="*/ 22 h 76"/>
                  <a:gd name="T42" fmla="*/ 10 w 75"/>
                  <a:gd name="T43" fmla="*/ 26 h 76"/>
                  <a:gd name="T44" fmla="*/ 16 w 75"/>
                  <a:gd name="T45" fmla="*/ 26 h 76"/>
                  <a:gd name="T46" fmla="*/ 20 w 75"/>
                  <a:gd name="T47" fmla="*/ 22 h 76"/>
                  <a:gd name="T48" fmla="*/ 20 w 75"/>
                  <a:gd name="T49" fmla="*/ 17 h 76"/>
                  <a:gd name="T50" fmla="*/ 17 w 75"/>
                  <a:gd name="T51" fmla="*/ 13 h 76"/>
                  <a:gd name="T52" fmla="*/ 16 w 75"/>
                  <a:gd name="T53" fmla="*/ 8 h 76"/>
                  <a:gd name="T54" fmla="*/ 26 w 75"/>
                  <a:gd name="T55" fmla="*/ 4 h 76"/>
                  <a:gd name="T56" fmla="*/ 33 w 75"/>
                  <a:gd name="T57" fmla="*/ 4 h 76"/>
                  <a:gd name="T58" fmla="*/ 39 w 75"/>
                  <a:gd name="T59" fmla="*/ 7 h 76"/>
                  <a:gd name="T60" fmla="*/ 44 w 75"/>
                  <a:gd name="T61" fmla="*/ 12 h 76"/>
                  <a:gd name="T62" fmla="*/ 47 w 75"/>
                  <a:gd name="T63" fmla="*/ 20 h 76"/>
                  <a:gd name="T64" fmla="*/ 47 w 75"/>
                  <a:gd name="T65" fmla="*/ 31 h 76"/>
                  <a:gd name="T66" fmla="*/ 17 w 75"/>
                  <a:gd name="T67" fmla="*/ 37 h 76"/>
                  <a:gd name="T68" fmla="*/ 4 w 75"/>
                  <a:gd name="T69" fmla="*/ 47 h 76"/>
                  <a:gd name="T70" fmla="*/ 0 w 75"/>
                  <a:gd name="T71" fmla="*/ 59 h 76"/>
                  <a:gd name="T72" fmla="*/ 10 w 75"/>
                  <a:gd name="T73" fmla="*/ 72 h 76"/>
                  <a:gd name="T74" fmla="*/ 27 w 75"/>
                  <a:gd name="T75" fmla="*/ 76 h 76"/>
                  <a:gd name="T76" fmla="*/ 41 w 75"/>
                  <a:gd name="T77" fmla="*/ 72 h 76"/>
                  <a:gd name="T78" fmla="*/ 49 w 75"/>
                  <a:gd name="T79" fmla="*/ 62 h 76"/>
                  <a:gd name="T80" fmla="*/ 47 w 75"/>
                  <a:gd name="T81" fmla="*/ 51 h 76"/>
                  <a:gd name="T82" fmla="*/ 45 w 75"/>
                  <a:gd name="T83" fmla="*/ 61 h 76"/>
                  <a:gd name="T84" fmla="*/ 41 w 75"/>
                  <a:gd name="T85" fmla="*/ 68 h 76"/>
                  <a:gd name="T86" fmla="*/ 34 w 75"/>
                  <a:gd name="T87" fmla="*/ 71 h 76"/>
                  <a:gd name="T88" fmla="*/ 28 w 75"/>
                  <a:gd name="T89" fmla="*/ 73 h 76"/>
                  <a:gd name="T90" fmla="*/ 18 w 75"/>
                  <a:gd name="T91" fmla="*/ 69 h 76"/>
                  <a:gd name="T92" fmla="*/ 13 w 75"/>
                  <a:gd name="T93" fmla="*/ 59 h 76"/>
                  <a:gd name="T94" fmla="*/ 20 w 75"/>
                  <a:gd name="T95" fmla="*/ 44 h 76"/>
                  <a:gd name="T96" fmla="*/ 47 w 75"/>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6">
                    <a:moveTo>
                      <a:pt x="49" y="62"/>
                    </a:moveTo>
                    <a:lnTo>
                      <a:pt x="50" y="67"/>
                    </a:lnTo>
                    <a:lnTo>
                      <a:pt x="52" y="71"/>
                    </a:lnTo>
                    <a:lnTo>
                      <a:pt x="56" y="74"/>
                    </a:lnTo>
                    <a:lnTo>
                      <a:pt x="61" y="75"/>
                    </a:lnTo>
                    <a:lnTo>
                      <a:pt x="63" y="75"/>
                    </a:lnTo>
                    <a:lnTo>
                      <a:pt x="65" y="75"/>
                    </a:lnTo>
                    <a:lnTo>
                      <a:pt x="67" y="74"/>
                    </a:lnTo>
                    <a:lnTo>
                      <a:pt x="70" y="73"/>
                    </a:lnTo>
                    <a:lnTo>
                      <a:pt x="72" y="71"/>
                    </a:lnTo>
                    <a:lnTo>
                      <a:pt x="73" y="68"/>
                    </a:lnTo>
                    <a:lnTo>
                      <a:pt x="75" y="64"/>
                    </a:lnTo>
                    <a:lnTo>
                      <a:pt x="75" y="60"/>
                    </a:lnTo>
                    <a:lnTo>
                      <a:pt x="75" y="50"/>
                    </a:lnTo>
                    <a:lnTo>
                      <a:pt x="71" y="50"/>
                    </a:lnTo>
                    <a:lnTo>
                      <a:pt x="71" y="60"/>
                    </a:lnTo>
                    <a:lnTo>
                      <a:pt x="70" y="65"/>
                    </a:lnTo>
                    <a:lnTo>
                      <a:pt x="69" y="69"/>
                    </a:lnTo>
                    <a:lnTo>
                      <a:pt x="67" y="70"/>
                    </a:lnTo>
                    <a:lnTo>
                      <a:pt x="65" y="70"/>
                    </a:lnTo>
                    <a:lnTo>
                      <a:pt x="62" y="69"/>
                    </a:lnTo>
                    <a:lnTo>
                      <a:pt x="60" y="66"/>
                    </a:lnTo>
                    <a:lnTo>
                      <a:pt x="59" y="64"/>
                    </a:lnTo>
                    <a:lnTo>
                      <a:pt x="59" y="62"/>
                    </a:lnTo>
                    <a:lnTo>
                      <a:pt x="59" y="29"/>
                    </a:lnTo>
                    <a:lnTo>
                      <a:pt x="59" y="24"/>
                    </a:lnTo>
                    <a:lnTo>
                      <a:pt x="58" y="19"/>
                    </a:lnTo>
                    <a:lnTo>
                      <a:pt x="56" y="14"/>
                    </a:lnTo>
                    <a:lnTo>
                      <a:pt x="53" y="9"/>
                    </a:lnTo>
                    <a:lnTo>
                      <a:pt x="48" y="5"/>
                    </a:lnTo>
                    <a:lnTo>
                      <a:pt x="42" y="3"/>
                    </a:lnTo>
                    <a:lnTo>
                      <a:pt x="36" y="1"/>
                    </a:lnTo>
                    <a:lnTo>
                      <a:pt x="30" y="0"/>
                    </a:lnTo>
                    <a:lnTo>
                      <a:pt x="25" y="1"/>
                    </a:lnTo>
                    <a:lnTo>
                      <a:pt x="21" y="2"/>
                    </a:lnTo>
                    <a:lnTo>
                      <a:pt x="16" y="3"/>
                    </a:lnTo>
                    <a:lnTo>
                      <a:pt x="13" y="6"/>
                    </a:lnTo>
                    <a:lnTo>
                      <a:pt x="10" y="8"/>
                    </a:lnTo>
                    <a:lnTo>
                      <a:pt x="7" y="12"/>
                    </a:lnTo>
                    <a:lnTo>
                      <a:pt x="6" y="15"/>
                    </a:lnTo>
                    <a:lnTo>
                      <a:pt x="5" y="19"/>
                    </a:lnTo>
                    <a:lnTo>
                      <a:pt x="6" y="22"/>
                    </a:lnTo>
                    <a:lnTo>
                      <a:pt x="8" y="25"/>
                    </a:lnTo>
                    <a:lnTo>
                      <a:pt x="10" y="26"/>
                    </a:lnTo>
                    <a:lnTo>
                      <a:pt x="13" y="27"/>
                    </a:lnTo>
                    <a:lnTo>
                      <a:pt x="16" y="26"/>
                    </a:lnTo>
                    <a:lnTo>
                      <a:pt x="18" y="25"/>
                    </a:lnTo>
                    <a:lnTo>
                      <a:pt x="20" y="22"/>
                    </a:lnTo>
                    <a:lnTo>
                      <a:pt x="20" y="19"/>
                    </a:lnTo>
                    <a:lnTo>
                      <a:pt x="20" y="17"/>
                    </a:lnTo>
                    <a:lnTo>
                      <a:pt x="19" y="15"/>
                    </a:lnTo>
                    <a:lnTo>
                      <a:pt x="17" y="13"/>
                    </a:lnTo>
                    <a:lnTo>
                      <a:pt x="12" y="12"/>
                    </a:lnTo>
                    <a:lnTo>
                      <a:pt x="16" y="8"/>
                    </a:lnTo>
                    <a:lnTo>
                      <a:pt x="21" y="6"/>
                    </a:lnTo>
                    <a:lnTo>
                      <a:pt x="26" y="4"/>
                    </a:lnTo>
                    <a:lnTo>
                      <a:pt x="30" y="4"/>
                    </a:lnTo>
                    <a:lnTo>
                      <a:pt x="33" y="4"/>
                    </a:lnTo>
                    <a:lnTo>
                      <a:pt x="36" y="5"/>
                    </a:lnTo>
                    <a:lnTo>
                      <a:pt x="39" y="7"/>
                    </a:lnTo>
                    <a:lnTo>
                      <a:pt x="42" y="9"/>
                    </a:lnTo>
                    <a:lnTo>
                      <a:pt x="44" y="12"/>
                    </a:lnTo>
                    <a:lnTo>
                      <a:pt x="46" y="16"/>
                    </a:lnTo>
                    <a:lnTo>
                      <a:pt x="47" y="20"/>
                    </a:lnTo>
                    <a:lnTo>
                      <a:pt x="47" y="25"/>
                    </a:lnTo>
                    <a:lnTo>
                      <a:pt x="47" y="31"/>
                    </a:lnTo>
                    <a:lnTo>
                      <a:pt x="33" y="33"/>
                    </a:lnTo>
                    <a:lnTo>
                      <a:pt x="17" y="37"/>
                    </a:lnTo>
                    <a:lnTo>
                      <a:pt x="9" y="42"/>
                    </a:lnTo>
                    <a:lnTo>
                      <a:pt x="4" y="47"/>
                    </a:lnTo>
                    <a:lnTo>
                      <a:pt x="1" y="53"/>
                    </a:lnTo>
                    <a:lnTo>
                      <a:pt x="0" y="59"/>
                    </a:lnTo>
                    <a:lnTo>
                      <a:pt x="3" y="67"/>
                    </a:lnTo>
                    <a:lnTo>
                      <a:pt x="10" y="72"/>
                    </a:lnTo>
                    <a:lnTo>
                      <a:pt x="18" y="75"/>
                    </a:lnTo>
                    <a:lnTo>
                      <a:pt x="27" y="76"/>
                    </a:lnTo>
                    <a:lnTo>
                      <a:pt x="34" y="75"/>
                    </a:lnTo>
                    <a:lnTo>
                      <a:pt x="41" y="72"/>
                    </a:lnTo>
                    <a:lnTo>
                      <a:pt x="45" y="67"/>
                    </a:lnTo>
                    <a:lnTo>
                      <a:pt x="49" y="62"/>
                    </a:lnTo>
                    <a:close/>
                    <a:moveTo>
                      <a:pt x="47" y="35"/>
                    </a:moveTo>
                    <a:lnTo>
                      <a:pt x="47" y="51"/>
                    </a:lnTo>
                    <a:lnTo>
                      <a:pt x="47" y="57"/>
                    </a:lnTo>
                    <a:lnTo>
                      <a:pt x="45" y="61"/>
                    </a:lnTo>
                    <a:lnTo>
                      <a:pt x="43" y="65"/>
                    </a:lnTo>
                    <a:lnTo>
                      <a:pt x="41" y="68"/>
                    </a:lnTo>
                    <a:lnTo>
                      <a:pt x="37" y="70"/>
                    </a:lnTo>
                    <a:lnTo>
                      <a:pt x="34" y="71"/>
                    </a:lnTo>
                    <a:lnTo>
                      <a:pt x="31" y="72"/>
                    </a:lnTo>
                    <a:lnTo>
                      <a:pt x="28" y="73"/>
                    </a:lnTo>
                    <a:lnTo>
                      <a:pt x="22" y="72"/>
                    </a:lnTo>
                    <a:lnTo>
                      <a:pt x="18" y="69"/>
                    </a:lnTo>
                    <a:lnTo>
                      <a:pt x="14" y="64"/>
                    </a:lnTo>
                    <a:lnTo>
                      <a:pt x="13" y="59"/>
                    </a:lnTo>
                    <a:lnTo>
                      <a:pt x="15" y="51"/>
                    </a:lnTo>
                    <a:lnTo>
                      <a:pt x="20" y="44"/>
                    </a:lnTo>
                    <a:lnTo>
                      <a:pt x="31"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 name="Freeform 2172"/>
              <p:cNvSpPr>
                <a:spLocks noChangeAspect="1"/>
              </p:cNvSpPr>
              <p:nvPr/>
            </p:nvSpPr>
            <p:spPr bwMode="auto">
              <a:xfrm>
                <a:off x="3719" y="1929"/>
                <a:ext cx="83" cy="73"/>
              </a:xfrm>
              <a:custGeom>
                <a:avLst/>
                <a:gdLst>
                  <a:gd name="T0" fmla="*/ 12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8 w 83"/>
                  <a:gd name="T33" fmla="*/ 61 h 73"/>
                  <a:gd name="T34" fmla="*/ 56 w 83"/>
                  <a:gd name="T35" fmla="*/ 67 h 73"/>
                  <a:gd name="T36" fmla="*/ 45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6 w 83"/>
                  <a:gd name="T69" fmla="*/ 8 h 73"/>
                  <a:gd name="T70" fmla="*/ 10 w 83"/>
                  <a:gd name="T71" fmla="*/ 9 h 73"/>
                  <a:gd name="T72" fmla="*/ 12 w 83"/>
                  <a:gd name="T73" fmla="*/ 12 h 73"/>
                  <a:gd name="T74" fmla="*/ 12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2" y="17"/>
                    </a:moveTo>
                    <a:lnTo>
                      <a:pt x="12" y="61"/>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2" y="6"/>
                    </a:lnTo>
                    <a:lnTo>
                      <a:pt x="55" y="7"/>
                    </a:lnTo>
                    <a:lnTo>
                      <a:pt x="56" y="10"/>
                    </a:lnTo>
                    <a:lnTo>
                      <a:pt x="57" y="12"/>
                    </a:lnTo>
                    <a:lnTo>
                      <a:pt x="58" y="16"/>
                    </a:lnTo>
                    <a:lnTo>
                      <a:pt x="58" y="19"/>
                    </a:lnTo>
                    <a:lnTo>
                      <a:pt x="58" y="22"/>
                    </a:lnTo>
                    <a:lnTo>
                      <a:pt x="58" y="61"/>
                    </a:lnTo>
                    <a:lnTo>
                      <a:pt x="58" y="65"/>
                    </a:lnTo>
                    <a:lnTo>
                      <a:pt x="56" y="67"/>
                    </a:lnTo>
                    <a:lnTo>
                      <a:pt x="52" y="68"/>
                    </a:lnTo>
                    <a:lnTo>
                      <a:pt x="45" y="68"/>
                    </a:lnTo>
                    <a:lnTo>
                      <a:pt x="45"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3" y="7"/>
                    </a:lnTo>
                    <a:lnTo>
                      <a:pt x="6" y="8"/>
                    </a:lnTo>
                    <a:lnTo>
                      <a:pt x="9" y="8"/>
                    </a:lnTo>
                    <a:lnTo>
                      <a:pt x="10" y="9"/>
                    </a:lnTo>
                    <a:lnTo>
                      <a:pt x="11" y="10"/>
                    </a:lnTo>
                    <a:lnTo>
                      <a:pt x="12" y="12"/>
                    </a:lnTo>
                    <a:lnTo>
                      <a:pt x="12" y="14"/>
                    </a:lnTo>
                    <a:lnTo>
                      <a:pt x="12"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9" name="Freeform 2173"/>
              <p:cNvSpPr>
                <a:spLocks noChangeAspect="1"/>
              </p:cNvSpPr>
              <p:nvPr/>
            </p:nvSpPr>
            <p:spPr bwMode="auto">
              <a:xfrm>
                <a:off x="3810" y="1929"/>
                <a:ext cx="84" cy="73"/>
              </a:xfrm>
              <a:custGeom>
                <a:avLst/>
                <a:gdLst>
                  <a:gd name="T0" fmla="*/ 13 w 84"/>
                  <a:gd name="T1" fmla="*/ 61 h 73"/>
                  <a:gd name="T2" fmla="*/ 11 w 84"/>
                  <a:gd name="T3" fmla="*/ 67 h 73"/>
                  <a:gd name="T4" fmla="*/ 0 w 84"/>
                  <a:gd name="T5" fmla="*/ 68 h 73"/>
                  <a:gd name="T6" fmla="*/ 5 w 84"/>
                  <a:gd name="T7" fmla="*/ 73 h 73"/>
                  <a:gd name="T8" fmla="*/ 15 w 84"/>
                  <a:gd name="T9" fmla="*/ 73 h 73"/>
                  <a:gd name="T10" fmla="*/ 23 w 84"/>
                  <a:gd name="T11" fmla="*/ 73 h 73"/>
                  <a:gd name="T12" fmla="*/ 33 w 84"/>
                  <a:gd name="T13" fmla="*/ 73 h 73"/>
                  <a:gd name="T14" fmla="*/ 38 w 84"/>
                  <a:gd name="T15" fmla="*/ 68 h 73"/>
                  <a:gd name="T16" fmla="*/ 27 w 84"/>
                  <a:gd name="T17" fmla="*/ 67 h 73"/>
                  <a:gd name="T18" fmla="*/ 25 w 84"/>
                  <a:gd name="T19" fmla="*/ 61 h 73"/>
                  <a:gd name="T20" fmla="*/ 27 w 84"/>
                  <a:gd name="T21" fmla="*/ 19 h 73"/>
                  <a:gd name="T22" fmla="*/ 39 w 84"/>
                  <a:gd name="T23" fmla="*/ 6 h 73"/>
                  <a:gd name="T24" fmla="*/ 50 w 84"/>
                  <a:gd name="T25" fmla="*/ 4 h 73"/>
                  <a:gd name="T26" fmla="*/ 55 w 84"/>
                  <a:gd name="T27" fmla="*/ 7 h 73"/>
                  <a:gd name="T28" fmla="*/ 58 w 84"/>
                  <a:gd name="T29" fmla="*/ 12 h 73"/>
                  <a:gd name="T30" fmla="*/ 59 w 84"/>
                  <a:gd name="T31" fmla="*/ 19 h 73"/>
                  <a:gd name="T32" fmla="*/ 59 w 84"/>
                  <a:gd name="T33" fmla="*/ 61 h 73"/>
                  <a:gd name="T34" fmla="*/ 57 w 84"/>
                  <a:gd name="T35" fmla="*/ 67 h 73"/>
                  <a:gd name="T36" fmla="*/ 46 w 84"/>
                  <a:gd name="T37" fmla="*/ 68 h 73"/>
                  <a:gd name="T38" fmla="*/ 51 w 84"/>
                  <a:gd name="T39" fmla="*/ 73 h 73"/>
                  <a:gd name="T40" fmla="*/ 61 w 84"/>
                  <a:gd name="T41" fmla="*/ 73 h 73"/>
                  <a:gd name="T42" fmla="*/ 69 w 84"/>
                  <a:gd name="T43" fmla="*/ 73 h 73"/>
                  <a:gd name="T44" fmla="*/ 79 w 84"/>
                  <a:gd name="T45" fmla="*/ 73 h 73"/>
                  <a:gd name="T46" fmla="*/ 84 w 84"/>
                  <a:gd name="T47" fmla="*/ 68 h 73"/>
                  <a:gd name="T48" fmla="*/ 74 w 84"/>
                  <a:gd name="T49" fmla="*/ 68 h 73"/>
                  <a:gd name="T50" fmla="*/ 71 w 84"/>
                  <a:gd name="T51" fmla="*/ 63 h 73"/>
                  <a:gd name="T52" fmla="*/ 71 w 84"/>
                  <a:gd name="T53" fmla="*/ 23 h 73"/>
                  <a:gd name="T54" fmla="*/ 69 w 84"/>
                  <a:gd name="T55" fmla="*/ 11 h 73"/>
                  <a:gd name="T56" fmla="*/ 63 w 84"/>
                  <a:gd name="T57" fmla="*/ 4 h 73"/>
                  <a:gd name="T58" fmla="*/ 55 w 84"/>
                  <a:gd name="T59" fmla="*/ 1 h 73"/>
                  <a:gd name="T60" fmla="*/ 40 w 84"/>
                  <a:gd name="T61" fmla="*/ 2 h 73"/>
                  <a:gd name="T62" fmla="*/ 28 w 84"/>
                  <a:gd name="T63" fmla="*/ 11 h 73"/>
                  <a:gd name="T64" fmla="*/ 24 w 84"/>
                  <a:gd name="T65" fmla="*/ 0 h 73"/>
                  <a:gd name="T66" fmla="*/ 0 w 84"/>
                  <a:gd name="T67" fmla="*/ 7 h 73"/>
                  <a:gd name="T68" fmla="*/ 7 w 84"/>
                  <a:gd name="T69" fmla="*/ 8 h 73"/>
                  <a:gd name="T70" fmla="*/ 11 w 84"/>
                  <a:gd name="T71" fmla="*/ 9 h 73"/>
                  <a:gd name="T72" fmla="*/ 13 w 84"/>
                  <a:gd name="T73" fmla="*/ 12 h 73"/>
                  <a:gd name="T74" fmla="*/ 13 w 84"/>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73">
                    <a:moveTo>
                      <a:pt x="13" y="17"/>
                    </a:moveTo>
                    <a:lnTo>
                      <a:pt x="13" y="61"/>
                    </a:lnTo>
                    <a:lnTo>
                      <a:pt x="13"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8" y="73"/>
                    </a:lnTo>
                    <a:lnTo>
                      <a:pt x="38" y="68"/>
                    </a:lnTo>
                    <a:lnTo>
                      <a:pt x="31" y="68"/>
                    </a:lnTo>
                    <a:lnTo>
                      <a:pt x="27" y="67"/>
                    </a:lnTo>
                    <a:lnTo>
                      <a:pt x="25" y="65"/>
                    </a:lnTo>
                    <a:lnTo>
                      <a:pt x="25" y="61"/>
                    </a:lnTo>
                    <a:lnTo>
                      <a:pt x="25" y="30"/>
                    </a:lnTo>
                    <a:lnTo>
                      <a:pt x="27" y="19"/>
                    </a:lnTo>
                    <a:lnTo>
                      <a:pt x="32" y="11"/>
                    </a:lnTo>
                    <a:lnTo>
                      <a:pt x="39" y="6"/>
                    </a:lnTo>
                    <a:lnTo>
                      <a:pt x="47" y="4"/>
                    </a:lnTo>
                    <a:lnTo>
                      <a:pt x="50" y="4"/>
                    </a:lnTo>
                    <a:lnTo>
                      <a:pt x="53" y="6"/>
                    </a:lnTo>
                    <a:lnTo>
                      <a:pt x="55" y="7"/>
                    </a:lnTo>
                    <a:lnTo>
                      <a:pt x="57" y="10"/>
                    </a:lnTo>
                    <a:lnTo>
                      <a:pt x="58" y="12"/>
                    </a:lnTo>
                    <a:lnTo>
                      <a:pt x="59" y="16"/>
                    </a:lnTo>
                    <a:lnTo>
                      <a:pt x="59" y="19"/>
                    </a:lnTo>
                    <a:lnTo>
                      <a:pt x="59" y="22"/>
                    </a:lnTo>
                    <a:lnTo>
                      <a:pt x="59" y="61"/>
                    </a:lnTo>
                    <a:lnTo>
                      <a:pt x="59" y="65"/>
                    </a:lnTo>
                    <a:lnTo>
                      <a:pt x="57" y="67"/>
                    </a:lnTo>
                    <a:lnTo>
                      <a:pt x="53" y="68"/>
                    </a:lnTo>
                    <a:lnTo>
                      <a:pt x="46" y="68"/>
                    </a:lnTo>
                    <a:lnTo>
                      <a:pt x="46" y="73"/>
                    </a:lnTo>
                    <a:lnTo>
                      <a:pt x="51" y="73"/>
                    </a:lnTo>
                    <a:lnTo>
                      <a:pt x="56" y="73"/>
                    </a:lnTo>
                    <a:lnTo>
                      <a:pt x="61" y="73"/>
                    </a:lnTo>
                    <a:lnTo>
                      <a:pt x="65" y="73"/>
                    </a:lnTo>
                    <a:lnTo>
                      <a:pt x="69" y="73"/>
                    </a:lnTo>
                    <a:lnTo>
                      <a:pt x="74" y="73"/>
                    </a:lnTo>
                    <a:lnTo>
                      <a:pt x="79" y="73"/>
                    </a:lnTo>
                    <a:lnTo>
                      <a:pt x="84" y="73"/>
                    </a:lnTo>
                    <a:lnTo>
                      <a:pt x="84" y="68"/>
                    </a:lnTo>
                    <a:lnTo>
                      <a:pt x="78" y="68"/>
                    </a:lnTo>
                    <a:lnTo>
                      <a:pt x="74" y="68"/>
                    </a:lnTo>
                    <a:lnTo>
                      <a:pt x="72" y="66"/>
                    </a:lnTo>
                    <a:lnTo>
                      <a:pt x="71" y="63"/>
                    </a:lnTo>
                    <a:lnTo>
                      <a:pt x="71" y="32"/>
                    </a:lnTo>
                    <a:lnTo>
                      <a:pt x="71" y="23"/>
                    </a:lnTo>
                    <a:lnTo>
                      <a:pt x="70" y="16"/>
                    </a:lnTo>
                    <a:lnTo>
                      <a:pt x="69" y="11"/>
                    </a:lnTo>
                    <a:lnTo>
                      <a:pt x="66" y="6"/>
                    </a:lnTo>
                    <a:lnTo>
                      <a:pt x="63" y="4"/>
                    </a:lnTo>
                    <a:lnTo>
                      <a:pt x="60" y="2"/>
                    </a:lnTo>
                    <a:lnTo>
                      <a:pt x="55" y="1"/>
                    </a:lnTo>
                    <a:lnTo>
                      <a:pt x="48" y="0"/>
                    </a:lnTo>
                    <a:lnTo>
                      <a:pt x="40" y="2"/>
                    </a:lnTo>
                    <a:lnTo>
                      <a:pt x="33" y="5"/>
                    </a:lnTo>
                    <a:lnTo>
                      <a:pt x="28" y="11"/>
                    </a:lnTo>
                    <a:lnTo>
                      <a:pt x="24" y="18"/>
                    </a:lnTo>
                    <a:lnTo>
                      <a:pt x="24" y="0"/>
                    </a:lnTo>
                    <a:lnTo>
                      <a:pt x="0" y="2"/>
                    </a:lnTo>
                    <a:lnTo>
                      <a:pt x="0" y="7"/>
                    </a:lnTo>
                    <a:lnTo>
                      <a:pt x="4" y="7"/>
                    </a:lnTo>
                    <a:lnTo>
                      <a:pt x="7" y="8"/>
                    </a:lnTo>
                    <a:lnTo>
                      <a:pt x="10" y="8"/>
                    </a:lnTo>
                    <a:lnTo>
                      <a:pt x="11" y="9"/>
                    </a:lnTo>
                    <a:lnTo>
                      <a:pt x="12" y="10"/>
                    </a:lnTo>
                    <a:lnTo>
                      <a:pt x="13"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0" name="Freeform 2174"/>
              <p:cNvSpPr>
                <a:spLocks noChangeAspect="1" noEditPoints="1"/>
              </p:cNvSpPr>
              <p:nvPr/>
            </p:nvSpPr>
            <p:spPr bwMode="auto">
              <a:xfrm>
                <a:off x="3902" y="1928"/>
                <a:ext cx="64" cy="76"/>
              </a:xfrm>
              <a:custGeom>
                <a:avLst/>
                <a:gdLst>
                  <a:gd name="T0" fmla="*/ 13 w 64"/>
                  <a:gd name="T1" fmla="*/ 33 h 76"/>
                  <a:gd name="T2" fmla="*/ 16 w 64"/>
                  <a:gd name="T3" fmla="*/ 18 h 76"/>
                  <a:gd name="T4" fmla="*/ 22 w 64"/>
                  <a:gd name="T5" fmla="*/ 9 h 76"/>
                  <a:gd name="T6" fmla="*/ 29 w 64"/>
                  <a:gd name="T7" fmla="*/ 5 h 76"/>
                  <a:gd name="T8" fmla="*/ 34 w 64"/>
                  <a:gd name="T9" fmla="*/ 4 h 76"/>
                  <a:gd name="T10" fmla="*/ 40 w 64"/>
                  <a:gd name="T11" fmla="*/ 5 h 76"/>
                  <a:gd name="T12" fmla="*/ 44 w 64"/>
                  <a:gd name="T13" fmla="*/ 8 h 76"/>
                  <a:gd name="T14" fmla="*/ 47 w 64"/>
                  <a:gd name="T15" fmla="*/ 11 h 76"/>
                  <a:gd name="T16" fmla="*/ 50 w 64"/>
                  <a:gd name="T17" fmla="*/ 16 h 76"/>
                  <a:gd name="T18" fmla="*/ 51 w 64"/>
                  <a:gd name="T19" fmla="*/ 21 h 76"/>
                  <a:gd name="T20" fmla="*/ 52 w 64"/>
                  <a:gd name="T21" fmla="*/ 26 h 76"/>
                  <a:gd name="T22" fmla="*/ 53 w 64"/>
                  <a:gd name="T23" fmla="*/ 30 h 76"/>
                  <a:gd name="T24" fmla="*/ 53 w 64"/>
                  <a:gd name="T25" fmla="*/ 33 h 76"/>
                  <a:gd name="T26" fmla="*/ 13 w 64"/>
                  <a:gd name="T27" fmla="*/ 33 h 76"/>
                  <a:gd name="T28" fmla="*/ 13 w 64"/>
                  <a:gd name="T29" fmla="*/ 36 h 76"/>
                  <a:gd name="T30" fmla="*/ 59 w 64"/>
                  <a:gd name="T31" fmla="*/ 36 h 76"/>
                  <a:gd name="T32" fmla="*/ 62 w 64"/>
                  <a:gd name="T33" fmla="*/ 36 h 76"/>
                  <a:gd name="T34" fmla="*/ 63 w 64"/>
                  <a:gd name="T35" fmla="*/ 36 h 76"/>
                  <a:gd name="T36" fmla="*/ 63 w 64"/>
                  <a:gd name="T37" fmla="*/ 35 h 76"/>
                  <a:gd name="T38" fmla="*/ 64 w 64"/>
                  <a:gd name="T39" fmla="*/ 33 h 76"/>
                  <a:gd name="T40" fmla="*/ 62 w 64"/>
                  <a:gd name="T41" fmla="*/ 21 h 76"/>
                  <a:gd name="T42" fmla="*/ 57 w 64"/>
                  <a:gd name="T43" fmla="*/ 10 h 76"/>
                  <a:gd name="T44" fmla="*/ 47 w 64"/>
                  <a:gd name="T45" fmla="*/ 3 h 76"/>
                  <a:gd name="T46" fmla="*/ 34 w 64"/>
                  <a:gd name="T47" fmla="*/ 0 h 76"/>
                  <a:gd name="T48" fmla="*/ 21 w 64"/>
                  <a:gd name="T49" fmla="*/ 3 h 76"/>
                  <a:gd name="T50" fmla="*/ 10 w 64"/>
                  <a:gd name="T51" fmla="*/ 11 h 76"/>
                  <a:gd name="T52" fmla="*/ 2 w 64"/>
                  <a:gd name="T53" fmla="*/ 23 h 76"/>
                  <a:gd name="T54" fmla="*/ 0 w 64"/>
                  <a:gd name="T55" fmla="*/ 38 h 76"/>
                  <a:gd name="T56" fmla="*/ 3 w 64"/>
                  <a:gd name="T57" fmla="*/ 53 h 76"/>
                  <a:gd name="T58" fmla="*/ 11 w 64"/>
                  <a:gd name="T59" fmla="*/ 65 h 76"/>
                  <a:gd name="T60" fmla="*/ 22 w 64"/>
                  <a:gd name="T61" fmla="*/ 73 h 76"/>
                  <a:gd name="T62" fmla="*/ 36 w 64"/>
                  <a:gd name="T63" fmla="*/ 76 h 76"/>
                  <a:gd name="T64" fmla="*/ 49 w 64"/>
                  <a:gd name="T65" fmla="*/ 73 h 76"/>
                  <a:gd name="T66" fmla="*/ 57 w 64"/>
                  <a:gd name="T67" fmla="*/ 67 h 76"/>
                  <a:gd name="T68" fmla="*/ 62 w 64"/>
                  <a:gd name="T69" fmla="*/ 59 h 76"/>
                  <a:gd name="T70" fmla="*/ 64 w 64"/>
                  <a:gd name="T71" fmla="*/ 55 h 76"/>
                  <a:gd name="T72" fmla="*/ 63 w 64"/>
                  <a:gd name="T73" fmla="*/ 53 h 76"/>
                  <a:gd name="T74" fmla="*/ 61 w 64"/>
                  <a:gd name="T75" fmla="*/ 53 h 76"/>
                  <a:gd name="T76" fmla="*/ 60 w 64"/>
                  <a:gd name="T77" fmla="*/ 53 h 76"/>
                  <a:gd name="T78" fmla="*/ 59 w 64"/>
                  <a:gd name="T79" fmla="*/ 55 h 76"/>
                  <a:gd name="T80" fmla="*/ 57 w 64"/>
                  <a:gd name="T81" fmla="*/ 61 h 76"/>
                  <a:gd name="T82" fmla="*/ 54 w 64"/>
                  <a:gd name="T83" fmla="*/ 65 h 76"/>
                  <a:gd name="T84" fmla="*/ 50 w 64"/>
                  <a:gd name="T85" fmla="*/ 68 h 76"/>
                  <a:gd name="T86" fmla="*/ 47 w 64"/>
                  <a:gd name="T87" fmla="*/ 70 h 76"/>
                  <a:gd name="T88" fmla="*/ 43 w 64"/>
                  <a:gd name="T89" fmla="*/ 71 h 76"/>
                  <a:gd name="T90" fmla="*/ 40 w 64"/>
                  <a:gd name="T91" fmla="*/ 72 h 76"/>
                  <a:gd name="T92" fmla="*/ 38 w 64"/>
                  <a:gd name="T93" fmla="*/ 72 h 76"/>
                  <a:gd name="T94" fmla="*/ 37 w 64"/>
                  <a:gd name="T95" fmla="*/ 72 h 76"/>
                  <a:gd name="T96" fmla="*/ 31 w 64"/>
                  <a:gd name="T97" fmla="*/ 71 h 76"/>
                  <a:gd name="T98" fmla="*/ 26 w 64"/>
                  <a:gd name="T99" fmla="*/ 69 h 76"/>
                  <a:gd name="T100" fmla="*/ 22 w 64"/>
                  <a:gd name="T101" fmla="*/ 65 h 76"/>
                  <a:gd name="T102" fmla="*/ 18 w 64"/>
                  <a:gd name="T103" fmla="*/ 61 h 76"/>
                  <a:gd name="T104" fmla="*/ 15 w 64"/>
                  <a:gd name="T105" fmla="*/ 55 h 76"/>
                  <a:gd name="T106" fmla="*/ 14 w 64"/>
                  <a:gd name="T107" fmla="*/ 48 h 76"/>
                  <a:gd name="T108" fmla="*/ 13 w 64"/>
                  <a:gd name="T109" fmla="*/ 41 h 76"/>
                  <a:gd name="T110" fmla="*/ 13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3" y="33"/>
                    </a:moveTo>
                    <a:lnTo>
                      <a:pt x="16" y="18"/>
                    </a:lnTo>
                    <a:lnTo>
                      <a:pt x="22" y="9"/>
                    </a:lnTo>
                    <a:lnTo>
                      <a:pt x="29" y="5"/>
                    </a:lnTo>
                    <a:lnTo>
                      <a:pt x="34" y="4"/>
                    </a:lnTo>
                    <a:lnTo>
                      <a:pt x="40" y="5"/>
                    </a:lnTo>
                    <a:lnTo>
                      <a:pt x="44" y="8"/>
                    </a:lnTo>
                    <a:lnTo>
                      <a:pt x="47" y="11"/>
                    </a:lnTo>
                    <a:lnTo>
                      <a:pt x="50" y="16"/>
                    </a:lnTo>
                    <a:lnTo>
                      <a:pt x="51" y="21"/>
                    </a:lnTo>
                    <a:lnTo>
                      <a:pt x="52" y="26"/>
                    </a:lnTo>
                    <a:lnTo>
                      <a:pt x="53" y="30"/>
                    </a:lnTo>
                    <a:lnTo>
                      <a:pt x="53" y="33"/>
                    </a:lnTo>
                    <a:lnTo>
                      <a:pt x="13" y="33"/>
                    </a:lnTo>
                    <a:close/>
                    <a:moveTo>
                      <a:pt x="13" y="36"/>
                    </a:moveTo>
                    <a:lnTo>
                      <a:pt x="59" y="36"/>
                    </a:lnTo>
                    <a:lnTo>
                      <a:pt x="62" y="36"/>
                    </a:lnTo>
                    <a:lnTo>
                      <a:pt x="63" y="36"/>
                    </a:lnTo>
                    <a:lnTo>
                      <a:pt x="63" y="35"/>
                    </a:lnTo>
                    <a:lnTo>
                      <a:pt x="64" y="33"/>
                    </a:lnTo>
                    <a:lnTo>
                      <a:pt x="62" y="21"/>
                    </a:lnTo>
                    <a:lnTo>
                      <a:pt x="57" y="10"/>
                    </a:lnTo>
                    <a:lnTo>
                      <a:pt x="47" y="3"/>
                    </a:lnTo>
                    <a:lnTo>
                      <a:pt x="34" y="0"/>
                    </a:lnTo>
                    <a:lnTo>
                      <a:pt x="21" y="3"/>
                    </a:lnTo>
                    <a:lnTo>
                      <a:pt x="10" y="11"/>
                    </a:lnTo>
                    <a:lnTo>
                      <a:pt x="2" y="23"/>
                    </a:lnTo>
                    <a:lnTo>
                      <a:pt x="0" y="38"/>
                    </a:lnTo>
                    <a:lnTo>
                      <a:pt x="3" y="53"/>
                    </a:lnTo>
                    <a:lnTo>
                      <a:pt x="11" y="65"/>
                    </a:lnTo>
                    <a:lnTo>
                      <a:pt x="22" y="73"/>
                    </a:lnTo>
                    <a:lnTo>
                      <a:pt x="36" y="76"/>
                    </a:lnTo>
                    <a:lnTo>
                      <a:pt x="49" y="73"/>
                    </a:lnTo>
                    <a:lnTo>
                      <a:pt x="57" y="67"/>
                    </a:lnTo>
                    <a:lnTo>
                      <a:pt x="62" y="59"/>
                    </a:lnTo>
                    <a:lnTo>
                      <a:pt x="64" y="55"/>
                    </a:lnTo>
                    <a:lnTo>
                      <a:pt x="63" y="53"/>
                    </a:lnTo>
                    <a:lnTo>
                      <a:pt x="61" y="53"/>
                    </a:lnTo>
                    <a:lnTo>
                      <a:pt x="60" y="53"/>
                    </a:lnTo>
                    <a:lnTo>
                      <a:pt x="59" y="55"/>
                    </a:lnTo>
                    <a:lnTo>
                      <a:pt x="57" y="61"/>
                    </a:lnTo>
                    <a:lnTo>
                      <a:pt x="54" y="65"/>
                    </a:lnTo>
                    <a:lnTo>
                      <a:pt x="50" y="68"/>
                    </a:lnTo>
                    <a:lnTo>
                      <a:pt x="47" y="70"/>
                    </a:lnTo>
                    <a:lnTo>
                      <a:pt x="43" y="71"/>
                    </a:lnTo>
                    <a:lnTo>
                      <a:pt x="40" y="72"/>
                    </a:lnTo>
                    <a:lnTo>
                      <a:pt x="38" y="72"/>
                    </a:lnTo>
                    <a:lnTo>
                      <a:pt x="37" y="72"/>
                    </a:lnTo>
                    <a:lnTo>
                      <a:pt x="31" y="71"/>
                    </a:lnTo>
                    <a:lnTo>
                      <a:pt x="26" y="69"/>
                    </a:lnTo>
                    <a:lnTo>
                      <a:pt x="22" y="65"/>
                    </a:lnTo>
                    <a:lnTo>
                      <a:pt x="18" y="61"/>
                    </a:lnTo>
                    <a:lnTo>
                      <a:pt x="15" y="55"/>
                    </a:lnTo>
                    <a:lnTo>
                      <a:pt x="14" y="48"/>
                    </a:lnTo>
                    <a:lnTo>
                      <a:pt x="13" y="41"/>
                    </a:lnTo>
                    <a:lnTo>
                      <a:pt x="13"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 name="Freeform 2175"/>
              <p:cNvSpPr>
                <a:spLocks noChangeAspect="1"/>
              </p:cNvSpPr>
              <p:nvPr/>
            </p:nvSpPr>
            <p:spPr bwMode="auto">
              <a:xfrm>
                <a:off x="3975" y="1929"/>
                <a:ext cx="56" cy="73"/>
              </a:xfrm>
              <a:custGeom>
                <a:avLst/>
                <a:gdLst>
                  <a:gd name="T0" fmla="*/ 23 w 56"/>
                  <a:gd name="T1" fmla="*/ 19 h 73"/>
                  <a:gd name="T2" fmla="*/ 23 w 56"/>
                  <a:gd name="T3" fmla="*/ 0 h 73"/>
                  <a:gd name="T4" fmla="*/ 0 w 56"/>
                  <a:gd name="T5" fmla="*/ 2 h 73"/>
                  <a:gd name="T6" fmla="*/ 0 w 56"/>
                  <a:gd name="T7" fmla="*/ 7 h 73"/>
                  <a:gd name="T8" fmla="*/ 4 w 56"/>
                  <a:gd name="T9" fmla="*/ 7 h 73"/>
                  <a:gd name="T10" fmla="*/ 7 w 56"/>
                  <a:gd name="T11" fmla="*/ 8 h 73"/>
                  <a:gd name="T12" fmla="*/ 9 w 56"/>
                  <a:gd name="T13" fmla="*/ 8 h 73"/>
                  <a:gd name="T14" fmla="*/ 11 w 56"/>
                  <a:gd name="T15" fmla="*/ 9 h 73"/>
                  <a:gd name="T16" fmla="*/ 12 w 56"/>
                  <a:gd name="T17" fmla="*/ 10 h 73"/>
                  <a:gd name="T18" fmla="*/ 13 w 56"/>
                  <a:gd name="T19" fmla="*/ 12 h 73"/>
                  <a:gd name="T20" fmla="*/ 13 w 56"/>
                  <a:gd name="T21" fmla="*/ 14 h 73"/>
                  <a:gd name="T22" fmla="*/ 13 w 56"/>
                  <a:gd name="T23" fmla="*/ 17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29 w 56"/>
                  <a:gd name="T41" fmla="*/ 73 h 73"/>
                  <a:gd name="T42" fmla="*/ 40 w 56"/>
                  <a:gd name="T43" fmla="*/ 73 h 73"/>
                  <a:gd name="T44" fmla="*/ 40 w 56"/>
                  <a:gd name="T45" fmla="*/ 68 h 73"/>
                  <a:gd name="T46" fmla="*/ 36 w 56"/>
                  <a:gd name="T47" fmla="*/ 68 h 73"/>
                  <a:gd name="T48" fmla="*/ 29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7 h 73"/>
                  <a:gd name="T64" fmla="*/ 43 w 56"/>
                  <a:gd name="T65" fmla="*/ 4 h 73"/>
                  <a:gd name="T66" fmla="*/ 45 w 56"/>
                  <a:gd name="T67" fmla="*/ 4 h 73"/>
                  <a:gd name="T68" fmla="*/ 44 w 56"/>
                  <a:gd name="T69" fmla="*/ 5 h 73"/>
                  <a:gd name="T70" fmla="*/ 43 w 56"/>
                  <a:gd name="T71" fmla="*/ 6 h 73"/>
                  <a:gd name="T72" fmla="*/ 42 w 56"/>
                  <a:gd name="T73" fmla="*/ 8 h 73"/>
                  <a:gd name="T74" fmla="*/ 41 w 56"/>
                  <a:gd name="T75" fmla="*/ 11 h 73"/>
                  <a:gd name="T76" fmla="*/ 42 w 56"/>
                  <a:gd name="T77" fmla="*/ 14 h 73"/>
                  <a:gd name="T78" fmla="*/ 44 w 56"/>
                  <a:gd name="T79" fmla="*/ 16 h 73"/>
                  <a:gd name="T80" fmla="*/ 46 w 56"/>
                  <a:gd name="T81" fmla="*/ 17 h 73"/>
                  <a:gd name="T82" fmla="*/ 49 w 56"/>
                  <a:gd name="T83" fmla="*/ 18 h 73"/>
                  <a:gd name="T84" fmla="*/ 51 w 56"/>
                  <a:gd name="T85" fmla="*/ 17 h 73"/>
                  <a:gd name="T86" fmla="*/ 53 w 56"/>
                  <a:gd name="T87" fmla="*/ 16 h 73"/>
                  <a:gd name="T88" fmla="*/ 55 w 56"/>
                  <a:gd name="T89" fmla="*/ 14 h 73"/>
                  <a:gd name="T90" fmla="*/ 56 w 56"/>
                  <a:gd name="T91" fmla="*/ 10 h 73"/>
                  <a:gd name="T92" fmla="*/ 55 w 56"/>
                  <a:gd name="T93" fmla="*/ 7 h 73"/>
                  <a:gd name="T94" fmla="*/ 52 w 56"/>
                  <a:gd name="T95" fmla="*/ 3 h 73"/>
                  <a:gd name="T96" fmla="*/ 48 w 56"/>
                  <a:gd name="T97" fmla="*/ 1 h 73"/>
                  <a:gd name="T98" fmla="*/ 43 w 56"/>
                  <a:gd name="T99" fmla="*/ 0 h 73"/>
                  <a:gd name="T100" fmla="*/ 39 w 56"/>
                  <a:gd name="T101" fmla="*/ 1 h 73"/>
                  <a:gd name="T102" fmla="*/ 35 w 56"/>
                  <a:gd name="T103" fmla="*/ 2 h 73"/>
                  <a:gd name="T104" fmla="*/ 32 w 56"/>
                  <a:gd name="T105" fmla="*/ 4 h 73"/>
                  <a:gd name="T106" fmla="*/ 30 w 56"/>
                  <a:gd name="T107" fmla="*/ 7 h 73"/>
                  <a:gd name="T108" fmla="*/ 27 w 56"/>
                  <a:gd name="T109" fmla="*/ 10 h 73"/>
                  <a:gd name="T110" fmla="*/ 26 w 56"/>
                  <a:gd name="T111" fmla="*/ 13 h 73"/>
                  <a:gd name="T112" fmla="*/ 24 w 56"/>
                  <a:gd name="T113" fmla="*/ 16 h 73"/>
                  <a:gd name="T114" fmla="*/ 23 w 56"/>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9"/>
                    </a:moveTo>
                    <a:lnTo>
                      <a:pt x="23" y="0"/>
                    </a:lnTo>
                    <a:lnTo>
                      <a:pt x="0" y="2"/>
                    </a:lnTo>
                    <a:lnTo>
                      <a:pt x="0" y="7"/>
                    </a:lnTo>
                    <a:lnTo>
                      <a:pt x="4" y="7"/>
                    </a:lnTo>
                    <a:lnTo>
                      <a:pt x="7" y="8"/>
                    </a:lnTo>
                    <a:lnTo>
                      <a:pt x="9" y="8"/>
                    </a:lnTo>
                    <a:lnTo>
                      <a:pt x="11" y="9"/>
                    </a:lnTo>
                    <a:lnTo>
                      <a:pt x="12" y="10"/>
                    </a:lnTo>
                    <a:lnTo>
                      <a:pt x="13" y="12"/>
                    </a:lnTo>
                    <a:lnTo>
                      <a:pt x="13" y="14"/>
                    </a:lnTo>
                    <a:lnTo>
                      <a:pt x="13" y="17"/>
                    </a:lnTo>
                    <a:lnTo>
                      <a:pt x="13" y="61"/>
                    </a:lnTo>
                    <a:lnTo>
                      <a:pt x="13" y="65"/>
                    </a:lnTo>
                    <a:lnTo>
                      <a:pt x="11" y="67"/>
                    </a:lnTo>
                    <a:lnTo>
                      <a:pt x="7" y="68"/>
                    </a:lnTo>
                    <a:lnTo>
                      <a:pt x="0" y="68"/>
                    </a:lnTo>
                    <a:lnTo>
                      <a:pt x="0" y="73"/>
                    </a:lnTo>
                    <a:lnTo>
                      <a:pt x="10" y="73"/>
                    </a:lnTo>
                    <a:lnTo>
                      <a:pt x="19" y="73"/>
                    </a:lnTo>
                    <a:lnTo>
                      <a:pt x="29" y="73"/>
                    </a:lnTo>
                    <a:lnTo>
                      <a:pt x="40" y="73"/>
                    </a:lnTo>
                    <a:lnTo>
                      <a:pt x="40" y="68"/>
                    </a:lnTo>
                    <a:lnTo>
                      <a:pt x="36" y="68"/>
                    </a:lnTo>
                    <a:lnTo>
                      <a:pt x="29" y="68"/>
                    </a:lnTo>
                    <a:lnTo>
                      <a:pt x="26" y="67"/>
                    </a:lnTo>
                    <a:lnTo>
                      <a:pt x="24" y="64"/>
                    </a:lnTo>
                    <a:lnTo>
                      <a:pt x="24" y="60"/>
                    </a:lnTo>
                    <a:lnTo>
                      <a:pt x="24" y="35"/>
                    </a:lnTo>
                    <a:lnTo>
                      <a:pt x="25" y="23"/>
                    </a:lnTo>
                    <a:lnTo>
                      <a:pt x="29" y="13"/>
                    </a:lnTo>
                    <a:lnTo>
                      <a:pt x="35" y="7"/>
                    </a:lnTo>
                    <a:lnTo>
                      <a:pt x="43" y="4"/>
                    </a:lnTo>
                    <a:lnTo>
                      <a:pt x="45" y="4"/>
                    </a:lnTo>
                    <a:lnTo>
                      <a:pt x="44" y="5"/>
                    </a:lnTo>
                    <a:lnTo>
                      <a:pt x="43" y="6"/>
                    </a:lnTo>
                    <a:lnTo>
                      <a:pt x="42" y="8"/>
                    </a:lnTo>
                    <a:lnTo>
                      <a:pt x="41" y="11"/>
                    </a:lnTo>
                    <a:lnTo>
                      <a:pt x="42" y="14"/>
                    </a:lnTo>
                    <a:lnTo>
                      <a:pt x="44" y="16"/>
                    </a:lnTo>
                    <a:lnTo>
                      <a:pt x="46" y="17"/>
                    </a:lnTo>
                    <a:lnTo>
                      <a:pt x="49" y="18"/>
                    </a:lnTo>
                    <a:lnTo>
                      <a:pt x="51" y="17"/>
                    </a:lnTo>
                    <a:lnTo>
                      <a:pt x="53" y="16"/>
                    </a:lnTo>
                    <a:lnTo>
                      <a:pt x="55" y="14"/>
                    </a:lnTo>
                    <a:lnTo>
                      <a:pt x="56" y="10"/>
                    </a:lnTo>
                    <a:lnTo>
                      <a:pt x="55" y="7"/>
                    </a:lnTo>
                    <a:lnTo>
                      <a:pt x="52" y="3"/>
                    </a:lnTo>
                    <a:lnTo>
                      <a:pt x="48" y="1"/>
                    </a:lnTo>
                    <a:lnTo>
                      <a:pt x="43" y="0"/>
                    </a:lnTo>
                    <a:lnTo>
                      <a:pt x="39" y="1"/>
                    </a:lnTo>
                    <a:lnTo>
                      <a:pt x="35" y="2"/>
                    </a:lnTo>
                    <a:lnTo>
                      <a:pt x="32" y="4"/>
                    </a:lnTo>
                    <a:lnTo>
                      <a:pt x="30" y="7"/>
                    </a:lnTo>
                    <a:lnTo>
                      <a:pt x="27" y="10"/>
                    </a:lnTo>
                    <a:lnTo>
                      <a:pt x="26" y="13"/>
                    </a:lnTo>
                    <a:lnTo>
                      <a:pt x="24" y="16"/>
                    </a:lnTo>
                    <a:lnTo>
                      <a:pt x="23"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 name="Freeform 2176"/>
              <p:cNvSpPr>
                <a:spLocks noChangeAspect="1"/>
              </p:cNvSpPr>
              <p:nvPr/>
            </p:nvSpPr>
            <p:spPr bwMode="auto">
              <a:xfrm>
                <a:off x="4045" y="1878"/>
                <a:ext cx="38" cy="166"/>
              </a:xfrm>
              <a:custGeom>
                <a:avLst/>
                <a:gdLst>
                  <a:gd name="T0" fmla="*/ 38 w 38"/>
                  <a:gd name="T1" fmla="*/ 83 h 166"/>
                  <a:gd name="T2" fmla="*/ 38 w 38"/>
                  <a:gd name="T3" fmla="*/ 72 h 166"/>
                  <a:gd name="T4" fmla="*/ 36 w 38"/>
                  <a:gd name="T5" fmla="*/ 59 h 166"/>
                  <a:gd name="T6" fmla="*/ 33 w 38"/>
                  <a:gd name="T7" fmla="*/ 46 h 166"/>
                  <a:gd name="T8" fmla="*/ 27 w 38"/>
                  <a:gd name="T9" fmla="*/ 31 h 166"/>
                  <a:gd name="T10" fmla="*/ 19 w 38"/>
                  <a:gd name="T11" fmla="*/ 18 h 166"/>
                  <a:gd name="T12" fmla="*/ 11 w 38"/>
                  <a:gd name="T13" fmla="*/ 8 h 166"/>
                  <a:gd name="T14" fmla="*/ 5 w 38"/>
                  <a:gd name="T15" fmla="*/ 2 h 166"/>
                  <a:gd name="T16" fmla="*/ 1 w 38"/>
                  <a:gd name="T17" fmla="*/ 0 h 166"/>
                  <a:gd name="T18" fmla="*/ 0 w 38"/>
                  <a:gd name="T19" fmla="*/ 1 h 166"/>
                  <a:gd name="T20" fmla="*/ 0 w 38"/>
                  <a:gd name="T21" fmla="*/ 2 h 166"/>
                  <a:gd name="T22" fmla="*/ 0 w 38"/>
                  <a:gd name="T23" fmla="*/ 2 h 166"/>
                  <a:gd name="T24" fmla="*/ 0 w 38"/>
                  <a:gd name="T25" fmla="*/ 3 h 166"/>
                  <a:gd name="T26" fmla="*/ 1 w 38"/>
                  <a:gd name="T27" fmla="*/ 4 h 166"/>
                  <a:gd name="T28" fmla="*/ 3 w 38"/>
                  <a:gd name="T29" fmla="*/ 6 h 166"/>
                  <a:gd name="T30" fmla="*/ 14 w 38"/>
                  <a:gd name="T31" fmla="*/ 20 h 166"/>
                  <a:gd name="T32" fmla="*/ 22 w 38"/>
                  <a:gd name="T33" fmla="*/ 38 h 166"/>
                  <a:gd name="T34" fmla="*/ 27 w 38"/>
                  <a:gd name="T35" fmla="*/ 59 h 166"/>
                  <a:gd name="T36" fmla="*/ 28 w 38"/>
                  <a:gd name="T37" fmla="*/ 83 h 166"/>
                  <a:gd name="T38" fmla="*/ 27 w 38"/>
                  <a:gd name="T39" fmla="*/ 104 h 166"/>
                  <a:gd name="T40" fmla="*/ 23 w 38"/>
                  <a:gd name="T41" fmla="*/ 125 h 166"/>
                  <a:gd name="T42" fmla="*/ 15 w 38"/>
                  <a:gd name="T43" fmla="*/ 144 h 166"/>
                  <a:gd name="T44" fmla="*/ 2 w 38"/>
                  <a:gd name="T45" fmla="*/ 161 h 166"/>
                  <a:gd name="T46" fmla="*/ 0 w 38"/>
                  <a:gd name="T47" fmla="*/ 163 h 166"/>
                  <a:gd name="T48" fmla="*/ 0 w 38"/>
                  <a:gd name="T49" fmla="*/ 164 h 166"/>
                  <a:gd name="T50" fmla="*/ 0 w 38"/>
                  <a:gd name="T51" fmla="*/ 165 h 166"/>
                  <a:gd name="T52" fmla="*/ 1 w 38"/>
                  <a:gd name="T53" fmla="*/ 166 h 166"/>
                  <a:gd name="T54" fmla="*/ 5 w 38"/>
                  <a:gd name="T55" fmla="*/ 164 h 166"/>
                  <a:gd name="T56" fmla="*/ 11 w 38"/>
                  <a:gd name="T57" fmla="*/ 157 h 166"/>
                  <a:gd name="T58" fmla="*/ 20 w 38"/>
                  <a:gd name="T59" fmla="*/ 147 h 166"/>
                  <a:gd name="T60" fmla="*/ 28 w 38"/>
                  <a:gd name="T61" fmla="*/ 133 h 166"/>
                  <a:gd name="T62" fmla="*/ 33 w 38"/>
                  <a:gd name="T63" fmla="*/ 120 h 166"/>
                  <a:gd name="T64" fmla="*/ 36 w 38"/>
                  <a:gd name="T65" fmla="*/ 107 h 166"/>
                  <a:gd name="T66" fmla="*/ 38 w 38"/>
                  <a:gd name="T67" fmla="*/ 94 h 166"/>
                  <a:gd name="T68" fmla="*/ 38 w 38"/>
                  <a:gd name="T69"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6">
                    <a:moveTo>
                      <a:pt x="38" y="83"/>
                    </a:moveTo>
                    <a:lnTo>
                      <a:pt x="38" y="72"/>
                    </a:lnTo>
                    <a:lnTo>
                      <a:pt x="36" y="59"/>
                    </a:lnTo>
                    <a:lnTo>
                      <a:pt x="33" y="46"/>
                    </a:lnTo>
                    <a:lnTo>
                      <a:pt x="27" y="31"/>
                    </a:lnTo>
                    <a:lnTo>
                      <a:pt x="19" y="18"/>
                    </a:lnTo>
                    <a:lnTo>
                      <a:pt x="11" y="8"/>
                    </a:lnTo>
                    <a:lnTo>
                      <a:pt x="5" y="2"/>
                    </a:lnTo>
                    <a:lnTo>
                      <a:pt x="1" y="0"/>
                    </a:lnTo>
                    <a:lnTo>
                      <a:pt x="0" y="1"/>
                    </a:lnTo>
                    <a:lnTo>
                      <a:pt x="0" y="2"/>
                    </a:lnTo>
                    <a:lnTo>
                      <a:pt x="0" y="2"/>
                    </a:lnTo>
                    <a:lnTo>
                      <a:pt x="0" y="3"/>
                    </a:lnTo>
                    <a:lnTo>
                      <a:pt x="1" y="4"/>
                    </a:lnTo>
                    <a:lnTo>
                      <a:pt x="3" y="6"/>
                    </a:lnTo>
                    <a:lnTo>
                      <a:pt x="14" y="20"/>
                    </a:lnTo>
                    <a:lnTo>
                      <a:pt x="22" y="38"/>
                    </a:lnTo>
                    <a:lnTo>
                      <a:pt x="27" y="59"/>
                    </a:lnTo>
                    <a:lnTo>
                      <a:pt x="28" y="83"/>
                    </a:lnTo>
                    <a:lnTo>
                      <a:pt x="27" y="104"/>
                    </a:lnTo>
                    <a:lnTo>
                      <a:pt x="23" y="125"/>
                    </a:lnTo>
                    <a:lnTo>
                      <a:pt x="15" y="144"/>
                    </a:lnTo>
                    <a:lnTo>
                      <a:pt x="2" y="161"/>
                    </a:lnTo>
                    <a:lnTo>
                      <a:pt x="0" y="163"/>
                    </a:lnTo>
                    <a:lnTo>
                      <a:pt x="0" y="164"/>
                    </a:lnTo>
                    <a:lnTo>
                      <a:pt x="0" y="165"/>
                    </a:lnTo>
                    <a:lnTo>
                      <a:pt x="1" y="166"/>
                    </a:lnTo>
                    <a:lnTo>
                      <a:pt x="5" y="164"/>
                    </a:lnTo>
                    <a:lnTo>
                      <a:pt x="11" y="157"/>
                    </a:lnTo>
                    <a:lnTo>
                      <a:pt x="20" y="147"/>
                    </a:lnTo>
                    <a:lnTo>
                      <a:pt x="28" y="133"/>
                    </a:lnTo>
                    <a:lnTo>
                      <a:pt x="33" y="120"/>
                    </a:lnTo>
                    <a:lnTo>
                      <a:pt x="36" y="107"/>
                    </a:lnTo>
                    <a:lnTo>
                      <a:pt x="38" y="94"/>
                    </a:lnTo>
                    <a:lnTo>
                      <a:pt x="38" y="8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 name="Freeform 2177"/>
              <p:cNvSpPr>
                <a:spLocks noChangeAspect="1" noEditPoints="1"/>
              </p:cNvSpPr>
              <p:nvPr/>
            </p:nvSpPr>
            <p:spPr bwMode="auto">
              <a:xfrm>
                <a:off x="1246" y="2154"/>
                <a:ext cx="58" cy="91"/>
              </a:xfrm>
              <a:custGeom>
                <a:avLst/>
                <a:gdLst>
                  <a:gd name="T0" fmla="*/ 13 w 58"/>
                  <a:gd name="T1" fmla="*/ 29 h 91"/>
                  <a:gd name="T2" fmla="*/ 21 w 58"/>
                  <a:gd name="T3" fmla="*/ 11 h 91"/>
                  <a:gd name="T4" fmla="*/ 31 w 58"/>
                  <a:gd name="T5" fmla="*/ 5 h 91"/>
                  <a:gd name="T6" fmla="*/ 39 w 58"/>
                  <a:gd name="T7" fmla="*/ 4 h 91"/>
                  <a:gd name="T8" fmla="*/ 46 w 58"/>
                  <a:gd name="T9" fmla="*/ 6 h 91"/>
                  <a:gd name="T10" fmla="*/ 45 w 58"/>
                  <a:gd name="T11" fmla="*/ 10 h 91"/>
                  <a:gd name="T12" fmla="*/ 42 w 58"/>
                  <a:gd name="T13" fmla="*/ 13 h 91"/>
                  <a:gd name="T14" fmla="*/ 43 w 58"/>
                  <a:gd name="T15" fmla="*/ 18 h 91"/>
                  <a:gd name="T16" fmla="*/ 46 w 58"/>
                  <a:gd name="T17" fmla="*/ 21 h 91"/>
                  <a:gd name="T18" fmla="*/ 50 w 58"/>
                  <a:gd name="T19" fmla="*/ 21 h 91"/>
                  <a:gd name="T20" fmla="*/ 54 w 58"/>
                  <a:gd name="T21" fmla="*/ 18 h 91"/>
                  <a:gd name="T22" fmla="*/ 53 w 58"/>
                  <a:gd name="T23" fmla="*/ 9 h 91"/>
                  <a:gd name="T24" fmla="*/ 44 w 58"/>
                  <a:gd name="T25" fmla="*/ 1 h 91"/>
                  <a:gd name="T26" fmla="*/ 30 w 58"/>
                  <a:gd name="T27" fmla="*/ 1 h 91"/>
                  <a:gd name="T28" fmla="*/ 17 w 58"/>
                  <a:gd name="T29" fmla="*/ 7 h 91"/>
                  <a:gd name="T30" fmla="*/ 6 w 58"/>
                  <a:gd name="T31" fmla="*/ 19 h 91"/>
                  <a:gd name="T32" fmla="*/ 0 w 58"/>
                  <a:gd name="T33" fmla="*/ 36 h 91"/>
                  <a:gd name="T34" fmla="*/ 0 w 58"/>
                  <a:gd name="T35" fmla="*/ 58 h 91"/>
                  <a:gd name="T36" fmla="*/ 6 w 58"/>
                  <a:gd name="T37" fmla="*/ 76 h 91"/>
                  <a:gd name="T38" fmla="*/ 14 w 58"/>
                  <a:gd name="T39" fmla="*/ 86 h 91"/>
                  <a:gd name="T40" fmla="*/ 24 w 58"/>
                  <a:gd name="T41" fmla="*/ 90 h 91"/>
                  <a:gd name="T42" fmla="*/ 34 w 58"/>
                  <a:gd name="T43" fmla="*/ 91 h 91"/>
                  <a:gd name="T44" fmla="*/ 44 w 58"/>
                  <a:gd name="T45" fmla="*/ 87 h 91"/>
                  <a:gd name="T46" fmla="*/ 52 w 58"/>
                  <a:gd name="T47" fmla="*/ 79 h 91"/>
                  <a:gd name="T48" fmla="*/ 57 w 58"/>
                  <a:gd name="T49" fmla="*/ 69 h 91"/>
                  <a:gd name="T50" fmla="*/ 56 w 58"/>
                  <a:gd name="T51" fmla="*/ 49 h 91"/>
                  <a:gd name="T52" fmla="*/ 41 w 58"/>
                  <a:gd name="T53" fmla="*/ 34 h 91"/>
                  <a:gd name="T54" fmla="*/ 24 w 58"/>
                  <a:gd name="T55" fmla="*/ 33 h 91"/>
                  <a:gd name="T56" fmla="*/ 15 w 58"/>
                  <a:gd name="T57" fmla="*/ 40 h 91"/>
                  <a:gd name="T58" fmla="*/ 29 w 58"/>
                  <a:gd name="T59" fmla="*/ 87 h 91"/>
                  <a:gd name="T60" fmla="*/ 21 w 58"/>
                  <a:gd name="T61" fmla="*/ 84 h 91"/>
                  <a:gd name="T62" fmla="*/ 16 w 58"/>
                  <a:gd name="T63" fmla="*/ 78 h 91"/>
                  <a:gd name="T64" fmla="*/ 13 w 58"/>
                  <a:gd name="T65" fmla="*/ 68 h 91"/>
                  <a:gd name="T66" fmla="*/ 12 w 58"/>
                  <a:gd name="T67" fmla="*/ 58 h 91"/>
                  <a:gd name="T68" fmla="*/ 14 w 58"/>
                  <a:gd name="T69" fmla="*/ 49 h 91"/>
                  <a:gd name="T70" fmla="*/ 17 w 58"/>
                  <a:gd name="T71" fmla="*/ 42 h 91"/>
                  <a:gd name="T72" fmla="*/ 23 w 58"/>
                  <a:gd name="T73" fmla="*/ 37 h 91"/>
                  <a:gd name="T74" fmla="*/ 30 w 58"/>
                  <a:gd name="T75" fmla="*/ 36 h 91"/>
                  <a:gd name="T76" fmla="*/ 38 w 58"/>
                  <a:gd name="T77" fmla="*/ 38 h 91"/>
                  <a:gd name="T78" fmla="*/ 43 w 58"/>
                  <a:gd name="T79" fmla="*/ 44 h 91"/>
                  <a:gd name="T80" fmla="*/ 46 w 58"/>
                  <a:gd name="T81" fmla="*/ 61 h 91"/>
                  <a:gd name="T82" fmla="*/ 43 w 58"/>
                  <a:gd name="T83" fmla="*/ 79 h 91"/>
                  <a:gd name="T84" fmla="*/ 37 w 58"/>
                  <a:gd name="T85" fmla="*/ 85 h 91"/>
                  <a:gd name="T86" fmla="*/ 29 w 58"/>
                  <a:gd name="T87"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91">
                    <a:moveTo>
                      <a:pt x="12" y="44"/>
                    </a:moveTo>
                    <a:lnTo>
                      <a:pt x="13" y="29"/>
                    </a:lnTo>
                    <a:lnTo>
                      <a:pt x="18" y="16"/>
                    </a:lnTo>
                    <a:lnTo>
                      <a:pt x="21" y="11"/>
                    </a:lnTo>
                    <a:lnTo>
                      <a:pt x="26" y="7"/>
                    </a:lnTo>
                    <a:lnTo>
                      <a:pt x="31" y="5"/>
                    </a:lnTo>
                    <a:lnTo>
                      <a:pt x="37" y="4"/>
                    </a:lnTo>
                    <a:lnTo>
                      <a:pt x="39" y="4"/>
                    </a:lnTo>
                    <a:lnTo>
                      <a:pt x="43" y="4"/>
                    </a:lnTo>
                    <a:lnTo>
                      <a:pt x="46" y="6"/>
                    </a:lnTo>
                    <a:lnTo>
                      <a:pt x="49" y="9"/>
                    </a:lnTo>
                    <a:lnTo>
                      <a:pt x="45" y="10"/>
                    </a:lnTo>
                    <a:lnTo>
                      <a:pt x="43" y="11"/>
                    </a:lnTo>
                    <a:lnTo>
                      <a:pt x="42" y="13"/>
                    </a:lnTo>
                    <a:lnTo>
                      <a:pt x="42" y="15"/>
                    </a:lnTo>
                    <a:lnTo>
                      <a:pt x="43" y="18"/>
                    </a:lnTo>
                    <a:lnTo>
                      <a:pt x="44" y="20"/>
                    </a:lnTo>
                    <a:lnTo>
                      <a:pt x="46" y="21"/>
                    </a:lnTo>
                    <a:lnTo>
                      <a:pt x="48" y="21"/>
                    </a:lnTo>
                    <a:lnTo>
                      <a:pt x="50" y="21"/>
                    </a:lnTo>
                    <a:lnTo>
                      <a:pt x="52" y="20"/>
                    </a:lnTo>
                    <a:lnTo>
                      <a:pt x="54" y="18"/>
                    </a:lnTo>
                    <a:lnTo>
                      <a:pt x="54" y="15"/>
                    </a:lnTo>
                    <a:lnTo>
                      <a:pt x="53" y="9"/>
                    </a:lnTo>
                    <a:lnTo>
                      <a:pt x="50" y="4"/>
                    </a:lnTo>
                    <a:lnTo>
                      <a:pt x="44" y="1"/>
                    </a:lnTo>
                    <a:lnTo>
                      <a:pt x="37" y="0"/>
                    </a:lnTo>
                    <a:lnTo>
                      <a:pt x="30" y="1"/>
                    </a:lnTo>
                    <a:lnTo>
                      <a:pt x="23" y="3"/>
                    </a:lnTo>
                    <a:lnTo>
                      <a:pt x="17" y="7"/>
                    </a:lnTo>
                    <a:lnTo>
                      <a:pt x="11" y="13"/>
                    </a:lnTo>
                    <a:lnTo>
                      <a:pt x="6" y="19"/>
                    </a:lnTo>
                    <a:lnTo>
                      <a:pt x="3" y="27"/>
                    </a:lnTo>
                    <a:lnTo>
                      <a:pt x="0" y="36"/>
                    </a:lnTo>
                    <a:lnTo>
                      <a:pt x="0" y="46"/>
                    </a:lnTo>
                    <a:lnTo>
                      <a:pt x="0" y="58"/>
                    </a:lnTo>
                    <a:lnTo>
                      <a:pt x="2" y="68"/>
                    </a:lnTo>
                    <a:lnTo>
                      <a:pt x="6" y="76"/>
                    </a:lnTo>
                    <a:lnTo>
                      <a:pt x="10" y="82"/>
                    </a:lnTo>
                    <a:lnTo>
                      <a:pt x="14" y="86"/>
                    </a:lnTo>
                    <a:lnTo>
                      <a:pt x="19" y="89"/>
                    </a:lnTo>
                    <a:lnTo>
                      <a:pt x="24" y="90"/>
                    </a:lnTo>
                    <a:lnTo>
                      <a:pt x="29" y="91"/>
                    </a:lnTo>
                    <a:lnTo>
                      <a:pt x="34" y="91"/>
                    </a:lnTo>
                    <a:lnTo>
                      <a:pt x="39" y="89"/>
                    </a:lnTo>
                    <a:lnTo>
                      <a:pt x="44" y="87"/>
                    </a:lnTo>
                    <a:lnTo>
                      <a:pt x="48" y="83"/>
                    </a:lnTo>
                    <a:lnTo>
                      <a:pt x="52" y="79"/>
                    </a:lnTo>
                    <a:lnTo>
                      <a:pt x="55" y="75"/>
                    </a:lnTo>
                    <a:lnTo>
                      <a:pt x="57" y="69"/>
                    </a:lnTo>
                    <a:lnTo>
                      <a:pt x="58" y="61"/>
                    </a:lnTo>
                    <a:lnTo>
                      <a:pt x="56" y="49"/>
                    </a:lnTo>
                    <a:lnTo>
                      <a:pt x="50" y="40"/>
                    </a:lnTo>
                    <a:lnTo>
                      <a:pt x="41" y="34"/>
                    </a:lnTo>
                    <a:lnTo>
                      <a:pt x="30" y="32"/>
                    </a:lnTo>
                    <a:lnTo>
                      <a:pt x="24" y="33"/>
                    </a:lnTo>
                    <a:lnTo>
                      <a:pt x="19" y="36"/>
                    </a:lnTo>
                    <a:lnTo>
                      <a:pt x="15" y="40"/>
                    </a:lnTo>
                    <a:lnTo>
                      <a:pt x="12" y="44"/>
                    </a:lnTo>
                    <a:close/>
                    <a:moveTo>
                      <a:pt x="29" y="87"/>
                    </a:moveTo>
                    <a:lnTo>
                      <a:pt x="24" y="86"/>
                    </a:lnTo>
                    <a:lnTo>
                      <a:pt x="21" y="84"/>
                    </a:lnTo>
                    <a:lnTo>
                      <a:pt x="18" y="81"/>
                    </a:lnTo>
                    <a:lnTo>
                      <a:pt x="16" y="78"/>
                    </a:lnTo>
                    <a:lnTo>
                      <a:pt x="14" y="73"/>
                    </a:lnTo>
                    <a:lnTo>
                      <a:pt x="13" y="68"/>
                    </a:lnTo>
                    <a:lnTo>
                      <a:pt x="12" y="63"/>
                    </a:lnTo>
                    <a:lnTo>
                      <a:pt x="12" y="58"/>
                    </a:lnTo>
                    <a:lnTo>
                      <a:pt x="13" y="54"/>
                    </a:lnTo>
                    <a:lnTo>
                      <a:pt x="14" y="49"/>
                    </a:lnTo>
                    <a:lnTo>
                      <a:pt x="15" y="45"/>
                    </a:lnTo>
                    <a:lnTo>
                      <a:pt x="17" y="42"/>
                    </a:lnTo>
                    <a:lnTo>
                      <a:pt x="20" y="39"/>
                    </a:lnTo>
                    <a:lnTo>
                      <a:pt x="23" y="37"/>
                    </a:lnTo>
                    <a:lnTo>
                      <a:pt x="26" y="36"/>
                    </a:lnTo>
                    <a:lnTo>
                      <a:pt x="30" y="36"/>
                    </a:lnTo>
                    <a:lnTo>
                      <a:pt x="34" y="36"/>
                    </a:lnTo>
                    <a:lnTo>
                      <a:pt x="38" y="38"/>
                    </a:lnTo>
                    <a:lnTo>
                      <a:pt x="41" y="40"/>
                    </a:lnTo>
                    <a:lnTo>
                      <a:pt x="43" y="44"/>
                    </a:lnTo>
                    <a:lnTo>
                      <a:pt x="45" y="52"/>
                    </a:lnTo>
                    <a:lnTo>
                      <a:pt x="46" y="61"/>
                    </a:lnTo>
                    <a:lnTo>
                      <a:pt x="45" y="71"/>
                    </a:lnTo>
                    <a:lnTo>
                      <a:pt x="43" y="79"/>
                    </a:lnTo>
                    <a:lnTo>
                      <a:pt x="40" y="82"/>
                    </a:lnTo>
                    <a:lnTo>
                      <a:pt x="37" y="85"/>
                    </a:lnTo>
                    <a:lnTo>
                      <a:pt x="33" y="86"/>
                    </a:lnTo>
                    <a:lnTo>
                      <a:pt x="29" y="8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4" name="Freeform 2178"/>
              <p:cNvSpPr>
                <a:spLocks noChangeAspect="1" noEditPoints="1"/>
              </p:cNvSpPr>
              <p:nvPr/>
            </p:nvSpPr>
            <p:spPr bwMode="auto">
              <a:xfrm>
                <a:off x="1322" y="2185"/>
                <a:ext cx="15" cy="57"/>
              </a:xfrm>
              <a:custGeom>
                <a:avLst/>
                <a:gdLst>
                  <a:gd name="T0" fmla="*/ 15 w 15"/>
                  <a:gd name="T1" fmla="*/ 8 h 57"/>
                  <a:gd name="T2" fmla="*/ 14 w 15"/>
                  <a:gd name="T3" fmla="*/ 5 h 57"/>
                  <a:gd name="T4" fmla="*/ 13 w 15"/>
                  <a:gd name="T5" fmla="*/ 2 h 57"/>
                  <a:gd name="T6" fmla="*/ 10 w 15"/>
                  <a:gd name="T7" fmla="*/ 1 h 57"/>
                  <a:gd name="T8" fmla="*/ 8 w 15"/>
                  <a:gd name="T9" fmla="*/ 0 h 57"/>
                  <a:gd name="T10" fmla="*/ 5 w 15"/>
                  <a:gd name="T11" fmla="*/ 1 h 57"/>
                  <a:gd name="T12" fmla="*/ 2 w 15"/>
                  <a:gd name="T13" fmla="*/ 2 h 57"/>
                  <a:gd name="T14" fmla="*/ 1 w 15"/>
                  <a:gd name="T15" fmla="*/ 5 h 57"/>
                  <a:gd name="T16" fmla="*/ 0 w 15"/>
                  <a:gd name="T17" fmla="*/ 7 h 57"/>
                  <a:gd name="T18" fmla="*/ 1 w 15"/>
                  <a:gd name="T19" fmla="*/ 11 h 57"/>
                  <a:gd name="T20" fmla="*/ 2 w 15"/>
                  <a:gd name="T21" fmla="*/ 13 h 57"/>
                  <a:gd name="T22" fmla="*/ 5 w 15"/>
                  <a:gd name="T23" fmla="*/ 14 h 57"/>
                  <a:gd name="T24" fmla="*/ 7 w 15"/>
                  <a:gd name="T25" fmla="*/ 15 h 57"/>
                  <a:gd name="T26" fmla="*/ 11 w 15"/>
                  <a:gd name="T27" fmla="*/ 14 h 57"/>
                  <a:gd name="T28" fmla="*/ 13 w 15"/>
                  <a:gd name="T29" fmla="*/ 13 h 57"/>
                  <a:gd name="T30" fmla="*/ 14 w 15"/>
                  <a:gd name="T31" fmla="*/ 10 h 57"/>
                  <a:gd name="T32" fmla="*/ 15 w 15"/>
                  <a:gd name="T33" fmla="*/ 8 h 57"/>
                  <a:gd name="T34" fmla="*/ 15 w 15"/>
                  <a:gd name="T35" fmla="*/ 50 h 57"/>
                  <a:gd name="T36" fmla="*/ 14 w 15"/>
                  <a:gd name="T37" fmla="*/ 47 h 57"/>
                  <a:gd name="T38" fmla="*/ 13 w 15"/>
                  <a:gd name="T39" fmla="*/ 45 h 57"/>
                  <a:gd name="T40" fmla="*/ 10 w 15"/>
                  <a:gd name="T41" fmla="*/ 43 h 57"/>
                  <a:gd name="T42" fmla="*/ 8 w 15"/>
                  <a:gd name="T43" fmla="*/ 42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8" y="0"/>
                    </a:lnTo>
                    <a:lnTo>
                      <a:pt x="5" y="1"/>
                    </a:lnTo>
                    <a:lnTo>
                      <a:pt x="2" y="2"/>
                    </a:lnTo>
                    <a:lnTo>
                      <a:pt x="1" y="5"/>
                    </a:lnTo>
                    <a:lnTo>
                      <a:pt x="0" y="7"/>
                    </a:lnTo>
                    <a:lnTo>
                      <a:pt x="1" y="11"/>
                    </a:lnTo>
                    <a:lnTo>
                      <a:pt x="2" y="13"/>
                    </a:lnTo>
                    <a:lnTo>
                      <a:pt x="5" y="14"/>
                    </a:lnTo>
                    <a:lnTo>
                      <a:pt x="7" y="15"/>
                    </a:lnTo>
                    <a:lnTo>
                      <a:pt x="11" y="14"/>
                    </a:lnTo>
                    <a:lnTo>
                      <a:pt x="13" y="13"/>
                    </a:lnTo>
                    <a:lnTo>
                      <a:pt x="14" y="10"/>
                    </a:lnTo>
                    <a:lnTo>
                      <a:pt x="15" y="8"/>
                    </a:lnTo>
                    <a:close/>
                    <a:moveTo>
                      <a:pt x="15" y="50"/>
                    </a:moveTo>
                    <a:lnTo>
                      <a:pt x="14" y="47"/>
                    </a:lnTo>
                    <a:lnTo>
                      <a:pt x="13" y="45"/>
                    </a:lnTo>
                    <a:lnTo>
                      <a:pt x="10" y="43"/>
                    </a:lnTo>
                    <a:lnTo>
                      <a:pt x="8" y="42"/>
                    </a:lnTo>
                    <a:lnTo>
                      <a:pt x="5" y="43"/>
                    </a:lnTo>
                    <a:lnTo>
                      <a:pt x="2" y="45"/>
                    </a:lnTo>
                    <a:lnTo>
                      <a:pt x="1" y="47"/>
                    </a:lnTo>
                    <a:lnTo>
                      <a:pt x="0" y="50"/>
                    </a:lnTo>
                    <a:lnTo>
                      <a:pt x="1" y="53"/>
                    </a:lnTo>
                    <a:lnTo>
                      <a:pt x="2" y="55"/>
                    </a:lnTo>
                    <a:lnTo>
                      <a:pt x="5" y="57"/>
                    </a:lnTo>
                    <a:lnTo>
                      <a:pt x="7" y="57"/>
                    </a:lnTo>
                    <a:lnTo>
                      <a:pt x="11"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5" name="Freeform 2179"/>
              <p:cNvSpPr>
                <a:spLocks noChangeAspect="1"/>
              </p:cNvSpPr>
              <p:nvPr/>
            </p:nvSpPr>
            <p:spPr bwMode="auto">
              <a:xfrm>
                <a:off x="1438" y="2167"/>
                <a:ext cx="73" cy="76"/>
              </a:xfrm>
              <a:custGeom>
                <a:avLst/>
                <a:gdLst>
                  <a:gd name="T0" fmla="*/ 51 w 73"/>
                  <a:gd name="T1" fmla="*/ 10 h 76"/>
                  <a:gd name="T2" fmla="*/ 50 w 73"/>
                  <a:gd name="T3" fmla="*/ 14 h 76"/>
                  <a:gd name="T4" fmla="*/ 51 w 73"/>
                  <a:gd name="T5" fmla="*/ 20 h 76"/>
                  <a:gd name="T6" fmla="*/ 57 w 73"/>
                  <a:gd name="T7" fmla="*/ 25 h 76"/>
                  <a:gd name="T8" fmla="*/ 64 w 73"/>
                  <a:gd name="T9" fmla="*/ 25 h 76"/>
                  <a:gd name="T10" fmla="*/ 70 w 73"/>
                  <a:gd name="T11" fmla="*/ 20 h 76"/>
                  <a:gd name="T12" fmla="*/ 67 w 73"/>
                  <a:gd name="T13" fmla="*/ 7 h 76"/>
                  <a:gd name="T14" fmla="*/ 50 w 73"/>
                  <a:gd name="T15" fmla="*/ 1 h 76"/>
                  <a:gd name="T16" fmla="*/ 31 w 73"/>
                  <a:gd name="T17" fmla="*/ 1 h 76"/>
                  <a:gd name="T18" fmla="*/ 16 w 73"/>
                  <a:gd name="T19" fmla="*/ 7 h 76"/>
                  <a:gd name="T20" fmla="*/ 5 w 73"/>
                  <a:gd name="T21" fmla="*/ 18 h 76"/>
                  <a:gd name="T22" fmla="*/ 1 w 73"/>
                  <a:gd name="T23" fmla="*/ 31 h 76"/>
                  <a:gd name="T24" fmla="*/ 3 w 73"/>
                  <a:gd name="T25" fmla="*/ 54 h 76"/>
                  <a:gd name="T26" fmla="*/ 24 w 73"/>
                  <a:gd name="T27" fmla="*/ 73 h 76"/>
                  <a:gd name="T28" fmla="*/ 50 w 73"/>
                  <a:gd name="T29" fmla="*/ 75 h 76"/>
                  <a:gd name="T30" fmla="*/ 63 w 73"/>
                  <a:gd name="T31" fmla="*/ 70 h 76"/>
                  <a:gd name="T32" fmla="*/ 70 w 73"/>
                  <a:gd name="T33" fmla="*/ 63 h 76"/>
                  <a:gd name="T34" fmla="*/ 72 w 73"/>
                  <a:gd name="T35" fmla="*/ 57 h 76"/>
                  <a:gd name="T36" fmla="*/ 72 w 73"/>
                  <a:gd name="T37" fmla="*/ 54 h 76"/>
                  <a:gd name="T38" fmla="*/ 70 w 73"/>
                  <a:gd name="T39" fmla="*/ 53 h 76"/>
                  <a:gd name="T40" fmla="*/ 67 w 73"/>
                  <a:gd name="T41" fmla="*/ 54 h 76"/>
                  <a:gd name="T42" fmla="*/ 65 w 73"/>
                  <a:gd name="T43" fmla="*/ 55 h 76"/>
                  <a:gd name="T44" fmla="*/ 61 w 73"/>
                  <a:gd name="T45" fmla="*/ 62 h 76"/>
                  <a:gd name="T46" fmla="*/ 50 w 73"/>
                  <a:gd name="T47" fmla="*/ 69 h 76"/>
                  <a:gd name="T48" fmla="*/ 37 w 73"/>
                  <a:gd name="T49" fmla="*/ 68 h 76"/>
                  <a:gd name="T50" fmla="*/ 27 w 73"/>
                  <a:gd name="T51" fmla="*/ 61 h 76"/>
                  <a:gd name="T52" fmla="*/ 22 w 73"/>
                  <a:gd name="T53" fmla="*/ 51 h 76"/>
                  <a:gd name="T54" fmla="*/ 21 w 73"/>
                  <a:gd name="T55" fmla="*/ 41 h 76"/>
                  <a:gd name="T56" fmla="*/ 21 w 73"/>
                  <a:gd name="T57" fmla="*/ 34 h 76"/>
                  <a:gd name="T58" fmla="*/ 22 w 73"/>
                  <a:gd name="T59" fmla="*/ 24 h 76"/>
                  <a:gd name="T60" fmla="*/ 26 w 73"/>
                  <a:gd name="T61" fmla="*/ 14 h 76"/>
                  <a:gd name="T62" fmla="*/ 35 w 73"/>
                  <a:gd name="T63" fmla="*/ 8 h 76"/>
                  <a:gd name="T64" fmla="*/ 49 w 73"/>
                  <a:gd name="T65"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6">
                    <a:moveTo>
                      <a:pt x="53" y="8"/>
                    </a:moveTo>
                    <a:lnTo>
                      <a:pt x="51" y="10"/>
                    </a:lnTo>
                    <a:lnTo>
                      <a:pt x="50" y="12"/>
                    </a:lnTo>
                    <a:lnTo>
                      <a:pt x="50" y="14"/>
                    </a:lnTo>
                    <a:lnTo>
                      <a:pt x="50" y="15"/>
                    </a:lnTo>
                    <a:lnTo>
                      <a:pt x="51" y="20"/>
                    </a:lnTo>
                    <a:lnTo>
                      <a:pt x="53" y="23"/>
                    </a:lnTo>
                    <a:lnTo>
                      <a:pt x="57" y="25"/>
                    </a:lnTo>
                    <a:lnTo>
                      <a:pt x="60" y="26"/>
                    </a:lnTo>
                    <a:lnTo>
                      <a:pt x="64" y="25"/>
                    </a:lnTo>
                    <a:lnTo>
                      <a:pt x="67" y="23"/>
                    </a:lnTo>
                    <a:lnTo>
                      <a:pt x="70" y="20"/>
                    </a:lnTo>
                    <a:lnTo>
                      <a:pt x="71" y="15"/>
                    </a:lnTo>
                    <a:lnTo>
                      <a:pt x="67" y="7"/>
                    </a:lnTo>
                    <a:lnTo>
                      <a:pt x="60" y="3"/>
                    </a:lnTo>
                    <a:lnTo>
                      <a:pt x="50" y="1"/>
                    </a:lnTo>
                    <a:lnTo>
                      <a:pt x="42" y="0"/>
                    </a:lnTo>
                    <a:lnTo>
                      <a:pt x="31" y="1"/>
                    </a:lnTo>
                    <a:lnTo>
                      <a:pt x="23" y="4"/>
                    </a:lnTo>
                    <a:lnTo>
                      <a:pt x="16" y="7"/>
                    </a:lnTo>
                    <a:lnTo>
                      <a:pt x="10" y="12"/>
                    </a:lnTo>
                    <a:lnTo>
                      <a:pt x="5" y="18"/>
                    </a:lnTo>
                    <a:lnTo>
                      <a:pt x="2" y="24"/>
                    </a:lnTo>
                    <a:lnTo>
                      <a:pt x="1" y="31"/>
                    </a:lnTo>
                    <a:lnTo>
                      <a:pt x="0" y="38"/>
                    </a:lnTo>
                    <a:lnTo>
                      <a:pt x="3" y="54"/>
                    </a:lnTo>
                    <a:lnTo>
                      <a:pt x="11" y="66"/>
                    </a:lnTo>
                    <a:lnTo>
                      <a:pt x="24" y="73"/>
                    </a:lnTo>
                    <a:lnTo>
                      <a:pt x="41" y="76"/>
                    </a:lnTo>
                    <a:lnTo>
                      <a:pt x="50" y="75"/>
                    </a:lnTo>
                    <a:lnTo>
                      <a:pt x="57" y="73"/>
                    </a:lnTo>
                    <a:lnTo>
                      <a:pt x="63" y="70"/>
                    </a:lnTo>
                    <a:lnTo>
                      <a:pt x="67" y="66"/>
                    </a:lnTo>
                    <a:lnTo>
                      <a:pt x="70" y="63"/>
                    </a:lnTo>
                    <a:lnTo>
                      <a:pt x="71" y="59"/>
                    </a:lnTo>
                    <a:lnTo>
                      <a:pt x="72" y="57"/>
                    </a:lnTo>
                    <a:lnTo>
                      <a:pt x="73" y="56"/>
                    </a:lnTo>
                    <a:lnTo>
                      <a:pt x="72" y="54"/>
                    </a:lnTo>
                    <a:lnTo>
                      <a:pt x="71" y="54"/>
                    </a:lnTo>
                    <a:lnTo>
                      <a:pt x="70" y="53"/>
                    </a:lnTo>
                    <a:lnTo>
                      <a:pt x="69" y="53"/>
                    </a:lnTo>
                    <a:lnTo>
                      <a:pt x="67" y="54"/>
                    </a:lnTo>
                    <a:lnTo>
                      <a:pt x="66" y="54"/>
                    </a:lnTo>
                    <a:lnTo>
                      <a:pt x="65" y="55"/>
                    </a:lnTo>
                    <a:lnTo>
                      <a:pt x="65" y="56"/>
                    </a:lnTo>
                    <a:lnTo>
                      <a:pt x="61" y="62"/>
                    </a:lnTo>
                    <a:lnTo>
                      <a:pt x="56" y="67"/>
                    </a:lnTo>
                    <a:lnTo>
                      <a:pt x="50" y="69"/>
                    </a:lnTo>
                    <a:lnTo>
                      <a:pt x="44" y="70"/>
                    </a:lnTo>
                    <a:lnTo>
                      <a:pt x="37" y="68"/>
                    </a:lnTo>
                    <a:lnTo>
                      <a:pt x="31" y="66"/>
                    </a:lnTo>
                    <a:lnTo>
                      <a:pt x="27" y="61"/>
                    </a:lnTo>
                    <a:lnTo>
                      <a:pt x="24" y="56"/>
                    </a:lnTo>
                    <a:lnTo>
                      <a:pt x="22" y="51"/>
                    </a:lnTo>
                    <a:lnTo>
                      <a:pt x="22" y="46"/>
                    </a:lnTo>
                    <a:lnTo>
                      <a:pt x="21" y="41"/>
                    </a:lnTo>
                    <a:lnTo>
                      <a:pt x="21" y="38"/>
                    </a:lnTo>
                    <a:lnTo>
                      <a:pt x="21" y="34"/>
                    </a:lnTo>
                    <a:lnTo>
                      <a:pt x="21" y="29"/>
                    </a:lnTo>
                    <a:lnTo>
                      <a:pt x="22" y="24"/>
                    </a:lnTo>
                    <a:lnTo>
                      <a:pt x="24" y="19"/>
                    </a:lnTo>
                    <a:lnTo>
                      <a:pt x="26" y="14"/>
                    </a:lnTo>
                    <a:lnTo>
                      <a:pt x="30" y="10"/>
                    </a:lnTo>
                    <a:lnTo>
                      <a:pt x="35" y="8"/>
                    </a:lnTo>
                    <a:lnTo>
                      <a:pt x="42" y="7"/>
                    </a:lnTo>
                    <a:lnTo>
                      <a:pt x="49" y="7"/>
                    </a:lnTo>
                    <a:lnTo>
                      <a:pt x="53"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6" name="Freeform 2180"/>
              <p:cNvSpPr>
                <a:spLocks noChangeAspect="1"/>
              </p:cNvSpPr>
              <p:nvPr/>
            </p:nvSpPr>
            <p:spPr bwMode="auto">
              <a:xfrm>
                <a:off x="1524" y="2127"/>
                <a:ext cx="41" cy="115"/>
              </a:xfrm>
              <a:custGeom>
                <a:avLst/>
                <a:gdLst>
                  <a:gd name="T0" fmla="*/ 29 w 41"/>
                  <a:gd name="T1" fmla="*/ 0 h 115"/>
                  <a:gd name="T2" fmla="*/ 0 w 41"/>
                  <a:gd name="T3" fmla="*/ 2 h 115"/>
                  <a:gd name="T4" fmla="*/ 0 w 41"/>
                  <a:gd name="T5" fmla="*/ 10 h 115"/>
                  <a:gd name="T6" fmla="*/ 6 w 41"/>
                  <a:gd name="T7" fmla="*/ 10 h 115"/>
                  <a:gd name="T8" fmla="*/ 9 w 41"/>
                  <a:gd name="T9" fmla="*/ 10 h 115"/>
                  <a:gd name="T10" fmla="*/ 11 w 41"/>
                  <a:gd name="T11" fmla="*/ 12 h 115"/>
                  <a:gd name="T12" fmla="*/ 11 w 41"/>
                  <a:gd name="T13" fmla="*/ 16 h 115"/>
                  <a:gd name="T14" fmla="*/ 11 w 41"/>
                  <a:gd name="T15" fmla="*/ 107 h 115"/>
                  <a:gd name="T16" fmla="*/ 0 w 41"/>
                  <a:gd name="T17" fmla="*/ 107 h 115"/>
                  <a:gd name="T18" fmla="*/ 0 w 41"/>
                  <a:gd name="T19" fmla="*/ 115 h 115"/>
                  <a:gd name="T20" fmla="*/ 9 w 41"/>
                  <a:gd name="T21" fmla="*/ 115 h 115"/>
                  <a:gd name="T22" fmla="*/ 20 w 41"/>
                  <a:gd name="T23" fmla="*/ 115 h 115"/>
                  <a:gd name="T24" fmla="*/ 31 w 41"/>
                  <a:gd name="T25" fmla="*/ 115 h 115"/>
                  <a:gd name="T26" fmla="*/ 41 w 41"/>
                  <a:gd name="T27" fmla="*/ 115 h 115"/>
                  <a:gd name="T28" fmla="*/ 41 w 41"/>
                  <a:gd name="T29" fmla="*/ 107 h 115"/>
                  <a:gd name="T30" fmla="*/ 29 w 41"/>
                  <a:gd name="T31" fmla="*/ 107 h 115"/>
                  <a:gd name="T32" fmla="*/ 29 w 41"/>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15">
                    <a:moveTo>
                      <a:pt x="29" y="0"/>
                    </a:moveTo>
                    <a:lnTo>
                      <a:pt x="0" y="2"/>
                    </a:lnTo>
                    <a:lnTo>
                      <a:pt x="0" y="10"/>
                    </a:lnTo>
                    <a:lnTo>
                      <a:pt x="6" y="10"/>
                    </a:lnTo>
                    <a:lnTo>
                      <a:pt x="9" y="10"/>
                    </a:lnTo>
                    <a:lnTo>
                      <a:pt x="11" y="12"/>
                    </a:lnTo>
                    <a:lnTo>
                      <a:pt x="11" y="16"/>
                    </a:lnTo>
                    <a:lnTo>
                      <a:pt x="11" y="107"/>
                    </a:lnTo>
                    <a:lnTo>
                      <a:pt x="0" y="107"/>
                    </a:lnTo>
                    <a:lnTo>
                      <a:pt x="0" y="115"/>
                    </a:lnTo>
                    <a:lnTo>
                      <a:pt x="9" y="115"/>
                    </a:lnTo>
                    <a:lnTo>
                      <a:pt x="20" y="115"/>
                    </a:lnTo>
                    <a:lnTo>
                      <a:pt x="31" y="115"/>
                    </a:lnTo>
                    <a:lnTo>
                      <a:pt x="41" y="115"/>
                    </a:lnTo>
                    <a:lnTo>
                      <a:pt x="41" y="107"/>
                    </a:lnTo>
                    <a:lnTo>
                      <a:pt x="29" y="107"/>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7" name="Freeform 2181"/>
              <p:cNvSpPr>
                <a:spLocks noChangeAspect="1" noEditPoints="1"/>
              </p:cNvSpPr>
              <p:nvPr/>
            </p:nvSpPr>
            <p:spPr bwMode="auto">
              <a:xfrm>
                <a:off x="1574" y="2167"/>
                <a:ext cx="87" cy="76"/>
              </a:xfrm>
              <a:custGeom>
                <a:avLst/>
                <a:gdLst>
                  <a:gd name="T0" fmla="*/ 57 w 87"/>
                  <a:gd name="T1" fmla="*/ 64 h 76"/>
                  <a:gd name="T2" fmla="*/ 58 w 87"/>
                  <a:gd name="T3" fmla="*/ 69 h 76"/>
                  <a:gd name="T4" fmla="*/ 61 w 87"/>
                  <a:gd name="T5" fmla="*/ 72 h 76"/>
                  <a:gd name="T6" fmla="*/ 68 w 87"/>
                  <a:gd name="T7" fmla="*/ 75 h 76"/>
                  <a:gd name="T8" fmla="*/ 82 w 87"/>
                  <a:gd name="T9" fmla="*/ 75 h 76"/>
                  <a:gd name="T10" fmla="*/ 86 w 87"/>
                  <a:gd name="T11" fmla="*/ 75 h 76"/>
                  <a:gd name="T12" fmla="*/ 87 w 87"/>
                  <a:gd name="T13" fmla="*/ 71 h 76"/>
                  <a:gd name="T14" fmla="*/ 86 w 87"/>
                  <a:gd name="T15" fmla="*/ 68 h 76"/>
                  <a:gd name="T16" fmla="*/ 83 w 87"/>
                  <a:gd name="T17" fmla="*/ 67 h 76"/>
                  <a:gd name="T18" fmla="*/ 74 w 87"/>
                  <a:gd name="T19" fmla="*/ 66 h 76"/>
                  <a:gd name="T20" fmla="*/ 73 w 87"/>
                  <a:gd name="T21" fmla="*/ 61 h 76"/>
                  <a:gd name="T22" fmla="*/ 71 w 87"/>
                  <a:gd name="T23" fmla="*/ 16 h 76"/>
                  <a:gd name="T24" fmla="*/ 53 w 87"/>
                  <a:gd name="T25" fmla="*/ 2 h 76"/>
                  <a:gd name="T26" fmla="*/ 32 w 87"/>
                  <a:gd name="T27" fmla="*/ 0 h 76"/>
                  <a:gd name="T28" fmla="*/ 23 w 87"/>
                  <a:gd name="T29" fmla="*/ 1 h 76"/>
                  <a:gd name="T30" fmla="*/ 14 w 87"/>
                  <a:gd name="T31" fmla="*/ 4 h 76"/>
                  <a:gd name="T32" fmla="*/ 8 w 87"/>
                  <a:gd name="T33" fmla="*/ 11 h 76"/>
                  <a:gd name="T34" fmla="*/ 8 w 87"/>
                  <a:gd name="T35" fmla="*/ 20 h 76"/>
                  <a:gd name="T36" fmla="*/ 14 w 87"/>
                  <a:gd name="T37" fmla="*/ 25 h 76"/>
                  <a:gd name="T38" fmla="*/ 21 w 87"/>
                  <a:gd name="T39" fmla="*/ 25 h 76"/>
                  <a:gd name="T40" fmla="*/ 27 w 87"/>
                  <a:gd name="T41" fmla="*/ 20 h 76"/>
                  <a:gd name="T42" fmla="*/ 27 w 87"/>
                  <a:gd name="T43" fmla="*/ 12 h 76"/>
                  <a:gd name="T44" fmla="*/ 25 w 87"/>
                  <a:gd name="T45" fmla="*/ 8 h 76"/>
                  <a:gd name="T46" fmla="*/ 31 w 87"/>
                  <a:gd name="T47" fmla="*/ 6 h 76"/>
                  <a:gd name="T48" fmla="*/ 44 w 87"/>
                  <a:gd name="T49" fmla="*/ 7 h 76"/>
                  <a:gd name="T50" fmla="*/ 53 w 87"/>
                  <a:gd name="T51" fmla="*/ 17 h 76"/>
                  <a:gd name="T52" fmla="*/ 54 w 87"/>
                  <a:gd name="T53" fmla="*/ 31 h 76"/>
                  <a:gd name="T54" fmla="*/ 41 w 87"/>
                  <a:gd name="T55" fmla="*/ 32 h 76"/>
                  <a:gd name="T56" fmla="*/ 23 w 87"/>
                  <a:gd name="T57" fmla="*/ 35 h 76"/>
                  <a:gd name="T58" fmla="*/ 7 w 87"/>
                  <a:gd name="T59" fmla="*/ 43 h 76"/>
                  <a:gd name="T60" fmla="*/ 0 w 87"/>
                  <a:gd name="T61" fmla="*/ 57 h 76"/>
                  <a:gd name="T62" fmla="*/ 12 w 87"/>
                  <a:gd name="T63" fmla="*/ 73 h 76"/>
                  <a:gd name="T64" fmla="*/ 32 w 87"/>
                  <a:gd name="T65" fmla="*/ 76 h 76"/>
                  <a:gd name="T66" fmla="*/ 48 w 87"/>
                  <a:gd name="T67" fmla="*/ 72 h 76"/>
                  <a:gd name="T68" fmla="*/ 57 w 87"/>
                  <a:gd name="T69" fmla="*/ 62 h 76"/>
                  <a:gd name="T70" fmla="*/ 54 w 87"/>
                  <a:gd name="T71" fmla="*/ 52 h 76"/>
                  <a:gd name="T72" fmla="*/ 51 w 87"/>
                  <a:gd name="T73" fmla="*/ 62 h 76"/>
                  <a:gd name="T74" fmla="*/ 46 w 87"/>
                  <a:gd name="T75" fmla="*/ 67 h 76"/>
                  <a:gd name="T76" fmla="*/ 39 w 87"/>
                  <a:gd name="T77" fmla="*/ 70 h 76"/>
                  <a:gd name="T78" fmla="*/ 35 w 87"/>
                  <a:gd name="T79" fmla="*/ 70 h 76"/>
                  <a:gd name="T80" fmla="*/ 24 w 87"/>
                  <a:gd name="T81" fmla="*/ 66 h 76"/>
                  <a:gd name="T82" fmla="*/ 20 w 87"/>
                  <a:gd name="T83" fmla="*/ 57 h 76"/>
                  <a:gd name="T84" fmla="*/ 24 w 87"/>
                  <a:gd name="T85" fmla="*/ 46 h 76"/>
                  <a:gd name="T86" fmla="*/ 34 w 87"/>
                  <a:gd name="T87" fmla="*/ 40 h 76"/>
                  <a:gd name="T88" fmla="*/ 45 w 87"/>
                  <a:gd name="T89" fmla="*/ 37 h 76"/>
                  <a:gd name="T90" fmla="*/ 54 w 87"/>
                  <a:gd name="T91" fmla="*/ 3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76">
                    <a:moveTo>
                      <a:pt x="57" y="62"/>
                    </a:moveTo>
                    <a:lnTo>
                      <a:pt x="57" y="64"/>
                    </a:lnTo>
                    <a:lnTo>
                      <a:pt x="57" y="67"/>
                    </a:lnTo>
                    <a:lnTo>
                      <a:pt x="58" y="69"/>
                    </a:lnTo>
                    <a:lnTo>
                      <a:pt x="59" y="71"/>
                    </a:lnTo>
                    <a:lnTo>
                      <a:pt x="61" y="72"/>
                    </a:lnTo>
                    <a:lnTo>
                      <a:pt x="64" y="74"/>
                    </a:lnTo>
                    <a:lnTo>
                      <a:pt x="68" y="75"/>
                    </a:lnTo>
                    <a:lnTo>
                      <a:pt x="74" y="75"/>
                    </a:lnTo>
                    <a:lnTo>
                      <a:pt x="82" y="75"/>
                    </a:lnTo>
                    <a:lnTo>
                      <a:pt x="84" y="75"/>
                    </a:lnTo>
                    <a:lnTo>
                      <a:pt x="86" y="75"/>
                    </a:lnTo>
                    <a:lnTo>
                      <a:pt x="87" y="73"/>
                    </a:lnTo>
                    <a:lnTo>
                      <a:pt x="87" y="71"/>
                    </a:lnTo>
                    <a:lnTo>
                      <a:pt x="87" y="69"/>
                    </a:lnTo>
                    <a:lnTo>
                      <a:pt x="86" y="68"/>
                    </a:lnTo>
                    <a:lnTo>
                      <a:pt x="84" y="67"/>
                    </a:lnTo>
                    <a:lnTo>
                      <a:pt x="83" y="67"/>
                    </a:lnTo>
                    <a:lnTo>
                      <a:pt x="77" y="67"/>
                    </a:lnTo>
                    <a:lnTo>
                      <a:pt x="74" y="66"/>
                    </a:lnTo>
                    <a:lnTo>
                      <a:pt x="73" y="64"/>
                    </a:lnTo>
                    <a:lnTo>
                      <a:pt x="73" y="61"/>
                    </a:lnTo>
                    <a:lnTo>
                      <a:pt x="73" y="26"/>
                    </a:lnTo>
                    <a:lnTo>
                      <a:pt x="71" y="16"/>
                    </a:lnTo>
                    <a:lnTo>
                      <a:pt x="64" y="7"/>
                    </a:lnTo>
                    <a:lnTo>
                      <a:pt x="53" y="2"/>
                    </a:lnTo>
                    <a:lnTo>
                      <a:pt x="36" y="0"/>
                    </a:lnTo>
                    <a:lnTo>
                      <a:pt x="32" y="0"/>
                    </a:lnTo>
                    <a:lnTo>
                      <a:pt x="28" y="1"/>
                    </a:lnTo>
                    <a:lnTo>
                      <a:pt x="23" y="1"/>
                    </a:lnTo>
                    <a:lnTo>
                      <a:pt x="18" y="2"/>
                    </a:lnTo>
                    <a:lnTo>
                      <a:pt x="14" y="4"/>
                    </a:lnTo>
                    <a:lnTo>
                      <a:pt x="10" y="7"/>
                    </a:lnTo>
                    <a:lnTo>
                      <a:pt x="8" y="11"/>
                    </a:lnTo>
                    <a:lnTo>
                      <a:pt x="7" y="15"/>
                    </a:lnTo>
                    <a:lnTo>
                      <a:pt x="8" y="20"/>
                    </a:lnTo>
                    <a:lnTo>
                      <a:pt x="10" y="23"/>
                    </a:lnTo>
                    <a:lnTo>
                      <a:pt x="14" y="25"/>
                    </a:lnTo>
                    <a:lnTo>
                      <a:pt x="17" y="26"/>
                    </a:lnTo>
                    <a:lnTo>
                      <a:pt x="21" y="25"/>
                    </a:lnTo>
                    <a:lnTo>
                      <a:pt x="24" y="23"/>
                    </a:lnTo>
                    <a:lnTo>
                      <a:pt x="27" y="20"/>
                    </a:lnTo>
                    <a:lnTo>
                      <a:pt x="27" y="15"/>
                    </a:lnTo>
                    <a:lnTo>
                      <a:pt x="27" y="12"/>
                    </a:lnTo>
                    <a:lnTo>
                      <a:pt x="26" y="10"/>
                    </a:lnTo>
                    <a:lnTo>
                      <a:pt x="25" y="8"/>
                    </a:lnTo>
                    <a:lnTo>
                      <a:pt x="24" y="7"/>
                    </a:lnTo>
                    <a:lnTo>
                      <a:pt x="31" y="6"/>
                    </a:lnTo>
                    <a:lnTo>
                      <a:pt x="36" y="6"/>
                    </a:lnTo>
                    <a:lnTo>
                      <a:pt x="44" y="7"/>
                    </a:lnTo>
                    <a:lnTo>
                      <a:pt x="50" y="11"/>
                    </a:lnTo>
                    <a:lnTo>
                      <a:pt x="53" y="17"/>
                    </a:lnTo>
                    <a:lnTo>
                      <a:pt x="54" y="26"/>
                    </a:lnTo>
                    <a:lnTo>
                      <a:pt x="54" y="31"/>
                    </a:lnTo>
                    <a:lnTo>
                      <a:pt x="48" y="32"/>
                    </a:lnTo>
                    <a:lnTo>
                      <a:pt x="41" y="32"/>
                    </a:lnTo>
                    <a:lnTo>
                      <a:pt x="32" y="33"/>
                    </a:lnTo>
                    <a:lnTo>
                      <a:pt x="23" y="35"/>
                    </a:lnTo>
                    <a:lnTo>
                      <a:pt x="14" y="39"/>
                    </a:lnTo>
                    <a:lnTo>
                      <a:pt x="7" y="43"/>
                    </a:lnTo>
                    <a:lnTo>
                      <a:pt x="2" y="49"/>
                    </a:lnTo>
                    <a:lnTo>
                      <a:pt x="0" y="57"/>
                    </a:lnTo>
                    <a:lnTo>
                      <a:pt x="4" y="67"/>
                    </a:lnTo>
                    <a:lnTo>
                      <a:pt x="12" y="73"/>
                    </a:lnTo>
                    <a:lnTo>
                      <a:pt x="22" y="75"/>
                    </a:lnTo>
                    <a:lnTo>
                      <a:pt x="32" y="76"/>
                    </a:lnTo>
                    <a:lnTo>
                      <a:pt x="41" y="75"/>
                    </a:lnTo>
                    <a:lnTo>
                      <a:pt x="48" y="72"/>
                    </a:lnTo>
                    <a:lnTo>
                      <a:pt x="53" y="67"/>
                    </a:lnTo>
                    <a:lnTo>
                      <a:pt x="57" y="62"/>
                    </a:lnTo>
                    <a:close/>
                    <a:moveTo>
                      <a:pt x="54" y="37"/>
                    </a:moveTo>
                    <a:lnTo>
                      <a:pt x="54" y="52"/>
                    </a:lnTo>
                    <a:lnTo>
                      <a:pt x="53" y="57"/>
                    </a:lnTo>
                    <a:lnTo>
                      <a:pt x="51" y="62"/>
                    </a:lnTo>
                    <a:lnTo>
                      <a:pt x="49" y="65"/>
                    </a:lnTo>
                    <a:lnTo>
                      <a:pt x="46" y="67"/>
                    </a:lnTo>
                    <a:lnTo>
                      <a:pt x="43" y="69"/>
                    </a:lnTo>
                    <a:lnTo>
                      <a:pt x="39" y="70"/>
                    </a:lnTo>
                    <a:lnTo>
                      <a:pt x="37" y="70"/>
                    </a:lnTo>
                    <a:lnTo>
                      <a:pt x="35" y="70"/>
                    </a:lnTo>
                    <a:lnTo>
                      <a:pt x="29" y="69"/>
                    </a:lnTo>
                    <a:lnTo>
                      <a:pt x="24" y="66"/>
                    </a:lnTo>
                    <a:lnTo>
                      <a:pt x="21" y="62"/>
                    </a:lnTo>
                    <a:lnTo>
                      <a:pt x="20" y="57"/>
                    </a:lnTo>
                    <a:lnTo>
                      <a:pt x="21" y="51"/>
                    </a:lnTo>
                    <a:lnTo>
                      <a:pt x="24" y="46"/>
                    </a:lnTo>
                    <a:lnTo>
                      <a:pt x="28" y="43"/>
                    </a:lnTo>
                    <a:lnTo>
                      <a:pt x="34" y="40"/>
                    </a:lnTo>
                    <a:lnTo>
                      <a:pt x="39" y="38"/>
                    </a:lnTo>
                    <a:lnTo>
                      <a:pt x="45" y="37"/>
                    </a:lnTo>
                    <a:lnTo>
                      <a:pt x="50" y="37"/>
                    </a:lnTo>
                    <a:lnTo>
                      <a:pt x="5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8" name="Freeform 2182"/>
              <p:cNvSpPr>
                <a:spLocks noChangeAspect="1"/>
              </p:cNvSpPr>
              <p:nvPr/>
            </p:nvSpPr>
            <p:spPr bwMode="auto">
              <a:xfrm>
                <a:off x="1668" y="2167"/>
                <a:ext cx="62" cy="76"/>
              </a:xfrm>
              <a:custGeom>
                <a:avLst/>
                <a:gdLst>
                  <a:gd name="T0" fmla="*/ 23 w 62"/>
                  <a:gd name="T1" fmla="*/ 25 h 76"/>
                  <a:gd name="T2" fmla="*/ 13 w 62"/>
                  <a:gd name="T3" fmla="*/ 21 h 76"/>
                  <a:gd name="T4" fmla="*/ 12 w 62"/>
                  <a:gd name="T5" fmla="*/ 12 h 76"/>
                  <a:gd name="T6" fmla="*/ 16 w 62"/>
                  <a:gd name="T7" fmla="*/ 8 h 76"/>
                  <a:gd name="T8" fmla="*/ 23 w 62"/>
                  <a:gd name="T9" fmla="*/ 6 h 76"/>
                  <a:gd name="T10" fmla="*/ 28 w 62"/>
                  <a:gd name="T11" fmla="*/ 6 h 76"/>
                  <a:gd name="T12" fmla="*/ 38 w 62"/>
                  <a:gd name="T13" fmla="*/ 6 h 76"/>
                  <a:gd name="T14" fmla="*/ 48 w 62"/>
                  <a:gd name="T15" fmla="*/ 13 h 76"/>
                  <a:gd name="T16" fmla="*/ 50 w 62"/>
                  <a:gd name="T17" fmla="*/ 21 h 76"/>
                  <a:gd name="T18" fmla="*/ 51 w 62"/>
                  <a:gd name="T19" fmla="*/ 23 h 76"/>
                  <a:gd name="T20" fmla="*/ 55 w 62"/>
                  <a:gd name="T21" fmla="*/ 23 h 76"/>
                  <a:gd name="T22" fmla="*/ 57 w 62"/>
                  <a:gd name="T23" fmla="*/ 20 h 76"/>
                  <a:gd name="T24" fmla="*/ 57 w 62"/>
                  <a:gd name="T25" fmla="*/ 5 h 76"/>
                  <a:gd name="T26" fmla="*/ 57 w 62"/>
                  <a:gd name="T27" fmla="*/ 1 h 76"/>
                  <a:gd name="T28" fmla="*/ 54 w 62"/>
                  <a:gd name="T29" fmla="*/ 0 h 76"/>
                  <a:gd name="T30" fmla="*/ 53 w 62"/>
                  <a:gd name="T31" fmla="*/ 1 h 76"/>
                  <a:gd name="T32" fmla="*/ 47 w 62"/>
                  <a:gd name="T33" fmla="*/ 3 h 76"/>
                  <a:gd name="T34" fmla="*/ 30 w 62"/>
                  <a:gd name="T35" fmla="*/ 0 h 76"/>
                  <a:gd name="T36" fmla="*/ 23 w 62"/>
                  <a:gd name="T37" fmla="*/ 1 h 76"/>
                  <a:gd name="T38" fmla="*/ 13 w 62"/>
                  <a:gd name="T39" fmla="*/ 3 h 76"/>
                  <a:gd name="T40" fmla="*/ 4 w 62"/>
                  <a:gd name="T41" fmla="*/ 9 h 76"/>
                  <a:gd name="T42" fmla="*/ 0 w 62"/>
                  <a:gd name="T43" fmla="*/ 22 h 76"/>
                  <a:gd name="T44" fmla="*/ 2 w 62"/>
                  <a:gd name="T45" fmla="*/ 30 h 76"/>
                  <a:gd name="T46" fmla="*/ 6 w 62"/>
                  <a:gd name="T47" fmla="*/ 36 h 76"/>
                  <a:gd name="T48" fmla="*/ 17 w 62"/>
                  <a:gd name="T49" fmla="*/ 42 h 76"/>
                  <a:gd name="T50" fmla="*/ 32 w 62"/>
                  <a:gd name="T51" fmla="*/ 45 h 76"/>
                  <a:gd name="T52" fmla="*/ 37 w 62"/>
                  <a:gd name="T53" fmla="*/ 46 h 76"/>
                  <a:gd name="T54" fmla="*/ 43 w 62"/>
                  <a:gd name="T55" fmla="*/ 48 h 76"/>
                  <a:gd name="T56" fmla="*/ 48 w 62"/>
                  <a:gd name="T57" fmla="*/ 52 h 76"/>
                  <a:gd name="T58" fmla="*/ 50 w 62"/>
                  <a:gd name="T59" fmla="*/ 58 h 76"/>
                  <a:gd name="T60" fmla="*/ 48 w 62"/>
                  <a:gd name="T61" fmla="*/ 65 h 76"/>
                  <a:gd name="T62" fmla="*/ 42 w 62"/>
                  <a:gd name="T63" fmla="*/ 69 h 76"/>
                  <a:gd name="T64" fmla="*/ 36 w 62"/>
                  <a:gd name="T65" fmla="*/ 70 h 76"/>
                  <a:gd name="T66" fmla="*/ 31 w 62"/>
                  <a:gd name="T67" fmla="*/ 70 h 76"/>
                  <a:gd name="T68" fmla="*/ 21 w 62"/>
                  <a:gd name="T69" fmla="*/ 68 h 76"/>
                  <a:gd name="T70" fmla="*/ 14 w 62"/>
                  <a:gd name="T71" fmla="*/ 63 h 76"/>
                  <a:gd name="T72" fmla="*/ 10 w 62"/>
                  <a:gd name="T73" fmla="*/ 57 h 76"/>
                  <a:gd name="T74" fmla="*/ 8 w 62"/>
                  <a:gd name="T75" fmla="*/ 51 h 76"/>
                  <a:gd name="T76" fmla="*/ 4 w 62"/>
                  <a:gd name="T77" fmla="*/ 49 h 76"/>
                  <a:gd name="T78" fmla="*/ 0 w 62"/>
                  <a:gd name="T79" fmla="*/ 50 h 76"/>
                  <a:gd name="T80" fmla="*/ 0 w 62"/>
                  <a:gd name="T81" fmla="*/ 53 h 76"/>
                  <a:gd name="T82" fmla="*/ 0 w 62"/>
                  <a:gd name="T83" fmla="*/ 74 h 76"/>
                  <a:gd name="T84" fmla="*/ 1 w 62"/>
                  <a:gd name="T85" fmla="*/ 76 h 76"/>
                  <a:gd name="T86" fmla="*/ 3 w 62"/>
                  <a:gd name="T87" fmla="*/ 76 h 76"/>
                  <a:gd name="T88" fmla="*/ 6 w 62"/>
                  <a:gd name="T89" fmla="*/ 75 h 76"/>
                  <a:gd name="T90" fmla="*/ 8 w 62"/>
                  <a:gd name="T91" fmla="*/ 73 h 76"/>
                  <a:gd name="T92" fmla="*/ 11 w 62"/>
                  <a:gd name="T93" fmla="*/ 71 h 76"/>
                  <a:gd name="T94" fmla="*/ 18 w 62"/>
                  <a:gd name="T95" fmla="*/ 74 h 76"/>
                  <a:gd name="T96" fmla="*/ 28 w 62"/>
                  <a:gd name="T97" fmla="*/ 76 h 76"/>
                  <a:gd name="T98" fmla="*/ 34 w 62"/>
                  <a:gd name="T99" fmla="*/ 76 h 76"/>
                  <a:gd name="T100" fmla="*/ 43 w 62"/>
                  <a:gd name="T101" fmla="*/ 75 h 76"/>
                  <a:gd name="T102" fmla="*/ 54 w 62"/>
                  <a:gd name="T103" fmla="*/ 70 h 76"/>
                  <a:gd name="T104" fmla="*/ 61 w 62"/>
                  <a:gd name="T105" fmla="*/ 60 h 76"/>
                  <a:gd name="T106" fmla="*/ 61 w 62"/>
                  <a:gd name="T107" fmla="*/ 47 h 76"/>
                  <a:gd name="T108" fmla="*/ 57 w 62"/>
                  <a:gd name="T109" fmla="*/ 38 h 76"/>
                  <a:gd name="T110" fmla="*/ 48 w 62"/>
                  <a:gd name="T111" fmla="*/ 32 h 76"/>
                  <a:gd name="T112" fmla="*/ 37 w 62"/>
                  <a:gd name="T113"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6">
                    <a:moveTo>
                      <a:pt x="28" y="27"/>
                    </a:moveTo>
                    <a:lnTo>
                      <a:pt x="23" y="25"/>
                    </a:lnTo>
                    <a:lnTo>
                      <a:pt x="18" y="24"/>
                    </a:lnTo>
                    <a:lnTo>
                      <a:pt x="13" y="21"/>
                    </a:lnTo>
                    <a:lnTo>
                      <a:pt x="11" y="16"/>
                    </a:lnTo>
                    <a:lnTo>
                      <a:pt x="12" y="12"/>
                    </a:lnTo>
                    <a:lnTo>
                      <a:pt x="14" y="10"/>
                    </a:lnTo>
                    <a:lnTo>
                      <a:pt x="16" y="8"/>
                    </a:lnTo>
                    <a:lnTo>
                      <a:pt x="19" y="7"/>
                    </a:lnTo>
                    <a:lnTo>
                      <a:pt x="23" y="6"/>
                    </a:lnTo>
                    <a:lnTo>
                      <a:pt x="26" y="6"/>
                    </a:lnTo>
                    <a:lnTo>
                      <a:pt x="28" y="6"/>
                    </a:lnTo>
                    <a:lnTo>
                      <a:pt x="30" y="6"/>
                    </a:lnTo>
                    <a:lnTo>
                      <a:pt x="38" y="6"/>
                    </a:lnTo>
                    <a:lnTo>
                      <a:pt x="44" y="9"/>
                    </a:lnTo>
                    <a:lnTo>
                      <a:pt x="48" y="13"/>
                    </a:lnTo>
                    <a:lnTo>
                      <a:pt x="49" y="19"/>
                    </a:lnTo>
                    <a:lnTo>
                      <a:pt x="50" y="21"/>
                    </a:lnTo>
                    <a:lnTo>
                      <a:pt x="50" y="22"/>
                    </a:lnTo>
                    <a:lnTo>
                      <a:pt x="51" y="23"/>
                    </a:lnTo>
                    <a:lnTo>
                      <a:pt x="53" y="23"/>
                    </a:lnTo>
                    <a:lnTo>
                      <a:pt x="55" y="23"/>
                    </a:lnTo>
                    <a:lnTo>
                      <a:pt x="57" y="22"/>
                    </a:lnTo>
                    <a:lnTo>
                      <a:pt x="57" y="20"/>
                    </a:lnTo>
                    <a:lnTo>
                      <a:pt x="57" y="18"/>
                    </a:lnTo>
                    <a:lnTo>
                      <a:pt x="57" y="5"/>
                    </a:lnTo>
                    <a:lnTo>
                      <a:pt x="57" y="3"/>
                    </a:lnTo>
                    <a:lnTo>
                      <a:pt x="57" y="1"/>
                    </a:lnTo>
                    <a:lnTo>
                      <a:pt x="56" y="1"/>
                    </a:lnTo>
                    <a:lnTo>
                      <a:pt x="54" y="0"/>
                    </a:lnTo>
                    <a:lnTo>
                      <a:pt x="54" y="0"/>
                    </a:lnTo>
                    <a:lnTo>
                      <a:pt x="53" y="1"/>
                    </a:lnTo>
                    <a:lnTo>
                      <a:pt x="51" y="2"/>
                    </a:lnTo>
                    <a:lnTo>
                      <a:pt x="47" y="3"/>
                    </a:lnTo>
                    <a:lnTo>
                      <a:pt x="39" y="1"/>
                    </a:lnTo>
                    <a:lnTo>
                      <a:pt x="30" y="0"/>
                    </a:lnTo>
                    <a:lnTo>
                      <a:pt x="27" y="0"/>
                    </a:lnTo>
                    <a:lnTo>
                      <a:pt x="23" y="1"/>
                    </a:lnTo>
                    <a:lnTo>
                      <a:pt x="18" y="1"/>
                    </a:lnTo>
                    <a:lnTo>
                      <a:pt x="13" y="3"/>
                    </a:lnTo>
                    <a:lnTo>
                      <a:pt x="8" y="6"/>
                    </a:lnTo>
                    <a:lnTo>
                      <a:pt x="4" y="9"/>
                    </a:lnTo>
                    <a:lnTo>
                      <a:pt x="1" y="15"/>
                    </a:lnTo>
                    <a:lnTo>
                      <a:pt x="0" y="22"/>
                    </a:lnTo>
                    <a:lnTo>
                      <a:pt x="0" y="26"/>
                    </a:lnTo>
                    <a:lnTo>
                      <a:pt x="2" y="30"/>
                    </a:lnTo>
                    <a:lnTo>
                      <a:pt x="4" y="33"/>
                    </a:lnTo>
                    <a:lnTo>
                      <a:pt x="6" y="36"/>
                    </a:lnTo>
                    <a:lnTo>
                      <a:pt x="11" y="39"/>
                    </a:lnTo>
                    <a:lnTo>
                      <a:pt x="17" y="42"/>
                    </a:lnTo>
                    <a:lnTo>
                      <a:pt x="23" y="43"/>
                    </a:lnTo>
                    <a:lnTo>
                      <a:pt x="32" y="45"/>
                    </a:lnTo>
                    <a:lnTo>
                      <a:pt x="34" y="45"/>
                    </a:lnTo>
                    <a:lnTo>
                      <a:pt x="37" y="46"/>
                    </a:lnTo>
                    <a:lnTo>
                      <a:pt x="40" y="47"/>
                    </a:lnTo>
                    <a:lnTo>
                      <a:pt x="43" y="48"/>
                    </a:lnTo>
                    <a:lnTo>
                      <a:pt x="46" y="50"/>
                    </a:lnTo>
                    <a:lnTo>
                      <a:pt x="48" y="52"/>
                    </a:lnTo>
                    <a:lnTo>
                      <a:pt x="50" y="54"/>
                    </a:lnTo>
                    <a:lnTo>
                      <a:pt x="50" y="58"/>
                    </a:lnTo>
                    <a:lnTo>
                      <a:pt x="50" y="62"/>
                    </a:lnTo>
                    <a:lnTo>
                      <a:pt x="48" y="65"/>
                    </a:lnTo>
                    <a:lnTo>
                      <a:pt x="45" y="67"/>
                    </a:lnTo>
                    <a:lnTo>
                      <a:pt x="42" y="69"/>
                    </a:lnTo>
                    <a:lnTo>
                      <a:pt x="39" y="70"/>
                    </a:lnTo>
                    <a:lnTo>
                      <a:pt x="36" y="70"/>
                    </a:lnTo>
                    <a:lnTo>
                      <a:pt x="33" y="70"/>
                    </a:lnTo>
                    <a:lnTo>
                      <a:pt x="31" y="70"/>
                    </a:lnTo>
                    <a:lnTo>
                      <a:pt x="25" y="70"/>
                    </a:lnTo>
                    <a:lnTo>
                      <a:pt x="21" y="68"/>
                    </a:lnTo>
                    <a:lnTo>
                      <a:pt x="17" y="66"/>
                    </a:lnTo>
                    <a:lnTo>
                      <a:pt x="14" y="63"/>
                    </a:lnTo>
                    <a:lnTo>
                      <a:pt x="11" y="60"/>
                    </a:lnTo>
                    <a:lnTo>
                      <a:pt x="10" y="57"/>
                    </a:lnTo>
                    <a:lnTo>
                      <a:pt x="8" y="54"/>
                    </a:lnTo>
                    <a:lnTo>
                      <a:pt x="8" y="51"/>
                    </a:lnTo>
                    <a:lnTo>
                      <a:pt x="6" y="49"/>
                    </a:lnTo>
                    <a:lnTo>
                      <a:pt x="4" y="49"/>
                    </a:lnTo>
                    <a:lnTo>
                      <a:pt x="1" y="49"/>
                    </a:lnTo>
                    <a:lnTo>
                      <a:pt x="0" y="50"/>
                    </a:lnTo>
                    <a:lnTo>
                      <a:pt x="0" y="51"/>
                    </a:lnTo>
                    <a:lnTo>
                      <a:pt x="0" y="53"/>
                    </a:lnTo>
                    <a:lnTo>
                      <a:pt x="0" y="72"/>
                    </a:lnTo>
                    <a:lnTo>
                      <a:pt x="0" y="74"/>
                    </a:lnTo>
                    <a:lnTo>
                      <a:pt x="0" y="75"/>
                    </a:lnTo>
                    <a:lnTo>
                      <a:pt x="1" y="76"/>
                    </a:lnTo>
                    <a:lnTo>
                      <a:pt x="3" y="76"/>
                    </a:lnTo>
                    <a:lnTo>
                      <a:pt x="3" y="76"/>
                    </a:lnTo>
                    <a:lnTo>
                      <a:pt x="4" y="76"/>
                    </a:lnTo>
                    <a:lnTo>
                      <a:pt x="6" y="75"/>
                    </a:lnTo>
                    <a:lnTo>
                      <a:pt x="8" y="74"/>
                    </a:lnTo>
                    <a:lnTo>
                      <a:pt x="8" y="73"/>
                    </a:lnTo>
                    <a:lnTo>
                      <a:pt x="10" y="72"/>
                    </a:lnTo>
                    <a:lnTo>
                      <a:pt x="11" y="71"/>
                    </a:lnTo>
                    <a:lnTo>
                      <a:pt x="12" y="71"/>
                    </a:lnTo>
                    <a:lnTo>
                      <a:pt x="18" y="74"/>
                    </a:lnTo>
                    <a:lnTo>
                      <a:pt x="23" y="75"/>
                    </a:lnTo>
                    <a:lnTo>
                      <a:pt x="28" y="76"/>
                    </a:lnTo>
                    <a:lnTo>
                      <a:pt x="31" y="76"/>
                    </a:lnTo>
                    <a:lnTo>
                      <a:pt x="34" y="76"/>
                    </a:lnTo>
                    <a:lnTo>
                      <a:pt x="38" y="76"/>
                    </a:lnTo>
                    <a:lnTo>
                      <a:pt x="43" y="75"/>
                    </a:lnTo>
                    <a:lnTo>
                      <a:pt x="49" y="73"/>
                    </a:lnTo>
                    <a:lnTo>
                      <a:pt x="54" y="70"/>
                    </a:lnTo>
                    <a:lnTo>
                      <a:pt x="58" y="66"/>
                    </a:lnTo>
                    <a:lnTo>
                      <a:pt x="61" y="60"/>
                    </a:lnTo>
                    <a:lnTo>
                      <a:pt x="62" y="52"/>
                    </a:lnTo>
                    <a:lnTo>
                      <a:pt x="61" y="47"/>
                    </a:lnTo>
                    <a:lnTo>
                      <a:pt x="60" y="42"/>
                    </a:lnTo>
                    <a:lnTo>
                      <a:pt x="57" y="38"/>
                    </a:lnTo>
                    <a:lnTo>
                      <a:pt x="53" y="34"/>
                    </a:lnTo>
                    <a:lnTo>
                      <a:pt x="48" y="32"/>
                    </a:lnTo>
                    <a:lnTo>
                      <a:pt x="43" y="30"/>
                    </a:lnTo>
                    <a:lnTo>
                      <a:pt x="37" y="28"/>
                    </a:lnTo>
                    <a:lnTo>
                      <a:pt x="28"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9" name="Freeform 2183"/>
              <p:cNvSpPr>
                <a:spLocks noChangeAspect="1"/>
              </p:cNvSpPr>
              <p:nvPr/>
            </p:nvSpPr>
            <p:spPr bwMode="auto">
              <a:xfrm>
                <a:off x="1743" y="2167"/>
                <a:ext cx="62" cy="76"/>
              </a:xfrm>
              <a:custGeom>
                <a:avLst/>
                <a:gdLst>
                  <a:gd name="T0" fmla="*/ 23 w 62"/>
                  <a:gd name="T1" fmla="*/ 25 h 76"/>
                  <a:gd name="T2" fmla="*/ 13 w 62"/>
                  <a:gd name="T3" fmla="*/ 21 h 76"/>
                  <a:gd name="T4" fmla="*/ 12 w 62"/>
                  <a:gd name="T5" fmla="*/ 12 h 76"/>
                  <a:gd name="T6" fmla="*/ 16 w 62"/>
                  <a:gd name="T7" fmla="*/ 8 h 76"/>
                  <a:gd name="T8" fmla="*/ 23 w 62"/>
                  <a:gd name="T9" fmla="*/ 6 h 76"/>
                  <a:gd name="T10" fmla="*/ 28 w 62"/>
                  <a:gd name="T11" fmla="*/ 6 h 76"/>
                  <a:gd name="T12" fmla="*/ 38 w 62"/>
                  <a:gd name="T13" fmla="*/ 6 h 76"/>
                  <a:gd name="T14" fmla="*/ 48 w 62"/>
                  <a:gd name="T15" fmla="*/ 13 h 76"/>
                  <a:gd name="T16" fmla="*/ 50 w 62"/>
                  <a:gd name="T17" fmla="*/ 21 h 76"/>
                  <a:gd name="T18" fmla="*/ 51 w 62"/>
                  <a:gd name="T19" fmla="*/ 23 h 76"/>
                  <a:gd name="T20" fmla="*/ 55 w 62"/>
                  <a:gd name="T21" fmla="*/ 23 h 76"/>
                  <a:gd name="T22" fmla="*/ 57 w 62"/>
                  <a:gd name="T23" fmla="*/ 20 h 76"/>
                  <a:gd name="T24" fmla="*/ 57 w 62"/>
                  <a:gd name="T25" fmla="*/ 5 h 76"/>
                  <a:gd name="T26" fmla="*/ 57 w 62"/>
                  <a:gd name="T27" fmla="*/ 1 h 76"/>
                  <a:gd name="T28" fmla="*/ 54 w 62"/>
                  <a:gd name="T29" fmla="*/ 0 h 76"/>
                  <a:gd name="T30" fmla="*/ 53 w 62"/>
                  <a:gd name="T31" fmla="*/ 1 h 76"/>
                  <a:gd name="T32" fmla="*/ 47 w 62"/>
                  <a:gd name="T33" fmla="*/ 3 h 76"/>
                  <a:gd name="T34" fmla="*/ 30 w 62"/>
                  <a:gd name="T35" fmla="*/ 0 h 76"/>
                  <a:gd name="T36" fmla="*/ 23 w 62"/>
                  <a:gd name="T37" fmla="*/ 1 h 76"/>
                  <a:gd name="T38" fmla="*/ 13 w 62"/>
                  <a:gd name="T39" fmla="*/ 3 h 76"/>
                  <a:gd name="T40" fmla="*/ 4 w 62"/>
                  <a:gd name="T41" fmla="*/ 9 h 76"/>
                  <a:gd name="T42" fmla="*/ 0 w 62"/>
                  <a:gd name="T43" fmla="*/ 22 h 76"/>
                  <a:gd name="T44" fmla="*/ 2 w 62"/>
                  <a:gd name="T45" fmla="*/ 30 h 76"/>
                  <a:gd name="T46" fmla="*/ 6 w 62"/>
                  <a:gd name="T47" fmla="*/ 36 h 76"/>
                  <a:gd name="T48" fmla="*/ 17 w 62"/>
                  <a:gd name="T49" fmla="*/ 42 h 76"/>
                  <a:gd name="T50" fmla="*/ 32 w 62"/>
                  <a:gd name="T51" fmla="*/ 45 h 76"/>
                  <a:gd name="T52" fmla="*/ 37 w 62"/>
                  <a:gd name="T53" fmla="*/ 46 h 76"/>
                  <a:gd name="T54" fmla="*/ 43 w 62"/>
                  <a:gd name="T55" fmla="*/ 48 h 76"/>
                  <a:gd name="T56" fmla="*/ 48 w 62"/>
                  <a:gd name="T57" fmla="*/ 52 h 76"/>
                  <a:gd name="T58" fmla="*/ 50 w 62"/>
                  <a:gd name="T59" fmla="*/ 58 h 76"/>
                  <a:gd name="T60" fmla="*/ 48 w 62"/>
                  <a:gd name="T61" fmla="*/ 65 h 76"/>
                  <a:gd name="T62" fmla="*/ 42 w 62"/>
                  <a:gd name="T63" fmla="*/ 69 h 76"/>
                  <a:gd name="T64" fmla="*/ 36 w 62"/>
                  <a:gd name="T65" fmla="*/ 70 h 76"/>
                  <a:gd name="T66" fmla="*/ 31 w 62"/>
                  <a:gd name="T67" fmla="*/ 70 h 76"/>
                  <a:gd name="T68" fmla="*/ 21 w 62"/>
                  <a:gd name="T69" fmla="*/ 68 h 76"/>
                  <a:gd name="T70" fmla="*/ 14 w 62"/>
                  <a:gd name="T71" fmla="*/ 63 h 76"/>
                  <a:gd name="T72" fmla="*/ 10 w 62"/>
                  <a:gd name="T73" fmla="*/ 57 h 76"/>
                  <a:gd name="T74" fmla="*/ 8 w 62"/>
                  <a:gd name="T75" fmla="*/ 51 h 76"/>
                  <a:gd name="T76" fmla="*/ 4 w 62"/>
                  <a:gd name="T77" fmla="*/ 49 h 76"/>
                  <a:gd name="T78" fmla="*/ 0 w 62"/>
                  <a:gd name="T79" fmla="*/ 50 h 76"/>
                  <a:gd name="T80" fmla="*/ 0 w 62"/>
                  <a:gd name="T81" fmla="*/ 53 h 76"/>
                  <a:gd name="T82" fmla="*/ 0 w 62"/>
                  <a:gd name="T83" fmla="*/ 74 h 76"/>
                  <a:gd name="T84" fmla="*/ 1 w 62"/>
                  <a:gd name="T85" fmla="*/ 76 h 76"/>
                  <a:gd name="T86" fmla="*/ 3 w 62"/>
                  <a:gd name="T87" fmla="*/ 76 h 76"/>
                  <a:gd name="T88" fmla="*/ 6 w 62"/>
                  <a:gd name="T89" fmla="*/ 75 h 76"/>
                  <a:gd name="T90" fmla="*/ 8 w 62"/>
                  <a:gd name="T91" fmla="*/ 73 h 76"/>
                  <a:gd name="T92" fmla="*/ 11 w 62"/>
                  <a:gd name="T93" fmla="*/ 71 h 76"/>
                  <a:gd name="T94" fmla="*/ 18 w 62"/>
                  <a:gd name="T95" fmla="*/ 74 h 76"/>
                  <a:gd name="T96" fmla="*/ 28 w 62"/>
                  <a:gd name="T97" fmla="*/ 76 h 76"/>
                  <a:gd name="T98" fmla="*/ 34 w 62"/>
                  <a:gd name="T99" fmla="*/ 76 h 76"/>
                  <a:gd name="T100" fmla="*/ 43 w 62"/>
                  <a:gd name="T101" fmla="*/ 75 h 76"/>
                  <a:gd name="T102" fmla="*/ 54 w 62"/>
                  <a:gd name="T103" fmla="*/ 70 h 76"/>
                  <a:gd name="T104" fmla="*/ 61 w 62"/>
                  <a:gd name="T105" fmla="*/ 60 h 76"/>
                  <a:gd name="T106" fmla="*/ 61 w 62"/>
                  <a:gd name="T107" fmla="*/ 47 h 76"/>
                  <a:gd name="T108" fmla="*/ 57 w 62"/>
                  <a:gd name="T109" fmla="*/ 38 h 76"/>
                  <a:gd name="T110" fmla="*/ 48 w 62"/>
                  <a:gd name="T111" fmla="*/ 32 h 76"/>
                  <a:gd name="T112" fmla="*/ 37 w 62"/>
                  <a:gd name="T113"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6">
                    <a:moveTo>
                      <a:pt x="28" y="27"/>
                    </a:moveTo>
                    <a:lnTo>
                      <a:pt x="23" y="25"/>
                    </a:lnTo>
                    <a:lnTo>
                      <a:pt x="18" y="24"/>
                    </a:lnTo>
                    <a:lnTo>
                      <a:pt x="13" y="21"/>
                    </a:lnTo>
                    <a:lnTo>
                      <a:pt x="11" y="16"/>
                    </a:lnTo>
                    <a:lnTo>
                      <a:pt x="12" y="12"/>
                    </a:lnTo>
                    <a:lnTo>
                      <a:pt x="14" y="10"/>
                    </a:lnTo>
                    <a:lnTo>
                      <a:pt x="16" y="8"/>
                    </a:lnTo>
                    <a:lnTo>
                      <a:pt x="20" y="7"/>
                    </a:lnTo>
                    <a:lnTo>
                      <a:pt x="23" y="6"/>
                    </a:lnTo>
                    <a:lnTo>
                      <a:pt x="26" y="6"/>
                    </a:lnTo>
                    <a:lnTo>
                      <a:pt x="28" y="6"/>
                    </a:lnTo>
                    <a:lnTo>
                      <a:pt x="30" y="6"/>
                    </a:lnTo>
                    <a:lnTo>
                      <a:pt x="38" y="6"/>
                    </a:lnTo>
                    <a:lnTo>
                      <a:pt x="44" y="9"/>
                    </a:lnTo>
                    <a:lnTo>
                      <a:pt x="48" y="13"/>
                    </a:lnTo>
                    <a:lnTo>
                      <a:pt x="49" y="19"/>
                    </a:lnTo>
                    <a:lnTo>
                      <a:pt x="50" y="21"/>
                    </a:lnTo>
                    <a:lnTo>
                      <a:pt x="50" y="22"/>
                    </a:lnTo>
                    <a:lnTo>
                      <a:pt x="51" y="23"/>
                    </a:lnTo>
                    <a:lnTo>
                      <a:pt x="53" y="23"/>
                    </a:lnTo>
                    <a:lnTo>
                      <a:pt x="55" y="23"/>
                    </a:lnTo>
                    <a:lnTo>
                      <a:pt x="57" y="22"/>
                    </a:lnTo>
                    <a:lnTo>
                      <a:pt x="57" y="20"/>
                    </a:lnTo>
                    <a:lnTo>
                      <a:pt x="57" y="18"/>
                    </a:lnTo>
                    <a:lnTo>
                      <a:pt x="57" y="5"/>
                    </a:lnTo>
                    <a:lnTo>
                      <a:pt x="57" y="3"/>
                    </a:lnTo>
                    <a:lnTo>
                      <a:pt x="57" y="1"/>
                    </a:lnTo>
                    <a:lnTo>
                      <a:pt x="56" y="1"/>
                    </a:lnTo>
                    <a:lnTo>
                      <a:pt x="54" y="0"/>
                    </a:lnTo>
                    <a:lnTo>
                      <a:pt x="54" y="0"/>
                    </a:lnTo>
                    <a:lnTo>
                      <a:pt x="53" y="1"/>
                    </a:lnTo>
                    <a:lnTo>
                      <a:pt x="51" y="2"/>
                    </a:lnTo>
                    <a:lnTo>
                      <a:pt x="47" y="3"/>
                    </a:lnTo>
                    <a:lnTo>
                      <a:pt x="39" y="1"/>
                    </a:lnTo>
                    <a:lnTo>
                      <a:pt x="30" y="0"/>
                    </a:lnTo>
                    <a:lnTo>
                      <a:pt x="27" y="0"/>
                    </a:lnTo>
                    <a:lnTo>
                      <a:pt x="23" y="1"/>
                    </a:lnTo>
                    <a:lnTo>
                      <a:pt x="18" y="1"/>
                    </a:lnTo>
                    <a:lnTo>
                      <a:pt x="13" y="3"/>
                    </a:lnTo>
                    <a:lnTo>
                      <a:pt x="8" y="6"/>
                    </a:lnTo>
                    <a:lnTo>
                      <a:pt x="4" y="9"/>
                    </a:lnTo>
                    <a:lnTo>
                      <a:pt x="1" y="15"/>
                    </a:lnTo>
                    <a:lnTo>
                      <a:pt x="0" y="22"/>
                    </a:lnTo>
                    <a:lnTo>
                      <a:pt x="0" y="26"/>
                    </a:lnTo>
                    <a:lnTo>
                      <a:pt x="2" y="30"/>
                    </a:lnTo>
                    <a:lnTo>
                      <a:pt x="4" y="33"/>
                    </a:lnTo>
                    <a:lnTo>
                      <a:pt x="6" y="36"/>
                    </a:lnTo>
                    <a:lnTo>
                      <a:pt x="11" y="39"/>
                    </a:lnTo>
                    <a:lnTo>
                      <a:pt x="17" y="42"/>
                    </a:lnTo>
                    <a:lnTo>
                      <a:pt x="23" y="43"/>
                    </a:lnTo>
                    <a:lnTo>
                      <a:pt x="32" y="45"/>
                    </a:lnTo>
                    <a:lnTo>
                      <a:pt x="34" y="45"/>
                    </a:lnTo>
                    <a:lnTo>
                      <a:pt x="37" y="46"/>
                    </a:lnTo>
                    <a:lnTo>
                      <a:pt x="40" y="47"/>
                    </a:lnTo>
                    <a:lnTo>
                      <a:pt x="43" y="48"/>
                    </a:lnTo>
                    <a:lnTo>
                      <a:pt x="46" y="50"/>
                    </a:lnTo>
                    <a:lnTo>
                      <a:pt x="48" y="52"/>
                    </a:lnTo>
                    <a:lnTo>
                      <a:pt x="50" y="54"/>
                    </a:lnTo>
                    <a:lnTo>
                      <a:pt x="50" y="58"/>
                    </a:lnTo>
                    <a:lnTo>
                      <a:pt x="50" y="62"/>
                    </a:lnTo>
                    <a:lnTo>
                      <a:pt x="48" y="65"/>
                    </a:lnTo>
                    <a:lnTo>
                      <a:pt x="45" y="67"/>
                    </a:lnTo>
                    <a:lnTo>
                      <a:pt x="42" y="69"/>
                    </a:lnTo>
                    <a:lnTo>
                      <a:pt x="39" y="70"/>
                    </a:lnTo>
                    <a:lnTo>
                      <a:pt x="36" y="70"/>
                    </a:lnTo>
                    <a:lnTo>
                      <a:pt x="33" y="70"/>
                    </a:lnTo>
                    <a:lnTo>
                      <a:pt x="31" y="70"/>
                    </a:lnTo>
                    <a:lnTo>
                      <a:pt x="25" y="70"/>
                    </a:lnTo>
                    <a:lnTo>
                      <a:pt x="21" y="68"/>
                    </a:lnTo>
                    <a:lnTo>
                      <a:pt x="17" y="66"/>
                    </a:lnTo>
                    <a:lnTo>
                      <a:pt x="14" y="63"/>
                    </a:lnTo>
                    <a:lnTo>
                      <a:pt x="11" y="60"/>
                    </a:lnTo>
                    <a:lnTo>
                      <a:pt x="10" y="57"/>
                    </a:lnTo>
                    <a:lnTo>
                      <a:pt x="8" y="54"/>
                    </a:lnTo>
                    <a:lnTo>
                      <a:pt x="8" y="51"/>
                    </a:lnTo>
                    <a:lnTo>
                      <a:pt x="6" y="49"/>
                    </a:lnTo>
                    <a:lnTo>
                      <a:pt x="4" y="49"/>
                    </a:lnTo>
                    <a:lnTo>
                      <a:pt x="1" y="49"/>
                    </a:lnTo>
                    <a:lnTo>
                      <a:pt x="0" y="50"/>
                    </a:lnTo>
                    <a:lnTo>
                      <a:pt x="0" y="51"/>
                    </a:lnTo>
                    <a:lnTo>
                      <a:pt x="0" y="53"/>
                    </a:lnTo>
                    <a:lnTo>
                      <a:pt x="0" y="72"/>
                    </a:lnTo>
                    <a:lnTo>
                      <a:pt x="0" y="74"/>
                    </a:lnTo>
                    <a:lnTo>
                      <a:pt x="0" y="75"/>
                    </a:lnTo>
                    <a:lnTo>
                      <a:pt x="1" y="76"/>
                    </a:lnTo>
                    <a:lnTo>
                      <a:pt x="3" y="76"/>
                    </a:lnTo>
                    <a:lnTo>
                      <a:pt x="3" y="76"/>
                    </a:lnTo>
                    <a:lnTo>
                      <a:pt x="4" y="76"/>
                    </a:lnTo>
                    <a:lnTo>
                      <a:pt x="6" y="75"/>
                    </a:lnTo>
                    <a:lnTo>
                      <a:pt x="8" y="74"/>
                    </a:lnTo>
                    <a:lnTo>
                      <a:pt x="8" y="73"/>
                    </a:lnTo>
                    <a:lnTo>
                      <a:pt x="10" y="72"/>
                    </a:lnTo>
                    <a:lnTo>
                      <a:pt x="11" y="71"/>
                    </a:lnTo>
                    <a:lnTo>
                      <a:pt x="12" y="71"/>
                    </a:lnTo>
                    <a:lnTo>
                      <a:pt x="18" y="74"/>
                    </a:lnTo>
                    <a:lnTo>
                      <a:pt x="23" y="75"/>
                    </a:lnTo>
                    <a:lnTo>
                      <a:pt x="28" y="76"/>
                    </a:lnTo>
                    <a:lnTo>
                      <a:pt x="31" y="76"/>
                    </a:lnTo>
                    <a:lnTo>
                      <a:pt x="34" y="76"/>
                    </a:lnTo>
                    <a:lnTo>
                      <a:pt x="38" y="76"/>
                    </a:lnTo>
                    <a:lnTo>
                      <a:pt x="43" y="75"/>
                    </a:lnTo>
                    <a:lnTo>
                      <a:pt x="49" y="73"/>
                    </a:lnTo>
                    <a:lnTo>
                      <a:pt x="54" y="70"/>
                    </a:lnTo>
                    <a:lnTo>
                      <a:pt x="58" y="66"/>
                    </a:lnTo>
                    <a:lnTo>
                      <a:pt x="61" y="60"/>
                    </a:lnTo>
                    <a:lnTo>
                      <a:pt x="62" y="52"/>
                    </a:lnTo>
                    <a:lnTo>
                      <a:pt x="61" y="47"/>
                    </a:lnTo>
                    <a:lnTo>
                      <a:pt x="60" y="42"/>
                    </a:lnTo>
                    <a:lnTo>
                      <a:pt x="57" y="38"/>
                    </a:lnTo>
                    <a:lnTo>
                      <a:pt x="53" y="34"/>
                    </a:lnTo>
                    <a:lnTo>
                      <a:pt x="48" y="32"/>
                    </a:lnTo>
                    <a:lnTo>
                      <a:pt x="43" y="30"/>
                    </a:lnTo>
                    <a:lnTo>
                      <a:pt x="37" y="28"/>
                    </a:lnTo>
                    <a:lnTo>
                      <a:pt x="28" y="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0" name="Freeform 2184"/>
              <p:cNvSpPr>
                <a:spLocks noChangeAspect="1"/>
              </p:cNvSpPr>
              <p:nvPr/>
            </p:nvSpPr>
            <p:spPr bwMode="auto">
              <a:xfrm>
                <a:off x="1877" y="2127"/>
                <a:ext cx="116" cy="117"/>
              </a:xfrm>
              <a:custGeom>
                <a:avLst/>
                <a:gdLst>
                  <a:gd name="T0" fmla="*/ 116 w 116"/>
                  <a:gd name="T1" fmla="*/ 3 h 117"/>
                  <a:gd name="T2" fmla="*/ 115 w 116"/>
                  <a:gd name="T3" fmla="*/ 0 h 117"/>
                  <a:gd name="T4" fmla="*/ 112 w 116"/>
                  <a:gd name="T5" fmla="*/ 0 h 117"/>
                  <a:gd name="T6" fmla="*/ 99 w 116"/>
                  <a:gd name="T7" fmla="*/ 11 h 117"/>
                  <a:gd name="T8" fmla="*/ 67 w 116"/>
                  <a:gd name="T9" fmla="*/ 0 h 117"/>
                  <a:gd name="T10" fmla="*/ 39 w 116"/>
                  <a:gd name="T11" fmla="*/ 4 h 117"/>
                  <a:gd name="T12" fmla="*/ 18 w 116"/>
                  <a:gd name="T13" fmla="*/ 17 h 117"/>
                  <a:gd name="T14" fmla="*/ 5 w 116"/>
                  <a:gd name="T15" fmla="*/ 35 h 117"/>
                  <a:gd name="T16" fmla="*/ 0 w 116"/>
                  <a:gd name="T17" fmla="*/ 58 h 117"/>
                  <a:gd name="T18" fmla="*/ 5 w 116"/>
                  <a:gd name="T19" fmla="*/ 82 h 117"/>
                  <a:gd name="T20" fmla="*/ 18 w 116"/>
                  <a:gd name="T21" fmla="*/ 100 h 117"/>
                  <a:gd name="T22" fmla="*/ 39 w 116"/>
                  <a:gd name="T23" fmla="*/ 113 h 117"/>
                  <a:gd name="T24" fmla="*/ 67 w 116"/>
                  <a:gd name="T25" fmla="*/ 117 h 117"/>
                  <a:gd name="T26" fmla="*/ 87 w 116"/>
                  <a:gd name="T27" fmla="*/ 113 h 117"/>
                  <a:gd name="T28" fmla="*/ 103 w 116"/>
                  <a:gd name="T29" fmla="*/ 104 h 117"/>
                  <a:gd name="T30" fmla="*/ 113 w 116"/>
                  <a:gd name="T31" fmla="*/ 92 h 117"/>
                  <a:gd name="T32" fmla="*/ 116 w 116"/>
                  <a:gd name="T33" fmla="*/ 78 h 117"/>
                  <a:gd name="T34" fmla="*/ 115 w 116"/>
                  <a:gd name="T35" fmla="*/ 75 h 117"/>
                  <a:gd name="T36" fmla="*/ 112 w 116"/>
                  <a:gd name="T37" fmla="*/ 74 h 117"/>
                  <a:gd name="T38" fmla="*/ 108 w 116"/>
                  <a:gd name="T39" fmla="*/ 77 h 117"/>
                  <a:gd name="T40" fmla="*/ 95 w 116"/>
                  <a:gd name="T41" fmla="*/ 101 h 117"/>
                  <a:gd name="T42" fmla="*/ 70 w 116"/>
                  <a:gd name="T43" fmla="*/ 109 h 117"/>
                  <a:gd name="T44" fmla="*/ 51 w 116"/>
                  <a:gd name="T45" fmla="*/ 106 h 117"/>
                  <a:gd name="T46" fmla="*/ 35 w 116"/>
                  <a:gd name="T47" fmla="*/ 95 h 117"/>
                  <a:gd name="T48" fmla="*/ 27 w 116"/>
                  <a:gd name="T49" fmla="*/ 79 h 117"/>
                  <a:gd name="T50" fmla="*/ 25 w 116"/>
                  <a:gd name="T51" fmla="*/ 58 h 117"/>
                  <a:gd name="T52" fmla="*/ 27 w 116"/>
                  <a:gd name="T53" fmla="*/ 40 h 117"/>
                  <a:gd name="T54" fmla="*/ 36 w 116"/>
                  <a:gd name="T55" fmla="*/ 20 h 117"/>
                  <a:gd name="T56" fmla="*/ 54 w 116"/>
                  <a:gd name="T57" fmla="*/ 10 h 117"/>
                  <a:gd name="T58" fmla="*/ 70 w 116"/>
                  <a:gd name="T59" fmla="*/ 8 h 117"/>
                  <a:gd name="T60" fmla="*/ 94 w 116"/>
                  <a:gd name="T61" fmla="*/ 17 h 117"/>
                  <a:gd name="T62" fmla="*/ 107 w 116"/>
                  <a:gd name="T63" fmla="*/ 41 h 117"/>
                  <a:gd name="T64" fmla="*/ 108 w 116"/>
                  <a:gd name="T65" fmla="*/ 44 h 117"/>
                  <a:gd name="T66" fmla="*/ 112 w 116"/>
                  <a:gd name="T67" fmla="*/ 45 h 117"/>
                  <a:gd name="T68" fmla="*/ 115 w 116"/>
                  <a:gd name="T69" fmla="*/ 44 h 117"/>
                  <a:gd name="T70" fmla="*/ 116 w 116"/>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117">
                    <a:moveTo>
                      <a:pt x="116" y="5"/>
                    </a:moveTo>
                    <a:lnTo>
                      <a:pt x="116" y="3"/>
                    </a:lnTo>
                    <a:lnTo>
                      <a:pt x="116" y="1"/>
                    </a:lnTo>
                    <a:lnTo>
                      <a:pt x="115" y="0"/>
                    </a:lnTo>
                    <a:lnTo>
                      <a:pt x="113" y="0"/>
                    </a:lnTo>
                    <a:lnTo>
                      <a:pt x="112" y="0"/>
                    </a:lnTo>
                    <a:lnTo>
                      <a:pt x="110" y="1"/>
                    </a:lnTo>
                    <a:lnTo>
                      <a:pt x="99" y="11"/>
                    </a:lnTo>
                    <a:lnTo>
                      <a:pt x="83" y="2"/>
                    </a:lnTo>
                    <a:lnTo>
                      <a:pt x="67" y="0"/>
                    </a:lnTo>
                    <a:lnTo>
                      <a:pt x="52" y="1"/>
                    </a:lnTo>
                    <a:lnTo>
                      <a:pt x="39" y="4"/>
                    </a:lnTo>
                    <a:lnTo>
                      <a:pt x="27" y="10"/>
                    </a:lnTo>
                    <a:lnTo>
                      <a:pt x="18" y="17"/>
                    </a:lnTo>
                    <a:lnTo>
                      <a:pt x="10" y="25"/>
                    </a:lnTo>
                    <a:lnTo>
                      <a:pt x="5" y="35"/>
                    </a:lnTo>
                    <a:lnTo>
                      <a:pt x="1" y="46"/>
                    </a:lnTo>
                    <a:lnTo>
                      <a:pt x="0" y="58"/>
                    </a:lnTo>
                    <a:lnTo>
                      <a:pt x="1" y="71"/>
                    </a:lnTo>
                    <a:lnTo>
                      <a:pt x="5" y="82"/>
                    </a:lnTo>
                    <a:lnTo>
                      <a:pt x="10" y="92"/>
                    </a:lnTo>
                    <a:lnTo>
                      <a:pt x="18" y="100"/>
                    </a:lnTo>
                    <a:lnTo>
                      <a:pt x="27" y="107"/>
                    </a:lnTo>
                    <a:lnTo>
                      <a:pt x="39" y="113"/>
                    </a:lnTo>
                    <a:lnTo>
                      <a:pt x="52" y="116"/>
                    </a:lnTo>
                    <a:lnTo>
                      <a:pt x="67" y="117"/>
                    </a:lnTo>
                    <a:lnTo>
                      <a:pt x="78" y="116"/>
                    </a:lnTo>
                    <a:lnTo>
                      <a:pt x="87" y="113"/>
                    </a:lnTo>
                    <a:lnTo>
                      <a:pt x="96" y="110"/>
                    </a:lnTo>
                    <a:lnTo>
                      <a:pt x="103" y="104"/>
                    </a:lnTo>
                    <a:lnTo>
                      <a:pt x="109" y="98"/>
                    </a:lnTo>
                    <a:lnTo>
                      <a:pt x="113" y="92"/>
                    </a:lnTo>
                    <a:lnTo>
                      <a:pt x="115" y="85"/>
                    </a:lnTo>
                    <a:lnTo>
                      <a:pt x="116" y="78"/>
                    </a:lnTo>
                    <a:lnTo>
                      <a:pt x="116" y="76"/>
                    </a:lnTo>
                    <a:lnTo>
                      <a:pt x="115" y="75"/>
                    </a:lnTo>
                    <a:lnTo>
                      <a:pt x="114" y="74"/>
                    </a:lnTo>
                    <a:lnTo>
                      <a:pt x="112" y="74"/>
                    </a:lnTo>
                    <a:lnTo>
                      <a:pt x="109" y="75"/>
                    </a:lnTo>
                    <a:lnTo>
                      <a:pt x="108" y="77"/>
                    </a:lnTo>
                    <a:lnTo>
                      <a:pt x="104" y="91"/>
                    </a:lnTo>
                    <a:lnTo>
                      <a:pt x="95" y="101"/>
                    </a:lnTo>
                    <a:lnTo>
                      <a:pt x="83" y="107"/>
                    </a:lnTo>
                    <a:lnTo>
                      <a:pt x="70" y="109"/>
                    </a:lnTo>
                    <a:lnTo>
                      <a:pt x="61" y="108"/>
                    </a:lnTo>
                    <a:lnTo>
                      <a:pt x="51" y="106"/>
                    </a:lnTo>
                    <a:lnTo>
                      <a:pt x="42" y="102"/>
                    </a:lnTo>
                    <a:lnTo>
                      <a:pt x="35" y="95"/>
                    </a:lnTo>
                    <a:lnTo>
                      <a:pt x="30" y="87"/>
                    </a:lnTo>
                    <a:lnTo>
                      <a:pt x="27" y="79"/>
                    </a:lnTo>
                    <a:lnTo>
                      <a:pt x="26" y="69"/>
                    </a:lnTo>
                    <a:lnTo>
                      <a:pt x="25" y="58"/>
                    </a:lnTo>
                    <a:lnTo>
                      <a:pt x="26" y="50"/>
                    </a:lnTo>
                    <a:lnTo>
                      <a:pt x="27" y="40"/>
                    </a:lnTo>
                    <a:lnTo>
                      <a:pt x="30" y="30"/>
                    </a:lnTo>
                    <a:lnTo>
                      <a:pt x="36" y="20"/>
                    </a:lnTo>
                    <a:lnTo>
                      <a:pt x="45" y="14"/>
                    </a:lnTo>
                    <a:lnTo>
                      <a:pt x="54" y="10"/>
                    </a:lnTo>
                    <a:lnTo>
                      <a:pt x="63" y="8"/>
                    </a:lnTo>
                    <a:lnTo>
                      <a:pt x="70" y="8"/>
                    </a:lnTo>
                    <a:lnTo>
                      <a:pt x="83" y="10"/>
                    </a:lnTo>
                    <a:lnTo>
                      <a:pt x="94" y="17"/>
                    </a:lnTo>
                    <a:lnTo>
                      <a:pt x="102" y="27"/>
                    </a:lnTo>
                    <a:lnTo>
                      <a:pt x="107" y="41"/>
                    </a:lnTo>
                    <a:lnTo>
                      <a:pt x="108" y="43"/>
                    </a:lnTo>
                    <a:lnTo>
                      <a:pt x="108" y="44"/>
                    </a:lnTo>
                    <a:lnTo>
                      <a:pt x="109" y="45"/>
                    </a:lnTo>
                    <a:lnTo>
                      <a:pt x="112" y="45"/>
                    </a:lnTo>
                    <a:lnTo>
                      <a:pt x="114" y="45"/>
                    </a:lnTo>
                    <a:lnTo>
                      <a:pt x="115" y="44"/>
                    </a:lnTo>
                    <a:lnTo>
                      <a:pt x="116" y="43"/>
                    </a:lnTo>
                    <a:lnTo>
                      <a:pt x="116" y="40"/>
                    </a:lnTo>
                    <a:lnTo>
                      <a:pt x="116" y="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1" name="Freeform 2185"/>
              <p:cNvSpPr>
                <a:spLocks noChangeAspect="1" noEditPoints="1"/>
              </p:cNvSpPr>
              <p:nvPr/>
            </p:nvSpPr>
            <p:spPr bwMode="auto">
              <a:xfrm>
                <a:off x="2009" y="2167"/>
                <a:ext cx="84" cy="76"/>
              </a:xfrm>
              <a:custGeom>
                <a:avLst/>
                <a:gdLst>
                  <a:gd name="T0" fmla="*/ 84 w 84"/>
                  <a:gd name="T1" fmla="*/ 39 h 76"/>
                  <a:gd name="T2" fmla="*/ 82 w 84"/>
                  <a:gd name="T3" fmla="*/ 24 h 76"/>
                  <a:gd name="T4" fmla="*/ 73 w 84"/>
                  <a:gd name="T5" fmla="*/ 11 h 76"/>
                  <a:gd name="T6" fmla="*/ 60 w 84"/>
                  <a:gd name="T7" fmla="*/ 3 h 76"/>
                  <a:gd name="T8" fmla="*/ 42 w 84"/>
                  <a:gd name="T9" fmla="*/ 0 h 76"/>
                  <a:gd name="T10" fmla="*/ 24 w 84"/>
                  <a:gd name="T11" fmla="*/ 3 h 76"/>
                  <a:gd name="T12" fmla="*/ 11 w 84"/>
                  <a:gd name="T13" fmla="*/ 11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1 w 84"/>
                  <a:gd name="T27" fmla="*/ 73 h 76"/>
                  <a:gd name="T28" fmla="*/ 74 w 84"/>
                  <a:gd name="T29" fmla="*/ 65 h 76"/>
                  <a:gd name="T30" fmla="*/ 82 w 84"/>
                  <a:gd name="T31" fmla="*/ 53 h 76"/>
                  <a:gd name="T32" fmla="*/ 84 w 84"/>
                  <a:gd name="T33" fmla="*/ 39 h 76"/>
                  <a:gd name="T34" fmla="*/ 42 w 84"/>
                  <a:gd name="T35" fmla="*/ 70 h 76"/>
                  <a:gd name="T36" fmla="*/ 35 w 84"/>
                  <a:gd name="T37" fmla="*/ 69 h 76"/>
                  <a:gd name="T38" fmla="*/ 30 w 84"/>
                  <a:gd name="T39" fmla="*/ 67 h 76"/>
                  <a:gd name="T40" fmla="*/ 26 w 84"/>
                  <a:gd name="T41" fmla="*/ 63 h 76"/>
                  <a:gd name="T42" fmla="*/ 24 w 84"/>
                  <a:gd name="T43" fmla="*/ 59 h 76"/>
                  <a:gd name="T44" fmla="*/ 22 w 84"/>
                  <a:gd name="T45" fmla="*/ 54 h 76"/>
                  <a:gd name="T46" fmla="*/ 22 w 84"/>
                  <a:gd name="T47" fmla="*/ 48 h 76"/>
                  <a:gd name="T48" fmla="*/ 21 w 84"/>
                  <a:gd name="T49" fmla="*/ 43 h 76"/>
                  <a:gd name="T50" fmla="*/ 21 w 84"/>
                  <a:gd name="T51" fmla="*/ 37 h 76"/>
                  <a:gd name="T52" fmla="*/ 21 w 84"/>
                  <a:gd name="T53" fmla="*/ 32 h 76"/>
                  <a:gd name="T54" fmla="*/ 22 w 84"/>
                  <a:gd name="T55" fmla="*/ 26 h 76"/>
                  <a:gd name="T56" fmla="*/ 23 w 84"/>
                  <a:gd name="T57" fmla="*/ 20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19 h 76"/>
                  <a:gd name="T78" fmla="*/ 63 w 84"/>
                  <a:gd name="T79" fmla="*/ 25 h 76"/>
                  <a:gd name="T80" fmla="*/ 63 w 84"/>
                  <a:gd name="T81" fmla="*/ 31 h 76"/>
                  <a:gd name="T82" fmla="*/ 63 w 84"/>
                  <a:gd name="T83" fmla="*/ 37 h 76"/>
                  <a:gd name="T84" fmla="*/ 63 w 84"/>
                  <a:gd name="T85" fmla="*/ 43 h 76"/>
                  <a:gd name="T86" fmla="*/ 63 w 84"/>
                  <a:gd name="T87" fmla="*/ 48 h 76"/>
                  <a:gd name="T88" fmla="*/ 62 w 84"/>
                  <a:gd name="T89" fmla="*/ 54 h 76"/>
                  <a:gd name="T90" fmla="*/ 61 w 84"/>
                  <a:gd name="T91" fmla="*/ 59 h 76"/>
                  <a:gd name="T92" fmla="*/ 58 w 84"/>
                  <a:gd name="T93" fmla="*/ 63 h 76"/>
                  <a:gd name="T94" fmla="*/ 54 w 84"/>
                  <a:gd name="T95" fmla="*/ 67 h 76"/>
                  <a:gd name="T96" fmla="*/ 49 w 84"/>
                  <a:gd name="T97" fmla="*/ 69 h 76"/>
                  <a:gd name="T98" fmla="*/ 42 w 84"/>
                  <a:gd name="T99"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1"/>
                    </a:lnTo>
                    <a:lnTo>
                      <a:pt x="60" y="3"/>
                    </a:lnTo>
                    <a:lnTo>
                      <a:pt x="42" y="0"/>
                    </a:lnTo>
                    <a:lnTo>
                      <a:pt x="24" y="3"/>
                    </a:lnTo>
                    <a:lnTo>
                      <a:pt x="11" y="11"/>
                    </a:lnTo>
                    <a:lnTo>
                      <a:pt x="3" y="24"/>
                    </a:lnTo>
                    <a:lnTo>
                      <a:pt x="0" y="39"/>
                    </a:lnTo>
                    <a:lnTo>
                      <a:pt x="3" y="54"/>
                    </a:lnTo>
                    <a:lnTo>
                      <a:pt x="11" y="65"/>
                    </a:lnTo>
                    <a:lnTo>
                      <a:pt x="24" y="73"/>
                    </a:lnTo>
                    <a:lnTo>
                      <a:pt x="42" y="76"/>
                    </a:lnTo>
                    <a:lnTo>
                      <a:pt x="61" y="73"/>
                    </a:lnTo>
                    <a:lnTo>
                      <a:pt x="74" y="65"/>
                    </a:lnTo>
                    <a:lnTo>
                      <a:pt x="82" y="53"/>
                    </a:lnTo>
                    <a:lnTo>
                      <a:pt x="84" y="39"/>
                    </a:lnTo>
                    <a:close/>
                    <a:moveTo>
                      <a:pt x="42" y="70"/>
                    </a:moveTo>
                    <a:lnTo>
                      <a:pt x="35" y="69"/>
                    </a:lnTo>
                    <a:lnTo>
                      <a:pt x="30" y="67"/>
                    </a:lnTo>
                    <a:lnTo>
                      <a:pt x="26" y="63"/>
                    </a:lnTo>
                    <a:lnTo>
                      <a:pt x="24" y="59"/>
                    </a:lnTo>
                    <a:lnTo>
                      <a:pt x="22" y="54"/>
                    </a:lnTo>
                    <a:lnTo>
                      <a:pt x="22" y="48"/>
                    </a:lnTo>
                    <a:lnTo>
                      <a:pt x="21" y="43"/>
                    </a:lnTo>
                    <a:lnTo>
                      <a:pt x="21" y="37"/>
                    </a:lnTo>
                    <a:lnTo>
                      <a:pt x="21" y="32"/>
                    </a:lnTo>
                    <a:lnTo>
                      <a:pt x="22" y="26"/>
                    </a:lnTo>
                    <a:lnTo>
                      <a:pt x="23" y="20"/>
                    </a:lnTo>
                    <a:lnTo>
                      <a:pt x="24" y="16"/>
                    </a:lnTo>
                    <a:lnTo>
                      <a:pt x="27" y="12"/>
                    </a:lnTo>
                    <a:lnTo>
                      <a:pt x="31" y="9"/>
                    </a:lnTo>
                    <a:lnTo>
                      <a:pt x="36" y="7"/>
                    </a:lnTo>
                    <a:lnTo>
                      <a:pt x="42" y="6"/>
                    </a:lnTo>
                    <a:lnTo>
                      <a:pt x="47" y="7"/>
                    </a:lnTo>
                    <a:lnTo>
                      <a:pt x="52" y="8"/>
                    </a:lnTo>
                    <a:lnTo>
                      <a:pt x="56" y="11"/>
                    </a:lnTo>
                    <a:lnTo>
                      <a:pt x="60" y="15"/>
                    </a:lnTo>
                    <a:lnTo>
                      <a:pt x="62" y="19"/>
                    </a:lnTo>
                    <a:lnTo>
                      <a:pt x="63" y="25"/>
                    </a:lnTo>
                    <a:lnTo>
                      <a:pt x="63" y="31"/>
                    </a:lnTo>
                    <a:lnTo>
                      <a:pt x="63" y="37"/>
                    </a:lnTo>
                    <a:lnTo>
                      <a:pt x="63" y="43"/>
                    </a:lnTo>
                    <a:lnTo>
                      <a:pt x="63" y="48"/>
                    </a:lnTo>
                    <a:lnTo>
                      <a:pt x="62" y="54"/>
                    </a:lnTo>
                    <a:lnTo>
                      <a:pt x="61" y="59"/>
                    </a:lnTo>
                    <a:lnTo>
                      <a:pt x="58" y="63"/>
                    </a:lnTo>
                    <a:lnTo>
                      <a:pt x="54" y="67"/>
                    </a:lnTo>
                    <a:lnTo>
                      <a:pt x="49" y="69"/>
                    </a:lnTo>
                    <a:lnTo>
                      <a:pt x="42" y="7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2" name="Freeform 2186"/>
              <p:cNvSpPr>
                <a:spLocks noChangeAspect="1"/>
              </p:cNvSpPr>
              <p:nvPr/>
            </p:nvSpPr>
            <p:spPr bwMode="auto">
              <a:xfrm>
                <a:off x="2106" y="2168"/>
                <a:ext cx="94" cy="74"/>
              </a:xfrm>
              <a:custGeom>
                <a:avLst/>
                <a:gdLst>
                  <a:gd name="T0" fmla="*/ 12 w 94"/>
                  <a:gd name="T1" fmla="*/ 15 h 74"/>
                  <a:gd name="T2" fmla="*/ 12 w 94"/>
                  <a:gd name="T3" fmla="*/ 66 h 74"/>
                  <a:gd name="T4" fmla="*/ 0 w 94"/>
                  <a:gd name="T5" fmla="*/ 66 h 74"/>
                  <a:gd name="T6" fmla="*/ 0 w 94"/>
                  <a:gd name="T7" fmla="*/ 74 h 74"/>
                  <a:gd name="T8" fmla="*/ 5 w 94"/>
                  <a:gd name="T9" fmla="*/ 74 h 74"/>
                  <a:gd name="T10" fmla="*/ 10 w 94"/>
                  <a:gd name="T11" fmla="*/ 74 h 74"/>
                  <a:gd name="T12" fmla="*/ 16 w 94"/>
                  <a:gd name="T13" fmla="*/ 74 h 74"/>
                  <a:gd name="T14" fmla="*/ 21 w 94"/>
                  <a:gd name="T15" fmla="*/ 74 h 74"/>
                  <a:gd name="T16" fmla="*/ 26 w 94"/>
                  <a:gd name="T17" fmla="*/ 74 h 74"/>
                  <a:gd name="T18" fmla="*/ 32 w 94"/>
                  <a:gd name="T19" fmla="*/ 74 h 74"/>
                  <a:gd name="T20" fmla="*/ 38 w 94"/>
                  <a:gd name="T21" fmla="*/ 74 h 74"/>
                  <a:gd name="T22" fmla="*/ 42 w 94"/>
                  <a:gd name="T23" fmla="*/ 74 h 74"/>
                  <a:gd name="T24" fmla="*/ 42 w 94"/>
                  <a:gd name="T25" fmla="*/ 66 h 74"/>
                  <a:gd name="T26" fmla="*/ 31 w 94"/>
                  <a:gd name="T27" fmla="*/ 66 h 74"/>
                  <a:gd name="T28" fmla="*/ 31 w 94"/>
                  <a:gd name="T29" fmla="*/ 32 h 74"/>
                  <a:gd name="T30" fmla="*/ 33 w 94"/>
                  <a:gd name="T31" fmla="*/ 20 h 74"/>
                  <a:gd name="T32" fmla="*/ 39 w 94"/>
                  <a:gd name="T33" fmla="*/ 12 h 74"/>
                  <a:gd name="T34" fmla="*/ 47 w 94"/>
                  <a:gd name="T35" fmla="*/ 7 h 74"/>
                  <a:gd name="T36" fmla="*/ 55 w 94"/>
                  <a:gd name="T37" fmla="*/ 6 h 74"/>
                  <a:gd name="T38" fmla="*/ 59 w 94"/>
                  <a:gd name="T39" fmla="*/ 6 h 74"/>
                  <a:gd name="T40" fmla="*/ 62 w 94"/>
                  <a:gd name="T41" fmla="*/ 9 h 74"/>
                  <a:gd name="T42" fmla="*/ 64 w 94"/>
                  <a:gd name="T43" fmla="*/ 14 h 74"/>
                  <a:gd name="T44" fmla="*/ 64 w 94"/>
                  <a:gd name="T45" fmla="*/ 22 h 74"/>
                  <a:gd name="T46" fmla="*/ 64 w 94"/>
                  <a:gd name="T47" fmla="*/ 66 h 74"/>
                  <a:gd name="T48" fmla="*/ 53 w 94"/>
                  <a:gd name="T49" fmla="*/ 66 h 74"/>
                  <a:gd name="T50" fmla="*/ 53 w 94"/>
                  <a:gd name="T51" fmla="*/ 74 h 74"/>
                  <a:gd name="T52" fmla="*/ 57 w 94"/>
                  <a:gd name="T53" fmla="*/ 74 h 74"/>
                  <a:gd name="T54" fmla="*/ 63 w 94"/>
                  <a:gd name="T55" fmla="*/ 74 h 74"/>
                  <a:gd name="T56" fmla="*/ 68 w 94"/>
                  <a:gd name="T57" fmla="*/ 74 h 74"/>
                  <a:gd name="T58" fmla="*/ 74 w 94"/>
                  <a:gd name="T59" fmla="*/ 74 h 74"/>
                  <a:gd name="T60" fmla="*/ 79 w 94"/>
                  <a:gd name="T61" fmla="*/ 74 h 74"/>
                  <a:gd name="T62" fmla="*/ 85 w 94"/>
                  <a:gd name="T63" fmla="*/ 74 h 74"/>
                  <a:gd name="T64" fmla="*/ 90 w 94"/>
                  <a:gd name="T65" fmla="*/ 74 h 74"/>
                  <a:gd name="T66" fmla="*/ 94 w 94"/>
                  <a:gd name="T67" fmla="*/ 74 h 74"/>
                  <a:gd name="T68" fmla="*/ 94 w 94"/>
                  <a:gd name="T69" fmla="*/ 66 h 74"/>
                  <a:gd name="T70" fmla="*/ 83 w 94"/>
                  <a:gd name="T71" fmla="*/ 66 h 74"/>
                  <a:gd name="T72" fmla="*/ 83 w 94"/>
                  <a:gd name="T73" fmla="*/ 24 h 74"/>
                  <a:gd name="T74" fmla="*/ 81 w 94"/>
                  <a:gd name="T75" fmla="*/ 13 h 74"/>
                  <a:gd name="T76" fmla="*/ 77 w 94"/>
                  <a:gd name="T77" fmla="*/ 5 h 74"/>
                  <a:gd name="T78" fmla="*/ 69 w 94"/>
                  <a:gd name="T79" fmla="*/ 1 h 74"/>
                  <a:gd name="T80" fmla="*/ 58 w 94"/>
                  <a:gd name="T81" fmla="*/ 0 h 74"/>
                  <a:gd name="T82" fmla="*/ 47 w 94"/>
                  <a:gd name="T83" fmla="*/ 1 h 74"/>
                  <a:gd name="T84" fmla="*/ 39 w 94"/>
                  <a:gd name="T85" fmla="*/ 6 h 74"/>
                  <a:gd name="T86" fmla="*/ 33 w 94"/>
                  <a:gd name="T87" fmla="*/ 11 h 74"/>
                  <a:gd name="T88" fmla="*/ 29 w 94"/>
                  <a:gd name="T89" fmla="*/ 18 h 74"/>
                  <a:gd name="T90" fmla="*/ 29 w 94"/>
                  <a:gd name="T91" fmla="*/ 0 h 74"/>
                  <a:gd name="T92" fmla="*/ 0 w 94"/>
                  <a:gd name="T93" fmla="*/ 1 h 74"/>
                  <a:gd name="T94" fmla="*/ 0 w 94"/>
                  <a:gd name="T95" fmla="*/ 9 h 74"/>
                  <a:gd name="T96" fmla="*/ 6 w 94"/>
                  <a:gd name="T97" fmla="*/ 9 h 74"/>
                  <a:gd name="T98" fmla="*/ 10 w 94"/>
                  <a:gd name="T99" fmla="*/ 10 h 74"/>
                  <a:gd name="T100" fmla="*/ 11 w 94"/>
                  <a:gd name="T101" fmla="*/ 12 h 74"/>
                  <a:gd name="T102" fmla="*/ 12 w 94"/>
                  <a:gd name="T103"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4">
                    <a:moveTo>
                      <a:pt x="12" y="15"/>
                    </a:moveTo>
                    <a:lnTo>
                      <a:pt x="12" y="66"/>
                    </a:lnTo>
                    <a:lnTo>
                      <a:pt x="0" y="66"/>
                    </a:lnTo>
                    <a:lnTo>
                      <a:pt x="0" y="74"/>
                    </a:lnTo>
                    <a:lnTo>
                      <a:pt x="5" y="74"/>
                    </a:lnTo>
                    <a:lnTo>
                      <a:pt x="10" y="74"/>
                    </a:lnTo>
                    <a:lnTo>
                      <a:pt x="16" y="74"/>
                    </a:lnTo>
                    <a:lnTo>
                      <a:pt x="21" y="74"/>
                    </a:lnTo>
                    <a:lnTo>
                      <a:pt x="26" y="74"/>
                    </a:lnTo>
                    <a:lnTo>
                      <a:pt x="32" y="74"/>
                    </a:lnTo>
                    <a:lnTo>
                      <a:pt x="38" y="74"/>
                    </a:lnTo>
                    <a:lnTo>
                      <a:pt x="42" y="74"/>
                    </a:lnTo>
                    <a:lnTo>
                      <a:pt x="42" y="66"/>
                    </a:lnTo>
                    <a:lnTo>
                      <a:pt x="31" y="66"/>
                    </a:lnTo>
                    <a:lnTo>
                      <a:pt x="31" y="32"/>
                    </a:lnTo>
                    <a:lnTo>
                      <a:pt x="33" y="20"/>
                    </a:lnTo>
                    <a:lnTo>
                      <a:pt x="39" y="12"/>
                    </a:lnTo>
                    <a:lnTo>
                      <a:pt x="47" y="7"/>
                    </a:lnTo>
                    <a:lnTo>
                      <a:pt x="55" y="6"/>
                    </a:lnTo>
                    <a:lnTo>
                      <a:pt x="59" y="6"/>
                    </a:lnTo>
                    <a:lnTo>
                      <a:pt x="62" y="9"/>
                    </a:lnTo>
                    <a:lnTo>
                      <a:pt x="64" y="14"/>
                    </a:lnTo>
                    <a:lnTo>
                      <a:pt x="64" y="22"/>
                    </a:lnTo>
                    <a:lnTo>
                      <a:pt x="64" y="66"/>
                    </a:lnTo>
                    <a:lnTo>
                      <a:pt x="53" y="66"/>
                    </a:lnTo>
                    <a:lnTo>
                      <a:pt x="53" y="74"/>
                    </a:lnTo>
                    <a:lnTo>
                      <a:pt x="57" y="74"/>
                    </a:lnTo>
                    <a:lnTo>
                      <a:pt x="63" y="74"/>
                    </a:lnTo>
                    <a:lnTo>
                      <a:pt x="68" y="74"/>
                    </a:lnTo>
                    <a:lnTo>
                      <a:pt x="74" y="74"/>
                    </a:lnTo>
                    <a:lnTo>
                      <a:pt x="79" y="74"/>
                    </a:lnTo>
                    <a:lnTo>
                      <a:pt x="85" y="74"/>
                    </a:lnTo>
                    <a:lnTo>
                      <a:pt x="90" y="74"/>
                    </a:lnTo>
                    <a:lnTo>
                      <a:pt x="94" y="74"/>
                    </a:lnTo>
                    <a:lnTo>
                      <a:pt x="94" y="66"/>
                    </a:lnTo>
                    <a:lnTo>
                      <a:pt x="83" y="66"/>
                    </a:lnTo>
                    <a:lnTo>
                      <a:pt x="83" y="24"/>
                    </a:lnTo>
                    <a:lnTo>
                      <a:pt x="81" y="13"/>
                    </a:lnTo>
                    <a:lnTo>
                      <a:pt x="77" y="5"/>
                    </a:lnTo>
                    <a:lnTo>
                      <a:pt x="69" y="1"/>
                    </a:lnTo>
                    <a:lnTo>
                      <a:pt x="58" y="0"/>
                    </a:lnTo>
                    <a:lnTo>
                      <a:pt x="47" y="1"/>
                    </a:lnTo>
                    <a:lnTo>
                      <a:pt x="39" y="6"/>
                    </a:lnTo>
                    <a:lnTo>
                      <a:pt x="33" y="11"/>
                    </a:lnTo>
                    <a:lnTo>
                      <a:pt x="29" y="18"/>
                    </a:lnTo>
                    <a:lnTo>
                      <a:pt x="29" y="0"/>
                    </a:lnTo>
                    <a:lnTo>
                      <a:pt x="0" y="1"/>
                    </a:lnTo>
                    <a:lnTo>
                      <a:pt x="0" y="9"/>
                    </a:lnTo>
                    <a:lnTo>
                      <a:pt x="6" y="9"/>
                    </a:lnTo>
                    <a:lnTo>
                      <a:pt x="10" y="10"/>
                    </a:lnTo>
                    <a:lnTo>
                      <a:pt x="11" y="12"/>
                    </a:lnTo>
                    <a:lnTo>
                      <a:pt x="12"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3" name="Freeform 2187"/>
              <p:cNvSpPr>
                <a:spLocks noChangeAspect="1"/>
              </p:cNvSpPr>
              <p:nvPr/>
            </p:nvSpPr>
            <p:spPr bwMode="auto">
              <a:xfrm>
                <a:off x="2212" y="2168"/>
                <a:ext cx="94" cy="74"/>
              </a:xfrm>
              <a:custGeom>
                <a:avLst/>
                <a:gdLst>
                  <a:gd name="T0" fmla="*/ 11 w 94"/>
                  <a:gd name="T1" fmla="*/ 15 h 74"/>
                  <a:gd name="T2" fmla="*/ 11 w 94"/>
                  <a:gd name="T3" fmla="*/ 66 h 74"/>
                  <a:gd name="T4" fmla="*/ 0 w 94"/>
                  <a:gd name="T5" fmla="*/ 66 h 74"/>
                  <a:gd name="T6" fmla="*/ 0 w 94"/>
                  <a:gd name="T7" fmla="*/ 74 h 74"/>
                  <a:gd name="T8" fmla="*/ 4 w 94"/>
                  <a:gd name="T9" fmla="*/ 74 h 74"/>
                  <a:gd name="T10" fmla="*/ 10 w 94"/>
                  <a:gd name="T11" fmla="*/ 74 h 74"/>
                  <a:gd name="T12" fmla="*/ 16 w 94"/>
                  <a:gd name="T13" fmla="*/ 74 h 74"/>
                  <a:gd name="T14" fmla="*/ 21 w 94"/>
                  <a:gd name="T15" fmla="*/ 74 h 74"/>
                  <a:gd name="T16" fmla="*/ 26 w 94"/>
                  <a:gd name="T17" fmla="*/ 74 h 74"/>
                  <a:gd name="T18" fmla="*/ 32 w 94"/>
                  <a:gd name="T19" fmla="*/ 74 h 74"/>
                  <a:gd name="T20" fmla="*/ 37 w 94"/>
                  <a:gd name="T21" fmla="*/ 74 h 74"/>
                  <a:gd name="T22" fmla="*/ 42 w 94"/>
                  <a:gd name="T23" fmla="*/ 74 h 74"/>
                  <a:gd name="T24" fmla="*/ 42 w 94"/>
                  <a:gd name="T25" fmla="*/ 66 h 74"/>
                  <a:gd name="T26" fmla="*/ 30 w 94"/>
                  <a:gd name="T27" fmla="*/ 66 h 74"/>
                  <a:gd name="T28" fmla="*/ 30 w 94"/>
                  <a:gd name="T29" fmla="*/ 32 h 74"/>
                  <a:gd name="T30" fmla="*/ 33 w 94"/>
                  <a:gd name="T31" fmla="*/ 20 h 74"/>
                  <a:gd name="T32" fmla="*/ 39 w 94"/>
                  <a:gd name="T33" fmla="*/ 12 h 74"/>
                  <a:gd name="T34" fmla="*/ 47 w 94"/>
                  <a:gd name="T35" fmla="*/ 7 h 74"/>
                  <a:gd name="T36" fmla="*/ 55 w 94"/>
                  <a:gd name="T37" fmla="*/ 6 h 74"/>
                  <a:gd name="T38" fmla="*/ 59 w 94"/>
                  <a:gd name="T39" fmla="*/ 6 h 74"/>
                  <a:gd name="T40" fmla="*/ 61 w 94"/>
                  <a:gd name="T41" fmla="*/ 9 h 74"/>
                  <a:gd name="T42" fmla="*/ 63 w 94"/>
                  <a:gd name="T43" fmla="*/ 14 h 74"/>
                  <a:gd name="T44" fmla="*/ 64 w 94"/>
                  <a:gd name="T45" fmla="*/ 22 h 74"/>
                  <a:gd name="T46" fmla="*/ 64 w 94"/>
                  <a:gd name="T47" fmla="*/ 66 h 74"/>
                  <a:gd name="T48" fmla="*/ 53 w 94"/>
                  <a:gd name="T49" fmla="*/ 66 h 74"/>
                  <a:gd name="T50" fmla="*/ 53 w 94"/>
                  <a:gd name="T51" fmla="*/ 74 h 74"/>
                  <a:gd name="T52" fmla="*/ 57 w 94"/>
                  <a:gd name="T53" fmla="*/ 74 h 74"/>
                  <a:gd name="T54" fmla="*/ 62 w 94"/>
                  <a:gd name="T55" fmla="*/ 74 h 74"/>
                  <a:gd name="T56" fmla="*/ 68 w 94"/>
                  <a:gd name="T57" fmla="*/ 74 h 74"/>
                  <a:gd name="T58" fmla="*/ 73 w 94"/>
                  <a:gd name="T59" fmla="*/ 74 h 74"/>
                  <a:gd name="T60" fmla="*/ 79 w 94"/>
                  <a:gd name="T61" fmla="*/ 74 h 74"/>
                  <a:gd name="T62" fmla="*/ 84 w 94"/>
                  <a:gd name="T63" fmla="*/ 74 h 74"/>
                  <a:gd name="T64" fmla="*/ 90 w 94"/>
                  <a:gd name="T65" fmla="*/ 74 h 74"/>
                  <a:gd name="T66" fmla="*/ 94 w 94"/>
                  <a:gd name="T67" fmla="*/ 74 h 74"/>
                  <a:gd name="T68" fmla="*/ 94 w 94"/>
                  <a:gd name="T69" fmla="*/ 66 h 74"/>
                  <a:gd name="T70" fmla="*/ 83 w 94"/>
                  <a:gd name="T71" fmla="*/ 66 h 74"/>
                  <a:gd name="T72" fmla="*/ 83 w 94"/>
                  <a:gd name="T73" fmla="*/ 24 h 74"/>
                  <a:gd name="T74" fmla="*/ 81 w 94"/>
                  <a:gd name="T75" fmla="*/ 13 h 74"/>
                  <a:gd name="T76" fmla="*/ 76 w 94"/>
                  <a:gd name="T77" fmla="*/ 5 h 74"/>
                  <a:gd name="T78" fmla="*/ 68 w 94"/>
                  <a:gd name="T79" fmla="*/ 1 h 74"/>
                  <a:gd name="T80" fmla="*/ 57 w 94"/>
                  <a:gd name="T81" fmla="*/ 0 h 74"/>
                  <a:gd name="T82" fmla="*/ 47 w 94"/>
                  <a:gd name="T83" fmla="*/ 1 h 74"/>
                  <a:gd name="T84" fmla="*/ 39 w 94"/>
                  <a:gd name="T85" fmla="*/ 6 h 74"/>
                  <a:gd name="T86" fmla="*/ 33 w 94"/>
                  <a:gd name="T87" fmla="*/ 11 h 74"/>
                  <a:gd name="T88" fmla="*/ 28 w 94"/>
                  <a:gd name="T89" fmla="*/ 18 h 74"/>
                  <a:gd name="T90" fmla="*/ 28 w 94"/>
                  <a:gd name="T91" fmla="*/ 0 h 74"/>
                  <a:gd name="T92" fmla="*/ 0 w 94"/>
                  <a:gd name="T93" fmla="*/ 1 h 74"/>
                  <a:gd name="T94" fmla="*/ 0 w 94"/>
                  <a:gd name="T95" fmla="*/ 9 h 74"/>
                  <a:gd name="T96" fmla="*/ 6 w 94"/>
                  <a:gd name="T97" fmla="*/ 9 h 74"/>
                  <a:gd name="T98" fmla="*/ 10 w 94"/>
                  <a:gd name="T99" fmla="*/ 10 h 74"/>
                  <a:gd name="T100" fmla="*/ 11 w 94"/>
                  <a:gd name="T101" fmla="*/ 12 h 74"/>
                  <a:gd name="T102" fmla="*/ 11 w 94"/>
                  <a:gd name="T103"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4">
                    <a:moveTo>
                      <a:pt x="11" y="15"/>
                    </a:moveTo>
                    <a:lnTo>
                      <a:pt x="11" y="66"/>
                    </a:lnTo>
                    <a:lnTo>
                      <a:pt x="0" y="66"/>
                    </a:lnTo>
                    <a:lnTo>
                      <a:pt x="0" y="74"/>
                    </a:lnTo>
                    <a:lnTo>
                      <a:pt x="4" y="74"/>
                    </a:lnTo>
                    <a:lnTo>
                      <a:pt x="10" y="74"/>
                    </a:lnTo>
                    <a:lnTo>
                      <a:pt x="16" y="74"/>
                    </a:lnTo>
                    <a:lnTo>
                      <a:pt x="21" y="74"/>
                    </a:lnTo>
                    <a:lnTo>
                      <a:pt x="26" y="74"/>
                    </a:lnTo>
                    <a:lnTo>
                      <a:pt x="32" y="74"/>
                    </a:lnTo>
                    <a:lnTo>
                      <a:pt x="37" y="74"/>
                    </a:lnTo>
                    <a:lnTo>
                      <a:pt x="42" y="74"/>
                    </a:lnTo>
                    <a:lnTo>
                      <a:pt x="42" y="66"/>
                    </a:lnTo>
                    <a:lnTo>
                      <a:pt x="30" y="66"/>
                    </a:lnTo>
                    <a:lnTo>
                      <a:pt x="30" y="32"/>
                    </a:lnTo>
                    <a:lnTo>
                      <a:pt x="33" y="20"/>
                    </a:lnTo>
                    <a:lnTo>
                      <a:pt x="39" y="12"/>
                    </a:lnTo>
                    <a:lnTo>
                      <a:pt x="47" y="7"/>
                    </a:lnTo>
                    <a:lnTo>
                      <a:pt x="55" y="6"/>
                    </a:lnTo>
                    <a:lnTo>
                      <a:pt x="59" y="6"/>
                    </a:lnTo>
                    <a:lnTo>
                      <a:pt x="61" y="9"/>
                    </a:lnTo>
                    <a:lnTo>
                      <a:pt x="63" y="14"/>
                    </a:lnTo>
                    <a:lnTo>
                      <a:pt x="64" y="22"/>
                    </a:lnTo>
                    <a:lnTo>
                      <a:pt x="64" y="66"/>
                    </a:lnTo>
                    <a:lnTo>
                      <a:pt x="53" y="66"/>
                    </a:lnTo>
                    <a:lnTo>
                      <a:pt x="53" y="74"/>
                    </a:lnTo>
                    <a:lnTo>
                      <a:pt x="57" y="74"/>
                    </a:lnTo>
                    <a:lnTo>
                      <a:pt x="62" y="74"/>
                    </a:lnTo>
                    <a:lnTo>
                      <a:pt x="68" y="74"/>
                    </a:lnTo>
                    <a:lnTo>
                      <a:pt x="73" y="74"/>
                    </a:lnTo>
                    <a:lnTo>
                      <a:pt x="79" y="74"/>
                    </a:lnTo>
                    <a:lnTo>
                      <a:pt x="84" y="74"/>
                    </a:lnTo>
                    <a:lnTo>
                      <a:pt x="90" y="74"/>
                    </a:lnTo>
                    <a:lnTo>
                      <a:pt x="94" y="74"/>
                    </a:lnTo>
                    <a:lnTo>
                      <a:pt x="94" y="66"/>
                    </a:lnTo>
                    <a:lnTo>
                      <a:pt x="83" y="66"/>
                    </a:lnTo>
                    <a:lnTo>
                      <a:pt x="83" y="24"/>
                    </a:lnTo>
                    <a:lnTo>
                      <a:pt x="81" y="13"/>
                    </a:lnTo>
                    <a:lnTo>
                      <a:pt x="76" y="5"/>
                    </a:lnTo>
                    <a:lnTo>
                      <a:pt x="68" y="1"/>
                    </a:lnTo>
                    <a:lnTo>
                      <a:pt x="57" y="0"/>
                    </a:lnTo>
                    <a:lnTo>
                      <a:pt x="47" y="1"/>
                    </a:lnTo>
                    <a:lnTo>
                      <a:pt x="39" y="6"/>
                    </a:lnTo>
                    <a:lnTo>
                      <a:pt x="33" y="11"/>
                    </a:lnTo>
                    <a:lnTo>
                      <a:pt x="28" y="18"/>
                    </a:lnTo>
                    <a:lnTo>
                      <a:pt x="28" y="0"/>
                    </a:lnTo>
                    <a:lnTo>
                      <a:pt x="0" y="1"/>
                    </a:lnTo>
                    <a:lnTo>
                      <a:pt x="0" y="9"/>
                    </a:lnTo>
                    <a:lnTo>
                      <a:pt x="6" y="9"/>
                    </a:lnTo>
                    <a:lnTo>
                      <a:pt x="10" y="10"/>
                    </a:lnTo>
                    <a:lnTo>
                      <a:pt x="11" y="12"/>
                    </a:lnTo>
                    <a:lnTo>
                      <a:pt x="11"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4" name="Freeform 2188"/>
              <p:cNvSpPr>
                <a:spLocks noChangeAspect="1" noEditPoints="1"/>
              </p:cNvSpPr>
              <p:nvPr/>
            </p:nvSpPr>
            <p:spPr bwMode="auto">
              <a:xfrm>
                <a:off x="2316" y="2167"/>
                <a:ext cx="76" cy="76"/>
              </a:xfrm>
              <a:custGeom>
                <a:avLst/>
                <a:gdLst>
                  <a:gd name="T0" fmla="*/ 73 w 76"/>
                  <a:gd name="T1" fmla="*/ 39 h 76"/>
                  <a:gd name="T2" fmla="*/ 76 w 76"/>
                  <a:gd name="T3" fmla="*/ 37 h 76"/>
                  <a:gd name="T4" fmla="*/ 76 w 76"/>
                  <a:gd name="T5" fmla="*/ 30 h 76"/>
                  <a:gd name="T6" fmla="*/ 72 w 76"/>
                  <a:gd name="T7" fmla="*/ 16 h 76"/>
                  <a:gd name="T8" fmla="*/ 55 w 76"/>
                  <a:gd name="T9" fmla="*/ 3 h 76"/>
                  <a:gd name="T10" fmla="*/ 23 w 76"/>
                  <a:gd name="T11" fmla="*/ 3 h 76"/>
                  <a:gd name="T12" fmla="*/ 2 w 76"/>
                  <a:gd name="T13" fmla="*/ 23 h 76"/>
                  <a:gd name="T14" fmla="*/ 3 w 76"/>
                  <a:gd name="T15" fmla="*/ 53 h 76"/>
                  <a:gd name="T16" fmla="*/ 25 w 76"/>
                  <a:gd name="T17" fmla="*/ 73 h 76"/>
                  <a:gd name="T18" fmla="*/ 52 w 76"/>
                  <a:gd name="T19" fmla="*/ 75 h 76"/>
                  <a:gd name="T20" fmla="*/ 65 w 76"/>
                  <a:gd name="T21" fmla="*/ 70 h 76"/>
                  <a:gd name="T22" fmla="*/ 72 w 76"/>
                  <a:gd name="T23" fmla="*/ 63 h 76"/>
                  <a:gd name="T24" fmla="*/ 76 w 76"/>
                  <a:gd name="T25" fmla="*/ 57 h 76"/>
                  <a:gd name="T26" fmla="*/ 75 w 76"/>
                  <a:gd name="T27" fmla="*/ 54 h 76"/>
                  <a:gd name="T28" fmla="*/ 73 w 76"/>
                  <a:gd name="T29" fmla="*/ 53 h 76"/>
                  <a:gd name="T30" fmla="*/ 70 w 76"/>
                  <a:gd name="T31" fmla="*/ 53 h 76"/>
                  <a:gd name="T32" fmla="*/ 68 w 76"/>
                  <a:gd name="T33" fmla="*/ 55 h 76"/>
                  <a:gd name="T34" fmla="*/ 64 w 76"/>
                  <a:gd name="T35" fmla="*/ 62 h 76"/>
                  <a:gd name="T36" fmla="*/ 52 w 76"/>
                  <a:gd name="T37" fmla="*/ 69 h 76"/>
                  <a:gd name="T38" fmla="*/ 36 w 76"/>
                  <a:gd name="T39" fmla="*/ 69 h 76"/>
                  <a:gd name="T40" fmla="*/ 26 w 76"/>
                  <a:gd name="T41" fmla="*/ 62 h 76"/>
                  <a:gd name="T42" fmla="*/ 22 w 76"/>
                  <a:gd name="T43" fmla="*/ 52 h 76"/>
                  <a:gd name="T44" fmla="*/ 21 w 76"/>
                  <a:gd name="T45" fmla="*/ 43 h 76"/>
                  <a:gd name="T46" fmla="*/ 71 w 76"/>
                  <a:gd name="T47" fmla="*/ 39 h 76"/>
                  <a:gd name="T48" fmla="*/ 21 w 76"/>
                  <a:gd name="T49" fmla="*/ 29 h 76"/>
                  <a:gd name="T50" fmla="*/ 23 w 76"/>
                  <a:gd name="T51" fmla="*/ 19 h 76"/>
                  <a:gd name="T52" fmla="*/ 28 w 76"/>
                  <a:gd name="T53" fmla="*/ 11 h 76"/>
                  <a:gd name="T54" fmla="*/ 36 w 76"/>
                  <a:gd name="T55" fmla="*/ 7 h 76"/>
                  <a:gd name="T56" fmla="*/ 47 w 76"/>
                  <a:gd name="T57" fmla="*/ 7 h 76"/>
                  <a:gd name="T58" fmla="*/ 55 w 76"/>
                  <a:gd name="T59" fmla="*/ 13 h 76"/>
                  <a:gd name="T60" fmla="*/ 59 w 76"/>
                  <a:gd name="T61" fmla="*/ 22 h 76"/>
                  <a:gd name="T62" fmla="*/ 60 w 76"/>
                  <a:gd name="T63" fmla="*/ 31 h 76"/>
                  <a:gd name="T64" fmla="*/ 21 w 76"/>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6">
                    <a:moveTo>
                      <a:pt x="71" y="39"/>
                    </a:moveTo>
                    <a:lnTo>
                      <a:pt x="73" y="39"/>
                    </a:lnTo>
                    <a:lnTo>
                      <a:pt x="75" y="39"/>
                    </a:lnTo>
                    <a:lnTo>
                      <a:pt x="76" y="37"/>
                    </a:lnTo>
                    <a:lnTo>
                      <a:pt x="76" y="35"/>
                    </a:lnTo>
                    <a:lnTo>
                      <a:pt x="76" y="30"/>
                    </a:lnTo>
                    <a:lnTo>
                      <a:pt x="74" y="23"/>
                    </a:lnTo>
                    <a:lnTo>
                      <a:pt x="72" y="16"/>
                    </a:lnTo>
                    <a:lnTo>
                      <a:pt x="67" y="9"/>
                    </a:lnTo>
                    <a:lnTo>
                      <a:pt x="55" y="3"/>
                    </a:lnTo>
                    <a:lnTo>
                      <a:pt x="40" y="0"/>
                    </a:lnTo>
                    <a:lnTo>
                      <a:pt x="23" y="3"/>
                    </a:lnTo>
                    <a:lnTo>
                      <a:pt x="10" y="11"/>
                    </a:lnTo>
                    <a:lnTo>
                      <a:pt x="2" y="23"/>
                    </a:lnTo>
                    <a:lnTo>
                      <a:pt x="0" y="38"/>
                    </a:lnTo>
                    <a:lnTo>
                      <a:pt x="3" y="53"/>
                    </a:lnTo>
                    <a:lnTo>
                      <a:pt x="11" y="65"/>
                    </a:lnTo>
                    <a:lnTo>
                      <a:pt x="25" y="73"/>
                    </a:lnTo>
                    <a:lnTo>
                      <a:pt x="43" y="76"/>
                    </a:lnTo>
                    <a:lnTo>
                      <a:pt x="52" y="75"/>
                    </a:lnTo>
                    <a:lnTo>
                      <a:pt x="59" y="73"/>
                    </a:lnTo>
                    <a:lnTo>
                      <a:pt x="65" y="70"/>
                    </a:lnTo>
                    <a:lnTo>
                      <a:pt x="69" y="67"/>
                    </a:lnTo>
                    <a:lnTo>
                      <a:pt x="72" y="63"/>
                    </a:lnTo>
                    <a:lnTo>
                      <a:pt x="74" y="60"/>
                    </a:lnTo>
                    <a:lnTo>
                      <a:pt x="76" y="57"/>
                    </a:lnTo>
                    <a:lnTo>
                      <a:pt x="76" y="56"/>
                    </a:lnTo>
                    <a:lnTo>
                      <a:pt x="75" y="54"/>
                    </a:lnTo>
                    <a:lnTo>
                      <a:pt x="74" y="53"/>
                    </a:lnTo>
                    <a:lnTo>
                      <a:pt x="73" y="53"/>
                    </a:lnTo>
                    <a:lnTo>
                      <a:pt x="72" y="53"/>
                    </a:lnTo>
                    <a:lnTo>
                      <a:pt x="70" y="53"/>
                    </a:lnTo>
                    <a:lnTo>
                      <a:pt x="69" y="54"/>
                    </a:lnTo>
                    <a:lnTo>
                      <a:pt x="68" y="55"/>
                    </a:lnTo>
                    <a:lnTo>
                      <a:pt x="68" y="56"/>
                    </a:lnTo>
                    <a:lnTo>
                      <a:pt x="64" y="62"/>
                    </a:lnTo>
                    <a:lnTo>
                      <a:pt x="59" y="66"/>
                    </a:lnTo>
                    <a:lnTo>
                      <a:pt x="52" y="69"/>
                    </a:lnTo>
                    <a:lnTo>
                      <a:pt x="44" y="70"/>
                    </a:lnTo>
                    <a:lnTo>
                      <a:pt x="36" y="69"/>
                    </a:lnTo>
                    <a:lnTo>
                      <a:pt x="31" y="66"/>
                    </a:lnTo>
                    <a:lnTo>
                      <a:pt x="26" y="62"/>
                    </a:lnTo>
                    <a:lnTo>
                      <a:pt x="24" y="57"/>
                    </a:lnTo>
                    <a:lnTo>
                      <a:pt x="22" y="52"/>
                    </a:lnTo>
                    <a:lnTo>
                      <a:pt x="21" y="47"/>
                    </a:lnTo>
                    <a:lnTo>
                      <a:pt x="21" y="43"/>
                    </a:lnTo>
                    <a:lnTo>
                      <a:pt x="21" y="39"/>
                    </a:lnTo>
                    <a:lnTo>
                      <a:pt x="71" y="39"/>
                    </a:lnTo>
                    <a:close/>
                    <a:moveTo>
                      <a:pt x="21" y="34"/>
                    </a:moveTo>
                    <a:lnTo>
                      <a:pt x="21" y="29"/>
                    </a:lnTo>
                    <a:lnTo>
                      <a:pt x="21" y="24"/>
                    </a:lnTo>
                    <a:lnTo>
                      <a:pt x="23" y="19"/>
                    </a:lnTo>
                    <a:lnTo>
                      <a:pt x="25" y="15"/>
                    </a:lnTo>
                    <a:lnTo>
                      <a:pt x="28" y="11"/>
                    </a:lnTo>
                    <a:lnTo>
                      <a:pt x="32" y="8"/>
                    </a:lnTo>
                    <a:lnTo>
                      <a:pt x="36" y="7"/>
                    </a:lnTo>
                    <a:lnTo>
                      <a:pt x="40" y="6"/>
                    </a:lnTo>
                    <a:lnTo>
                      <a:pt x="47" y="7"/>
                    </a:lnTo>
                    <a:lnTo>
                      <a:pt x="52" y="10"/>
                    </a:lnTo>
                    <a:lnTo>
                      <a:pt x="55" y="13"/>
                    </a:lnTo>
                    <a:lnTo>
                      <a:pt x="57" y="18"/>
                    </a:lnTo>
                    <a:lnTo>
                      <a:pt x="59" y="22"/>
                    </a:lnTo>
                    <a:lnTo>
                      <a:pt x="60" y="27"/>
                    </a:lnTo>
                    <a:lnTo>
                      <a:pt x="60" y="31"/>
                    </a:lnTo>
                    <a:lnTo>
                      <a:pt x="60"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5" name="Freeform 2189"/>
              <p:cNvSpPr>
                <a:spLocks noChangeAspect="1"/>
              </p:cNvSpPr>
              <p:nvPr/>
            </p:nvSpPr>
            <p:spPr bwMode="auto">
              <a:xfrm>
                <a:off x="2404" y="2167"/>
                <a:ext cx="72" cy="76"/>
              </a:xfrm>
              <a:custGeom>
                <a:avLst/>
                <a:gdLst>
                  <a:gd name="T0" fmla="*/ 51 w 72"/>
                  <a:gd name="T1" fmla="*/ 10 h 76"/>
                  <a:gd name="T2" fmla="*/ 50 w 72"/>
                  <a:gd name="T3" fmla="*/ 14 h 76"/>
                  <a:gd name="T4" fmla="*/ 51 w 72"/>
                  <a:gd name="T5" fmla="*/ 20 h 76"/>
                  <a:gd name="T6" fmla="*/ 56 w 72"/>
                  <a:gd name="T7" fmla="*/ 25 h 76"/>
                  <a:gd name="T8" fmla="*/ 64 w 72"/>
                  <a:gd name="T9" fmla="*/ 25 h 76"/>
                  <a:gd name="T10" fmla="*/ 69 w 72"/>
                  <a:gd name="T11" fmla="*/ 20 h 76"/>
                  <a:gd name="T12" fmla="*/ 67 w 72"/>
                  <a:gd name="T13" fmla="*/ 7 h 76"/>
                  <a:gd name="T14" fmla="*/ 50 w 72"/>
                  <a:gd name="T15" fmla="*/ 1 h 76"/>
                  <a:gd name="T16" fmla="*/ 31 w 72"/>
                  <a:gd name="T17" fmla="*/ 1 h 76"/>
                  <a:gd name="T18" fmla="*/ 15 w 72"/>
                  <a:gd name="T19" fmla="*/ 7 h 76"/>
                  <a:gd name="T20" fmla="*/ 5 w 72"/>
                  <a:gd name="T21" fmla="*/ 18 h 76"/>
                  <a:gd name="T22" fmla="*/ 0 w 72"/>
                  <a:gd name="T23" fmla="*/ 31 h 76"/>
                  <a:gd name="T24" fmla="*/ 2 w 72"/>
                  <a:gd name="T25" fmla="*/ 54 h 76"/>
                  <a:gd name="T26" fmla="*/ 23 w 72"/>
                  <a:gd name="T27" fmla="*/ 73 h 76"/>
                  <a:gd name="T28" fmla="*/ 50 w 72"/>
                  <a:gd name="T29" fmla="*/ 75 h 76"/>
                  <a:gd name="T30" fmla="*/ 62 w 72"/>
                  <a:gd name="T31" fmla="*/ 70 h 76"/>
                  <a:gd name="T32" fmla="*/ 69 w 72"/>
                  <a:gd name="T33" fmla="*/ 63 h 76"/>
                  <a:gd name="T34" fmla="*/ 72 w 72"/>
                  <a:gd name="T35" fmla="*/ 57 h 76"/>
                  <a:gd name="T36" fmla="*/ 72 w 72"/>
                  <a:gd name="T37" fmla="*/ 54 h 76"/>
                  <a:gd name="T38" fmla="*/ 70 w 72"/>
                  <a:gd name="T39" fmla="*/ 53 h 76"/>
                  <a:gd name="T40" fmla="*/ 67 w 72"/>
                  <a:gd name="T41" fmla="*/ 54 h 76"/>
                  <a:gd name="T42" fmla="*/ 65 w 72"/>
                  <a:gd name="T43" fmla="*/ 55 h 76"/>
                  <a:gd name="T44" fmla="*/ 61 w 72"/>
                  <a:gd name="T45" fmla="*/ 62 h 76"/>
                  <a:gd name="T46" fmla="*/ 50 w 72"/>
                  <a:gd name="T47" fmla="*/ 69 h 76"/>
                  <a:gd name="T48" fmla="*/ 36 w 72"/>
                  <a:gd name="T49" fmla="*/ 68 h 76"/>
                  <a:gd name="T50" fmla="*/ 26 w 72"/>
                  <a:gd name="T51" fmla="*/ 61 h 76"/>
                  <a:gd name="T52" fmla="*/ 22 w 72"/>
                  <a:gd name="T53" fmla="*/ 51 h 76"/>
                  <a:gd name="T54" fmla="*/ 21 w 72"/>
                  <a:gd name="T55" fmla="*/ 41 h 76"/>
                  <a:gd name="T56" fmla="*/ 21 w 72"/>
                  <a:gd name="T57" fmla="*/ 34 h 76"/>
                  <a:gd name="T58" fmla="*/ 22 w 72"/>
                  <a:gd name="T59" fmla="*/ 24 h 76"/>
                  <a:gd name="T60" fmla="*/ 26 w 72"/>
                  <a:gd name="T61" fmla="*/ 14 h 76"/>
                  <a:gd name="T62" fmla="*/ 35 w 72"/>
                  <a:gd name="T63" fmla="*/ 8 h 76"/>
                  <a:gd name="T64" fmla="*/ 49 w 72"/>
                  <a:gd name="T65"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6">
                    <a:moveTo>
                      <a:pt x="53" y="8"/>
                    </a:moveTo>
                    <a:lnTo>
                      <a:pt x="51" y="10"/>
                    </a:lnTo>
                    <a:lnTo>
                      <a:pt x="50" y="12"/>
                    </a:lnTo>
                    <a:lnTo>
                      <a:pt x="50" y="14"/>
                    </a:lnTo>
                    <a:lnTo>
                      <a:pt x="50" y="15"/>
                    </a:lnTo>
                    <a:lnTo>
                      <a:pt x="51" y="20"/>
                    </a:lnTo>
                    <a:lnTo>
                      <a:pt x="53" y="23"/>
                    </a:lnTo>
                    <a:lnTo>
                      <a:pt x="56" y="25"/>
                    </a:lnTo>
                    <a:lnTo>
                      <a:pt x="60" y="26"/>
                    </a:lnTo>
                    <a:lnTo>
                      <a:pt x="64" y="25"/>
                    </a:lnTo>
                    <a:lnTo>
                      <a:pt x="67" y="23"/>
                    </a:lnTo>
                    <a:lnTo>
                      <a:pt x="69" y="20"/>
                    </a:lnTo>
                    <a:lnTo>
                      <a:pt x="70" y="15"/>
                    </a:lnTo>
                    <a:lnTo>
                      <a:pt x="67" y="7"/>
                    </a:lnTo>
                    <a:lnTo>
                      <a:pt x="59" y="3"/>
                    </a:lnTo>
                    <a:lnTo>
                      <a:pt x="50" y="1"/>
                    </a:lnTo>
                    <a:lnTo>
                      <a:pt x="41" y="0"/>
                    </a:lnTo>
                    <a:lnTo>
                      <a:pt x="31" y="1"/>
                    </a:lnTo>
                    <a:lnTo>
                      <a:pt x="22" y="4"/>
                    </a:lnTo>
                    <a:lnTo>
                      <a:pt x="15" y="7"/>
                    </a:lnTo>
                    <a:lnTo>
                      <a:pt x="9" y="12"/>
                    </a:lnTo>
                    <a:lnTo>
                      <a:pt x="5" y="18"/>
                    </a:lnTo>
                    <a:lnTo>
                      <a:pt x="2" y="24"/>
                    </a:lnTo>
                    <a:lnTo>
                      <a:pt x="0" y="31"/>
                    </a:lnTo>
                    <a:lnTo>
                      <a:pt x="0" y="38"/>
                    </a:lnTo>
                    <a:lnTo>
                      <a:pt x="2" y="54"/>
                    </a:lnTo>
                    <a:lnTo>
                      <a:pt x="11" y="66"/>
                    </a:lnTo>
                    <a:lnTo>
                      <a:pt x="23" y="73"/>
                    </a:lnTo>
                    <a:lnTo>
                      <a:pt x="41" y="76"/>
                    </a:lnTo>
                    <a:lnTo>
                      <a:pt x="50" y="75"/>
                    </a:lnTo>
                    <a:lnTo>
                      <a:pt x="57" y="73"/>
                    </a:lnTo>
                    <a:lnTo>
                      <a:pt x="62" y="70"/>
                    </a:lnTo>
                    <a:lnTo>
                      <a:pt x="66" y="66"/>
                    </a:lnTo>
                    <a:lnTo>
                      <a:pt x="69" y="63"/>
                    </a:lnTo>
                    <a:lnTo>
                      <a:pt x="71" y="59"/>
                    </a:lnTo>
                    <a:lnTo>
                      <a:pt x="72" y="57"/>
                    </a:lnTo>
                    <a:lnTo>
                      <a:pt x="72" y="56"/>
                    </a:lnTo>
                    <a:lnTo>
                      <a:pt x="72" y="54"/>
                    </a:lnTo>
                    <a:lnTo>
                      <a:pt x="71" y="54"/>
                    </a:lnTo>
                    <a:lnTo>
                      <a:pt x="70" y="53"/>
                    </a:lnTo>
                    <a:lnTo>
                      <a:pt x="68" y="53"/>
                    </a:lnTo>
                    <a:lnTo>
                      <a:pt x="67" y="54"/>
                    </a:lnTo>
                    <a:lnTo>
                      <a:pt x="66" y="54"/>
                    </a:lnTo>
                    <a:lnTo>
                      <a:pt x="65" y="55"/>
                    </a:lnTo>
                    <a:lnTo>
                      <a:pt x="64" y="56"/>
                    </a:lnTo>
                    <a:lnTo>
                      <a:pt x="61" y="62"/>
                    </a:lnTo>
                    <a:lnTo>
                      <a:pt x="56" y="67"/>
                    </a:lnTo>
                    <a:lnTo>
                      <a:pt x="50" y="69"/>
                    </a:lnTo>
                    <a:lnTo>
                      <a:pt x="44" y="70"/>
                    </a:lnTo>
                    <a:lnTo>
                      <a:pt x="36" y="68"/>
                    </a:lnTo>
                    <a:lnTo>
                      <a:pt x="30" y="66"/>
                    </a:lnTo>
                    <a:lnTo>
                      <a:pt x="26" y="61"/>
                    </a:lnTo>
                    <a:lnTo>
                      <a:pt x="24" y="56"/>
                    </a:lnTo>
                    <a:lnTo>
                      <a:pt x="22" y="51"/>
                    </a:lnTo>
                    <a:lnTo>
                      <a:pt x="21" y="46"/>
                    </a:lnTo>
                    <a:lnTo>
                      <a:pt x="21" y="41"/>
                    </a:lnTo>
                    <a:lnTo>
                      <a:pt x="21" y="38"/>
                    </a:lnTo>
                    <a:lnTo>
                      <a:pt x="21" y="34"/>
                    </a:lnTo>
                    <a:lnTo>
                      <a:pt x="21" y="29"/>
                    </a:lnTo>
                    <a:lnTo>
                      <a:pt x="22" y="24"/>
                    </a:lnTo>
                    <a:lnTo>
                      <a:pt x="23" y="19"/>
                    </a:lnTo>
                    <a:lnTo>
                      <a:pt x="26" y="14"/>
                    </a:lnTo>
                    <a:lnTo>
                      <a:pt x="30" y="10"/>
                    </a:lnTo>
                    <a:lnTo>
                      <a:pt x="35" y="8"/>
                    </a:lnTo>
                    <a:lnTo>
                      <a:pt x="42" y="7"/>
                    </a:lnTo>
                    <a:lnTo>
                      <a:pt x="49" y="7"/>
                    </a:lnTo>
                    <a:lnTo>
                      <a:pt x="53"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6" name="Freeform 2190"/>
              <p:cNvSpPr>
                <a:spLocks noChangeAspect="1"/>
              </p:cNvSpPr>
              <p:nvPr/>
            </p:nvSpPr>
            <p:spPr bwMode="auto">
              <a:xfrm>
                <a:off x="2485" y="2137"/>
                <a:ext cx="60" cy="106"/>
              </a:xfrm>
              <a:custGeom>
                <a:avLst/>
                <a:gdLst>
                  <a:gd name="T0" fmla="*/ 14 w 60"/>
                  <a:gd name="T1" fmla="*/ 40 h 106"/>
                  <a:gd name="T2" fmla="*/ 14 w 60"/>
                  <a:gd name="T3" fmla="*/ 85 h 106"/>
                  <a:gd name="T4" fmla="*/ 16 w 60"/>
                  <a:gd name="T5" fmla="*/ 96 h 106"/>
                  <a:gd name="T6" fmla="*/ 22 w 60"/>
                  <a:gd name="T7" fmla="*/ 102 h 106"/>
                  <a:gd name="T8" fmla="*/ 31 w 60"/>
                  <a:gd name="T9" fmla="*/ 105 h 106"/>
                  <a:gd name="T10" fmla="*/ 40 w 60"/>
                  <a:gd name="T11" fmla="*/ 106 h 106"/>
                  <a:gd name="T12" fmla="*/ 48 w 60"/>
                  <a:gd name="T13" fmla="*/ 104 h 106"/>
                  <a:gd name="T14" fmla="*/ 55 w 60"/>
                  <a:gd name="T15" fmla="*/ 100 h 106"/>
                  <a:gd name="T16" fmla="*/ 59 w 60"/>
                  <a:gd name="T17" fmla="*/ 93 h 106"/>
                  <a:gd name="T18" fmla="*/ 60 w 60"/>
                  <a:gd name="T19" fmla="*/ 85 h 106"/>
                  <a:gd name="T20" fmla="*/ 60 w 60"/>
                  <a:gd name="T21" fmla="*/ 76 h 106"/>
                  <a:gd name="T22" fmla="*/ 52 w 60"/>
                  <a:gd name="T23" fmla="*/ 76 h 106"/>
                  <a:gd name="T24" fmla="*/ 52 w 60"/>
                  <a:gd name="T25" fmla="*/ 84 h 106"/>
                  <a:gd name="T26" fmla="*/ 51 w 60"/>
                  <a:gd name="T27" fmla="*/ 91 h 106"/>
                  <a:gd name="T28" fmla="*/ 49 w 60"/>
                  <a:gd name="T29" fmla="*/ 96 h 106"/>
                  <a:gd name="T30" fmla="*/ 46 w 60"/>
                  <a:gd name="T31" fmla="*/ 99 h 106"/>
                  <a:gd name="T32" fmla="*/ 42 w 60"/>
                  <a:gd name="T33" fmla="*/ 100 h 106"/>
                  <a:gd name="T34" fmla="*/ 39 w 60"/>
                  <a:gd name="T35" fmla="*/ 99 h 106"/>
                  <a:gd name="T36" fmla="*/ 37 w 60"/>
                  <a:gd name="T37" fmla="*/ 98 h 106"/>
                  <a:gd name="T38" fmla="*/ 35 w 60"/>
                  <a:gd name="T39" fmla="*/ 96 h 106"/>
                  <a:gd name="T40" fmla="*/ 34 w 60"/>
                  <a:gd name="T41" fmla="*/ 94 h 106"/>
                  <a:gd name="T42" fmla="*/ 33 w 60"/>
                  <a:gd name="T43" fmla="*/ 91 h 106"/>
                  <a:gd name="T44" fmla="*/ 33 w 60"/>
                  <a:gd name="T45" fmla="*/ 89 h 106"/>
                  <a:gd name="T46" fmla="*/ 33 w 60"/>
                  <a:gd name="T47" fmla="*/ 87 h 106"/>
                  <a:gd name="T48" fmla="*/ 33 w 60"/>
                  <a:gd name="T49" fmla="*/ 85 h 106"/>
                  <a:gd name="T50" fmla="*/ 33 w 60"/>
                  <a:gd name="T51" fmla="*/ 40 h 106"/>
                  <a:gd name="T52" fmla="*/ 57 w 60"/>
                  <a:gd name="T53" fmla="*/ 40 h 106"/>
                  <a:gd name="T54" fmla="*/ 57 w 60"/>
                  <a:gd name="T55" fmla="*/ 32 h 106"/>
                  <a:gd name="T56" fmla="*/ 33 w 60"/>
                  <a:gd name="T57" fmla="*/ 32 h 106"/>
                  <a:gd name="T58" fmla="*/ 33 w 60"/>
                  <a:gd name="T59" fmla="*/ 0 h 106"/>
                  <a:gd name="T60" fmla="*/ 25 w 60"/>
                  <a:gd name="T61" fmla="*/ 0 h 106"/>
                  <a:gd name="T62" fmla="*/ 23 w 60"/>
                  <a:gd name="T63" fmla="*/ 12 h 106"/>
                  <a:gd name="T64" fmla="*/ 19 w 60"/>
                  <a:gd name="T65" fmla="*/ 23 h 106"/>
                  <a:gd name="T66" fmla="*/ 11 w 60"/>
                  <a:gd name="T67" fmla="*/ 30 h 106"/>
                  <a:gd name="T68" fmla="*/ 0 w 60"/>
                  <a:gd name="T69" fmla="*/ 34 h 106"/>
                  <a:gd name="T70" fmla="*/ 0 w 60"/>
                  <a:gd name="T71" fmla="*/ 40 h 106"/>
                  <a:gd name="T72" fmla="*/ 14 w 60"/>
                  <a:gd name="T73"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06">
                    <a:moveTo>
                      <a:pt x="14" y="40"/>
                    </a:moveTo>
                    <a:lnTo>
                      <a:pt x="14" y="85"/>
                    </a:lnTo>
                    <a:lnTo>
                      <a:pt x="16" y="96"/>
                    </a:lnTo>
                    <a:lnTo>
                      <a:pt x="22" y="102"/>
                    </a:lnTo>
                    <a:lnTo>
                      <a:pt x="31" y="105"/>
                    </a:lnTo>
                    <a:lnTo>
                      <a:pt x="40" y="106"/>
                    </a:lnTo>
                    <a:lnTo>
                      <a:pt x="48" y="104"/>
                    </a:lnTo>
                    <a:lnTo>
                      <a:pt x="55" y="100"/>
                    </a:lnTo>
                    <a:lnTo>
                      <a:pt x="59" y="93"/>
                    </a:lnTo>
                    <a:lnTo>
                      <a:pt x="60" y="85"/>
                    </a:lnTo>
                    <a:lnTo>
                      <a:pt x="60" y="76"/>
                    </a:lnTo>
                    <a:lnTo>
                      <a:pt x="52" y="76"/>
                    </a:lnTo>
                    <a:lnTo>
                      <a:pt x="52" y="84"/>
                    </a:lnTo>
                    <a:lnTo>
                      <a:pt x="51" y="91"/>
                    </a:lnTo>
                    <a:lnTo>
                      <a:pt x="49" y="96"/>
                    </a:lnTo>
                    <a:lnTo>
                      <a:pt x="46" y="99"/>
                    </a:lnTo>
                    <a:lnTo>
                      <a:pt x="42" y="100"/>
                    </a:lnTo>
                    <a:lnTo>
                      <a:pt x="39" y="99"/>
                    </a:lnTo>
                    <a:lnTo>
                      <a:pt x="37" y="98"/>
                    </a:lnTo>
                    <a:lnTo>
                      <a:pt x="35" y="96"/>
                    </a:lnTo>
                    <a:lnTo>
                      <a:pt x="34" y="94"/>
                    </a:lnTo>
                    <a:lnTo>
                      <a:pt x="33" y="91"/>
                    </a:lnTo>
                    <a:lnTo>
                      <a:pt x="33" y="89"/>
                    </a:lnTo>
                    <a:lnTo>
                      <a:pt x="33" y="87"/>
                    </a:lnTo>
                    <a:lnTo>
                      <a:pt x="33" y="85"/>
                    </a:lnTo>
                    <a:lnTo>
                      <a:pt x="33" y="40"/>
                    </a:lnTo>
                    <a:lnTo>
                      <a:pt x="57" y="40"/>
                    </a:lnTo>
                    <a:lnTo>
                      <a:pt x="57" y="32"/>
                    </a:lnTo>
                    <a:lnTo>
                      <a:pt x="33" y="32"/>
                    </a:lnTo>
                    <a:lnTo>
                      <a:pt x="33" y="0"/>
                    </a:lnTo>
                    <a:lnTo>
                      <a:pt x="25" y="0"/>
                    </a:lnTo>
                    <a:lnTo>
                      <a:pt x="23" y="12"/>
                    </a:lnTo>
                    <a:lnTo>
                      <a:pt x="19" y="23"/>
                    </a:lnTo>
                    <a:lnTo>
                      <a:pt x="11" y="30"/>
                    </a:lnTo>
                    <a:lnTo>
                      <a:pt x="0" y="34"/>
                    </a:lnTo>
                    <a:lnTo>
                      <a:pt x="0" y="40"/>
                    </a:lnTo>
                    <a:lnTo>
                      <a:pt x="14" y="4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7" name="Freeform 2191"/>
              <p:cNvSpPr>
                <a:spLocks noChangeAspect="1" noEditPoints="1"/>
              </p:cNvSpPr>
              <p:nvPr/>
            </p:nvSpPr>
            <p:spPr bwMode="auto">
              <a:xfrm>
                <a:off x="2561" y="2167"/>
                <a:ext cx="84" cy="76"/>
              </a:xfrm>
              <a:custGeom>
                <a:avLst/>
                <a:gdLst>
                  <a:gd name="T0" fmla="*/ 84 w 84"/>
                  <a:gd name="T1" fmla="*/ 39 h 76"/>
                  <a:gd name="T2" fmla="*/ 81 w 84"/>
                  <a:gd name="T3" fmla="*/ 24 h 76"/>
                  <a:gd name="T4" fmla="*/ 73 w 84"/>
                  <a:gd name="T5" fmla="*/ 11 h 76"/>
                  <a:gd name="T6" fmla="*/ 60 w 84"/>
                  <a:gd name="T7" fmla="*/ 3 h 76"/>
                  <a:gd name="T8" fmla="*/ 42 w 84"/>
                  <a:gd name="T9" fmla="*/ 0 h 76"/>
                  <a:gd name="T10" fmla="*/ 24 w 84"/>
                  <a:gd name="T11" fmla="*/ 3 h 76"/>
                  <a:gd name="T12" fmla="*/ 11 w 84"/>
                  <a:gd name="T13" fmla="*/ 11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0 w 84"/>
                  <a:gd name="T27" fmla="*/ 73 h 76"/>
                  <a:gd name="T28" fmla="*/ 74 w 84"/>
                  <a:gd name="T29" fmla="*/ 65 h 76"/>
                  <a:gd name="T30" fmla="*/ 82 w 84"/>
                  <a:gd name="T31" fmla="*/ 53 h 76"/>
                  <a:gd name="T32" fmla="*/ 84 w 84"/>
                  <a:gd name="T33" fmla="*/ 39 h 76"/>
                  <a:gd name="T34" fmla="*/ 42 w 84"/>
                  <a:gd name="T35" fmla="*/ 70 h 76"/>
                  <a:gd name="T36" fmla="*/ 35 w 84"/>
                  <a:gd name="T37" fmla="*/ 69 h 76"/>
                  <a:gd name="T38" fmla="*/ 30 w 84"/>
                  <a:gd name="T39" fmla="*/ 67 h 76"/>
                  <a:gd name="T40" fmla="*/ 26 w 84"/>
                  <a:gd name="T41" fmla="*/ 63 h 76"/>
                  <a:gd name="T42" fmla="*/ 24 w 84"/>
                  <a:gd name="T43" fmla="*/ 59 h 76"/>
                  <a:gd name="T44" fmla="*/ 22 w 84"/>
                  <a:gd name="T45" fmla="*/ 54 h 76"/>
                  <a:gd name="T46" fmla="*/ 21 w 84"/>
                  <a:gd name="T47" fmla="*/ 48 h 76"/>
                  <a:gd name="T48" fmla="*/ 21 w 84"/>
                  <a:gd name="T49" fmla="*/ 43 h 76"/>
                  <a:gd name="T50" fmla="*/ 21 w 84"/>
                  <a:gd name="T51" fmla="*/ 37 h 76"/>
                  <a:gd name="T52" fmla="*/ 21 w 84"/>
                  <a:gd name="T53" fmla="*/ 32 h 76"/>
                  <a:gd name="T54" fmla="*/ 21 w 84"/>
                  <a:gd name="T55" fmla="*/ 26 h 76"/>
                  <a:gd name="T56" fmla="*/ 22 w 84"/>
                  <a:gd name="T57" fmla="*/ 20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19 h 76"/>
                  <a:gd name="T78" fmla="*/ 63 w 84"/>
                  <a:gd name="T79" fmla="*/ 25 h 76"/>
                  <a:gd name="T80" fmla="*/ 63 w 84"/>
                  <a:gd name="T81" fmla="*/ 31 h 76"/>
                  <a:gd name="T82" fmla="*/ 63 w 84"/>
                  <a:gd name="T83" fmla="*/ 37 h 76"/>
                  <a:gd name="T84" fmla="*/ 63 w 84"/>
                  <a:gd name="T85" fmla="*/ 43 h 76"/>
                  <a:gd name="T86" fmla="*/ 63 w 84"/>
                  <a:gd name="T87" fmla="*/ 48 h 76"/>
                  <a:gd name="T88" fmla="*/ 62 w 84"/>
                  <a:gd name="T89" fmla="*/ 54 h 76"/>
                  <a:gd name="T90" fmla="*/ 60 w 84"/>
                  <a:gd name="T91" fmla="*/ 59 h 76"/>
                  <a:gd name="T92" fmla="*/ 58 w 84"/>
                  <a:gd name="T93" fmla="*/ 63 h 76"/>
                  <a:gd name="T94" fmla="*/ 54 w 84"/>
                  <a:gd name="T95" fmla="*/ 67 h 76"/>
                  <a:gd name="T96" fmla="*/ 49 w 84"/>
                  <a:gd name="T97" fmla="*/ 69 h 76"/>
                  <a:gd name="T98" fmla="*/ 42 w 84"/>
                  <a:gd name="T99"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1" y="24"/>
                    </a:lnTo>
                    <a:lnTo>
                      <a:pt x="73" y="11"/>
                    </a:lnTo>
                    <a:lnTo>
                      <a:pt x="60" y="3"/>
                    </a:lnTo>
                    <a:lnTo>
                      <a:pt x="42" y="0"/>
                    </a:lnTo>
                    <a:lnTo>
                      <a:pt x="24" y="3"/>
                    </a:lnTo>
                    <a:lnTo>
                      <a:pt x="11" y="11"/>
                    </a:lnTo>
                    <a:lnTo>
                      <a:pt x="3" y="24"/>
                    </a:lnTo>
                    <a:lnTo>
                      <a:pt x="0" y="39"/>
                    </a:lnTo>
                    <a:lnTo>
                      <a:pt x="3" y="54"/>
                    </a:lnTo>
                    <a:lnTo>
                      <a:pt x="11" y="65"/>
                    </a:lnTo>
                    <a:lnTo>
                      <a:pt x="24" y="73"/>
                    </a:lnTo>
                    <a:lnTo>
                      <a:pt x="42" y="76"/>
                    </a:lnTo>
                    <a:lnTo>
                      <a:pt x="60" y="73"/>
                    </a:lnTo>
                    <a:lnTo>
                      <a:pt x="74" y="65"/>
                    </a:lnTo>
                    <a:lnTo>
                      <a:pt x="82" y="53"/>
                    </a:lnTo>
                    <a:lnTo>
                      <a:pt x="84" y="39"/>
                    </a:lnTo>
                    <a:close/>
                    <a:moveTo>
                      <a:pt x="42" y="70"/>
                    </a:moveTo>
                    <a:lnTo>
                      <a:pt x="35" y="69"/>
                    </a:lnTo>
                    <a:lnTo>
                      <a:pt x="30" y="67"/>
                    </a:lnTo>
                    <a:lnTo>
                      <a:pt x="26" y="63"/>
                    </a:lnTo>
                    <a:lnTo>
                      <a:pt x="24" y="59"/>
                    </a:lnTo>
                    <a:lnTo>
                      <a:pt x="22" y="54"/>
                    </a:lnTo>
                    <a:lnTo>
                      <a:pt x="21" y="48"/>
                    </a:lnTo>
                    <a:lnTo>
                      <a:pt x="21" y="43"/>
                    </a:lnTo>
                    <a:lnTo>
                      <a:pt x="21" y="37"/>
                    </a:lnTo>
                    <a:lnTo>
                      <a:pt x="21" y="32"/>
                    </a:lnTo>
                    <a:lnTo>
                      <a:pt x="21" y="26"/>
                    </a:lnTo>
                    <a:lnTo>
                      <a:pt x="22" y="20"/>
                    </a:lnTo>
                    <a:lnTo>
                      <a:pt x="24" y="16"/>
                    </a:lnTo>
                    <a:lnTo>
                      <a:pt x="27" y="12"/>
                    </a:lnTo>
                    <a:lnTo>
                      <a:pt x="31" y="9"/>
                    </a:lnTo>
                    <a:lnTo>
                      <a:pt x="36" y="7"/>
                    </a:lnTo>
                    <a:lnTo>
                      <a:pt x="42" y="6"/>
                    </a:lnTo>
                    <a:lnTo>
                      <a:pt x="47" y="7"/>
                    </a:lnTo>
                    <a:lnTo>
                      <a:pt x="52" y="8"/>
                    </a:lnTo>
                    <a:lnTo>
                      <a:pt x="56" y="11"/>
                    </a:lnTo>
                    <a:lnTo>
                      <a:pt x="60" y="15"/>
                    </a:lnTo>
                    <a:lnTo>
                      <a:pt x="62" y="19"/>
                    </a:lnTo>
                    <a:lnTo>
                      <a:pt x="63" y="25"/>
                    </a:lnTo>
                    <a:lnTo>
                      <a:pt x="63" y="31"/>
                    </a:lnTo>
                    <a:lnTo>
                      <a:pt x="63" y="37"/>
                    </a:lnTo>
                    <a:lnTo>
                      <a:pt x="63" y="43"/>
                    </a:lnTo>
                    <a:lnTo>
                      <a:pt x="63" y="48"/>
                    </a:lnTo>
                    <a:lnTo>
                      <a:pt x="62" y="54"/>
                    </a:lnTo>
                    <a:lnTo>
                      <a:pt x="60" y="59"/>
                    </a:lnTo>
                    <a:lnTo>
                      <a:pt x="58" y="63"/>
                    </a:lnTo>
                    <a:lnTo>
                      <a:pt x="54" y="67"/>
                    </a:lnTo>
                    <a:lnTo>
                      <a:pt x="49" y="69"/>
                    </a:lnTo>
                    <a:lnTo>
                      <a:pt x="42" y="7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8" name="Freeform 2192"/>
              <p:cNvSpPr>
                <a:spLocks noChangeAspect="1"/>
              </p:cNvSpPr>
              <p:nvPr/>
            </p:nvSpPr>
            <p:spPr bwMode="auto">
              <a:xfrm>
                <a:off x="2657" y="2168"/>
                <a:ext cx="67" cy="74"/>
              </a:xfrm>
              <a:custGeom>
                <a:avLst/>
                <a:gdLst>
                  <a:gd name="T0" fmla="*/ 27 w 67"/>
                  <a:gd name="T1" fmla="*/ 18 h 74"/>
                  <a:gd name="T2" fmla="*/ 27 w 67"/>
                  <a:gd name="T3" fmla="*/ 0 h 74"/>
                  <a:gd name="T4" fmla="*/ 0 w 67"/>
                  <a:gd name="T5" fmla="*/ 1 h 74"/>
                  <a:gd name="T6" fmla="*/ 0 w 67"/>
                  <a:gd name="T7" fmla="*/ 9 h 74"/>
                  <a:gd name="T8" fmla="*/ 6 w 67"/>
                  <a:gd name="T9" fmla="*/ 9 h 74"/>
                  <a:gd name="T10" fmla="*/ 9 w 67"/>
                  <a:gd name="T11" fmla="*/ 10 h 74"/>
                  <a:gd name="T12" fmla="*/ 11 w 67"/>
                  <a:gd name="T13" fmla="*/ 12 h 74"/>
                  <a:gd name="T14" fmla="*/ 11 w 67"/>
                  <a:gd name="T15" fmla="*/ 15 h 74"/>
                  <a:gd name="T16" fmla="*/ 11 w 67"/>
                  <a:gd name="T17" fmla="*/ 66 h 74"/>
                  <a:gd name="T18" fmla="*/ 0 w 67"/>
                  <a:gd name="T19" fmla="*/ 66 h 74"/>
                  <a:gd name="T20" fmla="*/ 0 w 67"/>
                  <a:gd name="T21" fmla="*/ 74 h 74"/>
                  <a:gd name="T22" fmla="*/ 10 w 67"/>
                  <a:gd name="T23" fmla="*/ 74 h 74"/>
                  <a:gd name="T24" fmla="*/ 21 w 67"/>
                  <a:gd name="T25" fmla="*/ 74 h 74"/>
                  <a:gd name="T26" fmla="*/ 26 w 67"/>
                  <a:gd name="T27" fmla="*/ 74 h 74"/>
                  <a:gd name="T28" fmla="*/ 32 w 67"/>
                  <a:gd name="T29" fmla="*/ 74 h 74"/>
                  <a:gd name="T30" fmla="*/ 38 w 67"/>
                  <a:gd name="T31" fmla="*/ 74 h 74"/>
                  <a:gd name="T32" fmla="*/ 43 w 67"/>
                  <a:gd name="T33" fmla="*/ 74 h 74"/>
                  <a:gd name="T34" fmla="*/ 43 w 67"/>
                  <a:gd name="T35" fmla="*/ 66 h 74"/>
                  <a:gd name="T36" fmla="*/ 29 w 67"/>
                  <a:gd name="T37" fmla="*/ 66 h 74"/>
                  <a:gd name="T38" fmla="*/ 29 w 67"/>
                  <a:gd name="T39" fmla="*/ 37 h 74"/>
                  <a:gd name="T40" fmla="*/ 30 w 67"/>
                  <a:gd name="T41" fmla="*/ 28 h 74"/>
                  <a:gd name="T42" fmla="*/ 33 w 67"/>
                  <a:gd name="T43" fmla="*/ 17 h 74"/>
                  <a:gd name="T44" fmla="*/ 39 w 67"/>
                  <a:gd name="T45" fmla="*/ 9 h 74"/>
                  <a:gd name="T46" fmla="*/ 50 w 67"/>
                  <a:gd name="T47" fmla="*/ 6 h 74"/>
                  <a:gd name="T48" fmla="*/ 49 w 67"/>
                  <a:gd name="T49" fmla="*/ 6 h 74"/>
                  <a:gd name="T50" fmla="*/ 48 w 67"/>
                  <a:gd name="T51" fmla="*/ 8 h 74"/>
                  <a:gd name="T52" fmla="*/ 47 w 67"/>
                  <a:gd name="T53" fmla="*/ 10 h 74"/>
                  <a:gd name="T54" fmla="*/ 47 w 67"/>
                  <a:gd name="T55" fmla="*/ 13 h 74"/>
                  <a:gd name="T56" fmla="*/ 47 w 67"/>
                  <a:gd name="T57" fmla="*/ 18 h 74"/>
                  <a:gd name="T58" fmla="*/ 50 w 67"/>
                  <a:gd name="T59" fmla="*/ 21 h 74"/>
                  <a:gd name="T60" fmla="*/ 53 w 67"/>
                  <a:gd name="T61" fmla="*/ 23 h 74"/>
                  <a:gd name="T62" fmla="*/ 57 w 67"/>
                  <a:gd name="T63" fmla="*/ 23 h 74"/>
                  <a:gd name="T64" fmla="*/ 60 w 67"/>
                  <a:gd name="T65" fmla="*/ 23 h 74"/>
                  <a:gd name="T66" fmla="*/ 64 w 67"/>
                  <a:gd name="T67" fmla="*/ 21 h 74"/>
                  <a:gd name="T68" fmla="*/ 66 w 67"/>
                  <a:gd name="T69" fmla="*/ 18 h 74"/>
                  <a:gd name="T70" fmla="*/ 67 w 67"/>
                  <a:gd name="T71" fmla="*/ 13 h 74"/>
                  <a:gd name="T72" fmla="*/ 65 w 67"/>
                  <a:gd name="T73" fmla="*/ 8 h 74"/>
                  <a:gd name="T74" fmla="*/ 61 w 67"/>
                  <a:gd name="T75" fmla="*/ 3 h 74"/>
                  <a:gd name="T76" fmla="*/ 56 w 67"/>
                  <a:gd name="T77" fmla="*/ 1 h 74"/>
                  <a:gd name="T78" fmla="*/ 49 w 67"/>
                  <a:gd name="T79" fmla="*/ 0 h 74"/>
                  <a:gd name="T80" fmla="*/ 41 w 67"/>
                  <a:gd name="T81" fmla="*/ 1 h 74"/>
                  <a:gd name="T82" fmla="*/ 35 w 67"/>
                  <a:gd name="T83" fmla="*/ 5 h 74"/>
                  <a:gd name="T84" fmla="*/ 31 w 67"/>
                  <a:gd name="T85" fmla="*/ 11 h 74"/>
                  <a:gd name="T86" fmla="*/ 27 w 67"/>
                  <a:gd name="T87" fmla="*/ 1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7" y="18"/>
                    </a:moveTo>
                    <a:lnTo>
                      <a:pt x="27" y="0"/>
                    </a:lnTo>
                    <a:lnTo>
                      <a:pt x="0" y="1"/>
                    </a:lnTo>
                    <a:lnTo>
                      <a:pt x="0" y="9"/>
                    </a:lnTo>
                    <a:lnTo>
                      <a:pt x="6" y="9"/>
                    </a:lnTo>
                    <a:lnTo>
                      <a:pt x="9" y="10"/>
                    </a:lnTo>
                    <a:lnTo>
                      <a:pt x="11" y="12"/>
                    </a:lnTo>
                    <a:lnTo>
                      <a:pt x="11" y="15"/>
                    </a:lnTo>
                    <a:lnTo>
                      <a:pt x="11" y="66"/>
                    </a:lnTo>
                    <a:lnTo>
                      <a:pt x="0" y="66"/>
                    </a:lnTo>
                    <a:lnTo>
                      <a:pt x="0" y="74"/>
                    </a:lnTo>
                    <a:lnTo>
                      <a:pt x="10" y="74"/>
                    </a:lnTo>
                    <a:lnTo>
                      <a:pt x="21" y="74"/>
                    </a:lnTo>
                    <a:lnTo>
                      <a:pt x="26" y="74"/>
                    </a:lnTo>
                    <a:lnTo>
                      <a:pt x="32" y="74"/>
                    </a:lnTo>
                    <a:lnTo>
                      <a:pt x="38" y="74"/>
                    </a:lnTo>
                    <a:lnTo>
                      <a:pt x="43" y="74"/>
                    </a:lnTo>
                    <a:lnTo>
                      <a:pt x="43" y="66"/>
                    </a:lnTo>
                    <a:lnTo>
                      <a:pt x="29" y="66"/>
                    </a:lnTo>
                    <a:lnTo>
                      <a:pt x="29" y="37"/>
                    </a:lnTo>
                    <a:lnTo>
                      <a:pt x="30" y="28"/>
                    </a:lnTo>
                    <a:lnTo>
                      <a:pt x="33" y="17"/>
                    </a:lnTo>
                    <a:lnTo>
                      <a:pt x="39" y="9"/>
                    </a:lnTo>
                    <a:lnTo>
                      <a:pt x="50" y="6"/>
                    </a:lnTo>
                    <a:lnTo>
                      <a:pt x="49" y="6"/>
                    </a:lnTo>
                    <a:lnTo>
                      <a:pt x="48" y="8"/>
                    </a:lnTo>
                    <a:lnTo>
                      <a:pt x="47" y="10"/>
                    </a:lnTo>
                    <a:lnTo>
                      <a:pt x="47" y="13"/>
                    </a:lnTo>
                    <a:lnTo>
                      <a:pt x="47" y="18"/>
                    </a:lnTo>
                    <a:lnTo>
                      <a:pt x="50" y="21"/>
                    </a:lnTo>
                    <a:lnTo>
                      <a:pt x="53" y="23"/>
                    </a:lnTo>
                    <a:lnTo>
                      <a:pt x="57" y="23"/>
                    </a:lnTo>
                    <a:lnTo>
                      <a:pt x="60" y="23"/>
                    </a:lnTo>
                    <a:lnTo>
                      <a:pt x="64" y="21"/>
                    </a:lnTo>
                    <a:lnTo>
                      <a:pt x="66" y="18"/>
                    </a:lnTo>
                    <a:lnTo>
                      <a:pt x="67" y="13"/>
                    </a:lnTo>
                    <a:lnTo>
                      <a:pt x="65" y="8"/>
                    </a:lnTo>
                    <a:lnTo>
                      <a:pt x="61" y="3"/>
                    </a:lnTo>
                    <a:lnTo>
                      <a:pt x="56" y="1"/>
                    </a:lnTo>
                    <a:lnTo>
                      <a:pt x="49" y="0"/>
                    </a:lnTo>
                    <a:lnTo>
                      <a:pt x="41" y="1"/>
                    </a:lnTo>
                    <a:lnTo>
                      <a:pt x="35" y="5"/>
                    </a:lnTo>
                    <a:lnTo>
                      <a:pt x="31" y="11"/>
                    </a:lnTo>
                    <a:lnTo>
                      <a:pt x="27"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9" name="Freeform 2193"/>
              <p:cNvSpPr>
                <a:spLocks noChangeAspect="1"/>
              </p:cNvSpPr>
              <p:nvPr/>
            </p:nvSpPr>
            <p:spPr bwMode="auto">
              <a:xfrm>
                <a:off x="1248" y="2351"/>
                <a:ext cx="60" cy="92"/>
              </a:xfrm>
              <a:custGeom>
                <a:avLst/>
                <a:gdLst>
                  <a:gd name="T0" fmla="*/ 59 w 60"/>
                  <a:gd name="T1" fmla="*/ 9 h 92"/>
                  <a:gd name="T2" fmla="*/ 60 w 60"/>
                  <a:gd name="T3" fmla="*/ 7 h 92"/>
                  <a:gd name="T4" fmla="*/ 60 w 60"/>
                  <a:gd name="T5" fmla="*/ 5 h 92"/>
                  <a:gd name="T6" fmla="*/ 26 w 60"/>
                  <a:gd name="T7" fmla="*/ 5 h 92"/>
                  <a:gd name="T8" fmla="*/ 16 w 60"/>
                  <a:gd name="T9" fmla="*/ 4 h 92"/>
                  <a:gd name="T10" fmla="*/ 12 w 60"/>
                  <a:gd name="T11" fmla="*/ 4 h 92"/>
                  <a:gd name="T12" fmla="*/ 9 w 60"/>
                  <a:gd name="T13" fmla="*/ 3 h 92"/>
                  <a:gd name="T14" fmla="*/ 9 w 60"/>
                  <a:gd name="T15" fmla="*/ 2 h 92"/>
                  <a:gd name="T16" fmla="*/ 8 w 60"/>
                  <a:gd name="T17" fmla="*/ 0 h 92"/>
                  <a:gd name="T18" fmla="*/ 4 w 60"/>
                  <a:gd name="T19" fmla="*/ 0 h 92"/>
                  <a:gd name="T20" fmla="*/ 0 w 60"/>
                  <a:gd name="T21" fmla="*/ 28 h 92"/>
                  <a:gd name="T22" fmla="*/ 4 w 60"/>
                  <a:gd name="T23" fmla="*/ 28 h 92"/>
                  <a:gd name="T24" fmla="*/ 4 w 60"/>
                  <a:gd name="T25" fmla="*/ 26 h 92"/>
                  <a:gd name="T26" fmla="*/ 5 w 60"/>
                  <a:gd name="T27" fmla="*/ 22 h 92"/>
                  <a:gd name="T28" fmla="*/ 6 w 60"/>
                  <a:gd name="T29" fmla="*/ 18 h 92"/>
                  <a:gd name="T30" fmla="*/ 7 w 60"/>
                  <a:gd name="T31" fmla="*/ 16 h 92"/>
                  <a:gd name="T32" fmla="*/ 10 w 60"/>
                  <a:gd name="T33" fmla="*/ 16 h 92"/>
                  <a:gd name="T34" fmla="*/ 14 w 60"/>
                  <a:gd name="T35" fmla="*/ 15 h 92"/>
                  <a:gd name="T36" fmla="*/ 18 w 60"/>
                  <a:gd name="T37" fmla="*/ 15 h 92"/>
                  <a:gd name="T38" fmla="*/ 21 w 60"/>
                  <a:gd name="T39" fmla="*/ 15 h 92"/>
                  <a:gd name="T40" fmla="*/ 49 w 60"/>
                  <a:gd name="T41" fmla="*/ 15 h 92"/>
                  <a:gd name="T42" fmla="*/ 35 w 60"/>
                  <a:gd name="T43" fmla="*/ 34 h 92"/>
                  <a:gd name="T44" fmla="*/ 26 w 60"/>
                  <a:gd name="T45" fmla="*/ 49 h 92"/>
                  <a:gd name="T46" fmla="*/ 20 w 60"/>
                  <a:gd name="T47" fmla="*/ 63 h 92"/>
                  <a:gd name="T48" fmla="*/ 18 w 60"/>
                  <a:gd name="T49" fmla="*/ 75 h 92"/>
                  <a:gd name="T50" fmla="*/ 17 w 60"/>
                  <a:gd name="T51" fmla="*/ 85 h 92"/>
                  <a:gd name="T52" fmla="*/ 17 w 60"/>
                  <a:gd name="T53" fmla="*/ 87 h 92"/>
                  <a:gd name="T54" fmla="*/ 18 w 60"/>
                  <a:gd name="T55" fmla="*/ 89 h 92"/>
                  <a:gd name="T56" fmla="*/ 19 w 60"/>
                  <a:gd name="T57" fmla="*/ 91 h 92"/>
                  <a:gd name="T58" fmla="*/ 23 w 60"/>
                  <a:gd name="T59" fmla="*/ 92 h 92"/>
                  <a:gd name="T60" fmla="*/ 27 w 60"/>
                  <a:gd name="T61" fmla="*/ 91 h 92"/>
                  <a:gd name="T62" fmla="*/ 28 w 60"/>
                  <a:gd name="T63" fmla="*/ 89 h 92"/>
                  <a:gd name="T64" fmla="*/ 29 w 60"/>
                  <a:gd name="T65" fmla="*/ 87 h 92"/>
                  <a:gd name="T66" fmla="*/ 29 w 60"/>
                  <a:gd name="T67" fmla="*/ 85 h 92"/>
                  <a:gd name="T68" fmla="*/ 29 w 60"/>
                  <a:gd name="T69" fmla="*/ 79 h 92"/>
                  <a:gd name="T70" fmla="*/ 30 w 60"/>
                  <a:gd name="T71" fmla="*/ 65 h 92"/>
                  <a:gd name="T72" fmla="*/ 32 w 60"/>
                  <a:gd name="T73" fmla="*/ 53 h 92"/>
                  <a:gd name="T74" fmla="*/ 35 w 60"/>
                  <a:gd name="T75" fmla="*/ 43 h 92"/>
                  <a:gd name="T76" fmla="*/ 39 w 60"/>
                  <a:gd name="T77" fmla="*/ 35 h 92"/>
                  <a:gd name="T78" fmla="*/ 59 w 60"/>
                  <a:gd name="T79" fmla="*/ 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92">
                    <a:moveTo>
                      <a:pt x="59" y="9"/>
                    </a:moveTo>
                    <a:lnTo>
                      <a:pt x="60" y="7"/>
                    </a:lnTo>
                    <a:lnTo>
                      <a:pt x="60" y="5"/>
                    </a:lnTo>
                    <a:lnTo>
                      <a:pt x="26" y="5"/>
                    </a:lnTo>
                    <a:lnTo>
                      <a:pt x="16" y="4"/>
                    </a:lnTo>
                    <a:lnTo>
                      <a:pt x="12" y="4"/>
                    </a:lnTo>
                    <a:lnTo>
                      <a:pt x="9" y="3"/>
                    </a:lnTo>
                    <a:lnTo>
                      <a:pt x="9" y="2"/>
                    </a:lnTo>
                    <a:lnTo>
                      <a:pt x="8" y="0"/>
                    </a:lnTo>
                    <a:lnTo>
                      <a:pt x="4" y="0"/>
                    </a:lnTo>
                    <a:lnTo>
                      <a:pt x="0" y="28"/>
                    </a:lnTo>
                    <a:lnTo>
                      <a:pt x="4" y="28"/>
                    </a:lnTo>
                    <a:lnTo>
                      <a:pt x="4" y="26"/>
                    </a:lnTo>
                    <a:lnTo>
                      <a:pt x="5" y="22"/>
                    </a:lnTo>
                    <a:lnTo>
                      <a:pt x="6" y="18"/>
                    </a:lnTo>
                    <a:lnTo>
                      <a:pt x="7" y="16"/>
                    </a:lnTo>
                    <a:lnTo>
                      <a:pt x="10" y="16"/>
                    </a:lnTo>
                    <a:lnTo>
                      <a:pt x="14" y="15"/>
                    </a:lnTo>
                    <a:lnTo>
                      <a:pt x="18" y="15"/>
                    </a:lnTo>
                    <a:lnTo>
                      <a:pt x="21" y="15"/>
                    </a:lnTo>
                    <a:lnTo>
                      <a:pt x="49" y="15"/>
                    </a:lnTo>
                    <a:lnTo>
                      <a:pt x="35" y="34"/>
                    </a:lnTo>
                    <a:lnTo>
                      <a:pt x="26" y="49"/>
                    </a:lnTo>
                    <a:lnTo>
                      <a:pt x="20" y="63"/>
                    </a:lnTo>
                    <a:lnTo>
                      <a:pt x="18" y="75"/>
                    </a:lnTo>
                    <a:lnTo>
                      <a:pt x="17" y="85"/>
                    </a:lnTo>
                    <a:lnTo>
                      <a:pt x="17" y="87"/>
                    </a:lnTo>
                    <a:lnTo>
                      <a:pt x="18" y="89"/>
                    </a:lnTo>
                    <a:lnTo>
                      <a:pt x="19" y="91"/>
                    </a:lnTo>
                    <a:lnTo>
                      <a:pt x="23" y="92"/>
                    </a:lnTo>
                    <a:lnTo>
                      <a:pt x="27" y="91"/>
                    </a:lnTo>
                    <a:lnTo>
                      <a:pt x="28" y="89"/>
                    </a:lnTo>
                    <a:lnTo>
                      <a:pt x="29" y="87"/>
                    </a:lnTo>
                    <a:lnTo>
                      <a:pt x="29" y="85"/>
                    </a:lnTo>
                    <a:lnTo>
                      <a:pt x="29" y="79"/>
                    </a:lnTo>
                    <a:lnTo>
                      <a:pt x="30" y="65"/>
                    </a:lnTo>
                    <a:lnTo>
                      <a:pt x="32" y="53"/>
                    </a:lnTo>
                    <a:lnTo>
                      <a:pt x="35" y="43"/>
                    </a:lnTo>
                    <a:lnTo>
                      <a:pt x="39" y="35"/>
                    </a:lnTo>
                    <a:lnTo>
                      <a:pt x="59"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0" name="Freeform 2194"/>
              <p:cNvSpPr>
                <a:spLocks noChangeAspect="1" noEditPoints="1"/>
              </p:cNvSpPr>
              <p:nvPr/>
            </p:nvSpPr>
            <p:spPr bwMode="auto">
              <a:xfrm>
                <a:off x="1322" y="2384"/>
                <a:ext cx="15" cy="57"/>
              </a:xfrm>
              <a:custGeom>
                <a:avLst/>
                <a:gdLst>
                  <a:gd name="T0" fmla="*/ 15 w 15"/>
                  <a:gd name="T1" fmla="*/ 7 h 57"/>
                  <a:gd name="T2" fmla="*/ 14 w 15"/>
                  <a:gd name="T3" fmla="*/ 4 h 57"/>
                  <a:gd name="T4" fmla="*/ 13 w 15"/>
                  <a:gd name="T5" fmla="*/ 2 h 57"/>
                  <a:gd name="T6" fmla="*/ 10 w 15"/>
                  <a:gd name="T7" fmla="*/ 0 h 57"/>
                  <a:gd name="T8" fmla="*/ 8 w 15"/>
                  <a:gd name="T9" fmla="*/ 0 h 57"/>
                  <a:gd name="T10" fmla="*/ 5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1 w 15"/>
                  <a:gd name="T27" fmla="*/ 14 h 57"/>
                  <a:gd name="T28" fmla="*/ 13 w 15"/>
                  <a:gd name="T29" fmla="*/ 12 h 57"/>
                  <a:gd name="T30" fmla="*/ 14 w 15"/>
                  <a:gd name="T31" fmla="*/ 10 h 57"/>
                  <a:gd name="T32" fmla="*/ 15 w 15"/>
                  <a:gd name="T33" fmla="*/ 7 h 57"/>
                  <a:gd name="T34" fmla="*/ 15 w 15"/>
                  <a:gd name="T35" fmla="*/ 49 h 57"/>
                  <a:gd name="T36" fmla="*/ 14 w 15"/>
                  <a:gd name="T37" fmla="*/ 46 h 57"/>
                  <a:gd name="T38" fmla="*/ 13 w 15"/>
                  <a:gd name="T39" fmla="*/ 44 h 57"/>
                  <a:gd name="T40" fmla="*/ 10 w 15"/>
                  <a:gd name="T41" fmla="*/ 42 h 57"/>
                  <a:gd name="T42" fmla="*/ 8 w 15"/>
                  <a:gd name="T43" fmla="*/ 42 h 57"/>
                  <a:gd name="T44" fmla="*/ 5 w 15"/>
                  <a:gd name="T45" fmla="*/ 43 h 57"/>
                  <a:gd name="T46" fmla="*/ 2 w 15"/>
                  <a:gd name="T47" fmla="*/ 44 h 57"/>
                  <a:gd name="T48" fmla="*/ 1 w 15"/>
                  <a:gd name="T49" fmla="*/ 46 h 57"/>
                  <a:gd name="T50" fmla="*/ 0 w 15"/>
                  <a:gd name="T51" fmla="*/ 49 h 57"/>
                  <a:gd name="T52" fmla="*/ 1 w 15"/>
                  <a:gd name="T53" fmla="*/ 52 h 57"/>
                  <a:gd name="T54" fmla="*/ 2 w 15"/>
                  <a:gd name="T55" fmla="*/ 55 h 57"/>
                  <a:gd name="T56" fmla="*/ 5 w 15"/>
                  <a:gd name="T57" fmla="*/ 56 h 57"/>
                  <a:gd name="T58" fmla="*/ 7 w 15"/>
                  <a:gd name="T59" fmla="*/ 57 h 57"/>
                  <a:gd name="T60" fmla="*/ 11 w 15"/>
                  <a:gd name="T61" fmla="*/ 56 h 57"/>
                  <a:gd name="T62" fmla="*/ 13 w 15"/>
                  <a:gd name="T63" fmla="*/ 54 h 57"/>
                  <a:gd name="T64" fmla="*/ 14 w 15"/>
                  <a:gd name="T65" fmla="*/ 52 h 57"/>
                  <a:gd name="T66" fmla="*/ 15 w 15"/>
                  <a:gd name="T67"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8" y="0"/>
                    </a:lnTo>
                    <a:lnTo>
                      <a:pt x="5" y="0"/>
                    </a:lnTo>
                    <a:lnTo>
                      <a:pt x="2" y="2"/>
                    </a:lnTo>
                    <a:lnTo>
                      <a:pt x="1" y="4"/>
                    </a:lnTo>
                    <a:lnTo>
                      <a:pt x="0" y="7"/>
                    </a:lnTo>
                    <a:lnTo>
                      <a:pt x="1" y="10"/>
                    </a:lnTo>
                    <a:lnTo>
                      <a:pt x="2" y="12"/>
                    </a:lnTo>
                    <a:lnTo>
                      <a:pt x="5" y="14"/>
                    </a:lnTo>
                    <a:lnTo>
                      <a:pt x="7" y="14"/>
                    </a:lnTo>
                    <a:lnTo>
                      <a:pt x="11" y="14"/>
                    </a:lnTo>
                    <a:lnTo>
                      <a:pt x="13" y="12"/>
                    </a:lnTo>
                    <a:lnTo>
                      <a:pt x="14" y="10"/>
                    </a:lnTo>
                    <a:lnTo>
                      <a:pt x="15" y="7"/>
                    </a:lnTo>
                    <a:close/>
                    <a:moveTo>
                      <a:pt x="15" y="49"/>
                    </a:moveTo>
                    <a:lnTo>
                      <a:pt x="14" y="46"/>
                    </a:lnTo>
                    <a:lnTo>
                      <a:pt x="13" y="44"/>
                    </a:lnTo>
                    <a:lnTo>
                      <a:pt x="10" y="42"/>
                    </a:lnTo>
                    <a:lnTo>
                      <a:pt x="8" y="42"/>
                    </a:lnTo>
                    <a:lnTo>
                      <a:pt x="5" y="43"/>
                    </a:lnTo>
                    <a:lnTo>
                      <a:pt x="2" y="44"/>
                    </a:lnTo>
                    <a:lnTo>
                      <a:pt x="1" y="46"/>
                    </a:lnTo>
                    <a:lnTo>
                      <a:pt x="0" y="49"/>
                    </a:lnTo>
                    <a:lnTo>
                      <a:pt x="1" y="52"/>
                    </a:lnTo>
                    <a:lnTo>
                      <a:pt x="2" y="55"/>
                    </a:lnTo>
                    <a:lnTo>
                      <a:pt x="5" y="56"/>
                    </a:lnTo>
                    <a:lnTo>
                      <a:pt x="7" y="57"/>
                    </a:lnTo>
                    <a:lnTo>
                      <a:pt x="11" y="56"/>
                    </a:lnTo>
                    <a:lnTo>
                      <a:pt x="13" y="54"/>
                    </a:lnTo>
                    <a:lnTo>
                      <a:pt x="14" y="52"/>
                    </a:lnTo>
                    <a:lnTo>
                      <a:pt x="15"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1" name="Freeform 2195"/>
              <p:cNvSpPr>
                <a:spLocks noChangeAspect="1" noEditPoints="1"/>
              </p:cNvSpPr>
              <p:nvPr/>
            </p:nvSpPr>
            <p:spPr bwMode="auto">
              <a:xfrm>
                <a:off x="1687" y="2367"/>
                <a:ext cx="74" cy="75"/>
              </a:xfrm>
              <a:custGeom>
                <a:avLst/>
                <a:gdLst>
                  <a:gd name="T0" fmla="*/ 49 w 74"/>
                  <a:gd name="T1" fmla="*/ 66 h 75"/>
                  <a:gd name="T2" fmla="*/ 55 w 74"/>
                  <a:gd name="T3" fmla="*/ 73 h 75"/>
                  <a:gd name="T4" fmla="*/ 62 w 74"/>
                  <a:gd name="T5" fmla="*/ 74 h 75"/>
                  <a:gd name="T6" fmla="*/ 66 w 74"/>
                  <a:gd name="T7" fmla="*/ 73 h 75"/>
                  <a:gd name="T8" fmla="*/ 71 w 74"/>
                  <a:gd name="T9" fmla="*/ 70 h 75"/>
                  <a:gd name="T10" fmla="*/ 74 w 74"/>
                  <a:gd name="T11" fmla="*/ 63 h 75"/>
                  <a:gd name="T12" fmla="*/ 74 w 74"/>
                  <a:gd name="T13" fmla="*/ 50 h 75"/>
                  <a:gd name="T14" fmla="*/ 70 w 74"/>
                  <a:gd name="T15" fmla="*/ 59 h 75"/>
                  <a:gd name="T16" fmla="*/ 68 w 74"/>
                  <a:gd name="T17" fmla="*/ 68 h 75"/>
                  <a:gd name="T18" fmla="*/ 64 w 74"/>
                  <a:gd name="T19" fmla="*/ 69 h 75"/>
                  <a:gd name="T20" fmla="*/ 59 w 74"/>
                  <a:gd name="T21" fmla="*/ 66 h 75"/>
                  <a:gd name="T22" fmla="*/ 58 w 74"/>
                  <a:gd name="T23" fmla="*/ 61 h 75"/>
                  <a:gd name="T24" fmla="*/ 58 w 74"/>
                  <a:gd name="T25" fmla="*/ 23 h 75"/>
                  <a:gd name="T26" fmla="*/ 56 w 74"/>
                  <a:gd name="T27" fmla="*/ 13 h 75"/>
                  <a:gd name="T28" fmla="*/ 47 w 74"/>
                  <a:gd name="T29" fmla="*/ 5 h 75"/>
                  <a:gd name="T30" fmla="*/ 35 w 74"/>
                  <a:gd name="T31" fmla="*/ 0 h 75"/>
                  <a:gd name="T32" fmla="*/ 24 w 74"/>
                  <a:gd name="T33" fmla="*/ 0 h 75"/>
                  <a:gd name="T34" fmla="*/ 16 w 74"/>
                  <a:gd name="T35" fmla="*/ 3 h 75"/>
                  <a:gd name="T36" fmla="*/ 9 w 74"/>
                  <a:gd name="T37" fmla="*/ 8 h 75"/>
                  <a:gd name="T38" fmla="*/ 5 w 74"/>
                  <a:gd name="T39" fmla="*/ 14 h 75"/>
                  <a:gd name="T40" fmla="*/ 5 w 74"/>
                  <a:gd name="T41" fmla="*/ 22 h 75"/>
                  <a:gd name="T42" fmla="*/ 9 w 74"/>
                  <a:gd name="T43" fmla="*/ 26 h 75"/>
                  <a:gd name="T44" fmla="*/ 15 w 74"/>
                  <a:gd name="T45" fmla="*/ 25 h 75"/>
                  <a:gd name="T46" fmla="*/ 19 w 74"/>
                  <a:gd name="T47" fmla="*/ 21 h 75"/>
                  <a:gd name="T48" fmla="*/ 19 w 74"/>
                  <a:gd name="T49" fmla="*/ 16 h 75"/>
                  <a:gd name="T50" fmla="*/ 16 w 74"/>
                  <a:gd name="T51" fmla="*/ 12 h 75"/>
                  <a:gd name="T52" fmla="*/ 15 w 74"/>
                  <a:gd name="T53" fmla="*/ 7 h 75"/>
                  <a:gd name="T54" fmla="*/ 25 w 74"/>
                  <a:gd name="T55" fmla="*/ 4 h 75"/>
                  <a:gd name="T56" fmla="*/ 32 w 74"/>
                  <a:gd name="T57" fmla="*/ 3 h 75"/>
                  <a:gd name="T58" fmla="*/ 38 w 74"/>
                  <a:gd name="T59" fmla="*/ 6 h 75"/>
                  <a:gd name="T60" fmla="*/ 43 w 74"/>
                  <a:gd name="T61" fmla="*/ 11 h 75"/>
                  <a:gd name="T62" fmla="*/ 46 w 74"/>
                  <a:gd name="T63" fmla="*/ 19 h 75"/>
                  <a:gd name="T64" fmla="*/ 47 w 74"/>
                  <a:gd name="T65" fmla="*/ 31 h 75"/>
                  <a:gd name="T66" fmla="*/ 16 w 74"/>
                  <a:gd name="T67" fmla="*/ 36 h 75"/>
                  <a:gd name="T68" fmla="*/ 3 w 74"/>
                  <a:gd name="T69" fmla="*/ 47 h 75"/>
                  <a:gd name="T70" fmla="*/ 0 w 74"/>
                  <a:gd name="T71" fmla="*/ 58 h 75"/>
                  <a:gd name="T72" fmla="*/ 9 w 74"/>
                  <a:gd name="T73" fmla="*/ 72 h 75"/>
                  <a:gd name="T74" fmla="*/ 26 w 74"/>
                  <a:gd name="T75" fmla="*/ 75 h 75"/>
                  <a:gd name="T76" fmla="*/ 40 w 74"/>
                  <a:gd name="T77" fmla="*/ 71 h 75"/>
                  <a:gd name="T78" fmla="*/ 48 w 74"/>
                  <a:gd name="T79" fmla="*/ 61 h 75"/>
                  <a:gd name="T80" fmla="*/ 47 w 74"/>
                  <a:gd name="T81" fmla="*/ 50 h 75"/>
                  <a:gd name="T82" fmla="*/ 45 w 74"/>
                  <a:gd name="T83" fmla="*/ 60 h 75"/>
                  <a:gd name="T84" fmla="*/ 40 w 74"/>
                  <a:gd name="T85" fmla="*/ 67 h 75"/>
                  <a:gd name="T86" fmla="*/ 33 w 74"/>
                  <a:gd name="T87" fmla="*/ 71 h 75"/>
                  <a:gd name="T88" fmla="*/ 27 w 74"/>
                  <a:gd name="T89" fmla="*/ 72 h 75"/>
                  <a:gd name="T90" fmla="*/ 17 w 74"/>
                  <a:gd name="T91" fmla="*/ 68 h 75"/>
                  <a:gd name="T92" fmla="*/ 12 w 74"/>
                  <a:gd name="T93" fmla="*/ 58 h 75"/>
                  <a:gd name="T94" fmla="*/ 19 w 74"/>
                  <a:gd name="T95" fmla="*/ 43 h 75"/>
                  <a:gd name="T96" fmla="*/ 47 w 74"/>
                  <a:gd name="T97"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5">
                    <a:moveTo>
                      <a:pt x="48" y="61"/>
                    </a:moveTo>
                    <a:lnTo>
                      <a:pt x="49" y="66"/>
                    </a:lnTo>
                    <a:lnTo>
                      <a:pt x="52" y="70"/>
                    </a:lnTo>
                    <a:lnTo>
                      <a:pt x="55" y="73"/>
                    </a:lnTo>
                    <a:lnTo>
                      <a:pt x="61" y="75"/>
                    </a:lnTo>
                    <a:lnTo>
                      <a:pt x="62" y="74"/>
                    </a:lnTo>
                    <a:lnTo>
                      <a:pt x="64" y="74"/>
                    </a:lnTo>
                    <a:lnTo>
                      <a:pt x="66" y="73"/>
                    </a:lnTo>
                    <a:lnTo>
                      <a:pt x="69" y="72"/>
                    </a:lnTo>
                    <a:lnTo>
                      <a:pt x="71" y="70"/>
                    </a:lnTo>
                    <a:lnTo>
                      <a:pt x="73" y="67"/>
                    </a:lnTo>
                    <a:lnTo>
                      <a:pt x="74" y="63"/>
                    </a:lnTo>
                    <a:lnTo>
                      <a:pt x="74" y="59"/>
                    </a:lnTo>
                    <a:lnTo>
                      <a:pt x="74" y="50"/>
                    </a:lnTo>
                    <a:lnTo>
                      <a:pt x="70" y="50"/>
                    </a:lnTo>
                    <a:lnTo>
                      <a:pt x="70" y="59"/>
                    </a:lnTo>
                    <a:lnTo>
                      <a:pt x="69" y="65"/>
                    </a:lnTo>
                    <a:lnTo>
                      <a:pt x="68" y="68"/>
                    </a:lnTo>
                    <a:lnTo>
                      <a:pt x="66" y="69"/>
                    </a:lnTo>
                    <a:lnTo>
                      <a:pt x="64" y="69"/>
                    </a:lnTo>
                    <a:lnTo>
                      <a:pt x="61" y="68"/>
                    </a:lnTo>
                    <a:lnTo>
                      <a:pt x="59" y="66"/>
                    </a:lnTo>
                    <a:lnTo>
                      <a:pt x="58" y="63"/>
                    </a:lnTo>
                    <a:lnTo>
                      <a:pt x="58" y="61"/>
                    </a:lnTo>
                    <a:lnTo>
                      <a:pt x="58" y="28"/>
                    </a:lnTo>
                    <a:lnTo>
                      <a:pt x="58" y="23"/>
                    </a:lnTo>
                    <a:lnTo>
                      <a:pt x="57" y="18"/>
                    </a:lnTo>
                    <a:lnTo>
                      <a:pt x="56" y="13"/>
                    </a:lnTo>
                    <a:lnTo>
                      <a:pt x="52" y="9"/>
                    </a:lnTo>
                    <a:lnTo>
                      <a:pt x="47" y="5"/>
                    </a:lnTo>
                    <a:lnTo>
                      <a:pt x="41" y="2"/>
                    </a:lnTo>
                    <a:lnTo>
                      <a:pt x="35" y="0"/>
                    </a:lnTo>
                    <a:lnTo>
                      <a:pt x="29" y="0"/>
                    </a:lnTo>
                    <a:lnTo>
                      <a:pt x="24" y="0"/>
                    </a:lnTo>
                    <a:lnTo>
                      <a:pt x="20" y="1"/>
                    </a:lnTo>
                    <a:lnTo>
                      <a:pt x="16" y="3"/>
                    </a:lnTo>
                    <a:lnTo>
                      <a:pt x="12" y="5"/>
                    </a:lnTo>
                    <a:lnTo>
                      <a:pt x="9" y="8"/>
                    </a:lnTo>
                    <a:lnTo>
                      <a:pt x="7" y="11"/>
                    </a:lnTo>
                    <a:lnTo>
                      <a:pt x="5" y="14"/>
                    </a:lnTo>
                    <a:lnTo>
                      <a:pt x="4" y="18"/>
                    </a:lnTo>
                    <a:lnTo>
                      <a:pt x="5" y="22"/>
                    </a:lnTo>
                    <a:lnTo>
                      <a:pt x="7" y="24"/>
                    </a:lnTo>
                    <a:lnTo>
                      <a:pt x="9" y="26"/>
                    </a:lnTo>
                    <a:lnTo>
                      <a:pt x="12" y="26"/>
                    </a:lnTo>
                    <a:lnTo>
                      <a:pt x="15" y="25"/>
                    </a:lnTo>
                    <a:lnTo>
                      <a:pt x="18" y="24"/>
                    </a:lnTo>
                    <a:lnTo>
                      <a:pt x="19" y="21"/>
                    </a:lnTo>
                    <a:lnTo>
                      <a:pt x="20" y="18"/>
                    </a:lnTo>
                    <a:lnTo>
                      <a:pt x="19" y="16"/>
                    </a:lnTo>
                    <a:lnTo>
                      <a:pt x="18" y="14"/>
                    </a:lnTo>
                    <a:lnTo>
                      <a:pt x="16" y="12"/>
                    </a:lnTo>
                    <a:lnTo>
                      <a:pt x="11" y="11"/>
                    </a:lnTo>
                    <a:lnTo>
                      <a:pt x="15" y="7"/>
                    </a:lnTo>
                    <a:lnTo>
                      <a:pt x="20" y="5"/>
                    </a:lnTo>
                    <a:lnTo>
                      <a:pt x="25" y="4"/>
                    </a:lnTo>
                    <a:lnTo>
                      <a:pt x="29" y="3"/>
                    </a:lnTo>
                    <a:lnTo>
                      <a:pt x="32" y="3"/>
                    </a:lnTo>
                    <a:lnTo>
                      <a:pt x="35" y="4"/>
                    </a:lnTo>
                    <a:lnTo>
                      <a:pt x="38" y="6"/>
                    </a:lnTo>
                    <a:lnTo>
                      <a:pt x="41" y="8"/>
                    </a:lnTo>
                    <a:lnTo>
                      <a:pt x="43" y="11"/>
                    </a:lnTo>
                    <a:lnTo>
                      <a:pt x="45" y="15"/>
                    </a:lnTo>
                    <a:lnTo>
                      <a:pt x="46" y="19"/>
                    </a:lnTo>
                    <a:lnTo>
                      <a:pt x="47" y="24"/>
                    </a:lnTo>
                    <a:lnTo>
                      <a:pt x="47" y="31"/>
                    </a:lnTo>
                    <a:lnTo>
                      <a:pt x="32" y="32"/>
                    </a:lnTo>
                    <a:lnTo>
                      <a:pt x="16" y="36"/>
                    </a:lnTo>
                    <a:lnTo>
                      <a:pt x="8" y="41"/>
                    </a:lnTo>
                    <a:lnTo>
                      <a:pt x="3" y="47"/>
                    </a:lnTo>
                    <a:lnTo>
                      <a:pt x="1" y="52"/>
                    </a:lnTo>
                    <a:lnTo>
                      <a:pt x="0" y="58"/>
                    </a:lnTo>
                    <a:lnTo>
                      <a:pt x="2" y="66"/>
                    </a:lnTo>
                    <a:lnTo>
                      <a:pt x="9" y="72"/>
                    </a:lnTo>
                    <a:lnTo>
                      <a:pt x="18" y="75"/>
                    </a:lnTo>
                    <a:lnTo>
                      <a:pt x="26" y="75"/>
                    </a:lnTo>
                    <a:lnTo>
                      <a:pt x="34" y="74"/>
                    </a:lnTo>
                    <a:lnTo>
                      <a:pt x="40" y="71"/>
                    </a:lnTo>
                    <a:lnTo>
                      <a:pt x="45" y="67"/>
                    </a:lnTo>
                    <a:lnTo>
                      <a:pt x="48" y="61"/>
                    </a:lnTo>
                    <a:close/>
                    <a:moveTo>
                      <a:pt x="47" y="34"/>
                    </a:moveTo>
                    <a:lnTo>
                      <a:pt x="47" y="50"/>
                    </a:lnTo>
                    <a:lnTo>
                      <a:pt x="46" y="56"/>
                    </a:lnTo>
                    <a:lnTo>
                      <a:pt x="45" y="60"/>
                    </a:lnTo>
                    <a:lnTo>
                      <a:pt x="42" y="64"/>
                    </a:lnTo>
                    <a:lnTo>
                      <a:pt x="40" y="67"/>
                    </a:lnTo>
                    <a:lnTo>
                      <a:pt x="37" y="69"/>
                    </a:lnTo>
                    <a:lnTo>
                      <a:pt x="33" y="71"/>
                    </a:lnTo>
                    <a:lnTo>
                      <a:pt x="30" y="72"/>
                    </a:lnTo>
                    <a:lnTo>
                      <a:pt x="27" y="72"/>
                    </a:lnTo>
                    <a:lnTo>
                      <a:pt x="22" y="71"/>
                    </a:lnTo>
                    <a:lnTo>
                      <a:pt x="17" y="68"/>
                    </a:lnTo>
                    <a:lnTo>
                      <a:pt x="14" y="63"/>
                    </a:lnTo>
                    <a:lnTo>
                      <a:pt x="12" y="58"/>
                    </a:lnTo>
                    <a:lnTo>
                      <a:pt x="14" y="50"/>
                    </a:lnTo>
                    <a:lnTo>
                      <a:pt x="19"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2" name="Freeform 2196"/>
              <p:cNvSpPr>
                <a:spLocks noChangeAspect="1"/>
              </p:cNvSpPr>
              <p:nvPr/>
            </p:nvSpPr>
            <p:spPr bwMode="auto">
              <a:xfrm>
                <a:off x="1768" y="2368"/>
                <a:ext cx="83" cy="73"/>
              </a:xfrm>
              <a:custGeom>
                <a:avLst/>
                <a:gdLst>
                  <a:gd name="T0" fmla="*/ 13 w 83"/>
                  <a:gd name="T1" fmla="*/ 60 h 73"/>
                  <a:gd name="T2" fmla="*/ 10 w 83"/>
                  <a:gd name="T3" fmla="*/ 67 h 73"/>
                  <a:gd name="T4" fmla="*/ 0 w 83"/>
                  <a:gd name="T5" fmla="*/ 68 h 73"/>
                  <a:gd name="T6" fmla="*/ 4 w 83"/>
                  <a:gd name="T7" fmla="*/ 72 h 73"/>
                  <a:gd name="T8" fmla="*/ 14 w 83"/>
                  <a:gd name="T9" fmla="*/ 72 h 73"/>
                  <a:gd name="T10" fmla="*/ 22 w 83"/>
                  <a:gd name="T11" fmla="*/ 72 h 73"/>
                  <a:gd name="T12" fmla="*/ 32 w 83"/>
                  <a:gd name="T13" fmla="*/ 72 h 73"/>
                  <a:gd name="T14" fmla="*/ 37 w 83"/>
                  <a:gd name="T15" fmla="*/ 68 h 73"/>
                  <a:gd name="T16" fmla="*/ 26 w 83"/>
                  <a:gd name="T17" fmla="*/ 67 h 73"/>
                  <a:gd name="T18" fmla="*/ 24 w 83"/>
                  <a:gd name="T19" fmla="*/ 60 h 73"/>
                  <a:gd name="T20" fmla="*/ 26 w 83"/>
                  <a:gd name="T21" fmla="*/ 18 h 73"/>
                  <a:gd name="T22" fmla="*/ 38 w 83"/>
                  <a:gd name="T23" fmla="*/ 5 h 73"/>
                  <a:gd name="T24" fmla="*/ 50 w 83"/>
                  <a:gd name="T25" fmla="*/ 4 h 73"/>
                  <a:gd name="T26" fmla="*/ 55 w 83"/>
                  <a:gd name="T27" fmla="*/ 7 h 73"/>
                  <a:gd name="T28" fmla="*/ 57 w 83"/>
                  <a:gd name="T29" fmla="*/ 12 h 73"/>
                  <a:gd name="T30" fmla="*/ 58 w 83"/>
                  <a:gd name="T31" fmla="*/ 18 h 73"/>
                  <a:gd name="T32" fmla="*/ 59 w 83"/>
                  <a:gd name="T33" fmla="*/ 60 h 73"/>
                  <a:gd name="T34" fmla="*/ 56 w 83"/>
                  <a:gd name="T35" fmla="*/ 67 h 73"/>
                  <a:gd name="T36" fmla="*/ 46 w 83"/>
                  <a:gd name="T37" fmla="*/ 68 h 73"/>
                  <a:gd name="T38" fmla="*/ 50 w 83"/>
                  <a:gd name="T39" fmla="*/ 72 h 73"/>
                  <a:gd name="T40" fmla="*/ 60 w 83"/>
                  <a:gd name="T41" fmla="*/ 72 h 73"/>
                  <a:gd name="T42" fmla="*/ 68 w 83"/>
                  <a:gd name="T43" fmla="*/ 72 h 73"/>
                  <a:gd name="T44" fmla="*/ 78 w 83"/>
                  <a:gd name="T45" fmla="*/ 72 h 73"/>
                  <a:gd name="T46" fmla="*/ 83 w 83"/>
                  <a:gd name="T47" fmla="*/ 68 h 73"/>
                  <a:gd name="T48" fmla="*/ 73 w 83"/>
                  <a:gd name="T49" fmla="*/ 67 h 73"/>
                  <a:gd name="T50" fmla="*/ 70 w 83"/>
                  <a:gd name="T51" fmla="*/ 63 h 73"/>
                  <a:gd name="T52" fmla="*/ 70 w 83"/>
                  <a:gd name="T53" fmla="*/ 22 h 73"/>
                  <a:gd name="T54" fmla="*/ 68 w 83"/>
                  <a:gd name="T55" fmla="*/ 10 h 73"/>
                  <a:gd name="T56" fmla="*/ 62 w 83"/>
                  <a:gd name="T57" fmla="*/ 4 h 73"/>
                  <a:gd name="T58" fmla="*/ 54 w 83"/>
                  <a:gd name="T59" fmla="*/ 0 h 73"/>
                  <a:gd name="T60" fmla="*/ 39 w 83"/>
                  <a:gd name="T61" fmla="*/ 1 h 73"/>
                  <a:gd name="T62" fmla="*/ 27 w 83"/>
                  <a:gd name="T63" fmla="*/ 10 h 73"/>
                  <a:gd name="T64" fmla="*/ 23 w 83"/>
                  <a:gd name="T65" fmla="*/ 0 h 73"/>
                  <a:gd name="T66" fmla="*/ 0 w 83"/>
                  <a:gd name="T67" fmla="*/ 7 h 73"/>
                  <a:gd name="T68" fmla="*/ 7 w 83"/>
                  <a:gd name="T69" fmla="*/ 7 h 73"/>
                  <a:gd name="T70" fmla="*/ 10 w 83"/>
                  <a:gd name="T71" fmla="*/ 8 h 73"/>
                  <a:gd name="T72" fmla="*/ 12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2" y="64"/>
                    </a:lnTo>
                    <a:lnTo>
                      <a:pt x="10" y="67"/>
                    </a:lnTo>
                    <a:lnTo>
                      <a:pt x="6" y="67"/>
                    </a:lnTo>
                    <a:lnTo>
                      <a:pt x="0" y="68"/>
                    </a:lnTo>
                    <a:lnTo>
                      <a:pt x="0" y="73"/>
                    </a:lnTo>
                    <a:lnTo>
                      <a:pt x="4" y="72"/>
                    </a:lnTo>
                    <a:lnTo>
                      <a:pt x="10" y="72"/>
                    </a:lnTo>
                    <a:lnTo>
                      <a:pt x="14" y="72"/>
                    </a:lnTo>
                    <a:lnTo>
                      <a:pt x="18" y="72"/>
                    </a:lnTo>
                    <a:lnTo>
                      <a:pt x="22" y="72"/>
                    </a:lnTo>
                    <a:lnTo>
                      <a:pt x="27" y="72"/>
                    </a:lnTo>
                    <a:lnTo>
                      <a:pt x="32" y="72"/>
                    </a:lnTo>
                    <a:lnTo>
                      <a:pt x="37" y="73"/>
                    </a:lnTo>
                    <a:lnTo>
                      <a:pt x="37" y="68"/>
                    </a:lnTo>
                    <a:lnTo>
                      <a:pt x="30" y="67"/>
                    </a:lnTo>
                    <a:lnTo>
                      <a:pt x="26" y="67"/>
                    </a:lnTo>
                    <a:lnTo>
                      <a:pt x="24" y="64"/>
                    </a:lnTo>
                    <a:lnTo>
                      <a:pt x="24" y="60"/>
                    </a:lnTo>
                    <a:lnTo>
                      <a:pt x="24" y="30"/>
                    </a:lnTo>
                    <a:lnTo>
                      <a:pt x="26" y="18"/>
                    </a:lnTo>
                    <a:lnTo>
                      <a:pt x="31" y="10"/>
                    </a:lnTo>
                    <a:lnTo>
                      <a:pt x="38" y="5"/>
                    </a:lnTo>
                    <a:lnTo>
                      <a:pt x="46" y="3"/>
                    </a:lnTo>
                    <a:lnTo>
                      <a:pt x="50" y="4"/>
                    </a:lnTo>
                    <a:lnTo>
                      <a:pt x="53" y="5"/>
                    </a:lnTo>
                    <a:lnTo>
                      <a:pt x="55" y="7"/>
                    </a:lnTo>
                    <a:lnTo>
                      <a:pt x="56" y="9"/>
                    </a:lnTo>
                    <a:lnTo>
                      <a:pt x="57" y="12"/>
                    </a:lnTo>
                    <a:lnTo>
                      <a:pt x="58" y="15"/>
                    </a:lnTo>
                    <a:lnTo>
                      <a:pt x="58" y="18"/>
                    </a:lnTo>
                    <a:lnTo>
                      <a:pt x="59" y="22"/>
                    </a:lnTo>
                    <a:lnTo>
                      <a:pt x="59" y="60"/>
                    </a:lnTo>
                    <a:lnTo>
                      <a:pt x="58" y="64"/>
                    </a:lnTo>
                    <a:lnTo>
                      <a:pt x="56" y="67"/>
                    </a:lnTo>
                    <a:lnTo>
                      <a:pt x="52" y="67"/>
                    </a:lnTo>
                    <a:lnTo>
                      <a:pt x="46" y="68"/>
                    </a:lnTo>
                    <a:lnTo>
                      <a:pt x="46" y="73"/>
                    </a:lnTo>
                    <a:lnTo>
                      <a:pt x="50" y="72"/>
                    </a:lnTo>
                    <a:lnTo>
                      <a:pt x="56" y="72"/>
                    </a:lnTo>
                    <a:lnTo>
                      <a:pt x="60" y="72"/>
                    </a:lnTo>
                    <a:lnTo>
                      <a:pt x="64" y="72"/>
                    </a:lnTo>
                    <a:lnTo>
                      <a:pt x="68" y="72"/>
                    </a:lnTo>
                    <a:lnTo>
                      <a:pt x="73" y="72"/>
                    </a:lnTo>
                    <a:lnTo>
                      <a:pt x="78" y="72"/>
                    </a:lnTo>
                    <a:lnTo>
                      <a:pt x="83" y="73"/>
                    </a:lnTo>
                    <a:lnTo>
                      <a:pt x="83" y="68"/>
                    </a:lnTo>
                    <a:lnTo>
                      <a:pt x="77" y="67"/>
                    </a:lnTo>
                    <a:lnTo>
                      <a:pt x="73" y="67"/>
                    </a:lnTo>
                    <a:lnTo>
                      <a:pt x="71" y="65"/>
                    </a:lnTo>
                    <a:lnTo>
                      <a:pt x="70" y="63"/>
                    </a:lnTo>
                    <a:lnTo>
                      <a:pt x="70" y="31"/>
                    </a:lnTo>
                    <a:lnTo>
                      <a:pt x="70" y="22"/>
                    </a:lnTo>
                    <a:lnTo>
                      <a:pt x="69" y="15"/>
                    </a:lnTo>
                    <a:lnTo>
                      <a:pt x="68" y="10"/>
                    </a:lnTo>
                    <a:lnTo>
                      <a:pt x="65" y="6"/>
                    </a:lnTo>
                    <a:lnTo>
                      <a:pt x="62" y="4"/>
                    </a:lnTo>
                    <a:lnTo>
                      <a:pt x="59" y="2"/>
                    </a:lnTo>
                    <a:lnTo>
                      <a:pt x="54" y="0"/>
                    </a:lnTo>
                    <a:lnTo>
                      <a:pt x="47" y="0"/>
                    </a:lnTo>
                    <a:lnTo>
                      <a:pt x="39" y="1"/>
                    </a:lnTo>
                    <a:lnTo>
                      <a:pt x="32" y="4"/>
                    </a:lnTo>
                    <a:lnTo>
                      <a:pt x="27" y="10"/>
                    </a:lnTo>
                    <a:lnTo>
                      <a:pt x="23" y="17"/>
                    </a:lnTo>
                    <a:lnTo>
                      <a:pt x="23" y="0"/>
                    </a:lnTo>
                    <a:lnTo>
                      <a:pt x="0" y="1"/>
                    </a:lnTo>
                    <a:lnTo>
                      <a:pt x="0" y="7"/>
                    </a:lnTo>
                    <a:lnTo>
                      <a:pt x="4" y="7"/>
                    </a:lnTo>
                    <a:lnTo>
                      <a:pt x="7" y="7"/>
                    </a:lnTo>
                    <a:lnTo>
                      <a:pt x="9" y="7"/>
                    </a:lnTo>
                    <a:lnTo>
                      <a:pt x="10" y="8"/>
                    </a:lnTo>
                    <a:lnTo>
                      <a:pt x="12" y="9"/>
                    </a:lnTo>
                    <a:lnTo>
                      <a:pt x="12"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3" name="Freeform 2197"/>
              <p:cNvSpPr>
                <a:spLocks noChangeAspect="1"/>
              </p:cNvSpPr>
              <p:nvPr/>
            </p:nvSpPr>
            <p:spPr bwMode="auto">
              <a:xfrm>
                <a:off x="1860" y="2367"/>
                <a:ext cx="63" cy="75"/>
              </a:xfrm>
              <a:custGeom>
                <a:avLst/>
                <a:gdLst>
                  <a:gd name="T0" fmla="*/ 14 w 63"/>
                  <a:gd name="T1" fmla="*/ 38 h 75"/>
                  <a:gd name="T2" fmla="*/ 16 w 63"/>
                  <a:gd name="T3" fmla="*/ 21 h 75"/>
                  <a:gd name="T4" fmla="*/ 22 w 63"/>
                  <a:gd name="T5" fmla="*/ 11 h 75"/>
                  <a:gd name="T6" fmla="*/ 29 w 63"/>
                  <a:gd name="T7" fmla="*/ 5 h 75"/>
                  <a:gd name="T8" fmla="*/ 36 w 63"/>
                  <a:gd name="T9" fmla="*/ 4 h 75"/>
                  <a:gd name="T10" fmla="*/ 39 w 63"/>
                  <a:gd name="T11" fmla="*/ 4 h 75"/>
                  <a:gd name="T12" fmla="*/ 43 w 63"/>
                  <a:gd name="T13" fmla="*/ 5 h 75"/>
                  <a:gd name="T14" fmla="*/ 49 w 63"/>
                  <a:gd name="T15" fmla="*/ 6 h 75"/>
                  <a:gd name="T16" fmla="*/ 54 w 63"/>
                  <a:gd name="T17" fmla="*/ 10 h 75"/>
                  <a:gd name="T18" fmla="*/ 50 w 63"/>
                  <a:gd name="T19" fmla="*/ 11 h 75"/>
                  <a:gd name="T20" fmla="*/ 47 w 63"/>
                  <a:gd name="T21" fmla="*/ 13 h 75"/>
                  <a:gd name="T22" fmla="*/ 46 w 63"/>
                  <a:gd name="T23" fmla="*/ 15 h 75"/>
                  <a:gd name="T24" fmla="*/ 46 w 63"/>
                  <a:gd name="T25" fmla="*/ 17 h 75"/>
                  <a:gd name="T26" fmla="*/ 46 w 63"/>
                  <a:gd name="T27" fmla="*/ 20 h 75"/>
                  <a:gd name="T28" fmla="*/ 48 w 63"/>
                  <a:gd name="T29" fmla="*/ 23 h 75"/>
                  <a:gd name="T30" fmla="*/ 50 w 63"/>
                  <a:gd name="T31" fmla="*/ 24 h 75"/>
                  <a:gd name="T32" fmla="*/ 53 w 63"/>
                  <a:gd name="T33" fmla="*/ 25 h 75"/>
                  <a:gd name="T34" fmla="*/ 56 w 63"/>
                  <a:gd name="T35" fmla="*/ 25 h 75"/>
                  <a:gd name="T36" fmla="*/ 59 w 63"/>
                  <a:gd name="T37" fmla="*/ 23 h 75"/>
                  <a:gd name="T38" fmla="*/ 60 w 63"/>
                  <a:gd name="T39" fmla="*/ 21 h 75"/>
                  <a:gd name="T40" fmla="*/ 61 w 63"/>
                  <a:gd name="T41" fmla="*/ 17 h 75"/>
                  <a:gd name="T42" fmla="*/ 59 w 63"/>
                  <a:gd name="T43" fmla="*/ 10 h 75"/>
                  <a:gd name="T44" fmla="*/ 53 w 63"/>
                  <a:gd name="T45" fmla="*/ 4 h 75"/>
                  <a:gd name="T46" fmla="*/ 45 w 63"/>
                  <a:gd name="T47" fmla="*/ 1 h 75"/>
                  <a:gd name="T48" fmla="*/ 36 w 63"/>
                  <a:gd name="T49" fmla="*/ 0 h 75"/>
                  <a:gd name="T50" fmla="*/ 21 w 63"/>
                  <a:gd name="T51" fmla="*/ 3 h 75"/>
                  <a:gd name="T52" fmla="*/ 10 w 63"/>
                  <a:gd name="T53" fmla="*/ 11 h 75"/>
                  <a:gd name="T54" fmla="*/ 3 w 63"/>
                  <a:gd name="T55" fmla="*/ 23 h 75"/>
                  <a:gd name="T56" fmla="*/ 0 w 63"/>
                  <a:gd name="T57" fmla="*/ 38 h 75"/>
                  <a:gd name="T58" fmla="*/ 3 w 63"/>
                  <a:gd name="T59" fmla="*/ 53 h 75"/>
                  <a:gd name="T60" fmla="*/ 11 w 63"/>
                  <a:gd name="T61" fmla="*/ 65 h 75"/>
                  <a:gd name="T62" fmla="*/ 22 w 63"/>
                  <a:gd name="T63" fmla="*/ 73 h 75"/>
                  <a:gd name="T64" fmla="*/ 36 w 63"/>
                  <a:gd name="T65" fmla="*/ 75 h 75"/>
                  <a:gd name="T66" fmla="*/ 43 w 63"/>
                  <a:gd name="T67" fmla="*/ 75 h 75"/>
                  <a:gd name="T68" fmla="*/ 49 w 63"/>
                  <a:gd name="T69" fmla="*/ 72 h 75"/>
                  <a:gd name="T70" fmla="*/ 54 w 63"/>
                  <a:gd name="T71" fmla="*/ 69 h 75"/>
                  <a:gd name="T72" fmla="*/ 57 w 63"/>
                  <a:gd name="T73" fmla="*/ 65 h 75"/>
                  <a:gd name="T74" fmla="*/ 60 w 63"/>
                  <a:gd name="T75" fmla="*/ 62 h 75"/>
                  <a:gd name="T76" fmla="*/ 62 w 63"/>
                  <a:gd name="T77" fmla="*/ 58 h 75"/>
                  <a:gd name="T78" fmla="*/ 63 w 63"/>
                  <a:gd name="T79" fmla="*/ 55 h 75"/>
                  <a:gd name="T80" fmla="*/ 63 w 63"/>
                  <a:gd name="T81" fmla="*/ 54 h 75"/>
                  <a:gd name="T82" fmla="*/ 62 w 63"/>
                  <a:gd name="T83" fmla="*/ 52 h 75"/>
                  <a:gd name="T84" fmla="*/ 61 w 63"/>
                  <a:gd name="T85" fmla="*/ 52 h 75"/>
                  <a:gd name="T86" fmla="*/ 59 w 63"/>
                  <a:gd name="T87" fmla="*/ 53 h 75"/>
                  <a:gd name="T88" fmla="*/ 59 w 63"/>
                  <a:gd name="T89" fmla="*/ 54 h 75"/>
                  <a:gd name="T90" fmla="*/ 57 w 63"/>
                  <a:gd name="T91" fmla="*/ 59 h 75"/>
                  <a:gd name="T92" fmla="*/ 54 w 63"/>
                  <a:gd name="T93" fmla="*/ 63 h 75"/>
                  <a:gd name="T94" fmla="*/ 51 w 63"/>
                  <a:gd name="T95" fmla="*/ 66 h 75"/>
                  <a:gd name="T96" fmla="*/ 48 w 63"/>
                  <a:gd name="T97" fmla="*/ 68 h 75"/>
                  <a:gd name="T98" fmla="*/ 45 w 63"/>
                  <a:gd name="T99" fmla="*/ 70 h 75"/>
                  <a:gd name="T100" fmla="*/ 42 w 63"/>
                  <a:gd name="T101" fmla="*/ 71 h 75"/>
                  <a:gd name="T102" fmla="*/ 39 w 63"/>
                  <a:gd name="T103" fmla="*/ 71 h 75"/>
                  <a:gd name="T104" fmla="*/ 37 w 63"/>
                  <a:gd name="T105" fmla="*/ 71 h 75"/>
                  <a:gd name="T106" fmla="*/ 33 w 63"/>
                  <a:gd name="T107" fmla="*/ 71 h 75"/>
                  <a:gd name="T108" fmla="*/ 30 w 63"/>
                  <a:gd name="T109" fmla="*/ 70 h 75"/>
                  <a:gd name="T110" fmla="*/ 26 w 63"/>
                  <a:gd name="T111" fmla="*/ 68 h 75"/>
                  <a:gd name="T112" fmla="*/ 22 w 63"/>
                  <a:gd name="T113" fmla="*/ 64 h 75"/>
                  <a:gd name="T114" fmla="*/ 19 w 63"/>
                  <a:gd name="T115" fmla="*/ 60 h 75"/>
                  <a:gd name="T116" fmla="*/ 16 w 63"/>
                  <a:gd name="T117" fmla="*/ 54 h 75"/>
                  <a:gd name="T118" fmla="*/ 14 w 63"/>
                  <a:gd name="T119" fmla="*/ 47 h 75"/>
                  <a:gd name="T120" fmla="*/ 14 w 63"/>
                  <a:gd name="T12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5">
                    <a:moveTo>
                      <a:pt x="14" y="38"/>
                    </a:moveTo>
                    <a:lnTo>
                      <a:pt x="16" y="21"/>
                    </a:lnTo>
                    <a:lnTo>
                      <a:pt x="22" y="11"/>
                    </a:lnTo>
                    <a:lnTo>
                      <a:pt x="29" y="5"/>
                    </a:lnTo>
                    <a:lnTo>
                      <a:pt x="36" y="4"/>
                    </a:lnTo>
                    <a:lnTo>
                      <a:pt x="39" y="4"/>
                    </a:lnTo>
                    <a:lnTo>
                      <a:pt x="43" y="5"/>
                    </a:lnTo>
                    <a:lnTo>
                      <a:pt x="49" y="6"/>
                    </a:lnTo>
                    <a:lnTo>
                      <a:pt x="54" y="10"/>
                    </a:lnTo>
                    <a:lnTo>
                      <a:pt x="50" y="11"/>
                    </a:lnTo>
                    <a:lnTo>
                      <a:pt x="47" y="13"/>
                    </a:lnTo>
                    <a:lnTo>
                      <a:pt x="46" y="15"/>
                    </a:lnTo>
                    <a:lnTo>
                      <a:pt x="46" y="17"/>
                    </a:lnTo>
                    <a:lnTo>
                      <a:pt x="46" y="20"/>
                    </a:lnTo>
                    <a:lnTo>
                      <a:pt x="48" y="23"/>
                    </a:lnTo>
                    <a:lnTo>
                      <a:pt x="50" y="24"/>
                    </a:lnTo>
                    <a:lnTo>
                      <a:pt x="53" y="25"/>
                    </a:lnTo>
                    <a:lnTo>
                      <a:pt x="56" y="25"/>
                    </a:lnTo>
                    <a:lnTo>
                      <a:pt x="59" y="23"/>
                    </a:lnTo>
                    <a:lnTo>
                      <a:pt x="60" y="21"/>
                    </a:lnTo>
                    <a:lnTo>
                      <a:pt x="61" y="17"/>
                    </a:lnTo>
                    <a:lnTo>
                      <a:pt x="59" y="10"/>
                    </a:lnTo>
                    <a:lnTo>
                      <a:pt x="53" y="4"/>
                    </a:lnTo>
                    <a:lnTo>
                      <a:pt x="45" y="1"/>
                    </a:lnTo>
                    <a:lnTo>
                      <a:pt x="36" y="0"/>
                    </a:lnTo>
                    <a:lnTo>
                      <a:pt x="21" y="3"/>
                    </a:lnTo>
                    <a:lnTo>
                      <a:pt x="10" y="11"/>
                    </a:lnTo>
                    <a:lnTo>
                      <a:pt x="3" y="23"/>
                    </a:lnTo>
                    <a:lnTo>
                      <a:pt x="0" y="38"/>
                    </a:lnTo>
                    <a:lnTo>
                      <a:pt x="3" y="53"/>
                    </a:lnTo>
                    <a:lnTo>
                      <a:pt x="11" y="65"/>
                    </a:lnTo>
                    <a:lnTo>
                      <a:pt x="22" y="73"/>
                    </a:lnTo>
                    <a:lnTo>
                      <a:pt x="36" y="75"/>
                    </a:lnTo>
                    <a:lnTo>
                      <a:pt x="43" y="75"/>
                    </a:lnTo>
                    <a:lnTo>
                      <a:pt x="49" y="72"/>
                    </a:lnTo>
                    <a:lnTo>
                      <a:pt x="54" y="69"/>
                    </a:lnTo>
                    <a:lnTo>
                      <a:pt x="57" y="65"/>
                    </a:lnTo>
                    <a:lnTo>
                      <a:pt x="60" y="62"/>
                    </a:lnTo>
                    <a:lnTo>
                      <a:pt x="62" y="58"/>
                    </a:lnTo>
                    <a:lnTo>
                      <a:pt x="63" y="55"/>
                    </a:lnTo>
                    <a:lnTo>
                      <a:pt x="63" y="54"/>
                    </a:lnTo>
                    <a:lnTo>
                      <a:pt x="62" y="52"/>
                    </a:lnTo>
                    <a:lnTo>
                      <a:pt x="61" y="52"/>
                    </a:lnTo>
                    <a:lnTo>
                      <a:pt x="59" y="53"/>
                    </a:lnTo>
                    <a:lnTo>
                      <a:pt x="59" y="54"/>
                    </a:lnTo>
                    <a:lnTo>
                      <a:pt x="57" y="59"/>
                    </a:lnTo>
                    <a:lnTo>
                      <a:pt x="54" y="63"/>
                    </a:lnTo>
                    <a:lnTo>
                      <a:pt x="51" y="66"/>
                    </a:lnTo>
                    <a:lnTo>
                      <a:pt x="48" y="68"/>
                    </a:lnTo>
                    <a:lnTo>
                      <a:pt x="45" y="70"/>
                    </a:lnTo>
                    <a:lnTo>
                      <a:pt x="42" y="71"/>
                    </a:lnTo>
                    <a:lnTo>
                      <a:pt x="39" y="71"/>
                    </a:lnTo>
                    <a:lnTo>
                      <a:pt x="37" y="71"/>
                    </a:lnTo>
                    <a:lnTo>
                      <a:pt x="33" y="71"/>
                    </a:lnTo>
                    <a:lnTo>
                      <a:pt x="30" y="70"/>
                    </a:lnTo>
                    <a:lnTo>
                      <a:pt x="26" y="68"/>
                    </a:lnTo>
                    <a:lnTo>
                      <a:pt x="22" y="64"/>
                    </a:lnTo>
                    <a:lnTo>
                      <a:pt x="19" y="60"/>
                    </a:lnTo>
                    <a:lnTo>
                      <a:pt x="16" y="54"/>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4" name="Freeform 2198"/>
              <p:cNvSpPr>
                <a:spLocks noChangeAspect="1"/>
              </p:cNvSpPr>
              <p:nvPr/>
            </p:nvSpPr>
            <p:spPr bwMode="auto">
              <a:xfrm>
                <a:off x="1928" y="2326"/>
                <a:ext cx="84" cy="115"/>
              </a:xfrm>
              <a:custGeom>
                <a:avLst/>
                <a:gdLst>
                  <a:gd name="T0" fmla="*/ 13 w 84"/>
                  <a:gd name="T1" fmla="*/ 106 h 115"/>
                  <a:gd name="T2" fmla="*/ 7 w 84"/>
                  <a:gd name="T3" fmla="*/ 109 h 115"/>
                  <a:gd name="T4" fmla="*/ 0 w 84"/>
                  <a:gd name="T5" fmla="*/ 115 h 115"/>
                  <a:gd name="T6" fmla="*/ 10 w 84"/>
                  <a:gd name="T7" fmla="*/ 114 h 115"/>
                  <a:gd name="T8" fmla="*/ 19 w 84"/>
                  <a:gd name="T9" fmla="*/ 114 h 115"/>
                  <a:gd name="T10" fmla="*/ 28 w 84"/>
                  <a:gd name="T11" fmla="*/ 114 h 115"/>
                  <a:gd name="T12" fmla="*/ 38 w 84"/>
                  <a:gd name="T13" fmla="*/ 115 h 115"/>
                  <a:gd name="T14" fmla="*/ 31 w 84"/>
                  <a:gd name="T15" fmla="*/ 109 h 115"/>
                  <a:gd name="T16" fmla="*/ 25 w 84"/>
                  <a:gd name="T17" fmla="*/ 106 h 115"/>
                  <a:gd name="T18" fmla="*/ 25 w 84"/>
                  <a:gd name="T19" fmla="*/ 72 h 115"/>
                  <a:gd name="T20" fmla="*/ 32 w 84"/>
                  <a:gd name="T21" fmla="*/ 52 h 115"/>
                  <a:gd name="T22" fmla="*/ 47 w 84"/>
                  <a:gd name="T23" fmla="*/ 45 h 115"/>
                  <a:gd name="T24" fmla="*/ 53 w 84"/>
                  <a:gd name="T25" fmla="*/ 47 h 115"/>
                  <a:gd name="T26" fmla="*/ 57 w 84"/>
                  <a:gd name="T27" fmla="*/ 51 h 115"/>
                  <a:gd name="T28" fmla="*/ 59 w 84"/>
                  <a:gd name="T29" fmla="*/ 57 h 115"/>
                  <a:gd name="T30" fmla="*/ 59 w 84"/>
                  <a:gd name="T31" fmla="*/ 64 h 115"/>
                  <a:gd name="T32" fmla="*/ 59 w 84"/>
                  <a:gd name="T33" fmla="*/ 106 h 115"/>
                  <a:gd name="T34" fmla="*/ 53 w 84"/>
                  <a:gd name="T35" fmla="*/ 109 h 115"/>
                  <a:gd name="T36" fmla="*/ 46 w 84"/>
                  <a:gd name="T37" fmla="*/ 115 h 115"/>
                  <a:gd name="T38" fmla="*/ 56 w 84"/>
                  <a:gd name="T39" fmla="*/ 114 h 115"/>
                  <a:gd name="T40" fmla="*/ 65 w 84"/>
                  <a:gd name="T41" fmla="*/ 114 h 115"/>
                  <a:gd name="T42" fmla="*/ 74 w 84"/>
                  <a:gd name="T43" fmla="*/ 114 h 115"/>
                  <a:gd name="T44" fmla="*/ 84 w 84"/>
                  <a:gd name="T45" fmla="*/ 115 h 115"/>
                  <a:gd name="T46" fmla="*/ 78 w 84"/>
                  <a:gd name="T47" fmla="*/ 109 h 115"/>
                  <a:gd name="T48" fmla="*/ 72 w 84"/>
                  <a:gd name="T49" fmla="*/ 107 h 115"/>
                  <a:gd name="T50" fmla="*/ 71 w 84"/>
                  <a:gd name="T51" fmla="*/ 73 h 115"/>
                  <a:gd name="T52" fmla="*/ 70 w 84"/>
                  <a:gd name="T53" fmla="*/ 57 h 115"/>
                  <a:gd name="T54" fmla="*/ 66 w 84"/>
                  <a:gd name="T55" fmla="*/ 48 h 115"/>
                  <a:gd name="T56" fmla="*/ 60 w 84"/>
                  <a:gd name="T57" fmla="*/ 44 h 115"/>
                  <a:gd name="T58" fmla="*/ 48 w 84"/>
                  <a:gd name="T59" fmla="*/ 42 h 115"/>
                  <a:gd name="T60" fmla="*/ 32 w 84"/>
                  <a:gd name="T61" fmla="*/ 47 h 115"/>
                  <a:gd name="T62" fmla="*/ 24 w 84"/>
                  <a:gd name="T63" fmla="*/ 58 h 115"/>
                  <a:gd name="T64" fmla="*/ 0 w 84"/>
                  <a:gd name="T65" fmla="*/ 2 h 115"/>
                  <a:gd name="T66" fmla="*/ 4 w 84"/>
                  <a:gd name="T67" fmla="*/ 7 h 115"/>
                  <a:gd name="T68" fmla="*/ 10 w 84"/>
                  <a:gd name="T69" fmla="*/ 8 h 115"/>
                  <a:gd name="T70" fmla="*/ 12 w 84"/>
                  <a:gd name="T71" fmla="*/ 10 h 115"/>
                  <a:gd name="T72" fmla="*/ 13 w 84"/>
                  <a:gd name="T73" fmla="*/ 13 h 115"/>
                  <a:gd name="T74" fmla="*/ 13 w 84"/>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115">
                    <a:moveTo>
                      <a:pt x="13" y="102"/>
                    </a:moveTo>
                    <a:lnTo>
                      <a:pt x="13" y="106"/>
                    </a:lnTo>
                    <a:lnTo>
                      <a:pt x="11" y="109"/>
                    </a:lnTo>
                    <a:lnTo>
                      <a:pt x="7" y="109"/>
                    </a:lnTo>
                    <a:lnTo>
                      <a:pt x="0" y="110"/>
                    </a:lnTo>
                    <a:lnTo>
                      <a:pt x="0" y="115"/>
                    </a:lnTo>
                    <a:lnTo>
                      <a:pt x="5" y="114"/>
                    </a:lnTo>
                    <a:lnTo>
                      <a:pt x="10" y="114"/>
                    </a:lnTo>
                    <a:lnTo>
                      <a:pt x="15" y="114"/>
                    </a:lnTo>
                    <a:lnTo>
                      <a:pt x="19" y="114"/>
                    </a:lnTo>
                    <a:lnTo>
                      <a:pt x="23" y="114"/>
                    </a:lnTo>
                    <a:lnTo>
                      <a:pt x="28" y="114"/>
                    </a:lnTo>
                    <a:lnTo>
                      <a:pt x="33" y="114"/>
                    </a:lnTo>
                    <a:lnTo>
                      <a:pt x="38" y="115"/>
                    </a:lnTo>
                    <a:lnTo>
                      <a:pt x="38" y="110"/>
                    </a:lnTo>
                    <a:lnTo>
                      <a:pt x="31" y="109"/>
                    </a:lnTo>
                    <a:lnTo>
                      <a:pt x="27" y="109"/>
                    </a:lnTo>
                    <a:lnTo>
                      <a:pt x="25" y="106"/>
                    </a:lnTo>
                    <a:lnTo>
                      <a:pt x="25" y="102"/>
                    </a:lnTo>
                    <a:lnTo>
                      <a:pt x="25" y="72"/>
                    </a:lnTo>
                    <a:lnTo>
                      <a:pt x="27" y="60"/>
                    </a:lnTo>
                    <a:lnTo>
                      <a:pt x="32" y="52"/>
                    </a:lnTo>
                    <a:lnTo>
                      <a:pt x="39" y="47"/>
                    </a:lnTo>
                    <a:lnTo>
                      <a:pt x="47" y="45"/>
                    </a:lnTo>
                    <a:lnTo>
                      <a:pt x="51" y="46"/>
                    </a:lnTo>
                    <a:lnTo>
                      <a:pt x="53" y="47"/>
                    </a:lnTo>
                    <a:lnTo>
                      <a:pt x="56" y="49"/>
                    </a:lnTo>
                    <a:lnTo>
                      <a:pt x="57" y="51"/>
                    </a:lnTo>
                    <a:lnTo>
                      <a:pt x="58" y="54"/>
                    </a:lnTo>
                    <a:lnTo>
                      <a:pt x="59" y="57"/>
                    </a:lnTo>
                    <a:lnTo>
                      <a:pt x="59" y="60"/>
                    </a:lnTo>
                    <a:lnTo>
                      <a:pt x="59" y="64"/>
                    </a:lnTo>
                    <a:lnTo>
                      <a:pt x="59" y="102"/>
                    </a:lnTo>
                    <a:lnTo>
                      <a:pt x="59" y="106"/>
                    </a:lnTo>
                    <a:lnTo>
                      <a:pt x="57" y="109"/>
                    </a:lnTo>
                    <a:lnTo>
                      <a:pt x="53" y="109"/>
                    </a:lnTo>
                    <a:lnTo>
                      <a:pt x="46" y="110"/>
                    </a:lnTo>
                    <a:lnTo>
                      <a:pt x="46" y="115"/>
                    </a:lnTo>
                    <a:lnTo>
                      <a:pt x="51" y="114"/>
                    </a:lnTo>
                    <a:lnTo>
                      <a:pt x="56" y="114"/>
                    </a:lnTo>
                    <a:lnTo>
                      <a:pt x="61" y="114"/>
                    </a:lnTo>
                    <a:lnTo>
                      <a:pt x="65" y="114"/>
                    </a:lnTo>
                    <a:lnTo>
                      <a:pt x="69" y="114"/>
                    </a:lnTo>
                    <a:lnTo>
                      <a:pt x="74" y="114"/>
                    </a:lnTo>
                    <a:lnTo>
                      <a:pt x="79" y="114"/>
                    </a:lnTo>
                    <a:lnTo>
                      <a:pt x="84" y="115"/>
                    </a:lnTo>
                    <a:lnTo>
                      <a:pt x="84" y="110"/>
                    </a:lnTo>
                    <a:lnTo>
                      <a:pt x="78" y="109"/>
                    </a:lnTo>
                    <a:lnTo>
                      <a:pt x="74" y="109"/>
                    </a:lnTo>
                    <a:lnTo>
                      <a:pt x="72" y="107"/>
                    </a:lnTo>
                    <a:lnTo>
                      <a:pt x="71" y="105"/>
                    </a:lnTo>
                    <a:lnTo>
                      <a:pt x="71" y="73"/>
                    </a:lnTo>
                    <a:lnTo>
                      <a:pt x="71" y="64"/>
                    </a:lnTo>
                    <a:lnTo>
                      <a:pt x="70" y="57"/>
                    </a:lnTo>
                    <a:lnTo>
                      <a:pt x="69" y="52"/>
                    </a:lnTo>
                    <a:lnTo>
                      <a:pt x="66" y="48"/>
                    </a:lnTo>
                    <a:lnTo>
                      <a:pt x="63" y="46"/>
                    </a:lnTo>
                    <a:lnTo>
                      <a:pt x="60" y="44"/>
                    </a:lnTo>
                    <a:lnTo>
                      <a:pt x="55" y="42"/>
                    </a:lnTo>
                    <a:lnTo>
                      <a:pt x="48" y="42"/>
                    </a:lnTo>
                    <a:lnTo>
                      <a:pt x="39" y="43"/>
                    </a:lnTo>
                    <a:lnTo>
                      <a:pt x="32" y="47"/>
                    </a:lnTo>
                    <a:lnTo>
                      <a:pt x="27" y="53"/>
                    </a:lnTo>
                    <a:lnTo>
                      <a:pt x="24" y="58"/>
                    </a:lnTo>
                    <a:lnTo>
                      <a:pt x="24" y="0"/>
                    </a:lnTo>
                    <a:lnTo>
                      <a:pt x="0" y="2"/>
                    </a:lnTo>
                    <a:lnTo>
                      <a:pt x="0" y="7"/>
                    </a:lnTo>
                    <a:lnTo>
                      <a:pt x="4" y="7"/>
                    </a:lnTo>
                    <a:lnTo>
                      <a:pt x="7" y="7"/>
                    </a:lnTo>
                    <a:lnTo>
                      <a:pt x="10" y="8"/>
                    </a:lnTo>
                    <a:lnTo>
                      <a:pt x="11" y="8"/>
                    </a:lnTo>
                    <a:lnTo>
                      <a:pt x="12" y="10"/>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5" name="Freeform 2199"/>
              <p:cNvSpPr>
                <a:spLocks noChangeAspect="1" noEditPoints="1"/>
              </p:cNvSpPr>
              <p:nvPr/>
            </p:nvSpPr>
            <p:spPr bwMode="auto">
              <a:xfrm>
                <a:off x="2020" y="2367"/>
                <a:ext cx="73" cy="75"/>
              </a:xfrm>
              <a:custGeom>
                <a:avLst/>
                <a:gdLst>
                  <a:gd name="T0" fmla="*/ 73 w 73"/>
                  <a:gd name="T1" fmla="*/ 38 h 75"/>
                  <a:gd name="T2" fmla="*/ 72 w 73"/>
                  <a:gd name="T3" fmla="*/ 31 h 75"/>
                  <a:gd name="T4" fmla="*/ 70 w 73"/>
                  <a:gd name="T5" fmla="*/ 23 h 75"/>
                  <a:gd name="T6" fmla="*/ 67 w 73"/>
                  <a:gd name="T7" fmla="*/ 17 h 75"/>
                  <a:gd name="T8" fmla="*/ 62 w 73"/>
                  <a:gd name="T9" fmla="*/ 11 h 75"/>
                  <a:gd name="T10" fmla="*/ 57 w 73"/>
                  <a:gd name="T11" fmla="*/ 6 h 75"/>
                  <a:gd name="T12" fmla="*/ 51 w 73"/>
                  <a:gd name="T13" fmla="*/ 3 h 75"/>
                  <a:gd name="T14" fmla="*/ 44 w 73"/>
                  <a:gd name="T15" fmla="*/ 0 h 75"/>
                  <a:gd name="T16" fmla="*/ 36 w 73"/>
                  <a:gd name="T17" fmla="*/ 0 h 75"/>
                  <a:gd name="T18" fmla="*/ 29 w 73"/>
                  <a:gd name="T19" fmla="*/ 0 h 75"/>
                  <a:gd name="T20" fmla="*/ 22 w 73"/>
                  <a:gd name="T21" fmla="*/ 3 h 75"/>
                  <a:gd name="T22" fmla="*/ 16 w 73"/>
                  <a:gd name="T23" fmla="*/ 6 h 75"/>
                  <a:gd name="T24" fmla="*/ 10 w 73"/>
                  <a:gd name="T25" fmla="*/ 11 h 75"/>
                  <a:gd name="T26" fmla="*/ 6 w 73"/>
                  <a:gd name="T27" fmla="*/ 17 h 75"/>
                  <a:gd name="T28" fmla="*/ 3 w 73"/>
                  <a:gd name="T29" fmla="*/ 23 h 75"/>
                  <a:gd name="T30" fmla="*/ 0 w 73"/>
                  <a:gd name="T31" fmla="*/ 31 h 75"/>
                  <a:gd name="T32" fmla="*/ 0 w 73"/>
                  <a:gd name="T33" fmla="*/ 38 h 75"/>
                  <a:gd name="T34" fmla="*/ 3 w 73"/>
                  <a:gd name="T35" fmla="*/ 53 h 75"/>
                  <a:gd name="T36" fmla="*/ 11 w 73"/>
                  <a:gd name="T37" fmla="*/ 65 h 75"/>
                  <a:gd name="T38" fmla="*/ 22 w 73"/>
                  <a:gd name="T39" fmla="*/ 73 h 75"/>
                  <a:gd name="T40" fmla="*/ 36 w 73"/>
                  <a:gd name="T41" fmla="*/ 75 h 75"/>
                  <a:gd name="T42" fmla="*/ 50 w 73"/>
                  <a:gd name="T43" fmla="*/ 73 h 75"/>
                  <a:gd name="T44" fmla="*/ 62 w 73"/>
                  <a:gd name="T45" fmla="*/ 65 h 75"/>
                  <a:gd name="T46" fmla="*/ 70 w 73"/>
                  <a:gd name="T47" fmla="*/ 53 h 75"/>
                  <a:gd name="T48" fmla="*/ 73 w 73"/>
                  <a:gd name="T49" fmla="*/ 38 h 75"/>
                  <a:gd name="T50" fmla="*/ 36 w 73"/>
                  <a:gd name="T51" fmla="*/ 71 h 75"/>
                  <a:gd name="T52" fmla="*/ 31 w 73"/>
                  <a:gd name="T53" fmla="*/ 71 h 75"/>
                  <a:gd name="T54" fmla="*/ 26 w 73"/>
                  <a:gd name="T55" fmla="*/ 69 h 75"/>
                  <a:gd name="T56" fmla="*/ 21 w 73"/>
                  <a:gd name="T57" fmla="*/ 65 h 75"/>
                  <a:gd name="T58" fmla="*/ 18 w 73"/>
                  <a:gd name="T59" fmla="*/ 60 h 75"/>
                  <a:gd name="T60" fmla="*/ 15 w 73"/>
                  <a:gd name="T61" fmla="*/ 54 h 75"/>
                  <a:gd name="T62" fmla="*/ 14 w 73"/>
                  <a:gd name="T63" fmla="*/ 48 h 75"/>
                  <a:gd name="T64" fmla="*/ 14 w 73"/>
                  <a:gd name="T65" fmla="*/ 42 h 75"/>
                  <a:gd name="T66" fmla="*/ 13 w 73"/>
                  <a:gd name="T67" fmla="*/ 37 h 75"/>
                  <a:gd name="T68" fmla="*/ 14 w 73"/>
                  <a:gd name="T69" fmla="*/ 32 h 75"/>
                  <a:gd name="T70" fmla="*/ 14 w 73"/>
                  <a:gd name="T71" fmla="*/ 26 h 75"/>
                  <a:gd name="T72" fmla="*/ 15 w 73"/>
                  <a:gd name="T73" fmla="*/ 20 h 75"/>
                  <a:gd name="T74" fmla="*/ 17 w 73"/>
                  <a:gd name="T75" fmla="*/ 14 h 75"/>
                  <a:gd name="T76" fmla="*/ 21 w 73"/>
                  <a:gd name="T77" fmla="*/ 9 h 75"/>
                  <a:gd name="T78" fmla="*/ 26 w 73"/>
                  <a:gd name="T79" fmla="*/ 6 h 75"/>
                  <a:gd name="T80" fmla="*/ 31 w 73"/>
                  <a:gd name="T81" fmla="*/ 4 h 75"/>
                  <a:gd name="T82" fmla="*/ 36 w 73"/>
                  <a:gd name="T83" fmla="*/ 3 h 75"/>
                  <a:gd name="T84" fmla="*/ 42 w 73"/>
                  <a:gd name="T85" fmla="*/ 4 h 75"/>
                  <a:gd name="T86" fmla="*/ 47 w 73"/>
                  <a:gd name="T87" fmla="*/ 6 h 75"/>
                  <a:gd name="T88" fmla="*/ 51 w 73"/>
                  <a:gd name="T89" fmla="*/ 9 h 75"/>
                  <a:gd name="T90" fmla="*/ 55 w 73"/>
                  <a:gd name="T91" fmla="*/ 14 h 75"/>
                  <a:gd name="T92" fmla="*/ 57 w 73"/>
                  <a:gd name="T93" fmla="*/ 20 h 75"/>
                  <a:gd name="T94" fmla="*/ 59 w 73"/>
                  <a:gd name="T95" fmla="*/ 26 h 75"/>
                  <a:gd name="T96" fmla="*/ 59 w 73"/>
                  <a:gd name="T97" fmla="*/ 32 h 75"/>
                  <a:gd name="T98" fmla="*/ 59 w 73"/>
                  <a:gd name="T99" fmla="*/ 37 h 75"/>
                  <a:gd name="T100" fmla="*/ 59 w 73"/>
                  <a:gd name="T101" fmla="*/ 42 h 75"/>
                  <a:gd name="T102" fmla="*/ 59 w 73"/>
                  <a:gd name="T103" fmla="*/ 48 h 75"/>
                  <a:gd name="T104" fmla="*/ 58 w 73"/>
                  <a:gd name="T105" fmla="*/ 53 h 75"/>
                  <a:gd name="T106" fmla="*/ 56 w 73"/>
                  <a:gd name="T107" fmla="*/ 59 h 75"/>
                  <a:gd name="T108" fmla="*/ 52 w 73"/>
                  <a:gd name="T109" fmla="*/ 64 h 75"/>
                  <a:gd name="T110" fmla="*/ 48 w 73"/>
                  <a:gd name="T111" fmla="*/ 68 h 75"/>
                  <a:gd name="T112" fmla="*/ 42 w 73"/>
                  <a:gd name="T113" fmla="*/ 70 h 75"/>
                  <a:gd name="T114" fmla="*/ 36 w 73"/>
                  <a:gd name="T115" fmla="*/ 7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5">
                    <a:moveTo>
                      <a:pt x="73" y="38"/>
                    </a:moveTo>
                    <a:lnTo>
                      <a:pt x="72" y="31"/>
                    </a:lnTo>
                    <a:lnTo>
                      <a:pt x="70" y="23"/>
                    </a:lnTo>
                    <a:lnTo>
                      <a:pt x="67" y="17"/>
                    </a:lnTo>
                    <a:lnTo>
                      <a:pt x="62" y="11"/>
                    </a:lnTo>
                    <a:lnTo>
                      <a:pt x="57" y="6"/>
                    </a:lnTo>
                    <a:lnTo>
                      <a:pt x="51" y="3"/>
                    </a:lnTo>
                    <a:lnTo>
                      <a:pt x="44" y="0"/>
                    </a:lnTo>
                    <a:lnTo>
                      <a:pt x="36" y="0"/>
                    </a:lnTo>
                    <a:lnTo>
                      <a:pt x="29" y="0"/>
                    </a:lnTo>
                    <a:lnTo>
                      <a:pt x="22" y="3"/>
                    </a:lnTo>
                    <a:lnTo>
                      <a:pt x="16" y="6"/>
                    </a:lnTo>
                    <a:lnTo>
                      <a:pt x="10" y="11"/>
                    </a:lnTo>
                    <a:lnTo>
                      <a:pt x="6" y="17"/>
                    </a:lnTo>
                    <a:lnTo>
                      <a:pt x="3" y="23"/>
                    </a:lnTo>
                    <a:lnTo>
                      <a:pt x="0" y="31"/>
                    </a:lnTo>
                    <a:lnTo>
                      <a:pt x="0" y="38"/>
                    </a:lnTo>
                    <a:lnTo>
                      <a:pt x="3" y="53"/>
                    </a:lnTo>
                    <a:lnTo>
                      <a:pt x="11" y="65"/>
                    </a:lnTo>
                    <a:lnTo>
                      <a:pt x="22" y="73"/>
                    </a:lnTo>
                    <a:lnTo>
                      <a:pt x="36" y="75"/>
                    </a:lnTo>
                    <a:lnTo>
                      <a:pt x="50" y="73"/>
                    </a:lnTo>
                    <a:lnTo>
                      <a:pt x="62" y="65"/>
                    </a:lnTo>
                    <a:lnTo>
                      <a:pt x="70" y="53"/>
                    </a:lnTo>
                    <a:lnTo>
                      <a:pt x="73" y="38"/>
                    </a:lnTo>
                    <a:close/>
                    <a:moveTo>
                      <a:pt x="36" y="71"/>
                    </a:moveTo>
                    <a:lnTo>
                      <a:pt x="31" y="71"/>
                    </a:lnTo>
                    <a:lnTo>
                      <a:pt x="26" y="69"/>
                    </a:lnTo>
                    <a:lnTo>
                      <a:pt x="21" y="65"/>
                    </a:lnTo>
                    <a:lnTo>
                      <a:pt x="18" y="60"/>
                    </a:lnTo>
                    <a:lnTo>
                      <a:pt x="15" y="54"/>
                    </a:lnTo>
                    <a:lnTo>
                      <a:pt x="14" y="48"/>
                    </a:lnTo>
                    <a:lnTo>
                      <a:pt x="14" y="42"/>
                    </a:lnTo>
                    <a:lnTo>
                      <a:pt x="13" y="37"/>
                    </a:lnTo>
                    <a:lnTo>
                      <a:pt x="14" y="32"/>
                    </a:lnTo>
                    <a:lnTo>
                      <a:pt x="14" y="26"/>
                    </a:lnTo>
                    <a:lnTo>
                      <a:pt x="15" y="20"/>
                    </a:lnTo>
                    <a:lnTo>
                      <a:pt x="17" y="14"/>
                    </a:lnTo>
                    <a:lnTo>
                      <a:pt x="21" y="9"/>
                    </a:lnTo>
                    <a:lnTo>
                      <a:pt x="26" y="6"/>
                    </a:lnTo>
                    <a:lnTo>
                      <a:pt x="31" y="4"/>
                    </a:lnTo>
                    <a:lnTo>
                      <a:pt x="36" y="3"/>
                    </a:lnTo>
                    <a:lnTo>
                      <a:pt x="42" y="4"/>
                    </a:lnTo>
                    <a:lnTo>
                      <a:pt x="47" y="6"/>
                    </a:lnTo>
                    <a:lnTo>
                      <a:pt x="51" y="9"/>
                    </a:lnTo>
                    <a:lnTo>
                      <a:pt x="55" y="14"/>
                    </a:lnTo>
                    <a:lnTo>
                      <a:pt x="57" y="20"/>
                    </a:lnTo>
                    <a:lnTo>
                      <a:pt x="59" y="26"/>
                    </a:lnTo>
                    <a:lnTo>
                      <a:pt x="59" y="32"/>
                    </a:lnTo>
                    <a:lnTo>
                      <a:pt x="59" y="37"/>
                    </a:lnTo>
                    <a:lnTo>
                      <a:pt x="59" y="42"/>
                    </a:lnTo>
                    <a:lnTo>
                      <a:pt x="59" y="48"/>
                    </a:lnTo>
                    <a:lnTo>
                      <a:pt x="58" y="53"/>
                    </a:lnTo>
                    <a:lnTo>
                      <a:pt x="56" y="59"/>
                    </a:lnTo>
                    <a:lnTo>
                      <a:pt x="52" y="64"/>
                    </a:lnTo>
                    <a:lnTo>
                      <a:pt x="48" y="68"/>
                    </a:lnTo>
                    <a:lnTo>
                      <a:pt x="42" y="70"/>
                    </a:lnTo>
                    <a:lnTo>
                      <a:pt x="36"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6" name="Freeform 2200"/>
              <p:cNvSpPr>
                <a:spLocks noChangeAspect="1"/>
              </p:cNvSpPr>
              <p:nvPr/>
            </p:nvSpPr>
            <p:spPr bwMode="auto">
              <a:xfrm>
                <a:off x="2102" y="2368"/>
                <a:ext cx="56" cy="73"/>
              </a:xfrm>
              <a:custGeom>
                <a:avLst/>
                <a:gdLst>
                  <a:gd name="T0" fmla="*/ 23 w 56"/>
                  <a:gd name="T1" fmla="*/ 18 h 73"/>
                  <a:gd name="T2" fmla="*/ 23 w 56"/>
                  <a:gd name="T3" fmla="*/ 0 h 73"/>
                  <a:gd name="T4" fmla="*/ 0 w 56"/>
                  <a:gd name="T5" fmla="*/ 1 h 73"/>
                  <a:gd name="T6" fmla="*/ 0 w 56"/>
                  <a:gd name="T7" fmla="*/ 7 h 73"/>
                  <a:gd name="T8" fmla="*/ 4 w 56"/>
                  <a:gd name="T9" fmla="*/ 7 h 73"/>
                  <a:gd name="T10" fmla="*/ 7 w 56"/>
                  <a:gd name="T11" fmla="*/ 7 h 73"/>
                  <a:gd name="T12" fmla="*/ 10 w 56"/>
                  <a:gd name="T13" fmla="*/ 7 h 73"/>
                  <a:gd name="T14" fmla="*/ 11 w 56"/>
                  <a:gd name="T15" fmla="*/ 8 h 73"/>
                  <a:gd name="T16" fmla="*/ 12 w 56"/>
                  <a:gd name="T17" fmla="*/ 9 h 73"/>
                  <a:gd name="T18" fmla="*/ 13 w 56"/>
                  <a:gd name="T19" fmla="*/ 11 h 73"/>
                  <a:gd name="T20" fmla="*/ 13 w 56"/>
                  <a:gd name="T21" fmla="*/ 13 h 73"/>
                  <a:gd name="T22" fmla="*/ 13 w 56"/>
                  <a:gd name="T23" fmla="*/ 16 h 73"/>
                  <a:gd name="T24" fmla="*/ 13 w 56"/>
                  <a:gd name="T25" fmla="*/ 60 h 73"/>
                  <a:gd name="T26" fmla="*/ 13 w 56"/>
                  <a:gd name="T27" fmla="*/ 64 h 73"/>
                  <a:gd name="T28" fmla="*/ 11 w 56"/>
                  <a:gd name="T29" fmla="*/ 67 h 73"/>
                  <a:gd name="T30" fmla="*/ 7 w 56"/>
                  <a:gd name="T31" fmla="*/ 67 h 73"/>
                  <a:gd name="T32" fmla="*/ 0 w 56"/>
                  <a:gd name="T33" fmla="*/ 68 h 73"/>
                  <a:gd name="T34" fmla="*/ 0 w 56"/>
                  <a:gd name="T35" fmla="*/ 73 h 73"/>
                  <a:gd name="T36" fmla="*/ 11 w 56"/>
                  <a:gd name="T37" fmla="*/ 72 h 73"/>
                  <a:gd name="T38" fmla="*/ 19 w 56"/>
                  <a:gd name="T39" fmla="*/ 72 h 73"/>
                  <a:gd name="T40" fmla="*/ 30 w 56"/>
                  <a:gd name="T41" fmla="*/ 72 h 73"/>
                  <a:gd name="T42" fmla="*/ 40 w 56"/>
                  <a:gd name="T43" fmla="*/ 73 h 73"/>
                  <a:gd name="T44" fmla="*/ 40 w 56"/>
                  <a:gd name="T45" fmla="*/ 68 h 73"/>
                  <a:gd name="T46" fmla="*/ 37 w 56"/>
                  <a:gd name="T47" fmla="*/ 68 h 73"/>
                  <a:gd name="T48" fmla="*/ 30 w 56"/>
                  <a:gd name="T49" fmla="*/ 67 h 73"/>
                  <a:gd name="T50" fmla="*/ 26 w 56"/>
                  <a:gd name="T51" fmla="*/ 66 h 73"/>
                  <a:gd name="T52" fmla="*/ 24 w 56"/>
                  <a:gd name="T53" fmla="*/ 63 h 73"/>
                  <a:gd name="T54" fmla="*/ 24 w 56"/>
                  <a:gd name="T55" fmla="*/ 60 h 73"/>
                  <a:gd name="T56" fmla="*/ 24 w 56"/>
                  <a:gd name="T57" fmla="*/ 34 h 73"/>
                  <a:gd name="T58" fmla="*/ 26 w 56"/>
                  <a:gd name="T59" fmla="*/ 23 h 73"/>
                  <a:gd name="T60" fmla="*/ 29 w 56"/>
                  <a:gd name="T61" fmla="*/ 13 h 73"/>
                  <a:gd name="T62" fmla="*/ 35 w 56"/>
                  <a:gd name="T63" fmla="*/ 6 h 73"/>
                  <a:gd name="T64" fmla="*/ 44 w 56"/>
                  <a:gd name="T65" fmla="*/ 3 h 73"/>
                  <a:gd name="T66" fmla="*/ 46 w 56"/>
                  <a:gd name="T67" fmla="*/ 3 h 73"/>
                  <a:gd name="T68" fmla="*/ 45 w 56"/>
                  <a:gd name="T69" fmla="*/ 4 h 73"/>
                  <a:gd name="T70" fmla="*/ 43 w 56"/>
                  <a:gd name="T71" fmla="*/ 5 h 73"/>
                  <a:gd name="T72" fmla="*/ 42 w 56"/>
                  <a:gd name="T73" fmla="*/ 7 h 73"/>
                  <a:gd name="T74" fmla="*/ 42 w 56"/>
                  <a:gd name="T75" fmla="*/ 10 h 73"/>
                  <a:gd name="T76" fmla="*/ 42 w 56"/>
                  <a:gd name="T77" fmla="*/ 13 h 73"/>
                  <a:gd name="T78" fmla="*/ 44 w 56"/>
                  <a:gd name="T79" fmla="*/ 15 h 73"/>
                  <a:gd name="T80" fmla="*/ 46 w 56"/>
                  <a:gd name="T81" fmla="*/ 16 h 73"/>
                  <a:gd name="T82" fmla="*/ 49 w 56"/>
                  <a:gd name="T83" fmla="*/ 17 h 73"/>
                  <a:gd name="T84" fmla="*/ 51 w 56"/>
                  <a:gd name="T85" fmla="*/ 17 h 73"/>
                  <a:gd name="T86" fmla="*/ 53 w 56"/>
                  <a:gd name="T87" fmla="*/ 15 h 73"/>
                  <a:gd name="T88" fmla="*/ 55 w 56"/>
                  <a:gd name="T89" fmla="*/ 13 h 73"/>
                  <a:gd name="T90" fmla="*/ 56 w 56"/>
                  <a:gd name="T91" fmla="*/ 10 h 73"/>
                  <a:gd name="T92" fmla="*/ 55 w 56"/>
                  <a:gd name="T93" fmla="*/ 6 h 73"/>
                  <a:gd name="T94" fmla="*/ 52 w 56"/>
                  <a:gd name="T95" fmla="*/ 3 h 73"/>
                  <a:gd name="T96" fmla="*/ 49 w 56"/>
                  <a:gd name="T97" fmla="*/ 0 h 73"/>
                  <a:gd name="T98" fmla="*/ 44 w 56"/>
                  <a:gd name="T99" fmla="*/ 0 h 73"/>
                  <a:gd name="T100" fmla="*/ 39 w 56"/>
                  <a:gd name="T101" fmla="*/ 0 h 73"/>
                  <a:gd name="T102" fmla="*/ 36 w 56"/>
                  <a:gd name="T103" fmla="*/ 1 h 73"/>
                  <a:gd name="T104" fmla="*/ 33 w 56"/>
                  <a:gd name="T105" fmla="*/ 3 h 73"/>
                  <a:gd name="T106" fmla="*/ 30 w 56"/>
                  <a:gd name="T107" fmla="*/ 6 h 73"/>
                  <a:gd name="T108" fmla="*/ 28 w 56"/>
                  <a:gd name="T109" fmla="*/ 9 h 73"/>
                  <a:gd name="T110" fmla="*/ 26 w 56"/>
                  <a:gd name="T111" fmla="*/ 12 h 73"/>
                  <a:gd name="T112" fmla="*/ 24 w 56"/>
                  <a:gd name="T113" fmla="*/ 15 h 73"/>
                  <a:gd name="T114" fmla="*/ 23 w 56"/>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8"/>
                    </a:moveTo>
                    <a:lnTo>
                      <a:pt x="23" y="0"/>
                    </a:lnTo>
                    <a:lnTo>
                      <a:pt x="0" y="1"/>
                    </a:lnTo>
                    <a:lnTo>
                      <a:pt x="0" y="7"/>
                    </a:lnTo>
                    <a:lnTo>
                      <a:pt x="4" y="7"/>
                    </a:lnTo>
                    <a:lnTo>
                      <a:pt x="7" y="7"/>
                    </a:lnTo>
                    <a:lnTo>
                      <a:pt x="10" y="7"/>
                    </a:lnTo>
                    <a:lnTo>
                      <a:pt x="11" y="8"/>
                    </a:lnTo>
                    <a:lnTo>
                      <a:pt x="12" y="9"/>
                    </a:lnTo>
                    <a:lnTo>
                      <a:pt x="13" y="11"/>
                    </a:lnTo>
                    <a:lnTo>
                      <a:pt x="13" y="13"/>
                    </a:lnTo>
                    <a:lnTo>
                      <a:pt x="13" y="16"/>
                    </a:lnTo>
                    <a:lnTo>
                      <a:pt x="13" y="60"/>
                    </a:lnTo>
                    <a:lnTo>
                      <a:pt x="13" y="64"/>
                    </a:lnTo>
                    <a:lnTo>
                      <a:pt x="11" y="67"/>
                    </a:lnTo>
                    <a:lnTo>
                      <a:pt x="7" y="67"/>
                    </a:lnTo>
                    <a:lnTo>
                      <a:pt x="0" y="68"/>
                    </a:lnTo>
                    <a:lnTo>
                      <a:pt x="0" y="73"/>
                    </a:lnTo>
                    <a:lnTo>
                      <a:pt x="11" y="72"/>
                    </a:lnTo>
                    <a:lnTo>
                      <a:pt x="19" y="72"/>
                    </a:lnTo>
                    <a:lnTo>
                      <a:pt x="30" y="72"/>
                    </a:lnTo>
                    <a:lnTo>
                      <a:pt x="40" y="73"/>
                    </a:lnTo>
                    <a:lnTo>
                      <a:pt x="40" y="68"/>
                    </a:lnTo>
                    <a:lnTo>
                      <a:pt x="37" y="68"/>
                    </a:lnTo>
                    <a:lnTo>
                      <a:pt x="30" y="67"/>
                    </a:lnTo>
                    <a:lnTo>
                      <a:pt x="26" y="66"/>
                    </a:lnTo>
                    <a:lnTo>
                      <a:pt x="24" y="63"/>
                    </a:lnTo>
                    <a:lnTo>
                      <a:pt x="24" y="60"/>
                    </a:lnTo>
                    <a:lnTo>
                      <a:pt x="24" y="34"/>
                    </a:lnTo>
                    <a:lnTo>
                      <a:pt x="26" y="23"/>
                    </a:lnTo>
                    <a:lnTo>
                      <a:pt x="29" y="13"/>
                    </a:lnTo>
                    <a:lnTo>
                      <a:pt x="35" y="6"/>
                    </a:lnTo>
                    <a:lnTo>
                      <a:pt x="44" y="3"/>
                    </a:lnTo>
                    <a:lnTo>
                      <a:pt x="46" y="3"/>
                    </a:lnTo>
                    <a:lnTo>
                      <a:pt x="45" y="4"/>
                    </a:lnTo>
                    <a:lnTo>
                      <a:pt x="43" y="5"/>
                    </a:lnTo>
                    <a:lnTo>
                      <a:pt x="42" y="7"/>
                    </a:lnTo>
                    <a:lnTo>
                      <a:pt x="42" y="10"/>
                    </a:lnTo>
                    <a:lnTo>
                      <a:pt x="42" y="13"/>
                    </a:lnTo>
                    <a:lnTo>
                      <a:pt x="44" y="15"/>
                    </a:lnTo>
                    <a:lnTo>
                      <a:pt x="46" y="16"/>
                    </a:lnTo>
                    <a:lnTo>
                      <a:pt x="49" y="17"/>
                    </a:lnTo>
                    <a:lnTo>
                      <a:pt x="51" y="17"/>
                    </a:lnTo>
                    <a:lnTo>
                      <a:pt x="53" y="15"/>
                    </a:lnTo>
                    <a:lnTo>
                      <a:pt x="55" y="13"/>
                    </a:lnTo>
                    <a:lnTo>
                      <a:pt x="56" y="10"/>
                    </a:lnTo>
                    <a:lnTo>
                      <a:pt x="55" y="6"/>
                    </a:lnTo>
                    <a:lnTo>
                      <a:pt x="52" y="3"/>
                    </a:lnTo>
                    <a:lnTo>
                      <a:pt x="49" y="0"/>
                    </a:lnTo>
                    <a:lnTo>
                      <a:pt x="44" y="0"/>
                    </a:lnTo>
                    <a:lnTo>
                      <a:pt x="39" y="0"/>
                    </a:lnTo>
                    <a:lnTo>
                      <a:pt x="36" y="1"/>
                    </a:lnTo>
                    <a:lnTo>
                      <a:pt x="33" y="3"/>
                    </a:lnTo>
                    <a:lnTo>
                      <a:pt x="30" y="6"/>
                    </a:lnTo>
                    <a:lnTo>
                      <a:pt x="28" y="9"/>
                    </a:lnTo>
                    <a:lnTo>
                      <a:pt x="26"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7" name="Freeform 2201"/>
              <p:cNvSpPr>
                <a:spLocks noChangeAspect="1"/>
              </p:cNvSpPr>
              <p:nvPr/>
            </p:nvSpPr>
            <p:spPr bwMode="auto">
              <a:xfrm>
                <a:off x="2168" y="2367"/>
                <a:ext cx="54" cy="75"/>
              </a:xfrm>
              <a:custGeom>
                <a:avLst/>
                <a:gdLst>
                  <a:gd name="T0" fmla="*/ 31 w 54"/>
                  <a:gd name="T1" fmla="*/ 42 h 75"/>
                  <a:gd name="T2" fmla="*/ 36 w 54"/>
                  <a:gd name="T3" fmla="*/ 44 h 75"/>
                  <a:gd name="T4" fmla="*/ 42 w 54"/>
                  <a:gd name="T5" fmla="*/ 47 h 75"/>
                  <a:gd name="T6" fmla="*/ 45 w 54"/>
                  <a:gd name="T7" fmla="*/ 53 h 75"/>
                  <a:gd name="T8" fmla="*/ 45 w 54"/>
                  <a:gd name="T9" fmla="*/ 63 h 75"/>
                  <a:gd name="T10" fmla="*/ 36 w 54"/>
                  <a:gd name="T11" fmla="*/ 71 h 75"/>
                  <a:gd name="T12" fmla="*/ 23 w 54"/>
                  <a:gd name="T13" fmla="*/ 71 h 75"/>
                  <a:gd name="T14" fmla="*/ 15 w 54"/>
                  <a:gd name="T15" fmla="*/ 68 h 75"/>
                  <a:gd name="T16" fmla="*/ 9 w 54"/>
                  <a:gd name="T17" fmla="*/ 62 h 75"/>
                  <a:gd name="T18" fmla="*/ 6 w 54"/>
                  <a:gd name="T19" fmla="*/ 53 h 75"/>
                  <a:gd name="T20" fmla="*/ 4 w 54"/>
                  <a:gd name="T21" fmla="*/ 46 h 75"/>
                  <a:gd name="T22" fmla="*/ 0 w 54"/>
                  <a:gd name="T23" fmla="*/ 46 h 75"/>
                  <a:gd name="T24" fmla="*/ 0 w 54"/>
                  <a:gd name="T25" fmla="*/ 71 h 75"/>
                  <a:gd name="T26" fmla="*/ 2 w 54"/>
                  <a:gd name="T27" fmla="*/ 75 h 75"/>
                  <a:gd name="T28" fmla="*/ 3 w 54"/>
                  <a:gd name="T29" fmla="*/ 75 h 75"/>
                  <a:gd name="T30" fmla="*/ 6 w 54"/>
                  <a:gd name="T31" fmla="*/ 72 h 75"/>
                  <a:gd name="T32" fmla="*/ 7 w 54"/>
                  <a:gd name="T33" fmla="*/ 71 h 75"/>
                  <a:gd name="T34" fmla="*/ 9 w 54"/>
                  <a:gd name="T35" fmla="*/ 68 h 75"/>
                  <a:gd name="T36" fmla="*/ 20 w 54"/>
                  <a:gd name="T37" fmla="*/ 74 h 75"/>
                  <a:gd name="T38" fmla="*/ 27 w 54"/>
                  <a:gd name="T39" fmla="*/ 75 h 75"/>
                  <a:gd name="T40" fmla="*/ 48 w 54"/>
                  <a:gd name="T41" fmla="*/ 68 h 75"/>
                  <a:gd name="T42" fmla="*/ 54 w 54"/>
                  <a:gd name="T43" fmla="*/ 52 h 75"/>
                  <a:gd name="T44" fmla="*/ 51 w 54"/>
                  <a:gd name="T45" fmla="*/ 42 h 75"/>
                  <a:gd name="T46" fmla="*/ 47 w 54"/>
                  <a:gd name="T47" fmla="*/ 37 h 75"/>
                  <a:gd name="T48" fmla="*/ 38 w 54"/>
                  <a:gd name="T49" fmla="*/ 31 h 75"/>
                  <a:gd name="T50" fmla="*/ 28 w 54"/>
                  <a:gd name="T51" fmla="*/ 29 h 75"/>
                  <a:gd name="T52" fmla="*/ 21 w 54"/>
                  <a:gd name="T53" fmla="*/ 27 h 75"/>
                  <a:gd name="T54" fmla="*/ 15 w 54"/>
                  <a:gd name="T55" fmla="*/ 25 h 75"/>
                  <a:gd name="T56" fmla="*/ 10 w 54"/>
                  <a:gd name="T57" fmla="*/ 21 h 75"/>
                  <a:gd name="T58" fmla="*/ 8 w 54"/>
                  <a:gd name="T59" fmla="*/ 15 h 75"/>
                  <a:gd name="T60" fmla="*/ 12 w 54"/>
                  <a:gd name="T61" fmla="*/ 7 h 75"/>
                  <a:gd name="T62" fmla="*/ 26 w 54"/>
                  <a:gd name="T63" fmla="*/ 3 h 75"/>
                  <a:gd name="T64" fmla="*/ 37 w 54"/>
                  <a:gd name="T65" fmla="*/ 5 h 75"/>
                  <a:gd name="T66" fmla="*/ 43 w 54"/>
                  <a:gd name="T67" fmla="*/ 11 h 75"/>
                  <a:gd name="T68" fmla="*/ 45 w 54"/>
                  <a:gd name="T69" fmla="*/ 17 h 75"/>
                  <a:gd name="T70" fmla="*/ 46 w 54"/>
                  <a:gd name="T71" fmla="*/ 23 h 75"/>
                  <a:gd name="T72" fmla="*/ 48 w 54"/>
                  <a:gd name="T73" fmla="*/ 24 h 75"/>
                  <a:gd name="T74" fmla="*/ 50 w 54"/>
                  <a:gd name="T75" fmla="*/ 23 h 75"/>
                  <a:gd name="T76" fmla="*/ 50 w 54"/>
                  <a:gd name="T77" fmla="*/ 20 h 75"/>
                  <a:gd name="T78" fmla="*/ 50 w 54"/>
                  <a:gd name="T79" fmla="*/ 0 h 75"/>
                  <a:gd name="T80" fmla="*/ 47 w 54"/>
                  <a:gd name="T81" fmla="*/ 0 h 75"/>
                  <a:gd name="T82" fmla="*/ 43 w 54"/>
                  <a:gd name="T83" fmla="*/ 3 h 75"/>
                  <a:gd name="T84" fmla="*/ 37 w 54"/>
                  <a:gd name="T85" fmla="*/ 2 h 75"/>
                  <a:gd name="T86" fmla="*/ 29 w 54"/>
                  <a:gd name="T87" fmla="*/ 0 h 75"/>
                  <a:gd name="T88" fmla="*/ 14 w 54"/>
                  <a:gd name="T89" fmla="*/ 1 h 75"/>
                  <a:gd name="T90" fmla="*/ 1 w 54"/>
                  <a:gd name="T91" fmla="*/ 13 h 75"/>
                  <a:gd name="T92" fmla="*/ 2 w 54"/>
                  <a:gd name="T93" fmla="*/ 28 h 75"/>
                  <a:gd name="T94" fmla="*/ 11 w 54"/>
                  <a:gd name="T95" fmla="*/ 37 h 75"/>
                  <a:gd name="T96" fmla="*/ 21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2"/>
                    </a:moveTo>
                    <a:lnTo>
                      <a:pt x="31" y="42"/>
                    </a:lnTo>
                    <a:lnTo>
                      <a:pt x="33" y="43"/>
                    </a:lnTo>
                    <a:lnTo>
                      <a:pt x="36" y="44"/>
                    </a:lnTo>
                    <a:lnTo>
                      <a:pt x="39" y="45"/>
                    </a:lnTo>
                    <a:lnTo>
                      <a:pt x="42" y="47"/>
                    </a:lnTo>
                    <a:lnTo>
                      <a:pt x="44" y="49"/>
                    </a:lnTo>
                    <a:lnTo>
                      <a:pt x="45" y="53"/>
                    </a:lnTo>
                    <a:lnTo>
                      <a:pt x="46" y="57"/>
                    </a:lnTo>
                    <a:lnTo>
                      <a:pt x="45" y="63"/>
                    </a:lnTo>
                    <a:lnTo>
                      <a:pt x="42" y="67"/>
                    </a:lnTo>
                    <a:lnTo>
                      <a:pt x="36" y="71"/>
                    </a:lnTo>
                    <a:lnTo>
                      <a:pt x="27" y="72"/>
                    </a:lnTo>
                    <a:lnTo>
                      <a:pt x="23" y="71"/>
                    </a:lnTo>
                    <a:lnTo>
                      <a:pt x="18" y="70"/>
                    </a:lnTo>
                    <a:lnTo>
                      <a:pt x="15" y="68"/>
                    </a:lnTo>
                    <a:lnTo>
                      <a:pt x="12" y="65"/>
                    </a:lnTo>
                    <a:lnTo>
                      <a:pt x="9" y="62"/>
                    </a:lnTo>
                    <a:lnTo>
                      <a:pt x="7" y="58"/>
                    </a:lnTo>
                    <a:lnTo>
                      <a:pt x="6" y="53"/>
                    </a:lnTo>
                    <a:lnTo>
                      <a:pt x="4" y="48"/>
                    </a:lnTo>
                    <a:lnTo>
                      <a:pt x="4" y="46"/>
                    </a:lnTo>
                    <a:lnTo>
                      <a:pt x="2" y="46"/>
                    </a:lnTo>
                    <a:lnTo>
                      <a:pt x="0" y="46"/>
                    </a:lnTo>
                    <a:lnTo>
                      <a:pt x="0" y="50"/>
                    </a:lnTo>
                    <a:lnTo>
                      <a:pt x="0" y="71"/>
                    </a:lnTo>
                    <a:lnTo>
                      <a:pt x="0" y="75"/>
                    </a:lnTo>
                    <a:lnTo>
                      <a:pt x="2" y="75"/>
                    </a:lnTo>
                    <a:lnTo>
                      <a:pt x="2" y="75"/>
                    </a:lnTo>
                    <a:lnTo>
                      <a:pt x="3" y="75"/>
                    </a:lnTo>
                    <a:lnTo>
                      <a:pt x="4" y="74"/>
                    </a:lnTo>
                    <a:lnTo>
                      <a:pt x="6" y="72"/>
                    </a:lnTo>
                    <a:lnTo>
                      <a:pt x="6" y="72"/>
                    </a:lnTo>
                    <a:lnTo>
                      <a:pt x="7" y="71"/>
                    </a:lnTo>
                    <a:lnTo>
                      <a:pt x="8" y="70"/>
                    </a:lnTo>
                    <a:lnTo>
                      <a:pt x="9" y="68"/>
                    </a:lnTo>
                    <a:lnTo>
                      <a:pt x="15" y="72"/>
                    </a:lnTo>
                    <a:lnTo>
                      <a:pt x="20" y="74"/>
                    </a:lnTo>
                    <a:lnTo>
                      <a:pt x="24" y="75"/>
                    </a:lnTo>
                    <a:lnTo>
                      <a:pt x="27" y="75"/>
                    </a:lnTo>
                    <a:lnTo>
                      <a:pt x="40" y="74"/>
                    </a:lnTo>
                    <a:lnTo>
                      <a:pt x="48" y="68"/>
                    </a:lnTo>
                    <a:lnTo>
                      <a:pt x="53" y="61"/>
                    </a:lnTo>
                    <a:lnTo>
                      <a:pt x="54" y="52"/>
                    </a:lnTo>
                    <a:lnTo>
                      <a:pt x="53" y="47"/>
                    </a:lnTo>
                    <a:lnTo>
                      <a:pt x="51" y="42"/>
                    </a:lnTo>
                    <a:lnTo>
                      <a:pt x="49" y="39"/>
                    </a:lnTo>
                    <a:lnTo>
                      <a:pt x="47" y="37"/>
                    </a:lnTo>
                    <a:lnTo>
                      <a:pt x="43" y="33"/>
                    </a:lnTo>
                    <a:lnTo>
                      <a:pt x="38" y="31"/>
                    </a:lnTo>
                    <a:lnTo>
                      <a:pt x="33" y="30"/>
                    </a:lnTo>
                    <a:lnTo>
                      <a:pt x="28" y="29"/>
                    </a:lnTo>
                    <a:lnTo>
                      <a:pt x="25" y="28"/>
                    </a:lnTo>
                    <a:lnTo>
                      <a:pt x="21" y="27"/>
                    </a:lnTo>
                    <a:lnTo>
                      <a:pt x="18" y="26"/>
                    </a:lnTo>
                    <a:lnTo>
                      <a:pt x="15" y="25"/>
                    </a:lnTo>
                    <a:lnTo>
                      <a:pt x="12" y="23"/>
                    </a:lnTo>
                    <a:lnTo>
                      <a:pt x="10" y="21"/>
                    </a:lnTo>
                    <a:lnTo>
                      <a:pt x="8" y="19"/>
                    </a:lnTo>
                    <a:lnTo>
                      <a:pt x="8" y="15"/>
                    </a:lnTo>
                    <a:lnTo>
                      <a:pt x="9" y="11"/>
                    </a:lnTo>
                    <a:lnTo>
                      <a:pt x="12" y="7"/>
                    </a:lnTo>
                    <a:lnTo>
                      <a:pt x="18" y="4"/>
                    </a:lnTo>
                    <a:lnTo>
                      <a:pt x="26" y="3"/>
                    </a:lnTo>
                    <a:lnTo>
                      <a:pt x="32" y="3"/>
                    </a:lnTo>
                    <a:lnTo>
                      <a:pt x="37" y="5"/>
                    </a:lnTo>
                    <a:lnTo>
                      <a:pt x="40" y="8"/>
                    </a:lnTo>
                    <a:lnTo>
                      <a:pt x="43" y="11"/>
                    </a:lnTo>
                    <a:lnTo>
                      <a:pt x="44" y="14"/>
                    </a:lnTo>
                    <a:lnTo>
                      <a:pt x="45" y="17"/>
                    </a:lnTo>
                    <a:lnTo>
                      <a:pt x="46" y="20"/>
                    </a:lnTo>
                    <a:lnTo>
                      <a:pt x="46" y="23"/>
                    </a:lnTo>
                    <a:lnTo>
                      <a:pt x="47" y="24"/>
                    </a:lnTo>
                    <a:lnTo>
                      <a:pt x="48" y="24"/>
                    </a:lnTo>
                    <a:lnTo>
                      <a:pt x="49" y="24"/>
                    </a:lnTo>
                    <a:lnTo>
                      <a:pt x="50" y="23"/>
                    </a:lnTo>
                    <a:lnTo>
                      <a:pt x="50" y="22"/>
                    </a:lnTo>
                    <a:lnTo>
                      <a:pt x="50" y="20"/>
                    </a:lnTo>
                    <a:lnTo>
                      <a:pt x="50" y="4"/>
                    </a:lnTo>
                    <a:lnTo>
                      <a:pt x="50" y="0"/>
                    </a:lnTo>
                    <a:lnTo>
                      <a:pt x="48" y="0"/>
                    </a:lnTo>
                    <a:lnTo>
                      <a:pt x="47" y="0"/>
                    </a:lnTo>
                    <a:lnTo>
                      <a:pt x="45" y="2"/>
                    </a:lnTo>
                    <a:lnTo>
                      <a:pt x="43" y="3"/>
                    </a:lnTo>
                    <a:lnTo>
                      <a:pt x="42" y="4"/>
                    </a:lnTo>
                    <a:lnTo>
                      <a:pt x="37" y="2"/>
                    </a:lnTo>
                    <a:lnTo>
                      <a:pt x="33" y="0"/>
                    </a:lnTo>
                    <a:lnTo>
                      <a:pt x="29" y="0"/>
                    </a:lnTo>
                    <a:lnTo>
                      <a:pt x="26" y="0"/>
                    </a:lnTo>
                    <a:lnTo>
                      <a:pt x="14" y="1"/>
                    </a:lnTo>
                    <a:lnTo>
                      <a:pt x="6" y="6"/>
                    </a:lnTo>
                    <a:lnTo>
                      <a:pt x="1"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8" name="Freeform 2202"/>
              <p:cNvSpPr>
                <a:spLocks noChangeAspect="1"/>
              </p:cNvSpPr>
              <p:nvPr/>
            </p:nvSpPr>
            <p:spPr bwMode="auto">
              <a:xfrm>
                <a:off x="2292" y="2356"/>
                <a:ext cx="147" cy="86"/>
              </a:xfrm>
              <a:custGeom>
                <a:avLst/>
                <a:gdLst>
                  <a:gd name="T0" fmla="*/ 141 w 147"/>
                  <a:gd name="T1" fmla="*/ 47 h 86"/>
                  <a:gd name="T2" fmla="*/ 143 w 147"/>
                  <a:gd name="T3" fmla="*/ 47 h 86"/>
                  <a:gd name="T4" fmla="*/ 145 w 147"/>
                  <a:gd name="T5" fmla="*/ 46 h 86"/>
                  <a:gd name="T6" fmla="*/ 146 w 147"/>
                  <a:gd name="T7" fmla="*/ 45 h 86"/>
                  <a:gd name="T8" fmla="*/ 147 w 147"/>
                  <a:gd name="T9" fmla="*/ 43 h 86"/>
                  <a:gd name="T10" fmla="*/ 146 w 147"/>
                  <a:gd name="T11" fmla="*/ 41 h 86"/>
                  <a:gd name="T12" fmla="*/ 145 w 147"/>
                  <a:gd name="T13" fmla="*/ 40 h 86"/>
                  <a:gd name="T14" fmla="*/ 143 w 147"/>
                  <a:gd name="T15" fmla="*/ 40 h 86"/>
                  <a:gd name="T16" fmla="*/ 141 w 147"/>
                  <a:gd name="T17" fmla="*/ 40 h 86"/>
                  <a:gd name="T18" fmla="*/ 18 w 147"/>
                  <a:gd name="T19" fmla="*/ 40 h 86"/>
                  <a:gd name="T20" fmla="*/ 24 w 147"/>
                  <a:gd name="T21" fmla="*/ 35 h 86"/>
                  <a:gd name="T22" fmla="*/ 28 w 147"/>
                  <a:gd name="T23" fmla="*/ 30 h 86"/>
                  <a:gd name="T24" fmla="*/ 31 w 147"/>
                  <a:gd name="T25" fmla="*/ 27 h 86"/>
                  <a:gd name="T26" fmla="*/ 33 w 147"/>
                  <a:gd name="T27" fmla="*/ 24 h 86"/>
                  <a:gd name="T28" fmla="*/ 37 w 147"/>
                  <a:gd name="T29" fmla="*/ 16 h 86"/>
                  <a:gd name="T30" fmla="*/ 40 w 147"/>
                  <a:gd name="T31" fmla="*/ 9 h 86"/>
                  <a:gd name="T32" fmla="*/ 41 w 147"/>
                  <a:gd name="T33" fmla="*/ 4 h 86"/>
                  <a:gd name="T34" fmla="*/ 42 w 147"/>
                  <a:gd name="T35" fmla="*/ 2 h 86"/>
                  <a:gd name="T36" fmla="*/ 40 w 147"/>
                  <a:gd name="T37" fmla="*/ 0 h 86"/>
                  <a:gd name="T38" fmla="*/ 38 w 147"/>
                  <a:gd name="T39" fmla="*/ 0 h 86"/>
                  <a:gd name="T40" fmla="*/ 37 w 147"/>
                  <a:gd name="T41" fmla="*/ 0 h 86"/>
                  <a:gd name="T42" fmla="*/ 36 w 147"/>
                  <a:gd name="T43" fmla="*/ 1 h 86"/>
                  <a:gd name="T44" fmla="*/ 35 w 147"/>
                  <a:gd name="T45" fmla="*/ 2 h 86"/>
                  <a:gd name="T46" fmla="*/ 35 w 147"/>
                  <a:gd name="T47" fmla="*/ 4 h 86"/>
                  <a:gd name="T48" fmla="*/ 31 w 147"/>
                  <a:gd name="T49" fmla="*/ 15 h 86"/>
                  <a:gd name="T50" fmla="*/ 24 w 147"/>
                  <a:gd name="T51" fmla="*/ 25 h 86"/>
                  <a:gd name="T52" fmla="*/ 15 w 147"/>
                  <a:gd name="T53" fmla="*/ 34 h 86"/>
                  <a:gd name="T54" fmla="*/ 2 w 147"/>
                  <a:gd name="T55" fmla="*/ 41 h 86"/>
                  <a:gd name="T56" fmla="*/ 1 w 147"/>
                  <a:gd name="T57" fmla="*/ 42 h 86"/>
                  <a:gd name="T58" fmla="*/ 0 w 147"/>
                  <a:gd name="T59" fmla="*/ 43 h 86"/>
                  <a:gd name="T60" fmla="*/ 1 w 147"/>
                  <a:gd name="T61" fmla="*/ 45 h 86"/>
                  <a:gd name="T62" fmla="*/ 2 w 147"/>
                  <a:gd name="T63" fmla="*/ 45 h 86"/>
                  <a:gd name="T64" fmla="*/ 14 w 147"/>
                  <a:gd name="T65" fmla="*/ 52 h 86"/>
                  <a:gd name="T66" fmla="*/ 24 w 147"/>
                  <a:gd name="T67" fmla="*/ 60 h 86"/>
                  <a:gd name="T68" fmla="*/ 30 w 147"/>
                  <a:gd name="T69" fmla="*/ 71 h 86"/>
                  <a:gd name="T70" fmla="*/ 35 w 147"/>
                  <a:gd name="T71" fmla="*/ 84 h 86"/>
                  <a:gd name="T72" fmla="*/ 36 w 147"/>
                  <a:gd name="T73" fmla="*/ 86 h 86"/>
                  <a:gd name="T74" fmla="*/ 38 w 147"/>
                  <a:gd name="T75" fmla="*/ 86 h 86"/>
                  <a:gd name="T76" fmla="*/ 40 w 147"/>
                  <a:gd name="T77" fmla="*/ 86 h 86"/>
                  <a:gd name="T78" fmla="*/ 42 w 147"/>
                  <a:gd name="T79" fmla="*/ 84 h 86"/>
                  <a:gd name="T80" fmla="*/ 41 w 147"/>
                  <a:gd name="T81" fmla="*/ 82 h 86"/>
                  <a:gd name="T82" fmla="*/ 40 w 147"/>
                  <a:gd name="T83" fmla="*/ 78 h 86"/>
                  <a:gd name="T84" fmla="*/ 37 w 147"/>
                  <a:gd name="T85" fmla="*/ 71 h 86"/>
                  <a:gd name="T86" fmla="*/ 33 w 147"/>
                  <a:gd name="T87" fmla="*/ 63 h 86"/>
                  <a:gd name="T88" fmla="*/ 27 w 147"/>
                  <a:gd name="T89" fmla="*/ 55 h 86"/>
                  <a:gd name="T90" fmla="*/ 18 w 147"/>
                  <a:gd name="T91" fmla="*/ 47 h 86"/>
                  <a:gd name="T92" fmla="*/ 141 w 147"/>
                  <a:gd name="T93"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6">
                    <a:moveTo>
                      <a:pt x="141" y="47"/>
                    </a:moveTo>
                    <a:lnTo>
                      <a:pt x="143" y="47"/>
                    </a:lnTo>
                    <a:lnTo>
                      <a:pt x="145" y="46"/>
                    </a:lnTo>
                    <a:lnTo>
                      <a:pt x="146" y="45"/>
                    </a:lnTo>
                    <a:lnTo>
                      <a:pt x="147" y="43"/>
                    </a:lnTo>
                    <a:lnTo>
                      <a:pt x="146" y="41"/>
                    </a:lnTo>
                    <a:lnTo>
                      <a:pt x="145" y="40"/>
                    </a:lnTo>
                    <a:lnTo>
                      <a:pt x="143" y="40"/>
                    </a:lnTo>
                    <a:lnTo>
                      <a:pt x="141" y="40"/>
                    </a:lnTo>
                    <a:lnTo>
                      <a:pt x="18" y="40"/>
                    </a:lnTo>
                    <a:lnTo>
                      <a:pt x="24" y="35"/>
                    </a:lnTo>
                    <a:lnTo>
                      <a:pt x="28" y="30"/>
                    </a:lnTo>
                    <a:lnTo>
                      <a:pt x="31" y="27"/>
                    </a:lnTo>
                    <a:lnTo>
                      <a:pt x="33" y="24"/>
                    </a:lnTo>
                    <a:lnTo>
                      <a:pt x="37" y="16"/>
                    </a:lnTo>
                    <a:lnTo>
                      <a:pt x="40" y="9"/>
                    </a:lnTo>
                    <a:lnTo>
                      <a:pt x="41" y="4"/>
                    </a:lnTo>
                    <a:lnTo>
                      <a:pt x="42" y="2"/>
                    </a:lnTo>
                    <a:lnTo>
                      <a:pt x="40" y="0"/>
                    </a:lnTo>
                    <a:lnTo>
                      <a:pt x="38" y="0"/>
                    </a:lnTo>
                    <a:lnTo>
                      <a:pt x="37" y="0"/>
                    </a:lnTo>
                    <a:lnTo>
                      <a:pt x="36" y="1"/>
                    </a:lnTo>
                    <a:lnTo>
                      <a:pt x="35" y="2"/>
                    </a:lnTo>
                    <a:lnTo>
                      <a:pt x="35" y="4"/>
                    </a:lnTo>
                    <a:lnTo>
                      <a:pt x="31" y="15"/>
                    </a:lnTo>
                    <a:lnTo>
                      <a:pt x="24" y="25"/>
                    </a:lnTo>
                    <a:lnTo>
                      <a:pt x="15" y="34"/>
                    </a:lnTo>
                    <a:lnTo>
                      <a:pt x="2" y="41"/>
                    </a:lnTo>
                    <a:lnTo>
                      <a:pt x="1" y="42"/>
                    </a:lnTo>
                    <a:lnTo>
                      <a:pt x="0" y="43"/>
                    </a:lnTo>
                    <a:lnTo>
                      <a:pt x="1" y="45"/>
                    </a:lnTo>
                    <a:lnTo>
                      <a:pt x="2" y="45"/>
                    </a:lnTo>
                    <a:lnTo>
                      <a:pt x="14" y="52"/>
                    </a:lnTo>
                    <a:lnTo>
                      <a:pt x="24" y="60"/>
                    </a:lnTo>
                    <a:lnTo>
                      <a:pt x="30" y="71"/>
                    </a:lnTo>
                    <a:lnTo>
                      <a:pt x="35" y="84"/>
                    </a:lnTo>
                    <a:lnTo>
                      <a:pt x="36" y="86"/>
                    </a:lnTo>
                    <a:lnTo>
                      <a:pt x="38" y="86"/>
                    </a:lnTo>
                    <a:lnTo>
                      <a:pt x="40" y="86"/>
                    </a:lnTo>
                    <a:lnTo>
                      <a:pt x="42" y="84"/>
                    </a:lnTo>
                    <a:lnTo>
                      <a:pt x="41" y="82"/>
                    </a:lnTo>
                    <a:lnTo>
                      <a:pt x="40" y="78"/>
                    </a:lnTo>
                    <a:lnTo>
                      <a:pt x="37" y="71"/>
                    </a:lnTo>
                    <a:lnTo>
                      <a:pt x="33" y="63"/>
                    </a:lnTo>
                    <a:lnTo>
                      <a:pt x="27" y="55"/>
                    </a:lnTo>
                    <a:lnTo>
                      <a:pt x="18"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9" name="Freeform 2203"/>
              <p:cNvSpPr>
                <a:spLocks noChangeAspect="1"/>
              </p:cNvSpPr>
              <p:nvPr/>
            </p:nvSpPr>
            <p:spPr bwMode="auto">
              <a:xfrm>
                <a:off x="2506" y="2317"/>
                <a:ext cx="59" cy="165"/>
              </a:xfrm>
              <a:custGeom>
                <a:avLst/>
                <a:gdLst>
                  <a:gd name="T0" fmla="*/ 35 w 59"/>
                  <a:gd name="T1" fmla="*/ 19 h 165"/>
                  <a:gd name="T2" fmla="*/ 37 w 59"/>
                  <a:gd name="T3" fmla="*/ 13 h 165"/>
                  <a:gd name="T4" fmla="*/ 42 w 59"/>
                  <a:gd name="T5" fmla="*/ 8 h 165"/>
                  <a:gd name="T6" fmla="*/ 51 w 59"/>
                  <a:gd name="T7" fmla="*/ 4 h 165"/>
                  <a:gd name="T8" fmla="*/ 58 w 59"/>
                  <a:gd name="T9" fmla="*/ 3 h 165"/>
                  <a:gd name="T10" fmla="*/ 58 w 59"/>
                  <a:gd name="T11" fmla="*/ 0 h 165"/>
                  <a:gd name="T12" fmla="*/ 43 w 59"/>
                  <a:gd name="T13" fmla="*/ 1 h 165"/>
                  <a:gd name="T14" fmla="*/ 26 w 59"/>
                  <a:gd name="T15" fmla="*/ 12 h 165"/>
                  <a:gd name="T16" fmla="*/ 24 w 59"/>
                  <a:gd name="T17" fmla="*/ 58 h 165"/>
                  <a:gd name="T18" fmla="*/ 23 w 59"/>
                  <a:gd name="T19" fmla="*/ 67 h 165"/>
                  <a:gd name="T20" fmla="*/ 17 w 59"/>
                  <a:gd name="T21" fmla="*/ 75 h 165"/>
                  <a:gd name="T22" fmla="*/ 8 w 59"/>
                  <a:gd name="T23" fmla="*/ 80 h 165"/>
                  <a:gd name="T24" fmla="*/ 1 w 59"/>
                  <a:gd name="T25" fmla="*/ 81 h 165"/>
                  <a:gd name="T26" fmla="*/ 0 w 59"/>
                  <a:gd name="T27" fmla="*/ 82 h 165"/>
                  <a:gd name="T28" fmla="*/ 2 w 59"/>
                  <a:gd name="T29" fmla="*/ 84 h 165"/>
                  <a:gd name="T30" fmla="*/ 16 w 59"/>
                  <a:gd name="T31" fmla="*/ 89 h 165"/>
                  <a:gd name="T32" fmla="*/ 23 w 59"/>
                  <a:gd name="T33" fmla="*/ 99 h 165"/>
                  <a:gd name="T34" fmla="*/ 24 w 59"/>
                  <a:gd name="T35" fmla="*/ 101 h 165"/>
                  <a:gd name="T36" fmla="*/ 24 w 59"/>
                  <a:gd name="T37" fmla="*/ 107 h 165"/>
                  <a:gd name="T38" fmla="*/ 24 w 59"/>
                  <a:gd name="T39" fmla="*/ 145 h 165"/>
                  <a:gd name="T40" fmla="*/ 27 w 59"/>
                  <a:gd name="T41" fmla="*/ 154 h 165"/>
                  <a:gd name="T42" fmla="*/ 37 w 59"/>
                  <a:gd name="T43" fmla="*/ 161 h 165"/>
                  <a:gd name="T44" fmla="*/ 50 w 59"/>
                  <a:gd name="T45" fmla="*/ 165 h 165"/>
                  <a:gd name="T46" fmla="*/ 58 w 59"/>
                  <a:gd name="T47" fmla="*/ 165 h 165"/>
                  <a:gd name="T48" fmla="*/ 58 w 59"/>
                  <a:gd name="T49" fmla="*/ 162 h 165"/>
                  <a:gd name="T50" fmla="*/ 49 w 59"/>
                  <a:gd name="T51" fmla="*/ 160 h 165"/>
                  <a:gd name="T52" fmla="*/ 38 w 59"/>
                  <a:gd name="T53" fmla="*/ 153 h 165"/>
                  <a:gd name="T54" fmla="*/ 35 w 59"/>
                  <a:gd name="T55" fmla="*/ 146 h 165"/>
                  <a:gd name="T56" fmla="*/ 35 w 59"/>
                  <a:gd name="T57" fmla="*/ 143 h 165"/>
                  <a:gd name="T58" fmla="*/ 35 w 59"/>
                  <a:gd name="T59" fmla="*/ 104 h 165"/>
                  <a:gd name="T60" fmla="*/ 33 w 59"/>
                  <a:gd name="T61" fmla="*/ 96 h 165"/>
                  <a:gd name="T62" fmla="*/ 28 w 59"/>
                  <a:gd name="T63" fmla="*/ 89 h 165"/>
                  <a:gd name="T64" fmla="*/ 15 w 59"/>
                  <a:gd name="T65" fmla="*/ 82 h 165"/>
                  <a:gd name="T66" fmla="*/ 30 w 59"/>
                  <a:gd name="T67" fmla="*/ 74 h 165"/>
                  <a:gd name="T68" fmla="*/ 35 w 59"/>
                  <a:gd name="T69" fmla="*/ 6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65">
                    <a:moveTo>
                      <a:pt x="35" y="22"/>
                    </a:moveTo>
                    <a:lnTo>
                      <a:pt x="35" y="19"/>
                    </a:lnTo>
                    <a:lnTo>
                      <a:pt x="36" y="16"/>
                    </a:lnTo>
                    <a:lnTo>
                      <a:pt x="37" y="13"/>
                    </a:lnTo>
                    <a:lnTo>
                      <a:pt x="39" y="10"/>
                    </a:lnTo>
                    <a:lnTo>
                      <a:pt x="42" y="8"/>
                    </a:lnTo>
                    <a:lnTo>
                      <a:pt x="46" y="6"/>
                    </a:lnTo>
                    <a:lnTo>
                      <a:pt x="51" y="4"/>
                    </a:lnTo>
                    <a:lnTo>
                      <a:pt x="57" y="3"/>
                    </a:lnTo>
                    <a:lnTo>
                      <a:pt x="58" y="3"/>
                    </a:lnTo>
                    <a:lnTo>
                      <a:pt x="59" y="1"/>
                    </a:lnTo>
                    <a:lnTo>
                      <a:pt x="58" y="0"/>
                    </a:lnTo>
                    <a:lnTo>
                      <a:pt x="55" y="0"/>
                    </a:lnTo>
                    <a:lnTo>
                      <a:pt x="43" y="1"/>
                    </a:lnTo>
                    <a:lnTo>
                      <a:pt x="33" y="5"/>
                    </a:lnTo>
                    <a:lnTo>
                      <a:pt x="26" y="12"/>
                    </a:lnTo>
                    <a:lnTo>
                      <a:pt x="24" y="20"/>
                    </a:lnTo>
                    <a:lnTo>
                      <a:pt x="24" y="58"/>
                    </a:lnTo>
                    <a:lnTo>
                      <a:pt x="24" y="63"/>
                    </a:lnTo>
                    <a:lnTo>
                      <a:pt x="23" y="67"/>
                    </a:lnTo>
                    <a:lnTo>
                      <a:pt x="21" y="71"/>
                    </a:lnTo>
                    <a:lnTo>
                      <a:pt x="17" y="75"/>
                    </a:lnTo>
                    <a:lnTo>
                      <a:pt x="13" y="78"/>
                    </a:lnTo>
                    <a:lnTo>
                      <a:pt x="8" y="80"/>
                    </a:lnTo>
                    <a:lnTo>
                      <a:pt x="4" y="80"/>
                    </a:lnTo>
                    <a:lnTo>
                      <a:pt x="1" y="81"/>
                    </a:lnTo>
                    <a:lnTo>
                      <a:pt x="0" y="81"/>
                    </a:lnTo>
                    <a:lnTo>
                      <a:pt x="0" y="82"/>
                    </a:lnTo>
                    <a:lnTo>
                      <a:pt x="1" y="84"/>
                    </a:lnTo>
                    <a:lnTo>
                      <a:pt x="2" y="84"/>
                    </a:lnTo>
                    <a:lnTo>
                      <a:pt x="10" y="86"/>
                    </a:lnTo>
                    <a:lnTo>
                      <a:pt x="16" y="89"/>
                    </a:lnTo>
                    <a:lnTo>
                      <a:pt x="21" y="93"/>
                    </a:lnTo>
                    <a:lnTo>
                      <a:pt x="23" y="99"/>
                    </a:lnTo>
                    <a:lnTo>
                      <a:pt x="23" y="100"/>
                    </a:lnTo>
                    <a:lnTo>
                      <a:pt x="24" y="101"/>
                    </a:lnTo>
                    <a:lnTo>
                      <a:pt x="24" y="103"/>
                    </a:lnTo>
                    <a:lnTo>
                      <a:pt x="24" y="107"/>
                    </a:lnTo>
                    <a:lnTo>
                      <a:pt x="24" y="140"/>
                    </a:lnTo>
                    <a:lnTo>
                      <a:pt x="24" y="145"/>
                    </a:lnTo>
                    <a:lnTo>
                      <a:pt x="25" y="149"/>
                    </a:lnTo>
                    <a:lnTo>
                      <a:pt x="27" y="154"/>
                    </a:lnTo>
                    <a:lnTo>
                      <a:pt x="32" y="158"/>
                    </a:lnTo>
                    <a:lnTo>
                      <a:pt x="37" y="161"/>
                    </a:lnTo>
                    <a:lnTo>
                      <a:pt x="43" y="163"/>
                    </a:lnTo>
                    <a:lnTo>
                      <a:pt x="50" y="165"/>
                    </a:lnTo>
                    <a:lnTo>
                      <a:pt x="55" y="165"/>
                    </a:lnTo>
                    <a:lnTo>
                      <a:pt x="58" y="165"/>
                    </a:lnTo>
                    <a:lnTo>
                      <a:pt x="59" y="163"/>
                    </a:lnTo>
                    <a:lnTo>
                      <a:pt x="58" y="162"/>
                    </a:lnTo>
                    <a:lnTo>
                      <a:pt x="56" y="161"/>
                    </a:lnTo>
                    <a:lnTo>
                      <a:pt x="49" y="160"/>
                    </a:lnTo>
                    <a:lnTo>
                      <a:pt x="42" y="157"/>
                    </a:lnTo>
                    <a:lnTo>
                      <a:pt x="38" y="153"/>
                    </a:lnTo>
                    <a:lnTo>
                      <a:pt x="35" y="147"/>
                    </a:lnTo>
                    <a:lnTo>
                      <a:pt x="35" y="146"/>
                    </a:lnTo>
                    <a:lnTo>
                      <a:pt x="35" y="145"/>
                    </a:lnTo>
                    <a:lnTo>
                      <a:pt x="35" y="143"/>
                    </a:lnTo>
                    <a:lnTo>
                      <a:pt x="35" y="139"/>
                    </a:lnTo>
                    <a:lnTo>
                      <a:pt x="35" y="104"/>
                    </a:lnTo>
                    <a:lnTo>
                      <a:pt x="34" y="100"/>
                    </a:lnTo>
                    <a:lnTo>
                      <a:pt x="33" y="96"/>
                    </a:lnTo>
                    <a:lnTo>
                      <a:pt x="31" y="92"/>
                    </a:lnTo>
                    <a:lnTo>
                      <a:pt x="28" y="89"/>
                    </a:lnTo>
                    <a:lnTo>
                      <a:pt x="22" y="85"/>
                    </a:lnTo>
                    <a:lnTo>
                      <a:pt x="15" y="82"/>
                    </a:lnTo>
                    <a:lnTo>
                      <a:pt x="24" y="79"/>
                    </a:lnTo>
                    <a:lnTo>
                      <a:pt x="30" y="74"/>
                    </a:lnTo>
                    <a:lnTo>
                      <a:pt x="34" y="68"/>
                    </a:lnTo>
                    <a:lnTo>
                      <a:pt x="35" y="61"/>
                    </a:lnTo>
                    <a:lnTo>
                      <a:pt x="35"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0" name="Freeform 2204"/>
              <p:cNvSpPr>
                <a:spLocks noChangeAspect="1" noEditPoints="1"/>
              </p:cNvSpPr>
              <p:nvPr/>
            </p:nvSpPr>
            <p:spPr bwMode="auto">
              <a:xfrm>
                <a:off x="2584" y="2313"/>
                <a:ext cx="67" cy="140"/>
              </a:xfrm>
              <a:custGeom>
                <a:avLst/>
                <a:gdLst>
                  <a:gd name="T0" fmla="*/ 56 w 67"/>
                  <a:gd name="T1" fmla="*/ 1 h 140"/>
                  <a:gd name="T2" fmla="*/ 51 w 67"/>
                  <a:gd name="T3" fmla="*/ 1 h 140"/>
                  <a:gd name="T4" fmla="*/ 49 w 67"/>
                  <a:gd name="T5" fmla="*/ 8 h 140"/>
                  <a:gd name="T6" fmla="*/ 48 w 67"/>
                  <a:gd name="T7" fmla="*/ 10 h 140"/>
                  <a:gd name="T8" fmla="*/ 45 w 67"/>
                  <a:gd name="T9" fmla="*/ 12 h 140"/>
                  <a:gd name="T10" fmla="*/ 38 w 67"/>
                  <a:gd name="T11" fmla="*/ 10 h 140"/>
                  <a:gd name="T12" fmla="*/ 27 w 67"/>
                  <a:gd name="T13" fmla="*/ 10 h 140"/>
                  <a:gd name="T14" fmla="*/ 13 w 67"/>
                  <a:gd name="T15" fmla="*/ 19 h 140"/>
                  <a:gd name="T16" fmla="*/ 2 w 67"/>
                  <a:gd name="T17" fmla="*/ 48 h 140"/>
                  <a:gd name="T18" fmla="*/ 0 w 67"/>
                  <a:gd name="T19" fmla="*/ 75 h 140"/>
                  <a:gd name="T20" fmla="*/ 1 w 67"/>
                  <a:gd name="T21" fmla="*/ 89 h 140"/>
                  <a:gd name="T22" fmla="*/ 4 w 67"/>
                  <a:gd name="T23" fmla="*/ 104 h 140"/>
                  <a:gd name="T24" fmla="*/ 10 w 67"/>
                  <a:gd name="T25" fmla="*/ 118 h 140"/>
                  <a:gd name="T26" fmla="*/ 13 w 67"/>
                  <a:gd name="T27" fmla="*/ 131 h 140"/>
                  <a:gd name="T28" fmla="*/ 11 w 67"/>
                  <a:gd name="T29" fmla="*/ 137 h 140"/>
                  <a:gd name="T30" fmla="*/ 12 w 67"/>
                  <a:gd name="T31" fmla="*/ 140 h 140"/>
                  <a:gd name="T32" fmla="*/ 17 w 67"/>
                  <a:gd name="T33" fmla="*/ 139 h 140"/>
                  <a:gd name="T34" fmla="*/ 19 w 67"/>
                  <a:gd name="T35" fmla="*/ 132 h 140"/>
                  <a:gd name="T36" fmla="*/ 20 w 67"/>
                  <a:gd name="T37" fmla="*/ 131 h 140"/>
                  <a:gd name="T38" fmla="*/ 27 w 67"/>
                  <a:gd name="T39" fmla="*/ 130 h 140"/>
                  <a:gd name="T40" fmla="*/ 46 w 67"/>
                  <a:gd name="T41" fmla="*/ 129 h 140"/>
                  <a:gd name="T42" fmla="*/ 59 w 67"/>
                  <a:gd name="T43" fmla="*/ 115 h 140"/>
                  <a:gd name="T44" fmla="*/ 66 w 67"/>
                  <a:gd name="T45" fmla="*/ 89 h 140"/>
                  <a:gd name="T46" fmla="*/ 67 w 67"/>
                  <a:gd name="T47" fmla="*/ 59 h 140"/>
                  <a:gd name="T48" fmla="*/ 61 w 67"/>
                  <a:gd name="T49" fmla="*/ 30 h 140"/>
                  <a:gd name="T50" fmla="*/ 57 w 67"/>
                  <a:gd name="T51" fmla="*/ 3 h 140"/>
                  <a:gd name="T52" fmla="*/ 14 w 67"/>
                  <a:gd name="T53" fmla="*/ 106 h 140"/>
                  <a:gd name="T54" fmla="*/ 12 w 67"/>
                  <a:gd name="T55" fmla="*/ 81 h 140"/>
                  <a:gd name="T56" fmla="*/ 12 w 67"/>
                  <a:gd name="T57" fmla="*/ 50 h 140"/>
                  <a:gd name="T58" fmla="*/ 17 w 67"/>
                  <a:gd name="T59" fmla="*/ 24 h 140"/>
                  <a:gd name="T60" fmla="*/ 28 w 67"/>
                  <a:gd name="T61" fmla="*/ 14 h 140"/>
                  <a:gd name="T62" fmla="*/ 39 w 67"/>
                  <a:gd name="T63" fmla="*/ 14 h 140"/>
                  <a:gd name="T64" fmla="*/ 17 w 67"/>
                  <a:gd name="T65" fmla="*/ 116 h 140"/>
                  <a:gd name="T66" fmla="*/ 54 w 67"/>
                  <a:gd name="T67" fmla="*/ 33 h 140"/>
                  <a:gd name="T68" fmla="*/ 56 w 67"/>
                  <a:gd name="T69" fmla="*/ 56 h 140"/>
                  <a:gd name="T70" fmla="*/ 56 w 67"/>
                  <a:gd name="T71" fmla="*/ 87 h 140"/>
                  <a:gd name="T72" fmla="*/ 53 w 67"/>
                  <a:gd name="T73" fmla="*/ 110 h 140"/>
                  <a:gd name="T74" fmla="*/ 49 w 67"/>
                  <a:gd name="T75" fmla="*/ 119 h 140"/>
                  <a:gd name="T76" fmla="*/ 43 w 67"/>
                  <a:gd name="T77" fmla="*/ 125 h 140"/>
                  <a:gd name="T78" fmla="*/ 37 w 67"/>
                  <a:gd name="T79" fmla="*/ 127 h 140"/>
                  <a:gd name="T80" fmla="*/ 28 w 67"/>
                  <a:gd name="T81" fmla="*/ 126 h 140"/>
                  <a:gd name="T82" fmla="*/ 51 w 67"/>
                  <a:gd name="T83" fmla="*/ 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140">
                    <a:moveTo>
                      <a:pt x="57" y="3"/>
                    </a:moveTo>
                    <a:lnTo>
                      <a:pt x="56" y="1"/>
                    </a:lnTo>
                    <a:lnTo>
                      <a:pt x="53" y="0"/>
                    </a:lnTo>
                    <a:lnTo>
                      <a:pt x="51" y="1"/>
                    </a:lnTo>
                    <a:lnTo>
                      <a:pt x="49" y="5"/>
                    </a:lnTo>
                    <a:lnTo>
                      <a:pt x="49" y="8"/>
                    </a:lnTo>
                    <a:lnTo>
                      <a:pt x="48" y="9"/>
                    </a:lnTo>
                    <a:lnTo>
                      <a:pt x="48" y="10"/>
                    </a:lnTo>
                    <a:lnTo>
                      <a:pt x="47" y="13"/>
                    </a:lnTo>
                    <a:lnTo>
                      <a:pt x="45" y="12"/>
                    </a:lnTo>
                    <a:lnTo>
                      <a:pt x="42" y="11"/>
                    </a:lnTo>
                    <a:lnTo>
                      <a:pt x="38" y="10"/>
                    </a:lnTo>
                    <a:lnTo>
                      <a:pt x="34" y="9"/>
                    </a:lnTo>
                    <a:lnTo>
                      <a:pt x="27" y="10"/>
                    </a:lnTo>
                    <a:lnTo>
                      <a:pt x="20" y="13"/>
                    </a:lnTo>
                    <a:lnTo>
                      <a:pt x="13" y="19"/>
                    </a:lnTo>
                    <a:lnTo>
                      <a:pt x="8" y="27"/>
                    </a:lnTo>
                    <a:lnTo>
                      <a:pt x="2" y="48"/>
                    </a:lnTo>
                    <a:lnTo>
                      <a:pt x="0" y="71"/>
                    </a:lnTo>
                    <a:lnTo>
                      <a:pt x="0" y="75"/>
                    </a:lnTo>
                    <a:lnTo>
                      <a:pt x="1" y="81"/>
                    </a:lnTo>
                    <a:lnTo>
                      <a:pt x="1" y="89"/>
                    </a:lnTo>
                    <a:lnTo>
                      <a:pt x="2" y="96"/>
                    </a:lnTo>
                    <a:lnTo>
                      <a:pt x="4" y="104"/>
                    </a:lnTo>
                    <a:lnTo>
                      <a:pt x="6" y="111"/>
                    </a:lnTo>
                    <a:lnTo>
                      <a:pt x="10" y="118"/>
                    </a:lnTo>
                    <a:lnTo>
                      <a:pt x="15" y="124"/>
                    </a:lnTo>
                    <a:lnTo>
                      <a:pt x="13" y="131"/>
                    </a:lnTo>
                    <a:lnTo>
                      <a:pt x="11" y="135"/>
                    </a:lnTo>
                    <a:lnTo>
                      <a:pt x="11" y="137"/>
                    </a:lnTo>
                    <a:lnTo>
                      <a:pt x="11" y="137"/>
                    </a:lnTo>
                    <a:lnTo>
                      <a:pt x="12" y="140"/>
                    </a:lnTo>
                    <a:lnTo>
                      <a:pt x="14" y="140"/>
                    </a:lnTo>
                    <a:lnTo>
                      <a:pt x="17" y="139"/>
                    </a:lnTo>
                    <a:lnTo>
                      <a:pt x="18" y="135"/>
                    </a:lnTo>
                    <a:lnTo>
                      <a:pt x="19" y="132"/>
                    </a:lnTo>
                    <a:lnTo>
                      <a:pt x="19" y="131"/>
                    </a:lnTo>
                    <a:lnTo>
                      <a:pt x="20" y="131"/>
                    </a:lnTo>
                    <a:lnTo>
                      <a:pt x="20" y="128"/>
                    </a:lnTo>
                    <a:lnTo>
                      <a:pt x="27" y="130"/>
                    </a:lnTo>
                    <a:lnTo>
                      <a:pt x="34" y="131"/>
                    </a:lnTo>
                    <a:lnTo>
                      <a:pt x="46" y="129"/>
                    </a:lnTo>
                    <a:lnTo>
                      <a:pt x="54" y="122"/>
                    </a:lnTo>
                    <a:lnTo>
                      <a:pt x="59" y="115"/>
                    </a:lnTo>
                    <a:lnTo>
                      <a:pt x="63" y="108"/>
                    </a:lnTo>
                    <a:lnTo>
                      <a:pt x="66" y="89"/>
                    </a:lnTo>
                    <a:lnTo>
                      <a:pt x="67" y="71"/>
                    </a:lnTo>
                    <a:lnTo>
                      <a:pt x="67" y="59"/>
                    </a:lnTo>
                    <a:lnTo>
                      <a:pt x="65" y="44"/>
                    </a:lnTo>
                    <a:lnTo>
                      <a:pt x="61" y="30"/>
                    </a:lnTo>
                    <a:lnTo>
                      <a:pt x="53" y="17"/>
                    </a:lnTo>
                    <a:lnTo>
                      <a:pt x="57" y="3"/>
                    </a:lnTo>
                    <a:close/>
                    <a:moveTo>
                      <a:pt x="17" y="116"/>
                    </a:moveTo>
                    <a:lnTo>
                      <a:pt x="14" y="106"/>
                    </a:lnTo>
                    <a:lnTo>
                      <a:pt x="12" y="94"/>
                    </a:lnTo>
                    <a:lnTo>
                      <a:pt x="12" y="81"/>
                    </a:lnTo>
                    <a:lnTo>
                      <a:pt x="11" y="69"/>
                    </a:lnTo>
                    <a:lnTo>
                      <a:pt x="12" y="50"/>
                    </a:lnTo>
                    <a:lnTo>
                      <a:pt x="14" y="33"/>
                    </a:lnTo>
                    <a:lnTo>
                      <a:pt x="17" y="24"/>
                    </a:lnTo>
                    <a:lnTo>
                      <a:pt x="22" y="17"/>
                    </a:lnTo>
                    <a:lnTo>
                      <a:pt x="28" y="14"/>
                    </a:lnTo>
                    <a:lnTo>
                      <a:pt x="34" y="13"/>
                    </a:lnTo>
                    <a:lnTo>
                      <a:pt x="39" y="14"/>
                    </a:lnTo>
                    <a:lnTo>
                      <a:pt x="46" y="18"/>
                    </a:lnTo>
                    <a:lnTo>
                      <a:pt x="17" y="116"/>
                    </a:lnTo>
                    <a:close/>
                    <a:moveTo>
                      <a:pt x="51" y="24"/>
                    </a:moveTo>
                    <a:lnTo>
                      <a:pt x="54" y="33"/>
                    </a:lnTo>
                    <a:lnTo>
                      <a:pt x="56" y="44"/>
                    </a:lnTo>
                    <a:lnTo>
                      <a:pt x="56" y="56"/>
                    </a:lnTo>
                    <a:lnTo>
                      <a:pt x="56" y="69"/>
                    </a:lnTo>
                    <a:lnTo>
                      <a:pt x="56" y="87"/>
                    </a:lnTo>
                    <a:lnTo>
                      <a:pt x="54" y="104"/>
                    </a:lnTo>
                    <a:lnTo>
                      <a:pt x="53" y="110"/>
                    </a:lnTo>
                    <a:lnTo>
                      <a:pt x="51" y="115"/>
                    </a:lnTo>
                    <a:lnTo>
                      <a:pt x="49" y="119"/>
                    </a:lnTo>
                    <a:lnTo>
                      <a:pt x="46" y="122"/>
                    </a:lnTo>
                    <a:lnTo>
                      <a:pt x="43" y="125"/>
                    </a:lnTo>
                    <a:lnTo>
                      <a:pt x="40" y="126"/>
                    </a:lnTo>
                    <a:lnTo>
                      <a:pt x="37" y="127"/>
                    </a:lnTo>
                    <a:lnTo>
                      <a:pt x="34" y="128"/>
                    </a:lnTo>
                    <a:lnTo>
                      <a:pt x="28" y="126"/>
                    </a:lnTo>
                    <a:lnTo>
                      <a:pt x="22" y="123"/>
                    </a:lnTo>
                    <a:lnTo>
                      <a:pt x="51"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1" name="Freeform 2205"/>
              <p:cNvSpPr>
                <a:spLocks noChangeAspect="1"/>
              </p:cNvSpPr>
              <p:nvPr/>
            </p:nvSpPr>
            <p:spPr bwMode="auto">
              <a:xfrm>
                <a:off x="2671" y="2317"/>
                <a:ext cx="59" cy="165"/>
              </a:xfrm>
              <a:custGeom>
                <a:avLst/>
                <a:gdLst>
                  <a:gd name="T0" fmla="*/ 24 w 59"/>
                  <a:gd name="T1" fmla="*/ 146 h 165"/>
                  <a:gd name="T2" fmla="*/ 22 w 59"/>
                  <a:gd name="T3" fmla="*/ 151 h 165"/>
                  <a:gd name="T4" fmla="*/ 17 w 59"/>
                  <a:gd name="T5" fmla="*/ 157 h 165"/>
                  <a:gd name="T6" fmla="*/ 8 w 59"/>
                  <a:gd name="T7" fmla="*/ 160 h 165"/>
                  <a:gd name="T8" fmla="*/ 1 w 59"/>
                  <a:gd name="T9" fmla="*/ 162 h 165"/>
                  <a:gd name="T10" fmla="*/ 1 w 59"/>
                  <a:gd name="T11" fmla="*/ 165 h 165"/>
                  <a:gd name="T12" fmla="*/ 15 w 59"/>
                  <a:gd name="T13" fmla="*/ 164 h 165"/>
                  <a:gd name="T14" fmla="*/ 32 w 59"/>
                  <a:gd name="T15" fmla="*/ 153 h 165"/>
                  <a:gd name="T16" fmla="*/ 35 w 59"/>
                  <a:gd name="T17" fmla="*/ 107 h 165"/>
                  <a:gd name="T18" fmla="*/ 36 w 59"/>
                  <a:gd name="T19" fmla="*/ 98 h 165"/>
                  <a:gd name="T20" fmla="*/ 42 w 59"/>
                  <a:gd name="T21" fmla="*/ 89 h 165"/>
                  <a:gd name="T22" fmla="*/ 50 w 59"/>
                  <a:gd name="T23" fmla="*/ 85 h 165"/>
                  <a:gd name="T24" fmla="*/ 57 w 59"/>
                  <a:gd name="T25" fmla="*/ 84 h 165"/>
                  <a:gd name="T26" fmla="*/ 59 w 59"/>
                  <a:gd name="T27" fmla="*/ 82 h 165"/>
                  <a:gd name="T28" fmla="*/ 56 w 59"/>
                  <a:gd name="T29" fmla="*/ 81 h 165"/>
                  <a:gd name="T30" fmla="*/ 42 w 59"/>
                  <a:gd name="T31" fmla="*/ 76 h 165"/>
                  <a:gd name="T32" fmla="*/ 36 w 59"/>
                  <a:gd name="T33" fmla="*/ 66 h 165"/>
                  <a:gd name="T34" fmla="*/ 35 w 59"/>
                  <a:gd name="T35" fmla="*/ 63 h 165"/>
                  <a:gd name="T36" fmla="*/ 35 w 59"/>
                  <a:gd name="T37" fmla="*/ 58 h 165"/>
                  <a:gd name="T38" fmla="*/ 35 w 59"/>
                  <a:gd name="T39" fmla="*/ 20 h 165"/>
                  <a:gd name="T40" fmla="*/ 32 w 59"/>
                  <a:gd name="T41" fmla="*/ 11 h 165"/>
                  <a:gd name="T42" fmla="*/ 21 w 59"/>
                  <a:gd name="T43" fmla="*/ 3 h 165"/>
                  <a:gd name="T44" fmla="*/ 9 w 59"/>
                  <a:gd name="T45" fmla="*/ 0 h 165"/>
                  <a:gd name="T46" fmla="*/ 1 w 59"/>
                  <a:gd name="T47" fmla="*/ 0 h 165"/>
                  <a:gd name="T48" fmla="*/ 1 w 59"/>
                  <a:gd name="T49" fmla="*/ 3 h 165"/>
                  <a:gd name="T50" fmla="*/ 10 w 59"/>
                  <a:gd name="T51" fmla="*/ 5 h 165"/>
                  <a:gd name="T52" fmla="*/ 21 w 59"/>
                  <a:gd name="T53" fmla="*/ 12 h 165"/>
                  <a:gd name="T54" fmla="*/ 24 w 59"/>
                  <a:gd name="T55" fmla="*/ 19 h 165"/>
                  <a:gd name="T56" fmla="*/ 24 w 59"/>
                  <a:gd name="T57" fmla="*/ 22 h 165"/>
                  <a:gd name="T58" fmla="*/ 24 w 59"/>
                  <a:gd name="T59" fmla="*/ 60 h 165"/>
                  <a:gd name="T60" fmla="*/ 25 w 59"/>
                  <a:gd name="T61" fmla="*/ 69 h 165"/>
                  <a:gd name="T62" fmla="*/ 31 w 59"/>
                  <a:gd name="T63" fmla="*/ 76 h 165"/>
                  <a:gd name="T64" fmla="*/ 43 w 59"/>
                  <a:gd name="T65" fmla="*/ 82 h 165"/>
                  <a:gd name="T66" fmla="*/ 29 w 59"/>
                  <a:gd name="T67" fmla="*/ 91 h 165"/>
                  <a:gd name="T68" fmla="*/ 24 w 59"/>
                  <a:gd name="T69" fmla="*/ 10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65">
                    <a:moveTo>
                      <a:pt x="24" y="143"/>
                    </a:moveTo>
                    <a:lnTo>
                      <a:pt x="24" y="146"/>
                    </a:lnTo>
                    <a:lnTo>
                      <a:pt x="23" y="148"/>
                    </a:lnTo>
                    <a:lnTo>
                      <a:pt x="22" y="151"/>
                    </a:lnTo>
                    <a:lnTo>
                      <a:pt x="20" y="154"/>
                    </a:lnTo>
                    <a:lnTo>
                      <a:pt x="17" y="157"/>
                    </a:lnTo>
                    <a:lnTo>
                      <a:pt x="13" y="159"/>
                    </a:lnTo>
                    <a:lnTo>
                      <a:pt x="8" y="160"/>
                    </a:lnTo>
                    <a:lnTo>
                      <a:pt x="2" y="161"/>
                    </a:lnTo>
                    <a:lnTo>
                      <a:pt x="1" y="162"/>
                    </a:lnTo>
                    <a:lnTo>
                      <a:pt x="0" y="163"/>
                    </a:lnTo>
                    <a:lnTo>
                      <a:pt x="1" y="165"/>
                    </a:lnTo>
                    <a:lnTo>
                      <a:pt x="3" y="165"/>
                    </a:lnTo>
                    <a:lnTo>
                      <a:pt x="15" y="164"/>
                    </a:lnTo>
                    <a:lnTo>
                      <a:pt x="25" y="159"/>
                    </a:lnTo>
                    <a:lnTo>
                      <a:pt x="32" y="153"/>
                    </a:lnTo>
                    <a:lnTo>
                      <a:pt x="35" y="144"/>
                    </a:lnTo>
                    <a:lnTo>
                      <a:pt x="35" y="107"/>
                    </a:lnTo>
                    <a:lnTo>
                      <a:pt x="35" y="102"/>
                    </a:lnTo>
                    <a:lnTo>
                      <a:pt x="36" y="98"/>
                    </a:lnTo>
                    <a:lnTo>
                      <a:pt x="38" y="93"/>
                    </a:lnTo>
                    <a:lnTo>
                      <a:pt x="42" y="89"/>
                    </a:lnTo>
                    <a:lnTo>
                      <a:pt x="46" y="87"/>
                    </a:lnTo>
                    <a:lnTo>
                      <a:pt x="50" y="85"/>
                    </a:lnTo>
                    <a:lnTo>
                      <a:pt x="54" y="84"/>
                    </a:lnTo>
                    <a:lnTo>
                      <a:pt x="57" y="84"/>
                    </a:lnTo>
                    <a:lnTo>
                      <a:pt x="58" y="84"/>
                    </a:lnTo>
                    <a:lnTo>
                      <a:pt x="59" y="82"/>
                    </a:lnTo>
                    <a:lnTo>
                      <a:pt x="58" y="81"/>
                    </a:lnTo>
                    <a:lnTo>
                      <a:pt x="56" y="81"/>
                    </a:lnTo>
                    <a:lnTo>
                      <a:pt x="49" y="79"/>
                    </a:lnTo>
                    <a:lnTo>
                      <a:pt x="42" y="76"/>
                    </a:lnTo>
                    <a:lnTo>
                      <a:pt x="38" y="71"/>
                    </a:lnTo>
                    <a:lnTo>
                      <a:pt x="36" y="66"/>
                    </a:lnTo>
                    <a:lnTo>
                      <a:pt x="35" y="65"/>
                    </a:lnTo>
                    <a:lnTo>
                      <a:pt x="35" y="63"/>
                    </a:lnTo>
                    <a:lnTo>
                      <a:pt x="35" y="61"/>
                    </a:lnTo>
                    <a:lnTo>
                      <a:pt x="35" y="58"/>
                    </a:lnTo>
                    <a:lnTo>
                      <a:pt x="35" y="25"/>
                    </a:lnTo>
                    <a:lnTo>
                      <a:pt x="35" y="20"/>
                    </a:lnTo>
                    <a:lnTo>
                      <a:pt x="34" y="15"/>
                    </a:lnTo>
                    <a:lnTo>
                      <a:pt x="32" y="11"/>
                    </a:lnTo>
                    <a:lnTo>
                      <a:pt x="27" y="6"/>
                    </a:lnTo>
                    <a:lnTo>
                      <a:pt x="21" y="3"/>
                    </a:lnTo>
                    <a:lnTo>
                      <a:pt x="15" y="1"/>
                    </a:lnTo>
                    <a:lnTo>
                      <a:pt x="9" y="0"/>
                    </a:lnTo>
                    <a:lnTo>
                      <a:pt x="3" y="0"/>
                    </a:lnTo>
                    <a:lnTo>
                      <a:pt x="1" y="0"/>
                    </a:lnTo>
                    <a:lnTo>
                      <a:pt x="0" y="1"/>
                    </a:lnTo>
                    <a:lnTo>
                      <a:pt x="1" y="3"/>
                    </a:lnTo>
                    <a:lnTo>
                      <a:pt x="3" y="3"/>
                    </a:lnTo>
                    <a:lnTo>
                      <a:pt x="10" y="5"/>
                    </a:lnTo>
                    <a:lnTo>
                      <a:pt x="16" y="8"/>
                    </a:lnTo>
                    <a:lnTo>
                      <a:pt x="21" y="12"/>
                    </a:lnTo>
                    <a:lnTo>
                      <a:pt x="24" y="18"/>
                    </a:lnTo>
                    <a:lnTo>
                      <a:pt x="24" y="19"/>
                    </a:lnTo>
                    <a:lnTo>
                      <a:pt x="24" y="20"/>
                    </a:lnTo>
                    <a:lnTo>
                      <a:pt x="24" y="22"/>
                    </a:lnTo>
                    <a:lnTo>
                      <a:pt x="24" y="25"/>
                    </a:lnTo>
                    <a:lnTo>
                      <a:pt x="24" y="60"/>
                    </a:lnTo>
                    <a:lnTo>
                      <a:pt x="24" y="65"/>
                    </a:lnTo>
                    <a:lnTo>
                      <a:pt x="25" y="69"/>
                    </a:lnTo>
                    <a:lnTo>
                      <a:pt x="27" y="72"/>
                    </a:lnTo>
                    <a:lnTo>
                      <a:pt x="31" y="76"/>
                    </a:lnTo>
                    <a:lnTo>
                      <a:pt x="37" y="80"/>
                    </a:lnTo>
                    <a:lnTo>
                      <a:pt x="43" y="82"/>
                    </a:lnTo>
                    <a:lnTo>
                      <a:pt x="35" y="86"/>
                    </a:lnTo>
                    <a:lnTo>
                      <a:pt x="29" y="91"/>
                    </a:lnTo>
                    <a:lnTo>
                      <a:pt x="25" y="96"/>
                    </a:lnTo>
                    <a:lnTo>
                      <a:pt x="24" y="103"/>
                    </a:lnTo>
                    <a:lnTo>
                      <a:pt x="24" y="1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2" name="Freeform 2206"/>
              <p:cNvSpPr>
                <a:spLocks noChangeAspect="1"/>
              </p:cNvSpPr>
              <p:nvPr/>
            </p:nvSpPr>
            <p:spPr bwMode="auto">
              <a:xfrm>
                <a:off x="2756" y="2423"/>
                <a:ext cx="20" cy="50"/>
              </a:xfrm>
              <a:custGeom>
                <a:avLst/>
                <a:gdLst>
                  <a:gd name="T0" fmla="*/ 20 w 20"/>
                  <a:gd name="T1" fmla="*/ 17 h 50"/>
                  <a:gd name="T2" fmla="*/ 19 w 20"/>
                  <a:gd name="T3" fmla="*/ 10 h 50"/>
                  <a:gd name="T4" fmla="*/ 17 w 20"/>
                  <a:gd name="T5" fmla="*/ 5 h 50"/>
                  <a:gd name="T6" fmla="*/ 13 w 20"/>
                  <a:gd name="T7" fmla="*/ 1 h 50"/>
                  <a:gd name="T8" fmla="*/ 9 w 20"/>
                  <a:gd name="T9" fmla="*/ 0 h 50"/>
                  <a:gd name="T10" fmla="*/ 5 w 20"/>
                  <a:gd name="T11" fmla="*/ 1 h 50"/>
                  <a:gd name="T12" fmla="*/ 2 w 20"/>
                  <a:gd name="T13" fmla="*/ 3 h 50"/>
                  <a:gd name="T14" fmla="*/ 1 w 20"/>
                  <a:gd name="T15" fmla="*/ 6 h 50"/>
                  <a:gd name="T16" fmla="*/ 0 w 20"/>
                  <a:gd name="T17" fmla="*/ 9 h 50"/>
                  <a:gd name="T18" fmla="*/ 1 w 20"/>
                  <a:gd name="T19" fmla="*/ 12 h 50"/>
                  <a:gd name="T20" fmla="*/ 2 w 20"/>
                  <a:gd name="T21" fmla="*/ 15 h 50"/>
                  <a:gd name="T22" fmla="*/ 5 w 20"/>
                  <a:gd name="T23" fmla="*/ 17 h 50"/>
                  <a:gd name="T24" fmla="*/ 9 w 20"/>
                  <a:gd name="T25" fmla="*/ 18 h 50"/>
                  <a:gd name="T26" fmla="*/ 12 w 20"/>
                  <a:gd name="T27" fmla="*/ 17 h 50"/>
                  <a:gd name="T28" fmla="*/ 15 w 20"/>
                  <a:gd name="T29" fmla="*/ 15 h 50"/>
                  <a:gd name="T30" fmla="*/ 16 w 20"/>
                  <a:gd name="T31" fmla="*/ 15 h 50"/>
                  <a:gd name="T32" fmla="*/ 16 w 20"/>
                  <a:gd name="T33" fmla="*/ 15 h 50"/>
                  <a:gd name="T34" fmla="*/ 16 w 20"/>
                  <a:gd name="T35" fmla="*/ 17 h 50"/>
                  <a:gd name="T36" fmla="*/ 13 w 20"/>
                  <a:gd name="T37" fmla="*/ 33 h 50"/>
                  <a:gd name="T38" fmla="*/ 4 w 20"/>
                  <a:gd name="T39" fmla="*/ 46 h 50"/>
                  <a:gd name="T40" fmla="*/ 3 w 20"/>
                  <a:gd name="T41" fmla="*/ 47 h 50"/>
                  <a:gd name="T42" fmla="*/ 3 w 20"/>
                  <a:gd name="T43" fmla="*/ 48 h 50"/>
                  <a:gd name="T44" fmla="*/ 3 w 20"/>
                  <a:gd name="T45" fmla="*/ 49 h 50"/>
                  <a:gd name="T46" fmla="*/ 4 w 20"/>
                  <a:gd name="T47" fmla="*/ 50 h 50"/>
                  <a:gd name="T48" fmla="*/ 8 w 20"/>
                  <a:gd name="T49" fmla="*/ 47 h 50"/>
                  <a:gd name="T50" fmla="*/ 13 w 20"/>
                  <a:gd name="T51" fmla="*/ 41 h 50"/>
                  <a:gd name="T52" fmla="*/ 17 w 20"/>
                  <a:gd name="T53" fmla="*/ 30 h 50"/>
                  <a:gd name="T54" fmla="*/ 20 w 20"/>
                  <a:gd name="T55"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0">
                    <a:moveTo>
                      <a:pt x="20" y="17"/>
                    </a:moveTo>
                    <a:lnTo>
                      <a:pt x="19" y="10"/>
                    </a:lnTo>
                    <a:lnTo>
                      <a:pt x="17" y="5"/>
                    </a:lnTo>
                    <a:lnTo>
                      <a:pt x="13" y="1"/>
                    </a:lnTo>
                    <a:lnTo>
                      <a:pt x="9" y="0"/>
                    </a:lnTo>
                    <a:lnTo>
                      <a:pt x="5" y="1"/>
                    </a:lnTo>
                    <a:lnTo>
                      <a:pt x="2" y="3"/>
                    </a:lnTo>
                    <a:lnTo>
                      <a:pt x="1" y="6"/>
                    </a:lnTo>
                    <a:lnTo>
                      <a:pt x="0" y="9"/>
                    </a:lnTo>
                    <a:lnTo>
                      <a:pt x="1" y="12"/>
                    </a:lnTo>
                    <a:lnTo>
                      <a:pt x="2" y="15"/>
                    </a:lnTo>
                    <a:lnTo>
                      <a:pt x="5" y="17"/>
                    </a:lnTo>
                    <a:lnTo>
                      <a:pt x="9" y="18"/>
                    </a:lnTo>
                    <a:lnTo>
                      <a:pt x="12" y="17"/>
                    </a:lnTo>
                    <a:lnTo>
                      <a:pt x="15" y="15"/>
                    </a:lnTo>
                    <a:lnTo>
                      <a:pt x="16" y="15"/>
                    </a:lnTo>
                    <a:lnTo>
                      <a:pt x="16" y="15"/>
                    </a:lnTo>
                    <a:lnTo>
                      <a:pt x="16" y="17"/>
                    </a:lnTo>
                    <a:lnTo>
                      <a:pt x="13" y="33"/>
                    </a:lnTo>
                    <a:lnTo>
                      <a:pt x="4" y="46"/>
                    </a:lnTo>
                    <a:lnTo>
                      <a:pt x="3" y="47"/>
                    </a:lnTo>
                    <a:lnTo>
                      <a:pt x="3" y="48"/>
                    </a:lnTo>
                    <a:lnTo>
                      <a:pt x="3" y="49"/>
                    </a:lnTo>
                    <a:lnTo>
                      <a:pt x="4" y="50"/>
                    </a:lnTo>
                    <a:lnTo>
                      <a:pt x="8" y="47"/>
                    </a:lnTo>
                    <a:lnTo>
                      <a:pt x="13" y="41"/>
                    </a:lnTo>
                    <a:lnTo>
                      <a:pt x="17" y="30"/>
                    </a:lnTo>
                    <a:lnTo>
                      <a:pt x="20"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3" name="Freeform 2207"/>
              <p:cNvSpPr>
                <a:spLocks noChangeAspect="1"/>
              </p:cNvSpPr>
              <p:nvPr/>
            </p:nvSpPr>
            <p:spPr bwMode="auto">
              <a:xfrm>
                <a:off x="2848" y="2367"/>
                <a:ext cx="54" cy="75"/>
              </a:xfrm>
              <a:custGeom>
                <a:avLst/>
                <a:gdLst>
                  <a:gd name="T0" fmla="*/ 31 w 54"/>
                  <a:gd name="T1" fmla="*/ 42 h 75"/>
                  <a:gd name="T2" fmla="*/ 36 w 54"/>
                  <a:gd name="T3" fmla="*/ 44 h 75"/>
                  <a:gd name="T4" fmla="*/ 42 w 54"/>
                  <a:gd name="T5" fmla="*/ 47 h 75"/>
                  <a:gd name="T6" fmla="*/ 46 w 54"/>
                  <a:gd name="T7" fmla="*/ 53 h 75"/>
                  <a:gd name="T8" fmla="*/ 45 w 54"/>
                  <a:gd name="T9" fmla="*/ 63 h 75"/>
                  <a:gd name="T10" fmla="*/ 36 w 54"/>
                  <a:gd name="T11" fmla="*/ 71 h 75"/>
                  <a:gd name="T12" fmla="*/ 23 w 54"/>
                  <a:gd name="T13" fmla="*/ 71 h 75"/>
                  <a:gd name="T14" fmla="*/ 15 w 54"/>
                  <a:gd name="T15" fmla="*/ 68 h 75"/>
                  <a:gd name="T16" fmla="*/ 10 w 54"/>
                  <a:gd name="T17" fmla="*/ 62 h 75"/>
                  <a:gd name="T18" fmla="*/ 6 w 54"/>
                  <a:gd name="T19" fmla="*/ 53 h 75"/>
                  <a:gd name="T20" fmla="*/ 4 w 54"/>
                  <a:gd name="T21" fmla="*/ 46 h 75"/>
                  <a:gd name="T22" fmla="*/ 1 w 54"/>
                  <a:gd name="T23" fmla="*/ 46 h 75"/>
                  <a:gd name="T24" fmla="*/ 0 w 54"/>
                  <a:gd name="T25" fmla="*/ 71 h 75"/>
                  <a:gd name="T26" fmla="*/ 2 w 54"/>
                  <a:gd name="T27" fmla="*/ 75 h 75"/>
                  <a:gd name="T28" fmla="*/ 3 w 54"/>
                  <a:gd name="T29" fmla="*/ 75 h 75"/>
                  <a:gd name="T30" fmla="*/ 6 w 54"/>
                  <a:gd name="T31" fmla="*/ 72 h 75"/>
                  <a:gd name="T32" fmla="*/ 7 w 54"/>
                  <a:gd name="T33" fmla="*/ 71 h 75"/>
                  <a:gd name="T34" fmla="*/ 10 w 54"/>
                  <a:gd name="T35" fmla="*/ 68 h 75"/>
                  <a:gd name="T36" fmla="*/ 20 w 54"/>
                  <a:gd name="T37" fmla="*/ 74 h 75"/>
                  <a:gd name="T38" fmla="*/ 28 w 54"/>
                  <a:gd name="T39" fmla="*/ 75 h 75"/>
                  <a:gd name="T40" fmla="*/ 48 w 54"/>
                  <a:gd name="T41" fmla="*/ 68 h 75"/>
                  <a:gd name="T42" fmla="*/ 54 w 54"/>
                  <a:gd name="T43" fmla="*/ 52 h 75"/>
                  <a:gd name="T44" fmla="*/ 52 w 54"/>
                  <a:gd name="T45" fmla="*/ 42 h 75"/>
                  <a:gd name="T46" fmla="*/ 47 w 54"/>
                  <a:gd name="T47" fmla="*/ 37 h 75"/>
                  <a:gd name="T48" fmla="*/ 39 w 54"/>
                  <a:gd name="T49" fmla="*/ 31 h 75"/>
                  <a:gd name="T50" fmla="*/ 29 w 54"/>
                  <a:gd name="T51" fmla="*/ 29 h 75"/>
                  <a:gd name="T52" fmla="*/ 22 w 54"/>
                  <a:gd name="T53" fmla="*/ 27 h 75"/>
                  <a:gd name="T54" fmla="*/ 15 w 54"/>
                  <a:gd name="T55" fmla="*/ 25 h 75"/>
                  <a:gd name="T56" fmla="*/ 10 w 54"/>
                  <a:gd name="T57" fmla="*/ 21 h 75"/>
                  <a:gd name="T58" fmla="*/ 8 w 54"/>
                  <a:gd name="T59" fmla="*/ 15 h 75"/>
                  <a:gd name="T60" fmla="*/ 12 w 54"/>
                  <a:gd name="T61" fmla="*/ 7 h 75"/>
                  <a:gd name="T62" fmla="*/ 27 w 54"/>
                  <a:gd name="T63" fmla="*/ 3 h 75"/>
                  <a:gd name="T64" fmla="*/ 38 w 54"/>
                  <a:gd name="T65" fmla="*/ 5 h 75"/>
                  <a:gd name="T66" fmla="*/ 43 w 54"/>
                  <a:gd name="T67" fmla="*/ 11 h 75"/>
                  <a:gd name="T68" fmla="*/ 46 w 54"/>
                  <a:gd name="T69" fmla="*/ 17 h 75"/>
                  <a:gd name="T70" fmla="*/ 46 w 54"/>
                  <a:gd name="T71" fmla="*/ 23 h 75"/>
                  <a:gd name="T72" fmla="*/ 48 w 54"/>
                  <a:gd name="T73" fmla="*/ 24 h 75"/>
                  <a:gd name="T74" fmla="*/ 50 w 54"/>
                  <a:gd name="T75" fmla="*/ 23 h 75"/>
                  <a:gd name="T76" fmla="*/ 50 w 54"/>
                  <a:gd name="T77" fmla="*/ 20 h 75"/>
                  <a:gd name="T78" fmla="*/ 50 w 54"/>
                  <a:gd name="T79" fmla="*/ 0 h 75"/>
                  <a:gd name="T80" fmla="*/ 47 w 54"/>
                  <a:gd name="T81" fmla="*/ 0 h 75"/>
                  <a:gd name="T82" fmla="*/ 44 w 54"/>
                  <a:gd name="T83" fmla="*/ 3 h 75"/>
                  <a:gd name="T84" fmla="*/ 38 w 54"/>
                  <a:gd name="T85" fmla="*/ 2 h 75"/>
                  <a:gd name="T86" fmla="*/ 29 w 54"/>
                  <a:gd name="T87" fmla="*/ 0 h 75"/>
                  <a:gd name="T88" fmla="*/ 14 w 54"/>
                  <a:gd name="T89" fmla="*/ 1 h 75"/>
                  <a:gd name="T90" fmla="*/ 2 w 54"/>
                  <a:gd name="T91" fmla="*/ 13 h 75"/>
                  <a:gd name="T92" fmla="*/ 2 w 54"/>
                  <a:gd name="T93" fmla="*/ 28 h 75"/>
                  <a:gd name="T94" fmla="*/ 12 w 54"/>
                  <a:gd name="T95" fmla="*/ 37 h 75"/>
                  <a:gd name="T96" fmla="*/ 22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2"/>
                    </a:moveTo>
                    <a:lnTo>
                      <a:pt x="31" y="42"/>
                    </a:lnTo>
                    <a:lnTo>
                      <a:pt x="34" y="43"/>
                    </a:lnTo>
                    <a:lnTo>
                      <a:pt x="36" y="44"/>
                    </a:lnTo>
                    <a:lnTo>
                      <a:pt x="39" y="45"/>
                    </a:lnTo>
                    <a:lnTo>
                      <a:pt x="42" y="47"/>
                    </a:lnTo>
                    <a:lnTo>
                      <a:pt x="44" y="49"/>
                    </a:lnTo>
                    <a:lnTo>
                      <a:pt x="46" y="53"/>
                    </a:lnTo>
                    <a:lnTo>
                      <a:pt x="47" y="57"/>
                    </a:lnTo>
                    <a:lnTo>
                      <a:pt x="45" y="63"/>
                    </a:lnTo>
                    <a:lnTo>
                      <a:pt x="42" y="67"/>
                    </a:lnTo>
                    <a:lnTo>
                      <a:pt x="36" y="71"/>
                    </a:lnTo>
                    <a:lnTo>
                      <a:pt x="28" y="72"/>
                    </a:lnTo>
                    <a:lnTo>
                      <a:pt x="23" y="71"/>
                    </a:lnTo>
                    <a:lnTo>
                      <a:pt x="19" y="70"/>
                    </a:lnTo>
                    <a:lnTo>
                      <a:pt x="15" y="68"/>
                    </a:lnTo>
                    <a:lnTo>
                      <a:pt x="12" y="65"/>
                    </a:lnTo>
                    <a:lnTo>
                      <a:pt x="10" y="62"/>
                    </a:lnTo>
                    <a:lnTo>
                      <a:pt x="8" y="58"/>
                    </a:lnTo>
                    <a:lnTo>
                      <a:pt x="6" y="53"/>
                    </a:lnTo>
                    <a:lnTo>
                      <a:pt x="5" y="48"/>
                    </a:lnTo>
                    <a:lnTo>
                      <a:pt x="4" y="46"/>
                    </a:lnTo>
                    <a:lnTo>
                      <a:pt x="3" y="46"/>
                    </a:lnTo>
                    <a:lnTo>
                      <a:pt x="1" y="46"/>
                    </a:lnTo>
                    <a:lnTo>
                      <a:pt x="0" y="50"/>
                    </a:lnTo>
                    <a:lnTo>
                      <a:pt x="0" y="71"/>
                    </a:lnTo>
                    <a:lnTo>
                      <a:pt x="1" y="75"/>
                    </a:lnTo>
                    <a:lnTo>
                      <a:pt x="2" y="75"/>
                    </a:lnTo>
                    <a:lnTo>
                      <a:pt x="3" y="75"/>
                    </a:lnTo>
                    <a:lnTo>
                      <a:pt x="3" y="75"/>
                    </a:lnTo>
                    <a:lnTo>
                      <a:pt x="4" y="74"/>
                    </a:lnTo>
                    <a:lnTo>
                      <a:pt x="6" y="72"/>
                    </a:lnTo>
                    <a:lnTo>
                      <a:pt x="7" y="72"/>
                    </a:lnTo>
                    <a:lnTo>
                      <a:pt x="7" y="71"/>
                    </a:lnTo>
                    <a:lnTo>
                      <a:pt x="8" y="70"/>
                    </a:lnTo>
                    <a:lnTo>
                      <a:pt x="10" y="68"/>
                    </a:lnTo>
                    <a:lnTo>
                      <a:pt x="15" y="72"/>
                    </a:lnTo>
                    <a:lnTo>
                      <a:pt x="20" y="74"/>
                    </a:lnTo>
                    <a:lnTo>
                      <a:pt x="25" y="75"/>
                    </a:lnTo>
                    <a:lnTo>
                      <a:pt x="28" y="75"/>
                    </a:lnTo>
                    <a:lnTo>
                      <a:pt x="40" y="74"/>
                    </a:lnTo>
                    <a:lnTo>
                      <a:pt x="48" y="68"/>
                    </a:lnTo>
                    <a:lnTo>
                      <a:pt x="53" y="61"/>
                    </a:lnTo>
                    <a:lnTo>
                      <a:pt x="54" y="52"/>
                    </a:lnTo>
                    <a:lnTo>
                      <a:pt x="54" y="47"/>
                    </a:lnTo>
                    <a:lnTo>
                      <a:pt x="52" y="42"/>
                    </a:lnTo>
                    <a:lnTo>
                      <a:pt x="49" y="39"/>
                    </a:lnTo>
                    <a:lnTo>
                      <a:pt x="47" y="37"/>
                    </a:lnTo>
                    <a:lnTo>
                      <a:pt x="43" y="33"/>
                    </a:lnTo>
                    <a:lnTo>
                      <a:pt x="39" y="31"/>
                    </a:lnTo>
                    <a:lnTo>
                      <a:pt x="34" y="30"/>
                    </a:lnTo>
                    <a:lnTo>
                      <a:pt x="29" y="29"/>
                    </a:lnTo>
                    <a:lnTo>
                      <a:pt x="25" y="28"/>
                    </a:lnTo>
                    <a:lnTo>
                      <a:pt x="22" y="27"/>
                    </a:lnTo>
                    <a:lnTo>
                      <a:pt x="18" y="26"/>
                    </a:lnTo>
                    <a:lnTo>
                      <a:pt x="15" y="25"/>
                    </a:lnTo>
                    <a:lnTo>
                      <a:pt x="12" y="23"/>
                    </a:lnTo>
                    <a:lnTo>
                      <a:pt x="10" y="21"/>
                    </a:lnTo>
                    <a:lnTo>
                      <a:pt x="9" y="19"/>
                    </a:lnTo>
                    <a:lnTo>
                      <a:pt x="8" y="15"/>
                    </a:lnTo>
                    <a:lnTo>
                      <a:pt x="9" y="11"/>
                    </a:lnTo>
                    <a:lnTo>
                      <a:pt x="12" y="7"/>
                    </a:lnTo>
                    <a:lnTo>
                      <a:pt x="18" y="4"/>
                    </a:lnTo>
                    <a:lnTo>
                      <a:pt x="27" y="3"/>
                    </a:lnTo>
                    <a:lnTo>
                      <a:pt x="33" y="3"/>
                    </a:lnTo>
                    <a:lnTo>
                      <a:pt x="38" y="5"/>
                    </a:lnTo>
                    <a:lnTo>
                      <a:pt x="41" y="8"/>
                    </a:lnTo>
                    <a:lnTo>
                      <a:pt x="43" y="11"/>
                    </a:lnTo>
                    <a:lnTo>
                      <a:pt x="45" y="14"/>
                    </a:lnTo>
                    <a:lnTo>
                      <a:pt x="46" y="17"/>
                    </a:lnTo>
                    <a:lnTo>
                      <a:pt x="46" y="20"/>
                    </a:lnTo>
                    <a:lnTo>
                      <a:pt x="46" y="23"/>
                    </a:lnTo>
                    <a:lnTo>
                      <a:pt x="47" y="24"/>
                    </a:lnTo>
                    <a:lnTo>
                      <a:pt x="48" y="24"/>
                    </a:lnTo>
                    <a:lnTo>
                      <a:pt x="49" y="24"/>
                    </a:lnTo>
                    <a:lnTo>
                      <a:pt x="50" y="23"/>
                    </a:lnTo>
                    <a:lnTo>
                      <a:pt x="50" y="22"/>
                    </a:lnTo>
                    <a:lnTo>
                      <a:pt x="50" y="20"/>
                    </a:lnTo>
                    <a:lnTo>
                      <a:pt x="50" y="4"/>
                    </a:lnTo>
                    <a:lnTo>
                      <a:pt x="50" y="0"/>
                    </a:lnTo>
                    <a:lnTo>
                      <a:pt x="48" y="0"/>
                    </a:lnTo>
                    <a:lnTo>
                      <a:pt x="47" y="0"/>
                    </a:lnTo>
                    <a:lnTo>
                      <a:pt x="45" y="2"/>
                    </a:lnTo>
                    <a:lnTo>
                      <a:pt x="44" y="3"/>
                    </a:lnTo>
                    <a:lnTo>
                      <a:pt x="42" y="4"/>
                    </a:lnTo>
                    <a:lnTo>
                      <a:pt x="38" y="2"/>
                    </a:lnTo>
                    <a:lnTo>
                      <a:pt x="33" y="0"/>
                    </a:lnTo>
                    <a:lnTo>
                      <a:pt x="29" y="0"/>
                    </a:lnTo>
                    <a:lnTo>
                      <a:pt x="27" y="0"/>
                    </a:lnTo>
                    <a:lnTo>
                      <a:pt x="14" y="1"/>
                    </a:lnTo>
                    <a:lnTo>
                      <a:pt x="6" y="6"/>
                    </a:lnTo>
                    <a:lnTo>
                      <a:pt x="2" y="13"/>
                    </a:lnTo>
                    <a:lnTo>
                      <a:pt x="0" y="20"/>
                    </a:lnTo>
                    <a:lnTo>
                      <a:pt x="2" y="28"/>
                    </a:lnTo>
                    <a:lnTo>
                      <a:pt x="8" y="34"/>
                    </a:lnTo>
                    <a:lnTo>
                      <a:pt x="12" y="37"/>
                    </a:lnTo>
                    <a:lnTo>
                      <a:pt x="16" y="39"/>
                    </a:lnTo>
                    <a:lnTo>
                      <a:pt x="22"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4" name="Freeform 2208"/>
              <p:cNvSpPr>
                <a:spLocks noChangeAspect="1" noEditPoints="1"/>
              </p:cNvSpPr>
              <p:nvPr/>
            </p:nvSpPr>
            <p:spPr bwMode="auto">
              <a:xfrm>
                <a:off x="2913" y="2368"/>
                <a:ext cx="81" cy="105"/>
              </a:xfrm>
              <a:custGeom>
                <a:avLst/>
                <a:gdLst>
                  <a:gd name="T0" fmla="*/ 24 w 81"/>
                  <a:gd name="T1" fmla="*/ 0 h 105"/>
                  <a:gd name="T2" fmla="*/ 0 w 81"/>
                  <a:gd name="T3" fmla="*/ 7 h 105"/>
                  <a:gd name="T4" fmla="*/ 11 w 81"/>
                  <a:gd name="T5" fmla="*/ 8 h 105"/>
                  <a:gd name="T6" fmla="*/ 13 w 81"/>
                  <a:gd name="T7" fmla="*/ 15 h 105"/>
                  <a:gd name="T8" fmla="*/ 12 w 81"/>
                  <a:gd name="T9" fmla="*/ 96 h 105"/>
                  <a:gd name="T10" fmla="*/ 6 w 81"/>
                  <a:gd name="T11" fmla="*/ 99 h 105"/>
                  <a:gd name="T12" fmla="*/ 0 w 81"/>
                  <a:gd name="T13" fmla="*/ 105 h 105"/>
                  <a:gd name="T14" fmla="*/ 10 w 81"/>
                  <a:gd name="T15" fmla="*/ 104 h 105"/>
                  <a:gd name="T16" fmla="*/ 18 w 81"/>
                  <a:gd name="T17" fmla="*/ 104 h 105"/>
                  <a:gd name="T18" fmla="*/ 27 w 81"/>
                  <a:gd name="T19" fmla="*/ 104 h 105"/>
                  <a:gd name="T20" fmla="*/ 37 w 81"/>
                  <a:gd name="T21" fmla="*/ 105 h 105"/>
                  <a:gd name="T22" fmla="*/ 30 w 81"/>
                  <a:gd name="T23" fmla="*/ 99 h 105"/>
                  <a:gd name="T24" fmla="*/ 25 w 81"/>
                  <a:gd name="T25" fmla="*/ 96 h 105"/>
                  <a:gd name="T26" fmla="*/ 24 w 81"/>
                  <a:gd name="T27" fmla="*/ 64 h 105"/>
                  <a:gd name="T28" fmla="*/ 26 w 81"/>
                  <a:gd name="T29" fmla="*/ 66 h 105"/>
                  <a:gd name="T30" fmla="*/ 36 w 81"/>
                  <a:gd name="T31" fmla="*/ 73 h 105"/>
                  <a:gd name="T32" fmla="*/ 58 w 81"/>
                  <a:gd name="T33" fmla="*/ 72 h 105"/>
                  <a:gd name="T34" fmla="*/ 78 w 81"/>
                  <a:gd name="T35" fmla="*/ 52 h 105"/>
                  <a:gd name="T36" fmla="*/ 78 w 81"/>
                  <a:gd name="T37" fmla="*/ 22 h 105"/>
                  <a:gd name="T38" fmla="*/ 60 w 81"/>
                  <a:gd name="T39" fmla="*/ 2 h 105"/>
                  <a:gd name="T40" fmla="*/ 38 w 81"/>
                  <a:gd name="T41" fmla="*/ 1 h 105"/>
                  <a:gd name="T42" fmla="*/ 27 w 81"/>
                  <a:gd name="T43" fmla="*/ 7 h 105"/>
                  <a:gd name="T44" fmla="*/ 24 w 81"/>
                  <a:gd name="T45" fmla="*/ 54 h 105"/>
                  <a:gd name="T46" fmla="*/ 28 w 81"/>
                  <a:gd name="T47" fmla="*/ 11 h 105"/>
                  <a:gd name="T48" fmla="*/ 39 w 81"/>
                  <a:gd name="T49" fmla="*/ 5 h 105"/>
                  <a:gd name="T50" fmla="*/ 54 w 81"/>
                  <a:gd name="T51" fmla="*/ 6 h 105"/>
                  <a:gd name="T52" fmla="*/ 66 w 81"/>
                  <a:gd name="T53" fmla="*/ 24 h 105"/>
                  <a:gd name="T54" fmla="*/ 66 w 81"/>
                  <a:gd name="T55" fmla="*/ 51 h 105"/>
                  <a:gd name="T56" fmla="*/ 53 w 81"/>
                  <a:gd name="T57" fmla="*/ 68 h 105"/>
                  <a:gd name="T58" fmla="*/ 39 w 81"/>
                  <a:gd name="T59" fmla="*/ 70 h 105"/>
                  <a:gd name="T60" fmla="*/ 30 w 81"/>
                  <a:gd name="T61" fmla="*/ 65 h 105"/>
                  <a:gd name="T62" fmla="*/ 25 w 81"/>
                  <a:gd name="T63" fmla="*/ 59 h 105"/>
                  <a:gd name="T64" fmla="*/ 24 w 81"/>
                  <a:gd name="T65"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05">
                    <a:moveTo>
                      <a:pt x="24" y="10"/>
                    </a:moveTo>
                    <a:lnTo>
                      <a:pt x="24" y="0"/>
                    </a:lnTo>
                    <a:lnTo>
                      <a:pt x="0" y="1"/>
                    </a:lnTo>
                    <a:lnTo>
                      <a:pt x="0" y="7"/>
                    </a:lnTo>
                    <a:lnTo>
                      <a:pt x="7" y="7"/>
                    </a:lnTo>
                    <a:lnTo>
                      <a:pt x="11" y="8"/>
                    </a:lnTo>
                    <a:lnTo>
                      <a:pt x="12" y="10"/>
                    </a:lnTo>
                    <a:lnTo>
                      <a:pt x="13" y="15"/>
                    </a:lnTo>
                    <a:lnTo>
                      <a:pt x="13" y="92"/>
                    </a:lnTo>
                    <a:lnTo>
                      <a:pt x="12" y="96"/>
                    </a:lnTo>
                    <a:lnTo>
                      <a:pt x="10" y="99"/>
                    </a:lnTo>
                    <a:lnTo>
                      <a:pt x="6" y="99"/>
                    </a:lnTo>
                    <a:lnTo>
                      <a:pt x="0" y="100"/>
                    </a:lnTo>
                    <a:lnTo>
                      <a:pt x="0" y="105"/>
                    </a:lnTo>
                    <a:lnTo>
                      <a:pt x="4" y="105"/>
                    </a:lnTo>
                    <a:lnTo>
                      <a:pt x="10" y="104"/>
                    </a:lnTo>
                    <a:lnTo>
                      <a:pt x="14" y="104"/>
                    </a:lnTo>
                    <a:lnTo>
                      <a:pt x="18" y="104"/>
                    </a:lnTo>
                    <a:lnTo>
                      <a:pt x="22" y="104"/>
                    </a:lnTo>
                    <a:lnTo>
                      <a:pt x="27" y="104"/>
                    </a:lnTo>
                    <a:lnTo>
                      <a:pt x="32" y="105"/>
                    </a:lnTo>
                    <a:lnTo>
                      <a:pt x="37" y="105"/>
                    </a:lnTo>
                    <a:lnTo>
                      <a:pt x="37" y="100"/>
                    </a:lnTo>
                    <a:lnTo>
                      <a:pt x="30" y="99"/>
                    </a:lnTo>
                    <a:lnTo>
                      <a:pt x="26" y="99"/>
                    </a:lnTo>
                    <a:lnTo>
                      <a:pt x="25" y="96"/>
                    </a:lnTo>
                    <a:lnTo>
                      <a:pt x="24" y="92"/>
                    </a:lnTo>
                    <a:lnTo>
                      <a:pt x="24" y="64"/>
                    </a:lnTo>
                    <a:lnTo>
                      <a:pt x="24" y="63"/>
                    </a:lnTo>
                    <a:lnTo>
                      <a:pt x="26" y="66"/>
                    </a:lnTo>
                    <a:lnTo>
                      <a:pt x="30" y="70"/>
                    </a:lnTo>
                    <a:lnTo>
                      <a:pt x="36" y="73"/>
                    </a:lnTo>
                    <a:lnTo>
                      <a:pt x="44" y="74"/>
                    </a:lnTo>
                    <a:lnTo>
                      <a:pt x="58" y="72"/>
                    </a:lnTo>
                    <a:lnTo>
                      <a:pt x="70" y="64"/>
                    </a:lnTo>
                    <a:lnTo>
                      <a:pt x="78" y="52"/>
                    </a:lnTo>
                    <a:lnTo>
                      <a:pt x="81" y="37"/>
                    </a:lnTo>
                    <a:lnTo>
                      <a:pt x="78" y="22"/>
                    </a:lnTo>
                    <a:lnTo>
                      <a:pt x="71" y="10"/>
                    </a:lnTo>
                    <a:lnTo>
                      <a:pt x="60" y="2"/>
                    </a:lnTo>
                    <a:lnTo>
                      <a:pt x="47" y="0"/>
                    </a:lnTo>
                    <a:lnTo>
                      <a:pt x="38" y="1"/>
                    </a:lnTo>
                    <a:lnTo>
                      <a:pt x="32" y="4"/>
                    </a:lnTo>
                    <a:lnTo>
                      <a:pt x="27" y="7"/>
                    </a:lnTo>
                    <a:lnTo>
                      <a:pt x="24" y="10"/>
                    </a:lnTo>
                    <a:close/>
                    <a:moveTo>
                      <a:pt x="24" y="54"/>
                    </a:moveTo>
                    <a:lnTo>
                      <a:pt x="24" y="17"/>
                    </a:lnTo>
                    <a:lnTo>
                      <a:pt x="28" y="11"/>
                    </a:lnTo>
                    <a:lnTo>
                      <a:pt x="33" y="7"/>
                    </a:lnTo>
                    <a:lnTo>
                      <a:pt x="39" y="5"/>
                    </a:lnTo>
                    <a:lnTo>
                      <a:pt x="45" y="4"/>
                    </a:lnTo>
                    <a:lnTo>
                      <a:pt x="54" y="6"/>
                    </a:lnTo>
                    <a:lnTo>
                      <a:pt x="61" y="13"/>
                    </a:lnTo>
                    <a:lnTo>
                      <a:pt x="66" y="24"/>
                    </a:lnTo>
                    <a:lnTo>
                      <a:pt x="68" y="37"/>
                    </a:lnTo>
                    <a:lnTo>
                      <a:pt x="66" y="51"/>
                    </a:lnTo>
                    <a:lnTo>
                      <a:pt x="60" y="61"/>
                    </a:lnTo>
                    <a:lnTo>
                      <a:pt x="53" y="68"/>
                    </a:lnTo>
                    <a:lnTo>
                      <a:pt x="44" y="71"/>
                    </a:lnTo>
                    <a:lnTo>
                      <a:pt x="39" y="70"/>
                    </a:lnTo>
                    <a:lnTo>
                      <a:pt x="34" y="68"/>
                    </a:lnTo>
                    <a:lnTo>
                      <a:pt x="30" y="65"/>
                    </a:lnTo>
                    <a:lnTo>
                      <a:pt x="26" y="61"/>
                    </a:lnTo>
                    <a:lnTo>
                      <a:pt x="25" y="59"/>
                    </a:lnTo>
                    <a:lnTo>
                      <a:pt x="24" y="57"/>
                    </a:lnTo>
                    <a:lnTo>
                      <a:pt x="24" y="56"/>
                    </a:lnTo>
                    <a:lnTo>
                      <a:pt x="24" y="5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5" name="Freeform 2209"/>
              <p:cNvSpPr>
                <a:spLocks noChangeAspect="1" noEditPoints="1"/>
              </p:cNvSpPr>
              <p:nvPr/>
            </p:nvSpPr>
            <p:spPr bwMode="auto">
              <a:xfrm>
                <a:off x="3007" y="2367"/>
                <a:ext cx="75" cy="75"/>
              </a:xfrm>
              <a:custGeom>
                <a:avLst/>
                <a:gdLst>
                  <a:gd name="T0" fmla="*/ 49 w 75"/>
                  <a:gd name="T1" fmla="*/ 66 h 75"/>
                  <a:gd name="T2" fmla="*/ 56 w 75"/>
                  <a:gd name="T3" fmla="*/ 73 h 75"/>
                  <a:gd name="T4" fmla="*/ 63 w 75"/>
                  <a:gd name="T5" fmla="*/ 74 h 75"/>
                  <a:gd name="T6" fmla="*/ 67 w 75"/>
                  <a:gd name="T7" fmla="*/ 73 h 75"/>
                  <a:gd name="T8" fmla="*/ 71 w 75"/>
                  <a:gd name="T9" fmla="*/ 70 h 75"/>
                  <a:gd name="T10" fmla="*/ 74 w 75"/>
                  <a:gd name="T11" fmla="*/ 63 h 75"/>
                  <a:gd name="T12" fmla="*/ 75 w 75"/>
                  <a:gd name="T13" fmla="*/ 50 h 75"/>
                  <a:gd name="T14" fmla="*/ 70 w 75"/>
                  <a:gd name="T15" fmla="*/ 59 h 75"/>
                  <a:gd name="T16" fmla="*/ 68 w 75"/>
                  <a:gd name="T17" fmla="*/ 68 h 75"/>
                  <a:gd name="T18" fmla="*/ 64 w 75"/>
                  <a:gd name="T19" fmla="*/ 69 h 75"/>
                  <a:gd name="T20" fmla="*/ 59 w 75"/>
                  <a:gd name="T21" fmla="*/ 66 h 75"/>
                  <a:gd name="T22" fmla="*/ 58 w 75"/>
                  <a:gd name="T23" fmla="*/ 61 h 75"/>
                  <a:gd name="T24" fmla="*/ 58 w 75"/>
                  <a:gd name="T25" fmla="*/ 23 h 75"/>
                  <a:gd name="T26" fmla="*/ 56 w 75"/>
                  <a:gd name="T27" fmla="*/ 13 h 75"/>
                  <a:gd name="T28" fmla="*/ 47 w 75"/>
                  <a:gd name="T29" fmla="*/ 5 h 75"/>
                  <a:gd name="T30" fmla="*/ 36 w 75"/>
                  <a:gd name="T31" fmla="*/ 0 h 75"/>
                  <a:gd name="T32" fmla="*/ 25 w 75"/>
                  <a:gd name="T33" fmla="*/ 0 h 75"/>
                  <a:gd name="T34" fmla="*/ 16 w 75"/>
                  <a:gd name="T35" fmla="*/ 3 h 75"/>
                  <a:gd name="T36" fmla="*/ 9 w 75"/>
                  <a:gd name="T37" fmla="*/ 8 h 75"/>
                  <a:gd name="T38" fmla="*/ 5 w 75"/>
                  <a:gd name="T39" fmla="*/ 14 h 75"/>
                  <a:gd name="T40" fmla="*/ 5 w 75"/>
                  <a:gd name="T41" fmla="*/ 22 h 75"/>
                  <a:gd name="T42" fmla="*/ 9 w 75"/>
                  <a:gd name="T43" fmla="*/ 26 h 75"/>
                  <a:gd name="T44" fmla="*/ 16 w 75"/>
                  <a:gd name="T45" fmla="*/ 25 h 75"/>
                  <a:gd name="T46" fmla="*/ 19 w 75"/>
                  <a:gd name="T47" fmla="*/ 21 h 75"/>
                  <a:gd name="T48" fmla="*/ 20 w 75"/>
                  <a:gd name="T49" fmla="*/ 16 h 75"/>
                  <a:gd name="T50" fmla="*/ 16 w 75"/>
                  <a:gd name="T51" fmla="*/ 12 h 75"/>
                  <a:gd name="T52" fmla="*/ 16 w 75"/>
                  <a:gd name="T53" fmla="*/ 7 h 75"/>
                  <a:gd name="T54" fmla="*/ 25 w 75"/>
                  <a:gd name="T55" fmla="*/ 4 h 75"/>
                  <a:gd name="T56" fmla="*/ 33 w 75"/>
                  <a:gd name="T57" fmla="*/ 3 h 75"/>
                  <a:gd name="T58" fmla="*/ 39 w 75"/>
                  <a:gd name="T59" fmla="*/ 6 h 75"/>
                  <a:gd name="T60" fmla="*/ 44 w 75"/>
                  <a:gd name="T61" fmla="*/ 11 h 75"/>
                  <a:gd name="T62" fmla="*/ 47 w 75"/>
                  <a:gd name="T63" fmla="*/ 19 h 75"/>
                  <a:gd name="T64" fmla="*/ 47 w 75"/>
                  <a:gd name="T65" fmla="*/ 31 h 75"/>
                  <a:gd name="T66" fmla="*/ 17 w 75"/>
                  <a:gd name="T67" fmla="*/ 36 h 75"/>
                  <a:gd name="T68" fmla="*/ 4 w 75"/>
                  <a:gd name="T69" fmla="*/ 47 h 75"/>
                  <a:gd name="T70" fmla="*/ 0 w 75"/>
                  <a:gd name="T71" fmla="*/ 58 h 75"/>
                  <a:gd name="T72" fmla="*/ 9 w 75"/>
                  <a:gd name="T73" fmla="*/ 72 h 75"/>
                  <a:gd name="T74" fmla="*/ 26 w 75"/>
                  <a:gd name="T75" fmla="*/ 75 h 75"/>
                  <a:gd name="T76" fmla="*/ 40 w 75"/>
                  <a:gd name="T77" fmla="*/ 71 h 75"/>
                  <a:gd name="T78" fmla="*/ 48 w 75"/>
                  <a:gd name="T79" fmla="*/ 61 h 75"/>
                  <a:gd name="T80" fmla="*/ 47 w 75"/>
                  <a:gd name="T81" fmla="*/ 50 h 75"/>
                  <a:gd name="T82" fmla="*/ 45 w 75"/>
                  <a:gd name="T83" fmla="*/ 60 h 75"/>
                  <a:gd name="T84" fmla="*/ 40 w 75"/>
                  <a:gd name="T85" fmla="*/ 67 h 75"/>
                  <a:gd name="T86" fmla="*/ 34 w 75"/>
                  <a:gd name="T87" fmla="*/ 71 h 75"/>
                  <a:gd name="T88" fmla="*/ 28 w 75"/>
                  <a:gd name="T89" fmla="*/ 72 h 75"/>
                  <a:gd name="T90" fmla="*/ 17 w 75"/>
                  <a:gd name="T91" fmla="*/ 68 h 75"/>
                  <a:gd name="T92" fmla="*/ 13 w 75"/>
                  <a:gd name="T93" fmla="*/ 58 h 75"/>
                  <a:gd name="T94" fmla="*/ 20 w 75"/>
                  <a:gd name="T95" fmla="*/ 43 h 75"/>
                  <a:gd name="T96" fmla="*/ 47 w 75"/>
                  <a:gd name="T97"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5">
                    <a:moveTo>
                      <a:pt x="48" y="61"/>
                    </a:moveTo>
                    <a:lnTo>
                      <a:pt x="49" y="66"/>
                    </a:lnTo>
                    <a:lnTo>
                      <a:pt x="52" y="70"/>
                    </a:lnTo>
                    <a:lnTo>
                      <a:pt x="56" y="73"/>
                    </a:lnTo>
                    <a:lnTo>
                      <a:pt x="61" y="75"/>
                    </a:lnTo>
                    <a:lnTo>
                      <a:pt x="63" y="74"/>
                    </a:lnTo>
                    <a:lnTo>
                      <a:pt x="65" y="74"/>
                    </a:lnTo>
                    <a:lnTo>
                      <a:pt x="67" y="73"/>
                    </a:lnTo>
                    <a:lnTo>
                      <a:pt x="69" y="72"/>
                    </a:lnTo>
                    <a:lnTo>
                      <a:pt x="71" y="70"/>
                    </a:lnTo>
                    <a:lnTo>
                      <a:pt x="73" y="67"/>
                    </a:lnTo>
                    <a:lnTo>
                      <a:pt x="74" y="63"/>
                    </a:lnTo>
                    <a:lnTo>
                      <a:pt x="75" y="59"/>
                    </a:lnTo>
                    <a:lnTo>
                      <a:pt x="75" y="50"/>
                    </a:lnTo>
                    <a:lnTo>
                      <a:pt x="70" y="50"/>
                    </a:lnTo>
                    <a:lnTo>
                      <a:pt x="70" y="59"/>
                    </a:lnTo>
                    <a:lnTo>
                      <a:pt x="70" y="65"/>
                    </a:lnTo>
                    <a:lnTo>
                      <a:pt x="68" y="68"/>
                    </a:lnTo>
                    <a:lnTo>
                      <a:pt x="66" y="69"/>
                    </a:lnTo>
                    <a:lnTo>
                      <a:pt x="64" y="69"/>
                    </a:lnTo>
                    <a:lnTo>
                      <a:pt x="61" y="68"/>
                    </a:lnTo>
                    <a:lnTo>
                      <a:pt x="59" y="66"/>
                    </a:lnTo>
                    <a:lnTo>
                      <a:pt x="59" y="63"/>
                    </a:lnTo>
                    <a:lnTo>
                      <a:pt x="58" y="61"/>
                    </a:lnTo>
                    <a:lnTo>
                      <a:pt x="58" y="28"/>
                    </a:lnTo>
                    <a:lnTo>
                      <a:pt x="58" y="23"/>
                    </a:lnTo>
                    <a:lnTo>
                      <a:pt x="58" y="18"/>
                    </a:lnTo>
                    <a:lnTo>
                      <a:pt x="56" y="13"/>
                    </a:lnTo>
                    <a:lnTo>
                      <a:pt x="52" y="9"/>
                    </a:lnTo>
                    <a:lnTo>
                      <a:pt x="47" y="5"/>
                    </a:lnTo>
                    <a:lnTo>
                      <a:pt x="42" y="2"/>
                    </a:lnTo>
                    <a:lnTo>
                      <a:pt x="36" y="0"/>
                    </a:lnTo>
                    <a:lnTo>
                      <a:pt x="30" y="0"/>
                    </a:lnTo>
                    <a:lnTo>
                      <a:pt x="25" y="0"/>
                    </a:lnTo>
                    <a:lnTo>
                      <a:pt x="20" y="1"/>
                    </a:lnTo>
                    <a:lnTo>
                      <a:pt x="16" y="3"/>
                    </a:lnTo>
                    <a:lnTo>
                      <a:pt x="12" y="5"/>
                    </a:lnTo>
                    <a:lnTo>
                      <a:pt x="9" y="8"/>
                    </a:lnTo>
                    <a:lnTo>
                      <a:pt x="7" y="11"/>
                    </a:lnTo>
                    <a:lnTo>
                      <a:pt x="5" y="14"/>
                    </a:lnTo>
                    <a:lnTo>
                      <a:pt x="5" y="18"/>
                    </a:lnTo>
                    <a:lnTo>
                      <a:pt x="5" y="22"/>
                    </a:lnTo>
                    <a:lnTo>
                      <a:pt x="7" y="24"/>
                    </a:lnTo>
                    <a:lnTo>
                      <a:pt x="9" y="26"/>
                    </a:lnTo>
                    <a:lnTo>
                      <a:pt x="12" y="26"/>
                    </a:lnTo>
                    <a:lnTo>
                      <a:pt x="16" y="25"/>
                    </a:lnTo>
                    <a:lnTo>
                      <a:pt x="18" y="24"/>
                    </a:lnTo>
                    <a:lnTo>
                      <a:pt x="19" y="21"/>
                    </a:lnTo>
                    <a:lnTo>
                      <a:pt x="20" y="18"/>
                    </a:lnTo>
                    <a:lnTo>
                      <a:pt x="20" y="16"/>
                    </a:lnTo>
                    <a:lnTo>
                      <a:pt x="19" y="14"/>
                    </a:lnTo>
                    <a:lnTo>
                      <a:pt x="16" y="12"/>
                    </a:lnTo>
                    <a:lnTo>
                      <a:pt x="12" y="11"/>
                    </a:lnTo>
                    <a:lnTo>
                      <a:pt x="16" y="7"/>
                    </a:lnTo>
                    <a:lnTo>
                      <a:pt x="20" y="5"/>
                    </a:lnTo>
                    <a:lnTo>
                      <a:pt x="25" y="4"/>
                    </a:lnTo>
                    <a:lnTo>
                      <a:pt x="29" y="3"/>
                    </a:lnTo>
                    <a:lnTo>
                      <a:pt x="33" y="3"/>
                    </a:lnTo>
                    <a:lnTo>
                      <a:pt x="36" y="4"/>
                    </a:lnTo>
                    <a:lnTo>
                      <a:pt x="39" y="6"/>
                    </a:lnTo>
                    <a:lnTo>
                      <a:pt x="41" y="8"/>
                    </a:lnTo>
                    <a:lnTo>
                      <a:pt x="44" y="11"/>
                    </a:lnTo>
                    <a:lnTo>
                      <a:pt x="45" y="15"/>
                    </a:lnTo>
                    <a:lnTo>
                      <a:pt x="47" y="19"/>
                    </a:lnTo>
                    <a:lnTo>
                      <a:pt x="47" y="24"/>
                    </a:lnTo>
                    <a:lnTo>
                      <a:pt x="47" y="31"/>
                    </a:lnTo>
                    <a:lnTo>
                      <a:pt x="33" y="32"/>
                    </a:lnTo>
                    <a:lnTo>
                      <a:pt x="17" y="36"/>
                    </a:lnTo>
                    <a:lnTo>
                      <a:pt x="9" y="41"/>
                    </a:lnTo>
                    <a:lnTo>
                      <a:pt x="4" y="47"/>
                    </a:lnTo>
                    <a:lnTo>
                      <a:pt x="1" y="52"/>
                    </a:lnTo>
                    <a:lnTo>
                      <a:pt x="0" y="58"/>
                    </a:lnTo>
                    <a:lnTo>
                      <a:pt x="3" y="66"/>
                    </a:lnTo>
                    <a:lnTo>
                      <a:pt x="9" y="72"/>
                    </a:lnTo>
                    <a:lnTo>
                      <a:pt x="18" y="75"/>
                    </a:lnTo>
                    <a:lnTo>
                      <a:pt x="26" y="75"/>
                    </a:lnTo>
                    <a:lnTo>
                      <a:pt x="34" y="74"/>
                    </a:lnTo>
                    <a:lnTo>
                      <a:pt x="40" y="71"/>
                    </a:lnTo>
                    <a:lnTo>
                      <a:pt x="45" y="67"/>
                    </a:lnTo>
                    <a:lnTo>
                      <a:pt x="48" y="61"/>
                    </a:lnTo>
                    <a:close/>
                    <a:moveTo>
                      <a:pt x="47" y="34"/>
                    </a:moveTo>
                    <a:lnTo>
                      <a:pt x="47" y="50"/>
                    </a:lnTo>
                    <a:lnTo>
                      <a:pt x="46" y="56"/>
                    </a:lnTo>
                    <a:lnTo>
                      <a:pt x="45" y="60"/>
                    </a:lnTo>
                    <a:lnTo>
                      <a:pt x="43" y="64"/>
                    </a:lnTo>
                    <a:lnTo>
                      <a:pt x="40" y="67"/>
                    </a:lnTo>
                    <a:lnTo>
                      <a:pt x="37" y="69"/>
                    </a:lnTo>
                    <a:lnTo>
                      <a:pt x="34" y="71"/>
                    </a:lnTo>
                    <a:lnTo>
                      <a:pt x="31" y="72"/>
                    </a:lnTo>
                    <a:lnTo>
                      <a:pt x="28" y="72"/>
                    </a:lnTo>
                    <a:lnTo>
                      <a:pt x="22" y="71"/>
                    </a:lnTo>
                    <a:lnTo>
                      <a:pt x="17" y="68"/>
                    </a:lnTo>
                    <a:lnTo>
                      <a:pt x="14" y="63"/>
                    </a:lnTo>
                    <a:lnTo>
                      <a:pt x="13" y="58"/>
                    </a:lnTo>
                    <a:lnTo>
                      <a:pt x="14" y="50"/>
                    </a:lnTo>
                    <a:lnTo>
                      <a:pt x="20"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6" name="Freeform 2210"/>
              <p:cNvSpPr>
                <a:spLocks noChangeAspect="1"/>
              </p:cNvSpPr>
              <p:nvPr/>
            </p:nvSpPr>
            <p:spPr bwMode="auto">
              <a:xfrm>
                <a:off x="3088" y="2368"/>
                <a:ext cx="83" cy="73"/>
              </a:xfrm>
              <a:custGeom>
                <a:avLst/>
                <a:gdLst>
                  <a:gd name="T0" fmla="*/ 13 w 83"/>
                  <a:gd name="T1" fmla="*/ 60 h 73"/>
                  <a:gd name="T2" fmla="*/ 11 w 83"/>
                  <a:gd name="T3" fmla="*/ 67 h 73"/>
                  <a:gd name="T4" fmla="*/ 0 w 83"/>
                  <a:gd name="T5" fmla="*/ 68 h 73"/>
                  <a:gd name="T6" fmla="*/ 5 w 83"/>
                  <a:gd name="T7" fmla="*/ 72 h 73"/>
                  <a:gd name="T8" fmla="*/ 15 w 83"/>
                  <a:gd name="T9" fmla="*/ 72 h 73"/>
                  <a:gd name="T10" fmla="*/ 23 w 83"/>
                  <a:gd name="T11" fmla="*/ 72 h 73"/>
                  <a:gd name="T12" fmla="*/ 33 w 83"/>
                  <a:gd name="T13" fmla="*/ 72 h 73"/>
                  <a:gd name="T14" fmla="*/ 37 w 83"/>
                  <a:gd name="T15" fmla="*/ 68 h 73"/>
                  <a:gd name="T16" fmla="*/ 27 w 83"/>
                  <a:gd name="T17" fmla="*/ 67 h 73"/>
                  <a:gd name="T18" fmla="*/ 24 w 83"/>
                  <a:gd name="T19" fmla="*/ 60 h 73"/>
                  <a:gd name="T20" fmla="*/ 26 w 83"/>
                  <a:gd name="T21" fmla="*/ 18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7 w 83"/>
                  <a:gd name="T35" fmla="*/ 67 h 73"/>
                  <a:gd name="T36" fmla="*/ 46 w 83"/>
                  <a:gd name="T37" fmla="*/ 68 h 73"/>
                  <a:gd name="T38" fmla="*/ 51 w 83"/>
                  <a:gd name="T39" fmla="*/ 72 h 73"/>
                  <a:gd name="T40" fmla="*/ 61 w 83"/>
                  <a:gd name="T41" fmla="*/ 72 h 73"/>
                  <a:gd name="T42" fmla="*/ 69 w 83"/>
                  <a:gd name="T43" fmla="*/ 72 h 73"/>
                  <a:gd name="T44" fmla="*/ 79 w 83"/>
                  <a:gd name="T45" fmla="*/ 72 h 73"/>
                  <a:gd name="T46" fmla="*/ 83 w 83"/>
                  <a:gd name="T47" fmla="*/ 68 h 73"/>
                  <a:gd name="T48" fmla="*/ 74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40 w 83"/>
                  <a:gd name="T61" fmla="*/ 1 h 73"/>
                  <a:gd name="T62" fmla="*/ 27 w 83"/>
                  <a:gd name="T63" fmla="*/ 10 h 73"/>
                  <a:gd name="T64" fmla="*/ 23 w 83"/>
                  <a:gd name="T65" fmla="*/ 0 h 73"/>
                  <a:gd name="T66" fmla="*/ 0 w 83"/>
                  <a:gd name="T67" fmla="*/ 7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2" y="64"/>
                    </a:lnTo>
                    <a:lnTo>
                      <a:pt x="11" y="67"/>
                    </a:lnTo>
                    <a:lnTo>
                      <a:pt x="7" y="67"/>
                    </a:lnTo>
                    <a:lnTo>
                      <a:pt x="0" y="68"/>
                    </a:lnTo>
                    <a:lnTo>
                      <a:pt x="0" y="73"/>
                    </a:lnTo>
                    <a:lnTo>
                      <a:pt x="5" y="72"/>
                    </a:lnTo>
                    <a:lnTo>
                      <a:pt x="10" y="72"/>
                    </a:lnTo>
                    <a:lnTo>
                      <a:pt x="15" y="72"/>
                    </a:lnTo>
                    <a:lnTo>
                      <a:pt x="19" y="72"/>
                    </a:lnTo>
                    <a:lnTo>
                      <a:pt x="23" y="72"/>
                    </a:lnTo>
                    <a:lnTo>
                      <a:pt x="27" y="72"/>
                    </a:lnTo>
                    <a:lnTo>
                      <a:pt x="33" y="72"/>
                    </a:lnTo>
                    <a:lnTo>
                      <a:pt x="37" y="73"/>
                    </a:lnTo>
                    <a:lnTo>
                      <a:pt x="37" y="68"/>
                    </a:lnTo>
                    <a:lnTo>
                      <a:pt x="31" y="67"/>
                    </a:lnTo>
                    <a:lnTo>
                      <a:pt x="27" y="67"/>
                    </a:lnTo>
                    <a:lnTo>
                      <a:pt x="25" y="64"/>
                    </a:lnTo>
                    <a:lnTo>
                      <a:pt x="24" y="60"/>
                    </a:lnTo>
                    <a:lnTo>
                      <a:pt x="24" y="30"/>
                    </a:lnTo>
                    <a:lnTo>
                      <a:pt x="26" y="18"/>
                    </a:lnTo>
                    <a:lnTo>
                      <a:pt x="32" y="10"/>
                    </a:lnTo>
                    <a:lnTo>
                      <a:pt x="39" y="5"/>
                    </a:lnTo>
                    <a:lnTo>
                      <a:pt x="47" y="3"/>
                    </a:lnTo>
                    <a:lnTo>
                      <a:pt x="50" y="4"/>
                    </a:lnTo>
                    <a:lnTo>
                      <a:pt x="53" y="5"/>
                    </a:lnTo>
                    <a:lnTo>
                      <a:pt x="55" y="7"/>
                    </a:lnTo>
                    <a:lnTo>
                      <a:pt x="57" y="9"/>
                    </a:lnTo>
                    <a:lnTo>
                      <a:pt x="58" y="12"/>
                    </a:lnTo>
                    <a:lnTo>
                      <a:pt x="58" y="15"/>
                    </a:lnTo>
                    <a:lnTo>
                      <a:pt x="59" y="18"/>
                    </a:lnTo>
                    <a:lnTo>
                      <a:pt x="59" y="22"/>
                    </a:lnTo>
                    <a:lnTo>
                      <a:pt x="59" y="60"/>
                    </a:lnTo>
                    <a:lnTo>
                      <a:pt x="58" y="64"/>
                    </a:lnTo>
                    <a:lnTo>
                      <a:pt x="57" y="67"/>
                    </a:lnTo>
                    <a:lnTo>
                      <a:pt x="53" y="67"/>
                    </a:lnTo>
                    <a:lnTo>
                      <a:pt x="46" y="68"/>
                    </a:lnTo>
                    <a:lnTo>
                      <a:pt x="46" y="73"/>
                    </a:lnTo>
                    <a:lnTo>
                      <a:pt x="51" y="72"/>
                    </a:lnTo>
                    <a:lnTo>
                      <a:pt x="56" y="72"/>
                    </a:lnTo>
                    <a:lnTo>
                      <a:pt x="61" y="72"/>
                    </a:lnTo>
                    <a:lnTo>
                      <a:pt x="65" y="72"/>
                    </a:lnTo>
                    <a:lnTo>
                      <a:pt x="69" y="72"/>
                    </a:lnTo>
                    <a:lnTo>
                      <a:pt x="73" y="72"/>
                    </a:lnTo>
                    <a:lnTo>
                      <a:pt x="79" y="72"/>
                    </a:lnTo>
                    <a:lnTo>
                      <a:pt x="83" y="73"/>
                    </a:lnTo>
                    <a:lnTo>
                      <a:pt x="83" y="68"/>
                    </a:lnTo>
                    <a:lnTo>
                      <a:pt x="78" y="67"/>
                    </a:lnTo>
                    <a:lnTo>
                      <a:pt x="74" y="67"/>
                    </a:lnTo>
                    <a:lnTo>
                      <a:pt x="71" y="65"/>
                    </a:lnTo>
                    <a:lnTo>
                      <a:pt x="70" y="63"/>
                    </a:lnTo>
                    <a:lnTo>
                      <a:pt x="70" y="31"/>
                    </a:lnTo>
                    <a:lnTo>
                      <a:pt x="70" y="22"/>
                    </a:lnTo>
                    <a:lnTo>
                      <a:pt x="70" y="15"/>
                    </a:lnTo>
                    <a:lnTo>
                      <a:pt x="68" y="10"/>
                    </a:lnTo>
                    <a:lnTo>
                      <a:pt x="65" y="6"/>
                    </a:lnTo>
                    <a:lnTo>
                      <a:pt x="63" y="4"/>
                    </a:lnTo>
                    <a:lnTo>
                      <a:pt x="59" y="2"/>
                    </a:lnTo>
                    <a:lnTo>
                      <a:pt x="54" y="0"/>
                    </a:lnTo>
                    <a:lnTo>
                      <a:pt x="48" y="0"/>
                    </a:lnTo>
                    <a:lnTo>
                      <a:pt x="40" y="1"/>
                    </a:lnTo>
                    <a:lnTo>
                      <a:pt x="33" y="4"/>
                    </a:lnTo>
                    <a:lnTo>
                      <a:pt x="27" y="10"/>
                    </a:lnTo>
                    <a:lnTo>
                      <a:pt x="23" y="17"/>
                    </a:lnTo>
                    <a:lnTo>
                      <a:pt x="23" y="0"/>
                    </a:lnTo>
                    <a:lnTo>
                      <a:pt x="0" y="1"/>
                    </a:lnTo>
                    <a:lnTo>
                      <a:pt x="0" y="7"/>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7" name="Freeform 2211"/>
              <p:cNvSpPr>
                <a:spLocks noChangeAspect="1"/>
              </p:cNvSpPr>
              <p:nvPr/>
            </p:nvSpPr>
            <p:spPr bwMode="auto">
              <a:xfrm>
                <a:off x="3180" y="2368"/>
                <a:ext cx="83" cy="73"/>
              </a:xfrm>
              <a:custGeom>
                <a:avLst/>
                <a:gdLst>
                  <a:gd name="T0" fmla="*/ 13 w 83"/>
                  <a:gd name="T1" fmla="*/ 60 h 73"/>
                  <a:gd name="T2" fmla="*/ 11 w 83"/>
                  <a:gd name="T3" fmla="*/ 67 h 73"/>
                  <a:gd name="T4" fmla="*/ 0 w 83"/>
                  <a:gd name="T5" fmla="*/ 68 h 73"/>
                  <a:gd name="T6" fmla="*/ 5 w 83"/>
                  <a:gd name="T7" fmla="*/ 72 h 73"/>
                  <a:gd name="T8" fmla="*/ 15 w 83"/>
                  <a:gd name="T9" fmla="*/ 72 h 73"/>
                  <a:gd name="T10" fmla="*/ 23 w 83"/>
                  <a:gd name="T11" fmla="*/ 72 h 73"/>
                  <a:gd name="T12" fmla="*/ 32 w 83"/>
                  <a:gd name="T13" fmla="*/ 72 h 73"/>
                  <a:gd name="T14" fmla="*/ 37 w 83"/>
                  <a:gd name="T15" fmla="*/ 68 h 73"/>
                  <a:gd name="T16" fmla="*/ 26 w 83"/>
                  <a:gd name="T17" fmla="*/ 67 h 73"/>
                  <a:gd name="T18" fmla="*/ 24 w 83"/>
                  <a:gd name="T19" fmla="*/ 60 h 73"/>
                  <a:gd name="T20" fmla="*/ 26 w 83"/>
                  <a:gd name="T21" fmla="*/ 18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6 w 83"/>
                  <a:gd name="T35" fmla="*/ 67 h 73"/>
                  <a:gd name="T36" fmla="*/ 46 w 83"/>
                  <a:gd name="T37" fmla="*/ 68 h 73"/>
                  <a:gd name="T38" fmla="*/ 51 w 83"/>
                  <a:gd name="T39" fmla="*/ 72 h 73"/>
                  <a:gd name="T40" fmla="*/ 61 w 83"/>
                  <a:gd name="T41" fmla="*/ 72 h 73"/>
                  <a:gd name="T42" fmla="*/ 68 w 83"/>
                  <a:gd name="T43" fmla="*/ 72 h 73"/>
                  <a:gd name="T44" fmla="*/ 78 w 83"/>
                  <a:gd name="T45" fmla="*/ 72 h 73"/>
                  <a:gd name="T46" fmla="*/ 83 w 83"/>
                  <a:gd name="T47" fmla="*/ 68 h 73"/>
                  <a:gd name="T48" fmla="*/ 73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39 w 83"/>
                  <a:gd name="T61" fmla="*/ 1 h 73"/>
                  <a:gd name="T62" fmla="*/ 27 w 83"/>
                  <a:gd name="T63" fmla="*/ 10 h 73"/>
                  <a:gd name="T64" fmla="*/ 23 w 83"/>
                  <a:gd name="T65" fmla="*/ 0 h 73"/>
                  <a:gd name="T66" fmla="*/ 0 w 83"/>
                  <a:gd name="T67" fmla="*/ 7 h 73"/>
                  <a:gd name="T68" fmla="*/ 7 w 83"/>
                  <a:gd name="T69" fmla="*/ 7 h 73"/>
                  <a:gd name="T70" fmla="*/ 11 w 83"/>
                  <a:gd name="T71" fmla="*/ 8 h 73"/>
                  <a:gd name="T72" fmla="*/ 12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2" y="64"/>
                    </a:lnTo>
                    <a:lnTo>
                      <a:pt x="11" y="67"/>
                    </a:lnTo>
                    <a:lnTo>
                      <a:pt x="7" y="67"/>
                    </a:lnTo>
                    <a:lnTo>
                      <a:pt x="0" y="68"/>
                    </a:lnTo>
                    <a:lnTo>
                      <a:pt x="0" y="73"/>
                    </a:lnTo>
                    <a:lnTo>
                      <a:pt x="5" y="72"/>
                    </a:lnTo>
                    <a:lnTo>
                      <a:pt x="10" y="72"/>
                    </a:lnTo>
                    <a:lnTo>
                      <a:pt x="15" y="72"/>
                    </a:lnTo>
                    <a:lnTo>
                      <a:pt x="19" y="72"/>
                    </a:lnTo>
                    <a:lnTo>
                      <a:pt x="23" y="72"/>
                    </a:lnTo>
                    <a:lnTo>
                      <a:pt x="27" y="72"/>
                    </a:lnTo>
                    <a:lnTo>
                      <a:pt x="32" y="72"/>
                    </a:lnTo>
                    <a:lnTo>
                      <a:pt x="37" y="73"/>
                    </a:lnTo>
                    <a:lnTo>
                      <a:pt x="37" y="68"/>
                    </a:lnTo>
                    <a:lnTo>
                      <a:pt x="30" y="67"/>
                    </a:lnTo>
                    <a:lnTo>
                      <a:pt x="26" y="67"/>
                    </a:lnTo>
                    <a:lnTo>
                      <a:pt x="25" y="64"/>
                    </a:lnTo>
                    <a:lnTo>
                      <a:pt x="24" y="60"/>
                    </a:lnTo>
                    <a:lnTo>
                      <a:pt x="24" y="30"/>
                    </a:lnTo>
                    <a:lnTo>
                      <a:pt x="26" y="18"/>
                    </a:lnTo>
                    <a:lnTo>
                      <a:pt x="31" y="10"/>
                    </a:lnTo>
                    <a:lnTo>
                      <a:pt x="39" y="5"/>
                    </a:lnTo>
                    <a:lnTo>
                      <a:pt x="47" y="3"/>
                    </a:lnTo>
                    <a:lnTo>
                      <a:pt x="50" y="4"/>
                    </a:lnTo>
                    <a:lnTo>
                      <a:pt x="53" y="5"/>
                    </a:lnTo>
                    <a:lnTo>
                      <a:pt x="55" y="7"/>
                    </a:lnTo>
                    <a:lnTo>
                      <a:pt x="57" y="9"/>
                    </a:lnTo>
                    <a:lnTo>
                      <a:pt x="58" y="12"/>
                    </a:lnTo>
                    <a:lnTo>
                      <a:pt x="58" y="15"/>
                    </a:lnTo>
                    <a:lnTo>
                      <a:pt x="59" y="18"/>
                    </a:lnTo>
                    <a:lnTo>
                      <a:pt x="59" y="22"/>
                    </a:lnTo>
                    <a:lnTo>
                      <a:pt x="59" y="60"/>
                    </a:lnTo>
                    <a:lnTo>
                      <a:pt x="58" y="64"/>
                    </a:lnTo>
                    <a:lnTo>
                      <a:pt x="56" y="67"/>
                    </a:lnTo>
                    <a:lnTo>
                      <a:pt x="53" y="67"/>
                    </a:lnTo>
                    <a:lnTo>
                      <a:pt x="46" y="68"/>
                    </a:lnTo>
                    <a:lnTo>
                      <a:pt x="46" y="73"/>
                    </a:lnTo>
                    <a:lnTo>
                      <a:pt x="51" y="72"/>
                    </a:lnTo>
                    <a:lnTo>
                      <a:pt x="56" y="72"/>
                    </a:lnTo>
                    <a:lnTo>
                      <a:pt x="61" y="72"/>
                    </a:lnTo>
                    <a:lnTo>
                      <a:pt x="65" y="72"/>
                    </a:lnTo>
                    <a:lnTo>
                      <a:pt x="68" y="72"/>
                    </a:lnTo>
                    <a:lnTo>
                      <a:pt x="73" y="72"/>
                    </a:lnTo>
                    <a:lnTo>
                      <a:pt x="78" y="72"/>
                    </a:lnTo>
                    <a:lnTo>
                      <a:pt x="83" y="73"/>
                    </a:lnTo>
                    <a:lnTo>
                      <a:pt x="83" y="68"/>
                    </a:lnTo>
                    <a:lnTo>
                      <a:pt x="77" y="67"/>
                    </a:lnTo>
                    <a:lnTo>
                      <a:pt x="73" y="67"/>
                    </a:lnTo>
                    <a:lnTo>
                      <a:pt x="71" y="65"/>
                    </a:lnTo>
                    <a:lnTo>
                      <a:pt x="70" y="63"/>
                    </a:lnTo>
                    <a:lnTo>
                      <a:pt x="70" y="31"/>
                    </a:lnTo>
                    <a:lnTo>
                      <a:pt x="70" y="22"/>
                    </a:lnTo>
                    <a:lnTo>
                      <a:pt x="69" y="15"/>
                    </a:lnTo>
                    <a:lnTo>
                      <a:pt x="68" y="10"/>
                    </a:lnTo>
                    <a:lnTo>
                      <a:pt x="65" y="6"/>
                    </a:lnTo>
                    <a:lnTo>
                      <a:pt x="63" y="4"/>
                    </a:lnTo>
                    <a:lnTo>
                      <a:pt x="59" y="2"/>
                    </a:lnTo>
                    <a:lnTo>
                      <a:pt x="54" y="0"/>
                    </a:lnTo>
                    <a:lnTo>
                      <a:pt x="48" y="0"/>
                    </a:lnTo>
                    <a:lnTo>
                      <a:pt x="39" y="1"/>
                    </a:lnTo>
                    <a:lnTo>
                      <a:pt x="33" y="4"/>
                    </a:lnTo>
                    <a:lnTo>
                      <a:pt x="27" y="10"/>
                    </a:lnTo>
                    <a:lnTo>
                      <a:pt x="23" y="17"/>
                    </a:lnTo>
                    <a:lnTo>
                      <a:pt x="23" y="0"/>
                    </a:lnTo>
                    <a:lnTo>
                      <a:pt x="0" y="1"/>
                    </a:lnTo>
                    <a:lnTo>
                      <a:pt x="0" y="7"/>
                    </a:lnTo>
                    <a:lnTo>
                      <a:pt x="4" y="7"/>
                    </a:lnTo>
                    <a:lnTo>
                      <a:pt x="7" y="7"/>
                    </a:lnTo>
                    <a:lnTo>
                      <a:pt x="9" y="7"/>
                    </a:lnTo>
                    <a:lnTo>
                      <a:pt x="11" y="8"/>
                    </a:lnTo>
                    <a:lnTo>
                      <a:pt x="12" y="9"/>
                    </a:lnTo>
                    <a:lnTo>
                      <a:pt x="12"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8" name="Freeform 2212"/>
              <p:cNvSpPr>
                <a:spLocks noChangeAspect="1" noEditPoints="1"/>
              </p:cNvSpPr>
              <p:nvPr/>
            </p:nvSpPr>
            <p:spPr bwMode="auto">
              <a:xfrm>
                <a:off x="3271" y="2367"/>
                <a:ext cx="64" cy="75"/>
              </a:xfrm>
              <a:custGeom>
                <a:avLst/>
                <a:gdLst>
                  <a:gd name="T0" fmla="*/ 14 w 64"/>
                  <a:gd name="T1" fmla="*/ 32 h 75"/>
                  <a:gd name="T2" fmla="*/ 17 w 64"/>
                  <a:gd name="T3" fmla="*/ 17 h 75"/>
                  <a:gd name="T4" fmla="*/ 23 w 64"/>
                  <a:gd name="T5" fmla="*/ 8 h 75"/>
                  <a:gd name="T6" fmla="*/ 29 w 64"/>
                  <a:gd name="T7" fmla="*/ 4 h 75"/>
                  <a:gd name="T8" fmla="*/ 35 w 64"/>
                  <a:gd name="T9" fmla="*/ 3 h 75"/>
                  <a:gd name="T10" fmla="*/ 40 w 64"/>
                  <a:gd name="T11" fmla="*/ 4 h 75"/>
                  <a:gd name="T12" fmla="*/ 45 w 64"/>
                  <a:gd name="T13" fmla="*/ 7 h 75"/>
                  <a:gd name="T14" fmla="*/ 48 w 64"/>
                  <a:gd name="T15" fmla="*/ 11 h 75"/>
                  <a:gd name="T16" fmla="*/ 50 w 64"/>
                  <a:gd name="T17" fmla="*/ 15 h 75"/>
                  <a:gd name="T18" fmla="*/ 52 w 64"/>
                  <a:gd name="T19" fmla="*/ 20 h 75"/>
                  <a:gd name="T20" fmla="*/ 53 w 64"/>
                  <a:gd name="T21" fmla="*/ 25 h 75"/>
                  <a:gd name="T22" fmla="*/ 53 w 64"/>
                  <a:gd name="T23" fmla="*/ 29 h 75"/>
                  <a:gd name="T24" fmla="*/ 53 w 64"/>
                  <a:gd name="T25" fmla="*/ 32 h 75"/>
                  <a:gd name="T26" fmla="*/ 14 w 64"/>
                  <a:gd name="T27" fmla="*/ 32 h 75"/>
                  <a:gd name="T28" fmla="*/ 14 w 64"/>
                  <a:gd name="T29" fmla="*/ 35 h 75"/>
                  <a:gd name="T30" fmla="*/ 60 w 64"/>
                  <a:gd name="T31" fmla="*/ 35 h 75"/>
                  <a:gd name="T32" fmla="*/ 62 w 64"/>
                  <a:gd name="T33" fmla="*/ 35 h 75"/>
                  <a:gd name="T34" fmla="*/ 63 w 64"/>
                  <a:gd name="T35" fmla="*/ 35 h 75"/>
                  <a:gd name="T36" fmla="*/ 64 w 64"/>
                  <a:gd name="T37" fmla="*/ 34 h 75"/>
                  <a:gd name="T38" fmla="*/ 64 w 64"/>
                  <a:gd name="T39" fmla="*/ 32 h 75"/>
                  <a:gd name="T40" fmla="*/ 62 w 64"/>
                  <a:gd name="T41" fmla="*/ 20 h 75"/>
                  <a:gd name="T42" fmla="*/ 57 w 64"/>
                  <a:gd name="T43" fmla="*/ 10 h 75"/>
                  <a:gd name="T44" fmla="*/ 48 w 64"/>
                  <a:gd name="T45" fmla="*/ 2 h 75"/>
                  <a:gd name="T46" fmla="*/ 35 w 64"/>
                  <a:gd name="T47" fmla="*/ 0 h 75"/>
                  <a:gd name="T48" fmla="*/ 21 w 64"/>
                  <a:gd name="T49" fmla="*/ 3 h 75"/>
                  <a:gd name="T50" fmla="*/ 10 w 64"/>
                  <a:gd name="T51" fmla="*/ 11 h 75"/>
                  <a:gd name="T52" fmla="*/ 3 w 64"/>
                  <a:gd name="T53" fmla="*/ 23 h 75"/>
                  <a:gd name="T54" fmla="*/ 0 w 64"/>
                  <a:gd name="T55" fmla="*/ 37 h 75"/>
                  <a:gd name="T56" fmla="*/ 3 w 64"/>
                  <a:gd name="T57" fmla="*/ 53 h 75"/>
                  <a:gd name="T58" fmla="*/ 11 w 64"/>
                  <a:gd name="T59" fmla="*/ 65 h 75"/>
                  <a:gd name="T60" fmla="*/ 23 w 64"/>
                  <a:gd name="T61" fmla="*/ 73 h 75"/>
                  <a:gd name="T62" fmla="*/ 37 w 64"/>
                  <a:gd name="T63" fmla="*/ 75 h 75"/>
                  <a:gd name="T64" fmla="*/ 49 w 64"/>
                  <a:gd name="T65" fmla="*/ 72 h 75"/>
                  <a:gd name="T66" fmla="*/ 58 w 64"/>
                  <a:gd name="T67" fmla="*/ 66 h 75"/>
                  <a:gd name="T68" fmla="*/ 63 w 64"/>
                  <a:gd name="T69" fmla="*/ 59 h 75"/>
                  <a:gd name="T70" fmla="*/ 64 w 64"/>
                  <a:gd name="T71" fmla="*/ 54 h 75"/>
                  <a:gd name="T72" fmla="*/ 63 w 64"/>
                  <a:gd name="T73" fmla="*/ 52 h 75"/>
                  <a:gd name="T74" fmla="*/ 62 w 64"/>
                  <a:gd name="T75" fmla="*/ 52 h 75"/>
                  <a:gd name="T76" fmla="*/ 60 w 64"/>
                  <a:gd name="T77" fmla="*/ 53 h 75"/>
                  <a:gd name="T78" fmla="*/ 60 w 64"/>
                  <a:gd name="T79" fmla="*/ 54 h 75"/>
                  <a:gd name="T80" fmla="*/ 57 w 64"/>
                  <a:gd name="T81" fmla="*/ 60 h 75"/>
                  <a:gd name="T82" fmla="*/ 54 w 64"/>
                  <a:gd name="T83" fmla="*/ 64 h 75"/>
                  <a:gd name="T84" fmla="*/ 51 w 64"/>
                  <a:gd name="T85" fmla="*/ 67 h 75"/>
                  <a:gd name="T86" fmla="*/ 47 w 64"/>
                  <a:gd name="T87" fmla="*/ 69 h 75"/>
                  <a:gd name="T88" fmla="*/ 44 w 64"/>
                  <a:gd name="T89" fmla="*/ 70 h 75"/>
                  <a:gd name="T90" fmla="*/ 41 w 64"/>
                  <a:gd name="T91" fmla="*/ 71 h 75"/>
                  <a:gd name="T92" fmla="*/ 39 w 64"/>
                  <a:gd name="T93" fmla="*/ 71 h 75"/>
                  <a:gd name="T94" fmla="*/ 38 w 64"/>
                  <a:gd name="T95" fmla="*/ 71 h 75"/>
                  <a:gd name="T96" fmla="*/ 32 w 64"/>
                  <a:gd name="T97" fmla="*/ 70 h 75"/>
                  <a:gd name="T98" fmla="*/ 27 w 64"/>
                  <a:gd name="T99" fmla="*/ 68 h 75"/>
                  <a:gd name="T100" fmla="*/ 22 w 64"/>
                  <a:gd name="T101" fmla="*/ 65 h 75"/>
                  <a:gd name="T102" fmla="*/ 19 w 64"/>
                  <a:gd name="T103" fmla="*/ 60 h 75"/>
                  <a:gd name="T104" fmla="*/ 16 w 64"/>
                  <a:gd name="T105" fmla="*/ 54 h 75"/>
                  <a:gd name="T106" fmla="*/ 15 w 64"/>
                  <a:gd name="T107" fmla="*/ 47 h 75"/>
                  <a:gd name="T108" fmla="*/ 14 w 64"/>
                  <a:gd name="T109" fmla="*/ 41 h 75"/>
                  <a:gd name="T110" fmla="*/ 14 w 64"/>
                  <a:gd name="T111"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5">
                    <a:moveTo>
                      <a:pt x="14" y="32"/>
                    </a:moveTo>
                    <a:lnTo>
                      <a:pt x="17" y="17"/>
                    </a:lnTo>
                    <a:lnTo>
                      <a:pt x="23" y="8"/>
                    </a:lnTo>
                    <a:lnTo>
                      <a:pt x="29" y="4"/>
                    </a:lnTo>
                    <a:lnTo>
                      <a:pt x="35" y="3"/>
                    </a:lnTo>
                    <a:lnTo>
                      <a:pt x="40" y="4"/>
                    </a:lnTo>
                    <a:lnTo>
                      <a:pt x="45" y="7"/>
                    </a:lnTo>
                    <a:lnTo>
                      <a:pt x="48" y="11"/>
                    </a:lnTo>
                    <a:lnTo>
                      <a:pt x="50" y="15"/>
                    </a:lnTo>
                    <a:lnTo>
                      <a:pt x="52" y="20"/>
                    </a:lnTo>
                    <a:lnTo>
                      <a:pt x="53" y="25"/>
                    </a:lnTo>
                    <a:lnTo>
                      <a:pt x="53" y="29"/>
                    </a:lnTo>
                    <a:lnTo>
                      <a:pt x="53" y="32"/>
                    </a:lnTo>
                    <a:lnTo>
                      <a:pt x="14" y="32"/>
                    </a:lnTo>
                    <a:close/>
                    <a:moveTo>
                      <a:pt x="14" y="35"/>
                    </a:moveTo>
                    <a:lnTo>
                      <a:pt x="60" y="35"/>
                    </a:lnTo>
                    <a:lnTo>
                      <a:pt x="62" y="35"/>
                    </a:lnTo>
                    <a:lnTo>
                      <a:pt x="63" y="35"/>
                    </a:lnTo>
                    <a:lnTo>
                      <a:pt x="64" y="34"/>
                    </a:lnTo>
                    <a:lnTo>
                      <a:pt x="64" y="32"/>
                    </a:lnTo>
                    <a:lnTo>
                      <a:pt x="62" y="20"/>
                    </a:lnTo>
                    <a:lnTo>
                      <a:pt x="57" y="10"/>
                    </a:lnTo>
                    <a:lnTo>
                      <a:pt x="48" y="2"/>
                    </a:lnTo>
                    <a:lnTo>
                      <a:pt x="35" y="0"/>
                    </a:lnTo>
                    <a:lnTo>
                      <a:pt x="21" y="3"/>
                    </a:lnTo>
                    <a:lnTo>
                      <a:pt x="10" y="11"/>
                    </a:lnTo>
                    <a:lnTo>
                      <a:pt x="3" y="23"/>
                    </a:lnTo>
                    <a:lnTo>
                      <a:pt x="0" y="37"/>
                    </a:lnTo>
                    <a:lnTo>
                      <a:pt x="3" y="53"/>
                    </a:lnTo>
                    <a:lnTo>
                      <a:pt x="11" y="65"/>
                    </a:lnTo>
                    <a:lnTo>
                      <a:pt x="23" y="73"/>
                    </a:lnTo>
                    <a:lnTo>
                      <a:pt x="37" y="75"/>
                    </a:lnTo>
                    <a:lnTo>
                      <a:pt x="49" y="72"/>
                    </a:lnTo>
                    <a:lnTo>
                      <a:pt x="58" y="66"/>
                    </a:lnTo>
                    <a:lnTo>
                      <a:pt x="63" y="59"/>
                    </a:lnTo>
                    <a:lnTo>
                      <a:pt x="64" y="54"/>
                    </a:lnTo>
                    <a:lnTo>
                      <a:pt x="63" y="52"/>
                    </a:lnTo>
                    <a:lnTo>
                      <a:pt x="62" y="52"/>
                    </a:lnTo>
                    <a:lnTo>
                      <a:pt x="60" y="53"/>
                    </a:lnTo>
                    <a:lnTo>
                      <a:pt x="60" y="54"/>
                    </a:lnTo>
                    <a:lnTo>
                      <a:pt x="57" y="60"/>
                    </a:lnTo>
                    <a:lnTo>
                      <a:pt x="54" y="64"/>
                    </a:lnTo>
                    <a:lnTo>
                      <a:pt x="51" y="67"/>
                    </a:lnTo>
                    <a:lnTo>
                      <a:pt x="47" y="69"/>
                    </a:lnTo>
                    <a:lnTo>
                      <a:pt x="44" y="70"/>
                    </a:lnTo>
                    <a:lnTo>
                      <a:pt x="41" y="71"/>
                    </a:lnTo>
                    <a:lnTo>
                      <a:pt x="39" y="71"/>
                    </a:lnTo>
                    <a:lnTo>
                      <a:pt x="38" y="71"/>
                    </a:lnTo>
                    <a:lnTo>
                      <a:pt x="32" y="70"/>
                    </a:lnTo>
                    <a:lnTo>
                      <a:pt x="27" y="68"/>
                    </a:lnTo>
                    <a:lnTo>
                      <a:pt x="22" y="65"/>
                    </a:lnTo>
                    <a:lnTo>
                      <a:pt x="19" y="60"/>
                    </a:lnTo>
                    <a:lnTo>
                      <a:pt x="16" y="54"/>
                    </a:lnTo>
                    <a:lnTo>
                      <a:pt x="15" y="47"/>
                    </a:lnTo>
                    <a:lnTo>
                      <a:pt x="14" y="41"/>
                    </a:lnTo>
                    <a:lnTo>
                      <a:pt x="14"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9" name="Freeform 2213"/>
              <p:cNvSpPr>
                <a:spLocks noChangeAspect="1"/>
              </p:cNvSpPr>
              <p:nvPr/>
            </p:nvSpPr>
            <p:spPr bwMode="auto">
              <a:xfrm>
                <a:off x="3345" y="2368"/>
                <a:ext cx="55" cy="73"/>
              </a:xfrm>
              <a:custGeom>
                <a:avLst/>
                <a:gdLst>
                  <a:gd name="T0" fmla="*/ 23 w 55"/>
                  <a:gd name="T1" fmla="*/ 18 h 73"/>
                  <a:gd name="T2" fmla="*/ 23 w 55"/>
                  <a:gd name="T3" fmla="*/ 0 h 73"/>
                  <a:gd name="T4" fmla="*/ 0 w 55"/>
                  <a:gd name="T5" fmla="*/ 1 h 73"/>
                  <a:gd name="T6" fmla="*/ 0 w 55"/>
                  <a:gd name="T7" fmla="*/ 7 h 73"/>
                  <a:gd name="T8" fmla="*/ 4 w 55"/>
                  <a:gd name="T9" fmla="*/ 7 h 73"/>
                  <a:gd name="T10" fmla="*/ 7 w 55"/>
                  <a:gd name="T11" fmla="*/ 7 h 73"/>
                  <a:gd name="T12" fmla="*/ 9 w 55"/>
                  <a:gd name="T13" fmla="*/ 7 h 73"/>
                  <a:gd name="T14" fmla="*/ 10 w 55"/>
                  <a:gd name="T15" fmla="*/ 8 h 73"/>
                  <a:gd name="T16" fmla="*/ 11 w 55"/>
                  <a:gd name="T17" fmla="*/ 9 h 73"/>
                  <a:gd name="T18" fmla="*/ 12 w 55"/>
                  <a:gd name="T19" fmla="*/ 11 h 73"/>
                  <a:gd name="T20" fmla="*/ 12 w 55"/>
                  <a:gd name="T21" fmla="*/ 13 h 73"/>
                  <a:gd name="T22" fmla="*/ 13 w 55"/>
                  <a:gd name="T23" fmla="*/ 16 h 73"/>
                  <a:gd name="T24" fmla="*/ 13 w 55"/>
                  <a:gd name="T25" fmla="*/ 60 h 73"/>
                  <a:gd name="T26" fmla="*/ 12 w 55"/>
                  <a:gd name="T27" fmla="*/ 64 h 73"/>
                  <a:gd name="T28" fmla="*/ 10 w 55"/>
                  <a:gd name="T29" fmla="*/ 67 h 73"/>
                  <a:gd name="T30" fmla="*/ 6 w 55"/>
                  <a:gd name="T31" fmla="*/ 67 h 73"/>
                  <a:gd name="T32" fmla="*/ 0 w 55"/>
                  <a:gd name="T33" fmla="*/ 68 h 73"/>
                  <a:gd name="T34" fmla="*/ 0 w 55"/>
                  <a:gd name="T35" fmla="*/ 73 h 73"/>
                  <a:gd name="T36" fmla="*/ 10 w 55"/>
                  <a:gd name="T37" fmla="*/ 72 h 73"/>
                  <a:gd name="T38" fmla="*/ 18 w 55"/>
                  <a:gd name="T39" fmla="*/ 72 h 73"/>
                  <a:gd name="T40" fmla="*/ 29 w 55"/>
                  <a:gd name="T41" fmla="*/ 72 h 73"/>
                  <a:gd name="T42" fmla="*/ 39 w 55"/>
                  <a:gd name="T43" fmla="*/ 73 h 73"/>
                  <a:gd name="T44" fmla="*/ 39 w 55"/>
                  <a:gd name="T45" fmla="*/ 68 h 73"/>
                  <a:gd name="T46" fmla="*/ 36 w 55"/>
                  <a:gd name="T47" fmla="*/ 68 h 73"/>
                  <a:gd name="T48" fmla="*/ 29 w 55"/>
                  <a:gd name="T49" fmla="*/ 67 h 73"/>
                  <a:gd name="T50" fmla="*/ 25 w 55"/>
                  <a:gd name="T51" fmla="*/ 66 h 73"/>
                  <a:gd name="T52" fmla="*/ 24 w 55"/>
                  <a:gd name="T53" fmla="*/ 63 h 73"/>
                  <a:gd name="T54" fmla="*/ 23 w 55"/>
                  <a:gd name="T55" fmla="*/ 60 h 73"/>
                  <a:gd name="T56" fmla="*/ 23 w 55"/>
                  <a:gd name="T57" fmla="*/ 34 h 73"/>
                  <a:gd name="T58" fmla="*/ 25 w 55"/>
                  <a:gd name="T59" fmla="*/ 23 h 73"/>
                  <a:gd name="T60" fmla="*/ 28 w 55"/>
                  <a:gd name="T61" fmla="*/ 13 h 73"/>
                  <a:gd name="T62" fmla="*/ 35 w 55"/>
                  <a:gd name="T63" fmla="*/ 6 h 73"/>
                  <a:gd name="T64" fmla="*/ 43 w 55"/>
                  <a:gd name="T65" fmla="*/ 3 h 73"/>
                  <a:gd name="T66" fmla="*/ 45 w 55"/>
                  <a:gd name="T67" fmla="*/ 3 h 73"/>
                  <a:gd name="T68" fmla="*/ 44 w 55"/>
                  <a:gd name="T69" fmla="*/ 4 h 73"/>
                  <a:gd name="T70" fmla="*/ 43 w 55"/>
                  <a:gd name="T71" fmla="*/ 5 h 73"/>
                  <a:gd name="T72" fmla="*/ 41 w 55"/>
                  <a:gd name="T73" fmla="*/ 7 h 73"/>
                  <a:gd name="T74" fmla="*/ 41 w 55"/>
                  <a:gd name="T75" fmla="*/ 10 h 73"/>
                  <a:gd name="T76" fmla="*/ 42 w 55"/>
                  <a:gd name="T77" fmla="*/ 13 h 73"/>
                  <a:gd name="T78" fmla="*/ 43 w 55"/>
                  <a:gd name="T79" fmla="*/ 15 h 73"/>
                  <a:gd name="T80" fmla="*/ 45 w 55"/>
                  <a:gd name="T81" fmla="*/ 16 h 73"/>
                  <a:gd name="T82" fmla="*/ 48 w 55"/>
                  <a:gd name="T83" fmla="*/ 17 h 73"/>
                  <a:gd name="T84" fmla="*/ 50 w 55"/>
                  <a:gd name="T85" fmla="*/ 17 h 73"/>
                  <a:gd name="T86" fmla="*/ 53 w 55"/>
                  <a:gd name="T87" fmla="*/ 15 h 73"/>
                  <a:gd name="T88" fmla="*/ 54 w 55"/>
                  <a:gd name="T89" fmla="*/ 13 h 73"/>
                  <a:gd name="T90" fmla="*/ 55 w 55"/>
                  <a:gd name="T91" fmla="*/ 10 h 73"/>
                  <a:gd name="T92" fmla="*/ 54 w 55"/>
                  <a:gd name="T93" fmla="*/ 6 h 73"/>
                  <a:gd name="T94" fmla="*/ 52 w 55"/>
                  <a:gd name="T95" fmla="*/ 3 h 73"/>
                  <a:gd name="T96" fmla="*/ 48 w 55"/>
                  <a:gd name="T97" fmla="*/ 0 h 73"/>
                  <a:gd name="T98" fmla="*/ 43 w 55"/>
                  <a:gd name="T99" fmla="*/ 0 h 73"/>
                  <a:gd name="T100" fmla="*/ 39 w 55"/>
                  <a:gd name="T101" fmla="*/ 0 h 73"/>
                  <a:gd name="T102" fmla="*/ 35 w 55"/>
                  <a:gd name="T103" fmla="*/ 1 h 73"/>
                  <a:gd name="T104" fmla="*/ 32 w 55"/>
                  <a:gd name="T105" fmla="*/ 3 h 73"/>
                  <a:gd name="T106" fmla="*/ 29 w 55"/>
                  <a:gd name="T107" fmla="*/ 6 h 73"/>
                  <a:gd name="T108" fmla="*/ 27 w 55"/>
                  <a:gd name="T109" fmla="*/ 9 h 73"/>
                  <a:gd name="T110" fmla="*/ 25 w 55"/>
                  <a:gd name="T111" fmla="*/ 12 h 73"/>
                  <a:gd name="T112" fmla="*/ 24 w 55"/>
                  <a:gd name="T113" fmla="*/ 15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1"/>
                    </a:lnTo>
                    <a:lnTo>
                      <a:pt x="0" y="7"/>
                    </a:lnTo>
                    <a:lnTo>
                      <a:pt x="4" y="7"/>
                    </a:lnTo>
                    <a:lnTo>
                      <a:pt x="7" y="7"/>
                    </a:lnTo>
                    <a:lnTo>
                      <a:pt x="9" y="7"/>
                    </a:lnTo>
                    <a:lnTo>
                      <a:pt x="10" y="8"/>
                    </a:lnTo>
                    <a:lnTo>
                      <a:pt x="11" y="9"/>
                    </a:lnTo>
                    <a:lnTo>
                      <a:pt x="12" y="11"/>
                    </a:lnTo>
                    <a:lnTo>
                      <a:pt x="12" y="13"/>
                    </a:lnTo>
                    <a:lnTo>
                      <a:pt x="13" y="16"/>
                    </a:lnTo>
                    <a:lnTo>
                      <a:pt x="13" y="60"/>
                    </a:lnTo>
                    <a:lnTo>
                      <a:pt x="12" y="64"/>
                    </a:lnTo>
                    <a:lnTo>
                      <a:pt x="10" y="67"/>
                    </a:lnTo>
                    <a:lnTo>
                      <a:pt x="6" y="67"/>
                    </a:lnTo>
                    <a:lnTo>
                      <a:pt x="0" y="68"/>
                    </a:lnTo>
                    <a:lnTo>
                      <a:pt x="0" y="73"/>
                    </a:lnTo>
                    <a:lnTo>
                      <a:pt x="10" y="72"/>
                    </a:lnTo>
                    <a:lnTo>
                      <a:pt x="18" y="72"/>
                    </a:lnTo>
                    <a:lnTo>
                      <a:pt x="29" y="72"/>
                    </a:lnTo>
                    <a:lnTo>
                      <a:pt x="39" y="73"/>
                    </a:lnTo>
                    <a:lnTo>
                      <a:pt x="39" y="68"/>
                    </a:lnTo>
                    <a:lnTo>
                      <a:pt x="36" y="68"/>
                    </a:lnTo>
                    <a:lnTo>
                      <a:pt x="29" y="67"/>
                    </a:lnTo>
                    <a:lnTo>
                      <a:pt x="25" y="66"/>
                    </a:lnTo>
                    <a:lnTo>
                      <a:pt x="24" y="63"/>
                    </a:lnTo>
                    <a:lnTo>
                      <a:pt x="23" y="60"/>
                    </a:lnTo>
                    <a:lnTo>
                      <a:pt x="23" y="34"/>
                    </a:lnTo>
                    <a:lnTo>
                      <a:pt x="25" y="23"/>
                    </a:lnTo>
                    <a:lnTo>
                      <a:pt x="28" y="13"/>
                    </a:lnTo>
                    <a:lnTo>
                      <a:pt x="35" y="6"/>
                    </a:lnTo>
                    <a:lnTo>
                      <a:pt x="43" y="3"/>
                    </a:lnTo>
                    <a:lnTo>
                      <a:pt x="45" y="3"/>
                    </a:lnTo>
                    <a:lnTo>
                      <a:pt x="44" y="4"/>
                    </a:lnTo>
                    <a:lnTo>
                      <a:pt x="43" y="5"/>
                    </a:lnTo>
                    <a:lnTo>
                      <a:pt x="41" y="7"/>
                    </a:lnTo>
                    <a:lnTo>
                      <a:pt x="41" y="10"/>
                    </a:lnTo>
                    <a:lnTo>
                      <a:pt x="42" y="13"/>
                    </a:lnTo>
                    <a:lnTo>
                      <a:pt x="43" y="15"/>
                    </a:lnTo>
                    <a:lnTo>
                      <a:pt x="45" y="16"/>
                    </a:lnTo>
                    <a:lnTo>
                      <a:pt x="48" y="17"/>
                    </a:lnTo>
                    <a:lnTo>
                      <a:pt x="50" y="17"/>
                    </a:lnTo>
                    <a:lnTo>
                      <a:pt x="53" y="15"/>
                    </a:lnTo>
                    <a:lnTo>
                      <a:pt x="54" y="13"/>
                    </a:lnTo>
                    <a:lnTo>
                      <a:pt x="55" y="10"/>
                    </a:lnTo>
                    <a:lnTo>
                      <a:pt x="54" y="6"/>
                    </a:lnTo>
                    <a:lnTo>
                      <a:pt x="52" y="3"/>
                    </a:lnTo>
                    <a:lnTo>
                      <a:pt x="48" y="0"/>
                    </a:lnTo>
                    <a:lnTo>
                      <a:pt x="43" y="0"/>
                    </a:lnTo>
                    <a:lnTo>
                      <a:pt x="39" y="0"/>
                    </a:lnTo>
                    <a:lnTo>
                      <a:pt x="35" y="1"/>
                    </a:lnTo>
                    <a:lnTo>
                      <a:pt x="32" y="3"/>
                    </a:lnTo>
                    <a:lnTo>
                      <a:pt x="29" y="6"/>
                    </a:lnTo>
                    <a:lnTo>
                      <a:pt x="27" y="9"/>
                    </a:lnTo>
                    <a:lnTo>
                      <a:pt x="25"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0" name="Freeform 2214"/>
              <p:cNvSpPr>
                <a:spLocks noChangeAspect="1"/>
              </p:cNvSpPr>
              <p:nvPr/>
            </p:nvSpPr>
            <p:spPr bwMode="auto">
              <a:xfrm>
                <a:off x="3410" y="2367"/>
                <a:ext cx="54" cy="75"/>
              </a:xfrm>
              <a:custGeom>
                <a:avLst/>
                <a:gdLst>
                  <a:gd name="T0" fmla="*/ 31 w 54"/>
                  <a:gd name="T1" fmla="*/ 42 h 75"/>
                  <a:gd name="T2" fmla="*/ 36 w 54"/>
                  <a:gd name="T3" fmla="*/ 44 h 75"/>
                  <a:gd name="T4" fmla="*/ 42 w 54"/>
                  <a:gd name="T5" fmla="*/ 47 h 75"/>
                  <a:gd name="T6" fmla="*/ 46 w 54"/>
                  <a:gd name="T7" fmla="*/ 53 h 75"/>
                  <a:gd name="T8" fmla="*/ 45 w 54"/>
                  <a:gd name="T9" fmla="*/ 63 h 75"/>
                  <a:gd name="T10" fmla="*/ 36 w 54"/>
                  <a:gd name="T11" fmla="*/ 71 h 75"/>
                  <a:gd name="T12" fmla="*/ 23 w 54"/>
                  <a:gd name="T13" fmla="*/ 71 h 75"/>
                  <a:gd name="T14" fmla="*/ 15 w 54"/>
                  <a:gd name="T15" fmla="*/ 68 h 75"/>
                  <a:gd name="T16" fmla="*/ 10 w 54"/>
                  <a:gd name="T17" fmla="*/ 62 h 75"/>
                  <a:gd name="T18" fmla="*/ 6 w 54"/>
                  <a:gd name="T19" fmla="*/ 53 h 75"/>
                  <a:gd name="T20" fmla="*/ 4 w 54"/>
                  <a:gd name="T21" fmla="*/ 46 h 75"/>
                  <a:gd name="T22" fmla="*/ 1 w 54"/>
                  <a:gd name="T23" fmla="*/ 46 h 75"/>
                  <a:gd name="T24" fmla="*/ 0 w 54"/>
                  <a:gd name="T25" fmla="*/ 71 h 75"/>
                  <a:gd name="T26" fmla="*/ 2 w 54"/>
                  <a:gd name="T27" fmla="*/ 75 h 75"/>
                  <a:gd name="T28" fmla="*/ 3 w 54"/>
                  <a:gd name="T29" fmla="*/ 75 h 75"/>
                  <a:gd name="T30" fmla="*/ 6 w 54"/>
                  <a:gd name="T31" fmla="*/ 72 h 75"/>
                  <a:gd name="T32" fmla="*/ 7 w 54"/>
                  <a:gd name="T33" fmla="*/ 71 h 75"/>
                  <a:gd name="T34" fmla="*/ 9 w 54"/>
                  <a:gd name="T35" fmla="*/ 68 h 75"/>
                  <a:gd name="T36" fmla="*/ 20 w 54"/>
                  <a:gd name="T37" fmla="*/ 74 h 75"/>
                  <a:gd name="T38" fmla="*/ 28 w 54"/>
                  <a:gd name="T39" fmla="*/ 75 h 75"/>
                  <a:gd name="T40" fmla="*/ 48 w 54"/>
                  <a:gd name="T41" fmla="*/ 68 h 75"/>
                  <a:gd name="T42" fmla="*/ 54 w 54"/>
                  <a:gd name="T43" fmla="*/ 52 h 75"/>
                  <a:gd name="T44" fmla="*/ 52 w 54"/>
                  <a:gd name="T45" fmla="*/ 42 h 75"/>
                  <a:gd name="T46" fmla="*/ 47 w 54"/>
                  <a:gd name="T47" fmla="*/ 37 h 75"/>
                  <a:gd name="T48" fmla="*/ 38 w 54"/>
                  <a:gd name="T49" fmla="*/ 31 h 75"/>
                  <a:gd name="T50" fmla="*/ 29 w 54"/>
                  <a:gd name="T51" fmla="*/ 29 h 75"/>
                  <a:gd name="T52" fmla="*/ 21 w 54"/>
                  <a:gd name="T53" fmla="*/ 27 h 75"/>
                  <a:gd name="T54" fmla="*/ 15 w 54"/>
                  <a:gd name="T55" fmla="*/ 25 h 75"/>
                  <a:gd name="T56" fmla="*/ 10 w 54"/>
                  <a:gd name="T57" fmla="*/ 21 h 75"/>
                  <a:gd name="T58" fmla="*/ 8 w 54"/>
                  <a:gd name="T59" fmla="*/ 15 h 75"/>
                  <a:gd name="T60" fmla="*/ 12 w 54"/>
                  <a:gd name="T61" fmla="*/ 7 h 75"/>
                  <a:gd name="T62" fmla="*/ 27 w 54"/>
                  <a:gd name="T63" fmla="*/ 3 h 75"/>
                  <a:gd name="T64" fmla="*/ 37 w 54"/>
                  <a:gd name="T65" fmla="*/ 5 h 75"/>
                  <a:gd name="T66" fmla="*/ 43 w 54"/>
                  <a:gd name="T67" fmla="*/ 11 h 75"/>
                  <a:gd name="T68" fmla="*/ 45 w 54"/>
                  <a:gd name="T69" fmla="*/ 17 h 75"/>
                  <a:gd name="T70" fmla="*/ 46 w 54"/>
                  <a:gd name="T71" fmla="*/ 23 h 75"/>
                  <a:gd name="T72" fmla="*/ 48 w 54"/>
                  <a:gd name="T73" fmla="*/ 24 h 75"/>
                  <a:gd name="T74" fmla="*/ 50 w 54"/>
                  <a:gd name="T75" fmla="*/ 23 h 75"/>
                  <a:gd name="T76" fmla="*/ 50 w 54"/>
                  <a:gd name="T77" fmla="*/ 20 h 75"/>
                  <a:gd name="T78" fmla="*/ 50 w 54"/>
                  <a:gd name="T79" fmla="*/ 0 h 75"/>
                  <a:gd name="T80" fmla="*/ 47 w 54"/>
                  <a:gd name="T81" fmla="*/ 0 h 75"/>
                  <a:gd name="T82" fmla="*/ 44 w 54"/>
                  <a:gd name="T83" fmla="*/ 3 h 75"/>
                  <a:gd name="T84" fmla="*/ 38 w 54"/>
                  <a:gd name="T85" fmla="*/ 2 h 75"/>
                  <a:gd name="T86" fmla="*/ 29 w 54"/>
                  <a:gd name="T87" fmla="*/ 0 h 75"/>
                  <a:gd name="T88" fmla="*/ 14 w 54"/>
                  <a:gd name="T89" fmla="*/ 1 h 75"/>
                  <a:gd name="T90" fmla="*/ 2 w 54"/>
                  <a:gd name="T91" fmla="*/ 13 h 75"/>
                  <a:gd name="T92" fmla="*/ 2 w 54"/>
                  <a:gd name="T93" fmla="*/ 28 h 75"/>
                  <a:gd name="T94" fmla="*/ 11 w 54"/>
                  <a:gd name="T95" fmla="*/ 37 h 75"/>
                  <a:gd name="T96" fmla="*/ 21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2"/>
                    </a:moveTo>
                    <a:lnTo>
                      <a:pt x="31" y="42"/>
                    </a:lnTo>
                    <a:lnTo>
                      <a:pt x="33" y="43"/>
                    </a:lnTo>
                    <a:lnTo>
                      <a:pt x="36" y="44"/>
                    </a:lnTo>
                    <a:lnTo>
                      <a:pt x="39" y="45"/>
                    </a:lnTo>
                    <a:lnTo>
                      <a:pt x="42" y="47"/>
                    </a:lnTo>
                    <a:lnTo>
                      <a:pt x="44" y="49"/>
                    </a:lnTo>
                    <a:lnTo>
                      <a:pt x="46" y="53"/>
                    </a:lnTo>
                    <a:lnTo>
                      <a:pt x="46" y="57"/>
                    </a:lnTo>
                    <a:lnTo>
                      <a:pt x="45" y="63"/>
                    </a:lnTo>
                    <a:lnTo>
                      <a:pt x="42" y="67"/>
                    </a:lnTo>
                    <a:lnTo>
                      <a:pt x="36" y="71"/>
                    </a:lnTo>
                    <a:lnTo>
                      <a:pt x="28" y="72"/>
                    </a:lnTo>
                    <a:lnTo>
                      <a:pt x="23" y="71"/>
                    </a:lnTo>
                    <a:lnTo>
                      <a:pt x="19" y="70"/>
                    </a:lnTo>
                    <a:lnTo>
                      <a:pt x="15" y="68"/>
                    </a:lnTo>
                    <a:lnTo>
                      <a:pt x="12" y="65"/>
                    </a:lnTo>
                    <a:lnTo>
                      <a:pt x="10" y="62"/>
                    </a:lnTo>
                    <a:lnTo>
                      <a:pt x="8" y="58"/>
                    </a:lnTo>
                    <a:lnTo>
                      <a:pt x="6" y="53"/>
                    </a:lnTo>
                    <a:lnTo>
                      <a:pt x="5" y="48"/>
                    </a:lnTo>
                    <a:lnTo>
                      <a:pt x="4" y="46"/>
                    </a:lnTo>
                    <a:lnTo>
                      <a:pt x="2" y="46"/>
                    </a:lnTo>
                    <a:lnTo>
                      <a:pt x="1" y="46"/>
                    </a:lnTo>
                    <a:lnTo>
                      <a:pt x="0" y="50"/>
                    </a:lnTo>
                    <a:lnTo>
                      <a:pt x="0" y="71"/>
                    </a:lnTo>
                    <a:lnTo>
                      <a:pt x="0" y="75"/>
                    </a:lnTo>
                    <a:lnTo>
                      <a:pt x="2" y="75"/>
                    </a:lnTo>
                    <a:lnTo>
                      <a:pt x="3" y="75"/>
                    </a:lnTo>
                    <a:lnTo>
                      <a:pt x="3" y="75"/>
                    </a:lnTo>
                    <a:lnTo>
                      <a:pt x="4" y="74"/>
                    </a:lnTo>
                    <a:lnTo>
                      <a:pt x="6" y="72"/>
                    </a:lnTo>
                    <a:lnTo>
                      <a:pt x="6" y="72"/>
                    </a:lnTo>
                    <a:lnTo>
                      <a:pt x="7" y="71"/>
                    </a:lnTo>
                    <a:lnTo>
                      <a:pt x="8" y="70"/>
                    </a:lnTo>
                    <a:lnTo>
                      <a:pt x="9" y="68"/>
                    </a:lnTo>
                    <a:lnTo>
                      <a:pt x="15" y="72"/>
                    </a:lnTo>
                    <a:lnTo>
                      <a:pt x="20" y="74"/>
                    </a:lnTo>
                    <a:lnTo>
                      <a:pt x="24" y="75"/>
                    </a:lnTo>
                    <a:lnTo>
                      <a:pt x="28" y="75"/>
                    </a:lnTo>
                    <a:lnTo>
                      <a:pt x="40" y="74"/>
                    </a:lnTo>
                    <a:lnTo>
                      <a:pt x="48" y="68"/>
                    </a:lnTo>
                    <a:lnTo>
                      <a:pt x="53" y="61"/>
                    </a:lnTo>
                    <a:lnTo>
                      <a:pt x="54" y="52"/>
                    </a:lnTo>
                    <a:lnTo>
                      <a:pt x="53" y="47"/>
                    </a:lnTo>
                    <a:lnTo>
                      <a:pt x="52" y="42"/>
                    </a:lnTo>
                    <a:lnTo>
                      <a:pt x="49" y="39"/>
                    </a:lnTo>
                    <a:lnTo>
                      <a:pt x="47" y="37"/>
                    </a:lnTo>
                    <a:lnTo>
                      <a:pt x="43" y="33"/>
                    </a:lnTo>
                    <a:lnTo>
                      <a:pt x="38" y="31"/>
                    </a:lnTo>
                    <a:lnTo>
                      <a:pt x="34" y="30"/>
                    </a:lnTo>
                    <a:lnTo>
                      <a:pt x="29" y="29"/>
                    </a:lnTo>
                    <a:lnTo>
                      <a:pt x="25" y="28"/>
                    </a:lnTo>
                    <a:lnTo>
                      <a:pt x="21" y="27"/>
                    </a:lnTo>
                    <a:lnTo>
                      <a:pt x="18" y="26"/>
                    </a:lnTo>
                    <a:lnTo>
                      <a:pt x="15" y="25"/>
                    </a:lnTo>
                    <a:lnTo>
                      <a:pt x="12" y="23"/>
                    </a:lnTo>
                    <a:lnTo>
                      <a:pt x="10" y="21"/>
                    </a:lnTo>
                    <a:lnTo>
                      <a:pt x="9" y="19"/>
                    </a:lnTo>
                    <a:lnTo>
                      <a:pt x="8" y="15"/>
                    </a:lnTo>
                    <a:lnTo>
                      <a:pt x="9" y="11"/>
                    </a:lnTo>
                    <a:lnTo>
                      <a:pt x="12" y="7"/>
                    </a:lnTo>
                    <a:lnTo>
                      <a:pt x="18" y="4"/>
                    </a:lnTo>
                    <a:lnTo>
                      <a:pt x="27" y="3"/>
                    </a:lnTo>
                    <a:lnTo>
                      <a:pt x="33" y="3"/>
                    </a:lnTo>
                    <a:lnTo>
                      <a:pt x="37" y="5"/>
                    </a:lnTo>
                    <a:lnTo>
                      <a:pt x="41" y="8"/>
                    </a:lnTo>
                    <a:lnTo>
                      <a:pt x="43" y="11"/>
                    </a:lnTo>
                    <a:lnTo>
                      <a:pt x="45" y="14"/>
                    </a:lnTo>
                    <a:lnTo>
                      <a:pt x="45" y="17"/>
                    </a:lnTo>
                    <a:lnTo>
                      <a:pt x="46" y="20"/>
                    </a:lnTo>
                    <a:lnTo>
                      <a:pt x="46" y="23"/>
                    </a:lnTo>
                    <a:lnTo>
                      <a:pt x="47" y="24"/>
                    </a:lnTo>
                    <a:lnTo>
                      <a:pt x="48" y="24"/>
                    </a:lnTo>
                    <a:lnTo>
                      <a:pt x="49" y="24"/>
                    </a:lnTo>
                    <a:lnTo>
                      <a:pt x="50" y="23"/>
                    </a:lnTo>
                    <a:lnTo>
                      <a:pt x="50" y="22"/>
                    </a:lnTo>
                    <a:lnTo>
                      <a:pt x="50" y="20"/>
                    </a:lnTo>
                    <a:lnTo>
                      <a:pt x="50" y="4"/>
                    </a:lnTo>
                    <a:lnTo>
                      <a:pt x="50" y="0"/>
                    </a:lnTo>
                    <a:lnTo>
                      <a:pt x="48" y="0"/>
                    </a:lnTo>
                    <a:lnTo>
                      <a:pt x="47" y="0"/>
                    </a:lnTo>
                    <a:lnTo>
                      <a:pt x="45" y="2"/>
                    </a:lnTo>
                    <a:lnTo>
                      <a:pt x="44" y="3"/>
                    </a:lnTo>
                    <a:lnTo>
                      <a:pt x="42" y="4"/>
                    </a:lnTo>
                    <a:lnTo>
                      <a:pt x="38" y="2"/>
                    </a:lnTo>
                    <a:lnTo>
                      <a:pt x="33" y="0"/>
                    </a:lnTo>
                    <a:lnTo>
                      <a:pt x="29" y="0"/>
                    </a:lnTo>
                    <a:lnTo>
                      <a:pt x="27" y="0"/>
                    </a:lnTo>
                    <a:lnTo>
                      <a:pt x="14" y="1"/>
                    </a:lnTo>
                    <a:lnTo>
                      <a:pt x="6" y="6"/>
                    </a:lnTo>
                    <a:lnTo>
                      <a:pt x="2"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1" name="Freeform 2215"/>
              <p:cNvSpPr>
                <a:spLocks noChangeAspect="1"/>
              </p:cNvSpPr>
              <p:nvPr/>
            </p:nvSpPr>
            <p:spPr bwMode="auto">
              <a:xfrm>
                <a:off x="3534" y="2356"/>
                <a:ext cx="147" cy="86"/>
              </a:xfrm>
              <a:custGeom>
                <a:avLst/>
                <a:gdLst>
                  <a:gd name="T0" fmla="*/ 141 w 147"/>
                  <a:gd name="T1" fmla="*/ 47 h 86"/>
                  <a:gd name="T2" fmla="*/ 143 w 147"/>
                  <a:gd name="T3" fmla="*/ 47 h 86"/>
                  <a:gd name="T4" fmla="*/ 145 w 147"/>
                  <a:gd name="T5" fmla="*/ 46 h 86"/>
                  <a:gd name="T6" fmla="*/ 146 w 147"/>
                  <a:gd name="T7" fmla="*/ 45 h 86"/>
                  <a:gd name="T8" fmla="*/ 147 w 147"/>
                  <a:gd name="T9" fmla="*/ 43 h 86"/>
                  <a:gd name="T10" fmla="*/ 146 w 147"/>
                  <a:gd name="T11" fmla="*/ 41 h 86"/>
                  <a:gd name="T12" fmla="*/ 145 w 147"/>
                  <a:gd name="T13" fmla="*/ 40 h 86"/>
                  <a:gd name="T14" fmla="*/ 143 w 147"/>
                  <a:gd name="T15" fmla="*/ 40 h 86"/>
                  <a:gd name="T16" fmla="*/ 141 w 147"/>
                  <a:gd name="T17" fmla="*/ 40 h 86"/>
                  <a:gd name="T18" fmla="*/ 18 w 147"/>
                  <a:gd name="T19" fmla="*/ 40 h 86"/>
                  <a:gd name="T20" fmla="*/ 24 w 147"/>
                  <a:gd name="T21" fmla="*/ 35 h 86"/>
                  <a:gd name="T22" fmla="*/ 28 w 147"/>
                  <a:gd name="T23" fmla="*/ 30 h 86"/>
                  <a:gd name="T24" fmla="*/ 31 w 147"/>
                  <a:gd name="T25" fmla="*/ 27 h 86"/>
                  <a:gd name="T26" fmla="*/ 33 w 147"/>
                  <a:gd name="T27" fmla="*/ 24 h 86"/>
                  <a:gd name="T28" fmla="*/ 38 w 147"/>
                  <a:gd name="T29" fmla="*/ 16 h 86"/>
                  <a:gd name="T30" fmla="*/ 40 w 147"/>
                  <a:gd name="T31" fmla="*/ 9 h 86"/>
                  <a:gd name="T32" fmla="*/ 41 w 147"/>
                  <a:gd name="T33" fmla="*/ 4 h 86"/>
                  <a:gd name="T34" fmla="*/ 42 w 147"/>
                  <a:gd name="T35" fmla="*/ 2 h 86"/>
                  <a:gd name="T36" fmla="*/ 41 w 147"/>
                  <a:gd name="T37" fmla="*/ 0 h 86"/>
                  <a:gd name="T38" fmla="*/ 39 w 147"/>
                  <a:gd name="T39" fmla="*/ 0 h 86"/>
                  <a:gd name="T40" fmla="*/ 37 w 147"/>
                  <a:gd name="T41" fmla="*/ 0 h 86"/>
                  <a:gd name="T42" fmla="*/ 36 w 147"/>
                  <a:gd name="T43" fmla="*/ 1 h 86"/>
                  <a:gd name="T44" fmla="*/ 35 w 147"/>
                  <a:gd name="T45" fmla="*/ 2 h 86"/>
                  <a:gd name="T46" fmla="*/ 35 w 147"/>
                  <a:gd name="T47" fmla="*/ 4 h 86"/>
                  <a:gd name="T48" fmla="*/ 31 w 147"/>
                  <a:gd name="T49" fmla="*/ 15 h 86"/>
                  <a:gd name="T50" fmla="*/ 24 w 147"/>
                  <a:gd name="T51" fmla="*/ 25 h 86"/>
                  <a:gd name="T52" fmla="*/ 15 w 147"/>
                  <a:gd name="T53" fmla="*/ 34 h 86"/>
                  <a:gd name="T54" fmla="*/ 3 w 147"/>
                  <a:gd name="T55" fmla="*/ 41 h 86"/>
                  <a:gd name="T56" fmla="*/ 1 w 147"/>
                  <a:gd name="T57" fmla="*/ 42 h 86"/>
                  <a:gd name="T58" fmla="*/ 0 w 147"/>
                  <a:gd name="T59" fmla="*/ 43 h 86"/>
                  <a:gd name="T60" fmla="*/ 1 w 147"/>
                  <a:gd name="T61" fmla="*/ 45 h 86"/>
                  <a:gd name="T62" fmla="*/ 3 w 147"/>
                  <a:gd name="T63" fmla="*/ 45 h 86"/>
                  <a:gd name="T64" fmla="*/ 14 w 147"/>
                  <a:gd name="T65" fmla="*/ 52 h 86"/>
                  <a:gd name="T66" fmla="*/ 24 w 147"/>
                  <a:gd name="T67" fmla="*/ 60 h 86"/>
                  <a:gd name="T68" fmla="*/ 31 w 147"/>
                  <a:gd name="T69" fmla="*/ 71 h 86"/>
                  <a:gd name="T70" fmla="*/ 35 w 147"/>
                  <a:gd name="T71" fmla="*/ 84 h 86"/>
                  <a:gd name="T72" fmla="*/ 36 w 147"/>
                  <a:gd name="T73" fmla="*/ 86 h 86"/>
                  <a:gd name="T74" fmla="*/ 39 w 147"/>
                  <a:gd name="T75" fmla="*/ 86 h 86"/>
                  <a:gd name="T76" fmla="*/ 41 w 147"/>
                  <a:gd name="T77" fmla="*/ 86 h 86"/>
                  <a:gd name="T78" fmla="*/ 42 w 147"/>
                  <a:gd name="T79" fmla="*/ 84 h 86"/>
                  <a:gd name="T80" fmla="*/ 41 w 147"/>
                  <a:gd name="T81" fmla="*/ 82 h 86"/>
                  <a:gd name="T82" fmla="*/ 40 w 147"/>
                  <a:gd name="T83" fmla="*/ 78 h 86"/>
                  <a:gd name="T84" fmla="*/ 38 w 147"/>
                  <a:gd name="T85" fmla="*/ 71 h 86"/>
                  <a:gd name="T86" fmla="*/ 33 w 147"/>
                  <a:gd name="T87" fmla="*/ 63 h 86"/>
                  <a:gd name="T88" fmla="*/ 27 w 147"/>
                  <a:gd name="T89" fmla="*/ 55 h 86"/>
                  <a:gd name="T90" fmla="*/ 18 w 147"/>
                  <a:gd name="T91" fmla="*/ 47 h 86"/>
                  <a:gd name="T92" fmla="*/ 141 w 147"/>
                  <a:gd name="T93"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6">
                    <a:moveTo>
                      <a:pt x="141" y="47"/>
                    </a:moveTo>
                    <a:lnTo>
                      <a:pt x="143" y="47"/>
                    </a:lnTo>
                    <a:lnTo>
                      <a:pt x="145" y="46"/>
                    </a:lnTo>
                    <a:lnTo>
                      <a:pt x="146" y="45"/>
                    </a:lnTo>
                    <a:lnTo>
                      <a:pt x="147" y="43"/>
                    </a:lnTo>
                    <a:lnTo>
                      <a:pt x="146" y="41"/>
                    </a:lnTo>
                    <a:lnTo>
                      <a:pt x="145" y="40"/>
                    </a:lnTo>
                    <a:lnTo>
                      <a:pt x="143" y="40"/>
                    </a:lnTo>
                    <a:lnTo>
                      <a:pt x="141" y="40"/>
                    </a:lnTo>
                    <a:lnTo>
                      <a:pt x="18" y="40"/>
                    </a:lnTo>
                    <a:lnTo>
                      <a:pt x="24" y="35"/>
                    </a:lnTo>
                    <a:lnTo>
                      <a:pt x="28" y="30"/>
                    </a:lnTo>
                    <a:lnTo>
                      <a:pt x="31" y="27"/>
                    </a:lnTo>
                    <a:lnTo>
                      <a:pt x="33" y="24"/>
                    </a:lnTo>
                    <a:lnTo>
                      <a:pt x="38" y="16"/>
                    </a:lnTo>
                    <a:lnTo>
                      <a:pt x="40" y="9"/>
                    </a:lnTo>
                    <a:lnTo>
                      <a:pt x="41" y="4"/>
                    </a:lnTo>
                    <a:lnTo>
                      <a:pt x="42" y="2"/>
                    </a:lnTo>
                    <a:lnTo>
                      <a:pt x="41" y="0"/>
                    </a:lnTo>
                    <a:lnTo>
                      <a:pt x="39" y="0"/>
                    </a:lnTo>
                    <a:lnTo>
                      <a:pt x="37" y="0"/>
                    </a:lnTo>
                    <a:lnTo>
                      <a:pt x="36" y="1"/>
                    </a:lnTo>
                    <a:lnTo>
                      <a:pt x="35" y="2"/>
                    </a:lnTo>
                    <a:lnTo>
                      <a:pt x="35" y="4"/>
                    </a:lnTo>
                    <a:lnTo>
                      <a:pt x="31" y="15"/>
                    </a:lnTo>
                    <a:lnTo>
                      <a:pt x="24" y="25"/>
                    </a:lnTo>
                    <a:lnTo>
                      <a:pt x="15" y="34"/>
                    </a:lnTo>
                    <a:lnTo>
                      <a:pt x="3" y="41"/>
                    </a:lnTo>
                    <a:lnTo>
                      <a:pt x="1" y="42"/>
                    </a:lnTo>
                    <a:lnTo>
                      <a:pt x="0" y="43"/>
                    </a:lnTo>
                    <a:lnTo>
                      <a:pt x="1" y="45"/>
                    </a:lnTo>
                    <a:lnTo>
                      <a:pt x="3" y="45"/>
                    </a:lnTo>
                    <a:lnTo>
                      <a:pt x="14" y="52"/>
                    </a:lnTo>
                    <a:lnTo>
                      <a:pt x="24" y="60"/>
                    </a:lnTo>
                    <a:lnTo>
                      <a:pt x="31" y="71"/>
                    </a:lnTo>
                    <a:lnTo>
                      <a:pt x="35" y="84"/>
                    </a:lnTo>
                    <a:lnTo>
                      <a:pt x="36" y="86"/>
                    </a:lnTo>
                    <a:lnTo>
                      <a:pt x="39" y="86"/>
                    </a:lnTo>
                    <a:lnTo>
                      <a:pt x="41" y="86"/>
                    </a:lnTo>
                    <a:lnTo>
                      <a:pt x="42" y="84"/>
                    </a:lnTo>
                    <a:lnTo>
                      <a:pt x="41" y="82"/>
                    </a:lnTo>
                    <a:lnTo>
                      <a:pt x="40" y="78"/>
                    </a:lnTo>
                    <a:lnTo>
                      <a:pt x="38" y="71"/>
                    </a:lnTo>
                    <a:lnTo>
                      <a:pt x="33" y="63"/>
                    </a:lnTo>
                    <a:lnTo>
                      <a:pt x="27" y="55"/>
                    </a:lnTo>
                    <a:lnTo>
                      <a:pt x="18"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2" name="Freeform 2216"/>
              <p:cNvSpPr>
                <a:spLocks noChangeAspect="1"/>
              </p:cNvSpPr>
              <p:nvPr/>
            </p:nvSpPr>
            <p:spPr bwMode="auto">
              <a:xfrm>
                <a:off x="3748" y="2317"/>
                <a:ext cx="59" cy="165"/>
              </a:xfrm>
              <a:custGeom>
                <a:avLst/>
                <a:gdLst>
                  <a:gd name="T0" fmla="*/ 35 w 59"/>
                  <a:gd name="T1" fmla="*/ 19 h 165"/>
                  <a:gd name="T2" fmla="*/ 37 w 59"/>
                  <a:gd name="T3" fmla="*/ 13 h 165"/>
                  <a:gd name="T4" fmla="*/ 42 w 59"/>
                  <a:gd name="T5" fmla="*/ 8 h 165"/>
                  <a:gd name="T6" fmla="*/ 51 w 59"/>
                  <a:gd name="T7" fmla="*/ 4 h 165"/>
                  <a:gd name="T8" fmla="*/ 58 w 59"/>
                  <a:gd name="T9" fmla="*/ 3 h 165"/>
                  <a:gd name="T10" fmla="*/ 58 w 59"/>
                  <a:gd name="T11" fmla="*/ 0 h 165"/>
                  <a:gd name="T12" fmla="*/ 44 w 59"/>
                  <a:gd name="T13" fmla="*/ 1 h 165"/>
                  <a:gd name="T14" fmla="*/ 27 w 59"/>
                  <a:gd name="T15" fmla="*/ 12 h 165"/>
                  <a:gd name="T16" fmla="*/ 24 w 59"/>
                  <a:gd name="T17" fmla="*/ 58 h 165"/>
                  <a:gd name="T18" fmla="*/ 23 w 59"/>
                  <a:gd name="T19" fmla="*/ 67 h 165"/>
                  <a:gd name="T20" fmla="*/ 17 w 59"/>
                  <a:gd name="T21" fmla="*/ 75 h 165"/>
                  <a:gd name="T22" fmla="*/ 9 w 59"/>
                  <a:gd name="T23" fmla="*/ 80 h 165"/>
                  <a:gd name="T24" fmla="*/ 2 w 59"/>
                  <a:gd name="T25" fmla="*/ 81 h 165"/>
                  <a:gd name="T26" fmla="*/ 0 w 59"/>
                  <a:gd name="T27" fmla="*/ 82 h 165"/>
                  <a:gd name="T28" fmla="*/ 3 w 59"/>
                  <a:gd name="T29" fmla="*/ 84 h 165"/>
                  <a:gd name="T30" fmla="*/ 16 w 59"/>
                  <a:gd name="T31" fmla="*/ 89 h 165"/>
                  <a:gd name="T32" fmla="*/ 23 w 59"/>
                  <a:gd name="T33" fmla="*/ 99 h 165"/>
                  <a:gd name="T34" fmla="*/ 24 w 59"/>
                  <a:gd name="T35" fmla="*/ 101 h 165"/>
                  <a:gd name="T36" fmla="*/ 24 w 59"/>
                  <a:gd name="T37" fmla="*/ 107 h 165"/>
                  <a:gd name="T38" fmla="*/ 24 w 59"/>
                  <a:gd name="T39" fmla="*/ 145 h 165"/>
                  <a:gd name="T40" fmla="*/ 27 w 59"/>
                  <a:gd name="T41" fmla="*/ 154 h 165"/>
                  <a:gd name="T42" fmla="*/ 37 w 59"/>
                  <a:gd name="T43" fmla="*/ 161 h 165"/>
                  <a:gd name="T44" fmla="*/ 50 w 59"/>
                  <a:gd name="T45" fmla="*/ 165 h 165"/>
                  <a:gd name="T46" fmla="*/ 58 w 59"/>
                  <a:gd name="T47" fmla="*/ 165 h 165"/>
                  <a:gd name="T48" fmla="*/ 58 w 59"/>
                  <a:gd name="T49" fmla="*/ 162 h 165"/>
                  <a:gd name="T50" fmla="*/ 49 w 59"/>
                  <a:gd name="T51" fmla="*/ 160 h 165"/>
                  <a:gd name="T52" fmla="*/ 38 w 59"/>
                  <a:gd name="T53" fmla="*/ 153 h 165"/>
                  <a:gd name="T54" fmla="*/ 35 w 59"/>
                  <a:gd name="T55" fmla="*/ 146 h 165"/>
                  <a:gd name="T56" fmla="*/ 35 w 59"/>
                  <a:gd name="T57" fmla="*/ 143 h 165"/>
                  <a:gd name="T58" fmla="*/ 35 w 59"/>
                  <a:gd name="T59" fmla="*/ 104 h 165"/>
                  <a:gd name="T60" fmla="*/ 34 w 59"/>
                  <a:gd name="T61" fmla="*/ 96 h 165"/>
                  <a:gd name="T62" fmla="*/ 28 w 59"/>
                  <a:gd name="T63" fmla="*/ 89 h 165"/>
                  <a:gd name="T64" fmla="*/ 15 w 59"/>
                  <a:gd name="T65" fmla="*/ 82 h 165"/>
                  <a:gd name="T66" fmla="*/ 30 w 59"/>
                  <a:gd name="T67" fmla="*/ 74 h 165"/>
                  <a:gd name="T68" fmla="*/ 35 w 59"/>
                  <a:gd name="T69" fmla="*/ 6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65">
                    <a:moveTo>
                      <a:pt x="35" y="22"/>
                    </a:moveTo>
                    <a:lnTo>
                      <a:pt x="35" y="19"/>
                    </a:lnTo>
                    <a:lnTo>
                      <a:pt x="36" y="16"/>
                    </a:lnTo>
                    <a:lnTo>
                      <a:pt x="37" y="13"/>
                    </a:lnTo>
                    <a:lnTo>
                      <a:pt x="39" y="10"/>
                    </a:lnTo>
                    <a:lnTo>
                      <a:pt x="42" y="8"/>
                    </a:lnTo>
                    <a:lnTo>
                      <a:pt x="46" y="6"/>
                    </a:lnTo>
                    <a:lnTo>
                      <a:pt x="51" y="4"/>
                    </a:lnTo>
                    <a:lnTo>
                      <a:pt x="57" y="3"/>
                    </a:lnTo>
                    <a:lnTo>
                      <a:pt x="58" y="3"/>
                    </a:lnTo>
                    <a:lnTo>
                      <a:pt x="59" y="1"/>
                    </a:lnTo>
                    <a:lnTo>
                      <a:pt x="58" y="0"/>
                    </a:lnTo>
                    <a:lnTo>
                      <a:pt x="56" y="0"/>
                    </a:lnTo>
                    <a:lnTo>
                      <a:pt x="44" y="1"/>
                    </a:lnTo>
                    <a:lnTo>
                      <a:pt x="34" y="5"/>
                    </a:lnTo>
                    <a:lnTo>
                      <a:pt x="27" y="12"/>
                    </a:lnTo>
                    <a:lnTo>
                      <a:pt x="24" y="20"/>
                    </a:lnTo>
                    <a:lnTo>
                      <a:pt x="24" y="58"/>
                    </a:lnTo>
                    <a:lnTo>
                      <a:pt x="24" y="63"/>
                    </a:lnTo>
                    <a:lnTo>
                      <a:pt x="23" y="67"/>
                    </a:lnTo>
                    <a:lnTo>
                      <a:pt x="21" y="71"/>
                    </a:lnTo>
                    <a:lnTo>
                      <a:pt x="17" y="75"/>
                    </a:lnTo>
                    <a:lnTo>
                      <a:pt x="13" y="78"/>
                    </a:lnTo>
                    <a:lnTo>
                      <a:pt x="9" y="80"/>
                    </a:lnTo>
                    <a:lnTo>
                      <a:pt x="5" y="80"/>
                    </a:lnTo>
                    <a:lnTo>
                      <a:pt x="2" y="81"/>
                    </a:lnTo>
                    <a:lnTo>
                      <a:pt x="1" y="81"/>
                    </a:lnTo>
                    <a:lnTo>
                      <a:pt x="0" y="82"/>
                    </a:lnTo>
                    <a:lnTo>
                      <a:pt x="1" y="84"/>
                    </a:lnTo>
                    <a:lnTo>
                      <a:pt x="3" y="84"/>
                    </a:lnTo>
                    <a:lnTo>
                      <a:pt x="10" y="86"/>
                    </a:lnTo>
                    <a:lnTo>
                      <a:pt x="16" y="89"/>
                    </a:lnTo>
                    <a:lnTo>
                      <a:pt x="21" y="93"/>
                    </a:lnTo>
                    <a:lnTo>
                      <a:pt x="23" y="99"/>
                    </a:lnTo>
                    <a:lnTo>
                      <a:pt x="24" y="100"/>
                    </a:lnTo>
                    <a:lnTo>
                      <a:pt x="24" y="101"/>
                    </a:lnTo>
                    <a:lnTo>
                      <a:pt x="24" y="103"/>
                    </a:lnTo>
                    <a:lnTo>
                      <a:pt x="24" y="107"/>
                    </a:lnTo>
                    <a:lnTo>
                      <a:pt x="24" y="140"/>
                    </a:lnTo>
                    <a:lnTo>
                      <a:pt x="24" y="145"/>
                    </a:lnTo>
                    <a:lnTo>
                      <a:pt x="25" y="149"/>
                    </a:lnTo>
                    <a:lnTo>
                      <a:pt x="27" y="154"/>
                    </a:lnTo>
                    <a:lnTo>
                      <a:pt x="32" y="158"/>
                    </a:lnTo>
                    <a:lnTo>
                      <a:pt x="37" y="161"/>
                    </a:lnTo>
                    <a:lnTo>
                      <a:pt x="44" y="163"/>
                    </a:lnTo>
                    <a:lnTo>
                      <a:pt x="50" y="165"/>
                    </a:lnTo>
                    <a:lnTo>
                      <a:pt x="56" y="165"/>
                    </a:lnTo>
                    <a:lnTo>
                      <a:pt x="58" y="165"/>
                    </a:lnTo>
                    <a:lnTo>
                      <a:pt x="59" y="163"/>
                    </a:lnTo>
                    <a:lnTo>
                      <a:pt x="58" y="162"/>
                    </a:lnTo>
                    <a:lnTo>
                      <a:pt x="56" y="161"/>
                    </a:lnTo>
                    <a:lnTo>
                      <a:pt x="49" y="160"/>
                    </a:lnTo>
                    <a:lnTo>
                      <a:pt x="43" y="157"/>
                    </a:lnTo>
                    <a:lnTo>
                      <a:pt x="38" y="153"/>
                    </a:lnTo>
                    <a:lnTo>
                      <a:pt x="35" y="147"/>
                    </a:lnTo>
                    <a:lnTo>
                      <a:pt x="35" y="146"/>
                    </a:lnTo>
                    <a:lnTo>
                      <a:pt x="35" y="145"/>
                    </a:lnTo>
                    <a:lnTo>
                      <a:pt x="35" y="143"/>
                    </a:lnTo>
                    <a:lnTo>
                      <a:pt x="35" y="139"/>
                    </a:lnTo>
                    <a:lnTo>
                      <a:pt x="35" y="104"/>
                    </a:lnTo>
                    <a:lnTo>
                      <a:pt x="35" y="100"/>
                    </a:lnTo>
                    <a:lnTo>
                      <a:pt x="34" y="96"/>
                    </a:lnTo>
                    <a:lnTo>
                      <a:pt x="32" y="92"/>
                    </a:lnTo>
                    <a:lnTo>
                      <a:pt x="28" y="89"/>
                    </a:lnTo>
                    <a:lnTo>
                      <a:pt x="22" y="85"/>
                    </a:lnTo>
                    <a:lnTo>
                      <a:pt x="15" y="82"/>
                    </a:lnTo>
                    <a:lnTo>
                      <a:pt x="24" y="79"/>
                    </a:lnTo>
                    <a:lnTo>
                      <a:pt x="30" y="74"/>
                    </a:lnTo>
                    <a:lnTo>
                      <a:pt x="34" y="68"/>
                    </a:lnTo>
                    <a:lnTo>
                      <a:pt x="35" y="61"/>
                    </a:lnTo>
                    <a:lnTo>
                      <a:pt x="35" y="2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3" name="Freeform 2217"/>
              <p:cNvSpPr>
                <a:spLocks noChangeAspect="1" noEditPoints="1"/>
              </p:cNvSpPr>
              <p:nvPr/>
            </p:nvSpPr>
            <p:spPr bwMode="auto">
              <a:xfrm>
                <a:off x="3827" y="2313"/>
                <a:ext cx="67" cy="140"/>
              </a:xfrm>
              <a:custGeom>
                <a:avLst/>
                <a:gdLst>
                  <a:gd name="T0" fmla="*/ 55 w 67"/>
                  <a:gd name="T1" fmla="*/ 1 h 140"/>
                  <a:gd name="T2" fmla="*/ 50 w 67"/>
                  <a:gd name="T3" fmla="*/ 1 h 140"/>
                  <a:gd name="T4" fmla="*/ 48 w 67"/>
                  <a:gd name="T5" fmla="*/ 8 h 140"/>
                  <a:gd name="T6" fmla="*/ 47 w 67"/>
                  <a:gd name="T7" fmla="*/ 10 h 140"/>
                  <a:gd name="T8" fmla="*/ 44 w 67"/>
                  <a:gd name="T9" fmla="*/ 12 h 140"/>
                  <a:gd name="T10" fmla="*/ 38 w 67"/>
                  <a:gd name="T11" fmla="*/ 10 h 140"/>
                  <a:gd name="T12" fmla="*/ 26 w 67"/>
                  <a:gd name="T13" fmla="*/ 10 h 140"/>
                  <a:gd name="T14" fmla="*/ 12 w 67"/>
                  <a:gd name="T15" fmla="*/ 19 h 140"/>
                  <a:gd name="T16" fmla="*/ 1 w 67"/>
                  <a:gd name="T17" fmla="*/ 48 h 140"/>
                  <a:gd name="T18" fmla="*/ 0 w 67"/>
                  <a:gd name="T19" fmla="*/ 75 h 140"/>
                  <a:gd name="T20" fmla="*/ 0 w 67"/>
                  <a:gd name="T21" fmla="*/ 89 h 140"/>
                  <a:gd name="T22" fmla="*/ 3 w 67"/>
                  <a:gd name="T23" fmla="*/ 104 h 140"/>
                  <a:gd name="T24" fmla="*/ 9 w 67"/>
                  <a:gd name="T25" fmla="*/ 118 h 140"/>
                  <a:gd name="T26" fmla="*/ 12 w 67"/>
                  <a:gd name="T27" fmla="*/ 131 h 140"/>
                  <a:gd name="T28" fmla="*/ 10 w 67"/>
                  <a:gd name="T29" fmla="*/ 137 h 140"/>
                  <a:gd name="T30" fmla="*/ 11 w 67"/>
                  <a:gd name="T31" fmla="*/ 140 h 140"/>
                  <a:gd name="T32" fmla="*/ 16 w 67"/>
                  <a:gd name="T33" fmla="*/ 139 h 140"/>
                  <a:gd name="T34" fmla="*/ 18 w 67"/>
                  <a:gd name="T35" fmla="*/ 132 h 140"/>
                  <a:gd name="T36" fmla="*/ 19 w 67"/>
                  <a:gd name="T37" fmla="*/ 131 h 140"/>
                  <a:gd name="T38" fmla="*/ 26 w 67"/>
                  <a:gd name="T39" fmla="*/ 130 h 140"/>
                  <a:gd name="T40" fmla="*/ 45 w 67"/>
                  <a:gd name="T41" fmla="*/ 129 h 140"/>
                  <a:gd name="T42" fmla="*/ 59 w 67"/>
                  <a:gd name="T43" fmla="*/ 115 h 140"/>
                  <a:gd name="T44" fmla="*/ 66 w 67"/>
                  <a:gd name="T45" fmla="*/ 89 h 140"/>
                  <a:gd name="T46" fmla="*/ 66 w 67"/>
                  <a:gd name="T47" fmla="*/ 59 h 140"/>
                  <a:gd name="T48" fmla="*/ 60 w 67"/>
                  <a:gd name="T49" fmla="*/ 30 h 140"/>
                  <a:gd name="T50" fmla="*/ 56 w 67"/>
                  <a:gd name="T51" fmla="*/ 3 h 140"/>
                  <a:gd name="T52" fmla="*/ 13 w 67"/>
                  <a:gd name="T53" fmla="*/ 106 h 140"/>
                  <a:gd name="T54" fmla="*/ 11 w 67"/>
                  <a:gd name="T55" fmla="*/ 81 h 140"/>
                  <a:gd name="T56" fmla="*/ 11 w 67"/>
                  <a:gd name="T57" fmla="*/ 50 h 140"/>
                  <a:gd name="T58" fmla="*/ 16 w 67"/>
                  <a:gd name="T59" fmla="*/ 24 h 140"/>
                  <a:gd name="T60" fmla="*/ 27 w 67"/>
                  <a:gd name="T61" fmla="*/ 14 h 140"/>
                  <a:gd name="T62" fmla="*/ 39 w 67"/>
                  <a:gd name="T63" fmla="*/ 14 h 140"/>
                  <a:gd name="T64" fmla="*/ 16 w 67"/>
                  <a:gd name="T65" fmla="*/ 116 h 140"/>
                  <a:gd name="T66" fmla="*/ 53 w 67"/>
                  <a:gd name="T67" fmla="*/ 33 h 140"/>
                  <a:gd name="T68" fmla="*/ 55 w 67"/>
                  <a:gd name="T69" fmla="*/ 56 h 140"/>
                  <a:gd name="T70" fmla="*/ 55 w 67"/>
                  <a:gd name="T71" fmla="*/ 87 h 140"/>
                  <a:gd name="T72" fmla="*/ 52 w 67"/>
                  <a:gd name="T73" fmla="*/ 110 h 140"/>
                  <a:gd name="T74" fmla="*/ 48 w 67"/>
                  <a:gd name="T75" fmla="*/ 119 h 140"/>
                  <a:gd name="T76" fmla="*/ 43 w 67"/>
                  <a:gd name="T77" fmla="*/ 125 h 140"/>
                  <a:gd name="T78" fmla="*/ 36 w 67"/>
                  <a:gd name="T79" fmla="*/ 127 h 140"/>
                  <a:gd name="T80" fmla="*/ 27 w 67"/>
                  <a:gd name="T81" fmla="*/ 126 h 140"/>
                  <a:gd name="T82" fmla="*/ 50 w 67"/>
                  <a:gd name="T83" fmla="*/ 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140">
                    <a:moveTo>
                      <a:pt x="56" y="3"/>
                    </a:moveTo>
                    <a:lnTo>
                      <a:pt x="55" y="1"/>
                    </a:lnTo>
                    <a:lnTo>
                      <a:pt x="53" y="0"/>
                    </a:lnTo>
                    <a:lnTo>
                      <a:pt x="50" y="1"/>
                    </a:lnTo>
                    <a:lnTo>
                      <a:pt x="49" y="5"/>
                    </a:lnTo>
                    <a:lnTo>
                      <a:pt x="48" y="8"/>
                    </a:lnTo>
                    <a:lnTo>
                      <a:pt x="48" y="9"/>
                    </a:lnTo>
                    <a:lnTo>
                      <a:pt x="47" y="10"/>
                    </a:lnTo>
                    <a:lnTo>
                      <a:pt x="47" y="13"/>
                    </a:lnTo>
                    <a:lnTo>
                      <a:pt x="44" y="12"/>
                    </a:lnTo>
                    <a:lnTo>
                      <a:pt x="41" y="11"/>
                    </a:lnTo>
                    <a:lnTo>
                      <a:pt x="38" y="10"/>
                    </a:lnTo>
                    <a:lnTo>
                      <a:pt x="33" y="9"/>
                    </a:lnTo>
                    <a:lnTo>
                      <a:pt x="26" y="10"/>
                    </a:lnTo>
                    <a:lnTo>
                      <a:pt x="19" y="13"/>
                    </a:lnTo>
                    <a:lnTo>
                      <a:pt x="12" y="19"/>
                    </a:lnTo>
                    <a:lnTo>
                      <a:pt x="7" y="27"/>
                    </a:lnTo>
                    <a:lnTo>
                      <a:pt x="1" y="48"/>
                    </a:lnTo>
                    <a:lnTo>
                      <a:pt x="0" y="71"/>
                    </a:lnTo>
                    <a:lnTo>
                      <a:pt x="0" y="75"/>
                    </a:lnTo>
                    <a:lnTo>
                      <a:pt x="0" y="81"/>
                    </a:lnTo>
                    <a:lnTo>
                      <a:pt x="0" y="89"/>
                    </a:lnTo>
                    <a:lnTo>
                      <a:pt x="1" y="96"/>
                    </a:lnTo>
                    <a:lnTo>
                      <a:pt x="3" y="104"/>
                    </a:lnTo>
                    <a:lnTo>
                      <a:pt x="6" y="111"/>
                    </a:lnTo>
                    <a:lnTo>
                      <a:pt x="9" y="118"/>
                    </a:lnTo>
                    <a:lnTo>
                      <a:pt x="14" y="124"/>
                    </a:lnTo>
                    <a:lnTo>
                      <a:pt x="12" y="131"/>
                    </a:lnTo>
                    <a:lnTo>
                      <a:pt x="11" y="135"/>
                    </a:lnTo>
                    <a:lnTo>
                      <a:pt x="10" y="137"/>
                    </a:lnTo>
                    <a:lnTo>
                      <a:pt x="10" y="137"/>
                    </a:lnTo>
                    <a:lnTo>
                      <a:pt x="11" y="140"/>
                    </a:lnTo>
                    <a:lnTo>
                      <a:pt x="13" y="140"/>
                    </a:lnTo>
                    <a:lnTo>
                      <a:pt x="16" y="139"/>
                    </a:lnTo>
                    <a:lnTo>
                      <a:pt x="17" y="135"/>
                    </a:lnTo>
                    <a:lnTo>
                      <a:pt x="18" y="132"/>
                    </a:lnTo>
                    <a:lnTo>
                      <a:pt x="19" y="131"/>
                    </a:lnTo>
                    <a:lnTo>
                      <a:pt x="19" y="131"/>
                    </a:lnTo>
                    <a:lnTo>
                      <a:pt x="20" y="128"/>
                    </a:lnTo>
                    <a:lnTo>
                      <a:pt x="26" y="130"/>
                    </a:lnTo>
                    <a:lnTo>
                      <a:pt x="33" y="131"/>
                    </a:lnTo>
                    <a:lnTo>
                      <a:pt x="45" y="129"/>
                    </a:lnTo>
                    <a:lnTo>
                      <a:pt x="53" y="122"/>
                    </a:lnTo>
                    <a:lnTo>
                      <a:pt x="59" y="115"/>
                    </a:lnTo>
                    <a:lnTo>
                      <a:pt x="62" y="108"/>
                    </a:lnTo>
                    <a:lnTo>
                      <a:pt x="66" y="89"/>
                    </a:lnTo>
                    <a:lnTo>
                      <a:pt x="67" y="71"/>
                    </a:lnTo>
                    <a:lnTo>
                      <a:pt x="66" y="59"/>
                    </a:lnTo>
                    <a:lnTo>
                      <a:pt x="65" y="44"/>
                    </a:lnTo>
                    <a:lnTo>
                      <a:pt x="60" y="30"/>
                    </a:lnTo>
                    <a:lnTo>
                      <a:pt x="52" y="17"/>
                    </a:lnTo>
                    <a:lnTo>
                      <a:pt x="56" y="3"/>
                    </a:lnTo>
                    <a:close/>
                    <a:moveTo>
                      <a:pt x="16" y="116"/>
                    </a:moveTo>
                    <a:lnTo>
                      <a:pt x="13" y="106"/>
                    </a:lnTo>
                    <a:lnTo>
                      <a:pt x="11" y="94"/>
                    </a:lnTo>
                    <a:lnTo>
                      <a:pt x="11" y="81"/>
                    </a:lnTo>
                    <a:lnTo>
                      <a:pt x="11" y="69"/>
                    </a:lnTo>
                    <a:lnTo>
                      <a:pt x="11" y="50"/>
                    </a:lnTo>
                    <a:lnTo>
                      <a:pt x="13" y="33"/>
                    </a:lnTo>
                    <a:lnTo>
                      <a:pt x="16" y="24"/>
                    </a:lnTo>
                    <a:lnTo>
                      <a:pt x="21" y="17"/>
                    </a:lnTo>
                    <a:lnTo>
                      <a:pt x="27" y="14"/>
                    </a:lnTo>
                    <a:lnTo>
                      <a:pt x="33" y="13"/>
                    </a:lnTo>
                    <a:lnTo>
                      <a:pt x="39" y="14"/>
                    </a:lnTo>
                    <a:lnTo>
                      <a:pt x="45" y="18"/>
                    </a:lnTo>
                    <a:lnTo>
                      <a:pt x="16" y="116"/>
                    </a:lnTo>
                    <a:close/>
                    <a:moveTo>
                      <a:pt x="50" y="24"/>
                    </a:moveTo>
                    <a:lnTo>
                      <a:pt x="53" y="33"/>
                    </a:lnTo>
                    <a:lnTo>
                      <a:pt x="55" y="44"/>
                    </a:lnTo>
                    <a:lnTo>
                      <a:pt x="55" y="56"/>
                    </a:lnTo>
                    <a:lnTo>
                      <a:pt x="55" y="69"/>
                    </a:lnTo>
                    <a:lnTo>
                      <a:pt x="55" y="87"/>
                    </a:lnTo>
                    <a:lnTo>
                      <a:pt x="53" y="104"/>
                    </a:lnTo>
                    <a:lnTo>
                      <a:pt x="52" y="110"/>
                    </a:lnTo>
                    <a:lnTo>
                      <a:pt x="50" y="115"/>
                    </a:lnTo>
                    <a:lnTo>
                      <a:pt x="48" y="119"/>
                    </a:lnTo>
                    <a:lnTo>
                      <a:pt x="45" y="122"/>
                    </a:lnTo>
                    <a:lnTo>
                      <a:pt x="43" y="125"/>
                    </a:lnTo>
                    <a:lnTo>
                      <a:pt x="39" y="126"/>
                    </a:lnTo>
                    <a:lnTo>
                      <a:pt x="36" y="127"/>
                    </a:lnTo>
                    <a:lnTo>
                      <a:pt x="33" y="128"/>
                    </a:lnTo>
                    <a:lnTo>
                      <a:pt x="27" y="126"/>
                    </a:lnTo>
                    <a:lnTo>
                      <a:pt x="21" y="123"/>
                    </a:lnTo>
                    <a:lnTo>
                      <a:pt x="50" y="2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4" name="Freeform 2218"/>
              <p:cNvSpPr>
                <a:spLocks noChangeAspect="1"/>
              </p:cNvSpPr>
              <p:nvPr/>
            </p:nvSpPr>
            <p:spPr bwMode="auto">
              <a:xfrm>
                <a:off x="3913" y="2317"/>
                <a:ext cx="59" cy="165"/>
              </a:xfrm>
              <a:custGeom>
                <a:avLst/>
                <a:gdLst>
                  <a:gd name="T0" fmla="*/ 24 w 59"/>
                  <a:gd name="T1" fmla="*/ 146 h 165"/>
                  <a:gd name="T2" fmla="*/ 22 w 59"/>
                  <a:gd name="T3" fmla="*/ 151 h 165"/>
                  <a:gd name="T4" fmla="*/ 17 w 59"/>
                  <a:gd name="T5" fmla="*/ 157 h 165"/>
                  <a:gd name="T6" fmla="*/ 8 w 59"/>
                  <a:gd name="T7" fmla="*/ 160 h 165"/>
                  <a:gd name="T8" fmla="*/ 1 w 59"/>
                  <a:gd name="T9" fmla="*/ 162 h 165"/>
                  <a:gd name="T10" fmla="*/ 1 w 59"/>
                  <a:gd name="T11" fmla="*/ 165 h 165"/>
                  <a:gd name="T12" fmla="*/ 15 w 59"/>
                  <a:gd name="T13" fmla="*/ 164 h 165"/>
                  <a:gd name="T14" fmla="*/ 33 w 59"/>
                  <a:gd name="T15" fmla="*/ 153 h 165"/>
                  <a:gd name="T16" fmla="*/ 35 w 59"/>
                  <a:gd name="T17" fmla="*/ 107 h 165"/>
                  <a:gd name="T18" fmla="*/ 36 w 59"/>
                  <a:gd name="T19" fmla="*/ 98 h 165"/>
                  <a:gd name="T20" fmla="*/ 42 w 59"/>
                  <a:gd name="T21" fmla="*/ 89 h 165"/>
                  <a:gd name="T22" fmla="*/ 51 w 59"/>
                  <a:gd name="T23" fmla="*/ 85 h 165"/>
                  <a:gd name="T24" fmla="*/ 58 w 59"/>
                  <a:gd name="T25" fmla="*/ 84 h 165"/>
                  <a:gd name="T26" fmla="*/ 59 w 59"/>
                  <a:gd name="T27" fmla="*/ 82 h 165"/>
                  <a:gd name="T28" fmla="*/ 56 w 59"/>
                  <a:gd name="T29" fmla="*/ 81 h 165"/>
                  <a:gd name="T30" fmla="*/ 43 w 59"/>
                  <a:gd name="T31" fmla="*/ 76 h 165"/>
                  <a:gd name="T32" fmla="*/ 36 w 59"/>
                  <a:gd name="T33" fmla="*/ 66 h 165"/>
                  <a:gd name="T34" fmla="*/ 35 w 59"/>
                  <a:gd name="T35" fmla="*/ 63 h 165"/>
                  <a:gd name="T36" fmla="*/ 35 w 59"/>
                  <a:gd name="T37" fmla="*/ 58 h 165"/>
                  <a:gd name="T38" fmla="*/ 35 w 59"/>
                  <a:gd name="T39" fmla="*/ 20 h 165"/>
                  <a:gd name="T40" fmla="*/ 32 w 59"/>
                  <a:gd name="T41" fmla="*/ 11 h 165"/>
                  <a:gd name="T42" fmla="*/ 22 w 59"/>
                  <a:gd name="T43" fmla="*/ 3 h 165"/>
                  <a:gd name="T44" fmla="*/ 9 w 59"/>
                  <a:gd name="T45" fmla="*/ 0 h 165"/>
                  <a:gd name="T46" fmla="*/ 1 w 59"/>
                  <a:gd name="T47" fmla="*/ 0 h 165"/>
                  <a:gd name="T48" fmla="*/ 1 w 59"/>
                  <a:gd name="T49" fmla="*/ 3 h 165"/>
                  <a:gd name="T50" fmla="*/ 10 w 59"/>
                  <a:gd name="T51" fmla="*/ 5 h 165"/>
                  <a:gd name="T52" fmla="*/ 21 w 59"/>
                  <a:gd name="T53" fmla="*/ 12 h 165"/>
                  <a:gd name="T54" fmla="*/ 24 w 59"/>
                  <a:gd name="T55" fmla="*/ 19 h 165"/>
                  <a:gd name="T56" fmla="*/ 24 w 59"/>
                  <a:gd name="T57" fmla="*/ 22 h 165"/>
                  <a:gd name="T58" fmla="*/ 24 w 59"/>
                  <a:gd name="T59" fmla="*/ 60 h 165"/>
                  <a:gd name="T60" fmla="*/ 25 w 59"/>
                  <a:gd name="T61" fmla="*/ 69 h 165"/>
                  <a:gd name="T62" fmla="*/ 31 w 59"/>
                  <a:gd name="T63" fmla="*/ 76 h 165"/>
                  <a:gd name="T64" fmla="*/ 44 w 59"/>
                  <a:gd name="T65" fmla="*/ 82 h 165"/>
                  <a:gd name="T66" fmla="*/ 29 w 59"/>
                  <a:gd name="T67" fmla="*/ 91 h 165"/>
                  <a:gd name="T68" fmla="*/ 24 w 59"/>
                  <a:gd name="T69" fmla="*/ 10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65">
                    <a:moveTo>
                      <a:pt x="24" y="143"/>
                    </a:moveTo>
                    <a:lnTo>
                      <a:pt x="24" y="146"/>
                    </a:lnTo>
                    <a:lnTo>
                      <a:pt x="23" y="148"/>
                    </a:lnTo>
                    <a:lnTo>
                      <a:pt x="22" y="151"/>
                    </a:lnTo>
                    <a:lnTo>
                      <a:pt x="20" y="154"/>
                    </a:lnTo>
                    <a:lnTo>
                      <a:pt x="17" y="157"/>
                    </a:lnTo>
                    <a:lnTo>
                      <a:pt x="13" y="159"/>
                    </a:lnTo>
                    <a:lnTo>
                      <a:pt x="8" y="160"/>
                    </a:lnTo>
                    <a:lnTo>
                      <a:pt x="2" y="161"/>
                    </a:lnTo>
                    <a:lnTo>
                      <a:pt x="1" y="162"/>
                    </a:lnTo>
                    <a:lnTo>
                      <a:pt x="0" y="163"/>
                    </a:lnTo>
                    <a:lnTo>
                      <a:pt x="1" y="165"/>
                    </a:lnTo>
                    <a:lnTo>
                      <a:pt x="4" y="165"/>
                    </a:lnTo>
                    <a:lnTo>
                      <a:pt x="15" y="164"/>
                    </a:lnTo>
                    <a:lnTo>
                      <a:pt x="25" y="159"/>
                    </a:lnTo>
                    <a:lnTo>
                      <a:pt x="33" y="153"/>
                    </a:lnTo>
                    <a:lnTo>
                      <a:pt x="35" y="144"/>
                    </a:lnTo>
                    <a:lnTo>
                      <a:pt x="35" y="107"/>
                    </a:lnTo>
                    <a:lnTo>
                      <a:pt x="35" y="102"/>
                    </a:lnTo>
                    <a:lnTo>
                      <a:pt x="36" y="98"/>
                    </a:lnTo>
                    <a:lnTo>
                      <a:pt x="38" y="93"/>
                    </a:lnTo>
                    <a:lnTo>
                      <a:pt x="42" y="89"/>
                    </a:lnTo>
                    <a:lnTo>
                      <a:pt x="46" y="87"/>
                    </a:lnTo>
                    <a:lnTo>
                      <a:pt x="51" y="85"/>
                    </a:lnTo>
                    <a:lnTo>
                      <a:pt x="54" y="84"/>
                    </a:lnTo>
                    <a:lnTo>
                      <a:pt x="58" y="84"/>
                    </a:lnTo>
                    <a:lnTo>
                      <a:pt x="59" y="84"/>
                    </a:lnTo>
                    <a:lnTo>
                      <a:pt x="59" y="82"/>
                    </a:lnTo>
                    <a:lnTo>
                      <a:pt x="58" y="81"/>
                    </a:lnTo>
                    <a:lnTo>
                      <a:pt x="56" y="81"/>
                    </a:lnTo>
                    <a:lnTo>
                      <a:pt x="49" y="79"/>
                    </a:lnTo>
                    <a:lnTo>
                      <a:pt x="43" y="76"/>
                    </a:lnTo>
                    <a:lnTo>
                      <a:pt x="38" y="71"/>
                    </a:lnTo>
                    <a:lnTo>
                      <a:pt x="36" y="66"/>
                    </a:lnTo>
                    <a:lnTo>
                      <a:pt x="35" y="65"/>
                    </a:lnTo>
                    <a:lnTo>
                      <a:pt x="35" y="63"/>
                    </a:lnTo>
                    <a:lnTo>
                      <a:pt x="35" y="61"/>
                    </a:lnTo>
                    <a:lnTo>
                      <a:pt x="35" y="58"/>
                    </a:lnTo>
                    <a:lnTo>
                      <a:pt x="35" y="25"/>
                    </a:lnTo>
                    <a:lnTo>
                      <a:pt x="35" y="20"/>
                    </a:lnTo>
                    <a:lnTo>
                      <a:pt x="34" y="15"/>
                    </a:lnTo>
                    <a:lnTo>
                      <a:pt x="32" y="11"/>
                    </a:lnTo>
                    <a:lnTo>
                      <a:pt x="27" y="6"/>
                    </a:lnTo>
                    <a:lnTo>
                      <a:pt x="22" y="3"/>
                    </a:lnTo>
                    <a:lnTo>
                      <a:pt x="15" y="1"/>
                    </a:lnTo>
                    <a:lnTo>
                      <a:pt x="9" y="0"/>
                    </a:lnTo>
                    <a:lnTo>
                      <a:pt x="4" y="0"/>
                    </a:lnTo>
                    <a:lnTo>
                      <a:pt x="1" y="0"/>
                    </a:lnTo>
                    <a:lnTo>
                      <a:pt x="0" y="1"/>
                    </a:lnTo>
                    <a:lnTo>
                      <a:pt x="1" y="3"/>
                    </a:lnTo>
                    <a:lnTo>
                      <a:pt x="3" y="3"/>
                    </a:lnTo>
                    <a:lnTo>
                      <a:pt x="10" y="5"/>
                    </a:lnTo>
                    <a:lnTo>
                      <a:pt x="16" y="8"/>
                    </a:lnTo>
                    <a:lnTo>
                      <a:pt x="21" y="12"/>
                    </a:lnTo>
                    <a:lnTo>
                      <a:pt x="24" y="18"/>
                    </a:lnTo>
                    <a:lnTo>
                      <a:pt x="24" y="19"/>
                    </a:lnTo>
                    <a:lnTo>
                      <a:pt x="24" y="20"/>
                    </a:lnTo>
                    <a:lnTo>
                      <a:pt x="24" y="22"/>
                    </a:lnTo>
                    <a:lnTo>
                      <a:pt x="24" y="25"/>
                    </a:lnTo>
                    <a:lnTo>
                      <a:pt x="24" y="60"/>
                    </a:lnTo>
                    <a:lnTo>
                      <a:pt x="24" y="65"/>
                    </a:lnTo>
                    <a:lnTo>
                      <a:pt x="25" y="69"/>
                    </a:lnTo>
                    <a:lnTo>
                      <a:pt x="28" y="72"/>
                    </a:lnTo>
                    <a:lnTo>
                      <a:pt x="31" y="76"/>
                    </a:lnTo>
                    <a:lnTo>
                      <a:pt x="37" y="80"/>
                    </a:lnTo>
                    <a:lnTo>
                      <a:pt x="44" y="82"/>
                    </a:lnTo>
                    <a:lnTo>
                      <a:pt x="35" y="86"/>
                    </a:lnTo>
                    <a:lnTo>
                      <a:pt x="29" y="91"/>
                    </a:lnTo>
                    <a:lnTo>
                      <a:pt x="25" y="96"/>
                    </a:lnTo>
                    <a:lnTo>
                      <a:pt x="24" y="103"/>
                    </a:lnTo>
                    <a:lnTo>
                      <a:pt x="24" y="1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5" name="Freeform 2219"/>
              <p:cNvSpPr>
                <a:spLocks noChangeAspect="1" noEditPoints="1"/>
              </p:cNvSpPr>
              <p:nvPr/>
            </p:nvSpPr>
            <p:spPr bwMode="auto">
              <a:xfrm>
                <a:off x="1246" y="2551"/>
                <a:ext cx="58" cy="91"/>
              </a:xfrm>
              <a:custGeom>
                <a:avLst/>
                <a:gdLst>
                  <a:gd name="T0" fmla="*/ 43 w 58"/>
                  <a:gd name="T1" fmla="*/ 37 h 91"/>
                  <a:gd name="T2" fmla="*/ 53 w 58"/>
                  <a:gd name="T3" fmla="*/ 27 h 91"/>
                  <a:gd name="T4" fmla="*/ 54 w 58"/>
                  <a:gd name="T5" fmla="*/ 15 h 91"/>
                  <a:gd name="T6" fmla="*/ 49 w 58"/>
                  <a:gd name="T7" fmla="*/ 8 h 91"/>
                  <a:gd name="T8" fmla="*/ 42 w 58"/>
                  <a:gd name="T9" fmla="*/ 3 h 91"/>
                  <a:gd name="T10" fmla="*/ 34 w 58"/>
                  <a:gd name="T11" fmla="*/ 0 h 91"/>
                  <a:gd name="T12" fmla="*/ 19 w 58"/>
                  <a:gd name="T13" fmla="*/ 2 h 91"/>
                  <a:gd name="T14" fmla="*/ 6 w 58"/>
                  <a:gd name="T15" fmla="*/ 14 h 91"/>
                  <a:gd name="T16" fmla="*/ 5 w 58"/>
                  <a:gd name="T17" fmla="*/ 29 h 91"/>
                  <a:gd name="T18" fmla="*/ 10 w 58"/>
                  <a:gd name="T19" fmla="*/ 37 h 91"/>
                  <a:gd name="T20" fmla="*/ 15 w 58"/>
                  <a:gd name="T21" fmla="*/ 41 h 91"/>
                  <a:gd name="T22" fmla="*/ 10 w 58"/>
                  <a:gd name="T23" fmla="*/ 49 h 91"/>
                  <a:gd name="T24" fmla="*/ 0 w 58"/>
                  <a:gd name="T25" fmla="*/ 62 h 91"/>
                  <a:gd name="T26" fmla="*/ 2 w 58"/>
                  <a:gd name="T27" fmla="*/ 78 h 91"/>
                  <a:gd name="T28" fmla="*/ 18 w 58"/>
                  <a:gd name="T29" fmla="*/ 89 h 91"/>
                  <a:gd name="T30" fmla="*/ 40 w 58"/>
                  <a:gd name="T31" fmla="*/ 89 h 91"/>
                  <a:gd name="T32" fmla="*/ 56 w 58"/>
                  <a:gd name="T33" fmla="*/ 76 h 91"/>
                  <a:gd name="T34" fmla="*/ 57 w 58"/>
                  <a:gd name="T35" fmla="*/ 60 h 91"/>
                  <a:gd name="T36" fmla="*/ 53 w 58"/>
                  <a:gd name="T37" fmla="*/ 52 h 91"/>
                  <a:gd name="T38" fmla="*/ 51 w 58"/>
                  <a:gd name="T39" fmla="*/ 49 h 91"/>
                  <a:gd name="T40" fmla="*/ 49 w 58"/>
                  <a:gd name="T41" fmla="*/ 48 h 91"/>
                  <a:gd name="T42" fmla="*/ 46 w 58"/>
                  <a:gd name="T43" fmla="*/ 46 h 91"/>
                  <a:gd name="T44" fmla="*/ 41 w 58"/>
                  <a:gd name="T45" fmla="*/ 43 h 91"/>
                  <a:gd name="T46" fmla="*/ 17 w 58"/>
                  <a:gd name="T47" fmla="*/ 28 h 91"/>
                  <a:gd name="T48" fmla="*/ 12 w 58"/>
                  <a:gd name="T49" fmla="*/ 23 h 91"/>
                  <a:gd name="T50" fmla="*/ 10 w 58"/>
                  <a:gd name="T51" fmla="*/ 17 h 91"/>
                  <a:gd name="T52" fmla="*/ 16 w 58"/>
                  <a:gd name="T53" fmla="*/ 7 h 91"/>
                  <a:gd name="T54" fmla="*/ 29 w 58"/>
                  <a:gd name="T55" fmla="*/ 4 h 91"/>
                  <a:gd name="T56" fmla="*/ 42 w 58"/>
                  <a:gd name="T57" fmla="*/ 8 h 91"/>
                  <a:gd name="T58" fmla="*/ 47 w 58"/>
                  <a:gd name="T59" fmla="*/ 20 h 91"/>
                  <a:gd name="T60" fmla="*/ 43 w 58"/>
                  <a:gd name="T61" fmla="*/ 30 h 91"/>
                  <a:gd name="T62" fmla="*/ 34 w 58"/>
                  <a:gd name="T63" fmla="*/ 38 h 91"/>
                  <a:gd name="T64" fmla="*/ 24 w 58"/>
                  <a:gd name="T65" fmla="*/ 46 h 91"/>
                  <a:gd name="T66" fmla="*/ 26 w 58"/>
                  <a:gd name="T67" fmla="*/ 48 h 91"/>
                  <a:gd name="T68" fmla="*/ 32 w 58"/>
                  <a:gd name="T69" fmla="*/ 51 h 91"/>
                  <a:gd name="T70" fmla="*/ 38 w 58"/>
                  <a:gd name="T71" fmla="*/ 55 h 91"/>
                  <a:gd name="T72" fmla="*/ 41 w 58"/>
                  <a:gd name="T73" fmla="*/ 57 h 91"/>
                  <a:gd name="T74" fmla="*/ 47 w 58"/>
                  <a:gd name="T75" fmla="*/ 61 h 91"/>
                  <a:gd name="T76" fmla="*/ 51 w 58"/>
                  <a:gd name="T77" fmla="*/ 70 h 91"/>
                  <a:gd name="T78" fmla="*/ 49 w 58"/>
                  <a:gd name="T79" fmla="*/ 77 h 91"/>
                  <a:gd name="T80" fmla="*/ 44 w 58"/>
                  <a:gd name="T81" fmla="*/ 82 h 91"/>
                  <a:gd name="T82" fmla="*/ 37 w 58"/>
                  <a:gd name="T83" fmla="*/ 86 h 91"/>
                  <a:gd name="T84" fmla="*/ 29 w 58"/>
                  <a:gd name="T85" fmla="*/ 87 h 91"/>
                  <a:gd name="T86" fmla="*/ 21 w 58"/>
                  <a:gd name="T87" fmla="*/ 85 h 91"/>
                  <a:gd name="T88" fmla="*/ 14 w 58"/>
                  <a:gd name="T89" fmla="*/ 81 h 91"/>
                  <a:gd name="T90" fmla="*/ 9 w 58"/>
                  <a:gd name="T91" fmla="*/ 75 h 91"/>
                  <a:gd name="T92" fmla="*/ 7 w 58"/>
                  <a:gd name="T93" fmla="*/ 68 h 91"/>
                  <a:gd name="T94" fmla="*/ 12 w 58"/>
                  <a:gd name="T95" fmla="*/ 55 h 91"/>
                  <a:gd name="T96" fmla="*/ 24 w 58"/>
                  <a:gd name="T97"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91">
                    <a:moveTo>
                      <a:pt x="38" y="40"/>
                    </a:moveTo>
                    <a:lnTo>
                      <a:pt x="43" y="37"/>
                    </a:lnTo>
                    <a:lnTo>
                      <a:pt x="49" y="33"/>
                    </a:lnTo>
                    <a:lnTo>
                      <a:pt x="53" y="27"/>
                    </a:lnTo>
                    <a:lnTo>
                      <a:pt x="54" y="20"/>
                    </a:lnTo>
                    <a:lnTo>
                      <a:pt x="54" y="15"/>
                    </a:lnTo>
                    <a:lnTo>
                      <a:pt x="52" y="11"/>
                    </a:lnTo>
                    <a:lnTo>
                      <a:pt x="49" y="8"/>
                    </a:lnTo>
                    <a:lnTo>
                      <a:pt x="46" y="5"/>
                    </a:lnTo>
                    <a:lnTo>
                      <a:pt x="42" y="3"/>
                    </a:lnTo>
                    <a:lnTo>
                      <a:pt x="38" y="1"/>
                    </a:lnTo>
                    <a:lnTo>
                      <a:pt x="34" y="0"/>
                    </a:lnTo>
                    <a:lnTo>
                      <a:pt x="29" y="0"/>
                    </a:lnTo>
                    <a:lnTo>
                      <a:pt x="19" y="2"/>
                    </a:lnTo>
                    <a:lnTo>
                      <a:pt x="11" y="6"/>
                    </a:lnTo>
                    <a:lnTo>
                      <a:pt x="6" y="14"/>
                    </a:lnTo>
                    <a:lnTo>
                      <a:pt x="4" y="22"/>
                    </a:lnTo>
                    <a:lnTo>
                      <a:pt x="5" y="29"/>
                    </a:lnTo>
                    <a:lnTo>
                      <a:pt x="9" y="35"/>
                    </a:lnTo>
                    <a:lnTo>
                      <a:pt x="10" y="37"/>
                    </a:lnTo>
                    <a:lnTo>
                      <a:pt x="12" y="39"/>
                    </a:lnTo>
                    <a:lnTo>
                      <a:pt x="15" y="41"/>
                    </a:lnTo>
                    <a:lnTo>
                      <a:pt x="20" y="44"/>
                    </a:lnTo>
                    <a:lnTo>
                      <a:pt x="10" y="49"/>
                    </a:lnTo>
                    <a:lnTo>
                      <a:pt x="3" y="56"/>
                    </a:lnTo>
                    <a:lnTo>
                      <a:pt x="0" y="62"/>
                    </a:lnTo>
                    <a:lnTo>
                      <a:pt x="0" y="68"/>
                    </a:lnTo>
                    <a:lnTo>
                      <a:pt x="2" y="78"/>
                    </a:lnTo>
                    <a:lnTo>
                      <a:pt x="9" y="85"/>
                    </a:lnTo>
                    <a:lnTo>
                      <a:pt x="18" y="89"/>
                    </a:lnTo>
                    <a:lnTo>
                      <a:pt x="29" y="91"/>
                    </a:lnTo>
                    <a:lnTo>
                      <a:pt x="40" y="89"/>
                    </a:lnTo>
                    <a:lnTo>
                      <a:pt x="49" y="84"/>
                    </a:lnTo>
                    <a:lnTo>
                      <a:pt x="56" y="76"/>
                    </a:lnTo>
                    <a:lnTo>
                      <a:pt x="58" y="66"/>
                    </a:lnTo>
                    <a:lnTo>
                      <a:pt x="57" y="60"/>
                    </a:lnTo>
                    <a:lnTo>
                      <a:pt x="55" y="55"/>
                    </a:lnTo>
                    <a:lnTo>
                      <a:pt x="53" y="52"/>
                    </a:lnTo>
                    <a:lnTo>
                      <a:pt x="51" y="50"/>
                    </a:lnTo>
                    <a:lnTo>
                      <a:pt x="51" y="49"/>
                    </a:lnTo>
                    <a:lnTo>
                      <a:pt x="50" y="48"/>
                    </a:lnTo>
                    <a:lnTo>
                      <a:pt x="49" y="48"/>
                    </a:lnTo>
                    <a:lnTo>
                      <a:pt x="48" y="47"/>
                    </a:lnTo>
                    <a:lnTo>
                      <a:pt x="46" y="46"/>
                    </a:lnTo>
                    <a:lnTo>
                      <a:pt x="44" y="45"/>
                    </a:lnTo>
                    <a:lnTo>
                      <a:pt x="41" y="43"/>
                    </a:lnTo>
                    <a:lnTo>
                      <a:pt x="38" y="40"/>
                    </a:lnTo>
                    <a:close/>
                    <a:moveTo>
                      <a:pt x="17" y="28"/>
                    </a:moveTo>
                    <a:lnTo>
                      <a:pt x="14" y="26"/>
                    </a:lnTo>
                    <a:lnTo>
                      <a:pt x="12" y="23"/>
                    </a:lnTo>
                    <a:lnTo>
                      <a:pt x="11" y="20"/>
                    </a:lnTo>
                    <a:lnTo>
                      <a:pt x="10" y="17"/>
                    </a:lnTo>
                    <a:lnTo>
                      <a:pt x="12" y="12"/>
                    </a:lnTo>
                    <a:lnTo>
                      <a:pt x="16" y="7"/>
                    </a:lnTo>
                    <a:lnTo>
                      <a:pt x="22" y="5"/>
                    </a:lnTo>
                    <a:lnTo>
                      <a:pt x="29" y="4"/>
                    </a:lnTo>
                    <a:lnTo>
                      <a:pt x="36" y="5"/>
                    </a:lnTo>
                    <a:lnTo>
                      <a:pt x="42" y="8"/>
                    </a:lnTo>
                    <a:lnTo>
                      <a:pt x="46" y="13"/>
                    </a:lnTo>
                    <a:lnTo>
                      <a:pt x="47" y="20"/>
                    </a:lnTo>
                    <a:lnTo>
                      <a:pt x="46" y="25"/>
                    </a:lnTo>
                    <a:lnTo>
                      <a:pt x="43" y="30"/>
                    </a:lnTo>
                    <a:lnTo>
                      <a:pt x="39" y="34"/>
                    </a:lnTo>
                    <a:lnTo>
                      <a:pt x="34" y="38"/>
                    </a:lnTo>
                    <a:lnTo>
                      <a:pt x="17" y="28"/>
                    </a:lnTo>
                    <a:close/>
                    <a:moveTo>
                      <a:pt x="24" y="46"/>
                    </a:moveTo>
                    <a:lnTo>
                      <a:pt x="25" y="46"/>
                    </a:lnTo>
                    <a:lnTo>
                      <a:pt x="26" y="48"/>
                    </a:lnTo>
                    <a:lnTo>
                      <a:pt x="29" y="49"/>
                    </a:lnTo>
                    <a:lnTo>
                      <a:pt x="32" y="51"/>
                    </a:lnTo>
                    <a:lnTo>
                      <a:pt x="35" y="53"/>
                    </a:lnTo>
                    <a:lnTo>
                      <a:pt x="38" y="55"/>
                    </a:lnTo>
                    <a:lnTo>
                      <a:pt x="40" y="56"/>
                    </a:lnTo>
                    <a:lnTo>
                      <a:pt x="41" y="57"/>
                    </a:lnTo>
                    <a:lnTo>
                      <a:pt x="44" y="58"/>
                    </a:lnTo>
                    <a:lnTo>
                      <a:pt x="47" y="61"/>
                    </a:lnTo>
                    <a:lnTo>
                      <a:pt x="49" y="65"/>
                    </a:lnTo>
                    <a:lnTo>
                      <a:pt x="51" y="70"/>
                    </a:lnTo>
                    <a:lnTo>
                      <a:pt x="50" y="74"/>
                    </a:lnTo>
                    <a:lnTo>
                      <a:pt x="49" y="77"/>
                    </a:lnTo>
                    <a:lnTo>
                      <a:pt x="47" y="80"/>
                    </a:lnTo>
                    <a:lnTo>
                      <a:pt x="44" y="82"/>
                    </a:lnTo>
                    <a:lnTo>
                      <a:pt x="41" y="84"/>
                    </a:lnTo>
                    <a:lnTo>
                      <a:pt x="37" y="86"/>
                    </a:lnTo>
                    <a:lnTo>
                      <a:pt x="33" y="87"/>
                    </a:lnTo>
                    <a:lnTo>
                      <a:pt x="29" y="87"/>
                    </a:lnTo>
                    <a:lnTo>
                      <a:pt x="25" y="86"/>
                    </a:lnTo>
                    <a:lnTo>
                      <a:pt x="21" y="85"/>
                    </a:lnTo>
                    <a:lnTo>
                      <a:pt x="17" y="84"/>
                    </a:lnTo>
                    <a:lnTo>
                      <a:pt x="14" y="81"/>
                    </a:lnTo>
                    <a:lnTo>
                      <a:pt x="11" y="79"/>
                    </a:lnTo>
                    <a:lnTo>
                      <a:pt x="9" y="75"/>
                    </a:lnTo>
                    <a:lnTo>
                      <a:pt x="8" y="72"/>
                    </a:lnTo>
                    <a:lnTo>
                      <a:pt x="7" y="68"/>
                    </a:lnTo>
                    <a:lnTo>
                      <a:pt x="8" y="61"/>
                    </a:lnTo>
                    <a:lnTo>
                      <a:pt x="12" y="55"/>
                    </a:lnTo>
                    <a:lnTo>
                      <a:pt x="17" y="50"/>
                    </a:lnTo>
                    <a:lnTo>
                      <a:pt x="24" y="4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6" name="Freeform 2220"/>
              <p:cNvSpPr>
                <a:spLocks noChangeAspect="1" noEditPoints="1"/>
              </p:cNvSpPr>
              <p:nvPr/>
            </p:nvSpPr>
            <p:spPr bwMode="auto">
              <a:xfrm>
                <a:off x="1322" y="2582"/>
                <a:ext cx="15" cy="57"/>
              </a:xfrm>
              <a:custGeom>
                <a:avLst/>
                <a:gdLst>
                  <a:gd name="T0" fmla="*/ 15 w 15"/>
                  <a:gd name="T1" fmla="*/ 7 h 57"/>
                  <a:gd name="T2" fmla="*/ 14 w 15"/>
                  <a:gd name="T3" fmla="*/ 4 h 57"/>
                  <a:gd name="T4" fmla="*/ 13 w 15"/>
                  <a:gd name="T5" fmla="*/ 2 h 57"/>
                  <a:gd name="T6" fmla="*/ 10 w 15"/>
                  <a:gd name="T7" fmla="*/ 1 h 57"/>
                  <a:gd name="T8" fmla="*/ 8 w 15"/>
                  <a:gd name="T9" fmla="*/ 0 h 57"/>
                  <a:gd name="T10" fmla="*/ 5 w 15"/>
                  <a:gd name="T11" fmla="*/ 1 h 57"/>
                  <a:gd name="T12" fmla="*/ 2 w 15"/>
                  <a:gd name="T13" fmla="*/ 2 h 57"/>
                  <a:gd name="T14" fmla="*/ 1 w 15"/>
                  <a:gd name="T15" fmla="*/ 5 h 57"/>
                  <a:gd name="T16" fmla="*/ 0 w 15"/>
                  <a:gd name="T17" fmla="*/ 7 h 57"/>
                  <a:gd name="T18" fmla="*/ 1 w 15"/>
                  <a:gd name="T19" fmla="*/ 10 h 57"/>
                  <a:gd name="T20" fmla="*/ 2 w 15"/>
                  <a:gd name="T21" fmla="*/ 13 h 57"/>
                  <a:gd name="T22" fmla="*/ 5 w 15"/>
                  <a:gd name="T23" fmla="*/ 14 h 57"/>
                  <a:gd name="T24" fmla="*/ 7 w 15"/>
                  <a:gd name="T25" fmla="*/ 15 h 57"/>
                  <a:gd name="T26" fmla="*/ 11 w 15"/>
                  <a:gd name="T27" fmla="*/ 14 h 57"/>
                  <a:gd name="T28" fmla="*/ 13 w 15"/>
                  <a:gd name="T29" fmla="*/ 12 h 57"/>
                  <a:gd name="T30" fmla="*/ 14 w 15"/>
                  <a:gd name="T31" fmla="*/ 10 h 57"/>
                  <a:gd name="T32" fmla="*/ 15 w 15"/>
                  <a:gd name="T33" fmla="*/ 7 h 57"/>
                  <a:gd name="T34" fmla="*/ 15 w 15"/>
                  <a:gd name="T35" fmla="*/ 50 h 57"/>
                  <a:gd name="T36" fmla="*/ 14 w 15"/>
                  <a:gd name="T37" fmla="*/ 47 h 57"/>
                  <a:gd name="T38" fmla="*/ 13 w 15"/>
                  <a:gd name="T39" fmla="*/ 44 h 57"/>
                  <a:gd name="T40" fmla="*/ 10 w 15"/>
                  <a:gd name="T41" fmla="*/ 43 h 57"/>
                  <a:gd name="T42" fmla="*/ 8 w 15"/>
                  <a:gd name="T43" fmla="*/ 42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6 h 57"/>
                  <a:gd name="T62" fmla="*/ 13 w 15"/>
                  <a:gd name="T63" fmla="*/ 55 h 57"/>
                  <a:gd name="T64" fmla="*/ 14 w 15"/>
                  <a:gd name="T65" fmla="*/ 52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1"/>
                    </a:lnTo>
                    <a:lnTo>
                      <a:pt x="8" y="0"/>
                    </a:lnTo>
                    <a:lnTo>
                      <a:pt x="5" y="1"/>
                    </a:lnTo>
                    <a:lnTo>
                      <a:pt x="2" y="2"/>
                    </a:lnTo>
                    <a:lnTo>
                      <a:pt x="1" y="5"/>
                    </a:lnTo>
                    <a:lnTo>
                      <a:pt x="0" y="7"/>
                    </a:lnTo>
                    <a:lnTo>
                      <a:pt x="1" y="10"/>
                    </a:lnTo>
                    <a:lnTo>
                      <a:pt x="2" y="13"/>
                    </a:lnTo>
                    <a:lnTo>
                      <a:pt x="5" y="14"/>
                    </a:lnTo>
                    <a:lnTo>
                      <a:pt x="7" y="15"/>
                    </a:lnTo>
                    <a:lnTo>
                      <a:pt x="11" y="14"/>
                    </a:lnTo>
                    <a:lnTo>
                      <a:pt x="13" y="12"/>
                    </a:lnTo>
                    <a:lnTo>
                      <a:pt x="14" y="10"/>
                    </a:lnTo>
                    <a:lnTo>
                      <a:pt x="15" y="7"/>
                    </a:lnTo>
                    <a:close/>
                    <a:moveTo>
                      <a:pt x="15" y="50"/>
                    </a:moveTo>
                    <a:lnTo>
                      <a:pt x="14" y="47"/>
                    </a:lnTo>
                    <a:lnTo>
                      <a:pt x="13" y="44"/>
                    </a:lnTo>
                    <a:lnTo>
                      <a:pt x="10" y="43"/>
                    </a:lnTo>
                    <a:lnTo>
                      <a:pt x="8" y="42"/>
                    </a:lnTo>
                    <a:lnTo>
                      <a:pt x="5" y="43"/>
                    </a:lnTo>
                    <a:lnTo>
                      <a:pt x="2" y="45"/>
                    </a:lnTo>
                    <a:lnTo>
                      <a:pt x="1" y="47"/>
                    </a:lnTo>
                    <a:lnTo>
                      <a:pt x="0" y="50"/>
                    </a:lnTo>
                    <a:lnTo>
                      <a:pt x="1" y="53"/>
                    </a:lnTo>
                    <a:lnTo>
                      <a:pt x="2" y="55"/>
                    </a:lnTo>
                    <a:lnTo>
                      <a:pt x="5" y="57"/>
                    </a:lnTo>
                    <a:lnTo>
                      <a:pt x="7" y="57"/>
                    </a:lnTo>
                    <a:lnTo>
                      <a:pt x="11" y="56"/>
                    </a:lnTo>
                    <a:lnTo>
                      <a:pt x="13" y="55"/>
                    </a:lnTo>
                    <a:lnTo>
                      <a:pt x="14" y="52"/>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7" name="Freeform 2221"/>
              <p:cNvSpPr>
                <a:spLocks noChangeAspect="1" noEditPoints="1"/>
              </p:cNvSpPr>
              <p:nvPr/>
            </p:nvSpPr>
            <p:spPr bwMode="auto">
              <a:xfrm>
                <a:off x="1686" y="2565"/>
                <a:ext cx="93" cy="106"/>
              </a:xfrm>
              <a:custGeom>
                <a:avLst/>
                <a:gdLst>
                  <a:gd name="T0" fmla="*/ 30 w 93"/>
                  <a:gd name="T1" fmla="*/ 18 h 106"/>
                  <a:gd name="T2" fmla="*/ 31 w 93"/>
                  <a:gd name="T3" fmla="*/ 15 h 106"/>
                  <a:gd name="T4" fmla="*/ 38 w 93"/>
                  <a:gd name="T5" fmla="*/ 10 h 106"/>
                  <a:gd name="T6" fmla="*/ 48 w 93"/>
                  <a:gd name="T7" fmla="*/ 7 h 106"/>
                  <a:gd name="T8" fmla="*/ 59 w 93"/>
                  <a:gd name="T9" fmla="*/ 8 h 106"/>
                  <a:gd name="T10" fmla="*/ 70 w 93"/>
                  <a:gd name="T11" fmla="*/ 24 h 106"/>
                  <a:gd name="T12" fmla="*/ 70 w 93"/>
                  <a:gd name="T13" fmla="*/ 52 h 106"/>
                  <a:gd name="T14" fmla="*/ 57 w 93"/>
                  <a:gd name="T15" fmla="*/ 67 h 106"/>
                  <a:gd name="T16" fmla="*/ 47 w 93"/>
                  <a:gd name="T17" fmla="*/ 69 h 106"/>
                  <a:gd name="T18" fmla="*/ 37 w 93"/>
                  <a:gd name="T19" fmla="*/ 65 h 106"/>
                  <a:gd name="T20" fmla="*/ 31 w 93"/>
                  <a:gd name="T21" fmla="*/ 59 h 106"/>
                  <a:gd name="T22" fmla="*/ 30 w 93"/>
                  <a:gd name="T23" fmla="*/ 57 h 106"/>
                  <a:gd name="T24" fmla="*/ 30 w 93"/>
                  <a:gd name="T25" fmla="*/ 20 h 106"/>
                  <a:gd name="T26" fmla="*/ 35 w 93"/>
                  <a:gd name="T27" fmla="*/ 71 h 106"/>
                  <a:gd name="T28" fmla="*/ 46 w 93"/>
                  <a:gd name="T29" fmla="*/ 75 h 106"/>
                  <a:gd name="T30" fmla="*/ 68 w 93"/>
                  <a:gd name="T31" fmla="*/ 72 h 106"/>
                  <a:gd name="T32" fmla="*/ 90 w 93"/>
                  <a:gd name="T33" fmla="*/ 53 h 106"/>
                  <a:gd name="T34" fmla="*/ 90 w 93"/>
                  <a:gd name="T35" fmla="*/ 22 h 106"/>
                  <a:gd name="T36" fmla="*/ 70 w 93"/>
                  <a:gd name="T37" fmla="*/ 2 h 106"/>
                  <a:gd name="T38" fmla="*/ 45 w 93"/>
                  <a:gd name="T39" fmla="*/ 0 h 106"/>
                  <a:gd name="T40" fmla="*/ 33 w 93"/>
                  <a:gd name="T41" fmla="*/ 5 h 106"/>
                  <a:gd name="T42" fmla="*/ 29 w 93"/>
                  <a:gd name="T43" fmla="*/ 0 h 106"/>
                  <a:gd name="T44" fmla="*/ 0 w 93"/>
                  <a:gd name="T45" fmla="*/ 9 h 106"/>
                  <a:gd name="T46" fmla="*/ 9 w 93"/>
                  <a:gd name="T47" fmla="*/ 9 h 106"/>
                  <a:gd name="T48" fmla="*/ 11 w 93"/>
                  <a:gd name="T49" fmla="*/ 15 h 106"/>
                  <a:gd name="T50" fmla="*/ 0 w 93"/>
                  <a:gd name="T51" fmla="*/ 98 h 106"/>
                  <a:gd name="T52" fmla="*/ 4 w 93"/>
                  <a:gd name="T53" fmla="*/ 106 h 106"/>
                  <a:gd name="T54" fmla="*/ 15 w 93"/>
                  <a:gd name="T55" fmla="*/ 106 h 106"/>
                  <a:gd name="T56" fmla="*/ 26 w 93"/>
                  <a:gd name="T57" fmla="*/ 106 h 106"/>
                  <a:gd name="T58" fmla="*/ 37 w 93"/>
                  <a:gd name="T59" fmla="*/ 106 h 106"/>
                  <a:gd name="T60" fmla="*/ 41 w 93"/>
                  <a:gd name="T61" fmla="*/ 98 h 106"/>
                  <a:gd name="T62" fmla="*/ 30 w 93"/>
                  <a:gd name="T63"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106">
                    <a:moveTo>
                      <a:pt x="30" y="20"/>
                    </a:moveTo>
                    <a:lnTo>
                      <a:pt x="30" y="18"/>
                    </a:lnTo>
                    <a:lnTo>
                      <a:pt x="31" y="17"/>
                    </a:lnTo>
                    <a:lnTo>
                      <a:pt x="31" y="15"/>
                    </a:lnTo>
                    <a:lnTo>
                      <a:pt x="33" y="14"/>
                    </a:lnTo>
                    <a:lnTo>
                      <a:pt x="38" y="10"/>
                    </a:lnTo>
                    <a:lnTo>
                      <a:pt x="43" y="8"/>
                    </a:lnTo>
                    <a:lnTo>
                      <a:pt x="48" y="7"/>
                    </a:lnTo>
                    <a:lnTo>
                      <a:pt x="51" y="6"/>
                    </a:lnTo>
                    <a:lnTo>
                      <a:pt x="59" y="8"/>
                    </a:lnTo>
                    <a:lnTo>
                      <a:pt x="66" y="14"/>
                    </a:lnTo>
                    <a:lnTo>
                      <a:pt x="70" y="24"/>
                    </a:lnTo>
                    <a:lnTo>
                      <a:pt x="72" y="37"/>
                    </a:lnTo>
                    <a:lnTo>
                      <a:pt x="70" y="52"/>
                    </a:lnTo>
                    <a:lnTo>
                      <a:pt x="65" y="62"/>
                    </a:lnTo>
                    <a:lnTo>
                      <a:pt x="57" y="67"/>
                    </a:lnTo>
                    <a:lnTo>
                      <a:pt x="49" y="69"/>
                    </a:lnTo>
                    <a:lnTo>
                      <a:pt x="47" y="69"/>
                    </a:lnTo>
                    <a:lnTo>
                      <a:pt x="43" y="68"/>
                    </a:lnTo>
                    <a:lnTo>
                      <a:pt x="37" y="65"/>
                    </a:lnTo>
                    <a:lnTo>
                      <a:pt x="32" y="60"/>
                    </a:lnTo>
                    <a:lnTo>
                      <a:pt x="31" y="59"/>
                    </a:lnTo>
                    <a:lnTo>
                      <a:pt x="30" y="58"/>
                    </a:lnTo>
                    <a:lnTo>
                      <a:pt x="30" y="57"/>
                    </a:lnTo>
                    <a:lnTo>
                      <a:pt x="30" y="55"/>
                    </a:lnTo>
                    <a:lnTo>
                      <a:pt x="30" y="20"/>
                    </a:lnTo>
                    <a:close/>
                    <a:moveTo>
                      <a:pt x="30" y="68"/>
                    </a:moveTo>
                    <a:lnTo>
                      <a:pt x="35" y="71"/>
                    </a:lnTo>
                    <a:lnTo>
                      <a:pt x="41" y="73"/>
                    </a:lnTo>
                    <a:lnTo>
                      <a:pt x="46" y="75"/>
                    </a:lnTo>
                    <a:lnTo>
                      <a:pt x="51" y="75"/>
                    </a:lnTo>
                    <a:lnTo>
                      <a:pt x="68" y="72"/>
                    </a:lnTo>
                    <a:lnTo>
                      <a:pt x="81" y="65"/>
                    </a:lnTo>
                    <a:lnTo>
                      <a:pt x="90" y="53"/>
                    </a:lnTo>
                    <a:lnTo>
                      <a:pt x="93" y="37"/>
                    </a:lnTo>
                    <a:lnTo>
                      <a:pt x="90" y="22"/>
                    </a:lnTo>
                    <a:lnTo>
                      <a:pt x="82" y="10"/>
                    </a:lnTo>
                    <a:lnTo>
                      <a:pt x="70" y="2"/>
                    </a:lnTo>
                    <a:lnTo>
                      <a:pt x="54" y="0"/>
                    </a:lnTo>
                    <a:lnTo>
                      <a:pt x="45" y="0"/>
                    </a:lnTo>
                    <a:lnTo>
                      <a:pt x="38" y="3"/>
                    </a:lnTo>
                    <a:lnTo>
                      <a:pt x="33" y="5"/>
                    </a:lnTo>
                    <a:lnTo>
                      <a:pt x="29" y="8"/>
                    </a:lnTo>
                    <a:lnTo>
                      <a:pt x="29" y="0"/>
                    </a:lnTo>
                    <a:lnTo>
                      <a:pt x="0" y="1"/>
                    </a:lnTo>
                    <a:lnTo>
                      <a:pt x="0" y="9"/>
                    </a:lnTo>
                    <a:lnTo>
                      <a:pt x="6" y="9"/>
                    </a:lnTo>
                    <a:lnTo>
                      <a:pt x="9" y="9"/>
                    </a:lnTo>
                    <a:lnTo>
                      <a:pt x="11" y="11"/>
                    </a:lnTo>
                    <a:lnTo>
                      <a:pt x="11" y="15"/>
                    </a:lnTo>
                    <a:lnTo>
                      <a:pt x="11" y="98"/>
                    </a:lnTo>
                    <a:lnTo>
                      <a:pt x="0" y="98"/>
                    </a:lnTo>
                    <a:lnTo>
                      <a:pt x="0" y="106"/>
                    </a:lnTo>
                    <a:lnTo>
                      <a:pt x="4" y="106"/>
                    </a:lnTo>
                    <a:lnTo>
                      <a:pt x="10" y="106"/>
                    </a:lnTo>
                    <a:lnTo>
                      <a:pt x="15" y="106"/>
                    </a:lnTo>
                    <a:lnTo>
                      <a:pt x="21" y="106"/>
                    </a:lnTo>
                    <a:lnTo>
                      <a:pt x="26" y="106"/>
                    </a:lnTo>
                    <a:lnTo>
                      <a:pt x="32" y="106"/>
                    </a:lnTo>
                    <a:lnTo>
                      <a:pt x="37" y="106"/>
                    </a:lnTo>
                    <a:lnTo>
                      <a:pt x="41" y="106"/>
                    </a:lnTo>
                    <a:lnTo>
                      <a:pt x="41" y="98"/>
                    </a:lnTo>
                    <a:lnTo>
                      <a:pt x="30" y="98"/>
                    </a:lnTo>
                    <a:lnTo>
                      <a:pt x="30" y="6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8" name="Freeform 2222"/>
              <p:cNvSpPr>
                <a:spLocks noChangeAspect="1"/>
              </p:cNvSpPr>
              <p:nvPr/>
            </p:nvSpPr>
            <p:spPr bwMode="auto">
              <a:xfrm>
                <a:off x="1792" y="2565"/>
                <a:ext cx="66" cy="74"/>
              </a:xfrm>
              <a:custGeom>
                <a:avLst/>
                <a:gdLst>
                  <a:gd name="T0" fmla="*/ 27 w 66"/>
                  <a:gd name="T1" fmla="*/ 18 h 74"/>
                  <a:gd name="T2" fmla="*/ 27 w 66"/>
                  <a:gd name="T3" fmla="*/ 0 h 74"/>
                  <a:gd name="T4" fmla="*/ 0 w 66"/>
                  <a:gd name="T5" fmla="*/ 1 h 74"/>
                  <a:gd name="T6" fmla="*/ 0 w 66"/>
                  <a:gd name="T7" fmla="*/ 9 h 74"/>
                  <a:gd name="T8" fmla="*/ 6 w 66"/>
                  <a:gd name="T9" fmla="*/ 9 h 74"/>
                  <a:gd name="T10" fmla="*/ 9 w 66"/>
                  <a:gd name="T11" fmla="*/ 10 h 74"/>
                  <a:gd name="T12" fmla="*/ 11 w 66"/>
                  <a:gd name="T13" fmla="*/ 11 h 74"/>
                  <a:gd name="T14" fmla="*/ 11 w 66"/>
                  <a:gd name="T15" fmla="*/ 15 h 74"/>
                  <a:gd name="T16" fmla="*/ 11 w 66"/>
                  <a:gd name="T17" fmla="*/ 66 h 74"/>
                  <a:gd name="T18" fmla="*/ 0 w 66"/>
                  <a:gd name="T19" fmla="*/ 66 h 74"/>
                  <a:gd name="T20" fmla="*/ 0 w 66"/>
                  <a:gd name="T21" fmla="*/ 74 h 74"/>
                  <a:gd name="T22" fmla="*/ 9 w 66"/>
                  <a:gd name="T23" fmla="*/ 74 h 74"/>
                  <a:gd name="T24" fmla="*/ 20 w 66"/>
                  <a:gd name="T25" fmla="*/ 74 h 74"/>
                  <a:gd name="T26" fmla="*/ 26 w 66"/>
                  <a:gd name="T27" fmla="*/ 74 h 74"/>
                  <a:gd name="T28" fmla="*/ 32 w 66"/>
                  <a:gd name="T29" fmla="*/ 74 h 74"/>
                  <a:gd name="T30" fmla="*/ 38 w 66"/>
                  <a:gd name="T31" fmla="*/ 74 h 74"/>
                  <a:gd name="T32" fmla="*/ 43 w 66"/>
                  <a:gd name="T33" fmla="*/ 74 h 74"/>
                  <a:gd name="T34" fmla="*/ 43 w 66"/>
                  <a:gd name="T35" fmla="*/ 66 h 74"/>
                  <a:gd name="T36" fmla="*/ 29 w 66"/>
                  <a:gd name="T37" fmla="*/ 66 h 74"/>
                  <a:gd name="T38" fmla="*/ 29 w 66"/>
                  <a:gd name="T39" fmla="*/ 37 h 74"/>
                  <a:gd name="T40" fmla="*/ 30 w 66"/>
                  <a:gd name="T41" fmla="*/ 28 h 74"/>
                  <a:gd name="T42" fmla="*/ 33 w 66"/>
                  <a:gd name="T43" fmla="*/ 17 h 74"/>
                  <a:gd name="T44" fmla="*/ 39 w 66"/>
                  <a:gd name="T45" fmla="*/ 9 h 74"/>
                  <a:gd name="T46" fmla="*/ 49 w 66"/>
                  <a:gd name="T47" fmla="*/ 6 h 74"/>
                  <a:gd name="T48" fmla="*/ 49 w 66"/>
                  <a:gd name="T49" fmla="*/ 6 h 74"/>
                  <a:gd name="T50" fmla="*/ 48 w 66"/>
                  <a:gd name="T51" fmla="*/ 8 h 74"/>
                  <a:gd name="T52" fmla="*/ 47 w 66"/>
                  <a:gd name="T53" fmla="*/ 10 h 74"/>
                  <a:gd name="T54" fmla="*/ 46 w 66"/>
                  <a:gd name="T55" fmla="*/ 13 h 74"/>
                  <a:gd name="T56" fmla="*/ 47 w 66"/>
                  <a:gd name="T57" fmla="*/ 18 h 74"/>
                  <a:gd name="T58" fmla="*/ 50 w 66"/>
                  <a:gd name="T59" fmla="*/ 21 h 74"/>
                  <a:gd name="T60" fmla="*/ 53 w 66"/>
                  <a:gd name="T61" fmla="*/ 23 h 74"/>
                  <a:gd name="T62" fmla="*/ 56 w 66"/>
                  <a:gd name="T63" fmla="*/ 23 h 74"/>
                  <a:gd name="T64" fmla="*/ 60 w 66"/>
                  <a:gd name="T65" fmla="*/ 23 h 74"/>
                  <a:gd name="T66" fmla="*/ 63 w 66"/>
                  <a:gd name="T67" fmla="*/ 21 h 74"/>
                  <a:gd name="T68" fmla="*/ 66 w 66"/>
                  <a:gd name="T69" fmla="*/ 18 h 74"/>
                  <a:gd name="T70" fmla="*/ 66 w 66"/>
                  <a:gd name="T71" fmla="*/ 13 h 74"/>
                  <a:gd name="T72" fmla="*/ 65 w 66"/>
                  <a:gd name="T73" fmla="*/ 7 h 74"/>
                  <a:gd name="T74" fmla="*/ 61 w 66"/>
                  <a:gd name="T75" fmla="*/ 3 h 74"/>
                  <a:gd name="T76" fmla="*/ 55 w 66"/>
                  <a:gd name="T77" fmla="*/ 1 h 74"/>
                  <a:gd name="T78" fmla="*/ 49 w 66"/>
                  <a:gd name="T79" fmla="*/ 0 h 74"/>
                  <a:gd name="T80" fmla="*/ 41 w 66"/>
                  <a:gd name="T81" fmla="*/ 1 h 74"/>
                  <a:gd name="T82" fmla="*/ 35 w 66"/>
                  <a:gd name="T83" fmla="*/ 5 h 74"/>
                  <a:gd name="T84" fmla="*/ 30 w 66"/>
                  <a:gd name="T85" fmla="*/ 11 h 74"/>
                  <a:gd name="T86" fmla="*/ 27 w 66"/>
                  <a:gd name="T87" fmla="*/ 1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74">
                    <a:moveTo>
                      <a:pt x="27" y="18"/>
                    </a:moveTo>
                    <a:lnTo>
                      <a:pt x="27" y="0"/>
                    </a:lnTo>
                    <a:lnTo>
                      <a:pt x="0" y="1"/>
                    </a:lnTo>
                    <a:lnTo>
                      <a:pt x="0" y="9"/>
                    </a:lnTo>
                    <a:lnTo>
                      <a:pt x="6" y="9"/>
                    </a:lnTo>
                    <a:lnTo>
                      <a:pt x="9" y="10"/>
                    </a:lnTo>
                    <a:lnTo>
                      <a:pt x="11" y="11"/>
                    </a:lnTo>
                    <a:lnTo>
                      <a:pt x="11" y="15"/>
                    </a:lnTo>
                    <a:lnTo>
                      <a:pt x="11" y="66"/>
                    </a:lnTo>
                    <a:lnTo>
                      <a:pt x="0" y="66"/>
                    </a:lnTo>
                    <a:lnTo>
                      <a:pt x="0" y="74"/>
                    </a:lnTo>
                    <a:lnTo>
                      <a:pt x="9" y="74"/>
                    </a:lnTo>
                    <a:lnTo>
                      <a:pt x="20" y="74"/>
                    </a:lnTo>
                    <a:lnTo>
                      <a:pt x="26" y="74"/>
                    </a:lnTo>
                    <a:lnTo>
                      <a:pt x="32" y="74"/>
                    </a:lnTo>
                    <a:lnTo>
                      <a:pt x="38" y="74"/>
                    </a:lnTo>
                    <a:lnTo>
                      <a:pt x="43" y="74"/>
                    </a:lnTo>
                    <a:lnTo>
                      <a:pt x="43" y="66"/>
                    </a:lnTo>
                    <a:lnTo>
                      <a:pt x="29" y="66"/>
                    </a:lnTo>
                    <a:lnTo>
                      <a:pt x="29" y="37"/>
                    </a:lnTo>
                    <a:lnTo>
                      <a:pt x="30" y="28"/>
                    </a:lnTo>
                    <a:lnTo>
                      <a:pt x="33" y="17"/>
                    </a:lnTo>
                    <a:lnTo>
                      <a:pt x="39" y="9"/>
                    </a:lnTo>
                    <a:lnTo>
                      <a:pt x="49" y="6"/>
                    </a:lnTo>
                    <a:lnTo>
                      <a:pt x="49" y="6"/>
                    </a:lnTo>
                    <a:lnTo>
                      <a:pt x="48" y="8"/>
                    </a:lnTo>
                    <a:lnTo>
                      <a:pt x="47" y="10"/>
                    </a:lnTo>
                    <a:lnTo>
                      <a:pt x="46" y="13"/>
                    </a:lnTo>
                    <a:lnTo>
                      <a:pt x="47" y="18"/>
                    </a:lnTo>
                    <a:lnTo>
                      <a:pt x="50" y="21"/>
                    </a:lnTo>
                    <a:lnTo>
                      <a:pt x="53" y="23"/>
                    </a:lnTo>
                    <a:lnTo>
                      <a:pt x="56" y="23"/>
                    </a:lnTo>
                    <a:lnTo>
                      <a:pt x="60" y="23"/>
                    </a:lnTo>
                    <a:lnTo>
                      <a:pt x="63" y="21"/>
                    </a:lnTo>
                    <a:lnTo>
                      <a:pt x="66" y="18"/>
                    </a:lnTo>
                    <a:lnTo>
                      <a:pt x="66" y="13"/>
                    </a:lnTo>
                    <a:lnTo>
                      <a:pt x="65" y="7"/>
                    </a:lnTo>
                    <a:lnTo>
                      <a:pt x="61" y="3"/>
                    </a:lnTo>
                    <a:lnTo>
                      <a:pt x="55" y="1"/>
                    </a:lnTo>
                    <a:lnTo>
                      <a:pt x="49" y="0"/>
                    </a:lnTo>
                    <a:lnTo>
                      <a:pt x="41" y="1"/>
                    </a:lnTo>
                    <a:lnTo>
                      <a:pt x="35" y="5"/>
                    </a:lnTo>
                    <a:lnTo>
                      <a:pt x="30" y="11"/>
                    </a:lnTo>
                    <a:lnTo>
                      <a:pt x="27"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9" name="Freeform 2223"/>
              <p:cNvSpPr>
                <a:spLocks noChangeAspect="1" noEditPoints="1"/>
              </p:cNvSpPr>
              <p:nvPr/>
            </p:nvSpPr>
            <p:spPr bwMode="auto">
              <a:xfrm>
                <a:off x="1869" y="2564"/>
                <a:ext cx="84" cy="76"/>
              </a:xfrm>
              <a:custGeom>
                <a:avLst/>
                <a:gdLst>
                  <a:gd name="T0" fmla="*/ 84 w 84"/>
                  <a:gd name="T1" fmla="*/ 39 h 76"/>
                  <a:gd name="T2" fmla="*/ 82 w 84"/>
                  <a:gd name="T3" fmla="*/ 24 h 76"/>
                  <a:gd name="T4" fmla="*/ 73 w 84"/>
                  <a:gd name="T5" fmla="*/ 11 h 76"/>
                  <a:gd name="T6" fmla="*/ 60 w 84"/>
                  <a:gd name="T7" fmla="*/ 3 h 76"/>
                  <a:gd name="T8" fmla="*/ 42 w 84"/>
                  <a:gd name="T9" fmla="*/ 0 h 76"/>
                  <a:gd name="T10" fmla="*/ 24 w 84"/>
                  <a:gd name="T11" fmla="*/ 3 h 76"/>
                  <a:gd name="T12" fmla="*/ 11 w 84"/>
                  <a:gd name="T13" fmla="*/ 11 h 76"/>
                  <a:gd name="T14" fmla="*/ 3 w 84"/>
                  <a:gd name="T15" fmla="*/ 24 h 76"/>
                  <a:gd name="T16" fmla="*/ 0 w 84"/>
                  <a:gd name="T17" fmla="*/ 39 h 76"/>
                  <a:gd name="T18" fmla="*/ 3 w 84"/>
                  <a:gd name="T19" fmla="*/ 53 h 76"/>
                  <a:gd name="T20" fmla="*/ 11 w 84"/>
                  <a:gd name="T21" fmla="*/ 65 h 76"/>
                  <a:gd name="T22" fmla="*/ 24 w 84"/>
                  <a:gd name="T23" fmla="*/ 73 h 76"/>
                  <a:gd name="T24" fmla="*/ 42 w 84"/>
                  <a:gd name="T25" fmla="*/ 76 h 76"/>
                  <a:gd name="T26" fmla="*/ 60 w 84"/>
                  <a:gd name="T27" fmla="*/ 73 h 76"/>
                  <a:gd name="T28" fmla="*/ 74 w 84"/>
                  <a:gd name="T29" fmla="*/ 65 h 76"/>
                  <a:gd name="T30" fmla="*/ 82 w 84"/>
                  <a:gd name="T31" fmla="*/ 53 h 76"/>
                  <a:gd name="T32" fmla="*/ 84 w 84"/>
                  <a:gd name="T33" fmla="*/ 39 h 76"/>
                  <a:gd name="T34" fmla="*/ 42 w 84"/>
                  <a:gd name="T35" fmla="*/ 69 h 76"/>
                  <a:gd name="T36" fmla="*/ 35 w 84"/>
                  <a:gd name="T37" fmla="*/ 69 h 76"/>
                  <a:gd name="T38" fmla="*/ 30 w 84"/>
                  <a:gd name="T39" fmla="*/ 66 h 76"/>
                  <a:gd name="T40" fmla="*/ 26 w 84"/>
                  <a:gd name="T41" fmla="*/ 63 h 76"/>
                  <a:gd name="T42" fmla="*/ 24 w 84"/>
                  <a:gd name="T43" fmla="*/ 59 h 76"/>
                  <a:gd name="T44" fmla="*/ 22 w 84"/>
                  <a:gd name="T45" fmla="*/ 54 h 76"/>
                  <a:gd name="T46" fmla="*/ 22 w 84"/>
                  <a:gd name="T47" fmla="*/ 48 h 76"/>
                  <a:gd name="T48" fmla="*/ 21 w 84"/>
                  <a:gd name="T49" fmla="*/ 43 h 76"/>
                  <a:gd name="T50" fmla="*/ 21 w 84"/>
                  <a:gd name="T51" fmla="*/ 37 h 76"/>
                  <a:gd name="T52" fmla="*/ 21 w 84"/>
                  <a:gd name="T53" fmla="*/ 32 h 76"/>
                  <a:gd name="T54" fmla="*/ 22 w 84"/>
                  <a:gd name="T55" fmla="*/ 26 h 76"/>
                  <a:gd name="T56" fmla="*/ 22 w 84"/>
                  <a:gd name="T57" fmla="*/ 20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19 h 76"/>
                  <a:gd name="T78" fmla="*/ 63 w 84"/>
                  <a:gd name="T79" fmla="*/ 25 h 76"/>
                  <a:gd name="T80" fmla="*/ 63 w 84"/>
                  <a:gd name="T81" fmla="*/ 31 h 76"/>
                  <a:gd name="T82" fmla="*/ 63 w 84"/>
                  <a:gd name="T83" fmla="*/ 37 h 76"/>
                  <a:gd name="T84" fmla="*/ 63 w 84"/>
                  <a:gd name="T85" fmla="*/ 43 h 76"/>
                  <a:gd name="T86" fmla="*/ 63 w 84"/>
                  <a:gd name="T87" fmla="*/ 48 h 76"/>
                  <a:gd name="T88" fmla="*/ 62 w 84"/>
                  <a:gd name="T89" fmla="*/ 54 h 76"/>
                  <a:gd name="T90" fmla="*/ 61 w 84"/>
                  <a:gd name="T91" fmla="*/ 59 h 76"/>
                  <a:gd name="T92" fmla="*/ 58 w 84"/>
                  <a:gd name="T93" fmla="*/ 63 h 76"/>
                  <a:gd name="T94" fmla="*/ 54 w 84"/>
                  <a:gd name="T95" fmla="*/ 66 h 76"/>
                  <a:gd name="T96" fmla="*/ 49 w 84"/>
                  <a:gd name="T97" fmla="*/ 69 h 76"/>
                  <a:gd name="T98" fmla="*/ 42 w 84"/>
                  <a:gd name="T99"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1"/>
                    </a:lnTo>
                    <a:lnTo>
                      <a:pt x="60" y="3"/>
                    </a:lnTo>
                    <a:lnTo>
                      <a:pt x="42" y="0"/>
                    </a:lnTo>
                    <a:lnTo>
                      <a:pt x="24" y="3"/>
                    </a:lnTo>
                    <a:lnTo>
                      <a:pt x="11" y="11"/>
                    </a:lnTo>
                    <a:lnTo>
                      <a:pt x="3" y="24"/>
                    </a:lnTo>
                    <a:lnTo>
                      <a:pt x="0" y="39"/>
                    </a:lnTo>
                    <a:lnTo>
                      <a:pt x="3" y="53"/>
                    </a:lnTo>
                    <a:lnTo>
                      <a:pt x="11" y="65"/>
                    </a:lnTo>
                    <a:lnTo>
                      <a:pt x="24" y="73"/>
                    </a:lnTo>
                    <a:lnTo>
                      <a:pt x="42" y="76"/>
                    </a:lnTo>
                    <a:lnTo>
                      <a:pt x="60" y="73"/>
                    </a:lnTo>
                    <a:lnTo>
                      <a:pt x="74" y="65"/>
                    </a:lnTo>
                    <a:lnTo>
                      <a:pt x="82" y="53"/>
                    </a:lnTo>
                    <a:lnTo>
                      <a:pt x="84" y="39"/>
                    </a:lnTo>
                    <a:close/>
                    <a:moveTo>
                      <a:pt x="42" y="69"/>
                    </a:moveTo>
                    <a:lnTo>
                      <a:pt x="35" y="69"/>
                    </a:lnTo>
                    <a:lnTo>
                      <a:pt x="30" y="66"/>
                    </a:lnTo>
                    <a:lnTo>
                      <a:pt x="26" y="63"/>
                    </a:lnTo>
                    <a:lnTo>
                      <a:pt x="24" y="59"/>
                    </a:lnTo>
                    <a:lnTo>
                      <a:pt x="22" y="54"/>
                    </a:lnTo>
                    <a:lnTo>
                      <a:pt x="22" y="48"/>
                    </a:lnTo>
                    <a:lnTo>
                      <a:pt x="21" y="43"/>
                    </a:lnTo>
                    <a:lnTo>
                      <a:pt x="21" y="37"/>
                    </a:lnTo>
                    <a:lnTo>
                      <a:pt x="21" y="32"/>
                    </a:lnTo>
                    <a:lnTo>
                      <a:pt x="22" y="26"/>
                    </a:lnTo>
                    <a:lnTo>
                      <a:pt x="22" y="20"/>
                    </a:lnTo>
                    <a:lnTo>
                      <a:pt x="24" y="16"/>
                    </a:lnTo>
                    <a:lnTo>
                      <a:pt x="27" y="12"/>
                    </a:lnTo>
                    <a:lnTo>
                      <a:pt x="31" y="9"/>
                    </a:lnTo>
                    <a:lnTo>
                      <a:pt x="36" y="7"/>
                    </a:lnTo>
                    <a:lnTo>
                      <a:pt x="42" y="6"/>
                    </a:lnTo>
                    <a:lnTo>
                      <a:pt x="47" y="7"/>
                    </a:lnTo>
                    <a:lnTo>
                      <a:pt x="52" y="8"/>
                    </a:lnTo>
                    <a:lnTo>
                      <a:pt x="56" y="11"/>
                    </a:lnTo>
                    <a:lnTo>
                      <a:pt x="60" y="15"/>
                    </a:lnTo>
                    <a:lnTo>
                      <a:pt x="62" y="19"/>
                    </a:lnTo>
                    <a:lnTo>
                      <a:pt x="63" y="25"/>
                    </a:lnTo>
                    <a:lnTo>
                      <a:pt x="63" y="31"/>
                    </a:lnTo>
                    <a:lnTo>
                      <a:pt x="63" y="37"/>
                    </a:lnTo>
                    <a:lnTo>
                      <a:pt x="63" y="43"/>
                    </a:lnTo>
                    <a:lnTo>
                      <a:pt x="63" y="48"/>
                    </a:lnTo>
                    <a:lnTo>
                      <a:pt x="62" y="54"/>
                    </a:lnTo>
                    <a:lnTo>
                      <a:pt x="61" y="59"/>
                    </a:lnTo>
                    <a:lnTo>
                      <a:pt x="58" y="63"/>
                    </a:lnTo>
                    <a:lnTo>
                      <a:pt x="54" y="66"/>
                    </a:lnTo>
                    <a:lnTo>
                      <a:pt x="49" y="69"/>
                    </a:lnTo>
                    <a:lnTo>
                      <a:pt x="42" y="6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0" name="Freeform 2224"/>
              <p:cNvSpPr>
                <a:spLocks noChangeAspect="1"/>
              </p:cNvSpPr>
              <p:nvPr/>
            </p:nvSpPr>
            <p:spPr bwMode="auto">
              <a:xfrm>
                <a:off x="1970" y="2564"/>
                <a:ext cx="73" cy="76"/>
              </a:xfrm>
              <a:custGeom>
                <a:avLst/>
                <a:gdLst>
                  <a:gd name="T0" fmla="*/ 52 w 73"/>
                  <a:gd name="T1" fmla="*/ 10 h 76"/>
                  <a:gd name="T2" fmla="*/ 50 w 73"/>
                  <a:gd name="T3" fmla="*/ 14 h 76"/>
                  <a:gd name="T4" fmla="*/ 51 w 73"/>
                  <a:gd name="T5" fmla="*/ 20 h 76"/>
                  <a:gd name="T6" fmla="*/ 57 w 73"/>
                  <a:gd name="T7" fmla="*/ 25 h 76"/>
                  <a:gd name="T8" fmla="*/ 64 w 73"/>
                  <a:gd name="T9" fmla="*/ 25 h 76"/>
                  <a:gd name="T10" fmla="*/ 70 w 73"/>
                  <a:gd name="T11" fmla="*/ 20 h 76"/>
                  <a:gd name="T12" fmla="*/ 68 w 73"/>
                  <a:gd name="T13" fmla="*/ 7 h 76"/>
                  <a:gd name="T14" fmla="*/ 51 w 73"/>
                  <a:gd name="T15" fmla="*/ 1 h 76"/>
                  <a:gd name="T16" fmla="*/ 32 w 73"/>
                  <a:gd name="T17" fmla="*/ 1 h 76"/>
                  <a:gd name="T18" fmla="*/ 16 w 73"/>
                  <a:gd name="T19" fmla="*/ 7 h 76"/>
                  <a:gd name="T20" fmla="*/ 6 w 73"/>
                  <a:gd name="T21" fmla="*/ 18 h 76"/>
                  <a:gd name="T22" fmla="*/ 1 w 73"/>
                  <a:gd name="T23" fmla="*/ 31 h 76"/>
                  <a:gd name="T24" fmla="*/ 3 w 73"/>
                  <a:gd name="T25" fmla="*/ 53 h 76"/>
                  <a:gd name="T26" fmla="*/ 24 w 73"/>
                  <a:gd name="T27" fmla="*/ 73 h 76"/>
                  <a:gd name="T28" fmla="*/ 50 w 73"/>
                  <a:gd name="T29" fmla="*/ 75 h 76"/>
                  <a:gd name="T30" fmla="*/ 63 w 73"/>
                  <a:gd name="T31" fmla="*/ 70 h 76"/>
                  <a:gd name="T32" fmla="*/ 70 w 73"/>
                  <a:gd name="T33" fmla="*/ 63 h 76"/>
                  <a:gd name="T34" fmla="*/ 73 w 73"/>
                  <a:gd name="T35" fmla="*/ 57 h 76"/>
                  <a:gd name="T36" fmla="*/ 73 w 73"/>
                  <a:gd name="T37" fmla="*/ 54 h 76"/>
                  <a:gd name="T38" fmla="*/ 70 w 73"/>
                  <a:gd name="T39" fmla="*/ 53 h 76"/>
                  <a:gd name="T40" fmla="*/ 67 w 73"/>
                  <a:gd name="T41" fmla="*/ 53 h 76"/>
                  <a:gd name="T42" fmla="*/ 66 w 73"/>
                  <a:gd name="T43" fmla="*/ 55 h 76"/>
                  <a:gd name="T44" fmla="*/ 61 w 73"/>
                  <a:gd name="T45" fmla="*/ 62 h 76"/>
                  <a:gd name="T46" fmla="*/ 51 w 73"/>
                  <a:gd name="T47" fmla="*/ 69 h 76"/>
                  <a:gd name="T48" fmla="*/ 37 w 73"/>
                  <a:gd name="T49" fmla="*/ 68 h 76"/>
                  <a:gd name="T50" fmla="*/ 27 w 73"/>
                  <a:gd name="T51" fmla="*/ 61 h 76"/>
                  <a:gd name="T52" fmla="*/ 23 w 73"/>
                  <a:gd name="T53" fmla="*/ 51 h 76"/>
                  <a:gd name="T54" fmla="*/ 22 w 73"/>
                  <a:gd name="T55" fmla="*/ 41 h 76"/>
                  <a:gd name="T56" fmla="*/ 22 w 73"/>
                  <a:gd name="T57" fmla="*/ 33 h 76"/>
                  <a:gd name="T58" fmla="*/ 23 w 73"/>
                  <a:gd name="T59" fmla="*/ 24 h 76"/>
                  <a:gd name="T60" fmla="*/ 27 w 73"/>
                  <a:gd name="T61" fmla="*/ 14 h 76"/>
                  <a:gd name="T62" fmla="*/ 36 w 73"/>
                  <a:gd name="T63" fmla="*/ 8 h 76"/>
                  <a:gd name="T64" fmla="*/ 50 w 73"/>
                  <a:gd name="T65"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6">
                    <a:moveTo>
                      <a:pt x="54" y="8"/>
                    </a:moveTo>
                    <a:lnTo>
                      <a:pt x="52" y="10"/>
                    </a:lnTo>
                    <a:lnTo>
                      <a:pt x="51" y="12"/>
                    </a:lnTo>
                    <a:lnTo>
                      <a:pt x="50" y="14"/>
                    </a:lnTo>
                    <a:lnTo>
                      <a:pt x="50" y="15"/>
                    </a:lnTo>
                    <a:lnTo>
                      <a:pt x="51" y="20"/>
                    </a:lnTo>
                    <a:lnTo>
                      <a:pt x="54" y="23"/>
                    </a:lnTo>
                    <a:lnTo>
                      <a:pt x="57" y="25"/>
                    </a:lnTo>
                    <a:lnTo>
                      <a:pt x="61" y="26"/>
                    </a:lnTo>
                    <a:lnTo>
                      <a:pt x="64" y="25"/>
                    </a:lnTo>
                    <a:lnTo>
                      <a:pt x="68" y="23"/>
                    </a:lnTo>
                    <a:lnTo>
                      <a:pt x="70" y="20"/>
                    </a:lnTo>
                    <a:lnTo>
                      <a:pt x="71" y="15"/>
                    </a:lnTo>
                    <a:lnTo>
                      <a:pt x="68" y="7"/>
                    </a:lnTo>
                    <a:lnTo>
                      <a:pt x="60" y="2"/>
                    </a:lnTo>
                    <a:lnTo>
                      <a:pt x="51" y="1"/>
                    </a:lnTo>
                    <a:lnTo>
                      <a:pt x="42" y="0"/>
                    </a:lnTo>
                    <a:lnTo>
                      <a:pt x="32" y="1"/>
                    </a:lnTo>
                    <a:lnTo>
                      <a:pt x="23" y="3"/>
                    </a:lnTo>
                    <a:lnTo>
                      <a:pt x="16" y="7"/>
                    </a:lnTo>
                    <a:lnTo>
                      <a:pt x="10" y="12"/>
                    </a:lnTo>
                    <a:lnTo>
                      <a:pt x="6" y="18"/>
                    </a:lnTo>
                    <a:lnTo>
                      <a:pt x="3" y="24"/>
                    </a:lnTo>
                    <a:lnTo>
                      <a:pt x="1" y="31"/>
                    </a:lnTo>
                    <a:lnTo>
                      <a:pt x="0" y="38"/>
                    </a:lnTo>
                    <a:lnTo>
                      <a:pt x="3" y="53"/>
                    </a:lnTo>
                    <a:lnTo>
                      <a:pt x="11" y="65"/>
                    </a:lnTo>
                    <a:lnTo>
                      <a:pt x="24" y="73"/>
                    </a:lnTo>
                    <a:lnTo>
                      <a:pt x="41" y="76"/>
                    </a:lnTo>
                    <a:lnTo>
                      <a:pt x="50" y="75"/>
                    </a:lnTo>
                    <a:lnTo>
                      <a:pt x="58" y="73"/>
                    </a:lnTo>
                    <a:lnTo>
                      <a:pt x="63" y="70"/>
                    </a:lnTo>
                    <a:lnTo>
                      <a:pt x="67" y="66"/>
                    </a:lnTo>
                    <a:lnTo>
                      <a:pt x="70" y="63"/>
                    </a:lnTo>
                    <a:lnTo>
                      <a:pt x="72" y="59"/>
                    </a:lnTo>
                    <a:lnTo>
                      <a:pt x="73" y="57"/>
                    </a:lnTo>
                    <a:lnTo>
                      <a:pt x="73" y="56"/>
                    </a:lnTo>
                    <a:lnTo>
                      <a:pt x="73" y="54"/>
                    </a:lnTo>
                    <a:lnTo>
                      <a:pt x="72" y="54"/>
                    </a:lnTo>
                    <a:lnTo>
                      <a:pt x="70" y="53"/>
                    </a:lnTo>
                    <a:lnTo>
                      <a:pt x="69" y="53"/>
                    </a:lnTo>
                    <a:lnTo>
                      <a:pt x="67" y="53"/>
                    </a:lnTo>
                    <a:lnTo>
                      <a:pt x="66" y="54"/>
                    </a:lnTo>
                    <a:lnTo>
                      <a:pt x="66" y="55"/>
                    </a:lnTo>
                    <a:lnTo>
                      <a:pt x="65" y="56"/>
                    </a:lnTo>
                    <a:lnTo>
                      <a:pt x="61" y="62"/>
                    </a:lnTo>
                    <a:lnTo>
                      <a:pt x="56" y="67"/>
                    </a:lnTo>
                    <a:lnTo>
                      <a:pt x="51" y="69"/>
                    </a:lnTo>
                    <a:lnTo>
                      <a:pt x="45" y="69"/>
                    </a:lnTo>
                    <a:lnTo>
                      <a:pt x="37" y="68"/>
                    </a:lnTo>
                    <a:lnTo>
                      <a:pt x="31" y="65"/>
                    </a:lnTo>
                    <a:lnTo>
                      <a:pt x="27" y="61"/>
                    </a:lnTo>
                    <a:lnTo>
                      <a:pt x="24" y="56"/>
                    </a:lnTo>
                    <a:lnTo>
                      <a:pt x="23" y="51"/>
                    </a:lnTo>
                    <a:lnTo>
                      <a:pt x="22" y="46"/>
                    </a:lnTo>
                    <a:lnTo>
                      <a:pt x="22" y="41"/>
                    </a:lnTo>
                    <a:lnTo>
                      <a:pt x="22" y="38"/>
                    </a:lnTo>
                    <a:lnTo>
                      <a:pt x="22" y="33"/>
                    </a:lnTo>
                    <a:lnTo>
                      <a:pt x="22" y="29"/>
                    </a:lnTo>
                    <a:lnTo>
                      <a:pt x="23" y="24"/>
                    </a:lnTo>
                    <a:lnTo>
                      <a:pt x="24" y="19"/>
                    </a:lnTo>
                    <a:lnTo>
                      <a:pt x="27" y="14"/>
                    </a:lnTo>
                    <a:lnTo>
                      <a:pt x="31" y="10"/>
                    </a:lnTo>
                    <a:lnTo>
                      <a:pt x="36" y="8"/>
                    </a:lnTo>
                    <a:lnTo>
                      <a:pt x="43" y="7"/>
                    </a:lnTo>
                    <a:lnTo>
                      <a:pt x="50" y="7"/>
                    </a:lnTo>
                    <a:lnTo>
                      <a:pt x="54"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1" name="Freeform 2225"/>
              <p:cNvSpPr>
                <a:spLocks noChangeAspect="1" noEditPoints="1"/>
              </p:cNvSpPr>
              <p:nvPr/>
            </p:nvSpPr>
            <p:spPr bwMode="auto">
              <a:xfrm>
                <a:off x="2054" y="2564"/>
                <a:ext cx="76" cy="76"/>
              </a:xfrm>
              <a:custGeom>
                <a:avLst/>
                <a:gdLst>
                  <a:gd name="T0" fmla="*/ 73 w 76"/>
                  <a:gd name="T1" fmla="*/ 39 h 76"/>
                  <a:gd name="T2" fmla="*/ 76 w 76"/>
                  <a:gd name="T3" fmla="*/ 37 h 76"/>
                  <a:gd name="T4" fmla="*/ 76 w 76"/>
                  <a:gd name="T5" fmla="*/ 30 h 76"/>
                  <a:gd name="T6" fmla="*/ 72 w 76"/>
                  <a:gd name="T7" fmla="*/ 16 h 76"/>
                  <a:gd name="T8" fmla="*/ 56 w 76"/>
                  <a:gd name="T9" fmla="*/ 2 h 76"/>
                  <a:gd name="T10" fmla="*/ 23 w 76"/>
                  <a:gd name="T11" fmla="*/ 3 h 76"/>
                  <a:gd name="T12" fmla="*/ 2 w 76"/>
                  <a:gd name="T13" fmla="*/ 23 h 76"/>
                  <a:gd name="T14" fmla="*/ 3 w 76"/>
                  <a:gd name="T15" fmla="*/ 53 h 76"/>
                  <a:gd name="T16" fmla="*/ 25 w 76"/>
                  <a:gd name="T17" fmla="*/ 73 h 76"/>
                  <a:gd name="T18" fmla="*/ 52 w 76"/>
                  <a:gd name="T19" fmla="*/ 75 h 76"/>
                  <a:gd name="T20" fmla="*/ 65 w 76"/>
                  <a:gd name="T21" fmla="*/ 70 h 76"/>
                  <a:gd name="T22" fmla="*/ 73 w 76"/>
                  <a:gd name="T23" fmla="*/ 63 h 76"/>
                  <a:gd name="T24" fmla="*/ 76 w 76"/>
                  <a:gd name="T25" fmla="*/ 57 h 76"/>
                  <a:gd name="T26" fmla="*/ 76 w 76"/>
                  <a:gd name="T27" fmla="*/ 54 h 76"/>
                  <a:gd name="T28" fmla="*/ 73 w 76"/>
                  <a:gd name="T29" fmla="*/ 53 h 76"/>
                  <a:gd name="T30" fmla="*/ 71 w 76"/>
                  <a:gd name="T31" fmla="*/ 53 h 76"/>
                  <a:gd name="T32" fmla="*/ 69 w 76"/>
                  <a:gd name="T33" fmla="*/ 55 h 76"/>
                  <a:gd name="T34" fmla="*/ 64 w 76"/>
                  <a:gd name="T35" fmla="*/ 62 h 76"/>
                  <a:gd name="T36" fmla="*/ 52 w 76"/>
                  <a:gd name="T37" fmla="*/ 68 h 76"/>
                  <a:gd name="T38" fmla="*/ 37 w 76"/>
                  <a:gd name="T39" fmla="*/ 68 h 76"/>
                  <a:gd name="T40" fmla="*/ 27 w 76"/>
                  <a:gd name="T41" fmla="*/ 62 h 76"/>
                  <a:gd name="T42" fmla="*/ 22 w 76"/>
                  <a:gd name="T43" fmla="*/ 52 h 76"/>
                  <a:gd name="T44" fmla="*/ 21 w 76"/>
                  <a:gd name="T45" fmla="*/ 43 h 76"/>
                  <a:gd name="T46" fmla="*/ 71 w 76"/>
                  <a:gd name="T47" fmla="*/ 39 h 76"/>
                  <a:gd name="T48" fmla="*/ 21 w 76"/>
                  <a:gd name="T49" fmla="*/ 29 h 76"/>
                  <a:gd name="T50" fmla="*/ 23 w 76"/>
                  <a:gd name="T51" fmla="*/ 19 h 76"/>
                  <a:gd name="T52" fmla="*/ 29 w 76"/>
                  <a:gd name="T53" fmla="*/ 11 h 76"/>
                  <a:gd name="T54" fmla="*/ 37 w 76"/>
                  <a:gd name="T55" fmla="*/ 7 h 76"/>
                  <a:gd name="T56" fmla="*/ 47 w 76"/>
                  <a:gd name="T57" fmla="*/ 7 h 76"/>
                  <a:gd name="T58" fmla="*/ 55 w 76"/>
                  <a:gd name="T59" fmla="*/ 13 h 76"/>
                  <a:gd name="T60" fmla="*/ 59 w 76"/>
                  <a:gd name="T61" fmla="*/ 22 h 76"/>
                  <a:gd name="T62" fmla="*/ 60 w 76"/>
                  <a:gd name="T63" fmla="*/ 31 h 76"/>
                  <a:gd name="T64" fmla="*/ 21 w 76"/>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6">
                    <a:moveTo>
                      <a:pt x="71" y="39"/>
                    </a:moveTo>
                    <a:lnTo>
                      <a:pt x="73" y="39"/>
                    </a:lnTo>
                    <a:lnTo>
                      <a:pt x="75" y="38"/>
                    </a:lnTo>
                    <a:lnTo>
                      <a:pt x="76" y="37"/>
                    </a:lnTo>
                    <a:lnTo>
                      <a:pt x="76" y="35"/>
                    </a:lnTo>
                    <a:lnTo>
                      <a:pt x="76" y="30"/>
                    </a:lnTo>
                    <a:lnTo>
                      <a:pt x="75" y="23"/>
                    </a:lnTo>
                    <a:lnTo>
                      <a:pt x="72" y="16"/>
                    </a:lnTo>
                    <a:lnTo>
                      <a:pt x="67" y="9"/>
                    </a:lnTo>
                    <a:lnTo>
                      <a:pt x="56" y="2"/>
                    </a:lnTo>
                    <a:lnTo>
                      <a:pt x="41" y="0"/>
                    </a:lnTo>
                    <a:lnTo>
                      <a:pt x="23" y="3"/>
                    </a:lnTo>
                    <a:lnTo>
                      <a:pt x="10" y="11"/>
                    </a:lnTo>
                    <a:lnTo>
                      <a:pt x="2" y="23"/>
                    </a:lnTo>
                    <a:lnTo>
                      <a:pt x="0" y="38"/>
                    </a:lnTo>
                    <a:lnTo>
                      <a:pt x="3" y="53"/>
                    </a:lnTo>
                    <a:lnTo>
                      <a:pt x="11" y="65"/>
                    </a:lnTo>
                    <a:lnTo>
                      <a:pt x="25" y="73"/>
                    </a:lnTo>
                    <a:lnTo>
                      <a:pt x="43" y="76"/>
                    </a:lnTo>
                    <a:lnTo>
                      <a:pt x="52" y="75"/>
                    </a:lnTo>
                    <a:lnTo>
                      <a:pt x="59" y="73"/>
                    </a:lnTo>
                    <a:lnTo>
                      <a:pt x="65" y="70"/>
                    </a:lnTo>
                    <a:lnTo>
                      <a:pt x="69" y="67"/>
                    </a:lnTo>
                    <a:lnTo>
                      <a:pt x="73" y="63"/>
                    </a:lnTo>
                    <a:lnTo>
                      <a:pt x="75" y="60"/>
                    </a:lnTo>
                    <a:lnTo>
                      <a:pt x="76" y="57"/>
                    </a:lnTo>
                    <a:lnTo>
                      <a:pt x="76" y="56"/>
                    </a:lnTo>
                    <a:lnTo>
                      <a:pt x="76" y="54"/>
                    </a:lnTo>
                    <a:lnTo>
                      <a:pt x="75" y="53"/>
                    </a:lnTo>
                    <a:lnTo>
                      <a:pt x="73" y="53"/>
                    </a:lnTo>
                    <a:lnTo>
                      <a:pt x="72" y="53"/>
                    </a:lnTo>
                    <a:lnTo>
                      <a:pt x="71" y="53"/>
                    </a:lnTo>
                    <a:lnTo>
                      <a:pt x="69" y="53"/>
                    </a:lnTo>
                    <a:lnTo>
                      <a:pt x="69" y="55"/>
                    </a:lnTo>
                    <a:lnTo>
                      <a:pt x="68" y="56"/>
                    </a:lnTo>
                    <a:lnTo>
                      <a:pt x="64" y="62"/>
                    </a:lnTo>
                    <a:lnTo>
                      <a:pt x="59" y="66"/>
                    </a:lnTo>
                    <a:lnTo>
                      <a:pt x="52" y="68"/>
                    </a:lnTo>
                    <a:lnTo>
                      <a:pt x="44" y="69"/>
                    </a:lnTo>
                    <a:lnTo>
                      <a:pt x="37" y="68"/>
                    </a:lnTo>
                    <a:lnTo>
                      <a:pt x="31" y="66"/>
                    </a:lnTo>
                    <a:lnTo>
                      <a:pt x="27" y="62"/>
                    </a:lnTo>
                    <a:lnTo>
                      <a:pt x="24" y="57"/>
                    </a:lnTo>
                    <a:lnTo>
                      <a:pt x="22" y="52"/>
                    </a:lnTo>
                    <a:lnTo>
                      <a:pt x="21" y="47"/>
                    </a:lnTo>
                    <a:lnTo>
                      <a:pt x="21" y="43"/>
                    </a:lnTo>
                    <a:lnTo>
                      <a:pt x="21" y="39"/>
                    </a:lnTo>
                    <a:lnTo>
                      <a:pt x="71" y="39"/>
                    </a:lnTo>
                    <a:close/>
                    <a:moveTo>
                      <a:pt x="21" y="34"/>
                    </a:moveTo>
                    <a:lnTo>
                      <a:pt x="21" y="29"/>
                    </a:lnTo>
                    <a:lnTo>
                      <a:pt x="22" y="24"/>
                    </a:lnTo>
                    <a:lnTo>
                      <a:pt x="23" y="19"/>
                    </a:lnTo>
                    <a:lnTo>
                      <a:pt x="25" y="15"/>
                    </a:lnTo>
                    <a:lnTo>
                      <a:pt x="29" y="11"/>
                    </a:lnTo>
                    <a:lnTo>
                      <a:pt x="33" y="8"/>
                    </a:lnTo>
                    <a:lnTo>
                      <a:pt x="37" y="7"/>
                    </a:lnTo>
                    <a:lnTo>
                      <a:pt x="41" y="6"/>
                    </a:lnTo>
                    <a:lnTo>
                      <a:pt x="47" y="7"/>
                    </a:lnTo>
                    <a:lnTo>
                      <a:pt x="52" y="10"/>
                    </a:lnTo>
                    <a:lnTo>
                      <a:pt x="55" y="13"/>
                    </a:lnTo>
                    <a:lnTo>
                      <a:pt x="58" y="18"/>
                    </a:lnTo>
                    <a:lnTo>
                      <a:pt x="59" y="22"/>
                    </a:lnTo>
                    <a:lnTo>
                      <a:pt x="60" y="27"/>
                    </a:lnTo>
                    <a:lnTo>
                      <a:pt x="60" y="31"/>
                    </a:lnTo>
                    <a:lnTo>
                      <a:pt x="60"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2" name="Freeform 2226"/>
              <p:cNvSpPr>
                <a:spLocks noChangeAspect="1" noEditPoints="1"/>
              </p:cNvSpPr>
              <p:nvPr/>
            </p:nvSpPr>
            <p:spPr bwMode="auto">
              <a:xfrm>
                <a:off x="2142" y="2524"/>
                <a:ext cx="93" cy="116"/>
              </a:xfrm>
              <a:custGeom>
                <a:avLst/>
                <a:gdLst>
                  <a:gd name="T0" fmla="*/ 63 w 93"/>
                  <a:gd name="T1" fmla="*/ 108 h 116"/>
                  <a:gd name="T2" fmla="*/ 63 w 93"/>
                  <a:gd name="T3" fmla="*/ 116 h 116"/>
                  <a:gd name="T4" fmla="*/ 93 w 93"/>
                  <a:gd name="T5" fmla="*/ 115 h 116"/>
                  <a:gd name="T6" fmla="*/ 93 w 93"/>
                  <a:gd name="T7" fmla="*/ 107 h 116"/>
                  <a:gd name="T8" fmla="*/ 87 w 93"/>
                  <a:gd name="T9" fmla="*/ 107 h 116"/>
                  <a:gd name="T10" fmla="*/ 83 w 93"/>
                  <a:gd name="T11" fmla="*/ 106 h 116"/>
                  <a:gd name="T12" fmla="*/ 82 w 93"/>
                  <a:gd name="T13" fmla="*/ 105 h 116"/>
                  <a:gd name="T14" fmla="*/ 82 w 93"/>
                  <a:gd name="T15" fmla="*/ 101 h 116"/>
                  <a:gd name="T16" fmla="*/ 82 w 93"/>
                  <a:gd name="T17" fmla="*/ 0 h 116"/>
                  <a:gd name="T18" fmla="*/ 52 w 93"/>
                  <a:gd name="T19" fmla="*/ 2 h 116"/>
                  <a:gd name="T20" fmla="*/ 52 w 93"/>
                  <a:gd name="T21" fmla="*/ 9 h 116"/>
                  <a:gd name="T22" fmla="*/ 58 w 93"/>
                  <a:gd name="T23" fmla="*/ 10 h 116"/>
                  <a:gd name="T24" fmla="*/ 62 w 93"/>
                  <a:gd name="T25" fmla="*/ 10 h 116"/>
                  <a:gd name="T26" fmla="*/ 63 w 93"/>
                  <a:gd name="T27" fmla="*/ 12 h 116"/>
                  <a:gd name="T28" fmla="*/ 64 w 93"/>
                  <a:gd name="T29" fmla="*/ 16 h 116"/>
                  <a:gd name="T30" fmla="*/ 64 w 93"/>
                  <a:gd name="T31" fmla="*/ 48 h 116"/>
                  <a:gd name="T32" fmla="*/ 58 w 93"/>
                  <a:gd name="T33" fmla="*/ 44 h 116"/>
                  <a:gd name="T34" fmla="*/ 51 w 93"/>
                  <a:gd name="T35" fmla="*/ 42 h 116"/>
                  <a:gd name="T36" fmla="*/ 46 w 93"/>
                  <a:gd name="T37" fmla="*/ 41 h 116"/>
                  <a:gd name="T38" fmla="*/ 41 w 93"/>
                  <a:gd name="T39" fmla="*/ 41 h 116"/>
                  <a:gd name="T40" fmla="*/ 25 w 93"/>
                  <a:gd name="T41" fmla="*/ 43 h 116"/>
                  <a:gd name="T42" fmla="*/ 12 w 93"/>
                  <a:gd name="T43" fmla="*/ 51 h 116"/>
                  <a:gd name="T44" fmla="*/ 3 w 93"/>
                  <a:gd name="T45" fmla="*/ 63 h 116"/>
                  <a:gd name="T46" fmla="*/ 0 w 93"/>
                  <a:gd name="T47" fmla="*/ 78 h 116"/>
                  <a:gd name="T48" fmla="*/ 3 w 93"/>
                  <a:gd name="T49" fmla="*/ 94 h 116"/>
                  <a:gd name="T50" fmla="*/ 11 w 93"/>
                  <a:gd name="T51" fmla="*/ 105 h 116"/>
                  <a:gd name="T52" fmla="*/ 23 w 93"/>
                  <a:gd name="T53" fmla="*/ 113 h 116"/>
                  <a:gd name="T54" fmla="*/ 40 w 93"/>
                  <a:gd name="T55" fmla="*/ 116 h 116"/>
                  <a:gd name="T56" fmla="*/ 47 w 93"/>
                  <a:gd name="T57" fmla="*/ 115 h 116"/>
                  <a:gd name="T58" fmla="*/ 53 w 93"/>
                  <a:gd name="T59" fmla="*/ 113 h 116"/>
                  <a:gd name="T60" fmla="*/ 58 w 93"/>
                  <a:gd name="T61" fmla="*/ 111 h 116"/>
                  <a:gd name="T62" fmla="*/ 63 w 93"/>
                  <a:gd name="T63" fmla="*/ 108 h 116"/>
                  <a:gd name="T64" fmla="*/ 63 w 93"/>
                  <a:gd name="T65" fmla="*/ 57 h 116"/>
                  <a:gd name="T66" fmla="*/ 63 w 93"/>
                  <a:gd name="T67" fmla="*/ 98 h 116"/>
                  <a:gd name="T68" fmla="*/ 60 w 93"/>
                  <a:gd name="T69" fmla="*/ 101 h 116"/>
                  <a:gd name="T70" fmla="*/ 56 w 93"/>
                  <a:gd name="T71" fmla="*/ 105 h 116"/>
                  <a:gd name="T72" fmla="*/ 50 w 93"/>
                  <a:gd name="T73" fmla="*/ 109 h 116"/>
                  <a:gd name="T74" fmla="*/ 41 w 93"/>
                  <a:gd name="T75" fmla="*/ 110 h 116"/>
                  <a:gd name="T76" fmla="*/ 35 w 93"/>
                  <a:gd name="T77" fmla="*/ 109 h 116"/>
                  <a:gd name="T78" fmla="*/ 30 w 93"/>
                  <a:gd name="T79" fmla="*/ 107 h 116"/>
                  <a:gd name="T80" fmla="*/ 26 w 93"/>
                  <a:gd name="T81" fmla="*/ 103 h 116"/>
                  <a:gd name="T82" fmla="*/ 24 w 93"/>
                  <a:gd name="T83" fmla="*/ 99 h 116"/>
                  <a:gd name="T84" fmla="*/ 22 w 93"/>
                  <a:gd name="T85" fmla="*/ 94 h 116"/>
                  <a:gd name="T86" fmla="*/ 21 w 93"/>
                  <a:gd name="T87" fmla="*/ 88 h 116"/>
                  <a:gd name="T88" fmla="*/ 21 w 93"/>
                  <a:gd name="T89" fmla="*/ 83 h 116"/>
                  <a:gd name="T90" fmla="*/ 21 w 93"/>
                  <a:gd name="T91" fmla="*/ 78 h 116"/>
                  <a:gd name="T92" fmla="*/ 21 w 93"/>
                  <a:gd name="T93" fmla="*/ 72 h 116"/>
                  <a:gd name="T94" fmla="*/ 22 w 93"/>
                  <a:gd name="T95" fmla="*/ 66 h 116"/>
                  <a:gd name="T96" fmla="*/ 23 w 93"/>
                  <a:gd name="T97" fmla="*/ 60 h 116"/>
                  <a:gd name="T98" fmla="*/ 25 w 93"/>
                  <a:gd name="T99" fmla="*/ 55 h 116"/>
                  <a:gd name="T100" fmla="*/ 29 w 93"/>
                  <a:gd name="T101" fmla="*/ 51 h 116"/>
                  <a:gd name="T102" fmla="*/ 34 w 93"/>
                  <a:gd name="T103" fmla="*/ 48 h 116"/>
                  <a:gd name="T104" fmla="*/ 39 w 93"/>
                  <a:gd name="T105" fmla="*/ 47 h 116"/>
                  <a:gd name="T106" fmla="*/ 43 w 93"/>
                  <a:gd name="T107" fmla="*/ 47 h 116"/>
                  <a:gd name="T108" fmla="*/ 50 w 93"/>
                  <a:gd name="T109" fmla="*/ 47 h 116"/>
                  <a:gd name="T110" fmla="*/ 55 w 93"/>
                  <a:gd name="T111" fmla="*/ 50 h 116"/>
                  <a:gd name="T112" fmla="*/ 59 w 93"/>
                  <a:gd name="T113" fmla="*/ 53 h 116"/>
                  <a:gd name="T114" fmla="*/ 63 w 93"/>
                  <a:gd name="T115" fmla="*/ 5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6">
                    <a:moveTo>
                      <a:pt x="63" y="108"/>
                    </a:moveTo>
                    <a:lnTo>
                      <a:pt x="63" y="116"/>
                    </a:lnTo>
                    <a:lnTo>
                      <a:pt x="93" y="115"/>
                    </a:lnTo>
                    <a:lnTo>
                      <a:pt x="93" y="107"/>
                    </a:lnTo>
                    <a:lnTo>
                      <a:pt x="87" y="107"/>
                    </a:lnTo>
                    <a:lnTo>
                      <a:pt x="83" y="106"/>
                    </a:lnTo>
                    <a:lnTo>
                      <a:pt x="82" y="105"/>
                    </a:lnTo>
                    <a:lnTo>
                      <a:pt x="82" y="101"/>
                    </a:lnTo>
                    <a:lnTo>
                      <a:pt x="82" y="0"/>
                    </a:lnTo>
                    <a:lnTo>
                      <a:pt x="52" y="2"/>
                    </a:lnTo>
                    <a:lnTo>
                      <a:pt x="52" y="9"/>
                    </a:lnTo>
                    <a:lnTo>
                      <a:pt x="58" y="10"/>
                    </a:lnTo>
                    <a:lnTo>
                      <a:pt x="62" y="10"/>
                    </a:lnTo>
                    <a:lnTo>
                      <a:pt x="63" y="12"/>
                    </a:lnTo>
                    <a:lnTo>
                      <a:pt x="64" y="16"/>
                    </a:lnTo>
                    <a:lnTo>
                      <a:pt x="64" y="48"/>
                    </a:lnTo>
                    <a:lnTo>
                      <a:pt x="58" y="44"/>
                    </a:lnTo>
                    <a:lnTo>
                      <a:pt x="51" y="42"/>
                    </a:lnTo>
                    <a:lnTo>
                      <a:pt x="46" y="41"/>
                    </a:lnTo>
                    <a:lnTo>
                      <a:pt x="41" y="41"/>
                    </a:lnTo>
                    <a:lnTo>
                      <a:pt x="25" y="43"/>
                    </a:lnTo>
                    <a:lnTo>
                      <a:pt x="12" y="51"/>
                    </a:lnTo>
                    <a:lnTo>
                      <a:pt x="3" y="63"/>
                    </a:lnTo>
                    <a:lnTo>
                      <a:pt x="0" y="78"/>
                    </a:lnTo>
                    <a:lnTo>
                      <a:pt x="3" y="94"/>
                    </a:lnTo>
                    <a:lnTo>
                      <a:pt x="11" y="105"/>
                    </a:lnTo>
                    <a:lnTo>
                      <a:pt x="23" y="113"/>
                    </a:lnTo>
                    <a:lnTo>
                      <a:pt x="40" y="116"/>
                    </a:lnTo>
                    <a:lnTo>
                      <a:pt x="47" y="115"/>
                    </a:lnTo>
                    <a:lnTo>
                      <a:pt x="53" y="113"/>
                    </a:lnTo>
                    <a:lnTo>
                      <a:pt x="58" y="111"/>
                    </a:lnTo>
                    <a:lnTo>
                      <a:pt x="63" y="108"/>
                    </a:lnTo>
                    <a:close/>
                    <a:moveTo>
                      <a:pt x="63" y="57"/>
                    </a:moveTo>
                    <a:lnTo>
                      <a:pt x="63" y="98"/>
                    </a:lnTo>
                    <a:lnTo>
                      <a:pt x="60" y="101"/>
                    </a:lnTo>
                    <a:lnTo>
                      <a:pt x="56" y="105"/>
                    </a:lnTo>
                    <a:lnTo>
                      <a:pt x="50" y="109"/>
                    </a:lnTo>
                    <a:lnTo>
                      <a:pt x="41" y="110"/>
                    </a:lnTo>
                    <a:lnTo>
                      <a:pt x="35" y="109"/>
                    </a:lnTo>
                    <a:lnTo>
                      <a:pt x="30" y="107"/>
                    </a:lnTo>
                    <a:lnTo>
                      <a:pt x="26" y="103"/>
                    </a:lnTo>
                    <a:lnTo>
                      <a:pt x="24" y="99"/>
                    </a:lnTo>
                    <a:lnTo>
                      <a:pt x="22" y="94"/>
                    </a:lnTo>
                    <a:lnTo>
                      <a:pt x="21" y="88"/>
                    </a:lnTo>
                    <a:lnTo>
                      <a:pt x="21" y="83"/>
                    </a:lnTo>
                    <a:lnTo>
                      <a:pt x="21" y="78"/>
                    </a:lnTo>
                    <a:lnTo>
                      <a:pt x="21" y="72"/>
                    </a:lnTo>
                    <a:lnTo>
                      <a:pt x="22" y="66"/>
                    </a:lnTo>
                    <a:lnTo>
                      <a:pt x="23" y="60"/>
                    </a:lnTo>
                    <a:lnTo>
                      <a:pt x="25" y="55"/>
                    </a:lnTo>
                    <a:lnTo>
                      <a:pt x="29" y="51"/>
                    </a:lnTo>
                    <a:lnTo>
                      <a:pt x="34" y="48"/>
                    </a:lnTo>
                    <a:lnTo>
                      <a:pt x="39" y="47"/>
                    </a:lnTo>
                    <a:lnTo>
                      <a:pt x="43" y="47"/>
                    </a:lnTo>
                    <a:lnTo>
                      <a:pt x="50" y="47"/>
                    </a:lnTo>
                    <a:lnTo>
                      <a:pt x="55" y="50"/>
                    </a:lnTo>
                    <a:lnTo>
                      <a:pt x="59" y="53"/>
                    </a:lnTo>
                    <a:lnTo>
                      <a:pt x="63" y="5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3" name="Freeform 2227"/>
              <p:cNvSpPr>
                <a:spLocks noChangeAspect="1"/>
              </p:cNvSpPr>
              <p:nvPr/>
            </p:nvSpPr>
            <p:spPr bwMode="auto">
              <a:xfrm>
                <a:off x="2249" y="2565"/>
                <a:ext cx="94" cy="75"/>
              </a:xfrm>
              <a:custGeom>
                <a:avLst/>
                <a:gdLst>
                  <a:gd name="T0" fmla="*/ 65 w 94"/>
                  <a:gd name="T1" fmla="*/ 62 h 75"/>
                  <a:gd name="T2" fmla="*/ 65 w 94"/>
                  <a:gd name="T3" fmla="*/ 75 h 75"/>
                  <a:gd name="T4" fmla="*/ 94 w 94"/>
                  <a:gd name="T5" fmla="*/ 74 h 75"/>
                  <a:gd name="T6" fmla="*/ 94 w 94"/>
                  <a:gd name="T7" fmla="*/ 66 h 75"/>
                  <a:gd name="T8" fmla="*/ 88 w 94"/>
                  <a:gd name="T9" fmla="*/ 66 h 75"/>
                  <a:gd name="T10" fmla="*/ 84 w 94"/>
                  <a:gd name="T11" fmla="*/ 65 h 75"/>
                  <a:gd name="T12" fmla="*/ 83 w 94"/>
                  <a:gd name="T13" fmla="*/ 64 h 75"/>
                  <a:gd name="T14" fmla="*/ 83 w 94"/>
                  <a:gd name="T15" fmla="*/ 60 h 75"/>
                  <a:gd name="T16" fmla="*/ 83 w 94"/>
                  <a:gd name="T17" fmla="*/ 0 h 75"/>
                  <a:gd name="T18" fmla="*/ 52 w 94"/>
                  <a:gd name="T19" fmla="*/ 1 h 75"/>
                  <a:gd name="T20" fmla="*/ 52 w 94"/>
                  <a:gd name="T21" fmla="*/ 9 h 75"/>
                  <a:gd name="T22" fmla="*/ 58 w 94"/>
                  <a:gd name="T23" fmla="*/ 9 h 75"/>
                  <a:gd name="T24" fmla="*/ 62 w 94"/>
                  <a:gd name="T25" fmla="*/ 10 h 75"/>
                  <a:gd name="T26" fmla="*/ 63 w 94"/>
                  <a:gd name="T27" fmla="*/ 11 h 75"/>
                  <a:gd name="T28" fmla="*/ 64 w 94"/>
                  <a:gd name="T29" fmla="*/ 15 h 75"/>
                  <a:gd name="T30" fmla="*/ 64 w 94"/>
                  <a:gd name="T31" fmla="*/ 47 h 75"/>
                  <a:gd name="T32" fmla="*/ 63 w 94"/>
                  <a:gd name="T33" fmla="*/ 52 h 75"/>
                  <a:gd name="T34" fmla="*/ 62 w 94"/>
                  <a:gd name="T35" fmla="*/ 56 h 75"/>
                  <a:gd name="T36" fmla="*/ 60 w 94"/>
                  <a:gd name="T37" fmla="*/ 60 h 75"/>
                  <a:gd name="T38" fmla="*/ 58 w 94"/>
                  <a:gd name="T39" fmla="*/ 63 h 75"/>
                  <a:gd name="T40" fmla="*/ 55 w 94"/>
                  <a:gd name="T41" fmla="*/ 66 h 75"/>
                  <a:gd name="T42" fmla="*/ 51 w 94"/>
                  <a:gd name="T43" fmla="*/ 67 h 75"/>
                  <a:gd name="T44" fmla="*/ 48 w 94"/>
                  <a:gd name="T45" fmla="*/ 69 h 75"/>
                  <a:gd name="T46" fmla="*/ 43 w 94"/>
                  <a:gd name="T47" fmla="*/ 69 h 75"/>
                  <a:gd name="T48" fmla="*/ 39 w 94"/>
                  <a:gd name="T49" fmla="*/ 69 h 75"/>
                  <a:gd name="T50" fmla="*/ 36 w 94"/>
                  <a:gd name="T51" fmla="*/ 68 h 75"/>
                  <a:gd name="T52" fmla="*/ 33 w 94"/>
                  <a:gd name="T53" fmla="*/ 67 h 75"/>
                  <a:gd name="T54" fmla="*/ 32 w 94"/>
                  <a:gd name="T55" fmla="*/ 66 h 75"/>
                  <a:gd name="T56" fmla="*/ 31 w 94"/>
                  <a:gd name="T57" fmla="*/ 64 h 75"/>
                  <a:gd name="T58" fmla="*/ 30 w 94"/>
                  <a:gd name="T59" fmla="*/ 62 h 75"/>
                  <a:gd name="T60" fmla="*/ 30 w 94"/>
                  <a:gd name="T61" fmla="*/ 59 h 75"/>
                  <a:gd name="T62" fmla="*/ 30 w 94"/>
                  <a:gd name="T63" fmla="*/ 56 h 75"/>
                  <a:gd name="T64" fmla="*/ 30 w 94"/>
                  <a:gd name="T65" fmla="*/ 0 h 75"/>
                  <a:gd name="T66" fmla="*/ 0 w 94"/>
                  <a:gd name="T67" fmla="*/ 1 h 75"/>
                  <a:gd name="T68" fmla="*/ 0 w 94"/>
                  <a:gd name="T69" fmla="*/ 9 h 75"/>
                  <a:gd name="T70" fmla="*/ 6 w 94"/>
                  <a:gd name="T71" fmla="*/ 9 h 75"/>
                  <a:gd name="T72" fmla="*/ 9 w 94"/>
                  <a:gd name="T73" fmla="*/ 10 h 75"/>
                  <a:gd name="T74" fmla="*/ 11 w 94"/>
                  <a:gd name="T75" fmla="*/ 11 h 75"/>
                  <a:gd name="T76" fmla="*/ 11 w 94"/>
                  <a:gd name="T77" fmla="*/ 15 h 75"/>
                  <a:gd name="T78" fmla="*/ 11 w 94"/>
                  <a:gd name="T79" fmla="*/ 54 h 75"/>
                  <a:gd name="T80" fmla="*/ 14 w 94"/>
                  <a:gd name="T81" fmla="*/ 64 h 75"/>
                  <a:gd name="T82" fmla="*/ 20 w 94"/>
                  <a:gd name="T83" fmla="*/ 71 h 75"/>
                  <a:gd name="T84" fmla="*/ 29 w 94"/>
                  <a:gd name="T85" fmla="*/ 74 h 75"/>
                  <a:gd name="T86" fmla="*/ 41 w 94"/>
                  <a:gd name="T87" fmla="*/ 75 h 75"/>
                  <a:gd name="T88" fmla="*/ 43 w 94"/>
                  <a:gd name="T89" fmla="*/ 75 h 75"/>
                  <a:gd name="T90" fmla="*/ 45 w 94"/>
                  <a:gd name="T91" fmla="*/ 75 h 75"/>
                  <a:gd name="T92" fmla="*/ 48 w 94"/>
                  <a:gd name="T93" fmla="*/ 74 h 75"/>
                  <a:gd name="T94" fmla="*/ 52 w 94"/>
                  <a:gd name="T95" fmla="*/ 73 h 75"/>
                  <a:gd name="T96" fmla="*/ 55 w 94"/>
                  <a:gd name="T97" fmla="*/ 72 h 75"/>
                  <a:gd name="T98" fmla="*/ 58 w 94"/>
                  <a:gd name="T99" fmla="*/ 70 h 75"/>
                  <a:gd name="T100" fmla="*/ 62 w 94"/>
                  <a:gd name="T101" fmla="*/ 66 h 75"/>
                  <a:gd name="T102" fmla="*/ 65 w 94"/>
                  <a:gd name="T103"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5">
                    <a:moveTo>
                      <a:pt x="65" y="62"/>
                    </a:moveTo>
                    <a:lnTo>
                      <a:pt x="65" y="75"/>
                    </a:lnTo>
                    <a:lnTo>
                      <a:pt x="94" y="74"/>
                    </a:lnTo>
                    <a:lnTo>
                      <a:pt x="94" y="66"/>
                    </a:lnTo>
                    <a:lnTo>
                      <a:pt x="88" y="66"/>
                    </a:lnTo>
                    <a:lnTo>
                      <a:pt x="84" y="65"/>
                    </a:lnTo>
                    <a:lnTo>
                      <a:pt x="83" y="64"/>
                    </a:lnTo>
                    <a:lnTo>
                      <a:pt x="83" y="60"/>
                    </a:lnTo>
                    <a:lnTo>
                      <a:pt x="83" y="0"/>
                    </a:lnTo>
                    <a:lnTo>
                      <a:pt x="52" y="1"/>
                    </a:lnTo>
                    <a:lnTo>
                      <a:pt x="52" y="9"/>
                    </a:lnTo>
                    <a:lnTo>
                      <a:pt x="58" y="9"/>
                    </a:lnTo>
                    <a:lnTo>
                      <a:pt x="62" y="10"/>
                    </a:lnTo>
                    <a:lnTo>
                      <a:pt x="63" y="11"/>
                    </a:lnTo>
                    <a:lnTo>
                      <a:pt x="64" y="15"/>
                    </a:lnTo>
                    <a:lnTo>
                      <a:pt x="64" y="47"/>
                    </a:lnTo>
                    <a:lnTo>
                      <a:pt x="63" y="52"/>
                    </a:lnTo>
                    <a:lnTo>
                      <a:pt x="62" y="56"/>
                    </a:lnTo>
                    <a:lnTo>
                      <a:pt x="60" y="60"/>
                    </a:lnTo>
                    <a:lnTo>
                      <a:pt x="58" y="63"/>
                    </a:lnTo>
                    <a:lnTo>
                      <a:pt x="55" y="66"/>
                    </a:lnTo>
                    <a:lnTo>
                      <a:pt x="51" y="67"/>
                    </a:lnTo>
                    <a:lnTo>
                      <a:pt x="48" y="69"/>
                    </a:lnTo>
                    <a:lnTo>
                      <a:pt x="43" y="69"/>
                    </a:lnTo>
                    <a:lnTo>
                      <a:pt x="39" y="69"/>
                    </a:lnTo>
                    <a:lnTo>
                      <a:pt x="36" y="68"/>
                    </a:lnTo>
                    <a:lnTo>
                      <a:pt x="33" y="67"/>
                    </a:lnTo>
                    <a:lnTo>
                      <a:pt x="32" y="66"/>
                    </a:lnTo>
                    <a:lnTo>
                      <a:pt x="31" y="64"/>
                    </a:lnTo>
                    <a:lnTo>
                      <a:pt x="30" y="62"/>
                    </a:lnTo>
                    <a:lnTo>
                      <a:pt x="30" y="59"/>
                    </a:lnTo>
                    <a:lnTo>
                      <a:pt x="30" y="56"/>
                    </a:lnTo>
                    <a:lnTo>
                      <a:pt x="30" y="0"/>
                    </a:lnTo>
                    <a:lnTo>
                      <a:pt x="0" y="1"/>
                    </a:lnTo>
                    <a:lnTo>
                      <a:pt x="0" y="9"/>
                    </a:lnTo>
                    <a:lnTo>
                      <a:pt x="6" y="9"/>
                    </a:lnTo>
                    <a:lnTo>
                      <a:pt x="9" y="10"/>
                    </a:lnTo>
                    <a:lnTo>
                      <a:pt x="11" y="11"/>
                    </a:lnTo>
                    <a:lnTo>
                      <a:pt x="11" y="15"/>
                    </a:lnTo>
                    <a:lnTo>
                      <a:pt x="11" y="54"/>
                    </a:lnTo>
                    <a:lnTo>
                      <a:pt x="14" y="64"/>
                    </a:lnTo>
                    <a:lnTo>
                      <a:pt x="20" y="71"/>
                    </a:lnTo>
                    <a:lnTo>
                      <a:pt x="29" y="74"/>
                    </a:lnTo>
                    <a:lnTo>
                      <a:pt x="41" y="75"/>
                    </a:lnTo>
                    <a:lnTo>
                      <a:pt x="43" y="75"/>
                    </a:lnTo>
                    <a:lnTo>
                      <a:pt x="45" y="75"/>
                    </a:lnTo>
                    <a:lnTo>
                      <a:pt x="48" y="74"/>
                    </a:lnTo>
                    <a:lnTo>
                      <a:pt x="52" y="73"/>
                    </a:lnTo>
                    <a:lnTo>
                      <a:pt x="55" y="72"/>
                    </a:lnTo>
                    <a:lnTo>
                      <a:pt x="58" y="70"/>
                    </a:lnTo>
                    <a:lnTo>
                      <a:pt x="62" y="66"/>
                    </a:lnTo>
                    <a:lnTo>
                      <a:pt x="65"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4" name="Freeform 2228"/>
              <p:cNvSpPr>
                <a:spLocks noChangeAspect="1"/>
              </p:cNvSpPr>
              <p:nvPr/>
            </p:nvSpPr>
            <p:spPr bwMode="auto">
              <a:xfrm>
                <a:off x="2353" y="2565"/>
                <a:ext cx="67" cy="74"/>
              </a:xfrm>
              <a:custGeom>
                <a:avLst/>
                <a:gdLst>
                  <a:gd name="T0" fmla="*/ 28 w 67"/>
                  <a:gd name="T1" fmla="*/ 18 h 74"/>
                  <a:gd name="T2" fmla="*/ 28 w 67"/>
                  <a:gd name="T3" fmla="*/ 0 h 74"/>
                  <a:gd name="T4" fmla="*/ 0 w 67"/>
                  <a:gd name="T5" fmla="*/ 1 h 74"/>
                  <a:gd name="T6" fmla="*/ 0 w 67"/>
                  <a:gd name="T7" fmla="*/ 9 h 74"/>
                  <a:gd name="T8" fmla="*/ 6 w 67"/>
                  <a:gd name="T9" fmla="*/ 9 h 74"/>
                  <a:gd name="T10" fmla="*/ 10 w 67"/>
                  <a:gd name="T11" fmla="*/ 10 h 74"/>
                  <a:gd name="T12" fmla="*/ 11 w 67"/>
                  <a:gd name="T13" fmla="*/ 11 h 74"/>
                  <a:gd name="T14" fmla="*/ 12 w 67"/>
                  <a:gd name="T15" fmla="*/ 15 h 74"/>
                  <a:gd name="T16" fmla="*/ 12 w 67"/>
                  <a:gd name="T17" fmla="*/ 66 h 74"/>
                  <a:gd name="T18" fmla="*/ 0 w 67"/>
                  <a:gd name="T19" fmla="*/ 66 h 74"/>
                  <a:gd name="T20" fmla="*/ 0 w 67"/>
                  <a:gd name="T21" fmla="*/ 74 h 74"/>
                  <a:gd name="T22" fmla="*/ 10 w 67"/>
                  <a:gd name="T23" fmla="*/ 74 h 74"/>
                  <a:gd name="T24" fmla="*/ 21 w 67"/>
                  <a:gd name="T25" fmla="*/ 74 h 74"/>
                  <a:gd name="T26" fmla="*/ 26 w 67"/>
                  <a:gd name="T27" fmla="*/ 74 h 74"/>
                  <a:gd name="T28" fmla="*/ 32 w 67"/>
                  <a:gd name="T29" fmla="*/ 74 h 74"/>
                  <a:gd name="T30" fmla="*/ 39 w 67"/>
                  <a:gd name="T31" fmla="*/ 74 h 74"/>
                  <a:gd name="T32" fmla="*/ 44 w 67"/>
                  <a:gd name="T33" fmla="*/ 74 h 74"/>
                  <a:gd name="T34" fmla="*/ 44 w 67"/>
                  <a:gd name="T35" fmla="*/ 66 h 74"/>
                  <a:gd name="T36" fmla="*/ 29 w 67"/>
                  <a:gd name="T37" fmla="*/ 66 h 74"/>
                  <a:gd name="T38" fmla="*/ 29 w 67"/>
                  <a:gd name="T39" fmla="*/ 37 h 74"/>
                  <a:gd name="T40" fmla="*/ 30 w 67"/>
                  <a:gd name="T41" fmla="*/ 28 h 74"/>
                  <a:gd name="T42" fmla="*/ 34 w 67"/>
                  <a:gd name="T43" fmla="*/ 17 h 74"/>
                  <a:gd name="T44" fmla="*/ 40 w 67"/>
                  <a:gd name="T45" fmla="*/ 9 h 74"/>
                  <a:gd name="T46" fmla="*/ 50 w 67"/>
                  <a:gd name="T47" fmla="*/ 6 h 74"/>
                  <a:gd name="T48" fmla="*/ 49 w 67"/>
                  <a:gd name="T49" fmla="*/ 6 h 74"/>
                  <a:gd name="T50" fmla="*/ 48 w 67"/>
                  <a:gd name="T51" fmla="*/ 8 h 74"/>
                  <a:gd name="T52" fmla="*/ 47 w 67"/>
                  <a:gd name="T53" fmla="*/ 10 h 74"/>
                  <a:gd name="T54" fmla="*/ 47 w 67"/>
                  <a:gd name="T55" fmla="*/ 13 h 74"/>
                  <a:gd name="T56" fmla="*/ 48 w 67"/>
                  <a:gd name="T57" fmla="*/ 18 h 74"/>
                  <a:gd name="T58" fmla="*/ 50 w 67"/>
                  <a:gd name="T59" fmla="*/ 21 h 74"/>
                  <a:gd name="T60" fmla="*/ 53 w 67"/>
                  <a:gd name="T61" fmla="*/ 23 h 74"/>
                  <a:gd name="T62" fmla="*/ 57 w 67"/>
                  <a:gd name="T63" fmla="*/ 23 h 74"/>
                  <a:gd name="T64" fmla="*/ 61 w 67"/>
                  <a:gd name="T65" fmla="*/ 23 h 74"/>
                  <a:gd name="T66" fmla="*/ 64 w 67"/>
                  <a:gd name="T67" fmla="*/ 21 h 74"/>
                  <a:gd name="T68" fmla="*/ 66 w 67"/>
                  <a:gd name="T69" fmla="*/ 18 h 74"/>
                  <a:gd name="T70" fmla="*/ 67 w 67"/>
                  <a:gd name="T71" fmla="*/ 13 h 74"/>
                  <a:gd name="T72" fmla="*/ 66 w 67"/>
                  <a:gd name="T73" fmla="*/ 7 h 74"/>
                  <a:gd name="T74" fmla="*/ 62 w 67"/>
                  <a:gd name="T75" fmla="*/ 3 h 74"/>
                  <a:gd name="T76" fmla="*/ 56 w 67"/>
                  <a:gd name="T77" fmla="*/ 1 h 74"/>
                  <a:gd name="T78" fmla="*/ 50 w 67"/>
                  <a:gd name="T79" fmla="*/ 0 h 74"/>
                  <a:gd name="T80" fmla="*/ 42 w 67"/>
                  <a:gd name="T81" fmla="*/ 1 h 74"/>
                  <a:gd name="T82" fmla="*/ 36 w 67"/>
                  <a:gd name="T83" fmla="*/ 5 h 74"/>
                  <a:gd name="T84" fmla="*/ 31 w 67"/>
                  <a:gd name="T85" fmla="*/ 11 h 74"/>
                  <a:gd name="T86" fmla="*/ 28 w 67"/>
                  <a:gd name="T87" fmla="*/ 1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8" y="18"/>
                    </a:moveTo>
                    <a:lnTo>
                      <a:pt x="28" y="0"/>
                    </a:lnTo>
                    <a:lnTo>
                      <a:pt x="0" y="1"/>
                    </a:lnTo>
                    <a:lnTo>
                      <a:pt x="0" y="9"/>
                    </a:lnTo>
                    <a:lnTo>
                      <a:pt x="6" y="9"/>
                    </a:lnTo>
                    <a:lnTo>
                      <a:pt x="10" y="10"/>
                    </a:lnTo>
                    <a:lnTo>
                      <a:pt x="11" y="11"/>
                    </a:lnTo>
                    <a:lnTo>
                      <a:pt x="12" y="15"/>
                    </a:lnTo>
                    <a:lnTo>
                      <a:pt x="12" y="66"/>
                    </a:lnTo>
                    <a:lnTo>
                      <a:pt x="0" y="66"/>
                    </a:lnTo>
                    <a:lnTo>
                      <a:pt x="0" y="74"/>
                    </a:lnTo>
                    <a:lnTo>
                      <a:pt x="10" y="74"/>
                    </a:lnTo>
                    <a:lnTo>
                      <a:pt x="21" y="74"/>
                    </a:lnTo>
                    <a:lnTo>
                      <a:pt x="26" y="74"/>
                    </a:lnTo>
                    <a:lnTo>
                      <a:pt x="32" y="74"/>
                    </a:lnTo>
                    <a:lnTo>
                      <a:pt x="39" y="74"/>
                    </a:lnTo>
                    <a:lnTo>
                      <a:pt x="44" y="74"/>
                    </a:lnTo>
                    <a:lnTo>
                      <a:pt x="44" y="66"/>
                    </a:lnTo>
                    <a:lnTo>
                      <a:pt x="29" y="66"/>
                    </a:lnTo>
                    <a:lnTo>
                      <a:pt x="29" y="37"/>
                    </a:lnTo>
                    <a:lnTo>
                      <a:pt x="30" y="28"/>
                    </a:lnTo>
                    <a:lnTo>
                      <a:pt x="34" y="17"/>
                    </a:lnTo>
                    <a:lnTo>
                      <a:pt x="40" y="9"/>
                    </a:lnTo>
                    <a:lnTo>
                      <a:pt x="50" y="6"/>
                    </a:lnTo>
                    <a:lnTo>
                      <a:pt x="49" y="6"/>
                    </a:lnTo>
                    <a:lnTo>
                      <a:pt x="48" y="8"/>
                    </a:lnTo>
                    <a:lnTo>
                      <a:pt x="47" y="10"/>
                    </a:lnTo>
                    <a:lnTo>
                      <a:pt x="47" y="13"/>
                    </a:lnTo>
                    <a:lnTo>
                      <a:pt x="48" y="18"/>
                    </a:lnTo>
                    <a:lnTo>
                      <a:pt x="50" y="21"/>
                    </a:lnTo>
                    <a:lnTo>
                      <a:pt x="53" y="23"/>
                    </a:lnTo>
                    <a:lnTo>
                      <a:pt x="57" y="23"/>
                    </a:lnTo>
                    <a:lnTo>
                      <a:pt x="61" y="23"/>
                    </a:lnTo>
                    <a:lnTo>
                      <a:pt x="64" y="21"/>
                    </a:lnTo>
                    <a:lnTo>
                      <a:pt x="66" y="18"/>
                    </a:lnTo>
                    <a:lnTo>
                      <a:pt x="67" y="13"/>
                    </a:lnTo>
                    <a:lnTo>
                      <a:pt x="66" y="7"/>
                    </a:lnTo>
                    <a:lnTo>
                      <a:pt x="62" y="3"/>
                    </a:lnTo>
                    <a:lnTo>
                      <a:pt x="56" y="1"/>
                    </a:lnTo>
                    <a:lnTo>
                      <a:pt x="50" y="0"/>
                    </a:lnTo>
                    <a:lnTo>
                      <a:pt x="42" y="1"/>
                    </a:lnTo>
                    <a:lnTo>
                      <a:pt x="36" y="5"/>
                    </a:lnTo>
                    <a:lnTo>
                      <a:pt x="31" y="11"/>
                    </a:lnTo>
                    <a:lnTo>
                      <a:pt x="28"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41" name="Freeform 2230"/>
            <p:cNvSpPr>
              <a:spLocks noChangeAspect="1" noEditPoints="1"/>
            </p:cNvSpPr>
            <p:nvPr/>
          </p:nvSpPr>
          <p:spPr bwMode="auto">
            <a:xfrm>
              <a:off x="2431" y="2564"/>
              <a:ext cx="76" cy="76"/>
            </a:xfrm>
            <a:custGeom>
              <a:avLst/>
              <a:gdLst>
                <a:gd name="T0" fmla="*/ 73 w 76"/>
                <a:gd name="T1" fmla="*/ 39 h 76"/>
                <a:gd name="T2" fmla="*/ 76 w 76"/>
                <a:gd name="T3" fmla="*/ 37 h 76"/>
                <a:gd name="T4" fmla="*/ 76 w 76"/>
                <a:gd name="T5" fmla="*/ 30 h 76"/>
                <a:gd name="T6" fmla="*/ 72 w 76"/>
                <a:gd name="T7" fmla="*/ 16 h 76"/>
                <a:gd name="T8" fmla="*/ 56 w 76"/>
                <a:gd name="T9" fmla="*/ 2 h 76"/>
                <a:gd name="T10" fmla="*/ 23 w 76"/>
                <a:gd name="T11" fmla="*/ 3 h 76"/>
                <a:gd name="T12" fmla="*/ 2 w 76"/>
                <a:gd name="T13" fmla="*/ 23 h 76"/>
                <a:gd name="T14" fmla="*/ 3 w 76"/>
                <a:gd name="T15" fmla="*/ 53 h 76"/>
                <a:gd name="T16" fmla="*/ 25 w 76"/>
                <a:gd name="T17" fmla="*/ 73 h 76"/>
                <a:gd name="T18" fmla="*/ 52 w 76"/>
                <a:gd name="T19" fmla="*/ 75 h 76"/>
                <a:gd name="T20" fmla="*/ 65 w 76"/>
                <a:gd name="T21" fmla="*/ 70 h 76"/>
                <a:gd name="T22" fmla="*/ 72 w 76"/>
                <a:gd name="T23" fmla="*/ 63 h 76"/>
                <a:gd name="T24" fmla="*/ 76 w 76"/>
                <a:gd name="T25" fmla="*/ 57 h 76"/>
                <a:gd name="T26" fmla="*/ 76 w 76"/>
                <a:gd name="T27" fmla="*/ 54 h 76"/>
                <a:gd name="T28" fmla="*/ 73 w 76"/>
                <a:gd name="T29" fmla="*/ 53 h 76"/>
                <a:gd name="T30" fmla="*/ 70 w 76"/>
                <a:gd name="T31" fmla="*/ 53 h 76"/>
                <a:gd name="T32" fmla="*/ 69 w 76"/>
                <a:gd name="T33" fmla="*/ 55 h 76"/>
                <a:gd name="T34" fmla="*/ 64 w 76"/>
                <a:gd name="T35" fmla="*/ 62 h 76"/>
                <a:gd name="T36" fmla="*/ 52 w 76"/>
                <a:gd name="T37" fmla="*/ 68 h 76"/>
                <a:gd name="T38" fmla="*/ 37 w 76"/>
                <a:gd name="T39" fmla="*/ 68 h 76"/>
                <a:gd name="T40" fmla="*/ 27 w 76"/>
                <a:gd name="T41" fmla="*/ 62 h 76"/>
                <a:gd name="T42" fmla="*/ 22 w 76"/>
                <a:gd name="T43" fmla="*/ 52 h 76"/>
                <a:gd name="T44" fmla="*/ 21 w 76"/>
                <a:gd name="T45" fmla="*/ 43 h 76"/>
                <a:gd name="T46" fmla="*/ 71 w 76"/>
                <a:gd name="T47" fmla="*/ 39 h 76"/>
                <a:gd name="T48" fmla="*/ 21 w 76"/>
                <a:gd name="T49" fmla="*/ 29 h 76"/>
                <a:gd name="T50" fmla="*/ 23 w 76"/>
                <a:gd name="T51" fmla="*/ 19 h 76"/>
                <a:gd name="T52" fmla="*/ 28 w 76"/>
                <a:gd name="T53" fmla="*/ 11 h 76"/>
                <a:gd name="T54" fmla="*/ 37 w 76"/>
                <a:gd name="T55" fmla="*/ 7 h 76"/>
                <a:gd name="T56" fmla="*/ 47 w 76"/>
                <a:gd name="T57" fmla="*/ 7 h 76"/>
                <a:gd name="T58" fmla="*/ 55 w 76"/>
                <a:gd name="T59" fmla="*/ 13 h 76"/>
                <a:gd name="T60" fmla="*/ 59 w 76"/>
                <a:gd name="T61" fmla="*/ 22 h 76"/>
                <a:gd name="T62" fmla="*/ 60 w 76"/>
                <a:gd name="T63" fmla="*/ 31 h 76"/>
                <a:gd name="T64" fmla="*/ 21 w 76"/>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6">
                  <a:moveTo>
                    <a:pt x="71" y="39"/>
                  </a:moveTo>
                  <a:lnTo>
                    <a:pt x="73" y="39"/>
                  </a:lnTo>
                  <a:lnTo>
                    <a:pt x="75" y="38"/>
                  </a:lnTo>
                  <a:lnTo>
                    <a:pt x="76" y="37"/>
                  </a:lnTo>
                  <a:lnTo>
                    <a:pt x="76" y="35"/>
                  </a:lnTo>
                  <a:lnTo>
                    <a:pt x="76" y="30"/>
                  </a:lnTo>
                  <a:lnTo>
                    <a:pt x="74" y="23"/>
                  </a:lnTo>
                  <a:lnTo>
                    <a:pt x="72" y="16"/>
                  </a:lnTo>
                  <a:lnTo>
                    <a:pt x="67" y="9"/>
                  </a:lnTo>
                  <a:lnTo>
                    <a:pt x="56" y="2"/>
                  </a:lnTo>
                  <a:lnTo>
                    <a:pt x="41" y="0"/>
                  </a:lnTo>
                  <a:lnTo>
                    <a:pt x="23" y="3"/>
                  </a:lnTo>
                  <a:lnTo>
                    <a:pt x="10" y="11"/>
                  </a:lnTo>
                  <a:lnTo>
                    <a:pt x="2" y="23"/>
                  </a:lnTo>
                  <a:lnTo>
                    <a:pt x="0" y="38"/>
                  </a:lnTo>
                  <a:lnTo>
                    <a:pt x="3" y="53"/>
                  </a:lnTo>
                  <a:lnTo>
                    <a:pt x="11" y="65"/>
                  </a:lnTo>
                  <a:lnTo>
                    <a:pt x="25" y="73"/>
                  </a:lnTo>
                  <a:lnTo>
                    <a:pt x="43" y="76"/>
                  </a:lnTo>
                  <a:lnTo>
                    <a:pt x="52" y="75"/>
                  </a:lnTo>
                  <a:lnTo>
                    <a:pt x="59" y="73"/>
                  </a:lnTo>
                  <a:lnTo>
                    <a:pt x="65" y="70"/>
                  </a:lnTo>
                  <a:lnTo>
                    <a:pt x="69" y="67"/>
                  </a:lnTo>
                  <a:lnTo>
                    <a:pt x="72" y="63"/>
                  </a:lnTo>
                  <a:lnTo>
                    <a:pt x="74" y="60"/>
                  </a:lnTo>
                  <a:lnTo>
                    <a:pt x="76" y="57"/>
                  </a:lnTo>
                  <a:lnTo>
                    <a:pt x="76" y="56"/>
                  </a:lnTo>
                  <a:lnTo>
                    <a:pt x="76" y="54"/>
                  </a:lnTo>
                  <a:lnTo>
                    <a:pt x="74" y="53"/>
                  </a:lnTo>
                  <a:lnTo>
                    <a:pt x="73" y="53"/>
                  </a:lnTo>
                  <a:lnTo>
                    <a:pt x="72" y="53"/>
                  </a:lnTo>
                  <a:lnTo>
                    <a:pt x="70" y="53"/>
                  </a:lnTo>
                  <a:lnTo>
                    <a:pt x="69" y="53"/>
                  </a:lnTo>
                  <a:lnTo>
                    <a:pt x="69" y="55"/>
                  </a:lnTo>
                  <a:lnTo>
                    <a:pt x="68" y="56"/>
                  </a:lnTo>
                  <a:lnTo>
                    <a:pt x="64" y="62"/>
                  </a:lnTo>
                  <a:lnTo>
                    <a:pt x="59" y="66"/>
                  </a:lnTo>
                  <a:lnTo>
                    <a:pt x="52" y="68"/>
                  </a:lnTo>
                  <a:lnTo>
                    <a:pt x="44" y="69"/>
                  </a:lnTo>
                  <a:lnTo>
                    <a:pt x="37" y="68"/>
                  </a:lnTo>
                  <a:lnTo>
                    <a:pt x="31" y="66"/>
                  </a:lnTo>
                  <a:lnTo>
                    <a:pt x="27" y="62"/>
                  </a:lnTo>
                  <a:lnTo>
                    <a:pt x="24" y="57"/>
                  </a:lnTo>
                  <a:lnTo>
                    <a:pt x="22" y="52"/>
                  </a:lnTo>
                  <a:lnTo>
                    <a:pt x="21" y="47"/>
                  </a:lnTo>
                  <a:lnTo>
                    <a:pt x="21" y="43"/>
                  </a:lnTo>
                  <a:lnTo>
                    <a:pt x="21" y="39"/>
                  </a:lnTo>
                  <a:lnTo>
                    <a:pt x="71" y="39"/>
                  </a:lnTo>
                  <a:close/>
                  <a:moveTo>
                    <a:pt x="21" y="34"/>
                  </a:moveTo>
                  <a:lnTo>
                    <a:pt x="21" y="29"/>
                  </a:lnTo>
                  <a:lnTo>
                    <a:pt x="22" y="24"/>
                  </a:lnTo>
                  <a:lnTo>
                    <a:pt x="23" y="19"/>
                  </a:lnTo>
                  <a:lnTo>
                    <a:pt x="25" y="15"/>
                  </a:lnTo>
                  <a:lnTo>
                    <a:pt x="28" y="11"/>
                  </a:lnTo>
                  <a:lnTo>
                    <a:pt x="32" y="8"/>
                  </a:lnTo>
                  <a:lnTo>
                    <a:pt x="37" y="7"/>
                  </a:lnTo>
                  <a:lnTo>
                    <a:pt x="41" y="6"/>
                  </a:lnTo>
                  <a:lnTo>
                    <a:pt x="47" y="7"/>
                  </a:lnTo>
                  <a:lnTo>
                    <a:pt x="52" y="10"/>
                  </a:lnTo>
                  <a:lnTo>
                    <a:pt x="55" y="13"/>
                  </a:lnTo>
                  <a:lnTo>
                    <a:pt x="58" y="18"/>
                  </a:lnTo>
                  <a:lnTo>
                    <a:pt x="59" y="22"/>
                  </a:lnTo>
                  <a:lnTo>
                    <a:pt x="60" y="27"/>
                  </a:lnTo>
                  <a:lnTo>
                    <a:pt x="60" y="31"/>
                  </a:lnTo>
                  <a:lnTo>
                    <a:pt x="60"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Freeform 2231"/>
            <p:cNvSpPr>
              <a:spLocks noChangeAspect="1"/>
            </p:cNvSpPr>
            <p:nvPr/>
          </p:nvSpPr>
          <p:spPr bwMode="auto">
            <a:xfrm>
              <a:off x="2579" y="2522"/>
              <a:ext cx="106" cy="121"/>
            </a:xfrm>
            <a:custGeom>
              <a:avLst/>
              <a:gdLst>
                <a:gd name="T0" fmla="*/ 88 w 106"/>
                <a:gd name="T1" fmla="*/ 11 h 121"/>
                <a:gd name="T2" fmla="*/ 72 w 106"/>
                <a:gd name="T3" fmla="*/ 2 h 121"/>
                <a:gd name="T4" fmla="*/ 49 w 106"/>
                <a:gd name="T5" fmla="*/ 2 h 121"/>
                <a:gd name="T6" fmla="*/ 27 w 106"/>
                <a:gd name="T7" fmla="*/ 11 h 121"/>
                <a:gd name="T8" fmla="*/ 11 w 106"/>
                <a:gd name="T9" fmla="*/ 27 h 121"/>
                <a:gd name="T10" fmla="*/ 2 w 106"/>
                <a:gd name="T11" fmla="*/ 48 h 121"/>
                <a:gd name="T12" fmla="*/ 2 w 106"/>
                <a:gd name="T13" fmla="*/ 73 h 121"/>
                <a:gd name="T14" fmla="*/ 11 w 106"/>
                <a:gd name="T15" fmla="*/ 94 h 121"/>
                <a:gd name="T16" fmla="*/ 27 w 106"/>
                <a:gd name="T17" fmla="*/ 110 h 121"/>
                <a:gd name="T18" fmla="*/ 49 w 106"/>
                <a:gd name="T19" fmla="*/ 119 h 121"/>
                <a:gd name="T20" fmla="*/ 71 w 106"/>
                <a:gd name="T21" fmla="*/ 120 h 121"/>
                <a:gd name="T22" fmla="*/ 87 w 106"/>
                <a:gd name="T23" fmla="*/ 112 h 121"/>
                <a:gd name="T24" fmla="*/ 99 w 106"/>
                <a:gd name="T25" fmla="*/ 100 h 121"/>
                <a:gd name="T26" fmla="*/ 105 w 106"/>
                <a:gd name="T27" fmla="*/ 86 h 121"/>
                <a:gd name="T28" fmla="*/ 106 w 106"/>
                <a:gd name="T29" fmla="*/ 77 h 121"/>
                <a:gd name="T30" fmla="*/ 102 w 106"/>
                <a:gd name="T31" fmla="*/ 76 h 121"/>
                <a:gd name="T32" fmla="*/ 98 w 106"/>
                <a:gd name="T33" fmla="*/ 94 h 121"/>
                <a:gd name="T34" fmla="*/ 77 w 106"/>
                <a:gd name="T35" fmla="*/ 113 h 121"/>
                <a:gd name="T36" fmla="*/ 57 w 106"/>
                <a:gd name="T37" fmla="*/ 115 h 121"/>
                <a:gd name="T38" fmla="*/ 42 w 106"/>
                <a:gd name="T39" fmla="*/ 110 h 121"/>
                <a:gd name="T40" fmla="*/ 28 w 106"/>
                <a:gd name="T41" fmla="*/ 98 h 121"/>
                <a:gd name="T42" fmla="*/ 19 w 106"/>
                <a:gd name="T43" fmla="*/ 76 h 121"/>
                <a:gd name="T44" fmla="*/ 19 w 106"/>
                <a:gd name="T45" fmla="*/ 44 h 121"/>
                <a:gd name="T46" fmla="*/ 29 w 106"/>
                <a:gd name="T47" fmla="*/ 22 h 121"/>
                <a:gd name="T48" fmla="*/ 43 w 106"/>
                <a:gd name="T49" fmla="*/ 10 h 121"/>
                <a:gd name="T50" fmla="*/ 57 w 106"/>
                <a:gd name="T51" fmla="*/ 6 h 121"/>
                <a:gd name="T52" fmla="*/ 75 w 106"/>
                <a:gd name="T53" fmla="*/ 8 h 121"/>
                <a:gd name="T54" fmla="*/ 96 w 106"/>
                <a:gd name="T55" fmla="*/ 28 h 121"/>
                <a:gd name="T56" fmla="*/ 102 w 106"/>
                <a:gd name="T57" fmla="*/ 47 h 121"/>
                <a:gd name="T58" fmla="*/ 105 w 106"/>
                <a:gd name="T59" fmla="*/ 48 h 121"/>
                <a:gd name="T60" fmla="*/ 106 w 106"/>
                <a:gd name="T61" fmla="*/ 46 h 121"/>
                <a:gd name="T62" fmla="*/ 106 w 106"/>
                <a:gd name="T63" fmla="*/ 5 h 121"/>
                <a:gd name="T64" fmla="*/ 104 w 106"/>
                <a:gd name="T65" fmla="*/ 0 h 121"/>
                <a:gd name="T66" fmla="*/ 102 w 106"/>
                <a:gd name="T6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121">
                  <a:moveTo>
                    <a:pt x="93" y="15"/>
                  </a:moveTo>
                  <a:lnTo>
                    <a:pt x="88" y="11"/>
                  </a:lnTo>
                  <a:lnTo>
                    <a:pt x="81" y="6"/>
                  </a:lnTo>
                  <a:lnTo>
                    <a:pt x="72" y="2"/>
                  </a:lnTo>
                  <a:lnTo>
                    <a:pt x="61" y="0"/>
                  </a:lnTo>
                  <a:lnTo>
                    <a:pt x="49" y="2"/>
                  </a:lnTo>
                  <a:lnTo>
                    <a:pt x="37" y="5"/>
                  </a:lnTo>
                  <a:lnTo>
                    <a:pt x="27" y="11"/>
                  </a:lnTo>
                  <a:lnTo>
                    <a:pt x="18" y="18"/>
                  </a:lnTo>
                  <a:lnTo>
                    <a:pt x="11" y="27"/>
                  </a:lnTo>
                  <a:lnTo>
                    <a:pt x="5" y="37"/>
                  </a:lnTo>
                  <a:lnTo>
                    <a:pt x="2" y="48"/>
                  </a:lnTo>
                  <a:lnTo>
                    <a:pt x="0" y="60"/>
                  </a:lnTo>
                  <a:lnTo>
                    <a:pt x="2" y="73"/>
                  </a:lnTo>
                  <a:lnTo>
                    <a:pt x="5" y="84"/>
                  </a:lnTo>
                  <a:lnTo>
                    <a:pt x="11" y="94"/>
                  </a:lnTo>
                  <a:lnTo>
                    <a:pt x="18" y="103"/>
                  </a:lnTo>
                  <a:lnTo>
                    <a:pt x="27" y="110"/>
                  </a:lnTo>
                  <a:lnTo>
                    <a:pt x="38" y="116"/>
                  </a:lnTo>
                  <a:lnTo>
                    <a:pt x="49" y="119"/>
                  </a:lnTo>
                  <a:lnTo>
                    <a:pt x="61" y="121"/>
                  </a:lnTo>
                  <a:lnTo>
                    <a:pt x="71" y="120"/>
                  </a:lnTo>
                  <a:lnTo>
                    <a:pt x="80" y="117"/>
                  </a:lnTo>
                  <a:lnTo>
                    <a:pt x="87" y="112"/>
                  </a:lnTo>
                  <a:lnTo>
                    <a:pt x="94" y="107"/>
                  </a:lnTo>
                  <a:lnTo>
                    <a:pt x="99" y="100"/>
                  </a:lnTo>
                  <a:lnTo>
                    <a:pt x="103" y="93"/>
                  </a:lnTo>
                  <a:lnTo>
                    <a:pt x="105" y="86"/>
                  </a:lnTo>
                  <a:lnTo>
                    <a:pt x="106" y="78"/>
                  </a:lnTo>
                  <a:lnTo>
                    <a:pt x="106" y="77"/>
                  </a:lnTo>
                  <a:lnTo>
                    <a:pt x="104" y="76"/>
                  </a:lnTo>
                  <a:lnTo>
                    <a:pt x="102" y="76"/>
                  </a:lnTo>
                  <a:lnTo>
                    <a:pt x="102" y="78"/>
                  </a:lnTo>
                  <a:lnTo>
                    <a:pt x="98" y="94"/>
                  </a:lnTo>
                  <a:lnTo>
                    <a:pt x="89" y="106"/>
                  </a:lnTo>
                  <a:lnTo>
                    <a:pt x="77" y="113"/>
                  </a:lnTo>
                  <a:lnTo>
                    <a:pt x="63" y="116"/>
                  </a:lnTo>
                  <a:lnTo>
                    <a:pt x="57" y="115"/>
                  </a:lnTo>
                  <a:lnTo>
                    <a:pt x="50" y="113"/>
                  </a:lnTo>
                  <a:lnTo>
                    <a:pt x="42" y="110"/>
                  </a:lnTo>
                  <a:lnTo>
                    <a:pt x="35" y="105"/>
                  </a:lnTo>
                  <a:lnTo>
                    <a:pt x="28" y="98"/>
                  </a:lnTo>
                  <a:lnTo>
                    <a:pt x="22" y="89"/>
                  </a:lnTo>
                  <a:lnTo>
                    <a:pt x="19" y="76"/>
                  </a:lnTo>
                  <a:lnTo>
                    <a:pt x="17" y="61"/>
                  </a:lnTo>
                  <a:lnTo>
                    <a:pt x="19" y="44"/>
                  </a:lnTo>
                  <a:lnTo>
                    <a:pt x="23" y="32"/>
                  </a:lnTo>
                  <a:lnTo>
                    <a:pt x="29" y="22"/>
                  </a:lnTo>
                  <a:lnTo>
                    <a:pt x="36" y="15"/>
                  </a:lnTo>
                  <a:lnTo>
                    <a:pt x="43" y="10"/>
                  </a:lnTo>
                  <a:lnTo>
                    <a:pt x="51" y="7"/>
                  </a:lnTo>
                  <a:lnTo>
                    <a:pt x="57" y="6"/>
                  </a:lnTo>
                  <a:lnTo>
                    <a:pt x="63" y="6"/>
                  </a:lnTo>
                  <a:lnTo>
                    <a:pt x="75" y="8"/>
                  </a:lnTo>
                  <a:lnTo>
                    <a:pt x="87" y="16"/>
                  </a:lnTo>
                  <a:lnTo>
                    <a:pt x="96" y="28"/>
                  </a:lnTo>
                  <a:lnTo>
                    <a:pt x="101" y="45"/>
                  </a:lnTo>
                  <a:lnTo>
                    <a:pt x="102" y="47"/>
                  </a:lnTo>
                  <a:lnTo>
                    <a:pt x="104" y="48"/>
                  </a:lnTo>
                  <a:lnTo>
                    <a:pt x="105" y="48"/>
                  </a:lnTo>
                  <a:lnTo>
                    <a:pt x="106" y="47"/>
                  </a:lnTo>
                  <a:lnTo>
                    <a:pt x="106" y="46"/>
                  </a:lnTo>
                  <a:lnTo>
                    <a:pt x="106" y="44"/>
                  </a:lnTo>
                  <a:lnTo>
                    <a:pt x="106" y="5"/>
                  </a:lnTo>
                  <a:lnTo>
                    <a:pt x="106" y="1"/>
                  </a:lnTo>
                  <a:lnTo>
                    <a:pt x="104" y="0"/>
                  </a:lnTo>
                  <a:lnTo>
                    <a:pt x="103" y="1"/>
                  </a:lnTo>
                  <a:lnTo>
                    <a:pt x="102" y="3"/>
                  </a:lnTo>
                  <a:lnTo>
                    <a:pt x="93"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Freeform 2232"/>
            <p:cNvSpPr>
              <a:spLocks noChangeAspect="1" noEditPoints="1"/>
            </p:cNvSpPr>
            <p:nvPr/>
          </p:nvSpPr>
          <p:spPr bwMode="auto">
            <a:xfrm>
              <a:off x="2706" y="2552"/>
              <a:ext cx="88" cy="89"/>
            </a:xfrm>
            <a:custGeom>
              <a:avLst/>
              <a:gdLst>
                <a:gd name="T0" fmla="*/ 87 w 88"/>
                <a:gd name="T1" fmla="*/ 36 h 89"/>
                <a:gd name="T2" fmla="*/ 81 w 88"/>
                <a:gd name="T3" fmla="*/ 20 h 89"/>
                <a:gd name="T4" fmla="*/ 69 w 88"/>
                <a:gd name="T5" fmla="*/ 8 h 89"/>
                <a:gd name="T6" fmla="*/ 53 w 88"/>
                <a:gd name="T7" fmla="*/ 1 h 89"/>
                <a:gd name="T8" fmla="*/ 35 w 88"/>
                <a:gd name="T9" fmla="*/ 1 h 89"/>
                <a:gd name="T10" fmla="*/ 19 w 88"/>
                <a:gd name="T11" fmla="*/ 8 h 89"/>
                <a:gd name="T12" fmla="*/ 7 w 88"/>
                <a:gd name="T13" fmla="*/ 20 h 89"/>
                <a:gd name="T14" fmla="*/ 1 w 88"/>
                <a:gd name="T15" fmla="*/ 36 h 89"/>
                <a:gd name="T16" fmla="*/ 1 w 88"/>
                <a:gd name="T17" fmla="*/ 54 h 89"/>
                <a:gd name="T18" fmla="*/ 7 w 88"/>
                <a:gd name="T19" fmla="*/ 70 h 89"/>
                <a:gd name="T20" fmla="*/ 19 w 88"/>
                <a:gd name="T21" fmla="*/ 82 h 89"/>
                <a:gd name="T22" fmla="*/ 35 w 88"/>
                <a:gd name="T23" fmla="*/ 88 h 89"/>
                <a:gd name="T24" fmla="*/ 53 w 88"/>
                <a:gd name="T25" fmla="*/ 88 h 89"/>
                <a:gd name="T26" fmla="*/ 68 w 88"/>
                <a:gd name="T27" fmla="*/ 82 h 89"/>
                <a:gd name="T28" fmla="*/ 80 w 88"/>
                <a:gd name="T29" fmla="*/ 70 h 89"/>
                <a:gd name="T30" fmla="*/ 87 w 88"/>
                <a:gd name="T31" fmla="*/ 54 h 89"/>
                <a:gd name="T32" fmla="*/ 44 w 88"/>
                <a:gd name="T33" fmla="*/ 85 h 89"/>
                <a:gd name="T34" fmla="*/ 34 w 88"/>
                <a:gd name="T35" fmla="*/ 83 h 89"/>
                <a:gd name="T36" fmla="*/ 25 w 88"/>
                <a:gd name="T37" fmla="*/ 76 h 89"/>
                <a:gd name="T38" fmla="*/ 17 w 88"/>
                <a:gd name="T39" fmla="*/ 63 h 89"/>
                <a:gd name="T40" fmla="*/ 14 w 88"/>
                <a:gd name="T41" fmla="*/ 43 h 89"/>
                <a:gd name="T42" fmla="*/ 17 w 88"/>
                <a:gd name="T43" fmla="*/ 24 h 89"/>
                <a:gd name="T44" fmla="*/ 25 w 88"/>
                <a:gd name="T45" fmla="*/ 12 h 89"/>
                <a:gd name="T46" fmla="*/ 35 w 88"/>
                <a:gd name="T47" fmla="*/ 6 h 89"/>
                <a:gd name="T48" fmla="*/ 44 w 88"/>
                <a:gd name="T49" fmla="*/ 4 h 89"/>
                <a:gd name="T50" fmla="*/ 53 w 88"/>
                <a:gd name="T51" fmla="*/ 6 h 89"/>
                <a:gd name="T52" fmla="*/ 63 w 88"/>
                <a:gd name="T53" fmla="*/ 12 h 89"/>
                <a:gd name="T54" fmla="*/ 71 w 88"/>
                <a:gd name="T55" fmla="*/ 24 h 89"/>
                <a:gd name="T56" fmla="*/ 74 w 88"/>
                <a:gd name="T57" fmla="*/ 43 h 89"/>
                <a:gd name="T58" fmla="*/ 71 w 88"/>
                <a:gd name="T59" fmla="*/ 63 h 89"/>
                <a:gd name="T60" fmla="*/ 63 w 88"/>
                <a:gd name="T61" fmla="*/ 76 h 89"/>
                <a:gd name="T62" fmla="*/ 54 w 88"/>
                <a:gd name="T63" fmla="*/ 83 h 89"/>
                <a:gd name="T64" fmla="*/ 44 w 88"/>
                <a:gd name="T65" fmla="*/ 8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89">
                  <a:moveTo>
                    <a:pt x="88" y="45"/>
                  </a:moveTo>
                  <a:lnTo>
                    <a:pt x="87" y="36"/>
                  </a:lnTo>
                  <a:lnTo>
                    <a:pt x="85" y="27"/>
                  </a:lnTo>
                  <a:lnTo>
                    <a:pt x="81" y="20"/>
                  </a:lnTo>
                  <a:lnTo>
                    <a:pt x="75" y="13"/>
                  </a:lnTo>
                  <a:lnTo>
                    <a:pt x="69" y="8"/>
                  </a:lnTo>
                  <a:lnTo>
                    <a:pt x="61" y="3"/>
                  </a:lnTo>
                  <a:lnTo>
                    <a:pt x="53" y="1"/>
                  </a:lnTo>
                  <a:lnTo>
                    <a:pt x="44" y="0"/>
                  </a:lnTo>
                  <a:lnTo>
                    <a:pt x="35" y="1"/>
                  </a:lnTo>
                  <a:lnTo>
                    <a:pt x="27" y="3"/>
                  </a:lnTo>
                  <a:lnTo>
                    <a:pt x="19" y="8"/>
                  </a:lnTo>
                  <a:lnTo>
                    <a:pt x="13" y="13"/>
                  </a:lnTo>
                  <a:lnTo>
                    <a:pt x="7" y="20"/>
                  </a:lnTo>
                  <a:lnTo>
                    <a:pt x="3" y="27"/>
                  </a:lnTo>
                  <a:lnTo>
                    <a:pt x="1" y="36"/>
                  </a:lnTo>
                  <a:lnTo>
                    <a:pt x="0" y="45"/>
                  </a:lnTo>
                  <a:lnTo>
                    <a:pt x="1" y="54"/>
                  </a:lnTo>
                  <a:lnTo>
                    <a:pt x="3" y="62"/>
                  </a:lnTo>
                  <a:lnTo>
                    <a:pt x="7" y="70"/>
                  </a:lnTo>
                  <a:lnTo>
                    <a:pt x="13" y="76"/>
                  </a:lnTo>
                  <a:lnTo>
                    <a:pt x="19" y="82"/>
                  </a:lnTo>
                  <a:lnTo>
                    <a:pt x="27" y="86"/>
                  </a:lnTo>
                  <a:lnTo>
                    <a:pt x="35" y="88"/>
                  </a:lnTo>
                  <a:lnTo>
                    <a:pt x="44" y="89"/>
                  </a:lnTo>
                  <a:lnTo>
                    <a:pt x="53" y="88"/>
                  </a:lnTo>
                  <a:lnTo>
                    <a:pt x="61" y="86"/>
                  </a:lnTo>
                  <a:lnTo>
                    <a:pt x="68" y="82"/>
                  </a:lnTo>
                  <a:lnTo>
                    <a:pt x="75" y="76"/>
                  </a:lnTo>
                  <a:lnTo>
                    <a:pt x="80" y="70"/>
                  </a:lnTo>
                  <a:lnTo>
                    <a:pt x="85" y="62"/>
                  </a:lnTo>
                  <a:lnTo>
                    <a:pt x="87" y="54"/>
                  </a:lnTo>
                  <a:lnTo>
                    <a:pt x="88" y="45"/>
                  </a:lnTo>
                  <a:close/>
                  <a:moveTo>
                    <a:pt x="44" y="85"/>
                  </a:moveTo>
                  <a:lnTo>
                    <a:pt x="39" y="85"/>
                  </a:lnTo>
                  <a:lnTo>
                    <a:pt x="34" y="83"/>
                  </a:lnTo>
                  <a:lnTo>
                    <a:pt x="29" y="80"/>
                  </a:lnTo>
                  <a:lnTo>
                    <a:pt x="25" y="76"/>
                  </a:lnTo>
                  <a:lnTo>
                    <a:pt x="20" y="71"/>
                  </a:lnTo>
                  <a:lnTo>
                    <a:pt x="17" y="63"/>
                  </a:lnTo>
                  <a:lnTo>
                    <a:pt x="15" y="54"/>
                  </a:lnTo>
                  <a:lnTo>
                    <a:pt x="14" y="43"/>
                  </a:lnTo>
                  <a:lnTo>
                    <a:pt x="15" y="32"/>
                  </a:lnTo>
                  <a:lnTo>
                    <a:pt x="17" y="24"/>
                  </a:lnTo>
                  <a:lnTo>
                    <a:pt x="21" y="17"/>
                  </a:lnTo>
                  <a:lnTo>
                    <a:pt x="25" y="12"/>
                  </a:lnTo>
                  <a:lnTo>
                    <a:pt x="30" y="8"/>
                  </a:lnTo>
                  <a:lnTo>
                    <a:pt x="35" y="6"/>
                  </a:lnTo>
                  <a:lnTo>
                    <a:pt x="39" y="4"/>
                  </a:lnTo>
                  <a:lnTo>
                    <a:pt x="44" y="4"/>
                  </a:lnTo>
                  <a:lnTo>
                    <a:pt x="48" y="4"/>
                  </a:lnTo>
                  <a:lnTo>
                    <a:pt x="53" y="6"/>
                  </a:lnTo>
                  <a:lnTo>
                    <a:pt x="58" y="8"/>
                  </a:lnTo>
                  <a:lnTo>
                    <a:pt x="63" y="12"/>
                  </a:lnTo>
                  <a:lnTo>
                    <a:pt x="67" y="17"/>
                  </a:lnTo>
                  <a:lnTo>
                    <a:pt x="71" y="24"/>
                  </a:lnTo>
                  <a:lnTo>
                    <a:pt x="73" y="33"/>
                  </a:lnTo>
                  <a:lnTo>
                    <a:pt x="74" y="43"/>
                  </a:lnTo>
                  <a:lnTo>
                    <a:pt x="73" y="54"/>
                  </a:lnTo>
                  <a:lnTo>
                    <a:pt x="71" y="63"/>
                  </a:lnTo>
                  <a:lnTo>
                    <a:pt x="67" y="71"/>
                  </a:lnTo>
                  <a:lnTo>
                    <a:pt x="63" y="76"/>
                  </a:lnTo>
                  <a:lnTo>
                    <a:pt x="59" y="80"/>
                  </a:lnTo>
                  <a:lnTo>
                    <a:pt x="54" y="83"/>
                  </a:lnTo>
                  <a:lnTo>
                    <a:pt x="49" y="85"/>
                  </a:lnTo>
                  <a:lnTo>
                    <a:pt x="44" y="8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2233"/>
            <p:cNvSpPr>
              <a:spLocks noChangeAspect="1"/>
            </p:cNvSpPr>
            <p:nvPr/>
          </p:nvSpPr>
          <p:spPr bwMode="auto">
            <a:xfrm>
              <a:off x="2810" y="2554"/>
              <a:ext cx="87" cy="85"/>
            </a:xfrm>
            <a:custGeom>
              <a:avLst/>
              <a:gdLst>
                <a:gd name="T0" fmla="*/ 23 w 87"/>
                <a:gd name="T1" fmla="*/ 1 h 85"/>
                <a:gd name="T2" fmla="*/ 21 w 87"/>
                <a:gd name="T3" fmla="*/ 0 h 85"/>
                <a:gd name="T4" fmla="*/ 0 w 87"/>
                <a:gd name="T5" fmla="*/ 0 h 85"/>
                <a:gd name="T6" fmla="*/ 6 w 87"/>
                <a:gd name="T7" fmla="*/ 4 h 85"/>
                <a:gd name="T8" fmla="*/ 11 w 87"/>
                <a:gd name="T9" fmla="*/ 68 h 85"/>
                <a:gd name="T10" fmla="*/ 11 w 87"/>
                <a:gd name="T11" fmla="*/ 72 h 85"/>
                <a:gd name="T12" fmla="*/ 10 w 87"/>
                <a:gd name="T13" fmla="*/ 76 h 85"/>
                <a:gd name="T14" fmla="*/ 7 w 87"/>
                <a:gd name="T15" fmla="*/ 79 h 85"/>
                <a:gd name="T16" fmla="*/ 0 w 87"/>
                <a:gd name="T17" fmla="*/ 81 h 85"/>
                <a:gd name="T18" fmla="*/ 3 w 87"/>
                <a:gd name="T19" fmla="*/ 85 h 85"/>
                <a:gd name="T20" fmla="*/ 11 w 87"/>
                <a:gd name="T21" fmla="*/ 85 h 85"/>
                <a:gd name="T22" fmla="*/ 17 w 87"/>
                <a:gd name="T23" fmla="*/ 85 h 85"/>
                <a:gd name="T24" fmla="*/ 24 w 87"/>
                <a:gd name="T25" fmla="*/ 85 h 85"/>
                <a:gd name="T26" fmla="*/ 28 w 87"/>
                <a:gd name="T27" fmla="*/ 81 h 85"/>
                <a:gd name="T28" fmla="*/ 21 w 87"/>
                <a:gd name="T29" fmla="*/ 79 h 85"/>
                <a:gd name="T30" fmla="*/ 18 w 87"/>
                <a:gd name="T31" fmla="*/ 76 h 85"/>
                <a:gd name="T32" fmla="*/ 16 w 87"/>
                <a:gd name="T33" fmla="*/ 72 h 85"/>
                <a:gd name="T34" fmla="*/ 16 w 87"/>
                <a:gd name="T35" fmla="*/ 68 h 85"/>
                <a:gd name="T36" fmla="*/ 18 w 87"/>
                <a:gd name="T37" fmla="*/ 11 h 85"/>
                <a:gd name="T38" fmla="*/ 71 w 87"/>
                <a:gd name="T39" fmla="*/ 85 h 85"/>
                <a:gd name="T40" fmla="*/ 74 w 87"/>
                <a:gd name="T41" fmla="*/ 85 h 85"/>
                <a:gd name="T42" fmla="*/ 75 w 87"/>
                <a:gd name="T43" fmla="*/ 83 h 85"/>
                <a:gd name="T44" fmla="*/ 75 w 87"/>
                <a:gd name="T45" fmla="*/ 17 h 85"/>
                <a:gd name="T46" fmla="*/ 75 w 87"/>
                <a:gd name="T47" fmla="*/ 13 h 85"/>
                <a:gd name="T48" fmla="*/ 76 w 87"/>
                <a:gd name="T49" fmla="*/ 9 h 85"/>
                <a:gd name="T50" fmla="*/ 80 w 87"/>
                <a:gd name="T51" fmla="*/ 6 h 85"/>
                <a:gd name="T52" fmla="*/ 87 w 87"/>
                <a:gd name="T53" fmla="*/ 4 h 85"/>
                <a:gd name="T54" fmla="*/ 83 w 87"/>
                <a:gd name="T55" fmla="*/ 0 h 85"/>
                <a:gd name="T56" fmla="*/ 76 w 87"/>
                <a:gd name="T57" fmla="*/ 0 h 85"/>
                <a:gd name="T58" fmla="*/ 70 w 87"/>
                <a:gd name="T59" fmla="*/ 1 h 85"/>
                <a:gd name="T60" fmla="*/ 62 w 87"/>
                <a:gd name="T61" fmla="*/ 0 h 85"/>
                <a:gd name="T62" fmla="*/ 58 w 87"/>
                <a:gd name="T63" fmla="*/ 4 h 85"/>
                <a:gd name="T64" fmla="*/ 65 w 87"/>
                <a:gd name="T65" fmla="*/ 6 h 85"/>
                <a:gd name="T66" fmla="*/ 69 w 87"/>
                <a:gd name="T67" fmla="*/ 9 h 85"/>
                <a:gd name="T68" fmla="*/ 70 w 87"/>
                <a:gd name="T69" fmla="*/ 13 h 85"/>
                <a:gd name="T70" fmla="*/ 70 w 87"/>
                <a:gd name="T71" fmla="*/ 17 h 85"/>
                <a:gd name="T72" fmla="*/ 24 w 87"/>
                <a:gd name="T7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4" y="2"/>
                  </a:moveTo>
                  <a:lnTo>
                    <a:pt x="23" y="1"/>
                  </a:lnTo>
                  <a:lnTo>
                    <a:pt x="23" y="0"/>
                  </a:lnTo>
                  <a:lnTo>
                    <a:pt x="21" y="0"/>
                  </a:lnTo>
                  <a:lnTo>
                    <a:pt x="19" y="0"/>
                  </a:lnTo>
                  <a:lnTo>
                    <a:pt x="0" y="0"/>
                  </a:lnTo>
                  <a:lnTo>
                    <a:pt x="0" y="4"/>
                  </a:lnTo>
                  <a:lnTo>
                    <a:pt x="6" y="4"/>
                  </a:lnTo>
                  <a:lnTo>
                    <a:pt x="11" y="5"/>
                  </a:lnTo>
                  <a:lnTo>
                    <a:pt x="11" y="68"/>
                  </a:lnTo>
                  <a:lnTo>
                    <a:pt x="11" y="70"/>
                  </a:lnTo>
                  <a:lnTo>
                    <a:pt x="11" y="72"/>
                  </a:lnTo>
                  <a:lnTo>
                    <a:pt x="11" y="74"/>
                  </a:lnTo>
                  <a:lnTo>
                    <a:pt x="10" y="76"/>
                  </a:lnTo>
                  <a:lnTo>
                    <a:pt x="9" y="78"/>
                  </a:lnTo>
                  <a:lnTo>
                    <a:pt x="7" y="79"/>
                  </a:lnTo>
                  <a:lnTo>
                    <a:pt x="4" y="80"/>
                  </a:lnTo>
                  <a:lnTo>
                    <a:pt x="0" y="81"/>
                  </a:lnTo>
                  <a:lnTo>
                    <a:pt x="0" y="85"/>
                  </a:lnTo>
                  <a:lnTo>
                    <a:pt x="3" y="85"/>
                  </a:lnTo>
                  <a:lnTo>
                    <a:pt x="7" y="85"/>
                  </a:lnTo>
                  <a:lnTo>
                    <a:pt x="11" y="85"/>
                  </a:lnTo>
                  <a:lnTo>
                    <a:pt x="14" y="85"/>
                  </a:lnTo>
                  <a:lnTo>
                    <a:pt x="17" y="85"/>
                  </a:lnTo>
                  <a:lnTo>
                    <a:pt x="20" y="85"/>
                  </a:lnTo>
                  <a:lnTo>
                    <a:pt x="24" y="85"/>
                  </a:lnTo>
                  <a:lnTo>
                    <a:pt x="28" y="85"/>
                  </a:lnTo>
                  <a:lnTo>
                    <a:pt x="28" y="81"/>
                  </a:lnTo>
                  <a:lnTo>
                    <a:pt x="24" y="80"/>
                  </a:lnTo>
                  <a:lnTo>
                    <a:pt x="21" y="79"/>
                  </a:lnTo>
                  <a:lnTo>
                    <a:pt x="19" y="78"/>
                  </a:lnTo>
                  <a:lnTo>
                    <a:pt x="18" y="76"/>
                  </a:lnTo>
                  <a:lnTo>
                    <a:pt x="17" y="74"/>
                  </a:lnTo>
                  <a:lnTo>
                    <a:pt x="16" y="72"/>
                  </a:lnTo>
                  <a:lnTo>
                    <a:pt x="16" y="70"/>
                  </a:lnTo>
                  <a:lnTo>
                    <a:pt x="16" y="68"/>
                  </a:lnTo>
                  <a:lnTo>
                    <a:pt x="16" y="9"/>
                  </a:lnTo>
                  <a:lnTo>
                    <a:pt x="18" y="11"/>
                  </a:lnTo>
                  <a:lnTo>
                    <a:pt x="70" y="83"/>
                  </a:lnTo>
                  <a:lnTo>
                    <a:pt x="71" y="85"/>
                  </a:lnTo>
                  <a:lnTo>
                    <a:pt x="73" y="85"/>
                  </a:lnTo>
                  <a:lnTo>
                    <a:pt x="74" y="85"/>
                  </a:lnTo>
                  <a:lnTo>
                    <a:pt x="74" y="84"/>
                  </a:lnTo>
                  <a:lnTo>
                    <a:pt x="75" y="83"/>
                  </a:lnTo>
                  <a:lnTo>
                    <a:pt x="75" y="81"/>
                  </a:lnTo>
                  <a:lnTo>
                    <a:pt x="75" y="17"/>
                  </a:lnTo>
                  <a:lnTo>
                    <a:pt x="75" y="15"/>
                  </a:lnTo>
                  <a:lnTo>
                    <a:pt x="75" y="13"/>
                  </a:lnTo>
                  <a:lnTo>
                    <a:pt x="75" y="11"/>
                  </a:lnTo>
                  <a:lnTo>
                    <a:pt x="76" y="9"/>
                  </a:lnTo>
                  <a:lnTo>
                    <a:pt x="78" y="7"/>
                  </a:lnTo>
                  <a:lnTo>
                    <a:pt x="80" y="6"/>
                  </a:lnTo>
                  <a:lnTo>
                    <a:pt x="83" y="5"/>
                  </a:lnTo>
                  <a:lnTo>
                    <a:pt x="87" y="4"/>
                  </a:lnTo>
                  <a:lnTo>
                    <a:pt x="87" y="0"/>
                  </a:lnTo>
                  <a:lnTo>
                    <a:pt x="83" y="0"/>
                  </a:lnTo>
                  <a:lnTo>
                    <a:pt x="80" y="0"/>
                  </a:lnTo>
                  <a:lnTo>
                    <a:pt x="76" y="0"/>
                  </a:lnTo>
                  <a:lnTo>
                    <a:pt x="73" y="1"/>
                  </a:lnTo>
                  <a:lnTo>
                    <a:pt x="70" y="1"/>
                  </a:lnTo>
                  <a:lnTo>
                    <a:pt x="66" y="0"/>
                  </a:lnTo>
                  <a:lnTo>
                    <a:pt x="62" y="0"/>
                  </a:lnTo>
                  <a:lnTo>
                    <a:pt x="58" y="0"/>
                  </a:lnTo>
                  <a:lnTo>
                    <a:pt x="58" y="4"/>
                  </a:lnTo>
                  <a:lnTo>
                    <a:pt x="62" y="5"/>
                  </a:lnTo>
                  <a:lnTo>
                    <a:pt x="65" y="6"/>
                  </a:lnTo>
                  <a:lnTo>
                    <a:pt x="67" y="7"/>
                  </a:lnTo>
                  <a:lnTo>
                    <a:pt x="69" y="9"/>
                  </a:lnTo>
                  <a:lnTo>
                    <a:pt x="69" y="11"/>
                  </a:lnTo>
                  <a:lnTo>
                    <a:pt x="70" y="13"/>
                  </a:lnTo>
                  <a:lnTo>
                    <a:pt x="70" y="15"/>
                  </a:lnTo>
                  <a:lnTo>
                    <a:pt x="70" y="17"/>
                  </a:lnTo>
                  <a:lnTo>
                    <a:pt x="70" y="66"/>
                  </a:lnTo>
                  <a:lnTo>
                    <a:pt x="24"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2234"/>
            <p:cNvSpPr>
              <a:spLocks noChangeAspect="1"/>
            </p:cNvSpPr>
            <p:nvPr/>
          </p:nvSpPr>
          <p:spPr bwMode="auto">
            <a:xfrm>
              <a:off x="2911" y="2554"/>
              <a:ext cx="87" cy="85"/>
            </a:xfrm>
            <a:custGeom>
              <a:avLst/>
              <a:gdLst>
                <a:gd name="T0" fmla="*/ 24 w 87"/>
                <a:gd name="T1" fmla="*/ 1 h 85"/>
                <a:gd name="T2" fmla="*/ 22 w 87"/>
                <a:gd name="T3" fmla="*/ 0 h 85"/>
                <a:gd name="T4" fmla="*/ 0 w 87"/>
                <a:gd name="T5" fmla="*/ 0 h 85"/>
                <a:gd name="T6" fmla="*/ 6 w 87"/>
                <a:gd name="T7" fmla="*/ 4 h 85"/>
                <a:gd name="T8" fmla="*/ 12 w 87"/>
                <a:gd name="T9" fmla="*/ 68 h 85"/>
                <a:gd name="T10" fmla="*/ 12 w 87"/>
                <a:gd name="T11" fmla="*/ 72 h 85"/>
                <a:gd name="T12" fmla="*/ 10 w 87"/>
                <a:gd name="T13" fmla="*/ 76 h 85"/>
                <a:gd name="T14" fmla="*/ 7 w 87"/>
                <a:gd name="T15" fmla="*/ 79 h 85"/>
                <a:gd name="T16" fmla="*/ 0 w 87"/>
                <a:gd name="T17" fmla="*/ 81 h 85"/>
                <a:gd name="T18" fmla="*/ 3 w 87"/>
                <a:gd name="T19" fmla="*/ 85 h 85"/>
                <a:gd name="T20" fmla="*/ 11 w 87"/>
                <a:gd name="T21" fmla="*/ 85 h 85"/>
                <a:gd name="T22" fmla="*/ 17 w 87"/>
                <a:gd name="T23" fmla="*/ 85 h 85"/>
                <a:gd name="T24" fmla="*/ 25 w 87"/>
                <a:gd name="T25" fmla="*/ 85 h 85"/>
                <a:gd name="T26" fmla="*/ 28 w 87"/>
                <a:gd name="T27" fmla="*/ 81 h 85"/>
                <a:gd name="T28" fmla="*/ 22 w 87"/>
                <a:gd name="T29" fmla="*/ 79 h 85"/>
                <a:gd name="T30" fmla="*/ 18 w 87"/>
                <a:gd name="T31" fmla="*/ 76 h 85"/>
                <a:gd name="T32" fmla="*/ 17 w 87"/>
                <a:gd name="T33" fmla="*/ 72 h 85"/>
                <a:gd name="T34" fmla="*/ 16 w 87"/>
                <a:gd name="T35" fmla="*/ 68 h 85"/>
                <a:gd name="T36" fmla="*/ 18 w 87"/>
                <a:gd name="T37" fmla="*/ 11 h 85"/>
                <a:gd name="T38" fmla="*/ 72 w 87"/>
                <a:gd name="T39" fmla="*/ 85 h 85"/>
                <a:gd name="T40" fmla="*/ 74 w 87"/>
                <a:gd name="T41" fmla="*/ 85 h 85"/>
                <a:gd name="T42" fmla="*/ 75 w 87"/>
                <a:gd name="T43" fmla="*/ 83 h 85"/>
                <a:gd name="T44" fmla="*/ 75 w 87"/>
                <a:gd name="T45" fmla="*/ 17 h 85"/>
                <a:gd name="T46" fmla="*/ 75 w 87"/>
                <a:gd name="T47" fmla="*/ 13 h 85"/>
                <a:gd name="T48" fmla="*/ 77 w 87"/>
                <a:gd name="T49" fmla="*/ 9 h 85"/>
                <a:gd name="T50" fmla="*/ 80 w 87"/>
                <a:gd name="T51" fmla="*/ 6 h 85"/>
                <a:gd name="T52" fmla="*/ 87 w 87"/>
                <a:gd name="T53" fmla="*/ 4 h 85"/>
                <a:gd name="T54" fmla="*/ 84 w 87"/>
                <a:gd name="T55" fmla="*/ 0 h 85"/>
                <a:gd name="T56" fmla="*/ 76 w 87"/>
                <a:gd name="T57" fmla="*/ 0 h 85"/>
                <a:gd name="T58" fmla="*/ 70 w 87"/>
                <a:gd name="T59" fmla="*/ 1 h 85"/>
                <a:gd name="T60" fmla="*/ 62 w 87"/>
                <a:gd name="T61" fmla="*/ 0 h 85"/>
                <a:gd name="T62" fmla="*/ 59 w 87"/>
                <a:gd name="T63" fmla="*/ 4 h 85"/>
                <a:gd name="T64" fmla="*/ 65 w 87"/>
                <a:gd name="T65" fmla="*/ 6 h 85"/>
                <a:gd name="T66" fmla="*/ 69 w 87"/>
                <a:gd name="T67" fmla="*/ 9 h 85"/>
                <a:gd name="T68" fmla="*/ 70 w 87"/>
                <a:gd name="T69" fmla="*/ 13 h 85"/>
                <a:gd name="T70" fmla="*/ 71 w 87"/>
                <a:gd name="T71" fmla="*/ 17 h 85"/>
                <a:gd name="T72" fmla="*/ 25 w 87"/>
                <a:gd name="T7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5" y="2"/>
                  </a:moveTo>
                  <a:lnTo>
                    <a:pt x="24" y="1"/>
                  </a:lnTo>
                  <a:lnTo>
                    <a:pt x="23" y="0"/>
                  </a:lnTo>
                  <a:lnTo>
                    <a:pt x="22" y="0"/>
                  </a:lnTo>
                  <a:lnTo>
                    <a:pt x="20" y="0"/>
                  </a:lnTo>
                  <a:lnTo>
                    <a:pt x="0" y="0"/>
                  </a:lnTo>
                  <a:lnTo>
                    <a:pt x="0" y="4"/>
                  </a:lnTo>
                  <a:lnTo>
                    <a:pt x="6" y="4"/>
                  </a:lnTo>
                  <a:lnTo>
                    <a:pt x="12" y="5"/>
                  </a:lnTo>
                  <a:lnTo>
                    <a:pt x="12" y="68"/>
                  </a:lnTo>
                  <a:lnTo>
                    <a:pt x="12" y="70"/>
                  </a:lnTo>
                  <a:lnTo>
                    <a:pt x="12" y="72"/>
                  </a:lnTo>
                  <a:lnTo>
                    <a:pt x="11" y="74"/>
                  </a:lnTo>
                  <a:lnTo>
                    <a:pt x="10" y="76"/>
                  </a:lnTo>
                  <a:lnTo>
                    <a:pt x="9" y="78"/>
                  </a:lnTo>
                  <a:lnTo>
                    <a:pt x="7" y="79"/>
                  </a:lnTo>
                  <a:lnTo>
                    <a:pt x="4" y="80"/>
                  </a:lnTo>
                  <a:lnTo>
                    <a:pt x="0" y="81"/>
                  </a:lnTo>
                  <a:lnTo>
                    <a:pt x="0" y="85"/>
                  </a:lnTo>
                  <a:lnTo>
                    <a:pt x="3" y="85"/>
                  </a:lnTo>
                  <a:lnTo>
                    <a:pt x="7" y="85"/>
                  </a:lnTo>
                  <a:lnTo>
                    <a:pt x="11" y="85"/>
                  </a:lnTo>
                  <a:lnTo>
                    <a:pt x="14" y="85"/>
                  </a:lnTo>
                  <a:lnTo>
                    <a:pt x="17" y="85"/>
                  </a:lnTo>
                  <a:lnTo>
                    <a:pt x="21" y="85"/>
                  </a:lnTo>
                  <a:lnTo>
                    <a:pt x="25" y="85"/>
                  </a:lnTo>
                  <a:lnTo>
                    <a:pt x="28" y="85"/>
                  </a:lnTo>
                  <a:lnTo>
                    <a:pt x="28" y="81"/>
                  </a:lnTo>
                  <a:lnTo>
                    <a:pt x="24" y="80"/>
                  </a:lnTo>
                  <a:lnTo>
                    <a:pt x="22" y="79"/>
                  </a:lnTo>
                  <a:lnTo>
                    <a:pt x="19" y="78"/>
                  </a:lnTo>
                  <a:lnTo>
                    <a:pt x="18" y="76"/>
                  </a:lnTo>
                  <a:lnTo>
                    <a:pt x="17" y="74"/>
                  </a:lnTo>
                  <a:lnTo>
                    <a:pt x="17" y="72"/>
                  </a:lnTo>
                  <a:lnTo>
                    <a:pt x="17" y="70"/>
                  </a:lnTo>
                  <a:lnTo>
                    <a:pt x="16" y="68"/>
                  </a:lnTo>
                  <a:lnTo>
                    <a:pt x="16" y="9"/>
                  </a:lnTo>
                  <a:lnTo>
                    <a:pt x="18" y="11"/>
                  </a:lnTo>
                  <a:lnTo>
                    <a:pt x="70" y="83"/>
                  </a:lnTo>
                  <a:lnTo>
                    <a:pt x="72" y="85"/>
                  </a:lnTo>
                  <a:lnTo>
                    <a:pt x="73" y="85"/>
                  </a:lnTo>
                  <a:lnTo>
                    <a:pt x="74" y="85"/>
                  </a:lnTo>
                  <a:lnTo>
                    <a:pt x="75" y="84"/>
                  </a:lnTo>
                  <a:lnTo>
                    <a:pt x="75" y="83"/>
                  </a:lnTo>
                  <a:lnTo>
                    <a:pt x="75" y="81"/>
                  </a:lnTo>
                  <a:lnTo>
                    <a:pt x="75" y="17"/>
                  </a:lnTo>
                  <a:lnTo>
                    <a:pt x="75" y="15"/>
                  </a:lnTo>
                  <a:lnTo>
                    <a:pt x="75" y="13"/>
                  </a:lnTo>
                  <a:lnTo>
                    <a:pt x="76" y="11"/>
                  </a:lnTo>
                  <a:lnTo>
                    <a:pt x="77" y="9"/>
                  </a:lnTo>
                  <a:lnTo>
                    <a:pt x="78" y="7"/>
                  </a:lnTo>
                  <a:lnTo>
                    <a:pt x="80" y="6"/>
                  </a:lnTo>
                  <a:lnTo>
                    <a:pt x="83" y="5"/>
                  </a:lnTo>
                  <a:lnTo>
                    <a:pt x="87" y="4"/>
                  </a:lnTo>
                  <a:lnTo>
                    <a:pt x="87" y="0"/>
                  </a:lnTo>
                  <a:lnTo>
                    <a:pt x="84" y="0"/>
                  </a:lnTo>
                  <a:lnTo>
                    <a:pt x="80" y="0"/>
                  </a:lnTo>
                  <a:lnTo>
                    <a:pt x="76" y="0"/>
                  </a:lnTo>
                  <a:lnTo>
                    <a:pt x="73" y="1"/>
                  </a:lnTo>
                  <a:lnTo>
                    <a:pt x="70" y="1"/>
                  </a:lnTo>
                  <a:lnTo>
                    <a:pt x="66" y="0"/>
                  </a:lnTo>
                  <a:lnTo>
                    <a:pt x="62" y="0"/>
                  </a:lnTo>
                  <a:lnTo>
                    <a:pt x="59" y="0"/>
                  </a:lnTo>
                  <a:lnTo>
                    <a:pt x="59" y="4"/>
                  </a:lnTo>
                  <a:lnTo>
                    <a:pt x="63" y="5"/>
                  </a:lnTo>
                  <a:lnTo>
                    <a:pt x="65" y="6"/>
                  </a:lnTo>
                  <a:lnTo>
                    <a:pt x="68" y="7"/>
                  </a:lnTo>
                  <a:lnTo>
                    <a:pt x="69" y="9"/>
                  </a:lnTo>
                  <a:lnTo>
                    <a:pt x="70" y="11"/>
                  </a:lnTo>
                  <a:lnTo>
                    <a:pt x="70" y="13"/>
                  </a:lnTo>
                  <a:lnTo>
                    <a:pt x="70" y="15"/>
                  </a:lnTo>
                  <a:lnTo>
                    <a:pt x="71" y="17"/>
                  </a:lnTo>
                  <a:lnTo>
                    <a:pt x="71" y="66"/>
                  </a:lnTo>
                  <a:lnTo>
                    <a:pt x="25" y="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2235"/>
            <p:cNvSpPr>
              <a:spLocks noChangeAspect="1"/>
            </p:cNvSpPr>
            <p:nvPr/>
          </p:nvSpPr>
          <p:spPr bwMode="auto">
            <a:xfrm>
              <a:off x="3012" y="2555"/>
              <a:ext cx="81" cy="84"/>
            </a:xfrm>
            <a:custGeom>
              <a:avLst/>
              <a:gdLst>
                <a:gd name="T0" fmla="*/ 74 w 81"/>
                <a:gd name="T1" fmla="*/ 0 h 84"/>
                <a:gd name="T2" fmla="*/ 0 w 81"/>
                <a:gd name="T3" fmla="*/ 0 h 84"/>
                <a:gd name="T4" fmla="*/ 0 w 81"/>
                <a:gd name="T5" fmla="*/ 4 h 84"/>
                <a:gd name="T6" fmla="*/ 7 w 81"/>
                <a:gd name="T7" fmla="*/ 4 h 84"/>
                <a:gd name="T8" fmla="*/ 10 w 81"/>
                <a:gd name="T9" fmla="*/ 5 h 84"/>
                <a:gd name="T10" fmla="*/ 12 w 81"/>
                <a:gd name="T11" fmla="*/ 7 h 84"/>
                <a:gd name="T12" fmla="*/ 12 w 81"/>
                <a:gd name="T13" fmla="*/ 12 h 84"/>
                <a:gd name="T14" fmla="*/ 12 w 81"/>
                <a:gd name="T15" fmla="*/ 72 h 84"/>
                <a:gd name="T16" fmla="*/ 12 w 81"/>
                <a:gd name="T17" fmla="*/ 76 h 84"/>
                <a:gd name="T18" fmla="*/ 10 w 81"/>
                <a:gd name="T19" fmla="*/ 79 h 84"/>
                <a:gd name="T20" fmla="*/ 7 w 81"/>
                <a:gd name="T21" fmla="*/ 80 h 84"/>
                <a:gd name="T22" fmla="*/ 0 w 81"/>
                <a:gd name="T23" fmla="*/ 80 h 84"/>
                <a:gd name="T24" fmla="*/ 0 w 81"/>
                <a:gd name="T25" fmla="*/ 84 h 84"/>
                <a:gd name="T26" fmla="*/ 76 w 81"/>
                <a:gd name="T27" fmla="*/ 84 h 84"/>
                <a:gd name="T28" fmla="*/ 81 w 81"/>
                <a:gd name="T29" fmla="*/ 52 h 84"/>
                <a:gd name="T30" fmla="*/ 77 w 81"/>
                <a:gd name="T31" fmla="*/ 52 h 84"/>
                <a:gd name="T32" fmla="*/ 74 w 81"/>
                <a:gd name="T33" fmla="*/ 65 h 84"/>
                <a:gd name="T34" fmla="*/ 69 w 81"/>
                <a:gd name="T35" fmla="*/ 73 h 84"/>
                <a:gd name="T36" fmla="*/ 61 w 81"/>
                <a:gd name="T37" fmla="*/ 78 h 84"/>
                <a:gd name="T38" fmla="*/ 49 w 81"/>
                <a:gd name="T39" fmla="*/ 80 h 84"/>
                <a:gd name="T40" fmla="*/ 31 w 81"/>
                <a:gd name="T41" fmla="*/ 80 h 84"/>
                <a:gd name="T42" fmla="*/ 27 w 81"/>
                <a:gd name="T43" fmla="*/ 80 h 84"/>
                <a:gd name="T44" fmla="*/ 25 w 81"/>
                <a:gd name="T45" fmla="*/ 79 h 84"/>
                <a:gd name="T46" fmla="*/ 24 w 81"/>
                <a:gd name="T47" fmla="*/ 77 h 84"/>
                <a:gd name="T48" fmla="*/ 24 w 81"/>
                <a:gd name="T49" fmla="*/ 73 h 84"/>
                <a:gd name="T50" fmla="*/ 24 w 81"/>
                <a:gd name="T51" fmla="*/ 42 h 84"/>
                <a:gd name="T52" fmla="*/ 36 w 81"/>
                <a:gd name="T53" fmla="*/ 42 h 84"/>
                <a:gd name="T54" fmla="*/ 40 w 81"/>
                <a:gd name="T55" fmla="*/ 42 h 84"/>
                <a:gd name="T56" fmla="*/ 43 w 81"/>
                <a:gd name="T57" fmla="*/ 43 h 84"/>
                <a:gd name="T58" fmla="*/ 46 w 81"/>
                <a:gd name="T59" fmla="*/ 44 h 84"/>
                <a:gd name="T60" fmla="*/ 47 w 81"/>
                <a:gd name="T61" fmla="*/ 45 h 84"/>
                <a:gd name="T62" fmla="*/ 49 w 81"/>
                <a:gd name="T63" fmla="*/ 47 h 84"/>
                <a:gd name="T64" fmla="*/ 49 w 81"/>
                <a:gd name="T65" fmla="*/ 50 h 84"/>
                <a:gd name="T66" fmla="*/ 50 w 81"/>
                <a:gd name="T67" fmla="*/ 53 h 84"/>
                <a:gd name="T68" fmla="*/ 50 w 81"/>
                <a:gd name="T69" fmla="*/ 57 h 84"/>
                <a:gd name="T70" fmla="*/ 54 w 81"/>
                <a:gd name="T71" fmla="*/ 57 h 84"/>
                <a:gd name="T72" fmla="*/ 54 w 81"/>
                <a:gd name="T73" fmla="*/ 24 h 84"/>
                <a:gd name="T74" fmla="*/ 50 w 81"/>
                <a:gd name="T75" fmla="*/ 24 h 84"/>
                <a:gd name="T76" fmla="*/ 50 w 81"/>
                <a:gd name="T77" fmla="*/ 27 h 84"/>
                <a:gd name="T78" fmla="*/ 49 w 81"/>
                <a:gd name="T79" fmla="*/ 31 h 84"/>
                <a:gd name="T80" fmla="*/ 49 w 81"/>
                <a:gd name="T81" fmla="*/ 33 h 84"/>
                <a:gd name="T82" fmla="*/ 47 w 81"/>
                <a:gd name="T83" fmla="*/ 35 h 84"/>
                <a:gd name="T84" fmla="*/ 46 w 81"/>
                <a:gd name="T85" fmla="*/ 36 h 84"/>
                <a:gd name="T86" fmla="*/ 43 w 81"/>
                <a:gd name="T87" fmla="*/ 37 h 84"/>
                <a:gd name="T88" fmla="*/ 40 w 81"/>
                <a:gd name="T89" fmla="*/ 38 h 84"/>
                <a:gd name="T90" fmla="*/ 36 w 81"/>
                <a:gd name="T91" fmla="*/ 38 h 84"/>
                <a:gd name="T92" fmla="*/ 24 w 81"/>
                <a:gd name="T93" fmla="*/ 38 h 84"/>
                <a:gd name="T94" fmla="*/ 24 w 81"/>
                <a:gd name="T95" fmla="*/ 11 h 84"/>
                <a:gd name="T96" fmla="*/ 24 w 81"/>
                <a:gd name="T97" fmla="*/ 7 h 84"/>
                <a:gd name="T98" fmla="*/ 25 w 81"/>
                <a:gd name="T99" fmla="*/ 5 h 84"/>
                <a:gd name="T100" fmla="*/ 27 w 81"/>
                <a:gd name="T101" fmla="*/ 4 h 84"/>
                <a:gd name="T102" fmla="*/ 31 w 81"/>
                <a:gd name="T103" fmla="*/ 4 h 84"/>
                <a:gd name="T104" fmla="*/ 48 w 81"/>
                <a:gd name="T105" fmla="*/ 4 h 84"/>
                <a:gd name="T106" fmla="*/ 59 w 81"/>
                <a:gd name="T107" fmla="*/ 5 h 84"/>
                <a:gd name="T108" fmla="*/ 67 w 81"/>
                <a:gd name="T109" fmla="*/ 9 h 84"/>
                <a:gd name="T110" fmla="*/ 71 w 81"/>
                <a:gd name="T111" fmla="*/ 16 h 84"/>
                <a:gd name="T112" fmla="*/ 73 w 81"/>
                <a:gd name="T113" fmla="*/ 27 h 84"/>
                <a:gd name="T114" fmla="*/ 77 w 81"/>
                <a:gd name="T115" fmla="*/ 27 h 84"/>
                <a:gd name="T116" fmla="*/ 74 w 81"/>
                <a:gd name="T1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84">
                  <a:moveTo>
                    <a:pt x="74" y="0"/>
                  </a:moveTo>
                  <a:lnTo>
                    <a:pt x="0" y="0"/>
                  </a:lnTo>
                  <a:lnTo>
                    <a:pt x="0" y="4"/>
                  </a:lnTo>
                  <a:lnTo>
                    <a:pt x="7" y="4"/>
                  </a:lnTo>
                  <a:lnTo>
                    <a:pt x="10" y="5"/>
                  </a:lnTo>
                  <a:lnTo>
                    <a:pt x="12" y="7"/>
                  </a:lnTo>
                  <a:lnTo>
                    <a:pt x="12" y="12"/>
                  </a:lnTo>
                  <a:lnTo>
                    <a:pt x="12" y="72"/>
                  </a:lnTo>
                  <a:lnTo>
                    <a:pt x="12" y="76"/>
                  </a:lnTo>
                  <a:lnTo>
                    <a:pt x="10" y="79"/>
                  </a:lnTo>
                  <a:lnTo>
                    <a:pt x="7" y="80"/>
                  </a:lnTo>
                  <a:lnTo>
                    <a:pt x="0" y="80"/>
                  </a:lnTo>
                  <a:lnTo>
                    <a:pt x="0" y="84"/>
                  </a:lnTo>
                  <a:lnTo>
                    <a:pt x="76" y="84"/>
                  </a:lnTo>
                  <a:lnTo>
                    <a:pt x="81" y="52"/>
                  </a:lnTo>
                  <a:lnTo>
                    <a:pt x="77" y="52"/>
                  </a:lnTo>
                  <a:lnTo>
                    <a:pt x="74" y="65"/>
                  </a:lnTo>
                  <a:lnTo>
                    <a:pt x="69" y="73"/>
                  </a:lnTo>
                  <a:lnTo>
                    <a:pt x="61" y="78"/>
                  </a:lnTo>
                  <a:lnTo>
                    <a:pt x="49" y="80"/>
                  </a:lnTo>
                  <a:lnTo>
                    <a:pt x="31" y="80"/>
                  </a:lnTo>
                  <a:lnTo>
                    <a:pt x="27" y="80"/>
                  </a:lnTo>
                  <a:lnTo>
                    <a:pt x="25" y="79"/>
                  </a:lnTo>
                  <a:lnTo>
                    <a:pt x="24" y="77"/>
                  </a:lnTo>
                  <a:lnTo>
                    <a:pt x="24" y="73"/>
                  </a:lnTo>
                  <a:lnTo>
                    <a:pt x="24" y="42"/>
                  </a:lnTo>
                  <a:lnTo>
                    <a:pt x="36" y="42"/>
                  </a:lnTo>
                  <a:lnTo>
                    <a:pt x="40" y="42"/>
                  </a:lnTo>
                  <a:lnTo>
                    <a:pt x="43" y="43"/>
                  </a:lnTo>
                  <a:lnTo>
                    <a:pt x="46" y="44"/>
                  </a:lnTo>
                  <a:lnTo>
                    <a:pt x="47" y="45"/>
                  </a:lnTo>
                  <a:lnTo>
                    <a:pt x="49" y="47"/>
                  </a:lnTo>
                  <a:lnTo>
                    <a:pt x="49" y="50"/>
                  </a:lnTo>
                  <a:lnTo>
                    <a:pt x="50" y="53"/>
                  </a:lnTo>
                  <a:lnTo>
                    <a:pt x="50" y="57"/>
                  </a:lnTo>
                  <a:lnTo>
                    <a:pt x="54" y="57"/>
                  </a:lnTo>
                  <a:lnTo>
                    <a:pt x="54" y="24"/>
                  </a:lnTo>
                  <a:lnTo>
                    <a:pt x="50" y="24"/>
                  </a:lnTo>
                  <a:lnTo>
                    <a:pt x="50" y="27"/>
                  </a:lnTo>
                  <a:lnTo>
                    <a:pt x="49" y="31"/>
                  </a:lnTo>
                  <a:lnTo>
                    <a:pt x="49" y="33"/>
                  </a:lnTo>
                  <a:lnTo>
                    <a:pt x="47" y="35"/>
                  </a:lnTo>
                  <a:lnTo>
                    <a:pt x="46" y="36"/>
                  </a:lnTo>
                  <a:lnTo>
                    <a:pt x="43" y="37"/>
                  </a:lnTo>
                  <a:lnTo>
                    <a:pt x="40" y="38"/>
                  </a:lnTo>
                  <a:lnTo>
                    <a:pt x="36" y="38"/>
                  </a:lnTo>
                  <a:lnTo>
                    <a:pt x="24" y="38"/>
                  </a:lnTo>
                  <a:lnTo>
                    <a:pt x="24" y="11"/>
                  </a:lnTo>
                  <a:lnTo>
                    <a:pt x="24" y="7"/>
                  </a:lnTo>
                  <a:lnTo>
                    <a:pt x="25" y="5"/>
                  </a:lnTo>
                  <a:lnTo>
                    <a:pt x="27" y="4"/>
                  </a:lnTo>
                  <a:lnTo>
                    <a:pt x="31" y="4"/>
                  </a:lnTo>
                  <a:lnTo>
                    <a:pt x="48" y="4"/>
                  </a:lnTo>
                  <a:lnTo>
                    <a:pt x="59" y="5"/>
                  </a:lnTo>
                  <a:lnTo>
                    <a:pt x="67" y="9"/>
                  </a:lnTo>
                  <a:lnTo>
                    <a:pt x="71" y="16"/>
                  </a:lnTo>
                  <a:lnTo>
                    <a:pt x="73" y="27"/>
                  </a:lnTo>
                  <a:lnTo>
                    <a:pt x="77" y="27"/>
                  </a:lnTo>
                  <a:lnTo>
                    <a:pt x="7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2236"/>
            <p:cNvSpPr>
              <a:spLocks noChangeAspect="1"/>
            </p:cNvSpPr>
            <p:nvPr/>
          </p:nvSpPr>
          <p:spPr bwMode="auto">
            <a:xfrm>
              <a:off x="3106" y="2552"/>
              <a:ext cx="81" cy="89"/>
            </a:xfrm>
            <a:custGeom>
              <a:avLst/>
              <a:gdLst>
                <a:gd name="T0" fmla="*/ 67 w 81"/>
                <a:gd name="T1" fmla="*/ 7 h 89"/>
                <a:gd name="T2" fmla="*/ 55 w 81"/>
                <a:gd name="T3" fmla="*/ 1 h 89"/>
                <a:gd name="T4" fmla="*/ 37 w 81"/>
                <a:gd name="T5" fmla="*/ 1 h 89"/>
                <a:gd name="T6" fmla="*/ 21 w 81"/>
                <a:gd name="T7" fmla="*/ 7 h 89"/>
                <a:gd name="T8" fmla="*/ 8 w 81"/>
                <a:gd name="T9" fmla="*/ 19 h 89"/>
                <a:gd name="T10" fmla="*/ 1 w 81"/>
                <a:gd name="T11" fmla="*/ 35 h 89"/>
                <a:gd name="T12" fmla="*/ 1 w 81"/>
                <a:gd name="T13" fmla="*/ 54 h 89"/>
                <a:gd name="T14" fmla="*/ 8 w 81"/>
                <a:gd name="T15" fmla="*/ 70 h 89"/>
                <a:gd name="T16" fmla="*/ 21 w 81"/>
                <a:gd name="T17" fmla="*/ 82 h 89"/>
                <a:gd name="T18" fmla="*/ 37 w 81"/>
                <a:gd name="T19" fmla="*/ 88 h 89"/>
                <a:gd name="T20" fmla="*/ 61 w 81"/>
                <a:gd name="T21" fmla="*/ 86 h 89"/>
                <a:gd name="T22" fmla="*/ 78 w 81"/>
                <a:gd name="T23" fmla="*/ 69 h 89"/>
                <a:gd name="T24" fmla="*/ 80 w 81"/>
                <a:gd name="T25" fmla="*/ 56 h 89"/>
                <a:gd name="T26" fmla="*/ 77 w 81"/>
                <a:gd name="T27" fmla="*/ 56 h 89"/>
                <a:gd name="T28" fmla="*/ 73 w 81"/>
                <a:gd name="T29" fmla="*/ 69 h 89"/>
                <a:gd name="T30" fmla="*/ 58 w 81"/>
                <a:gd name="T31" fmla="*/ 83 h 89"/>
                <a:gd name="T32" fmla="*/ 43 w 81"/>
                <a:gd name="T33" fmla="*/ 85 h 89"/>
                <a:gd name="T34" fmla="*/ 33 w 81"/>
                <a:gd name="T35" fmla="*/ 82 h 89"/>
                <a:gd name="T36" fmla="*/ 22 w 81"/>
                <a:gd name="T37" fmla="*/ 73 h 89"/>
                <a:gd name="T38" fmla="*/ 15 w 81"/>
                <a:gd name="T39" fmla="*/ 57 h 89"/>
                <a:gd name="T40" fmla="*/ 15 w 81"/>
                <a:gd name="T41" fmla="*/ 32 h 89"/>
                <a:gd name="T42" fmla="*/ 23 w 81"/>
                <a:gd name="T43" fmla="*/ 16 h 89"/>
                <a:gd name="T44" fmla="*/ 33 w 81"/>
                <a:gd name="T45" fmla="*/ 7 h 89"/>
                <a:gd name="T46" fmla="*/ 44 w 81"/>
                <a:gd name="T47" fmla="*/ 4 h 89"/>
                <a:gd name="T48" fmla="*/ 56 w 81"/>
                <a:gd name="T49" fmla="*/ 6 h 89"/>
                <a:gd name="T50" fmla="*/ 72 w 81"/>
                <a:gd name="T51" fmla="*/ 20 h 89"/>
                <a:gd name="T52" fmla="*/ 77 w 81"/>
                <a:gd name="T53" fmla="*/ 35 h 89"/>
                <a:gd name="T54" fmla="*/ 80 w 81"/>
                <a:gd name="T55" fmla="*/ 35 h 89"/>
                <a:gd name="T56" fmla="*/ 81 w 81"/>
                <a:gd name="T57" fmla="*/ 34 h 89"/>
                <a:gd name="T58" fmla="*/ 81 w 81"/>
                <a:gd name="T59" fmla="*/ 4 h 89"/>
                <a:gd name="T60" fmla="*/ 79 w 81"/>
                <a:gd name="T61" fmla="*/ 0 h 89"/>
                <a:gd name="T62" fmla="*/ 76 w 81"/>
                <a:gd name="T63" fmla="*/ 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9">
                  <a:moveTo>
                    <a:pt x="70" y="10"/>
                  </a:moveTo>
                  <a:lnTo>
                    <a:pt x="67" y="7"/>
                  </a:lnTo>
                  <a:lnTo>
                    <a:pt x="61" y="4"/>
                  </a:lnTo>
                  <a:lnTo>
                    <a:pt x="55" y="1"/>
                  </a:lnTo>
                  <a:lnTo>
                    <a:pt x="46" y="0"/>
                  </a:lnTo>
                  <a:lnTo>
                    <a:pt x="37" y="1"/>
                  </a:lnTo>
                  <a:lnTo>
                    <a:pt x="28" y="3"/>
                  </a:lnTo>
                  <a:lnTo>
                    <a:pt x="21" y="7"/>
                  </a:lnTo>
                  <a:lnTo>
                    <a:pt x="14" y="13"/>
                  </a:lnTo>
                  <a:lnTo>
                    <a:pt x="8" y="19"/>
                  </a:lnTo>
                  <a:lnTo>
                    <a:pt x="4" y="27"/>
                  </a:lnTo>
                  <a:lnTo>
                    <a:pt x="1" y="35"/>
                  </a:lnTo>
                  <a:lnTo>
                    <a:pt x="0" y="45"/>
                  </a:lnTo>
                  <a:lnTo>
                    <a:pt x="1" y="54"/>
                  </a:lnTo>
                  <a:lnTo>
                    <a:pt x="4" y="62"/>
                  </a:lnTo>
                  <a:lnTo>
                    <a:pt x="8" y="70"/>
                  </a:lnTo>
                  <a:lnTo>
                    <a:pt x="14" y="76"/>
                  </a:lnTo>
                  <a:lnTo>
                    <a:pt x="21" y="82"/>
                  </a:lnTo>
                  <a:lnTo>
                    <a:pt x="28" y="86"/>
                  </a:lnTo>
                  <a:lnTo>
                    <a:pt x="37" y="88"/>
                  </a:lnTo>
                  <a:lnTo>
                    <a:pt x="46" y="89"/>
                  </a:lnTo>
                  <a:lnTo>
                    <a:pt x="61" y="86"/>
                  </a:lnTo>
                  <a:lnTo>
                    <a:pt x="71" y="79"/>
                  </a:lnTo>
                  <a:lnTo>
                    <a:pt x="78" y="69"/>
                  </a:lnTo>
                  <a:lnTo>
                    <a:pt x="81" y="58"/>
                  </a:lnTo>
                  <a:lnTo>
                    <a:pt x="80" y="56"/>
                  </a:lnTo>
                  <a:lnTo>
                    <a:pt x="79" y="55"/>
                  </a:lnTo>
                  <a:lnTo>
                    <a:pt x="77" y="56"/>
                  </a:lnTo>
                  <a:lnTo>
                    <a:pt x="76" y="58"/>
                  </a:lnTo>
                  <a:lnTo>
                    <a:pt x="73" y="69"/>
                  </a:lnTo>
                  <a:lnTo>
                    <a:pt x="67" y="78"/>
                  </a:lnTo>
                  <a:lnTo>
                    <a:pt x="58" y="83"/>
                  </a:lnTo>
                  <a:lnTo>
                    <a:pt x="47" y="85"/>
                  </a:lnTo>
                  <a:lnTo>
                    <a:pt x="43" y="85"/>
                  </a:lnTo>
                  <a:lnTo>
                    <a:pt x="39" y="84"/>
                  </a:lnTo>
                  <a:lnTo>
                    <a:pt x="33" y="82"/>
                  </a:lnTo>
                  <a:lnTo>
                    <a:pt x="28" y="78"/>
                  </a:lnTo>
                  <a:lnTo>
                    <a:pt x="22" y="73"/>
                  </a:lnTo>
                  <a:lnTo>
                    <a:pt x="18" y="66"/>
                  </a:lnTo>
                  <a:lnTo>
                    <a:pt x="15" y="57"/>
                  </a:lnTo>
                  <a:lnTo>
                    <a:pt x="14" y="45"/>
                  </a:lnTo>
                  <a:lnTo>
                    <a:pt x="15" y="32"/>
                  </a:lnTo>
                  <a:lnTo>
                    <a:pt x="18" y="23"/>
                  </a:lnTo>
                  <a:lnTo>
                    <a:pt x="23" y="16"/>
                  </a:lnTo>
                  <a:lnTo>
                    <a:pt x="28" y="10"/>
                  </a:lnTo>
                  <a:lnTo>
                    <a:pt x="33" y="7"/>
                  </a:lnTo>
                  <a:lnTo>
                    <a:pt x="39" y="5"/>
                  </a:lnTo>
                  <a:lnTo>
                    <a:pt x="44" y="4"/>
                  </a:lnTo>
                  <a:lnTo>
                    <a:pt x="47" y="4"/>
                  </a:lnTo>
                  <a:lnTo>
                    <a:pt x="56" y="6"/>
                  </a:lnTo>
                  <a:lnTo>
                    <a:pt x="65" y="11"/>
                  </a:lnTo>
                  <a:lnTo>
                    <a:pt x="72" y="20"/>
                  </a:lnTo>
                  <a:lnTo>
                    <a:pt x="76" y="33"/>
                  </a:lnTo>
                  <a:lnTo>
                    <a:pt x="77" y="35"/>
                  </a:lnTo>
                  <a:lnTo>
                    <a:pt x="79" y="36"/>
                  </a:lnTo>
                  <a:lnTo>
                    <a:pt x="80" y="35"/>
                  </a:lnTo>
                  <a:lnTo>
                    <a:pt x="80" y="35"/>
                  </a:lnTo>
                  <a:lnTo>
                    <a:pt x="81" y="34"/>
                  </a:lnTo>
                  <a:lnTo>
                    <a:pt x="81" y="32"/>
                  </a:lnTo>
                  <a:lnTo>
                    <a:pt x="81" y="4"/>
                  </a:lnTo>
                  <a:lnTo>
                    <a:pt x="80" y="1"/>
                  </a:lnTo>
                  <a:lnTo>
                    <a:pt x="79" y="0"/>
                  </a:lnTo>
                  <a:lnTo>
                    <a:pt x="78" y="0"/>
                  </a:lnTo>
                  <a:lnTo>
                    <a:pt x="76" y="2"/>
                  </a:lnTo>
                  <a:lnTo>
                    <a:pt x="70"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2237"/>
            <p:cNvSpPr>
              <a:spLocks noChangeAspect="1"/>
            </p:cNvSpPr>
            <p:nvPr/>
          </p:nvSpPr>
          <p:spPr bwMode="auto">
            <a:xfrm>
              <a:off x="3201" y="2555"/>
              <a:ext cx="86" cy="84"/>
            </a:xfrm>
            <a:custGeom>
              <a:avLst/>
              <a:gdLst>
                <a:gd name="T0" fmla="*/ 83 w 86"/>
                <a:gd name="T1" fmla="*/ 0 h 84"/>
                <a:gd name="T2" fmla="*/ 2 w 86"/>
                <a:gd name="T3" fmla="*/ 0 h 84"/>
                <a:gd name="T4" fmla="*/ 0 w 86"/>
                <a:gd name="T5" fmla="*/ 28 h 84"/>
                <a:gd name="T6" fmla="*/ 4 w 86"/>
                <a:gd name="T7" fmla="*/ 28 h 84"/>
                <a:gd name="T8" fmla="*/ 5 w 86"/>
                <a:gd name="T9" fmla="*/ 21 h 84"/>
                <a:gd name="T10" fmla="*/ 6 w 86"/>
                <a:gd name="T11" fmla="*/ 15 h 84"/>
                <a:gd name="T12" fmla="*/ 7 w 86"/>
                <a:gd name="T13" fmla="*/ 11 h 84"/>
                <a:gd name="T14" fmla="*/ 9 w 86"/>
                <a:gd name="T15" fmla="*/ 8 h 84"/>
                <a:gd name="T16" fmla="*/ 12 w 86"/>
                <a:gd name="T17" fmla="*/ 6 h 84"/>
                <a:gd name="T18" fmla="*/ 16 w 86"/>
                <a:gd name="T19" fmla="*/ 5 h 84"/>
                <a:gd name="T20" fmla="*/ 21 w 86"/>
                <a:gd name="T21" fmla="*/ 4 h 84"/>
                <a:gd name="T22" fmla="*/ 27 w 86"/>
                <a:gd name="T23" fmla="*/ 4 h 84"/>
                <a:gd name="T24" fmla="*/ 33 w 86"/>
                <a:gd name="T25" fmla="*/ 4 h 84"/>
                <a:gd name="T26" fmla="*/ 36 w 86"/>
                <a:gd name="T27" fmla="*/ 5 h 84"/>
                <a:gd name="T28" fmla="*/ 37 w 86"/>
                <a:gd name="T29" fmla="*/ 7 h 84"/>
                <a:gd name="T30" fmla="*/ 37 w 86"/>
                <a:gd name="T31" fmla="*/ 11 h 84"/>
                <a:gd name="T32" fmla="*/ 37 w 86"/>
                <a:gd name="T33" fmla="*/ 71 h 84"/>
                <a:gd name="T34" fmla="*/ 37 w 86"/>
                <a:gd name="T35" fmla="*/ 76 h 84"/>
                <a:gd name="T36" fmla="*/ 35 w 86"/>
                <a:gd name="T37" fmla="*/ 78 h 84"/>
                <a:gd name="T38" fmla="*/ 31 w 86"/>
                <a:gd name="T39" fmla="*/ 79 h 84"/>
                <a:gd name="T40" fmla="*/ 24 w 86"/>
                <a:gd name="T41" fmla="*/ 80 h 84"/>
                <a:gd name="T42" fmla="*/ 20 w 86"/>
                <a:gd name="T43" fmla="*/ 80 h 84"/>
                <a:gd name="T44" fmla="*/ 20 w 86"/>
                <a:gd name="T45" fmla="*/ 84 h 84"/>
                <a:gd name="T46" fmla="*/ 32 w 86"/>
                <a:gd name="T47" fmla="*/ 84 h 84"/>
                <a:gd name="T48" fmla="*/ 43 w 86"/>
                <a:gd name="T49" fmla="*/ 84 h 84"/>
                <a:gd name="T50" fmla="*/ 54 w 86"/>
                <a:gd name="T51" fmla="*/ 84 h 84"/>
                <a:gd name="T52" fmla="*/ 66 w 86"/>
                <a:gd name="T53" fmla="*/ 84 h 84"/>
                <a:gd name="T54" fmla="*/ 66 w 86"/>
                <a:gd name="T55" fmla="*/ 80 h 84"/>
                <a:gd name="T56" fmla="*/ 62 w 86"/>
                <a:gd name="T57" fmla="*/ 80 h 84"/>
                <a:gd name="T58" fmla="*/ 55 w 86"/>
                <a:gd name="T59" fmla="*/ 79 h 84"/>
                <a:gd name="T60" fmla="*/ 51 w 86"/>
                <a:gd name="T61" fmla="*/ 78 h 84"/>
                <a:gd name="T62" fmla="*/ 49 w 86"/>
                <a:gd name="T63" fmla="*/ 76 h 84"/>
                <a:gd name="T64" fmla="*/ 49 w 86"/>
                <a:gd name="T65" fmla="*/ 71 h 84"/>
                <a:gd name="T66" fmla="*/ 49 w 86"/>
                <a:gd name="T67" fmla="*/ 11 h 84"/>
                <a:gd name="T68" fmla="*/ 49 w 86"/>
                <a:gd name="T69" fmla="*/ 7 h 84"/>
                <a:gd name="T70" fmla="*/ 50 w 86"/>
                <a:gd name="T71" fmla="*/ 5 h 84"/>
                <a:gd name="T72" fmla="*/ 53 w 86"/>
                <a:gd name="T73" fmla="*/ 4 h 84"/>
                <a:gd name="T74" fmla="*/ 59 w 86"/>
                <a:gd name="T75" fmla="*/ 4 h 84"/>
                <a:gd name="T76" fmla="*/ 65 w 86"/>
                <a:gd name="T77" fmla="*/ 4 h 84"/>
                <a:gd name="T78" fmla="*/ 70 w 86"/>
                <a:gd name="T79" fmla="*/ 5 h 84"/>
                <a:gd name="T80" fmla="*/ 73 w 86"/>
                <a:gd name="T81" fmla="*/ 6 h 84"/>
                <a:gd name="T82" fmla="*/ 76 w 86"/>
                <a:gd name="T83" fmla="*/ 8 h 84"/>
                <a:gd name="T84" fmla="*/ 78 w 86"/>
                <a:gd name="T85" fmla="*/ 11 h 84"/>
                <a:gd name="T86" fmla="*/ 80 w 86"/>
                <a:gd name="T87" fmla="*/ 15 h 84"/>
                <a:gd name="T88" fmla="*/ 81 w 86"/>
                <a:gd name="T89" fmla="*/ 21 h 84"/>
                <a:gd name="T90" fmla="*/ 82 w 86"/>
                <a:gd name="T91" fmla="*/ 28 h 84"/>
                <a:gd name="T92" fmla="*/ 86 w 86"/>
                <a:gd name="T93" fmla="*/ 28 h 84"/>
                <a:gd name="T94" fmla="*/ 83 w 86"/>
                <a:gd name="T9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4">
                  <a:moveTo>
                    <a:pt x="83" y="0"/>
                  </a:moveTo>
                  <a:lnTo>
                    <a:pt x="2" y="0"/>
                  </a:lnTo>
                  <a:lnTo>
                    <a:pt x="0" y="28"/>
                  </a:lnTo>
                  <a:lnTo>
                    <a:pt x="4" y="28"/>
                  </a:lnTo>
                  <a:lnTo>
                    <a:pt x="5" y="21"/>
                  </a:lnTo>
                  <a:lnTo>
                    <a:pt x="6" y="15"/>
                  </a:lnTo>
                  <a:lnTo>
                    <a:pt x="7" y="11"/>
                  </a:lnTo>
                  <a:lnTo>
                    <a:pt x="9" y="8"/>
                  </a:lnTo>
                  <a:lnTo>
                    <a:pt x="12" y="6"/>
                  </a:lnTo>
                  <a:lnTo>
                    <a:pt x="16" y="5"/>
                  </a:lnTo>
                  <a:lnTo>
                    <a:pt x="21" y="4"/>
                  </a:lnTo>
                  <a:lnTo>
                    <a:pt x="27" y="4"/>
                  </a:lnTo>
                  <a:lnTo>
                    <a:pt x="33" y="4"/>
                  </a:lnTo>
                  <a:lnTo>
                    <a:pt x="36" y="5"/>
                  </a:lnTo>
                  <a:lnTo>
                    <a:pt x="37" y="7"/>
                  </a:lnTo>
                  <a:lnTo>
                    <a:pt x="37" y="11"/>
                  </a:lnTo>
                  <a:lnTo>
                    <a:pt x="37" y="71"/>
                  </a:lnTo>
                  <a:lnTo>
                    <a:pt x="37" y="76"/>
                  </a:lnTo>
                  <a:lnTo>
                    <a:pt x="35" y="78"/>
                  </a:lnTo>
                  <a:lnTo>
                    <a:pt x="31" y="79"/>
                  </a:lnTo>
                  <a:lnTo>
                    <a:pt x="24" y="80"/>
                  </a:lnTo>
                  <a:lnTo>
                    <a:pt x="20" y="80"/>
                  </a:lnTo>
                  <a:lnTo>
                    <a:pt x="20" y="84"/>
                  </a:lnTo>
                  <a:lnTo>
                    <a:pt x="32" y="84"/>
                  </a:lnTo>
                  <a:lnTo>
                    <a:pt x="43" y="84"/>
                  </a:lnTo>
                  <a:lnTo>
                    <a:pt x="54" y="84"/>
                  </a:lnTo>
                  <a:lnTo>
                    <a:pt x="66" y="84"/>
                  </a:lnTo>
                  <a:lnTo>
                    <a:pt x="66" y="80"/>
                  </a:lnTo>
                  <a:lnTo>
                    <a:pt x="62" y="80"/>
                  </a:lnTo>
                  <a:lnTo>
                    <a:pt x="55" y="79"/>
                  </a:lnTo>
                  <a:lnTo>
                    <a:pt x="51" y="78"/>
                  </a:lnTo>
                  <a:lnTo>
                    <a:pt x="49" y="76"/>
                  </a:lnTo>
                  <a:lnTo>
                    <a:pt x="49" y="71"/>
                  </a:lnTo>
                  <a:lnTo>
                    <a:pt x="49" y="11"/>
                  </a:lnTo>
                  <a:lnTo>
                    <a:pt x="49" y="7"/>
                  </a:lnTo>
                  <a:lnTo>
                    <a:pt x="50" y="5"/>
                  </a:lnTo>
                  <a:lnTo>
                    <a:pt x="53" y="4"/>
                  </a:lnTo>
                  <a:lnTo>
                    <a:pt x="59" y="4"/>
                  </a:lnTo>
                  <a:lnTo>
                    <a:pt x="65" y="4"/>
                  </a:lnTo>
                  <a:lnTo>
                    <a:pt x="70" y="5"/>
                  </a:lnTo>
                  <a:lnTo>
                    <a:pt x="73" y="6"/>
                  </a:lnTo>
                  <a:lnTo>
                    <a:pt x="76" y="8"/>
                  </a:lnTo>
                  <a:lnTo>
                    <a:pt x="78" y="11"/>
                  </a:lnTo>
                  <a:lnTo>
                    <a:pt x="80" y="15"/>
                  </a:lnTo>
                  <a:lnTo>
                    <a:pt x="81" y="21"/>
                  </a:lnTo>
                  <a:lnTo>
                    <a:pt x="82" y="28"/>
                  </a:lnTo>
                  <a:lnTo>
                    <a:pt x="86" y="28"/>
                  </a:lnTo>
                  <a:lnTo>
                    <a:pt x="83"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2238"/>
            <p:cNvSpPr>
              <a:spLocks noChangeAspect="1" noEditPoints="1"/>
            </p:cNvSpPr>
            <p:nvPr/>
          </p:nvSpPr>
          <p:spPr bwMode="auto">
            <a:xfrm>
              <a:off x="3301" y="2552"/>
              <a:ext cx="88" cy="89"/>
            </a:xfrm>
            <a:custGeom>
              <a:avLst/>
              <a:gdLst>
                <a:gd name="T0" fmla="*/ 88 w 88"/>
                <a:gd name="T1" fmla="*/ 36 h 89"/>
                <a:gd name="T2" fmla="*/ 81 w 88"/>
                <a:gd name="T3" fmla="*/ 20 h 89"/>
                <a:gd name="T4" fmla="*/ 69 w 88"/>
                <a:gd name="T5" fmla="*/ 8 h 89"/>
                <a:gd name="T6" fmla="*/ 53 w 88"/>
                <a:gd name="T7" fmla="*/ 1 h 89"/>
                <a:gd name="T8" fmla="*/ 35 w 88"/>
                <a:gd name="T9" fmla="*/ 1 h 89"/>
                <a:gd name="T10" fmla="*/ 20 w 88"/>
                <a:gd name="T11" fmla="*/ 8 h 89"/>
                <a:gd name="T12" fmla="*/ 8 w 88"/>
                <a:gd name="T13" fmla="*/ 20 h 89"/>
                <a:gd name="T14" fmla="*/ 1 w 88"/>
                <a:gd name="T15" fmla="*/ 36 h 89"/>
                <a:gd name="T16" fmla="*/ 1 w 88"/>
                <a:gd name="T17" fmla="*/ 54 h 89"/>
                <a:gd name="T18" fmla="*/ 8 w 88"/>
                <a:gd name="T19" fmla="*/ 70 h 89"/>
                <a:gd name="T20" fmla="*/ 20 w 88"/>
                <a:gd name="T21" fmla="*/ 82 h 89"/>
                <a:gd name="T22" fmla="*/ 35 w 88"/>
                <a:gd name="T23" fmla="*/ 88 h 89"/>
                <a:gd name="T24" fmla="*/ 53 w 88"/>
                <a:gd name="T25" fmla="*/ 88 h 89"/>
                <a:gd name="T26" fmla="*/ 69 w 88"/>
                <a:gd name="T27" fmla="*/ 82 h 89"/>
                <a:gd name="T28" fmla="*/ 81 w 88"/>
                <a:gd name="T29" fmla="*/ 70 h 89"/>
                <a:gd name="T30" fmla="*/ 88 w 88"/>
                <a:gd name="T31" fmla="*/ 54 h 89"/>
                <a:gd name="T32" fmla="*/ 44 w 88"/>
                <a:gd name="T33" fmla="*/ 85 h 89"/>
                <a:gd name="T34" fmla="*/ 35 w 88"/>
                <a:gd name="T35" fmla="*/ 83 h 89"/>
                <a:gd name="T36" fmla="*/ 25 w 88"/>
                <a:gd name="T37" fmla="*/ 76 h 89"/>
                <a:gd name="T38" fmla="*/ 17 w 88"/>
                <a:gd name="T39" fmla="*/ 63 h 89"/>
                <a:gd name="T40" fmla="*/ 14 w 88"/>
                <a:gd name="T41" fmla="*/ 43 h 89"/>
                <a:gd name="T42" fmla="*/ 18 w 88"/>
                <a:gd name="T43" fmla="*/ 24 h 89"/>
                <a:gd name="T44" fmla="*/ 25 w 88"/>
                <a:gd name="T45" fmla="*/ 12 h 89"/>
                <a:gd name="T46" fmla="*/ 35 w 88"/>
                <a:gd name="T47" fmla="*/ 6 h 89"/>
                <a:gd name="T48" fmla="*/ 44 w 88"/>
                <a:gd name="T49" fmla="*/ 4 h 89"/>
                <a:gd name="T50" fmla="*/ 54 w 88"/>
                <a:gd name="T51" fmla="*/ 6 h 89"/>
                <a:gd name="T52" fmla="*/ 63 w 88"/>
                <a:gd name="T53" fmla="*/ 12 h 89"/>
                <a:gd name="T54" fmla="*/ 71 w 88"/>
                <a:gd name="T55" fmla="*/ 24 h 89"/>
                <a:gd name="T56" fmla="*/ 74 w 88"/>
                <a:gd name="T57" fmla="*/ 43 h 89"/>
                <a:gd name="T58" fmla="*/ 71 w 88"/>
                <a:gd name="T59" fmla="*/ 63 h 89"/>
                <a:gd name="T60" fmla="*/ 64 w 88"/>
                <a:gd name="T61" fmla="*/ 76 h 89"/>
                <a:gd name="T62" fmla="*/ 54 w 88"/>
                <a:gd name="T63" fmla="*/ 83 h 89"/>
                <a:gd name="T64" fmla="*/ 44 w 88"/>
                <a:gd name="T65" fmla="*/ 8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89">
                  <a:moveTo>
                    <a:pt x="88" y="45"/>
                  </a:moveTo>
                  <a:lnTo>
                    <a:pt x="88" y="36"/>
                  </a:lnTo>
                  <a:lnTo>
                    <a:pt x="85" y="27"/>
                  </a:lnTo>
                  <a:lnTo>
                    <a:pt x="81" y="20"/>
                  </a:lnTo>
                  <a:lnTo>
                    <a:pt x="76" y="13"/>
                  </a:lnTo>
                  <a:lnTo>
                    <a:pt x="69" y="8"/>
                  </a:lnTo>
                  <a:lnTo>
                    <a:pt x="62" y="3"/>
                  </a:lnTo>
                  <a:lnTo>
                    <a:pt x="53" y="1"/>
                  </a:lnTo>
                  <a:lnTo>
                    <a:pt x="44" y="0"/>
                  </a:lnTo>
                  <a:lnTo>
                    <a:pt x="35" y="1"/>
                  </a:lnTo>
                  <a:lnTo>
                    <a:pt x="27" y="3"/>
                  </a:lnTo>
                  <a:lnTo>
                    <a:pt x="20" y="8"/>
                  </a:lnTo>
                  <a:lnTo>
                    <a:pt x="13" y="13"/>
                  </a:lnTo>
                  <a:lnTo>
                    <a:pt x="8" y="20"/>
                  </a:lnTo>
                  <a:lnTo>
                    <a:pt x="4" y="27"/>
                  </a:lnTo>
                  <a:lnTo>
                    <a:pt x="1" y="36"/>
                  </a:lnTo>
                  <a:lnTo>
                    <a:pt x="0" y="45"/>
                  </a:lnTo>
                  <a:lnTo>
                    <a:pt x="1" y="54"/>
                  </a:lnTo>
                  <a:lnTo>
                    <a:pt x="4" y="62"/>
                  </a:lnTo>
                  <a:lnTo>
                    <a:pt x="8" y="70"/>
                  </a:lnTo>
                  <a:lnTo>
                    <a:pt x="13" y="76"/>
                  </a:lnTo>
                  <a:lnTo>
                    <a:pt x="20" y="82"/>
                  </a:lnTo>
                  <a:lnTo>
                    <a:pt x="27" y="86"/>
                  </a:lnTo>
                  <a:lnTo>
                    <a:pt x="35" y="88"/>
                  </a:lnTo>
                  <a:lnTo>
                    <a:pt x="44" y="89"/>
                  </a:lnTo>
                  <a:lnTo>
                    <a:pt x="53" y="88"/>
                  </a:lnTo>
                  <a:lnTo>
                    <a:pt x="61" y="86"/>
                  </a:lnTo>
                  <a:lnTo>
                    <a:pt x="69" y="82"/>
                  </a:lnTo>
                  <a:lnTo>
                    <a:pt x="75" y="76"/>
                  </a:lnTo>
                  <a:lnTo>
                    <a:pt x="81" y="70"/>
                  </a:lnTo>
                  <a:lnTo>
                    <a:pt x="85" y="62"/>
                  </a:lnTo>
                  <a:lnTo>
                    <a:pt x="88" y="54"/>
                  </a:lnTo>
                  <a:lnTo>
                    <a:pt x="88" y="45"/>
                  </a:lnTo>
                  <a:close/>
                  <a:moveTo>
                    <a:pt x="44" y="85"/>
                  </a:moveTo>
                  <a:lnTo>
                    <a:pt x="40" y="85"/>
                  </a:lnTo>
                  <a:lnTo>
                    <a:pt x="35" y="83"/>
                  </a:lnTo>
                  <a:lnTo>
                    <a:pt x="30" y="80"/>
                  </a:lnTo>
                  <a:lnTo>
                    <a:pt x="25" y="76"/>
                  </a:lnTo>
                  <a:lnTo>
                    <a:pt x="21" y="71"/>
                  </a:lnTo>
                  <a:lnTo>
                    <a:pt x="17" y="63"/>
                  </a:lnTo>
                  <a:lnTo>
                    <a:pt x="15" y="54"/>
                  </a:lnTo>
                  <a:lnTo>
                    <a:pt x="14" y="43"/>
                  </a:lnTo>
                  <a:lnTo>
                    <a:pt x="15" y="32"/>
                  </a:lnTo>
                  <a:lnTo>
                    <a:pt x="18" y="24"/>
                  </a:lnTo>
                  <a:lnTo>
                    <a:pt x="21" y="17"/>
                  </a:lnTo>
                  <a:lnTo>
                    <a:pt x="25" y="12"/>
                  </a:lnTo>
                  <a:lnTo>
                    <a:pt x="30" y="8"/>
                  </a:lnTo>
                  <a:lnTo>
                    <a:pt x="35" y="6"/>
                  </a:lnTo>
                  <a:lnTo>
                    <a:pt x="40" y="4"/>
                  </a:lnTo>
                  <a:lnTo>
                    <a:pt x="44" y="4"/>
                  </a:lnTo>
                  <a:lnTo>
                    <a:pt x="49" y="4"/>
                  </a:lnTo>
                  <a:lnTo>
                    <a:pt x="54" y="6"/>
                  </a:lnTo>
                  <a:lnTo>
                    <a:pt x="59" y="8"/>
                  </a:lnTo>
                  <a:lnTo>
                    <a:pt x="63" y="12"/>
                  </a:lnTo>
                  <a:lnTo>
                    <a:pt x="68" y="17"/>
                  </a:lnTo>
                  <a:lnTo>
                    <a:pt x="71" y="24"/>
                  </a:lnTo>
                  <a:lnTo>
                    <a:pt x="73" y="33"/>
                  </a:lnTo>
                  <a:lnTo>
                    <a:pt x="74" y="43"/>
                  </a:lnTo>
                  <a:lnTo>
                    <a:pt x="73" y="54"/>
                  </a:lnTo>
                  <a:lnTo>
                    <a:pt x="71" y="63"/>
                  </a:lnTo>
                  <a:lnTo>
                    <a:pt x="68" y="71"/>
                  </a:lnTo>
                  <a:lnTo>
                    <a:pt x="64" y="76"/>
                  </a:lnTo>
                  <a:lnTo>
                    <a:pt x="59" y="80"/>
                  </a:lnTo>
                  <a:lnTo>
                    <a:pt x="54" y="83"/>
                  </a:lnTo>
                  <a:lnTo>
                    <a:pt x="49" y="85"/>
                  </a:lnTo>
                  <a:lnTo>
                    <a:pt x="44" y="8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2239"/>
            <p:cNvSpPr>
              <a:spLocks noChangeAspect="1" noEditPoints="1"/>
            </p:cNvSpPr>
            <p:nvPr/>
          </p:nvSpPr>
          <p:spPr bwMode="auto">
            <a:xfrm>
              <a:off x="3405" y="2554"/>
              <a:ext cx="91" cy="87"/>
            </a:xfrm>
            <a:custGeom>
              <a:avLst/>
              <a:gdLst>
                <a:gd name="T0" fmla="*/ 24 w 91"/>
                <a:gd name="T1" fmla="*/ 7 h 87"/>
                <a:gd name="T2" fmla="*/ 29 w 91"/>
                <a:gd name="T3" fmla="*/ 4 h 87"/>
                <a:gd name="T4" fmla="*/ 43 w 91"/>
                <a:gd name="T5" fmla="*/ 5 h 87"/>
                <a:gd name="T6" fmla="*/ 58 w 91"/>
                <a:gd name="T7" fmla="*/ 12 h 87"/>
                <a:gd name="T8" fmla="*/ 60 w 91"/>
                <a:gd name="T9" fmla="*/ 25 h 87"/>
                <a:gd name="T10" fmla="*/ 59 w 91"/>
                <a:gd name="T11" fmla="*/ 31 h 87"/>
                <a:gd name="T12" fmla="*/ 55 w 91"/>
                <a:gd name="T13" fmla="*/ 37 h 87"/>
                <a:gd name="T14" fmla="*/ 45 w 91"/>
                <a:gd name="T15" fmla="*/ 40 h 87"/>
                <a:gd name="T16" fmla="*/ 24 w 91"/>
                <a:gd name="T17" fmla="*/ 41 h 87"/>
                <a:gd name="T18" fmla="*/ 53 w 91"/>
                <a:gd name="T19" fmla="*/ 43 h 87"/>
                <a:gd name="T20" fmla="*/ 68 w 91"/>
                <a:gd name="T21" fmla="*/ 35 h 87"/>
                <a:gd name="T22" fmla="*/ 75 w 91"/>
                <a:gd name="T23" fmla="*/ 22 h 87"/>
                <a:gd name="T24" fmla="*/ 65 w 91"/>
                <a:gd name="T25" fmla="*/ 7 h 87"/>
                <a:gd name="T26" fmla="*/ 40 w 91"/>
                <a:gd name="T27" fmla="*/ 0 h 87"/>
                <a:gd name="T28" fmla="*/ 0 w 91"/>
                <a:gd name="T29" fmla="*/ 4 h 87"/>
                <a:gd name="T30" fmla="*/ 10 w 91"/>
                <a:gd name="T31" fmla="*/ 6 h 87"/>
                <a:gd name="T32" fmla="*/ 12 w 91"/>
                <a:gd name="T33" fmla="*/ 12 h 87"/>
                <a:gd name="T34" fmla="*/ 12 w 91"/>
                <a:gd name="T35" fmla="*/ 77 h 87"/>
                <a:gd name="T36" fmla="*/ 7 w 91"/>
                <a:gd name="T37" fmla="*/ 81 h 87"/>
                <a:gd name="T38" fmla="*/ 0 w 91"/>
                <a:gd name="T39" fmla="*/ 85 h 87"/>
                <a:gd name="T40" fmla="*/ 18 w 91"/>
                <a:gd name="T41" fmla="*/ 85 h 87"/>
                <a:gd name="T42" fmla="*/ 27 w 91"/>
                <a:gd name="T43" fmla="*/ 85 h 87"/>
                <a:gd name="T44" fmla="*/ 35 w 91"/>
                <a:gd name="T45" fmla="*/ 85 h 87"/>
                <a:gd name="T46" fmla="*/ 29 w 91"/>
                <a:gd name="T47" fmla="*/ 81 h 87"/>
                <a:gd name="T48" fmla="*/ 24 w 91"/>
                <a:gd name="T49" fmla="*/ 77 h 87"/>
                <a:gd name="T50" fmla="*/ 24 w 91"/>
                <a:gd name="T51" fmla="*/ 44 h 87"/>
                <a:gd name="T52" fmla="*/ 42 w 91"/>
                <a:gd name="T53" fmla="*/ 44 h 87"/>
                <a:gd name="T54" fmla="*/ 48 w 91"/>
                <a:gd name="T55" fmla="*/ 47 h 87"/>
                <a:gd name="T56" fmla="*/ 54 w 91"/>
                <a:gd name="T57" fmla="*/ 52 h 87"/>
                <a:gd name="T58" fmla="*/ 55 w 91"/>
                <a:gd name="T59" fmla="*/ 60 h 87"/>
                <a:gd name="T60" fmla="*/ 56 w 91"/>
                <a:gd name="T61" fmla="*/ 70 h 87"/>
                <a:gd name="T62" fmla="*/ 58 w 91"/>
                <a:gd name="T63" fmla="*/ 78 h 87"/>
                <a:gd name="T64" fmla="*/ 64 w 91"/>
                <a:gd name="T65" fmla="*/ 84 h 87"/>
                <a:gd name="T66" fmla="*/ 72 w 91"/>
                <a:gd name="T67" fmla="*/ 87 h 87"/>
                <a:gd name="T68" fmla="*/ 81 w 91"/>
                <a:gd name="T69" fmla="*/ 87 h 87"/>
                <a:gd name="T70" fmla="*/ 87 w 91"/>
                <a:gd name="T71" fmla="*/ 84 h 87"/>
                <a:gd name="T72" fmla="*/ 90 w 91"/>
                <a:gd name="T73" fmla="*/ 80 h 87"/>
                <a:gd name="T74" fmla="*/ 91 w 91"/>
                <a:gd name="T75" fmla="*/ 75 h 87"/>
                <a:gd name="T76" fmla="*/ 91 w 91"/>
                <a:gd name="T77" fmla="*/ 72 h 87"/>
                <a:gd name="T78" fmla="*/ 87 w 91"/>
                <a:gd name="T79" fmla="*/ 72 h 87"/>
                <a:gd name="T80" fmla="*/ 85 w 91"/>
                <a:gd name="T81" fmla="*/ 79 h 87"/>
                <a:gd name="T82" fmla="*/ 80 w 91"/>
                <a:gd name="T83" fmla="*/ 83 h 87"/>
                <a:gd name="T84" fmla="*/ 75 w 91"/>
                <a:gd name="T85" fmla="*/ 82 h 87"/>
                <a:gd name="T86" fmla="*/ 72 w 91"/>
                <a:gd name="T87" fmla="*/ 77 h 87"/>
                <a:gd name="T88" fmla="*/ 70 w 91"/>
                <a:gd name="T89" fmla="*/ 69 h 87"/>
                <a:gd name="T90" fmla="*/ 67 w 91"/>
                <a:gd name="T91" fmla="*/ 57 h 87"/>
                <a:gd name="T92" fmla="*/ 60 w 91"/>
                <a:gd name="T93"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87">
                  <a:moveTo>
                    <a:pt x="24" y="11"/>
                  </a:moveTo>
                  <a:lnTo>
                    <a:pt x="24" y="7"/>
                  </a:lnTo>
                  <a:lnTo>
                    <a:pt x="26" y="5"/>
                  </a:lnTo>
                  <a:lnTo>
                    <a:pt x="29" y="4"/>
                  </a:lnTo>
                  <a:lnTo>
                    <a:pt x="34" y="4"/>
                  </a:lnTo>
                  <a:lnTo>
                    <a:pt x="43" y="5"/>
                  </a:lnTo>
                  <a:lnTo>
                    <a:pt x="52" y="7"/>
                  </a:lnTo>
                  <a:lnTo>
                    <a:pt x="58" y="12"/>
                  </a:lnTo>
                  <a:lnTo>
                    <a:pt x="60" y="22"/>
                  </a:lnTo>
                  <a:lnTo>
                    <a:pt x="60" y="25"/>
                  </a:lnTo>
                  <a:lnTo>
                    <a:pt x="60" y="28"/>
                  </a:lnTo>
                  <a:lnTo>
                    <a:pt x="59" y="31"/>
                  </a:lnTo>
                  <a:lnTo>
                    <a:pt x="57" y="34"/>
                  </a:lnTo>
                  <a:lnTo>
                    <a:pt x="55" y="37"/>
                  </a:lnTo>
                  <a:lnTo>
                    <a:pt x="51" y="39"/>
                  </a:lnTo>
                  <a:lnTo>
                    <a:pt x="45" y="40"/>
                  </a:lnTo>
                  <a:lnTo>
                    <a:pt x="38" y="41"/>
                  </a:lnTo>
                  <a:lnTo>
                    <a:pt x="24" y="41"/>
                  </a:lnTo>
                  <a:lnTo>
                    <a:pt x="24" y="11"/>
                  </a:lnTo>
                  <a:close/>
                  <a:moveTo>
                    <a:pt x="53" y="43"/>
                  </a:moveTo>
                  <a:lnTo>
                    <a:pt x="61" y="40"/>
                  </a:lnTo>
                  <a:lnTo>
                    <a:pt x="68" y="35"/>
                  </a:lnTo>
                  <a:lnTo>
                    <a:pt x="73" y="29"/>
                  </a:lnTo>
                  <a:lnTo>
                    <a:pt x="75" y="22"/>
                  </a:lnTo>
                  <a:lnTo>
                    <a:pt x="72" y="14"/>
                  </a:lnTo>
                  <a:lnTo>
                    <a:pt x="65" y="7"/>
                  </a:lnTo>
                  <a:lnTo>
                    <a:pt x="54" y="2"/>
                  </a:lnTo>
                  <a:lnTo>
                    <a:pt x="40" y="0"/>
                  </a:lnTo>
                  <a:lnTo>
                    <a:pt x="0" y="0"/>
                  </a:lnTo>
                  <a:lnTo>
                    <a:pt x="0" y="4"/>
                  </a:lnTo>
                  <a:lnTo>
                    <a:pt x="7" y="5"/>
                  </a:lnTo>
                  <a:lnTo>
                    <a:pt x="10" y="6"/>
                  </a:lnTo>
                  <a:lnTo>
                    <a:pt x="12" y="8"/>
                  </a:lnTo>
                  <a:lnTo>
                    <a:pt x="12" y="12"/>
                  </a:lnTo>
                  <a:lnTo>
                    <a:pt x="12" y="73"/>
                  </a:lnTo>
                  <a:lnTo>
                    <a:pt x="12" y="77"/>
                  </a:lnTo>
                  <a:lnTo>
                    <a:pt x="10" y="80"/>
                  </a:lnTo>
                  <a:lnTo>
                    <a:pt x="7" y="81"/>
                  </a:lnTo>
                  <a:lnTo>
                    <a:pt x="0" y="81"/>
                  </a:lnTo>
                  <a:lnTo>
                    <a:pt x="0" y="85"/>
                  </a:lnTo>
                  <a:lnTo>
                    <a:pt x="9" y="85"/>
                  </a:lnTo>
                  <a:lnTo>
                    <a:pt x="18" y="85"/>
                  </a:lnTo>
                  <a:lnTo>
                    <a:pt x="22" y="85"/>
                  </a:lnTo>
                  <a:lnTo>
                    <a:pt x="27" y="85"/>
                  </a:lnTo>
                  <a:lnTo>
                    <a:pt x="32" y="85"/>
                  </a:lnTo>
                  <a:lnTo>
                    <a:pt x="35" y="85"/>
                  </a:lnTo>
                  <a:lnTo>
                    <a:pt x="35" y="81"/>
                  </a:lnTo>
                  <a:lnTo>
                    <a:pt x="29" y="81"/>
                  </a:lnTo>
                  <a:lnTo>
                    <a:pt x="25" y="80"/>
                  </a:lnTo>
                  <a:lnTo>
                    <a:pt x="24" y="77"/>
                  </a:lnTo>
                  <a:lnTo>
                    <a:pt x="24" y="73"/>
                  </a:lnTo>
                  <a:lnTo>
                    <a:pt x="24" y="44"/>
                  </a:lnTo>
                  <a:lnTo>
                    <a:pt x="38" y="44"/>
                  </a:lnTo>
                  <a:lnTo>
                    <a:pt x="42" y="44"/>
                  </a:lnTo>
                  <a:lnTo>
                    <a:pt x="45" y="45"/>
                  </a:lnTo>
                  <a:lnTo>
                    <a:pt x="48" y="47"/>
                  </a:lnTo>
                  <a:lnTo>
                    <a:pt x="52" y="50"/>
                  </a:lnTo>
                  <a:lnTo>
                    <a:pt x="54" y="52"/>
                  </a:lnTo>
                  <a:lnTo>
                    <a:pt x="55" y="56"/>
                  </a:lnTo>
                  <a:lnTo>
                    <a:pt x="55" y="60"/>
                  </a:lnTo>
                  <a:lnTo>
                    <a:pt x="56" y="65"/>
                  </a:lnTo>
                  <a:lnTo>
                    <a:pt x="56" y="70"/>
                  </a:lnTo>
                  <a:lnTo>
                    <a:pt x="56" y="75"/>
                  </a:lnTo>
                  <a:lnTo>
                    <a:pt x="58" y="78"/>
                  </a:lnTo>
                  <a:lnTo>
                    <a:pt x="61" y="82"/>
                  </a:lnTo>
                  <a:lnTo>
                    <a:pt x="64" y="84"/>
                  </a:lnTo>
                  <a:lnTo>
                    <a:pt x="68" y="86"/>
                  </a:lnTo>
                  <a:lnTo>
                    <a:pt x="72" y="87"/>
                  </a:lnTo>
                  <a:lnTo>
                    <a:pt x="78" y="87"/>
                  </a:lnTo>
                  <a:lnTo>
                    <a:pt x="81" y="87"/>
                  </a:lnTo>
                  <a:lnTo>
                    <a:pt x="84" y="86"/>
                  </a:lnTo>
                  <a:lnTo>
                    <a:pt x="87" y="84"/>
                  </a:lnTo>
                  <a:lnTo>
                    <a:pt x="88" y="82"/>
                  </a:lnTo>
                  <a:lnTo>
                    <a:pt x="90" y="80"/>
                  </a:lnTo>
                  <a:lnTo>
                    <a:pt x="90" y="77"/>
                  </a:lnTo>
                  <a:lnTo>
                    <a:pt x="91" y="75"/>
                  </a:lnTo>
                  <a:lnTo>
                    <a:pt x="91" y="74"/>
                  </a:lnTo>
                  <a:lnTo>
                    <a:pt x="91" y="72"/>
                  </a:lnTo>
                  <a:lnTo>
                    <a:pt x="89" y="71"/>
                  </a:lnTo>
                  <a:lnTo>
                    <a:pt x="87" y="72"/>
                  </a:lnTo>
                  <a:lnTo>
                    <a:pt x="87" y="73"/>
                  </a:lnTo>
                  <a:lnTo>
                    <a:pt x="85" y="79"/>
                  </a:lnTo>
                  <a:lnTo>
                    <a:pt x="83" y="82"/>
                  </a:lnTo>
                  <a:lnTo>
                    <a:pt x="80" y="83"/>
                  </a:lnTo>
                  <a:lnTo>
                    <a:pt x="78" y="84"/>
                  </a:lnTo>
                  <a:lnTo>
                    <a:pt x="75" y="82"/>
                  </a:lnTo>
                  <a:lnTo>
                    <a:pt x="73" y="80"/>
                  </a:lnTo>
                  <a:lnTo>
                    <a:pt x="72" y="77"/>
                  </a:lnTo>
                  <a:lnTo>
                    <a:pt x="71" y="74"/>
                  </a:lnTo>
                  <a:lnTo>
                    <a:pt x="70" y="69"/>
                  </a:lnTo>
                  <a:lnTo>
                    <a:pt x="68" y="62"/>
                  </a:lnTo>
                  <a:lnTo>
                    <a:pt x="67" y="57"/>
                  </a:lnTo>
                  <a:lnTo>
                    <a:pt x="65" y="52"/>
                  </a:lnTo>
                  <a:lnTo>
                    <a:pt x="60" y="47"/>
                  </a:lnTo>
                  <a:lnTo>
                    <a:pt x="5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2240"/>
            <p:cNvSpPr>
              <a:spLocks noChangeAspect="1"/>
            </p:cNvSpPr>
            <p:nvPr/>
          </p:nvSpPr>
          <p:spPr bwMode="auto">
            <a:xfrm>
              <a:off x="3514" y="2515"/>
              <a:ext cx="38" cy="165"/>
            </a:xfrm>
            <a:custGeom>
              <a:avLst/>
              <a:gdLst>
                <a:gd name="T0" fmla="*/ 38 w 38"/>
                <a:gd name="T1" fmla="*/ 164 h 165"/>
                <a:gd name="T2" fmla="*/ 38 w 38"/>
                <a:gd name="T3" fmla="*/ 163 h 165"/>
                <a:gd name="T4" fmla="*/ 38 w 38"/>
                <a:gd name="T5" fmla="*/ 163 h 165"/>
                <a:gd name="T6" fmla="*/ 37 w 38"/>
                <a:gd name="T7" fmla="*/ 162 h 165"/>
                <a:gd name="T8" fmla="*/ 35 w 38"/>
                <a:gd name="T9" fmla="*/ 160 h 165"/>
                <a:gd name="T10" fmla="*/ 23 w 38"/>
                <a:gd name="T11" fmla="*/ 143 h 165"/>
                <a:gd name="T12" fmla="*/ 15 w 38"/>
                <a:gd name="T13" fmla="*/ 123 h 165"/>
                <a:gd name="T14" fmla="*/ 11 w 38"/>
                <a:gd name="T15" fmla="*/ 102 h 165"/>
                <a:gd name="T16" fmla="*/ 9 w 38"/>
                <a:gd name="T17" fmla="*/ 83 h 165"/>
                <a:gd name="T18" fmla="*/ 11 w 38"/>
                <a:gd name="T19" fmla="*/ 61 h 165"/>
                <a:gd name="T20" fmla="*/ 15 w 38"/>
                <a:gd name="T21" fmla="*/ 41 h 165"/>
                <a:gd name="T22" fmla="*/ 23 w 38"/>
                <a:gd name="T23" fmla="*/ 21 h 165"/>
                <a:gd name="T24" fmla="*/ 36 w 38"/>
                <a:gd name="T25" fmla="*/ 5 h 165"/>
                <a:gd name="T26" fmla="*/ 38 w 38"/>
                <a:gd name="T27" fmla="*/ 3 h 165"/>
                <a:gd name="T28" fmla="*/ 38 w 38"/>
                <a:gd name="T29" fmla="*/ 2 h 165"/>
                <a:gd name="T30" fmla="*/ 38 w 38"/>
                <a:gd name="T31" fmla="*/ 0 h 165"/>
                <a:gd name="T32" fmla="*/ 37 w 38"/>
                <a:gd name="T33" fmla="*/ 0 h 165"/>
                <a:gd name="T34" fmla="*/ 33 w 38"/>
                <a:gd name="T35" fmla="*/ 2 h 165"/>
                <a:gd name="T36" fmla="*/ 26 w 38"/>
                <a:gd name="T37" fmla="*/ 8 h 165"/>
                <a:gd name="T38" fmla="*/ 18 w 38"/>
                <a:gd name="T39" fmla="*/ 18 h 165"/>
                <a:gd name="T40" fmla="*/ 10 w 38"/>
                <a:gd name="T41" fmla="*/ 32 h 165"/>
                <a:gd name="T42" fmla="*/ 5 w 38"/>
                <a:gd name="T43" fmla="*/ 46 h 165"/>
                <a:gd name="T44" fmla="*/ 2 w 38"/>
                <a:gd name="T45" fmla="*/ 59 h 165"/>
                <a:gd name="T46" fmla="*/ 0 w 38"/>
                <a:gd name="T47" fmla="*/ 71 h 165"/>
                <a:gd name="T48" fmla="*/ 0 w 38"/>
                <a:gd name="T49" fmla="*/ 83 h 165"/>
                <a:gd name="T50" fmla="*/ 0 w 38"/>
                <a:gd name="T51" fmla="*/ 94 h 165"/>
                <a:gd name="T52" fmla="*/ 2 w 38"/>
                <a:gd name="T53" fmla="*/ 106 h 165"/>
                <a:gd name="T54" fmla="*/ 5 w 38"/>
                <a:gd name="T55" fmla="*/ 120 h 165"/>
                <a:gd name="T56" fmla="*/ 11 w 38"/>
                <a:gd name="T57" fmla="*/ 134 h 165"/>
                <a:gd name="T58" fmla="*/ 19 w 38"/>
                <a:gd name="T59" fmla="*/ 148 h 165"/>
                <a:gd name="T60" fmla="*/ 27 w 38"/>
                <a:gd name="T61" fmla="*/ 157 h 165"/>
                <a:gd name="T62" fmla="*/ 33 w 38"/>
                <a:gd name="T63" fmla="*/ 163 h 165"/>
                <a:gd name="T64" fmla="*/ 37 w 38"/>
                <a:gd name="T65" fmla="*/ 165 h 165"/>
                <a:gd name="T66" fmla="*/ 38 w 38"/>
                <a:gd name="T67" fmla="*/ 165 h 165"/>
                <a:gd name="T68" fmla="*/ 38 w 38"/>
                <a:gd name="T69" fmla="*/ 16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5">
                  <a:moveTo>
                    <a:pt x="38" y="164"/>
                  </a:moveTo>
                  <a:lnTo>
                    <a:pt x="38" y="163"/>
                  </a:lnTo>
                  <a:lnTo>
                    <a:pt x="38" y="163"/>
                  </a:lnTo>
                  <a:lnTo>
                    <a:pt x="37" y="162"/>
                  </a:lnTo>
                  <a:lnTo>
                    <a:pt x="35" y="160"/>
                  </a:lnTo>
                  <a:lnTo>
                    <a:pt x="23" y="143"/>
                  </a:lnTo>
                  <a:lnTo>
                    <a:pt x="15" y="123"/>
                  </a:lnTo>
                  <a:lnTo>
                    <a:pt x="11" y="102"/>
                  </a:lnTo>
                  <a:lnTo>
                    <a:pt x="9" y="83"/>
                  </a:lnTo>
                  <a:lnTo>
                    <a:pt x="11" y="61"/>
                  </a:lnTo>
                  <a:lnTo>
                    <a:pt x="15" y="41"/>
                  </a:lnTo>
                  <a:lnTo>
                    <a:pt x="23" y="21"/>
                  </a:lnTo>
                  <a:lnTo>
                    <a:pt x="36" y="5"/>
                  </a:lnTo>
                  <a:lnTo>
                    <a:pt x="38" y="3"/>
                  </a:lnTo>
                  <a:lnTo>
                    <a:pt x="38" y="2"/>
                  </a:lnTo>
                  <a:lnTo>
                    <a:pt x="38" y="0"/>
                  </a:lnTo>
                  <a:lnTo>
                    <a:pt x="37" y="0"/>
                  </a:lnTo>
                  <a:lnTo>
                    <a:pt x="33" y="2"/>
                  </a:lnTo>
                  <a:lnTo>
                    <a:pt x="26" y="8"/>
                  </a:lnTo>
                  <a:lnTo>
                    <a:pt x="18" y="18"/>
                  </a:lnTo>
                  <a:lnTo>
                    <a:pt x="10" y="32"/>
                  </a:lnTo>
                  <a:lnTo>
                    <a:pt x="5" y="46"/>
                  </a:lnTo>
                  <a:lnTo>
                    <a:pt x="2" y="59"/>
                  </a:lnTo>
                  <a:lnTo>
                    <a:pt x="0" y="71"/>
                  </a:lnTo>
                  <a:lnTo>
                    <a:pt x="0" y="83"/>
                  </a:lnTo>
                  <a:lnTo>
                    <a:pt x="0" y="94"/>
                  </a:lnTo>
                  <a:lnTo>
                    <a:pt x="2" y="106"/>
                  </a:lnTo>
                  <a:lnTo>
                    <a:pt x="5" y="120"/>
                  </a:lnTo>
                  <a:lnTo>
                    <a:pt x="11" y="134"/>
                  </a:lnTo>
                  <a:lnTo>
                    <a:pt x="19" y="148"/>
                  </a:lnTo>
                  <a:lnTo>
                    <a:pt x="27" y="157"/>
                  </a:lnTo>
                  <a:lnTo>
                    <a:pt x="33" y="163"/>
                  </a:lnTo>
                  <a:lnTo>
                    <a:pt x="37" y="165"/>
                  </a:lnTo>
                  <a:lnTo>
                    <a:pt x="38" y="165"/>
                  </a:lnTo>
                  <a:lnTo>
                    <a:pt x="38" y="1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2241"/>
            <p:cNvSpPr>
              <a:spLocks noChangeAspect="1"/>
            </p:cNvSpPr>
            <p:nvPr/>
          </p:nvSpPr>
          <p:spPr bwMode="auto">
            <a:xfrm>
              <a:off x="3567" y="2566"/>
              <a:ext cx="83" cy="73"/>
            </a:xfrm>
            <a:custGeom>
              <a:avLst/>
              <a:gdLst>
                <a:gd name="T0" fmla="*/ 13 w 83"/>
                <a:gd name="T1" fmla="*/ 60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0 h 73"/>
                <a:gd name="T20" fmla="*/ 26 w 83"/>
                <a:gd name="T21" fmla="*/ 19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7 w 83"/>
                <a:gd name="T35" fmla="*/ 67 h 73"/>
                <a:gd name="T36" fmla="*/ 46 w 83"/>
                <a:gd name="T37" fmla="*/ 68 h 73"/>
                <a:gd name="T38" fmla="*/ 51 w 83"/>
                <a:gd name="T39" fmla="*/ 73 h 73"/>
                <a:gd name="T40" fmla="*/ 61 w 83"/>
                <a:gd name="T41" fmla="*/ 73 h 73"/>
                <a:gd name="T42" fmla="*/ 69 w 83"/>
                <a:gd name="T43" fmla="*/ 73 h 73"/>
                <a:gd name="T44" fmla="*/ 79 w 83"/>
                <a:gd name="T45" fmla="*/ 73 h 73"/>
                <a:gd name="T46" fmla="*/ 83 w 83"/>
                <a:gd name="T47" fmla="*/ 68 h 73"/>
                <a:gd name="T48" fmla="*/ 74 w 83"/>
                <a:gd name="T49" fmla="*/ 67 h 73"/>
                <a:gd name="T50" fmla="*/ 70 w 83"/>
                <a:gd name="T51" fmla="*/ 63 h 73"/>
                <a:gd name="T52" fmla="*/ 70 w 83"/>
                <a:gd name="T53" fmla="*/ 22 h 73"/>
                <a:gd name="T54" fmla="*/ 68 w 83"/>
                <a:gd name="T55" fmla="*/ 11 h 73"/>
                <a:gd name="T56" fmla="*/ 63 w 83"/>
                <a:gd name="T57" fmla="*/ 4 h 73"/>
                <a:gd name="T58" fmla="*/ 54 w 83"/>
                <a:gd name="T59" fmla="*/ 1 h 73"/>
                <a:gd name="T60" fmla="*/ 40 w 83"/>
                <a:gd name="T61" fmla="*/ 1 h 73"/>
                <a:gd name="T62" fmla="*/ 28 w 83"/>
                <a:gd name="T63" fmla="*/ 10 h 73"/>
                <a:gd name="T64" fmla="*/ 23 w 83"/>
                <a:gd name="T65" fmla="*/ 0 h 73"/>
                <a:gd name="T66" fmla="*/ 0 w 83"/>
                <a:gd name="T67" fmla="*/ 7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7" y="73"/>
                  </a:lnTo>
                  <a:lnTo>
                    <a:pt x="37" y="68"/>
                  </a:lnTo>
                  <a:lnTo>
                    <a:pt x="31" y="68"/>
                  </a:lnTo>
                  <a:lnTo>
                    <a:pt x="27" y="67"/>
                  </a:lnTo>
                  <a:lnTo>
                    <a:pt x="25" y="65"/>
                  </a:lnTo>
                  <a:lnTo>
                    <a:pt x="24" y="60"/>
                  </a:lnTo>
                  <a:lnTo>
                    <a:pt x="24" y="30"/>
                  </a:lnTo>
                  <a:lnTo>
                    <a:pt x="26" y="19"/>
                  </a:lnTo>
                  <a:lnTo>
                    <a:pt x="32" y="10"/>
                  </a:lnTo>
                  <a:lnTo>
                    <a:pt x="39" y="5"/>
                  </a:lnTo>
                  <a:lnTo>
                    <a:pt x="47" y="4"/>
                  </a:lnTo>
                  <a:lnTo>
                    <a:pt x="50" y="4"/>
                  </a:lnTo>
                  <a:lnTo>
                    <a:pt x="53" y="5"/>
                  </a:lnTo>
                  <a:lnTo>
                    <a:pt x="55" y="7"/>
                  </a:lnTo>
                  <a:lnTo>
                    <a:pt x="57" y="9"/>
                  </a:lnTo>
                  <a:lnTo>
                    <a:pt x="58" y="12"/>
                  </a:lnTo>
                  <a:lnTo>
                    <a:pt x="58" y="15"/>
                  </a:lnTo>
                  <a:lnTo>
                    <a:pt x="59" y="18"/>
                  </a:lnTo>
                  <a:lnTo>
                    <a:pt x="59" y="22"/>
                  </a:lnTo>
                  <a:lnTo>
                    <a:pt x="59" y="60"/>
                  </a:lnTo>
                  <a:lnTo>
                    <a:pt x="58" y="65"/>
                  </a:lnTo>
                  <a:lnTo>
                    <a:pt x="57" y="67"/>
                  </a:lnTo>
                  <a:lnTo>
                    <a:pt x="53" y="68"/>
                  </a:lnTo>
                  <a:lnTo>
                    <a:pt x="46" y="68"/>
                  </a:lnTo>
                  <a:lnTo>
                    <a:pt x="46" y="73"/>
                  </a:lnTo>
                  <a:lnTo>
                    <a:pt x="51" y="73"/>
                  </a:lnTo>
                  <a:lnTo>
                    <a:pt x="56" y="73"/>
                  </a:lnTo>
                  <a:lnTo>
                    <a:pt x="61" y="73"/>
                  </a:lnTo>
                  <a:lnTo>
                    <a:pt x="65" y="73"/>
                  </a:lnTo>
                  <a:lnTo>
                    <a:pt x="69" y="73"/>
                  </a:lnTo>
                  <a:lnTo>
                    <a:pt x="73" y="73"/>
                  </a:lnTo>
                  <a:lnTo>
                    <a:pt x="79" y="73"/>
                  </a:lnTo>
                  <a:lnTo>
                    <a:pt x="83" y="73"/>
                  </a:lnTo>
                  <a:lnTo>
                    <a:pt x="83" y="68"/>
                  </a:lnTo>
                  <a:lnTo>
                    <a:pt x="78" y="68"/>
                  </a:lnTo>
                  <a:lnTo>
                    <a:pt x="74" y="67"/>
                  </a:lnTo>
                  <a:lnTo>
                    <a:pt x="71" y="66"/>
                  </a:lnTo>
                  <a:lnTo>
                    <a:pt x="70" y="63"/>
                  </a:lnTo>
                  <a:lnTo>
                    <a:pt x="70" y="31"/>
                  </a:lnTo>
                  <a:lnTo>
                    <a:pt x="70" y="22"/>
                  </a:lnTo>
                  <a:lnTo>
                    <a:pt x="70" y="16"/>
                  </a:lnTo>
                  <a:lnTo>
                    <a:pt x="68" y="11"/>
                  </a:lnTo>
                  <a:lnTo>
                    <a:pt x="65" y="6"/>
                  </a:lnTo>
                  <a:lnTo>
                    <a:pt x="63" y="4"/>
                  </a:lnTo>
                  <a:lnTo>
                    <a:pt x="59" y="2"/>
                  </a:lnTo>
                  <a:lnTo>
                    <a:pt x="54" y="1"/>
                  </a:lnTo>
                  <a:lnTo>
                    <a:pt x="48" y="0"/>
                  </a:lnTo>
                  <a:lnTo>
                    <a:pt x="40" y="1"/>
                  </a:lnTo>
                  <a:lnTo>
                    <a:pt x="33" y="5"/>
                  </a:lnTo>
                  <a:lnTo>
                    <a:pt x="28" y="10"/>
                  </a:lnTo>
                  <a:lnTo>
                    <a:pt x="23" y="17"/>
                  </a:lnTo>
                  <a:lnTo>
                    <a:pt x="23" y="0"/>
                  </a:lnTo>
                  <a:lnTo>
                    <a:pt x="0" y="2"/>
                  </a:lnTo>
                  <a:lnTo>
                    <a:pt x="0" y="7"/>
                  </a:lnTo>
                  <a:lnTo>
                    <a:pt x="4" y="7"/>
                  </a:lnTo>
                  <a:lnTo>
                    <a:pt x="7" y="7"/>
                  </a:lnTo>
                  <a:lnTo>
                    <a:pt x="9" y="8"/>
                  </a:lnTo>
                  <a:lnTo>
                    <a:pt x="11" y="8"/>
                  </a:lnTo>
                  <a:lnTo>
                    <a:pt x="12" y="10"/>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2242"/>
            <p:cNvSpPr>
              <a:spLocks noChangeAspect="1" noEditPoints="1"/>
            </p:cNvSpPr>
            <p:nvPr/>
          </p:nvSpPr>
          <p:spPr bwMode="auto">
            <a:xfrm>
              <a:off x="3658" y="2565"/>
              <a:ext cx="64" cy="76"/>
            </a:xfrm>
            <a:custGeom>
              <a:avLst/>
              <a:gdLst>
                <a:gd name="T0" fmla="*/ 14 w 64"/>
                <a:gd name="T1" fmla="*/ 32 h 76"/>
                <a:gd name="T2" fmla="*/ 17 w 64"/>
                <a:gd name="T3" fmla="*/ 17 h 76"/>
                <a:gd name="T4" fmla="*/ 23 w 64"/>
                <a:gd name="T5" fmla="*/ 9 h 76"/>
                <a:gd name="T6" fmla="*/ 29 w 64"/>
                <a:gd name="T7" fmla="*/ 5 h 76"/>
                <a:gd name="T8" fmla="*/ 35 w 64"/>
                <a:gd name="T9" fmla="*/ 4 h 76"/>
                <a:gd name="T10" fmla="*/ 40 w 64"/>
                <a:gd name="T11" fmla="*/ 5 h 76"/>
                <a:gd name="T12" fmla="*/ 45 w 64"/>
                <a:gd name="T13" fmla="*/ 7 h 76"/>
                <a:gd name="T14" fmla="*/ 48 w 64"/>
                <a:gd name="T15" fmla="*/ 11 h 76"/>
                <a:gd name="T16" fmla="*/ 50 w 64"/>
                <a:gd name="T17" fmla="*/ 16 h 76"/>
                <a:gd name="T18" fmla="*/ 52 w 64"/>
                <a:gd name="T19" fmla="*/ 20 h 76"/>
                <a:gd name="T20" fmla="*/ 53 w 64"/>
                <a:gd name="T21" fmla="*/ 25 h 76"/>
                <a:gd name="T22" fmla="*/ 53 w 64"/>
                <a:gd name="T23" fmla="*/ 29 h 76"/>
                <a:gd name="T24" fmla="*/ 53 w 64"/>
                <a:gd name="T25" fmla="*/ 32 h 76"/>
                <a:gd name="T26" fmla="*/ 14 w 64"/>
                <a:gd name="T27" fmla="*/ 32 h 76"/>
                <a:gd name="T28" fmla="*/ 14 w 64"/>
                <a:gd name="T29" fmla="*/ 36 h 76"/>
                <a:gd name="T30" fmla="*/ 60 w 64"/>
                <a:gd name="T31" fmla="*/ 36 h 76"/>
                <a:gd name="T32" fmla="*/ 62 w 64"/>
                <a:gd name="T33" fmla="*/ 36 h 76"/>
                <a:gd name="T34" fmla="*/ 64 w 64"/>
                <a:gd name="T35" fmla="*/ 35 h 76"/>
                <a:gd name="T36" fmla="*/ 64 w 64"/>
                <a:gd name="T37" fmla="*/ 34 h 76"/>
                <a:gd name="T38" fmla="*/ 64 w 64"/>
                <a:gd name="T39" fmla="*/ 32 h 76"/>
                <a:gd name="T40" fmla="*/ 63 w 64"/>
                <a:gd name="T41" fmla="*/ 20 h 76"/>
                <a:gd name="T42" fmla="*/ 57 w 64"/>
                <a:gd name="T43" fmla="*/ 10 h 76"/>
                <a:gd name="T44" fmla="*/ 48 w 64"/>
                <a:gd name="T45" fmla="*/ 3 h 76"/>
                <a:gd name="T46" fmla="*/ 35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7 w 64"/>
                <a:gd name="T63" fmla="*/ 76 h 76"/>
                <a:gd name="T64" fmla="*/ 50 w 64"/>
                <a:gd name="T65" fmla="*/ 73 h 76"/>
                <a:gd name="T66" fmla="*/ 58 w 64"/>
                <a:gd name="T67" fmla="*/ 66 h 76"/>
                <a:gd name="T68" fmla="*/ 63 w 64"/>
                <a:gd name="T69" fmla="*/ 59 h 76"/>
                <a:gd name="T70" fmla="*/ 64 w 64"/>
                <a:gd name="T71" fmla="*/ 54 h 76"/>
                <a:gd name="T72" fmla="*/ 63 w 64"/>
                <a:gd name="T73" fmla="*/ 53 h 76"/>
                <a:gd name="T74" fmla="*/ 62 w 64"/>
                <a:gd name="T75" fmla="*/ 52 h 76"/>
                <a:gd name="T76" fmla="*/ 61 w 64"/>
                <a:gd name="T77" fmla="*/ 53 h 76"/>
                <a:gd name="T78" fmla="*/ 60 w 64"/>
                <a:gd name="T79" fmla="*/ 55 h 76"/>
                <a:gd name="T80" fmla="*/ 57 w 64"/>
                <a:gd name="T81" fmla="*/ 60 h 76"/>
                <a:gd name="T82" fmla="*/ 54 w 64"/>
                <a:gd name="T83" fmla="*/ 64 h 76"/>
                <a:gd name="T84" fmla="*/ 51 w 64"/>
                <a:gd name="T85" fmla="*/ 67 h 76"/>
                <a:gd name="T86" fmla="*/ 47 w 64"/>
                <a:gd name="T87" fmla="*/ 70 h 76"/>
                <a:gd name="T88" fmla="*/ 44 w 64"/>
                <a:gd name="T89" fmla="*/ 71 h 76"/>
                <a:gd name="T90" fmla="*/ 41 w 64"/>
                <a:gd name="T91" fmla="*/ 71 h 76"/>
                <a:gd name="T92" fmla="*/ 39 w 64"/>
                <a:gd name="T93" fmla="*/ 72 h 76"/>
                <a:gd name="T94" fmla="*/ 38 w 64"/>
                <a:gd name="T95" fmla="*/ 72 h 76"/>
                <a:gd name="T96" fmla="*/ 32 w 64"/>
                <a:gd name="T97" fmla="*/ 71 h 76"/>
                <a:gd name="T98" fmla="*/ 27 w 64"/>
                <a:gd name="T99" fmla="*/ 68 h 76"/>
                <a:gd name="T100" fmla="*/ 22 w 64"/>
                <a:gd name="T101" fmla="*/ 65 h 76"/>
                <a:gd name="T102" fmla="*/ 19 w 64"/>
                <a:gd name="T103" fmla="*/ 61 h 76"/>
                <a:gd name="T104" fmla="*/ 16 w 64"/>
                <a:gd name="T105" fmla="*/ 54 h 76"/>
                <a:gd name="T106" fmla="*/ 15 w 64"/>
                <a:gd name="T107" fmla="*/ 47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2"/>
                  </a:moveTo>
                  <a:lnTo>
                    <a:pt x="17" y="17"/>
                  </a:lnTo>
                  <a:lnTo>
                    <a:pt x="23" y="9"/>
                  </a:lnTo>
                  <a:lnTo>
                    <a:pt x="29" y="5"/>
                  </a:lnTo>
                  <a:lnTo>
                    <a:pt x="35" y="4"/>
                  </a:lnTo>
                  <a:lnTo>
                    <a:pt x="40" y="5"/>
                  </a:lnTo>
                  <a:lnTo>
                    <a:pt x="45" y="7"/>
                  </a:lnTo>
                  <a:lnTo>
                    <a:pt x="48" y="11"/>
                  </a:lnTo>
                  <a:lnTo>
                    <a:pt x="50" y="16"/>
                  </a:lnTo>
                  <a:lnTo>
                    <a:pt x="52" y="20"/>
                  </a:lnTo>
                  <a:lnTo>
                    <a:pt x="53" y="25"/>
                  </a:lnTo>
                  <a:lnTo>
                    <a:pt x="53" y="29"/>
                  </a:lnTo>
                  <a:lnTo>
                    <a:pt x="53" y="32"/>
                  </a:lnTo>
                  <a:lnTo>
                    <a:pt x="14" y="32"/>
                  </a:lnTo>
                  <a:close/>
                  <a:moveTo>
                    <a:pt x="14" y="36"/>
                  </a:moveTo>
                  <a:lnTo>
                    <a:pt x="60" y="36"/>
                  </a:lnTo>
                  <a:lnTo>
                    <a:pt x="62" y="36"/>
                  </a:lnTo>
                  <a:lnTo>
                    <a:pt x="64" y="35"/>
                  </a:lnTo>
                  <a:lnTo>
                    <a:pt x="64" y="34"/>
                  </a:lnTo>
                  <a:lnTo>
                    <a:pt x="64" y="32"/>
                  </a:lnTo>
                  <a:lnTo>
                    <a:pt x="63" y="20"/>
                  </a:lnTo>
                  <a:lnTo>
                    <a:pt x="57" y="10"/>
                  </a:lnTo>
                  <a:lnTo>
                    <a:pt x="48" y="3"/>
                  </a:lnTo>
                  <a:lnTo>
                    <a:pt x="35" y="0"/>
                  </a:lnTo>
                  <a:lnTo>
                    <a:pt x="21" y="3"/>
                  </a:lnTo>
                  <a:lnTo>
                    <a:pt x="10" y="11"/>
                  </a:lnTo>
                  <a:lnTo>
                    <a:pt x="3" y="23"/>
                  </a:lnTo>
                  <a:lnTo>
                    <a:pt x="0" y="38"/>
                  </a:lnTo>
                  <a:lnTo>
                    <a:pt x="3" y="53"/>
                  </a:lnTo>
                  <a:lnTo>
                    <a:pt x="11" y="65"/>
                  </a:lnTo>
                  <a:lnTo>
                    <a:pt x="23" y="73"/>
                  </a:lnTo>
                  <a:lnTo>
                    <a:pt x="37" y="76"/>
                  </a:lnTo>
                  <a:lnTo>
                    <a:pt x="50" y="73"/>
                  </a:lnTo>
                  <a:lnTo>
                    <a:pt x="58" y="66"/>
                  </a:lnTo>
                  <a:lnTo>
                    <a:pt x="63" y="59"/>
                  </a:lnTo>
                  <a:lnTo>
                    <a:pt x="64" y="54"/>
                  </a:lnTo>
                  <a:lnTo>
                    <a:pt x="63" y="53"/>
                  </a:lnTo>
                  <a:lnTo>
                    <a:pt x="62" y="52"/>
                  </a:lnTo>
                  <a:lnTo>
                    <a:pt x="61" y="53"/>
                  </a:lnTo>
                  <a:lnTo>
                    <a:pt x="60" y="55"/>
                  </a:lnTo>
                  <a:lnTo>
                    <a:pt x="57" y="60"/>
                  </a:lnTo>
                  <a:lnTo>
                    <a:pt x="54" y="64"/>
                  </a:lnTo>
                  <a:lnTo>
                    <a:pt x="51" y="67"/>
                  </a:lnTo>
                  <a:lnTo>
                    <a:pt x="47" y="70"/>
                  </a:lnTo>
                  <a:lnTo>
                    <a:pt x="44" y="71"/>
                  </a:lnTo>
                  <a:lnTo>
                    <a:pt x="41" y="71"/>
                  </a:lnTo>
                  <a:lnTo>
                    <a:pt x="39" y="72"/>
                  </a:lnTo>
                  <a:lnTo>
                    <a:pt x="38" y="72"/>
                  </a:lnTo>
                  <a:lnTo>
                    <a:pt x="32" y="71"/>
                  </a:lnTo>
                  <a:lnTo>
                    <a:pt x="27" y="68"/>
                  </a:lnTo>
                  <a:lnTo>
                    <a:pt x="22" y="65"/>
                  </a:lnTo>
                  <a:lnTo>
                    <a:pt x="19" y="61"/>
                  </a:lnTo>
                  <a:lnTo>
                    <a:pt x="16" y="54"/>
                  </a:lnTo>
                  <a:lnTo>
                    <a:pt x="15" y="47"/>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2243"/>
            <p:cNvSpPr>
              <a:spLocks noChangeAspect="1"/>
            </p:cNvSpPr>
            <p:nvPr/>
          </p:nvSpPr>
          <p:spPr bwMode="auto">
            <a:xfrm>
              <a:off x="3730" y="2568"/>
              <a:ext cx="113" cy="73"/>
            </a:xfrm>
            <a:custGeom>
              <a:avLst/>
              <a:gdLst>
                <a:gd name="T0" fmla="*/ 102 w 113"/>
                <a:gd name="T1" fmla="*/ 10 h 73"/>
                <a:gd name="T2" fmla="*/ 109 w 113"/>
                <a:gd name="T3" fmla="*/ 5 h 73"/>
                <a:gd name="T4" fmla="*/ 113 w 113"/>
                <a:gd name="T5" fmla="*/ 0 h 73"/>
                <a:gd name="T6" fmla="*/ 101 w 113"/>
                <a:gd name="T7" fmla="*/ 0 h 73"/>
                <a:gd name="T8" fmla="*/ 93 w 113"/>
                <a:gd name="T9" fmla="*/ 0 h 73"/>
                <a:gd name="T10" fmla="*/ 86 w 113"/>
                <a:gd name="T11" fmla="*/ 0 h 73"/>
                <a:gd name="T12" fmla="*/ 90 w 113"/>
                <a:gd name="T13" fmla="*/ 6 h 73"/>
                <a:gd name="T14" fmla="*/ 95 w 113"/>
                <a:gd name="T15" fmla="*/ 10 h 73"/>
                <a:gd name="T16" fmla="*/ 95 w 113"/>
                <a:gd name="T17" fmla="*/ 14 h 73"/>
                <a:gd name="T18" fmla="*/ 80 w 113"/>
                <a:gd name="T19" fmla="*/ 59 h 73"/>
                <a:gd name="T20" fmla="*/ 63 w 113"/>
                <a:gd name="T21" fmla="*/ 11 h 73"/>
                <a:gd name="T22" fmla="*/ 63 w 113"/>
                <a:gd name="T23" fmla="*/ 7 h 73"/>
                <a:gd name="T24" fmla="*/ 69 w 113"/>
                <a:gd name="T25" fmla="*/ 5 h 73"/>
                <a:gd name="T26" fmla="*/ 72 w 113"/>
                <a:gd name="T27" fmla="*/ 0 h 73"/>
                <a:gd name="T28" fmla="*/ 63 w 113"/>
                <a:gd name="T29" fmla="*/ 0 h 73"/>
                <a:gd name="T30" fmla="*/ 55 w 113"/>
                <a:gd name="T31" fmla="*/ 0 h 73"/>
                <a:gd name="T32" fmla="*/ 40 w 113"/>
                <a:gd name="T33" fmla="*/ 5 h 73"/>
                <a:gd name="T34" fmla="*/ 47 w 113"/>
                <a:gd name="T35" fmla="*/ 5 h 73"/>
                <a:gd name="T36" fmla="*/ 51 w 113"/>
                <a:gd name="T37" fmla="*/ 7 h 73"/>
                <a:gd name="T38" fmla="*/ 52 w 113"/>
                <a:gd name="T39" fmla="*/ 11 h 73"/>
                <a:gd name="T40" fmla="*/ 54 w 113"/>
                <a:gd name="T41" fmla="*/ 16 h 73"/>
                <a:gd name="T42" fmla="*/ 25 w 113"/>
                <a:gd name="T43" fmla="*/ 12 h 73"/>
                <a:gd name="T44" fmla="*/ 24 w 113"/>
                <a:gd name="T45" fmla="*/ 9 h 73"/>
                <a:gd name="T46" fmla="*/ 27 w 113"/>
                <a:gd name="T47" fmla="*/ 5 h 73"/>
                <a:gd name="T48" fmla="*/ 34 w 113"/>
                <a:gd name="T49" fmla="*/ 5 h 73"/>
                <a:gd name="T50" fmla="*/ 29 w 113"/>
                <a:gd name="T51" fmla="*/ 0 h 73"/>
                <a:gd name="T52" fmla="*/ 19 w 113"/>
                <a:gd name="T53" fmla="*/ 0 h 73"/>
                <a:gd name="T54" fmla="*/ 14 w 113"/>
                <a:gd name="T55" fmla="*/ 0 h 73"/>
                <a:gd name="T56" fmla="*/ 5 w 113"/>
                <a:gd name="T57" fmla="*/ 0 h 73"/>
                <a:gd name="T58" fmla="*/ 0 w 113"/>
                <a:gd name="T59" fmla="*/ 5 h 73"/>
                <a:gd name="T60" fmla="*/ 9 w 113"/>
                <a:gd name="T61" fmla="*/ 6 h 73"/>
                <a:gd name="T62" fmla="*/ 12 w 113"/>
                <a:gd name="T63" fmla="*/ 11 h 73"/>
                <a:gd name="T64" fmla="*/ 34 w 113"/>
                <a:gd name="T65" fmla="*/ 72 h 73"/>
                <a:gd name="T66" fmla="*/ 39 w 113"/>
                <a:gd name="T67" fmla="*/ 72 h 73"/>
                <a:gd name="T68" fmla="*/ 57 w 113"/>
                <a:gd name="T69" fmla="*/ 23 h 73"/>
                <a:gd name="T70" fmla="*/ 75 w 113"/>
                <a:gd name="T71" fmla="*/ 72 h 73"/>
                <a:gd name="T72" fmla="*/ 79 w 113"/>
                <a:gd name="T73" fmla="*/ 72 h 73"/>
                <a:gd name="T74" fmla="*/ 99 w 113"/>
                <a:gd name="T75"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73">
                  <a:moveTo>
                    <a:pt x="99" y="15"/>
                  </a:moveTo>
                  <a:lnTo>
                    <a:pt x="102" y="10"/>
                  </a:lnTo>
                  <a:lnTo>
                    <a:pt x="105" y="7"/>
                  </a:lnTo>
                  <a:lnTo>
                    <a:pt x="109" y="5"/>
                  </a:lnTo>
                  <a:lnTo>
                    <a:pt x="113" y="5"/>
                  </a:lnTo>
                  <a:lnTo>
                    <a:pt x="113" y="0"/>
                  </a:lnTo>
                  <a:lnTo>
                    <a:pt x="107" y="0"/>
                  </a:lnTo>
                  <a:lnTo>
                    <a:pt x="101" y="0"/>
                  </a:lnTo>
                  <a:lnTo>
                    <a:pt x="97" y="0"/>
                  </a:lnTo>
                  <a:lnTo>
                    <a:pt x="93" y="0"/>
                  </a:lnTo>
                  <a:lnTo>
                    <a:pt x="89" y="0"/>
                  </a:lnTo>
                  <a:lnTo>
                    <a:pt x="86" y="0"/>
                  </a:lnTo>
                  <a:lnTo>
                    <a:pt x="86" y="5"/>
                  </a:lnTo>
                  <a:lnTo>
                    <a:pt x="90" y="6"/>
                  </a:lnTo>
                  <a:lnTo>
                    <a:pt x="93" y="7"/>
                  </a:lnTo>
                  <a:lnTo>
                    <a:pt x="95" y="10"/>
                  </a:lnTo>
                  <a:lnTo>
                    <a:pt x="95" y="13"/>
                  </a:lnTo>
                  <a:lnTo>
                    <a:pt x="95" y="14"/>
                  </a:lnTo>
                  <a:lnTo>
                    <a:pt x="95" y="16"/>
                  </a:lnTo>
                  <a:lnTo>
                    <a:pt x="80" y="59"/>
                  </a:lnTo>
                  <a:lnTo>
                    <a:pt x="63" y="12"/>
                  </a:lnTo>
                  <a:lnTo>
                    <a:pt x="63" y="11"/>
                  </a:lnTo>
                  <a:lnTo>
                    <a:pt x="62" y="9"/>
                  </a:lnTo>
                  <a:lnTo>
                    <a:pt x="63" y="7"/>
                  </a:lnTo>
                  <a:lnTo>
                    <a:pt x="66" y="5"/>
                  </a:lnTo>
                  <a:lnTo>
                    <a:pt x="69" y="5"/>
                  </a:lnTo>
                  <a:lnTo>
                    <a:pt x="72" y="5"/>
                  </a:lnTo>
                  <a:lnTo>
                    <a:pt x="72" y="0"/>
                  </a:lnTo>
                  <a:lnTo>
                    <a:pt x="68" y="0"/>
                  </a:lnTo>
                  <a:lnTo>
                    <a:pt x="63" y="0"/>
                  </a:lnTo>
                  <a:lnTo>
                    <a:pt x="59" y="0"/>
                  </a:lnTo>
                  <a:lnTo>
                    <a:pt x="55" y="0"/>
                  </a:lnTo>
                  <a:lnTo>
                    <a:pt x="40" y="0"/>
                  </a:lnTo>
                  <a:lnTo>
                    <a:pt x="40" y="5"/>
                  </a:lnTo>
                  <a:lnTo>
                    <a:pt x="44" y="5"/>
                  </a:lnTo>
                  <a:lnTo>
                    <a:pt x="47" y="5"/>
                  </a:lnTo>
                  <a:lnTo>
                    <a:pt x="49" y="6"/>
                  </a:lnTo>
                  <a:lnTo>
                    <a:pt x="51" y="7"/>
                  </a:lnTo>
                  <a:lnTo>
                    <a:pt x="51" y="9"/>
                  </a:lnTo>
                  <a:lnTo>
                    <a:pt x="52" y="11"/>
                  </a:lnTo>
                  <a:lnTo>
                    <a:pt x="54" y="14"/>
                  </a:lnTo>
                  <a:lnTo>
                    <a:pt x="54" y="16"/>
                  </a:lnTo>
                  <a:lnTo>
                    <a:pt x="40" y="56"/>
                  </a:lnTo>
                  <a:lnTo>
                    <a:pt x="25" y="12"/>
                  </a:lnTo>
                  <a:lnTo>
                    <a:pt x="24" y="10"/>
                  </a:lnTo>
                  <a:lnTo>
                    <a:pt x="24" y="9"/>
                  </a:lnTo>
                  <a:lnTo>
                    <a:pt x="25" y="7"/>
                  </a:lnTo>
                  <a:lnTo>
                    <a:pt x="27" y="5"/>
                  </a:lnTo>
                  <a:lnTo>
                    <a:pt x="31" y="5"/>
                  </a:lnTo>
                  <a:lnTo>
                    <a:pt x="34" y="5"/>
                  </a:lnTo>
                  <a:lnTo>
                    <a:pt x="34" y="0"/>
                  </a:lnTo>
                  <a:lnTo>
                    <a:pt x="29" y="0"/>
                  </a:lnTo>
                  <a:lnTo>
                    <a:pt x="24" y="0"/>
                  </a:lnTo>
                  <a:lnTo>
                    <a:pt x="19" y="0"/>
                  </a:lnTo>
                  <a:lnTo>
                    <a:pt x="16" y="0"/>
                  </a:lnTo>
                  <a:lnTo>
                    <a:pt x="14" y="0"/>
                  </a:lnTo>
                  <a:lnTo>
                    <a:pt x="10" y="0"/>
                  </a:lnTo>
                  <a:lnTo>
                    <a:pt x="5" y="0"/>
                  </a:lnTo>
                  <a:lnTo>
                    <a:pt x="0" y="0"/>
                  </a:lnTo>
                  <a:lnTo>
                    <a:pt x="0" y="5"/>
                  </a:lnTo>
                  <a:lnTo>
                    <a:pt x="5" y="5"/>
                  </a:lnTo>
                  <a:lnTo>
                    <a:pt x="9" y="6"/>
                  </a:lnTo>
                  <a:lnTo>
                    <a:pt x="11" y="8"/>
                  </a:lnTo>
                  <a:lnTo>
                    <a:pt x="12" y="11"/>
                  </a:lnTo>
                  <a:lnTo>
                    <a:pt x="33" y="69"/>
                  </a:lnTo>
                  <a:lnTo>
                    <a:pt x="34" y="72"/>
                  </a:lnTo>
                  <a:lnTo>
                    <a:pt x="37" y="73"/>
                  </a:lnTo>
                  <a:lnTo>
                    <a:pt x="39" y="72"/>
                  </a:lnTo>
                  <a:lnTo>
                    <a:pt x="40" y="70"/>
                  </a:lnTo>
                  <a:lnTo>
                    <a:pt x="57" y="23"/>
                  </a:lnTo>
                  <a:lnTo>
                    <a:pt x="74" y="70"/>
                  </a:lnTo>
                  <a:lnTo>
                    <a:pt x="75" y="72"/>
                  </a:lnTo>
                  <a:lnTo>
                    <a:pt x="77" y="73"/>
                  </a:lnTo>
                  <a:lnTo>
                    <a:pt x="79" y="72"/>
                  </a:lnTo>
                  <a:lnTo>
                    <a:pt x="80" y="70"/>
                  </a:lnTo>
                  <a:lnTo>
                    <a:pt x="99"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Rectangle 2244"/>
            <p:cNvSpPr>
              <a:spLocks noChangeAspect="1" noChangeArrowheads="1"/>
            </p:cNvSpPr>
            <p:nvPr/>
          </p:nvSpPr>
          <p:spPr bwMode="auto">
            <a:xfrm>
              <a:off x="3848" y="2599"/>
              <a:ext cx="44" cy="9"/>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2245"/>
            <p:cNvSpPr>
              <a:spLocks noChangeAspect="1" noEditPoints="1"/>
            </p:cNvSpPr>
            <p:nvPr/>
          </p:nvSpPr>
          <p:spPr bwMode="auto">
            <a:xfrm>
              <a:off x="3909" y="2565"/>
              <a:ext cx="74" cy="76"/>
            </a:xfrm>
            <a:custGeom>
              <a:avLst/>
              <a:gdLst>
                <a:gd name="T0" fmla="*/ 49 w 74"/>
                <a:gd name="T1" fmla="*/ 66 h 76"/>
                <a:gd name="T2" fmla="*/ 55 w 74"/>
                <a:gd name="T3" fmla="*/ 74 h 76"/>
                <a:gd name="T4" fmla="*/ 62 w 74"/>
                <a:gd name="T5" fmla="*/ 75 h 76"/>
                <a:gd name="T6" fmla="*/ 66 w 74"/>
                <a:gd name="T7" fmla="*/ 74 h 76"/>
                <a:gd name="T8" fmla="*/ 71 w 74"/>
                <a:gd name="T9" fmla="*/ 70 h 76"/>
                <a:gd name="T10" fmla="*/ 74 w 74"/>
                <a:gd name="T11" fmla="*/ 64 h 76"/>
                <a:gd name="T12" fmla="*/ 74 w 74"/>
                <a:gd name="T13" fmla="*/ 50 h 76"/>
                <a:gd name="T14" fmla="*/ 70 w 74"/>
                <a:gd name="T15" fmla="*/ 59 h 76"/>
                <a:gd name="T16" fmla="*/ 68 w 74"/>
                <a:gd name="T17" fmla="*/ 68 h 76"/>
                <a:gd name="T18" fmla="*/ 64 w 74"/>
                <a:gd name="T19" fmla="*/ 70 h 76"/>
                <a:gd name="T20" fmla="*/ 59 w 74"/>
                <a:gd name="T21" fmla="*/ 66 h 76"/>
                <a:gd name="T22" fmla="*/ 58 w 74"/>
                <a:gd name="T23" fmla="*/ 62 h 76"/>
                <a:gd name="T24" fmla="*/ 58 w 74"/>
                <a:gd name="T25" fmla="*/ 23 h 76"/>
                <a:gd name="T26" fmla="*/ 55 w 74"/>
                <a:gd name="T27" fmla="*/ 14 h 76"/>
                <a:gd name="T28" fmla="*/ 47 w 74"/>
                <a:gd name="T29" fmla="*/ 5 h 76"/>
                <a:gd name="T30" fmla="*/ 35 w 74"/>
                <a:gd name="T31" fmla="*/ 0 h 76"/>
                <a:gd name="T32" fmla="*/ 24 w 74"/>
                <a:gd name="T33" fmla="*/ 0 h 76"/>
                <a:gd name="T34" fmla="*/ 15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2 h 76"/>
                <a:gd name="T52" fmla="*/ 15 w 74"/>
                <a:gd name="T53" fmla="*/ 8 h 76"/>
                <a:gd name="T54" fmla="*/ 25 w 74"/>
                <a:gd name="T55" fmla="*/ 4 h 76"/>
                <a:gd name="T56" fmla="*/ 32 w 74"/>
                <a:gd name="T57" fmla="*/ 4 h 76"/>
                <a:gd name="T58" fmla="*/ 38 w 74"/>
                <a:gd name="T59" fmla="*/ 6 h 76"/>
                <a:gd name="T60" fmla="*/ 43 w 74"/>
                <a:gd name="T61" fmla="*/ 12 h 76"/>
                <a:gd name="T62" fmla="*/ 46 w 74"/>
                <a:gd name="T63" fmla="*/ 20 h 76"/>
                <a:gd name="T64" fmla="*/ 46 w 74"/>
                <a:gd name="T65" fmla="*/ 31 h 76"/>
                <a:gd name="T66" fmla="*/ 16 w 74"/>
                <a:gd name="T67" fmla="*/ 37 h 76"/>
                <a:gd name="T68" fmla="*/ 3 w 74"/>
                <a:gd name="T69" fmla="*/ 47 h 76"/>
                <a:gd name="T70" fmla="*/ 0 w 74"/>
                <a:gd name="T71" fmla="*/ 58 h 76"/>
                <a:gd name="T72" fmla="*/ 9 w 74"/>
                <a:gd name="T73" fmla="*/ 72 h 76"/>
                <a:gd name="T74" fmla="*/ 26 w 74"/>
                <a:gd name="T75" fmla="*/ 76 h 76"/>
                <a:gd name="T76" fmla="*/ 40 w 74"/>
                <a:gd name="T77" fmla="*/ 72 h 76"/>
                <a:gd name="T78" fmla="*/ 48 w 74"/>
                <a:gd name="T79" fmla="*/ 61 h 76"/>
                <a:gd name="T80" fmla="*/ 46 w 74"/>
                <a:gd name="T81" fmla="*/ 51 h 76"/>
                <a:gd name="T82" fmla="*/ 45 w 74"/>
                <a:gd name="T83" fmla="*/ 61 h 76"/>
                <a:gd name="T84" fmla="*/ 40 w 74"/>
                <a:gd name="T85" fmla="*/ 67 h 76"/>
                <a:gd name="T86" fmla="*/ 33 w 74"/>
                <a:gd name="T87" fmla="*/ 71 h 76"/>
                <a:gd name="T88" fmla="*/ 27 w 74"/>
                <a:gd name="T89" fmla="*/ 72 h 76"/>
                <a:gd name="T90" fmla="*/ 17 w 74"/>
                <a:gd name="T91" fmla="*/ 68 h 76"/>
                <a:gd name="T92" fmla="*/ 12 w 74"/>
                <a:gd name="T93" fmla="*/ 58 h 76"/>
                <a:gd name="T94" fmla="*/ 19 w 74"/>
                <a:gd name="T95" fmla="*/ 43 h 76"/>
                <a:gd name="T96" fmla="*/ 46 w 74"/>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1"/>
                  </a:moveTo>
                  <a:lnTo>
                    <a:pt x="49" y="66"/>
                  </a:lnTo>
                  <a:lnTo>
                    <a:pt x="51" y="71"/>
                  </a:lnTo>
                  <a:lnTo>
                    <a:pt x="55" y="74"/>
                  </a:lnTo>
                  <a:lnTo>
                    <a:pt x="61" y="75"/>
                  </a:lnTo>
                  <a:lnTo>
                    <a:pt x="62" y="75"/>
                  </a:lnTo>
                  <a:lnTo>
                    <a:pt x="64" y="74"/>
                  </a:lnTo>
                  <a:lnTo>
                    <a:pt x="66" y="74"/>
                  </a:lnTo>
                  <a:lnTo>
                    <a:pt x="69" y="72"/>
                  </a:lnTo>
                  <a:lnTo>
                    <a:pt x="71" y="70"/>
                  </a:lnTo>
                  <a:lnTo>
                    <a:pt x="72" y="67"/>
                  </a:lnTo>
                  <a:lnTo>
                    <a:pt x="74" y="64"/>
                  </a:lnTo>
                  <a:lnTo>
                    <a:pt x="74" y="59"/>
                  </a:lnTo>
                  <a:lnTo>
                    <a:pt x="74" y="50"/>
                  </a:lnTo>
                  <a:lnTo>
                    <a:pt x="70" y="50"/>
                  </a:lnTo>
                  <a:lnTo>
                    <a:pt x="70" y="59"/>
                  </a:lnTo>
                  <a:lnTo>
                    <a:pt x="69" y="65"/>
                  </a:lnTo>
                  <a:lnTo>
                    <a:pt x="68" y="68"/>
                  </a:lnTo>
                  <a:lnTo>
                    <a:pt x="66" y="70"/>
                  </a:lnTo>
                  <a:lnTo>
                    <a:pt x="64" y="70"/>
                  </a:lnTo>
                  <a:lnTo>
                    <a:pt x="61" y="69"/>
                  </a:lnTo>
                  <a:lnTo>
                    <a:pt x="59" y="66"/>
                  </a:lnTo>
                  <a:lnTo>
                    <a:pt x="58" y="63"/>
                  </a:lnTo>
                  <a:lnTo>
                    <a:pt x="58" y="62"/>
                  </a:lnTo>
                  <a:lnTo>
                    <a:pt x="58" y="29"/>
                  </a:lnTo>
                  <a:lnTo>
                    <a:pt x="58" y="23"/>
                  </a:lnTo>
                  <a:lnTo>
                    <a:pt x="57" y="18"/>
                  </a:lnTo>
                  <a:lnTo>
                    <a:pt x="55" y="14"/>
                  </a:lnTo>
                  <a:lnTo>
                    <a:pt x="52" y="9"/>
                  </a:lnTo>
                  <a:lnTo>
                    <a:pt x="47" y="5"/>
                  </a:lnTo>
                  <a:lnTo>
                    <a:pt x="41" y="2"/>
                  </a:lnTo>
                  <a:lnTo>
                    <a:pt x="35" y="0"/>
                  </a:lnTo>
                  <a:lnTo>
                    <a:pt x="29" y="0"/>
                  </a:lnTo>
                  <a:lnTo>
                    <a:pt x="24" y="0"/>
                  </a:lnTo>
                  <a:lnTo>
                    <a:pt x="20" y="1"/>
                  </a:lnTo>
                  <a:lnTo>
                    <a:pt x="15" y="3"/>
                  </a:lnTo>
                  <a:lnTo>
                    <a:pt x="12" y="5"/>
                  </a:lnTo>
                  <a:lnTo>
                    <a:pt x="9" y="8"/>
                  </a:lnTo>
                  <a:lnTo>
                    <a:pt x="6" y="11"/>
                  </a:lnTo>
                  <a:lnTo>
                    <a:pt x="5" y="15"/>
                  </a:lnTo>
                  <a:lnTo>
                    <a:pt x="4" y="19"/>
                  </a:lnTo>
                  <a:lnTo>
                    <a:pt x="5" y="22"/>
                  </a:lnTo>
                  <a:lnTo>
                    <a:pt x="7" y="24"/>
                  </a:lnTo>
                  <a:lnTo>
                    <a:pt x="9" y="26"/>
                  </a:lnTo>
                  <a:lnTo>
                    <a:pt x="12" y="26"/>
                  </a:lnTo>
                  <a:lnTo>
                    <a:pt x="15" y="26"/>
                  </a:lnTo>
                  <a:lnTo>
                    <a:pt x="17" y="24"/>
                  </a:lnTo>
                  <a:lnTo>
                    <a:pt x="19" y="22"/>
                  </a:lnTo>
                  <a:lnTo>
                    <a:pt x="20" y="19"/>
                  </a:lnTo>
                  <a:lnTo>
                    <a:pt x="19" y="17"/>
                  </a:lnTo>
                  <a:lnTo>
                    <a:pt x="18" y="14"/>
                  </a:lnTo>
                  <a:lnTo>
                    <a:pt x="16" y="12"/>
                  </a:lnTo>
                  <a:lnTo>
                    <a:pt x="11" y="11"/>
                  </a:lnTo>
                  <a:lnTo>
                    <a:pt x="15" y="8"/>
                  </a:lnTo>
                  <a:lnTo>
                    <a:pt x="20" y="5"/>
                  </a:lnTo>
                  <a:lnTo>
                    <a:pt x="25" y="4"/>
                  </a:lnTo>
                  <a:lnTo>
                    <a:pt x="29" y="4"/>
                  </a:lnTo>
                  <a:lnTo>
                    <a:pt x="32" y="4"/>
                  </a:lnTo>
                  <a:lnTo>
                    <a:pt x="35" y="5"/>
                  </a:lnTo>
                  <a:lnTo>
                    <a:pt x="38" y="6"/>
                  </a:lnTo>
                  <a:lnTo>
                    <a:pt x="41" y="9"/>
                  </a:lnTo>
                  <a:lnTo>
                    <a:pt x="43" y="12"/>
                  </a:lnTo>
                  <a:lnTo>
                    <a:pt x="45" y="15"/>
                  </a:lnTo>
                  <a:lnTo>
                    <a:pt x="46" y="20"/>
                  </a:lnTo>
                  <a:lnTo>
                    <a:pt x="46" y="25"/>
                  </a:lnTo>
                  <a:lnTo>
                    <a:pt x="46" y="31"/>
                  </a:lnTo>
                  <a:lnTo>
                    <a:pt x="32" y="32"/>
                  </a:lnTo>
                  <a:lnTo>
                    <a:pt x="16" y="37"/>
                  </a:lnTo>
                  <a:lnTo>
                    <a:pt x="8" y="42"/>
                  </a:lnTo>
                  <a:lnTo>
                    <a:pt x="3" y="47"/>
                  </a:lnTo>
                  <a:lnTo>
                    <a:pt x="0" y="53"/>
                  </a:lnTo>
                  <a:lnTo>
                    <a:pt x="0" y="58"/>
                  </a:lnTo>
                  <a:lnTo>
                    <a:pt x="2" y="67"/>
                  </a:lnTo>
                  <a:lnTo>
                    <a:pt x="9" y="72"/>
                  </a:lnTo>
                  <a:lnTo>
                    <a:pt x="17" y="75"/>
                  </a:lnTo>
                  <a:lnTo>
                    <a:pt x="26" y="76"/>
                  </a:lnTo>
                  <a:lnTo>
                    <a:pt x="34" y="75"/>
                  </a:lnTo>
                  <a:lnTo>
                    <a:pt x="40" y="72"/>
                  </a:lnTo>
                  <a:lnTo>
                    <a:pt x="44" y="67"/>
                  </a:lnTo>
                  <a:lnTo>
                    <a:pt x="48" y="61"/>
                  </a:lnTo>
                  <a:close/>
                  <a:moveTo>
                    <a:pt x="46" y="34"/>
                  </a:moveTo>
                  <a:lnTo>
                    <a:pt x="46" y="51"/>
                  </a:lnTo>
                  <a:lnTo>
                    <a:pt x="46" y="56"/>
                  </a:lnTo>
                  <a:lnTo>
                    <a:pt x="45" y="61"/>
                  </a:lnTo>
                  <a:lnTo>
                    <a:pt x="42" y="64"/>
                  </a:lnTo>
                  <a:lnTo>
                    <a:pt x="40" y="67"/>
                  </a:lnTo>
                  <a:lnTo>
                    <a:pt x="37" y="70"/>
                  </a:lnTo>
                  <a:lnTo>
                    <a:pt x="33" y="71"/>
                  </a:lnTo>
                  <a:lnTo>
                    <a:pt x="30" y="72"/>
                  </a:lnTo>
                  <a:lnTo>
                    <a:pt x="27" y="72"/>
                  </a:lnTo>
                  <a:lnTo>
                    <a:pt x="21" y="71"/>
                  </a:lnTo>
                  <a:lnTo>
                    <a:pt x="17" y="68"/>
                  </a:lnTo>
                  <a:lnTo>
                    <a:pt x="13" y="64"/>
                  </a:lnTo>
                  <a:lnTo>
                    <a:pt x="12" y="58"/>
                  </a:lnTo>
                  <a:lnTo>
                    <a:pt x="14" y="51"/>
                  </a:lnTo>
                  <a:lnTo>
                    <a:pt x="19" y="43"/>
                  </a:lnTo>
                  <a:lnTo>
                    <a:pt x="30" y="37"/>
                  </a:lnTo>
                  <a:lnTo>
                    <a:pt x="46"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2246"/>
            <p:cNvSpPr>
              <a:spLocks noChangeAspect="1"/>
            </p:cNvSpPr>
            <p:nvPr/>
          </p:nvSpPr>
          <p:spPr bwMode="auto">
            <a:xfrm>
              <a:off x="3990" y="2566"/>
              <a:ext cx="83" cy="73"/>
            </a:xfrm>
            <a:custGeom>
              <a:avLst/>
              <a:gdLst>
                <a:gd name="T0" fmla="*/ 12 w 83"/>
                <a:gd name="T1" fmla="*/ 60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0 h 73"/>
                <a:gd name="T20" fmla="*/ 26 w 83"/>
                <a:gd name="T21" fmla="*/ 19 h 73"/>
                <a:gd name="T22" fmla="*/ 38 w 83"/>
                <a:gd name="T23" fmla="*/ 5 h 73"/>
                <a:gd name="T24" fmla="*/ 50 w 83"/>
                <a:gd name="T25" fmla="*/ 4 h 73"/>
                <a:gd name="T26" fmla="*/ 55 w 83"/>
                <a:gd name="T27" fmla="*/ 7 h 73"/>
                <a:gd name="T28" fmla="*/ 57 w 83"/>
                <a:gd name="T29" fmla="*/ 12 h 73"/>
                <a:gd name="T30" fmla="*/ 58 w 83"/>
                <a:gd name="T31" fmla="*/ 18 h 73"/>
                <a:gd name="T32" fmla="*/ 58 w 83"/>
                <a:gd name="T33" fmla="*/ 60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7 h 73"/>
                <a:gd name="T50" fmla="*/ 70 w 83"/>
                <a:gd name="T51" fmla="*/ 63 h 73"/>
                <a:gd name="T52" fmla="*/ 70 w 83"/>
                <a:gd name="T53" fmla="*/ 22 h 73"/>
                <a:gd name="T54" fmla="*/ 68 w 83"/>
                <a:gd name="T55" fmla="*/ 11 h 73"/>
                <a:gd name="T56" fmla="*/ 62 w 83"/>
                <a:gd name="T57" fmla="*/ 4 h 73"/>
                <a:gd name="T58" fmla="*/ 54 w 83"/>
                <a:gd name="T59" fmla="*/ 1 h 73"/>
                <a:gd name="T60" fmla="*/ 39 w 83"/>
                <a:gd name="T61" fmla="*/ 1 h 73"/>
                <a:gd name="T62" fmla="*/ 27 w 83"/>
                <a:gd name="T63" fmla="*/ 10 h 73"/>
                <a:gd name="T64" fmla="*/ 23 w 83"/>
                <a:gd name="T65" fmla="*/ 0 h 73"/>
                <a:gd name="T66" fmla="*/ 0 w 83"/>
                <a:gd name="T67" fmla="*/ 7 h 73"/>
                <a:gd name="T68" fmla="*/ 6 w 83"/>
                <a:gd name="T69" fmla="*/ 7 h 73"/>
                <a:gd name="T70" fmla="*/ 10 w 83"/>
                <a:gd name="T71" fmla="*/ 8 h 73"/>
                <a:gd name="T72" fmla="*/ 12 w 83"/>
                <a:gd name="T73" fmla="*/ 11 h 73"/>
                <a:gd name="T74" fmla="*/ 12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2" y="16"/>
                  </a:moveTo>
                  <a:lnTo>
                    <a:pt x="12" y="60"/>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0"/>
                  </a:lnTo>
                  <a:lnTo>
                    <a:pt x="24" y="30"/>
                  </a:lnTo>
                  <a:lnTo>
                    <a:pt x="26" y="19"/>
                  </a:lnTo>
                  <a:lnTo>
                    <a:pt x="31" y="10"/>
                  </a:lnTo>
                  <a:lnTo>
                    <a:pt x="38" y="5"/>
                  </a:lnTo>
                  <a:lnTo>
                    <a:pt x="46" y="4"/>
                  </a:lnTo>
                  <a:lnTo>
                    <a:pt x="50" y="4"/>
                  </a:lnTo>
                  <a:lnTo>
                    <a:pt x="52" y="5"/>
                  </a:lnTo>
                  <a:lnTo>
                    <a:pt x="55" y="7"/>
                  </a:lnTo>
                  <a:lnTo>
                    <a:pt x="56" y="9"/>
                  </a:lnTo>
                  <a:lnTo>
                    <a:pt x="57" y="12"/>
                  </a:lnTo>
                  <a:lnTo>
                    <a:pt x="58" y="15"/>
                  </a:lnTo>
                  <a:lnTo>
                    <a:pt x="58" y="18"/>
                  </a:lnTo>
                  <a:lnTo>
                    <a:pt x="58" y="22"/>
                  </a:lnTo>
                  <a:lnTo>
                    <a:pt x="58" y="60"/>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7"/>
                  </a:lnTo>
                  <a:lnTo>
                    <a:pt x="71" y="66"/>
                  </a:lnTo>
                  <a:lnTo>
                    <a:pt x="70" y="63"/>
                  </a:lnTo>
                  <a:lnTo>
                    <a:pt x="70" y="31"/>
                  </a:lnTo>
                  <a:lnTo>
                    <a:pt x="70" y="22"/>
                  </a:lnTo>
                  <a:lnTo>
                    <a:pt x="69" y="16"/>
                  </a:lnTo>
                  <a:lnTo>
                    <a:pt x="68" y="11"/>
                  </a:lnTo>
                  <a:lnTo>
                    <a:pt x="65" y="6"/>
                  </a:lnTo>
                  <a:lnTo>
                    <a:pt x="62" y="4"/>
                  </a:lnTo>
                  <a:lnTo>
                    <a:pt x="59" y="2"/>
                  </a:lnTo>
                  <a:lnTo>
                    <a:pt x="54" y="1"/>
                  </a:lnTo>
                  <a:lnTo>
                    <a:pt x="47" y="0"/>
                  </a:lnTo>
                  <a:lnTo>
                    <a:pt x="39" y="1"/>
                  </a:lnTo>
                  <a:lnTo>
                    <a:pt x="32" y="5"/>
                  </a:lnTo>
                  <a:lnTo>
                    <a:pt x="27" y="10"/>
                  </a:lnTo>
                  <a:lnTo>
                    <a:pt x="23" y="17"/>
                  </a:lnTo>
                  <a:lnTo>
                    <a:pt x="23" y="0"/>
                  </a:lnTo>
                  <a:lnTo>
                    <a:pt x="0" y="2"/>
                  </a:lnTo>
                  <a:lnTo>
                    <a:pt x="0" y="7"/>
                  </a:lnTo>
                  <a:lnTo>
                    <a:pt x="3" y="7"/>
                  </a:lnTo>
                  <a:lnTo>
                    <a:pt x="6" y="7"/>
                  </a:lnTo>
                  <a:lnTo>
                    <a:pt x="9" y="8"/>
                  </a:lnTo>
                  <a:lnTo>
                    <a:pt x="10" y="8"/>
                  </a:lnTo>
                  <a:lnTo>
                    <a:pt x="11" y="10"/>
                  </a:lnTo>
                  <a:lnTo>
                    <a:pt x="12" y="11"/>
                  </a:lnTo>
                  <a:lnTo>
                    <a:pt x="12" y="13"/>
                  </a:lnTo>
                  <a:lnTo>
                    <a:pt x="12"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2247"/>
            <p:cNvSpPr>
              <a:spLocks noChangeAspect="1"/>
            </p:cNvSpPr>
            <p:nvPr/>
          </p:nvSpPr>
          <p:spPr bwMode="auto">
            <a:xfrm>
              <a:off x="4082" y="2565"/>
              <a:ext cx="63" cy="76"/>
            </a:xfrm>
            <a:custGeom>
              <a:avLst/>
              <a:gdLst>
                <a:gd name="T0" fmla="*/ 14 w 63"/>
                <a:gd name="T1" fmla="*/ 38 h 76"/>
                <a:gd name="T2" fmla="*/ 16 w 63"/>
                <a:gd name="T3" fmla="*/ 21 h 76"/>
                <a:gd name="T4" fmla="*/ 21 w 63"/>
                <a:gd name="T5" fmla="*/ 11 h 76"/>
                <a:gd name="T6" fmla="*/ 29 w 63"/>
                <a:gd name="T7" fmla="*/ 6 h 76"/>
                <a:gd name="T8" fmla="*/ 36 w 63"/>
                <a:gd name="T9" fmla="*/ 4 h 76"/>
                <a:gd name="T10" fmla="*/ 38 w 63"/>
                <a:gd name="T11" fmla="*/ 4 h 76"/>
                <a:gd name="T12" fmla="*/ 43 w 63"/>
                <a:gd name="T13" fmla="*/ 5 h 76"/>
                <a:gd name="T14" fmla="*/ 49 w 63"/>
                <a:gd name="T15" fmla="*/ 7 h 76"/>
                <a:gd name="T16" fmla="*/ 53 w 63"/>
                <a:gd name="T17" fmla="*/ 10 h 76"/>
                <a:gd name="T18" fmla="*/ 49 w 63"/>
                <a:gd name="T19" fmla="*/ 11 h 76"/>
                <a:gd name="T20" fmla="*/ 47 w 63"/>
                <a:gd name="T21" fmla="*/ 13 h 76"/>
                <a:gd name="T22" fmla="*/ 46 w 63"/>
                <a:gd name="T23" fmla="*/ 16 h 76"/>
                <a:gd name="T24" fmla="*/ 46 w 63"/>
                <a:gd name="T25" fmla="*/ 18 h 76"/>
                <a:gd name="T26" fmla="*/ 46 w 63"/>
                <a:gd name="T27" fmla="*/ 21 h 76"/>
                <a:gd name="T28" fmla="*/ 48 w 63"/>
                <a:gd name="T29" fmla="*/ 23 h 76"/>
                <a:gd name="T30" fmla="*/ 50 w 63"/>
                <a:gd name="T31" fmla="*/ 25 h 76"/>
                <a:gd name="T32" fmla="*/ 53 w 63"/>
                <a:gd name="T33" fmla="*/ 25 h 76"/>
                <a:gd name="T34" fmla="*/ 56 w 63"/>
                <a:gd name="T35" fmla="*/ 25 h 76"/>
                <a:gd name="T36" fmla="*/ 59 w 63"/>
                <a:gd name="T37" fmla="*/ 23 h 76"/>
                <a:gd name="T38" fmla="*/ 60 w 63"/>
                <a:gd name="T39" fmla="*/ 21 h 76"/>
                <a:gd name="T40" fmla="*/ 61 w 63"/>
                <a:gd name="T41" fmla="*/ 18 h 76"/>
                <a:gd name="T42" fmla="*/ 59 w 63"/>
                <a:gd name="T43" fmla="*/ 10 h 76"/>
                <a:gd name="T44" fmla="*/ 53 w 63"/>
                <a:gd name="T45" fmla="*/ 5 h 76"/>
                <a:gd name="T46" fmla="*/ 45 w 63"/>
                <a:gd name="T47" fmla="*/ 1 h 76"/>
                <a:gd name="T48" fmla="*/ 36 w 63"/>
                <a:gd name="T49" fmla="*/ 0 h 76"/>
                <a:gd name="T50" fmla="*/ 21 w 63"/>
                <a:gd name="T51" fmla="*/ 3 h 76"/>
                <a:gd name="T52" fmla="*/ 10 w 63"/>
                <a:gd name="T53" fmla="*/ 11 h 76"/>
                <a:gd name="T54" fmla="*/ 3 w 63"/>
                <a:gd name="T55" fmla="*/ 24 h 76"/>
                <a:gd name="T56" fmla="*/ 0 w 63"/>
                <a:gd name="T57" fmla="*/ 38 h 76"/>
                <a:gd name="T58" fmla="*/ 3 w 63"/>
                <a:gd name="T59" fmla="*/ 53 h 76"/>
                <a:gd name="T60" fmla="*/ 10 w 63"/>
                <a:gd name="T61" fmla="*/ 65 h 76"/>
                <a:gd name="T62" fmla="*/ 22 w 63"/>
                <a:gd name="T63" fmla="*/ 73 h 76"/>
                <a:gd name="T64" fmla="*/ 35 w 63"/>
                <a:gd name="T65" fmla="*/ 76 h 76"/>
                <a:gd name="T66" fmla="*/ 43 w 63"/>
                <a:gd name="T67" fmla="*/ 75 h 76"/>
                <a:gd name="T68" fmla="*/ 49 w 63"/>
                <a:gd name="T69" fmla="*/ 73 h 76"/>
                <a:gd name="T70" fmla="*/ 54 w 63"/>
                <a:gd name="T71" fmla="*/ 69 h 76"/>
                <a:gd name="T72" fmla="*/ 57 w 63"/>
                <a:gd name="T73" fmla="*/ 66 h 76"/>
                <a:gd name="T74" fmla="*/ 60 w 63"/>
                <a:gd name="T75" fmla="*/ 62 h 76"/>
                <a:gd name="T76" fmla="*/ 62 w 63"/>
                <a:gd name="T77" fmla="*/ 58 h 76"/>
                <a:gd name="T78" fmla="*/ 63 w 63"/>
                <a:gd name="T79" fmla="*/ 56 h 76"/>
                <a:gd name="T80" fmla="*/ 63 w 63"/>
                <a:gd name="T81" fmla="*/ 54 h 76"/>
                <a:gd name="T82" fmla="*/ 62 w 63"/>
                <a:gd name="T83" fmla="*/ 53 h 76"/>
                <a:gd name="T84" fmla="*/ 61 w 63"/>
                <a:gd name="T85" fmla="*/ 53 h 76"/>
                <a:gd name="T86" fmla="*/ 59 w 63"/>
                <a:gd name="T87" fmla="*/ 53 h 76"/>
                <a:gd name="T88" fmla="*/ 58 w 63"/>
                <a:gd name="T89" fmla="*/ 54 h 76"/>
                <a:gd name="T90" fmla="*/ 56 w 63"/>
                <a:gd name="T91" fmla="*/ 60 h 76"/>
                <a:gd name="T92" fmla="*/ 54 w 63"/>
                <a:gd name="T93" fmla="*/ 64 h 76"/>
                <a:gd name="T94" fmla="*/ 51 w 63"/>
                <a:gd name="T95" fmla="*/ 67 h 76"/>
                <a:gd name="T96" fmla="*/ 48 w 63"/>
                <a:gd name="T97" fmla="*/ 69 h 76"/>
                <a:gd name="T98" fmla="*/ 45 w 63"/>
                <a:gd name="T99" fmla="*/ 70 h 76"/>
                <a:gd name="T100" fmla="*/ 42 w 63"/>
                <a:gd name="T101" fmla="*/ 71 h 76"/>
                <a:gd name="T102" fmla="*/ 39 w 63"/>
                <a:gd name="T103" fmla="*/ 72 h 76"/>
                <a:gd name="T104" fmla="*/ 37 w 63"/>
                <a:gd name="T105" fmla="*/ 72 h 76"/>
                <a:gd name="T106" fmla="*/ 33 w 63"/>
                <a:gd name="T107" fmla="*/ 71 h 76"/>
                <a:gd name="T108" fmla="*/ 29 w 63"/>
                <a:gd name="T109" fmla="*/ 70 h 76"/>
                <a:gd name="T110" fmla="*/ 26 w 63"/>
                <a:gd name="T111" fmla="*/ 68 h 76"/>
                <a:gd name="T112" fmla="*/ 22 w 63"/>
                <a:gd name="T113" fmla="*/ 65 h 76"/>
                <a:gd name="T114" fmla="*/ 19 w 63"/>
                <a:gd name="T115" fmla="*/ 60 h 76"/>
                <a:gd name="T116" fmla="*/ 16 w 63"/>
                <a:gd name="T117" fmla="*/ 54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1"/>
                  </a:lnTo>
                  <a:lnTo>
                    <a:pt x="21" y="11"/>
                  </a:lnTo>
                  <a:lnTo>
                    <a:pt x="29" y="6"/>
                  </a:lnTo>
                  <a:lnTo>
                    <a:pt x="36" y="4"/>
                  </a:lnTo>
                  <a:lnTo>
                    <a:pt x="38" y="4"/>
                  </a:lnTo>
                  <a:lnTo>
                    <a:pt x="43" y="5"/>
                  </a:lnTo>
                  <a:lnTo>
                    <a:pt x="49" y="7"/>
                  </a:lnTo>
                  <a:lnTo>
                    <a:pt x="53" y="10"/>
                  </a:lnTo>
                  <a:lnTo>
                    <a:pt x="49" y="11"/>
                  </a:lnTo>
                  <a:lnTo>
                    <a:pt x="47" y="13"/>
                  </a:lnTo>
                  <a:lnTo>
                    <a:pt x="46" y="16"/>
                  </a:lnTo>
                  <a:lnTo>
                    <a:pt x="46" y="18"/>
                  </a:lnTo>
                  <a:lnTo>
                    <a:pt x="46" y="21"/>
                  </a:lnTo>
                  <a:lnTo>
                    <a:pt x="48" y="23"/>
                  </a:lnTo>
                  <a:lnTo>
                    <a:pt x="50" y="25"/>
                  </a:lnTo>
                  <a:lnTo>
                    <a:pt x="53" y="25"/>
                  </a:lnTo>
                  <a:lnTo>
                    <a:pt x="56" y="25"/>
                  </a:lnTo>
                  <a:lnTo>
                    <a:pt x="59" y="23"/>
                  </a:lnTo>
                  <a:lnTo>
                    <a:pt x="60" y="21"/>
                  </a:lnTo>
                  <a:lnTo>
                    <a:pt x="61" y="18"/>
                  </a:lnTo>
                  <a:lnTo>
                    <a:pt x="59" y="10"/>
                  </a:lnTo>
                  <a:lnTo>
                    <a:pt x="53" y="5"/>
                  </a:lnTo>
                  <a:lnTo>
                    <a:pt x="45" y="1"/>
                  </a:lnTo>
                  <a:lnTo>
                    <a:pt x="36" y="0"/>
                  </a:lnTo>
                  <a:lnTo>
                    <a:pt x="21" y="3"/>
                  </a:lnTo>
                  <a:lnTo>
                    <a:pt x="10" y="11"/>
                  </a:lnTo>
                  <a:lnTo>
                    <a:pt x="3" y="24"/>
                  </a:lnTo>
                  <a:lnTo>
                    <a:pt x="0" y="38"/>
                  </a:lnTo>
                  <a:lnTo>
                    <a:pt x="3" y="53"/>
                  </a:lnTo>
                  <a:lnTo>
                    <a:pt x="10" y="65"/>
                  </a:lnTo>
                  <a:lnTo>
                    <a:pt x="22" y="73"/>
                  </a:lnTo>
                  <a:lnTo>
                    <a:pt x="35" y="76"/>
                  </a:lnTo>
                  <a:lnTo>
                    <a:pt x="43" y="75"/>
                  </a:lnTo>
                  <a:lnTo>
                    <a:pt x="49" y="73"/>
                  </a:lnTo>
                  <a:lnTo>
                    <a:pt x="54" y="69"/>
                  </a:lnTo>
                  <a:lnTo>
                    <a:pt x="57" y="66"/>
                  </a:lnTo>
                  <a:lnTo>
                    <a:pt x="60" y="62"/>
                  </a:lnTo>
                  <a:lnTo>
                    <a:pt x="62" y="58"/>
                  </a:lnTo>
                  <a:lnTo>
                    <a:pt x="63" y="56"/>
                  </a:lnTo>
                  <a:lnTo>
                    <a:pt x="63" y="54"/>
                  </a:lnTo>
                  <a:lnTo>
                    <a:pt x="62" y="53"/>
                  </a:lnTo>
                  <a:lnTo>
                    <a:pt x="61" y="53"/>
                  </a:lnTo>
                  <a:lnTo>
                    <a:pt x="59" y="53"/>
                  </a:lnTo>
                  <a:lnTo>
                    <a:pt x="58" y="54"/>
                  </a:lnTo>
                  <a:lnTo>
                    <a:pt x="56" y="60"/>
                  </a:lnTo>
                  <a:lnTo>
                    <a:pt x="54" y="64"/>
                  </a:lnTo>
                  <a:lnTo>
                    <a:pt x="51" y="67"/>
                  </a:lnTo>
                  <a:lnTo>
                    <a:pt x="48" y="69"/>
                  </a:lnTo>
                  <a:lnTo>
                    <a:pt x="45" y="70"/>
                  </a:lnTo>
                  <a:lnTo>
                    <a:pt x="42" y="71"/>
                  </a:lnTo>
                  <a:lnTo>
                    <a:pt x="39" y="72"/>
                  </a:lnTo>
                  <a:lnTo>
                    <a:pt x="37" y="72"/>
                  </a:lnTo>
                  <a:lnTo>
                    <a:pt x="33" y="71"/>
                  </a:lnTo>
                  <a:lnTo>
                    <a:pt x="29" y="70"/>
                  </a:lnTo>
                  <a:lnTo>
                    <a:pt x="26" y="68"/>
                  </a:lnTo>
                  <a:lnTo>
                    <a:pt x="22" y="65"/>
                  </a:lnTo>
                  <a:lnTo>
                    <a:pt x="19" y="60"/>
                  </a:lnTo>
                  <a:lnTo>
                    <a:pt x="16" y="54"/>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2248"/>
            <p:cNvSpPr>
              <a:spLocks noChangeAspect="1"/>
            </p:cNvSpPr>
            <p:nvPr/>
          </p:nvSpPr>
          <p:spPr bwMode="auto">
            <a:xfrm>
              <a:off x="4150" y="2524"/>
              <a:ext cx="83" cy="115"/>
            </a:xfrm>
            <a:custGeom>
              <a:avLst/>
              <a:gdLst>
                <a:gd name="T0" fmla="*/ 13 w 83"/>
                <a:gd name="T1" fmla="*/ 107 h 115"/>
                <a:gd name="T2" fmla="*/ 7 w 83"/>
                <a:gd name="T3" fmla="*/ 110 h 115"/>
                <a:gd name="T4" fmla="*/ 0 w 83"/>
                <a:gd name="T5" fmla="*/ 115 h 115"/>
                <a:gd name="T6" fmla="*/ 10 w 83"/>
                <a:gd name="T7" fmla="*/ 115 h 115"/>
                <a:gd name="T8" fmla="*/ 19 w 83"/>
                <a:gd name="T9" fmla="*/ 115 h 115"/>
                <a:gd name="T10" fmla="*/ 28 w 83"/>
                <a:gd name="T11" fmla="*/ 115 h 115"/>
                <a:gd name="T12" fmla="*/ 38 w 83"/>
                <a:gd name="T13" fmla="*/ 115 h 115"/>
                <a:gd name="T14" fmla="*/ 31 w 83"/>
                <a:gd name="T15" fmla="*/ 110 h 115"/>
                <a:gd name="T16" fmla="*/ 25 w 83"/>
                <a:gd name="T17" fmla="*/ 107 h 115"/>
                <a:gd name="T18" fmla="*/ 25 w 83"/>
                <a:gd name="T19" fmla="*/ 72 h 115"/>
                <a:gd name="T20" fmla="*/ 32 w 83"/>
                <a:gd name="T21" fmla="*/ 52 h 115"/>
                <a:gd name="T22" fmla="*/ 47 w 83"/>
                <a:gd name="T23" fmla="*/ 46 h 115"/>
                <a:gd name="T24" fmla="*/ 53 w 83"/>
                <a:gd name="T25" fmla="*/ 47 h 115"/>
                <a:gd name="T26" fmla="*/ 57 w 83"/>
                <a:gd name="T27" fmla="*/ 51 h 115"/>
                <a:gd name="T28" fmla="*/ 59 w 83"/>
                <a:gd name="T29" fmla="*/ 57 h 115"/>
                <a:gd name="T30" fmla="*/ 59 w 83"/>
                <a:gd name="T31" fmla="*/ 64 h 115"/>
                <a:gd name="T32" fmla="*/ 59 w 83"/>
                <a:gd name="T33" fmla="*/ 107 h 115"/>
                <a:gd name="T34" fmla="*/ 53 w 83"/>
                <a:gd name="T35" fmla="*/ 110 h 115"/>
                <a:gd name="T36" fmla="*/ 46 w 83"/>
                <a:gd name="T37" fmla="*/ 115 h 115"/>
                <a:gd name="T38" fmla="*/ 56 w 83"/>
                <a:gd name="T39" fmla="*/ 115 h 115"/>
                <a:gd name="T40" fmla="*/ 65 w 83"/>
                <a:gd name="T41" fmla="*/ 115 h 115"/>
                <a:gd name="T42" fmla="*/ 74 w 83"/>
                <a:gd name="T43" fmla="*/ 115 h 115"/>
                <a:gd name="T44" fmla="*/ 83 w 83"/>
                <a:gd name="T45" fmla="*/ 115 h 115"/>
                <a:gd name="T46" fmla="*/ 78 w 83"/>
                <a:gd name="T47" fmla="*/ 110 h 115"/>
                <a:gd name="T48" fmla="*/ 71 w 83"/>
                <a:gd name="T49" fmla="*/ 108 h 115"/>
                <a:gd name="T50" fmla="*/ 71 w 83"/>
                <a:gd name="T51" fmla="*/ 73 h 115"/>
                <a:gd name="T52" fmla="*/ 70 w 83"/>
                <a:gd name="T53" fmla="*/ 58 h 115"/>
                <a:gd name="T54" fmla="*/ 65 w 83"/>
                <a:gd name="T55" fmla="*/ 48 h 115"/>
                <a:gd name="T56" fmla="*/ 60 w 83"/>
                <a:gd name="T57" fmla="*/ 44 h 115"/>
                <a:gd name="T58" fmla="*/ 48 w 83"/>
                <a:gd name="T59" fmla="*/ 42 h 115"/>
                <a:gd name="T60" fmla="*/ 32 w 83"/>
                <a:gd name="T61" fmla="*/ 48 h 115"/>
                <a:gd name="T62" fmla="*/ 24 w 83"/>
                <a:gd name="T63" fmla="*/ 58 h 115"/>
                <a:gd name="T64" fmla="*/ 0 w 83"/>
                <a:gd name="T65" fmla="*/ 2 h 115"/>
                <a:gd name="T66" fmla="*/ 4 w 83"/>
                <a:gd name="T67" fmla="*/ 7 h 115"/>
                <a:gd name="T68" fmla="*/ 10 w 83"/>
                <a:gd name="T69" fmla="*/ 8 h 115"/>
                <a:gd name="T70" fmla="*/ 12 w 83"/>
                <a:gd name="T71" fmla="*/ 10 h 115"/>
                <a:gd name="T72" fmla="*/ 13 w 83"/>
                <a:gd name="T73" fmla="*/ 14 h 115"/>
                <a:gd name="T74" fmla="*/ 13 w 83"/>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5">
                  <a:moveTo>
                    <a:pt x="13" y="102"/>
                  </a:moveTo>
                  <a:lnTo>
                    <a:pt x="13" y="107"/>
                  </a:lnTo>
                  <a:lnTo>
                    <a:pt x="11" y="109"/>
                  </a:lnTo>
                  <a:lnTo>
                    <a:pt x="7" y="110"/>
                  </a:lnTo>
                  <a:lnTo>
                    <a:pt x="0" y="110"/>
                  </a:lnTo>
                  <a:lnTo>
                    <a:pt x="0" y="115"/>
                  </a:lnTo>
                  <a:lnTo>
                    <a:pt x="5" y="115"/>
                  </a:lnTo>
                  <a:lnTo>
                    <a:pt x="10" y="115"/>
                  </a:lnTo>
                  <a:lnTo>
                    <a:pt x="15" y="115"/>
                  </a:lnTo>
                  <a:lnTo>
                    <a:pt x="19" y="115"/>
                  </a:lnTo>
                  <a:lnTo>
                    <a:pt x="23" y="115"/>
                  </a:lnTo>
                  <a:lnTo>
                    <a:pt x="28" y="115"/>
                  </a:lnTo>
                  <a:lnTo>
                    <a:pt x="33" y="115"/>
                  </a:lnTo>
                  <a:lnTo>
                    <a:pt x="38" y="115"/>
                  </a:lnTo>
                  <a:lnTo>
                    <a:pt x="38" y="110"/>
                  </a:lnTo>
                  <a:lnTo>
                    <a:pt x="31" y="110"/>
                  </a:lnTo>
                  <a:lnTo>
                    <a:pt x="27" y="109"/>
                  </a:lnTo>
                  <a:lnTo>
                    <a:pt x="25" y="107"/>
                  </a:lnTo>
                  <a:lnTo>
                    <a:pt x="25" y="102"/>
                  </a:lnTo>
                  <a:lnTo>
                    <a:pt x="25" y="72"/>
                  </a:lnTo>
                  <a:lnTo>
                    <a:pt x="27" y="61"/>
                  </a:lnTo>
                  <a:lnTo>
                    <a:pt x="32" y="52"/>
                  </a:lnTo>
                  <a:lnTo>
                    <a:pt x="39" y="47"/>
                  </a:lnTo>
                  <a:lnTo>
                    <a:pt x="47" y="46"/>
                  </a:lnTo>
                  <a:lnTo>
                    <a:pt x="50" y="46"/>
                  </a:lnTo>
                  <a:lnTo>
                    <a:pt x="53" y="47"/>
                  </a:lnTo>
                  <a:lnTo>
                    <a:pt x="55" y="49"/>
                  </a:lnTo>
                  <a:lnTo>
                    <a:pt x="57" y="51"/>
                  </a:lnTo>
                  <a:lnTo>
                    <a:pt x="58" y="54"/>
                  </a:lnTo>
                  <a:lnTo>
                    <a:pt x="59" y="57"/>
                  </a:lnTo>
                  <a:lnTo>
                    <a:pt x="59" y="60"/>
                  </a:lnTo>
                  <a:lnTo>
                    <a:pt x="59" y="64"/>
                  </a:lnTo>
                  <a:lnTo>
                    <a:pt x="59" y="102"/>
                  </a:lnTo>
                  <a:lnTo>
                    <a:pt x="59" y="107"/>
                  </a:lnTo>
                  <a:lnTo>
                    <a:pt x="57" y="109"/>
                  </a:lnTo>
                  <a:lnTo>
                    <a:pt x="53" y="110"/>
                  </a:lnTo>
                  <a:lnTo>
                    <a:pt x="46" y="110"/>
                  </a:lnTo>
                  <a:lnTo>
                    <a:pt x="46" y="115"/>
                  </a:lnTo>
                  <a:lnTo>
                    <a:pt x="51" y="115"/>
                  </a:lnTo>
                  <a:lnTo>
                    <a:pt x="56" y="115"/>
                  </a:lnTo>
                  <a:lnTo>
                    <a:pt x="61" y="115"/>
                  </a:lnTo>
                  <a:lnTo>
                    <a:pt x="65" y="115"/>
                  </a:lnTo>
                  <a:lnTo>
                    <a:pt x="69" y="115"/>
                  </a:lnTo>
                  <a:lnTo>
                    <a:pt x="74" y="115"/>
                  </a:lnTo>
                  <a:lnTo>
                    <a:pt x="79" y="115"/>
                  </a:lnTo>
                  <a:lnTo>
                    <a:pt x="83" y="115"/>
                  </a:lnTo>
                  <a:lnTo>
                    <a:pt x="83" y="110"/>
                  </a:lnTo>
                  <a:lnTo>
                    <a:pt x="78" y="110"/>
                  </a:lnTo>
                  <a:lnTo>
                    <a:pt x="74" y="109"/>
                  </a:lnTo>
                  <a:lnTo>
                    <a:pt x="71" y="108"/>
                  </a:lnTo>
                  <a:lnTo>
                    <a:pt x="71" y="105"/>
                  </a:lnTo>
                  <a:lnTo>
                    <a:pt x="71" y="73"/>
                  </a:lnTo>
                  <a:lnTo>
                    <a:pt x="71" y="64"/>
                  </a:lnTo>
                  <a:lnTo>
                    <a:pt x="70" y="58"/>
                  </a:lnTo>
                  <a:lnTo>
                    <a:pt x="68" y="53"/>
                  </a:lnTo>
                  <a:lnTo>
                    <a:pt x="65" y="48"/>
                  </a:lnTo>
                  <a:lnTo>
                    <a:pt x="63" y="46"/>
                  </a:lnTo>
                  <a:lnTo>
                    <a:pt x="60" y="44"/>
                  </a:lnTo>
                  <a:lnTo>
                    <a:pt x="55" y="43"/>
                  </a:lnTo>
                  <a:lnTo>
                    <a:pt x="48" y="42"/>
                  </a:lnTo>
                  <a:lnTo>
                    <a:pt x="39" y="44"/>
                  </a:lnTo>
                  <a:lnTo>
                    <a:pt x="32" y="48"/>
                  </a:lnTo>
                  <a:lnTo>
                    <a:pt x="27" y="53"/>
                  </a:lnTo>
                  <a:lnTo>
                    <a:pt x="24" y="58"/>
                  </a:lnTo>
                  <a:lnTo>
                    <a:pt x="24" y="0"/>
                  </a:lnTo>
                  <a:lnTo>
                    <a:pt x="0" y="2"/>
                  </a:lnTo>
                  <a:lnTo>
                    <a:pt x="0" y="7"/>
                  </a:lnTo>
                  <a:lnTo>
                    <a:pt x="4" y="7"/>
                  </a:lnTo>
                  <a:lnTo>
                    <a:pt x="7" y="8"/>
                  </a:lnTo>
                  <a:lnTo>
                    <a:pt x="10" y="8"/>
                  </a:lnTo>
                  <a:lnTo>
                    <a:pt x="11" y="9"/>
                  </a:lnTo>
                  <a:lnTo>
                    <a:pt x="12" y="10"/>
                  </a:lnTo>
                  <a:lnTo>
                    <a:pt x="13" y="12"/>
                  </a:lnTo>
                  <a:lnTo>
                    <a:pt x="13" y="14"/>
                  </a:lnTo>
                  <a:lnTo>
                    <a:pt x="13" y="17"/>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2249"/>
            <p:cNvSpPr>
              <a:spLocks noChangeAspect="1" noEditPoints="1"/>
            </p:cNvSpPr>
            <p:nvPr/>
          </p:nvSpPr>
          <p:spPr bwMode="auto">
            <a:xfrm>
              <a:off x="4242" y="2565"/>
              <a:ext cx="73" cy="76"/>
            </a:xfrm>
            <a:custGeom>
              <a:avLst/>
              <a:gdLst>
                <a:gd name="T0" fmla="*/ 73 w 73"/>
                <a:gd name="T1" fmla="*/ 39 h 76"/>
                <a:gd name="T2" fmla="*/ 72 w 73"/>
                <a:gd name="T3" fmla="*/ 31 h 76"/>
                <a:gd name="T4" fmla="*/ 70 w 73"/>
                <a:gd name="T5" fmla="*/ 24 h 76"/>
                <a:gd name="T6" fmla="*/ 66 w 73"/>
                <a:gd name="T7" fmla="*/ 17 h 76"/>
                <a:gd name="T8" fmla="*/ 62 w 73"/>
                <a:gd name="T9" fmla="*/ 11 h 76"/>
                <a:gd name="T10" fmla="*/ 57 w 73"/>
                <a:gd name="T11" fmla="*/ 7 h 76"/>
                <a:gd name="T12" fmla="*/ 50 w 73"/>
                <a:gd name="T13" fmla="*/ 3 h 76"/>
                <a:gd name="T14" fmla="*/ 44 w 73"/>
                <a:gd name="T15" fmla="*/ 1 h 76"/>
                <a:gd name="T16" fmla="*/ 36 w 73"/>
                <a:gd name="T17" fmla="*/ 0 h 76"/>
                <a:gd name="T18" fmla="*/ 29 w 73"/>
                <a:gd name="T19" fmla="*/ 1 h 76"/>
                <a:gd name="T20" fmla="*/ 22 w 73"/>
                <a:gd name="T21" fmla="*/ 3 h 76"/>
                <a:gd name="T22" fmla="*/ 16 w 73"/>
                <a:gd name="T23" fmla="*/ 7 h 76"/>
                <a:gd name="T24" fmla="*/ 10 w 73"/>
                <a:gd name="T25" fmla="*/ 12 h 76"/>
                <a:gd name="T26" fmla="*/ 6 w 73"/>
                <a:gd name="T27" fmla="*/ 17 h 76"/>
                <a:gd name="T28" fmla="*/ 2 w 73"/>
                <a:gd name="T29" fmla="*/ 24 h 76"/>
                <a:gd name="T30" fmla="*/ 0 w 73"/>
                <a:gd name="T31" fmla="*/ 31 h 76"/>
                <a:gd name="T32" fmla="*/ 0 w 73"/>
                <a:gd name="T33" fmla="*/ 39 h 76"/>
                <a:gd name="T34" fmla="*/ 3 w 73"/>
                <a:gd name="T35" fmla="*/ 53 h 76"/>
                <a:gd name="T36" fmla="*/ 11 w 73"/>
                <a:gd name="T37" fmla="*/ 65 h 76"/>
                <a:gd name="T38" fmla="*/ 22 w 73"/>
                <a:gd name="T39" fmla="*/ 73 h 76"/>
                <a:gd name="T40" fmla="*/ 36 w 73"/>
                <a:gd name="T41" fmla="*/ 76 h 76"/>
                <a:gd name="T42" fmla="*/ 50 w 73"/>
                <a:gd name="T43" fmla="*/ 73 h 76"/>
                <a:gd name="T44" fmla="*/ 62 w 73"/>
                <a:gd name="T45" fmla="*/ 65 h 76"/>
                <a:gd name="T46" fmla="*/ 70 w 73"/>
                <a:gd name="T47" fmla="*/ 53 h 76"/>
                <a:gd name="T48" fmla="*/ 73 w 73"/>
                <a:gd name="T49" fmla="*/ 39 h 76"/>
                <a:gd name="T50" fmla="*/ 36 w 73"/>
                <a:gd name="T51" fmla="*/ 72 h 76"/>
                <a:gd name="T52" fmla="*/ 31 w 73"/>
                <a:gd name="T53" fmla="*/ 71 h 76"/>
                <a:gd name="T54" fmla="*/ 26 w 73"/>
                <a:gd name="T55" fmla="*/ 69 h 76"/>
                <a:gd name="T56" fmla="*/ 21 w 73"/>
                <a:gd name="T57" fmla="*/ 66 h 76"/>
                <a:gd name="T58" fmla="*/ 17 w 73"/>
                <a:gd name="T59" fmla="*/ 61 h 76"/>
                <a:gd name="T60" fmla="*/ 15 w 73"/>
                <a:gd name="T61" fmla="*/ 55 h 76"/>
                <a:gd name="T62" fmla="*/ 14 w 73"/>
                <a:gd name="T63" fmla="*/ 48 h 76"/>
                <a:gd name="T64" fmla="*/ 13 w 73"/>
                <a:gd name="T65" fmla="*/ 42 h 76"/>
                <a:gd name="T66" fmla="*/ 13 w 73"/>
                <a:gd name="T67" fmla="*/ 37 h 76"/>
                <a:gd name="T68" fmla="*/ 13 w 73"/>
                <a:gd name="T69" fmla="*/ 32 h 76"/>
                <a:gd name="T70" fmla="*/ 14 w 73"/>
                <a:gd name="T71" fmla="*/ 26 h 76"/>
                <a:gd name="T72" fmla="*/ 15 w 73"/>
                <a:gd name="T73" fmla="*/ 20 h 76"/>
                <a:gd name="T74" fmla="*/ 17 w 73"/>
                <a:gd name="T75" fmla="*/ 15 h 76"/>
                <a:gd name="T76" fmla="*/ 21 w 73"/>
                <a:gd name="T77" fmla="*/ 10 h 76"/>
                <a:gd name="T78" fmla="*/ 26 w 73"/>
                <a:gd name="T79" fmla="*/ 6 h 76"/>
                <a:gd name="T80" fmla="*/ 31 w 73"/>
                <a:gd name="T81" fmla="*/ 4 h 76"/>
                <a:gd name="T82" fmla="*/ 36 w 73"/>
                <a:gd name="T83" fmla="*/ 4 h 76"/>
                <a:gd name="T84" fmla="*/ 42 w 73"/>
                <a:gd name="T85" fmla="*/ 4 h 76"/>
                <a:gd name="T86" fmla="*/ 47 w 73"/>
                <a:gd name="T87" fmla="*/ 6 h 76"/>
                <a:gd name="T88" fmla="*/ 51 w 73"/>
                <a:gd name="T89" fmla="*/ 10 h 76"/>
                <a:gd name="T90" fmla="*/ 55 w 73"/>
                <a:gd name="T91" fmla="*/ 14 h 76"/>
                <a:gd name="T92" fmla="*/ 57 w 73"/>
                <a:gd name="T93" fmla="*/ 20 h 76"/>
                <a:gd name="T94" fmla="*/ 59 w 73"/>
                <a:gd name="T95" fmla="*/ 26 h 76"/>
                <a:gd name="T96" fmla="*/ 59 w 73"/>
                <a:gd name="T97" fmla="*/ 32 h 76"/>
                <a:gd name="T98" fmla="*/ 59 w 73"/>
                <a:gd name="T99" fmla="*/ 37 h 76"/>
                <a:gd name="T100" fmla="*/ 59 w 73"/>
                <a:gd name="T101" fmla="*/ 42 h 76"/>
                <a:gd name="T102" fmla="*/ 59 w 73"/>
                <a:gd name="T103" fmla="*/ 48 h 76"/>
                <a:gd name="T104" fmla="*/ 58 w 73"/>
                <a:gd name="T105" fmla="*/ 54 h 76"/>
                <a:gd name="T106" fmla="*/ 55 w 73"/>
                <a:gd name="T107" fmla="*/ 59 h 76"/>
                <a:gd name="T108" fmla="*/ 52 w 73"/>
                <a:gd name="T109" fmla="*/ 64 h 76"/>
                <a:gd name="T110" fmla="*/ 48 w 73"/>
                <a:gd name="T111" fmla="*/ 68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6" y="17"/>
                  </a:lnTo>
                  <a:lnTo>
                    <a:pt x="62" y="11"/>
                  </a:lnTo>
                  <a:lnTo>
                    <a:pt x="57" y="7"/>
                  </a:lnTo>
                  <a:lnTo>
                    <a:pt x="50" y="3"/>
                  </a:lnTo>
                  <a:lnTo>
                    <a:pt x="44" y="1"/>
                  </a:lnTo>
                  <a:lnTo>
                    <a:pt x="36" y="0"/>
                  </a:lnTo>
                  <a:lnTo>
                    <a:pt x="29" y="1"/>
                  </a:lnTo>
                  <a:lnTo>
                    <a:pt x="22" y="3"/>
                  </a:lnTo>
                  <a:lnTo>
                    <a:pt x="16" y="7"/>
                  </a:lnTo>
                  <a:lnTo>
                    <a:pt x="10" y="12"/>
                  </a:lnTo>
                  <a:lnTo>
                    <a:pt x="6" y="17"/>
                  </a:lnTo>
                  <a:lnTo>
                    <a:pt x="2" y="24"/>
                  </a:lnTo>
                  <a:lnTo>
                    <a:pt x="0" y="31"/>
                  </a:lnTo>
                  <a:lnTo>
                    <a:pt x="0" y="39"/>
                  </a:lnTo>
                  <a:lnTo>
                    <a:pt x="3" y="53"/>
                  </a:lnTo>
                  <a:lnTo>
                    <a:pt x="11" y="65"/>
                  </a:lnTo>
                  <a:lnTo>
                    <a:pt x="22" y="73"/>
                  </a:lnTo>
                  <a:lnTo>
                    <a:pt x="36" y="76"/>
                  </a:lnTo>
                  <a:lnTo>
                    <a:pt x="50" y="73"/>
                  </a:lnTo>
                  <a:lnTo>
                    <a:pt x="62" y="65"/>
                  </a:lnTo>
                  <a:lnTo>
                    <a:pt x="70" y="53"/>
                  </a:lnTo>
                  <a:lnTo>
                    <a:pt x="73" y="39"/>
                  </a:lnTo>
                  <a:close/>
                  <a:moveTo>
                    <a:pt x="36" y="72"/>
                  </a:moveTo>
                  <a:lnTo>
                    <a:pt x="31" y="71"/>
                  </a:lnTo>
                  <a:lnTo>
                    <a:pt x="26" y="69"/>
                  </a:lnTo>
                  <a:lnTo>
                    <a:pt x="21" y="66"/>
                  </a:lnTo>
                  <a:lnTo>
                    <a:pt x="17" y="61"/>
                  </a:lnTo>
                  <a:lnTo>
                    <a:pt x="15" y="55"/>
                  </a:lnTo>
                  <a:lnTo>
                    <a:pt x="14" y="48"/>
                  </a:lnTo>
                  <a:lnTo>
                    <a:pt x="13" y="42"/>
                  </a:lnTo>
                  <a:lnTo>
                    <a:pt x="13" y="37"/>
                  </a:lnTo>
                  <a:lnTo>
                    <a:pt x="13" y="32"/>
                  </a:lnTo>
                  <a:lnTo>
                    <a:pt x="14" y="26"/>
                  </a:lnTo>
                  <a:lnTo>
                    <a:pt x="15" y="20"/>
                  </a:lnTo>
                  <a:lnTo>
                    <a:pt x="17" y="15"/>
                  </a:lnTo>
                  <a:lnTo>
                    <a:pt x="21" y="10"/>
                  </a:lnTo>
                  <a:lnTo>
                    <a:pt x="26" y="6"/>
                  </a:lnTo>
                  <a:lnTo>
                    <a:pt x="31" y="4"/>
                  </a:lnTo>
                  <a:lnTo>
                    <a:pt x="36" y="4"/>
                  </a:lnTo>
                  <a:lnTo>
                    <a:pt x="42" y="4"/>
                  </a:lnTo>
                  <a:lnTo>
                    <a:pt x="47" y="6"/>
                  </a:lnTo>
                  <a:lnTo>
                    <a:pt x="51" y="10"/>
                  </a:lnTo>
                  <a:lnTo>
                    <a:pt x="55" y="14"/>
                  </a:lnTo>
                  <a:lnTo>
                    <a:pt x="57" y="20"/>
                  </a:lnTo>
                  <a:lnTo>
                    <a:pt x="59" y="26"/>
                  </a:lnTo>
                  <a:lnTo>
                    <a:pt x="59" y="32"/>
                  </a:lnTo>
                  <a:lnTo>
                    <a:pt x="59" y="37"/>
                  </a:lnTo>
                  <a:lnTo>
                    <a:pt x="59" y="42"/>
                  </a:lnTo>
                  <a:lnTo>
                    <a:pt x="59" y="48"/>
                  </a:lnTo>
                  <a:lnTo>
                    <a:pt x="58" y="54"/>
                  </a:lnTo>
                  <a:lnTo>
                    <a:pt x="55" y="59"/>
                  </a:lnTo>
                  <a:lnTo>
                    <a:pt x="52" y="64"/>
                  </a:lnTo>
                  <a:lnTo>
                    <a:pt x="48" y="68"/>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2250"/>
            <p:cNvSpPr>
              <a:spLocks noChangeAspect="1"/>
            </p:cNvSpPr>
            <p:nvPr/>
          </p:nvSpPr>
          <p:spPr bwMode="auto">
            <a:xfrm>
              <a:off x="4324" y="2566"/>
              <a:ext cx="56" cy="73"/>
            </a:xfrm>
            <a:custGeom>
              <a:avLst/>
              <a:gdLst>
                <a:gd name="T0" fmla="*/ 23 w 56"/>
                <a:gd name="T1" fmla="*/ 18 h 73"/>
                <a:gd name="T2" fmla="*/ 23 w 56"/>
                <a:gd name="T3" fmla="*/ 0 h 73"/>
                <a:gd name="T4" fmla="*/ 0 w 56"/>
                <a:gd name="T5" fmla="*/ 2 h 73"/>
                <a:gd name="T6" fmla="*/ 0 w 56"/>
                <a:gd name="T7" fmla="*/ 7 h 73"/>
                <a:gd name="T8" fmla="*/ 4 w 56"/>
                <a:gd name="T9" fmla="*/ 7 h 73"/>
                <a:gd name="T10" fmla="*/ 7 w 56"/>
                <a:gd name="T11" fmla="*/ 7 h 73"/>
                <a:gd name="T12" fmla="*/ 9 w 56"/>
                <a:gd name="T13" fmla="*/ 8 h 73"/>
                <a:gd name="T14" fmla="*/ 11 w 56"/>
                <a:gd name="T15" fmla="*/ 8 h 73"/>
                <a:gd name="T16" fmla="*/ 12 w 56"/>
                <a:gd name="T17" fmla="*/ 10 h 73"/>
                <a:gd name="T18" fmla="*/ 13 w 56"/>
                <a:gd name="T19" fmla="*/ 11 h 73"/>
                <a:gd name="T20" fmla="*/ 13 w 56"/>
                <a:gd name="T21" fmla="*/ 13 h 73"/>
                <a:gd name="T22" fmla="*/ 13 w 56"/>
                <a:gd name="T23" fmla="*/ 16 h 73"/>
                <a:gd name="T24" fmla="*/ 13 w 56"/>
                <a:gd name="T25" fmla="*/ 60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6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6 h 73"/>
                <a:gd name="T64" fmla="*/ 44 w 56"/>
                <a:gd name="T65" fmla="*/ 4 h 73"/>
                <a:gd name="T66" fmla="*/ 45 w 56"/>
                <a:gd name="T67" fmla="*/ 4 h 73"/>
                <a:gd name="T68" fmla="*/ 45 w 56"/>
                <a:gd name="T69" fmla="*/ 4 h 73"/>
                <a:gd name="T70" fmla="*/ 43 w 56"/>
                <a:gd name="T71" fmla="*/ 5 h 73"/>
                <a:gd name="T72" fmla="*/ 42 w 56"/>
                <a:gd name="T73" fmla="*/ 7 h 73"/>
                <a:gd name="T74" fmla="*/ 42 w 56"/>
                <a:gd name="T75" fmla="*/ 10 h 73"/>
                <a:gd name="T76" fmla="*/ 42 w 56"/>
                <a:gd name="T77" fmla="*/ 13 h 73"/>
                <a:gd name="T78" fmla="*/ 44 w 56"/>
                <a:gd name="T79" fmla="*/ 16 h 73"/>
                <a:gd name="T80" fmla="*/ 46 w 56"/>
                <a:gd name="T81" fmla="*/ 17 h 73"/>
                <a:gd name="T82" fmla="*/ 49 w 56"/>
                <a:gd name="T83" fmla="*/ 17 h 73"/>
                <a:gd name="T84" fmla="*/ 51 w 56"/>
                <a:gd name="T85" fmla="*/ 17 h 73"/>
                <a:gd name="T86" fmla="*/ 53 w 56"/>
                <a:gd name="T87" fmla="*/ 16 h 73"/>
                <a:gd name="T88" fmla="*/ 55 w 56"/>
                <a:gd name="T89" fmla="*/ 13 h 73"/>
                <a:gd name="T90" fmla="*/ 56 w 56"/>
                <a:gd name="T91" fmla="*/ 10 h 73"/>
                <a:gd name="T92" fmla="*/ 55 w 56"/>
                <a:gd name="T93" fmla="*/ 6 h 73"/>
                <a:gd name="T94" fmla="*/ 52 w 56"/>
                <a:gd name="T95" fmla="*/ 3 h 73"/>
                <a:gd name="T96" fmla="*/ 48 w 56"/>
                <a:gd name="T97" fmla="*/ 1 h 73"/>
                <a:gd name="T98" fmla="*/ 44 w 56"/>
                <a:gd name="T99" fmla="*/ 0 h 73"/>
                <a:gd name="T100" fmla="*/ 39 w 56"/>
                <a:gd name="T101" fmla="*/ 1 h 73"/>
                <a:gd name="T102" fmla="*/ 36 w 56"/>
                <a:gd name="T103" fmla="*/ 2 h 73"/>
                <a:gd name="T104" fmla="*/ 32 w 56"/>
                <a:gd name="T105" fmla="*/ 4 h 73"/>
                <a:gd name="T106" fmla="*/ 30 w 56"/>
                <a:gd name="T107" fmla="*/ 6 h 73"/>
                <a:gd name="T108" fmla="*/ 28 w 56"/>
                <a:gd name="T109" fmla="*/ 9 h 73"/>
                <a:gd name="T110" fmla="*/ 26 w 56"/>
                <a:gd name="T111" fmla="*/ 12 h 73"/>
                <a:gd name="T112" fmla="*/ 24 w 56"/>
                <a:gd name="T113" fmla="*/ 15 h 73"/>
                <a:gd name="T114" fmla="*/ 23 w 56"/>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8"/>
                  </a:moveTo>
                  <a:lnTo>
                    <a:pt x="23" y="0"/>
                  </a:lnTo>
                  <a:lnTo>
                    <a:pt x="0" y="2"/>
                  </a:lnTo>
                  <a:lnTo>
                    <a:pt x="0" y="7"/>
                  </a:lnTo>
                  <a:lnTo>
                    <a:pt x="4" y="7"/>
                  </a:lnTo>
                  <a:lnTo>
                    <a:pt x="7" y="7"/>
                  </a:lnTo>
                  <a:lnTo>
                    <a:pt x="9" y="8"/>
                  </a:lnTo>
                  <a:lnTo>
                    <a:pt x="11" y="8"/>
                  </a:lnTo>
                  <a:lnTo>
                    <a:pt x="12" y="10"/>
                  </a:lnTo>
                  <a:lnTo>
                    <a:pt x="13" y="11"/>
                  </a:lnTo>
                  <a:lnTo>
                    <a:pt x="13" y="13"/>
                  </a:lnTo>
                  <a:lnTo>
                    <a:pt x="13" y="16"/>
                  </a:lnTo>
                  <a:lnTo>
                    <a:pt x="13" y="60"/>
                  </a:lnTo>
                  <a:lnTo>
                    <a:pt x="13" y="65"/>
                  </a:lnTo>
                  <a:lnTo>
                    <a:pt x="11" y="67"/>
                  </a:lnTo>
                  <a:lnTo>
                    <a:pt x="7" y="68"/>
                  </a:lnTo>
                  <a:lnTo>
                    <a:pt x="0" y="68"/>
                  </a:lnTo>
                  <a:lnTo>
                    <a:pt x="0" y="73"/>
                  </a:lnTo>
                  <a:lnTo>
                    <a:pt x="10" y="73"/>
                  </a:lnTo>
                  <a:lnTo>
                    <a:pt x="19" y="73"/>
                  </a:lnTo>
                  <a:lnTo>
                    <a:pt x="30" y="73"/>
                  </a:lnTo>
                  <a:lnTo>
                    <a:pt x="40" y="73"/>
                  </a:lnTo>
                  <a:lnTo>
                    <a:pt x="40" y="68"/>
                  </a:lnTo>
                  <a:lnTo>
                    <a:pt x="37" y="68"/>
                  </a:lnTo>
                  <a:lnTo>
                    <a:pt x="30" y="68"/>
                  </a:lnTo>
                  <a:lnTo>
                    <a:pt x="26" y="66"/>
                  </a:lnTo>
                  <a:lnTo>
                    <a:pt x="24" y="64"/>
                  </a:lnTo>
                  <a:lnTo>
                    <a:pt x="24" y="60"/>
                  </a:lnTo>
                  <a:lnTo>
                    <a:pt x="24" y="35"/>
                  </a:lnTo>
                  <a:lnTo>
                    <a:pt x="25" y="23"/>
                  </a:lnTo>
                  <a:lnTo>
                    <a:pt x="29" y="13"/>
                  </a:lnTo>
                  <a:lnTo>
                    <a:pt x="35" y="6"/>
                  </a:lnTo>
                  <a:lnTo>
                    <a:pt x="44" y="4"/>
                  </a:lnTo>
                  <a:lnTo>
                    <a:pt x="45" y="4"/>
                  </a:lnTo>
                  <a:lnTo>
                    <a:pt x="45" y="4"/>
                  </a:lnTo>
                  <a:lnTo>
                    <a:pt x="43" y="5"/>
                  </a:lnTo>
                  <a:lnTo>
                    <a:pt x="42" y="7"/>
                  </a:lnTo>
                  <a:lnTo>
                    <a:pt x="42" y="10"/>
                  </a:lnTo>
                  <a:lnTo>
                    <a:pt x="42" y="13"/>
                  </a:lnTo>
                  <a:lnTo>
                    <a:pt x="44" y="16"/>
                  </a:lnTo>
                  <a:lnTo>
                    <a:pt x="46" y="17"/>
                  </a:lnTo>
                  <a:lnTo>
                    <a:pt x="49" y="17"/>
                  </a:lnTo>
                  <a:lnTo>
                    <a:pt x="51" y="17"/>
                  </a:lnTo>
                  <a:lnTo>
                    <a:pt x="53" y="16"/>
                  </a:lnTo>
                  <a:lnTo>
                    <a:pt x="55" y="13"/>
                  </a:lnTo>
                  <a:lnTo>
                    <a:pt x="56" y="10"/>
                  </a:lnTo>
                  <a:lnTo>
                    <a:pt x="55" y="6"/>
                  </a:lnTo>
                  <a:lnTo>
                    <a:pt x="52" y="3"/>
                  </a:lnTo>
                  <a:lnTo>
                    <a:pt x="48" y="1"/>
                  </a:lnTo>
                  <a:lnTo>
                    <a:pt x="44" y="0"/>
                  </a:lnTo>
                  <a:lnTo>
                    <a:pt x="39" y="1"/>
                  </a:lnTo>
                  <a:lnTo>
                    <a:pt x="36" y="2"/>
                  </a:lnTo>
                  <a:lnTo>
                    <a:pt x="32" y="4"/>
                  </a:lnTo>
                  <a:lnTo>
                    <a:pt x="30" y="6"/>
                  </a:lnTo>
                  <a:lnTo>
                    <a:pt x="28" y="9"/>
                  </a:lnTo>
                  <a:lnTo>
                    <a:pt x="26"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2251"/>
            <p:cNvSpPr>
              <a:spLocks noChangeAspect="1"/>
            </p:cNvSpPr>
            <p:nvPr/>
          </p:nvSpPr>
          <p:spPr bwMode="auto">
            <a:xfrm>
              <a:off x="4390" y="2565"/>
              <a:ext cx="54" cy="76"/>
            </a:xfrm>
            <a:custGeom>
              <a:avLst/>
              <a:gdLst>
                <a:gd name="T0" fmla="*/ 31 w 54"/>
                <a:gd name="T1" fmla="*/ 42 h 76"/>
                <a:gd name="T2" fmla="*/ 36 w 54"/>
                <a:gd name="T3" fmla="*/ 44 h 76"/>
                <a:gd name="T4" fmla="*/ 42 w 54"/>
                <a:gd name="T5" fmla="*/ 47 h 76"/>
                <a:gd name="T6" fmla="*/ 45 w 54"/>
                <a:gd name="T7" fmla="*/ 53 h 76"/>
                <a:gd name="T8" fmla="*/ 45 w 54"/>
                <a:gd name="T9" fmla="*/ 63 h 76"/>
                <a:gd name="T10" fmla="*/ 36 w 54"/>
                <a:gd name="T11" fmla="*/ 71 h 76"/>
                <a:gd name="T12" fmla="*/ 22 w 54"/>
                <a:gd name="T13" fmla="*/ 72 h 76"/>
                <a:gd name="T14" fmla="*/ 15 w 54"/>
                <a:gd name="T15" fmla="*/ 68 h 76"/>
                <a:gd name="T16" fmla="*/ 9 w 54"/>
                <a:gd name="T17" fmla="*/ 62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5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2 h 76"/>
                <a:gd name="T46" fmla="*/ 47 w 54"/>
                <a:gd name="T47" fmla="*/ 37 h 76"/>
                <a:gd name="T48" fmla="*/ 38 w 54"/>
                <a:gd name="T49" fmla="*/ 32 h 76"/>
                <a:gd name="T50" fmla="*/ 28 w 54"/>
                <a:gd name="T51" fmla="*/ 29 h 76"/>
                <a:gd name="T52" fmla="*/ 21 w 54"/>
                <a:gd name="T53" fmla="*/ 28 h 76"/>
                <a:gd name="T54" fmla="*/ 14 w 54"/>
                <a:gd name="T55" fmla="*/ 25 h 76"/>
                <a:gd name="T56" fmla="*/ 10 w 54"/>
                <a:gd name="T57" fmla="*/ 22 h 76"/>
                <a:gd name="T58" fmla="*/ 8 w 54"/>
                <a:gd name="T59" fmla="*/ 16 h 76"/>
                <a:gd name="T60" fmla="*/ 12 w 54"/>
                <a:gd name="T61" fmla="*/ 7 h 76"/>
                <a:gd name="T62" fmla="*/ 26 w 54"/>
                <a:gd name="T63" fmla="*/ 3 h 76"/>
                <a:gd name="T64" fmla="*/ 37 w 54"/>
                <a:gd name="T65" fmla="*/ 6 h 76"/>
                <a:gd name="T66" fmla="*/ 43 w 54"/>
                <a:gd name="T67" fmla="*/ 11 h 76"/>
                <a:gd name="T68" fmla="*/ 45 w 54"/>
                <a:gd name="T69" fmla="*/ 18 h 76"/>
                <a:gd name="T70" fmla="*/ 46 w 54"/>
                <a:gd name="T71" fmla="*/ 23 h 76"/>
                <a:gd name="T72" fmla="*/ 48 w 54"/>
                <a:gd name="T73" fmla="*/ 25 h 76"/>
                <a:gd name="T74" fmla="*/ 49 w 54"/>
                <a:gd name="T75" fmla="*/ 24 h 76"/>
                <a:gd name="T76" fmla="*/ 50 w 54"/>
                <a:gd name="T77" fmla="*/ 21 h 76"/>
                <a:gd name="T78" fmla="*/ 50 w 54"/>
                <a:gd name="T79" fmla="*/ 1 h 76"/>
                <a:gd name="T80" fmla="*/ 47 w 54"/>
                <a:gd name="T81" fmla="*/ 0 h 76"/>
                <a:gd name="T82" fmla="*/ 43 w 54"/>
                <a:gd name="T83" fmla="*/ 3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5" y="53"/>
                  </a:lnTo>
                  <a:lnTo>
                    <a:pt x="46" y="57"/>
                  </a:lnTo>
                  <a:lnTo>
                    <a:pt x="45" y="63"/>
                  </a:lnTo>
                  <a:lnTo>
                    <a:pt x="41" y="68"/>
                  </a:lnTo>
                  <a:lnTo>
                    <a:pt x="36" y="71"/>
                  </a:lnTo>
                  <a:lnTo>
                    <a:pt x="27" y="72"/>
                  </a:lnTo>
                  <a:lnTo>
                    <a:pt x="22" y="72"/>
                  </a:lnTo>
                  <a:lnTo>
                    <a:pt x="18" y="70"/>
                  </a:lnTo>
                  <a:lnTo>
                    <a:pt x="15" y="68"/>
                  </a:lnTo>
                  <a:lnTo>
                    <a:pt x="12" y="66"/>
                  </a:lnTo>
                  <a:lnTo>
                    <a:pt x="9" y="62"/>
                  </a:lnTo>
                  <a:lnTo>
                    <a:pt x="7" y="58"/>
                  </a:lnTo>
                  <a:lnTo>
                    <a:pt x="6" y="54"/>
                  </a:lnTo>
                  <a:lnTo>
                    <a:pt x="4" y="49"/>
                  </a:lnTo>
                  <a:lnTo>
                    <a:pt x="4" y="47"/>
                  </a:lnTo>
                  <a:lnTo>
                    <a:pt x="2" y="46"/>
                  </a:lnTo>
                  <a:lnTo>
                    <a:pt x="0" y="47"/>
                  </a:lnTo>
                  <a:lnTo>
                    <a:pt x="0" y="50"/>
                  </a:lnTo>
                  <a:lnTo>
                    <a:pt x="0" y="72"/>
                  </a:lnTo>
                  <a:lnTo>
                    <a:pt x="0" y="75"/>
                  </a:lnTo>
                  <a:lnTo>
                    <a:pt x="2" y="76"/>
                  </a:lnTo>
                  <a:lnTo>
                    <a:pt x="2" y="76"/>
                  </a:lnTo>
                  <a:lnTo>
                    <a:pt x="3" y="75"/>
                  </a:lnTo>
                  <a:lnTo>
                    <a:pt x="4" y="74"/>
                  </a:lnTo>
                  <a:lnTo>
                    <a:pt x="6" y="73"/>
                  </a:lnTo>
                  <a:lnTo>
                    <a:pt x="6" y="72"/>
                  </a:lnTo>
                  <a:lnTo>
                    <a:pt x="7" y="72"/>
                  </a:lnTo>
                  <a:lnTo>
                    <a:pt x="7" y="71"/>
                  </a:lnTo>
                  <a:lnTo>
                    <a:pt x="9" y="69"/>
                  </a:lnTo>
                  <a:lnTo>
                    <a:pt x="15" y="73"/>
                  </a:lnTo>
                  <a:lnTo>
                    <a:pt x="20" y="75"/>
                  </a:lnTo>
                  <a:lnTo>
                    <a:pt x="24" y="76"/>
                  </a:lnTo>
                  <a:lnTo>
                    <a:pt x="27" y="76"/>
                  </a:lnTo>
                  <a:lnTo>
                    <a:pt x="39" y="74"/>
                  </a:lnTo>
                  <a:lnTo>
                    <a:pt x="48" y="69"/>
                  </a:lnTo>
                  <a:lnTo>
                    <a:pt x="52" y="61"/>
                  </a:lnTo>
                  <a:lnTo>
                    <a:pt x="54" y="53"/>
                  </a:lnTo>
                  <a:lnTo>
                    <a:pt x="53" y="47"/>
                  </a:lnTo>
                  <a:lnTo>
                    <a:pt x="51" y="42"/>
                  </a:lnTo>
                  <a:lnTo>
                    <a:pt x="49" y="39"/>
                  </a:lnTo>
                  <a:lnTo>
                    <a:pt x="47" y="37"/>
                  </a:lnTo>
                  <a:lnTo>
                    <a:pt x="43" y="34"/>
                  </a:lnTo>
                  <a:lnTo>
                    <a:pt x="38" y="32"/>
                  </a:lnTo>
                  <a:lnTo>
                    <a:pt x="33" y="30"/>
                  </a:lnTo>
                  <a:lnTo>
                    <a:pt x="28" y="29"/>
                  </a:lnTo>
                  <a:lnTo>
                    <a:pt x="25" y="29"/>
                  </a:lnTo>
                  <a:lnTo>
                    <a:pt x="21" y="28"/>
                  </a:lnTo>
                  <a:lnTo>
                    <a:pt x="18" y="27"/>
                  </a:lnTo>
                  <a:lnTo>
                    <a:pt x="14" y="25"/>
                  </a:lnTo>
                  <a:lnTo>
                    <a:pt x="12" y="24"/>
                  </a:lnTo>
                  <a:lnTo>
                    <a:pt x="10" y="22"/>
                  </a:lnTo>
                  <a:lnTo>
                    <a:pt x="8" y="19"/>
                  </a:lnTo>
                  <a:lnTo>
                    <a:pt x="8" y="16"/>
                  </a:lnTo>
                  <a:lnTo>
                    <a:pt x="9" y="11"/>
                  </a:lnTo>
                  <a:lnTo>
                    <a:pt x="12" y="7"/>
                  </a:lnTo>
                  <a:lnTo>
                    <a:pt x="17" y="4"/>
                  </a:lnTo>
                  <a:lnTo>
                    <a:pt x="26" y="3"/>
                  </a:lnTo>
                  <a:lnTo>
                    <a:pt x="32" y="4"/>
                  </a:lnTo>
                  <a:lnTo>
                    <a:pt x="37" y="6"/>
                  </a:lnTo>
                  <a:lnTo>
                    <a:pt x="40" y="8"/>
                  </a:lnTo>
                  <a:lnTo>
                    <a:pt x="43" y="11"/>
                  </a:lnTo>
                  <a:lnTo>
                    <a:pt x="44" y="15"/>
                  </a:lnTo>
                  <a:lnTo>
                    <a:pt x="45" y="18"/>
                  </a:lnTo>
                  <a:lnTo>
                    <a:pt x="45" y="21"/>
                  </a:lnTo>
                  <a:lnTo>
                    <a:pt x="46" y="23"/>
                  </a:lnTo>
                  <a:lnTo>
                    <a:pt x="47" y="24"/>
                  </a:lnTo>
                  <a:lnTo>
                    <a:pt x="48" y="25"/>
                  </a:lnTo>
                  <a:lnTo>
                    <a:pt x="49" y="24"/>
                  </a:lnTo>
                  <a:lnTo>
                    <a:pt x="49" y="24"/>
                  </a:lnTo>
                  <a:lnTo>
                    <a:pt x="50" y="23"/>
                  </a:lnTo>
                  <a:lnTo>
                    <a:pt x="50" y="21"/>
                  </a:lnTo>
                  <a:lnTo>
                    <a:pt x="50" y="4"/>
                  </a:lnTo>
                  <a:lnTo>
                    <a:pt x="50" y="1"/>
                  </a:lnTo>
                  <a:lnTo>
                    <a:pt x="48" y="0"/>
                  </a:lnTo>
                  <a:lnTo>
                    <a:pt x="47" y="0"/>
                  </a:lnTo>
                  <a:lnTo>
                    <a:pt x="45" y="2"/>
                  </a:lnTo>
                  <a:lnTo>
                    <a:pt x="43" y="3"/>
                  </a:lnTo>
                  <a:lnTo>
                    <a:pt x="42" y="5"/>
                  </a:lnTo>
                  <a:lnTo>
                    <a:pt x="37" y="2"/>
                  </a:lnTo>
                  <a:lnTo>
                    <a:pt x="33" y="1"/>
                  </a:lnTo>
                  <a:lnTo>
                    <a:pt x="29" y="0"/>
                  </a:lnTo>
                  <a:lnTo>
                    <a:pt x="26" y="0"/>
                  </a:lnTo>
                  <a:lnTo>
                    <a:pt x="14" y="2"/>
                  </a:lnTo>
                  <a:lnTo>
                    <a:pt x="6" y="7"/>
                  </a:lnTo>
                  <a:lnTo>
                    <a:pt x="1" y="13"/>
                  </a:lnTo>
                  <a:lnTo>
                    <a:pt x="0" y="20"/>
                  </a:lnTo>
                  <a:lnTo>
                    <a:pt x="2" y="28"/>
                  </a:lnTo>
                  <a:lnTo>
                    <a:pt x="7" y="34"/>
                  </a:lnTo>
                  <a:lnTo>
                    <a:pt x="11" y="37"/>
                  </a:lnTo>
                  <a:lnTo>
                    <a:pt x="15"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2252"/>
            <p:cNvSpPr>
              <a:spLocks noChangeAspect="1"/>
            </p:cNvSpPr>
            <p:nvPr/>
          </p:nvSpPr>
          <p:spPr bwMode="auto">
            <a:xfrm>
              <a:off x="4459" y="2515"/>
              <a:ext cx="38" cy="165"/>
            </a:xfrm>
            <a:custGeom>
              <a:avLst/>
              <a:gdLst>
                <a:gd name="T0" fmla="*/ 38 w 38"/>
                <a:gd name="T1" fmla="*/ 83 h 165"/>
                <a:gd name="T2" fmla="*/ 38 w 38"/>
                <a:gd name="T3" fmla="*/ 72 h 165"/>
                <a:gd name="T4" fmla="*/ 36 w 38"/>
                <a:gd name="T5" fmla="*/ 59 h 165"/>
                <a:gd name="T6" fmla="*/ 33 w 38"/>
                <a:gd name="T7" fmla="*/ 45 h 165"/>
                <a:gd name="T8" fmla="*/ 28 w 38"/>
                <a:gd name="T9" fmla="*/ 31 h 165"/>
                <a:gd name="T10" fmla="*/ 20 w 38"/>
                <a:gd name="T11" fmla="*/ 18 h 165"/>
                <a:gd name="T12" fmla="*/ 12 w 38"/>
                <a:gd name="T13" fmla="*/ 8 h 165"/>
                <a:gd name="T14" fmla="*/ 5 w 38"/>
                <a:gd name="T15" fmla="*/ 2 h 165"/>
                <a:gd name="T16" fmla="*/ 2 w 38"/>
                <a:gd name="T17" fmla="*/ 0 h 165"/>
                <a:gd name="T18" fmla="*/ 0 w 38"/>
                <a:gd name="T19" fmla="*/ 1 h 165"/>
                <a:gd name="T20" fmla="*/ 0 w 38"/>
                <a:gd name="T21" fmla="*/ 2 h 165"/>
                <a:gd name="T22" fmla="*/ 0 w 38"/>
                <a:gd name="T23" fmla="*/ 2 h 165"/>
                <a:gd name="T24" fmla="*/ 0 w 38"/>
                <a:gd name="T25" fmla="*/ 3 h 165"/>
                <a:gd name="T26" fmla="*/ 1 w 38"/>
                <a:gd name="T27" fmla="*/ 4 h 165"/>
                <a:gd name="T28" fmla="*/ 3 w 38"/>
                <a:gd name="T29" fmla="*/ 6 h 165"/>
                <a:gd name="T30" fmla="*/ 14 w 38"/>
                <a:gd name="T31" fmla="*/ 20 h 165"/>
                <a:gd name="T32" fmla="*/ 22 w 38"/>
                <a:gd name="T33" fmla="*/ 37 h 165"/>
                <a:gd name="T34" fmla="*/ 27 w 38"/>
                <a:gd name="T35" fmla="*/ 58 h 165"/>
                <a:gd name="T36" fmla="*/ 29 w 38"/>
                <a:gd name="T37" fmla="*/ 83 h 165"/>
                <a:gd name="T38" fmla="*/ 28 w 38"/>
                <a:gd name="T39" fmla="*/ 104 h 165"/>
                <a:gd name="T40" fmla="*/ 23 w 38"/>
                <a:gd name="T41" fmla="*/ 125 h 165"/>
                <a:gd name="T42" fmla="*/ 15 w 38"/>
                <a:gd name="T43" fmla="*/ 144 h 165"/>
                <a:gd name="T44" fmla="*/ 2 w 38"/>
                <a:gd name="T45" fmla="*/ 161 h 165"/>
                <a:gd name="T46" fmla="*/ 0 w 38"/>
                <a:gd name="T47" fmla="*/ 163 h 165"/>
                <a:gd name="T48" fmla="*/ 0 w 38"/>
                <a:gd name="T49" fmla="*/ 164 h 165"/>
                <a:gd name="T50" fmla="*/ 0 w 38"/>
                <a:gd name="T51" fmla="*/ 165 h 165"/>
                <a:gd name="T52" fmla="*/ 2 w 38"/>
                <a:gd name="T53" fmla="*/ 165 h 165"/>
                <a:gd name="T54" fmla="*/ 5 w 38"/>
                <a:gd name="T55" fmla="*/ 163 h 165"/>
                <a:gd name="T56" fmla="*/ 12 w 38"/>
                <a:gd name="T57" fmla="*/ 157 h 165"/>
                <a:gd name="T58" fmla="*/ 20 w 38"/>
                <a:gd name="T59" fmla="*/ 147 h 165"/>
                <a:gd name="T60" fmla="*/ 28 w 38"/>
                <a:gd name="T61" fmla="*/ 133 h 165"/>
                <a:gd name="T62" fmla="*/ 33 w 38"/>
                <a:gd name="T63" fmla="*/ 119 h 165"/>
                <a:gd name="T64" fmla="*/ 36 w 38"/>
                <a:gd name="T65" fmla="*/ 106 h 165"/>
                <a:gd name="T66" fmla="*/ 38 w 38"/>
                <a:gd name="T67" fmla="*/ 94 h 165"/>
                <a:gd name="T68" fmla="*/ 38 w 38"/>
                <a:gd name="T69" fmla="*/ 8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5">
                  <a:moveTo>
                    <a:pt x="38" y="83"/>
                  </a:moveTo>
                  <a:lnTo>
                    <a:pt x="38" y="72"/>
                  </a:lnTo>
                  <a:lnTo>
                    <a:pt x="36" y="59"/>
                  </a:lnTo>
                  <a:lnTo>
                    <a:pt x="33" y="45"/>
                  </a:lnTo>
                  <a:lnTo>
                    <a:pt x="28" y="31"/>
                  </a:lnTo>
                  <a:lnTo>
                    <a:pt x="20" y="18"/>
                  </a:lnTo>
                  <a:lnTo>
                    <a:pt x="12" y="8"/>
                  </a:lnTo>
                  <a:lnTo>
                    <a:pt x="5" y="2"/>
                  </a:lnTo>
                  <a:lnTo>
                    <a:pt x="2" y="0"/>
                  </a:lnTo>
                  <a:lnTo>
                    <a:pt x="0" y="1"/>
                  </a:lnTo>
                  <a:lnTo>
                    <a:pt x="0" y="2"/>
                  </a:lnTo>
                  <a:lnTo>
                    <a:pt x="0" y="2"/>
                  </a:lnTo>
                  <a:lnTo>
                    <a:pt x="0" y="3"/>
                  </a:lnTo>
                  <a:lnTo>
                    <a:pt x="1" y="4"/>
                  </a:lnTo>
                  <a:lnTo>
                    <a:pt x="3" y="6"/>
                  </a:lnTo>
                  <a:lnTo>
                    <a:pt x="14" y="20"/>
                  </a:lnTo>
                  <a:lnTo>
                    <a:pt x="22" y="37"/>
                  </a:lnTo>
                  <a:lnTo>
                    <a:pt x="27" y="58"/>
                  </a:lnTo>
                  <a:lnTo>
                    <a:pt x="29" y="83"/>
                  </a:lnTo>
                  <a:lnTo>
                    <a:pt x="28" y="104"/>
                  </a:lnTo>
                  <a:lnTo>
                    <a:pt x="23" y="125"/>
                  </a:lnTo>
                  <a:lnTo>
                    <a:pt x="15" y="144"/>
                  </a:lnTo>
                  <a:lnTo>
                    <a:pt x="2" y="161"/>
                  </a:lnTo>
                  <a:lnTo>
                    <a:pt x="0" y="163"/>
                  </a:lnTo>
                  <a:lnTo>
                    <a:pt x="0" y="164"/>
                  </a:lnTo>
                  <a:lnTo>
                    <a:pt x="0" y="165"/>
                  </a:lnTo>
                  <a:lnTo>
                    <a:pt x="2" y="165"/>
                  </a:lnTo>
                  <a:lnTo>
                    <a:pt x="5" y="163"/>
                  </a:lnTo>
                  <a:lnTo>
                    <a:pt x="12" y="157"/>
                  </a:lnTo>
                  <a:lnTo>
                    <a:pt x="20" y="147"/>
                  </a:lnTo>
                  <a:lnTo>
                    <a:pt x="28" y="133"/>
                  </a:lnTo>
                  <a:lnTo>
                    <a:pt x="33" y="119"/>
                  </a:lnTo>
                  <a:lnTo>
                    <a:pt x="36" y="106"/>
                  </a:lnTo>
                  <a:lnTo>
                    <a:pt x="38" y="94"/>
                  </a:lnTo>
                  <a:lnTo>
                    <a:pt x="38" y="8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2253"/>
            <p:cNvSpPr>
              <a:spLocks noChangeAspect="1" noEditPoints="1"/>
            </p:cNvSpPr>
            <p:nvPr/>
          </p:nvSpPr>
          <p:spPr bwMode="auto">
            <a:xfrm>
              <a:off x="1246" y="2750"/>
              <a:ext cx="58" cy="90"/>
            </a:xfrm>
            <a:custGeom>
              <a:avLst/>
              <a:gdLst>
                <a:gd name="T0" fmla="*/ 45 w 58"/>
                <a:gd name="T1" fmla="*/ 59 h 90"/>
                <a:gd name="T2" fmla="*/ 40 w 58"/>
                <a:gd name="T3" fmla="*/ 75 h 90"/>
                <a:gd name="T4" fmla="*/ 33 w 58"/>
                <a:gd name="T5" fmla="*/ 83 h 90"/>
                <a:gd name="T6" fmla="*/ 26 w 58"/>
                <a:gd name="T7" fmla="*/ 86 h 90"/>
                <a:gd name="T8" fmla="*/ 20 w 58"/>
                <a:gd name="T9" fmla="*/ 86 h 90"/>
                <a:gd name="T10" fmla="*/ 13 w 58"/>
                <a:gd name="T11" fmla="*/ 84 h 90"/>
                <a:gd name="T12" fmla="*/ 13 w 58"/>
                <a:gd name="T13" fmla="*/ 81 h 90"/>
                <a:gd name="T14" fmla="*/ 15 w 58"/>
                <a:gd name="T15" fmla="*/ 77 h 90"/>
                <a:gd name="T16" fmla="*/ 15 w 58"/>
                <a:gd name="T17" fmla="*/ 73 h 90"/>
                <a:gd name="T18" fmla="*/ 12 w 58"/>
                <a:gd name="T19" fmla="*/ 70 h 90"/>
                <a:gd name="T20" fmla="*/ 7 w 58"/>
                <a:gd name="T21" fmla="*/ 70 h 90"/>
                <a:gd name="T22" fmla="*/ 4 w 58"/>
                <a:gd name="T23" fmla="*/ 73 h 90"/>
                <a:gd name="T24" fmla="*/ 5 w 58"/>
                <a:gd name="T25" fmla="*/ 82 h 90"/>
                <a:gd name="T26" fmla="*/ 15 w 58"/>
                <a:gd name="T27" fmla="*/ 89 h 90"/>
                <a:gd name="T28" fmla="*/ 29 w 58"/>
                <a:gd name="T29" fmla="*/ 89 h 90"/>
                <a:gd name="T30" fmla="*/ 42 w 58"/>
                <a:gd name="T31" fmla="*/ 83 h 90"/>
                <a:gd name="T32" fmla="*/ 52 w 58"/>
                <a:gd name="T33" fmla="*/ 71 h 90"/>
                <a:gd name="T34" fmla="*/ 57 w 58"/>
                <a:gd name="T35" fmla="*/ 54 h 90"/>
                <a:gd name="T36" fmla="*/ 57 w 58"/>
                <a:gd name="T37" fmla="*/ 32 h 90"/>
                <a:gd name="T38" fmla="*/ 52 w 58"/>
                <a:gd name="T39" fmla="*/ 15 h 90"/>
                <a:gd name="T40" fmla="*/ 44 w 58"/>
                <a:gd name="T41" fmla="*/ 5 h 90"/>
                <a:gd name="T42" fmla="*/ 34 w 58"/>
                <a:gd name="T43" fmla="*/ 0 h 90"/>
                <a:gd name="T44" fmla="*/ 18 w 58"/>
                <a:gd name="T45" fmla="*/ 2 h 90"/>
                <a:gd name="T46" fmla="*/ 2 w 58"/>
                <a:gd name="T47" fmla="*/ 17 h 90"/>
                <a:gd name="T48" fmla="*/ 2 w 58"/>
                <a:gd name="T49" fmla="*/ 41 h 90"/>
                <a:gd name="T50" fmla="*/ 17 w 58"/>
                <a:gd name="T51" fmla="*/ 56 h 90"/>
                <a:gd name="T52" fmla="*/ 34 w 58"/>
                <a:gd name="T53" fmla="*/ 57 h 90"/>
                <a:gd name="T54" fmla="*/ 43 w 58"/>
                <a:gd name="T55" fmla="*/ 51 h 90"/>
                <a:gd name="T56" fmla="*/ 46 w 58"/>
                <a:gd name="T57" fmla="*/ 48 h 90"/>
                <a:gd name="T58" fmla="*/ 24 w 58"/>
                <a:gd name="T59" fmla="*/ 54 h 90"/>
                <a:gd name="T60" fmla="*/ 17 w 58"/>
                <a:gd name="T61" fmla="*/ 50 h 90"/>
                <a:gd name="T62" fmla="*/ 13 w 58"/>
                <a:gd name="T63" fmla="*/ 43 h 90"/>
                <a:gd name="T64" fmla="*/ 12 w 58"/>
                <a:gd name="T65" fmla="*/ 34 h 90"/>
                <a:gd name="T66" fmla="*/ 12 w 58"/>
                <a:gd name="T67" fmla="*/ 24 h 90"/>
                <a:gd name="T68" fmla="*/ 14 w 58"/>
                <a:gd name="T69" fmla="*/ 14 h 90"/>
                <a:gd name="T70" fmla="*/ 18 w 58"/>
                <a:gd name="T71" fmla="*/ 7 h 90"/>
                <a:gd name="T72" fmla="*/ 25 w 58"/>
                <a:gd name="T73" fmla="*/ 3 h 90"/>
                <a:gd name="T74" fmla="*/ 35 w 58"/>
                <a:gd name="T75" fmla="*/ 4 h 90"/>
                <a:gd name="T76" fmla="*/ 41 w 58"/>
                <a:gd name="T77" fmla="*/ 11 h 90"/>
                <a:gd name="T78" fmla="*/ 44 w 58"/>
                <a:gd name="T79" fmla="*/ 18 h 90"/>
                <a:gd name="T80" fmla="*/ 45 w 58"/>
                <a:gd name="T81" fmla="*/ 29 h 90"/>
                <a:gd name="T82" fmla="*/ 45 w 58"/>
                <a:gd name="T83" fmla="*/ 36 h 90"/>
                <a:gd name="T84" fmla="*/ 43 w 58"/>
                <a:gd name="T85" fmla="*/ 44 h 90"/>
                <a:gd name="T86" fmla="*/ 39 w 58"/>
                <a:gd name="T87" fmla="*/ 50 h 90"/>
                <a:gd name="T88" fmla="*/ 32 w 58"/>
                <a:gd name="T89" fmla="*/ 5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 h="90">
                  <a:moveTo>
                    <a:pt x="46" y="48"/>
                  </a:moveTo>
                  <a:lnTo>
                    <a:pt x="45" y="59"/>
                  </a:lnTo>
                  <a:lnTo>
                    <a:pt x="43" y="68"/>
                  </a:lnTo>
                  <a:lnTo>
                    <a:pt x="40" y="75"/>
                  </a:lnTo>
                  <a:lnTo>
                    <a:pt x="37" y="79"/>
                  </a:lnTo>
                  <a:lnTo>
                    <a:pt x="33" y="83"/>
                  </a:lnTo>
                  <a:lnTo>
                    <a:pt x="29" y="85"/>
                  </a:lnTo>
                  <a:lnTo>
                    <a:pt x="26" y="86"/>
                  </a:lnTo>
                  <a:lnTo>
                    <a:pt x="23" y="86"/>
                  </a:lnTo>
                  <a:lnTo>
                    <a:pt x="20" y="86"/>
                  </a:lnTo>
                  <a:lnTo>
                    <a:pt x="16" y="86"/>
                  </a:lnTo>
                  <a:lnTo>
                    <a:pt x="13" y="84"/>
                  </a:lnTo>
                  <a:lnTo>
                    <a:pt x="9" y="82"/>
                  </a:lnTo>
                  <a:lnTo>
                    <a:pt x="13" y="81"/>
                  </a:lnTo>
                  <a:lnTo>
                    <a:pt x="15" y="79"/>
                  </a:lnTo>
                  <a:lnTo>
                    <a:pt x="15" y="77"/>
                  </a:lnTo>
                  <a:lnTo>
                    <a:pt x="16" y="75"/>
                  </a:lnTo>
                  <a:lnTo>
                    <a:pt x="15" y="73"/>
                  </a:lnTo>
                  <a:lnTo>
                    <a:pt x="14" y="71"/>
                  </a:lnTo>
                  <a:lnTo>
                    <a:pt x="12" y="70"/>
                  </a:lnTo>
                  <a:lnTo>
                    <a:pt x="9" y="69"/>
                  </a:lnTo>
                  <a:lnTo>
                    <a:pt x="7" y="70"/>
                  </a:lnTo>
                  <a:lnTo>
                    <a:pt x="5" y="71"/>
                  </a:lnTo>
                  <a:lnTo>
                    <a:pt x="4" y="73"/>
                  </a:lnTo>
                  <a:lnTo>
                    <a:pt x="3" y="76"/>
                  </a:lnTo>
                  <a:lnTo>
                    <a:pt x="5" y="82"/>
                  </a:lnTo>
                  <a:lnTo>
                    <a:pt x="8" y="86"/>
                  </a:lnTo>
                  <a:lnTo>
                    <a:pt x="15" y="89"/>
                  </a:lnTo>
                  <a:lnTo>
                    <a:pt x="23" y="90"/>
                  </a:lnTo>
                  <a:lnTo>
                    <a:pt x="29" y="89"/>
                  </a:lnTo>
                  <a:lnTo>
                    <a:pt x="36" y="87"/>
                  </a:lnTo>
                  <a:lnTo>
                    <a:pt x="42" y="83"/>
                  </a:lnTo>
                  <a:lnTo>
                    <a:pt x="47" y="78"/>
                  </a:lnTo>
                  <a:lnTo>
                    <a:pt x="52" y="71"/>
                  </a:lnTo>
                  <a:lnTo>
                    <a:pt x="55" y="63"/>
                  </a:lnTo>
                  <a:lnTo>
                    <a:pt x="57" y="54"/>
                  </a:lnTo>
                  <a:lnTo>
                    <a:pt x="58" y="44"/>
                  </a:lnTo>
                  <a:lnTo>
                    <a:pt x="57" y="32"/>
                  </a:lnTo>
                  <a:lnTo>
                    <a:pt x="55" y="22"/>
                  </a:lnTo>
                  <a:lnTo>
                    <a:pt x="52" y="15"/>
                  </a:lnTo>
                  <a:lnTo>
                    <a:pt x="49" y="9"/>
                  </a:lnTo>
                  <a:lnTo>
                    <a:pt x="44" y="5"/>
                  </a:lnTo>
                  <a:lnTo>
                    <a:pt x="39" y="2"/>
                  </a:lnTo>
                  <a:lnTo>
                    <a:pt x="34" y="0"/>
                  </a:lnTo>
                  <a:lnTo>
                    <a:pt x="29" y="0"/>
                  </a:lnTo>
                  <a:lnTo>
                    <a:pt x="18" y="2"/>
                  </a:lnTo>
                  <a:lnTo>
                    <a:pt x="9" y="8"/>
                  </a:lnTo>
                  <a:lnTo>
                    <a:pt x="2" y="17"/>
                  </a:lnTo>
                  <a:lnTo>
                    <a:pt x="0" y="29"/>
                  </a:lnTo>
                  <a:lnTo>
                    <a:pt x="2" y="41"/>
                  </a:lnTo>
                  <a:lnTo>
                    <a:pt x="8" y="50"/>
                  </a:lnTo>
                  <a:lnTo>
                    <a:pt x="17" y="56"/>
                  </a:lnTo>
                  <a:lnTo>
                    <a:pt x="27" y="58"/>
                  </a:lnTo>
                  <a:lnTo>
                    <a:pt x="34" y="57"/>
                  </a:lnTo>
                  <a:lnTo>
                    <a:pt x="39" y="55"/>
                  </a:lnTo>
                  <a:lnTo>
                    <a:pt x="43" y="51"/>
                  </a:lnTo>
                  <a:lnTo>
                    <a:pt x="46" y="46"/>
                  </a:lnTo>
                  <a:lnTo>
                    <a:pt x="46" y="48"/>
                  </a:lnTo>
                  <a:close/>
                  <a:moveTo>
                    <a:pt x="28" y="55"/>
                  </a:moveTo>
                  <a:lnTo>
                    <a:pt x="24" y="54"/>
                  </a:lnTo>
                  <a:lnTo>
                    <a:pt x="20" y="53"/>
                  </a:lnTo>
                  <a:lnTo>
                    <a:pt x="17" y="50"/>
                  </a:lnTo>
                  <a:lnTo>
                    <a:pt x="15" y="47"/>
                  </a:lnTo>
                  <a:lnTo>
                    <a:pt x="13" y="43"/>
                  </a:lnTo>
                  <a:lnTo>
                    <a:pt x="12" y="39"/>
                  </a:lnTo>
                  <a:lnTo>
                    <a:pt x="12" y="34"/>
                  </a:lnTo>
                  <a:lnTo>
                    <a:pt x="12" y="29"/>
                  </a:lnTo>
                  <a:lnTo>
                    <a:pt x="12" y="24"/>
                  </a:lnTo>
                  <a:lnTo>
                    <a:pt x="12" y="19"/>
                  </a:lnTo>
                  <a:lnTo>
                    <a:pt x="14" y="14"/>
                  </a:lnTo>
                  <a:lnTo>
                    <a:pt x="16" y="10"/>
                  </a:lnTo>
                  <a:lnTo>
                    <a:pt x="18" y="7"/>
                  </a:lnTo>
                  <a:lnTo>
                    <a:pt x="21" y="5"/>
                  </a:lnTo>
                  <a:lnTo>
                    <a:pt x="25" y="3"/>
                  </a:lnTo>
                  <a:lnTo>
                    <a:pt x="29" y="3"/>
                  </a:lnTo>
                  <a:lnTo>
                    <a:pt x="35" y="4"/>
                  </a:lnTo>
                  <a:lnTo>
                    <a:pt x="39" y="7"/>
                  </a:lnTo>
                  <a:lnTo>
                    <a:pt x="41" y="11"/>
                  </a:lnTo>
                  <a:lnTo>
                    <a:pt x="42" y="12"/>
                  </a:lnTo>
                  <a:lnTo>
                    <a:pt x="44" y="18"/>
                  </a:lnTo>
                  <a:lnTo>
                    <a:pt x="45" y="23"/>
                  </a:lnTo>
                  <a:lnTo>
                    <a:pt x="45" y="29"/>
                  </a:lnTo>
                  <a:lnTo>
                    <a:pt x="45" y="32"/>
                  </a:lnTo>
                  <a:lnTo>
                    <a:pt x="45" y="36"/>
                  </a:lnTo>
                  <a:lnTo>
                    <a:pt x="44" y="40"/>
                  </a:lnTo>
                  <a:lnTo>
                    <a:pt x="43" y="44"/>
                  </a:lnTo>
                  <a:lnTo>
                    <a:pt x="41" y="47"/>
                  </a:lnTo>
                  <a:lnTo>
                    <a:pt x="39" y="50"/>
                  </a:lnTo>
                  <a:lnTo>
                    <a:pt x="36" y="53"/>
                  </a:lnTo>
                  <a:lnTo>
                    <a:pt x="32" y="54"/>
                  </a:lnTo>
                  <a:lnTo>
                    <a:pt x="28" y="5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2254"/>
            <p:cNvSpPr>
              <a:spLocks noChangeAspect="1" noEditPoints="1"/>
            </p:cNvSpPr>
            <p:nvPr/>
          </p:nvSpPr>
          <p:spPr bwMode="auto">
            <a:xfrm>
              <a:off x="1322" y="2780"/>
              <a:ext cx="15" cy="57"/>
            </a:xfrm>
            <a:custGeom>
              <a:avLst/>
              <a:gdLst>
                <a:gd name="T0" fmla="*/ 15 w 15"/>
                <a:gd name="T1" fmla="*/ 8 h 57"/>
                <a:gd name="T2" fmla="*/ 14 w 15"/>
                <a:gd name="T3" fmla="*/ 5 h 57"/>
                <a:gd name="T4" fmla="*/ 13 w 15"/>
                <a:gd name="T5" fmla="*/ 2 h 57"/>
                <a:gd name="T6" fmla="*/ 10 w 15"/>
                <a:gd name="T7" fmla="*/ 1 h 57"/>
                <a:gd name="T8" fmla="*/ 8 w 15"/>
                <a:gd name="T9" fmla="*/ 0 h 57"/>
                <a:gd name="T10" fmla="*/ 5 w 15"/>
                <a:gd name="T11" fmla="*/ 1 h 57"/>
                <a:gd name="T12" fmla="*/ 2 w 15"/>
                <a:gd name="T13" fmla="*/ 3 h 57"/>
                <a:gd name="T14" fmla="*/ 1 w 15"/>
                <a:gd name="T15" fmla="*/ 5 h 57"/>
                <a:gd name="T16" fmla="*/ 0 w 15"/>
                <a:gd name="T17" fmla="*/ 8 h 57"/>
                <a:gd name="T18" fmla="*/ 1 w 15"/>
                <a:gd name="T19" fmla="*/ 11 h 57"/>
                <a:gd name="T20" fmla="*/ 2 w 15"/>
                <a:gd name="T21" fmla="*/ 13 h 57"/>
                <a:gd name="T22" fmla="*/ 5 w 15"/>
                <a:gd name="T23" fmla="*/ 15 h 57"/>
                <a:gd name="T24" fmla="*/ 7 w 15"/>
                <a:gd name="T25" fmla="*/ 15 h 57"/>
                <a:gd name="T26" fmla="*/ 11 w 15"/>
                <a:gd name="T27" fmla="*/ 15 h 57"/>
                <a:gd name="T28" fmla="*/ 13 w 15"/>
                <a:gd name="T29" fmla="*/ 13 h 57"/>
                <a:gd name="T30" fmla="*/ 14 w 15"/>
                <a:gd name="T31" fmla="*/ 11 h 57"/>
                <a:gd name="T32" fmla="*/ 15 w 15"/>
                <a:gd name="T33" fmla="*/ 8 h 57"/>
                <a:gd name="T34" fmla="*/ 15 w 15"/>
                <a:gd name="T35" fmla="*/ 50 h 57"/>
                <a:gd name="T36" fmla="*/ 14 w 15"/>
                <a:gd name="T37" fmla="*/ 47 h 57"/>
                <a:gd name="T38" fmla="*/ 13 w 15"/>
                <a:gd name="T39" fmla="*/ 45 h 57"/>
                <a:gd name="T40" fmla="*/ 10 w 15"/>
                <a:gd name="T41" fmla="*/ 43 h 57"/>
                <a:gd name="T42" fmla="*/ 8 w 15"/>
                <a:gd name="T43" fmla="*/ 43 h 57"/>
                <a:gd name="T44" fmla="*/ 5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1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8" y="0"/>
                  </a:lnTo>
                  <a:lnTo>
                    <a:pt x="5" y="1"/>
                  </a:lnTo>
                  <a:lnTo>
                    <a:pt x="2" y="3"/>
                  </a:lnTo>
                  <a:lnTo>
                    <a:pt x="1" y="5"/>
                  </a:lnTo>
                  <a:lnTo>
                    <a:pt x="0" y="8"/>
                  </a:lnTo>
                  <a:lnTo>
                    <a:pt x="1" y="11"/>
                  </a:lnTo>
                  <a:lnTo>
                    <a:pt x="2" y="13"/>
                  </a:lnTo>
                  <a:lnTo>
                    <a:pt x="5" y="15"/>
                  </a:lnTo>
                  <a:lnTo>
                    <a:pt x="7" y="15"/>
                  </a:lnTo>
                  <a:lnTo>
                    <a:pt x="11" y="15"/>
                  </a:lnTo>
                  <a:lnTo>
                    <a:pt x="13" y="13"/>
                  </a:lnTo>
                  <a:lnTo>
                    <a:pt x="14" y="11"/>
                  </a:lnTo>
                  <a:lnTo>
                    <a:pt x="15" y="8"/>
                  </a:lnTo>
                  <a:close/>
                  <a:moveTo>
                    <a:pt x="15" y="50"/>
                  </a:moveTo>
                  <a:lnTo>
                    <a:pt x="14" y="47"/>
                  </a:lnTo>
                  <a:lnTo>
                    <a:pt x="13" y="45"/>
                  </a:lnTo>
                  <a:lnTo>
                    <a:pt x="10" y="43"/>
                  </a:lnTo>
                  <a:lnTo>
                    <a:pt x="8" y="43"/>
                  </a:lnTo>
                  <a:lnTo>
                    <a:pt x="5" y="43"/>
                  </a:lnTo>
                  <a:lnTo>
                    <a:pt x="2" y="45"/>
                  </a:lnTo>
                  <a:lnTo>
                    <a:pt x="1" y="47"/>
                  </a:lnTo>
                  <a:lnTo>
                    <a:pt x="0" y="50"/>
                  </a:lnTo>
                  <a:lnTo>
                    <a:pt x="1" y="53"/>
                  </a:lnTo>
                  <a:lnTo>
                    <a:pt x="2" y="55"/>
                  </a:lnTo>
                  <a:lnTo>
                    <a:pt x="5" y="57"/>
                  </a:lnTo>
                  <a:lnTo>
                    <a:pt x="7" y="57"/>
                  </a:lnTo>
                  <a:lnTo>
                    <a:pt x="11"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2255"/>
            <p:cNvSpPr>
              <a:spLocks noChangeAspect="1" noEditPoints="1"/>
            </p:cNvSpPr>
            <p:nvPr/>
          </p:nvSpPr>
          <p:spPr bwMode="auto">
            <a:xfrm>
              <a:off x="1935" y="2763"/>
              <a:ext cx="74" cy="76"/>
            </a:xfrm>
            <a:custGeom>
              <a:avLst/>
              <a:gdLst>
                <a:gd name="T0" fmla="*/ 49 w 74"/>
                <a:gd name="T1" fmla="*/ 67 h 76"/>
                <a:gd name="T2" fmla="*/ 55 w 74"/>
                <a:gd name="T3" fmla="*/ 74 h 76"/>
                <a:gd name="T4" fmla="*/ 62 w 74"/>
                <a:gd name="T5" fmla="*/ 75 h 76"/>
                <a:gd name="T6" fmla="*/ 66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6 w 74"/>
                <a:gd name="T27" fmla="*/ 14 h 76"/>
                <a:gd name="T28" fmla="*/ 47 w 74"/>
                <a:gd name="T29" fmla="*/ 5 h 76"/>
                <a:gd name="T30" fmla="*/ 35 w 74"/>
                <a:gd name="T31" fmla="*/ 1 h 76"/>
                <a:gd name="T32" fmla="*/ 25 w 74"/>
                <a:gd name="T33" fmla="*/ 1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3 h 76"/>
                <a:gd name="T90" fmla="*/ 17 w 74"/>
                <a:gd name="T91" fmla="*/ 69 h 76"/>
                <a:gd name="T92" fmla="*/ 12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5" y="74"/>
                  </a:lnTo>
                  <a:lnTo>
                    <a:pt x="61" y="75"/>
                  </a:lnTo>
                  <a:lnTo>
                    <a:pt x="62" y="75"/>
                  </a:lnTo>
                  <a:lnTo>
                    <a:pt x="64" y="75"/>
                  </a:lnTo>
                  <a:lnTo>
                    <a:pt x="66" y="74"/>
                  </a:lnTo>
                  <a:lnTo>
                    <a:pt x="69" y="73"/>
                  </a:lnTo>
                  <a:lnTo>
                    <a:pt x="71" y="71"/>
                  </a:lnTo>
                  <a:lnTo>
                    <a:pt x="73" y="68"/>
                  </a:lnTo>
                  <a:lnTo>
                    <a:pt x="74" y="64"/>
                  </a:lnTo>
                  <a:lnTo>
                    <a:pt x="74" y="60"/>
                  </a:lnTo>
                  <a:lnTo>
                    <a:pt x="74" y="50"/>
                  </a:lnTo>
                  <a:lnTo>
                    <a:pt x="70" y="50"/>
                  </a:lnTo>
                  <a:lnTo>
                    <a:pt x="70" y="60"/>
                  </a:lnTo>
                  <a:lnTo>
                    <a:pt x="69" y="65"/>
                  </a:lnTo>
                  <a:lnTo>
                    <a:pt x="68" y="69"/>
                  </a:lnTo>
                  <a:lnTo>
                    <a:pt x="66" y="70"/>
                  </a:lnTo>
                  <a:lnTo>
                    <a:pt x="64" y="70"/>
                  </a:lnTo>
                  <a:lnTo>
                    <a:pt x="61" y="69"/>
                  </a:lnTo>
                  <a:lnTo>
                    <a:pt x="59" y="66"/>
                  </a:lnTo>
                  <a:lnTo>
                    <a:pt x="58" y="64"/>
                  </a:lnTo>
                  <a:lnTo>
                    <a:pt x="58" y="62"/>
                  </a:lnTo>
                  <a:lnTo>
                    <a:pt x="58" y="29"/>
                  </a:lnTo>
                  <a:lnTo>
                    <a:pt x="58" y="24"/>
                  </a:lnTo>
                  <a:lnTo>
                    <a:pt x="57" y="19"/>
                  </a:lnTo>
                  <a:lnTo>
                    <a:pt x="56" y="14"/>
                  </a:lnTo>
                  <a:lnTo>
                    <a:pt x="52" y="9"/>
                  </a:lnTo>
                  <a:lnTo>
                    <a:pt x="47" y="5"/>
                  </a:lnTo>
                  <a:lnTo>
                    <a:pt x="41" y="3"/>
                  </a:lnTo>
                  <a:lnTo>
                    <a:pt x="35" y="1"/>
                  </a:lnTo>
                  <a:lnTo>
                    <a:pt x="29" y="0"/>
                  </a:lnTo>
                  <a:lnTo>
                    <a:pt x="25" y="1"/>
                  </a:lnTo>
                  <a:lnTo>
                    <a:pt x="20" y="2"/>
                  </a:lnTo>
                  <a:lnTo>
                    <a:pt x="16" y="3"/>
                  </a:lnTo>
                  <a:lnTo>
                    <a:pt x="12" y="6"/>
                  </a:lnTo>
                  <a:lnTo>
                    <a:pt x="9" y="8"/>
                  </a:lnTo>
                  <a:lnTo>
                    <a:pt x="6" y="12"/>
                  </a:lnTo>
                  <a:lnTo>
                    <a:pt x="5" y="15"/>
                  </a:lnTo>
                  <a:lnTo>
                    <a:pt x="5" y="19"/>
                  </a:lnTo>
                  <a:lnTo>
                    <a:pt x="5" y="22"/>
                  </a:lnTo>
                  <a:lnTo>
                    <a:pt x="7" y="25"/>
                  </a:lnTo>
                  <a:lnTo>
                    <a:pt x="9" y="26"/>
                  </a:lnTo>
                  <a:lnTo>
                    <a:pt x="12" y="27"/>
                  </a:lnTo>
                  <a:lnTo>
                    <a:pt x="15" y="26"/>
                  </a:lnTo>
                  <a:lnTo>
                    <a:pt x="18" y="25"/>
                  </a:lnTo>
                  <a:lnTo>
                    <a:pt x="19" y="22"/>
                  </a:lnTo>
                  <a:lnTo>
                    <a:pt x="20" y="19"/>
                  </a:lnTo>
                  <a:lnTo>
                    <a:pt x="19"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8" y="42"/>
                  </a:lnTo>
                  <a:lnTo>
                    <a:pt x="3" y="47"/>
                  </a:lnTo>
                  <a:lnTo>
                    <a:pt x="1" y="53"/>
                  </a:lnTo>
                  <a:lnTo>
                    <a:pt x="0" y="59"/>
                  </a:lnTo>
                  <a:lnTo>
                    <a:pt x="2"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2" y="65"/>
                  </a:lnTo>
                  <a:lnTo>
                    <a:pt x="40" y="68"/>
                  </a:lnTo>
                  <a:lnTo>
                    <a:pt x="37" y="70"/>
                  </a:lnTo>
                  <a:lnTo>
                    <a:pt x="33" y="71"/>
                  </a:lnTo>
                  <a:lnTo>
                    <a:pt x="30" y="72"/>
                  </a:lnTo>
                  <a:lnTo>
                    <a:pt x="27" y="73"/>
                  </a:lnTo>
                  <a:lnTo>
                    <a:pt x="22" y="72"/>
                  </a:lnTo>
                  <a:lnTo>
                    <a:pt x="17" y="69"/>
                  </a:lnTo>
                  <a:lnTo>
                    <a:pt x="14" y="64"/>
                  </a:lnTo>
                  <a:lnTo>
                    <a:pt x="12"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2256"/>
            <p:cNvSpPr>
              <a:spLocks noChangeAspect="1"/>
            </p:cNvSpPr>
            <p:nvPr/>
          </p:nvSpPr>
          <p:spPr bwMode="auto">
            <a:xfrm>
              <a:off x="2016" y="2764"/>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3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1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6" y="68"/>
                  </a:lnTo>
                  <a:lnTo>
                    <a:pt x="0" y="68"/>
                  </a:lnTo>
                  <a:lnTo>
                    <a:pt x="0" y="73"/>
                  </a:lnTo>
                  <a:lnTo>
                    <a:pt x="4" y="73"/>
                  </a:lnTo>
                  <a:lnTo>
                    <a:pt x="10" y="73"/>
                  </a:lnTo>
                  <a:lnTo>
                    <a:pt x="14" y="73"/>
                  </a:lnTo>
                  <a:lnTo>
                    <a:pt x="18" y="73"/>
                  </a:lnTo>
                  <a:lnTo>
                    <a:pt x="22" y="73"/>
                  </a:lnTo>
                  <a:lnTo>
                    <a:pt x="27" y="73"/>
                  </a:lnTo>
                  <a:lnTo>
                    <a:pt x="32" y="73"/>
                  </a:lnTo>
                  <a:lnTo>
                    <a:pt x="37" y="73"/>
                  </a:lnTo>
                  <a:lnTo>
                    <a:pt x="37" y="68"/>
                  </a:lnTo>
                  <a:lnTo>
                    <a:pt x="30" y="68"/>
                  </a:lnTo>
                  <a:lnTo>
                    <a:pt x="26" y="67"/>
                  </a:lnTo>
                  <a:lnTo>
                    <a:pt x="25" y="65"/>
                  </a:lnTo>
                  <a:lnTo>
                    <a:pt x="24" y="61"/>
                  </a:lnTo>
                  <a:lnTo>
                    <a:pt x="24" y="30"/>
                  </a:lnTo>
                  <a:lnTo>
                    <a:pt x="26" y="19"/>
                  </a:lnTo>
                  <a:lnTo>
                    <a:pt x="31" y="11"/>
                  </a:lnTo>
                  <a:lnTo>
                    <a:pt x="38" y="6"/>
                  </a:lnTo>
                  <a:lnTo>
                    <a:pt x="46" y="4"/>
                  </a:lnTo>
                  <a:lnTo>
                    <a:pt x="50" y="4"/>
                  </a:lnTo>
                  <a:lnTo>
                    <a:pt x="53" y="6"/>
                  </a:lnTo>
                  <a:lnTo>
                    <a:pt x="55" y="7"/>
                  </a:lnTo>
                  <a:lnTo>
                    <a:pt x="56" y="10"/>
                  </a:lnTo>
                  <a:lnTo>
                    <a:pt x="57" y="12"/>
                  </a:lnTo>
                  <a:lnTo>
                    <a:pt x="58" y="15"/>
                  </a:lnTo>
                  <a:lnTo>
                    <a:pt x="58" y="19"/>
                  </a:lnTo>
                  <a:lnTo>
                    <a:pt x="59" y="22"/>
                  </a:lnTo>
                  <a:lnTo>
                    <a:pt x="59"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3" y="4"/>
                  </a:lnTo>
                  <a:lnTo>
                    <a:pt x="59" y="2"/>
                  </a:lnTo>
                  <a:lnTo>
                    <a:pt x="54" y="1"/>
                  </a:lnTo>
                  <a:lnTo>
                    <a:pt x="48" y="0"/>
                  </a:lnTo>
                  <a:lnTo>
                    <a:pt x="39" y="2"/>
                  </a:lnTo>
                  <a:lnTo>
                    <a:pt x="32" y="5"/>
                  </a:lnTo>
                  <a:lnTo>
                    <a:pt x="27" y="11"/>
                  </a:lnTo>
                  <a:lnTo>
                    <a:pt x="23" y="18"/>
                  </a:lnTo>
                  <a:lnTo>
                    <a:pt x="23" y="0"/>
                  </a:lnTo>
                  <a:lnTo>
                    <a:pt x="0" y="2"/>
                  </a:lnTo>
                  <a:lnTo>
                    <a:pt x="0" y="7"/>
                  </a:lnTo>
                  <a:lnTo>
                    <a:pt x="4" y="7"/>
                  </a:lnTo>
                  <a:lnTo>
                    <a:pt x="7" y="8"/>
                  </a:lnTo>
                  <a:lnTo>
                    <a:pt x="9" y="8"/>
                  </a:lnTo>
                  <a:lnTo>
                    <a:pt x="11" y="9"/>
                  </a:lnTo>
                  <a:lnTo>
                    <a:pt x="12" y="10"/>
                  </a:lnTo>
                  <a:lnTo>
                    <a:pt x="12"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2257"/>
            <p:cNvSpPr>
              <a:spLocks noChangeAspect="1"/>
            </p:cNvSpPr>
            <p:nvPr/>
          </p:nvSpPr>
          <p:spPr bwMode="auto">
            <a:xfrm>
              <a:off x="2108" y="2763"/>
              <a:ext cx="63" cy="76"/>
            </a:xfrm>
            <a:custGeom>
              <a:avLst/>
              <a:gdLst>
                <a:gd name="T0" fmla="*/ 14 w 63"/>
                <a:gd name="T1" fmla="*/ 38 h 76"/>
                <a:gd name="T2" fmla="*/ 16 w 63"/>
                <a:gd name="T3" fmla="*/ 22 h 76"/>
                <a:gd name="T4" fmla="*/ 22 w 63"/>
                <a:gd name="T5" fmla="*/ 11 h 76"/>
                <a:gd name="T6" fmla="*/ 29 w 63"/>
                <a:gd name="T7" fmla="*/ 6 h 76"/>
                <a:gd name="T8" fmla="*/ 36 w 63"/>
                <a:gd name="T9" fmla="*/ 4 h 76"/>
                <a:gd name="T10" fmla="*/ 39 w 63"/>
                <a:gd name="T11" fmla="*/ 5 h 76"/>
                <a:gd name="T12" fmla="*/ 43 w 63"/>
                <a:gd name="T13" fmla="*/ 5 h 76"/>
                <a:gd name="T14" fmla="*/ 49 w 63"/>
                <a:gd name="T15" fmla="*/ 7 h 76"/>
                <a:gd name="T16" fmla="*/ 54 w 63"/>
                <a:gd name="T17" fmla="*/ 11 h 76"/>
                <a:gd name="T18" fmla="*/ 50 w 63"/>
                <a:gd name="T19" fmla="*/ 12 h 76"/>
                <a:gd name="T20" fmla="*/ 47 w 63"/>
                <a:gd name="T21" fmla="*/ 14 h 76"/>
                <a:gd name="T22" fmla="*/ 46 w 63"/>
                <a:gd name="T23" fmla="*/ 16 h 76"/>
                <a:gd name="T24" fmla="*/ 46 w 63"/>
                <a:gd name="T25" fmla="*/ 18 h 76"/>
                <a:gd name="T26" fmla="*/ 46 w 63"/>
                <a:gd name="T27" fmla="*/ 21 h 76"/>
                <a:gd name="T28" fmla="*/ 48 w 63"/>
                <a:gd name="T29" fmla="*/ 24 h 76"/>
                <a:gd name="T30" fmla="*/ 50 w 63"/>
                <a:gd name="T31" fmla="*/ 25 h 76"/>
                <a:gd name="T32" fmla="*/ 53 w 63"/>
                <a:gd name="T33" fmla="*/ 26 h 76"/>
                <a:gd name="T34" fmla="*/ 56 w 63"/>
                <a:gd name="T35" fmla="*/ 25 h 76"/>
                <a:gd name="T36" fmla="*/ 59 w 63"/>
                <a:gd name="T37" fmla="*/ 24 h 76"/>
                <a:gd name="T38" fmla="*/ 61 w 63"/>
                <a:gd name="T39" fmla="*/ 21 h 76"/>
                <a:gd name="T40" fmla="*/ 61 w 63"/>
                <a:gd name="T41" fmla="*/ 18 h 76"/>
                <a:gd name="T42" fmla="*/ 59 w 63"/>
                <a:gd name="T43" fmla="*/ 11 h 76"/>
                <a:gd name="T44" fmla="*/ 53 w 63"/>
                <a:gd name="T45" fmla="*/ 5 h 76"/>
                <a:gd name="T46" fmla="*/ 45 w 63"/>
                <a:gd name="T47" fmla="*/ 2 h 76"/>
                <a:gd name="T48" fmla="*/ 36 w 63"/>
                <a:gd name="T49" fmla="*/ 0 h 76"/>
                <a:gd name="T50" fmla="*/ 21 w 63"/>
                <a:gd name="T51" fmla="*/ 3 h 76"/>
                <a:gd name="T52" fmla="*/ 10 w 63"/>
                <a:gd name="T53" fmla="*/ 12 h 76"/>
                <a:gd name="T54" fmla="*/ 3 w 63"/>
                <a:gd name="T55" fmla="*/ 24 h 76"/>
                <a:gd name="T56" fmla="*/ 0 w 63"/>
                <a:gd name="T57" fmla="*/ 39 h 76"/>
                <a:gd name="T58" fmla="*/ 3 w 63"/>
                <a:gd name="T59" fmla="*/ 53 h 76"/>
                <a:gd name="T60" fmla="*/ 11 w 63"/>
                <a:gd name="T61" fmla="*/ 65 h 76"/>
                <a:gd name="T62" fmla="*/ 22 w 63"/>
                <a:gd name="T63" fmla="*/ 73 h 76"/>
                <a:gd name="T64" fmla="*/ 35 w 63"/>
                <a:gd name="T65" fmla="*/ 76 h 76"/>
                <a:gd name="T66" fmla="*/ 43 w 63"/>
                <a:gd name="T67" fmla="*/ 75 h 76"/>
                <a:gd name="T68" fmla="*/ 49 w 63"/>
                <a:gd name="T69" fmla="*/ 73 h 76"/>
                <a:gd name="T70" fmla="*/ 54 w 63"/>
                <a:gd name="T71" fmla="*/ 70 h 76"/>
                <a:gd name="T72" fmla="*/ 58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59 w 63"/>
                <a:gd name="T87" fmla="*/ 54 h 76"/>
                <a:gd name="T88" fmla="*/ 59 w 63"/>
                <a:gd name="T89" fmla="*/ 55 h 76"/>
                <a:gd name="T90" fmla="*/ 57 w 63"/>
                <a:gd name="T91" fmla="*/ 60 h 76"/>
                <a:gd name="T92" fmla="*/ 54 w 63"/>
                <a:gd name="T93" fmla="*/ 64 h 76"/>
                <a:gd name="T94" fmla="*/ 51 w 63"/>
                <a:gd name="T95" fmla="*/ 67 h 76"/>
                <a:gd name="T96" fmla="*/ 48 w 63"/>
                <a:gd name="T97" fmla="*/ 69 h 76"/>
                <a:gd name="T98" fmla="*/ 45 w 63"/>
                <a:gd name="T99" fmla="*/ 71 h 76"/>
                <a:gd name="T100" fmla="*/ 42 w 63"/>
                <a:gd name="T101" fmla="*/ 72 h 76"/>
                <a:gd name="T102" fmla="*/ 40 w 63"/>
                <a:gd name="T103" fmla="*/ 72 h 76"/>
                <a:gd name="T104" fmla="*/ 37 w 63"/>
                <a:gd name="T105" fmla="*/ 72 h 76"/>
                <a:gd name="T106" fmla="*/ 33 w 63"/>
                <a:gd name="T107" fmla="*/ 72 h 76"/>
                <a:gd name="T108" fmla="*/ 30 w 63"/>
                <a:gd name="T109" fmla="*/ 71 h 76"/>
                <a:gd name="T110" fmla="*/ 26 w 63"/>
                <a:gd name="T111" fmla="*/ 68 h 76"/>
                <a:gd name="T112" fmla="*/ 22 w 63"/>
                <a:gd name="T113" fmla="*/ 65 h 76"/>
                <a:gd name="T114" fmla="*/ 19 w 63"/>
                <a:gd name="T115" fmla="*/ 61 h 76"/>
                <a:gd name="T116" fmla="*/ 16 w 63"/>
                <a:gd name="T117" fmla="*/ 55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2" y="11"/>
                  </a:lnTo>
                  <a:lnTo>
                    <a:pt x="29" y="6"/>
                  </a:lnTo>
                  <a:lnTo>
                    <a:pt x="36" y="4"/>
                  </a:lnTo>
                  <a:lnTo>
                    <a:pt x="39" y="5"/>
                  </a:lnTo>
                  <a:lnTo>
                    <a:pt x="43" y="5"/>
                  </a:lnTo>
                  <a:lnTo>
                    <a:pt x="49" y="7"/>
                  </a:lnTo>
                  <a:lnTo>
                    <a:pt x="54" y="11"/>
                  </a:lnTo>
                  <a:lnTo>
                    <a:pt x="50" y="12"/>
                  </a:lnTo>
                  <a:lnTo>
                    <a:pt x="47" y="14"/>
                  </a:lnTo>
                  <a:lnTo>
                    <a:pt x="46" y="16"/>
                  </a:lnTo>
                  <a:lnTo>
                    <a:pt x="46" y="18"/>
                  </a:lnTo>
                  <a:lnTo>
                    <a:pt x="46" y="21"/>
                  </a:lnTo>
                  <a:lnTo>
                    <a:pt x="48" y="24"/>
                  </a:lnTo>
                  <a:lnTo>
                    <a:pt x="50" y="25"/>
                  </a:lnTo>
                  <a:lnTo>
                    <a:pt x="53" y="26"/>
                  </a:lnTo>
                  <a:lnTo>
                    <a:pt x="56" y="25"/>
                  </a:lnTo>
                  <a:lnTo>
                    <a:pt x="59" y="24"/>
                  </a:lnTo>
                  <a:lnTo>
                    <a:pt x="61" y="21"/>
                  </a:lnTo>
                  <a:lnTo>
                    <a:pt x="61" y="18"/>
                  </a:lnTo>
                  <a:lnTo>
                    <a:pt x="59" y="11"/>
                  </a:lnTo>
                  <a:lnTo>
                    <a:pt x="53" y="5"/>
                  </a:lnTo>
                  <a:lnTo>
                    <a:pt x="45" y="2"/>
                  </a:lnTo>
                  <a:lnTo>
                    <a:pt x="36" y="0"/>
                  </a:lnTo>
                  <a:lnTo>
                    <a:pt x="21" y="3"/>
                  </a:lnTo>
                  <a:lnTo>
                    <a:pt x="10" y="12"/>
                  </a:lnTo>
                  <a:lnTo>
                    <a:pt x="3" y="24"/>
                  </a:lnTo>
                  <a:lnTo>
                    <a:pt x="0" y="39"/>
                  </a:lnTo>
                  <a:lnTo>
                    <a:pt x="3" y="53"/>
                  </a:lnTo>
                  <a:lnTo>
                    <a:pt x="11" y="65"/>
                  </a:lnTo>
                  <a:lnTo>
                    <a:pt x="22" y="73"/>
                  </a:lnTo>
                  <a:lnTo>
                    <a:pt x="35" y="76"/>
                  </a:lnTo>
                  <a:lnTo>
                    <a:pt x="43" y="75"/>
                  </a:lnTo>
                  <a:lnTo>
                    <a:pt x="49" y="73"/>
                  </a:lnTo>
                  <a:lnTo>
                    <a:pt x="54" y="70"/>
                  </a:lnTo>
                  <a:lnTo>
                    <a:pt x="58" y="66"/>
                  </a:lnTo>
                  <a:lnTo>
                    <a:pt x="60" y="62"/>
                  </a:lnTo>
                  <a:lnTo>
                    <a:pt x="62" y="59"/>
                  </a:lnTo>
                  <a:lnTo>
                    <a:pt x="63" y="56"/>
                  </a:lnTo>
                  <a:lnTo>
                    <a:pt x="63" y="55"/>
                  </a:lnTo>
                  <a:lnTo>
                    <a:pt x="62" y="53"/>
                  </a:lnTo>
                  <a:lnTo>
                    <a:pt x="61" y="53"/>
                  </a:lnTo>
                  <a:lnTo>
                    <a:pt x="59" y="54"/>
                  </a:lnTo>
                  <a:lnTo>
                    <a:pt x="59" y="55"/>
                  </a:lnTo>
                  <a:lnTo>
                    <a:pt x="57" y="60"/>
                  </a:lnTo>
                  <a:lnTo>
                    <a:pt x="54" y="64"/>
                  </a:lnTo>
                  <a:lnTo>
                    <a:pt x="51" y="67"/>
                  </a:lnTo>
                  <a:lnTo>
                    <a:pt x="48" y="69"/>
                  </a:lnTo>
                  <a:lnTo>
                    <a:pt x="45" y="71"/>
                  </a:lnTo>
                  <a:lnTo>
                    <a:pt x="42" y="72"/>
                  </a:lnTo>
                  <a:lnTo>
                    <a:pt x="40" y="72"/>
                  </a:lnTo>
                  <a:lnTo>
                    <a:pt x="37" y="72"/>
                  </a:lnTo>
                  <a:lnTo>
                    <a:pt x="33" y="72"/>
                  </a:lnTo>
                  <a:lnTo>
                    <a:pt x="30" y="71"/>
                  </a:lnTo>
                  <a:lnTo>
                    <a:pt x="26" y="68"/>
                  </a:lnTo>
                  <a:lnTo>
                    <a:pt x="22" y="65"/>
                  </a:lnTo>
                  <a:lnTo>
                    <a:pt x="19" y="61"/>
                  </a:lnTo>
                  <a:lnTo>
                    <a:pt x="16" y="55"/>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2258"/>
            <p:cNvSpPr>
              <a:spLocks noChangeAspect="1"/>
            </p:cNvSpPr>
            <p:nvPr/>
          </p:nvSpPr>
          <p:spPr bwMode="auto">
            <a:xfrm>
              <a:off x="2177" y="2723"/>
              <a:ext cx="83" cy="114"/>
            </a:xfrm>
            <a:custGeom>
              <a:avLst/>
              <a:gdLst>
                <a:gd name="T0" fmla="*/ 12 w 83"/>
                <a:gd name="T1" fmla="*/ 106 h 114"/>
                <a:gd name="T2" fmla="*/ 6 w 83"/>
                <a:gd name="T3" fmla="*/ 109 h 114"/>
                <a:gd name="T4" fmla="*/ 0 w 83"/>
                <a:gd name="T5" fmla="*/ 114 h 114"/>
                <a:gd name="T6" fmla="*/ 9 w 83"/>
                <a:gd name="T7" fmla="*/ 114 h 114"/>
                <a:gd name="T8" fmla="*/ 18 w 83"/>
                <a:gd name="T9" fmla="*/ 114 h 114"/>
                <a:gd name="T10" fmla="*/ 27 w 83"/>
                <a:gd name="T11" fmla="*/ 114 h 114"/>
                <a:gd name="T12" fmla="*/ 37 w 83"/>
                <a:gd name="T13" fmla="*/ 114 h 114"/>
                <a:gd name="T14" fmla="*/ 30 w 83"/>
                <a:gd name="T15" fmla="*/ 109 h 114"/>
                <a:gd name="T16" fmla="*/ 24 w 83"/>
                <a:gd name="T17" fmla="*/ 106 h 114"/>
                <a:gd name="T18" fmla="*/ 24 w 83"/>
                <a:gd name="T19" fmla="*/ 71 h 114"/>
                <a:gd name="T20" fmla="*/ 31 w 83"/>
                <a:gd name="T21" fmla="*/ 52 h 114"/>
                <a:gd name="T22" fmla="*/ 46 w 83"/>
                <a:gd name="T23" fmla="*/ 45 h 114"/>
                <a:gd name="T24" fmla="*/ 52 w 83"/>
                <a:gd name="T25" fmla="*/ 47 h 114"/>
                <a:gd name="T26" fmla="*/ 56 w 83"/>
                <a:gd name="T27" fmla="*/ 51 h 114"/>
                <a:gd name="T28" fmla="*/ 58 w 83"/>
                <a:gd name="T29" fmla="*/ 56 h 114"/>
                <a:gd name="T30" fmla="*/ 58 w 83"/>
                <a:gd name="T31" fmla="*/ 63 h 114"/>
                <a:gd name="T32" fmla="*/ 58 w 83"/>
                <a:gd name="T33" fmla="*/ 106 h 114"/>
                <a:gd name="T34" fmla="*/ 52 w 83"/>
                <a:gd name="T35" fmla="*/ 109 h 114"/>
                <a:gd name="T36" fmla="*/ 45 w 83"/>
                <a:gd name="T37" fmla="*/ 114 h 114"/>
                <a:gd name="T38" fmla="*/ 55 w 83"/>
                <a:gd name="T39" fmla="*/ 114 h 114"/>
                <a:gd name="T40" fmla="*/ 64 w 83"/>
                <a:gd name="T41" fmla="*/ 114 h 114"/>
                <a:gd name="T42" fmla="*/ 73 w 83"/>
                <a:gd name="T43" fmla="*/ 114 h 114"/>
                <a:gd name="T44" fmla="*/ 83 w 83"/>
                <a:gd name="T45" fmla="*/ 114 h 114"/>
                <a:gd name="T46" fmla="*/ 77 w 83"/>
                <a:gd name="T47" fmla="*/ 109 h 114"/>
                <a:gd name="T48" fmla="*/ 71 w 83"/>
                <a:gd name="T49" fmla="*/ 107 h 114"/>
                <a:gd name="T50" fmla="*/ 70 w 83"/>
                <a:gd name="T51" fmla="*/ 73 h 114"/>
                <a:gd name="T52" fmla="*/ 69 w 83"/>
                <a:gd name="T53" fmla="*/ 57 h 114"/>
                <a:gd name="T54" fmla="*/ 65 w 83"/>
                <a:gd name="T55" fmla="*/ 47 h 114"/>
                <a:gd name="T56" fmla="*/ 59 w 83"/>
                <a:gd name="T57" fmla="*/ 43 h 114"/>
                <a:gd name="T58" fmla="*/ 47 w 83"/>
                <a:gd name="T59" fmla="*/ 41 h 114"/>
                <a:gd name="T60" fmla="*/ 31 w 83"/>
                <a:gd name="T61" fmla="*/ 47 h 114"/>
                <a:gd name="T62" fmla="*/ 23 w 83"/>
                <a:gd name="T63" fmla="*/ 58 h 114"/>
                <a:gd name="T64" fmla="*/ 0 w 83"/>
                <a:gd name="T65" fmla="*/ 2 h 114"/>
                <a:gd name="T66" fmla="*/ 3 w 83"/>
                <a:gd name="T67" fmla="*/ 7 h 114"/>
                <a:gd name="T68" fmla="*/ 9 w 83"/>
                <a:gd name="T69" fmla="*/ 7 h 114"/>
                <a:gd name="T70" fmla="*/ 11 w 83"/>
                <a:gd name="T71" fmla="*/ 9 h 114"/>
                <a:gd name="T72" fmla="*/ 12 w 83"/>
                <a:gd name="T73" fmla="*/ 13 h 114"/>
                <a:gd name="T74" fmla="*/ 12 w 83"/>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4">
                  <a:moveTo>
                    <a:pt x="12" y="102"/>
                  </a:moveTo>
                  <a:lnTo>
                    <a:pt x="12" y="106"/>
                  </a:lnTo>
                  <a:lnTo>
                    <a:pt x="10" y="108"/>
                  </a:lnTo>
                  <a:lnTo>
                    <a:pt x="6" y="109"/>
                  </a:lnTo>
                  <a:lnTo>
                    <a:pt x="0" y="109"/>
                  </a:lnTo>
                  <a:lnTo>
                    <a:pt x="0" y="114"/>
                  </a:lnTo>
                  <a:lnTo>
                    <a:pt x="4" y="114"/>
                  </a:lnTo>
                  <a:lnTo>
                    <a:pt x="9" y="114"/>
                  </a:lnTo>
                  <a:lnTo>
                    <a:pt x="14" y="114"/>
                  </a:lnTo>
                  <a:lnTo>
                    <a:pt x="18" y="114"/>
                  </a:lnTo>
                  <a:lnTo>
                    <a:pt x="22" y="114"/>
                  </a:lnTo>
                  <a:lnTo>
                    <a:pt x="27" y="114"/>
                  </a:lnTo>
                  <a:lnTo>
                    <a:pt x="32" y="114"/>
                  </a:lnTo>
                  <a:lnTo>
                    <a:pt x="37" y="114"/>
                  </a:lnTo>
                  <a:lnTo>
                    <a:pt x="37" y="109"/>
                  </a:lnTo>
                  <a:lnTo>
                    <a:pt x="30" y="109"/>
                  </a:lnTo>
                  <a:lnTo>
                    <a:pt x="26" y="108"/>
                  </a:lnTo>
                  <a:lnTo>
                    <a:pt x="24" y="106"/>
                  </a:lnTo>
                  <a:lnTo>
                    <a:pt x="24" y="102"/>
                  </a:lnTo>
                  <a:lnTo>
                    <a:pt x="24" y="71"/>
                  </a:lnTo>
                  <a:lnTo>
                    <a:pt x="26" y="60"/>
                  </a:lnTo>
                  <a:lnTo>
                    <a:pt x="31" y="52"/>
                  </a:lnTo>
                  <a:lnTo>
                    <a:pt x="38" y="47"/>
                  </a:lnTo>
                  <a:lnTo>
                    <a:pt x="46" y="45"/>
                  </a:lnTo>
                  <a:lnTo>
                    <a:pt x="50" y="45"/>
                  </a:lnTo>
                  <a:lnTo>
                    <a:pt x="52" y="47"/>
                  </a:lnTo>
                  <a:lnTo>
                    <a:pt x="55" y="48"/>
                  </a:lnTo>
                  <a:lnTo>
                    <a:pt x="56" y="51"/>
                  </a:lnTo>
                  <a:lnTo>
                    <a:pt x="57" y="53"/>
                  </a:lnTo>
                  <a:lnTo>
                    <a:pt x="58" y="56"/>
                  </a:lnTo>
                  <a:lnTo>
                    <a:pt x="58" y="60"/>
                  </a:lnTo>
                  <a:lnTo>
                    <a:pt x="58" y="63"/>
                  </a:lnTo>
                  <a:lnTo>
                    <a:pt x="58" y="102"/>
                  </a:lnTo>
                  <a:lnTo>
                    <a:pt x="58" y="106"/>
                  </a:lnTo>
                  <a:lnTo>
                    <a:pt x="56" y="108"/>
                  </a:lnTo>
                  <a:lnTo>
                    <a:pt x="52" y="109"/>
                  </a:lnTo>
                  <a:lnTo>
                    <a:pt x="45" y="109"/>
                  </a:lnTo>
                  <a:lnTo>
                    <a:pt x="45" y="114"/>
                  </a:lnTo>
                  <a:lnTo>
                    <a:pt x="50" y="114"/>
                  </a:lnTo>
                  <a:lnTo>
                    <a:pt x="55" y="114"/>
                  </a:lnTo>
                  <a:lnTo>
                    <a:pt x="60" y="114"/>
                  </a:lnTo>
                  <a:lnTo>
                    <a:pt x="64" y="114"/>
                  </a:lnTo>
                  <a:lnTo>
                    <a:pt x="68" y="114"/>
                  </a:lnTo>
                  <a:lnTo>
                    <a:pt x="73" y="114"/>
                  </a:lnTo>
                  <a:lnTo>
                    <a:pt x="78" y="114"/>
                  </a:lnTo>
                  <a:lnTo>
                    <a:pt x="83" y="114"/>
                  </a:lnTo>
                  <a:lnTo>
                    <a:pt x="83" y="109"/>
                  </a:lnTo>
                  <a:lnTo>
                    <a:pt x="77" y="109"/>
                  </a:lnTo>
                  <a:lnTo>
                    <a:pt x="73" y="109"/>
                  </a:lnTo>
                  <a:lnTo>
                    <a:pt x="71" y="107"/>
                  </a:lnTo>
                  <a:lnTo>
                    <a:pt x="70" y="104"/>
                  </a:lnTo>
                  <a:lnTo>
                    <a:pt x="70" y="73"/>
                  </a:lnTo>
                  <a:lnTo>
                    <a:pt x="70" y="64"/>
                  </a:lnTo>
                  <a:lnTo>
                    <a:pt x="69" y="57"/>
                  </a:lnTo>
                  <a:lnTo>
                    <a:pt x="68" y="52"/>
                  </a:lnTo>
                  <a:lnTo>
                    <a:pt x="65" y="47"/>
                  </a:lnTo>
                  <a:lnTo>
                    <a:pt x="62" y="45"/>
                  </a:lnTo>
                  <a:lnTo>
                    <a:pt x="59" y="43"/>
                  </a:lnTo>
                  <a:lnTo>
                    <a:pt x="54" y="42"/>
                  </a:lnTo>
                  <a:lnTo>
                    <a:pt x="47" y="41"/>
                  </a:lnTo>
                  <a:lnTo>
                    <a:pt x="38" y="43"/>
                  </a:lnTo>
                  <a:lnTo>
                    <a:pt x="31" y="47"/>
                  </a:lnTo>
                  <a:lnTo>
                    <a:pt x="26" y="52"/>
                  </a:lnTo>
                  <a:lnTo>
                    <a:pt x="23" y="58"/>
                  </a:lnTo>
                  <a:lnTo>
                    <a:pt x="23" y="0"/>
                  </a:lnTo>
                  <a:lnTo>
                    <a:pt x="0" y="2"/>
                  </a:lnTo>
                  <a:lnTo>
                    <a:pt x="0" y="7"/>
                  </a:lnTo>
                  <a:lnTo>
                    <a:pt x="3" y="7"/>
                  </a:lnTo>
                  <a:lnTo>
                    <a:pt x="6" y="7"/>
                  </a:lnTo>
                  <a:lnTo>
                    <a:pt x="9" y="7"/>
                  </a:lnTo>
                  <a:lnTo>
                    <a:pt x="10" y="8"/>
                  </a:lnTo>
                  <a:lnTo>
                    <a:pt x="11" y="9"/>
                  </a:lnTo>
                  <a:lnTo>
                    <a:pt x="12" y="11"/>
                  </a:lnTo>
                  <a:lnTo>
                    <a:pt x="12" y="13"/>
                  </a:lnTo>
                  <a:lnTo>
                    <a:pt x="12" y="16"/>
                  </a:lnTo>
                  <a:lnTo>
                    <a:pt x="12"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2259"/>
            <p:cNvSpPr>
              <a:spLocks noChangeAspect="1" noEditPoints="1"/>
            </p:cNvSpPr>
            <p:nvPr/>
          </p:nvSpPr>
          <p:spPr bwMode="auto">
            <a:xfrm>
              <a:off x="2268" y="2763"/>
              <a:ext cx="73" cy="76"/>
            </a:xfrm>
            <a:custGeom>
              <a:avLst/>
              <a:gdLst>
                <a:gd name="T0" fmla="*/ 73 w 73"/>
                <a:gd name="T1" fmla="*/ 39 h 76"/>
                <a:gd name="T2" fmla="*/ 72 w 73"/>
                <a:gd name="T3" fmla="*/ 31 h 76"/>
                <a:gd name="T4" fmla="*/ 70 w 73"/>
                <a:gd name="T5" fmla="*/ 24 h 76"/>
                <a:gd name="T6" fmla="*/ 67 w 73"/>
                <a:gd name="T7" fmla="*/ 18 h 76"/>
                <a:gd name="T8" fmla="*/ 62 w 73"/>
                <a:gd name="T9" fmla="*/ 12 h 76"/>
                <a:gd name="T10" fmla="*/ 57 w 73"/>
                <a:gd name="T11" fmla="*/ 7 h 76"/>
                <a:gd name="T12" fmla="*/ 51 w 73"/>
                <a:gd name="T13" fmla="*/ 3 h 76"/>
                <a:gd name="T14" fmla="*/ 44 w 73"/>
                <a:gd name="T15" fmla="*/ 1 h 76"/>
                <a:gd name="T16" fmla="*/ 36 w 73"/>
                <a:gd name="T17" fmla="*/ 0 h 76"/>
                <a:gd name="T18" fmla="*/ 29 w 73"/>
                <a:gd name="T19" fmla="*/ 1 h 76"/>
                <a:gd name="T20" fmla="*/ 22 w 73"/>
                <a:gd name="T21" fmla="*/ 4 h 76"/>
                <a:gd name="T22" fmla="*/ 16 w 73"/>
                <a:gd name="T23" fmla="*/ 7 h 76"/>
                <a:gd name="T24" fmla="*/ 10 w 73"/>
                <a:gd name="T25" fmla="*/ 12 h 76"/>
                <a:gd name="T26" fmla="*/ 6 w 73"/>
                <a:gd name="T27" fmla="*/ 18 h 76"/>
                <a:gd name="T28" fmla="*/ 3 w 73"/>
                <a:gd name="T29" fmla="*/ 24 h 76"/>
                <a:gd name="T30" fmla="*/ 0 w 73"/>
                <a:gd name="T31" fmla="*/ 31 h 76"/>
                <a:gd name="T32" fmla="*/ 0 w 73"/>
                <a:gd name="T33" fmla="*/ 39 h 76"/>
                <a:gd name="T34" fmla="*/ 3 w 73"/>
                <a:gd name="T35" fmla="*/ 54 h 76"/>
                <a:gd name="T36" fmla="*/ 11 w 73"/>
                <a:gd name="T37" fmla="*/ 66 h 76"/>
                <a:gd name="T38" fmla="*/ 22 w 73"/>
                <a:gd name="T39" fmla="*/ 73 h 76"/>
                <a:gd name="T40" fmla="*/ 36 w 73"/>
                <a:gd name="T41" fmla="*/ 76 h 76"/>
                <a:gd name="T42" fmla="*/ 50 w 73"/>
                <a:gd name="T43" fmla="*/ 73 h 76"/>
                <a:gd name="T44" fmla="*/ 62 w 73"/>
                <a:gd name="T45" fmla="*/ 65 h 76"/>
                <a:gd name="T46" fmla="*/ 70 w 73"/>
                <a:gd name="T47" fmla="*/ 54 h 76"/>
                <a:gd name="T48" fmla="*/ 73 w 73"/>
                <a:gd name="T49" fmla="*/ 39 h 76"/>
                <a:gd name="T50" fmla="*/ 36 w 73"/>
                <a:gd name="T51" fmla="*/ 72 h 76"/>
                <a:gd name="T52" fmla="*/ 31 w 73"/>
                <a:gd name="T53" fmla="*/ 71 h 76"/>
                <a:gd name="T54" fmla="*/ 26 w 73"/>
                <a:gd name="T55" fmla="*/ 69 h 76"/>
                <a:gd name="T56" fmla="*/ 21 w 73"/>
                <a:gd name="T57" fmla="*/ 66 h 76"/>
                <a:gd name="T58" fmla="*/ 18 w 73"/>
                <a:gd name="T59" fmla="*/ 61 h 76"/>
                <a:gd name="T60" fmla="*/ 15 w 73"/>
                <a:gd name="T61" fmla="*/ 55 h 76"/>
                <a:gd name="T62" fmla="*/ 14 w 73"/>
                <a:gd name="T63" fmla="*/ 49 h 76"/>
                <a:gd name="T64" fmla="*/ 14 w 73"/>
                <a:gd name="T65" fmla="*/ 43 h 76"/>
                <a:gd name="T66" fmla="*/ 14 w 73"/>
                <a:gd name="T67" fmla="*/ 38 h 76"/>
                <a:gd name="T68" fmla="*/ 14 w 73"/>
                <a:gd name="T69" fmla="*/ 32 h 76"/>
                <a:gd name="T70" fmla="*/ 14 w 73"/>
                <a:gd name="T71" fmla="*/ 27 h 76"/>
                <a:gd name="T72" fmla="*/ 15 w 73"/>
                <a:gd name="T73" fmla="*/ 21 h 76"/>
                <a:gd name="T74" fmla="*/ 17 w 73"/>
                <a:gd name="T75" fmla="*/ 15 h 76"/>
                <a:gd name="T76" fmla="*/ 21 w 73"/>
                <a:gd name="T77" fmla="*/ 10 h 76"/>
                <a:gd name="T78" fmla="*/ 26 w 73"/>
                <a:gd name="T79" fmla="*/ 7 h 76"/>
                <a:gd name="T80" fmla="*/ 31 w 73"/>
                <a:gd name="T81" fmla="*/ 5 h 76"/>
                <a:gd name="T82" fmla="*/ 36 w 73"/>
                <a:gd name="T83" fmla="*/ 4 h 76"/>
                <a:gd name="T84" fmla="*/ 42 w 73"/>
                <a:gd name="T85" fmla="*/ 5 h 76"/>
                <a:gd name="T86" fmla="*/ 47 w 73"/>
                <a:gd name="T87" fmla="*/ 7 h 76"/>
                <a:gd name="T88" fmla="*/ 51 w 73"/>
                <a:gd name="T89" fmla="*/ 10 h 76"/>
                <a:gd name="T90" fmla="*/ 55 w 73"/>
                <a:gd name="T91" fmla="*/ 15 h 76"/>
                <a:gd name="T92" fmla="*/ 57 w 73"/>
                <a:gd name="T93" fmla="*/ 20 h 76"/>
                <a:gd name="T94" fmla="*/ 59 w 73"/>
                <a:gd name="T95" fmla="*/ 27 h 76"/>
                <a:gd name="T96" fmla="*/ 59 w 73"/>
                <a:gd name="T97" fmla="*/ 32 h 76"/>
                <a:gd name="T98" fmla="*/ 59 w 73"/>
                <a:gd name="T99" fmla="*/ 38 h 76"/>
                <a:gd name="T100" fmla="*/ 59 w 73"/>
                <a:gd name="T101" fmla="*/ 43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8"/>
                  </a:lnTo>
                  <a:lnTo>
                    <a:pt x="62" y="12"/>
                  </a:lnTo>
                  <a:lnTo>
                    <a:pt x="57" y="7"/>
                  </a:lnTo>
                  <a:lnTo>
                    <a:pt x="51" y="3"/>
                  </a:lnTo>
                  <a:lnTo>
                    <a:pt x="44" y="1"/>
                  </a:lnTo>
                  <a:lnTo>
                    <a:pt x="36" y="0"/>
                  </a:lnTo>
                  <a:lnTo>
                    <a:pt x="29" y="1"/>
                  </a:lnTo>
                  <a:lnTo>
                    <a:pt x="22" y="4"/>
                  </a:lnTo>
                  <a:lnTo>
                    <a:pt x="16" y="7"/>
                  </a:lnTo>
                  <a:lnTo>
                    <a:pt x="10" y="12"/>
                  </a:lnTo>
                  <a:lnTo>
                    <a:pt x="6" y="18"/>
                  </a:lnTo>
                  <a:lnTo>
                    <a:pt x="3" y="24"/>
                  </a:lnTo>
                  <a:lnTo>
                    <a:pt x="0" y="31"/>
                  </a:lnTo>
                  <a:lnTo>
                    <a:pt x="0" y="39"/>
                  </a:lnTo>
                  <a:lnTo>
                    <a:pt x="3" y="54"/>
                  </a:lnTo>
                  <a:lnTo>
                    <a:pt x="11" y="66"/>
                  </a:lnTo>
                  <a:lnTo>
                    <a:pt x="22" y="73"/>
                  </a:lnTo>
                  <a:lnTo>
                    <a:pt x="36" y="76"/>
                  </a:lnTo>
                  <a:lnTo>
                    <a:pt x="50" y="73"/>
                  </a:lnTo>
                  <a:lnTo>
                    <a:pt x="62" y="65"/>
                  </a:lnTo>
                  <a:lnTo>
                    <a:pt x="70" y="54"/>
                  </a:lnTo>
                  <a:lnTo>
                    <a:pt x="73" y="39"/>
                  </a:lnTo>
                  <a:close/>
                  <a:moveTo>
                    <a:pt x="36" y="72"/>
                  </a:moveTo>
                  <a:lnTo>
                    <a:pt x="31" y="71"/>
                  </a:lnTo>
                  <a:lnTo>
                    <a:pt x="26" y="69"/>
                  </a:lnTo>
                  <a:lnTo>
                    <a:pt x="21" y="66"/>
                  </a:lnTo>
                  <a:lnTo>
                    <a:pt x="18" y="61"/>
                  </a:lnTo>
                  <a:lnTo>
                    <a:pt x="15" y="55"/>
                  </a:lnTo>
                  <a:lnTo>
                    <a:pt x="14" y="49"/>
                  </a:lnTo>
                  <a:lnTo>
                    <a:pt x="14" y="43"/>
                  </a:lnTo>
                  <a:lnTo>
                    <a:pt x="14" y="38"/>
                  </a:lnTo>
                  <a:lnTo>
                    <a:pt x="14" y="32"/>
                  </a:lnTo>
                  <a:lnTo>
                    <a:pt x="14" y="27"/>
                  </a:lnTo>
                  <a:lnTo>
                    <a:pt x="15" y="21"/>
                  </a:lnTo>
                  <a:lnTo>
                    <a:pt x="17" y="15"/>
                  </a:lnTo>
                  <a:lnTo>
                    <a:pt x="21" y="10"/>
                  </a:lnTo>
                  <a:lnTo>
                    <a:pt x="26" y="7"/>
                  </a:lnTo>
                  <a:lnTo>
                    <a:pt x="31" y="5"/>
                  </a:lnTo>
                  <a:lnTo>
                    <a:pt x="36" y="4"/>
                  </a:lnTo>
                  <a:lnTo>
                    <a:pt x="42" y="5"/>
                  </a:lnTo>
                  <a:lnTo>
                    <a:pt x="47" y="7"/>
                  </a:lnTo>
                  <a:lnTo>
                    <a:pt x="51" y="10"/>
                  </a:lnTo>
                  <a:lnTo>
                    <a:pt x="55" y="15"/>
                  </a:lnTo>
                  <a:lnTo>
                    <a:pt x="57" y="20"/>
                  </a:lnTo>
                  <a:lnTo>
                    <a:pt x="59" y="27"/>
                  </a:lnTo>
                  <a:lnTo>
                    <a:pt x="59" y="32"/>
                  </a:lnTo>
                  <a:lnTo>
                    <a:pt x="59" y="38"/>
                  </a:lnTo>
                  <a:lnTo>
                    <a:pt x="59" y="43"/>
                  </a:lnTo>
                  <a:lnTo>
                    <a:pt x="59" y="48"/>
                  </a:lnTo>
                  <a:lnTo>
                    <a:pt x="58" y="54"/>
                  </a:lnTo>
                  <a:lnTo>
                    <a:pt x="56" y="60"/>
                  </a:lnTo>
                  <a:lnTo>
                    <a:pt x="52" y="65"/>
                  </a:lnTo>
                  <a:lnTo>
                    <a:pt x="48" y="69"/>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2260"/>
            <p:cNvSpPr>
              <a:spLocks noChangeAspect="1"/>
            </p:cNvSpPr>
            <p:nvPr/>
          </p:nvSpPr>
          <p:spPr bwMode="auto">
            <a:xfrm>
              <a:off x="2350" y="2764"/>
              <a:ext cx="56" cy="73"/>
            </a:xfrm>
            <a:custGeom>
              <a:avLst/>
              <a:gdLst>
                <a:gd name="T0" fmla="*/ 23 w 56"/>
                <a:gd name="T1" fmla="*/ 19 h 73"/>
                <a:gd name="T2" fmla="*/ 23 w 56"/>
                <a:gd name="T3" fmla="*/ 0 h 73"/>
                <a:gd name="T4" fmla="*/ 0 w 56"/>
                <a:gd name="T5" fmla="*/ 2 h 73"/>
                <a:gd name="T6" fmla="*/ 0 w 56"/>
                <a:gd name="T7" fmla="*/ 7 h 73"/>
                <a:gd name="T8" fmla="*/ 4 w 56"/>
                <a:gd name="T9" fmla="*/ 7 h 73"/>
                <a:gd name="T10" fmla="*/ 7 w 56"/>
                <a:gd name="T11" fmla="*/ 8 h 73"/>
                <a:gd name="T12" fmla="*/ 10 w 56"/>
                <a:gd name="T13" fmla="*/ 8 h 73"/>
                <a:gd name="T14" fmla="*/ 11 w 56"/>
                <a:gd name="T15" fmla="*/ 9 h 73"/>
                <a:gd name="T16" fmla="*/ 12 w 56"/>
                <a:gd name="T17" fmla="*/ 10 h 73"/>
                <a:gd name="T18" fmla="*/ 13 w 56"/>
                <a:gd name="T19" fmla="*/ 12 h 73"/>
                <a:gd name="T20" fmla="*/ 13 w 56"/>
                <a:gd name="T21" fmla="*/ 14 h 73"/>
                <a:gd name="T22" fmla="*/ 13 w 56"/>
                <a:gd name="T23" fmla="*/ 17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1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7 h 73"/>
                <a:gd name="T64" fmla="*/ 44 w 56"/>
                <a:gd name="T65" fmla="*/ 4 h 73"/>
                <a:gd name="T66" fmla="*/ 46 w 56"/>
                <a:gd name="T67" fmla="*/ 4 h 73"/>
                <a:gd name="T68" fmla="*/ 45 w 56"/>
                <a:gd name="T69" fmla="*/ 5 h 73"/>
                <a:gd name="T70" fmla="*/ 44 w 56"/>
                <a:gd name="T71" fmla="*/ 6 h 73"/>
                <a:gd name="T72" fmla="*/ 42 w 56"/>
                <a:gd name="T73" fmla="*/ 8 h 73"/>
                <a:gd name="T74" fmla="*/ 42 w 56"/>
                <a:gd name="T75" fmla="*/ 11 h 73"/>
                <a:gd name="T76" fmla="*/ 42 w 56"/>
                <a:gd name="T77" fmla="*/ 14 h 73"/>
                <a:gd name="T78" fmla="*/ 44 w 56"/>
                <a:gd name="T79" fmla="*/ 16 h 73"/>
                <a:gd name="T80" fmla="*/ 46 w 56"/>
                <a:gd name="T81" fmla="*/ 17 h 73"/>
                <a:gd name="T82" fmla="*/ 49 w 56"/>
                <a:gd name="T83" fmla="*/ 18 h 73"/>
                <a:gd name="T84" fmla="*/ 51 w 56"/>
                <a:gd name="T85" fmla="*/ 17 h 73"/>
                <a:gd name="T86" fmla="*/ 54 w 56"/>
                <a:gd name="T87" fmla="*/ 16 h 73"/>
                <a:gd name="T88" fmla="*/ 55 w 56"/>
                <a:gd name="T89" fmla="*/ 14 h 73"/>
                <a:gd name="T90" fmla="*/ 56 w 56"/>
                <a:gd name="T91" fmla="*/ 10 h 73"/>
                <a:gd name="T92" fmla="*/ 55 w 56"/>
                <a:gd name="T93" fmla="*/ 7 h 73"/>
                <a:gd name="T94" fmla="*/ 53 w 56"/>
                <a:gd name="T95" fmla="*/ 3 h 73"/>
                <a:gd name="T96" fmla="*/ 49 w 56"/>
                <a:gd name="T97" fmla="*/ 1 h 73"/>
                <a:gd name="T98" fmla="*/ 44 w 56"/>
                <a:gd name="T99" fmla="*/ 0 h 73"/>
                <a:gd name="T100" fmla="*/ 39 w 56"/>
                <a:gd name="T101" fmla="*/ 1 h 73"/>
                <a:gd name="T102" fmla="*/ 36 w 56"/>
                <a:gd name="T103" fmla="*/ 2 h 73"/>
                <a:gd name="T104" fmla="*/ 33 w 56"/>
                <a:gd name="T105" fmla="*/ 4 h 73"/>
                <a:gd name="T106" fmla="*/ 30 w 56"/>
                <a:gd name="T107" fmla="*/ 7 h 73"/>
                <a:gd name="T108" fmla="*/ 28 w 56"/>
                <a:gd name="T109" fmla="*/ 10 h 73"/>
                <a:gd name="T110" fmla="*/ 26 w 56"/>
                <a:gd name="T111" fmla="*/ 13 h 73"/>
                <a:gd name="T112" fmla="*/ 24 w 56"/>
                <a:gd name="T113" fmla="*/ 16 h 73"/>
                <a:gd name="T114" fmla="*/ 23 w 56"/>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9"/>
                  </a:moveTo>
                  <a:lnTo>
                    <a:pt x="23" y="0"/>
                  </a:lnTo>
                  <a:lnTo>
                    <a:pt x="0" y="2"/>
                  </a:lnTo>
                  <a:lnTo>
                    <a:pt x="0" y="7"/>
                  </a:lnTo>
                  <a:lnTo>
                    <a:pt x="4" y="7"/>
                  </a:lnTo>
                  <a:lnTo>
                    <a:pt x="7" y="8"/>
                  </a:lnTo>
                  <a:lnTo>
                    <a:pt x="10" y="8"/>
                  </a:lnTo>
                  <a:lnTo>
                    <a:pt x="11" y="9"/>
                  </a:lnTo>
                  <a:lnTo>
                    <a:pt x="12" y="10"/>
                  </a:lnTo>
                  <a:lnTo>
                    <a:pt x="13" y="12"/>
                  </a:lnTo>
                  <a:lnTo>
                    <a:pt x="13" y="14"/>
                  </a:lnTo>
                  <a:lnTo>
                    <a:pt x="13" y="17"/>
                  </a:lnTo>
                  <a:lnTo>
                    <a:pt x="13" y="61"/>
                  </a:lnTo>
                  <a:lnTo>
                    <a:pt x="13" y="65"/>
                  </a:lnTo>
                  <a:lnTo>
                    <a:pt x="11" y="67"/>
                  </a:lnTo>
                  <a:lnTo>
                    <a:pt x="7" y="68"/>
                  </a:lnTo>
                  <a:lnTo>
                    <a:pt x="0" y="68"/>
                  </a:lnTo>
                  <a:lnTo>
                    <a:pt x="0" y="73"/>
                  </a:lnTo>
                  <a:lnTo>
                    <a:pt x="11" y="73"/>
                  </a:lnTo>
                  <a:lnTo>
                    <a:pt x="19" y="73"/>
                  </a:lnTo>
                  <a:lnTo>
                    <a:pt x="30" y="73"/>
                  </a:lnTo>
                  <a:lnTo>
                    <a:pt x="40" y="73"/>
                  </a:lnTo>
                  <a:lnTo>
                    <a:pt x="40" y="68"/>
                  </a:lnTo>
                  <a:lnTo>
                    <a:pt x="37" y="68"/>
                  </a:lnTo>
                  <a:lnTo>
                    <a:pt x="30" y="68"/>
                  </a:lnTo>
                  <a:lnTo>
                    <a:pt x="26" y="67"/>
                  </a:lnTo>
                  <a:lnTo>
                    <a:pt x="24" y="64"/>
                  </a:lnTo>
                  <a:lnTo>
                    <a:pt x="24" y="60"/>
                  </a:lnTo>
                  <a:lnTo>
                    <a:pt x="24" y="35"/>
                  </a:lnTo>
                  <a:lnTo>
                    <a:pt x="25" y="23"/>
                  </a:lnTo>
                  <a:lnTo>
                    <a:pt x="29" y="13"/>
                  </a:lnTo>
                  <a:lnTo>
                    <a:pt x="35" y="7"/>
                  </a:lnTo>
                  <a:lnTo>
                    <a:pt x="44" y="4"/>
                  </a:lnTo>
                  <a:lnTo>
                    <a:pt x="46" y="4"/>
                  </a:lnTo>
                  <a:lnTo>
                    <a:pt x="45" y="5"/>
                  </a:lnTo>
                  <a:lnTo>
                    <a:pt x="44" y="6"/>
                  </a:lnTo>
                  <a:lnTo>
                    <a:pt x="42" y="8"/>
                  </a:lnTo>
                  <a:lnTo>
                    <a:pt x="42" y="11"/>
                  </a:lnTo>
                  <a:lnTo>
                    <a:pt x="42" y="14"/>
                  </a:lnTo>
                  <a:lnTo>
                    <a:pt x="44" y="16"/>
                  </a:lnTo>
                  <a:lnTo>
                    <a:pt x="46" y="17"/>
                  </a:lnTo>
                  <a:lnTo>
                    <a:pt x="49" y="18"/>
                  </a:lnTo>
                  <a:lnTo>
                    <a:pt x="51" y="17"/>
                  </a:lnTo>
                  <a:lnTo>
                    <a:pt x="54" y="16"/>
                  </a:lnTo>
                  <a:lnTo>
                    <a:pt x="55" y="14"/>
                  </a:lnTo>
                  <a:lnTo>
                    <a:pt x="56" y="10"/>
                  </a:lnTo>
                  <a:lnTo>
                    <a:pt x="55" y="7"/>
                  </a:lnTo>
                  <a:lnTo>
                    <a:pt x="53" y="3"/>
                  </a:lnTo>
                  <a:lnTo>
                    <a:pt x="49" y="1"/>
                  </a:lnTo>
                  <a:lnTo>
                    <a:pt x="44" y="0"/>
                  </a:lnTo>
                  <a:lnTo>
                    <a:pt x="39" y="1"/>
                  </a:lnTo>
                  <a:lnTo>
                    <a:pt x="36" y="2"/>
                  </a:lnTo>
                  <a:lnTo>
                    <a:pt x="33" y="4"/>
                  </a:lnTo>
                  <a:lnTo>
                    <a:pt x="30" y="7"/>
                  </a:lnTo>
                  <a:lnTo>
                    <a:pt x="28" y="10"/>
                  </a:lnTo>
                  <a:lnTo>
                    <a:pt x="26" y="13"/>
                  </a:lnTo>
                  <a:lnTo>
                    <a:pt x="24" y="16"/>
                  </a:lnTo>
                  <a:lnTo>
                    <a:pt x="23"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2261"/>
            <p:cNvSpPr>
              <a:spLocks noChangeAspect="1"/>
            </p:cNvSpPr>
            <p:nvPr/>
          </p:nvSpPr>
          <p:spPr bwMode="auto">
            <a:xfrm>
              <a:off x="2416" y="2763"/>
              <a:ext cx="54" cy="76"/>
            </a:xfrm>
            <a:custGeom>
              <a:avLst/>
              <a:gdLst>
                <a:gd name="T0" fmla="*/ 31 w 54"/>
                <a:gd name="T1" fmla="*/ 43 h 76"/>
                <a:gd name="T2" fmla="*/ 36 w 54"/>
                <a:gd name="T3" fmla="*/ 44 h 76"/>
                <a:gd name="T4" fmla="*/ 42 w 54"/>
                <a:gd name="T5" fmla="*/ 48 h 76"/>
                <a:gd name="T6" fmla="*/ 46 w 54"/>
                <a:gd name="T7" fmla="*/ 53 h 76"/>
                <a:gd name="T8" fmla="*/ 45 w 54"/>
                <a:gd name="T9" fmla="*/ 63 h 76"/>
                <a:gd name="T10" fmla="*/ 36 w 54"/>
                <a:gd name="T11" fmla="*/ 71 h 76"/>
                <a:gd name="T12" fmla="*/ 23 w 54"/>
                <a:gd name="T13" fmla="*/ 72 h 76"/>
                <a:gd name="T14" fmla="*/ 15 w 54"/>
                <a:gd name="T15" fmla="*/ 69 h 76"/>
                <a:gd name="T16" fmla="*/ 10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7 w 54"/>
                <a:gd name="T63" fmla="*/ 4 h 76"/>
                <a:gd name="T64" fmla="*/ 37 w 54"/>
                <a:gd name="T65" fmla="*/ 6 h 76"/>
                <a:gd name="T66" fmla="*/ 43 w 54"/>
                <a:gd name="T67" fmla="*/ 12 h 76"/>
                <a:gd name="T68" fmla="*/ 45 w 54"/>
                <a:gd name="T69" fmla="*/ 18 h 76"/>
                <a:gd name="T70" fmla="*/ 46 w 54"/>
                <a:gd name="T71" fmla="*/ 24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6" y="53"/>
                  </a:lnTo>
                  <a:lnTo>
                    <a:pt x="46" y="58"/>
                  </a:lnTo>
                  <a:lnTo>
                    <a:pt x="45" y="63"/>
                  </a:lnTo>
                  <a:lnTo>
                    <a:pt x="42" y="68"/>
                  </a:lnTo>
                  <a:lnTo>
                    <a:pt x="36" y="71"/>
                  </a:lnTo>
                  <a:lnTo>
                    <a:pt x="27" y="73"/>
                  </a:lnTo>
                  <a:lnTo>
                    <a:pt x="23" y="72"/>
                  </a:lnTo>
                  <a:lnTo>
                    <a:pt x="18" y="71"/>
                  </a:lnTo>
                  <a:lnTo>
                    <a:pt x="15" y="69"/>
                  </a:lnTo>
                  <a:lnTo>
                    <a:pt x="12" y="66"/>
                  </a:lnTo>
                  <a:lnTo>
                    <a:pt x="10" y="63"/>
                  </a:lnTo>
                  <a:lnTo>
                    <a:pt x="7" y="59"/>
                  </a:lnTo>
                  <a:lnTo>
                    <a:pt x="6" y="54"/>
                  </a:lnTo>
                  <a:lnTo>
                    <a:pt x="5"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8" y="71"/>
                  </a:lnTo>
                  <a:lnTo>
                    <a:pt x="9" y="69"/>
                  </a:lnTo>
                  <a:lnTo>
                    <a:pt x="15" y="73"/>
                  </a:lnTo>
                  <a:lnTo>
                    <a:pt x="20" y="75"/>
                  </a:lnTo>
                  <a:lnTo>
                    <a:pt x="24" y="76"/>
                  </a:lnTo>
                  <a:lnTo>
                    <a:pt x="27" y="76"/>
                  </a:lnTo>
                  <a:lnTo>
                    <a:pt x="40" y="74"/>
                  </a:lnTo>
                  <a:lnTo>
                    <a:pt x="48" y="69"/>
                  </a:lnTo>
                  <a:lnTo>
                    <a:pt x="53" y="62"/>
                  </a:lnTo>
                  <a:lnTo>
                    <a:pt x="54" y="53"/>
                  </a:lnTo>
                  <a:lnTo>
                    <a:pt x="53" y="47"/>
                  </a:lnTo>
                  <a:lnTo>
                    <a:pt x="51" y="43"/>
                  </a:lnTo>
                  <a:lnTo>
                    <a:pt x="49" y="40"/>
                  </a:lnTo>
                  <a:lnTo>
                    <a:pt x="47" y="38"/>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8"/>
                  </a:lnTo>
                  <a:lnTo>
                    <a:pt x="18" y="5"/>
                  </a:lnTo>
                  <a:lnTo>
                    <a:pt x="27" y="4"/>
                  </a:lnTo>
                  <a:lnTo>
                    <a:pt x="33" y="4"/>
                  </a:lnTo>
                  <a:lnTo>
                    <a:pt x="37" y="6"/>
                  </a:lnTo>
                  <a:lnTo>
                    <a:pt x="40" y="9"/>
                  </a:lnTo>
                  <a:lnTo>
                    <a:pt x="43" y="12"/>
                  </a:lnTo>
                  <a:lnTo>
                    <a:pt x="44" y="15"/>
                  </a:lnTo>
                  <a:lnTo>
                    <a:pt x="45" y="18"/>
                  </a:lnTo>
                  <a:lnTo>
                    <a:pt x="46" y="21"/>
                  </a:lnTo>
                  <a:lnTo>
                    <a:pt x="46" y="24"/>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7" y="0"/>
                  </a:lnTo>
                  <a:lnTo>
                    <a:pt x="14" y="2"/>
                  </a:lnTo>
                  <a:lnTo>
                    <a:pt x="6" y="7"/>
                  </a:lnTo>
                  <a:lnTo>
                    <a:pt x="1" y="14"/>
                  </a:lnTo>
                  <a:lnTo>
                    <a:pt x="0" y="21"/>
                  </a:lnTo>
                  <a:lnTo>
                    <a:pt x="2" y="29"/>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2262"/>
            <p:cNvSpPr>
              <a:spLocks noChangeAspect="1"/>
            </p:cNvSpPr>
            <p:nvPr/>
          </p:nvSpPr>
          <p:spPr bwMode="auto">
            <a:xfrm>
              <a:off x="2540" y="2753"/>
              <a:ext cx="147" cy="86"/>
            </a:xfrm>
            <a:custGeom>
              <a:avLst/>
              <a:gdLst>
                <a:gd name="T0" fmla="*/ 141 w 147"/>
                <a:gd name="T1" fmla="*/ 46 h 86"/>
                <a:gd name="T2" fmla="*/ 143 w 147"/>
                <a:gd name="T3" fmla="*/ 46 h 86"/>
                <a:gd name="T4" fmla="*/ 145 w 147"/>
                <a:gd name="T5" fmla="*/ 46 h 86"/>
                <a:gd name="T6" fmla="*/ 146 w 147"/>
                <a:gd name="T7" fmla="*/ 45 h 86"/>
                <a:gd name="T8" fmla="*/ 147 w 147"/>
                <a:gd name="T9" fmla="*/ 43 h 86"/>
                <a:gd name="T10" fmla="*/ 146 w 147"/>
                <a:gd name="T11" fmla="*/ 41 h 86"/>
                <a:gd name="T12" fmla="*/ 145 w 147"/>
                <a:gd name="T13" fmla="*/ 40 h 86"/>
                <a:gd name="T14" fmla="*/ 143 w 147"/>
                <a:gd name="T15" fmla="*/ 40 h 86"/>
                <a:gd name="T16" fmla="*/ 141 w 147"/>
                <a:gd name="T17" fmla="*/ 40 h 86"/>
                <a:gd name="T18" fmla="*/ 18 w 147"/>
                <a:gd name="T19" fmla="*/ 40 h 86"/>
                <a:gd name="T20" fmla="*/ 24 w 147"/>
                <a:gd name="T21" fmla="*/ 35 h 86"/>
                <a:gd name="T22" fmla="*/ 28 w 147"/>
                <a:gd name="T23" fmla="*/ 30 h 86"/>
                <a:gd name="T24" fmla="*/ 31 w 147"/>
                <a:gd name="T25" fmla="*/ 26 h 86"/>
                <a:gd name="T26" fmla="*/ 33 w 147"/>
                <a:gd name="T27" fmla="*/ 24 h 86"/>
                <a:gd name="T28" fmla="*/ 37 w 147"/>
                <a:gd name="T29" fmla="*/ 16 h 86"/>
                <a:gd name="T30" fmla="*/ 40 w 147"/>
                <a:gd name="T31" fmla="*/ 9 h 86"/>
                <a:gd name="T32" fmla="*/ 41 w 147"/>
                <a:gd name="T33" fmla="*/ 4 h 86"/>
                <a:gd name="T34" fmla="*/ 42 w 147"/>
                <a:gd name="T35" fmla="*/ 2 h 86"/>
                <a:gd name="T36" fmla="*/ 40 w 147"/>
                <a:gd name="T37" fmla="*/ 0 h 86"/>
                <a:gd name="T38" fmla="*/ 38 w 147"/>
                <a:gd name="T39" fmla="*/ 0 h 86"/>
                <a:gd name="T40" fmla="*/ 37 w 147"/>
                <a:gd name="T41" fmla="*/ 0 h 86"/>
                <a:gd name="T42" fmla="*/ 36 w 147"/>
                <a:gd name="T43" fmla="*/ 0 h 86"/>
                <a:gd name="T44" fmla="*/ 35 w 147"/>
                <a:gd name="T45" fmla="*/ 2 h 86"/>
                <a:gd name="T46" fmla="*/ 35 w 147"/>
                <a:gd name="T47" fmla="*/ 3 h 86"/>
                <a:gd name="T48" fmla="*/ 31 w 147"/>
                <a:gd name="T49" fmla="*/ 15 h 86"/>
                <a:gd name="T50" fmla="*/ 24 w 147"/>
                <a:gd name="T51" fmla="*/ 25 h 86"/>
                <a:gd name="T52" fmla="*/ 15 w 147"/>
                <a:gd name="T53" fmla="*/ 34 h 86"/>
                <a:gd name="T54" fmla="*/ 2 w 147"/>
                <a:gd name="T55" fmla="*/ 41 h 86"/>
                <a:gd name="T56" fmla="*/ 1 w 147"/>
                <a:gd name="T57" fmla="*/ 42 h 86"/>
                <a:gd name="T58" fmla="*/ 0 w 147"/>
                <a:gd name="T59" fmla="*/ 43 h 86"/>
                <a:gd name="T60" fmla="*/ 1 w 147"/>
                <a:gd name="T61" fmla="*/ 44 h 86"/>
                <a:gd name="T62" fmla="*/ 2 w 147"/>
                <a:gd name="T63" fmla="*/ 45 h 86"/>
                <a:gd name="T64" fmla="*/ 14 w 147"/>
                <a:gd name="T65" fmla="*/ 52 h 86"/>
                <a:gd name="T66" fmla="*/ 24 w 147"/>
                <a:gd name="T67" fmla="*/ 60 h 86"/>
                <a:gd name="T68" fmla="*/ 30 w 147"/>
                <a:gd name="T69" fmla="*/ 71 h 86"/>
                <a:gd name="T70" fmla="*/ 35 w 147"/>
                <a:gd name="T71" fmla="*/ 84 h 86"/>
                <a:gd name="T72" fmla="*/ 36 w 147"/>
                <a:gd name="T73" fmla="*/ 86 h 86"/>
                <a:gd name="T74" fmla="*/ 38 w 147"/>
                <a:gd name="T75" fmla="*/ 86 h 86"/>
                <a:gd name="T76" fmla="*/ 40 w 147"/>
                <a:gd name="T77" fmla="*/ 86 h 86"/>
                <a:gd name="T78" fmla="*/ 42 w 147"/>
                <a:gd name="T79" fmla="*/ 84 h 86"/>
                <a:gd name="T80" fmla="*/ 41 w 147"/>
                <a:gd name="T81" fmla="*/ 82 h 86"/>
                <a:gd name="T82" fmla="*/ 40 w 147"/>
                <a:gd name="T83" fmla="*/ 77 h 86"/>
                <a:gd name="T84" fmla="*/ 37 w 147"/>
                <a:gd name="T85" fmla="*/ 70 h 86"/>
                <a:gd name="T86" fmla="*/ 33 w 147"/>
                <a:gd name="T87" fmla="*/ 62 h 86"/>
                <a:gd name="T88" fmla="*/ 27 w 147"/>
                <a:gd name="T89" fmla="*/ 55 h 86"/>
                <a:gd name="T90" fmla="*/ 18 w 147"/>
                <a:gd name="T91" fmla="*/ 46 h 86"/>
                <a:gd name="T92" fmla="*/ 141 w 147"/>
                <a:gd name="T93" fmla="*/ 4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6">
                  <a:moveTo>
                    <a:pt x="141" y="46"/>
                  </a:moveTo>
                  <a:lnTo>
                    <a:pt x="143" y="46"/>
                  </a:lnTo>
                  <a:lnTo>
                    <a:pt x="145" y="46"/>
                  </a:lnTo>
                  <a:lnTo>
                    <a:pt x="146" y="45"/>
                  </a:lnTo>
                  <a:lnTo>
                    <a:pt x="147" y="43"/>
                  </a:lnTo>
                  <a:lnTo>
                    <a:pt x="146" y="41"/>
                  </a:lnTo>
                  <a:lnTo>
                    <a:pt x="145" y="40"/>
                  </a:lnTo>
                  <a:lnTo>
                    <a:pt x="143" y="40"/>
                  </a:lnTo>
                  <a:lnTo>
                    <a:pt x="141" y="40"/>
                  </a:lnTo>
                  <a:lnTo>
                    <a:pt x="18" y="40"/>
                  </a:lnTo>
                  <a:lnTo>
                    <a:pt x="24" y="35"/>
                  </a:lnTo>
                  <a:lnTo>
                    <a:pt x="28" y="30"/>
                  </a:lnTo>
                  <a:lnTo>
                    <a:pt x="31" y="26"/>
                  </a:lnTo>
                  <a:lnTo>
                    <a:pt x="33" y="24"/>
                  </a:lnTo>
                  <a:lnTo>
                    <a:pt x="37" y="16"/>
                  </a:lnTo>
                  <a:lnTo>
                    <a:pt x="40" y="9"/>
                  </a:lnTo>
                  <a:lnTo>
                    <a:pt x="41" y="4"/>
                  </a:lnTo>
                  <a:lnTo>
                    <a:pt x="42" y="2"/>
                  </a:lnTo>
                  <a:lnTo>
                    <a:pt x="40" y="0"/>
                  </a:lnTo>
                  <a:lnTo>
                    <a:pt x="38" y="0"/>
                  </a:lnTo>
                  <a:lnTo>
                    <a:pt x="37" y="0"/>
                  </a:lnTo>
                  <a:lnTo>
                    <a:pt x="36" y="0"/>
                  </a:lnTo>
                  <a:lnTo>
                    <a:pt x="35" y="2"/>
                  </a:lnTo>
                  <a:lnTo>
                    <a:pt x="35" y="3"/>
                  </a:lnTo>
                  <a:lnTo>
                    <a:pt x="31" y="15"/>
                  </a:lnTo>
                  <a:lnTo>
                    <a:pt x="24" y="25"/>
                  </a:lnTo>
                  <a:lnTo>
                    <a:pt x="15" y="34"/>
                  </a:lnTo>
                  <a:lnTo>
                    <a:pt x="2" y="41"/>
                  </a:lnTo>
                  <a:lnTo>
                    <a:pt x="1" y="42"/>
                  </a:lnTo>
                  <a:lnTo>
                    <a:pt x="0" y="43"/>
                  </a:lnTo>
                  <a:lnTo>
                    <a:pt x="1" y="44"/>
                  </a:lnTo>
                  <a:lnTo>
                    <a:pt x="2" y="45"/>
                  </a:lnTo>
                  <a:lnTo>
                    <a:pt x="14" y="52"/>
                  </a:lnTo>
                  <a:lnTo>
                    <a:pt x="24" y="60"/>
                  </a:lnTo>
                  <a:lnTo>
                    <a:pt x="30" y="71"/>
                  </a:lnTo>
                  <a:lnTo>
                    <a:pt x="35" y="84"/>
                  </a:lnTo>
                  <a:lnTo>
                    <a:pt x="36" y="86"/>
                  </a:lnTo>
                  <a:lnTo>
                    <a:pt x="38" y="86"/>
                  </a:lnTo>
                  <a:lnTo>
                    <a:pt x="40" y="86"/>
                  </a:lnTo>
                  <a:lnTo>
                    <a:pt x="42" y="84"/>
                  </a:lnTo>
                  <a:lnTo>
                    <a:pt x="41" y="82"/>
                  </a:lnTo>
                  <a:lnTo>
                    <a:pt x="40" y="77"/>
                  </a:lnTo>
                  <a:lnTo>
                    <a:pt x="37" y="70"/>
                  </a:lnTo>
                  <a:lnTo>
                    <a:pt x="33" y="62"/>
                  </a:lnTo>
                  <a:lnTo>
                    <a:pt x="27" y="55"/>
                  </a:lnTo>
                  <a:lnTo>
                    <a:pt x="18" y="46"/>
                  </a:lnTo>
                  <a:lnTo>
                    <a:pt x="141" y="4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2263"/>
            <p:cNvSpPr>
              <a:spLocks noChangeAspect="1"/>
            </p:cNvSpPr>
            <p:nvPr/>
          </p:nvSpPr>
          <p:spPr bwMode="auto">
            <a:xfrm>
              <a:off x="2756" y="2764"/>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8 w 83"/>
                <a:gd name="T15" fmla="*/ 68 h 73"/>
                <a:gd name="T16" fmla="*/ 27 w 83"/>
                <a:gd name="T17" fmla="*/ 67 h 73"/>
                <a:gd name="T18" fmla="*/ 25 w 83"/>
                <a:gd name="T19" fmla="*/ 61 h 73"/>
                <a:gd name="T20" fmla="*/ 27 w 83"/>
                <a:gd name="T21" fmla="*/ 19 h 73"/>
                <a:gd name="T22" fmla="*/ 39 w 83"/>
                <a:gd name="T23" fmla="*/ 6 h 73"/>
                <a:gd name="T24" fmla="*/ 50 w 83"/>
                <a:gd name="T25" fmla="*/ 4 h 73"/>
                <a:gd name="T26" fmla="*/ 55 w 83"/>
                <a:gd name="T27" fmla="*/ 7 h 73"/>
                <a:gd name="T28" fmla="*/ 58 w 83"/>
                <a:gd name="T29" fmla="*/ 12 h 73"/>
                <a:gd name="T30" fmla="*/ 59 w 83"/>
                <a:gd name="T31" fmla="*/ 19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9 w 83"/>
                <a:gd name="T45" fmla="*/ 73 h 73"/>
                <a:gd name="T46" fmla="*/ 83 w 83"/>
                <a:gd name="T47" fmla="*/ 68 h 73"/>
                <a:gd name="T48" fmla="*/ 74 w 83"/>
                <a:gd name="T49" fmla="*/ 68 h 73"/>
                <a:gd name="T50" fmla="*/ 71 w 83"/>
                <a:gd name="T51" fmla="*/ 63 h 73"/>
                <a:gd name="T52" fmla="*/ 70 w 83"/>
                <a:gd name="T53" fmla="*/ 23 h 73"/>
                <a:gd name="T54" fmla="*/ 68 w 83"/>
                <a:gd name="T55" fmla="*/ 11 h 73"/>
                <a:gd name="T56" fmla="*/ 63 w 83"/>
                <a:gd name="T57" fmla="*/ 4 h 73"/>
                <a:gd name="T58" fmla="*/ 55 w 83"/>
                <a:gd name="T59" fmla="*/ 1 h 73"/>
                <a:gd name="T60" fmla="*/ 40 w 83"/>
                <a:gd name="T61" fmla="*/ 2 h 73"/>
                <a:gd name="T62" fmla="*/ 28 w 83"/>
                <a:gd name="T63" fmla="*/ 11 h 73"/>
                <a:gd name="T64" fmla="*/ 24 w 83"/>
                <a:gd name="T65" fmla="*/ 0 h 73"/>
                <a:gd name="T66" fmla="*/ 0 w 83"/>
                <a:gd name="T67" fmla="*/ 7 h 73"/>
                <a:gd name="T68" fmla="*/ 7 w 83"/>
                <a:gd name="T69" fmla="*/ 8 h 73"/>
                <a:gd name="T70" fmla="*/ 11 w 83"/>
                <a:gd name="T71" fmla="*/ 9 h 73"/>
                <a:gd name="T72" fmla="*/ 13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3"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8" y="73"/>
                  </a:lnTo>
                  <a:lnTo>
                    <a:pt x="38" y="68"/>
                  </a:lnTo>
                  <a:lnTo>
                    <a:pt x="31" y="68"/>
                  </a:lnTo>
                  <a:lnTo>
                    <a:pt x="27" y="67"/>
                  </a:lnTo>
                  <a:lnTo>
                    <a:pt x="25" y="65"/>
                  </a:lnTo>
                  <a:lnTo>
                    <a:pt x="25" y="61"/>
                  </a:lnTo>
                  <a:lnTo>
                    <a:pt x="25" y="30"/>
                  </a:lnTo>
                  <a:lnTo>
                    <a:pt x="27" y="19"/>
                  </a:lnTo>
                  <a:lnTo>
                    <a:pt x="32" y="11"/>
                  </a:lnTo>
                  <a:lnTo>
                    <a:pt x="39" y="6"/>
                  </a:lnTo>
                  <a:lnTo>
                    <a:pt x="47" y="4"/>
                  </a:lnTo>
                  <a:lnTo>
                    <a:pt x="50" y="4"/>
                  </a:lnTo>
                  <a:lnTo>
                    <a:pt x="53" y="6"/>
                  </a:lnTo>
                  <a:lnTo>
                    <a:pt x="55" y="7"/>
                  </a:lnTo>
                  <a:lnTo>
                    <a:pt x="57" y="10"/>
                  </a:lnTo>
                  <a:lnTo>
                    <a:pt x="58" y="12"/>
                  </a:lnTo>
                  <a:lnTo>
                    <a:pt x="59" y="15"/>
                  </a:lnTo>
                  <a:lnTo>
                    <a:pt x="59" y="19"/>
                  </a:lnTo>
                  <a:lnTo>
                    <a:pt x="59" y="22"/>
                  </a:lnTo>
                  <a:lnTo>
                    <a:pt x="59" y="61"/>
                  </a:lnTo>
                  <a:lnTo>
                    <a:pt x="59" y="65"/>
                  </a:lnTo>
                  <a:lnTo>
                    <a:pt x="57" y="67"/>
                  </a:lnTo>
                  <a:lnTo>
                    <a:pt x="53" y="68"/>
                  </a:lnTo>
                  <a:lnTo>
                    <a:pt x="46" y="68"/>
                  </a:lnTo>
                  <a:lnTo>
                    <a:pt x="46" y="73"/>
                  </a:lnTo>
                  <a:lnTo>
                    <a:pt x="51" y="73"/>
                  </a:lnTo>
                  <a:lnTo>
                    <a:pt x="56" y="73"/>
                  </a:lnTo>
                  <a:lnTo>
                    <a:pt x="61" y="73"/>
                  </a:lnTo>
                  <a:lnTo>
                    <a:pt x="65" y="73"/>
                  </a:lnTo>
                  <a:lnTo>
                    <a:pt x="69" y="73"/>
                  </a:lnTo>
                  <a:lnTo>
                    <a:pt x="74" y="73"/>
                  </a:lnTo>
                  <a:lnTo>
                    <a:pt x="79" y="73"/>
                  </a:lnTo>
                  <a:lnTo>
                    <a:pt x="83" y="73"/>
                  </a:lnTo>
                  <a:lnTo>
                    <a:pt x="83" y="68"/>
                  </a:lnTo>
                  <a:lnTo>
                    <a:pt x="78" y="68"/>
                  </a:lnTo>
                  <a:lnTo>
                    <a:pt x="74" y="68"/>
                  </a:lnTo>
                  <a:lnTo>
                    <a:pt x="72" y="66"/>
                  </a:lnTo>
                  <a:lnTo>
                    <a:pt x="71" y="63"/>
                  </a:lnTo>
                  <a:lnTo>
                    <a:pt x="71" y="32"/>
                  </a:lnTo>
                  <a:lnTo>
                    <a:pt x="70" y="23"/>
                  </a:lnTo>
                  <a:lnTo>
                    <a:pt x="70" y="16"/>
                  </a:lnTo>
                  <a:lnTo>
                    <a:pt x="68" y="11"/>
                  </a:lnTo>
                  <a:lnTo>
                    <a:pt x="65" y="6"/>
                  </a:lnTo>
                  <a:lnTo>
                    <a:pt x="63" y="4"/>
                  </a:lnTo>
                  <a:lnTo>
                    <a:pt x="59" y="2"/>
                  </a:lnTo>
                  <a:lnTo>
                    <a:pt x="55" y="1"/>
                  </a:lnTo>
                  <a:lnTo>
                    <a:pt x="48" y="0"/>
                  </a:lnTo>
                  <a:lnTo>
                    <a:pt x="40" y="2"/>
                  </a:lnTo>
                  <a:lnTo>
                    <a:pt x="33" y="5"/>
                  </a:lnTo>
                  <a:lnTo>
                    <a:pt x="28" y="11"/>
                  </a:lnTo>
                  <a:lnTo>
                    <a:pt x="24" y="18"/>
                  </a:lnTo>
                  <a:lnTo>
                    <a:pt x="24" y="0"/>
                  </a:lnTo>
                  <a:lnTo>
                    <a:pt x="0" y="2"/>
                  </a:lnTo>
                  <a:lnTo>
                    <a:pt x="0" y="7"/>
                  </a:lnTo>
                  <a:lnTo>
                    <a:pt x="4" y="7"/>
                  </a:lnTo>
                  <a:lnTo>
                    <a:pt x="7" y="8"/>
                  </a:lnTo>
                  <a:lnTo>
                    <a:pt x="10" y="8"/>
                  </a:lnTo>
                  <a:lnTo>
                    <a:pt x="11" y="9"/>
                  </a:lnTo>
                  <a:lnTo>
                    <a:pt x="12" y="10"/>
                  </a:lnTo>
                  <a:lnTo>
                    <a:pt x="13"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2264"/>
            <p:cNvSpPr>
              <a:spLocks noChangeAspect="1" noEditPoints="1"/>
            </p:cNvSpPr>
            <p:nvPr/>
          </p:nvSpPr>
          <p:spPr bwMode="auto">
            <a:xfrm>
              <a:off x="2848" y="2763"/>
              <a:ext cx="64" cy="76"/>
            </a:xfrm>
            <a:custGeom>
              <a:avLst/>
              <a:gdLst>
                <a:gd name="T0" fmla="*/ 13 w 64"/>
                <a:gd name="T1" fmla="*/ 33 h 76"/>
                <a:gd name="T2" fmla="*/ 16 w 64"/>
                <a:gd name="T3" fmla="*/ 18 h 76"/>
                <a:gd name="T4" fmla="*/ 22 w 64"/>
                <a:gd name="T5" fmla="*/ 9 h 76"/>
                <a:gd name="T6" fmla="*/ 29 w 64"/>
                <a:gd name="T7" fmla="*/ 5 h 76"/>
                <a:gd name="T8" fmla="*/ 34 w 64"/>
                <a:gd name="T9" fmla="*/ 4 h 76"/>
                <a:gd name="T10" fmla="*/ 40 w 64"/>
                <a:gd name="T11" fmla="*/ 5 h 76"/>
                <a:gd name="T12" fmla="*/ 44 w 64"/>
                <a:gd name="T13" fmla="*/ 8 h 76"/>
                <a:gd name="T14" fmla="*/ 47 w 64"/>
                <a:gd name="T15" fmla="*/ 11 h 76"/>
                <a:gd name="T16" fmla="*/ 50 w 64"/>
                <a:gd name="T17" fmla="*/ 16 h 76"/>
                <a:gd name="T18" fmla="*/ 51 w 64"/>
                <a:gd name="T19" fmla="*/ 21 h 76"/>
                <a:gd name="T20" fmla="*/ 52 w 64"/>
                <a:gd name="T21" fmla="*/ 26 h 76"/>
                <a:gd name="T22" fmla="*/ 53 w 64"/>
                <a:gd name="T23" fmla="*/ 30 h 76"/>
                <a:gd name="T24" fmla="*/ 53 w 64"/>
                <a:gd name="T25" fmla="*/ 33 h 76"/>
                <a:gd name="T26" fmla="*/ 13 w 64"/>
                <a:gd name="T27" fmla="*/ 33 h 76"/>
                <a:gd name="T28" fmla="*/ 13 w 64"/>
                <a:gd name="T29" fmla="*/ 36 h 76"/>
                <a:gd name="T30" fmla="*/ 59 w 64"/>
                <a:gd name="T31" fmla="*/ 36 h 76"/>
                <a:gd name="T32" fmla="*/ 62 w 64"/>
                <a:gd name="T33" fmla="*/ 36 h 76"/>
                <a:gd name="T34" fmla="*/ 63 w 64"/>
                <a:gd name="T35" fmla="*/ 36 h 76"/>
                <a:gd name="T36" fmla="*/ 63 w 64"/>
                <a:gd name="T37" fmla="*/ 35 h 76"/>
                <a:gd name="T38" fmla="*/ 64 w 64"/>
                <a:gd name="T39" fmla="*/ 33 h 76"/>
                <a:gd name="T40" fmla="*/ 62 w 64"/>
                <a:gd name="T41" fmla="*/ 21 h 76"/>
                <a:gd name="T42" fmla="*/ 56 w 64"/>
                <a:gd name="T43" fmla="*/ 10 h 76"/>
                <a:gd name="T44" fmla="*/ 47 w 64"/>
                <a:gd name="T45" fmla="*/ 3 h 76"/>
                <a:gd name="T46" fmla="*/ 34 w 64"/>
                <a:gd name="T47" fmla="*/ 0 h 76"/>
                <a:gd name="T48" fmla="*/ 21 w 64"/>
                <a:gd name="T49" fmla="*/ 3 h 76"/>
                <a:gd name="T50" fmla="*/ 10 w 64"/>
                <a:gd name="T51" fmla="*/ 11 h 76"/>
                <a:gd name="T52" fmla="*/ 2 w 64"/>
                <a:gd name="T53" fmla="*/ 23 h 76"/>
                <a:gd name="T54" fmla="*/ 0 w 64"/>
                <a:gd name="T55" fmla="*/ 38 h 76"/>
                <a:gd name="T56" fmla="*/ 3 w 64"/>
                <a:gd name="T57" fmla="*/ 53 h 76"/>
                <a:gd name="T58" fmla="*/ 11 w 64"/>
                <a:gd name="T59" fmla="*/ 65 h 76"/>
                <a:gd name="T60" fmla="*/ 22 w 64"/>
                <a:gd name="T61" fmla="*/ 73 h 76"/>
                <a:gd name="T62" fmla="*/ 36 w 64"/>
                <a:gd name="T63" fmla="*/ 76 h 76"/>
                <a:gd name="T64" fmla="*/ 49 w 64"/>
                <a:gd name="T65" fmla="*/ 73 h 76"/>
                <a:gd name="T66" fmla="*/ 57 w 64"/>
                <a:gd name="T67" fmla="*/ 67 h 76"/>
                <a:gd name="T68" fmla="*/ 62 w 64"/>
                <a:gd name="T69" fmla="*/ 59 h 76"/>
                <a:gd name="T70" fmla="*/ 64 w 64"/>
                <a:gd name="T71" fmla="*/ 55 h 76"/>
                <a:gd name="T72" fmla="*/ 63 w 64"/>
                <a:gd name="T73" fmla="*/ 53 h 76"/>
                <a:gd name="T74" fmla="*/ 61 w 64"/>
                <a:gd name="T75" fmla="*/ 53 h 76"/>
                <a:gd name="T76" fmla="*/ 60 w 64"/>
                <a:gd name="T77" fmla="*/ 53 h 76"/>
                <a:gd name="T78" fmla="*/ 59 w 64"/>
                <a:gd name="T79" fmla="*/ 55 h 76"/>
                <a:gd name="T80" fmla="*/ 57 w 64"/>
                <a:gd name="T81" fmla="*/ 61 h 76"/>
                <a:gd name="T82" fmla="*/ 54 w 64"/>
                <a:gd name="T83" fmla="*/ 65 h 76"/>
                <a:gd name="T84" fmla="*/ 50 w 64"/>
                <a:gd name="T85" fmla="*/ 68 h 76"/>
                <a:gd name="T86" fmla="*/ 47 w 64"/>
                <a:gd name="T87" fmla="*/ 70 h 76"/>
                <a:gd name="T88" fmla="*/ 43 w 64"/>
                <a:gd name="T89" fmla="*/ 71 h 76"/>
                <a:gd name="T90" fmla="*/ 40 w 64"/>
                <a:gd name="T91" fmla="*/ 72 h 76"/>
                <a:gd name="T92" fmla="*/ 38 w 64"/>
                <a:gd name="T93" fmla="*/ 72 h 76"/>
                <a:gd name="T94" fmla="*/ 37 w 64"/>
                <a:gd name="T95" fmla="*/ 72 h 76"/>
                <a:gd name="T96" fmla="*/ 31 w 64"/>
                <a:gd name="T97" fmla="*/ 71 h 76"/>
                <a:gd name="T98" fmla="*/ 26 w 64"/>
                <a:gd name="T99" fmla="*/ 69 h 76"/>
                <a:gd name="T100" fmla="*/ 22 w 64"/>
                <a:gd name="T101" fmla="*/ 65 h 76"/>
                <a:gd name="T102" fmla="*/ 18 w 64"/>
                <a:gd name="T103" fmla="*/ 61 h 76"/>
                <a:gd name="T104" fmla="*/ 15 w 64"/>
                <a:gd name="T105" fmla="*/ 55 h 76"/>
                <a:gd name="T106" fmla="*/ 14 w 64"/>
                <a:gd name="T107" fmla="*/ 48 h 76"/>
                <a:gd name="T108" fmla="*/ 13 w 64"/>
                <a:gd name="T109" fmla="*/ 41 h 76"/>
                <a:gd name="T110" fmla="*/ 13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3" y="33"/>
                  </a:moveTo>
                  <a:lnTo>
                    <a:pt x="16" y="18"/>
                  </a:lnTo>
                  <a:lnTo>
                    <a:pt x="22" y="9"/>
                  </a:lnTo>
                  <a:lnTo>
                    <a:pt x="29" y="5"/>
                  </a:lnTo>
                  <a:lnTo>
                    <a:pt x="34" y="4"/>
                  </a:lnTo>
                  <a:lnTo>
                    <a:pt x="40" y="5"/>
                  </a:lnTo>
                  <a:lnTo>
                    <a:pt x="44" y="8"/>
                  </a:lnTo>
                  <a:lnTo>
                    <a:pt x="47" y="11"/>
                  </a:lnTo>
                  <a:lnTo>
                    <a:pt x="50" y="16"/>
                  </a:lnTo>
                  <a:lnTo>
                    <a:pt x="51" y="21"/>
                  </a:lnTo>
                  <a:lnTo>
                    <a:pt x="52" y="26"/>
                  </a:lnTo>
                  <a:lnTo>
                    <a:pt x="53" y="30"/>
                  </a:lnTo>
                  <a:lnTo>
                    <a:pt x="53" y="33"/>
                  </a:lnTo>
                  <a:lnTo>
                    <a:pt x="13" y="33"/>
                  </a:lnTo>
                  <a:close/>
                  <a:moveTo>
                    <a:pt x="13" y="36"/>
                  </a:moveTo>
                  <a:lnTo>
                    <a:pt x="59" y="36"/>
                  </a:lnTo>
                  <a:lnTo>
                    <a:pt x="62" y="36"/>
                  </a:lnTo>
                  <a:lnTo>
                    <a:pt x="63" y="36"/>
                  </a:lnTo>
                  <a:lnTo>
                    <a:pt x="63" y="35"/>
                  </a:lnTo>
                  <a:lnTo>
                    <a:pt x="64" y="33"/>
                  </a:lnTo>
                  <a:lnTo>
                    <a:pt x="62" y="21"/>
                  </a:lnTo>
                  <a:lnTo>
                    <a:pt x="56" y="10"/>
                  </a:lnTo>
                  <a:lnTo>
                    <a:pt x="47" y="3"/>
                  </a:lnTo>
                  <a:lnTo>
                    <a:pt x="34" y="0"/>
                  </a:lnTo>
                  <a:lnTo>
                    <a:pt x="21" y="3"/>
                  </a:lnTo>
                  <a:lnTo>
                    <a:pt x="10" y="11"/>
                  </a:lnTo>
                  <a:lnTo>
                    <a:pt x="2" y="23"/>
                  </a:lnTo>
                  <a:lnTo>
                    <a:pt x="0" y="38"/>
                  </a:lnTo>
                  <a:lnTo>
                    <a:pt x="3" y="53"/>
                  </a:lnTo>
                  <a:lnTo>
                    <a:pt x="11" y="65"/>
                  </a:lnTo>
                  <a:lnTo>
                    <a:pt x="22" y="73"/>
                  </a:lnTo>
                  <a:lnTo>
                    <a:pt x="36" y="76"/>
                  </a:lnTo>
                  <a:lnTo>
                    <a:pt x="49" y="73"/>
                  </a:lnTo>
                  <a:lnTo>
                    <a:pt x="57" y="67"/>
                  </a:lnTo>
                  <a:lnTo>
                    <a:pt x="62" y="59"/>
                  </a:lnTo>
                  <a:lnTo>
                    <a:pt x="64" y="55"/>
                  </a:lnTo>
                  <a:lnTo>
                    <a:pt x="63" y="53"/>
                  </a:lnTo>
                  <a:lnTo>
                    <a:pt x="61" y="53"/>
                  </a:lnTo>
                  <a:lnTo>
                    <a:pt x="60" y="53"/>
                  </a:lnTo>
                  <a:lnTo>
                    <a:pt x="59" y="55"/>
                  </a:lnTo>
                  <a:lnTo>
                    <a:pt x="57" y="61"/>
                  </a:lnTo>
                  <a:lnTo>
                    <a:pt x="54" y="65"/>
                  </a:lnTo>
                  <a:lnTo>
                    <a:pt x="50" y="68"/>
                  </a:lnTo>
                  <a:lnTo>
                    <a:pt x="47" y="70"/>
                  </a:lnTo>
                  <a:lnTo>
                    <a:pt x="43" y="71"/>
                  </a:lnTo>
                  <a:lnTo>
                    <a:pt x="40" y="72"/>
                  </a:lnTo>
                  <a:lnTo>
                    <a:pt x="38" y="72"/>
                  </a:lnTo>
                  <a:lnTo>
                    <a:pt x="37" y="72"/>
                  </a:lnTo>
                  <a:lnTo>
                    <a:pt x="31" y="71"/>
                  </a:lnTo>
                  <a:lnTo>
                    <a:pt x="26" y="69"/>
                  </a:lnTo>
                  <a:lnTo>
                    <a:pt x="22" y="65"/>
                  </a:lnTo>
                  <a:lnTo>
                    <a:pt x="18" y="61"/>
                  </a:lnTo>
                  <a:lnTo>
                    <a:pt x="15" y="55"/>
                  </a:lnTo>
                  <a:lnTo>
                    <a:pt x="14" y="48"/>
                  </a:lnTo>
                  <a:lnTo>
                    <a:pt x="13" y="41"/>
                  </a:lnTo>
                  <a:lnTo>
                    <a:pt x="13"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2265"/>
            <p:cNvSpPr>
              <a:spLocks noChangeAspect="1"/>
            </p:cNvSpPr>
            <p:nvPr/>
          </p:nvSpPr>
          <p:spPr bwMode="auto">
            <a:xfrm>
              <a:off x="2919" y="2766"/>
              <a:ext cx="114" cy="73"/>
            </a:xfrm>
            <a:custGeom>
              <a:avLst/>
              <a:gdLst>
                <a:gd name="T0" fmla="*/ 102 w 114"/>
                <a:gd name="T1" fmla="*/ 11 h 73"/>
                <a:gd name="T2" fmla="*/ 109 w 114"/>
                <a:gd name="T3" fmla="*/ 6 h 73"/>
                <a:gd name="T4" fmla="*/ 114 w 114"/>
                <a:gd name="T5" fmla="*/ 0 h 73"/>
                <a:gd name="T6" fmla="*/ 102 w 114"/>
                <a:gd name="T7" fmla="*/ 1 h 73"/>
                <a:gd name="T8" fmla="*/ 93 w 114"/>
                <a:gd name="T9" fmla="*/ 0 h 73"/>
                <a:gd name="T10" fmla="*/ 86 w 114"/>
                <a:gd name="T11" fmla="*/ 0 h 73"/>
                <a:gd name="T12" fmla="*/ 90 w 114"/>
                <a:gd name="T13" fmla="*/ 6 h 73"/>
                <a:gd name="T14" fmla="*/ 95 w 114"/>
                <a:gd name="T15" fmla="*/ 10 h 73"/>
                <a:gd name="T16" fmla="*/ 96 w 114"/>
                <a:gd name="T17" fmla="*/ 15 h 73"/>
                <a:gd name="T18" fmla="*/ 80 w 114"/>
                <a:gd name="T19" fmla="*/ 59 h 73"/>
                <a:gd name="T20" fmla="*/ 63 w 114"/>
                <a:gd name="T21" fmla="*/ 11 h 73"/>
                <a:gd name="T22" fmla="*/ 64 w 114"/>
                <a:gd name="T23" fmla="*/ 7 h 73"/>
                <a:gd name="T24" fmla="*/ 70 w 114"/>
                <a:gd name="T25" fmla="*/ 5 h 73"/>
                <a:gd name="T26" fmla="*/ 72 w 114"/>
                <a:gd name="T27" fmla="*/ 0 h 73"/>
                <a:gd name="T28" fmla="*/ 64 w 114"/>
                <a:gd name="T29" fmla="*/ 0 h 73"/>
                <a:gd name="T30" fmla="*/ 55 w 114"/>
                <a:gd name="T31" fmla="*/ 1 h 73"/>
                <a:gd name="T32" fmla="*/ 41 w 114"/>
                <a:gd name="T33" fmla="*/ 5 h 73"/>
                <a:gd name="T34" fmla="*/ 47 w 114"/>
                <a:gd name="T35" fmla="*/ 6 h 73"/>
                <a:gd name="T36" fmla="*/ 51 w 114"/>
                <a:gd name="T37" fmla="*/ 8 h 73"/>
                <a:gd name="T38" fmla="*/ 53 w 114"/>
                <a:gd name="T39" fmla="*/ 12 h 73"/>
                <a:gd name="T40" fmla="*/ 55 w 114"/>
                <a:gd name="T41" fmla="*/ 17 h 73"/>
                <a:gd name="T42" fmla="*/ 25 w 114"/>
                <a:gd name="T43" fmla="*/ 13 h 73"/>
                <a:gd name="T44" fmla="*/ 24 w 114"/>
                <a:gd name="T45" fmla="*/ 10 h 73"/>
                <a:gd name="T46" fmla="*/ 28 w 114"/>
                <a:gd name="T47" fmla="*/ 6 h 73"/>
                <a:gd name="T48" fmla="*/ 34 w 114"/>
                <a:gd name="T49" fmla="*/ 5 h 73"/>
                <a:gd name="T50" fmla="*/ 29 w 114"/>
                <a:gd name="T51" fmla="*/ 0 h 73"/>
                <a:gd name="T52" fmla="*/ 20 w 114"/>
                <a:gd name="T53" fmla="*/ 1 h 73"/>
                <a:gd name="T54" fmla="*/ 14 w 114"/>
                <a:gd name="T55" fmla="*/ 1 h 73"/>
                <a:gd name="T56" fmla="*/ 5 w 114"/>
                <a:gd name="T57" fmla="*/ 0 h 73"/>
                <a:gd name="T58" fmla="*/ 0 w 114"/>
                <a:gd name="T59" fmla="*/ 5 h 73"/>
                <a:gd name="T60" fmla="*/ 9 w 114"/>
                <a:gd name="T61" fmla="*/ 6 h 73"/>
                <a:gd name="T62" fmla="*/ 13 w 114"/>
                <a:gd name="T63" fmla="*/ 11 h 73"/>
                <a:gd name="T64" fmla="*/ 35 w 114"/>
                <a:gd name="T65" fmla="*/ 72 h 73"/>
                <a:gd name="T66" fmla="*/ 39 w 114"/>
                <a:gd name="T67" fmla="*/ 72 h 73"/>
                <a:gd name="T68" fmla="*/ 57 w 114"/>
                <a:gd name="T69" fmla="*/ 23 h 73"/>
                <a:gd name="T70" fmla="*/ 75 w 114"/>
                <a:gd name="T71" fmla="*/ 72 h 73"/>
                <a:gd name="T72" fmla="*/ 79 w 114"/>
                <a:gd name="T73" fmla="*/ 72 h 73"/>
                <a:gd name="T74" fmla="*/ 100 w 114"/>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4" h="73">
                  <a:moveTo>
                    <a:pt x="100" y="16"/>
                  </a:moveTo>
                  <a:lnTo>
                    <a:pt x="102" y="11"/>
                  </a:lnTo>
                  <a:lnTo>
                    <a:pt x="106" y="8"/>
                  </a:lnTo>
                  <a:lnTo>
                    <a:pt x="109" y="6"/>
                  </a:lnTo>
                  <a:lnTo>
                    <a:pt x="114" y="5"/>
                  </a:lnTo>
                  <a:lnTo>
                    <a:pt x="114" y="0"/>
                  </a:lnTo>
                  <a:lnTo>
                    <a:pt x="108" y="1"/>
                  </a:lnTo>
                  <a:lnTo>
                    <a:pt x="102" y="1"/>
                  </a:lnTo>
                  <a:lnTo>
                    <a:pt x="98" y="1"/>
                  </a:lnTo>
                  <a:lnTo>
                    <a:pt x="93" y="0"/>
                  </a:lnTo>
                  <a:lnTo>
                    <a:pt x="89" y="0"/>
                  </a:lnTo>
                  <a:lnTo>
                    <a:pt x="86" y="0"/>
                  </a:lnTo>
                  <a:lnTo>
                    <a:pt x="86" y="5"/>
                  </a:lnTo>
                  <a:lnTo>
                    <a:pt x="90" y="6"/>
                  </a:lnTo>
                  <a:lnTo>
                    <a:pt x="93" y="8"/>
                  </a:lnTo>
                  <a:lnTo>
                    <a:pt x="95" y="10"/>
                  </a:lnTo>
                  <a:lnTo>
                    <a:pt x="96" y="13"/>
                  </a:lnTo>
                  <a:lnTo>
                    <a:pt x="96" y="15"/>
                  </a:lnTo>
                  <a:lnTo>
                    <a:pt x="95" y="17"/>
                  </a:lnTo>
                  <a:lnTo>
                    <a:pt x="80" y="59"/>
                  </a:lnTo>
                  <a:lnTo>
                    <a:pt x="64" y="13"/>
                  </a:lnTo>
                  <a:lnTo>
                    <a:pt x="63" y="11"/>
                  </a:lnTo>
                  <a:lnTo>
                    <a:pt x="63" y="10"/>
                  </a:lnTo>
                  <a:lnTo>
                    <a:pt x="64" y="7"/>
                  </a:lnTo>
                  <a:lnTo>
                    <a:pt x="66" y="6"/>
                  </a:lnTo>
                  <a:lnTo>
                    <a:pt x="70" y="5"/>
                  </a:lnTo>
                  <a:lnTo>
                    <a:pt x="72" y="5"/>
                  </a:lnTo>
                  <a:lnTo>
                    <a:pt x="72" y="0"/>
                  </a:lnTo>
                  <a:lnTo>
                    <a:pt x="68" y="0"/>
                  </a:lnTo>
                  <a:lnTo>
                    <a:pt x="64" y="0"/>
                  </a:lnTo>
                  <a:lnTo>
                    <a:pt x="59" y="1"/>
                  </a:lnTo>
                  <a:lnTo>
                    <a:pt x="55" y="1"/>
                  </a:lnTo>
                  <a:lnTo>
                    <a:pt x="41" y="0"/>
                  </a:lnTo>
                  <a:lnTo>
                    <a:pt x="41" y="5"/>
                  </a:lnTo>
                  <a:lnTo>
                    <a:pt x="45" y="5"/>
                  </a:lnTo>
                  <a:lnTo>
                    <a:pt x="47" y="6"/>
                  </a:lnTo>
                  <a:lnTo>
                    <a:pt x="49" y="6"/>
                  </a:lnTo>
                  <a:lnTo>
                    <a:pt x="51" y="8"/>
                  </a:lnTo>
                  <a:lnTo>
                    <a:pt x="52" y="9"/>
                  </a:lnTo>
                  <a:lnTo>
                    <a:pt x="53" y="12"/>
                  </a:lnTo>
                  <a:lnTo>
                    <a:pt x="54" y="14"/>
                  </a:lnTo>
                  <a:lnTo>
                    <a:pt x="55" y="17"/>
                  </a:lnTo>
                  <a:lnTo>
                    <a:pt x="41" y="57"/>
                  </a:lnTo>
                  <a:lnTo>
                    <a:pt x="25" y="13"/>
                  </a:lnTo>
                  <a:lnTo>
                    <a:pt x="24" y="11"/>
                  </a:lnTo>
                  <a:lnTo>
                    <a:pt x="24" y="10"/>
                  </a:lnTo>
                  <a:lnTo>
                    <a:pt x="25" y="7"/>
                  </a:lnTo>
                  <a:lnTo>
                    <a:pt x="28" y="6"/>
                  </a:lnTo>
                  <a:lnTo>
                    <a:pt x="31" y="5"/>
                  </a:lnTo>
                  <a:lnTo>
                    <a:pt x="34" y="5"/>
                  </a:lnTo>
                  <a:lnTo>
                    <a:pt x="34" y="0"/>
                  </a:lnTo>
                  <a:lnTo>
                    <a:pt x="29" y="0"/>
                  </a:lnTo>
                  <a:lnTo>
                    <a:pt x="24" y="0"/>
                  </a:lnTo>
                  <a:lnTo>
                    <a:pt x="20" y="1"/>
                  </a:lnTo>
                  <a:lnTo>
                    <a:pt x="16" y="1"/>
                  </a:lnTo>
                  <a:lnTo>
                    <a:pt x="14" y="1"/>
                  </a:lnTo>
                  <a:lnTo>
                    <a:pt x="10" y="1"/>
                  </a:lnTo>
                  <a:lnTo>
                    <a:pt x="5" y="0"/>
                  </a:lnTo>
                  <a:lnTo>
                    <a:pt x="0" y="0"/>
                  </a:lnTo>
                  <a:lnTo>
                    <a:pt x="0" y="5"/>
                  </a:lnTo>
                  <a:lnTo>
                    <a:pt x="6" y="5"/>
                  </a:lnTo>
                  <a:lnTo>
                    <a:pt x="9" y="6"/>
                  </a:lnTo>
                  <a:lnTo>
                    <a:pt x="11" y="8"/>
                  </a:lnTo>
                  <a:lnTo>
                    <a:pt x="13" y="11"/>
                  </a:lnTo>
                  <a:lnTo>
                    <a:pt x="33" y="70"/>
                  </a:lnTo>
                  <a:lnTo>
                    <a:pt x="35" y="72"/>
                  </a:lnTo>
                  <a:lnTo>
                    <a:pt x="37" y="73"/>
                  </a:lnTo>
                  <a:lnTo>
                    <a:pt x="39" y="72"/>
                  </a:lnTo>
                  <a:lnTo>
                    <a:pt x="40" y="70"/>
                  </a:lnTo>
                  <a:lnTo>
                    <a:pt x="57" y="23"/>
                  </a:lnTo>
                  <a:lnTo>
                    <a:pt x="74" y="70"/>
                  </a:lnTo>
                  <a:lnTo>
                    <a:pt x="75" y="72"/>
                  </a:lnTo>
                  <a:lnTo>
                    <a:pt x="77" y="73"/>
                  </a:lnTo>
                  <a:lnTo>
                    <a:pt x="79" y="72"/>
                  </a:lnTo>
                  <a:lnTo>
                    <a:pt x="80" y="70"/>
                  </a:lnTo>
                  <a:lnTo>
                    <a:pt x="100"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Rectangle 2266"/>
            <p:cNvSpPr>
              <a:spLocks noChangeAspect="1" noChangeArrowheads="1"/>
            </p:cNvSpPr>
            <p:nvPr/>
          </p:nvSpPr>
          <p:spPr bwMode="auto">
            <a:xfrm>
              <a:off x="3038" y="2797"/>
              <a:ext cx="43" cy="10"/>
            </a:xfrm>
            <a:prstGeom prst="rect">
              <a:avLst/>
            </a:prstGeom>
            <a:solidFill>
              <a:srgbClr val="000000"/>
            </a:solidFill>
            <a:ln w="0">
              <a:noFill/>
              <a:prstDash val="solid"/>
              <a:miter lim="800000"/>
              <a:headEnd/>
              <a:tailEnd/>
            </a:ln>
            <a:extLst>
              <a:ext uri="{91240B29-F687-4F45-9708-019B960494DF}">
                <a14:hiddenLine xmlns:a14="http://schemas.microsoft.com/office/drawing/2010/main" w="0">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2267"/>
            <p:cNvSpPr>
              <a:spLocks noChangeAspect="1" noEditPoints="1"/>
            </p:cNvSpPr>
            <p:nvPr/>
          </p:nvSpPr>
          <p:spPr bwMode="auto">
            <a:xfrm>
              <a:off x="3098" y="2763"/>
              <a:ext cx="74" cy="76"/>
            </a:xfrm>
            <a:custGeom>
              <a:avLst/>
              <a:gdLst>
                <a:gd name="T0" fmla="*/ 49 w 74"/>
                <a:gd name="T1" fmla="*/ 67 h 76"/>
                <a:gd name="T2" fmla="*/ 56 w 74"/>
                <a:gd name="T3" fmla="*/ 74 h 76"/>
                <a:gd name="T4" fmla="*/ 62 w 74"/>
                <a:gd name="T5" fmla="*/ 75 h 76"/>
                <a:gd name="T6" fmla="*/ 67 w 74"/>
                <a:gd name="T7" fmla="*/ 74 h 76"/>
                <a:gd name="T8" fmla="*/ 71 w 74"/>
                <a:gd name="T9" fmla="*/ 71 h 76"/>
                <a:gd name="T10" fmla="*/ 74 w 74"/>
                <a:gd name="T11" fmla="*/ 64 h 76"/>
                <a:gd name="T12" fmla="*/ 74 w 74"/>
                <a:gd name="T13" fmla="*/ 50 h 76"/>
                <a:gd name="T14" fmla="*/ 70 w 74"/>
                <a:gd name="T15" fmla="*/ 60 h 76"/>
                <a:gd name="T16" fmla="*/ 68 w 74"/>
                <a:gd name="T17" fmla="*/ 69 h 76"/>
                <a:gd name="T18" fmla="*/ 64 w 74"/>
                <a:gd name="T19" fmla="*/ 70 h 76"/>
                <a:gd name="T20" fmla="*/ 59 w 74"/>
                <a:gd name="T21" fmla="*/ 66 h 76"/>
                <a:gd name="T22" fmla="*/ 58 w 74"/>
                <a:gd name="T23" fmla="*/ 62 h 76"/>
                <a:gd name="T24" fmla="*/ 58 w 74"/>
                <a:gd name="T25" fmla="*/ 24 h 76"/>
                <a:gd name="T26" fmla="*/ 56 w 74"/>
                <a:gd name="T27" fmla="*/ 14 h 76"/>
                <a:gd name="T28" fmla="*/ 47 w 74"/>
                <a:gd name="T29" fmla="*/ 5 h 76"/>
                <a:gd name="T30" fmla="*/ 36 w 74"/>
                <a:gd name="T31" fmla="*/ 1 h 76"/>
                <a:gd name="T32" fmla="*/ 25 w 74"/>
                <a:gd name="T33" fmla="*/ 1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20 w 74"/>
                <a:gd name="T49" fmla="*/ 17 h 76"/>
                <a:gd name="T50" fmla="*/ 16 w 74"/>
                <a:gd name="T51" fmla="*/ 13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4 w 74"/>
                <a:gd name="T87" fmla="*/ 71 h 76"/>
                <a:gd name="T88" fmla="*/ 27 w 74"/>
                <a:gd name="T89" fmla="*/ 73 h 76"/>
                <a:gd name="T90" fmla="*/ 17 w 74"/>
                <a:gd name="T91" fmla="*/ 69 h 76"/>
                <a:gd name="T92" fmla="*/ 13 w 74"/>
                <a:gd name="T93" fmla="*/ 59 h 76"/>
                <a:gd name="T94" fmla="*/ 19 w 74"/>
                <a:gd name="T95" fmla="*/ 44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6" y="74"/>
                  </a:lnTo>
                  <a:lnTo>
                    <a:pt x="61" y="75"/>
                  </a:lnTo>
                  <a:lnTo>
                    <a:pt x="62" y="75"/>
                  </a:lnTo>
                  <a:lnTo>
                    <a:pt x="64" y="75"/>
                  </a:lnTo>
                  <a:lnTo>
                    <a:pt x="67" y="74"/>
                  </a:lnTo>
                  <a:lnTo>
                    <a:pt x="69" y="73"/>
                  </a:lnTo>
                  <a:lnTo>
                    <a:pt x="71" y="71"/>
                  </a:lnTo>
                  <a:lnTo>
                    <a:pt x="73" y="68"/>
                  </a:lnTo>
                  <a:lnTo>
                    <a:pt x="74" y="64"/>
                  </a:lnTo>
                  <a:lnTo>
                    <a:pt x="74" y="60"/>
                  </a:lnTo>
                  <a:lnTo>
                    <a:pt x="74" y="50"/>
                  </a:lnTo>
                  <a:lnTo>
                    <a:pt x="70" y="50"/>
                  </a:lnTo>
                  <a:lnTo>
                    <a:pt x="70" y="60"/>
                  </a:lnTo>
                  <a:lnTo>
                    <a:pt x="70" y="65"/>
                  </a:lnTo>
                  <a:lnTo>
                    <a:pt x="68" y="69"/>
                  </a:lnTo>
                  <a:lnTo>
                    <a:pt x="66" y="70"/>
                  </a:lnTo>
                  <a:lnTo>
                    <a:pt x="64" y="70"/>
                  </a:lnTo>
                  <a:lnTo>
                    <a:pt x="61" y="69"/>
                  </a:lnTo>
                  <a:lnTo>
                    <a:pt x="59" y="66"/>
                  </a:lnTo>
                  <a:lnTo>
                    <a:pt x="58" y="64"/>
                  </a:lnTo>
                  <a:lnTo>
                    <a:pt x="58" y="62"/>
                  </a:lnTo>
                  <a:lnTo>
                    <a:pt x="58" y="29"/>
                  </a:lnTo>
                  <a:lnTo>
                    <a:pt x="58" y="24"/>
                  </a:lnTo>
                  <a:lnTo>
                    <a:pt x="57" y="19"/>
                  </a:lnTo>
                  <a:lnTo>
                    <a:pt x="56" y="14"/>
                  </a:lnTo>
                  <a:lnTo>
                    <a:pt x="52" y="9"/>
                  </a:lnTo>
                  <a:lnTo>
                    <a:pt x="47" y="5"/>
                  </a:lnTo>
                  <a:lnTo>
                    <a:pt x="41" y="3"/>
                  </a:lnTo>
                  <a:lnTo>
                    <a:pt x="36" y="1"/>
                  </a:lnTo>
                  <a:lnTo>
                    <a:pt x="30" y="0"/>
                  </a:lnTo>
                  <a:lnTo>
                    <a:pt x="25" y="1"/>
                  </a:lnTo>
                  <a:lnTo>
                    <a:pt x="20" y="2"/>
                  </a:lnTo>
                  <a:lnTo>
                    <a:pt x="16" y="3"/>
                  </a:lnTo>
                  <a:lnTo>
                    <a:pt x="12" y="6"/>
                  </a:lnTo>
                  <a:lnTo>
                    <a:pt x="9" y="8"/>
                  </a:lnTo>
                  <a:lnTo>
                    <a:pt x="7" y="12"/>
                  </a:lnTo>
                  <a:lnTo>
                    <a:pt x="5" y="15"/>
                  </a:lnTo>
                  <a:lnTo>
                    <a:pt x="5" y="19"/>
                  </a:lnTo>
                  <a:lnTo>
                    <a:pt x="5" y="22"/>
                  </a:lnTo>
                  <a:lnTo>
                    <a:pt x="7" y="25"/>
                  </a:lnTo>
                  <a:lnTo>
                    <a:pt x="9" y="26"/>
                  </a:lnTo>
                  <a:lnTo>
                    <a:pt x="12" y="27"/>
                  </a:lnTo>
                  <a:lnTo>
                    <a:pt x="15" y="26"/>
                  </a:lnTo>
                  <a:lnTo>
                    <a:pt x="18" y="25"/>
                  </a:lnTo>
                  <a:lnTo>
                    <a:pt x="19" y="22"/>
                  </a:lnTo>
                  <a:lnTo>
                    <a:pt x="20" y="19"/>
                  </a:lnTo>
                  <a:lnTo>
                    <a:pt x="20" y="17"/>
                  </a:lnTo>
                  <a:lnTo>
                    <a:pt x="18" y="15"/>
                  </a:lnTo>
                  <a:lnTo>
                    <a:pt x="16" y="13"/>
                  </a:lnTo>
                  <a:lnTo>
                    <a:pt x="11" y="12"/>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3"/>
                  </a:lnTo>
                  <a:lnTo>
                    <a:pt x="16" y="37"/>
                  </a:lnTo>
                  <a:lnTo>
                    <a:pt x="9" y="42"/>
                  </a:lnTo>
                  <a:lnTo>
                    <a:pt x="3" y="47"/>
                  </a:lnTo>
                  <a:lnTo>
                    <a:pt x="1" y="53"/>
                  </a:lnTo>
                  <a:lnTo>
                    <a:pt x="0" y="59"/>
                  </a:lnTo>
                  <a:lnTo>
                    <a:pt x="3"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3" y="65"/>
                  </a:lnTo>
                  <a:lnTo>
                    <a:pt x="40" y="68"/>
                  </a:lnTo>
                  <a:lnTo>
                    <a:pt x="37" y="70"/>
                  </a:lnTo>
                  <a:lnTo>
                    <a:pt x="34" y="71"/>
                  </a:lnTo>
                  <a:lnTo>
                    <a:pt x="30" y="72"/>
                  </a:lnTo>
                  <a:lnTo>
                    <a:pt x="27" y="73"/>
                  </a:lnTo>
                  <a:lnTo>
                    <a:pt x="22" y="72"/>
                  </a:lnTo>
                  <a:lnTo>
                    <a:pt x="17" y="69"/>
                  </a:lnTo>
                  <a:lnTo>
                    <a:pt x="14" y="64"/>
                  </a:lnTo>
                  <a:lnTo>
                    <a:pt x="13" y="59"/>
                  </a:lnTo>
                  <a:lnTo>
                    <a:pt x="14" y="51"/>
                  </a:lnTo>
                  <a:lnTo>
                    <a:pt x="19" y="44"/>
                  </a:lnTo>
                  <a:lnTo>
                    <a:pt x="30" y="38"/>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2268"/>
            <p:cNvSpPr>
              <a:spLocks noChangeAspect="1"/>
            </p:cNvSpPr>
            <p:nvPr/>
          </p:nvSpPr>
          <p:spPr bwMode="auto">
            <a:xfrm>
              <a:off x="3179" y="2764"/>
              <a:ext cx="83" cy="73"/>
            </a:xfrm>
            <a:custGeom>
              <a:avLst/>
              <a:gdLst>
                <a:gd name="T0" fmla="*/ 13 w 83"/>
                <a:gd name="T1" fmla="*/ 61 h 73"/>
                <a:gd name="T2" fmla="*/ 10 w 83"/>
                <a:gd name="T3" fmla="*/ 67 h 73"/>
                <a:gd name="T4" fmla="*/ 0 w 83"/>
                <a:gd name="T5" fmla="*/ 68 h 73"/>
                <a:gd name="T6" fmla="*/ 5 w 83"/>
                <a:gd name="T7" fmla="*/ 73 h 73"/>
                <a:gd name="T8" fmla="*/ 15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8 w 83"/>
                <a:gd name="T29" fmla="*/ 12 h 73"/>
                <a:gd name="T30" fmla="*/ 59 w 83"/>
                <a:gd name="T31" fmla="*/ 19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3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8 h 73"/>
                <a:gd name="T70" fmla="*/ 11 w 83"/>
                <a:gd name="T71" fmla="*/ 9 h 73"/>
                <a:gd name="T72" fmla="*/ 12 w 83"/>
                <a:gd name="T73" fmla="*/ 12 h 73"/>
                <a:gd name="T74" fmla="*/ 13 w 83"/>
                <a:gd name="T75"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7"/>
                  </a:moveTo>
                  <a:lnTo>
                    <a:pt x="13" y="61"/>
                  </a:lnTo>
                  <a:lnTo>
                    <a:pt x="12" y="65"/>
                  </a:lnTo>
                  <a:lnTo>
                    <a:pt x="10" y="67"/>
                  </a:lnTo>
                  <a:lnTo>
                    <a:pt x="7" y="68"/>
                  </a:lnTo>
                  <a:lnTo>
                    <a:pt x="0" y="68"/>
                  </a:lnTo>
                  <a:lnTo>
                    <a:pt x="0" y="73"/>
                  </a:lnTo>
                  <a:lnTo>
                    <a:pt x="5" y="73"/>
                  </a:lnTo>
                  <a:lnTo>
                    <a:pt x="10" y="73"/>
                  </a:lnTo>
                  <a:lnTo>
                    <a:pt x="15" y="73"/>
                  </a:lnTo>
                  <a:lnTo>
                    <a:pt x="18" y="73"/>
                  </a:lnTo>
                  <a:lnTo>
                    <a:pt x="22" y="73"/>
                  </a:lnTo>
                  <a:lnTo>
                    <a:pt x="27" y="73"/>
                  </a:lnTo>
                  <a:lnTo>
                    <a:pt x="32" y="73"/>
                  </a:lnTo>
                  <a:lnTo>
                    <a:pt x="37" y="73"/>
                  </a:lnTo>
                  <a:lnTo>
                    <a:pt x="37" y="68"/>
                  </a:lnTo>
                  <a:lnTo>
                    <a:pt x="30" y="68"/>
                  </a:lnTo>
                  <a:lnTo>
                    <a:pt x="26" y="67"/>
                  </a:lnTo>
                  <a:lnTo>
                    <a:pt x="25" y="65"/>
                  </a:lnTo>
                  <a:lnTo>
                    <a:pt x="24" y="61"/>
                  </a:lnTo>
                  <a:lnTo>
                    <a:pt x="24" y="30"/>
                  </a:lnTo>
                  <a:lnTo>
                    <a:pt x="26" y="19"/>
                  </a:lnTo>
                  <a:lnTo>
                    <a:pt x="31" y="11"/>
                  </a:lnTo>
                  <a:lnTo>
                    <a:pt x="38" y="6"/>
                  </a:lnTo>
                  <a:lnTo>
                    <a:pt x="46" y="4"/>
                  </a:lnTo>
                  <a:lnTo>
                    <a:pt x="50" y="4"/>
                  </a:lnTo>
                  <a:lnTo>
                    <a:pt x="53" y="6"/>
                  </a:lnTo>
                  <a:lnTo>
                    <a:pt x="55" y="7"/>
                  </a:lnTo>
                  <a:lnTo>
                    <a:pt x="56" y="10"/>
                  </a:lnTo>
                  <a:lnTo>
                    <a:pt x="58" y="12"/>
                  </a:lnTo>
                  <a:lnTo>
                    <a:pt x="58" y="15"/>
                  </a:lnTo>
                  <a:lnTo>
                    <a:pt x="59" y="19"/>
                  </a:lnTo>
                  <a:lnTo>
                    <a:pt x="59" y="22"/>
                  </a:lnTo>
                  <a:lnTo>
                    <a:pt x="59" y="61"/>
                  </a:lnTo>
                  <a:lnTo>
                    <a:pt x="58" y="65"/>
                  </a:lnTo>
                  <a:lnTo>
                    <a:pt x="56" y="67"/>
                  </a:lnTo>
                  <a:lnTo>
                    <a:pt x="52" y="68"/>
                  </a:lnTo>
                  <a:lnTo>
                    <a:pt x="46" y="68"/>
                  </a:lnTo>
                  <a:lnTo>
                    <a:pt x="46" y="73"/>
                  </a:lnTo>
                  <a:lnTo>
                    <a:pt x="50" y="73"/>
                  </a:lnTo>
                  <a:lnTo>
                    <a:pt x="56"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3" y="4"/>
                  </a:lnTo>
                  <a:lnTo>
                    <a:pt x="59" y="2"/>
                  </a:lnTo>
                  <a:lnTo>
                    <a:pt x="54" y="1"/>
                  </a:lnTo>
                  <a:lnTo>
                    <a:pt x="48" y="0"/>
                  </a:lnTo>
                  <a:lnTo>
                    <a:pt x="39" y="2"/>
                  </a:lnTo>
                  <a:lnTo>
                    <a:pt x="33" y="5"/>
                  </a:lnTo>
                  <a:lnTo>
                    <a:pt x="27" y="11"/>
                  </a:lnTo>
                  <a:lnTo>
                    <a:pt x="23" y="18"/>
                  </a:lnTo>
                  <a:lnTo>
                    <a:pt x="23" y="0"/>
                  </a:lnTo>
                  <a:lnTo>
                    <a:pt x="0" y="2"/>
                  </a:lnTo>
                  <a:lnTo>
                    <a:pt x="0" y="7"/>
                  </a:lnTo>
                  <a:lnTo>
                    <a:pt x="4" y="7"/>
                  </a:lnTo>
                  <a:lnTo>
                    <a:pt x="7" y="8"/>
                  </a:lnTo>
                  <a:lnTo>
                    <a:pt x="9" y="8"/>
                  </a:lnTo>
                  <a:lnTo>
                    <a:pt x="11" y="9"/>
                  </a:lnTo>
                  <a:lnTo>
                    <a:pt x="12" y="10"/>
                  </a:lnTo>
                  <a:lnTo>
                    <a:pt x="12" y="12"/>
                  </a:lnTo>
                  <a:lnTo>
                    <a:pt x="13" y="14"/>
                  </a:lnTo>
                  <a:lnTo>
                    <a:pt x="13"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2269"/>
            <p:cNvSpPr>
              <a:spLocks noChangeAspect="1"/>
            </p:cNvSpPr>
            <p:nvPr/>
          </p:nvSpPr>
          <p:spPr bwMode="auto">
            <a:xfrm>
              <a:off x="3271" y="2763"/>
              <a:ext cx="63" cy="76"/>
            </a:xfrm>
            <a:custGeom>
              <a:avLst/>
              <a:gdLst>
                <a:gd name="T0" fmla="*/ 14 w 63"/>
                <a:gd name="T1" fmla="*/ 38 h 76"/>
                <a:gd name="T2" fmla="*/ 16 w 63"/>
                <a:gd name="T3" fmla="*/ 22 h 76"/>
                <a:gd name="T4" fmla="*/ 22 w 63"/>
                <a:gd name="T5" fmla="*/ 11 h 76"/>
                <a:gd name="T6" fmla="*/ 29 w 63"/>
                <a:gd name="T7" fmla="*/ 6 h 76"/>
                <a:gd name="T8" fmla="*/ 36 w 63"/>
                <a:gd name="T9" fmla="*/ 4 h 76"/>
                <a:gd name="T10" fmla="*/ 39 w 63"/>
                <a:gd name="T11" fmla="*/ 5 h 76"/>
                <a:gd name="T12" fmla="*/ 43 w 63"/>
                <a:gd name="T13" fmla="*/ 5 h 76"/>
                <a:gd name="T14" fmla="*/ 49 w 63"/>
                <a:gd name="T15" fmla="*/ 7 h 76"/>
                <a:gd name="T16" fmla="*/ 54 w 63"/>
                <a:gd name="T17" fmla="*/ 11 h 76"/>
                <a:gd name="T18" fmla="*/ 50 w 63"/>
                <a:gd name="T19" fmla="*/ 12 h 76"/>
                <a:gd name="T20" fmla="*/ 47 w 63"/>
                <a:gd name="T21" fmla="*/ 14 h 76"/>
                <a:gd name="T22" fmla="*/ 46 w 63"/>
                <a:gd name="T23" fmla="*/ 16 h 76"/>
                <a:gd name="T24" fmla="*/ 46 w 63"/>
                <a:gd name="T25" fmla="*/ 18 h 76"/>
                <a:gd name="T26" fmla="*/ 47 w 63"/>
                <a:gd name="T27" fmla="*/ 21 h 76"/>
                <a:gd name="T28" fmla="*/ 48 w 63"/>
                <a:gd name="T29" fmla="*/ 24 h 76"/>
                <a:gd name="T30" fmla="*/ 50 w 63"/>
                <a:gd name="T31" fmla="*/ 25 h 76"/>
                <a:gd name="T32" fmla="*/ 54 w 63"/>
                <a:gd name="T33" fmla="*/ 26 h 76"/>
                <a:gd name="T34" fmla="*/ 57 w 63"/>
                <a:gd name="T35" fmla="*/ 25 h 76"/>
                <a:gd name="T36" fmla="*/ 59 w 63"/>
                <a:gd name="T37" fmla="*/ 24 h 76"/>
                <a:gd name="T38" fmla="*/ 61 w 63"/>
                <a:gd name="T39" fmla="*/ 21 h 76"/>
                <a:gd name="T40" fmla="*/ 61 w 63"/>
                <a:gd name="T41" fmla="*/ 18 h 76"/>
                <a:gd name="T42" fmla="*/ 59 w 63"/>
                <a:gd name="T43" fmla="*/ 11 h 76"/>
                <a:gd name="T44" fmla="*/ 53 w 63"/>
                <a:gd name="T45" fmla="*/ 5 h 76"/>
                <a:gd name="T46" fmla="*/ 45 w 63"/>
                <a:gd name="T47" fmla="*/ 2 h 76"/>
                <a:gd name="T48" fmla="*/ 36 w 63"/>
                <a:gd name="T49" fmla="*/ 0 h 76"/>
                <a:gd name="T50" fmla="*/ 22 w 63"/>
                <a:gd name="T51" fmla="*/ 3 h 76"/>
                <a:gd name="T52" fmla="*/ 10 w 63"/>
                <a:gd name="T53" fmla="*/ 12 h 76"/>
                <a:gd name="T54" fmla="*/ 3 w 63"/>
                <a:gd name="T55" fmla="*/ 24 h 76"/>
                <a:gd name="T56" fmla="*/ 0 w 63"/>
                <a:gd name="T57" fmla="*/ 39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3 h 76"/>
                <a:gd name="T70" fmla="*/ 54 w 63"/>
                <a:gd name="T71" fmla="*/ 70 h 76"/>
                <a:gd name="T72" fmla="*/ 58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59 w 63"/>
                <a:gd name="T87" fmla="*/ 54 h 76"/>
                <a:gd name="T88" fmla="*/ 59 w 63"/>
                <a:gd name="T89" fmla="*/ 55 h 76"/>
                <a:gd name="T90" fmla="*/ 57 w 63"/>
                <a:gd name="T91" fmla="*/ 60 h 76"/>
                <a:gd name="T92" fmla="*/ 54 w 63"/>
                <a:gd name="T93" fmla="*/ 64 h 76"/>
                <a:gd name="T94" fmla="*/ 51 w 63"/>
                <a:gd name="T95" fmla="*/ 67 h 76"/>
                <a:gd name="T96" fmla="*/ 48 w 63"/>
                <a:gd name="T97" fmla="*/ 69 h 76"/>
                <a:gd name="T98" fmla="*/ 45 w 63"/>
                <a:gd name="T99" fmla="*/ 71 h 76"/>
                <a:gd name="T100" fmla="*/ 42 w 63"/>
                <a:gd name="T101" fmla="*/ 72 h 76"/>
                <a:gd name="T102" fmla="*/ 40 w 63"/>
                <a:gd name="T103" fmla="*/ 72 h 76"/>
                <a:gd name="T104" fmla="*/ 37 w 63"/>
                <a:gd name="T105" fmla="*/ 72 h 76"/>
                <a:gd name="T106" fmla="*/ 34 w 63"/>
                <a:gd name="T107" fmla="*/ 72 h 76"/>
                <a:gd name="T108" fmla="*/ 30 w 63"/>
                <a:gd name="T109" fmla="*/ 71 h 76"/>
                <a:gd name="T110" fmla="*/ 26 w 63"/>
                <a:gd name="T111" fmla="*/ 68 h 76"/>
                <a:gd name="T112" fmla="*/ 22 w 63"/>
                <a:gd name="T113" fmla="*/ 65 h 76"/>
                <a:gd name="T114" fmla="*/ 19 w 63"/>
                <a:gd name="T115" fmla="*/ 61 h 76"/>
                <a:gd name="T116" fmla="*/ 16 w 63"/>
                <a:gd name="T117" fmla="*/ 55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2" y="11"/>
                  </a:lnTo>
                  <a:lnTo>
                    <a:pt x="29" y="6"/>
                  </a:lnTo>
                  <a:lnTo>
                    <a:pt x="36" y="4"/>
                  </a:lnTo>
                  <a:lnTo>
                    <a:pt x="39" y="5"/>
                  </a:lnTo>
                  <a:lnTo>
                    <a:pt x="43" y="5"/>
                  </a:lnTo>
                  <a:lnTo>
                    <a:pt x="49" y="7"/>
                  </a:lnTo>
                  <a:lnTo>
                    <a:pt x="54" y="11"/>
                  </a:lnTo>
                  <a:lnTo>
                    <a:pt x="50" y="12"/>
                  </a:lnTo>
                  <a:lnTo>
                    <a:pt x="47" y="14"/>
                  </a:lnTo>
                  <a:lnTo>
                    <a:pt x="46" y="16"/>
                  </a:lnTo>
                  <a:lnTo>
                    <a:pt x="46" y="18"/>
                  </a:lnTo>
                  <a:lnTo>
                    <a:pt x="47" y="21"/>
                  </a:lnTo>
                  <a:lnTo>
                    <a:pt x="48" y="24"/>
                  </a:lnTo>
                  <a:lnTo>
                    <a:pt x="50" y="25"/>
                  </a:lnTo>
                  <a:lnTo>
                    <a:pt x="54" y="26"/>
                  </a:lnTo>
                  <a:lnTo>
                    <a:pt x="57" y="25"/>
                  </a:lnTo>
                  <a:lnTo>
                    <a:pt x="59" y="24"/>
                  </a:lnTo>
                  <a:lnTo>
                    <a:pt x="61" y="21"/>
                  </a:lnTo>
                  <a:lnTo>
                    <a:pt x="61" y="18"/>
                  </a:lnTo>
                  <a:lnTo>
                    <a:pt x="59" y="11"/>
                  </a:lnTo>
                  <a:lnTo>
                    <a:pt x="53" y="5"/>
                  </a:lnTo>
                  <a:lnTo>
                    <a:pt x="45" y="2"/>
                  </a:lnTo>
                  <a:lnTo>
                    <a:pt x="36" y="0"/>
                  </a:lnTo>
                  <a:lnTo>
                    <a:pt x="22" y="3"/>
                  </a:lnTo>
                  <a:lnTo>
                    <a:pt x="10" y="12"/>
                  </a:lnTo>
                  <a:lnTo>
                    <a:pt x="3" y="24"/>
                  </a:lnTo>
                  <a:lnTo>
                    <a:pt x="0" y="39"/>
                  </a:lnTo>
                  <a:lnTo>
                    <a:pt x="3" y="53"/>
                  </a:lnTo>
                  <a:lnTo>
                    <a:pt x="11" y="65"/>
                  </a:lnTo>
                  <a:lnTo>
                    <a:pt x="22" y="73"/>
                  </a:lnTo>
                  <a:lnTo>
                    <a:pt x="36" y="76"/>
                  </a:lnTo>
                  <a:lnTo>
                    <a:pt x="43" y="75"/>
                  </a:lnTo>
                  <a:lnTo>
                    <a:pt x="49" y="73"/>
                  </a:lnTo>
                  <a:lnTo>
                    <a:pt x="54" y="70"/>
                  </a:lnTo>
                  <a:lnTo>
                    <a:pt x="58" y="66"/>
                  </a:lnTo>
                  <a:lnTo>
                    <a:pt x="60" y="62"/>
                  </a:lnTo>
                  <a:lnTo>
                    <a:pt x="62" y="59"/>
                  </a:lnTo>
                  <a:lnTo>
                    <a:pt x="63" y="56"/>
                  </a:lnTo>
                  <a:lnTo>
                    <a:pt x="63" y="55"/>
                  </a:lnTo>
                  <a:lnTo>
                    <a:pt x="62" y="53"/>
                  </a:lnTo>
                  <a:lnTo>
                    <a:pt x="61" y="53"/>
                  </a:lnTo>
                  <a:lnTo>
                    <a:pt x="59" y="54"/>
                  </a:lnTo>
                  <a:lnTo>
                    <a:pt x="59" y="55"/>
                  </a:lnTo>
                  <a:lnTo>
                    <a:pt x="57" y="60"/>
                  </a:lnTo>
                  <a:lnTo>
                    <a:pt x="54" y="64"/>
                  </a:lnTo>
                  <a:lnTo>
                    <a:pt x="51" y="67"/>
                  </a:lnTo>
                  <a:lnTo>
                    <a:pt x="48" y="69"/>
                  </a:lnTo>
                  <a:lnTo>
                    <a:pt x="45" y="71"/>
                  </a:lnTo>
                  <a:lnTo>
                    <a:pt x="42" y="72"/>
                  </a:lnTo>
                  <a:lnTo>
                    <a:pt x="40" y="72"/>
                  </a:lnTo>
                  <a:lnTo>
                    <a:pt x="37" y="72"/>
                  </a:lnTo>
                  <a:lnTo>
                    <a:pt x="34" y="72"/>
                  </a:lnTo>
                  <a:lnTo>
                    <a:pt x="30" y="71"/>
                  </a:lnTo>
                  <a:lnTo>
                    <a:pt x="26" y="68"/>
                  </a:lnTo>
                  <a:lnTo>
                    <a:pt x="22" y="65"/>
                  </a:lnTo>
                  <a:lnTo>
                    <a:pt x="19" y="61"/>
                  </a:lnTo>
                  <a:lnTo>
                    <a:pt x="16" y="55"/>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2270"/>
            <p:cNvSpPr>
              <a:spLocks noChangeAspect="1"/>
            </p:cNvSpPr>
            <p:nvPr/>
          </p:nvSpPr>
          <p:spPr bwMode="auto">
            <a:xfrm>
              <a:off x="3340" y="2723"/>
              <a:ext cx="83" cy="114"/>
            </a:xfrm>
            <a:custGeom>
              <a:avLst/>
              <a:gdLst>
                <a:gd name="T0" fmla="*/ 12 w 83"/>
                <a:gd name="T1" fmla="*/ 106 h 114"/>
                <a:gd name="T2" fmla="*/ 6 w 83"/>
                <a:gd name="T3" fmla="*/ 109 h 114"/>
                <a:gd name="T4" fmla="*/ 0 w 83"/>
                <a:gd name="T5" fmla="*/ 114 h 114"/>
                <a:gd name="T6" fmla="*/ 9 w 83"/>
                <a:gd name="T7" fmla="*/ 114 h 114"/>
                <a:gd name="T8" fmla="*/ 18 w 83"/>
                <a:gd name="T9" fmla="*/ 114 h 114"/>
                <a:gd name="T10" fmla="*/ 27 w 83"/>
                <a:gd name="T11" fmla="*/ 114 h 114"/>
                <a:gd name="T12" fmla="*/ 37 w 83"/>
                <a:gd name="T13" fmla="*/ 114 h 114"/>
                <a:gd name="T14" fmla="*/ 30 w 83"/>
                <a:gd name="T15" fmla="*/ 109 h 114"/>
                <a:gd name="T16" fmla="*/ 24 w 83"/>
                <a:gd name="T17" fmla="*/ 106 h 114"/>
                <a:gd name="T18" fmla="*/ 24 w 83"/>
                <a:gd name="T19" fmla="*/ 71 h 114"/>
                <a:gd name="T20" fmla="*/ 31 w 83"/>
                <a:gd name="T21" fmla="*/ 52 h 114"/>
                <a:gd name="T22" fmla="*/ 46 w 83"/>
                <a:gd name="T23" fmla="*/ 45 h 114"/>
                <a:gd name="T24" fmla="*/ 53 w 83"/>
                <a:gd name="T25" fmla="*/ 47 h 114"/>
                <a:gd name="T26" fmla="*/ 56 w 83"/>
                <a:gd name="T27" fmla="*/ 51 h 114"/>
                <a:gd name="T28" fmla="*/ 58 w 83"/>
                <a:gd name="T29" fmla="*/ 56 h 114"/>
                <a:gd name="T30" fmla="*/ 58 w 83"/>
                <a:gd name="T31" fmla="*/ 63 h 114"/>
                <a:gd name="T32" fmla="*/ 58 w 83"/>
                <a:gd name="T33" fmla="*/ 106 h 114"/>
                <a:gd name="T34" fmla="*/ 52 w 83"/>
                <a:gd name="T35" fmla="*/ 109 h 114"/>
                <a:gd name="T36" fmla="*/ 46 w 83"/>
                <a:gd name="T37" fmla="*/ 114 h 114"/>
                <a:gd name="T38" fmla="*/ 55 w 83"/>
                <a:gd name="T39" fmla="*/ 114 h 114"/>
                <a:gd name="T40" fmla="*/ 64 w 83"/>
                <a:gd name="T41" fmla="*/ 114 h 114"/>
                <a:gd name="T42" fmla="*/ 73 w 83"/>
                <a:gd name="T43" fmla="*/ 114 h 114"/>
                <a:gd name="T44" fmla="*/ 83 w 83"/>
                <a:gd name="T45" fmla="*/ 114 h 114"/>
                <a:gd name="T46" fmla="*/ 77 w 83"/>
                <a:gd name="T47" fmla="*/ 109 h 114"/>
                <a:gd name="T48" fmla="*/ 71 w 83"/>
                <a:gd name="T49" fmla="*/ 107 h 114"/>
                <a:gd name="T50" fmla="*/ 70 w 83"/>
                <a:gd name="T51" fmla="*/ 73 h 114"/>
                <a:gd name="T52" fmla="*/ 69 w 83"/>
                <a:gd name="T53" fmla="*/ 57 h 114"/>
                <a:gd name="T54" fmla="*/ 65 w 83"/>
                <a:gd name="T55" fmla="*/ 47 h 114"/>
                <a:gd name="T56" fmla="*/ 59 w 83"/>
                <a:gd name="T57" fmla="*/ 43 h 114"/>
                <a:gd name="T58" fmla="*/ 47 w 83"/>
                <a:gd name="T59" fmla="*/ 41 h 114"/>
                <a:gd name="T60" fmla="*/ 31 w 83"/>
                <a:gd name="T61" fmla="*/ 47 h 114"/>
                <a:gd name="T62" fmla="*/ 23 w 83"/>
                <a:gd name="T63" fmla="*/ 58 h 114"/>
                <a:gd name="T64" fmla="*/ 0 w 83"/>
                <a:gd name="T65" fmla="*/ 2 h 114"/>
                <a:gd name="T66" fmla="*/ 4 w 83"/>
                <a:gd name="T67" fmla="*/ 7 h 114"/>
                <a:gd name="T68" fmla="*/ 9 w 83"/>
                <a:gd name="T69" fmla="*/ 7 h 114"/>
                <a:gd name="T70" fmla="*/ 12 w 83"/>
                <a:gd name="T71" fmla="*/ 9 h 114"/>
                <a:gd name="T72" fmla="*/ 12 w 83"/>
                <a:gd name="T73" fmla="*/ 13 h 114"/>
                <a:gd name="T74" fmla="*/ 13 w 83"/>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4">
                  <a:moveTo>
                    <a:pt x="13" y="102"/>
                  </a:moveTo>
                  <a:lnTo>
                    <a:pt x="12" y="106"/>
                  </a:lnTo>
                  <a:lnTo>
                    <a:pt x="10" y="108"/>
                  </a:lnTo>
                  <a:lnTo>
                    <a:pt x="6" y="109"/>
                  </a:lnTo>
                  <a:lnTo>
                    <a:pt x="0" y="109"/>
                  </a:lnTo>
                  <a:lnTo>
                    <a:pt x="0" y="114"/>
                  </a:lnTo>
                  <a:lnTo>
                    <a:pt x="4" y="114"/>
                  </a:lnTo>
                  <a:lnTo>
                    <a:pt x="9" y="114"/>
                  </a:lnTo>
                  <a:lnTo>
                    <a:pt x="14" y="114"/>
                  </a:lnTo>
                  <a:lnTo>
                    <a:pt x="18" y="114"/>
                  </a:lnTo>
                  <a:lnTo>
                    <a:pt x="22" y="114"/>
                  </a:lnTo>
                  <a:lnTo>
                    <a:pt x="27" y="114"/>
                  </a:lnTo>
                  <a:lnTo>
                    <a:pt x="32" y="114"/>
                  </a:lnTo>
                  <a:lnTo>
                    <a:pt x="37" y="114"/>
                  </a:lnTo>
                  <a:lnTo>
                    <a:pt x="37" y="109"/>
                  </a:lnTo>
                  <a:lnTo>
                    <a:pt x="30" y="109"/>
                  </a:lnTo>
                  <a:lnTo>
                    <a:pt x="26" y="108"/>
                  </a:lnTo>
                  <a:lnTo>
                    <a:pt x="24" y="106"/>
                  </a:lnTo>
                  <a:lnTo>
                    <a:pt x="24" y="102"/>
                  </a:lnTo>
                  <a:lnTo>
                    <a:pt x="24" y="71"/>
                  </a:lnTo>
                  <a:lnTo>
                    <a:pt x="26" y="60"/>
                  </a:lnTo>
                  <a:lnTo>
                    <a:pt x="31" y="52"/>
                  </a:lnTo>
                  <a:lnTo>
                    <a:pt x="38" y="47"/>
                  </a:lnTo>
                  <a:lnTo>
                    <a:pt x="46" y="45"/>
                  </a:lnTo>
                  <a:lnTo>
                    <a:pt x="50" y="45"/>
                  </a:lnTo>
                  <a:lnTo>
                    <a:pt x="53" y="47"/>
                  </a:lnTo>
                  <a:lnTo>
                    <a:pt x="55" y="48"/>
                  </a:lnTo>
                  <a:lnTo>
                    <a:pt x="56" y="51"/>
                  </a:lnTo>
                  <a:lnTo>
                    <a:pt x="57" y="53"/>
                  </a:lnTo>
                  <a:lnTo>
                    <a:pt x="58" y="56"/>
                  </a:lnTo>
                  <a:lnTo>
                    <a:pt x="58" y="60"/>
                  </a:lnTo>
                  <a:lnTo>
                    <a:pt x="58" y="63"/>
                  </a:lnTo>
                  <a:lnTo>
                    <a:pt x="58" y="102"/>
                  </a:lnTo>
                  <a:lnTo>
                    <a:pt x="58" y="106"/>
                  </a:lnTo>
                  <a:lnTo>
                    <a:pt x="56" y="108"/>
                  </a:lnTo>
                  <a:lnTo>
                    <a:pt x="52" y="109"/>
                  </a:lnTo>
                  <a:lnTo>
                    <a:pt x="46" y="109"/>
                  </a:lnTo>
                  <a:lnTo>
                    <a:pt x="46" y="114"/>
                  </a:lnTo>
                  <a:lnTo>
                    <a:pt x="50" y="114"/>
                  </a:lnTo>
                  <a:lnTo>
                    <a:pt x="55" y="114"/>
                  </a:lnTo>
                  <a:lnTo>
                    <a:pt x="60" y="114"/>
                  </a:lnTo>
                  <a:lnTo>
                    <a:pt x="64" y="114"/>
                  </a:lnTo>
                  <a:lnTo>
                    <a:pt x="68" y="114"/>
                  </a:lnTo>
                  <a:lnTo>
                    <a:pt x="73" y="114"/>
                  </a:lnTo>
                  <a:lnTo>
                    <a:pt x="78" y="114"/>
                  </a:lnTo>
                  <a:lnTo>
                    <a:pt x="83" y="114"/>
                  </a:lnTo>
                  <a:lnTo>
                    <a:pt x="83" y="109"/>
                  </a:lnTo>
                  <a:lnTo>
                    <a:pt x="77" y="109"/>
                  </a:lnTo>
                  <a:lnTo>
                    <a:pt x="73" y="109"/>
                  </a:lnTo>
                  <a:lnTo>
                    <a:pt x="71" y="107"/>
                  </a:lnTo>
                  <a:lnTo>
                    <a:pt x="70" y="104"/>
                  </a:lnTo>
                  <a:lnTo>
                    <a:pt x="70" y="73"/>
                  </a:lnTo>
                  <a:lnTo>
                    <a:pt x="70" y="64"/>
                  </a:lnTo>
                  <a:lnTo>
                    <a:pt x="69" y="57"/>
                  </a:lnTo>
                  <a:lnTo>
                    <a:pt x="68" y="52"/>
                  </a:lnTo>
                  <a:lnTo>
                    <a:pt x="65" y="47"/>
                  </a:lnTo>
                  <a:lnTo>
                    <a:pt x="62" y="45"/>
                  </a:lnTo>
                  <a:lnTo>
                    <a:pt x="59" y="43"/>
                  </a:lnTo>
                  <a:lnTo>
                    <a:pt x="54" y="42"/>
                  </a:lnTo>
                  <a:lnTo>
                    <a:pt x="47" y="41"/>
                  </a:lnTo>
                  <a:lnTo>
                    <a:pt x="38" y="43"/>
                  </a:lnTo>
                  <a:lnTo>
                    <a:pt x="31" y="47"/>
                  </a:lnTo>
                  <a:lnTo>
                    <a:pt x="26" y="52"/>
                  </a:lnTo>
                  <a:lnTo>
                    <a:pt x="23" y="58"/>
                  </a:lnTo>
                  <a:lnTo>
                    <a:pt x="23" y="0"/>
                  </a:lnTo>
                  <a:lnTo>
                    <a:pt x="0" y="2"/>
                  </a:lnTo>
                  <a:lnTo>
                    <a:pt x="0" y="7"/>
                  </a:lnTo>
                  <a:lnTo>
                    <a:pt x="4" y="7"/>
                  </a:lnTo>
                  <a:lnTo>
                    <a:pt x="7" y="7"/>
                  </a:lnTo>
                  <a:lnTo>
                    <a:pt x="9" y="7"/>
                  </a:lnTo>
                  <a:lnTo>
                    <a:pt x="10" y="8"/>
                  </a:lnTo>
                  <a:lnTo>
                    <a:pt x="12" y="9"/>
                  </a:lnTo>
                  <a:lnTo>
                    <a:pt x="12" y="11"/>
                  </a:lnTo>
                  <a:lnTo>
                    <a:pt x="12"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2271"/>
            <p:cNvSpPr>
              <a:spLocks noChangeAspect="1" noEditPoints="1"/>
            </p:cNvSpPr>
            <p:nvPr/>
          </p:nvSpPr>
          <p:spPr bwMode="auto">
            <a:xfrm>
              <a:off x="3431" y="2763"/>
              <a:ext cx="73" cy="76"/>
            </a:xfrm>
            <a:custGeom>
              <a:avLst/>
              <a:gdLst>
                <a:gd name="T0" fmla="*/ 73 w 73"/>
                <a:gd name="T1" fmla="*/ 39 h 76"/>
                <a:gd name="T2" fmla="*/ 72 w 73"/>
                <a:gd name="T3" fmla="*/ 31 h 76"/>
                <a:gd name="T4" fmla="*/ 70 w 73"/>
                <a:gd name="T5" fmla="*/ 24 h 76"/>
                <a:gd name="T6" fmla="*/ 67 w 73"/>
                <a:gd name="T7" fmla="*/ 18 h 76"/>
                <a:gd name="T8" fmla="*/ 62 w 73"/>
                <a:gd name="T9" fmla="*/ 12 h 76"/>
                <a:gd name="T10" fmla="*/ 57 w 73"/>
                <a:gd name="T11" fmla="*/ 7 h 76"/>
                <a:gd name="T12" fmla="*/ 51 w 73"/>
                <a:gd name="T13" fmla="*/ 3 h 76"/>
                <a:gd name="T14" fmla="*/ 44 w 73"/>
                <a:gd name="T15" fmla="*/ 1 h 76"/>
                <a:gd name="T16" fmla="*/ 37 w 73"/>
                <a:gd name="T17" fmla="*/ 0 h 76"/>
                <a:gd name="T18" fmla="*/ 29 w 73"/>
                <a:gd name="T19" fmla="*/ 1 h 76"/>
                <a:gd name="T20" fmla="*/ 22 w 73"/>
                <a:gd name="T21" fmla="*/ 4 h 76"/>
                <a:gd name="T22" fmla="*/ 16 w 73"/>
                <a:gd name="T23" fmla="*/ 7 h 76"/>
                <a:gd name="T24" fmla="*/ 10 w 73"/>
                <a:gd name="T25" fmla="*/ 12 h 76"/>
                <a:gd name="T26" fmla="*/ 6 w 73"/>
                <a:gd name="T27" fmla="*/ 18 h 76"/>
                <a:gd name="T28" fmla="*/ 3 w 73"/>
                <a:gd name="T29" fmla="*/ 24 h 76"/>
                <a:gd name="T30" fmla="*/ 1 w 73"/>
                <a:gd name="T31" fmla="*/ 31 h 76"/>
                <a:gd name="T32" fmla="*/ 0 w 73"/>
                <a:gd name="T33" fmla="*/ 39 h 76"/>
                <a:gd name="T34" fmla="*/ 3 w 73"/>
                <a:gd name="T35" fmla="*/ 54 h 76"/>
                <a:gd name="T36" fmla="*/ 11 w 73"/>
                <a:gd name="T37" fmla="*/ 66 h 76"/>
                <a:gd name="T38" fmla="*/ 23 w 73"/>
                <a:gd name="T39" fmla="*/ 73 h 76"/>
                <a:gd name="T40" fmla="*/ 36 w 73"/>
                <a:gd name="T41" fmla="*/ 76 h 76"/>
                <a:gd name="T42" fmla="*/ 51 w 73"/>
                <a:gd name="T43" fmla="*/ 73 h 76"/>
                <a:gd name="T44" fmla="*/ 62 w 73"/>
                <a:gd name="T45" fmla="*/ 65 h 76"/>
                <a:gd name="T46" fmla="*/ 70 w 73"/>
                <a:gd name="T47" fmla="*/ 54 h 76"/>
                <a:gd name="T48" fmla="*/ 73 w 73"/>
                <a:gd name="T49" fmla="*/ 39 h 76"/>
                <a:gd name="T50" fmla="*/ 37 w 73"/>
                <a:gd name="T51" fmla="*/ 72 h 76"/>
                <a:gd name="T52" fmla="*/ 31 w 73"/>
                <a:gd name="T53" fmla="*/ 71 h 76"/>
                <a:gd name="T54" fmla="*/ 26 w 73"/>
                <a:gd name="T55" fmla="*/ 69 h 76"/>
                <a:gd name="T56" fmla="*/ 22 w 73"/>
                <a:gd name="T57" fmla="*/ 66 h 76"/>
                <a:gd name="T58" fmla="*/ 18 w 73"/>
                <a:gd name="T59" fmla="*/ 61 h 76"/>
                <a:gd name="T60" fmla="*/ 15 w 73"/>
                <a:gd name="T61" fmla="*/ 55 h 76"/>
                <a:gd name="T62" fmla="*/ 14 w 73"/>
                <a:gd name="T63" fmla="*/ 49 h 76"/>
                <a:gd name="T64" fmla="*/ 14 w 73"/>
                <a:gd name="T65" fmla="*/ 43 h 76"/>
                <a:gd name="T66" fmla="*/ 14 w 73"/>
                <a:gd name="T67" fmla="*/ 38 h 76"/>
                <a:gd name="T68" fmla="*/ 14 w 73"/>
                <a:gd name="T69" fmla="*/ 32 h 76"/>
                <a:gd name="T70" fmla="*/ 14 w 73"/>
                <a:gd name="T71" fmla="*/ 27 h 76"/>
                <a:gd name="T72" fmla="*/ 15 w 73"/>
                <a:gd name="T73" fmla="*/ 21 h 76"/>
                <a:gd name="T74" fmla="*/ 18 w 73"/>
                <a:gd name="T75" fmla="*/ 15 h 76"/>
                <a:gd name="T76" fmla="*/ 21 w 73"/>
                <a:gd name="T77" fmla="*/ 10 h 76"/>
                <a:gd name="T78" fmla="*/ 26 w 73"/>
                <a:gd name="T79" fmla="*/ 7 h 76"/>
                <a:gd name="T80" fmla="*/ 31 w 73"/>
                <a:gd name="T81" fmla="*/ 5 h 76"/>
                <a:gd name="T82" fmla="*/ 36 w 73"/>
                <a:gd name="T83" fmla="*/ 4 h 76"/>
                <a:gd name="T84" fmla="*/ 42 w 73"/>
                <a:gd name="T85" fmla="*/ 5 h 76"/>
                <a:gd name="T86" fmla="*/ 47 w 73"/>
                <a:gd name="T87" fmla="*/ 7 h 76"/>
                <a:gd name="T88" fmla="*/ 51 w 73"/>
                <a:gd name="T89" fmla="*/ 10 h 76"/>
                <a:gd name="T90" fmla="*/ 55 w 73"/>
                <a:gd name="T91" fmla="*/ 15 h 76"/>
                <a:gd name="T92" fmla="*/ 58 w 73"/>
                <a:gd name="T93" fmla="*/ 20 h 76"/>
                <a:gd name="T94" fmla="*/ 59 w 73"/>
                <a:gd name="T95" fmla="*/ 27 h 76"/>
                <a:gd name="T96" fmla="*/ 59 w 73"/>
                <a:gd name="T97" fmla="*/ 32 h 76"/>
                <a:gd name="T98" fmla="*/ 59 w 73"/>
                <a:gd name="T99" fmla="*/ 38 h 76"/>
                <a:gd name="T100" fmla="*/ 59 w 73"/>
                <a:gd name="T101" fmla="*/ 43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3 w 73"/>
                <a:gd name="T113" fmla="*/ 71 h 76"/>
                <a:gd name="T114" fmla="*/ 37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8"/>
                  </a:lnTo>
                  <a:lnTo>
                    <a:pt x="62" y="12"/>
                  </a:lnTo>
                  <a:lnTo>
                    <a:pt x="57" y="7"/>
                  </a:lnTo>
                  <a:lnTo>
                    <a:pt x="51" y="3"/>
                  </a:lnTo>
                  <a:lnTo>
                    <a:pt x="44" y="1"/>
                  </a:lnTo>
                  <a:lnTo>
                    <a:pt x="37" y="0"/>
                  </a:lnTo>
                  <a:lnTo>
                    <a:pt x="29" y="1"/>
                  </a:lnTo>
                  <a:lnTo>
                    <a:pt x="22" y="4"/>
                  </a:lnTo>
                  <a:lnTo>
                    <a:pt x="16" y="7"/>
                  </a:lnTo>
                  <a:lnTo>
                    <a:pt x="10" y="12"/>
                  </a:lnTo>
                  <a:lnTo>
                    <a:pt x="6" y="18"/>
                  </a:lnTo>
                  <a:lnTo>
                    <a:pt x="3" y="24"/>
                  </a:lnTo>
                  <a:lnTo>
                    <a:pt x="1" y="31"/>
                  </a:lnTo>
                  <a:lnTo>
                    <a:pt x="0" y="39"/>
                  </a:lnTo>
                  <a:lnTo>
                    <a:pt x="3" y="54"/>
                  </a:lnTo>
                  <a:lnTo>
                    <a:pt x="11" y="66"/>
                  </a:lnTo>
                  <a:lnTo>
                    <a:pt x="23" y="73"/>
                  </a:lnTo>
                  <a:lnTo>
                    <a:pt x="36" y="76"/>
                  </a:lnTo>
                  <a:lnTo>
                    <a:pt x="51" y="73"/>
                  </a:lnTo>
                  <a:lnTo>
                    <a:pt x="62" y="65"/>
                  </a:lnTo>
                  <a:lnTo>
                    <a:pt x="70" y="54"/>
                  </a:lnTo>
                  <a:lnTo>
                    <a:pt x="73" y="39"/>
                  </a:lnTo>
                  <a:close/>
                  <a:moveTo>
                    <a:pt x="37" y="72"/>
                  </a:moveTo>
                  <a:lnTo>
                    <a:pt x="31" y="71"/>
                  </a:lnTo>
                  <a:lnTo>
                    <a:pt x="26" y="69"/>
                  </a:lnTo>
                  <a:lnTo>
                    <a:pt x="22" y="66"/>
                  </a:lnTo>
                  <a:lnTo>
                    <a:pt x="18" y="61"/>
                  </a:lnTo>
                  <a:lnTo>
                    <a:pt x="15" y="55"/>
                  </a:lnTo>
                  <a:lnTo>
                    <a:pt x="14" y="49"/>
                  </a:lnTo>
                  <a:lnTo>
                    <a:pt x="14" y="43"/>
                  </a:lnTo>
                  <a:lnTo>
                    <a:pt x="14" y="38"/>
                  </a:lnTo>
                  <a:lnTo>
                    <a:pt x="14" y="32"/>
                  </a:lnTo>
                  <a:lnTo>
                    <a:pt x="14" y="27"/>
                  </a:lnTo>
                  <a:lnTo>
                    <a:pt x="15" y="21"/>
                  </a:lnTo>
                  <a:lnTo>
                    <a:pt x="18" y="15"/>
                  </a:lnTo>
                  <a:lnTo>
                    <a:pt x="21" y="10"/>
                  </a:lnTo>
                  <a:lnTo>
                    <a:pt x="26" y="7"/>
                  </a:lnTo>
                  <a:lnTo>
                    <a:pt x="31" y="5"/>
                  </a:lnTo>
                  <a:lnTo>
                    <a:pt x="36" y="4"/>
                  </a:lnTo>
                  <a:lnTo>
                    <a:pt x="42" y="5"/>
                  </a:lnTo>
                  <a:lnTo>
                    <a:pt x="47" y="7"/>
                  </a:lnTo>
                  <a:lnTo>
                    <a:pt x="51" y="10"/>
                  </a:lnTo>
                  <a:lnTo>
                    <a:pt x="55" y="15"/>
                  </a:lnTo>
                  <a:lnTo>
                    <a:pt x="58" y="20"/>
                  </a:lnTo>
                  <a:lnTo>
                    <a:pt x="59" y="27"/>
                  </a:lnTo>
                  <a:lnTo>
                    <a:pt x="59" y="32"/>
                  </a:lnTo>
                  <a:lnTo>
                    <a:pt x="59" y="38"/>
                  </a:lnTo>
                  <a:lnTo>
                    <a:pt x="59" y="43"/>
                  </a:lnTo>
                  <a:lnTo>
                    <a:pt x="59" y="48"/>
                  </a:lnTo>
                  <a:lnTo>
                    <a:pt x="58" y="54"/>
                  </a:lnTo>
                  <a:lnTo>
                    <a:pt x="56" y="60"/>
                  </a:lnTo>
                  <a:lnTo>
                    <a:pt x="52" y="65"/>
                  </a:lnTo>
                  <a:lnTo>
                    <a:pt x="48" y="69"/>
                  </a:lnTo>
                  <a:lnTo>
                    <a:pt x="43" y="71"/>
                  </a:lnTo>
                  <a:lnTo>
                    <a:pt x="37"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2272"/>
            <p:cNvSpPr>
              <a:spLocks noChangeAspect="1"/>
            </p:cNvSpPr>
            <p:nvPr/>
          </p:nvSpPr>
          <p:spPr bwMode="auto">
            <a:xfrm>
              <a:off x="3514" y="2764"/>
              <a:ext cx="55" cy="73"/>
            </a:xfrm>
            <a:custGeom>
              <a:avLst/>
              <a:gdLst>
                <a:gd name="T0" fmla="*/ 22 w 55"/>
                <a:gd name="T1" fmla="*/ 19 h 73"/>
                <a:gd name="T2" fmla="*/ 22 w 55"/>
                <a:gd name="T3" fmla="*/ 0 h 73"/>
                <a:gd name="T4" fmla="*/ 0 w 55"/>
                <a:gd name="T5" fmla="*/ 2 h 73"/>
                <a:gd name="T6" fmla="*/ 0 w 55"/>
                <a:gd name="T7" fmla="*/ 7 h 73"/>
                <a:gd name="T8" fmla="*/ 3 w 55"/>
                <a:gd name="T9" fmla="*/ 7 h 73"/>
                <a:gd name="T10" fmla="*/ 6 w 55"/>
                <a:gd name="T11" fmla="*/ 8 h 73"/>
                <a:gd name="T12" fmla="*/ 9 w 55"/>
                <a:gd name="T13" fmla="*/ 8 h 73"/>
                <a:gd name="T14" fmla="*/ 10 w 55"/>
                <a:gd name="T15" fmla="*/ 9 h 73"/>
                <a:gd name="T16" fmla="*/ 11 w 55"/>
                <a:gd name="T17" fmla="*/ 10 h 73"/>
                <a:gd name="T18" fmla="*/ 12 w 55"/>
                <a:gd name="T19" fmla="*/ 12 h 73"/>
                <a:gd name="T20" fmla="*/ 12 w 55"/>
                <a:gd name="T21" fmla="*/ 14 h 73"/>
                <a:gd name="T22" fmla="*/ 12 w 55"/>
                <a:gd name="T23" fmla="*/ 17 h 73"/>
                <a:gd name="T24" fmla="*/ 12 w 55"/>
                <a:gd name="T25" fmla="*/ 61 h 73"/>
                <a:gd name="T26" fmla="*/ 12 w 55"/>
                <a:gd name="T27" fmla="*/ 65 h 73"/>
                <a:gd name="T28" fmla="*/ 10 w 55"/>
                <a:gd name="T29" fmla="*/ 67 h 73"/>
                <a:gd name="T30" fmla="*/ 6 w 55"/>
                <a:gd name="T31" fmla="*/ 68 h 73"/>
                <a:gd name="T32" fmla="*/ 0 w 55"/>
                <a:gd name="T33" fmla="*/ 68 h 73"/>
                <a:gd name="T34" fmla="*/ 0 w 55"/>
                <a:gd name="T35" fmla="*/ 73 h 73"/>
                <a:gd name="T36" fmla="*/ 10 w 55"/>
                <a:gd name="T37" fmla="*/ 73 h 73"/>
                <a:gd name="T38" fmla="*/ 18 w 55"/>
                <a:gd name="T39" fmla="*/ 73 h 73"/>
                <a:gd name="T40" fmla="*/ 29 w 55"/>
                <a:gd name="T41" fmla="*/ 73 h 73"/>
                <a:gd name="T42" fmla="*/ 39 w 55"/>
                <a:gd name="T43" fmla="*/ 73 h 73"/>
                <a:gd name="T44" fmla="*/ 39 w 55"/>
                <a:gd name="T45" fmla="*/ 68 h 73"/>
                <a:gd name="T46" fmla="*/ 36 w 55"/>
                <a:gd name="T47" fmla="*/ 68 h 73"/>
                <a:gd name="T48" fmla="*/ 29 w 55"/>
                <a:gd name="T49" fmla="*/ 68 h 73"/>
                <a:gd name="T50" fmla="*/ 25 w 55"/>
                <a:gd name="T51" fmla="*/ 67 h 73"/>
                <a:gd name="T52" fmla="*/ 24 w 55"/>
                <a:gd name="T53" fmla="*/ 64 h 73"/>
                <a:gd name="T54" fmla="*/ 23 w 55"/>
                <a:gd name="T55" fmla="*/ 60 h 73"/>
                <a:gd name="T56" fmla="*/ 23 w 55"/>
                <a:gd name="T57" fmla="*/ 35 h 73"/>
                <a:gd name="T58" fmla="*/ 25 w 55"/>
                <a:gd name="T59" fmla="*/ 23 h 73"/>
                <a:gd name="T60" fmla="*/ 28 w 55"/>
                <a:gd name="T61" fmla="*/ 13 h 73"/>
                <a:gd name="T62" fmla="*/ 35 w 55"/>
                <a:gd name="T63" fmla="*/ 7 h 73"/>
                <a:gd name="T64" fmla="*/ 43 w 55"/>
                <a:gd name="T65" fmla="*/ 4 h 73"/>
                <a:gd name="T66" fmla="*/ 45 w 55"/>
                <a:gd name="T67" fmla="*/ 4 h 73"/>
                <a:gd name="T68" fmla="*/ 44 w 55"/>
                <a:gd name="T69" fmla="*/ 5 h 73"/>
                <a:gd name="T70" fmla="*/ 43 w 55"/>
                <a:gd name="T71" fmla="*/ 6 h 73"/>
                <a:gd name="T72" fmla="*/ 41 w 55"/>
                <a:gd name="T73" fmla="*/ 8 h 73"/>
                <a:gd name="T74" fmla="*/ 41 w 55"/>
                <a:gd name="T75" fmla="*/ 11 h 73"/>
                <a:gd name="T76" fmla="*/ 41 w 55"/>
                <a:gd name="T77" fmla="*/ 14 h 73"/>
                <a:gd name="T78" fmla="*/ 43 w 55"/>
                <a:gd name="T79" fmla="*/ 16 h 73"/>
                <a:gd name="T80" fmla="*/ 45 w 55"/>
                <a:gd name="T81" fmla="*/ 17 h 73"/>
                <a:gd name="T82" fmla="*/ 48 w 55"/>
                <a:gd name="T83" fmla="*/ 18 h 73"/>
                <a:gd name="T84" fmla="*/ 50 w 55"/>
                <a:gd name="T85" fmla="*/ 17 h 73"/>
                <a:gd name="T86" fmla="*/ 53 w 55"/>
                <a:gd name="T87" fmla="*/ 16 h 73"/>
                <a:gd name="T88" fmla="*/ 54 w 55"/>
                <a:gd name="T89" fmla="*/ 14 h 73"/>
                <a:gd name="T90" fmla="*/ 55 w 55"/>
                <a:gd name="T91" fmla="*/ 10 h 73"/>
                <a:gd name="T92" fmla="*/ 54 w 55"/>
                <a:gd name="T93" fmla="*/ 7 h 73"/>
                <a:gd name="T94" fmla="*/ 52 w 55"/>
                <a:gd name="T95" fmla="*/ 3 h 73"/>
                <a:gd name="T96" fmla="*/ 48 w 55"/>
                <a:gd name="T97" fmla="*/ 1 h 73"/>
                <a:gd name="T98" fmla="*/ 43 w 55"/>
                <a:gd name="T99" fmla="*/ 0 h 73"/>
                <a:gd name="T100" fmla="*/ 39 w 55"/>
                <a:gd name="T101" fmla="*/ 1 h 73"/>
                <a:gd name="T102" fmla="*/ 35 w 55"/>
                <a:gd name="T103" fmla="*/ 2 h 73"/>
                <a:gd name="T104" fmla="*/ 32 w 55"/>
                <a:gd name="T105" fmla="*/ 4 h 73"/>
                <a:gd name="T106" fmla="*/ 29 w 55"/>
                <a:gd name="T107" fmla="*/ 7 h 73"/>
                <a:gd name="T108" fmla="*/ 27 w 55"/>
                <a:gd name="T109" fmla="*/ 10 h 73"/>
                <a:gd name="T110" fmla="*/ 25 w 55"/>
                <a:gd name="T111" fmla="*/ 13 h 73"/>
                <a:gd name="T112" fmla="*/ 24 w 55"/>
                <a:gd name="T113" fmla="*/ 16 h 73"/>
                <a:gd name="T114" fmla="*/ 22 w 55"/>
                <a:gd name="T11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2" y="19"/>
                  </a:moveTo>
                  <a:lnTo>
                    <a:pt x="22" y="0"/>
                  </a:lnTo>
                  <a:lnTo>
                    <a:pt x="0" y="2"/>
                  </a:lnTo>
                  <a:lnTo>
                    <a:pt x="0" y="7"/>
                  </a:lnTo>
                  <a:lnTo>
                    <a:pt x="3" y="7"/>
                  </a:lnTo>
                  <a:lnTo>
                    <a:pt x="6" y="8"/>
                  </a:lnTo>
                  <a:lnTo>
                    <a:pt x="9" y="8"/>
                  </a:lnTo>
                  <a:lnTo>
                    <a:pt x="10" y="9"/>
                  </a:lnTo>
                  <a:lnTo>
                    <a:pt x="11" y="10"/>
                  </a:lnTo>
                  <a:lnTo>
                    <a:pt x="12" y="12"/>
                  </a:lnTo>
                  <a:lnTo>
                    <a:pt x="12" y="14"/>
                  </a:lnTo>
                  <a:lnTo>
                    <a:pt x="12" y="17"/>
                  </a:lnTo>
                  <a:lnTo>
                    <a:pt x="12" y="61"/>
                  </a:lnTo>
                  <a:lnTo>
                    <a:pt x="12" y="65"/>
                  </a:lnTo>
                  <a:lnTo>
                    <a:pt x="10" y="67"/>
                  </a:lnTo>
                  <a:lnTo>
                    <a:pt x="6" y="68"/>
                  </a:lnTo>
                  <a:lnTo>
                    <a:pt x="0" y="68"/>
                  </a:lnTo>
                  <a:lnTo>
                    <a:pt x="0" y="73"/>
                  </a:lnTo>
                  <a:lnTo>
                    <a:pt x="10" y="73"/>
                  </a:lnTo>
                  <a:lnTo>
                    <a:pt x="18" y="73"/>
                  </a:lnTo>
                  <a:lnTo>
                    <a:pt x="29" y="73"/>
                  </a:lnTo>
                  <a:lnTo>
                    <a:pt x="39" y="73"/>
                  </a:lnTo>
                  <a:lnTo>
                    <a:pt x="39" y="68"/>
                  </a:lnTo>
                  <a:lnTo>
                    <a:pt x="36" y="68"/>
                  </a:lnTo>
                  <a:lnTo>
                    <a:pt x="29" y="68"/>
                  </a:lnTo>
                  <a:lnTo>
                    <a:pt x="25" y="67"/>
                  </a:lnTo>
                  <a:lnTo>
                    <a:pt x="24" y="64"/>
                  </a:lnTo>
                  <a:lnTo>
                    <a:pt x="23" y="60"/>
                  </a:lnTo>
                  <a:lnTo>
                    <a:pt x="23" y="35"/>
                  </a:lnTo>
                  <a:lnTo>
                    <a:pt x="25" y="23"/>
                  </a:lnTo>
                  <a:lnTo>
                    <a:pt x="28" y="13"/>
                  </a:lnTo>
                  <a:lnTo>
                    <a:pt x="35" y="7"/>
                  </a:lnTo>
                  <a:lnTo>
                    <a:pt x="43" y="4"/>
                  </a:lnTo>
                  <a:lnTo>
                    <a:pt x="45" y="4"/>
                  </a:lnTo>
                  <a:lnTo>
                    <a:pt x="44" y="5"/>
                  </a:lnTo>
                  <a:lnTo>
                    <a:pt x="43" y="6"/>
                  </a:lnTo>
                  <a:lnTo>
                    <a:pt x="41" y="8"/>
                  </a:lnTo>
                  <a:lnTo>
                    <a:pt x="41" y="11"/>
                  </a:lnTo>
                  <a:lnTo>
                    <a:pt x="41" y="14"/>
                  </a:lnTo>
                  <a:lnTo>
                    <a:pt x="43" y="16"/>
                  </a:lnTo>
                  <a:lnTo>
                    <a:pt x="45" y="17"/>
                  </a:lnTo>
                  <a:lnTo>
                    <a:pt x="48" y="18"/>
                  </a:lnTo>
                  <a:lnTo>
                    <a:pt x="50" y="17"/>
                  </a:lnTo>
                  <a:lnTo>
                    <a:pt x="53" y="16"/>
                  </a:lnTo>
                  <a:lnTo>
                    <a:pt x="54" y="14"/>
                  </a:lnTo>
                  <a:lnTo>
                    <a:pt x="55" y="10"/>
                  </a:lnTo>
                  <a:lnTo>
                    <a:pt x="54" y="7"/>
                  </a:lnTo>
                  <a:lnTo>
                    <a:pt x="52" y="3"/>
                  </a:lnTo>
                  <a:lnTo>
                    <a:pt x="48" y="1"/>
                  </a:lnTo>
                  <a:lnTo>
                    <a:pt x="43" y="0"/>
                  </a:lnTo>
                  <a:lnTo>
                    <a:pt x="39" y="1"/>
                  </a:lnTo>
                  <a:lnTo>
                    <a:pt x="35" y="2"/>
                  </a:lnTo>
                  <a:lnTo>
                    <a:pt x="32" y="4"/>
                  </a:lnTo>
                  <a:lnTo>
                    <a:pt x="29" y="7"/>
                  </a:lnTo>
                  <a:lnTo>
                    <a:pt x="27" y="10"/>
                  </a:lnTo>
                  <a:lnTo>
                    <a:pt x="25" y="13"/>
                  </a:lnTo>
                  <a:lnTo>
                    <a:pt x="24" y="16"/>
                  </a:lnTo>
                  <a:lnTo>
                    <a:pt x="22"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Freeform 2273"/>
            <p:cNvSpPr>
              <a:spLocks noChangeAspect="1"/>
            </p:cNvSpPr>
            <p:nvPr/>
          </p:nvSpPr>
          <p:spPr bwMode="auto">
            <a:xfrm>
              <a:off x="3579" y="2763"/>
              <a:ext cx="54" cy="76"/>
            </a:xfrm>
            <a:custGeom>
              <a:avLst/>
              <a:gdLst>
                <a:gd name="T0" fmla="*/ 31 w 54"/>
                <a:gd name="T1" fmla="*/ 43 h 76"/>
                <a:gd name="T2" fmla="*/ 36 w 54"/>
                <a:gd name="T3" fmla="*/ 44 h 76"/>
                <a:gd name="T4" fmla="*/ 42 w 54"/>
                <a:gd name="T5" fmla="*/ 48 h 76"/>
                <a:gd name="T6" fmla="*/ 46 w 54"/>
                <a:gd name="T7" fmla="*/ 53 h 76"/>
                <a:gd name="T8" fmla="*/ 45 w 54"/>
                <a:gd name="T9" fmla="*/ 63 h 76"/>
                <a:gd name="T10" fmla="*/ 36 w 54"/>
                <a:gd name="T11" fmla="*/ 71 h 76"/>
                <a:gd name="T12" fmla="*/ 23 w 54"/>
                <a:gd name="T13" fmla="*/ 72 h 76"/>
                <a:gd name="T14" fmla="*/ 15 w 54"/>
                <a:gd name="T15" fmla="*/ 69 h 76"/>
                <a:gd name="T16" fmla="*/ 10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8 w 54"/>
                <a:gd name="T39" fmla="*/ 76 h 76"/>
                <a:gd name="T40" fmla="*/ 48 w 54"/>
                <a:gd name="T41" fmla="*/ 69 h 76"/>
                <a:gd name="T42" fmla="*/ 54 w 54"/>
                <a:gd name="T43" fmla="*/ 53 h 76"/>
                <a:gd name="T44" fmla="*/ 51 w 54"/>
                <a:gd name="T45" fmla="*/ 43 h 76"/>
                <a:gd name="T46" fmla="*/ 47 w 54"/>
                <a:gd name="T47" fmla="*/ 38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7 w 54"/>
                <a:gd name="T63" fmla="*/ 4 h 76"/>
                <a:gd name="T64" fmla="*/ 37 w 54"/>
                <a:gd name="T65" fmla="*/ 6 h 76"/>
                <a:gd name="T66" fmla="*/ 43 w 54"/>
                <a:gd name="T67" fmla="*/ 12 h 76"/>
                <a:gd name="T68" fmla="*/ 45 w 54"/>
                <a:gd name="T69" fmla="*/ 18 h 76"/>
                <a:gd name="T70" fmla="*/ 46 w 54"/>
                <a:gd name="T71" fmla="*/ 24 h 76"/>
                <a:gd name="T72" fmla="*/ 48 w 54"/>
                <a:gd name="T73" fmla="*/ 25 h 76"/>
                <a:gd name="T74" fmla="*/ 50 w 54"/>
                <a:gd name="T75" fmla="*/ 24 h 76"/>
                <a:gd name="T76" fmla="*/ 50 w 54"/>
                <a:gd name="T77" fmla="*/ 21 h 76"/>
                <a:gd name="T78" fmla="*/ 50 w 54"/>
                <a:gd name="T79" fmla="*/ 1 h 76"/>
                <a:gd name="T80" fmla="*/ 47 w 54"/>
                <a:gd name="T81" fmla="*/ 1 h 76"/>
                <a:gd name="T82" fmla="*/ 44 w 54"/>
                <a:gd name="T83" fmla="*/ 4 h 76"/>
                <a:gd name="T84" fmla="*/ 37 w 54"/>
                <a:gd name="T85" fmla="*/ 2 h 76"/>
                <a:gd name="T86" fmla="*/ 29 w 54"/>
                <a:gd name="T87" fmla="*/ 0 h 76"/>
                <a:gd name="T88" fmla="*/ 14 w 54"/>
                <a:gd name="T89" fmla="*/ 2 h 76"/>
                <a:gd name="T90" fmla="*/ 1 w 54"/>
                <a:gd name="T91" fmla="*/ 14 h 76"/>
                <a:gd name="T92" fmla="*/ 2 w 54"/>
                <a:gd name="T93" fmla="*/ 29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6" y="53"/>
                  </a:lnTo>
                  <a:lnTo>
                    <a:pt x="46" y="58"/>
                  </a:lnTo>
                  <a:lnTo>
                    <a:pt x="45" y="63"/>
                  </a:lnTo>
                  <a:lnTo>
                    <a:pt x="42" y="68"/>
                  </a:lnTo>
                  <a:lnTo>
                    <a:pt x="36" y="71"/>
                  </a:lnTo>
                  <a:lnTo>
                    <a:pt x="28" y="73"/>
                  </a:lnTo>
                  <a:lnTo>
                    <a:pt x="23" y="72"/>
                  </a:lnTo>
                  <a:lnTo>
                    <a:pt x="19" y="71"/>
                  </a:lnTo>
                  <a:lnTo>
                    <a:pt x="15" y="69"/>
                  </a:lnTo>
                  <a:lnTo>
                    <a:pt x="12" y="66"/>
                  </a:lnTo>
                  <a:lnTo>
                    <a:pt x="10" y="63"/>
                  </a:lnTo>
                  <a:lnTo>
                    <a:pt x="8" y="59"/>
                  </a:lnTo>
                  <a:lnTo>
                    <a:pt x="6" y="54"/>
                  </a:lnTo>
                  <a:lnTo>
                    <a:pt x="5" y="49"/>
                  </a:lnTo>
                  <a:lnTo>
                    <a:pt x="4" y="47"/>
                  </a:lnTo>
                  <a:lnTo>
                    <a:pt x="2" y="46"/>
                  </a:lnTo>
                  <a:lnTo>
                    <a:pt x="0" y="47"/>
                  </a:lnTo>
                  <a:lnTo>
                    <a:pt x="0" y="50"/>
                  </a:lnTo>
                  <a:lnTo>
                    <a:pt x="0" y="72"/>
                  </a:lnTo>
                  <a:lnTo>
                    <a:pt x="0" y="75"/>
                  </a:lnTo>
                  <a:lnTo>
                    <a:pt x="2" y="76"/>
                  </a:lnTo>
                  <a:lnTo>
                    <a:pt x="3" y="76"/>
                  </a:lnTo>
                  <a:lnTo>
                    <a:pt x="3" y="76"/>
                  </a:lnTo>
                  <a:lnTo>
                    <a:pt x="4" y="75"/>
                  </a:lnTo>
                  <a:lnTo>
                    <a:pt x="6" y="73"/>
                  </a:lnTo>
                  <a:lnTo>
                    <a:pt x="6" y="73"/>
                  </a:lnTo>
                  <a:lnTo>
                    <a:pt x="7" y="72"/>
                  </a:lnTo>
                  <a:lnTo>
                    <a:pt x="8" y="71"/>
                  </a:lnTo>
                  <a:lnTo>
                    <a:pt x="9" y="69"/>
                  </a:lnTo>
                  <a:lnTo>
                    <a:pt x="15" y="73"/>
                  </a:lnTo>
                  <a:lnTo>
                    <a:pt x="20" y="75"/>
                  </a:lnTo>
                  <a:lnTo>
                    <a:pt x="24" y="76"/>
                  </a:lnTo>
                  <a:lnTo>
                    <a:pt x="28" y="76"/>
                  </a:lnTo>
                  <a:lnTo>
                    <a:pt x="40" y="74"/>
                  </a:lnTo>
                  <a:lnTo>
                    <a:pt x="48" y="69"/>
                  </a:lnTo>
                  <a:lnTo>
                    <a:pt x="53" y="62"/>
                  </a:lnTo>
                  <a:lnTo>
                    <a:pt x="54" y="53"/>
                  </a:lnTo>
                  <a:lnTo>
                    <a:pt x="53" y="47"/>
                  </a:lnTo>
                  <a:lnTo>
                    <a:pt x="51" y="43"/>
                  </a:lnTo>
                  <a:lnTo>
                    <a:pt x="49" y="40"/>
                  </a:lnTo>
                  <a:lnTo>
                    <a:pt x="47" y="38"/>
                  </a:lnTo>
                  <a:lnTo>
                    <a:pt x="43" y="34"/>
                  </a:lnTo>
                  <a:lnTo>
                    <a:pt x="38" y="32"/>
                  </a:lnTo>
                  <a:lnTo>
                    <a:pt x="34" y="31"/>
                  </a:lnTo>
                  <a:lnTo>
                    <a:pt x="28" y="30"/>
                  </a:lnTo>
                  <a:lnTo>
                    <a:pt x="25" y="29"/>
                  </a:lnTo>
                  <a:lnTo>
                    <a:pt x="21" y="28"/>
                  </a:lnTo>
                  <a:lnTo>
                    <a:pt x="18" y="27"/>
                  </a:lnTo>
                  <a:lnTo>
                    <a:pt x="15" y="26"/>
                  </a:lnTo>
                  <a:lnTo>
                    <a:pt x="12" y="24"/>
                  </a:lnTo>
                  <a:lnTo>
                    <a:pt x="10" y="22"/>
                  </a:lnTo>
                  <a:lnTo>
                    <a:pt x="9" y="19"/>
                  </a:lnTo>
                  <a:lnTo>
                    <a:pt x="8" y="16"/>
                  </a:lnTo>
                  <a:lnTo>
                    <a:pt x="9" y="12"/>
                  </a:lnTo>
                  <a:lnTo>
                    <a:pt x="12" y="8"/>
                  </a:lnTo>
                  <a:lnTo>
                    <a:pt x="18" y="5"/>
                  </a:lnTo>
                  <a:lnTo>
                    <a:pt x="27" y="4"/>
                  </a:lnTo>
                  <a:lnTo>
                    <a:pt x="33" y="4"/>
                  </a:lnTo>
                  <a:lnTo>
                    <a:pt x="37" y="6"/>
                  </a:lnTo>
                  <a:lnTo>
                    <a:pt x="41" y="9"/>
                  </a:lnTo>
                  <a:lnTo>
                    <a:pt x="43" y="12"/>
                  </a:lnTo>
                  <a:lnTo>
                    <a:pt x="44" y="15"/>
                  </a:lnTo>
                  <a:lnTo>
                    <a:pt x="45" y="18"/>
                  </a:lnTo>
                  <a:lnTo>
                    <a:pt x="46" y="21"/>
                  </a:lnTo>
                  <a:lnTo>
                    <a:pt x="46" y="24"/>
                  </a:lnTo>
                  <a:lnTo>
                    <a:pt x="47" y="25"/>
                  </a:lnTo>
                  <a:lnTo>
                    <a:pt x="48" y="25"/>
                  </a:lnTo>
                  <a:lnTo>
                    <a:pt x="49" y="25"/>
                  </a:lnTo>
                  <a:lnTo>
                    <a:pt x="50" y="24"/>
                  </a:lnTo>
                  <a:lnTo>
                    <a:pt x="50" y="23"/>
                  </a:lnTo>
                  <a:lnTo>
                    <a:pt x="50" y="21"/>
                  </a:lnTo>
                  <a:lnTo>
                    <a:pt x="50" y="4"/>
                  </a:lnTo>
                  <a:lnTo>
                    <a:pt x="50" y="1"/>
                  </a:lnTo>
                  <a:lnTo>
                    <a:pt x="48" y="0"/>
                  </a:lnTo>
                  <a:lnTo>
                    <a:pt x="47" y="1"/>
                  </a:lnTo>
                  <a:lnTo>
                    <a:pt x="45" y="2"/>
                  </a:lnTo>
                  <a:lnTo>
                    <a:pt x="44" y="4"/>
                  </a:lnTo>
                  <a:lnTo>
                    <a:pt x="42" y="5"/>
                  </a:lnTo>
                  <a:lnTo>
                    <a:pt x="37" y="2"/>
                  </a:lnTo>
                  <a:lnTo>
                    <a:pt x="33" y="1"/>
                  </a:lnTo>
                  <a:lnTo>
                    <a:pt x="29" y="0"/>
                  </a:lnTo>
                  <a:lnTo>
                    <a:pt x="27" y="0"/>
                  </a:lnTo>
                  <a:lnTo>
                    <a:pt x="14" y="2"/>
                  </a:lnTo>
                  <a:lnTo>
                    <a:pt x="6" y="7"/>
                  </a:lnTo>
                  <a:lnTo>
                    <a:pt x="1" y="14"/>
                  </a:lnTo>
                  <a:lnTo>
                    <a:pt x="0" y="21"/>
                  </a:lnTo>
                  <a:lnTo>
                    <a:pt x="2" y="29"/>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2274"/>
            <p:cNvSpPr>
              <a:spLocks noChangeAspect="1"/>
            </p:cNvSpPr>
            <p:nvPr/>
          </p:nvSpPr>
          <p:spPr bwMode="auto">
            <a:xfrm>
              <a:off x="1182" y="3146"/>
              <a:ext cx="47" cy="88"/>
            </a:xfrm>
            <a:custGeom>
              <a:avLst/>
              <a:gdLst>
                <a:gd name="T0" fmla="*/ 29 w 47"/>
                <a:gd name="T1" fmla="*/ 4 h 88"/>
                <a:gd name="T2" fmla="*/ 29 w 47"/>
                <a:gd name="T3" fmla="*/ 2 h 88"/>
                <a:gd name="T4" fmla="*/ 28 w 47"/>
                <a:gd name="T5" fmla="*/ 1 h 88"/>
                <a:gd name="T6" fmla="*/ 27 w 47"/>
                <a:gd name="T7" fmla="*/ 0 h 88"/>
                <a:gd name="T8" fmla="*/ 25 w 47"/>
                <a:gd name="T9" fmla="*/ 0 h 88"/>
                <a:gd name="T10" fmla="*/ 21 w 47"/>
                <a:gd name="T11" fmla="*/ 4 h 88"/>
                <a:gd name="T12" fmla="*/ 15 w 47"/>
                <a:gd name="T13" fmla="*/ 7 h 88"/>
                <a:gd name="T14" fmla="*/ 9 w 47"/>
                <a:gd name="T15" fmla="*/ 8 h 88"/>
                <a:gd name="T16" fmla="*/ 0 w 47"/>
                <a:gd name="T17" fmla="*/ 9 h 88"/>
                <a:gd name="T18" fmla="*/ 0 w 47"/>
                <a:gd name="T19" fmla="*/ 13 h 88"/>
                <a:gd name="T20" fmla="*/ 3 w 47"/>
                <a:gd name="T21" fmla="*/ 13 h 88"/>
                <a:gd name="T22" fmla="*/ 8 w 47"/>
                <a:gd name="T23" fmla="*/ 13 h 88"/>
                <a:gd name="T24" fmla="*/ 13 w 47"/>
                <a:gd name="T25" fmla="*/ 12 h 88"/>
                <a:gd name="T26" fmla="*/ 18 w 47"/>
                <a:gd name="T27" fmla="*/ 10 h 88"/>
                <a:gd name="T28" fmla="*/ 18 w 47"/>
                <a:gd name="T29" fmla="*/ 77 h 88"/>
                <a:gd name="T30" fmla="*/ 18 w 47"/>
                <a:gd name="T31" fmla="*/ 81 h 88"/>
                <a:gd name="T32" fmla="*/ 17 w 47"/>
                <a:gd name="T33" fmla="*/ 82 h 88"/>
                <a:gd name="T34" fmla="*/ 13 w 47"/>
                <a:gd name="T35" fmla="*/ 84 h 88"/>
                <a:gd name="T36" fmla="*/ 6 w 47"/>
                <a:gd name="T37" fmla="*/ 84 h 88"/>
                <a:gd name="T38" fmla="*/ 1 w 47"/>
                <a:gd name="T39" fmla="*/ 84 h 88"/>
                <a:gd name="T40" fmla="*/ 1 w 47"/>
                <a:gd name="T41" fmla="*/ 88 h 88"/>
                <a:gd name="T42" fmla="*/ 6 w 47"/>
                <a:gd name="T43" fmla="*/ 88 h 88"/>
                <a:gd name="T44" fmla="*/ 12 w 47"/>
                <a:gd name="T45" fmla="*/ 88 h 88"/>
                <a:gd name="T46" fmla="*/ 18 w 47"/>
                <a:gd name="T47" fmla="*/ 88 h 88"/>
                <a:gd name="T48" fmla="*/ 24 w 47"/>
                <a:gd name="T49" fmla="*/ 88 h 88"/>
                <a:gd name="T50" fmla="*/ 29 w 47"/>
                <a:gd name="T51" fmla="*/ 88 h 88"/>
                <a:gd name="T52" fmla="*/ 35 w 47"/>
                <a:gd name="T53" fmla="*/ 88 h 88"/>
                <a:gd name="T54" fmla="*/ 41 w 47"/>
                <a:gd name="T55" fmla="*/ 88 h 88"/>
                <a:gd name="T56" fmla="*/ 47 w 47"/>
                <a:gd name="T57" fmla="*/ 88 h 88"/>
                <a:gd name="T58" fmla="*/ 47 w 47"/>
                <a:gd name="T59" fmla="*/ 84 h 88"/>
                <a:gd name="T60" fmla="*/ 42 w 47"/>
                <a:gd name="T61" fmla="*/ 84 h 88"/>
                <a:gd name="T62" fmla="*/ 35 w 47"/>
                <a:gd name="T63" fmla="*/ 84 h 88"/>
                <a:gd name="T64" fmla="*/ 31 w 47"/>
                <a:gd name="T65" fmla="*/ 82 h 88"/>
                <a:gd name="T66" fmla="*/ 29 w 47"/>
                <a:gd name="T67" fmla="*/ 81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2"/>
                  </a:lnTo>
                  <a:lnTo>
                    <a:pt x="28" y="1"/>
                  </a:lnTo>
                  <a:lnTo>
                    <a:pt x="27" y="0"/>
                  </a:lnTo>
                  <a:lnTo>
                    <a:pt x="25" y="0"/>
                  </a:lnTo>
                  <a:lnTo>
                    <a:pt x="21" y="4"/>
                  </a:lnTo>
                  <a:lnTo>
                    <a:pt x="15" y="7"/>
                  </a:lnTo>
                  <a:lnTo>
                    <a:pt x="9" y="8"/>
                  </a:lnTo>
                  <a:lnTo>
                    <a:pt x="0" y="9"/>
                  </a:lnTo>
                  <a:lnTo>
                    <a:pt x="0" y="13"/>
                  </a:lnTo>
                  <a:lnTo>
                    <a:pt x="3" y="13"/>
                  </a:lnTo>
                  <a:lnTo>
                    <a:pt x="8" y="13"/>
                  </a:lnTo>
                  <a:lnTo>
                    <a:pt x="13" y="12"/>
                  </a:lnTo>
                  <a:lnTo>
                    <a:pt x="18" y="10"/>
                  </a:lnTo>
                  <a:lnTo>
                    <a:pt x="18" y="77"/>
                  </a:lnTo>
                  <a:lnTo>
                    <a:pt x="18" y="81"/>
                  </a:lnTo>
                  <a:lnTo>
                    <a:pt x="17" y="82"/>
                  </a:lnTo>
                  <a:lnTo>
                    <a:pt x="13" y="84"/>
                  </a:lnTo>
                  <a:lnTo>
                    <a:pt x="6" y="84"/>
                  </a:lnTo>
                  <a:lnTo>
                    <a:pt x="1" y="84"/>
                  </a:lnTo>
                  <a:lnTo>
                    <a:pt x="1" y="88"/>
                  </a:lnTo>
                  <a:lnTo>
                    <a:pt x="6" y="88"/>
                  </a:lnTo>
                  <a:lnTo>
                    <a:pt x="12" y="88"/>
                  </a:lnTo>
                  <a:lnTo>
                    <a:pt x="18" y="88"/>
                  </a:lnTo>
                  <a:lnTo>
                    <a:pt x="24" y="88"/>
                  </a:lnTo>
                  <a:lnTo>
                    <a:pt x="29" y="88"/>
                  </a:lnTo>
                  <a:lnTo>
                    <a:pt x="35" y="88"/>
                  </a:lnTo>
                  <a:lnTo>
                    <a:pt x="41" y="88"/>
                  </a:lnTo>
                  <a:lnTo>
                    <a:pt x="47" y="88"/>
                  </a:lnTo>
                  <a:lnTo>
                    <a:pt x="47" y="84"/>
                  </a:lnTo>
                  <a:lnTo>
                    <a:pt x="42" y="84"/>
                  </a:lnTo>
                  <a:lnTo>
                    <a:pt x="35" y="84"/>
                  </a:lnTo>
                  <a:lnTo>
                    <a:pt x="31" y="82"/>
                  </a:lnTo>
                  <a:lnTo>
                    <a:pt x="29" y="81"/>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2275"/>
            <p:cNvSpPr>
              <a:spLocks noChangeAspect="1" noEditPoints="1"/>
            </p:cNvSpPr>
            <p:nvPr/>
          </p:nvSpPr>
          <p:spPr bwMode="auto">
            <a:xfrm>
              <a:off x="1245" y="3146"/>
              <a:ext cx="59" cy="91"/>
            </a:xfrm>
            <a:custGeom>
              <a:avLst/>
              <a:gdLst>
                <a:gd name="T0" fmla="*/ 58 w 59"/>
                <a:gd name="T1" fmla="*/ 28 h 91"/>
                <a:gd name="T2" fmla="*/ 48 w 59"/>
                <a:gd name="T3" fmla="*/ 8 h 91"/>
                <a:gd name="T4" fmla="*/ 36 w 59"/>
                <a:gd name="T5" fmla="*/ 1 h 91"/>
                <a:gd name="T6" fmla="*/ 24 w 59"/>
                <a:gd name="T7" fmla="*/ 1 h 91"/>
                <a:gd name="T8" fmla="*/ 15 w 59"/>
                <a:gd name="T9" fmla="*/ 5 h 91"/>
                <a:gd name="T10" fmla="*/ 9 w 59"/>
                <a:gd name="T11" fmla="*/ 10 h 91"/>
                <a:gd name="T12" fmla="*/ 6 w 59"/>
                <a:gd name="T13" fmla="*/ 15 h 91"/>
                <a:gd name="T14" fmla="*/ 2 w 59"/>
                <a:gd name="T15" fmla="*/ 24 h 91"/>
                <a:gd name="T16" fmla="*/ 0 w 59"/>
                <a:gd name="T17" fmla="*/ 40 h 91"/>
                <a:gd name="T18" fmla="*/ 0 w 59"/>
                <a:gd name="T19" fmla="*/ 53 h 91"/>
                <a:gd name="T20" fmla="*/ 3 w 59"/>
                <a:gd name="T21" fmla="*/ 70 h 91"/>
                <a:gd name="T22" fmla="*/ 12 w 59"/>
                <a:gd name="T23" fmla="*/ 85 h 91"/>
                <a:gd name="T24" fmla="*/ 24 w 59"/>
                <a:gd name="T25" fmla="*/ 91 h 91"/>
                <a:gd name="T26" fmla="*/ 35 w 59"/>
                <a:gd name="T27" fmla="*/ 91 h 91"/>
                <a:gd name="T28" fmla="*/ 48 w 59"/>
                <a:gd name="T29" fmla="*/ 84 h 91"/>
                <a:gd name="T30" fmla="*/ 58 w 59"/>
                <a:gd name="T31" fmla="*/ 61 h 91"/>
                <a:gd name="T32" fmla="*/ 30 w 59"/>
                <a:gd name="T33" fmla="*/ 87 h 91"/>
                <a:gd name="T34" fmla="*/ 26 w 59"/>
                <a:gd name="T35" fmla="*/ 87 h 91"/>
                <a:gd name="T36" fmla="*/ 21 w 59"/>
                <a:gd name="T37" fmla="*/ 85 h 91"/>
                <a:gd name="T38" fmla="*/ 16 w 59"/>
                <a:gd name="T39" fmla="*/ 80 h 91"/>
                <a:gd name="T40" fmla="*/ 13 w 59"/>
                <a:gd name="T41" fmla="*/ 71 h 91"/>
                <a:gd name="T42" fmla="*/ 12 w 59"/>
                <a:gd name="T43" fmla="*/ 45 h 91"/>
                <a:gd name="T44" fmla="*/ 13 w 59"/>
                <a:gd name="T45" fmla="*/ 19 h 91"/>
                <a:gd name="T46" fmla="*/ 17 w 59"/>
                <a:gd name="T47" fmla="*/ 11 h 91"/>
                <a:gd name="T48" fmla="*/ 21 w 59"/>
                <a:gd name="T49" fmla="*/ 6 h 91"/>
                <a:gd name="T50" fmla="*/ 26 w 59"/>
                <a:gd name="T51" fmla="*/ 5 h 91"/>
                <a:gd name="T52" fmla="*/ 30 w 59"/>
                <a:gd name="T53" fmla="*/ 4 h 91"/>
                <a:gd name="T54" fmla="*/ 39 w 59"/>
                <a:gd name="T55" fmla="*/ 7 h 91"/>
                <a:gd name="T56" fmla="*/ 46 w 59"/>
                <a:gd name="T57" fmla="*/ 18 h 91"/>
                <a:gd name="T58" fmla="*/ 48 w 59"/>
                <a:gd name="T59" fmla="*/ 45 h 91"/>
                <a:gd name="T60" fmla="*/ 46 w 59"/>
                <a:gd name="T61" fmla="*/ 72 h 91"/>
                <a:gd name="T62" fmla="*/ 43 w 59"/>
                <a:gd name="T63" fmla="*/ 80 h 91"/>
                <a:gd name="T64" fmla="*/ 38 w 59"/>
                <a:gd name="T65" fmla="*/ 85 h 91"/>
                <a:gd name="T66" fmla="*/ 34 w 59"/>
                <a:gd name="T67" fmla="*/ 87 h 91"/>
                <a:gd name="T68" fmla="*/ 30 w 59"/>
                <a:gd name="T69"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91">
                  <a:moveTo>
                    <a:pt x="59" y="46"/>
                  </a:moveTo>
                  <a:lnTo>
                    <a:pt x="58" y="28"/>
                  </a:lnTo>
                  <a:lnTo>
                    <a:pt x="53" y="15"/>
                  </a:lnTo>
                  <a:lnTo>
                    <a:pt x="48" y="8"/>
                  </a:lnTo>
                  <a:lnTo>
                    <a:pt x="42" y="3"/>
                  </a:lnTo>
                  <a:lnTo>
                    <a:pt x="36" y="1"/>
                  </a:lnTo>
                  <a:lnTo>
                    <a:pt x="30" y="0"/>
                  </a:lnTo>
                  <a:lnTo>
                    <a:pt x="24" y="1"/>
                  </a:lnTo>
                  <a:lnTo>
                    <a:pt x="19" y="2"/>
                  </a:lnTo>
                  <a:lnTo>
                    <a:pt x="15" y="5"/>
                  </a:lnTo>
                  <a:lnTo>
                    <a:pt x="12" y="7"/>
                  </a:lnTo>
                  <a:lnTo>
                    <a:pt x="9" y="10"/>
                  </a:lnTo>
                  <a:lnTo>
                    <a:pt x="7" y="12"/>
                  </a:lnTo>
                  <a:lnTo>
                    <a:pt x="6" y="15"/>
                  </a:lnTo>
                  <a:lnTo>
                    <a:pt x="5" y="17"/>
                  </a:lnTo>
                  <a:lnTo>
                    <a:pt x="2" y="24"/>
                  </a:lnTo>
                  <a:lnTo>
                    <a:pt x="1" y="32"/>
                  </a:lnTo>
                  <a:lnTo>
                    <a:pt x="0" y="40"/>
                  </a:lnTo>
                  <a:lnTo>
                    <a:pt x="0" y="46"/>
                  </a:lnTo>
                  <a:lnTo>
                    <a:pt x="0" y="53"/>
                  </a:lnTo>
                  <a:lnTo>
                    <a:pt x="1" y="62"/>
                  </a:lnTo>
                  <a:lnTo>
                    <a:pt x="3" y="70"/>
                  </a:lnTo>
                  <a:lnTo>
                    <a:pt x="7" y="79"/>
                  </a:lnTo>
                  <a:lnTo>
                    <a:pt x="12" y="85"/>
                  </a:lnTo>
                  <a:lnTo>
                    <a:pt x="18" y="89"/>
                  </a:lnTo>
                  <a:lnTo>
                    <a:pt x="24" y="91"/>
                  </a:lnTo>
                  <a:lnTo>
                    <a:pt x="30" y="91"/>
                  </a:lnTo>
                  <a:lnTo>
                    <a:pt x="35" y="91"/>
                  </a:lnTo>
                  <a:lnTo>
                    <a:pt x="42" y="88"/>
                  </a:lnTo>
                  <a:lnTo>
                    <a:pt x="48" y="84"/>
                  </a:lnTo>
                  <a:lnTo>
                    <a:pt x="54" y="76"/>
                  </a:lnTo>
                  <a:lnTo>
                    <a:pt x="58" y="61"/>
                  </a:lnTo>
                  <a:lnTo>
                    <a:pt x="59" y="46"/>
                  </a:lnTo>
                  <a:close/>
                  <a:moveTo>
                    <a:pt x="30" y="87"/>
                  </a:moveTo>
                  <a:lnTo>
                    <a:pt x="28" y="87"/>
                  </a:lnTo>
                  <a:lnTo>
                    <a:pt x="26" y="87"/>
                  </a:lnTo>
                  <a:lnTo>
                    <a:pt x="23" y="86"/>
                  </a:lnTo>
                  <a:lnTo>
                    <a:pt x="21" y="85"/>
                  </a:lnTo>
                  <a:lnTo>
                    <a:pt x="19" y="83"/>
                  </a:lnTo>
                  <a:lnTo>
                    <a:pt x="16" y="80"/>
                  </a:lnTo>
                  <a:lnTo>
                    <a:pt x="15" y="76"/>
                  </a:lnTo>
                  <a:lnTo>
                    <a:pt x="13" y="71"/>
                  </a:lnTo>
                  <a:lnTo>
                    <a:pt x="12" y="58"/>
                  </a:lnTo>
                  <a:lnTo>
                    <a:pt x="12" y="45"/>
                  </a:lnTo>
                  <a:lnTo>
                    <a:pt x="12" y="31"/>
                  </a:lnTo>
                  <a:lnTo>
                    <a:pt x="13" y="19"/>
                  </a:lnTo>
                  <a:lnTo>
                    <a:pt x="15" y="14"/>
                  </a:lnTo>
                  <a:lnTo>
                    <a:pt x="17" y="11"/>
                  </a:lnTo>
                  <a:lnTo>
                    <a:pt x="19" y="8"/>
                  </a:lnTo>
                  <a:lnTo>
                    <a:pt x="21" y="6"/>
                  </a:lnTo>
                  <a:lnTo>
                    <a:pt x="24" y="5"/>
                  </a:lnTo>
                  <a:lnTo>
                    <a:pt x="26" y="5"/>
                  </a:lnTo>
                  <a:lnTo>
                    <a:pt x="28" y="4"/>
                  </a:lnTo>
                  <a:lnTo>
                    <a:pt x="30" y="4"/>
                  </a:lnTo>
                  <a:lnTo>
                    <a:pt x="34" y="5"/>
                  </a:lnTo>
                  <a:lnTo>
                    <a:pt x="39" y="7"/>
                  </a:lnTo>
                  <a:lnTo>
                    <a:pt x="43" y="11"/>
                  </a:lnTo>
                  <a:lnTo>
                    <a:pt x="46" y="18"/>
                  </a:lnTo>
                  <a:lnTo>
                    <a:pt x="47" y="31"/>
                  </a:lnTo>
                  <a:lnTo>
                    <a:pt x="48" y="45"/>
                  </a:lnTo>
                  <a:lnTo>
                    <a:pt x="47" y="58"/>
                  </a:lnTo>
                  <a:lnTo>
                    <a:pt x="46" y="72"/>
                  </a:lnTo>
                  <a:lnTo>
                    <a:pt x="45" y="76"/>
                  </a:lnTo>
                  <a:lnTo>
                    <a:pt x="43" y="80"/>
                  </a:lnTo>
                  <a:lnTo>
                    <a:pt x="41" y="83"/>
                  </a:lnTo>
                  <a:lnTo>
                    <a:pt x="38" y="85"/>
                  </a:lnTo>
                  <a:lnTo>
                    <a:pt x="36" y="86"/>
                  </a:lnTo>
                  <a:lnTo>
                    <a:pt x="34" y="87"/>
                  </a:lnTo>
                  <a:lnTo>
                    <a:pt x="32" y="87"/>
                  </a:lnTo>
                  <a:lnTo>
                    <a:pt x="30" y="8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2276"/>
            <p:cNvSpPr>
              <a:spLocks noChangeAspect="1" noEditPoints="1"/>
            </p:cNvSpPr>
            <p:nvPr/>
          </p:nvSpPr>
          <p:spPr bwMode="auto">
            <a:xfrm>
              <a:off x="1322" y="3177"/>
              <a:ext cx="15" cy="57"/>
            </a:xfrm>
            <a:custGeom>
              <a:avLst/>
              <a:gdLst>
                <a:gd name="T0" fmla="*/ 15 w 15"/>
                <a:gd name="T1" fmla="*/ 8 h 57"/>
                <a:gd name="T2" fmla="*/ 14 w 15"/>
                <a:gd name="T3" fmla="*/ 5 h 57"/>
                <a:gd name="T4" fmla="*/ 13 w 15"/>
                <a:gd name="T5" fmla="*/ 2 h 57"/>
                <a:gd name="T6" fmla="*/ 10 w 15"/>
                <a:gd name="T7" fmla="*/ 1 h 57"/>
                <a:gd name="T8" fmla="*/ 7 w 15"/>
                <a:gd name="T9" fmla="*/ 0 h 57"/>
                <a:gd name="T10" fmla="*/ 4 w 15"/>
                <a:gd name="T11" fmla="*/ 1 h 57"/>
                <a:gd name="T12" fmla="*/ 2 w 15"/>
                <a:gd name="T13" fmla="*/ 3 h 57"/>
                <a:gd name="T14" fmla="*/ 1 w 15"/>
                <a:gd name="T15" fmla="*/ 5 h 57"/>
                <a:gd name="T16" fmla="*/ 0 w 15"/>
                <a:gd name="T17" fmla="*/ 8 h 57"/>
                <a:gd name="T18" fmla="*/ 1 w 15"/>
                <a:gd name="T19" fmla="*/ 11 h 57"/>
                <a:gd name="T20" fmla="*/ 2 w 15"/>
                <a:gd name="T21" fmla="*/ 13 h 57"/>
                <a:gd name="T22" fmla="*/ 5 w 15"/>
                <a:gd name="T23" fmla="*/ 14 h 57"/>
                <a:gd name="T24" fmla="*/ 7 w 15"/>
                <a:gd name="T25" fmla="*/ 15 h 57"/>
                <a:gd name="T26" fmla="*/ 10 w 15"/>
                <a:gd name="T27" fmla="*/ 14 h 57"/>
                <a:gd name="T28" fmla="*/ 13 w 15"/>
                <a:gd name="T29" fmla="*/ 13 h 57"/>
                <a:gd name="T30" fmla="*/ 14 w 15"/>
                <a:gd name="T31" fmla="*/ 10 h 57"/>
                <a:gd name="T32" fmla="*/ 15 w 15"/>
                <a:gd name="T33" fmla="*/ 8 h 57"/>
                <a:gd name="T34" fmla="*/ 15 w 15"/>
                <a:gd name="T35" fmla="*/ 50 h 57"/>
                <a:gd name="T36" fmla="*/ 14 w 15"/>
                <a:gd name="T37" fmla="*/ 47 h 57"/>
                <a:gd name="T38" fmla="*/ 13 w 15"/>
                <a:gd name="T39" fmla="*/ 45 h 57"/>
                <a:gd name="T40" fmla="*/ 10 w 15"/>
                <a:gd name="T41" fmla="*/ 43 h 57"/>
                <a:gd name="T42" fmla="*/ 7 w 15"/>
                <a:gd name="T43" fmla="*/ 43 h 57"/>
                <a:gd name="T44" fmla="*/ 4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0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7" y="0"/>
                  </a:lnTo>
                  <a:lnTo>
                    <a:pt x="4" y="1"/>
                  </a:lnTo>
                  <a:lnTo>
                    <a:pt x="2" y="3"/>
                  </a:lnTo>
                  <a:lnTo>
                    <a:pt x="1" y="5"/>
                  </a:lnTo>
                  <a:lnTo>
                    <a:pt x="0" y="8"/>
                  </a:lnTo>
                  <a:lnTo>
                    <a:pt x="1" y="11"/>
                  </a:lnTo>
                  <a:lnTo>
                    <a:pt x="2" y="13"/>
                  </a:lnTo>
                  <a:lnTo>
                    <a:pt x="5" y="14"/>
                  </a:lnTo>
                  <a:lnTo>
                    <a:pt x="7" y="15"/>
                  </a:lnTo>
                  <a:lnTo>
                    <a:pt x="10" y="14"/>
                  </a:lnTo>
                  <a:lnTo>
                    <a:pt x="13" y="13"/>
                  </a:lnTo>
                  <a:lnTo>
                    <a:pt x="14" y="10"/>
                  </a:lnTo>
                  <a:lnTo>
                    <a:pt x="15" y="8"/>
                  </a:lnTo>
                  <a:close/>
                  <a:moveTo>
                    <a:pt x="15" y="50"/>
                  </a:moveTo>
                  <a:lnTo>
                    <a:pt x="14" y="47"/>
                  </a:lnTo>
                  <a:lnTo>
                    <a:pt x="13" y="45"/>
                  </a:lnTo>
                  <a:lnTo>
                    <a:pt x="10" y="43"/>
                  </a:lnTo>
                  <a:lnTo>
                    <a:pt x="7" y="43"/>
                  </a:lnTo>
                  <a:lnTo>
                    <a:pt x="4" y="43"/>
                  </a:lnTo>
                  <a:lnTo>
                    <a:pt x="2" y="45"/>
                  </a:lnTo>
                  <a:lnTo>
                    <a:pt x="1" y="47"/>
                  </a:lnTo>
                  <a:lnTo>
                    <a:pt x="0" y="50"/>
                  </a:lnTo>
                  <a:lnTo>
                    <a:pt x="1" y="53"/>
                  </a:lnTo>
                  <a:lnTo>
                    <a:pt x="2" y="55"/>
                  </a:lnTo>
                  <a:lnTo>
                    <a:pt x="5" y="57"/>
                  </a:lnTo>
                  <a:lnTo>
                    <a:pt x="7" y="57"/>
                  </a:lnTo>
                  <a:lnTo>
                    <a:pt x="10"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2277"/>
            <p:cNvSpPr>
              <a:spLocks noChangeAspect="1" noEditPoints="1"/>
            </p:cNvSpPr>
            <p:nvPr/>
          </p:nvSpPr>
          <p:spPr bwMode="auto">
            <a:xfrm>
              <a:off x="1438" y="3160"/>
              <a:ext cx="93" cy="106"/>
            </a:xfrm>
            <a:custGeom>
              <a:avLst/>
              <a:gdLst>
                <a:gd name="T0" fmla="*/ 30 w 93"/>
                <a:gd name="T1" fmla="*/ 18 h 106"/>
                <a:gd name="T2" fmla="*/ 31 w 93"/>
                <a:gd name="T3" fmla="*/ 16 h 106"/>
                <a:gd name="T4" fmla="*/ 38 w 93"/>
                <a:gd name="T5" fmla="*/ 10 h 106"/>
                <a:gd name="T6" fmla="*/ 48 w 93"/>
                <a:gd name="T7" fmla="*/ 7 h 106"/>
                <a:gd name="T8" fmla="*/ 59 w 93"/>
                <a:gd name="T9" fmla="*/ 8 h 106"/>
                <a:gd name="T10" fmla="*/ 70 w 93"/>
                <a:gd name="T11" fmla="*/ 24 h 106"/>
                <a:gd name="T12" fmla="*/ 70 w 93"/>
                <a:gd name="T13" fmla="*/ 52 h 106"/>
                <a:gd name="T14" fmla="*/ 57 w 93"/>
                <a:gd name="T15" fmla="*/ 68 h 106"/>
                <a:gd name="T16" fmla="*/ 47 w 93"/>
                <a:gd name="T17" fmla="*/ 69 h 106"/>
                <a:gd name="T18" fmla="*/ 37 w 93"/>
                <a:gd name="T19" fmla="*/ 66 h 106"/>
                <a:gd name="T20" fmla="*/ 31 w 93"/>
                <a:gd name="T21" fmla="*/ 59 h 106"/>
                <a:gd name="T22" fmla="*/ 30 w 93"/>
                <a:gd name="T23" fmla="*/ 57 h 106"/>
                <a:gd name="T24" fmla="*/ 30 w 93"/>
                <a:gd name="T25" fmla="*/ 20 h 106"/>
                <a:gd name="T26" fmla="*/ 35 w 93"/>
                <a:gd name="T27" fmla="*/ 71 h 106"/>
                <a:gd name="T28" fmla="*/ 46 w 93"/>
                <a:gd name="T29" fmla="*/ 75 h 106"/>
                <a:gd name="T30" fmla="*/ 68 w 93"/>
                <a:gd name="T31" fmla="*/ 73 h 106"/>
                <a:gd name="T32" fmla="*/ 90 w 93"/>
                <a:gd name="T33" fmla="*/ 53 h 106"/>
                <a:gd name="T34" fmla="*/ 90 w 93"/>
                <a:gd name="T35" fmla="*/ 22 h 106"/>
                <a:gd name="T36" fmla="*/ 70 w 93"/>
                <a:gd name="T37" fmla="*/ 3 h 106"/>
                <a:gd name="T38" fmla="*/ 45 w 93"/>
                <a:gd name="T39" fmla="*/ 1 h 106"/>
                <a:gd name="T40" fmla="*/ 33 w 93"/>
                <a:gd name="T41" fmla="*/ 5 h 106"/>
                <a:gd name="T42" fmla="*/ 29 w 93"/>
                <a:gd name="T43" fmla="*/ 0 h 106"/>
                <a:gd name="T44" fmla="*/ 0 w 93"/>
                <a:gd name="T45" fmla="*/ 9 h 106"/>
                <a:gd name="T46" fmla="*/ 9 w 93"/>
                <a:gd name="T47" fmla="*/ 10 h 106"/>
                <a:gd name="T48" fmla="*/ 11 w 93"/>
                <a:gd name="T49" fmla="*/ 15 h 106"/>
                <a:gd name="T50" fmla="*/ 0 w 93"/>
                <a:gd name="T51" fmla="*/ 99 h 106"/>
                <a:gd name="T52" fmla="*/ 4 w 93"/>
                <a:gd name="T53" fmla="*/ 106 h 106"/>
                <a:gd name="T54" fmla="*/ 15 w 93"/>
                <a:gd name="T55" fmla="*/ 106 h 106"/>
                <a:gd name="T56" fmla="*/ 26 w 93"/>
                <a:gd name="T57" fmla="*/ 106 h 106"/>
                <a:gd name="T58" fmla="*/ 37 w 93"/>
                <a:gd name="T59" fmla="*/ 106 h 106"/>
                <a:gd name="T60" fmla="*/ 41 w 93"/>
                <a:gd name="T61" fmla="*/ 99 h 106"/>
                <a:gd name="T62" fmla="*/ 30 w 93"/>
                <a:gd name="T63"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106">
                  <a:moveTo>
                    <a:pt x="30" y="20"/>
                  </a:moveTo>
                  <a:lnTo>
                    <a:pt x="30" y="18"/>
                  </a:lnTo>
                  <a:lnTo>
                    <a:pt x="30" y="17"/>
                  </a:lnTo>
                  <a:lnTo>
                    <a:pt x="31" y="16"/>
                  </a:lnTo>
                  <a:lnTo>
                    <a:pt x="33" y="14"/>
                  </a:lnTo>
                  <a:lnTo>
                    <a:pt x="38" y="10"/>
                  </a:lnTo>
                  <a:lnTo>
                    <a:pt x="43" y="8"/>
                  </a:lnTo>
                  <a:lnTo>
                    <a:pt x="48" y="7"/>
                  </a:lnTo>
                  <a:lnTo>
                    <a:pt x="51" y="7"/>
                  </a:lnTo>
                  <a:lnTo>
                    <a:pt x="59" y="8"/>
                  </a:lnTo>
                  <a:lnTo>
                    <a:pt x="66" y="14"/>
                  </a:lnTo>
                  <a:lnTo>
                    <a:pt x="70" y="24"/>
                  </a:lnTo>
                  <a:lnTo>
                    <a:pt x="72" y="37"/>
                  </a:lnTo>
                  <a:lnTo>
                    <a:pt x="70" y="52"/>
                  </a:lnTo>
                  <a:lnTo>
                    <a:pt x="65" y="62"/>
                  </a:lnTo>
                  <a:lnTo>
                    <a:pt x="57" y="68"/>
                  </a:lnTo>
                  <a:lnTo>
                    <a:pt x="49" y="69"/>
                  </a:lnTo>
                  <a:lnTo>
                    <a:pt x="47" y="69"/>
                  </a:lnTo>
                  <a:lnTo>
                    <a:pt x="43" y="68"/>
                  </a:lnTo>
                  <a:lnTo>
                    <a:pt x="37" y="66"/>
                  </a:lnTo>
                  <a:lnTo>
                    <a:pt x="32" y="60"/>
                  </a:lnTo>
                  <a:lnTo>
                    <a:pt x="31" y="59"/>
                  </a:lnTo>
                  <a:lnTo>
                    <a:pt x="30" y="58"/>
                  </a:lnTo>
                  <a:lnTo>
                    <a:pt x="30" y="57"/>
                  </a:lnTo>
                  <a:lnTo>
                    <a:pt x="30" y="55"/>
                  </a:lnTo>
                  <a:lnTo>
                    <a:pt x="30" y="20"/>
                  </a:lnTo>
                  <a:close/>
                  <a:moveTo>
                    <a:pt x="30" y="68"/>
                  </a:moveTo>
                  <a:lnTo>
                    <a:pt x="35" y="71"/>
                  </a:lnTo>
                  <a:lnTo>
                    <a:pt x="41" y="74"/>
                  </a:lnTo>
                  <a:lnTo>
                    <a:pt x="46" y="75"/>
                  </a:lnTo>
                  <a:lnTo>
                    <a:pt x="51" y="75"/>
                  </a:lnTo>
                  <a:lnTo>
                    <a:pt x="68" y="73"/>
                  </a:lnTo>
                  <a:lnTo>
                    <a:pt x="81" y="65"/>
                  </a:lnTo>
                  <a:lnTo>
                    <a:pt x="90" y="53"/>
                  </a:lnTo>
                  <a:lnTo>
                    <a:pt x="93" y="37"/>
                  </a:lnTo>
                  <a:lnTo>
                    <a:pt x="90" y="22"/>
                  </a:lnTo>
                  <a:lnTo>
                    <a:pt x="82" y="10"/>
                  </a:lnTo>
                  <a:lnTo>
                    <a:pt x="70" y="3"/>
                  </a:lnTo>
                  <a:lnTo>
                    <a:pt x="54" y="0"/>
                  </a:lnTo>
                  <a:lnTo>
                    <a:pt x="45" y="1"/>
                  </a:lnTo>
                  <a:lnTo>
                    <a:pt x="38" y="3"/>
                  </a:lnTo>
                  <a:lnTo>
                    <a:pt x="33" y="5"/>
                  </a:lnTo>
                  <a:lnTo>
                    <a:pt x="29" y="8"/>
                  </a:lnTo>
                  <a:lnTo>
                    <a:pt x="29" y="0"/>
                  </a:lnTo>
                  <a:lnTo>
                    <a:pt x="0" y="1"/>
                  </a:lnTo>
                  <a:lnTo>
                    <a:pt x="0" y="9"/>
                  </a:lnTo>
                  <a:lnTo>
                    <a:pt x="6" y="9"/>
                  </a:lnTo>
                  <a:lnTo>
                    <a:pt x="9" y="10"/>
                  </a:lnTo>
                  <a:lnTo>
                    <a:pt x="11" y="12"/>
                  </a:lnTo>
                  <a:lnTo>
                    <a:pt x="11" y="15"/>
                  </a:lnTo>
                  <a:lnTo>
                    <a:pt x="11" y="99"/>
                  </a:lnTo>
                  <a:lnTo>
                    <a:pt x="0" y="99"/>
                  </a:lnTo>
                  <a:lnTo>
                    <a:pt x="0" y="106"/>
                  </a:lnTo>
                  <a:lnTo>
                    <a:pt x="4" y="106"/>
                  </a:lnTo>
                  <a:lnTo>
                    <a:pt x="10" y="106"/>
                  </a:lnTo>
                  <a:lnTo>
                    <a:pt x="15" y="106"/>
                  </a:lnTo>
                  <a:lnTo>
                    <a:pt x="21" y="106"/>
                  </a:lnTo>
                  <a:lnTo>
                    <a:pt x="26" y="106"/>
                  </a:lnTo>
                  <a:lnTo>
                    <a:pt x="32" y="106"/>
                  </a:lnTo>
                  <a:lnTo>
                    <a:pt x="37" y="106"/>
                  </a:lnTo>
                  <a:lnTo>
                    <a:pt x="41" y="106"/>
                  </a:lnTo>
                  <a:lnTo>
                    <a:pt x="41" y="99"/>
                  </a:lnTo>
                  <a:lnTo>
                    <a:pt x="30" y="99"/>
                  </a:lnTo>
                  <a:lnTo>
                    <a:pt x="30" y="6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2278"/>
            <p:cNvSpPr>
              <a:spLocks noChangeAspect="1"/>
            </p:cNvSpPr>
            <p:nvPr/>
          </p:nvSpPr>
          <p:spPr bwMode="auto">
            <a:xfrm>
              <a:off x="1544" y="3160"/>
              <a:ext cx="66" cy="74"/>
            </a:xfrm>
            <a:custGeom>
              <a:avLst/>
              <a:gdLst>
                <a:gd name="T0" fmla="*/ 27 w 66"/>
                <a:gd name="T1" fmla="*/ 19 h 74"/>
                <a:gd name="T2" fmla="*/ 27 w 66"/>
                <a:gd name="T3" fmla="*/ 0 h 74"/>
                <a:gd name="T4" fmla="*/ 0 w 66"/>
                <a:gd name="T5" fmla="*/ 1 h 74"/>
                <a:gd name="T6" fmla="*/ 0 w 66"/>
                <a:gd name="T7" fmla="*/ 9 h 74"/>
                <a:gd name="T8" fmla="*/ 6 w 66"/>
                <a:gd name="T9" fmla="*/ 9 h 74"/>
                <a:gd name="T10" fmla="*/ 9 w 66"/>
                <a:gd name="T11" fmla="*/ 10 h 74"/>
                <a:gd name="T12" fmla="*/ 11 w 66"/>
                <a:gd name="T13" fmla="*/ 12 h 74"/>
                <a:gd name="T14" fmla="*/ 11 w 66"/>
                <a:gd name="T15" fmla="*/ 15 h 74"/>
                <a:gd name="T16" fmla="*/ 11 w 66"/>
                <a:gd name="T17" fmla="*/ 67 h 74"/>
                <a:gd name="T18" fmla="*/ 0 w 66"/>
                <a:gd name="T19" fmla="*/ 67 h 74"/>
                <a:gd name="T20" fmla="*/ 0 w 66"/>
                <a:gd name="T21" fmla="*/ 74 h 74"/>
                <a:gd name="T22" fmla="*/ 9 w 66"/>
                <a:gd name="T23" fmla="*/ 74 h 74"/>
                <a:gd name="T24" fmla="*/ 20 w 66"/>
                <a:gd name="T25" fmla="*/ 74 h 74"/>
                <a:gd name="T26" fmla="*/ 26 w 66"/>
                <a:gd name="T27" fmla="*/ 74 h 74"/>
                <a:gd name="T28" fmla="*/ 32 w 66"/>
                <a:gd name="T29" fmla="*/ 74 h 74"/>
                <a:gd name="T30" fmla="*/ 38 w 66"/>
                <a:gd name="T31" fmla="*/ 74 h 74"/>
                <a:gd name="T32" fmla="*/ 43 w 66"/>
                <a:gd name="T33" fmla="*/ 74 h 74"/>
                <a:gd name="T34" fmla="*/ 43 w 66"/>
                <a:gd name="T35" fmla="*/ 67 h 74"/>
                <a:gd name="T36" fmla="*/ 29 w 66"/>
                <a:gd name="T37" fmla="*/ 67 h 74"/>
                <a:gd name="T38" fmla="*/ 29 w 66"/>
                <a:gd name="T39" fmla="*/ 38 h 74"/>
                <a:gd name="T40" fmla="*/ 30 w 66"/>
                <a:gd name="T41" fmla="*/ 28 h 74"/>
                <a:gd name="T42" fmla="*/ 33 w 66"/>
                <a:gd name="T43" fmla="*/ 17 h 74"/>
                <a:gd name="T44" fmla="*/ 39 w 66"/>
                <a:gd name="T45" fmla="*/ 9 h 74"/>
                <a:gd name="T46" fmla="*/ 49 w 66"/>
                <a:gd name="T47" fmla="*/ 6 h 74"/>
                <a:gd name="T48" fmla="*/ 49 w 66"/>
                <a:gd name="T49" fmla="*/ 6 h 74"/>
                <a:gd name="T50" fmla="*/ 48 w 66"/>
                <a:gd name="T51" fmla="*/ 8 h 74"/>
                <a:gd name="T52" fmla="*/ 47 w 66"/>
                <a:gd name="T53" fmla="*/ 10 h 74"/>
                <a:gd name="T54" fmla="*/ 46 w 66"/>
                <a:gd name="T55" fmla="*/ 13 h 74"/>
                <a:gd name="T56" fmla="*/ 47 w 66"/>
                <a:gd name="T57" fmla="*/ 18 h 74"/>
                <a:gd name="T58" fmla="*/ 50 w 66"/>
                <a:gd name="T59" fmla="*/ 21 h 74"/>
                <a:gd name="T60" fmla="*/ 53 w 66"/>
                <a:gd name="T61" fmla="*/ 23 h 74"/>
                <a:gd name="T62" fmla="*/ 56 w 66"/>
                <a:gd name="T63" fmla="*/ 24 h 74"/>
                <a:gd name="T64" fmla="*/ 60 w 66"/>
                <a:gd name="T65" fmla="*/ 23 h 74"/>
                <a:gd name="T66" fmla="*/ 63 w 66"/>
                <a:gd name="T67" fmla="*/ 21 h 74"/>
                <a:gd name="T68" fmla="*/ 66 w 66"/>
                <a:gd name="T69" fmla="*/ 18 h 74"/>
                <a:gd name="T70" fmla="*/ 66 w 66"/>
                <a:gd name="T71" fmla="*/ 13 h 74"/>
                <a:gd name="T72" fmla="*/ 65 w 66"/>
                <a:gd name="T73" fmla="*/ 8 h 74"/>
                <a:gd name="T74" fmla="*/ 61 w 66"/>
                <a:gd name="T75" fmla="*/ 3 h 74"/>
                <a:gd name="T76" fmla="*/ 55 w 66"/>
                <a:gd name="T77" fmla="*/ 1 h 74"/>
                <a:gd name="T78" fmla="*/ 49 w 66"/>
                <a:gd name="T79" fmla="*/ 0 h 74"/>
                <a:gd name="T80" fmla="*/ 41 w 66"/>
                <a:gd name="T81" fmla="*/ 1 h 74"/>
                <a:gd name="T82" fmla="*/ 35 w 66"/>
                <a:gd name="T83" fmla="*/ 5 h 74"/>
                <a:gd name="T84" fmla="*/ 30 w 66"/>
                <a:gd name="T85" fmla="*/ 11 h 74"/>
                <a:gd name="T86" fmla="*/ 27 w 66"/>
                <a:gd name="T8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74">
                  <a:moveTo>
                    <a:pt x="27" y="19"/>
                  </a:moveTo>
                  <a:lnTo>
                    <a:pt x="27" y="0"/>
                  </a:lnTo>
                  <a:lnTo>
                    <a:pt x="0" y="1"/>
                  </a:lnTo>
                  <a:lnTo>
                    <a:pt x="0" y="9"/>
                  </a:lnTo>
                  <a:lnTo>
                    <a:pt x="6" y="9"/>
                  </a:lnTo>
                  <a:lnTo>
                    <a:pt x="9" y="10"/>
                  </a:lnTo>
                  <a:lnTo>
                    <a:pt x="11" y="12"/>
                  </a:lnTo>
                  <a:lnTo>
                    <a:pt x="11" y="15"/>
                  </a:lnTo>
                  <a:lnTo>
                    <a:pt x="11" y="67"/>
                  </a:lnTo>
                  <a:lnTo>
                    <a:pt x="0" y="67"/>
                  </a:lnTo>
                  <a:lnTo>
                    <a:pt x="0" y="74"/>
                  </a:lnTo>
                  <a:lnTo>
                    <a:pt x="9" y="74"/>
                  </a:lnTo>
                  <a:lnTo>
                    <a:pt x="20" y="74"/>
                  </a:lnTo>
                  <a:lnTo>
                    <a:pt x="26" y="74"/>
                  </a:lnTo>
                  <a:lnTo>
                    <a:pt x="32" y="74"/>
                  </a:lnTo>
                  <a:lnTo>
                    <a:pt x="38" y="74"/>
                  </a:lnTo>
                  <a:lnTo>
                    <a:pt x="43" y="74"/>
                  </a:lnTo>
                  <a:lnTo>
                    <a:pt x="43" y="67"/>
                  </a:lnTo>
                  <a:lnTo>
                    <a:pt x="29" y="67"/>
                  </a:lnTo>
                  <a:lnTo>
                    <a:pt x="29" y="38"/>
                  </a:lnTo>
                  <a:lnTo>
                    <a:pt x="30" y="28"/>
                  </a:lnTo>
                  <a:lnTo>
                    <a:pt x="33" y="17"/>
                  </a:lnTo>
                  <a:lnTo>
                    <a:pt x="39" y="9"/>
                  </a:lnTo>
                  <a:lnTo>
                    <a:pt x="49" y="6"/>
                  </a:lnTo>
                  <a:lnTo>
                    <a:pt x="49" y="6"/>
                  </a:lnTo>
                  <a:lnTo>
                    <a:pt x="48" y="8"/>
                  </a:lnTo>
                  <a:lnTo>
                    <a:pt x="47" y="10"/>
                  </a:lnTo>
                  <a:lnTo>
                    <a:pt x="46" y="13"/>
                  </a:lnTo>
                  <a:lnTo>
                    <a:pt x="47" y="18"/>
                  </a:lnTo>
                  <a:lnTo>
                    <a:pt x="50" y="21"/>
                  </a:lnTo>
                  <a:lnTo>
                    <a:pt x="53" y="23"/>
                  </a:lnTo>
                  <a:lnTo>
                    <a:pt x="56" y="24"/>
                  </a:lnTo>
                  <a:lnTo>
                    <a:pt x="60" y="23"/>
                  </a:lnTo>
                  <a:lnTo>
                    <a:pt x="63" y="21"/>
                  </a:lnTo>
                  <a:lnTo>
                    <a:pt x="66" y="18"/>
                  </a:lnTo>
                  <a:lnTo>
                    <a:pt x="66" y="13"/>
                  </a:lnTo>
                  <a:lnTo>
                    <a:pt x="65" y="8"/>
                  </a:lnTo>
                  <a:lnTo>
                    <a:pt x="61" y="3"/>
                  </a:lnTo>
                  <a:lnTo>
                    <a:pt x="55" y="1"/>
                  </a:lnTo>
                  <a:lnTo>
                    <a:pt x="49" y="0"/>
                  </a:lnTo>
                  <a:lnTo>
                    <a:pt x="41" y="1"/>
                  </a:lnTo>
                  <a:lnTo>
                    <a:pt x="35" y="5"/>
                  </a:lnTo>
                  <a:lnTo>
                    <a:pt x="30" y="11"/>
                  </a:lnTo>
                  <a:lnTo>
                    <a:pt x="27"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2279"/>
            <p:cNvSpPr>
              <a:spLocks noChangeAspect="1" noEditPoints="1"/>
            </p:cNvSpPr>
            <p:nvPr/>
          </p:nvSpPr>
          <p:spPr bwMode="auto">
            <a:xfrm>
              <a:off x="1621" y="3159"/>
              <a:ext cx="84" cy="76"/>
            </a:xfrm>
            <a:custGeom>
              <a:avLst/>
              <a:gdLst>
                <a:gd name="T0" fmla="*/ 84 w 84"/>
                <a:gd name="T1" fmla="*/ 39 h 76"/>
                <a:gd name="T2" fmla="*/ 81 w 84"/>
                <a:gd name="T3" fmla="*/ 24 h 76"/>
                <a:gd name="T4" fmla="*/ 73 w 84"/>
                <a:gd name="T5" fmla="*/ 12 h 76"/>
                <a:gd name="T6" fmla="*/ 60 w 84"/>
                <a:gd name="T7" fmla="*/ 3 h 76"/>
                <a:gd name="T8" fmla="*/ 42 w 84"/>
                <a:gd name="T9" fmla="*/ 0 h 76"/>
                <a:gd name="T10" fmla="*/ 24 w 84"/>
                <a:gd name="T11" fmla="*/ 3 h 76"/>
                <a:gd name="T12" fmla="*/ 11 w 84"/>
                <a:gd name="T13" fmla="*/ 12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0 w 84"/>
                <a:gd name="T27" fmla="*/ 73 h 76"/>
                <a:gd name="T28" fmla="*/ 74 w 84"/>
                <a:gd name="T29" fmla="*/ 65 h 76"/>
                <a:gd name="T30" fmla="*/ 82 w 84"/>
                <a:gd name="T31" fmla="*/ 54 h 76"/>
                <a:gd name="T32" fmla="*/ 84 w 84"/>
                <a:gd name="T33" fmla="*/ 39 h 76"/>
                <a:gd name="T34" fmla="*/ 42 w 84"/>
                <a:gd name="T35" fmla="*/ 70 h 76"/>
                <a:gd name="T36" fmla="*/ 35 w 84"/>
                <a:gd name="T37" fmla="*/ 69 h 76"/>
                <a:gd name="T38" fmla="*/ 30 w 84"/>
                <a:gd name="T39" fmla="*/ 67 h 76"/>
                <a:gd name="T40" fmla="*/ 26 w 84"/>
                <a:gd name="T41" fmla="*/ 63 h 76"/>
                <a:gd name="T42" fmla="*/ 24 w 84"/>
                <a:gd name="T43" fmla="*/ 59 h 76"/>
                <a:gd name="T44" fmla="*/ 22 w 84"/>
                <a:gd name="T45" fmla="*/ 54 h 76"/>
                <a:gd name="T46" fmla="*/ 21 w 84"/>
                <a:gd name="T47" fmla="*/ 49 h 76"/>
                <a:gd name="T48" fmla="*/ 21 w 84"/>
                <a:gd name="T49" fmla="*/ 43 h 76"/>
                <a:gd name="T50" fmla="*/ 21 w 84"/>
                <a:gd name="T51" fmla="*/ 37 h 76"/>
                <a:gd name="T52" fmla="*/ 21 w 84"/>
                <a:gd name="T53" fmla="*/ 32 h 76"/>
                <a:gd name="T54" fmla="*/ 22 w 84"/>
                <a:gd name="T55" fmla="*/ 26 h 76"/>
                <a:gd name="T56" fmla="*/ 22 w 84"/>
                <a:gd name="T57" fmla="*/ 21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20 h 76"/>
                <a:gd name="T78" fmla="*/ 63 w 84"/>
                <a:gd name="T79" fmla="*/ 25 h 76"/>
                <a:gd name="T80" fmla="*/ 63 w 84"/>
                <a:gd name="T81" fmla="*/ 31 h 76"/>
                <a:gd name="T82" fmla="*/ 63 w 84"/>
                <a:gd name="T83" fmla="*/ 37 h 76"/>
                <a:gd name="T84" fmla="*/ 63 w 84"/>
                <a:gd name="T85" fmla="*/ 43 h 76"/>
                <a:gd name="T86" fmla="*/ 63 w 84"/>
                <a:gd name="T87" fmla="*/ 49 h 76"/>
                <a:gd name="T88" fmla="*/ 62 w 84"/>
                <a:gd name="T89" fmla="*/ 54 h 76"/>
                <a:gd name="T90" fmla="*/ 61 w 84"/>
                <a:gd name="T91" fmla="*/ 59 h 76"/>
                <a:gd name="T92" fmla="*/ 58 w 84"/>
                <a:gd name="T93" fmla="*/ 63 h 76"/>
                <a:gd name="T94" fmla="*/ 54 w 84"/>
                <a:gd name="T95" fmla="*/ 67 h 76"/>
                <a:gd name="T96" fmla="*/ 49 w 84"/>
                <a:gd name="T97" fmla="*/ 69 h 76"/>
                <a:gd name="T98" fmla="*/ 42 w 84"/>
                <a:gd name="T99"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1" y="24"/>
                  </a:lnTo>
                  <a:lnTo>
                    <a:pt x="73" y="12"/>
                  </a:lnTo>
                  <a:lnTo>
                    <a:pt x="60" y="3"/>
                  </a:lnTo>
                  <a:lnTo>
                    <a:pt x="42" y="0"/>
                  </a:lnTo>
                  <a:lnTo>
                    <a:pt x="24" y="3"/>
                  </a:lnTo>
                  <a:lnTo>
                    <a:pt x="11" y="12"/>
                  </a:lnTo>
                  <a:lnTo>
                    <a:pt x="3" y="24"/>
                  </a:lnTo>
                  <a:lnTo>
                    <a:pt x="0" y="39"/>
                  </a:lnTo>
                  <a:lnTo>
                    <a:pt x="3" y="54"/>
                  </a:lnTo>
                  <a:lnTo>
                    <a:pt x="11" y="65"/>
                  </a:lnTo>
                  <a:lnTo>
                    <a:pt x="24" y="73"/>
                  </a:lnTo>
                  <a:lnTo>
                    <a:pt x="42" y="76"/>
                  </a:lnTo>
                  <a:lnTo>
                    <a:pt x="60" y="73"/>
                  </a:lnTo>
                  <a:lnTo>
                    <a:pt x="74" y="65"/>
                  </a:lnTo>
                  <a:lnTo>
                    <a:pt x="82" y="54"/>
                  </a:lnTo>
                  <a:lnTo>
                    <a:pt x="84" y="39"/>
                  </a:lnTo>
                  <a:close/>
                  <a:moveTo>
                    <a:pt x="42" y="70"/>
                  </a:moveTo>
                  <a:lnTo>
                    <a:pt x="35" y="69"/>
                  </a:lnTo>
                  <a:lnTo>
                    <a:pt x="30" y="67"/>
                  </a:lnTo>
                  <a:lnTo>
                    <a:pt x="26" y="63"/>
                  </a:lnTo>
                  <a:lnTo>
                    <a:pt x="24" y="59"/>
                  </a:lnTo>
                  <a:lnTo>
                    <a:pt x="22" y="54"/>
                  </a:lnTo>
                  <a:lnTo>
                    <a:pt x="21" y="49"/>
                  </a:lnTo>
                  <a:lnTo>
                    <a:pt x="21" y="43"/>
                  </a:lnTo>
                  <a:lnTo>
                    <a:pt x="21" y="37"/>
                  </a:lnTo>
                  <a:lnTo>
                    <a:pt x="21" y="32"/>
                  </a:lnTo>
                  <a:lnTo>
                    <a:pt x="22" y="26"/>
                  </a:lnTo>
                  <a:lnTo>
                    <a:pt x="22" y="21"/>
                  </a:lnTo>
                  <a:lnTo>
                    <a:pt x="24" y="16"/>
                  </a:lnTo>
                  <a:lnTo>
                    <a:pt x="27" y="12"/>
                  </a:lnTo>
                  <a:lnTo>
                    <a:pt x="31" y="9"/>
                  </a:lnTo>
                  <a:lnTo>
                    <a:pt x="36" y="7"/>
                  </a:lnTo>
                  <a:lnTo>
                    <a:pt x="42" y="6"/>
                  </a:lnTo>
                  <a:lnTo>
                    <a:pt x="47" y="7"/>
                  </a:lnTo>
                  <a:lnTo>
                    <a:pt x="52" y="8"/>
                  </a:lnTo>
                  <a:lnTo>
                    <a:pt x="56" y="11"/>
                  </a:lnTo>
                  <a:lnTo>
                    <a:pt x="60" y="15"/>
                  </a:lnTo>
                  <a:lnTo>
                    <a:pt x="62" y="20"/>
                  </a:lnTo>
                  <a:lnTo>
                    <a:pt x="63" y="25"/>
                  </a:lnTo>
                  <a:lnTo>
                    <a:pt x="63" y="31"/>
                  </a:lnTo>
                  <a:lnTo>
                    <a:pt x="63" y="37"/>
                  </a:lnTo>
                  <a:lnTo>
                    <a:pt x="63" y="43"/>
                  </a:lnTo>
                  <a:lnTo>
                    <a:pt x="63" y="49"/>
                  </a:lnTo>
                  <a:lnTo>
                    <a:pt x="62" y="54"/>
                  </a:lnTo>
                  <a:lnTo>
                    <a:pt x="61" y="59"/>
                  </a:lnTo>
                  <a:lnTo>
                    <a:pt x="58" y="63"/>
                  </a:lnTo>
                  <a:lnTo>
                    <a:pt x="54" y="67"/>
                  </a:lnTo>
                  <a:lnTo>
                    <a:pt x="49" y="69"/>
                  </a:lnTo>
                  <a:lnTo>
                    <a:pt x="42" y="7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Freeform 2280"/>
            <p:cNvSpPr>
              <a:spLocks noChangeAspect="1"/>
            </p:cNvSpPr>
            <p:nvPr/>
          </p:nvSpPr>
          <p:spPr bwMode="auto">
            <a:xfrm>
              <a:off x="1722" y="3159"/>
              <a:ext cx="73" cy="76"/>
            </a:xfrm>
            <a:custGeom>
              <a:avLst/>
              <a:gdLst>
                <a:gd name="T0" fmla="*/ 52 w 73"/>
                <a:gd name="T1" fmla="*/ 10 h 76"/>
                <a:gd name="T2" fmla="*/ 50 w 73"/>
                <a:gd name="T3" fmla="*/ 14 h 76"/>
                <a:gd name="T4" fmla="*/ 51 w 73"/>
                <a:gd name="T5" fmla="*/ 20 h 76"/>
                <a:gd name="T6" fmla="*/ 57 w 73"/>
                <a:gd name="T7" fmla="*/ 25 h 76"/>
                <a:gd name="T8" fmla="*/ 64 w 73"/>
                <a:gd name="T9" fmla="*/ 25 h 76"/>
                <a:gd name="T10" fmla="*/ 70 w 73"/>
                <a:gd name="T11" fmla="*/ 20 h 76"/>
                <a:gd name="T12" fmla="*/ 68 w 73"/>
                <a:gd name="T13" fmla="*/ 7 h 76"/>
                <a:gd name="T14" fmla="*/ 51 w 73"/>
                <a:gd name="T15" fmla="*/ 1 h 76"/>
                <a:gd name="T16" fmla="*/ 32 w 73"/>
                <a:gd name="T17" fmla="*/ 1 h 76"/>
                <a:gd name="T18" fmla="*/ 16 w 73"/>
                <a:gd name="T19" fmla="*/ 7 h 76"/>
                <a:gd name="T20" fmla="*/ 6 w 73"/>
                <a:gd name="T21" fmla="*/ 18 h 76"/>
                <a:gd name="T22" fmla="*/ 1 w 73"/>
                <a:gd name="T23" fmla="*/ 31 h 76"/>
                <a:gd name="T24" fmla="*/ 3 w 73"/>
                <a:gd name="T25" fmla="*/ 54 h 76"/>
                <a:gd name="T26" fmla="*/ 24 w 73"/>
                <a:gd name="T27" fmla="*/ 74 h 76"/>
                <a:gd name="T28" fmla="*/ 50 w 73"/>
                <a:gd name="T29" fmla="*/ 75 h 76"/>
                <a:gd name="T30" fmla="*/ 63 w 73"/>
                <a:gd name="T31" fmla="*/ 70 h 76"/>
                <a:gd name="T32" fmla="*/ 70 w 73"/>
                <a:gd name="T33" fmla="*/ 63 h 76"/>
                <a:gd name="T34" fmla="*/ 73 w 73"/>
                <a:gd name="T35" fmla="*/ 57 h 76"/>
                <a:gd name="T36" fmla="*/ 73 w 73"/>
                <a:gd name="T37" fmla="*/ 55 h 76"/>
                <a:gd name="T38" fmla="*/ 70 w 73"/>
                <a:gd name="T39" fmla="*/ 54 h 76"/>
                <a:gd name="T40" fmla="*/ 67 w 73"/>
                <a:gd name="T41" fmla="*/ 54 h 76"/>
                <a:gd name="T42" fmla="*/ 66 w 73"/>
                <a:gd name="T43" fmla="*/ 55 h 76"/>
                <a:gd name="T44" fmla="*/ 61 w 73"/>
                <a:gd name="T45" fmla="*/ 63 h 76"/>
                <a:gd name="T46" fmla="*/ 51 w 73"/>
                <a:gd name="T47" fmla="*/ 69 h 76"/>
                <a:gd name="T48" fmla="*/ 37 w 73"/>
                <a:gd name="T49" fmla="*/ 69 h 76"/>
                <a:gd name="T50" fmla="*/ 27 w 73"/>
                <a:gd name="T51" fmla="*/ 62 h 76"/>
                <a:gd name="T52" fmla="*/ 23 w 73"/>
                <a:gd name="T53" fmla="*/ 51 h 76"/>
                <a:gd name="T54" fmla="*/ 22 w 73"/>
                <a:gd name="T55" fmla="*/ 41 h 76"/>
                <a:gd name="T56" fmla="*/ 22 w 73"/>
                <a:gd name="T57" fmla="*/ 34 h 76"/>
                <a:gd name="T58" fmla="*/ 23 w 73"/>
                <a:gd name="T59" fmla="*/ 24 h 76"/>
                <a:gd name="T60" fmla="*/ 27 w 73"/>
                <a:gd name="T61" fmla="*/ 14 h 76"/>
                <a:gd name="T62" fmla="*/ 36 w 73"/>
                <a:gd name="T63" fmla="*/ 8 h 76"/>
                <a:gd name="T64" fmla="*/ 50 w 73"/>
                <a:gd name="T65"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6">
                  <a:moveTo>
                    <a:pt x="54" y="8"/>
                  </a:moveTo>
                  <a:lnTo>
                    <a:pt x="52" y="10"/>
                  </a:lnTo>
                  <a:lnTo>
                    <a:pt x="51" y="12"/>
                  </a:lnTo>
                  <a:lnTo>
                    <a:pt x="50" y="14"/>
                  </a:lnTo>
                  <a:lnTo>
                    <a:pt x="50" y="16"/>
                  </a:lnTo>
                  <a:lnTo>
                    <a:pt x="51" y="20"/>
                  </a:lnTo>
                  <a:lnTo>
                    <a:pt x="54" y="24"/>
                  </a:lnTo>
                  <a:lnTo>
                    <a:pt x="57" y="25"/>
                  </a:lnTo>
                  <a:lnTo>
                    <a:pt x="60" y="26"/>
                  </a:lnTo>
                  <a:lnTo>
                    <a:pt x="64" y="25"/>
                  </a:lnTo>
                  <a:lnTo>
                    <a:pt x="68" y="23"/>
                  </a:lnTo>
                  <a:lnTo>
                    <a:pt x="70" y="20"/>
                  </a:lnTo>
                  <a:lnTo>
                    <a:pt x="71" y="16"/>
                  </a:lnTo>
                  <a:lnTo>
                    <a:pt x="68" y="7"/>
                  </a:lnTo>
                  <a:lnTo>
                    <a:pt x="60" y="3"/>
                  </a:lnTo>
                  <a:lnTo>
                    <a:pt x="51" y="1"/>
                  </a:lnTo>
                  <a:lnTo>
                    <a:pt x="42" y="0"/>
                  </a:lnTo>
                  <a:lnTo>
                    <a:pt x="32" y="1"/>
                  </a:lnTo>
                  <a:lnTo>
                    <a:pt x="23" y="4"/>
                  </a:lnTo>
                  <a:lnTo>
                    <a:pt x="16" y="7"/>
                  </a:lnTo>
                  <a:lnTo>
                    <a:pt x="10" y="12"/>
                  </a:lnTo>
                  <a:lnTo>
                    <a:pt x="6" y="18"/>
                  </a:lnTo>
                  <a:lnTo>
                    <a:pt x="3" y="25"/>
                  </a:lnTo>
                  <a:lnTo>
                    <a:pt x="1" y="31"/>
                  </a:lnTo>
                  <a:lnTo>
                    <a:pt x="0" y="39"/>
                  </a:lnTo>
                  <a:lnTo>
                    <a:pt x="3" y="54"/>
                  </a:lnTo>
                  <a:lnTo>
                    <a:pt x="11" y="66"/>
                  </a:lnTo>
                  <a:lnTo>
                    <a:pt x="24" y="74"/>
                  </a:lnTo>
                  <a:lnTo>
                    <a:pt x="41" y="76"/>
                  </a:lnTo>
                  <a:lnTo>
                    <a:pt x="50" y="75"/>
                  </a:lnTo>
                  <a:lnTo>
                    <a:pt x="58" y="73"/>
                  </a:lnTo>
                  <a:lnTo>
                    <a:pt x="63" y="70"/>
                  </a:lnTo>
                  <a:lnTo>
                    <a:pt x="67" y="67"/>
                  </a:lnTo>
                  <a:lnTo>
                    <a:pt x="70" y="63"/>
                  </a:lnTo>
                  <a:lnTo>
                    <a:pt x="72" y="60"/>
                  </a:lnTo>
                  <a:lnTo>
                    <a:pt x="73" y="57"/>
                  </a:lnTo>
                  <a:lnTo>
                    <a:pt x="73" y="56"/>
                  </a:lnTo>
                  <a:lnTo>
                    <a:pt x="73" y="55"/>
                  </a:lnTo>
                  <a:lnTo>
                    <a:pt x="72" y="54"/>
                  </a:lnTo>
                  <a:lnTo>
                    <a:pt x="70" y="54"/>
                  </a:lnTo>
                  <a:lnTo>
                    <a:pt x="69" y="54"/>
                  </a:lnTo>
                  <a:lnTo>
                    <a:pt x="67" y="54"/>
                  </a:lnTo>
                  <a:lnTo>
                    <a:pt x="66" y="54"/>
                  </a:lnTo>
                  <a:lnTo>
                    <a:pt x="66" y="55"/>
                  </a:lnTo>
                  <a:lnTo>
                    <a:pt x="65" y="56"/>
                  </a:lnTo>
                  <a:lnTo>
                    <a:pt x="61" y="63"/>
                  </a:lnTo>
                  <a:lnTo>
                    <a:pt x="56" y="67"/>
                  </a:lnTo>
                  <a:lnTo>
                    <a:pt x="51" y="69"/>
                  </a:lnTo>
                  <a:lnTo>
                    <a:pt x="44" y="70"/>
                  </a:lnTo>
                  <a:lnTo>
                    <a:pt x="37" y="69"/>
                  </a:lnTo>
                  <a:lnTo>
                    <a:pt x="31" y="66"/>
                  </a:lnTo>
                  <a:lnTo>
                    <a:pt x="27" y="62"/>
                  </a:lnTo>
                  <a:lnTo>
                    <a:pt x="24" y="57"/>
                  </a:lnTo>
                  <a:lnTo>
                    <a:pt x="23" y="51"/>
                  </a:lnTo>
                  <a:lnTo>
                    <a:pt x="22" y="46"/>
                  </a:lnTo>
                  <a:lnTo>
                    <a:pt x="22" y="41"/>
                  </a:lnTo>
                  <a:lnTo>
                    <a:pt x="22" y="38"/>
                  </a:lnTo>
                  <a:lnTo>
                    <a:pt x="22" y="34"/>
                  </a:lnTo>
                  <a:lnTo>
                    <a:pt x="22" y="29"/>
                  </a:lnTo>
                  <a:lnTo>
                    <a:pt x="23" y="24"/>
                  </a:lnTo>
                  <a:lnTo>
                    <a:pt x="24" y="19"/>
                  </a:lnTo>
                  <a:lnTo>
                    <a:pt x="27" y="14"/>
                  </a:lnTo>
                  <a:lnTo>
                    <a:pt x="30" y="11"/>
                  </a:lnTo>
                  <a:lnTo>
                    <a:pt x="36" y="8"/>
                  </a:lnTo>
                  <a:lnTo>
                    <a:pt x="43" y="7"/>
                  </a:lnTo>
                  <a:lnTo>
                    <a:pt x="50" y="7"/>
                  </a:lnTo>
                  <a:lnTo>
                    <a:pt x="54"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281"/>
            <p:cNvSpPr>
              <a:spLocks noChangeAspect="1" noEditPoints="1"/>
            </p:cNvSpPr>
            <p:nvPr/>
          </p:nvSpPr>
          <p:spPr bwMode="auto">
            <a:xfrm>
              <a:off x="1806" y="3159"/>
              <a:ext cx="76" cy="76"/>
            </a:xfrm>
            <a:custGeom>
              <a:avLst/>
              <a:gdLst>
                <a:gd name="T0" fmla="*/ 73 w 76"/>
                <a:gd name="T1" fmla="*/ 39 h 76"/>
                <a:gd name="T2" fmla="*/ 76 w 76"/>
                <a:gd name="T3" fmla="*/ 37 h 76"/>
                <a:gd name="T4" fmla="*/ 76 w 76"/>
                <a:gd name="T5" fmla="*/ 30 h 76"/>
                <a:gd name="T6" fmla="*/ 72 w 76"/>
                <a:gd name="T7" fmla="*/ 16 h 76"/>
                <a:gd name="T8" fmla="*/ 56 w 76"/>
                <a:gd name="T9" fmla="*/ 3 h 76"/>
                <a:gd name="T10" fmla="*/ 23 w 76"/>
                <a:gd name="T11" fmla="*/ 3 h 76"/>
                <a:gd name="T12" fmla="*/ 2 w 76"/>
                <a:gd name="T13" fmla="*/ 23 h 76"/>
                <a:gd name="T14" fmla="*/ 3 w 76"/>
                <a:gd name="T15" fmla="*/ 53 h 76"/>
                <a:gd name="T16" fmla="*/ 25 w 76"/>
                <a:gd name="T17" fmla="*/ 73 h 76"/>
                <a:gd name="T18" fmla="*/ 52 w 76"/>
                <a:gd name="T19" fmla="*/ 75 h 76"/>
                <a:gd name="T20" fmla="*/ 65 w 76"/>
                <a:gd name="T21" fmla="*/ 71 h 76"/>
                <a:gd name="T22" fmla="*/ 73 w 76"/>
                <a:gd name="T23" fmla="*/ 64 h 76"/>
                <a:gd name="T24" fmla="*/ 76 w 76"/>
                <a:gd name="T25" fmla="*/ 58 h 76"/>
                <a:gd name="T26" fmla="*/ 76 w 76"/>
                <a:gd name="T27" fmla="*/ 54 h 76"/>
                <a:gd name="T28" fmla="*/ 73 w 76"/>
                <a:gd name="T29" fmla="*/ 53 h 76"/>
                <a:gd name="T30" fmla="*/ 70 w 76"/>
                <a:gd name="T31" fmla="*/ 53 h 76"/>
                <a:gd name="T32" fmla="*/ 69 w 76"/>
                <a:gd name="T33" fmla="*/ 55 h 76"/>
                <a:gd name="T34" fmla="*/ 64 w 76"/>
                <a:gd name="T35" fmla="*/ 62 h 76"/>
                <a:gd name="T36" fmla="*/ 52 w 76"/>
                <a:gd name="T37" fmla="*/ 69 h 76"/>
                <a:gd name="T38" fmla="*/ 37 w 76"/>
                <a:gd name="T39" fmla="*/ 69 h 76"/>
                <a:gd name="T40" fmla="*/ 27 w 76"/>
                <a:gd name="T41" fmla="*/ 62 h 76"/>
                <a:gd name="T42" fmla="*/ 22 w 76"/>
                <a:gd name="T43" fmla="*/ 53 h 76"/>
                <a:gd name="T44" fmla="*/ 21 w 76"/>
                <a:gd name="T45" fmla="*/ 43 h 76"/>
                <a:gd name="T46" fmla="*/ 71 w 76"/>
                <a:gd name="T47" fmla="*/ 39 h 76"/>
                <a:gd name="T48" fmla="*/ 21 w 76"/>
                <a:gd name="T49" fmla="*/ 29 h 76"/>
                <a:gd name="T50" fmla="*/ 23 w 76"/>
                <a:gd name="T51" fmla="*/ 19 h 76"/>
                <a:gd name="T52" fmla="*/ 28 w 76"/>
                <a:gd name="T53" fmla="*/ 11 h 76"/>
                <a:gd name="T54" fmla="*/ 37 w 76"/>
                <a:gd name="T55" fmla="*/ 7 h 76"/>
                <a:gd name="T56" fmla="*/ 47 w 76"/>
                <a:gd name="T57" fmla="*/ 7 h 76"/>
                <a:gd name="T58" fmla="*/ 55 w 76"/>
                <a:gd name="T59" fmla="*/ 14 h 76"/>
                <a:gd name="T60" fmla="*/ 59 w 76"/>
                <a:gd name="T61" fmla="*/ 23 h 76"/>
                <a:gd name="T62" fmla="*/ 60 w 76"/>
                <a:gd name="T63" fmla="*/ 31 h 76"/>
                <a:gd name="T64" fmla="*/ 21 w 76"/>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6">
                  <a:moveTo>
                    <a:pt x="71" y="39"/>
                  </a:moveTo>
                  <a:lnTo>
                    <a:pt x="73" y="39"/>
                  </a:lnTo>
                  <a:lnTo>
                    <a:pt x="75" y="39"/>
                  </a:lnTo>
                  <a:lnTo>
                    <a:pt x="76" y="37"/>
                  </a:lnTo>
                  <a:lnTo>
                    <a:pt x="76" y="35"/>
                  </a:lnTo>
                  <a:lnTo>
                    <a:pt x="76" y="30"/>
                  </a:lnTo>
                  <a:lnTo>
                    <a:pt x="75" y="23"/>
                  </a:lnTo>
                  <a:lnTo>
                    <a:pt x="72" y="16"/>
                  </a:lnTo>
                  <a:lnTo>
                    <a:pt x="67" y="9"/>
                  </a:lnTo>
                  <a:lnTo>
                    <a:pt x="56" y="3"/>
                  </a:lnTo>
                  <a:lnTo>
                    <a:pt x="41" y="0"/>
                  </a:lnTo>
                  <a:lnTo>
                    <a:pt x="23" y="3"/>
                  </a:lnTo>
                  <a:lnTo>
                    <a:pt x="10" y="12"/>
                  </a:lnTo>
                  <a:lnTo>
                    <a:pt x="2" y="23"/>
                  </a:lnTo>
                  <a:lnTo>
                    <a:pt x="0" y="38"/>
                  </a:lnTo>
                  <a:lnTo>
                    <a:pt x="3" y="53"/>
                  </a:lnTo>
                  <a:lnTo>
                    <a:pt x="11" y="65"/>
                  </a:lnTo>
                  <a:lnTo>
                    <a:pt x="25" y="73"/>
                  </a:lnTo>
                  <a:lnTo>
                    <a:pt x="43" y="76"/>
                  </a:lnTo>
                  <a:lnTo>
                    <a:pt x="52" y="75"/>
                  </a:lnTo>
                  <a:lnTo>
                    <a:pt x="59" y="74"/>
                  </a:lnTo>
                  <a:lnTo>
                    <a:pt x="65" y="71"/>
                  </a:lnTo>
                  <a:lnTo>
                    <a:pt x="69" y="67"/>
                  </a:lnTo>
                  <a:lnTo>
                    <a:pt x="73" y="64"/>
                  </a:lnTo>
                  <a:lnTo>
                    <a:pt x="75" y="60"/>
                  </a:lnTo>
                  <a:lnTo>
                    <a:pt x="76" y="58"/>
                  </a:lnTo>
                  <a:lnTo>
                    <a:pt x="76" y="56"/>
                  </a:lnTo>
                  <a:lnTo>
                    <a:pt x="76" y="54"/>
                  </a:lnTo>
                  <a:lnTo>
                    <a:pt x="74" y="53"/>
                  </a:lnTo>
                  <a:lnTo>
                    <a:pt x="73" y="53"/>
                  </a:lnTo>
                  <a:lnTo>
                    <a:pt x="72" y="53"/>
                  </a:lnTo>
                  <a:lnTo>
                    <a:pt x="70" y="53"/>
                  </a:lnTo>
                  <a:lnTo>
                    <a:pt x="69" y="54"/>
                  </a:lnTo>
                  <a:lnTo>
                    <a:pt x="69" y="55"/>
                  </a:lnTo>
                  <a:lnTo>
                    <a:pt x="68" y="56"/>
                  </a:lnTo>
                  <a:lnTo>
                    <a:pt x="64" y="62"/>
                  </a:lnTo>
                  <a:lnTo>
                    <a:pt x="59" y="66"/>
                  </a:lnTo>
                  <a:lnTo>
                    <a:pt x="52" y="69"/>
                  </a:lnTo>
                  <a:lnTo>
                    <a:pt x="44" y="70"/>
                  </a:lnTo>
                  <a:lnTo>
                    <a:pt x="37" y="69"/>
                  </a:lnTo>
                  <a:lnTo>
                    <a:pt x="31" y="66"/>
                  </a:lnTo>
                  <a:lnTo>
                    <a:pt x="27" y="62"/>
                  </a:lnTo>
                  <a:lnTo>
                    <a:pt x="24" y="58"/>
                  </a:lnTo>
                  <a:lnTo>
                    <a:pt x="22" y="53"/>
                  </a:lnTo>
                  <a:lnTo>
                    <a:pt x="21" y="48"/>
                  </a:lnTo>
                  <a:lnTo>
                    <a:pt x="21" y="43"/>
                  </a:lnTo>
                  <a:lnTo>
                    <a:pt x="21" y="39"/>
                  </a:lnTo>
                  <a:lnTo>
                    <a:pt x="71" y="39"/>
                  </a:lnTo>
                  <a:close/>
                  <a:moveTo>
                    <a:pt x="21" y="34"/>
                  </a:moveTo>
                  <a:lnTo>
                    <a:pt x="21" y="29"/>
                  </a:lnTo>
                  <a:lnTo>
                    <a:pt x="22" y="24"/>
                  </a:lnTo>
                  <a:lnTo>
                    <a:pt x="23" y="19"/>
                  </a:lnTo>
                  <a:lnTo>
                    <a:pt x="25" y="15"/>
                  </a:lnTo>
                  <a:lnTo>
                    <a:pt x="28" y="11"/>
                  </a:lnTo>
                  <a:lnTo>
                    <a:pt x="33" y="8"/>
                  </a:lnTo>
                  <a:lnTo>
                    <a:pt x="37" y="7"/>
                  </a:lnTo>
                  <a:lnTo>
                    <a:pt x="41" y="6"/>
                  </a:lnTo>
                  <a:lnTo>
                    <a:pt x="47" y="7"/>
                  </a:lnTo>
                  <a:lnTo>
                    <a:pt x="52" y="10"/>
                  </a:lnTo>
                  <a:lnTo>
                    <a:pt x="55" y="14"/>
                  </a:lnTo>
                  <a:lnTo>
                    <a:pt x="58" y="18"/>
                  </a:lnTo>
                  <a:lnTo>
                    <a:pt x="59" y="23"/>
                  </a:lnTo>
                  <a:lnTo>
                    <a:pt x="60" y="27"/>
                  </a:lnTo>
                  <a:lnTo>
                    <a:pt x="60" y="31"/>
                  </a:lnTo>
                  <a:lnTo>
                    <a:pt x="60"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Freeform 2282"/>
            <p:cNvSpPr>
              <a:spLocks noChangeAspect="1" noEditPoints="1"/>
            </p:cNvSpPr>
            <p:nvPr/>
          </p:nvSpPr>
          <p:spPr bwMode="auto">
            <a:xfrm>
              <a:off x="1894" y="3120"/>
              <a:ext cx="93" cy="115"/>
            </a:xfrm>
            <a:custGeom>
              <a:avLst/>
              <a:gdLst>
                <a:gd name="T0" fmla="*/ 63 w 93"/>
                <a:gd name="T1" fmla="*/ 107 h 115"/>
                <a:gd name="T2" fmla="*/ 63 w 93"/>
                <a:gd name="T3" fmla="*/ 115 h 115"/>
                <a:gd name="T4" fmla="*/ 93 w 93"/>
                <a:gd name="T5" fmla="*/ 114 h 115"/>
                <a:gd name="T6" fmla="*/ 93 w 93"/>
                <a:gd name="T7" fmla="*/ 107 h 115"/>
                <a:gd name="T8" fmla="*/ 87 w 93"/>
                <a:gd name="T9" fmla="*/ 106 h 115"/>
                <a:gd name="T10" fmla="*/ 83 w 93"/>
                <a:gd name="T11" fmla="*/ 106 h 115"/>
                <a:gd name="T12" fmla="*/ 82 w 93"/>
                <a:gd name="T13" fmla="*/ 104 h 115"/>
                <a:gd name="T14" fmla="*/ 82 w 93"/>
                <a:gd name="T15" fmla="*/ 100 h 115"/>
                <a:gd name="T16" fmla="*/ 82 w 93"/>
                <a:gd name="T17" fmla="*/ 0 h 115"/>
                <a:gd name="T18" fmla="*/ 52 w 93"/>
                <a:gd name="T19" fmla="*/ 1 h 115"/>
                <a:gd name="T20" fmla="*/ 52 w 93"/>
                <a:gd name="T21" fmla="*/ 9 h 115"/>
                <a:gd name="T22" fmla="*/ 58 w 93"/>
                <a:gd name="T23" fmla="*/ 9 h 115"/>
                <a:gd name="T24" fmla="*/ 62 w 93"/>
                <a:gd name="T25" fmla="*/ 9 h 115"/>
                <a:gd name="T26" fmla="*/ 63 w 93"/>
                <a:gd name="T27" fmla="*/ 11 h 115"/>
                <a:gd name="T28" fmla="*/ 64 w 93"/>
                <a:gd name="T29" fmla="*/ 15 h 115"/>
                <a:gd name="T30" fmla="*/ 64 w 93"/>
                <a:gd name="T31" fmla="*/ 47 h 115"/>
                <a:gd name="T32" fmla="*/ 58 w 93"/>
                <a:gd name="T33" fmla="*/ 43 h 115"/>
                <a:gd name="T34" fmla="*/ 51 w 93"/>
                <a:gd name="T35" fmla="*/ 41 h 115"/>
                <a:gd name="T36" fmla="*/ 46 w 93"/>
                <a:gd name="T37" fmla="*/ 40 h 115"/>
                <a:gd name="T38" fmla="*/ 41 w 93"/>
                <a:gd name="T39" fmla="*/ 40 h 115"/>
                <a:gd name="T40" fmla="*/ 25 w 93"/>
                <a:gd name="T41" fmla="*/ 43 h 115"/>
                <a:gd name="T42" fmla="*/ 12 w 93"/>
                <a:gd name="T43" fmla="*/ 50 h 115"/>
                <a:gd name="T44" fmla="*/ 3 w 93"/>
                <a:gd name="T45" fmla="*/ 62 h 115"/>
                <a:gd name="T46" fmla="*/ 0 w 93"/>
                <a:gd name="T47" fmla="*/ 78 h 115"/>
                <a:gd name="T48" fmla="*/ 3 w 93"/>
                <a:gd name="T49" fmla="*/ 93 h 115"/>
                <a:gd name="T50" fmla="*/ 11 w 93"/>
                <a:gd name="T51" fmla="*/ 105 h 115"/>
                <a:gd name="T52" fmla="*/ 23 w 93"/>
                <a:gd name="T53" fmla="*/ 113 h 115"/>
                <a:gd name="T54" fmla="*/ 40 w 93"/>
                <a:gd name="T55" fmla="*/ 115 h 115"/>
                <a:gd name="T56" fmla="*/ 47 w 93"/>
                <a:gd name="T57" fmla="*/ 115 h 115"/>
                <a:gd name="T58" fmla="*/ 53 w 93"/>
                <a:gd name="T59" fmla="*/ 113 h 115"/>
                <a:gd name="T60" fmla="*/ 58 w 93"/>
                <a:gd name="T61" fmla="*/ 110 h 115"/>
                <a:gd name="T62" fmla="*/ 63 w 93"/>
                <a:gd name="T63" fmla="*/ 107 h 115"/>
                <a:gd name="T64" fmla="*/ 63 w 93"/>
                <a:gd name="T65" fmla="*/ 56 h 115"/>
                <a:gd name="T66" fmla="*/ 63 w 93"/>
                <a:gd name="T67" fmla="*/ 97 h 115"/>
                <a:gd name="T68" fmla="*/ 60 w 93"/>
                <a:gd name="T69" fmla="*/ 100 h 115"/>
                <a:gd name="T70" fmla="*/ 56 w 93"/>
                <a:gd name="T71" fmla="*/ 104 h 115"/>
                <a:gd name="T72" fmla="*/ 50 w 93"/>
                <a:gd name="T73" fmla="*/ 108 h 115"/>
                <a:gd name="T74" fmla="*/ 41 w 93"/>
                <a:gd name="T75" fmla="*/ 109 h 115"/>
                <a:gd name="T76" fmla="*/ 35 w 93"/>
                <a:gd name="T77" fmla="*/ 108 h 115"/>
                <a:gd name="T78" fmla="*/ 30 w 93"/>
                <a:gd name="T79" fmla="*/ 106 h 115"/>
                <a:gd name="T80" fmla="*/ 26 w 93"/>
                <a:gd name="T81" fmla="*/ 102 h 115"/>
                <a:gd name="T82" fmla="*/ 24 w 93"/>
                <a:gd name="T83" fmla="*/ 98 h 115"/>
                <a:gd name="T84" fmla="*/ 22 w 93"/>
                <a:gd name="T85" fmla="*/ 93 h 115"/>
                <a:gd name="T86" fmla="*/ 21 w 93"/>
                <a:gd name="T87" fmla="*/ 88 h 115"/>
                <a:gd name="T88" fmla="*/ 21 w 93"/>
                <a:gd name="T89" fmla="*/ 82 h 115"/>
                <a:gd name="T90" fmla="*/ 21 w 93"/>
                <a:gd name="T91" fmla="*/ 78 h 115"/>
                <a:gd name="T92" fmla="*/ 21 w 93"/>
                <a:gd name="T93" fmla="*/ 72 h 115"/>
                <a:gd name="T94" fmla="*/ 22 w 93"/>
                <a:gd name="T95" fmla="*/ 66 h 115"/>
                <a:gd name="T96" fmla="*/ 23 w 93"/>
                <a:gd name="T97" fmla="*/ 60 h 115"/>
                <a:gd name="T98" fmla="*/ 25 w 93"/>
                <a:gd name="T99" fmla="*/ 55 h 115"/>
                <a:gd name="T100" fmla="*/ 29 w 93"/>
                <a:gd name="T101" fmla="*/ 50 h 115"/>
                <a:gd name="T102" fmla="*/ 34 w 93"/>
                <a:gd name="T103" fmla="*/ 48 h 115"/>
                <a:gd name="T104" fmla="*/ 39 w 93"/>
                <a:gd name="T105" fmla="*/ 46 h 115"/>
                <a:gd name="T106" fmla="*/ 43 w 93"/>
                <a:gd name="T107" fmla="*/ 46 h 115"/>
                <a:gd name="T108" fmla="*/ 50 w 93"/>
                <a:gd name="T109" fmla="*/ 47 h 115"/>
                <a:gd name="T110" fmla="*/ 55 w 93"/>
                <a:gd name="T111" fmla="*/ 49 h 115"/>
                <a:gd name="T112" fmla="*/ 59 w 93"/>
                <a:gd name="T113" fmla="*/ 52 h 115"/>
                <a:gd name="T114" fmla="*/ 63 w 93"/>
                <a:gd name="T11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5">
                  <a:moveTo>
                    <a:pt x="63" y="107"/>
                  </a:moveTo>
                  <a:lnTo>
                    <a:pt x="63" y="115"/>
                  </a:lnTo>
                  <a:lnTo>
                    <a:pt x="93" y="114"/>
                  </a:lnTo>
                  <a:lnTo>
                    <a:pt x="93" y="107"/>
                  </a:lnTo>
                  <a:lnTo>
                    <a:pt x="87" y="106"/>
                  </a:lnTo>
                  <a:lnTo>
                    <a:pt x="83" y="106"/>
                  </a:lnTo>
                  <a:lnTo>
                    <a:pt x="82" y="104"/>
                  </a:lnTo>
                  <a:lnTo>
                    <a:pt x="82" y="100"/>
                  </a:lnTo>
                  <a:lnTo>
                    <a:pt x="82" y="0"/>
                  </a:lnTo>
                  <a:lnTo>
                    <a:pt x="52" y="1"/>
                  </a:lnTo>
                  <a:lnTo>
                    <a:pt x="52" y="9"/>
                  </a:lnTo>
                  <a:lnTo>
                    <a:pt x="58" y="9"/>
                  </a:lnTo>
                  <a:lnTo>
                    <a:pt x="62" y="9"/>
                  </a:lnTo>
                  <a:lnTo>
                    <a:pt x="63" y="11"/>
                  </a:lnTo>
                  <a:lnTo>
                    <a:pt x="64" y="15"/>
                  </a:lnTo>
                  <a:lnTo>
                    <a:pt x="64" y="47"/>
                  </a:lnTo>
                  <a:lnTo>
                    <a:pt x="58" y="43"/>
                  </a:lnTo>
                  <a:lnTo>
                    <a:pt x="51" y="41"/>
                  </a:lnTo>
                  <a:lnTo>
                    <a:pt x="46" y="40"/>
                  </a:lnTo>
                  <a:lnTo>
                    <a:pt x="41" y="40"/>
                  </a:lnTo>
                  <a:lnTo>
                    <a:pt x="25" y="43"/>
                  </a:lnTo>
                  <a:lnTo>
                    <a:pt x="12" y="50"/>
                  </a:lnTo>
                  <a:lnTo>
                    <a:pt x="3" y="62"/>
                  </a:lnTo>
                  <a:lnTo>
                    <a:pt x="0" y="78"/>
                  </a:lnTo>
                  <a:lnTo>
                    <a:pt x="3" y="93"/>
                  </a:lnTo>
                  <a:lnTo>
                    <a:pt x="11" y="105"/>
                  </a:lnTo>
                  <a:lnTo>
                    <a:pt x="23" y="113"/>
                  </a:lnTo>
                  <a:lnTo>
                    <a:pt x="40" y="115"/>
                  </a:lnTo>
                  <a:lnTo>
                    <a:pt x="47" y="115"/>
                  </a:lnTo>
                  <a:lnTo>
                    <a:pt x="53" y="113"/>
                  </a:lnTo>
                  <a:lnTo>
                    <a:pt x="58" y="110"/>
                  </a:lnTo>
                  <a:lnTo>
                    <a:pt x="63" y="107"/>
                  </a:lnTo>
                  <a:close/>
                  <a:moveTo>
                    <a:pt x="63" y="56"/>
                  </a:moveTo>
                  <a:lnTo>
                    <a:pt x="63" y="97"/>
                  </a:lnTo>
                  <a:lnTo>
                    <a:pt x="60" y="100"/>
                  </a:lnTo>
                  <a:lnTo>
                    <a:pt x="56" y="104"/>
                  </a:lnTo>
                  <a:lnTo>
                    <a:pt x="50" y="108"/>
                  </a:lnTo>
                  <a:lnTo>
                    <a:pt x="41" y="109"/>
                  </a:lnTo>
                  <a:lnTo>
                    <a:pt x="35" y="108"/>
                  </a:lnTo>
                  <a:lnTo>
                    <a:pt x="30" y="106"/>
                  </a:lnTo>
                  <a:lnTo>
                    <a:pt x="26" y="102"/>
                  </a:lnTo>
                  <a:lnTo>
                    <a:pt x="24" y="98"/>
                  </a:lnTo>
                  <a:lnTo>
                    <a:pt x="22" y="93"/>
                  </a:lnTo>
                  <a:lnTo>
                    <a:pt x="21" y="88"/>
                  </a:lnTo>
                  <a:lnTo>
                    <a:pt x="21" y="82"/>
                  </a:lnTo>
                  <a:lnTo>
                    <a:pt x="21" y="78"/>
                  </a:lnTo>
                  <a:lnTo>
                    <a:pt x="21" y="72"/>
                  </a:lnTo>
                  <a:lnTo>
                    <a:pt x="22" y="66"/>
                  </a:lnTo>
                  <a:lnTo>
                    <a:pt x="23" y="60"/>
                  </a:lnTo>
                  <a:lnTo>
                    <a:pt x="25" y="55"/>
                  </a:lnTo>
                  <a:lnTo>
                    <a:pt x="29" y="50"/>
                  </a:lnTo>
                  <a:lnTo>
                    <a:pt x="34" y="48"/>
                  </a:lnTo>
                  <a:lnTo>
                    <a:pt x="39" y="46"/>
                  </a:lnTo>
                  <a:lnTo>
                    <a:pt x="43" y="46"/>
                  </a:lnTo>
                  <a:lnTo>
                    <a:pt x="50" y="47"/>
                  </a:lnTo>
                  <a:lnTo>
                    <a:pt x="55" y="49"/>
                  </a:lnTo>
                  <a:lnTo>
                    <a:pt x="59" y="52"/>
                  </a:lnTo>
                  <a:lnTo>
                    <a:pt x="63"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Freeform 2283"/>
            <p:cNvSpPr>
              <a:spLocks noChangeAspect="1"/>
            </p:cNvSpPr>
            <p:nvPr/>
          </p:nvSpPr>
          <p:spPr bwMode="auto">
            <a:xfrm>
              <a:off x="2001" y="3160"/>
              <a:ext cx="94" cy="75"/>
            </a:xfrm>
            <a:custGeom>
              <a:avLst/>
              <a:gdLst>
                <a:gd name="T0" fmla="*/ 65 w 94"/>
                <a:gd name="T1" fmla="*/ 62 h 75"/>
                <a:gd name="T2" fmla="*/ 65 w 94"/>
                <a:gd name="T3" fmla="*/ 75 h 75"/>
                <a:gd name="T4" fmla="*/ 94 w 94"/>
                <a:gd name="T5" fmla="*/ 74 h 75"/>
                <a:gd name="T6" fmla="*/ 94 w 94"/>
                <a:gd name="T7" fmla="*/ 67 h 75"/>
                <a:gd name="T8" fmla="*/ 88 w 94"/>
                <a:gd name="T9" fmla="*/ 66 h 75"/>
                <a:gd name="T10" fmla="*/ 84 w 94"/>
                <a:gd name="T11" fmla="*/ 66 h 75"/>
                <a:gd name="T12" fmla="*/ 83 w 94"/>
                <a:gd name="T13" fmla="*/ 64 h 75"/>
                <a:gd name="T14" fmla="*/ 82 w 94"/>
                <a:gd name="T15" fmla="*/ 60 h 75"/>
                <a:gd name="T16" fmla="*/ 82 w 94"/>
                <a:gd name="T17" fmla="*/ 0 h 75"/>
                <a:gd name="T18" fmla="*/ 52 w 94"/>
                <a:gd name="T19" fmla="*/ 1 h 75"/>
                <a:gd name="T20" fmla="*/ 52 w 94"/>
                <a:gd name="T21" fmla="*/ 9 h 75"/>
                <a:gd name="T22" fmla="*/ 58 w 94"/>
                <a:gd name="T23" fmla="*/ 9 h 75"/>
                <a:gd name="T24" fmla="*/ 62 w 94"/>
                <a:gd name="T25" fmla="*/ 10 h 75"/>
                <a:gd name="T26" fmla="*/ 63 w 94"/>
                <a:gd name="T27" fmla="*/ 12 h 75"/>
                <a:gd name="T28" fmla="*/ 64 w 94"/>
                <a:gd name="T29" fmla="*/ 15 h 75"/>
                <a:gd name="T30" fmla="*/ 64 w 94"/>
                <a:gd name="T31" fmla="*/ 47 h 75"/>
                <a:gd name="T32" fmla="*/ 63 w 94"/>
                <a:gd name="T33" fmla="*/ 52 h 75"/>
                <a:gd name="T34" fmla="*/ 62 w 94"/>
                <a:gd name="T35" fmla="*/ 56 h 75"/>
                <a:gd name="T36" fmla="*/ 60 w 94"/>
                <a:gd name="T37" fmla="*/ 60 h 75"/>
                <a:gd name="T38" fmla="*/ 58 w 94"/>
                <a:gd name="T39" fmla="*/ 63 h 75"/>
                <a:gd name="T40" fmla="*/ 55 w 94"/>
                <a:gd name="T41" fmla="*/ 66 h 75"/>
                <a:gd name="T42" fmla="*/ 52 w 94"/>
                <a:gd name="T43" fmla="*/ 68 h 75"/>
                <a:gd name="T44" fmla="*/ 48 w 94"/>
                <a:gd name="T45" fmla="*/ 69 h 75"/>
                <a:gd name="T46" fmla="*/ 43 w 94"/>
                <a:gd name="T47" fmla="*/ 69 h 75"/>
                <a:gd name="T48" fmla="*/ 39 w 94"/>
                <a:gd name="T49" fmla="*/ 69 h 75"/>
                <a:gd name="T50" fmla="*/ 36 w 94"/>
                <a:gd name="T51" fmla="*/ 69 h 75"/>
                <a:gd name="T52" fmla="*/ 33 w 94"/>
                <a:gd name="T53" fmla="*/ 68 h 75"/>
                <a:gd name="T54" fmla="*/ 32 w 94"/>
                <a:gd name="T55" fmla="*/ 66 h 75"/>
                <a:gd name="T56" fmla="*/ 31 w 94"/>
                <a:gd name="T57" fmla="*/ 64 h 75"/>
                <a:gd name="T58" fmla="*/ 30 w 94"/>
                <a:gd name="T59" fmla="*/ 62 h 75"/>
                <a:gd name="T60" fmla="*/ 30 w 94"/>
                <a:gd name="T61" fmla="*/ 59 h 75"/>
                <a:gd name="T62" fmla="*/ 30 w 94"/>
                <a:gd name="T63" fmla="*/ 56 h 75"/>
                <a:gd name="T64" fmla="*/ 30 w 94"/>
                <a:gd name="T65" fmla="*/ 0 h 75"/>
                <a:gd name="T66" fmla="*/ 0 w 94"/>
                <a:gd name="T67" fmla="*/ 1 h 75"/>
                <a:gd name="T68" fmla="*/ 0 w 94"/>
                <a:gd name="T69" fmla="*/ 9 h 75"/>
                <a:gd name="T70" fmla="*/ 6 w 94"/>
                <a:gd name="T71" fmla="*/ 9 h 75"/>
                <a:gd name="T72" fmla="*/ 9 w 94"/>
                <a:gd name="T73" fmla="*/ 10 h 75"/>
                <a:gd name="T74" fmla="*/ 11 w 94"/>
                <a:gd name="T75" fmla="*/ 12 h 75"/>
                <a:gd name="T76" fmla="*/ 11 w 94"/>
                <a:gd name="T77" fmla="*/ 15 h 75"/>
                <a:gd name="T78" fmla="*/ 11 w 94"/>
                <a:gd name="T79" fmla="*/ 54 h 75"/>
                <a:gd name="T80" fmla="*/ 14 w 94"/>
                <a:gd name="T81" fmla="*/ 65 h 75"/>
                <a:gd name="T82" fmla="*/ 20 w 94"/>
                <a:gd name="T83" fmla="*/ 71 h 75"/>
                <a:gd name="T84" fmla="*/ 29 w 94"/>
                <a:gd name="T85" fmla="*/ 74 h 75"/>
                <a:gd name="T86" fmla="*/ 41 w 94"/>
                <a:gd name="T87" fmla="*/ 75 h 75"/>
                <a:gd name="T88" fmla="*/ 43 w 94"/>
                <a:gd name="T89" fmla="*/ 75 h 75"/>
                <a:gd name="T90" fmla="*/ 45 w 94"/>
                <a:gd name="T91" fmla="*/ 75 h 75"/>
                <a:gd name="T92" fmla="*/ 48 w 94"/>
                <a:gd name="T93" fmla="*/ 75 h 75"/>
                <a:gd name="T94" fmla="*/ 52 w 94"/>
                <a:gd name="T95" fmla="*/ 74 h 75"/>
                <a:gd name="T96" fmla="*/ 55 w 94"/>
                <a:gd name="T97" fmla="*/ 72 h 75"/>
                <a:gd name="T98" fmla="*/ 58 w 94"/>
                <a:gd name="T99" fmla="*/ 70 h 75"/>
                <a:gd name="T100" fmla="*/ 62 w 94"/>
                <a:gd name="T101" fmla="*/ 67 h 75"/>
                <a:gd name="T102" fmla="*/ 65 w 94"/>
                <a:gd name="T103"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75">
                  <a:moveTo>
                    <a:pt x="65" y="62"/>
                  </a:moveTo>
                  <a:lnTo>
                    <a:pt x="65" y="75"/>
                  </a:lnTo>
                  <a:lnTo>
                    <a:pt x="94" y="74"/>
                  </a:lnTo>
                  <a:lnTo>
                    <a:pt x="94" y="67"/>
                  </a:lnTo>
                  <a:lnTo>
                    <a:pt x="88" y="66"/>
                  </a:lnTo>
                  <a:lnTo>
                    <a:pt x="84" y="66"/>
                  </a:lnTo>
                  <a:lnTo>
                    <a:pt x="83" y="64"/>
                  </a:lnTo>
                  <a:lnTo>
                    <a:pt x="82" y="60"/>
                  </a:lnTo>
                  <a:lnTo>
                    <a:pt x="82" y="0"/>
                  </a:lnTo>
                  <a:lnTo>
                    <a:pt x="52" y="1"/>
                  </a:lnTo>
                  <a:lnTo>
                    <a:pt x="52" y="9"/>
                  </a:lnTo>
                  <a:lnTo>
                    <a:pt x="58" y="9"/>
                  </a:lnTo>
                  <a:lnTo>
                    <a:pt x="62" y="10"/>
                  </a:lnTo>
                  <a:lnTo>
                    <a:pt x="63" y="12"/>
                  </a:lnTo>
                  <a:lnTo>
                    <a:pt x="64" y="15"/>
                  </a:lnTo>
                  <a:lnTo>
                    <a:pt x="64" y="47"/>
                  </a:lnTo>
                  <a:lnTo>
                    <a:pt x="63" y="52"/>
                  </a:lnTo>
                  <a:lnTo>
                    <a:pt x="62" y="56"/>
                  </a:lnTo>
                  <a:lnTo>
                    <a:pt x="60" y="60"/>
                  </a:lnTo>
                  <a:lnTo>
                    <a:pt x="58" y="63"/>
                  </a:lnTo>
                  <a:lnTo>
                    <a:pt x="55" y="66"/>
                  </a:lnTo>
                  <a:lnTo>
                    <a:pt x="52" y="68"/>
                  </a:lnTo>
                  <a:lnTo>
                    <a:pt x="48" y="69"/>
                  </a:lnTo>
                  <a:lnTo>
                    <a:pt x="43" y="69"/>
                  </a:lnTo>
                  <a:lnTo>
                    <a:pt x="39" y="69"/>
                  </a:lnTo>
                  <a:lnTo>
                    <a:pt x="36" y="69"/>
                  </a:lnTo>
                  <a:lnTo>
                    <a:pt x="33" y="68"/>
                  </a:lnTo>
                  <a:lnTo>
                    <a:pt x="32" y="66"/>
                  </a:lnTo>
                  <a:lnTo>
                    <a:pt x="31" y="64"/>
                  </a:lnTo>
                  <a:lnTo>
                    <a:pt x="30" y="62"/>
                  </a:lnTo>
                  <a:lnTo>
                    <a:pt x="30" y="59"/>
                  </a:lnTo>
                  <a:lnTo>
                    <a:pt x="30" y="56"/>
                  </a:lnTo>
                  <a:lnTo>
                    <a:pt x="30" y="0"/>
                  </a:lnTo>
                  <a:lnTo>
                    <a:pt x="0" y="1"/>
                  </a:lnTo>
                  <a:lnTo>
                    <a:pt x="0" y="9"/>
                  </a:lnTo>
                  <a:lnTo>
                    <a:pt x="6" y="9"/>
                  </a:lnTo>
                  <a:lnTo>
                    <a:pt x="9" y="10"/>
                  </a:lnTo>
                  <a:lnTo>
                    <a:pt x="11" y="12"/>
                  </a:lnTo>
                  <a:lnTo>
                    <a:pt x="11" y="15"/>
                  </a:lnTo>
                  <a:lnTo>
                    <a:pt x="11" y="54"/>
                  </a:lnTo>
                  <a:lnTo>
                    <a:pt x="14" y="65"/>
                  </a:lnTo>
                  <a:lnTo>
                    <a:pt x="20" y="71"/>
                  </a:lnTo>
                  <a:lnTo>
                    <a:pt x="29" y="74"/>
                  </a:lnTo>
                  <a:lnTo>
                    <a:pt x="41" y="75"/>
                  </a:lnTo>
                  <a:lnTo>
                    <a:pt x="43" y="75"/>
                  </a:lnTo>
                  <a:lnTo>
                    <a:pt x="45" y="75"/>
                  </a:lnTo>
                  <a:lnTo>
                    <a:pt x="48" y="75"/>
                  </a:lnTo>
                  <a:lnTo>
                    <a:pt x="52" y="74"/>
                  </a:lnTo>
                  <a:lnTo>
                    <a:pt x="55" y="72"/>
                  </a:lnTo>
                  <a:lnTo>
                    <a:pt x="58" y="70"/>
                  </a:lnTo>
                  <a:lnTo>
                    <a:pt x="62" y="67"/>
                  </a:lnTo>
                  <a:lnTo>
                    <a:pt x="65" y="6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2284"/>
            <p:cNvSpPr>
              <a:spLocks noChangeAspect="1"/>
            </p:cNvSpPr>
            <p:nvPr/>
          </p:nvSpPr>
          <p:spPr bwMode="auto">
            <a:xfrm>
              <a:off x="2105" y="3160"/>
              <a:ext cx="67" cy="74"/>
            </a:xfrm>
            <a:custGeom>
              <a:avLst/>
              <a:gdLst>
                <a:gd name="T0" fmla="*/ 28 w 67"/>
                <a:gd name="T1" fmla="*/ 19 h 74"/>
                <a:gd name="T2" fmla="*/ 28 w 67"/>
                <a:gd name="T3" fmla="*/ 0 h 74"/>
                <a:gd name="T4" fmla="*/ 0 w 67"/>
                <a:gd name="T5" fmla="*/ 1 h 74"/>
                <a:gd name="T6" fmla="*/ 0 w 67"/>
                <a:gd name="T7" fmla="*/ 9 h 74"/>
                <a:gd name="T8" fmla="*/ 6 w 67"/>
                <a:gd name="T9" fmla="*/ 9 h 74"/>
                <a:gd name="T10" fmla="*/ 10 w 67"/>
                <a:gd name="T11" fmla="*/ 10 h 74"/>
                <a:gd name="T12" fmla="*/ 11 w 67"/>
                <a:gd name="T13" fmla="*/ 12 h 74"/>
                <a:gd name="T14" fmla="*/ 12 w 67"/>
                <a:gd name="T15" fmla="*/ 15 h 74"/>
                <a:gd name="T16" fmla="*/ 12 w 67"/>
                <a:gd name="T17" fmla="*/ 67 h 74"/>
                <a:gd name="T18" fmla="*/ 0 w 67"/>
                <a:gd name="T19" fmla="*/ 67 h 74"/>
                <a:gd name="T20" fmla="*/ 0 w 67"/>
                <a:gd name="T21" fmla="*/ 74 h 74"/>
                <a:gd name="T22" fmla="*/ 10 w 67"/>
                <a:gd name="T23" fmla="*/ 74 h 74"/>
                <a:gd name="T24" fmla="*/ 21 w 67"/>
                <a:gd name="T25" fmla="*/ 74 h 74"/>
                <a:gd name="T26" fmla="*/ 26 w 67"/>
                <a:gd name="T27" fmla="*/ 74 h 74"/>
                <a:gd name="T28" fmla="*/ 32 w 67"/>
                <a:gd name="T29" fmla="*/ 74 h 74"/>
                <a:gd name="T30" fmla="*/ 39 w 67"/>
                <a:gd name="T31" fmla="*/ 74 h 74"/>
                <a:gd name="T32" fmla="*/ 44 w 67"/>
                <a:gd name="T33" fmla="*/ 74 h 74"/>
                <a:gd name="T34" fmla="*/ 44 w 67"/>
                <a:gd name="T35" fmla="*/ 67 h 74"/>
                <a:gd name="T36" fmla="*/ 29 w 67"/>
                <a:gd name="T37" fmla="*/ 67 h 74"/>
                <a:gd name="T38" fmla="*/ 29 w 67"/>
                <a:gd name="T39" fmla="*/ 38 h 74"/>
                <a:gd name="T40" fmla="*/ 30 w 67"/>
                <a:gd name="T41" fmla="*/ 28 h 74"/>
                <a:gd name="T42" fmla="*/ 33 w 67"/>
                <a:gd name="T43" fmla="*/ 17 h 74"/>
                <a:gd name="T44" fmla="*/ 40 w 67"/>
                <a:gd name="T45" fmla="*/ 9 h 74"/>
                <a:gd name="T46" fmla="*/ 50 w 67"/>
                <a:gd name="T47" fmla="*/ 6 h 74"/>
                <a:gd name="T48" fmla="*/ 49 w 67"/>
                <a:gd name="T49" fmla="*/ 6 h 74"/>
                <a:gd name="T50" fmla="*/ 48 w 67"/>
                <a:gd name="T51" fmla="*/ 8 h 74"/>
                <a:gd name="T52" fmla="*/ 47 w 67"/>
                <a:gd name="T53" fmla="*/ 10 h 74"/>
                <a:gd name="T54" fmla="*/ 47 w 67"/>
                <a:gd name="T55" fmla="*/ 13 h 74"/>
                <a:gd name="T56" fmla="*/ 48 w 67"/>
                <a:gd name="T57" fmla="*/ 18 h 74"/>
                <a:gd name="T58" fmla="*/ 50 w 67"/>
                <a:gd name="T59" fmla="*/ 21 h 74"/>
                <a:gd name="T60" fmla="*/ 53 w 67"/>
                <a:gd name="T61" fmla="*/ 23 h 74"/>
                <a:gd name="T62" fmla="*/ 57 w 67"/>
                <a:gd name="T63" fmla="*/ 24 h 74"/>
                <a:gd name="T64" fmla="*/ 61 w 67"/>
                <a:gd name="T65" fmla="*/ 23 h 74"/>
                <a:gd name="T66" fmla="*/ 64 w 67"/>
                <a:gd name="T67" fmla="*/ 21 h 74"/>
                <a:gd name="T68" fmla="*/ 66 w 67"/>
                <a:gd name="T69" fmla="*/ 18 h 74"/>
                <a:gd name="T70" fmla="*/ 67 w 67"/>
                <a:gd name="T71" fmla="*/ 13 h 74"/>
                <a:gd name="T72" fmla="*/ 66 w 67"/>
                <a:gd name="T73" fmla="*/ 8 h 74"/>
                <a:gd name="T74" fmla="*/ 61 w 67"/>
                <a:gd name="T75" fmla="*/ 3 h 74"/>
                <a:gd name="T76" fmla="*/ 56 w 67"/>
                <a:gd name="T77" fmla="*/ 1 h 74"/>
                <a:gd name="T78" fmla="*/ 49 w 67"/>
                <a:gd name="T79" fmla="*/ 0 h 74"/>
                <a:gd name="T80" fmla="*/ 42 w 67"/>
                <a:gd name="T81" fmla="*/ 1 h 74"/>
                <a:gd name="T82" fmla="*/ 36 w 67"/>
                <a:gd name="T83" fmla="*/ 5 h 74"/>
                <a:gd name="T84" fmla="*/ 31 w 67"/>
                <a:gd name="T85" fmla="*/ 11 h 74"/>
                <a:gd name="T86" fmla="*/ 28 w 67"/>
                <a:gd name="T8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8" y="19"/>
                  </a:moveTo>
                  <a:lnTo>
                    <a:pt x="28" y="0"/>
                  </a:lnTo>
                  <a:lnTo>
                    <a:pt x="0" y="1"/>
                  </a:lnTo>
                  <a:lnTo>
                    <a:pt x="0" y="9"/>
                  </a:lnTo>
                  <a:lnTo>
                    <a:pt x="6" y="9"/>
                  </a:lnTo>
                  <a:lnTo>
                    <a:pt x="10" y="10"/>
                  </a:lnTo>
                  <a:lnTo>
                    <a:pt x="11" y="12"/>
                  </a:lnTo>
                  <a:lnTo>
                    <a:pt x="12" y="15"/>
                  </a:lnTo>
                  <a:lnTo>
                    <a:pt x="12" y="67"/>
                  </a:lnTo>
                  <a:lnTo>
                    <a:pt x="0" y="67"/>
                  </a:lnTo>
                  <a:lnTo>
                    <a:pt x="0" y="74"/>
                  </a:lnTo>
                  <a:lnTo>
                    <a:pt x="10" y="74"/>
                  </a:lnTo>
                  <a:lnTo>
                    <a:pt x="21" y="74"/>
                  </a:lnTo>
                  <a:lnTo>
                    <a:pt x="26" y="74"/>
                  </a:lnTo>
                  <a:lnTo>
                    <a:pt x="32" y="74"/>
                  </a:lnTo>
                  <a:lnTo>
                    <a:pt x="39" y="74"/>
                  </a:lnTo>
                  <a:lnTo>
                    <a:pt x="44" y="74"/>
                  </a:lnTo>
                  <a:lnTo>
                    <a:pt x="44" y="67"/>
                  </a:lnTo>
                  <a:lnTo>
                    <a:pt x="29" y="67"/>
                  </a:lnTo>
                  <a:lnTo>
                    <a:pt x="29" y="38"/>
                  </a:lnTo>
                  <a:lnTo>
                    <a:pt x="30" y="28"/>
                  </a:lnTo>
                  <a:lnTo>
                    <a:pt x="33" y="17"/>
                  </a:lnTo>
                  <a:lnTo>
                    <a:pt x="40" y="9"/>
                  </a:lnTo>
                  <a:lnTo>
                    <a:pt x="50" y="6"/>
                  </a:lnTo>
                  <a:lnTo>
                    <a:pt x="49" y="6"/>
                  </a:lnTo>
                  <a:lnTo>
                    <a:pt x="48" y="8"/>
                  </a:lnTo>
                  <a:lnTo>
                    <a:pt x="47" y="10"/>
                  </a:lnTo>
                  <a:lnTo>
                    <a:pt x="47" y="13"/>
                  </a:lnTo>
                  <a:lnTo>
                    <a:pt x="48" y="18"/>
                  </a:lnTo>
                  <a:lnTo>
                    <a:pt x="50" y="21"/>
                  </a:lnTo>
                  <a:lnTo>
                    <a:pt x="53" y="23"/>
                  </a:lnTo>
                  <a:lnTo>
                    <a:pt x="57" y="24"/>
                  </a:lnTo>
                  <a:lnTo>
                    <a:pt x="61" y="23"/>
                  </a:lnTo>
                  <a:lnTo>
                    <a:pt x="64" y="21"/>
                  </a:lnTo>
                  <a:lnTo>
                    <a:pt x="66" y="18"/>
                  </a:lnTo>
                  <a:lnTo>
                    <a:pt x="67" y="13"/>
                  </a:lnTo>
                  <a:lnTo>
                    <a:pt x="66" y="8"/>
                  </a:lnTo>
                  <a:lnTo>
                    <a:pt x="61" y="3"/>
                  </a:lnTo>
                  <a:lnTo>
                    <a:pt x="56" y="1"/>
                  </a:lnTo>
                  <a:lnTo>
                    <a:pt x="49" y="0"/>
                  </a:lnTo>
                  <a:lnTo>
                    <a:pt x="42" y="1"/>
                  </a:lnTo>
                  <a:lnTo>
                    <a:pt x="36" y="5"/>
                  </a:lnTo>
                  <a:lnTo>
                    <a:pt x="31" y="11"/>
                  </a:lnTo>
                  <a:lnTo>
                    <a:pt x="28"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2285"/>
            <p:cNvSpPr>
              <a:spLocks noChangeAspect="1" noEditPoints="1"/>
            </p:cNvSpPr>
            <p:nvPr/>
          </p:nvSpPr>
          <p:spPr bwMode="auto">
            <a:xfrm>
              <a:off x="2183" y="3159"/>
              <a:ext cx="76" cy="76"/>
            </a:xfrm>
            <a:custGeom>
              <a:avLst/>
              <a:gdLst>
                <a:gd name="T0" fmla="*/ 73 w 76"/>
                <a:gd name="T1" fmla="*/ 39 h 76"/>
                <a:gd name="T2" fmla="*/ 76 w 76"/>
                <a:gd name="T3" fmla="*/ 37 h 76"/>
                <a:gd name="T4" fmla="*/ 76 w 76"/>
                <a:gd name="T5" fmla="*/ 30 h 76"/>
                <a:gd name="T6" fmla="*/ 72 w 76"/>
                <a:gd name="T7" fmla="*/ 16 h 76"/>
                <a:gd name="T8" fmla="*/ 56 w 76"/>
                <a:gd name="T9" fmla="*/ 3 h 76"/>
                <a:gd name="T10" fmla="*/ 23 w 76"/>
                <a:gd name="T11" fmla="*/ 3 h 76"/>
                <a:gd name="T12" fmla="*/ 2 w 76"/>
                <a:gd name="T13" fmla="*/ 23 h 76"/>
                <a:gd name="T14" fmla="*/ 3 w 76"/>
                <a:gd name="T15" fmla="*/ 53 h 76"/>
                <a:gd name="T16" fmla="*/ 25 w 76"/>
                <a:gd name="T17" fmla="*/ 73 h 76"/>
                <a:gd name="T18" fmla="*/ 52 w 76"/>
                <a:gd name="T19" fmla="*/ 75 h 76"/>
                <a:gd name="T20" fmla="*/ 65 w 76"/>
                <a:gd name="T21" fmla="*/ 71 h 76"/>
                <a:gd name="T22" fmla="*/ 72 w 76"/>
                <a:gd name="T23" fmla="*/ 64 h 76"/>
                <a:gd name="T24" fmla="*/ 76 w 76"/>
                <a:gd name="T25" fmla="*/ 58 h 76"/>
                <a:gd name="T26" fmla="*/ 75 w 76"/>
                <a:gd name="T27" fmla="*/ 54 h 76"/>
                <a:gd name="T28" fmla="*/ 73 w 76"/>
                <a:gd name="T29" fmla="*/ 53 h 76"/>
                <a:gd name="T30" fmla="*/ 70 w 76"/>
                <a:gd name="T31" fmla="*/ 53 h 76"/>
                <a:gd name="T32" fmla="*/ 69 w 76"/>
                <a:gd name="T33" fmla="*/ 55 h 76"/>
                <a:gd name="T34" fmla="*/ 64 w 76"/>
                <a:gd name="T35" fmla="*/ 62 h 76"/>
                <a:gd name="T36" fmla="*/ 52 w 76"/>
                <a:gd name="T37" fmla="*/ 69 h 76"/>
                <a:gd name="T38" fmla="*/ 36 w 76"/>
                <a:gd name="T39" fmla="*/ 69 h 76"/>
                <a:gd name="T40" fmla="*/ 27 w 76"/>
                <a:gd name="T41" fmla="*/ 62 h 76"/>
                <a:gd name="T42" fmla="*/ 22 w 76"/>
                <a:gd name="T43" fmla="*/ 53 h 76"/>
                <a:gd name="T44" fmla="*/ 21 w 76"/>
                <a:gd name="T45" fmla="*/ 43 h 76"/>
                <a:gd name="T46" fmla="*/ 71 w 76"/>
                <a:gd name="T47" fmla="*/ 39 h 76"/>
                <a:gd name="T48" fmla="*/ 21 w 76"/>
                <a:gd name="T49" fmla="*/ 29 h 76"/>
                <a:gd name="T50" fmla="*/ 23 w 76"/>
                <a:gd name="T51" fmla="*/ 19 h 76"/>
                <a:gd name="T52" fmla="*/ 28 w 76"/>
                <a:gd name="T53" fmla="*/ 11 h 76"/>
                <a:gd name="T54" fmla="*/ 37 w 76"/>
                <a:gd name="T55" fmla="*/ 7 h 76"/>
                <a:gd name="T56" fmla="*/ 47 w 76"/>
                <a:gd name="T57" fmla="*/ 7 h 76"/>
                <a:gd name="T58" fmla="*/ 55 w 76"/>
                <a:gd name="T59" fmla="*/ 14 h 76"/>
                <a:gd name="T60" fmla="*/ 59 w 76"/>
                <a:gd name="T61" fmla="*/ 23 h 76"/>
                <a:gd name="T62" fmla="*/ 60 w 76"/>
                <a:gd name="T63" fmla="*/ 31 h 76"/>
                <a:gd name="T64" fmla="*/ 21 w 76"/>
                <a:gd name="T65"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6">
                  <a:moveTo>
                    <a:pt x="71" y="39"/>
                  </a:moveTo>
                  <a:lnTo>
                    <a:pt x="73" y="39"/>
                  </a:lnTo>
                  <a:lnTo>
                    <a:pt x="75" y="39"/>
                  </a:lnTo>
                  <a:lnTo>
                    <a:pt x="76" y="37"/>
                  </a:lnTo>
                  <a:lnTo>
                    <a:pt x="76" y="35"/>
                  </a:lnTo>
                  <a:lnTo>
                    <a:pt x="76" y="30"/>
                  </a:lnTo>
                  <a:lnTo>
                    <a:pt x="74" y="23"/>
                  </a:lnTo>
                  <a:lnTo>
                    <a:pt x="72" y="16"/>
                  </a:lnTo>
                  <a:lnTo>
                    <a:pt x="67" y="9"/>
                  </a:lnTo>
                  <a:lnTo>
                    <a:pt x="56" y="3"/>
                  </a:lnTo>
                  <a:lnTo>
                    <a:pt x="40" y="0"/>
                  </a:lnTo>
                  <a:lnTo>
                    <a:pt x="23" y="3"/>
                  </a:lnTo>
                  <a:lnTo>
                    <a:pt x="10" y="12"/>
                  </a:lnTo>
                  <a:lnTo>
                    <a:pt x="2" y="23"/>
                  </a:lnTo>
                  <a:lnTo>
                    <a:pt x="0" y="38"/>
                  </a:lnTo>
                  <a:lnTo>
                    <a:pt x="3" y="53"/>
                  </a:lnTo>
                  <a:lnTo>
                    <a:pt x="11" y="65"/>
                  </a:lnTo>
                  <a:lnTo>
                    <a:pt x="25" y="73"/>
                  </a:lnTo>
                  <a:lnTo>
                    <a:pt x="43" y="76"/>
                  </a:lnTo>
                  <a:lnTo>
                    <a:pt x="52" y="75"/>
                  </a:lnTo>
                  <a:lnTo>
                    <a:pt x="59" y="74"/>
                  </a:lnTo>
                  <a:lnTo>
                    <a:pt x="65" y="71"/>
                  </a:lnTo>
                  <a:lnTo>
                    <a:pt x="69" y="67"/>
                  </a:lnTo>
                  <a:lnTo>
                    <a:pt x="72" y="64"/>
                  </a:lnTo>
                  <a:lnTo>
                    <a:pt x="74" y="60"/>
                  </a:lnTo>
                  <a:lnTo>
                    <a:pt x="76" y="58"/>
                  </a:lnTo>
                  <a:lnTo>
                    <a:pt x="76" y="56"/>
                  </a:lnTo>
                  <a:lnTo>
                    <a:pt x="75" y="54"/>
                  </a:lnTo>
                  <a:lnTo>
                    <a:pt x="74" y="53"/>
                  </a:lnTo>
                  <a:lnTo>
                    <a:pt x="73" y="53"/>
                  </a:lnTo>
                  <a:lnTo>
                    <a:pt x="72" y="53"/>
                  </a:lnTo>
                  <a:lnTo>
                    <a:pt x="70" y="53"/>
                  </a:lnTo>
                  <a:lnTo>
                    <a:pt x="69" y="54"/>
                  </a:lnTo>
                  <a:lnTo>
                    <a:pt x="69" y="55"/>
                  </a:lnTo>
                  <a:lnTo>
                    <a:pt x="68" y="56"/>
                  </a:lnTo>
                  <a:lnTo>
                    <a:pt x="64" y="62"/>
                  </a:lnTo>
                  <a:lnTo>
                    <a:pt x="59" y="66"/>
                  </a:lnTo>
                  <a:lnTo>
                    <a:pt x="52" y="69"/>
                  </a:lnTo>
                  <a:lnTo>
                    <a:pt x="44" y="70"/>
                  </a:lnTo>
                  <a:lnTo>
                    <a:pt x="36" y="69"/>
                  </a:lnTo>
                  <a:lnTo>
                    <a:pt x="31" y="66"/>
                  </a:lnTo>
                  <a:lnTo>
                    <a:pt x="27" y="62"/>
                  </a:lnTo>
                  <a:lnTo>
                    <a:pt x="24" y="58"/>
                  </a:lnTo>
                  <a:lnTo>
                    <a:pt x="22" y="53"/>
                  </a:lnTo>
                  <a:lnTo>
                    <a:pt x="21" y="48"/>
                  </a:lnTo>
                  <a:lnTo>
                    <a:pt x="21" y="43"/>
                  </a:lnTo>
                  <a:lnTo>
                    <a:pt x="21" y="39"/>
                  </a:lnTo>
                  <a:lnTo>
                    <a:pt x="71" y="39"/>
                  </a:lnTo>
                  <a:close/>
                  <a:moveTo>
                    <a:pt x="21" y="34"/>
                  </a:moveTo>
                  <a:lnTo>
                    <a:pt x="21" y="29"/>
                  </a:lnTo>
                  <a:lnTo>
                    <a:pt x="22" y="24"/>
                  </a:lnTo>
                  <a:lnTo>
                    <a:pt x="23" y="19"/>
                  </a:lnTo>
                  <a:lnTo>
                    <a:pt x="25" y="15"/>
                  </a:lnTo>
                  <a:lnTo>
                    <a:pt x="28" y="11"/>
                  </a:lnTo>
                  <a:lnTo>
                    <a:pt x="32" y="8"/>
                  </a:lnTo>
                  <a:lnTo>
                    <a:pt x="37" y="7"/>
                  </a:lnTo>
                  <a:lnTo>
                    <a:pt x="40" y="6"/>
                  </a:lnTo>
                  <a:lnTo>
                    <a:pt x="47" y="7"/>
                  </a:lnTo>
                  <a:lnTo>
                    <a:pt x="52" y="10"/>
                  </a:lnTo>
                  <a:lnTo>
                    <a:pt x="55" y="14"/>
                  </a:lnTo>
                  <a:lnTo>
                    <a:pt x="58" y="18"/>
                  </a:lnTo>
                  <a:lnTo>
                    <a:pt x="59" y="23"/>
                  </a:lnTo>
                  <a:lnTo>
                    <a:pt x="60" y="27"/>
                  </a:lnTo>
                  <a:lnTo>
                    <a:pt x="60" y="31"/>
                  </a:lnTo>
                  <a:lnTo>
                    <a:pt x="60" y="34"/>
                  </a:lnTo>
                  <a:lnTo>
                    <a:pt x="21"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Freeform 2286"/>
            <p:cNvSpPr>
              <a:spLocks noChangeAspect="1" noEditPoints="1"/>
            </p:cNvSpPr>
            <p:nvPr/>
          </p:nvSpPr>
          <p:spPr bwMode="auto">
            <a:xfrm>
              <a:off x="2327" y="3116"/>
              <a:ext cx="119" cy="118"/>
            </a:xfrm>
            <a:custGeom>
              <a:avLst/>
              <a:gdLst>
                <a:gd name="T0" fmla="*/ 64 w 119"/>
                <a:gd name="T1" fmla="*/ 4 h 118"/>
                <a:gd name="T2" fmla="*/ 63 w 119"/>
                <a:gd name="T3" fmla="*/ 2 h 118"/>
                <a:gd name="T4" fmla="*/ 62 w 119"/>
                <a:gd name="T5" fmla="*/ 1 h 118"/>
                <a:gd name="T6" fmla="*/ 61 w 119"/>
                <a:gd name="T7" fmla="*/ 0 h 118"/>
                <a:gd name="T8" fmla="*/ 60 w 119"/>
                <a:gd name="T9" fmla="*/ 0 h 118"/>
                <a:gd name="T10" fmla="*/ 57 w 119"/>
                <a:gd name="T11" fmla="*/ 1 h 118"/>
                <a:gd name="T12" fmla="*/ 56 w 119"/>
                <a:gd name="T13" fmla="*/ 3 h 118"/>
                <a:gd name="T14" fmla="*/ 19 w 119"/>
                <a:gd name="T15" fmla="*/ 102 h 118"/>
                <a:gd name="T16" fmla="*/ 19 w 119"/>
                <a:gd name="T17" fmla="*/ 103 h 118"/>
                <a:gd name="T18" fmla="*/ 18 w 119"/>
                <a:gd name="T19" fmla="*/ 105 h 118"/>
                <a:gd name="T20" fmla="*/ 16 w 119"/>
                <a:gd name="T21" fmla="*/ 107 h 118"/>
                <a:gd name="T22" fmla="*/ 15 w 119"/>
                <a:gd name="T23" fmla="*/ 109 h 118"/>
                <a:gd name="T24" fmla="*/ 12 w 119"/>
                <a:gd name="T25" fmla="*/ 111 h 118"/>
                <a:gd name="T26" fmla="*/ 9 w 119"/>
                <a:gd name="T27" fmla="*/ 112 h 118"/>
                <a:gd name="T28" fmla="*/ 5 w 119"/>
                <a:gd name="T29" fmla="*/ 113 h 118"/>
                <a:gd name="T30" fmla="*/ 0 w 119"/>
                <a:gd name="T31" fmla="*/ 113 h 118"/>
                <a:gd name="T32" fmla="*/ 0 w 119"/>
                <a:gd name="T33" fmla="*/ 118 h 118"/>
                <a:gd name="T34" fmla="*/ 8 w 119"/>
                <a:gd name="T35" fmla="*/ 118 h 118"/>
                <a:gd name="T36" fmla="*/ 17 w 119"/>
                <a:gd name="T37" fmla="*/ 118 h 118"/>
                <a:gd name="T38" fmla="*/ 23 w 119"/>
                <a:gd name="T39" fmla="*/ 118 h 118"/>
                <a:gd name="T40" fmla="*/ 28 w 119"/>
                <a:gd name="T41" fmla="*/ 118 h 118"/>
                <a:gd name="T42" fmla="*/ 33 w 119"/>
                <a:gd name="T43" fmla="*/ 118 h 118"/>
                <a:gd name="T44" fmla="*/ 36 w 119"/>
                <a:gd name="T45" fmla="*/ 118 h 118"/>
                <a:gd name="T46" fmla="*/ 36 w 119"/>
                <a:gd name="T47" fmla="*/ 113 h 118"/>
                <a:gd name="T48" fmla="*/ 31 w 119"/>
                <a:gd name="T49" fmla="*/ 112 h 118"/>
                <a:gd name="T50" fmla="*/ 27 w 119"/>
                <a:gd name="T51" fmla="*/ 111 h 118"/>
                <a:gd name="T52" fmla="*/ 25 w 119"/>
                <a:gd name="T53" fmla="*/ 108 h 118"/>
                <a:gd name="T54" fmla="*/ 24 w 119"/>
                <a:gd name="T55" fmla="*/ 105 h 118"/>
                <a:gd name="T56" fmla="*/ 24 w 119"/>
                <a:gd name="T57" fmla="*/ 104 h 118"/>
                <a:gd name="T58" fmla="*/ 25 w 119"/>
                <a:gd name="T59" fmla="*/ 102 h 118"/>
                <a:gd name="T60" fmla="*/ 33 w 119"/>
                <a:gd name="T61" fmla="*/ 80 h 118"/>
                <a:gd name="T62" fmla="*/ 77 w 119"/>
                <a:gd name="T63" fmla="*/ 80 h 118"/>
                <a:gd name="T64" fmla="*/ 86 w 119"/>
                <a:gd name="T65" fmla="*/ 105 h 118"/>
                <a:gd name="T66" fmla="*/ 87 w 119"/>
                <a:gd name="T67" fmla="*/ 108 h 118"/>
                <a:gd name="T68" fmla="*/ 87 w 119"/>
                <a:gd name="T69" fmla="*/ 108 h 118"/>
                <a:gd name="T70" fmla="*/ 85 w 119"/>
                <a:gd name="T71" fmla="*/ 111 h 118"/>
                <a:gd name="T72" fmla="*/ 82 w 119"/>
                <a:gd name="T73" fmla="*/ 113 h 118"/>
                <a:gd name="T74" fmla="*/ 77 w 119"/>
                <a:gd name="T75" fmla="*/ 113 h 118"/>
                <a:gd name="T76" fmla="*/ 73 w 119"/>
                <a:gd name="T77" fmla="*/ 113 h 118"/>
                <a:gd name="T78" fmla="*/ 73 w 119"/>
                <a:gd name="T79" fmla="*/ 118 h 118"/>
                <a:gd name="T80" fmla="*/ 79 w 119"/>
                <a:gd name="T81" fmla="*/ 118 h 118"/>
                <a:gd name="T82" fmla="*/ 85 w 119"/>
                <a:gd name="T83" fmla="*/ 118 h 118"/>
                <a:gd name="T84" fmla="*/ 92 w 119"/>
                <a:gd name="T85" fmla="*/ 118 h 118"/>
                <a:gd name="T86" fmla="*/ 97 w 119"/>
                <a:gd name="T87" fmla="*/ 118 h 118"/>
                <a:gd name="T88" fmla="*/ 119 w 119"/>
                <a:gd name="T89" fmla="*/ 118 h 118"/>
                <a:gd name="T90" fmla="*/ 119 w 119"/>
                <a:gd name="T91" fmla="*/ 113 h 118"/>
                <a:gd name="T92" fmla="*/ 116 w 119"/>
                <a:gd name="T93" fmla="*/ 113 h 118"/>
                <a:gd name="T94" fmla="*/ 109 w 119"/>
                <a:gd name="T95" fmla="*/ 113 h 118"/>
                <a:gd name="T96" fmla="*/ 106 w 119"/>
                <a:gd name="T97" fmla="*/ 112 h 118"/>
                <a:gd name="T98" fmla="*/ 103 w 119"/>
                <a:gd name="T99" fmla="*/ 110 h 118"/>
                <a:gd name="T100" fmla="*/ 102 w 119"/>
                <a:gd name="T101" fmla="*/ 107 h 118"/>
                <a:gd name="T102" fmla="*/ 64 w 119"/>
                <a:gd name="T103" fmla="*/ 4 h 118"/>
                <a:gd name="T104" fmla="*/ 75 w 119"/>
                <a:gd name="T105" fmla="*/ 75 h 118"/>
                <a:gd name="T106" fmla="*/ 35 w 119"/>
                <a:gd name="T107" fmla="*/ 75 h 118"/>
                <a:gd name="T108" fmla="*/ 55 w 119"/>
                <a:gd name="T109" fmla="*/ 20 h 118"/>
                <a:gd name="T110" fmla="*/ 75 w 119"/>
                <a:gd name="T111" fmla="*/ 7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118">
                  <a:moveTo>
                    <a:pt x="64" y="4"/>
                  </a:moveTo>
                  <a:lnTo>
                    <a:pt x="63" y="2"/>
                  </a:lnTo>
                  <a:lnTo>
                    <a:pt x="62" y="1"/>
                  </a:lnTo>
                  <a:lnTo>
                    <a:pt x="61" y="0"/>
                  </a:lnTo>
                  <a:lnTo>
                    <a:pt x="60" y="0"/>
                  </a:lnTo>
                  <a:lnTo>
                    <a:pt x="57" y="1"/>
                  </a:lnTo>
                  <a:lnTo>
                    <a:pt x="56" y="3"/>
                  </a:lnTo>
                  <a:lnTo>
                    <a:pt x="19" y="102"/>
                  </a:lnTo>
                  <a:lnTo>
                    <a:pt x="19" y="103"/>
                  </a:lnTo>
                  <a:lnTo>
                    <a:pt x="18" y="105"/>
                  </a:lnTo>
                  <a:lnTo>
                    <a:pt x="16" y="107"/>
                  </a:lnTo>
                  <a:lnTo>
                    <a:pt x="15" y="109"/>
                  </a:lnTo>
                  <a:lnTo>
                    <a:pt x="12" y="111"/>
                  </a:lnTo>
                  <a:lnTo>
                    <a:pt x="9" y="112"/>
                  </a:lnTo>
                  <a:lnTo>
                    <a:pt x="5" y="113"/>
                  </a:lnTo>
                  <a:lnTo>
                    <a:pt x="0" y="113"/>
                  </a:lnTo>
                  <a:lnTo>
                    <a:pt x="0" y="118"/>
                  </a:lnTo>
                  <a:lnTo>
                    <a:pt x="8" y="118"/>
                  </a:lnTo>
                  <a:lnTo>
                    <a:pt x="17" y="118"/>
                  </a:lnTo>
                  <a:lnTo>
                    <a:pt x="23" y="118"/>
                  </a:lnTo>
                  <a:lnTo>
                    <a:pt x="28" y="118"/>
                  </a:lnTo>
                  <a:lnTo>
                    <a:pt x="33" y="118"/>
                  </a:lnTo>
                  <a:lnTo>
                    <a:pt x="36" y="118"/>
                  </a:lnTo>
                  <a:lnTo>
                    <a:pt x="36" y="113"/>
                  </a:lnTo>
                  <a:lnTo>
                    <a:pt x="31" y="112"/>
                  </a:lnTo>
                  <a:lnTo>
                    <a:pt x="27" y="111"/>
                  </a:lnTo>
                  <a:lnTo>
                    <a:pt x="25" y="108"/>
                  </a:lnTo>
                  <a:lnTo>
                    <a:pt x="24" y="105"/>
                  </a:lnTo>
                  <a:lnTo>
                    <a:pt x="24" y="104"/>
                  </a:lnTo>
                  <a:lnTo>
                    <a:pt x="25" y="102"/>
                  </a:lnTo>
                  <a:lnTo>
                    <a:pt x="33" y="80"/>
                  </a:lnTo>
                  <a:lnTo>
                    <a:pt x="77" y="80"/>
                  </a:lnTo>
                  <a:lnTo>
                    <a:pt x="86" y="105"/>
                  </a:lnTo>
                  <a:lnTo>
                    <a:pt x="87" y="108"/>
                  </a:lnTo>
                  <a:lnTo>
                    <a:pt x="87" y="108"/>
                  </a:lnTo>
                  <a:lnTo>
                    <a:pt x="85" y="111"/>
                  </a:lnTo>
                  <a:lnTo>
                    <a:pt x="82" y="113"/>
                  </a:lnTo>
                  <a:lnTo>
                    <a:pt x="77" y="113"/>
                  </a:lnTo>
                  <a:lnTo>
                    <a:pt x="73" y="113"/>
                  </a:lnTo>
                  <a:lnTo>
                    <a:pt x="73" y="118"/>
                  </a:lnTo>
                  <a:lnTo>
                    <a:pt x="79" y="118"/>
                  </a:lnTo>
                  <a:lnTo>
                    <a:pt x="85" y="118"/>
                  </a:lnTo>
                  <a:lnTo>
                    <a:pt x="92" y="118"/>
                  </a:lnTo>
                  <a:lnTo>
                    <a:pt x="97" y="118"/>
                  </a:lnTo>
                  <a:lnTo>
                    <a:pt x="119" y="118"/>
                  </a:lnTo>
                  <a:lnTo>
                    <a:pt x="119" y="113"/>
                  </a:lnTo>
                  <a:lnTo>
                    <a:pt x="116" y="113"/>
                  </a:lnTo>
                  <a:lnTo>
                    <a:pt x="109" y="113"/>
                  </a:lnTo>
                  <a:lnTo>
                    <a:pt x="106" y="112"/>
                  </a:lnTo>
                  <a:lnTo>
                    <a:pt x="103" y="110"/>
                  </a:lnTo>
                  <a:lnTo>
                    <a:pt x="102" y="107"/>
                  </a:lnTo>
                  <a:lnTo>
                    <a:pt x="64" y="4"/>
                  </a:lnTo>
                  <a:close/>
                  <a:moveTo>
                    <a:pt x="75" y="75"/>
                  </a:moveTo>
                  <a:lnTo>
                    <a:pt x="35" y="75"/>
                  </a:lnTo>
                  <a:lnTo>
                    <a:pt x="55" y="20"/>
                  </a:lnTo>
                  <a:lnTo>
                    <a:pt x="75" y="7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Freeform 2287"/>
            <p:cNvSpPr>
              <a:spLocks noChangeAspect="1" noEditPoints="1"/>
            </p:cNvSpPr>
            <p:nvPr/>
          </p:nvSpPr>
          <p:spPr bwMode="auto">
            <a:xfrm>
              <a:off x="2461" y="3149"/>
              <a:ext cx="88" cy="85"/>
            </a:xfrm>
            <a:custGeom>
              <a:avLst/>
              <a:gdLst>
                <a:gd name="T0" fmla="*/ 12 w 88"/>
                <a:gd name="T1" fmla="*/ 73 h 85"/>
                <a:gd name="T2" fmla="*/ 12 w 88"/>
                <a:gd name="T3" fmla="*/ 77 h 85"/>
                <a:gd name="T4" fmla="*/ 11 w 88"/>
                <a:gd name="T5" fmla="*/ 80 h 85"/>
                <a:gd name="T6" fmla="*/ 7 w 88"/>
                <a:gd name="T7" fmla="*/ 81 h 85"/>
                <a:gd name="T8" fmla="*/ 0 w 88"/>
                <a:gd name="T9" fmla="*/ 81 h 85"/>
                <a:gd name="T10" fmla="*/ 0 w 88"/>
                <a:gd name="T11" fmla="*/ 85 h 85"/>
                <a:gd name="T12" fmla="*/ 47 w 88"/>
                <a:gd name="T13" fmla="*/ 85 h 85"/>
                <a:gd name="T14" fmla="*/ 55 w 88"/>
                <a:gd name="T15" fmla="*/ 84 h 85"/>
                <a:gd name="T16" fmla="*/ 63 w 88"/>
                <a:gd name="T17" fmla="*/ 82 h 85"/>
                <a:gd name="T18" fmla="*/ 70 w 88"/>
                <a:gd name="T19" fmla="*/ 78 h 85"/>
                <a:gd name="T20" fmla="*/ 76 w 88"/>
                <a:gd name="T21" fmla="*/ 73 h 85"/>
                <a:gd name="T22" fmla="*/ 81 w 88"/>
                <a:gd name="T23" fmla="*/ 67 h 85"/>
                <a:gd name="T24" fmla="*/ 85 w 88"/>
                <a:gd name="T25" fmla="*/ 60 h 85"/>
                <a:gd name="T26" fmla="*/ 87 w 88"/>
                <a:gd name="T27" fmla="*/ 52 h 85"/>
                <a:gd name="T28" fmla="*/ 88 w 88"/>
                <a:gd name="T29" fmla="*/ 43 h 85"/>
                <a:gd name="T30" fmla="*/ 87 w 88"/>
                <a:gd name="T31" fmla="*/ 35 h 85"/>
                <a:gd name="T32" fmla="*/ 85 w 88"/>
                <a:gd name="T33" fmla="*/ 27 h 85"/>
                <a:gd name="T34" fmla="*/ 81 w 88"/>
                <a:gd name="T35" fmla="*/ 20 h 85"/>
                <a:gd name="T36" fmla="*/ 76 w 88"/>
                <a:gd name="T37" fmla="*/ 13 h 85"/>
                <a:gd name="T38" fmla="*/ 70 w 88"/>
                <a:gd name="T39" fmla="*/ 8 h 85"/>
                <a:gd name="T40" fmla="*/ 63 w 88"/>
                <a:gd name="T41" fmla="*/ 4 h 85"/>
                <a:gd name="T42" fmla="*/ 55 w 88"/>
                <a:gd name="T43" fmla="*/ 1 h 85"/>
                <a:gd name="T44" fmla="*/ 47 w 88"/>
                <a:gd name="T45" fmla="*/ 0 h 85"/>
                <a:gd name="T46" fmla="*/ 0 w 88"/>
                <a:gd name="T47" fmla="*/ 0 h 85"/>
                <a:gd name="T48" fmla="*/ 0 w 88"/>
                <a:gd name="T49" fmla="*/ 4 h 85"/>
                <a:gd name="T50" fmla="*/ 7 w 88"/>
                <a:gd name="T51" fmla="*/ 5 h 85"/>
                <a:gd name="T52" fmla="*/ 11 w 88"/>
                <a:gd name="T53" fmla="*/ 6 h 85"/>
                <a:gd name="T54" fmla="*/ 12 w 88"/>
                <a:gd name="T55" fmla="*/ 8 h 85"/>
                <a:gd name="T56" fmla="*/ 12 w 88"/>
                <a:gd name="T57" fmla="*/ 12 h 85"/>
                <a:gd name="T58" fmla="*/ 12 w 88"/>
                <a:gd name="T59" fmla="*/ 73 h 85"/>
                <a:gd name="T60" fmla="*/ 30 w 88"/>
                <a:gd name="T61" fmla="*/ 81 h 85"/>
                <a:gd name="T62" fmla="*/ 27 w 88"/>
                <a:gd name="T63" fmla="*/ 81 h 85"/>
                <a:gd name="T64" fmla="*/ 25 w 88"/>
                <a:gd name="T65" fmla="*/ 80 h 85"/>
                <a:gd name="T66" fmla="*/ 24 w 88"/>
                <a:gd name="T67" fmla="*/ 78 h 85"/>
                <a:gd name="T68" fmla="*/ 24 w 88"/>
                <a:gd name="T69" fmla="*/ 74 h 85"/>
                <a:gd name="T70" fmla="*/ 24 w 88"/>
                <a:gd name="T71" fmla="*/ 12 h 85"/>
                <a:gd name="T72" fmla="*/ 24 w 88"/>
                <a:gd name="T73" fmla="*/ 8 h 85"/>
                <a:gd name="T74" fmla="*/ 25 w 88"/>
                <a:gd name="T75" fmla="*/ 6 h 85"/>
                <a:gd name="T76" fmla="*/ 27 w 88"/>
                <a:gd name="T77" fmla="*/ 5 h 85"/>
                <a:gd name="T78" fmla="*/ 30 w 88"/>
                <a:gd name="T79" fmla="*/ 4 h 85"/>
                <a:gd name="T80" fmla="*/ 43 w 88"/>
                <a:gd name="T81" fmla="*/ 4 h 85"/>
                <a:gd name="T82" fmla="*/ 52 w 88"/>
                <a:gd name="T83" fmla="*/ 6 h 85"/>
                <a:gd name="T84" fmla="*/ 59 w 88"/>
                <a:gd name="T85" fmla="*/ 9 h 85"/>
                <a:gd name="T86" fmla="*/ 64 w 88"/>
                <a:gd name="T87" fmla="*/ 12 h 85"/>
                <a:gd name="T88" fmla="*/ 67 w 88"/>
                <a:gd name="T89" fmla="*/ 15 h 85"/>
                <a:gd name="T90" fmla="*/ 69 w 88"/>
                <a:gd name="T91" fmla="*/ 19 h 85"/>
                <a:gd name="T92" fmla="*/ 72 w 88"/>
                <a:gd name="T93" fmla="*/ 25 h 85"/>
                <a:gd name="T94" fmla="*/ 73 w 88"/>
                <a:gd name="T95" fmla="*/ 33 h 85"/>
                <a:gd name="T96" fmla="*/ 74 w 88"/>
                <a:gd name="T97" fmla="*/ 43 h 85"/>
                <a:gd name="T98" fmla="*/ 74 w 88"/>
                <a:gd name="T99" fmla="*/ 52 h 85"/>
                <a:gd name="T100" fmla="*/ 72 w 88"/>
                <a:gd name="T101" fmla="*/ 59 h 85"/>
                <a:gd name="T102" fmla="*/ 70 w 88"/>
                <a:gd name="T103" fmla="*/ 65 h 85"/>
                <a:gd name="T104" fmla="*/ 68 w 88"/>
                <a:gd name="T105" fmla="*/ 69 h 85"/>
                <a:gd name="T106" fmla="*/ 65 w 88"/>
                <a:gd name="T107" fmla="*/ 73 h 85"/>
                <a:gd name="T108" fmla="*/ 60 w 88"/>
                <a:gd name="T109" fmla="*/ 77 h 85"/>
                <a:gd name="T110" fmla="*/ 53 w 88"/>
                <a:gd name="T111" fmla="*/ 80 h 85"/>
                <a:gd name="T112" fmla="*/ 43 w 88"/>
                <a:gd name="T113" fmla="*/ 81 h 85"/>
                <a:gd name="T114" fmla="*/ 30 w 88"/>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 h="85">
                  <a:moveTo>
                    <a:pt x="12" y="73"/>
                  </a:moveTo>
                  <a:lnTo>
                    <a:pt x="12" y="77"/>
                  </a:lnTo>
                  <a:lnTo>
                    <a:pt x="11" y="80"/>
                  </a:lnTo>
                  <a:lnTo>
                    <a:pt x="7" y="81"/>
                  </a:lnTo>
                  <a:lnTo>
                    <a:pt x="0" y="81"/>
                  </a:lnTo>
                  <a:lnTo>
                    <a:pt x="0" y="85"/>
                  </a:lnTo>
                  <a:lnTo>
                    <a:pt x="47" y="85"/>
                  </a:lnTo>
                  <a:lnTo>
                    <a:pt x="55" y="84"/>
                  </a:lnTo>
                  <a:lnTo>
                    <a:pt x="63" y="82"/>
                  </a:lnTo>
                  <a:lnTo>
                    <a:pt x="70" y="78"/>
                  </a:lnTo>
                  <a:lnTo>
                    <a:pt x="76" y="73"/>
                  </a:lnTo>
                  <a:lnTo>
                    <a:pt x="81" y="67"/>
                  </a:lnTo>
                  <a:lnTo>
                    <a:pt x="85" y="60"/>
                  </a:lnTo>
                  <a:lnTo>
                    <a:pt x="87" y="52"/>
                  </a:lnTo>
                  <a:lnTo>
                    <a:pt x="88" y="43"/>
                  </a:lnTo>
                  <a:lnTo>
                    <a:pt x="87" y="35"/>
                  </a:lnTo>
                  <a:lnTo>
                    <a:pt x="85" y="27"/>
                  </a:lnTo>
                  <a:lnTo>
                    <a:pt x="81" y="20"/>
                  </a:lnTo>
                  <a:lnTo>
                    <a:pt x="76" y="13"/>
                  </a:lnTo>
                  <a:lnTo>
                    <a:pt x="70" y="8"/>
                  </a:lnTo>
                  <a:lnTo>
                    <a:pt x="63" y="4"/>
                  </a:lnTo>
                  <a:lnTo>
                    <a:pt x="55" y="1"/>
                  </a:lnTo>
                  <a:lnTo>
                    <a:pt x="47" y="0"/>
                  </a:lnTo>
                  <a:lnTo>
                    <a:pt x="0" y="0"/>
                  </a:lnTo>
                  <a:lnTo>
                    <a:pt x="0" y="4"/>
                  </a:lnTo>
                  <a:lnTo>
                    <a:pt x="7" y="5"/>
                  </a:lnTo>
                  <a:lnTo>
                    <a:pt x="11" y="6"/>
                  </a:lnTo>
                  <a:lnTo>
                    <a:pt x="12" y="8"/>
                  </a:lnTo>
                  <a:lnTo>
                    <a:pt x="12" y="12"/>
                  </a:lnTo>
                  <a:lnTo>
                    <a:pt x="12" y="73"/>
                  </a:lnTo>
                  <a:close/>
                  <a:moveTo>
                    <a:pt x="30" y="81"/>
                  </a:moveTo>
                  <a:lnTo>
                    <a:pt x="27" y="81"/>
                  </a:lnTo>
                  <a:lnTo>
                    <a:pt x="25" y="80"/>
                  </a:lnTo>
                  <a:lnTo>
                    <a:pt x="24" y="78"/>
                  </a:lnTo>
                  <a:lnTo>
                    <a:pt x="24" y="74"/>
                  </a:lnTo>
                  <a:lnTo>
                    <a:pt x="24" y="12"/>
                  </a:lnTo>
                  <a:lnTo>
                    <a:pt x="24" y="8"/>
                  </a:lnTo>
                  <a:lnTo>
                    <a:pt x="25" y="6"/>
                  </a:lnTo>
                  <a:lnTo>
                    <a:pt x="27" y="5"/>
                  </a:lnTo>
                  <a:lnTo>
                    <a:pt x="30" y="4"/>
                  </a:lnTo>
                  <a:lnTo>
                    <a:pt x="43" y="4"/>
                  </a:lnTo>
                  <a:lnTo>
                    <a:pt x="52" y="6"/>
                  </a:lnTo>
                  <a:lnTo>
                    <a:pt x="59" y="9"/>
                  </a:lnTo>
                  <a:lnTo>
                    <a:pt x="64" y="12"/>
                  </a:lnTo>
                  <a:lnTo>
                    <a:pt x="67" y="15"/>
                  </a:lnTo>
                  <a:lnTo>
                    <a:pt x="69" y="19"/>
                  </a:lnTo>
                  <a:lnTo>
                    <a:pt x="72" y="25"/>
                  </a:lnTo>
                  <a:lnTo>
                    <a:pt x="73" y="33"/>
                  </a:lnTo>
                  <a:lnTo>
                    <a:pt x="74" y="43"/>
                  </a:lnTo>
                  <a:lnTo>
                    <a:pt x="74" y="52"/>
                  </a:lnTo>
                  <a:lnTo>
                    <a:pt x="72" y="59"/>
                  </a:lnTo>
                  <a:lnTo>
                    <a:pt x="70" y="65"/>
                  </a:lnTo>
                  <a:lnTo>
                    <a:pt x="68" y="69"/>
                  </a:lnTo>
                  <a:lnTo>
                    <a:pt x="65" y="73"/>
                  </a:lnTo>
                  <a:lnTo>
                    <a:pt x="60" y="77"/>
                  </a:lnTo>
                  <a:lnTo>
                    <a:pt x="53" y="80"/>
                  </a:lnTo>
                  <a:lnTo>
                    <a:pt x="43" y="81"/>
                  </a:lnTo>
                  <a:lnTo>
                    <a:pt x="30" y="8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Freeform 2288"/>
            <p:cNvSpPr>
              <a:spLocks noChangeAspect="1" noEditPoints="1"/>
            </p:cNvSpPr>
            <p:nvPr/>
          </p:nvSpPr>
          <p:spPr bwMode="auto">
            <a:xfrm>
              <a:off x="2565" y="3149"/>
              <a:ext cx="87" cy="85"/>
            </a:xfrm>
            <a:custGeom>
              <a:avLst/>
              <a:gdLst>
                <a:gd name="T0" fmla="*/ 12 w 87"/>
                <a:gd name="T1" fmla="*/ 73 h 85"/>
                <a:gd name="T2" fmla="*/ 11 w 87"/>
                <a:gd name="T3" fmla="*/ 77 h 85"/>
                <a:gd name="T4" fmla="*/ 10 w 87"/>
                <a:gd name="T5" fmla="*/ 80 h 85"/>
                <a:gd name="T6" fmla="*/ 6 w 87"/>
                <a:gd name="T7" fmla="*/ 81 h 85"/>
                <a:gd name="T8" fmla="*/ 0 w 87"/>
                <a:gd name="T9" fmla="*/ 81 h 85"/>
                <a:gd name="T10" fmla="*/ 0 w 87"/>
                <a:gd name="T11" fmla="*/ 85 h 85"/>
                <a:gd name="T12" fmla="*/ 46 w 87"/>
                <a:gd name="T13" fmla="*/ 85 h 85"/>
                <a:gd name="T14" fmla="*/ 55 w 87"/>
                <a:gd name="T15" fmla="*/ 84 h 85"/>
                <a:gd name="T16" fmla="*/ 62 w 87"/>
                <a:gd name="T17" fmla="*/ 82 h 85"/>
                <a:gd name="T18" fmla="*/ 69 w 87"/>
                <a:gd name="T19" fmla="*/ 78 h 85"/>
                <a:gd name="T20" fmla="*/ 75 w 87"/>
                <a:gd name="T21" fmla="*/ 73 h 85"/>
                <a:gd name="T22" fmla="*/ 80 w 87"/>
                <a:gd name="T23" fmla="*/ 67 h 85"/>
                <a:gd name="T24" fmla="*/ 84 w 87"/>
                <a:gd name="T25" fmla="*/ 60 h 85"/>
                <a:gd name="T26" fmla="*/ 86 w 87"/>
                <a:gd name="T27" fmla="*/ 52 h 85"/>
                <a:gd name="T28" fmla="*/ 87 w 87"/>
                <a:gd name="T29" fmla="*/ 43 h 85"/>
                <a:gd name="T30" fmla="*/ 86 w 87"/>
                <a:gd name="T31" fmla="*/ 35 h 85"/>
                <a:gd name="T32" fmla="*/ 84 w 87"/>
                <a:gd name="T33" fmla="*/ 27 h 85"/>
                <a:gd name="T34" fmla="*/ 80 w 87"/>
                <a:gd name="T35" fmla="*/ 20 h 85"/>
                <a:gd name="T36" fmla="*/ 75 w 87"/>
                <a:gd name="T37" fmla="*/ 13 h 85"/>
                <a:gd name="T38" fmla="*/ 69 w 87"/>
                <a:gd name="T39" fmla="*/ 8 h 85"/>
                <a:gd name="T40" fmla="*/ 62 w 87"/>
                <a:gd name="T41" fmla="*/ 4 h 85"/>
                <a:gd name="T42" fmla="*/ 55 w 87"/>
                <a:gd name="T43" fmla="*/ 1 h 85"/>
                <a:gd name="T44" fmla="*/ 46 w 87"/>
                <a:gd name="T45" fmla="*/ 0 h 85"/>
                <a:gd name="T46" fmla="*/ 0 w 87"/>
                <a:gd name="T47" fmla="*/ 0 h 85"/>
                <a:gd name="T48" fmla="*/ 0 w 87"/>
                <a:gd name="T49" fmla="*/ 4 h 85"/>
                <a:gd name="T50" fmla="*/ 6 w 87"/>
                <a:gd name="T51" fmla="*/ 5 h 85"/>
                <a:gd name="T52" fmla="*/ 10 w 87"/>
                <a:gd name="T53" fmla="*/ 6 h 85"/>
                <a:gd name="T54" fmla="*/ 11 w 87"/>
                <a:gd name="T55" fmla="*/ 8 h 85"/>
                <a:gd name="T56" fmla="*/ 12 w 87"/>
                <a:gd name="T57" fmla="*/ 12 h 85"/>
                <a:gd name="T58" fmla="*/ 12 w 87"/>
                <a:gd name="T59" fmla="*/ 73 h 85"/>
                <a:gd name="T60" fmla="*/ 30 w 87"/>
                <a:gd name="T61" fmla="*/ 81 h 85"/>
                <a:gd name="T62" fmla="*/ 26 w 87"/>
                <a:gd name="T63" fmla="*/ 81 h 85"/>
                <a:gd name="T64" fmla="*/ 24 w 87"/>
                <a:gd name="T65" fmla="*/ 80 h 85"/>
                <a:gd name="T66" fmla="*/ 23 w 87"/>
                <a:gd name="T67" fmla="*/ 78 h 85"/>
                <a:gd name="T68" fmla="*/ 23 w 87"/>
                <a:gd name="T69" fmla="*/ 74 h 85"/>
                <a:gd name="T70" fmla="*/ 23 w 87"/>
                <a:gd name="T71" fmla="*/ 12 h 85"/>
                <a:gd name="T72" fmla="*/ 23 w 87"/>
                <a:gd name="T73" fmla="*/ 8 h 85"/>
                <a:gd name="T74" fmla="*/ 24 w 87"/>
                <a:gd name="T75" fmla="*/ 6 h 85"/>
                <a:gd name="T76" fmla="*/ 26 w 87"/>
                <a:gd name="T77" fmla="*/ 5 h 85"/>
                <a:gd name="T78" fmla="*/ 30 w 87"/>
                <a:gd name="T79" fmla="*/ 4 h 85"/>
                <a:gd name="T80" fmla="*/ 42 w 87"/>
                <a:gd name="T81" fmla="*/ 4 h 85"/>
                <a:gd name="T82" fmla="*/ 52 w 87"/>
                <a:gd name="T83" fmla="*/ 6 h 85"/>
                <a:gd name="T84" fmla="*/ 59 w 87"/>
                <a:gd name="T85" fmla="*/ 9 h 85"/>
                <a:gd name="T86" fmla="*/ 63 w 87"/>
                <a:gd name="T87" fmla="*/ 12 h 85"/>
                <a:gd name="T88" fmla="*/ 66 w 87"/>
                <a:gd name="T89" fmla="*/ 15 h 85"/>
                <a:gd name="T90" fmla="*/ 69 w 87"/>
                <a:gd name="T91" fmla="*/ 19 h 85"/>
                <a:gd name="T92" fmla="*/ 71 w 87"/>
                <a:gd name="T93" fmla="*/ 25 h 85"/>
                <a:gd name="T94" fmla="*/ 73 w 87"/>
                <a:gd name="T95" fmla="*/ 33 h 85"/>
                <a:gd name="T96" fmla="*/ 73 w 87"/>
                <a:gd name="T97" fmla="*/ 43 h 85"/>
                <a:gd name="T98" fmla="*/ 73 w 87"/>
                <a:gd name="T99" fmla="*/ 52 h 85"/>
                <a:gd name="T100" fmla="*/ 72 w 87"/>
                <a:gd name="T101" fmla="*/ 59 h 85"/>
                <a:gd name="T102" fmla="*/ 70 w 87"/>
                <a:gd name="T103" fmla="*/ 65 h 85"/>
                <a:gd name="T104" fmla="*/ 67 w 87"/>
                <a:gd name="T105" fmla="*/ 69 h 85"/>
                <a:gd name="T106" fmla="*/ 64 w 87"/>
                <a:gd name="T107" fmla="*/ 73 h 85"/>
                <a:gd name="T108" fmla="*/ 59 w 87"/>
                <a:gd name="T109" fmla="*/ 77 h 85"/>
                <a:gd name="T110" fmla="*/ 52 w 87"/>
                <a:gd name="T111" fmla="*/ 80 h 85"/>
                <a:gd name="T112" fmla="*/ 42 w 87"/>
                <a:gd name="T113" fmla="*/ 81 h 85"/>
                <a:gd name="T114" fmla="*/ 30 w 87"/>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 h="85">
                  <a:moveTo>
                    <a:pt x="12" y="73"/>
                  </a:moveTo>
                  <a:lnTo>
                    <a:pt x="11" y="77"/>
                  </a:lnTo>
                  <a:lnTo>
                    <a:pt x="10" y="80"/>
                  </a:lnTo>
                  <a:lnTo>
                    <a:pt x="6" y="81"/>
                  </a:lnTo>
                  <a:lnTo>
                    <a:pt x="0" y="81"/>
                  </a:lnTo>
                  <a:lnTo>
                    <a:pt x="0" y="85"/>
                  </a:lnTo>
                  <a:lnTo>
                    <a:pt x="46" y="85"/>
                  </a:lnTo>
                  <a:lnTo>
                    <a:pt x="55" y="84"/>
                  </a:lnTo>
                  <a:lnTo>
                    <a:pt x="62" y="82"/>
                  </a:lnTo>
                  <a:lnTo>
                    <a:pt x="69" y="78"/>
                  </a:lnTo>
                  <a:lnTo>
                    <a:pt x="75" y="73"/>
                  </a:lnTo>
                  <a:lnTo>
                    <a:pt x="80" y="67"/>
                  </a:lnTo>
                  <a:lnTo>
                    <a:pt x="84" y="60"/>
                  </a:lnTo>
                  <a:lnTo>
                    <a:pt x="86" y="52"/>
                  </a:lnTo>
                  <a:lnTo>
                    <a:pt x="87" y="43"/>
                  </a:lnTo>
                  <a:lnTo>
                    <a:pt x="86" y="35"/>
                  </a:lnTo>
                  <a:lnTo>
                    <a:pt x="84" y="27"/>
                  </a:lnTo>
                  <a:lnTo>
                    <a:pt x="80" y="20"/>
                  </a:lnTo>
                  <a:lnTo>
                    <a:pt x="75" y="13"/>
                  </a:lnTo>
                  <a:lnTo>
                    <a:pt x="69" y="8"/>
                  </a:lnTo>
                  <a:lnTo>
                    <a:pt x="62" y="4"/>
                  </a:lnTo>
                  <a:lnTo>
                    <a:pt x="55" y="1"/>
                  </a:lnTo>
                  <a:lnTo>
                    <a:pt x="46" y="0"/>
                  </a:lnTo>
                  <a:lnTo>
                    <a:pt x="0" y="0"/>
                  </a:lnTo>
                  <a:lnTo>
                    <a:pt x="0" y="4"/>
                  </a:lnTo>
                  <a:lnTo>
                    <a:pt x="6" y="5"/>
                  </a:lnTo>
                  <a:lnTo>
                    <a:pt x="10" y="6"/>
                  </a:lnTo>
                  <a:lnTo>
                    <a:pt x="11" y="8"/>
                  </a:lnTo>
                  <a:lnTo>
                    <a:pt x="12" y="12"/>
                  </a:lnTo>
                  <a:lnTo>
                    <a:pt x="12" y="73"/>
                  </a:lnTo>
                  <a:close/>
                  <a:moveTo>
                    <a:pt x="30" y="81"/>
                  </a:moveTo>
                  <a:lnTo>
                    <a:pt x="26" y="81"/>
                  </a:lnTo>
                  <a:lnTo>
                    <a:pt x="24" y="80"/>
                  </a:lnTo>
                  <a:lnTo>
                    <a:pt x="23" y="78"/>
                  </a:lnTo>
                  <a:lnTo>
                    <a:pt x="23" y="74"/>
                  </a:lnTo>
                  <a:lnTo>
                    <a:pt x="23" y="12"/>
                  </a:lnTo>
                  <a:lnTo>
                    <a:pt x="23" y="8"/>
                  </a:lnTo>
                  <a:lnTo>
                    <a:pt x="24" y="6"/>
                  </a:lnTo>
                  <a:lnTo>
                    <a:pt x="26" y="5"/>
                  </a:lnTo>
                  <a:lnTo>
                    <a:pt x="30" y="4"/>
                  </a:lnTo>
                  <a:lnTo>
                    <a:pt x="42" y="4"/>
                  </a:lnTo>
                  <a:lnTo>
                    <a:pt x="52" y="6"/>
                  </a:lnTo>
                  <a:lnTo>
                    <a:pt x="59" y="9"/>
                  </a:lnTo>
                  <a:lnTo>
                    <a:pt x="63" y="12"/>
                  </a:lnTo>
                  <a:lnTo>
                    <a:pt x="66" y="15"/>
                  </a:lnTo>
                  <a:lnTo>
                    <a:pt x="69" y="19"/>
                  </a:lnTo>
                  <a:lnTo>
                    <a:pt x="71" y="25"/>
                  </a:lnTo>
                  <a:lnTo>
                    <a:pt x="73" y="33"/>
                  </a:lnTo>
                  <a:lnTo>
                    <a:pt x="73" y="43"/>
                  </a:lnTo>
                  <a:lnTo>
                    <a:pt x="73" y="52"/>
                  </a:lnTo>
                  <a:lnTo>
                    <a:pt x="72" y="59"/>
                  </a:lnTo>
                  <a:lnTo>
                    <a:pt x="70" y="65"/>
                  </a:lnTo>
                  <a:lnTo>
                    <a:pt x="67" y="69"/>
                  </a:lnTo>
                  <a:lnTo>
                    <a:pt x="64" y="73"/>
                  </a:lnTo>
                  <a:lnTo>
                    <a:pt x="59" y="77"/>
                  </a:lnTo>
                  <a:lnTo>
                    <a:pt x="52" y="80"/>
                  </a:lnTo>
                  <a:lnTo>
                    <a:pt x="42" y="81"/>
                  </a:lnTo>
                  <a:lnTo>
                    <a:pt x="30" y="8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2289"/>
            <p:cNvSpPr>
              <a:spLocks noChangeAspect="1"/>
            </p:cNvSpPr>
            <p:nvPr/>
          </p:nvSpPr>
          <p:spPr bwMode="auto">
            <a:xfrm>
              <a:off x="2672" y="3118"/>
              <a:ext cx="106" cy="120"/>
            </a:xfrm>
            <a:custGeom>
              <a:avLst/>
              <a:gdLst>
                <a:gd name="T0" fmla="*/ 88 w 106"/>
                <a:gd name="T1" fmla="*/ 10 h 120"/>
                <a:gd name="T2" fmla="*/ 72 w 106"/>
                <a:gd name="T3" fmla="*/ 1 h 120"/>
                <a:gd name="T4" fmla="*/ 49 w 106"/>
                <a:gd name="T5" fmla="*/ 1 h 120"/>
                <a:gd name="T6" fmla="*/ 27 w 106"/>
                <a:gd name="T7" fmla="*/ 10 h 120"/>
                <a:gd name="T8" fmla="*/ 11 w 106"/>
                <a:gd name="T9" fmla="*/ 26 h 120"/>
                <a:gd name="T10" fmla="*/ 2 w 106"/>
                <a:gd name="T11" fmla="*/ 48 h 120"/>
                <a:gd name="T12" fmla="*/ 2 w 106"/>
                <a:gd name="T13" fmla="*/ 72 h 120"/>
                <a:gd name="T14" fmla="*/ 11 w 106"/>
                <a:gd name="T15" fmla="*/ 94 h 120"/>
                <a:gd name="T16" fmla="*/ 27 w 106"/>
                <a:gd name="T17" fmla="*/ 110 h 120"/>
                <a:gd name="T18" fmla="*/ 49 w 106"/>
                <a:gd name="T19" fmla="*/ 119 h 120"/>
                <a:gd name="T20" fmla="*/ 71 w 106"/>
                <a:gd name="T21" fmla="*/ 119 h 120"/>
                <a:gd name="T22" fmla="*/ 87 w 106"/>
                <a:gd name="T23" fmla="*/ 112 h 120"/>
                <a:gd name="T24" fmla="*/ 99 w 106"/>
                <a:gd name="T25" fmla="*/ 100 h 120"/>
                <a:gd name="T26" fmla="*/ 105 w 106"/>
                <a:gd name="T27" fmla="*/ 85 h 120"/>
                <a:gd name="T28" fmla="*/ 106 w 106"/>
                <a:gd name="T29" fmla="*/ 76 h 120"/>
                <a:gd name="T30" fmla="*/ 103 w 106"/>
                <a:gd name="T31" fmla="*/ 76 h 120"/>
                <a:gd name="T32" fmla="*/ 98 w 106"/>
                <a:gd name="T33" fmla="*/ 94 h 120"/>
                <a:gd name="T34" fmla="*/ 77 w 106"/>
                <a:gd name="T35" fmla="*/ 112 h 120"/>
                <a:gd name="T36" fmla="*/ 57 w 106"/>
                <a:gd name="T37" fmla="*/ 114 h 120"/>
                <a:gd name="T38" fmla="*/ 42 w 106"/>
                <a:gd name="T39" fmla="*/ 110 h 120"/>
                <a:gd name="T40" fmla="*/ 28 w 106"/>
                <a:gd name="T41" fmla="*/ 98 h 120"/>
                <a:gd name="T42" fmla="*/ 19 w 106"/>
                <a:gd name="T43" fmla="*/ 76 h 120"/>
                <a:gd name="T44" fmla="*/ 19 w 106"/>
                <a:gd name="T45" fmla="*/ 44 h 120"/>
                <a:gd name="T46" fmla="*/ 29 w 106"/>
                <a:gd name="T47" fmla="*/ 21 h 120"/>
                <a:gd name="T48" fmla="*/ 43 w 106"/>
                <a:gd name="T49" fmla="*/ 9 h 120"/>
                <a:gd name="T50" fmla="*/ 57 w 106"/>
                <a:gd name="T51" fmla="*/ 5 h 120"/>
                <a:gd name="T52" fmla="*/ 76 w 106"/>
                <a:gd name="T53" fmla="*/ 7 h 120"/>
                <a:gd name="T54" fmla="*/ 96 w 106"/>
                <a:gd name="T55" fmla="*/ 27 h 120"/>
                <a:gd name="T56" fmla="*/ 102 w 106"/>
                <a:gd name="T57" fmla="*/ 46 h 120"/>
                <a:gd name="T58" fmla="*/ 105 w 106"/>
                <a:gd name="T59" fmla="*/ 47 h 120"/>
                <a:gd name="T60" fmla="*/ 106 w 106"/>
                <a:gd name="T61" fmla="*/ 45 h 120"/>
                <a:gd name="T62" fmla="*/ 106 w 106"/>
                <a:gd name="T63" fmla="*/ 4 h 120"/>
                <a:gd name="T64" fmla="*/ 104 w 106"/>
                <a:gd name="T65" fmla="*/ 0 h 120"/>
                <a:gd name="T66" fmla="*/ 102 w 106"/>
                <a:gd name="T67" fmla="*/ 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120">
                  <a:moveTo>
                    <a:pt x="93" y="15"/>
                  </a:moveTo>
                  <a:lnTo>
                    <a:pt x="88" y="10"/>
                  </a:lnTo>
                  <a:lnTo>
                    <a:pt x="81" y="5"/>
                  </a:lnTo>
                  <a:lnTo>
                    <a:pt x="72" y="1"/>
                  </a:lnTo>
                  <a:lnTo>
                    <a:pt x="61" y="0"/>
                  </a:lnTo>
                  <a:lnTo>
                    <a:pt x="49" y="1"/>
                  </a:lnTo>
                  <a:lnTo>
                    <a:pt x="38" y="4"/>
                  </a:lnTo>
                  <a:lnTo>
                    <a:pt x="27" y="10"/>
                  </a:lnTo>
                  <a:lnTo>
                    <a:pt x="18" y="17"/>
                  </a:lnTo>
                  <a:lnTo>
                    <a:pt x="11" y="26"/>
                  </a:lnTo>
                  <a:lnTo>
                    <a:pt x="5" y="36"/>
                  </a:lnTo>
                  <a:lnTo>
                    <a:pt x="2" y="48"/>
                  </a:lnTo>
                  <a:lnTo>
                    <a:pt x="0" y="60"/>
                  </a:lnTo>
                  <a:lnTo>
                    <a:pt x="2" y="72"/>
                  </a:lnTo>
                  <a:lnTo>
                    <a:pt x="5" y="83"/>
                  </a:lnTo>
                  <a:lnTo>
                    <a:pt x="11" y="94"/>
                  </a:lnTo>
                  <a:lnTo>
                    <a:pt x="18" y="103"/>
                  </a:lnTo>
                  <a:lnTo>
                    <a:pt x="27" y="110"/>
                  </a:lnTo>
                  <a:lnTo>
                    <a:pt x="38" y="115"/>
                  </a:lnTo>
                  <a:lnTo>
                    <a:pt x="49" y="119"/>
                  </a:lnTo>
                  <a:lnTo>
                    <a:pt x="61" y="120"/>
                  </a:lnTo>
                  <a:lnTo>
                    <a:pt x="71" y="119"/>
                  </a:lnTo>
                  <a:lnTo>
                    <a:pt x="80" y="116"/>
                  </a:lnTo>
                  <a:lnTo>
                    <a:pt x="87" y="112"/>
                  </a:lnTo>
                  <a:lnTo>
                    <a:pt x="94" y="106"/>
                  </a:lnTo>
                  <a:lnTo>
                    <a:pt x="99" y="100"/>
                  </a:lnTo>
                  <a:lnTo>
                    <a:pt x="103" y="93"/>
                  </a:lnTo>
                  <a:lnTo>
                    <a:pt x="105" y="85"/>
                  </a:lnTo>
                  <a:lnTo>
                    <a:pt x="106" y="78"/>
                  </a:lnTo>
                  <a:lnTo>
                    <a:pt x="106" y="76"/>
                  </a:lnTo>
                  <a:lnTo>
                    <a:pt x="104" y="75"/>
                  </a:lnTo>
                  <a:lnTo>
                    <a:pt x="103" y="76"/>
                  </a:lnTo>
                  <a:lnTo>
                    <a:pt x="102" y="78"/>
                  </a:lnTo>
                  <a:lnTo>
                    <a:pt x="98" y="94"/>
                  </a:lnTo>
                  <a:lnTo>
                    <a:pt x="89" y="105"/>
                  </a:lnTo>
                  <a:lnTo>
                    <a:pt x="77" y="112"/>
                  </a:lnTo>
                  <a:lnTo>
                    <a:pt x="63" y="115"/>
                  </a:lnTo>
                  <a:lnTo>
                    <a:pt x="57" y="114"/>
                  </a:lnTo>
                  <a:lnTo>
                    <a:pt x="50" y="113"/>
                  </a:lnTo>
                  <a:lnTo>
                    <a:pt x="42" y="110"/>
                  </a:lnTo>
                  <a:lnTo>
                    <a:pt x="35" y="105"/>
                  </a:lnTo>
                  <a:lnTo>
                    <a:pt x="28" y="98"/>
                  </a:lnTo>
                  <a:lnTo>
                    <a:pt x="23" y="88"/>
                  </a:lnTo>
                  <a:lnTo>
                    <a:pt x="19" y="76"/>
                  </a:lnTo>
                  <a:lnTo>
                    <a:pt x="17" y="60"/>
                  </a:lnTo>
                  <a:lnTo>
                    <a:pt x="19" y="44"/>
                  </a:lnTo>
                  <a:lnTo>
                    <a:pt x="23" y="31"/>
                  </a:lnTo>
                  <a:lnTo>
                    <a:pt x="29" y="21"/>
                  </a:lnTo>
                  <a:lnTo>
                    <a:pt x="36" y="14"/>
                  </a:lnTo>
                  <a:lnTo>
                    <a:pt x="43" y="9"/>
                  </a:lnTo>
                  <a:lnTo>
                    <a:pt x="51" y="7"/>
                  </a:lnTo>
                  <a:lnTo>
                    <a:pt x="57" y="5"/>
                  </a:lnTo>
                  <a:lnTo>
                    <a:pt x="63" y="5"/>
                  </a:lnTo>
                  <a:lnTo>
                    <a:pt x="76" y="7"/>
                  </a:lnTo>
                  <a:lnTo>
                    <a:pt x="87" y="15"/>
                  </a:lnTo>
                  <a:lnTo>
                    <a:pt x="96" y="27"/>
                  </a:lnTo>
                  <a:lnTo>
                    <a:pt x="101" y="44"/>
                  </a:lnTo>
                  <a:lnTo>
                    <a:pt x="102" y="46"/>
                  </a:lnTo>
                  <a:lnTo>
                    <a:pt x="104" y="47"/>
                  </a:lnTo>
                  <a:lnTo>
                    <a:pt x="105" y="47"/>
                  </a:lnTo>
                  <a:lnTo>
                    <a:pt x="106" y="46"/>
                  </a:lnTo>
                  <a:lnTo>
                    <a:pt x="106" y="45"/>
                  </a:lnTo>
                  <a:lnTo>
                    <a:pt x="106" y="43"/>
                  </a:lnTo>
                  <a:lnTo>
                    <a:pt x="106" y="4"/>
                  </a:lnTo>
                  <a:lnTo>
                    <a:pt x="106" y="1"/>
                  </a:lnTo>
                  <a:lnTo>
                    <a:pt x="104" y="0"/>
                  </a:lnTo>
                  <a:lnTo>
                    <a:pt x="103" y="0"/>
                  </a:lnTo>
                  <a:lnTo>
                    <a:pt x="102" y="2"/>
                  </a:lnTo>
                  <a:lnTo>
                    <a:pt x="93" y="1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2290"/>
            <p:cNvSpPr>
              <a:spLocks noChangeAspect="1" noEditPoints="1"/>
            </p:cNvSpPr>
            <p:nvPr/>
          </p:nvSpPr>
          <p:spPr bwMode="auto">
            <a:xfrm>
              <a:off x="2799" y="3147"/>
              <a:ext cx="88" cy="90"/>
            </a:xfrm>
            <a:custGeom>
              <a:avLst/>
              <a:gdLst>
                <a:gd name="T0" fmla="*/ 87 w 88"/>
                <a:gd name="T1" fmla="*/ 36 h 90"/>
                <a:gd name="T2" fmla="*/ 81 w 88"/>
                <a:gd name="T3" fmla="*/ 20 h 90"/>
                <a:gd name="T4" fmla="*/ 69 w 88"/>
                <a:gd name="T5" fmla="*/ 8 h 90"/>
                <a:gd name="T6" fmla="*/ 53 w 88"/>
                <a:gd name="T7" fmla="*/ 1 h 90"/>
                <a:gd name="T8" fmla="*/ 35 w 88"/>
                <a:gd name="T9" fmla="*/ 1 h 90"/>
                <a:gd name="T10" fmla="*/ 19 w 88"/>
                <a:gd name="T11" fmla="*/ 8 h 90"/>
                <a:gd name="T12" fmla="*/ 7 w 88"/>
                <a:gd name="T13" fmla="*/ 20 h 90"/>
                <a:gd name="T14" fmla="*/ 1 w 88"/>
                <a:gd name="T15" fmla="*/ 36 h 90"/>
                <a:gd name="T16" fmla="*/ 1 w 88"/>
                <a:gd name="T17" fmla="*/ 54 h 90"/>
                <a:gd name="T18" fmla="*/ 8 w 88"/>
                <a:gd name="T19" fmla="*/ 70 h 90"/>
                <a:gd name="T20" fmla="*/ 19 w 88"/>
                <a:gd name="T21" fmla="*/ 82 h 90"/>
                <a:gd name="T22" fmla="*/ 35 w 88"/>
                <a:gd name="T23" fmla="*/ 89 h 90"/>
                <a:gd name="T24" fmla="*/ 53 w 88"/>
                <a:gd name="T25" fmla="*/ 89 h 90"/>
                <a:gd name="T26" fmla="*/ 69 w 88"/>
                <a:gd name="T27" fmla="*/ 82 h 90"/>
                <a:gd name="T28" fmla="*/ 81 w 88"/>
                <a:gd name="T29" fmla="*/ 70 h 90"/>
                <a:gd name="T30" fmla="*/ 87 w 88"/>
                <a:gd name="T31" fmla="*/ 54 h 90"/>
                <a:gd name="T32" fmla="*/ 44 w 88"/>
                <a:gd name="T33" fmla="*/ 85 h 90"/>
                <a:gd name="T34" fmla="*/ 34 w 88"/>
                <a:gd name="T35" fmla="*/ 83 h 90"/>
                <a:gd name="T36" fmla="*/ 25 w 88"/>
                <a:gd name="T37" fmla="*/ 77 h 90"/>
                <a:gd name="T38" fmla="*/ 17 w 88"/>
                <a:gd name="T39" fmla="*/ 64 h 90"/>
                <a:gd name="T40" fmla="*/ 14 w 88"/>
                <a:gd name="T41" fmla="*/ 43 h 90"/>
                <a:gd name="T42" fmla="*/ 17 w 88"/>
                <a:gd name="T43" fmla="*/ 24 h 90"/>
                <a:gd name="T44" fmla="*/ 25 w 88"/>
                <a:gd name="T45" fmla="*/ 12 h 90"/>
                <a:gd name="T46" fmla="*/ 35 w 88"/>
                <a:gd name="T47" fmla="*/ 6 h 90"/>
                <a:gd name="T48" fmla="*/ 44 w 88"/>
                <a:gd name="T49" fmla="*/ 4 h 90"/>
                <a:gd name="T50" fmla="*/ 53 w 88"/>
                <a:gd name="T51" fmla="*/ 6 h 90"/>
                <a:gd name="T52" fmla="*/ 63 w 88"/>
                <a:gd name="T53" fmla="*/ 12 h 90"/>
                <a:gd name="T54" fmla="*/ 71 w 88"/>
                <a:gd name="T55" fmla="*/ 24 h 90"/>
                <a:gd name="T56" fmla="*/ 74 w 88"/>
                <a:gd name="T57" fmla="*/ 43 h 90"/>
                <a:gd name="T58" fmla="*/ 71 w 88"/>
                <a:gd name="T59" fmla="*/ 64 h 90"/>
                <a:gd name="T60" fmla="*/ 63 w 88"/>
                <a:gd name="T61" fmla="*/ 77 h 90"/>
                <a:gd name="T62" fmla="*/ 54 w 88"/>
                <a:gd name="T63" fmla="*/ 83 h 90"/>
                <a:gd name="T64" fmla="*/ 44 w 88"/>
                <a:gd name="T65" fmla="*/ 8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90">
                  <a:moveTo>
                    <a:pt x="88" y="45"/>
                  </a:moveTo>
                  <a:lnTo>
                    <a:pt x="87" y="36"/>
                  </a:lnTo>
                  <a:lnTo>
                    <a:pt x="85" y="28"/>
                  </a:lnTo>
                  <a:lnTo>
                    <a:pt x="81" y="20"/>
                  </a:lnTo>
                  <a:lnTo>
                    <a:pt x="75" y="13"/>
                  </a:lnTo>
                  <a:lnTo>
                    <a:pt x="69" y="8"/>
                  </a:lnTo>
                  <a:lnTo>
                    <a:pt x="61" y="4"/>
                  </a:lnTo>
                  <a:lnTo>
                    <a:pt x="53" y="1"/>
                  </a:lnTo>
                  <a:lnTo>
                    <a:pt x="44" y="0"/>
                  </a:lnTo>
                  <a:lnTo>
                    <a:pt x="35" y="1"/>
                  </a:lnTo>
                  <a:lnTo>
                    <a:pt x="27" y="4"/>
                  </a:lnTo>
                  <a:lnTo>
                    <a:pt x="19" y="8"/>
                  </a:lnTo>
                  <a:lnTo>
                    <a:pt x="13" y="13"/>
                  </a:lnTo>
                  <a:lnTo>
                    <a:pt x="7" y="20"/>
                  </a:lnTo>
                  <a:lnTo>
                    <a:pt x="3" y="28"/>
                  </a:lnTo>
                  <a:lnTo>
                    <a:pt x="1" y="36"/>
                  </a:lnTo>
                  <a:lnTo>
                    <a:pt x="0" y="45"/>
                  </a:lnTo>
                  <a:lnTo>
                    <a:pt x="1" y="54"/>
                  </a:lnTo>
                  <a:lnTo>
                    <a:pt x="3" y="63"/>
                  </a:lnTo>
                  <a:lnTo>
                    <a:pt x="8" y="70"/>
                  </a:lnTo>
                  <a:lnTo>
                    <a:pt x="13" y="77"/>
                  </a:lnTo>
                  <a:lnTo>
                    <a:pt x="19" y="82"/>
                  </a:lnTo>
                  <a:lnTo>
                    <a:pt x="27" y="86"/>
                  </a:lnTo>
                  <a:lnTo>
                    <a:pt x="35" y="89"/>
                  </a:lnTo>
                  <a:lnTo>
                    <a:pt x="44" y="90"/>
                  </a:lnTo>
                  <a:lnTo>
                    <a:pt x="53" y="89"/>
                  </a:lnTo>
                  <a:lnTo>
                    <a:pt x="61" y="86"/>
                  </a:lnTo>
                  <a:lnTo>
                    <a:pt x="69" y="82"/>
                  </a:lnTo>
                  <a:lnTo>
                    <a:pt x="75" y="77"/>
                  </a:lnTo>
                  <a:lnTo>
                    <a:pt x="81" y="70"/>
                  </a:lnTo>
                  <a:lnTo>
                    <a:pt x="85" y="63"/>
                  </a:lnTo>
                  <a:lnTo>
                    <a:pt x="87" y="54"/>
                  </a:lnTo>
                  <a:lnTo>
                    <a:pt x="88" y="45"/>
                  </a:lnTo>
                  <a:close/>
                  <a:moveTo>
                    <a:pt x="44" y="85"/>
                  </a:moveTo>
                  <a:lnTo>
                    <a:pt x="39" y="85"/>
                  </a:lnTo>
                  <a:lnTo>
                    <a:pt x="34" y="83"/>
                  </a:lnTo>
                  <a:lnTo>
                    <a:pt x="29" y="81"/>
                  </a:lnTo>
                  <a:lnTo>
                    <a:pt x="25" y="77"/>
                  </a:lnTo>
                  <a:lnTo>
                    <a:pt x="21" y="71"/>
                  </a:lnTo>
                  <a:lnTo>
                    <a:pt x="17" y="64"/>
                  </a:lnTo>
                  <a:lnTo>
                    <a:pt x="15" y="54"/>
                  </a:lnTo>
                  <a:lnTo>
                    <a:pt x="14" y="43"/>
                  </a:lnTo>
                  <a:lnTo>
                    <a:pt x="15" y="33"/>
                  </a:lnTo>
                  <a:lnTo>
                    <a:pt x="17" y="24"/>
                  </a:lnTo>
                  <a:lnTo>
                    <a:pt x="21" y="17"/>
                  </a:lnTo>
                  <a:lnTo>
                    <a:pt x="25" y="12"/>
                  </a:lnTo>
                  <a:lnTo>
                    <a:pt x="30" y="8"/>
                  </a:lnTo>
                  <a:lnTo>
                    <a:pt x="35" y="6"/>
                  </a:lnTo>
                  <a:lnTo>
                    <a:pt x="40" y="5"/>
                  </a:lnTo>
                  <a:lnTo>
                    <a:pt x="44" y="4"/>
                  </a:lnTo>
                  <a:lnTo>
                    <a:pt x="48" y="5"/>
                  </a:lnTo>
                  <a:lnTo>
                    <a:pt x="53" y="6"/>
                  </a:lnTo>
                  <a:lnTo>
                    <a:pt x="58" y="8"/>
                  </a:lnTo>
                  <a:lnTo>
                    <a:pt x="63" y="12"/>
                  </a:lnTo>
                  <a:lnTo>
                    <a:pt x="67" y="17"/>
                  </a:lnTo>
                  <a:lnTo>
                    <a:pt x="71" y="24"/>
                  </a:lnTo>
                  <a:lnTo>
                    <a:pt x="73" y="33"/>
                  </a:lnTo>
                  <a:lnTo>
                    <a:pt x="74" y="43"/>
                  </a:lnTo>
                  <a:lnTo>
                    <a:pt x="73" y="54"/>
                  </a:lnTo>
                  <a:lnTo>
                    <a:pt x="71" y="64"/>
                  </a:lnTo>
                  <a:lnTo>
                    <a:pt x="68" y="71"/>
                  </a:lnTo>
                  <a:lnTo>
                    <a:pt x="63" y="77"/>
                  </a:lnTo>
                  <a:lnTo>
                    <a:pt x="59" y="81"/>
                  </a:lnTo>
                  <a:lnTo>
                    <a:pt x="54" y="83"/>
                  </a:lnTo>
                  <a:lnTo>
                    <a:pt x="49" y="85"/>
                  </a:lnTo>
                  <a:lnTo>
                    <a:pt x="44" y="8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2291"/>
            <p:cNvSpPr>
              <a:spLocks noChangeAspect="1"/>
            </p:cNvSpPr>
            <p:nvPr/>
          </p:nvSpPr>
          <p:spPr bwMode="auto">
            <a:xfrm>
              <a:off x="2903" y="3149"/>
              <a:ext cx="87" cy="85"/>
            </a:xfrm>
            <a:custGeom>
              <a:avLst/>
              <a:gdLst>
                <a:gd name="T0" fmla="*/ 24 w 87"/>
                <a:gd name="T1" fmla="*/ 1 h 85"/>
                <a:gd name="T2" fmla="*/ 21 w 87"/>
                <a:gd name="T3" fmla="*/ 0 h 85"/>
                <a:gd name="T4" fmla="*/ 0 w 87"/>
                <a:gd name="T5" fmla="*/ 0 h 85"/>
                <a:gd name="T6" fmla="*/ 6 w 87"/>
                <a:gd name="T7" fmla="*/ 5 h 85"/>
                <a:gd name="T8" fmla="*/ 12 w 87"/>
                <a:gd name="T9" fmla="*/ 69 h 85"/>
                <a:gd name="T10" fmla="*/ 11 w 87"/>
                <a:gd name="T11" fmla="*/ 72 h 85"/>
                <a:gd name="T12" fmla="*/ 10 w 87"/>
                <a:gd name="T13" fmla="*/ 76 h 85"/>
                <a:gd name="T14" fmla="*/ 7 w 87"/>
                <a:gd name="T15" fmla="*/ 80 h 85"/>
                <a:gd name="T16" fmla="*/ 0 w 87"/>
                <a:gd name="T17" fmla="*/ 81 h 85"/>
                <a:gd name="T18" fmla="*/ 3 w 87"/>
                <a:gd name="T19" fmla="*/ 85 h 85"/>
                <a:gd name="T20" fmla="*/ 11 w 87"/>
                <a:gd name="T21" fmla="*/ 85 h 85"/>
                <a:gd name="T22" fmla="*/ 17 w 87"/>
                <a:gd name="T23" fmla="*/ 85 h 85"/>
                <a:gd name="T24" fmla="*/ 25 w 87"/>
                <a:gd name="T25" fmla="*/ 85 h 85"/>
                <a:gd name="T26" fmla="*/ 28 w 87"/>
                <a:gd name="T27" fmla="*/ 81 h 85"/>
                <a:gd name="T28" fmla="*/ 21 w 87"/>
                <a:gd name="T29" fmla="*/ 80 h 85"/>
                <a:gd name="T30" fmla="*/ 18 w 87"/>
                <a:gd name="T31" fmla="*/ 76 h 85"/>
                <a:gd name="T32" fmla="*/ 16 w 87"/>
                <a:gd name="T33" fmla="*/ 72 h 85"/>
                <a:gd name="T34" fmla="*/ 16 w 87"/>
                <a:gd name="T35" fmla="*/ 69 h 85"/>
                <a:gd name="T36" fmla="*/ 18 w 87"/>
                <a:gd name="T37" fmla="*/ 11 h 85"/>
                <a:gd name="T38" fmla="*/ 71 w 87"/>
                <a:gd name="T39" fmla="*/ 85 h 85"/>
                <a:gd name="T40" fmla="*/ 74 w 87"/>
                <a:gd name="T41" fmla="*/ 85 h 85"/>
                <a:gd name="T42" fmla="*/ 75 w 87"/>
                <a:gd name="T43" fmla="*/ 83 h 85"/>
                <a:gd name="T44" fmla="*/ 75 w 87"/>
                <a:gd name="T45" fmla="*/ 17 h 85"/>
                <a:gd name="T46" fmla="*/ 75 w 87"/>
                <a:gd name="T47" fmla="*/ 13 h 85"/>
                <a:gd name="T48" fmla="*/ 76 w 87"/>
                <a:gd name="T49" fmla="*/ 9 h 85"/>
                <a:gd name="T50" fmla="*/ 80 w 87"/>
                <a:gd name="T51" fmla="*/ 6 h 85"/>
                <a:gd name="T52" fmla="*/ 87 w 87"/>
                <a:gd name="T53" fmla="*/ 4 h 85"/>
                <a:gd name="T54" fmla="*/ 84 w 87"/>
                <a:gd name="T55" fmla="*/ 1 h 85"/>
                <a:gd name="T56" fmla="*/ 76 w 87"/>
                <a:gd name="T57" fmla="*/ 1 h 85"/>
                <a:gd name="T58" fmla="*/ 70 w 87"/>
                <a:gd name="T59" fmla="*/ 1 h 85"/>
                <a:gd name="T60" fmla="*/ 62 w 87"/>
                <a:gd name="T61" fmla="*/ 1 h 85"/>
                <a:gd name="T62" fmla="*/ 58 w 87"/>
                <a:gd name="T63" fmla="*/ 4 h 85"/>
                <a:gd name="T64" fmla="*/ 65 w 87"/>
                <a:gd name="T65" fmla="*/ 6 h 85"/>
                <a:gd name="T66" fmla="*/ 69 w 87"/>
                <a:gd name="T67" fmla="*/ 9 h 85"/>
                <a:gd name="T68" fmla="*/ 70 w 87"/>
                <a:gd name="T69" fmla="*/ 13 h 85"/>
                <a:gd name="T70" fmla="*/ 70 w 87"/>
                <a:gd name="T71" fmla="*/ 17 h 85"/>
                <a:gd name="T72" fmla="*/ 25 w 87"/>
                <a:gd name="T73"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5" y="3"/>
                  </a:moveTo>
                  <a:lnTo>
                    <a:pt x="24" y="1"/>
                  </a:lnTo>
                  <a:lnTo>
                    <a:pt x="23" y="1"/>
                  </a:lnTo>
                  <a:lnTo>
                    <a:pt x="21" y="0"/>
                  </a:lnTo>
                  <a:lnTo>
                    <a:pt x="20" y="0"/>
                  </a:lnTo>
                  <a:lnTo>
                    <a:pt x="0" y="0"/>
                  </a:lnTo>
                  <a:lnTo>
                    <a:pt x="0" y="4"/>
                  </a:lnTo>
                  <a:lnTo>
                    <a:pt x="6" y="5"/>
                  </a:lnTo>
                  <a:lnTo>
                    <a:pt x="12" y="6"/>
                  </a:lnTo>
                  <a:lnTo>
                    <a:pt x="12" y="69"/>
                  </a:lnTo>
                  <a:lnTo>
                    <a:pt x="12" y="70"/>
                  </a:lnTo>
                  <a:lnTo>
                    <a:pt x="11" y="72"/>
                  </a:lnTo>
                  <a:lnTo>
                    <a:pt x="11" y="74"/>
                  </a:lnTo>
                  <a:lnTo>
                    <a:pt x="10" y="76"/>
                  </a:lnTo>
                  <a:lnTo>
                    <a:pt x="9" y="78"/>
                  </a:lnTo>
                  <a:lnTo>
                    <a:pt x="7" y="80"/>
                  </a:lnTo>
                  <a:lnTo>
                    <a:pt x="4" y="81"/>
                  </a:lnTo>
                  <a:lnTo>
                    <a:pt x="0" y="81"/>
                  </a:lnTo>
                  <a:lnTo>
                    <a:pt x="0" y="85"/>
                  </a:lnTo>
                  <a:lnTo>
                    <a:pt x="3" y="85"/>
                  </a:lnTo>
                  <a:lnTo>
                    <a:pt x="7" y="85"/>
                  </a:lnTo>
                  <a:lnTo>
                    <a:pt x="11" y="85"/>
                  </a:lnTo>
                  <a:lnTo>
                    <a:pt x="14" y="85"/>
                  </a:lnTo>
                  <a:lnTo>
                    <a:pt x="17" y="85"/>
                  </a:lnTo>
                  <a:lnTo>
                    <a:pt x="20" y="85"/>
                  </a:lnTo>
                  <a:lnTo>
                    <a:pt x="25" y="85"/>
                  </a:lnTo>
                  <a:lnTo>
                    <a:pt x="28" y="85"/>
                  </a:lnTo>
                  <a:lnTo>
                    <a:pt x="28" y="81"/>
                  </a:lnTo>
                  <a:lnTo>
                    <a:pt x="24" y="81"/>
                  </a:lnTo>
                  <a:lnTo>
                    <a:pt x="21" y="80"/>
                  </a:lnTo>
                  <a:lnTo>
                    <a:pt x="19" y="78"/>
                  </a:lnTo>
                  <a:lnTo>
                    <a:pt x="18" y="76"/>
                  </a:lnTo>
                  <a:lnTo>
                    <a:pt x="17" y="74"/>
                  </a:lnTo>
                  <a:lnTo>
                    <a:pt x="16" y="72"/>
                  </a:lnTo>
                  <a:lnTo>
                    <a:pt x="16" y="70"/>
                  </a:lnTo>
                  <a:lnTo>
                    <a:pt x="16" y="69"/>
                  </a:lnTo>
                  <a:lnTo>
                    <a:pt x="16" y="9"/>
                  </a:lnTo>
                  <a:lnTo>
                    <a:pt x="18" y="11"/>
                  </a:lnTo>
                  <a:lnTo>
                    <a:pt x="70" y="83"/>
                  </a:lnTo>
                  <a:lnTo>
                    <a:pt x="71" y="85"/>
                  </a:lnTo>
                  <a:lnTo>
                    <a:pt x="73" y="85"/>
                  </a:lnTo>
                  <a:lnTo>
                    <a:pt x="74" y="85"/>
                  </a:lnTo>
                  <a:lnTo>
                    <a:pt x="75" y="84"/>
                  </a:lnTo>
                  <a:lnTo>
                    <a:pt x="75" y="83"/>
                  </a:lnTo>
                  <a:lnTo>
                    <a:pt x="75" y="81"/>
                  </a:lnTo>
                  <a:lnTo>
                    <a:pt x="75" y="17"/>
                  </a:lnTo>
                  <a:lnTo>
                    <a:pt x="75" y="15"/>
                  </a:lnTo>
                  <a:lnTo>
                    <a:pt x="75" y="13"/>
                  </a:lnTo>
                  <a:lnTo>
                    <a:pt x="76" y="11"/>
                  </a:lnTo>
                  <a:lnTo>
                    <a:pt x="76" y="9"/>
                  </a:lnTo>
                  <a:lnTo>
                    <a:pt x="78" y="7"/>
                  </a:lnTo>
                  <a:lnTo>
                    <a:pt x="80" y="6"/>
                  </a:lnTo>
                  <a:lnTo>
                    <a:pt x="83" y="5"/>
                  </a:lnTo>
                  <a:lnTo>
                    <a:pt x="87" y="4"/>
                  </a:lnTo>
                  <a:lnTo>
                    <a:pt x="87" y="0"/>
                  </a:lnTo>
                  <a:lnTo>
                    <a:pt x="84" y="1"/>
                  </a:lnTo>
                  <a:lnTo>
                    <a:pt x="80" y="1"/>
                  </a:lnTo>
                  <a:lnTo>
                    <a:pt x="76" y="1"/>
                  </a:lnTo>
                  <a:lnTo>
                    <a:pt x="73" y="1"/>
                  </a:lnTo>
                  <a:lnTo>
                    <a:pt x="70" y="1"/>
                  </a:lnTo>
                  <a:lnTo>
                    <a:pt x="66" y="1"/>
                  </a:lnTo>
                  <a:lnTo>
                    <a:pt x="62" y="1"/>
                  </a:lnTo>
                  <a:lnTo>
                    <a:pt x="58" y="0"/>
                  </a:lnTo>
                  <a:lnTo>
                    <a:pt x="58" y="4"/>
                  </a:lnTo>
                  <a:lnTo>
                    <a:pt x="62" y="5"/>
                  </a:lnTo>
                  <a:lnTo>
                    <a:pt x="65" y="6"/>
                  </a:lnTo>
                  <a:lnTo>
                    <a:pt x="67" y="7"/>
                  </a:lnTo>
                  <a:lnTo>
                    <a:pt x="69" y="9"/>
                  </a:lnTo>
                  <a:lnTo>
                    <a:pt x="70" y="11"/>
                  </a:lnTo>
                  <a:lnTo>
                    <a:pt x="70" y="13"/>
                  </a:lnTo>
                  <a:lnTo>
                    <a:pt x="70" y="15"/>
                  </a:lnTo>
                  <a:lnTo>
                    <a:pt x="70" y="17"/>
                  </a:lnTo>
                  <a:lnTo>
                    <a:pt x="70" y="66"/>
                  </a:lnTo>
                  <a:lnTo>
                    <a:pt x="25"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2292"/>
            <p:cNvSpPr>
              <a:spLocks noChangeAspect="1"/>
            </p:cNvSpPr>
            <p:nvPr/>
          </p:nvSpPr>
          <p:spPr bwMode="auto">
            <a:xfrm>
              <a:off x="3004" y="3149"/>
              <a:ext cx="87" cy="85"/>
            </a:xfrm>
            <a:custGeom>
              <a:avLst/>
              <a:gdLst>
                <a:gd name="T0" fmla="*/ 24 w 87"/>
                <a:gd name="T1" fmla="*/ 1 h 85"/>
                <a:gd name="T2" fmla="*/ 22 w 87"/>
                <a:gd name="T3" fmla="*/ 0 h 85"/>
                <a:gd name="T4" fmla="*/ 0 w 87"/>
                <a:gd name="T5" fmla="*/ 0 h 85"/>
                <a:gd name="T6" fmla="*/ 6 w 87"/>
                <a:gd name="T7" fmla="*/ 5 h 85"/>
                <a:gd name="T8" fmla="*/ 12 w 87"/>
                <a:gd name="T9" fmla="*/ 69 h 85"/>
                <a:gd name="T10" fmla="*/ 12 w 87"/>
                <a:gd name="T11" fmla="*/ 72 h 85"/>
                <a:gd name="T12" fmla="*/ 10 w 87"/>
                <a:gd name="T13" fmla="*/ 76 h 85"/>
                <a:gd name="T14" fmla="*/ 7 w 87"/>
                <a:gd name="T15" fmla="*/ 80 h 85"/>
                <a:gd name="T16" fmla="*/ 0 w 87"/>
                <a:gd name="T17" fmla="*/ 81 h 85"/>
                <a:gd name="T18" fmla="*/ 3 w 87"/>
                <a:gd name="T19" fmla="*/ 85 h 85"/>
                <a:gd name="T20" fmla="*/ 11 w 87"/>
                <a:gd name="T21" fmla="*/ 85 h 85"/>
                <a:gd name="T22" fmla="*/ 17 w 87"/>
                <a:gd name="T23" fmla="*/ 85 h 85"/>
                <a:gd name="T24" fmla="*/ 25 w 87"/>
                <a:gd name="T25" fmla="*/ 85 h 85"/>
                <a:gd name="T26" fmla="*/ 28 w 87"/>
                <a:gd name="T27" fmla="*/ 81 h 85"/>
                <a:gd name="T28" fmla="*/ 22 w 87"/>
                <a:gd name="T29" fmla="*/ 80 h 85"/>
                <a:gd name="T30" fmla="*/ 18 w 87"/>
                <a:gd name="T31" fmla="*/ 76 h 85"/>
                <a:gd name="T32" fmla="*/ 17 w 87"/>
                <a:gd name="T33" fmla="*/ 72 h 85"/>
                <a:gd name="T34" fmla="*/ 17 w 87"/>
                <a:gd name="T35" fmla="*/ 69 h 85"/>
                <a:gd name="T36" fmla="*/ 18 w 87"/>
                <a:gd name="T37" fmla="*/ 11 h 85"/>
                <a:gd name="T38" fmla="*/ 72 w 87"/>
                <a:gd name="T39" fmla="*/ 85 h 85"/>
                <a:gd name="T40" fmla="*/ 74 w 87"/>
                <a:gd name="T41" fmla="*/ 85 h 85"/>
                <a:gd name="T42" fmla="*/ 75 w 87"/>
                <a:gd name="T43" fmla="*/ 83 h 85"/>
                <a:gd name="T44" fmla="*/ 75 w 87"/>
                <a:gd name="T45" fmla="*/ 17 h 85"/>
                <a:gd name="T46" fmla="*/ 75 w 87"/>
                <a:gd name="T47" fmla="*/ 13 h 85"/>
                <a:gd name="T48" fmla="*/ 77 w 87"/>
                <a:gd name="T49" fmla="*/ 9 h 85"/>
                <a:gd name="T50" fmla="*/ 80 w 87"/>
                <a:gd name="T51" fmla="*/ 6 h 85"/>
                <a:gd name="T52" fmla="*/ 87 w 87"/>
                <a:gd name="T53" fmla="*/ 4 h 85"/>
                <a:gd name="T54" fmla="*/ 84 w 87"/>
                <a:gd name="T55" fmla="*/ 1 h 85"/>
                <a:gd name="T56" fmla="*/ 76 w 87"/>
                <a:gd name="T57" fmla="*/ 1 h 85"/>
                <a:gd name="T58" fmla="*/ 70 w 87"/>
                <a:gd name="T59" fmla="*/ 1 h 85"/>
                <a:gd name="T60" fmla="*/ 62 w 87"/>
                <a:gd name="T61" fmla="*/ 1 h 85"/>
                <a:gd name="T62" fmla="*/ 59 w 87"/>
                <a:gd name="T63" fmla="*/ 4 h 85"/>
                <a:gd name="T64" fmla="*/ 66 w 87"/>
                <a:gd name="T65" fmla="*/ 6 h 85"/>
                <a:gd name="T66" fmla="*/ 69 w 87"/>
                <a:gd name="T67" fmla="*/ 9 h 85"/>
                <a:gd name="T68" fmla="*/ 70 w 87"/>
                <a:gd name="T69" fmla="*/ 13 h 85"/>
                <a:gd name="T70" fmla="*/ 71 w 87"/>
                <a:gd name="T71" fmla="*/ 17 h 85"/>
                <a:gd name="T72" fmla="*/ 25 w 87"/>
                <a:gd name="T73"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5">
                  <a:moveTo>
                    <a:pt x="25" y="3"/>
                  </a:moveTo>
                  <a:lnTo>
                    <a:pt x="24" y="1"/>
                  </a:lnTo>
                  <a:lnTo>
                    <a:pt x="23" y="1"/>
                  </a:lnTo>
                  <a:lnTo>
                    <a:pt x="22" y="0"/>
                  </a:lnTo>
                  <a:lnTo>
                    <a:pt x="20" y="0"/>
                  </a:lnTo>
                  <a:lnTo>
                    <a:pt x="0" y="0"/>
                  </a:lnTo>
                  <a:lnTo>
                    <a:pt x="0" y="4"/>
                  </a:lnTo>
                  <a:lnTo>
                    <a:pt x="6" y="5"/>
                  </a:lnTo>
                  <a:lnTo>
                    <a:pt x="12" y="6"/>
                  </a:lnTo>
                  <a:lnTo>
                    <a:pt x="12" y="69"/>
                  </a:lnTo>
                  <a:lnTo>
                    <a:pt x="12" y="70"/>
                  </a:lnTo>
                  <a:lnTo>
                    <a:pt x="12" y="72"/>
                  </a:lnTo>
                  <a:lnTo>
                    <a:pt x="11" y="74"/>
                  </a:lnTo>
                  <a:lnTo>
                    <a:pt x="10" y="76"/>
                  </a:lnTo>
                  <a:lnTo>
                    <a:pt x="9" y="78"/>
                  </a:lnTo>
                  <a:lnTo>
                    <a:pt x="7" y="80"/>
                  </a:lnTo>
                  <a:lnTo>
                    <a:pt x="4" y="81"/>
                  </a:lnTo>
                  <a:lnTo>
                    <a:pt x="0" y="81"/>
                  </a:lnTo>
                  <a:lnTo>
                    <a:pt x="0" y="85"/>
                  </a:lnTo>
                  <a:lnTo>
                    <a:pt x="3" y="85"/>
                  </a:lnTo>
                  <a:lnTo>
                    <a:pt x="7" y="85"/>
                  </a:lnTo>
                  <a:lnTo>
                    <a:pt x="11" y="85"/>
                  </a:lnTo>
                  <a:lnTo>
                    <a:pt x="14" y="85"/>
                  </a:lnTo>
                  <a:lnTo>
                    <a:pt x="17" y="85"/>
                  </a:lnTo>
                  <a:lnTo>
                    <a:pt x="21" y="85"/>
                  </a:lnTo>
                  <a:lnTo>
                    <a:pt x="25" y="85"/>
                  </a:lnTo>
                  <a:lnTo>
                    <a:pt x="28" y="85"/>
                  </a:lnTo>
                  <a:lnTo>
                    <a:pt x="28" y="81"/>
                  </a:lnTo>
                  <a:lnTo>
                    <a:pt x="25" y="81"/>
                  </a:lnTo>
                  <a:lnTo>
                    <a:pt x="22" y="80"/>
                  </a:lnTo>
                  <a:lnTo>
                    <a:pt x="19" y="78"/>
                  </a:lnTo>
                  <a:lnTo>
                    <a:pt x="18" y="76"/>
                  </a:lnTo>
                  <a:lnTo>
                    <a:pt x="17" y="74"/>
                  </a:lnTo>
                  <a:lnTo>
                    <a:pt x="17" y="72"/>
                  </a:lnTo>
                  <a:lnTo>
                    <a:pt x="17" y="70"/>
                  </a:lnTo>
                  <a:lnTo>
                    <a:pt x="17" y="69"/>
                  </a:lnTo>
                  <a:lnTo>
                    <a:pt x="17" y="9"/>
                  </a:lnTo>
                  <a:lnTo>
                    <a:pt x="18" y="11"/>
                  </a:lnTo>
                  <a:lnTo>
                    <a:pt x="70" y="83"/>
                  </a:lnTo>
                  <a:lnTo>
                    <a:pt x="72" y="85"/>
                  </a:lnTo>
                  <a:lnTo>
                    <a:pt x="73" y="85"/>
                  </a:lnTo>
                  <a:lnTo>
                    <a:pt x="74" y="85"/>
                  </a:lnTo>
                  <a:lnTo>
                    <a:pt x="75" y="84"/>
                  </a:lnTo>
                  <a:lnTo>
                    <a:pt x="75" y="83"/>
                  </a:lnTo>
                  <a:lnTo>
                    <a:pt x="75" y="81"/>
                  </a:lnTo>
                  <a:lnTo>
                    <a:pt x="75" y="17"/>
                  </a:lnTo>
                  <a:lnTo>
                    <a:pt x="75" y="15"/>
                  </a:lnTo>
                  <a:lnTo>
                    <a:pt x="75" y="13"/>
                  </a:lnTo>
                  <a:lnTo>
                    <a:pt x="76" y="11"/>
                  </a:lnTo>
                  <a:lnTo>
                    <a:pt x="77" y="9"/>
                  </a:lnTo>
                  <a:lnTo>
                    <a:pt x="78" y="7"/>
                  </a:lnTo>
                  <a:lnTo>
                    <a:pt x="80" y="6"/>
                  </a:lnTo>
                  <a:lnTo>
                    <a:pt x="83" y="5"/>
                  </a:lnTo>
                  <a:lnTo>
                    <a:pt x="87" y="4"/>
                  </a:lnTo>
                  <a:lnTo>
                    <a:pt x="87" y="0"/>
                  </a:lnTo>
                  <a:lnTo>
                    <a:pt x="84" y="1"/>
                  </a:lnTo>
                  <a:lnTo>
                    <a:pt x="80" y="1"/>
                  </a:lnTo>
                  <a:lnTo>
                    <a:pt x="76" y="1"/>
                  </a:lnTo>
                  <a:lnTo>
                    <a:pt x="73" y="1"/>
                  </a:lnTo>
                  <a:lnTo>
                    <a:pt x="70" y="1"/>
                  </a:lnTo>
                  <a:lnTo>
                    <a:pt x="66" y="1"/>
                  </a:lnTo>
                  <a:lnTo>
                    <a:pt x="62" y="1"/>
                  </a:lnTo>
                  <a:lnTo>
                    <a:pt x="59" y="0"/>
                  </a:lnTo>
                  <a:lnTo>
                    <a:pt x="59" y="4"/>
                  </a:lnTo>
                  <a:lnTo>
                    <a:pt x="63" y="5"/>
                  </a:lnTo>
                  <a:lnTo>
                    <a:pt x="66" y="6"/>
                  </a:lnTo>
                  <a:lnTo>
                    <a:pt x="68" y="7"/>
                  </a:lnTo>
                  <a:lnTo>
                    <a:pt x="69" y="9"/>
                  </a:lnTo>
                  <a:lnTo>
                    <a:pt x="70" y="11"/>
                  </a:lnTo>
                  <a:lnTo>
                    <a:pt x="70" y="13"/>
                  </a:lnTo>
                  <a:lnTo>
                    <a:pt x="71" y="15"/>
                  </a:lnTo>
                  <a:lnTo>
                    <a:pt x="71" y="17"/>
                  </a:lnTo>
                  <a:lnTo>
                    <a:pt x="71" y="66"/>
                  </a:lnTo>
                  <a:lnTo>
                    <a:pt x="25"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2293"/>
            <p:cNvSpPr>
              <a:spLocks noChangeAspect="1"/>
            </p:cNvSpPr>
            <p:nvPr/>
          </p:nvSpPr>
          <p:spPr bwMode="auto">
            <a:xfrm>
              <a:off x="3105" y="3150"/>
              <a:ext cx="81" cy="84"/>
            </a:xfrm>
            <a:custGeom>
              <a:avLst/>
              <a:gdLst>
                <a:gd name="T0" fmla="*/ 74 w 81"/>
                <a:gd name="T1" fmla="*/ 0 h 84"/>
                <a:gd name="T2" fmla="*/ 0 w 81"/>
                <a:gd name="T3" fmla="*/ 0 h 84"/>
                <a:gd name="T4" fmla="*/ 0 w 81"/>
                <a:gd name="T5" fmla="*/ 4 h 84"/>
                <a:gd name="T6" fmla="*/ 7 w 81"/>
                <a:gd name="T7" fmla="*/ 4 h 84"/>
                <a:gd name="T8" fmla="*/ 11 w 81"/>
                <a:gd name="T9" fmla="*/ 5 h 84"/>
                <a:gd name="T10" fmla="*/ 12 w 81"/>
                <a:gd name="T11" fmla="*/ 8 h 84"/>
                <a:gd name="T12" fmla="*/ 12 w 81"/>
                <a:gd name="T13" fmla="*/ 12 h 84"/>
                <a:gd name="T14" fmla="*/ 12 w 81"/>
                <a:gd name="T15" fmla="*/ 72 h 84"/>
                <a:gd name="T16" fmla="*/ 12 w 81"/>
                <a:gd name="T17" fmla="*/ 76 h 84"/>
                <a:gd name="T18" fmla="*/ 11 w 81"/>
                <a:gd name="T19" fmla="*/ 79 h 84"/>
                <a:gd name="T20" fmla="*/ 7 w 81"/>
                <a:gd name="T21" fmla="*/ 80 h 84"/>
                <a:gd name="T22" fmla="*/ 0 w 81"/>
                <a:gd name="T23" fmla="*/ 80 h 84"/>
                <a:gd name="T24" fmla="*/ 0 w 81"/>
                <a:gd name="T25" fmla="*/ 84 h 84"/>
                <a:gd name="T26" fmla="*/ 76 w 81"/>
                <a:gd name="T27" fmla="*/ 84 h 84"/>
                <a:gd name="T28" fmla="*/ 81 w 81"/>
                <a:gd name="T29" fmla="*/ 52 h 84"/>
                <a:gd name="T30" fmla="*/ 77 w 81"/>
                <a:gd name="T31" fmla="*/ 52 h 84"/>
                <a:gd name="T32" fmla="*/ 74 w 81"/>
                <a:gd name="T33" fmla="*/ 65 h 84"/>
                <a:gd name="T34" fmla="*/ 69 w 81"/>
                <a:gd name="T35" fmla="*/ 74 h 84"/>
                <a:gd name="T36" fmla="*/ 62 w 81"/>
                <a:gd name="T37" fmla="*/ 79 h 84"/>
                <a:gd name="T38" fmla="*/ 49 w 81"/>
                <a:gd name="T39" fmla="*/ 80 h 84"/>
                <a:gd name="T40" fmla="*/ 31 w 81"/>
                <a:gd name="T41" fmla="*/ 80 h 84"/>
                <a:gd name="T42" fmla="*/ 27 w 81"/>
                <a:gd name="T43" fmla="*/ 80 h 84"/>
                <a:gd name="T44" fmla="*/ 25 w 81"/>
                <a:gd name="T45" fmla="*/ 79 h 84"/>
                <a:gd name="T46" fmla="*/ 24 w 81"/>
                <a:gd name="T47" fmla="*/ 77 h 84"/>
                <a:gd name="T48" fmla="*/ 24 w 81"/>
                <a:gd name="T49" fmla="*/ 73 h 84"/>
                <a:gd name="T50" fmla="*/ 24 w 81"/>
                <a:gd name="T51" fmla="*/ 42 h 84"/>
                <a:gd name="T52" fmla="*/ 36 w 81"/>
                <a:gd name="T53" fmla="*/ 42 h 84"/>
                <a:gd name="T54" fmla="*/ 40 w 81"/>
                <a:gd name="T55" fmla="*/ 43 h 84"/>
                <a:gd name="T56" fmla="*/ 43 w 81"/>
                <a:gd name="T57" fmla="*/ 43 h 84"/>
                <a:gd name="T58" fmla="*/ 46 w 81"/>
                <a:gd name="T59" fmla="*/ 44 h 84"/>
                <a:gd name="T60" fmla="*/ 47 w 81"/>
                <a:gd name="T61" fmla="*/ 46 h 84"/>
                <a:gd name="T62" fmla="*/ 49 w 81"/>
                <a:gd name="T63" fmla="*/ 47 h 84"/>
                <a:gd name="T64" fmla="*/ 49 w 81"/>
                <a:gd name="T65" fmla="*/ 50 h 84"/>
                <a:gd name="T66" fmla="*/ 50 w 81"/>
                <a:gd name="T67" fmla="*/ 53 h 84"/>
                <a:gd name="T68" fmla="*/ 50 w 81"/>
                <a:gd name="T69" fmla="*/ 57 h 84"/>
                <a:gd name="T70" fmla="*/ 54 w 81"/>
                <a:gd name="T71" fmla="*/ 57 h 84"/>
                <a:gd name="T72" fmla="*/ 54 w 81"/>
                <a:gd name="T73" fmla="*/ 24 h 84"/>
                <a:gd name="T74" fmla="*/ 50 w 81"/>
                <a:gd name="T75" fmla="*/ 24 h 84"/>
                <a:gd name="T76" fmla="*/ 50 w 81"/>
                <a:gd name="T77" fmla="*/ 28 h 84"/>
                <a:gd name="T78" fmla="*/ 49 w 81"/>
                <a:gd name="T79" fmla="*/ 31 h 84"/>
                <a:gd name="T80" fmla="*/ 49 w 81"/>
                <a:gd name="T81" fmla="*/ 33 h 84"/>
                <a:gd name="T82" fmla="*/ 47 w 81"/>
                <a:gd name="T83" fmla="*/ 35 h 84"/>
                <a:gd name="T84" fmla="*/ 46 w 81"/>
                <a:gd name="T85" fmla="*/ 37 h 84"/>
                <a:gd name="T86" fmla="*/ 43 w 81"/>
                <a:gd name="T87" fmla="*/ 38 h 84"/>
                <a:gd name="T88" fmla="*/ 40 w 81"/>
                <a:gd name="T89" fmla="*/ 38 h 84"/>
                <a:gd name="T90" fmla="*/ 36 w 81"/>
                <a:gd name="T91" fmla="*/ 38 h 84"/>
                <a:gd name="T92" fmla="*/ 24 w 81"/>
                <a:gd name="T93" fmla="*/ 38 h 84"/>
                <a:gd name="T94" fmla="*/ 24 w 81"/>
                <a:gd name="T95" fmla="*/ 11 h 84"/>
                <a:gd name="T96" fmla="*/ 24 w 81"/>
                <a:gd name="T97" fmla="*/ 7 h 84"/>
                <a:gd name="T98" fmla="*/ 25 w 81"/>
                <a:gd name="T99" fmla="*/ 5 h 84"/>
                <a:gd name="T100" fmla="*/ 27 w 81"/>
                <a:gd name="T101" fmla="*/ 4 h 84"/>
                <a:gd name="T102" fmla="*/ 31 w 81"/>
                <a:gd name="T103" fmla="*/ 4 h 84"/>
                <a:gd name="T104" fmla="*/ 48 w 81"/>
                <a:gd name="T105" fmla="*/ 4 h 84"/>
                <a:gd name="T106" fmla="*/ 59 w 81"/>
                <a:gd name="T107" fmla="*/ 5 h 84"/>
                <a:gd name="T108" fmla="*/ 67 w 81"/>
                <a:gd name="T109" fmla="*/ 9 h 84"/>
                <a:gd name="T110" fmla="*/ 71 w 81"/>
                <a:gd name="T111" fmla="*/ 16 h 84"/>
                <a:gd name="T112" fmla="*/ 73 w 81"/>
                <a:gd name="T113" fmla="*/ 28 h 84"/>
                <a:gd name="T114" fmla="*/ 77 w 81"/>
                <a:gd name="T115" fmla="*/ 28 h 84"/>
                <a:gd name="T116" fmla="*/ 74 w 81"/>
                <a:gd name="T1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84">
                  <a:moveTo>
                    <a:pt x="74" y="0"/>
                  </a:moveTo>
                  <a:lnTo>
                    <a:pt x="0" y="0"/>
                  </a:lnTo>
                  <a:lnTo>
                    <a:pt x="0" y="4"/>
                  </a:lnTo>
                  <a:lnTo>
                    <a:pt x="7" y="4"/>
                  </a:lnTo>
                  <a:lnTo>
                    <a:pt x="11" y="5"/>
                  </a:lnTo>
                  <a:lnTo>
                    <a:pt x="12" y="8"/>
                  </a:lnTo>
                  <a:lnTo>
                    <a:pt x="12" y="12"/>
                  </a:lnTo>
                  <a:lnTo>
                    <a:pt x="12" y="72"/>
                  </a:lnTo>
                  <a:lnTo>
                    <a:pt x="12" y="76"/>
                  </a:lnTo>
                  <a:lnTo>
                    <a:pt x="11" y="79"/>
                  </a:lnTo>
                  <a:lnTo>
                    <a:pt x="7" y="80"/>
                  </a:lnTo>
                  <a:lnTo>
                    <a:pt x="0" y="80"/>
                  </a:lnTo>
                  <a:lnTo>
                    <a:pt x="0" y="84"/>
                  </a:lnTo>
                  <a:lnTo>
                    <a:pt x="76" y="84"/>
                  </a:lnTo>
                  <a:lnTo>
                    <a:pt x="81" y="52"/>
                  </a:lnTo>
                  <a:lnTo>
                    <a:pt x="77" y="52"/>
                  </a:lnTo>
                  <a:lnTo>
                    <a:pt x="74" y="65"/>
                  </a:lnTo>
                  <a:lnTo>
                    <a:pt x="69" y="74"/>
                  </a:lnTo>
                  <a:lnTo>
                    <a:pt x="62" y="79"/>
                  </a:lnTo>
                  <a:lnTo>
                    <a:pt x="49" y="80"/>
                  </a:lnTo>
                  <a:lnTo>
                    <a:pt x="31" y="80"/>
                  </a:lnTo>
                  <a:lnTo>
                    <a:pt x="27" y="80"/>
                  </a:lnTo>
                  <a:lnTo>
                    <a:pt x="25" y="79"/>
                  </a:lnTo>
                  <a:lnTo>
                    <a:pt x="24" y="77"/>
                  </a:lnTo>
                  <a:lnTo>
                    <a:pt x="24" y="73"/>
                  </a:lnTo>
                  <a:lnTo>
                    <a:pt x="24" y="42"/>
                  </a:lnTo>
                  <a:lnTo>
                    <a:pt x="36" y="42"/>
                  </a:lnTo>
                  <a:lnTo>
                    <a:pt x="40" y="43"/>
                  </a:lnTo>
                  <a:lnTo>
                    <a:pt x="43" y="43"/>
                  </a:lnTo>
                  <a:lnTo>
                    <a:pt x="46" y="44"/>
                  </a:lnTo>
                  <a:lnTo>
                    <a:pt x="47" y="46"/>
                  </a:lnTo>
                  <a:lnTo>
                    <a:pt x="49" y="47"/>
                  </a:lnTo>
                  <a:lnTo>
                    <a:pt x="49" y="50"/>
                  </a:lnTo>
                  <a:lnTo>
                    <a:pt x="50" y="53"/>
                  </a:lnTo>
                  <a:lnTo>
                    <a:pt x="50" y="57"/>
                  </a:lnTo>
                  <a:lnTo>
                    <a:pt x="54" y="57"/>
                  </a:lnTo>
                  <a:lnTo>
                    <a:pt x="54" y="24"/>
                  </a:lnTo>
                  <a:lnTo>
                    <a:pt x="50" y="24"/>
                  </a:lnTo>
                  <a:lnTo>
                    <a:pt x="50" y="28"/>
                  </a:lnTo>
                  <a:lnTo>
                    <a:pt x="49" y="31"/>
                  </a:lnTo>
                  <a:lnTo>
                    <a:pt x="49" y="33"/>
                  </a:lnTo>
                  <a:lnTo>
                    <a:pt x="47" y="35"/>
                  </a:lnTo>
                  <a:lnTo>
                    <a:pt x="46" y="37"/>
                  </a:lnTo>
                  <a:lnTo>
                    <a:pt x="43" y="38"/>
                  </a:lnTo>
                  <a:lnTo>
                    <a:pt x="40" y="38"/>
                  </a:lnTo>
                  <a:lnTo>
                    <a:pt x="36" y="38"/>
                  </a:lnTo>
                  <a:lnTo>
                    <a:pt x="24" y="38"/>
                  </a:lnTo>
                  <a:lnTo>
                    <a:pt x="24" y="11"/>
                  </a:lnTo>
                  <a:lnTo>
                    <a:pt x="24" y="7"/>
                  </a:lnTo>
                  <a:lnTo>
                    <a:pt x="25" y="5"/>
                  </a:lnTo>
                  <a:lnTo>
                    <a:pt x="27" y="4"/>
                  </a:lnTo>
                  <a:lnTo>
                    <a:pt x="31" y="4"/>
                  </a:lnTo>
                  <a:lnTo>
                    <a:pt x="48" y="4"/>
                  </a:lnTo>
                  <a:lnTo>
                    <a:pt x="59" y="5"/>
                  </a:lnTo>
                  <a:lnTo>
                    <a:pt x="67" y="9"/>
                  </a:lnTo>
                  <a:lnTo>
                    <a:pt x="71" y="16"/>
                  </a:lnTo>
                  <a:lnTo>
                    <a:pt x="73" y="28"/>
                  </a:lnTo>
                  <a:lnTo>
                    <a:pt x="77" y="28"/>
                  </a:lnTo>
                  <a:lnTo>
                    <a:pt x="7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2294"/>
            <p:cNvSpPr>
              <a:spLocks noChangeAspect="1"/>
            </p:cNvSpPr>
            <p:nvPr/>
          </p:nvSpPr>
          <p:spPr bwMode="auto">
            <a:xfrm>
              <a:off x="3199" y="3147"/>
              <a:ext cx="81" cy="90"/>
            </a:xfrm>
            <a:custGeom>
              <a:avLst/>
              <a:gdLst>
                <a:gd name="T0" fmla="*/ 67 w 81"/>
                <a:gd name="T1" fmla="*/ 7 h 90"/>
                <a:gd name="T2" fmla="*/ 55 w 81"/>
                <a:gd name="T3" fmla="*/ 1 h 90"/>
                <a:gd name="T4" fmla="*/ 37 w 81"/>
                <a:gd name="T5" fmla="*/ 1 h 90"/>
                <a:gd name="T6" fmla="*/ 21 w 81"/>
                <a:gd name="T7" fmla="*/ 8 h 90"/>
                <a:gd name="T8" fmla="*/ 8 w 81"/>
                <a:gd name="T9" fmla="*/ 20 h 90"/>
                <a:gd name="T10" fmla="*/ 1 w 81"/>
                <a:gd name="T11" fmla="*/ 36 h 90"/>
                <a:gd name="T12" fmla="*/ 1 w 81"/>
                <a:gd name="T13" fmla="*/ 54 h 90"/>
                <a:gd name="T14" fmla="*/ 8 w 81"/>
                <a:gd name="T15" fmla="*/ 70 h 90"/>
                <a:gd name="T16" fmla="*/ 21 w 81"/>
                <a:gd name="T17" fmla="*/ 82 h 90"/>
                <a:gd name="T18" fmla="*/ 37 w 81"/>
                <a:gd name="T19" fmla="*/ 89 h 90"/>
                <a:gd name="T20" fmla="*/ 61 w 81"/>
                <a:gd name="T21" fmla="*/ 87 h 90"/>
                <a:gd name="T22" fmla="*/ 78 w 81"/>
                <a:gd name="T23" fmla="*/ 69 h 90"/>
                <a:gd name="T24" fmla="*/ 81 w 81"/>
                <a:gd name="T25" fmla="*/ 56 h 90"/>
                <a:gd name="T26" fmla="*/ 77 w 81"/>
                <a:gd name="T27" fmla="*/ 56 h 90"/>
                <a:gd name="T28" fmla="*/ 74 w 81"/>
                <a:gd name="T29" fmla="*/ 70 h 90"/>
                <a:gd name="T30" fmla="*/ 58 w 81"/>
                <a:gd name="T31" fmla="*/ 84 h 90"/>
                <a:gd name="T32" fmla="*/ 44 w 81"/>
                <a:gd name="T33" fmla="*/ 85 h 90"/>
                <a:gd name="T34" fmla="*/ 33 w 81"/>
                <a:gd name="T35" fmla="*/ 82 h 90"/>
                <a:gd name="T36" fmla="*/ 23 w 81"/>
                <a:gd name="T37" fmla="*/ 74 h 90"/>
                <a:gd name="T38" fmla="*/ 15 w 81"/>
                <a:gd name="T39" fmla="*/ 57 h 90"/>
                <a:gd name="T40" fmla="*/ 15 w 81"/>
                <a:gd name="T41" fmla="*/ 33 h 90"/>
                <a:gd name="T42" fmla="*/ 23 w 81"/>
                <a:gd name="T43" fmla="*/ 16 h 90"/>
                <a:gd name="T44" fmla="*/ 33 w 81"/>
                <a:gd name="T45" fmla="*/ 7 h 90"/>
                <a:gd name="T46" fmla="*/ 44 w 81"/>
                <a:gd name="T47" fmla="*/ 4 h 90"/>
                <a:gd name="T48" fmla="*/ 56 w 81"/>
                <a:gd name="T49" fmla="*/ 6 h 90"/>
                <a:gd name="T50" fmla="*/ 72 w 81"/>
                <a:gd name="T51" fmla="*/ 20 h 90"/>
                <a:gd name="T52" fmla="*/ 77 w 81"/>
                <a:gd name="T53" fmla="*/ 35 h 90"/>
                <a:gd name="T54" fmla="*/ 80 w 81"/>
                <a:gd name="T55" fmla="*/ 36 h 90"/>
                <a:gd name="T56" fmla="*/ 81 w 81"/>
                <a:gd name="T57" fmla="*/ 34 h 90"/>
                <a:gd name="T58" fmla="*/ 81 w 81"/>
                <a:gd name="T59" fmla="*/ 4 h 90"/>
                <a:gd name="T60" fmla="*/ 79 w 81"/>
                <a:gd name="T61" fmla="*/ 0 h 90"/>
                <a:gd name="T62" fmla="*/ 77 w 81"/>
                <a:gd name="T63"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0">
                  <a:moveTo>
                    <a:pt x="70" y="10"/>
                  </a:moveTo>
                  <a:lnTo>
                    <a:pt x="67" y="7"/>
                  </a:lnTo>
                  <a:lnTo>
                    <a:pt x="62" y="4"/>
                  </a:lnTo>
                  <a:lnTo>
                    <a:pt x="55" y="1"/>
                  </a:lnTo>
                  <a:lnTo>
                    <a:pt x="46" y="0"/>
                  </a:lnTo>
                  <a:lnTo>
                    <a:pt x="37" y="1"/>
                  </a:lnTo>
                  <a:lnTo>
                    <a:pt x="28" y="3"/>
                  </a:lnTo>
                  <a:lnTo>
                    <a:pt x="21" y="8"/>
                  </a:lnTo>
                  <a:lnTo>
                    <a:pt x="14" y="13"/>
                  </a:lnTo>
                  <a:lnTo>
                    <a:pt x="8" y="20"/>
                  </a:lnTo>
                  <a:lnTo>
                    <a:pt x="4" y="27"/>
                  </a:lnTo>
                  <a:lnTo>
                    <a:pt x="1" y="36"/>
                  </a:lnTo>
                  <a:lnTo>
                    <a:pt x="0" y="45"/>
                  </a:lnTo>
                  <a:lnTo>
                    <a:pt x="1" y="54"/>
                  </a:lnTo>
                  <a:lnTo>
                    <a:pt x="4" y="62"/>
                  </a:lnTo>
                  <a:lnTo>
                    <a:pt x="8" y="70"/>
                  </a:lnTo>
                  <a:lnTo>
                    <a:pt x="14" y="77"/>
                  </a:lnTo>
                  <a:lnTo>
                    <a:pt x="21" y="82"/>
                  </a:lnTo>
                  <a:lnTo>
                    <a:pt x="28" y="86"/>
                  </a:lnTo>
                  <a:lnTo>
                    <a:pt x="37" y="89"/>
                  </a:lnTo>
                  <a:lnTo>
                    <a:pt x="46" y="90"/>
                  </a:lnTo>
                  <a:lnTo>
                    <a:pt x="61" y="87"/>
                  </a:lnTo>
                  <a:lnTo>
                    <a:pt x="72" y="79"/>
                  </a:lnTo>
                  <a:lnTo>
                    <a:pt x="78" y="69"/>
                  </a:lnTo>
                  <a:lnTo>
                    <a:pt x="81" y="58"/>
                  </a:lnTo>
                  <a:lnTo>
                    <a:pt x="81" y="56"/>
                  </a:lnTo>
                  <a:lnTo>
                    <a:pt x="79" y="55"/>
                  </a:lnTo>
                  <a:lnTo>
                    <a:pt x="77" y="56"/>
                  </a:lnTo>
                  <a:lnTo>
                    <a:pt x="77" y="58"/>
                  </a:lnTo>
                  <a:lnTo>
                    <a:pt x="74" y="70"/>
                  </a:lnTo>
                  <a:lnTo>
                    <a:pt x="67" y="78"/>
                  </a:lnTo>
                  <a:lnTo>
                    <a:pt x="58" y="84"/>
                  </a:lnTo>
                  <a:lnTo>
                    <a:pt x="47" y="85"/>
                  </a:lnTo>
                  <a:lnTo>
                    <a:pt x="44" y="85"/>
                  </a:lnTo>
                  <a:lnTo>
                    <a:pt x="39" y="84"/>
                  </a:lnTo>
                  <a:lnTo>
                    <a:pt x="33" y="82"/>
                  </a:lnTo>
                  <a:lnTo>
                    <a:pt x="28" y="79"/>
                  </a:lnTo>
                  <a:lnTo>
                    <a:pt x="23" y="74"/>
                  </a:lnTo>
                  <a:lnTo>
                    <a:pt x="18" y="66"/>
                  </a:lnTo>
                  <a:lnTo>
                    <a:pt x="15" y="57"/>
                  </a:lnTo>
                  <a:lnTo>
                    <a:pt x="14" y="45"/>
                  </a:lnTo>
                  <a:lnTo>
                    <a:pt x="15" y="33"/>
                  </a:lnTo>
                  <a:lnTo>
                    <a:pt x="18" y="23"/>
                  </a:lnTo>
                  <a:lnTo>
                    <a:pt x="23" y="16"/>
                  </a:lnTo>
                  <a:lnTo>
                    <a:pt x="28" y="11"/>
                  </a:lnTo>
                  <a:lnTo>
                    <a:pt x="33" y="7"/>
                  </a:lnTo>
                  <a:lnTo>
                    <a:pt x="39" y="5"/>
                  </a:lnTo>
                  <a:lnTo>
                    <a:pt x="44" y="4"/>
                  </a:lnTo>
                  <a:lnTo>
                    <a:pt x="47" y="4"/>
                  </a:lnTo>
                  <a:lnTo>
                    <a:pt x="56" y="6"/>
                  </a:lnTo>
                  <a:lnTo>
                    <a:pt x="65" y="11"/>
                  </a:lnTo>
                  <a:lnTo>
                    <a:pt x="72" y="20"/>
                  </a:lnTo>
                  <a:lnTo>
                    <a:pt x="76" y="34"/>
                  </a:lnTo>
                  <a:lnTo>
                    <a:pt x="77" y="35"/>
                  </a:lnTo>
                  <a:lnTo>
                    <a:pt x="79" y="36"/>
                  </a:lnTo>
                  <a:lnTo>
                    <a:pt x="80" y="36"/>
                  </a:lnTo>
                  <a:lnTo>
                    <a:pt x="81" y="35"/>
                  </a:lnTo>
                  <a:lnTo>
                    <a:pt x="81" y="34"/>
                  </a:lnTo>
                  <a:lnTo>
                    <a:pt x="81" y="32"/>
                  </a:lnTo>
                  <a:lnTo>
                    <a:pt x="81" y="4"/>
                  </a:lnTo>
                  <a:lnTo>
                    <a:pt x="81" y="1"/>
                  </a:lnTo>
                  <a:lnTo>
                    <a:pt x="79" y="0"/>
                  </a:lnTo>
                  <a:lnTo>
                    <a:pt x="78" y="0"/>
                  </a:lnTo>
                  <a:lnTo>
                    <a:pt x="77" y="2"/>
                  </a:lnTo>
                  <a:lnTo>
                    <a:pt x="70" y="1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2295"/>
            <p:cNvSpPr>
              <a:spLocks noChangeAspect="1"/>
            </p:cNvSpPr>
            <p:nvPr/>
          </p:nvSpPr>
          <p:spPr bwMode="auto">
            <a:xfrm>
              <a:off x="3294" y="3150"/>
              <a:ext cx="86" cy="84"/>
            </a:xfrm>
            <a:custGeom>
              <a:avLst/>
              <a:gdLst>
                <a:gd name="T0" fmla="*/ 84 w 86"/>
                <a:gd name="T1" fmla="*/ 0 h 84"/>
                <a:gd name="T2" fmla="*/ 3 w 86"/>
                <a:gd name="T3" fmla="*/ 0 h 84"/>
                <a:gd name="T4" fmla="*/ 0 w 86"/>
                <a:gd name="T5" fmla="*/ 28 h 84"/>
                <a:gd name="T6" fmla="*/ 4 w 86"/>
                <a:gd name="T7" fmla="*/ 28 h 84"/>
                <a:gd name="T8" fmla="*/ 5 w 86"/>
                <a:gd name="T9" fmla="*/ 21 h 84"/>
                <a:gd name="T10" fmla="*/ 6 w 86"/>
                <a:gd name="T11" fmla="*/ 16 h 84"/>
                <a:gd name="T12" fmla="*/ 7 w 86"/>
                <a:gd name="T13" fmla="*/ 12 h 84"/>
                <a:gd name="T14" fmla="*/ 10 w 86"/>
                <a:gd name="T15" fmla="*/ 9 h 84"/>
                <a:gd name="T16" fmla="*/ 12 w 86"/>
                <a:gd name="T17" fmla="*/ 6 h 84"/>
                <a:gd name="T18" fmla="*/ 16 w 86"/>
                <a:gd name="T19" fmla="*/ 5 h 84"/>
                <a:gd name="T20" fmla="*/ 21 w 86"/>
                <a:gd name="T21" fmla="*/ 5 h 84"/>
                <a:gd name="T22" fmla="*/ 27 w 86"/>
                <a:gd name="T23" fmla="*/ 5 h 84"/>
                <a:gd name="T24" fmla="*/ 33 w 86"/>
                <a:gd name="T25" fmla="*/ 5 h 84"/>
                <a:gd name="T26" fmla="*/ 36 w 86"/>
                <a:gd name="T27" fmla="*/ 5 h 84"/>
                <a:gd name="T28" fmla="*/ 37 w 86"/>
                <a:gd name="T29" fmla="*/ 8 h 84"/>
                <a:gd name="T30" fmla="*/ 37 w 86"/>
                <a:gd name="T31" fmla="*/ 12 h 84"/>
                <a:gd name="T32" fmla="*/ 37 w 86"/>
                <a:gd name="T33" fmla="*/ 72 h 84"/>
                <a:gd name="T34" fmla="*/ 37 w 86"/>
                <a:gd name="T35" fmla="*/ 76 h 84"/>
                <a:gd name="T36" fmla="*/ 35 w 86"/>
                <a:gd name="T37" fmla="*/ 78 h 84"/>
                <a:gd name="T38" fmla="*/ 31 w 86"/>
                <a:gd name="T39" fmla="*/ 80 h 84"/>
                <a:gd name="T40" fmla="*/ 24 w 86"/>
                <a:gd name="T41" fmla="*/ 80 h 84"/>
                <a:gd name="T42" fmla="*/ 20 w 86"/>
                <a:gd name="T43" fmla="*/ 80 h 84"/>
                <a:gd name="T44" fmla="*/ 20 w 86"/>
                <a:gd name="T45" fmla="*/ 84 h 84"/>
                <a:gd name="T46" fmla="*/ 32 w 86"/>
                <a:gd name="T47" fmla="*/ 84 h 84"/>
                <a:gd name="T48" fmla="*/ 43 w 86"/>
                <a:gd name="T49" fmla="*/ 84 h 84"/>
                <a:gd name="T50" fmla="*/ 55 w 86"/>
                <a:gd name="T51" fmla="*/ 84 h 84"/>
                <a:gd name="T52" fmla="*/ 66 w 86"/>
                <a:gd name="T53" fmla="*/ 84 h 84"/>
                <a:gd name="T54" fmla="*/ 66 w 86"/>
                <a:gd name="T55" fmla="*/ 80 h 84"/>
                <a:gd name="T56" fmla="*/ 62 w 86"/>
                <a:gd name="T57" fmla="*/ 80 h 84"/>
                <a:gd name="T58" fmla="*/ 55 w 86"/>
                <a:gd name="T59" fmla="*/ 80 h 84"/>
                <a:gd name="T60" fmla="*/ 51 w 86"/>
                <a:gd name="T61" fmla="*/ 78 h 84"/>
                <a:gd name="T62" fmla="*/ 49 w 86"/>
                <a:gd name="T63" fmla="*/ 76 h 84"/>
                <a:gd name="T64" fmla="*/ 49 w 86"/>
                <a:gd name="T65" fmla="*/ 72 h 84"/>
                <a:gd name="T66" fmla="*/ 49 w 86"/>
                <a:gd name="T67" fmla="*/ 12 h 84"/>
                <a:gd name="T68" fmla="*/ 49 w 86"/>
                <a:gd name="T69" fmla="*/ 8 h 84"/>
                <a:gd name="T70" fmla="*/ 50 w 86"/>
                <a:gd name="T71" fmla="*/ 5 h 84"/>
                <a:gd name="T72" fmla="*/ 53 w 86"/>
                <a:gd name="T73" fmla="*/ 5 h 84"/>
                <a:gd name="T74" fmla="*/ 59 w 86"/>
                <a:gd name="T75" fmla="*/ 5 h 84"/>
                <a:gd name="T76" fmla="*/ 65 w 86"/>
                <a:gd name="T77" fmla="*/ 5 h 84"/>
                <a:gd name="T78" fmla="*/ 70 w 86"/>
                <a:gd name="T79" fmla="*/ 5 h 84"/>
                <a:gd name="T80" fmla="*/ 74 w 86"/>
                <a:gd name="T81" fmla="*/ 6 h 84"/>
                <a:gd name="T82" fmla="*/ 76 w 86"/>
                <a:gd name="T83" fmla="*/ 8 h 84"/>
                <a:gd name="T84" fmla="*/ 79 w 86"/>
                <a:gd name="T85" fmla="*/ 12 h 84"/>
                <a:gd name="T86" fmla="*/ 80 w 86"/>
                <a:gd name="T87" fmla="*/ 16 h 84"/>
                <a:gd name="T88" fmla="*/ 81 w 86"/>
                <a:gd name="T89" fmla="*/ 21 h 84"/>
                <a:gd name="T90" fmla="*/ 82 w 86"/>
                <a:gd name="T91" fmla="*/ 28 h 84"/>
                <a:gd name="T92" fmla="*/ 86 w 86"/>
                <a:gd name="T93" fmla="*/ 28 h 84"/>
                <a:gd name="T94" fmla="*/ 84 w 86"/>
                <a:gd name="T9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4">
                  <a:moveTo>
                    <a:pt x="84" y="0"/>
                  </a:moveTo>
                  <a:lnTo>
                    <a:pt x="3" y="0"/>
                  </a:lnTo>
                  <a:lnTo>
                    <a:pt x="0" y="28"/>
                  </a:lnTo>
                  <a:lnTo>
                    <a:pt x="4" y="28"/>
                  </a:lnTo>
                  <a:lnTo>
                    <a:pt x="5" y="21"/>
                  </a:lnTo>
                  <a:lnTo>
                    <a:pt x="6" y="16"/>
                  </a:lnTo>
                  <a:lnTo>
                    <a:pt x="7" y="12"/>
                  </a:lnTo>
                  <a:lnTo>
                    <a:pt x="10" y="9"/>
                  </a:lnTo>
                  <a:lnTo>
                    <a:pt x="12" y="6"/>
                  </a:lnTo>
                  <a:lnTo>
                    <a:pt x="16" y="5"/>
                  </a:lnTo>
                  <a:lnTo>
                    <a:pt x="21" y="5"/>
                  </a:lnTo>
                  <a:lnTo>
                    <a:pt x="27" y="5"/>
                  </a:lnTo>
                  <a:lnTo>
                    <a:pt x="33" y="5"/>
                  </a:lnTo>
                  <a:lnTo>
                    <a:pt x="36" y="5"/>
                  </a:lnTo>
                  <a:lnTo>
                    <a:pt x="37" y="8"/>
                  </a:lnTo>
                  <a:lnTo>
                    <a:pt x="37" y="12"/>
                  </a:lnTo>
                  <a:lnTo>
                    <a:pt x="37" y="72"/>
                  </a:lnTo>
                  <a:lnTo>
                    <a:pt x="37" y="76"/>
                  </a:lnTo>
                  <a:lnTo>
                    <a:pt x="35" y="78"/>
                  </a:lnTo>
                  <a:lnTo>
                    <a:pt x="31" y="80"/>
                  </a:lnTo>
                  <a:lnTo>
                    <a:pt x="24" y="80"/>
                  </a:lnTo>
                  <a:lnTo>
                    <a:pt x="20" y="80"/>
                  </a:lnTo>
                  <a:lnTo>
                    <a:pt x="20" y="84"/>
                  </a:lnTo>
                  <a:lnTo>
                    <a:pt x="32" y="84"/>
                  </a:lnTo>
                  <a:lnTo>
                    <a:pt x="43" y="84"/>
                  </a:lnTo>
                  <a:lnTo>
                    <a:pt x="55" y="84"/>
                  </a:lnTo>
                  <a:lnTo>
                    <a:pt x="66" y="84"/>
                  </a:lnTo>
                  <a:lnTo>
                    <a:pt x="66" y="80"/>
                  </a:lnTo>
                  <a:lnTo>
                    <a:pt x="62" y="80"/>
                  </a:lnTo>
                  <a:lnTo>
                    <a:pt x="55" y="80"/>
                  </a:lnTo>
                  <a:lnTo>
                    <a:pt x="51" y="78"/>
                  </a:lnTo>
                  <a:lnTo>
                    <a:pt x="49" y="76"/>
                  </a:lnTo>
                  <a:lnTo>
                    <a:pt x="49" y="72"/>
                  </a:lnTo>
                  <a:lnTo>
                    <a:pt x="49" y="12"/>
                  </a:lnTo>
                  <a:lnTo>
                    <a:pt x="49" y="8"/>
                  </a:lnTo>
                  <a:lnTo>
                    <a:pt x="50" y="5"/>
                  </a:lnTo>
                  <a:lnTo>
                    <a:pt x="53" y="5"/>
                  </a:lnTo>
                  <a:lnTo>
                    <a:pt x="59" y="5"/>
                  </a:lnTo>
                  <a:lnTo>
                    <a:pt x="65" y="5"/>
                  </a:lnTo>
                  <a:lnTo>
                    <a:pt x="70" y="5"/>
                  </a:lnTo>
                  <a:lnTo>
                    <a:pt x="74" y="6"/>
                  </a:lnTo>
                  <a:lnTo>
                    <a:pt x="76" y="8"/>
                  </a:lnTo>
                  <a:lnTo>
                    <a:pt x="79" y="12"/>
                  </a:lnTo>
                  <a:lnTo>
                    <a:pt x="80" y="16"/>
                  </a:lnTo>
                  <a:lnTo>
                    <a:pt x="81" y="21"/>
                  </a:lnTo>
                  <a:lnTo>
                    <a:pt x="82" y="28"/>
                  </a:lnTo>
                  <a:lnTo>
                    <a:pt x="86" y="28"/>
                  </a:lnTo>
                  <a:lnTo>
                    <a:pt x="84"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Freeform 2296"/>
            <p:cNvSpPr>
              <a:spLocks noChangeAspect="1" noEditPoints="1"/>
            </p:cNvSpPr>
            <p:nvPr/>
          </p:nvSpPr>
          <p:spPr bwMode="auto">
            <a:xfrm>
              <a:off x="3394" y="3147"/>
              <a:ext cx="89" cy="90"/>
            </a:xfrm>
            <a:custGeom>
              <a:avLst/>
              <a:gdLst>
                <a:gd name="T0" fmla="*/ 88 w 89"/>
                <a:gd name="T1" fmla="*/ 36 h 90"/>
                <a:gd name="T2" fmla="*/ 81 w 89"/>
                <a:gd name="T3" fmla="*/ 20 h 90"/>
                <a:gd name="T4" fmla="*/ 69 w 89"/>
                <a:gd name="T5" fmla="*/ 8 h 90"/>
                <a:gd name="T6" fmla="*/ 53 w 89"/>
                <a:gd name="T7" fmla="*/ 1 h 90"/>
                <a:gd name="T8" fmla="*/ 35 w 89"/>
                <a:gd name="T9" fmla="*/ 1 h 90"/>
                <a:gd name="T10" fmla="*/ 20 w 89"/>
                <a:gd name="T11" fmla="*/ 8 h 90"/>
                <a:gd name="T12" fmla="*/ 8 w 89"/>
                <a:gd name="T13" fmla="*/ 20 h 90"/>
                <a:gd name="T14" fmla="*/ 1 w 89"/>
                <a:gd name="T15" fmla="*/ 36 h 90"/>
                <a:gd name="T16" fmla="*/ 1 w 89"/>
                <a:gd name="T17" fmla="*/ 54 h 90"/>
                <a:gd name="T18" fmla="*/ 8 w 89"/>
                <a:gd name="T19" fmla="*/ 70 h 90"/>
                <a:gd name="T20" fmla="*/ 20 w 89"/>
                <a:gd name="T21" fmla="*/ 82 h 90"/>
                <a:gd name="T22" fmla="*/ 36 w 89"/>
                <a:gd name="T23" fmla="*/ 89 h 90"/>
                <a:gd name="T24" fmla="*/ 53 w 89"/>
                <a:gd name="T25" fmla="*/ 89 h 90"/>
                <a:gd name="T26" fmla="*/ 69 w 89"/>
                <a:gd name="T27" fmla="*/ 82 h 90"/>
                <a:gd name="T28" fmla="*/ 81 w 89"/>
                <a:gd name="T29" fmla="*/ 70 h 90"/>
                <a:gd name="T30" fmla="*/ 88 w 89"/>
                <a:gd name="T31" fmla="*/ 54 h 90"/>
                <a:gd name="T32" fmla="*/ 44 w 89"/>
                <a:gd name="T33" fmla="*/ 85 h 90"/>
                <a:gd name="T34" fmla="*/ 35 w 89"/>
                <a:gd name="T35" fmla="*/ 83 h 90"/>
                <a:gd name="T36" fmla="*/ 25 w 89"/>
                <a:gd name="T37" fmla="*/ 77 h 90"/>
                <a:gd name="T38" fmla="*/ 18 w 89"/>
                <a:gd name="T39" fmla="*/ 64 h 90"/>
                <a:gd name="T40" fmla="*/ 15 w 89"/>
                <a:gd name="T41" fmla="*/ 43 h 90"/>
                <a:gd name="T42" fmla="*/ 18 w 89"/>
                <a:gd name="T43" fmla="*/ 24 h 90"/>
                <a:gd name="T44" fmla="*/ 25 w 89"/>
                <a:gd name="T45" fmla="*/ 12 h 90"/>
                <a:gd name="T46" fmla="*/ 35 w 89"/>
                <a:gd name="T47" fmla="*/ 6 h 90"/>
                <a:gd name="T48" fmla="*/ 44 w 89"/>
                <a:gd name="T49" fmla="*/ 4 h 90"/>
                <a:gd name="T50" fmla="*/ 54 w 89"/>
                <a:gd name="T51" fmla="*/ 6 h 90"/>
                <a:gd name="T52" fmla="*/ 64 w 89"/>
                <a:gd name="T53" fmla="*/ 12 h 90"/>
                <a:gd name="T54" fmla="*/ 71 w 89"/>
                <a:gd name="T55" fmla="*/ 24 h 90"/>
                <a:gd name="T56" fmla="*/ 74 w 89"/>
                <a:gd name="T57" fmla="*/ 43 h 90"/>
                <a:gd name="T58" fmla="*/ 71 w 89"/>
                <a:gd name="T59" fmla="*/ 64 h 90"/>
                <a:gd name="T60" fmla="*/ 64 w 89"/>
                <a:gd name="T61" fmla="*/ 77 h 90"/>
                <a:gd name="T62" fmla="*/ 54 w 89"/>
                <a:gd name="T63" fmla="*/ 83 h 90"/>
                <a:gd name="T64" fmla="*/ 44 w 89"/>
                <a:gd name="T65" fmla="*/ 8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90">
                  <a:moveTo>
                    <a:pt x="89" y="45"/>
                  </a:moveTo>
                  <a:lnTo>
                    <a:pt x="88" y="36"/>
                  </a:lnTo>
                  <a:lnTo>
                    <a:pt x="85" y="28"/>
                  </a:lnTo>
                  <a:lnTo>
                    <a:pt x="81" y="20"/>
                  </a:lnTo>
                  <a:lnTo>
                    <a:pt x="76" y="13"/>
                  </a:lnTo>
                  <a:lnTo>
                    <a:pt x="69" y="8"/>
                  </a:lnTo>
                  <a:lnTo>
                    <a:pt x="62" y="4"/>
                  </a:lnTo>
                  <a:lnTo>
                    <a:pt x="53" y="1"/>
                  </a:lnTo>
                  <a:lnTo>
                    <a:pt x="44" y="0"/>
                  </a:lnTo>
                  <a:lnTo>
                    <a:pt x="35" y="1"/>
                  </a:lnTo>
                  <a:lnTo>
                    <a:pt x="27" y="4"/>
                  </a:lnTo>
                  <a:lnTo>
                    <a:pt x="20" y="8"/>
                  </a:lnTo>
                  <a:lnTo>
                    <a:pt x="13" y="13"/>
                  </a:lnTo>
                  <a:lnTo>
                    <a:pt x="8" y="20"/>
                  </a:lnTo>
                  <a:lnTo>
                    <a:pt x="4" y="28"/>
                  </a:lnTo>
                  <a:lnTo>
                    <a:pt x="1" y="36"/>
                  </a:lnTo>
                  <a:lnTo>
                    <a:pt x="0" y="45"/>
                  </a:lnTo>
                  <a:lnTo>
                    <a:pt x="1" y="54"/>
                  </a:lnTo>
                  <a:lnTo>
                    <a:pt x="4" y="63"/>
                  </a:lnTo>
                  <a:lnTo>
                    <a:pt x="8" y="70"/>
                  </a:lnTo>
                  <a:lnTo>
                    <a:pt x="13" y="77"/>
                  </a:lnTo>
                  <a:lnTo>
                    <a:pt x="20" y="82"/>
                  </a:lnTo>
                  <a:lnTo>
                    <a:pt x="27" y="86"/>
                  </a:lnTo>
                  <a:lnTo>
                    <a:pt x="36" y="89"/>
                  </a:lnTo>
                  <a:lnTo>
                    <a:pt x="44" y="90"/>
                  </a:lnTo>
                  <a:lnTo>
                    <a:pt x="53" y="89"/>
                  </a:lnTo>
                  <a:lnTo>
                    <a:pt x="61" y="86"/>
                  </a:lnTo>
                  <a:lnTo>
                    <a:pt x="69" y="82"/>
                  </a:lnTo>
                  <a:lnTo>
                    <a:pt x="76" y="77"/>
                  </a:lnTo>
                  <a:lnTo>
                    <a:pt x="81" y="70"/>
                  </a:lnTo>
                  <a:lnTo>
                    <a:pt x="85" y="63"/>
                  </a:lnTo>
                  <a:lnTo>
                    <a:pt x="88" y="54"/>
                  </a:lnTo>
                  <a:lnTo>
                    <a:pt x="89" y="45"/>
                  </a:lnTo>
                  <a:close/>
                  <a:moveTo>
                    <a:pt x="44" y="85"/>
                  </a:moveTo>
                  <a:lnTo>
                    <a:pt x="40" y="85"/>
                  </a:lnTo>
                  <a:lnTo>
                    <a:pt x="35" y="83"/>
                  </a:lnTo>
                  <a:lnTo>
                    <a:pt x="30" y="81"/>
                  </a:lnTo>
                  <a:lnTo>
                    <a:pt x="25" y="77"/>
                  </a:lnTo>
                  <a:lnTo>
                    <a:pt x="21" y="71"/>
                  </a:lnTo>
                  <a:lnTo>
                    <a:pt x="18" y="64"/>
                  </a:lnTo>
                  <a:lnTo>
                    <a:pt x="15" y="54"/>
                  </a:lnTo>
                  <a:lnTo>
                    <a:pt x="15" y="43"/>
                  </a:lnTo>
                  <a:lnTo>
                    <a:pt x="15" y="33"/>
                  </a:lnTo>
                  <a:lnTo>
                    <a:pt x="18" y="24"/>
                  </a:lnTo>
                  <a:lnTo>
                    <a:pt x="21" y="17"/>
                  </a:lnTo>
                  <a:lnTo>
                    <a:pt x="25" y="12"/>
                  </a:lnTo>
                  <a:lnTo>
                    <a:pt x="30" y="8"/>
                  </a:lnTo>
                  <a:lnTo>
                    <a:pt x="35" y="6"/>
                  </a:lnTo>
                  <a:lnTo>
                    <a:pt x="40" y="5"/>
                  </a:lnTo>
                  <a:lnTo>
                    <a:pt x="44" y="4"/>
                  </a:lnTo>
                  <a:lnTo>
                    <a:pt x="49" y="5"/>
                  </a:lnTo>
                  <a:lnTo>
                    <a:pt x="54" y="6"/>
                  </a:lnTo>
                  <a:lnTo>
                    <a:pt x="59" y="8"/>
                  </a:lnTo>
                  <a:lnTo>
                    <a:pt x="64" y="12"/>
                  </a:lnTo>
                  <a:lnTo>
                    <a:pt x="68" y="17"/>
                  </a:lnTo>
                  <a:lnTo>
                    <a:pt x="71" y="24"/>
                  </a:lnTo>
                  <a:lnTo>
                    <a:pt x="74" y="33"/>
                  </a:lnTo>
                  <a:lnTo>
                    <a:pt x="74" y="43"/>
                  </a:lnTo>
                  <a:lnTo>
                    <a:pt x="74" y="54"/>
                  </a:lnTo>
                  <a:lnTo>
                    <a:pt x="71" y="64"/>
                  </a:lnTo>
                  <a:lnTo>
                    <a:pt x="68" y="71"/>
                  </a:lnTo>
                  <a:lnTo>
                    <a:pt x="64" y="77"/>
                  </a:lnTo>
                  <a:lnTo>
                    <a:pt x="59" y="81"/>
                  </a:lnTo>
                  <a:lnTo>
                    <a:pt x="54" y="83"/>
                  </a:lnTo>
                  <a:lnTo>
                    <a:pt x="49" y="85"/>
                  </a:lnTo>
                  <a:lnTo>
                    <a:pt x="44" y="8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2297"/>
            <p:cNvSpPr>
              <a:spLocks noChangeAspect="1" noEditPoints="1"/>
            </p:cNvSpPr>
            <p:nvPr/>
          </p:nvSpPr>
          <p:spPr bwMode="auto">
            <a:xfrm>
              <a:off x="3498" y="3149"/>
              <a:ext cx="91" cy="88"/>
            </a:xfrm>
            <a:custGeom>
              <a:avLst/>
              <a:gdLst>
                <a:gd name="T0" fmla="*/ 24 w 91"/>
                <a:gd name="T1" fmla="*/ 7 h 88"/>
                <a:gd name="T2" fmla="*/ 29 w 91"/>
                <a:gd name="T3" fmla="*/ 5 h 88"/>
                <a:gd name="T4" fmla="*/ 44 w 91"/>
                <a:gd name="T5" fmla="*/ 5 h 88"/>
                <a:gd name="T6" fmla="*/ 58 w 91"/>
                <a:gd name="T7" fmla="*/ 12 h 88"/>
                <a:gd name="T8" fmla="*/ 61 w 91"/>
                <a:gd name="T9" fmla="*/ 25 h 88"/>
                <a:gd name="T10" fmla="*/ 59 w 91"/>
                <a:gd name="T11" fmla="*/ 31 h 88"/>
                <a:gd name="T12" fmla="*/ 55 w 91"/>
                <a:gd name="T13" fmla="*/ 37 h 88"/>
                <a:gd name="T14" fmla="*/ 45 w 91"/>
                <a:gd name="T15" fmla="*/ 40 h 88"/>
                <a:gd name="T16" fmla="*/ 24 w 91"/>
                <a:gd name="T17" fmla="*/ 41 h 88"/>
                <a:gd name="T18" fmla="*/ 53 w 91"/>
                <a:gd name="T19" fmla="*/ 43 h 88"/>
                <a:gd name="T20" fmla="*/ 68 w 91"/>
                <a:gd name="T21" fmla="*/ 36 h 88"/>
                <a:gd name="T22" fmla="*/ 75 w 91"/>
                <a:gd name="T23" fmla="*/ 23 h 88"/>
                <a:gd name="T24" fmla="*/ 65 w 91"/>
                <a:gd name="T25" fmla="*/ 7 h 88"/>
                <a:gd name="T26" fmla="*/ 40 w 91"/>
                <a:gd name="T27" fmla="*/ 0 h 88"/>
                <a:gd name="T28" fmla="*/ 0 w 91"/>
                <a:gd name="T29" fmla="*/ 4 h 88"/>
                <a:gd name="T30" fmla="*/ 11 w 91"/>
                <a:gd name="T31" fmla="*/ 6 h 88"/>
                <a:gd name="T32" fmla="*/ 12 w 91"/>
                <a:gd name="T33" fmla="*/ 12 h 88"/>
                <a:gd name="T34" fmla="*/ 12 w 91"/>
                <a:gd name="T35" fmla="*/ 77 h 88"/>
                <a:gd name="T36" fmla="*/ 7 w 91"/>
                <a:gd name="T37" fmla="*/ 81 h 88"/>
                <a:gd name="T38" fmla="*/ 0 w 91"/>
                <a:gd name="T39" fmla="*/ 85 h 88"/>
                <a:gd name="T40" fmla="*/ 18 w 91"/>
                <a:gd name="T41" fmla="*/ 85 h 88"/>
                <a:gd name="T42" fmla="*/ 27 w 91"/>
                <a:gd name="T43" fmla="*/ 85 h 88"/>
                <a:gd name="T44" fmla="*/ 36 w 91"/>
                <a:gd name="T45" fmla="*/ 85 h 88"/>
                <a:gd name="T46" fmla="*/ 29 w 91"/>
                <a:gd name="T47" fmla="*/ 81 h 88"/>
                <a:gd name="T48" fmla="*/ 24 w 91"/>
                <a:gd name="T49" fmla="*/ 77 h 88"/>
                <a:gd name="T50" fmla="*/ 24 w 91"/>
                <a:gd name="T51" fmla="*/ 45 h 88"/>
                <a:gd name="T52" fmla="*/ 42 w 91"/>
                <a:gd name="T53" fmla="*/ 45 h 88"/>
                <a:gd name="T54" fmla="*/ 48 w 91"/>
                <a:gd name="T55" fmla="*/ 47 h 88"/>
                <a:gd name="T56" fmla="*/ 54 w 91"/>
                <a:gd name="T57" fmla="*/ 53 h 88"/>
                <a:gd name="T58" fmla="*/ 56 w 91"/>
                <a:gd name="T59" fmla="*/ 60 h 88"/>
                <a:gd name="T60" fmla="*/ 56 w 91"/>
                <a:gd name="T61" fmla="*/ 71 h 88"/>
                <a:gd name="T62" fmla="*/ 58 w 91"/>
                <a:gd name="T63" fmla="*/ 79 h 88"/>
                <a:gd name="T64" fmla="*/ 64 w 91"/>
                <a:gd name="T65" fmla="*/ 84 h 88"/>
                <a:gd name="T66" fmla="*/ 73 w 91"/>
                <a:gd name="T67" fmla="*/ 87 h 88"/>
                <a:gd name="T68" fmla="*/ 82 w 91"/>
                <a:gd name="T69" fmla="*/ 87 h 88"/>
                <a:gd name="T70" fmla="*/ 87 w 91"/>
                <a:gd name="T71" fmla="*/ 84 h 88"/>
                <a:gd name="T72" fmla="*/ 90 w 91"/>
                <a:gd name="T73" fmla="*/ 80 h 88"/>
                <a:gd name="T74" fmla="*/ 91 w 91"/>
                <a:gd name="T75" fmla="*/ 76 h 88"/>
                <a:gd name="T76" fmla="*/ 91 w 91"/>
                <a:gd name="T77" fmla="*/ 73 h 88"/>
                <a:gd name="T78" fmla="*/ 87 w 91"/>
                <a:gd name="T79" fmla="*/ 72 h 88"/>
                <a:gd name="T80" fmla="*/ 85 w 91"/>
                <a:gd name="T81" fmla="*/ 80 h 88"/>
                <a:gd name="T82" fmla="*/ 80 w 91"/>
                <a:gd name="T83" fmla="*/ 84 h 88"/>
                <a:gd name="T84" fmla="*/ 75 w 91"/>
                <a:gd name="T85" fmla="*/ 83 h 88"/>
                <a:gd name="T86" fmla="*/ 72 w 91"/>
                <a:gd name="T87" fmla="*/ 78 h 88"/>
                <a:gd name="T88" fmla="*/ 70 w 91"/>
                <a:gd name="T89" fmla="*/ 69 h 88"/>
                <a:gd name="T90" fmla="*/ 67 w 91"/>
                <a:gd name="T91" fmla="*/ 57 h 88"/>
                <a:gd name="T92" fmla="*/ 60 w 91"/>
                <a:gd name="T93" fmla="*/ 4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88">
                  <a:moveTo>
                    <a:pt x="24" y="12"/>
                  </a:moveTo>
                  <a:lnTo>
                    <a:pt x="24" y="7"/>
                  </a:lnTo>
                  <a:lnTo>
                    <a:pt x="26" y="5"/>
                  </a:lnTo>
                  <a:lnTo>
                    <a:pt x="29" y="5"/>
                  </a:lnTo>
                  <a:lnTo>
                    <a:pt x="34" y="4"/>
                  </a:lnTo>
                  <a:lnTo>
                    <a:pt x="44" y="5"/>
                  </a:lnTo>
                  <a:lnTo>
                    <a:pt x="52" y="7"/>
                  </a:lnTo>
                  <a:lnTo>
                    <a:pt x="58" y="12"/>
                  </a:lnTo>
                  <a:lnTo>
                    <a:pt x="61" y="23"/>
                  </a:lnTo>
                  <a:lnTo>
                    <a:pt x="61" y="25"/>
                  </a:lnTo>
                  <a:lnTo>
                    <a:pt x="60" y="28"/>
                  </a:lnTo>
                  <a:lnTo>
                    <a:pt x="59" y="31"/>
                  </a:lnTo>
                  <a:lnTo>
                    <a:pt x="57" y="34"/>
                  </a:lnTo>
                  <a:lnTo>
                    <a:pt x="55" y="37"/>
                  </a:lnTo>
                  <a:lnTo>
                    <a:pt x="51" y="39"/>
                  </a:lnTo>
                  <a:lnTo>
                    <a:pt x="45" y="40"/>
                  </a:lnTo>
                  <a:lnTo>
                    <a:pt x="38" y="41"/>
                  </a:lnTo>
                  <a:lnTo>
                    <a:pt x="24" y="41"/>
                  </a:lnTo>
                  <a:lnTo>
                    <a:pt x="24" y="12"/>
                  </a:lnTo>
                  <a:close/>
                  <a:moveTo>
                    <a:pt x="53" y="43"/>
                  </a:moveTo>
                  <a:lnTo>
                    <a:pt x="61" y="40"/>
                  </a:lnTo>
                  <a:lnTo>
                    <a:pt x="68" y="36"/>
                  </a:lnTo>
                  <a:lnTo>
                    <a:pt x="73" y="30"/>
                  </a:lnTo>
                  <a:lnTo>
                    <a:pt x="75" y="23"/>
                  </a:lnTo>
                  <a:lnTo>
                    <a:pt x="72" y="14"/>
                  </a:lnTo>
                  <a:lnTo>
                    <a:pt x="65" y="7"/>
                  </a:lnTo>
                  <a:lnTo>
                    <a:pt x="54" y="2"/>
                  </a:lnTo>
                  <a:lnTo>
                    <a:pt x="40" y="0"/>
                  </a:lnTo>
                  <a:lnTo>
                    <a:pt x="0" y="0"/>
                  </a:lnTo>
                  <a:lnTo>
                    <a:pt x="0" y="4"/>
                  </a:lnTo>
                  <a:lnTo>
                    <a:pt x="7" y="5"/>
                  </a:lnTo>
                  <a:lnTo>
                    <a:pt x="11" y="6"/>
                  </a:lnTo>
                  <a:lnTo>
                    <a:pt x="12" y="8"/>
                  </a:lnTo>
                  <a:lnTo>
                    <a:pt x="12" y="12"/>
                  </a:lnTo>
                  <a:lnTo>
                    <a:pt x="12" y="73"/>
                  </a:lnTo>
                  <a:lnTo>
                    <a:pt x="12" y="77"/>
                  </a:lnTo>
                  <a:lnTo>
                    <a:pt x="11" y="80"/>
                  </a:lnTo>
                  <a:lnTo>
                    <a:pt x="7" y="81"/>
                  </a:lnTo>
                  <a:lnTo>
                    <a:pt x="0" y="81"/>
                  </a:lnTo>
                  <a:lnTo>
                    <a:pt x="0" y="85"/>
                  </a:lnTo>
                  <a:lnTo>
                    <a:pt x="9" y="85"/>
                  </a:lnTo>
                  <a:lnTo>
                    <a:pt x="18" y="85"/>
                  </a:lnTo>
                  <a:lnTo>
                    <a:pt x="22" y="85"/>
                  </a:lnTo>
                  <a:lnTo>
                    <a:pt x="27" y="85"/>
                  </a:lnTo>
                  <a:lnTo>
                    <a:pt x="32" y="85"/>
                  </a:lnTo>
                  <a:lnTo>
                    <a:pt x="36" y="85"/>
                  </a:lnTo>
                  <a:lnTo>
                    <a:pt x="36" y="81"/>
                  </a:lnTo>
                  <a:lnTo>
                    <a:pt x="29" y="81"/>
                  </a:lnTo>
                  <a:lnTo>
                    <a:pt x="26" y="80"/>
                  </a:lnTo>
                  <a:lnTo>
                    <a:pt x="24" y="77"/>
                  </a:lnTo>
                  <a:lnTo>
                    <a:pt x="24" y="73"/>
                  </a:lnTo>
                  <a:lnTo>
                    <a:pt x="24" y="45"/>
                  </a:lnTo>
                  <a:lnTo>
                    <a:pt x="39" y="45"/>
                  </a:lnTo>
                  <a:lnTo>
                    <a:pt x="42" y="45"/>
                  </a:lnTo>
                  <a:lnTo>
                    <a:pt x="45" y="45"/>
                  </a:lnTo>
                  <a:lnTo>
                    <a:pt x="48" y="47"/>
                  </a:lnTo>
                  <a:lnTo>
                    <a:pt x="52" y="50"/>
                  </a:lnTo>
                  <a:lnTo>
                    <a:pt x="54" y="53"/>
                  </a:lnTo>
                  <a:lnTo>
                    <a:pt x="55" y="56"/>
                  </a:lnTo>
                  <a:lnTo>
                    <a:pt x="56" y="60"/>
                  </a:lnTo>
                  <a:lnTo>
                    <a:pt x="56" y="65"/>
                  </a:lnTo>
                  <a:lnTo>
                    <a:pt x="56" y="71"/>
                  </a:lnTo>
                  <a:lnTo>
                    <a:pt x="56" y="75"/>
                  </a:lnTo>
                  <a:lnTo>
                    <a:pt x="58" y="79"/>
                  </a:lnTo>
                  <a:lnTo>
                    <a:pt x="61" y="82"/>
                  </a:lnTo>
                  <a:lnTo>
                    <a:pt x="64" y="84"/>
                  </a:lnTo>
                  <a:lnTo>
                    <a:pt x="68" y="86"/>
                  </a:lnTo>
                  <a:lnTo>
                    <a:pt x="73" y="87"/>
                  </a:lnTo>
                  <a:lnTo>
                    <a:pt x="78" y="88"/>
                  </a:lnTo>
                  <a:lnTo>
                    <a:pt x="82" y="87"/>
                  </a:lnTo>
                  <a:lnTo>
                    <a:pt x="84" y="86"/>
                  </a:lnTo>
                  <a:lnTo>
                    <a:pt x="87" y="84"/>
                  </a:lnTo>
                  <a:lnTo>
                    <a:pt x="88" y="82"/>
                  </a:lnTo>
                  <a:lnTo>
                    <a:pt x="90" y="80"/>
                  </a:lnTo>
                  <a:lnTo>
                    <a:pt x="90" y="78"/>
                  </a:lnTo>
                  <a:lnTo>
                    <a:pt x="91" y="76"/>
                  </a:lnTo>
                  <a:lnTo>
                    <a:pt x="91" y="74"/>
                  </a:lnTo>
                  <a:lnTo>
                    <a:pt x="91" y="73"/>
                  </a:lnTo>
                  <a:lnTo>
                    <a:pt x="89" y="72"/>
                  </a:lnTo>
                  <a:lnTo>
                    <a:pt x="87" y="72"/>
                  </a:lnTo>
                  <a:lnTo>
                    <a:pt x="87" y="74"/>
                  </a:lnTo>
                  <a:lnTo>
                    <a:pt x="85" y="80"/>
                  </a:lnTo>
                  <a:lnTo>
                    <a:pt x="83" y="83"/>
                  </a:lnTo>
                  <a:lnTo>
                    <a:pt x="80" y="84"/>
                  </a:lnTo>
                  <a:lnTo>
                    <a:pt x="79" y="84"/>
                  </a:lnTo>
                  <a:lnTo>
                    <a:pt x="75" y="83"/>
                  </a:lnTo>
                  <a:lnTo>
                    <a:pt x="73" y="80"/>
                  </a:lnTo>
                  <a:lnTo>
                    <a:pt x="72" y="78"/>
                  </a:lnTo>
                  <a:lnTo>
                    <a:pt x="71" y="74"/>
                  </a:lnTo>
                  <a:lnTo>
                    <a:pt x="70" y="69"/>
                  </a:lnTo>
                  <a:lnTo>
                    <a:pt x="68" y="62"/>
                  </a:lnTo>
                  <a:lnTo>
                    <a:pt x="67" y="57"/>
                  </a:lnTo>
                  <a:lnTo>
                    <a:pt x="65" y="52"/>
                  </a:lnTo>
                  <a:lnTo>
                    <a:pt x="60" y="47"/>
                  </a:lnTo>
                  <a:lnTo>
                    <a:pt x="53"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2298"/>
            <p:cNvSpPr>
              <a:spLocks noChangeAspect="1"/>
            </p:cNvSpPr>
            <p:nvPr/>
          </p:nvSpPr>
          <p:spPr bwMode="auto">
            <a:xfrm>
              <a:off x="3607" y="3110"/>
              <a:ext cx="38" cy="166"/>
            </a:xfrm>
            <a:custGeom>
              <a:avLst/>
              <a:gdLst>
                <a:gd name="T0" fmla="*/ 38 w 38"/>
                <a:gd name="T1" fmla="*/ 164 h 166"/>
                <a:gd name="T2" fmla="*/ 38 w 38"/>
                <a:gd name="T3" fmla="*/ 164 h 166"/>
                <a:gd name="T4" fmla="*/ 38 w 38"/>
                <a:gd name="T5" fmla="*/ 163 h 166"/>
                <a:gd name="T6" fmla="*/ 37 w 38"/>
                <a:gd name="T7" fmla="*/ 162 h 166"/>
                <a:gd name="T8" fmla="*/ 35 w 38"/>
                <a:gd name="T9" fmla="*/ 160 h 166"/>
                <a:gd name="T10" fmla="*/ 23 w 38"/>
                <a:gd name="T11" fmla="*/ 143 h 166"/>
                <a:gd name="T12" fmla="*/ 15 w 38"/>
                <a:gd name="T13" fmla="*/ 123 h 166"/>
                <a:gd name="T14" fmla="*/ 11 w 38"/>
                <a:gd name="T15" fmla="*/ 103 h 166"/>
                <a:gd name="T16" fmla="*/ 10 w 38"/>
                <a:gd name="T17" fmla="*/ 83 h 166"/>
                <a:gd name="T18" fmla="*/ 11 w 38"/>
                <a:gd name="T19" fmla="*/ 62 h 166"/>
                <a:gd name="T20" fmla="*/ 15 w 38"/>
                <a:gd name="T21" fmla="*/ 41 h 166"/>
                <a:gd name="T22" fmla="*/ 23 w 38"/>
                <a:gd name="T23" fmla="*/ 22 h 166"/>
                <a:gd name="T24" fmla="*/ 36 w 38"/>
                <a:gd name="T25" fmla="*/ 5 h 166"/>
                <a:gd name="T26" fmla="*/ 38 w 38"/>
                <a:gd name="T27" fmla="*/ 3 h 166"/>
                <a:gd name="T28" fmla="*/ 38 w 38"/>
                <a:gd name="T29" fmla="*/ 2 h 166"/>
                <a:gd name="T30" fmla="*/ 38 w 38"/>
                <a:gd name="T31" fmla="*/ 1 h 166"/>
                <a:gd name="T32" fmla="*/ 37 w 38"/>
                <a:gd name="T33" fmla="*/ 0 h 166"/>
                <a:gd name="T34" fmla="*/ 33 w 38"/>
                <a:gd name="T35" fmla="*/ 2 h 166"/>
                <a:gd name="T36" fmla="*/ 27 w 38"/>
                <a:gd name="T37" fmla="*/ 9 h 166"/>
                <a:gd name="T38" fmla="*/ 18 w 38"/>
                <a:gd name="T39" fmla="*/ 19 h 166"/>
                <a:gd name="T40" fmla="*/ 10 w 38"/>
                <a:gd name="T41" fmla="*/ 33 h 166"/>
                <a:gd name="T42" fmla="*/ 5 w 38"/>
                <a:gd name="T43" fmla="*/ 46 h 166"/>
                <a:gd name="T44" fmla="*/ 2 w 38"/>
                <a:gd name="T45" fmla="*/ 59 h 166"/>
                <a:gd name="T46" fmla="*/ 0 w 38"/>
                <a:gd name="T47" fmla="*/ 72 h 166"/>
                <a:gd name="T48" fmla="*/ 0 w 38"/>
                <a:gd name="T49" fmla="*/ 83 h 166"/>
                <a:gd name="T50" fmla="*/ 0 w 38"/>
                <a:gd name="T51" fmla="*/ 94 h 166"/>
                <a:gd name="T52" fmla="*/ 2 w 38"/>
                <a:gd name="T53" fmla="*/ 107 h 166"/>
                <a:gd name="T54" fmla="*/ 5 w 38"/>
                <a:gd name="T55" fmla="*/ 120 h 166"/>
                <a:gd name="T56" fmla="*/ 11 w 38"/>
                <a:gd name="T57" fmla="*/ 135 h 166"/>
                <a:gd name="T58" fmla="*/ 19 w 38"/>
                <a:gd name="T59" fmla="*/ 148 h 166"/>
                <a:gd name="T60" fmla="*/ 27 w 38"/>
                <a:gd name="T61" fmla="*/ 158 h 166"/>
                <a:gd name="T62" fmla="*/ 33 w 38"/>
                <a:gd name="T63" fmla="*/ 164 h 166"/>
                <a:gd name="T64" fmla="*/ 37 w 38"/>
                <a:gd name="T65" fmla="*/ 166 h 166"/>
                <a:gd name="T66" fmla="*/ 38 w 38"/>
                <a:gd name="T67" fmla="*/ 165 h 166"/>
                <a:gd name="T68" fmla="*/ 38 w 38"/>
                <a:gd name="T69" fmla="*/ 1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6">
                  <a:moveTo>
                    <a:pt x="38" y="164"/>
                  </a:moveTo>
                  <a:lnTo>
                    <a:pt x="38" y="164"/>
                  </a:lnTo>
                  <a:lnTo>
                    <a:pt x="38" y="163"/>
                  </a:lnTo>
                  <a:lnTo>
                    <a:pt x="37" y="162"/>
                  </a:lnTo>
                  <a:lnTo>
                    <a:pt x="35" y="160"/>
                  </a:lnTo>
                  <a:lnTo>
                    <a:pt x="23" y="143"/>
                  </a:lnTo>
                  <a:lnTo>
                    <a:pt x="15" y="123"/>
                  </a:lnTo>
                  <a:lnTo>
                    <a:pt x="11" y="103"/>
                  </a:lnTo>
                  <a:lnTo>
                    <a:pt x="10" y="83"/>
                  </a:lnTo>
                  <a:lnTo>
                    <a:pt x="11" y="62"/>
                  </a:lnTo>
                  <a:lnTo>
                    <a:pt x="15" y="41"/>
                  </a:lnTo>
                  <a:lnTo>
                    <a:pt x="23" y="22"/>
                  </a:lnTo>
                  <a:lnTo>
                    <a:pt x="36" y="5"/>
                  </a:lnTo>
                  <a:lnTo>
                    <a:pt x="38" y="3"/>
                  </a:lnTo>
                  <a:lnTo>
                    <a:pt x="38" y="2"/>
                  </a:lnTo>
                  <a:lnTo>
                    <a:pt x="38" y="1"/>
                  </a:lnTo>
                  <a:lnTo>
                    <a:pt x="37" y="0"/>
                  </a:lnTo>
                  <a:lnTo>
                    <a:pt x="33" y="2"/>
                  </a:lnTo>
                  <a:lnTo>
                    <a:pt x="27" y="9"/>
                  </a:lnTo>
                  <a:lnTo>
                    <a:pt x="18" y="19"/>
                  </a:lnTo>
                  <a:lnTo>
                    <a:pt x="10" y="33"/>
                  </a:lnTo>
                  <a:lnTo>
                    <a:pt x="5" y="46"/>
                  </a:lnTo>
                  <a:lnTo>
                    <a:pt x="2" y="59"/>
                  </a:lnTo>
                  <a:lnTo>
                    <a:pt x="0" y="72"/>
                  </a:lnTo>
                  <a:lnTo>
                    <a:pt x="0" y="83"/>
                  </a:lnTo>
                  <a:lnTo>
                    <a:pt x="0" y="94"/>
                  </a:lnTo>
                  <a:lnTo>
                    <a:pt x="2" y="107"/>
                  </a:lnTo>
                  <a:lnTo>
                    <a:pt x="5" y="120"/>
                  </a:lnTo>
                  <a:lnTo>
                    <a:pt x="11" y="135"/>
                  </a:lnTo>
                  <a:lnTo>
                    <a:pt x="19" y="148"/>
                  </a:lnTo>
                  <a:lnTo>
                    <a:pt x="27" y="158"/>
                  </a:lnTo>
                  <a:lnTo>
                    <a:pt x="33" y="164"/>
                  </a:lnTo>
                  <a:lnTo>
                    <a:pt x="37" y="166"/>
                  </a:lnTo>
                  <a:lnTo>
                    <a:pt x="38" y="165"/>
                  </a:lnTo>
                  <a:lnTo>
                    <a:pt x="38" y="16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2299"/>
            <p:cNvSpPr>
              <a:spLocks noChangeAspect="1" noEditPoints="1"/>
            </p:cNvSpPr>
            <p:nvPr/>
          </p:nvSpPr>
          <p:spPr bwMode="auto">
            <a:xfrm>
              <a:off x="3660" y="3160"/>
              <a:ext cx="73" cy="76"/>
            </a:xfrm>
            <a:custGeom>
              <a:avLst/>
              <a:gdLst>
                <a:gd name="T0" fmla="*/ 73 w 73"/>
                <a:gd name="T1" fmla="*/ 39 h 76"/>
                <a:gd name="T2" fmla="*/ 72 w 73"/>
                <a:gd name="T3" fmla="*/ 31 h 76"/>
                <a:gd name="T4" fmla="*/ 70 w 73"/>
                <a:gd name="T5" fmla="*/ 24 h 76"/>
                <a:gd name="T6" fmla="*/ 66 w 73"/>
                <a:gd name="T7" fmla="*/ 17 h 76"/>
                <a:gd name="T8" fmla="*/ 62 w 73"/>
                <a:gd name="T9" fmla="*/ 12 h 76"/>
                <a:gd name="T10" fmla="*/ 57 w 73"/>
                <a:gd name="T11" fmla="*/ 7 h 76"/>
                <a:gd name="T12" fmla="*/ 50 w 73"/>
                <a:gd name="T13" fmla="*/ 3 h 76"/>
                <a:gd name="T14" fmla="*/ 44 w 73"/>
                <a:gd name="T15" fmla="*/ 1 h 76"/>
                <a:gd name="T16" fmla="*/ 36 w 73"/>
                <a:gd name="T17" fmla="*/ 0 h 76"/>
                <a:gd name="T18" fmla="*/ 29 w 73"/>
                <a:gd name="T19" fmla="*/ 1 h 76"/>
                <a:gd name="T20" fmla="*/ 22 w 73"/>
                <a:gd name="T21" fmla="*/ 3 h 76"/>
                <a:gd name="T22" fmla="*/ 16 w 73"/>
                <a:gd name="T23" fmla="*/ 7 h 76"/>
                <a:gd name="T24" fmla="*/ 10 w 73"/>
                <a:gd name="T25" fmla="*/ 12 h 76"/>
                <a:gd name="T26" fmla="*/ 6 w 73"/>
                <a:gd name="T27" fmla="*/ 18 h 76"/>
                <a:gd name="T28" fmla="*/ 2 w 73"/>
                <a:gd name="T29" fmla="*/ 24 h 76"/>
                <a:gd name="T30" fmla="*/ 0 w 73"/>
                <a:gd name="T31" fmla="*/ 31 h 76"/>
                <a:gd name="T32" fmla="*/ 0 w 73"/>
                <a:gd name="T33" fmla="*/ 39 h 76"/>
                <a:gd name="T34" fmla="*/ 3 w 73"/>
                <a:gd name="T35" fmla="*/ 54 h 76"/>
                <a:gd name="T36" fmla="*/ 11 w 73"/>
                <a:gd name="T37" fmla="*/ 65 h 76"/>
                <a:gd name="T38" fmla="*/ 22 w 73"/>
                <a:gd name="T39" fmla="*/ 73 h 76"/>
                <a:gd name="T40" fmla="*/ 36 w 73"/>
                <a:gd name="T41" fmla="*/ 76 h 76"/>
                <a:gd name="T42" fmla="*/ 50 w 73"/>
                <a:gd name="T43" fmla="*/ 73 h 76"/>
                <a:gd name="T44" fmla="*/ 62 w 73"/>
                <a:gd name="T45" fmla="*/ 65 h 76"/>
                <a:gd name="T46" fmla="*/ 70 w 73"/>
                <a:gd name="T47" fmla="*/ 54 h 76"/>
                <a:gd name="T48" fmla="*/ 73 w 73"/>
                <a:gd name="T49" fmla="*/ 39 h 76"/>
                <a:gd name="T50" fmla="*/ 36 w 73"/>
                <a:gd name="T51" fmla="*/ 72 h 76"/>
                <a:gd name="T52" fmla="*/ 31 w 73"/>
                <a:gd name="T53" fmla="*/ 71 h 76"/>
                <a:gd name="T54" fmla="*/ 26 w 73"/>
                <a:gd name="T55" fmla="*/ 69 h 76"/>
                <a:gd name="T56" fmla="*/ 21 w 73"/>
                <a:gd name="T57" fmla="*/ 66 h 76"/>
                <a:gd name="T58" fmla="*/ 17 w 73"/>
                <a:gd name="T59" fmla="*/ 61 h 76"/>
                <a:gd name="T60" fmla="*/ 15 w 73"/>
                <a:gd name="T61" fmla="*/ 55 h 76"/>
                <a:gd name="T62" fmla="*/ 14 w 73"/>
                <a:gd name="T63" fmla="*/ 49 h 76"/>
                <a:gd name="T64" fmla="*/ 13 w 73"/>
                <a:gd name="T65" fmla="*/ 43 h 76"/>
                <a:gd name="T66" fmla="*/ 13 w 73"/>
                <a:gd name="T67" fmla="*/ 38 h 76"/>
                <a:gd name="T68" fmla="*/ 13 w 73"/>
                <a:gd name="T69" fmla="*/ 32 h 76"/>
                <a:gd name="T70" fmla="*/ 14 w 73"/>
                <a:gd name="T71" fmla="*/ 27 h 76"/>
                <a:gd name="T72" fmla="*/ 15 w 73"/>
                <a:gd name="T73" fmla="*/ 21 h 76"/>
                <a:gd name="T74" fmla="*/ 17 w 73"/>
                <a:gd name="T75" fmla="*/ 15 h 76"/>
                <a:gd name="T76" fmla="*/ 21 w 73"/>
                <a:gd name="T77" fmla="*/ 10 h 76"/>
                <a:gd name="T78" fmla="*/ 26 w 73"/>
                <a:gd name="T79" fmla="*/ 7 h 76"/>
                <a:gd name="T80" fmla="*/ 31 w 73"/>
                <a:gd name="T81" fmla="*/ 5 h 76"/>
                <a:gd name="T82" fmla="*/ 36 w 73"/>
                <a:gd name="T83" fmla="*/ 4 h 76"/>
                <a:gd name="T84" fmla="*/ 41 w 73"/>
                <a:gd name="T85" fmla="*/ 5 h 76"/>
                <a:gd name="T86" fmla="*/ 46 w 73"/>
                <a:gd name="T87" fmla="*/ 7 h 76"/>
                <a:gd name="T88" fmla="*/ 51 w 73"/>
                <a:gd name="T89" fmla="*/ 10 h 76"/>
                <a:gd name="T90" fmla="*/ 55 w 73"/>
                <a:gd name="T91" fmla="*/ 15 h 76"/>
                <a:gd name="T92" fmla="*/ 57 w 73"/>
                <a:gd name="T93" fmla="*/ 20 h 76"/>
                <a:gd name="T94" fmla="*/ 58 w 73"/>
                <a:gd name="T95" fmla="*/ 26 h 76"/>
                <a:gd name="T96" fmla="*/ 59 w 73"/>
                <a:gd name="T97" fmla="*/ 32 h 76"/>
                <a:gd name="T98" fmla="*/ 59 w 73"/>
                <a:gd name="T99" fmla="*/ 38 h 76"/>
                <a:gd name="T100" fmla="*/ 59 w 73"/>
                <a:gd name="T101" fmla="*/ 43 h 76"/>
                <a:gd name="T102" fmla="*/ 59 w 73"/>
                <a:gd name="T103" fmla="*/ 48 h 76"/>
                <a:gd name="T104" fmla="*/ 57 w 73"/>
                <a:gd name="T105" fmla="*/ 54 h 76"/>
                <a:gd name="T106" fmla="*/ 55 w 73"/>
                <a:gd name="T107" fmla="*/ 60 h 76"/>
                <a:gd name="T108" fmla="*/ 52 w 73"/>
                <a:gd name="T109" fmla="*/ 65 h 76"/>
                <a:gd name="T110" fmla="*/ 48 w 73"/>
                <a:gd name="T111" fmla="*/ 69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6" y="17"/>
                  </a:lnTo>
                  <a:lnTo>
                    <a:pt x="62" y="12"/>
                  </a:lnTo>
                  <a:lnTo>
                    <a:pt x="57" y="7"/>
                  </a:lnTo>
                  <a:lnTo>
                    <a:pt x="50" y="3"/>
                  </a:lnTo>
                  <a:lnTo>
                    <a:pt x="44" y="1"/>
                  </a:lnTo>
                  <a:lnTo>
                    <a:pt x="36" y="0"/>
                  </a:lnTo>
                  <a:lnTo>
                    <a:pt x="29" y="1"/>
                  </a:lnTo>
                  <a:lnTo>
                    <a:pt x="22" y="3"/>
                  </a:lnTo>
                  <a:lnTo>
                    <a:pt x="16" y="7"/>
                  </a:lnTo>
                  <a:lnTo>
                    <a:pt x="10" y="12"/>
                  </a:lnTo>
                  <a:lnTo>
                    <a:pt x="6" y="18"/>
                  </a:lnTo>
                  <a:lnTo>
                    <a:pt x="2" y="24"/>
                  </a:lnTo>
                  <a:lnTo>
                    <a:pt x="0" y="31"/>
                  </a:lnTo>
                  <a:lnTo>
                    <a:pt x="0" y="39"/>
                  </a:lnTo>
                  <a:lnTo>
                    <a:pt x="3" y="54"/>
                  </a:lnTo>
                  <a:lnTo>
                    <a:pt x="11" y="65"/>
                  </a:lnTo>
                  <a:lnTo>
                    <a:pt x="22" y="73"/>
                  </a:lnTo>
                  <a:lnTo>
                    <a:pt x="36" y="76"/>
                  </a:lnTo>
                  <a:lnTo>
                    <a:pt x="50" y="73"/>
                  </a:lnTo>
                  <a:lnTo>
                    <a:pt x="62" y="65"/>
                  </a:lnTo>
                  <a:lnTo>
                    <a:pt x="70" y="54"/>
                  </a:lnTo>
                  <a:lnTo>
                    <a:pt x="73" y="39"/>
                  </a:lnTo>
                  <a:close/>
                  <a:moveTo>
                    <a:pt x="36" y="72"/>
                  </a:moveTo>
                  <a:lnTo>
                    <a:pt x="31" y="71"/>
                  </a:lnTo>
                  <a:lnTo>
                    <a:pt x="26" y="69"/>
                  </a:lnTo>
                  <a:lnTo>
                    <a:pt x="21" y="66"/>
                  </a:lnTo>
                  <a:lnTo>
                    <a:pt x="17" y="61"/>
                  </a:lnTo>
                  <a:lnTo>
                    <a:pt x="15" y="55"/>
                  </a:lnTo>
                  <a:lnTo>
                    <a:pt x="14" y="49"/>
                  </a:lnTo>
                  <a:lnTo>
                    <a:pt x="13" y="43"/>
                  </a:lnTo>
                  <a:lnTo>
                    <a:pt x="13" y="38"/>
                  </a:lnTo>
                  <a:lnTo>
                    <a:pt x="13" y="32"/>
                  </a:lnTo>
                  <a:lnTo>
                    <a:pt x="14" y="27"/>
                  </a:lnTo>
                  <a:lnTo>
                    <a:pt x="15" y="21"/>
                  </a:lnTo>
                  <a:lnTo>
                    <a:pt x="17" y="15"/>
                  </a:lnTo>
                  <a:lnTo>
                    <a:pt x="21" y="10"/>
                  </a:lnTo>
                  <a:lnTo>
                    <a:pt x="26" y="7"/>
                  </a:lnTo>
                  <a:lnTo>
                    <a:pt x="31" y="5"/>
                  </a:lnTo>
                  <a:lnTo>
                    <a:pt x="36" y="4"/>
                  </a:lnTo>
                  <a:lnTo>
                    <a:pt x="41" y="5"/>
                  </a:lnTo>
                  <a:lnTo>
                    <a:pt x="46" y="7"/>
                  </a:lnTo>
                  <a:lnTo>
                    <a:pt x="51" y="10"/>
                  </a:lnTo>
                  <a:lnTo>
                    <a:pt x="55" y="15"/>
                  </a:lnTo>
                  <a:lnTo>
                    <a:pt x="57" y="20"/>
                  </a:lnTo>
                  <a:lnTo>
                    <a:pt x="58" y="26"/>
                  </a:lnTo>
                  <a:lnTo>
                    <a:pt x="59" y="32"/>
                  </a:lnTo>
                  <a:lnTo>
                    <a:pt x="59" y="38"/>
                  </a:lnTo>
                  <a:lnTo>
                    <a:pt x="59" y="43"/>
                  </a:lnTo>
                  <a:lnTo>
                    <a:pt x="59" y="48"/>
                  </a:lnTo>
                  <a:lnTo>
                    <a:pt x="57" y="54"/>
                  </a:lnTo>
                  <a:lnTo>
                    <a:pt x="55" y="60"/>
                  </a:lnTo>
                  <a:lnTo>
                    <a:pt x="52" y="65"/>
                  </a:lnTo>
                  <a:lnTo>
                    <a:pt x="48" y="69"/>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2300"/>
            <p:cNvSpPr>
              <a:spLocks noChangeAspect="1"/>
            </p:cNvSpPr>
            <p:nvPr/>
          </p:nvSpPr>
          <p:spPr bwMode="auto">
            <a:xfrm>
              <a:off x="3743" y="3161"/>
              <a:ext cx="83" cy="75"/>
            </a:xfrm>
            <a:custGeom>
              <a:avLst/>
              <a:gdLst>
                <a:gd name="T0" fmla="*/ 59 w 83"/>
                <a:gd name="T1" fmla="*/ 60 h 75"/>
                <a:gd name="T2" fmla="*/ 59 w 83"/>
                <a:gd name="T3" fmla="*/ 75 h 75"/>
                <a:gd name="T4" fmla="*/ 83 w 83"/>
                <a:gd name="T5" fmla="*/ 73 h 75"/>
                <a:gd name="T6" fmla="*/ 83 w 83"/>
                <a:gd name="T7" fmla="*/ 68 h 75"/>
                <a:gd name="T8" fmla="*/ 79 w 83"/>
                <a:gd name="T9" fmla="*/ 68 h 75"/>
                <a:gd name="T10" fmla="*/ 76 w 83"/>
                <a:gd name="T11" fmla="*/ 68 h 75"/>
                <a:gd name="T12" fmla="*/ 74 w 83"/>
                <a:gd name="T13" fmla="*/ 67 h 75"/>
                <a:gd name="T14" fmla="*/ 72 w 83"/>
                <a:gd name="T15" fmla="*/ 67 h 75"/>
                <a:gd name="T16" fmla="*/ 71 w 83"/>
                <a:gd name="T17" fmla="*/ 65 h 75"/>
                <a:gd name="T18" fmla="*/ 70 w 83"/>
                <a:gd name="T19" fmla="*/ 64 h 75"/>
                <a:gd name="T20" fmla="*/ 70 w 83"/>
                <a:gd name="T21" fmla="*/ 62 h 75"/>
                <a:gd name="T22" fmla="*/ 70 w 83"/>
                <a:gd name="T23" fmla="*/ 59 h 75"/>
                <a:gd name="T24" fmla="*/ 70 w 83"/>
                <a:gd name="T25" fmla="*/ 0 h 75"/>
                <a:gd name="T26" fmla="*/ 46 w 83"/>
                <a:gd name="T27" fmla="*/ 2 h 75"/>
                <a:gd name="T28" fmla="*/ 46 w 83"/>
                <a:gd name="T29" fmla="*/ 7 h 75"/>
                <a:gd name="T30" fmla="*/ 50 w 83"/>
                <a:gd name="T31" fmla="*/ 7 h 75"/>
                <a:gd name="T32" fmla="*/ 53 w 83"/>
                <a:gd name="T33" fmla="*/ 7 h 75"/>
                <a:gd name="T34" fmla="*/ 55 w 83"/>
                <a:gd name="T35" fmla="*/ 8 h 75"/>
                <a:gd name="T36" fmla="*/ 57 w 83"/>
                <a:gd name="T37" fmla="*/ 9 h 75"/>
                <a:gd name="T38" fmla="*/ 58 w 83"/>
                <a:gd name="T39" fmla="*/ 10 h 75"/>
                <a:gd name="T40" fmla="*/ 58 w 83"/>
                <a:gd name="T41" fmla="*/ 12 h 75"/>
                <a:gd name="T42" fmla="*/ 59 w 83"/>
                <a:gd name="T43" fmla="*/ 14 h 75"/>
                <a:gd name="T44" fmla="*/ 59 w 83"/>
                <a:gd name="T45" fmla="*/ 16 h 75"/>
                <a:gd name="T46" fmla="*/ 59 w 83"/>
                <a:gd name="T47" fmla="*/ 46 h 75"/>
                <a:gd name="T48" fmla="*/ 57 w 83"/>
                <a:gd name="T49" fmla="*/ 56 h 75"/>
                <a:gd name="T50" fmla="*/ 53 w 83"/>
                <a:gd name="T51" fmla="*/ 64 h 75"/>
                <a:gd name="T52" fmla="*/ 47 w 83"/>
                <a:gd name="T53" fmla="*/ 69 h 75"/>
                <a:gd name="T54" fmla="*/ 39 w 83"/>
                <a:gd name="T55" fmla="*/ 71 h 75"/>
                <a:gd name="T56" fmla="*/ 34 w 83"/>
                <a:gd name="T57" fmla="*/ 71 h 75"/>
                <a:gd name="T58" fmla="*/ 31 w 83"/>
                <a:gd name="T59" fmla="*/ 70 h 75"/>
                <a:gd name="T60" fmla="*/ 28 w 83"/>
                <a:gd name="T61" fmla="*/ 69 h 75"/>
                <a:gd name="T62" fmla="*/ 26 w 83"/>
                <a:gd name="T63" fmla="*/ 66 h 75"/>
                <a:gd name="T64" fmla="*/ 25 w 83"/>
                <a:gd name="T65" fmla="*/ 64 h 75"/>
                <a:gd name="T66" fmla="*/ 24 w 83"/>
                <a:gd name="T67" fmla="*/ 61 h 75"/>
                <a:gd name="T68" fmla="*/ 24 w 83"/>
                <a:gd name="T69" fmla="*/ 58 h 75"/>
                <a:gd name="T70" fmla="*/ 24 w 83"/>
                <a:gd name="T71" fmla="*/ 55 h 75"/>
                <a:gd name="T72" fmla="*/ 24 w 83"/>
                <a:gd name="T73" fmla="*/ 0 h 75"/>
                <a:gd name="T74" fmla="*/ 0 w 83"/>
                <a:gd name="T75" fmla="*/ 2 h 75"/>
                <a:gd name="T76" fmla="*/ 0 w 83"/>
                <a:gd name="T77" fmla="*/ 7 h 75"/>
                <a:gd name="T78" fmla="*/ 4 w 83"/>
                <a:gd name="T79" fmla="*/ 7 h 75"/>
                <a:gd name="T80" fmla="*/ 7 w 83"/>
                <a:gd name="T81" fmla="*/ 7 h 75"/>
                <a:gd name="T82" fmla="*/ 10 w 83"/>
                <a:gd name="T83" fmla="*/ 8 h 75"/>
                <a:gd name="T84" fmla="*/ 11 w 83"/>
                <a:gd name="T85" fmla="*/ 9 h 75"/>
                <a:gd name="T86" fmla="*/ 12 w 83"/>
                <a:gd name="T87" fmla="*/ 11 h 75"/>
                <a:gd name="T88" fmla="*/ 13 w 83"/>
                <a:gd name="T89" fmla="*/ 14 h 75"/>
                <a:gd name="T90" fmla="*/ 13 w 83"/>
                <a:gd name="T91" fmla="*/ 17 h 75"/>
                <a:gd name="T92" fmla="*/ 13 w 83"/>
                <a:gd name="T93" fmla="*/ 22 h 75"/>
                <a:gd name="T94" fmla="*/ 13 w 83"/>
                <a:gd name="T95" fmla="*/ 47 h 75"/>
                <a:gd name="T96" fmla="*/ 13 w 83"/>
                <a:gd name="T97" fmla="*/ 52 h 75"/>
                <a:gd name="T98" fmla="*/ 13 w 83"/>
                <a:gd name="T99" fmla="*/ 57 h 75"/>
                <a:gd name="T100" fmla="*/ 14 w 83"/>
                <a:gd name="T101" fmla="*/ 62 h 75"/>
                <a:gd name="T102" fmla="*/ 16 w 83"/>
                <a:gd name="T103" fmla="*/ 66 h 75"/>
                <a:gd name="T104" fmla="*/ 19 w 83"/>
                <a:gd name="T105" fmla="*/ 70 h 75"/>
                <a:gd name="T106" fmla="*/ 23 w 83"/>
                <a:gd name="T107" fmla="*/ 73 h 75"/>
                <a:gd name="T108" fmla="*/ 30 w 83"/>
                <a:gd name="T109" fmla="*/ 74 h 75"/>
                <a:gd name="T110" fmla="*/ 38 w 83"/>
                <a:gd name="T111" fmla="*/ 75 h 75"/>
                <a:gd name="T112" fmla="*/ 44 w 83"/>
                <a:gd name="T113" fmla="*/ 74 h 75"/>
                <a:gd name="T114" fmla="*/ 50 w 83"/>
                <a:gd name="T115" fmla="*/ 72 h 75"/>
                <a:gd name="T116" fmla="*/ 55 w 83"/>
                <a:gd name="T117" fmla="*/ 67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8"/>
                  </a:lnTo>
                  <a:lnTo>
                    <a:pt x="76" y="68"/>
                  </a:lnTo>
                  <a:lnTo>
                    <a:pt x="74" y="67"/>
                  </a:lnTo>
                  <a:lnTo>
                    <a:pt x="72" y="67"/>
                  </a:lnTo>
                  <a:lnTo>
                    <a:pt x="71" y="65"/>
                  </a:lnTo>
                  <a:lnTo>
                    <a:pt x="70" y="64"/>
                  </a:lnTo>
                  <a:lnTo>
                    <a:pt x="70" y="62"/>
                  </a:lnTo>
                  <a:lnTo>
                    <a:pt x="70" y="59"/>
                  </a:lnTo>
                  <a:lnTo>
                    <a:pt x="70" y="0"/>
                  </a:lnTo>
                  <a:lnTo>
                    <a:pt x="46" y="2"/>
                  </a:lnTo>
                  <a:lnTo>
                    <a:pt x="46" y="7"/>
                  </a:lnTo>
                  <a:lnTo>
                    <a:pt x="50" y="7"/>
                  </a:lnTo>
                  <a:lnTo>
                    <a:pt x="53" y="7"/>
                  </a:lnTo>
                  <a:lnTo>
                    <a:pt x="55" y="8"/>
                  </a:lnTo>
                  <a:lnTo>
                    <a:pt x="57" y="9"/>
                  </a:lnTo>
                  <a:lnTo>
                    <a:pt x="58" y="10"/>
                  </a:lnTo>
                  <a:lnTo>
                    <a:pt x="58" y="12"/>
                  </a:lnTo>
                  <a:lnTo>
                    <a:pt x="59" y="14"/>
                  </a:lnTo>
                  <a:lnTo>
                    <a:pt x="59" y="16"/>
                  </a:lnTo>
                  <a:lnTo>
                    <a:pt x="59" y="46"/>
                  </a:lnTo>
                  <a:lnTo>
                    <a:pt x="57" y="56"/>
                  </a:lnTo>
                  <a:lnTo>
                    <a:pt x="53" y="64"/>
                  </a:lnTo>
                  <a:lnTo>
                    <a:pt x="47" y="69"/>
                  </a:lnTo>
                  <a:lnTo>
                    <a:pt x="39" y="71"/>
                  </a:lnTo>
                  <a:lnTo>
                    <a:pt x="34" y="71"/>
                  </a:lnTo>
                  <a:lnTo>
                    <a:pt x="31" y="70"/>
                  </a:lnTo>
                  <a:lnTo>
                    <a:pt x="28" y="69"/>
                  </a:lnTo>
                  <a:lnTo>
                    <a:pt x="26" y="66"/>
                  </a:lnTo>
                  <a:lnTo>
                    <a:pt x="25" y="64"/>
                  </a:lnTo>
                  <a:lnTo>
                    <a:pt x="24" y="61"/>
                  </a:lnTo>
                  <a:lnTo>
                    <a:pt x="24" y="58"/>
                  </a:lnTo>
                  <a:lnTo>
                    <a:pt x="24" y="55"/>
                  </a:lnTo>
                  <a:lnTo>
                    <a:pt x="24" y="0"/>
                  </a:lnTo>
                  <a:lnTo>
                    <a:pt x="0" y="2"/>
                  </a:lnTo>
                  <a:lnTo>
                    <a:pt x="0" y="7"/>
                  </a:lnTo>
                  <a:lnTo>
                    <a:pt x="4" y="7"/>
                  </a:lnTo>
                  <a:lnTo>
                    <a:pt x="7" y="7"/>
                  </a:lnTo>
                  <a:lnTo>
                    <a:pt x="10" y="8"/>
                  </a:lnTo>
                  <a:lnTo>
                    <a:pt x="11" y="9"/>
                  </a:lnTo>
                  <a:lnTo>
                    <a:pt x="12" y="11"/>
                  </a:lnTo>
                  <a:lnTo>
                    <a:pt x="13" y="14"/>
                  </a:lnTo>
                  <a:lnTo>
                    <a:pt x="13" y="17"/>
                  </a:lnTo>
                  <a:lnTo>
                    <a:pt x="13" y="22"/>
                  </a:lnTo>
                  <a:lnTo>
                    <a:pt x="13" y="47"/>
                  </a:lnTo>
                  <a:lnTo>
                    <a:pt x="13" y="52"/>
                  </a:lnTo>
                  <a:lnTo>
                    <a:pt x="13" y="57"/>
                  </a:lnTo>
                  <a:lnTo>
                    <a:pt x="14" y="62"/>
                  </a:lnTo>
                  <a:lnTo>
                    <a:pt x="16" y="66"/>
                  </a:lnTo>
                  <a:lnTo>
                    <a:pt x="19" y="70"/>
                  </a:lnTo>
                  <a:lnTo>
                    <a:pt x="23" y="73"/>
                  </a:lnTo>
                  <a:lnTo>
                    <a:pt x="30" y="74"/>
                  </a:lnTo>
                  <a:lnTo>
                    <a:pt x="38" y="75"/>
                  </a:lnTo>
                  <a:lnTo>
                    <a:pt x="44" y="74"/>
                  </a:lnTo>
                  <a:lnTo>
                    <a:pt x="50" y="72"/>
                  </a:lnTo>
                  <a:lnTo>
                    <a:pt x="55" y="67"/>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2301"/>
            <p:cNvSpPr>
              <a:spLocks noChangeAspect="1"/>
            </p:cNvSpPr>
            <p:nvPr/>
          </p:nvSpPr>
          <p:spPr bwMode="auto">
            <a:xfrm>
              <a:off x="3833" y="3133"/>
              <a:ext cx="51" cy="103"/>
            </a:xfrm>
            <a:custGeom>
              <a:avLst/>
              <a:gdLst>
                <a:gd name="T0" fmla="*/ 25 w 51"/>
                <a:gd name="T1" fmla="*/ 35 h 103"/>
                <a:gd name="T2" fmla="*/ 49 w 51"/>
                <a:gd name="T3" fmla="*/ 35 h 103"/>
                <a:gd name="T4" fmla="*/ 49 w 51"/>
                <a:gd name="T5" fmla="*/ 30 h 103"/>
                <a:gd name="T6" fmla="*/ 25 w 51"/>
                <a:gd name="T7" fmla="*/ 30 h 103"/>
                <a:gd name="T8" fmla="*/ 25 w 51"/>
                <a:gd name="T9" fmla="*/ 0 h 103"/>
                <a:gd name="T10" fmla="*/ 21 w 51"/>
                <a:gd name="T11" fmla="*/ 0 h 103"/>
                <a:gd name="T12" fmla="*/ 20 w 51"/>
                <a:gd name="T13" fmla="*/ 10 h 103"/>
                <a:gd name="T14" fmla="*/ 16 w 51"/>
                <a:gd name="T15" fmla="*/ 20 h 103"/>
                <a:gd name="T16" fmla="*/ 10 w 51"/>
                <a:gd name="T17" fmla="*/ 28 h 103"/>
                <a:gd name="T18" fmla="*/ 0 w 51"/>
                <a:gd name="T19" fmla="*/ 32 h 103"/>
                <a:gd name="T20" fmla="*/ 0 w 51"/>
                <a:gd name="T21" fmla="*/ 35 h 103"/>
                <a:gd name="T22" fmla="*/ 14 w 51"/>
                <a:gd name="T23" fmla="*/ 35 h 103"/>
                <a:gd name="T24" fmla="*/ 14 w 51"/>
                <a:gd name="T25" fmla="*/ 81 h 103"/>
                <a:gd name="T26" fmla="*/ 14 w 51"/>
                <a:gd name="T27" fmla="*/ 88 h 103"/>
                <a:gd name="T28" fmla="*/ 16 w 51"/>
                <a:gd name="T29" fmla="*/ 93 h 103"/>
                <a:gd name="T30" fmla="*/ 19 w 51"/>
                <a:gd name="T31" fmla="*/ 97 h 103"/>
                <a:gd name="T32" fmla="*/ 22 w 51"/>
                <a:gd name="T33" fmla="*/ 100 h 103"/>
                <a:gd name="T34" fmla="*/ 26 w 51"/>
                <a:gd name="T35" fmla="*/ 101 h 103"/>
                <a:gd name="T36" fmla="*/ 29 w 51"/>
                <a:gd name="T37" fmla="*/ 102 h 103"/>
                <a:gd name="T38" fmla="*/ 32 w 51"/>
                <a:gd name="T39" fmla="*/ 103 h 103"/>
                <a:gd name="T40" fmla="*/ 35 w 51"/>
                <a:gd name="T41" fmla="*/ 103 h 103"/>
                <a:gd name="T42" fmla="*/ 39 w 51"/>
                <a:gd name="T43" fmla="*/ 103 h 103"/>
                <a:gd name="T44" fmla="*/ 43 w 51"/>
                <a:gd name="T45" fmla="*/ 101 h 103"/>
                <a:gd name="T46" fmla="*/ 45 w 51"/>
                <a:gd name="T47" fmla="*/ 99 h 103"/>
                <a:gd name="T48" fmla="*/ 48 w 51"/>
                <a:gd name="T49" fmla="*/ 96 h 103"/>
                <a:gd name="T50" fmla="*/ 49 w 51"/>
                <a:gd name="T51" fmla="*/ 92 h 103"/>
                <a:gd name="T52" fmla="*/ 50 w 51"/>
                <a:gd name="T53" fmla="*/ 89 h 103"/>
                <a:gd name="T54" fmla="*/ 51 w 51"/>
                <a:gd name="T55" fmla="*/ 85 h 103"/>
                <a:gd name="T56" fmla="*/ 51 w 51"/>
                <a:gd name="T57" fmla="*/ 81 h 103"/>
                <a:gd name="T58" fmla="*/ 51 w 51"/>
                <a:gd name="T59" fmla="*/ 71 h 103"/>
                <a:gd name="T60" fmla="*/ 47 w 51"/>
                <a:gd name="T61" fmla="*/ 71 h 103"/>
                <a:gd name="T62" fmla="*/ 47 w 51"/>
                <a:gd name="T63" fmla="*/ 80 h 103"/>
                <a:gd name="T64" fmla="*/ 46 w 51"/>
                <a:gd name="T65" fmla="*/ 89 h 103"/>
                <a:gd name="T66" fmla="*/ 44 w 51"/>
                <a:gd name="T67" fmla="*/ 94 h 103"/>
                <a:gd name="T68" fmla="*/ 40 w 51"/>
                <a:gd name="T69" fmla="*/ 98 h 103"/>
                <a:gd name="T70" fmla="*/ 36 w 51"/>
                <a:gd name="T71" fmla="*/ 99 h 103"/>
                <a:gd name="T72" fmla="*/ 32 w 51"/>
                <a:gd name="T73" fmla="*/ 98 h 103"/>
                <a:gd name="T74" fmla="*/ 30 w 51"/>
                <a:gd name="T75" fmla="*/ 97 h 103"/>
                <a:gd name="T76" fmla="*/ 28 w 51"/>
                <a:gd name="T77" fmla="*/ 94 h 103"/>
                <a:gd name="T78" fmla="*/ 26 w 51"/>
                <a:gd name="T79" fmla="*/ 91 h 103"/>
                <a:gd name="T80" fmla="*/ 26 w 51"/>
                <a:gd name="T81" fmla="*/ 88 h 103"/>
                <a:gd name="T82" fmla="*/ 25 w 51"/>
                <a:gd name="T83" fmla="*/ 85 h 103"/>
                <a:gd name="T84" fmla="*/ 25 w 51"/>
                <a:gd name="T85" fmla="*/ 83 h 103"/>
                <a:gd name="T86" fmla="*/ 25 w 51"/>
                <a:gd name="T87" fmla="*/ 81 h 103"/>
                <a:gd name="T88" fmla="*/ 25 w 51"/>
                <a:gd name="T89" fmla="*/ 3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103">
                  <a:moveTo>
                    <a:pt x="25" y="35"/>
                  </a:moveTo>
                  <a:lnTo>
                    <a:pt x="49" y="35"/>
                  </a:lnTo>
                  <a:lnTo>
                    <a:pt x="49" y="30"/>
                  </a:lnTo>
                  <a:lnTo>
                    <a:pt x="25" y="30"/>
                  </a:lnTo>
                  <a:lnTo>
                    <a:pt x="25" y="0"/>
                  </a:lnTo>
                  <a:lnTo>
                    <a:pt x="21" y="0"/>
                  </a:lnTo>
                  <a:lnTo>
                    <a:pt x="20" y="10"/>
                  </a:lnTo>
                  <a:lnTo>
                    <a:pt x="16" y="20"/>
                  </a:lnTo>
                  <a:lnTo>
                    <a:pt x="10" y="28"/>
                  </a:lnTo>
                  <a:lnTo>
                    <a:pt x="0" y="32"/>
                  </a:lnTo>
                  <a:lnTo>
                    <a:pt x="0" y="35"/>
                  </a:lnTo>
                  <a:lnTo>
                    <a:pt x="14" y="35"/>
                  </a:lnTo>
                  <a:lnTo>
                    <a:pt x="14" y="81"/>
                  </a:lnTo>
                  <a:lnTo>
                    <a:pt x="14" y="88"/>
                  </a:lnTo>
                  <a:lnTo>
                    <a:pt x="16" y="93"/>
                  </a:lnTo>
                  <a:lnTo>
                    <a:pt x="19" y="97"/>
                  </a:lnTo>
                  <a:lnTo>
                    <a:pt x="22" y="100"/>
                  </a:lnTo>
                  <a:lnTo>
                    <a:pt x="26" y="101"/>
                  </a:lnTo>
                  <a:lnTo>
                    <a:pt x="29" y="102"/>
                  </a:lnTo>
                  <a:lnTo>
                    <a:pt x="32" y="103"/>
                  </a:lnTo>
                  <a:lnTo>
                    <a:pt x="35" y="103"/>
                  </a:lnTo>
                  <a:lnTo>
                    <a:pt x="39" y="103"/>
                  </a:lnTo>
                  <a:lnTo>
                    <a:pt x="43" y="101"/>
                  </a:lnTo>
                  <a:lnTo>
                    <a:pt x="45" y="99"/>
                  </a:lnTo>
                  <a:lnTo>
                    <a:pt x="48" y="96"/>
                  </a:lnTo>
                  <a:lnTo>
                    <a:pt x="49" y="92"/>
                  </a:lnTo>
                  <a:lnTo>
                    <a:pt x="50" y="89"/>
                  </a:lnTo>
                  <a:lnTo>
                    <a:pt x="51" y="85"/>
                  </a:lnTo>
                  <a:lnTo>
                    <a:pt x="51" y="81"/>
                  </a:lnTo>
                  <a:lnTo>
                    <a:pt x="51" y="71"/>
                  </a:lnTo>
                  <a:lnTo>
                    <a:pt x="47" y="71"/>
                  </a:lnTo>
                  <a:lnTo>
                    <a:pt x="47" y="80"/>
                  </a:lnTo>
                  <a:lnTo>
                    <a:pt x="46" y="89"/>
                  </a:lnTo>
                  <a:lnTo>
                    <a:pt x="44" y="94"/>
                  </a:lnTo>
                  <a:lnTo>
                    <a:pt x="40" y="98"/>
                  </a:lnTo>
                  <a:lnTo>
                    <a:pt x="36" y="99"/>
                  </a:lnTo>
                  <a:lnTo>
                    <a:pt x="32" y="98"/>
                  </a:lnTo>
                  <a:lnTo>
                    <a:pt x="30" y="97"/>
                  </a:lnTo>
                  <a:lnTo>
                    <a:pt x="28" y="94"/>
                  </a:lnTo>
                  <a:lnTo>
                    <a:pt x="26" y="91"/>
                  </a:lnTo>
                  <a:lnTo>
                    <a:pt x="26" y="88"/>
                  </a:lnTo>
                  <a:lnTo>
                    <a:pt x="25" y="85"/>
                  </a:lnTo>
                  <a:lnTo>
                    <a:pt x="25" y="83"/>
                  </a:lnTo>
                  <a:lnTo>
                    <a:pt x="25" y="81"/>
                  </a:lnTo>
                  <a:lnTo>
                    <a:pt x="25"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2302"/>
            <p:cNvSpPr>
              <a:spLocks noChangeAspect="1"/>
            </p:cNvSpPr>
            <p:nvPr/>
          </p:nvSpPr>
          <p:spPr bwMode="auto">
            <a:xfrm>
              <a:off x="3908" y="3217"/>
              <a:ext cx="19" cy="49"/>
            </a:xfrm>
            <a:custGeom>
              <a:avLst/>
              <a:gdLst>
                <a:gd name="T0" fmla="*/ 19 w 19"/>
                <a:gd name="T1" fmla="*/ 17 h 49"/>
                <a:gd name="T2" fmla="*/ 19 w 19"/>
                <a:gd name="T3" fmla="*/ 10 h 49"/>
                <a:gd name="T4" fmla="*/ 17 w 19"/>
                <a:gd name="T5" fmla="*/ 4 h 49"/>
                <a:gd name="T6" fmla="*/ 13 w 19"/>
                <a:gd name="T7" fmla="*/ 1 h 49"/>
                <a:gd name="T8" fmla="*/ 9 w 19"/>
                <a:gd name="T9" fmla="*/ 0 h 49"/>
                <a:gd name="T10" fmla="*/ 5 w 19"/>
                <a:gd name="T11" fmla="*/ 0 h 49"/>
                <a:gd name="T12" fmla="*/ 2 w 19"/>
                <a:gd name="T13" fmla="*/ 3 h 49"/>
                <a:gd name="T14" fmla="*/ 1 w 19"/>
                <a:gd name="T15" fmla="*/ 5 h 49"/>
                <a:gd name="T16" fmla="*/ 0 w 19"/>
                <a:gd name="T17" fmla="*/ 8 h 49"/>
                <a:gd name="T18" fmla="*/ 1 w 19"/>
                <a:gd name="T19" fmla="*/ 12 h 49"/>
                <a:gd name="T20" fmla="*/ 2 w 19"/>
                <a:gd name="T21" fmla="*/ 14 h 49"/>
                <a:gd name="T22" fmla="*/ 5 w 19"/>
                <a:gd name="T23" fmla="*/ 17 h 49"/>
                <a:gd name="T24" fmla="*/ 9 w 19"/>
                <a:gd name="T25" fmla="*/ 17 h 49"/>
                <a:gd name="T26" fmla="*/ 12 w 19"/>
                <a:gd name="T27" fmla="*/ 17 h 49"/>
                <a:gd name="T28" fmla="*/ 15 w 19"/>
                <a:gd name="T29" fmla="*/ 15 h 49"/>
                <a:gd name="T30" fmla="*/ 15 w 19"/>
                <a:gd name="T31" fmla="*/ 15 h 49"/>
                <a:gd name="T32" fmla="*/ 16 w 19"/>
                <a:gd name="T33" fmla="*/ 15 h 49"/>
                <a:gd name="T34" fmla="*/ 16 w 19"/>
                <a:gd name="T35" fmla="*/ 17 h 49"/>
                <a:gd name="T36" fmla="*/ 13 w 19"/>
                <a:gd name="T37" fmla="*/ 32 h 49"/>
                <a:gd name="T38" fmla="*/ 4 w 19"/>
                <a:gd name="T39" fmla="*/ 46 h 49"/>
                <a:gd name="T40" fmla="*/ 3 w 19"/>
                <a:gd name="T41" fmla="*/ 47 h 49"/>
                <a:gd name="T42" fmla="*/ 3 w 19"/>
                <a:gd name="T43" fmla="*/ 47 h 49"/>
                <a:gd name="T44" fmla="*/ 3 w 19"/>
                <a:gd name="T45" fmla="*/ 49 h 49"/>
                <a:gd name="T46" fmla="*/ 4 w 19"/>
                <a:gd name="T47" fmla="*/ 49 h 49"/>
                <a:gd name="T48" fmla="*/ 7 w 19"/>
                <a:gd name="T49" fmla="*/ 47 h 49"/>
                <a:gd name="T50" fmla="*/ 13 w 19"/>
                <a:gd name="T51" fmla="*/ 40 h 49"/>
                <a:gd name="T52" fmla="*/ 17 w 19"/>
                <a:gd name="T53" fmla="*/ 30 h 49"/>
                <a:gd name="T54" fmla="*/ 19 w 19"/>
                <a:gd name="T5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49">
                  <a:moveTo>
                    <a:pt x="19" y="17"/>
                  </a:moveTo>
                  <a:lnTo>
                    <a:pt x="19" y="10"/>
                  </a:lnTo>
                  <a:lnTo>
                    <a:pt x="17" y="4"/>
                  </a:lnTo>
                  <a:lnTo>
                    <a:pt x="13" y="1"/>
                  </a:lnTo>
                  <a:lnTo>
                    <a:pt x="9" y="0"/>
                  </a:lnTo>
                  <a:lnTo>
                    <a:pt x="5" y="0"/>
                  </a:lnTo>
                  <a:lnTo>
                    <a:pt x="2" y="3"/>
                  </a:lnTo>
                  <a:lnTo>
                    <a:pt x="1" y="5"/>
                  </a:lnTo>
                  <a:lnTo>
                    <a:pt x="0" y="8"/>
                  </a:lnTo>
                  <a:lnTo>
                    <a:pt x="1" y="12"/>
                  </a:lnTo>
                  <a:lnTo>
                    <a:pt x="2" y="14"/>
                  </a:lnTo>
                  <a:lnTo>
                    <a:pt x="5" y="17"/>
                  </a:lnTo>
                  <a:lnTo>
                    <a:pt x="9" y="17"/>
                  </a:lnTo>
                  <a:lnTo>
                    <a:pt x="12" y="17"/>
                  </a:lnTo>
                  <a:lnTo>
                    <a:pt x="15" y="15"/>
                  </a:lnTo>
                  <a:lnTo>
                    <a:pt x="15" y="15"/>
                  </a:lnTo>
                  <a:lnTo>
                    <a:pt x="16" y="15"/>
                  </a:lnTo>
                  <a:lnTo>
                    <a:pt x="16" y="17"/>
                  </a:lnTo>
                  <a:lnTo>
                    <a:pt x="13" y="32"/>
                  </a:lnTo>
                  <a:lnTo>
                    <a:pt x="4" y="46"/>
                  </a:lnTo>
                  <a:lnTo>
                    <a:pt x="3" y="47"/>
                  </a:lnTo>
                  <a:lnTo>
                    <a:pt x="3" y="47"/>
                  </a:lnTo>
                  <a:lnTo>
                    <a:pt x="3" y="49"/>
                  </a:lnTo>
                  <a:lnTo>
                    <a:pt x="4" y="49"/>
                  </a:lnTo>
                  <a:lnTo>
                    <a:pt x="7" y="47"/>
                  </a:lnTo>
                  <a:lnTo>
                    <a:pt x="13" y="40"/>
                  </a:lnTo>
                  <a:lnTo>
                    <a:pt x="17" y="30"/>
                  </a:lnTo>
                  <a:lnTo>
                    <a:pt x="19"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2303"/>
            <p:cNvSpPr>
              <a:spLocks noChangeAspect="1"/>
            </p:cNvSpPr>
            <p:nvPr/>
          </p:nvSpPr>
          <p:spPr bwMode="auto">
            <a:xfrm>
              <a:off x="4000" y="3161"/>
              <a:ext cx="83" cy="75"/>
            </a:xfrm>
            <a:custGeom>
              <a:avLst/>
              <a:gdLst>
                <a:gd name="T0" fmla="*/ 59 w 83"/>
                <a:gd name="T1" fmla="*/ 60 h 75"/>
                <a:gd name="T2" fmla="*/ 59 w 83"/>
                <a:gd name="T3" fmla="*/ 75 h 75"/>
                <a:gd name="T4" fmla="*/ 83 w 83"/>
                <a:gd name="T5" fmla="*/ 73 h 75"/>
                <a:gd name="T6" fmla="*/ 83 w 83"/>
                <a:gd name="T7" fmla="*/ 68 h 75"/>
                <a:gd name="T8" fmla="*/ 79 w 83"/>
                <a:gd name="T9" fmla="*/ 68 h 75"/>
                <a:gd name="T10" fmla="*/ 76 w 83"/>
                <a:gd name="T11" fmla="*/ 68 h 75"/>
                <a:gd name="T12" fmla="*/ 74 w 83"/>
                <a:gd name="T13" fmla="*/ 67 h 75"/>
                <a:gd name="T14" fmla="*/ 72 w 83"/>
                <a:gd name="T15" fmla="*/ 67 h 75"/>
                <a:gd name="T16" fmla="*/ 71 w 83"/>
                <a:gd name="T17" fmla="*/ 65 h 75"/>
                <a:gd name="T18" fmla="*/ 71 w 83"/>
                <a:gd name="T19" fmla="*/ 64 h 75"/>
                <a:gd name="T20" fmla="*/ 70 w 83"/>
                <a:gd name="T21" fmla="*/ 62 h 75"/>
                <a:gd name="T22" fmla="*/ 70 w 83"/>
                <a:gd name="T23" fmla="*/ 59 h 75"/>
                <a:gd name="T24" fmla="*/ 70 w 83"/>
                <a:gd name="T25" fmla="*/ 0 h 75"/>
                <a:gd name="T26" fmla="*/ 46 w 83"/>
                <a:gd name="T27" fmla="*/ 2 h 75"/>
                <a:gd name="T28" fmla="*/ 46 w 83"/>
                <a:gd name="T29" fmla="*/ 7 h 75"/>
                <a:gd name="T30" fmla="*/ 50 w 83"/>
                <a:gd name="T31" fmla="*/ 7 h 75"/>
                <a:gd name="T32" fmla="*/ 53 w 83"/>
                <a:gd name="T33" fmla="*/ 7 h 75"/>
                <a:gd name="T34" fmla="*/ 55 w 83"/>
                <a:gd name="T35" fmla="*/ 8 h 75"/>
                <a:gd name="T36" fmla="*/ 57 w 83"/>
                <a:gd name="T37" fmla="*/ 9 h 75"/>
                <a:gd name="T38" fmla="*/ 58 w 83"/>
                <a:gd name="T39" fmla="*/ 10 h 75"/>
                <a:gd name="T40" fmla="*/ 58 w 83"/>
                <a:gd name="T41" fmla="*/ 12 h 75"/>
                <a:gd name="T42" fmla="*/ 59 w 83"/>
                <a:gd name="T43" fmla="*/ 14 h 75"/>
                <a:gd name="T44" fmla="*/ 59 w 83"/>
                <a:gd name="T45" fmla="*/ 16 h 75"/>
                <a:gd name="T46" fmla="*/ 59 w 83"/>
                <a:gd name="T47" fmla="*/ 46 h 75"/>
                <a:gd name="T48" fmla="*/ 57 w 83"/>
                <a:gd name="T49" fmla="*/ 56 h 75"/>
                <a:gd name="T50" fmla="*/ 53 w 83"/>
                <a:gd name="T51" fmla="*/ 64 h 75"/>
                <a:gd name="T52" fmla="*/ 47 w 83"/>
                <a:gd name="T53" fmla="*/ 69 h 75"/>
                <a:gd name="T54" fmla="*/ 39 w 83"/>
                <a:gd name="T55" fmla="*/ 71 h 75"/>
                <a:gd name="T56" fmla="*/ 34 w 83"/>
                <a:gd name="T57" fmla="*/ 71 h 75"/>
                <a:gd name="T58" fmla="*/ 31 w 83"/>
                <a:gd name="T59" fmla="*/ 70 h 75"/>
                <a:gd name="T60" fmla="*/ 28 w 83"/>
                <a:gd name="T61" fmla="*/ 69 h 75"/>
                <a:gd name="T62" fmla="*/ 26 w 83"/>
                <a:gd name="T63" fmla="*/ 66 h 75"/>
                <a:gd name="T64" fmla="*/ 25 w 83"/>
                <a:gd name="T65" fmla="*/ 64 h 75"/>
                <a:gd name="T66" fmla="*/ 25 w 83"/>
                <a:gd name="T67" fmla="*/ 61 h 75"/>
                <a:gd name="T68" fmla="*/ 24 w 83"/>
                <a:gd name="T69" fmla="*/ 58 h 75"/>
                <a:gd name="T70" fmla="*/ 24 w 83"/>
                <a:gd name="T71" fmla="*/ 55 h 75"/>
                <a:gd name="T72" fmla="*/ 24 w 83"/>
                <a:gd name="T73" fmla="*/ 0 h 75"/>
                <a:gd name="T74" fmla="*/ 0 w 83"/>
                <a:gd name="T75" fmla="*/ 2 h 75"/>
                <a:gd name="T76" fmla="*/ 0 w 83"/>
                <a:gd name="T77" fmla="*/ 7 h 75"/>
                <a:gd name="T78" fmla="*/ 4 w 83"/>
                <a:gd name="T79" fmla="*/ 7 h 75"/>
                <a:gd name="T80" fmla="*/ 7 w 83"/>
                <a:gd name="T81" fmla="*/ 7 h 75"/>
                <a:gd name="T82" fmla="*/ 10 w 83"/>
                <a:gd name="T83" fmla="*/ 8 h 75"/>
                <a:gd name="T84" fmla="*/ 11 w 83"/>
                <a:gd name="T85" fmla="*/ 9 h 75"/>
                <a:gd name="T86" fmla="*/ 12 w 83"/>
                <a:gd name="T87" fmla="*/ 11 h 75"/>
                <a:gd name="T88" fmla="*/ 13 w 83"/>
                <a:gd name="T89" fmla="*/ 14 h 75"/>
                <a:gd name="T90" fmla="*/ 13 w 83"/>
                <a:gd name="T91" fmla="*/ 17 h 75"/>
                <a:gd name="T92" fmla="*/ 13 w 83"/>
                <a:gd name="T93" fmla="*/ 22 h 75"/>
                <a:gd name="T94" fmla="*/ 13 w 83"/>
                <a:gd name="T95" fmla="*/ 47 h 75"/>
                <a:gd name="T96" fmla="*/ 13 w 83"/>
                <a:gd name="T97" fmla="*/ 52 h 75"/>
                <a:gd name="T98" fmla="*/ 13 w 83"/>
                <a:gd name="T99" fmla="*/ 57 h 75"/>
                <a:gd name="T100" fmla="*/ 14 w 83"/>
                <a:gd name="T101" fmla="*/ 62 h 75"/>
                <a:gd name="T102" fmla="*/ 16 w 83"/>
                <a:gd name="T103" fmla="*/ 66 h 75"/>
                <a:gd name="T104" fmla="*/ 19 w 83"/>
                <a:gd name="T105" fmla="*/ 70 h 75"/>
                <a:gd name="T106" fmla="*/ 23 w 83"/>
                <a:gd name="T107" fmla="*/ 73 h 75"/>
                <a:gd name="T108" fmla="*/ 30 w 83"/>
                <a:gd name="T109" fmla="*/ 74 h 75"/>
                <a:gd name="T110" fmla="*/ 38 w 83"/>
                <a:gd name="T111" fmla="*/ 75 h 75"/>
                <a:gd name="T112" fmla="*/ 44 w 83"/>
                <a:gd name="T113" fmla="*/ 74 h 75"/>
                <a:gd name="T114" fmla="*/ 50 w 83"/>
                <a:gd name="T115" fmla="*/ 72 h 75"/>
                <a:gd name="T116" fmla="*/ 55 w 83"/>
                <a:gd name="T117" fmla="*/ 67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8"/>
                  </a:lnTo>
                  <a:lnTo>
                    <a:pt x="76" y="68"/>
                  </a:lnTo>
                  <a:lnTo>
                    <a:pt x="74" y="67"/>
                  </a:lnTo>
                  <a:lnTo>
                    <a:pt x="72" y="67"/>
                  </a:lnTo>
                  <a:lnTo>
                    <a:pt x="71" y="65"/>
                  </a:lnTo>
                  <a:lnTo>
                    <a:pt x="71" y="64"/>
                  </a:lnTo>
                  <a:lnTo>
                    <a:pt x="70" y="62"/>
                  </a:lnTo>
                  <a:lnTo>
                    <a:pt x="70" y="59"/>
                  </a:lnTo>
                  <a:lnTo>
                    <a:pt x="70" y="0"/>
                  </a:lnTo>
                  <a:lnTo>
                    <a:pt x="46" y="2"/>
                  </a:lnTo>
                  <a:lnTo>
                    <a:pt x="46" y="7"/>
                  </a:lnTo>
                  <a:lnTo>
                    <a:pt x="50" y="7"/>
                  </a:lnTo>
                  <a:lnTo>
                    <a:pt x="53" y="7"/>
                  </a:lnTo>
                  <a:lnTo>
                    <a:pt x="55" y="8"/>
                  </a:lnTo>
                  <a:lnTo>
                    <a:pt x="57" y="9"/>
                  </a:lnTo>
                  <a:lnTo>
                    <a:pt x="58" y="10"/>
                  </a:lnTo>
                  <a:lnTo>
                    <a:pt x="58" y="12"/>
                  </a:lnTo>
                  <a:lnTo>
                    <a:pt x="59" y="14"/>
                  </a:lnTo>
                  <a:lnTo>
                    <a:pt x="59" y="16"/>
                  </a:lnTo>
                  <a:lnTo>
                    <a:pt x="59" y="46"/>
                  </a:lnTo>
                  <a:lnTo>
                    <a:pt x="57" y="56"/>
                  </a:lnTo>
                  <a:lnTo>
                    <a:pt x="53" y="64"/>
                  </a:lnTo>
                  <a:lnTo>
                    <a:pt x="47" y="69"/>
                  </a:lnTo>
                  <a:lnTo>
                    <a:pt x="39" y="71"/>
                  </a:lnTo>
                  <a:lnTo>
                    <a:pt x="34" y="71"/>
                  </a:lnTo>
                  <a:lnTo>
                    <a:pt x="31" y="70"/>
                  </a:lnTo>
                  <a:lnTo>
                    <a:pt x="28" y="69"/>
                  </a:lnTo>
                  <a:lnTo>
                    <a:pt x="26" y="66"/>
                  </a:lnTo>
                  <a:lnTo>
                    <a:pt x="25" y="64"/>
                  </a:lnTo>
                  <a:lnTo>
                    <a:pt x="25" y="61"/>
                  </a:lnTo>
                  <a:lnTo>
                    <a:pt x="24" y="58"/>
                  </a:lnTo>
                  <a:lnTo>
                    <a:pt x="24" y="55"/>
                  </a:lnTo>
                  <a:lnTo>
                    <a:pt x="24" y="0"/>
                  </a:lnTo>
                  <a:lnTo>
                    <a:pt x="0" y="2"/>
                  </a:lnTo>
                  <a:lnTo>
                    <a:pt x="0" y="7"/>
                  </a:lnTo>
                  <a:lnTo>
                    <a:pt x="4" y="7"/>
                  </a:lnTo>
                  <a:lnTo>
                    <a:pt x="7" y="7"/>
                  </a:lnTo>
                  <a:lnTo>
                    <a:pt x="10" y="8"/>
                  </a:lnTo>
                  <a:lnTo>
                    <a:pt x="11" y="9"/>
                  </a:lnTo>
                  <a:lnTo>
                    <a:pt x="12" y="11"/>
                  </a:lnTo>
                  <a:lnTo>
                    <a:pt x="13" y="14"/>
                  </a:lnTo>
                  <a:lnTo>
                    <a:pt x="13" y="17"/>
                  </a:lnTo>
                  <a:lnTo>
                    <a:pt x="13" y="22"/>
                  </a:lnTo>
                  <a:lnTo>
                    <a:pt x="13" y="47"/>
                  </a:lnTo>
                  <a:lnTo>
                    <a:pt x="13" y="52"/>
                  </a:lnTo>
                  <a:lnTo>
                    <a:pt x="13" y="57"/>
                  </a:lnTo>
                  <a:lnTo>
                    <a:pt x="14" y="62"/>
                  </a:lnTo>
                  <a:lnTo>
                    <a:pt x="16" y="66"/>
                  </a:lnTo>
                  <a:lnTo>
                    <a:pt x="19" y="70"/>
                  </a:lnTo>
                  <a:lnTo>
                    <a:pt x="23" y="73"/>
                  </a:lnTo>
                  <a:lnTo>
                    <a:pt x="30" y="74"/>
                  </a:lnTo>
                  <a:lnTo>
                    <a:pt x="38" y="75"/>
                  </a:lnTo>
                  <a:lnTo>
                    <a:pt x="44" y="74"/>
                  </a:lnTo>
                  <a:lnTo>
                    <a:pt x="50" y="72"/>
                  </a:lnTo>
                  <a:lnTo>
                    <a:pt x="55" y="67"/>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2304"/>
            <p:cNvSpPr>
              <a:spLocks noChangeAspect="1"/>
            </p:cNvSpPr>
            <p:nvPr/>
          </p:nvSpPr>
          <p:spPr bwMode="auto">
            <a:xfrm>
              <a:off x="4092" y="3160"/>
              <a:ext cx="54" cy="76"/>
            </a:xfrm>
            <a:custGeom>
              <a:avLst/>
              <a:gdLst>
                <a:gd name="T0" fmla="*/ 31 w 54"/>
                <a:gd name="T1" fmla="*/ 43 h 76"/>
                <a:gd name="T2" fmla="*/ 36 w 54"/>
                <a:gd name="T3" fmla="*/ 44 h 76"/>
                <a:gd name="T4" fmla="*/ 42 w 54"/>
                <a:gd name="T5" fmla="*/ 48 h 76"/>
                <a:gd name="T6" fmla="*/ 45 w 54"/>
                <a:gd name="T7" fmla="*/ 53 h 76"/>
                <a:gd name="T8" fmla="*/ 45 w 54"/>
                <a:gd name="T9" fmla="*/ 63 h 76"/>
                <a:gd name="T10" fmla="*/ 36 w 54"/>
                <a:gd name="T11" fmla="*/ 71 h 76"/>
                <a:gd name="T12" fmla="*/ 23 w 54"/>
                <a:gd name="T13" fmla="*/ 72 h 76"/>
                <a:gd name="T14" fmla="*/ 15 w 54"/>
                <a:gd name="T15" fmla="*/ 69 h 76"/>
                <a:gd name="T16" fmla="*/ 9 w 54"/>
                <a:gd name="T17" fmla="*/ 63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9 w 54"/>
                <a:gd name="T35" fmla="*/ 69 h 76"/>
                <a:gd name="T36" fmla="*/ 20 w 54"/>
                <a:gd name="T37" fmla="*/ 75 h 76"/>
                <a:gd name="T38" fmla="*/ 27 w 54"/>
                <a:gd name="T39" fmla="*/ 76 h 76"/>
                <a:gd name="T40" fmla="*/ 48 w 54"/>
                <a:gd name="T41" fmla="*/ 69 h 76"/>
                <a:gd name="T42" fmla="*/ 54 w 54"/>
                <a:gd name="T43" fmla="*/ 53 h 76"/>
                <a:gd name="T44" fmla="*/ 51 w 54"/>
                <a:gd name="T45" fmla="*/ 43 h 76"/>
                <a:gd name="T46" fmla="*/ 47 w 54"/>
                <a:gd name="T47" fmla="*/ 37 h 76"/>
                <a:gd name="T48" fmla="*/ 38 w 54"/>
                <a:gd name="T49" fmla="*/ 32 h 76"/>
                <a:gd name="T50" fmla="*/ 28 w 54"/>
                <a:gd name="T51" fmla="*/ 30 h 76"/>
                <a:gd name="T52" fmla="*/ 21 w 54"/>
                <a:gd name="T53" fmla="*/ 28 h 76"/>
                <a:gd name="T54" fmla="*/ 15 w 54"/>
                <a:gd name="T55" fmla="*/ 26 h 76"/>
                <a:gd name="T56" fmla="*/ 10 w 54"/>
                <a:gd name="T57" fmla="*/ 22 h 76"/>
                <a:gd name="T58" fmla="*/ 8 w 54"/>
                <a:gd name="T59" fmla="*/ 16 h 76"/>
                <a:gd name="T60" fmla="*/ 12 w 54"/>
                <a:gd name="T61" fmla="*/ 7 h 76"/>
                <a:gd name="T62" fmla="*/ 26 w 54"/>
                <a:gd name="T63" fmla="*/ 3 h 76"/>
                <a:gd name="T64" fmla="*/ 37 w 54"/>
                <a:gd name="T65" fmla="*/ 6 h 76"/>
                <a:gd name="T66" fmla="*/ 43 w 54"/>
                <a:gd name="T67" fmla="*/ 12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3 w 54"/>
                <a:gd name="T83" fmla="*/ 4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3" y="43"/>
                  </a:lnTo>
                  <a:lnTo>
                    <a:pt x="36" y="44"/>
                  </a:lnTo>
                  <a:lnTo>
                    <a:pt x="39" y="46"/>
                  </a:lnTo>
                  <a:lnTo>
                    <a:pt x="42" y="48"/>
                  </a:lnTo>
                  <a:lnTo>
                    <a:pt x="44" y="50"/>
                  </a:lnTo>
                  <a:lnTo>
                    <a:pt x="45" y="53"/>
                  </a:lnTo>
                  <a:lnTo>
                    <a:pt x="46" y="57"/>
                  </a:lnTo>
                  <a:lnTo>
                    <a:pt x="45" y="63"/>
                  </a:lnTo>
                  <a:lnTo>
                    <a:pt x="42" y="68"/>
                  </a:lnTo>
                  <a:lnTo>
                    <a:pt x="36" y="71"/>
                  </a:lnTo>
                  <a:lnTo>
                    <a:pt x="27" y="72"/>
                  </a:lnTo>
                  <a:lnTo>
                    <a:pt x="23" y="72"/>
                  </a:lnTo>
                  <a:lnTo>
                    <a:pt x="18" y="71"/>
                  </a:lnTo>
                  <a:lnTo>
                    <a:pt x="15" y="69"/>
                  </a:lnTo>
                  <a:lnTo>
                    <a:pt x="12" y="66"/>
                  </a:lnTo>
                  <a:lnTo>
                    <a:pt x="9" y="63"/>
                  </a:lnTo>
                  <a:lnTo>
                    <a:pt x="7" y="59"/>
                  </a:lnTo>
                  <a:lnTo>
                    <a:pt x="6" y="54"/>
                  </a:lnTo>
                  <a:lnTo>
                    <a:pt x="4" y="49"/>
                  </a:lnTo>
                  <a:lnTo>
                    <a:pt x="4" y="47"/>
                  </a:lnTo>
                  <a:lnTo>
                    <a:pt x="2" y="46"/>
                  </a:lnTo>
                  <a:lnTo>
                    <a:pt x="0" y="47"/>
                  </a:lnTo>
                  <a:lnTo>
                    <a:pt x="0" y="50"/>
                  </a:lnTo>
                  <a:lnTo>
                    <a:pt x="0" y="72"/>
                  </a:lnTo>
                  <a:lnTo>
                    <a:pt x="0" y="75"/>
                  </a:lnTo>
                  <a:lnTo>
                    <a:pt x="2" y="76"/>
                  </a:lnTo>
                  <a:lnTo>
                    <a:pt x="2" y="76"/>
                  </a:lnTo>
                  <a:lnTo>
                    <a:pt x="3" y="76"/>
                  </a:lnTo>
                  <a:lnTo>
                    <a:pt x="4" y="75"/>
                  </a:lnTo>
                  <a:lnTo>
                    <a:pt x="6" y="73"/>
                  </a:lnTo>
                  <a:lnTo>
                    <a:pt x="6" y="73"/>
                  </a:lnTo>
                  <a:lnTo>
                    <a:pt x="7" y="72"/>
                  </a:lnTo>
                  <a:lnTo>
                    <a:pt x="7" y="71"/>
                  </a:lnTo>
                  <a:lnTo>
                    <a:pt x="9" y="69"/>
                  </a:lnTo>
                  <a:lnTo>
                    <a:pt x="15" y="73"/>
                  </a:lnTo>
                  <a:lnTo>
                    <a:pt x="20" y="75"/>
                  </a:lnTo>
                  <a:lnTo>
                    <a:pt x="24" y="76"/>
                  </a:lnTo>
                  <a:lnTo>
                    <a:pt x="27" y="76"/>
                  </a:lnTo>
                  <a:lnTo>
                    <a:pt x="40" y="74"/>
                  </a:lnTo>
                  <a:lnTo>
                    <a:pt x="48" y="69"/>
                  </a:lnTo>
                  <a:lnTo>
                    <a:pt x="53" y="62"/>
                  </a:lnTo>
                  <a:lnTo>
                    <a:pt x="54" y="53"/>
                  </a:lnTo>
                  <a:lnTo>
                    <a:pt x="53" y="47"/>
                  </a:lnTo>
                  <a:lnTo>
                    <a:pt x="51" y="43"/>
                  </a:lnTo>
                  <a:lnTo>
                    <a:pt x="49" y="39"/>
                  </a:lnTo>
                  <a:lnTo>
                    <a:pt x="47" y="37"/>
                  </a:lnTo>
                  <a:lnTo>
                    <a:pt x="43" y="34"/>
                  </a:lnTo>
                  <a:lnTo>
                    <a:pt x="38" y="32"/>
                  </a:lnTo>
                  <a:lnTo>
                    <a:pt x="33" y="31"/>
                  </a:lnTo>
                  <a:lnTo>
                    <a:pt x="28" y="30"/>
                  </a:lnTo>
                  <a:lnTo>
                    <a:pt x="25" y="29"/>
                  </a:lnTo>
                  <a:lnTo>
                    <a:pt x="21" y="28"/>
                  </a:lnTo>
                  <a:lnTo>
                    <a:pt x="18" y="27"/>
                  </a:lnTo>
                  <a:lnTo>
                    <a:pt x="15" y="26"/>
                  </a:lnTo>
                  <a:lnTo>
                    <a:pt x="12" y="24"/>
                  </a:lnTo>
                  <a:lnTo>
                    <a:pt x="10" y="22"/>
                  </a:lnTo>
                  <a:lnTo>
                    <a:pt x="8" y="19"/>
                  </a:lnTo>
                  <a:lnTo>
                    <a:pt x="8" y="16"/>
                  </a:lnTo>
                  <a:lnTo>
                    <a:pt x="9" y="12"/>
                  </a:lnTo>
                  <a:lnTo>
                    <a:pt x="12" y="7"/>
                  </a:lnTo>
                  <a:lnTo>
                    <a:pt x="17" y="5"/>
                  </a:lnTo>
                  <a:lnTo>
                    <a:pt x="26" y="3"/>
                  </a:lnTo>
                  <a:lnTo>
                    <a:pt x="32" y="4"/>
                  </a:lnTo>
                  <a:lnTo>
                    <a:pt x="37" y="6"/>
                  </a:lnTo>
                  <a:lnTo>
                    <a:pt x="40" y="8"/>
                  </a:lnTo>
                  <a:lnTo>
                    <a:pt x="43" y="12"/>
                  </a:lnTo>
                  <a:lnTo>
                    <a:pt x="44" y="15"/>
                  </a:lnTo>
                  <a:lnTo>
                    <a:pt x="45"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3" y="4"/>
                  </a:lnTo>
                  <a:lnTo>
                    <a:pt x="42" y="5"/>
                  </a:lnTo>
                  <a:lnTo>
                    <a:pt x="37" y="2"/>
                  </a:lnTo>
                  <a:lnTo>
                    <a:pt x="33" y="1"/>
                  </a:lnTo>
                  <a:lnTo>
                    <a:pt x="29" y="0"/>
                  </a:lnTo>
                  <a:lnTo>
                    <a:pt x="26" y="0"/>
                  </a:lnTo>
                  <a:lnTo>
                    <a:pt x="14" y="2"/>
                  </a:lnTo>
                  <a:lnTo>
                    <a:pt x="6" y="7"/>
                  </a:lnTo>
                  <a:lnTo>
                    <a:pt x="1" y="13"/>
                  </a:lnTo>
                  <a:lnTo>
                    <a:pt x="0" y="21"/>
                  </a:lnTo>
                  <a:lnTo>
                    <a:pt x="2" y="28"/>
                  </a:lnTo>
                  <a:lnTo>
                    <a:pt x="7" y="35"/>
                  </a:lnTo>
                  <a:lnTo>
                    <a:pt x="11" y="37"/>
                  </a:lnTo>
                  <a:lnTo>
                    <a:pt x="16" y="39"/>
                  </a:lnTo>
                  <a:lnTo>
                    <a:pt x="21"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2305"/>
            <p:cNvSpPr>
              <a:spLocks noChangeAspect="1" noEditPoints="1"/>
            </p:cNvSpPr>
            <p:nvPr/>
          </p:nvSpPr>
          <p:spPr bwMode="auto">
            <a:xfrm>
              <a:off x="4156" y="3160"/>
              <a:ext cx="64" cy="76"/>
            </a:xfrm>
            <a:custGeom>
              <a:avLst/>
              <a:gdLst>
                <a:gd name="T0" fmla="*/ 14 w 64"/>
                <a:gd name="T1" fmla="*/ 33 h 76"/>
                <a:gd name="T2" fmla="*/ 17 w 64"/>
                <a:gd name="T3" fmla="*/ 18 h 76"/>
                <a:gd name="T4" fmla="*/ 23 w 64"/>
                <a:gd name="T5" fmla="*/ 9 h 76"/>
                <a:gd name="T6" fmla="*/ 29 w 64"/>
                <a:gd name="T7" fmla="*/ 5 h 76"/>
                <a:gd name="T8" fmla="*/ 35 w 64"/>
                <a:gd name="T9" fmla="*/ 4 h 76"/>
                <a:gd name="T10" fmla="*/ 40 w 64"/>
                <a:gd name="T11" fmla="*/ 5 h 76"/>
                <a:gd name="T12" fmla="*/ 45 w 64"/>
                <a:gd name="T13" fmla="*/ 7 h 76"/>
                <a:gd name="T14" fmla="*/ 48 w 64"/>
                <a:gd name="T15" fmla="*/ 11 h 76"/>
                <a:gd name="T16" fmla="*/ 50 w 64"/>
                <a:gd name="T17" fmla="*/ 16 h 76"/>
                <a:gd name="T18" fmla="*/ 52 w 64"/>
                <a:gd name="T19" fmla="*/ 21 h 76"/>
                <a:gd name="T20" fmla="*/ 53 w 64"/>
                <a:gd name="T21" fmla="*/ 25 h 76"/>
                <a:gd name="T22" fmla="*/ 53 w 64"/>
                <a:gd name="T23" fmla="*/ 30 h 76"/>
                <a:gd name="T24" fmla="*/ 53 w 64"/>
                <a:gd name="T25" fmla="*/ 33 h 76"/>
                <a:gd name="T26" fmla="*/ 14 w 64"/>
                <a:gd name="T27" fmla="*/ 33 h 76"/>
                <a:gd name="T28" fmla="*/ 14 w 64"/>
                <a:gd name="T29" fmla="*/ 36 h 76"/>
                <a:gd name="T30" fmla="*/ 60 w 64"/>
                <a:gd name="T31" fmla="*/ 36 h 76"/>
                <a:gd name="T32" fmla="*/ 62 w 64"/>
                <a:gd name="T33" fmla="*/ 36 h 76"/>
                <a:gd name="T34" fmla="*/ 64 w 64"/>
                <a:gd name="T35" fmla="*/ 36 h 76"/>
                <a:gd name="T36" fmla="*/ 64 w 64"/>
                <a:gd name="T37" fmla="*/ 35 h 76"/>
                <a:gd name="T38" fmla="*/ 64 w 64"/>
                <a:gd name="T39" fmla="*/ 33 h 76"/>
                <a:gd name="T40" fmla="*/ 63 w 64"/>
                <a:gd name="T41" fmla="*/ 21 h 76"/>
                <a:gd name="T42" fmla="*/ 57 w 64"/>
                <a:gd name="T43" fmla="*/ 10 h 76"/>
                <a:gd name="T44" fmla="*/ 48 w 64"/>
                <a:gd name="T45" fmla="*/ 3 h 76"/>
                <a:gd name="T46" fmla="*/ 35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7 w 64"/>
                <a:gd name="T63" fmla="*/ 76 h 76"/>
                <a:gd name="T64" fmla="*/ 50 w 64"/>
                <a:gd name="T65" fmla="*/ 73 h 76"/>
                <a:gd name="T66" fmla="*/ 58 w 64"/>
                <a:gd name="T67" fmla="*/ 67 h 76"/>
                <a:gd name="T68" fmla="*/ 63 w 64"/>
                <a:gd name="T69" fmla="*/ 59 h 76"/>
                <a:gd name="T70" fmla="*/ 64 w 64"/>
                <a:gd name="T71" fmla="*/ 55 h 76"/>
                <a:gd name="T72" fmla="*/ 64 w 64"/>
                <a:gd name="T73" fmla="*/ 53 h 76"/>
                <a:gd name="T74" fmla="*/ 62 w 64"/>
                <a:gd name="T75" fmla="*/ 53 h 76"/>
                <a:gd name="T76" fmla="*/ 61 w 64"/>
                <a:gd name="T77" fmla="*/ 53 h 76"/>
                <a:gd name="T78" fmla="*/ 60 w 64"/>
                <a:gd name="T79" fmla="*/ 55 h 76"/>
                <a:gd name="T80" fmla="*/ 57 w 64"/>
                <a:gd name="T81" fmla="*/ 61 h 76"/>
                <a:gd name="T82" fmla="*/ 54 w 64"/>
                <a:gd name="T83" fmla="*/ 65 h 76"/>
                <a:gd name="T84" fmla="*/ 51 w 64"/>
                <a:gd name="T85" fmla="*/ 68 h 76"/>
                <a:gd name="T86" fmla="*/ 47 w 64"/>
                <a:gd name="T87" fmla="*/ 70 h 76"/>
                <a:gd name="T88" fmla="*/ 44 w 64"/>
                <a:gd name="T89" fmla="*/ 71 h 76"/>
                <a:gd name="T90" fmla="*/ 41 w 64"/>
                <a:gd name="T91" fmla="*/ 72 h 76"/>
                <a:gd name="T92" fmla="*/ 39 w 64"/>
                <a:gd name="T93" fmla="*/ 72 h 76"/>
                <a:gd name="T94" fmla="*/ 38 w 64"/>
                <a:gd name="T95" fmla="*/ 72 h 76"/>
                <a:gd name="T96" fmla="*/ 32 w 64"/>
                <a:gd name="T97" fmla="*/ 71 h 76"/>
                <a:gd name="T98" fmla="*/ 27 w 64"/>
                <a:gd name="T99" fmla="*/ 69 h 76"/>
                <a:gd name="T100" fmla="*/ 22 w 64"/>
                <a:gd name="T101" fmla="*/ 65 h 76"/>
                <a:gd name="T102" fmla="*/ 19 w 64"/>
                <a:gd name="T103" fmla="*/ 61 h 76"/>
                <a:gd name="T104" fmla="*/ 16 w 64"/>
                <a:gd name="T105" fmla="*/ 54 h 76"/>
                <a:gd name="T106" fmla="*/ 15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3"/>
                  </a:moveTo>
                  <a:lnTo>
                    <a:pt x="17" y="18"/>
                  </a:lnTo>
                  <a:lnTo>
                    <a:pt x="23" y="9"/>
                  </a:lnTo>
                  <a:lnTo>
                    <a:pt x="29" y="5"/>
                  </a:lnTo>
                  <a:lnTo>
                    <a:pt x="35" y="4"/>
                  </a:lnTo>
                  <a:lnTo>
                    <a:pt x="40" y="5"/>
                  </a:lnTo>
                  <a:lnTo>
                    <a:pt x="45" y="7"/>
                  </a:lnTo>
                  <a:lnTo>
                    <a:pt x="48" y="11"/>
                  </a:lnTo>
                  <a:lnTo>
                    <a:pt x="50" y="16"/>
                  </a:lnTo>
                  <a:lnTo>
                    <a:pt x="52" y="21"/>
                  </a:lnTo>
                  <a:lnTo>
                    <a:pt x="53" y="25"/>
                  </a:lnTo>
                  <a:lnTo>
                    <a:pt x="53" y="30"/>
                  </a:lnTo>
                  <a:lnTo>
                    <a:pt x="53" y="33"/>
                  </a:lnTo>
                  <a:lnTo>
                    <a:pt x="14" y="33"/>
                  </a:lnTo>
                  <a:close/>
                  <a:moveTo>
                    <a:pt x="14" y="36"/>
                  </a:moveTo>
                  <a:lnTo>
                    <a:pt x="60" y="36"/>
                  </a:lnTo>
                  <a:lnTo>
                    <a:pt x="62" y="36"/>
                  </a:lnTo>
                  <a:lnTo>
                    <a:pt x="64" y="36"/>
                  </a:lnTo>
                  <a:lnTo>
                    <a:pt x="64" y="35"/>
                  </a:lnTo>
                  <a:lnTo>
                    <a:pt x="64" y="33"/>
                  </a:lnTo>
                  <a:lnTo>
                    <a:pt x="63" y="21"/>
                  </a:lnTo>
                  <a:lnTo>
                    <a:pt x="57" y="10"/>
                  </a:lnTo>
                  <a:lnTo>
                    <a:pt x="48" y="3"/>
                  </a:lnTo>
                  <a:lnTo>
                    <a:pt x="35" y="0"/>
                  </a:lnTo>
                  <a:lnTo>
                    <a:pt x="21" y="3"/>
                  </a:lnTo>
                  <a:lnTo>
                    <a:pt x="10" y="11"/>
                  </a:lnTo>
                  <a:lnTo>
                    <a:pt x="3" y="23"/>
                  </a:lnTo>
                  <a:lnTo>
                    <a:pt x="0" y="38"/>
                  </a:lnTo>
                  <a:lnTo>
                    <a:pt x="3" y="53"/>
                  </a:lnTo>
                  <a:lnTo>
                    <a:pt x="11" y="65"/>
                  </a:lnTo>
                  <a:lnTo>
                    <a:pt x="23" y="73"/>
                  </a:lnTo>
                  <a:lnTo>
                    <a:pt x="37" y="76"/>
                  </a:lnTo>
                  <a:lnTo>
                    <a:pt x="50" y="73"/>
                  </a:lnTo>
                  <a:lnTo>
                    <a:pt x="58" y="67"/>
                  </a:lnTo>
                  <a:lnTo>
                    <a:pt x="63" y="59"/>
                  </a:lnTo>
                  <a:lnTo>
                    <a:pt x="64" y="55"/>
                  </a:lnTo>
                  <a:lnTo>
                    <a:pt x="64" y="53"/>
                  </a:lnTo>
                  <a:lnTo>
                    <a:pt x="62" y="53"/>
                  </a:lnTo>
                  <a:lnTo>
                    <a:pt x="61" y="53"/>
                  </a:lnTo>
                  <a:lnTo>
                    <a:pt x="60" y="55"/>
                  </a:lnTo>
                  <a:lnTo>
                    <a:pt x="57" y="61"/>
                  </a:lnTo>
                  <a:lnTo>
                    <a:pt x="54" y="65"/>
                  </a:lnTo>
                  <a:lnTo>
                    <a:pt x="51" y="68"/>
                  </a:lnTo>
                  <a:lnTo>
                    <a:pt x="47" y="70"/>
                  </a:lnTo>
                  <a:lnTo>
                    <a:pt x="44" y="71"/>
                  </a:lnTo>
                  <a:lnTo>
                    <a:pt x="41" y="72"/>
                  </a:lnTo>
                  <a:lnTo>
                    <a:pt x="39" y="72"/>
                  </a:lnTo>
                  <a:lnTo>
                    <a:pt x="38" y="72"/>
                  </a:lnTo>
                  <a:lnTo>
                    <a:pt x="32" y="71"/>
                  </a:lnTo>
                  <a:lnTo>
                    <a:pt x="27" y="69"/>
                  </a:lnTo>
                  <a:lnTo>
                    <a:pt x="22" y="65"/>
                  </a:lnTo>
                  <a:lnTo>
                    <a:pt x="19" y="61"/>
                  </a:lnTo>
                  <a:lnTo>
                    <a:pt x="16" y="54"/>
                  </a:lnTo>
                  <a:lnTo>
                    <a:pt x="15"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306"/>
            <p:cNvSpPr>
              <a:spLocks noChangeAspect="1" noEditPoints="1"/>
            </p:cNvSpPr>
            <p:nvPr/>
          </p:nvSpPr>
          <p:spPr bwMode="auto">
            <a:xfrm>
              <a:off x="4231" y="3120"/>
              <a:ext cx="81" cy="116"/>
            </a:xfrm>
            <a:custGeom>
              <a:avLst/>
              <a:gdLst>
                <a:gd name="T0" fmla="*/ 57 w 81"/>
                <a:gd name="T1" fmla="*/ 116 h 116"/>
                <a:gd name="T2" fmla="*/ 81 w 81"/>
                <a:gd name="T3" fmla="*/ 109 h 116"/>
                <a:gd name="T4" fmla="*/ 74 w 81"/>
                <a:gd name="T5" fmla="*/ 109 h 116"/>
                <a:gd name="T6" fmla="*/ 70 w 81"/>
                <a:gd name="T7" fmla="*/ 108 h 116"/>
                <a:gd name="T8" fmla="*/ 69 w 81"/>
                <a:gd name="T9" fmla="*/ 105 h 116"/>
                <a:gd name="T10" fmla="*/ 68 w 81"/>
                <a:gd name="T11" fmla="*/ 100 h 116"/>
                <a:gd name="T12" fmla="*/ 45 w 81"/>
                <a:gd name="T13" fmla="*/ 1 h 116"/>
                <a:gd name="T14" fmla="*/ 48 w 81"/>
                <a:gd name="T15" fmla="*/ 7 h 116"/>
                <a:gd name="T16" fmla="*/ 54 w 81"/>
                <a:gd name="T17" fmla="*/ 7 h 116"/>
                <a:gd name="T18" fmla="*/ 56 w 81"/>
                <a:gd name="T19" fmla="*/ 9 h 116"/>
                <a:gd name="T20" fmla="*/ 57 w 81"/>
                <a:gd name="T21" fmla="*/ 13 h 116"/>
                <a:gd name="T22" fmla="*/ 57 w 81"/>
                <a:gd name="T23" fmla="*/ 52 h 116"/>
                <a:gd name="T24" fmla="*/ 49 w 81"/>
                <a:gd name="T25" fmla="*/ 44 h 116"/>
                <a:gd name="T26" fmla="*/ 37 w 81"/>
                <a:gd name="T27" fmla="*/ 41 h 116"/>
                <a:gd name="T28" fmla="*/ 11 w 81"/>
                <a:gd name="T29" fmla="*/ 52 h 116"/>
                <a:gd name="T30" fmla="*/ 0 w 81"/>
                <a:gd name="T31" fmla="*/ 79 h 116"/>
                <a:gd name="T32" fmla="*/ 10 w 81"/>
                <a:gd name="T33" fmla="*/ 105 h 116"/>
                <a:gd name="T34" fmla="*/ 35 w 81"/>
                <a:gd name="T35" fmla="*/ 116 h 116"/>
                <a:gd name="T36" fmla="*/ 48 w 81"/>
                <a:gd name="T37" fmla="*/ 113 h 116"/>
                <a:gd name="T38" fmla="*/ 57 w 81"/>
                <a:gd name="T39" fmla="*/ 105 h 116"/>
                <a:gd name="T40" fmla="*/ 57 w 81"/>
                <a:gd name="T41" fmla="*/ 95 h 116"/>
                <a:gd name="T42" fmla="*/ 57 w 81"/>
                <a:gd name="T43" fmla="*/ 98 h 116"/>
                <a:gd name="T44" fmla="*/ 55 w 81"/>
                <a:gd name="T45" fmla="*/ 101 h 116"/>
                <a:gd name="T46" fmla="*/ 46 w 81"/>
                <a:gd name="T47" fmla="*/ 110 h 116"/>
                <a:gd name="T48" fmla="*/ 36 w 81"/>
                <a:gd name="T49" fmla="*/ 112 h 116"/>
                <a:gd name="T50" fmla="*/ 26 w 81"/>
                <a:gd name="T51" fmla="*/ 110 h 116"/>
                <a:gd name="T52" fmla="*/ 18 w 81"/>
                <a:gd name="T53" fmla="*/ 102 h 116"/>
                <a:gd name="T54" fmla="*/ 14 w 81"/>
                <a:gd name="T55" fmla="*/ 90 h 116"/>
                <a:gd name="T56" fmla="*/ 14 w 81"/>
                <a:gd name="T57" fmla="*/ 79 h 116"/>
                <a:gd name="T58" fmla="*/ 14 w 81"/>
                <a:gd name="T59" fmla="*/ 68 h 116"/>
                <a:gd name="T60" fmla="*/ 19 w 81"/>
                <a:gd name="T61" fmla="*/ 55 h 116"/>
                <a:gd name="T62" fmla="*/ 26 w 81"/>
                <a:gd name="T63" fmla="*/ 48 h 116"/>
                <a:gd name="T64" fmla="*/ 37 w 81"/>
                <a:gd name="T65" fmla="*/ 45 h 116"/>
                <a:gd name="T66" fmla="*/ 46 w 81"/>
                <a:gd name="T67" fmla="*/ 47 h 116"/>
                <a:gd name="T68" fmla="*/ 55 w 81"/>
                <a:gd name="T69" fmla="*/ 55 h 116"/>
                <a:gd name="T70" fmla="*/ 57 w 81"/>
                <a:gd name="T71" fmla="*/ 58 h 116"/>
                <a:gd name="T72" fmla="*/ 57 w 81"/>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6">
                  <a:moveTo>
                    <a:pt x="57" y="105"/>
                  </a:moveTo>
                  <a:lnTo>
                    <a:pt x="57" y="116"/>
                  </a:lnTo>
                  <a:lnTo>
                    <a:pt x="81" y="114"/>
                  </a:lnTo>
                  <a:lnTo>
                    <a:pt x="81" y="109"/>
                  </a:lnTo>
                  <a:lnTo>
                    <a:pt x="77" y="109"/>
                  </a:lnTo>
                  <a:lnTo>
                    <a:pt x="74" y="109"/>
                  </a:lnTo>
                  <a:lnTo>
                    <a:pt x="72" y="108"/>
                  </a:lnTo>
                  <a:lnTo>
                    <a:pt x="70" y="108"/>
                  </a:lnTo>
                  <a:lnTo>
                    <a:pt x="69" y="106"/>
                  </a:lnTo>
                  <a:lnTo>
                    <a:pt x="69" y="105"/>
                  </a:lnTo>
                  <a:lnTo>
                    <a:pt x="68" y="103"/>
                  </a:lnTo>
                  <a:lnTo>
                    <a:pt x="68" y="100"/>
                  </a:lnTo>
                  <a:lnTo>
                    <a:pt x="68" y="0"/>
                  </a:lnTo>
                  <a:lnTo>
                    <a:pt x="45" y="1"/>
                  </a:lnTo>
                  <a:lnTo>
                    <a:pt x="45" y="7"/>
                  </a:lnTo>
                  <a:lnTo>
                    <a:pt x="48" y="7"/>
                  </a:lnTo>
                  <a:lnTo>
                    <a:pt x="51" y="7"/>
                  </a:lnTo>
                  <a:lnTo>
                    <a:pt x="54" y="7"/>
                  </a:lnTo>
                  <a:lnTo>
                    <a:pt x="55" y="8"/>
                  </a:lnTo>
                  <a:lnTo>
                    <a:pt x="56" y="9"/>
                  </a:lnTo>
                  <a:lnTo>
                    <a:pt x="57" y="11"/>
                  </a:lnTo>
                  <a:lnTo>
                    <a:pt x="57" y="13"/>
                  </a:lnTo>
                  <a:lnTo>
                    <a:pt x="57" y="16"/>
                  </a:lnTo>
                  <a:lnTo>
                    <a:pt x="57" y="52"/>
                  </a:lnTo>
                  <a:lnTo>
                    <a:pt x="53" y="47"/>
                  </a:lnTo>
                  <a:lnTo>
                    <a:pt x="49" y="44"/>
                  </a:lnTo>
                  <a:lnTo>
                    <a:pt x="43" y="42"/>
                  </a:lnTo>
                  <a:lnTo>
                    <a:pt x="37" y="41"/>
                  </a:lnTo>
                  <a:lnTo>
                    <a:pt x="23" y="44"/>
                  </a:lnTo>
                  <a:lnTo>
                    <a:pt x="11" y="52"/>
                  </a:lnTo>
                  <a:lnTo>
                    <a:pt x="3" y="64"/>
                  </a:lnTo>
                  <a:lnTo>
                    <a:pt x="0" y="79"/>
                  </a:lnTo>
                  <a:lnTo>
                    <a:pt x="3" y="93"/>
                  </a:lnTo>
                  <a:lnTo>
                    <a:pt x="10" y="105"/>
                  </a:lnTo>
                  <a:lnTo>
                    <a:pt x="21" y="113"/>
                  </a:lnTo>
                  <a:lnTo>
                    <a:pt x="35" y="116"/>
                  </a:lnTo>
                  <a:lnTo>
                    <a:pt x="42" y="115"/>
                  </a:lnTo>
                  <a:lnTo>
                    <a:pt x="48" y="113"/>
                  </a:lnTo>
                  <a:lnTo>
                    <a:pt x="53" y="109"/>
                  </a:lnTo>
                  <a:lnTo>
                    <a:pt x="57" y="105"/>
                  </a:lnTo>
                  <a:close/>
                  <a:moveTo>
                    <a:pt x="57" y="61"/>
                  </a:moveTo>
                  <a:lnTo>
                    <a:pt x="57" y="95"/>
                  </a:lnTo>
                  <a:lnTo>
                    <a:pt x="57" y="97"/>
                  </a:lnTo>
                  <a:lnTo>
                    <a:pt x="57" y="98"/>
                  </a:lnTo>
                  <a:lnTo>
                    <a:pt x="56" y="99"/>
                  </a:lnTo>
                  <a:lnTo>
                    <a:pt x="55" y="101"/>
                  </a:lnTo>
                  <a:lnTo>
                    <a:pt x="51" y="106"/>
                  </a:lnTo>
                  <a:lnTo>
                    <a:pt x="46" y="110"/>
                  </a:lnTo>
                  <a:lnTo>
                    <a:pt x="41" y="112"/>
                  </a:lnTo>
                  <a:lnTo>
                    <a:pt x="36" y="112"/>
                  </a:lnTo>
                  <a:lnTo>
                    <a:pt x="30" y="112"/>
                  </a:lnTo>
                  <a:lnTo>
                    <a:pt x="26" y="110"/>
                  </a:lnTo>
                  <a:lnTo>
                    <a:pt x="22" y="106"/>
                  </a:lnTo>
                  <a:lnTo>
                    <a:pt x="18" y="102"/>
                  </a:lnTo>
                  <a:lnTo>
                    <a:pt x="16" y="96"/>
                  </a:lnTo>
                  <a:lnTo>
                    <a:pt x="14" y="90"/>
                  </a:lnTo>
                  <a:lnTo>
                    <a:pt x="14" y="84"/>
                  </a:lnTo>
                  <a:lnTo>
                    <a:pt x="14" y="79"/>
                  </a:lnTo>
                  <a:lnTo>
                    <a:pt x="14" y="74"/>
                  </a:lnTo>
                  <a:lnTo>
                    <a:pt x="14" y="68"/>
                  </a:lnTo>
                  <a:lnTo>
                    <a:pt x="16" y="61"/>
                  </a:lnTo>
                  <a:lnTo>
                    <a:pt x="19" y="55"/>
                  </a:lnTo>
                  <a:lnTo>
                    <a:pt x="22" y="52"/>
                  </a:lnTo>
                  <a:lnTo>
                    <a:pt x="26" y="48"/>
                  </a:lnTo>
                  <a:lnTo>
                    <a:pt x="31" y="46"/>
                  </a:lnTo>
                  <a:lnTo>
                    <a:pt x="37" y="45"/>
                  </a:lnTo>
                  <a:lnTo>
                    <a:pt x="42" y="45"/>
                  </a:lnTo>
                  <a:lnTo>
                    <a:pt x="46" y="47"/>
                  </a:lnTo>
                  <a:lnTo>
                    <a:pt x="51" y="50"/>
                  </a:lnTo>
                  <a:lnTo>
                    <a:pt x="55" y="55"/>
                  </a:lnTo>
                  <a:lnTo>
                    <a:pt x="56" y="56"/>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2307"/>
            <p:cNvSpPr>
              <a:spLocks noChangeAspect="1"/>
            </p:cNvSpPr>
            <p:nvPr/>
          </p:nvSpPr>
          <p:spPr bwMode="auto">
            <a:xfrm>
              <a:off x="4331" y="3217"/>
              <a:ext cx="20" cy="49"/>
            </a:xfrm>
            <a:custGeom>
              <a:avLst/>
              <a:gdLst>
                <a:gd name="T0" fmla="*/ 20 w 20"/>
                <a:gd name="T1" fmla="*/ 17 h 49"/>
                <a:gd name="T2" fmla="*/ 19 w 20"/>
                <a:gd name="T3" fmla="*/ 10 h 49"/>
                <a:gd name="T4" fmla="*/ 17 w 20"/>
                <a:gd name="T5" fmla="*/ 4 h 49"/>
                <a:gd name="T6" fmla="*/ 14 w 20"/>
                <a:gd name="T7" fmla="*/ 1 h 49"/>
                <a:gd name="T8" fmla="*/ 9 w 20"/>
                <a:gd name="T9" fmla="*/ 0 h 49"/>
                <a:gd name="T10" fmla="*/ 5 w 20"/>
                <a:gd name="T11" fmla="*/ 0 h 49"/>
                <a:gd name="T12" fmla="*/ 3 w 20"/>
                <a:gd name="T13" fmla="*/ 3 h 49"/>
                <a:gd name="T14" fmla="*/ 1 w 20"/>
                <a:gd name="T15" fmla="*/ 5 h 49"/>
                <a:gd name="T16" fmla="*/ 0 w 20"/>
                <a:gd name="T17" fmla="*/ 8 h 49"/>
                <a:gd name="T18" fmla="*/ 1 w 20"/>
                <a:gd name="T19" fmla="*/ 12 h 49"/>
                <a:gd name="T20" fmla="*/ 2 w 20"/>
                <a:gd name="T21" fmla="*/ 14 h 49"/>
                <a:gd name="T22" fmla="*/ 5 w 20"/>
                <a:gd name="T23" fmla="*/ 17 h 49"/>
                <a:gd name="T24" fmla="*/ 9 w 20"/>
                <a:gd name="T25" fmla="*/ 17 h 49"/>
                <a:gd name="T26" fmla="*/ 13 w 20"/>
                <a:gd name="T27" fmla="*/ 17 h 49"/>
                <a:gd name="T28" fmla="*/ 15 w 20"/>
                <a:gd name="T29" fmla="*/ 15 h 49"/>
                <a:gd name="T30" fmla="*/ 16 w 20"/>
                <a:gd name="T31" fmla="*/ 15 h 49"/>
                <a:gd name="T32" fmla="*/ 16 w 20"/>
                <a:gd name="T33" fmla="*/ 15 h 49"/>
                <a:gd name="T34" fmla="*/ 16 w 20"/>
                <a:gd name="T35" fmla="*/ 17 h 49"/>
                <a:gd name="T36" fmla="*/ 13 w 20"/>
                <a:gd name="T37" fmla="*/ 32 h 49"/>
                <a:gd name="T38" fmla="*/ 4 w 20"/>
                <a:gd name="T39" fmla="*/ 46 h 49"/>
                <a:gd name="T40" fmla="*/ 3 w 20"/>
                <a:gd name="T41" fmla="*/ 47 h 49"/>
                <a:gd name="T42" fmla="*/ 3 w 20"/>
                <a:gd name="T43" fmla="*/ 47 h 49"/>
                <a:gd name="T44" fmla="*/ 3 w 20"/>
                <a:gd name="T45" fmla="*/ 49 h 49"/>
                <a:gd name="T46" fmla="*/ 5 w 20"/>
                <a:gd name="T47" fmla="*/ 49 h 49"/>
                <a:gd name="T48" fmla="*/ 8 w 20"/>
                <a:gd name="T49" fmla="*/ 47 h 49"/>
                <a:gd name="T50" fmla="*/ 13 w 20"/>
                <a:gd name="T51" fmla="*/ 40 h 49"/>
                <a:gd name="T52" fmla="*/ 18 w 20"/>
                <a:gd name="T53" fmla="*/ 30 h 49"/>
                <a:gd name="T54" fmla="*/ 20 w 20"/>
                <a:gd name="T5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49">
                  <a:moveTo>
                    <a:pt x="20" y="17"/>
                  </a:moveTo>
                  <a:lnTo>
                    <a:pt x="19" y="10"/>
                  </a:lnTo>
                  <a:lnTo>
                    <a:pt x="17" y="4"/>
                  </a:lnTo>
                  <a:lnTo>
                    <a:pt x="14" y="1"/>
                  </a:lnTo>
                  <a:lnTo>
                    <a:pt x="9" y="0"/>
                  </a:lnTo>
                  <a:lnTo>
                    <a:pt x="5" y="0"/>
                  </a:lnTo>
                  <a:lnTo>
                    <a:pt x="3" y="3"/>
                  </a:lnTo>
                  <a:lnTo>
                    <a:pt x="1" y="5"/>
                  </a:lnTo>
                  <a:lnTo>
                    <a:pt x="0" y="8"/>
                  </a:lnTo>
                  <a:lnTo>
                    <a:pt x="1" y="12"/>
                  </a:lnTo>
                  <a:lnTo>
                    <a:pt x="2" y="14"/>
                  </a:lnTo>
                  <a:lnTo>
                    <a:pt x="5" y="17"/>
                  </a:lnTo>
                  <a:lnTo>
                    <a:pt x="9" y="17"/>
                  </a:lnTo>
                  <a:lnTo>
                    <a:pt x="13" y="17"/>
                  </a:lnTo>
                  <a:lnTo>
                    <a:pt x="15" y="15"/>
                  </a:lnTo>
                  <a:lnTo>
                    <a:pt x="16" y="15"/>
                  </a:lnTo>
                  <a:lnTo>
                    <a:pt x="16" y="15"/>
                  </a:lnTo>
                  <a:lnTo>
                    <a:pt x="16" y="17"/>
                  </a:lnTo>
                  <a:lnTo>
                    <a:pt x="13" y="32"/>
                  </a:lnTo>
                  <a:lnTo>
                    <a:pt x="4" y="46"/>
                  </a:lnTo>
                  <a:lnTo>
                    <a:pt x="3" y="47"/>
                  </a:lnTo>
                  <a:lnTo>
                    <a:pt x="3" y="47"/>
                  </a:lnTo>
                  <a:lnTo>
                    <a:pt x="3" y="49"/>
                  </a:lnTo>
                  <a:lnTo>
                    <a:pt x="5" y="49"/>
                  </a:lnTo>
                  <a:lnTo>
                    <a:pt x="8" y="47"/>
                  </a:lnTo>
                  <a:lnTo>
                    <a:pt x="13" y="40"/>
                  </a:lnTo>
                  <a:lnTo>
                    <a:pt x="18" y="30"/>
                  </a:lnTo>
                  <a:lnTo>
                    <a:pt x="20" y="1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308"/>
            <p:cNvSpPr>
              <a:spLocks noChangeAspect="1"/>
            </p:cNvSpPr>
            <p:nvPr/>
          </p:nvSpPr>
          <p:spPr bwMode="auto">
            <a:xfrm>
              <a:off x="4424" y="3160"/>
              <a:ext cx="63" cy="76"/>
            </a:xfrm>
            <a:custGeom>
              <a:avLst/>
              <a:gdLst>
                <a:gd name="T0" fmla="*/ 13 w 63"/>
                <a:gd name="T1" fmla="*/ 38 h 76"/>
                <a:gd name="T2" fmla="*/ 16 w 63"/>
                <a:gd name="T3" fmla="*/ 22 h 76"/>
                <a:gd name="T4" fmla="*/ 21 w 63"/>
                <a:gd name="T5" fmla="*/ 11 h 76"/>
                <a:gd name="T6" fmla="*/ 29 w 63"/>
                <a:gd name="T7" fmla="*/ 6 h 76"/>
                <a:gd name="T8" fmla="*/ 36 w 63"/>
                <a:gd name="T9" fmla="*/ 4 h 76"/>
                <a:gd name="T10" fmla="*/ 38 w 63"/>
                <a:gd name="T11" fmla="*/ 5 h 76"/>
                <a:gd name="T12" fmla="*/ 43 w 63"/>
                <a:gd name="T13" fmla="*/ 5 h 76"/>
                <a:gd name="T14" fmla="*/ 48 w 63"/>
                <a:gd name="T15" fmla="*/ 7 h 76"/>
                <a:gd name="T16" fmla="*/ 53 w 63"/>
                <a:gd name="T17" fmla="*/ 11 h 76"/>
                <a:gd name="T18" fmla="*/ 49 w 63"/>
                <a:gd name="T19" fmla="*/ 12 h 76"/>
                <a:gd name="T20" fmla="*/ 47 w 63"/>
                <a:gd name="T21" fmla="*/ 14 h 76"/>
                <a:gd name="T22" fmla="*/ 46 w 63"/>
                <a:gd name="T23" fmla="*/ 16 h 76"/>
                <a:gd name="T24" fmla="*/ 46 w 63"/>
                <a:gd name="T25" fmla="*/ 18 h 76"/>
                <a:gd name="T26" fmla="*/ 46 w 63"/>
                <a:gd name="T27" fmla="*/ 21 h 76"/>
                <a:gd name="T28" fmla="*/ 48 w 63"/>
                <a:gd name="T29" fmla="*/ 24 h 76"/>
                <a:gd name="T30" fmla="*/ 50 w 63"/>
                <a:gd name="T31" fmla="*/ 25 h 76"/>
                <a:gd name="T32" fmla="*/ 53 w 63"/>
                <a:gd name="T33" fmla="*/ 26 h 76"/>
                <a:gd name="T34" fmla="*/ 56 w 63"/>
                <a:gd name="T35" fmla="*/ 25 h 76"/>
                <a:gd name="T36" fmla="*/ 59 w 63"/>
                <a:gd name="T37" fmla="*/ 24 h 76"/>
                <a:gd name="T38" fmla="*/ 60 w 63"/>
                <a:gd name="T39" fmla="*/ 21 h 76"/>
                <a:gd name="T40" fmla="*/ 61 w 63"/>
                <a:gd name="T41" fmla="*/ 18 h 76"/>
                <a:gd name="T42" fmla="*/ 59 w 63"/>
                <a:gd name="T43" fmla="*/ 10 h 76"/>
                <a:gd name="T44" fmla="*/ 53 w 63"/>
                <a:gd name="T45" fmla="*/ 5 h 76"/>
                <a:gd name="T46" fmla="*/ 45 w 63"/>
                <a:gd name="T47" fmla="*/ 1 h 76"/>
                <a:gd name="T48" fmla="*/ 36 w 63"/>
                <a:gd name="T49" fmla="*/ 0 h 76"/>
                <a:gd name="T50" fmla="*/ 21 w 63"/>
                <a:gd name="T51" fmla="*/ 3 h 76"/>
                <a:gd name="T52" fmla="*/ 10 w 63"/>
                <a:gd name="T53" fmla="*/ 12 h 76"/>
                <a:gd name="T54" fmla="*/ 2 w 63"/>
                <a:gd name="T55" fmla="*/ 24 h 76"/>
                <a:gd name="T56" fmla="*/ 0 w 63"/>
                <a:gd name="T57" fmla="*/ 39 h 76"/>
                <a:gd name="T58" fmla="*/ 3 w 63"/>
                <a:gd name="T59" fmla="*/ 53 h 76"/>
                <a:gd name="T60" fmla="*/ 10 w 63"/>
                <a:gd name="T61" fmla="*/ 65 h 76"/>
                <a:gd name="T62" fmla="*/ 22 w 63"/>
                <a:gd name="T63" fmla="*/ 73 h 76"/>
                <a:gd name="T64" fmla="*/ 35 w 63"/>
                <a:gd name="T65" fmla="*/ 76 h 76"/>
                <a:gd name="T66" fmla="*/ 43 w 63"/>
                <a:gd name="T67" fmla="*/ 75 h 76"/>
                <a:gd name="T68" fmla="*/ 49 w 63"/>
                <a:gd name="T69" fmla="*/ 73 h 76"/>
                <a:gd name="T70" fmla="*/ 54 w 63"/>
                <a:gd name="T71" fmla="*/ 70 h 76"/>
                <a:gd name="T72" fmla="*/ 57 w 63"/>
                <a:gd name="T73" fmla="*/ 66 h 76"/>
                <a:gd name="T74" fmla="*/ 60 w 63"/>
                <a:gd name="T75" fmla="*/ 62 h 76"/>
                <a:gd name="T76" fmla="*/ 61 w 63"/>
                <a:gd name="T77" fmla="*/ 59 h 76"/>
                <a:gd name="T78" fmla="*/ 62 w 63"/>
                <a:gd name="T79" fmla="*/ 56 h 76"/>
                <a:gd name="T80" fmla="*/ 63 w 63"/>
                <a:gd name="T81" fmla="*/ 55 h 76"/>
                <a:gd name="T82" fmla="*/ 62 w 63"/>
                <a:gd name="T83" fmla="*/ 53 h 76"/>
                <a:gd name="T84" fmla="*/ 60 w 63"/>
                <a:gd name="T85" fmla="*/ 53 h 76"/>
                <a:gd name="T86" fmla="*/ 59 w 63"/>
                <a:gd name="T87" fmla="*/ 53 h 76"/>
                <a:gd name="T88" fmla="*/ 58 w 63"/>
                <a:gd name="T89" fmla="*/ 55 h 76"/>
                <a:gd name="T90" fmla="*/ 56 w 63"/>
                <a:gd name="T91" fmla="*/ 60 h 76"/>
                <a:gd name="T92" fmla="*/ 54 w 63"/>
                <a:gd name="T93" fmla="*/ 64 h 76"/>
                <a:gd name="T94" fmla="*/ 51 w 63"/>
                <a:gd name="T95" fmla="*/ 67 h 76"/>
                <a:gd name="T96" fmla="*/ 48 w 63"/>
                <a:gd name="T97" fmla="*/ 69 h 76"/>
                <a:gd name="T98" fmla="*/ 45 w 63"/>
                <a:gd name="T99" fmla="*/ 71 h 76"/>
                <a:gd name="T100" fmla="*/ 42 w 63"/>
                <a:gd name="T101" fmla="*/ 71 h 76"/>
                <a:gd name="T102" fmla="*/ 39 w 63"/>
                <a:gd name="T103" fmla="*/ 72 h 76"/>
                <a:gd name="T104" fmla="*/ 37 w 63"/>
                <a:gd name="T105" fmla="*/ 72 h 76"/>
                <a:gd name="T106" fmla="*/ 33 w 63"/>
                <a:gd name="T107" fmla="*/ 72 h 76"/>
                <a:gd name="T108" fmla="*/ 29 w 63"/>
                <a:gd name="T109" fmla="*/ 70 h 76"/>
                <a:gd name="T110" fmla="*/ 26 w 63"/>
                <a:gd name="T111" fmla="*/ 68 h 76"/>
                <a:gd name="T112" fmla="*/ 22 w 63"/>
                <a:gd name="T113" fmla="*/ 65 h 76"/>
                <a:gd name="T114" fmla="*/ 18 w 63"/>
                <a:gd name="T115" fmla="*/ 61 h 76"/>
                <a:gd name="T116" fmla="*/ 16 w 63"/>
                <a:gd name="T117" fmla="*/ 55 h 76"/>
                <a:gd name="T118" fmla="*/ 14 w 63"/>
                <a:gd name="T119" fmla="*/ 47 h 76"/>
                <a:gd name="T120" fmla="*/ 13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3" y="38"/>
                  </a:moveTo>
                  <a:lnTo>
                    <a:pt x="16" y="22"/>
                  </a:lnTo>
                  <a:lnTo>
                    <a:pt x="21" y="11"/>
                  </a:lnTo>
                  <a:lnTo>
                    <a:pt x="29" y="6"/>
                  </a:lnTo>
                  <a:lnTo>
                    <a:pt x="36" y="4"/>
                  </a:lnTo>
                  <a:lnTo>
                    <a:pt x="38" y="5"/>
                  </a:lnTo>
                  <a:lnTo>
                    <a:pt x="43" y="5"/>
                  </a:lnTo>
                  <a:lnTo>
                    <a:pt x="48" y="7"/>
                  </a:lnTo>
                  <a:lnTo>
                    <a:pt x="53" y="11"/>
                  </a:lnTo>
                  <a:lnTo>
                    <a:pt x="49" y="12"/>
                  </a:lnTo>
                  <a:lnTo>
                    <a:pt x="47" y="14"/>
                  </a:lnTo>
                  <a:lnTo>
                    <a:pt x="46" y="16"/>
                  </a:lnTo>
                  <a:lnTo>
                    <a:pt x="46" y="18"/>
                  </a:lnTo>
                  <a:lnTo>
                    <a:pt x="46" y="21"/>
                  </a:lnTo>
                  <a:lnTo>
                    <a:pt x="48" y="24"/>
                  </a:lnTo>
                  <a:lnTo>
                    <a:pt x="50" y="25"/>
                  </a:lnTo>
                  <a:lnTo>
                    <a:pt x="53" y="26"/>
                  </a:lnTo>
                  <a:lnTo>
                    <a:pt x="56" y="25"/>
                  </a:lnTo>
                  <a:lnTo>
                    <a:pt x="59" y="24"/>
                  </a:lnTo>
                  <a:lnTo>
                    <a:pt x="60" y="21"/>
                  </a:lnTo>
                  <a:lnTo>
                    <a:pt x="61" y="18"/>
                  </a:lnTo>
                  <a:lnTo>
                    <a:pt x="59" y="10"/>
                  </a:lnTo>
                  <a:lnTo>
                    <a:pt x="53" y="5"/>
                  </a:lnTo>
                  <a:lnTo>
                    <a:pt x="45" y="1"/>
                  </a:lnTo>
                  <a:lnTo>
                    <a:pt x="36" y="0"/>
                  </a:lnTo>
                  <a:lnTo>
                    <a:pt x="21" y="3"/>
                  </a:lnTo>
                  <a:lnTo>
                    <a:pt x="10" y="12"/>
                  </a:lnTo>
                  <a:lnTo>
                    <a:pt x="2" y="24"/>
                  </a:lnTo>
                  <a:lnTo>
                    <a:pt x="0" y="39"/>
                  </a:lnTo>
                  <a:lnTo>
                    <a:pt x="3" y="53"/>
                  </a:lnTo>
                  <a:lnTo>
                    <a:pt x="10" y="65"/>
                  </a:lnTo>
                  <a:lnTo>
                    <a:pt x="22" y="73"/>
                  </a:lnTo>
                  <a:lnTo>
                    <a:pt x="35" y="76"/>
                  </a:lnTo>
                  <a:lnTo>
                    <a:pt x="43" y="75"/>
                  </a:lnTo>
                  <a:lnTo>
                    <a:pt x="49" y="73"/>
                  </a:lnTo>
                  <a:lnTo>
                    <a:pt x="54" y="70"/>
                  </a:lnTo>
                  <a:lnTo>
                    <a:pt x="57" y="66"/>
                  </a:lnTo>
                  <a:lnTo>
                    <a:pt x="60" y="62"/>
                  </a:lnTo>
                  <a:lnTo>
                    <a:pt x="61" y="59"/>
                  </a:lnTo>
                  <a:lnTo>
                    <a:pt x="62" y="56"/>
                  </a:lnTo>
                  <a:lnTo>
                    <a:pt x="63" y="55"/>
                  </a:lnTo>
                  <a:lnTo>
                    <a:pt x="62" y="53"/>
                  </a:lnTo>
                  <a:lnTo>
                    <a:pt x="60" y="53"/>
                  </a:lnTo>
                  <a:lnTo>
                    <a:pt x="59" y="53"/>
                  </a:lnTo>
                  <a:lnTo>
                    <a:pt x="58" y="55"/>
                  </a:lnTo>
                  <a:lnTo>
                    <a:pt x="56" y="60"/>
                  </a:lnTo>
                  <a:lnTo>
                    <a:pt x="54" y="64"/>
                  </a:lnTo>
                  <a:lnTo>
                    <a:pt x="51" y="67"/>
                  </a:lnTo>
                  <a:lnTo>
                    <a:pt x="48" y="69"/>
                  </a:lnTo>
                  <a:lnTo>
                    <a:pt x="45" y="71"/>
                  </a:lnTo>
                  <a:lnTo>
                    <a:pt x="42" y="71"/>
                  </a:lnTo>
                  <a:lnTo>
                    <a:pt x="39" y="72"/>
                  </a:lnTo>
                  <a:lnTo>
                    <a:pt x="37" y="72"/>
                  </a:lnTo>
                  <a:lnTo>
                    <a:pt x="33" y="72"/>
                  </a:lnTo>
                  <a:lnTo>
                    <a:pt x="29" y="70"/>
                  </a:lnTo>
                  <a:lnTo>
                    <a:pt x="26" y="68"/>
                  </a:lnTo>
                  <a:lnTo>
                    <a:pt x="22" y="65"/>
                  </a:lnTo>
                  <a:lnTo>
                    <a:pt x="18" y="61"/>
                  </a:lnTo>
                  <a:lnTo>
                    <a:pt x="16" y="55"/>
                  </a:lnTo>
                  <a:lnTo>
                    <a:pt x="14" y="47"/>
                  </a:lnTo>
                  <a:lnTo>
                    <a:pt x="13"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309"/>
            <p:cNvSpPr>
              <a:spLocks noChangeAspect="1"/>
            </p:cNvSpPr>
            <p:nvPr/>
          </p:nvSpPr>
          <p:spPr bwMode="auto">
            <a:xfrm>
              <a:off x="4501" y="3110"/>
              <a:ext cx="38" cy="166"/>
            </a:xfrm>
            <a:custGeom>
              <a:avLst/>
              <a:gdLst>
                <a:gd name="T0" fmla="*/ 38 w 38"/>
                <a:gd name="T1" fmla="*/ 83 h 166"/>
                <a:gd name="T2" fmla="*/ 38 w 38"/>
                <a:gd name="T3" fmla="*/ 72 h 166"/>
                <a:gd name="T4" fmla="*/ 36 w 38"/>
                <a:gd name="T5" fmla="*/ 59 h 166"/>
                <a:gd name="T6" fmla="*/ 33 w 38"/>
                <a:gd name="T7" fmla="*/ 46 h 166"/>
                <a:gd name="T8" fmla="*/ 27 w 38"/>
                <a:gd name="T9" fmla="*/ 31 h 166"/>
                <a:gd name="T10" fmla="*/ 19 w 38"/>
                <a:gd name="T11" fmla="*/ 18 h 166"/>
                <a:gd name="T12" fmla="*/ 11 w 38"/>
                <a:gd name="T13" fmla="*/ 8 h 166"/>
                <a:gd name="T14" fmla="*/ 5 w 38"/>
                <a:gd name="T15" fmla="*/ 2 h 166"/>
                <a:gd name="T16" fmla="*/ 2 w 38"/>
                <a:gd name="T17" fmla="*/ 0 h 166"/>
                <a:gd name="T18" fmla="*/ 0 w 38"/>
                <a:gd name="T19" fmla="*/ 1 h 166"/>
                <a:gd name="T20" fmla="*/ 0 w 38"/>
                <a:gd name="T21" fmla="*/ 2 h 166"/>
                <a:gd name="T22" fmla="*/ 0 w 38"/>
                <a:gd name="T23" fmla="*/ 2 h 166"/>
                <a:gd name="T24" fmla="*/ 0 w 38"/>
                <a:gd name="T25" fmla="*/ 3 h 166"/>
                <a:gd name="T26" fmla="*/ 1 w 38"/>
                <a:gd name="T27" fmla="*/ 4 h 166"/>
                <a:gd name="T28" fmla="*/ 3 w 38"/>
                <a:gd name="T29" fmla="*/ 6 h 166"/>
                <a:gd name="T30" fmla="*/ 14 w 38"/>
                <a:gd name="T31" fmla="*/ 20 h 166"/>
                <a:gd name="T32" fmla="*/ 22 w 38"/>
                <a:gd name="T33" fmla="*/ 38 h 166"/>
                <a:gd name="T34" fmla="*/ 27 w 38"/>
                <a:gd name="T35" fmla="*/ 59 h 166"/>
                <a:gd name="T36" fmla="*/ 29 w 38"/>
                <a:gd name="T37" fmla="*/ 83 h 166"/>
                <a:gd name="T38" fmla="*/ 27 w 38"/>
                <a:gd name="T39" fmla="*/ 104 h 166"/>
                <a:gd name="T40" fmla="*/ 23 w 38"/>
                <a:gd name="T41" fmla="*/ 125 h 166"/>
                <a:gd name="T42" fmla="*/ 15 w 38"/>
                <a:gd name="T43" fmla="*/ 144 h 166"/>
                <a:gd name="T44" fmla="*/ 2 w 38"/>
                <a:gd name="T45" fmla="*/ 161 h 166"/>
                <a:gd name="T46" fmla="*/ 0 w 38"/>
                <a:gd name="T47" fmla="*/ 163 h 166"/>
                <a:gd name="T48" fmla="*/ 0 w 38"/>
                <a:gd name="T49" fmla="*/ 164 h 166"/>
                <a:gd name="T50" fmla="*/ 0 w 38"/>
                <a:gd name="T51" fmla="*/ 165 h 166"/>
                <a:gd name="T52" fmla="*/ 2 w 38"/>
                <a:gd name="T53" fmla="*/ 166 h 166"/>
                <a:gd name="T54" fmla="*/ 5 w 38"/>
                <a:gd name="T55" fmla="*/ 164 h 166"/>
                <a:gd name="T56" fmla="*/ 12 w 38"/>
                <a:gd name="T57" fmla="*/ 157 h 166"/>
                <a:gd name="T58" fmla="*/ 20 w 38"/>
                <a:gd name="T59" fmla="*/ 147 h 166"/>
                <a:gd name="T60" fmla="*/ 28 w 38"/>
                <a:gd name="T61" fmla="*/ 133 h 166"/>
                <a:gd name="T62" fmla="*/ 33 w 38"/>
                <a:gd name="T63" fmla="*/ 120 h 166"/>
                <a:gd name="T64" fmla="*/ 36 w 38"/>
                <a:gd name="T65" fmla="*/ 107 h 166"/>
                <a:gd name="T66" fmla="*/ 38 w 38"/>
                <a:gd name="T67" fmla="*/ 94 h 166"/>
                <a:gd name="T68" fmla="*/ 38 w 38"/>
                <a:gd name="T69"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66">
                  <a:moveTo>
                    <a:pt x="38" y="83"/>
                  </a:moveTo>
                  <a:lnTo>
                    <a:pt x="38" y="72"/>
                  </a:lnTo>
                  <a:lnTo>
                    <a:pt x="36" y="59"/>
                  </a:lnTo>
                  <a:lnTo>
                    <a:pt x="33" y="46"/>
                  </a:lnTo>
                  <a:lnTo>
                    <a:pt x="27" y="31"/>
                  </a:lnTo>
                  <a:lnTo>
                    <a:pt x="19" y="18"/>
                  </a:lnTo>
                  <a:lnTo>
                    <a:pt x="11" y="8"/>
                  </a:lnTo>
                  <a:lnTo>
                    <a:pt x="5" y="2"/>
                  </a:lnTo>
                  <a:lnTo>
                    <a:pt x="2" y="0"/>
                  </a:lnTo>
                  <a:lnTo>
                    <a:pt x="0" y="1"/>
                  </a:lnTo>
                  <a:lnTo>
                    <a:pt x="0" y="2"/>
                  </a:lnTo>
                  <a:lnTo>
                    <a:pt x="0" y="2"/>
                  </a:lnTo>
                  <a:lnTo>
                    <a:pt x="0" y="3"/>
                  </a:lnTo>
                  <a:lnTo>
                    <a:pt x="1" y="4"/>
                  </a:lnTo>
                  <a:lnTo>
                    <a:pt x="3" y="6"/>
                  </a:lnTo>
                  <a:lnTo>
                    <a:pt x="14" y="20"/>
                  </a:lnTo>
                  <a:lnTo>
                    <a:pt x="22" y="38"/>
                  </a:lnTo>
                  <a:lnTo>
                    <a:pt x="27" y="59"/>
                  </a:lnTo>
                  <a:lnTo>
                    <a:pt x="29" y="83"/>
                  </a:lnTo>
                  <a:lnTo>
                    <a:pt x="27" y="104"/>
                  </a:lnTo>
                  <a:lnTo>
                    <a:pt x="23" y="125"/>
                  </a:lnTo>
                  <a:lnTo>
                    <a:pt x="15" y="144"/>
                  </a:lnTo>
                  <a:lnTo>
                    <a:pt x="2" y="161"/>
                  </a:lnTo>
                  <a:lnTo>
                    <a:pt x="0" y="163"/>
                  </a:lnTo>
                  <a:lnTo>
                    <a:pt x="0" y="164"/>
                  </a:lnTo>
                  <a:lnTo>
                    <a:pt x="0" y="165"/>
                  </a:lnTo>
                  <a:lnTo>
                    <a:pt x="2" y="166"/>
                  </a:lnTo>
                  <a:lnTo>
                    <a:pt x="5" y="164"/>
                  </a:lnTo>
                  <a:lnTo>
                    <a:pt x="12" y="157"/>
                  </a:lnTo>
                  <a:lnTo>
                    <a:pt x="20" y="147"/>
                  </a:lnTo>
                  <a:lnTo>
                    <a:pt x="28" y="133"/>
                  </a:lnTo>
                  <a:lnTo>
                    <a:pt x="33" y="120"/>
                  </a:lnTo>
                  <a:lnTo>
                    <a:pt x="36" y="107"/>
                  </a:lnTo>
                  <a:lnTo>
                    <a:pt x="38" y="94"/>
                  </a:lnTo>
                  <a:lnTo>
                    <a:pt x="38" y="8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310"/>
            <p:cNvSpPr>
              <a:spLocks noChangeAspect="1"/>
            </p:cNvSpPr>
            <p:nvPr/>
          </p:nvSpPr>
          <p:spPr bwMode="auto">
            <a:xfrm>
              <a:off x="1182" y="3345"/>
              <a:ext cx="47" cy="88"/>
            </a:xfrm>
            <a:custGeom>
              <a:avLst/>
              <a:gdLst>
                <a:gd name="T0" fmla="*/ 29 w 47"/>
                <a:gd name="T1" fmla="*/ 4 h 88"/>
                <a:gd name="T2" fmla="*/ 29 w 47"/>
                <a:gd name="T3" fmla="*/ 1 h 88"/>
                <a:gd name="T4" fmla="*/ 28 w 47"/>
                <a:gd name="T5" fmla="*/ 0 h 88"/>
                <a:gd name="T6" fmla="*/ 27 w 47"/>
                <a:gd name="T7" fmla="*/ 0 h 88"/>
                <a:gd name="T8" fmla="*/ 25 w 47"/>
                <a:gd name="T9" fmla="*/ 0 h 88"/>
                <a:gd name="T10" fmla="*/ 21 w 47"/>
                <a:gd name="T11" fmla="*/ 3 h 88"/>
                <a:gd name="T12" fmla="*/ 15 w 47"/>
                <a:gd name="T13" fmla="*/ 6 h 88"/>
                <a:gd name="T14" fmla="*/ 9 w 47"/>
                <a:gd name="T15" fmla="*/ 8 h 88"/>
                <a:gd name="T16" fmla="*/ 0 w 47"/>
                <a:gd name="T17" fmla="*/ 8 h 88"/>
                <a:gd name="T18" fmla="*/ 0 w 47"/>
                <a:gd name="T19" fmla="*/ 13 h 88"/>
                <a:gd name="T20" fmla="*/ 3 w 47"/>
                <a:gd name="T21" fmla="*/ 13 h 88"/>
                <a:gd name="T22" fmla="*/ 8 w 47"/>
                <a:gd name="T23" fmla="*/ 12 h 88"/>
                <a:gd name="T24" fmla="*/ 13 w 47"/>
                <a:gd name="T25" fmla="*/ 11 h 88"/>
                <a:gd name="T26" fmla="*/ 18 w 47"/>
                <a:gd name="T27" fmla="*/ 9 h 88"/>
                <a:gd name="T28" fmla="*/ 18 w 47"/>
                <a:gd name="T29" fmla="*/ 77 h 88"/>
                <a:gd name="T30" fmla="*/ 18 w 47"/>
                <a:gd name="T31" fmla="*/ 80 h 88"/>
                <a:gd name="T32" fmla="*/ 17 w 47"/>
                <a:gd name="T33" fmla="*/ 82 h 88"/>
                <a:gd name="T34" fmla="*/ 13 w 47"/>
                <a:gd name="T35" fmla="*/ 83 h 88"/>
                <a:gd name="T36" fmla="*/ 6 w 47"/>
                <a:gd name="T37" fmla="*/ 83 h 88"/>
                <a:gd name="T38" fmla="*/ 1 w 47"/>
                <a:gd name="T39" fmla="*/ 83 h 88"/>
                <a:gd name="T40" fmla="*/ 1 w 47"/>
                <a:gd name="T41" fmla="*/ 88 h 88"/>
                <a:gd name="T42" fmla="*/ 6 w 47"/>
                <a:gd name="T43" fmla="*/ 87 h 88"/>
                <a:gd name="T44" fmla="*/ 12 w 47"/>
                <a:gd name="T45" fmla="*/ 87 h 88"/>
                <a:gd name="T46" fmla="*/ 18 w 47"/>
                <a:gd name="T47" fmla="*/ 87 h 88"/>
                <a:gd name="T48" fmla="*/ 24 w 47"/>
                <a:gd name="T49" fmla="*/ 87 h 88"/>
                <a:gd name="T50" fmla="*/ 29 w 47"/>
                <a:gd name="T51" fmla="*/ 87 h 88"/>
                <a:gd name="T52" fmla="*/ 35 w 47"/>
                <a:gd name="T53" fmla="*/ 87 h 88"/>
                <a:gd name="T54" fmla="*/ 41 w 47"/>
                <a:gd name="T55" fmla="*/ 87 h 88"/>
                <a:gd name="T56" fmla="*/ 47 w 47"/>
                <a:gd name="T57" fmla="*/ 88 h 88"/>
                <a:gd name="T58" fmla="*/ 47 w 47"/>
                <a:gd name="T59" fmla="*/ 83 h 88"/>
                <a:gd name="T60" fmla="*/ 42 w 47"/>
                <a:gd name="T61" fmla="*/ 83 h 88"/>
                <a:gd name="T62" fmla="*/ 35 w 47"/>
                <a:gd name="T63" fmla="*/ 83 h 88"/>
                <a:gd name="T64" fmla="*/ 31 w 47"/>
                <a:gd name="T65" fmla="*/ 82 h 88"/>
                <a:gd name="T66" fmla="*/ 29 w 47"/>
                <a:gd name="T67" fmla="*/ 80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1"/>
                  </a:lnTo>
                  <a:lnTo>
                    <a:pt x="28" y="0"/>
                  </a:lnTo>
                  <a:lnTo>
                    <a:pt x="27" y="0"/>
                  </a:lnTo>
                  <a:lnTo>
                    <a:pt x="25" y="0"/>
                  </a:lnTo>
                  <a:lnTo>
                    <a:pt x="21" y="3"/>
                  </a:lnTo>
                  <a:lnTo>
                    <a:pt x="15" y="6"/>
                  </a:lnTo>
                  <a:lnTo>
                    <a:pt x="9" y="8"/>
                  </a:lnTo>
                  <a:lnTo>
                    <a:pt x="0" y="8"/>
                  </a:lnTo>
                  <a:lnTo>
                    <a:pt x="0" y="13"/>
                  </a:lnTo>
                  <a:lnTo>
                    <a:pt x="3" y="13"/>
                  </a:lnTo>
                  <a:lnTo>
                    <a:pt x="8" y="12"/>
                  </a:lnTo>
                  <a:lnTo>
                    <a:pt x="13" y="11"/>
                  </a:lnTo>
                  <a:lnTo>
                    <a:pt x="18" y="9"/>
                  </a:lnTo>
                  <a:lnTo>
                    <a:pt x="18" y="77"/>
                  </a:lnTo>
                  <a:lnTo>
                    <a:pt x="18" y="80"/>
                  </a:lnTo>
                  <a:lnTo>
                    <a:pt x="17" y="82"/>
                  </a:lnTo>
                  <a:lnTo>
                    <a:pt x="13" y="83"/>
                  </a:lnTo>
                  <a:lnTo>
                    <a:pt x="6" y="83"/>
                  </a:lnTo>
                  <a:lnTo>
                    <a:pt x="1" y="83"/>
                  </a:lnTo>
                  <a:lnTo>
                    <a:pt x="1" y="88"/>
                  </a:lnTo>
                  <a:lnTo>
                    <a:pt x="6" y="87"/>
                  </a:lnTo>
                  <a:lnTo>
                    <a:pt x="12" y="87"/>
                  </a:lnTo>
                  <a:lnTo>
                    <a:pt x="18" y="87"/>
                  </a:lnTo>
                  <a:lnTo>
                    <a:pt x="24" y="87"/>
                  </a:lnTo>
                  <a:lnTo>
                    <a:pt x="29" y="87"/>
                  </a:lnTo>
                  <a:lnTo>
                    <a:pt x="35" y="87"/>
                  </a:lnTo>
                  <a:lnTo>
                    <a:pt x="41" y="87"/>
                  </a:lnTo>
                  <a:lnTo>
                    <a:pt x="47" y="88"/>
                  </a:lnTo>
                  <a:lnTo>
                    <a:pt x="47" y="83"/>
                  </a:lnTo>
                  <a:lnTo>
                    <a:pt x="42" y="83"/>
                  </a:lnTo>
                  <a:lnTo>
                    <a:pt x="35" y="83"/>
                  </a:lnTo>
                  <a:lnTo>
                    <a:pt x="31" y="82"/>
                  </a:lnTo>
                  <a:lnTo>
                    <a:pt x="29" y="80"/>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11"/>
            <p:cNvSpPr>
              <a:spLocks noChangeAspect="1"/>
            </p:cNvSpPr>
            <p:nvPr/>
          </p:nvSpPr>
          <p:spPr bwMode="auto">
            <a:xfrm>
              <a:off x="1252" y="3345"/>
              <a:ext cx="47" cy="88"/>
            </a:xfrm>
            <a:custGeom>
              <a:avLst/>
              <a:gdLst>
                <a:gd name="T0" fmla="*/ 29 w 47"/>
                <a:gd name="T1" fmla="*/ 4 h 88"/>
                <a:gd name="T2" fmla="*/ 29 w 47"/>
                <a:gd name="T3" fmla="*/ 1 h 88"/>
                <a:gd name="T4" fmla="*/ 29 w 47"/>
                <a:gd name="T5" fmla="*/ 0 h 88"/>
                <a:gd name="T6" fmla="*/ 27 w 47"/>
                <a:gd name="T7" fmla="*/ 0 h 88"/>
                <a:gd name="T8" fmla="*/ 25 w 47"/>
                <a:gd name="T9" fmla="*/ 0 h 88"/>
                <a:gd name="T10" fmla="*/ 21 w 47"/>
                <a:gd name="T11" fmla="*/ 3 h 88"/>
                <a:gd name="T12" fmla="*/ 16 w 47"/>
                <a:gd name="T13" fmla="*/ 6 h 88"/>
                <a:gd name="T14" fmla="*/ 9 w 47"/>
                <a:gd name="T15" fmla="*/ 8 h 88"/>
                <a:gd name="T16" fmla="*/ 0 w 47"/>
                <a:gd name="T17" fmla="*/ 8 h 88"/>
                <a:gd name="T18" fmla="*/ 0 w 47"/>
                <a:gd name="T19" fmla="*/ 13 h 88"/>
                <a:gd name="T20" fmla="*/ 4 w 47"/>
                <a:gd name="T21" fmla="*/ 13 h 88"/>
                <a:gd name="T22" fmla="*/ 8 w 47"/>
                <a:gd name="T23" fmla="*/ 12 h 88"/>
                <a:gd name="T24" fmla="*/ 13 w 47"/>
                <a:gd name="T25" fmla="*/ 11 h 88"/>
                <a:gd name="T26" fmla="*/ 19 w 47"/>
                <a:gd name="T27" fmla="*/ 9 h 88"/>
                <a:gd name="T28" fmla="*/ 19 w 47"/>
                <a:gd name="T29" fmla="*/ 77 h 88"/>
                <a:gd name="T30" fmla="*/ 19 w 47"/>
                <a:gd name="T31" fmla="*/ 80 h 88"/>
                <a:gd name="T32" fmla="*/ 17 w 47"/>
                <a:gd name="T33" fmla="*/ 82 h 88"/>
                <a:gd name="T34" fmla="*/ 13 w 47"/>
                <a:gd name="T35" fmla="*/ 83 h 88"/>
                <a:gd name="T36" fmla="*/ 6 w 47"/>
                <a:gd name="T37" fmla="*/ 83 h 88"/>
                <a:gd name="T38" fmla="*/ 1 w 47"/>
                <a:gd name="T39" fmla="*/ 83 h 88"/>
                <a:gd name="T40" fmla="*/ 1 w 47"/>
                <a:gd name="T41" fmla="*/ 88 h 88"/>
                <a:gd name="T42" fmla="*/ 6 w 47"/>
                <a:gd name="T43" fmla="*/ 87 h 88"/>
                <a:gd name="T44" fmla="*/ 12 w 47"/>
                <a:gd name="T45" fmla="*/ 87 h 88"/>
                <a:gd name="T46" fmla="*/ 19 w 47"/>
                <a:gd name="T47" fmla="*/ 87 h 88"/>
                <a:gd name="T48" fmla="*/ 24 w 47"/>
                <a:gd name="T49" fmla="*/ 87 h 88"/>
                <a:gd name="T50" fmla="*/ 29 w 47"/>
                <a:gd name="T51" fmla="*/ 87 h 88"/>
                <a:gd name="T52" fmla="*/ 35 w 47"/>
                <a:gd name="T53" fmla="*/ 87 h 88"/>
                <a:gd name="T54" fmla="*/ 42 w 47"/>
                <a:gd name="T55" fmla="*/ 87 h 88"/>
                <a:gd name="T56" fmla="*/ 47 w 47"/>
                <a:gd name="T57" fmla="*/ 88 h 88"/>
                <a:gd name="T58" fmla="*/ 47 w 47"/>
                <a:gd name="T59" fmla="*/ 83 h 88"/>
                <a:gd name="T60" fmla="*/ 42 w 47"/>
                <a:gd name="T61" fmla="*/ 83 h 88"/>
                <a:gd name="T62" fmla="*/ 35 w 47"/>
                <a:gd name="T63" fmla="*/ 83 h 88"/>
                <a:gd name="T64" fmla="*/ 31 w 47"/>
                <a:gd name="T65" fmla="*/ 82 h 88"/>
                <a:gd name="T66" fmla="*/ 29 w 47"/>
                <a:gd name="T67" fmla="*/ 80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1"/>
                  </a:lnTo>
                  <a:lnTo>
                    <a:pt x="29" y="0"/>
                  </a:lnTo>
                  <a:lnTo>
                    <a:pt x="27" y="0"/>
                  </a:lnTo>
                  <a:lnTo>
                    <a:pt x="25" y="0"/>
                  </a:lnTo>
                  <a:lnTo>
                    <a:pt x="21" y="3"/>
                  </a:lnTo>
                  <a:lnTo>
                    <a:pt x="16" y="6"/>
                  </a:lnTo>
                  <a:lnTo>
                    <a:pt x="9" y="8"/>
                  </a:lnTo>
                  <a:lnTo>
                    <a:pt x="0" y="8"/>
                  </a:lnTo>
                  <a:lnTo>
                    <a:pt x="0" y="13"/>
                  </a:lnTo>
                  <a:lnTo>
                    <a:pt x="4" y="13"/>
                  </a:lnTo>
                  <a:lnTo>
                    <a:pt x="8" y="12"/>
                  </a:lnTo>
                  <a:lnTo>
                    <a:pt x="13" y="11"/>
                  </a:lnTo>
                  <a:lnTo>
                    <a:pt x="19" y="9"/>
                  </a:lnTo>
                  <a:lnTo>
                    <a:pt x="19" y="77"/>
                  </a:lnTo>
                  <a:lnTo>
                    <a:pt x="19" y="80"/>
                  </a:lnTo>
                  <a:lnTo>
                    <a:pt x="17" y="82"/>
                  </a:lnTo>
                  <a:lnTo>
                    <a:pt x="13" y="83"/>
                  </a:lnTo>
                  <a:lnTo>
                    <a:pt x="6" y="83"/>
                  </a:lnTo>
                  <a:lnTo>
                    <a:pt x="1" y="83"/>
                  </a:lnTo>
                  <a:lnTo>
                    <a:pt x="1" y="88"/>
                  </a:lnTo>
                  <a:lnTo>
                    <a:pt x="6" y="87"/>
                  </a:lnTo>
                  <a:lnTo>
                    <a:pt x="12" y="87"/>
                  </a:lnTo>
                  <a:lnTo>
                    <a:pt x="19" y="87"/>
                  </a:lnTo>
                  <a:lnTo>
                    <a:pt x="24" y="87"/>
                  </a:lnTo>
                  <a:lnTo>
                    <a:pt x="29" y="87"/>
                  </a:lnTo>
                  <a:lnTo>
                    <a:pt x="35" y="87"/>
                  </a:lnTo>
                  <a:lnTo>
                    <a:pt x="42" y="87"/>
                  </a:lnTo>
                  <a:lnTo>
                    <a:pt x="47" y="88"/>
                  </a:lnTo>
                  <a:lnTo>
                    <a:pt x="47" y="83"/>
                  </a:lnTo>
                  <a:lnTo>
                    <a:pt x="42" y="83"/>
                  </a:lnTo>
                  <a:lnTo>
                    <a:pt x="35" y="83"/>
                  </a:lnTo>
                  <a:lnTo>
                    <a:pt x="31" y="82"/>
                  </a:lnTo>
                  <a:lnTo>
                    <a:pt x="29" y="80"/>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2"/>
            <p:cNvSpPr>
              <a:spLocks noChangeAspect="1" noEditPoints="1"/>
            </p:cNvSpPr>
            <p:nvPr/>
          </p:nvSpPr>
          <p:spPr bwMode="auto">
            <a:xfrm>
              <a:off x="1322" y="3376"/>
              <a:ext cx="15" cy="57"/>
            </a:xfrm>
            <a:custGeom>
              <a:avLst/>
              <a:gdLst>
                <a:gd name="T0" fmla="*/ 15 w 15"/>
                <a:gd name="T1" fmla="*/ 7 h 57"/>
                <a:gd name="T2" fmla="*/ 14 w 15"/>
                <a:gd name="T3" fmla="*/ 4 h 57"/>
                <a:gd name="T4" fmla="*/ 13 w 15"/>
                <a:gd name="T5" fmla="*/ 2 h 57"/>
                <a:gd name="T6" fmla="*/ 10 w 15"/>
                <a:gd name="T7" fmla="*/ 0 h 57"/>
                <a:gd name="T8" fmla="*/ 7 w 15"/>
                <a:gd name="T9" fmla="*/ 0 h 57"/>
                <a:gd name="T10" fmla="*/ 4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0 w 15"/>
                <a:gd name="T27" fmla="*/ 14 h 57"/>
                <a:gd name="T28" fmla="*/ 13 w 15"/>
                <a:gd name="T29" fmla="*/ 12 h 57"/>
                <a:gd name="T30" fmla="*/ 14 w 15"/>
                <a:gd name="T31" fmla="*/ 10 h 57"/>
                <a:gd name="T32" fmla="*/ 15 w 15"/>
                <a:gd name="T33" fmla="*/ 7 h 57"/>
                <a:gd name="T34" fmla="*/ 15 w 15"/>
                <a:gd name="T35" fmla="*/ 49 h 57"/>
                <a:gd name="T36" fmla="*/ 14 w 15"/>
                <a:gd name="T37" fmla="*/ 46 h 57"/>
                <a:gd name="T38" fmla="*/ 13 w 15"/>
                <a:gd name="T39" fmla="*/ 44 h 57"/>
                <a:gd name="T40" fmla="*/ 10 w 15"/>
                <a:gd name="T41" fmla="*/ 42 h 57"/>
                <a:gd name="T42" fmla="*/ 7 w 15"/>
                <a:gd name="T43" fmla="*/ 42 h 57"/>
                <a:gd name="T44" fmla="*/ 4 w 15"/>
                <a:gd name="T45" fmla="*/ 43 h 57"/>
                <a:gd name="T46" fmla="*/ 2 w 15"/>
                <a:gd name="T47" fmla="*/ 44 h 57"/>
                <a:gd name="T48" fmla="*/ 1 w 15"/>
                <a:gd name="T49" fmla="*/ 47 h 57"/>
                <a:gd name="T50" fmla="*/ 0 w 15"/>
                <a:gd name="T51" fmla="*/ 49 h 57"/>
                <a:gd name="T52" fmla="*/ 1 w 15"/>
                <a:gd name="T53" fmla="*/ 52 h 57"/>
                <a:gd name="T54" fmla="*/ 2 w 15"/>
                <a:gd name="T55" fmla="*/ 55 h 57"/>
                <a:gd name="T56" fmla="*/ 5 w 15"/>
                <a:gd name="T57" fmla="*/ 56 h 57"/>
                <a:gd name="T58" fmla="*/ 7 w 15"/>
                <a:gd name="T59" fmla="*/ 57 h 57"/>
                <a:gd name="T60" fmla="*/ 10 w 15"/>
                <a:gd name="T61" fmla="*/ 56 h 57"/>
                <a:gd name="T62" fmla="*/ 13 w 15"/>
                <a:gd name="T63" fmla="*/ 54 h 57"/>
                <a:gd name="T64" fmla="*/ 14 w 15"/>
                <a:gd name="T65" fmla="*/ 52 h 57"/>
                <a:gd name="T66" fmla="*/ 15 w 15"/>
                <a:gd name="T67"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7" y="0"/>
                  </a:lnTo>
                  <a:lnTo>
                    <a:pt x="4" y="0"/>
                  </a:lnTo>
                  <a:lnTo>
                    <a:pt x="2" y="2"/>
                  </a:lnTo>
                  <a:lnTo>
                    <a:pt x="1" y="4"/>
                  </a:lnTo>
                  <a:lnTo>
                    <a:pt x="0" y="7"/>
                  </a:lnTo>
                  <a:lnTo>
                    <a:pt x="1" y="10"/>
                  </a:lnTo>
                  <a:lnTo>
                    <a:pt x="2" y="12"/>
                  </a:lnTo>
                  <a:lnTo>
                    <a:pt x="5" y="14"/>
                  </a:lnTo>
                  <a:lnTo>
                    <a:pt x="7" y="14"/>
                  </a:lnTo>
                  <a:lnTo>
                    <a:pt x="10" y="14"/>
                  </a:lnTo>
                  <a:lnTo>
                    <a:pt x="13" y="12"/>
                  </a:lnTo>
                  <a:lnTo>
                    <a:pt x="14" y="10"/>
                  </a:lnTo>
                  <a:lnTo>
                    <a:pt x="15" y="7"/>
                  </a:lnTo>
                  <a:close/>
                  <a:moveTo>
                    <a:pt x="15" y="49"/>
                  </a:moveTo>
                  <a:lnTo>
                    <a:pt x="14" y="46"/>
                  </a:lnTo>
                  <a:lnTo>
                    <a:pt x="13" y="44"/>
                  </a:lnTo>
                  <a:lnTo>
                    <a:pt x="10" y="42"/>
                  </a:lnTo>
                  <a:lnTo>
                    <a:pt x="7" y="42"/>
                  </a:lnTo>
                  <a:lnTo>
                    <a:pt x="4" y="43"/>
                  </a:lnTo>
                  <a:lnTo>
                    <a:pt x="2" y="44"/>
                  </a:lnTo>
                  <a:lnTo>
                    <a:pt x="1" y="47"/>
                  </a:lnTo>
                  <a:lnTo>
                    <a:pt x="0" y="49"/>
                  </a:lnTo>
                  <a:lnTo>
                    <a:pt x="1" y="52"/>
                  </a:lnTo>
                  <a:lnTo>
                    <a:pt x="2" y="55"/>
                  </a:lnTo>
                  <a:lnTo>
                    <a:pt x="5" y="56"/>
                  </a:lnTo>
                  <a:lnTo>
                    <a:pt x="7" y="57"/>
                  </a:lnTo>
                  <a:lnTo>
                    <a:pt x="10" y="56"/>
                  </a:lnTo>
                  <a:lnTo>
                    <a:pt x="13" y="54"/>
                  </a:lnTo>
                  <a:lnTo>
                    <a:pt x="14" y="52"/>
                  </a:lnTo>
                  <a:lnTo>
                    <a:pt x="15"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13"/>
            <p:cNvSpPr>
              <a:spLocks noChangeAspect="1" noEditPoints="1"/>
            </p:cNvSpPr>
            <p:nvPr/>
          </p:nvSpPr>
          <p:spPr bwMode="auto">
            <a:xfrm>
              <a:off x="1684" y="3359"/>
              <a:ext cx="74" cy="76"/>
            </a:xfrm>
            <a:custGeom>
              <a:avLst/>
              <a:gdLst>
                <a:gd name="T0" fmla="*/ 74 w 74"/>
                <a:gd name="T1" fmla="*/ 38 h 76"/>
                <a:gd name="T2" fmla="*/ 73 w 74"/>
                <a:gd name="T3" fmla="*/ 31 h 76"/>
                <a:gd name="T4" fmla="*/ 71 w 74"/>
                <a:gd name="T5" fmla="*/ 23 h 76"/>
                <a:gd name="T6" fmla="*/ 67 w 74"/>
                <a:gd name="T7" fmla="*/ 17 h 76"/>
                <a:gd name="T8" fmla="*/ 63 w 74"/>
                <a:gd name="T9" fmla="*/ 11 h 76"/>
                <a:gd name="T10" fmla="*/ 57 w 74"/>
                <a:gd name="T11" fmla="*/ 6 h 76"/>
                <a:gd name="T12" fmla="*/ 51 w 74"/>
                <a:gd name="T13" fmla="*/ 3 h 76"/>
                <a:gd name="T14" fmla="*/ 44 w 74"/>
                <a:gd name="T15" fmla="*/ 0 h 76"/>
                <a:gd name="T16" fmla="*/ 37 w 74"/>
                <a:gd name="T17" fmla="*/ 0 h 76"/>
                <a:gd name="T18" fmla="*/ 30 w 74"/>
                <a:gd name="T19" fmla="*/ 0 h 76"/>
                <a:gd name="T20" fmla="*/ 23 w 74"/>
                <a:gd name="T21" fmla="*/ 3 h 76"/>
                <a:gd name="T22" fmla="*/ 16 w 74"/>
                <a:gd name="T23" fmla="*/ 6 h 76"/>
                <a:gd name="T24" fmla="*/ 11 w 74"/>
                <a:gd name="T25" fmla="*/ 11 h 76"/>
                <a:gd name="T26" fmla="*/ 7 w 74"/>
                <a:gd name="T27" fmla="*/ 17 h 76"/>
                <a:gd name="T28" fmla="*/ 3 w 74"/>
                <a:gd name="T29" fmla="*/ 24 h 76"/>
                <a:gd name="T30" fmla="*/ 1 w 74"/>
                <a:gd name="T31" fmla="*/ 31 h 76"/>
                <a:gd name="T32" fmla="*/ 0 w 74"/>
                <a:gd name="T33" fmla="*/ 38 h 76"/>
                <a:gd name="T34" fmla="*/ 3 w 74"/>
                <a:gd name="T35" fmla="*/ 53 h 76"/>
                <a:gd name="T36" fmla="*/ 11 w 74"/>
                <a:gd name="T37" fmla="*/ 65 h 76"/>
                <a:gd name="T38" fmla="*/ 23 w 74"/>
                <a:gd name="T39" fmla="*/ 73 h 76"/>
                <a:gd name="T40" fmla="*/ 37 w 74"/>
                <a:gd name="T41" fmla="*/ 76 h 76"/>
                <a:gd name="T42" fmla="*/ 51 w 74"/>
                <a:gd name="T43" fmla="*/ 73 h 76"/>
                <a:gd name="T44" fmla="*/ 63 w 74"/>
                <a:gd name="T45" fmla="*/ 65 h 76"/>
                <a:gd name="T46" fmla="*/ 71 w 74"/>
                <a:gd name="T47" fmla="*/ 53 h 76"/>
                <a:gd name="T48" fmla="*/ 74 w 74"/>
                <a:gd name="T49" fmla="*/ 38 h 76"/>
                <a:gd name="T50" fmla="*/ 37 w 74"/>
                <a:gd name="T51" fmla="*/ 71 h 76"/>
                <a:gd name="T52" fmla="*/ 32 w 74"/>
                <a:gd name="T53" fmla="*/ 71 h 76"/>
                <a:gd name="T54" fmla="*/ 27 w 74"/>
                <a:gd name="T55" fmla="*/ 69 h 76"/>
                <a:gd name="T56" fmla="*/ 22 w 74"/>
                <a:gd name="T57" fmla="*/ 65 h 76"/>
                <a:gd name="T58" fmla="*/ 18 w 74"/>
                <a:gd name="T59" fmla="*/ 60 h 76"/>
                <a:gd name="T60" fmla="*/ 16 w 74"/>
                <a:gd name="T61" fmla="*/ 54 h 76"/>
                <a:gd name="T62" fmla="*/ 15 w 74"/>
                <a:gd name="T63" fmla="*/ 48 h 76"/>
                <a:gd name="T64" fmla="*/ 14 w 74"/>
                <a:gd name="T65" fmla="*/ 42 h 76"/>
                <a:gd name="T66" fmla="*/ 14 w 74"/>
                <a:gd name="T67" fmla="*/ 37 h 76"/>
                <a:gd name="T68" fmla="*/ 14 w 74"/>
                <a:gd name="T69" fmla="*/ 32 h 76"/>
                <a:gd name="T70" fmla="*/ 15 w 74"/>
                <a:gd name="T71" fmla="*/ 26 h 76"/>
                <a:gd name="T72" fmla="*/ 16 w 74"/>
                <a:gd name="T73" fmla="*/ 20 h 76"/>
                <a:gd name="T74" fmla="*/ 18 w 74"/>
                <a:gd name="T75" fmla="*/ 14 h 76"/>
                <a:gd name="T76" fmla="*/ 22 w 74"/>
                <a:gd name="T77" fmla="*/ 9 h 76"/>
                <a:gd name="T78" fmla="*/ 27 w 74"/>
                <a:gd name="T79" fmla="*/ 6 h 76"/>
                <a:gd name="T80" fmla="*/ 32 w 74"/>
                <a:gd name="T81" fmla="*/ 4 h 76"/>
                <a:gd name="T82" fmla="*/ 37 w 74"/>
                <a:gd name="T83" fmla="*/ 3 h 76"/>
                <a:gd name="T84" fmla="*/ 42 w 74"/>
                <a:gd name="T85" fmla="*/ 4 h 76"/>
                <a:gd name="T86" fmla="*/ 47 w 74"/>
                <a:gd name="T87" fmla="*/ 6 h 76"/>
                <a:gd name="T88" fmla="*/ 52 w 74"/>
                <a:gd name="T89" fmla="*/ 9 h 76"/>
                <a:gd name="T90" fmla="*/ 56 w 74"/>
                <a:gd name="T91" fmla="*/ 14 h 76"/>
                <a:gd name="T92" fmla="*/ 58 w 74"/>
                <a:gd name="T93" fmla="*/ 20 h 76"/>
                <a:gd name="T94" fmla="*/ 59 w 74"/>
                <a:gd name="T95" fmla="*/ 26 h 76"/>
                <a:gd name="T96" fmla="*/ 60 w 74"/>
                <a:gd name="T97" fmla="*/ 32 h 76"/>
                <a:gd name="T98" fmla="*/ 60 w 74"/>
                <a:gd name="T99" fmla="*/ 37 h 76"/>
                <a:gd name="T100" fmla="*/ 60 w 74"/>
                <a:gd name="T101" fmla="*/ 42 h 76"/>
                <a:gd name="T102" fmla="*/ 59 w 74"/>
                <a:gd name="T103" fmla="*/ 48 h 76"/>
                <a:gd name="T104" fmla="*/ 58 w 74"/>
                <a:gd name="T105" fmla="*/ 53 h 76"/>
                <a:gd name="T106" fmla="*/ 56 w 74"/>
                <a:gd name="T107" fmla="*/ 59 h 76"/>
                <a:gd name="T108" fmla="*/ 53 w 74"/>
                <a:gd name="T109" fmla="*/ 64 h 76"/>
                <a:gd name="T110" fmla="*/ 48 w 74"/>
                <a:gd name="T111" fmla="*/ 68 h 76"/>
                <a:gd name="T112" fmla="*/ 43 w 74"/>
                <a:gd name="T113" fmla="*/ 70 h 76"/>
                <a:gd name="T114" fmla="*/ 37 w 74"/>
                <a:gd name="T115" fmla="*/ 7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76">
                  <a:moveTo>
                    <a:pt x="74" y="38"/>
                  </a:moveTo>
                  <a:lnTo>
                    <a:pt x="73" y="31"/>
                  </a:lnTo>
                  <a:lnTo>
                    <a:pt x="71" y="23"/>
                  </a:lnTo>
                  <a:lnTo>
                    <a:pt x="67" y="17"/>
                  </a:lnTo>
                  <a:lnTo>
                    <a:pt x="63" y="11"/>
                  </a:lnTo>
                  <a:lnTo>
                    <a:pt x="57" y="6"/>
                  </a:lnTo>
                  <a:lnTo>
                    <a:pt x="51" y="3"/>
                  </a:lnTo>
                  <a:lnTo>
                    <a:pt x="44" y="0"/>
                  </a:lnTo>
                  <a:lnTo>
                    <a:pt x="37" y="0"/>
                  </a:lnTo>
                  <a:lnTo>
                    <a:pt x="30" y="0"/>
                  </a:lnTo>
                  <a:lnTo>
                    <a:pt x="23" y="3"/>
                  </a:lnTo>
                  <a:lnTo>
                    <a:pt x="16" y="6"/>
                  </a:lnTo>
                  <a:lnTo>
                    <a:pt x="11" y="11"/>
                  </a:lnTo>
                  <a:lnTo>
                    <a:pt x="7" y="17"/>
                  </a:lnTo>
                  <a:lnTo>
                    <a:pt x="3" y="24"/>
                  </a:lnTo>
                  <a:lnTo>
                    <a:pt x="1" y="31"/>
                  </a:lnTo>
                  <a:lnTo>
                    <a:pt x="0" y="38"/>
                  </a:lnTo>
                  <a:lnTo>
                    <a:pt x="3" y="53"/>
                  </a:lnTo>
                  <a:lnTo>
                    <a:pt x="11" y="65"/>
                  </a:lnTo>
                  <a:lnTo>
                    <a:pt x="23" y="73"/>
                  </a:lnTo>
                  <a:lnTo>
                    <a:pt x="37" y="76"/>
                  </a:lnTo>
                  <a:lnTo>
                    <a:pt x="51" y="73"/>
                  </a:lnTo>
                  <a:lnTo>
                    <a:pt x="63" y="65"/>
                  </a:lnTo>
                  <a:lnTo>
                    <a:pt x="71" y="53"/>
                  </a:lnTo>
                  <a:lnTo>
                    <a:pt x="74" y="38"/>
                  </a:lnTo>
                  <a:close/>
                  <a:moveTo>
                    <a:pt x="37" y="71"/>
                  </a:moveTo>
                  <a:lnTo>
                    <a:pt x="32" y="71"/>
                  </a:lnTo>
                  <a:lnTo>
                    <a:pt x="27" y="69"/>
                  </a:lnTo>
                  <a:lnTo>
                    <a:pt x="22" y="65"/>
                  </a:lnTo>
                  <a:lnTo>
                    <a:pt x="18" y="60"/>
                  </a:lnTo>
                  <a:lnTo>
                    <a:pt x="16" y="54"/>
                  </a:lnTo>
                  <a:lnTo>
                    <a:pt x="15" y="48"/>
                  </a:lnTo>
                  <a:lnTo>
                    <a:pt x="14" y="42"/>
                  </a:lnTo>
                  <a:lnTo>
                    <a:pt x="14" y="37"/>
                  </a:lnTo>
                  <a:lnTo>
                    <a:pt x="14" y="32"/>
                  </a:lnTo>
                  <a:lnTo>
                    <a:pt x="15" y="26"/>
                  </a:lnTo>
                  <a:lnTo>
                    <a:pt x="16" y="20"/>
                  </a:lnTo>
                  <a:lnTo>
                    <a:pt x="18" y="14"/>
                  </a:lnTo>
                  <a:lnTo>
                    <a:pt x="22" y="9"/>
                  </a:lnTo>
                  <a:lnTo>
                    <a:pt x="27" y="6"/>
                  </a:lnTo>
                  <a:lnTo>
                    <a:pt x="32" y="4"/>
                  </a:lnTo>
                  <a:lnTo>
                    <a:pt x="37" y="3"/>
                  </a:lnTo>
                  <a:lnTo>
                    <a:pt x="42" y="4"/>
                  </a:lnTo>
                  <a:lnTo>
                    <a:pt x="47" y="6"/>
                  </a:lnTo>
                  <a:lnTo>
                    <a:pt x="52" y="9"/>
                  </a:lnTo>
                  <a:lnTo>
                    <a:pt x="56" y="14"/>
                  </a:lnTo>
                  <a:lnTo>
                    <a:pt x="58" y="20"/>
                  </a:lnTo>
                  <a:lnTo>
                    <a:pt x="59" y="26"/>
                  </a:lnTo>
                  <a:lnTo>
                    <a:pt x="60" y="32"/>
                  </a:lnTo>
                  <a:lnTo>
                    <a:pt x="60" y="37"/>
                  </a:lnTo>
                  <a:lnTo>
                    <a:pt x="60" y="42"/>
                  </a:lnTo>
                  <a:lnTo>
                    <a:pt x="59" y="48"/>
                  </a:lnTo>
                  <a:lnTo>
                    <a:pt x="58" y="53"/>
                  </a:lnTo>
                  <a:lnTo>
                    <a:pt x="56" y="59"/>
                  </a:lnTo>
                  <a:lnTo>
                    <a:pt x="53" y="64"/>
                  </a:lnTo>
                  <a:lnTo>
                    <a:pt x="48" y="68"/>
                  </a:lnTo>
                  <a:lnTo>
                    <a:pt x="43" y="70"/>
                  </a:lnTo>
                  <a:lnTo>
                    <a:pt x="37"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14"/>
            <p:cNvSpPr>
              <a:spLocks noChangeAspect="1"/>
            </p:cNvSpPr>
            <p:nvPr/>
          </p:nvSpPr>
          <p:spPr bwMode="auto">
            <a:xfrm>
              <a:off x="1768" y="3360"/>
              <a:ext cx="83" cy="75"/>
            </a:xfrm>
            <a:custGeom>
              <a:avLst/>
              <a:gdLst>
                <a:gd name="T0" fmla="*/ 59 w 83"/>
                <a:gd name="T1" fmla="*/ 60 h 75"/>
                <a:gd name="T2" fmla="*/ 59 w 83"/>
                <a:gd name="T3" fmla="*/ 75 h 75"/>
                <a:gd name="T4" fmla="*/ 83 w 83"/>
                <a:gd name="T5" fmla="*/ 73 h 75"/>
                <a:gd name="T6" fmla="*/ 83 w 83"/>
                <a:gd name="T7" fmla="*/ 68 h 75"/>
                <a:gd name="T8" fmla="*/ 79 w 83"/>
                <a:gd name="T9" fmla="*/ 67 h 75"/>
                <a:gd name="T10" fmla="*/ 76 w 83"/>
                <a:gd name="T11" fmla="*/ 67 h 75"/>
                <a:gd name="T12" fmla="*/ 74 w 83"/>
                <a:gd name="T13" fmla="*/ 67 h 75"/>
                <a:gd name="T14" fmla="*/ 72 w 83"/>
                <a:gd name="T15" fmla="*/ 66 h 75"/>
                <a:gd name="T16" fmla="*/ 71 w 83"/>
                <a:gd name="T17" fmla="*/ 65 h 75"/>
                <a:gd name="T18" fmla="*/ 70 w 83"/>
                <a:gd name="T19" fmla="*/ 63 h 75"/>
                <a:gd name="T20" fmla="*/ 70 w 83"/>
                <a:gd name="T21" fmla="*/ 61 h 75"/>
                <a:gd name="T22" fmla="*/ 70 w 83"/>
                <a:gd name="T23" fmla="*/ 58 h 75"/>
                <a:gd name="T24" fmla="*/ 70 w 83"/>
                <a:gd name="T25" fmla="*/ 0 h 75"/>
                <a:gd name="T26" fmla="*/ 46 w 83"/>
                <a:gd name="T27" fmla="*/ 1 h 75"/>
                <a:gd name="T28" fmla="*/ 46 w 83"/>
                <a:gd name="T29" fmla="*/ 7 h 75"/>
                <a:gd name="T30" fmla="*/ 50 w 83"/>
                <a:gd name="T31" fmla="*/ 7 h 75"/>
                <a:gd name="T32" fmla="*/ 53 w 83"/>
                <a:gd name="T33" fmla="*/ 7 h 75"/>
                <a:gd name="T34" fmla="*/ 55 w 83"/>
                <a:gd name="T35" fmla="*/ 7 h 75"/>
                <a:gd name="T36" fmla="*/ 56 w 83"/>
                <a:gd name="T37" fmla="*/ 8 h 75"/>
                <a:gd name="T38" fmla="*/ 57 w 83"/>
                <a:gd name="T39" fmla="*/ 9 h 75"/>
                <a:gd name="T40" fmla="*/ 58 w 83"/>
                <a:gd name="T41" fmla="*/ 11 h 75"/>
                <a:gd name="T42" fmla="*/ 58 w 83"/>
                <a:gd name="T43" fmla="*/ 13 h 75"/>
                <a:gd name="T44" fmla="*/ 59 w 83"/>
                <a:gd name="T45" fmla="*/ 16 h 75"/>
                <a:gd name="T46" fmla="*/ 59 w 83"/>
                <a:gd name="T47" fmla="*/ 45 h 75"/>
                <a:gd name="T48" fmla="*/ 57 w 83"/>
                <a:gd name="T49" fmla="*/ 55 h 75"/>
                <a:gd name="T50" fmla="*/ 53 w 83"/>
                <a:gd name="T51" fmla="*/ 63 h 75"/>
                <a:gd name="T52" fmla="*/ 47 w 83"/>
                <a:gd name="T53" fmla="*/ 69 h 75"/>
                <a:gd name="T54" fmla="*/ 39 w 83"/>
                <a:gd name="T55" fmla="*/ 71 h 75"/>
                <a:gd name="T56" fmla="*/ 34 w 83"/>
                <a:gd name="T57" fmla="*/ 70 h 75"/>
                <a:gd name="T58" fmla="*/ 30 w 83"/>
                <a:gd name="T59" fmla="*/ 69 h 75"/>
                <a:gd name="T60" fmla="*/ 28 w 83"/>
                <a:gd name="T61" fmla="*/ 68 h 75"/>
                <a:gd name="T62" fmla="*/ 26 w 83"/>
                <a:gd name="T63" fmla="*/ 66 h 75"/>
                <a:gd name="T64" fmla="*/ 25 w 83"/>
                <a:gd name="T65" fmla="*/ 63 h 75"/>
                <a:gd name="T66" fmla="*/ 24 w 83"/>
                <a:gd name="T67" fmla="*/ 61 h 75"/>
                <a:gd name="T68" fmla="*/ 24 w 83"/>
                <a:gd name="T69" fmla="*/ 58 h 75"/>
                <a:gd name="T70" fmla="*/ 24 w 83"/>
                <a:gd name="T71" fmla="*/ 55 h 75"/>
                <a:gd name="T72" fmla="*/ 24 w 83"/>
                <a:gd name="T73" fmla="*/ 0 h 75"/>
                <a:gd name="T74" fmla="*/ 0 w 83"/>
                <a:gd name="T75" fmla="*/ 1 h 75"/>
                <a:gd name="T76" fmla="*/ 0 w 83"/>
                <a:gd name="T77" fmla="*/ 7 h 75"/>
                <a:gd name="T78" fmla="*/ 4 w 83"/>
                <a:gd name="T79" fmla="*/ 7 h 75"/>
                <a:gd name="T80" fmla="*/ 7 w 83"/>
                <a:gd name="T81" fmla="*/ 7 h 75"/>
                <a:gd name="T82" fmla="*/ 9 w 83"/>
                <a:gd name="T83" fmla="*/ 8 h 75"/>
                <a:gd name="T84" fmla="*/ 11 w 83"/>
                <a:gd name="T85" fmla="*/ 9 h 75"/>
                <a:gd name="T86" fmla="*/ 12 w 83"/>
                <a:gd name="T87" fmla="*/ 11 h 75"/>
                <a:gd name="T88" fmla="*/ 12 w 83"/>
                <a:gd name="T89" fmla="*/ 13 h 75"/>
                <a:gd name="T90" fmla="*/ 13 w 83"/>
                <a:gd name="T91" fmla="*/ 17 h 75"/>
                <a:gd name="T92" fmla="*/ 13 w 83"/>
                <a:gd name="T93" fmla="*/ 22 h 75"/>
                <a:gd name="T94" fmla="*/ 13 w 83"/>
                <a:gd name="T95" fmla="*/ 47 h 75"/>
                <a:gd name="T96" fmla="*/ 13 w 83"/>
                <a:gd name="T97" fmla="*/ 51 h 75"/>
                <a:gd name="T98" fmla="*/ 13 w 83"/>
                <a:gd name="T99" fmla="*/ 56 h 75"/>
                <a:gd name="T100" fmla="*/ 14 w 83"/>
                <a:gd name="T101" fmla="*/ 61 h 75"/>
                <a:gd name="T102" fmla="*/ 16 w 83"/>
                <a:gd name="T103" fmla="*/ 65 h 75"/>
                <a:gd name="T104" fmla="*/ 19 w 83"/>
                <a:gd name="T105" fmla="*/ 69 h 75"/>
                <a:gd name="T106" fmla="*/ 23 w 83"/>
                <a:gd name="T107" fmla="*/ 72 h 75"/>
                <a:gd name="T108" fmla="*/ 29 w 83"/>
                <a:gd name="T109" fmla="*/ 74 h 75"/>
                <a:gd name="T110" fmla="*/ 38 w 83"/>
                <a:gd name="T111" fmla="*/ 75 h 75"/>
                <a:gd name="T112" fmla="*/ 44 w 83"/>
                <a:gd name="T113" fmla="*/ 74 h 75"/>
                <a:gd name="T114" fmla="*/ 50 w 83"/>
                <a:gd name="T115" fmla="*/ 71 h 75"/>
                <a:gd name="T116" fmla="*/ 55 w 83"/>
                <a:gd name="T117" fmla="*/ 66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7"/>
                  </a:lnTo>
                  <a:lnTo>
                    <a:pt x="76" y="67"/>
                  </a:lnTo>
                  <a:lnTo>
                    <a:pt x="74" y="67"/>
                  </a:lnTo>
                  <a:lnTo>
                    <a:pt x="72" y="66"/>
                  </a:lnTo>
                  <a:lnTo>
                    <a:pt x="71" y="65"/>
                  </a:lnTo>
                  <a:lnTo>
                    <a:pt x="70" y="63"/>
                  </a:lnTo>
                  <a:lnTo>
                    <a:pt x="70" y="61"/>
                  </a:lnTo>
                  <a:lnTo>
                    <a:pt x="70" y="58"/>
                  </a:lnTo>
                  <a:lnTo>
                    <a:pt x="70" y="0"/>
                  </a:lnTo>
                  <a:lnTo>
                    <a:pt x="46" y="1"/>
                  </a:lnTo>
                  <a:lnTo>
                    <a:pt x="46" y="7"/>
                  </a:lnTo>
                  <a:lnTo>
                    <a:pt x="50" y="7"/>
                  </a:lnTo>
                  <a:lnTo>
                    <a:pt x="53" y="7"/>
                  </a:lnTo>
                  <a:lnTo>
                    <a:pt x="55" y="7"/>
                  </a:lnTo>
                  <a:lnTo>
                    <a:pt x="56" y="8"/>
                  </a:lnTo>
                  <a:lnTo>
                    <a:pt x="57" y="9"/>
                  </a:lnTo>
                  <a:lnTo>
                    <a:pt x="58" y="11"/>
                  </a:lnTo>
                  <a:lnTo>
                    <a:pt x="58" y="13"/>
                  </a:lnTo>
                  <a:lnTo>
                    <a:pt x="59" y="16"/>
                  </a:lnTo>
                  <a:lnTo>
                    <a:pt x="59" y="45"/>
                  </a:lnTo>
                  <a:lnTo>
                    <a:pt x="57" y="55"/>
                  </a:lnTo>
                  <a:lnTo>
                    <a:pt x="53" y="63"/>
                  </a:lnTo>
                  <a:lnTo>
                    <a:pt x="47" y="69"/>
                  </a:lnTo>
                  <a:lnTo>
                    <a:pt x="39" y="71"/>
                  </a:lnTo>
                  <a:lnTo>
                    <a:pt x="34" y="70"/>
                  </a:lnTo>
                  <a:lnTo>
                    <a:pt x="30" y="69"/>
                  </a:lnTo>
                  <a:lnTo>
                    <a:pt x="28" y="68"/>
                  </a:lnTo>
                  <a:lnTo>
                    <a:pt x="26" y="66"/>
                  </a:lnTo>
                  <a:lnTo>
                    <a:pt x="25" y="63"/>
                  </a:lnTo>
                  <a:lnTo>
                    <a:pt x="24" y="61"/>
                  </a:lnTo>
                  <a:lnTo>
                    <a:pt x="24" y="58"/>
                  </a:lnTo>
                  <a:lnTo>
                    <a:pt x="24" y="55"/>
                  </a:lnTo>
                  <a:lnTo>
                    <a:pt x="24" y="0"/>
                  </a:lnTo>
                  <a:lnTo>
                    <a:pt x="0" y="1"/>
                  </a:lnTo>
                  <a:lnTo>
                    <a:pt x="0" y="7"/>
                  </a:lnTo>
                  <a:lnTo>
                    <a:pt x="4" y="7"/>
                  </a:lnTo>
                  <a:lnTo>
                    <a:pt x="7" y="7"/>
                  </a:lnTo>
                  <a:lnTo>
                    <a:pt x="9" y="8"/>
                  </a:lnTo>
                  <a:lnTo>
                    <a:pt x="11" y="9"/>
                  </a:lnTo>
                  <a:lnTo>
                    <a:pt x="12" y="11"/>
                  </a:lnTo>
                  <a:lnTo>
                    <a:pt x="12" y="13"/>
                  </a:lnTo>
                  <a:lnTo>
                    <a:pt x="13" y="17"/>
                  </a:lnTo>
                  <a:lnTo>
                    <a:pt x="13" y="22"/>
                  </a:lnTo>
                  <a:lnTo>
                    <a:pt x="13" y="47"/>
                  </a:lnTo>
                  <a:lnTo>
                    <a:pt x="13" y="51"/>
                  </a:lnTo>
                  <a:lnTo>
                    <a:pt x="13" y="56"/>
                  </a:lnTo>
                  <a:lnTo>
                    <a:pt x="14" y="61"/>
                  </a:lnTo>
                  <a:lnTo>
                    <a:pt x="16" y="65"/>
                  </a:lnTo>
                  <a:lnTo>
                    <a:pt x="19" y="69"/>
                  </a:lnTo>
                  <a:lnTo>
                    <a:pt x="23" y="72"/>
                  </a:lnTo>
                  <a:lnTo>
                    <a:pt x="29" y="74"/>
                  </a:lnTo>
                  <a:lnTo>
                    <a:pt x="38" y="75"/>
                  </a:lnTo>
                  <a:lnTo>
                    <a:pt x="44" y="74"/>
                  </a:lnTo>
                  <a:lnTo>
                    <a:pt x="50" y="71"/>
                  </a:lnTo>
                  <a:lnTo>
                    <a:pt x="55" y="66"/>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15"/>
            <p:cNvSpPr>
              <a:spLocks noChangeAspect="1"/>
            </p:cNvSpPr>
            <p:nvPr/>
          </p:nvSpPr>
          <p:spPr bwMode="auto">
            <a:xfrm>
              <a:off x="1857" y="3331"/>
              <a:ext cx="52" cy="104"/>
            </a:xfrm>
            <a:custGeom>
              <a:avLst/>
              <a:gdLst>
                <a:gd name="T0" fmla="*/ 26 w 52"/>
                <a:gd name="T1" fmla="*/ 36 h 104"/>
                <a:gd name="T2" fmla="*/ 50 w 52"/>
                <a:gd name="T3" fmla="*/ 36 h 104"/>
                <a:gd name="T4" fmla="*/ 50 w 52"/>
                <a:gd name="T5" fmla="*/ 30 h 104"/>
                <a:gd name="T6" fmla="*/ 26 w 52"/>
                <a:gd name="T7" fmla="*/ 30 h 104"/>
                <a:gd name="T8" fmla="*/ 26 w 52"/>
                <a:gd name="T9" fmla="*/ 0 h 104"/>
                <a:gd name="T10" fmla="*/ 22 w 52"/>
                <a:gd name="T11" fmla="*/ 0 h 104"/>
                <a:gd name="T12" fmla="*/ 21 w 52"/>
                <a:gd name="T13" fmla="*/ 11 h 104"/>
                <a:gd name="T14" fmla="*/ 17 w 52"/>
                <a:gd name="T15" fmla="*/ 21 h 104"/>
                <a:gd name="T16" fmla="*/ 11 w 52"/>
                <a:gd name="T17" fmla="*/ 29 h 104"/>
                <a:gd name="T18" fmla="*/ 0 w 52"/>
                <a:gd name="T19" fmla="*/ 32 h 104"/>
                <a:gd name="T20" fmla="*/ 0 w 52"/>
                <a:gd name="T21" fmla="*/ 36 h 104"/>
                <a:gd name="T22" fmla="*/ 14 w 52"/>
                <a:gd name="T23" fmla="*/ 36 h 104"/>
                <a:gd name="T24" fmla="*/ 14 w 52"/>
                <a:gd name="T25" fmla="*/ 81 h 104"/>
                <a:gd name="T26" fmla="*/ 15 w 52"/>
                <a:gd name="T27" fmla="*/ 88 h 104"/>
                <a:gd name="T28" fmla="*/ 17 w 52"/>
                <a:gd name="T29" fmla="*/ 93 h 104"/>
                <a:gd name="T30" fmla="*/ 20 w 52"/>
                <a:gd name="T31" fmla="*/ 97 h 104"/>
                <a:gd name="T32" fmla="*/ 23 w 52"/>
                <a:gd name="T33" fmla="*/ 100 h 104"/>
                <a:gd name="T34" fmla="*/ 26 w 52"/>
                <a:gd name="T35" fmla="*/ 102 h 104"/>
                <a:gd name="T36" fmla="*/ 30 w 52"/>
                <a:gd name="T37" fmla="*/ 103 h 104"/>
                <a:gd name="T38" fmla="*/ 33 w 52"/>
                <a:gd name="T39" fmla="*/ 103 h 104"/>
                <a:gd name="T40" fmla="*/ 36 w 52"/>
                <a:gd name="T41" fmla="*/ 104 h 104"/>
                <a:gd name="T42" fmla="*/ 40 w 52"/>
                <a:gd name="T43" fmla="*/ 103 h 104"/>
                <a:gd name="T44" fmla="*/ 43 w 52"/>
                <a:gd name="T45" fmla="*/ 101 h 104"/>
                <a:gd name="T46" fmla="*/ 46 w 52"/>
                <a:gd name="T47" fmla="*/ 99 h 104"/>
                <a:gd name="T48" fmla="*/ 48 w 52"/>
                <a:gd name="T49" fmla="*/ 96 h 104"/>
                <a:gd name="T50" fmla="*/ 50 w 52"/>
                <a:gd name="T51" fmla="*/ 93 h 104"/>
                <a:gd name="T52" fmla="*/ 51 w 52"/>
                <a:gd name="T53" fmla="*/ 89 h 104"/>
                <a:gd name="T54" fmla="*/ 52 w 52"/>
                <a:gd name="T55" fmla="*/ 85 h 104"/>
                <a:gd name="T56" fmla="*/ 52 w 52"/>
                <a:gd name="T57" fmla="*/ 81 h 104"/>
                <a:gd name="T58" fmla="*/ 52 w 52"/>
                <a:gd name="T59" fmla="*/ 72 h 104"/>
                <a:gd name="T60" fmla="*/ 48 w 52"/>
                <a:gd name="T61" fmla="*/ 72 h 104"/>
                <a:gd name="T62" fmla="*/ 48 w 52"/>
                <a:gd name="T63" fmla="*/ 81 h 104"/>
                <a:gd name="T64" fmla="*/ 47 w 52"/>
                <a:gd name="T65" fmla="*/ 89 h 104"/>
                <a:gd name="T66" fmla="*/ 45 w 52"/>
                <a:gd name="T67" fmla="*/ 95 h 104"/>
                <a:gd name="T68" fmla="*/ 41 w 52"/>
                <a:gd name="T69" fmla="*/ 98 h 104"/>
                <a:gd name="T70" fmla="*/ 37 w 52"/>
                <a:gd name="T71" fmla="*/ 99 h 104"/>
                <a:gd name="T72" fmla="*/ 33 w 52"/>
                <a:gd name="T73" fmla="*/ 99 h 104"/>
                <a:gd name="T74" fmla="*/ 31 w 52"/>
                <a:gd name="T75" fmla="*/ 97 h 104"/>
                <a:gd name="T76" fmla="*/ 29 w 52"/>
                <a:gd name="T77" fmla="*/ 94 h 104"/>
                <a:gd name="T78" fmla="*/ 27 w 52"/>
                <a:gd name="T79" fmla="*/ 92 h 104"/>
                <a:gd name="T80" fmla="*/ 26 w 52"/>
                <a:gd name="T81" fmla="*/ 88 h 104"/>
                <a:gd name="T82" fmla="*/ 26 w 52"/>
                <a:gd name="T83" fmla="*/ 86 h 104"/>
                <a:gd name="T84" fmla="*/ 26 w 52"/>
                <a:gd name="T85" fmla="*/ 83 h 104"/>
                <a:gd name="T86" fmla="*/ 26 w 52"/>
                <a:gd name="T87" fmla="*/ 82 h 104"/>
                <a:gd name="T88" fmla="*/ 26 w 52"/>
                <a:gd name="T89" fmla="*/ 3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104">
                  <a:moveTo>
                    <a:pt x="26" y="36"/>
                  </a:moveTo>
                  <a:lnTo>
                    <a:pt x="50" y="36"/>
                  </a:lnTo>
                  <a:lnTo>
                    <a:pt x="50" y="30"/>
                  </a:lnTo>
                  <a:lnTo>
                    <a:pt x="26" y="30"/>
                  </a:lnTo>
                  <a:lnTo>
                    <a:pt x="26" y="0"/>
                  </a:lnTo>
                  <a:lnTo>
                    <a:pt x="22" y="0"/>
                  </a:lnTo>
                  <a:lnTo>
                    <a:pt x="21" y="11"/>
                  </a:lnTo>
                  <a:lnTo>
                    <a:pt x="17" y="21"/>
                  </a:lnTo>
                  <a:lnTo>
                    <a:pt x="11" y="29"/>
                  </a:lnTo>
                  <a:lnTo>
                    <a:pt x="0" y="32"/>
                  </a:lnTo>
                  <a:lnTo>
                    <a:pt x="0" y="36"/>
                  </a:lnTo>
                  <a:lnTo>
                    <a:pt x="14" y="36"/>
                  </a:lnTo>
                  <a:lnTo>
                    <a:pt x="14" y="81"/>
                  </a:lnTo>
                  <a:lnTo>
                    <a:pt x="15" y="88"/>
                  </a:lnTo>
                  <a:lnTo>
                    <a:pt x="17" y="93"/>
                  </a:lnTo>
                  <a:lnTo>
                    <a:pt x="20" y="97"/>
                  </a:lnTo>
                  <a:lnTo>
                    <a:pt x="23" y="100"/>
                  </a:lnTo>
                  <a:lnTo>
                    <a:pt x="26" y="102"/>
                  </a:lnTo>
                  <a:lnTo>
                    <a:pt x="30" y="103"/>
                  </a:lnTo>
                  <a:lnTo>
                    <a:pt x="33" y="103"/>
                  </a:lnTo>
                  <a:lnTo>
                    <a:pt x="36" y="104"/>
                  </a:lnTo>
                  <a:lnTo>
                    <a:pt x="40" y="103"/>
                  </a:lnTo>
                  <a:lnTo>
                    <a:pt x="43" y="101"/>
                  </a:lnTo>
                  <a:lnTo>
                    <a:pt x="46" y="99"/>
                  </a:lnTo>
                  <a:lnTo>
                    <a:pt x="48" y="96"/>
                  </a:lnTo>
                  <a:lnTo>
                    <a:pt x="50" y="93"/>
                  </a:lnTo>
                  <a:lnTo>
                    <a:pt x="51" y="89"/>
                  </a:lnTo>
                  <a:lnTo>
                    <a:pt x="52" y="85"/>
                  </a:lnTo>
                  <a:lnTo>
                    <a:pt x="52" y="81"/>
                  </a:lnTo>
                  <a:lnTo>
                    <a:pt x="52" y="72"/>
                  </a:lnTo>
                  <a:lnTo>
                    <a:pt x="48" y="72"/>
                  </a:lnTo>
                  <a:lnTo>
                    <a:pt x="48" y="81"/>
                  </a:lnTo>
                  <a:lnTo>
                    <a:pt x="47" y="89"/>
                  </a:lnTo>
                  <a:lnTo>
                    <a:pt x="45" y="95"/>
                  </a:lnTo>
                  <a:lnTo>
                    <a:pt x="41" y="98"/>
                  </a:lnTo>
                  <a:lnTo>
                    <a:pt x="37" y="99"/>
                  </a:lnTo>
                  <a:lnTo>
                    <a:pt x="33" y="99"/>
                  </a:lnTo>
                  <a:lnTo>
                    <a:pt x="31" y="97"/>
                  </a:lnTo>
                  <a:lnTo>
                    <a:pt x="29" y="94"/>
                  </a:lnTo>
                  <a:lnTo>
                    <a:pt x="27" y="92"/>
                  </a:lnTo>
                  <a:lnTo>
                    <a:pt x="26" y="88"/>
                  </a:lnTo>
                  <a:lnTo>
                    <a:pt x="26" y="86"/>
                  </a:lnTo>
                  <a:lnTo>
                    <a:pt x="26" y="83"/>
                  </a:lnTo>
                  <a:lnTo>
                    <a:pt x="26" y="82"/>
                  </a:lnTo>
                  <a:lnTo>
                    <a:pt x="26"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16"/>
            <p:cNvSpPr>
              <a:spLocks noChangeAspect="1"/>
            </p:cNvSpPr>
            <p:nvPr/>
          </p:nvSpPr>
          <p:spPr bwMode="auto">
            <a:xfrm>
              <a:off x="1933" y="3415"/>
              <a:ext cx="17" cy="18"/>
            </a:xfrm>
            <a:custGeom>
              <a:avLst/>
              <a:gdLst>
                <a:gd name="T0" fmla="*/ 17 w 17"/>
                <a:gd name="T1" fmla="*/ 9 h 18"/>
                <a:gd name="T2" fmla="*/ 17 w 17"/>
                <a:gd name="T3" fmla="*/ 6 h 18"/>
                <a:gd name="T4" fmla="*/ 15 w 17"/>
                <a:gd name="T5" fmla="*/ 3 h 18"/>
                <a:gd name="T6" fmla="*/ 12 w 17"/>
                <a:gd name="T7" fmla="*/ 1 h 18"/>
                <a:gd name="T8" fmla="*/ 9 w 17"/>
                <a:gd name="T9" fmla="*/ 0 h 18"/>
                <a:gd name="T10" fmla="*/ 5 w 17"/>
                <a:gd name="T11" fmla="*/ 1 h 18"/>
                <a:gd name="T12" fmla="*/ 2 w 17"/>
                <a:gd name="T13" fmla="*/ 3 h 18"/>
                <a:gd name="T14" fmla="*/ 1 w 17"/>
                <a:gd name="T15" fmla="*/ 6 h 18"/>
                <a:gd name="T16" fmla="*/ 0 w 17"/>
                <a:gd name="T17" fmla="*/ 9 h 18"/>
                <a:gd name="T18" fmla="*/ 1 w 17"/>
                <a:gd name="T19" fmla="*/ 12 h 18"/>
                <a:gd name="T20" fmla="*/ 2 w 17"/>
                <a:gd name="T21" fmla="*/ 15 h 18"/>
                <a:gd name="T22" fmla="*/ 5 w 17"/>
                <a:gd name="T23" fmla="*/ 17 h 18"/>
                <a:gd name="T24" fmla="*/ 9 w 17"/>
                <a:gd name="T25" fmla="*/ 18 h 18"/>
                <a:gd name="T26" fmla="*/ 12 w 17"/>
                <a:gd name="T27" fmla="*/ 17 h 18"/>
                <a:gd name="T28" fmla="*/ 15 w 17"/>
                <a:gd name="T29" fmla="*/ 15 h 18"/>
                <a:gd name="T30" fmla="*/ 17 w 17"/>
                <a:gd name="T31" fmla="*/ 12 h 18"/>
                <a:gd name="T32" fmla="*/ 17 w 17"/>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9"/>
                  </a:moveTo>
                  <a:lnTo>
                    <a:pt x="17" y="6"/>
                  </a:lnTo>
                  <a:lnTo>
                    <a:pt x="15" y="3"/>
                  </a:lnTo>
                  <a:lnTo>
                    <a:pt x="12" y="1"/>
                  </a:lnTo>
                  <a:lnTo>
                    <a:pt x="9" y="0"/>
                  </a:lnTo>
                  <a:lnTo>
                    <a:pt x="5" y="1"/>
                  </a:lnTo>
                  <a:lnTo>
                    <a:pt x="2" y="3"/>
                  </a:lnTo>
                  <a:lnTo>
                    <a:pt x="1" y="6"/>
                  </a:lnTo>
                  <a:lnTo>
                    <a:pt x="0" y="9"/>
                  </a:lnTo>
                  <a:lnTo>
                    <a:pt x="1" y="12"/>
                  </a:lnTo>
                  <a:lnTo>
                    <a:pt x="2" y="15"/>
                  </a:lnTo>
                  <a:lnTo>
                    <a:pt x="5" y="17"/>
                  </a:lnTo>
                  <a:lnTo>
                    <a:pt x="9" y="18"/>
                  </a:lnTo>
                  <a:lnTo>
                    <a:pt x="12" y="17"/>
                  </a:lnTo>
                  <a:lnTo>
                    <a:pt x="15" y="15"/>
                  </a:lnTo>
                  <a:lnTo>
                    <a:pt x="17" y="12"/>
                  </a:lnTo>
                  <a:lnTo>
                    <a:pt x="17" y="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17"/>
            <p:cNvSpPr>
              <a:spLocks noChangeAspect="1" noEditPoints="1"/>
            </p:cNvSpPr>
            <p:nvPr/>
          </p:nvSpPr>
          <p:spPr bwMode="auto">
            <a:xfrm>
              <a:off x="1972" y="3359"/>
              <a:ext cx="74" cy="76"/>
            </a:xfrm>
            <a:custGeom>
              <a:avLst/>
              <a:gdLst>
                <a:gd name="T0" fmla="*/ 49 w 74"/>
                <a:gd name="T1" fmla="*/ 66 h 76"/>
                <a:gd name="T2" fmla="*/ 55 w 74"/>
                <a:gd name="T3" fmla="*/ 73 h 76"/>
                <a:gd name="T4" fmla="*/ 62 w 74"/>
                <a:gd name="T5" fmla="*/ 74 h 76"/>
                <a:gd name="T6" fmla="*/ 66 w 74"/>
                <a:gd name="T7" fmla="*/ 73 h 76"/>
                <a:gd name="T8" fmla="*/ 71 w 74"/>
                <a:gd name="T9" fmla="*/ 70 h 76"/>
                <a:gd name="T10" fmla="*/ 74 w 74"/>
                <a:gd name="T11" fmla="*/ 63 h 76"/>
                <a:gd name="T12" fmla="*/ 74 w 74"/>
                <a:gd name="T13" fmla="*/ 50 h 76"/>
                <a:gd name="T14" fmla="*/ 70 w 74"/>
                <a:gd name="T15" fmla="*/ 59 h 76"/>
                <a:gd name="T16" fmla="*/ 68 w 74"/>
                <a:gd name="T17" fmla="*/ 68 h 76"/>
                <a:gd name="T18" fmla="*/ 64 w 74"/>
                <a:gd name="T19" fmla="*/ 70 h 76"/>
                <a:gd name="T20" fmla="*/ 59 w 74"/>
                <a:gd name="T21" fmla="*/ 66 h 76"/>
                <a:gd name="T22" fmla="*/ 58 w 74"/>
                <a:gd name="T23" fmla="*/ 61 h 76"/>
                <a:gd name="T24" fmla="*/ 58 w 74"/>
                <a:gd name="T25" fmla="*/ 23 h 76"/>
                <a:gd name="T26" fmla="*/ 55 w 74"/>
                <a:gd name="T27" fmla="*/ 13 h 76"/>
                <a:gd name="T28" fmla="*/ 47 w 74"/>
                <a:gd name="T29" fmla="*/ 5 h 76"/>
                <a:gd name="T30" fmla="*/ 35 w 74"/>
                <a:gd name="T31" fmla="*/ 0 h 76"/>
                <a:gd name="T32" fmla="*/ 24 w 74"/>
                <a:gd name="T33" fmla="*/ 0 h 76"/>
                <a:gd name="T34" fmla="*/ 15 w 74"/>
                <a:gd name="T35" fmla="*/ 3 h 76"/>
                <a:gd name="T36" fmla="*/ 9 w 74"/>
                <a:gd name="T37" fmla="*/ 8 h 76"/>
                <a:gd name="T38" fmla="*/ 5 w 74"/>
                <a:gd name="T39" fmla="*/ 14 h 76"/>
                <a:gd name="T40" fmla="*/ 5 w 74"/>
                <a:gd name="T41" fmla="*/ 22 h 76"/>
                <a:gd name="T42" fmla="*/ 9 w 74"/>
                <a:gd name="T43" fmla="*/ 26 h 76"/>
                <a:gd name="T44" fmla="*/ 15 w 74"/>
                <a:gd name="T45" fmla="*/ 25 h 76"/>
                <a:gd name="T46" fmla="*/ 19 w 74"/>
                <a:gd name="T47" fmla="*/ 21 h 76"/>
                <a:gd name="T48" fmla="*/ 19 w 74"/>
                <a:gd name="T49" fmla="*/ 16 h 76"/>
                <a:gd name="T50" fmla="*/ 16 w 74"/>
                <a:gd name="T51" fmla="*/ 12 h 76"/>
                <a:gd name="T52" fmla="*/ 15 w 74"/>
                <a:gd name="T53" fmla="*/ 7 h 76"/>
                <a:gd name="T54" fmla="*/ 24 w 74"/>
                <a:gd name="T55" fmla="*/ 4 h 76"/>
                <a:gd name="T56" fmla="*/ 32 w 74"/>
                <a:gd name="T57" fmla="*/ 4 h 76"/>
                <a:gd name="T58" fmla="*/ 38 w 74"/>
                <a:gd name="T59" fmla="*/ 6 h 76"/>
                <a:gd name="T60" fmla="*/ 43 w 74"/>
                <a:gd name="T61" fmla="*/ 11 h 76"/>
                <a:gd name="T62" fmla="*/ 46 w 74"/>
                <a:gd name="T63" fmla="*/ 19 h 76"/>
                <a:gd name="T64" fmla="*/ 46 w 74"/>
                <a:gd name="T65" fmla="*/ 31 h 76"/>
                <a:gd name="T66" fmla="*/ 16 w 74"/>
                <a:gd name="T67" fmla="*/ 36 h 76"/>
                <a:gd name="T68" fmla="*/ 3 w 74"/>
                <a:gd name="T69" fmla="*/ 47 h 76"/>
                <a:gd name="T70" fmla="*/ 0 w 74"/>
                <a:gd name="T71" fmla="*/ 58 h 76"/>
                <a:gd name="T72" fmla="*/ 9 w 74"/>
                <a:gd name="T73" fmla="*/ 72 h 76"/>
                <a:gd name="T74" fmla="*/ 26 w 74"/>
                <a:gd name="T75" fmla="*/ 76 h 76"/>
                <a:gd name="T76" fmla="*/ 40 w 74"/>
                <a:gd name="T77" fmla="*/ 71 h 76"/>
                <a:gd name="T78" fmla="*/ 48 w 74"/>
                <a:gd name="T79" fmla="*/ 61 h 76"/>
                <a:gd name="T80" fmla="*/ 46 w 74"/>
                <a:gd name="T81" fmla="*/ 51 h 76"/>
                <a:gd name="T82" fmla="*/ 44 w 74"/>
                <a:gd name="T83" fmla="*/ 61 h 76"/>
                <a:gd name="T84" fmla="*/ 40 w 74"/>
                <a:gd name="T85" fmla="*/ 67 h 76"/>
                <a:gd name="T86" fmla="*/ 33 w 74"/>
                <a:gd name="T87" fmla="*/ 71 h 76"/>
                <a:gd name="T88" fmla="*/ 27 w 74"/>
                <a:gd name="T89" fmla="*/ 72 h 76"/>
                <a:gd name="T90" fmla="*/ 17 w 74"/>
                <a:gd name="T91" fmla="*/ 68 h 76"/>
                <a:gd name="T92" fmla="*/ 12 w 74"/>
                <a:gd name="T93" fmla="*/ 58 h 76"/>
                <a:gd name="T94" fmla="*/ 19 w 74"/>
                <a:gd name="T95" fmla="*/ 43 h 76"/>
                <a:gd name="T96" fmla="*/ 46 w 74"/>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1"/>
                  </a:moveTo>
                  <a:lnTo>
                    <a:pt x="49" y="66"/>
                  </a:lnTo>
                  <a:lnTo>
                    <a:pt x="51" y="70"/>
                  </a:lnTo>
                  <a:lnTo>
                    <a:pt x="55" y="73"/>
                  </a:lnTo>
                  <a:lnTo>
                    <a:pt x="60" y="75"/>
                  </a:lnTo>
                  <a:lnTo>
                    <a:pt x="62" y="74"/>
                  </a:lnTo>
                  <a:lnTo>
                    <a:pt x="64" y="74"/>
                  </a:lnTo>
                  <a:lnTo>
                    <a:pt x="66" y="73"/>
                  </a:lnTo>
                  <a:lnTo>
                    <a:pt x="69" y="72"/>
                  </a:lnTo>
                  <a:lnTo>
                    <a:pt x="71" y="70"/>
                  </a:lnTo>
                  <a:lnTo>
                    <a:pt x="72" y="67"/>
                  </a:lnTo>
                  <a:lnTo>
                    <a:pt x="74" y="63"/>
                  </a:lnTo>
                  <a:lnTo>
                    <a:pt x="74" y="59"/>
                  </a:lnTo>
                  <a:lnTo>
                    <a:pt x="74" y="50"/>
                  </a:lnTo>
                  <a:lnTo>
                    <a:pt x="70" y="50"/>
                  </a:lnTo>
                  <a:lnTo>
                    <a:pt x="70" y="59"/>
                  </a:lnTo>
                  <a:lnTo>
                    <a:pt x="69" y="65"/>
                  </a:lnTo>
                  <a:lnTo>
                    <a:pt x="68" y="68"/>
                  </a:lnTo>
                  <a:lnTo>
                    <a:pt x="66" y="69"/>
                  </a:lnTo>
                  <a:lnTo>
                    <a:pt x="64" y="70"/>
                  </a:lnTo>
                  <a:lnTo>
                    <a:pt x="61" y="68"/>
                  </a:lnTo>
                  <a:lnTo>
                    <a:pt x="59" y="66"/>
                  </a:lnTo>
                  <a:lnTo>
                    <a:pt x="58" y="63"/>
                  </a:lnTo>
                  <a:lnTo>
                    <a:pt x="58" y="61"/>
                  </a:lnTo>
                  <a:lnTo>
                    <a:pt x="58" y="28"/>
                  </a:lnTo>
                  <a:lnTo>
                    <a:pt x="58" y="23"/>
                  </a:lnTo>
                  <a:lnTo>
                    <a:pt x="57" y="18"/>
                  </a:lnTo>
                  <a:lnTo>
                    <a:pt x="55" y="13"/>
                  </a:lnTo>
                  <a:lnTo>
                    <a:pt x="52" y="9"/>
                  </a:lnTo>
                  <a:lnTo>
                    <a:pt x="47" y="5"/>
                  </a:lnTo>
                  <a:lnTo>
                    <a:pt x="41" y="2"/>
                  </a:lnTo>
                  <a:lnTo>
                    <a:pt x="35" y="0"/>
                  </a:lnTo>
                  <a:lnTo>
                    <a:pt x="29" y="0"/>
                  </a:lnTo>
                  <a:lnTo>
                    <a:pt x="24" y="0"/>
                  </a:lnTo>
                  <a:lnTo>
                    <a:pt x="20" y="1"/>
                  </a:lnTo>
                  <a:lnTo>
                    <a:pt x="15" y="3"/>
                  </a:lnTo>
                  <a:lnTo>
                    <a:pt x="12" y="5"/>
                  </a:lnTo>
                  <a:lnTo>
                    <a:pt x="9" y="8"/>
                  </a:lnTo>
                  <a:lnTo>
                    <a:pt x="6" y="11"/>
                  </a:lnTo>
                  <a:lnTo>
                    <a:pt x="5" y="14"/>
                  </a:lnTo>
                  <a:lnTo>
                    <a:pt x="4" y="18"/>
                  </a:lnTo>
                  <a:lnTo>
                    <a:pt x="5" y="22"/>
                  </a:lnTo>
                  <a:lnTo>
                    <a:pt x="6" y="24"/>
                  </a:lnTo>
                  <a:lnTo>
                    <a:pt x="9" y="26"/>
                  </a:lnTo>
                  <a:lnTo>
                    <a:pt x="12" y="26"/>
                  </a:lnTo>
                  <a:lnTo>
                    <a:pt x="15" y="25"/>
                  </a:lnTo>
                  <a:lnTo>
                    <a:pt x="17" y="24"/>
                  </a:lnTo>
                  <a:lnTo>
                    <a:pt x="19" y="21"/>
                  </a:lnTo>
                  <a:lnTo>
                    <a:pt x="20" y="18"/>
                  </a:lnTo>
                  <a:lnTo>
                    <a:pt x="19" y="16"/>
                  </a:lnTo>
                  <a:lnTo>
                    <a:pt x="18" y="14"/>
                  </a:lnTo>
                  <a:lnTo>
                    <a:pt x="16" y="12"/>
                  </a:lnTo>
                  <a:lnTo>
                    <a:pt x="11" y="11"/>
                  </a:lnTo>
                  <a:lnTo>
                    <a:pt x="15" y="7"/>
                  </a:lnTo>
                  <a:lnTo>
                    <a:pt x="20" y="5"/>
                  </a:lnTo>
                  <a:lnTo>
                    <a:pt x="24" y="4"/>
                  </a:lnTo>
                  <a:lnTo>
                    <a:pt x="29" y="3"/>
                  </a:lnTo>
                  <a:lnTo>
                    <a:pt x="32" y="4"/>
                  </a:lnTo>
                  <a:lnTo>
                    <a:pt x="35" y="5"/>
                  </a:lnTo>
                  <a:lnTo>
                    <a:pt x="38" y="6"/>
                  </a:lnTo>
                  <a:lnTo>
                    <a:pt x="41" y="8"/>
                  </a:lnTo>
                  <a:lnTo>
                    <a:pt x="43" y="11"/>
                  </a:lnTo>
                  <a:lnTo>
                    <a:pt x="45" y="15"/>
                  </a:lnTo>
                  <a:lnTo>
                    <a:pt x="46" y="19"/>
                  </a:lnTo>
                  <a:lnTo>
                    <a:pt x="46" y="24"/>
                  </a:lnTo>
                  <a:lnTo>
                    <a:pt x="46" y="31"/>
                  </a:lnTo>
                  <a:lnTo>
                    <a:pt x="32" y="32"/>
                  </a:lnTo>
                  <a:lnTo>
                    <a:pt x="16" y="36"/>
                  </a:lnTo>
                  <a:lnTo>
                    <a:pt x="8" y="41"/>
                  </a:lnTo>
                  <a:lnTo>
                    <a:pt x="3" y="47"/>
                  </a:lnTo>
                  <a:lnTo>
                    <a:pt x="0" y="52"/>
                  </a:lnTo>
                  <a:lnTo>
                    <a:pt x="0" y="58"/>
                  </a:lnTo>
                  <a:lnTo>
                    <a:pt x="2" y="66"/>
                  </a:lnTo>
                  <a:lnTo>
                    <a:pt x="9" y="72"/>
                  </a:lnTo>
                  <a:lnTo>
                    <a:pt x="17" y="75"/>
                  </a:lnTo>
                  <a:lnTo>
                    <a:pt x="26" y="76"/>
                  </a:lnTo>
                  <a:lnTo>
                    <a:pt x="34" y="74"/>
                  </a:lnTo>
                  <a:lnTo>
                    <a:pt x="40" y="71"/>
                  </a:lnTo>
                  <a:lnTo>
                    <a:pt x="44" y="67"/>
                  </a:lnTo>
                  <a:lnTo>
                    <a:pt x="48" y="61"/>
                  </a:lnTo>
                  <a:close/>
                  <a:moveTo>
                    <a:pt x="46" y="34"/>
                  </a:moveTo>
                  <a:lnTo>
                    <a:pt x="46" y="51"/>
                  </a:lnTo>
                  <a:lnTo>
                    <a:pt x="46" y="56"/>
                  </a:lnTo>
                  <a:lnTo>
                    <a:pt x="44" y="61"/>
                  </a:lnTo>
                  <a:lnTo>
                    <a:pt x="42" y="64"/>
                  </a:lnTo>
                  <a:lnTo>
                    <a:pt x="40" y="67"/>
                  </a:lnTo>
                  <a:lnTo>
                    <a:pt x="37" y="69"/>
                  </a:lnTo>
                  <a:lnTo>
                    <a:pt x="33" y="71"/>
                  </a:lnTo>
                  <a:lnTo>
                    <a:pt x="30" y="72"/>
                  </a:lnTo>
                  <a:lnTo>
                    <a:pt x="27" y="72"/>
                  </a:lnTo>
                  <a:lnTo>
                    <a:pt x="21" y="71"/>
                  </a:lnTo>
                  <a:lnTo>
                    <a:pt x="17" y="68"/>
                  </a:lnTo>
                  <a:lnTo>
                    <a:pt x="13" y="63"/>
                  </a:lnTo>
                  <a:lnTo>
                    <a:pt x="12" y="58"/>
                  </a:lnTo>
                  <a:lnTo>
                    <a:pt x="14" y="50"/>
                  </a:lnTo>
                  <a:lnTo>
                    <a:pt x="19" y="43"/>
                  </a:lnTo>
                  <a:lnTo>
                    <a:pt x="30" y="37"/>
                  </a:lnTo>
                  <a:lnTo>
                    <a:pt x="46"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18"/>
            <p:cNvSpPr>
              <a:spLocks noChangeAspect="1" noEditPoints="1"/>
            </p:cNvSpPr>
            <p:nvPr/>
          </p:nvSpPr>
          <p:spPr bwMode="auto">
            <a:xfrm>
              <a:off x="2053" y="3318"/>
              <a:ext cx="81" cy="117"/>
            </a:xfrm>
            <a:custGeom>
              <a:avLst/>
              <a:gdLst>
                <a:gd name="T0" fmla="*/ 57 w 81"/>
                <a:gd name="T1" fmla="*/ 117 h 117"/>
                <a:gd name="T2" fmla="*/ 81 w 81"/>
                <a:gd name="T3" fmla="*/ 110 h 117"/>
                <a:gd name="T4" fmla="*/ 74 w 81"/>
                <a:gd name="T5" fmla="*/ 109 h 117"/>
                <a:gd name="T6" fmla="*/ 70 w 81"/>
                <a:gd name="T7" fmla="*/ 108 h 117"/>
                <a:gd name="T8" fmla="*/ 69 w 81"/>
                <a:gd name="T9" fmla="*/ 105 h 117"/>
                <a:gd name="T10" fmla="*/ 68 w 81"/>
                <a:gd name="T11" fmla="*/ 100 h 117"/>
                <a:gd name="T12" fmla="*/ 45 w 81"/>
                <a:gd name="T13" fmla="*/ 2 h 117"/>
                <a:gd name="T14" fmla="*/ 49 w 81"/>
                <a:gd name="T15" fmla="*/ 7 h 117"/>
                <a:gd name="T16" fmla="*/ 54 w 81"/>
                <a:gd name="T17" fmla="*/ 8 h 117"/>
                <a:gd name="T18" fmla="*/ 56 w 81"/>
                <a:gd name="T19" fmla="*/ 10 h 117"/>
                <a:gd name="T20" fmla="*/ 57 w 81"/>
                <a:gd name="T21" fmla="*/ 13 h 117"/>
                <a:gd name="T22" fmla="*/ 58 w 81"/>
                <a:gd name="T23" fmla="*/ 52 h 117"/>
                <a:gd name="T24" fmla="*/ 49 w 81"/>
                <a:gd name="T25" fmla="*/ 45 h 117"/>
                <a:gd name="T26" fmla="*/ 37 w 81"/>
                <a:gd name="T27" fmla="*/ 42 h 117"/>
                <a:gd name="T28" fmla="*/ 11 w 81"/>
                <a:gd name="T29" fmla="*/ 52 h 117"/>
                <a:gd name="T30" fmla="*/ 0 w 81"/>
                <a:gd name="T31" fmla="*/ 79 h 117"/>
                <a:gd name="T32" fmla="*/ 10 w 81"/>
                <a:gd name="T33" fmla="*/ 106 h 117"/>
                <a:gd name="T34" fmla="*/ 35 w 81"/>
                <a:gd name="T35" fmla="*/ 117 h 117"/>
                <a:gd name="T36" fmla="*/ 48 w 81"/>
                <a:gd name="T37" fmla="*/ 113 h 117"/>
                <a:gd name="T38" fmla="*/ 57 w 81"/>
                <a:gd name="T39" fmla="*/ 106 h 117"/>
                <a:gd name="T40" fmla="*/ 57 w 81"/>
                <a:gd name="T41" fmla="*/ 95 h 117"/>
                <a:gd name="T42" fmla="*/ 57 w 81"/>
                <a:gd name="T43" fmla="*/ 98 h 117"/>
                <a:gd name="T44" fmla="*/ 55 w 81"/>
                <a:gd name="T45" fmla="*/ 101 h 117"/>
                <a:gd name="T46" fmla="*/ 46 w 81"/>
                <a:gd name="T47" fmla="*/ 110 h 117"/>
                <a:gd name="T48" fmla="*/ 36 w 81"/>
                <a:gd name="T49" fmla="*/ 113 h 117"/>
                <a:gd name="T50" fmla="*/ 26 w 81"/>
                <a:gd name="T51" fmla="*/ 110 h 117"/>
                <a:gd name="T52" fmla="*/ 18 w 81"/>
                <a:gd name="T53" fmla="*/ 102 h 117"/>
                <a:gd name="T54" fmla="*/ 14 w 81"/>
                <a:gd name="T55" fmla="*/ 91 h 117"/>
                <a:gd name="T56" fmla="*/ 14 w 81"/>
                <a:gd name="T57" fmla="*/ 79 h 117"/>
                <a:gd name="T58" fmla="*/ 14 w 81"/>
                <a:gd name="T59" fmla="*/ 68 h 117"/>
                <a:gd name="T60" fmla="*/ 19 w 81"/>
                <a:gd name="T61" fmla="*/ 56 h 117"/>
                <a:gd name="T62" fmla="*/ 26 w 81"/>
                <a:gd name="T63" fmla="*/ 49 h 117"/>
                <a:gd name="T64" fmla="*/ 37 w 81"/>
                <a:gd name="T65" fmla="*/ 45 h 117"/>
                <a:gd name="T66" fmla="*/ 47 w 81"/>
                <a:gd name="T67" fmla="*/ 47 h 117"/>
                <a:gd name="T68" fmla="*/ 55 w 81"/>
                <a:gd name="T69" fmla="*/ 55 h 117"/>
                <a:gd name="T70" fmla="*/ 57 w 81"/>
                <a:gd name="T71" fmla="*/ 58 h 117"/>
                <a:gd name="T72" fmla="*/ 57 w 81"/>
                <a:gd name="T73"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7">
                  <a:moveTo>
                    <a:pt x="57" y="106"/>
                  </a:moveTo>
                  <a:lnTo>
                    <a:pt x="57" y="117"/>
                  </a:lnTo>
                  <a:lnTo>
                    <a:pt x="81" y="115"/>
                  </a:lnTo>
                  <a:lnTo>
                    <a:pt x="81" y="110"/>
                  </a:lnTo>
                  <a:lnTo>
                    <a:pt x="77" y="109"/>
                  </a:lnTo>
                  <a:lnTo>
                    <a:pt x="74" y="109"/>
                  </a:lnTo>
                  <a:lnTo>
                    <a:pt x="72" y="109"/>
                  </a:lnTo>
                  <a:lnTo>
                    <a:pt x="70" y="108"/>
                  </a:lnTo>
                  <a:lnTo>
                    <a:pt x="69" y="107"/>
                  </a:lnTo>
                  <a:lnTo>
                    <a:pt x="69" y="105"/>
                  </a:lnTo>
                  <a:lnTo>
                    <a:pt x="69" y="103"/>
                  </a:lnTo>
                  <a:lnTo>
                    <a:pt x="68" y="100"/>
                  </a:lnTo>
                  <a:lnTo>
                    <a:pt x="68" y="0"/>
                  </a:lnTo>
                  <a:lnTo>
                    <a:pt x="45" y="2"/>
                  </a:lnTo>
                  <a:lnTo>
                    <a:pt x="45" y="7"/>
                  </a:lnTo>
                  <a:lnTo>
                    <a:pt x="49" y="7"/>
                  </a:lnTo>
                  <a:lnTo>
                    <a:pt x="52" y="7"/>
                  </a:lnTo>
                  <a:lnTo>
                    <a:pt x="54" y="8"/>
                  </a:lnTo>
                  <a:lnTo>
                    <a:pt x="55" y="9"/>
                  </a:lnTo>
                  <a:lnTo>
                    <a:pt x="56" y="10"/>
                  </a:lnTo>
                  <a:lnTo>
                    <a:pt x="57" y="11"/>
                  </a:lnTo>
                  <a:lnTo>
                    <a:pt x="57" y="13"/>
                  </a:lnTo>
                  <a:lnTo>
                    <a:pt x="58" y="16"/>
                  </a:lnTo>
                  <a:lnTo>
                    <a:pt x="58" y="52"/>
                  </a:lnTo>
                  <a:lnTo>
                    <a:pt x="53" y="48"/>
                  </a:lnTo>
                  <a:lnTo>
                    <a:pt x="49" y="45"/>
                  </a:lnTo>
                  <a:lnTo>
                    <a:pt x="43" y="42"/>
                  </a:lnTo>
                  <a:lnTo>
                    <a:pt x="37" y="42"/>
                  </a:lnTo>
                  <a:lnTo>
                    <a:pt x="23" y="45"/>
                  </a:lnTo>
                  <a:lnTo>
                    <a:pt x="11" y="52"/>
                  </a:lnTo>
                  <a:lnTo>
                    <a:pt x="3" y="64"/>
                  </a:lnTo>
                  <a:lnTo>
                    <a:pt x="0" y="79"/>
                  </a:lnTo>
                  <a:lnTo>
                    <a:pt x="3" y="94"/>
                  </a:lnTo>
                  <a:lnTo>
                    <a:pt x="10" y="106"/>
                  </a:lnTo>
                  <a:lnTo>
                    <a:pt x="21" y="114"/>
                  </a:lnTo>
                  <a:lnTo>
                    <a:pt x="35" y="117"/>
                  </a:lnTo>
                  <a:lnTo>
                    <a:pt x="42" y="115"/>
                  </a:lnTo>
                  <a:lnTo>
                    <a:pt x="48" y="113"/>
                  </a:lnTo>
                  <a:lnTo>
                    <a:pt x="53" y="109"/>
                  </a:lnTo>
                  <a:lnTo>
                    <a:pt x="57" y="106"/>
                  </a:lnTo>
                  <a:close/>
                  <a:moveTo>
                    <a:pt x="57" y="61"/>
                  </a:moveTo>
                  <a:lnTo>
                    <a:pt x="57" y="95"/>
                  </a:lnTo>
                  <a:lnTo>
                    <a:pt x="57" y="97"/>
                  </a:lnTo>
                  <a:lnTo>
                    <a:pt x="57" y="98"/>
                  </a:lnTo>
                  <a:lnTo>
                    <a:pt x="56" y="100"/>
                  </a:lnTo>
                  <a:lnTo>
                    <a:pt x="55" y="101"/>
                  </a:lnTo>
                  <a:lnTo>
                    <a:pt x="51" y="106"/>
                  </a:lnTo>
                  <a:lnTo>
                    <a:pt x="46" y="110"/>
                  </a:lnTo>
                  <a:lnTo>
                    <a:pt x="41" y="112"/>
                  </a:lnTo>
                  <a:lnTo>
                    <a:pt x="36" y="113"/>
                  </a:lnTo>
                  <a:lnTo>
                    <a:pt x="30" y="112"/>
                  </a:lnTo>
                  <a:lnTo>
                    <a:pt x="26" y="110"/>
                  </a:lnTo>
                  <a:lnTo>
                    <a:pt x="22" y="107"/>
                  </a:lnTo>
                  <a:lnTo>
                    <a:pt x="18" y="102"/>
                  </a:lnTo>
                  <a:lnTo>
                    <a:pt x="16" y="97"/>
                  </a:lnTo>
                  <a:lnTo>
                    <a:pt x="14" y="91"/>
                  </a:lnTo>
                  <a:lnTo>
                    <a:pt x="14" y="85"/>
                  </a:lnTo>
                  <a:lnTo>
                    <a:pt x="14" y="79"/>
                  </a:lnTo>
                  <a:lnTo>
                    <a:pt x="14" y="74"/>
                  </a:lnTo>
                  <a:lnTo>
                    <a:pt x="14" y="68"/>
                  </a:lnTo>
                  <a:lnTo>
                    <a:pt x="16" y="62"/>
                  </a:lnTo>
                  <a:lnTo>
                    <a:pt x="19" y="56"/>
                  </a:lnTo>
                  <a:lnTo>
                    <a:pt x="22" y="52"/>
                  </a:lnTo>
                  <a:lnTo>
                    <a:pt x="26" y="49"/>
                  </a:lnTo>
                  <a:lnTo>
                    <a:pt x="31" y="46"/>
                  </a:lnTo>
                  <a:lnTo>
                    <a:pt x="37" y="45"/>
                  </a:lnTo>
                  <a:lnTo>
                    <a:pt x="42" y="46"/>
                  </a:lnTo>
                  <a:lnTo>
                    <a:pt x="47" y="47"/>
                  </a:lnTo>
                  <a:lnTo>
                    <a:pt x="51" y="51"/>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19"/>
            <p:cNvSpPr>
              <a:spLocks noChangeAspect="1" noEditPoints="1"/>
            </p:cNvSpPr>
            <p:nvPr/>
          </p:nvSpPr>
          <p:spPr bwMode="auto">
            <a:xfrm>
              <a:off x="2145" y="3318"/>
              <a:ext cx="81" cy="117"/>
            </a:xfrm>
            <a:custGeom>
              <a:avLst/>
              <a:gdLst>
                <a:gd name="T0" fmla="*/ 57 w 81"/>
                <a:gd name="T1" fmla="*/ 117 h 117"/>
                <a:gd name="T2" fmla="*/ 81 w 81"/>
                <a:gd name="T3" fmla="*/ 110 h 117"/>
                <a:gd name="T4" fmla="*/ 74 w 81"/>
                <a:gd name="T5" fmla="*/ 109 h 117"/>
                <a:gd name="T6" fmla="*/ 70 w 81"/>
                <a:gd name="T7" fmla="*/ 108 h 117"/>
                <a:gd name="T8" fmla="*/ 69 w 81"/>
                <a:gd name="T9" fmla="*/ 105 h 117"/>
                <a:gd name="T10" fmla="*/ 68 w 81"/>
                <a:gd name="T11" fmla="*/ 100 h 117"/>
                <a:gd name="T12" fmla="*/ 44 w 81"/>
                <a:gd name="T13" fmla="*/ 2 h 117"/>
                <a:gd name="T14" fmla="*/ 48 w 81"/>
                <a:gd name="T15" fmla="*/ 7 h 117"/>
                <a:gd name="T16" fmla="*/ 54 w 81"/>
                <a:gd name="T17" fmla="*/ 8 h 117"/>
                <a:gd name="T18" fmla="*/ 56 w 81"/>
                <a:gd name="T19" fmla="*/ 10 h 117"/>
                <a:gd name="T20" fmla="*/ 57 w 81"/>
                <a:gd name="T21" fmla="*/ 13 h 117"/>
                <a:gd name="T22" fmla="*/ 57 w 81"/>
                <a:gd name="T23" fmla="*/ 52 h 117"/>
                <a:gd name="T24" fmla="*/ 49 w 81"/>
                <a:gd name="T25" fmla="*/ 45 h 117"/>
                <a:gd name="T26" fmla="*/ 37 w 81"/>
                <a:gd name="T27" fmla="*/ 42 h 117"/>
                <a:gd name="T28" fmla="*/ 11 w 81"/>
                <a:gd name="T29" fmla="*/ 52 h 117"/>
                <a:gd name="T30" fmla="*/ 0 w 81"/>
                <a:gd name="T31" fmla="*/ 79 h 117"/>
                <a:gd name="T32" fmla="*/ 10 w 81"/>
                <a:gd name="T33" fmla="*/ 106 h 117"/>
                <a:gd name="T34" fmla="*/ 35 w 81"/>
                <a:gd name="T35" fmla="*/ 117 h 117"/>
                <a:gd name="T36" fmla="*/ 48 w 81"/>
                <a:gd name="T37" fmla="*/ 113 h 117"/>
                <a:gd name="T38" fmla="*/ 57 w 81"/>
                <a:gd name="T39" fmla="*/ 106 h 117"/>
                <a:gd name="T40" fmla="*/ 57 w 81"/>
                <a:gd name="T41" fmla="*/ 95 h 117"/>
                <a:gd name="T42" fmla="*/ 57 w 81"/>
                <a:gd name="T43" fmla="*/ 98 h 117"/>
                <a:gd name="T44" fmla="*/ 55 w 81"/>
                <a:gd name="T45" fmla="*/ 101 h 117"/>
                <a:gd name="T46" fmla="*/ 46 w 81"/>
                <a:gd name="T47" fmla="*/ 110 h 117"/>
                <a:gd name="T48" fmla="*/ 36 w 81"/>
                <a:gd name="T49" fmla="*/ 113 h 117"/>
                <a:gd name="T50" fmla="*/ 26 w 81"/>
                <a:gd name="T51" fmla="*/ 110 h 117"/>
                <a:gd name="T52" fmla="*/ 18 w 81"/>
                <a:gd name="T53" fmla="*/ 102 h 117"/>
                <a:gd name="T54" fmla="*/ 14 w 81"/>
                <a:gd name="T55" fmla="*/ 91 h 117"/>
                <a:gd name="T56" fmla="*/ 13 w 81"/>
                <a:gd name="T57" fmla="*/ 79 h 117"/>
                <a:gd name="T58" fmla="*/ 14 w 81"/>
                <a:gd name="T59" fmla="*/ 68 h 117"/>
                <a:gd name="T60" fmla="*/ 19 w 81"/>
                <a:gd name="T61" fmla="*/ 56 h 117"/>
                <a:gd name="T62" fmla="*/ 26 w 81"/>
                <a:gd name="T63" fmla="*/ 49 h 117"/>
                <a:gd name="T64" fmla="*/ 37 w 81"/>
                <a:gd name="T65" fmla="*/ 45 h 117"/>
                <a:gd name="T66" fmla="*/ 46 w 81"/>
                <a:gd name="T67" fmla="*/ 47 h 117"/>
                <a:gd name="T68" fmla="*/ 55 w 81"/>
                <a:gd name="T69" fmla="*/ 55 h 117"/>
                <a:gd name="T70" fmla="*/ 57 w 81"/>
                <a:gd name="T71" fmla="*/ 58 h 117"/>
                <a:gd name="T72" fmla="*/ 57 w 81"/>
                <a:gd name="T73"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7">
                  <a:moveTo>
                    <a:pt x="57" y="106"/>
                  </a:moveTo>
                  <a:lnTo>
                    <a:pt x="57" y="117"/>
                  </a:lnTo>
                  <a:lnTo>
                    <a:pt x="81" y="115"/>
                  </a:lnTo>
                  <a:lnTo>
                    <a:pt x="81" y="110"/>
                  </a:lnTo>
                  <a:lnTo>
                    <a:pt x="77" y="109"/>
                  </a:lnTo>
                  <a:lnTo>
                    <a:pt x="74" y="109"/>
                  </a:lnTo>
                  <a:lnTo>
                    <a:pt x="72" y="109"/>
                  </a:lnTo>
                  <a:lnTo>
                    <a:pt x="70" y="108"/>
                  </a:lnTo>
                  <a:lnTo>
                    <a:pt x="69" y="107"/>
                  </a:lnTo>
                  <a:lnTo>
                    <a:pt x="69" y="105"/>
                  </a:lnTo>
                  <a:lnTo>
                    <a:pt x="68" y="103"/>
                  </a:lnTo>
                  <a:lnTo>
                    <a:pt x="68" y="100"/>
                  </a:lnTo>
                  <a:lnTo>
                    <a:pt x="68" y="0"/>
                  </a:lnTo>
                  <a:lnTo>
                    <a:pt x="44" y="2"/>
                  </a:lnTo>
                  <a:lnTo>
                    <a:pt x="44" y="7"/>
                  </a:lnTo>
                  <a:lnTo>
                    <a:pt x="48" y="7"/>
                  </a:lnTo>
                  <a:lnTo>
                    <a:pt x="51" y="7"/>
                  </a:lnTo>
                  <a:lnTo>
                    <a:pt x="54" y="8"/>
                  </a:lnTo>
                  <a:lnTo>
                    <a:pt x="55" y="9"/>
                  </a:lnTo>
                  <a:lnTo>
                    <a:pt x="56" y="10"/>
                  </a:lnTo>
                  <a:lnTo>
                    <a:pt x="57" y="11"/>
                  </a:lnTo>
                  <a:lnTo>
                    <a:pt x="57" y="13"/>
                  </a:lnTo>
                  <a:lnTo>
                    <a:pt x="57" y="16"/>
                  </a:lnTo>
                  <a:lnTo>
                    <a:pt x="57" y="52"/>
                  </a:lnTo>
                  <a:lnTo>
                    <a:pt x="53" y="48"/>
                  </a:lnTo>
                  <a:lnTo>
                    <a:pt x="49" y="45"/>
                  </a:lnTo>
                  <a:lnTo>
                    <a:pt x="43" y="42"/>
                  </a:lnTo>
                  <a:lnTo>
                    <a:pt x="37" y="42"/>
                  </a:lnTo>
                  <a:lnTo>
                    <a:pt x="23" y="45"/>
                  </a:lnTo>
                  <a:lnTo>
                    <a:pt x="11" y="52"/>
                  </a:lnTo>
                  <a:lnTo>
                    <a:pt x="3" y="64"/>
                  </a:lnTo>
                  <a:lnTo>
                    <a:pt x="0" y="79"/>
                  </a:lnTo>
                  <a:lnTo>
                    <a:pt x="3" y="94"/>
                  </a:lnTo>
                  <a:lnTo>
                    <a:pt x="10" y="106"/>
                  </a:lnTo>
                  <a:lnTo>
                    <a:pt x="21" y="114"/>
                  </a:lnTo>
                  <a:lnTo>
                    <a:pt x="35" y="117"/>
                  </a:lnTo>
                  <a:lnTo>
                    <a:pt x="42" y="115"/>
                  </a:lnTo>
                  <a:lnTo>
                    <a:pt x="48" y="113"/>
                  </a:lnTo>
                  <a:lnTo>
                    <a:pt x="53" y="109"/>
                  </a:lnTo>
                  <a:lnTo>
                    <a:pt x="57" y="106"/>
                  </a:lnTo>
                  <a:close/>
                  <a:moveTo>
                    <a:pt x="57" y="61"/>
                  </a:moveTo>
                  <a:lnTo>
                    <a:pt x="57" y="95"/>
                  </a:lnTo>
                  <a:lnTo>
                    <a:pt x="57" y="97"/>
                  </a:lnTo>
                  <a:lnTo>
                    <a:pt x="57" y="98"/>
                  </a:lnTo>
                  <a:lnTo>
                    <a:pt x="56" y="100"/>
                  </a:lnTo>
                  <a:lnTo>
                    <a:pt x="55" y="101"/>
                  </a:lnTo>
                  <a:lnTo>
                    <a:pt x="51" y="106"/>
                  </a:lnTo>
                  <a:lnTo>
                    <a:pt x="46" y="110"/>
                  </a:lnTo>
                  <a:lnTo>
                    <a:pt x="41" y="112"/>
                  </a:lnTo>
                  <a:lnTo>
                    <a:pt x="36" y="113"/>
                  </a:lnTo>
                  <a:lnTo>
                    <a:pt x="30" y="112"/>
                  </a:lnTo>
                  <a:lnTo>
                    <a:pt x="26" y="110"/>
                  </a:lnTo>
                  <a:lnTo>
                    <a:pt x="22" y="107"/>
                  </a:lnTo>
                  <a:lnTo>
                    <a:pt x="18" y="102"/>
                  </a:lnTo>
                  <a:lnTo>
                    <a:pt x="16" y="97"/>
                  </a:lnTo>
                  <a:lnTo>
                    <a:pt x="14" y="91"/>
                  </a:lnTo>
                  <a:lnTo>
                    <a:pt x="14" y="85"/>
                  </a:lnTo>
                  <a:lnTo>
                    <a:pt x="13" y="79"/>
                  </a:lnTo>
                  <a:lnTo>
                    <a:pt x="14" y="74"/>
                  </a:lnTo>
                  <a:lnTo>
                    <a:pt x="14" y="68"/>
                  </a:lnTo>
                  <a:lnTo>
                    <a:pt x="16" y="62"/>
                  </a:lnTo>
                  <a:lnTo>
                    <a:pt x="19" y="56"/>
                  </a:lnTo>
                  <a:lnTo>
                    <a:pt x="22" y="52"/>
                  </a:lnTo>
                  <a:lnTo>
                    <a:pt x="26" y="49"/>
                  </a:lnTo>
                  <a:lnTo>
                    <a:pt x="31" y="46"/>
                  </a:lnTo>
                  <a:lnTo>
                    <a:pt x="37" y="45"/>
                  </a:lnTo>
                  <a:lnTo>
                    <a:pt x="42" y="46"/>
                  </a:lnTo>
                  <a:lnTo>
                    <a:pt x="46" y="47"/>
                  </a:lnTo>
                  <a:lnTo>
                    <a:pt x="51" y="51"/>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20"/>
            <p:cNvSpPr>
              <a:spLocks noChangeAspect="1"/>
            </p:cNvSpPr>
            <p:nvPr/>
          </p:nvSpPr>
          <p:spPr bwMode="auto">
            <a:xfrm>
              <a:off x="2247" y="3309"/>
              <a:ext cx="39" cy="165"/>
            </a:xfrm>
            <a:custGeom>
              <a:avLst/>
              <a:gdLst>
                <a:gd name="T0" fmla="*/ 39 w 39"/>
                <a:gd name="T1" fmla="*/ 163 h 165"/>
                <a:gd name="T2" fmla="*/ 39 w 39"/>
                <a:gd name="T3" fmla="*/ 163 h 165"/>
                <a:gd name="T4" fmla="*/ 38 w 39"/>
                <a:gd name="T5" fmla="*/ 162 h 165"/>
                <a:gd name="T6" fmla="*/ 38 w 39"/>
                <a:gd name="T7" fmla="*/ 161 h 165"/>
                <a:gd name="T8" fmla="*/ 36 w 39"/>
                <a:gd name="T9" fmla="*/ 160 h 165"/>
                <a:gd name="T10" fmla="*/ 23 w 39"/>
                <a:gd name="T11" fmla="*/ 142 h 165"/>
                <a:gd name="T12" fmla="*/ 15 w 39"/>
                <a:gd name="T13" fmla="*/ 123 h 165"/>
                <a:gd name="T14" fmla="*/ 11 w 39"/>
                <a:gd name="T15" fmla="*/ 102 h 165"/>
                <a:gd name="T16" fmla="*/ 10 w 39"/>
                <a:gd name="T17" fmla="*/ 82 h 165"/>
                <a:gd name="T18" fmla="*/ 11 w 39"/>
                <a:gd name="T19" fmla="*/ 61 h 165"/>
                <a:gd name="T20" fmla="*/ 16 w 39"/>
                <a:gd name="T21" fmla="*/ 40 h 165"/>
                <a:gd name="T22" fmla="*/ 24 w 39"/>
                <a:gd name="T23" fmla="*/ 21 h 165"/>
                <a:gd name="T24" fmla="*/ 37 w 39"/>
                <a:gd name="T25" fmla="*/ 4 h 165"/>
                <a:gd name="T26" fmla="*/ 38 w 39"/>
                <a:gd name="T27" fmla="*/ 2 h 165"/>
                <a:gd name="T28" fmla="*/ 39 w 39"/>
                <a:gd name="T29" fmla="*/ 1 h 165"/>
                <a:gd name="T30" fmla="*/ 38 w 39"/>
                <a:gd name="T31" fmla="*/ 0 h 165"/>
                <a:gd name="T32" fmla="*/ 37 w 39"/>
                <a:gd name="T33" fmla="*/ 0 h 165"/>
                <a:gd name="T34" fmla="*/ 34 w 39"/>
                <a:gd name="T35" fmla="*/ 2 h 165"/>
                <a:gd name="T36" fmla="*/ 27 w 39"/>
                <a:gd name="T37" fmla="*/ 8 h 165"/>
                <a:gd name="T38" fmla="*/ 19 w 39"/>
                <a:gd name="T39" fmla="*/ 18 h 165"/>
                <a:gd name="T40" fmla="*/ 11 w 39"/>
                <a:gd name="T41" fmla="*/ 32 h 165"/>
                <a:gd name="T42" fmla="*/ 6 w 39"/>
                <a:gd name="T43" fmla="*/ 46 h 165"/>
                <a:gd name="T44" fmla="*/ 2 w 39"/>
                <a:gd name="T45" fmla="*/ 59 h 165"/>
                <a:gd name="T46" fmla="*/ 1 w 39"/>
                <a:gd name="T47" fmla="*/ 71 h 165"/>
                <a:gd name="T48" fmla="*/ 0 w 39"/>
                <a:gd name="T49" fmla="*/ 82 h 165"/>
                <a:gd name="T50" fmla="*/ 1 w 39"/>
                <a:gd name="T51" fmla="*/ 93 h 165"/>
                <a:gd name="T52" fmla="*/ 2 w 39"/>
                <a:gd name="T53" fmla="*/ 106 h 165"/>
                <a:gd name="T54" fmla="*/ 6 w 39"/>
                <a:gd name="T55" fmla="*/ 120 h 165"/>
                <a:gd name="T56" fmla="*/ 11 w 39"/>
                <a:gd name="T57" fmla="*/ 134 h 165"/>
                <a:gd name="T58" fmla="*/ 19 w 39"/>
                <a:gd name="T59" fmla="*/ 147 h 165"/>
                <a:gd name="T60" fmla="*/ 27 w 39"/>
                <a:gd name="T61" fmla="*/ 157 h 165"/>
                <a:gd name="T62" fmla="*/ 34 w 39"/>
                <a:gd name="T63" fmla="*/ 163 h 165"/>
                <a:gd name="T64" fmla="*/ 37 w 39"/>
                <a:gd name="T65" fmla="*/ 165 h 165"/>
                <a:gd name="T66" fmla="*/ 38 w 39"/>
                <a:gd name="T67" fmla="*/ 165 h 165"/>
                <a:gd name="T68" fmla="*/ 39 w 39"/>
                <a:gd name="T69" fmla="*/ 16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5">
                  <a:moveTo>
                    <a:pt x="39" y="163"/>
                  </a:moveTo>
                  <a:lnTo>
                    <a:pt x="39" y="163"/>
                  </a:lnTo>
                  <a:lnTo>
                    <a:pt x="38" y="162"/>
                  </a:lnTo>
                  <a:lnTo>
                    <a:pt x="38" y="161"/>
                  </a:lnTo>
                  <a:lnTo>
                    <a:pt x="36" y="160"/>
                  </a:lnTo>
                  <a:lnTo>
                    <a:pt x="23" y="142"/>
                  </a:lnTo>
                  <a:lnTo>
                    <a:pt x="15" y="123"/>
                  </a:lnTo>
                  <a:lnTo>
                    <a:pt x="11" y="102"/>
                  </a:lnTo>
                  <a:lnTo>
                    <a:pt x="10" y="82"/>
                  </a:lnTo>
                  <a:lnTo>
                    <a:pt x="11" y="61"/>
                  </a:lnTo>
                  <a:lnTo>
                    <a:pt x="16" y="40"/>
                  </a:lnTo>
                  <a:lnTo>
                    <a:pt x="24" y="21"/>
                  </a:lnTo>
                  <a:lnTo>
                    <a:pt x="37" y="4"/>
                  </a:lnTo>
                  <a:lnTo>
                    <a:pt x="38" y="2"/>
                  </a:lnTo>
                  <a:lnTo>
                    <a:pt x="39" y="1"/>
                  </a:lnTo>
                  <a:lnTo>
                    <a:pt x="38" y="0"/>
                  </a:lnTo>
                  <a:lnTo>
                    <a:pt x="37" y="0"/>
                  </a:lnTo>
                  <a:lnTo>
                    <a:pt x="34" y="2"/>
                  </a:lnTo>
                  <a:lnTo>
                    <a:pt x="27" y="8"/>
                  </a:lnTo>
                  <a:lnTo>
                    <a:pt x="19" y="18"/>
                  </a:lnTo>
                  <a:lnTo>
                    <a:pt x="11" y="32"/>
                  </a:lnTo>
                  <a:lnTo>
                    <a:pt x="6" y="46"/>
                  </a:lnTo>
                  <a:lnTo>
                    <a:pt x="2" y="59"/>
                  </a:lnTo>
                  <a:lnTo>
                    <a:pt x="1" y="71"/>
                  </a:lnTo>
                  <a:lnTo>
                    <a:pt x="0" y="82"/>
                  </a:lnTo>
                  <a:lnTo>
                    <a:pt x="1" y="93"/>
                  </a:lnTo>
                  <a:lnTo>
                    <a:pt x="2" y="106"/>
                  </a:lnTo>
                  <a:lnTo>
                    <a:pt x="6" y="120"/>
                  </a:lnTo>
                  <a:lnTo>
                    <a:pt x="11" y="134"/>
                  </a:lnTo>
                  <a:lnTo>
                    <a:pt x="19" y="147"/>
                  </a:lnTo>
                  <a:lnTo>
                    <a:pt x="27" y="157"/>
                  </a:lnTo>
                  <a:lnTo>
                    <a:pt x="34" y="163"/>
                  </a:lnTo>
                  <a:lnTo>
                    <a:pt x="37" y="165"/>
                  </a:lnTo>
                  <a:lnTo>
                    <a:pt x="38" y="165"/>
                  </a:lnTo>
                  <a:lnTo>
                    <a:pt x="39" y="16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321"/>
            <p:cNvSpPr>
              <a:spLocks noChangeAspect="1"/>
            </p:cNvSpPr>
            <p:nvPr/>
          </p:nvSpPr>
          <p:spPr bwMode="auto">
            <a:xfrm>
              <a:off x="2301" y="3359"/>
              <a:ext cx="63" cy="76"/>
            </a:xfrm>
            <a:custGeom>
              <a:avLst/>
              <a:gdLst>
                <a:gd name="T0" fmla="*/ 14 w 63"/>
                <a:gd name="T1" fmla="*/ 38 h 76"/>
                <a:gd name="T2" fmla="*/ 16 w 63"/>
                <a:gd name="T3" fmla="*/ 21 h 76"/>
                <a:gd name="T4" fmla="*/ 22 w 63"/>
                <a:gd name="T5" fmla="*/ 11 h 76"/>
                <a:gd name="T6" fmla="*/ 29 w 63"/>
                <a:gd name="T7" fmla="*/ 5 h 76"/>
                <a:gd name="T8" fmla="*/ 36 w 63"/>
                <a:gd name="T9" fmla="*/ 4 h 76"/>
                <a:gd name="T10" fmla="*/ 39 w 63"/>
                <a:gd name="T11" fmla="*/ 4 h 76"/>
                <a:gd name="T12" fmla="*/ 43 w 63"/>
                <a:gd name="T13" fmla="*/ 5 h 76"/>
                <a:gd name="T14" fmla="*/ 49 w 63"/>
                <a:gd name="T15" fmla="*/ 6 h 76"/>
                <a:gd name="T16" fmla="*/ 54 w 63"/>
                <a:gd name="T17" fmla="*/ 10 h 76"/>
                <a:gd name="T18" fmla="*/ 50 w 63"/>
                <a:gd name="T19" fmla="*/ 11 h 76"/>
                <a:gd name="T20" fmla="*/ 47 w 63"/>
                <a:gd name="T21" fmla="*/ 13 h 76"/>
                <a:gd name="T22" fmla="*/ 46 w 63"/>
                <a:gd name="T23" fmla="*/ 15 h 76"/>
                <a:gd name="T24" fmla="*/ 46 w 63"/>
                <a:gd name="T25" fmla="*/ 17 h 76"/>
                <a:gd name="T26" fmla="*/ 46 w 63"/>
                <a:gd name="T27" fmla="*/ 21 h 76"/>
                <a:gd name="T28" fmla="*/ 48 w 63"/>
                <a:gd name="T29" fmla="*/ 23 h 76"/>
                <a:gd name="T30" fmla="*/ 50 w 63"/>
                <a:gd name="T31" fmla="*/ 24 h 76"/>
                <a:gd name="T32" fmla="*/ 54 w 63"/>
                <a:gd name="T33" fmla="*/ 25 h 76"/>
                <a:gd name="T34" fmla="*/ 56 w 63"/>
                <a:gd name="T35" fmla="*/ 25 h 76"/>
                <a:gd name="T36" fmla="*/ 59 w 63"/>
                <a:gd name="T37" fmla="*/ 23 h 76"/>
                <a:gd name="T38" fmla="*/ 61 w 63"/>
                <a:gd name="T39" fmla="*/ 21 h 76"/>
                <a:gd name="T40" fmla="*/ 61 w 63"/>
                <a:gd name="T41" fmla="*/ 17 h 76"/>
                <a:gd name="T42" fmla="*/ 59 w 63"/>
                <a:gd name="T43" fmla="*/ 10 h 76"/>
                <a:gd name="T44" fmla="*/ 53 w 63"/>
                <a:gd name="T45" fmla="*/ 4 h 76"/>
                <a:gd name="T46" fmla="*/ 45 w 63"/>
                <a:gd name="T47" fmla="*/ 1 h 76"/>
                <a:gd name="T48" fmla="*/ 36 w 63"/>
                <a:gd name="T49" fmla="*/ 0 h 76"/>
                <a:gd name="T50" fmla="*/ 22 w 63"/>
                <a:gd name="T51" fmla="*/ 3 h 76"/>
                <a:gd name="T52" fmla="*/ 10 w 63"/>
                <a:gd name="T53" fmla="*/ 11 h 76"/>
                <a:gd name="T54" fmla="*/ 3 w 63"/>
                <a:gd name="T55" fmla="*/ 23 h 76"/>
                <a:gd name="T56" fmla="*/ 0 w 63"/>
                <a:gd name="T57" fmla="*/ 38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2 h 76"/>
                <a:gd name="T70" fmla="*/ 54 w 63"/>
                <a:gd name="T71" fmla="*/ 69 h 76"/>
                <a:gd name="T72" fmla="*/ 57 w 63"/>
                <a:gd name="T73" fmla="*/ 65 h 76"/>
                <a:gd name="T74" fmla="*/ 60 w 63"/>
                <a:gd name="T75" fmla="*/ 62 h 76"/>
                <a:gd name="T76" fmla="*/ 62 w 63"/>
                <a:gd name="T77" fmla="*/ 58 h 76"/>
                <a:gd name="T78" fmla="*/ 63 w 63"/>
                <a:gd name="T79" fmla="*/ 55 h 76"/>
                <a:gd name="T80" fmla="*/ 63 w 63"/>
                <a:gd name="T81" fmla="*/ 54 h 76"/>
                <a:gd name="T82" fmla="*/ 62 w 63"/>
                <a:gd name="T83" fmla="*/ 53 h 76"/>
                <a:gd name="T84" fmla="*/ 61 w 63"/>
                <a:gd name="T85" fmla="*/ 52 h 76"/>
                <a:gd name="T86" fmla="*/ 59 w 63"/>
                <a:gd name="T87" fmla="*/ 53 h 76"/>
                <a:gd name="T88" fmla="*/ 59 w 63"/>
                <a:gd name="T89" fmla="*/ 54 h 76"/>
                <a:gd name="T90" fmla="*/ 57 w 63"/>
                <a:gd name="T91" fmla="*/ 59 h 76"/>
                <a:gd name="T92" fmla="*/ 54 w 63"/>
                <a:gd name="T93" fmla="*/ 63 h 76"/>
                <a:gd name="T94" fmla="*/ 51 w 63"/>
                <a:gd name="T95" fmla="*/ 66 h 76"/>
                <a:gd name="T96" fmla="*/ 48 w 63"/>
                <a:gd name="T97" fmla="*/ 68 h 76"/>
                <a:gd name="T98" fmla="*/ 45 w 63"/>
                <a:gd name="T99" fmla="*/ 70 h 76"/>
                <a:gd name="T100" fmla="*/ 42 w 63"/>
                <a:gd name="T101" fmla="*/ 71 h 76"/>
                <a:gd name="T102" fmla="*/ 39 w 63"/>
                <a:gd name="T103" fmla="*/ 71 h 76"/>
                <a:gd name="T104" fmla="*/ 37 w 63"/>
                <a:gd name="T105" fmla="*/ 71 h 76"/>
                <a:gd name="T106" fmla="*/ 33 w 63"/>
                <a:gd name="T107" fmla="*/ 71 h 76"/>
                <a:gd name="T108" fmla="*/ 30 w 63"/>
                <a:gd name="T109" fmla="*/ 70 h 76"/>
                <a:gd name="T110" fmla="*/ 26 w 63"/>
                <a:gd name="T111" fmla="*/ 68 h 76"/>
                <a:gd name="T112" fmla="*/ 22 w 63"/>
                <a:gd name="T113" fmla="*/ 64 h 76"/>
                <a:gd name="T114" fmla="*/ 19 w 63"/>
                <a:gd name="T115" fmla="*/ 60 h 76"/>
                <a:gd name="T116" fmla="*/ 16 w 63"/>
                <a:gd name="T117" fmla="*/ 54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1"/>
                  </a:lnTo>
                  <a:lnTo>
                    <a:pt x="22" y="11"/>
                  </a:lnTo>
                  <a:lnTo>
                    <a:pt x="29" y="5"/>
                  </a:lnTo>
                  <a:lnTo>
                    <a:pt x="36" y="4"/>
                  </a:lnTo>
                  <a:lnTo>
                    <a:pt x="39" y="4"/>
                  </a:lnTo>
                  <a:lnTo>
                    <a:pt x="43" y="5"/>
                  </a:lnTo>
                  <a:lnTo>
                    <a:pt x="49" y="6"/>
                  </a:lnTo>
                  <a:lnTo>
                    <a:pt x="54" y="10"/>
                  </a:lnTo>
                  <a:lnTo>
                    <a:pt x="50" y="11"/>
                  </a:lnTo>
                  <a:lnTo>
                    <a:pt x="47" y="13"/>
                  </a:lnTo>
                  <a:lnTo>
                    <a:pt x="46" y="15"/>
                  </a:lnTo>
                  <a:lnTo>
                    <a:pt x="46" y="17"/>
                  </a:lnTo>
                  <a:lnTo>
                    <a:pt x="46" y="21"/>
                  </a:lnTo>
                  <a:lnTo>
                    <a:pt x="48" y="23"/>
                  </a:lnTo>
                  <a:lnTo>
                    <a:pt x="50" y="24"/>
                  </a:lnTo>
                  <a:lnTo>
                    <a:pt x="54" y="25"/>
                  </a:lnTo>
                  <a:lnTo>
                    <a:pt x="56" y="25"/>
                  </a:lnTo>
                  <a:lnTo>
                    <a:pt x="59" y="23"/>
                  </a:lnTo>
                  <a:lnTo>
                    <a:pt x="61" y="21"/>
                  </a:lnTo>
                  <a:lnTo>
                    <a:pt x="61" y="17"/>
                  </a:lnTo>
                  <a:lnTo>
                    <a:pt x="59" y="10"/>
                  </a:lnTo>
                  <a:lnTo>
                    <a:pt x="53" y="4"/>
                  </a:lnTo>
                  <a:lnTo>
                    <a:pt x="45" y="1"/>
                  </a:lnTo>
                  <a:lnTo>
                    <a:pt x="36" y="0"/>
                  </a:lnTo>
                  <a:lnTo>
                    <a:pt x="22" y="3"/>
                  </a:lnTo>
                  <a:lnTo>
                    <a:pt x="10" y="11"/>
                  </a:lnTo>
                  <a:lnTo>
                    <a:pt x="3" y="23"/>
                  </a:lnTo>
                  <a:lnTo>
                    <a:pt x="0" y="38"/>
                  </a:lnTo>
                  <a:lnTo>
                    <a:pt x="3" y="53"/>
                  </a:lnTo>
                  <a:lnTo>
                    <a:pt x="11" y="65"/>
                  </a:lnTo>
                  <a:lnTo>
                    <a:pt x="22" y="73"/>
                  </a:lnTo>
                  <a:lnTo>
                    <a:pt x="36" y="76"/>
                  </a:lnTo>
                  <a:lnTo>
                    <a:pt x="43" y="75"/>
                  </a:lnTo>
                  <a:lnTo>
                    <a:pt x="49" y="72"/>
                  </a:lnTo>
                  <a:lnTo>
                    <a:pt x="54" y="69"/>
                  </a:lnTo>
                  <a:lnTo>
                    <a:pt x="57" y="65"/>
                  </a:lnTo>
                  <a:lnTo>
                    <a:pt x="60" y="62"/>
                  </a:lnTo>
                  <a:lnTo>
                    <a:pt x="62" y="58"/>
                  </a:lnTo>
                  <a:lnTo>
                    <a:pt x="63" y="55"/>
                  </a:lnTo>
                  <a:lnTo>
                    <a:pt x="63" y="54"/>
                  </a:lnTo>
                  <a:lnTo>
                    <a:pt x="62" y="53"/>
                  </a:lnTo>
                  <a:lnTo>
                    <a:pt x="61" y="52"/>
                  </a:lnTo>
                  <a:lnTo>
                    <a:pt x="59" y="53"/>
                  </a:lnTo>
                  <a:lnTo>
                    <a:pt x="59" y="54"/>
                  </a:lnTo>
                  <a:lnTo>
                    <a:pt x="57" y="59"/>
                  </a:lnTo>
                  <a:lnTo>
                    <a:pt x="54" y="63"/>
                  </a:lnTo>
                  <a:lnTo>
                    <a:pt x="51" y="66"/>
                  </a:lnTo>
                  <a:lnTo>
                    <a:pt x="48" y="68"/>
                  </a:lnTo>
                  <a:lnTo>
                    <a:pt x="45" y="70"/>
                  </a:lnTo>
                  <a:lnTo>
                    <a:pt x="42" y="71"/>
                  </a:lnTo>
                  <a:lnTo>
                    <a:pt x="39" y="71"/>
                  </a:lnTo>
                  <a:lnTo>
                    <a:pt x="37" y="71"/>
                  </a:lnTo>
                  <a:lnTo>
                    <a:pt x="33" y="71"/>
                  </a:lnTo>
                  <a:lnTo>
                    <a:pt x="30" y="70"/>
                  </a:lnTo>
                  <a:lnTo>
                    <a:pt x="26" y="68"/>
                  </a:lnTo>
                  <a:lnTo>
                    <a:pt x="22" y="64"/>
                  </a:lnTo>
                  <a:lnTo>
                    <a:pt x="19" y="60"/>
                  </a:lnTo>
                  <a:lnTo>
                    <a:pt x="16" y="54"/>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322"/>
            <p:cNvSpPr>
              <a:spLocks noChangeAspect="1"/>
            </p:cNvSpPr>
            <p:nvPr/>
          </p:nvSpPr>
          <p:spPr bwMode="auto">
            <a:xfrm>
              <a:off x="2378" y="3309"/>
              <a:ext cx="39" cy="165"/>
            </a:xfrm>
            <a:custGeom>
              <a:avLst/>
              <a:gdLst>
                <a:gd name="T0" fmla="*/ 39 w 39"/>
                <a:gd name="T1" fmla="*/ 82 h 165"/>
                <a:gd name="T2" fmla="*/ 38 w 39"/>
                <a:gd name="T3" fmla="*/ 71 h 165"/>
                <a:gd name="T4" fmla="*/ 37 w 39"/>
                <a:gd name="T5" fmla="*/ 59 h 165"/>
                <a:gd name="T6" fmla="*/ 33 w 39"/>
                <a:gd name="T7" fmla="*/ 45 h 165"/>
                <a:gd name="T8" fmla="*/ 28 w 39"/>
                <a:gd name="T9" fmla="*/ 31 h 165"/>
                <a:gd name="T10" fmla="*/ 20 w 39"/>
                <a:gd name="T11" fmla="*/ 17 h 165"/>
                <a:gd name="T12" fmla="*/ 12 w 39"/>
                <a:gd name="T13" fmla="*/ 8 h 165"/>
                <a:gd name="T14" fmla="*/ 5 w 39"/>
                <a:gd name="T15" fmla="*/ 2 h 165"/>
                <a:gd name="T16" fmla="*/ 2 w 39"/>
                <a:gd name="T17" fmla="*/ 0 h 165"/>
                <a:gd name="T18" fmla="*/ 1 w 39"/>
                <a:gd name="T19" fmla="*/ 0 h 165"/>
                <a:gd name="T20" fmla="*/ 0 w 39"/>
                <a:gd name="T21" fmla="*/ 1 h 165"/>
                <a:gd name="T22" fmla="*/ 0 w 39"/>
                <a:gd name="T23" fmla="*/ 2 h 165"/>
                <a:gd name="T24" fmla="*/ 1 w 39"/>
                <a:gd name="T25" fmla="*/ 2 h 165"/>
                <a:gd name="T26" fmla="*/ 2 w 39"/>
                <a:gd name="T27" fmla="*/ 3 h 165"/>
                <a:gd name="T28" fmla="*/ 3 w 39"/>
                <a:gd name="T29" fmla="*/ 5 h 165"/>
                <a:gd name="T30" fmla="*/ 14 w 39"/>
                <a:gd name="T31" fmla="*/ 19 h 165"/>
                <a:gd name="T32" fmla="*/ 22 w 39"/>
                <a:gd name="T33" fmla="*/ 37 h 165"/>
                <a:gd name="T34" fmla="*/ 27 w 39"/>
                <a:gd name="T35" fmla="*/ 58 h 165"/>
                <a:gd name="T36" fmla="*/ 29 w 39"/>
                <a:gd name="T37" fmla="*/ 82 h 165"/>
                <a:gd name="T38" fmla="*/ 28 w 39"/>
                <a:gd name="T39" fmla="*/ 104 h 165"/>
                <a:gd name="T40" fmla="*/ 23 w 39"/>
                <a:gd name="T41" fmla="*/ 124 h 165"/>
                <a:gd name="T42" fmla="*/ 15 w 39"/>
                <a:gd name="T43" fmla="*/ 143 h 165"/>
                <a:gd name="T44" fmla="*/ 2 w 39"/>
                <a:gd name="T45" fmla="*/ 161 h 165"/>
                <a:gd name="T46" fmla="*/ 0 w 39"/>
                <a:gd name="T47" fmla="*/ 162 h 165"/>
                <a:gd name="T48" fmla="*/ 0 w 39"/>
                <a:gd name="T49" fmla="*/ 163 h 165"/>
                <a:gd name="T50" fmla="*/ 1 w 39"/>
                <a:gd name="T51" fmla="*/ 165 h 165"/>
                <a:gd name="T52" fmla="*/ 2 w 39"/>
                <a:gd name="T53" fmla="*/ 165 h 165"/>
                <a:gd name="T54" fmla="*/ 5 w 39"/>
                <a:gd name="T55" fmla="*/ 163 h 165"/>
                <a:gd name="T56" fmla="*/ 12 w 39"/>
                <a:gd name="T57" fmla="*/ 157 h 165"/>
                <a:gd name="T58" fmla="*/ 20 w 39"/>
                <a:gd name="T59" fmla="*/ 147 h 165"/>
                <a:gd name="T60" fmla="*/ 28 w 39"/>
                <a:gd name="T61" fmla="*/ 133 h 165"/>
                <a:gd name="T62" fmla="*/ 33 w 39"/>
                <a:gd name="T63" fmla="*/ 119 h 165"/>
                <a:gd name="T64" fmla="*/ 37 w 39"/>
                <a:gd name="T65" fmla="*/ 106 h 165"/>
                <a:gd name="T66" fmla="*/ 38 w 39"/>
                <a:gd name="T67" fmla="*/ 94 h 165"/>
                <a:gd name="T68" fmla="*/ 39 w 39"/>
                <a:gd name="T69"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5">
                  <a:moveTo>
                    <a:pt x="39" y="82"/>
                  </a:moveTo>
                  <a:lnTo>
                    <a:pt x="38" y="71"/>
                  </a:lnTo>
                  <a:lnTo>
                    <a:pt x="37" y="59"/>
                  </a:lnTo>
                  <a:lnTo>
                    <a:pt x="33" y="45"/>
                  </a:lnTo>
                  <a:lnTo>
                    <a:pt x="28" y="31"/>
                  </a:lnTo>
                  <a:lnTo>
                    <a:pt x="20" y="17"/>
                  </a:lnTo>
                  <a:lnTo>
                    <a:pt x="12" y="8"/>
                  </a:lnTo>
                  <a:lnTo>
                    <a:pt x="5" y="2"/>
                  </a:lnTo>
                  <a:lnTo>
                    <a:pt x="2" y="0"/>
                  </a:lnTo>
                  <a:lnTo>
                    <a:pt x="1" y="0"/>
                  </a:lnTo>
                  <a:lnTo>
                    <a:pt x="0" y="1"/>
                  </a:lnTo>
                  <a:lnTo>
                    <a:pt x="0" y="2"/>
                  </a:lnTo>
                  <a:lnTo>
                    <a:pt x="1" y="2"/>
                  </a:lnTo>
                  <a:lnTo>
                    <a:pt x="2" y="3"/>
                  </a:lnTo>
                  <a:lnTo>
                    <a:pt x="3" y="5"/>
                  </a:lnTo>
                  <a:lnTo>
                    <a:pt x="14" y="19"/>
                  </a:lnTo>
                  <a:lnTo>
                    <a:pt x="22" y="37"/>
                  </a:lnTo>
                  <a:lnTo>
                    <a:pt x="27" y="58"/>
                  </a:lnTo>
                  <a:lnTo>
                    <a:pt x="29" y="82"/>
                  </a:lnTo>
                  <a:lnTo>
                    <a:pt x="28" y="104"/>
                  </a:lnTo>
                  <a:lnTo>
                    <a:pt x="23" y="124"/>
                  </a:lnTo>
                  <a:lnTo>
                    <a:pt x="15" y="143"/>
                  </a:lnTo>
                  <a:lnTo>
                    <a:pt x="2" y="161"/>
                  </a:lnTo>
                  <a:lnTo>
                    <a:pt x="0" y="162"/>
                  </a:lnTo>
                  <a:lnTo>
                    <a:pt x="0" y="163"/>
                  </a:lnTo>
                  <a:lnTo>
                    <a:pt x="1" y="165"/>
                  </a:lnTo>
                  <a:lnTo>
                    <a:pt x="2" y="165"/>
                  </a:lnTo>
                  <a:lnTo>
                    <a:pt x="5" y="163"/>
                  </a:lnTo>
                  <a:lnTo>
                    <a:pt x="12" y="157"/>
                  </a:lnTo>
                  <a:lnTo>
                    <a:pt x="20" y="147"/>
                  </a:lnTo>
                  <a:lnTo>
                    <a:pt x="28" y="133"/>
                  </a:lnTo>
                  <a:lnTo>
                    <a:pt x="33" y="119"/>
                  </a:lnTo>
                  <a:lnTo>
                    <a:pt x="37" y="106"/>
                  </a:lnTo>
                  <a:lnTo>
                    <a:pt x="38" y="94"/>
                  </a:lnTo>
                  <a:lnTo>
                    <a:pt x="39" y="8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323"/>
            <p:cNvSpPr>
              <a:spLocks noChangeAspect="1"/>
            </p:cNvSpPr>
            <p:nvPr/>
          </p:nvSpPr>
          <p:spPr bwMode="auto">
            <a:xfrm>
              <a:off x="1182" y="3543"/>
              <a:ext cx="47" cy="88"/>
            </a:xfrm>
            <a:custGeom>
              <a:avLst/>
              <a:gdLst>
                <a:gd name="T0" fmla="*/ 29 w 47"/>
                <a:gd name="T1" fmla="*/ 4 h 88"/>
                <a:gd name="T2" fmla="*/ 29 w 47"/>
                <a:gd name="T3" fmla="*/ 2 h 88"/>
                <a:gd name="T4" fmla="*/ 28 w 47"/>
                <a:gd name="T5" fmla="*/ 1 h 88"/>
                <a:gd name="T6" fmla="*/ 27 w 47"/>
                <a:gd name="T7" fmla="*/ 0 h 88"/>
                <a:gd name="T8" fmla="*/ 25 w 47"/>
                <a:gd name="T9" fmla="*/ 0 h 88"/>
                <a:gd name="T10" fmla="*/ 21 w 47"/>
                <a:gd name="T11" fmla="*/ 4 h 88"/>
                <a:gd name="T12" fmla="*/ 15 w 47"/>
                <a:gd name="T13" fmla="*/ 6 h 88"/>
                <a:gd name="T14" fmla="*/ 9 w 47"/>
                <a:gd name="T15" fmla="*/ 8 h 88"/>
                <a:gd name="T16" fmla="*/ 0 w 47"/>
                <a:gd name="T17" fmla="*/ 9 h 88"/>
                <a:gd name="T18" fmla="*/ 0 w 47"/>
                <a:gd name="T19" fmla="*/ 13 h 88"/>
                <a:gd name="T20" fmla="*/ 3 w 47"/>
                <a:gd name="T21" fmla="*/ 13 h 88"/>
                <a:gd name="T22" fmla="*/ 8 w 47"/>
                <a:gd name="T23" fmla="*/ 13 h 88"/>
                <a:gd name="T24" fmla="*/ 13 w 47"/>
                <a:gd name="T25" fmla="*/ 11 h 88"/>
                <a:gd name="T26" fmla="*/ 18 w 47"/>
                <a:gd name="T27" fmla="*/ 9 h 88"/>
                <a:gd name="T28" fmla="*/ 18 w 47"/>
                <a:gd name="T29" fmla="*/ 77 h 88"/>
                <a:gd name="T30" fmla="*/ 18 w 47"/>
                <a:gd name="T31" fmla="*/ 80 h 88"/>
                <a:gd name="T32" fmla="*/ 17 w 47"/>
                <a:gd name="T33" fmla="*/ 82 h 88"/>
                <a:gd name="T34" fmla="*/ 13 w 47"/>
                <a:gd name="T35" fmla="*/ 83 h 88"/>
                <a:gd name="T36" fmla="*/ 6 w 47"/>
                <a:gd name="T37" fmla="*/ 84 h 88"/>
                <a:gd name="T38" fmla="*/ 1 w 47"/>
                <a:gd name="T39" fmla="*/ 84 h 88"/>
                <a:gd name="T40" fmla="*/ 1 w 47"/>
                <a:gd name="T41" fmla="*/ 88 h 88"/>
                <a:gd name="T42" fmla="*/ 6 w 47"/>
                <a:gd name="T43" fmla="*/ 88 h 88"/>
                <a:gd name="T44" fmla="*/ 12 w 47"/>
                <a:gd name="T45" fmla="*/ 88 h 88"/>
                <a:gd name="T46" fmla="*/ 18 w 47"/>
                <a:gd name="T47" fmla="*/ 88 h 88"/>
                <a:gd name="T48" fmla="*/ 24 w 47"/>
                <a:gd name="T49" fmla="*/ 88 h 88"/>
                <a:gd name="T50" fmla="*/ 29 w 47"/>
                <a:gd name="T51" fmla="*/ 88 h 88"/>
                <a:gd name="T52" fmla="*/ 35 w 47"/>
                <a:gd name="T53" fmla="*/ 88 h 88"/>
                <a:gd name="T54" fmla="*/ 41 w 47"/>
                <a:gd name="T55" fmla="*/ 88 h 88"/>
                <a:gd name="T56" fmla="*/ 47 w 47"/>
                <a:gd name="T57" fmla="*/ 88 h 88"/>
                <a:gd name="T58" fmla="*/ 47 w 47"/>
                <a:gd name="T59" fmla="*/ 84 h 88"/>
                <a:gd name="T60" fmla="*/ 42 w 47"/>
                <a:gd name="T61" fmla="*/ 84 h 88"/>
                <a:gd name="T62" fmla="*/ 35 w 47"/>
                <a:gd name="T63" fmla="*/ 83 h 88"/>
                <a:gd name="T64" fmla="*/ 31 w 47"/>
                <a:gd name="T65" fmla="*/ 82 h 88"/>
                <a:gd name="T66" fmla="*/ 29 w 47"/>
                <a:gd name="T67" fmla="*/ 80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2"/>
                  </a:lnTo>
                  <a:lnTo>
                    <a:pt x="28" y="1"/>
                  </a:lnTo>
                  <a:lnTo>
                    <a:pt x="27" y="0"/>
                  </a:lnTo>
                  <a:lnTo>
                    <a:pt x="25" y="0"/>
                  </a:lnTo>
                  <a:lnTo>
                    <a:pt x="21" y="4"/>
                  </a:lnTo>
                  <a:lnTo>
                    <a:pt x="15" y="6"/>
                  </a:lnTo>
                  <a:lnTo>
                    <a:pt x="9" y="8"/>
                  </a:lnTo>
                  <a:lnTo>
                    <a:pt x="0" y="9"/>
                  </a:lnTo>
                  <a:lnTo>
                    <a:pt x="0" y="13"/>
                  </a:lnTo>
                  <a:lnTo>
                    <a:pt x="3" y="13"/>
                  </a:lnTo>
                  <a:lnTo>
                    <a:pt x="8" y="13"/>
                  </a:lnTo>
                  <a:lnTo>
                    <a:pt x="13" y="11"/>
                  </a:lnTo>
                  <a:lnTo>
                    <a:pt x="18" y="9"/>
                  </a:lnTo>
                  <a:lnTo>
                    <a:pt x="18" y="77"/>
                  </a:lnTo>
                  <a:lnTo>
                    <a:pt x="18" y="80"/>
                  </a:lnTo>
                  <a:lnTo>
                    <a:pt x="17" y="82"/>
                  </a:lnTo>
                  <a:lnTo>
                    <a:pt x="13" y="83"/>
                  </a:lnTo>
                  <a:lnTo>
                    <a:pt x="6" y="84"/>
                  </a:lnTo>
                  <a:lnTo>
                    <a:pt x="1" y="84"/>
                  </a:lnTo>
                  <a:lnTo>
                    <a:pt x="1" y="88"/>
                  </a:lnTo>
                  <a:lnTo>
                    <a:pt x="6" y="88"/>
                  </a:lnTo>
                  <a:lnTo>
                    <a:pt x="12" y="88"/>
                  </a:lnTo>
                  <a:lnTo>
                    <a:pt x="18" y="88"/>
                  </a:lnTo>
                  <a:lnTo>
                    <a:pt x="24" y="88"/>
                  </a:lnTo>
                  <a:lnTo>
                    <a:pt x="29" y="88"/>
                  </a:lnTo>
                  <a:lnTo>
                    <a:pt x="35" y="88"/>
                  </a:lnTo>
                  <a:lnTo>
                    <a:pt x="41" y="88"/>
                  </a:lnTo>
                  <a:lnTo>
                    <a:pt x="47" y="88"/>
                  </a:lnTo>
                  <a:lnTo>
                    <a:pt x="47" y="84"/>
                  </a:lnTo>
                  <a:lnTo>
                    <a:pt x="42" y="84"/>
                  </a:lnTo>
                  <a:lnTo>
                    <a:pt x="35" y="83"/>
                  </a:lnTo>
                  <a:lnTo>
                    <a:pt x="31" y="82"/>
                  </a:lnTo>
                  <a:lnTo>
                    <a:pt x="29" y="80"/>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324"/>
            <p:cNvSpPr>
              <a:spLocks noChangeAspect="1"/>
            </p:cNvSpPr>
            <p:nvPr/>
          </p:nvSpPr>
          <p:spPr bwMode="auto">
            <a:xfrm>
              <a:off x="1247" y="3543"/>
              <a:ext cx="56" cy="88"/>
            </a:xfrm>
            <a:custGeom>
              <a:avLst/>
              <a:gdLst>
                <a:gd name="T0" fmla="*/ 30 w 56"/>
                <a:gd name="T1" fmla="*/ 61 h 88"/>
                <a:gd name="T2" fmla="*/ 32 w 56"/>
                <a:gd name="T3" fmla="*/ 59 h 88"/>
                <a:gd name="T4" fmla="*/ 35 w 56"/>
                <a:gd name="T5" fmla="*/ 57 h 88"/>
                <a:gd name="T6" fmla="*/ 38 w 56"/>
                <a:gd name="T7" fmla="*/ 55 h 88"/>
                <a:gd name="T8" fmla="*/ 40 w 56"/>
                <a:gd name="T9" fmla="*/ 53 h 88"/>
                <a:gd name="T10" fmla="*/ 46 w 56"/>
                <a:gd name="T11" fmla="*/ 47 h 88"/>
                <a:gd name="T12" fmla="*/ 51 w 56"/>
                <a:gd name="T13" fmla="*/ 41 h 88"/>
                <a:gd name="T14" fmla="*/ 54 w 56"/>
                <a:gd name="T15" fmla="*/ 34 h 88"/>
                <a:gd name="T16" fmla="*/ 56 w 56"/>
                <a:gd name="T17" fmla="*/ 26 h 88"/>
                <a:gd name="T18" fmla="*/ 53 w 56"/>
                <a:gd name="T19" fmla="*/ 15 h 88"/>
                <a:gd name="T20" fmla="*/ 47 w 56"/>
                <a:gd name="T21" fmla="*/ 7 h 88"/>
                <a:gd name="T22" fmla="*/ 38 w 56"/>
                <a:gd name="T23" fmla="*/ 2 h 88"/>
                <a:gd name="T24" fmla="*/ 26 w 56"/>
                <a:gd name="T25" fmla="*/ 0 h 88"/>
                <a:gd name="T26" fmla="*/ 15 w 56"/>
                <a:gd name="T27" fmla="*/ 2 h 88"/>
                <a:gd name="T28" fmla="*/ 7 w 56"/>
                <a:gd name="T29" fmla="*/ 8 h 88"/>
                <a:gd name="T30" fmla="*/ 2 w 56"/>
                <a:gd name="T31" fmla="*/ 15 h 88"/>
                <a:gd name="T32" fmla="*/ 0 w 56"/>
                <a:gd name="T33" fmla="*/ 24 h 88"/>
                <a:gd name="T34" fmla="*/ 1 w 56"/>
                <a:gd name="T35" fmla="*/ 28 h 88"/>
                <a:gd name="T36" fmla="*/ 2 w 56"/>
                <a:gd name="T37" fmla="*/ 30 h 88"/>
                <a:gd name="T38" fmla="*/ 5 w 56"/>
                <a:gd name="T39" fmla="*/ 31 h 88"/>
                <a:gd name="T40" fmla="*/ 7 w 56"/>
                <a:gd name="T41" fmla="*/ 31 h 88"/>
                <a:gd name="T42" fmla="*/ 9 w 56"/>
                <a:gd name="T43" fmla="*/ 31 h 88"/>
                <a:gd name="T44" fmla="*/ 11 w 56"/>
                <a:gd name="T45" fmla="*/ 30 h 88"/>
                <a:gd name="T46" fmla="*/ 13 w 56"/>
                <a:gd name="T47" fmla="*/ 28 h 88"/>
                <a:gd name="T48" fmla="*/ 14 w 56"/>
                <a:gd name="T49" fmla="*/ 24 h 88"/>
                <a:gd name="T50" fmla="*/ 13 w 56"/>
                <a:gd name="T51" fmla="*/ 20 h 88"/>
                <a:gd name="T52" fmla="*/ 10 w 56"/>
                <a:gd name="T53" fmla="*/ 18 h 88"/>
                <a:gd name="T54" fmla="*/ 7 w 56"/>
                <a:gd name="T55" fmla="*/ 18 h 88"/>
                <a:gd name="T56" fmla="*/ 5 w 56"/>
                <a:gd name="T57" fmla="*/ 18 h 88"/>
                <a:gd name="T58" fmla="*/ 9 w 56"/>
                <a:gd name="T59" fmla="*/ 11 h 88"/>
                <a:gd name="T60" fmla="*/ 14 w 56"/>
                <a:gd name="T61" fmla="*/ 7 h 88"/>
                <a:gd name="T62" fmla="*/ 19 w 56"/>
                <a:gd name="T63" fmla="*/ 5 h 88"/>
                <a:gd name="T64" fmla="*/ 25 w 56"/>
                <a:gd name="T65" fmla="*/ 5 h 88"/>
                <a:gd name="T66" fmla="*/ 33 w 56"/>
                <a:gd name="T67" fmla="*/ 6 h 88"/>
                <a:gd name="T68" fmla="*/ 38 w 56"/>
                <a:gd name="T69" fmla="*/ 11 h 88"/>
                <a:gd name="T70" fmla="*/ 42 w 56"/>
                <a:gd name="T71" fmla="*/ 18 h 88"/>
                <a:gd name="T72" fmla="*/ 43 w 56"/>
                <a:gd name="T73" fmla="*/ 26 h 88"/>
                <a:gd name="T74" fmla="*/ 41 w 56"/>
                <a:gd name="T75" fmla="*/ 36 h 88"/>
                <a:gd name="T76" fmla="*/ 36 w 56"/>
                <a:gd name="T77" fmla="*/ 45 h 88"/>
                <a:gd name="T78" fmla="*/ 28 w 56"/>
                <a:gd name="T79" fmla="*/ 55 h 88"/>
                <a:gd name="T80" fmla="*/ 18 w 56"/>
                <a:gd name="T81" fmla="*/ 66 h 88"/>
                <a:gd name="T82" fmla="*/ 1 w 56"/>
                <a:gd name="T83" fmla="*/ 83 h 88"/>
                <a:gd name="T84" fmla="*/ 0 w 56"/>
                <a:gd name="T85" fmla="*/ 84 h 88"/>
                <a:gd name="T86" fmla="*/ 0 w 56"/>
                <a:gd name="T87" fmla="*/ 85 h 88"/>
                <a:gd name="T88" fmla="*/ 0 w 56"/>
                <a:gd name="T89" fmla="*/ 86 h 88"/>
                <a:gd name="T90" fmla="*/ 0 w 56"/>
                <a:gd name="T91" fmla="*/ 88 h 88"/>
                <a:gd name="T92" fmla="*/ 52 w 56"/>
                <a:gd name="T93" fmla="*/ 88 h 88"/>
                <a:gd name="T94" fmla="*/ 56 w 56"/>
                <a:gd name="T95" fmla="*/ 64 h 88"/>
                <a:gd name="T96" fmla="*/ 52 w 56"/>
                <a:gd name="T97" fmla="*/ 64 h 88"/>
                <a:gd name="T98" fmla="*/ 51 w 56"/>
                <a:gd name="T99" fmla="*/ 67 h 88"/>
                <a:gd name="T100" fmla="*/ 51 w 56"/>
                <a:gd name="T101" fmla="*/ 70 h 88"/>
                <a:gd name="T102" fmla="*/ 50 w 56"/>
                <a:gd name="T103" fmla="*/ 74 h 88"/>
                <a:gd name="T104" fmla="*/ 49 w 56"/>
                <a:gd name="T105" fmla="*/ 76 h 88"/>
                <a:gd name="T106" fmla="*/ 47 w 56"/>
                <a:gd name="T107" fmla="*/ 77 h 88"/>
                <a:gd name="T108" fmla="*/ 43 w 56"/>
                <a:gd name="T109" fmla="*/ 77 h 88"/>
                <a:gd name="T110" fmla="*/ 38 w 56"/>
                <a:gd name="T111" fmla="*/ 77 h 88"/>
                <a:gd name="T112" fmla="*/ 36 w 56"/>
                <a:gd name="T113" fmla="*/ 77 h 88"/>
                <a:gd name="T114" fmla="*/ 12 w 56"/>
                <a:gd name="T115" fmla="*/ 77 h 88"/>
                <a:gd name="T116" fmla="*/ 30 w 56"/>
                <a:gd name="T117"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88">
                  <a:moveTo>
                    <a:pt x="30" y="61"/>
                  </a:moveTo>
                  <a:lnTo>
                    <a:pt x="32" y="59"/>
                  </a:lnTo>
                  <a:lnTo>
                    <a:pt x="35" y="57"/>
                  </a:lnTo>
                  <a:lnTo>
                    <a:pt x="38" y="55"/>
                  </a:lnTo>
                  <a:lnTo>
                    <a:pt x="40" y="53"/>
                  </a:lnTo>
                  <a:lnTo>
                    <a:pt x="46" y="47"/>
                  </a:lnTo>
                  <a:lnTo>
                    <a:pt x="51" y="41"/>
                  </a:lnTo>
                  <a:lnTo>
                    <a:pt x="54" y="34"/>
                  </a:lnTo>
                  <a:lnTo>
                    <a:pt x="56" y="26"/>
                  </a:lnTo>
                  <a:lnTo>
                    <a:pt x="53" y="15"/>
                  </a:lnTo>
                  <a:lnTo>
                    <a:pt x="47" y="7"/>
                  </a:lnTo>
                  <a:lnTo>
                    <a:pt x="38" y="2"/>
                  </a:lnTo>
                  <a:lnTo>
                    <a:pt x="26" y="0"/>
                  </a:lnTo>
                  <a:lnTo>
                    <a:pt x="15" y="2"/>
                  </a:lnTo>
                  <a:lnTo>
                    <a:pt x="7" y="8"/>
                  </a:lnTo>
                  <a:lnTo>
                    <a:pt x="2" y="15"/>
                  </a:lnTo>
                  <a:lnTo>
                    <a:pt x="0" y="24"/>
                  </a:lnTo>
                  <a:lnTo>
                    <a:pt x="1" y="28"/>
                  </a:lnTo>
                  <a:lnTo>
                    <a:pt x="2" y="30"/>
                  </a:lnTo>
                  <a:lnTo>
                    <a:pt x="5" y="31"/>
                  </a:lnTo>
                  <a:lnTo>
                    <a:pt x="7" y="31"/>
                  </a:lnTo>
                  <a:lnTo>
                    <a:pt x="9" y="31"/>
                  </a:lnTo>
                  <a:lnTo>
                    <a:pt x="11" y="30"/>
                  </a:lnTo>
                  <a:lnTo>
                    <a:pt x="13" y="28"/>
                  </a:lnTo>
                  <a:lnTo>
                    <a:pt x="14" y="24"/>
                  </a:lnTo>
                  <a:lnTo>
                    <a:pt x="13" y="20"/>
                  </a:lnTo>
                  <a:lnTo>
                    <a:pt x="10" y="18"/>
                  </a:lnTo>
                  <a:lnTo>
                    <a:pt x="7" y="18"/>
                  </a:lnTo>
                  <a:lnTo>
                    <a:pt x="5" y="18"/>
                  </a:lnTo>
                  <a:lnTo>
                    <a:pt x="9" y="11"/>
                  </a:lnTo>
                  <a:lnTo>
                    <a:pt x="14" y="7"/>
                  </a:lnTo>
                  <a:lnTo>
                    <a:pt x="19" y="5"/>
                  </a:lnTo>
                  <a:lnTo>
                    <a:pt x="25" y="5"/>
                  </a:lnTo>
                  <a:lnTo>
                    <a:pt x="33" y="6"/>
                  </a:lnTo>
                  <a:lnTo>
                    <a:pt x="38" y="11"/>
                  </a:lnTo>
                  <a:lnTo>
                    <a:pt x="42" y="18"/>
                  </a:lnTo>
                  <a:lnTo>
                    <a:pt x="43" y="26"/>
                  </a:lnTo>
                  <a:lnTo>
                    <a:pt x="41" y="36"/>
                  </a:lnTo>
                  <a:lnTo>
                    <a:pt x="36" y="45"/>
                  </a:lnTo>
                  <a:lnTo>
                    <a:pt x="28" y="55"/>
                  </a:lnTo>
                  <a:lnTo>
                    <a:pt x="18" y="66"/>
                  </a:lnTo>
                  <a:lnTo>
                    <a:pt x="1" y="83"/>
                  </a:lnTo>
                  <a:lnTo>
                    <a:pt x="0" y="84"/>
                  </a:lnTo>
                  <a:lnTo>
                    <a:pt x="0" y="85"/>
                  </a:lnTo>
                  <a:lnTo>
                    <a:pt x="0" y="86"/>
                  </a:lnTo>
                  <a:lnTo>
                    <a:pt x="0" y="88"/>
                  </a:lnTo>
                  <a:lnTo>
                    <a:pt x="52" y="88"/>
                  </a:lnTo>
                  <a:lnTo>
                    <a:pt x="56" y="64"/>
                  </a:lnTo>
                  <a:lnTo>
                    <a:pt x="52" y="64"/>
                  </a:lnTo>
                  <a:lnTo>
                    <a:pt x="51" y="67"/>
                  </a:lnTo>
                  <a:lnTo>
                    <a:pt x="51" y="70"/>
                  </a:lnTo>
                  <a:lnTo>
                    <a:pt x="50" y="74"/>
                  </a:lnTo>
                  <a:lnTo>
                    <a:pt x="49" y="76"/>
                  </a:lnTo>
                  <a:lnTo>
                    <a:pt x="47" y="77"/>
                  </a:lnTo>
                  <a:lnTo>
                    <a:pt x="43" y="77"/>
                  </a:lnTo>
                  <a:lnTo>
                    <a:pt x="38" y="77"/>
                  </a:lnTo>
                  <a:lnTo>
                    <a:pt x="36" y="77"/>
                  </a:lnTo>
                  <a:lnTo>
                    <a:pt x="12" y="77"/>
                  </a:lnTo>
                  <a:lnTo>
                    <a:pt x="30"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325"/>
            <p:cNvSpPr>
              <a:spLocks noChangeAspect="1" noEditPoints="1"/>
            </p:cNvSpPr>
            <p:nvPr/>
          </p:nvSpPr>
          <p:spPr bwMode="auto">
            <a:xfrm>
              <a:off x="1322" y="3574"/>
              <a:ext cx="15" cy="57"/>
            </a:xfrm>
            <a:custGeom>
              <a:avLst/>
              <a:gdLst>
                <a:gd name="T0" fmla="*/ 15 w 15"/>
                <a:gd name="T1" fmla="*/ 8 h 57"/>
                <a:gd name="T2" fmla="*/ 14 w 15"/>
                <a:gd name="T3" fmla="*/ 4 h 57"/>
                <a:gd name="T4" fmla="*/ 13 w 15"/>
                <a:gd name="T5" fmla="*/ 2 h 57"/>
                <a:gd name="T6" fmla="*/ 10 w 15"/>
                <a:gd name="T7" fmla="*/ 1 h 57"/>
                <a:gd name="T8" fmla="*/ 7 w 15"/>
                <a:gd name="T9" fmla="*/ 0 h 57"/>
                <a:gd name="T10" fmla="*/ 4 w 15"/>
                <a:gd name="T11" fmla="*/ 1 h 57"/>
                <a:gd name="T12" fmla="*/ 2 w 15"/>
                <a:gd name="T13" fmla="*/ 2 h 57"/>
                <a:gd name="T14" fmla="*/ 1 w 15"/>
                <a:gd name="T15" fmla="*/ 5 h 57"/>
                <a:gd name="T16" fmla="*/ 0 w 15"/>
                <a:gd name="T17" fmla="*/ 7 h 57"/>
                <a:gd name="T18" fmla="*/ 1 w 15"/>
                <a:gd name="T19" fmla="*/ 10 h 57"/>
                <a:gd name="T20" fmla="*/ 2 w 15"/>
                <a:gd name="T21" fmla="*/ 13 h 57"/>
                <a:gd name="T22" fmla="*/ 5 w 15"/>
                <a:gd name="T23" fmla="*/ 14 h 57"/>
                <a:gd name="T24" fmla="*/ 7 w 15"/>
                <a:gd name="T25" fmla="*/ 15 h 57"/>
                <a:gd name="T26" fmla="*/ 10 w 15"/>
                <a:gd name="T27" fmla="*/ 14 h 57"/>
                <a:gd name="T28" fmla="*/ 13 w 15"/>
                <a:gd name="T29" fmla="*/ 13 h 57"/>
                <a:gd name="T30" fmla="*/ 14 w 15"/>
                <a:gd name="T31" fmla="*/ 10 h 57"/>
                <a:gd name="T32" fmla="*/ 15 w 15"/>
                <a:gd name="T33" fmla="*/ 8 h 57"/>
                <a:gd name="T34" fmla="*/ 15 w 15"/>
                <a:gd name="T35" fmla="*/ 50 h 57"/>
                <a:gd name="T36" fmla="*/ 14 w 15"/>
                <a:gd name="T37" fmla="*/ 47 h 57"/>
                <a:gd name="T38" fmla="*/ 13 w 15"/>
                <a:gd name="T39" fmla="*/ 44 h 57"/>
                <a:gd name="T40" fmla="*/ 10 w 15"/>
                <a:gd name="T41" fmla="*/ 43 h 57"/>
                <a:gd name="T42" fmla="*/ 7 w 15"/>
                <a:gd name="T43" fmla="*/ 42 h 57"/>
                <a:gd name="T44" fmla="*/ 4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0 w 15"/>
                <a:gd name="T61" fmla="*/ 56 h 57"/>
                <a:gd name="T62" fmla="*/ 13 w 15"/>
                <a:gd name="T63" fmla="*/ 55 h 57"/>
                <a:gd name="T64" fmla="*/ 14 w 15"/>
                <a:gd name="T65" fmla="*/ 52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4"/>
                  </a:lnTo>
                  <a:lnTo>
                    <a:pt x="13" y="2"/>
                  </a:lnTo>
                  <a:lnTo>
                    <a:pt x="10" y="1"/>
                  </a:lnTo>
                  <a:lnTo>
                    <a:pt x="7" y="0"/>
                  </a:lnTo>
                  <a:lnTo>
                    <a:pt x="4" y="1"/>
                  </a:lnTo>
                  <a:lnTo>
                    <a:pt x="2" y="2"/>
                  </a:lnTo>
                  <a:lnTo>
                    <a:pt x="1" y="5"/>
                  </a:lnTo>
                  <a:lnTo>
                    <a:pt x="0" y="7"/>
                  </a:lnTo>
                  <a:lnTo>
                    <a:pt x="1" y="10"/>
                  </a:lnTo>
                  <a:lnTo>
                    <a:pt x="2" y="13"/>
                  </a:lnTo>
                  <a:lnTo>
                    <a:pt x="5" y="14"/>
                  </a:lnTo>
                  <a:lnTo>
                    <a:pt x="7" y="15"/>
                  </a:lnTo>
                  <a:lnTo>
                    <a:pt x="10" y="14"/>
                  </a:lnTo>
                  <a:lnTo>
                    <a:pt x="13" y="13"/>
                  </a:lnTo>
                  <a:lnTo>
                    <a:pt x="14" y="10"/>
                  </a:lnTo>
                  <a:lnTo>
                    <a:pt x="15" y="8"/>
                  </a:lnTo>
                  <a:close/>
                  <a:moveTo>
                    <a:pt x="15" y="50"/>
                  </a:moveTo>
                  <a:lnTo>
                    <a:pt x="14" y="47"/>
                  </a:lnTo>
                  <a:lnTo>
                    <a:pt x="13" y="44"/>
                  </a:lnTo>
                  <a:lnTo>
                    <a:pt x="10" y="43"/>
                  </a:lnTo>
                  <a:lnTo>
                    <a:pt x="7" y="42"/>
                  </a:lnTo>
                  <a:lnTo>
                    <a:pt x="4" y="43"/>
                  </a:lnTo>
                  <a:lnTo>
                    <a:pt x="2" y="45"/>
                  </a:lnTo>
                  <a:lnTo>
                    <a:pt x="1" y="47"/>
                  </a:lnTo>
                  <a:lnTo>
                    <a:pt x="0" y="50"/>
                  </a:lnTo>
                  <a:lnTo>
                    <a:pt x="1" y="53"/>
                  </a:lnTo>
                  <a:lnTo>
                    <a:pt x="2" y="55"/>
                  </a:lnTo>
                  <a:lnTo>
                    <a:pt x="5" y="57"/>
                  </a:lnTo>
                  <a:lnTo>
                    <a:pt x="7" y="57"/>
                  </a:lnTo>
                  <a:lnTo>
                    <a:pt x="10" y="56"/>
                  </a:lnTo>
                  <a:lnTo>
                    <a:pt x="13" y="55"/>
                  </a:lnTo>
                  <a:lnTo>
                    <a:pt x="14" y="52"/>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326"/>
            <p:cNvSpPr>
              <a:spLocks noChangeAspect="1"/>
            </p:cNvSpPr>
            <p:nvPr/>
          </p:nvSpPr>
          <p:spPr bwMode="auto">
            <a:xfrm>
              <a:off x="1687" y="3515"/>
              <a:ext cx="65" cy="116"/>
            </a:xfrm>
            <a:custGeom>
              <a:avLst/>
              <a:gdLst>
                <a:gd name="T0" fmla="*/ 12 w 65"/>
                <a:gd name="T1" fmla="*/ 43 h 116"/>
                <a:gd name="T2" fmla="*/ 0 w 65"/>
                <a:gd name="T3" fmla="*/ 43 h 116"/>
                <a:gd name="T4" fmla="*/ 0 w 65"/>
                <a:gd name="T5" fmla="*/ 50 h 116"/>
                <a:gd name="T6" fmla="*/ 12 w 65"/>
                <a:gd name="T7" fmla="*/ 50 h 116"/>
                <a:gd name="T8" fmla="*/ 12 w 65"/>
                <a:gd name="T9" fmla="*/ 108 h 116"/>
                <a:gd name="T10" fmla="*/ 1 w 65"/>
                <a:gd name="T11" fmla="*/ 108 h 116"/>
                <a:gd name="T12" fmla="*/ 1 w 65"/>
                <a:gd name="T13" fmla="*/ 116 h 116"/>
                <a:gd name="T14" fmla="*/ 10 w 65"/>
                <a:gd name="T15" fmla="*/ 116 h 116"/>
                <a:gd name="T16" fmla="*/ 22 w 65"/>
                <a:gd name="T17" fmla="*/ 116 h 116"/>
                <a:gd name="T18" fmla="*/ 27 w 65"/>
                <a:gd name="T19" fmla="*/ 116 h 116"/>
                <a:gd name="T20" fmla="*/ 33 w 65"/>
                <a:gd name="T21" fmla="*/ 116 h 116"/>
                <a:gd name="T22" fmla="*/ 39 w 65"/>
                <a:gd name="T23" fmla="*/ 116 h 116"/>
                <a:gd name="T24" fmla="*/ 44 w 65"/>
                <a:gd name="T25" fmla="*/ 116 h 116"/>
                <a:gd name="T26" fmla="*/ 44 w 65"/>
                <a:gd name="T27" fmla="*/ 108 h 116"/>
                <a:gd name="T28" fmla="*/ 30 w 65"/>
                <a:gd name="T29" fmla="*/ 108 h 116"/>
                <a:gd name="T30" fmla="*/ 30 w 65"/>
                <a:gd name="T31" fmla="*/ 50 h 116"/>
                <a:gd name="T32" fmla="*/ 49 w 65"/>
                <a:gd name="T33" fmla="*/ 50 h 116"/>
                <a:gd name="T34" fmla="*/ 49 w 65"/>
                <a:gd name="T35" fmla="*/ 43 h 116"/>
                <a:gd name="T36" fmla="*/ 29 w 65"/>
                <a:gd name="T37" fmla="*/ 43 h 116"/>
                <a:gd name="T38" fmla="*/ 29 w 65"/>
                <a:gd name="T39" fmla="*/ 26 h 116"/>
                <a:gd name="T40" fmla="*/ 30 w 65"/>
                <a:gd name="T41" fmla="*/ 20 h 116"/>
                <a:gd name="T42" fmla="*/ 31 w 65"/>
                <a:gd name="T43" fmla="*/ 15 h 116"/>
                <a:gd name="T44" fmla="*/ 33 w 65"/>
                <a:gd name="T45" fmla="*/ 12 h 116"/>
                <a:gd name="T46" fmla="*/ 36 w 65"/>
                <a:gd name="T47" fmla="*/ 9 h 116"/>
                <a:gd name="T48" fmla="*/ 39 w 65"/>
                <a:gd name="T49" fmla="*/ 8 h 116"/>
                <a:gd name="T50" fmla="*/ 41 w 65"/>
                <a:gd name="T51" fmla="*/ 7 h 116"/>
                <a:gd name="T52" fmla="*/ 44 w 65"/>
                <a:gd name="T53" fmla="*/ 6 h 116"/>
                <a:gd name="T54" fmla="*/ 46 w 65"/>
                <a:gd name="T55" fmla="*/ 6 h 116"/>
                <a:gd name="T56" fmla="*/ 48 w 65"/>
                <a:gd name="T57" fmla="*/ 7 h 116"/>
                <a:gd name="T58" fmla="*/ 46 w 65"/>
                <a:gd name="T59" fmla="*/ 10 h 116"/>
                <a:gd name="T60" fmla="*/ 45 w 65"/>
                <a:gd name="T61" fmla="*/ 15 h 116"/>
                <a:gd name="T62" fmla="*/ 46 w 65"/>
                <a:gd name="T63" fmla="*/ 19 h 116"/>
                <a:gd name="T64" fmla="*/ 48 w 65"/>
                <a:gd name="T65" fmla="*/ 23 h 116"/>
                <a:gd name="T66" fmla="*/ 51 w 65"/>
                <a:gd name="T67" fmla="*/ 24 h 116"/>
                <a:gd name="T68" fmla="*/ 55 w 65"/>
                <a:gd name="T69" fmla="*/ 25 h 116"/>
                <a:gd name="T70" fmla="*/ 58 w 65"/>
                <a:gd name="T71" fmla="*/ 24 h 116"/>
                <a:gd name="T72" fmla="*/ 62 w 65"/>
                <a:gd name="T73" fmla="*/ 22 h 116"/>
                <a:gd name="T74" fmla="*/ 64 w 65"/>
                <a:gd name="T75" fmla="*/ 19 h 116"/>
                <a:gd name="T76" fmla="*/ 65 w 65"/>
                <a:gd name="T77" fmla="*/ 15 h 116"/>
                <a:gd name="T78" fmla="*/ 64 w 65"/>
                <a:gd name="T79" fmla="*/ 10 h 116"/>
                <a:gd name="T80" fmla="*/ 60 w 65"/>
                <a:gd name="T81" fmla="*/ 5 h 116"/>
                <a:gd name="T82" fmla="*/ 54 w 65"/>
                <a:gd name="T83" fmla="*/ 2 h 116"/>
                <a:gd name="T84" fmla="*/ 46 w 65"/>
                <a:gd name="T85" fmla="*/ 0 h 116"/>
                <a:gd name="T86" fmla="*/ 34 w 65"/>
                <a:gd name="T87" fmla="*/ 2 h 116"/>
                <a:gd name="T88" fmla="*/ 23 w 65"/>
                <a:gd name="T89" fmla="*/ 6 h 116"/>
                <a:gd name="T90" fmla="*/ 15 w 65"/>
                <a:gd name="T91" fmla="*/ 14 h 116"/>
                <a:gd name="T92" fmla="*/ 12 w 65"/>
                <a:gd name="T93" fmla="*/ 26 h 116"/>
                <a:gd name="T94" fmla="*/ 12 w 65"/>
                <a:gd name="T95" fmla="*/ 4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16">
                  <a:moveTo>
                    <a:pt x="12" y="43"/>
                  </a:moveTo>
                  <a:lnTo>
                    <a:pt x="0" y="43"/>
                  </a:lnTo>
                  <a:lnTo>
                    <a:pt x="0" y="50"/>
                  </a:lnTo>
                  <a:lnTo>
                    <a:pt x="12" y="50"/>
                  </a:lnTo>
                  <a:lnTo>
                    <a:pt x="12" y="108"/>
                  </a:lnTo>
                  <a:lnTo>
                    <a:pt x="1" y="108"/>
                  </a:lnTo>
                  <a:lnTo>
                    <a:pt x="1" y="116"/>
                  </a:lnTo>
                  <a:lnTo>
                    <a:pt x="10" y="116"/>
                  </a:lnTo>
                  <a:lnTo>
                    <a:pt x="22" y="116"/>
                  </a:lnTo>
                  <a:lnTo>
                    <a:pt x="27" y="116"/>
                  </a:lnTo>
                  <a:lnTo>
                    <a:pt x="33" y="116"/>
                  </a:lnTo>
                  <a:lnTo>
                    <a:pt x="39" y="116"/>
                  </a:lnTo>
                  <a:lnTo>
                    <a:pt x="44" y="116"/>
                  </a:lnTo>
                  <a:lnTo>
                    <a:pt x="44" y="108"/>
                  </a:lnTo>
                  <a:lnTo>
                    <a:pt x="30" y="108"/>
                  </a:lnTo>
                  <a:lnTo>
                    <a:pt x="30" y="50"/>
                  </a:lnTo>
                  <a:lnTo>
                    <a:pt x="49" y="50"/>
                  </a:lnTo>
                  <a:lnTo>
                    <a:pt x="49" y="43"/>
                  </a:lnTo>
                  <a:lnTo>
                    <a:pt x="29" y="43"/>
                  </a:lnTo>
                  <a:lnTo>
                    <a:pt x="29" y="26"/>
                  </a:lnTo>
                  <a:lnTo>
                    <a:pt x="30" y="20"/>
                  </a:lnTo>
                  <a:lnTo>
                    <a:pt x="31" y="15"/>
                  </a:lnTo>
                  <a:lnTo>
                    <a:pt x="33" y="12"/>
                  </a:lnTo>
                  <a:lnTo>
                    <a:pt x="36" y="9"/>
                  </a:lnTo>
                  <a:lnTo>
                    <a:pt x="39" y="8"/>
                  </a:lnTo>
                  <a:lnTo>
                    <a:pt x="41" y="7"/>
                  </a:lnTo>
                  <a:lnTo>
                    <a:pt x="44" y="6"/>
                  </a:lnTo>
                  <a:lnTo>
                    <a:pt x="46" y="6"/>
                  </a:lnTo>
                  <a:lnTo>
                    <a:pt x="48" y="7"/>
                  </a:lnTo>
                  <a:lnTo>
                    <a:pt x="46" y="10"/>
                  </a:lnTo>
                  <a:lnTo>
                    <a:pt x="45" y="15"/>
                  </a:lnTo>
                  <a:lnTo>
                    <a:pt x="46" y="19"/>
                  </a:lnTo>
                  <a:lnTo>
                    <a:pt x="48" y="23"/>
                  </a:lnTo>
                  <a:lnTo>
                    <a:pt x="51" y="24"/>
                  </a:lnTo>
                  <a:lnTo>
                    <a:pt x="55" y="25"/>
                  </a:lnTo>
                  <a:lnTo>
                    <a:pt x="58" y="24"/>
                  </a:lnTo>
                  <a:lnTo>
                    <a:pt x="62" y="22"/>
                  </a:lnTo>
                  <a:lnTo>
                    <a:pt x="64" y="19"/>
                  </a:lnTo>
                  <a:lnTo>
                    <a:pt x="65" y="15"/>
                  </a:lnTo>
                  <a:lnTo>
                    <a:pt x="64" y="10"/>
                  </a:lnTo>
                  <a:lnTo>
                    <a:pt x="60" y="5"/>
                  </a:lnTo>
                  <a:lnTo>
                    <a:pt x="54" y="2"/>
                  </a:lnTo>
                  <a:lnTo>
                    <a:pt x="46" y="0"/>
                  </a:lnTo>
                  <a:lnTo>
                    <a:pt x="34" y="2"/>
                  </a:lnTo>
                  <a:lnTo>
                    <a:pt x="23" y="6"/>
                  </a:lnTo>
                  <a:lnTo>
                    <a:pt x="15" y="14"/>
                  </a:lnTo>
                  <a:lnTo>
                    <a:pt x="12" y="26"/>
                  </a:lnTo>
                  <a:lnTo>
                    <a:pt x="12"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327"/>
            <p:cNvSpPr>
              <a:spLocks noChangeAspect="1" noEditPoints="1"/>
            </p:cNvSpPr>
            <p:nvPr/>
          </p:nvSpPr>
          <p:spPr bwMode="auto">
            <a:xfrm>
              <a:off x="1743" y="3556"/>
              <a:ext cx="84" cy="76"/>
            </a:xfrm>
            <a:custGeom>
              <a:avLst/>
              <a:gdLst>
                <a:gd name="T0" fmla="*/ 84 w 84"/>
                <a:gd name="T1" fmla="*/ 39 h 76"/>
                <a:gd name="T2" fmla="*/ 82 w 84"/>
                <a:gd name="T3" fmla="*/ 24 h 76"/>
                <a:gd name="T4" fmla="*/ 73 w 84"/>
                <a:gd name="T5" fmla="*/ 11 h 76"/>
                <a:gd name="T6" fmla="*/ 60 w 84"/>
                <a:gd name="T7" fmla="*/ 3 h 76"/>
                <a:gd name="T8" fmla="*/ 42 w 84"/>
                <a:gd name="T9" fmla="*/ 0 h 76"/>
                <a:gd name="T10" fmla="*/ 24 w 84"/>
                <a:gd name="T11" fmla="*/ 3 h 76"/>
                <a:gd name="T12" fmla="*/ 11 w 84"/>
                <a:gd name="T13" fmla="*/ 11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1 w 84"/>
                <a:gd name="T27" fmla="*/ 73 h 76"/>
                <a:gd name="T28" fmla="*/ 74 w 84"/>
                <a:gd name="T29" fmla="*/ 65 h 76"/>
                <a:gd name="T30" fmla="*/ 82 w 84"/>
                <a:gd name="T31" fmla="*/ 53 h 76"/>
                <a:gd name="T32" fmla="*/ 84 w 84"/>
                <a:gd name="T33" fmla="*/ 39 h 76"/>
                <a:gd name="T34" fmla="*/ 42 w 84"/>
                <a:gd name="T35" fmla="*/ 69 h 76"/>
                <a:gd name="T36" fmla="*/ 35 w 84"/>
                <a:gd name="T37" fmla="*/ 69 h 76"/>
                <a:gd name="T38" fmla="*/ 30 w 84"/>
                <a:gd name="T39" fmla="*/ 66 h 76"/>
                <a:gd name="T40" fmla="*/ 26 w 84"/>
                <a:gd name="T41" fmla="*/ 63 h 76"/>
                <a:gd name="T42" fmla="*/ 24 w 84"/>
                <a:gd name="T43" fmla="*/ 59 h 76"/>
                <a:gd name="T44" fmla="*/ 22 w 84"/>
                <a:gd name="T45" fmla="*/ 54 h 76"/>
                <a:gd name="T46" fmla="*/ 22 w 84"/>
                <a:gd name="T47" fmla="*/ 48 h 76"/>
                <a:gd name="T48" fmla="*/ 21 w 84"/>
                <a:gd name="T49" fmla="*/ 43 h 76"/>
                <a:gd name="T50" fmla="*/ 21 w 84"/>
                <a:gd name="T51" fmla="*/ 37 h 76"/>
                <a:gd name="T52" fmla="*/ 21 w 84"/>
                <a:gd name="T53" fmla="*/ 32 h 76"/>
                <a:gd name="T54" fmla="*/ 22 w 84"/>
                <a:gd name="T55" fmla="*/ 26 h 76"/>
                <a:gd name="T56" fmla="*/ 23 w 84"/>
                <a:gd name="T57" fmla="*/ 20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19 h 76"/>
                <a:gd name="T78" fmla="*/ 63 w 84"/>
                <a:gd name="T79" fmla="*/ 25 h 76"/>
                <a:gd name="T80" fmla="*/ 63 w 84"/>
                <a:gd name="T81" fmla="*/ 31 h 76"/>
                <a:gd name="T82" fmla="*/ 63 w 84"/>
                <a:gd name="T83" fmla="*/ 37 h 76"/>
                <a:gd name="T84" fmla="*/ 63 w 84"/>
                <a:gd name="T85" fmla="*/ 43 h 76"/>
                <a:gd name="T86" fmla="*/ 63 w 84"/>
                <a:gd name="T87" fmla="*/ 48 h 76"/>
                <a:gd name="T88" fmla="*/ 62 w 84"/>
                <a:gd name="T89" fmla="*/ 54 h 76"/>
                <a:gd name="T90" fmla="*/ 61 w 84"/>
                <a:gd name="T91" fmla="*/ 59 h 76"/>
                <a:gd name="T92" fmla="*/ 58 w 84"/>
                <a:gd name="T93" fmla="*/ 63 h 76"/>
                <a:gd name="T94" fmla="*/ 54 w 84"/>
                <a:gd name="T95" fmla="*/ 66 h 76"/>
                <a:gd name="T96" fmla="*/ 49 w 84"/>
                <a:gd name="T97" fmla="*/ 69 h 76"/>
                <a:gd name="T98" fmla="*/ 42 w 84"/>
                <a:gd name="T99"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1"/>
                  </a:lnTo>
                  <a:lnTo>
                    <a:pt x="60" y="3"/>
                  </a:lnTo>
                  <a:lnTo>
                    <a:pt x="42" y="0"/>
                  </a:lnTo>
                  <a:lnTo>
                    <a:pt x="24" y="3"/>
                  </a:lnTo>
                  <a:lnTo>
                    <a:pt x="11" y="11"/>
                  </a:lnTo>
                  <a:lnTo>
                    <a:pt x="3" y="24"/>
                  </a:lnTo>
                  <a:lnTo>
                    <a:pt x="0" y="39"/>
                  </a:lnTo>
                  <a:lnTo>
                    <a:pt x="3" y="54"/>
                  </a:lnTo>
                  <a:lnTo>
                    <a:pt x="11" y="65"/>
                  </a:lnTo>
                  <a:lnTo>
                    <a:pt x="24" y="73"/>
                  </a:lnTo>
                  <a:lnTo>
                    <a:pt x="42" y="76"/>
                  </a:lnTo>
                  <a:lnTo>
                    <a:pt x="61" y="73"/>
                  </a:lnTo>
                  <a:lnTo>
                    <a:pt x="74" y="65"/>
                  </a:lnTo>
                  <a:lnTo>
                    <a:pt x="82" y="53"/>
                  </a:lnTo>
                  <a:lnTo>
                    <a:pt x="84" y="39"/>
                  </a:lnTo>
                  <a:close/>
                  <a:moveTo>
                    <a:pt x="42" y="69"/>
                  </a:moveTo>
                  <a:lnTo>
                    <a:pt x="35" y="69"/>
                  </a:lnTo>
                  <a:lnTo>
                    <a:pt x="30" y="66"/>
                  </a:lnTo>
                  <a:lnTo>
                    <a:pt x="26" y="63"/>
                  </a:lnTo>
                  <a:lnTo>
                    <a:pt x="24" y="59"/>
                  </a:lnTo>
                  <a:lnTo>
                    <a:pt x="22" y="54"/>
                  </a:lnTo>
                  <a:lnTo>
                    <a:pt x="22" y="48"/>
                  </a:lnTo>
                  <a:lnTo>
                    <a:pt x="21" y="43"/>
                  </a:lnTo>
                  <a:lnTo>
                    <a:pt x="21" y="37"/>
                  </a:lnTo>
                  <a:lnTo>
                    <a:pt x="21" y="32"/>
                  </a:lnTo>
                  <a:lnTo>
                    <a:pt x="22" y="26"/>
                  </a:lnTo>
                  <a:lnTo>
                    <a:pt x="23" y="20"/>
                  </a:lnTo>
                  <a:lnTo>
                    <a:pt x="24" y="16"/>
                  </a:lnTo>
                  <a:lnTo>
                    <a:pt x="27" y="12"/>
                  </a:lnTo>
                  <a:lnTo>
                    <a:pt x="31" y="9"/>
                  </a:lnTo>
                  <a:lnTo>
                    <a:pt x="36" y="7"/>
                  </a:lnTo>
                  <a:lnTo>
                    <a:pt x="42" y="6"/>
                  </a:lnTo>
                  <a:lnTo>
                    <a:pt x="47" y="7"/>
                  </a:lnTo>
                  <a:lnTo>
                    <a:pt x="52" y="8"/>
                  </a:lnTo>
                  <a:lnTo>
                    <a:pt x="56" y="11"/>
                  </a:lnTo>
                  <a:lnTo>
                    <a:pt x="60" y="15"/>
                  </a:lnTo>
                  <a:lnTo>
                    <a:pt x="62" y="19"/>
                  </a:lnTo>
                  <a:lnTo>
                    <a:pt x="63" y="25"/>
                  </a:lnTo>
                  <a:lnTo>
                    <a:pt x="63" y="31"/>
                  </a:lnTo>
                  <a:lnTo>
                    <a:pt x="63" y="37"/>
                  </a:lnTo>
                  <a:lnTo>
                    <a:pt x="63" y="43"/>
                  </a:lnTo>
                  <a:lnTo>
                    <a:pt x="63" y="48"/>
                  </a:lnTo>
                  <a:lnTo>
                    <a:pt x="62" y="54"/>
                  </a:lnTo>
                  <a:lnTo>
                    <a:pt x="61" y="59"/>
                  </a:lnTo>
                  <a:lnTo>
                    <a:pt x="58" y="63"/>
                  </a:lnTo>
                  <a:lnTo>
                    <a:pt x="54" y="66"/>
                  </a:lnTo>
                  <a:lnTo>
                    <a:pt x="49" y="69"/>
                  </a:lnTo>
                  <a:lnTo>
                    <a:pt x="42" y="6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328"/>
            <p:cNvSpPr>
              <a:spLocks noChangeAspect="1"/>
            </p:cNvSpPr>
            <p:nvPr/>
          </p:nvSpPr>
          <p:spPr bwMode="auto">
            <a:xfrm>
              <a:off x="1839" y="3557"/>
              <a:ext cx="67" cy="74"/>
            </a:xfrm>
            <a:custGeom>
              <a:avLst/>
              <a:gdLst>
                <a:gd name="T0" fmla="*/ 27 w 67"/>
                <a:gd name="T1" fmla="*/ 18 h 74"/>
                <a:gd name="T2" fmla="*/ 27 w 67"/>
                <a:gd name="T3" fmla="*/ 0 h 74"/>
                <a:gd name="T4" fmla="*/ 0 w 67"/>
                <a:gd name="T5" fmla="*/ 1 h 74"/>
                <a:gd name="T6" fmla="*/ 0 w 67"/>
                <a:gd name="T7" fmla="*/ 9 h 74"/>
                <a:gd name="T8" fmla="*/ 6 w 67"/>
                <a:gd name="T9" fmla="*/ 9 h 74"/>
                <a:gd name="T10" fmla="*/ 9 w 67"/>
                <a:gd name="T11" fmla="*/ 10 h 74"/>
                <a:gd name="T12" fmla="*/ 11 w 67"/>
                <a:gd name="T13" fmla="*/ 11 h 74"/>
                <a:gd name="T14" fmla="*/ 11 w 67"/>
                <a:gd name="T15" fmla="*/ 15 h 74"/>
                <a:gd name="T16" fmla="*/ 11 w 67"/>
                <a:gd name="T17" fmla="*/ 66 h 74"/>
                <a:gd name="T18" fmla="*/ 0 w 67"/>
                <a:gd name="T19" fmla="*/ 66 h 74"/>
                <a:gd name="T20" fmla="*/ 0 w 67"/>
                <a:gd name="T21" fmla="*/ 74 h 74"/>
                <a:gd name="T22" fmla="*/ 10 w 67"/>
                <a:gd name="T23" fmla="*/ 74 h 74"/>
                <a:gd name="T24" fmla="*/ 21 w 67"/>
                <a:gd name="T25" fmla="*/ 74 h 74"/>
                <a:gd name="T26" fmla="*/ 26 w 67"/>
                <a:gd name="T27" fmla="*/ 74 h 74"/>
                <a:gd name="T28" fmla="*/ 32 w 67"/>
                <a:gd name="T29" fmla="*/ 74 h 74"/>
                <a:gd name="T30" fmla="*/ 38 w 67"/>
                <a:gd name="T31" fmla="*/ 74 h 74"/>
                <a:gd name="T32" fmla="*/ 44 w 67"/>
                <a:gd name="T33" fmla="*/ 74 h 74"/>
                <a:gd name="T34" fmla="*/ 44 w 67"/>
                <a:gd name="T35" fmla="*/ 66 h 74"/>
                <a:gd name="T36" fmla="*/ 29 w 67"/>
                <a:gd name="T37" fmla="*/ 66 h 74"/>
                <a:gd name="T38" fmla="*/ 29 w 67"/>
                <a:gd name="T39" fmla="*/ 37 h 74"/>
                <a:gd name="T40" fmla="*/ 30 w 67"/>
                <a:gd name="T41" fmla="*/ 28 h 74"/>
                <a:gd name="T42" fmla="*/ 33 w 67"/>
                <a:gd name="T43" fmla="*/ 17 h 74"/>
                <a:gd name="T44" fmla="*/ 40 w 67"/>
                <a:gd name="T45" fmla="*/ 9 h 74"/>
                <a:gd name="T46" fmla="*/ 50 w 67"/>
                <a:gd name="T47" fmla="*/ 6 h 74"/>
                <a:gd name="T48" fmla="*/ 49 w 67"/>
                <a:gd name="T49" fmla="*/ 6 h 74"/>
                <a:gd name="T50" fmla="*/ 48 w 67"/>
                <a:gd name="T51" fmla="*/ 8 h 74"/>
                <a:gd name="T52" fmla="*/ 47 w 67"/>
                <a:gd name="T53" fmla="*/ 10 h 74"/>
                <a:gd name="T54" fmla="*/ 47 w 67"/>
                <a:gd name="T55" fmla="*/ 13 h 74"/>
                <a:gd name="T56" fmla="*/ 48 w 67"/>
                <a:gd name="T57" fmla="*/ 18 h 74"/>
                <a:gd name="T58" fmla="*/ 50 w 67"/>
                <a:gd name="T59" fmla="*/ 21 h 74"/>
                <a:gd name="T60" fmla="*/ 53 w 67"/>
                <a:gd name="T61" fmla="*/ 23 h 74"/>
                <a:gd name="T62" fmla="*/ 57 w 67"/>
                <a:gd name="T63" fmla="*/ 23 h 74"/>
                <a:gd name="T64" fmla="*/ 60 w 67"/>
                <a:gd name="T65" fmla="*/ 23 h 74"/>
                <a:gd name="T66" fmla="*/ 64 w 67"/>
                <a:gd name="T67" fmla="*/ 21 h 74"/>
                <a:gd name="T68" fmla="*/ 66 w 67"/>
                <a:gd name="T69" fmla="*/ 18 h 74"/>
                <a:gd name="T70" fmla="*/ 67 w 67"/>
                <a:gd name="T71" fmla="*/ 13 h 74"/>
                <a:gd name="T72" fmla="*/ 65 w 67"/>
                <a:gd name="T73" fmla="*/ 7 h 74"/>
                <a:gd name="T74" fmla="*/ 61 w 67"/>
                <a:gd name="T75" fmla="*/ 3 h 74"/>
                <a:gd name="T76" fmla="*/ 56 w 67"/>
                <a:gd name="T77" fmla="*/ 1 h 74"/>
                <a:gd name="T78" fmla="*/ 49 w 67"/>
                <a:gd name="T79" fmla="*/ 0 h 74"/>
                <a:gd name="T80" fmla="*/ 42 w 67"/>
                <a:gd name="T81" fmla="*/ 1 h 74"/>
                <a:gd name="T82" fmla="*/ 35 w 67"/>
                <a:gd name="T83" fmla="*/ 5 h 74"/>
                <a:gd name="T84" fmla="*/ 31 w 67"/>
                <a:gd name="T85" fmla="*/ 11 h 74"/>
                <a:gd name="T86" fmla="*/ 27 w 67"/>
                <a:gd name="T87" fmla="*/ 1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7" y="18"/>
                  </a:moveTo>
                  <a:lnTo>
                    <a:pt x="27" y="0"/>
                  </a:lnTo>
                  <a:lnTo>
                    <a:pt x="0" y="1"/>
                  </a:lnTo>
                  <a:lnTo>
                    <a:pt x="0" y="9"/>
                  </a:lnTo>
                  <a:lnTo>
                    <a:pt x="6" y="9"/>
                  </a:lnTo>
                  <a:lnTo>
                    <a:pt x="9" y="10"/>
                  </a:lnTo>
                  <a:lnTo>
                    <a:pt x="11" y="11"/>
                  </a:lnTo>
                  <a:lnTo>
                    <a:pt x="11" y="15"/>
                  </a:lnTo>
                  <a:lnTo>
                    <a:pt x="11" y="66"/>
                  </a:lnTo>
                  <a:lnTo>
                    <a:pt x="0" y="66"/>
                  </a:lnTo>
                  <a:lnTo>
                    <a:pt x="0" y="74"/>
                  </a:lnTo>
                  <a:lnTo>
                    <a:pt x="10" y="74"/>
                  </a:lnTo>
                  <a:lnTo>
                    <a:pt x="21" y="74"/>
                  </a:lnTo>
                  <a:lnTo>
                    <a:pt x="26" y="74"/>
                  </a:lnTo>
                  <a:lnTo>
                    <a:pt x="32" y="74"/>
                  </a:lnTo>
                  <a:lnTo>
                    <a:pt x="38" y="74"/>
                  </a:lnTo>
                  <a:lnTo>
                    <a:pt x="44" y="74"/>
                  </a:lnTo>
                  <a:lnTo>
                    <a:pt x="44" y="66"/>
                  </a:lnTo>
                  <a:lnTo>
                    <a:pt x="29" y="66"/>
                  </a:lnTo>
                  <a:lnTo>
                    <a:pt x="29" y="37"/>
                  </a:lnTo>
                  <a:lnTo>
                    <a:pt x="30" y="28"/>
                  </a:lnTo>
                  <a:lnTo>
                    <a:pt x="33" y="17"/>
                  </a:lnTo>
                  <a:lnTo>
                    <a:pt x="40" y="9"/>
                  </a:lnTo>
                  <a:lnTo>
                    <a:pt x="50" y="6"/>
                  </a:lnTo>
                  <a:lnTo>
                    <a:pt x="49" y="6"/>
                  </a:lnTo>
                  <a:lnTo>
                    <a:pt x="48" y="8"/>
                  </a:lnTo>
                  <a:lnTo>
                    <a:pt x="47" y="10"/>
                  </a:lnTo>
                  <a:lnTo>
                    <a:pt x="47" y="13"/>
                  </a:lnTo>
                  <a:lnTo>
                    <a:pt x="48" y="18"/>
                  </a:lnTo>
                  <a:lnTo>
                    <a:pt x="50" y="21"/>
                  </a:lnTo>
                  <a:lnTo>
                    <a:pt x="53" y="23"/>
                  </a:lnTo>
                  <a:lnTo>
                    <a:pt x="57" y="23"/>
                  </a:lnTo>
                  <a:lnTo>
                    <a:pt x="60" y="23"/>
                  </a:lnTo>
                  <a:lnTo>
                    <a:pt x="64" y="21"/>
                  </a:lnTo>
                  <a:lnTo>
                    <a:pt x="66" y="18"/>
                  </a:lnTo>
                  <a:lnTo>
                    <a:pt x="67" y="13"/>
                  </a:lnTo>
                  <a:lnTo>
                    <a:pt x="65" y="7"/>
                  </a:lnTo>
                  <a:lnTo>
                    <a:pt x="61" y="3"/>
                  </a:lnTo>
                  <a:lnTo>
                    <a:pt x="56" y="1"/>
                  </a:lnTo>
                  <a:lnTo>
                    <a:pt x="49" y="0"/>
                  </a:lnTo>
                  <a:lnTo>
                    <a:pt x="42" y="1"/>
                  </a:lnTo>
                  <a:lnTo>
                    <a:pt x="35" y="5"/>
                  </a:lnTo>
                  <a:lnTo>
                    <a:pt x="31" y="11"/>
                  </a:lnTo>
                  <a:lnTo>
                    <a:pt x="27"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329"/>
            <p:cNvSpPr>
              <a:spLocks noChangeAspect="1" noEditPoints="1"/>
            </p:cNvSpPr>
            <p:nvPr/>
          </p:nvSpPr>
          <p:spPr bwMode="auto">
            <a:xfrm>
              <a:off x="1980" y="3556"/>
              <a:ext cx="87" cy="76"/>
            </a:xfrm>
            <a:custGeom>
              <a:avLst/>
              <a:gdLst>
                <a:gd name="T0" fmla="*/ 56 w 87"/>
                <a:gd name="T1" fmla="*/ 64 h 76"/>
                <a:gd name="T2" fmla="*/ 57 w 87"/>
                <a:gd name="T3" fmla="*/ 69 h 76"/>
                <a:gd name="T4" fmla="*/ 61 w 87"/>
                <a:gd name="T5" fmla="*/ 72 h 76"/>
                <a:gd name="T6" fmla="*/ 68 w 87"/>
                <a:gd name="T7" fmla="*/ 75 h 76"/>
                <a:gd name="T8" fmla="*/ 81 w 87"/>
                <a:gd name="T9" fmla="*/ 75 h 76"/>
                <a:gd name="T10" fmla="*/ 85 w 87"/>
                <a:gd name="T11" fmla="*/ 75 h 76"/>
                <a:gd name="T12" fmla="*/ 87 w 87"/>
                <a:gd name="T13" fmla="*/ 71 h 76"/>
                <a:gd name="T14" fmla="*/ 85 w 87"/>
                <a:gd name="T15" fmla="*/ 68 h 76"/>
                <a:gd name="T16" fmla="*/ 82 w 87"/>
                <a:gd name="T17" fmla="*/ 67 h 76"/>
                <a:gd name="T18" fmla="*/ 74 w 87"/>
                <a:gd name="T19" fmla="*/ 66 h 76"/>
                <a:gd name="T20" fmla="*/ 72 w 87"/>
                <a:gd name="T21" fmla="*/ 61 h 76"/>
                <a:gd name="T22" fmla="*/ 70 w 87"/>
                <a:gd name="T23" fmla="*/ 15 h 76"/>
                <a:gd name="T24" fmla="*/ 52 w 87"/>
                <a:gd name="T25" fmla="*/ 2 h 76"/>
                <a:gd name="T26" fmla="*/ 32 w 87"/>
                <a:gd name="T27" fmla="*/ 0 h 76"/>
                <a:gd name="T28" fmla="*/ 22 w 87"/>
                <a:gd name="T29" fmla="*/ 1 h 76"/>
                <a:gd name="T30" fmla="*/ 13 w 87"/>
                <a:gd name="T31" fmla="*/ 4 h 76"/>
                <a:gd name="T32" fmla="*/ 7 w 87"/>
                <a:gd name="T33" fmla="*/ 11 h 76"/>
                <a:gd name="T34" fmla="*/ 7 w 87"/>
                <a:gd name="T35" fmla="*/ 20 h 76"/>
                <a:gd name="T36" fmla="*/ 13 w 87"/>
                <a:gd name="T37" fmla="*/ 25 h 76"/>
                <a:gd name="T38" fmla="*/ 20 w 87"/>
                <a:gd name="T39" fmla="*/ 25 h 76"/>
                <a:gd name="T40" fmla="*/ 26 w 87"/>
                <a:gd name="T41" fmla="*/ 20 h 76"/>
                <a:gd name="T42" fmla="*/ 27 w 87"/>
                <a:gd name="T43" fmla="*/ 12 h 76"/>
                <a:gd name="T44" fmla="*/ 24 w 87"/>
                <a:gd name="T45" fmla="*/ 8 h 76"/>
                <a:gd name="T46" fmla="*/ 30 w 87"/>
                <a:gd name="T47" fmla="*/ 6 h 76"/>
                <a:gd name="T48" fmla="*/ 43 w 87"/>
                <a:gd name="T49" fmla="*/ 7 h 76"/>
                <a:gd name="T50" fmla="*/ 52 w 87"/>
                <a:gd name="T51" fmla="*/ 17 h 76"/>
                <a:gd name="T52" fmla="*/ 54 w 87"/>
                <a:gd name="T53" fmla="*/ 31 h 76"/>
                <a:gd name="T54" fmla="*/ 40 w 87"/>
                <a:gd name="T55" fmla="*/ 32 h 76"/>
                <a:gd name="T56" fmla="*/ 22 w 87"/>
                <a:gd name="T57" fmla="*/ 35 h 76"/>
                <a:gd name="T58" fmla="*/ 7 w 87"/>
                <a:gd name="T59" fmla="*/ 43 h 76"/>
                <a:gd name="T60" fmla="*/ 0 w 87"/>
                <a:gd name="T61" fmla="*/ 57 h 76"/>
                <a:gd name="T62" fmla="*/ 12 w 87"/>
                <a:gd name="T63" fmla="*/ 73 h 76"/>
                <a:gd name="T64" fmla="*/ 32 w 87"/>
                <a:gd name="T65" fmla="*/ 76 h 76"/>
                <a:gd name="T66" fmla="*/ 48 w 87"/>
                <a:gd name="T67" fmla="*/ 72 h 76"/>
                <a:gd name="T68" fmla="*/ 56 w 87"/>
                <a:gd name="T69" fmla="*/ 62 h 76"/>
                <a:gd name="T70" fmla="*/ 54 w 87"/>
                <a:gd name="T71" fmla="*/ 52 h 76"/>
                <a:gd name="T72" fmla="*/ 51 w 87"/>
                <a:gd name="T73" fmla="*/ 62 h 76"/>
                <a:gd name="T74" fmla="*/ 45 w 87"/>
                <a:gd name="T75" fmla="*/ 67 h 76"/>
                <a:gd name="T76" fmla="*/ 39 w 87"/>
                <a:gd name="T77" fmla="*/ 69 h 76"/>
                <a:gd name="T78" fmla="*/ 34 w 87"/>
                <a:gd name="T79" fmla="*/ 70 h 76"/>
                <a:gd name="T80" fmla="*/ 24 w 87"/>
                <a:gd name="T81" fmla="*/ 66 h 76"/>
                <a:gd name="T82" fmla="*/ 19 w 87"/>
                <a:gd name="T83" fmla="*/ 57 h 76"/>
                <a:gd name="T84" fmla="*/ 23 w 87"/>
                <a:gd name="T85" fmla="*/ 46 h 76"/>
                <a:gd name="T86" fmla="*/ 33 w 87"/>
                <a:gd name="T87" fmla="*/ 40 h 76"/>
                <a:gd name="T88" fmla="*/ 45 w 87"/>
                <a:gd name="T89" fmla="*/ 37 h 76"/>
                <a:gd name="T90" fmla="*/ 54 w 87"/>
                <a:gd name="T9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76">
                  <a:moveTo>
                    <a:pt x="56" y="62"/>
                  </a:moveTo>
                  <a:lnTo>
                    <a:pt x="56" y="64"/>
                  </a:lnTo>
                  <a:lnTo>
                    <a:pt x="57" y="66"/>
                  </a:lnTo>
                  <a:lnTo>
                    <a:pt x="57" y="69"/>
                  </a:lnTo>
                  <a:lnTo>
                    <a:pt x="59" y="71"/>
                  </a:lnTo>
                  <a:lnTo>
                    <a:pt x="61" y="72"/>
                  </a:lnTo>
                  <a:lnTo>
                    <a:pt x="64" y="74"/>
                  </a:lnTo>
                  <a:lnTo>
                    <a:pt x="68" y="75"/>
                  </a:lnTo>
                  <a:lnTo>
                    <a:pt x="74" y="75"/>
                  </a:lnTo>
                  <a:lnTo>
                    <a:pt x="81" y="75"/>
                  </a:lnTo>
                  <a:lnTo>
                    <a:pt x="84" y="75"/>
                  </a:lnTo>
                  <a:lnTo>
                    <a:pt x="85" y="75"/>
                  </a:lnTo>
                  <a:lnTo>
                    <a:pt x="86" y="73"/>
                  </a:lnTo>
                  <a:lnTo>
                    <a:pt x="87" y="71"/>
                  </a:lnTo>
                  <a:lnTo>
                    <a:pt x="86" y="69"/>
                  </a:lnTo>
                  <a:lnTo>
                    <a:pt x="85" y="68"/>
                  </a:lnTo>
                  <a:lnTo>
                    <a:pt x="84" y="67"/>
                  </a:lnTo>
                  <a:lnTo>
                    <a:pt x="82" y="67"/>
                  </a:lnTo>
                  <a:lnTo>
                    <a:pt x="77" y="67"/>
                  </a:lnTo>
                  <a:lnTo>
                    <a:pt x="74" y="66"/>
                  </a:lnTo>
                  <a:lnTo>
                    <a:pt x="73" y="64"/>
                  </a:lnTo>
                  <a:lnTo>
                    <a:pt x="72" y="61"/>
                  </a:lnTo>
                  <a:lnTo>
                    <a:pt x="72" y="26"/>
                  </a:lnTo>
                  <a:lnTo>
                    <a:pt x="70" y="15"/>
                  </a:lnTo>
                  <a:lnTo>
                    <a:pt x="63" y="7"/>
                  </a:lnTo>
                  <a:lnTo>
                    <a:pt x="52" y="2"/>
                  </a:lnTo>
                  <a:lnTo>
                    <a:pt x="36" y="0"/>
                  </a:lnTo>
                  <a:lnTo>
                    <a:pt x="32" y="0"/>
                  </a:lnTo>
                  <a:lnTo>
                    <a:pt x="27" y="1"/>
                  </a:lnTo>
                  <a:lnTo>
                    <a:pt x="22" y="1"/>
                  </a:lnTo>
                  <a:lnTo>
                    <a:pt x="18" y="2"/>
                  </a:lnTo>
                  <a:lnTo>
                    <a:pt x="13" y="4"/>
                  </a:lnTo>
                  <a:lnTo>
                    <a:pt x="10" y="7"/>
                  </a:lnTo>
                  <a:lnTo>
                    <a:pt x="7" y="11"/>
                  </a:lnTo>
                  <a:lnTo>
                    <a:pt x="6" y="15"/>
                  </a:lnTo>
                  <a:lnTo>
                    <a:pt x="7" y="20"/>
                  </a:lnTo>
                  <a:lnTo>
                    <a:pt x="10" y="23"/>
                  </a:lnTo>
                  <a:lnTo>
                    <a:pt x="13" y="25"/>
                  </a:lnTo>
                  <a:lnTo>
                    <a:pt x="17" y="26"/>
                  </a:lnTo>
                  <a:lnTo>
                    <a:pt x="20" y="25"/>
                  </a:lnTo>
                  <a:lnTo>
                    <a:pt x="24" y="23"/>
                  </a:lnTo>
                  <a:lnTo>
                    <a:pt x="26" y="20"/>
                  </a:lnTo>
                  <a:lnTo>
                    <a:pt x="27" y="15"/>
                  </a:lnTo>
                  <a:lnTo>
                    <a:pt x="27" y="12"/>
                  </a:lnTo>
                  <a:lnTo>
                    <a:pt x="26" y="10"/>
                  </a:lnTo>
                  <a:lnTo>
                    <a:pt x="24" y="8"/>
                  </a:lnTo>
                  <a:lnTo>
                    <a:pt x="23" y="7"/>
                  </a:lnTo>
                  <a:lnTo>
                    <a:pt x="30" y="6"/>
                  </a:lnTo>
                  <a:lnTo>
                    <a:pt x="35" y="6"/>
                  </a:lnTo>
                  <a:lnTo>
                    <a:pt x="43" y="7"/>
                  </a:lnTo>
                  <a:lnTo>
                    <a:pt x="49" y="11"/>
                  </a:lnTo>
                  <a:lnTo>
                    <a:pt x="52" y="17"/>
                  </a:lnTo>
                  <a:lnTo>
                    <a:pt x="54" y="26"/>
                  </a:lnTo>
                  <a:lnTo>
                    <a:pt x="54" y="31"/>
                  </a:lnTo>
                  <a:lnTo>
                    <a:pt x="48" y="32"/>
                  </a:lnTo>
                  <a:lnTo>
                    <a:pt x="40" y="32"/>
                  </a:lnTo>
                  <a:lnTo>
                    <a:pt x="31" y="33"/>
                  </a:lnTo>
                  <a:lnTo>
                    <a:pt x="22" y="35"/>
                  </a:lnTo>
                  <a:lnTo>
                    <a:pt x="14" y="39"/>
                  </a:lnTo>
                  <a:lnTo>
                    <a:pt x="7" y="43"/>
                  </a:lnTo>
                  <a:lnTo>
                    <a:pt x="2" y="49"/>
                  </a:lnTo>
                  <a:lnTo>
                    <a:pt x="0" y="57"/>
                  </a:lnTo>
                  <a:lnTo>
                    <a:pt x="3" y="67"/>
                  </a:lnTo>
                  <a:lnTo>
                    <a:pt x="12" y="73"/>
                  </a:lnTo>
                  <a:lnTo>
                    <a:pt x="22" y="75"/>
                  </a:lnTo>
                  <a:lnTo>
                    <a:pt x="32" y="76"/>
                  </a:lnTo>
                  <a:lnTo>
                    <a:pt x="41" y="75"/>
                  </a:lnTo>
                  <a:lnTo>
                    <a:pt x="48" y="72"/>
                  </a:lnTo>
                  <a:lnTo>
                    <a:pt x="53" y="67"/>
                  </a:lnTo>
                  <a:lnTo>
                    <a:pt x="56" y="62"/>
                  </a:lnTo>
                  <a:close/>
                  <a:moveTo>
                    <a:pt x="54" y="36"/>
                  </a:moveTo>
                  <a:lnTo>
                    <a:pt x="54" y="52"/>
                  </a:lnTo>
                  <a:lnTo>
                    <a:pt x="53" y="57"/>
                  </a:lnTo>
                  <a:lnTo>
                    <a:pt x="51" y="62"/>
                  </a:lnTo>
                  <a:lnTo>
                    <a:pt x="48" y="65"/>
                  </a:lnTo>
                  <a:lnTo>
                    <a:pt x="45" y="67"/>
                  </a:lnTo>
                  <a:lnTo>
                    <a:pt x="42" y="69"/>
                  </a:lnTo>
                  <a:lnTo>
                    <a:pt x="39" y="69"/>
                  </a:lnTo>
                  <a:lnTo>
                    <a:pt x="36" y="70"/>
                  </a:lnTo>
                  <a:lnTo>
                    <a:pt x="34" y="70"/>
                  </a:lnTo>
                  <a:lnTo>
                    <a:pt x="28" y="69"/>
                  </a:lnTo>
                  <a:lnTo>
                    <a:pt x="24" y="66"/>
                  </a:lnTo>
                  <a:lnTo>
                    <a:pt x="20" y="62"/>
                  </a:lnTo>
                  <a:lnTo>
                    <a:pt x="19" y="57"/>
                  </a:lnTo>
                  <a:lnTo>
                    <a:pt x="20" y="51"/>
                  </a:lnTo>
                  <a:lnTo>
                    <a:pt x="23" y="46"/>
                  </a:lnTo>
                  <a:lnTo>
                    <a:pt x="28" y="43"/>
                  </a:lnTo>
                  <a:lnTo>
                    <a:pt x="33" y="40"/>
                  </a:lnTo>
                  <a:lnTo>
                    <a:pt x="39" y="38"/>
                  </a:lnTo>
                  <a:lnTo>
                    <a:pt x="45" y="37"/>
                  </a:lnTo>
                  <a:lnTo>
                    <a:pt x="50" y="37"/>
                  </a:lnTo>
                  <a:lnTo>
                    <a:pt x="5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330"/>
            <p:cNvSpPr>
              <a:spLocks noChangeAspect="1"/>
            </p:cNvSpPr>
            <p:nvPr/>
          </p:nvSpPr>
          <p:spPr bwMode="auto">
            <a:xfrm>
              <a:off x="2075" y="3516"/>
              <a:ext cx="40" cy="115"/>
            </a:xfrm>
            <a:custGeom>
              <a:avLst/>
              <a:gdLst>
                <a:gd name="T0" fmla="*/ 29 w 40"/>
                <a:gd name="T1" fmla="*/ 0 h 115"/>
                <a:gd name="T2" fmla="*/ 0 w 40"/>
                <a:gd name="T3" fmla="*/ 2 h 115"/>
                <a:gd name="T4" fmla="*/ 0 w 40"/>
                <a:gd name="T5" fmla="*/ 9 h 115"/>
                <a:gd name="T6" fmla="*/ 6 w 40"/>
                <a:gd name="T7" fmla="*/ 10 h 115"/>
                <a:gd name="T8" fmla="*/ 9 w 40"/>
                <a:gd name="T9" fmla="*/ 10 h 115"/>
                <a:gd name="T10" fmla="*/ 11 w 40"/>
                <a:gd name="T11" fmla="*/ 12 h 115"/>
                <a:gd name="T12" fmla="*/ 11 w 40"/>
                <a:gd name="T13" fmla="*/ 16 h 115"/>
                <a:gd name="T14" fmla="*/ 11 w 40"/>
                <a:gd name="T15" fmla="*/ 107 h 115"/>
                <a:gd name="T16" fmla="*/ 0 w 40"/>
                <a:gd name="T17" fmla="*/ 107 h 115"/>
                <a:gd name="T18" fmla="*/ 0 w 40"/>
                <a:gd name="T19" fmla="*/ 115 h 115"/>
                <a:gd name="T20" fmla="*/ 9 w 40"/>
                <a:gd name="T21" fmla="*/ 115 h 115"/>
                <a:gd name="T22" fmla="*/ 20 w 40"/>
                <a:gd name="T23" fmla="*/ 115 h 115"/>
                <a:gd name="T24" fmla="*/ 31 w 40"/>
                <a:gd name="T25" fmla="*/ 115 h 115"/>
                <a:gd name="T26" fmla="*/ 40 w 40"/>
                <a:gd name="T27" fmla="*/ 115 h 115"/>
                <a:gd name="T28" fmla="*/ 40 w 40"/>
                <a:gd name="T29" fmla="*/ 107 h 115"/>
                <a:gd name="T30" fmla="*/ 29 w 40"/>
                <a:gd name="T31" fmla="*/ 107 h 115"/>
                <a:gd name="T32" fmla="*/ 29 w 4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115">
                  <a:moveTo>
                    <a:pt x="29" y="0"/>
                  </a:moveTo>
                  <a:lnTo>
                    <a:pt x="0" y="2"/>
                  </a:lnTo>
                  <a:lnTo>
                    <a:pt x="0" y="9"/>
                  </a:lnTo>
                  <a:lnTo>
                    <a:pt x="6" y="10"/>
                  </a:lnTo>
                  <a:lnTo>
                    <a:pt x="9" y="10"/>
                  </a:lnTo>
                  <a:lnTo>
                    <a:pt x="11" y="12"/>
                  </a:lnTo>
                  <a:lnTo>
                    <a:pt x="11" y="16"/>
                  </a:lnTo>
                  <a:lnTo>
                    <a:pt x="11" y="107"/>
                  </a:lnTo>
                  <a:lnTo>
                    <a:pt x="0" y="107"/>
                  </a:lnTo>
                  <a:lnTo>
                    <a:pt x="0" y="115"/>
                  </a:lnTo>
                  <a:lnTo>
                    <a:pt x="9" y="115"/>
                  </a:lnTo>
                  <a:lnTo>
                    <a:pt x="20" y="115"/>
                  </a:lnTo>
                  <a:lnTo>
                    <a:pt x="31" y="115"/>
                  </a:lnTo>
                  <a:lnTo>
                    <a:pt x="40" y="115"/>
                  </a:lnTo>
                  <a:lnTo>
                    <a:pt x="40" y="107"/>
                  </a:lnTo>
                  <a:lnTo>
                    <a:pt x="29" y="107"/>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331"/>
            <p:cNvSpPr>
              <a:spLocks noChangeAspect="1"/>
            </p:cNvSpPr>
            <p:nvPr/>
          </p:nvSpPr>
          <p:spPr bwMode="auto">
            <a:xfrm>
              <a:off x="2128" y="3516"/>
              <a:ext cx="40" cy="115"/>
            </a:xfrm>
            <a:custGeom>
              <a:avLst/>
              <a:gdLst>
                <a:gd name="T0" fmla="*/ 29 w 40"/>
                <a:gd name="T1" fmla="*/ 0 h 115"/>
                <a:gd name="T2" fmla="*/ 0 w 40"/>
                <a:gd name="T3" fmla="*/ 2 h 115"/>
                <a:gd name="T4" fmla="*/ 0 w 40"/>
                <a:gd name="T5" fmla="*/ 9 h 115"/>
                <a:gd name="T6" fmla="*/ 6 w 40"/>
                <a:gd name="T7" fmla="*/ 10 h 115"/>
                <a:gd name="T8" fmla="*/ 9 w 40"/>
                <a:gd name="T9" fmla="*/ 10 h 115"/>
                <a:gd name="T10" fmla="*/ 11 w 40"/>
                <a:gd name="T11" fmla="*/ 12 h 115"/>
                <a:gd name="T12" fmla="*/ 11 w 40"/>
                <a:gd name="T13" fmla="*/ 16 h 115"/>
                <a:gd name="T14" fmla="*/ 11 w 40"/>
                <a:gd name="T15" fmla="*/ 107 h 115"/>
                <a:gd name="T16" fmla="*/ 0 w 40"/>
                <a:gd name="T17" fmla="*/ 107 h 115"/>
                <a:gd name="T18" fmla="*/ 0 w 40"/>
                <a:gd name="T19" fmla="*/ 115 h 115"/>
                <a:gd name="T20" fmla="*/ 9 w 40"/>
                <a:gd name="T21" fmla="*/ 115 h 115"/>
                <a:gd name="T22" fmla="*/ 20 w 40"/>
                <a:gd name="T23" fmla="*/ 115 h 115"/>
                <a:gd name="T24" fmla="*/ 31 w 40"/>
                <a:gd name="T25" fmla="*/ 115 h 115"/>
                <a:gd name="T26" fmla="*/ 40 w 40"/>
                <a:gd name="T27" fmla="*/ 115 h 115"/>
                <a:gd name="T28" fmla="*/ 40 w 40"/>
                <a:gd name="T29" fmla="*/ 107 h 115"/>
                <a:gd name="T30" fmla="*/ 29 w 40"/>
                <a:gd name="T31" fmla="*/ 107 h 115"/>
                <a:gd name="T32" fmla="*/ 29 w 4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115">
                  <a:moveTo>
                    <a:pt x="29" y="0"/>
                  </a:moveTo>
                  <a:lnTo>
                    <a:pt x="0" y="2"/>
                  </a:lnTo>
                  <a:lnTo>
                    <a:pt x="0" y="9"/>
                  </a:lnTo>
                  <a:lnTo>
                    <a:pt x="6" y="10"/>
                  </a:lnTo>
                  <a:lnTo>
                    <a:pt x="9" y="10"/>
                  </a:lnTo>
                  <a:lnTo>
                    <a:pt x="11" y="12"/>
                  </a:lnTo>
                  <a:lnTo>
                    <a:pt x="11" y="16"/>
                  </a:lnTo>
                  <a:lnTo>
                    <a:pt x="11" y="107"/>
                  </a:lnTo>
                  <a:lnTo>
                    <a:pt x="0" y="107"/>
                  </a:lnTo>
                  <a:lnTo>
                    <a:pt x="0" y="115"/>
                  </a:lnTo>
                  <a:lnTo>
                    <a:pt x="9" y="115"/>
                  </a:lnTo>
                  <a:lnTo>
                    <a:pt x="20" y="115"/>
                  </a:lnTo>
                  <a:lnTo>
                    <a:pt x="31" y="115"/>
                  </a:lnTo>
                  <a:lnTo>
                    <a:pt x="40" y="115"/>
                  </a:lnTo>
                  <a:lnTo>
                    <a:pt x="40" y="107"/>
                  </a:lnTo>
                  <a:lnTo>
                    <a:pt x="29" y="107"/>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332"/>
            <p:cNvSpPr>
              <a:spLocks noChangeAspect="1"/>
            </p:cNvSpPr>
            <p:nvPr/>
          </p:nvSpPr>
          <p:spPr bwMode="auto">
            <a:xfrm>
              <a:off x="2233" y="3557"/>
              <a:ext cx="54" cy="76"/>
            </a:xfrm>
            <a:custGeom>
              <a:avLst/>
              <a:gdLst>
                <a:gd name="T0" fmla="*/ 31 w 54"/>
                <a:gd name="T1" fmla="*/ 42 h 76"/>
                <a:gd name="T2" fmla="*/ 36 w 54"/>
                <a:gd name="T3" fmla="*/ 44 h 76"/>
                <a:gd name="T4" fmla="*/ 42 w 54"/>
                <a:gd name="T5" fmla="*/ 47 h 76"/>
                <a:gd name="T6" fmla="*/ 46 w 54"/>
                <a:gd name="T7" fmla="*/ 53 h 76"/>
                <a:gd name="T8" fmla="*/ 45 w 54"/>
                <a:gd name="T9" fmla="*/ 63 h 76"/>
                <a:gd name="T10" fmla="*/ 36 w 54"/>
                <a:gd name="T11" fmla="*/ 71 h 76"/>
                <a:gd name="T12" fmla="*/ 23 w 54"/>
                <a:gd name="T13" fmla="*/ 72 h 76"/>
                <a:gd name="T14" fmla="*/ 15 w 54"/>
                <a:gd name="T15" fmla="*/ 68 h 76"/>
                <a:gd name="T16" fmla="*/ 10 w 54"/>
                <a:gd name="T17" fmla="*/ 62 h 76"/>
                <a:gd name="T18" fmla="*/ 6 w 54"/>
                <a:gd name="T19" fmla="*/ 54 h 76"/>
                <a:gd name="T20" fmla="*/ 4 w 54"/>
                <a:gd name="T21" fmla="*/ 47 h 76"/>
                <a:gd name="T22" fmla="*/ 0 w 54"/>
                <a:gd name="T23" fmla="*/ 47 h 76"/>
                <a:gd name="T24" fmla="*/ 0 w 54"/>
                <a:gd name="T25" fmla="*/ 72 h 76"/>
                <a:gd name="T26" fmla="*/ 2 w 54"/>
                <a:gd name="T27" fmla="*/ 76 h 76"/>
                <a:gd name="T28" fmla="*/ 3 w 54"/>
                <a:gd name="T29" fmla="*/ 75 h 76"/>
                <a:gd name="T30" fmla="*/ 6 w 54"/>
                <a:gd name="T31" fmla="*/ 73 h 76"/>
                <a:gd name="T32" fmla="*/ 7 w 54"/>
                <a:gd name="T33" fmla="*/ 72 h 76"/>
                <a:gd name="T34" fmla="*/ 9 w 54"/>
                <a:gd name="T35" fmla="*/ 69 h 76"/>
                <a:gd name="T36" fmla="*/ 20 w 54"/>
                <a:gd name="T37" fmla="*/ 75 h 76"/>
                <a:gd name="T38" fmla="*/ 28 w 54"/>
                <a:gd name="T39" fmla="*/ 76 h 76"/>
                <a:gd name="T40" fmla="*/ 48 w 54"/>
                <a:gd name="T41" fmla="*/ 69 h 76"/>
                <a:gd name="T42" fmla="*/ 54 w 54"/>
                <a:gd name="T43" fmla="*/ 53 h 76"/>
                <a:gd name="T44" fmla="*/ 51 w 54"/>
                <a:gd name="T45" fmla="*/ 42 h 76"/>
                <a:gd name="T46" fmla="*/ 47 w 54"/>
                <a:gd name="T47" fmla="*/ 37 h 76"/>
                <a:gd name="T48" fmla="*/ 38 w 54"/>
                <a:gd name="T49" fmla="*/ 32 h 76"/>
                <a:gd name="T50" fmla="*/ 28 w 54"/>
                <a:gd name="T51" fmla="*/ 29 h 76"/>
                <a:gd name="T52" fmla="*/ 21 w 54"/>
                <a:gd name="T53" fmla="*/ 28 h 76"/>
                <a:gd name="T54" fmla="*/ 15 w 54"/>
                <a:gd name="T55" fmla="*/ 25 h 76"/>
                <a:gd name="T56" fmla="*/ 10 w 54"/>
                <a:gd name="T57" fmla="*/ 22 h 76"/>
                <a:gd name="T58" fmla="*/ 8 w 54"/>
                <a:gd name="T59" fmla="*/ 16 h 76"/>
                <a:gd name="T60" fmla="*/ 12 w 54"/>
                <a:gd name="T61" fmla="*/ 7 h 76"/>
                <a:gd name="T62" fmla="*/ 27 w 54"/>
                <a:gd name="T63" fmla="*/ 3 h 76"/>
                <a:gd name="T64" fmla="*/ 37 w 54"/>
                <a:gd name="T65" fmla="*/ 6 h 76"/>
                <a:gd name="T66" fmla="*/ 43 w 54"/>
                <a:gd name="T67" fmla="*/ 11 h 76"/>
                <a:gd name="T68" fmla="*/ 45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0 h 76"/>
                <a:gd name="T82" fmla="*/ 44 w 54"/>
                <a:gd name="T83" fmla="*/ 3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6" y="53"/>
                  </a:lnTo>
                  <a:lnTo>
                    <a:pt x="46" y="57"/>
                  </a:lnTo>
                  <a:lnTo>
                    <a:pt x="45" y="63"/>
                  </a:lnTo>
                  <a:lnTo>
                    <a:pt x="42" y="68"/>
                  </a:lnTo>
                  <a:lnTo>
                    <a:pt x="36" y="71"/>
                  </a:lnTo>
                  <a:lnTo>
                    <a:pt x="28" y="72"/>
                  </a:lnTo>
                  <a:lnTo>
                    <a:pt x="23" y="72"/>
                  </a:lnTo>
                  <a:lnTo>
                    <a:pt x="19" y="71"/>
                  </a:lnTo>
                  <a:lnTo>
                    <a:pt x="15" y="68"/>
                  </a:lnTo>
                  <a:lnTo>
                    <a:pt x="12" y="66"/>
                  </a:lnTo>
                  <a:lnTo>
                    <a:pt x="10" y="62"/>
                  </a:lnTo>
                  <a:lnTo>
                    <a:pt x="8" y="58"/>
                  </a:lnTo>
                  <a:lnTo>
                    <a:pt x="6" y="54"/>
                  </a:lnTo>
                  <a:lnTo>
                    <a:pt x="5" y="49"/>
                  </a:lnTo>
                  <a:lnTo>
                    <a:pt x="4" y="47"/>
                  </a:lnTo>
                  <a:lnTo>
                    <a:pt x="2" y="46"/>
                  </a:lnTo>
                  <a:lnTo>
                    <a:pt x="0" y="47"/>
                  </a:lnTo>
                  <a:lnTo>
                    <a:pt x="0" y="50"/>
                  </a:lnTo>
                  <a:lnTo>
                    <a:pt x="0" y="72"/>
                  </a:lnTo>
                  <a:lnTo>
                    <a:pt x="0" y="75"/>
                  </a:lnTo>
                  <a:lnTo>
                    <a:pt x="2" y="76"/>
                  </a:lnTo>
                  <a:lnTo>
                    <a:pt x="2" y="76"/>
                  </a:lnTo>
                  <a:lnTo>
                    <a:pt x="3" y="75"/>
                  </a:lnTo>
                  <a:lnTo>
                    <a:pt x="4" y="74"/>
                  </a:lnTo>
                  <a:lnTo>
                    <a:pt x="6" y="73"/>
                  </a:lnTo>
                  <a:lnTo>
                    <a:pt x="6" y="72"/>
                  </a:lnTo>
                  <a:lnTo>
                    <a:pt x="7" y="72"/>
                  </a:lnTo>
                  <a:lnTo>
                    <a:pt x="8" y="71"/>
                  </a:lnTo>
                  <a:lnTo>
                    <a:pt x="9" y="69"/>
                  </a:lnTo>
                  <a:lnTo>
                    <a:pt x="15" y="73"/>
                  </a:lnTo>
                  <a:lnTo>
                    <a:pt x="20" y="75"/>
                  </a:lnTo>
                  <a:lnTo>
                    <a:pt x="24" y="76"/>
                  </a:lnTo>
                  <a:lnTo>
                    <a:pt x="28" y="76"/>
                  </a:lnTo>
                  <a:lnTo>
                    <a:pt x="40" y="74"/>
                  </a:lnTo>
                  <a:lnTo>
                    <a:pt x="48" y="69"/>
                  </a:lnTo>
                  <a:lnTo>
                    <a:pt x="53" y="62"/>
                  </a:lnTo>
                  <a:lnTo>
                    <a:pt x="54" y="53"/>
                  </a:lnTo>
                  <a:lnTo>
                    <a:pt x="53" y="47"/>
                  </a:lnTo>
                  <a:lnTo>
                    <a:pt x="51" y="42"/>
                  </a:lnTo>
                  <a:lnTo>
                    <a:pt x="49" y="39"/>
                  </a:lnTo>
                  <a:lnTo>
                    <a:pt x="47" y="37"/>
                  </a:lnTo>
                  <a:lnTo>
                    <a:pt x="43" y="34"/>
                  </a:lnTo>
                  <a:lnTo>
                    <a:pt x="38" y="32"/>
                  </a:lnTo>
                  <a:lnTo>
                    <a:pt x="34" y="30"/>
                  </a:lnTo>
                  <a:lnTo>
                    <a:pt x="28" y="29"/>
                  </a:lnTo>
                  <a:lnTo>
                    <a:pt x="25" y="29"/>
                  </a:lnTo>
                  <a:lnTo>
                    <a:pt x="21" y="28"/>
                  </a:lnTo>
                  <a:lnTo>
                    <a:pt x="18" y="27"/>
                  </a:lnTo>
                  <a:lnTo>
                    <a:pt x="15" y="25"/>
                  </a:lnTo>
                  <a:lnTo>
                    <a:pt x="12" y="24"/>
                  </a:lnTo>
                  <a:lnTo>
                    <a:pt x="10" y="22"/>
                  </a:lnTo>
                  <a:lnTo>
                    <a:pt x="9" y="19"/>
                  </a:lnTo>
                  <a:lnTo>
                    <a:pt x="8" y="16"/>
                  </a:lnTo>
                  <a:lnTo>
                    <a:pt x="9" y="11"/>
                  </a:lnTo>
                  <a:lnTo>
                    <a:pt x="12" y="7"/>
                  </a:lnTo>
                  <a:lnTo>
                    <a:pt x="18" y="4"/>
                  </a:lnTo>
                  <a:lnTo>
                    <a:pt x="27" y="3"/>
                  </a:lnTo>
                  <a:lnTo>
                    <a:pt x="33" y="4"/>
                  </a:lnTo>
                  <a:lnTo>
                    <a:pt x="37" y="6"/>
                  </a:lnTo>
                  <a:lnTo>
                    <a:pt x="41" y="8"/>
                  </a:lnTo>
                  <a:lnTo>
                    <a:pt x="43" y="11"/>
                  </a:lnTo>
                  <a:lnTo>
                    <a:pt x="44" y="15"/>
                  </a:lnTo>
                  <a:lnTo>
                    <a:pt x="45" y="18"/>
                  </a:lnTo>
                  <a:lnTo>
                    <a:pt x="46" y="21"/>
                  </a:lnTo>
                  <a:lnTo>
                    <a:pt x="46" y="23"/>
                  </a:lnTo>
                  <a:lnTo>
                    <a:pt x="47" y="24"/>
                  </a:lnTo>
                  <a:lnTo>
                    <a:pt x="48" y="25"/>
                  </a:lnTo>
                  <a:lnTo>
                    <a:pt x="49" y="24"/>
                  </a:lnTo>
                  <a:lnTo>
                    <a:pt x="50" y="24"/>
                  </a:lnTo>
                  <a:lnTo>
                    <a:pt x="50" y="23"/>
                  </a:lnTo>
                  <a:lnTo>
                    <a:pt x="50" y="21"/>
                  </a:lnTo>
                  <a:lnTo>
                    <a:pt x="50" y="4"/>
                  </a:lnTo>
                  <a:lnTo>
                    <a:pt x="50" y="1"/>
                  </a:lnTo>
                  <a:lnTo>
                    <a:pt x="48" y="0"/>
                  </a:lnTo>
                  <a:lnTo>
                    <a:pt x="47" y="0"/>
                  </a:lnTo>
                  <a:lnTo>
                    <a:pt x="45" y="2"/>
                  </a:lnTo>
                  <a:lnTo>
                    <a:pt x="44" y="3"/>
                  </a:lnTo>
                  <a:lnTo>
                    <a:pt x="42" y="5"/>
                  </a:lnTo>
                  <a:lnTo>
                    <a:pt x="37" y="2"/>
                  </a:lnTo>
                  <a:lnTo>
                    <a:pt x="33" y="1"/>
                  </a:lnTo>
                  <a:lnTo>
                    <a:pt x="29" y="0"/>
                  </a:lnTo>
                  <a:lnTo>
                    <a:pt x="27" y="0"/>
                  </a:lnTo>
                  <a:lnTo>
                    <a:pt x="14" y="2"/>
                  </a:lnTo>
                  <a:lnTo>
                    <a:pt x="6" y="7"/>
                  </a:lnTo>
                  <a:lnTo>
                    <a:pt x="1"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333"/>
            <p:cNvSpPr>
              <a:spLocks noChangeAspect="1" noEditPoints="1"/>
            </p:cNvSpPr>
            <p:nvPr/>
          </p:nvSpPr>
          <p:spPr bwMode="auto">
            <a:xfrm>
              <a:off x="2297" y="3558"/>
              <a:ext cx="82" cy="105"/>
            </a:xfrm>
            <a:custGeom>
              <a:avLst/>
              <a:gdLst>
                <a:gd name="T0" fmla="*/ 24 w 82"/>
                <a:gd name="T1" fmla="*/ 0 h 105"/>
                <a:gd name="T2" fmla="*/ 0 w 82"/>
                <a:gd name="T3" fmla="*/ 7 h 105"/>
                <a:gd name="T4" fmla="*/ 11 w 82"/>
                <a:gd name="T5" fmla="*/ 8 h 105"/>
                <a:gd name="T6" fmla="*/ 13 w 82"/>
                <a:gd name="T7" fmla="*/ 15 h 105"/>
                <a:gd name="T8" fmla="*/ 13 w 82"/>
                <a:gd name="T9" fmla="*/ 97 h 105"/>
                <a:gd name="T10" fmla="*/ 7 w 82"/>
                <a:gd name="T11" fmla="*/ 100 h 105"/>
                <a:gd name="T12" fmla="*/ 0 w 82"/>
                <a:gd name="T13" fmla="*/ 105 h 105"/>
                <a:gd name="T14" fmla="*/ 10 w 82"/>
                <a:gd name="T15" fmla="*/ 105 h 105"/>
                <a:gd name="T16" fmla="*/ 19 w 82"/>
                <a:gd name="T17" fmla="*/ 105 h 105"/>
                <a:gd name="T18" fmla="*/ 28 w 82"/>
                <a:gd name="T19" fmla="*/ 105 h 105"/>
                <a:gd name="T20" fmla="*/ 38 w 82"/>
                <a:gd name="T21" fmla="*/ 105 h 105"/>
                <a:gd name="T22" fmla="*/ 31 w 82"/>
                <a:gd name="T23" fmla="*/ 100 h 105"/>
                <a:gd name="T24" fmla="*/ 25 w 82"/>
                <a:gd name="T25" fmla="*/ 97 h 105"/>
                <a:gd name="T26" fmla="*/ 25 w 82"/>
                <a:gd name="T27" fmla="*/ 65 h 105"/>
                <a:gd name="T28" fmla="*/ 27 w 82"/>
                <a:gd name="T29" fmla="*/ 66 h 105"/>
                <a:gd name="T30" fmla="*/ 37 w 82"/>
                <a:gd name="T31" fmla="*/ 73 h 105"/>
                <a:gd name="T32" fmla="*/ 59 w 82"/>
                <a:gd name="T33" fmla="*/ 72 h 105"/>
                <a:gd name="T34" fmla="*/ 79 w 82"/>
                <a:gd name="T35" fmla="*/ 52 h 105"/>
                <a:gd name="T36" fmla="*/ 79 w 82"/>
                <a:gd name="T37" fmla="*/ 23 h 105"/>
                <a:gd name="T38" fmla="*/ 61 w 82"/>
                <a:gd name="T39" fmla="*/ 3 h 105"/>
                <a:gd name="T40" fmla="*/ 39 w 82"/>
                <a:gd name="T41" fmla="*/ 1 h 105"/>
                <a:gd name="T42" fmla="*/ 28 w 82"/>
                <a:gd name="T43" fmla="*/ 8 h 105"/>
                <a:gd name="T44" fmla="*/ 25 w 82"/>
                <a:gd name="T45" fmla="*/ 54 h 105"/>
                <a:gd name="T46" fmla="*/ 29 w 82"/>
                <a:gd name="T47" fmla="*/ 12 h 105"/>
                <a:gd name="T48" fmla="*/ 40 w 82"/>
                <a:gd name="T49" fmla="*/ 5 h 105"/>
                <a:gd name="T50" fmla="*/ 55 w 82"/>
                <a:gd name="T51" fmla="*/ 7 h 105"/>
                <a:gd name="T52" fmla="*/ 66 w 82"/>
                <a:gd name="T53" fmla="*/ 24 h 105"/>
                <a:gd name="T54" fmla="*/ 66 w 82"/>
                <a:gd name="T55" fmla="*/ 51 h 105"/>
                <a:gd name="T56" fmla="*/ 53 w 82"/>
                <a:gd name="T57" fmla="*/ 69 h 105"/>
                <a:gd name="T58" fmla="*/ 40 w 82"/>
                <a:gd name="T59" fmla="*/ 71 h 105"/>
                <a:gd name="T60" fmla="*/ 31 w 82"/>
                <a:gd name="T61" fmla="*/ 66 h 105"/>
                <a:gd name="T62" fmla="*/ 26 w 82"/>
                <a:gd name="T63" fmla="*/ 59 h 105"/>
                <a:gd name="T64" fmla="*/ 25 w 82"/>
                <a:gd name="T65"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105">
                  <a:moveTo>
                    <a:pt x="24" y="11"/>
                  </a:moveTo>
                  <a:lnTo>
                    <a:pt x="24" y="0"/>
                  </a:lnTo>
                  <a:lnTo>
                    <a:pt x="0" y="2"/>
                  </a:lnTo>
                  <a:lnTo>
                    <a:pt x="0" y="7"/>
                  </a:lnTo>
                  <a:lnTo>
                    <a:pt x="7" y="7"/>
                  </a:lnTo>
                  <a:lnTo>
                    <a:pt x="11" y="8"/>
                  </a:lnTo>
                  <a:lnTo>
                    <a:pt x="13" y="11"/>
                  </a:lnTo>
                  <a:lnTo>
                    <a:pt x="13" y="15"/>
                  </a:lnTo>
                  <a:lnTo>
                    <a:pt x="13" y="93"/>
                  </a:lnTo>
                  <a:lnTo>
                    <a:pt x="13" y="97"/>
                  </a:lnTo>
                  <a:lnTo>
                    <a:pt x="11" y="99"/>
                  </a:lnTo>
                  <a:lnTo>
                    <a:pt x="7" y="100"/>
                  </a:lnTo>
                  <a:lnTo>
                    <a:pt x="0" y="100"/>
                  </a:lnTo>
                  <a:lnTo>
                    <a:pt x="0" y="105"/>
                  </a:lnTo>
                  <a:lnTo>
                    <a:pt x="5" y="105"/>
                  </a:lnTo>
                  <a:lnTo>
                    <a:pt x="10" y="105"/>
                  </a:lnTo>
                  <a:lnTo>
                    <a:pt x="15" y="105"/>
                  </a:lnTo>
                  <a:lnTo>
                    <a:pt x="19" y="105"/>
                  </a:lnTo>
                  <a:lnTo>
                    <a:pt x="23" y="105"/>
                  </a:lnTo>
                  <a:lnTo>
                    <a:pt x="28" y="105"/>
                  </a:lnTo>
                  <a:lnTo>
                    <a:pt x="33" y="105"/>
                  </a:lnTo>
                  <a:lnTo>
                    <a:pt x="38" y="105"/>
                  </a:lnTo>
                  <a:lnTo>
                    <a:pt x="38" y="100"/>
                  </a:lnTo>
                  <a:lnTo>
                    <a:pt x="31" y="100"/>
                  </a:lnTo>
                  <a:lnTo>
                    <a:pt x="27" y="99"/>
                  </a:lnTo>
                  <a:lnTo>
                    <a:pt x="25" y="97"/>
                  </a:lnTo>
                  <a:lnTo>
                    <a:pt x="25" y="93"/>
                  </a:lnTo>
                  <a:lnTo>
                    <a:pt x="25" y="65"/>
                  </a:lnTo>
                  <a:lnTo>
                    <a:pt x="25" y="63"/>
                  </a:lnTo>
                  <a:lnTo>
                    <a:pt x="27" y="66"/>
                  </a:lnTo>
                  <a:lnTo>
                    <a:pt x="31" y="70"/>
                  </a:lnTo>
                  <a:lnTo>
                    <a:pt x="37" y="73"/>
                  </a:lnTo>
                  <a:lnTo>
                    <a:pt x="45" y="75"/>
                  </a:lnTo>
                  <a:lnTo>
                    <a:pt x="59" y="72"/>
                  </a:lnTo>
                  <a:lnTo>
                    <a:pt x="71" y="64"/>
                  </a:lnTo>
                  <a:lnTo>
                    <a:pt x="79" y="52"/>
                  </a:lnTo>
                  <a:lnTo>
                    <a:pt x="82" y="37"/>
                  </a:lnTo>
                  <a:lnTo>
                    <a:pt x="79" y="23"/>
                  </a:lnTo>
                  <a:lnTo>
                    <a:pt x="72" y="11"/>
                  </a:lnTo>
                  <a:lnTo>
                    <a:pt x="61" y="3"/>
                  </a:lnTo>
                  <a:lnTo>
                    <a:pt x="47" y="0"/>
                  </a:lnTo>
                  <a:lnTo>
                    <a:pt x="39" y="1"/>
                  </a:lnTo>
                  <a:lnTo>
                    <a:pt x="32" y="4"/>
                  </a:lnTo>
                  <a:lnTo>
                    <a:pt x="28" y="8"/>
                  </a:lnTo>
                  <a:lnTo>
                    <a:pt x="24" y="11"/>
                  </a:lnTo>
                  <a:close/>
                  <a:moveTo>
                    <a:pt x="25" y="54"/>
                  </a:moveTo>
                  <a:lnTo>
                    <a:pt x="25" y="17"/>
                  </a:lnTo>
                  <a:lnTo>
                    <a:pt x="29" y="12"/>
                  </a:lnTo>
                  <a:lnTo>
                    <a:pt x="34" y="8"/>
                  </a:lnTo>
                  <a:lnTo>
                    <a:pt x="40" y="5"/>
                  </a:lnTo>
                  <a:lnTo>
                    <a:pt x="46" y="4"/>
                  </a:lnTo>
                  <a:lnTo>
                    <a:pt x="55" y="7"/>
                  </a:lnTo>
                  <a:lnTo>
                    <a:pt x="62" y="14"/>
                  </a:lnTo>
                  <a:lnTo>
                    <a:pt x="66" y="24"/>
                  </a:lnTo>
                  <a:lnTo>
                    <a:pt x="68" y="37"/>
                  </a:lnTo>
                  <a:lnTo>
                    <a:pt x="66" y="51"/>
                  </a:lnTo>
                  <a:lnTo>
                    <a:pt x="61" y="62"/>
                  </a:lnTo>
                  <a:lnTo>
                    <a:pt x="53" y="69"/>
                  </a:lnTo>
                  <a:lnTo>
                    <a:pt x="45" y="71"/>
                  </a:lnTo>
                  <a:lnTo>
                    <a:pt x="40" y="71"/>
                  </a:lnTo>
                  <a:lnTo>
                    <a:pt x="35" y="69"/>
                  </a:lnTo>
                  <a:lnTo>
                    <a:pt x="31" y="66"/>
                  </a:lnTo>
                  <a:lnTo>
                    <a:pt x="27" y="61"/>
                  </a:lnTo>
                  <a:lnTo>
                    <a:pt x="26" y="59"/>
                  </a:lnTo>
                  <a:lnTo>
                    <a:pt x="25" y="58"/>
                  </a:lnTo>
                  <a:lnTo>
                    <a:pt x="25" y="56"/>
                  </a:lnTo>
                  <a:lnTo>
                    <a:pt x="25" y="5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334"/>
            <p:cNvSpPr>
              <a:spLocks noChangeAspect="1" noEditPoints="1"/>
            </p:cNvSpPr>
            <p:nvPr/>
          </p:nvSpPr>
          <p:spPr bwMode="auto">
            <a:xfrm>
              <a:off x="2392" y="3557"/>
              <a:ext cx="74" cy="76"/>
            </a:xfrm>
            <a:custGeom>
              <a:avLst/>
              <a:gdLst>
                <a:gd name="T0" fmla="*/ 49 w 74"/>
                <a:gd name="T1" fmla="*/ 66 h 76"/>
                <a:gd name="T2" fmla="*/ 55 w 74"/>
                <a:gd name="T3" fmla="*/ 74 h 76"/>
                <a:gd name="T4" fmla="*/ 62 w 74"/>
                <a:gd name="T5" fmla="*/ 75 h 76"/>
                <a:gd name="T6" fmla="*/ 67 w 74"/>
                <a:gd name="T7" fmla="*/ 74 h 76"/>
                <a:gd name="T8" fmla="*/ 71 w 74"/>
                <a:gd name="T9" fmla="*/ 70 h 76"/>
                <a:gd name="T10" fmla="*/ 74 w 74"/>
                <a:gd name="T11" fmla="*/ 64 h 76"/>
                <a:gd name="T12" fmla="*/ 74 w 74"/>
                <a:gd name="T13" fmla="*/ 50 h 76"/>
                <a:gd name="T14" fmla="*/ 70 w 74"/>
                <a:gd name="T15" fmla="*/ 59 h 76"/>
                <a:gd name="T16" fmla="*/ 68 w 74"/>
                <a:gd name="T17" fmla="*/ 68 h 76"/>
                <a:gd name="T18" fmla="*/ 64 w 74"/>
                <a:gd name="T19" fmla="*/ 70 h 76"/>
                <a:gd name="T20" fmla="*/ 59 w 74"/>
                <a:gd name="T21" fmla="*/ 66 h 76"/>
                <a:gd name="T22" fmla="*/ 58 w 74"/>
                <a:gd name="T23" fmla="*/ 62 h 76"/>
                <a:gd name="T24" fmla="*/ 58 w 74"/>
                <a:gd name="T25" fmla="*/ 23 h 76"/>
                <a:gd name="T26" fmla="*/ 56 w 74"/>
                <a:gd name="T27" fmla="*/ 14 h 76"/>
                <a:gd name="T28" fmla="*/ 47 w 74"/>
                <a:gd name="T29" fmla="*/ 5 h 76"/>
                <a:gd name="T30" fmla="*/ 35 w 74"/>
                <a:gd name="T31" fmla="*/ 1 h 76"/>
                <a:gd name="T32" fmla="*/ 25 w 74"/>
                <a:gd name="T33" fmla="*/ 0 h 76"/>
                <a:gd name="T34" fmla="*/ 16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20 w 74"/>
                <a:gd name="T49" fmla="*/ 17 h 76"/>
                <a:gd name="T50" fmla="*/ 16 w 74"/>
                <a:gd name="T51" fmla="*/ 12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8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7 h 76"/>
                <a:gd name="T86" fmla="*/ 34 w 74"/>
                <a:gd name="T87" fmla="*/ 71 h 76"/>
                <a:gd name="T88" fmla="*/ 27 w 74"/>
                <a:gd name="T89" fmla="*/ 72 h 76"/>
                <a:gd name="T90" fmla="*/ 17 w 74"/>
                <a:gd name="T91" fmla="*/ 68 h 76"/>
                <a:gd name="T92" fmla="*/ 12 w 74"/>
                <a:gd name="T93" fmla="*/ 58 h 76"/>
                <a:gd name="T94" fmla="*/ 19 w 74"/>
                <a:gd name="T95" fmla="*/ 43 h 76"/>
                <a:gd name="T96" fmla="*/ 47 w 74"/>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6"/>
                  </a:lnTo>
                  <a:lnTo>
                    <a:pt x="52" y="71"/>
                  </a:lnTo>
                  <a:lnTo>
                    <a:pt x="55" y="74"/>
                  </a:lnTo>
                  <a:lnTo>
                    <a:pt x="61" y="75"/>
                  </a:lnTo>
                  <a:lnTo>
                    <a:pt x="62" y="75"/>
                  </a:lnTo>
                  <a:lnTo>
                    <a:pt x="64" y="74"/>
                  </a:lnTo>
                  <a:lnTo>
                    <a:pt x="67" y="74"/>
                  </a:lnTo>
                  <a:lnTo>
                    <a:pt x="69" y="72"/>
                  </a:lnTo>
                  <a:lnTo>
                    <a:pt x="71" y="70"/>
                  </a:lnTo>
                  <a:lnTo>
                    <a:pt x="73" y="67"/>
                  </a:lnTo>
                  <a:lnTo>
                    <a:pt x="74" y="64"/>
                  </a:lnTo>
                  <a:lnTo>
                    <a:pt x="74" y="59"/>
                  </a:lnTo>
                  <a:lnTo>
                    <a:pt x="74" y="50"/>
                  </a:lnTo>
                  <a:lnTo>
                    <a:pt x="70" y="50"/>
                  </a:lnTo>
                  <a:lnTo>
                    <a:pt x="70" y="59"/>
                  </a:lnTo>
                  <a:lnTo>
                    <a:pt x="69" y="65"/>
                  </a:lnTo>
                  <a:lnTo>
                    <a:pt x="68" y="68"/>
                  </a:lnTo>
                  <a:lnTo>
                    <a:pt x="66" y="70"/>
                  </a:lnTo>
                  <a:lnTo>
                    <a:pt x="64" y="70"/>
                  </a:lnTo>
                  <a:lnTo>
                    <a:pt x="61" y="69"/>
                  </a:lnTo>
                  <a:lnTo>
                    <a:pt x="59" y="66"/>
                  </a:lnTo>
                  <a:lnTo>
                    <a:pt x="58" y="63"/>
                  </a:lnTo>
                  <a:lnTo>
                    <a:pt x="58" y="62"/>
                  </a:lnTo>
                  <a:lnTo>
                    <a:pt x="58" y="29"/>
                  </a:lnTo>
                  <a:lnTo>
                    <a:pt x="58" y="23"/>
                  </a:lnTo>
                  <a:lnTo>
                    <a:pt x="57" y="19"/>
                  </a:lnTo>
                  <a:lnTo>
                    <a:pt x="56" y="14"/>
                  </a:lnTo>
                  <a:lnTo>
                    <a:pt x="52" y="9"/>
                  </a:lnTo>
                  <a:lnTo>
                    <a:pt x="47" y="5"/>
                  </a:lnTo>
                  <a:lnTo>
                    <a:pt x="41" y="2"/>
                  </a:lnTo>
                  <a:lnTo>
                    <a:pt x="35" y="1"/>
                  </a:lnTo>
                  <a:lnTo>
                    <a:pt x="29" y="0"/>
                  </a:lnTo>
                  <a:lnTo>
                    <a:pt x="25" y="0"/>
                  </a:lnTo>
                  <a:lnTo>
                    <a:pt x="20" y="1"/>
                  </a:lnTo>
                  <a:lnTo>
                    <a:pt x="16" y="3"/>
                  </a:lnTo>
                  <a:lnTo>
                    <a:pt x="12" y="5"/>
                  </a:lnTo>
                  <a:lnTo>
                    <a:pt x="9" y="8"/>
                  </a:lnTo>
                  <a:lnTo>
                    <a:pt x="7" y="11"/>
                  </a:lnTo>
                  <a:lnTo>
                    <a:pt x="5" y="15"/>
                  </a:lnTo>
                  <a:lnTo>
                    <a:pt x="5" y="19"/>
                  </a:lnTo>
                  <a:lnTo>
                    <a:pt x="5" y="22"/>
                  </a:lnTo>
                  <a:lnTo>
                    <a:pt x="7" y="24"/>
                  </a:lnTo>
                  <a:lnTo>
                    <a:pt x="9" y="26"/>
                  </a:lnTo>
                  <a:lnTo>
                    <a:pt x="12" y="27"/>
                  </a:lnTo>
                  <a:lnTo>
                    <a:pt x="15" y="26"/>
                  </a:lnTo>
                  <a:lnTo>
                    <a:pt x="18" y="24"/>
                  </a:lnTo>
                  <a:lnTo>
                    <a:pt x="19" y="22"/>
                  </a:lnTo>
                  <a:lnTo>
                    <a:pt x="20" y="19"/>
                  </a:lnTo>
                  <a:lnTo>
                    <a:pt x="20" y="17"/>
                  </a:lnTo>
                  <a:lnTo>
                    <a:pt x="18" y="14"/>
                  </a:lnTo>
                  <a:lnTo>
                    <a:pt x="16" y="12"/>
                  </a:lnTo>
                  <a:lnTo>
                    <a:pt x="11" y="11"/>
                  </a:lnTo>
                  <a:lnTo>
                    <a:pt x="15" y="8"/>
                  </a:lnTo>
                  <a:lnTo>
                    <a:pt x="20" y="5"/>
                  </a:lnTo>
                  <a:lnTo>
                    <a:pt x="25" y="4"/>
                  </a:lnTo>
                  <a:lnTo>
                    <a:pt x="29" y="4"/>
                  </a:lnTo>
                  <a:lnTo>
                    <a:pt x="32" y="4"/>
                  </a:lnTo>
                  <a:lnTo>
                    <a:pt x="35" y="5"/>
                  </a:lnTo>
                  <a:lnTo>
                    <a:pt x="38" y="7"/>
                  </a:lnTo>
                  <a:lnTo>
                    <a:pt x="41" y="9"/>
                  </a:lnTo>
                  <a:lnTo>
                    <a:pt x="43" y="12"/>
                  </a:lnTo>
                  <a:lnTo>
                    <a:pt x="45" y="15"/>
                  </a:lnTo>
                  <a:lnTo>
                    <a:pt x="46" y="20"/>
                  </a:lnTo>
                  <a:lnTo>
                    <a:pt x="47" y="25"/>
                  </a:lnTo>
                  <a:lnTo>
                    <a:pt x="47" y="31"/>
                  </a:lnTo>
                  <a:lnTo>
                    <a:pt x="32" y="32"/>
                  </a:lnTo>
                  <a:lnTo>
                    <a:pt x="16" y="37"/>
                  </a:lnTo>
                  <a:lnTo>
                    <a:pt x="8" y="42"/>
                  </a:lnTo>
                  <a:lnTo>
                    <a:pt x="3" y="47"/>
                  </a:lnTo>
                  <a:lnTo>
                    <a:pt x="1" y="53"/>
                  </a:lnTo>
                  <a:lnTo>
                    <a:pt x="0" y="58"/>
                  </a:lnTo>
                  <a:lnTo>
                    <a:pt x="2" y="67"/>
                  </a:lnTo>
                  <a:lnTo>
                    <a:pt x="9" y="72"/>
                  </a:lnTo>
                  <a:lnTo>
                    <a:pt x="18" y="75"/>
                  </a:lnTo>
                  <a:lnTo>
                    <a:pt x="26" y="76"/>
                  </a:lnTo>
                  <a:lnTo>
                    <a:pt x="34" y="75"/>
                  </a:lnTo>
                  <a:lnTo>
                    <a:pt x="40" y="72"/>
                  </a:lnTo>
                  <a:lnTo>
                    <a:pt x="45" y="67"/>
                  </a:lnTo>
                  <a:lnTo>
                    <a:pt x="48" y="62"/>
                  </a:lnTo>
                  <a:close/>
                  <a:moveTo>
                    <a:pt x="47" y="34"/>
                  </a:moveTo>
                  <a:lnTo>
                    <a:pt x="47" y="51"/>
                  </a:lnTo>
                  <a:lnTo>
                    <a:pt x="46" y="56"/>
                  </a:lnTo>
                  <a:lnTo>
                    <a:pt x="45" y="61"/>
                  </a:lnTo>
                  <a:lnTo>
                    <a:pt x="43" y="65"/>
                  </a:lnTo>
                  <a:lnTo>
                    <a:pt x="40" y="67"/>
                  </a:lnTo>
                  <a:lnTo>
                    <a:pt x="37" y="70"/>
                  </a:lnTo>
                  <a:lnTo>
                    <a:pt x="34" y="71"/>
                  </a:lnTo>
                  <a:lnTo>
                    <a:pt x="30" y="72"/>
                  </a:lnTo>
                  <a:lnTo>
                    <a:pt x="27" y="72"/>
                  </a:lnTo>
                  <a:lnTo>
                    <a:pt x="22" y="71"/>
                  </a:lnTo>
                  <a:lnTo>
                    <a:pt x="17" y="68"/>
                  </a:lnTo>
                  <a:lnTo>
                    <a:pt x="14" y="64"/>
                  </a:lnTo>
                  <a:lnTo>
                    <a:pt x="12" y="58"/>
                  </a:lnTo>
                  <a:lnTo>
                    <a:pt x="14" y="51"/>
                  </a:lnTo>
                  <a:lnTo>
                    <a:pt x="19"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335"/>
            <p:cNvSpPr>
              <a:spLocks noChangeAspect="1"/>
            </p:cNvSpPr>
            <p:nvPr/>
          </p:nvSpPr>
          <p:spPr bwMode="auto">
            <a:xfrm>
              <a:off x="2473" y="3558"/>
              <a:ext cx="83" cy="73"/>
            </a:xfrm>
            <a:custGeom>
              <a:avLst/>
              <a:gdLst>
                <a:gd name="T0" fmla="*/ 13 w 83"/>
                <a:gd name="T1" fmla="*/ 61 h 73"/>
                <a:gd name="T2" fmla="*/ 10 w 83"/>
                <a:gd name="T3" fmla="*/ 67 h 73"/>
                <a:gd name="T4" fmla="*/ 0 w 83"/>
                <a:gd name="T5" fmla="*/ 68 h 73"/>
                <a:gd name="T6" fmla="*/ 5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5 h 73"/>
                <a:gd name="T24" fmla="*/ 50 w 83"/>
                <a:gd name="T25" fmla="*/ 4 h 73"/>
                <a:gd name="T26" fmla="*/ 55 w 83"/>
                <a:gd name="T27" fmla="*/ 7 h 73"/>
                <a:gd name="T28" fmla="*/ 57 w 83"/>
                <a:gd name="T29" fmla="*/ 12 h 73"/>
                <a:gd name="T30" fmla="*/ 58 w 83"/>
                <a:gd name="T31" fmla="*/ 18 h 73"/>
                <a:gd name="T32" fmla="*/ 59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7 h 73"/>
                <a:gd name="T50" fmla="*/ 70 w 83"/>
                <a:gd name="T51" fmla="*/ 63 h 73"/>
                <a:gd name="T52" fmla="*/ 70 w 83"/>
                <a:gd name="T53" fmla="*/ 22 h 73"/>
                <a:gd name="T54" fmla="*/ 68 w 83"/>
                <a:gd name="T55" fmla="*/ 11 h 73"/>
                <a:gd name="T56" fmla="*/ 63 w 83"/>
                <a:gd name="T57" fmla="*/ 4 h 73"/>
                <a:gd name="T58" fmla="*/ 54 w 83"/>
                <a:gd name="T59" fmla="*/ 1 h 73"/>
                <a:gd name="T60" fmla="*/ 39 w 83"/>
                <a:gd name="T61" fmla="*/ 1 h 73"/>
                <a:gd name="T62" fmla="*/ 27 w 83"/>
                <a:gd name="T63" fmla="*/ 10 h 73"/>
                <a:gd name="T64" fmla="*/ 23 w 83"/>
                <a:gd name="T65" fmla="*/ 0 h 73"/>
                <a:gd name="T66" fmla="*/ 0 w 83"/>
                <a:gd name="T67" fmla="*/ 7 h 73"/>
                <a:gd name="T68" fmla="*/ 7 w 83"/>
                <a:gd name="T69" fmla="*/ 7 h 73"/>
                <a:gd name="T70" fmla="*/ 11 w 83"/>
                <a:gd name="T71" fmla="*/ 9 h 73"/>
                <a:gd name="T72" fmla="*/ 12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0" y="67"/>
                  </a:lnTo>
                  <a:lnTo>
                    <a:pt x="6" y="68"/>
                  </a:lnTo>
                  <a:lnTo>
                    <a:pt x="0" y="68"/>
                  </a:lnTo>
                  <a:lnTo>
                    <a:pt x="0" y="73"/>
                  </a:lnTo>
                  <a:lnTo>
                    <a:pt x="5" y="73"/>
                  </a:lnTo>
                  <a:lnTo>
                    <a:pt x="10" y="73"/>
                  </a:lnTo>
                  <a:lnTo>
                    <a:pt x="14" y="73"/>
                  </a:lnTo>
                  <a:lnTo>
                    <a:pt x="18" y="73"/>
                  </a:lnTo>
                  <a:lnTo>
                    <a:pt x="22" y="73"/>
                  </a:lnTo>
                  <a:lnTo>
                    <a:pt x="27" y="73"/>
                  </a:lnTo>
                  <a:lnTo>
                    <a:pt x="32" y="73"/>
                  </a:lnTo>
                  <a:lnTo>
                    <a:pt x="37" y="73"/>
                  </a:lnTo>
                  <a:lnTo>
                    <a:pt x="37" y="68"/>
                  </a:lnTo>
                  <a:lnTo>
                    <a:pt x="30" y="68"/>
                  </a:lnTo>
                  <a:lnTo>
                    <a:pt x="26" y="67"/>
                  </a:lnTo>
                  <a:lnTo>
                    <a:pt x="25" y="65"/>
                  </a:lnTo>
                  <a:lnTo>
                    <a:pt x="24" y="61"/>
                  </a:lnTo>
                  <a:lnTo>
                    <a:pt x="24" y="30"/>
                  </a:lnTo>
                  <a:lnTo>
                    <a:pt x="26" y="19"/>
                  </a:lnTo>
                  <a:lnTo>
                    <a:pt x="31" y="10"/>
                  </a:lnTo>
                  <a:lnTo>
                    <a:pt x="38" y="5"/>
                  </a:lnTo>
                  <a:lnTo>
                    <a:pt x="46" y="4"/>
                  </a:lnTo>
                  <a:lnTo>
                    <a:pt x="50" y="4"/>
                  </a:lnTo>
                  <a:lnTo>
                    <a:pt x="53" y="5"/>
                  </a:lnTo>
                  <a:lnTo>
                    <a:pt x="55" y="7"/>
                  </a:lnTo>
                  <a:lnTo>
                    <a:pt x="56" y="9"/>
                  </a:lnTo>
                  <a:lnTo>
                    <a:pt x="57" y="12"/>
                  </a:lnTo>
                  <a:lnTo>
                    <a:pt x="58" y="15"/>
                  </a:lnTo>
                  <a:lnTo>
                    <a:pt x="58" y="18"/>
                  </a:lnTo>
                  <a:lnTo>
                    <a:pt x="59" y="22"/>
                  </a:lnTo>
                  <a:lnTo>
                    <a:pt x="59"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7"/>
                  </a:lnTo>
                  <a:lnTo>
                    <a:pt x="71" y="66"/>
                  </a:lnTo>
                  <a:lnTo>
                    <a:pt x="70" y="63"/>
                  </a:lnTo>
                  <a:lnTo>
                    <a:pt x="70" y="31"/>
                  </a:lnTo>
                  <a:lnTo>
                    <a:pt x="70" y="22"/>
                  </a:lnTo>
                  <a:lnTo>
                    <a:pt x="69" y="16"/>
                  </a:lnTo>
                  <a:lnTo>
                    <a:pt x="68" y="11"/>
                  </a:lnTo>
                  <a:lnTo>
                    <a:pt x="65" y="6"/>
                  </a:lnTo>
                  <a:lnTo>
                    <a:pt x="63" y="4"/>
                  </a:lnTo>
                  <a:lnTo>
                    <a:pt x="59" y="2"/>
                  </a:lnTo>
                  <a:lnTo>
                    <a:pt x="54" y="1"/>
                  </a:lnTo>
                  <a:lnTo>
                    <a:pt x="47" y="0"/>
                  </a:lnTo>
                  <a:lnTo>
                    <a:pt x="39" y="1"/>
                  </a:lnTo>
                  <a:lnTo>
                    <a:pt x="32" y="5"/>
                  </a:lnTo>
                  <a:lnTo>
                    <a:pt x="27" y="10"/>
                  </a:lnTo>
                  <a:lnTo>
                    <a:pt x="23" y="17"/>
                  </a:lnTo>
                  <a:lnTo>
                    <a:pt x="23" y="0"/>
                  </a:lnTo>
                  <a:lnTo>
                    <a:pt x="0" y="2"/>
                  </a:lnTo>
                  <a:lnTo>
                    <a:pt x="0" y="7"/>
                  </a:lnTo>
                  <a:lnTo>
                    <a:pt x="4" y="7"/>
                  </a:lnTo>
                  <a:lnTo>
                    <a:pt x="7" y="7"/>
                  </a:lnTo>
                  <a:lnTo>
                    <a:pt x="9" y="8"/>
                  </a:lnTo>
                  <a:lnTo>
                    <a:pt x="11" y="9"/>
                  </a:lnTo>
                  <a:lnTo>
                    <a:pt x="12" y="10"/>
                  </a:lnTo>
                  <a:lnTo>
                    <a:pt x="12"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336"/>
            <p:cNvSpPr>
              <a:spLocks noChangeAspect="1"/>
            </p:cNvSpPr>
            <p:nvPr/>
          </p:nvSpPr>
          <p:spPr bwMode="auto">
            <a:xfrm>
              <a:off x="2565" y="3558"/>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5 h 73"/>
                <a:gd name="T24" fmla="*/ 50 w 83"/>
                <a:gd name="T25" fmla="*/ 4 h 73"/>
                <a:gd name="T26" fmla="*/ 55 w 83"/>
                <a:gd name="T27" fmla="*/ 7 h 73"/>
                <a:gd name="T28" fmla="*/ 57 w 83"/>
                <a:gd name="T29" fmla="*/ 12 h 73"/>
                <a:gd name="T30" fmla="*/ 58 w 83"/>
                <a:gd name="T31" fmla="*/ 18 h 73"/>
                <a:gd name="T32" fmla="*/ 58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7 h 73"/>
                <a:gd name="T50" fmla="*/ 70 w 83"/>
                <a:gd name="T51" fmla="*/ 63 h 73"/>
                <a:gd name="T52" fmla="*/ 70 w 83"/>
                <a:gd name="T53" fmla="*/ 22 h 73"/>
                <a:gd name="T54" fmla="*/ 68 w 83"/>
                <a:gd name="T55" fmla="*/ 11 h 73"/>
                <a:gd name="T56" fmla="*/ 62 w 83"/>
                <a:gd name="T57" fmla="*/ 4 h 73"/>
                <a:gd name="T58" fmla="*/ 54 w 83"/>
                <a:gd name="T59" fmla="*/ 1 h 73"/>
                <a:gd name="T60" fmla="*/ 39 w 83"/>
                <a:gd name="T61" fmla="*/ 1 h 73"/>
                <a:gd name="T62" fmla="*/ 27 w 83"/>
                <a:gd name="T63" fmla="*/ 10 h 73"/>
                <a:gd name="T64" fmla="*/ 23 w 83"/>
                <a:gd name="T65" fmla="*/ 0 h 73"/>
                <a:gd name="T66" fmla="*/ 0 w 83"/>
                <a:gd name="T67" fmla="*/ 7 h 73"/>
                <a:gd name="T68" fmla="*/ 7 w 83"/>
                <a:gd name="T69" fmla="*/ 7 h 73"/>
                <a:gd name="T70" fmla="*/ 10 w 83"/>
                <a:gd name="T71" fmla="*/ 9 h 73"/>
                <a:gd name="T72" fmla="*/ 12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0"/>
                  </a:lnTo>
                  <a:lnTo>
                    <a:pt x="38" y="5"/>
                  </a:lnTo>
                  <a:lnTo>
                    <a:pt x="46" y="4"/>
                  </a:lnTo>
                  <a:lnTo>
                    <a:pt x="50" y="4"/>
                  </a:lnTo>
                  <a:lnTo>
                    <a:pt x="53" y="5"/>
                  </a:lnTo>
                  <a:lnTo>
                    <a:pt x="55" y="7"/>
                  </a:lnTo>
                  <a:lnTo>
                    <a:pt x="56" y="9"/>
                  </a:lnTo>
                  <a:lnTo>
                    <a:pt x="57" y="12"/>
                  </a:lnTo>
                  <a:lnTo>
                    <a:pt x="58" y="15"/>
                  </a:lnTo>
                  <a:lnTo>
                    <a:pt x="58" y="18"/>
                  </a:lnTo>
                  <a:lnTo>
                    <a:pt x="58" y="22"/>
                  </a:lnTo>
                  <a:lnTo>
                    <a:pt x="58"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7"/>
                  </a:lnTo>
                  <a:lnTo>
                    <a:pt x="71" y="66"/>
                  </a:lnTo>
                  <a:lnTo>
                    <a:pt x="70" y="63"/>
                  </a:lnTo>
                  <a:lnTo>
                    <a:pt x="70" y="31"/>
                  </a:lnTo>
                  <a:lnTo>
                    <a:pt x="70" y="22"/>
                  </a:lnTo>
                  <a:lnTo>
                    <a:pt x="69" y="16"/>
                  </a:lnTo>
                  <a:lnTo>
                    <a:pt x="68" y="11"/>
                  </a:lnTo>
                  <a:lnTo>
                    <a:pt x="65" y="6"/>
                  </a:lnTo>
                  <a:lnTo>
                    <a:pt x="62" y="4"/>
                  </a:lnTo>
                  <a:lnTo>
                    <a:pt x="59" y="2"/>
                  </a:lnTo>
                  <a:lnTo>
                    <a:pt x="54" y="1"/>
                  </a:lnTo>
                  <a:lnTo>
                    <a:pt x="47" y="0"/>
                  </a:lnTo>
                  <a:lnTo>
                    <a:pt x="39" y="1"/>
                  </a:lnTo>
                  <a:lnTo>
                    <a:pt x="32" y="5"/>
                  </a:lnTo>
                  <a:lnTo>
                    <a:pt x="27" y="10"/>
                  </a:lnTo>
                  <a:lnTo>
                    <a:pt x="23" y="17"/>
                  </a:lnTo>
                  <a:lnTo>
                    <a:pt x="23" y="0"/>
                  </a:lnTo>
                  <a:lnTo>
                    <a:pt x="0" y="2"/>
                  </a:lnTo>
                  <a:lnTo>
                    <a:pt x="0" y="7"/>
                  </a:lnTo>
                  <a:lnTo>
                    <a:pt x="4" y="7"/>
                  </a:lnTo>
                  <a:lnTo>
                    <a:pt x="7" y="7"/>
                  </a:lnTo>
                  <a:lnTo>
                    <a:pt x="9" y="8"/>
                  </a:lnTo>
                  <a:lnTo>
                    <a:pt x="10" y="9"/>
                  </a:lnTo>
                  <a:lnTo>
                    <a:pt x="12" y="10"/>
                  </a:lnTo>
                  <a:lnTo>
                    <a:pt x="12" y="11"/>
                  </a:lnTo>
                  <a:lnTo>
                    <a:pt x="12"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337"/>
            <p:cNvSpPr>
              <a:spLocks noChangeAspect="1" noEditPoints="1"/>
            </p:cNvSpPr>
            <p:nvPr/>
          </p:nvSpPr>
          <p:spPr bwMode="auto">
            <a:xfrm>
              <a:off x="2656" y="3557"/>
              <a:ext cx="64" cy="76"/>
            </a:xfrm>
            <a:custGeom>
              <a:avLst/>
              <a:gdLst>
                <a:gd name="T0" fmla="*/ 14 w 64"/>
                <a:gd name="T1" fmla="*/ 32 h 76"/>
                <a:gd name="T2" fmla="*/ 17 w 64"/>
                <a:gd name="T3" fmla="*/ 18 h 76"/>
                <a:gd name="T4" fmla="*/ 22 w 64"/>
                <a:gd name="T5" fmla="*/ 9 h 76"/>
                <a:gd name="T6" fmla="*/ 29 w 64"/>
                <a:gd name="T7" fmla="*/ 5 h 76"/>
                <a:gd name="T8" fmla="*/ 34 w 64"/>
                <a:gd name="T9" fmla="*/ 4 h 76"/>
                <a:gd name="T10" fmla="*/ 40 w 64"/>
                <a:gd name="T11" fmla="*/ 5 h 76"/>
                <a:gd name="T12" fmla="*/ 44 w 64"/>
                <a:gd name="T13" fmla="*/ 7 h 76"/>
                <a:gd name="T14" fmla="*/ 48 w 64"/>
                <a:gd name="T15" fmla="*/ 11 h 76"/>
                <a:gd name="T16" fmla="*/ 50 w 64"/>
                <a:gd name="T17" fmla="*/ 16 h 76"/>
                <a:gd name="T18" fmla="*/ 51 w 64"/>
                <a:gd name="T19" fmla="*/ 20 h 76"/>
                <a:gd name="T20" fmla="*/ 52 w 64"/>
                <a:gd name="T21" fmla="*/ 25 h 76"/>
                <a:gd name="T22" fmla="*/ 53 w 64"/>
                <a:gd name="T23" fmla="*/ 29 h 76"/>
                <a:gd name="T24" fmla="*/ 53 w 64"/>
                <a:gd name="T25" fmla="*/ 32 h 76"/>
                <a:gd name="T26" fmla="*/ 14 w 64"/>
                <a:gd name="T27" fmla="*/ 32 h 76"/>
                <a:gd name="T28" fmla="*/ 14 w 64"/>
                <a:gd name="T29" fmla="*/ 36 h 76"/>
                <a:gd name="T30" fmla="*/ 60 w 64"/>
                <a:gd name="T31" fmla="*/ 36 h 76"/>
                <a:gd name="T32" fmla="*/ 62 w 64"/>
                <a:gd name="T33" fmla="*/ 36 h 76"/>
                <a:gd name="T34" fmla="*/ 63 w 64"/>
                <a:gd name="T35" fmla="*/ 35 h 76"/>
                <a:gd name="T36" fmla="*/ 64 w 64"/>
                <a:gd name="T37" fmla="*/ 34 h 76"/>
                <a:gd name="T38" fmla="*/ 64 w 64"/>
                <a:gd name="T39" fmla="*/ 32 h 76"/>
                <a:gd name="T40" fmla="*/ 62 w 64"/>
                <a:gd name="T41" fmla="*/ 20 h 76"/>
                <a:gd name="T42" fmla="*/ 57 w 64"/>
                <a:gd name="T43" fmla="*/ 10 h 76"/>
                <a:gd name="T44" fmla="*/ 48 w 64"/>
                <a:gd name="T45" fmla="*/ 3 h 76"/>
                <a:gd name="T46" fmla="*/ 34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6 w 64"/>
                <a:gd name="T63" fmla="*/ 76 h 76"/>
                <a:gd name="T64" fmla="*/ 49 w 64"/>
                <a:gd name="T65" fmla="*/ 73 h 76"/>
                <a:gd name="T66" fmla="*/ 58 w 64"/>
                <a:gd name="T67" fmla="*/ 66 h 76"/>
                <a:gd name="T68" fmla="*/ 62 w 64"/>
                <a:gd name="T69" fmla="*/ 59 h 76"/>
                <a:gd name="T70" fmla="*/ 64 w 64"/>
                <a:gd name="T71" fmla="*/ 54 h 76"/>
                <a:gd name="T72" fmla="*/ 63 w 64"/>
                <a:gd name="T73" fmla="*/ 53 h 76"/>
                <a:gd name="T74" fmla="*/ 62 w 64"/>
                <a:gd name="T75" fmla="*/ 52 h 76"/>
                <a:gd name="T76" fmla="*/ 60 w 64"/>
                <a:gd name="T77" fmla="*/ 53 h 76"/>
                <a:gd name="T78" fmla="*/ 60 w 64"/>
                <a:gd name="T79" fmla="*/ 55 h 76"/>
                <a:gd name="T80" fmla="*/ 57 w 64"/>
                <a:gd name="T81" fmla="*/ 60 h 76"/>
                <a:gd name="T82" fmla="*/ 54 w 64"/>
                <a:gd name="T83" fmla="*/ 65 h 76"/>
                <a:gd name="T84" fmla="*/ 50 w 64"/>
                <a:gd name="T85" fmla="*/ 68 h 76"/>
                <a:gd name="T86" fmla="*/ 47 w 64"/>
                <a:gd name="T87" fmla="*/ 70 h 76"/>
                <a:gd name="T88" fmla="*/ 43 w 64"/>
                <a:gd name="T89" fmla="*/ 71 h 76"/>
                <a:gd name="T90" fmla="*/ 41 w 64"/>
                <a:gd name="T91" fmla="*/ 71 h 76"/>
                <a:gd name="T92" fmla="*/ 38 w 64"/>
                <a:gd name="T93" fmla="*/ 72 h 76"/>
                <a:gd name="T94" fmla="*/ 37 w 64"/>
                <a:gd name="T95" fmla="*/ 72 h 76"/>
                <a:gd name="T96" fmla="*/ 31 w 64"/>
                <a:gd name="T97" fmla="*/ 71 h 76"/>
                <a:gd name="T98" fmla="*/ 26 w 64"/>
                <a:gd name="T99" fmla="*/ 68 h 76"/>
                <a:gd name="T100" fmla="*/ 22 w 64"/>
                <a:gd name="T101" fmla="*/ 65 h 76"/>
                <a:gd name="T102" fmla="*/ 19 w 64"/>
                <a:gd name="T103" fmla="*/ 61 h 76"/>
                <a:gd name="T104" fmla="*/ 16 w 64"/>
                <a:gd name="T105" fmla="*/ 54 h 76"/>
                <a:gd name="T106" fmla="*/ 14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2"/>
                  </a:moveTo>
                  <a:lnTo>
                    <a:pt x="17" y="18"/>
                  </a:lnTo>
                  <a:lnTo>
                    <a:pt x="22" y="9"/>
                  </a:lnTo>
                  <a:lnTo>
                    <a:pt x="29" y="5"/>
                  </a:lnTo>
                  <a:lnTo>
                    <a:pt x="34" y="4"/>
                  </a:lnTo>
                  <a:lnTo>
                    <a:pt x="40" y="5"/>
                  </a:lnTo>
                  <a:lnTo>
                    <a:pt x="44" y="7"/>
                  </a:lnTo>
                  <a:lnTo>
                    <a:pt x="48" y="11"/>
                  </a:lnTo>
                  <a:lnTo>
                    <a:pt x="50" y="16"/>
                  </a:lnTo>
                  <a:lnTo>
                    <a:pt x="51" y="20"/>
                  </a:lnTo>
                  <a:lnTo>
                    <a:pt x="52" y="25"/>
                  </a:lnTo>
                  <a:lnTo>
                    <a:pt x="53" y="29"/>
                  </a:lnTo>
                  <a:lnTo>
                    <a:pt x="53" y="32"/>
                  </a:lnTo>
                  <a:lnTo>
                    <a:pt x="14" y="32"/>
                  </a:lnTo>
                  <a:close/>
                  <a:moveTo>
                    <a:pt x="14" y="36"/>
                  </a:moveTo>
                  <a:lnTo>
                    <a:pt x="60" y="36"/>
                  </a:lnTo>
                  <a:lnTo>
                    <a:pt x="62" y="36"/>
                  </a:lnTo>
                  <a:lnTo>
                    <a:pt x="63" y="35"/>
                  </a:lnTo>
                  <a:lnTo>
                    <a:pt x="64" y="34"/>
                  </a:lnTo>
                  <a:lnTo>
                    <a:pt x="64" y="32"/>
                  </a:lnTo>
                  <a:lnTo>
                    <a:pt x="62" y="20"/>
                  </a:lnTo>
                  <a:lnTo>
                    <a:pt x="57" y="10"/>
                  </a:lnTo>
                  <a:lnTo>
                    <a:pt x="48" y="3"/>
                  </a:lnTo>
                  <a:lnTo>
                    <a:pt x="34" y="0"/>
                  </a:lnTo>
                  <a:lnTo>
                    <a:pt x="21" y="3"/>
                  </a:lnTo>
                  <a:lnTo>
                    <a:pt x="10" y="11"/>
                  </a:lnTo>
                  <a:lnTo>
                    <a:pt x="3" y="23"/>
                  </a:lnTo>
                  <a:lnTo>
                    <a:pt x="0" y="38"/>
                  </a:lnTo>
                  <a:lnTo>
                    <a:pt x="3" y="53"/>
                  </a:lnTo>
                  <a:lnTo>
                    <a:pt x="11" y="65"/>
                  </a:lnTo>
                  <a:lnTo>
                    <a:pt x="23" y="73"/>
                  </a:lnTo>
                  <a:lnTo>
                    <a:pt x="36" y="76"/>
                  </a:lnTo>
                  <a:lnTo>
                    <a:pt x="49" y="73"/>
                  </a:lnTo>
                  <a:lnTo>
                    <a:pt x="58" y="66"/>
                  </a:lnTo>
                  <a:lnTo>
                    <a:pt x="62" y="59"/>
                  </a:lnTo>
                  <a:lnTo>
                    <a:pt x="64" y="54"/>
                  </a:lnTo>
                  <a:lnTo>
                    <a:pt x="63" y="53"/>
                  </a:lnTo>
                  <a:lnTo>
                    <a:pt x="62" y="52"/>
                  </a:lnTo>
                  <a:lnTo>
                    <a:pt x="60" y="53"/>
                  </a:lnTo>
                  <a:lnTo>
                    <a:pt x="60" y="55"/>
                  </a:lnTo>
                  <a:lnTo>
                    <a:pt x="57" y="60"/>
                  </a:lnTo>
                  <a:lnTo>
                    <a:pt x="54" y="65"/>
                  </a:lnTo>
                  <a:lnTo>
                    <a:pt x="50" y="68"/>
                  </a:lnTo>
                  <a:lnTo>
                    <a:pt x="47" y="70"/>
                  </a:lnTo>
                  <a:lnTo>
                    <a:pt x="43" y="71"/>
                  </a:lnTo>
                  <a:lnTo>
                    <a:pt x="41" y="71"/>
                  </a:lnTo>
                  <a:lnTo>
                    <a:pt x="38" y="72"/>
                  </a:lnTo>
                  <a:lnTo>
                    <a:pt x="37" y="72"/>
                  </a:lnTo>
                  <a:lnTo>
                    <a:pt x="31" y="71"/>
                  </a:lnTo>
                  <a:lnTo>
                    <a:pt x="26" y="68"/>
                  </a:lnTo>
                  <a:lnTo>
                    <a:pt x="22" y="65"/>
                  </a:lnTo>
                  <a:lnTo>
                    <a:pt x="19" y="61"/>
                  </a:lnTo>
                  <a:lnTo>
                    <a:pt x="16" y="54"/>
                  </a:lnTo>
                  <a:lnTo>
                    <a:pt x="14"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338"/>
            <p:cNvSpPr>
              <a:spLocks noChangeAspect="1"/>
            </p:cNvSpPr>
            <p:nvPr/>
          </p:nvSpPr>
          <p:spPr bwMode="auto">
            <a:xfrm>
              <a:off x="2729" y="3558"/>
              <a:ext cx="56" cy="73"/>
            </a:xfrm>
            <a:custGeom>
              <a:avLst/>
              <a:gdLst>
                <a:gd name="T0" fmla="*/ 23 w 56"/>
                <a:gd name="T1" fmla="*/ 18 h 73"/>
                <a:gd name="T2" fmla="*/ 23 w 56"/>
                <a:gd name="T3" fmla="*/ 0 h 73"/>
                <a:gd name="T4" fmla="*/ 0 w 56"/>
                <a:gd name="T5" fmla="*/ 2 h 73"/>
                <a:gd name="T6" fmla="*/ 0 w 56"/>
                <a:gd name="T7" fmla="*/ 7 h 73"/>
                <a:gd name="T8" fmla="*/ 4 w 56"/>
                <a:gd name="T9" fmla="*/ 7 h 73"/>
                <a:gd name="T10" fmla="*/ 7 w 56"/>
                <a:gd name="T11" fmla="*/ 7 h 73"/>
                <a:gd name="T12" fmla="*/ 10 w 56"/>
                <a:gd name="T13" fmla="*/ 8 h 73"/>
                <a:gd name="T14" fmla="*/ 11 w 56"/>
                <a:gd name="T15" fmla="*/ 9 h 73"/>
                <a:gd name="T16" fmla="*/ 12 w 56"/>
                <a:gd name="T17" fmla="*/ 10 h 73"/>
                <a:gd name="T18" fmla="*/ 13 w 56"/>
                <a:gd name="T19" fmla="*/ 11 h 73"/>
                <a:gd name="T20" fmla="*/ 13 w 56"/>
                <a:gd name="T21" fmla="*/ 13 h 73"/>
                <a:gd name="T22" fmla="*/ 13 w 56"/>
                <a:gd name="T23" fmla="*/ 16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6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6 h 73"/>
                <a:gd name="T64" fmla="*/ 44 w 56"/>
                <a:gd name="T65" fmla="*/ 4 h 73"/>
                <a:gd name="T66" fmla="*/ 45 w 56"/>
                <a:gd name="T67" fmla="*/ 4 h 73"/>
                <a:gd name="T68" fmla="*/ 45 w 56"/>
                <a:gd name="T69" fmla="*/ 4 h 73"/>
                <a:gd name="T70" fmla="*/ 43 w 56"/>
                <a:gd name="T71" fmla="*/ 6 h 73"/>
                <a:gd name="T72" fmla="*/ 42 w 56"/>
                <a:gd name="T73" fmla="*/ 7 h 73"/>
                <a:gd name="T74" fmla="*/ 42 w 56"/>
                <a:gd name="T75" fmla="*/ 10 h 73"/>
                <a:gd name="T76" fmla="*/ 42 w 56"/>
                <a:gd name="T77" fmla="*/ 13 h 73"/>
                <a:gd name="T78" fmla="*/ 44 w 56"/>
                <a:gd name="T79" fmla="*/ 16 h 73"/>
                <a:gd name="T80" fmla="*/ 46 w 56"/>
                <a:gd name="T81" fmla="*/ 17 h 73"/>
                <a:gd name="T82" fmla="*/ 49 w 56"/>
                <a:gd name="T83" fmla="*/ 17 h 73"/>
                <a:gd name="T84" fmla="*/ 51 w 56"/>
                <a:gd name="T85" fmla="*/ 17 h 73"/>
                <a:gd name="T86" fmla="*/ 53 w 56"/>
                <a:gd name="T87" fmla="*/ 16 h 73"/>
                <a:gd name="T88" fmla="*/ 55 w 56"/>
                <a:gd name="T89" fmla="*/ 13 h 73"/>
                <a:gd name="T90" fmla="*/ 56 w 56"/>
                <a:gd name="T91" fmla="*/ 10 h 73"/>
                <a:gd name="T92" fmla="*/ 55 w 56"/>
                <a:gd name="T93" fmla="*/ 6 h 73"/>
                <a:gd name="T94" fmla="*/ 52 w 56"/>
                <a:gd name="T95" fmla="*/ 3 h 73"/>
                <a:gd name="T96" fmla="*/ 49 w 56"/>
                <a:gd name="T97" fmla="*/ 1 h 73"/>
                <a:gd name="T98" fmla="*/ 44 w 56"/>
                <a:gd name="T99" fmla="*/ 0 h 73"/>
                <a:gd name="T100" fmla="*/ 39 w 56"/>
                <a:gd name="T101" fmla="*/ 1 h 73"/>
                <a:gd name="T102" fmla="*/ 36 w 56"/>
                <a:gd name="T103" fmla="*/ 2 h 73"/>
                <a:gd name="T104" fmla="*/ 33 w 56"/>
                <a:gd name="T105" fmla="*/ 4 h 73"/>
                <a:gd name="T106" fmla="*/ 30 w 56"/>
                <a:gd name="T107" fmla="*/ 6 h 73"/>
                <a:gd name="T108" fmla="*/ 28 w 56"/>
                <a:gd name="T109" fmla="*/ 9 h 73"/>
                <a:gd name="T110" fmla="*/ 26 w 56"/>
                <a:gd name="T111" fmla="*/ 12 h 73"/>
                <a:gd name="T112" fmla="*/ 24 w 56"/>
                <a:gd name="T113" fmla="*/ 15 h 73"/>
                <a:gd name="T114" fmla="*/ 23 w 56"/>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8"/>
                  </a:moveTo>
                  <a:lnTo>
                    <a:pt x="23" y="0"/>
                  </a:lnTo>
                  <a:lnTo>
                    <a:pt x="0" y="2"/>
                  </a:lnTo>
                  <a:lnTo>
                    <a:pt x="0" y="7"/>
                  </a:lnTo>
                  <a:lnTo>
                    <a:pt x="4" y="7"/>
                  </a:lnTo>
                  <a:lnTo>
                    <a:pt x="7" y="7"/>
                  </a:lnTo>
                  <a:lnTo>
                    <a:pt x="10" y="8"/>
                  </a:lnTo>
                  <a:lnTo>
                    <a:pt x="11" y="9"/>
                  </a:lnTo>
                  <a:lnTo>
                    <a:pt x="12" y="10"/>
                  </a:lnTo>
                  <a:lnTo>
                    <a:pt x="13" y="11"/>
                  </a:lnTo>
                  <a:lnTo>
                    <a:pt x="13" y="13"/>
                  </a:lnTo>
                  <a:lnTo>
                    <a:pt x="13" y="16"/>
                  </a:lnTo>
                  <a:lnTo>
                    <a:pt x="13" y="61"/>
                  </a:lnTo>
                  <a:lnTo>
                    <a:pt x="13" y="65"/>
                  </a:lnTo>
                  <a:lnTo>
                    <a:pt x="11" y="67"/>
                  </a:lnTo>
                  <a:lnTo>
                    <a:pt x="7" y="68"/>
                  </a:lnTo>
                  <a:lnTo>
                    <a:pt x="0" y="68"/>
                  </a:lnTo>
                  <a:lnTo>
                    <a:pt x="0" y="73"/>
                  </a:lnTo>
                  <a:lnTo>
                    <a:pt x="10" y="73"/>
                  </a:lnTo>
                  <a:lnTo>
                    <a:pt x="19" y="73"/>
                  </a:lnTo>
                  <a:lnTo>
                    <a:pt x="30" y="73"/>
                  </a:lnTo>
                  <a:lnTo>
                    <a:pt x="40" y="73"/>
                  </a:lnTo>
                  <a:lnTo>
                    <a:pt x="40" y="68"/>
                  </a:lnTo>
                  <a:lnTo>
                    <a:pt x="37" y="68"/>
                  </a:lnTo>
                  <a:lnTo>
                    <a:pt x="30" y="68"/>
                  </a:lnTo>
                  <a:lnTo>
                    <a:pt x="26" y="66"/>
                  </a:lnTo>
                  <a:lnTo>
                    <a:pt x="24" y="64"/>
                  </a:lnTo>
                  <a:lnTo>
                    <a:pt x="24" y="60"/>
                  </a:lnTo>
                  <a:lnTo>
                    <a:pt x="24" y="35"/>
                  </a:lnTo>
                  <a:lnTo>
                    <a:pt x="25" y="23"/>
                  </a:lnTo>
                  <a:lnTo>
                    <a:pt x="29" y="13"/>
                  </a:lnTo>
                  <a:lnTo>
                    <a:pt x="35" y="6"/>
                  </a:lnTo>
                  <a:lnTo>
                    <a:pt x="44" y="4"/>
                  </a:lnTo>
                  <a:lnTo>
                    <a:pt x="45" y="4"/>
                  </a:lnTo>
                  <a:lnTo>
                    <a:pt x="45" y="4"/>
                  </a:lnTo>
                  <a:lnTo>
                    <a:pt x="43" y="6"/>
                  </a:lnTo>
                  <a:lnTo>
                    <a:pt x="42" y="7"/>
                  </a:lnTo>
                  <a:lnTo>
                    <a:pt x="42" y="10"/>
                  </a:lnTo>
                  <a:lnTo>
                    <a:pt x="42" y="13"/>
                  </a:lnTo>
                  <a:lnTo>
                    <a:pt x="44" y="16"/>
                  </a:lnTo>
                  <a:lnTo>
                    <a:pt x="46" y="17"/>
                  </a:lnTo>
                  <a:lnTo>
                    <a:pt x="49" y="17"/>
                  </a:lnTo>
                  <a:lnTo>
                    <a:pt x="51" y="17"/>
                  </a:lnTo>
                  <a:lnTo>
                    <a:pt x="53" y="16"/>
                  </a:lnTo>
                  <a:lnTo>
                    <a:pt x="55" y="13"/>
                  </a:lnTo>
                  <a:lnTo>
                    <a:pt x="56" y="10"/>
                  </a:lnTo>
                  <a:lnTo>
                    <a:pt x="55" y="6"/>
                  </a:lnTo>
                  <a:lnTo>
                    <a:pt x="52" y="3"/>
                  </a:lnTo>
                  <a:lnTo>
                    <a:pt x="49" y="1"/>
                  </a:lnTo>
                  <a:lnTo>
                    <a:pt x="44" y="0"/>
                  </a:lnTo>
                  <a:lnTo>
                    <a:pt x="39" y="1"/>
                  </a:lnTo>
                  <a:lnTo>
                    <a:pt x="36" y="2"/>
                  </a:lnTo>
                  <a:lnTo>
                    <a:pt x="33" y="4"/>
                  </a:lnTo>
                  <a:lnTo>
                    <a:pt x="30" y="6"/>
                  </a:lnTo>
                  <a:lnTo>
                    <a:pt x="28" y="9"/>
                  </a:lnTo>
                  <a:lnTo>
                    <a:pt x="26"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339"/>
            <p:cNvSpPr>
              <a:spLocks noChangeAspect="1"/>
            </p:cNvSpPr>
            <p:nvPr/>
          </p:nvSpPr>
          <p:spPr bwMode="auto">
            <a:xfrm>
              <a:off x="2858" y="3542"/>
              <a:ext cx="83" cy="96"/>
            </a:xfrm>
            <a:custGeom>
              <a:avLst/>
              <a:gdLst>
                <a:gd name="T0" fmla="*/ 77 w 83"/>
                <a:gd name="T1" fmla="*/ 51 h 96"/>
                <a:gd name="T2" fmla="*/ 79 w 83"/>
                <a:gd name="T3" fmla="*/ 51 h 96"/>
                <a:gd name="T4" fmla="*/ 81 w 83"/>
                <a:gd name="T5" fmla="*/ 51 h 96"/>
                <a:gd name="T6" fmla="*/ 82 w 83"/>
                <a:gd name="T7" fmla="*/ 50 h 96"/>
                <a:gd name="T8" fmla="*/ 83 w 83"/>
                <a:gd name="T9" fmla="*/ 48 h 96"/>
                <a:gd name="T10" fmla="*/ 82 w 83"/>
                <a:gd name="T11" fmla="*/ 46 h 96"/>
                <a:gd name="T12" fmla="*/ 81 w 83"/>
                <a:gd name="T13" fmla="*/ 45 h 96"/>
                <a:gd name="T14" fmla="*/ 79 w 83"/>
                <a:gd name="T15" fmla="*/ 45 h 96"/>
                <a:gd name="T16" fmla="*/ 77 w 83"/>
                <a:gd name="T17" fmla="*/ 44 h 96"/>
                <a:gd name="T18" fmla="*/ 7 w 83"/>
                <a:gd name="T19" fmla="*/ 44 h 96"/>
                <a:gd name="T20" fmla="*/ 11 w 83"/>
                <a:gd name="T21" fmla="*/ 29 h 96"/>
                <a:gd name="T22" fmla="*/ 21 w 83"/>
                <a:gd name="T23" fmla="*/ 17 h 96"/>
                <a:gd name="T24" fmla="*/ 35 w 83"/>
                <a:gd name="T25" fmla="*/ 9 h 96"/>
                <a:gd name="T26" fmla="*/ 51 w 83"/>
                <a:gd name="T27" fmla="*/ 6 h 96"/>
                <a:gd name="T28" fmla="*/ 77 w 83"/>
                <a:gd name="T29" fmla="*/ 6 h 96"/>
                <a:gd name="T30" fmla="*/ 79 w 83"/>
                <a:gd name="T31" fmla="*/ 6 h 96"/>
                <a:gd name="T32" fmla="*/ 81 w 83"/>
                <a:gd name="T33" fmla="*/ 6 h 96"/>
                <a:gd name="T34" fmla="*/ 82 w 83"/>
                <a:gd name="T35" fmla="*/ 5 h 96"/>
                <a:gd name="T36" fmla="*/ 83 w 83"/>
                <a:gd name="T37" fmla="*/ 3 h 96"/>
                <a:gd name="T38" fmla="*/ 82 w 83"/>
                <a:gd name="T39" fmla="*/ 1 h 96"/>
                <a:gd name="T40" fmla="*/ 81 w 83"/>
                <a:gd name="T41" fmla="*/ 0 h 96"/>
                <a:gd name="T42" fmla="*/ 79 w 83"/>
                <a:gd name="T43" fmla="*/ 0 h 96"/>
                <a:gd name="T44" fmla="*/ 77 w 83"/>
                <a:gd name="T45" fmla="*/ 0 h 96"/>
                <a:gd name="T46" fmla="*/ 51 w 83"/>
                <a:gd name="T47" fmla="*/ 0 h 96"/>
                <a:gd name="T48" fmla="*/ 41 w 83"/>
                <a:gd name="T49" fmla="*/ 1 h 96"/>
                <a:gd name="T50" fmla="*/ 31 w 83"/>
                <a:gd name="T51" fmla="*/ 4 h 96"/>
                <a:gd name="T52" fmla="*/ 22 w 83"/>
                <a:gd name="T53" fmla="*/ 8 h 96"/>
                <a:gd name="T54" fmla="*/ 15 w 83"/>
                <a:gd name="T55" fmla="*/ 14 h 96"/>
                <a:gd name="T56" fmla="*/ 9 w 83"/>
                <a:gd name="T57" fmla="*/ 21 h 96"/>
                <a:gd name="T58" fmla="*/ 4 w 83"/>
                <a:gd name="T59" fmla="*/ 29 h 96"/>
                <a:gd name="T60" fmla="*/ 1 w 83"/>
                <a:gd name="T61" fmla="*/ 38 h 96"/>
                <a:gd name="T62" fmla="*/ 0 w 83"/>
                <a:gd name="T63" fmla="*/ 48 h 96"/>
                <a:gd name="T64" fmla="*/ 1 w 83"/>
                <a:gd name="T65" fmla="*/ 57 h 96"/>
                <a:gd name="T66" fmla="*/ 4 w 83"/>
                <a:gd name="T67" fmla="*/ 66 h 96"/>
                <a:gd name="T68" fmla="*/ 9 w 83"/>
                <a:gd name="T69" fmla="*/ 75 h 96"/>
                <a:gd name="T70" fmla="*/ 15 w 83"/>
                <a:gd name="T71" fmla="*/ 82 h 96"/>
                <a:gd name="T72" fmla="*/ 22 w 83"/>
                <a:gd name="T73" fmla="*/ 87 h 96"/>
                <a:gd name="T74" fmla="*/ 31 w 83"/>
                <a:gd name="T75" fmla="*/ 92 h 96"/>
                <a:gd name="T76" fmla="*/ 41 w 83"/>
                <a:gd name="T77" fmla="*/ 95 h 96"/>
                <a:gd name="T78" fmla="*/ 51 w 83"/>
                <a:gd name="T79" fmla="*/ 96 h 96"/>
                <a:gd name="T80" fmla="*/ 77 w 83"/>
                <a:gd name="T81" fmla="*/ 96 h 96"/>
                <a:gd name="T82" fmla="*/ 79 w 83"/>
                <a:gd name="T83" fmla="*/ 96 h 96"/>
                <a:gd name="T84" fmla="*/ 81 w 83"/>
                <a:gd name="T85" fmla="*/ 95 h 96"/>
                <a:gd name="T86" fmla="*/ 82 w 83"/>
                <a:gd name="T87" fmla="*/ 94 h 96"/>
                <a:gd name="T88" fmla="*/ 83 w 83"/>
                <a:gd name="T89" fmla="*/ 92 h 96"/>
                <a:gd name="T90" fmla="*/ 82 w 83"/>
                <a:gd name="T91" fmla="*/ 90 h 96"/>
                <a:gd name="T92" fmla="*/ 81 w 83"/>
                <a:gd name="T93" fmla="*/ 89 h 96"/>
                <a:gd name="T94" fmla="*/ 79 w 83"/>
                <a:gd name="T95" fmla="*/ 89 h 96"/>
                <a:gd name="T96" fmla="*/ 77 w 83"/>
                <a:gd name="T97" fmla="*/ 89 h 96"/>
                <a:gd name="T98" fmla="*/ 51 w 83"/>
                <a:gd name="T99" fmla="*/ 89 h 96"/>
                <a:gd name="T100" fmla="*/ 35 w 83"/>
                <a:gd name="T101" fmla="*/ 86 h 96"/>
                <a:gd name="T102" fmla="*/ 21 w 83"/>
                <a:gd name="T103" fmla="*/ 78 h 96"/>
                <a:gd name="T104" fmla="*/ 11 w 83"/>
                <a:gd name="T105" fmla="*/ 66 h 96"/>
                <a:gd name="T106" fmla="*/ 7 w 83"/>
                <a:gd name="T107" fmla="*/ 51 h 96"/>
                <a:gd name="T108" fmla="*/ 77 w 83"/>
                <a:gd name="T109"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6">
                  <a:moveTo>
                    <a:pt x="77" y="51"/>
                  </a:moveTo>
                  <a:lnTo>
                    <a:pt x="79" y="51"/>
                  </a:lnTo>
                  <a:lnTo>
                    <a:pt x="81" y="51"/>
                  </a:lnTo>
                  <a:lnTo>
                    <a:pt x="82" y="50"/>
                  </a:lnTo>
                  <a:lnTo>
                    <a:pt x="83" y="48"/>
                  </a:lnTo>
                  <a:lnTo>
                    <a:pt x="82" y="46"/>
                  </a:lnTo>
                  <a:lnTo>
                    <a:pt x="81" y="45"/>
                  </a:lnTo>
                  <a:lnTo>
                    <a:pt x="79" y="45"/>
                  </a:lnTo>
                  <a:lnTo>
                    <a:pt x="77" y="44"/>
                  </a:lnTo>
                  <a:lnTo>
                    <a:pt x="7" y="44"/>
                  </a:lnTo>
                  <a:lnTo>
                    <a:pt x="11" y="29"/>
                  </a:lnTo>
                  <a:lnTo>
                    <a:pt x="21" y="17"/>
                  </a:lnTo>
                  <a:lnTo>
                    <a:pt x="35" y="9"/>
                  </a:lnTo>
                  <a:lnTo>
                    <a:pt x="51" y="6"/>
                  </a:lnTo>
                  <a:lnTo>
                    <a:pt x="77" y="6"/>
                  </a:lnTo>
                  <a:lnTo>
                    <a:pt x="79" y="6"/>
                  </a:lnTo>
                  <a:lnTo>
                    <a:pt x="81" y="6"/>
                  </a:lnTo>
                  <a:lnTo>
                    <a:pt x="82" y="5"/>
                  </a:lnTo>
                  <a:lnTo>
                    <a:pt x="83" y="3"/>
                  </a:lnTo>
                  <a:lnTo>
                    <a:pt x="82" y="1"/>
                  </a:lnTo>
                  <a:lnTo>
                    <a:pt x="81" y="0"/>
                  </a:lnTo>
                  <a:lnTo>
                    <a:pt x="79" y="0"/>
                  </a:lnTo>
                  <a:lnTo>
                    <a:pt x="77" y="0"/>
                  </a:lnTo>
                  <a:lnTo>
                    <a:pt x="51" y="0"/>
                  </a:lnTo>
                  <a:lnTo>
                    <a:pt x="41" y="1"/>
                  </a:lnTo>
                  <a:lnTo>
                    <a:pt x="31" y="4"/>
                  </a:lnTo>
                  <a:lnTo>
                    <a:pt x="22" y="8"/>
                  </a:lnTo>
                  <a:lnTo>
                    <a:pt x="15" y="14"/>
                  </a:lnTo>
                  <a:lnTo>
                    <a:pt x="9" y="21"/>
                  </a:lnTo>
                  <a:lnTo>
                    <a:pt x="4" y="29"/>
                  </a:lnTo>
                  <a:lnTo>
                    <a:pt x="1" y="38"/>
                  </a:lnTo>
                  <a:lnTo>
                    <a:pt x="0" y="48"/>
                  </a:lnTo>
                  <a:lnTo>
                    <a:pt x="1" y="57"/>
                  </a:lnTo>
                  <a:lnTo>
                    <a:pt x="4" y="66"/>
                  </a:lnTo>
                  <a:lnTo>
                    <a:pt x="9" y="75"/>
                  </a:lnTo>
                  <a:lnTo>
                    <a:pt x="15" y="82"/>
                  </a:lnTo>
                  <a:lnTo>
                    <a:pt x="22" y="87"/>
                  </a:lnTo>
                  <a:lnTo>
                    <a:pt x="31" y="92"/>
                  </a:lnTo>
                  <a:lnTo>
                    <a:pt x="41" y="95"/>
                  </a:lnTo>
                  <a:lnTo>
                    <a:pt x="51" y="96"/>
                  </a:lnTo>
                  <a:lnTo>
                    <a:pt x="77" y="96"/>
                  </a:lnTo>
                  <a:lnTo>
                    <a:pt x="79" y="96"/>
                  </a:lnTo>
                  <a:lnTo>
                    <a:pt x="81" y="95"/>
                  </a:lnTo>
                  <a:lnTo>
                    <a:pt x="82" y="94"/>
                  </a:lnTo>
                  <a:lnTo>
                    <a:pt x="83" y="92"/>
                  </a:lnTo>
                  <a:lnTo>
                    <a:pt x="82" y="90"/>
                  </a:lnTo>
                  <a:lnTo>
                    <a:pt x="81" y="89"/>
                  </a:lnTo>
                  <a:lnTo>
                    <a:pt x="79" y="89"/>
                  </a:lnTo>
                  <a:lnTo>
                    <a:pt x="77" y="89"/>
                  </a:lnTo>
                  <a:lnTo>
                    <a:pt x="51" y="89"/>
                  </a:lnTo>
                  <a:lnTo>
                    <a:pt x="35" y="86"/>
                  </a:lnTo>
                  <a:lnTo>
                    <a:pt x="21" y="78"/>
                  </a:lnTo>
                  <a:lnTo>
                    <a:pt x="11" y="66"/>
                  </a:lnTo>
                  <a:lnTo>
                    <a:pt x="7" y="51"/>
                  </a:lnTo>
                  <a:lnTo>
                    <a:pt x="7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340"/>
            <p:cNvSpPr>
              <a:spLocks noChangeAspect="1"/>
            </p:cNvSpPr>
            <p:nvPr/>
          </p:nvSpPr>
          <p:spPr bwMode="auto">
            <a:xfrm>
              <a:off x="3015" y="3557"/>
              <a:ext cx="63" cy="76"/>
            </a:xfrm>
            <a:custGeom>
              <a:avLst/>
              <a:gdLst>
                <a:gd name="T0" fmla="*/ 14 w 63"/>
                <a:gd name="T1" fmla="*/ 38 h 76"/>
                <a:gd name="T2" fmla="*/ 16 w 63"/>
                <a:gd name="T3" fmla="*/ 21 h 76"/>
                <a:gd name="T4" fmla="*/ 22 w 63"/>
                <a:gd name="T5" fmla="*/ 11 h 76"/>
                <a:gd name="T6" fmla="*/ 29 w 63"/>
                <a:gd name="T7" fmla="*/ 6 h 76"/>
                <a:gd name="T8" fmla="*/ 36 w 63"/>
                <a:gd name="T9" fmla="*/ 4 h 76"/>
                <a:gd name="T10" fmla="*/ 39 w 63"/>
                <a:gd name="T11" fmla="*/ 4 h 76"/>
                <a:gd name="T12" fmla="*/ 44 w 63"/>
                <a:gd name="T13" fmla="*/ 5 h 76"/>
                <a:gd name="T14" fmla="*/ 49 w 63"/>
                <a:gd name="T15" fmla="*/ 7 h 76"/>
                <a:gd name="T16" fmla="*/ 54 w 63"/>
                <a:gd name="T17" fmla="*/ 10 h 76"/>
                <a:gd name="T18" fmla="*/ 50 w 63"/>
                <a:gd name="T19" fmla="*/ 11 h 76"/>
                <a:gd name="T20" fmla="*/ 48 w 63"/>
                <a:gd name="T21" fmla="*/ 13 h 76"/>
                <a:gd name="T22" fmla="*/ 47 w 63"/>
                <a:gd name="T23" fmla="*/ 16 h 76"/>
                <a:gd name="T24" fmla="*/ 46 w 63"/>
                <a:gd name="T25" fmla="*/ 18 h 76"/>
                <a:gd name="T26" fmla="*/ 47 w 63"/>
                <a:gd name="T27" fmla="*/ 21 h 76"/>
                <a:gd name="T28" fmla="*/ 48 w 63"/>
                <a:gd name="T29" fmla="*/ 23 h 76"/>
                <a:gd name="T30" fmla="*/ 51 w 63"/>
                <a:gd name="T31" fmla="*/ 25 h 76"/>
                <a:gd name="T32" fmla="*/ 54 w 63"/>
                <a:gd name="T33" fmla="*/ 25 h 76"/>
                <a:gd name="T34" fmla="*/ 57 w 63"/>
                <a:gd name="T35" fmla="*/ 25 h 76"/>
                <a:gd name="T36" fmla="*/ 59 w 63"/>
                <a:gd name="T37" fmla="*/ 23 h 76"/>
                <a:gd name="T38" fmla="*/ 61 w 63"/>
                <a:gd name="T39" fmla="*/ 21 h 76"/>
                <a:gd name="T40" fmla="*/ 62 w 63"/>
                <a:gd name="T41" fmla="*/ 18 h 76"/>
                <a:gd name="T42" fmla="*/ 59 w 63"/>
                <a:gd name="T43" fmla="*/ 10 h 76"/>
                <a:gd name="T44" fmla="*/ 54 w 63"/>
                <a:gd name="T45" fmla="*/ 5 h 76"/>
                <a:gd name="T46" fmla="*/ 46 w 63"/>
                <a:gd name="T47" fmla="*/ 1 h 76"/>
                <a:gd name="T48" fmla="*/ 36 w 63"/>
                <a:gd name="T49" fmla="*/ 0 h 76"/>
                <a:gd name="T50" fmla="*/ 22 w 63"/>
                <a:gd name="T51" fmla="*/ 3 h 76"/>
                <a:gd name="T52" fmla="*/ 11 w 63"/>
                <a:gd name="T53" fmla="*/ 11 h 76"/>
                <a:gd name="T54" fmla="*/ 3 w 63"/>
                <a:gd name="T55" fmla="*/ 24 h 76"/>
                <a:gd name="T56" fmla="*/ 0 w 63"/>
                <a:gd name="T57" fmla="*/ 38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3 h 76"/>
                <a:gd name="T70" fmla="*/ 54 w 63"/>
                <a:gd name="T71" fmla="*/ 69 h 76"/>
                <a:gd name="T72" fmla="*/ 58 w 63"/>
                <a:gd name="T73" fmla="*/ 66 h 76"/>
                <a:gd name="T74" fmla="*/ 60 w 63"/>
                <a:gd name="T75" fmla="*/ 62 h 76"/>
                <a:gd name="T76" fmla="*/ 62 w 63"/>
                <a:gd name="T77" fmla="*/ 58 h 76"/>
                <a:gd name="T78" fmla="*/ 63 w 63"/>
                <a:gd name="T79" fmla="*/ 56 h 76"/>
                <a:gd name="T80" fmla="*/ 63 w 63"/>
                <a:gd name="T81" fmla="*/ 54 h 76"/>
                <a:gd name="T82" fmla="*/ 62 w 63"/>
                <a:gd name="T83" fmla="*/ 53 h 76"/>
                <a:gd name="T84" fmla="*/ 61 w 63"/>
                <a:gd name="T85" fmla="*/ 53 h 76"/>
                <a:gd name="T86" fmla="*/ 60 w 63"/>
                <a:gd name="T87" fmla="*/ 53 h 76"/>
                <a:gd name="T88" fmla="*/ 59 w 63"/>
                <a:gd name="T89" fmla="*/ 54 h 76"/>
                <a:gd name="T90" fmla="*/ 57 w 63"/>
                <a:gd name="T91" fmla="*/ 60 h 76"/>
                <a:gd name="T92" fmla="*/ 54 w 63"/>
                <a:gd name="T93" fmla="*/ 64 h 76"/>
                <a:gd name="T94" fmla="*/ 52 w 63"/>
                <a:gd name="T95" fmla="*/ 67 h 76"/>
                <a:gd name="T96" fmla="*/ 49 w 63"/>
                <a:gd name="T97" fmla="*/ 69 h 76"/>
                <a:gd name="T98" fmla="*/ 46 w 63"/>
                <a:gd name="T99" fmla="*/ 70 h 76"/>
                <a:gd name="T100" fmla="*/ 43 w 63"/>
                <a:gd name="T101" fmla="*/ 71 h 76"/>
                <a:gd name="T102" fmla="*/ 40 w 63"/>
                <a:gd name="T103" fmla="*/ 72 h 76"/>
                <a:gd name="T104" fmla="*/ 37 w 63"/>
                <a:gd name="T105" fmla="*/ 72 h 76"/>
                <a:gd name="T106" fmla="*/ 34 w 63"/>
                <a:gd name="T107" fmla="*/ 71 h 76"/>
                <a:gd name="T108" fmla="*/ 30 w 63"/>
                <a:gd name="T109" fmla="*/ 70 h 76"/>
                <a:gd name="T110" fmla="*/ 26 w 63"/>
                <a:gd name="T111" fmla="*/ 68 h 76"/>
                <a:gd name="T112" fmla="*/ 22 w 63"/>
                <a:gd name="T113" fmla="*/ 65 h 76"/>
                <a:gd name="T114" fmla="*/ 19 w 63"/>
                <a:gd name="T115" fmla="*/ 60 h 76"/>
                <a:gd name="T116" fmla="*/ 16 w 63"/>
                <a:gd name="T117" fmla="*/ 55 h 76"/>
                <a:gd name="T118" fmla="*/ 15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1"/>
                  </a:lnTo>
                  <a:lnTo>
                    <a:pt x="22" y="11"/>
                  </a:lnTo>
                  <a:lnTo>
                    <a:pt x="29" y="6"/>
                  </a:lnTo>
                  <a:lnTo>
                    <a:pt x="36" y="4"/>
                  </a:lnTo>
                  <a:lnTo>
                    <a:pt x="39" y="4"/>
                  </a:lnTo>
                  <a:lnTo>
                    <a:pt x="44" y="5"/>
                  </a:lnTo>
                  <a:lnTo>
                    <a:pt x="49" y="7"/>
                  </a:lnTo>
                  <a:lnTo>
                    <a:pt x="54" y="10"/>
                  </a:lnTo>
                  <a:lnTo>
                    <a:pt x="50" y="11"/>
                  </a:lnTo>
                  <a:lnTo>
                    <a:pt x="48" y="13"/>
                  </a:lnTo>
                  <a:lnTo>
                    <a:pt x="47" y="16"/>
                  </a:lnTo>
                  <a:lnTo>
                    <a:pt x="46" y="18"/>
                  </a:lnTo>
                  <a:lnTo>
                    <a:pt x="47" y="21"/>
                  </a:lnTo>
                  <a:lnTo>
                    <a:pt x="48" y="23"/>
                  </a:lnTo>
                  <a:lnTo>
                    <a:pt x="51" y="25"/>
                  </a:lnTo>
                  <a:lnTo>
                    <a:pt x="54" y="25"/>
                  </a:lnTo>
                  <a:lnTo>
                    <a:pt x="57" y="25"/>
                  </a:lnTo>
                  <a:lnTo>
                    <a:pt x="59" y="23"/>
                  </a:lnTo>
                  <a:lnTo>
                    <a:pt x="61" y="21"/>
                  </a:lnTo>
                  <a:lnTo>
                    <a:pt x="62" y="18"/>
                  </a:lnTo>
                  <a:lnTo>
                    <a:pt x="59" y="10"/>
                  </a:lnTo>
                  <a:lnTo>
                    <a:pt x="54" y="5"/>
                  </a:lnTo>
                  <a:lnTo>
                    <a:pt x="46" y="1"/>
                  </a:lnTo>
                  <a:lnTo>
                    <a:pt x="36" y="0"/>
                  </a:lnTo>
                  <a:lnTo>
                    <a:pt x="22" y="3"/>
                  </a:lnTo>
                  <a:lnTo>
                    <a:pt x="11" y="11"/>
                  </a:lnTo>
                  <a:lnTo>
                    <a:pt x="3" y="24"/>
                  </a:lnTo>
                  <a:lnTo>
                    <a:pt x="0" y="38"/>
                  </a:lnTo>
                  <a:lnTo>
                    <a:pt x="3" y="53"/>
                  </a:lnTo>
                  <a:lnTo>
                    <a:pt x="11" y="65"/>
                  </a:lnTo>
                  <a:lnTo>
                    <a:pt x="22" y="73"/>
                  </a:lnTo>
                  <a:lnTo>
                    <a:pt x="36" y="76"/>
                  </a:lnTo>
                  <a:lnTo>
                    <a:pt x="43" y="75"/>
                  </a:lnTo>
                  <a:lnTo>
                    <a:pt x="49" y="73"/>
                  </a:lnTo>
                  <a:lnTo>
                    <a:pt x="54" y="69"/>
                  </a:lnTo>
                  <a:lnTo>
                    <a:pt x="58" y="66"/>
                  </a:lnTo>
                  <a:lnTo>
                    <a:pt x="60" y="62"/>
                  </a:lnTo>
                  <a:lnTo>
                    <a:pt x="62" y="58"/>
                  </a:lnTo>
                  <a:lnTo>
                    <a:pt x="63" y="56"/>
                  </a:lnTo>
                  <a:lnTo>
                    <a:pt x="63" y="54"/>
                  </a:lnTo>
                  <a:lnTo>
                    <a:pt x="62" y="53"/>
                  </a:lnTo>
                  <a:lnTo>
                    <a:pt x="61" y="53"/>
                  </a:lnTo>
                  <a:lnTo>
                    <a:pt x="60" y="53"/>
                  </a:lnTo>
                  <a:lnTo>
                    <a:pt x="59" y="54"/>
                  </a:lnTo>
                  <a:lnTo>
                    <a:pt x="57" y="60"/>
                  </a:lnTo>
                  <a:lnTo>
                    <a:pt x="54" y="64"/>
                  </a:lnTo>
                  <a:lnTo>
                    <a:pt x="52" y="67"/>
                  </a:lnTo>
                  <a:lnTo>
                    <a:pt x="49" y="69"/>
                  </a:lnTo>
                  <a:lnTo>
                    <a:pt x="46" y="70"/>
                  </a:lnTo>
                  <a:lnTo>
                    <a:pt x="43" y="71"/>
                  </a:lnTo>
                  <a:lnTo>
                    <a:pt x="40" y="72"/>
                  </a:lnTo>
                  <a:lnTo>
                    <a:pt x="37" y="72"/>
                  </a:lnTo>
                  <a:lnTo>
                    <a:pt x="34" y="71"/>
                  </a:lnTo>
                  <a:lnTo>
                    <a:pt x="30" y="70"/>
                  </a:lnTo>
                  <a:lnTo>
                    <a:pt x="26" y="68"/>
                  </a:lnTo>
                  <a:lnTo>
                    <a:pt x="22" y="65"/>
                  </a:lnTo>
                  <a:lnTo>
                    <a:pt x="19" y="60"/>
                  </a:lnTo>
                  <a:lnTo>
                    <a:pt x="16" y="55"/>
                  </a:lnTo>
                  <a:lnTo>
                    <a:pt x="15"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341"/>
            <p:cNvSpPr>
              <a:spLocks noChangeAspect="1"/>
            </p:cNvSpPr>
            <p:nvPr/>
          </p:nvSpPr>
          <p:spPr bwMode="auto">
            <a:xfrm>
              <a:off x="3097" y="3614"/>
              <a:ext cx="18" cy="17"/>
            </a:xfrm>
            <a:custGeom>
              <a:avLst/>
              <a:gdLst>
                <a:gd name="T0" fmla="*/ 18 w 18"/>
                <a:gd name="T1" fmla="*/ 8 h 17"/>
                <a:gd name="T2" fmla="*/ 17 w 18"/>
                <a:gd name="T3" fmla="*/ 5 h 17"/>
                <a:gd name="T4" fmla="*/ 15 w 18"/>
                <a:gd name="T5" fmla="*/ 2 h 17"/>
                <a:gd name="T6" fmla="*/ 13 w 18"/>
                <a:gd name="T7" fmla="*/ 0 h 17"/>
                <a:gd name="T8" fmla="*/ 9 w 18"/>
                <a:gd name="T9" fmla="*/ 0 h 17"/>
                <a:gd name="T10" fmla="*/ 6 w 18"/>
                <a:gd name="T11" fmla="*/ 0 h 17"/>
                <a:gd name="T12" fmla="*/ 3 w 18"/>
                <a:gd name="T13" fmla="*/ 2 h 17"/>
                <a:gd name="T14" fmla="*/ 1 w 18"/>
                <a:gd name="T15" fmla="*/ 5 h 17"/>
                <a:gd name="T16" fmla="*/ 0 w 18"/>
                <a:gd name="T17" fmla="*/ 8 h 17"/>
                <a:gd name="T18" fmla="*/ 1 w 18"/>
                <a:gd name="T19" fmla="*/ 12 h 17"/>
                <a:gd name="T20" fmla="*/ 3 w 18"/>
                <a:gd name="T21" fmla="*/ 14 h 17"/>
                <a:gd name="T22" fmla="*/ 6 w 18"/>
                <a:gd name="T23" fmla="*/ 16 h 17"/>
                <a:gd name="T24" fmla="*/ 9 w 18"/>
                <a:gd name="T25" fmla="*/ 17 h 17"/>
                <a:gd name="T26" fmla="*/ 13 w 18"/>
                <a:gd name="T27" fmla="*/ 16 h 17"/>
                <a:gd name="T28" fmla="*/ 15 w 18"/>
                <a:gd name="T29" fmla="*/ 14 h 17"/>
                <a:gd name="T30" fmla="*/ 17 w 18"/>
                <a:gd name="T31" fmla="*/ 12 h 17"/>
                <a:gd name="T32" fmla="*/ 18 w 18"/>
                <a:gd name="T3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7">
                  <a:moveTo>
                    <a:pt x="18" y="8"/>
                  </a:moveTo>
                  <a:lnTo>
                    <a:pt x="17" y="5"/>
                  </a:lnTo>
                  <a:lnTo>
                    <a:pt x="15" y="2"/>
                  </a:lnTo>
                  <a:lnTo>
                    <a:pt x="13" y="0"/>
                  </a:lnTo>
                  <a:lnTo>
                    <a:pt x="9" y="0"/>
                  </a:lnTo>
                  <a:lnTo>
                    <a:pt x="6" y="0"/>
                  </a:lnTo>
                  <a:lnTo>
                    <a:pt x="3" y="2"/>
                  </a:lnTo>
                  <a:lnTo>
                    <a:pt x="1" y="5"/>
                  </a:lnTo>
                  <a:lnTo>
                    <a:pt x="0" y="8"/>
                  </a:lnTo>
                  <a:lnTo>
                    <a:pt x="1" y="12"/>
                  </a:lnTo>
                  <a:lnTo>
                    <a:pt x="3" y="14"/>
                  </a:lnTo>
                  <a:lnTo>
                    <a:pt x="6" y="16"/>
                  </a:lnTo>
                  <a:lnTo>
                    <a:pt x="9" y="17"/>
                  </a:lnTo>
                  <a:lnTo>
                    <a:pt x="13" y="16"/>
                  </a:lnTo>
                  <a:lnTo>
                    <a:pt x="15" y="14"/>
                  </a:lnTo>
                  <a:lnTo>
                    <a:pt x="17" y="12"/>
                  </a:lnTo>
                  <a:lnTo>
                    <a:pt x="18"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342"/>
            <p:cNvSpPr>
              <a:spLocks noChangeAspect="1"/>
            </p:cNvSpPr>
            <p:nvPr/>
          </p:nvSpPr>
          <p:spPr bwMode="auto">
            <a:xfrm>
              <a:off x="3135" y="3557"/>
              <a:ext cx="54" cy="76"/>
            </a:xfrm>
            <a:custGeom>
              <a:avLst/>
              <a:gdLst>
                <a:gd name="T0" fmla="*/ 30 w 54"/>
                <a:gd name="T1" fmla="*/ 42 h 76"/>
                <a:gd name="T2" fmla="*/ 35 w 54"/>
                <a:gd name="T3" fmla="*/ 44 h 76"/>
                <a:gd name="T4" fmla="*/ 41 w 54"/>
                <a:gd name="T5" fmla="*/ 47 h 76"/>
                <a:gd name="T6" fmla="*/ 45 w 54"/>
                <a:gd name="T7" fmla="*/ 53 h 76"/>
                <a:gd name="T8" fmla="*/ 45 w 54"/>
                <a:gd name="T9" fmla="*/ 63 h 76"/>
                <a:gd name="T10" fmla="*/ 35 w 54"/>
                <a:gd name="T11" fmla="*/ 71 h 76"/>
                <a:gd name="T12" fmla="*/ 22 w 54"/>
                <a:gd name="T13" fmla="*/ 72 h 76"/>
                <a:gd name="T14" fmla="*/ 14 w 54"/>
                <a:gd name="T15" fmla="*/ 68 h 76"/>
                <a:gd name="T16" fmla="*/ 9 w 54"/>
                <a:gd name="T17" fmla="*/ 62 h 76"/>
                <a:gd name="T18" fmla="*/ 5 w 54"/>
                <a:gd name="T19" fmla="*/ 54 h 76"/>
                <a:gd name="T20" fmla="*/ 3 w 54"/>
                <a:gd name="T21" fmla="*/ 47 h 76"/>
                <a:gd name="T22" fmla="*/ 0 w 54"/>
                <a:gd name="T23" fmla="*/ 47 h 76"/>
                <a:gd name="T24" fmla="*/ 0 w 54"/>
                <a:gd name="T25" fmla="*/ 72 h 76"/>
                <a:gd name="T26" fmla="*/ 1 w 54"/>
                <a:gd name="T27" fmla="*/ 76 h 76"/>
                <a:gd name="T28" fmla="*/ 3 w 54"/>
                <a:gd name="T29" fmla="*/ 75 h 76"/>
                <a:gd name="T30" fmla="*/ 6 w 54"/>
                <a:gd name="T31" fmla="*/ 73 h 76"/>
                <a:gd name="T32" fmla="*/ 6 w 54"/>
                <a:gd name="T33" fmla="*/ 72 h 76"/>
                <a:gd name="T34" fmla="*/ 9 w 54"/>
                <a:gd name="T35" fmla="*/ 69 h 76"/>
                <a:gd name="T36" fmla="*/ 19 w 54"/>
                <a:gd name="T37" fmla="*/ 75 h 76"/>
                <a:gd name="T38" fmla="*/ 27 w 54"/>
                <a:gd name="T39" fmla="*/ 76 h 76"/>
                <a:gd name="T40" fmla="*/ 47 w 54"/>
                <a:gd name="T41" fmla="*/ 69 h 76"/>
                <a:gd name="T42" fmla="*/ 54 w 54"/>
                <a:gd name="T43" fmla="*/ 53 h 76"/>
                <a:gd name="T44" fmla="*/ 51 w 54"/>
                <a:gd name="T45" fmla="*/ 42 h 76"/>
                <a:gd name="T46" fmla="*/ 47 w 54"/>
                <a:gd name="T47" fmla="*/ 37 h 76"/>
                <a:gd name="T48" fmla="*/ 38 w 54"/>
                <a:gd name="T49" fmla="*/ 32 h 76"/>
                <a:gd name="T50" fmla="*/ 28 w 54"/>
                <a:gd name="T51" fmla="*/ 29 h 76"/>
                <a:gd name="T52" fmla="*/ 21 w 54"/>
                <a:gd name="T53" fmla="*/ 28 h 76"/>
                <a:gd name="T54" fmla="*/ 14 w 54"/>
                <a:gd name="T55" fmla="*/ 25 h 76"/>
                <a:gd name="T56" fmla="*/ 9 w 54"/>
                <a:gd name="T57" fmla="*/ 22 h 76"/>
                <a:gd name="T58" fmla="*/ 7 w 54"/>
                <a:gd name="T59" fmla="*/ 16 h 76"/>
                <a:gd name="T60" fmla="*/ 11 w 54"/>
                <a:gd name="T61" fmla="*/ 7 h 76"/>
                <a:gd name="T62" fmla="*/ 26 w 54"/>
                <a:gd name="T63" fmla="*/ 3 h 76"/>
                <a:gd name="T64" fmla="*/ 37 w 54"/>
                <a:gd name="T65" fmla="*/ 6 h 76"/>
                <a:gd name="T66" fmla="*/ 42 w 54"/>
                <a:gd name="T67" fmla="*/ 11 h 76"/>
                <a:gd name="T68" fmla="*/ 45 w 54"/>
                <a:gd name="T69" fmla="*/ 18 h 76"/>
                <a:gd name="T70" fmla="*/ 45 w 54"/>
                <a:gd name="T71" fmla="*/ 23 h 76"/>
                <a:gd name="T72" fmla="*/ 47 w 54"/>
                <a:gd name="T73" fmla="*/ 25 h 76"/>
                <a:gd name="T74" fmla="*/ 49 w 54"/>
                <a:gd name="T75" fmla="*/ 24 h 76"/>
                <a:gd name="T76" fmla="*/ 49 w 54"/>
                <a:gd name="T77" fmla="*/ 21 h 76"/>
                <a:gd name="T78" fmla="*/ 49 w 54"/>
                <a:gd name="T79" fmla="*/ 1 h 76"/>
                <a:gd name="T80" fmla="*/ 46 w 54"/>
                <a:gd name="T81" fmla="*/ 0 h 76"/>
                <a:gd name="T82" fmla="*/ 43 w 54"/>
                <a:gd name="T83" fmla="*/ 3 h 76"/>
                <a:gd name="T84" fmla="*/ 37 w 54"/>
                <a:gd name="T85" fmla="*/ 2 h 76"/>
                <a:gd name="T86" fmla="*/ 29 w 54"/>
                <a:gd name="T87" fmla="*/ 0 h 76"/>
                <a:gd name="T88" fmla="*/ 13 w 54"/>
                <a:gd name="T89" fmla="*/ 2 h 76"/>
                <a:gd name="T90" fmla="*/ 1 w 54"/>
                <a:gd name="T91" fmla="*/ 13 h 76"/>
                <a:gd name="T92" fmla="*/ 1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8" y="42"/>
                  </a:moveTo>
                  <a:lnTo>
                    <a:pt x="30" y="42"/>
                  </a:lnTo>
                  <a:lnTo>
                    <a:pt x="33" y="43"/>
                  </a:lnTo>
                  <a:lnTo>
                    <a:pt x="35" y="44"/>
                  </a:lnTo>
                  <a:lnTo>
                    <a:pt x="38" y="45"/>
                  </a:lnTo>
                  <a:lnTo>
                    <a:pt x="41" y="47"/>
                  </a:lnTo>
                  <a:lnTo>
                    <a:pt x="43" y="50"/>
                  </a:lnTo>
                  <a:lnTo>
                    <a:pt x="45" y="53"/>
                  </a:lnTo>
                  <a:lnTo>
                    <a:pt x="46" y="57"/>
                  </a:lnTo>
                  <a:lnTo>
                    <a:pt x="45" y="63"/>
                  </a:lnTo>
                  <a:lnTo>
                    <a:pt x="41" y="68"/>
                  </a:lnTo>
                  <a:lnTo>
                    <a:pt x="35" y="71"/>
                  </a:lnTo>
                  <a:lnTo>
                    <a:pt x="27" y="72"/>
                  </a:lnTo>
                  <a:lnTo>
                    <a:pt x="22" y="72"/>
                  </a:lnTo>
                  <a:lnTo>
                    <a:pt x="18" y="71"/>
                  </a:lnTo>
                  <a:lnTo>
                    <a:pt x="14" y="68"/>
                  </a:lnTo>
                  <a:lnTo>
                    <a:pt x="11" y="66"/>
                  </a:lnTo>
                  <a:lnTo>
                    <a:pt x="9" y="62"/>
                  </a:lnTo>
                  <a:lnTo>
                    <a:pt x="7" y="58"/>
                  </a:lnTo>
                  <a:lnTo>
                    <a:pt x="5" y="54"/>
                  </a:lnTo>
                  <a:lnTo>
                    <a:pt x="4" y="49"/>
                  </a:lnTo>
                  <a:lnTo>
                    <a:pt x="3" y="47"/>
                  </a:lnTo>
                  <a:lnTo>
                    <a:pt x="2" y="46"/>
                  </a:lnTo>
                  <a:lnTo>
                    <a:pt x="0" y="47"/>
                  </a:lnTo>
                  <a:lnTo>
                    <a:pt x="0" y="50"/>
                  </a:lnTo>
                  <a:lnTo>
                    <a:pt x="0" y="72"/>
                  </a:lnTo>
                  <a:lnTo>
                    <a:pt x="0" y="75"/>
                  </a:lnTo>
                  <a:lnTo>
                    <a:pt x="1" y="76"/>
                  </a:lnTo>
                  <a:lnTo>
                    <a:pt x="2" y="76"/>
                  </a:lnTo>
                  <a:lnTo>
                    <a:pt x="3" y="75"/>
                  </a:lnTo>
                  <a:lnTo>
                    <a:pt x="4" y="74"/>
                  </a:lnTo>
                  <a:lnTo>
                    <a:pt x="6" y="73"/>
                  </a:lnTo>
                  <a:lnTo>
                    <a:pt x="6" y="72"/>
                  </a:lnTo>
                  <a:lnTo>
                    <a:pt x="6" y="72"/>
                  </a:lnTo>
                  <a:lnTo>
                    <a:pt x="7" y="71"/>
                  </a:lnTo>
                  <a:lnTo>
                    <a:pt x="9" y="69"/>
                  </a:lnTo>
                  <a:lnTo>
                    <a:pt x="14" y="73"/>
                  </a:lnTo>
                  <a:lnTo>
                    <a:pt x="19" y="75"/>
                  </a:lnTo>
                  <a:lnTo>
                    <a:pt x="24" y="76"/>
                  </a:lnTo>
                  <a:lnTo>
                    <a:pt x="27" y="76"/>
                  </a:lnTo>
                  <a:lnTo>
                    <a:pt x="39" y="74"/>
                  </a:lnTo>
                  <a:lnTo>
                    <a:pt x="47" y="69"/>
                  </a:lnTo>
                  <a:lnTo>
                    <a:pt x="52" y="62"/>
                  </a:lnTo>
                  <a:lnTo>
                    <a:pt x="54" y="53"/>
                  </a:lnTo>
                  <a:lnTo>
                    <a:pt x="53" y="47"/>
                  </a:lnTo>
                  <a:lnTo>
                    <a:pt x="51" y="42"/>
                  </a:lnTo>
                  <a:lnTo>
                    <a:pt x="49" y="39"/>
                  </a:lnTo>
                  <a:lnTo>
                    <a:pt x="47" y="37"/>
                  </a:lnTo>
                  <a:lnTo>
                    <a:pt x="42" y="34"/>
                  </a:lnTo>
                  <a:lnTo>
                    <a:pt x="38" y="32"/>
                  </a:lnTo>
                  <a:lnTo>
                    <a:pt x="33" y="30"/>
                  </a:lnTo>
                  <a:lnTo>
                    <a:pt x="28" y="29"/>
                  </a:lnTo>
                  <a:lnTo>
                    <a:pt x="24" y="29"/>
                  </a:lnTo>
                  <a:lnTo>
                    <a:pt x="21" y="28"/>
                  </a:lnTo>
                  <a:lnTo>
                    <a:pt x="17" y="27"/>
                  </a:lnTo>
                  <a:lnTo>
                    <a:pt x="14" y="25"/>
                  </a:lnTo>
                  <a:lnTo>
                    <a:pt x="11" y="24"/>
                  </a:lnTo>
                  <a:lnTo>
                    <a:pt x="9" y="22"/>
                  </a:lnTo>
                  <a:lnTo>
                    <a:pt x="8" y="19"/>
                  </a:lnTo>
                  <a:lnTo>
                    <a:pt x="7" y="16"/>
                  </a:lnTo>
                  <a:lnTo>
                    <a:pt x="8" y="11"/>
                  </a:lnTo>
                  <a:lnTo>
                    <a:pt x="11" y="7"/>
                  </a:lnTo>
                  <a:lnTo>
                    <a:pt x="17" y="4"/>
                  </a:lnTo>
                  <a:lnTo>
                    <a:pt x="26" y="3"/>
                  </a:lnTo>
                  <a:lnTo>
                    <a:pt x="32" y="4"/>
                  </a:lnTo>
                  <a:lnTo>
                    <a:pt x="37" y="6"/>
                  </a:lnTo>
                  <a:lnTo>
                    <a:pt x="40" y="8"/>
                  </a:lnTo>
                  <a:lnTo>
                    <a:pt x="42" y="11"/>
                  </a:lnTo>
                  <a:lnTo>
                    <a:pt x="44" y="15"/>
                  </a:lnTo>
                  <a:lnTo>
                    <a:pt x="45" y="18"/>
                  </a:lnTo>
                  <a:lnTo>
                    <a:pt x="45" y="21"/>
                  </a:lnTo>
                  <a:lnTo>
                    <a:pt x="45" y="23"/>
                  </a:lnTo>
                  <a:lnTo>
                    <a:pt x="46" y="24"/>
                  </a:lnTo>
                  <a:lnTo>
                    <a:pt x="47" y="25"/>
                  </a:lnTo>
                  <a:lnTo>
                    <a:pt x="49" y="24"/>
                  </a:lnTo>
                  <a:lnTo>
                    <a:pt x="49" y="24"/>
                  </a:lnTo>
                  <a:lnTo>
                    <a:pt x="49" y="23"/>
                  </a:lnTo>
                  <a:lnTo>
                    <a:pt x="49" y="21"/>
                  </a:lnTo>
                  <a:lnTo>
                    <a:pt x="49" y="4"/>
                  </a:lnTo>
                  <a:lnTo>
                    <a:pt x="49" y="1"/>
                  </a:lnTo>
                  <a:lnTo>
                    <a:pt x="48" y="0"/>
                  </a:lnTo>
                  <a:lnTo>
                    <a:pt x="46" y="0"/>
                  </a:lnTo>
                  <a:lnTo>
                    <a:pt x="44" y="2"/>
                  </a:lnTo>
                  <a:lnTo>
                    <a:pt x="43" y="3"/>
                  </a:lnTo>
                  <a:lnTo>
                    <a:pt x="41" y="5"/>
                  </a:lnTo>
                  <a:lnTo>
                    <a:pt x="37" y="2"/>
                  </a:lnTo>
                  <a:lnTo>
                    <a:pt x="32" y="1"/>
                  </a:lnTo>
                  <a:lnTo>
                    <a:pt x="29" y="0"/>
                  </a:lnTo>
                  <a:lnTo>
                    <a:pt x="26" y="0"/>
                  </a:lnTo>
                  <a:lnTo>
                    <a:pt x="13" y="2"/>
                  </a:lnTo>
                  <a:lnTo>
                    <a:pt x="5" y="7"/>
                  </a:lnTo>
                  <a:lnTo>
                    <a:pt x="1" y="13"/>
                  </a:lnTo>
                  <a:lnTo>
                    <a:pt x="0" y="20"/>
                  </a:lnTo>
                  <a:lnTo>
                    <a:pt x="1" y="28"/>
                  </a:lnTo>
                  <a:lnTo>
                    <a:pt x="7" y="34"/>
                  </a:lnTo>
                  <a:lnTo>
                    <a:pt x="11" y="37"/>
                  </a:lnTo>
                  <a:lnTo>
                    <a:pt x="15" y="39"/>
                  </a:lnTo>
                  <a:lnTo>
                    <a:pt x="21" y="40"/>
                  </a:lnTo>
                  <a:lnTo>
                    <a:pt x="28"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343"/>
            <p:cNvSpPr>
              <a:spLocks noChangeAspect="1" noEditPoints="1"/>
            </p:cNvSpPr>
            <p:nvPr/>
          </p:nvSpPr>
          <p:spPr bwMode="auto">
            <a:xfrm>
              <a:off x="3199" y="3558"/>
              <a:ext cx="81" cy="105"/>
            </a:xfrm>
            <a:custGeom>
              <a:avLst/>
              <a:gdLst>
                <a:gd name="T0" fmla="*/ 24 w 81"/>
                <a:gd name="T1" fmla="*/ 0 h 105"/>
                <a:gd name="T2" fmla="*/ 0 w 81"/>
                <a:gd name="T3" fmla="*/ 7 h 105"/>
                <a:gd name="T4" fmla="*/ 11 w 81"/>
                <a:gd name="T5" fmla="*/ 8 h 105"/>
                <a:gd name="T6" fmla="*/ 13 w 81"/>
                <a:gd name="T7" fmla="*/ 15 h 105"/>
                <a:gd name="T8" fmla="*/ 12 w 81"/>
                <a:gd name="T9" fmla="*/ 97 h 105"/>
                <a:gd name="T10" fmla="*/ 7 w 81"/>
                <a:gd name="T11" fmla="*/ 100 h 105"/>
                <a:gd name="T12" fmla="*/ 0 w 81"/>
                <a:gd name="T13" fmla="*/ 105 h 105"/>
                <a:gd name="T14" fmla="*/ 10 w 81"/>
                <a:gd name="T15" fmla="*/ 105 h 105"/>
                <a:gd name="T16" fmla="*/ 18 w 81"/>
                <a:gd name="T17" fmla="*/ 105 h 105"/>
                <a:gd name="T18" fmla="*/ 27 w 81"/>
                <a:gd name="T19" fmla="*/ 105 h 105"/>
                <a:gd name="T20" fmla="*/ 37 w 81"/>
                <a:gd name="T21" fmla="*/ 105 h 105"/>
                <a:gd name="T22" fmla="*/ 30 w 81"/>
                <a:gd name="T23" fmla="*/ 100 h 105"/>
                <a:gd name="T24" fmla="*/ 25 w 81"/>
                <a:gd name="T25" fmla="*/ 97 h 105"/>
                <a:gd name="T26" fmla="*/ 24 w 81"/>
                <a:gd name="T27" fmla="*/ 65 h 105"/>
                <a:gd name="T28" fmla="*/ 26 w 81"/>
                <a:gd name="T29" fmla="*/ 66 h 105"/>
                <a:gd name="T30" fmla="*/ 36 w 81"/>
                <a:gd name="T31" fmla="*/ 73 h 105"/>
                <a:gd name="T32" fmla="*/ 59 w 81"/>
                <a:gd name="T33" fmla="*/ 72 h 105"/>
                <a:gd name="T34" fmla="*/ 78 w 81"/>
                <a:gd name="T35" fmla="*/ 52 h 105"/>
                <a:gd name="T36" fmla="*/ 79 w 81"/>
                <a:gd name="T37" fmla="*/ 23 h 105"/>
                <a:gd name="T38" fmla="*/ 60 w 81"/>
                <a:gd name="T39" fmla="*/ 3 h 105"/>
                <a:gd name="T40" fmla="*/ 38 w 81"/>
                <a:gd name="T41" fmla="*/ 1 h 105"/>
                <a:gd name="T42" fmla="*/ 27 w 81"/>
                <a:gd name="T43" fmla="*/ 8 h 105"/>
                <a:gd name="T44" fmla="*/ 24 w 81"/>
                <a:gd name="T45" fmla="*/ 54 h 105"/>
                <a:gd name="T46" fmla="*/ 28 w 81"/>
                <a:gd name="T47" fmla="*/ 12 h 105"/>
                <a:gd name="T48" fmla="*/ 39 w 81"/>
                <a:gd name="T49" fmla="*/ 5 h 105"/>
                <a:gd name="T50" fmla="*/ 54 w 81"/>
                <a:gd name="T51" fmla="*/ 7 h 105"/>
                <a:gd name="T52" fmla="*/ 66 w 81"/>
                <a:gd name="T53" fmla="*/ 24 h 105"/>
                <a:gd name="T54" fmla="*/ 66 w 81"/>
                <a:gd name="T55" fmla="*/ 51 h 105"/>
                <a:gd name="T56" fmla="*/ 53 w 81"/>
                <a:gd name="T57" fmla="*/ 69 h 105"/>
                <a:gd name="T58" fmla="*/ 39 w 81"/>
                <a:gd name="T59" fmla="*/ 71 h 105"/>
                <a:gd name="T60" fmla="*/ 30 w 81"/>
                <a:gd name="T61" fmla="*/ 66 h 105"/>
                <a:gd name="T62" fmla="*/ 25 w 81"/>
                <a:gd name="T63" fmla="*/ 59 h 105"/>
                <a:gd name="T64" fmla="*/ 24 w 81"/>
                <a:gd name="T65"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05">
                  <a:moveTo>
                    <a:pt x="24" y="11"/>
                  </a:moveTo>
                  <a:lnTo>
                    <a:pt x="24" y="0"/>
                  </a:lnTo>
                  <a:lnTo>
                    <a:pt x="0" y="2"/>
                  </a:lnTo>
                  <a:lnTo>
                    <a:pt x="0" y="7"/>
                  </a:lnTo>
                  <a:lnTo>
                    <a:pt x="7" y="7"/>
                  </a:lnTo>
                  <a:lnTo>
                    <a:pt x="11" y="8"/>
                  </a:lnTo>
                  <a:lnTo>
                    <a:pt x="12" y="11"/>
                  </a:lnTo>
                  <a:lnTo>
                    <a:pt x="13" y="15"/>
                  </a:lnTo>
                  <a:lnTo>
                    <a:pt x="13" y="93"/>
                  </a:lnTo>
                  <a:lnTo>
                    <a:pt x="12" y="97"/>
                  </a:lnTo>
                  <a:lnTo>
                    <a:pt x="11" y="99"/>
                  </a:lnTo>
                  <a:lnTo>
                    <a:pt x="7" y="100"/>
                  </a:lnTo>
                  <a:lnTo>
                    <a:pt x="0" y="100"/>
                  </a:lnTo>
                  <a:lnTo>
                    <a:pt x="0" y="105"/>
                  </a:lnTo>
                  <a:lnTo>
                    <a:pt x="5" y="105"/>
                  </a:lnTo>
                  <a:lnTo>
                    <a:pt x="10" y="105"/>
                  </a:lnTo>
                  <a:lnTo>
                    <a:pt x="15" y="105"/>
                  </a:lnTo>
                  <a:lnTo>
                    <a:pt x="18" y="105"/>
                  </a:lnTo>
                  <a:lnTo>
                    <a:pt x="22" y="105"/>
                  </a:lnTo>
                  <a:lnTo>
                    <a:pt x="27" y="105"/>
                  </a:lnTo>
                  <a:lnTo>
                    <a:pt x="32" y="105"/>
                  </a:lnTo>
                  <a:lnTo>
                    <a:pt x="37" y="105"/>
                  </a:lnTo>
                  <a:lnTo>
                    <a:pt x="37" y="100"/>
                  </a:lnTo>
                  <a:lnTo>
                    <a:pt x="30" y="100"/>
                  </a:lnTo>
                  <a:lnTo>
                    <a:pt x="27" y="99"/>
                  </a:lnTo>
                  <a:lnTo>
                    <a:pt x="25" y="97"/>
                  </a:lnTo>
                  <a:lnTo>
                    <a:pt x="24" y="93"/>
                  </a:lnTo>
                  <a:lnTo>
                    <a:pt x="24" y="65"/>
                  </a:lnTo>
                  <a:lnTo>
                    <a:pt x="24" y="63"/>
                  </a:lnTo>
                  <a:lnTo>
                    <a:pt x="26" y="66"/>
                  </a:lnTo>
                  <a:lnTo>
                    <a:pt x="30" y="70"/>
                  </a:lnTo>
                  <a:lnTo>
                    <a:pt x="36" y="73"/>
                  </a:lnTo>
                  <a:lnTo>
                    <a:pt x="45" y="75"/>
                  </a:lnTo>
                  <a:lnTo>
                    <a:pt x="59" y="72"/>
                  </a:lnTo>
                  <a:lnTo>
                    <a:pt x="70" y="64"/>
                  </a:lnTo>
                  <a:lnTo>
                    <a:pt x="78" y="52"/>
                  </a:lnTo>
                  <a:lnTo>
                    <a:pt x="81" y="37"/>
                  </a:lnTo>
                  <a:lnTo>
                    <a:pt x="79" y="23"/>
                  </a:lnTo>
                  <a:lnTo>
                    <a:pt x="71" y="11"/>
                  </a:lnTo>
                  <a:lnTo>
                    <a:pt x="60" y="3"/>
                  </a:lnTo>
                  <a:lnTo>
                    <a:pt x="47" y="0"/>
                  </a:lnTo>
                  <a:lnTo>
                    <a:pt x="38" y="1"/>
                  </a:lnTo>
                  <a:lnTo>
                    <a:pt x="32" y="4"/>
                  </a:lnTo>
                  <a:lnTo>
                    <a:pt x="27" y="8"/>
                  </a:lnTo>
                  <a:lnTo>
                    <a:pt x="24" y="11"/>
                  </a:lnTo>
                  <a:close/>
                  <a:moveTo>
                    <a:pt x="24" y="54"/>
                  </a:moveTo>
                  <a:lnTo>
                    <a:pt x="24" y="17"/>
                  </a:lnTo>
                  <a:lnTo>
                    <a:pt x="28" y="12"/>
                  </a:lnTo>
                  <a:lnTo>
                    <a:pt x="34" y="8"/>
                  </a:lnTo>
                  <a:lnTo>
                    <a:pt x="39" y="5"/>
                  </a:lnTo>
                  <a:lnTo>
                    <a:pt x="46" y="4"/>
                  </a:lnTo>
                  <a:lnTo>
                    <a:pt x="54" y="7"/>
                  </a:lnTo>
                  <a:lnTo>
                    <a:pt x="61" y="14"/>
                  </a:lnTo>
                  <a:lnTo>
                    <a:pt x="66" y="24"/>
                  </a:lnTo>
                  <a:lnTo>
                    <a:pt x="68" y="37"/>
                  </a:lnTo>
                  <a:lnTo>
                    <a:pt x="66" y="51"/>
                  </a:lnTo>
                  <a:lnTo>
                    <a:pt x="60" y="62"/>
                  </a:lnTo>
                  <a:lnTo>
                    <a:pt x="53" y="69"/>
                  </a:lnTo>
                  <a:lnTo>
                    <a:pt x="44" y="71"/>
                  </a:lnTo>
                  <a:lnTo>
                    <a:pt x="39" y="71"/>
                  </a:lnTo>
                  <a:lnTo>
                    <a:pt x="34" y="69"/>
                  </a:lnTo>
                  <a:lnTo>
                    <a:pt x="30" y="66"/>
                  </a:lnTo>
                  <a:lnTo>
                    <a:pt x="27" y="61"/>
                  </a:lnTo>
                  <a:lnTo>
                    <a:pt x="25" y="59"/>
                  </a:lnTo>
                  <a:lnTo>
                    <a:pt x="24" y="58"/>
                  </a:lnTo>
                  <a:lnTo>
                    <a:pt x="24" y="56"/>
                  </a:lnTo>
                  <a:lnTo>
                    <a:pt x="24" y="5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344"/>
            <p:cNvSpPr>
              <a:spLocks noChangeAspect="1" noEditPoints="1"/>
            </p:cNvSpPr>
            <p:nvPr/>
          </p:nvSpPr>
          <p:spPr bwMode="auto">
            <a:xfrm>
              <a:off x="3293" y="3557"/>
              <a:ext cx="75" cy="76"/>
            </a:xfrm>
            <a:custGeom>
              <a:avLst/>
              <a:gdLst>
                <a:gd name="T0" fmla="*/ 49 w 75"/>
                <a:gd name="T1" fmla="*/ 66 h 76"/>
                <a:gd name="T2" fmla="*/ 56 w 75"/>
                <a:gd name="T3" fmla="*/ 74 h 76"/>
                <a:gd name="T4" fmla="*/ 63 w 75"/>
                <a:gd name="T5" fmla="*/ 75 h 76"/>
                <a:gd name="T6" fmla="*/ 67 w 75"/>
                <a:gd name="T7" fmla="*/ 74 h 76"/>
                <a:gd name="T8" fmla="*/ 71 w 75"/>
                <a:gd name="T9" fmla="*/ 70 h 76"/>
                <a:gd name="T10" fmla="*/ 74 w 75"/>
                <a:gd name="T11" fmla="*/ 64 h 76"/>
                <a:gd name="T12" fmla="*/ 75 w 75"/>
                <a:gd name="T13" fmla="*/ 50 h 76"/>
                <a:gd name="T14" fmla="*/ 71 w 75"/>
                <a:gd name="T15" fmla="*/ 59 h 76"/>
                <a:gd name="T16" fmla="*/ 68 w 75"/>
                <a:gd name="T17" fmla="*/ 68 h 76"/>
                <a:gd name="T18" fmla="*/ 65 w 75"/>
                <a:gd name="T19" fmla="*/ 70 h 76"/>
                <a:gd name="T20" fmla="*/ 59 w 75"/>
                <a:gd name="T21" fmla="*/ 66 h 76"/>
                <a:gd name="T22" fmla="*/ 59 w 75"/>
                <a:gd name="T23" fmla="*/ 62 h 76"/>
                <a:gd name="T24" fmla="*/ 58 w 75"/>
                <a:gd name="T25" fmla="*/ 23 h 76"/>
                <a:gd name="T26" fmla="*/ 56 w 75"/>
                <a:gd name="T27" fmla="*/ 14 h 76"/>
                <a:gd name="T28" fmla="*/ 47 w 75"/>
                <a:gd name="T29" fmla="*/ 5 h 76"/>
                <a:gd name="T30" fmla="*/ 36 w 75"/>
                <a:gd name="T31" fmla="*/ 1 h 76"/>
                <a:gd name="T32" fmla="*/ 25 w 75"/>
                <a:gd name="T33" fmla="*/ 0 h 76"/>
                <a:gd name="T34" fmla="*/ 16 w 75"/>
                <a:gd name="T35" fmla="*/ 3 h 76"/>
                <a:gd name="T36" fmla="*/ 9 w 75"/>
                <a:gd name="T37" fmla="*/ 8 h 76"/>
                <a:gd name="T38" fmla="*/ 5 w 75"/>
                <a:gd name="T39" fmla="*/ 15 h 76"/>
                <a:gd name="T40" fmla="*/ 6 w 75"/>
                <a:gd name="T41" fmla="*/ 22 h 76"/>
                <a:gd name="T42" fmla="*/ 10 w 75"/>
                <a:gd name="T43" fmla="*/ 26 h 76"/>
                <a:gd name="T44" fmla="*/ 16 w 75"/>
                <a:gd name="T45" fmla="*/ 26 h 76"/>
                <a:gd name="T46" fmla="*/ 20 w 75"/>
                <a:gd name="T47" fmla="*/ 22 h 76"/>
                <a:gd name="T48" fmla="*/ 20 w 75"/>
                <a:gd name="T49" fmla="*/ 17 h 76"/>
                <a:gd name="T50" fmla="*/ 16 w 75"/>
                <a:gd name="T51" fmla="*/ 12 h 76"/>
                <a:gd name="T52" fmla="*/ 16 w 75"/>
                <a:gd name="T53" fmla="*/ 8 h 76"/>
                <a:gd name="T54" fmla="*/ 25 w 75"/>
                <a:gd name="T55" fmla="*/ 4 h 76"/>
                <a:gd name="T56" fmla="*/ 33 w 75"/>
                <a:gd name="T57" fmla="*/ 4 h 76"/>
                <a:gd name="T58" fmla="*/ 39 w 75"/>
                <a:gd name="T59" fmla="*/ 7 h 76"/>
                <a:gd name="T60" fmla="*/ 44 w 75"/>
                <a:gd name="T61" fmla="*/ 12 h 76"/>
                <a:gd name="T62" fmla="*/ 47 w 75"/>
                <a:gd name="T63" fmla="*/ 20 h 76"/>
                <a:gd name="T64" fmla="*/ 47 w 75"/>
                <a:gd name="T65" fmla="*/ 31 h 76"/>
                <a:gd name="T66" fmla="*/ 17 w 75"/>
                <a:gd name="T67" fmla="*/ 37 h 76"/>
                <a:gd name="T68" fmla="*/ 4 w 75"/>
                <a:gd name="T69" fmla="*/ 47 h 76"/>
                <a:gd name="T70" fmla="*/ 0 w 75"/>
                <a:gd name="T71" fmla="*/ 58 h 76"/>
                <a:gd name="T72" fmla="*/ 10 w 75"/>
                <a:gd name="T73" fmla="*/ 72 h 76"/>
                <a:gd name="T74" fmla="*/ 27 w 75"/>
                <a:gd name="T75" fmla="*/ 76 h 76"/>
                <a:gd name="T76" fmla="*/ 40 w 75"/>
                <a:gd name="T77" fmla="*/ 72 h 76"/>
                <a:gd name="T78" fmla="*/ 48 w 75"/>
                <a:gd name="T79" fmla="*/ 62 h 76"/>
                <a:gd name="T80" fmla="*/ 47 w 75"/>
                <a:gd name="T81" fmla="*/ 51 h 76"/>
                <a:gd name="T82" fmla="*/ 45 w 75"/>
                <a:gd name="T83" fmla="*/ 61 h 76"/>
                <a:gd name="T84" fmla="*/ 40 w 75"/>
                <a:gd name="T85" fmla="*/ 67 h 76"/>
                <a:gd name="T86" fmla="*/ 34 w 75"/>
                <a:gd name="T87" fmla="*/ 71 h 76"/>
                <a:gd name="T88" fmla="*/ 28 w 75"/>
                <a:gd name="T89" fmla="*/ 72 h 76"/>
                <a:gd name="T90" fmla="*/ 17 w 75"/>
                <a:gd name="T91" fmla="*/ 68 h 76"/>
                <a:gd name="T92" fmla="*/ 13 w 75"/>
                <a:gd name="T93" fmla="*/ 58 h 76"/>
                <a:gd name="T94" fmla="*/ 20 w 75"/>
                <a:gd name="T95" fmla="*/ 43 h 76"/>
                <a:gd name="T96" fmla="*/ 47 w 75"/>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6">
                  <a:moveTo>
                    <a:pt x="48" y="62"/>
                  </a:moveTo>
                  <a:lnTo>
                    <a:pt x="49" y="66"/>
                  </a:lnTo>
                  <a:lnTo>
                    <a:pt x="52" y="71"/>
                  </a:lnTo>
                  <a:lnTo>
                    <a:pt x="56" y="74"/>
                  </a:lnTo>
                  <a:lnTo>
                    <a:pt x="61" y="75"/>
                  </a:lnTo>
                  <a:lnTo>
                    <a:pt x="63" y="75"/>
                  </a:lnTo>
                  <a:lnTo>
                    <a:pt x="65" y="74"/>
                  </a:lnTo>
                  <a:lnTo>
                    <a:pt x="67" y="74"/>
                  </a:lnTo>
                  <a:lnTo>
                    <a:pt x="69" y="72"/>
                  </a:lnTo>
                  <a:lnTo>
                    <a:pt x="71" y="70"/>
                  </a:lnTo>
                  <a:lnTo>
                    <a:pt x="73" y="67"/>
                  </a:lnTo>
                  <a:lnTo>
                    <a:pt x="74" y="64"/>
                  </a:lnTo>
                  <a:lnTo>
                    <a:pt x="75" y="59"/>
                  </a:lnTo>
                  <a:lnTo>
                    <a:pt x="75" y="50"/>
                  </a:lnTo>
                  <a:lnTo>
                    <a:pt x="71" y="50"/>
                  </a:lnTo>
                  <a:lnTo>
                    <a:pt x="71" y="59"/>
                  </a:lnTo>
                  <a:lnTo>
                    <a:pt x="70" y="65"/>
                  </a:lnTo>
                  <a:lnTo>
                    <a:pt x="68" y="68"/>
                  </a:lnTo>
                  <a:lnTo>
                    <a:pt x="66" y="70"/>
                  </a:lnTo>
                  <a:lnTo>
                    <a:pt x="65" y="70"/>
                  </a:lnTo>
                  <a:lnTo>
                    <a:pt x="61" y="69"/>
                  </a:lnTo>
                  <a:lnTo>
                    <a:pt x="59" y="66"/>
                  </a:lnTo>
                  <a:lnTo>
                    <a:pt x="59" y="63"/>
                  </a:lnTo>
                  <a:lnTo>
                    <a:pt x="59" y="62"/>
                  </a:lnTo>
                  <a:lnTo>
                    <a:pt x="59" y="29"/>
                  </a:lnTo>
                  <a:lnTo>
                    <a:pt x="58" y="23"/>
                  </a:lnTo>
                  <a:lnTo>
                    <a:pt x="58" y="19"/>
                  </a:lnTo>
                  <a:lnTo>
                    <a:pt x="56" y="14"/>
                  </a:lnTo>
                  <a:lnTo>
                    <a:pt x="53" y="9"/>
                  </a:lnTo>
                  <a:lnTo>
                    <a:pt x="47" y="5"/>
                  </a:lnTo>
                  <a:lnTo>
                    <a:pt x="42" y="2"/>
                  </a:lnTo>
                  <a:lnTo>
                    <a:pt x="36" y="1"/>
                  </a:lnTo>
                  <a:lnTo>
                    <a:pt x="30" y="0"/>
                  </a:lnTo>
                  <a:lnTo>
                    <a:pt x="25" y="0"/>
                  </a:lnTo>
                  <a:lnTo>
                    <a:pt x="20" y="1"/>
                  </a:lnTo>
                  <a:lnTo>
                    <a:pt x="16" y="3"/>
                  </a:lnTo>
                  <a:lnTo>
                    <a:pt x="12" y="5"/>
                  </a:lnTo>
                  <a:lnTo>
                    <a:pt x="9" y="8"/>
                  </a:lnTo>
                  <a:lnTo>
                    <a:pt x="7" y="11"/>
                  </a:lnTo>
                  <a:lnTo>
                    <a:pt x="5" y="15"/>
                  </a:lnTo>
                  <a:lnTo>
                    <a:pt x="5" y="19"/>
                  </a:lnTo>
                  <a:lnTo>
                    <a:pt x="6" y="22"/>
                  </a:lnTo>
                  <a:lnTo>
                    <a:pt x="7" y="24"/>
                  </a:lnTo>
                  <a:lnTo>
                    <a:pt x="10" y="26"/>
                  </a:lnTo>
                  <a:lnTo>
                    <a:pt x="13" y="27"/>
                  </a:lnTo>
                  <a:lnTo>
                    <a:pt x="16" y="26"/>
                  </a:lnTo>
                  <a:lnTo>
                    <a:pt x="18" y="24"/>
                  </a:lnTo>
                  <a:lnTo>
                    <a:pt x="20" y="22"/>
                  </a:lnTo>
                  <a:lnTo>
                    <a:pt x="20" y="19"/>
                  </a:lnTo>
                  <a:lnTo>
                    <a:pt x="20" y="17"/>
                  </a:lnTo>
                  <a:lnTo>
                    <a:pt x="19" y="14"/>
                  </a:lnTo>
                  <a:lnTo>
                    <a:pt x="16" y="12"/>
                  </a:lnTo>
                  <a:lnTo>
                    <a:pt x="12" y="11"/>
                  </a:lnTo>
                  <a:lnTo>
                    <a:pt x="16" y="8"/>
                  </a:lnTo>
                  <a:lnTo>
                    <a:pt x="20" y="5"/>
                  </a:lnTo>
                  <a:lnTo>
                    <a:pt x="25" y="4"/>
                  </a:lnTo>
                  <a:lnTo>
                    <a:pt x="30" y="4"/>
                  </a:lnTo>
                  <a:lnTo>
                    <a:pt x="33" y="4"/>
                  </a:lnTo>
                  <a:lnTo>
                    <a:pt x="36" y="5"/>
                  </a:lnTo>
                  <a:lnTo>
                    <a:pt x="39" y="7"/>
                  </a:lnTo>
                  <a:lnTo>
                    <a:pt x="41" y="9"/>
                  </a:lnTo>
                  <a:lnTo>
                    <a:pt x="44" y="12"/>
                  </a:lnTo>
                  <a:lnTo>
                    <a:pt x="45" y="15"/>
                  </a:lnTo>
                  <a:lnTo>
                    <a:pt x="47" y="20"/>
                  </a:lnTo>
                  <a:lnTo>
                    <a:pt x="47" y="25"/>
                  </a:lnTo>
                  <a:lnTo>
                    <a:pt x="47" y="31"/>
                  </a:lnTo>
                  <a:lnTo>
                    <a:pt x="33" y="32"/>
                  </a:lnTo>
                  <a:lnTo>
                    <a:pt x="17" y="37"/>
                  </a:lnTo>
                  <a:lnTo>
                    <a:pt x="9" y="42"/>
                  </a:lnTo>
                  <a:lnTo>
                    <a:pt x="4" y="47"/>
                  </a:lnTo>
                  <a:lnTo>
                    <a:pt x="1" y="53"/>
                  </a:lnTo>
                  <a:lnTo>
                    <a:pt x="0" y="58"/>
                  </a:lnTo>
                  <a:lnTo>
                    <a:pt x="3" y="67"/>
                  </a:lnTo>
                  <a:lnTo>
                    <a:pt x="10" y="72"/>
                  </a:lnTo>
                  <a:lnTo>
                    <a:pt x="18" y="75"/>
                  </a:lnTo>
                  <a:lnTo>
                    <a:pt x="27" y="76"/>
                  </a:lnTo>
                  <a:lnTo>
                    <a:pt x="34" y="75"/>
                  </a:lnTo>
                  <a:lnTo>
                    <a:pt x="40" y="72"/>
                  </a:lnTo>
                  <a:lnTo>
                    <a:pt x="45" y="67"/>
                  </a:lnTo>
                  <a:lnTo>
                    <a:pt x="48" y="62"/>
                  </a:lnTo>
                  <a:close/>
                  <a:moveTo>
                    <a:pt x="47" y="34"/>
                  </a:moveTo>
                  <a:lnTo>
                    <a:pt x="47" y="51"/>
                  </a:lnTo>
                  <a:lnTo>
                    <a:pt x="47" y="56"/>
                  </a:lnTo>
                  <a:lnTo>
                    <a:pt x="45" y="61"/>
                  </a:lnTo>
                  <a:lnTo>
                    <a:pt x="43" y="65"/>
                  </a:lnTo>
                  <a:lnTo>
                    <a:pt x="40" y="67"/>
                  </a:lnTo>
                  <a:lnTo>
                    <a:pt x="37" y="70"/>
                  </a:lnTo>
                  <a:lnTo>
                    <a:pt x="34" y="71"/>
                  </a:lnTo>
                  <a:lnTo>
                    <a:pt x="31" y="72"/>
                  </a:lnTo>
                  <a:lnTo>
                    <a:pt x="28" y="72"/>
                  </a:lnTo>
                  <a:lnTo>
                    <a:pt x="22" y="71"/>
                  </a:lnTo>
                  <a:lnTo>
                    <a:pt x="17" y="68"/>
                  </a:lnTo>
                  <a:lnTo>
                    <a:pt x="14" y="64"/>
                  </a:lnTo>
                  <a:lnTo>
                    <a:pt x="13" y="58"/>
                  </a:lnTo>
                  <a:lnTo>
                    <a:pt x="14" y="51"/>
                  </a:lnTo>
                  <a:lnTo>
                    <a:pt x="20"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345"/>
            <p:cNvSpPr>
              <a:spLocks noChangeAspect="1"/>
            </p:cNvSpPr>
            <p:nvPr/>
          </p:nvSpPr>
          <p:spPr bwMode="auto">
            <a:xfrm>
              <a:off x="3374" y="3558"/>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1 h 73"/>
                <a:gd name="T20" fmla="*/ 26 w 83"/>
                <a:gd name="T21" fmla="*/ 19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9 w 83"/>
                <a:gd name="T45" fmla="*/ 73 h 73"/>
                <a:gd name="T46" fmla="*/ 83 w 83"/>
                <a:gd name="T47" fmla="*/ 68 h 73"/>
                <a:gd name="T48" fmla="*/ 74 w 83"/>
                <a:gd name="T49" fmla="*/ 67 h 73"/>
                <a:gd name="T50" fmla="*/ 70 w 83"/>
                <a:gd name="T51" fmla="*/ 63 h 73"/>
                <a:gd name="T52" fmla="*/ 70 w 83"/>
                <a:gd name="T53" fmla="*/ 22 h 73"/>
                <a:gd name="T54" fmla="*/ 68 w 83"/>
                <a:gd name="T55" fmla="*/ 11 h 73"/>
                <a:gd name="T56" fmla="*/ 63 w 83"/>
                <a:gd name="T57" fmla="*/ 4 h 73"/>
                <a:gd name="T58" fmla="*/ 54 w 83"/>
                <a:gd name="T59" fmla="*/ 1 h 73"/>
                <a:gd name="T60" fmla="*/ 40 w 83"/>
                <a:gd name="T61" fmla="*/ 1 h 73"/>
                <a:gd name="T62" fmla="*/ 28 w 83"/>
                <a:gd name="T63" fmla="*/ 10 h 73"/>
                <a:gd name="T64" fmla="*/ 23 w 83"/>
                <a:gd name="T65" fmla="*/ 0 h 73"/>
                <a:gd name="T66" fmla="*/ 0 w 83"/>
                <a:gd name="T67" fmla="*/ 7 h 73"/>
                <a:gd name="T68" fmla="*/ 7 w 83"/>
                <a:gd name="T69" fmla="*/ 7 h 73"/>
                <a:gd name="T70" fmla="*/ 11 w 83"/>
                <a:gd name="T71" fmla="*/ 9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3"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7" y="73"/>
                  </a:lnTo>
                  <a:lnTo>
                    <a:pt x="37" y="68"/>
                  </a:lnTo>
                  <a:lnTo>
                    <a:pt x="31" y="68"/>
                  </a:lnTo>
                  <a:lnTo>
                    <a:pt x="27" y="67"/>
                  </a:lnTo>
                  <a:lnTo>
                    <a:pt x="25" y="65"/>
                  </a:lnTo>
                  <a:lnTo>
                    <a:pt x="24" y="61"/>
                  </a:lnTo>
                  <a:lnTo>
                    <a:pt x="24" y="30"/>
                  </a:lnTo>
                  <a:lnTo>
                    <a:pt x="26" y="19"/>
                  </a:lnTo>
                  <a:lnTo>
                    <a:pt x="32" y="10"/>
                  </a:lnTo>
                  <a:lnTo>
                    <a:pt x="39" y="5"/>
                  </a:lnTo>
                  <a:lnTo>
                    <a:pt x="47" y="4"/>
                  </a:lnTo>
                  <a:lnTo>
                    <a:pt x="50" y="4"/>
                  </a:lnTo>
                  <a:lnTo>
                    <a:pt x="53" y="5"/>
                  </a:lnTo>
                  <a:lnTo>
                    <a:pt x="55" y="7"/>
                  </a:lnTo>
                  <a:lnTo>
                    <a:pt x="57" y="9"/>
                  </a:lnTo>
                  <a:lnTo>
                    <a:pt x="58" y="12"/>
                  </a:lnTo>
                  <a:lnTo>
                    <a:pt x="59" y="15"/>
                  </a:lnTo>
                  <a:lnTo>
                    <a:pt x="59" y="18"/>
                  </a:lnTo>
                  <a:lnTo>
                    <a:pt x="59" y="22"/>
                  </a:lnTo>
                  <a:lnTo>
                    <a:pt x="59" y="61"/>
                  </a:lnTo>
                  <a:lnTo>
                    <a:pt x="59" y="65"/>
                  </a:lnTo>
                  <a:lnTo>
                    <a:pt x="57" y="67"/>
                  </a:lnTo>
                  <a:lnTo>
                    <a:pt x="53" y="68"/>
                  </a:lnTo>
                  <a:lnTo>
                    <a:pt x="46" y="68"/>
                  </a:lnTo>
                  <a:lnTo>
                    <a:pt x="46" y="73"/>
                  </a:lnTo>
                  <a:lnTo>
                    <a:pt x="51" y="73"/>
                  </a:lnTo>
                  <a:lnTo>
                    <a:pt x="56" y="73"/>
                  </a:lnTo>
                  <a:lnTo>
                    <a:pt x="61" y="73"/>
                  </a:lnTo>
                  <a:lnTo>
                    <a:pt x="65" y="73"/>
                  </a:lnTo>
                  <a:lnTo>
                    <a:pt x="69" y="73"/>
                  </a:lnTo>
                  <a:lnTo>
                    <a:pt x="74" y="73"/>
                  </a:lnTo>
                  <a:lnTo>
                    <a:pt x="79" y="73"/>
                  </a:lnTo>
                  <a:lnTo>
                    <a:pt x="83" y="73"/>
                  </a:lnTo>
                  <a:lnTo>
                    <a:pt x="83" y="68"/>
                  </a:lnTo>
                  <a:lnTo>
                    <a:pt x="78" y="68"/>
                  </a:lnTo>
                  <a:lnTo>
                    <a:pt x="74" y="67"/>
                  </a:lnTo>
                  <a:lnTo>
                    <a:pt x="71" y="66"/>
                  </a:lnTo>
                  <a:lnTo>
                    <a:pt x="70" y="63"/>
                  </a:lnTo>
                  <a:lnTo>
                    <a:pt x="70" y="31"/>
                  </a:lnTo>
                  <a:lnTo>
                    <a:pt x="70" y="22"/>
                  </a:lnTo>
                  <a:lnTo>
                    <a:pt x="70" y="16"/>
                  </a:lnTo>
                  <a:lnTo>
                    <a:pt x="68" y="11"/>
                  </a:lnTo>
                  <a:lnTo>
                    <a:pt x="65" y="6"/>
                  </a:lnTo>
                  <a:lnTo>
                    <a:pt x="63" y="4"/>
                  </a:lnTo>
                  <a:lnTo>
                    <a:pt x="59" y="2"/>
                  </a:lnTo>
                  <a:lnTo>
                    <a:pt x="54" y="1"/>
                  </a:lnTo>
                  <a:lnTo>
                    <a:pt x="48" y="0"/>
                  </a:lnTo>
                  <a:lnTo>
                    <a:pt x="40" y="1"/>
                  </a:lnTo>
                  <a:lnTo>
                    <a:pt x="33" y="5"/>
                  </a:lnTo>
                  <a:lnTo>
                    <a:pt x="28" y="10"/>
                  </a:lnTo>
                  <a:lnTo>
                    <a:pt x="23" y="17"/>
                  </a:lnTo>
                  <a:lnTo>
                    <a:pt x="23" y="0"/>
                  </a:lnTo>
                  <a:lnTo>
                    <a:pt x="0" y="2"/>
                  </a:lnTo>
                  <a:lnTo>
                    <a:pt x="0" y="7"/>
                  </a:lnTo>
                  <a:lnTo>
                    <a:pt x="4" y="7"/>
                  </a:lnTo>
                  <a:lnTo>
                    <a:pt x="7" y="7"/>
                  </a:lnTo>
                  <a:lnTo>
                    <a:pt x="9" y="8"/>
                  </a:lnTo>
                  <a:lnTo>
                    <a:pt x="11" y="9"/>
                  </a:lnTo>
                  <a:lnTo>
                    <a:pt x="12" y="10"/>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346"/>
            <p:cNvSpPr>
              <a:spLocks noChangeAspect="1"/>
            </p:cNvSpPr>
            <p:nvPr/>
          </p:nvSpPr>
          <p:spPr bwMode="auto">
            <a:xfrm>
              <a:off x="3466" y="3558"/>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1 h 73"/>
                <a:gd name="T20" fmla="*/ 26 w 83"/>
                <a:gd name="T21" fmla="*/ 19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8 w 83"/>
                <a:gd name="T45" fmla="*/ 73 h 73"/>
                <a:gd name="T46" fmla="*/ 83 w 83"/>
                <a:gd name="T47" fmla="*/ 68 h 73"/>
                <a:gd name="T48" fmla="*/ 74 w 83"/>
                <a:gd name="T49" fmla="*/ 67 h 73"/>
                <a:gd name="T50" fmla="*/ 70 w 83"/>
                <a:gd name="T51" fmla="*/ 63 h 73"/>
                <a:gd name="T52" fmla="*/ 70 w 83"/>
                <a:gd name="T53" fmla="*/ 22 h 73"/>
                <a:gd name="T54" fmla="*/ 68 w 83"/>
                <a:gd name="T55" fmla="*/ 11 h 73"/>
                <a:gd name="T56" fmla="*/ 63 w 83"/>
                <a:gd name="T57" fmla="*/ 4 h 73"/>
                <a:gd name="T58" fmla="*/ 54 w 83"/>
                <a:gd name="T59" fmla="*/ 1 h 73"/>
                <a:gd name="T60" fmla="*/ 40 w 83"/>
                <a:gd name="T61" fmla="*/ 1 h 73"/>
                <a:gd name="T62" fmla="*/ 27 w 83"/>
                <a:gd name="T63" fmla="*/ 10 h 73"/>
                <a:gd name="T64" fmla="*/ 23 w 83"/>
                <a:gd name="T65" fmla="*/ 0 h 73"/>
                <a:gd name="T66" fmla="*/ 0 w 83"/>
                <a:gd name="T67" fmla="*/ 7 h 73"/>
                <a:gd name="T68" fmla="*/ 7 w 83"/>
                <a:gd name="T69" fmla="*/ 7 h 73"/>
                <a:gd name="T70" fmla="*/ 11 w 83"/>
                <a:gd name="T71" fmla="*/ 9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1" y="67"/>
                  </a:lnTo>
                  <a:lnTo>
                    <a:pt x="7" y="68"/>
                  </a:lnTo>
                  <a:lnTo>
                    <a:pt x="0" y="68"/>
                  </a:lnTo>
                  <a:lnTo>
                    <a:pt x="0" y="73"/>
                  </a:lnTo>
                  <a:lnTo>
                    <a:pt x="5" y="73"/>
                  </a:lnTo>
                  <a:lnTo>
                    <a:pt x="10" y="73"/>
                  </a:lnTo>
                  <a:lnTo>
                    <a:pt x="15" y="73"/>
                  </a:lnTo>
                  <a:lnTo>
                    <a:pt x="19" y="73"/>
                  </a:lnTo>
                  <a:lnTo>
                    <a:pt x="23" y="73"/>
                  </a:lnTo>
                  <a:lnTo>
                    <a:pt x="28" y="73"/>
                  </a:lnTo>
                  <a:lnTo>
                    <a:pt x="33" y="73"/>
                  </a:lnTo>
                  <a:lnTo>
                    <a:pt x="37" y="73"/>
                  </a:lnTo>
                  <a:lnTo>
                    <a:pt x="37" y="68"/>
                  </a:lnTo>
                  <a:lnTo>
                    <a:pt x="31" y="68"/>
                  </a:lnTo>
                  <a:lnTo>
                    <a:pt x="27" y="67"/>
                  </a:lnTo>
                  <a:lnTo>
                    <a:pt x="25" y="65"/>
                  </a:lnTo>
                  <a:lnTo>
                    <a:pt x="24" y="61"/>
                  </a:lnTo>
                  <a:lnTo>
                    <a:pt x="24" y="30"/>
                  </a:lnTo>
                  <a:lnTo>
                    <a:pt x="26" y="19"/>
                  </a:lnTo>
                  <a:lnTo>
                    <a:pt x="32" y="10"/>
                  </a:lnTo>
                  <a:lnTo>
                    <a:pt x="39" y="5"/>
                  </a:lnTo>
                  <a:lnTo>
                    <a:pt x="47" y="4"/>
                  </a:lnTo>
                  <a:lnTo>
                    <a:pt x="50" y="4"/>
                  </a:lnTo>
                  <a:lnTo>
                    <a:pt x="53" y="5"/>
                  </a:lnTo>
                  <a:lnTo>
                    <a:pt x="55" y="7"/>
                  </a:lnTo>
                  <a:lnTo>
                    <a:pt x="57" y="9"/>
                  </a:lnTo>
                  <a:lnTo>
                    <a:pt x="58" y="12"/>
                  </a:lnTo>
                  <a:lnTo>
                    <a:pt x="58" y="15"/>
                  </a:lnTo>
                  <a:lnTo>
                    <a:pt x="59" y="18"/>
                  </a:lnTo>
                  <a:lnTo>
                    <a:pt x="59" y="22"/>
                  </a:lnTo>
                  <a:lnTo>
                    <a:pt x="59" y="61"/>
                  </a:lnTo>
                  <a:lnTo>
                    <a:pt x="58" y="65"/>
                  </a:lnTo>
                  <a:lnTo>
                    <a:pt x="57" y="67"/>
                  </a:lnTo>
                  <a:lnTo>
                    <a:pt x="53" y="68"/>
                  </a:lnTo>
                  <a:lnTo>
                    <a:pt x="46" y="68"/>
                  </a:lnTo>
                  <a:lnTo>
                    <a:pt x="46" y="73"/>
                  </a:lnTo>
                  <a:lnTo>
                    <a:pt x="51" y="73"/>
                  </a:lnTo>
                  <a:lnTo>
                    <a:pt x="56" y="73"/>
                  </a:lnTo>
                  <a:lnTo>
                    <a:pt x="61" y="73"/>
                  </a:lnTo>
                  <a:lnTo>
                    <a:pt x="65" y="73"/>
                  </a:lnTo>
                  <a:lnTo>
                    <a:pt x="69" y="73"/>
                  </a:lnTo>
                  <a:lnTo>
                    <a:pt x="73" y="73"/>
                  </a:lnTo>
                  <a:lnTo>
                    <a:pt x="78" y="73"/>
                  </a:lnTo>
                  <a:lnTo>
                    <a:pt x="83" y="73"/>
                  </a:lnTo>
                  <a:lnTo>
                    <a:pt x="83" y="68"/>
                  </a:lnTo>
                  <a:lnTo>
                    <a:pt x="78" y="68"/>
                  </a:lnTo>
                  <a:lnTo>
                    <a:pt x="74" y="67"/>
                  </a:lnTo>
                  <a:lnTo>
                    <a:pt x="71" y="66"/>
                  </a:lnTo>
                  <a:lnTo>
                    <a:pt x="70" y="63"/>
                  </a:lnTo>
                  <a:lnTo>
                    <a:pt x="70" y="31"/>
                  </a:lnTo>
                  <a:lnTo>
                    <a:pt x="70" y="22"/>
                  </a:lnTo>
                  <a:lnTo>
                    <a:pt x="70" y="16"/>
                  </a:lnTo>
                  <a:lnTo>
                    <a:pt x="68" y="11"/>
                  </a:lnTo>
                  <a:lnTo>
                    <a:pt x="65" y="6"/>
                  </a:lnTo>
                  <a:lnTo>
                    <a:pt x="63" y="4"/>
                  </a:lnTo>
                  <a:lnTo>
                    <a:pt x="59" y="2"/>
                  </a:lnTo>
                  <a:lnTo>
                    <a:pt x="54" y="1"/>
                  </a:lnTo>
                  <a:lnTo>
                    <a:pt x="48" y="0"/>
                  </a:lnTo>
                  <a:lnTo>
                    <a:pt x="40" y="1"/>
                  </a:lnTo>
                  <a:lnTo>
                    <a:pt x="33" y="5"/>
                  </a:lnTo>
                  <a:lnTo>
                    <a:pt x="27" y="10"/>
                  </a:lnTo>
                  <a:lnTo>
                    <a:pt x="23" y="17"/>
                  </a:lnTo>
                  <a:lnTo>
                    <a:pt x="23" y="0"/>
                  </a:lnTo>
                  <a:lnTo>
                    <a:pt x="0" y="2"/>
                  </a:lnTo>
                  <a:lnTo>
                    <a:pt x="0" y="7"/>
                  </a:lnTo>
                  <a:lnTo>
                    <a:pt x="4" y="7"/>
                  </a:lnTo>
                  <a:lnTo>
                    <a:pt x="7" y="7"/>
                  </a:lnTo>
                  <a:lnTo>
                    <a:pt x="9" y="8"/>
                  </a:lnTo>
                  <a:lnTo>
                    <a:pt x="11" y="9"/>
                  </a:lnTo>
                  <a:lnTo>
                    <a:pt x="12" y="10"/>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347"/>
            <p:cNvSpPr>
              <a:spLocks noChangeAspect="1" noEditPoints="1"/>
            </p:cNvSpPr>
            <p:nvPr/>
          </p:nvSpPr>
          <p:spPr bwMode="auto">
            <a:xfrm>
              <a:off x="3557" y="3557"/>
              <a:ext cx="64" cy="76"/>
            </a:xfrm>
            <a:custGeom>
              <a:avLst/>
              <a:gdLst>
                <a:gd name="T0" fmla="*/ 14 w 64"/>
                <a:gd name="T1" fmla="*/ 32 h 76"/>
                <a:gd name="T2" fmla="*/ 17 w 64"/>
                <a:gd name="T3" fmla="*/ 18 h 76"/>
                <a:gd name="T4" fmla="*/ 23 w 64"/>
                <a:gd name="T5" fmla="*/ 9 h 76"/>
                <a:gd name="T6" fmla="*/ 29 w 64"/>
                <a:gd name="T7" fmla="*/ 5 h 76"/>
                <a:gd name="T8" fmla="*/ 35 w 64"/>
                <a:gd name="T9" fmla="*/ 4 h 76"/>
                <a:gd name="T10" fmla="*/ 40 w 64"/>
                <a:gd name="T11" fmla="*/ 5 h 76"/>
                <a:gd name="T12" fmla="*/ 45 w 64"/>
                <a:gd name="T13" fmla="*/ 7 h 76"/>
                <a:gd name="T14" fmla="*/ 48 w 64"/>
                <a:gd name="T15" fmla="*/ 11 h 76"/>
                <a:gd name="T16" fmla="*/ 50 w 64"/>
                <a:gd name="T17" fmla="*/ 16 h 76"/>
                <a:gd name="T18" fmla="*/ 52 w 64"/>
                <a:gd name="T19" fmla="*/ 20 h 76"/>
                <a:gd name="T20" fmla="*/ 53 w 64"/>
                <a:gd name="T21" fmla="*/ 25 h 76"/>
                <a:gd name="T22" fmla="*/ 53 w 64"/>
                <a:gd name="T23" fmla="*/ 29 h 76"/>
                <a:gd name="T24" fmla="*/ 53 w 64"/>
                <a:gd name="T25" fmla="*/ 32 h 76"/>
                <a:gd name="T26" fmla="*/ 14 w 64"/>
                <a:gd name="T27" fmla="*/ 32 h 76"/>
                <a:gd name="T28" fmla="*/ 14 w 64"/>
                <a:gd name="T29" fmla="*/ 36 h 76"/>
                <a:gd name="T30" fmla="*/ 60 w 64"/>
                <a:gd name="T31" fmla="*/ 36 h 76"/>
                <a:gd name="T32" fmla="*/ 62 w 64"/>
                <a:gd name="T33" fmla="*/ 36 h 76"/>
                <a:gd name="T34" fmla="*/ 63 w 64"/>
                <a:gd name="T35" fmla="*/ 35 h 76"/>
                <a:gd name="T36" fmla="*/ 64 w 64"/>
                <a:gd name="T37" fmla="*/ 34 h 76"/>
                <a:gd name="T38" fmla="*/ 64 w 64"/>
                <a:gd name="T39" fmla="*/ 32 h 76"/>
                <a:gd name="T40" fmla="*/ 62 w 64"/>
                <a:gd name="T41" fmla="*/ 20 h 76"/>
                <a:gd name="T42" fmla="*/ 57 w 64"/>
                <a:gd name="T43" fmla="*/ 10 h 76"/>
                <a:gd name="T44" fmla="*/ 48 w 64"/>
                <a:gd name="T45" fmla="*/ 3 h 76"/>
                <a:gd name="T46" fmla="*/ 35 w 64"/>
                <a:gd name="T47" fmla="*/ 0 h 76"/>
                <a:gd name="T48" fmla="*/ 21 w 64"/>
                <a:gd name="T49" fmla="*/ 3 h 76"/>
                <a:gd name="T50" fmla="*/ 10 w 64"/>
                <a:gd name="T51" fmla="*/ 11 h 76"/>
                <a:gd name="T52" fmla="*/ 3 w 64"/>
                <a:gd name="T53" fmla="*/ 23 h 76"/>
                <a:gd name="T54" fmla="*/ 0 w 64"/>
                <a:gd name="T55" fmla="*/ 38 h 76"/>
                <a:gd name="T56" fmla="*/ 3 w 64"/>
                <a:gd name="T57" fmla="*/ 53 h 76"/>
                <a:gd name="T58" fmla="*/ 11 w 64"/>
                <a:gd name="T59" fmla="*/ 65 h 76"/>
                <a:gd name="T60" fmla="*/ 23 w 64"/>
                <a:gd name="T61" fmla="*/ 73 h 76"/>
                <a:gd name="T62" fmla="*/ 37 w 64"/>
                <a:gd name="T63" fmla="*/ 76 h 76"/>
                <a:gd name="T64" fmla="*/ 49 w 64"/>
                <a:gd name="T65" fmla="*/ 73 h 76"/>
                <a:gd name="T66" fmla="*/ 58 w 64"/>
                <a:gd name="T67" fmla="*/ 66 h 76"/>
                <a:gd name="T68" fmla="*/ 63 w 64"/>
                <a:gd name="T69" fmla="*/ 59 h 76"/>
                <a:gd name="T70" fmla="*/ 64 w 64"/>
                <a:gd name="T71" fmla="*/ 54 h 76"/>
                <a:gd name="T72" fmla="*/ 63 w 64"/>
                <a:gd name="T73" fmla="*/ 53 h 76"/>
                <a:gd name="T74" fmla="*/ 62 w 64"/>
                <a:gd name="T75" fmla="*/ 52 h 76"/>
                <a:gd name="T76" fmla="*/ 61 w 64"/>
                <a:gd name="T77" fmla="*/ 53 h 76"/>
                <a:gd name="T78" fmla="*/ 60 w 64"/>
                <a:gd name="T79" fmla="*/ 55 h 76"/>
                <a:gd name="T80" fmla="*/ 57 w 64"/>
                <a:gd name="T81" fmla="*/ 60 h 76"/>
                <a:gd name="T82" fmla="*/ 54 w 64"/>
                <a:gd name="T83" fmla="*/ 65 h 76"/>
                <a:gd name="T84" fmla="*/ 51 w 64"/>
                <a:gd name="T85" fmla="*/ 68 h 76"/>
                <a:gd name="T86" fmla="*/ 47 w 64"/>
                <a:gd name="T87" fmla="*/ 70 h 76"/>
                <a:gd name="T88" fmla="*/ 44 w 64"/>
                <a:gd name="T89" fmla="*/ 71 h 76"/>
                <a:gd name="T90" fmla="*/ 41 w 64"/>
                <a:gd name="T91" fmla="*/ 71 h 76"/>
                <a:gd name="T92" fmla="*/ 39 w 64"/>
                <a:gd name="T93" fmla="*/ 72 h 76"/>
                <a:gd name="T94" fmla="*/ 38 w 64"/>
                <a:gd name="T95" fmla="*/ 72 h 76"/>
                <a:gd name="T96" fmla="*/ 32 w 64"/>
                <a:gd name="T97" fmla="*/ 71 h 76"/>
                <a:gd name="T98" fmla="*/ 27 w 64"/>
                <a:gd name="T99" fmla="*/ 68 h 76"/>
                <a:gd name="T100" fmla="*/ 22 w 64"/>
                <a:gd name="T101" fmla="*/ 65 h 76"/>
                <a:gd name="T102" fmla="*/ 19 w 64"/>
                <a:gd name="T103" fmla="*/ 61 h 76"/>
                <a:gd name="T104" fmla="*/ 16 w 64"/>
                <a:gd name="T105" fmla="*/ 54 h 76"/>
                <a:gd name="T106" fmla="*/ 15 w 64"/>
                <a:gd name="T107" fmla="*/ 48 h 76"/>
                <a:gd name="T108" fmla="*/ 14 w 64"/>
                <a:gd name="T109" fmla="*/ 41 h 76"/>
                <a:gd name="T110" fmla="*/ 14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4" y="32"/>
                  </a:moveTo>
                  <a:lnTo>
                    <a:pt x="17" y="18"/>
                  </a:lnTo>
                  <a:lnTo>
                    <a:pt x="23" y="9"/>
                  </a:lnTo>
                  <a:lnTo>
                    <a:pt x="29" y="5"/>
                  </a:lnTo>
                  <a:lnTo>
                    <a:pt x="35" y="4"/>
                  </a:lnTo>
                  <a:lnTo>
                    <a:pt x="40" y="5"/>
                  </a:lnTo>
                  <a:lnTo>
                    <a:pt x="45" y="7"/>
                  </a:lnTo>
                  <a:lnTo>
                    <a:pt x="48" y="11"/>
                  </a:lnTo>
                  <a:lnTo>
                    <a:pt x="50" y="16"/>
                  </a:lnTo>
                  <a:lnTo>
                    <a:pt x="52" y="20"/>
                  </a:lnTo>
                  <a:lnTo>
                    <a:pt x="53" y="25"/>
                  </a:lnTo>
                  <a:lnTo>
                    <a:pt x="53" y="29"/>
                  </a:lnTo>
                  <a:lnTo>
                    <a:pt x="53" y="32"/>
                  </a:lnTo>
                  <a:lnTo>
                    <a:pt x="14" y="32"/>
                  </a:lnTo>
                  <a:close/>
                  <a:moveTo>
                    <a:pt x="14" y="36"/>
                  </a:moveTo>
                  <a:lnTo>
                    <a:pt x="60" y="36"/>
                  </a:lnTo>
                  <a:lnTo>
                    <a:pt x="62" y="36"/>
                  </a:lnTo>
                  <a:lnTo>
                    <a:pt x="63" y="35"/>
                  </a:lnTo>
                  <a:lnTo>
                    <a:pt x="64" y="34"/>
                  </a:lnTo>
                  <a:lnTo>
                    <a:pt x="64" y="32"/>
                  </a:lnTo>
                  <a:lnTo>
                    <a:pt x="62" y="20"/>
                  </a:lnTo>
                  <a:lnTo>
                    <a:pt x="57" y="10"/>
                  </a:lnTo>
                  <a:lnTo>
                    <a:pt x="48" y="3"/>
                  </a:lnTo>
                  <a:lnTo>
                    <a:pt x="35" y="0"/>
                  </a:lnTo>
                  <a:lnTo>
                    <a:pt x="21" y="3"/>
                  </a:lnTo>
                  <a:lnTo>
                    <a:pt x="10" y="11"/>
                  </a:lnTo>
                  <a:lnTo>
                    <a:pt x="3" y="23"/>
                  </a:lnTo>
                  <a:lnTo>
                    <a:pt x="0" y="38"/>
                  </a:lnTo>
                  <a:lnTo>
                    <a:pt x="3" y="53"/>
                  </a:lnTo>
                  <a:lnTo>
                    <a:pt x="11" y="65"/>
                  </a:lnTo>
                  <a:lnTo>
                    <a:pt x="23" y="73"/>
                  </a:lnTo>
                  <a:lnTo>
                    <a:pt x="37" y="76"/>
                  </a:lnTo>
                  <a:lnTo>
                    <a:pt x="49" y="73"/>
                  </a:lnTo>
                  <a:lnTo>
                    <a:pt x="58" y="66"/>
                  </a:lnTo>
                  <a:lnTo>
                    <a:pt x="63" y="59"/>
                  </a:lnTo>
                  <a:lnTo>
                    <a:pt x="64" y="54"/>
                  </a:lnTo>
                  <a:lnTo>
                    <a:pt x="63" y="53"/>
                  </a:lnTo>
                  <a:lnTo>
                    <a:pt x="62" y="52"/>
                  </a:lnTo>
                  <a:lnTo>
                    <a:pt x="61" y="53"/>
                  </a:lnTo>
                  <a:lnTo>
                    <a:pt x="60" y="55"/>
                  </a:lnTo>
                  <a:lnTo>
                    <a:pt x="57" y="60"/>
                  </a:lnTo>
                  <a:lnTo>
                    <a:pt x="54" y="65"/>
                  </a:lnTo>
                  <a:lnTo>
                    <a:pt x="51" y="68"/>
                  </a:lnTo>
                  <a:lnTo>
                    <a:pt x="47" y="70"/>
                  </a:lnTo>
                  <a:lnTo>
                    <a:pt x="44" y="71"/>
                  </a:lnTo>
                  <a:lnTo>
                    <a:pt x="41" y="71"/>
                  </a:lnTo>
                  <a:lnTo>
                    <a:pt x="39" y="72"/>
                  </a:lnTo>
                  <a:lnTo>
                    <a:pt x="38" y="72"/>
                  </a:lnTo>
                  <a:lnTo>
                    <a:pt x="32" y="71"/>
                  </a:lnTo>
                  <a:lnTo>
                    <a:pt x="27" y="68"/>
                  </a:lnTo>
                  <a:lnTo>
                    <a:pt x="22" y="65"/>
                  </a:lnTo>
                  <a:lnTo>
                    <a:pt x="19" y="61"/>
                  </a:lnTo>
                  <a:lnTo>
                    <a:pt x="16" y="54"/>
                  </a:lnTo>
                  <a:lnTo>
                    <a:pt x="15" y="48"/>
                  </a:lnTo>
                  <a:lnTo>
                    <a:pt x="14" y="41"/>
                  </a:lnTo>
                  <a:lnTo>
                    <a:pt x="14"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348"/>
            <p:cNvSpPr>
              <a:spLocks noChangeAspect="1"/>
            </p:cNvSpPr>
            <p:nvPr/>
          </p:nvSpPr>
          <p:spPr bwMode="auto">
            <a:xfrm>
              <a:off x="3631" y="3558"/>
              <a:ext cx="55" cy="73"/>
            </a:xfrm>
            <a:custGeom>
              <a:avLst/>
              <a:gdLst>
                <a:gd name="T0" fmla="*/ 23 w 55"/>
                <a:gd name="T1" fmla="*/ 18 h 73"/>
                <a:gd name="T2" fmla="*/ 23 w 55"/>
                <a:gd name="T3" fmla="*/ 0 h 73"/>
                <a:gd name="T4" fmla="*/ 0 w 55"/>
                <a:gd name="T5" fmla="*/ 2 h 73"/>
                <a:gd name="T6" fmla="*/ 0 w 55"/>
                <a:gd name="T7" fmla="*/ 7 h 73"/>
                <a:gd name="T8" fmla="*/ 4 w 55"/>
                <a:gd name="T9" fmla="*/ 7 h 73"/>
                <a:gd name="T10" fmla="*/ 7 w 55"/>
                <a:gd name="T11" fmla="*/ 7 h 73"/>
                <a:gd name="T12" fmla="*/ 9 w 55"/>
                <a:gd name="T13" fmla="*/ 8 h 73"/>
                <a:gd name="T14" fmla="*/ 11 w 55"/>
                <a:gd name="T15" fmla="*/ 9 h 73"/>
                <a:gd name="T16" fmla="*/ 12 w 55"/>
                <a:gd name="T17" fmla="*/ 10 h 73"/>
                <a:gd name="T18" fmla="*/ 12 w 55"/>
                <a:gd name="T19" fmla="*/ 11 h 73"/>
                <a:gd name="T20" fmla="*/ 13 w 55"/>
                <a:gd name="T21" fmla="*/ 13 h 73"/>
                <a:gd name="T22" fmla="*/ 13 w 55"/>
                <a:gd name="T23" fmla="*/ 16 h 73"/>
                <a:gd name="T24" fmla="*/ 13 w 55"/>
                <a:gd name="T25" fmla="*/ 61 h 73"/>
                <a:gd name="T26" fmla="*/ 12 w 55"/>
                <a:gd name="T27" fmla="*/ 65 h 73"/>
                <a:gd name="T28" fmla="*/ 10 w 55"/>
                <a:gd name="T29" fmla="*/ 67 h 73"/>
                <a:gd name="T30" fmla="*/ 6 w 55"/>
                <a:gd name="T31" fmla="*/ 68 h 73"/>
                <a:gd name="T32" fmla="*/ 0 w 55"/>
                <a:gd name="T33" fmla="*/ 68 h 73"/>
                <a:gd name="T34" fmla="*/ 0 w 55"/>
                <a:gd name="T35" fmla="*/ 73 h 73"/>
                <a:gd name="T36" fmla="*/ 10 w 55"/>
                <a:gd name="T37" fmla="*/ 73 h 73"/>
                <a:gd name="T38" fmla="*/ 19 w 55"/>
                <a:gd name="T39" fmla="*/ 73 h 73"/>
                <a:gd name="T40" fmla="*/ 29 w 55"/>
                <a:gd name="T41" fmla="*/ 73 h 73"/>
                <a:gd name="T42" fmla="*/ 40 w 55"/>
                <a:gd name="T43" fmla="*/ 73 h 73"/>
                <a:gd name="T44" fmla="*/ 40 w 55"/>
                <a:gd name="T45" fmla="*/ 68 h 73"/>
                <a:gd name="T46" fmla="*/ 36 w 55"/>
                <a:gd name="T47" fmla="*/ 68 h 73"/>
                <a:gd name="T48" fmla="*/ 29 w 55"/>
                <a:gd name="T49" fmla="*/ 68 h 73"/>
                <a:gd name="T50" fmla="*/ 25 w 55"/>
                <a:gd name="T51" fmla="*/ 66 h 73"/>
                <a:gd name="T52" fmla="*/ 24 w 55"/>
                <a:gd name="T53" fmla="*/ 64 h 73"/>
                <a:gd name="T54" fmla="*/ 24 w 55"/>
                <a:gd name="T55" fmla="*/ 60 h 73"/>
                <a:gd name="T56" fmla="*/ 24 w 55"/>
                <a:gd name="T57" fmla="*/ 35 h 73"/>
                <a:gd name="T58" fmla="*/ 25 w 55"/>
                <a:gd name="T59" fmla="*/ 23 h 73"/>
                <a:gd name="T60" fmla="*/ 29 w 55"/>
                <a:gd name="T61" fmla="*/ 13 h 73"/>
                <a:gd name="T62" fmla="*/ 35 w 55"/>
                <a:gd name="T63" fmla="*/ 6 h 73"/>
                <a:gd name="T64" fmla="*/ 43 w 55"/>
                <a:gd name="T65" fmla="*/ 4 h 73"/>
                <a:gd name="T66" fmla="*/ 45 w 55"/>
                <a:gd name="T67" fmla="*/ 4 h 73"/>
                <a:gd name="T68" fmla="*/ 44 w 55"/>
                <a:gd name="T69" fmla="*/ 4 h 73"/>
                <a:gd name="T70" fmla="*/ 43 w 55"/>
                <a:gd name="T71" fmla="*/ 6 h 73"/>
                <a:gd name="T72" fmla="*/ 42 w 55"/>
                <a:gd name="T73" fmla="*/ 7 h 73"/>
                <a:gd name="T74" fmla="*/ 41 w 55"/>
                <a:gd name="T75" fmla="*/ 10 h 73"/>
                <a:gd name="T76" fmla="*/ 42 w 55"/>
                <a:gd name="T77" fmla="*/ 13 h 73"/>
                <a:gd name="T78" fmla="*/ 43 w 55"/>
                <a:gd name="T79" fmla="*/ 16 h 73"/>
                <a:gd name="T80" fmla="*/ 46 w 55"/>
                <a:gd name="T81" fmla="*/ 17 h 73"/>
                <a:gd name="T82" fmla="*/ 48 w 55"/>
                <a:gd name="T83" fmla="*/ 17 h 73"/>
                <a:gd name="T84" fmla="*/ 51 w 55"/>
                <a:gd name="T85" fmla="*/ 17 h 73"/>
                <a:gd name="T86" fmla="*/ 53 w 55"/>
                <a:gd name="T87" fmla="*/ 16 h 73"/>
                <a:gd name="T88" fmla="*/ 55 w 55"/>
                <a:gd name="T89" fmla="*/ 13 h 73"/>
                <a:gd name="T90" fmla="*/ 55 w 55"/>
                <a:gd name="T91" fmla="*/ 10 h 73"/>
                <a:gd name="T92" fmla="*/ 54 w 55"/>
                <a:gd name="T93" fmla="*/ 6 h 73"/>
                <a:gd name="T94" fmla="*/ 52 w 55"/>
                <a:gd name="T95" fmla="*/ 3 h 73"/>
                <a:gd name="T96" fmla="*/ 48 w 55"/>
                <a:gd name="T97" fmla="*/ 1 h 73"/>
                <a:gd name="T98" fmla="*/ 43 w 55"/>
                <a:gd name="T99" fmla="*/ 0 h 73"/>
                <a:gd name="T100" fmla="*/ 39 w 55"/>
                <a:gd name="T101" fmla="*/ 1 h 73"/>
                <a:gd name="T102" fmla="*/ 35 w 55"/>
                <a:gd name="T103" fmla="*/ 2 h 73"/>
                <a:gd name="T104" fmla="*/ 32 w 55"/>
                <a:gd name="T105" fmla="*/ 4 h 73"/>
                <a:gd name="T106" fmla="*/ 29 w 55"/>
                <a:gd name="T107" fmla="*/ 6 h 73"/>
                <a:gd name="T108" fmla="*/ 27 w 55"/>
                <a:gd name="T109" fmla="*/ 9 h 73"/>
                <a:gd name="T110" fmla="*/ 25 w 55"/>
                <a:gd name="T111" fmla="*/ 12 h 73"/>
                <a:gd name="T112" fmla="*/ 24 w 55"/>
                <a:gd name="T113" fmla="*/ 15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2"/>
                  </a:lnTo>
                  <a:lnTo>
                    <a:pt x="0" y="7"/>
                  </a:lnTo>
                  <a:lnTo>
                    <a:pt x="4" y="7"/>
                  </a:lnTo>
                  <a:lnTo>
                    <a:pt x="7" y="7"/>
                  </a:lnTo>
                  <a:lnTo>
                    <a:pt x="9" y="8"/>
                  </a:lnTo>
                  <a:lnTo>
                    <a:pt x="11" y="9"/>
                  </a:lnTo>
                  <a:lnTo>
                    <a:pt x="12" y="10"/>
                  </a:lnTo>
                  <a:lnTo>
                    <a:pt x="12" y="11"/>
                  </a:lnTo>
                  <a:lnTo>
                    <a:pt x="13" y="13"/>
                  </a:lnTo>
                  <a:lnTo>
                    <a:pt x="13" y="16"/>
                  </a:lnTo>
                  <a:lnTo>
                    <a:pt x="13" y="61"/>
                  </a:lnTo>
                  <a:lnTo>
                    <a:pt x="12" y="65"/>
                  </a:lnTo>
                  <a:lnTo>
                    <a:pt x="10" y="67"/>
                  </a:lnTo>
                  <a:lnTo>
                    <a:pt x="6" y="68"/>
                  </a:lnTo>
                  <a:lnTo>
                    <a:pt x="0" y="68"/>
                  </a:lnTo>
                  <a:lnTo>
                    <a:pt x="0" y="73"/>
                  </a:lnTo>
                  <a:lnTo>
                    <a:pt x="10" y="73"/>
                  </a:lnTo>
                  <a:lnTo>
                    <a:pt x="19" y="73"/>
                  </a:lnTo>
                  <a:lnTo>
                    <a:pt x="29" y="73"/>
                  </a:lnTo>
                  <a:lnTo>
                    <a:pt x="40" y="73"/>
                  </a:lnTo>
                  <a:lnTo>
                    <a:pt x="40" y="68"/>
                  </a:lnTo>
                  <a:lnTo>
                    <a:pt x="36" y="68"/>
                  </a:lnTo>
                  <a:lnTo>
                    <a:pt x="29" y="68"/>
                  </a:lnTo>
                  <a:lnTo>
                    <a:pt x="25" y="66"/>
                  </a:lnTo>
                  <a:lnTo>
                    <a:pt x="24" y="64"/>
                  </a:lnTo>
                  <a:lnTo>
                    <a:pt x="24" y="60"/>
                  </a:lnTo>
                  <a:lnTo>
                    <a:pt x="24" y="35"/>
                  </a:lnTo>
                  <a:lnTo>
                    <a:pt x="25" y="23"/>
                  </a:lnTo>
                  <a:lnTo>
                    <a:pt x="29" y="13"/>
                  </a:lnTo>
                  <a:lnTo>
                    <a:pt x="35" y="6"/>
                  </a:lnTo>
                  <a:lnTo>
                    <a:pt x="43" y="4"/>
                  </a:lnTo>
                  <a:lnTo>
                    <a:pt x="45" y="4"/>
                  </a:lnTo>
                  <a:lnTo>
                    <a:pt x="44" y="4"/>
                  </a:lnTo>
                  <a:lnTo>
                    <a:pt x="43" y="6"/>
                  </a:lnTo>
                  <a:lnTo>
                    <a:pt x="42" y="7"/>
                  </a:lnTo>
                  <a:lnTo>
                    <a:pt x="41" y="10"/>
                  </a:lnTo>
                  <a:lnTo>
                    <a:pt x="42" y="13"/>
                  </a:lnTo>
                  <a:lnTo>
                    <a:pt x="43" y="16"/>
                  </a:lnTo>
                  <a:lnTo>
                    <a:pt x="46" y="17"/>
                  </a:lnTo>
                  <a:lnTo>
                    <a:pt x="48" y="17"/>
                  </a:lnTo>
                  <a:lnTo>
                    <a:pt x="51" y="17"/>
                  </a:lnTo>
                  <a:lnTo>
                    <a:pt x="53" y="16"/>
                  </a:lnTo>
                  <a:lnTo>
                    <a:pt x="55" y="13"/>
                  </a:lnTo>
                  <a:lnTo>
                    <a:pt x="55" y="10"/>
                  </a:lnTo>
                  <a:lnTo>
                    <a:pt x="54" y="6"/>
                  </a:lnTo>
                  <a:lnTo>
                    <a:pt x="52" y="3"/>
                  </a:lnTo>
                  <a:lnTo>
                    <a:pt x="48" y="1"/>
                  </a:lnTo>
                  <a:lnTo>
                    <a:pt x="43" y="0"/>
                  </a:lnTo>
                  <a:lnTo>
                    <a:pt x="39" y="1"/>
                  </a:lnTo>
                  <a:lnTo>
                    <a:pt x="35" y="2"/>
                  </a:lnTo>
                  <a:lnTo>
                    <a:pt x="32" y="4"/>
                  </a:lnTo>
                  <a:lnTo>
                    <a:pt x="29" y="6"/>
                  </a:lnTo>
                  <a:lnTo>
                    <a:pt x="27" y="9"/>
                  </a:lnTo>
                  <a:lnTo>
                    <a:pt x="25"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349"/>
            <p:cNvSpPr>
              <a:spLocks noChangeAspect="1"/>
            </p:cNvSpPr>
            <p:nvPr/>
          </p:nvSpPr>
          <p:spPr bwMode="auto">
            <a:xfrm>
              <a:off x="3696" y="3557"/>
              <a:ext cx="54" cy="76"/>
            </a:xfrm>
            <a:custGeom>
              <a:avLst/>
              <a:gdLst>
                <a:gd name="T0" fmla="*/ 31 w 54"/>
                <a:gd name="T1" fmla="*/ 42 h 76"/>
                <a:gd name="T2" fmla="*/ 36 w 54"/>
                <a:gd name="T3" fmla="*/ 44 h 76"/>
                <a:gd name="T4" fmla="*/ 42 w 54"/>
                <a:gd name="T5" fmla="*/ 47 h 76"/>
                <a:gd name="T6" fmla="*/ 46 w 54"/>
                <a:gd name="T7" fmla="*/ 53 h 76"/>
                <a:gd name="T8" fmla="*/ 45 w 54"/>
                <a:gd name="T9" fmla="*/ 63 h 76"/>
                <a:gd name="T10" fmla="*/ 36 w 54"/>
                <a:gd name="T11" fmla="*/ 71 h 76"/>
                <a:gd name="T12" fmla="*/ 23 w 54"/>
                <a:gd name="T13" fmla="*/ 72 h 76"/>
                <a:gd name="T14" fmla="*/ 15 w 54"/>
                <a:gd name="T15" fmla="*/ 68 h 76"/>
                <a:gd name="T16" fmla="*/ 10 w 54"/>
                <a:gd name="T17" fmla="*/ 62 h 76"/>
                <a:gd name="T18" fmla="*/ 6 w 54"/>
                <a:gd name="T19" fmla="*/ 54 h 76"/>
                <a:gd name="T20" fmla="*/ 4 w 54"/>
                <a:gd name="T21" fmla="*/ 47 h 76"/>
                <a:gd name="T22" fmla="*/ 1 w 54"/>
                <a:gd name="T23" fmla="*/ 47 h 76"/>
                <a:gd name="T24" fmla="*/ 0 w 54"/>
                <a:gd name="T25" fmla="*/ 72 h 76"/>
                <a:gd name="T26" fmla="*/ 2 w 54"/>
                <a:gd name="T27" fmla="*/ 76 h 76"/>
                <a:gd name="T28" fmla="*/ 3 w 54"/>
                <a:gd name="T29" fmla="*/ 75 h 76"/>
                <a:gd name="T30" fmla="*/ 6 w 54"/>
                <a:gd name="T31" fmla="*/ 73 h 76"/>
                <a:gd name="T32" fmla="*/ 7 w 54"/>
                <a:gd name="T33" fmla="*/ 72 h 76"/>
                <a:gd name="T34" fmla="*/ 10 w 54"/>
                <a:gd name="T35" fmla="*/ 69 h 76"/>
                <a:gd name="T36" fmla="*/ 20 w 54"/>
                <a:gd name="T37" fmla="*/ 75 h 76"/>
                <a:gd name="T38" fmla="*/ 28 w 54"/>
                <a:gd name="T39" fmla="*/ 76 h 76"/>
                <a:gd name="T40" fmla="*/ 48 w 54"/>
                <a:gd name="T41" fmla="*/ 69 h 76"/>
                <a:gd name="T42" fmla="*/ 54 w 54"/>
                <a:gd name="T43" fmla="*/ 53 h 76"/>
                <a:gd name="T44" fmla="*/ 52 w 54"/>
                <a:gd name="T45" fmla="*/ 42 h 76"/>
                <a:gd name="T46" fmla="*/ 47 w 54"/>
                <a:gd name="T47" fmla="*/ 37 h 76"/>
                <a:gd name="T48" fmla="*/ 39 w 54"/>
                <a:gd name="T49" fmla="*/ 32 h 76"/>
                <a:gd name="T50" fmla="*/ 29 w 54"/>
                <a:gd name="T51" fmla="*/ 29 h 76"/>
                <a:gd name="T52" fmla="*/ 22 w 54"/>
                <a:gd name="T53" fmla="*/ 28 h 76"/>
                <a:gd name="T54" fmla="*/ 15 w 54"/>
                <a:gd name="T55" fmla="*/ 25 h 76"/>
                <a:gd name="T56" fmla="*/ 10 w 54"/>
                <a:gd name="T57" fmla="*/ 22 h 76"/>
                <a:gd name="T58" fmla="*/ 8 w 54"/>
                <a:gd name="T59" fmla="*/ 16 h 76"/>
                <a:gd name="T60" fmla="*/ 12 w 54"/>
                <a:gd name="T61" fmla="*/ 7 h 76"/>
                <a:gd name="T62" fmla="*/ 27 w 54"/>
                <a:gd name="T63" fmla="*/ 3 h 76"/>
                <a:gd name="T64" fmla="*/ 37 w 54"/>
                <a:gd name="T65" fmla="*/ 6 h 76"/>
                <a:gd name="T66" fmla="*/ 43 w 54"/>
                <a:gd name="T67" fmla="*/ 11 h 76"/>
                <a:gd name="T68" fmla="*/ 46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0 h 76"/>
                <a:gd name="T82" fmla="*/ 44 w 54"/>
                <a:gd name="T83" fmla="*/ 3 h 76"/>
                <a:gd name="T84" fmla="*/ 38 w 54"/>
                <a:gd name="T85" fmla="*/ 2 h 76"/>
                <a:gd name="T86" fmla="*/ 29 w 54"/>
                <a:gd name="T87" fmla="*/ 0 h 76"/>
                <a:gd name="T88" fmla="*/ 14 w 54"/>
                <a:gd name="T89" fmla="*/ 2 h 76"/>
                <a:gd name="T90" fmla="*/ 2 w 54"/>
                <a:gd name="T91" fmla="*/ 13 h 76"/>
                <a:gd name="T92" fmla="*/ 2 w 54"/>
                <a:gd name="T93" fmla="*/ 28 h 76"/>
                <a:gd name="T94" fmla="*/ 11 w 54"/>
                <a:gd name="T95" fmla="*/ 37 h 76"/>
                <a:gd name="T96" fmla="*/ 22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6" y="53"/>
                  </a:lnTo>
                  <a:lnTo>
                    <a:pt x="46" y="57"/>
                  </a:lnTo>
                  <a:lnTo>
                    <a:pt x="45" y="63"/>
                  </a:lnTo>
                  <a:lnTo>
                    <a:pt x="42" y="68"/>
                  </a:lnTo>
                  <a:lnTo>
                    <a:pt x="36" y="71"/>
                  </a:lnTo>
                  <a:lnTo>
                    <a:pt x="28" y="72"/>
                  </a:lnTo>
                  <a:lnTo>
                    <a:pt x="23" y="72"/>
                  </a:lnTo>
                  <a:lnTo>
                    <a:pt x="19" y="71"/>
                  </a:lnTo>
                  <a:lnTo>
                    <a:pt x="15" y="68"/>
                  </a:lnTo>
                  <a:lnTo>
                    <a:pt x="12" y="66"/>
                  </a:lnTo>
                  <a:lnTo>
                    <a:pt x="10" y="62"/>
                  </a:lnTo>
                  <a:lnTo>
                    <a:pt x="8" y="58"/>
                  </a:lnTo>
                  <a:lnTo>
                    <a:pt x="6" y="54"/>
                  </a:lnTo>
                  <a:lnTo>
                    <a:pt x="5" y="49"/>
                  </a:lnTo>
                  <a:lnTo>
                    <a:pt x="4" y="47"/>
                  </a:lnTo>
                  <a:lnTo>
                    <a:pt x="2" y="46"/>
                  </a:lnTo>
                  <a:lnTo>
                    <a:pt x="1" y="47"/>
                  </a:lnTo>
                  <a:lnTo>
                    <a:pt x="0" y="50"/>
                  </a:lnTo>
                  <a:lnTo>
                    <a:pt x="0" y="72"/>
                  </a:lnTo>
                  <a:lnTo>
                    <a:pt x="1" y="75"/>
                  </a:lnTo>
                  <a:lnTo>
                    <a:pt x="2" y="76"/>
                  </a:lnTo>
                  <a:lnTo>
                    <a:pt x="3" y="76"/>
                  </a:lnTo>
                  <a:lnTo>
                    <a:pt x="3" y="75"/>
                  </a:lnTo>
                  <a:lnTo>
                    <a:pt x="4" y="74"/>
                  </a:lnTo>
                  <a:lnTo>
                    <a:pt x="6" y="73"/>
                  </a:lnTo>
                  <a:lnTo>
                    <a:pt x="7" y="72"/>
                  </a:lnTo>
                  <a:lnTo>
                    <a:pt x="7" y="72"/>
                  </a:lnTo>
                  <a:lnTo>
                    <a:pt x="8" y="71"/>
                  </a:lnTo>
                  <a:lnTo>
                    <a:pt x="10" y="69"/>
                  </a:lnTo>
                  <a:lnTo>
                    <a:pt x="15" y="73"/>
                  </a:lnTo>
                  <a:lnTo>
                    <a:pt x="20" y="75"/>
                  </a:lnTo>
                  <a:lnTo>
                    <a:pt x="25" y="76"/>
                  </a:lnTo>
                  <a:lnTo>
                    <a:pt x="28" y="76"/>
                  </a:lnTo>
                  <a:lnTo>
                    <a:pt x="40" y="74"/>
                  </a:lnTo>
                  <a:lnTo>
                    <a:pt x="48" y="69"/>
                  </a:lnTo>
                  <a:lnTo>
                    <a:pt x="53" y="62"/>
                  </a:lnTo>
                  <a:lnTo>
                    <a:pt x="54" y="53"/>
                  </a:lnTo>
                  <a:lnTo>
                    <a:pt x="54" y="47"/>
                  </a:lnTo>
                  <a:lnTo>
                    <a:pt x="52" y="42"/>
                  </a:lnTo>
                  <a:lnTo>
                    <a:pt x="49" y="39"/>
                  </a:lnTo>
                  <a:lnTo>
                    <a:pt x="47" y="37"/>
                  </a:lnTo>
                  <a:lnTo>
                    <a:pt x="43" y="34"/>
                  </a:lnTo>
                  <a:lnTo>
                    <a:pt x="39" y="32"/>
                  </a:lnTo>
                  <a:lnTo>
                    <a:pt x="34" y="30"/>
                  </a:lnTo>
                  <a:lnTo>
                    <a:pt x="29" y="29"/>
                  </a:lnTo>
                  <a:lnTo>
                    <a:pt x="25" y="29"/>
                  </a:lnTo>
                  <a:lnTo>
                    <a:pt x="22" y="28"/>
                  </a:lnTo>
                  <a:lnTo>
                    <a:pt x="18" y="27"/>
                  </a:lnTo>
                  <a:lnTo>
                    <a:pt x="15" y="25"/>
                  </a:lnTo>
                  <a:lnTo>
                    <a:pt x="12" y="24"/>
                  </a:lnTo>
                  <a:lnTo>
                    <a:pt x="10" y="22"/>
                  </a:lnTo>
                  <a:lnTo>
                    <a:pt x="9" y="19"/>
                  </a:lnTo>
                  <a:lnTo>
                    <a:pt x="8" y="16"/>
                  </a:lnTo>
                  <a:lnTo>
                    <a:pt x="9" y="11"/>
                  </a:lnTo>
                  <a:lnTo>
                    <a:pt x="12" y="7"/>
                  </a:lnTo>
                  <a:lnTo>
                    <a:pt x="18" y="4"/>
                  </a:lnTo>
                  <a:lnTo>
                    <a:pt x="27" y="3"/>
                  </a:lnTo>
                  <a:lnTo>
                    <a:pt x="33" y="4"/>
                  </a:lnTo>
                  <a:lnTo>
                    <a:pt x="37" y="6"/>
                  </a:lnTo>
                  <a:lnTo>
                    <a:pt x="41" y="8"/>
                  </a:lnTo>
                  <a:lnTo>
                    <a:pt x="43" y="11"/>
                  </a:lnTo>
                  <a:lnTo>
                    <a:pt x="45" y="15"/>
                  </a:lnTo>
                  <a:lnTo>
                    <a:pt x="46" y="18"/>
                  </a:lnTo>
                  <a:lnTo>
                    <a:pt x="46" y="21"/>
                  </a:lnTo>
                  <a:lnTo>
                    <a:pt x="46" y="23"/>
                  </a:lnTo>
                  <a:lnTo>
                    <a:pt x="47" y="24"/>
                  </a:lnTo>
                  <a:lnTo>
                    <a:pt x="48" y="25"/>
                  </a:lnTo>
                  <a:lnTo>
                    <a:pt x="49" y="24"/>
                  </a:lnTo>
                  <a:lnTo>
                    <a:pt x="50" y="24"/>
                  </a:lnTo>
                  <a:lnTo>
                    <a:pt x="50" y="23"/>
                  </a:lnTo>
                  <a:lnTo>
                    <a:pt x="50" y="21"/>
                  </a:lnTo>
                  <a:lnTo>
                    <a:pt x="50" y="4"/>
                  </a:lnTo>
                  <a:lnTo>
                    <a:pt x="50" y="1"/>
                  </a:lnTo>
                  <a:lnTo>
                    <a:pt x="48" y="0"/>
                  </a:lnTo>
                  <a:lnTo>
                    <a:pt x="47" y="0"/>
                  </a:lnTo>
                  <a:lnTo>
                    <a:pt x="45" y="2"/>
                  </a:lnTo>
                  <a:lnTo>
                    <a:pt x="44" y="3"/>
                  </a:lnTo>
                  <a:lnTo>
                    <a:pt x="42" y="5"/>
                  </a:lnTo>
                  <a:lnTo>
                    <a:pt x="38" y="2"/>
                  </a:lnTo>
                  <a:lnTo>
                    <a:pt x="33" y="1"/>
                  </a:lnTo>
                  <a:lnTo>
                    <a:pt x="29" y="0"/>
                  </a:lnTo>
                  <a:lnTo>
                    <a:pt x="27" y="0"/>
                  </a:lnTo>
                  <a:lnTo>
                    <a:pt x="14" y="2"/>
                  </a:lnTo>
                  <a:lnTo>
                    <a:pt x="6" y="7"/>
                  </a:lnTo>
                  <a:lnTo>
                    <a:pt x="2" y="13"/>
                  </a:lnTo>
                  <a:lnTo>
                    <a:pt x="0" y="20"/>
                  </a:lnTo>
                  <a:lnTo>
                    <a:pt x="2" y="28"/>
                  </a:lnTo>
                  <a:lnTo>
                    <a:pt x="7" y="34"/>
                  </a:lnTo>
                  <a:lnTo>
                    <a:pt x="11" y="37"/>
                  </a:lnTo>
                  <a:lnTo>
                    <a:pt x="16" y="39"/>
                  </a:lnTo>
                  <a:lnTo>
                    <a:pt x="22"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350"/>
            <p:cNvSpPr>
              <a:spLocks noChangeAspect="1" noEditPoints="1"/>
            </p:cNvSpPr>
            <p:nvPr/>
          </p:nvSpPr>
          <p:spPr bwMode="auto">
            <a:xfrm>
              <a:off x="3817" y="3516"/>
              <a:ext cx="93" cy="116"/>
            </a:xfrm>
            <a:custGeom>
              <a:avLst/>
              <a:gdLst>
                <a:gd name="T0" fmla="*/ 63 w 93"/>
                <a:gd name="T1" fmla="*/ 108 h 116"/>
                <a:gd name="T2" fmla="*/ 63 w 93"/>
                <a:gd name="T3" fmla="*/ 116 h 116"/>
                <a:gd name="T4" fmla="*/ 93 w 93"/>
                <a:gd name="T5" fmla="*/ 115 h 116"/>
                <a:gd name="T6" fmla="*/ 93 w 93"/>
                <a:gd name="T7" fmla="*/ 107 h 116"/>
                <a:gd name="T8" fmla="*/ 87 w 93"/>
                <a:gd name="T9" fmla="*/ 107 h 116"/>
                <a:gd name="T10" fmla="*/ 84 w 93"/>
                <a:gd name="T11" fmla="*/ 106 h 116"/>
                <a:gd name="T12" fmla="*/ 82 w 93"/>
                <a:gd name="T13" fmla="*/ 105 h 116"/>
                <a:gd name="T14" fmla="*/ 82 w 93"/>
                <a:gd name="T15" fmla="*/ 101 h 116"/>
                <a:gd name="T16" fmla="*/ 82 w 93"/>
                <a:gd name="T17" fmla="*/ 0 h 116"/>
                <a:gd name="T18" fmla="*/ 53 w 93"/>
                <a:gd name="T19" fmla="*/ 2 h 116"/>
                <a:gd name="T20" fmla="*/ 53 w 93"/>
                <a:gd name="T21" fmla="*/ 9 h 116"/>
                <a:gd name="T22" fmla="*/ 59 w 93"/>
                <a:gd name="T23" fmla="*/ 10 h 116"/>
                <a:gd name="T24" fmla="*/ 62 w 93"/>
                <a:gd name="T25" fmla="*/ 10 h 116"/>
                <a:gd name="T26" fmla="*/ 64 w 93"/>
                <a:gd name="T27" fmla="*/ 12 h 116"/>
                <a:gd name="T28" fmla="*/ 64 w 93"/>
                <a:gd name="T29" fmla="*/ 16 h 116"/>
                <a:gd name="T30" fmla="*/ 64 w 93"/>
                <a:gd name="T31" fmla="*/ 48 h 116"/>
                <a:gd name="T32" fmla="*/ 58 w 93"/>
                <a:gd name="T33" fmla="*/ 44 h 116"/>
                <a:gd name="T34" fmla="*/ 52 w 93"/>
                <a:gd name="T35" fmla="*/ 42 h 116"/>
                <a:gd name="T36" fmla="*/ 46 w 93"/>
                <a:gd name="T37" fmla="*/ 41 h 116"/>
                <a:gd name="T38" fmla="*/ 42 w 93"/>
                <a:gd name="T39" fmla="*/ 41 h 116"/>
                <a:gd name="T40" fmla="*/ 25 w 93"/>
                <a:gd name="T41" fmla="*/ 43 h 116"/>
                <a:gd name="T42" fmla="*/ 12 w 93"/>
                <a:gd name="T43" fmla="*/ 51 h 116"/>
                <a:gd name="T44" fmla="*/ 4 w 93"/>
                <a:gd name="T45" fmla="*/ 63 h 116"/>
                <a:gd name="T46" fmla="*/ 0 w 93"/>
                <a:gd name="T47" fmla="*/ 79 h 116"/>
                <a:gd name="T48" fmla="*/ 3 w 93"/>
                <a:gd name="T49" fmla="*/ 94 h 116"/>
                <a:gd name="T50" fmla="*/ 11 w 93"/>
                <a:gd name="T51" fmla="*/ 105 h 116"/>
                <a:gd name="T52" fmla="*/ 24 w 93"/>
                <a:gd name="T53" fmla="*/ 113 h 116"/>
                <a:gd name="T54" fmla="*/ 40 w 93"/>
                <a:gd name="T55" fmla="*/ 116 h 116"/>
                <a:gd name="T56" fmla="*/ 47 w 93"/>
                <a:gd name="T57" fmla="*/ 115 h 116"/>
                <a:gd name="T58" fmla="*/ 54 w 93"/>
                <a:gd name="T59" fmla="*/ 113 h 116"/>
                <a:gd name="T60" fmla="*/ 59 w 93"/>
                <a:gd name="T61" fmla="*/ 111 h 116"/>
                <a:gd name="T62" fmla="*/ 63 w 93"/>
                <a:gd name="T63" fmla="*/ 108 h 116"/>
                <a:gd name="T64" fmla="*/ 63 w 93"/>
                <a:gd name="T65" fmla="*/ 57 h 116"/>
                <a:gd name="T66" fmla="*/ 63 w 93"/>
                <a:gd name="T67" fmla="*/ 98 h 116"/>
                <a:gd name="T68" fmla="*/ 61 w 93"/>
                <a:gd name="T69" fmla="*/ 101 h 116"/>
                <a:gd name="T70" fmla="*/ 56 w 93"/>
                <a:gd name="T71" fmla="*/ 105 h 116"/>
                <a:gd name="T72" fmla="*/ 50 w 93"/>
                <a:gd name="T73" fmla="*/ 109 h 116"/>
                <a:gd name="T74" fmla="*/ 42 w 93"/>
                <a:gd name="T75" fmla="*/ 110 h 116"/>
                <a:gd name="T76" fmla="*/ 35 w 93"/>
                <a:gd name="T77" fmla="*/ 109 h 116"/>
                <a:gd name="T78" fmla="*/ 30 w 93"/>
                <a:gd name="T79" fmla="*/ 107 h 116"/>
                <a:gd name="T80" fmla="*/ 27 w 93"/>
                <a:gd name="T81" fmla="*/ 103 h 116"/>
                <a:gd name="T82" fmla="*/ 24 w 93"/>
                <a:gd name="T83" fmla="*/ 99 h 116"/>
                <a:gd name="T84" fmla="*/ 23 w 93"/>
                <a:gd name="T85" fmla="*/ 94 h 116"/>
                <a:gd name="T86" fmla="*/ 22 w 93"/>
                <a:gd name="T87" fmla="*/ 88 h 116"/>
                <a:gd name="T88" fmla="*/ 22 w 93"/>
                <a:gd name="T89" fmla="*/ 83 h 116"/>
                <a:gd name="T90" fmla="*/ 22 w 93"/>
                <a:gd name="T91" fmla="*/ 79 h 116"/>
                <a:gd name="T92" fmla="*/ 22 w 93"/>
                <a:gd name="T93" fmla="*/ 72 h 116"/>
                <a:gd name="T94" fmla="*/ 22 w 93"/>
                <a:gd name="T95" fmla="*/ 66 h 116"/>
                <a:gd name="T96" fmla="*/ 23 w 93"/>
                <a:gd name="T97" fmla="*/ 60 h 116"/>
                <a:gd name="T98" fmla="*/ 26 w 93"/>
                <a:gd name="T99" fmla="*/ 55 h 116"/>
                <a:gd name="T100" fmla="*/ 30 w 93"/>
                <a:gd name="T101" fmla="*/ 51 h 116"/>
                <a:gd name="T102" fmla="*/ 35 w 93"/>
                <a:gd name="T103" fmla="*/ 48 h 116"/>
                <a:gd name="T104" fmla="*/ 39 w 93"/>
                <a:gd name="T105" fmla="*/ 47 h 116"/>
                <a:gd name="T106" fmla="*/ 44 w 93"/>
                <a:gd name="T107" fmla="*/ 47 h 116"/>
                <a:gd name="T108" fmla="*/ 50 w 93"/>
                <a:gd name="T109" fmla="*/ 48 h 116"/>
                <a:gd name="T110" fmla="*/ 56 w 93"/>
                <a:gd name="T111" fmla="*/ 50 h 116"/>
                <a:gd name="T112" fmla="*/ 60 w 93"/>
                <a:gd name="T113" fmla="*/ 53 h 116"/>
                <a:gd name="T114" fmla="*/ 63 w 93"/>
                <a:gd name="T115" fmla="*/ 5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6">
                  <a:moveTo>
                    <a:pt x="63" y="108"/>
                  </a:moveTo>
                  <a:lnTo>
                    <a:pt x="63" y="116"/>
                  </a:lnTo>
                  <a:lnTo>
                    <a:pt x="93" y="115"/>
                  </a:lnTo>
                  <a:lnTo>
                    <a:pt x="93" y="107"/>
                  </a:lnTo>
                  <a:lnTo>
                    <a:pt x="87" y="107"/>
                  </a:lnTo>
                  <a:lnTo>
                    <a:pt x="84" y="106"/>
                  </a:lnTo>
                  <a:lnTo>
                    <a:pt x="82" y="105"/>
                  </a:lnTo>
                  <a:lnTo>
                    <a:pt x="82" y="101"/>
                  </a:lnTo>
                  <a:lnTo>
                    <a:pt x="82" y="0"/>
                  </a:lnTo>
                  <a:lnTo>
                    <a:pt x="53" y="2"/>
                  </a:lnTo>
                  <a:lnTo>
                    <a:pt x="53" y="9"/>
                  </a:lnTo>
                  <a:lnTo>
                    <a:pt x="59" y="10"/>
                  </a:lnTo>
                  <a:lnTo>
                    <a:pt x="62" y="10"/>
                  </a:lnTo>
                  <a:lnTo>
                    <a:pt x="64" y="12"/>
                  </a:lnTo>
                  <a:lnTo>
                    <a:pt x="64" y="16"/>
                  </a:lnTo>
                  <a:lnTo>
                    <a:pt x="64" y="48"/>
                  </a:lnTo>
                  <a:lnTo>
                    <a:pt x="58" y="44"/>
                  </a:lnTo>
                  <a:lnTo>
                    <a:pt x="52" y="42"/>
                  </a:lnTo>
                  <a:lnTo>
                    <a:pt x="46" y="41"/>
                  </a:lnTo>
                  <a:lnTo>
                    <a:pt x="42" y="41"/>
                  </a:lnTo>
                  <a:lnTo>
                    <a:pt x="25" y="43"/>
                  </a:lnTo>
                  <a:lnTo>
                    <a:pt x="12" y="51"/>
                  </a:lnTo>
                  <a:lnTo>
                    <a:pt x="4" y="63"/>
                  </a:lnTo>
                  <a:lnTo>
                    <a:pt x="0" y="79"/>
                  </a:lnTo>
                  <a:lnTo>
                    <a:pt x="3" y="94"/>
                  </a:lnTo>
                  <a:lnTo>
                    <a:pt x="11" y="105"/>
                  </a:lnTo>
                  <a:lnTo>
                    <a:pt x="24" y="113"/>
                  </a:lnTo>
                  <a:lnTo>
                    <a:pt x="40" y="116"/>
                  </a:lnTo>
                  <a:lnTo>
                    <a:pt x="47" y="115"/>
                  </a:lnTo>
                  <a:lnTo>
                    <a:pt x="54" y="113"/>
                  </a:lnTo>
                  <a:lnTo>
                    <a:pt x="59" y="111"/>
                  </a:lnTo>
                  <a:lnTo>
                    <a:pt x="63" y="108"/>
                  </a:lnTo>
                  <a:close/>
                  <a:moveTo>
                    <a:pt x="63" y="57"/>
                  </a:moveTo>
                  <a:lnTo>
                    <a:pt x="63" y="98"/>
                  </a:lnTo>
                  <a:lnTo>
                    <a:pt x="61" y="101"/>
                  </a:lnTo>
                  <a:lnTo>
                    <a:pt x="56" y="105"/>
                  </a:lnTo>
                  <a:lnTo>
                    <a:pt x="50" y="109"/>
                  </a:lnTo>
                  <a:lnTo>
                    <a:pt x="42" y="110"/>
                  </a:lnTo>
                  <a:lnTo>
                    <a:pt x="35" y="109"/>
                  </a:lnTo>
                  <a:lnTo>
                    <a:pt x="30" y="107"/>
                  </a:lnTo>
                  <a:lnTo>
                    <a:pt x="27" y="103"/>
                  </a:lnTo>
                  <a:lnTo>
                    <a:pt x="24" y="99"/>
                  </a:lnTo>
                  <a:lnTo>
                    <a:pt x="23" y="94"/>
                  </a:lnTo>
                  <a:lnTo>
                    <a:pt x="22" y="88"/>
                  </a:lnTo>
                  <a:lnTo>
                    <a:pt x="22" y="83"/>
                  </a:lnTo>
                  <a:lnTo>
                    <a:pt x="22" y="79"/>
                  </a:lnTo>
                  <a:lnTo>
                    <a:pt x="22" y="72"/>
                  </a:lnTo>
                  <a:lnTo>
                    <a:pt x="22" y="66"/>
                  </a:lnTo>
                  <a:lnTo>
                    <a:pt x="23" y="60"/>
                  </a:lnTo>
                  <a:lnTo>
                    <a:pt x="26" y="55"/>
                  </a:lnTo>
                  <a:lnTo>
                    <a:pt x="30" y="51"/>
                  </a:lnTo>
                  <a:lnTo>
                    <a:pt x="35" y="48"/>
                  </a:lnTo>
                  <a:lnTo>
                    <a:pt x="39" y="47"/>
                  </a:lnTo>
                  <a:lnTo>
                    <a:pt x="44" y="47"/>
                  </a:lnTo>
                  <a:lnTo>
                    <a:pt x="50" y="48"/>
                  </a:lnTo>
                  <a:lnTo>
                    <a:pt x="56" y="50"/>
                  </a:lnTo>
                  <a:lnTo>
                    <a:pt x="60" y="53"/>
                  </a:lnTo>
                  <a:lnTo>
                    <a:pt x="63" y="5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351"/>
            <p:cNvSpPr>
              <a:spLocks noChangeAspect="1" noEditPoints="1"/>
            </p:cNvSpPr>
            <p:nvPr/>
          </p:nvSpPr>
          <p:spPr bwMode="auto">
            <a:xfrm>
              <a:off x="3922" y="3556"/>
              <a:ext cx="84" cy="76"/>
            </a:xfrm>
            <a:custGeom>
              <a:avLst/>
              <a:gdLst>
                <a:gd name="T0" fmla="*/ 84 w 84"/>
                <a:gd name="T1" fmla="*/ 39 h 76"/>
                <a:gd name="T2" fmla="*/ 82 w 84"/>
                <a:gd name="T3" fmla="*/ 24 h 76"/>
                <a:gd name="T4" fmla="*/ 73 w 84"/>
                <a:gd name="T5" fmla="*/ 11 h 76"/>
                <a:gd name="T6" fmla="*/ 60 w 84"/>
                <a:gd name="T7" fmla="*/ 3 h 76"/>
                <a:gd name="T8" fmla="*/ 42 w 84"/>
                <a:gd name="T9" fmla="*/ 0 h 76"/>
                <a:gd name="T10" fmla="*/ 24 w 84"/>
                <a:gd name="T11" fmla="*/ 3 h 76"/>
                <a:gd name="T12" fmla="*/ 11 w 84"/>
                <a:gd name="T13" fmla="*/ 11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1 w 84"/>
                <a:gd name="T27" fmla="*/ 73 h 76"/>
                <a:gd name="T28" fmla="*/ 74 w 84"/>
                <a:gd name="T29" fmla="*/ 65 h 76"/>
                <a:gd name="T30" fmla="*/ 82 w 84"/>
                <a:gd name="T31" fmla="*/ 53 h 76"/>
                <a:gd name="T32" fmla="*/ 84 w 84"/>
                <a:gd name="T33" fmla="*/ 39 h 76"/>
                <a:gd name="T34" fmla="*/ 42 w 84"/>
                <a:gd name="T35" fmla="*/ 69 h 76"/>
                <a:gd name="T36" fmla="*/ 35 w 84"/>
                <a:gd name="T37" fmla="*/ 69 h 76"/>
                <a:gd name="T38" fmla="*/ 30 w 84"/>
                <a:gd name="T39" fmla="*/ 66 h 76"/>
                <a:gd name="T40" fmla="*/ 26 w 84"/>
                <a:gd name="T41" fmla="*/ 63 h 76"/>
                <a:gd name="T42" fmla="*/ 24 w 84"/>
                <a:gd name="T43" fmla="*/ 59 h 76"/>
                <a:gd name="T44" fmla="*/ 22 w 84"/>
                <a:gd name="T45" fmla="*/ 54 h 76"/>
                <a:gd name="T46" fmla="*/ 22 w 84"/>
                <a:gd name="T47" fmla="*/ 48 h 76"/>
                <a:gd name="T48" fmla="*/ 21 w 84"/>
                <a:gd name="T49" fmla="*/ 43 h 76"/>
                <a:gd name="T50" fmla="*/ 21 w 84"/>
                <a:gd name="T51" fmla="*/ 37 h 76"/>
                <a:gd name="T52" fmla="*/ 21 w 84"/>
                <a:gd name="T53" fmla="*/ 32 h 76"/>
                <a:gd name="T54" fmla="*/ 22 w 84"/>
                <a:gd name="T55" fmla="*/ 26 h 76"/>
                <a:gd name="T56" fmla="*/ 22 w 84"/>
                <a:gd name="T57" fmla="*/ 20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19 h 76"/>
                <a:gd name="T78" fmla="*/ 63 w 84"/>
                <a:gd name="T79" fmla="*/ 25 h 76"/>
                <a:gd name="T80" fmla="*/ 63 w 84"/>
                <a:gd name="T81" fmla="*/ 31 h 76"/>
                <a:gd name="T82" fmla="*/ 63 w 84"/>
                <a:gd name="T83" fmla="*/ 37 h 76"/>
                <a:gd name="T84" fmla="*/ 63 w 84"/>
                <a:gd name="T85" fmla="*/ 43 h 76"/>
                <a:gd name="T86" fmla="*/ 63 w 84"/>
                <a:gd name="T87" fmla="*/ 48 h 76"/>
                <a:gd name="T88" fmla="*/ 62 w 84"/>
                <a:gd name="T89" fmla="*/ 54 h 76"/>
                <a:gd name="T90" fmla="*/ 61 w 84"/>
                <a:gd name="T91" fmla="*/ 59 h 76"/>
                <a:gd name="T92" fmla="*/ 58 w 84"/>
                <a:gd name="T93" fmla="*/ 63 h 76"/>
                <a:gd name="T94" fmla="*/ 54 w 84"/>
                <a:gd name="T95" fmla="*/ 66 h 76"/>
                <a:gd name="T96" fmla="*/ 49 w 84"/>
                <a:gd name="T97" fmla="*/ 69 h 76"/>
                <a:gd name="T98" fmla="*/ 42 w 84"/>
                <a:gd name="T99"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1"/>
                  </a:lnTo>
                  <a:lnTo>
                    <a:pt x="60" y="3"/>
                  </a:lnTo>
                  <a:lnTo>
                    <a:pt x="42" y="0"/>
                  </a:lnTo>
                  <a:lnTo>
                    <a:pt x="24" y="3"/>
                  </a:lnTo>
                  <a:lnTo>
                    <a:pt x="11" y="11"/>
                  </a:lnTo>
                  <a:lnTo>
                    <a:pt x="3" y="24"/>
                  </a:lnTo>
                  <a:lnTo>
                    <a:pt x="0" y="39"/>
                  </a:lnTo>
                  <a:lnTo>
                    <a:pt x="3" y="54"/>
                  </a:lnTo>
                  <a:lnTo>
                    <a:pt x="11" y="65"/>
                  </a:lnTo>
                  <a:lnTo>
                    <a:pt x="24" y="73"/>
                  </a:lnTo>
                  <a:lnTo>
                    <a:pt x="42" y="76"/>
                  </a:lnTo>
                  <a:lnTo>
                    <a:pt x="61" y="73"/>
                  </a:lnTo>
                  <a:lnTo>
                    <a:pt x="74" y="65"/>
                  </a:lnTo>
                  <a:lnTo>
                    <a:pt x="82" y="53"/>
                  </a:lnTo>
                  <a:lnTo>
                    <a:pt x="84" y="39"/>
                  </a:lnTo>
                  <a:close/>
                  <a:moveTo>
                    <a:pt x="42" y="69"/>
                  </a:moveTo>
                  <a:lnTo>
                    <a:pt x="35" y="69"/>
                  </a:lnTo>
                  <a:lnTo>
                    <a:pt x="30" y="66"/>
                  </a:lnTo>
                  <a:lnTo>
                    <a:pt x="26" y="63"/>
                  </a:lnTo>
                  <a:lnTo>
                    <a:pt x="24" y="59"/>
                  </a:lnTo>
                  <a:lnTo>
                    <a:pt x="22" y="54"/>
                  </a:lnTo>
                  <a:lnTo>
                    <a:pt x="22" y="48"/>
                  </a:lnTo>
                  <a:lnTo>
                    <a:pt x="21" y="43"/>
                  </a:lnTo>
                  <a:lnTo>
                    <a:pt x="21" y="37"/>
                  </a:lnTo>
                  <a:lnTo>
                    <a:pt x="21" y="32"/>
                  </a:lnTo>
                  <a:lnTo>
                    <a:pt x="22" y="26"/>
                  </a:lnTo>
                  <a:lnTo>
                    <a:pt x="22" y="20"/>
                  </a:lnTo>
                  <a:lnTo>
                    <a:pt x="24" y="16"/>
                  </a:lnTo>
                  <a:lnTo>
                    <a:pt x="27" y="12"/>
                  </a:lnTo>
                  <a:lnTo>
                    <a:pt x="31" y="9"/>
                  </a:lnTo>
                  <a:lnTo>
                    <a:pt x="36" y="7"/>
                  </a:lnTo>
                  <a:lnTo>
                    <a:pt x="42" y="6"/>
                  </a:lnTo>
                  <a:lnTo>
                    <a:pt x="47" y="7"/>
                  </a:lnTo>
                  <a:lnTo>
                    <a:pt x="52" y="8"/>
                  </a:lnTo>
                  <a:lnTo>
                    <a:pt x="56" y="11"/>
                  </a:lnTo>
                  <a:lnTo>
                    <a:pt x="60" y="15"/>
                  </a:lnTo>
                  <a:lnTo>
                    <a:pt x="62" y="19"/>
                  </a:lnTo>
                  <a:lnTo>
                    <a:pt x="63" y="25"/>
                  </a:lnTo>
                  <a:lnTo>
                    <a:pt x="63" y="31"/>
                  </a:lnTo>
                  <a:lnTo>
                    <a:pt x="63" y="37"/>
                  </a:lnTo>
                  <a:lnTo>
                    <a:pt x="63" y="43"/>
                  </a:lnTo>
                  <a:lnTo>
                    <a:pt x="63" y="48"/>
                  </a:lnTo>
                  <a:lnTo>
                    <a:pt x="62" y="54"/>
                  </a:lnTo>
                  <a:lnTo>
                    <a:pt x="61" y="59"/>
                  </a:lnTo>
                  <a:lnTo>
                    <a:pt x="58" y="63"/>
                  </a:lnTo>
                  <a:lnTo>
                    <a:pt x="54" y="66"/>
                  </a:lnTo>
                  <a:lnTo>
                    <a:pt x="49" y="69"/>
                  </a:lnTo>
                  <a:lnTo>
                    <a:pt x="42" y="6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352"/>
            <p:cNvSpPr>
              <a:spLocks noChangeAspect="1"/>
            </p:cNvSpPr>
            <p:nvPr/>
          </p:nvSpPr>
          <p:spPr bwMode="auto">
            <a:xfrm>
              <a:off x="1182" y="3742"/>
              <a:ext cx="47" cy="88"/>
            </a:xfrm>
            <a:custGeom>
              <a:avLst/>
              <a:gdLst>
                <a:gd name="T0" fmla="*/ 29 w 47"/>
                <a:gd name="T1" fmla="*/ 3 h 88"/>
                <a:gd name="T2" fmla="*/ 29 w 47"/>
                <a:gd name="T3" fmla="*/ 1 h 88"/>
                <a:gd name="T4" fmla="*/ 28 w 47"/>
                <a:gd name="T5" fmla="*/ 0 h 88"/>
                <a:gd name="T6" fmla="*/ 27 w 47"/>
                <a:gd name="T7" fmla="*/ 0 h 88"/>
                <a:gd name="T8" fmla="*/ 25 w 47"/>
                <a:gd name="T9" fmla="*/ 0 h 88"/>
                <a:gd name="T10" fmla="*/ 21 w 47"/>
                <a:gd name="T11" fmla="*/ 3 h 88"/>
                <a:gd name="T12" fmla="*/ 15 w 47"/>
                <a:gd name="T13" fmla="*/ 6 h 88"/>
                <a:gd name="T14" fmla="*/ 9 w 47"/>
                <a:gd name="T15" fmla="*/ 8 h 88"/>
                <a:gd name="T16" fmla="*/ 0 w 47"/>
                <a:gd name="T17" fmla="*/ 8 h 88"/>
                <a:gd name="T18" fmla="*/ 0 w 47"/>
                <a:gd name="T19" fmla="*/ 13 h 88"/>
                <a:gd name="T20" fmla="*/ 3 w 47"/>
                <a:gd name="T21" fmla="*/ 12 h 88"/>
                <a:gd name="T22" fmla="*/ 8 w 47"/>
                <a:gd name="T23" fmla="*/ 12 h 88"/>
                <a:gd name="T24" fmla="*/ 13 w 47"/>
                <a:gd name="T25" fmla="*/ 11 h 88"/>
                <a:gd name="T26" fmla="*/ 18 w 47"/>
                <a:gd name="T27" fmla="*/ 9 h 88"/>
                <a:gd name="T28" fmla="*/ 18 w 47"/>
                <a:gd name="T29" fmla="*/ 77 h 88"/>
                <a:gd name="T30" fmla="*/ 18 w 47"/>
                <a:gd name="T31" fmla="*/ 80 h 88"/>
                <a:gd name="T32" fmla="*/ 17 w 47"/>
                <a:gd name="T33" fmla="*/ 82 h 88"/>
                <a:gd name="T34" fmla="*/ 13 w 47"/>
                <a:gd name="T35" fmla="*/ 83 h 88"/>
                <a:gd name="T36" fmla="*/ 6 w 47"/>
                <a:gd name="T37" fmla="*/ 83 h 88"/>
                <a:gd name="T38" fmla="*/ 1 w 47"/>
                <a:gd name="T39" fmla="*/ 83 h 88"/>
                <a:gd name="T40" fmla="*/ 1 w 47"/>
                <a:gd name="T41" fmla="*/ 88 h 88"/>
                <a:gd name="T42" fmla="*/ 6 w 47"/>
                <a:gd name="T43" fmla="*/ 87 h 88"/>
                <a:gd name="T44" fmla="*/ 12 w 47"/>
                <a:gd name="T45" fmla="*/ 87 h 88"/>
                <a:gd name="T46" fmla="*/ 18 w 47"/>
                <a:gd name="T47" fmla="*/ 87 h 88"/>
                <a:gd name="T48" fmla="*/ 24 w 47"/>
                <a:gd name="T49" fmla="*/ 87 h 88"/>
                <a:gd name="T50" fmla="*/ 29 w 47"/>
                <a:gd name="T51" fmla="*/ 87 h 88"/>
                <a:gd name="T52" fmla="*/ 35 w 47"/>
                <a:gd name="T53" fmla="*/ 87 h 88"/>
                <a:gd name="T54" fmla="*/ 41 w 47"/>
                <a:gd name="T55" fmla="*/ 87 h 88"/>
                <a:gd name="T56" fmla="*/ 47 w 47"/>
                <a:gd name="T57" fmla="*/ 88 h 88"/>
                <a:gd name="T58" fmla="*/ 47 w 47"/>
                <a:gd name="T59" fmla="*/ 83 h 88"/>
                <a:gd name="T60" fmla="*/ 42 w 47"/>
                <a:gd name="T61" fmla="*/ 83 h 88"/>
                <a:gd name="T62" fmla="*/ 35 w 47"/>
                <a:gd name="T63" fmla="*/ 83 h 88"/>
                <a:gd name="T64" fmla="*/ 31 w 47"/>
                <a:gd name="T65" fmla="*/ 82 h 88"/>
                <a:gd name="T66" fmla="*/ 29 w 47"/>
                <a:gd name="T67" fmla="*/ 80 h 88"/>
                <a:gd name="T68" fmla="*/ 29 w 47"/>
                <a:gd name="T69" fmla="*/ 77 h 88"/>
                <a:gd name="T70" fmla="*/ 29 w 47"/>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3"/>
                  </a:moveTo>
                  <a:lnTo>
                    <a:pt x="29" y="1"/>
                  </a:lnTo>
                  <a:lnTo>
                    <a:pt x="28" y="0"/>
                  </a:lnTo>
                  <a:lnTo>
                    <a:pt x="27" y="0"/>
                  </a:lnTo>
                  <a:lnTo>
                    <a:pt x="25" y="0"/>
                  </a:lnTo>
                  <a:lnTo>
                    <a:pt x="21" y="3"/>
                  </a:lnTo>
                  <a:lnTo>
                    <a:pt x="15" y="6"/>
                  </a:lnTo>
                  <a:lnTo>
                    <a:pt x="9" y="8"/>
                  </a:lnTo>
                  <a:lnTo>
                    <a:pt x="0" y="8"/>
                  </a:lnTo>
                  <a:lnTo>
                    <a:pt x="0" y="13"/>
                  </a:lnTo>
                  <a:lnTo>
                    <a:pt x="3" y="12"/>
                  </a:lnTo>
                  <a:lnTo>
                    <a:pt x="8" y="12"/>
                  </a:lnTo>
                  <a:lnTo>
                    <a:pt x="13" y="11"/>
                  </a:lnTo>
                  <a:lnTo>
                    <a:pt x="18" y="9"/>
                  </a:lnTo>
                  <a:lnTo>
                    <a:pt x="18" y="77"/>
                  </a:lnTo>
                  <a:lnTo>
                    <a:pt x="18" y="80"/>
                  </a:lnTo>
                  <a:lnTo>
                    <a:pt x="17" y="82"/>
                  </a:lnTo>
                  <a:lnTo>
                    <a:pt x="13" y="83"/>
                  </a:lnTo>
                  <a:lnTo>
                    <a:pt x="6" y="83"/>
                  </a:lnTo>
                  <a:lnTo>
                    <a:pt x="1" y="83"/>
                  </a:lnTo>
                  <a:lnTo>
                    <a:pt x="1" y="88"/>
                  </a:lnTo>
                  <a:lnTo>
                    <a:pt x="6" y="87"/>
                  </a:lnTo>
                  <a:lnTo>
                    <a:pt x="12" y="87"/>
                  </a:lnTo>
                  <a:lnTo>
                    <a:pt x="18" y="87"/>
                  </a:lnTo>
                  <a:lnTo>
                    <a:pt x="24" y="87"/>
                  </a:lnTo>
                  <a:lnTo>
                    <a:pt x="29" y="87"/>
                  </a:lnTo>
                  <a:lnTo>
                    <a:pt x="35" y="87"/>
                  </a:lnTo>
                  <a:lnTo>
                    <a:pt x="41" y="87"/>
                  </a:lnTo>
                  <a:lnTo>
                    <a:pt x="47" y="88"/>
                  </a:lnTo>
                  <a:lnTo>
                    <a:pt x="47" y="83"/>
                  </a:lnTo>
                  <a:lnTo>
                    <a:pt x="42" y="83"/>
                  </a:lnTo>
                  <a:lnTo>
                    <a:pt x="35" y="83"/>
                  </a:lnTo>
                  <a:lnTo>
                    <a:pt x="31" y="82"/>
                  </a:lnTo>
                  <a:lnTo>
                    <a:pt x="29" y="80"/>
                  </a:lnTo>
                  <a:lnTo>
                    <a:pt x="29" y="77"/>
                  </a:lnTo>
                  <a:lnTo>
                    <a:pt x="29" y="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353"/>
            <p:cNvSpPr>
              <a:spLocks noChangeAspect="1"/>
            </p:cNvSpPr>
            <p:nvPr/>
          </p:nvSpPr>
          <p:spPr bwMode="auto">
            <a:xfrm>
              <a:off x="1246" y="3742"/>
              <a:ext cx="58" cy="90"/>
            </a:xfrm>
            <a:custGeom>
              <a:avLst/>
              <a:gdLst>
                <a:gd name="T0" fmla="*/ 34 w 58"/>
                <a:gd name="T1" fmla="*/ 45 h 90"/>
                <a:gd name="T2" fmla="*/ 43 w 58"/>
                <a:gd name="T3" fmla="*/ 56 h 90"/>
                <a:gd name="T4" fmla="*/ 44 w 58"/>
                <a:gd name="T5" fmla="*/ 71 h 90"/>
                <a:gd name="T6" fmla="*/ 41 w 58"/>
                <a:gd name="T7" fmla="*/ 79 h 90"/>
                <a:gd name="T8" fmla="*/ 36 w 58"/>
                <a:gd name="T9" fmla="*/ 84 h 90"/>
                <a:gd name="T10" fmla="*/ 31 w 58"/>
                <a:gd name="T11" fmla="*/ 86 h 90"/>
                <a:gd name="T12" fmla="*/ 22 w 58"/>
                <a:gd name="T13" fmla="*/ 86 h 90"/>
                <a:gd name="T14" fmla="*/ 10 w 58"/>
                <a:gd name="T15" fmla="*/ 81 h 90"/>
                <a:gd name="T16" fmla="*/ 9 w 58"/>
                <a:gd name="T17" fmla="*/ 76 h 90"/>
                <a:gd name="T18" fmla="*/ 13 w 58"/>
                <a:gd name="T19" fmla="*/ 72 h 90"/>
                <a:gd name="T20" fmla="*/ 14 w 58"/>
                <a:gd name="T21" fmla="*/ 66 h 90"/>
                <a:gd name="T22" fmla="*/ 10 w 58"/>
                <a:gd name="T23" fmla="*/ 63 h 90"/>
                <a:gd name="T24" fmla="*/ 4 w 58"/>
                <a:gd name="T25" fmla="*/ 62 h 90"/>
                <a:gd name="T26" fmla="*/ 0 w 58"/>
                <a:gd name="T27" fmla="*/ 66 h 90"/>
                <a:gd name="T28" fmla="*/ 2 w 58"/>
                <a:gd name="T29" fmla="*/ 78 h 90"/>
                <a:gd name="T30" fmla="*/ 17 w 58"/>
                <a:gd name="T31" fmla="*/ 89 h 90"/>
                <a:gd name="T32" fmla="*/ 40 w 58"/>
                <a:gd name="T33" fmla="*/ 88 h 90"/>
                <a:gd name="T34" fmla="*/ 56 w 58"/>
                <a:gd name="T35" fmla="*/ 74 h 90"/>
                <a:gd name="T36" fmla="*/ 56 w 58"/>
                <a:gd name="T37" fmla="*/ 57 h 90"/>
                <a:gd name="T38" fmla="*/ 45 w 58"/>
                <a:gd name="T39" fmla="*/ 44 h 90"/>
                <a:gd name="T40" fmla="*/ 43 w 58"/>
                <a:gd name="T41" fmla="*/ 37 h 90"/>
                <a:gd name="T42" fmla="*/ 53 w 58"/>
                <a:gd name="T43" fmla="*/ 25 h 90"/>
                <a:gd name="T44" fmla="*/ 52 w 58"/>
                <a:gd name="T45" fmla="*/ 10 h 90"/>
                <a:gd name="T46" fmla="*/ 38 w 58"/>
                <a:gd name="T47" fmla="*/ 1 h 90"/>
                <a:gd name="T48" fmla="*/ 23 w 58"/>
                <a:gd name="T49" fmla="*/ 0 h 90"/>
                <a:gd name="T50" fmla="*/ 14 w 58"/>
                <a:gd name="T51" fmla="*/ 3 h 90"/>
                <a:gd name="T52" fmla="*/ 8 w 58"/>
                <a:gd name="T53" fmla="*/ 7 h 90"/>
                <a:gd name="T54" fmla="*/ 4 w 58"/>
                <a:gd name="T55" fmla="*/ 14 h 90"/>
                <a:gd name="T56" fmla="*/ 4 w 58"/>
                <a:gd name="T57" fmla="*/ 21 h 90"/>
                <a:gd name="T58" fmla="*/ 8 w 58"/>
                <a:gd name="T59" fmla="*/ 24 h 90"/>
                <a:gd name="T60" fmla="*/ 13 w 58"/>
                <a:gd name="T61" fmla="*/ 24 h 90"/>
                <a:gd name="T62" fmla="*/ 16 w 58"/>
                <a:gd name="T63" fmla="*/ 20 h 90"/>
                <a:gd name="T64" fmla="*/ 16 w 58"/>
                <a:gd name="T65" fmla="*/ 15 h 90"/>
                <a:gd name="T66" fmla="*/ 12 w 58"/>
                <a:gd name="T67" fmla="*/ 11 h 90"/>
                <a:gd name="T68" fmla="*/ 15 w 58"/>
                <a:gd name="T69" fmla="*/ 7 h 90"/>
                <a:gd name="T70" fmla="*/ 25 w 58"/>
                <a:gd name="T71" fmla="*/ 3 h 90"/>
                <a:gd name="T72" fmla="*/ 29 w 58"/>
                <a:gd name="T73" fmla="*/ 3 h 90"/>
                <a:gd name="T74" fmla="*/ 34 w 58"/>
                <a:gd name="T75" fmla="*/ 4 h 90"/>
                <a:gd name="T76" fmla="*/ 38 w 58"/>
                <a:gd name="T77" fmla="*/ 7 h 90"/>
                <a:gd name="T78" fmla="*/ 41 w 58"/>
                <a:gd name="T79" fmla="*/ 13 h 90"/>
                <a:gd name="T80" fmla="*/ 41 w 58"/>
                <a:gd name="T81" fmla="*/ 24 h 90"/>
                <a:gd name="T82" fmla="*/ 37 w 58"/>
                <a:gd name="T83" fmla="*/ 32 h 90"/>
                <a:gd name="T84" fmla="*/ 33 w 58"/>
                <a:gd name="T85" fmla="*/ 37 h 90"/>
                <a:gd name="T86" fmla="*/ 26 w 58"/>
                <a:gd name="T87" fmla="*/ 39 h 90"/>
                <a:gd name="T88" fmla="*/ 18 w 58"/>
                <a:gd name="T89" fmla="*/ 40 h 90"/>
                <a:gd name="T90" fmla="*/ 18 w 58"/>
                <a:gd name="T91" fmla="*/ 43 h 90"/>
                <a:gd name="T92" fmla="*/ 27 w 58"/>
                <a:gd name="T9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 h="90">
                  <a:moveTo>
                    <a:pt x="27" y="43"/>
                  </a:moveTo>
                  <a:lnTo>
                    <a:pt x="34" y="45"/>
                  </a:lnTo>
                  <a:lnTo>
                    <a:pt x="40" y="49"/>
                  </a:lnTo>
                  <a:lnTo>
                    <a:pt x="43" y="56"/>
                  </a:lnTo>
                  <a:lnTo>
                    <a:pt x="44" y="65"/>
                  </a:lnTo>
                  <a:lnTo>
                    <a:pt x="44" y="71"/>
                  </a:lnTo>
                  <a:lnTo>
                    <a:pt x="43" y="75"/>
                  </a:lnTo>
                  <a:lnTo>
                    <a:pt x="41" y="79"/>
                  </a:lnTo>
                  <a:lnTo>
                    <a:pt x="39" y="82"/>
                  </a:lnTo>
                  <a:lnTo>
                    <a:pt x="36" y="84"/>
                  </a:lnTo>
                  <a:lnTo>
                    <a:pt x="33" y="85"/>
                  </a:lnTo>
                  <a:lnTo>
                    <a:pt x="31" y="86"/>
                  </a:lnTo>
                  <a:lnTo>
                    <a:pt x="28" y="86"/>
                  </a:lnTo>
                  <a:lnTo>
                    <a:pt x="22" y="86"/>
                  </a:lnTo>
                  <a:lnTo>
                    <a:pt x="16" y="84"/>
                  </a:lnTo>
                  <a:lnTo>
                    <a:pt x="10" y="81"/>
                  </a:lnTo>
                  <a:lnTo>
                    <a:pt x="6" y="77"/>
                  </a:lnTo>
                  <a:lnTo>
                    <a:pt x="9" y="76"/>
                  </a:lnTo>
                  <a:lnTo>
                    <a:pt x="12" y="75"/>
                  </a:lnTo>
                  <a:lnTo>
                    <a:pt x="13" y="72"/>
                  </a:lnTo>
                  <a:lnTo>
                    <a:pt x="14" y="69"/>
                  </a:lnTo>
                  <a:lnTo>
                    <a:pt x="14" y="66"/>
                  </a:lnTo>
                  <a:lnTo>
                    <a:pt x="12" y="64"/>
                  </a:lnTo>
                  <a:lnTo>
                    <a:pt x="10" y="63"/>
                  </a:lnTo>
                  <a:lnTo>
                    <a:pt x="7" y="62"/>
                  </a:lnTo>
                  <a:lnTo>
                    <a:pt x="4" y="62"/>
                  </a:lnTo>
                  <a:lnTo>
                    <a:pt x="2" y="64"/>
                  </a:lnTo>
                  <a:lnTo>
                    <a:pt x="0" y="66"/>
                  </a:lnTo>
                  <a:lnTo>
                    <a:pt x="0" y="70"/>
                  </a:lnTo>
                  <a:lnTo>
                    <a:pt x="2" y="78"/>
                  </a:lnTo>
                  <a:lnTo>
                    <a:pt x="8" y="85"/>
                  </a:lnTo>
                  <a:lnTo>
                    <a:pt x="17" y="89"/>
                  </a:lnTo>
                  <a:lnTo>
                    <a:pt x="28" y="90"/>
                  </a:lnTo>
                  <a:lnTo>
                    <a:pt x="40" y="88"/>
                  </a:lnTo>
                  <a:lnTo>
                    <a:pt x="50" y="83"/>
                  </a:lnTo>
                  <a:lnTo>
                    <a:pt x="56" y="74"/>
                  </a:lnTo>
                  <a:lnTo>
                    <a:pt x="58" y="65"/>
                  </a:lnTo>
                  <a:lnTo>
                    <a:pt x="56" y="57"/>
                  </a:lnTo>
                  <a:lnTo>
                    <a:pt x="52" y="50"/>
                  </a:lnTo>
                  <a:lnTo>
                    <a:pt x="45" y="44"/>
                  </a:lnTo>
                  <a:lnTo>
                    <a:pt x="36" y="41"/>
                  </a:lnTo>
                  <a:lnTo>
                    <a:pt x="43" y="37"/>
                  </a:lnTo>
                  <a:lnTo>
                    <a:pt x="49" y="32"/>
                  </a:lnTo>
                  <a:lnTo>
                    <a:pt x="53" y="25"/>
                  </a:lnTo>
                  <a:lnTo>
                    <a:pt x="54" y="18"/>
                  </a:lnTo>
                  <a:lnTo>
                    <a:pt x="52" y="10"/>
                  </a:lnTo>
                  <a:lnTo>
                    <a:pt x="46" y="5"/>
                  </a:lnTo>
                  <a:lnTo>
                    <a:pt x="38" y="1"/>
                  </a:lnTo>
                  <a:lnTo>
                    <a:pt x="28" y="0"/>
                  </a:lnTo>
                  <a:lnTo>
                    <a:pt x="23" y="0"/>
                  </a:lnTo>
                  <a:lnTo>
                    <a:pt x="19" y="1"/>
                  </a:lnTo>
                  <a:lnTo>
                    <a:pt x="14" y="3"/>
                  </a:lnTo>
                  <a:lnTo>
                    <a:pt x="11" y="5"/>
                  </a:lnTo>
                  <a:lnTo>
                    <a:pt x="8" y="7"/>
                  </a:lnTo>
                  <a:lnTo>
                    <a:pt x="5" y="10"/>
                  </a:lnTo>
                  <a:lnTo>
                    <a:pt x="4" y="14"/>
                  </a:lnTo>
                  <a:lnTo>
                    <a:pt x="3" y="17"/>
                  </a:lnTo>
                  <a:lnTo>
                    <a:pt x="4" y="21"/>
                  </a:lnTo>
                  <a:lnTo>
                    <a:pt x="6" y="23"/>
                  </a:lnTo>
                  <a:lnTo>
                    <a:pt x="8" y="24"/>
                  </a:lnTo>
                  <a:lnTo>
                    <a:pt x="10" y="24"/>
                  </a:lnTo>
                  <a:lnTo>
                    <a:pt x="13" y="24"/>
                  </a:lnTo>
                  <a:lnTo>
                    <a:pt x="15" y="22"/>
                  </a:lnTo>
                  <a:lnTo>
                    <a:pt x="16" y="20"/>
                  </a:lnTo>
                  <a:lnTo>
                    <a:pt x="17" y="18"/>
                  </a:lnTo>
                  <a:lnTo>
                    <a:pt x="16" y="15"/>
                  </a:lnTo>
                  <a:lnTo>
                    <a:pt x="14" y="12"/>
                  </a:lnTo>
                  <a:lnTo>
                    <a:pt x="12" y="11"/>
                  </a:lnTo>
                  <a:lnTo>
                    <a:pt x="10" y="11"/>
                  </a:lnTo>
                  <a:lnTo>
                    <a:pt x="15" y="7"/>
                  </a:lnTo>
                  <a:lnTo>
                    <a:pt x="20" y="4"/>
                  </a:lnTo>
                  <a:lnTo>
                    <a:pt x="25" y="3"/>
                  </a:lnTo>
                  <a:lnTo>
                    <a:pt x="28" y="3"/>
                  </a:lnTo>
                  <a:lnTo>
                    <a:pt x="29" y="3"/>
                  </a:lnTo>
                  <a:lnTo>
                    <a:pt x="31" y="4"/>
                  </a:lnTo>
                  <a:lnTo>
                    <a:pt x="34" y="4"/>
                  </a:lnTo>
                  <a:lnTo>
                    <a:pt x="36" y="5"/>
                  </a:lnTo>
                  <a:lnTo>
                    <a:pt x="38" y="7"/>
                  </a:lnTo>
                  <a:lnTo>
                    <a:pt x="40" y="10"/>
                  </a:lnTo>
                  <a:lnTo>
                    <a:pt x="41" y="13"/>
                  </a:lnTo>
                  <a:lnTo>
                    <a:pt x="41" y="18"/>
                  </a:lnTo>
                  <a:lnTo>
                    <a:pt x="41" y="24"/>
                  </a:lnTo>
                  <a:lnTo>
                    <a:pt x="39" y="29"/>
                  </a:lnTo>
                  <a:lnTo>
                    <a:pt x="37" y="32"/>
                  </a:lnTo>
                  <a:lnTo>
                    <a:pt x="36" y="35"/>
                  </a:lnTo>
                  <a:lnTo>
                    <a:pt x="33" y="37"/>
                  </a:lnTo>
                  <a:lnTo>
                    <a:pt x="30" y="38"/>
                  </a:lnTo>
                  <a:lnTo>
                    <a:pt x="26" y="39"/>
                  </a:lnTo>
                  <a:lnTo>
                    <a:pt x="21" y="40"/>
                  </a:lnTo>
                  <a:lnTo>
                    <a:pt x="18" y="40"/>
                  </a:lnTo>
                  <a:lnTo>
                    <a:pt x="17" y="42"/>
                  </a:lnTo>
                  <a:lnTo>
                    <a:pt x="18" y="43"/>
                  </a:lnTo>
                  <a:lnTo>
                    <a:pt x="21" y="43"/>
                  </a:lnTo>
                  <a:lnTo>
                    <a:pt x="27" y="4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354"/>
            <p:cNvSpPr>
              <a:spLocks noChangeAspect="1" noEditPoints="1"/>
            </p:cNvSpPr>
            <p:nvPr/>
          </p:nvSpPr>
          <p:spPr bwMode="auto">
            <a:xfrm>
              <a:off x="1322" y="3773"/>
              <a:ext cx="15" cy="57"/>
            </a:xfrm>
            <a:custGeom>
              <a:avLst/>
              <a:gdLst>
                <a:gd name="T0" fmla="*/ 15 w 15"/>
                <a:gd name="T1" fmla="*/ 7 h 57"/>
                <a:gd name="T2" fmla="*/ 14 w 15"/>
                <a:gd name="T3" fmla="*/ 4 h 57"/>
                <a:gd name="T4" fmla="*/ 13 w 15"/>
                <a:gd name="T5" fmla="*/ 2 h 57"/>
                <a:gd name="T6" fmla="*/ 10 w 15"/>
                <a:gd name="T7" fmla="*/ 0 h 57"/>
                <a:gd name="T8" fmla="*/ 7 w 15"/>
                <a:gd name="T9" fmla="*/ 0 h 57"/>
                <a:gd name="T10" fmla="*/ 4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0 w 15"/>
                <a:gd name="T27" fmla="*/ 14 h 57"/>
                <a:gd name="T28" fmla="*/ 13 w 15"/>
                <a:gd name="T29" fmla="*/ 12 h 57"/>
                <a:gd name="T30" fmla="*/ 14 w 15"/>
                <a:gd name="T31" fmla="*/ 10 h 57"/>
                <a:gd name="T32" fmla="*/ 15 w 15"/>
                <a:gd name="T33" fmla="*/ 7 h 57"/>
                <a:gd name="T34" fmla="*/ 15 w 15"/>
                <a:gd name="T35" fmla="*/ 49 h 57"/>
                <a:gd name="T36" fmla="*/ 14 w 15"/>
                <a:gd name="T37" fmla="*/ 46 h 57"/>
                <a:gd name="T38" fmla="*/ 13 w 15"/>
                <a:gd name="T39" fmla="*/ 44 h 57"/>
                <a:gd name="T40" fmla="*/ 10 w 15"/>
                <a:gd name="T41" fmla="*/ 42 h 57"/>
                <a:gd name="T42" fmla="*/ 7 w 15"/>
                <a:gd name="T43" fmla="*/ 42 h 57"/>
                <a:gd name="T44" fmla="*/ 4 w 15"/>
                <a:gd name="T45" fmla="*/ 42 h 57"/>
                <a:gd name="T46" fmla="*/ 2 w 15"/>
                <a:gd name="T47" fmla="*/ 44 h 57"/>
                <a:gd name="T48" fmla="*/ 1 w 15"/>
                <a:gd name="T49" fmla="*/ 46 h 57"/>
                <a:gd name="T50" fmla="*/ 0 w 15"/>
                <a:gd name="T51" fmla="*/ 49 h 57"/>
                <a:gd name="T52" fmla="*/ 1 w 15"/>
                <a:gd name="T53" fmla="*/ 52 h 57"/>
                <a:gd name="T54" fmla="*/ 2 w 15"/>
                <a:gd name="T55" fmla="*/ 55 h 57"/>
                <a:gd name="T56" fmla="*/ 5 w 15"/>
                <a:gd name="T57" fmla="*/ 56 h 57"/>
                <a:gd name="T58" fmla="*/ 7 w 15"/>
                <a:gd name="T59" fmla="*/ 57 h 57"/>
                <a:gd name="T60" fmla="*/ 10 w 15"/>
                <a:gd name="T61" fmla="*/ 56 h 57"/>
                <a:gd name="T62" fmla="*/ 13 w 15"/>
                <a:gd name="T63" fmla="*/ 54 h 57"/>
                <a:gd name="T64" fmla="*/ 14 w 15"/>
                <a:gd name="T65" fmla="*/ 52 h 57"/>
                <a:gd name="T66" fmla="*/ 15 w 15"/>
                <a:gd name="T67"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7" y="0"/>
                  </a:lnTo>
                  <a:lnTo>
                    <a:pt x="4" y="0"/>
                  </a:lnTo>
                  <a:lnTo>
                    <a:pt x="2" y="2"/>
                  </a:lnTo>
                  <a:lnTo>
                    <a:pt x="1" y="4"/>
                  </a:lnTo>
                  <a:lnTo>
                    <a:pt x="0" y="7"/>
                  </a:lnTo>
                  <a:lnTo>
                    <a:pt x="1" y="10"/>
                  </a:lnTo>
                  <a:lnTo>
                    <a:pt x="2" y="12"/>
                  </a:lnTo>
                  <a:lnTo>
                    <a:pt x="5" y="14"/>
                  </a:lnTo>
                  <a:lnTo>
                    <a:pt x="7" y="14"/>
                  </a:lnTo>
                  <a:lnTo>
                    <a:pt x="10" y="14"/>
                  </a:lnTo>
                  <a:lnTo>
                    <a:pt x="13" y="12"/>
                  </a:lnTo>
                  <a:lnTo>
                    <a:pt x="14" y="10"/>
                  </a:lnTo>
                  <a:lnTo>
                    <a:pt x="15" y="7"/>
                  </a:lnTo>
                  <a:close/>
                  <a:moveTo>
                    <a:pt x="15" y="49"/>
                  </a:moveTo>
                  <a:lnTo>
                    <a:pt x="14" y="46"/>
                  </a:lnTo>
                  <a:lnTo>
                    <a:pt x="13" y="44"/>
                  </a:lnTo>
                  <a:lnTo>
                    <a:pt x="10" y="42"/>
                  </a:lnTo>
                  <a:lnTo>
                    <a:pt x="7" y="42"/>
                  </a:lnTo>
                  <a:lnTo>
                    <a:pt x="4" y="42"/>
                  </a:lnTo>
                  <a:lnTo>
                    <a:pt x="2" y="44"/>
                  </a:lnTo>
                  <a:lnTo>
                    <a:pt x="1" y="46"/>
                  </a:lnTo>
                  <a:lnTo>
                    <a:pt x="0" y="49"/>
                  </a:lnTo>
                  <a:lnTo>
                    <a:pt x="1" y="52"/>
                  </a:lnTo>
                  <a:lnTo>
                    <a:pt x="2" y="55"/>
                  </a:lnTo>
                  <a:lnTo>
                    <a:pt x="5" y="56"/>
                  </a:lnTo>
                  <a:lnTo>
                    <a:pt x="7" y="57"/>
                  </a:lnTo>
                  <a:lnTo>
                    <a:pt x="10" y="56"/>
                  </a:lnTo>
                  <a:lnTo>
                    <a:pt x="13" y="54"/>
                  </a:lnTo>
                  <a:lnTo>
                    <a:pt x="14" y="52"/>
                  </a:lnTo>
                  <a:lnTo>
                    <a:pt x="15"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355"/>
            <p:cNvSpPr>
              <a:spLocks noChangeAspect="1"/>
            </p:cNvSpPr>
            <p:nvPr/>
          </p:nvSpPr>
          <p:spPr bwMode="auto">
            <a:xfrm>
              <a:off x="1933" y="3757"/>
              <a:ext cx="83" cy="74"/>
            </a:xfrm>
            <a:custGeom>
              <a:avLst/>
              <a:gdLst>
                <a:gd name="T0" fmla="*/ 59 w 83"/>
                <a:gd name="T1" fmla="*/ 59 h 74"/>
                <a:gd name="T2" fmla="*/ 59 w 83"/>
                <a:gd name="T3" fmla="*/ 74 h 74"/>
                <a:gd name="T4" fmla="*/ 83 w 83"/>
                <a:gd name="T5" fmla="*/ 73 h 74"/>
                <a:gd name="T6" fmla="*/ 83 w 83"/>
                <a:gd name="T7" fmla="*/ 67 h 74"/>
                <a:gd name="T8" fmla="*/ 79 w 83"/>
                <a:gd name="T9" fmla="*/ 67 h 74"/>
                <a:gd name="T10" fmla="*/ 76 w 83"/>
                <a:gd name="T11" fmla="*/ 67 h 74"/>
                <a:gd name="T12" fmla="*/ 74 w 83"/>
                <a:gd name="T13" fmla="*/ 67 h 74"/>
                <a:gd name="T14" fmla="*/ 72 w 83"/>
                <a:gd name="T15" fmla="*/ 66 h 74"/>
                <a:gd name="T16" fmla="*/ 71 w 83"/>
                <a:gd name="T17" fmla="*/ 65 h 74"/>
                <a:gd name="T18" fmla="*/ 71 w 83"/>
                <a:gd name="T19" fmla="*/ 63 h 74"/>
                <a:gd name="T20" fmla="*/ 70 w 83"/>
                <a:gd name="T21" fmla="*/ 61 h 74"/>
                <a:gd name="T22" fmla="*/ 70 w 83"/>
                <a:gd name="T23" fmla="*/ 58 h 74"/>
                <a:gd name="T24" fmla="*/ 70 w 83"/>
                <a:gd name="T25" fmla="*/ 0 h 74"/>
                <a:gd name="T26" fmla="*/ 46 w 83"/>
                <a:gd name="T27" fmla="*/ 1 h 74"/>
                <a:gd name="T28" fmla="*/ 46 w 83"/>
                <a:gd name="T29" fmla="*/ 6 h 74"/>
                <a:gd name="T30" fmla="*/ 50 w 83"/>
                <a:gd name="T31" fmla="*/ 7 h 74"/>
                <a:gd name="T32" fmla="*/ 53 w 83"/>
                <a:gd name="T33" fmla="*/ 7 h 74"/>
                <a:gd name="T34" fmla="*/ 55 w 83"/>
                <a:gd name="T35" fmla="*/ 7 h 74"/>
                <a:gd name="T36" fmla="*/ 57 w 83"/>
                <a:gd name="T37" fmla="*/ 8 h 74"/>
                <a:gd name="T38" fmla="*/ 58 w 83"/>
                <a:gd name="T39" fmla="*/ 9 h 74"/>
                <a:gd name="T40" fmla="*/ 59 w 83"/>
                <a:gd name="T41" fmla="*/ 11 h 74"/>
                <a:gd name="T42" fmla="*/ 59 w 83"/>
                <a:gd name="T43" fmla="*/ 13 h 74"/>
                <a:gd name="T44" fmla="*/ 59 w 83"/>
                <a:gd name="T45" fmla="*/ 16 h 74"/>
                <a:gd name="T46" fmla="*/ 59 w 83"/>
                <a:gd name="T47" fmla="*/ 45 h 74"/>
                <a:gd name="T48" fmla="*/ 57 w 83"/>
                <a:gd name="T49" fmla="*/ 55 h 74"/>
                <a:gd name="T50" fmla="*/ 53 w 83"/>
                <a:gd name="T51" fmla="*/ 63 h 74"/>
                <a:gd name="T52" fmla="*/ 47 w 83"/>
                <a:gd name="T53" fmla="*/ 69 h 74"/>
                <a:gd name="T54" fmla="*/ 39 w 83"/>
                <a:gd name="T55" fmla="*/ 71 h 74"/>
                <a:gd name="T56" fmla="*/ 34 w 83"/>
                <a:gd name="T57" fmla="*/ 70 h 74"/>
                <a:gd name="T58" fmla="*/ 31 w 83"/>
                <a:gd name="T59" fmla="*/ 69 h 74"/>
                <a:gd name="T60" fmla="*/ 28 w 83"/>
                <a:gd name="T61" fmla="*/ 68 h 74"/>
                <a:gd name="T62" fmla="*/ 26 w 83"/>
                <a:gd name="T63" fmla="*/ 66 h 74"/>
                <a:gd name="T64" fmla="*/ 25 w 83"/>
                <a:gd name="T65" fmla="*/ 63 h 74"/>
                <a:gd name="T66" fmla="*/ 25 w 83"/>
                <a:gd name="T67" fmla="*/ 61 h 74"/>
                <a:gd name="T68" fmla="*/ 24 w 83"/>
                <a:gd name="T69" fmla="*/ 58 h 74"/>
                <a:gd name="T70" fmla="*/ 24 w 83"/>
                <a:gd name="T71" fmla="*/ 54 h 74"/>
                <a:gd name="T72" fmla="*/ 24 w 83"/>
                <a:gd name="T73" fmla="*/ 0 h 74"/>
                <a:gd name="T74" fmla="*/ 0 w 83"/>
                <a:gd name="T75" fmla="*/ 1 h 74"/>
                <a:gd name="T76" fmla="*/ 0 w 83"/>
                <a:gd name="T77" fmla="*/ 6 h 74"/>
                <a:gd name="T78" fmla="*/ 4 w 83"/>
                <a:gd name="T79" fmla="*/ 6 h 74"/>
                <a:gd name="T80" fmla="*/ 8 w 83"/>
                <a:gd name="T81" fmla="*/ 7 h 74"/>
                <a:gd name="T82" fmla="*/ 10 w 83"/>
                <a:gd name="T83" fmla="*/ 7 h 74"/>
                <a:gd name="T84" fmla="*/ 11 w 83"/>
                <a:gd name="T85" fmla="*/ 9 h 74"/>
                <a:gd name="T86" fmla="*/ 12 w 83"/>
                <a:gd name="T87" fmla="*/ 10 h 74"/>
                <a:gd name="T88" fmla="*/ 13 w 83"/>
                <a:gd name="T89" fmla="*/ 13 h 74"/>
                <a:gd name="T90" fmla="*/ 13 w 83"/>
                <a:gd name="T91" fmla="*/ 17 h 74"/>
                <a:gd name="T92" fmla="*/ 13 w 83"/>
                <a:gd name="T93" fmla="*/ 22 h 74"/>
                <a:gd name="T94" fmla="*/ 13 w 83"/>
                <a:gd name="T95" fmla="*/ 46 h 74"/>
                <a:gd name="T96" fmla="*/ 13 w 83"/>
                <a:gd name="T97" fmla="*/ 51 h 74"/>
                <a:gd name="T98" fmla="*/ 13 w 83"/>
                <a:gd name="T99" fmla="*/ 56 h 74"/>
                <a:gd name="T100" fmla="*/ 14 w 83"/>
                <a:gd name="T101" fmla="*/ 61 h 74"/>
                <a:gd name="T102" fmla="*/ 16 w 83"/>
                <a:gd name="T103" fmla="*/ 65 h 74"/>
                <a:gd name="T104" fmla="*/ 19 w 83"/>
                <a:gd name="T105" fmla="*/ 69 h 74"/>
                <a:gd name="T106" fmla="*/ 24 w 83"/>
                <a:gd name="T107" fmla="*/ 72 h 74"/>
                <a:gd name="T108" fmla="*/ 30 w 83"/>
                <a:gd name="T109" fmla="*/ 74 h 74"/>
                <a:gd name="T110" fmla="*/ 38 w 83"/>
                <a:gd name="T111" fmla="*/ 74 h 74"/>
                <a:gd name="T112" fmla="*/ 45 w 83"/>
                <a:gd name="T113" fmla="*/ 73 h 74"/>
                <a:gd name="T114" fmla="*/ 50 w 83"/>
                <a:gd name="T115" fmla="*/ 71 h 74"/>
                <a:gd name="T116" fmla="*/ 55 w 83"/>
                <a:gd name="T117" fmla="*/ 66 h 74"/>
                <a:gd name="T118" fmla="*/ 59 w 83"/>
                <a:gd name="T119" fmla="*/ 5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4">
                  <a:moveTo>
                    <a:pt x="59" y="59"/>
                  </a:moveTo>
                  <a:lnTo>
                    <a:pt x="59" y="74"/>
                  </a:lnTo>
                  <a:lnTo>
                    <a:pt x="83" y="73"/>
                  </a:lnTo>
                  <a:lnTo>
                    <a:pt x="83" y="67"/>
                  </a:lnTo>
                  <a:lnTo>
                    <a:pt x="79" y="67"/>
                  </a:lnTo>
                  <a:lnTo>
                    <a:pt x="76" y="67"/>
                  </a:lnTo>
                  <a:lnTo>
                    <a:pt x="74" y="67"/>
                  </a:lnTo>
                  <a:lnTo>
                    <a:pt x="72" y="66"/>
                  </a:lnTo>
                  <a:lnTo>
                    <a:pt x="71" y="65"/>
                  </a:lnTo>
                  <a:lnTo>
                    <a:pt x="71" y="63"/>
                  </a:lnTo>
                  <a:lnTo>
                    <a:pt x="70" y="61"/>
                  </a:lnTo>
                  <a:lnTo>
                    <a:pt x="70" y="58"/>
                  </a:lnTo>
                  <a:lnTo>
                    <a:pt x="70" y="0"/>
                  </a:lnTo>
                  <a:lnTo>
                    <a:pt x="46" y="1"/>
                  </a:lnTo>
                  <a:lnTo>
                    <a:pt x="46" y="6"/>
                  </a:lnTo>
                  <a:lnTo>
                    <a:pt x="50" y="7"/>
                  </a:lnTo>
                  <a:lnTo>
                    <a:pt x="53" y="7"/>
                  </a:lnTo>
                  <a:lnTo>
                    <a:pt x="55" y="7"/>
                  </a:lnTo>
                  <a:lnTo>
                    <a:pt x="57" y="8"/>
                  </a:lnTo>
                  <a:lnTo>
                    <a:pt x="58" y="9"/>
                  </a:lnTo>
                  <a:lnTo>
                    <a:pt x="59" y="11"/>
                  </a:lnTo>
                  <a:lnTo>
                    <a:pt x="59" y="13"/>
                  </a:lnTo>
                  <a:lnTo>
                    <a:pt x="59" y="16"/>
                  </a:lnTo>
                  <a:lnTo>
                    <a:pt x="59" y="45"/>
                  </a:lnTo>
                  <a:lnTo>
                    <a:pt x="57" y="55"/>
                  </a:lnTo>
                  <a:lnTo>
                    <a:pt x="53" y="63"/>
                  </a:lnTo>
                  <a:lnTo>
                    <a:pt x="47" y="69"/>
                  </a:lnTo>
                  <a:lnTo>
                    <a:pt x="39" y="71"/>
                  </a:lnTo>
                  <a:lnTo>
                    <a:pt x="34" y="70"/>
                  </a:lnTo>
                  <a:lnTo>
                    <a:pt x="31" y="69"/>
                  </a:lnTo>
                  <a:lnTo>
                    <a:pt x="28" y="68"/>
                  </a:lnTo>
                  <a:lnTo>
                    <a:pt x="26" y="66"/>
                  </a:lnTo>
                  <a:lnTo>
                    <a:pt x="25" y="63"/>
                  </a:lnTo>
                  <a:lnTo>
                    <a:pt x="25" y="61"/>
                  </a:lnTo>
                  <a:lnTo>
                    <a:pt x="24" y="58"/>
                  </a:lnTo>
                  <a:lnTo>
                    <a:pt x="24" y="54"/>
                  </a:lnTo>
                  <a:lnTo>
                    <a:pt x="24" y="0"/>
                  </a:lnTo>
                  <a:lnTo>
                    <a:pt x="0" y="1"/>
                  </a:lnTo>
                  <a:lnTo>
                    <a:pt x="0" y="6"/>
                  </a:lnTo>
                  <a:lnTo>
                    <a:pt x="4" y="6"/>
                  </a:lnTo>
                  <a:lnTo>
                    <a:pt x="8" y="7"/>
                  </a:lnTo>
                  <a:lnTo>
                    <a:pt x="10" y="7"/>
                  </a:lnTo>
                  <a:lnTo>
                    <a:pt x="11" y="9"/>
                  </a:lnTo>
                  <a:lnTo>
                    <a:pt x="12" y="10"/>
                  </a:lnTo>
                  <a:lnTo>
                    <a:pt x="13" y="13"/>
                  </a:lnTo>
                  <a:lnTo>
                    <a:pt x="13" y="17"/>
                  </a:lnTo>
                  <a:lnTo>
                    <a:pt x="13" y="22"/>
                  </a:lnTo>
                  <a:lnTo>
                    <a:pt x="13" y="46"/>
                  </a:lnTo>
                  <a:lnTo>
                    <a:pt x="13" y="51"/>
                  </a:lnTo>
                  <a:lnTo>
                    <a:pt x="13" y="56"/>
                  </a:lnTo>
                  <a:lnTo>
                    <a:pt x="14" y="61"/>
                  </a:lnTo>
                  <a:lnTo>
                    <a:pt x="16" y="65"/>
                  </a:lnTo>
                  <a:lnTo>
                    <a:pt x="19" y="69"/>
                  </a:lnTo>
                  <a:lnTo>
                    <a:pt x="24" y="72"/>
                  </a:lnTo>
                  <a:lnTo>
                    <a:pt x="30" y="74"/>
                  </a:lnTo>
                  <a:lnTo>
                    <a:pt x="38" y="74"/>
                  </a:lnTo>
                  <a:lnTo>
                    <a:pt x="45" y="73"/>
                  </a:lnTo>
                  <a:lnTo>
                    <a:pt x="50" y="71"/>
                  </a:lnTo>
                  <a:lnTo>
                    <a:pt x="55" y="66"/>
                  </a:lnTo>
                  <a:lnTo>
                    <a:pt x="59" y="5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356"/>
            <p:cNvSpPr>
              <a:spLocks noChangeAspect="1"/>
            </p:cNvSpPr>
            <p:nvPr/>
          </p:nvSpPr>
          <p:spPr bwMode="auto">
            <a:xfrm>
              <a:off x="2025" y="3756"/>
              <a:ext cx="54" cy="75"/>
            </a:xfrm>
            <a:custGeom>
              <a:avLst/>
              <a:gdLst>
                <a:gd name="T0" fmla="*/ 31 w 54"/>
                <a:gd name="T1" fmla="*/ 42 h 75"/>
                <a:gd name="T2" fmla="*/ 36 w 54"/>
                <a:gd name="T3" fmla="*/ 43 h 75"/>
                <a:gd name="T4" fmla="*/ 42 w 54"/>
                <a:gd name="T5" fmla="*/ 47 h 75"/>
                <a:gd name="T6" fmla="*/ 46 w 54"/>
                <a:gd name="T7" fmla="*/ 53 h 75"/>
                <a:gd name="T8" fmla="*/ 45 w 54"/>
                <a:gd name="T9" fmla="*/ 63 h 75"/>
                <a:gd name="T10" fmla="*/ 36 w 54"/>
                <a:gd name="T11" fmla="*/ 71 h 75"/>
                <a:gd name="T12" fmla="*/ 23 w 54"/>
                <a:gd name="T13" fmla="*/ 71 h 75"/>
                <a:gd name="T14" fmla="*/ 15 w 54"/>
                <a:gd name="T15" fmla="*/ 68 h 75"/>
                <a:gd name="T16" fmla="*/ 10 w 54"/>
                <a:gd name="T17" fmla="*/ 62 h 75"/>
                <a:gd name="T18" fmla="*/ 6 w 54"/>
                <a:gd name="T19" fmla="*/ 53 h 75"/>
                <a:gd name="T20" fmla="*/ 4 w 54"/>
                <a:gd name="T21" fmla="*/ 46 h 75"/>
                <a:gd name="T22" fmla="*/ 0 w 54"/>
                <a:gd name="T23" fmla="*/ 46 h 75"/>
                <a:gd name="T24" fmla="*/ 0 w 54"/>
                <a:gd name="T25" fmla="*/ 71 h 75"/>
                <a:gd name="T26" fmla="*/ 2 w 54"/>
                <a:gd name="T27" fmla="*/ 75 h 75"/>
                <a:gd name="T28" fmla="*/ 3 w 54"/>
                <a:gd name="T29" fmla="*/ 75 h 75"/>
                <a:gd name="T30" fmla="*/ 6 w 54"/>
                <a:gd name="T31" fmla="*/ 72 h 75"/>
                <a:gd name="T32" fmla="*/ 7 w 54"/>
                <a:gd name="T33" fmla="*/ 71 h 75"/>
                <a:gd name="T34" fmla="*/ 9 w 54"/>
                <a:gd name="T35" fmla="*/ 68 h 75"/>
                <a:gd name="T36" fmla="*/ 20 w 54"/>
                <a:gd name="T37" fmla="*/ 74 h 75"/>
                <a:gd name="T38" fmla="*/ 28 w 54"/>
                <a:gd name="T39" fmla="*/ 75 h 75"/>
                <a:gd name="T40" fmla="*/ 48 w 54"/>
                <a:gd name="T41" fmla="*/ 68 h 75"/>
                <a:gd name="T42" fmla="*/ 54 w 54"/>
                <a:gd name="T43" fmla="*/ 52 h 75"/>
                <a:gd name="T44" fmla="*/ 51 w 54"/>
                <a:gd name="T45" fmla="*/ 42 h 75"/>
                <a:gd name="T46" fmla="*/ 47 w 54"/>
                <a:gd name="T47" fmla="*/ 37 h 75"/>
                <a:gd name="T48" fmla="*/ 38 w 54"/>
                <a:gd name="T49" fmla="*/ 31 h 75"/>
                <a:gd name="T50" fmla="*/ 28 w 54"/>
                <a:gd name="T51" fmla="*/ 29 h 75"/>
                <a:gd name="T52" fmla="*/ 21 w 54"/>
                <a:gd name="T53" fmla="*/ 27 h 75"/>
                <a:gd name="T54" fmla="*/ 15 w 54"/>
                <a:gd name="T55" fmla="*/ 25 h 75"/>
                <a:gd name="T56" fmla="*/ 10 w 54"/>
                <a:gd name="T57" fmla="*/ 21 h 75"/>
                <a:gd name="T58" fmla="*/ 8 w 54"/>
                <a:gd name="T59" fmla="*/ 15 h 75"/>
                <a:gd name="T60" fmla="*/ 12 w 54"/>
                <a:gd name="T61" fmla="*/ 7 h 75"/>
                <a:gd name="T62" fmla="*/ 27 w 54"/>
                <a:gd name="T63" fmla="*/ 3 h 75"/>
                <a:gd name="T64" fmla="*/ 37 w 54"/>
                <a:gd name="T65" fmla="*/ 5 h 75"/>
                <a:gd name="T66" fmla="*/ 43 w 54"/>
                <a:gd name="T67" fmla="*/ 11 h 75"/>
                <a:gd name="T68" fmla="*/ 45 w 54"/>
                <a:gd name="T69" fmla="*/ 17 h 75"/>
                <a:gd name="T70" fmla="*/ 46 w 54"/>
                <a:gd name="T71" fmla="*/ 23 h 75"/>
                <a:gd name="T72" fmla="*/ 48 w 54"/>
                <a:gd name="T73" fmla="*/ 24 h 75"/>
                <a:gd name="T74" fmla="*/ 50 w 54"/>
                <a:gd name="T75" fmla="*/ 23 h 75"/>
                <a:gd name="T76" fmla="*/ 50 w 54"/>
                <a:gd name="T77" fmla="*/ 20 h 75"/>
                <a:gd name="T78" fmla="*/ 50 w 54"/>
                <a:gd name="T79" fmla="*/ 0 h 75"/>
                <a:gd name="T80" fmla="*/ 47 w 54"/>
                <a:gd name="T81" fmla="*/ 0 h 75"/>
                <a:gd name="T82" fmla="*/ 44 w 54"/>
                <a:gd name="T83" fmla="*/ 3 h 75"/>
                <a:gd name="T84" fmla="*/ 37 w 54"/>
                <a:gd name="T85" fmla="*/ 1 h 75"/>
                <a:gd name="T86" fmla="*/ 29 w 54"/>
                <a:gd name="T87" fmla="*/ 0 h 75"/>
                <a:gd name="T88" fmla="*/ 14 w 54"/>
                <a:gd name="T89" fmla="*/ 1 h 75"/>
                <a:gd name="T90" fmla="*/ 1 w 54"/>
                <a:gd name="T91" fmla="*/ 13 h 75"/>
                <a:gd name="T92" fmla="*/ 2 w 54"/>
                <a:gd name="T93" fmla="*/ 28 h 75"/>
                <a:gd name="T94" fmla="*/ 11 w 54"/>
                <a:gd name="T95" fmla="*/ 37 h 75"/>
                <a:gd name="T96" fmla="*/ 21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1"/>
                  </a:moveTo>
                  <a:lnTo>
                    <a:pt x="31" y="42"/>
                  </a:lnTo>
                  <a:lnTo>
                    <a:pt x="33" y="42"/>
                  </a:lnTo>
                  <a:lnTo>
                    <a:pt x="36" y="43"/>
                  </a:lnTo>
                  <a:lnTo>
                    <a:pt x="39" y="45"/>
                  </a:lnTo>
                  <a:lnTo>
                    <a:pt x="42" y="47"/>
                  </a:lnTo>
                  <a:lnTo>
                    <a:pt x="44" y="49"/>
                  </a:lnTo>
                  <a:lnTo>
                    <a:pt x="46" y="53"/>
                  </a:lnTo>
                  <a:lnTo>
                    <a:pt x="46" y="57"/>
                  </a:lnTo>
                  <a:lnTo>
                    <a:pt x="45" y="63"/>
                  </a:lnTo>
                  <a:lnTo>
                    <a:pt x="42" y="67"/>
                  </a:lnTo>
                  <a:lnTo>
                    <a:pt x="36" y="71"/>
                  </a:lnTo>
                  <a:lnTo>
                    <a:pt x="28" y="72"/>
                  </a:lnTo>
                  <a:lnTo>
                    <a:pt x="23" y="71"/>
                  </a:lnTo>
                  <a:lnTo>
                    <a:pt x="19" y="70"/>
                  </a:lnTo>
                  <a:lnTo>
                    <a:pt x="15" y="68"/>
                  </a:lnTo>
                  <a:lnTo>
                    <a:pt x="12" y="65"/>
                  </a:lnTo>
                  <a:lnTo>
                    <a:pt x="10" y="62"/>
                  </a:lnTo>
                  <a:lnTo>
                    <a:pt x="8" y="58"/>
                  </a:lnTo>
                  <a:lnTo>
                    <a:pt x="6" y="53"/>
                  </a:lnTo>
                  <a:lnTo>
                    <a:pt x="5" y="48"/>
                  </a:lnTo>
                  <a:lnTo>
                    <a:pt x="4" y="46"/>
                  </a:lnTo>
                  <a:lnTo>
                    <a:pt x="2" y="45"/>
                  </a:lnTo>
                  <a:lnTo>
                    <a:pt x="0" y="46"/>
                  </a:lnTo>
                  <a:lnTo>
                    <a:pt x="0" y="50"/>
                  </a:lnTo>
                  <a:lnTo>
                    <a:pt x="0" y="71"/>
                  </a:lnTo>
                  <a:lnTo>
                    <a:pt x="0" y="74"/>
                  </a:lnTo>
                  <a:lnTo>
                    <a:pt x="2" y="75"/>
                  </a:lnTo>
                  <a:lnTo>
                    <a:pt x="2" y="75"/>
                  </a:lnTo>
                  <a:lnTo>
                    <a:pt x="3" y="75"/>
                  </a:lnTo>
                  <a:lnTo>
                    <a:pt x="4" y="74"/>
                  </a:lnTo>
                  <a:lnTo>
                    <a:pt x="6" y="72"/>
                  </a:lnTo>
                  <a:lnTo>
                    <a:pt x="6" y="72"/>
                  </a:lnTo>
                  <a:lnTo>
                    <a:pt x="7" y="71"/>
                  </a:lnTo>
                  <a:lnTo>
                    <a:pt x="8" y="70"/>
                  </a:lnTo>
                  <a:lnTo>
                    <a:pt x="9" y="68"/>
                  </a:lnTo>
                  <a:lnTo>
                    <a:pt x="15" y="72"/>
                  </a:lnTo>
                  <a:lnTo>
                    <a:pt x="20" y="74"/>
                  </a:lnTo>
                  <a:lnTo>
                    <a:pt x="24" y="75"/>
                  </a:lnTo>
                  <a:lnTo>
                    <a:pt x="28" y="75"/>
                  </a:lnTo>
                  <a:lnTo>
                    <a:pt x="40" y="73"/>
                  </a:lnTo>
                  <a:lnTo>
                    <a:pt x="48" y="68"/>
                  </a:lnTo>
                  <a:lnTo>
                    <a:pt x="53" y="61"/>
                  </a:lnTo>
                  <a:lnTo>
                    <a:pt x="54" y="52"/>
                  </a:lnTo>
                  <a:lnTo>
                    <a:pt x="53" y="47"/>
                  </a:lnTo>
                  <a:lnTo>
                    <a:pt x="51" y="42"/>
                  </a:lnTo>
                  <a:lnTo>
                    <a:pt x="49" y="39"/>
                  </a:lnTo>
                  <a:lnTo>
                    <a:pt x="47" y="37"/>
                  </a:lnTo>
                  <a:lnTo>
                    <a:pt x="43" y="33"/>
                  </a:lnTo>
                  <a:lnTo>
                    <a:pt x="38" y="31"/>
                  </a:lnTo>
                  <a:lnTo>
                    <a:pt x="33" y="30"/>
                  </a:lnTo>
                  <a:lnTo>
                    <a:pt x="28" y="29"/>
                  </a:lnTo>
                  <a:lnTo>
                    <a:pt x="25" y="28"/>
                  </a:lnTo>
                  <a:lnTo>
                    <a:pt x="21" y="27"/>
                  </a:lnTo>
                  <a:lnTo>
                    <a:pt x="18" y="26"/>
                  </a:lnTo>
                  <a:lnTo>
                    <a:pt x="15" y="25"/>
                  </a:lnTo>
                  <a:lnTo>
                    <a:pt x="12" y="23"/>
                  </a:lnTo>
                  <a:lnTo>
                    <a:pt x="10" y="21"/>
                  </a:lnTo>
                  <a:lnTo>
                    <a:pt x="9" y="18"/>
                  </a:lnTo>
                  <a:lnTo>
                    <a:pt x="8" y="15"/>
                  </a:lnTo>
                  <a:lnTo>
                    <a:pt x="9" y="11"/>
                  </a:lnTo>
                  <a:lnTo>
                    <a:pt x="12" y="7"/>
                  </a:lnTo>
                  <a:lnTo>
                    <a:pt x="18" y="4"/>
                  </a:lnTo>
                  <a:lnTo>
                    <a:pt x="27" y="3"/>
                  </a:lnTo>
                  <a:lnTo>
                    <a:pt x="33" y="3"/>
                  </a:lnTo>
                  <a:lnTo>
                    <a:pt x="37" y="5"/>
                  </a:lnTo>
                  <a:lnTo>
                    <a:pt x="41" y="8"/>
                  </a:lnTo>
                  <a:lnTo>
                    <a:pt x="43" y="11"/>
                  </a:lnTo>
                  <a:lnTo>
                    <a:pt x="44" y="14"/>
                  </a:lnTo>
                  <a:lnTo>
                    <a:pt x="45" y="17"/>
                  </a:lnTo>
                  <a:lnTo>
                    <a:pt x="46" y="20"/>
                  </a:lnTo>
                  <a:lnTo>
                    <a:pt x="46" y="23"/>
                  </a:lnTo>
                  <a:lnTo>
                    <a:pt x="47" y="24"/>
                  </a:lnTo>
                  <a:lnTo>
                    <a:pt x="48" y="24"/>
                  </a:lnTo>
                  <a:lnTo>
                    <a:pt x="49" y="24"/>
                  </a:lnTo>
                  <a:lnTo>
                    <a:pt x="50" y="23"/>
                  </a:lnTo>
                  <a:lnTo>
                    <a:pt x="50" y="22"/>
                  </a:lnTo>
                  <a:lnTo>
                    <a:pt x="50" y="20"/>
                  </a:lnTo>
                  <a:lnTo>
                    <a:pt x="50" y="4"/>
                  </a:lnTo>
                  <a:lnTo>
                    <a:pt x="50" y="0"/>
                  </a:lnTo>
                  <a:lnTo>
                    <a:pt x="48" y="0"/>
                  </a:lnTo>
                  <a:lnTo>
                    <a:pt x="47" y="0"/>
                  </a:lnTo>
                  <a:lnTo>
                    <a:pt x="45" y="2"/>
                  </a:lnTo>
                  <a:lnTo>
                    <a:pt x="44" y="3"/>
                  </a:lnTo>
                  <a:lnTo>
                    <a:pt x="42" y="4"/>
                  </a:lnTo>
                  <a:lnTo>
                    <a:pt x="37" y="1"/>
                  </a:lnTo>
                  <a:lnTo>
                    <a:pt x="33" y="0"/>
                  </a:lnTo>
                  <a:lnTo>
                    <a:pt x="29" y="0"/>
                  </a:lnTo>
                  <a:lnTo>
                    <a:pt x="27" y="0"/>
                  </a:lnTo>
                  <a:lnTo>
                    <a:pt x="14" y="1"/>
                  </a:lnTo>
                  <a:lnTo>
                    <a:pt x="6" y="6"/>
                  </a:lnTo>
                  <a:lnTo>
                    <a:pt x="1" y="13"/>
                  </a:lnTo>
                  <a:lnTo>
                    <a:pt x="0" y="20"/>
                  </a:lnTo>
                  <a:lnTo>
                    <a:pt x="2" y="28"/>
                  </a:lnTo>
                  <a:lnTo>
                    <a:pt x="7" y="34"/>
                  </a:lnTo>
                  <a:lnTo>
                    <a:pt x="11" y="37"/>
                  </a:lnTo>
                  <a:lnTo>
                    <a:pt x="16" y="38"/>
                  </a:lnTo>
                  <a:lnTo>
                    <a:pt x="21" y="40"/>
                  </a:lnTo>
                  <a:lnTo>
                    <a:pt x="29"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357"/>
            <p:cNvSpPr>
              <a:spLocks noChangeAspect="1" noEditPoints="1"/>
            </p:cNvSpPr>
            <p:nvPr/>
          </p:nvSpPr>
          <p:spPr bwMode="auto">
            <a:xfrm>
              <a:off x="2090" y="3756"/>
              <a:ext cx="64" cy="75"/>
            </a:xfrm>
            <a:custGeom>
              <a:avLst/>
              <a:gdLst>
                <a:gd name="T0" fmla="*/ 13 w 64"/>
                <a:gd name="T1" fmla="*/ 32 h 75"/>
                <a:gd name="T2" fmla="*/ 16 w 64"/>
                <a:gd name="T3" fmla="*/ 17 h 75"/>
                <a:gd name="T4" fmla="*/ 22 w 64"/>
                <a:gd name="T5" fmla="*/ 8 h 75"/>
                <a:gd name="T6" fmla="*/ 29 w 64"/>
                <a:gd name="T7" fmla="*/ 4 h 75"/>
                <a:gd name="T8" fmla="*/ 34 w 64"/>
                <a:gd name="T9" fmla="*/ 3 h 75"/>
                <a:gd name="T10" fmla="*/ 40 w 64"/>
                <a:gd name="T11" fmla="*/ 4 h 75"/>
                <a:gd name="T12" fmla="*/ 44 w 64"/>
                <a:gd name="T13" fmla="*/ 7 h 75"/>
                <a:gd name="T14" fmla="*/ 47 w 64"/>
                <a:gd name="T15" fmla="*/ 11 h 75"/>
                <a:gd name="T16" fmla="*/ 50 w 64"/>
                <a:gd name="T17" fmla="*/ 15 h 75"/>
                <a:gd name="T18" fmla="*/ 51 w 64"/>
                <a:gd name="T19" fmla="*/ 20 h 75"/>
                <a:gd name="T20" fmla="*/ 52 w 64"/>
                <a:gd name="T21" fmla="*/ 25 h 75"/>
                <a:gd name="T22" fmla="*/ 52 w 64"/>
                <a:gd name="T23" fmla="*/ 29 h 75"/>
                <a:gd name="T24" fmla="*/ 53 w 64"/>
                <a:gd name="T25" fmla="*/ 32 h 75"/>
                <a:gd name="T26" fmla="*/ 13 w 64"/>
                <a:gd name="T27" fmla="*/ 32 h 75"/>
                <a:gd name="T28" fmla="*/ 13 w 64"/>
                <a:gd name="T29" fmla="*/ 35 h 75"/>
                <a:gd name="T30" fmla="*/ 59 w 64"/>
                <a:gd name="T31" fmla="*/ 35 h 75"/>
                <a:gd name="T32" fmla="*/ 62 w 64"/>
                <a:gd name="T33" fmla="*/ 35 h 75"/>
                <a:gd name="T34" fmla="*/ 63 w 64"/>
                <a:gd name="T35" fmla="*/ 35 h 75"/>
                <a:gd name="T36" fmla="*/ 63 w 64"/>
                <a:gd name="T37" fmla="*/ 34 h 75"/>
                <a:gd name="T38" fmla="*/ 64 w 64"/>
                <a:gd name="T39" fmla="*/ 32 h 75"/>
                <a:gd name="T40" fmla="*/ 62 w 64"/>
                <a:gd name="T41" fmla="*/ 20 h 75"/>
                <a:gd name="T42" fmla="*/ 56 w 64"/>
                <a:gd name="T43" fmla="*/ 10 h 75"/>
                <a:gd name="T44" fmla="*/ 47 w 64"/>
                <a:gd name="T45" fmla="*/ 2 h 75"/>
                <a:gd name="T46" fmla="*/ 34 w 64"/>
                <a:gd name="T47" fmla="*/ 0 h 75"/>
                <a:gd name="T48" fmla="*/ 20 w 64"/>
                <a:gd name="T49" fmla="*/ 2 h 75"/>
                <a:gd name="T50" fmla="*/ 10 w 64"/>
                <a:gd name="T51" fmla="*/ 11 h 75"/>
                <a:gd name="T52" fmla="*/ 2 w 64"/>
                <a:gd name="T53" fmla="*/ 23 h 75"/>
                <a:gd name="T54" fmla="*/ 0 w 64"/>
                <a:gd name="T55" fmla="*/ 37 h 75"/>
                <a:gd name="T56" fmla="*/ 3 w 64"/>
                <a:gd name="T57" fmla="*/ 53 h 75"/>
                <a:gd name="T58" fmla="*/ 11 w 64"/>
                <a:gd name="T59" fmla="*/ 65 h 75"/>
                <a:gd name="T60" fmla="*/ 22 w 64"/>
                <a:gd name="T61" fmla="*/ 73 h 75"/>
                <a:gd name="T62" fmla="*/ 36 w 64"/>
                <a:gd name="T63" fmla="*/ 75 h 75"/>
                <a:gd name="T64" fmla="*/ 49 w 64"/>
                <a:gd name="T65" fmla="*/ 72 h 75"/>
                <a:gd name="T66" fmla="*/ 57 w 64"/>
                <a:gd name="T67" fmla="*/ 66 h 75"/>
                <a:gd name="T68" fmla="*/ 62 w 64"/>
                <a:gd name="T69" fmla="*/ 59 h 75"/>
                <a:gd name="T70" fmla="*/ 64 w 64"/>
                <a:gd name="T71" fmla="*/ 54 h 75"/>
                <a:gd name="T72" fmla="*/ 63 w 64"/>
                <a:gd name="T73" fmla="*/ 52 h 75"/>
                <a:gd name="T74" fmla="*/ 61 w 64"/>
                <a:gd name="T75" fmla="*/ 52 h 75"/>
                <a:gd name="T76" fmla="*/ 60 w 64"/>
                <a:gd name="T77" fmla="*/ 53 h 75"/>
                <a:gd name="T78" fmla="*/ 59 w 64"/>
                <a:gd name="T79" fmla="*/ 54 h 75"/>
                <a:gd name="T80" fmla="*/ 57 w 64"/>
                <a:gd name="T81" fmla="*/ 60 h 75"/>
                <a:gd name="T82" fmla="*/ 53 w 64"/>
                <a:gd name="T83" fmla="*/ 64 h 75"/>
                <a:gd name="T84" fmla="*/ 50 w 64"/>
                <a:gd name="T85" fmla="*/ 67 h 75"/>
                <a:gd name="T86" fmla="*/ 46 w 64"/>
                <a:gd name="T87" fmla="*/ 69 h 75"/>
                <a:gd name="T88" fmla="*/ 43 w 64"/>
                <a:gd name="T89" fmla="*/ 70 h 75"/>
                <a:gd name="T90" fmla="*/ 40 w 64"/>
                <a:gd name="T91" fmla="*/ 71 h 75"/>
                <a:gd name="T92" fmla="*/ 38 w 64"/>
                <a:gd name="T93" fmla="*/ 71 h 75"/>
                <a:gd name="T94" fmla="*/ 37 w 64"/>
                <a:gd name="T95" fmla="*/ 71 h 75"/>
                <a:gd name="T96" fmla="*/ 31 w 64"/>
                <a:gd name="T97" fmla="*/ 70 h 75"/>
                <a:gd name="T98" fmla="*/ 26 w 64"/>
                <a:gd name="T99" fmla="*/ 68 h 75"/>
                <a:gd name="T100" fmla="*/ 22 w 64"/>
                <a:gd name="T101" fmla="*/ 64 h 75"/>
                <a:gd name="T102" fmla="*/ 18 w 64"/>
                <a:gd name="T103" fmla="*/ 60 h 75"/>
                <a:gd name="T104" fmla="*/ 15 w 64"/>
                <a:gd name="T105" fmla="*/ 54 h 75"/>
                <a:gd name="T106" fmla="*/ 14 w 64"/>
                <a:gd name="T107" fmla="*/ 47 h 75"/>
                <a:gd name="T108" fmla="*/ 13 w 64"/>
                <a:gd name="T109" fmla="*/ 41 h 75"/>
                <a:gd name="T110" fmla="*/ 13 w 64"/>
                <a:gd name="T111"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5">
                  <a:moveTo>
                    <a:pt x="13" y="32"/>
                  </a:moveTo>
                  <a:lnTo>
                    <a:pt x="16" y="17"/>
                  </a:lnTo>
                  <a:lnTo>
                    <a:pt x="22" y="8"/>
                  </a:lnTo>
                  <a:lnTo>
                    <a:pt x="29" y="4"/>
                  </a:lnTo>
                  <a:lnTo>
                    <a:pt x="34" y="3"/>
                  </a:lnTo>
                  <a:lnTo>
                    <a:pt x="40" y="4"/>
                  </a:lnTo>
                  <a:lnTo>
                    <a:pt x="44" y="7"/>
                  </a:lnTo>
                  <a:lnTo>
                    <a:pt x="47" y="11"/>
                  </a:lnTo>
                  <a:lnTo>
                    <a:pt x="50" y="15"/>
                  </a:lnTo>
                  <a:lnTo>
                    <a:pt x="51" y="20"/>
                  </a:lnTo>
                  <a:lnTo>
                    <a:pt x="52" y="25"/>
                  </a:lnTo>
                  <a:lnTo>
                    <a:pt x="52" y="29"/>
                  </a:lnTo>
                  <a:lnTo>
                    <a:pt x="53" y="32"/>
                  </a:lnTo>
                  <a:lnTo>
                    <a:pt x="13" y="32"/>
                  </a:lnTo>
                  <a:close/>
                  <a:moveTo>
                    <a:pt x="13" y="35"/>
                  </a:moveTo>
                  <a:lnTo>
                    <a:pt x="59" y="35"/>
                  </a:lnTo>
                  <a:lnTo>
                    <a:pt x="62" y="35"/>
                  </a:lnTo>
                  <a:lnTo>
                    <a:pt x="63" y="35"/>
                  </a:lnTo>
                  <a:lnTo>
                    <a:pt x="63" y="34"/>
                  </a:lnTo>
                  <a:lnTo>
                    <a:pt x="64" y="32"/>
                  </a:lnTo>
                  <a:lnTo>
                    <a:pt x="62" y="20"/>
                  </a:lnTo>
                  <a:lnTo>
                    <a:pt x="56" y="10"/>
                  </a:lnTo>
                  <a:lnTo>
                    <a:pt x="47" y="2"/>
                  </a:lnTo>
                  <a:lnTo>
                    <a:pt x="34" y="0"/>
                  </a:lnTo>
                  <a:lnTo>
                    <a:pt x="20" y="2"/>
                  </a:lnTo>
                  <a:lnTo>
                    <a:pt x="10" y="11"/>
                  </a:lnTo>
                  <a:lnTo>
                    <a:pt x="2" y="23"/>
                  </a:lnTo>
                  <a:lnTo>
                    <a:pt x="0" y="37"/>
                  </a:lnTo>
                  <a:lnTo>
                    <a:pt x="3" y="53"/>
                  </a:lnTo>
                  <a:lnTo>
                    <a:pt x="11" y="65"/>
                  </a:lnTo>
                  <a:lnTo>
                    <a:pt x="22" y="73"/>
                  </a:lnTo>
                  <a:lnTo>
                    <a:pt x="36" y="75"/>
                  </a:lnTo>
                  <a:lnTo>
                    <a:pt x="49" y="72"/>
                  </a:lnTo>
                  <a:lnTo>
                    <a:pt x="57" y="66"/>
                  </a:lnTo>
                  <a:lnTo>
                    <a:pt x="62" y="59"/>
                  </a:lnTo>
                  <a:lnTo>
                    <a:pt x="64" y="54"/>
                  </a:lnTo>
                  <a:lnTo>
                    <a:pt x="63" y="52"/>
                  </a:lnTo>
                  <a:lnTo>
                    <a:pt x="61" y="52"/>
                  </a:lnTo>
                  <a:lnTo>
                    <a:pt x="60" y="53"/>
                  </a:lnTo>
                  <a:lnTo>
                    <a:pt x="59" y="54"/>
                  </a:lnTo>
                  <a:lnTo>
                    <a:pt x="57" y="60"/>
                  </a:lnTo>
                  <a:lnTo>
                    <a:pt x="53" y="64"/>
                  </a:lnTo>
                  <a:lnTo>
                    <a:pt x="50" y="67"/>
                  </a:lnTo>
                  <a:lnTo>
                    <a:pt x="46" y="69"/>
                  </a:lnTo>
                  <a:lnTo>
                    <a:pt x="43" y="70"/>
                  </a:lnTo>
                  <a:lnTo>
                    <a:pt x="40" y="71"/>
                  </a:lnTo>
                  <a:lnTo>
                    <a:pt x="38" y="71"/>
                  </a:lnTo>
                  <a:lnTo>
                    <a:pt x="37" y="71"/>
                  </a:lnTo>
                  <a:lnTo>
                    <a:pt x="31" y="70"/>
                  </a:lnTo>
                  <a:lnTo>
                    <a:pt x="26" y="68"/>
                  </a:lnTo>
                  <a:lnTo>
                    <a:pt x="22" y="64"/>
                  </a:lnTo>
                  <a:lnTo>
                    <a:pt x="18" y="60"/>
                  </a:lnTo>
                  <a:lnTo>
                    <a:pt x="15" y="54"/>
                  </a:lnTo>
                  <a:lnTo>
                    <a:pt x="14" y="47"/>
                  </a:lnTo>
                  <a:lnTo>
                    <a:pt x="13" y="41"/>
                  </a:lnTo>
                  <a:lnTo>
                    <a:pt x="13"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358"/>
            <p:cNvSpPr>
              <a:spLocks noChangeAspect="1" noEditPoints="1"/>
            </p:cNvSpPr>
            <p:nvPr/>
          </p:nvSpPr>
          <p:spPr bwMode="auto">
            <a:xfrm>
              <a:off x="2164" y="3715"/>
              <a:ext cx="81" cy="116"/>
            </a:xfrm>
            <a:custGeom>
              <a:avLst/>
              <a:gdLst>
                <a:gd name="T0" fmla="*/ 57 w 81"/>
                <a:gd name="T1" fmla="*/ 116 h 116"/>
                <a:gd name="T2" fmla="*/ 81 w 81"/>
                <a:gd name="T3" fmla="*/ 109 h 116"/>
                <a:gd name="T4" fmla="*/ 75 w 81"/>
                <a:gd name="T5" fmla="*/ 109 h 116"/>
                <a:gd name="T6" fmla="*/ 71 w 81"/>
                <a:gd name="T7" fmla="*/ 108 h 116"/>
                <a:gd name="T8" fmla="*/ 69 w 81"/>
                <a:gd name="T9" fmla="*/ 105 h 116"/>
                <a:gd name="T10" fmla="*/ 69 w 81"/>
                <a:gd name="T11" fmla="*/ 100 h 116"/>
                <a:gd name="T12" fmla="*/ 45 w 81"/>
                <a:gd name="T13" fmla="*/ 2 h 116"/>
                <a:gd name="T14" fmla="*/ 49 w 81"/>
                <a:gd name="T15" fmla="*/ 7 h 116"/>
                <a:gd name="T16" fmla="*/ 54 w 81"/>
                <a:gd name="T17" fmla="*/ 8 h 116"/>
                <a:gd name="T18" fmla="*/ 57 w 81"/>
                <a:gd name="T19" fmla="*/ 10 h 116"/>
                <a:gd name="T20" fmla="*/ 58 w 81"/>
                <a:gd name="T21" fmla="*/ 13 h 116"/>
                <a:gd name="T22" fmla="*/ 58 w 81"/>
                <a:gd name="T23" fmla="*/ 52 h 116"/>
                <a:gd name="T24" fmla="*/ 49 w 81"/>
                <a:gd name="T25" fmla="*/ 44 h 116"/>
                <a:gd name="T26" fmla="*/ 37 w 81"/>
                <a:gd name="T27" fmla="*/ 42 h 116"/>
                <a:gd name="T28" fmla="*/ 11 w 81"/>
                <a:gd name="T29" fmla="*/ 52 h 116"/>
                <a:gd name="T30" fmla="*/ 0 w 81"/>
                <a:gd name="T31" fmla="*/ 79 h 116"/>
                <a:gd name="T32" fmla="*/ 10 w 81"/>
                <a:gd name="T33" fmla="*/ 106 h 116"/>
                <a:gd name="T34" fmla="*/ 35 w 81"/>
                <a:gd name="T35" fmla="*/ 116 h 116"/>
                <a:gd name="T36" fmla="*/ 48 w 81"/>
                <a:gd name="T37" fmla="*/ 113 h 116"/>
                <a:gd name="T38" fmla="*/ 57 w 81"/>
                <a:gd name="T39" fmla="*/ 105 h 116"/>
                <a:gd name="T40" fmla="*/ 57 w 81"/>
                <a:gd name="T41" fmla="*/ 95 h 116"/>
                <a:gd name="T42" fmla="*/ 57 w 81"/>
                <a:gd name="T43" fmla="*/ 98 h 116"/>
                <a:gd name="T44" fmla="*/ 55 w 81"/>
                <a:gd name="T45" fmla="*/ 101 h 116"/>
                <a:gd name="T46" fmla="*/ 46 w 81"/>
                <a:gd name="T47" fmla="*/ 110 h 116"/>
                <a:gd name="T48" fmla="*/ 36 w 81"/>
                <a:gd name="T49" fmla="*/ 113 h 116"/>
                <a:gd name="T50" fmla="*/ 26 w 81"/>
                <a:gd name="T51" fmla="*/ 110 h 116"/>
                <a:gd name="T52" fmla="*/ 19 w 81"/>
                <a:gd name="T53" fmla="*/ 102 h 116"/>
                <a:gd name="T54" fmla="*/ 14 w 81"/>
                <a:gd name="T55" fmla="*/ 91 h 116"/>
                <a:gd name="T56" fmla="*/ 14 w 81"/>
                <a:gd name="T57" fmla="*/ 79 h 116"/>
                <a:gd name="T58" fmla="*/ 14 w 81"/>
                <a:gd name="T59" fmla="*/ 68 h 116"/>
                <a:gd name="T60" fmla="*/ 19 w 81"/>
                <a:gd name="T61" fmla="*/ 56 h 116"/>
                <a:gd name="T62" fmla="*/ 26 w 81"/>
                <a:gd name="T63" fmla="*/ 49 h 116"/>
                <a:gd name="T64" fmla="*/ 37 w 81"/>
                <a:gd name="T65" fmla="*/ 45 h 116"/>
                <a:gd name="T66" fmla="*/ 47 w 81"/>
                <a:gd name="T67" fmla="*/ 47 h 116"/>
                <a:gd name="T68" fmla="*/ 55 w 81"/>
                <a:gd name="T69" fmla="*/ 55 h 116"/>
                <a:gd name="T70" fmla="*/ 57 w 81"/>
                <a:gd name="T71" fmla="*/ 58 h 116"/>
                <a:gd name="T72" fmla="*/ 57 w 81"/>
                <a:gd name="T73"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6">
                  <a:moveTo>
                    <a:pt x="57" y="105"/>
                  </a:moveTo>
                  <a:lnTo>
                    <a:pt x="57" y="116"/>
                  </a:lnTo>
                  <a:lnTo>
                    <a:pt x="81" y="115"/>
                  </a:lnTo>
                  <a:lnTo>
                    <a:pt x="81" y="109"/>
                  </a:lnTo>
                  <a:lnTo>
                    <a:pt x="78" y="109"/>
                  </a:lnTo>
                  <a:lnTo>
                    <a:pt x="75" y="109"/>
                  </a:lnTo>
                  <a:lnTo>
                    <a:pt x="72" y="109"/>
                  </a:lnTo>
                  <a:lnTo>
                    <a:pt x="71" y="108"/>
                  </a:lnTo>
                  <a:lnTo>
                    <a:pt x="70" y="107"/>
                  </a:lnTo>
                  <a:lnTo>
                    <a:pt x="69" y="105"/>
                  </a:lnTo>
                  <a:lnTo>
                    <a:pt x="69" y="103"/>
                  </a:lnTo>
                  <a:lnTo>
                    <a:pt x="69" y="100"/>
                  </a:lnTo>
                  <a:lnTo>
                    <a:pt x="69" y="0"/>
                  </a:lnTo>
                  <a:lnTo>
                    <a:pt x="45" y="2"/>
                  </a:lnTo>
                  <a:lnTo>
                    <a:pt x="45" y="7"/>
                  </a:lnTo>
                  <a:lnTo>
                    <a:pt x="49" y="7"/>
                  </a:lnTo>
                  <a:lnTo>
                    <a:pt x="52" y="7"/>
                  </a:lnTo>
                  <a:lnTo>
                    <a:pt x="54" y="8"/>
                  </a:lnTo>
                  <a:lnTo>
                    <a:pt x="55" y="8"/>
                  </a:lnTo>
                  <a:lnTo>
                    <a:pt x="57" y="10"/>
                  </a:lnTo>
                  <a:lnTo>
                    <a:pt x="57" y="11"/>
                  </a:lnTo>
                  <a:lnTo>
                    <a:pt x="58" y="13"/>
                  </a:lnTo>
                  <a:lnTo>
                    <a:pt x="58" y="16"/>
                  </a:lnTo>
                  <a:lnTo>
                    <a:pt x="58" y="52"/>
                  </a:lnTo>
                  <a:lnTo>
                    <a:pt x="54" y="48"/>
                  </a:lnTo>
                  <a:lnTo>
                    <a:pt x="49" y="44"/>
                  </a:lnTo>
                  <a:lnTo>
                    <a:pt x="43" y="42"/>
                  </a:lnTo>
                  <a:lnTo>
                    <a:pt x="37" y="42"/>
                  </a:lnTo>
                  <a:lnTo>
                    <a:pt x="23" y="44"/>
                  </a:lnTo>
                  <a:lnTo>
                    <a:pt x="11" y="52"/>
                  </a:lnTo>
                  <a:lnTo>
                    <a:pt x="3" y="64"/>
                  </a:lnTo>
                  <a:lnTo>
                    <a:pt x="0" y="79"/>
                  </a:lnTo>
                  <a:lnTo>
                    <a:pt x="3" y="94"/>
                  </a:lnTo>
                  <a:lnTo>
                    <a:pt x="10" y="106"/>
                  </a:lnTo>
                  <a:lnTo>
                    <a:pt x="22" y="114"/>
                  </a:lnTo>
                  <a:lnTo>
                    <a:pt x="35" y="116"/>
                  </a:lnTo>
                  <a:lnTo>
                    <a:pt x="42" y="115"/>
                  </a:lnTo>
                  <a:lnTo>
                    <a:pt x="48" y="113"/>
                  </a:lnTo>
                  <a:lnTo>
                    <a:pt x="53" y="109"/>
                  </a:lnTo>
                  <a:lnTo>
                    <a:pt x="57" y="105"/>
                  </a:lnTo>
                  <a:close/>
                  <a:moveTo>
                    <a:pt x="57" y="61"/>
                  </a:moveTo>
                  <a:lnTo>
                    <a:pt x="57" y="95"/>
                  </a:lnTo>
                  <a:lnTo>
                    <a:pt x="57" y="97"/>
                  </a:lnTo>
                  <a:lnTo>
                    <a:pt x="57" y="98"/>
                  </a:lnTo>
                  <a:lnTo>
                    <a:pt x="56" y="99"/>
                  </a:lnTo>
                  <a:lnTo>
                    <a:pt x="55" y="101"/>
                  </a:lnTo>
                  <a:lnTo>
                    <a:pt x="51" y="106"/>
                  </a:lnTo>
                  <a:lnTo>
                    <a:pt x="46" y="110"/>
                  </a:lnTo>
                  <a:lnTo>
                    <a:pt x="41" y="112"/>
                  </a:lnTo>
                  <a:lnTo>
                    <a:pt x="36" y="113"/>
                  </a:lnTo>
                  <a:lnTo>
                    <a:pt x="31" y="112"/>
                  </a:lnTo>
                  <a:lnTo>
                    <a:pt x="26" y="110"/>
                  </a:lnTo>
                  <a:lnTo>
                    <a:pt x="22" y="106"/>
                  </a:lnTo>
                  <a:lnTo>
                    <a:pt x="19" y="102"/>
                  </a:lnTo>
                  <a:lnTo>
                    <a:pt x="16" y="97"/>
                  </a:lnTo>
                  <a:lnTo>
                    <a:pt x="14" y="91"/>
                  </a:lnTo>
                  <a:lnTo>
                    <a:pt x="14" y="85"/>
                  </a:lnTo>
                  <a:lnTo>
                    <a:pt x="14" y="79"/>
                  </a:lnTo>
                  <a:lnTo>
                    <a:pt x="14" y="74"/>
                  </a:lnTo>
                  <a:lnTo>
                    <a:pt x="14" y="68"/>
                  </a:lnTo>
                  <a:lnTo>
                    <a:pt x="16" y="62"/>
                  </a:lnTo>
                  <a:lnTo>
                    <a:pt x="19" y="56"/>
                  </a:lnTo>
                  <a:lnTo>
                    <a:pt x="22" y="52"/>
                  </a:lnTo>
                  <a:lnTo>
                    <a:pt x="26" y="49"/>
                  </a:lnTo>
                  <a:lnTo>
                    <a:pt x="31" y="46"/>
                  </a:lnTo>
                  <a:lnTo>
                    <a:pt x="37" y="45"/>
                  </a:lnTo>
                  <a:lnTo>
                    <a:pt x="42" y="46"/>
                  </a:lnTo>
                  <a:lnTo>
                    <a:pt x="47" y="47"/>
                  </a:lnTo>
                  <a:lnTo>
                    <a:pt x="51" y="50"/>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359"/>
            <p:cNvSpPr>
              <a:spLocks noChangeAspect="1"/>
            </p:cNvSpPr>
            <p:nvPr/>
          </p:nvSpPr>
          <p:spPr bwMode="auto">
            <a:xfrm>
              <a:off x="2270" y="3706"/>
              <a:ext cx="22" cy="165"/>
            </a:xfrm>
            <a:custGeom>
              <a:avLst/>
              <a:gdLst>
                <a:gd name="T0" fmla="*/ 22 w 22"/>
                <a:gd name="T1" fmla="*/ 165 h 165"/>
                <a:gd name="T2" fmla="*/ 22 w 22"/>
                <a:gd name="T3" fmla="*/ 158 h 165"/>
                <a:gd name="T4" fmla="*/ 6 w 22"/>
                <a:gd name="T5" fmla="*/ 158 h 165"/>
                <a:gd name="T6" fmla="*/ 6 w 22"/>
                <a:gd name="T7" fmla="*/ 6 h 165"/>
                <a:gd name="T8" fmla="*/ 22 w 22"/>
                <a:gd name="T9" fmla="*/ 6 h 165"/>
                <a:gd name="T10" fmla="*/ 22 w 22"/>
                <a:gd name="T11" fmla="*/ 0 h 165"/>
                <a:gd name="T12" fmla="*/ 0 w 22"/>
                <a:gd name="T13" fmla="*/ 0 h 165"/>
                <a:gd name="T14" fmla="*/ 0 w 22"/>
                <a:gd name="T15" fmla="*/ 165 h 165"/>
                <a:gd name="T16" fmla="*/ 22 w 22"/>
                <a:gd name="T17"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5">
                  <a:moveTo>
                    <a:pt x="22" y="165"/>
                  </a:moveTo>
                  <a:lnTo>
                    <a:pt x="22" y="158"/>
                  </a:lnTo>
                  <a:lnTo>
                    <a:pt x="6" y="158"/>
                  </a:lnTo>
                  <a:lnTo>
                    <a:pt x="6" y="6"/>
                  </a:lnTo>
                  <a:lnTo>
                    <a:pt x="22" y="6"/>
                  </a:lnTo>
                  <a:lnTo>
                    <a:pt x="22" y="0"/>
                  </a:lnTo>
                  <a:lnTo>
                    <a:pt x="0" y="0"/>
                  </a:lnTo>
                  <a:lnTo>
                    <a:pt x="0" y="165"/>
                  </a:lnTo>
                  <a:lnTo>
                    <a:pt x="22" y="1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360"/>
            <p:cNvSpPr>
              <a:spLocks noChangeAspect="1"/>
            </p:cNvSpPr>
            <p:nvPr/>
          </p:nvSpPr>
          <p:spPr bwMode="auto">
            <a:xfrm>
              <a:off x="2302" y="3756"/>
              <a:ext cx="54" cy="75"/>
            </a:xfrm>
            <a:custGeom>
              <a:avLst/>
              <a:gdLst>
                <a:gd name="T0" fmla="*/ 30 w 54"/>
                <a:gd name="T1" fmla="*/ 42 h 75"/>
                <a:gd name="T2" fmla="*/ 36 w 54"/>
                <a:gd name="T3" fmla="*/ 43 h 75"/>
                <a:gd name="T4" fmla="*/ 41 w 54"/>
                <a:gd name="T5" fmla="*/ 47 h 75"/>
                <a:gd name="T6" fmla="*/ 45 w 54"/>
                <a:gd name="T7" fmla="*/ 53 h 75"/>
                <a:gd name="T8" fmla="*/ 45 w 54"/>
                <a:gd name="T9" fmla="*/ 63 h 75"/>
                <a:gd name="T10" fmla="*/ 35 w 54"/>
                <a:gd name="T11" fmla="*/ 71 h 75"/>
                <a:gd name="T12" fmla="*/ 22 w 54"/>
                <a:gd name="T13" fmla="*/ 71 h 75"/>
                <a:gd name="T14" fmla="*/ 14 w 54"/>
                <a:gd name="T15" fmla="*/ 68 h 75"/>
                <a:gd name="T16" fmla="*/ 9 w 54"/>
                <a:gd name="T17" fmla="*/ 62 h 75"/>
                <a:gd name="T18" fmla="*/ 5 w 54"/>
                <a:gd name="T19" fmla="*/ 53 h 75"/>
                <a:gd name="T20" fmla="*/ 3 w 54"/>
                <a:gd name="T21" fmla="*/ 46 h 75"/>
                <a:gd name="T22" fmla="*/ 0 w 54"/>
                <a:gd name="T23" fmla="*/ 46 h 75"/>
                <a:gd name="T24" fmla="*/ 0 w 54"/>
                <a:gd name="T25" fmla="*/ 71 h 75"/>
                <a:gd name="T26" fmla="*/ 1 w 54"/>
                <a:gd name="T27" fmla="*/ 75 h 75"/>
                <a:gd name="T28" fmla="*/ 3 w 54"/>
                <a:gd name="T29" fmla="*/ 75 h 75"/>
                <a:gd name="T30" fmla="*/ 6 w 54"/>
                <a:gd name="T31" fmla="*/ 72 h 75"/>
                <a:gd name="T32" fmla="*/ 6 w 54"/>
                <a:gd name="T33" fmla="*/ 71 h 75"/>
                <a:gd name="T34" fmla="*/ 9 w 54"/>
                <a:gd name="T35" fmla="*/ 68 h 75"/>
                <a:gd name="T36" fmla="*/ 19 w 54"/>
                <a:gd name="T37" fmla="*/ 74 h 75"/>
                <a:gd name="T38" fmla="*/ 27 w 54"/>
                <a:gd name="T39" fmla="*/ 75 h 75"/>
                <a:gd name="T40" fmla="*/ 47 w 54"/>
                <a:gd name="T41" fmla="*/ 68 h 75"/>
                <a:gd name="T42" fmla="*/ 54 w 54"/>
                <a:gd name="T43" fmla="*/ 52 h 75"/>
                <a:gd name="T44" fmla="*/ 51 w 54"/>
                <a:gd name="T45" fmla="*/ 42 h 75"/>
                <a:gd name="T46" fmla="*/ 47 w 54"/>
                <a:gd name="T47" fmla="*/ 37 h 75"/>
                <a:gd name="T48" fmla="*/ 38 w 54"/>
                <a:gd name="T49" fmla="*/ 31 h 75"/>
                <a:gd name="T50" fmla="*/ 28 w 54"/>
                <a:gd name="T51" fmla="*/ 29 h 75"/>
                <a:gd name="T52" fmla="*/ 21 w 54"/>
                <a:gd name="T53" fmla="*/ 27 h 75"/>
                <a:gd name="T54" fmla="*/ 14 w 54"/>
                <a:gd name="T55" fmla="*/ 25 h 75"/>
                <a:gd name="T56" fmla="*/ 9 w 54"/>
                <a:gd name="T57" fmla="*/ 21 h 75"/>
                <a:gd name="T58" fmla="*/ 8 w 54"/>
                <a:gd name="T59" fmla="*/ 15 h 75"/>
                <a:gd name="T60" fmla="*/ 11 w 54"/>
                <a:gd name="T61" fmla="*/ 7 h 75"/>
                <a:gd name="T62" fmla="*/ 26 w 54"/>
                <a:gd name="T63" fmla="*/ 3 h 75"/>
                <a:gd name="T64" fmla="*/ 37 w 54"/>
                <a:gd name="T65" fmla="*/ 5 h 75"/>
                <a:gd name="T66" fmla="*/ 42 w 54"/>
                <a:gd name="T67" fmla="*/ 11 h 75"/>
                <a:gd name="T68" fmla="*/ 45 w 54"/>
                <a:gd name="T69" fmla="*/ 17 h 75"/>
                <a:gd name="T70" fmla="*/ 45 w 54"/>
                <a:gd name="T71" fmla="*/ 23 h 75"/>
                <a:gd name="T72" fmla="*/ 47 w 54"/>
                <a:gd name="T73" fmla="*/ 24 h 75"/>
                <a:gd name="T74" fmla="*/ 49 w 54"/>
                <a:gd name="T75" fmla="*/ 23 h 75"/>
                <a:gd name="T76" fmla="*/ 49 w 54"/>
                <a:gd name="T77" fmla="*/ 20 h 75"/>
                <a:gd name="T78" fmla="*/ 49 w 54"/>
                <a:gd name="T79" fmla="*/ 0 h 75"/>
                <a:gd name="T80" fmla="*/ 47 w 54"/>
                <a:gd name="T81" fmla="*/ 0 h 75"/>
                <a:gd name="T82" fmla="*/ 43 w 54"/>
                <a:gd name="T83" fmla="*/ 3 h 75"/>
                <a:gd name="T84" fmla="*/ 37 w 54"/>
                <a:gd name="T85" fmla="*/ 1 h 75"/>
                <a:gd name="T86" fmla="*/ 29 w 54"/>
                <a:gd name="T87" fmla="*/ 0 h 75"/>
                <a:gd name="T88" fmla="*/ 13 w 54"/>
                <a:gd name="T89" fmla="*/ 1 h 75"/>
                <a:gd name="T90" fmla="*/ 1 w 54"/>
                <a:gd name="T91" fmla="*/ 13 h 75"/>
                <a:gd name="T92" fmla="*/ 1 w 54"/>
                <a:gd name="T93" fmla="*/ 28 h 75"/>
                <a:gd name="T94" fmla="*/ 11 w 54"/>
                <a:gd name="T95" fmla="*/ 37 h 75"/>
                <a:gd name="T96" fmla="*/ 21 w 54"/>
                <a:gd name="T97" fmla="*/ 4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5">
                  <a:moveTo>
                    <a:pt x="29" y="41"/>
                  </a:moveTo>
                  <a:lnTo>
                    <a:pt x="30" y="42"/>
                  </a:lnTo>
                  <a:lnTo>
                    <a:pt x="33" y="42"/>
                  </a:lnTo>
                  <a:lnTo>
                    <a:pt x="36" y="43"/>
                  </a:lnTo>
                  <a:lnTo>
                    <a:pt x="38" y="45"/>
                  </a:lnTo>
                  <a:lnTo>
                    <a:pt x="41" y="47"/>
                  </a:lnTo>
                  <a:lnTo>
                    <a:pt x="44" y="49"/>
                  </a:lnTo>
                  <a:lnTo>
                    <a:pt x="45" y="53"/>
                  </a:lnTo>
                  <a:lnTo>
                    <a:pt x="46" y="57"/>
                  </a:lnTo>
                  <a:lnTo>
                    <a:pt x="45" y="63"/>
                  </a:lnTo>
                  <a:lnTo>
                    <a:pt x="41" y="67"/>
                  </a:lnTo>
                  <a:lnTo>
                    <a:pt x="35" y="71"/>
                  </a:lnTo>
                  <a:lnTo>
                    <a:pt x="27" y="72"/>
                  </a:lnTo>
                  <a:lnTo>
                    <a:pt x="22" y="71"/>
                  </a:lnTo>
                  <a:lnTo>
                    <a:pt x="18" y="70"/>
                  </a:lnTo>
                  <a:lnTo>
                    <a:pt x="14" y="68"/>
                  </a:lnTo>
                  <a:lnTo>
                    <a:pt x="12" y="65"/>
                  </a:lnTo>
                  <a:lnTo>
                    <a:pt x="9" y="62"/>
                  </a:lnTo>
                  <a:lnTo>
                    <a:pt x="7" y="58"/>
                  </a:lnTo>
                  <a:lnTo>
                    <a:pt x="5" y="53"/>
                  </a:lnTo>
                  <a:lnTo>
                    <a:pt x="4" y="48"/>
                  </a:lnTo>
                  <a:lnTo>
                    <a:pt x="3" y="46"/>
                  </a:lnTo>
                  <a:lnTo>
                    <a:pt x="2" y="45"/>
                  </a:lnTo>
                  <a:lnTo>
                    <a:pt x="0" y="46"/>
                  </a:lnTo>
                  <a:lnTo>
                    <a:pt x="0" y="50"/>
                  </a:lnTo>
                  <a:lnTo>
                    <a:pt x="0" y="71"/>
                  </a:lnTo>
                  <a:lnTo>
                    <a:pt x="0" y="74"/>
                  </a:lnTo>
                  <a:lnTo>
                    <a:pt x="1" y="75"/>
                  </a:lnTo>
                  <a:lnTo>
                    <a:pt x="2" y="75"/>
                  </a:lnTo>
                  <a:lnTo>
                    <a:pt x="3" y="75"/>
                  </a:lnTo>
                  <a:lnTo>
                    <a:pt x="4" y="74"/>
                  </a:lnTo>
                  <a:lnTo>
                    <a:pt x="6" y="72"/>
                  </a:lnTo>
                  <a:lnTo>
                    <a:pt x="6" y="72"/>
                  </a:lnTo>
                  <a:lnTo>
                    <a:pt x="6" y="71"/>
                  </a:lnTo>
                  <a:lnTo>
                    <a:pt x="7" y="70"/>
                  </a:lnTo>
                  <a:lnTo>
                    <a:pt x="9" y="68"/>
                  </a:lnTo>
                  <a:lnTo>
                    <a:pt x="14" y="72"/>
                  </a:lnTo>
                  <a:lnTo>
                    <a:pt x="19" y="74"/>
                  </a:lnTo>
                  <a:lnTo>
                    <a:pt x="24" y="75"/>
                  </a:lnTo>
                  <a:lnTo>
                    <a:pt x="27" y="75"/>
                  </a:lnTo>
                  <a:lnTo>
                    <a:pt x="39" y="73"/>
                  </a:lnTo>
                  <a:lnTo>
                    <a:pt x="47" y="68"/>
                  </a:lnTo>
                  <a:lnTo>
                    <a:pt x="52" y="61"/>
                  </a:lnTo>
                  <a:lnTo>
                    <a:pt x="54" y="52"/>
                  </a:lnTo>
                  <a:lnTo>
                    <a:pt x="53" y="47"/>
                  </a:lnTo>
                  <a:lnTo>
                    <a:pt x="51" y="42"/>
                  </a:lnTo>
                  <a:lnTo>
                    <a:pt x="49" y="39"/>
                  </a:lnTo>
                  <a:lnTo>
                    <a:pt x="47" y="37"/>
                  </a:lnTo>
                  <a:lnTo>
                    <a:pt x="42" y="33"/>
                  </a:lnTo>
                  <a:lnTo>
                    <a:pt x="38" y="31"/>
                  </a:lnTo>
                  <a:lnTo>
                    <a:pt x="33" y="30"/>
                  </a:lnTo>
                  <a:lnTo>
                    <a:pt x="28" y="29"/>
                  </a:lnTo>
                  <a:lnTo>
                    <a:pt x="24" y="28"/>
                  </a:lnTo>
                  <a:lnTo>
                    <a:pt x="21" y="27"/>
                  </a:lnTo>
                  <a:lnTo>
                    <a:pt x="17" y="26"/>
                  </a:lnTo>
                  <a:lnTo>
                    <a:pt x="14" y="25"/>
                  </a:lnTo>
                  <a:lnTo>
                    <a:pt x="12" y="23"/>
                  </a:lnTo>
                  <a:lnTo>
                    <a:pt x="9" y="21"/>
                  </a:lnTo>
                  <a:lnTo>
                    <a:pt x="8" y="18"/>
                  </a:lnTo>
                  <a:lnTo>
                    <a:pt x="8" y="15"/>
                  </a:lnTo>
                  <a:lnTo>
                    <a:pt x="8" y="11"/>
                  </a:lnTo>
                  <a:lnTo>
                    <a:pt x="11" y="7"/>
                  </a:lnTo>
                  <a:lnTo>
                    <a:pt x="17" y="4"/>
                  </a:lnTo>
                  <a:lnTo>
                    <a:pt x="26" y="3"/>
                  </a:lnTo>
                  <a:lnTo>
                    <a:pt x="32" y="3"/>
                  </a:lnTo>
                  <a:lnTo>
                    <a:pt x="37" y="5"/>
                  </a:lnTo>
                  <a:lnTo>
                    <a:pt x="40" y="8"/>
                  </a:lnTo>
                  <a:lnTo>
                    <a:pt x="42" y="11"/>
                  </a:lnTo>
                  <a:lnTo>
                    <a:pt x="44" y="14"/>
                  </a:lnTo>
                  <a:lnTo>
                    <a:pt x="45" y="17"/>
                  </a:lnTo>
                  <a:lnTo>
                    <a:pt x="45" y="20"/>
                  </a:lnTo>
                  <a:lnTo>
                    <a:pt x="45" y="23"/>
                  </a:lnTo>
                  <a:lnTo>
                    <a:pt x="46" y="24"/>
                  </a:lnTo>
                  <a:lnTo>
                    <a:pt x="47" y="24"/>
                  </a:lnTo>
                  <a:lnTo>
                    <a:pt x="49" y="24"/>
                  </a:lnTo>
                  <a:lnTo>
                    <a:pt x="49" y="23"/>
                  </a:lnTo>
                  <a:lnTo>
                    <a:pt x="49" y="22"/>
                  </a:lnTo>
                  <a:lnTo>
                    <a:pt x="49" y="20"/>
                  </a:lnTo>
                  <a:lnTo>
                    <a:pt x="49" y="4"/>
                  </a:lnTo>
                  <a:lnTo>
                    <a:pt x="49" y="0"/>
                  </a:lnTo>
                  <a:lnTo>
                    <a:pt x="48" y="0"/>
                  </a:lnTo>
                  <a:lnTo>
                    <a:pt x="47" y="0"/>
                  </a:lnTo>
                  <a:lnTo>
                    <a:pt x="44" y="2"/>
                  </a:lnTo>
                  <a:lnTo>
                    <a:pt x="43" y="3"/>
                  </a:lnTo>
                  <a:lnTo>
                    <a:pt x="42" y="4"/>
                  </a:lnTo>
                  <a:lnTo>
                    <a:pt x="37" y="1"/>
                  </a:lnTo>
                  <a:lnTo>
                    <a:pt x="32" y="0"/>
                  </a:lnTo>
                  <a:lnTo>
                    <a:pt x="29" y="0"/>
                  </a:lnTo>
                  <a:lnTo>
                    <a:pt x="26" y="0"/>
                  </a:lnTo>
                  <a:lnTo>
                    <a:pt x="13" y="1"/>
                  </a:lnTo>
                  <a:lnTo>
                    <a:pt x="5" y="6"/>
                  </a:lnTo>
                  <a:lnTo>
                    <a:pt x="1" y="13"/>
                  </a:lnTo>
                  <a:lnTo>
                    <a:pt x="0" y="20"/>
                  </a:lnTo>
                  <a:lnTo>
                    <a:pt x="1" y="28"/>
                  </a:lnTo>
                  <a:lnTo>
                    <a:pt x="7" y="34"/>
                  </a:lnTo>
                  <a:lnTo>
                    <a:pt x="11" y="37"/>
                  </a:lnTo>
                  <a:lnTo>
                    <a:pt x="15" y="38"/>
                  </a:lnTo>
                  <a:lnTo>
                    <a:pt x="21" y="40"/>
                  </a:lnTo>
                  <a:lnTo>
                    <a:pt x="29" y="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361"/>
            <p:cNvSpPr>
              <a:spLocks noChangeAspect="1" noEditPoints="1"/>
            </p:cNvSpPr>
            <p:nvPr/>
          </p:nvSpPr>
          <p:spPr bwMode="auto">
            <a:xfrm>
              <a:off x="2366" y="3757"/>
              <a:ext cx="81" cy="105"/>
            </a:xfrm>
            <a:custGeom>
              <a:avLst/>
              <a:gdLst>
                <a:gd name="T0" fmla="*/ 24 w 81"/>
                <a:gd name="T1" fmla="*/ 0 h 105"/>
                <a:gd name="T2" fmla="*/ 0 w 81"/>
                <a:gd name="T3" fmla="*/ 6 h 105"/>
                <a:gd name="T4" fmla="*/ 11 w 81"/>
                <a:gd name="T5" fmla="*/ 8 h 105"/>
                <a:gd name="T6" fmla="*/ 13 w 81"/>
                <a:gd name="T7" fmla="*/ 15 h 105"/>
                <a:gd name="T8" fmla="*/ 12 w 81"/>
                <a:gd name="T9" fmla="*/ 96 h 105"/>
                <a:gd name="T10" fmla="*/ 7 w 81"/>
                <a:gd name="T11" fmla="*/ 99 h 105"/>
                <a:gd name="T12" fmla="*/ 0 w 81"/>
                <a:gd name="T13" fmla="*/ 105 h 105"/>
                <a:gd name="T14" fmla="*/ 10 w 81"/>
                <a:gd name="T15" fmla="*/ 104 h 105"/>
                <a:gd name="T16" fmla="*/ 18 w 81"/>
                <a:gd name="T17" fmla="*/ 104 h 105"/>
                <a:gd name="T18" fmla="*/ 27 w 81"/>
                <a:gd name="T19" fmla="*/ 104 h 105"/>
                <a:gd name="T20" fmla="*/ 37 w 81"/>
                <a:gd name="T21" fmla="*/ 105 h 105"/>
                <a:gd name="T22" fmla="*/ 31 w 81"/>
                <a:gd name="T23" fmla="*/ 99 h 105"/>
                <a:gd name="T24" fmla="*/ 25 w 81"/>
                <a:gd name="T25" fmla="*/ 96 h 105"/>
                <a:gd name="T26" fmla="*/ 24 w 81"/>
                <a:gd name="T27" fmla="*/ 64 h 105"/>
                <a:gd name="T28" fmla="*/ 26 w 81"/>
                <a:gd name="T29" fmla="*/ 66 h 105"/>
                <a:gd name="T30" fmla="*/ 36 w 81"/>
                <a:gd name="T31" fmla="*/ 73 h 105"/>
                <a:gd name="T32" fmla="*/ 59 w 81"/>
                <a:gd name="T33" fmla="*/ 72 h 105"/>
                <a:gd name="T34" fmla="*/ 78 w 81"/>
                <a:gd name="T35" fmla="*/ 52 h 105"/>
                <a:gd name="T36" fmla="*/ 79 w 81"/>
                <a:gd name="T37" fmla="*/ 22 h 105"/>
                <a:gd name="T38" fmla="*/ 60 w 81"/>
                <a:gd name="T39" fmla="*/ 2 h 105"/>
                <a:gd name="T40" fmla="*/ 38 w 81"/>
                <a:gd name="T41" fmla="*/ 1 h 105"/>
                <a:gd name="T42" fmla="*/ 27 w 81"/>
                <a:gd name="T43" fmla="*/ 7 h 105"/>
                <a:gd name="T44" fmla="*/ 24 w 81"/>
                <a:gd name="T45" fmla="*/ 54 h 105"/>
                <a:gd name="T46" fmla="*/ 28 w 81"/>
                <a:gd name="T47" fmla="*/ 11 h 105"/>
                <a:gd name="T48" fmla="*/ 39 w 81"/>
                <a:gd name="T49" fmla="*/ 4 h 105"/>
                <a:gd name="T50" fmla="*/ 54 w 81"/>
                <a:gd name="T51" fmla="*/ 6 h 105"/>
                <a:gd name="T52" fmla="*/ 66 w 81"/>
                <a:gd name="T53" fmla="*/ 24 h 105"/>
                <a:gd name="T54" fmla="*/ 66 w 81"/>
                <a:gd name="T55" fmla="*/ 51 h 105"/>
                <a:gd name="T56" fmla="*/ 53 w 81"/>
                <a:gd name="T57" fmla="*/ 68 h 105"/>
                <a:gd name="T58" fmla="*/ 39 w 81"/>
                <a:gd name="T59" fmla="*/ 70 h 105"/>
                <a:gd name="T60" fmla="*/ 30 w 81"/>
                <a:gd name="T61" fmla="*/ 65 h 105"/>
                <a:gd name="T62" fmla="*/ 25 w 81"/>
                <a:gd name="T63" fmla="*/ 59 h 105"/>
                <a:gd name="T64" fmla="*/ 24 w 81"/>
                <a:gd name="T65"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05">
                  <a:moveTo>
                    <a:pt x="24" y="10"/>
                  </a:moveTo>
                  <a:lnTo>
                    <a:pt x="24" y="0"/>
                  </a:lnTo>
                  <a:lnTo>
                    <a:pt x="0" y="1"/>
                  </a:lnTo>
                  <a:lnTo>
                    <a:pt x="0" y="6"/>
                  </a:lnTo>
                  <a:lnTo>
                    <a:pt x="7" y="7"/>
                  </a:lnTo>
                  <a:lnTo>
                    <a:pt x="11" y="8"/>
                  </a:lnTo>
                  <a:lnTo>
                    <a:pt x="12" y="10"/>
                  </a:lnTo>
                  <a:lnTo>
                    <a:pt x="13" y="15"/>
                  </a:lnTo>
                  <a:lnTo>
                    <a:pt x="13" y="92"/>
                  </a:lnTo>
                  <a:lnTo>
                    <a:pt x="12" y="96"/>
                  </a:lnTo>
                  <a:lnTo>
                    <a:pt x="11" y="99"/>
                  </a:lnTo>
                  <a:lnTo>
                    <a:pt x="7" y="99"/>
                  </a:lnTo>
                  <a:lnTo>
                    <a:pt x="0" y="99"/>
                  </a:lnTo>
                  <a:lnTo>
                    <a:pt x="0" y="105"/>
                  </a:lnTo>
                  <a:lnTo>
                    <a:pt x="5" y="104"/>
                  </a:lnTo>
                  <a:lnTo>
                    <a:pt x="10" y="104"/>
                  </a:lnTo>
                  <a:lnTo>
                    <a:pt x="15" y="104"/>
                  </a:lnTo>
                  <a:lnTo>
                    <a:pt x="18" y="104"/>
                  </a:lnTo>
                  <a:lnTo>
                    <a:pt x="23" y="104"/>
                  </a:lnTo>
                  <a:lnTo>
                    <a:pt x="27" y="104"/>
                  </a:lnTo>
                  <a:lnTo>
                    <a:pt x="32" y="104"/>
                  </a:lnTo>
                  <a:lnTo>
                    <a:pt x="37" y="105"/>
                  </a:lnTo>
                  <a:lnTo>
                    <a:pt x="37" y="99"/>
                  </a:lnTo>
                  <a:lnTo>
                    <a:pt x="31" y="99"/>
                  </a:lnTo>
                  <a:lnTo>
                    <a:pt x="27" y="99"/>
                  </a:lnTo>
                  <a:lnTo>
                    <a:pt x="25" y="96"/>
                  </a:lnTo>
                  <a:lnTo>
                    <a:pt x="24" y="92"/>
                  </a:lnTo>
                  <a:lnTo>
                    <a:pt x="24" y="64"/>
                  </a:lnTo>
                  <a:lnTo>
                    <a:pt x="24" y="63"/>
                  </a:lnTo>
                  <a:lnTo>
                    <a:pt x="26" y="66"/>
                  </a:lnTo>
                  <a:lnTo>
                    <a:pt x="30" y="70"/>
                  </a:lnTo>
                  <a:lnTo>
                    <a:pt x="36" y="73"/>
                  </a:lnTo>
                  <a:lnTo>
                    <a:pt x="45" y="74"/>
                  </a:lnTo>
                  <a:lnTo>
                    <a:pt x="59" y="72"/>
                  </a:lnTo>
                  <a:lnTo>
                    <a:pt x="70" y="64"/>
                  </a:lnTo>
                  <a:lnTo>
                    <a:pt x="78" y="52"/>
                  </a:lnTo>
                  <a:lnTo>
                    <a:pt x="81" y="37"/>
                  </a:lnTo>
                  <a:lnTo>
                    <a:pt x="79" y="22"/>
                  </a:lnTo>
                  <a:lnTo>
                    <a:pt x="71" y="10"/>
                  </a:lnTo>
                  <a:lnTo>
                    <a:pt x="60" y="2"/>
                  </a:lnTo>
                  <a:lnTo>
                    <a:pt x="47" y="0"/>
                  </a:lnTo>
                  <a:lnTo>
                    <a:pt x="38" y="1"/>
                  </a:lnTo>
                  <a:lnTo>
                    <a:pt x="32" y="4"/>
                  </a:lnTo>
                  <a:lnTo>
                    <a:pt x="27" y="7"/>
                  </a:lnTo>
                  <a:lnTo>
                    <a:pt x="24" y="10"/>
                  </a:lnTo>
                  <a:close/>
                  <a:moveTo>
                    <a:pt x="24" y="54"/>
                  </a:moveTo>
                  <a:lnTo>
                    <a:pt x="24" y="17"/>
                  </a:lnTo>
                  <a:lnTo>
                    <a:pt x="28" y="11"/>
                  </a:lnTo>
                  <a:lnTo>
                    <a:pt x="34" y="7"/>
                  </a:lnTo>
                  <a:lnTo>
                    <a:pt x="39" y="4"/>
                  </a:lnTo>
                  <a:lnTo>
                    <a:pt x="46" y="4"/>
                  </a:lnTo>
                  <a:lnTo>
                    <a:pt x="54" y="6"/>
                  </a:lnTo>
                  <a:lnTo>
                    <a:pt x="61" y="13"/>
                  </a:lnTo>
                  <a:lnTo>
                    <a:pt x="66" y="24"/>
                  </a:lnTo>
                  <a:lnTo>
                    <a:pt x="68" y="37"/>
                  </a:lnTo>
                  <a:lnTo>
                    <a:pt x="66" y="51"/>
                  </a:lnTo>
                  <a:lnTo>
                    <a:pt x="60" y="61"/>
                  </a:lnTo>
                  <a:lnTo>
                    <a:pt x="53" y="68"/>
                  </a:lnTo>
                  <a:lnTo>
                    <a:pt x="44" y="71"/>
                  </a:lnTo>
                  <a:lnTo>
                    <a:pt x="39" y="70"/>
                  </a:lnTo>
                  <a:lnTo>
                    <a:pt x="34" y="68"/>
                  </a:lnTo>
                  <a:lnTo>
                    <a:pt x="30" y="65"/>
                  </a:lnTo>
                  <a:lnTo>
                    <a:pt x="27" y="61"/>
                  </a:lnTo>
                  <a:lnTo>
                    <a:pt x="25" y="59"/>
                  </a:lnTo>
                  <a:lnTo>
                    <a:pt x="25" y="57"/>
                  </a:lnTo>
                  <a:lnTo>
                    <a:pt x="24" y="56"/>
                  </a:lnTo>
                  <a:lnTo>
                    <a:pt x="24" y="5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362"/>
            <p:cNvSpPr>
              <a:spLocks noChangeAspect="1" noEditPoints="1"/>
            </p:cNvSpPr>
            <p:nvPr/>
          </p:nvSpPr>
          <p:spPr bwMode="auto">
            <a:xfrm>
              <a:off x="2460" y="3756"/>
              <a:ext cx="75" cy="75"/>
            </a:xfrm>
            <a:custGeom>
              <a:avLst/>
              <a:gdLst>
                <a:gd name="T0" fmla="*/ 50 w 75"/>
                <a:gd name="T1" fmla="*/ 66 h 75"/>
                <a:gd name="T2" fmla="*/ 56 w 75"/>
                <a:gd name="T3" fmla="*/ 73 h 75"/>
                <a:gd name="T4" fmla="*/ 63 w 75"/>
                <a:gd name="T5" fmla="*/ 74 h 75"/>
                <a:gd name="T6" fmla="*/ 67 w 75"/>
                <a:gd name="T7" fmla="*/ 73 h 75"/>
                <a:gd name="T8" fmla="*/ 71 w 75"/>
                <a:gd name="T9" fmla="*/ 70 h 75"/>
                <a:gd name="T10" fmla="*/ 74 w 75"/>
                <a:gd name="T11" fmla="*/ 63 h 75"/>
                <a:gd name="T12" fmla="*/ 75 w 75"/>
                <a:gd name="T13" fmla="*/ 50 h 75"/>
                <a:gd name="T14" fmla="*/ 71 w 75"/>
                <a:gd name="T15" fmla="*/ 59 h 75"/>
                <a:gd name="T16" fmla="*/ 68 w 75"/>
                <a:gd name="T17" fmla="*/ 68 h 75"/>
                <a:gd name="T18" fmla="*/ 65 w 75"/>
                <a:gd name="T19" fmla="*/ 69 h 75"/>
                <a:gd name="T20" fmla="*/ 60 w 75"/>
                <a:gd name="T21" fmla="*/ 66 h 75"/>
                <a:gd name="T22" fmla="*/ 59 w 75"/>
                <a:gd name="T23" fmla="*/ 61 h 75"/>
                <a:gd name="T24" fmla="*/ 58 w 75"/>
                <a:gd name="T25" fmla="*/ 23 h 75"/>
                <a:gd name="T26" fmla="*/ 56 w 75"/>
                <a:gd name="T27" fmla="*/ 13 h 75"/>
                <a:gd name="T28" fmla="*/ 47 w 75"/>
                <a:gd name="T29" fmla="*/ 4 h 75"/>
                <a:gd name="T30" fmla="*/ 36 w 75"/>
                <a:gd name="T31" fmla="*/ 0 h 75"/>
                <a:gd name="T32" fmla="*/ 25 w 75"/>
                <a:gd name="T33" fmla="*/ 0 h 75"/>
                <a:gd name="T34" fmla="*/ 16 w 75"/>
                <a:gd name="T35" fmla="*/ 3 h 75"/>
                <a:gd name="T36" fmla="*/ 9 w 75"/>
                <a:gd name="T37" fmla="*/ 7 h 75"/>
                <a:gd name="T38" fmla="*/ 5 w 75"/>
                <a:gd name="T39" fmla="*/ 14 h 75"/>
                <a:gd name="T40" fmla="*/ 6 w 75"/>
                <a:gd name="T41" fmla="*/ 22 h 75"/>
                <a:gd name="T42" fmla="*/ 10 w 75"/>
                <a:gd name="T43" fmla="*/ 25 h 75"/>
                <a:gd name="T44" fmla="*/ 16 w 75"/>
                <a:gd name="T45" fmla="*/ 25 h 75"/>
                <a:gd name="T46" fmla="*/ 20 w 75"/>
                <a:gd name="T47" fmla="*/ 21 h 75"/>
                <a:gd name="T48" fmla="*/ 20 w 75"/>
                <a:gd name="T49" fmla="*/ 16 h 75"/>
                <a:gd name="T50" fmla="*/ 16 w 75"/>
                <a:gd name="T51" fmla="*/ 12 h 75"/>
                <a:gd name="T52" fmla="*/ 16 w 75"/>
                <a:gd name="T53" fmla="*/ 7 h 75"/>
                <a:gd name="T54" fmla="*/ 25 w 75"/>
                <a:gd name="T55" fmla="*/ 4 h 75"/>
                <a:gd name="T56" fmla="*/ 33 w 75"/>
                <a:gd name="T57" fmla="*/ 3 h 75"/>
                <a:gd name="T58" fmla="*/ 39 w 75"/>
                <a:gd name="T59" fmla="*/ 6 h 75"/>
                <a:gd name="T60" fmla="*/ 44 w 75"/>
                <a:gd name="T61" fmla="*/ 11 h 75"/>
                <a:gd name="T62" fmla="*/ 47 w 75"/>
                <a:gd name="T63" fmla="*/ 19 h 75"/>
                <a:gd name="T64" fmla="*/ 47 w 75"/>
                <a:gd name="T65" fmla="*/ 30 h 75"/>
                <a:gd name="T66" fmla="*/ 17 w 75"/>
                <a:gd name="T67" fmla="*/ 36 h 75"/>
                <a:gd name="T68" fmla="*/ 4 w 75"/>
                <a:gd name="T69" fmla="*/ 47 h 75"/>
                <a:gd name="T70" fmla="*/ 0 w 75"/>
                <a:gd name="T71" fmla="*/ 58 h 75"/>
                <a:gd name="T72" fmla="*/ 10 w 75"/>
                <a:gd name="T73" fmla="*/ 72 h 75"/>
                <a:gd name="T74" fmla="*/ 27 w 75"/>
                <a:gd name="T75" fmla="*/ 75 h 75"/>
                <a:gd name="T76" fmla="*/ 40 w 75"/>
                <a:gd name="T77" fmla="*/ 71 h 75"/>
                <a:gd name="T78" fmla="*/ 48 w 75"/>
                <a:gd name="T79" fmla="*/ 61 h 75"/>
                <a:gd name="T80" fmla="*/ 47 w 75"/>
                <a:gd name="T81" fmla="*/ 50 h 75"/>
                <a:gd name="T82" fmla="*/ 45 w 75"/>
                <a:gd name="T83" fmla="*/ 60 h 75"/>
                <a:gd name="T84" fmla="*/ 40 w 75"/>
                <a:gd name="T85" fmla="*/ 67 h 75"/>
                <a:gd name="T86" fmla="*/ 34 w 75"/>
                <a:gd name="T87" fmla="*/ 71 h 75"/>
                <a:gd name="T88" fmla="*/ 28 w 75"/>
                <a:gd name="T89" fmla="*/ 72 h 75"/>
                <a:gd name="T90" fmla="*/ 17 w 75"/>
                <a:gd name="T91" fmla="*/ 68 h 75"/>
                <a:gd name="T92" fmla="*/ 13 w 75"/>
                <a:gd name="T93" fmla="*/ 58 h 75"/>
                <a:gd name="T94" fmla="*/ 20 w 75"/>
                <a:gd name="T95" fmla="*/ 43 h 75"/>
                <a:gd name="T96" fmla="*/ 47 w 75"/>
                <a:gd name="T97"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5">
                  <a:moveTo>
                    <a:pt x="48" y="61"/>
                  </a:moveTo>
                  <a:lnTo>
                    <a:pt x="50" y="66"/>
                  </a:lnTo>
                  <a:lnTo>
                    <a:pt x="52" y="70"/>
                  </a:lnTo>
                  <a:lnTo>
                    <a:pt x="56" y="73"/>
                  </a:lnTo>
                  <a:lnTo>
                    <a:pt x="61" y="75"/>
                  </a:lnTo>
                  <a:lnTo>
                    <a:pt x="63" y="74"/>
                  </a:lnTo>
                  <a:lnTo>
                    <a:pt x="65" y="74"/>
                  </a:lnTo>
                  <a:lnTo>
                    <a:pt x="67" y="73"/>
                  </a:lnTo>
                  <a:lnTo>
                    <a:pt x="69" y="72"/>
                  </a:lnTo>
                  <a:lnTo>
                    <a:pt x="71" y="70"/>
                  </a:lnTo>
                  <a:lnTo>
                    <a:pt x="73" y="67"/>
                  </a:lnTo>
                  <a:lnTo>
                    <a:pt x="74" y="63"/>
                  </a:lnTo>
                  <a:lnTo>
                    <a:pt x="75" y="59"/>
                  </a:lnTo>
                  <a:lnTo>
                    <a:pt x="75" y="50"/>
                  </a:lnTo>
                  <a:lnTo>
                    <a:pt x="71" y="50"/>
                  </a:lnTo>
                  <a:lnTo>
                    <a:pt x="71" y="59"/>
                  </a:lnTo>
                  <a:lnTo>
                    <a:pt x="70" y="65"/>
                  </a:lnTo>
                  <a:lnTo>
                    <a:pt x="68" y="68"/>
                  </a:lnTo>
                  <a:lnTo>
                    <a:pt x="66" y="69"/>
                  </a:lnTo>
                  <a:lnTo>
                    <a:pt x="65" y="69"/>
                  </a:lnTo>
                  <a:lnTo>
                    <a:pt x="61" y="68"/>
                  </a:lnTo>
                  <a:lnTo>
                    <a:pt x="60" y="66"/>
                  </a:lnTo>
                  <a:lnTo>
                    <a:pt x="59" y="63"/>
                  </a:lnTo>
                  <a:lnTo>
                    <a:pt x="59" y="61"/>
                  </a:lnTo>
                  <a:lnTo>
                    <a:pt x="59" y="28"/>
                  </a:lnTo>
                  <a:lnTo>
                    <a:pt x="58" y="23"/>
                  </a:lnTo>
                  <a:lnTo>
                    <a:pt x="58" y="18"/>
                  </a:lnTo>
                  <a:lnTo>
                    <a:pt x="56" y="13"/>
                  </a:lnTo>
                  <a:lnTo>
                    <a:pt x="53" y="9"/>
                  </a:lnTo>
                  <a:lnTo>
                    <a:pt x="47" y="4"/>
                  </a:lnTo>
                  <a:lnTo>
                    <a:pt x="42" y="2"/>
                  </a:lnTo>
                  <a:lnTo>
                    <a:pt x="36" y="0"/>
                  </a:lnTo>
                  <a:lnTo>
                    <a:pt x="30" y="0"/>
                  </a:lnTo>
                  <a:lnTo>
                    <a:pt x="25" y="0"/>
                  </a:lnTo>
                  <a:lnTo>
                    <a:pt x="20" y="1"/>
                  </a:lnTo>
                  <a:lnTo>
                    <a:pt x="16" y="3"/>
                  </a:lnTo>
                  <a:lnTo>
                    <a:pt x="12" y="5"/>
                  </a:lnTo>
                  <a:lnTo>
                    <a:pt x="9" y="7"/>
                  </a:lnTo>
                  <a:lnTo>
                    <a:pt x="7" y="11"/>
                  </a:lnTo>
                  <a:lnTo>
                    <a:pt x="5" y="14"/>
                  </a:lnTo>
                  <a:lnTo>
                    <a:pt x="5" y="18"/>
                  </a:lnTo>
                  <a:lnTo>
                    <a:pt x="6" y="22"/>
                  </a:lnTo>
                  <a:lnTo>
                    <a:pt x="7" y="24"/>
                  </a:lnTo>
                  <a:lnTo>
                    <a:pt x="10" y="25"/>
                  </a:lnTo>
                  <a:lnTo>
                    <a:pt x="13" y="26"/>
                  </a:lnTo>
                  <a:lnTo>
                    <a:pt x="16" y="25"/>
                  </a:lnTo>
                  <a:lnTo>
                    <a:pt x="18" y="24"/>
                  </a:lnTo>
                  <a:lnTo>
                    <a:pt x="20" y="21"/>
                  </a:lnTo>
                  <a:lnTo>
                    <a:pt x="20" y="18"/>
                  </a:lnTo>
                  <a:lnTo>
                    <a:pt x="20" y="16"/>
                  </a:lnTo>
                  <a:lnTo>
                    <a:pt x="19" y="14"/>
                  </a:lnTo>
                  <a:lnTo>
                    <a:pt x="16" y="12"/>
                  </a:lnTo>
                  <a:lnTo>
                    <a:pt x="12" y="11"/>
                  </a:lnTo>
                  <a:lnTo>
                    <a:pt x="16" y="7"/>
                  </a:lnTo>
                  <a:lnTo>
                    <a:pt x="20" y="5"/>
                  </a:lnTo>
                  <a:lnTo>
                    <a:pt x="25" y="4"/>
                  </a:lnTo>
                  <a:lnTo>
                    <a:pt x="30" y="3"/>
                  </a:lnTo>
                  <a:lnTo>
                    <a:pt x="33" y="3"/>
                  </a:lnTo>
                  <a:lnTo>
                    <a:pt x="36" y="4"/>
                  </a:lnTo>
                  <a:lnTo>
                    <a:pt x="39" y="6"/>
                  </a:lnTo>
                  <a:lnTo>
                    <a:pt x="41" y="8"/>
                  </a:lnTo>
                  <a:lnTo>
                    <a:pt x="44" y="11"/>
                  </a:lnTo>
                  <a:lnTo>
                    <a:pt x="46" y="15"/>
                  </a:lnTo>
                  <a:lnTo>
                    <a:pt x="47" y="19"/>
                  </a:lnTo>
                  <a:lnTo>
                    <a:pt x="47" y="24"/>
                  </a:lnTo>
                  <a:lnTo>
                    <a:pt x="47" y="30"/>
                  </a:lnTo>
                  <a:lnTo>
                    <a:pt x="33" y="32"/>
                  </a:lnTo>
                  <a:lnTo>
                    <a:pt x="17" y="36"/>
                  </a:lnTo>
                  <a:lnTo>
                    <a:pt x="9" y="41"/>
                  </a:lnTo>
                  <a:lnTo>
                    <a:pt x="4" y="47"/>
                  </a:lnTo>
                  <a:lnTo>
                    <a:pt x="1" y="52"/>
                  </a:lnTo>
                  <a:lnTo>
                    <a:pt x="0" y="58"/>
                  </a:lnTo>
                  <a:lnTo>
                    <a:pt x="3" y="66"/>
                  </a:lnTo>
                  <a:lnTo>
                    <a:pt x="10" y="72"/>
                  </a:lnTo>
                  <a:lnTo>
                    <a:pt x="18" y="74"/>
                  </a:lnTo>
                  <a:lnTo>
                    <a:pt x="27" y="75"/>
                  </a:lnTo>
                  <a:lnTo>
                    <a:pt x="34" y="74"/>
                  </a:lnTo>
                  <a:lnTo>
                    <a:pt x="40" y="71"/>
                  </a:lnTo>
                  <a:lnTo>
                    <a:pt x="45" y="66"/>
                  </a:lnTo>
                  <a:lnTo>
                    <a:pt x="48" y="61"/>
                  </a:lnTo>
                  <a:close/>
                  <a:moveTo>
                    <a:pt x="47" y="34"/>
                  </a:moveTo>
                  <a:lnTo>
                    <a:pt x="47" y="50"/>
                  </a:lnTo>
                  <a:lnTo>
                    <a:pt x="47" y="56"/>
                  </a:lnTo>
                  <a:lnTo>
                    <a:pt x="45" y="60"/>
                  </a:lnTo>
                  <a:lnTo>
                    <a:pt x="43" y="64"/>
                  </a:lnTo>
                  <a:lnTo>
                    <a:pt x="40" y="67"/>
                  </a:lnTo>
                  <a:lnTo>
                    <a:pt x="37" y="69"/>
                  </a:lnTo>
                  <a:lnTo>
                    <a:pt x="34" y="71"/>
                  </a:lnTo>
                  <a:lnTo>
                    <a:pt x="31" y="71"/>
                  </a:lnTo>
                  <a:lnTo>
                    <a:pt x="28" y="72"/>
                  </a:lnTo>
                  <a:lnTo>
                    <a:pt x="22" y="71"/>
                  </a:lnTo>
                  <a:lnTo>
                    <a:pt x="17" y="68"/>
                  </a:lnTo>
                  <a:lnTo>
                    <a:pt x="14" y="63"/>
                  </a:lnTo>
                  <a:lnTo>
                    <a:pt x="13" y="58"/>
                  </a:lnTo>
                  <a:lnTo>
                    <a:pt x="14" y="50"/>
                  </a:lnTo>
                  <a:lnTo>
                    <a:pt x="20"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363"/>
            <p:cNvSpPr>
              <a:spLocks noChangeAspect="1"/>
            </p:cNvSpPr>
            <p:nvPr/>
          </p:nvSpPr>
          <p:spPr bwMode="auto">
            <a:xfrm>
              <a:off x="2541" y="3757"/>
              <a:ext cx="83" cy="73"/>
            </a:xfrm>
            <a:custGeom>
              <a:avLst/>
              <a:gdLst>
                <a:gd name="T0" fmla="*/ 13 w 83"/>
                <a:gd name="T1" fmla="*/ 60 h 73"/>
                <a:gd name="T2" fmla="*/ 11 w 83"/>
                <a:gd name="T3" fmla="*/ 67 h 73"/>
                <a:gd name="T4" fmla="*/ 0 w 83"/>
                <a:gd name="T5" fmla="*/ 67 h 73"/>
                <a:gd name="T6" fmla="*/ 5 w 83"/>
                <a:gd name="T7" fmla="*/ 72 h 73"/>
                <a:gd name="T8" fmla="*/ 15 w 83"/>
                <a:gd name="T9" fmla="*/ 72 h 73"/>
                <a:gd name="T10" fmla="*/ 23 w 83"/>
                <a:gd name="T11" fmla="*/ 72 h 73"/>
                <a:gd name="T12" fmla="*/ 33 w 83"/>
                <a:gd name="T13" fmla="*/ 72 h 73"/>
                <a:gd name="T14" fmla="*/ 37 w 83"/>
                <a:gd name="T15" fmla="*/ 67 h 73"/>
                <a:gd name="T16" fmla="*/ 27 w 83"/>
                <a:gd name="T17" fmla="*/ 67 h 73"/>
                <a:gd name="T18" fmla="*/ 25 w 83"/>
                <a:gd name="T19" fmla="*/ 60 h 73"/>
                <a:gd name="T20" fmla="*/ 27 w 83"/>
                <a:gd name="T21" fmla="*/ 18 h 73"/>
                <a:gd name="T22" fmla="*/ 39 w 83"/>
                <a:gd name="T23" fmla="*/ 5 h 73"/>
                <a:gd name="T24" fmla="*/ 50 w 83"/>
                <a:gd name="T25" fmla="*/ 4 h 73"/>
                <a:gd name="T26" fmla="*/ 55 w 83"/>
                <a:gd name="T27" fmla="*/ 6 h 73"/>
                <a:gd name="T28" fmla="*/ 58 w 83"/>
                <a:gd name="T29" fmla="*/ 12 h 73"/>
                <a:gd name="T30" fmla="*/ 59 w 83"/>
                <a:gd name="T31" fmla="*/ 18 h 73"/>
                <a:gd name="T32" fmla="*/ 59 w 83"/>
                <a:gd name="T33" fmla="*/ 60 h 73"/>
                <a:gd name="T34" fmla="*/ 57 w 83"/>
                <a:gd name="T35" fmla="*/ 67 h 73"/>
                <a:gd name="T36" fmla="*/ 46 w 83"/>
                <a:gd name="T37" fmla="*/ 67 h 73"/>
                <a:gd name="T38" fmla="*/ 51 w 83"/>
                <a:gd name="T39" fmla="*/ 72 h 73"/>
                <a:gd name="T40" fmla="*/ 61 w 83"/>
                <a:gd name="T41" fmla="*/ 72 h 73"/>
                <a:gd name="T42" fmla="*/ 69 w 83"/>
                <a:gd name="T43" fmla="*/ 72 h 73"/>
                <a:gd name="T44" fmla="*/ 79 w 83"/>
                <a:gd name="T45" fmla="*/ 72 h 73"/>
                <a:gd name="T46" fmla="*/ 83 w 83"/>
                <a:gd name="T47" fmla="*/ 67 h 73"/>
                <a:gd name="T48" fmla="*/ 74 w 83"/>
                <a:gd name="T49" fmla="*/ 67 h 73"/>
                <a:gd name="T50" fmla="*/ 70 w 83"/>
                <a:gd name="T51" fmla="*/ 62 h 73"/>
                <a:gd name="T52" fmla="*/ 70 w 83"/>
                <a:gd name="T53" fmla="*/ 22 h 73"/>
                <a:gd name="T54" fmla="*/ 68 w 83"/>
                <a:gd name="T55" fmla="*/ 10 h 73"/>
                <a:gd name="T56" fmla="*/ 63 w 83"/>
                <a:gd name="T57" fmla="*/ 3 h 73"/>
                <a:gd name="T58" fmla="*/ 54 w 83"/>
                <a:gd name="T59" fmla="*/ 0 h 73"/>
                <a:gd name="T60" fmla="*/ 40 w 83"/>
                <a:gd name="T61" fmla="*/ 1 h 73"/>
                <a:gd name="T62" fmla="*/ 28 w 83"/>
                <a:gd name="T63" fmla="*/ 10 h 73"/>
                <a:gd name="T64" fmla="*/ 24 w 83"/>
                <a:gd name="T65" fmla="*/ 0 h 73"/>
                <a:gd name="T66" fmla="*/ 0 w 83"/>
                <a:gd name="T67" fmla="*/ 6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4"/>
                  </a:lnTo>
                  <a:lnTo>
                    <a:pt x="11" y="67"/>
                  </a:lnTo>
                  <a:lnTo>
                    <a:pt x="7" y="67"/>
                  </a:lnTo>
                  <a:lnTo>
                    <a:pt x="0" y="67"/>
                  </a:lnTo>
                  <a:lnTo>
                    <a:pt x="0" y="73"/>
                  </a:lnTo>
                  <a:lnTo>
                    <a:pt x="5" y="72"/>
                  </a:lnTo>
                  <a:lnTo>
                    <a:pt x="10" y="72"/>
                  </a:lnTo>
                  <a:lnTo>
                    <a:pt x="15" y="72"/>
                  </a:lnTo>
                  <a:lnTo>
                    <a:pt x="19" y="72"/>
                  </a:lnTo>
                  <a:lnTo>
                    <a:pt x="23" y="72"/>
                  </a:lnTo>
                  <a:lnTo>
                    <a:pt x="28" y="72"/>
                  </a:lnTo>
                  <a:lnTo>
                    <a:pt x="33" y="72"/>
                  </a:lnTo>
                  <a:lnTo>
                    <a:pt x="37" y="73"/>
                  </a:lnTo>
                  <a:lnTo>
                    <a:pt x="37" y="67"/>
                  </a:lnTo>
                  <a:lnTo>
                    <a:pt x="31" y="67"/>
                  </a:lnTo>
                  <a:lnTo>
                    <a:pt x="27" y="67"/>
                  </a:lnTo>
                  <a:lnTo>
                    <a:pt x="25" y="64"/>
                  </a:lnTo>
                  <a:lnTo>
                    <a:pt x="25" y="60"/>
                  </a:lnTo>
                  <a:lnTo>
                    <a:pt x="25" y="30"/>
                  </a:lnTo>
                  <a:lnTo>
                    <a:pt x="27" y="18"/>
                  </a:lnTo>
                  <a:lnTo>
                    <a:pt x="32" y="10"/>
                  </a:lnTo>
                  <a:lnTo>
                    <a:pt x="39" y="5"/>
                  </a:lnTo>
                  <a:lnTo>
                    <a:pt x="47" y="3"/>
                  </a:lnTo>
                  <a:lnTo>
                    <a:pt x="50" y="4"/>
                  </a:lnTo>
                  <a:lnTo>
                    <a:pt x="53" y="5"/>
                  </a:lnTo>
                  <a:lnTo>
                    <a:pt x="55" y="6"/>
                  </a:lnTo>
                  <a:lnTo>
                    <a:pt x="57" y="9"/>
                  </a:lnTo>
                  <a:lnTo>
                    <a:pt x="58" y="12"/>
                  </a:lnTo>
                  <a:lnTo>
                    <a:pt x="59" y="15"/>
                  </a:lnTo>
                  <a:lnTo>
                    <a:pt x="59" y="18"/>
                  </a:lnTo>
                  <a:lnTo>
                    <a:pt x="59" y="21"/>
                  </a:lnTo>
                  <a:lnTo>
                    <a:pt x="59" y="60"/>
                  </a:lnTo>
                  <a:lnTo>
                    <a:pt x="59" y="64"/>
                  </a:lnTo>
                  <a:lnTo>
                    <a:pt x="57" y="67"/>
                  </a:lnTo>
                  <a:lnTo>
                    <a:pt x="53" y="67"/>
                  </a:lnTo>
                  <a:lnTo>
                    <a:pt x="46" y="67"/>
                  </a:lnTo>
                  <a:lnTo>
                    <a:pt x="46" y="73"/>
                  </a:lnTo>
                  <a:lnTo>
                    <a:pt x="51" y="72"/>
                  </a:lnTo>
                  <a:lnTo>
                    <a:pt x="56" y="72"/>
                  </a:lnTo>
                  <a:lnTo>
                    <a:pt x="61" y="72"/>
                  </a:lnTo>
                  <a:lnTo>
                    <a:pt x="65" y="72"/>
                  </a:lnTo>
                  <a:lnTo>
                    <a:pt x="69" y="72"/>
                  </a:lnTo>
                  <a:lnTo>
                    <a:pt x="74" y="72"/>
                  </a:lnTo>
                  <a:lnTo>
                    <a:pt x="79" y="72"/>
                  </a:lnTo>
                  <a:lnTo>
                    <a:pt x="83" y="73"/>
                  </a:lnTo>
                  <a:lnTo>
                    <a:pt x="83" y="67"/>
                  </a:lnTo>
                  <a:lnTo>
                    <a:pt x="78" y="67"/>
                  </a:lnTo>
                  <a:lnTo>
                    <a:pt x="74" y="67"/>
                  </a:lnTo>
                  <a:lnTo>
                    <a:pt x="71" y="65"/>
                  </a:lnTo>
                  <a:lnTo>
                    <a:pt x="70" y="62"/>
                  </a:lnTo>
                  <a:lnTo>
                    <a:pt x="70" y="31"/>
                  </a:lnTo>
                  <a:lnTo>
                    <a:pt x="70" y="22"/>
                  </a:lnTo>
                  <a:lnTo>
                    <a:pt x="70" y="15"/>
                  </a:lnTo>
                  <a:lnTo>
                    <a:pt x="68" y="10"/>
                  </a:lnTo>
                  <a:lnTo>
                    <a:pt x="65" y="6"/>
                  </a:lnTo>
                  <a:lnTo>
                    <a:pt x="63" y="3"/>
                  </a:lnTo>
                  <a:lnTo>
                    <a:pt x="59" y="2"/>
                  </a:lnTo>
                  <a:lnTo>
                    <a:pt x="54" y="0"/>
                  </a:lnTo>
                  <a:lnTo>
                    <a:pt x="48" y="0"/>
                  </a:lnTo>
                  <a:lnTo>
                    <a:pt x="40" y="1"/>
                  </a:lnTo>
                  <a:lnTo>
                    <a:pt x="33" y="4"/>
                  </a:lnTo>
                  <a:lnTo>
                    <a:pt x="28" y="10"/>
                  </a:lnTo>
                  <a:lnTo>
                    <a:pt x="24" y="17"/>
                  </a:lnTo>
                  <a:lnTo>
                    <a:pt x="24" y="0"/>
                  </a:lnTo>
                  <a:lnTo>
                    <a:pt x="0" y="1"/>
                  </a:lnTo>
                  <a:lnTo>
                    <a:pt x="0" y="6"/>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364"/>
            <p:cNvSpPr>
              <a:spLocks noChangeAspect="1"/>
            </p:cNvSpPr>
            <p:nvPr/>
          </p:nvSpPr>
          <p:spPr bwMode="auto">
            <a:xfrm>
              <a:off x="2633" y="3757"/>
              <a:ext cx="83" cy="73"/>
            </a:xfrm>
            <a:custGeom>
              <a:avLst/>
              <a:gdLst>
                <a:gd name="T0" fmla="*/ 13 w 83"/>
                <a:gd name="T1" fmla="*/ 60 h 73"/>
                <a:gd name="T2" fmla="*/ 11 w 83"/>
                <a:gd name="T3" fmla="*/ 67 h 73"/>
                <a:gd name="T4" fmla="*/ 0 w 83"/>
                <a:gd name="T5" fmla="*/ 67 h 73"/>
                <a:gd name="T6" fmla="*/ 5 w 83"/>
                <a:gd name="T7" fmla="*/ 72 h 73"/>
                <a:gd name="T8" fmla="*/ 15 w 83"/>
                <a:gd name="T9" fmla="*/ 72 h 73"/>
                <a:gd name="T10" fmla="*/ 23 w 83"/>
                <a:gd name="T11" fmla="*/ 72 h 73"/>
                <a:gd name="T12" fmla="*/ 33 w 83"/>
                <a:gd name="T13" fmla="*/ 72 h 73"/>
                <a:gd name="T14" fmla="*/ 37 w 83"/>
                <a:gd name="T15" fmla="*/ 67 h 73"/>
                <a:gd name="T16" fmla="*/ 27 w 83"/>
                <a:gd name="T17" fmla="*/ 67 h 73"/>
                <a:gd name="T18" fmla="*/ 24 w 83"/>
                <a:gd name="T19" fmla="*/ 60 h 73"/>
                <a:gd name="T20" fmla="*/ 26 w 83"/>
                <a:gd name="T21" fmla="*/ 18 h 73"/>
                <a:gd name="T22" fmla="*/ 39 w 83"/>
                <a:gd name="T23" fmla="*/ 5 h 73"/>
                <a:gd name="T24" fmla="*/ 50 w 83"/>
                <a:gd name="T25" fmla="*/ 4 h 73"/>
                <a:gd name="T26" fmla="*/ 55 w 83"/>
                <a:gd name="T27" fmla="*/ 6 h 73"/>
                <a:gd name="T28" fmla="*/ 58 w 83"/>
                <a:gd name="T29" fmla="*/ 12 h 73"/>
                <a:gd name="T30" fmla="*/ 59 w 83"/>
                <a:gd name="T31" fmla="*/ 18 h 73"/>
                <a:gd name="T32" fmla="*/ 59 w 83"/>
                <a:gd name="T33" fmla="*/ 60 h 73"/>
                <a:gd name="T34" fmla="*/ 57 w 83"/>
                <a:gd name="T35" fmla="*/ 67 h 73"/>
                <a:gd name="T36" fmla="*/ 46 w 83"/>
                <a:gd name="T37" fmla="*/ 67 h 73"/>
                <a:gd name="T38" fmla="*/ 51 w 83"/>
                <a:gd name="T39" fmla="*/ 72 h 73"/>
                <a:gd name="T40" fmla="*/ 61 w 83"/>
                <a:gd name="T41" fmla="*/ 72 h 73"/>
                <a:gd name="T42" fmla="*/ 69 w 83"/>
                <a:gd name="T43" fmla="*/ 72 h 73"/>
                <a:gd name="T44" fmla="*/ 79 w 83"/>
                <a:gd name="T45" fmla="*/ 72 h 73"/>
                <a:gd name="T46" fmla="*/ 83 w 83"/>
                <a:gd name="T47" fmla="*/ 67 h 73"/>
                <a:gd name="T48" fmla="*/ 74 w 83"/>
                <a:gd name="T49" fmla="*/ 67 h 73"/>
                <a:gd name="T50" fmla="*/ 70 w 83"/>
                <a:gd name="T51" fmla="*/ 62 h 73"/>
                <a:gd name="T52" fmla="*/ 70 w 83"/>
                <a:gd name="T53" fmla="*/ 22 h 73"/>
                <a:gd name="T54" fmla="*/ 68 w 83"/>
                <a:gd name="T55" fmla="*/ 10 h 73"/>
                <a:gd name="T56" fmla="*/ 63 w 83"/>
                <a:gd name="T57" fmla="*/ 3 h 73"/>
                <a:gd name="T58" fmla="*/ 54 w 83"/>
                <a:gd name="T59" fmla="*/ 0 h 73"/>
                <a:gd name="T60" fmla="*/ 40 w 83"/>
                <a:gd name="T61" fmla="*/ 1 h 73"/>
                <a:gd name="T62" fmla="*/ 28 w 83"/>
                <a:gd name="T63" fmla="*/ 10 h 73"/>
                <a:gd name="T64" fmla="*/ 23 w 83"/>
                <a:gd name="T65" fmla="*/ 0 h 73"/>
                <a:gd name="T66" fmla="*/ 0 w 83"/>
                <a:gd name="T67" fmla="*/ 6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4"/>
                  </a:lnTo>
                  <a:lnTo>
                    <a:pt x="11" y="67"/>
                  </a:lnTo>
                  <a:lnTo>
                    <a:pt x="7" y="67"/>
                  </a:lnTo>
                  <a:lnTo>
                    <a:pt x="0" y="67"/>
                  </a:lnTo>
                  <a:lnTo>
                    <a:pt x="0" y="73"/>
                  </a:lnTo>
                  <a:lnTo>
                    <a:pt x="5" y="72"/>
                  </a:lnTo>
                  <a:lnTo>
                    <a:pt x="10" y="72"/>
                  </a:lnTo>
                  <a:lnTo>
                    <a:pt x="15" y="72"/>
                  </a:lnTo>
                  <a:lnTo>
                    <a:pt x="19" y="72"/>
                  </a:lnTo>
                  <a:lnTo>
                    <a:pt x="23" y="72"/>
                  </a:lnTo>
                  <a:lnTo>
                    <a:pt x="28" y="72"/>
                  </a:lnTo>
                  <a:lnTo>
                    <a:pt x="33" y="72"/>
                  </a:lnTo>
                  <a:lnTo>
                    <a:pt x="37" y="73"/>
                  </a:lnTo>
                  <a:lnTo>
                    <a:pt x="37" y="67"/>
                  </a:lnTo>
                  <a:lnTo>
                    <a:pt x="31" y="67"/>
                  </a:lnTo>
                  <a:lnTo>
                    <a:pt x="27" y="67"/>
                  </a:lnTo>
                  <a:lnTo>
                    <a:pt x="25" y="64"/>
                  </a:lnTo>
                  <a:lnTo>
                    <a:pt x="24" y="60"/>
                  </a:lnTo>
                  <a:lnTo>
                    <a:pt x="24" y="30"/>
                  </a:lnTo>
                  <a:lnTo>
                    <a:pt x="26" y="18"/>
                  </a:lnTo>
                  <a:lnTo>
                    <a:pt x="32" y="10"/>
                  </a:lnTo>
                  <a:lnTo>
                    <a:pt x="39" y="5"/>
                  </a:lnTo>
                  <a:lnTo>
                    <a:pt x="47" y="3"/>
                  </a:lnTo>
                  <a:lnTo>
                    <a:pt x="50" y="4"/>
                  </a:lnTo>
                  <a:lnTo>
                    <a:pt x="53" y="5"/>
                  </a:lnTo>
                  <a:lnTo>
                    <a:pt x="55" y="6"/>
                  </a:lnTo>
                  <a:lnTo>
                    <a:pt x="57" y="9"/>
                  </a:lnTo>
                  <a:lnTo>
                    <a:pt x="58" y="12"/>
                  </a:lnTo>
                  <a:lnTo>
                    <a:pt x="59" y="15"/>
                  </a:lnTo>
                  <a:lnTo>
                    <a:pt x="59" y="18"/>
                  </a:lnTo>
                  <a:lnTo>
                    <a:pt x="59" y="21"/>
                  </a:lnTo>
                  <a:lnTo>
                    <a:pt x="59" y="60"/>
                  </a:lnTo>
                  <a:lnTo>
                    <a:pt x="59" y="64"/>
                  </a:lnTo>
                  <a:lnTo>
                    <a:pt x="57" y="67"/>
                  </a:lnTo>
                  <a:lnTo>
                    <a:pt x="53" y="67"/>
                  </a:lnTo>
                  <a:lnTo>
                    <a:pt x="46" y="67"/>
                  </a:lnTo>
                  <a:lnTo>
                    <a:pt x="46" y="73"/>
                  </a:lnTo>
                  <a:lnTo>
                    <a:pt x="51" y="72"/>
                  </a:lnTo>
                  <a:lnTo>
                    <a:pt x="56" y="72"/>
                  </a:lnTo>
                  <a:lnTo>
                    <a:pt x="61" y="72"/>
                  </a:lnTo>
                  <a:lnTo>
                    <a:pt x="65" y="72"/>
                  </a:lnTo>
                  <a:lnTo>
                    <a:pt x="69" y="72"/>
                  </a:lnTo>
                  <a:lnTo>
                    <a:pt x="73" y="72"/>
                  </a:lnTo>
                  <a:lnTo>
                    <a:pt x="79" y="72"/>
                  </a:lnTo>
                  <a:lnTo>
                    <a:pt x="83" y="73"/>
                  </a:lnTo>
                  <a:lnTo>
                    <a:pt x="83" y="67"/>
                  </a:lnTo>
                  <a:lnTo>
                    <a:pt x="78" y="67"/>
                  </a:lnTo>
                  <a:lnTo>
                    <a:pt x="74" y="67"/>
                  </a:lnTo>
                  <a:lnTo>
                    <a:pt x="71" y="65"/>
                  </a:lnTo>
                  <a:lnTo>
                    <a:pt x="70" y="62"/>
                  </a:lnTo>
                  <a:lnTo>
                    <a:pt x="70" y="31"/>
                  </a:lnTo>
                  <a:lnTo>
                    <a:pt x="70" y="22"/>
                  </a:lnTo>
                  <a:lnTo>
                    <a:pt x="70" y="15"/>
                  </a:lnTo>
                  <a:lnTo>
                    <a:pt x="68" y="10"/>
                  </a:lnTo>
                  <a:lnTo>
                    <a:pt x="65" y="6"/>
                  </a:lnTo>
                  <a:lnTo>
                    <a:pt x="63" y="3"/>
                  </a:lnTo>
                  <a:lnTo>
                    <a:pt x="59" y="2"/>
                  </a:lnTo>
                  <a:lnTo>
                    <a:pt x="54" y="0"/>
                  </a:lnTo>
                  <a:lnTo>
                    <a:pt x="48" y="0"/>
                  </a:lnTo>
                  <a:lnTo>
                    <a:pt x="40" y="1"/>
                  </a:lnTo>
                  <a:lnTo>
                    <a:pt x="33" y="4"/>
                  </a:lnTo>
                  <a:lnTo>
                    <a:pt x="28" y="10"/>
                  </a:lnTo>
                  <a:lnTo>
                    <a:pt x="23" y="17"/>
                  </a:lnTo>
                  <a:lnTo>
                    <a:pt x="23" y="0"/>
                  </a:lnTo>
                  <a:lnTo>
                    <a:pt x="0" y="1"/>
                  </a:lnTo>
                  <a:lnTo>
                    <a:pt x="0" y="6"/>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365"/>
            <p:cNvSpPr>
              <a:spLocks noChangeAspect="1" noEditPoints="1"/>
            </p:cNvSpPr>
            <p:nvPr/>
          </p:nvSpPr>
          <p:spPr bwMode="auto">
            <a:xfrm>
              <a:off x="2724" y="3756"/>
              <a:ext cx="64" cy="75"/>
            </a:xfrm>
            <a:custGeom>
              <a:avLst/>
              <a:gdLst>
                <a:gd name="T0" fmla="*/ 14 w 64"/>
                <a:gd name="T1" fmla="*/ 32 h 75"/>
                <a:gd name="T2" fmla="*/ 17 w 64"/>
                <a:gd name="T3" fmla="*/ 17 h 75"/>
                <a:gd name="T4" fmla="*/ 23 w 64"/>
                <a:gd name="T5" fmla="*/ 8 h 75"/>
                <a:gd name="T6" fmla="*/ 29 w 64"/>
                <a:gd name="T7" fmla="*/ 4 h 75"/>
                <a:gd name="T8" fmla="*/ 35 w 64"/>
                <a:gd name="T9" fmla="*/ 3 h 75"/>
                <a:gd name="T10" fmla="*/ 40 w 64"/>
                <a:gd name="T11" fmla="*/ 4 h 75"/>
                <a:gd name="T12" fmla="*/ 45 w 64"/>
                <a:gd name="T13" fmla="*/ 7 h 75"/>
                <a:gd name="T14" fmla="*/ 48 w 64"/>
                <a:gd name="T15" fmla="*/ 11 h 75"/>
                <a:gd name="T16" fmla="*/ 50 w 64"/>
                <a:gd name="T17" fmla="*/ 15 h 75"/>
                <a:gd name="T18" fmla="*/ 52 w 64"/>
                <a:gd name="T19" fmla="*/ 20 h 75"/>
                <a:gd name="T20" fmla="*/ 53 w 64"/>
                <a:gd name="T21" fmla="*/ 25 h 75"/>
                <a:gd name="T22" fmla="*/ 53 w 64"/>
                <a:gd name="T23" fmla="*/ 29 h 75"/>
                <a:gd name="T24" fmla="*/ 53 w 64"/>
                <a:gd name="T25" fmla="*/ 32 h 75"/>
                <a:gd name="T26" fmla="*/ 14 w 64"/>
                <a:gd name="T27" fmla="*/ 32 h 75"/>
                <a:gd name="T28" fmla="*/ 14 w 64"/>
                <a:gd name="T29" fmla="*/ 35 h 75"/>
                <a:gd name="T30" fmla="*/ 60 w 64"/>
                <a:gd name="T31" fmla="*/ 35 h 75"/>
                <a:gd name="T32" fmla="*/ 62 w 64"/>
                <a:gd name="T33" fmla="*/ 35 h 75"/>
                <a:gd name="T34" fmla="*/ 64 w 64"/>
                <a:gd name="T35" fmla="*/ 35 h 75"/>
                <a:gd name="T36" fmla="*/ 64 w 64"/>
                <a:gd name="T37" fmla="*/ 34 h 75"/>
                <a:gd name="T38" fmla="*/ 64 w 64"/>
                <a:gd name="T39" fmla="*/ 32 h 75"/>
                <a:gd name="T40" fmla="*/ 63 w 64"/>
                <a:gd name="T41" fmla="*/ 20 h 75"/>
                <a:gd name="T42" fmla="*/ 57 w 64"/>
                <a:gd name="T43" fmla="*/ 10 h 75"/>
                <a:gd name="T44" fmla="*/ 48 w 64"/>
                <a:gd name="T45" fmla="*/ 2 h 75"/>
                <a:gd name="T46" fmla="*/ 35 w 64"/>
                <a:gd name="T47" fmla="*/ 0 h 75"/>
                <a:gd name="T48" fmla="*/ 21 w 64"/>
                <a:gd name="T49" fmla="*/ 2 h 75"/>
                <a:gd name="T50" fmla="*/ 10 w 64"/>
                <a:gd name="T51" fmla="*/ 11 h 75"/>
                <a:gd name="T52" fmla="*/ 3 w 64"/>
                <a:gd name="T53" fmla="*/ 23 h 75"/>
                <a:gd name="T54" fmla="*/ 0 w 64"/>
                <a:gd name="T55" fmla="*/ 37 h 75"/>
                <a:gd name="T56" fmla="*/ 3 w 64"/>
                <a:gd name="T57" fmla="*/ 53 h 75"/>
                <a:gd name="T58" fmla="*/ 11 w 64"/>
                <a:gd name="T59" fmla="*/ 65 h 75"/>
                <a:gd name="T60" fmla="*/ 23 w 64"/>
                <a:gd name="T61" fmla="*/ 73 h 75"/>
                <a:gd name="T62" fmla="*/ 37 w 64"/>
                <a:gd name="T63" fmla="*/ 75 h 75"/>
                <a:gd name="T64" fmla="*/ 50 w 64"/>
                <a:gd name="T65" fmla="*/ 72 h 75"/>
                <a:gd name="T66" fmla="*/ 58 w 64"/>
                <a:gd name="T67" fmla="*/ 66 h 75"/>
                <a:gd name="T68" fmla="*/ 63 w 64"/>
                <a:gd name="T69" fmla="*/ 59 h 75"/>
                <a:gd name="T70" fmla="*/ 64 w 64"/>
                <a:gd name="T71" fmla="*/ 54 h 75"/>
                <a:gd name="T72" fmla="*/ 64 w 64"/>
                <a:gd name="T73" fmla="*/ 52 h 75"/>
                <a:gd name="T74" fmla="*/ 62 w 64"/>
                <a:gd name="T75" fmla="*/ 52 h 75"/>
                <a:gd name="T76" fmla="*/ 61 w 64"/>
                <a:gd name="T77" fmla="*/ 53 h 75"/>
                <a:gd name="T78" fmla="*/ 60 w 64"/>
                <a:gd name="T79" fmla="*/ 54 h 75"/>
                <a:gd name="T80" fmla="*/ 57 w 64"/>
                <a:gd name="T81" fmla="*/ 60 h 75"/>
                <a:gd name="T82" fmla="*/ 54 w 64"/>
                <a:gd name="T83" fmla="*/ 64 h 75"/>
                <a:gd name="T84" fmla="*/ 51 w 64"/>
                <a:gd name="T85" fmla="*/ 67 h 75"/>
                <a:gd name="T86" fmla="*/ 47 w 64"/>
                <a:gd name="T87" fmla="*/ 69 h 75"/>
                <a:gd name="T88" fmla="*/ 44 w 64"/>
                <a:gd name="T89" fmla="*/ 70 h 75"/>
                <a:gd name="T90" fmla="*/ 41 w 64"/>
                <a:gd name="T91" fmla="*/ 71 h 75"/>
                <a:gd name="T92" fmla="*/ 39 w 64"/>
                <a:gd name="T93" fmla="*/ 71 h 75"/>
                <a:gd name="T94" fmla="*/ 38 w 64"/>
                <a:gd name="T95" fmla="*/ 71 h 75"/>
                <a:gd name="T96" fmla="*/ 32 w 64"/>
                <a:gd name="T97" fmla="*/ 70 h 75"/>
                <a:gd name="T98" fmla="*/ 27 w 64"/>
                <a:gd name="T99" fmla="*/ 68 h 75"/>
                <a:gd name="T100" fmla="*/ 22 w 64"/>
                <a:gd name="T101" fmla="*/ 64 h 75"/>
                <a:gd name="T102" fmla="*/ 19 w 64"/>
                <a:gd name="T103" fmla="*/ 60 h 75"/>
                <a:gd name="T104" fmla="*/ 16 w 64"/>
                <a:gd name="T105" fmla="*/ 54 h 75"/>
                <a:gd name="T106" fmla="*/ 15 w 64"/>
                <a:gd name="T107" fmla="*/ 47 h 75"/>
                <a:gd name="T108" fmla="*/ 14 w 64"/>
                <a:gd name="T109" fmla="*/ 41 h 75"/>
                <a:gd name="T110" fmla="*/ 14 w 64"/>
                <a:gd name="T111"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5">
                  <a:moveTo>
                    <a:pt x="14" y="32"/>
                  </a:moveTo>
                  <a:lnTo>
                    <a:pt x="17" y="17"/>
                  </a:lnTo>
                  <a:lnTo>
                    <a:pt x="23" y="8"/>
                  </a:lnTo>
                  <a:lnTo>
                    <a:pt x="29" y="4"/>
                  </a:lnTo>
                  <a:lnTo>
                    <a:pt x="35" y="3"/>
                  </a:lnTo>
                  <a:lnTo>
                    <a:pt x="40" y="4"/>
                  </a:lnTo>
                  <a:lnTo>
                    <a:pt x="45" y="7"/>
                  </a:lnTo>
                  <a:lnTo>
                    <a:pt x="48" y="11"/>
                  </a:lnTo>
                  <a:lnTo>
                    <a:pt x="50" y="15"/>
                  </a:lnTo>
                  <a:lnTo>
                    <a:pt x="52" y="20"/>
                  </a:lnTo>
                  <a:lnTo>
                    <a:pt x="53" y="25"/>
                  </a:lnTo>
                  <a:lnTo>
                    <a:pt x="53" y="29"/>
                  </a:lnTo>
                  <a:lnTo>
                    <a:pt x="53" y="32"/>
                  </a:lnTo>
                  <a:lnTo>
                    <a:pt x="14" y="32"/>
                  </a:lnTo>
                  <a:close/>
                  <a:moveTo>
                    <a:pt x="14" y="35"/>
                  </a:moveTo>
                  <a:lnTo>
                    <a:pt x="60" y="35"/>
                  </a:lnTo>
                  <a:lnTo>
                    <a:pt x="62" y="35"/>
                  </a:lnTo>
                  <a:lnTo>
                    <a:pt x="64" y="35"/>
                  </a:lnTo>
                  <a:lnTo>
                    <a:pt x="64" y="34"/>
                  </a:lnTo>
                  <a:lnTo>
                    <a:pt x="64" y="32"/>
                  </a:lnTo>
                  <a:lnTo>
                    <a:pt x="63" y="20"/>
                  </a:lnTo>
                  <a:lnTo>
                    <a:pt x="57" y="10"/>
                  </a:lnTo>
                  <a:lnTo>
                    <a:pt x="48" y="2"/>
                  </a:lnTo>
                  <a:lnTo>
                    <a:pt x="35" y="0"/>
                  </a:lnTo>
                  <a:lnTo>
                    <a:pt x="21" y="2"/>
                  </a:lnTo>
                  <a:lnTo>
                    <a:pt x="10" y="11"/>
                  </a:lnTo>
                  <a:lnTo>
                    <a:pt x="3" y="23"/>
                  </a:lnTo>
                  <a:lnTo>
                    <a:pt x="0" y="37"/>
                  </a:lnTo>
                  <a:lnTo>
                    <a:pt x="3" y="53"/>
                  </a:lnTo>
                  <a:lnTo>
                    <a:pt x="11" y="65"/>
                  </a:lnTo>
                  <a:lnTo>
                    <a:pt x="23" y="73"/>
                  </a:lnTo>
                  <a:lnTo>
                    <a:pt x="37" y="75"/>
                  </a:lnTo>
                  <a:lnTo>
                    <a:pt x="50" y="72"/>
                  </a:lnTo>
                  <a:lnTo>
                    <a:pt x="58" y="66"/>
                  </a:lnTo>
                  <a:lnTo>
                    <a:pt x="63" y="59"/>
                  </a:lnTo>
                  <a:lnTo>
                    <a:pt x="64" y="54"/>
                  </a:lnTo>
                  <a:lnTo>
                    <a:pt x="64" y="52"/>
                  </a:lnTo>
                  <a:lnTo>
                    <a:pt x="62" y="52"/>
                  </a:lnTo>
                  <a:lnTo>
                    <a:pt x="61" y="53"/>
                  </a:lnTo>
                  <a:lnTo>
                    <a:pt x="60" y="54"/>
                  </a:lnTo>
                  <a:lnTo>
                    <a:pt x="57" y="60"/>
                  </a:lnTo>
                  <a:lnTo>
                    <a:pt x="54" y="64"/>
                  </a:lnTo>
                  <a:lnTo>
                    <a:pt x="51" y="67"/>
                  </a:lnTo>
                  <a:lnTo>
                    <a:pt x="47" y="69"/>
                  </a:lnTo>
                  <a:lnTo>
                    <a:pt x="44" y="70"/>
                  </a:lnTo>
                  <a:lnTo>
                    <a:pt x="41" y="71"/>
                  </a:lnTo>
                  <a:lnTo>
                    <a:pt x="39" y="71"/>
                  </a:lnTo>
                  <a:lnTo>
                    <a:pt x="38" y="71"/>
                  </a:lnTo>
                  <a:lnTo>
                    <a:pt x="32" y="70"/>
                  </a:lnTo>
                  <a:lnTo>
                    <a:pt x="27" y="68"/>
                  </a:lnTo>
                  <a:lnTo>
                    <a:pt x="22" y="64"/>
                  </a:lnTo>
                  <a:lnTo>
                    <a:pt x="19" y="60"/>
                  </a:lnTo>
                  <a:lnTo>
                    <a:pt x="16" y="54"/>
                  </a:lnTo>
                  <a:lnTo>
                    <a:pt x="15" y="47"/>
                  </a:lnTo>
                  <a:lnTo>
                    <a:pt x="14" y="41"/>
                  </a:lnTo>
                  <a:lnTo>
                    <a:pt x="14"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366"/>
            <p:cNvSpPr>
              <a:spLocks noChangeAspect="1"/>
            </p:cNvSpPr>
            <p:nvPr/>
          </p:nvSpPr>
          <p:spPr bwMode="auto">
            <a:xfrm>
              <a:off x="2798" y="3757"/>
              <a:ext cx="55" cy="73"/>
            </a:xfrm>
            <a:custGeom>
              <a:avLst/>
              <a:gdLst>
                <a:gd name="T0" fmla="*/ 23 w 55"/>
                <a:gd name="T1" fmla="*/ 18 h 73"/>
                <a:gd name="T2" fmla="*/ 23 w 55"/>
                <a:gd name="T3" fmla="*/ 0 h 73"/>
                <a:gd name="T4" fmla="*/ 0 w 55"/>
                <a:gd name="T5" fmla="*/ 1 h 73"/>
                <a:gd name="T6" fmla="*/ 0 w 55"/>
                <a:gd name="T7" fmla="*/ 6 h 73"/>
                <a:gd name="T8" fmla="*/ 4 w 55"/>
                <a:gd name="T9" fmla="*/ 7 h 73"/>
                <a:gd name="T10" fmla="*/ 7 w 55"/>
                <a:gd name="T11" fmla="*/ 7 h 73"/>
                <a:gd name="T12" fmla="*/ 9 w 55"/>
                <a:gd name="T13" fmla="*/ 7 h 73"/>
                <a:gd name="T14" fmla="*/ 11 w 55"/>
                <a:gd name="T15" fmla="*/ 8 h 73"/>
                <a:gd name="T16" fmla="*/ 12 w 55"/>
                <a:gd name="T17" fmla="*/ 9 h 73"/>
                <a:gd name="T18" fmla="*/ 12 w 55"/>
                <a:gd name="T19" fmla="*/ 11 h 73"/>
                <a:gd name="T20" fmla="*/ 13 w 55"/>
                <a:gd name="T21" fmla="*/ 13 h 73"/>
                <a:gd name="T22" fmla="*/ 13 w 55"/>
                <a:gd name="T23" fmla="*/ 16 h 73"/>
                <a:gd name="T24" fmla="*/ 13 w 55"/>
                <a:gd name="T25" fmla="*/ 60 h 73"/>
                <a:gd name="T26" fmla="*/ 12 w 55"/>
                <a:gd name="T27" fmla="*/ 64 h 73"/>
                <a:gd name="T28" fmla="*/ 10 w 55"/>
                <a:gd name="T29" fmla="*/ 67 h 73"/>
                <a:gd name="T30" fmla="*/ 7 w 55"/>
                <a:gd name="T31" fmla="*/ 67 h 73"/>
                <a:gd name="T32" fmla="*/ 0 w 55"/>
                <a:gd name="T33" fmla="*/ 67 h 73"/>
                <a:gd name="T34" fmla="*/ 0 w 55"/>
                <a:gd name="T35" fmla="*/ 73 h 73"/>
                <a:gd name="T36" fmla="*/ 10 w 55"/>
                <a:gd name="T37" fmla="*/ 72 h 73"/>
                <a:gd name="T38" fmla="*/ 19 w 55"/>
                <a:gd name="T39" fmla="*/ 72 h 73"/>
                <a:gd name="T40" fmla="*/ 29 w 55"/>
                <a:gd name="T41" fmla="*/ 72 h 73"/>
                <a:gd name="T42" fmla="*/ 40 w 55"/>
                <a:gd name="T43" fmla="*/ 73 h 73"/>
                <a:gd name="T44" fmla="*/ 40 w 55"/>
                <a:gd name="T45" fmla="*/ 67 h 73"/>
                <a:gd name="T46" fmla="*/ 36 w 55"/>
                <a:gd name="T47" fmla="*/ 67 h 73"/>
                <a:gd name="T48" fmla="*/ 29 w 55"/>
                <a:gd name="T49" fmla="*/ 67 h 73"/>
                <a:gd name="T50" fmla="*/ 25 w 55"/>
                <a:gd name="T51" fmla="*/ 66 h 73"/>
                <a:gd name="T52" fmla="*/ 24 w 55"/>
                <a:gd name="T53" fmla="*/ 63 h 73"/>
                <a:gd name="T54" fmla="*/ 24 w 55"/>
                <a:gd name="T55" fmla="*/ 60 h 73"/>
                <a:gd name="T56" fmla="*/ 24 w 55"/>
                <a:gd name="T57" fmla="*/ 34 h 73"/>
                <a:gd name="T58" fmla="*/ 25 w 55"/>
                <a:gd name="T59" fmla="*/ 23 h 73"/>
                <a:gd name="T60" fmla="*/ 29 w 55"/>
                <a:gd name="T61" fmla="*/ 13 h 73"/>
                <a:gd name="T62" fmla="*/ 35 w 55"/>
                <a:gd name="T63" fmla="*/ 6 h 73"/>
                <a:gd name="T64" fmla="*/ 43 w 55"/>
                <a:gd name="T65" fmla="*/ 3 h 73"/>
                <a:gd name="T66" fmla="*/ 45 w 55"/>
                <a:gd name="T67" fmla="*/ 3 h 73"/>
                <a:gd name="T68" fmla="*/ 44 w 55"/>
                <a:gd name="T69" fmla="*/ 4 h 73"/>
                <a:gd name="T70" fmla="*/ 43 w 55"/>
                <a:gd name="T71" fmla="*/ 5 h 73"/>
                <a:gd name="T72" fmla="*/ 42 w 55"/>
                <a:gd name="T73" fmla="*/ 7 h 73"/>
                <a:gd name="T74" fmla="*/ 41 w 55"/>
                <a:gd name="T75" fmla="*/ 10 h 73"/>
                <a:gd name="T76" fmla="*/ 42 w 55"/>
                <a:gd name="T77" fmla="*/ 13 h 73"/>
                <a:gd name="T78" fmla="*/ 43 w 55"/>
                <a:gd name="T79" fmla="*/ 15 h 73"/>
                <a:gd name="T80" fmla="*/ 46 w 55"/>
                <a:gd name="T81" fmla="*/ 16 h 73"/>
                <a:gd name="T82" fmla="*/ 48 w 55"/>
                <a:gd name="T83" fmla="*/ 17 h 73"/>
                <a:gd name="T84" fmla="*/ 51 w 55"/>
                <a:gd name="T85" fmla="*/ 16 h 73"/>
                <a:gd name="T86" fmla="*/ 53 w 55"/>
                <a:gd name="T87" fmla="*/ 15 h 73"/>
                <a:gd name="T88" fmla="*/ 55 w 55"/>
                <a:gd name="T89" fmla="*/ 13 h 73"/>
                <a:gd name="T90" fmla="*/ 55 w 55"/>
                <a:gd name="T91" fmla="*/ 10 h 73"/>
                <a:gd name="T92" fmla="*/ 54 w 55"/>
                <a:gd name="T93" fmla="*/ 6 h 73"/>
                <a:gd name="T94" fmla="*/ 52 w 55"/>
                <a:gd name="T95" fmla="*/ 3 h 73"/>
                <a:gd name="T96" fmla="*/ 48 w 55"/>
                <a:gd name="T97" fmla="*/ 0 h 73"/>
                <a:gd name="T98" fmla="*/ 43 w 55"/>
                <a:gd name="T99" fmla="*/ 0 h 73"/>
                <a:gd name="T100" fmla="*/ 39 w 55"/>
                <a:gd name="T101" fmla="*/ 0 h 73"/>
                <a:gd name="T102" fmla="*/ 35 w 55"/>
                <a:gd name="T103" fmla="*/ 1 h 73"/>
                <a:gd name="T104" fmla="*/ 32 w 55"/>
                <a:gd name="T105" fmla="*/ 3 h 73"/>
                <a:gd name="T106" fmla="*/ 29 w 55"/>
                <a:gd name="T107" fmla="*/ 6 h 73"/>
                <a:gd name="T108" fmla="*/ 27 w 55"/>
                <a:gd name="T109" fmla="*/ 9 h 73"/>
                <a:gd name="T110" fmla="*/ 25 w 55"/>
                <a:gd name="T111" fmla="*/ 12 h 73"/>
                <a:gd name="T112" fmla="*/ 24 w 55"/>
                <a:gd name="T113" fmla="*/ 15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1"/>
                  </a:lnTo>
                  <a:lnTo>
                    <a:pt x="0" y="6"/>
                  </a:lnTo>
                  <a:lnTo>
                    <a:pt x="4" y="7"/>
                  </a:lnTo>
                  <a:lnTo>
                    <a:pt x="7" y="7"/>
                  </a:lnTo>
                  <a:lnTo>
                    <a:pt x="9" y="7"/>
                  </a:lnTo>
                  <a:lnTo>
                    <a:pt x="11" y="8"/>
                  </a:lnTo>
                  <a:lnTo>
                    <a:pt x="12" y="9"/>
                  </a:lnTo>
                  <a:lnTo>
                    <a:pt x="12" y="11"/>
                  </a:lnTo>
                  <a:lnTo>
                    <a:pt x="13" y="13"/>
                  </a:lnTo>
                  <a:lnTo>
                    <a:pt x="13" y="16"/>
                  </a:lnTo>
                  <a:lnTo>
                    <a:pt x="13" y="60"/>
                  </a:lnTo>
                  <a:lnTo>
                    <a:pt x="12" y="64"/>
                  </a:lnTo>
                  <a:lnTo>
                    <a:pt x="10" y="67"/>
                  </a:lnTo>
                  <a:lnTo>
                    <a:pt x="7" y="67"/>
                  </a:lnTo>
                  <a:lnTo>
                    <a:pt x="0" y="67"/>
                  </a:lnTo>
                  <a:lnTo>
                    <a:pt x="0" y="73"/>
                  </a:lnTo>
                  <a:lnTo>
                    <a:pt x="10" y="72"/>
                  </a:lnTo>
                  <a:lnTo>
                    <a:pt x="19" y="72"/>
                  </a:lnTo>
                  <a:lnTo>
                    <a:pt x="29" y="72"/>
                  </a:lnTo>
                  <a:lnTo>
                    <a:pt x="40" y="73"/>
                  </a:lnTo>
                  <a:lnTo>
                    <a:pt x="40" y="67"/>
                  </a:lnTo>
                  <a:lnTo>
                    <a:pt x="36" y="67"/>
                  </a:lnTo>
                  <a:lnTo>
                    <a:pt x="29" y="67"/>
                  </a:lnTo>
                  <a:lnTo>
                    <a:pt x="25" y="66"/>
                  </a:lnTo>
                  <a:lnTo>
                    <a:pt x="24" y="63"/>
                  </a:lnTo>
                  <a:lnTo>
                    <a:pt x="24" y="60"/>
                  </a:lnTo>
                  <a:lnTo>
                    <a:pt x="24" y="34"/>
                  </a:lnTo>
                  <a:lnTo>
                    <a:pt x="25" y="23"/>
                  </a:lnTo>
                  <a:lnTo>
                    <a:pt x="29" y="13"/>
                  </a:lnTo>
                  <a:lnTo>
                    <a:pt x="35" y="6"/>
                  </a:lnTo>
                  <a:lnTo>
                    <a:pt x="43" y="3"/>
                  </a:lnTo>
                  <a:lnTo>
                    <a:pt x="45" y="3"/>
                  </a:lnTo>
                  <a:lnTo>
                    <a:pt x="44" y="4"/>
                  </a:lnTo>
                  <a:lnTo>
                    <a:pt x="43" y="5"/>
                  </a:lnTo>
                  <a:lnTo>
                    <a:pt x="42" y="7"/>
                  </a:lnTo>
                  <a:lnTo>
                    <a:pt x="41" y="10"/>
                  </a:lnTo>
                  <a:lnTo>
                    <a:pt x="42" y="13"/>
                  </a:lnTo>
                  <a:lnTo>
                    <a:pt x="43" y="15"/>
                  </a:lnTo>
                  <a:lnTo>
                    <a:pt x="46" y="16"/>
                  </a:lnTo>
                  <a:lnTo>
                    <a:pt x="48" y="17"/>
                  </a:lnTo>
                  <a:lnTo>
                    <a:pt x="51" y="16"/>
                  </a:lnTo>
                  <a:lnTo>
                    <a:pt x="53" y="15"/>
                  </a:lnTo>
                  <a:lnTo>
                    <a:pt x="55" y="13"/>
                  </a:lnTo>
                  <a:lnTo>
                    <a:pt x="55" y="10"/>
                  </a:lnTo>
                  <a:lnTo>
                    <a:pt x="54" y="6"/>
                  </a:lnTo>
                  <a:lnTo>
                    <a:pt x="52" y="3"/>
                  </a:lnTo>
                  <a:lnTo>
                    <a:pt x="48" y="0"/>
                  </a:lnTo>
                  <a:lnTo>
                    <a:pt x="43" y="0"/>
                  </a:lnTo>
                  <a:lnTo>
                    <a:pt x="39" y="0"/>
                  </a:lnTo>
                  <a:lnTo>
                    <a:pt x="35" y="1"/>
                  </a:lnTo>
                  <a:lnTo>
                    <a:pt x="32" y="3"/>
                  </a:lnTo>
                  <a:lnTo>
                    <a:pt x="29" y="6"/>
                  </a:lnTo>
                  <a:lnTo>
                    <a:pt x="27" y="9"/>
                  </a:lnTo>
                  <a:lnTo>
                    <a:pt x="25"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367"/>
            <p:cNvSpPr>
              <a:spLocks noChangeAspect="1"/>
            </p:cNvSpPr>
            <p:nvPr/>
          </p:nvSpPr>
          <p:spPr bwMode="auto">
            <a:xfrm>
              <a:off x="2862" y="3706"/>
              <a:ext cx="22" cy="165"/>
            </a:xfrm>
            <a:custGeom>
              <a:avLst/>
              <a:gdLst>
                <a:gd name="T0" fmla="*/ 22 w 22"/>
                <a:gd name="T1" fmla="*/ 0 h 165"/>
                <a:gd name="T2" fmla="*/ 0 w 22"/>
                <a:gd name="T3" fmla="*/ 0 h 165"/>
                <a:gd name="T4" fmla="*/ 0 w 22"/>
                <a:gd name="T5" fmla="*/ 6 h 165"/>
                <a:gd name="T6" fmla="*/ 16 w 22"/>
                <a:gd name="T7" fmla="*/ 6 h 165"/>
                <a:gd name="T8" fmla="*/ 16 w 22"/>
                <a:gd name="T9" fmla="*/ 158 h 165"/>
                <a:gd name="T10" fmla="*/ 0 w 22"/>
                <a:gd name="T11" fmla="*/ 158 h 165"/>
                <a:gd name="T12" fmla="*/ 0 w 22"/>
                <a:gd name="T13" fmla="*/ 165 h 165"/>
                <a:gd name="T14" fmla="*/ 22 w 22"/>
                <a:gd name="T15" fmla="*/ 165 h 165"/>
                <a:gd name="T16" fmla="*/ 22 w 22"/>
                <a:gd name="T1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5">
                  <a:moveTo>
                    <a:pt x="22" y="0"/>
                  </a:moveTo>
                  <a:lnTo>
                    <a:pt x="0" y="0"/>
                  </a:lnTo>
                  <a:lnTo>
                    <a:pt x="0" y="6"/>
                  </a:lnTo>
                  <a:lnTo>
                    <a:pt x="16" y="6"/>
                  </a:lnTo>
                  <a:lnTo>
                    <a:pt x="16" y="158"/>
                  </a:lnTo>
                  <a:lnTo>
                    <a:pt x="0" y="158"/>
                  </a:lnTo>
                  <a:lnTo>
                    <a:pt x="0" y="165"/>
                  </a:lnTo>
                  <a:lnTo>
                    <a:pt x="22" y="165"/>
                  </a:lnTo>
                  <a:lnTo>
                    <a:pt x="22"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368"/>
            <p:cNvSpPr>
              <a:spLocks noChangeAspect="1"/>
            </p:cNvSpPr>
            <p:nvPr/>
          </p:nvSpPr>
          <p:spPr bwMode="auto">
            <a:xfrm>
              <a:off x="2968" y="3745"/>
              <a:ext cx="147" cy="86"/>
            </a:xfrm>
            <a:custGeom>
              <a:avLst/>
              <a:gdLst>
                <a:gd name="T0" fmla="*/ 141 w 147"/>
                <a:gd name="T1" fmla="*/ 47 h 86"/>
                <a:gd name="T2" fmla="*/ 143 w 147"/>
                <a:gd name="T3" fmla="*/ 47 h 86"/>
                <a:gd name="T4" fmla="*/ 145 w 147"/>
                <a:gd name="T5" fmla="*/ 46 h 86"/>
                <a:gd name="T6" fmla="*/ 146 w 147"/>
                <a:gd name="T7" fmla="*/ 45 h 86"/>
                <a:gd name="T8" fmla="*/ 147 w 147"/>
                <a:gd name="T9" fmla="*/ 43 h 86"/>
                <a:gd name="T10" fmla="*/ 146 w 147"/>
                <a:gd name="T11" fmla="*/ 41 h 86"/>
                <a:gd name="T12" fmla="*/ 145 w 147"/>
                <a:gd name="T13" fmla="*/ 40 h 86"/>
                <a:gd name="T14" fmla="*/ 143 w 147"/>
                <a:gd name="T15" fmla="*/ 40 h 86"/>
                <a:gd name="T16" fmla="*/ 141 w 147"/>
                <a:gd name="T17" fmla="*/ 40 h 86"/>
                <a:gd name="T18" fmla="*/ 18 w 147"/>
                <a:gd name="T19" fmla="*/ 40 h 86"/>
                <a:gd name="T20" fmla="*/ 24 w 147"/>
                <a:gd name="T21" fmla="*/ 35 h 86"/>
                <a:gd name="T22" fmla="*/ 28 w 147"/>
                <a:gd name="T23" fmla="*/ 30 h 86"/>
                <a:gd name="T24" fmla="*/ 31 w 147"/>
                <a:gd name="T25" fmla="*/ 26 h 86"/>
                <a:gd name="T26" fmla="*/ 33 w 147"/>
                <a:gd name="T27" fmla="*/ 24 h 86"/>
                <a:gd name="T28" fmla="*/ 37 w 147"/>
                <a:gd name="T29" fmla="*/ 16 h 86"/>
                <a:gd name="T30" fmla="*/ 40 w 147"/>
                <a:gd name="T31" fmla="*/ 9 h 86"/>
                <a:gd name="T32" fmla="*/ 41 w 147"/>
                <a:gd name="T33" fmla="*/ 4 h 86"/>
                <a:gd name="T34" fmla="*/ 42 w 147"/>
                <a:gd name="T35" fmla="*/ 2 h 86"/>
                <a:gd name="T36" fmla="*/ 40 w 147"/>
                <a:gd name="T37" fmla="*/ 0 h 86"/>
                <a:gd name="T38" fmla="*/ 38 w 147"/>
                <a:gd name="T39" fmla="*/ 0 h 86"/>
                <a:gd name="T40" fmla="*/ 37 w 147"/>
                <a:gd name="T41" fmla="*/ 0 h 86"/>
                <a:gd name="T42" fmla="*/ 36 w 147"/>
                <a:gd name="T43" fmla="*/ 1 h 86"/>
                <a:gd name="T44" fmla="*/ 35 w 147"/>
                <a:gd name="T45" fmla="*/ 2 h 86"/>
                <a:gd name="T46" fmla="*/ 35 w 147"/>
                <a:gd name="T47" fmla="*/ 3 h 86"/>
                <a:gd name="T48" fmla="*/ 31 w 147"/>
                <a:gd name="T49" fmla="*/ 15 h 86"/>
                <a:gd name="T50" fmla="*/ 24 w 147"/>
                <a:gd name="T51" fmla="*/ 25 h 86"/>
                <a:gd name="T52" fmla="*/ 15 w 147"/>
                <a:gd name="T53" fmla="*/ 34 h 86"/>
                <a:gd name="T54" fmla="*/ 2 w 147"/>
                <a:gd name="T55" fmla="*/ 41 h 86"/>
                <a:gd name="T56" fmla="*/ 0 w 147"/>
                <a:gd name="T57" fmla="*/ 42 h 86"/>
                <a:gd name="T58" fmla="*/ 0 w 147"/>
                <a:gd name="T59" fmla="*/ 43 h 86"/>
                <a:gd name="T60" fmla="*/ 1 w 147"/>
                <a:gd name="T61" fmla="*/ 44 h 86"/>
                <a:gd name="T62" fmla="*/ 2 w 147"/>
                <a:gd name="T63" fmla="*/ 45 h 86"/>
                <a:gd name="T64" fmla="*/ 14 w 147"/>
                <a:gd name="T65" fmla="*/ 52 h 86"/>
                <a:gd name="T66" fmla="*/ 23 w 147"/>
                <a:gd name="T67" fmla="*/ 60 h 86"/>
                <a:gd name="T68" fmla="*/ 30 w 147"/>
                <a:gd name="T69" fmla="*/ 71 h 86"/>
                <a:gd name="T70" fmla="*/ 35 w 147"/>
                <a:gd name="T71" fmla="*/ 84 h 86"/>
                <a:gd name="T72" fmla="*/ 36 w 147"/>
                <a:gd name="T73" fmla="*/ 86 h 86"/>
                <a:gd name="T74" fmla="*/ 38 w 147"/>
                <a:gd name="T75" fmla="*/ 86 h 86"/>
                <a:gd name="T76" fmla="*/ 40 w 147"/>
                <a:gd name="T77" fmla="*/ 86 h 86"/>
                <a:gd name="T78" fmla="*/ 42 w 147"/>
                <a:gd name="T79" fmla="*/ 84 h 86"/>
                <a:gd name="T80" fmla="*/ 41 w 147"/>
                <a:gd name="T81" fmla="*/ 82 h 86"/>
                <a:gd name="T82" fmla="*/ 40 w 147"/>
                <a:gd name="T83" fmla="*/ 77 h 86"/>
                <a:gd name="T84" fmla="*/ 37 w 147"/>
                <a:gd name="T85" fmla="*/ 71 h 86"/>
                <a:gd name="T86" fmla="*/ 33 w 147"/>
                <a:gd name="T87" fmla="*/ 63 h 86"/>
                <a:gd name="T88" fmla="*/ 27 w 147"/>
                <a:gd name="T89" fmla="*/ 55 h 86"/>
                <a:gd name="T90" fmla="*/ 18 w 147"/>
                <a:gd name="T91" fmla="*/ 47 h 86"/>
                <a:gd name="T92" fmla="*/ 141 w 147"/>
                <a:gd name="T93"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6">
                  <a:moveTo>
                    <a:pt x="141" y="47"/>
                  </a:moveTo>
                  <a:lnTo>
                    <a:pt x="143" y="47"/>
                  </a:lnTo>
                  <a:lnTo>
                    <a:pt x="145" y="46"/>
                  </a:lnTo>
                  <a:lnTo>
                    <a:pt x="146" y="45"/>
                  </a:lnTo>
                  <a:lnTo>
                    <a:pt x="147" y="43"/>
                  </a:lnTo>
                  <a:lnTo>
                    <a:pt x="146" y="41"/>
                  </a:lnTo>
                  <a:lnTo>
                    <a:pt x="145" y="40"/>
                  </a:lnTo>
                  <a:lnTo>
                    <a:pt x="143" y="40"/>
                  </a:lnTo>
                  <a:lnTo>
                    <a:pt x="141" y="40"/>
                  </a:lnTo>
                  <a:lnTo>
                    <a:pt x="18" y="40"/>
                  </a:lnTo>
                  <a:lnTo>
                    <a:pt x="24" y="35"/>
                  </a:lnTo>
                  <a:lnTo>
                    <a:pt x="28" y="30"/>
                  </a:lnTo>
                  <a:lnTo>
                    <a:pt x="31" y="26"/>
                  </a:lnTo>
                  <a:lnTo>
                    <a:pt x="33" y="24"/>
                  </a:lnTo>
                  <a:lnTo>
                    <a:pt x="37" y="16"/>
                  </a:lnTo>
                  <a:lnTo>
                    <a:pt x="40" y="9"/>
                  </a:lnTo>
                  <a:lnTo>
                    <a:pt x="41" y="4"/>
                  </a:lnTo>
                  <a:lnTo>
                    <a:pt x="42" y="2"/>
                  </a:lnTo>
                  <a:lnTo>
                    <a:pt x="40" y="0"/>
                  </a:lnTo>
                  <a:lnTo>
                    <a:pt x="38" y="0"/>
                  </a:lnTo>
                  <a:lnTo>
                    <a:pt x="37" y="0"/>
                  </a:lnTo>
                  <a:lnTo>
                    <a:pt x="36" y="1"/>
                  </a:lnTo>
                  <a:lnTo>
                    <a:pt x="35" y="2"/>
                  </a:lnTo>
                  <a:lnTo>
                    <a:pt x="35" y="3"/>
                  </a:lnTo>
                  <a:lnTo>
                    <a:pt x="31" y="15"/>
                  </a:lnTo>
                  <a:lnTo>
                    <a:pt x="24" y="25"/>
                  </a:lnTo>
                  <a:lnTo>
                    <a:pt x="15" y="34"/>
                  </a:lnTo>
                  <a:lnTo>
                    <a:pt x="2" y="41"/>
                  </a:lnTo>
                  <a:lnTo>
                    <a:pt x="0" y="42"/>
                  </a:lnTo>
                  <a:lnTo>
                    <a:pt x="0" y="43"/>
                  </a:lnTo>
                  <a:lnTo>
                    <a:pt x="1" y="44"/>
                  </a:lnTo>
                  <a:lnTo>
                    <a:pt x="2" y="45"/>
                  </a:lnTo>
                  <a:lnTo>
                    <a:pt x="14" y="52"/>
                  </a:lnTo>
                  <a:lnTo>
                    <a:pt x="23" y="60"/>
                  </a:lnTo>
                  <a:lnTo>
                    <a:pt x="30" y="71"/>
                  </a:lnTo>
                  <a:lnTo>
                    <a:pt x="35" y="84"/>
                  </a:lnTo>
                  <a:lnTo>
                    <a:pt x="36" y="86"/>
                  </a:lnTo>
                  <a:lnTo>
                    <a:pt x="38" y="86"/>
                  </a:lnTo>
                  <a:lnTo>
                    <a:pt x="40" y="86"/>
                  </a:lnTo>
                  <a:lnTo>
                    <a:pt x="42" y="84"/>
                  </a:lnTo>
                  <a:lnTo>
                    <a:pt x="41" y="82"/>
                  </a:lnTo>
                  <a:lnTo>
                    <a:pt x="40" y="77"/>
                  </a:lnTo>
                  <a:lnTo>
                    <a:pt x="37" y="71"/>
                  </a:lnTo>
                  <a:lnTo>
                    <a:pt x="33" y="63"/>
                  </a:lnTo>
                  <a:lnTo>
                    <a:pt x="27" y="55"/>
                  </a:lnTo>
                  <a:lnTo>
                    <a:pt x="18"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369"/>
            <p:cNvSpPr>
              <a:spLocks noChangeAspect="1"/>
            </p:cNvSpPr>
            <p:nvPr/>
          </p:nvSpPr>
          <p:spPr bwMode="auto">
            <a:xfrm>
              <a:off x="3185" y="3756"/>
              <a:ext cx="63" cy="75"/>
            </a:xfrm>
            <a:custGeom>
              <a:avLst/>
              <a:gdLst>
                <a:gd name="T0" fmla="*/ 13 w 63"/>
                <a:gd name="T1" fmla="*/ 37 h 75"/>
                <a:gd name="T2" fmla="*/ 16 w 63"/>
                <a:gd name="T3" fmla="*/ 21 h 75"/>
                <a:gd name="T4" fmla="*/ 21 w 63"/>
                <a:gd name="T5" fmla="*/ 10 h 75"/>
                <a:gd name="T6" fmla="*/ 29 w 63"/>
                <a:gd name="T7" fmla="*/ 5 h 75"/>
                <a:gd name="T8" fmla="*/ 36 w 63"/>
                <a:gd name="T9" fmla="*/ 4 h 75"/>
                <a:gd name="T10" fmla="*/ 38 w 63"/>
                <a:gd name="T11" fmla="*/ 4 h 75"/>
                <a:gd name="T12" fmla="*/ 43 w 63"/>
                <a:gd name="T13" fmla="*/ 4 h 75"/>
                <a:gd name="T14" fmla="*/ 48 w 63"/>
                <a:gd name="T15" fmla="*/ 6 h 75"/>
                <a:gd name="T16" fmla="*/ 53 w 63"/>
                <a:gd name="T17" fmla="*/ 10 h 75"/>
                <a:gd name="T18" fmla="*/ 49 w 63"/>
                <a:gd name="T19" fmla="*/ 11 h 75"/>
                <a:gd name="T20" fmla="*/ 47 w 63"/>
                <a:gd name="T21" fmla="*/ 13 h 75"/>
                <a:gd name="T22" fmla="*/ 46 w 63"/>
                <a:gd name="T23" fmla="*/ 15 h 75"/>
                <a:gd name="T24" fmla="*/ 46 w 63"/>
                <a:gd name="T25" fmla="*/ 17 h 75"/>
                <a:gd name="T26" fmla="*/ 46 w 63"/>
                <a:gd name="T27" fmla="*/ 20 h 75"/>
                <a:gd name="T28" fmla="*/ 48 w 63"/>
                <a:gd name="T29" fmla="*/ 23 h 75"/>
                <a:gd name="T30" fmla="*/ 50 w 63"/>
                <a:gd name="T31" fmla="*/ 24 h 75"/>
                <a:gd name="T32" fmla="*/ 53 w 63"/>
                <a:gd name="T33" fmla="*/ 25 h 75"/>
                <a:gd name="T34" fmla="*/ 56 w 63"/>
                <a:gd name="T35" fmla="*/ 24 h 75"/>
                <a:gd name="T36" fmla="*/ 59 w 63"/>
                <a:gd name="T37" fmla="*/ 23 h 75"/>
                <a:gd name="T38" fmla="*/ 60 w 63"/>
                <a:gd name="T39" fmla="*/ 21 h 75"/>
                <a:gd name="T40" fmla="*/ 61 w 63"/>
                <a:gd name="T41" fmla="*/ 17 h 75"/>
                <a:gd name="T42" fmla="*/ 59 w 63"/>
                <a:gd name="T43" fmla="*/ 10 h 75"/>
                <a:gd name="T44" fmla="*/ 53 w 63"/>
                <a:gd name="T45" fmla="*/ 4 h 75"/>
                <a:gd name="T46" fmla="*/ 45 w 63"/>
                <a:gd name="T47" fmla="*/ 1 h 75"/>
                <a:gd name="T48" fmla="*/ 36 w 63"/>
                <a:gd name="T49" fmla="*/ 0 h 75"/>
                <a:gd name="T50" fmla="*/ 21 w 63"/>
                <a:gd name="T51" fmla="*/ 3 h 75"/>
                <a:gd name="T52" fmla="*/ 10 w 63"/>
                <a:gd name="T53" fmla="*/ 11 h 75"/>
                <a:gd name="T54" fmla="*/ 2 w 63"/>
                <a:gd name="T55" fmla="*/ 23 h 75"/>
                <a:gd name="T56" fmla="*/ 0 w 63"/>
                <a:gd name="T57" fmla="*/ 38 h 75"/>
                <a:gd name="T58" fmla="*/ 3 w 63"/>
                <a:gd name="T59" fmla="*/ 53 h 75"/>
                <a:gd name="T60" fmla="*/ 10 w 63"/>
                <a:gd name="T61" fmla="*/ 65 h 75"/>
                <a:gd name="T62" fmla="*/ 22 w 63"/>
                <a:gd name="T63" fmla="*/ 73 h 75"/>
                <a:gd name="T64" fmla="*/ 35 w 63"/>
                <a:gd name="T65" fmla="*/ 75 h 75"/>
                <a:gd name="T66" fmla="*/ 43 w 63"/>
                <a:gd name="T67" fmla="*/ 74 h 75"/>
                <a:gd name="T68" fmla="*/ 49 w 63"/>
                <a:gd name="T69" fmla="*/ 72 h 75"/>
                <a:gd name="T70" fmla="*/ 54 w 63"/>
                <a:gd name="T71" fmla="*/ 69 h 75"/>
                <a:gd name="T72" fmla="*/ 57 w 63"/>
                <a:gd name="T73" fmla="*/ 65 h 75"/>
                <a:gd name="T74" fmla="*/ 60 w 63"/>
                <a:gd name="T75" fmla="*/ 61 h 75"/>
                <a:gd name="T76" fmla="*/ 61 w 63"/>
                <a:gd name="T77" fmla="*/ 58 h 75"/>
                <a:gd name="T78" fmla="*/ 62 w 63"/>
                <a:gd name="T79" fmla="*/ 55 h 75"/>
                <a:gd name="T80" fmla="*/ 63 w 63"/>
                <a:gd name="T81" fmla="*/ 54 h 75"/>
                <a:gd name="T82" fmla="*/ 62 w 63"/>
                <a:gd name="T83" fmla="*/ 52 h 75"/>
                <a:gd name="T84" fmla="*/ 61 w 63"/>
                <a:gd name="T85" fmla="*/ 52 h 75"/>
                <a:gd name="T86" fmla="*/ 59 w 63"/>
                <a:gd name="T87" fmla="*/ 53 h 75"/>
                <a:gd name="T88" fmla="*/ 58 w 63"/>
                <a:gd name="T89" fmla="*/ 54 h 75"/>
                <a:gd name="T90" fmla="*/ 56 w 63"/>
                <a:gd name="T91" fmla="*/ 59 h 75"/>
                <a:gd name="T92" fmla="*/ 54 w 63"/>
                <a:gd name="T93" fmla="*/ 63 h 75"/>
                <a:gd name="T94" fmla="*/ 51 w 63"/>
                <a:gd name="T95" fmla="*/ 66 h 75"/>
                <a:gd name="T96" fmla="*/ 48 w 63"/>
                <a:gd name="T97" fmla="*/ 68 h 75"/>
                <a:gd name="T98" fmla="*/ 45 w 63"/>
                <a:gd name="T99" fmla="*/ 70 h 75"/>
                <a:gd name="T100" fmla="*/ 42 w 63"/>
                <a:gd name="T101" fmla="*/ 71 h 75"/>
                <a:gd name="T102" fmla="*/ 39 w 63"/>
                <a:gd name="T103" fmla="*/ 71 h 75"/>
                <a:gd name="T104" fmla="*/ 37 w 63"/>
                <a:gd name="T105" fmla="*/ 71 h 75"/>
                <a:gd name="T106" fmla="*/ 33 w 63"/>
                <a:gd name="T107" fmla="*/ 71 h 75"/>
                <a:gd name="T108" fmla="*/ 29 w 63"/>
                <a:gd name="T109" fmla="*/ 70 h 75"/>
                <a:gd name="T110" fmla="*/ 26 w 63"/>
                <a:gd name="T111" fmla="*/ 68 h 75"/>
                <a:gd name="T112" fmla="*/ 22 w 63"/>
                <a:gd name="T113" fmla="*/ 64 h 75"/>
                <a:gd name="T114" fmla="*/ 18 w 63"/>
                <a:gd name="T115" fmla="*/ 60 h 75"/>
                <a:gd name="T116" fmla="*/ 16 w 63"/>
                <a:gd name="T117" fmla="*/ 54 h 75"/>
                <a:gd name="T118" fmla="*/ 14 w 63"/>
                <a:gd name="T119" fmla="*/ 47 h 75"/>
                <a:gd name="T120" fmla="*/ 13 w 63"/>
                <a:gd name="T12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5">
                  <a:moveTo>
                    <a:pt x="13" y="37"/>
                  </a:moveTo>
                  <a:lnTo>
                    <a:pt x="16" y="21"/>
                  </a:lnTo>
                  <a:lnTo>
                    <a:pt x="21" y="10"/>
                  </a:lnTo>
                  <a:lnTo>
                    <a:pt x="29" y="5"/>
                  </a:lnTo>
                  <a:lnTo>
                    <a:pt x="36" y="4"/>
                  </a:lnTo>
                  <a:lnTo>
                    <a:pt x="38" y="4"/>
                  </a:lnTo>
                  <a:lnTo>
                    <a:pt x="43" y="4"/>
                  </a:lnTo>
                  <a:lnTo>
                    <a:pt x="48" y="6"/>
                  </a:lnTo>
                  <a:lnTo>
                    <a:pt x="53" y="10"/>
                  </a:lnTo>
                  <a:lnTo>
                    <a:pt x="49" y="11"/>
                  </a:lnTo>
                  <a:lnTo>
                    <a:pt x="47" y="13"/>
                  </a:lnTo>
                  <a:lnTo>
                    <a:pt x="46" y="15"/>
                  </a:lnTo>
                  <a:lnTo>
                    <a:pt x="46" y="17"/>
                  </a:lnTo>
                  <a:lnTo>
                    <a:pt x="46" y="20"/>
                  </a:lnTo>
                  <a:lnTo>
                    <a:pt x="48" y="23"/>
                  </a:lnTo>
                  <a:lnTo>
                    <a:pt x="50" y="24"/>
                  </a:lnTo>
                  <a:lnTo>
                    <a:pt x="53" y="25"/>
                  </a:lnTo>
                  <a:lnTo>
                    <a:pt x="56" y="24"/>
                  </a:lnTo>
                  <a:lnTo>
                    <a:pt x="59" y="23"/>
                  </a:lnTo>
                  <a:lnTo>
                    <a:pt x="60" y="21"/>
                  </a:lnTo>
                  <a:lnTo>
                    <a:pt x="61" y="17"/>
                  </a:lnTo>
                  <a:lnTo>
                    <a:pt x="59" y="10"/>
                  </a:lnTo>
                  <a:lnTo>
                    <a:pt x="53" y="4"/>
                  </a:lnTo>
                  <a:lnTo>
                    <a:pt x="45" y="1"/>
                  </a:lnTo>
                  <a:lnTo>
                    <a:pt x="36" y="0"/>
                  </a:lnTo>
                  <a:lnTo>
                    <a:pt x="21" y="3"/>
                  </a:lnTo>
                  <a:lnTo>
                    <a:pt x="10" y="11"/>
                  </a:lnTo>
                  <a:lnTo>
                    <a:pt x="2" y="23"/>
                  </a:lnTo>
                  <a:lnTo>
                    <a:pt x="0" y="38"/>
                  </a:lnTo>
                  <a:lnTo>
                    <a:pt x="3" y="53"/>
                  </a:lnTo>
                  <a:lnTo>
                    <a:pt x="10" y="65"/>
                  </a:lnTo>
                  <a:lnTo>
                    <a:pt x="22" y="73"/>
                  </a:lnTo>
                  <a:lnTo>
                    <a:pt x="35" y="75"/>
                  </a:lnTo>
                  <a:lnTo>
                    <a:pt x="43" y="74"/>
                  </a:lnTo>
                  <a:lnTo>
                    <a:pt x="49" y="72"/>
                  </a:lnTo>
                  <a:lnTo>
                    <a:pt x="54" y="69"/>
                  </a:lnTo>
                  <a:lnTo>
                    <a:pt x="57" y="65"/>
                  </a:lnTo>
                  <a:lnTo>
                    <a:pt x="60" y="61"/>
                  </a:lnTo>
                  <a:lnTo>
                    <a:pt x="61" y="58"/>
                  </a:lnTo>
                  <a:lnTo>
                    <a:pt x="62" y="55"/>
                  </a:lnTo>
                  <a:lnTo>
                    <a:pt x="63" y="54"/>
                  </a:lnTo>
                  <a:lnTo>
                    <a:pt x="62" y="52"/>
                  </a:lnTo>
                  <a:lnTo>
                    <a:pt x="61" y="52"/>
                  </a:lnTo>
                  <a:lnTo>
                    <a:pt x="59" y="53"/>
                  </a:lnTo>
                  <a:lnTo>
                    <a:pt x="58" y="54"/>
                  </a:lnTo>
                  <a:lnTo>
                    <a:pt x="56" y="59"/>
                  </a:lnTo>
                  <a:lnTo>
                    <a:pt x="54" y="63"/>
                  </a:lnTo>
                  <a:lnTo>
                    <a:pt x="51" y="66"/>
                  </a:lnTo>
                  <a:lnTo>
                    <a:pt x="48" y="68"/>
                  </a:lnTo>
                  <a:lnTo>
                    <a:pt x="45" y="70"/>
                  </a:lnTo>
                  <a:lnTo>
                    <a:pt x="42" y="71"/>
                  </a:lnTo>
                  <a:lnTo>
                    <a:pt x="39" y="71"/>
                  </a:lnTo>
                  <a:lnTo>
                    <a:pt x="37" y="71"/>
                  </a:lnTo>
                  <a:lnTo>
                    <a:pt x="33" y="71"/>
                  </a:lnTo>
                  <a:lnTo>
                    <a:pt x="29" y="70"/>
                  </a:lnTo>
                  <a:lnTo>
                    <a:pt x="26" y="68"/>
                  </a:lnTo>
                  <a:lnTo>
                    <a:pt x="22" y="64"/>
                  </a:lnTo>
                  <a:lnTo>
                    <a:pt x="18" y="60"/>
                  </a:lnTo>
                  <a:lnTo>
                    <a:pt x="16" y="54"/>
                  </a:lnTo>
                  <a:lnTo>
                    <a:pt x="14" y="47"/>
                  </a:lnTo>
                  <a:lnTo>
                    <a:pt x="13"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370"/>
            <p:cNvSpPr>
              <a:spLocks noChangeAspect="1"/>
            </p:cNvSpPr>
            <p:nvPr/>
          </p:nvSpPr>
          <p:spPr bwMode="auto">
            <a:xfrm>
              <a:off x="1182" y="3981"/>
              <a:ext cx="47" cy="88"/>
            </a:xfrm>
            <a:custGeom>
              <a:avLst/>
              <a:gdLst>
                <a:gd name="T0" fmla="*/ 29 w 47"/>
                <a:gd name="T1" fmla="*/ 4 h 88"/>
                <a:gd name="T2" fmla="*/ 29 w 47"/>
                <a:gd name="T3" fmla="*/ 2 h 88"/>
                <a:gd name="T4" fmla="*/ 28 w 47"/>
                <a:gd name="T5" fmla="*/ 1 h 88"/>
                <a:gd name="T6" fmla="*/ 27 w 47"/>
                <a:gd name="T7" fmla="*/ 0 h 88"/>
                <a:gd name="T8" fmla="*/ 25 w 47"/>
                <a:gd name="T9" fmla="*/ 0 h 88"/>
                <a:gd name="T10" fmla="*/ 21 w 47"/>
                <a:gd name="T11" fmla="*/ 4 h 88"/>
                <a:gd name="T12" fmla="*/ 15 w 47"/>
                <a:gd name="T13" fmla="*/ 7 h 88"/>
                <a:gd name="T14" fmla="*/ 9 w 47"/>
                <a:gd name="T15" fmla="*/ 8 h 88"/>
                <a:gd name="T16" fmla="*/ 0 w 47"/>
                <a:gd name="T17" fmla="*/ 9 h 88"/>
                <a:gd name="T18" fmla="*/ 0 w 47"/>
                <a:gd name="T19" fmla="*/ 13 h 88"/>
                <a:gd name="T20" fmla="*/ 3 w 47"/>
                <a:gd name="T21" fmla="*/ 13 h 88"/>
                <a:gd name="T22" fmla="*/ 8 w 47"/>
                <a:gd name="T23" fmla="*/ 13 h 88"/>
                <a:gd name="T24" fmla="*/ 13 w 47"/>
                <a:gd name="T25" fmla="*/ 12 h 88"/>
                <a:gd name="T26" fmla="*/ 18 w 47"/>
                <a:gd name="T27" fmla="*/ 10 h 88"/>
                <a:gd name="T28" fmla="*/ 18 w 47"/>
                <a:gd name="T29" fmla="*/ 77 h 88"/>
                <a:gd name="T30" fmla="*/ 18 w 47"/>
                <a:gd name="T31" fmla="*/ 80 h 88"/>
                <a:gd name="T32" fmla="*/ 17 w 47"/>
                <a:gd name="T33" fmla="*/ 83 h 88"/>
                <a:gd name="T34" fmla="*/ 13 w 47"/>
                <a:gd name="T35" fmla="*/ 84 h 88"/>
                <a:gd name="T36" fmla="*/ 6 w 47"/>
                <a:gd name="T37" fmla="*/ 84 h 88"/>
                <a:gd name="T38" fmla="*/ 1 w 47"/>
                <a:gd name="T39" fmla="*/ 84 h 88"/>
                <a:gd name="T40" fmla="*/ 1 w 47"/>
                <a:gd name="T41" fmla="*/ 88 h 88"/>
                <a:gd name="T42" fmla="*/ 6 w 47"/>
                <a:gd name="T43" fmla="*/ 88 h 88"/>
                <a:gd name="T44" fmla="*/ 12 w 47"/>
                <a:gd name="T45" fmla="*/ 88 h 88"/>
                <a:gd name="T46" fmla="*/ 18 w 47"/>
                <a:gd name="T47" fmla="*/ 88 h 88"/>
                <a:gd name="T48" fmla="*/ 24 w 47"/>
                <a:gd name="T49" fmla="*/ 88 h 88"/>
                <a:gd name="T50" fmla="*/ 29 w 47"/>
                <a:gd name="T51" fmla="*/ 88 h 88"/>
                <a:gd name="T52" fmla="*/ 35 w 47"/>
                <a:gd name="T53" fmla="*/ 88 h 88"/>
                <a:gd name="T54" fmla="*/ 41 w 47"/>
                <a:gd name="T55" fmla="*/ 88 h 88"/>
                <a:gd name="T56" fmla="*/ 47 w 47"/>
                <a:gd name="T57" fmla="*/ 88 h 88"/>
                <a:gd name="T58" fmla="*/ 47 w 47"/>
                <a:gd name="T59" fmla="*/ 84 h 88"/>
                <a:gd name="T60" fmla="*/ 42 w 47"/>
                <a:gd name="T61" fmla="*/ 84 h 88"/>
                <a:gd name="T62" fmla="*/ 35 w 47"/>
                <a:gd name="T63" fmla="*/ 84 h 88"/>
                <a:gd name="T64" fmla="*/ 31 w 47"/>
                <a:gd name="T65" fmla="*/ 83 h 88"/>
                <a:gd name="T66" fmla="*/ 29 w 47"/>
                <a:gd name="T67" fmla="*/ 80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2"/>
                  </a:lnTo>
                  <a:lnTo>
                    <a:pt x="28" y="1"/>
                  </a:lnTo>
                  <a:lnTo>
                    <a:pt x="27" y="0"/>
                  </a:lnTo>
                  <a:lnTo>
                    <a:pt x="25" y="0"/>
                  </a:lnTo>
                  <a:lnTo>
                    <a:pt x="21" y="4"/>
                  </a:lnTo>
                  <a:lnTo>
                    <a:pt x="15" y="7"/>
                  </a:lnTo>
                  <a:lnTo>
                    <a:pt x="9" y="8"/>
                  </a:lnTo>
                  <a:lnTo>
                    <a:pt x="0" y="9"/>
                  </a:lnTo>
                  <a:lnTo>
                    <a:pt x="0" y="13"/>
                  </a:lnTo>
                  <a:lnTo>
                    <a:pt x="3" y="13"/>
                  </a:lnTo>
                  <a:lnTo>
                    <a:pt x="8" y="13"/>
                  </a:lnTo>
                  <a:lnTo>
                    <a:pt x="13" y="12"/>
                  </a:lnTo>
                  <a:lnTo>
                    <a:pt x="18" y="10"/>
                  </a:lnTo>
                  <a:lnTo>
                    <a:pt x="18" y="77"/>
                  </a:lnTo>
                  <a:lnTo>
                    <a:pt x="18" y="80"/>
                  </a:lnTo>
                  <a:lnTo>
                    <a:pt x="17" y="83"/>
                  </a:lnTo>
                  <a:lnTo>
                    <a:pt x="13" y="84"/>
                  </a:lnTo>
                  <a:lnTo>
                    <a:pt x="6" y="84"/>
                  </a:lnTo>
                  <a:lnTo>
                    <a:pt x="1" y="84"/>
                  </a:lnTo>
                  <a:lnTo>
                    <a:pt x="1" y="88"/>
                  </a:lnTo>
                  <a:lnTo>
                    <a:pt x="6" y="88"/>
                  </a:lnTo>
                  <a:lnTo>
                    <a:pt x="12" y="88"/>
                  </a:lnTo>
                  <a:lnTo>
                    <a:pt x="18" y="88"/>
                  </a:lnTo>
                  <a:lnTo>
                    <a:pt x="24" y="88"/>
                  </a:lnTo>
                  <a:lnTo>
                    <a:pt x="29" y="88"/>
                  </a:lnTo>
                  <a:lnTo>
                    <a:pt x="35" y="88"/>
                  </a:lnTo>
                  <a:lnTo>
                    <a:pt x="41" y="88"/>
                  </a:lnTo>
                  <a:lnTo>
                    <a:pt x="47" y="88"/>
                  </a:lnTo>
                  <a:lnTo>
                    <a:pt x="47" y="84"/>
                  </a:lnTo>
                  <a:lnTo>
                    <a:pt x="42" y="84"/>
                  </a:lnTo>
                  <a:lnTo>
                    <a:pt x="35" y="84"/>
                  </a:lnTo>
                  <a:lnTo>
                    <a:pt x="31" y="83"/>
                  </a:lnTo>
                  <a:lnTo>
                    <a:pt x="29" y="80"/>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371"/>
            <p:cNvSpPr>
              <a:spLocks noChangeAspect="1" noEditPoints="1"/>
            </p:cNvSpPr>
            <p:nvPr/>
          </p:nvSpPr>
          <p:spPr bwMode="auto">
            <a:xfrm>
              <a:off x="1244" y="3980"/>
              <a:ext cx="62" cy="89"/>
            </a:xfrm>
            <a:custGeom>
              <a:avLst/>
              <a:gdLst>
                <a:gd name="T0" fmla="*/ 48 w 62"/>
                <a:gd name="T1" fmla="*/ 4 h 89"/>
                <a:gd name="T2" fmla="*/ 48 w 62"/>
                <a:gd name="T3" fmla="*/ 2 h 89"/>
                <a:gd name="T4" fmla="*/ 47 w 62"/>
                <a:gd name="T5" fmla="*/ 1 h 89"/>
                <a:gd name="T6" fmla="*/ 47 w 62"/>
                <a:gd name="T7" fmla="*/ 0 h 89"/>
                <a:gd name="T8" fmla="*/ 45 w 62"/>
                <a:gd name="T9" fmla="*/ 0 h 89"/>
                <a:gd name="T10" fmla="*/ 43 w 62"/>
                <a:gd name="T11" fmla="*/ 0 h 89"/>
                <a:gd name="T12" fmla="*/ 42 w 62"/>
                <a:gd name="T13" fmla="*/ 2 h 89"/>
                <a:gd name="T14" fmla="*/ 0 w 62"/>
                <a:gd name="T15" fmla="*/ 63 h 89"/>
                <a:gd name="T16" fmla="*/ 0 w 62"/>
                <a:gd name="T17" fmla="*/ 68 h 89"/>
                <a:gd name="T18" fmla="*/ 37 w 62"/>
                <a:gd name="T19" fmla="*/ 68 h 89"/>
                <a:gd name="T20" fmla="*/ 37 w 62"/>
                <a:gd name="T21" fmla="*/ 79 h 89"/>
                <a:gd name="T22" fmla="*/ 37 w 62"/>
                <a:gd name="T23" fmla="*/ 82 h 89"/>
                <a:gd name="T24" fmla="*/ 35 w 62"/>
                <a:gd name="T25" fmla="*/ 84 h 89"/>
                <a:gd name="T26" fmla="*/ 32 w 62"/>
                <a:gd name="T27" fmla="*/ 85 h 89"/>
                <a:gd name="T28" fmla="*/ 26 w 62"/>
                <a:gd name="T29" fmla="*/ 85 h 89"/>
                <a:gd name="T30" fmla="*/ 23 w 62"/>
                <a:gd name="T31" fmla="*/ 85 h 89"/>
                <a:gd name="T32" fmla="*/ 23 w 62"/>
                <a:gd name="T33" fmla="*/ 89 h 89"/>
                <a:gd name="T34" fmla="*/ 30 w 62"/>
                <a:gd name="T35" fmla="*/ 89 h 89"/>
                <a:gd name="T36" fmla="*/ 34 w 62"/>
                <a:gd name="T37" fmla="*/ 89 h 89"/>
                <a:gd name="T38" fmla="*/ 38 w 62"/>
                <a:gd name="T39" fmla="*/ 89 h 89"/>
                <a:gd name="T40" fmla="*/ 42 w 62"/>
                <a:gd name="T41" fmla="*/ 89 h 89"/>
                <a:gd name="T42" fmla="*/ 47 w 62"/>
                <a:gd name="T43" fmla="*/ 89 h 89"/>
                <a:gd name="T44" fmla="*/ 50 w 62"/>
                <a:gd name="T45" fmla="*/ 89 h 89"/>
                <a:gd name="T46" fmla="*/ 55 w 62"/>
                <a:gd name="T47" fmla="*/ 89 h 89"/>
                <a:gd name="T48" fmla="*/ 61 w 62"/>
                <a:gd name="T49" fmla="*/ 89 h 89"/>
                <a:gd name="T50" fmla="*/ 61 w 62"/>
                <a:gd name="T51" fmla="*/ 85 h 89"/>
                <a:gd name="T52" fmla="*/ 58 w 62"/>
                <a:gd name="T53" fmla="*/ 85 h 89"/>
                <a:gd name="T54" fmla="*/ 52 w 62"/>
                <a:gd name="T55" fmla="*/ 85 h 89"/>
                <a:gd name="T56" fmla="*/ 49 w 62"/>
                <a:gd name="T57" fmla="*/ 84 h 89"/>
                <a:gd name="T58" fmla="*/ 48 w 62"/>
                <a:gd name="T59" fmla="*/ 82 h 89"/>
                <a:gd name="T60" fmla="*/ 48 w 62"/>
                <a:gd name="T61" fmla="*/ 79 h 89"/>
                <a:gd name="T62" fmla="*/ 48 w 62"/>
                <a:gd name="T63" fmla="*/ 68 h 89"/>
                <a:gd name="T64" fmla="*/ 62 w 62"/>
                <a:gd name="T65" fmla="*/ 68 h 89"/>
                <a:gd name="T66" fmla="*/ 62 w 62"/>
                <a:gd name="T67" fmla="*/ 63 h 89"/>
                <a:gd name="T68" fmla="*/ 48 w 62"/>
                <a:gd name="T69" fmla="*/ 63 h 89"/>
                <a:gd name="T70" fmla="*/ 48 w 62"/>
                <a:gd name="T71" fmla="*/ 4 h 89"/>
                <a:gd name="T72" fmla="*/ 38 w 62"/>
                <a:gd name="T73" fmla="*/ 14 h 89"/>
                <a:gd name="T74" fmla="*/ 38 w 62"/>
                <a:gd name="T75" fmla="*/ 63 h 89"/>
                <a:gd name="T76" fmla="*/ 4 w 62"/>
                <a:gd name="T77" fmla="*/ 63 h 89"/>
                <a:gd name="T78" fmla="*/ 38 w 62"/>
                <a:gd name="T7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89">
                  <a:moveTo>
                    <a:pt x="48" y="4"/>
                  </a:moveTo>
                  <a:lnTo>
                    <a:pt x="48" y="2"/>
                  </a:lnTo>
                  <a:lnTo>
                    <a:pt x="47" y="1"/>
                  </a:lnTo>
                  <a:lnTo>
                    <a:pt x="47" y="0"/>
                  </a:lnTo>
                  <a:lnTo>
                    <a:pt x="45" y="0"/>
                  </a:lnTo>
                  <a:lnTo>
                    <a:pt x="43" y="0"/>
                  </a:lnTo>
                  <a:lnTo>
                    <a:pt x="42" y="2"/>
                  </a:lnTo>
                  <a:lnTo>
                    <a:pt x="0" y="63"/>
                  </a:lnTo>
                  <a:lnTo>
                    <a:pt x="0" y="68"/>
                  </a:lnTo>
                  <a:lnTo>
                    <a:pt x="37" y="68"/>
                  </a:lnTo>
                  <a:lnTo>
                    <a:pt x="37" y="79"/>
                  </a:lnTo>
                  <a:lnTo>
                    <a:pt x="37" y="82"/>
                  </a:lnTo>
                  <a:lnTo>
                    <a:pt x="35" y="84"/>
                  </a:lnTo>
                  <a:lnTo>
                    <a:pt x="32" y="85"/>
                  </a:lnTo>
                  <a:lnTo>
                    <a:pt x="26" y="85"/>
                  </a:lnTo>
                  <a:lnTo>
                    <a:pt x="23" y="85"/>
                  </a:lnTo>
                  <a:lnTo>
                    <a:pt x="23" y="89"/>
                  </a:lnTo>
                  <a:lnTo>
                    <a:pt x="30" y="89"/>
                  </a:lnTo>
                  <a:lnTo>
                    <a:pt x="34" y="89"/>
                  </a:lnTo>
                  <a:lnTo>
                    <a:pt x="38" y="89"/>
                  </a:lnTo>
                  <a:lnTo>
                    <a:pt x="42" y="89"/>
                  </a:lnTo>
                  <a:lnTo>
                    <a:pt x="47" y="89"/>
                  </a:lnTo>
                  <a:lnTo>
                    <a:pt x="50" y="89"/>
                  </a:lnTo>
                  <a:lnTo>
                    <a:pt x="55" y="89"/>
                  </a:lnTo>
                  <a:lnTo>
                    <a:pt x="61" y="89"/>
                  </a:lnTo>
                  <a:lnTo>
                    <a:pt x="61" y="85"/>
                  </a:lnTo>
                  <a:lnTo>
                    <a:pt x="58" y="85"/>
                  </a:lnTo>
                  <a:lnTo>
                    <a:pt x="52" y="85"/>
                  </a:lnTo>
                  <a:lnTo>
                    <a:pt x="49" y="84"/>
                  </a:lnTo>
                  <a:lnTo>
                    <a:pt x="48" y="82"/>
                  </a:lnTo>
                  <a:lnTo>
                    <a:pt x="48" y="79"/>
                  </a:lnTo>
                  <a:lnTo>
                    <a:pt x="48" y="68"/>
                  </a:lnTo>
                  <a:lnTo>
                    <a:pt x="62" y="68"/>
                  </a:lnTo>
                  <a:lnTo>
                    <a:pt x="62" y="63"/>
                  </a:lnTo>
                  <a:lnTo>
                    <a:pt x="48" y="63"/>
                  </a:lnTo>
                  <a:lnTo>
                    <a:pt x="48" y="4"/>
                  </a:lnTo>
                  <a:close/>
                  <a:moveTo>
                    <a:pt x="38" y="14"/>
                  </a:moveTo>
                  <a:lnTo>
                    <a:pt x="38" y="63"/>
                  </a:lnTo>
                  <a:lnTo>
                    <a:pt x="4" y="63"/>
                  </a:lnTo>
                  <a:lnTo>
                    <a:pt x="38" y="1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372"/>
            <p:cNvSpPr>
              <a:spLocks noChangeAspect="1" noEditPoints="1"/>
            </p:cNvSpPr>
            <p:nvPr/>
          </p:nvSpPr>
          <p:spPr bwMode="auto">
            <a:xfrm>
              <a:off x="1322" y="4012"/>
              <a:ext cx="15" cy="57"/>
            </a:xfrm>
            <a:custGeom>
              <a:avLst/>
              <a:gdLst>
                <a:gd name="T0" fmla="*/ 15 w 15"/>
                <a:gd name="T1" fmla="*/ 8 h 57"/>
                <a:gd name="T2" fmla="*/ 14 w 15"/>
                <a:gd name="T3" fmla="*/ 5 h 57"/>
                <a:gd name="T4" fmla="*/ 13 w 15"/>
                <a:gd name="T5" fmla="*/ 2 h 57"/>
                <a:gd name="T6" fmla="*/ 10 w 15"/>
                <a:gd name="T7" fmla="*/ 1 h 57"/>
                <a:gd name="T8" fmla="*/ 7 w 15"/>
                <a:gd name="T9" fmla="*/ 0 h 57"/>
                <a:gd name="T10" fmla="*/ 4 w 15"/>
                <a:gd name="T11" fmla="*/ 1 h 57"/>
                <a:gd name="T12" fmla="*/ 2 w 15"/>
                <a:gd name="T13" fmla="*/ 3 h 57"/>
                <a:gd name="T14" fmla="*/ 1 w 15"/>
                <a:gd name="T15" fmla="*/ 5 h 57"/>
                <a:gd name="T16" fmla="*/ 0 w 15"/>
                <a:gd name="T17" fmla="*/ 8 h 57"/>
                <a:gd name="T18" fmla="*/ 1 w 15"/>
                <a:gd name="T19" fmla="*/ 11 h 57"/>
                <a:gd name="T20" fmla="*/ 2 w 15"/>
                <a:gd name="T21" fmla="*/ 13 h 57"/>
                <a:gd name="T22" fmla="*/ 5 w 15"/>
                <a:gd name="T23" fmla="*/ 14 h 57"/>
                <a:gd name="T24" fmla="*/ 7 w 15"/>
                <a:gd name="T25" fmla="*/ 15 h 57"/>
                <a:gd name="T26" fmla="*/ 10 w 15"/>
                <a:gd name="T27" fmla="*/ 14 h 57"/>
                <a:gd name="T28" fmla="*/ 13 w 15"/>
                <a:gd name="T29" fmla="*/ 13 h 57"/>
                <a:gd name="T30" fmla="*/ 14 w 15"/>
                <a:gd name="T31" fmla="*/ 10 h 57"/>
                <a:gd name="T32" fmla="*/ 15 w 15"/>
                <a:gd name="T33" fmla="*/ 8 h 57"/>
                <a:gd name="T34" fmla="*/ 15 w 15"/>
                <a:gd name="T35" fmla="*/ 50 h 57"/>
                <a:gd name="T36" fmla="*/ 14 w 15"/>
                <a:gd name="T37" fmla="*/ 47 h 57"/>
                <a:gd name="T38" fmla="*/ 13 w 15"/>
                <a:gd name="T39" fmla="*/ 45 h 57"/>
                <a:gd name="T40" fmla="*/ 10 w 15"/>
                <a:gd name="T41" fmla="*/ 43 h 57"/>
                <a:gd name="T42" fmla="*/ 7 w 15"/>
                <a:gd name="T43" fmla="*/ 43 h 57"/>
                <a:gd name="T44" fmla="*/ 4 w 15"/>
                <a:gd name="T45" fmla="*/ 43 h 57"/>
                <a:gd name="T46" fmla="*/ 2 w 15"/>
                <a:gd name="T47" fmla="*/ 45 h 57"/>
                <a:gd name="T48" fmla="*/ 1 w 15"/>
                <a:gd name="T49" fmla="*/ 47 h 57"/>
                <a:gd name="T50" fmla="*/ 0 w 15"/>
                <a:gd name="T51" fmla="*/ 50 h 57"/>
                <a:gd name="T52" fmla="*/ 1 w 15"/>
                <a:gd name="T53" fmla="*/ 53 h 57"/>
                <a:gd name="T54" fmla="*/ 2 w 15"/>
                <a:gd name="T55" fmla="*/ 55 h 57"/>
                <a:gd name="T56" fmla="*/ 5 w 15"/>
                <a:gd name="T57" fmla="*/ 57 h 57"/>
                <a:gd name="T58" fmla="*/ 7 w 15"/>
                <a:gd name="T59" fmla="*/ 57 h 57"/>
                <a:gd name="T60" fmla="*/ 10 w 15"/>
                <a:gd name="T61" fmla="*/ 57 h 57"/>
                <a:gd name="T62" fmla="*/ 13 w 15"/>
                <a:gd name="T63" fmla="*/ 55 h 57"/>
                <a:gd name="T64" fmla="*/ 14 w 15"/>
                <a:gd name="T65" fmla="*/ 53 h 57"/>
                <a:gd name="T66" fmla="*/ 15 w 15"/>
                <a:gd name="T6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8"/>
                  </a:moveTo>
                  <a:lnTo>
                    <a:pt x="14" y="5"/>
                  </a:lnTo>
                  <a:lnTo>
                    <a:pt x="13" y="2"/>
                  </a:lnTo>
                  <a:lnTo>
                    <a:pt x="10" y="1"/>
                  </a:lnTo>
                  <a:lnTo>
                    <a:pt x="7" y="0"/>
                  </a:lnTo>
                  <a:lnTo>
                    <a:pt x="4" y="1"/>
                  </a:lnTo>
                  <a:lnTo>
                    <a:pt x="2" y="3"/>
                  </a:lnTo>
                  <a:lnTo>
                    <a:pt x="1" y="5"/>
                  </a:lnTo>
                  <a:lnTo>
                    <a:pt x="0" y="8"/>
                  </a:lnTo>
                  <a:lnTo>
                    <a:pt x="1" y="11"/>
                  </a:lnTo>
                  <a:lnTo>
                    <a:pt x="2" y="13"/>
                  </a:lnTo>
                  <a:lnTo>
                    <a:pt x="5" y="14"/>
                  </a:lnTo>
                  <a:lnTo>
                    <a:pt x="7" y="15"/>
                  </a:lnTo>
                  <a:lnTo>
                    <a:pt x="10" y="14"/>
                  </a:lnTo>
                  <a:lnTo>
                    <a:pt x="13" y="13"/>
                  </a:lnTo>
                  <a:lnTo>
                    <a:pt x="14" y="10"/>
                  </a:lnTo>
                  <a:lnTo>
                    <a:pt x="15" y="8"/>
                  </a:lnTo>
                  <a:close/>
                  <a:moveTo>
                    <a:pt x="15" y="50"/>
                  </a:moveTo>
                  <a:lnTo>
                    <a:pt x="14" y="47"/>
                  </a:lnTo>
                  <a:lnTo>
                    <a:pt x="13" y="45"/>
                  </a:lnTo>
                  <a:lnTo>
                    <a:pt x="10" y="43"/>
                  </a:lnTo>
                  <a:lnTo>
                    <a:pt x="7" y="43"/>
                  </a:lnTo>
                  <a:lnTo>
                    <a:pt x="4" y="43"/>
                  </a:lnTo>
                  <a:lnTo>
                    <a:pt x="2" y="45"/>
                  </a:lnTo>
                  <a:lnTo>
                    <a:pt x="1" y="47"/>
                  </a:lnTo>
                  <a:lnTo>
                    <a:pt x="0" y="50"/>
                  </a:lnTo>
                  <a:lnTo>
                    <a:pt x="1" y="53"/>
                  </a:lnTo>
                  <a:lnTo>
                    <a:pt x="2" y="55"/>
                  </a:lnTo>
                  <a:lnTo>
                    <a:pt x="5" y="57"/>
                  </a:lnTo>
                  <a:lnTo>
                    <a:pt x="7" y="57"/>
                  </a:lnTo>
                  <a:lnTo>
                    <a:pt x="10" y="57"/>
                  </a:lnTo>
                  <a:lnTo>
                    <a:pt x="13" y="55"/>
                  </a:lnTo>
                  <a:lnTo>
                    <a:pt x="14" y="53"/>
                  </a:lnTo>
                  <a:lnTo>
                    <a:pt x="15"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373"/>
            <p:cNvSpPr>
              <a:spLocks noChangeAspect="1"/>
            </p:cNvSpPr>
            <p:nvPr/>
          </p:nvSpPr>
          <p:spPr bwMode="auto">
            <a:xfrm>
              <a:off x="1687" y="3954"/>
              <a:ext cx="65" cy="115"/>
            </a:xfrm>
            <a:custGeom>
              <a:avLst/>
              <a:gdLst>
                <a:gd name="T0" fmla="*/ 12 w 65"/>
                <a:gd name="T1" fmla="*/ 42 h 115"/>
                <a:gd name="T2" fmla="*/ 0 w 65"/>
                <a:gd name="T3" fmla="*/ 42 h 115"/>
                <a:gd name="T4" fmla="*/ 0 w 65"/>
                <a:gd name="T5" fmla="*/ 50 h 115"/>
                <a:gd name="T6" fmla="*/ 12 w 65"/>
                <a:gd name="T7" fmla="*/ 50 h 115"/>
                <a:gd name="T8" fmla="*/ 12 w 65"/>
                <a:gd name="T9" fmla="*/ 107 h 115"/>
                <a:gd name="T10" fmla="*/ 1 w 65"/>
                <a:gd name="T11" fmla="*/ 107 h 115"/>
                <a:gd name="T12" fmla="*/ 1 w 65"/>
                <a:gd name="T13" fmla="*/ 115 h 115"/>
                <a:gd name="T14" fmla="*/ 10 w 65"/>
                <a:gd name="T15" fmla="*/ 115 h 115"/>
                <a:gd name="T16" fmla="*/ 22 w 65"/>
                <a:gd name="T17" fmla="*/ 115 h 115"/>
                <a:gd name="T18" fmla="*/ 27 w 65"/>
                <a:gd name="T19" fmla="*/ 115 h 115"/>
                <a:gd name="T20" fmla="*/ 33 w 65"/>
                <a:gd name="T21" fmla="*/ 115 h 115"/>
                <a:gd name="T22" fmla="*/ 39 w 65"/>
                <a:gd name="T23" fmla="*/ 115 h 115"/>
                <a:gd name="T24" fmla="*/ 44 w 65"/>
                <a:gd name="T25" fmla="*/ 115 h 115"/>
                <a:gd name="T26" fmla="*/ 44 w 65"/>
                <a:gd name="T27" fmla="*/ 107 h 115"/>
                <a:gd name="T28" fmla="*/ 30 w 65"/>
                <a:gd name="T29" fmla="*/ 107 h 115"/>
                <a:gd name="T30" fmla="*/ 30 w 65"/>
                <a:gd name="T31" fmla="*/ 50 h 115"/>
                <a:gd name="T32" fmla="*/ 49 w 65"/>
                <a:gd name="T33" fmla="*/ 50 h 115"/>
                <a:gd name="T34" fmla="*/ 49 w 65"/>
                <a:gd name="T35" fmla="*/ 42 h 115"/>
                <a:gd name="T36" fmla="*/ 29 w 65"/>
                <a:gd name="T37" fmla="*/ 42 h 115"/>
                <a:gd name="T38" fmla="*/ 29 w 65"/>
                <a:gd name="T39" fmla="*/ 25 h 115"/>
                <a:gd name="T40" fmla="*/ 30 w 65"/>
                <a:gd name="T41" fmla="*/ 19 h 115"/>
                <a:gd name="T42" fmla="*/ 31 w 65"/>
                <a:gd name="T43" fmla="*/ 14 h 115"/>
                <a:gd name="T44" fmla="*/ 33 w 65"/>
                <a:gd name="T45" fmla="*/ 11 h 115"/>
                <a:gd name="T46" fmla="*/ 36 w 65"/>
                <a:gd name="T47" fmla="*/ 9 h 115"/>
                <a:gd name="T48" fmla="*/ 39 w 65"/>
                <a:gd name="T49" fmla="*/ 7 h 115"/>
                <a:gd name="T50" fmla="*/ 41 w 65"/>
                <a:gd name="T51" fmla="*/ 6 h 115"/>
                <a:gd name="T52" fmla="*/ 44 w 65"/>
                <a:gd name="T53" fmla="*/ 6 h 115"/>
                <a:gd name="T54" fmla="*/ 46 w 65"/>
                <a:gd name="T55" fmla="*/ 6 h 115"/>
                <a:gd name="T56" fmla="*/ 48 w 65"/>
                <a:gd name="T57" fmla="*/ 6 h 115"/>
                <a:gd name="T58" fmla="*/ 46 w 65"/>
                <a:gd name="T59" fmla="*/ 9 h 115"/>
                <a:gd name="T60" fmla="*/ 45 w 65"/>
                <a:gd name="T61" fmla="*/ 14 h 115"/>
                <a:gd name="T62" fmla="*/ 46 w 65"/>
                <a:gd name="T63" fmla="*/ 19 h 115"/>
                <a:gd name="T64" fmla="*/ 48 w 65"/>
                <a:gd name="T65" fmla="*/ 22 h 115"/>
                <a:gd name="T66" fmla="*/ 51 w 65"/>
                <a:gd name="T67" fmla="*/ 24 h 115"/>
                <a:gd name="T68" fmla="*/ 55 w 65"/>
                <a:gd name="T69" fmla="*/ 24 h 115"/>
                <a:gd name="T70" fmla="*/ 58 w 65"/>
                <a:gd name="T71" fmla="*/ 24 h 115"/>
                <a:gd name="T72" fmla="*/ 62 w 65"/>
                <a:gd name="T73" fmla="*/ 22 h 115"/>
                <a:gd name="T74" fmla="*/ 64 w 65"/>
                <a:gd name="T75" fmla="*/ 18 h 115"/>
                <a:gd name="T76" fmla="*/ 65 w 65"/>
                <a:gd name="T77" fmla="*/ 14 h 115"/>
                <a:gd name="T78" fmla="*/ 64 w 65"/>
                <a:gd name="T79" fmla="*/ 9 h 115"/>
                <a:gd name="T80" fmla="*/ 60 w 65"/>
                <a:gd name="T81" fmla="*/ 4 h 115"/>
                <a:gd name="T82" fmla="*/ 54 w 65"/>
                <a:gd name="T83" fmla="*/ 1 h 115"/>
                <a:gd name="T84" fmla="*/ 46 w 65"/>
                <a:gd name="T85" fmla="*/ 0 h 115"/>
                <a:gd name="T86" fmla="*/ 34 w 65"/>
                <a:gd name="T87" fmla="*/ 1 h 115"/>
                <a:gd name="T88" fmla="*/ 23 w 65"/>
                <a:gd name="T89" fmla="*/ 5 h 115"/>
                <a:gd name="T90" fmla="*/ 15 w 65"/>
                <a:gd name="T91" fmla="*/ 13 h 115"/>
                <a:gd name="T92" fmla="*/ 12 w 65"/>
                <a:gd name="T93" fmla="*/ 25 h 115"/>
                <a:gd name="T94" fmla="*/ 12 w 65"/>
                <a:gd name="T95" fmla="*/ 4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15">
                  <a:moveTo>
                    <a:pt x="12" y="42"/>
                  </a:moveTo>
                  <a:lnTo>
                    <a:pt x="0" y="42"/>
                  </a:lnTo>
                  <a:lnTo>
                    <a:pt x="0" y="50"/>
                  </a:lnTo>
                  <a:lnTo>
                    <a:pt x="12" y="50"/>
                  </a:lnTo>
                  <a:lnTo>
                    <a:pt x="12" y="107"/>
                  </a:lnTo>
                  <a:lnTo>
                    <a:pt x="1" y="107"/>
                  </a:lnTo>
                  <a:lnTo>
                    <a:pt x="1" y="115"/>
                  </a:lnTo>
                  <a:lnTo>
                    <a:pt x="10" y="115"/>
                  </a:lnTo>
                  <a:lnTo>
                    <a:pt x="22" y="115"/>
                  </a:lnTo>
                  <a:lnTo>
                    <a:pt x="27" y="115"/>
                  </a:lnTo>
                  <a:lnTo>
                    <a:pt x="33" y="115"/>
                  </a:lnTo>
                  <a:lnTo>
                    <a:pt x="39" y="115"/>
                  </a:lnTo>
                  <a:lnTo>
                    <a:pt x="44" y="115"/>
                  </a:lnTo>
                  <a:lnTo>
                    <a:pt x="44" y="107"/>
                  </a:lnTo>
                  <a:lnTo>
                    <a:pt x="30" y="107"/>
                  </a:lnTo>
                  <a:lnTo>
                    <a:pt x="30" y="50"/>
                  </a:lnTo>
                  <a:lnTo>
                    <a:pt x="49" y="50"/>
                  </a:lnTo>
                  <a:lnTo>
                    <a:pt x="49" y="42"/>
                  </a:lnTo>
                  <a:lnTo>
                    <a:pt x="29" y="42"/>
                  </a:lnTo>
                  <a:lnTo>
                    <a:pt x="29" y="25"/>
                  </a:lnTo>
                  <a:lnTo>
                    <a:pt x="30" y="19"/>
                  </a:lnTo>
                  <a:lnTo>
                    <a:pt x="31" y="14"/>
                  </a:lnTo>
                  <a:lnTo>
                    <a:pt x="33" y="11"/>
                  </a:lnTo>
                  <a:lnTo>
                    <a:pt x="36" y="9"/>
                  </a:lnTo>
                  <a:lnTo>
                    <a:pt x="39" y="7"/>
                  </a:lnTo>
                  <a:lnTo>
                    <a:pt x="41" y="6"/>
                  </a:lnTo>
                  <a:lnTo>
                    <a:pt x="44" y="6"/>
                  </a:lnTo>
                  <a:lnTo>
                    <a:pt x="46" y="6"/>
                  </a:lnTo>
                  <a:lnTo>
                    <a:pt x="48" y="6"/>
                  </a:lnTo>
                  <a:lnTo>
                    <a:pt x="46" y="9"/>
                  </a:lnTo>
                  <a:lnTo>
                    <a:pt x="45" y="14"/>
                  </a:lnTo>
                  <a:lnTo>
                    <a:pt x="46" y="19"/>
                  </a:lnTo>
                  <a:lnTo>
                    <a:pt x="48" y="22"/>
                  </a:lnTo>
                  <a:lnTo>
                    <a:pt x="51" y="24"/>
                  </a:lnTo>
                  <a:lnTo>
                    <a:pt x="55" y="24"/>
                  </a:lnTo>
                  <a:lnTo>
                    <a:pt x="58" y="24"/>
                  </a:lnTo>
                  <a:lnTo>
                    <a:pt x="62" y="22"/>
                  </a:lnTo>
                  <a:lnTo>
                    <a:pt x="64" y="18"/>
                  </a:lnTo>
                  <a:lnTo>
                    <a:pt x="65" y="14"/>
                  </a:lnTo>
                  <a:lnTo>
                    <a:pt x="64" y="9"/>
                  </a:lnTo>
                  <a:lnTo>
                    <a:pt x="60" y="4"/>
                  </a:lnTo>
                  <a:lnTo>
                    <a:pt x="54" y="1"/>
                  </a:lnTo>
                  <a:lnTo>
                    <a:pt x="46" y="0"/>
                  </a:lnTo>
                  <a:lnTo>
                    <a:pt x="34" y="1"/>
                  </a:lnTo>
                  <a:lnTo>
                    <a:pt x="23" y="5"/>
                  </a:lnTo>
                  <a:lnTo>
                    <a:pt x="15" y="13"/>
                  </a:lnTo>
                  <a:lnTo>
                    <a:pt x="12" y="25"/>
                  </a:lnTo>
                  <a:lnTo>
                    <a:pt x="12"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374"/>
            <p:cNvSpPr>
              <a:spLocks noChangeAspect="1" noEditPoints="1"/>
            </p:cNvSpPr>
            <p:nvPr/>
          </p:nvSpPr>
          <p:spPr bwMode="auto">
            <a:xfrm>
              <a:off x="1743" y="3994"/>
              <a:ext cx="84" cy="76"/>
            </a:xfrm>
            <a:custGeom>
              <a:avLst/>
              <a:gdLst>
                <a:gd name="T0" fmla="*/ 84 w 84"/>
                <a:gd name="T1" fmla="*/ 39 h 76"/>
                <a:gd name="T2" fmla="*/ 82 w 84"/>
                <a:gd name="T3" fmla="*/ 24 h 76"/>
                <a:gd name="T4" fmla="*/ 73 w 84"/>
                <a:gd name="T5" fmla="*/ 12 h 76"/>
                <a:gd name="T6" fmla="*/ 60 w 84"/>
                <a:gd name="T7" fmla="*/ 3 h 76"/>
                <a:gd name="T8" fmla="*/ 42 w 84"/>
                <a:gd name="T9" fmla="*/ 0 h 76"/>
                <a:gd name="T10" fmla="*/ 24 w 84"/>
                <a:gd name="T11" fmla="*/ 3 h 76"/>
                <a:gd name="T12" fmla="*/ 11 w 84"/>
                <a:gd name="T13" fmla="*/ 12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1 w 84"/>
                <a:gd name="T27" fmla="*/ 73 h 76"/>
                <a:gd name="T28" fmla="*/ 74 w 84"/>
                <a:gd name="T29" fmla="*/ 65 h 76"/>
                <a:gd name="T30" fmla="*/ 82 w 84"/>
                <a:gd name="T31" fmla="*/ 54 h 76"/>
                <a:gd name="T32" fmla="*/ 84 w 84"/>
                <a:gd name="T33" fmla="*/ 39 h 76"/>
                <a:gd name="T34" fmla="*/ 42 w 84"/>
                <a:gd name="T35" fmla="*/ 70 h 76"/>
                <a:gd name="T36" fmla="*/ 35 w 84"/>
                <a:gd name="T37" fmla="*/ 69 h 76"/>
                <a:gd name="T38" fmla="*/ 30 w 84"/>
                <a:gd name="T39" fmla="*/ 67 h 76"/>
                <a:gd name="T40" fmla="*/ 26 w 84"/>
                <a:gd name="T41" fmla="*/ 63 h 76"/>
                <a:gd name="T42" fmla="*/ 24 w 84"/>
                <a:gd name="T43" fmla="*/ 59 h 76"/>
                <a:gd name="T44" fmla="*/ 22 w 84"/>
                <a:gd name="T45" fmla="*/ 54 h 76"/>
                <a:gd name="T46" fmla="*/ 22 w 84"/>
                <a:gd name="T47" fmla="*/ 49 h 76"/>
                <a:gd name="T48" fmla="*/ 21 w 84"/>
                <a:gd name="T49" fmla="*/ 43 h 76"/>
                <a:gd name="T50" fmla="*/ 21 w 84"/>
                <a:gd name="T51" fmla="*/ 37 h 76"/>
                <a:gd name="T52" fmla="*/ 21 w 84"/>
                <a:gd name="T53" fmla="*/ 32 h 76"/>
                <a:gd name="T54" fmla="*/ 22 w 84"/>
                <a:gd name="T55" fmla="*/ 26 h 76"/>
                <a:gd name="T56" fmla="*/ 23 w 84"/>
                <a:gd name="T57" fmla="*/ 21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20 h 76"/>
                <a:gd name="T78" fmla="*/ 63 w 84"/>
                <a:gd name="T79" fmla="*/ 25 h 76"/>
                <a:gd name="T80" fmla="*/ 63 w 84"/>
                <a:gd name="T81" fmla="*/ 31 h 76"/>
                <a:gd name="T82" fmla="*/ 63 w 84"/>
                <a:gd name="T83" fmla="*/ 37 h 76"/>
                <a:gd name="T84" fmla="*/ 63 w 84"/>
                <a:gd name="T85" fmla="*/ 43 h 76"/>
                <a:gd name="T86" fmla="*/ 63 w 84"/>
                <a:gd name="T87" fmla="*/ 49 h 76"/>
                <a:gd name="T88" fmla="*/ 62 w 84"/>
                <a:gd name="T89" fmla="*/ 54 h 76"/>
                <a:gd name="T90" fmla="*/ 61 w 84"/>
                <a:gd name="T91" fmla="*/ 59 h 76"/>
                <a:gd name="T92" fmla="*/ 58 w 84"/>
                <a:gd name="T93" fmla="*/ 63 h 76"/>
                <a:gd name="T94" fmla="*/ 54 w 84"/>
                <a:gd name="T95" fmla="*/ 67 h 76"/>
                <a:gd name="T96" fmla="*/ 49 w 84"/>
                <a:gd name="T97" fmla="*/ 69 h 76"/>
                <a:gd name="T98" fmla="*/ 42 w 84"/>
                <a:gd name="T99"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2"/>
                  </a:lnTo>
                  <a:lnTo>
                    <a:pt x="60" y="3"/>
                  </a:lnTo>
                  <a:lnTo>
                    <a:pt x="42" y="0"/>
                  </a:lnTo>
                  <a:lnTo>
                    <a:pt x="24" y="3"/>
                  </a:lnTo>
                  <a:lnTo>
                    <a:pt x="11" y="12"/>
                  </a:lnTo>
                  <a:lnTo>
                    <a:pt x="3" y="24"/>
                  </a:lnTo>
                  <a:lnTo>
                    <a:pt x="0" y="39"/>
                  </a:lnTo>
                  <a:lnTo>
                    <a:pt x="3" y="54"/>
                  </a:lnTo>
                  <a:lnTo>
                    <a:pt x="11" y="65"/>
                  </a:lnTo>
                  <a:lnTo>
                    <a:pt x="24" y="73"/>
                  </a:lnTo>
                  <a:lnTo>
                    <a:pt x="42" y="76"/>
                  </a:lnTo>
                  <a:lnTo>
                    <a:pt x="61" y="73"/>
                  </a:lnTo>
                  <a:lnTo>
                    <a:pt x="74" y="65"/>
                  </a:lnTo>
                  <a:lnTo>
                    <a:pt x="82" y="54"/>
                  </a:lnTo>
                  <a:lnTo>
                    <a:pt x="84" y="39"/>
                  </a:lnTo>
                  <a:close/>
                  <a:moveTo>
                    <a:pt x="42" y="70"/>
                  </a:moveTo>
                  <a:lnTo>
                    <a:pt x="35" y="69"/>
                  </a:lnTo>
                  <a:lnTo>
                    <a:pt x="30" y="67"/>
                  </a:lnTo>
                  <a:lnTo>
                    <a:pt x="26" y="63"/>
                  </a:lnTo>
                  <a:lnTo>
                    <a:pt x="24" y="59"/>
                  </a:lnTo>
                  <a:lnTo>
                    <a:pt x="22" y="54"/>
                  </a:lnTo>
                  <a:lnTo>
                    <a:pt x="22" y="49"/>
                  </a:lnTo>
                  <a:lnTo>
                    <a:pt x="21" y="43"/>
                  </a:lnTo>
                  <a:lnTo>
                    <a:pt x="21" y="37"/>
                  </a:lnTo>
                  <a:lnTo>
                    <a:pt x="21" y="32"/>
                  </a:lnTo>
                  <a:lnTo>
                    <a:pt x="22" y="26"/>
                  </a:lnTo>
                  <a:lnTo>
                    <a:pt x="23" y="21"/>
                  </a:lnTo>
                  <a:lnTo>
                    <a:pt x="24" y="16"/>
                  </a:lnTo>
                  <a:lnTo>
                    <a:pt x="27" y="12"/>
                  </a:lnTo>
                  <a:lnTo>
                    <a:pt x="31" y="9"/>
                  </a:lnTo>
                  <a:lnTo>
                    <a:pt x="36" y="7"/>
                  </a:lnTo>
                  <a:lnTo>
                    <a:pt x="42" y="6"/>
                  </a:lnTo>
                  <a:lnTo>
                    <a:pt x="47" y="7"/>
                  </a:lnTo>
                  <a:lnTo>
                    <a:pt x="52" y="8"/>
                  </a:lnTo>
                  <a:lnTo>
                    <a:pt x="56" y="11"/>
                  </a:lnTo>
                  <a:lnTo>
                    <a:pt x="60" y="15"/>
                  </a:lnTo>
                  <a:lnTo>
                    <a:pt x="62" y="20"/>
                  </a:lnTo>
                  <a:lnTo>
                    <a:pt x="63" y="25"/>
                  </a:lnTo>
                  <a:lnTo>
                    <a:pt x="63" y="31"/>
                  </a:lnTo>
                  <a:lnTo>
                    <a:pt x="63" y="37"/>
                  </a:lnTo>
                  <a:lnTo>
                    <a:pt x="63" y="43"/>
                  </a:lnTo>
                  <a:lnTo>
                    <a:pt x="63" y="49"/>
                  </a:lnTo>
                  <a:lnTo>
                    <a:pt x="62" y="54"/>
                  </a:lnTo>
                  <a:lnTo>
                    <a:pt x="61" y="59"/>
                  </a:lnTo>
                  <a:lnTo>
                    <a:pt x="58" y="63"/>
                  </a:lnTo>
                  <a:lnTo>
                    <a:pt x="54" y="67"/>
                  </a:lnTo>
                  <a:lnTo>
                    <a:pt x="49" y="69"/>
                  </a:lnTo>
                  <a:lnTo>
                    <a:pt x="42" y="7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2375"/>
            <p:cNvSpPr>
              <a:spLocks noChangeAspect="1"/>
            </p:cNvSpPr>
            <p:nvPr/>
          </p:nvSpPr>
          <p:spPr bwMode="auto">
            <a:xfrm>
              <a:off x="1839" y="3995"/>
              <a:ext cx="67" cy="74"/>
            </a:xfrm>
            <a:custGeom>
              <a:avLst/>
              <a:gdLst>
                <a:gd name="T0" fmla="*/ 27 w 67"/>
                <a:gd name="T1" fmla="*/ 19 h 74"/>
                <a:gd name="T2" fmla="*/ 27 w 67"/>
                <a:gd name="T3" fmla="*/ 0 h 74"/>
                <a:gd name="T4" fmla="*/ 0 w 67"/>
                <a:gd name="T5" fmla="*/ 1 h 74"/>
                <a:gd name="T6" fmla="*/ 0 w 67"/>
                <a:gd name="T7" fmla="*/ 9 h 74"/>
                <a:gd name="T8" fmla="*/ 6 w 67"/>
                <a:gd name="T9" fmla="*/ 9 h 74"/>
                <a:gd name="T10" fmla="*/ 9 w 67"/>
                <a:gd name="T11" fmla="*/ 10 h 74"/>
                <a:gd name="T12" fmla="*/ 11 w 67"/>
                <a:gd name="T13" fmla="*/ 12 h 74"/>
                <a:gd name="T14" fmla="*/ 11 w 67"/>
                <a:gd name="T15" fmla="*/ 15 h 74"/>
                <a:gd name="T16" fmla="*/ 11 w 67"/>
                <a:gd name="T17" fmla="*/ 66 h 74"/>
                <a:gd name="T18" fmla="*/ 0 w 67"/>
                <a:gd name="T19" fmla="*/ 66 h 74"/>
                <a:gd name="T20" fmla="*/ 0 w 67"/>
                <a:gd name="T21" fmla="*/ 74 h 74"/>
                <a:gd name="T22" fmla="*/ 10 w 67"/>
                <a:gd name="T23" fmla="*/ 74 h 74"/>
                <a:gd name="T24" fmla="*/ 21 w 67"/>
                <a:gd name="T25" fmla="*/ 74 h 74"/>
                <a:gd name="T26" fmla="*/ 26 w 67"/>
                <a:gd name="T27" fmla="*/ 74 h 74"/>
                <a:gd name="T28" fmla="*/ 32 w 67"/>
                <a:gd name="T29" fmla="*/ 74 h 74"/>
                <a:gd name="T30" fmla="*/ 38 w 67"/>
                <a:gd name="T31" fmla="*/ 74 h 74"/>
                <a:gd name="T32" fmla="*/ 44 w 67"/>
                <a:gd name="T33" fmla="*/ 74 h 74"/>
                <a:gd name="T34" fmla="*/ 44 w 67"/>
                <a:gd name="T35" fmla="*/ 66 h 74"/>
                <a:gd name="T36" fmla="*/ 29 w 67"/>
                <a:gd name="T37" fmla="*/ 66 h 74"/>
                <a:gd name="T38" fmla="*/ 29 w 67"/>
                <a:gd name="T39" fmla="*/ 38 h 74"/>
                <a:gd name="T40" fmla="*/ 30 w 67"/>
                <a:gd name="T41" fmla="*/ 28 h 74"/>
                <a:gd name="T42" fmla="*/ 33 w 67"/>
                <a:gd name="T43" fmla="*/ 17 h 74"/>
                <a:gd name="T44" fmla="*/ 40 w 67"/>
                <a:gd name="T45" fmla="*/ 9 h 74"/>
                <a:gd name="T46" fmla="*/ 50 w 67"/>
                <a:gd name="T47" fmla="*/ 6 h 74"/>
                <a:gd name="T48" fmla="*/ 49 w 67"/>
                <a:gd name="T49" fmla="*/ 6 h 74"/>
                <a:gd name="T50" fmla="*/ 48 w 67"/>
                <a:gd name="T51" fmla="*/ 8 h 74"/>
                <a:gd name="T52" fmla="*/ 47 w 67"/>
                <a:gd name="T53" fmla="*/ 10 h 74"/>
                <a:gd name="T54" fmla="*/ 47 w 67"/>
                <a:gd name="T55" fmla="*/ 13 h 74"/>
                <a:gd name="T56" fmla="*/ 48 w 67"/>
                <a:gd name="T57" fmla="*/ 18 h 74"/>
                <a:gd name="T58" fmla="*/ 50 w 67"/>
                <a:gd name="T59" fmla="*/ 21 h 74"/>
                <a:gd name="T60" fmla="*/ 53 w 67"/>
                <a:gd name="T61" fmla="*/ 23 h 74"/>
                <a:gd name="T62" fmla="*/ 57 w 67"/>
                <a:gd name="T63" fmla="*/ 24 h 74"/>
                <a:gd name="T64" fmla="*/ 60 w 67"/>
                <a:gd name="T65" fmla="*/ 23 h 74"/>
                <a:gd name="T66" fmla="*/ 64 w 67"/>
                <a:gd name="T67" fmla="*/ 21 h 74"/>
                <a:gd name="T68" fmla="*/ 66 w 67"/>
                <a:gd name="T69" fmla="*/ 18 h 74"/>
                <a:gd name="T70" fmla="*/ 67 w 67"/>
                <a:gd name="T71" fmla="*/ 13 h 74"/>
                <a:gd name="T72" fmla="*/ 65 w 67"/>
                <a:gd name="T73" fmla="*/ 8 h 74"/>
                <a:gd name="T74" fmla="*/ 61 w 67"/>
                <a:gd name="T75" fmla="*/ 3 h 74"/>
                <a:gd name="T76" fmla="*/ 56 w 67"/>
                <a:gd name="T77" fmla="*/ 1 h 74"/>
                <a:gd name="T78" fmla="*/ 49 w 67"/>
                <a:gd name="T79" fmla="*/ 0 h 74"/>
                <a:gd name="T80" fmla="*/ 42 w 67"/>
                <a:gd name="T81" fmla="*/ 1 h 74"/>
                <a:gd name="T82" fmla="*/ 35 w 67"/>
                <a:gd name="T83" fmla="*/ 5 h 74"/>
                <a:gd name="T84" fmla="*/ 31 w 67"/>
                <a:gd name="T85" fmla="*/ 11 h 74"/>
                <a:gd name="T86" fmla="*/ 27 w 67"/>
                <a:gd name="T8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74">
                  <a:moveTo>
                    <a:pt x="27" y="19"/>
                  </a:moveTo>
                  <a:lnTo>
                    <a:pt x="27" y="0"/>
                  </a:lnTo>
                  <a:lnTo>
                    <a:pt x="0" y="1"/>
                  </a:lnTo>
                  <a:lnTo>
                    <a:pt x="0" y="9"/>
                  </a:lnTo>
                  <a:lnTo>
                    <a:pt x="6" y="9"/>
                  </a:lnTo>
                  <a:lnTo>
                    <a:pt x="9" y="10"/>
                  </a:lnTo>
                  <a:lnTo>
                    <a:pt x="11" y="12"/>
                  </a:lnTo>
                  <a:lnTo>
                    <a:pt x="11" y="15"/>
                  </a:lnTo>
                  <a:lnTo>
                    <a:pt x="11" y="66"/>
                  </a:lnTo>
                  <a:lnTo>
                    <a:pt x="0" y="66"/>
                  </a:lnTo>
                  <a:lnTo>
                    <a:pt x="0" y="74"/>
                  </a:lnTo>
                  <a:lnTo>
                    <a:pt x="10" y="74"/>
                  </a:lnTo>
                  <a:lnTo>
                    <a:pt x="21" y="74"/>
                  </a:lnTo>
                  <a:lnTo>
                    <a:pt x="26" y="74"/>
                  </a:lnTo>
                  <a:lnTo>
                    <a:pt x="32" y="74"/>
                  </a:lnTo>
                  <a:lnTo>
                    <a:pt x="38" y="74"/>
                  </a:lnTo>
                  <a:lnTo>
                    <a:pt x="44" y="74"/>
                  </a:lnTo>
                  <a:lnTo>
                    <a:pt x="44" y="66"/>
                  </a:lnTo>
                  <a:lnTo>
                    <a:pt x="29" y="66"/>
                  </a:lnTo>
                  <a:lnTo>
                    <a:pt x="29" y="38"/>
                  </a:lnTo>
                  <a:lnTo>
                    <a:pt x="30" y="28"/>
                  </a:lnTo>
                  <a:lnTo>
                    <a:pt x="33" y="17"/>
                  </a:lnTo>
                  <a:lnTo>
                    <a:pt x="40" y="9"/>
                  </a:lnTo>
                  <a:lnTo>
                    <a:pt x="50" y="6"/>
                  </a:lnTo>
                  <a:lnTo>
                    <a:pt x="49" y="6"/>
                  </a:lnTo>
                  <a:lnTo>
                    <a:pt x="48" y="8"/>
                  </a:lnTo>
                  <a:lnTo>
                    <a:pt x="47" y="10"/>
                  </a:lnTo>
                  <a:lnTo>
                    <a:pt x="47" y="13"/>
                  </a:lnTo>
                  <a:lnTo>
                    <a:pt x="48" y="18"/>
                  </a:lnTo>
                  <a:lnTo>
                    <a:pt x="50" y="21"/>
                  </a:lnTo>
                  <a:lnTo>
                    <a:pt x="53" y="23"/>
                  </a:lnTo>
                  <a:lnTo>
                    <a:pt x="57" y="24"/>
                  </a:lnTo>
                  <a:lnTo>
                    <a:pt x="60" y="23"/>
                  </a:lnTo>
                  <a:lnTo>
                    <a:pt x="64" y="21"/>
                  </a:lnTo>
                  <a:lnTo>
                    <a:pt x="66" y="18"/>
                  </a:lnTo>
                  <a:lnTo>
                    <a:pt x="67" y="13"/>
                  </a:lnTo>
                  <a:lnTo>
                    <a:pt x="65" y="8"/>
                  </a:lnTo>
                  <a:lnTo>
                    <a:pt x="61" y="3"/>
                  </a:lnTo>
                  <a:lnTo>
                    <a:pt x="56" y="1"/>
                  </a:lnTo>
                  <a:lnTo>
                    <a:pt x="49" y="0"/>
                  </a:lnTo>
                  <a:lnTo>
                    <a:pt x="42" y="1"/>
                  </a:lnTo>
                  <a:lnTo>
                    <a:pt x="35" y="5"/>
                  </a:lnTo>
                  <a:lnTo>
                    <a:pt x="31" y="11"/>
                  </a:lnTo>
                  <a:lnTo>
                    <a:pt x="27" y="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2376"/>
            <p:cNvSpPr>
              <a:spLocks noChangeAspect="1" noEditPoints="1"/>
            </p:cNvSpPr>
            <p:nvPr/>
          </p:nvSpPr>
          <p:spPr bwMode="auto">
            <a:xfrm>
              <a:off x="1980" y="3994"/>
              <a:ext cx="87" cy="76"/>
            </a:xfrm>
            <a:custGeom>
              <a:avLst/>
              <a:gdLst>
                <a:gd name="T0" fmla="*/ 56 w 87"/>
                <a:gd name="T1" fmla="*/ 65 h 76"/>
                <a:gd name="T2" fmla="*/ 57 w 87"/>
                <a:gd name="T3" fmla="*/ 69 h 76"/>
                <a:gd name="T4" fmla="*/ 61 w 87"/>
                <a:gd name="T5" fmla="*/ 73 h 76"/>
                <a:gd name="T6" fmla="*/ 68 w 87"/>
                <a:gd name="T7" fmla="*/ 75 h 76"/>
                <a:gd name="T8" fmla="*/ 81 w 87"/>
                <a:gd name="T9" fmla="*/ 75 h 76"/>
                <a:gd name="T10" fmla="*/ 85 w 87"/>
                <a:gd name="T11" fmla="*/ 75 h 76"/>
                <a:gd name="T12" fmla="*/ 87 w 87"/>
                <a:gd name="T13" fmla="*/ 71 h 76"/>
                <a:gd name="T14" fmla="*/ 85 w 87"/>
                <a:gd name="T15" fmla="*/ 68 h 76"/>
                <a:gd name="T16" fmla="*/ 82 w 87"/>
                <a:gd name="T17" fmla="*/ 67 h 76"/>
                <a:gd name="T18" fmla="*/ 74 w 87"/>
                <a:gd name="T19" fmla="*/ 66 h 76"/>
                <a:gd name="T20" fmla="*/ 72 w 87"/>
                <a:gd name="T21" fmla="*/ 61 h 76"/>
                <a:gd name="T22" fmla="*/ 70 w 87"/>
                <a:gd name="T23" fmla="*/ 16 h 76"/>
                <a:gd name="T24" fmla="*/ 52 w 87"/>
                <a:gd name="T25" fmla="*/ 2 h 76"/>
                <a:gd name="T26" fmla="*/ 32 w 87"/>
                <a:gd name="T27" fmla="*/ 0 h 76"/>
                <a:gd name="T28" fmla="*/ 22 w 87"/>
                <a:gd name="T29" fmla="*/ 1 h 76"/>
                <a:gd name="T30" fmla="*/ 13 w 87"/>
                <a:gd name="T31" fmla="*/ 4 h 76"/>
                <a:gd name="T32" fmla="*/ 7 w 87"/>
                <a:gd name="T33" fmla="*/ 11 h 76"/>
                <a:gd name="T34" fmla="*/ 7 w 87"/>
                <a:gd name="T35" fmla="*/ 20 h 76"/>
                <a:gd name="T36" fmla="*/ 13 w 87"/>
                <a:gd name="T37" fmla="*/ 25 h 76"/>
                <a:gd name="T38" fmla="*/ 20 w 87"/>
                <a:gd name="T39" fmla="*/ 25 h 76"/>
                <a:gd name="T40" fmla="*/ 26 w 87"/>
                <a:gd name="T41" fmla="*/ 20 h 76"/>
                <a:gd name="T42" fmla="*/ 27 w 87"/>
                <a:gd name="T43" fmla="*/ 12 h 76"/>
                <a:gd name="T44" fmla="*/ 24 w 87"/>
                <a:gd name="T45" fmla="*/ 8 h 76"/>
                <a:gd name="T46" fmla="*/ 30 w 87"/>
                <a:gd name="T47" fmla="*/ 7 h 76"/>
                <a:gd name="T48" fmla="*/ 43 w 87"/>
                <a:gd name="T49" fmla="*/ 8 h 76"/>
                <a:gd name="T50" fmla="*/ 52 w 87"/>
                <a:gd name="T51" fmla="*/ 18 h 76"/>
                <a:gd name="T52" fmla="*/ 54 w 87"/>
                <a:gd name="T53" fmla="*/ 31 h 76"/>
                <a:gd name="T54" fmla="*/ 40 w 87"/>
                <a:gd name="T55" fmla="*/ 32 h 76"/>
                <a:gd name="T56" fmla="*/ 22 w 87"/>
                <a:gd name="T57" fmla="*/ 36 h 76"/>
                <a:gd name="T58" fmla="*/ 7 w 87"/>
                <a:gd name="T59" fmla="*/ 43 h 76"/>
                <a:gd name="T60" fmla="*/ 0 w 87"/>
                <a:gd name="T61" fmla="*/ 57 h 76"/>
                <a:gd name="T62" fmla="*/ 12 w 87"/>
                <a:gd name="T63" fmla="*/ 73 h 76"/>
                <a:gd name="T64" fmla="*/ 32 w 87"/>
                <a:gd name="T65" fmla="*/ 76 h 76"/>
                <a:gd name="T66" fmla="*/ 48 w 87"/>
                <a:gd name="T67" fmla="*/ 72 h 76"/>
                <a:gd name="T68" fmla="*/ 56 w 87"/>
                <a:gd name="T69" fmla="*/ 63 h 76"/>
                <a:gd name="T70" fmla="*/ 54 w 87"/>
                <a:gd name="T71" fmla="*/ 52 h 76"/>
                <a:gd name="T72" fmla="*/ 51 w 87"/>
                <a:gd name="T73" fmla="*/ 62 h 76"/>
                <a:gd name="T74" fmla="*/ 45 w 87"/>
                <a:gd name="T75" fmla="*/ 67 h 76"/>
                <a:gd name="T76" fmla="*/ 39 w 87"/>
                <a:gd name="T77" fmla="*/ 70 h 76"/>
                <a:gd name="T78" fmla="*/ 34 w 87"/>
                <a:gd name="T79" fmla="*/ 70 h 76"/>
                <a:gd name="T80" fmla="*/ 24 w 87"/>
                <a:gd name="T81" fmla="*/ 67 h 76"/>
                <a:gd name="T82" fmla="*/ 19 w 87"/>
                <a:gd name="T83" fmla="*/ 57 h 76"/>
                <a:gd name="T84" fmla="*/ 23 w 87"/>
                <a:gd name="T85" fmla="*/ 47 h 76"/>
                <a:gd name="T86" fmla="*/ 33 w 87"/>
                <a:gd name="T87" fmla="*/ 40 h 76"/>
                <a:gd name="T88" fmla="*/ 45 w 87"/>
                <a:gd name="T89" fmla="*/ 38 h 76"/>
                <a:gd name="T90" fmla="*/ 54 w 87"/>
                <a:gd name="T91" fmla="*/ 3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76">
                  <a:moveTo>
                    <a:pt x="56" y="63"/>
                  </a:moveTo>
                  <a:lnTo>
                    <a:pt x="56" y="65"/>
                  </a:lnTo>
                  <a:lnTo>
                    <a:pt x="57" y="67"/>
                  </a:lnTo>
                  <a:lnTo>
                    <a:pt x="57" y="69"/>
                  </a:lnTo>
                  <a:lnTo>
                    <a:pt x="59" y="71"/>
                  </a:lnTo>
                  <a:lnTo>
                    <a:pt x="61" y="73"/>
                  </a:lnTo>
                  <a:lnTo>
                    <a:pt x="64" y="74"/>
                  </a:lnTo>
                  <a:lnTo>
                    <a:pt x="68" y="75"/>
                  </a:lnTo>
                  <a:lnTo>
                    <a:pt x="74" y="75"/>
                  </a:lnTo>
                  <a:lnTo>
                    <a:pt x="81" y="75"/>
                  </a:lnTo>
                  <a:lnTo>
                    <a:pt x="84" y="75"/>
                  </a:lnTo>
                  <a:lnTo>
                    <a:pt x="85" y="75"/>
                  </a:lnTo>
                  <a:lnTo>
                    <a:pt x="86" y="74"/>
                  </a:lnTo>
                  <a:lnTo>
                    <a:pt x="87" y="71"/>
                  </a:lnTo>
                  <a:lnTo>
                    <a:pt x="86" y="69"/>
                  </a:lnTo>
                  <a:lnTo>
                    <a:pt x="85" y="68"/>
                  </a:lnTo>
                  <a:lnTo>
                    <a:pt x="84" y="68"/>
                  </a:lnTo>
                  <a:lnTo>
                    <a:pt x="82" y="67"/>
                  </a:lnTo>
                  <a:lnTo>
                    <a:pt x="77" y="67"/>
                  </a:lnTo>
                  <a:lnTo>
                    <a:pt x="74" y="66"/>
                  </a:lnTo>
                  <a:lnTo>
                    <a:pt x="73" y="64"/>
                  </a:lnTo>
                  <a:lnTo>
                    <a:pt x="72" y="61"/>
                  </a:lnTo>
                  <a:lnTo>
                    <a:pt x="72" y="26"/>
                  </a:lnTo>
                  <a:lnTo>
                    <a:pt x="70" y="16"/>
                  </a:lnTo>
                  <a:lnTo>
                    <a:pt x="63" y="8"/>
                  </a:lnTo>
                  <a:lnTo>
                    <a:pt x="52" y="2"/>
                  </a:lnTo>
                  <a:lnTo>
                    <a:pt x="36" y="0"/>
                  </a:lnTo>
                  <a:lnTo>
                    <a:pt x="32" y="0"/>
                  </a:lnTo>
                  <a:lnTo>
                    <a:pt x="27" y="1"/>
                  </a:lnTo>
                  <a:lnTo>
                    <a:pt x="22" y="1"/>
                  </a:lnTo>
                  <a:lnTo>
                    <a:pt x="18" y="3"/>
                  </a:lnTo>
                  <a:lnTo>
                    <a:pt x="13" y="4"/>
                  </a:lnTo>
                  <a:lnTo>
                    <a:pt x="10" y="7"/>
                  </a:lnTo>
                  <a:lnTo>
                    <a:pt x="7" y="11"/>
                  </a:lnTo>
                  <a:lnTo>
                    <a:pt x="6" y="16"/>
                  </a:lnTo>
                  <a:lnTo>
                    <a:pt x="7" y="20"/>
                  </a:lnTo>
                  <a:lnTo>
                    <a:pt x="10" y="24"/>
                  </a:lnTo>
                  <a:lnTo>
                    <a:pt x="13" y="25"/>
                  </a:lnTo>
                  <a:lnTo>
                    <a:pt x="17" y="26"/>
                  </a:lnTo>
                  <a:lnTo>
                    <a:pt x="20" y="25"/>
                  </a:lnTo>
                  <a:lnTo>
                    <a:pt x="24" y="23"/>
                  </a:lnTo>
                  <a:lnTo>
                    <a:pt x="26" y="20"/>
                  </a:lnTo>
                  <a:lnTo>
                    <a:pt x="27" y="16"/>
                  </a:lnTo>
                  <a:lnTo>
                    <a:pt x="27" y="12"/>
                  </a:lnTo>
                  <a:lnTo>
                    <a:pt x="26" y="10"/>
                  </a:lnTo>
                  <a:lnTo>
                    <a:pt x="24" y="8"/>
                  </a:lnTo>
                  <a:lnTo>
                    <a:pt x="23" y="8"/>
                  </a:lnTo>
                  <a:lnTo>
                    <a:pt x="30" y="7"/>
                  </a:lnTo>
                  <a:lnTo>
                    <a:pt x="35" y="6"/>
                  </a:lnTo>
                  <a:lnTo>
                    <a:pt x="43" y="8"/>
                  </a:lnTo>
                  <a:lnTo>
                    <a:pt x="49" y="11"/>
                  </a:lnTo>
                  <a:lnTo>
                    <a:pt x="52" y="18"/>
                  </a:lnTo>
                  <a:lnTo>
                    <a:pt x="54" y="26"/>
                  </a:lnTo>
                  <a:lnTo>
                    <a:pt x="54" y="31"/>
                  </a:lnTo>
                  <a:lnTo>
                    <a:pt x="48" y="32"/>
                  </a:lnTo>
                  <a:lnTo>
                    <a:pt x="40" y="32"/>
                  </a:lnTo>
                  <a:lnTo>
                    <a:pt x="31" y="34"/>
                  </a:lnTo>
                  <a:lnTo>
                    <a:pt x="22" y="36"/>
                  </a:lnTo>
                  <a:lnTo>
                    <a:pt x="14" y="39"/>
                  </a:lnTo>
                  <a:lnTo>
                    <a:pt x="7" y="43"/>
                  </a:lnTo>
                  <a:lnTo>
                    <a:pt x="2" y="49"/>
                  </a:lnTo>
                  <a:lnTo>
                    <a:pt x="0" y="57"/>
                  </a:lnTo>
                  <a:lnTo>
                    <a:pt x="3" y="67"/>
                  </a:lnTo>
                  <a:lnTo>
                    <a:pt x="12" y="73"/>
                  </a:lnTo>
                  <a:lnTo>
                    <a:pt x="22" y="76"/>
                  </a:lnTo>
                  <a:lnTo>
                    <a:pt x="32" y="76"/>
                  </a:lnTo>
                  <a:lnTo>
                    <a:pt x="41" y="75"/>
                  </a:lnTo>
                  <a:lnTo>
                    <a:pt x="48" y="72"/>
                  </a:lnTo>
                  <a:lnTo>
                    <a:pt x="53" y="68"/>
                  </a:lnTo>
                  <a:lnTo>
                    <a:pt x="56" y="63"/>
                  </a:lnTo>
                  <a:close/>
                  <a:moveTo>
                    <a:pt x="54" y="37"/>
                  </a:moveTo>
                  <a:lnTo>
                    <a:pt x="54" y="52"/>
                  </a:lnTo>
                  <a:lnTo>
                    <a:pt x="53" y="58"/>
                  </a:lnTo>
                  <a:lnTo>
                    <a:pt x="51" y="62"/>
                  </a:lnTo>
                  <a:lnTo>
                    <a:pt x="48" y="65"/>
                  </a:lnTo>
                  <a:lnTo>
                    <a:pt x="45" y="67"/>
                  </a:lnTo>
                  <a:lnTo>
                    <a:pt x="42" y="69"/>
                  </a:lnTo>
                  <a:lnTo>
                    <a:pt x="39" y="70"/>
                  </a:lnTo>
                  <a:lnTo>
                    <a:pt x="36" y="70"/>
                  </a:lnTo>
                  <a:lnTo>
                    <a:pt x="34" y="70"/>
                  </a:lnTo>
                  <a:lnTo>
                    <a:pt x="28" y="69"/>
                  </a:lnTo>
                  <a:lnTo>
                    <a:pt x="24" y="67"/>
                  </a:lnTo>
                  <a:lnTo>
                    <a:pt x="20" y="62"/>
                  </a:lnTo>
                  <a:lnTo>
                    <a:pt x="19" y="57"/>
                  </a:lnTo>
                  <a:lnTo>
                    <a:pt x="20" y="51"/>
                  </a:lnTo>
                  <a:lnTo>
                    <a:pt x="23" y="47"/>
                  </a:lnTo>
                  <a:lnTo>
                    <a:pt x="28" y="43"/>
                  </a:lnTo>
                  <a:lnTo>
                    <a:pt x="33" y="40"/>
                  </a:lnTo>
                  <a:lnTo>
                    <a:pt x="39" y="39"/>
                  </a:lnTo>
                  <a:lnTo>
                    <a:pt x="45" y="38"/>
                  </a:lnTo>
                  <a:lnTo>
                    <a:pt x="50" y="37"/>
                  </a:lnTo>
                  <a:lnTo>
                    <a:pt x="54" y="3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Freeform 2377"/>
            <p:cNvSpPr>
              <a:spLocks noChangeAspect="1"/>
            </p:cNvSpPr>
            <p:nvPr/>
          </p:nvSpPr>
          <p:spPr bwMode="auto">
            <a:xfrm>
              <a:off x="2075" y="3955"/>
              <a:ext cx="40" cy="114"/>
            </a:xfrm>
            <a:custGeom>
              <a:avLst/>
              <a:gdLst>
                <a:gd name="T0" fmla="*/ 29 w 40"/>
                <a:gd name="T1" fmla="*/ 0 h 114"/>
                <a:gd name="T2" fmla="*/ 0 w 40"/>
                <a:gd name="T3" fmla="*/ 1 h 114"/>
                <a:gd name="T4" fmla="*/ 0 w 40"/>
                <a:gd name="T5" fmla="*/ 9 h 114"/>
                <a:gd name="T6" fmla="*/ 6 w 40"/>
                <a:gd name="T7" fmla="*/ 9 h 114"/>
                <a:gd name="T8" fmla="*/ 9 w 40"/>
                <a:gd name="T9" fmla="*/ 10 h 114"/>
                <a:gd name="T10" fmla="*/ 11 w 40"/>
                <a:gd name="T11" fmla="*/ 11 h 114"/>
                <a:gd name="T12" fmla="*/ 11 w 40"/>
                <a:gd name="T13" fmla="*/ 15 h 114"/>
                <a:gd name="T14" fmla="*/ 11 w 40"/>
                <a:gd name="T15" fmla="*/ 106 h 114"/>
                <a:gd name="T16" fmla="*/ 0 w 40"/>
                <a:gd name="T17" fmla="*/ 106 h 114"/>
                <a:gd name="T18" fmla="*/ 0 w 40"/>
                <a:gd name="T19" fmla="*/ 114 h 114"/>
                <a:gd name="T20" fmla="*/ 9 w 40"/>
                <a:gd name="T21" fmla="*/ 114 h 114"/>
                <a:gd name="T22" fmla="*/ 20 w 40"/>
                <a:gd name="T23" fmla="*/ 114 h 114"/>
                <a:gd name="T24" fmla="*/ 31 w 40"/>
                <a:gd name="T25" fmla="*/ 114 h 114"/>
                <a:gd name="T26" fmla="*/ 40 w 40"/>
                <a:gd name="T27" fmla="*/ 114 h 114"/>
                <a:gd name="T28" fmla="*/ 40 w 40"/>
                <a:gd name="T29" fmla="*/ 106 h 114"/>
                <a:gd name="T30" fmla="*/ 29 w 40"/>
                <a:gd name="T31" fmla="*/ 106 h 114"/>
                <a:gd name="T32" fmla="*/ 29 w 40"/>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114">
                  <a:moveTo>
                    <a:pt x="29" y="0"/>
                  </a:moveTo>
                  <a:lnTo>
                    <a:pt x="0" y="1"/>
                  </a:lnTo>
                  <a:lnTo>
                    <a:pt x="0" y="9"/>
                  </a:lnTo>
                  <a:lnTo>
                    <a:pt x="6" y="9"/>
                  </a:lnTo>
                  <a:lnTo>
                    <a:pt x="9" y="10"/>
                  </a:lnTo>
                  <a:lnTo>
                    <a:pt x="11" y="11"/>
                  </a:lnTo>
                  <a:lnTo>
                    <a:pt x="11" y="15"/>
                  </a:lnTo>
                  <a:lnTo>
                    <a:pt x="11" y="106"/>
                  </a:lnTo>
                  <a:lnTo>
                    <a:pt x="0" y="106"/>
                  </a:lnTo>
                  <a:lnTo>
                    <a:pt x="0" y="114"/>
                  </a:lnTo>
                  <a:lnTo>
                    <a:pt x="9" y="114"/>
                  </a:lnTo>
                  <a:lnTo>
                    <a:pt x="20" y="114"/>
                  </a:lnTo>
                  <a:lnTo>
                    <a:pt x="31" y="114"/>
                  </a:lnTo>
                  <a:lnTo>
                    <a:pt x="40" y="114"/>
                  </a:lnTo>
                  <a:lnTo>
                    <a:pt x="40" y="106"/>
                  </a:lnTo>
                  <a:lnTo>
                    <a:pt x="29" y="106"/>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2378"/>
            <p:cNvSpPr>
              <a:spLocks noChangeAspect="1"/>
            </p:cNvSpPr>
            <p:nvPr/>
          </p:nvSpPr>
          <p:spPr bwMode="auto">
            <a:xfrm>
              <a:off x="2128" y="3955"/>
              <a:ext cx="40" cy="114"/>
            </a:xfrm>
            <a:custGeom>
              <a:avLst/>
              <a:gdLst>
                <a:gd name="T0" fmla="*/ 29 w 40"/>
                <a:gd name="T1" fmla="*/ 0 h 114"/>
                <a:gd name="T2" fmla="*/ 0 w 40"/>
                <a:gd name="T3" fmla="*/ 1 h 114"/>
                <a:gd name="T4" fmla="*/ 0 w 40"/>
                <a:gd name="T5" fmla="*/ 9 h 114"/>
                <a:gd name="T6" fmla="*/ 6 w 40"/>
                <a:gd name="T7" fmla="*/ 9 h 114"/>
                <a:gd name="T8" fmla="*/ 9 w 40"/>
                <a:gd name="T9" fmla="*/ 10 h 114"/>
                <a:gd name="T10" fmla="*/ 11 w 40"/>
                <a:gd name="T11" fmla="*/ 11 h 114"/>
                <a:gd name="T12" fmla="*/ 11 w 40"/>
                <a:gd name="T13" fmla="*/ 15 h 114"/>
                <a:gd name="T14" fmla="*/ 11 w 40"/>
                <a:gd name="T15" fmla="*/ 106 h 114"/>
                <a:gd name="T16" fmla="*/ 0 w 40"/>
                <a:gd name="T17" fmla="*/ 106 h 114"/>
                <a:gd name="T18" fmla="*/ 0 w 40"/>
                <a:gd name="T19" fmla="*/ 114 h 114"/>
                <a:gd name="T20" fmla="*/ 9 w 40"/>
                <a:gd name="T21" fmla="*/ 114 h 114"/>
                <a:gd name="T22" fmla="*/ 20 w 40"/>
                <a:gd name="T23" fmla="*/ 114 h 114"/>
                <a:gd name="T24" fmla="*/ 31 w 40"/>
                <a:gd name="T25" fmla="*/ 114 h 114"/>
                <a:gd name="T26" fmla="*/ 40 w 40"/>
                <a:gd name="T27" fmla="*/ 114 h 114"/>
                <a:gd name="T28" fmla="*/ 40 w 40"/>
                <a:gd name="T29" fmla="*/ 106 h 114"/>
                <a:gd name="T30" fmla="*/ 29 w 40"/>
                <a:gd name="T31" fmla="*/ 106 h 114"/>
                <a:gd name="T32" fmla="*/ 29 w 40"/>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114">
                  <a:moveTo>
                    <a:pt x="29" y="0"/>
                  </a:moveTo>
                  <a:lnTo>
                    <a:pt x="0" y="1"/>
                  </a:lnTo>
                  <a:lnTo>
                    <a:pt x="0" y="9"/>
                  </a:lnTo>
                  <a:lnTo>
                    <a:pt x="6" y="9"/>
                  </a:lnTo>
                  <a:lnTo>
                    <a:pt x="9" y="10"/>
                  </a:lnTo>
                  <a:lnTo>
                    <a:pt x="11" y="11"/>
                  </a:lnTo>
                  <a:lnTo>
                    <a:pt x="11" y="15"/>
                  </a:lnTo>
                  <a:lnTo>
                    <a:pt x="11" y="106"/>
                  </a:lnTo>
                  <a:lnTo>
                    <a:pt x="0" y="106"/>
                  </a:lnTo>
                  <a:lnTo>
                    <a:pt x="0" y="114"/>
                  </a:lnTo>
                  <a:lnTo>
                    <a:pt x="9" y="114"/>
                  </a:lnTo>
                  <a:lnTo>
                    <a:pt x="20" y="114"/>
                  </a:lnTo>
                  <a:lnTo>
                    <a:pt x="31" y="114"/>
                  </a:lnTo>
                  <a:lnTo>
                    <a:pt x="40" y="114"/>
                  </a:lnTo>
                  <a:lnTo>
                    <a:pt x="40" y="106"/>
                  </a:lnTo>
                  <a:lnTo>
                    <a:pt x="29" y="106"/>
                  </a:lnTo>
                  <a:lnTo>
                    <a:pt x="29"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2379"/>
            <p:cNvSpPr>
              <a:spLocks noChangeAspect="1" noEditPoints="1"/>
            </p:cNvSpPr>
            <p:nvPr/>
          </p:nvSpPr>
          <p:spPr bwMode="auto">
            <a:xfrm>
              <a:off x="2235" y="3995"/>
              <a:ext cx="74" cy="76"/>
            </a:xfrm>
            <a:custGeom>
              <a:avLst/>
              <a:gdLst>
                <a:gd name="T0" fmla="*/ 49 w 74"/>
                <a:gd name="T1" fmla="*/ 67 h 76"/>
                <a:gd name="T2" fmla="*/ 55 w 74"/>
                <a:gd name="T3" fmla="*/ 74 h 76"/>
                <a:gd name="T4" fmla="*/ 62 w 74"/>
                <a:gd name="T5" fmla="*/ 75 h 76"/>
                <a:gd name="T6" fmla="*/ 66 w 74"/>
                <a:gd name="T7" fmla="*/ 74 h 76"/>
                <a:gd name="T8" fmla="*/ 71 w 74"/>
                <a:gd name="T9" fmla="*/ 70 h 76"/>
                <a:gd name="T10" fmla="*/ 74 w 74"/>
                <a:gd name="T11" fmla="*/ 64 h 76"/>
                <a:gd name="T12" fmla="*/ 74 w 74"/>
                <a:gd name="T13" fmla="*/ 50 h 76"/>
                <a:gd name="T14" fmla="*/ 70 w 74"/>
                <a:gd name="T15" fmla="*/ 60 h 76"/>
                <a:gd name="T16" fmla="*/ 68 w 74"/>
                <a:gd name="T17" fmla="*/ 68 h 76"/>
                <a:gd name="T18" fmla="*/ 64 w 74"/>
                <a:gd name="T19" fmla="*/ 70 h 76"/>
                <a:gd name="T20" fmla="*/ 59 w 74"/>
                <a:gd name="T21" fmla="*/ 66 h 76"/>
                <a:gd name="T22" fmla="*/ 58 w 74"/>
                <a:gd name="T23" fmla="*/ 62 h 76"/>
                <a:gd name="T24" fmla="*/ 58 w 74"/>
                <a:gd name="T25" fmla="*/ 24 h 76"/>
                <a:gd name="T26" fmla="*/ 55 w 74"/>
                <a:gd name="T27" fmla="*/ 14 h 76"/>
                <a:gd name="T28" fmla="*/ 47 w 74"/>
                <a:gd name="T29" fmla="*/ 5 h 76"/>
                <a:gd name="T30" fmla="*/ 35 w 74"/>
                <a:gd name="T31" fmla="*/ 1 h 76"/>
                <a:gd name="T32" fmla="*/ 24 w 74"/>
                <a:gd name="T33" fmla="*/ 1 h 76"/>
                <a:gd name="T34" fmla="*/ 15 w 74"/>
                <a:gd name="T35" fmla="*/ 3 h 76"/>
                <a:gd name="T36" fmla="*/ 9 w 74"/>
                <a:gd name="T37" fmla="*/ 8 h 76"/>
                <a:gd name="T38" fmla="*/ 5 w 74"/>
                <a:gd name="T39" fmla="*/ 15 h 76"/>
                <a:gd name="T40" fmla="*/ 5 w 74"/>
                <a:gd name="T41" fmla="*/ 22 h 76"/>
                <a:gd name="T42" fmla="*/ 9 w 74"/>
                <a:gd name="T43" fmla="*/ 26 h 76"/>
                <a:gd name="T44" fmla="*/ 15 w 74"/>
                <a:gd name="T45" fmla="*/ 26 h 76"/>
                <a:gd name="T46" fmla="*/ 19 w 74"/>
                <a:gd name="T47" fmla="*/ 22 h 76"/>
                <a:gd name="T48" fmla="*/ 19 w 74"/>
                <a:gd name="T49" fmla="*/ 17 h 76"/>
                <a:gd name="T50" fmla="*/ 16 w 74"/>
                <a:gd name="T51" fmla="*/ 12 h 76"/>
                <a:gd name="T52" fmla="*/ 15 w 74"/>
                <a:gd name="T53" fmla="*/ 8 h 76"/>
                <a:gd name="T54" fmla="*/ 25 w 74"/>
                <a:gd name="T55" fmla="*/ 4 h 76"/>
                <a:gd name="T56" fmla="*/ 32 w 74"/>
                <a:gd name="T57" fmla="*/ 4 h 76"/>
                <a:gd name="T58" fmla="*/ 38 w 74"/>
                <a:gd name="T59" fmla="*/ 7 h 76"/>
                <a:gd name="T60" fmla="*/ 43 w 74"/>
                <a:gd name="T61" fmla="*/ 12 h 76"/>
                <a:gd name="T62" fmla="*/ 46 w 74"/>
                <a:gd name="T63" fmla="*/ 20 h 76"/>
                <a:gd name="T64" fmla="*/ 47 w 74"/>
                <a:gd name="T65" fmla="*/ 31 h 76"/>
                <a:gd name="T66" fmla="*/ 16 w 74"/>
                <a:gd name="T67" fmla="*/ 37 h 76"/>
                <a:gd name="T68" fmla="*/ 3 w 74"/>
                <a:gd name="T69" fmla="*/ 47 h 76"/>
                <a:gd name="T70" fmla="*/ 0 w 74"/>
                <a:gd name="T71" fmla="*/ 59 h 76"/>
                <a:gd name="T72" fmla="*/ 9 w 74"/>
                <a:gd name="T73" fmla="*/ 72 h 76"/>
                <a:gd name="T74" fmla="*/ 26 w 74"/>
                <a:gd name="T75" fmla="*/ 76 h 76"/>
                <a:gd name="T76" fmla="*/ 40 w 74"/>
                <a:gd name="T77" fmla="*/ 72 h 76"/>
                <a:gd name="T78" fmla="*/ 48 w 74"/>
                <a:gd name="T79" fmla="*/ 62 h 76"/>
                <a:gd name="T80" fmla="*/ 47 w 74"/>
                <a:gd name="T81" fmla="*/ 51 h 76"/>
                <a:gd name="T82" fmla="*/ 45 w 74"/>
                <a:gd name="T83" fmla="*/ 61 h 76"/>
                <a:gd name="T84" fmla="*/ 40 w 74"/>
                <a:gd name="T85" fmla="*/ 68 h 76"/>
                <a:gd name="T86" fmla="*/ 33 w 74"/>
                <a:gd name="T87" fmla="*/ 71 h 76"/>
                <a:gd name="T88" fmla="*/ 27 w 74"/>
                <a:gd name="T89" fmla="*/ 72 h 76"/>
                <a:gd name="T90" fmla="*/ 17 w 74"/>
                <a:gd name="T91" fmla="*/ 69 h 76"/>
                <a:gd name="T92" fmla="*/ 12 w 74"/>
                <a:gd name="T93" fmla="*/ 58 h 76"/>
                <a:gd name="T94" fmla="*/ 19 w 74"/>
                <a:gd name="T95" fmla="*/ 43 h 76"/>
                <a:gd name="T96" fmla="*/ 47 w 74"/>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6">
                  <a:moveTo>
                    <a:pt x="48" y="62"/>
                  </a:moveTo>
                  <a:lnTo>
                    <a:pt x="49" y="67"/>
                  </a:lnTo>
                  <a:lnTo>
                    <a:pt x="52" y="71"/>
                  </a:lnTo>
                  <a:lnTo>
                    <a:pt x="55" y="74"/>
                  </a:lnTo>
                  <a:lnTo>
                    <a:pt x="61" y="75"/>
                  </a:lnTo>
                  <a:lnTo>
                    <a:pt x="62" y="75"/>
                  </a:lnTo>
                  <a:lnTo>
                    <a:pt x="64" y="75"/>
                  </a:lnTo>
                  <a:lnTo>
                    <a:pt x="66" y="74"/>
                  </a:lnTo>
                  <a:lnTo>
                    <a:pt x="69" y="72"/>
                  </a:lnTo>
                  <a:lnTo>
                    <a:pt x="71" y="70"/>
                  </a:lnTo>
                  <a:lnTo>
                    <a:pt x="73" y="68"/>
                  </a:lnTo>
                  <a:lnTo>
                    <a:pt x="74" y="64"/>
                  </a:lnTo>
                  <a:lnTo>
                    <a:pt x="74" y="60"/>
                  </a:lnTo>
                  <a:lnTo>
                    <a:pt x="74" y="50"/>
                  </a:lnTo>
                  <a:lnTo>
                    <a:pt x="70" y="50"/>
                  </a:lnTo>
                  <a:lnTo>
                    <a:pt x="70" y="60"/>
                  </a:lnTo>
                  <a:lnTo>
                    <a:pt x="69" y="65"/>
                  </a:lnTo>
                  <a:lnTo>
                    <a:pt x="68" y="68"/>
                  </a:lnTo>
                  <a:lnTo>
                    <a:pt x="66" y="70"/>
                  </a:lnTo>
                  <a:lnTo>
                    <a:pt x="64" y="70"/>
                  </a:lnTo>
                  <a:lnTo>
                    <a:pt x="61" y="69"/>
                  </a:lnTo>
                  <a:lnTo>
                    <a:pt x="59" y="66"/>
                  </a:lnTo>
                  <a:lnTo>
                    <a:pt x="58" y="63"/>
                  </a:lnTo>
                  <a:lnTo>
                    <a:pt x="58" y="62"/>
                  </a:lnTo>
                  <a:lnTo>
                    <a:pt x="58" y="29"/>
                  </a:lnTo>
                  <a:lnTo>
                    <a:pt x="58" y="24"/>
                  </a:lnTo>
                  <a:lnTo>
                    <a:pt x="57" y="19"/>
                  </a:lnTo>
                  <a:lnTo>
                    <a:pt x="55" y="14"/>
                  </a:lnTo>
                  <a:lnTo>
                    <a:pt x="52" y="9"/>
                  </a:lnTo>
                  <a:lnTo>
                    <a:pt x="47" y="5"/>
                  </a:lnTo>
                  <a:lnTo>
                    <a:pt x="41" y="2"/>
                  </a:lnTo>
                  <a:lnTo>
                    <a:pt x="35" y="1"/>
                  </a:lnTo>
                  <a:lnTo>
                    <a:pt x="29" y="0"/>
                  </a:lnTo>
                  <a:lnTo>
                    <a:pt x="24" y="1"/>
                  </a:lnTo>
                  <a:lnTo>
                    <a:pt x="20" y="2"/>
                  </a:lnTo>
                  <a:lnTo>
                    <a:pt x="15" y="3"/>
                  </a:lnTo>
                  <a:lnTo>
                    <a:pt x="12" y="5"/>
                  </a:lnTo>
                  <a:lnTo>
                    <a:pt x="9" y="8"/>
                  </a:lnTo>
                  <a:lnTo>
                    <a:pt x="6" y="11"/>
                  </a:lnTo>
                  <a:lnTo>
                    <a:pt x="5" y="15"/>
                  </a:lnTo>
                  <a:lnTo>
                    <a:pt x="4" y="19"/>
                  </a:lnTo>
                  <a:lnTo>
                    <a:pt x="5" y="22"/>
                  </a:lnTo>
                  <a:lnTo>
                    <a:pt x="7" y="25"/>
                  </a:lnTo>
                  <a:lnTo>
                    <a:pt x="9" y="26"/>
                  </a:lnTo>
                  <a:lnTo>
                    <a:pt x="12" y="27"/>
                  </a:lnTo>
                  <a:lnTo>
                    <a:pt x="15" y="26"/>
                  </a:lnTo>
                  <a:lnTo>
                    <a:pt x="18" y="25"/>
                  </a:lnTo>
                  <a:lnTo>
                    <a:pt x="19" y="22"/>
                  </a:lnTo>
                  <a:lnTo>
                    <a:pt x="20" y="19"/>
                  </a:lnTo>
                  <a:lnTo>
                    <a:pt x="19" y="17"/>
                  </a:lnTo>
                  <a:lnTo>
                    <a:pt x="18" y="15"/>
                  </a:lnTo>
                  <a:lnTo>
                    <a:pt x="16" y="12"/>
                  </a:lnTo>
                  <a:lnTo>
                    <a:pt x="11" y="11"/>
                  </a:lnTo>
                  <a:lnTo>
                    <a:pt x="15" y="8"/>
                  </a:lnTo>
                  <a:lnTo>
                    <a:pt x="20" y="6"/>
                  </a:lnTo>
                  <a:lnTo>
                    <a:pt x="25" y="4"/>
                  </a:lnTo>
                  <a:lnTo>
                    <a:pt x="29" y="4"/>
                  </a:lnTo>
                  <a:lnTo>
                    <a:pt x="32" y="4"/>
                  </a:lnTo>
                  <a:lnTo>
                    <a:pt x="35" y="5"/>
                  </a:lnTo>
                  <a:lnTo>
                    <a:pt x="38" y="7"/>
                  </a:lnTo>
                  <a:lnTo>
                    <a:pt x="41" y="9"/>
                  </a:lnTo>
                  <a:lnTo>
                    <a:pt x="43" y="12"/>
                  </a:lnTo>
                  <a:lnTo>
                    <a:pt x="45" y="16"/>
                  </a:lnTo>
                  <a:lnTo>
                    <a:pt x="46" y="20"/>
                  </a:lnTo>
                  <a:lnTo>
                    <a:pt x="47" y="25"/>
                  </a:lnTo>
                  <a:lnTo>
                    <a:pt x="47" y="31"/>
                  </a:lnTo>
                  <a:lnTo>
                    <a:pt x="32" y="32"/>
                  </a:lnTo>
                  <a:lnTo>
                    <a:pt x="16" y="37"/>
                  </a:lnTo>
                  <a:lnTo>
                    <a:pt x="8" y="42"/>
                  </a:lnTo>
                  <a:lnTo>
                    <a:pt x="3" y="47"/>
                  </a:lnTo>
                  <a:lnTo>
                    <a:pt x="0" y="53"/>
                  </a:lnTo>
                  <a:lnTo>
                    <a:pt x="0" y="59"/>
                  </a:lnTo>
                  <a:lnTo>
                    <a:pt x="2"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2" y="65"/>
                  </a:lnTo>
                  <a:lnTo>
                    <a:pt x="40" y="68"/>
                  </a:lnTo>
                  <a:lnTo>
                    <a:pt x="37" y="70"/>
                  </a:lnTo>
                  <a:lnTo>
                    <a:pt x="33" y="71"/>
                  </a:lnTo>
                  <a:lnTo>
                    <a:pt x="30" y="72"/>
                  </a:lnTo>
                  <a:lnTo>
                    <a:pt x="27" y="72"/>
                  </a:lnTo>
                  <a:lnTo>
                    <a:pt x="21" y="71"/>
                  </a:lnTo>
                  <a:lnTo>
                    <a:pt x="17" y="69"/>
                  </a:lnTo>
                  <a:lnTo>
                    <a:pt x="13" y="64"/>
                  </a:lnTo>
                  <a:lnTo>
                    <a:pt x="12" y="58"/>
                  </a:lnTo>
                  <a:lnTo>
                    <a:pt x="14" y="51"/>
                  </a:lnTo>
                  <a:lnTo>
                    <a:pt x="19" y="43"/>
                  </a:lnTo>
                  <a:lnTo>
                    <a:pt x="30" y="37"/>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2380"/>
            <p:cNvSpPr>
              <a:spLocks noChangeAspect="1"/>
            </p:cNvSpPr>
            <p:nvPr/>
          </p:nvSpPr>
          <p:spPr bwMode="auto">
            <a:xfrm>
              <a:off x="2316" y="3996"/>
              <a:ext cx="83" cy="73"/>
            </a:xfrm>
            <a:custGeom>
              <a:avLst/>
              <a:gdLst>
                <a:gd name="T0" fmla="*/ 13 w 83"/>
                <a:gd name="T1" fmla="*/ 61 h 73"/>
                <a:gd name="T2" fmla="*/ 10 w 83"/>
                <a:gd name="T3" fmla="*/ 67 h 73"/>
                <a:gd name="T4" fmla="*/ 0 w 83"/>
                <a:gd name="T5" fmla="*/ 68 h 73"/>
                <a:gd name="T6" fmla="*/ 4 w 83"/>
                <a:gd name="T7" fmla="*/ 73 h 73"/>
                <a:gd name="T8" fmla="*/ 14 w 83"/>
                <a:gd name="T9" fmla="*/ 73 h 73"/>
                <a:gd name="T10" fmla="*/ 22 w 83"/>
                <a:gd name="T11" fmla="*/ 73 h 73"/>
                <a:gd name="T12" fmla="*/ 32 w 83"/>
                <a:gd name="T13" fmla="*/ 73 h 73"/>
                <a:gd name="T14" fmla="*/ 37 w 83"/>
                <a:gd name="T15" fmla="*/ 68 h 73"/>
                <a:gd name="T16" fmla="*/ 26 w 83"/>
                <a:gd name="T17" fmla="*/ 67 h 73"/>
                <a:gd name="T18" fmla="*/ 24 w 83"/>
                <a:gd name="T19" fmla="*/ 61 h 73"/>
                <a:gd name="T20" fmla="*/ 26 w 83"/>
                <a:gd name="T21" fmla="*/ 19 h 73"/>
                <a:gd name="T22" fmla="*/ 38 w 83"/>
                <a:gd name="T23" fmla="*/ 6 h 73"/>
                <a:gd name="T24" fmla="*/ 50 w 83"/>
                <a:gd name="T25" fmla="*/ 4 h 73"/>
                <a:gd name="T26" fmla="*/ 55 w 83"/>
                <a:gd name="T27" fmla="*/ 7 h 73"/>
                <a:gd name="T28" fmla="*/ 57 w 83"/>
                <a:gd name="T29" fmla="*/ 12 h 73"/>
                <a:gd name="T30" fmla="*/ 58 w 83"/>
                <a:gd name="T31" fmla="*/ 19 h 73"/>
                <a:gd name="T32" fmla="*/ 58 w 83"/>
                <a:gd name="T33" fmla="*/ 61 h 73"/>
                <a:gd name="T34" fmla="*/ 56 w 83"/>
                <a:gd name="T35" fmla="*/ 67 h 73"/>
                <a:gd name="T36" fmla="*/ 46 w 83"/>
                <a:gd name="T37" fmla="*/ 68 h 73"/>
                <a:gd name="T38" fmla="*/ 50 w 83"/>
                <a:gd name="T39" fmla="*/ 73 h 73"/>
                <a:gd name="T40" fmla="*/ 60 w 83"/>
                <a:gd name="T41" fmla="*/ 73 h 73"/>
                <a:gd name="T42" fmla="*/ 68 w 83"/>
                <a:gd name="T43" fmla="*/ 73 h 73"/>
                <a:gd name="T44" fmla="*/ 78 w 83"/>
                <a:gd name="T45" fmla="*/ 73 h 73"/>
                <a:gd name="T46" fmla="*/ 83 w 83"/>
                <a:gd name="T47" fmla="*/ 68 h 73"/>
                <a:gd name="T48" fmla="*/ 73 w 83"/>
                <a:gd name="T49" fmla="*/ 68 h 73"/>
                <a:gd name="T50" fmla="*/ 70 w 83"/>
                <a:gd name="T51" fmla="*/ 63 h 73"/>
                <a:gd name="T52" fmla="*/ 70 w 83"/>
                <a:gd name="T53" fmla="*/ 23 h 73"/>
                <a:gd name="T54" fmla="*/ 68 w 83"/>
                <a:gd name="T55" fmla="*/ 11 h 73"/>
                <a:gd name="T56" fmla="*/ 62 w 83"/>
                <a:gd name="T57" fmla="*/ 4 h 73"/>
                <a:gd name="T58" fmla="*/ 54 w 83"/>
                <a:gd name="T59" fmla="*/ 1 h 73"/>
                <a:gd name="T60" fmla="*/ 39 w 83"/>
                <a:gd name="T61" fmla="*/ 2 h 73"/>
                <a:gd name="T62" fmla="*/ 27 w 83"/>
                <a:gd name="T63" fmla="*/ 11 h 73"/>
                <a:gd name="T64" fmla="*/ 23 w 83"/>
                <a:gd name="T65" fmla="*/ 0 h 73"/>
                <a:gd name="T66" fmla="*/ 0 w 83"/>
                <a:gd name="T67" fmla="*/ 7 h 73"/>
                <a:gd name="T68" fmla="*/ 7 w 83"/>
                <a:gd name="T69" fmla="*/ 7 h 73"/>
                <a:gd name="T70" fmla="*/ 10 w 83"/>
                <a:gd name="T71" fmla="*/ 9 h 73"/>
                <a:gd name="T72" fmla="*/ 12 w 83"/>
                <a:gd name="T73" fmla="*/ 12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0" y="67"/>
                  </a:lnTo>
                  <a:lnTo>
                    <a:pt x="6" y="68"/>
                  </a:lnTo>
                  <a:lnTo>
                    <a:pt x="0" y="68"/>
                  </a:lnTo>
                  <a:lnTo>
                    <a:pt x="0" y="73"/>
                  </a:lnTo>
                  <a:lnTo>
                    <a:pt x="4" y="73"/>
                  </a:lnTo>
                  <a:lnTo>
                    <a:pt x="9" y="73"/>
                  </a:lnTo>
                  <a:lnTo>
                    <a:pt x="14" y="73"/>
                  </a:lnTo>
                  <a:lnTo>
                    <a:pt x="18" y="73"/>
                  </a:lnTo>
                  <a:lnTo>
                    <a:pt x="22" y="73"/>
                  </a:lnTo>
                  <a:lnTo>
                    <a:pt x="27" y="73"/>
                  </a:lnTo>
                  <a:lnTo>
                    <a:pt x="32" y="73"/>
                  </a:lnTo>
                  <a:lnTo>
                    <a:pt x="37" y="73"/>
                  </a:lnTo>
                  <a:lnTo>
                    <a:pt x="37" y="68"/>
                  </a:lnTo>
                  <a:lnTo>
                    <a:pt x="30" y="68"/>
                  </a:lnTo>
                  <a:lnTo>
                    <a:pt x="26" y="67"/>
                  </a:lnTo>
                  <a:lnTo>
                    <a:pt x="24" y="65"/>
                  </a:lnTo>
                  <a:lnTo>
                    <a:pt x="24" y="61"/>
                  </a:lnTo>
                  <a:lnTo>
                    <a:pt x="24" y="30"/>
                  </a:lnTo>
                  <a:lnTo>
                    <a:pt x="26" y="19"/>
                  </a:lnTo>
                  <a:lnTo>
                    <a:pt x="31" y="11"/>
                  </a:lnTo>
                  <a:lnTo>
                    <a:pt x="38" y="6"/>
                  </a:lnTo>
                  <a:lnTo>
                    <a:pt x="46" y="4"/>
                  </a:lnTo>
                  <a:lnTo>
                    <a:pt x="50" y="4"/>
                  </a:lnTo>
                  <a:lnTo>
                    <a:pt x="53" y="5"/>
                  </a:lnTo>
                  <a:lnTo>
                    <a:pt x="55" y="7"/>
                  </a:lnTo>
                  <a:lnTo>
                    <a:pt x="56" y="10"/>
                  </a:lnTo>
                  <a:lnTo>
                    <a:pt x="57" y="12"/>
                  </a:lnTo>
                  <a:lnTo>
                    <a:pt x="58" y="15"/>
                  </a:lnTo>
                  <a:lnTo>
                    <a:pt x="58" y="19"/>
                  </a:lnTo>
                  <a:lnTo>
                    <a:pt x="58" y="22"/>
                  </a:lnTo>
                  <a:lnTo>
                    <a:pt x="58" y="61"/>
                  </a:lnTo>
                  <a:lnTo>
                    <a:pt x="58" y="65"/>
                  </a:lnTo>
                  <a:lnTo>
                    <a:pt x="56" y="67"/>
                  </a:lnTo>
                  <a:lnTo>
                    <a:pt x="52" y="68"/>
                  </a:lnTo>
                  <a:lnTo>
                    <a:pt x="46" y="68"/>
                  </a:lnTo>
                  <a:lnTo>
                    <a:pt x="46" y="73"/>
                  </a:lnTo>
                  <a:lnTo>
                    <a:pt x="50" y="73"/>
                  </a:lnTo>
                  <a:lnTo>
                    <a:pt x="55" y="73"/>
                  </a:lnTo>
                  <a:lnTo>
                    <a:pt x="60" y="73"/>
                  </a:lnTo>
                  <a:lnTo>
                    <a:pt x="64" y="73"/>
                  </a:lnTo>
                  <a:lnTo>
                    <a:pt x="68" y="73"/>
                  </a:lnTo>
                  <a:lnTo>
                    <a:pt x="73" y="73"/>
                  </a:lnTo>
                  <a:lnTo>
                    <a:pt x="78" y="73"/>
                  </a:lnTo>
                  <a:lnTo>
                    <a:pt x="83" y="73"/>
                  </a:lnTo>
                  <a:lnTo>
                    <a:pt x="83" y="68"/>
                  </a:lnTo>
                  <a:lnTo>
                    <a:pt x="77" y="68"/>
                  </a:lnTo>
                  <a:lnTo>
                    <a:pt x="73" y="68"/>
                  </a:lnTo>
                  <a:lnTo>
                    <a:pt x="71" y="66"/>
                  </a:lnTo>
                  <a:lnTo>
                    <a:pt x="70" y="63"/>
                  </a:lnTo>
                  <a:lnTo>
                    <a:pt x="70" y="32"/>
                  </a:lnTo>
                  <a:lnTo>
                    <a:pt x="70" y="23"/>
                  </a:lnTo>
                  <a:lnTo>
                    <a:pt x="69" y="16"/>
                  </a:lnTo>
                  <a:lnTo>
                    <a:pt x="68" y="11"/>
                  </a:lnTo>
                  <a:lnTo>
                    <a:pt x="65" y="6"/>
                  </a:lnTo>
                  <a:lnTo>
                    <a:pt x="62" y="4"/>
                  </a:lnTo>
                  <a:lnTo>
                    <a:pt x="59" y="2"/>
                  </a:lnTo>
                  <a:lnTo>
                    <a:pt x="54" y="1"/>
                  </a:lnTo>
                  <a:lnTo>
                    <a:pt x="47" y="0"/>
                  </a:lnTo>
                  <a:lnTo>
                    <a:pt x="39" y="2"/>
                  </a:lnTo>
                  <a:lnTo>
                    <a:pt x="32" y="5"/>
                  </a:lnTo>
                  <a:lnTo>
                    <a:pt x="27" y="11"/>
                  </a:lnTo>
                  <a:lnTo>
                    <a:pt x="23" y="18"/>
                  </a:lnTo>
                  <a:lnTo>
                    <a:pt x="23" y="0"/>
                  </a:lnTo>
                  <a:lnTo>
                    <a:pt x="0" y="2"/>
                  </a:lnTo>
                  <a:lnTo>
                    <a:pt x="0" y="7"/>
                  </a:lnTo>
                  <a:lnTo>
                    <a:pt x="4" y="7"/>
                  </a:lnTo>
                  <a:lnTo>
                    <a:pt x="7" y="7"/>
                  </a:lnTo>
                  <a:lnTo>
                    <a:pt x="9" y="8"/>
                  </a:lnTo>
                  <a:lnTo>
                    <a:pt x="10" y="9"/>
                  </a:lnTo>
                  <a:lnTo>
                    <a:pt x="12" y="10"/>
                  </a:lnTo>
                  <a:lnTo>
                    <a:pt x="12" y="12"/>
                  </a:lnTo>
                  <a:lnTo>
                    <a:pt x="12" y="14"/>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2381"/>
            <p:cNvSpPr>
              <a:spLocks noChangeAspect="1"/>
            </p:cNvSpPr>
            <p:nvPr/>
          </p:nvSpPr>
          <p:spPr bwMode="auto">
            <a:xfrm>
              <a:off x="2408" y="3995"/>
              <a:ext cx="63" cy="76"/>
            </a:xfrm>
            <a:custGeom>
              <a:avLst/>
              <a:gdLst>
                <a:gd name="T0" fmla="*/ 14 w 63"/>
                <a:gd name="T1" fmla="*/ 38 h 76"/>
                <a:gd name="T2" fmla="*/ 16 w 63"/>
                <a:gd name="T3" fmla="*/ 22 h 76"/>
                <a:gd name="T4" fmla="*/ 21 w 63"/>
                <a:gd name="T5" fmla="*/ 11 h 76"/>
                <a:gd name="T6" fmla="*/ 29 w 63"/>
                <a:gd name="T7" fmla="*/ 6 h 76"/>
                <a:gd name="T8" fmla="*/ 36 w 63"/>
                <a:gd name="T9" fmla="*/ 4 h 76"/>
                <a:gd name="T10" fmla="*/ 38 w 63"/>
                <a:gd name="T11" fmla="*/ 5 h 76"/>
                <a:gd name="T12" fmla="*/ 43 w 63"/>
                <a:gd name="T13" fmla="*/ 5 h 76"/>
                <a:gd name="T14" fmla="*/ 49 w 63"/>
                <a:gd name="T15" fmla="*/ 7 h 76"/>
                <a:gd name="T16" fmla="*/ 54 w 63"/>
                <a:gd name="T17" fmla="*/ 11 h 76"/>
                <a:gd name="T18" fmla="*/ 50 w 63"/>
                <a:gd name="T19" fmla="*/ 12 h 76"/>
                <a:gd name="T20" fmla="*/ 47 w 63"/>
                <a:gd name="T21" fmla="*/ 14 h 76"/>
                <a:gd name="T22" fmla="*/ 46 w 63"/>
                <a:gd name="T23" fmla="*/ 16 h 76"/>
                <a:gd name="T24" fmla="*/ 46 w 63"/>
                <a:gd name="T25" fmla="*/ 18 h 76"/>
                <a:gd name="T26" fmla="*/ 46 w 63"/>
                <a:gd name="T27" fmla="*/ 21 h 76"/>
                <a:gd name="T28" fmla="*/ 48 w 63"/>
                <a:gd name="T29" fmla="*/ 24 h 76"/>
                <a:gd name="T30" fmla="*/ 50 w 63"/>
                <a:gd name="T31" fmla="*/ 25 h 76"/>
                <a:gd name="T32" fmla="*/ 53 w 63"/>
                <a:gd name="T33" fmla="*/ 26 h 76"/>
                <a:gd name="T34" fmla="*/ 56 w 63"/>
                <a:gd name="T35" fmla="*/ 25 h 76"/>
                <a:gd name="T36" fmla="*/ 59 w 63"/>
                <a:gd name="T37" fmla="*/ 24 h 76"/>
                <a:gd name="T38" fmla="*/ 60 w 63"/>
                <a:gd name="T39" fmla="*/ 21 h 76"/>
                <a:gd name="T40" fmla="*/ 61 w 63"/>
                <a:gd name="T41" fmla="*/ 18 h 76"/>
                <a:gd name="T42" fmla="*/ 59 w 63"/>
                <a:gd name="T43" fmla="*/ 10 h 76"/>
                <a:gd name="T44" fmla="*/ 53 w 63"/>
                <a:gd name="T45" fmla="*/ 5 h 76"/>
                <a:gd name="T46" fmla="*/ 45 w 63"/>
                <a:gd name="T47" fmla="*/ 1 h 76"/>
                <a:gd name="T48" fmla="*/ 36 w 63"/>
                <a:gd name="T49" fmla="*/ 0 h 76"/>
                <a:gd name="T50" fmla="*/ 21 w 63"/>
                <a:gd name="T51" fmla="*/ 3 h 76"/>
                <a:gd name="T52" fmla="*/ 10 w 63"/>
                <a:gd name="T53" fmla="*/ 12 h 76"/>
                <a:gd name="T54" fmla="*/ 3 w 63"/>
                <a:gd name="T55" fmla="*/ 24 h 76"/>
                <a:gd name="T56" fmla="*/ 0 w 63"/>
                <a:gd name="T57" fmla="*/ 39 h 76"/>
                <a:gd name="T58" fmla="*/ 3 w 63"/>
                <a:gd name="T59" fmla="*/ 53 h 76"/>
                <a:gd name="T60" fmla="*/ 10 w 63"/>
                <a:gd name="T61" fmla="*/ 65 h 76"/>
                <a:gd name="T62" fmla="*/ 22 w 63"/>
                <a:gd name="T63" fmla="*/ 73 h 76"/>
                <a:gd name="T64" fmla="*/ 35 w 63"/>
                <a:gd name="T65" fmla="*/ 76 h 76"/>
                <a:gd name="T66" fmla="*/ 43 w 63"/>
                <a:gd name="T67" fmla="*/ 75 h 76"/>
                <a:gd name="T68" fmla="*/ 49 w 63"/>
                <a:gd name="T69" fmla="*/ 73 h 76"/>
                <a:gd name="T70" fmla="*/ 54 w 63"/>
                <a:gd name="T71" fmla="*/ 70 h 76"/>
                <a:gd name="T72" fmla="*/ 57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59 w 63"/>
                <a:gd name="T87" fmla="*/ 53 h 76"/>
                <a:gd name="T88" fmla="*/ 59 w 63"/>
                <a:gd name="T89" fmla="*/ 55 h 76"/>
                <a:gd name="T90" fmla="*/ 56 w 63"/>
                <a:gd name="T91" fmla="*/ 60 h 76"/>
                <a:gd name="T92" fmla="*/ 54 w 63"/>
                <a:gd name="T93" fmla="*/ 64 h 76"/>
                <a:gd name="T94" fmla="*/ 51 w 63"/>
                <a:gd name="T95" fmla="*/ 67 h 76"/>
                <a:gd name="T96" fmla="*/ 48 w 63"/>
                <a:gd name="T97" fmla="*/ 69 h 76"/>
                <a:gd name="T98" fmla="*/ 45 w 63"/>
                <a:gd name="T99" fmla="*/ 71 h 76"/>
                <a:gd name="T100" fmla="*/ 42 w 63"/>
                <a:gd name="T101" fmla="*/ 71 h 76"/>
                <a:gd name="T102" fmla="*/ 39 w 63"/>
                <a:gd name="T103" fmla="*/ 72 h 76"/>
                <a:gd name="T104" fmla="*/ 37 w 63"/>
                <a:gd name="T105" fmla="*/ 72 h 76"/>
                <a:gd name="T106" fmla="*/ 33 w 63"/>
                <a:gd name="T107" fmla="*/ 72 h 76"/>
                <a:gd name="T108" fmla="*/ 30 w 63"/>
                <a:gd name="T109" fmla="*/ 70 h 76"/>
                <a:gd name="T110" fmla="*/ 26 w 63"/>
                <a:gd name="T111" fmla="*/ 68 h 76"/>
                <a:gd name="T112" fmla="*/ 22 w 63"/>
                <a:gd name="T113" fmla="*/ 65 h 76"/>
                <a:gd name="T114" fmla="*/ 19 w 63"/>
                <a:gd name="T115" fmla="*/ 61 h 76"/>
                <a:gd name="T116" fmla="*/ 16 w 63"/>
                <a:gd name="T117" fmla="*/ 55 h 76"/>
                <a:gd name="T118" fmla="*/ 14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1" y="11"/>
                  </a:lnTo>
                  <a:lnTo>
                    <a:pt x="29" y="6"/>
                  </a:lnTo>
                  <a:lnTo>
                    <a:pt x="36" y="4"/>
                  </a:lnTo>
                  <a:lnTo>
                    <a:pt x="38" y="5"/>
                  </a:lnTo>
                  <a:lnTo>
                    <a:pt x="43" y="5"/>
                  </a:lnTo>
                  <a:lnTo>
                    <a:pt x="49" y="7"/>
                  </a:lnTo>
                  <a:lnTo>
                    <a:pt x="54" y="11"/>
                  </a:lnTo>
                  <a:lnTo>
                    <a:pt x="50" y="12"/>
                  </a:lnTo>
                  <a:lnTo>
                    <a:pt x="47" y="14"/>
                  </a:lnTo>
                  <a:lnTo>
                    <a:pt x="46" y="16"/>
                  </a:lnTo>
                  <a:lnTo>
                    <a:pt x="46" y="18"/>
                  </a:lnTo>
                  <a:lnTo>
                    <a:pt x="46" y="21"/>
                  </a:lnTo>
                  <a:lnTo>
                    <a:pt x="48" y="24"/>
                  </a:lnTo>
                  <a:lnTo>
                    <a:pt x="50" y="25"/>
                  </a:lnTo>
                  <a:lnTo>
                    <a:pt x="53" y="26"/>
                  </a:lnTo>
                  <a:lnTo>
                    <a:pt x="56" y="25"/>
                  </a:lnTo>
                  <a:lnTo>
                    <a:pt x="59" y="24"/>
                  </a:lnTo>
                  <a:lnTo>
                    <a:pt x="60" y="21"/>
                  </a:lnTo>
                  <a:lnTo>
                    <a:pt x="61" y="18"/>
                  </a:lnTo>
                  <a:lnTo>
                    <a:pt x="59" y="10"/>
                  </a:lnTo>
                  <a:lnTo>
                    <a:pt x="53" y="5"/>
                  </a:lnTo>
                  <a:lnTo>
                    <a:pt x="45" y="1"/>
                  </a:lnTo>
                  <a:lnTo>
                    <a:pt x="36" y="0"/>
                  </a:lnTo>
                  <a:lnTo>
                    <a:pt x="21" y="3"/>
                  </a:lnTo>
                  <a:lnTo>
                    <a:pt x="10" y="12"/>
                  </a:lnTo>
                  <a:lnTo>
                    <a:pt x="3" y="24"/>
                  </a:lnTo>
                  <a:lnTo>
                    <a:pt x="0" y="39"/>
                  </a:lnTo>
                  <a:lnTo>
                    <a:pt x="3" y="53"/>
                  </a:lnTo>
                  <a:lnTo>
                    <a:pt x="10" y="65"/>
                  </a:lnTo>
                  <a:lnTo>
                    <a:pt x="22" y="73"/>
                  </a:lnTo>
                  <a:lnTo>
                    <a:pt x="35" y="76"/>
                  </a:lnTo>
                  <a:lnTo>
                    <a:pt x="43" y="75"/>
                  </a:lnTo>
                  <a:lnTo>
                    <a:pt x="49" y="73"/>
                  </a:lnTo>
                  <a:lnTo>
                    <a:pt x="54" y="70"/>
                  </a:lnTo>
                  <a:lnTo>
                    <a:pt x="57" y="66"/>
                  </a:lnTo>
                  <a:lnTo>
                    <a:pt x="60" y="62"/>
                  </a:lnTo>
                  <a:lnTo>
                    <a:pt x="62" y="59"/>
                  </a:lnTo>
                  <a:lnTo>
                    <a:pt x="63" y="56"/>
                  </a:lnTo>
                  <a:lnTo>
                    <a:pt x="63" y="55"/>
                  </a:lnTo>
                  <a:lnTo>
                    <a:pt x="62" y="53"/>
                  </a:lnTo>
                  <a:lnTo>
                    <a:pt x="61" y="53"/>
                  </a:lnTo>
                  <a:lnTo>
                    <a:pt x="59" y="53"/>
                  </a:lnTo>
                  <a:lnTo>
                    <a:pt x="59" y="55"/>
                  </a:lnTo>
                  <a:lnTo>
                    <a:pt x="56" y="60"/>
                  </a:lnTo>
                  <a:lnTo>
                    <a:pt x="54" y="64"/>
                  </a:lnTo>
                  <a:lnTo>
                    <a:pt x="51" y="67"/>
                  </a:lnTo>
                  <a:lnTo>
                    <a:pt x="48" y="69"/>
                  </a:lnTo>
                  <a:lnTo>
                    <a:pt x="45" y="71"/>
                  </a:lnTo>
                  <a:lnTo>
                    <a:pt x="42" y="71"/>
                  </a:lnTo>
                  <a:lnTo>
                    <a:pt x="39" y="72"/>
                  </a:lnTo>
                  <a:lnTo>
                    <a:pt x="37" y="72"/>
                  </a:lnTo>
                  <a:lnTo>
                    <a:pt x="33" y="72"/>
                  </a:lnTo>
                  <a:lnTo>
                    <a:pt x="30" y="70"/>
                  </a:lnTo>
                  <a:lnTo>
                    <a:pt x="26" y="68"/>
                  </a:lnTo>
                  <a:lnTo>
                    <a:pt x="22" y="65"/>
                  </a:lnTo>
                  <a:lnTo>
                    <a:pt x="19" y="61"/>
                  </a:lnTo>
                  <a:lnTo>
                    <a:pt x="16" y="55"/>
                  </a:lnTo>
                  <a:lnTo>
                    <a:pt x="14"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2382"/>
            <p:cNvSpPr>
              <a:spLocks noChangeAspect="1"/>
            </p:cNvSpPr>
            <p:nvPr/>
          </p:nvSpPr>
          <p:spPr bwMode="auto">
            <a:xfrm>
              <a:off x="2476" y="3955"/>
              <a:ext cx="84" cy="114"/>
            </a:xfrm>
            <a:custGeom>
              <a:avLst/>
              <a:gdLst>
                <a:gd name="T0" fmla="*/ 13 w 84"/>
                <a:gd name="T1" fmla="*/ 106 h 114"/>
                <a:gd name="T2" fmla="*/ 7 w 84"/>
                <a:gd name="T3" fmla="*/ 109 h 114"/>
                <a:gd name="T4" fmla="*/ 0 w 84"/>
                <a:gd name="T5" fmla="*/ 114 h 114"/>
                <a:gd name="T6" fmla="*/ 10 w 84"/>
                <a:gd name="T7" fmla="*/ 114 h 114"/>
                <a:gd name="T8" fmla="*/ 19 w 84"/>
                <a:gd name="T9" fmla="*/ 114 h 114"/>
                <a:gd name="T10" fmla="*/ 28 w 84"/>
                <a:gd name="T11" fmla="*/ 114 h 114"/>
                <a:gd name="T12" fmla="*/ 38 w 84"/>
                <a:gd name="T13" fmla="*/ 114 h 114"/>
                <a:gd name="T14" fmla="*/ 31 w 84"/>
                <a:gd name="T15" fmla="*/ 109 h 114"/>
                <a:gd name="T16" fmla="*/ 25 w 84"/>
                <a:gd name="T17" fmla="*/ 106 h 114"/>
                <a:gd name="T18" fmla="*/ 25 w 84"/>
                <a:gd name="T19" fmla="*/ 71 h 114"/>
                <a:gd name="T20" fmla="*/ 32 w 84"/>
                <a:gd name="T21" fmla="*/ 52 h 114"/>
                <a:gd name="T22" fmla="*/ 47 w 84"/>
                <a:gd name="T23" fmla="*/ 45 h 114"/>
                <a:gd name="T24" fmla="*/ 53 w 84"/>
                <a:gd name="T25" fmla="*/ 46 h 114"/>
                <a:gd name="T26" fmla="*/ 57 w 84"/>
                <a:gd name="T27" fmla="*/ 51 h 114"/>
                <a:gd name="T28" fmla="*/ 59 w 84"/>
                <a:gd name="T29" fmla="*/ 56 h 114"/>
                <a:gd name="T30" fmla="*/ 59 w 84"/>
                <a:gd name="T31" fmla="*/ 63 h 114"/>
                <a:gd name="T32" fmla="*/ 59 w 84"/>
                <a:gd name="T33" fmla="*/ 106 h 114"/>
                <a:gd name="T34" fmla="*/ 53 w 84"/>
                <a:gd name="T35" fmla="*/ 109 h 114"/>
                <a:gd name="T36" fmla="*/ 46 w 84"/>
                <a:gd name="T37" fmla="*/ 114 h 114"/>
                <a:gd name="T38" fmla="*/ 56 w 84"/>
                <a:gd name="T39" fmla="*/ 114 h 114"/>
                <a:gd name="T40" fmla="*/ 65 w 84"/>
                <a:gd name="T41" fmla="*/ 114 h 114"/>
                <a:gd name="T42" fmla="*/ 74 w 84"/>
                <a:gd name="T43" fmla="*/ 114 h 114"/>
                <a:gd name="T44" fmla="*/ 84 w 84"/>
                <a:gd name="T45" fmla="*/ 114 h 114"/>
                <a:gd name="T46" fmla="*/ 78 w 84"/>
                <a:gd name="T47" fmla="*/ 109 h 114"/>
                <a:gd name="T48" fmla="*/ 72 w 84"/>
                <a:gd name="T49" fmla="*/ 107 h 114"/>
                <a:gd name="T50" fmla="*/ 71 w 84"/>
                <a:gd name="T51" fmla="*/ 73 h 114"/>
                <a:gd name="T52" fmla="*/ 70 w 84"/>
                <a:gd name="T53" fmla="*/ 57 h 114"/>
                <a:gd name="T54" fmla="*/ 66 w 84"/>
                <a:gd name="T55" fmla="*/ 47 h 114"/>
                <a:gd name="T56" fmla="*/ 60 w 84"/>
                <a:gd name="T57" fmla="*/ 43 h 114"/>
                <a:gd name="T58" fmla="*/ 48 w 84"/>
                <a:gd name="T59" fmla="*/ 41 h 114"/>
                <a:gd name="T60" fmla="*/ 32 w 84"/>
                <a:gd name="T61" fmla="*/ 47 h 114"/>
                <a:gd name="T62" fmla="*/ 24 w 84"/>
                <a:gd name="T63" fmla="*/ 57 h 114"/>
                <a:gd name="T64" fmla="*/ 0 w 84"/>
                <a:gd name="T65" fmla="*/ 1 h 114"/>
                <a:gd name="T66" fmla="*/ 4 w 84"/>
                <a:gd name="T67" fmla="*/ 7 h 114"/>
                <a:gd name="T68" fmla="*/ 10 w 84"/>
                <a:gd name="T69" fmla="*/ 7 h 114"/>
                <a:gd name="T70" fmla="*/ 12 w 84"/>
                <a:gd name="T71" fmla="*/ 9 h 114"/>
                <a:gd name="T72" fmla="*/ 13 w 84"/>
                <a:gd name="T73" fmla="*/ 13 h 114"/>
                <a:gd name="T74" fmla="*/ 13 w 84"/>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114">
                  <a:moveTo>
                    <a:pt x="13" y="102"/>
                  </a:moveTo>
                  <a:lnTo>
                    <a:pt x="13" y="106"/>
                  </a:lnTo>
                  <a:lnTo>
                    <a:pt x="11" y="108"/>
                  </a:lnTo>
                  <a:lnTo>
                    <a:pt x="7" y="109"/>
                  </a:lnTo>
                  <a:lnTo>
                    <a:pt x="0" y="109"/>
                  </a:lnTo>
                  <a:lnTo>
                    <a:pt x="0" y="114"/>
                  </a:lnTo>
                  <a:lnTo>
                    <a:pt x="5" y="114"/>
                  </a:lnTo>
                  <a:lnTo>
                    <a:pt x="10" y="114"/>
                  </a:lnTo>
                  <a:lnTo>
                    <a:pt x="15" y="114"/>
                  </a:lnTo>
                  <a:lnTo>
                    <a:pt x="19" y="114"/>
                  </a:lnTo>
                  <a:lnTo>
                    <a:pt x="23" y="114"/>
                  </a:lnTo>
                  <a:lnTo>
                    <a:pt x="28" y="114"/>
                  </a:lnTo>
                  <a:lnTo>
                    <a:pt x="33" y="114"/>
                  </a:lnTo>
                  <a:lnTo>
                    <a:pt x="38" y="114"/>
                  </a:lnTo>
                  <a:lnTo>
                    <a:pt x="38" y="109"/>
                  </a:lnTo>
                  <a:lnTo>
                    <a:pt x="31" y="109"/>
                  </a:lnTo>
                  <a:lnTo>
                    <a:pt x="27" y="108"/>
                  </a:lnTo>
                  <a:lnTo>
                    <a:pt x="25" y="106"/>
                  </a:lnTo>
                  <a:lnTo>
                    <a:pt x="25" y="102"/>
                  </a:lnTo>
                  <a:lnTo>
                    <a:pt x="25" y="71"/>
                  </a:lnTo>
                  <a:lnTo>
                    <a:pt x="27" y="60"/>
                  </a:lnTo>
                  <a:lnTo>
                    <a:pt x="32" y="52"/>
                  </a:lnTo>
                  <a:lnTo>
                    <a:pt x="39" y="47"/>
                  </a:lnTo>
                  <a:lnTo>
                    <a:pt x="47" y="45"/>
                  </a:lnTo>
                  <a:lnTo>
                    <a:pt x="51" y="45"/>
                  </a:lnTo>
                  <a:lnTo>
                    <a:pt x="53" y="46"/>
                  </a:lnTo>
                  <a:lnTo>
                    <a:pt x="55" y="48"/>
                  </a:lnTo>
                  <a:lnTo>
                    <a:pt x="57" y="51"/>
                  </a:lnTo>
                  <a:lnTo>
                    <a:pt x="58" y="53"/>
                  </a:lnTo>
                  <a:lnTo>
                    <a:pt x="59" y="56"/>
                  </a:lnTo>
                  <a:lnTo>
                    <a:pt x="59" y="60"/>
                  </a:lnTo>
                  <a:lnTo>
                    <a:pt x="59" y="63"/>
                  </a:lnTo>
                  <a:lnTo>
                    <a:pt x="59" y="102"/>
                  </a:lnTo>
                  <a:lnTo>
                    <a:pt x="59" y="106"/>
                  </a:lnTo>
                  <a:lnTo>
                    <a:pt x="57" y="108"/>
                  </a:lnTo>
                  <a:lnTo>
                    <a:pt x="53" y="109"/>
                  </a:lnTo>
                  <a:lnTo>
                    <a:pt x="46" y="109"/>
                  </a:lnTo>
                  <a:lnTo>
                    <a:pt x="46" y="114"/>
                  </a:lnTo>
                  <a:lnTo>
                    <a:pt x="51" y="114"/>
                  </a:lnTo>
                  <a:lnTo>
                    <a:pt x="56" y="114"/>
                  </a:lnTo>
                  <a:lnTo>
                    <a:pt x="61" y="114"/>
                  </a:lnTo>
                  <a:lnTo>
                    <a:pt x="65" y="114"/>
                  </a:lnTo>
                  <a:lnTo>
                    <a:pt x="69" y="114"/>
                  </a:lnTo>
                  <a:lnTo>
                    <a:pt x="74" y="114"/>
                  </a:lnTo>
                  <a:lnTo>
                    <a:pt x="79" y="114"/>
                  </a:lnTo>
                  <a:lnTo>
                    <a:pt x="84" y="114"/>
                  </a:lnTo>
                  <a:lnTo>
                    <a:pt x="84" y="109"/>
                  </a:lnTo>
                  <a:lnTo>
                    <a:pt x="78" y="109"/>
                  </a:lnTo>
                  <a:lnTo>
                    <a:pt x="74" y="109"/>
                  </a:lnTo>
                  <a:lnTo>
                    <a:pt x="72" y="107"/>
                  </a:lnTo>
                  <a:lnTo>
                    <a:pt x="71" y="104"/>
                  </a:lnTo>
                  <a:lnTo>
                    <a:pt x="71" y="73"/>
                  </a:lnTo>
                  <a:lnTo>
                    <a:pt x="71" y="64"/>
                  </a:lnTo>
                  <a:lnTo>
                    <a:pt x="70" y="57"/>
                  </a:lnTo>
                  <a:lnTo>
                    <a:pt x="68" y="52"/>
                  </a:lnTo>
                  <a:lnTo>
                    <a:pt x="66" y="47"/>
                  </a:lnTo>
                  <a:lnTo>
                    <a:pt x="63" y="45"/>
                  </a:lnTo>
                  <a:lnTo>
                    <a:pt x="60" y="43"/>
                  </a:lnTo>
                  <a:lnTo>
                    <a:pt x="55" y="42"/>
                  </a:lnTo>
                  <a:lnTo>
                    <a:pt x="48" y="41"/>
                  </a:lnTo>
                  <a:lnTo>
                    <a:pt x="39" y="43"/>
                  </a:lnTo>
                  <a:lnTo>
                    <a:pt x="32" y="47"/>
                  </a:lnTo>
                  <a:lnTo>
                    <a:pt x="27" y="52"/>
                  </a:lnTo>
                  <a:lnTo>
                    <a:pt x="24" y="57"/>
                  </a:lnTo>
                  <a:lnTo>
                    <a:pt x="24" y="0"/>
                  </a:lnTo>
                  <a:lnTo>
                    <a:pt x="0" y="1"/>
                  </a:lnTo>
                  <a:lnTo>
                    <a:pt x="0" y="7"/>
                  </a:lnTo>
                  <a:lnTo>
                    <a:pt x="4" y="7"/>
                  </a:lnTo>
                  <a:lnTo>
                    <a:pt x="7" y="7"/>
                  </a:lnTo>
                  <a:lnTo>
                    <a:pt x="10" y="7"/>
                  </a:lnTo>
                  <a:lnTo>
                    <a:pt x="11" y="8"/>
                  </a:lnTo>
                  <a:lnTo>
                    <a:pt x="12" y="9"/>
                  </a:lnTo>
                  <a:lnTo>
                    <a:pt x="13"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2383"/>
            <p:cNvSpPr>
              <a:spLocks noChangeAspect="1" noEditPoints="1"/>
            </p:cNvSpPr>
            <p:nvPr/>
          </p:nvSpPr>
          <p:spPr bwMode="auto">
            <a:xfrm>
              <a:off x="2568" y="3995"/>
              <a:ext cx="73" cy="76"/>
            </a:xfrm>
            <a:custGeom>
              <a:avLst/>
              <a:gdLst>
                <a:gd name="T0" fmla="*/ 73 w 73"/>
                <a:gd name="T1" fmla="*/ 39 h 76"/>
                <a:gd name="T2" fmla="*/ 72 w 73"/>
                <a:gd name="T3" fmla="*/ 31 h 76"/>
                <a:gd name="T4" fmla="*/ 70 w 73"/>
                <a:gd name="T5" fmla="*/ 24 h 76"/>
                <a:gd name="T6" fmla="*/ 67 w 73"/>
                <a:gd name="T7" fmla="*/ 17 h 76"/>
                <a:gd name="T8" fmla="*/ 62 w 73"/>
                <a:gd name="T9" fmla="*/ 12 h 76"/>
                <a:gd name="T10" fmla="*/ 57 w 73"/>
                <a:gd name="T11" fmla="*/ 7 h 76"/>
                <a:gd name="T12" fmla="*/ 50 w 73"/>
                <a:gd name="T13" fmla="*/ 3 h 76"/>
                <a:gd name="T14" fmla="*/ 44 w 73"/>
                <a:gd name="T15" fmla="*/ 1 h 76"/>
                <a:gd name="T16" fmla="*/ 36 w 73"/>
                <a:gd name="T17" fmla="*/ 0 h 76"/>
                <a:gd name="T18" fmla="*/ 29 w 73"/>
                <a:gd name="T19" fmla="*/ 1 h 76"/>
                <a:gd name="T20" fmla="*/ 22 w 73"/>
                <a:gd name="T21" fmla="*/ 3 h 76"/>
                <a:gd name="T22" fmla="*/ 16 w 73"/>
                <a:gd name="T23" fmla="*/ 7 h 76"/>
                <a:gd name="T24" fmla="*/ 10 w 73"/>
                <a:gd name="T25" fmla="*/ 12 h 76"/>
                <a:gd name="T26" fmla="*/ 6 w 73"/>
                <a:gd name="T27" fmla="*/ 18 h 76"/>
                <a:gd name="T28" fmla="*/ 3 w 73"/>
                <a:gd name="T29" fmla="*/ 24 h 76"/>
                <a:gd name="T30" fmla="*/ 0 w 73"/>
                <a:gd name="T31" fmla="*/ 31 h 76"/>
                <a:gd name="T32" fmla="*/ 0 w 73"/>
                <a:gd name="T33" fmla="*/ 39 h 76"/>
                <a:gd name="T34" fmla="*/ 3 w 73"/>
                <a:gd name="T35" fmla="*/ 54 h 76"/>
                <a:gd name="T36" fmla="*/ 11 w 73"/>
                <a:gd name="T37" fmla="*/ 65 h 76"/>
                <a:gd name="T38" fmla="*/ 22 w 73"/>
                <a:gd name="T39" fmla="*/ 73 h 76"/>
                <a:gd name="T40" fmla="*/ 36 w 73"/>
                <a:gd name="T41" fmla="*/ 76 h 76"/>
                <a:gd name="T42" fmla="*/ 50 w 73"/>
                <a:gd name="T43" fmla="*/ 73 h 76"/>
                <a:gd name="T44" fmla="*/ 62 w 73"/>
                <a:gd name="T45" fmla="*/ 65 h 76"/>
                <a:gd name="T46" fmla="*/ 70 w 73"/>
                <a:gd name="T47" fmla="*/ 54 h 76"/>
                <a:gd name="T48" fmla="*/ 73 w 73"/>
                <a:gd name="T49" fmla="*/ 39 h 76"/>
                <a:gd name="T50" fmla="*/ 36 w 73"/>
                <a:gd name="T51" fmla="*/ 72 h 76"/>
                <a:gd name="T52" fmla="*/ 31 w 73"/>
                <a:gd name="T53" fmla="*/ 71 h 76"/>
                <a:gd name="T54" fmla="*/ 26 w 73"/>
                <a:gd name="T55" fmla="*/ 69 h 76"/>
                <a:gd name="T56" fmla="*/ 21 w 73"/>
                <a:gd name="T57" fmla="*/ 66 h 76"/>
                <a:gd name="T58" fmla="*/ 18 w 73"/>
                <a:gd name="T59" fmla="*/ 61 h 76"/>
                <a:gd name="T60" fmla="*/ 15 w 73"/>
                <a:gd name="T61" fmla="*/ 55 h 76"/>
                <a:gd name="T62" fmla="*/ 14 w 73"/>
                <a:gd name="T63" fmla="*/ 49 h 76"/>
                <a:gd name="T64" fmla="*/ 13 w 73"/>
                <a:gd name="T65" fmla="*/ 43 h 76"/>
                <a:gd name="T66" fmla="*/ 13 w 73"/>
                <a:gd name="T67" fmla="*/ 38 h 76"/>
                <a:gd name="T68" fmla="*/ 13 w 73"/>
                <a:gd name="T69" fmla="*/ 32 h 76"/>
                <a:gd name="T70" fmla="*/ 14 w 73"/>
                <a:gd name="T71" fmla="*/ 27 h 76"/>
                <a:gd name="T72" fmla="*/ 15 w 73"/>
                <a:gd name="T73" fmla="*/ 21 h 76"/>
                <a:gd name="T74" fmla="*/ 17 w 73"/>
                <a:gd name="T75" fmla="*/ 15 h 76"/>
                <a:gd name="T76" fmla="*/ 21 w 73"/>
                <a:gd name="T77" fmla="*/ 10 h 76"/>
                <a:gd name="T78" fmla="*/ 26 w 73"/>
                <a:gd name="T79" fmla="*/ 7 h 76"/>
                <a:gd name="T80" fmla="*/ 31 w 73"/>
                <a:gd name="T81" fmla="*/ 5 h 76"/>
                <a:gd name="T82" fmla="*/ 36 w 73"/>
                <a:gd name="T83" fmla="*/ 4 h 76"/>
                <a:gd name="T84" fmla="*/ 42 w 73"/>
                <a:gd name="T85" fmla="*/ 5 h 76"/>
                <a:gd name="T86" fmla="*/ 47 w 73"/>
                <a:gd name="T87" fmla="*/ 7 h 76"/>
                <a:gd name="T88" fmla="*/ 51 w 73"/>
                <a:gd name="T89" fmla="*/ 10 h 76"/>
                <a:gd name="T90" fmla="*/ 55 w 73"/>
                <a:gd name="T91" fmla="*/ 15 h 76"/>
                <a:gd name="T92" fmla="*/ 57 w 73"/>
                <a:gd name="T93" fmla="*/ 20 h 76"/>
                <a:gd name="T94" fmla="*/ 59 w 73"/>
                <a:gd name="T95" fmla="*/ 26 h 76"/>
                <a:gd name="T96" fmla="*/ 59 w 73"/>
                <a:gd name="T97" fmla="*/ 32 h 76"/>
                <a:gd name="T98" fmla="*/ 59 w 73"/>
                <a:gd name="T99" fmla="*/ 38 h 76"/>
                <a:gd name="T100" fmla="*/ 59 w 73"/>
                <a:gd name="T101" fmla="*/ 43 h 76"/>
                <a:gd name="T102" fmla="*/ 59 w 73"/>
                <a:gd name="T103" fmla="*/ 48 h 76"/>
                <a:gd name="T104" fmla="*/ 58 w 73"/>
                <a:gd name="T105" fmla="*/ 54 h 76"/>
                <a:gd name="T106" fmla="*/ 56 w 73"/>
                <a:gd name="T107" fmla="*/ 60 h 76"/>
                <a:gd name="T108" fmla="*/ 52 w 73"/>
                <a:gd name="T109" fmla="*/ 65 h 76"/>
                <a:gd name="T110" fmla="*/ 48 w 73"/>
                <a:gd name="T111" fmla="*/ 69 h 76"/>
                <a:gd name="T112" fmla="*/ 42 w 73"/>
                <a:gd name="T113" fmla="*/ 71 h 76"/>
                <a:gd name="T114" fmla="*/ 36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2" y="31"/>
                  </a:lnTo>
                  <a:lnTo>
                    <a:pt x="70" y="24"/>
                  </a:lnTo>
                  <a:lnTo>
                    <a:pt x="67" y="17"/>
                  </a:lnTo>
                  <a:lnTo>
                    <a:pt x="62" y="12"/>
                  </a:lnTo>
                  <a:lnTo>
                    <a:pt x="57" y="7"/>
                  </a:lnTo>
                  <a:lnTo>
                    <a:pt x="50" y="3"/>
                  </a:lnTo>
                  <a:lnTo>
                    <a:pt x="44" y="1"/>
                  </a:lnTo>
                  <a:lnTo>
                    <a:pt x="36" y="0"/>
                  </a:lnTo>
                  <a:lnTo>
                    <a:pt x="29" y="1"/>
                  </a:lnTo>
                  <a:lnTo>
                    <a:pt x="22" y="3"/>
                  </a:lnTo>
                  <a:lnTo>
                    <a:pt x="16" y="7"/>
                  </a:lnTo>
                  <a:lnTo>
                    <a:pt x="10" y="12"/>
                  </a:lnTo>
                  <a:lnTo>
                    <a:pt x="6" y="18"/>
                  </a:lnTo>
                  <a:lnTo>
                    <a:pt x="3" y="24"/>
                  </a:lnTo>
                  <a:lnTo>
                    <a:pt x="0" y="31"/>
                  </a:lnTo>
                  <a:lnTo>
                    <a:pt x="0" y="39"/>
                  </a:lnTo>
                  <a:lnTo>
                    <a:pt x="3" y="54"/>
                  </a:lnTo>
                  <a:lnTo>
                    <a:pt x="11" y="65"/>
                  </a:lnTo>
                  <a:lnTo>
                    <a:pt x="22" y="73"/>
                  </a:lnTo>
                  <a:lnTo>
                    <a:pt x="36" y="76"/>
                  </a:lnTo>
                  <a:lnTo>
                    <a:pt x="50" y="73"/>
                  </a:lnTo>
                  <a:lnTo>
                    <a:pt x="62" y="65"/>
                  </a:lnTo>
                  <a:lnTo>
                    <a:pt x="70" y="54"/>
                  </a:lnTo>
                  <a:lnTo>
                    <a:pt x="73" y="39"/>
                  </a:lnTo>
                  <a:close/>
                  <a:moveTo>
                    <a:pt x="36" y="72"/>
                  </a:moveTo>
                  <a:lnTo>
                    <a:pt x="31" y="71"/>
                  </a:lnTo>
                  <a:lnTo>
                    <a:pt x="26" y="69"/>
                  </a:lnTo>
                  <a:lnTo>
                    <a:pt x="21" y="66"/>
                  </a:lnTo>
                  <a:lnTo>
                    <a:pt x="18" y="61"/>
                  </a:lnTo>
                  <a:lnTo>
                    <a:pt x="15" y="55"/>
                  </a:lnTo>
                  <a:lnTo>
                    <a:pt x="14" y="49"/>
                  </a:lnTo>
                  <a:lnTo>
                    <a:pt x="13" y="43"/>
                  </a:lnTo>
                  <a:lnTo>
                    <a:pt x="13" y="38"/>
                  </a:lnTo>
                  <a:lnTo>
                    <a:pt x="13" y="32"/>
                  </a:lnTo>
                  <a:lnTo>
                    <a:pt x="14" y="27"/>
                  </a:lnTo>
                  <a:lnTo>
                    <a:pt x="15" y="21"/>
                  </a:lnTo>
                  <a:lnTo>
                    <a:pt x="17" y="15"/>
                  </a:lnTo>
                  <a:lnTo>
                    <a:pt x="21" y="10"/>
                  </a:lnTo>
                  <a:lnTo>
                    <a:pt x="26" y="7"/>
                  </a:lnTo>
                  <a:lnTo>
                    <a:pt x="31" y="5"/>
                  </a:lnTo>
                  <a:lnTo>
                    <a:pt x="36" y="4"/>
                  </a:lnTo>
                  <a:lnTo>
                    <a:pt x="42" y="5"/>
                  </a:lnTo>
                  <a:lnTo>
                    <a:pt x="47" y="7"/>
                  </a:lnTo>
                  <a:lnTo>
                    <a:pt x="51" y="10"/>
                  </a:lnTo>
                  <a:lnTo>
                    <a:pt x="55" y="15"/>
                  </a:lnTo>
                  <a:lnTo>
                    <a:pt x="57" y="20"/>
                  </a:lnTo>
                  <a:lnTo>
                    <a:pt x="59" y="26"/>
                  </a:lnTo>
                  <a:lnTo>
                    <a:pt x="59" y="32"/>
                  </a:lnTo>
                  <a:lnTo>
                    <a:pt x="59" y="38"/>
                  </a:lnTo>
                  <a:lnTo>
                    <a:pt x="59" y="43"/>
                  </a:lnTo>
                  <a:lnTo>
                    <a:pt x="59" y="48"/>
                  </a:lnTo>
                  <a:lnTo>
                    <a:pt x="58" y="54"/>
                  </a:lnTo>
                  <a:lnTo>
                    <a:pt x="56" y="60"/>
                  </a:lnTo>
                  <a:lnTo>
                    <a:pt x="52" y="65"/>
                  </a:lnTo>
                  <a:lnTo>
                    <a:pt x="48" y="69"/>
                  </a:lnTo>
                  <a:lnTo>
                    <a:pt x="42" y="71"/>
                  </a:lnTo>
                  <a:lnTo>
                    <a:pt x="36"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2384"/>
            <p:cNvSpPr>
              <a:spLocks noChangeAspect="1"/>
            </p:cNvSpPr>
            <p:nvPr/>
          </p:nvSpPr>
          <p:spPr bwMode="auto">
            <a:xfrm>
              <a:off x="2650" y="3996"/>
              <a:ext cx="56" cy="73"/>
            </a:xfrm>
            <a:custGeom>
              <a:avLst/>
              <a:gdLst>
                <a:gd name="T0" fmla="*/ 23 w 56"/>
                <a:gd name="T1" fmla="*/ 18 h 73"/>
                <a:gd name="T2" fmla="*/ 23 w 56"/>
                <a:gd name="T3" fmla="*/ 0 h 73"/>
                <a:gd name="T4" fmla="*/ 0 w 56"/>
                <a:gd name="T5" fmla="*/ 2 h 73"/>
                <a:gd name="T6" fmla="*/ 0 w 56"/>
                <a:gd name="T7" fmla="*/ 7 h 73"/>
                <a:gd name="T8" fmla="*/ 4 w 56"/>
                <a:gd name="T9" fmla="*/ 7 h 73"/>
                <a:gd name="T10" fmla="*/ 7 w 56"/>
                <a:gd name="T11" fmla="*/ 7 h 73"/>
                <a:gd name="T12" fmla="*/ 9 w 56"/>
                <a:gd name="T13" fmla="*/ 8 h 73"/>
                <a:gd name="T14" fmla="*/ 11 w 56"/>
                <a:gd name="T15" fmla="*/ 9 h 73"/>
                <a:gd name="T16" fmla="*/ 12 w 56"/>
                <a:gd name="T17" fmla="*/ 10 h 73"/>
                <a:gd name="T18" fmla="*/ 13 w 56"/>
                <a:gd name="T19" fmla="*/ 12 h 73"/>
                <a:gd name="T20" fmla="*/ 13 w 56"/>
                <a:gd name="T21" fmla="*/ 14 h 73"/>
                <a:gd name="T22" fmla="*/ 13 w 56"/>
                <a:gd name="T23" fmla="*/ 16 h 73"/>
                <a:gd name="T24" fmla="*/ 13 w 56"/>
                <a:gd name="T25" fmla="*/ 61 h 73"/>
                <a:gd name="T26" fmla="*/ 13 w 56"/>
                <a:gd name="T27" fmla="*/ 65 h 73"/>
                <a:gd name="T28" fmla="*/ 11 w 56"/>
                <a:gd name="T29" fmla="*/ 67 h 73"/>
                <a:gd name="T30" fmla="*/ 7 w 56"/>
                <a:gd name="T31" fmla="*/ 68 h 73"/>
                <a:gd name="T32" fmla="*/ 0 w 56"/>
                <a:gd name="T33" fmla="*/ 68 h 73"/>
                <a:gd name="T34" fmla="*/ 0 w 56"/>
                <a:gd name="T35" fmla="*/ 73 h 73"/>
                <a:gd name="T36" fmla="*/ 10 w 56"/>
                <a:gd name="T37" fmla="*/ 73 h 73"/>
                <a:gd name="T38" fmla="*/ 19 w 56"/>
                <a:gd name="T39" fmla="*/ 73 h 73"/>
                <a:gd name="T40" fmla="*/ 30 w 56"/>
                <a:gd name="T41" fmla="*/ 73 h 73"/>
                <a:gd name="T42" fmla="*/ 40 w 56"/>
                <a:gd name="T43" fmla="*/ 73 h 73"/>
                <a:gd name="T44" fmla="*/ 40 w 56"/>
                <a:gd name="T45" fmla="*/ 68 h 73"/>
                <a:gd name="T46" fmla="*/ 37 w 56"/>
                <a:gd name="T47" fmla="*/ 68 h 73"/>
                <a:gd name="T48" fmla="*/ 30 w 56"/>
                <a:gd name="T49" fmla="*/ 68 h 73"/>
                <a:gd name="T50" fmla="*/ 26 w 56"/>
                <a:gd name="T51" fmla="*/ 67 h 73"/>
                <a:gd name="T52" fmla="*/ 24 w 56"/>
                <a:gd name="T53" fmla="*/ 64 h 73"/>
                <a:gd name="T54" fmla="*/ 24 w 56"/>
                <a:gd name="T55" fmla="*/ 60 h 73"/>
                <a:gd name="T56" fmla="*/ 24 w 56"/>
                <a:gd name="T57" fmla="*/ 35 h 73"/>
                <a:gd name="T58" fmla="*/ 25 w 56"/>
                <a:gd name="T59" fmla="*/ 23 h 73"/>
                <a:gd name="T60" fmla="*/ 29 w 56"/>
                <a:gd name="T61" fmla="*/ 13 h 73"/>
                <a:gd name="T62" fmla="*/ 35 w 56"/>
                <a:gd name="T63" fmla="*/ 6 h 73"/>
                <a:gd name="T64" fmla="*/ 44 w 56"/>
                <a:gd name="T65" fmla="*/ 4 h 73"/>
                <a:gd name="T66" fmla="*/ 45 w 56"/>
                <a:gd name="T67" fmla="*/ 4 h 73"/>
                <a:gd name="T68" fmla="*/ 45 w 56"/>
                <a:gd name="T69" fmla="*/ 5 h 73"/>
                <a:gd name="T70" fmla="*/ 43 w 56"/>
                <a:gd name="T71" fmla="*/ 6 h 73"/>
                <a:gd name="T72" fmla="*/ 42 w 56"/>
                <a:gd name="T73" fmla="*/ 8 h 73"/>
                <a:gd name="T74" fmla="*/ 42 w 56"/>
                <a:gd name="T75" fmla="*/ 10 h 73"/>
                <a:gd name="T76" fmla="*/ 42 w 56"/>
                <a:gd name="T77" fmla="*/ 14 h 73"/>
                <a:gd name="T78" fmla="*/ 44 w 56"/>
                <a:gd name="T79" fmla="*/ 16 h 73"/>
                <a:gd name="T80" fmla="*/ 46 w 56"/>
                <a:gd name="T81" fmla="*/ 17 h 73"/>
                <a:gd name="T82" fmla="*/ 49 w 56"/>
                <a:gd name="T83" fmla="*/ 18 h 73"/>
                <a:gd name="T84" fmla="*/ 51 w 56"/>
                <a:gd name="T85" fmla="*/ 17 h 73"/>
                <a:gd name="T86" fmla="*/ 53 w 56"/>
                <a:gd name="T87" fmla="*/ 16 h 73"/>
                <a:gd name="T88" fmla="*/ 55 w 56"/>
                <a:gd name="T89" fmla="*/ 14 h 73"/>
                <a:gd name="T90" fmla="*/ 56 w 56"/>
                <a:gd name="T91" fmla="*/ 10 h 73"/>
                <a:gd name="T92" fmla="*/ 55 w 56"/>
                <a:gd name="T93" fmla="*/ 7 h 73"/>
                <a:gd name="T94" fmla="*/ 52 w 56"/>
                <a:gd name="T95" fmla="*/ 3 h 73"/>
                <a:gd name="T96" fmla="*/ 49 w 56"/>
                <a:gd name="T97" fmla="*/ 1 h 73"/>
                <a:gd name="T98" fmla="*/ 44 w 56"/>
                <a:gd name="T99" fmla="*/ 0 h 73"/>
                <a:gd name="T100" fmla="*/ 39 w 56"/>
                <a:gd name="T101" fmla="*/ 1 h 73"/>
                <a:gd name="T102" fmla="*/ 36 w 56"/>
                <a:gd name="T103" fmla="*/ 2 h 73"/>
                <a:gd name="T104" fmla="*/ 32 w 56"/>
                <a:gd name="T105" fmla="*/ 4 h 73"/>
                <a:gd name="T106" fmla="*/ 30 w 56"/>
                <a:gd name="T107" fmla="*/ 7 h 73"/>
                <a:gd name="T108" fmla="*/ 28 w 56"/>
                <a:gd name="T109" fmla="*/ 10 h 73"/>
                <a:gd name="T110" fmla="*/ 26 w 56"/>
                <a:gd name="T111" fmla="*/ 13 h 73"/>
                <a:gd name="T112" fmla="*/ 24 w 56"/>
                <a:gd name="T113" fmla="*/ 16 h 73"/>
                <a:gd name="T114" fmla="*/ 23 w 56"/>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73">
                  <a:moveTo>
                    <a:pt x="23" y="18"/>
                  </a:moveTo>
                  <a:lnTo>
                    <a:pt x="23" y="0"/>
                  </a:lnTo>
                  <a:lnTo>
                    <a:pt x="0" y="2"/>
                  </a:lnTo>
                  <a:lnTo>
                    <a:pt x="0" y="7"/>
                  </a:lnTo>
                  <a:lnTo>
                    <a:pt x="4" y="7"/>
                  </a:lnTo>
                  <a:lnTo>
                    <a:pt x="7" y="7"/>
                  </a:lnTo>
                  <a:lnTo>
                    <a:pt x="9" y="8"/>
                  </a:lnTo>
                  <a:lnTo>
                    <a:pt x="11" y="9"/>
                  </a:lnTo>
                  <a:lnTo>
                    <a:pt x="12" y="10"/>
                  </a:lnTo>
                  <a:lnTo>
                    <a:pt x="13" y="12"/>
                  </a:lnTo>
                  <a:lnTo>
                    <a:pt x="13" y="14"/>
                  </a:lnTo>
                  <a:lnTo>
                    <a:pt x="13" y="16"/>
                  </a:lnTo>
                  <a:lnTo>
                    <a:pt x="13" y="61"/>
                  </a:lnTo>
                  <a:lnTo>
                    <a:pt x="13" y="65"/>
                  </a:lnTo>
                  <a:lnTo>
                    <a:pt x="11" y="67"/>
                  </a:lnTo>
                  <a:lnTo>
                    <a:pt x="7" y="68"/>
                  </a:lnTo>
                  <a:lnTo>
                    <a:pt x="0" y="68"/>
                  </a:lnTo>
                  <a:lnTo>
                    <a:pt x="0" y="73"/>
                  </a:lnTo>
                  <a:lnTo>
                    <a:pt x="10" y="73"/>
                  </a:lnTo>
                  <a:lnTo>
                    <a:pt x="19" y="73"/>
                  </a:lnTo>
                  <a:lnTo>
                    <a:pt x="30" y="73"/>
                  </a:lnTo>
                  <a:lnTo>
                    <a:pt x="40" y="73"/>
                  </a:lnTo>
                  <a:lnTo>
                    <a:pt x="40" y="68"/>
                  </a:lnTo>
                  <a:lnTo>
                    <a:pt x="37" y="68"/>
                  </a:lnTo>
                  <a:lnTo>
                    <a:pt x="30" y="68"/>
                  </a:lnTo>
                  <a:lnTo>
                    <a:pt x="26" y="67"/>
                  </a:lnTo>
                  <a:lnTo>
                    <a:pt x="24" y="64"/>
                  </a:lnTo>
                  <a:lnTo>
                    <a:pt x="24" y="60"/>
                  </a:lnTo>
                  <a:lnTo>
                    <a:pt x="24" y="35"/>
                  </a:lnTo>
                  <a:lnTo>
                    <a:pt x="25" y="23"/>
                  </a:lnTo>
                  <a:lnTo>
                    <a:pt x="29" y="13"/>
                  </a:lnTo>
                  <a:lnTo>
                    <a:pt x="35" y="6"/>
                  </a:lnTo>
                  <a:lnTo>
                    <a:pt x="44" y="4"/>
                  </a:lnTo>
                  <a:lnTo>
                    <a:pt x="45" y="4"/>
                  </a:lnTo>
                  <a:lnTo>
                    <a:pt x="45" y="5"/>
                  </a:lnTo>
                  <a:lnTo>
                    <a:pt x="43" y="6"/>
                  </a:lnTo>
                  <a:lnTo>
                    <a:pt x="42" y="8"/>
                  </a:lnTo>
                  <a:lnTo>
                    <a:pt x="42" y="10"/>
                  </a:lnTo>
                  <a:lnTo>
                    <a:pt x="42" y="14"/>
                  </a:lnTo>
                  <a:lnTo>
                    <a:pt x="44" y="16"/>
                  </a:lnTo>
                  <a:lnTo>
                    <a:pt x="46" y="17"/>
                  </a:lnTo>
                  <a:lnTo>
                    <a:pt x="49" y="18"/>
                  </a:lnTo>
                  <a:lnTo>
                    <a:pt x="51" y="17"/>
                  </a:lnTo>
                  <a:lnTo>
                    <a:pt x="53" y="16"/>
                  </a:lnTo>
                  <a:lnTo>
                    <a:pt x="55" y="14"/>
                  </a:lnTo>
                  <a:lnTo>
                    <a:pt x="56" y="10"/>
                  </a:lnTo>
                  <a:lnTo>
                    <a:pt x="55" y="7"/>
                  </a:lnTo>
                  <a:lnTo>
                    <a:pt x="52" y="3"/>
                  </a:lnTo>
                  <a:lnTo>
                    <a:pt x="49" y="1"/>
                  </a:lnTo>
                  <a:lnTo>
                    <a:pt x="44" y="0"/>
                  </a:lnTo>
                  <a:lnTo>
                    <a:pt x="39" y="1"/>
                  </a:lnTo>
                  <a:lnTo>
                    <a:pt x="36" y="2"/>
                  </a:lnTo>
                  <a:lnTo>
                    <a:pt x="32" y="4"/>
                  </a:lnTo>
                  <a:lnTo>
                    <a:pt x="30" y="7"/>
                  </a:lnTo>
                  <a:lnTo>
                    <a:pt x="28" y="10"/>
                  </a:lnTo>
                  <a:lnTo>
                    <a:pt x="26" y="13"/>
                  </a:lnTo>
                  <a:lnTo>
                    <a:pt x="24" y="16"/>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2385"/>
            <p:cNvSpPr>
              <a:spLocks noChangeAspect="1"/>
            </p:cNvSpPr>
            <p:nvPr/>
          </p:nvSpPr>
          <p:spPr bwMode="auto">
            <a:xfrm>
              <a:off x="2779" y="3980"/>
              <a:ext cx="83" cy="96"/>
            </a:xfrm>
            <a:custGeom>
              <a:avLst/>
              <a:gdLst>
                <a:gd name="T0" fmla="*/ 77 w 83"/>
                <a:gd name="T1" fmla="*/ 51 h 96"/>
                <a:gd name="T2" fmla="*/ 79 w 83"/>
                <a:gd name="T3" fmla="*/ 51 h 96"/>
                <a:gd name="T4" fmla="*/ 81 w 83"/>
                <a:gd name="T5" fmla="*/ 51 h 96"/>
                <a:gd name="T6" fmla="*/ 82 w 83"/>
                <a:gd name="T7" fmla="*/ 50 h 96"/>
                <a:gd name="T8" fmla="*/ 83 w 83"/>
                <a:gd name="T9" fmla="*/ 48 h 96"/>
                <a:gd name="T10" fmla="*/ 82 w 83"/>
                <a:gd name="T11" fmla="*/ 46 h 96"/>
                <a:gd name="T12" fmla="*/ 81 w 83"/>
                <a:gd name="T13" fmla="*/ 45 h 96"/>
                <a:gd name="T14" fmla="*/ 79 w 83"/>
                <a:gd name="T15" fmla="*/ 45 h 96"/>
                <a:gd name="T16" fmla="*/ 77 w 83"/>
                <a:gd name="T17" fmla="*/ 45 h 96"/>
                <a:gd name="T18" fmla="*/ 7 w 83"/>
                <a:gd name="T19" fmla="*/ 45 h 96"/>
                <a:gd name="T20" fmla="*/ 11 w 83"/>
                <a:gd name="T21" fmla="*/ 29 h 96"/>
                <a:gd name="T22" fmla="*/ 21 w 83"/>
                <a:gd name="T23" fmla="*/ 17 h 96"/>
                <a:gd name="T24" fmla="*/ 35 w 83"/>
                <a:gd name="T25" fmla="*/ 9 h 96"/>
                <a:gd name="T26" fmla="*/ 51 w 83"/>
                <a:gd name="T27" fmla="*/ 7 h 96"/>
                <a:gd name="T28" fmla="*/ 77 w 83"/>
                <a:gd name="T29" fmla="*/ 7 h 96"/>
                <a:gd name="T30" fmla="*/ 79 w 83"/>
                <a:gd name="T31" fmla="*/ 7 h 96"/>
                <a:gd name="T32" fmla="*/ 81 w 83"/>
                <a:gd name="T33" fmla="*/ 6 h 96"/>
                <a:gd name="T34" fmla="*/ 82 w 83"/>
                <a:gd name="T35" fmla="*/ 5 h 96"/>
                <a:gd name="T36" fmla="*/ 83 w 83"/>
                <a:gd name="T37" fmla="*/ 3 h 96"/>
                <a:gd name="T38" fmla="*/ 82 w 83"/>
                <a:gd name="T39" fmla="*/ 1 h 96"/>
                <a:gd name="T40" fmla="*/ 81 w 83"/>
                <a:gd name="T41" fmla="*/ 0 h 96"/>
                <a:gd name="T42" fmla="*/ 79 w 83"/>
                <a:gd name="T43" fmla="*/ 0 h 96"/>
                <a:gd name="T44" fmla="*/ 77 w 83"/>
                <a:gd name="T45" fmla="*/ 0 h 96"/>
                <a:gd name="T46" fmla="*/ 51 w 83"/>
                <a:gd name="T47" fmla="*/ 0 h 96"/>
                <a:gd name="T48" fmla="*/ 41 w 83"/>
                <a:gd name="T49" fmla="*/ 1 h 96"/>
                <a:gd name="T50" fmla="*/ 31 w 83"/>
                <a:gd name="T51" fmla="*/ 4 h 96"/>
                <a:gd name="T52" fmla="*/ 22 w 83"/>
                <a:gd name="T53" fmla="*/ 8 h 96"/>
                <a:gd name="T54" fmla="*/ 15 w 83"/>
                <a:gd name="T55" fmla="*/ 14 h 96"/>
                <a:gd name="T56" fmla="*/ 9 w 83"/>
                <a:gd name="T57" fmla="*/ 21 h 96"/>
                <a:gd name="T58" fmla="*/ 4 w 83"/>
                <a:gd name="T59" fmla="*/ 29 h 96"/>
                <a:gd name="T60" fmla="*/ 1 w 83"/>
                <a:gd name="T61" fmla="*/ 38 h 96"/>
                <a:gd name="T62" fmla="*/ 0 w 83"/>
                <a:gd name="T63" fmla="*/ 48 h 96"/>
                <a:gd name="T64" fmla="*/ 1 w 83"/>
                <a:gd name="T65" fmla="*/ 58 h 96"/>
                <a:gd name="T66" fmla="*/ 4 w 83"/>
                <a:gd name="T67" fmla="*/ 67 h 96"/>
                <a:gd name="T68" fmla="*/ 9 w 83"/>
                <a:gd name="T69" fmla="*/ 75 h 96"/>
                <a:gd name="T70" fmla="*/ 15 w 83"/>
                <a:gd name="T71" fmla="*/ 82 h 96"/>
                <a:gd name="T72" fmla="*/ 22 w 83"/>
                <a:gd name="T73" fmla="*/ 88 h 96"/>
                <a:gd name="T74" fmla="*/ 31 w 83"/>
                <a:gd name="T75" fmla="*/ 92 h 96"/>
                <a:gd name="T76" fmla="*/ 41 w 83"/>
                <a:gd name="T77" fmla="*/ 95 h 96"/>
                <a:gd name="T78" fmla="*/ 51 w 83"/>
                <a:gd name="T79" fmla="*/ 96 h 96"/>
                <a:gd name="T80" fmla="*/ 77 w 83"/>
                <a:gd name="T81" fmla="*/ 96 h 96"/>
                <a:gd name="T82" fmla="*/ 79 w 83"/>
                <a:gd name="T83" fmla="*/ 96 h 96"/>
                <a:gd name="T84" fmla="*/ 81 w 83"/>
                <a:gd name="T85" fmla="*/ 95 h 96"/>
                <a:gd name="T86" fmla="*/ 82 w 83"/>
                <a:gd name="T87" fmla="*/ 94 h 96"/>
                <a:gd name="T88" fmla="*/ 83 w 83"/>
                <a:gd name="T89" fmla="*/ 93 h 96"/>
                <a:gd name="T90" fmla="*/ 82 w 83"/>
                <a:gd name="T91" fmla="*/ 91 h 96"/>
                <a:gd name="T92" fmla="*/ 81 w 83"/>
                <a:gd name="T93" fmla="*/ 90 h 96"/>
                <a:gd name="T94" fmla="*/ 79 w 83"/>
                <a:gd name="T95" fmla="*/ 89 h 96"/>
                <a:gd name="T96" fmla="*/ 77 w 83"/>
                <a:gd name="T97" fmla="*/ 89 h 96"/>
                <a:gd name="T98" fmla="*/ 51 w 83"/>
                <a:gd name="T99" fmla="*/ 89 h 96"/>
                <a:gd name="T100" fmla="*/ 35 w 83"/>
                <a:gd name="T101" fmla="*/ 86 h 96"/>
                <a:gd name="T102" fmla="*/ 21 w 83"/>
                <a:gd name="T103" fmla="*/ 79 h 96"/>
                <a:gd name="T104" fmla="*/ 11 w 83"/>
                <a:gd name="T105" fmla="*/ 67 h 96"/>
                <a:gd name="T106" fmla="*/ 7 w 83"/>
                <a:gd name="T107" fmla="*/ 51 h 96"/>
                <a:gd name="T108" fmla="*/ 77 w 83"/>
                <a:gd name="T109"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6">
                  <a:moveTo>
                    <a:pt x="77" y="51"/>
                  </a:moveTo>
                  <a:lnTo>
                    <a:pt x="79" y="51"/>
                  </a:lnTo>
                  <a:lnTo>
                    <a:pt x="81" y="51"/>
                  </a:lnTo>
                  <a:lnTo>
                    <a:pt x="82" y="50"/>
                  </a:lnTo>
                  <a:lnTo>
                    <a:pt x="83" y="48"/>
                  </a:lnTo>
                  <a:lnTo>
                    <a:pt x="82" y="46"/>
                  </a:lnTo>
                  <a:lnTo>
                    <a:pt x="81" y="45"/>
                  </a:lnTo>
                  <a:lnTo>
                    <a:pt x="79" y="45"/>
                  </a:lnTo>
                  <a:lnTo>
                    <a:pt x="77" y="45"/>
                  </a:lnTo>
                  <a:lnTo>
                    <a:pt x="7" y="45"/>
                  </a:lnTo>
                  <a:lnTo>
                    <a:pt x="11" y="29"/>
                  </a:lnTo>
                  <a:lnTo>
                    <a:pt x="21" y="17"/>
                  </a:lnTo>
                  <a:lnTo>
                    <a:pt x="35" y="9"/>
                  </a:lnTo>
                  <a:lnTo>
                    <a:pt x="51" y="7"/>
                  </a:lnTo>
                  <a:lnTo>
                    <a:pt x="77" y="7"/>
                  </a:lnTo>
                  <a:lnTo>
                    <a:pt x="79" y="7"/>
                  </a:lnTo>
                  <a:lnTo>
                    <a:pt x="81" y="6"/>
                  </a:lnTo>
                  <a:lnTo>
                    <a:pt x="82" y="5"/>
                  </a:lnTo>
                  <a:lnTo>
                    <a:pt x="83" y="3"/>
                  </a:lnTo>
                  <a:lnTo>
                    <a:pt x="82" y="1"/>
                  </a:lnTo>
                  <a:lnTo>
                    <a:pt x="81" y="0"/>
                  </a:lnTo>
                  <a:lnTo>
                    <a:pt x="79" y="0"/>
                  </a:lnTo>
                  <a:lnTo>
                    <a:pt x="77" y="0"/>
                  </a:lnTo>
                  <a:lnTo>
                    <a:pt x="51" y="0"/>
                  </a:lnTo>
                  <a:lnTo>
                    <a:pt x="41" y="1"/>
                  </a:lnTo>
                  <a:lnTo>
                    <a:pt x="31" y="4"/>
                  </a:lnTo>
                  <a:lnTo>
                    <a:pt x="22" y="8"/>
                  </a:lnTo>
                  <a:lnTo>
                    <a:pt x="15" y="14"/>
                  </a:lnTo>
                  <a:lnTo>
                    <a:pt x="9" y="21"/>
                  </a:lnTo>
                  <a:lnTo>
                    <a:pt x="4" y="29"/>
                  </a:lnTo>
                  <a:lnTo>
                    <a:pt x="1" y="38"/>
                  </a:lnTo>
                  <a:lnTo>
                    <a:pt x="0" y="48"/>
                  </a:lnTo>
                  <a:lnTo>
                    <a:pt x="1" y="58"/>
                  </a:lnTo>
                  <a:lnTo>
                    <a:pt x="4" y="67"/>
                  </a:lnTo>
                  <a:lnTo>
                    <a:pt x="9" y="75"/>
                  </a:lnTo>
                  <a:lnTo>
                    <a:pt x="15" y="82"/>
                  </a:lnTo>
                  <a:lnTo>
                    <a:pt x="22" y="88"/>
                  </a:lnTo>
                  <a:lnTo>
                    <a:pt x="31" y="92"/>
                  </a:lnTo>
                  <a:lnTo>
                    <a:pt x="41" y="95"/>
                  </a:lnTo>
                  <a:lnTo>
                    <a:pt x="51" y="96"/>
                  </a:lnTo>
                  <a:lnTo>
                    <a:pt x="77" y="96"/>
                  </a:lnTo>
                  <a:lnTo>
                    <a:pt x="79" y="96"/>
                  </a:lnTo>
                  <a:lnTo>
                    <a:pt x="81" y="95"/>
                  </a:lnTo>
                  <a:lnTo>
                    <a:pt x="82" y="94"/>
                  </a:lnTo>
                  <a:lnTo>
                    <a:pt x="83" y="93"/>
                  </a:lnTo>
                  <a:lnTo>
                    <a:pt x="82" y="91"/>
                  </a:lnTo>
                  <a:lnTo>
                    <a:pt x="81" y="90"/>
                  </a:lnTo>
                  <a:lnTo>
                    <a:pt x="79" y="89"/>
                  </a:lnTo>
                  <a:lnTo>
                    <a:pt x="77" y="89"/>
                  </a:lnTo>
                  <a:lnTo>
                    <a:pt x="51" y="89"/>
                  </a:lnTo>
                  <a:lnTo>
                    <a:pt x="35" y="86"/>
                  </a:lnTo>
                  <a:lnTo>
                    <a:pt x="21" y="79"/>
                  </a:lnTo>
                  <a:lnTo>
                    <a:pt x="11" y="67"/>
                  </a:lnTo>
                  <a:lnTo>
                    <a:pt x="7" y="51"/>
                  </a:lnTo>
                  <a:lnTo>
                    <a:pt x="77" y="5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386"/>
            <p:cNvSpPr>
              <a:spLocks noChangeAspect="1"/>
            </p:cNvSpPr>
            <p:nvPr/>
          </p:nvSpPr>
          <p:spPr bwMode="auto">
            <a:xfrm>
              <a:off x="2936" y="3995"/>
              <a:ext cx="63" cy="76"/>
            </a:xfrm>
            <a:custGeom>
              <a:avLst/>
              <a:gdLst>
                <a:gd name="T0" fmla="*/ 14 w 63"/>
                <a:gd name="T1" fmla="*/ 38 h 76"/>
                <a:gd name="T2" fmla="*/ 16 w 63"/>
                <a:gd name="T3" fmla="*/ 22 h 76"/>
                <a:gd name="T4" fmla="*/ 22 w 63"/>
                <a:gd name="T5" fmla="*/ 11 h 76"/>
                <a:gd name="T6" fmla="*/ 29 w 63"/>
                <a:gd name="T7" fmla="*/ 6 h 76"/>
                <a:gd name="T8" fmla="*/ 36 w 63"/>
                <a:gd name="T9" fmla="*/ 4 h 76"/>
                <a:gd name="T10" fmla="*/ 39 w 63"/>
                <a:gd name="T11" fmla="*/ 5 h 76"/>
                <a:gd name="T12" fmla="*/ 44 w 63"/>
                <a:gd name="T13" fmla="*/ 5 h 76"/>
                <a:gd name="T14" fmla="*/ 49 w 63"/>
                <a:gd name="T15" fmla="*/ 7 h 76"/>
                <a:gd name="T16" fmla="*/ 54 w 63"/>
                <a:gd name="T17" fmla="*/ 11 h 76"/>
                <a:gd name="T18" fmla="*/ 50 w 63"/>
                <a:gd name="T19" fmla="*/ 12 h 76"/>
                <a:gd name="T20" fmla="*/ 48 w 63"/>
                <a:gd name="T21" fmla="*/ 14 h 76"/>
                <a:gd name="T22" fmla="*/ 47 w 63"/>
                <a:gd name="T23" fmla="*/ 16 h 76"/>
                <a:gd name="T24" fmla="*/ 46 w 63"/>
                <a:gd name="T25" fmla="*/ 18 h 76"/>
                <a:gd name="T26" fmla="*/ 47 w 63"/>
                <a:gd name="T27" fmla="*/ 21 h 76"/>
                <a:gd name="T28" fmla="*/ 48 w 63"/>
                <a:gd name="T29" fmla="*/ 24 h 76"/>
                <a:gd name="T30" fmla="*/ 51 w 63"/>
                <a:gd name="T31" fmla="*/ 25 h 76"/>
                <a:gd name="T32" fmla="*/ 54 w 63"/>
                <a:gd name="T33" fmla="*/ 26 h 76"/>
                <a:gd name="T34" fmla="*/ 57 w 63"/>
                <a:gd name="T35" fmla="*/ 25 h 76"/>
                <a:gd name="T36" fmla="*/ 59 w 63"/>
                <a:gd name="T37" fmla="*/ 24 h 76"/>
                <a:gd name="T38" fmla="*/ 61 w 63"/>
                <a:gd name="T39" fmla="*/ 21 h 76"/>
                <a:gd name="T40" fmla="*/ 61 w 63"/>
                <a:gd name="T41" fmla="*/ 18 h 76"/>
                <a:gd name="T42" fmla="*/ 59 w 63"/>
                <a:gd name="T43" fmla="*/ 10 h 76"/>
                <a:gd name="T44" fmla="*/ 54 w 63"/>
                <a:gd name="T45" fmla="*/ 5 h 76"/>
                <a:gd name="T46" fmla="*/ 46 w 63"/>
                <a:gd name="T47" fmla="*/ 1 h 76"/>
                <a:gd name="T48" fmla="*/ 36 w 63"/>
                <a:gd name="T49" fmla="*/ 0 h 76"/>
                <a:gd name="T50" fmla="*/ 22 w 63"/>
                <a:gd name="T51" fmla="*/ 3 h 76"/>
                <a:gd name="T52" fmla="*/ 11 w 63"/>
                <a:gd name="T53" fmla="*/ 12 h 76"/>
                <a:gd name="T54" fmla="*/ 3 w 63"/>
                <a:gd name="T55" fmla="*/ 24 h 76"/>
                <a:gd name="T56" fmla="*/ 0 w 63"/>
                <a:gd name="T57" fmla="*/ 39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3 h 76"/>
                <a:gd name="T70" fmla="*/ 54 w 63"/>
                <a:gd name="T71" fmla="*/ 70 h 76"/>
                <a:gd name="T72" fmla="*/ 58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60 w 63"/>
                <a:gd name="T87" fmla="*/ 53 h 76"/>
                <a:gd name="T88" fmla="*/ 59 w 63"/>
                <a:gd name="T89" fmla="*/ 55 h 76"/>
                <a:gd name="T90" fmla="*/ 57 w 63"/>
                <a:gd name="T91" fmla="*/ 60 h 76"/>
                <a:gd name="T92" fmla="*/ 54 w 63"/>
                <a:gd name="T93" fmla="*/ 64 h 76"/>
                <a:gd name="T94" fmla="*/ 52 w 63"/>
                <a:gd name="T95" fmla="*/ 67 h 76"/>
                <a:gd name="T96" fmla="*/ 49 w 63"/>
                <a:gd name="T97" fmla="*/ 69 h 76"/>
                <a:gd name="T98" fmla="*/ 46 w 63"/>
                <a:gd name="T99" fmla="*/ 71 h 76"/>
                <a:gd name="T100" fmla="*/ 43 w 63"/>
                <a:gd name="T101" fmla="*/ 71 h 76"/>
                <a:gd name="T102" fmla="*/ 40 w 63"/>
                <a:gd name="T103" fmla="*/ 72 h 76"/>
                <a:gd name="T104" fmla="*/ 37 w 63"/>
                <a:gd name="T105" fmla="*/ 72 h 76"/>
                <a:gd name="T106" fmla="*/ 34 w 63"/>
                <a:gd name="T107" fmla="*/ 72 h 76"/>
                <a:gd name="T108" fmla="*/ 30 w 63"/>
                <a:gd name="T109" fmla="*/ 70 h 76"/>
                <a:gd name="T110" fmla="*/ 26 w 63"/>
                <a:gd name="T111" fmla="*/ 68 h 76"/>
                <a:gd name="T112" fmla="*/ 22 w 63"/>
                <a:gd name="T113" fmla="*/ 65 h 76"/>
                <a:gd name="T114" fmla="*/ 19 w 63"/>
                <a:gd name="T115" fmla="*/ 61 h 76"/>
                <a:gd name="T116" fmla="*/ 16 w 63"/>
                <a:gd name="T117" fmla="*/ 55 h 76"/>
                <a:gd name="T118" fmla="*/ 15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2" y="11"/>
                  </a:lnTo>
                  <a:lnTo>
                    <a:pt x="29" y="6"/>
                  </a:lnTo>
                  <a:lnTo>
                    <a:pt x="36" y="4"/>
                  </a:lnTo>
                  <a:lnTo>
                    <a:pt x="39" y="5"/>
                  </a:lnTo>
                  <a:lnTo>
                    <a:pt x="44" y="5"/>
                  </a:lnTo>
                  <a:lnTo>
                    <a:pt x="49" y="7"/>
                  </a:lnTo>
                  <a:lnTo>
                    <a:pt x="54" y="11"/>
                  </a:lnTo>
                  <a:lnTo>
                    <a:pt x="50" y="12"/>
                  </a:lnTo>
                  <a:lnTo>
                    <a:pt x="48" y="14"/>
                  </a:lnTo>
                  <a:lnTo>
                    <a:pt x="47" y="16"/>
                  </a:lnTo>
                  <a:lnTo>
                    <a:pt x="46" y="18"/>
                  </a:lnTo>
                  <a:lnTo>
                    <a:pt x="47" y="21"/>
                  </a:lnTo>
                  <a:lnTo>
                    <a:pt x="48" y="24"/>
                  </a:lnTo>
                  <a:lnTo>
                    <a:pt x="51" y="25"/>
                  </a:lnTo>
                  <a:lnTo>
                    <a:pt x="54" y="26"/>
                  </a:lnTo>
                  <a:lnTo>
                    <a:pt x="57" y="25"/>
                  </a:lnTo>
                  <a:lnTo>
                    <a:pt x="59" y="24"/>
                  </a:lnTo>
                  <a:lnTo>
                    <a:pt x="61" y="21"/>
                  </a:lnTo>
                  <a:lnTo>
                    <a:pt x="61" y="18"/>
                  </a:lnTo>
                  <a:lnTo>
                    <a:pt x="59" y="10"/>
                  </a:lnTo>
                  <a:lnTo>
                    <a:pt x="54" y="5"/>
                  </a:lnTo>
                  <a:lnTo>
                    <a:pt x="46" y="1"/>
                  </a:lnTo>
                  <a:lnTo>
                    <a:pt x="36" y="0"/>
                  </a:lnTo>
                  <a:lnTo>
                    <a:pt x="22" y="3"/>
                  </a:lnTo>
                  <a:lnTo>
                    <a:pt x="11" y="12"/>
                  </a:lnTo>
                  <a:lnTo>
                    <a:pt x="3" y="24"/>
                  </a:lnTo>
                  <a:lnTo>
                    <a:pt x="0" y="39"/>
                  </a:lnTo>
                  <a:lnTo>
                    <a:pt x="3" y="53"/>
                  </a:lnTo>
                  <a:lnTo>
                    <a:pt x="11" y="65"/>
                  </a:lnTo>
                  <a:lnTo>
                    <a:pt x="22" y="73"/>
                  </a:lnTo>
                  <a:lnTo>
                    <a:pt x="36" y="76"/>
                  </a:lnTo>
                  <a:lnTo>
                    <a:pt x="43" y="75"/>
                  </a:lnTo>
                  <a:lnTo>
                    <a:pt x="49" y="73"/>
                  </a:lnTo>
                  <a:lnTo>
                    <a:pt x="54" y="70"/>
                  </a:lnTo>
                  <a:lnTo>
                    <a:pt x="58" y="66"/>
                  </a:lnTo>
                  <a:lnTo>
                    <a:pt x="60" y="62"/>
                  </a:lnTo>
                  <a:lnTo>
                    <a:pt x="62" y="59"/>
                  </a:lnTo>
                  <a:lnTo>
                    <a:pt x="63" y="56"/>
                  </a:lnTo>
                  <a:lnTo>
                    <a:pt x="63" y="55"/>
                  </a:lnTo>
                  <a:lnTo>
                    <a:pt x="62" y="53"/>
                  </a:lnTo>
                  <a:lnTo>
                    <a:pt x="61" y="53"/>
                  </a:lnTo>
                  <a:lnTo>
                    <a:pt x="60" y="53"/>
                  </a:lnTo>
                  <a:lnTo>
                    <a:pt x="59" y="55"/>
                  </a:lnTo>
                  <a:lnTo>
                    <a:pt x="57" y="60"/>
                  </a:lnTo>
                  <a:lnTo>
                    <a:pt x="54" y="64"/>
                  </a:lnTo>
                  <a:lnTo>
                    <a:pt x="52" y="67"/>
                  </a:lnTo>
                  <a:lnTo>
                    <a:pt x="49" y="69"/>
                  </a:lnTo>
                  <a:lnTo>
                    <a:pt x="46" y="71"/>
                  </a:lnTo>
                  <a:lnTo>
                    <a:pt x="43" y="71"/>
                  </a:lnTo>
                  <a:lnTo>
                    <a:pt x="40" y="72"/>
                  </a:lnTo>
                  <a:lnTo>
                    <a:pt x="37" y="72"/>
                  </a:lnTo>
                  <a:lnTo>
                    <a:pt x="34" y="72"/>
                  </a:lnTo>
                  <a:lnTo>
                    <a:pt x="30" y="70"/>
                  </a:lnTo>
                  <a:lnTo>
                    <a:pt x="26" y="68"/>
                  </a:lnTo>
                  <a:lnTo>
                    <a:pt x="22" y="65"/>
                  </a:lnTo>
                  <a:lnTo>
                    <a:pt x="19" y="61"/>
                  </a:lnTo>
                  <a:lnTo>
                    <a:pt x="16" y="55"/>
                  </a:lnTo>
                  <a:lnTo>
                    <a:pt x="15"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387"/>
            <p:cNvSpPr>
              <a:spLocks noChangeAspect="1"/>
            </p:cNvSpPr>
            <p:nvPr/>
          </p:nvSpPr>
          <p:spPr bwMode="auto">
            <a:xfrm>
              <a:off x="3018" y="4052"/>
              <a:ext cx="18" cy="17"/>
            </a:xfrm>
            <a:custGeom>
              <a:avLst/>
              <a:gdLst>
                <a:gd name="T0" fmla="*/ 18 w 18"/>
                <a:gd name="T1" fmla="*/ 8 h 17"/>
                <a:gd name="T2" fmla="*/ 17 w 18"/>
                <a:gd name="T3" fmla="*/ 5 h 17"/>
                <a:gd name="T4" fmla="*/ 15 w 18"/>
                <a:gd name="T5" fmla="*/ 2 h 17"/>
                <a:gd name="T6" fmla="*/ 13 w 18"/>
                <a:gd name="T7" fmla="*/ 0 h 17"/>
                <a:gd name="T8" fmla="*/ 9 w 18"/>
                <a:gd name="T9" fmla="*/ 0 h 17"/>
                <a:gd name="T10" fmla="*/ 6 w 18"/>
                <a:gd name="T11" fmla="*/ 0 h 17"/>
                <a:gd name="T12" fmla="*/ 3 w 18"/>
                <a:gd name="T13" fmla="*/ 2 h 17"/>
                <a:gd name="T14" fmla="*/ 1 w 18"/>
                <a:gd name="T15" fmla="*/ 5 h 17"/>
                <a:gd name="T16" fmla="*/ 0 w 18"/>
                <a:gd name="T17" fmla="*/ 8 h 17"/>
                <a:gd name="T18" fmla="*/ 1 w 18"/>
                <a:gd name="T19" fmla="*/ 12 h 17"/>
                <a:gd name="T20" fmla="*/ 3 w 18"/>
                <a:gd name="T21" fmla="*/ 15 h 17"/>
                <a:gd name="T22" fmla="*/ 6 w 18"/>
                <a:gd name="T23" fmla="*/ 17 h 17"/>
                <a:gd name="T24" fmla="*/ 9 w 18"/>
                <a:gd name="T25" fmla="*/ 17 h 17"/>
                <a:gd name="T26" fmla="*/ 13 w 18"/>
                <a:gd name="T27" fmla="*/ 17 h 17"/>
                <a:gd name="T28" fmla="*/ 15 w 18"/>
                <a:gd name="T29" fmla="*/ 15 h 17"/>
                <a:gd name="T30" fmla="*/ 17 w 18"/>
                <a:gd name="T31" fmla="*/ 12 h 17"/>
                <a:gd name="T32" fmla="*/ 18 w 18"/>
                <a:gd name="T3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7">
                  <a:moveTo>
                    <a:pt x="18" y="8"/>
                  </a:moveTo>
                  <a:lnTo>
                    <a:pt x="17" y="5"/>
                  </a:lnTo>
                  <a:lnTo>
                    <a:pt x="15" y="2"/>
                  </a:lnTo>
                  <a:lnTo>
                    <a:pt x="13" y="0"/>
                  </a:lnTo>
                  <a:lnTo>
                    <a:pt x="9" y="0"/>
                  </a:lnTo>
                  <a:lnTo>
                    <a:pt x="6" y="0"/>
                  </a:lnTo>
                  <a:lnTo>
                    <a:pt x="3" y="2"/>
                  </a:lnTo>
                  <a:lnTo>
                    <a:pt x="1" y="5"/>
                  </a:lnTo>
                  <a:lnTo>
                    <a:pt x="0" y="8"/>
                  </a:lnTo>
                  <a:lnTo>
                    <a:pt x="1" y="12"/>
                  </a:lnTo>
                  <a:lnTo>
                    <a:pt x="3" y="15"/>
                  </a:lnTo>
                  <a:lnTo>
                    <a:pt x="6" y="17"/>
                  </a:lnTo>
                  <a:lnTo>
                    <a:pt x="9" y="17"/>
                  </a:lnTo>
                  <a:lnTo>
                    <a:pt x="13" y="17"/>
                  </a:lnTo>
                  <a:lnTo>
                    <a:pt x="15" y="15"/>
                  </a:lnTo>
                  <a:lnTo>
                    <a:pt x="17" y="12"/>
                  </a:lnTo>
                  <a:lnTo>
                    <a:pt x="18" y="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388"/>
            <p:cNvSpPr>
              <a:spLocks noChangeAspect="1" noEditPoints="1"/>
            </p:cNvSpPr>
            <p:nvPr/>
          </p:nvSpPr>
          <p:spPr bwMode="auto">
            <a:xfrm>
              <a:off x="3057" y="3995"/>
              <a:ext cx="75" cy="76"/>
            </a:xfrm>
            <a:custGeom>
              <a:avLst/>
              <a:gdLst>
                <a:gd name="T0" fmla="*/ 49 w 75"/>
                <a:gd name="T1" fmla="*/ 67 h 76"/>
                <a:gd name="T2" fmla="*/ 56 w 75"/>
                <a:gd name="T3" fmla="*/ 74 h 76"/>
                <a:gd name="T4" fmla="*/ 63 w 75"/>
                <a:gd name="T5" fmla="*/ 75 h 76"/>
                <a:gd name="T6" fmla="*/ 67 w 75"/>
                <a:gd name="T7" fmla="*/ 74 h 76"/>
                <a:gd name="T8" fmla="*/ 71 w 75"/>
                <a:gd name="T9" fmla="*/ 70 h 76"/>
                <a:gd name="T10" fmla="*/ 74 w 75"/>
                <a:gd name="T11" fmla="*/ 64 h 76"/>
                <a:gd name="T12" fmla="*/ 75 w 75"/>
                <a:gd name="T13" fmla="*/ 50 h 76"/>
                <a:gd name="T14" fmla="*/ 70 w 75"/>
                <a:gd name="T15" fmla="*/ 60 h 76"/>
                <a:gd name="T16" fmla="*/ 68 w 75"/>
                <a:gd name="T17" fmla="*/ 68 h 76"/>
                <a:gd name="T18" fmla="*/ 64 w 75"/>
                <a:gd name="T19" fmla="*/ 70 h 76"/>
                <a:gd name="T20" fmla="*/ 59 w 75"/>
                <a:gd name="T21" fmla="*/ 66 h 76"/>
                <a:gd name="T22" fmla="*/ 58 w 75"/>
                <a:gd name="T23" fmla="*/ 62 h 76"/>
                <a:gd name="T24" fmla="*/ 58 w 75"/>
                <a:gd name="T25" fmla="*/ 24 h 76"/>
                <a:gd name="T26" fmla="*/ 56 w 75"/>
                <a:gd name="T27" fmla="*/ 14 h 76"/>
                <a:gd name="T28" fmla="*/ 47 w 75"/>
                <a:gd name="T29" fmla="*/ 5 h 76"/>
                <a:gd name="T30" fmla="*/ 36 w 75"/>
                <a:gd name="T31" fmla="*/ 1 h 76"/>
                <a:gd name="T32" fmla="*/ 25 w 75"/>
                <a:gd name="T33" fmla="*/ 1 h 76"/>
                <a:gd name="T34" fmla="*/ 16 w 75"/>
                <a:gd name="T35" fmla="*/ 3 h 76"/>
                <a:gd name="T36" fmla="*/ 9 w 75"/>
                <a:gd name="T37" fmla="*/ 8 h 76"/>
                <a:gd name="T38" fmla="*/ 5 w 75"/>
                <a:gd name="T39" fmla="*/ 15 h 76"/>
                <a:gd name="T40" fmla="*/ 5 w 75"/>
                <a:gd name="T41" fmla="*/ 22 h 76"/>
                <a:gd name="T42" fmla="*/ 9 w 75"/>
                <a:gd name="T43" fmla="*/ 26 h 76"/>
                <a:gd name="T44" fmla="*/ 16 w 75"/>
                <a:gd name="T45" fmla="*/ 26 h 76"/>
                <a:gd name="T46" fmla="*/ 20 w 75"/>
                <a:gd name="T47" fmla="*/ 22 h 76"/>
                <a:gd name="T48" fmla="*/ 20 w 75"/>
                <a:gd name="T49" fmla="*/ 17 h 76"/>
                <a:gd name="T50" fmla="*/ 16 w 75"/>
                <a:gd name="T51" fmla="*/ 12 h 76"/>
                <a:gd name="T52" fmla="*/ 15 w 75"/>
                <a:gd name="T53" fmla="*/ 8 h 76"/>
                <a:gd name="T54" fmla="*/ 25 w 75"/>
                <a:gd name="T55" fmla="*/ 4 h 76"/>
                <a:gd name="T56" fmla="*/ 33 w 75"/>
                <a:gd name="T57" fmla="*/ 4 h 76"/>
                <a:gd name="T58" fmla="*/ 39 w 75"/>
                <a:gd name="T59" fmla="*/ 7 h 76"/>
                <a:gd name="T60" fmla="*/ 44 w 75"/>
                <a:gd name="T61" fmla="*/ 12 h 76"/>
                <a:gd name="T62" fmla="*/ 47 w 75"/>
                <a:gd name="T63" fmla="*/ 20 h 76"/>
                <a:gd name="T64" fmla="*/ 47 w 75"/>
                <a:gd name="T65" fmla="*/ 31 h 76"/>
                <a:gd name="T66" fmla="*/ 17 w 75"/>
                <a:gd name="T67" fmla="*/ 37 h 76"/>
                <a:gd name="T68" fmla="*/ 4 w 75"/>
                <a:gd name="T69" fmla="*/ 47 h 76"/>
                <a:gd name="T70" fmla="*/ 0 w 75"/>
                <a:gd name="T71" fmla="*/ 59 h 76"/>
                <a:gd name="T72" fmla="*/ 9 w 75"/>
                <a:gd name="T73" fmla="*/ 72 h 76"/>
                <a:gd name="T74" fmla="*/ 26 w 75"/>
                <a:gd name="T75" fmla="*/ 76 h 76"/>
                <a:gd name="T76" fmla="*/ 40 w 75"/>
                <a:gd name="T77" fmla="*/ 72 h 76"/>
                <a:gd name="T78" fmla="*/ 48 w 75"/>
                <a:gd name="T79" fmla="*/ 62 h 76"/>
                <a:gd name="T80" fmla="*/ 47 w 75"/>
                <a:gd name="T81" fmla="*/ 51 h 76"/>
                <a:gd name="T82" fmla="*/ 45 w 75"/>
                <a:gd name="T83" fmla="*/ 61 h 76"/>
                <a:gd name="T84" fmla="*/ 40 w 75"/>
                <a:gd name="T85" fmla="*/ 68 h 76"/>
                <a:gd name="T86" fmla="*/ 34 w 75"/>
                <a:gd name="T87" fmla="*/ 71 h 76"/>
                <a:gd name="T88" fmla="*/ 28 w 75"/>
                <a:gd name="T89" fmla="*/ 72 h 76"/>
                <a:gd name="T90" fmla="*/ 17 w 75"/>
                <a:gd name="T91" fmla="*/ 69 h 76"/>
                <a:gd name="T92" fmla="*/ 13 w 75"/>
                <a:gd name="T93" fmla="*/ 58 h 76"/>
                <a:gd name="T94" fmla="*/ 20 w 75"/>
                <a:gd name="T95" fmla="*/ 43 h 76"/>
                <a:gd name="T96" fmla="*/ 47 w 75"/>
                <a:gd name="T9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6">
                  <a:moveTo>
                    <a:pt x="48" y="62"/>
                  </a:moveTo>
                  <a:lnTo>
                    <a:pt x="49" y="67"/>
                  </a:lnTo>
                  <a:lnTo>
                    <a:pt x="52" y="71"/>
                  </a:lnTo>
                  <a:lnTo>
                    <a:pt x="56" y="74"/>
                  </a:lnTo>
                  <a:lnTo>
                    <a:pt x="61" y="75"/>
                  </a:lnTo>
                  <a:lnTo>
                    <a:pt x="63" y="75"/>
                  </a:lnTo>
                  <a:lnTo>
                    <a:pt x="65" y="75"/>
                  </a:lnTo>
                  <a:lnTo>
                    <a:pt x="67" y="74"/>
                  </a:lnTo>
                  <a:lnTo>
                    <a:pt x="69" y="72"/>
                  </a:lnTo>
                  <a:lnTo>
                    <a:pt x="71" y="70"/>
                  </a:lnTo>
                  <a:lnTo>
                    <a:pt x="73" y="68"/>
                  </a:lnTo>
                  <a:lnTo>
                    <a:pt x="74" y="64"/>
                  </a:lnTo>
                  <a:lnTo>
                    <a:pt x="75" y="60"/>
                  </a:lnTo>
                  <a:lnTo>
                    <a:pt x="75" y="50"/>
                  </a:lnTo>
                  <a:lnTo>
                    <a:pt x="70" y="50"/>
                  </a:lnTo>
                  <a:lnTo>
                    <a:pt x="70" y="60"/>
                  </a:lnTo>
                  <a:lnTo>
                    <a:pt x="70" y="65"/>
                  </a:lnTo>
                  <a:lnTo>
                    <a:pt x="68" y="68"/>
                  </a:lnTo>
                  <a:lnTo>
                    <a:pt x="66" y="70"/>
                  </a:lnTo>
                  <a:lnTo>
                    <a:pt x="64" y="70"/>
                  </a:lnTo>
                  <a:lnTo>
                    <a:pt x="61" y="69"/>
                  </a:lnTo>
                  <a:lnTo>
                    <a:pt x="59" y="66"/>
                  </a:lnTo>
                  <a:lnTo>
                    <a:pt x="59" y="63"/>
                  </a:lnTo>
                  <a:lnTo>
                    <a:pt x="58" y="62"/>
                  </a:lnTo>
                  <a:lnTo>
                    <a:pt x="58" y="29"/>
                  </a:lnTo>
                  <a:lnTo>
                    <a:pt x="58" y="24"/>
                  </a:lnTo>
                  <a:lnTo>
                    <a:pt x="58" y="19"/>
                  </a:lnTo>
                  <a:lnTo>
                    <a:pt x="56" y="14"/>
                  </a:lnTo>
                  <a:lnTo>
                    <a:pt x="52" y="9"/>
                  </a:lnTo>
                  <a:lnTo>
                    <a:pt x="47" y="5"/>
                  </a:lnTo>
                  <a:lnTo>
                    <a:pt x="42" y="2"/>
                  </a:lnTo>
                  <a:lnTo>
                    <a:pt x="36" y="1"/>
                  </a:lnTo>
                  <a:lnTo>
                    <a:pt x="30" y="0"/>
                  </a:lnTo>
                  <a:lnTo>
                    <a:pt x="25" y="1"/>
                  </a:lnTo>
                  <a:lnTo>
                    <a:pt x="20" y="2"/>
                  </a:lnTo>
                  <a:lnTo>
                    <a:pt x="16" y="3"/>
                  </a:lnTo>
                  <a:lnTo>
                    <a:pt x="12" y="5"/>
                  </a:lnTo>
                  <a:lnTo>
                    <a:pt x="9" y="8"/>
                  </a:lnTo>
                  <a:lnTo>
                    <a:pt x="7" y="11"/>
                  </a:lnTo>
                  <a:lnTo>
                    <a:pt x="5" y="15"/>
                  </a:lnTo>
                  <a:lnTo>
                    <a:pt x="5" y="19"/>
                  </a:lnTo>
                  <a:lnTo>
                    <a:pt x="5" y="22"/>
                  </a:lnTo>
                  <a:lnTo>
                    <a:pt x="7" y="25"/>
                  </a:lnTo>
                  <a:lnTo>
                    <a:pt x="9" y="26"/>
                  </a:lnTo>
                  <a:lnTo>
                    <a:pt x="12" y="27"/>
                  </a:lnTo>
                  <a:lnTo>
                    <a:pt x="16" y="26"/>
                  </a:lnTo>
                  <a:lnTo>
                    <a:pt x="18" y="25"/>
                  </a:lnTo>
                  <a:lnTo>
                    <a:pt x="20" y="22"/>
                  </a:lnTo>
                  <a:lnTo>
                    <a:pt x="20" y="19"/>
                  </a:lnTo>
                  <a:lnTo>
                    <a:pt x="20" y="17"/>
                  </a:lnTo>
                  <a:lnTo>
                    <a:pt x="19" y="15"/>
                  </a:lnTo>
                  <a:lnTo>
                    <a:pt x="16" y="12"/>
                  </a:lnTo>
                  <a:lnTo>
                    <a:pt x="12" y="11"/>
                  </a:lnTo>
                  <a:lnTo>
                    <a:pt x="15" y="8"/>
                  </a:lnTo>
                  <a:lnTo>
                    <a:pt x="20" y="6"/>
                  </a:lnTo>
                  <a:lnTo>
                    <a:pt x="25" y="4"/>
                  </a:lnTo>
                  <a:lnTo>
                    <a:pt x="29" y="4"/>
                  </a:lnTo>
                  <a:lnTo>
                    <a:pt x="33" y="4"/>
                  </a:lnTo>
                  <a:lnTo>
                    <a:pt x="36" y="5"/>
                  </a:lnTo>
                  <a:lnTo>
                    <a:pt x="39" y="7"/>
                  </a:lnTo>
                  <a:lnTo>
                    <a:pt x="41" y="9"/>
                  </a:lnTo>
                  <a:lnTo>
                    <a:pt x="44" y="12"/>
                  </a:lnTo>
                  <a:lnTo>
                    <a:pt x="45" y="16"/>
                  </a:lnTo>
                  <a:lnTo>
                    <a:pt x="47" y="20"/>
                  </a:lnTo>
                  <a:lnTo>
                    <a:pt x="47" y="25"/>
                  </a:lnTo>
                  <a:lnTo>
                    <a:pt x="47" y="31"/>
                  </a:lnTo>
                  <a:lnTo>
                    <a:pt x="32" y="32"/>
                  </a:lnTo>
                  <a:lnTo>
                    <a:pt x="17" y="37"/>
                  </a:lnTo>
                  <a:lnTo>
                    <a:pt x="9" y="42"/>
                  </a:lnTo>
                  <a:lnTo>
                    <a:pt x="4" y="47"/>
                  </a:lnTo>
                  <a:lnTo>
                    <a:pt x="1" y="53"/>
                  </a:lnTo>
                  <a:lnTo>
                    <a:pt x="0" y="59"/>
                  </a:lnTo>
                  <a:lnTo>
                    <a:pt x="3" y="67"/>
                  </a:lnTo>
                  <a:lnTo>
                    <a:pt x="9" y="72"/>
                  </a:lnTo>
                  <a:lnTo>
                    <a:pt x="18" y="75"/>
                  </a:lnTo>
                  <a:lnTo>
                    <a:pt x="26" y="76"/>
                  </a:lnTo>
                  <a:lnTo>
                    <a:pt x="34" y="75"/>
                  </a:lnTo>
                  <a:lnTo>
                    <a:pt x="40" y="72"/>
                  </a:lnTo>
                  <a:lnTo>
                    <a:pt x="45" y="67"/>
                  </a:lnTo>
                  <a:lnTo>
                    <a:pt x="48" y="62"/>
                  </a:lnTo>
                  <a:close/>
                  <a:moveTo>
                    <a:pt x="47" y="35"/>
                  </a:moveTo>
                  <a:lnTo>
                    <a:pt x="47" y="51"/>
                  </a:lnTo>
                  <a:lnTo>
                    <a:pt x="46" y="57"/>
                  </a:lnTo>
                  <a:lnTo>
                    <a:pt x="45" y="61"/>
                  </a:lnTo>
                  <a:lnTo>
                    <a:pt x="43" y="65"/>
                  </a:lnTo>
                  <a:lnTo>
                    <a:pt x="40" y="68"/>
                  </a:lnTo>
                  <a:lnTo>
                    <a:pt x="37" y="70"/>
                  </a:lnTo>
                  <a:lnTo>
                    <a:pt x="34" y="71"/>
                  </a:lnTo>
                  <a:lnTo>
                    <a:pt x="31" y="72"/>
                  </a:lnTo>
                  <a:lnTo>
                    <a:pt x="28" y="72"/>
                  </a:lnTo>
                  <a:lnTo>
                    <a:pt x="22" y="71"/>
                  </a:lnTo>
                  <a:lnTo>
                    <a:pt x="17" y="69"/>
                  </a:lnTo>
                  <a:lnTo>
                    <a:pt x="14" y="64"/>
                  </a:lnTo>
                  <a:lnTo>
                    <a:pt x="13" y="58"/>
                  </a:lnTo>
                  <a:lnTo>
                    <a:pt x="14" y="51"/>
                  </a:lnTo>
                  <a:lnTo>
                    <a:pt x="20" y="43"/>
                  </a:lnTo>
                  <a:lnTo>
                    <a:pt x="30" y="37"/>
                  </a:lnTo>
                  <a:lnTo>
                    <a:pt x="47" y="3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89"/>
            <p:cNvSpPr>
              <a:spLocks noChangeAspect="1"/>
            </p:cNvSpPr>
            <p:nvPr/>
          </p:nvSpPr>
          <p:spPr bwMode="auto">
            <a:xfrm>
              <a:off x="3138" y="3996"/>
              <a:ext cx="83" cy="73"/>
            </a:xfrm>
            <a:custGeom>
              <a:avLst/>
              <a:gdLst>
                <a:gd name="T0" fmla="*/ 13 w 83"/>
                <a:gd name="T1" fmla="*/ 61 h 73"/>
                <a:gd name="T2" fmla="*/ 11 w 83"/>
                <a:gd name="T3" fmla="*/ 67 h 73"/>
                <a:gd name="T4" fmla="*/ 0 w 83"/>
                <a:gd name="T5" fmla="*/ 68 h 73"/>
                <a:gd name="T6" fmla="*/ 5 w 83"/>
                <a:gd name="T7" fmla="*/ 73 h 73"/>
                <a:gd name="T8" fmla="*/ 15 w 83"/>
                <a:gd name="T9" fmla="*/ 73 h 73"/>
                <a:gd name="T10" fmla="*/ 23 w 83"/>
                <a:gd name="T11" fmla="*/ 73 h 73"/>
                <a:gd name="T12" fmla="*/ 33 w 83"/>
                <a:gd name="T13" fmla="*/ 73 h 73"/>
                <a:gd name="T14" fmla="*/ 37 w 83"/>
                <a:gd name="T15" fmla="*/ 68 h 73"/>
                <a:gd name="T16" fmla="*/ 27 w 83"/>
                <a:gd name="T17" fmla="*/ 67 h 73"/>
                <a:gd name="T18" fmla="*/ 24 w 83"/>
                <a:gd name="T19" fmla="*/ 61 h 73"/>
                <a:gd name="T20" fmla="*/ 26 w 83"/>
                <a:gd name="T21" fmla="*/ 19 h 73"/>
                <a:gd name="T22" fmla="*/ 39 w 83"/>
                <a:gd name="T23" fmla="*/ 6 h 73"/>
                <a:gd name="T24" fmla="*/ 50 w 83"/>
                <a:gd name="T25" fmla="*/ 4 h 73"/>
                <a:gd name="T26" fmla="*/ 55 w 83"/>
                <a:gd name="T27" fmla="*/ 7 h 73"/>
                <a:gd name="T28" fmla="*/ 58 w 83"/>
                <a:gd name="T29" fmla="*/ 12 h 73"/>
                <a:gd name="T30" fmla="*/ 59 w 83"/>
                <a:gd name="T31" fmla="*/ 19 h 73"/>
                <a:gd name="T32" fmla="*/ 59 w 83"/>
                <a:gd name="T33" fmla="*/ 61 h 73"/>
                <a:gd name="T34" fmla="*/ 57 w 83"/>
                <a:gd name="T35" fmla="*/ 67 h 73"/>
                <a:gd name="T36" fmla="*/ 46 w 83"/>
                <a:gd name="T37" fmla="*/ 68 h 73"/>
                <a:gd name="T38" fmla="*/ 51 w 83"/>
                <a:gd name="T39" fmla="*/ 73 h 73"/>
                <a:gd name="T40" fmla="*/ 61 w 83"/>
                <a:gd name="T41" fmla="*/ 73 h 73"/>
                <a:gd name="T42" fmla="*/ 69 w 83"/>
                <a:gd name="T43" fmla="*/ 73 h 73"/>
                <a:gd name="T44" fmla="*/ 78 w 83"/>
                <a:gd name="T45" fmla="*/ 73 h 73"/>
                <a:gd name="T46" fmla="*/ 83 w 83"/>
                <a:gd name="T47" fmla="*/ 68 h 73"/>
                <a:gd name="T48" fmla="*/ 74 w 83"/>
                <a:gd name="T49" fmla="*/ 68 h 73"/>
                <a:gd name="T50" fmla="*/ 70 w 83"/>
                <a:gd name="T51" fmla="*/ 63 h 73"/>
                <a:gd name="T52" fmla="*/ 70 w 83"/>
                <a:gd name="T53" fmla="*/ 23 h 73"/>
                <a:gd name="T54" fmla="*/ 68 w 83"/>
                <a:gd name="T55" fmla="*/ 11 h 73"/>
                <a:gd name="T56" fmla="*/ 63 w 83"/>
                <a:gd name="T57" fmla="*/ 4 h 73"/>
                <a:gd name="T58" fmla="*/ 54 w 83"/>
                <a:gd name="T59" fmla="*/ 1 h 73"/>
                <a:gd name="T60" fmla="*/ 40 w 83"/>
                <a:gd name="T61" fmla="*/ 2 h 73"/>
                <a:gd name="T62" fmla="*/ 27 w 83"/>
                <a:gd name="T63" fmla="*/ 11 h 73"/>
                <a:gd name="T64" fmla="*/ 23 w 83"/>
                <a:gd name="T65" fmla="*/ 0 h 73"/>
                <a:gd name="T66" fmla="*/ 0 w 83"/>
                <a:gd name="T67" fmla="*/ 7 h 73"/>
                <a:gd name="T68" fmla="*/ 7 w 83"/>
                <a:gd name="T69" fmla="*/ 7 h 73"/>
                <a:gd name="T70" fmla="*/ 11 w 83"/>
                <a:gd name="T71" fmla="*/ 9 h 73"/>
                <a:gd name="T72" fmla="*/ 13 w 83"/>
                <a:gd name="T73" fmla="*/ 12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1"/>
                  </a:lnTo>
                  <a:lnTo>
                    <a:pt x="12" y="65"/>
                  </a:lnTo>
                  <a:lnTo>
                    <a:pt x="11" y="67"/>
                  </a:lnTo>
                  <a:lnTo>
                    <a:pt x="7" y="68"/>
                  </a:lnTo>
                  <a:lnTo>
                    <a:pt x="0" y="68"/>
                  </a:lnTo>
                  <a:lnTo>
                    <a:pt x="0" y="73"/>
                  </a:lnTo>
                  <a:lnTo>
                    <a:pt x="5" y="73"/>
                  </a:lnTo>
                  <a:lnTo>
                    <a:pt x="10" y="73"/>
                  </a:lnTo>
                  <a:lnTo>
                    <a:pt x="15" y="73"/>
                  </a:lnTo>
                  <a:lnTo>
                    <a:pt x="19" y="73"/>
                  </a:lnTo>
                  <a:lnTo>
                    <a:pt x="23" y="73"/>
                  </a:lnTo>
                  <a:lnTo>
                    <a:pt x="27" y="73"/>
                  </a:lnTo>
                  <a:lnTo>
                    <a:pt x="33" y="73"/>
                  </a:lnTo>
                  <a:lnTo>
                    <a:pt x="37" y="73"/>
                  </a:lnTo>
                  <a:lnTo>
                    <a:pt x="37" y="68"/>
                  </a:lnTo>
                  <a:lnTo>
                    <a:pt x="31" y="68"/>
                  </a:lnTo>
                  <a:lnTo>
                    <a:pt x="27" y="67"/>
                  </a:lnTo>
                  <a:lnTo>
                    <a:pt x="25" y="65"/>
                  </a:lnTo>
                  <a:lnTo>
                    <a:pt x="24" y="61"/>
                  </a:lnTo>
                  <a:lnTo>
                    <a:pt x="24" y="30"/>
                  </a:lnTo>
                  <a:lnTo>
                    <a:pt x="26" y="19"/>
                  </a:lnTo>
                  <a:lnTo>
                    <a:pt x="32" y="11"/>
                  </a:lnTo>
                  <a:lnTo>
                    <a:pt x="39" y="6"/>
                  </a:lnTo>
                  <a:lnTo>
                    <a:pt x="47" y="4"/>
                  </a:lnTo>
                  <a:lnTo>
                    <a:pt x="50" y="4"/>
                  </a:lnTo>
                  <a:lnTo>
                    <a:pt x="53" y="5"/>
                  </a:lnTo>
                  <a:lnTo>
                    <a:pt x="55" y="7"/>
                  </a:lnTo>
                  <a:lnTo>
                    <a:pt x="57" y="10"/>
                  </a:lnTo>
                  <a:lnTo>
                    <a:pt x="58" y="12"/>
                  </a:lnTo>
                  <a:lnTo>
                    <a:pt x="58" y="15"/>
                  </a:lnTo>
                  <a:lnTo>
                    <a:pt x="59" y="19"/>
                  </a:lnTo>
                  <a:lnTo>
                    <a:pt x="59" y="22"/>
                  </a:lnTo>
                  <a:lnTo>
                    <a:pt x="59" y="61"/>
                  </a:lnTo>
                  <a:lnTo>
                    <a:pt x="58" y="65"/>
                  </a:lnTo>
                  <a:lnTo>
                    <a:pt x="57" y="67"/>
                  </a:lnTo>
                  <a:lnTo>
                    <a:pt x="53" y="68"/>
                  </a:lnTo>
                  <a:lnTo>
                    <a:pt x="46" y="68"/>
                  </a:lnTo>
                  <a:lnTo>
                    <a:pt x="46" y="73"/>
                  </a:lnTo>
                  <a:lnTo>
                    <a:pt x="51" y="73"/>
                  </a:lnTo>
                  <a:lnTo>
                    <a:pt x="56" y="73"/>
                  </a:lnTo>
                  <a:lnTo>
                    <a:pt x="61" y="73"/>
                  </a:lnTo>
                  <a:lnTo>
                    <a:pt x="65" y="73"/>
                  </a:lnTo>
                  <a:lnTo>
                    <a:pt x="69" y="73"/>
                  </a:lnTo>
                  <a:lnTo>
                    <a:pt x="73" y="73"/>
                  </a:lnTo>
                  <a:lnTo>
                    <a:pt x="78" y="73"/>
                  </a:lnTo>
                  <a:lnTo>
                    <a:pt x="83" y="73"/>
                  </a:lnTo>
                  <a:lnTo>
                    <a:pt x="83" y="68"/>
                  </a:lnTo>
                  <a:lnTo>
                    <a:pt x="78" y="68"/>
                  </a:lnTo>
                  <a:lnTo>
                    <a:pt x="74" y="68"/>
                  </a:lnTo>
                  <a:lnTo>
                    <a:pt x="71" y="66"/>
                  </a:lnTo>
                  <a:lnTo>
                    <a:pt x="70" y="63"/>
                  </a:lnTo>
                  <a:lnTo>
                    <a:pt x="70" y="32"/>
                  </a:lnTo>
                  <a:lnTo>
                    <a:pt x="70" y="23"/>
                  </a:lnTo>
                  <a:lnTo>
                    <a:pt x="70" y="16"/>
                  </a:lnTo>
                  <a:lnTo>
                    <a:pt x="68" y="11"/>
                  </a:lnTo>
                  <a:lnTo>
                    <a:pt x="65" y="6"/>
                  </a:lnTo>
                  <a:lnTo>
                    <a:pt x="63" y="4"/>
                  </a:lnTo>
                  <a:lnTo>
                    <a:pt x="59" y="2"/>
                  </a:lnTo>
                  <a:lnTo>
                    <a:pt x="54" y="1"/>
                  </a:lnTo>
                  <a:lnTo>
                    <a:pt x="48" y="0"/>
                  </a:lnTo>
                  <a:lnTo>
                    <a:pt x="40" y="2"/>
                  </a:lnTo>
                  <a:lnTo>
                    <a:pt x="33" y="5"/>
                  </a:lnTo>
                  <a:lnTo>
                    <a:pt x="27" y="11"/>
                  </a:lnTo>
                  <a:lnTo>
                    <a:pt x="23" y="18"/>
                  </a:lnTo>
                  <a:lnTo>
                    <a:pt x="23" y="0"/>
                  </a:lnTo>
                  <a:lnTo>
                    <a:pt x="0" y="2"/>
                  </a:lnTo>
                  <a:lnTo>
                    <a:pt x="0" y="7"/>
                  </a:lnTo>
                  <a:lnTo>
                    <a:pt x="4" y="7"/>
                  </a:lnTo>
                  <a:lnTo>
                    <a:pt x="7" y="7"/>
                  </a:lnTo>
                  <a:lnTo>
                    <a:pt x="9" y="8"/>
                  </a:lnTo>
                  <a:lnTo>
                    <a:pt x="11" y="9"/>
                  </a:lnTo>
                  <a:lnTo>
                    <a:pt x="12" y="10"/>
                  </a:lnTo>
                  <a:lnTo>
                    <a:pt x="13" y="12"/>
                  </a:lnTo>
                  <a:lnTo>
                    <a:pt x="13" y="14"/>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390"/>
            <p:cNvSpPr>
              <a:spLocks noChangeAspect="1"/>
            </p:cNvSpPr>
            <p:nvPr/>
          </p:nvSpPr>
          <p:spPr bwMode="auto">
            <a:xfrm>
              <a:off x="3230" y="3995"/>
              <a:ext cx="63" cy="76"/>
            </a:xfrm>
            <a:custGeom>
              <a:avLst/>
              <a:gdLst>
                <a:gd name="T0" fmla="*/ 14 w 63"/>
                <a:gd name="T1" fmla="*/ 38 h 76"/>
                <a:gd name="T2" fmla="*/ 16 w 63"/>
                <a:gd name="T3" fmla="*/ 22 h 76"/>
                <a:gd name="T4" fmla="*/ 22 w 63"/>
                <a:gd name="T5" fmla="*/ 11 h 76"/>
                <a:gd name="T6" fmla="*/ 29 w 63"/>
                <a:gd name="T7" fmla="*/ 6 h 76"/>
                <a:gd name="T8" fmla="*/ 36 w 63"/>
                <a:gd name="T9" fmla="*/ 4 h 76"/>
                <a:gd name="T10" fmla="*/ 39 w 63"/>
                <a:gd name="T11" fmla="*/ 5 h 76"/>
                <a:gd name="T12" fmla="*/ 44 w 63"/>
                <a:gd name="T13" fmla="*/ 5 h 76"/>
                <a:gd name="T14" fmla="*/ 49 w 63"/>
                <a:gd name="T15" fmla="*/ 7 h 76"/>
                <a:gd name="T16" fmla="*/ 54 w 63"/>
                <a:gd name="T17" fmla="*/ 11 h 76"/>
                <a:gd name="T18" fmla="*/ 50 w 63"/>
                <a:gd name="T19" fmla="*/ 12 h 76"/>
                <a:gd name="T20" fmla="*/ 48 w 63"/>
                <a:gd name="T21" fmla="*/ 14 h 76"/>
                <a:gd name="T22" fmla="*/ 46 w 63"/>
                <a:gd name="T23" fmla="*/ 16 h 76"/>
                <a:gd name="T24" fmla="*/ 46 w 63"/>
                <a:gd name="T25" fmla="*/ 18 h 76"/>
                <a:gd name="T26" fmla="*/ 47 w 63"/>
                <a:gd name="T27" fmla="*/ 21 h 76"/>
                <a:gd name="T28" fmla="*/ 48 w 63"/>
                <a:gd name="T29" fmla="*/ 24 h 76"/>
                <a:gd name="T30" fmla="*/ 51 w 63"/>
                <a:gd name="T31" fmla="*/ 25 h 76"/>
                <a:gd name="T32" fmla="*/ 54 w 63"/>
                <a:gd name="T33" fmla="*/ 26 h 76"/>
                <a:gd name="T34" fmla="*/ 57 w 63"/>
                <a:gd name="T35" fmla="*/ 25 h 76"/>
                <a:gd name="T36" fmla="*/ 59 w 63"/>
                <a:gd name="T37" fmla="*/ 24 h 76"/>
                <a:gd name="T38" fmla="*/ 61 w 63"/>
                <a:gd name="T39" fmla="*/ 21 h 76"/>
                <a:gd name="T40" fmla="*/ 61 w 63"/>
                <a:gd name="T41" fmla="*/ 18 h 76"/>
                <a:gd name="T42" fmla="*/ 59 w 63"/>
                <a:gd name="T43" fmla="*/ 10 h 76"/>
                <a:gd name="T44" fmla="*/ 54 w 63"/>
                <a:gd name="T45" fmla="*/ 5 h 76"/>
                <a:gd name="T46" fmla="*/ 45 w 63"/>
                <a:gd name="T47" fmla="*/ 1 h 76"/>
                <a:gd name="T48" fmla="*/ 36 w 63"/>
                <a:gd name="T49" fmla="*/ 0 h 76"/>
                <a:gd name="T50" fmla="*/ 22 w 63"/>
                <a:gd name="T51" fmla="*/ 3 h 76"/>
                <a:gd name="T52" fmla="*/ 10 w 63"/>
                <a:gd name="T53" fmla="*/ 12 h 76"/>
                <a:gd name="T54" fmla="*/ 3 w 63"/>
                <a:gd name="T55" fmla="*/ 24 h 76"/>
                <a:gd name="T56" fmla="*/ 0 w 63"/>
                <a:gd name="T57" fmla="*/ 39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3 h 76"/>
                <a:gd name="T70" fmla="*/ 54 w 63"/>
                <a:gd name="T71" fmla="*/ 70 h 76"/>
                <a:gd name="T72" fmla="*/ 58 w 63"/>
                <a:gd name="T73" fmla="*/ 66 h 76"/>
                <a:gd name="T74" fmla="*/ 60 w 63"/>
                <a:gd name="T75" fmla="*/ 62 h 76"/>
                <a:gd name="T76" fmla="*/ 62 w 63"/>
                <a:gd name="T77" fmla="*/ 59 h 76"/>
                <a:gd name="T78" fmla="*/ 63 w 63"/>
                <a:gd name="T79" fmla="*/ 56 h 76"/>
                <a:gd name="T80" fmla="*/ 63 w 63"/>
                <a:gd name="T81" fmla="*/ 55 h 76"/>
                <a:gd name="T82" fmla="*/ 62 w 63"/>
                <a:gd name="T83" fmla="*/ 53 h 76"/>
                <a:gd name="T84" fmla="*/ 61 w 63"/>
                <a:gd name="T85" fmla="*/ 53 h 76"/>
                <a:gd name="T86" fmla="*/ 60 w 63"/>
                <a:gd name="T87" fmla="*/ 53 h 76"/>
                <a:gd name="T88" fmla="*/ 59 w 63"/>
                <a:gd name="T89" fmla="*/ 55 h 76"/>
                <a:gd name="T90" fmla="*/ 57 w 63"/>
                <a:gd name="T91" fmla="*/ 60 h 76"/>
                <a:gd name="T92" fmla="*/ 54 w 63"/>
                <a:gd name="T93" fmla="*/ 64 h 76"/>
                <a:gd name="T94" fmla="*/ 52 w 63"/>
                <a:gd name="T95" fmla="*/ 67 h 76"/>
                <a:gd name="T96" fmla="*/ 49 w 63"/>
                <a:gd name="T97" fmla="*/ 69 h 76"/>
                <a:gd name="T98" fmla="*/ 46 w 63"/>
                <a:gd name="T99" fmla="*/ 71 h 76"/>
                <a:gd name="T100" fmla="*/ 43 w 63"/>
                <a:gd name="T101" fmla="*/ 71 h 76"/>
                <a:gd name="T102" fmla="*/ 40 w 63"/>
                <a:gd name="T103" fmla="*/ 72 h 76"/>
                <a:gd name="T104" fmla="*/ 37 w 63"/>
                <a:gd name="T105" fmla="*/ 72 h 76"/>
                <a:gd name="T106" fmla="*/ 34 w 63"/>
                <a:gd name="T107" fmla="*/ 72 h 76"/>
                <a:gd name="T108" fmla="*/ 30 w 63"/>
                <a:gd name="T109" fmla="*/ 70 h 76"/>
                <a:gd name="T110" fmla="*/ 26 w 63"/>
                <a:gd name="T111" fmla="*/ 68 h 76"/>
                <a:gd name="T112" fmla="*/ 22 w 63"/>
                <a:gd name="T113" fmla="*/ 65 h 76"/>
                <a:gd name="T114" fmla="*/ 19 w 63"/>
                <a:gd name="T115" fmla="*/ 61 h 76"/>
                <a:gd name="T116" fmla="*/ 16 w 63"/>
                <a:gd name="T117" fmla="*/ 55 h 76"/>
                <a:gd name="T118" fmla="*/ 15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2"/>
                  </a:lnTo>
                  <a:lnTo>
                    <a:pt x="22" y="11"/>
                  </a:lnTo>
                  <a:lnTo>
                    <a:pt x="29" y="6"/>
                  </a:lnTo>
                  <a:lnTo>
                    <a:pt x="36" y="4"/>
                  </a:lnTo>
                  <a:lnTo>
                    <a:pt x="39" y="5"/>
                  </a:lnTo>
                  <a:lnTo>
                    <a:pt x="44" y="5"/>
                  </a:lnTo>
                  <a:lnTo>
                    <a:pt x="49" y="7"/>
                  </a:lnTo>
                  <a:lnTo>
                    <a:pt x="54" y="11"/>
                  </a:lnTo>
                  <a:lnTo>
                    <a:pt x="50" y="12"/>
                  </a:lnTo>
                  <a:lnTo>
                    <a:pt x="48" y="14"/>
                  </a:lnTo>
                  <a:lnTo>
                    <a:pt x="46" y="16"/>
                  </a:lnTo>
                  <a:lnTo>
                    <a:pt x="46" y="18"/>
                  </a:lnTo>
                  <a:lnTo>
                    <a:pt x="47" y="21"/>
                  </a:lnTo>
                  <a:lnTo>
                    <a:pt x="48" y="24"/>
                  </a:lnTo>
                  <a:lnTo>
                    <a:pt x="51" y="25"/>
                  </a:lnTo>
                  <a:lnTo>
                    <a:pt x="54" y="26"/>
                  </a:lnTo>
                  <a:lnTo>
                    <a:pt x="57" y="25"/>
                  </a:lnTo>
                  <a:lnTo>
                    <a:pt x="59" y="24"/>
                  </a:lnTo>
                  <a:lnTo>
                    <a:pt x="61" y="21"/>
                  </a:lnTo>
                  <a:lnTo>
                    <a:pt x="61" y="18"/>
                  </a:lnTo>
                  <a:lnTo>
                    <a:pt x="59" y="10"/>
                  </a:lnTo>
                  <a:lnTo>
                    <a:pt x="54" y="5"/>
                  </a:lnTo>
                  <a:lnTo>
                    <a:pt x="45" y="1"/>
                  </a:lnTo>
                  <a:lnTo>
                    <a:pt x="36" y="0"/>
                  </a:lnTo>
                  <a:lnTo>
                    <a:pt x="22" y="3"/>
                  </a:lnTo>
                  <a:lnTo>
                    <a:pt x="10" y="12"/>
                  </a:lnTo>
                  <a:lnTo>
                    <a:pt x="3" y="24"/>
                  </a:lnTo>
                  <a:lnTo>
                    <a:pt x="0" y="39"/>
                  </a:lnTo>
                  <a:lnTo>
                    <a:pt x="3" y="53"/>
                  </a:lnTo>
                  <a:lnTo>
                    <a:pt x="11" y="65"/>
                  </a:lnTo>
                  <a:lnTo>
                    <a:pt x="22" y="73"/>
                  </a:lnTo>
                  <a:lnTo>
                    <a:pt x="36" y="76"/>
                  </a:lnTo>
                  <a:lnTo>
                    <a:pt x="43" y="75"/>
                  </a:lnTo>
                  <a:lnTo>
                    <a:pt x="49" y="73"/>
                  </a:lnTo>
                  <a:lnTo>
                    <a:pt x="54" y="70"/>
                  </a:lnTo>
                  <a:lnTo>
                    <a:pt x="58" y="66"/>
                  </a:lnTo>
                  <a:lnTo>
                    <a:pt x="60" y="62"/>
                  </a:lnTo>
                  <a:lnTo>
                    <a:pt x="62" y="59"/>
                  </a:lnTo>
                  <a:lnTo>
                    <a:pt x="63" y="56"/>
                  </a:lnTo>
                  <a:lnTo>
                    <a:pt x="63" y="55"/>
                  </a:lnTo>
                  <a:lnTo>
                    <a:pt x="62" y="53"/>
                  </a:lnTo>
                  <a:lnTo>
                    <a:pt x="61" y="53"/>
                  </a:lnTo>
                  <a:lnTo>
                    <a:pt x="60" y="53"/>
                  </a:lnTo>
                  <a:lnTo>
                    <a:pt x="59" y="55"/>
                  </a:lnTo>
                  <a:lnTo>
                    <a:pt x="57" y="60"/>
                  </a:lnTo>
                  <a:lnTo>
                    <a:pt x="54" y="64"/>
                  </a:lnTo>
                  <a:lnTo>
                    <a:pt x="52" y="67"/>
                  </a:lnTo>
                  <a:lnTo>
                    <a:pt x="49" y="69"/>
                  </a:lnTo>
                  <a:lnTo>
                    <a:pt x="46" y="71"/>
                  </a:lnTo>
                  <a:lnTo>
                    <a:pt x="43" y="71"/>
                  </a:lnTo>
                  <a:lnTo>
                    <a:pt x="40" y="72"/>
                  </a:lnTo>
                  <a:lnTo>
                    <a:pt x="37" y="72"/>
                  </a:lnTo>
                  <a:lnTo>
                    <a:pt x="34" y="72"/>
                  </a:lnTo>
                  <a:lnTo>
                    <a:pt x="30" y="70"/>
                  </a:lnTo>
                  <a:lnTo>
                    <a:pt x="26" y="68"/>
                  </a:lnTo>
                  <a:lnTo>
                    <a:pt x="22" y="65"/>
                  </a:lnTo>
                  <a:lnTo>
                    <a:pt x="19" y="61"/>
                  </a:lnTo>
                  <a:lnTo>
                    <a:pt x="16" y="55"/>
                  </a:lnTo>
                  <a:lnTo>
                    <a:pt x="15"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391"/>
            <p:cNvSpPr>
              <a:spLocks noChangeAspect="1"/>
            </p:cNvSpPr>
            <p:nvPr/>
          </p:nvSpPr>
          <p:spPr bwMode="auto">
            <a:xfrm>
              <a:off x="3299" y="3955"/>
              <a:ext cx="83" cy="114"/>
            </a:xfrm>
            <a:custGeom>
              <a:avLst/>
              <a:gdLst>
                <a:gd name="T0" fmla="*/ 12 w 83"/>
                <a:gd name="T1" fmla="*/ 106 h 114"/>
                <a:gd name="T2" fmla="*/ 7 w 83"/>
                <a:gd name="T3" fmla="*/ 109 h 114"/>
                <a:gd name="T4" fmla="*/ 0 w 83"/>
                <a:gd name="T5" fmla="*/ 114 h 114"/>
                <a:gd name="T6" fmla="*/ 10 w 83"/>
                <a:gd name="T7" fmla="*/ 114 h 114"/>
                <a:gd name="T8" fmla="*/ 19 w 83"/>
                <a:gd name="T9" fmla="*/ 114 h 114"/>
                <a:gd name="T10" fmla="*/ 27 w 83"/>
                <a:gd name="T11" fmla="*/ 114 h 114"/>
                <a:gd name="T12" fmla="*/ 37 w 83"/>
                <a:gd name="T13" fmla="*/ 114 h 114"/>
                <a:gd name="T14" fmla="*/ 30 w 83"/>
                <a:gd name="T15" fmla="*/ 109 h 114"/>
                <a:gd name="T16" fmla="*/ 25 w 83"/>
                <a:gd name="T17" fmla="*/ 106 h 114"/>
                <a:gd name="T18" fmla="*/ 24 w 83"/>
                <a:gd name="T19" fmla="*/ 71 h 114"/>
                <a:gd name="T20" fmla="*/ 31 w 83"/>
                <a:gd name="T21" fmla="*/ 52 h 114"/>
                <a:gd name="T22" fmla="*/ 46 w 83"/>
                <a:gd name="T23" fmla="*/ 45 h 114"/>
                <a:gd name="T24" fmla="*/ 53 w 83"/>
                <a:gd name="T25" fmla="*/ 46 h 114"/>
                <a:gd name="T26" fmla="*/ 56 w 83"/>
                <a:gd name="T27" fmla="*/ 51 h 114"/>
                <a:gd name="T28" fmla="*/ 58 w 83"/>
                <a:gd name="T29" fmla="*/ 56 h 114"/>
                <a:gd name="T30" fmla="*/ 59 w 83"/>
                <a:gd name="T31" fmla="*/ 63 h 114"/>
                <a:gd name="T32" fmla="*/ 58 w 83"/>
                <a:gd name="T33" fmla="*/ 106 h 114"/>
                <a:gd name="T34" fmla="*/ 52 w 83"/>
                <a:gd name="T35" fmla="*/ 109 h 114"/>
                <a:gd name="T36" fmla="*/ 46 w 83"/>
                <a:gd name="T37" fmla="*/ 114 h 114"/>
                <a:gd name="T38" fmla="*/ 56 w 83"/>
                <a:gd name="T39" fmla="*/ 114 h 114"/>
                <a:gd name="T40" fmla="*/ 64 w 83"/>
                <a:gd name="T41" fmla="*/ 114 h 114"/>
                <a:gd name="T42" fmla="*/ 73 w 83"/>
                <a:gd name="T43" fmla="*/ 114 h 114"/>
                <a:gd name="T44" fmla="*/ 83 w 83"/>
                <a:gd name="T45" fmla="*/ 114 h 114"/>
                <a:gd name="T46" fmla="*/ 77 w 83"/>
                <a:gd name="T47" fmla="*/ 109 h 114"/>
                <a:gd name="T48" fmla="*/ 71 w 83"/>
                <a:gd name="T49" fmla="*/ 107 h 114"/>
                <a:gd name="T50" fmla="*/ 70 w 83"/>
                <a:gd name="T51" fmla="*/ 73 h 114"/>
                <a:gd name="T52" fmla="*/ 69 w 83"/>
                <a:gd name="T53" fmla="*/ 57 h 114"/>
                <a:gd name="T54" fmla="*/ 65 w 83"/>
                <a:gd name="T55" fmla="*/ 47 h 114"/>
                <a:gd name="T56" fmla="*/ 59 w 83"/>
                <a:gd name="T57" fmla="*/ 43 h 114"/>
                <a:gd name="T58" fmla="*/ 48 w 83"/>
                <a:gd name="T59" fmla="*/ 41 h 114"/>
                <a:gd name="T60" fmla="*/ 31 w 83"/>
                <a:gd name="T61" fmla="*/ 47 h 114"/>
                <a:gd name="T62" fmla="*/ 24 w 83"/>
                <a:gd name="T63" fmla="*/ 57 h 114"/>
                <a:gd name="T64" fmla="*/ 0 w 83"/>
                <a:gd name="T65" fmla="*/ 1 h 114"/>
                <a:gd name="T66" fmla="*/ 4 w 83"/>
                <a:gd name="T67" fmla="*/ 7 h 114"/>
                <a:gd name="T68" fmla="*/ 9 w 83"/>
                <a:gd name="T69" fmla="*/ 7 h 114"/>
                <a:gd name="T70" fmla="*/ 12 w 83"/>
                <a:gd name="T71" fmla="*/ 9 h 114"/>
                <a:gd name="T72" fmla="*/ 13 w 83"/>
                <a:gd name="T73" fmla="*/ 13 h 114"/>
                <a:gd name="T74" fmla="*/ 13 w 83"/>
                <a:gd name="T75"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4">
                  <a:moveTo>
                    <a:pt x="13" y="102"/>
                  </a:moveTo>
                  <a:lnTo>
                    <a:pt x="12" y="106"/>
                  </a:lnTo>
                  <a:lnTo>
                    <a:pt x="10" y="108"/>
                  </a:lnTo>
                  <a:lnTo>
                    <a:pt x="7" y="109"/>
                  </a:lnTo>
                  <a:lnTo>
                    <a:pt x="0" y="109"/>
                  </a:lnTo>
                  <a:lnTo>
                    <a:pt x="0" y="114"/>
                  </a:lnTo>
                  <a:lnTo>
                    <a:pt x="5" y="114"/>
                  </a:lnTo>
                  <a:lnTo>
                    <a:pt x="10" y="114"/>
                  </a:lnTo>
                  <a:lnTo>
                    <a:pt x="14" y="114"/>
                  </a:lnTo>
                  <a:lnTo>
                    <a:pt x="19" y="114"/>
                  </a:lnTo>
                  <a:lnTo>
                    <a:pt x="22" y="114"/>
                  </a:lnTo>
                  <a:lnTo>
                    <a:pt x="27" y="114"/>
                  </a:lnTo>
                  <a:lnTo>
                    <a:pt x="32" y="114"/>
                  </a:lnTo>
                  <a:lnTo>
                    <a:pt x="37" y="114"/>
                  </a:lnTo>
                  <a:lnTo>
                    <a:pt x="37" y="109"/>
                  </a:lnTo>
                  <a:lnTo>
                    <a:pt x="30" y="109"/>
                  </a:lnTo>
                  <a:lnTo>
                    <a:pt x="26" y="108"/>
                  </a:lnTo>
                  <a:lnTo>
                    <a:pt x="25" y="106"/>
                  </a:lnTo>
                  <a:lnTo>
                    <a:pt x="24" y="102"/>
                  </a:lnTo>
                  <a:lnTo>
                    <a:pt x="24" y="71"/>
                  </a:lnTo>
                  <a:lnTo>
                    <a:pt x="26" y="60"/>
                  </a:lnTo>
                  <a:lnTo>
                    <a:pt x="31" y="52"/>
                  </a:lnTo>
                  <a:lnTo>
                    <a:pt x="38" y="47"/>
                  </a:lnTo>
                  <a:lnTo>
                    <a:pt x="46" y="45"/>
                  </a:lnTo>
                  <a:lnTo>
                    <a:pt x="50" y="45"/>
                  </a:lnTo>
                  <a:lnTo>
                    <a:pt x="53" y="46"/>
                  </a:lnTo>
                  <a:lnTo>
                    <a:pt x="55" y="48"/>
                  </a:lnTo>
                  <a:lnTo>
                    <a:pt x="56" y="51"/>
                  </a:lnTo>
                  <a:lnTo>
                    <a:pt x="58" y="53"/>
                  </a:lnTo>
                  <a:lnTo>
                    <a:pt x="58" y="56"/>
                  </a:lnTo>
                  <a:lnTo>
                    <a:pt x="59" y="60"/>
                  </a:lnTo>
                  <a:lnTo>
                    <a:pt x="59" y="63"/>
                  </a:lnTo>
                  <a:lnTo>
                    <a:pt x="59" y="102"/>
                  </a:lnTo>
                  <a:lnTo>
                    <a:pt x="58" y="106"/>
                  </a:lnTo>
                  <a:lnTo>
                    <a:pt x="56" y="108"/>
                  </a:lnTo>
                  <a:lnTo>
                    <a:pt x="52" y="109"/>
                  </a:lnTo>
                  <a:lnTo>
                    <a:pt x="46" y="109"/>
                  </a:lnTo>
                  <a:lnTo>
                    <a:pt x="46" y="114"/>
                  </a:lnTo>
                  <a:lnTo>
                    <a:pt x="50" y="114"/>
                  </a:lnTo>
                  <a:lnTo>
                    <a:pt x="56" y="114"/>
                  </a:lnTo>
                  <a:lnTo>
                    <a:pt x="60" y="114"/>
                  </a:lnTo>
                  <a:lnTo>
                    <a:pt x="64" y="114"/>
                  </a:lnTo>
                  <a:lnTo>
                    <a:pt x="68" y="114"/>
                  </a:lnTo>
                  <a:lnTo>
                    <a:pt x="73" y="114"/>
                  </a:lnTo>
                  <a:lnTo>
                    <a:pt x="78" y="114"/>
                  </a:lnTo>
                  <a:lnTo>
                    <a:pt x="83" y="114"/>
                  </a:lnTo>
                  <a:lnTo>
                    <a:pt x="83" y="109"/>
                  </a:lnTo>
                  <a:lnTo>
                    <a:pt x="77" y="109"/>
                  </a:lnTo>
                  <a:lnTo>
                    <a:pt x="73" y="109"/>
                  </a:lnTo>
                  <a:lnTo>
                    <a:pt x="71" y="107"/>
                  </a:lnTo>
                  <a:lnTo>
                    <a:pt x="70" y="104"/>
                  </a:lnTo>
                  <a:lnTo>
                    <a:pt x="70" y="73"/>
                  </a:lnTo>
                  <a:lnTo>
                    <a:pt x="70" y="64"/>
                  </a:lnTo>
                  <a:lnTo>
                    <a:pt x="69" y="57"/>
                  </a:lnTo>
                  <a:lnTo>
                    <a:pt x="68" y="52"/>
                  </a:lnTo>
                  <a:lnTo>
                    <a:pt x="65" y="47"/>
                  </a:lnTo>
                  <a:lnTo>
                    <a:pt x="63" y="45"/>
                  </a:lnTo>
                  <a:lnTo>
                    <a:pt x="59" y="43"/>
                  </a:lnTo>
                  <a:lnTo>
                    <a:pt x="54" y="42"/>
                  </a:lnTo>
                  <a:lnTo>
                    <a:pt x="48" y="41"/>
                  </a:lnTo>
                  <a:lnTo>
                    <a:pt x="38" y="43"/>
                  </a:lnTo>
                  <a:lnTo>
                    <a:pt x="31" y="47"/>
                  </a:lnTo>
                  <a:lnTo>
                    <a:pt x="27" y="52"/>
                  </a:lnTo>
                  <a:lnTo>
                    <a:pt x="24" y="57"/>
                  </a:lnTo>
                  <a:lnTo>
                    <a:pt x="24" y="0"/>
                  </a:lnTo>
                  <a:lnTo>
                    <a:pt x="0" y="1"/>
                  </a:lnTo>
                  <a:lnTo>
                    <a:pt x="0" y="7"/>
                  </a:lnTo>
                  <a:lnTo>
                    <a:pt x="4" y="7"/>
                  </a:lnTo>
                  <a:lnTo>
                    <a:pt x="7" y="7"/>
                  </a:lnTo>
                  <a:lnTo>
                    <a:pt x="9" y="7"/>
                  </a:lnTo>
                  <a:lnTo>
                    <a:pt x="11" y="8"/>
                  </a:lnTo>
                  <a:lnTo>
                    <a:pt x="12" y="9"/>
                  </a:lnTo>
                  <a:lnTo>
                    <a:pt x="12"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392"/>
            <p:cNvSpPr>
              <a:spLocks noChangeAspect="1" noEditPoints="1"/>
            </p:cNvSpPr>
            <p:nvPr/>
          </p:nvSpPr>
          <p:spPr bwMode="auto">
            <a:xfrm>
              <a:off x="3390" y="3995"/>
              <a:ext cx="73" cy="76"/>
            </a:xfrm>
            <a:custGeom>
              <a:avLst/>
              <a:gdLst>
                <a:gd name="T0" fmla="*/ 73 w 73"/>
                <a:gd name="T1" fmla="*/ 39 h 76"/>
                <a:gd name="T2" fmla="*/ 73 w 73"/>
                <a:gd name="T3" fmla="*/ 31 h 76"/>
                <a:gd name="T4" fmla="*/ 70 w 73"/>
                <a:gd name="T5" fmla="*/ 24 h 76"/>
                <a:gd name="T6" fmla="*/ 67 w 73"/>
                <a:gd name="T7" fmla="*/ 17 h 76"/>
                <a:gd name="T8" fmla="*/ 62 w 73"/>
                <a:gd name="T9" fmla="*/ 12 h 76"/>
                <a:gd name="T10" fmla="*/ 57 w 73"/>
                <a:gd name="T11" fmla="*/ 7 h 76"/>
                <a:gd name="T12" fmla="*/ 51 w 73"/>
                <a:gd name="T13" fmla="*/ 3 h 76"/>
                <a:gd name="T14" fmla="*/ 44 w 73"/>
                <a:gd name="T15" fmla="*/ 1 h 76"/>
                <a:gd name="T16" fmla="*/ 37 w 73"/>
                <a:gd name="T17" fmla="*/ 0 h 76"/>
                <a:gd name="T18" fmla="*/ 29 w 73"/>
                <a:gd name="T19" fmla="*/ 1 h 76"/>
                <a:gd name="T20" fmla="*/ 22 w 73"/>
                <a:gd name="T21" fmla="*/ 3 h 76"/>
                <a:gd name="T22" fmla="*/ 16 w 73"/>
                <a:gd name="T23" fmla="*/ 7 h 76"/>
                <a:gd name="T24" fmla="*/ 11 w 73"/>
                <a:gd name="T25" fmla="*/ 12 h 76"/>
                <a:gd name="T26" fmla="*/ 6 w 73"/>
                <a:gd name="T27" fmla="*/ 18 h 76"/>
                <a:gd name="T28" fmla="*/ 3 w 73"/>
                <a:gd name="T29" fmla="*/ 24 h 76"/>
                <a:gd name="T30" fmla="*/ 1 w 73"/>
                <a:gd name="T31" fmla="*/ 31 h 76"/>
                <a:gd name="T32" fmla="*/ 0 w 73"/>
                <a:gd name="T33" fmla="*/ 39 h 76"/>
                <a:gd name="T34" fmla="*/ 3 w 73"/>
                <a:gd name="T35" fmla="*/ 54 h 76"/>
                <a:gd name="T36" fmla="*/ 11 w 73"/>
                <a:gd name="T37" fmla="*/ 65 h 76"/>
                <a:gd name="T38" fmla="*/ 23 w 73"/>
                <a:gd name="T39" fmla="*/ 73 h 76"/>
                <a:gd name="T40" fmla="*/ 37 w 73"/>
                <a:gd name="T41" fmla="*/ 76 h 76"/>
                <a:gd name="T42" fmla="*/ 51 w 73"/>
                <a:gd name="T43" fmla="*/ 73 h 76"/>
                <a:gd name="T44" fmla="*/ 62 w 73"/>
                <a:gd name="T45" fmla="*/ 65 h 76"/>
                <a:gd name="T46" fmla="*/ 70 w 73"/>
                <a:gd name="T47" fmla="*/ 54 h 76"/>
                <a:gd name="T48" fmla="*/ 73 w 73"/>
                <a:gd name="T49" fmla="*/ 39 h 76"/>
                <a:gd name="T50" fmla="*/ 37 w 73"/>
                <a:gd name="T51" fmla="*/ 72 h 76"/>
                <a:gd name="T52" fmla="*/ 31 w 73"/>
                <a:gd name="T53" fmla="*/ 71 h 76"/>
                <a:gd name="T54" fmla="*/ 26 w 73"/>
                <a:gd name="T55" fmla="*/ 69 h 76"/>
                <a:gd name="T56" fmla="*/ 22 w 73"/>
                <a:gd name="T57" fmla="*/ 66 h 76"/>
                <a:gd name="T58" fmla="*/ 18 w 73"/>
                <a:gd name="T59" fmla="*/ 61 h 76"/>
                <a:gd name="T60" fmla="*/ 16 w 73"/>
                <a:gd name="T61" fmla="*/ 55 h 76"/>
                <a:gd name="T62" fmla="*/ 14 w 73"/>
                <a:gd name="T63" fmla="*/ 49 h 76"/>
                <a:gd name="T64" fmla="*/ 14 w 73"/>
                <a:gd name="T65" fmla="*/ 43 h 76"/>
                <a:gd name="T66" fmla="*/ 14 w 73"/>
                <a:gd name="T67" fmla="*/ 38 h 76"/>
                <a:gd name="T68" fmla="*/ 14 w 73"/>
                <a:gd name="T69" fmla="*/ 32 h 76"/>
                <a:gd name="T70" fmla="*/ 14 w 73"/>
                <a:gd name="T71" fmla="*/ 27 h 76"/>
                <a:gd name="T72" fmla="*/ 15 w 73"/>
                <a:gd name="T73" fmla="*/ 21 h 76"/>
                <a:gd name="T74" fmla="*/ 18 w 73"/>
                <a:gd name="T75" fmla="*/ 15 h 76"/>
                <a:gd name="T76" fmla="*/ 22 w 73"/>
                <a:gd name="T77" fmla="*/ 10 h 76"/>
                <a:gd name="T78" fmla="*/ 26 w 73"/>
                <a:gd name="T79" fmla="*/ 7 h 76"/>
                <a:gd name="T80" fmla="*/ 31 w 73"/>
                <a:gd name="T81" fmla="*/ 5 h 76"/>
                <a:gd name="T82" fmla="*/ 37 w 73"/>
                <a:gd name="T83" fmla="*/ 4 h 76"/>
                <a:gd name="T84" fmla="*/ 42 w 73"/>
                <a:gd name="T85" fmla="*/ 5 h 76"/>
                <a:gd name="T86" fmla="*/ 47 w 73"/>
                <a:gd name="T87" fmla="*/ 7 h 76"/>
                <a:gd name="T88" fmla="*/ 52 w 73"/>
                <a:gd name="T89" fmla="*/ 10 h 76"/>
                <a:gd name="T90" fmla="*/ 55 w 73"/>
                <a:gd name="T91" fmla="*/ 15 h 76"/>
                <a:gd name="T92" fmla="*/ 58 w 73"/>
                <a:gd name="T93" fmla="*/ 20 h 76"/>
                <a:gd name="T94" fmla="*/ 59 w 73"/>
                <a:gd name="T95" fmla="*/ 26 h 76"/>
                <a:gd name="T96" fmla="*/ 59 w 73"/>
                <a:gd name="T97" fmla="*/ 32 h 76"/>
                <a:gd name="T98" fmla="*/ 60 w 73"/>
                <a:gd name="T99" fmla="*/ 38 h 76"/>
                <a:gd name="T100" fmla="*/ 59 w 73"/>
                <a:gd name="T101" fmla="*/ 43 h 76"/>
                <a:gd name="T102" fmla="*/ 59 w 73"/>
                <a:gd name="T103" fmla="*/ 48 h 76"/>
                <a:gd name="T104" fmla="*/ 58 w 73"/>
                <a:gd name="T105" fmla="*/ 54 h 76"/>
                <a:gd name="T106" fmla="*/ 56 w 73"/>
                <a:gd name="T107" fmla="*/ 60 h 76"/>
                <a:gd name="T108" fmla="*/ 53 w 73"/>
                <a:gd name="T109" fmla="*/ 65 h 76"/>
                <a:gd name="T110" fmla="*/ 48 w 73"/>
                <a:gd name="T111" fmla="*/ 69 h 76"/>
                <a:gd name="T112" fmla="*/ 43 w 73"/>
                <a:gd name="T113" fmla="*/ 71 h 76"/>
                <a:gd name="T114" fmla="*/ 37 w 73"/>
                <a:gd name="T11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9"/>
                  </a:moveTo>
                  <a:lnTo>
                    <a:pt x="73" y="31"/>
                  </a:lnTo>
                  <a:lnTo>
                    <a:pt x="70" y="24"/>
                  </a:lnTo>
                  <a:lnTo>
                    <a:pt x="67" y="17"/>
                  </a:lnTo>
                  <a:lnTo>
                    <a:pt x="62" y="12"/>
                  </a:lnTo>
                  <a:lnTo>
                    <a:pt x="57" y="7"/>
                  </a:lnTo>
                  <a:lnTo>
                    <a:pt x="51" y="3"/>
                  </a:lnTo>
                  <a:lnTo>
                    <a:pt x="44" y="1"/>
                  </a:lnTo>
                  <a:lnTo>
                    <a:pt x="37" y="0"/>
                  </a:lnTo>
                  <a:lnTo>
                    <a:pt x="29" y="1"/>
                  </a:lnTo>
                  <a:lnTo>
                    <a:pt x="22" y="3"/>
                  </a:lnTo>
                  <a:lnTo>
                    <a:pt x="16" y="7"/>
                  </a:lnTo>
                  <a:lnTo>
                    <a:pt x="11" y="12"/>
                  </a:lnTo>
                  <a:lnTo>
                    <a:pt x="6" y="18"/>
                  </a:lnTo>
                  <a:lnTo>
                    <a:pt x="3" y="24"/>
                  </a:lnTo>
                  <a:lnTo>
                    <a:pt x="1" y="31"/>
                  </a:lnTo>
                  <a:lnTo>
                    <a:pt x="0" y="39"/>
                  </a:lnTo>
                  <a:lnTo>
                    <a:pt x="3" y="54"/>
                  </a:lnTo>
                  <a:lnTo>
                    <a:pt x="11" y="65"/>
                  </a:lnTo>
                  <a:lnTo>
                    <a:pt x="23" y="73"/>
                  </a:lnTo>
                  <a:lnTo>
                    <a:pt x="37" y="76"/>
                  </a:lnTo>
                  <a:lnTo>
                    <a:pt x="51" y="73"/>
                  </a:lnTo>
                  <a:lnTo>
                    <a:pt x="62" y="65"/>
                  </a:lnTo>
                  <a:lnTo>
                    <a:pt x="70" y="54"/>
                  </a:lnTo>
                  <a:lnTo>
                    <a:pt x="73" y="39"/>
                  </a:lnTo>
                  <a:close/>
                  <a:moveTo>
                    <a:pt x="37" y="72"/>
                  </a:moveTo>
                  <a:lnTo>
                    <a:pt x="31" y="71"/>
                  </a:lnTo>
                  <a:lnTo>
                    <a:pt x="26" y="69"/>
                  </a:lnTo>
                  <a:lnTo>
                    <a:pt x="22" y="66"/>
                  </a:lnTo>
                  <a:lnTo>
                    <a:pt x="18" y="61"/>
                  </a:lnTo>
                  <a:lnTo>
                    <a:pt x="16" y="55"/>
                  </a:lnTo>
                  <a:lnTo>
                    <a:pt x="14" y="49"/>
                  </a:lnTo>
                  <a:lnTo>
                    <a:pt x="14" y="43"/>
                  </a:lnTo>
                  <a:lnTo>
                    <a:pt x="14" y="38"/>
                  </a:lnTo>
                  <a:lnTo>
                    <a:pt x="14" y="32"/>
                  </a:lnTo>
                  <a:lnTo>
                    <a:pt x="14" y="27"/>
                  </a:lnTo>
                  <a:lnTo>
                    <a:pt x="15" y="21"/>
                  </a:lnTo>
                  <a:lnTo>
                    <a:pt x="18" y="15"/>
                  </a:lnTo>
                  <a:lnTo>
                    <a:pt x="22" y="10"/>
                  </a:lnTo>
                  <a:lnTo>
                    <a:pt x="26" y="7"/>
                  </a:lnTo>
                  <a:lnTo>
                    <a:pt x="31" y="5"/>
                  </a:lnTo>
                  <a:lnTo>
                    <a:pt x="37" y="4"/>
                  </a:lnTo>
                  <a:lnTo>
                    <a:pt x="42" y="5"/>
                  </a:lnTo>
                  <a:lnTo>
                    <a:pt x="47" y="7"/>
                  </a:lnTo>
                  <a:lnTo>
                    <a:pt x="52" y="10"/>
                  </a:lnTo>
                  <a:lnTo>
                    <a:pt x="55" y="15"/>
                  </a:lnTo>
                  <a:lnTo>
                    <a:pt x="58" y="20"/>
                  </a:lnTo>
                  <a:lnTo>
                    <a:pt x="59" y="26"/>
                  </a:lnTo>
                  <a:lnTo>
                    <a:pt x="59" y="32"/>
                  </a:lnTo>
                  <a:lnTo>
                    <a:pt x="60" y="38"/>
                  </a:lnTo>
                  <a:lnTo>
                    <a:pt x="59" y="43"/>
                  </a:lnTo>
                  <a:lnTo>
                    <a:pt x="59" y="48"/>
                  </a:lnTo>
                  <a:lnTo>
                    <a:pt x="58" y="54"/>
                  </a:lnTo>
                  <a:lnTo>
                    <a:pt x="56" y="60"/>
                  </a:lnTo>
                  <a:lnTo>
                    <a:pt x="53" y="65"/>
                  </a:lnTo>
                  <a:lnTo>
                    <a:pt x="48" y="69"/>
                  </a:lnTo>
                  <a:lnTo>
                    <a:pt x="43" y="71"/>
                  </a:lnTo>
                  <a:lnTo>
                    <a:pt x="37" y="7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393"/>
            <p:cNvSpPr>
              <a:spLocks noChangeAspect="1"/>
            </p:cNvSpPr>
            <p:nvPr/>
          </p:nvSpPr>
          <p:spPr bwMode="auto">
            <a:xfrm>
              <a:off x="3473" y="3996"/>
              <a:ext cx="55" cy="73"/>
            </a:xfrm>
            <a:custGeom>
              <a:avLst/>
              <a:gdLst>
                <a:gd name="T0" fmla="*/ 23 w 55"/>
                <a:gd name="T1" fmla="*/ 18 h 73"/>
                <a:gd name="T2" fmla="*/ 23 w 55"/>
                <a:gd name="T3" fmla="*/ 0 h 73"/>
                <a:gd name="T4" fmla="*/ 0 w 55"/>
                <a:gd name="T5" fmla="*/ 2 h 73"/>
                <a:gd name="T6" fmla="*/ 0 w 55"/>
                <a:gd name="T7" fmla="*/ 7 h 73"/>
                <a:gd name="T8" fmla="*/ 4 w 55"/>
                <a:gd name="T9" fmla="*/ 7 h 73"/>
                <a:gd name="T10" fmla="*/ 7 w 55"/>
                <a:gd name="T11" fmla="*/ 7 h 73"/>
                <a:gd name="T12" fmla="*/ 9 w 55"/>
                <a:gd name="T13" fmla="*/ 8 h 73"/>
                <a:gd name="T14" fmla="*/ 11 w 55"/>
                <a:gd name="T15" fmla="*/ 9 h 73"/>
                <a:gd name="T16" fmla="*/ 12 w 55"/>
                <a:gd name="T17" fmla="*/ 10 h 73"/>
                <a:gd name="T18" fmla="*/ 12 w 55"/>
                <a:gd name="T19" fmla="*/ 12 h 73"/>
                <a:gd name="T20" fmla="*/ 13 w 55"/>
                <a:gd name="T21" fmla="*/ 14 h 73"/>
                <a:gd name="T22" fmla="*/ 13 w 55"/>
                <a:gd name="T23" fmla="*/ 16 h 73"/>
                <a:gd name="T24" fmla="*/ 13 w 55"/>
                <a:gd name="T25" fmla="*/ 61 h 73"/>
                <a:gd name="T26" fmla="*/ 12 w 55"/>
                <a:gd name="T27" fmla="*/ 65 h 73"/>
                <a:gd name="T28" fmla="*/ 10 w 55"/>
                <a:gd name="T29" fmla="*/ 67 h 73"/>
                <a:gd name="T30" fmla="*/ 6 w 55"/>
                <a:gd name="T31" fmla="*/ 68 h 73"/>
                <a:gd name="T32" fmla="*/ 0 w 55"/>
                <a:gd name="T33" fmla="*/ 68 h 73"/>
                <a:gd name="T34" fmla="*/ 0 w 55"/>
                <a:gd name="T35" fmla="*/ 73 h 73"/>
                <a:gd name="T36" fmla="*/ 10 w 55"/>
                <a:gd name="T37" fmla="*/ 73 h 73"/>
                <a:gd name="T38" fmla="*/ 19 w 55"/>
                <a:gd name="T39" fmla="*/ 73 h 73"/>
                <a:gd name="T40" fmla="*/ 29 w 55"/>
                <a:gd name="T41" fmla="*/ 73 h 73"/>
                <a:gd name="T42" fmla="*/ 40 w 55"/>
                <a:gd name="T43" fmla="*/ 73 h 73"/>
                <a:gd name="T44" fmla="*/ 40 w 55"/>
                <a:gd name="T45" fmla="*/ 68 h 73"/>
                <a:gd name="T46" fmla="*/ 36 w 55"/>
                <a:gd name="T47" fmla="*/ 68 h 73"/>
                <a:gd name="T48" fmla="*/ 29 w 55"/>
                <a:gd name="T49" fmla="*/ 68 h 73"/>
                <a:gd name="T50" fmla="*/ 25 w 55"/>
                <a:gd name="T51" fmla="*/ 67 h 73"/>
                <a:gd name="T52" fmla="*/ 24 w 55"/>
                <a:gd name="T53" fmla="*/ 64 h 73"/>
                <a:gd name="T54" fmla="*/ 24 w 55"/>
                <a:gd name="T55" fmla="*/ 60 h 73"/>
                <a:gd name="T56" fmla="*/ 24 w 55"/>
                <a:gd name="T57" fmla="*/ 35 h 73"/>
                <a:gd name="T58" fmla="*/ 25 w 55"/>
                <a:gd name="T59" fmla="*/ 23 h 73"/>
                <a:gd name="T60" fmla="*/ 29 w 55"/>
                <a:gd name="T61" fmla="*/ 13 h 73"/>
                <a:gd name="T62" fmla="*/ 35 w 55"/>
                <a:gd name="T63" fmla="*/ 6 h 73"/>
                <a:gd name="T64" fmla="*/ 43 w 55"/>
                <a:gd name="T65" fmla="*/ 4 h 73"/>
                <a:gd name="T66" fmla="*/ 45 w 55"/>
                <a:gd name="T67" fmla="*/ 4 h 73"/>
                <a:gd name="T68" fmla="*/ 44 w 55"/>
                <a:gd name="T69" fmla="*/ 5 h 73"/>
                <a:gd name="T70" fmla="*/ 43 w 55"/>
                <a:gd name="T71" fmla="*/ 6 h 73"/>
                <a:gd name="T72" fmla="*/ 42 w 55"/>
                <a:gd name="T73" fmla="*/ 8 h 73"/>
                <a:gd name="T74" fmla="*/ 41 w 55"/>
                <a:gd name="T75" fmla="*/ 10 h 73"/>
                <a:gd name="T76" fmla="*/ 42 w 55"/>
                <a:gd name="T77" fmla="*/ 14 h 73"/>
                <a:gd name="T78" fmla="*/ 43 w 55"/>
                <a:gd name="T79" fmla="*/ 16 h 73"/>
                <a:gd name="T80" fmla="*/ 45 w 55"/>
                <a:gd name="T81" fmla="*/ 17 h 73"/>
                <a:gd name="T82" fmla="*/ 48 w 55"/>
                <a:gd name="T83" fmla="*/ 18 h 73"/>
                <a:gd name="T84" fmla="*/ 50 w 55"/>
                <a:gd name="T85" fmla="*/ 17 h 73"/>
                <a:gd name="T86" fmla="*/ 53 w 55"/>
                <a:gd name="T87" fmla="*/ 16 h 73"/>
                <a:gd name="T88" fmla="*/ 55 w 55"/>
                <a:gd name="T89" fmla="*/ 14 h 73"/>
                <a:gd name="T90" fmla="*/ 55 w 55"/>
                <a:gd name="T91" fmla="*/ 10 h 73"/>
                <a:gd name="T92" fmla="*/ 54 w 55"/>
                <a:gd name="T93" fmla="*/ 7 h 73"/>
                <a:gd name="T94" fmla="*/ 52 w 55"/>
                <a:gd name="T95" fmla="*/ 3 h 73"/>
                <a:gd name="T96" fmla="*/ 48 w 55"/>
                <a:gd name="T97" fmla="*/ 1 h 73"/>
                <a:gd name="T98" fmla="*/ 43 w 55"/>
                <a:gd name="T99" fmla="*/ 0 h 73"/>
                <a:gd name="T100" fmla="*/ 39 w 55"/>
                <a:gd name="T101" fmla="*/ 1 h 73"/>
                <a:gd name="T102" fmla="*/ 35 w 55"/>
                <a:gd name="T103" fmla="*/ 2 h 73"/>
                <a:gd name="T104" fmla="*/ 32 w 55"/>
                <a:gd name="T105" fmla="*/ 4 h 73"/>
                <a:gd name="T106" fmla="*/ 29 w 55"/>
                <a:gd name="T107" fmla="*/ 7 h 73"/>
                <a:gd name="T108" fmla="*/ 27 w 55"/>
                <a:gd name="T109" fmla="*/ 10 h 73"/>
                <a:gd name="T110" fmla="*/ 25 w 55"/>
                <a:gd name="T111" fmla="*/ 13 h 73"/>
                <a:gd name="T112" fmla="*/ 24 w 55"/>
                <a:gd name="T113" fmla="*/ 16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2"/>
                  </a:lnTo>
                  <a:lnTo>
                    <a:pt x="0" y="7"/>
                  </a:lnTo>
                  <a:lnTo>
                    <a:pt x="4" y="7"/>
                  </a:lnTo>
                  <a:lnTo>
                    <a:pt x="7" y="7"/>
                  </a:lnTo>
                  <a:lnTo>
                    <a:pt x="9" y="8"/>
                  </a:lnTo>
                  <a:lnTo>
                    <a:pt x="11" y="9"/>
                  </a:lnTo>
                  <a:lnTo>
                    <a:pt x="12" y="10"/>
                  </a:lnTo>
                  <a:lnTo>
                    <a:pt x="12" y="12"/>
                  </a:lnTo>
                  <a:lnTo>
                    <a:pt x="13" y="14"/>
                  </a:lnTo>
                  <a:lnTo>
                    <a:pt x="13" y="16"/>
                  </a:lnTo>
                  <a:lnTo>
                    <a:pt x="13" y="61"/>
                  </a:lnTo>
                  <a:lnTo>
                    <a:pt x="12" y="65"/>
                  </a:lnTo>
                  <a:lnTo>
                    <a:pt x="10" y="67"/>
                  </a:lnTo>
                  <a:lnTo>
                    <a:pt x="6" y="68"/>
                  </a:lnTo>
                  <a:lnTo>
                    <a:pt x="0" y="68"/>
                  </a:lnTo>
                  <a:lnTo>
                    <a:pt x="0" y="73"/>
                  </a:lnTo>
                  <a:lnTo>
                    <a:pt x="10" y="73"/>
                  </a:lnTo>
                  <a:lnTo>
                    <a:pt x="19" y="73"/>
                  </a:lnTo>
                  <a:lnTo>
                    <a:pt x="29" y="73"/>
                  </a:lnTo>
                  <a:lnTo>
                    <a:pt x="40" y="73"/>
                  </a:lnTo>
                  <a:lnTo>
                    <a:pt x="40" y="68"/>
                  </a:lnTo>
                  <a:lnTo>
                    <a:pt x="36" y="68"/>
                  </a:lnTo>
                  <a:lnTo>
                    <a:pt x="29" y="68"/>
                  </a:lnTo>
                  <a:lnTo>
                    <a:pt x="25" y="67"/>
                  </a:lnTo>
                  <a:lnTo>
                    <a:pt x="24" y="64"/>
                  </a:lnTo>
                  <a:lnTo>
                    <a:pt x="24" y="60"/>
                  </a:lnTo>
                  <a:lnTo>
                    <a:pt x="24" y="35"/>
                  </a:lnTo>
                  <a:lnTo>
                    <a:pt x="25" y="23"/>
                  </a:lnTo>
                  <a:lnTo>
                    <a:pt x="29" y="13"/>
                  </a:lnTo>
                  <a:lnTo>
                    <a:pt x="35" y="6"/>
                  </a:lnTo>
                  <a:lnTo>
                    <a:pt x="43" y="4"/>
                  </a:lnTo>
                  <a:lnTo>
                    <a:pt x="45" y="4"/>
                  </a:lnTo>
                  <a:lnTo>
                    <a:pt x="44" y="5"/>
                  </a:lnTo>
                  <a:lnTo>
                    <a:pt x="43" y="6"/>
                  </a:lnTo>
                  <a:lnTo>
                    <a:pt x="42" y="8"/>
                  </a:lnTo>
                  <a:lnTo>
                    <a:pt x="41" y="10"/>
                  </a:lnTo>
                  <a:lnTo>
                    <a:pt x="42" y="14"/>
                  </a:lnTo>
                  <a:lnTo>
                    <a:pt x="43" y="16"/>
                  </a:lnTo>
                  <a:lnTo>
                    <a:pt x="45" y="17"/>
                  </a:lnTo>
                  <a:lnTo>
                    <a:pt x="48" y="18"/>
                  </a:lnTo>
                  <a:lnTo>
                    <a:pt x="50" y="17"/>
                  </a:lnTo>
                  <a:lnTo>
                    <a:pt x="53" y="16"/>
                  </a:lnTo>
                  <a:lnTo>
                    <a:pt x="55" y="14"/>
                  </a:lnTo>
                  <a:lnTo>
                    <a:pt x="55" y="10"/>
                  </a:lnTo>
                  <a:lnTo>
                    <a:pt x="54" y="7"/>
                  </a:lnTo>
                  <a:lnTo>
                    <a:pt x="52" y="3"/>
                  </a:lnTo>
                  <a:lnTo>
                    <a:pt x="48" y="1"/>
                  </a:lnTo>
                  <a:lnTo>
                    <a:pt x="43" y="0"/>
                  </a:lnTo>
                  <a:lnTo>
                    <a:pt x="39" y="1"/>
                  </a:lnTo>
                  <a:lnTo>
                    <a:pt x="35" y="2"/>
                  </a:lnTo>
                  <a:lnTo>
                    <a:pt x="32" y="4"/>
                  </a:lnTo>
                  <a:lnTo>
                    <a:pt x="29" y="7"/>
                  </a:lnTo>
                  <a:lnTo>
                    <a:pt x="27" y="10"/>
                  </a:lnTo>
                  <a:lnTo>
                    <a:pt x="25" y="13"/>
                  </a:lnTo>
                  <a:lnTo>
                    <a:pt x="24" y="16"/>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394"/>
            <p:cNvSpPr>
              <a:spLocks noChangeAspect="1"/>
            </p:cNvSpPr>
            <p:nvPr/>
          </p:nvSpPr>
          <p:spPr bwMode="auto">
            <a:xfrm>
              <a:off x="3538" y="3995"/>
              <a:ext cx="54" cy="76"/>
            </a:xfrm>
            <a:custGeom>
              <a:avLst/>
              <a:gdLst>
                <a:gd name="T0" fmla="*/ 31 w 54"/>
                <a:gd name="T1" fmla="*/ 43 h 76"/>
                <a:gd name="T2" fmla="*/ 36 w 54"/>
                <a:gd name="T3" fmla="*/ 44 h 76"/>
                <a:gd name="T4" fmla="*/ 42 w 54"/>
                <a:gd name="T5" fmla="*/ 48 h 76"/>
                <a:gd name="T6" fmla="*/ 46 w 54"/>
                <a:gd name="T7" fmla="*/ 53 h 76"/>
                <a:gd name="T8" fmla="*/ 45 w 54"/>
                <a:gd name="T9" fmla="*/ 63 h 76"/>
                <a:gd name="T10" fmla="*/ 36 w 54"/>
                <a:gd name="T11" fmla="*/ 71 h 76"/>
                <a:gd name="T12" fmla="*/ 23 w 54"/>
                <a:gd name="T13" fmla="*/ 72 h 76"/>
                <a:gd name="T14" fmla="*/ 15 w 54"/>
                <a:gd name="T15" fmla="*/ 69 h 76"/>
                <a:gd name="T16" fmla="*/ 10 w 54"/>
                <a:gd name="T17" fmla="*/ 63 h 76"/>
                <a:gd name="T18" fmla="*/ 6 w 54"/>
                <a:gd name="T19" fmla="*/ 54 h 76"/>
                <a:gd name="T20" fmla="*/ 4 w 54"/>
                <a:gd name="T21" fmla="*/ 47 h 76"/>
                <a:gd name="T22" fmla="*/ 1 w 54"/>
                <a:gd name="T23" fmla="*/ 47 h 76"/>
                <a:gd name="T24" fmla="*/ 0 w 54"/>
                <a:gd name="T25" fmla="*/ 72 h 76"/>
                <a:gd name="T26" fmla="*/ 2 w 54"/>
                <a:gd name="T27" fmla="*/ 76 h 76"/>
                <a:gd name="T28" fmla="*/ 3 w 54"/>
                <a:gd name="T29" fmla="*/ 76 h 76"/>
                <a:gd name="T30" fmla="*/ 6 w 54"/>
                <a:gd name="T31" fmla="*/ 73 h 76"/>
                <a:gd name="T32" fmla="*/ 7 w 54"/>
                <a:gd name="T33" fmla="*/ 72 h 76"/>
                <a:gd name="T34" fmla="*/ 10 w 54"/>
                <a:gd name="T35" fmla="*/ 69 h 76"/>
                <a:gd name="T36" fmla="*/ 20 w 54"/>
                <a:gd name="T37" fmla="*/ 75 h 76"/>
                <a:gd name="T38" fmla="*/ 28 w 54"/>
                <a:gd name="T39" fmla="*/ 76 h 76"/>
                <a:gd name="T40" fmla="*/ 48 w 54"/>
                <a:gd name="T41" fmla="*/ 69 h 76"/>
                <a:gd name="T42" fmla="*/ 54 w 54"/>
                <a:gd name="T43" fmla="*/ 53 h 76"/>
                <a:gd name="T44" fmla="*/ 52 w 54"/>
                <a:gd name="T45" fmla="*/ 43 h 76"/>
                <a:gd name="T46" fmla="*/ 47 w 54"/>
                <a:gd name="T47" fmla="*/ 37 h 76"/>
                <a:gd name="T48" fmla="*/ 39 w 54"/>
                <a:gd name="T49" fmla="*/ 32 h 76"/>
                <a:gd name="T50" fmla="*/ 29 w 54"/>
                <a:gd name="T51" fmla="*/ 30 h 76"/>
                <a:gd name="T52" fmla="*/ 21 w 54"/>
                <a:gd name="T53" fmla="*/ 28 h 76"/>
                <a:gd name="T54" fmla="*/ 15 w 54"/>
                <a:gd name="T55" fmla="*/ 26 h 76"/>
                <a:gd name="T56" fmla="*/ 10 w 54"/>
                <a:gd name="T57" fmla="*/ 22 h 76"/>
                <a:gd name="T58" fmla="*/ 8 w 54"/>
                <a:gd name="T59" fmla="*/ 16 h 76"/>
                <a:gd name="T60" fmla="*/ 12 w 54"/>
                <a:gd name="T61" fmla="*/ 8 h 76"/>
                <a:gd name="T62" fmla="*/ 27 w 54"/>
                <a:gd name="T63" fmla="*/ 3 h 76"/>
                <a:gd name="T64" fmla="*/ 37 w 54"/>
                <a:gd name="T65" fmla="*/ 6 h 76"/>
                <a:gd name="T66" fmla="*/ 43 w 54"/>
                <a:gd name="T67" fmla="*/ 11 h 76"/>
                <a:gd name="T68" fmla="*/ 46 w 54"/>
                <a:gd name="T69" fmla="*/ 18 h 76"/>
                <a:gd name="T70" fmla="*/ 46 w 54"/>
                <a:gd name="T71" fmla="*/ 23 h 76"/>
                <a:gd name="T72" fmla="*/ 48 w 54"/>
                <a:gd name="T73" fmla="*/ 25 h 76"/>
                <a:gd name="T74" fmla="*/ 50 w 54"/>
                <a:gd name="T75" fmla="*/ 24 h 76"/>
                <a:gd name="T76" fmla="*/ 50 w 54"/>
                <a:gd name="T77" fmla="*/ 21 h 76"/>
                <a:gd name="T78" fmla="*/ 50 w 54"/>
                <a:gd name="T79" fmla="*/ 1 h 76"/>
                <a:gd name="T80" fmla="*/ 47 w 54"/>
                <a:gd name="T81" fmla="*/ 1 h 76"/>
                <a:gd name="T82" fmla="*/ 44 w 54"/>
                <a:gd name="T83" fmla="*/ 4 h 76"/>
                <a:gd name="T84" fmla="*/ 38 w 54"/>
                <a:gd name="T85" fmla="*/ 2 h 76"/>
                <a:gd name="T86" fmla="*/ 29 w 54"/>
                <a:gd name="T87" fmla="*/ 0 h 76"/>
                <a:gd name="T88" fmla="*/ 14 w 54"/>
                <a:gd name="T89" fmla="*/ 2 h 76"/>
                <a:gd name="T90" fmla="*/ 2 w 54"/>
                <a:gd name="T91" fmla="*/ 13 h 76"/>
                <a:gd name="T92" fmla="*/ 2 w 54"/>
                <a:gd name="T93" fmla="*/ 28 h 76"/>
                <a:gd name="T94" fmla="*/ 11 w 54"/>
                <a:gd name="T95" fmla="*/ 37 h 76"/>
                <a:gd name="T96" fmla="*/ 22 w 54"/>
                <a:gd name="T9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3"/>
                  </a:lnTo>
                  <a:lnTo>
                    <a:pt x="34" y="43"/>
                  </a:lnTo>
                  <a:lnTo>
                    <a:pt x="36" y="44"/>
                  </a:lnTo>
                  <a:lnTo>
                    <a:pt x="39" y="46"/>
                  </a:lnTo>
                  <a:lnTo>
                    <a:pt x="42" y="48"/>
                  </a:lnTo>
                  <a:lnTo>
                    <a:pt x="44" y="50"/>
                  </a:lnTo>
                  <a:lnTo>
                    <a:pt x="46" y="53"/>
                  </a:lnTo>
                  <a:lnTo>
                    <a:pt x="46" y="57"/>
                  </a:lnTo>
                  <a:lnTo>
                    <a:pt x="45" y="63"/>
                  </a:lnTo>
                  <a:lnTo>
                    <a:pt x="42" y="68"/>
                  </a:lnTo>
                  <a:lnTo>
                    <a:pt x="36" y="71"/>
                  </a:lnTo>
                  <a:lnTo>
                    <a:pt x="28" y="72"/>
                  </a:lnTo>
                  <a:lnTo>
                    <a:pt x="23" y="72"/>
                  </a:lnTo>
                  <a:lnTo>
                    <a:pt x="19" y="71"/>
                  </a:lnTo>
                  <a:lnTo>
                    <a:pt x="15" y="69"/>
                  </a:lnTo>
                  <a:lnTo>
                    <a:pt x="12" y="66"/>
                  </a:lnTo>
                  <a:lnTo>
                    <a:pt x="10" y="63"/>
                  </a:lnTo>
                  <a:lnTo>
                    <a:pt x="8" y="59"/>
                  </a:lnTo>
                  <a:lnTo>
                    <a:pt x="6" y="54"/>
                  </a:lnTo>
                  <a:lnTo>
                    <a:pt x="5" y="49"/>
                  </a:lnTo>
                  <a:lnTo>
                    <a:pt x="4" y="47"/>
                  </a:lnTo>
                  <a:lnTo>
                    <a:pt x="3" y="46"/>
                  </a:lnTo>
                  <a:lnTo>
                    <a:pt x="1" y="47"/>
                  </a:lnTo>
                  <a:lnTo>
                    <a:pt x="0" y="50"/>
                  </a:lnTo>
                  <a:lnTo>
                    <a:pt x="0" y="72"/>
                  </a:lnTo>
                  <a:lnTo>
                    <a:pt x="1" y="75"/>
                  </a:lnTo>
                  <a:lnTo>
                    <a:pt x="2" y="76"/>
                  </a:lnTo>
                  <a:lnTo>
                    <a:pt x="3" y="76"/>
                  </a:lnTo>
                  <a:lnTo>
                    <a:pt x="3" y="76"/>
                  </a:lnTo>
                  <a:lnTo>
                    <a:pt x="4" y="75"/>
                  </a:lnTo>
                  <a:lnTo>
                    <a:pt x="6" y="73"/>
                  </a:lnTo>
                  <a:lnTo>
                    <a:pt x="7" y="73"/>
                  </a:lnTo>
                  <a:lnTo>
                    <a:pt x="7" y="72"/>
                  </a:lnTo>
                  <a:lnTo>
                    <a:pt x="8" y="71"/>
                  </a:lnTo>
                  <a:lnTo>
                    <a:pt x="10" y="69"/>
                  </a:lnTo>
                  <a:lnTo>
                    <a:pt x="15" y="73"/>
                  </a:lnTo>
                  <a:lnTo>
                    <a:pt x="20" y="75"/>
                  </a:lnTo>
                  <a:lnTo>
                    <a:pt x="24" y="76"/>
                  </a:lnTo>
                  <a:lnTo>
                    <a:pt x="28" y="76"/>
                  </a:lnTo>
                  <a:lnTo>
                    <a:pt x="40" y="74"/>
                  </a:lnTo>
                  <a:lnTo>
                    <a:pt x="48" y="69"/>
                  </a:lnTo>
                  <a:lnTo>
                    <a:pt x="53" y="62"/>
                  </a:lnTo>
                  <a:lnTo>
                    <a:pt x="54" y="53"/>
                  </a:lnTo>
                  <a:lnTo>
                    <a:pt x="54" y="47"/>
                  </a:lnTo>
                  <a:lnTo>
                    <a:pt x="52" y="43"/>
                  </a:lnTo>
                  <a:lnTo>
                    <a:pt x="49" y="39"/>
                  </a:lnTo>
                  <a:lnTo>
                    <a:pt x="47" y="37"/>
                  </a:lnTo>
                  <a:lnTo>
                    <a:pt x="43" y="34"/>
                  </a:lnTo>
                  <a:lnTo>
                    <a:pt x="39" y="32"/>
                  </a:lnTo>
                  <a:lnTo>
                    <a:pt x="34" y="31"/>
                  </a:lnTo>
                  <a:lnTo>
                    <a:pt x="29" y="30"/>
                  </a:lnTo>
                  <a:lnTo>
                    <a:pt x="25" y="29"/>
                  </a:lnTo>
                  <a:lnTo>
                    <a:pt x="21" y="28"/>
                  </a:lnTo>
                  <a:lnTo>
                    <a:pt x="18" y="27"/>
                  </a:lnTo>
                  <a:lnTo>
                    <a:pt x="15" y="26"/>
                  </a:lnTo>
                  <a:lnTo>
                    <a:pt x="12" y="24"/>
                  </a:lnTo>
                  <a:lnTo>
                    <a:pt x="10" y="22"/>
                  </a:lnTo>
                  <a:lnTo>
                    <a:pt x="9" y="19"/>
                  </a:lnTo>
                  <a:lnTo>
                    <a:pt x="8" y="16"/>
                  </a:lnTo>
                  <a:lnTo>
                    <a:pt x="9" y="12"/>
                  </a:lnTo>
                  <a:lnTo>
                    <a:pt x="12" y="8"/>
                  </a:lnTo>
                  <a:lnTo>
                    <a:pt x="18" y="5"/>
                  </a:lnTo>
                  <a:lnTo>
                    <a:pt x="27" y="3"/>
                  </a:lnTo>
                  <a:lnTo>
                    <a:pt x="33" y="4"/>
                  </a:lnTo>
                  <a:lnTo>
                    <a:pt x="37" y="6"/>
                  </a:lnTo>
                  <a:lnTo>
                    <a:pt x="41" y="8"/>
                  </a:lnTo>
                  <a:lnTo>
                    <a:pt x="43" y="11"/>
                  </a:lnTo>
                  <a:lnTo>
                    <a:pt x="45" y="15"/>
                  </a:lnTo>
                  <a:lnTo>
                    <a:pt x="46" y="18"/>
                  </a:lnTo>
                  <a:lnTo>
                    <a:pt x="46" y="21"/>
                  </a:lnTo>
                  <a:lnTo>
                    <a:pt x="46" y="23"/>
                  </a:lnTo>
                  <a:lnTo>
                    <a:pt x="47" y="25"/>
                  </a:lnTo>
                  <a:lnTo>
                    <a:pt x="48" y="25"/>
                  </a:lnTo>
                  <a:lnTo>
                    <a:pt x="49" y="25"/>
                  </a:lnTo>
                  <a:lnTo>
                    <a:pt x="50" y="24"/>
                  </a:lnTo>
                  <a:lnTo>
                    <a:pt x="50" y="23"/>
                  </a:lnTo>
                  <a:lnTo>
                    <a:pt x="50" y="21"/>
                  </a:lnTo>
                  <a:lnTo>
                    <a:pt x="50" y="4"/>
                  </a:lnTo>
                  <a:lnTo>
                    <a:pt x="50" y="1"/>
                  </a:lnTo>
                  <a:lnTo>
                    <a:pt x="48" y="0"/>
                  </a:lnTo>
                  <a:lnTo>
                    <a:pt x="47" y="1"/>
                  </a:lnTo>
                  <a:lnTo>
                    <a:pt x="45" y="2"/>
                  </a:lnTo>
                  <a:lnTo>
                    <a:pt x="44" y="4"/>
                  </a:lnTo>
                  <a:lnTo>
                    <a:pt x="42" y="5"/>
                  </a:lnTo>
                  <a:lnTo>
                    <a:pt x="38" y="2"/>
                  </a:lnTo>
                  <a:lnTo>
                    <a:pt x="33" y="1"/>
                  </a:lnTo>
                  <a:lnTo>
                    <a:pt x="29" y="0"/>
                  </a:lnTo>
                  <a:lnTo>
                    <a:pt x="27" y="0"/>
                  </a:lnTo>
                  <a:lnTo>
                    <a:pt x="14" y="2"/>
                  </a:lnTo>
                  <a:lnTo>
                    <a:pt x="6" y="7"/>
                  </a:lnTo>
                  <a:lnTo>
                    <a:pt x="2" y="13"/>
                  </a:lnTo>
                  <a:lnTo>
                    <a:pt x="0" y="21"/>
                  </a:lnTo>
                  <a:lnTo>
                    <a:pt x="2" y="28"/>
                  </a:lnTo>
                  <a:lnTo>
                    <a:pt x="7" y="35"/>
                  </a:lnTo>
                  <a:lnTo>
                    <a:pt x="11" y="37"/>
                  </a:lnTo>
                  <a:lnTo>
                    <a:pt x="16" y="39"/>
                  </a:lnTo>
                  <a:lnTo>
                    <a:pt x="22" y="41"/>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395"/>
            <p:cNvSpPr>
              <a:spLocks noChangeAspect="1" noEditPoints="1"/>
            </p:cNvSpPr>
            <p:nvPr/>
          </p:nvSpPr>
          <p:spPr bwMode="auto">
            <a:xfrm>
              <a:off x="3659" y="3955"/>
              <a:ext cx="93" cy="115"/>
            </a:xfrm>
            <a:custGeom>
              <a:avLst/>
              <a:gdLst>
                <a:gd name="T0" fmla="*/ 63 w 93"/>
                <a:gd name="T1" fmla="*/ 107 h 115"/>
                <a:gd name="T2" fmla="*/ 63 w 93"/>
                <a:gd name="T3" fmla="*/ 115 h 115"/>
                <a:gd name="T4" fmla="*/ 93 w 93"/>
                <a:gd name="T5" fmla="*/ 114 h 115"/>
                <a:gd name="T6" fmla="*/ 93 w 93"/>
                <a:gd name="T7" fmla="*/ 106 h 115"/>
                <a:gd name="T8" fmla="*/ 87 w 93"/>
                <a:gd name="T9" fmla="*/ 106 h 115"/>
                <a:gd name="T10" fmla="*/ 84 w 93"/>
                <a:gd name="T11" fmla="*/ 106 h 115"/>
                <a:gd name="T12" fmla="*/ 82 w 93"/>
                <a:gd name="T13" fmla="*/ 104 h 115"/>
                <a:gd name="T14" fmla="*/ 82 w 93"/>
                <a:gd name="T15" fmla="*/ 100 h 115"/>
                <a:gd name="T16" fmla="*/ 82 w 93"/>
                <a:gd name="T17" fmla="*/ 0 h 115"/>
                <a:gd name="T18" fmla="*/ 53 w 93"/>
                <a:gd name="T19" fmla="*/ 1 h 115"/>
                <a:gd name="T20" fmla="*/ 53 w 93"/>
                <a:gd name="T21" fmla="*/ 9 h 115"/>
                <a:gd name="T22" fmla="*/ 59 w 93"/>
                <a:gd name="T23" fmla="*/ 9 h 115"/>
                <a:gd name="T24" fmla="*/ 62 w 93"/>
                <a:gd name="T25" fmla="*/ 10 h 115"/>
                <a:gd name="T26" fmla="*/ 64 w 93"/>
                <a:gd name="T27" fmla="*/ 11 h 115"/>
                <a:gd name="T28" fmla="*/ 64 w 93"/>
                <a:gd name="T29" fmla="*/ 15 h 115"/>
                <a:gd name="T30" fmla="*/ 64 w 93"/>
                <a:gd name="T31" fmla="*/ 47 h 115"/>
                <a:gd name="T32" fmla="*/ 58 w 93"/>
                <a:gd name="T33" fmla="*/ 44 h 115"/>
                <a:gd name="T34" fmla="*/ 52 w 93"/>
                <a:gd name="T35" fmla="*/ 41 h 115"/>
                <a:gd name="T36" fmla="*/ 47 w 93"/>
                <a:gd name="T37" fmla="*/ 40 h 115"/>
                <a:gd name="T38" fmla="*/ 42 w 93"/>
                <a:gd name="T39" fmla="*/ 40 h 115"/>
                <a:gd name="T40" fmla="*/ 25 w 93"/>
                <a:gd name="T41" fmla="*/ 43 h 115"/>
                <a:gd name="T42" fmla="*/ 12 w 93"/>
                <a:gd name="T43" fmla="*/ 50 h 115"/>
                <a:gd name="T44" fmla="*/ 3 w 93"/>
                <a:gd name="T45" fmla="*/ 62 h 115"/>
                <a:gd name="T46" fmla="*/ 0 w 93"/>
                <a:gd name="T47" fmla="*/ 78 h 115"/>
                <a:gd name="T48" fmla="*/ 3 w 93"/>
                <a:gd name="T49" fmla="*/ 93 h 115"/>
                <a:gd name="T50" fmla="*/ 11 w 93"/>
                <a:gd name="T51" fmla="*/ 105 h 115"/>
                <a:gd name="T52" fmla="*/ 24 w 93"/>
                <a:gd name="T53" fmla="*/ 113 h 115"/>
                <a:gd name="T54" fmla="*/ 40 w 93"/>
                <a:gd name="T55" fmla="*/ 115 h 115"/>
                <a:gd name="T56" fmla="*/ 47 w 93"/>
                <a:gd name="T57" fmla="*/ 115 h 115"/>
                <a:gd name="T58" fmla="*/ 53 w 93"/>
                <a:gd name="T59" fmla="*/ 113 h 115"/>
                <a:gd name="T60" fmla="*/ 59 w 93"/>
                <a:gd name="T61" fmla="*/ 110 h 115"/>
                <a:gd name="T62" fmla="*/ 63 w 93"/>
                <a:gd name="T63" fmla="*/ 107 h 115"/>
                <a:gd name="T64" fmla="*/ 63 w 93"/>
                <a:gd name="T65" fmla="*/ 56 h 115"/>
                <a:gd name="T66" fmla="*/ 63 w 93"/>
                <a:gd name="T67" fmla="*/ 97 h 115"/>
                <a:gd name="T68" fmla="*/ 61 w 93"/>
                <a:gd name="T69" fmla="*/ 100 h 115"/>
                <a:gd name="T70" fmla="*/ 56 w 93"/>
                <a:gd name="T71" fmla="*/ 104 h 115"/>
                <a:gd name="T72" fmla="*/ 50 w 93"/>
                <a:gd name="T73" fmla="*/ 108 h 115"/>
                <a:gd name="T74" fmla="*/ 42 w 93"/>
                <a:gd name="T75" fmla="*/ 109 h 115"/>
                <a:gd name="T76" fmla="*/ 35 w 93"/>
                <a:gd name="T77" fmla="*/ 108 h 115"/>
                <a:gd name="T78" fmla="*/ 30 w 93"/>
                <a:gd name="T79" fmla="*/ 106 h 115"/>
                <a:gd name="T80" fmla="*/ 26 w 93"/>
                <a:gd name="T81" fmla="*/ 102 h 115"/>
                <a:gd name="T82" fmla="*/ 24 w 93"/>
                <a:gd name="T83" fmla="*/ 98 h 115"/>
                <a:gd name="T84" fmla="*/ 23 w 93"/>
                <a:gd name="T85" fmla="*/ 93 h 115"/>
                <a:gd name="T86" fmla="*/ 22 w 93"/>
                <a:gd name="T87" fmla="*/ 88 h 115"/>
                <a:gd name="T88" fmla="*/ 22 w 93"/>
                <a:gd name="T89" fmla="*/ 82 h 115"/>
                <a:gd name="T90" fmla="*/ 22 w 93"/>
                <a:gd name="T91" fmla="*/ 78 h 115"/>
                <a:gd name="T92" fmla="*/ 22 w 93"/>
                <a:gd name="T93" fmla="*/ 72 h 115"/>
                <a:gd name="T94" fmla="*/ 22 w 93"/>
                <a:gd name="T95" fmla="*/ 66 h 115"/>
                <a:gd name="T96" fmla="*/ 23 w 93"/>
                <a:gd name="T97" fmla="*/ 60 h 115"/>
                <a:gd name="T98" fmla="*/ 26 w 93"/>
                <a:gd name="T99" fmla="*/ 54 h 115"/>
                <a:gd name="T100" fmla="*/ 30 w 93"/>
                <a:gd name="T101" fmla="*/ 50 h 115"/>
                <a:gd name="T102" fmla="*/ 35 w 93"/>
                <a:gd name="T103" fmla="*/ 48 h 115"/>
                <a:gd name="T104" fmla="*/ 39 w 93"/>
                <a:gd name="T105" fmla="*/ 46 h 115"/>
                <a:gd name="T106" fmla="*/ 44 w 93"/>
                <a:gd name="T107" fmla="*/ 46 h 115"/>
                <a:gd name="T108" fmla="*/ 50 w 93"/>
                <a:gd name="T109" fmla="*/ 47 h 115"/>
                <a:gd name="T110" fmla="*/ 56 w 93"/>
                <a:gd name="T111" fmla="*/ 49 h 115"/>
                <a:gd name="T112" fmla="*/ 60 w 93"/>
                <a:gd name="T113" fmla="*/ 52 h 115"/>
                <a:gd name="T114" fmla="*/ 63 w 93"/>
                <a:gd name="T11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5">
                  <a:moveTo>
                    <a:pt x="63" y="107"/>
                  </a:moveTo>
                  <a:lnTo>
                    <a:pt x="63" y="115"/>
                  </a:lnTo>
                  <a:lnTo>
                    <a:pt x="93" y="114"/>
                  </a:lnTo>
                  <a:lnTo>
                    <a:pt x="93" y="106"/>
                  </a:lnTo>
                  <a:lnTo>
                    <a:pt x="87" y="106"/>
                  </a:lnTo>
                  <a:lnTo>
                    <a:pt x="84" y="106"/>
                  </a:lnTo>
                  <a:lnTo>
                    <a:pt x="82" y="104"/>
                  </a:lnTo>
                  <a:lnTo>
                    <a:pt x="82" y="100"/>
                  </a:lnTo>
                  <a:lnTo>
                    <a:pt x="82" y="0"/>
                  </a:lnTo>
                  <a:lnTo>
                    <a:pt x="53" y="1"/>
                  </a:lnTo>
                  <a:lnTo>
                    <a:pt x="53" y="9"/>
                  </a:lnTo>
                  <a:lnTo>
                    <a:pt x="59" y="9"/>
                  </a:lnTo>
                  <a:lnTo>
                    <a:pt x="62" y="10"/>
                  </a:lnTo>
                  <a:lnTo>
                    <a:pt x="64" y="11"/>
                  </a:lnTo>
                  <a:lnTo>
                    <a:pt x="64" y="15"/>
                  </a:lnTo>
                  <a:lnTo>
                    <a:pt x="64" y="47"/>
                  </a:lnTo>
                  <a:lnTo>
                    <a:pt x="58" y="44"/>
                  </a:lnTo>
                  <a:lnTo>
                    <a:pt x="52" y="41"/>
                  </a:lnTo>
                  <a:lnTo>
                    <a:pt x="47" y="40"/>
                  </a:lnTo>
                  <a:lnTo>
                    <a:pt x="42" y="40"/>
                  </a:lnTo>
                  <a:lnTo>
                    <a:pt x="25" y="43"/>
                  </a:lnTo>
                  <a:lnTo>
                    <a:pt x="12" y="50"/>
                  </a:lnTo>
                  <a:lnTo>
                    <a:pt x="3" y="62"/>
                  </a:lnTo>
                  <a:lnTo>
                    <a:pt x="0" y="78"/>
                  </a:lnTo>
                  <a:lnTo>
                    <a:pt x="3" y="93"/>
                  </a:lnTo>
                  <a:lnTo>
                    <a:pt x="11" y="105"/>
                  </a:lnTo>
                  <a:lnTo>
                    <a:pt x="24" y="113"/>
                  </a:lnTo>
                  <a:lnTo>
                    <a:pt x="40" y="115"/>
                  </a:lnTo>
                  <a:lnTo>
                    <a:pt x="47" y="115"/>
                  </a:lnTo>
                  <a:lnTo>
                    <a:pt x="53" y="113"/>
                  </a:lnTo>
                  <a:lnTo>
                    <a:pt x="59" y="110"/>
                  </a:lnTo>
                  <a:lnTo>
                    <a:pt x="63" y="107"/>
                  </a:lnTo>
                  <a:close/>
                  <a:moveTo>
                    <a:pt x="63" y="56"/>
                  </a:moveTo>
                  <a:lnTo>
                    <a:pt x="63" y="97"/>
                  </a:lnTo>
                  <a:lnTo>
                    <a:pt x="61" y="100"/>
                  </a:lnTo>
                  <a:lnTo>
                    <a:pt x="56" y="104"/>
                  </a:lnTo>
                  <a:lnTo>
                    <a:pt x="50" y="108"/>
                  </a:lnTo>
                  <a:lnTo>
                    <a:pt x="42" y="109"/>
                  </a:lnTo>
                  <a:lnTo>
                    <a:pt x="35" y="108"/>
                  </a:lnTo>
                  <a:lnTo>
                    <a:pt x="30" y="106"/>
                  </a:lnTo>
                  <a:lnTo>
                    <a:pt x="26" y="102"/>
                  </a:lnTo>
                  <a:lnTo>
                    <a:pt x="24" y="98"/>
                  </a:lnTo>
                  <a:lnTo>
                    <a:pt x="23" y="93"/>
                  </a:lnTo>
                  <a:lnTo>
                    <a:pt x="22" y="88"/>
                  </a:lnTo>
                  <a:lnTo>
                    <a:pt x="22" y="82"/>
                  </a:lnTo>
                  <a:lnTo>
                    <a:pt x="22" y="78"/>
                  </a:lnTo>
                  <a:lnTo>
                    <a:pt x="22" y="72"/>
                  </a:lnTo>
                  <a:lnTo>
                    <a:pt x="22" y="66"/>
                  </a:lnTo>
                  <a:lnTo>
                    <a:pt x="23" y="60"/>
                  </a:lnTo>
                  <a:lnTo>
                    <a:pt x="26" y="54"/>
                  </a:lnTo>
                  <a:lnTo>
                    <a:pt x="30" y="50"/>
                  </a:lnTo>
                  <a:lnTo>
                    <a:pt x="35" y="48"/>
                  </a:lnTo>
                  <a:lnTo>
                    <a:pt x="39" y="46"/>
                  </a:lnTo>
                  <a:lnTo>
                    <a:pt x="44" y="46"/>
                  </a:lnTo>
                  <a:lnTo>
                    <a:pt x="50" y="47"/>
                  </a:lnTo>
                  <a:lnTo>
                    <a:pt x="56" y="49"/>
                  </a:lnTo>
                  <a:lnTo>
                    <a:pt x="60" y="52"/>
                  </a:lnTo>
                  <a:lnTo>
                    <a:pt x="63" y="5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2396"/>
            <p:cNvSpPr>
              <a:spLocks noChangeAspect="1" noEditPoints="1"/>
            </p:cNvSpPr>
            <p:nvPr/>
          </p:nvSpPr>
          <p:spPr bwMode="auto">
            <a:xfrm>
              <a:off x="3764" y="3994"/>
              <a:ext cx="84" cy="76"/>
            </a:xfrm>
            <a:custGeom>
              <a:avLst/>
              <a:gdLst>
                <a:gd name="T0" fmla="*/ 84 w 84"/>
                <a:gd name="T1" fmla="*/ 39 h 76"/>
                <a:gd name="T2" fmla="*/ 82 w 84"/>
                <a:gd name="T3" fmla="*/ 24 h 76"/>
                <a:gd name="T4" fmla="*/ 73 w 84"/>
                <a:gd name="T5" fmla="*/ 12 h 76"/>
                <a:gd name="T6" fmla="*/ 60 w 84"/>
                <a:gd name="T7" fmla="*/ 3 h 76"/>
                <a:gd name="T8" fmla="*/ 42 w 84"/>
                <a:gd name="T9" fmla="*/ 0 h 76"/>
                <a:gd name="T10" fmla="*/ 24 w 84"/>
                <a:gd name="T11" fmla="*/ 3 h 76"/>
                <a:gd name="T12" fmla="*/ 11 w 84"/>
                <a:gd name="T13" fmla="*/ 12 h 76"/>
                <a:gd name="T14" fmla="*/ 3 w 84"/>
                <a:gd name="T15" fmla="*/ 24 h 76"/>
                <a:gd name="T16" fmla="*/ 0 w 84"/>
                <a:gd name="T17" fmla="*/ 39 h 76"/>
                <a:gd name="T18" fmla="*/ 3 w 84"/>
                <a:gd name="T19" fmla="*/ 54 h 76"/>
                <a:gd name="T20" fmla="*/ 11 w 84"/>
                <a:gd name="T21" fmla="*/ 65 h 76"/>
                <a:gd name="T22" fmla="*/ 24 w 84"/>
                <a:gd name="T23" fmla="*/ 73 h 76"/>
                <a:gd name="T24" fmla="*/ 42 w 84"/>
                <a:gd name="T25" fmla="*/ 76 h 76"/>
                <a:gd name="T26" fmla="*/ 61 w 84"/>
                <a:gd name="T27" fmla="*/ 73 h 76"/>
                <a:gd name="T28" fmla="*/ 74 w 84"/>
                <a:gd name="T29" fmla="*/ 65 h 76"/>
                <a:gd name="T30" fmla="*/ 82 w 84"/>
                <a:gd name="T31" fmla="*/ 54 h 76"/>
                <a:gd name="T32" fmla="*/ 84 w 84"/>
                <a:gd name="T33" fmla="*/ 39 h 76"/>
                <a:gd name="T34" fmla="*/ 42 w 84"/>
                <a:gd name="T35" fmla="*/ 70 h 76"/>
                <a:gd name="T36" fmla="*/ 35 w 84"/>
                <a:gd name="T37" fmla="*/ 69 h 76"/>
                <a:gd name="T38" fmla="*/ 30 w 84"/>
                <a:gd name="T39" fmla="*/ 67 h 76"/>
                <a:gd name="T40" fmla="*/ 26 w 84"/>
                <a:gd name="T41" fmla="*/ 63 h 76"/>
                <a:gd name="T42" fmla="*/ 24 w 84"/>
                <a:gd name="T43" fmla="*/ 59 h 76"/>
                <a:gd name="T44" fmla="*/ 22 w 84"/>
                <a:gd name="T45" fmla="*/ 54 h 76"/>
                <a:gd name="T46" fmla="*/ 22 w 84"/>
                <a:gd name="T47" fmla="*/ 49 h 76"/>
                <a:gd name="T48" fmla="*/ 21 w 84"/>
                <a:gd name="T49" fmla="*/ 43 h 76"/>
                <a:gd name="T50" fmla="*/ 21 w 84"/>
                <a:gd name="T51" fmla="*/ 37 h 76"/>
                <a:gd name="T52" fmla="*/ 21 w 84"/>
                <a:gd name="T53" fmla="*/ 32 h 76"/>
                <a:gd name="T54" fmla="*/ 22 w 84"/>
                <a:gd name="T55" fmla="*/ 26 h 76"/>
                <a:gd name="T56" fmla="*/ 22 w 84"/>
                <a:gd name="T57" fmla="*/ 21 h 76"/>
                <a:gd name="T58" fmla="*/ 24 w 84"/>
                <a:gd name="T59" fmla="*/ 16 h 76"/>
                <a:gd name="T60" fmla="*/ 27 w 84"/>
                <a:gd name="T61" fmla="*/ 12 h 76"/>
                <a:gd name="T62" fmla="*/ 31 w 84"/>
                <a:gd name="T63" fmla="*/ 9 h 76"/>
                <a:gd name="T64" fmla="*/ 36 w 84"/>
                <a:gd name="T65" fmla="*/ 7 h 76"/>
                <a:gd name="T66" fmla="*/ 42 w 84"/>
                <a:gd name="T67" fmla="*/ 6 h 76"/>
                <a:gd name="T68" fmla="*/ 47 w 84"/>
                <a:gd name="T69" fmla="*/ 7 h 76"/>
                <a:gd name="T70" fmla="*/ 52 w 84"/>
                <a:gd name="T71" fmla="*/ 8 h 76"/>
                <a:gd name="T72" fmla="*/ 56 w 84"/>
                <a:gd name="T73" fmla="*/ 11 h 76"/>
                <a:gd name="T74" fmla="*/ 60 w 84"/>
                <a:gd name="T75" fmla="*/ 15 h 76"/>
                <a:gd name="T76" fmla="*/ 62 w 84"/>
                <a:gd name="T77" fmla="*/ 20 h 76"/>
                <a:gd name="T78" fmla="*/ 63 w 84"/>
                <a:gd name="T79" fmla="*/ 25 h 76"/>
                <a:gd name="T80" fmla="*/ 63 w 84"/>
                <a:gd name="T81" fmla="*/ 31 h 76"/>
                <a:gd name="T82" fmla="*/ 63 w 84"/>
                <a:gd name="T83" fmla="*/ 37 h 76"/>
                <a:gd name="T84" fmla="*/ 63 w 84"/>
                <a:gd name="T85" fmla="*/ 43 h 76"/>
                <a:gd name="T86" fmla="*/ 63 w 84"/>
                <a:gd name="T87" fmla="*/ 49 h 76"/>
                <a:gd name="T88" fmla="*/ 62 w 84"/>
                <a:gd name="T89" fmla="*/ 54 h 76"/>
                <a:gd name="T90" fmla="*/ 61 w 84"/>
                <a:gd name="T91" fmla="*/ 59 h 76"/>
                <a:gd name="T92" fmla="*/ 58 w 84"/>
                <a:gd name="T93" fmla="*/ 63 h 76"/>
                <a:gd name="T94" fmla="*/ 54 w 84"/>
                <a:gd name="T95" fmla="*/ 67 h 76"/>
                <a:gd name="T96" fmla="*/ 49 w 84"/>
                <a:gd name="T97" fmla="*/ 69 h 76"/>
                <a:gd name="T98" fmla="*/ 42 w 84"/>
                <a:gd name="T99"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76">
                  <a:moveTo>
                    <a:pt x="84" y="39"/>
                  </a:moveTo>
                  <a:lnTo>
                    <a:pt x="82" y="24"/>
                  </a:lnTo>
                  <a:lnTo>
                    <a:pt x="73" y="12"/>
                  </a:lnTo>
                  <a:lnTo>
                    <a:pt x="60" y="3"/>
                  </a:lnTo>
                  <a:lnTo>
                    <a:pt x="42" y="0"/>
                  </a:lnTo>
                  <a:lnTo>
                    <a:pt x="24" y="3"/>
                  </a:lnTo>
                  <a:lnTo>
                    <a:pt x="11" y="12"/>
                  </a:lnTo>
                  <a:lnTo>
                    <a:pt x="3" y="24"/>
                  </a:lnTo>
                  <a:lnTo>
                    <a:pt x="0" y="39"/>
                  </a:lnTo>
                  <a:lnTo>
                    <a:pt x="3" y="54"/>
                  </a:lnTo>
                  <a:lnTo>
                    <a:pt x="11" y="65"/>
                  </a:lnTo>
                  <a:lnTo>
                    <a:pt x="24" y="73"/>
                  </a:lnTo>
                  <a:lnTo>
                    <a:pt x="42" y="76"/>
                  </a:lnTo>
                  <a:lnTo>
                    <a:pt x="61" y="73"/>
                  </a:lnTo>
                  <a:lnTo>
                    <a:pt x="74" y="65"/>
                  </a:lnTo>
                  <a:lnTo>
                    <a:pt x="82" y="54"/>
                  </a:lnTo>
                  <a:lnTo>
                    <a:pt x="84" y="39"/>
                  </a:lnTo>
                  <a:close/>
                  <a:moveTo>
                    <a:pt x="42" y="70"/>
                  </a:moveTo>
                  <a:lnTo>
                    <a:pt x="35" y="69"/>
                  </a:lnTo>
                  <a:lnTo>
                    <a:pt x="30" y="67"/>
                  </a:lnTo>
                  <a:lnTo>
                    <a:pt x="26" y="63"/>
                  </a:lnTo>
                  <a:lnTo>
                    <a:pt x="24" y="59"/>
                  </a:lnTo>
                  <a:lnTo>
                    <a:pt x="22" y="54"/>
                  </a:lnTo>
                  <a:lnTo>
                    <a:pt x="22" y="49"/>
                  </a:lnTo>
                  <a:lnTo>
                    <a:pt x="21" y="43"/>
                  </a:lnTo>
                  <a:lnTo>
                    <a:pt x="21" y="37"/>
                  </a:lnTo>
                  <a:lnTo>
                    <a:pt x="21" y="32"/>
                  </a:lnTo>
                  <a:lnTo>
                    <a:pt x="22" y="26"/>
                  </a:lnTo>
                  <a:lnTo>
                    <a:pt x="22" y="21"/>
                  </a:lnTo>
                  <a:lnTo>
                    <a:pt x="24" y="16"/>
                  </a:lnTo>
                  <a:lnTo>
                    <a:pt x="27" y="12"/>
                  </a:lnTo>
                  <a:lnTo>
                    <a:pt x="31" y="9"/>
                  </a:lnTo>
                  <a:lnTo>
                    <a:pt x="36" y="7"/>
                  </a:lnTo>
                  <a:lnTo>
                    <a:pt x="42" y="6"/>
                  </a:lnTo>
                  <a:lnTo>
                    <a:pt x="47" y="7"/>
                  </a:lnTo>
                  <a:lnTo>
                    <a:pt x="52" y="8"/>
                  </a:lnTo>
                  <a:lnTo>
                    <a:pt x="56" y="11"/>
                  </a:lnTo>
                  <a:lnTo>
                    <a:pt x="60" y="15"/>
                  </a:lnTo>
                  <a:lnTo>
                    <a:pt x="62" y="20"/>
                  </a:lnTo>
                  <a:lnTo>
                    <a:pt x="63" y="25"/>
                  </a:lnTo>
                  <a:lnTo>
                    <a:pt x="63" y="31"/>
                  </a:lnTo>
                  <a:lnTo>
                    <a:pt x="63" y="37"/>
                  </a:lnTo>
                  <a:lnTo>
                    <a:pt x="63" y="43"/>
                  </a:lnTo>
                  <a:lnTo>
                    <a:pt x="63" y="49"/>
                  </a:lnTo>
                  <a:lnTo>
                    <a:pt x="62" y="54"/>
                  </a:lnTo>
                  <a:lnTo>
                    <a:pt x="61" y="59"/>
                  </a:lnTo>
                  <a:lnTo>
                    <a:pt x="58" y="63"/>
                  </a:lnTo>
                  <a:lnTo>
                    <a:pt x="54" y="67"/>
                  </a:lnTo>
                  <a:lnTo>
                    <a:pt x="49" y="69"/>
                  </a:lnTo>
                  <a:lnTo>
                    <a:pt x="42" y="7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2397"/>
            <p:cNvSpPr>
              <a:spLocks noChangeAspect="1"/>
            </p:cNvSpPr>
            <p:nvPr/>
          </p:nvSpPr>
          <p:spPr bwMode="auto">
            <a:xfrm>
              <a:off x="1182" y="4180"/>
              <a:ext cx="47" cy="88"/>
            </a:xfrm>
            <a:custGeom>
              <a:avLst/>
              <a:gdLst>
                <a:gd name="T0" fmla="*/ 29 w 47"/>
                <a:gd name="T1" fmla="*/ 4 h 88"/>
                <a:gd name="T2" fmla="*/ 29 w 47"/>
                <a:gd name="T3" fmla="*/ 1 h 88"/>
                <a:gd name="T4" fmla="*/ 28 w 47"/>
                <a:gd name="T5" fmla="*/ 0 h 88"/>
                <a:gd name="T6" fmla="*/ 27 w 47"/>
                <a:gd name="T7" fmla="*/ 0 h 88"/>
                <a:gd name="T8" fmla="*/ 25 w 47"/>
                <a:gd name="T9" fmla="*/ 0 h 88"/>
                <a:gd name="T10" fmla="*/ 21 w 47"/>
                <a:gd name="T11" fmla="*/ 3 h 88"/>
                <a:gd name="T12" fmla="*/ 15 w 47"/>
                <a:gd name="T13" fmla="*/ 6 h 88"/>
                <a:gd name="T14" fmla="*/ 9 w 47"/>
                <a:gd name="T15" fmla="*/ 8 h 88"/>
                <a:gd name="T16" fmla="*/ 0 w 47"/>
                <a:gd name="T17" fmla="*/ 8 h 88"/>
                <a:gd name="T18" fmla="*/ 0 w 47"/>
                <a:gd name="T19" fmla="*/ 13 h 88"/>
                <a:gd name="T20" fmla="*/ 3 w 47"/>
                <a:gd name="T21" fmla="*/ 13 h 88"/>
                <a:gd name="T22" fmla="*/ 8 w 47"/>
                <a:gd name="T23" fmla="*/ 12 h 88"/>
                <a:gd name="T24" fmla="*/ 13 w 47"/>
                <a:gd name="T25" fmla="*/ 11 h 88"/>
                <a:gd name="T26" fmla="*/ 18 w 47"/>
                <a:gd name="T27" fmla="*/ 9 h 88"/>
                <a:gd name="T28" fmla="*/ 18 w 47"/>
                <a:gd name="T29" fmla="*/ 77 h 88"/>
                <a:gd name="T30" fmla="*/ 18 w 47"/>
                <a:gd name="T31" fmla="*/ 80 h 88"/>
                <a:gd name="T32" fmla="*/ 17 w 47"/>
                <a:gd name="T33" fmla="*/ 82 h 88"/>
                <a:gd name="T34" fmla="*/ 13 w 47"/>
                <a:gd name="T35" fmla="*/ 83 h 88"/>
                <a:gd name="T36" fmla="*/ 6 w 47"/>
                <a:gd name="T37" fmla="*/ 83 h 88"/>
                <a:gd name="T38" fmla="*/ 1 w 47"/>
                <a:gd name="T39" fmla="*/ 83 h 88"/>
                <a:gd name="T40" fmla="*/ 1 w 47"/>
                <a:gd name="T41" fmla="*/ 88 h 88"/>
                <a:gd name="T42" fmla="*/ 6 w 47"/>
                <a:gd name="T43" fmla="*/ 87 h 88"/>
                <a:gd name="T44" fmla="*/ 12 w 47"/>
                <a:gd name="T45" fmla="*/ 87 h 88"/>
                <a:gd name="T46" fmla="*/ 18 w 47"/>
                <a:gd name="T47" fmla="*/ 87 h 88"/>
                <a:gd name="T48" fmla="*/ 24 w 47"/>
                <a:gd name="T49" fmla="*/ 87 h 88"/>
                <a:gd name="T50" fmla="*/ 29 w 47"/>
                <a:gd name="T51" fmla="*/ 87 h 88"/>
                <a:gd name="T52" fmla="*/ 35 w 47"/>
                <a:gd name="T53" fmla="*/ 87 h 88"/>
                <a:gd name="T54" fmla="*/ 41 w 47"/>
                <a:gd name="T55" fmla="*/ 87 h 88"/>
                <a:gd name="T56" fmla="*/ 47 w 47"/>
                <a:gd name="T57" fmla="*/ 88 h 88"/>
                <a:gd name="T58" fmla="*/ 47 w 47"/>
                <a:gd name="T59" fmla="*/ 83 h 88"/>
                <a:gd name="T60" fmla="*/ 42 w 47"/>
                <a:gd name="T61" fmla="*/ 83 h 88"/>
                <a:gd name="T62" fmla="*/ 35 w 47"/>
                <a:gd name="T63" fmla="*/ 83 h 88"/>
                <a:gd name="T64" fmla="*/ 31 w 47"/>
                <a:gd name="T65" fmla="*/ 82 h 88"/>
                <a:gd name="T66" fmla="*/ 29 w 47"/>
                <a:gd name="T67" fmla="*/ 80 h 88"/>
                <a:gd name="T68" fmla="*/ 29 w 47"/>
                <a:gd name="T69" fmla="*/ 77 h 88"/>
                <a:gd name="T70" fmla="*/ 29 w 47"/>
                <a:gd name="T7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88">
                  <a:moveTo>
                    <a:pt x="29" y="4"/>
                  </a:moveTo>
                  <a:lnTo>
                    <a:pt x="29" y="1"/>
                  </a:lnTo>
                  <a:lnTo>
                    <a:pt x="28" y="0"/>
                  </a:lnTo>
                  <a:lnTo>
                    <a:pt x="27" y="0"/>
                  </a:lnTo>
                  <a:lnTo>
                    <a:pt x="25" y="0"/>
                  </a:lnTo>
                  <a:lnTo>
                    <a:pt x="21" y="3"/>
                  </a:lnTo>
                  <a:lnTo>
                    <a:pt x="15" y="6"/>
                  </a:lnTo>
                  <a:lnTo>
                    <a:pt x="9" y="8"/>
                  </a:lnTo>
                  <a:lnTo>
                    <a:pt x="0" y="8"/>
                  </a:lnTo>
                  <a:lnTo>
                    <a:pt x="0" y="13"/>
                  </a:lnTo>
                  <a:lnTo>
                    <a:pt x="3" y="13"/>
                  </a:lnTo>
                  <a:lnTo>
                    <a:pt x="8" y="12"/>
                  </a:lnTo>
                  <a:lnTo>
                    <a:pt x="13" y="11"/>
                  </a:lnTo>
                  <a:lnTo>
                    <a:pt x="18" y="9"/>
                  </a:lnTo>
                  <a:lnTo>
                    <a:pt x="18" y="77"/>
                  </a:lnTo>
                  <a:lnTo>
                    <a:pt x="18" y="80"/>
                  </a:lnTo>
                  <a:lnTo>
                    <a:pt x="17" y="82"/>
                  </a:lnTo>
                  <a:lnTo>
                    <a:pt x="13" y="83"/>
                  </a:lnTo>
                  <a:lnTo>
                    <a:pt x="6" y="83"/>
                  </a:lnTo>
                  <a:lnTo>
                    <a:pt x="1" y="83"/>
                  </a:lnTo>
                  <a:lnTo>
                    <a:pt x="1" y="88"/>
                  </a:lnTo>
                  <a:lnTo>
                    <a:pt x="6" y="87"/>
                  </a:lnTo>
                  <a:lnTo>
                    <a:pt x="12" y="87"/>
                  </a:lnTo>
                  <a:lnTo>
                    <a:pt x="18" y="87"/>
                  </a:lnTo>
                  <a:lnTo>
                    <a:pt x="24" y="87"/>
                  </a:lnTo>
                  <a:lnTo>
                    <a:pt x="29" y="87"/>
                  </a:lnTo>
                  <a:lnTo>
                    <a:pt x="35" y="87"/>
                  </a:lnTo>
                  <a:lnTo>
                    <a:pt x="41" y="87"/>
                  </a:lnTo>
                  <a:lnTo>
                    <a:pt x="47" y="88"/>
                  </a:lnTo>
                  <a:lnTo>
                    <a:pt x="47" y="83"/>
                  </a:lnTo>
                  <a:lnTo>
                    <a:pt x="42" y="83"/>
                  </a:lnTo>
                  <a:lnTo>
                    <a:pt x="35" y="83"/>
                  </a:lnTo>
                  <a:lnTo>
                    <a:pt x="31" y="82"/>
                  </a:lnTo>
                  <a:lnTo>
                    <a:pt x="29" y="80"/>
                  </a:lnTo>
                  <a:lnTo>
                    <a:pt x="29" y="77"/>
                  </a:lnTo>
                  <a:lnTo>
                    <a:pt x="29" y="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2398"/>
            <p:cNvSpPr>
              <a:spLocks noChangeAspect="1"/>
            </p:cNvSpPr>
            <p:nvPr/>
          </p:nvSpPr>
          <p:spPr bwMode="auto">
            <a:xfrm>
              <a:off x="1247" y="4180"/>
              <a:ext cx="56" cy="90"/>
            </a:xfrm>
            <a:custGeom>
              <a:avLst/>
              <a:gdLst>
                <a:gd name="T0" fmla="*/ 13 w 56"/>
                <a:gd name="T1" fmla="*/ 14 h 90"/>
                <a:gd name="T2" fmla="*/ 20 w 56"/>
                <a:gd name="T3" fmla="*/ 15 h 90"/>
                <a:gd name="T4" fmla="*/ 35 w 56"/>
                <a:gd name="T5" fmla="*/ 13 h 90"/>
                <a:gd name="T6" fmla="*/ 48 w 56"/>
                <a:gd name="T7" fmla="*/ 5 h 90"/>
                <a:gd name="T8" fmla="*/ 50 w 56"/>
                <a:gd name="T9" fmla="*/ 0 h 90"/>
                <a:gd name="T10" fmla="*/ 48 w 56"/>
                <a:gd name="T11" fmla="*/ 0 h 90"/>
                <a:gd name="T12" fmla="*/ 39 w 56"/>
                <a:gd name="T13" fmla="*/ 3 h 90"/>
                <a:gd name="T14" fmla="*/ 23 w 56"/>
                <a:gd name="T15" fmla="*/ 4 h 90"/>
                <a:gd name="T16" fmla="*/ 14 w 56"/>
                <a:gd name="T17" fmla="*/ 2 h 90"/>
                <a:gd name="T18" fmla="*/ 9 w 56"/>
                <a:gd name="T19" fmla="*/ 0 h 90"/>
                <a:gd name="T20" fmla="*/ 7 w 56"/>
                <a:gd name="T21" fmla="*/ 1 h 90"/>
                <a:gd name="T22" fmla="*/ 7 w 56"/>
                <a:gd name="T23" fmla="*/ 42 h 90"/>
                <a:gd name="T24" fmla="*/ 9 w 56"/>
                <a:gd name="T25" fmla="*/ 46 h 90"/>
                <a:gd name="T26" fmla="*/ 11 w 56"/>
                <a:gd name="T27" fmla="*/ 45 h 90"/>
                <a:gd name="T28" fmla="*/ 16 w 56"/>
                <a:gd name="T29" fmla="*/ 40 h 90"/>
                <a:gd name="T30" fmla="*/ 29 w 56"/>
                <a:gd name="T31" fmla="*/ 36 h 90"/>
                <a:gd name="T32" fmla="*/ 37 w 56"/>
                <a:gd name="T33" fmla="*/ 39 h 90"/>
                <a:gd name="T34" fmla="*/ 41 w 56"/>
                <a:gd name="T35" fmla="*/ 45 h 90"/>
                <a:gd name="T36" fmla="*/ 44 w 56"/>
                <a:gd name="T37" fmla="*/ 61 h 90"/>
                <a:gd name="T38" fmla="*/ 43 w 56"/>
                <a:gd name="T39" fmla="*/ 69 h 90"/>
                <a:gd name="T40" fmla="*/ 40 w 56"/>
                <a:gd name="T41" fmla="*/ 78 h 90"/>
                <a:gd name="T42" fmla="*/ 34 w 56"/>
                <a:gd name="T43" fmla="*/ 84 h 90"/>
                <a:gd name="T44" fmla="*/ 25 w 56"/>
                <a:gd name="T45" fmla="*/ 87 h 90"/>
                <a:gd name="T46" fmla="*/ 13 w 56"/>
                <a:gd name="T47" fmla="*/ 83 h 90"/>
                <a:gd name="T48" fmla="*/ 5 w 56"/>
                <a:gd name="T49" fmla="*/ 73 h 90"/>
                <a:gd name="T50" fmla="*/ 9 w 56"/>
                <a:gd name="T51" fmla="*/ 72 h 90"/>
                <a:gd name="T52" fmla="*/ 12 w 56"/>
                <a:gd name="T53" fmla="*/ 69 h 90"/>
                <a:gd name="T54" fmla="*/ 12 w 56"/>
                <a:gd name="T55" fmla="*/ 63 h 90"/>
                <a:gd name="T56" fmla="*/ 8 w 56"/>
                <a:gd name="T57" fmla="*/ 60 h 90"/>
                <a:gd name="T58" fmla="*/ 4 w 56"/>
                <a:gd name="T59" fmla="*/ 60 h 90"/>
                <a:gd name="T60" fmla="*/ 0 w 56"/>
                <a:gd name="T61" fmla="*/ 63 h 90"/>
                <a:gd name="T62" fmla="*/ 2 w 56"/>
                <a:gd name="T63" fmla="*/ 75 h 90"/>
                <a:gd name="T64" fmla="*/ 15 w 56"/>
                <a:gd name="T65" fmla="*/ 88 h 90"/>
                <a:gd name="T66" fmla="*/ 37 w 56"/>
                <a:gd name="T67" fmla="*/ 88 h 90"/>
                <a:gd name="T68" fmla="*/ 53 w 56"/>
                <a:gd name="T69" fmla="*/ 73 h 90"/>
                <a:gd name="T70" fmla="*/ 54 w 56"/>
                <a:gd name="T71" fmla="*/ 50 h 90"/>
                <a:gd name="T72" fmla="*/ 40 w 56"/>
                <a:gd name="T73" fmla="*/ 35 h 90"/>
                <a:gd name="T74" fmla="*/ 20 w 56"/>
                <a:gd name="T75" fmla="*/ 34 h 90"/>
                <a:gd name="T76" fmla="*/ 11 w 56"/>
                <a:gd name="T77"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 h="90">
                  <a:moveTo>
                    <a:pt x="11" y="13"/>
                  </a:moveTo>
                  <a:lnTo>
                    <a:pt x="13" y="14"/>
                  </a:lnTo>
                  <a:lnTo>
                    <a:pt x="16" y="15"/>
                  </a:lnTo>
                  <a:lnTo>
                    <a:pt x="20" y="15"/>
                  </a:lnTo>
                  <a:lnTo>
                    <a:pt x="24" y="15"/>
                  </a:lnTo>
                  <a:lnTo>
                    <a:pt x="35" y="13"/>
                  </a:lnTo>
                  <a:lnTo>
                    <a:pt x="43" y="9"/>
                  </a:lnTo>
                  <a:lnTo>
                    <a:pt x="48" y="5"/>
                  </a:lnTo>
                  <a:lnTo>
                    <a:pt x="50" y="2"/>
                  </a:lnTo>
                  <a:lnTo>
                    <a:pt x="50" y="0"/>
                  </a:lnTo>
                  <a:lnTo>
                    <a:pt x="49" y="0"/>
                  </a:lnTo>
                  <a:lnTo>
                    <a:pt x="48" y="0"/>
                  </a:lnTo>
                  <a:lnTo>
                    <a:pt x="47" y="0"/>
                  </a:lnTo>
                  <a:lnTo>
                    <a:pt x="39" y="3"/>
                  </a:lnTo>
                  <a:lnTo>
                    <a:pt x="29" y="4"/>
                  </a:lnTo>
                  <a:lnTo>
                    <a:pt x="23" y="4"/>
                  </a:lnTo>
                  <a:lnTo>
                    <a:pt x="18" y="3"/>
                  </a:lnTo>
                  <a:lnTo>
                    <a:pt x="14" y="2"/>
                  </a:lnTo>
                  <a:lnTo>
                    <a:pt x="10" y="0"/>
                  </a:lnTo>
                  <a:lnTo>
                    <a:pt x="9" y="0"/>
                  </a:lnTo>
                  <a:lnTo>
                    <a:pt x="9" y="0"/>
                  </a:lnTo>
                  <a:lnTo>
                    <a:pt x="7" y="1"/>
                  </a:lnTo>
                  <a:lnTo>
                    <a:pt x="7" y="4"/>
                  </a:lnTo>
                  <a:lnTo>
                    <a:pt x="7" y="42"/>
                  </a:lnTo>
                  <a:lnTo>
                    <a:pt x="7" y="45"/>
                  </a:lnTo>
                  <a:lnTo>
                    <a:pt x="9" y="46"/>
                  </a:lnTo>
                  <a:lnTo>
                    <a:pt x="10" y="46"/>
                  </a:lnTo>
                  <a:lnTo>
                    <a:pt x="11" y="45"/>
                  </a:lnTo>
                  <a:lnTo>
                    <a:pt x="13" y="42"/>
                  </a:lnTo>
                  <a:lnTo>
                    <a:pt x="16" y="40"/>
                  </a:lnTo>
                  <a:lnTo>
                    <a:pt x="22" y="37"/>
                  </a:lnTo>
                  <a:lnTo>
                    <a:pt x="29" y="36"/>
                  </a:lnTo>
                  <a:lnTo>
                    <a:pt x="34" y="37"/>
                  </a:lnTo>
                  <a:lnTo>
                    <a:pt x="37" y="39"/>
                  </a:lnTo>
                  <a:lnTo>
                    <a:pt x="40" y="42"/>
                  </a:lnTo>
                  <a:lnTo>
                    <a:pt x="41" y="45"/>
                  </a:lnTo>
                  <a:lnTo>
                    <a:pt x="43" y="52"/>
                  </a:lnTo>
                  <a:lnTo>
                    <a:pt x="44" y="61"/>
                  </a:lnTo>
                  <a:lnTo>
                    <a:pt x="44" y="65"/>
                  </a:lnTo>
                  <a:lnTo>
                    <a:pt x="43" y="69"/>
                  </a:lnTo>
                  <a:lnTo>
                    <a:pt x="42" y="74"/>
                  </a:lnTo>
                  <a:lnTo>
                    <a:pt x="40" y="78"/>
                  </a:lnTo>
                  <a:lnTo>
                    <a:pt x="37" y="81"/>
                  </a:lnTo>
                  <a:lnTo>
                    <a:pt x="34" y="84"/>
                  </a:lnTo>
                  <a:lnTo>
                    <a:pt x="30" y="86"/>
                  </a:lnTo>
                  <a:lnTo>
                    <a:pt x="25" y="87"/>
                  </a:lnTo>
                  <a:lnTo>
                    <a:pt x="19" y="85"/>
                  </a:lnTo>
                  <a:lnTo>
                    <a:pt x="13" y="83"/>
                  </a:lnTo>
                  <a:lnTo>
                    <a:pt x="8" y="78"/>
                  </a:lnTo>
                  <a:lnTo>
                    <a:pt x="5" y="73"/>
                  </a:lnTo>
                  <a:lnTo>
                    <a:pt x="6" y="73"/>
                  </a:lnTo>
                  <a:lnTo>
                    <a:pt x="9" y="72"/>
                  </a:lnTo>
                  <a:lnTo>
                    <a:pt x="11" y="71"/>
                  </a:lnTo>
                  <a:lnTo>
                    <a:pt x="12" y="69"/>
                  </a:lnTo>
                  <a:lnTo>
                    <a:pt x="13" y="66"/>
                  </a:lnTo>
                  <a:lnTo>
                    <a:pt x="12" y="63"/>
                  </a:lnTo>
                  <a:lnTo>
                    <a:pt x="11" y="61"/>
                  </a:lnTo>
                  <a:lnTo>
                    <a:pt x="8" y="60"/>
                  </a:lnTo>
                  <a:lnTo>
                    <a:pt x="6" y="59"/>
                  </a:lnTo>
                  <a:lnTo>
                    <a:pt x="4" y="60"/>
                  </a:lnTo>
                  <a:lnTo>
                    <a:pt x="2" y="61"/>
                  </a:lnTo>
                  <a:lnTo>
                    <a:pt x="0" y="63"/>
                  </a:lnTo>
                  <a:lnTo>
                    <a:pt x="0" y="67"/>
                  </a:lnTo>
                  <a:lnTo>
                    <a:pt x="2" y="75"/>
                  </a:lnTo>
                  <a:lnTo>
                    <a:pt x="7" y="83"/>
                  </a:lnTo>
                  <a:lnTo>
                    <a:pt x="15" y="88"/>
                  </a:lnTo>
                  <a:lnTo>
                    <a:pt x="25" y="90"/>
                  </a:lnTo>
                  <a:lnTo>
                    <a:pt x="37" y="88"/>
                  </a:lnTo>
                  <a:lnTo>
                    <a:pt x="47" y="82"/>
                  </a:lnTo>
                  <a:lnTo>
                    <a:pt x="53" y="73"/>
                  </a:lnTo>
                  <a:lnTo>
                    <a:pt x="56" y="61"/>
                  </a:lnTo>
                  <a:lnTo>
                    <a:pt x="54" y="50"/>
                  </a:lnTo>
                  <a:lnTo>
                    <a:pt x="48" y="41"/>
                  </a:lnTo>
                  <a:lnTo>
                    <a:pt x="40" y="35"/>
                  </a:lnTo>
                  <a:lnTo>
                    <a:pt x="29" y="32"/>
                  </a:lnTo>
                  <a:lnTo>
                    <a:pt x="20" y="34"/>
                  </a:lnTo>
                  <a:lnTo>
                    <a:pt x="11" y="39"/>
                  </a:lnTo>
                  <a:lnTo>
                    <a:pt x="11" y="13"/>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Freeform 2399"/>
            <p:cNvSpPr>
              <a:spLocks noChangeAspect="1" noEditPoints="1"/>
            </p:cNvSpPr>
            <p:nvPr/>
          </p:nvSpPr>
          <p:spPr bwMode="auto">
            <a:xfrm>
              <a:off x="1322" y="4211"/>
              <a:ext cx="15" cy="57"/>
            </a:xfrm>
            <a:custGeom>
              <a:avLst/>
              <a:gdLst>
                <a:gd name="T0" fmla="*/ 15 w 15"/>
                <a:gd name="T1" fmla="*/ 7 h 57"/>
                <a:gd name="T2" fmla="*/ 14 w 15"/>
                <a:gd name="T3" fmla="*/ 4 h 57"/>
                <a:gd name="T4" fmla="*/ 13 w 15"/>
                <a:gd name="T5" fmla="*/ 2 h 57"/>
                <a:gd name="T6" fmla="*/ 10 w 15"/>
                <a:gd name="T7" fmla="*/ 0 h 57"/>
                <a:gd name="T8" fmla="*/ 7 w 15"/>
                <a:gd name="T9" fmla="*/ 0 h 57"/>
                <a:gd name="T10" fmla="*/ 4 w 15"/>
                <a:gd name="T11" fmla="*/ 0 h 57"/>
                <a:gd name="T12" fmla="*/ 2 w 15"/>
                <a:gd name="T13" fmla="*/ 2 h 57"/>
                <a:gd name="T14" fmla="*/ 1 w 15"/>
                <a:gd name="T15" fmla="*/ 4 h 57"/>
                <a:gd name="T16" fmla="*/ 0 w 15"/>
                <a:gd name="T17" fmla="*/ 7 h 57"/>
                <a:gd name="T18" fmla="*/ 1 w 15"/>
                <a:gd name="T19" fmla="*/ 10 h 57"/>
                <a:gd name="T20" fmla="*/ 2 w 15"/>
                <a:gd name="T21" fmla="*/ 12 h 57"/>
                <a:gd name="T22" fmla="*/ 5 w 15"/>
                <a:gd name="T23" fmla="*/ 14 h 57"/>
                <a:gd name="T24" fmla="*/ 7 w 15"/>
                <a:gd name="T25" fmla="*/ 14 h 57"/>
                <a:gd name="T26" fmla="*/ 10 w 15"/>
                <a:gd name="T27" fmla="*/ 14 h 57"/>
                <a:gd name="T28" fmla="*/ 13 w 15"/>
                <a:gd name="T29" fmla="*/ 12 h 57"/>
                <a:gd name="T30" fmla="*/ 14 w 15"/>
                <a:gd name="T31" fmla="*/ 10 h 57"/>
                <a:gd name="T32" fmla="*/ 15 w 15"/>
                <a:gd name="T33" fmla="*/ 7 h 57"/>
                <a:gd name="T34" fmla="*/ 15 w 15"/>
                <a:gd name="T35" fmla="*/ 49 h 57"/>
                <a:gd name="T36" fmla="*/ 14 w 15"/>
                <a:gd name="T37" fmla="*/ 46 h 57"/>
                <a:gd name="T38" fmla="*/ 13 w 15"/>
                <a:gd name="T39" fmla="*/ 44 h 57"/>
                <a:gd name="T40" fmla="*/ 10 w 15"/>
                <a:gd name="T41" fmla="*/ 43 h 57"/>
                <a:gd name="T42" fmla="*/ 7 w 15"/>
                <a:gd name="T43" fmla="*/ 42 h 57"/>
                <a:gd name="T44" fmla="*/ 4 w 15"/>
                <a:gd name="T45" fmla="*/ 43 h 57"/>
                <a:gd name="T46" fmla="*/ 2 w 15"/>
                <a:gd name="T47" fmla="*/ 44 h 57"/>
                <a:gd name="T48" fmla="*/ 1 w 15"/>
                <a:gd name="T49" fmla="*/ 47 h 57"/>
                <a:gd name="T50" fmla="*/ 0 w 15"/>
                <a:gd name="T51" fmla="*/ 49 h 57"/>
                <a:gd name="T52" fmla="*/ 1 w 15"/>
                <a:gd name="T53" fmla="*/ 52 h 57"/>
                <a:gd name="T54" fmla="*/ 2 w 15"/>
                <a:gd name="T55" fmla="*/ 55 h 57"/>
                <a:gd name="T56" fmla="*/ 5 w 15"/>
                <a:gd name="T57" fmla="*/ 56 h 57"/>
                <a:gd name="T58" fmla="*/ 7 w 15"/>
                <a:gd name="T59" fmla="*/ 57 h 57"/>
                <a:gd name="T60" fmla="*/ 10 w 15"/>
                <a:gd name="T61" fmla="*/ 56 h 57"/>
                <a:gd name="T62" fmla="*/ 13 w 15"/>
                <a:gd name="T63" fmla="*/ 54 h 57"/>
                <a:gd name="T64" fmla="*/ 14 w 15"/>
                <a:gd name="T65" fmla="*/ 52 h 57"/>
                <a:gd name="T66" fmla="*/ 15 w 15"/>
                <a:gd name="T67"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57">
                  <a:moveTo>
                    <a:pt x="15" y="7"/>
                  </a:moveTo>
                  <a:lnTo>
                    <a:pt x="14" y="4"/>
                  </a:lnTo>
                  <a:lnTo>
                    <a:pt x="13" y="2"/>
                  </a:lnTo>
                  <a:lnTo>
                    <a:pt x="10" y="0"/>
                  </a:lnTo>
                  <a:lnTo>
                    <a:pt x="7" y="0"/>
                  </a:lnTo>
                  <a:lnTo>
                    <a:pt x="4" y="0"/>
                  </a:lnTo>
                  <a:lnTo>
                    <a:pt x="2" y="2"/>
                  </a:lnTo>
                  <a:lnTo>
                    <a:pt x="1" y="4"/>
                  </a:lnTo>
                  <a:lnTo>
                    <a:pt x="0" y="7"/>
                  </a:lnTo>
                  <a:lnTo>
                    <a:pt x="1" y="10"/>
                  </a:lnTo>
                  <a:lnTo>
                    <a:pt x="2" y="12"/>
                  </a:lnTo>
                  <a:lnTo>
                    <a:pt x="5" y="14"/>
                  </a:lnTo>
                  <a:lnTo>
                    <a:pt x="7" y="14"/>
                  </a:lnTo>
                  <a:lnTo>
                    <a:pt x="10" y="14"/>
                  </a:lnTo>
                  <a:lnTo>
                    <a:pt x="13" y="12"/>
                  </a:lnTo>
                  <a:lnTo>
                    <a:pt x="14" y="10"/>
                  </a:lnTo>
                  <a:lnTo>
                    <a:pt x="15" y="7"/>
                  </a:lnTo>
                  <a:close/>
                  <a:moveTo>
                    <a:pt x="15" y="49"/>
                  </a:moveTo>
                  <a:lnTo>
                    <a:pt x="14" y="46"/>
                  </a:lnTo>
                  <a:lnTo>
                    <a:pt x="13" y="44"/>
                  </a:lnTo>
                  <a:lnTo>
                    <a:pt x="10" y="43"/>
                  </a:lnTo>
                  <a:lnTo>
                    <a:pt x="7" y="42"/>
                  </a:lnTo>
                  <a:lnTo>
                    <a:pt x="4" y="43"/>
                  </a:lnTo>
                  <a:lnTo>
                    <a:pt x="2" y="44"/>
                  </a:lnTo>
                  <a:lnTo>
                    <a:pt x="1" y="47"/>
                  </a:lnTo>
                  <a:lnTo>
                    <a:pt x="0" y="49"/>
                  </a:lnTo>
                  <a:lnTo>
                    <a:pt x="1" y="52"/>
                  </a:lnTo>
                  <a:lnTo>
                    <a:pt x="2" y="55"/>
                  </a:lnTo>
                  <a:lnTo>
                    <a:pt x="5" y="56"/>
                  </a:lnTo>
                  <a:lnTo>
                    <a:pt x="7" y="57"/>
                  </a:lnTo>
                  <a:lnTo>
                    <a:pt x="10" y="56"/>
                  </a:lnTo>
                  <a:lnTo>
                    <a:pt x="13" y="54"/>
                  </a:lnTo>
                  <a:lnTo>
                    <a:pt x="14" y="52"/>
                  </a:lnTo>
                  <a:lnTo>
                    <a:pt x="15" y="4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1" name="Freeform 2400"/>
            <p:cNvSpPr>
              <a:spLocks noChangeAspect="1"/>
            </p:cNvSpPr>
            <p:nvPr/>
          </p:nvSpPr>
          <p:spPr bwMode="auto">
            <a:xfrm>
              <a:off x="1933" y="4195"/>
              <a:ext cx="83" cy="75"/>
            </a:xfrm>
            <a:custGeom>
              <a:avLst/>
              <a:gdLst>
                <a:gd name="T0" fmla="*/ 59 w 83"/>
                <a:gd name="T1" fmla="*/ 60 h 75"/>
                <a:gd name="T2" fmla="*/ 59 w 83"/>
                <a:gd name="T3" fmla="*/ 75 h 75"/>
                <a:gd name="T4" fmla="*/ 83 w 83"/>
                <a:gd name="T5" fmla="*/ 73 h 75"/>
                <a:gd name="T6" fmla="*/ 83 w 83"/>
                <a:gd name="T7" fmla="*/ 68 h 75"/>
                <a:gd name="T8" fmla="*/ 79 w 83"/>
                <a:gd name="T9" fmla="*/ 67 h 75"/>
                <a:gd name="T10" fmla="*/ 76 w 83"/>
                <a:gd name="T11" fmla="*/ 67 h 75"/>
                <a:gd name="T12" fmla="*/ 74 w 83"/>
                <a:gd name="T13" fmla="*/ 67 h 75"/>
                <a:gd name="T14" fmla="*/ 72 w 83"/>
                <a:gd name="T15" fmla="*/ 66 h 75"/>
                <a:gd name="T16" fmla="*/ 71 w 83"/>
                <a:gd name="T17" fmla="*/ 65 h 75"/>
                <a:gd name="T18" fmla="*/ 71 w 83"/>
                <a:gd name="T19" fmla="*/ 63 h 75"/>
                <a:gd name="T20" fmla="*/ 70 w 83"/>
                <a:gd name="T21" fmla="*/ 61 h 75"/>
                <a:gd name="T22" fmla="*/ 70 w 83"/>
                <a:gd name="T23" fmla="*/ 58 h 75"/>
                <a:gd name="T24" fmla="*/ 70 w 83"/>
                <a:gd name="T25" fmla="*/ 0 h 75"/>
                <a:gd name="T26" fmla="*/ 46 w 83"/>
                <a:gd name="T27" fmla="*/ 1 h 75"/>
                <a:gd name="T28" fmla="*/ 46 w 83"/>
                <a:gd name="T29" fmla="*/ 7 h 75"/>
                <a:gd name="T30" fmla="*/ 50 w 83"/>
                <a:gd name="T31" fmla="*/ 7 h 75"/>
                <a:gd name="T32" fmla="*/ 53 w 83"/>
                <a:gd name="T33" fmla="*/ 7 h 75"/>
                <a:gd name="T34" fmla="*/ 55 w 83"/>
                <a:gd name="T35" fmla="*/ 7 h 75"/>
                <a:gd name="T36" fmla="*/ 57 w 83"/>
                <a:gd name="T37" fmla="*/ 8 h 75"/>
                <a:gd name="T38" fmla="*/ 58 w 83"/>
                <a:gd name="T39" fmla="*/ 9 h 75"/>
                <a:gd name="T40" fmla="*/ 59 w 83"/>
                <a:gd name="T41" fmla="*/ 11 h 75"/>
                <a:gd name="T42" fmla="*/ 59 w 83"/>
                <a:gd name="T43" fmla="*/ 13 h 75"/>
                <a:gd name="T44" fmla="*/ 59 w 83"/>
                <a:gd name="T45" fmla="*/ 16 h 75"/>
                <a:gd name="T46" fmla="*/ 59 w 83"/>
                <a:gd name="T47" fmla="*/ 45 h 75"/>
                <a:gd name="T48" fmla="*/ 57 w 83"/>
                <a:gd name="T49" fmla="*/ 55 h 75"/>
                <a:gd name="T50" fmla="*/ 53 w 83"/>
                <a:gd name="T51" fmla="*/ 63 h 75"/>
                <a:gd name="T52" fmla="*/ 47 w 83"/>
                <a:gd name="T53" fmla="*/ 69 h 75"/>
                <a:gd name="T54" fmla="*/ 39 w 83"/>
                <a:gd name="T55" fmla="*/ 71 h 75"/>
                <a:gd name="T56" fmla="*/ 34 w 83"/>
                <a:gd name="T57" fmla="*/ 70 h 75"/>
                <a:gd name="T58" fmla="*/ 31 w 83"/>
                <a:gd name="T59" fmla="*/ 70 h 75"/>
                <a:gd name="T60" fmla="*/ 28 w 83"/>
                <a:gd name="T61" fmla="*/ 68 h 75"/>
                <a:gd name="T62" fmla="*/ 26 w 83"/>
                <a:gd name="T63" fmla="*/ 66 h 75"/>
                <a:gd name="T64" fmla="*/ 25 w 83"/>
                <a:gd name="T65" fmla="*/ 63 h 75"/>
                <a:gd name="T66" fmla="*/ 25 w 83"/>
                <a:gd name="T67" fmla="*/ 61 h 75"/>
                <a:gd name="T68" fmla="*/ 24 w 83"/>
                <a:gd name="T69" fmla="*/ 58 h 75"/>
                <a:gd name="T70" fmla="*/ 24 w 83"/>
                <a:gd name="T71" fmla="*/ 55 h 75"/>
                <a:gd name="T72" fmla="*/ 24 w 83"/>
                <a:gd name="T73" fmla="*/ 0 h 75"/>
                <a:gd name="T74" fmla="*/ 0 w 83"/>
                <a:gd name="T75" fmla="*/ 1 h 75"/>
                <a:gd name="T76" fmla="*/ 0 w 83"/>
                <a:gd name="T77" fmla="*/ 7 h 75"/>
                <a:gd name="T78" fmla="*/ 4 w 83"/>
                <a:gd name="T79" fmla="*/ 7 h 75"/>
                <a:gd name="T80" fmla="*/ 8 w 83"/>
                <a:gd name="T81" fmla="*/ 7 h 75"/>
                <a:gd name="T82" fmla="*/ 10 w 83"/>
                <a:gd name="T83" fmla="*/ 7 h 75"/>
                <a:gd name="T84" fmla="*/ 11 w 83"/>
                <a:gd name="T85" fmla="*/ 9 h 75"/>
                <a:gd name="T86" fmla="*/ 12 w 83"/>
                <a:gd name="T87" fmla="*/ 10 h 75"/>
                <a:gd name="T88" fmla="*/ 13 w 83"/>
                <a:gd name="T89" fmla="*/ 13 h 75"/>
                <a:gd name="T90" fmla="*/ 13 w 83"/>
                <a:gd name="T91" fmla="*/ 17 h 75"/>
                <a:gd name="T92" fmla="*/ 13 w 83"/>
                <a:gd name="T93" fmla="*/ 22 h 75"/>
                <a:gd name="T94" fmla="*/ 13 w 83"/>
                <a:gd name="T95" fmla="*/ 47 h 75"/>
                <a:gd name="T96" fmla="*/ 13 w 83"/>
                <a:gd name="T97" fmla="*/ 51 h 75"/>
                <a:gd name="T98" fmla="*/ 13 w 83"/>
                <a:gd name="T99" fmla="*/ 56 h 75"/>
                <a:gd name="T100" fmla="*/ 14 w 83"/>
                <a:gd name="T101" fmla="*/ 61 h 75"/>
                <a:gd name="T102" fmla="*/ 16 w 83"/>
                <a:gd name="T103" fmla="*/ 65 h 75"/>
                <a:gd name="T104" fmla="*/ 19 w 83"/>
                <a:gd name="T105" fmla="*/ 69 h 75"/>
                <a:gd name="T106" fmla="*/ 24 w 83"/>
                <a:gd name="T107" fmla="*/ 72 h 75"/>
                <a:gd name="T108" fmla="*/ 30 w 83"/>
                <a:gd name="T109" fmla="*/ 74 h 75"/>
                <a:gd name="T110" fmla="*/ 38 w 83"/>
                <a:gd name="T111" fmla="*/ 75 h 75"/>
                <a:gd name="T112" fmla="*/ 45 w 83"/>
                <a:gd name="T113" fmla="*/ 74 h 75"/>
                <a:gd name="T114" fmla="*/ 50 w 83"/>
                <a:gd name="T115" fmla="*/ 71 h 75"/>
                <a:gd name="T116" fmla="*/ 55 w 83"/>
                <a:gd name="T117" fmla="*/ 66 h 75"/>
                <a:gd name="T118" fmla="*/ 59 w 83"/>
                <a:gd name="T119"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 h="75">
                  <a:moveTo>
                    <a:pt x="59" y="60"/>
                  </a:moveTo>
                  <a:lnTo>
                    <a:pt x="59" y="75"/>
                  </a:lnTo>
                  <a:lnTo>
                    <a:pt x="83" y="73"/>
                  </a:lnTo>
                  <a:lnTo>
                    <a:pt x="83" y="68"/>
                  </a:lnTo>
                  <a:lnTo>
                    <a:pt x="79" y="67"/>
                  </a:lnTo>
                  <a:lnTo>
                    <a:pt x="76" y="67"/>
                  </a:lnTo>
                  <a:lnTo>
                    <a:pt x="74" y="67"/>
                  </a:lnTo>
                  <a:lnTo>
                    <a:pt x="72" y="66"/>
                  </a:lnTo>
                  <a:lnTo>
                    <a:pt x="71" y="65"/>
                  </a:lnTo>
                  <a:lnTo>
                    <a:pt x="71" y="63"/>
                  </a:lnTo>
                  <a:lnTo>
                    <a:pt x="70" y="61"/>
                  </a:lnTo>
                  <a:lnTo>
                    <a:pt x="70" y="58"/>
                  </a:lnTo>
                  <a:lnTo>
                    <a:pt x="70" y="0"/>
                  </a:lnTo>
                  <a:lnTo>
                    <a:pt x="46" y="1"/>
                  </a:lnTo>
                  <a:lnTo>
                    <a:pt x="46" y="7"/>
                  </a:lnTo>
                  <a:lnTo>
                    <a:pt x="50" y="7"/>
                  </a:lnTo>
                  <a:lnTo>
                    <a:pt x="53" y="7"/>
                  </a:lnTo>
                  <a:lnTo>
                    <a:pt x="55" y="7"/>
                  </a:lnTo>
                  <a:lnTo>
                    <a:pt x="57" y="8"/>
                  </a:lnTo>
                  <a:lnTo>
                    <a:pt x="58" y="9"/>
                  </a:lnTo>
                  <a:lnTo>
                    <a:pt x="59" y="11"/>
                  </a:lnTo>
                  <a:lnTo>
                    <a:pt x="59" y="13"/>
                  </a:lnTo>
                  <a:lnTo>
                    <a:pt x="59" y="16"/>
                  </a:lnTo>
                  <a:lnTo>
                    <a:pt x="59" y="45"/>
                  </a:lnTo>
                  <a:lnTo>
                    <a:pt x="57" y="55"/>
                  </a:lnTo>
                  <a:lnTo>
                    <a:pt x="53" y="63"/>
                  </a:lnTo>
                  <a:lnTo>
                    <a:pt x="47" y="69"/>
                  </a:lnTo>
                  <a:lnTo>
                    <a:pt x="39" y="71"/>
                  </a:lnTo>
                  <a:lnTo>
                    <a:pt x="34" y="70"/>
                  </a:lnTo>
                  <a:lnTo>
                    <a:pt x="31" y="70"/>
                  </a:lnTo>
                  <a:lnTo>
                    <a:pt x="28" y="68"/>
                  </a:lnTo>
                  <a:lnTo>
                    <a:pt x="26" y="66"/>
                  </a:lnTo>
                  <a:lnTo>
                    <a:pt x="25" y="63"/>
                  </a:lnTo>
                  <a:lnTo>
                    <a:pt x="25" y="61"/>
                  </a:lnTo>
                  <a:lnTo>
                    <a:pt x="24" y="58"/>
                  </a:lnTo>
                  <a:lnTo>
                    <a:pt x="24" y="55"/>
                  </a:lnTo>
                  <a:lnTo>
                    <a:pt x="24" y="0"/>
                  </a:lnTo>
                  <a:lnTo>
                    <a:pt x="0" y="1"/>
                  </a:lnTo>
                  <a:lnTo>
                    <a:pt x="0" y="7"/>
                  </a:lnTo>
                  <a:lnTo>
                    <a:pt x="4" y="7"/>
                  </a:lnTo>
                  <a:lnTo>
                    <a:pt x="8" y="7"/>
                  </a:lnTo>
                  <a:lnTo>
                    <a:pt x="10" y="7"/>
                  </a:lnTo>
                  <a:lnTo>
                    <a:pt x="11" y="9"/>
                  </a:lnTo>
                  <a:lnTo>
                    <a:pt x="12" y="10"/>
                  </a:lnTo>
                  <a:lnTo>
                    <a:pt x="13" y="13"/>
                  </a:lnTo>
                  <a:lnTo>
                    <a:pt x="13" y="17"/>
                  </a:lnTo>
                  <a:lnTo>
                    <a:pt x="13" y="22"/>
                  </a:lnTo>
                  <a:lnTo>
                    <a:pt x="13" y="47"/>
                  </a:lnTo>
                  <a:lnTo>
                    <a:pt x="13" y="51"/>
                  </a:lnTo>
                  <a:lnTo>
                    <a:pt x="13" y="56"/>
                  </a:lnTo>
                  <a:lnTo>
                    <a:pt x="14" y="61"/>
                  </a:lnTo>
                  <a:lnTo>
                    <a:pt x="16" y="65"/>
                  </a:lnTo>
                  <a:lnTo>
                    <a:pt x="19" y="69"/>
                  </a:lnTo>
                  <a:lnTo>
                    <a:pt x="24" y="72"/>
                  </a:lnTo>
                  <a:lnTo>
                    <a:pt x="30" y="74"/>
                  </a:lnTo>
                  <a:lnTo>
                    <a:pt x="38" y="75"/>
                  </a:lnTo>
                  <a:lnTo>
                    <a:pt x="45" y="74"/>
                  </a:lnTo>
                  <a:lnTo>
                    <a:pt x="50" y="71"/>
                  </a:lnTo>
                  <a:lnTo>
                    <a:pt x="55" y="66"/>
                  </a:lnTo>
                  <a:lnTo>
                    <a:pt x="59" y="6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2401"/>
            <p:cNvSpPr>
              <a:spLocks noChangeAspect="1"/>
            </p:cNvSpPr>
            <p:nvPr/>
          </p:nvSpPr>
          <p:spPr bwMode="auto">
            <a:xfrm>
              <a:off x="2025" y="4194"/>
              <a:ext cx="54" cy="76"/>
            </a:xfrm>
            <a:custGeom>
              <a:avLst/>
              <a:gdLst>
                <a:gd name="T0" fmla="*/ 31 w 54"/>
                <a:gd name="T1" fmla="*/ 42 h 76"/>
                <a:gd name="T2" fmla="*/ 36 w 54"/>
                <a:gd name="T3" fmla="*/ 44 h 76"/>
                <a:gd name="T4" fmla="*/ 42 w 54"/>
                <a:gd name="T5" fmla="*/ 47 h 76"/>
                <a:gd name="T6" fmla="*/ 46 w 54"/>
                <a:gd name="T7" fmla="*/ 53 h 76"/>
                <a:gd name="T8" fmla="*/ 45 w 54"/>
                <a:gd name="T9" fmla="*/ 63 h 76"/>
                <a:gd name="T10" fmla="*/ 36 w 54"/>
                <a:gd name="T11" fmla="*/ 71 h 76"/>
                <a:gd name="T12" fmla="*/ 23 w 54"/>
                <a:gd name="T13" fmla="*/ 71 h 76"/>
                <a:gd name="T14" fmla="*/ 15 w 54"/>
                <a:gd name="T15" fmla="*/ 68 h 76"/>
                <a:gd name="T16" fmla="*/ 10 w 54"/>
                <a:gd name="T17" fmla="*/ 62 h 76"/>
                <a:gd name="T18" fmla="*/ 6 w 54"/>
                <a:gd name="T19" fmla="*/ 53 h 76"/>
                <a:gd name="T20" fmla="*/ 4 w 54"/>
                <a:gd name="T21" fmla="*/ 46 h 76"/>
                <a:gd name="T22" fmla="*/ 0 w 54"/>
                <a:gd name="T23" fmla="*/ 47 h 76"/>
                <a:gd name="T24" fmla="*/ 0 w 54"/>
                <a:gd name="T25" fmla="*/ 72 h 76"/>
                <a:gd name="T26" fmla="*/ 2 w 54"/>
                <a:gd name="T27" fmla="*/ 76 h 76"/>
                <a:gd name="T28" fmla="*/ 3 w 54"/>
                <a:gd name="T29" fmla="*/ 75 h 76"/>
                <a:gd name="T30" fmla="*/ 6 w 54"/>
                <a:gd name="T31" fmla="*/ 72 h 76"/>
                <a:gd name="T32" fmla="*/ 7 w 54"/>
                <a:gd name="T33" fmla="*/ 71 h 76"/>
                <a:gd name="T34" fmla="*/ 9 w 54"/>
                <a:gd name="T35" fmla="*/ 68 h 76"/>
                <a:gd name="T36" fmla="*/ 20 w 54"/>
                <a:gd name="T37" fmla="*/ 75 h 76"/>
                <a:gd name="T38" fmla="*/ 28 w 54"/>
                <a:gd name="T39" fmla="*/ 76 h 76"/>
                <a:gd name="T40" fmla="*/ 48 w 54"/>
                <a:gd name="T41" fmla="*/ 68 h 76"/>
                <a:gd name="T42" fmla="*/ 54 w 54"/>
                <a:gd name="T43" fmla="*/ 53 h 76"/>
                <a:gd name="T44" fmla="*/ 51 w 54"/>
                <a:gd name="T45" fmla="*/ 42 h 76"/>
                <a:gd name="T46" fmla="*/ 47 w 54"/>
                <a:gd name="T47" fmla="*/ 37 h 76"/>
                <a:gd name="T48" fmla="*/ 38 w 54"/>
                <a:gd name="T49" fmla="*/ 31 h 76"/>
                <a:gd name="T50" fmla="*/ 28 w 54"/>
                <a:gd name="T51" fmla="*/ 29 h 76"/>
                <a:gd name="T52" fmla="*/ 21 w 54"/>
                <a:gd name="T53" fmla="*/ 27 h 76"/>
                <a:gd name="T54" fmla="*/ 15 w 54"/>
                <a:gd name="T55" fmla="*/ 25 h 76"/>
                <a:gd name="T56" fmla="*/ 10 w 54"/>
                <a:gd name="T57" fmla="*/ 21 h 76"/>
                <a:gd name="T58" fmla="*/ 8 w 54"/>
                <a:gd name="T59" fmla="*/ 15 h 76"/>
                <a:gd name="T60" fmla="*/ 12 w 54"/>
                <a:gd name="T61" fmla="*/ 7 h 76"/>
                <a:gd name="T62" fmla="*/ 27 w 54"/>
                <a:gd name="T63" fmla="*/ 3 h 76"/>
                <a:gd name="T64" fmla="*/ 37 w 54"/>
                <a:gd name="T65" fmla="*/ 5 h 76"/>
                <a:gd name="T66" fmla="*/ 43 w 54"/>
                <a:gd name="T67" fmla="*/ 11 h 76"/>
                <a:gd name="T68" fmla="*/ 45 w 54"/>
                <a:gd name="T69" fmla="*/ 18 h 76"/>
                <a:gd name="T70" fmla="*/ 46 w 54"/>
                <a:gd name="T71" fmla="*/ 23 h 76"/>
                <a:gd name="T72" fmla="*/ 48 w 54"/>
                <a:gd name="T73" fmla="*/ 24 h 76"/>
                <a:gd name="T74" fmla="*/ 50 w 54"/>
                <a:gd name="T75" fmla="*/ 23 h 76"/>
                <a:gd name="T76" fmla="*/ 50 w 54"/>
                <a:gd name="T77" fmla="*/ 20 h 76"/>
                <a:gd name="T78" fmla="*/ 50 w 54"/>
                <a:gd name="T79" fmla="*/ 1 h 76"/>
                <a:gd name="T80" fmla="*/ 47 w 54"/>
                <a:gd name="T81" fmla="*/ 0 h 76"/>
                <a:gd name="T82" fmla="*/ 44 w 54"/>
                <a:gd name="T83" fmla="*/ 3 h 76"/>
                <a:gd name="T84" fmla="*/ 37 w 54"/>
                <a:gd name="T85" fmla="*/ 2 h 76"/>
                <a:gd name="T86" fmla="*/ 29 w 54"/>
                <a:gd name="T87" fmla="*/ 0 h 76"/>
                <a:gd name="T88" fmla="*/ 14 w 54"/>
                <a:gd name="T89" fmla="*/ 2 h 76"/>
                <a:gd name="T90" fmla="*/ 1 w 54"/>
                <a:gd name="T91" fmla="*/ 13 h 76"/>
                <a:gd name="T92" fmla="*/ 2 w 54"/>
                <a:gd name="T93" fmla="*/ 28 h 76"/>
                <a:gd name="T94" fmla="*/ 11 w 54"/>
                <a:gd name="T95" fmla="*/ 37 h 76"/>
                <a:gd name="T96" fmla="*/ 21 w 54"/>
                <a:gd name="T97"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6">
                  <a:moveTo>
                    <a:pt x="29" y="42"/>
                  </a:moveTo>
                  <a:lnTo>
                    <a:pt x="31" y="42"/>
                  </a:lnTo>
                  <a:lnTo>
                    <a:pt x="33" y="43"/>
                  </a:lnTo>
                  <a:lnTo>
                    <a:pt x="36" y="44"/>
                  </a:lnTo>
                  <a:lnTo>
                    <a:pt x="39" y="45"/>
                  </a:lnTo>
                  <a:lnTo>
                    <a:pt x="42" y="47"/>
                  </a:lnTo>
                  <a:lnTo>
                    <a:pt x="44" y="50"/>
                  </a:lnTo>
                  <a:lnTo>
                    <a:pt x="46" y="53"/>
                  </a:lnTo>
                  <a:lnTo>
                    <a:pt x="46" y="57"/>
                  </a:lnTo>
                  <a:lnTo>
                    <a:pt x="45" y="63"/>
                  </a:lnTo>
                  <a:lnTo>
                    <a:pt x="42" y="68"/>
                  </a:lnTo>
                  <a:lnTo>
                    <a:pt x="36" y="71"/>
                  </a:lnTo>
                  <a:lnTo>
                    <a:pt x="28" y="72"/>
                  </a:lnTo>
                  <a:lnTo>
                    <a:pt x="23" y="71"/>
                  </a:lnTo>
                  <a:lnTo>
                    <a:pt x="19" y="70"/>
                  </a:lnTo>
                  <a:lnTo>
                    <a:pt x="15" y="68"/>
                  </a:lnTo>
                  <a:lnTo>
                    <a:pt x="12" y="65"/>
                  </a:lnTo>
                  <a:lnTo>
                    <a:pt x="10" y="62"/>
                  </a:lnTo>
                  <a:lnTo>
                    <a:pt x="8" y="58"/>
                  </a:lnTo>
                  <a:lnTo>
                    <a:pt x="6" y="53"/>
                  </a:lnTo>
                  <a:lnTo>
                    <a:pt x="5" y="48"/>
                  </a:lnTo>
                  <a:lnTo>
                    <a:pt x="4" y="46"/>
                  </a:lnTo>
                  <a:lnTo>
                    <a:pt x="2" y="46"/>
                  </a:lnTo>
                  <a:lnTo>
                    <a:pt x="0" y="47"/>
                  </a:lnTo>
                  <a:lnTo>
                    <a:pt x="0" y="50"/>
                  </a:lnTo>
                  <a:lnTo>
                    <a:pt x="0" y="72"/>
                  </a:lnTo>
                  <a:lnTo>
                    <a:pt x="0" y="75"/>
                  </a:lnTo>
                  <a:lnTo>
                    <a:pt x="2" y="76"/>
                  </a:lnTo>
                  <a:lnTo>
                    <a:pt x="2" y="75"/>
                  </a:lnTo>
                  <a:lnTo>
                    <a:pt x="3" y="75"/>
                  </a:lnTo>
                  <a:lnTo>
                    <a:pt x="4" y="74"/>
                  </a:lnTo>
                  <a:lnTo>
                    <a:pt x="6" y="72"/>
                  </a:lnTo>
                  <a:lnTo>
                    <a:pt x="6" y="72"/>
                  </a:lnTo>
                  <a:lnTo>
                    <a:pt x="7" y="71"/>
                  </a:lnTo>
                  <a:lnTo>
                    <a:pt x="8" y="70"/>
                  </a:lnTo>
                  <a:lnTo>
                    <a:pt x="9" y="68"/>
                  </a:lnTo>
                  <a:lnTo>
                    <a:pt x="15" y="72"/>
                  </a:lnTo>
                  <a:lnTo>
                    <a:pt x="20" y="75"/>
                  </a:lnTo>
                  <a:lnTo>
                    <a:pt x="24" y="75"/>
                  </a:lnTo>
                  <a:lnTo>
                    <a:pt x="28" y="76"/>
                  </a:lnTo>
                  <a:lnTo>
                    <a:pt x="40" y="74"/>
                  </a:lnTo>
                  <a:lnTo>
                    <a:pt x="48" y="68"/>
                  </a:lnTo>
                  <a:lnTo>
                    <a:pt x="53" y="61"/>
                  </a:lnTo>
                  <a:lnTo>
                    <a:pt x="54" y="53"/>
                  </a:lnTo>
                  <a:lnTo>
                    <a:pt x="53" y="47"/>
                  </a:lnTo>
                  <a:lnTo>
                    <a:pt x="51" y="42"/>
                  </a:lnTo>
                  <a:lnTo>
                    <a:pt x="49" y="39"/>
                  </a:lnTo>
                  <a:lnTo>
                    <a:pt x="47" y="37"/>
                  </a:lnTo>
                  <a:lnTo>
                    <a:pt x="43" y="34"/>
                  </a:lnTo>
                  <a:lnTo>
                    <a:pt x="38" y="31"/>
                  </a:lnTo>
                  <a:lnTo>
                    <a:pt x="33" y="30"/>
                  </a:lnTo>
                  <a:lnTo>
                    <a:pt x="28" y="29"/>
                  </a:lnTo>
                  <a:lnTo>
                    <a:pt x="25" y="28"/>
                  </a:lnTo>
                  <a:lnTo>
                    <a:pt x="21" y="27"/>
                  </a:lnTo>
                  <a:lnTo>
                    <a:pt x="18" y="26"/>
                  </a:lnTo>
                  <a:lnTo>
                    <a:pt x="15" y="25"/>
                  </a:lnTo>
                  <a:lnTo>
                    <a:pt x="12" y="23"/>
                  </a:lnTo>
                  <a:lnTo>
                    <a:pt x="10" y="21"/>
                  </a:lnTo>
                  <a:lnTo>
                    <a:pt x="9" y="19"/>
                  </a:lnTo>
                  <a:lnTo>
                    <a:pt x="8" y="15"/>
                  </a:lnTo>
                  <a:lnTo>
                    <a:pt x="9" y="11"/>
                  </a:lnTo>
                  <a:lnTo>
                    <a:pt x="12" y="7"/>
                  </a:lnTo>
                  <a:lnTo>
                    <a:pt x="18" y="4"/>
                  </a:lnTo>
                  <a:lnTo>
                    <a:pt x="27" y="3"/>
                  </a:lnTo>
                  <a:lnTo>
                    <a:pt x="33" y="3"/>
                  </a:lnTo>
                  <a:lnTo>
                    <a:pt x="37" y="5"/>
                  </a:lnTo>
                  <a:lnTo>
                    <a:pt x="41" y="8"/>
                  </a:lnTo>
                  <a:lnTo>
                    <a:pt x="43" y="11"/>
                  </a:lnTo>
                  <a:lnTo>
                    <a:pt x="44" y="14"/>
                  </a:lnTo>
                  <a:lnTo>
                    <a:pt x="45" y="18"/>
                  </a:lnTo>
                  <a:lnTo>
                    <a:pt x="46" y="20"/>
                  </a:lnTo>
                  <a:lnTo>
                    <a:pt x="46" y="23"/>
                  </a:lnTo>
                  <a:lnTo>
                    <a:pt x="47" y="24"/>
                  </a:lnTo>
                  <a:lnTo>
                    <a:pt x="48" y="24"/>
                  </a:lnTo>
                  <a:lnTo>
                    <a:pt x="49" y="24"/>
                  </a:lnTo>
                  <a:lnTo>
                    <a:pt x="50" y="23"/>
                  </a:lnTo>
                  <a:lnTo>
                    <a:pt x="50" y="22"/>
                  </a:lnTo>
                  <a:lnTo>
                    <a:pt x="50" y="20"/>
                  </a:lnTo>
                  <a:lnTo>
                    <a:pt x="50" y="4"/>
                  </a:lnTo>
                  <a:lnTo>
                    <a:pt x="50" y="1"/>
                  </a:lnTo>
                  <a:lnTo>
                    <a:pt x="48" y="0"/>
                  </a:lnTo>
                  <a:lnTo>
                    <a:pt x="47" y="0"/>
                  </a:lnTo>
                  <a:lnTo>
                    <a:pt x="45" y="2"/>
                  </a:lnTo>
                  <a:lnTo>
                    <a:pt x="44" y="3"/>
                  </a:lnTo>
                  <a:lnTo>
                    <a:pt x="42" y="4"/>
                  </a:lnTo>
                  <a:lnTo>
                    <a:pt x="37" y="2"/>
                  </a:lnTo>
                  <a:lnTo>
                    <a:pt x="33" y="0"/>
                  </a:lnTo>
                  <a:lnTo>
                    <a:pt x="29" y="0"/>
                  </a:lnTo>
                  <a:lnTo>
                    <a:pt x="27" y="0"/>
                  </a:lnTo>
                  <a:lnTo>
                    <a:pt x="14" y="2"/>
                  </a:lnTo>
                  <a:lnTo>
                    <a:pt x="6" y="6"/>
                  </a:lnTo>
                  <a:lnTo>
                    <a:pt x="1" y="13"/>
                  </a:lnTo>
                  <a:lnTo>
                    <a:pt x="0" y="20"/>
                  </a:lnTo>
                  <a:lnTo>
                    <a:pt x="2" y="28"/>
                  </a:lnTo>
                  <a:lnTo>
                    <a:pt x="7" y="34"/>
                  </a:lnTo>
                  <a:lnTo>
                    <a:pt x="11" y="37"/>
                  </a:lnTo>
                  <a:lnTo>
                    <a:pt x="16" y="39"/>
                  </a:lnTo>
                  <a:lnTo>
                    <a:pt x="21" y="40"/>
                  </a:lnTo>
                  <a:lnTo>
                    <a:pt x="29" y="4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2402"/>
            <p:cNvSpPr>
              <a:spLocks noChangeAspect="1" noEditPoints="1"/>
            </p:cNvSpPr>
            <p:nvPr/>
          </p:nvSpPr>
          <p:spPr bwMode="auto">
            <a:xfrm>
              <a:off x="2090" y="4194"/>
              <a:ext cx="64" cy="76"/>
            </a:xfrm>
            <a:custGeom>
              <a:avLst/>
              <a:gdLst>
                <a:gd name="T0" fmla="*/ 13 w 64"/>
                <a:gd name="T1" fmla="*/ 32 h 76"/>
                <a:gd name="T2" fmla="*/ 16 w 64"/>
                <a:gd name="T3" fmla="*/ 17 h 76"/>
                <a:gd name="T4" fmla="*/ 22 w 64"/>
                <a:gd name="T5" fmla="*/ 8 h 76"/>
                <a:gd name="T6" fmla="*/ 29 w 64"/>
                <a:gd name="T7" fmla="*/ 4 h 76"/>
                <a:gd name="T8" fmla="*/ 34 w 64"/>
                <a:gd name="T9" fmla="*/ 3 h 76"/>
                <a:gd name="T10" fmla="*/ 40 w 64"/>
                <a:gd name="T11" fmla="*/ 4 h 76"/>
                <a:gd name="T12" fmla="*/ 44 w 64"/>
                <a:gd name="T13" fmla="*/ 7 h 76"/>
                <a:gd name="T14" fmla="*/ 47 w 64"/>
                <a:gd name="T15" fmla="*/ 11 h 76"/>
                <a:gd name="T16" fmla="*/ 50 w 64"/>
                <a:gd name="T17" fmla="*/ 15 h 76"/>
                <a:gd name="T18" fmla="*/ 51 w 64"/>
                <a:gd name="T19" fmla="*/ 20 h 76"/>
                <a:gd name="T20" fmla="*/ 52 w 64"/>
                <a:gd name="T21" fmla="*/ 25 h 76"/>
                <a:gd name="T22" fmla="*/ 52 w 64"/>
                <a:gd name="T23" fmla="*/ 29 h 76"/>
                <a:gd name="T24" fmla="*/ 53 w 64"/>
                <a:gd name="T25" fmla="*/ 32 h 76"/>
                <a:gd name="T26" fmla="*/ 13 w 64"/>
                <a:gd name="T27" fmla="*/ 32 h 76"/>
                <a:gd name="T28" fmla="*/ 13 w 64"/>
                <a:gd name="T29" fmla="*/ 36 h 76"/>
                <a:gd name="T30" fmla="*/ 59 w 64"/>
                <a:gd name="T31" fmla="*/ 36 h 76"/>
                <a:gd name="T32" fmla="*/ 62 w 64"/>
                <a:gd name="T33" fmla="*/ 35 h 76"/>
                <a:gd name="T34" fmla="*/ 63 w 64"/>
                <a:gd name="T35" fmla="*/ 35 h 76"/>
                <a:gd name="T36" fmla="*/ 63 w 64"/>
                <a:gd name="T37" fmla="*/ 34 h 76"/>
                <a:gd name="T38" fmla="*/ 64 w 64"/>
                <a:gd name="T39" fmla="*/ 32 h 76"/>
                <a:gd name="T40" fmla="*/ 62 w 64"/>
                <a:gd name="T41" fmla="*/ 20 h 76"/>
                <a:gd name="T42" fmla="*/ 56 w 64"/>
                <a:gd name="T43" fmla="*/ 10 h 76"/>
                <a:gd name="T44" fmla="*/ 47 w 64"/>
                <a:gd name="T45" fmla="*/ 2 h 76"/>
                <a:gd name="T46" fmla="*/ 34 w 64"/>
                <a:gd name="T47" fmla="*/ 0 h 76"/>
                <a:gd name="T48" fmla="*/ 20 w 64"/>
                <a:gd name="T49" fmla="*/ 3 h 76"/>
                <a:gd name="T50" fmla="*/ 10 w 64"/>
                <a:gd name="T51" fmla="*/ 11 h 76"/>
                <a:gd name="T52" fmla="*/ 2 w 64"/>
                <a:gd name="T53" fmla="*/ 23 h 76"/>
                <a:gd name="T54" fmla="*/ 0 w 64"/>
                <a:gd name="T55" fmla="*/ 37 h 76"/>
                <a:gd name="T56" fmla="*/ 3 w 64"/>
                <a:gd name="T57" fmla="*/ 53 h 76"/>
                <a:gd name="T58" fmla="*/ 11 w 64"/>
                <a:gd name="T59" fmla="*/ 65 h 76"/>
                <a:gd name="T60" fmla="*/ 22 w 64"/>
                <a:gd name="T61" fmla="*/ 73 h 76"/>
                <a:gd name="T62" fmla="*/ 36 w 64"/>
                <a:gd name="T63" fmla="*/ 76 h 76"/>
                <a:gd name="T64" fmla="*/ 49 w 64"/>
                <a:gd name="T65" fmla="*/ 73 h 76"/>
                <a:gd name="T66" fmla="*/ 57 w 64"/>
                <a:gd name="T67" fmla="*/ 66 h 76"/>
                <a:gd name="T68" fmla="*/ 62 w 64"/>
                <a:gd name="T69" fmla="*/ 59 h 76"/>
                <a:gd name="T70" fmla="*/ 64 w 64"/>
                <a:gd name="T71" fmla="*/ 54 h 76"/>
                <a:gd name="T72" fmla="*/ 63 w 64"/>
                <a:gd name="T73" fmla="*/ 52 h 76"/>
                <a:gd name="T74" fmla="*/ 61 w 64"/>
                <a:gd name="T75" fmla="*/ 52 h 76"/>
                <a:gd name="T76" fmla="*/ 60 w 64"/>
                <a:gd name="T77" fmla="*/ 53 h 76"/>
                <a:gd name="T78" fmla="*/ 59 w 64"/>
                <a:gd name="T79" fmla="*/ 54 h 76"/>
                <a:gd name="T80" fmla="*/ 57 w 64"/>
                <a:gd name="T81" fmla="*/ 60 h 76"/>
                <a:gd name="T82" fmla="*/ 53 w 64"/>
                <a:gd name="T83" fmla="*/ 64 h 76"/>
                <a:gd name="T84" fmla="*/ 50 w 64"/>
                <a:gd name="T85" fmla="*/ 67 h 76"/>
                <a:gd name="T86" fmla="*/ 46 w 64"/>
                <a:gd name="T87" fmla="*/ 69 h 76"/>
                <a:gd name="T88" fmla="*/ 43 w 64"/>
                <a:gd name="T89" fmla="*/ 70 h 76"/>
                <a:gd name="T90" fmla="*/ 40 w 64"/>
                <a:gd name="T91" fmla="*/ 71 h 76"/>
                <a:gd name="T92" fmla="*/ 38 w 64"/>
                <a:gd name="T93" fmla="*/ 71 h 76"/>
                <a:gd name="T94" fmla="*/ 37 w 64"/>
                <a:gd name="T95" fmla="*/ 71 h 76"/>
                <a:gd name="T96" fmla="*/ 31 w 64"/>
                <a:gd name="T97" fmla="*/ 70 h 76"/>
                <a:gd name="T98" fmla="*/ 26 w 64"/>
                <a:gd name="T99" fmla="*/ 68 h 76"/>
                <a:gd name="T100" fmla="*/ 22 w 64"/>
                <a:gd name="T101" fmla="*/ 65 h 76"/>
                <a:gd name="T102" fmla="*/ 18 w 64"/>
                <a:gd name="T103" fmla="*/ 60 h 76"/>
                <a:gd name="T104" fmla="*/ 15 w 64"/>
                <a:gd name="T105" fmla="*/ 54 h 76"/>
                <a:gd name="T106" fmla="*/ 14 w 64"/>
                <a:gd name="T107" fmla="*/ 47 h 76"/>
                <a:gd name="T108" fmla="*/ 13 w 64"/>
                <a:gd name="T109" fmla="*/ 41 h 76"/>
                <a:gd name="T110" fmla="*/ 13 w 64"/>
                <a:gd name="T11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6">
                  <a:moveTo>
                    <a:pt x="13" y="32"/>
                  </a:moveTo>
                  <a:lnTo>
                    <a:pt x="16" y="17"/>
                  </a:lnTo>
                  <a:lnTo>
                    <a:pt x="22" y="8"/>
                  </a:lnTo>
                  <a:lnTo>
                    <a:pt x="29" y="4"/>
                  </a:lnTo>
                  <a:lnTo>
                    <a:pt x="34" y="3"/>
                  </a:lnTo>
                  <a:lnTo>
                    <a:pt x="40" y="4"/>
                  </a:lnTo>
                  <a:lnTo>
                    <a:pt x="44" y="7"/>
                  </a:lnTo>
                  <a:lnTo>
                    <a:pt x="47" y="11"/>
                  </a:lnTo>
                  <a:lnTo>
                    <a:pt x="50" y="15"/>
                  </a:lnTo>
                  <a:lnTo>
                    <a:pt x="51" y="20"/>
                  </a:lnTo>
                  <a:lnTo>
                    <a:pt x="52" y="25"/>
                  </a:lnTo>
                  <a:lnTo>
                    <a:pt x="52" y="29"/>
                  </a:lnTo>
                  <a:lnTo>
                    <a:pt x="53" y="32"/>
                  </a:lnTo>
                  <a:lnTo>
                    <a:pt x="13" y="32"/>
                  </a:lnTo>
                  <a:close/>
                  <a:moveTo>
                    <a:pt x="13" y="36"/>
                  </a:moveTo>
                  <a:lnTo>
                    <a:pt x="59" y="36"/>
                  </a:lnTo>
                  <a:lnTo>
                    <a:pt x="62" y="35"/>
                  </a:lnTo>
                  <a:lnTo>
                    <a:pt x="63" y="35"/>
                  </a:lnTo>
                  <a:lnTo>
                    <a:pt x="63" y="34"/>
                  </a:lnTo>
                  <a:lnTo>
                    <a:pt x="64" y="32"/>
                  </a:lnTo>
                  <a:lnTo>
                    <a:pt x="62" y="20"/>
                  </a:lnTo>
                  <a:lnTo>
                    <a:pt x="56" y="10"/>
                  </a:lnTo>
                  <a:lnTo>
                    <a:pt x="47" y="2"/>
                  </a:lnTo>
                  <a:lnTo>
                    <a:pt x="34" y="0"/>
                  </a:lnTo>
                  <a:lnTo>
                    <a:pt x="20" y="3"/>
                  </a:lnTo>
                  <a:lnTo>
                    <a:pt x="10" y="11"/>
                  </a:lnTo>
                  <a:lnTo>
                    <a:pt x="2" y="23"/>
                  </a:lnTo>
                  <a:lnTo>
                    <a:pt x="0" y="37"/>
                  </a:lnTo>
                  <a:lnTo>
                    <a:pt x="3" y="53"/>
                  </a:lnTo>
                  <a:lnTo>
                    <a:pt x="11" y="65"/>
                  </a:lnTo>
                  <a:lnTo>
                    <a:pt x="22" y="73"/>
                  </a:lnTo>
                  <a:lnTo>
                    <a:pt x="36" y="76"/>
                  </a:lnTo>
                  <a:lnTo>
                    <a:pt x="49" y="73"/>
                  </a:lnTo>
                  <a:lnTo>
                    <a:pt x="57" y="66"/>
                  </a:lnTo>
                  <a:lnTo>
                    <a:pt x="62" y="59"/>
                  </a:lnTo>
                  <a:lnTo>
                    <a:pt x="64" y="54"/>
                  </a:lnTo>
                  <a:lnTo>
                    <a:pt x="63" y="52"/>
                  </a:lnTo>
                  <a:lnTo>
                    <a:pt x="61" y="52"/>
                  </a:lnTo>
                  <a:lnTo>
                    <a:pt x="60" y="53"/>
                  </a:lnTo>
                  <a:lnTo>
                    <a:pt x="59" y="54"/>
                  </a:lnTo>
                  <a:lnTo>
                    <a:pt x="57" y="60"/>
                  </a:lnTo>
                  <a:lnTo>
                    <a:pt x="53" y="64"/>
                  </a:lnTo>
                  <a:lnTo>
                    <a:pt x="50" y="67"/>
                  </a:lnTo>
                  <a:lnTo>
                    <a:pt x="46" y="69"/>
                  </a:lnTo>
                  <a:lnTo>
                    <a:pt x="43" y="70"/>
                  </a:lnTo>
                  <a:lnTo>
                    <a:pt x="40" y="71"/>
                  </a:lnTo>
                  <a:lnTo>
                    <a:pt x="38" y="71"/>
                  </a:lnTo>
                  <a:lnTo>
                    <a:pt x="37" y="71"/>
                  </a:lnTo>
                  <a:lnTo>
                    <a:pt x="31" y="70"/>
                  </a:lnTo>
                  <a:lnTo>
                    <a:pt x="26" y="68"/>
                  </a:lnTo>
                  <a:lnTo>
                    <a:pt x="22" y="65"/>
                  </a:lnTo>
                  <a:lnTo>
                    <a:pt x="18" y="60"/>
                  </a:lnTo>
                  <a:lnTo>
                    <a:pt x="15" y="54"/>
                  </a:lnTo>
                  <a:lnTo>
                    <a:pt x="14" y="47"/>
                  </a:lnTo>
                  <a:lnTo>
                    <a:pt x="13" y="41"/>
                  </a:lnTo>
                  <a:lnTo>
                    <a:pt x="13" y="3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2403"/>
            <p:cNvSpPr>
              <a:spLocks noChangeAspect="1" noEditPoints="1"/>
            </p:cNvSpPr>
            <p:nvPr/>
          </p:nvSpPr>
          <p:spPr bwMode="auto">
            <a:xfrm>
              <a:off x="2164" y="4153"/>
              <a:ext cx="81" cy="117"/>
            </a:xfrm>
            <a:custGeom>
              <a:avLst/>
              <a:gdLst>
                <a:gd name="T0" fmla="*/ 57 w 81"/>
                <a:gd name="T1" fmla="*/ 117 h 117"/>
                <a:gd name="T2" fmla="*/ 81 w 81"/>
                <a:gd name="T3" fmla="*/ 110 h 117"/>
                <a:gd name="T4" fmla="*/ 75 w 81"/>
                <a:gd name="T5" fmla="*/ 109 h 117"/>
                <a:gd name="T6" fmla="*/ 71 w 81"/>
                <a:gd name="T7" fmla="*/ 108 h 117"/>
                <a:gd name="T8" fmla="*/ 69 w 81"/>
                <a:gd name="T9" fmla="*/ 105 h 117"/>
                <a:gd name="T10" fmla="*/ 69 w 81"/>
                <a:gd name="T11" fmla="*/ 100 h 117"/>
                <a:gd name="T12" fmla="*/ 45 w 81"/>
                <a:gd name="T13" fmla="*/ 2 h 117"/>
                <a:gd name="T14" fmla="*/ 49 w 81"/>
                <a:gd name="T15" fmla="*/ 7 h 117"/>
                <a:gd name="T16" fmla="*/ 54 w 81"/>
                <a:gd name="T17" fmla="*/ 8 h 117"/>
                <a:gd name="T18" fmla="*/ 57 w 81"/>
                <a:gd name="T19" fmla="*/ 10 h 117"/>
                <a:gd name="T20" fmla="*/ 58 w 81"/>
                <a:gd name="T21" fmla="*/ 13 h 117"/>
                <a:gd name="T22" fmla="*/ 58 w 81"/>
                <a:gd name="T23" fmla="*/ 52 h 117"/>
                <a:gd name="T24" fmla="*/ 49 w 81"/>
                <a:gd name="T25" fmla="*/ 45 h 117"/>
                <a:gd name="T26" fmla="*/ 37 w 81"/>
                <a:gd name="T27" fmla="*/ 42 h 117"/>
                <a:gd name="T28" fmla="*/ 11 w 81"/>
                <a:gd name="T29" fmla="*/ 52 h 117"/>
                <a:gd name="T30" fmla="*/ 0 w 81"/>
                <a:gd name="T31" fmla="*/ 79 h 117"/>
                <a:gd name="T32" fmla="*/ 10 w 81"/>
                <a:gd name="T33" fmla="*/ 106 h 117"/>
                <a:gd name="T34" fmla="*/ 35 w 81"/>
                <a:gd name="T35" fmla="*/ 117 h 117"/>
                <a:gd name="T36" fmla="*/ 48 w 81"/>
                <a:gd name="T37" fmla="*/ 113 h 117"/>
                <a:gd name="T38" fmla="*/ 57 w 81"/>
                <a:gd name="T39" fmla="*/ 106 h 117"/>
                <a:gd name="T40" fmla="*/ 57 w 81"/>
                <a:gd name="T41" fmla="*/ 95 h 117"/>
                <a:gd name="T42" fmla="*/ 57 w 81"/>
                <a:gd name="T43" fmla="*/ 98 h 117"/>
                <a:gd name="T44" fmla="*/ 55 w 81"/>
                <a:gd name="T45" fmla="*/ 101 h 117"/>
                <a:gd name="T46" fmla="*/ 46 w 81"/>
                <a:gd name="T47" fmla="*/ 110 h 117"/>
                <a:gd name="T48" fmla="*/ 36 w 81"/>
                <a:gd name="T49" fmla="*/ 113 h 117"/>
                <a:gd name="T50" fmla="*/ 26 w 81"/>
                <a:gd name="T51" fmla="*/ 110 h 117"/>
                <a:gd name="T52" fmla="*/ 19 w 81"/>
                <a:gd name="T53" fmla="*/ 102 h 117"/>
                <a:gd name="T54" fmla="*/ 14 w 81"/>
                <a:gd name="T55" fmla="*/ 91 h 117"/>
                <a:gd name="T56" fmla="*/ 14 w 81"/>
                <a:gd name="T57" fmla="*/ 79 h 117"/>
                <a:gd name="T58" fmla="*/ 14 w 81"/>
                <a:gd name="T59" fmla="*/ 68 h 117"/>
                <a:gd name="T60" fmla="*/ 19 w 81"/>
                <a:gd name="T61" fmla="*/ 56 h 117"/>
                <a:gd name="T62" fmla="*/ 26 w 81"/>
                <a:gd name="T63" fmla="*/ 49 h 117"/>
                <a:gd name="T64" fmla="*/ 37 w 81"/>
                <a:gd name="T65" fmla="*/ 45 h 117"/>
                <a:gd name="T66" fmla="*/ 47 w 81"/>
                <a:gd name="T67" fmla="*/ 47 h 117"/>
                <a:gd name="T68" fmla="*/ 55 w 81"/>
                <a:gd name="T69" fmla="*/ 55 h 117"/>
                <a:gd name="T70" fmla="*/ 57 w 81"/>
                <a:gd name="T71" fmla="*/ 58 h 117"/>
                <a:gd name="T72" fmla="*/ 57 w 81"/>
                <a:gd name="T73"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17">
                  <a:moveTo>
                    <a:pt x="57" y="106"/>
                  </a:moveTo>
                  <a:lnTo>
                    <a:pt x="57" y="117"/>
                  </a:lnTo>
                  <a:lnTo>
                    <a:pt x="81" y="115"/>
                  </a:lnTo>
                  <a:lnTo>
                    <a:pt x="81" y="110"/>
                  </a:lnTo>
                  <a:lnTo>
                    <a:pt x="78" y="109"/>
                  </a:lnTo>
                  <a:lnTo>
                    <a:pt x="75" y="109"/>
                  </a:lnTo>
                  <a:lnTo>
                    <a:pt x="72" y="109"/>
                  </a:lnTo>
                  <a:lnTo>
                    <a:pt x="71" y="108"/>
                  </a:lnTo>
                  <a:lnTo>
                    <a:pt x="70" y="107"/>
                  </a:lnTo>
                  <a:lnTo>
                    <a:pt x="69" y="105"/>
                  </a:lnTo>
                  <a:lnTo>
                    <a:pt x="69" y="103"/>
                  </a:lnTo>
                  <a:lnTo>
                    <a:pt x="69" y="100"/>
                  </a:lnTo>
                  <a:lnTo>
                    <a:pt x="69" y="0"/>
                  </a:lnTo>
                  <a:lnTo>
                    <a:pt x="45" y="2"/>
                  </a:lnTo>
                  <a:lnTo>
                    <a:pt x="45" y="7"/>
                  </a:lnTo>
                  <a:lnTo>
                    <a:pt x="49" y="7"/>
                  </a:lnTo>
                  <a:lnTo>
                    <a:pt x="52" y="7"/>
                  </a:lnTo>
                  <a:lnTo>
                    <a:pt x="54" y="8"/>
                  </a:lnTo>
                  <a:lnTo>
                    <a:pt x="55" y="9"/>
                  </a:lnTo>
                  <a:lnTo>
                    <a:pt x="57" y="10"/>
                  </a:lnTo>
                  <a:lnTo>
                    <a:pt x="57" y="11"/>
                  </a:lnTo>
                  <a:lnTo>
                    <a:pt x="58" y="13"/>
                  </a:lnTo>
                  <a:lnTo>
                    <a:pt x="58" y="16"/>
                  </a:lnTo>
                  <a:lnTo>
                    <a:pt x="58" y="52"/>
                  </a:lnTo>
                  <a:lnTo>
                    <a:pt x="54" y="48"/>
                  </a:lnTo>
                  <a:lnTo>
                    <a:pt x="49" y="45"/>
                  </a:lnTo>
                  <a:lnTo>
                    <a:pt x="43" y="42"/>
                  </a:lnTo>
                  <a:lnTo>
                    <a:pt x="37" y="42"/>
                  </a:lnTo>
                  <a:lnTo>
                    <a:pt x="23" y="45"/>
                  </a:lnTo>
                  <a:lnTo>
                    <a:pt x="11" y="52"/>
                  </a:lnTo>
                  <a:lnTo>
                    <a:pt x="3" y="64"/>
                  </a:lnTo>
                  <a:lnTo>
                    <a:pt x="0" y="79"/>
                  </a:lnTo>
                  <a:lnTo>
                    <a:pt x="3" y="94"/>
                  </a:lnTo>
                  <a:lnTo>
                    <a:pt x="10" y="106"/>
                  </a:lnTo>
                  <a:lnTo>
                    <a:pt x="22" y="114"/>
                  </a:lnTo>
                  <a:lnTo>
                    <a:pt x="35" y="117"/>
                  </a:lnTo>
                  <a:lnTo>
                    <a:pt x="42" y="115"/>
                  </a:lnTo>
                  <a:lnTo>
                    <a:pt x="48" y="113"/>
                  </a:lnTo>
                  <a:lnTo>
                    <a:pt x="53" y="109"/>
                  </a:lnTo>
                  <a:lnTo>
                    <a:pt x="57" y="106"/>
                  </a:lnTo>
                  <a:close/>
                  <a:moveTo>
                    <a:pt x="57" y="61"/>
                  </a:moveTo>
                  <a:lnTo>
                    <a:pt x="57" y="95"/>
                  </a:lnTo>
                  <a:lnTo>
                    <a:pt x="57" y="97"/>
                  </a:lnTo>
                  <a:lnTo>
                    <a:pt x="57" y="98"/>
                  </a:lnTo>
                  <a:lnTo>
                    <a:pt x="56" y="100"/>
                  </a:lnTo>
                  <a:lnTo>
                    <a:pt x="55" y="101"/>
                  </a:lnTo>
                  <a:lnTo>
                    <a:pt x="51" y="106"/>
                  </a:lnTo>
                  <a:lnTo>
                    <a:pt x="46" y="110"/>
                  </a:lnTo>
                  <a:lnTo>
                    <a:pt x="41" y="112"/>
                  </a:lnTo>
                  <a:lnTo>
                    <a:pt x="36" y="113"/>
                  </a:lnTo>
                  <a:lnTo>
                    <a:pt x="31" y="112"/>
                  </a:lnTo>
                  <a:lnTo>
                    <a:pt x="26" y="110"/>
                  </a:lnTo>
                  <a:lnTo>
                    <a:pt x="22" y="107"/>
                  </a:lnTo>
                  <a:lnTo>
                    <a:pt x="19" y="102"/>
                  </a:lnTo>
                  <a:lnTo>
                    <a:pt x="16" y="97"/>
                  </a:lnTo>
                  <a:lnTo>
                    <a:pt x="14" y="91"/>
                  </a:lnTo>
                  <a:lnTo>
                    <a:pt x="14" y="85"/>
                  </a:lnTo>
                  <a:lnTo>
                    <a:pt x="14" y="79"/>
                  </a:lnTo>
                  <a:lnTo>
                    <a:pt x="14" y="74"/>
                  </a:lnTo>
                  <a:lnTo>
                    <a:pt x="14" y="68"/>
                  </a:lnTo>
                  <a:lnTo>
                    <a:pt x="16" y="62"/>
                  </a:lnTo>
                  <a:lnTo>
                    <a:pt x="19" y="56"/>
                  </a:lnTo>
                  <a:lnTo>
                    <a:pt x="22" y="52"/>
                  </a:lnTo>
                  <a:lnTo>
                    <a:pt x="26" y="49"/>
                  </a:lnTo>
                  <a:lnTo>
                    <a:pt x="31" y="46"/>
                  </a:lnTo>
                  <a:lnTo>
                    <a:pt x="37" y="45"/>
                  </a:lnTo>
                  <a:lnTo>
                    <a:pt x="42" y="46"/>
                  </a:lnTo>
                  <a:lnTo>
                    <a:pt x="47" y="47"/>
                  </a:lnTo>
                  <a:lnTo>
                    <a:pt x="51" y="51"/>
                  </a:lnTo>
                  <a:lnTo>
                    <a:pt x="55" y="55"/>
                  </a:lnTo>
                  <a:lnTo>
                    <a:pt x="56" y="57"/>
                  </a:lnTo>
                  <a:lnTo>
                    <a:pt x="57" y="58"/>
                  </a:lnTo>
                  <a:lnTo>
                    <a:pt x="57" y="59"/>
                  </a:lnTo>
                  <a:lnTo>
                    <a:pt x="57" y="6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2404"/>
            <p:cNvSpPr>
              <a:spLocks noChangeAspect="1"/>
            </p:cNvSpPr>
            <p:nvPr/>
          </p:nvSpPr>
          <p:spPr bwMode="auto">
            <a:xfrm>
              <a:off x="2270" y="4144"/>
              <a:ext cx="22" cy="165"/>
            </a:xfrm>
            <a:custGeom>
              <a:avLst/>
              <a:gdLst>
                <a:gd name="T0" fmla="*/ 22 w 22"/>
                <a:gd name="T1" fmla="*/ 165 h 165"/>
                <a:gd name="T2" fmla="*/ 22 w 22"/>
                <a:gd name="T3" fmla="*/ 158 h 165"/>
                <a:gd name="T4" fmla="*/ 6 w 22"/>
                <a:gd name="T5" fmla="*/ 158 h 165"/>
                <a:gd name="T6" fmla="*/ 6 w 22"/>
                <a:gd name="T7" fmla="*/ 6 h 165"/>
                <a:gd name="T8" fmla="*/ 22 w 22"/>
                <a:gd name="T9" fmla="*/ 6 h 165"/>
                <a:gd name="T10" fmla="*/ 22 w 22"/>
                <a:gd name="T11" fmla="*/ 0 h 165"/>
                <a:gd name="T12" fmla="*/ 0 w 22"/>
                <a:gd name="T13" fmla="*/ 0 h 165"/>
                <a:gd name="T14" fmla="*/ 0 w 22"/>
                <a:gd name="T15" fmla="*/ 165 h 165"/>
                <a:gd name="T16" fmla="*/ 22 w 22"/>
                <a:gd name="T17"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5">
                  <a:moveTo>
                    <a:pt x="22" y="165"/>
                  </a:moveTo>
                  <a:lnTo>
                    <a:pt x="22" y="158"/>
                  </a:lnTo>
                  <a:lnTo>
                    <a:pt x="6" y="158"/>
                  </a:lnTo>
                  <a:lnTo>
                    <a:pt x="6" y="6"/>
                  </a:lnTo>
                  <a:lnTo>
                    <a:pt x="22" y="6"/>
                  </a:lnTo>
                  <a:lnTo>
                    <a:pt x="22" y="0"/>
                  </a:lnTo>
                  <a:lnTo>
                    <a:pt x="0" y="0"/>
                  </a:lnTo>
                  <a:lnTo>
                    <a:pt x="0" y="165"/>
                  </a:lnTo>
                  <a:lnTo>
                    <a:pt x="22" y="1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2405"/>
            <p:cNvSpPr>
              <a:spLocks noChangeAspect="1" noEditPoints="1"/>
            </p:cNvSpPr>
            <p:nvPr/>
          </p:nvSpPr>
          <p:spPr bwMode="auto">
            <a:xfrm>
              <a:off x="2303" y="4194"/>
              <a:ext cx="75" cy="76"/>
            </a:xfrm>
            <a:custGeom>
              <a:avLst/>
              <a:gdLst>
                <a:gd name="T0" fmla="*/ 49 w 75"/>
                <a:gd name="T1" fmla="*/ 66 h 76"/>
                <a:gd name="T2" fmla="*/ 56 w 75"/>
                <a:gd name="T3" fmla="*/ 73 h 76"/>
                <a:gd name="T4" fmla="*/ 63 w 75"/>
                <a:gd name="T5" fmla="*/ 74 h 76"/>
                <a:gd name="T6" fmla="*/ 67 w 75"/>
                <a:gd name="T7" fmla="*/ 73 h 76"/>
                <a:gd name="T8" fmla="*/ 71 w 75"/>
                <a:gd name="T9" fmla="*/ 70 h 76"/>
                <a:gd name="T10" fmla="*/ 74 w 75"/>
                <a:gd name="T11" fmla="*/ 63 h 76"/>
                <a:gd name="T12" fmla="*/ 75 w 75"/>
                <a:gd name="T13" fmla="*/ 50 h 76"/>
                <a:gd name="T14" fmla="*/ 71 w 75"/>
                <a:gd name="T15" fmla="*/ 59 h 76"/>
                <a:gd name="T16" fmla="*/ 68 w 75"/>
                <a:gd name="T17" fmla="*/ 68 h 76"/>
                <a:gd name="T18" fmla="*/ 65 w 75"/>
                <a:gd name="T19" fmla="*/ 70 h 76"/>
                <a:gd name="T20" fmla="*/ 59 w 75"/>
                <a:gd name="T21" fmla="*/ 66 h 76"/>
                <a:gd name="T22" fmla="*/ 58 w 75"/>
                <a:gd name="T23" fmla="*/ 61 h 76"/>
                <a:gd name="T24" fmla="*/ 58 w 75"/>
                <a:gd name="T25" fmla="*/ 23 h 76"/>
                <a:gd name="T26" fmla="*/ 56 w 75"/>
                <a:gd name="T27" fmla="*/ 13 h 76"/>
                <a:gd name="T28" fmla="*/ 47 w 75"/>
                <a:gd name="T29" fmla="*/ 5 h 76"/>
                <a:gd name="T30" fmla="*/ 36 w 75"/>
                <a:gd name="T31" fmla="*/ 0 h 76"/>
                <a:gd name="T32" fmla="*/ 25 w 75"/>
                <a:gd name="T33" fmla="*/ 0 h 76"/>
                <a:gd name="T34" fmla="*/ 16 w 75"/>
                <a:gd name="T35" fmla="*/ 3 h 76"/>
                <a:gd name="T36" fmla="*/ 9 w 75"/>
                <a:gd name="T37" fmla="*/ 8 h 76"/>
                <a:gd name="T38" fmla="*/ 5 w 75"/>
                <a:gd name="T39" fmla="*/ 14 h 76"/>
                <a:gd name="T40" fmla="*/ 5 w 75"/>
                <a:gd name="T41" fmla="*/ 22 h 76"/>
                <a:gd name="T42" fmla="*/ 10 w 75"/>
                <a:gd name="T43" fmla="*/ 26 h 76"/>
                <a:gd name="T44" fmla="*/ 16 w 75"/>
                <a:gd name="T45" fmla="*/ 25 h 76"/>
                <a:gd name="T46" fmla="*/ 20 w 75"/>
                <a:gd name="T47" fmla="*/ 21 h 76"/>
                <a:gd name="T48" fmla="*/ 20 w 75"/>
                <a:gd name="T49" fmla="*/ 16 h 76"/>
                <a:gd name="T50" fmla="*/ 16 w 75"/>
                <a:gd name="T51" fmla="*/ 12 h 76"/>
                <a:gd name="T52" fmla="*/ 16 w 75"/>
                <a:gd name="T53" fmla="*/ 7 h 76"/>
                <a:gd name="T54" fmla="*/ 25 w 75"/>
                <a:gd name="T55" fmla="*/ 4 h 76"/>
                <a:gd name="T56" fmla="*/ 33 w 75"/>
                <a:gd name="T57" fmla="*/ 4 h 76"/>
                <a:gd name="T58" fmla="*/ 39 w 75"/>
                <a:gd name="T59" fmla="*/ 6 h 76"/>
                <a:gd name="T60" fmla="*/ 44 w 75"/>
                <a:gd name="T61" fmla="*/ 11 h 76"/>
                <a:gd name="T62" fmla="*/ 47 w 75"/>
                <a:gd name="T63" fmla="*/ 19 h 76"/>
                <a:gd name="T64" fmla="*/ 47 w 75"/>
                <a:gd name="T65" fmla="*/ 31 h 76"/>
                <a:gd name="T66" fmla="*/ 17 w 75"/>
                <a:gd name="T67" fmla="*/ 36 h 76"/>
                <a:gd name="T68" fmla="*/ 4 w 75"/>
                <a:gd name="T69" fmla="*/ 47 h 76"/>
                <a:gd name="T70" fmla="*/ 0 w 75"/>
                <a:gd name="T71" fmla="*/ 58 h 76"/>
                <a:gd name="T72" fmla="*/ 9 w 75"/>
                <a:gd name="T73" fmla="*/ 72 h 76"/>
                <a:gd name="T74" fmla="*/ 26 w 75"/>
                <a:gd name="T75" fmla="*/ 76 h 76"/>
                <a:gd name="T76" fmla="*/ 40 w 75"/>
                <a:gd name="T77" fmla="*/ 71 h 76"/>
                <a:gd name="T78" fmla="*/ 48 w 75"/>
                <a:gd name="T79" fmla="*/ 61 h 76"/>
                <a:gd name="T80" fmla="*/ 47 w 75"/>
                <a:gd name="T81" fmla="*/ 51 h 76"/>
                <a:gd name="T82" fmla="*/ 45 w 75"/>
                <a:gd name="T83" fmla="*/ 60 h 76"/>
                <a:gd name="T84" fmla="*/ 40 w 75"/>
                <a:gd name="T85" fmla="*/ 67 h 76"/>
                <a:gd name="T86" fmla="*/ 34 w 75"/>
                <a:gd name="T87" fmla="*/ 71 h 76"/>
                <a:gd name="T88" fmla="*/ 28 w 75"/>
                <a:gd name="T89" fmla="*/ 72 h 76"/>
                <a:gd name="T90" fmla="*/ 17 w 75"/>
                <a:gd name="T91" fmla="*/ 68 h 76"/>
                <a:gd name="T92" fmla="*/ 13 w 75"/>
                <a:gd name="T93" fmla="*/ 58 h 76"/>
                <a:gd name="T94" fmla="*/ 20 w 75"/>
                <a:gd name="T95" fmla="*/ 43 h 76"/>
                <a:gd name="T96" fmla="*/ 47 w 75"/>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6">
                  <a:moveTo>
                    <a:pt x="48" y="61"/>
                  </a:moveTo>
                  <a:lnTo>
                    <a:pt x="49" y="66"/>
                  </a:lnTo>
                  <a:lnTo>
                    <a:pt x="52" y="70"/>
                  </a:lnTo>
                  <a:lnTo>
                    <a:pt x="56" y="73"/>
                  </a:lnTo>
                  <a:lnTo>
                    <a:pt x="61" y="75"/>
                  </a:lnTo>
                  <a:lnTo>
                    <a:pt x="63" y="74"/>
                  </a:lnTo>
                  <a:lnTo>
                    <a:pt x="65" y="74"/>
                  </a:lnTo>
                  <a:lnTo>
                    <a:pt x="67" y="73"/>
                  </a:lnTo>
                  <a:lnTo>
                    <a:pt x="69" y="72"/>
                  </a:lnTo>
                  <a:lnTo>
                    <a:pt x="71" y="70"/>
                  </a:lnTo>
                  <a:lnTo>
                    <a:pt x="73" y="67"/>
                  </a:lnTo>
                  <a:lnTo>
                    <a:pt x="74" y="63"/>
                  </a:lnTo>
                  <a:lnTo>
                    <a:pt x="75" y="59"/>
                  </a:lnTo>
                  <a:lnTo>
                    <a:pt x="75" y="50"/>
                  </a:lnTo>
                  <a:lnTo>
                    <a:pt x="71" y="50"/>
                  </a:lnTo>
                  <a:lnTo>
                    <a:pt x="71" y="59"/>
                  </a:lnTo>
                  <a:lnTo>
                    <a:pt x="70" y="65"/>
                  </a:lnTo>
                  <a:lnTo>
                    <a:pt x="68" y="68"/>
                  </a:lnTo>
                  <a:lnTo>
                    <a:pt x="66" y="69"/>
                  </a:lnTo>
                  <a:lnTo>
                    <a:pt x="65" y="70"/>
                  </a:lnTo>
                  <a:lnTo>
                    <a:pt x="61" y="68"/>
                  </a:lnTo>
                  <a:lnTo>
                    <a:pt x="59" y="66"/>
                  </a:lnTo>
                  <a:lnTo>
                    <a:pt x="59" y="63"/>
                  </a:lnTo>
                  <a:lnTo>
                    <a:pt x="58" y="61"/>
                  </a:lnTo>
                  <a:lnTo>
                    <a:pt x="58" y="28"/>
                  </a:lnTo>
                  <a:lnTo>
                    <a:pt x="58" y="23"/>
                  </a:lnTo>
                  <a:lnTo>
                    <a:pt x="58" y="18"/>
                  </a:lnTo>
                  <a:lnTo>
                    <a:pt x="56" y="13"/>
                  </a:lnTo>
                  <a:lnTo>
                    <a:pt x="52" y="9"/>
                  </a:lnTo>
                  <a:lnTo>
                    <a:pt x="47" y="5"/>
                  </a:lnTo>
                  <a:lnTo>
                    <a:pt x="42" y="2"/>
                  </a:lnTo>
                  <a:lnTo>
                    <a:pt x="36" y="0"/>
                  </a:lnTo>
                  <a:lnTo>
                    <a:pt x="30" y="0"/>
                  </a:lnTo>
                  <a:lnTo>
                    <a:pt x="25" y="0"/>
                  </a:lnTo>
                  <a:lnTo>
                    <a:pt x="20" y="1"/>
                  </a:lnTo>
                  <a:lnTo>
                    <a:pt x="16" y="3"/>
                  </a:lnTo>
                  <a:lnTo>
                    <a:pt x="12" y="5"/>
                  </a:lnTo>
                  <a:lnTo>
                    <a:pt x="9" y="8"/>
                  </a:lnTo>
                  <a:lnTo>
                    <a:pt x="7" y="11"/>
                  </a:lnTo>
                  <a:lnTo>
                    <a:pt x="5" y="14"/>
                  </a:lnTo>
                  <a:lnTo>
                    <a:pt x="5" y="18"/>
                  </a:lnTo>
                  <a:lnTo>
                    <a:pt x="5" y="22"/>
                  </a:lnTo>
                  <a:lnTo>
                    <a:pt x="7" y="24"/>
                  </a:lnTo>
                  <a:lnTo>
                    <a:pt x="10" y="26"/>
                  </a:lnTo>
                  <a:lnTo>
                    <a:pt x="13" y="26"/>
                  </a:lnTo>
                  <a:lnTo>
                    <a:pt x="16" y="25"/>
                  </a:lnTo>
                  <a:lnTo>
                    <a:pt x="18" y="24"/>
                  </a:lnTo>
                  <a:lnTo>
                    <a:pt x="20" y="21"/>
                  </a:lnTo>
                  <a:lnTo>
                    <a:pt x="20" y="18"/>
                  </a:lnTo>
                  <a:lnTo>
                    <a:pt x="20" y="16"/>
                  </a:lnTo>
                  <a:lnTo>
                    <a:pt x="19" y="14"/>
                  </a:lnTo>
                  <a:lnTo>
                    <a:pt x="16" y="12"/>
                  </a:lnTo>
                  <a:lnTo>
                    <a:pt x="12" y="11"/>
                  </a:lnTo>
                  <a:lnTo>
                    <a:pt x="16" y="7"/>
                  </a:lnTo>
                  <a:lnTo>
                    <a:pt x="20" y="5"/>
                  </a:lnTo>
                  <a:lnTo>
                    <a:pt x="25" y="4"/>
                  </a:lnTo>
                  <a:lnTo>
                    <a:pt x="30" y="3"/>
                  </a:lnTo>
                  <a:lnTo>
                    <a:pt x="33" y="4"/>
                  </a:lnTo>
                  <a:lnTo>
                    <a:pt x="36" y="5"/>
                  </a:lnTo>
                  <a:lnTo>
                    <a:pt x="39" y="6"/>
                  </a:lnTo>
                  <a:lnTo>
                    <a:pt x="41" y="8"/>
                  </a:lnTo>
                  <a:lnTo>
                    <a:pt x="44" y="11"/>
                  </a:lnTo>
                  <a:lnTo>
                    <a:pt x="45" y="15"/>
                  </a:lnTo>
                  <a:lnTo>
                    <a:pt x="47" y="19"/>
                  </a:lnTo>
                  <a:lnTo>
                    <a:pt x="47" y="24"/>
                  </a:lnTo>
                  <a:lnTo>
                    <a:pt x="47" y="31"/>
                  </a:lnTo>
                  <a:lnTo>
                    <a:pt x="33" y="32"/>
                  </a:lnTo>
                  <a:lnTo>
                    <a:pt x="17" y="36"/>
                  </a:lnTo>
                  <a:lnTo>
                    <a:pt x="9" y="41"/>
                  </a:lnTo>
                  <a:lnTo>
                    <a:pt x="4" y="47"/>
                  </a:lnTo>
                  <a:lnTo>
                    <a:pt x="1" y="52"/>
                  </a:lnTo>
                  <a:lnTo>
                    <a:pt x="0" y="58"/>
                  </a:lnTo>
                  <a:lnTo>
                    <a:pt x="3" y="66"/>
                  </a:lnTo>
                  <a:lnTo>
                    <a:pt x="9" y="72"/>
                  </a:lnTo>
                  <a:lnTo>
                    <a:pt x="18" y="75"/>
                  </a:lnTo>
                  <a:lnTo>
                    <a:pt x="26" y="76"/>
                  </a:lnTo>
                  <a:lnTo>
                    <a:pt x="34" y="74"/>
                  </a:lnTo>
                  <a:lnTo>
                    <a:pt x="40" y="71"/>
                  </a:lnTo>
                  <a:lnTo>
                    <a:pt x="45" y="67"/>
                  </a:lnTo>
                  <a:lnTo>
                    <a:pt x="48" y="61"/>
                  </a:lnTo>
                  <a:close/>
                  <a:moveTo>
                    <a:pt x="47" y="34"/>
                  </a:moveTo>
                  <a:lnTo>
                    <a:pt x="47" y="51"/>
                  </a:lnTo>
                  <a:lnTo>
                    <a:pt x="46" y="56"/>
                  </a:lnTo>
                  <a:lnTo>
                    <a:pt x="45" y="60"/>
                  </a:lnTo>
                  <a:lnTo>
                    <a:pt x="43" y="64"/>
                  </a:lnTo>
                  <a:lnTo>
                    <a:pt x="40" y="67"/>
                  </a:lnTo>
                  <a:lnTo>
                    <a:pt x="37" y="69"/>
                  </a:lnTo>
                  <a:lnTo>
                    <a:pt x="34" y="71"/>
                  </a:lnTo>
                  <a:lnTo>
                    <a:pt x="31" y="72"/>
                  </a:lnTo>
                  <a:lnTo>
                    <a:pt x="28" y="72"/>
                  </a:lnTo>
                  <a:lnTo>
                    <a:pt x="22" y="71"/>
                  </a:lnTo>
                  <a:lnTo>
                    <a:pt x="17" y="68"/>
                  </a:lnTo>
                  <a:lnTo>
                    <a:pt x="14" y="63"/>
                  </a:lnTo>
                  <a:lnTo>
                    <a:pt x="13" y="58"/>
                  </a:lnTo>
                  <a:lnTo>
                    <a:pt x="14" y="50"/>
                  </a:lnTo>
                  <a:lnTo>
                    <a:pt x="20" y="43"/>
                  </a:lnTo>
                  <a:lnTo>
                    <a:pt x="30" y="37"/>
                  </a:lnTo>
                  <a:lnTo>
                    <a:pt x="47" y="34"/>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Freeform 2406"/>
            <p:cNvSpPr>
              <a:spLocks noChangeAspect="1"/>
            </p:cNvSpPr>
            <p:nvPr/>
          </p:nvSpPr>
          <p:spPr bwMode="auto">
            <a:xfrm>
              <a:off x="2384" y="4195"/>
              <a:ext cx="83" cy="73"/>
            </a:xfrm>
            <a:custGeom>
              <a:avLst/>
              <a:gdLst>
                <a:gd name="T0" fmla="*/ 13 w 83"/>
                <a:gd name="T1" fmla="*/ 60 h 73"/>
                <a:gd name="T2" fmla="*/ 11 w 83"/>
                <a:gd name="T3" fmla="*/ 67 h 73"/>
                <a:gd name="T4" fmla="*/ 0 w 83"/>
                <a:gd name="T5" fmla="*/ 68 h 73"/>
                <a:gd name="T6" fmla="*/ 5 w 83"/>
                <a:gd name="T7" fmla="*/ 73 h 73"/>
                <a:gd name="T8" fmla="*/ 15 w 83"/>
                <a:gd name="T9" fmla="*/ 72 h 73"/>
                <a:gd name="T10" fmla="*/ 23 w 83"/>
                <a:gd name="T11" fmla="*/ 72 h 73"/>
                <a:gd name="T12" fmla="*/ 33 w 83"/>
                <a:gd name="T13" fmla="*/ 73 h 73"/>
                <a:gd name="T14" fmla="*/ 37 w 83"/>
                <a:gd name="T15" fmla="*/ 68 h 73"/>
                <a:gd name="T16" fmla="*/ 27 w 83"/>
                <a:gd name="T17" fmla="*/ 67 h 73"/>
                <a:gd name="T18" fmla="*/ 24 w 83"/>
                <a:gd name="T19" fmla="*/ 60 h 73"/>
                <a:gd name="T20" fmla="*/ 26 w 83"/>
                <a:gd name="T21" fmla="*/ 18 h 73"/>
                <a:gd name="T22" fmla="*/ 39 w 83"/>
                <a:gd name="T23" fmla="*/ 5 h 73"/>
                <a:gd name="T24" fmla="*/ 50 w 83"/>
                <a:gd name="T25" fmla="*/ 4 h 73"/>
                <a:gd name="T26" fmla="*/ 55 w 83"/>
                <a:gd name="T27" fmla="*/ 7 h 73"/>
                <a:gd name="T28" fmla="*/ 58 w 83"/>
                <a:gd name="T29" fmla="*/ 12 h 73"/>
                <a:gd name="T30" fmla="*/ 59 w 83"/>
                <a:gd name="T31" fmla="*/ 18 h 73"/>
                <a:gd name="T32" fmla="*/ 59 w 83"/>
                <a:gd name="T33" fmla="*/ 60 h 73"/>
                <a:gd name="T34" fmla="*/ 57 w 83"/>
                <a:gd name="T35" fmla="*/ 67 h 73"/>
                <a:gd name="T36" fmla="*/ 46 w 83"/>
                <a:gd name="T37" fmla="*/ 68 h 73"/>
                <a:gd name="T38" fmla="*/ 51 w 83"/>
                <a:gd name="T39" fmla="*/ 73 h 73"/>
                <a:gd name="T40" fmla="*/ 61 w 83"/>
                <a:gd name="T41" fmla="*/ 72 h 73"/>
                <a:gd name="T42" fmla="*/ 69 w 83"/>
                <a:gd name="T43" fmla="*/ 72 h 73"/>
                <a:gd name="T44" fmla="*/ 79 w 83"/>
                <a:gd name="T45" fmla="*/ 73 h 73"/>
                <a:gd name="T46" fmla="*/ 83 w 83"/>
                <a:gd name="T47" fmla="*/ 68 h 73"/>
                <a:gd name="T48" fmla="*/ 74 w 83"/>
                <a:gd name="T49" fmla="*/ 67 h 73"/>
                <a:gd name="T50" fmla="*/ 70 w 83"/>
                <a:gd name="T51" fmla="*/ 63 h 73"/>
                <a:gd name="T52" fmla="*/ 70 w 83"/>
                <a:gd name="T53" fmla="*/ 22 h 73"/>
                <a:gd name="T54" fmla="*/ 68 w 83"/>
                <a:gd name="T55" fmla="*/ 10 h 73"/>
                <a:gd name="T56" fmla="*/ 63 w 83"/>
                <a:gd name="T57" fmla="*/ 4 h 73"/>
                <a:gd name="T58" fmla="*/ 54 w 83"/>
                <a:gd name="T59" fmla="*/ 0 h 73"/>
                <a:gd name="T60" fmla="*/ 40 w 83"/>
                <a:gd name="T61" fmla="*/ 1 h 73"/>
                <a:gd name="T62" fmla="*/ 27 w 83"/>
                <a:gd name="T63" fmla="*/ 10 h 73"/>
                <a:gd name="T64" fmla="*/ 23 w 83"/>
                <a:gd name="T65" fmla="*/ 0 h 73"/>
                <a:gd name="T66" fmla="*/ 0 w 83"/>
                <a:gd name="T67" fmla="*/ 7 h 73"/>
                <a:gd name="T68" fmla="*/ 7 w 83"/>
                <a:gd name="T69" fmla="*/ 7 h 73"/>
                <a:gd name="T70" fmla="*/ 11 w 83"/>
                <a:gd name="T71" fmla="*/ 8 h 73"/>
                <a:gd name="T72" fmla="*/ 13 w 83"/>
                <a:gd name="T73" fmla="*/ 11 h 73"/>
                <a:gd name="T74" fmla="*/ 13 w 83"/>
                <a:gd name="T75"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73">
                  <a:moveTo>
                    <a:pt x="13" y="16"/>
                  </a:moveTo>
                  <a:lnTo>
                    <a:pt x="13" y="60"/>
                  </a:lnTo>
                  <a:lnTo>
                    <a:pt x="13" y="64"/>
                  </a:lnTo>
                  <a:lnTo>
                    <a:pt x="11" y="67"/>
                  </a:lnTo>
                  <a:lnTo>
                    <a:pt x="7" y="67"/>
                  </a:lnTo>
                  <a:lnTo>
                    <a:pt x="0" y="68"/>
                  </a:lnTo>
                  <a:lnTo>
                    <a:pt x="0" y="73"/>
                  </a:lnTo>
                  <a:lnTo>
                    <a:pt x="5" y="73"/>
                  </a:lnTo>
                  <a:lnTo>
                    <a:pt x="10" y="72"/>
                  </a:lnTo>
                  <a:lnTo>
                    <a:pt x="15" y="72"/>
                  </a:lnTo>
                  <a:lnTo>
                    <a:pt x="19" y="72"/>
                  </a:lnTo>
                  <a:lnTo>
                    <a:pt x="23" y="72"/>
                  </a:lnTo>
                  <a:lnTo>
                    <a:pt x="28" y="72"/>
                  </a:lnTo>
                  <a:lnTo>
                    <a:pt x="33" y="73"/>
                  </a:lnTo>
                  <a:lnTo>
                    <a:pt x="37" y="73"/>
                  </a:lnTo>
                  <a:lnTo>
                    <a:pt x="37" y="68"/>
                  </a:lnTo>
                  <a:lnTo>
                    <a:pt x="31" y="67"/>
                  </a:lnTo>
                  <a:lnTo>
                    <a:pt x="27" y="67"/>
                  </a:lnTo>
                  <a:lnTo>
                    <a:pt x="25" y="64"/>
                  </a:lnTo>
                  <a:lnTo>
                    <a:pt x="24" y="60"/>
                  </a:lnTo>
                  <a:lnTo>
                    <a:pt x="24" y="30"/>
                  </a:lnTo>
                  <a:lnTo>
                    <a:pt x="26" y="18"/>
                  </a:lnTo>
                  <a:lnTo>
                    <a:pt x="32" y="10"/>
                  </a:lnTo>
                  <a:lnTo>
                    <a:pt x="39" y="5"/>
                  </a:lnTo>
                  <a:lnTo>
                    <a:pt x="47" y="3"/>
                  </a:lnTo>
                  <a:lnTo>
                    <a:pt x="50" y="4"/>
                  </a:lnTo>
                  <a:lnTo>
                    <a:pt x="53" y="5"/>
                  </a:lnTo>
                  <a:lnTo>
                    <a:pt x="55" y="7"/>
                  </a:lnTo>
                  <a:lnTo>
                    <a:pt x="57" y="9"/>
                  </a:lnTo>
                  <a:lnTo>
                    <a:pt x="58" y="12"/>
                  </a:lnTo>
                  <a:lnTo>
                    <a:pt x="59" y="15"/>
                  </a:lnTo>
                  <a:lnTo>
                    <a:pt x="59" y="18"/>
                  </a:lnTo>
                  <a:lnTo>
                    <a:pt x="59" y="22"/>
                  </a:lnTo>
                  <a:lnTo>
                    <a:pt x="59" y="60"/>
                  </a:lnTo>
                  <a:lnTo>
                    <a:pt x="59" y="64"/>
                  </a:lnTo>
                  <a:lnTo>
                    <a:pt x="57" y="67"/>
                  </a:lnTo>
                  <a:lnTo>
                    <a:pt x="53" y="67"/>
                  </a:lnTo>
                  <a:lnTo>
                    <a:pt x="46" y="68"/>
                  </a:lnTo>
                  <a:lnTo>
                    <a:pt x="46" y="73"/>
                  </a:lnTo>
                  <a:lnTo>
                    <a:pt x="51" y="73"/>
                  </a:lnTo>
                  <a:lnTo>
                    <a:pt x="56" y="72"/>
                  </a:lnTo>
                  <a:lnTo>
                    <a:pt x="61" y="72"/>
                  </a:lnTo>
                  <a:lnTo>
                    <a:pt x="65" y="72"/>
                  </a:lnTo>
                  <a:lnTo>
                    <a:pt x="69" y="72"/>
                  </a:lnTo>
                  <a:lnTo>
                    <a:pt x="73" y="72"/>
                  </a:lnTo>
                  <a:lnTo>
                    <a:pt x="79" y="73"/>
                  </a:lnTo>
                  <a:lnTo>
                    <a:pt x="83" y="73"/>
                  </a:lnTo>
                  <a:lnTo>
                    <a:pt x="83" y="68"/>
                  </a:lnTo>
                  <a:lnTo>
                    <a:pt x="78" y="67"/>
                  </a:lnTo>
                  <a:lnTo>
                    <a:pt x="74" y="67"/>
                  </a:lnTo>
                  <a:lnTo>
                    <a:pt x="71" y="65"/>
                  </a:lnTo>
                  <a:lnTo>
                    <a:pt x="70" y="63"/>
                  </a:lnTo>
                  <a:lnTo>
                    <a:pt x="70" y="31"/>
                  </a:lnTo>
                  <a:lnTo>
                    <a:pt x="70" y="22"/>
                  </a:lnTo>
                  <a:lnTo>
                    <a:pt x="70" y="15"/>
                  </a:lnTo>
                  <a:lnTo>
                    <a:pt x="68" y="10"/>
                  </a:lnTo>
                  <a:lnTo>
                    <a:pt x="65" y="6"/>
                  </a:lnTo>
                  <a:lnTo>
                    <a:pt x="63" y="4"/>
                  </a:lnTo>
                  <a:lnTo>
                    <a:pt x="59" y="2"/>
                  </a:lnTo>
                  <a:lnTo>
                    <a:pt x="54" y="0"/>
                  </a:lnTo>
                  <a:lnTo>
                    <a:pt x="48" y="0"/>
                  </a:lnTo>
                  <a:lnTo>
                    <a:pt x="40" y="1"/>
                  </a:lnTo>
                  <a:lnTo>
                    <a:pt x="33" y="4"/>
                  </a:lnTo>
                  <a:lnTo>
                    <a:pt x="27" y="10"/>
                  </a:lnTo>
                  <a:lnTo>
                    <a:pt x="23" y="17"/>
                  </a:lnTo>
                  <a:lnTo>
                    <a:pt x="23" y="0"/>
                  </a:lnTo>
                  <a:lnTo>
                    <a:pt x="0" y="1"/>
                  </a:lnTo>
                  <a:lnTo>
                    <a:pt x="0" y="7"/>
                  </a:lnTo>
                  <a:lnTo>
                    <a:pt x="4" y="7"/>
                  </a:lnTo>
                  <a:lnTo>
                    <a:pt x="7" y="7"/>
                  </a:lnTo>
                  <a:lnTo>
                    <a:pt x="9" y="7"/>
                  </a:lnTo>
                  <a:lnTo>
                    <a:pt x="11" y="8"/>
                  </a:lnTo>
                  <a:lnTo>
                    <a:pt x="12" y="9"/>
                  </a:lnTo>
                  <a:lnTo>
                    <a:pt x="13" y="11"/>
                  </a:lnTo>
                  <a:lnTo>
                    <a:pt x="13" y="13"/>
                  </a:lnTo>
                  <a:lnTo>
                    <a:pt x="13" y="1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 name="Freeform 2407"/>
            <p:cNvSpPr>
              <a:spLocks noChangeAspect="1"/>
            </p:cNvSpPr>
            <p:nvPr/>
          </p:nvSpPr>
          <p:spPr bwMode="auto">
            <a:xfrm>
              <a:off x="2476" y="4194"/>
              <a:ext cx="63" cy="76"/>
            </a:xfrm>
            <a:custGeom>
              <a:avLst/>
              <a:gdLst>
                <a:gd name="T0" fmla="*/ 14 w 63"/>
                <a:gd name="T1" fmla="*/ 38 h 76"/>
                <a:gd name="T2" fmla="*/ 16 w 63"/>
                <a:gd name="T3" fmla="*/ 21 h 76"/>
                <a:gd name="T4" fmla="*/ 22 w 63"/>
                <a:gd name="T5" fmla="*/ 11 h 76"/>
                <a:gd name="T6" fmla="*/ 29 w 63"/>
                <a:gd name="T7" fmla="*/ 5 h 76"/>
                <a:gd name="T8" fmla="*/ 36 w 63"/>
                <a:gd name="T9" fmla="*/ 4 h 76"/>
                <a:gd name="T10" fmla="*/ 39 w 63"/>
                <a:gd name="T11" fmla="*/ 4 h 76"/>
                <a:gd name="T12" fmla="*/ 44 w 63"/>
                <a:gd name="T13" fmla="*/ 5 h 76"/>
                <a:gd name="T14" fmla="*/ 49 w 63"/>
                <a:gd name="T15" fmla="*/ 6 h 76"/>
                <a:gd name="T16" fmla="*/ 54 w 63"/>
                <a:gd name="T17" fmla="*/ 10 h 76"/>
                <a:gd name="T18" fmla="*/ 50 w 63"/>
                <a:gd name="T19" fmla="*/ 11 h 76"/>
                <a:gd name="T20" fmla="*/ 48 w 63"/>
                <a:gd name="T21" fmla="*/ 13 h 76"/>
                <a:gd name="T22" fmla="*/ 47 w 63"/>
                <a:gd name="T23" fmla="*/ 15 h 76"/>
                <a:gd name="T24" fmla="*/ 46 w 63"/>
                <a:gd name="T25" fmla="*/ 18 h 76"/>
                <a:gd name="T26" fmla="*/ 47 w 63"/>
                <a:gd name="T27" fmla="*/ 21 h 76"/>
                <a:gd name="T28" fmla="*/ 48 w 63"/>
                <a:gd name="T29" fmla="*/ 23 h 76"/>
                <a:gd name="T30" fmla="*/ 51 w 63"/>
                <a:gd name="T31" fmla="*/ 25 h 76"/>
                <a:gd name="T32" fmla="*/ 54 w 63"/>
                <a:gd name="T33" fmla="*/ 25 h 76"/>
                <a:gd name="T34" fmla="*/ 57 w 63"/>
                <a:gd name="T35" fmla="*/ 25 h 76"/>
                <a:gd name="T36" fmla="*/ 59 w 63"/>
                <a:gd name="T37" fmla="*/ 23 h 76"/>
                <a:gd name="T38" fmla="*/ 61 w 63"/>
                <a:gd name="T39" fmla="*/ 21 h 76"/>
                <a:gd name="T40" fmla="*/ 61 w 63"/>
                <a:gd name="T41" fmla="*/ 17 h 76"/>
                <a:gd name="T42" fmla="*/ 59 w 63"/>
                <a:gd name="T43" fmla="*/ 10 h 76"/>
                <a:gd name="T44" fmla="*/ 54 w 63"/>
                <a:gd name="T45" fmla="*/ 4 h 76"/>
                <a:gd name="T46" fmla="*/ 46 w 63"/>
                <a:gd name="T47" fmla="*/ 1 h 76"/>
                <a:gd name="T48" fmla="*/ 36 w 63"/>
                <a:gd name="T49" fmla="*/ 0 h 76"/>
                <a:gd name="T50" fmla="*/ 22 w 63"/>
                <a:gd name="T51" fmla="*/ 3 h 76"/>
                <a:gd name="T52" fmla="*/ 11 w 63"/>
                <a:gd name="T53" fmla="*/ 11 h 76"/>
                <a:gd name="T54" fmla="*/ 3 w 63"/>
                <a:gd name="T55" fmla="*/ 23 h 76"/>
                <a:gd name="T56" fmla="*/ 0 w 63"/>
                <a:gd name="T57" fmla="*/ 38 h 76"/>
                <a:gd name="T58" fmla="*/ 3 w 63"/>
                <a:gd name="T59" fmla="*/ 53 h 76"/>
                <a:gd name="T60" fmla="*/ 11 w 63"/>
                <a:gd name="T61" fmla="*/ 65 h 76"/>
                <a:gd name="T62" fmla="*/ 22 w 63"/>
                <a:gd name="T63" fmla="*/ 73 h 76"/>
                <a:gd name="T64" fmla="*/ 36 w 63"/>
                <a:gd name="T65" fmla="*/ 76 h 76"/>
                <a:gd name="T66" fmla="*/ 43 w 63"/>
                <a:gd name="T67" fmla="*/ 75 h 76"/>
                <a:gd name="T68" fmla="*/ 49 w 63"/>
                <a:gd name="T69" fmla="*/ 72 h 76"/>
                <a:gd name="T70" fmla="*/ 54 w 63"/>
                <a:gd name="T71" fmla="*/ 69 h 76"/>
                <a:gd name="T72" fmla="*/ 58 w 63"/>
                <a:gd name="T73" fmla="*/ 65 h 76"/>
                <a:gd name="T74" fmla="*/ 60 w 63"/>
                <a:gd name="T75" fmla="*/ 62 h 76"/>
                <a:gd name="T76" fmla="*/ 62 w 63"/>
                <a:gd name="T77" fmla="*/ 58 h 76"/>
                <a:gd name="T78" fmla="*/ 63 w 63"/>
                <a:gd name="T79" fmla="*/ 55 h 76"/>
                <a:gd name="T80" fmla="*/ 63 w 63"/>
                <a:gd name="T81" fmla="*/ 54 h 76"/>
                <a:gd name="T82" fmla="*/ 62 w 63"/>
                <a:gd name="T83" fmla="*/ 53 h 76"/>
                <a:gd name="T84" fmla="*/ 61 w 63"/>
                <a:gd name="T85" fmla="*/ 52 h 76"/>
                <a:gd name="T86" fmla="*/ 60 w 63"/>
                <a:gd name="T87" fmla="*/ 53 h 76"/>
                <a:gd name="T88" fmla="*/ 59 w 63"/>
                <a:gd name="T89" fmla="*/ 54 h 76"/>
                <a:gd name="T90" fmla="*/ 57 w 63"/>
                <a:gd name="T91" fmla="*/ 59 h 76"/>
                <a:gd name="T92" fmla="*/ 54 w 63"/>
                <a:gd name="T93" fmla="*/ 63 h 76"/>
                <a:gd name="T94" fmla="*/ 52 w 63"/>
                <a:gd name="T95" fmla="*/ 66 h 76"/>
                <a:gd name="T96" fmla="*/ 49 w 63"/>
                <a:gd name="T97" fmla="*/ 68 h 76"/>
                <a:gd name="T98" fmla="*/ 46 w 63"/>
                <a:gd name="T99" fmla="*/ 70 h 76"/>
                <a:gd name="T100" fmla="*/ 43 w 63"/>
                <a:gd name="T101" fmla="*/ 71 h 76"/>
                <a:gd name="T102" fmla="*/ 40 w 63"/>
                <a:gd name="T103" fmla="*/ 71 h 76"/>
                <a:gd name="T104" fmla="*/ 37 w 63"/>
                <a:gd name="T105" fmla="*/ 71 h 76"/>
                <a:gd name="T106" fmla="*/ 34 w 63"/>
                <a:gd name="T107" fmla="*/ 71 h 76"/>
                <a:gd name="T108" fmla="*/ 30 w 63"/>
                <a:gd name="T109" fmla="*/ 70 h 76"/>
                <a:gd name="T110" fmla="*/ 26 w 63"/>
                <a:gd name="T111" fmla="*/ 68 h 76"/>
                <a:gd name="T112" fmla="*/ 22 w 63"/>
                <a:gd name="T113" fmla="*/ 64 h 76"/>
                <a:gd name="T114" fmla="*/ 19 w 63"/>
                <a:gd name="T115" fmla="*/ 60 h 76"/>
                <a:gd name="T116" fmla="*/ 16 w 63"/>
                <a:gd name="T117" fmla="*/ 54 h 76"/>
                <a:gd name="T118" fmla="*/ 15 w 63"/>
                <a:gd name="T119" fmla="*/ 47 h 76"/>
                <a:gd name="T120" fmla="*/ 14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4" y="38"/>
                  </a:moveTo>
                  <a:lnTo>
                    <a:pt x="16" y="21"/>
                  </a:lnTo>
                  <a:lnTo>
                    <a:pt x="22" y="11"/>
                  </a:lnTo>
                  <a:lnTo>
                    <a:pt x="29" y="5"/>
                  </a:lnTo>
                  <a:lnTo>
                    <a:pt x="36" y="4"/>
                  </a:lnTo>
                  <a:lnTo>
                    <a:pt x="39" y="4"/>
                  </a:lnTo>
                  <a:lnTo>
                    <a:pt x="44" y="5"/>
                  </a:lnTo>
                  <a:lnTo>
                    <a:pt x="49" y="6"/>
                  </a:lnTo>
                  <a:lnTo>
                    <a:pt x="54" y="10"/>
                  </a:lnTo>
                  <a:lnTo>
                    <a:pt x="50" y="11"/>
                  </a:lnTo>
                  <a:lnTo>
                    <a:pt x="48" y="13"/>
                  </a:lnTo>
                  <a:lnTo>
                    <a:pt x="47" y="15"/>
                  </a:lnTo>
                  <a:lnTo>
                    <a:pt x="46" y="18"/>
                  </a:lnTo>
                  <a:lnTo>
                    <a:pt x="47" y="21"/>
                  </a:lnTo>
                  <a:lnTo>
                    <a:pt x="48" y="23"/>
                  </a:lnTo>
                  <a:lnTo>
                    <a:pt x="51" y="25"/>
                  </a:lnTo>
                  <a:lnTo>
                    <a:pt x="54" y="25"/>
                  </a:lnTo>
                  <a:lnTo>
                    <a:pt x="57" y="25"/>
                  </a:lnTo>
                  <a:lnTo>
                    <a:pt x="59" y="23"/>
                  </a:lnTo>
                  <a:lnTo>
                    <a:pt x="61" y="21"/>
                  </a:lnTo>
                  <a:lnTo>
                    <a:pt x="61" y="17"/>
                  </a:lnTo>
                  <a:lnTo>
                    <a:pt x="59" y="10"/>
                  </a:lnTo>
                  <a:lnTo>
                    <a:pt x="54" y="4"/>
                  </a:lnTo>
                  <a:lnTo>
                    <a:pt x="46" y="1"/>
                  </a:lnTo>
                  <a:lnTo>
                    <a:pt x="36" y="0"/>
                  </a:lnTo>
                  <a:lnTo>
                    <a:pt x="22" y="3"/>
                  </a:lnTo>
                  <a:lnTo>
                    <a:pt x="11" y="11"/>
                  </a:lnTo>
                  <a:lnTo>
                    <a:pt x="3" y="23"/>
                  </a:lnTo>
                  <a:lnTo>
                    <a:pt x="0" y="38"/>
                  </a:lnTo>
                  <a:lnTo>
                    <a:pt x="3" y="53"/>
                  </a:lnTo>
                  <a:lnTo>
                    <a:pt x="11" y="65"/>
                  </a:lnTo>
                  <a:lnTo>
                    <a:pt x="22" y="73"/>
                  </a:lnTo>
                  <a:lnTo>
                    <a:pt x="36" y="76"/>
                  </a:lnTo>
                  <a:lnTo>
                    <a:pt x="43" y="75"/>
                  </a:lnTo>
                  <a:lnTo>
                    <a:pt x="49" y="72"/>
                  </a:lnTo>
                  <a:lnTo>
                    <a:pt x="54" y="69"/>
                  </a:lnTo>
                  <a:lnTo>
                    <a:pt x="58" y="65"/>
                  </a:lnTo>
                  <a:lnTo>
                    <a:pt x="60" y="62"/>
                  </a:lnTo>
                  <a:lnTo>
                    <a:pt x="62" y="58"/>
                  </a:lnTo>
                  <a:lnTo>
                    <a:pt x="63" y="55"/>
                  </a:lnTo>
                  <a:lnTo>
                    <a:pt x="63" y="54"/>
                  </a:lnTo>
                  <a:lnTo>
                    <a:pt x="62" y="53"/>
                  </a:lnTo>
                  <a:lnTo>
                    <a:pt x="61" y="52"/>
                  </a:lnTo>
                  <a:lnTo>
                    <a:pt x="60" y="53"/>
                  </a:lnTo>
                  <a:lnTo>
                    <a:pt x="59" y="54"/>
                  </a:lnTo>
                  <a:lnTo>
                    <a:pt x="57" y="59"/>
                  </a:lnTo>
                  <a:lnTo>
                    <a:pt x="54" y="63"/>
                  </a:lnTo>
                  <a:lnTo>
                    <a:pt x="52" y="66"/>
                  </a:lnTo>
                  <a:lnTo>
                    <a:pt x="49" y="68"/>
                  </a:lnTo>
                  <a:lnTo>
                    <a:pt x="46" y="70"/>
                  </a:lnTo>
                  <a:lnTo>
                    <a:pt x="43" y="71"/>
                  </a:lnTo>
                  <a:lnTo>
                    <a:pt x="40" y="71"/>
                  </a:lnTo>
                  <a:lnTo>
                    <a:pt x="37" y="71"/>
                  </a:lnTo>
                  <a:lnTo>
                    <a:pt x="34" y="71"/>
                  </a:lnTo>
                  <a:lnTo>
                    <a:pt x="30" y="70"/>
                  </a:lnTo>
                  <a:lnTo>
                    <a:pt x="26" y="68"/>
                  </a:lnTo>
                  <a:lnTo>
                    <a:pt x="22" y="64"/>
                  </a:lnTo>
                  <a:lnTo>
                    <a:pt x="19" y="60"/>
                  </a:lnTo>
                  <a:lnTo>
                    <a:pt x="16" y="54"/>
                  </a:lnTo>
                  <a:lnTo>
                    <a:pt x="15" y="47"/>
                  </a:lnTo>
                  <a:lnTo>
                    <a:pt x="14"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9" name="Freeform 2408"/>
            <p:cNvSpPr>
              <a:spLocks noChangeAspect="1"/>
            </p:cNvSpPr>
            <p:nvPr/>
          </p:nvSpPr>
          <p:spPr bwMode="auto">
            <a:xfrm>
              <a:off x="2545" y="4153"/>
              <a:ext cx="83" cy="115"/>
            </a:xfrm>
            <a:custGeom>
              <a:avLst/>
              <a:gdLst>
                <a:gd name="T0" fmla="*/ 12 w 83"/>
                <a:gd name="T1" fmla="*/ 106 h 115"/>
                <a:gd name="T2" fmla="*/ 7 w 83"/>
                <a:gd name="T3" fmla="*/ 109 h 115"/>
                <a:gd name="T4" fmla="*/ 0 w 83"/>
                <a:gd name="T5" fmla="*/ 115 h 115"/>
                <a:gd name="T6" fmla="*/ 10 w 83"/>
                <a:gd name="T7" fmla="*/ 114 h 115"/>
                <a:gd name="T8" fmla="*/ 19 w 83"/>
                <a:gd name="T9" fmla="*/ 114 h 115"/>
                <a:gd name="T10" fmla="*/ 27 w 83"/>
                <a:gd name="T11" fmla="*/ 114 h 115"/>
                <a:gd name="T12" fmla="*/ 37 w 83"/>
                <a:gd name="T13" fmla="*/ 115 h 115"/>
                <a:gd name="T14" fmla="*/ 30 w 83"/>
                <a:gd name="T15" fmla="*/ 109 h 115"/>
                <a:gd name="T16" fmla="*/ 25 w 83"/>
                <a:gd name="T17" fmla="*/ 106 h 115"/>
                <a:gd name="T18" fmla="*/ 24 w 83"/>
                <a:gd name="T19" fmla="*/ 72 h 115"/>
                <a:gd name="T20" fmla="*/ 31 w 83"/>
                <a:gd name="T21" fmla="*/ 52 h 115"/>
                <a:gd name="T22" fmla="*/ 46 w 83"/>
                <a:gd name="T23" fmla="*/ 45 h 115"/>
                <a:gd name="T24" fmla="*/ 53 w 83"/>
                <a:gd name="T25" fmla="*/ 47 h 115"/>
                <a:gd name="T26" fmla="*/ 56 w 83"/>
                <a:gd name="T27" fmla="*/ 51 h 115"/>
                <a:gd name="T28" fmla="*/ 58 w 83"/>
                <a:gd name="T29" fmla="*/ 57 h 115"/>
                <a:gd name="T30" fmla="*/ 59 w 83"/>
                <a:gd name="T31" fmla="*/ 64 h 115"/>
                <a:gd name="T32" fmla="*/ 58 w 83"/>
                <a:gd name="T33" fmla="*/ 106 h 115"/>
                <a:gd name="T34" fmla="*/ 53 w 83"/>
                <a:gd name="T35" fmla="*/ 109 h 115"/>
                <a:gd name="T36" fmla="*/ 46 w 83"/>
                <a:gd name="T37" fmla="*/ 115 h 115"/>
                <a:gd name="T38" fmla="*/ 56 w 83"/>
                <a:gd name="T39" fmla="*/ 114 h 115"/>
                <a:gd name="T40" fmla="*/ 64 w 83"/>
                <a:gd name="T41" fmla="*/ 114 h 115"/>
                <a:gd name="T42" fmla="*/ 73 w 83"/>
                <a:gd name="T43" fmla="*/ 114 h 115"/>
                <a:gd name="T44" fmla="*/ 83 w 83"/>
                <a:gd name="T45" fmla="*/ 115 h 115"/>
                <a:gd name="T46" fmla="*/ 77 w 83"/>
                <a:gd name="T47" fmla="*/ 109 h 115"/>
                <a:gd name="T48" fmla="*/ 71 w 83"/>
                <a:gd name="T49" fmla="*/ 107 h 115"/>
                <a:gd name="T50" fmla="*/ 70 w 83"/>
                <a:gd name="T51" fmla="*/ 73 h 115"/>
                <a:gd name="T52" fmla="*/ 69 w 83"/>
                <a:gd name="T53" fmla="*/ 57 h 115"/>
                <a:gd name="T54" fmla="*/ 65 w 83"/>
                <a:gd name="T55" fmla="*/ 48 h 115"/>
                <a:gd name="T56" fmla="*/ 59 w 83"/>
                <a:gd name="T57" fmla="*/ 44 h 115"/>
                <a:gd name="T58" fmla="*/ 48 w 83"/>
                <a:gd name="T59" fmla="*/ 42 h 115"/>
                <a:gd name="T60" fmla="*/ 32 w 83"/>
                <a:gd name="T61" fmla="*/ 47 h 115"/>
                <a:gd name="T62" fmla="*/ 24 w 83"/>
                <a:gd name="T63" fmla="*/ 58 h 115"/>
                <a:gd name="T64" fmla="*/ 0 w 83"/>
                <a:gd name="T65" fmla="*/ 2 h 115"/>
                <a:gd name="T66" fmla="*/ 4 w 83"/>
                <a:gd name="T67" fmla="*/ 7 h 115"/>
                <a:gd name="T68" fmla="*/ 9 w 83"/>
                <a:gd name="T69" fmla="*/ 8 h 115"/>
                <a:gd name="T70" fmla="*/ 12 w 83"/>
                <a:gd name="T71" fmla="*/ 10 h 115"/>
                <a:gd name="T72" fmla="*/ 13 w 83"/>
                <a:gd name="T73" fmla="*/ 13 h 115"/>
                <a:gd name="T74" fmla="*/ 13 w 83"/>
                <a:gd name="T7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115">
                  <a:moveTo>
                    <a:pt x="13" y="102"/>
                  </a:moveTo>
                  <a:lnTo>
                    <a:pt x="12" y="106"/>
                  </a:lnTo>
                  <a:lnTo>
                    <a:pt x="11" y="109"/>
                  </a:lnTo>
                  <a:lnTo>
                    <a:pt x="7" y="109"/>
                  </a:lnTo>
                  <a:lnTo>
                    <a:pt x="0" y="110"/>
                  </a:lnTo>
                  <a:lnTo>
                    <a:pt x="0" y="115"/>
                  </a:lnTo>
                  <a:lnTo>
                    <a:pt x="5" y="115"/>
                  </a:lnTo>
                  <a:lnTo>
                    <a:pt x="10" y="114"/>
                  </a:lnTo>
                  <a:lnTo>
                    <a:pt x="15" y="114"/>
                  </a:lnTo>
                  <a:lnTo>
                    <a:pt x="19" y="114"/>
                  </a:lnTo>
                  <a:lnTo>
                    <a:pt x="23" y="114"/>
                  </a:lnTo>
                  <a:lnTo>
                    <a:pt x="27" y="114"/>
                  </a:lnTo>
                  <a:lnTo>
                    <a:pt x="32" y="115"/>
                  </a:lnTo>
                  <a:lnTo>
                    <a:pt x="37" y="115"/>
                  </a:lnTo>
                  <a:lnTo>
                    <a:pt x="37" y="110"/>
                  </a:lnTo>
                  <a:lnTo>
                    <a:pt x="30" y="109"/>
                  </a:lnTo>
                  <a:lnTo>
                    <a:pt x="26" y="109"/>
                  </a:lnTo>
                  <a:lnTo>
                    <a:pt x="25" y="106"/>
                  </a:lnTo>
                  <a:lnTo>
                    <a:pt x="24" y="102"/>
                  </a:lnTo>
                  <a:lnTo>
                    <a:pt x="24" y="72"/>
                  </a:lnTo>
                  <a:lnTo>
                    <a:pt x="26" y="60"/>
                  </a:lnTo>
                  <a:lnTo>
                    <a:pt x="31" y="52"/>
                  </a:lnTo>
                  <a:lnTo>
                    <a:pt x="39" y="47"/>
                  </a:lnTo>
                  <a:lnTo>
                    <a:pt x="46" y="45"/>
                  </a:lnTo>
                  <a:lnTo>
                    <a:pt x="50" y="46"/>
                  </a:lnTo>
                  <a:lnTo>
                    <a:pt x="53" y="47"/>
                  </a:lnTo>
                  <a:lnTo>
                    <a:pt x="55" y="49"/>
                  </a:lnTo>
                  <a:lnTo>
                    <a:pt x="56" y="51"/>
                  </a:lnTo>
                  <a:lnTo>
                    <a:pt x="58" y="54"/>
                  </a:lnTo>
                  <a:lnTo>
                    <a:pt x="58" y="57"/>
                  </a:lnTo>
                  <a:lnTo>
                    <a:pt x="59" y="60"/>
                  </a:lnTo>
                  <a:lnTo>
                    <a:pt x="59" y="64"/>
                  </a:lnTo>
                  <a:lnTo>
                    <a:pt x="59" y="102"/>
                  </a:lnTo>
                  <a:lnTo>
                    <a:pt x="58" y="106"/>
                  </a:lnTo>
                  <a:lnTo>
                    <a:pt x="56" y="109"/>
                  </a:lnTo>
                  <a:lnTo>
                    <a:pt x="53" y="109"/>
                  </a:lnTo>
                  <a:lnTo>
                    <a:pt x="46" y="110"/>
                  </a:lnTo>
                  <a:lnTo>
                    <a:pt x="46" y="115"/>
                  </a:lnTo>
                  <a:lnTo>
                    <a:pt x="51" y="115"/>
                  </a:lnTo>
                  <a:lnTo>
                    <a:pt x="56" y="114"/>
                  </a:lnTo>
                  <a:lnTo>
                    <a:pt x="61" y="114"/>
                  </a:lnTo>
                  <a:lnTo>
                    <a:pt x="64" y="114"/>
                  </a:lnTo>
                  <a:lnTo>
                    <a:pt x="68" y="114"/>
                  </a:lnTo>
                  <a:lnTo>
                    <a:pt x="73" y="114"/>
                  </a:lnTo>
                  <a:lnTo>
                    <a:pt x="78" y="115"/>
                  </a:lnTo>
                  <a:lnTo>
                    <a:pt x="83" y="115"/>
                  </a:lnTo>
                  <a:lnTo>
                    <a:pt x="83" y="110"/>
                  </a:lnTo>
                  <a:lnTo>
                    <a:pt x="77" y="109"/>
                  </a:lnTo>
                  <a:lnTo>
                    <a:pt x="73" y="109"/>
                  </a:lnTo>
                  <a:lnTo>
                    <a:pt x="71" y="107"/>
                  </a:lnTo>
                  <a:lnTo>
                    <a:pt x="70" y="105"/>
                  </a:lnTo>
                  <a:lnTo>
                    <a:pt x="70" y="73"/>
                  </a:lnTo>
                  <a:lnTo>
                    <a:pt x="70" y="64"/>
                  </a:lnTo>
                  <a:lnTo>
                    <a:pt x="69" y="57"/>
                  </a:lnTo>
                  <a:lnTo>
                    <a:pt x="68" y="52"/>
                  </a:lnTo>
                  <a:lnTo>
                    <a:pt x="65" y="48"/>
                  </a:lnTo>
                  <a:lnTo>
                    <a:pt x="63" y="46"/>
                  </a:lnTo>
                  <a:lnTo>
                    <a:pt x="59" y="44"/>
                  </a:lnTo>
                  <a:lnTo>
                    <a:pt x="54" y="42"/>
                  </a:lnTo>
                  <a:lnTo>
                    <a:pt x="48" y="42"/>
                  </a:lnTo>
                  <a:lnTo>
                    <a:pt x="38" y="43"/>
                  </a:lnTo>
                  <a:lnTo>
                    <a:pt x="32" y="47"/>
                  </a:lnTo>
                  <a:lnTo>
                    <a:pt x="27" y="53"/>
                  </a:lnTo>
                  <a:lnTo>
                    <a:pt x="24" y="58"/>
                  </a:lnTo>
                  <a:lnTo>
                    <a:pt x="24" y="0"/>
                  </a:lnTo>
                  <a:lnTo>
                    <a:pt x="0" y="2"/>
                  </a:lnTo>
                  <a:lnTo>
                    <a:pt x="0" y="7"/>
                  </a:lnTo>
                  <a:lnTo>
                    <a:pt x="4" y="7"/>
                  </a:lnTo>
                  <a:lnTo>
                    <a:pt x="7" y="7"/>
                  </a:lnTo>
                  <a:lnTo>
                    <a:pt x="9" y="8"/>
                  </a:lnTo>
                  <a:lnTo>
                    <a:pt x="11" y="9"/>
                  </a:lnTo>
                  <a:lnTo>
                    <a:pt x="12" y="10"/>
                  </a:lnTo>
                  <a:lnTo>
                    <a:pt x="12" y="11"/>
                  </a:lnTo>
                  <a:lnTo>
                    <a:pt x="13" y="13"/>
                  </a:lnTo>
                  <a:lnTo>
                    <a:pt x="13" y="16"/>
                  </a:lnTo>
                  <a:lnTo>
                    <a:pt x="13" y="102"/>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 name="Freeform 2409"/>
            <p:cNvSpPr>
              <a:spLocks noChangeAspect="1" noEditPoints="1"/>
            </p:cNvSpPr>
            <p:nvPr/>
          </p:nvSpPr>
          <p:spPr bwMode="auto">
            <a:xfrm>
              <a:off x="2636" y="4194"/>
              <a:ext cx="73" cy="76"/>
            </a:xfrm>
            <a:custGeom>
              <a:avLst/>
              <a:gdLst>
                <a:gd name="T0" fmla="*/ 73 w 73"/>
                <a:gd name="T1" fmla="*/ 38 h 76"/>
                <a:gd name="T2" fmla="*/ 73 w 73"/>
                <a:gd name="T3" fmla="*/ 31 h 76"/>
                <a:gd name="T4" fmla="*/ 70 w 73"/>
                <a:gd name="T5" fmla="*/ 23 h 76"/>
                <a:gd name="T6" fmla="*/ 67 w 73"/>
                <a:gd name="T7" fmla="*/ 17 h 76"/>
                <a:gd name="T8" fmla="*/ 63 w 73"/>
                <a:gd name="T9" fmla="*/ 11 h 76"/>
                <a:gd name="T10" fmla="*/ 57 w 73"/>
                <a:gd name="T11" fmla="*/ 6 h 76"/>
                <a:gd name="T12" fmla="*/ 51 w 73"/>
                <a:gd name="T13" fmla="*/ 3 h 76"/>
                <a:gd name="T14" fmla="*/ 44 w 73"/>
                <a:gd name="T15" fmla="*/ 0 h 76"/>
                <a:gd name="T16" fmla="*/ 37 w 73"/>
                <a:gd name="T17" fmla="*/ 0 h 76"/>
                <a:gd name="T18" fmla="*/ 29 w 73"/>
                <a:gd name="T19" fmla="*/ 0 h 76"/>
                <a:gd name="T20" fmla="*/ 22 w 73"/>
                <a:gd name="T21" fmla="*/ 3 h 76"/>
                <a:gd name="T22" fmla="*/ 16 w 73"/>
                <a:gd name="T23" fmla="*/ 6 h 76"/>
                <a:gd name="T24" fmla="*/ 11 w 73"/>
                <a:gd name="T25" fmla="*/ 11 h 76"/>
                <a:gd name="T26" fmla="*/ 6 w 73"/>
                <a:gd name="T27" fmla="*/ 17 h 76"/>
                <a:gd name="T28" fmla="*/ 3 w 73"/>
                <a:gd name="T29" fmla="*/ 24 h 76"/>
                <a:gd name="T30" fmla="*/ 1 w 73"/>
                <a:gd name="T31" fmla="*/ 31 h 76"/>
                <a:gd name="T32" fmla="*/ 0 w 73"/>
                <a:gd name="T33" fmla="*/ 38 h 76"/>
                <a:gd name="T34" fmla="*/ 3 w 73"/>
                <a:gd name="T35" fmla="*/ 53 h 76"/>
                <a:gd name="T36" fmla="*/ 11 w 73"/>
                <a:gd name="T37" fmla="*/ 65 h 76"/>
                <a:gd name="T38" fmla="*/ 23 w 73"/>
                <a:gd name="T39" fmla="*/ 73 h 76"/>
                <a:gd name="T40" fmla="*/ 37 w 73"/>
                <a:gd name="T41" fmla="*/ 76 h 76"/>
                <a:gd name="T42" fmla="*/ 51 w 73"/>
                <a:gd name="T43" fmla="*/ 73 h 76"/>
                <a:gd name="T44" fmla="*/ 62 w 73"/>
                <a:gd name="T45" fmla="*/ 65 h 76"/>
                <a:gd name="T46" fmla="*/ 70 w 73"/>
                <a:gd name="T47" fmla="*/ 53 h 76"/>
                <a:gd name="T48" fmla="*/ 73 w 73"/>
                <a:gd name="T49" fmla="*/ 38 h 76"/>
                <a:gd name="T50" fmla="*/ 37 w 73"/>
                <a:gd name="T51" fmla="*/ 71 h 76"/>
                <a:gd name="T52" fmla="*/ 31 w 73"/>
                <a:gd name="T53" fmla="*/ 71 h 76"/>
                <a:gd name="T54" fmla="*/ 26 w 73"/>
                <a:gd name="T55" fmla="*/ 69 h 76"/>
                <a:gd name="T56" fmla="*/ 22 w 73"/>
                <a:gd name="T57" fmla="*/ 65 h 76"/>
                <a:gd name="T58" fmla="*/ 18 w 73"/>
                <a:gd name="T59" fmla="*/ 60 h 76"/>
                <a:gd name="T60" fmla="*/ 16 w 73"/>
                <a:gd name="T61" fmla="*/ 54 h 76"/>
                <a:gd name="T62" fmla="*/ 14 w 73"/>
                <a:gd name="T63" fmla="*/ 48 h 76"/>
                <a:gd name="T64" fmla="*/ 14 w 73"/>
                <a:gd name="T65" fmla="*/ 42 h 76"/>
                <a:gd name="T66" fmla="*/ 14 w 73"/>
                <a:gd name="T67" fmla="*/ 37 h 76"/>
                <a:gd name="T68" fmla="*/ 14 w 73"/>
                <a:gd name="T69" fmla="*/ 32 h 76"/>
                <a:gd name="T70" fmla="*/ 14 w 73"/>
                <a:gd name="T71" fmla="*/ 26 h 76"/>
                <a:gd name="T72" fmla="*/ 16 w 73"/>
                <a:gd name="T73" fmla="*/ 20 h 76"/>
                <a:gd name="T74" fmla="*/ 18 w 73"/>
                <a:gd name="T75" fmla="*/ 14 h 76"/>
                <a:gd name="T76" fmla="*/ 22 w 73"/>
                <a:gd name="T77" fmla="*/ 9 h 76"/>
                <a:gd name="T78" fmla="*/ 26 w 73"/>
                <a:gd name="T79" fmla="*/ 6 h 76"/>
                <a:gd name="T80" fmla="*/ 32 w 73"/>
                <a:gd name="T81" fmla="*/ 4 h 76"/>
                <a:gd name="T82" fmla="*/ 37 w 73"/>
                <a:gd name="T83" fmla="*/ 3 h 76"/>
                <a:gd name="T84" fmla="*/ 42 w 73"/>
                <a:gd name="T85" fmla="*/ 4 h 76"/>
                <a:gd name="T86" fmla="*/ 47 w 73"/>
                <a:gd name="T87" fmla="*/ 6 h 76"/>
                <a:gd name="T88" fmla="*/ 52 w 73"/>
                <a:gd name="T89" fmla="*/ 9 h 76"/>
                <a:gd name="T90" fmla="*/ 55 w 73"/>
                <a:gd name="T91" fmla="*/ 14 h 76"/>
                <a:gd name="T92" fmla="*/ 58 w 73"/>
                <a:gd name="T93" fmla="*/ 20 h 76"/>
                <a:gd name="T94" fmla="*/ 59 w 73"/>
                <a:gd name="T95" fmla="*/ 26 h 76"/>
                <a:gd name="T96" fmla="*/ 60 w 73"/>
                <a:gd name="T97" fmla="*/ 32 h 76"/>
                <a:gd name="T98" fmla="*/ 60 w 73"/>
                <a:gd name="T99" fmla="*/ 37 h 76"/>
                <a:gd name="T100" fmla="*/ 60 w 73"/>
                <a:gd name="T101" fmla="*/ 42 h 76"/>
                <a:gd name="T102" fmla="*/ 59 w 73"/>
                <a:gd name="T103" fmla="*/ 48 h 76"/>
                <a:gd name="T104" fmla="*/ 58 w 73"/>
                <a:gd name="T105" fmla="*/ 53 h 76"/>
                <a:gd name="T106" fmla="*/ 56 w 73"/>
                <a:gd name="T107" fmla="*/ 59 h 76"/>
                <a:gd name="T108" fmla="*/ 53 w 73"/>
                <a:gd name="T109" fmla="*/ 64 h 76"/>
                <a:gd name="T110" fmla="*/ 48 w 73"/>
                <a:gd name="T111" fmla="*/ 68 h 76"/>
                <a:gd name="T112" fmla="*/ 43 w 73"/>
                <a:gd name="T113" fmla="*/ 70 h 76"/>
                <a:gd name="T114" fmla="*/ 37 w 73"/>
                <a:gd name="T115" fmla="*/ 7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73" y="38"/>
                  </a:moveTo>
                  <a:lnTo>
                    <a:pt x="73" y="31"/>
                  </a:lnTo>
                  <a:lnTo>
                    <a:pt x="70" y="23"/>
                  </a:lnTo>
                  <a:lnTo>
                    <a:pt x="67" y="17"/>
                  </a:lnTo>
                  <a:lnTo>
                    <a:pt x="63" y="11"/>
                  </a:lnTo>
                  <a:lnTo>
                    <a:pt x="57" y="6"/>
                  </a:lnTo>
                  <a:lnTo>
                    <a:pt x="51" y="3"/>
                  </a:lnTo>
                  <a:lnTo>
                    <a:pt x="44" y="0"/>
                  </a:lnTo>
                  <a:lnTo>
                    <a:pt x="37" y="0"/>
                  </a:lnTo>
                  <a:lnTo>
                    <a:pt x="29" y="0"/>
                  </a:lnTo>
                  <a:lnTo>
                    <a:pt x="22" y="3"/>
                  </a:lnTo>
                  <a:lnTo>
                    <a:pt x="16" y="6"/>
                  </a:lnTo>
                  <a:lnTo>
                    <a:pt x="11" y="11"/>
                  </a:lnTo>
                  <a:lnTo>
                    <a:pt x="6" y="17"/>
                  </a:lnTo>
                  <a:lnTo>
                    <a:pt x="3" y="24"/>
                  </a:lnTo>
                  <a:lnTo>
                    <a:pt x="1" y="31"/>
                  </a:lnTo>
                  <a:lnTo>
                    <a:pt x="0" y="38"/>
                  </a:lnTo>
                  <a:lnTo>
                    <a:pt x="3" y="53"/>
                  </a:lnTo>
                  <a:lnTo>
                    <a:pt x="11" y="65"/>
                  </a:lnTo>
                  <a:lnTo>
                    <a:pt x="23" y="73"/>
                  </a:lnTo>
                  <a:lnTo>
                    <a:pt x="37" y="76"/>
                  </a:lnTo>
                  <a:lnTo>
                    <a:pt x="51" y="73"/>
                  </a:lnTo>
                  <a:lnTo>
                    <a:pt x="62" y="65"/>
                  </a:lnTo>
                  <a:lnTo>
                    <a:pt x="70" y="53"/>
                  </a:lnTo>
                  <a:lnTo>
                    <a:pt x="73" y="38"/>
                  </a:lnTo>
                  <a:close/>
                  <a:moveTo>
                    <a:pt x="37" y="71"/>
                  </a:moveTo>
                  <a:lnTo>
                    <a:pt x="31" y="71"/>
                  </a:lnTo>
                  <a:lnTo>
                    <a:pt x="26" y="69"/>
                  </a:lnTo>
                  <a:lnTo>
                    <a:pt x="22" y="65"/>
                  </a:lnTo>
                  <a:lnTo>
                    <a:pt x="18" y="60"/>
                  </a:lnTo>
                  <a:lnTo>
                    <a:pt x="16" y="54"/>
                  </a:lnTo>
                  <a:lnTo>
                    <a:pt x="14" y="48"/>
                  </a:lnTo>
                  <a:lnTo>
                    <a:pt x="14" y="42"/>
                  </a:lnTo>
                  <a:lnTo>
                    <a:pt x="14" y="37"/>
                  </a:lnTo>
                  <a:lnTo>
                    <a:pt x="14" y="32"/>
                  </a:lnTo>
                  <a:lnTo>
                    <a:pt x="14" y="26"/>
                  </a:lnTo>
                  <a:lnTo>
                    <a:pt x="16" y="20"/>
                  </a:lnTo>
                  <a:lnTo>
                    <a:pt x="18" y="14"/>
                  </a:lnTo>
                  <a:lnTo>
                    <a:pt x="22" y="9"/>
                  </a:lnTo>
                  <a:lnTo>
                    <a:pt x="26" y="6"/>
                  </a:lnTo>
                  <a:lnTo>
                    <a:pt x="32" y="4"/>
                  </a:lnTo>
                  <a:lnTo>
                    <a:pt x="37" y="3"/>
                  </a:lnTo>
                  <a:lnTo>
                    <a:pt x="42" y="4"/>
                  </a:lnTo>
                  <a:lnTo>
                    <a:pt x="47" y="6"/>
                  </a:lnTo>
                  <a:lnTo>
                    <a:pt x="52" y="9"/>
                  </a:lnTo>
                  <a:lnTo>
                    <a:pt x="55" y="14"/>
                  </a:lnTo>
                  <a:lnTo>
                    <a:pt x="58" y="20"/>
                  </a:lnTo>
                  <a:lnTo>
                    <a:pt x="59" y="26"/>
                  </a:lnTo>
                  <a:lnTo>
                    <a:pt x="60" y="32"/>
                  </a:lnTo>
                  <a:lnTo>
                    <a:pt x="60" y="37"/>
                  </a:lnTo>
                  <a:lnTo>
                    <a:pt x="60" y="42"/>
                  </a:lnTo>
                  <a:lnTo>
                    <a:pt x="59" y="48"/>
                  </a:lnTo>
                  <a:lnTo>
                    <a:pt x="58" y="53"/>
                  </a:lnTo>
                  <a:lnTo>
                    <a:pt x="56" y="59"/>
                  </a:lnTo>
                  <a:lnTo>
                    <a:pt x="53" y="64"/>
                  </a:lnTo>
                  <a:lnTo>
                    <a:pt x="48" y="68"/>
                  </a:lnTo>
                  <a:lnTo>
                    <a:pt x="43" y="70"/>
                  </a:lnTo>
                  <a:lnTo>
                    <a:pt x="37" y="7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1" name="Freeform 2410"/>
            <p:cNvSpPr>
              <a:spLocks noChangeAspect="1"/>
            </p:cNvSpPr>
            <p:nvPr/>
          </p:nvSpPr>
          <p:spPr bwMode="auto">
            <a:xfrm>
              <a:off x="2719" y="4195"/>
              <a:ext cx="55" cy="73"/>
            </a:xfrm>
            <a:custGeom>
              <a:avLst/>
              <a:gdLst>
                <a:gd name="T0" fmla="*/ 23 w 55"/>
                <a:gd name="T1" fmla="*/ 18 h 73"/>
                <a:gd name="T2" fmla="*/ 23 w 55"/>
                <a:gd name="T3" fmla="*/ 0 h 73"/>
                <a:gd name="T4" fmla="*/ 0 w 55"/>
                <a:gd name="T5" fmla="*/ 1 h 73"/>
                <a:gd name="T6" fmla="*/ 0 w 55"/>
                <a:gd name="T7" fmla="*/ 7 h 73"/>
                <a:gd name="T8" fmla="*/ 4 w 55"/>
                <a:gd name="T9" fmla="*/ 7 h 73"/>
                <a:gd name="T10" fmla="*/ 7 w 55"/>
                <a:gd name="T11" fmla="*/ 7 h 73"/>
                <a:gd name="T12" fmla="*/ 9 w 55"/>
                <a:gd name="T13" fmla="*/ 7 h 73"/>
                <a:gd name="T14" fmla="*/ 11 w 55"/>
                <a:gd name="T15" fmla="*/ 8 h 73"/>
                <a:gd name="T16" fmla="*/ 12 w 55"/>
                <a:gd name="T17" fmla="*/ 9 h 73"/>
                <a:gd name="T18" fmla="*/ 12 w 55"/>
                <a:gd name="T19" fmla="*/ 11 h 73"/>
                <a:gd name="T20" fmla="*/ 13 w 55"/>
                <a:gd name="T21" fmla="*/ 13 h 73"/>
                <a:gd name="T22" fmla="*/ 13 w 55"/>
                <a:gd name="T23" fmla="*/ 16 h 73"/>
                <a:gd name="T24" fmla="*/ 13 w 55"/>
                <a:gd name="T25" fmla="*/ 60 h 73"/>
                <a:gd name="T26" fmla="*/ 12 w 55"/>
                <a:gd name="T27" fmla="*/ 64 h 73"/>
                <a:gd name="T28" fmla="*/ 10 w 55"/>
                <a:gd name="T29" fmla="*/ 67 h 73"/>
                <a:gd name="T30" fmla="*/ 6 w 55"/>
                <a:gd name="T31" fmla="*/ 67 h 73"/>
                <a:gd name="T32" fmla="*/ 0 w 55"/>
                <a:gd name="T33" fmla="*/ 68 h 73"/>
                <a:gd name="T34" fmla="*/ 0 w 55"/>
                <a:gd name="T35" fmla="*/ 73 h 73"/>
                <a:gd name="T36" fmla="*/ 10 w 55"/>
                <a:gd name="T37" fmla="*/ 72 h 73"/>
                <a:gd name="T38" fmla="*/ 19 w 55"/>
                <a:gd name="T39" fmla="*/ 72 h 73"/>
                <a:gd name="T40" fmla="*/ 29 w 55"/>
                <a:gd name="T41" fmla="*/ 72 h 73"/>
                <a:gd name="T42" fmla="*/ 40 w 55"/>
                <a:gd name="T43" fmla="*/ 73 h 73"/>
                <a:gd name="T44" fmla="*/ 40 w 55"/>
                <a:gd name="T45" fmla="*/ 68 h 73"/>
                <a:gd name="T46" fmla="*/ 36 w 55"/>
                <a:gd name="T47" fmla="*/ 68 h 73"/>
                <a:gd name="T48" fmla="*/ 29 w 55"/>
                <a:gd name="T49" fmla="*/ 67 h 73"/>
                <a:gd name="T50" fmla="*/ 25 w 55"/>
                <a:gd name="T51" fmla="*/ 66 h 73"/>
                <a:gd name="T52" fmla="*/ 24 w 55"/>
                <a:gd name="T53" fmla="*/ 64 h 73"/>
                <a:gd name="T54" fmla="*/ 24 w 55"/>
                <a:gd name="T55" fmla="*/ 60 h 73"/>
                <a:gd name="T56" fmla="*/ 24 w 55"/>
                <a:gd name="T57" fmla="*/ 34 h 73"/>
                <a:gd name="T58" fmla="*/ 25 w 55"/>
                <a:gd name="T59" fmla="*/ 23 h 73"/>
                <a:gd name="T60" fmla="*/ 29 w 55"/>
                <a:gd name="T61" fmla="*/ 13 h 73"/>
                <a:gd name="T62" fmla="*/ 35 w 55"/>
                <a:gd name="T63" fmla="*/ 6 h 73"/>
                <a:gd name="T64" fmla="*/ 43 w 55"/>
                <a:gd name="T65" fmla="*/ 3 h 73"/>
                <a:gd name="T66" fmla="*/ 45 w 55"/>
                <a:gd name="T67" fmla="*/ 3 h 73"/>
                <a:gd name="T68" fmla="*/ 44 w 55"/>
                <a:gd name="T69" fmla="*/ 4 h 73"/>
                <a:gd name="T70" fmla="*/ 43 w 55"/>
                <a:gd name="T71" fmla="*/ 5 h 73"/>
                <a:gd name="T72" fmla="*/ 42 w 55"/>
                <a:gd name="T73" fmla="*/ 7 h 73"/>
                <a:gd name="T74" fmla="*/ 41 w 55"/>
                <a:gd name="T75" fmla="*/ 10 h 73"/>
                <a:gd name="T76" fmla="*/ 42 w 55"/>
                <a:gd name="T77" fmla="*/ 13 h 73"/>
                <a:gd name="T78" fmla="*/ 43 w 55"/>
                <a:gd name="T79" fmla="*/ 15 h 73"/>
                <a:gd name="T80" fmla="*/ 46 w 55"/>
                <a:gd name="T81" fmla="*/ 17 h 73"/>
                <a:gd name="T82" fmla="*/ 48 w 55"/>
                <a:gd name="T83" fmla="*/ 17 h 73"/>
                <a:gd name="T84" fmla="*/ 51 w 55"/>
                <a:gd name="T85" fmla="*/ 17 h 73"/>
                <a:gd name="T86" fmla="*/ 53 w 55"/>
                <a:gd name="T87" fmla="*/ 15 h 73"/>
                <a:gd name="T88" fmla="*/ 55 w 55"/>
                <a:gd name="T89" fmla="*/ 13 h 73"/>
                <a:gd name="T90" fmla="*/ 55 w 55"/>
                <a:gd name="T91" fmla="*/ 10 h 73"/>
                <a:gd name="T92" fmla="*/ 54 w 55"/>
                <a:gd name="T93" fmla="*/ 6 h 73"/>
                <a:gd name="T94" fmla="*/ 52 w 55"/>
                <a:gd name="T95" fmla="*/ 3 h 73"/>
                <a:gd name="T96" fmla="*/ 48 w 55"/>
                <a:gd name="T97" fmla="*/ 0 h 73"/>
                <a:gd name="T98" fmla="*/ 43 w 55"/>
                <a:gd name="T99" fmla="*/ 0 h 73"/>
                <a:gd name="T100" fmla="*/ 39 w 55"/>
                <a:gd name="T101" fmla="*/ 0 h 73"/>
                <a:gd name="T102" fmla="*/ 35 w 55"/>
                <a:gd name="T103" fmla="*/ 1 h 73"/>
                <a:gd name="T104" fmla="*/ 32 w 55"/>
                <a:gd name="T105" fmla="*/ 4 h 73"/>
                <a:gd name="T106" fmla="*/ 29 w 55"/>
                <a:gd name="T107" fmla="*/ 6 h 73"/>
                <a:gd name="T108" fmla="*/ 27 w 55"/>
                <a:gd name="T109" fmla="*/ 9 h 73"/>
                <a:gd name="T110" fmla="*/ 25 w 55"/>
                <a:gd name="T111" fmla="*/ 12 h 73"/>
                <a:gd name="T112" fmla="*/ 24 w 55"/>
                <a:gd name="T113" fmla="*/ 15 h 73"/>
                <a:gd name="T114" fmla="*/ 23 w 55"/>
                <a:gd name="T115"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73">
                  <a:moveTo>
                    <a:pt x="23" y="18"/>
                  </a:moveTo>
                  <a:lnTo>
                    <a:pt x="23" y="0"/>
                  </a:lnTo>
                  <a:lnTo>
                    <a:pt x="0" y="1"/>
                  </a:lnTo>
                  <a:lnTo>
                    <a:pt x="0" y="7"/>
                  </a:lnTo>
                  <a:lnTo>
                    <a:pt x="4" y="7"/>
                  </a:lnTo>
                  <a:lnTo>
                    <a:pt x="7" y="7"/>
                  </a:lnTo>
                  <a:lnTo>
                    <a:pt x="9" y="7"/>
                  </a:lnTo>
                  <a:lnTo>
                    <a:pt x="11" y="8"/>
                  </a:lnTo>
                  <a:lnTo>
                    <a:pt x="12" y="9"/>
                  </a:lnTo>
                  <a:lnTo>
                    <a:pt x="12" y="11"/>
                  </a:lnTo>
                  <a:lnTo>
                    <a:pt x="13" y="13"/>
                  </a:lnTo>
                  <a:lnTo>
                    <a:pt x="13" y="16"/>
                  </a:lnTo>
                  <a:lnTo>
                    <a:pt x="13" y="60"/>
                  </a:lnTo>
                  <a:lnTo>
                    <a:pt x="12" y="64"/>
                  </a:lnTo>
                  <a:lnTo>
                    <a:pt x="10" y="67"/>
                  </a:lnTo>
                  <a:lnTo>
                    <a:pt x="6" y="67"/>
                  </a:lnTo>
                  <a:lnTo>
                    <a:pt x="0" y="68"/>
                  </a:lnTo>
                  <a:lnTo>
                    <a:pt x="0" y="73"/>
                  </a:lnTo>
                  <a:lnTo>
                    <a:pt x="10" y="72"/>
                  </a:lnTo>
                  <a:lnTo>
                    <a:pt x="19" y="72"/>
                  </a:lnTo>
                  <a:lnTo>
                    <a:pt x="29" y="72"/>
                  </a:lnTo>
                  <a:lnTo>
                    <a:pt x="40" y="73"/>
                  </a:lnTo>
                  <a:lnTo>
                    <a:pt x="40" y="68"/>
                  </a:lnTo>
                  <a:lnTo>
                    <a:pt x="36" y="68"/>
                  </a:lnTo>
                  <a:lnTo>
                    <a:pt x="29" y="67"/>
                  </a:lnTo>
                  <a:lnTo>
                    <a:pt x="25" y="66"/>
                  </a:lnTo>
                  <a:lnTo>
                    <a:pt x="24" y="64"/>
                  </a:lnTo>
                  <a:lnTo>
                    <a:pt x="24" y="60"/>
                  </a:lnTo>
                  <a:lnTo>
                    <a:pt x="24" y="34"/>
                  </a:lnTo>
                  <a:lnTo>
                    <a:pt x="25" y="23"/>
                  </a:lnTo>
                  <a:lnTo>
                    <a:pt x="29" y="13"/>
                  </a:lnTo>
                  <a:lnTo>
                    <a:pt x="35" y="6"/>
                  </a:lnTo>
                  <a:lnTo>
                    <a:pt x="43" y="3"/>
                  </a:lnTo>
                  <a:lnTo>
                    <a:pt x="45" y="3"/>
                  </a:lnTo>
                  <a:lnTo>
                    <a:pt x="44" y="4"/>
                  </a:lnTo>
                  <a:lnTo>
                    <a:pt x="43" y="5"/>
                  </a:lnTo>
                  <a:lnTo>
                    <a:pt x="42" y="7"/>
                  </a:lnTo>
                  <a:lnTo>
                    <a:pt x="41" y="10"/>
                  </a:lnTo>
                  <a:lnTo>
                    <a:pt x="42" y="13"/>
                  </a:lnTo>
                  <a:lnTo>
                    <a:pt x="43" y="15"/>
                  </a:lnTo>
                  <a:lnTo>
                    <a:pt x="46" y="17"/>
                  </a:lnTo>
                  <a:lnTo>
                    <a:pt x="48" y="17"/>
                  </a:lnTo>
                  <a:lnTo>
                    <a:pt x="51" y="17"/>
                  </a:lnTo>
                  <a:lnTo>
                    <a:pt x="53" y="15"/>
                  </a:lnTo>
                  <a:lnTo>
                    <a:pt x="55" y="13"/>
                  </a:lnTo>
                  <a:lnTo>
                    <a:pt x="55" y="10"/>
                  </a:lnTo>
                  <a:lnTo>
                    <a:pt x="54" y="6"/>
                  </a:lnTo>
                  <a:lnTo>
                    <a:pt x="52" y="3"/>
                  </a:lnTo>
                  <a:lnTo>
                    <a:pt x="48" y="0"/>
                  </a:lnTo>
                  <a:lnTo>
                    <a:pt x="43" y="0"/>
                  </a:lnTo>
                  <a:lnTo>
                    <a:pt x="39" y="0"/>
                  </a:lnTo>
                  <a:lnTo>
                    <a:pt x="35" y="1"/>
                  </a:lnTo>
                  <a:lnTo>
                    <a:pt x="32" y="4"/>
                  </a:lnTo>
                  <a:lnTo>
                    <a:pt x="29" y="6"/>
                  </a:lnTo>
                  <a:lnTo>
                    <a:pt x="27" y="9"/>
                  </a:lnTo>
                  <a:lnTo>
                    <a:pt x="25" y="12"/>
                  </a:lnTo>
                  <a:lnTo>
                    <a:pt x="24" y="15"/>
                  </a:lnTo>
                  <a:lnTo>
                    <a:pt x="23" y="1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2" name="Freeform 2411"/>
            <p:cNvSpPr>
              <a:spLocks noChangeAspect="1"/>
            </p:cNvSpPr>
            <p:nvPr/>
          </p:nvSpPr>
          <p:spPr bwMode="auto">
            <a:xfrm>
              <a:off x="2783" y="4144"/>
              <a:ext cx="22" cy="165"/>
            </a:xfrm>
            <a:custGeom>
              <a:avLst/>
              <a:gdLst>
                <a:gd name="T0" fmla="*/ 22 w 22"/>
                <a:gd name="T1" fmla="*/ 0 h 165"/>
                <a:gd name="T2" fmla="*/ 0 w 22"/>
                <a:gd name="T3" fmla="*/ 0 h 165"/>
                <a:gd name="T4" fmla="*/ 0 w 22"/>
                <a:gd name="T5" fmla="*/ 6 h 165"/>
                <a:gd name="T6" fmla="*/ 16 w 22"/>
                <a:gd name="T7" fmla="*/ 6 h 165"/>
                <a:gd name="T8" fmla="*/ 16 w 22"/>
                <a:gd name="T9" fmla="*/ 158 h 165"/>
                <a:gd name="T10" fmla="*/ 0 w 22"/>
                <a:gd name="T11" fmla="*/ 158 h 165"/>
                <a:gd name="T12" fmla="*/ 0 w 22"/>
                <a:gd name="T13" fmla="*/ 165 h 165"/>
                <a:gd name="T14" fmla="*/ 22 w 22"/>
                <a:gd name="T15" fmla="*/ 165 h 165"/>
                <a:gd name="T16" fmla="*/ 22 w 22"/>
                <a:gd name="T1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65">
                  <a:moveTo>
                    <a:pt x="22" y="0"/>
                  </a:moveTo>
                  <a:lnTo>
                    <a:pt x="0" y="0"/>
                  </a:lnTo>
                  <a:lnTo>
                    <a:pt x="0" y="6"/>
                  </a:lnTo>
                  <a:lnTo>
                    <a:pt x="16" y="6"/>
                  </a:lnTo>
                  <a:lnTo>
                    <a:pt x="16" y="158"/>
                  </a:lnTo>
                  <a:lnTo>
                    <a:pt x="0" y="158"/>
                  </a:lnTo>
                  <a:lnTo>
                    <a:pt x="0" y="165"/>
                  </a:lnTo>
                  <a:lnTo>
                    <a:pt x="22" y="165"/>
                  </a:lnTo>
                  <a:lnTo>
                    <a:pt x="22"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3" name="Freeform 2412"/>
            <p:cNvSpPr>
              <a:spLocks noChangeAspect="1"/>
            </p:cNvSpPr>
            <p:nvPr/>
          </p:nvSpPr>
          <p:spPr bwMode="auto">
            <a:xfrm>
              <a:off x="2889" y="4183"/>
              <a:ext cx="147" cy="87"/>
            </a:xfrm>
            <a:custGeom>
              <a:avLst/>
              <a:gdLst>
                <a:gd name="T0" fmla="*/ 141 w 147"/>
                <a:gd name="T1" fmla="*/ 47 h 87"/>
                <a:gd name="T2" fmla="*/ 143 w 147"/>
                <a:gd name="T3" fmla="*/ 47 h 87"/>
                <a:gd name="T4" fmla="*/ 145 w 147"/>
                <a:gd name="T5" fmla="*/ 46 h 87"/>
                <a:gd name="T6" fmla="*/ 146 w 147"/>
                <a:gd name="T7" fmla="*/ 45 h 87"/>
                <a:gd name="T8" fmla="*/ 147 w 147"/>
                <a:gd name="T9" fmla="*/ 43 h 87"/>
                <a:gd name="T10" fmla="*/ 146 w 147"/>
                <a:gd name="T11" fmla="*/ 41 h 87"/>
                <a:gd name="T12" fmla="*/ 145 w 147"/>
                <a:gd name="T13" fmla="*/ 40 h 87"/>
                <a:gd name="T14" fmla="*/ 143 w 147"/>
                <a:gd name="T15" fmla="*/ 40 h 87"/>
                <a:gd name="T16" fmla="*/ 141 w 147"/>
                <a:gd name="T17" fmla="*/ 40 h 87"/>
                <a:gd name="T18" fmla="*/ 18 w 147"/>
                <a:gd name="T19" fmla="*/ 40 h 87"/>
                <a:gd name="T20" fmla="*/ 24 w 147"/>
                <a:gd name="T21" fmla="*/ 35 h 87"/>
                <a:gd name="T22" fmla="*/ 28 w 147"/>
                <a:gd name="T23" fmla="*/ 30 h 87"/>
                <a:gd name="T24" fmla="*/ 31 w 147"/>
                <a:gd name="T25" fmla="*/ 27 h 87"/>
                <a:gd name="T26" fmla="*/ 33 w 147"/>
                <a:gd name="T27" fmla="*/ 24 h 87"/>
                <a:gd name="T28" fmla="*/ 37 w 147"/>
                <a:gd name="T29" fmla="*/ 16 h 87"/>
                <a:gd name="T30" fmla="*/ 40 w 147"/>
                <a:gd name="T31" fmla="*/ 9 h 87"/>
                <a:gd name="T32" fmla="*/ 41 w 147"/>
                <a:gd name="T33" fmla="*/ 4 h 87"/>
                <a:gd name="T34" fmla="*/ 42 w 147"/>
                <a:gd name="T35" fmla="*/ 2 h 87"/>
                <a:gd name="T36" fmla="*/ 41 w 147"/>
                <a:gd name="T37" fmla="*/ 0 h 87"/>
                <a:gd name="T38" fmla="*/ 38 w 147"/>
                <a:gd name="T39" fmla="*/ 0 h 87"/>
                <a:gd name="T40" fmla="*/ 37 w 147"/>
                <a:gd name="T41" fmla="*/ 0 h 87"/>
                <a:gd name="T42" fmla="*/ 36 w 147"/>
                <a:gd name="T43" fmla="*/ 1 h 87"/>
                <a:gd name="T44" fmla="*/ 35 w 147"/>
                <a:gd name="T45" fmla="*/ 2 h 87"/>
                <a:gd name="T46" fmla="*/ 35 w 147"/>
                <a:gd name="T47" fmla="*/ 4 h 87"/>
                <a:gd name="T48" fmla="*/ 31 w 147"/>
                <a:gd name="T49" fmla="*/ 15 h 87"/>
                <a:gd name="T50" fmla="*/ 24 w 147"/>
                <a:gd name="T51" fmla="*/ 26 h 87"/>
                <a:gd name="T52" fmla="*/ 15 w 147"/>
                <a:gd name="T53" fmla="*/ 34 h 87"/>
                <a:gd name="T54" fmla="*/ 3 w 147"/>
                <a:gd name="T55" fmla="*/ 41 h 87"/>
                <a:gd name="T56" fmla="*/ 1 w 147"/>
                <a:gd name="T57" fmla="*/ 42 h 87"/>
                <a:gd name="T58" fmla="*/ 0 w 147"/>
                <a:gd name="T59" fmla="*/ 43 h 87"/>
                <a:gd name="T60" fmla="*/ 1 w 147"/>
                <a:gd name="T61" fmla="*/ 45 h 87"/>
                <a:gd name="T62" fmla="*/ 3 w 147"/>
                <a:gd name="T63" fmla="*/ 45 h 87"/>
                <a:gd name="T64" fmla="*/ 14 w 147"/>
                <a:gd name="T65" fmla="*/ 52 h 87"/>
                <a:gd name="T66" fmla="*/ 24 w 147"/>
                <a:gd name="T67" fmla="*/ 60 h 87"/>
                <a:gd name="T68" fmla="*/ 30 w 147"/>
                <a:gd name="T69" fmla="*/ 71 h 87"/>
                <a:gd name="T70" fmla="*/ 35 w 147"/>
                <a:gd name="T71" fmla="*/ 84 h 87"/>
                <a:gd name="T72" fmla="*/ 36 w 147"/>
                <a:gd name="T73" fmla="*/ 86 h 87"/>
                <a:gd name="T74" fmla="*/ 38 w 147"/>
                <a:gd name="T75" fmla="*/ 87 h 87"/>
                <a:gd name="T76" fmla="*/ 41 w 147"/>
                <a:gd name="T77" fmla="*/ 86 h 87"/>
                <a:gd name="T78" fmla="*/ 42 w 147"/>
                <a:gd name="T79" fmla="*/ 85 h 87"/>
                <a:gd name="T80" fmla="*/ 41 w 147"/>
                <a:gd name="T81" fmla="*/ 82 h 87"/>
                <a:gd name="T82" fmla="*/ 40 w 147"/>
                <a:gd name="T83" fmla="*/ 78 h 87"/>
                <a:gd name="T84" fmla="*/ 37 w 147"/>
                <a:gd name="T85" fmla="*/ 71 h 87"/>
                <a:gd name="T86" fmla="*/ 33 w 147"/>
                <a:gd name="T87" fmla="*/ 63 h 87"/>
                <a:gd name="T88" fmla="*/ 27 w 147"/>
                <a:gd name="T89" fmla="*/ 55 h 87"/>
                <a:gd name="T90" fmla="*/ 18 w 147"/>
                <a:gd name="T91" fmla="*/ 47 h 87"/>
                <a:gd name="T92" fmla="*/ 141 w 147"/>
                <a:gd name="T93"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87">
                  <a:moveTo>
                    <a:pt x="141" y="47"/>
                  </a:moveTo>
                  <a:lnTo>
                    <a:pt x="143" y="47"/>
                  </a:lnTo>
                  <a:lnTo>
                    <a:pt x="145" y="46"/>
                  </a:lnTo>
                  <a:lnTo>
                    <a:pt x="146" y="45"/>
                  </a:lnTo>
                  <a:lnTo>
                    <a:pt x="147" y="43"/>
                  </a:lnTo>
                  <a:lnTo>
                    <a:pt x="146" y="41"/>
                  </a:lnTo>
                  <a:lnTo>
                    <a:pt x="145" y="40"/>
                  </a:lnTo>
                  <a:lnTo>
                    <a:pt x="143" y="40"/>
                  </a:lnTo>
                  <a:lnTo>
                    <a:pt x="141" y="40"/>
                  </a:lnTo>
                  <a:lnTo>
                    <a:pt x="18" y="40"/>
                  </a:lnTo>
                  <a:lnTo>
                    <a:pt x="24" y="35"/>
                  </a:lnTo>
                  <a:lnTo>
                    <a:pt x="28" y="30"/>
                  </a:lnTo>
                  <a:lnTo>
                    <a:pt x="31" y="27"/>
                  </a:lnTo>
                  <a:lnTo>
                    <a:pt x="33" y="24"/>
                  </a:lnTo>
                  <a:lnTo>
                    <a:pt x="37" y="16"/>
                  </a:lnTo>
                  <a:lnTo>
                    <a:pt x="40" y="9"/>
                  </a:lnTo>
                  <a:lnTo>
                    <a:pt x="41" y="4"/>
                  </a:lnTo>
                  <a:lnTo>
                    <a:pt x="42" y="2"/>
                  </a:lnTo>
                  <a:lnTo>
                    <a:pt x="41" y="0"/>
                  </a:lnTo>
                  <a:lnTo>
                    <a:pt x="38" y="0"/>
                  </a:lnTo>
                  <a:lnTo>
                    <a:pt x="37" y="0"/>
                  </a:lnTo>
                  <a:lnTo>
                    <a:pt x="36" y="1"/>
                  </a:lnTo>
                  <a:lnTo>
                    <a:pt x="35" y="2"/>
                  </a:lnTo>
                  <a:lnTo>
                    <a:pt x="35" y="4"/>
                  </a:lnTo>
                  <a:lnTo>
                    <a:pt x="31" y="15"/>
                  </a:lnTo>
                  <a:lnTo>
                    <a:pt x="24" y="26"/>
                  </a:lnTo>
                  <a:lnTo>
                    <a:pt x="15" y="34"/>
                  </a:lnTo>
                  <a:lnTo>
                    <a:pt x="3" y="41"/>
                  </a:lnTo>
                  <a:lnTo>
                    <a:pt x="1" y="42"/>
                  </a:lnTo>
                  <a:lnTo>
                    <a:pt x="0" y="43"/>
                  </a:lnTo>
                  <a:lnTo>
                    <a:pt x="1" y="45"/>
                  </a:lnTo>
                  <a:lnTo>
                    <a:pt x="3" y="45"/>
                  </a:lnTo>
                  <a:lnTo>
                    <a:pt x="14" y="52"/>
                  </a:lnTo>
                  <a:lnTo>
                    <a:pt x="24" y="60"/>
                  </a:lnTo>
                  <a:lnTo>
                    <a:pt x="30" y="71"/>
                  </a:lnTo>
                  <a:lnTo>
                    <a:pt x="35" y="84"/>
                  </a:lnTo>
                  <a:lnTo>
                    <a:pt x="36" y="86"/>
                  </a:lnTo>
                  <a:lnTo>
                    <a:pt x="38" y="87"/>
                  </a:lnTo>
                  <a:lnTo>
                    <a:pt x="41" y="86"/>
                  </a:lnTo>
                  <a:lnTo>
                    <a:pt x="42" y="85"/>
                  </a:lnTo>
                  <a:lnTo>
                    <a:pt x="41" y="82"/>
                  </a:lnTo>
                  <a:lnTo>
                    <a:pt x="40" y="78"/>
                  </a:lnTo>
                  <a:lnTo>
                    <a:pt x="37" y="71"/>
                  </a:lnTo>
                  <a:lnTo>
                    <a:pt x="33" y="63"/>
                  </a:lnTo>
                  <a:lnTo>
                    <a:pt x="27" y="55"/>
                  </a:lnTo>
                  <a:lnTo>
                    <a:pt x="18" y="47"/>
                  </a:lnTo>
                  <a:lnTo>
                    <a:pt x="141" y="4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4" name="Freeform 2413"/>
            <p:cNvSpPr>
              <a:spLocks noChangeAspect="1"/>
            </p:cNvSpPr>
            <p:nvPr/>
          </p:nvSpPr>
          <p:spPr bwMode="auto">
            <a:xfrm>
              <a:off x="3106" y="4194"/>
              <a:ext cx="63" cy="76"/>
            </a:xfrm>
            <a:custGeom>
              <a:avLst/>
              <a:gdLst>
                <a:gd name="T0" fmla="*/ 13 w 63"/>
                <a:gd name="T1" fmla="*/ 38 h 76"/>
                <a:gd name="T2" fmla="*/ 16 w 63"/>
                <a:gd name="T3" fmla="*/ 21 h 76"/>
                <a:gd name="T4" fmla="*/ 21 w 63"/>
                <a:gd name="T5" fmla="*/ 11 h 76"/>
                <a:gd name="T6" fmla="*/ 29 w 63"/>
                <a:gd name="T7" fmla="*/ 5 h 76"/>
                <a:gd name="T8" fmla="*/ 36 w 63"/>
                <a:gd name="T9" fmla="*/ 4 h 76"/>
                <a:gd name="T10" fmla="*/ 38 w 63"/>
                <a:gd name="T11" fmla="*/ 4 h 76"/>
                <a:gd name="T12" fmla="*/ 43 w 63"/>
                <a:gd name="T13" fmla="*/ 5 h 76"/>
                <a:gd name="T14" fmla="*/ 48 w 63"/>
                <a:gd name="T15" fmla="*/ 6 h 76"/>
                <a:gd name="T16" fmla="*/ 53 w 63"/>
                <a:gd name="T17" fmla="*/ 10 h 76"/>
                <a:gd name="T18" fmla="*/ 49 w 63"/>
                <a:gd name="T19" fmla="*/ 11 h 76"/>
                <a:gd name="T20" fmla="*/ 47 w 63"/>
                <a:gd name="T21" fmla="*/ 13 h 76"/>
                <a:gd name="T22" fmla="*/ 46 w 63"/>
                <a:gd name="T23" fmla="*/ 15 h 76"/>
                <a:gd name="T24" fmla="*/ 46 w 63"/>
                <a:gd name="T25" fmla="*/ 18 h 76"/>
                <a:gd name="T26" fmla="*/ 46 w 63"/>
                <a:gd name="T27" fmla="*/ 21 h 76"/>
                <a:gd name="T28" fmla="*/ 48 w 63"/>
                <a:gd name="T29" fmla="*/ 23 h 76"/>
                <a:gd name="T30" fmla="*/ 50 w 63"/>
                <a:gd name="T31" fmla="*/ 25 h 76"/>
                <a:gd name="T32" fmla="*/ 53 w 63"/>
                <a:gd name="T33" fmla="*/ 25 h 76"/>
                <a:gd name="T34" fmla="*/ 56 w 63"/>
                <a:gd name="T35" fmla="*/ 25 h 76"/>
                <a:gd name="T36" fmla="*/ 59 w 63"/>
                <a:gd name="T37" fmla="*/ 23 h 76"/>
                <a:gd name="T38" fmla="*/ 60 w 63"/>
                <a:gd name="T39" fmla="*/ 21 h 76"/>
                <a:gd name="T40" fmla="*/ 61 w 63"/>
                <a:gd name="T41" fmla="*/ 17 h 76"/>
                <a:gd name="T42" fmla="*/ 59 w 63"/>
                <a:gd name="T43" fmla="*/ 10 h 76"/>
                <a:gd name="T44" fmla="*/ 53 w 63"/>
                <a:gd name="T45" fmla="*/ 4 h 76"/>
                <a:gd name="T46" fmla="*/ 45 w 63"/>
                <a:gd name="T47" fmla="*/ 1 h 76"/>
                <a:gd name="T48" fmla="*/ 36 w 63"/>
                <a:gd name="T49" fmla="*/ 0 h 76"/>
                <a:gd name="T50" fmla="*/ 21 w 63"/>
                <a:gd name="T51" fmla="*/ 3 h 76"/>
                <a:gd name="T52" fmla="*/ 10 w 63"/>
                <a:gd name="T53" fmla="*/ 11 h 76"/>
                <a:gd name="T54" fmla="*/ 2 w 63"/>
                <a:gd name="T55" fmla="*/ 23 h 76"/>
                <a:gd name="T56" fmla="*/ 0 w 63"/>
                <a:gd name="T57" fmla="*/ 38 h 76"/>
                <a:gd name="T58" fmla="*/ 3 w 63"/>
                <a:gd name="T59" fmla="*/ 53 h 76"/>
                <a:gd name="T60" fmla="*/ 10 w 63"/>
                <a:gd name="T61" fmla="*/ 65 h 76"/>
                <a:gd name="T62" fmla="*/ 22 w 63"/>
                <a:gd name="T63" fmla="*/ 73 h 76"/>
                <a:gd name="T64" fmla="*/ 35 w 63"/>
                <a:gd name="T65" fmla="*/ 76 h 76"/>
                <a:gd name="T66" fmla="*/ 43 w 63"/>
                <a:gd name="T67" fmla="*/ 75 h 76"/>
                <a:gd name="T68" fmla="*/ 49 w 63"/>
                <a:gd name="T69" fmla="*/ 72 h 76"/>
                <a:gd name="T70" fmla="*/ 54 w 63"/>
                <a:gd name="T71" fmla="*/ 69 h 76"/>
                <a:gd name="T72" fmla="*/ 57 w 63"/>
                <a:gd name="T73" fmla="*/ 65 h 76"/>
                <a:gd name="T74" fmla="*/ 60 w 63"/>
                <a:gd name="T75" fmla="*/ 62 h 76"/>
                <a:gd name="T76" fmla="*/ 61 w 63"/>
                <a:gd name="T77" fmla="*/ 58 h 76"/>
                <a:gd name="T78" fmla="*/ 62 w 63"/>
                <a:gd name="T79" fmla="*/ 55 h 76"/>
                <a:gd name="T80" fmla="*/ 63 w 63"/>
                <a:gd name="T81" fmla="*/ 54 h 76"/>
                <a:gd name="T82" fmla="*/ 62 w 63"/>
                <a:gd name="T83" fmla="*/ 53 h 76"/>
                <a:gd name="T84" fmla="*/ 61 w 63"/>
                <a:gd name="T85" fmla="*/ 52 h 76"/>
                <a:gd name="T86" fmla="*/ 59 w 63"/>
                <a:gd name="T87" fmla="*/ 53 h 76"/>
                <a:gd name="T88" fmla="*/ 58 w 63"/>
                <a:gd name="T89" fmla="*/ 54 h 76"/>
                <a:gd name="T90" fmla="*/ 56 w 63"/>
                <a:gd name="T91" fmla="*/ 59 h 76"/>
                <a:gd name="T92" fmla="*/ 54 w 63"/>
                <a:gd name="T93" fmla="*/ 63 h 76"/>
                <a:gd name="T94" fmla="*/ 51 w 63"/>
                <a:gd name="T95" fmla="*/ 66 h 76"/>
                <a:gd name="T96" fmla="*/ 48 w 63"/>
                <a:gd name="T97" fmla="*/ 68 h 76"/>
                <a:gd name="T98" fmla="*/ 45 w 63"/>
                <a:gd name="T99" fmla="*/ 70 h 76"/>
                <a:gd name="T100" fmla="*/ 42 w 63"/>
                <a:gd name="T101" fmla="*/ 71 h 76"/>
                <a:gd name="T102" fmla="*/ 39 w 63"/>
                <a:gd name="T103" fmla="*/ 71 h 76"/>
                <a:gd name="T104" fmla="*/ 37 w 63"/>
                <a:gd name="T105" fmla="*/ 71 h 76"/>
                <a:gd name="T106" fmla="*/ 33 w 63"/>
                <a:gd name="T107" fmla="*/ 71 h 76"/>
                <a:gd name="T108" fmla="*/ 29 w 63"/>
                <a:gd name="T109" fmla="*/ 70 h 76"/>
                <a:gd name="T110" fmla="*/ 26 w 63"/>
                <a:gd name="T111" fmla="*/ 68 h 76"/>
                <a:gd name="T112" fmla="*/ 22 w 63"/>
                <a:gd name="T113" fmla="*/ 64 h 76"/>
                <a:gd name="T114" fmla="*/ 18 w 63"/>
                <a:gd name="T115" fmla="*/ 60 h 76"/>
                <a:gd name="T116" fmla="*/ 16 w 63"/>
                <a:gd name="T117" fmla="*/ 54 h 76"/>
                <a:gd name="T118" fmla="*/ 14 w 63"/>
                <a:gd name="T119" fmla="*/ 47 h 76"/>
                <a:gd name="T120" fmla="*/ 13 w 63"/>
                <a:gd name="T12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6">
                  <a:moveTo>
                    <a:pt x="13" y="38"/>
                  </a:moveTo>
                  <a:lnTo>
                    <a:pt x="16" y="21"/>
                  </a:lnTo>
                  <a:lnTo>
                    <a:pt x="21" y="11"/>
                  </a:lnTo>
                  <a:lnTo>
                    <a:pt x="29" y="5"/>
                  </a:lnTo>
                  <a:lnTo>
                    <a:pt x="36" y="4"/>
                  </a:lnTo>
                  <a:lnTo>
                    <a:pt x="38" y="4"/>
                  </a:lnTo>
                  <a:lnTo>
                    <a:pt x="43" y="5"/>
                  </a:lnTo>
                  <a:lnTo>
                    <a:pt x="48" y="6"/>
                  </a:lnTo>
                  <a:lnTo>
                    <a:pt x="53" y="10"/>
                  </a:lnTo>
                  <a:lnTo>
                    <a:pt x="49" y="11"/>
                  </a:lnTo>
                  <a:lnTo>
                    <a:pt x="47" y="13"/>
                  </a:lnTo>
                  <a:lnTo>
                    <a:pt x="46" y="15"/>
                  </a:lnTo>
                  <a:lnTo>
                    <a:pt x="46" y="18"/>
                  </a:lnTo>
                  <a:lnTo>
                    <a:pt x="46" y="21"/>
                  </a:lnTo>
                  <a:lnTo>
                    <a:pt x="48" y="23"/>
                  </a:lnTo>
                  <a:lnTo>
                    <a:pt x="50" y="25"/>
                  </a:lnTo>
                  <a:lnTo>
                    <a:pt x="53" y="25"/>
                  </a:lnTo>
                  <a:lnTo>
                    <a:pt x="56" y="25"/>
                  </a:lnTo>
                  <a:lnTo>
                    <a:pt x="59" y="23"/>
                  </a:lnTo>
                  <a:lnTo>
                    <a:pt x="60" y="21"/>
                  </a:lnTo>
                  <a:lnTo>
                    <a:pt x="61" y="17"/>
                  </a:lnTo>
                  <a:lnTo>
                    <a:pt x="59" y="10"/>
                  </a:lnTo>
                  <a:lnTo>
                    <a:pt x="53" y="4"/>
                  </a:lnTo>
                  <a:lnTo>
                    <a:pt x="45" y="1"/>
                  </a:lnTo>
                  <a:lnTo>
                    <a:pt x="36" y="0"/>
                  </a:lnTo>
                  <a:lnTo>
                    <a:pt x="21" y="3"/>
                  </a:lnTo>
                  <a:lnTo>
                    <a:pt x="10" y="11"/>
                  </a:lnTo>
                  <a:lnTo>
                    <a:pt x="2" y="23"/>
                  </a:lnTo>
                  <a:lnTo>
                    <a:pt x="0" y="38"/>
                  </a:lnTo>
                  <a:lnTo>
                    <a:pt x="3" y="53"/>
                  </a:lnTo>
                  <a:lnTo>
                    <a:pt x="10" y="65"/>
                  </a:lnTo>
                  <a:lnTo>
                    <a:pt x="22" y="73"/>
                  </a:lnTo>
                  <a:lnTo>
                    <a:pt x="35" y="76"/>
                  </a:lnTo>
                  <a:lnTo>
                    <a:pt x="43" y="75"/>
                  </a:lnTo>
                  <a:lnTo>
                    <a:pt x="49" y="72"/>
                  </a:lnTo>
                  <a:lnTo>
                    <a:pt x="54" y="69"/>
                  </a:lnTo>
                  <a:lnTo>
                    <a:pt x="57" y="65"/>
                  </a:lnTo>
                  <a:lnTo>
                    <a:pt x="60" y="62"/>
                  </a:lnTo>
                  <a:lnTo>
                    <a:pt x="61" y="58"/>
                  </a:lnTo>
                  <a:lnTo>
                    <a:pt x="62" y="55"/>
                  </a:lnTo>
                  <a:lnTo>
                    <a:pt x="63" y="54"/>
                  </a:lnTo>
                  <a:lnTo>
                    <a:pt x="62" y="53"/>
                  </a:lnTo>
                  <a:lnTo>
                    <a:pt x="61" y="52"/>
                  </a:lnTo>
                  <a:lnTo>
                    <a:pt x="59" y="53"/>
                  </a:lnTo>
                  <a:lnTo>
                    <a:pt x="58" y="54"/>
                  </a:lnTo>
                  <a:lnTo>
                    <a:pt x="56" y="59"/>
                  </a:lnTo>
                  <a:lnTo>
                    <a:pt x="54" y="63"/>
                  </a:lnTo>
                  <a:lnTo>
                    <a:pt x="51" y="66"/>
                  </a:lnTo>
                  <a:lnTo>
                    <a:pt x="48" y="68"/>
                  </a:lnTo>
                  <a:lnTo>
                    <a:pt x="45" y="70"/>
                  </a:lnTo>
                  <a:lnTo>
                    <a:pt x="42" y="71"/>
                  </a:lnTo>
                  <a:lnTo>
                    <a:pt x="39" y="71"/>
                  </a:lnTo>
                  <a:lnTo>
                    <a:pt x="37" y="71"/>
                  </a:lnTo>
                  <a:lnTo>
                    <a:pt x="33" y="71"/>
                  </a:lnTo>
                  <a:lnTo>
                    <a:pt x="29" y="70"/>
                  </a:lnTo>
                  <a:lnTo>
                    <a:pt x="26" y="68"/>
                  </a:lnTo>
                  <a:lnTo>
                    <a:pt x="22" y="64"/>
                  </a:lnTo>
                  <a:lnTo>
                    <a:pt x="18" y="60"/>
                  </a:lnTo>
                  <a:lnTo>
                    <a:pt x="16" y="54"/>
                  </a:lnTo>
                  <a:lnTo>
                    <a:pt x="14" y="47"/>
                  </a:lnTo>
                  <a:lnTo>
                    <a:pt x="13" y="38"/>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25" name="Rectangle 1524"/>
          <p:cNvSpPr/>
          <p:nvPr/>
        </p:nvSpPr>
        <p:spPr>
          <a:xfrm>
            <a:off x="5249666" y="2988918"/>
            <a:ext cx="4340648" cy="12735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8" name="Rectangle 1137"/>
          <p:cNvSpPr/>
          <p:nvPr/>
        </p:nvSpPr>
        <p:spPr>
          <a:xfrm>
            <a:off x="533508" y="745670"/>
            <a:ext cx="2753835" cy="45291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6" name="Rectangle 1525"/>
          <p:cNvSpPr/>
          <p:nvPr/>
        </p:nvSpPr>
        <p:spPr>
          <a:xfrm>
            <a:off x="1114408" y="1220360"/>
            <a:ext cx="3969221" cy="3342642"/>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7" name="Rectangle 1526"/>
          <p:cNvSpPr/>
          <p:nvPr/>
        </p:nvSpPr>
        <p:spPr>
          <a:xfrm>
            <a:off x="5143890" y="5355772"/>
            <a:ext cx="3969221" cy="1491342"/>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8" name="Rectangle 1527"/>
          <p:cNvSpPr/>
          <p:nvPr/>
        </p:nvSpPr>
        <p:spPr>
          <a:xfrm>
            <a:off x="523673" y="21772"/>
            <a:ext cx="3310136" cy="478971"/>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934233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38"/>
                                        </p:tgtEl>
                                        <p:attrNameLst>
                                          <p:attrName>style.visibility</p:attrName>
                                        </p:attrNameLst>
                                      </p:cBhvr>
                                      <p:to>
                                        <p:strVal val="visible"/>
                                      </p:to>
                                    </p:set>
                                    <p:animEffect transition="in" filter="fade">
                                      <p:cBhvr>
                                        <p:cTn id="7" dur="500"/>
                                        <p:tgtEl>
                                          <p:spTgt spid="113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26"/>
                                        </p:tgtEl>
                                        <p:attrNameLst>
                                          <p:attrName>style.visibility</p:attrName>
                                        </p:attrNameLst>
                                      </p:cBhvr>
                                      <p:to>
                                        <p:strVal val="visible"/>
                                      </p:to>
                                    </p:set>
                                    <p:animEffect transition="in" filter="fade">
                                      <p:cBhvr>
                                        <p:cTn id="12" dur="500"/>
                                        <p:tgtEl>
                                          <p:spTgt spid="152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527"/>
                                        </p:tgtEl>
                                        <p:attrNameLst>
                                          <p:attrName>style.visibility</p:attrName>
                                        </p:attrNameLst>
                                      </p:cBhvr>
                                      <p:to>
                                        <p:strVal val="visible"/>
                                      </p:to>
                                    </p:set>
                                    <p:animEffect transition="in" filter="fade">
                                      <p:cBhvr>
                                        <p:cTn id="15" dur="500"/>
                                        <p:tgtEl>
                                          <p:spTgt spid="152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528"/>
                                        </p:tgtEl>
                                        <p:attrNameLst>
                                          <p:attrName>style.visibility</p:attrName>
                                        </p:attrNameLst>
                                      </p:cBhvr>
                                      <p:to>
                                        <p:strVal val="visible"/>
                                      </p:to>
                                    </p:set>
                                    <p:animEffect transition="in" filter="fade">
                                      <p:cBhvr>
                                        <p:cTn id="18" dur="500"/>
                                        <p:tgtEl>
                                          <p:spTgt spid="1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8" grpId="0" animBg="1"/>
      <p:bldP spid="1526" grpId="0" animBg="1"/>
      <p:bldP spid="1527" grpId="0" animBg="1"/>
      <p:bldP spid="152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9" name="Title 1"/>
          <p:cNvSpPr txBox="1">
            <a:spLocks/>
          </p:cNvSpPr>
          <p:nvPr/>
        </p:nvSpPr>
        <p:spPr>
          <a:xfrm>
            <a:off x="5554980" y="0"/>
            <a:ext cx="3589020" cy="2353630"/>
          </a:xfrm>
          <a:prstGeom prst="rect">
            <a:avLst/>
          </a:prstGeom>
        </p:spPr>
        <p:txBody>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algn="ctr"/>
            <a:r>
              <a:rPr lang="en-US" dirty="0" smtClean="0"/>
              <a:t>Clique Motif Detection</a:t>
            </a:r>
            <a:endParaRPr lang="en-US" dirty="0"/>
          </a:p>
        </p:txBody>
      </p:sp>
      <p:sp>
        <p:nvSpPr>
          <p:cNvPr id="3" name="Content Placeholder 2"/>
          <p:cNvSpPr>
            <a:spLocks noGrp="1"/>
          </p:cNvSpPr>
          <p:nvPr>
            <p:ph idx="1"/>
          </p:nvPr>
        </p:nvSpPr>
        <p:spPr/>
        <p:txBody>
          <a:bodyPr>
            <a:normAutofit/>
          </a:bodyPr>
          <a:lstStyle/>
          <a:p>
            <a:r>
              <a:rPr lang="en-US" dirty="0" smtClean="0"/>
              <a:t>Find cliques using Tomita et al., 2006</a:t>
            </a:r>
          </a:p>
          <a:p>
            <a:pPr lvl="1"/>
            <a:r>
              <a:rPr lang="en-US" dirty="0" smtClean="0"/>
              <a:t>O(3^(N/3)) time</a:t>
            </a:r>
          </a:p>
          <a:p>
            <a:pPr lvl="1"/>
            <a:r>
              <a:rPr lang="en-US" dirty="0" smtClean="0"/>
              <a:t>High memory cost for matrix multiplication</a:t>
            </a:r>
          </a:p>
          <a:p>
            <a:r>
              <a:rPr lang="en-US" dirty="0" smtClean="0"/>
              <a:t>Alternatively use </a:t>
            </a:r>
            <a:r>
              <a:rPr lang="en-US" dirty="0" err="1" smtClean="0"/>
              <a:t>Eppstein</a:t>
            </a:r>
            <a:r>
              <a:rPr lang="en-US" dirty="0" smtClean="0"/>
              <a:t> &amp; </a:t>
            </a:r>
            <a:r>
              <a:rPr lang="en-US" dirty="0" err="1" smtClean="0"/>
              <a:t>Strash</a:t>
            </a:r>
            <a:r>
              <a:rPr lang="en-US" dirty="0" smtClean="0"/>
              <a:t>, 2011</a:t>
            </a:r>
          </a:p>
          <a:p>
            <a:pPr lvl="1"/>
            <a:r>
              <a:rPr lang="en-US" dirty="0" smtClean="0"/>
              <a:t>Faster for large, sparse networks</a:t>
            </a:r>
          </a:p>
          <a:p>
            <a:pPr lvl="1"/>
            <a:r>
              <a:rPr lang="en-US" dirty="0" smtClean="0"/>
              <a:t>Slower for dense networks within constant factor</a:t>
            </a:r>
          </a:p>
          <a:p>
            <a:pPr lvl="1"/>
            <a:r>
              <a:rPr lang="en-US" dirty="0" smtClean="0"/>
              <a:t>Linear memory cost</a:t>
            </a:r>
          </a:p>
          <a:p>
            <a:r>
              <a:rPr lang="en-US" dirty="0" smtClean="0"/>
              <a:t>Greedy heuristic</a:t>
            </a:r>
          </a:p>
          <a:p>
            <a:pPr lvl="1"/>
            <a:r>
              <a:rPr lang="en-US" dirty="0" smtClean="0"/>
              <a:t>Choose largest non-overlapping cliques</a:t>
            </a:r>
            <a:endParaRPr lang="en-US" dirty="0"/>
          </a:p>
        </p:txBody>
      </p:sp>
    </p:spTree>
    <p:extLst>
      <p:ext uri="{BB962C8B-B14F-4D97-AF65-F5344CB8AC3E}">
        <p14:creationId xmlns:p14="http://schemas.microsoft.com/office/powerpoint/2010/main" val="24590684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Controlled Experiment</a:t>
            </a:r>
            <a:endParaRPr lang="en-US" dirty="0"/>
          </a:p>
        </p:txBody>
      </p:sp>
      <p:sp>
        <p:nvSpPr>
          <p:cNvPr id="3" name="Content Placeholder 2"/>
          <p:cNvSpPr>
            <a:spLocks noGrp="1"/>
          </p:cNvSpPr>
          <p:nvPr>
            <p:ph idx="1"/>
          </p:nvPr>
        </p:nvSpPr>
        <p:spPr/>
        <p:txBody>
          <a:bodyPr/>
          <a:lstStyle/>
          <a:p>
            <a:r>
              <a:rPr lang="en-US" dirty="0" smtClean="0"/>
              <a:t>Participants: 2 pilot, 36 main</a:t>
            </a:r>
          </a:p>
          <a:p>
            <a:r>
              <a:rPr lang="en-US" dirty="0" smtClean="0"/>
              <a:t>Data: The Wiki, Senate, and Web networks</a:t>
            </a:r>
          </a:p>
          <a:p>
            <a:r>
              <a:rPr lang="en-US" dirty="0" smtClean="0"/>
              <a:t>Two groups: control and motif simplification</a:t>
            </a:r>
          </a:p>
          <a:p>
            <a:r>
              <a:rPr lang="en-US" dirty="0" smtClean="0"/>
              <a:t>31 questions</a:t>
            </a:r>
          </a:p>
          <a:p>
            <a:r>
              <a:rPr lang="en-US" dirty="0" smtClean="0"/>
              <a:t>45 minutes</a:t>
            </a:r>
          </a:p>
          <a:p>
            <a:endParaRPr lang="en-US" dirty="0" smtClean="0"/>
          </a:p>
        </p:txBody>
      </p:sp>
    </p:spTree>
    <p:extLst>
      <p:ext uri="{BB962C8B-B14F-4D97-AF65-F5344CB8AC3E}">
        <p14:creationId xmlns:p14="http://schemas.microsoft.com/office/powerpoint/2010/main" val="9435359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Controlled Experiment - Tasks</a:t>
            </a:r>
            <a:endParaRPr lang="en-US" dirty="0"/>
          </a:p>
        </p:txBody>
      </p:sp>
      <p:sp>
        <p:nvSpPr>
          <p:cNvPr id="3" name="Content Placeholder 2"/>
          <p:cNvSpPr>
            <a:spLocks noGrp="1"/>
          </p:cNvSpPr>
          <p:nvPr>
            <p:ph idx="1"/>
          </p:nvPr>
        </p:nvSpPr>
        <p:spPr/>
        <p:txBody>
          <a:bodyPr>
            <a:normAutofit fontScale="92500" lnSpcReduction="20000"/>
          </a:bodyPr>
          <a:lstStyle/>
          <a:p>
            <a:pPr marL="114300" indent="0">
              <a:buNone/>
            </a:pPr>
            <a:r>
              <a:rPr lang="en-US" sz="3000" dirty="0" smtClean="0"/>
              <a:t>Based on Lee et al. 2006 taxonomy:</a:t>
            </a:r>
          </a:p>
          <a:p>
            <a:pPr marL="628650" indent="-514350">
              <a:buFont typeface="+mj-lt"/>
              <a:buAutoNum type="arabicPeriod"/>
            </a:pPr>
            <a:r>
              <a:rPr lang="en-US" dirty="0" smtClean="0"/>
              <a:t>Node count:</a:t>
            </a:r>
            <a:r>
              <a:rPr lang="en-US" sz="1800" dirty="0" smtClean="0"/>
              <a:t> About how many nodes are in the network?</a:t>
            </a:r>
          </a:p>
          <a:p>
            <a:pPr marL="628650" indent="-514350">
              <a:buFont typeface="+mj-lt"/>
              <a:buAutoNum type="arabicPeriod"/>
            </a:pPr>
            <a:r>
              <a:rPr lang="en-US" dirty="0" smtClean="0"/>
              <a:t>Cut point: </a:t>
            </a:r>
            <a:r>
              <a:rPr lang="en-US" sz="1800" dirty="0" smtClean="0"/>
              <a:t>Which individual node would we remove to disconnect the most nodes from the main network?</a:t>
            </a:r>
          </a:p>
          <a:p>
            <a:pPr marL="628650" indent="-514350">
              <a:buFont typeface="+mj-lt"/>
              <a:buAutoNum type="arabicPeriod"/>
            </a:pPr>
            <a:r>
              <a:rPr lang="en-US" dirty="0" smtClean="0"/>
              <a:t>Largest motif &amp; size: </a:t>
            </a:r>
            <a:r>
              <a:rPr lang="en-US" sz="1800" dirty="0" smtClean="0"/>
              <a:t>Which is the largest ( fan | connector | clique ) motif and how many nodes does it contain?</a:t>
            </a:r>
          </a:p>
          <a:p>
            <a:pPr marL="628650" indent="-514350">
              <a:buFont typeface="+mj-lt"/>
              <a:buAutoNum type="arabicPeriod"/>
            </a:pPr>
            <a:r>
              <a:rPr lang="en-US" dirty="0" smtClean="0"/>
              <a:t>Labels: </a:t>
            </a:r>
            <a:r>
              <a:rPr lang="en-US" sz="1800" dirty="0" smtClean="0"/>
              <a:t>Which node has the label “XXX”?</a:t>
            </a:r>
          </a:p>
          <a:p>
            <a:pPr marL="628650" indent="-514350">
              <a:buFont typeface="+mj-lt"/>
              <a:buAutoNum type="arabicPeriod"/>
            </a:pPr>
            <a:r>
              <a:rPr lang="en-US" dirty="0" smtClean="0"/>
              <a:t>Shortest path: </a:t>
            </a:r>
            <a:r>
              <a:rPr lang="en-US" sz="1800" dirty="0" smtClean="0"/>
              <a:t>What is the length of the shortest path between the two highlighted nodes?</a:t>
            </a:r>
          </a:p>
          <a:p>
            <a:pPr marL="628650" indent="-514350">
              <a:buFont typeface="+mj-lt"/>
              <a:buAutoNum type="arabicPeriod"/>
            </a:pPr>
            <a:r>
              <a:rPr lang="en-US" dirty="0" smtClean="0"/>
              <a:t>Neighbors: </a:t>
            </a:r>
            <a:r>
              <a:rPr lang="en-US" sz="1800" dirty="0" smtClean="0"/>
              <a:t>Which of the two highlighted nodes has more neighbors?</a:t>
            </a:r>
          </a:p>
          <a:p>
            <a:pPr marL="628650" indent="-514350">
              <a:buFont typeface="+mj-lt"/>
              <a:buAutoNum type="arabicPeriod"/>
            </a:pPr>
            <a:r>
              <a:rPr lang="en-US" dirty="0" smtClean="0"/>
              <a:t>Common Neighbors: </a:t>
            </a:r>
            <a:r>
              <a:rPr lang="en-US" sz="1800" dirty="0" smtClean="0"/>
              <a:t>How many common neighbors are shared by the two highlighted nodes?</a:t>
            </a:r>
          </a:p>
          <a:p>
            <a:pPr marL="628650" indent="-514350">
              <a:buFont typeface="+mj-lt"/>
              <a:buAutoNum type="arabicPeriod"/>
            </a:pPr>
            <a:r>
              <a:rPr lang="en-US" dirty="0" smtClean="0"/>
              <a:t>Common Neighbors: </a:t>
            </a:r>
            <a:r>
              <a:rPr lang="en-US" sz="1800" dirty="0" smtClean="0"/>
              <a:t>Which of these two pairs of nodes has more common neighbors?</a:t>
            </a:r>
            <a:endParaRPr lang="en-US" sz="1800" dirty="0"/>
          </a:p>
        </p:txBody>
      </p:sp>
    </p:spTree>
    <p:extLst>
      <p:ext uri="{BB962C8B-B14F-4D97-AF65-F5344CB8AC3E}">
        <p14:creationId xmlns:p14="http://schemas.microsoft.com/office/powerpoint/2010/main" val="5555136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23519996"/>
              </p:ext>
            </p:extLst>
          </p:nvPr>
        </p:nvGraphicFramePr>
        <p:xfrm>
          <a:off x="1" y="1104352"/>
          <a:ext cx="9143999" cy="5479328"/>
        </p:xfrm>
        <a:graphic>
          <a:graphicData uri="http://schemas.openxmlformats.org/drawingml/2006/table">
            <a:tbl>
              <a:tblPr/>
              <a:tblGrid>
                <a:gridCol w="1685924"/>
                <a:gridCol w="1457325"/>
                <a:gridCol w="2543175"/>
                <a:gridCol w="2209800"/>
                <a:gridCol w="1247775"/>
              </a:tblGrid>
              <a:tr h="441578">
                <a:tc>
                  <a:txBody>
                    <a:bodyPr/>
                    <a:lstStyle/>
                    <a:p>
                      <a:pPr algn="l" fontAlgn="b"/>
                      <a:r>
                        <a:rPr lang="en-US" sz="2400" b="1" i="0" u="none" strike="noStrike" dirty="0">
                          <a:solidFill>
                            <a:srgbClr val="000000"/>
                          </a:solidFill>
                          <a:effectLst/>
                          <a:latin typeface="Calibri"/>
                        </a:rPr>
                        <a:t>Task</a:t>
                      </a:r>
                    </a:p>
                  </a:txBody>
                  <a:tcPr marL="9090" marR="9090" marT="9090" marB="0" anchor="b">
                    <a:lnL>
                      <a:noFill/>
                    </a:lnL>
                    <a:lnR>
                      <a:noFill/>
                    </a:lnR>
                    <a:lnT>
                      <a:noFill/>
                    </a:lnT>
                    <a:lnB w="12700" cap="flat" cmpd="sng" algn="ctr">
                      <a:solidFill>
                        <a:schemeClr val="accent1"/>
                      </a:solidFill>
                      <a:prstDash val="solid"/>
                      <a:round/>
                      <a:headEnd type="none" w="med" len="med"/>
                      <a:tailEnd type="none" w="med" len="med"/>
                    </a:lnB>
                  </a:tcPr>
                </a:tc>
                <a:tc>
                  <a:txBody>
                    <a:bodyPr/>
                    <a:lstStyle/>
                    <a:p>
                      <a:pPr algn="l" fontAlgn="b"/>
                      <a:r>
                        <a:rPr lang="en-US" sz="2400" b="1" i="0" u="none" strike="noStrike" dirty="0">
                          <a:solidFill>
                            <a:srgbClr val="000000"/>
                          </a:solidFill>
                          <a:effectLst/>
                          <a:latin typeface="Calibri"/>
                        </a:rPr>
                        <a:t>Time</a:t>
                      </a:r>
                    </a:p>
                  </a:txBody>
                  <a:tcPr marL="9090" marR="9090" marT="9090" marB="0" anchor="b">
                    <a:lnL>
                      <a:noFill/>
                    </a:lnL>
                    <a:lnR>
                      <a:noFill/>
                    </a:lnR>
                    <a:lnT>
                      <a:noFill/>
                    </a:lnT>
                    <a:lnB w="12700" cap="flat" cmpd="sng" algn="ctr">
                      <a:solidFill>
                        <a:schemeClr val="accent1"/>
                      </a:solidFill>
                      <a:prstDash val="solid"/>
                      <a:round/>
                      <a:headEnd type="none" w="med" len="med"/>
                      <a:tailEnd type="none" w="med" len="med"/>
                    </a:lnB>
                  </a:tcPr>
                </a:tc>
                <a:tc>
                  <a:txBody>
                    <a:bodyPr/>
                    <a:lstStyle/>
                    <a:p>
                      <a:pPr algn="l" fontAlgn="b"/>
                      <a:r>
                        <a:rPr lang="en-US" sz="2400" b="1" i="0" u="none" strike="noStrike" dirty="0">
                          <a:solidFill>
                            <a:srgbClr val="000000"/>
                          </a:solidFill>
                          <a:effectLst/>
                          <a:latin typeface="Calibri"/>
                        </a:rPr>
                        <a:t>Accuracy</a:t>
                      </a:r>
                    </a:p>
                  </a:txBody>
                  <a:tcPr marL="9090" marR="9090" marT="9090" marB="0" anchor="b">
                    <a:lnL>
                      <a:noFill/>
                    </a:lnL>
                    <a:lnR>
                      <a:noFill/>
                    </a:lnR>
                    <a:lnT>
                      <a:noFill/>
                    </a:lnT>
                    <a:lnB w="12700" cap="flat" cmpd="sng" algn="ctr">
                      <a:solidFill>
                        <a:schemeClr val="accent1"/>
                      </a:solidFill>
                      <a:prstDash val="solid"/>
                      <a:round/>
                      <a:headEnd type="none" w="med" len="med"/>
                      <a:tailEnd type="none" w="med" len="med"/>
                    </a:lnB>
                  </a:tcPr>
                </a:tc>
                <a:tc>
                  <a:txBody>
                    <a:bodyPr/>
                    <a:lstStyle/>
                    <a:p>
                      <a:pPr algn="l" fontAlgn="b"/>
                      <a:r>
                        <a:rPr lang="en-US" sz="2400" b="1" i="0" u="none" strike="noStrike" dirty="0">
                          <a:solidFill>
                            <a:srgbClr val="000000"/>
                          </a:solidFill>
                          <a:effectLst/>
                          <a:latin typeface="Calibri"/>
                        </a:rPr>
                        <a:t>Error</a:t>
                      </a:r>
                    </a:p>
                  </a:txBody>
                  <a:tcPr marL="9090" marR="9090" marT="9090" marB="0" anchor="b">
                    <a:lnL>
                      <a:noFill/>
                    </a:lnL>
                    <a:lnR>
                      <a:noFill/>
                    </a:lnR>
                    <a:lnT>
                      <a:noFill/>
                    </a:lnT>
                    <a:lnB w="12700" cap="flat" cmpd="sng" algn="ctr">
                      <a:solidFill>
                        <a:schemeClr val="accent1"/>
                      </a:solidFill>
                      <a:prstDash val="solid"/>
                      <a:round/>
                      <a:headEnd type="none" w="med" len="med"/>
                      <a:tailEnd type="none" w="med" len="med"/>
                    </a:lnB>
                  </a:tcPr>
                </a:tc>
                <a:tc>
                  <a:txBody>
                    <a:bodyPr/>
                    <a:lstStyle/>
                    <a:p>
                      <a:pPr algn="l" fontAlgn="b"/>
                      <a:r>
                        <a:rPr lang="en-US" sz="2400" b="1" i="0" u="none" strike="noStrike" dirty="0" smtClean="0">
                          <a:solidFill>
                            <a:srgbClr val="000000"/>
                          </a:solidFill>
                          <a:effectLst/>
                          <a:latin typeface="Calibri"/>
                        </a:rPr>
                        <a:t>Skipped</a:t>
                      </a:r>
                    </a:p>
                  </a:txBody>
                  <a:tcPr marL="9090" marR="9090" marT="9090" marB="0" anchor="b">
                    <a:lnL>
                      <a:noFill/>
                    </a:lnL>
                    <a:lnR>
                      <a:noFill/>
                    </a:lnR>
                    <a:lnT>
                      <a:noFill/>
                    </a:lnT>
                    <a:lnB w="12700" cap="flat" cmpd="sng" algn="ctr">
                      <a:solidFill>
                        <a:schemeClr val="accent1"/>
                      </a:solidFill>
                      <a:prstDash val="solid"/>
                      <a:round/>
                      <a:headEnd type="none" w="med" len="med"/>
                      <a:tailEnd type="none" w="med" len="med"/>
                    </a:lnB>
                  </a:tcPr>
                </a:tc>
              </a:tr>
              <a:tr h="0">
                <a:tc>
                  <a:txBody>
                    <a:bodyPr/>
                    <a:lstStyle/>
                    <a:p>
                      <a:pPr algn="l" fontAlgn="b"/>
                      <a:r>
                        <a:rPr lang="en-US" sz="1800" b="0" i="0" u="none" strike="noStrike" dirty="0">
                          <a:solidFill>
                            <a:srgbClr val="000000"/>
                          </a:solidFill>
                          <a:effectLst/>
                          <a:latin typeface="Calibri"/>
                        </a:rPr>
                        <a:t>Cliques</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r>
                        <a:rPr lang="en-US" sz="1800" b="0" i="0" u="none" strike="noStrike">
                          <a:solidFill>
                            <a:srgbClr val="000000"/>
                          </a:solidFill>
                          <a:effectLst/>
                          <a:latin typeface="Calibri"/>
                        </a:rPr>
                        <a:t>-20.8s***</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r>
                        <a:rPr lang="en-US" sz="1800" b="0" i="0" u="none" strike="noStrike">
                          <a:solidFill>
                            <a:srgbClr val="000000"/>
                          </a:solidFill>
                          <a:effectLst/>
                          <a:latin typeface="Calibri"/>
                        </a:rPr>
                        <a:t>92% vs. 24%***</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r>
                        <a:rPr lang="en-US" sz="1800" b="0" i="0" u="none" strike="noStrike" dirty="0">
                          <a:solidFill>
                            <a:srgbClr val="000000"/>
                          </a:solidFill>
                          <a:effectLst/>
                          <a:latin typeface="Calibri"/>
                        </a:rPr>
                        <a:t>0% </a:t>
                      </a:r>
                      <a:r>
                        <a:rPr lang="en-US" sz="1800" b="0" i="0" u="none" strike="noStrike" dirty="0" err="1">
                          <a:solidFill>
                            <a:srgbClr val="000000"/>
                          </a:solidFill>
                          <a:effectLst/>
                          <a:latin typeface="Calibri"/>
                        </a:rPr>
                        <a:t>vs</a:t>
                      </a:r>
                      <a:r>
                        <a:rPr lang="en-US" sz="1800" b="0" i="0" u="none" strike="noStrike" dirty="0">
                          <a:solidFill>
                            <a:srgbClr val="000000"/>
                          </a:solidFill>
                          <a:effectLst/>
                          <a:latin typeface="Calibri"/>
                        </a:rPr>
                        <a:t> -28</a:t>
                      </a:r>
                      <a:r>
                        <a:rPr lang="en-US" sz="1800" b="0" i="0" u="none" strike="noStrike" dirty="0" smtClean="0">
                          <a:solidFill>
                            <a:srgbClr val="000000"/>
                          </a:solidFill>
                          <a:effectLst/>
                          <a:latin typeface="Calibri"/>
                        </a:rPr>
                        <a:t>%**(</a:t>
                      </a:r>
                      <a:r>
                        <a:rPr lang="en-US" sz="1800" b="0" i="0" u="none" strike="noStrike" dirty="0">
                          <a:solidFill>
                            <a:srgbClr val="000000"/>
                          </a:solidFill>
                          <a:effectLst/>
                          <a:latin typeface="Calibri"/>
                        </a:rPr>
                        <a:t>Senate)</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r>
                        <a:rPr lang="en-US" sz="1800" b="0" i="0" u="none" strike="noStrike" dirty="0">
                          <a:solidFill>
                            <a:srgbClr val="000000"/>
                          </a:solidFill>
                          <a:effectLst/>
                          <a:latin typeface="Calibri"/>
                        </a:rPr>
                        <a:t>0 </a:t>
                      </a:r>
                      <a:r>
                        <a:rPr lang="en-US" sz="1800" b="0" i="0" u="none" strike="noStrike" dirty="0" smtClean="0">
                          <a:solidFill>
                            <a:srgbClr val="000000"/>
                          </a:solidFill>
                          <a:effectLst/>
                          <a:latin typeface="Calibri"/>
                        </a:rPr>
                        <a:t>vs. </a:t>
                      </a:r>
                      <a:r>
                        <a:rPr lang="en-US" sz="1800" b="0" i="0" u="none" strike="noStrike" dirty="0">
                          <a:solidFill>
                            <a:srgbClr val="000000"/>
                          </a:solidFill>
                          <a:effectLst/>
                          <a:latin typeface="Calibri"/>
                        </a:rPr>
                        <a:t>3</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r>
              <a:tr h="0">
                <a:tc>
                  <a:txBody>
                    <a:bodyPr/>
                    <a:lstStyle/>
                    <a:p>
                      <a:pPr algn="l" fontAlgn="b"/>
                      <a:r>
                        <a:rPr lang="en-US" sz="1800" b="0" i="0" u="none" strike="noStrike" dirty="0">
                          <a:solidFill>
                            <a:srgbClr val="000000"/>
                          </a:solidFill>
                          <a:effectLst/>
                          <a:latin typeface="Calibri"/>
                        </a:rPr>
                        <a:t>Fan</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r>
                        <a:rPr lang="en-US" sz="1800" b="0" i="0" u="none" strike="noStrike" dirty="0">
                          <a:solidFill>
                            <a:srgbClr val="000000"/>
                          </a:solidFill>
                          <a:effectLst/>
                          <a:latin typeface="Calibri"/>
                        </a:rPr>
                        <a:t>-7.8s***</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r>
                        <a:rPr lang="en-US" sz="1800" b="0" i="0" u="none" strike="noStrike" dirty="0">
                          <a:solidFill>
                            <a:srgbClr val="000000"/>
                          </a:solidFill>
                          <a:effectLst/>
                          <a:latin typeface="Calibri"/>
                        </a:rPr>
                        <a:t>95% vs. 35</a:t>
                      </a:r>
                      <a:r>
                        <a:rPr lang="en-US" sz="1800" b="0" i="0" u="none" strike="noStrike" dirty="0" smtClean="0">
                          <a:solidFill>
                            <a:srgbClr val="000000"/>
                          </a:solidFill>
                          <a:effectLst/>
                          <a:latin typeface="Calibri"/>
                        </a:rPr>
                        <a:t>%***</a:t>
                      </a:r>
                    </a:p>
                    <a:p>
                      <a:pPr algn="l" fontAlgn="b"/>
                      <a:r>
                        <a:rPr lang="en-US" sz="1800" b="0" i="0" u="none" strike="noStrike" dirty="0" smtClean="0">
                          <a:solidFill>
                            <a:srgbClr val="000000"/>
                          </a:solidFill>
                          <a:effectLst/>
                          <a:latin typeface="Calibri"/>
                        </a:rPr>
                        <a:t>(</a:t>
                      </a:r>
                      <a:r>
                        <a:rPr lang="en-US" sz="1800" b="0" i="0" u="none" strike="noStrike" dirty="0">
                          <a:solidFill>
                            <a:srgbClr val="000000"/>
                          </a:solidFill>
                          <a:effectLst/>
                          <a:latin typeface="Calibri"/>
                        </a:rPr>
                        <a:t>Web)</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r>
                        <a:rPr lang="en-US" sz="1800" b="0" i="0" u="none" strike="noStrike" dirty="0">
                          <a:solidFill>
                            <a:srgbClr val="000000"/>
                          </a:solidFill>
                          <a:effectLst/>
                          <a:latin typeface="Calibri"/>
                        </a:rPr>
                        <a:t>2% </a:t>
                      </a:r>
                      <a:r>
                        <a:rPr lang="en-US" sz="1800" b="0" i="0" u="none" strike="noStrike" dirty="0" err="1">
                          <a:solidFill>
                            <a:srgbClr val="000000"/>
                          </a:solidFill>
                          <a:effectLst/>
                          <a:latin typeface="Calibri"/>
                        </a:rPr>
                        <a:t>vs</a:t>
                      </a:r>
                      <a:r>
                        <a:rPr lang="en-US" sz="1800" b="0" i="0" u="none" strike="noStrike" dirty="0">
                          <a:solidFill>
                            <a:srgbClr val="000000"/>
                          </a:solidFill>
                          <a:effectLst/>
                          <a:latin typeface="Calibri"/>
                        </a:rPr>
                        <a:t> -62%***</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endParaRPr lang="en-US" sz="1800" b="0" i="0" u="none" strike="noStrike">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r>
              <a:tr h="0">
                <a:tc>
                  <a:txBody>
                    <a:bodyPr/>
                    <a:lstStyle/>
                    <a:p>
                      <a:pPr algn="l" fontAlgn="b"/>
                      <a:r>
                        <a:rPr lang="en-US" sz="1800" b="0" i="0" u="none" strike="noStrike">
                          <a:solidFill>
                            <a:srgbClr val="000000"/>
                          </a:solidFill>
                          <a:effectLst/>
                          <a:latin typeface="Calibri"/>
                        </a:rPr>
                        <a:t>Connectors</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r>
                        <a:rPr lang="en-US" sz="1800" b="0" i="0" u="none" strike="noStrike" dirty="0">
                          <a:solidFill>
                            <a:srgbClr val="000000"/>
                          </a:solidFill>
                          <a:effectLst/>
                          <a:latin typeface="Calibri"/>
                        </a:rPr>
                        <a:t>-17.1s***</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r>
                        <a:rPr lang="en-US" sz="1800" b="0" i="0" u="none" strike="noStrike" dirty="0">
                          <a:solidFill>
                            <a:srgbClr val="000000"/>
                          </a:solidFill>
                          <a:effectLst/>
                          <a:latin typeface="Calibri"/>
                        </a:rPr>
                        <a:t>79% vs. 6</a:t>
                      </a:r>
                      <a:r>
                        <a:rPr lang="en-US" sz="1800" b="0" i="0" u="none" strike="noStrike" dirty="0" smtClean="0">
                          <a:solidFill>
                            <a:srgbClr val="000000"/>
                          </a:solidFill>
                          <a:effectLst/>
                          <a:latin typeface="Calibri"/>
                        </a:rPr>
                        <a:t>%***(</a:t>
                      </a:r>
                      <a:r>
                        <a:rPr lang="en-US" sz="1800" b="0" i="0" u="none" strike="noStrike" dirty="0">
                          <a:solidFill>
                            <a:srgbClr val="000000"/>
                          </a:solidFill>
                          <a:effectLst/>
                          <a:latin typeface="Calibri"/>
                        </a:rPr>
                        <a:t>Web)</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r>
                        <a:rPr lang="en-US" sz="1800" b="0" i="0" u="none" strike="noStrike" dirty="0">
                          <a:solidFill>
                            <a:srgbClr val="000000"/>
                          </a:solidFill>
                          <a:effectLst/>
                          <a:latin typeface="Calibri"/>
                        </a:rPr>
                        <a:t>-5% vs. -17</a:t>
                      </a:r>
                      <a:r>
                        <a:rPr lang="en-US" sz="1800" b="0" i="0" u="none" strike="noStrike" dirty="0" smtClean="0">
                          <a:solidFill>
                            <a:srgbClr val="000000"/>
                          </a:solidFill>
                          <a:effectLst/>
                          <a:latin typeface="Calibri"/>
                        </a:rPr>
                        <a:t>%*(</a:t>
                      </a:r>
                      <a:r>
                        <a:rPr lang="en-US" sz="1800" b="0" i="0" u="none" strike="noStrike" dirty="0">
                          <a:solidFill>
                            <a:srgbClr val="000000"/>
                          </a:solidFill>
                          <a:effectLst/>
                          <a:latin typeface="Calibri"/>
                        </a:rPr>
                        <a:t>Wiki)</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endParaRPr lang="en-US" sz="1800" b="0" i="0" u="none" strike="noStrike">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r>
              <a:tr h="0">
                <a:tc>
                  <a:txBody>
                    <a:bodyPr/>
                    <a:lstStyle/>
                    <a:p>
                      <a:pPr algn="l" fontAlgn="b"/>
                      <a:r>
                        <a:rPr lang="en-US" sz="1800" b="0" i="0" u="none" strike="noStrike">
                          <a:solidFill>
                            <a:srgbClr val="000000"/>
                          </a:solidFill>
                          <a:effectLst/>
                          <a:latin typeface="Calibri"/>
                        </a:rPr>
                        <a:t>Node Count</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r>
                        <a:rPr lang="en-US" sz="1800" b="0" i="0" u="none" strike="noStrike" dirty="0">
                          <a:solidFill>
                            <a:srgbClr val="000000"/>
                          </a:solidFill>
                          <a:effectLst/>
                          <a:latin typeface="Calibri"/>
                        </a:rPr>
                        <a:t>21.8s</a:t>
                      </a:r>
                      <a:r>
                        <a:rPr lang="en-US" sz="1800" b="0" i="0" u="none" strike="noStrike" dirty="0" smtClean="0">
                          <a:solidFill>
                            <a:srgbClr val="000000"/>
                          </a:solidFill>
                          <a:effectLst/>
                          <a:latin typeface="Calibri"/>
                        </a:rPr>
                        <a:t>***</a:t>
                      </a:r>
                    </a:p>
                    <a:p>
                      <a:pPr algn="l" fontAlgn="b"/>
                      <a:r>
                        <a:rPr lang="en-US" sz="1800" b="0" i="0" u="none" strike="noStrike" dirty="0" smtClean="0">
                          <a:solidFill>
                            <a:srgbClr val="000000"/>
                          </a:solidFill>
                          <a:effectLst/>
                          <a:latin typeface="Calibri"/>
                        </a:rPr>
                        <a:t>(</a:t>
                      </a:r>
                      <a:r>
                        <a:rPr lang="en-US" sz="1800" b="0" i="0" u="none" strike="noStrike" dirty="0" err="1">
                          <a:solidFill>
                            <a:srgbClr val="000000"/>
                          </a:solidFill>
                          <a:effectLst/>
                          <a:latin typeface="Calibri"/>
                        </a:rPr>
                        <a:t>Wiki,Web</a:t>
                      </a:r>
                      <a:r>
                        <a:rPr lang="en-US" sz="1800" b="0" i="0" u="none" strike="noStrike" dirty="0">
                          <a:solidFill>
                            <a:srgbClr val="000000"/>
                          </a:solidFill>
                          <a:effectLst/>
                          <a:latin typeface="Calibri"/>
                        </a:rPr>
                        <a:t>)</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FFC000"/>
                    </a:solid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pattFill prst="pct25">
                      <a:fgClr>
                        <a:srgbClr val="000000"/>
                      </a:fgClr>
                      <a:bgClr>
                        <a:srgbClr val="FFFFFF"/>
                      </a:bgClr>
                    </a:pattFill>
                  </a:tcPr>
                </a:tc>
                <a:tc>
                  <a:txBody>
                    <a:bodyPr/>
                    <a:lstStyle/>
                    <a:p>
                      <a:pPr algn="l" fontAlgn="b"/>
                      <a:r>
                        <a:rPr lang="en-US" sz="1800" b="0" i="0" u="none" strike="noStrike" dirty="0">
                          <a:solidFill>
                            <a:srgbClr val="000000"/>
                          </a:solidFill>
                          <a:effectLst/>
                          <a:latin typeface="Calibri"/>
                        </a:rPr>
                        <a:t>-8% vs. -47%***</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endParaRPr lang="en-US" sz="1800" b="0" i="0" u="none" strike="noStrike">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r>
              <a:tr h="0">
                <a:tc>
                  <a:txBody>
                    <a:bodyPr/>
                    <a:lstStyle/>
                    <a:p>
                      <a:pPr algn="l" fontAlgn="b"/>
                      <a:r>
                        <a:rPr lang="en-US" sz="1800" b="0" i="0" u="none" strike="noStrike" dirty="0">
                          <a:solidFill>
                            <a:srgbClr val="000000"/>
                          </a:solidFill>
                          <a:effectLst/>
                          <a:latin typeface="Calibri"/>
                        </a:rPr>
                        <a:t>Label Plain</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r>
                        <a:rPr lang="en-US" sz="1800" b="0" i="0" u="none" strike="noStrike" dirty="0">
                          <a:solidFill>
                            <a:srgbClr val="000000"/>
                          </a:solidFill>
                          <a:effectLst/>
                          <a:latin typeface="Calibri"/>
                        </a:rPr>
                        <a:t>-19.9s**</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r>
                        <a:rPr lang="en-US" sz="1800" b="0" i="0" u="none" strike="noStrike" dirty="0">
                          <a:solidFill>
                            <a:srgbClr val="000000"/>
                          </a:solidFill>
                          <a:effectLst/>
                          <a:latin typeface="Calibri"/>
                        </a:rPr>
                        <a:t>98% vs. 15</a:t>
                      </a:r>
                      <a:r>
                        <a:rPr lang="en-US" sz="1800" b="0" i="0" u="none" strike="noStrike" dirty="0" smtClean="0">
                          <a:solidFill>
                            <a:srgbClr val="000000"/>
                          </a:solidFill>
                          <a:effectLst/>
                          <a:latin typeface="Calibri"/>
                        </a:rPr>
                        <a:t>%**(</a:t>
                      </a:r>
                      <a:r>
                        <a:rPr lang="en-US" sz="1800" b="0" i="0" u="none" strike="noStrike" dirty="0" err="1" smtClean="0">
                          <a:solidFill>
                            <a:srgbClr val="000000"/>
                          </a:solidFill>
                          <a:effectLst/>
                          <a:latin typeface="Calibri"/>
                        </a:rPr>
                        <a:t>Wiki,Web</a:t>
                      </a:r>
                      <a:r>
                        <a:rPr lang="en-US" sz="1800" b="0" i="0" u="none" strike="noStrike" dirty="0">
                          <a:solidFill>
                            <a:srgbClr val="000000"/>
                          </a:solidFill>
                          <a:effectLst/>
                          <a:latin typeface="Calibri"/>
                        </a:rPr>
                        <a:t>)</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pattFill prst="pct25">
                      <a:fgClr>
                        <a:srgbClr val="000000"/>
                      </a:fgClr>
                      <a:bgClr>
                        <a:srgbClr val="FFFFFF"/>
                      </a:bgClr>
                    </a:pattFill>
                  </a:tcPr>
                </a:tc>
                <a:tc>
                  <a:txBody>
                    <a:bodyPr/>
                    <a:lstStyle/>
                    <a:p>
                      <a:pPr algn="l" fontAlgn="b"/>
                      <a:r>
                        <a:rPr lang="en-US" sz="1800" b="0" i="0" u="none" strike="noStrike" dirty="0">
                          <a:solidFill>
                            <a:srgbClr val="000000"/>
                          </a:solidFill>
                          <a:effectLst/>
                          <a:latin typeface="Calibri"/>
                        </a:rPr>
                        <a:t>0 </a:t>
                      </a:r>
                      <a:r>
                        <a:rPr lang="en-US" sz="1800" b="0" i="0" u="none" strike="noStrike" dirty="0" smtClean="0">
                          <a:solidFill>
                            <a:srgbClr val="000000"/>
                          </a:solidFill>
                          <a:effectLst/>
                          <a:latin typeface="Calibri"/>
                        </a:rPr>
                        <a:t>vs. </a:t>
                      </a:r>
                      <a:r>
                        <a:rPr lang="en-US" sz="1800" b="0" i="0" u="none" strike="noStrike" dirty="0">
                          <a:solidFill>
                            <a:srgbClr val="000000"/>
                          </a:solidFill>
                          <a:effectLst/>
                          <a:latin typeface="Calibri"/>
                        </a:rPr>
                        <a:t>12 Wiki, 3 </a:t>
                      </a:r>
                      <a:r>
                        <a:rPr lang="en-US" sz="1800" b="0" i="0" u="none" strike="noStrike" dirty="0" smtClean="0">
                          <a:solidFill>
                            <a:srgbClr val="000000"/>
                          </a:solidFill>
                          <a:effectLst/>
                          <a:latin typeface="Calibri"/>
                        </a:rPr>
                        <a:t>vs. </a:t>
                      </a:r>
                      <a:r>
                        <a:rPr lang="en-US" sz="1800" b="0" i="0" u="none" strike="noStrike" dirty="0">
                          <a:solidFill>
                            <a:srgbClr val="000000"/>
                          </a:solidFill>
                          <a:effectLst/>
                          <a:latin typeface="Calibri"/>
                        </a:rPr>
                        <a:t>18 Web</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r>
              <a:tr h="0">
                <a:tc>
                  <a:txBody>
                    <a:bodyPr/>
                    <a:lstStyle/>
                    <a:p>
                      <a:pPr algn="l" fontAlgn="b"/>
                      <a:r>
                        <a:rPr lang="en-US" sz="1800" b="0" i="0" u="none" strike="noStrike" dirty="0">
                          <a:solidFill>
                            <a:srgbClr val="000000"/>
                          </a:solidFill>
                          <a:effectLst/>
                          <a:latin typeface="Calibri"/>
                        </a:rPr>
                        <a:t>Label </a:t>
                      </a:r>
                      <a:r>
                        <a:rPr lang="en-US" sz="1800" b="0" i="0" u="none" strike="noStrike" dirty="0" err="1">
                          <a:solidFill>
                            <a:srgbClr val="000000"/>
                          </a:solidFill>
                          <a:effectLst/>
                          <a:latin typeface="Calibri"/>
                        </a:rPr>
                        <a:t>Simp</a:t>
                      </a:r>
                      <a:r>
                        <a:rPr lang="en-US" sz="1800" b="0" i="0" u="none" strike="noStrike" dirty="0">
                          <a:solidFill>
                            <a:srgbClr val="000000"/>
                          </a:solidFill>
                          <a:effectLst/>
                          <a:latin typeface="Calibri"/>
                        </a:rPr>
                        <a:t>.</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r>
                        <a:rPr lang="en-US" sz="1800" b="0" i="0" u="none" strike="noStrike" dirty="0">
                          <a:solidFill>
                            <a:srgbClr val="000000"/>
                          </a:solidFill>
                          <a:effectLst/>
                          <a:latin typeface="Calibri"/>
                        </a:rPr>
                        <a:t>15.3s</a:t>
                      </a:r>
                      <a:r>
                        <a:rPr lang="en-US" sz="1800" b="0" i="0" u="none" strike="noStrike" dirty="0" smtClean="0">
                          <a:solidFill>
                            <a:srgbClr val="000000"/>
                          </a:solidFill>
                          <a:effectLst/>
                          <a:latin typeface="Calibri"/>
                        </a:rPr>
                        <a:t>*(</a:t>
                      </a:r>
                      <a:r>
                        <a:rPr lang="en-US" sz="1800" b="0" i="0" u="none" strike="noStrike" dirty="0">
                          <a:solidFill>
                            <a:srgbClr val="000000"/>
                          </a:solidFill>
                          <a:effectLst/>
                          <a:latin typeface="Calibri"/>
                        </a:rPr>
                        <a:t>Senate)</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FFC000"/>
                    </a:solid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pattFill prst="pct25">
                      <a:fgClr>
                        <a:srgbClr val="000000"/>
                      </a:fgClr>
                      <a:bgClr>
                        <a:srgbClr val="FFFFFF"/>
                      </a:bgClr>
                    </a:patt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r>
              <a:tr h="0">
                <a:tc>
                  <a:txBody>
                    <a:bodyPr/>
                    <a:lstStyle/>
                    <a:p>
                      <a:pPr algn="l" fontAlgn="b"/>
                      <a:r>
                        <a:rPr lang="en-US" sz="1800" b="0" i="0" u="none" strike="noStrike">
                          <a:solidFill>
                            <a:srgbClr val="000000"/>
                          </a:solidFill>
                          <a:effectLst/>
                          <a:latin typeface="Calibri"/>
                        </a:rPr>
                        <a:t>Cut point</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endParaRPr lang="en-US" sz="1800" b="0" i="0" u="none" strike="noStrike">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r>
                        <a:rPr lang="en-US" sz="1800" b="0" i="0" u="none" strike="noStrike" dirty="0">
                          <a:solidFill>
                            <a:srgbClr val="000000"/>
                          </a:solidFill>
                          <a:effectLst/>
                          <a:latin typeface="Calibri"/>
                        </a:rPr>
                        <a:t>53% vs. 18</a:t>
                      </a:r>
                      <a:r>
                        <a:rPr lang="en-US" sz="1800" b="0" i="0" u="none" strike="noStrike" dirty="0" smtClean="0">
                          <a:solidFill>
                            <a:srgbClr val="000000"/>
                          </a:solidFill>
                          <a:effectLst/>
                          <a:latin typeface="Calibri"/>
                        </a:rPr>
                        <a:t>%**(</a:t>
                      </a:r>
                      <a:r>
                        <a:rPr lang="en-US" sz="1800" b="0" i="0" u="none" strike="noStrike" dirty="0">
                          <a:solidFill>
                            <a:srgbClr val="000000"/>
                          </a:solidFill>
                          <a:effectLst/>
                          <a:latin typeface="Calibri"/>
                        </a:rPr>
                        <a:t>Web)</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92D050"/>
                    </a:solid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pattFill prst="pct25">
                      <a:fgClr>
                        <a:srgbClr val="000000"/>
                      </a:fgClr>
                      <a:bgClr>
                        <a:srgbClr val="FFFFFF"/>
                      </a:bgClr>
                    </a:patt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r>
              <a:tr h="0">
                <a:tc>
                  <a:txBody>
                    <a:bodyPr/>
                    <a:lstStyle/>
                    <a:p>
                      <a:pPr algn="l" fontAlgn="b"/>
                      <a:r>
                        <a:rPr lang="en-US" sz="1800" b="0" i="0" u="none" strike="noStrike" dirty="0" smtClean="0">
                          <a:solidFill>
                            <a:srgbClr val="000000"/>
                          </a:solidFill>
                          <a:effectLst/>
                          <a:latin typeface="Calibri"/>
                        </a:rPr>
                        <a:t>Path</a:t>
                      </a:r>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r>
                        <a:rPr lang="en-US" sz="1800" b="0" i="0" u="none" strike="noStrike" dirty="0">
                          <a:solidFill>
                            <a:srgbClr val="000000"/>
                          </a:solidFill>
                          <a:effectLst/>
                          <a:latin typeface="Calibri"/>
                        </a:rPr>
                        <a:t>10.1s</a:t>
                      </a:r>
                      <a:r>
                        <a:rPr lang="en-US" sz="1800" b="0" i="0" u="none" strike="noStrike" dirty="0" smtClean="0">
                          <a:solidFill>
                            <a:srgbClr val="000000"/>
                          </a:solidFill>
                          <a:effectLst/>
                          <a:latin typeface="Calibri"/>
                        </a:rPr>
                        <a:t>*(</a:t>
                      </a:r>
                      <a:r>
                        <a:rPr lang="en-US" sz="1800" b="0" i="0" u="none" strike="noStrike" dirty="0">
                          <a:solidFill>
                            <a:srgbClr val="000000"/>
                          </a:solidFill>
                          <a:effectLst/>
                          <a:latin typeface="Calibri"/>
                        </a:rPr>
                        <a:t>Web)</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FFC000"/>
                    </a:solid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pattFill prst="pct25">
                      <a:fgClr>
                        <a:srgbClr val="000000"/>
                      </a:fgClr>
                      <a:bgClr>
                        <a:srgbClr val="FFFFFF"/>
                      </a:bgClr>
                    </a:pattFill>
                  </a:tcPr>
                </a:tc>
                <a:tc>
                  <a:txBody>
                    <a:bodyPr/>
                    <a:lstStyle/>
                    <a:p>
                      <a:pPr algn="l" fontAlgn="b"/>
                      <a:r>
                        <a:rPr lang="en-US" sz="1800" b="0" i="0" u="none" strike="noStrike" dirty="0">
                          <a:solidFill>
                            <a:srgbClr val="000000"/>
                          </a:solidFill>
                          <a:effectLst/>
                          <a:latin typeface="Calibri"/>
                        </a:rPr>
                        <a:t>-7% vs. 22</a:t>
                      </a:r>
                      <a:r>
                        <a:rPr lang="en-US" sz="1800" b="0" i="0" u="none" strike="noStrike" dirty="0" smtClean="0">
                          <a:solidFill>
                            <a:srgbClr val="000000"/>
                          </a:solidFill>
                          <a:effectLst/>
                          <a:latin typeface="Calibri"/>
                        </a:rPr>
                        <a:t>%**(</a:t>
                      </a:r>
                      <a:r>
                        <a:rPr lang="en-US" sz="1800" b="0" i="0" u="none" strike="noStrike" dirty="0">
                          <a:solidFill>
                            <a:srgbClr val="000000"/>
                          </a:solidFill>
                          <a:effectLst/>
                          <a:latin typeface="Calibri"/>
                        </a:rPr>
                        <a:t>Senate), 20% vs. 1</a:t>
                      </a:r>
                      <a:r>
                        <a:rPr lang="en-US" sz="1800" b="0" i="0" u="none" strike="noStrike" dirty="0" smtClean="0">
                          <a:solidFill>
                            <a:srgbClr val="000000"/>
                          </a:solidFill>
                          <a:effectLst/>
                          <a:latin typeface="Calibri"/>
                        </a:rPr>
                        <a:t>%*(</a:t>
                      </a:r>
                      <a:r>
                        <a:rPr lang="en-US" sz="1800" b="0" i="0" u="none" strike="noStrike" dirty="0">
                          <a:solidFill>
                            <a:srgbClr val="000000"/>
                          </a:solidFill>
                          <a:effectLst/>
                          <a:latin typeface="Calibri"/>
                        </a:rPr>
                        <a:t>Web)</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FFFF00"/>
                    </a:solidFill>
                  </a:tcPr>
                </a:tc>
                <a:tc>
                  <a:txBody>
                    <a:bodyPr/>
                    <a:lstStyle/>
                    <a:p>
                      <a:pPr algn="l" fontAlgn="b"/>
                      <a:endParaRPr lang="en-US" sz="1800" b="0" i="0" u="none" strike="noStrike">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r>
              <a:tr h="0">
                <a:tc>
                  <a:txBody>
                    <a:bodyPr/>
                    <a:lstStyle/>
                    <a:p>
                      <a:pPr algn="l" fontAlgn="b"/>
                      <a:r>
                        <a:rPr lang="en-US" sz="1800" b="0" i="0" u="none" strike="noStrike" dirty="0" smtClean="0">
                          <a:solidFill>
                            <a:srgbClr val="000000"/>
                          </a:solidFill>
                          <a:effectLst/>
                          <a:latin typeface="Calibri"/>
                        </a:rPr>
                        <a:t>More</a:t>
                      </a:r>
                      <a:r>
                        <a:rPr lang="en-US" sz="1800" b="0" i="0" u="none" strike="noStrike" baseline="0" dirty="0" smtClean="0">
                          <a:solidFill>
                            <a:srgbClr val="000000"/>
                          </a:solidFill>
                          <a:effectLst/>
                          <a:latin typeface="Calibri"/>
                        </a:rPr>
                        <a:t> neighbors</a:t>
                      </a:r>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r>
                        <a:rPr lang="en-US" sz="1800" b="0" i="0" u="none" strike="noStrike" dirty="0">
                          <a:solidFill>
                            <a:srgbClr val="000000"/>
                          </a:solidFill>
                          <a:effectLst/>
                          <a:latin typeface="Calibri"/>
                        </a:rPr>
                        <a:t>10.9s</a:t>
                      </a:r>
                      <a:r>
                        <a:rPr lang="en-US" sz="1800" b="0" i="0" u="none" strike="noStrike" dirty="0" smtClean="0">
                          <a:solidFill>
                            <a:srgbClr val="000000"/>
                          </a:solidFill>
                          <a:effectLst/>
                          <a:latin typeface="Calibri"/>
                        </a:rPr>
                        <a:t>**(Wiki),</a:t>
                      </a:r>
                      <a:r>
                        <a:rPr lang="en-US" sz="1800" b="0" i="0" u="none" strike="noStrike" baseline="0" dirty="0" smtClean="0">
                          <a:solidFill>
                            <a:srgbClr val="000000"/>
                          </a:solidFill>
                          <a:effectLst/>
                          <a:latin typeface="Calibri"/>
                        </a:rPr>
                        <a:t> </a:t>
                      </a:r>
                      <a:r>
                        <a:rPr lang="en-US" sz="1800" b="0" i="0" u="none" strike="noStrike" dirty="0" smtClean="0">
                          <a:solidFill>
                            <a:srgbClr val="000000"/>
                          </a:solidFill>
                          <a:effectLst/>
                          <a:latin typeface="Calibri"/>
                        </a:rPr>
                        <a:t>9.26*(</a:t>
                      </a:r>
                      <a:r>
                        <a:rPr lang="en-US" sz="1800" b="0" i="0" u="none" strike="noStrike" dirty="0">
                          <a:solidFill>
                            <a:srgbClr val="000000"/>
                          </a:solidFill>
                          <a:effectLst/>
                          <a:latin typeface="Calibri"/>
                        </a:rPr>
                        <a:t>Senate)</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FFC000"/>
                    </a:solidFill>
                  </a:tcPr>
                </a:tc>
                <a:tc>
                  <a:txBody>
                    <a:bodyPr/>
                    <a:lstStyle/>
                    <a:p>
                      <a:pPr algn="l" fontAlgn="b"/>
                      <a:r>
                        <a:rPr lang="en-US" sz="1800" b="0" i="0" u="none" strike="noStrike" dirty="0">
                          <a:solidFill>
                            <a:srgbClr val="000000"/>
                          </a:solidFill>
                          <a:effectLst/>
                          <a:latin typeface="Calibri"/>
                        </a:rPr>
                        <a:t>60% vs. 79</a:t>
                      </a:r>
                      <a:r>
                        <a:rPr lang="en-US" sz="1800" b="0" i="0" u="none" strike="noStrike" dirty="0" smtClean="0">
                          <a:solidFill>
                            <a:srgbClr val="000000"/>
                          </a:solidFill>
                          <a:effectLst/>
                          <a:latin typeface="Calibri"/>
                        </a:rPr>
                        <a:t>%*(</a:t>
                      </a:r>
                      <a:r>
                        <a:rPr lang="en-US" sz="1800" b="0" i="0" u="none" strike="noStrike" dirty="0" err="1">
                          <a:solidFill>
                            <a:srgbClr val="000000"/>
                          </a:solidFill>
                          <a:effectLst/>
                          <a:latin typeface="Calibri"/>
                        </a:rPr>
                        <a:t>Senate,Web</a:t>
                      </a:r>
                      <a:r>
                        <a:rPr lang="en-US" sz="1800" b="0" i="0" u="none" strike="noStrike" dirty="0">
                          <a:solidFill>
                            <a:srgbClr val="000000"/>
                          </a:solidFill>
                          <a:effectLst/>
                          <a:latin typeface="Calibri"/>
                        </a:rPr>
                        <a:t>)</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FFC000"/>
                    </a:solid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pattFill prst="pct25">
                      <a:fgClr>
                        <a:srgbClr val="000000"/>
                      </a:fgClr>
                      <a:bgClr>
                        <a:srgbClr val="FFFFFF"/>
                      </a:bgClr>
                    </a:patt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r>
              <a:tr h="0">
                <a:tc>
                  <a:txBody>
                    <a:bodyPr/>
                    <a:lstStyle/>
                    <a:p>
                      <a:pPr algn="l" fontAlgn="b"/>
                      <a:r>
                        <a:rPr lang="en-US" sz="1800" b="0" i="0" u="none" strike="noStrike" dirty="0" smtClean="0">
                          <a:solidFill>
                            <a:srgbClr val="000000"/>
                          </a:solidFill>
                          <a:effectLst/>
                          <a:latin typeface="Calibri"/>
                        </a:rPr>
                        <a:t>Count shared neighbors</a:t>
                      </a:r>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r>
                        <a:rPr lang="en-US" sz="1800" b="0" i="0" u="none" strike="noStrike">
                          <a:solidFill>
                            <a:srgbClr val="000000"/>
                          </a:solidFill>
                          <a:effectLst/>
                          <a:latin typeface="Calibri"/>
                        </a:rPr>
                        <a:t>17.7s*** (Web)</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FFC000"/>
                    </a:solid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pattFill prst="pct25">
                      <a:fgClr>
                        <a:srgbClr val="000000"/>
                      </a:fgClr>
                      <a:bgClr>
                        <a:srgbClr val="FFFFFF"/>
                      </a:bgClr>
                    </a:pattFill>
                  </a:tcPr>
                </a:tc>
                <a:tc>
                  <a:txBody>
                    <a:bodyPr/>
                    <a:lstStyle/>
                    <a:p>
                      <a:pPr algn="l" fontAlgn="b"/>
                      <a:r>
                        <a:rPr lang="en-US" sz="1800" b="0" i="0" u="none" strike="noStrike" dirty="0">
                          <a:solidFill>
                            <a:srgbClr val="000000"/>
                          </a:solidFill>
                          <a:effectLst/>
                          <a:latin typeface="Calibri"/>
                        </a:rPr>
                        <a:t>-21% vs. -10%* (Wiki)</a:t>
                      </a: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FFC000"/>
                    </a:solid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r>
              <a:tr h="0">
                <a:tc>
                  <a:txBody>
                    <a:bodyPr/>
                    <a:lstStyle/>
                    <a:p>
                      <a:pPr algn="l" fontAlgn="b"/>
                      <a:r>
                        <a:rPr lang="en-US" sz="1800" b="0" i="0" u="none" strike="noStrike" dirty="0" smtClean="0">
                          <a:solidFill>
                            <a:srgbClr val="000000"/>
                          </a:solidFill>
                          <a:effectLst/>
                          <a:latin typeface="+mn-lt"/>
                        </a:rPr>
                        <a:t>Compare shared neighbors</a:t>
                      </a:r>
                      <a:r>
                        <a:rPr lang="en-US" sz="1800" b="0" i="0" u="none" strike="noStrike" baseline="0" dirty="0" smtClean="0">
                          <a:solidFill>
                            <a:schemeClr val="tx1"/>
                          </a:solidFill>
                          <a:effectLst/>
                          <a:latin typeface="+mn-lt"/>
                        </a:rPr>
                        <a:t> </a:t>
                      </a:r>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pattFill prst="pct25">
                      <a:fgClr>
                        <a:srgbClr val="000000"/>
                      </a:fgClr>
                      <a:bgClr>
                        <a:schemeClr val="bg1"/>
                      </a:bgClr>
                    </a:pattFill>
                  </a:tcPr>
                </a:tc>
                <a:tc>
                  <a:txBody>
                    <a:bodyPr/>
                    <a:lstStyle/>
                    <a:p>
                      <a:pPr algn="l" fontAlgn="b"/>
                      <a:endParaRPr lang="en-US" sz="1800" b="0" i="0" u="none" strike="noStrike" dirty="0">
                        <a:solidFill>
                          <a:srgbClr val="000000"/>
                        </a:solidFill>
                        <a:effectLst/>
                        <a:latin typeface="Calibri"/>
                      </a:endParaRPr>
                    </a:p>
                  </a:txBody>
                  <a:tcPr marL="9090" marR="9090" marT="9090" marB="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r>
            </a:tbl>
          </a:graphicData>
        </a:graphic>
      </p:graphicFrame>
      <p:sp>
        <p:nvSpPr>
          <p:cNvPr id="13" name="Title 1"/>
          <p:cNvSpPr txBox="1">
            <a:spLocks/>
          </p:cNvSpPr>
          <p:nvPr/>
        </p:nvSpPr>
        <p:spPr>
          <a:xfrm>
            <a:off x="457200" y="-7145"/>
            <a:ext cx="8229600" cy="1143000"/>
          </a:xfrm>
          <a:prstGeom prst="rect">
            <a:avLst/>
          </a:prstGeom>
        </p:spPr>
        <p:txBody>
          <a:bodyPr vert="horz" lIns="91440" tIns="45720" rIns="91440" bIns="45720"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r>
              <a:rPr lang="en-US" dirty="0" smtClean="0"/>
              <a:t>Controlled Experiment - Results</a:t>
            </a:r>
            <a:endParaRPr lang="en-US" dirty="0"/>
          </a:p>
        </p:txBody>
      </p:sp>
    </p:spTree>
    <p:extLst>
      <p:ext uri="{BB962C8B-B14F-4D97-AF65-F5344CB8AC3E}">
        <p14:creationId xmlns:p14="http://schemas.microsoft.com/office/powerpoint/2010/main" val="18880352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smtClean="0"/>
              <a:t>Who Uses Network Analysis</a:t>
            </a:r>
            <a:endParaRPr lang="en-US" dirty="0"/>
          </a:p>
        </p:txBody>
      </p:sp>
      <p:graphicFrame>
        <p:nvGraphicFramePr>
          <p:cNvPr id="6" name="Diagram 5"/>
          <p:cNvGraphicFramePr/>
          <p:nvPr>
            <p:extLst>
              <p:ext uri="{D42A27DB-BD31-4B8C-83A1-F6EECF244321}">
                <p14:modId xmlns:p14="http://schemas.microsoft.com/office/powerpoint/2010/main" val="2514347879"/>
              </p:ext>
            </p:extLst>
          </p:nvPr>
        </p:nvGraphicFramePr>
        <p:xfrm>
          <a:off x="76200" y="642937"/>
          <a:ext cx="8915400" cy="63674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920883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Quantifying Effectiveness</a:t>
            </a:r>
            <a:endParaRPr lang="en-US" dirty="0"/>
          </a:p>
        </p:txBody>
      </p:sp>
      <p:pic>
        <p:nvPicPr>
          <p:cNvPr id="10955" name="Picture 715"/>
          <p:cNvPicPr>
            <a:picLocks noChangeAspect="1" noChangeArrowheads="1"/>
          </p:cNvPicPr>
          <p:nvPr/>
        </p:nvPicPr>
        <p:blipFill rotWithShape="1">
          <a:blip r:embed="rId2">
            <a:extLst>
              <a:ext uri="{28A0092B-C50C-407E-A947-70E740481C1C}">
                <a14:useLocalDpi xmlns:a14="http://schemas.microsoft.com/office/drawing/2010/main" val="0"/>
              </a:ext>
            </a:extLst>
          </a:blip>
          <a:srcRect b="19134"/>
          <a:stretch/>
        </p:blipFill>
        <p:spPr bwMode="auto">
          <a:xfrm>
            <a:off x="0" y="1715322"/>
            <a:ext cx="9073917" cy="35424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129521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4"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4758397" cy="4720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5410201" y="-36023"/>
            <a:ext cx="3517974" cy="954107"/>
          </a:xfrm>
          <a:prstGeom prst="rect">
            <a:avLst/>
          </a:prstGeom>
          <a:ln>
            <a:noFill/>
          </a:ln>
          <a:effectLst/>
        </p:spPr>
        <p:txBody>
          <a:bodyPr wrap="square">
            <a:spAutoFit/>
          </a:bodyPr>
          <a:lstStyle/>
          <a:p>
            <a:pPr algn="r"/>
            <a:r>
              <a:rPr lang="en-US" sz="2800" dirty="0" smtClean="0"/>
              <a:t>Senate Co-Voting: 85% Agreement</a:t>
            </a:r>
            <a:endParaRPr lang="en-US" sz="2800" dirty="0"/>
          </a:p>
        </p:txBody>
      </p:sp>
      <p:pic>
        <p:nvPicPr>
          <p:cNvPr id="819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96786" y="3322320"/>
            <a:ext cx="5347213" cy="35356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Oval 6"/>
          <p:cNvSpPr/>
          <p:nvPr/>
        </p:nvSpPr>
        <p:spPr>
          <a:xfrm flipH="1" flipV="1">
            <a:off x="6119286" y="4671696"/>
            <a:ext cx="662884" cy="66288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797649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410201" y="-36023"/>
            <a:ext cx="3517974" cy="954107"/>
          </a:xfrm>
          <a:prstGeom prst="rect">
            <a:avLst/>
          </a:prstGeom>
          <a:ln>
            <a:noFill/>
          </a:ln>
          <a:effectLst/>
        </p:spPr>
        <p:txBody>
          <a:bodyPr wrap="square">
            <a:spAutoFit/>
          </a:bodyPr>
          <a:lstStyle/>
          <a:p>
            <a:pPr algn="r"/>
            <a:r>
              <a:rPr lang="en-US" sz="2800" dirty="0" smtClean="0"/>
              <a:t>Senate Co-Voting: 90% Agreement</a:t>
            </a:r>
            <a:endParaRPr lang="en-US" sz="2800" dirty="0"/>
          </a:p>
        </p:txBody>
      </p:sp>
      <p:pic>
        <p:nvPicPr>
          <p:cNvPr id="133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19930" y="1630387"/>
            <a:ext cx="3808245" cy="37604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315"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5260" y="1031928"/>
            <a:ext cx="4647697" cy="46408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0658280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410201" y="-36023"/>
            <a:ext cx="3517974" cy="954107"/>
          </a:xfrm>
          <a:prstGeom prst="rect">
            <a:avLst/>
          </a:prstGeom>
          <a:ln>
            <a:noFill/>
          </a:ln>
          <a:effectLst/>
        </p:spPr>
        <p:txBody>
          <a:bodyPr wrap="square">
            <a:spAutoFit/>
          </a:bodyPr>
          <a:lstStyle/>
          <a:p>
            <a:pPr algn="r"/>
            <a:r>
              <a:rPr lang="en-US" sz="2800" dirty="0" smtClean="0"/>
              <a:t>Senate Co-Voting: 95% Agreement</a:t>
            </a:r>
            <a:endParaRPr lang="en-US" sz="2800" dirty="0"/>
          </a:p>
        </p:txBody>
      </p:sp>
      <p:pic>
        <p:nvPicPr>
          <p:cNvPr id="1433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3196" y="1325597"/>
            <a:ext cx="4327892" cy="434636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339"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92040" y="1844038"/>
            <a:ext cx="4129280" cy="36904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Oval 5"/>
          <p:cNvSpPr/>
          <p:nvPr/>
        </p:nvSpPr>
        <p:spPr>
          <a:xfrm flipH="1" flipV="1">
            <a:off x="5117798" y="4373487"/>
            <a:ext cx="782257" cy="1374168"/>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445908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5410201" y="-36023"/>
            <a:ext cx="3517974" cy="523220"/>
          </a:xfrm>
          <a:prstGeom prst="rect">
            <a:avLst/>
          </a:prstGeom>
          <a:ln>
            <a:noFill/>
          </a:ln>
          <a:effectLst/>
        </p:spPr>
        <p:txBody>
          <a:bodyPr wrap="square">
            <a:spAutoFit/>
          </a:bodyPr>
          <a:lstStyle/>
          <a:p>
            <a:pPr algn="r"/>
            <a:r>
              <a:rPr lang="en-US" sz="2800" dirty="0" err="1" smtClean="0"/>
              <a:t>Voson</a:t>
            </a:r>
            <a:r>
              <a:rPr lang="en-US" sz="2800" dirty="0" smtClean="0"/>
              <a:t> Web Crawl</a:t>
            </a:r>
            <a:endParaRPr lang="en-US" sz="2800" dirty="0"/>
          </a:p>
        </p:txBody>
      </p:sp>
      <p:sp>
        <p:nvSpPr>
          <p:cNvPr id="4" name="Oval 3"/>
          <p:cNvSpPr/>
          <p:nvPr/>
        </p:nvSpPr>
        <p:spPr>
          <a:xfrm rot="2226282">
            <a:off x="4657593" y="4519038"/>
            <a:ext cx="1655727" cy="1302527"/>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5121298" y="4216765"/>
            <a:ext cx="516406" cy="54601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4557200" y="4980958"/>
            <a:ext cx="516406" cy="54601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47699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5"/>
                                        </p:tgtEl>
                                      </p:cBhvr>
                                    </p:animEffect>
                                    <p:set>
                                      <p:cBhvr>
                                        <p:cTn id="15" dur="1" fill="hold">
                                          <p:stCondLst>
                                            <p:cond delay="499"/>
                                          </p:stCondLst>
                                        </p:cTn>
                                        <p:tgtEl>
                                          <p:spTgt spid="5"/>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6"/>
                                        </p:tgtEl>
                                      </p:cBhvr>
                                    </p:animEffect>
                                    <p:set>
                                      <p:cBhvr>
                                        <p:cTn id="18" dur="1" fill="hold">
                                          <p:stCondLst>
                                            <p:cond delay="499"/>
                                          </p:stCondLst>
                                        </p:cTn>
                                        <p:tgtEl>
                                          <p:spTgt spid="6"/>
                                        </p:tgtEl>
                                        <p:attrNameLst>
                                          <p:attrName>style.visibility</p:attrName>
                                        </p:attrNameLst>
                                      </p:cBhvr>
                                      <p:to>
                                        <p:strVal val="hidden"/>
                                      </p:to>
                                    </p:set>
                                  </p:childTnLst>
                                </p:cTn>
                              </p:par>
                            </p:childTnLst>
                          </p:cTn>
                        </p:par>
                        <p:par>
                          <p:cTn id="19" fill="hold">
                            <p:stCondLst>
                              <p:cond delay="500"/>
                            </p:stCondLst>
                            <p:childTnLst>
                              <p:par>
                                <p:cTn id="20" presetID="10" presetClass="entr" presetSubtype="0"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P spid="6" grpId="0" animBg="1"/>
      <p:bldP spid="6" grpId="1"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5410201" y="-36023"/>
            <a:ext cx="3517974" cy="523220"/>
          </a:xfrm>
          <a:prstGeom prst="rect">
            <a:avLst/>
          </a:prstGeom>
          <a:ln>
            <a:noFill/>
          </a:ln>
          <a:effectLst/>
        </p:spPr>
        <p:txBody>
          <a:bodyPr wrap="square">
            <a:spAutoFit/>
          </a:bodyPr>
          <a:lstStyle/>
          <a:p>
            <a:pPr algn="r"/>
            <a:r>
              <a:rPr lang="en-US" sz="2800" dirty="0" err="1" smtClean="0"/>
              <a:t>Voson</a:t>
            </a:r>
            <a:r>
              <a:rPr lang="en-US" sz="2800" dirty="0" smtClean="0"/>
              <a:t> Web Crawl</a:t>
            </a:r>
            <a:endParaRPr lang="en-US" sz="2800" dirty="0"/>
          </a:p>
        </p:txBody>
      </p:sp>
      <p:sp>
        <p:nvSpPr>
          <p:cNvPr id="4" name="Oval 3"/>
          <p:cNvSpPr/>
          <p:nvPr/>
        </p:nvSpPr>
        <p:spPr>
          <a:xfrm>
            <a:off x="4558844" y="4572000"/>
            <a:ext cx="1736702" cy="14604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64477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5410201" y="-36023"/>
            <a:ext cx="3517974" cy="523220"/>
          </a:xfrm>
          <a:prstGeom prst="rect">
            <a:avLst/>
          </a:prstGeom>
          <a:ln>
            <a:noFill/>
          </a:ln>
          <a:effectLst/>
        </p:spPr>
        <p:txBody>
          <a:bodyPr wrap="square">
            <a:spAutoFit/>
          </a:bodyPr>
          <a:lstStyle/>
          <a:p>
            <a:pPr algn="r"/>
            <a:r>
              <a:rPr lang="en-US" sz="2800" dirty="0" err="1" smtClean="0"/>
              <a:t>Voson</a:t>
            </a:r>
            <a:r>
              <a:rPr lang="en-US" sz="2800" dirty="0" smtClean="0"/>
              <a:t> Web Crawl</a:t>
            </a:r>
            <a:endParaRPr lang="en-US" sz="2800" dirty="0"/>
          </a:p>
        </p:txBody>
      </p:sp>
    </p:spTree>
    <p:extLst>
      <p:ext uri="{BB962C8B-B14F-4D97-AF65-F5344CB8AC3E}">
        <p14:creationId xmlns:p14="http://schemas.microsoft.com/office/powerpoint/2010/main" val="62870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5410201" y="-36023"/>
            <a:ext cx="3517974" cy="523220"/>
          </a:xfrm>
          <a:prstGeom prst="rect">
            <a:avLst/>
          </a:prstGeom>
          <a:ln>
            <a:noFill/>
          </a:ln>
          <a:effectLst/>
        </p:spPr>
        <p:txBody>
          <a:bodyPr wrap="square">
            <a:spAutoFit/>
          </a:bodyPr>
          <a:lstStyle/>
          <a:p>
            <a:pPr algn="r"/>
            <a:r>
              <a:rPr lang="en-US" sz="2800" dirty="0" err="1" smtClean="0"/>
              <a:t>Voson</a:t>
            </a:r>
            <a:r>
              <a:rPr lang="en-US" sz="2800" dirty="0" smtClean="0"/>
              <a:t> Web Crawl</a:t>
            </a:r>
            <a:endParaRPr lang="en-US" sz="2800" dirty="0"/>
          </a:p>
        </p:txBody>
      </p:sp>
    </p:spTree>
    <p:extLst>
      <p:ext uri="{BB962C8B-B14F-4D97-AF65-F5344CB8AC3E}">
        <p14:creationId xmlns:p14="http://schemas.microsoft.com/office/powerpoint/2010/main" val="3695855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5410201" y="-36023"/>
            <a:ext cx="3517974" cy="523220"/>
          </a:xfrm>
          <a:prstGeom prst="rect">
            <a:avLst/>
          </a:prstGeom>
          <a:ln>
            <a:noFill/>
          </a:ln>
          <a:effectLst/>
        </p:spPr>
        <p:txBody>
          <a:bodyPr wrap="square">
            <a:spAutoFit/>
          </a:bodyPr>
          <a:lstStyle/>
          <a:p>
            <a:pPr algn="r"/>
            <a:r>
              <a:rPr lang="en-US" sz="2800" dirty="0" err="1" smtClean="0"/>
              <a:t>Voson</a:t>
            </a:r>
            <a:r>
              <a:rPr lang="en-US" sz="2800" dirty="0" smtClean="0"/>
              <a:t> Web Crawl</a:t>
            </a:r>
            <a:endParaRPr lang="en-US" sz="2800" dirty="0"/>
          </a:p>
        </p:txBody>
      </p:sp>
    </p:spTree>
    <p:extLst>
      <p:ext uri="{BB962C8B-B14F-4D97-AF65-F5344CB8AC3E}">
        <p14:creationId xmlns:p14="http://schemas.microsoft.com/office/powerpoint/2010/main" val="707443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fs\network data\CHI\acmchi-nodexl3.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85900" y="685800"/>
            <a:ext cx="6172200" cy="61722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457200" y="0"/>
            <a:ext cx="8229600" cy="1143000"/>
          </a:xfrm>
        </p:spPr>
        <p:txBody>
          <a:bodyPr/>
          <a:lstStyle/>
          <a:p>
            <a:pPr algn="ctr"/>
            <a:r>
              <a:rPr lang="en-US" dirty="0"/>
              <a:t>Network Analysis is Hard</a:t>
            </a:r>
          </a:p>
        </p:txBody>
      </p:sp>
      <p:sp>
        <p:nvSpPr>
          <p:cNvPr id="8" name="Rectangle 7"/>
          <p:cNvSpPr/>
          <p:nvPr/>
        </p:nvSpPr>
        <p:spPr>
          <a:xfrm>
            <a:off x="0" y="0"/>
            <a:ext cx="12192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8210181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9552" y="542259"/>
            <a:ext cx="3837764" cy="2589788"/>
          </a:xfrm>
          <a:prstGeom prst="rect">
            <a:avLst/>
          </a:prstGeom>
          <a:solidFill>
            <a:srgbClr val="FFFFFF">
              <a:shade val="85000"/>
            </a:srgbClr>
          </a:solidFill>
          <a:ln w="12700">
            <a:solidFill>
              <a:schemeClr val="tx2"/>
            </a:solidFill>
            <a:miter lim="800000"/>
            <a:headEnd/>
            <a:tailEnd/>
          </a:ln>
          <a:effectLst>
            <a:outerShdw blurRad="50800" dist="38100" dir="2700000" algn="tl" rotWithShape="0">
              <a:prstClr val="black">
                <a:alpha val="40000"/>
              </a:prstClr>
            </a:outerShdw>
          </a:effectLst>
          <a:extLst/>
        </p:spPr>
      </p:pic>
      <p:grpSp>
        <p:nvGrpSpPr>
          <p:cNvPr id="5" name="Group 4"/>
          <p:cNvGrpSpPr/>
          <p:nvPr/>
        </p:nvGrpSpPr>
        <p:grpSpPr>
          <a:xfrm>
            <a:off x="4513843" y="529358"/>
            <a:ext cx="4534325" cy="2472201"/>
            <a:chOff x="5228674" y="3802325"/>
            <a:chExt cx="4033012" cy="2198870"/>
          </a:xfrm>
        </p:grpSpPr>
        <p:sp>
          <p:nvSpPr>
            <p:cNvPr id="6" name="Rectangle 5"/>
            <p:cNvSpPr/>
            <p:nvPr/>
          </p:nvSpPr>
          <p:spPr>
            <a:xfrm>
              <a:off x="5228676" y="3802326"/>
              <a:ext cx="1255026" cy="1004020"/>
            </a:xfrm>
            <a:prstGeom prst="rect">
              <a:avLst/>
            </a:prstGeom>
            <a:blipFill>
              <a:blip r:embed="rId3">
                <a:extLst>
                  <a:ext uri="{28A0092B-C50C-407E-A947-70E740481C1C}">
                    <a14:useLocalDpi xmlns:a14="http://schemas.microsoft.com/office/drawing/2010/main" val="0"/>
                  </a:ext>
                </a:extLst>
              </a:blip>
              <a:srcRect/>
              <a:stretch>
                <a:fillRect t="-2000" b="-2000"/>
              </a:stretch>
            </a:blipFill>
            <a:ln w="12700"/>
            <a:effectLst>
              <a:outerShdw blurRad="50800" dist="38100" dir="5400000" algn="t" rotWithShape="0">
                <a:prstClr val="black">
                  <a:alpha val="40000"/>
                </a:prstClr>
              </a:outerShdw>
            </a:effectLst>
          </p:spPr>
          <p:style>
            <a:lnRef idx="1">
              <a:schemeClr val="dk2">
                <a:shade val="80000"/>
                <a:hueOff val="0"/>
                <a:satOff val="0"/>
                <a:lumOff val="0"/>
                <a:alphaOff val="0"/>
              </a:schemeClr>
            </a:lnRef>
            <a:fillRef idx="1">
              <a:scrgbClr r="0" g="0" b="0"/>
            </a:fillRef>
            <a:effectRef idx="1">
              <a:scrgbClr r="0" g="0" b="0"/>
            </a:effectRef>
            <a:fontRef idx="minor">
              <a:schemeClr val="lt1">
                <a:hueOff val="0"/>
                <a:satOff val="0"/>
                <a:lumOff val="0"/>
                <a:alphaOff val="0"/>
              </a:schemeClr>
            </a:fontRef>
          </p:style>
        </p:sp>
        <p:sp>
          <p:nvSpPr>
            <p:cNvPr id="8" name="Rectangle 7"/>
            <p:cNvSpPr/>
            <p:nvPr/>
          </p:nvSpPr>
          <p:spPr>
            <a:xfrm>
              <a:off x="6617669" y="3802325"/>
              <a:ext cx="1255026" cy="1004020"/>
            </a:xfrm>
            <a:prstGeom prst="rect">
              <a:avLst/>
            </a:prstGeom>
            <a:blipFill dpi="0" rotWithShape="1">
              <a:blip r:embed="rId4" cstate="print">
                <a:extLst>
                  <a:ext uri="{28A0092B-C50C-407E-A947-70E740481C1C}">
                    <a14:useLocalDpi xmlns:a14="http://schemas.microsoft.com/office/drawing/2010/main" val="0"/>
                  </a:ext>
                </a:extLst>
              </a:blip>
              <a:srcRect/>
              <a:stretch>
                <a:fillRect l="440" r="-106440"/>
              </a:stretch>
            </a:blipFill>
            <a:ln w="12700"/>
            <a:effectLst>
              <a:outerShdw blurRad="50800" dist="38100" dir="5400000" algn="t" rotWithShape="0">
                <a:prstClr val="black">
                  <a:alpha val="40000"/>
                </a:prstClr>
              </a:outerShdw>
            </a:effectLst>
          </p:spPr>
          <p:style>
            <a:lnRef idx="1">
              <a:schemeClr val="dk2">
                <a:shade val="80000"/>
                <a:hueOff val="0"/>
                <a:satOff val="0"/>
                <a:lumOff val="0"/>
                <a:alphaOff val="0"/>
              </a:schemeClr>
            </a:lnRef>
            <a:fillRef idx="1">
              <a:scrgbClr r="0" g="0" b="0"/>
            </a:fillRef>
            <a:effectRef idx="1">
              <a:scrgbClr r="0" g="0" b="0"/>
            </a:effectRef>
            <a:fontRef idx="minor">
              <a:schemeClr val="lt1">
                <a:hueOff val="0"/>
                <a:satOff val="0"/>
                <a:lumOff val="0"/>
                <a:alphaOff val="0"/>
              </a:schemeClr>
            </a:fontRef>
          </p:style>
        </p:sp>
        <p:sp>
          <p:nvSpPr>
            <p:cNvPr id="10" name="Rectangle 9"/>
            <p:cNvSpPr/>
            <p:nvPr/>
          </p:nvSpPr>
          <p:spPr>
            <a:xfrm>
              <a:off x="8006660" y="3804493"/>
              <a:ext cx="1255026" cy="1004020"/>
            </a:xfrm>
            <a:prstGeom prst="rect">
              <a:avLst/>
            </a:prstGeom>
            <a:blipFill dpi="0" rotWithShape="1">
              <a:blip r:embed="rId5" cstate="print">
                <a:extLst>
                  <a:ext uri="{28A0092B-C50C-407E-A947-70E740481C1C}">
                    <a14:useLocalDpi xmlns:a14="http://schemas.microsoft.com/office/drawing/2010/main" val="0"/>
                  </a:ext>
                </a:extLst>
              </a:blip>
              <a:srcRect/>
              <a:stretch>
                <a:fillRect l="-455" t="446" r="-47545" b="-446"/>
              </a:stretch>
            </a:blipFill>
            <a:ln w="12700"/>
            <a:effectLst>
              <a:outerShdw blurRad="50800" dist="38100" dir="5400000" algn="t" rotWithShape="0">
                <a:prstClr val="black">
                  <a:alpha val="40000"/>
                </a:prstClr>
              </a:outerShdw>
            </a:effectLst>
          </p:spPr>
          <p:style>
            <a:lnRef idx="1">
              <a:schemeClr val="dk2">
                <a:shade val="80000"/>
                <a:hueOff val="0"/>
                <a:satOff val="0"/>
                <a:lumOff val="0"/>
                <a:alphaOff val="0"/>
              </a:schemeClr>
            </a:lnRef>
            <a:fillRef idx="1">
              <a:scrgbClr r="0" g="0" b="0"/>
            </a:fillRef>
            <a:effectRef idx="1">
              <a:scrgbClr r="0" g="0" b="0"/>
            </a:effectRef>
            <a:fontRef idx="minor">
              <a:schemeClr val="lt1">
                <a:hueOff val="0"/>
                <a:satOff val="0"/>
                <a:lumOff val="0"/>
                <a:alphaOff val="0"/>
              </a:schemeClr>
            </a:fontRef>
          </p:style>
        </p:sp>
        <p:sp>
          <p:nvSpPr>
            <p:cNvPr id="12" name="Rectangle 11"/>
            <p:cNvSpPr/>
            <p:nvPr/>
          </p:nvSpPr>
          <p:spPr>
            <a:xfrm>
              <a:off x="5923171" y="4997177"/>
              <a:ext cx="1255026" cy="1004017"/>
            </a:xfrm>
            <a:prstGeom prst="rect">
              <a:avLst/>
            </a:prstGeom>
            <a:blipFill dpi="0" rotWithShape="1">
              <a:blip r:embed="rId6">
                <a:extLst>
                  <a:ext uri="{28A0092B-C50C-407E-A947-70E740481C1C}">
                    <a14:useLocalDpi xmlns:a14="http://schemas.microsoft.com/office/drawing/2010/main" val="0"/>
                  </a:ext>
                </a:extLst>
              </a:blip>
              <a:srcRect/>
              <a:stretch>
                <a:fillRect l="-60692" t="-10579" r="-35308" b="10579"/>
              </a:stretch>
            </a:blipFill>
            <a:ln w="12700"/>
            <a:effectLst>
              <a:outerShdw blurRad="50800" dist="38100" dir="5400000" algn="t" rotWithShape="0">
                <a:prstClr val="black">
                  <a:alpha val="40000"/>
                </a:prstClr>
              </a:outerShdw>
            </a:effectLst>
          </p:spPr>
          <p:style>
            <a:lnRef idx="1">
              <a:schemeClr val="dk2">
                <a:shade val="80000"/>
                <a:hueOff val="0"/>
                <a:satOff val="0"/>
                <a:lumOff val="0"/>
                <a:alphaOff val="0"/>
              </a:schemeClr>
            </a:lnRef>
            <a:fillRef idx="1">
              <a:scrgbClr r="0" g="0" b="0"/>
            </a:fillRef>
            <a:effectRef idx="1">
              <a:scrgbClr r="0" g="0" b="0"/>
            </a:effectRef>
            <a:fontRef idx="minor">
              <a:schemeClr val="lt1">
                <a:hueOff val="0"/>
                <a:satOff val="0"/>
                <a:lumOff val="0"/>
                <a:alphaOff val="0"/>
              </a:schemeClr>
            </a:fontRef>
          </p:style>
        </p:sp>
        <p:sp>
          <p:nvSpPr>
            <p:cNvPr id="14" name="Rectangle 13"/>
            <p:cNvSpPr/>
            <p:nvPr/>
          </p:nvSpPr>
          <p:spPr>
            <a:xfrm>
              <a:off x="7312165" y="4997178"/>
              <a:ext cx="1255026" cy="1004017"/>
            </a:xfrm>
            <a:prstGeom prst="rect">
              <a:avLst/>
            </a:prstGeom>
            <a:blipFill rotWithShape="1">
              <a:blip r:embed="rId7"/>
              <a:stretch>
                <a:fillRect/>
              </a:stretch>
            </a:blipFill>
            <a:ln w="12700"/>
            <a:effectLst>
              <a:outerShdw blurRad="50800" dist="38100" dir="5400000" algn="t" rotWithShape="0">
                <a:prstClr val="black">
                  <a:alpha val="40000"/>
                </a:prstClr>
              </a:outerShdw>
            </a:effectLst>
          </p:spPr>
          <p:style>
            <a:lnRef idx="1">
              <a:schemeClr val="dk2">
                <a:shade val="80000"/>
                <a:hueOff val="0"/>
                <a:satOff val="0"/>
                <a:lumOff val="0"/>
                <a:alphaOff val="0"/>
              </a:schemeClr>
            </a:lnRef>
            <a:fillRef idx="1">
              <a:scrgbClr r="0" g="0" b="0"/>
            </a:fillRef>
            <a:effectRef idx="1">
              <a:scrgbClr r="0" g="0" b="0"/>
            </a:effectRef>
            <a:fontRef idx="minor">
              <a:schemeClr val="lt1">
                <a:hueOff val="0"/>
                <a:satOff val="0"/>
                <a:lumOff val="0"/>
                <a:alphaOff val="0"/>
              </a:schemeClr>
            </a:fontRef>
          </p:style>
        </p:sp>
        <p:sp>
          <p:nvSpPr>
            <p:cNvPr id="16" name="Rectangle 15"/>
            <p:cNvSpPr/>
            <p:nvPr/>
          </p:nvSpPr>
          <p:spPr>
            <a:xfrm>
              <a:off x="5228674" y="3804493"/>
              <a:ext cx="1255027" cy="1004019"/>
            </a:xfrm>
            <a:prstGeom prst="rect">
              <a:avLst/>
            </a:prstGeom>
            <a:blipFill>
              <a:blip r:embed="rId3">
                <a:extLst>
                  <a:ext uri="{28A0092B-C50C-407E-A947-70E740481C1C}">
                    <a14:useLocalDpi xmlns:a14="http://schemas.microsoft.com/office/drawing/2010/main" val="0"/>
                  </a:ext>
                </a:extLst>
              </a:blip>
              <a:srcRect/>
              <a:stretch>
                <a:fillRect t="-2000" b="-2000"/>
              </a:stretch>
            </a:blipFill>
            <a:ln w="12700"/>
            <a:effectLst>
              <a:outerShdw blurRad="50800" dist="38100" dir="5400000" algn="t" rotWithShape="0">
                <a:prstClr val="black">
                  <a:alpha val="40000"/>
                </a:prstClr>
              </a:outerShdw>
            </a:effectLst>
          </p:spPr>
          <p:style>
            <a:lnRef idx="1">
              <a:schemeClr val="dk2">
                <a:shade val="80000"/>
                <a:hueOff val="0"/>
                <a:satOff val="0"/>
                <a:lumOff val="0"/>
                <a:alphaOff val="0"/>
              </a:schemeClr>
            </a:lnRef>
            <a:fillRef idx="1">
              <a:scrgbClr r="0" g="0" b="0"/>
            </a:fillRef>
            <a:effectRef idx="1">
              <a:scrgbClr r="0" g="0" b="0"/>
            </a:effectRef>
            <a:fontRef idx="minor">
              <a:schemeClr val="lt1">
                <a:hueOff val="0"/>
                <a:satOff val="0"/>
                <a:lumOff val="0"/>
                <a:alphaOff val="0"/>
              </a:schemeClr>
            </a:fontRef>
          </p:style>
        </p:sp>
        <p:sp>
          <p:nvSpPr>
            <p:cNvPr id="17" name="Rectangle 16"/>
            <p:cNvSpPr/>
            <p:nvPr/>
          </p:nvSpPr>
          <p:spPr>
            <a:xfrm>
              <a:off x="6617667" y="3804494"/>
              <a:ext cx="1255026" cy="1004019"/>
            </a:xfrm>
            <a:prstGeom prst="rect">
              <a:avLst/>
            </a:prstGeom>
            <a:blipFill dpi="0" rotWithShape="1">
              <a:blip r:embed="rId4" cstate="print">
                <a:extLst>
                  <a:ext uri="{28A0092B-C50C-407E-A947-70E740481C1C}">
                    <a14:useLocalDpi xmlns:a14="http://schemas.microsoft.com/office/drawing/2010/main" val="0"/>
                  </a:ext>
                </a:extLst>
              </a:blip>
              <a:srcRect/>
              <a:stretch>
                <a:fillRect l="440" r="-106440"/>
              </a:stretch>
            </a:blipFill>
            <a:ln w="12700"/>
            <a:effectLst>
              <a:outerShdw blurRad="50800" dist="38100" dir="5400000" algn="t" rotWithShape="0">
                <a:prstClr val="black">
                  <a:alpha val="40000"/>
                </a:prstClr>
              </a:outerShdw>
            </a:effectLst>
          </p:spPr>
          <p:style>
            <a:lnRef idx="1">
              <a:schemeClr val="dk2">
                <a:shade val="80000"/>
                <a:hueOff val="0"/>
                <a:satOff val="0"/>
                <a:lumOff val="0"/>
                <a:alphaOff val="0"/>
              </a:schemeClr>
            </a:lnRef>
            <a:fillRef idx="1">
              <a:scrgbClr r="0" g="0" b="0"/>
            </a:fillRef>
            <a:effectRef idx="1">
              <a:scrgbClr r="0" g="0" b="0"/>
            </a:effectRef>
            <a:fontRef idx="minor">
              <a:schemeClr val="lt1">
                <a:hueOff val="0"/>
                <a:satOff val="0"/>
                <a:lumOff val="0"/>
                <a:alphaOff val="0"/>
              </a:schemeClr>
            </a:fontRef>
          </p:style>
        </p:sp>
      </p:grpSp>
      <p:sp>
        <p:nvSpPr>
          <p:cNvPr id="18" name="Rectangle 17"/>
          <p:cNvSpPr/>
          <p:nvPr/>
        </p:nvSpPr>
        <p:spPr>
          <a:xfrm>
            <a:off x="89551" y="6139"/>
            <a:ext cx="3837765" cy="523220"/>
          </a:xfrm>
          <a:prstGeom prst="rect">
            <a:avLst/>
          </a:prstGeom>
          <a:ln>
            <a:noFill/>
          </a:ln>
          <a:effectLst/>
        </p:spPr>
        <p:txBody>
          <a:bodyPr wrap="square">
            <a:spAutoFit/>
          </a:bodyPr>
          <a:lstStyle/>
          <a:p>
            <a:pPr algn="ctr"/>
            <a:r>
              <a:rPr lang="en-US" sz="2800" dirty="0" smtClean="0"/>
              <a:t>Better Layouts</a:t>
            </a:r>
            <a:endParaRPr lang="en-US" sz="2800" dirty="0"/>
          </a:p>
        </p:txBody>
      </p:sp>
      <p:sp>
        <p:nvSpPr>
          <p:cNvPr id="19" name="Rectangle 18"/>
          <p:cNvSpPr/>
          <p:nvPr/>
        </p:nvSpPr>
        <p:spPr>
          <a:xfrm>
            <a:off x="4513842" y="6139"/>
            <a:ext cx="4534325" cy="523220"/>
          </a:xfrm>
          <a:prstGeom prst="rect">
            <a:avLst/>
          </a:prstGeom>
          <a:ln>
            <a:noFill/>
          </a:ln>
          <a:effectLst/>
        </p:spPr>
        <p:txBody>
          <a:bodyPr wrap="square">
            <a:spAutoFit/>
          </a:bodyPr>
          <a:lstStyle/>
          <a:p>
            <a:pPr algn="ctr"/>
            <a:r>
              <a:rPr lang="en-US" sz="2800" dirty="0" smtClean="0"/>
              <a:t>Alternate Visualizations</a:t>
            </a:r>
            <a:endParaRPr lang="en-US" sz="2800" dirty="0"/>
          </a:p>
        </p:txBody>
      </p:sp>
      <p:sp>
        <p:nvSpPr>
          <p:cNvPr id="20" name="Rectangle 19"/>
          <p:cNvSpPr/>
          <p:nvPr/>
        </p:nvSpPr>
        <p:spPr>
          <a:xfrm>
            <a:off x="249446" y="3136823"/>
            <a:ext cx="3517974" cy="400110"/>
          </a:xfrm>
          <a:prstGeom prst="rect">
            <a:avLst/>
          </a:prstGeom>
          <a:ln>
            <a:noFill/>
          </a:ln>
          <a:effectLst/>
        </p:spPr>
        <p:txBody>
          <a:bodyPr wrap="square">
            <a:spAutoFit/>
          </a:bodyPr>
          <a:lstStyle/>
          <a:p>
            <a:pPr algn="ctr"/>
            <a:r>
              <a:rPr lang="en-US" sz="2000" dirty="0" err="1" smtClean="0"/>
              <a:t>Hachul</a:t>
            </a:r>
            <a:r>
              <a:rPr lang="en-US" sz="2000" dirty="0" smtClean="0"/>
              <a:t> </a:t>
            </a:r>
            <a:r>
              <a:rPr lang="en-US" sz="2000" dirty="0"/>
              <a:t>&amp; </a:t>
            </a:r>
            <a:r>
              <a:rPr lang="en-US" sz="2000" dirty="0" err="1"/>
              <a:t>Jünger</a:t>
            </a:r>
            <a:r>
              <a:rPr lang="en-US" sz="2000" dirty="0"/>
              <a:t>, </a:t>
            </a:r>
            <a:r>
              <a:rPr lang="en-US" sz="2000" dirty="0" smtClean="0"/>
              <a:t>2006</a:t>
            </a:r>
            <a:endParaRPr lang="en-US" sz="2000" dirty="0"/>
          </a:p>
        </p:txBody>
      </p:sp>
      <p:sp>
        <p:nvSpPr>
          <p:cNvPr id="21" name="Rectangle 20"/>
          <p:cNvSpPr/>
          <p:nvPr/>
        </p:nvSpPr>
        <p:spPr>
          <a:xfrm>
            <a:off x="1457438" y="6038075"/>
            <a:ext cx="3517974" cy="400110"/>
          </a:xfrm>
          <a:prstGeom prst="rect">
            <a:avLst/>
          </a:prstGeom>
          <a:ln>
            <a:noFill/>
          </a:ln>
          <a:effectLst/>
        </p:spPr>
        <p:txBody>
          <a:bodyPr wrap="square">
            <a:spAutoFit/>
          </a:bodyPr>
          <a:lstStyle/>
          <a:p>
            <a:pPr algn="ctr"/>
            <a:r>
              <a:rPr lang="en-US" sz="2000" dirty="0" err="1"/>
              <a:t>Navlakha</a:t>
            </a:r>
            <a:r>
              <a:rPr lang="en-US" sz="2000" dirty="0"/>
              <a:t> et </a:t>
            </a:r>
            <a:r>
              <a:rPr lang="en-US" sz="2000" dirty="0" smtClean="0"/>
              <a:t>al, 2008</a:t>
            </a:r>
            <a:endParaRPr lang="en-US" sz="2000" dirty="0"/>
          </a:p>
        </p:txBody>
      </p:sp>
      <p:pic>
        <p:nvPicPr>
          <p:cNvPr id="22" name="Picture 3" descr="C:\fs\phd\proposal\figs\related\Navlakha08Graphsummarizationwith-3a.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40915" y="4567984"/>
            <a:ext cx="3100303" cy="1461992"/>
          </a:xfrm>
          <a:prstGeom prst="rect">
            <a:avLst/>
          </a:prstGeom>
          <a:noFill/>
          <a:ln w="12700">
            <a:solidFill>
              <a:schemeClr val="tx2"/>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3" name="Picture 4" descr="C:\fs\phd\proposal\figs\related\Navlakha08Graphsummarizationwith-3b.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74605" y="4567984"/>
            <a:ext cx="1979038" cy="1461992"/>
          </a:xfrm>
          <a:prstGeom prst="rect">
            <a:avLst/>
          </a:prstGeom>
          <a:noFill/>
          <a:ln w="12700">
            <a:solidFill>
              <a:schemeClr val="tx2"/>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24" name="Rectangle 23"/>
          <p:cNvSpPr/>
          <p:nvPr/>
        </p:nvSpPr>
        <p:spPr>
          <a:xfrm>
            <a:off x="1010655" y="4044764"/>
            <a:ext cx="4411541" cy="523220"/>
          </a:xfrm>
          <a:prstGeom prst="rect">
            <a:avLst/>
          </a:prstGeom>
          <a:ln>
            <a:noFill/>
          </a:ln>
          <a:effectLst/>
        </p:spPr>
        <p:txBody>
          <a:bodyPr wrap="square">
            <a:spAutoFit/>
          </a:bodyPr>
          <a:lstStyle/>
          <a:p>
            <a:pPr algn="ctr"/>
            <a:r>
              <a:rPr lang="en-US" sz="2800" dirty="0" smtClean="0"/>
              <a:t>Graph Summarization</a:t>
            </a:r>
            <a:endParaRPr lang="en-US" sz="2800" dirty="0"/>
          </a:p>
        </p:txBody>
      </p:sp>
      <p:sp>
        <p:nvSpPr>
          <p:cNvPr id="25" name="Rectangle 24"/>
          <p:cNvSpPr/>
          <p:nvPr/>
        </p:nvSpPr>
        <p:spPr>
          <a:xfrm>
            <a:off x="4513842" y="3029101"/>
            <a:ext cx="4572000" cy="1015663"/>
          </a:xfrm>
          <a:prstGeom prst="rect">
            <a:avLst/>
          </a:prstGeom>
        </p:spPr>
        <p:txBody>
          <a:bodyPr>
            <a:spAutoFit/>
          </a:bodyPr>
          <a:lstStyle/>
          <a:p>
            <a:pPr algn="ctr"/>
            <a:r>
              <a:rPr lang="en-US" sz="2000" dirty="0"/>
              <a:t>Gove et al, </a:t>
            </a:r>
            <a:r>
              <a:rPr lang="en-US" sz="2000" dirty="0" smtClean="0"/>
              <a:t>2011; Henry </a:t>
            </a:r>
            <a:r>
              <a:rPr lang="en-US" sz="2000" dirty="0"/>
              <a:t>&amp; </a:t>
            </a:r>
            <a:r>
              <a:rPr lang="en-US" sz="2000" dirty="0" err="1"/>
              <a:t>Fekete</a:t>
            </a:r>
            <a:r>
              <a:rPr lang="en-US" sz="2000" dirty="0"/>
              <a:t>, </a:t>
            </a:r>
            <a:r>
              <a:rPr lang="en-US" sz="2000" dirty="0" smtClean="0"/>
              <a:t>2006; Dunne </a:t>
            </a:r>
            <a:r>
              <a:rPr lang="en-US" sz="2000" dirty="0"/>
              <a:t>et al, </a:t>
            </a:r>
            <a:r>
              <a:rPr lang="en-US" sz="2000" dirty="0" smtClean="0"/>
              <a:t>2012; </a:t>
            </a:r>
            <a:r>
              <a:rPr lang="en-US" sz="2000" dirty="0" err="1" smtClean="0"/>
              <a:t>Freire</a:t>
            </a:r>
            <a:r>
              <a:rPr lang="en-US" sz="2000" dirty="0" smtClean="0"/>
              <a:t> </a:t>
            </a:r>
            <a:r>
              <a:rPr lang="en-US" sz="2000" dirty="0"/>
              <a:t>et al, </a:t>
            </a:r>
            <a:r>
              <a:rPr lang="en-US" sz="2000" dirty="0" smtClean="0"/>
              <a:t>2010; Wattenberg</a:t>
            </a:r>
            <a:r>
              <a:rPr lang="en-US" sz="2000" dirty="0"/>
              <a:t>, 2006</a:t>
            </a:r>
          </a:p>
        </p:txBody>
      </p:sp>
    </p:spTree>
    <p:extLst>
      <p:ext uri="{BB962C8B-B14F-4D97-AF65-F5344CB8AC3E}">
        <p14:creationId xmlns:p14="http://schemas.microsoft.com/office/powerpoint/2010/main" val="2739891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500"/>
                                        <p:tgtEl>
                                          <p:spTgt spid="1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par>
                                <p:cTn id="30" presetID="10" presetClass="entr" presetSubtype="0" fill="hold"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500"/>
                                        <p:tgtEl>
                                          <p:spTgt spid="22"/>
                                        </p:tgtEl>
                                      </p:cBhvr>
                                    </p:animEffect>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4" grpId="0"/>
      <p:bldP spid="2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4300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7" name="Oval 6"/>
          <p:cNvSpPr/>
          <p:nvPr/>
        </p:nvSpPr>
        <p:spPr>
          <a:xfrm rot="1289784">
            <a:off x="788734" y="3664563"/>
            <a:ext cx="4011024" cy="3402636"/>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rot="18544378">
            <a:off x="999120" y="-124502"/>
            <a:ext cx="2222081" cy="2454224"/>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rot="3976874">
            <a:off x="5105094" y="804090"/>
            <a:ext cx="3741932" cy="2275985"/>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052546" y="2286000"/>
            <a:ext cx="2605054" cy="848616"/>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rot="3020169">
            <a:off x="4672806" y="3658666"/>
            <a:ext cx="2185544" cy="4321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rot="7176580">
            <a:off x="5235713" y="1419144"/>
            <a:ext cx="457829" cy="4321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rot="5400000">
            <a:off x="4558078" y="420256"/>
            <a:ext cx="310717" cy="28287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rot="16004367">
            <a:off x="4484169" y="-277376"/>
            <a:ext cx="346602" cy="76206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Shade: dark"/>
          <p:cNvSpPr/>
          <p:nvPr/>
        </p:nvSpPr>
        <p:spPr>
          <a:xfrm>
            <a:off x="0" y="-14288"/>
            <a:ext cx="9144000" cy="6872287"/>
          </a:xfrm>
          <a:prstGeom prst="rect">
            <a:avLst/>
          </a:prstGeom>
          <a:solidFill>
            <a:srgbClr val="000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Title 4"/>
          <p:cNvSpPr txBox="1">
            <a:spLocks/>
          </p:cNvSpPr>
          <p:nvPr/>
        </p:nvSpPr>
        <p:spPr>
          <a:xfrm>
            <a:off x="457200" y="3376137"/>
            <a:ext cx="8229600" cy="1323439"/>
          </a:xfrm>
          <a:prstGeom prst="rect">
            <a:avLst/>
          </a:prstGeom>
        </p:spPr>
        <p:txBody>
          <a:bodyPr>
            <a:sp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r>
              <a:rPr lang="en-US" sz="4000" b="1" dirty="0" smtClean="0">
                <a:solidFill>
                  <a:schemeClr val="bg1"/>
                </a:solidFill>
                <a:effectLst>
                  <a:outerShdw blurRad="38100" dist="38100" dir="2700000" algn="tl">
                    <a:srgbClr val="000000">
                      <a:alpha val="43137"/>
                    </a:srgbClr>
                  </a:outerShdw>
                </a:effectLst>
              </a:rPr>
              <a:t>2: Motifs often dominate the visualization</a:t>
            </a:r>
            <a:endParaRPr lang="en-US" sz="4000" b="1" dirty="0">
              <a:solidFill>
                <a:schemeClr val="bg1"/>
              </a:solidFill>
              <a:effectLst>
                <a:outerShdw blurRad="38100" dist="38100" dir="2700000" algn="tl">
                  <a:srgbClr val="000000">
                    <a:alpha val="43137"/>
                  </a:srgbClr>
                </a:outerShdw>
              </a:effectLst>
            </a:endParaRPr>
          </a:p>
        </p:txBody>
      </p:sp>
      <p:sp>
        <p:nvSpPr>
          <p:cNvPr id="17" name="Title 4"/>
          <p:cNvSpPr txBox="1">
            <a:spLocks/>
          </p:cNvSpPr>
          <p:nvPr/>
        </p:nvSpPr>
        <p:spPr>
          <a:xfrm>
            <a:off x="457200" y="5117069"/>
            <a:ext cx="8229600" cy="1323439"/>
          </a:xfrm>
          <a:prstGeom prst="rect">
            <a:avLst/>
          </a:prstGeom>
        </p:spPr>
        <p:txBody>
          <a:bodyPr vert="horz" lIns="91440" tIns="45720" rIns="91440" bIns="45720" rtlCol="0" anchor="ctr">
            <a:sp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r>
              <a:rPr lang="en-US" sz="4000" b="1" dirty="0" smtClean="0">
                <a:solidFill>
                  <a:schemeClr val="bg1"/>
                </a:solidFill>
                <a:effectLst>
                  <a:outerShdw blurRad="38100" dist="38100" dir="2700000" algn="tl">
                    <a:srgbClr val="000000">
                      <a:alpha val="43137"/>
                    </a:srgbClr>
                  </a:outerShdw>
                </a:effectLst>
              </a:rPr>
              <a:t>3: Motifs members can be functionally equivalent</a:t>
            </a:r>
            <a:endParaRPr lang="en-US" sz="4000" b="1" dirty="0">
              <a:solidFill>
                <a:schemeClr val="bg1"/>
              </a:solidFill>
              <a:effectLst>
                <a:outerShdw blurRad="38100" dist="38100" dir="2700000" algn="tl">
                  <a:srgbClr val="000000">
                    <a:alpha val="43137"/>
                  </a:srgbClr>
                </a:outerShdw>
              </a:effectLst>
            </a:endParaRPr>
          </a:p>
        </p:txBody>
      </p:sp>
      <p:sp>
        <p:nvSpPr>
          <p:cNvPr id="18" name="Title 4"/>
          <p:cNvSpPr txBox="1">
            <a:spLocks/>
          </p:cNvSpPr>
          <p:nvPr/>
        </p:nvSpPr>
        <p:spPr>
          <a:xfrm>
            <a:off x="457200" y="417493"/>
            <a:ext cx="8229600" cy="800219"/>
          </a:xfrm>
          <a:prstGeom prst="rect">
            <a:avLst/>
          </a:prstGeom>
        </p:spPr>
        <p:txBody>
          <a:bodyPr vert="horz" lIns="91440" tIns="45720" rIns="91440" bIns="45720" rtlCol="0" anchor="ctr">
            <a:sp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r>
              <a:rPr lang="en-US" b="1" dirty="0" smtClean="0">
                <a:solidFill>
                  <a:schemeClr val="bg1"/>
                </a:solidFill>
                <a:effectLst>
                  <a:outerShdw blurRad="38100" dist="38100" dir="2700000" algn="tl">
                    <a:srgbClr val="000000">
                      <a:alpha val="43137"/>
                    </a:srgbClr>
                  </a:outerShdw>
                </a:effectLst>
              </a:rPr>
              <a:t>Observations</a:t>
            </a:r>
            <a:endParaRPr lang="en-US" b="1" dirty="0">
              <a:solidFill>
                <a:schemeClr val="bg1"/>
              </a:solidFill>
              <a:effectLst>
                <a:outerShdw blurRad="38100" dist="38100" dir="2700000" algn="tl">
                  <a:srgbClr val="000000">
                    <a:alpha val="43137"/>
                  </a:srgbClr>
                </a:outerShdw>
              </a:effectLst>
            </a:endParaRPr>
          </a:p>
        </p:txBody>
      </p:sp>
      <p:sp>
        <p:nvSpPr>
          <p:cNvPr id="19" name="Title 4"/>
          <p:cNvSpPr txBox="1">
            <a:spLocks/>
          </p:cNvSpPr>
          <p:nvPr/>
        </p:nvSpPr>
        <p:spPr>
          <a:xfrm>
            <a:off x="457200" y="1635205"/>
            <a:ext cx="8229600" cy="1323439"/>
          </a:xfrm>
          <a:prstGeom prst="rect">
            <a:avLst/>
          </a:prstGeom>
        </p:spPr>
        <p:txBody>
          <a:bodyPr vert="horz" lIns="91440" tIns="45720" rIns="91440" bIns="45720" rtlCol="0" anchor="ctr">
            <a:sp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r>
              <a:rPr lang="en-US" sz="4000" b="1" dirty="0" smtClean="0">
                <a:solidFill>
                  <a:schemeClr val="bg1"/>
                </a:solidFill>
                <a:effectLst>
                  <a:outerShdw blurRad="38100" dist="38100" dir="2700000" algn="tl">
                    <a:srgbClr val="000000">
                      <a:alpha val="43137"/>
                    </a:srgbClr>
                  </a:outerShdw>
                </a:effectLst>
              </a:rPr>
              <a:t>1: There are repeating patterns in networks (motifs)</a:t>
            </a:r>
            <a:endParaRPr lang="en-US" sz="4000" b="1" dirty="0">
              <a:solidFill>
                <a:schemeClr val="bg1"/>
              </a:solidFill>
              <a:effectLst>
                <a:outerShdw blurRad="38100" dist="38100" dir="2700000" algn="tl">
                  <a:srgbClr val="000000">
                    <a:alpha val="43137"/>
                  </a:srgbClr>
                </a:outerShdw>
              </a:effectLst>
            </a:endParaRPr>
          </a:p>
        </p:txBody>
      </p:sp>
      <p:sp>
        <p:nvSpPr>
          <p:cNvPr id="20" name="Rectangle 19"/>
          <p:cNvSpPr/>
          <p:nvPr/>
        </p:nvSpPr>
        <p:spPr>
          <a:xfrm>
            <a:off x="5410201" y="-36023"/>
            <a:ext cx="3517974" cy="523220"/>
          </a:xfrm>
          <a:prstGeom prst="rect">
            <a:avLst/>
          </a:prstGeom>
          <a:ln>
            <a:noFill/>
          </a:ln>
          <a:effectLst/>
        </p:spPr>
        <p:txBody>
          <a:bodyPr wrap="square">
            <a:spAutoFit/>
          </a:bodyPr>
          <a:lstStyle/>
          <a:p>
            <a:pPr algn="r"/>
            <a:r>
              <a:rPr lang="en-US" sz="2800" dirty="0" err="1" smtClean="0"/>
              <a:t>Lostpedia</a:t>
            </a:r>
            <a:r>
              <a:rPr lang="en-US" sz="2800" dirty="0" smtClean="0"/>
              <a:t> articles</a:t>
            </a:r>
            <a:endParaRPr lang="en-US" sz="2800" dirty="0"/>
          </a:p>
        </p:txBody>
      </p:sp>
    </p:spTree>
    <p:extLst>
      <p:ext uri="{BB962C8B-B14F-4D97-AF65-F5344CB8AC3E}">
        <p14:creationId xmlns:p14="http://schemas.microsoft.com/office/powerpoint/2010/main" val="3476077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childTnLst>
                          </p:cTn>
                        </p:par>
                        <p:par>
                          <p:cTn id="25" fill="hold">
                            <p:stCondLst>
                              <p:cond delay="500"/>
                            </p:stCondLst>
                            <p:childTnLst>
                              <p:par>
                                <p:cTn id="26" presetID="10" presetClass="entr" presetSubtype="0"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childTnLst>
                          </p:cTn>
                        </p:par>
                        <p:par>
                          <p:cTn id="33" fill="hold">
                            <p:stCondLst>
                              <p:cond delay="1500"/>
                            </p:stCondLst>
                            <p:childTnLst>
                              <p:par>
                                <p:cTn id="34" presetID="10" presetClass="entr" presetSubtype="0"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500"/>
                                        <p:tgtEl>
                                          <p:spTgt spid="13"/>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500"/>
                                        <p:tgtEl>
                                          <p:spTgt spid="1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500"/>
                                        <p:tgtEl>
                                          <p:spTgt spid="19"/>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fade">
                                      <p:cBhvr>
                                        <p:cTn id="5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animBg="1"/>
      <p:bldP spid="13" grpId="0" animBg="1"/>
      <p:bldP spid="14" grpId="0" animBg="1"/>
      <p:bldP spid="15" grpId="0" animBg="1"/>
      <p:bldP spid="16" grpId="0"/>
      <p:bldP spid="17" grpId="0"/>
      <p:bldP spid="18" grpId="0"/>
      <p:bldP spid="1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00" name="Picture 4"/>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128977" y="2024543"/>
            <a:ext cx="4400772" cy="1538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01" name="Picture 5"/>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083733" y="5090006"/>
            <a:ext cx="4400772" cy="1538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02" name="Picture 6"/>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02276" y="1757843"/>
            <a:ext cx="2243522"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03" name="Picture 7"/>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699055" y="5002198"/>
            <a:ext cx="1873724" cy="1626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a:xfrm>
            <a:off x="457200" y="0"/>
            <a:ext cx="8229600" cy="1143000"/>
          </a:xfrm>
        </p:spPr>
        <p:txBody>
          <a:bodyPr/>
          <a:lstStyle/>
          <a:p>
            <a:r>
              <a:rPr lang="en-US" dirty="0" smtClean="0"/>
              <a:t>Motif Simplification</a:t>
            </a:r>
            <a:endParaRPr lang="en-US" dirty="0"/>
          </a:p>
        </p:txBody>
      </p:sp>
      <p:sp>
        <p:nvSpPr>
          <p:cNvPr id="13" name="Rectangle 12"/>
          <p:cNvSpPr/>
          <p:nvPr/>
        </p:nvSpPr>
        <p:spPr>
          <a:xfrm>
            <a:off x="65050" y="913294"/>
            <a:ext cx="3517974" cy="646331"/>
          </a:xfrm>
          <a:prstGeom prst="rect">
            <a:avLst/>
          </a:prstGeom>
          <a:ln>
            <a:noFill/>
          </a:ln>
          <a:effectLst/>
        </p:spPr>
        <p:txBody>
          <a:bodyPr wrap="square">
            <a:spAutoFit/>
          </a:bodyPr>
          <a:lstStyle/>
          <a:p>
            <a:pPr algn="ctr"/>
            <a:r>
              <a:rPr lang="en-US" sz="3600" dirty="0" smtClean="0"/>
              <a:t>Fan Motif</a:t>
            </a:r>
            <a:endParaRPr lang="en-US" sz="3600" dirty="0"/>
          </a:p>
        </p:txBody>
      </p:sp>
      <p:sp>
        <p:nvSpPr>
          <p:cNvPr id="14" name="Rectangle 13"/>
          <p:cNvSpPr/>
          <p:nvPr/>
        </p:nvSpPr>
        <p:spPr>
          <a:xfrm>
            <a:off x="4305300" y="913294"/>
            <a:ext cx="3718560" cy="646331"/>
          </a:xfrm>
          <a:prstGeom prst="rect">
            <a:avLst/>
          </a:prstGeom>
          <a:ln>
            <a:noFill/>
          </a:ln>
          <a:effectLst/>
        </p:spPr>
        <p:txBody>
          <a:bodyPr wrap="square">
            <a:spAutoFit/>
          </a:bodyPr>
          <a:lstStyle/>
          <a:p>
            <a:pPr algn="ctr"/>
            <a:r>
              <a:rPr lang="en-US" sz="3600" dirty="0" smtClean="0"/>
              <a:t>2-Connector Motif</a:t>
            </a:r>
            <a:endParaRPr lang="en-US" sz="3600" dirty="0"/>
          </a:p>
        </p:txBody>
      </p:sp>
      <p:sp>
        <p:nvSpPr>
          <p:cNvPr id="7" name="Down Arrow 6"/>
          <p:cNvSpPr/>
          <p:nvPr/>
        </p:nvSpPr>
        <p:spPr>
          <a:xfrm>
            <a:off x="1292192" y="3961293"/>
            <a:ext cx="1063689" cy="83123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Down Arrow 15"/>
          <p:cNvSpPr/>
          <p:nvPr/>
        </p:nvSpPr>
        <p:spPr>
          <a:xfrm>
            <a:off x="5621268" y="3961292"/>
            <a:ext cx="1063689" cy="83123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50789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4102"/>
                                        </p:tgtEl>
                                        <p:attrNameLst>
                                          <p:attrName>style.visibility</p:attrName>
                                        </p:attrNameLst>
                                      </p:cBhvr>
                                      <p:to>
                                        <p:strVal val="visible"/>
                                      </p:to>
                                    </p:set>
                                    <p:animEffect transition="in" filter="fade">
                                      <p:cBhvr>
                                        <p:cTn id="10" dur="500"/>
                                        <p:tgtEl>
                                          <p:spTgt spid="410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10" presetClass="entr" presetSubtype="0" fill="hold" nodeType="withEffect">
                                  <p:stCondLst>
                                    <p:cond delay="0"/>
                                  </p:stCondLst>
                                  <p:childTnLst>
                                    <p:set>
                                      <p:cBhvr>
                                        <p:cTn id="17" dur="1" fill="hold">
                                          <p:stCondLst>
                                            <p:cond delay="0"/>
                                          </p:stCondLst>
                                        </p:cTn>
                                        <p:tgtEl>
                                          <p:spTgt spid="4103"/>
                                        </p:tgtEl>
                                        <p:attrNameLst>
                                          <p:attrName>style.visibility</p:attrName>
                                        </p:attrNameLst>
                                      </p:cBhvr>
                                      <p:to>
                                        <p:strVal val="visible"/>
                                      </p:to>
                                    </p:set>
                                    <p:animEffect transition="in" filter="fade">
                                      <p:cBhvr>
                                        <p:cTn id="18" dur="500"/>
                                        <p:tgtEl>
                                          <p:spTgt spid="410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nodeType="withEffect">
                                  <p:stCondLst>
                                    <p:cond delay="0"/>
                                  </p:stCondLst>
                                  <p:childTnLst>
                                    <p:set>
                                      <p:cBhvr>
                                        <p:cTn id="25" dur="1" fill="hold">
                                          <p:stCondLst>
                                            <p:cond delay="0"/>
                                          </p:stCondLst>
                                        </p:cTn>
                                        <p:tgtEl>
                                          <p:spTgt spid="4100"/>
                                        </p:tgtEl>
                                        <p:attrNameLst>
                                          <p:attrName>style.visibility</p:attrName>
                                        </p:attrNameLst>
                                      </p:cBhvr>
                                      <p:to>
                                        <p:strVal val="visible"/>
                                      </p:to>
                                    </p:set>
                                    <p:animEffect transition="in" filter="fade">
                                      <p:cBhvr>
                                        <p:cTn id="26" dur="500"/>
                                        <p:tgtEl>
                                          <p:spTgt spid="410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10" presetClass="entr" presetSubtype="0" fill="hold" nodeType="withEffect">
                                  <p:stCondLst>
                                    <p:cond delay="0"/>
                                  </p:stCondLst>
                                  <p:childTnLst>
                                    <p:set>
                                      <p:cBhvr>
                                        <p:cTn id="33" dur="1" fill="hold">
                                          <p:stCondLst>
                                            <p:cond delay="0"/>
                                          </p:stCondLst>
                                        </p:cTn>
                                        <p:tgtEl>
                                          <p:spTgt spid="4101"/>
                                        </p:tgtEl>
                                        <p:attrNameLst>
                                          <p:attrName>style.visibility</p:attrName>
                                        </p:attrNameLst>
                                      </p:cBhvr>
                                      <p:to>
                                        <p:strVal val="visible"/>
                                      </p:to>
                                    </p:set>
                                    <p:animEffect transition="in" filter="fade">
                                      <p:cBhvr>
                                        <p:cTn id="34" dur="500"/>
                                        <p:tgtEl>
                                          <p:spTgt spid="4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7" grpId="0" animBg="1"/>
      <p:bldP spid="1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4300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5410201" y="-36023"/>
            <a:ext cx="3517974" cy="523220"/>
          </a:xfrm>
          <a:prstGeom prst="rect">
            <a:avLst/>
          </a:prstGeom>
          <a:ln>
            <a:noFill/>
          </a:ln>
          <a:effectLst/>
        </p:spPr>
        <p:txBody>
          <a:bodyPr wrap="square">
            <a:spAutoFit/>
          </a:bodyPr>
          <a:lstStyle/>
          <a:p>
            <a:pPr algn="r"/>
            <a:r>
              <a:rPr lang="en-US" sz="2800" dirty="0" err="1" smtClean="0"/>
              <a:t>Lostpedia</a:t>
            </a:r>
            <a:r>
              <a:rPr lang="en-US" sz="2800" dirty="0" smtClean="0"/>
              <a:t> articles</a:t>
            </a:r>
            <a:endParaRPr lang="en-US" sz="2800" dirty="0"/>
          </a:p>
        </p:txBody>
      </p:sp>
    </p:spTree>
    <p:extLst>
      <p:ext uri="{BB962C8B-B14F-4D97-AF65-F5344CB8AC3E}">
        <p14:creationId xmlns:p14="http://schemas.microsoft.com/office/powerpoint/2010/main" val="2940373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3.9|0.3"/>
</p:tagLst>
</file>

<file path=ppt/tags/tag2.xml><?xml version="1.0" encoding="utf-8"?>
<p:tagLst xmlns:a="http://schemas.openxmlformats.org/drawingml/2006/main" xmlns:r="http://schemas.openxmlformats.org/officeDocument/2006/relationships" xmlns:p="http://schemas.openxmlformats.org/presentationml/2006/main">
  <p:tag name="SRC" val="\begin{algorithmic}[1]&#10;\Procedure{DetectFans}{}&#10; \State fans $\gets$ Map$\langle$\textsc{Node}, \textsc{List$\langle$Node$\rangle\rangle$}&#10; \ForAll{n $\in$ G.nodes}&#10;  \If{$|$n.neighbors$|$ = 1}&#10;   \State head $\gets$ n.neighbors[0]&#10;   \If{head $\notin$ fans}&#10;    \State fans[head] $\gets$ List$\langle$\textsc{Node}$\rangle$&#10;   \EndIf&#10;   \State fans[head].add(n) &#10;  \EndIf&#10; \EndFor&#10; \ForAll{head, leaves $\in$ fans}&#10;  \If{$|$leaves$| \geq 2$}&#10;   \State \Call{RecordFan}{head, leaves}&#10;  \EndIf&#10; \EndFor&#10;\EndProcedure&#10;\end{algorithmic}"/>
</p:tagLst>
</file>

<file path=ppt/tags/tag3.xml><?xml version="1.0" encoding="utf-8"?>
<p:tagLst xmlns:a="http://schemas.openxmlformats.org/drawingml/2006/main" xmlns:r="http://schemas.openxmlformats.org/officeDocument/2006/relationships" xmlns:p="http://schemas.openxmlformats.org/presentationml/2006/main">
  <p:tag name="SRC" val="\begin{algorithmic}[1]&#10; \Procedure{DetectConnectors}{D-min, D-max}&#10;  \State found $\gets$ Map$\langle$\textsc{String}, \textsc{Connector}$\rangle$ \label{alg:connector-map}&#10;  %\Statex&#10;  \State detectLoop: \label{alg:connector-detect}&#10;  \ForAll{n $\in$ G.nodes}&#10;   \If{$|$n.neighbors$|$ $\in$ [D-min, D-max]}&#10;    \ForAll{nbr $\in$ n.neighbors}&#10;     \If{$|$nbr.neighbors$|$ $&lt; 2$} \label{alg:connector-size}&#10;      \State \Continue{detectLoop}&#10;     \EndIf&#10;     %      &#10;    \EndFor&#10; \State \Call{AddSpan}{n.neighbors.sorted, n, found} \label{alg:connector-add}&#10;   \EndIf&#10;  \EndFor&#10;  %&#10;  %\Statex&#10;  %&#10;  \State out $\gets \left\{ \emptyset \right\}$&#10;  \State used $\gets$ Map$\langle$\textsc{Node}, \textsc{Connector}$\rangle$&#10;  %&#10;  %\Statex&#10;  %&#10;  \State filterLoop: \label{alg:connector-filter}&#10;  \ForAll{c $\in$ found.values}&#10;   \If{$|$c.spanners$|$ $\geq 2$} \label{alg:connector-size2}&#10;    \ForAll{s $\in$ c.spanners} \label{alg:connector-overlap1}&#10;     \If{s $\in$ used.keys}&#10;      \State c$'$ $\gets$ used[s]&#10;      \State cTotal $\gets$ $|$c.spanners$|$ + $|$c.anchors$|$&#10;      \State c$'$Total $\gets$ $|$c$'$.spanners$|$ + $|$c$'$.anchors$|$       &#10;      \If{cTotal $\geq$ c$'$total \textbf{or}&#10;       \Statex[5.5] (cTotal $=$ c$'$total \textbf{and}&#10;       \Statex[5.5] $|$c.spanners$| &gt; |$c$'$.spanners$|$)}&#10;       \State out.remove(c$'$) \label{alg:connector-remove1}&#10;       \State used.removeAll(c$'$.spanners)&#10;       \State used.removeAll(c$'$.anchors) \label{alg:connector-remove2}&#10;       \State \Call{AddConnector}{out, used, c} \label{alg:connector-record2}&#10;      \EndIf&#10;      \State \Continue{filterLoop}&#10;     \EndIf&#10;    \EndFor&#10;    %&#10;    %\State used $\gets$ used $\cup$ p.spanners $\cup$ p.anchors&#10;    \State \Call{AddConnector}{out, used, c} \label{alg:connector-overlap2}&#10;   \EndIf&#10;  \EndFor&#10;  \ForAll{c $\in$ out} \label{alg:connector-record}&#10;   \State \Call{RecordConnector}{c.anchors, c.spanners}&#10;  \EndFor&#10; \EndProcedure&#10;\end{algorithmic}&#10;"/>
</p:tagLst>
</file>

<file path=ppt/tags/tag4.xml><?xml version="1.0" encoding="utf-8"?>
<p:tagLst xmlns:a="http://schemas.openxmlformats.org/drawingml/2006/main" xmlns:r="http://schemas.openxmlformats.org/officeDocument/2006/relationships" xmlns:p="http://schemas.openxmlformats.org/presentationml/2006/main">
  <p:tag name="SRC" val="\begin{algorithmic}[1]&#10; \Procedure{AddSpan}{anchors, spanner, found} \label{alg:connector-addspan}&#10;  \State key $\gets$ string(anchors)&#10;  \If{key $\notin$ found}&#10;   \State found[key] $\gets$ \textbf{new} \Call{Connector}{anchors}&#10;  \EndIf&#10;  %&#10;  \State found[key].spanners.add(spanner)&#10; \EndProcedure&#10;  \Class{Connector} \label{alg:connector-class}&#10;  \State anchors $\gets \left\{ \emptyset \right\}$, spanners $\gets \left\{ \emptyset \right\}$&#10;  %&#10;  \Procedure{Connector}{new-anchors}&#10;   \State anchors $\gets$ new-anchors&#10;  \EndProcedure&#10; %&#10;  \Statex&#10;  %&#10; \EndClass  &#10; \Procedure{AddConnector}{out, used, c}&#10;   \State out.add(c)&#10;   \ForAll{spanner $\in$ c.spanners}&#10;    \State used[spanner] $\gets$ c&#10;   \EndFor&#10;   \ForAll{anchor $\in$ c.anchors}&#10;    \State used[anchor] $\gets$ c&#10;   \EndFor&#10; \EndProcedure  &#10;\end{algorithmic}"/>
</p:tagLst>
</file>

<file path=ppt/tags/tag5.xml><?xml version="1.0" encoding="utf-8"?>
<p:tagLst xmlns:a="http://schemas.openxmlformats.org/drawingml/2006/main" xmlns:r="http://schemas.openxmlformats.org/officeDocument/2006/relationships" xmlns:p="http://schemas.openxmlformats.org/presentationml/2006/main">
  <p:tag name="SRC" val="\begin{algorithmic}[1]&#10; \Procedure{DetectConnectors}{D-min, D-max}&#10;  \State found $\gets$ Map$\langle$\textsc{String}, \textsc{Connector}$\rangle$ \label{alg:connector-map}&#10;  %\Statex&#10;  \State detectLoop: \label{alg:connector-detect}&#10;  \ForAll{n $\in$ G.nodes}&#10;   \If{$|$n.neighbors$|$ $\in$ [D-min, D-max]}&#10;    \ForAll{nbr $\in$ n.neighbors}&#10;     \If{$|$nbr.neighbors$|$ $&lt; 2$} \label{alg:connector-size}&#10;      \State \Continue{detectLoop}&#10;     \EndIf&#10;     %      &#10;     \State \Call{AddSpan}{n.neighbors.sorted, n, found} \label{alg:connector-add}&#10;    \EndFor&#10;   \EndIf&#10;  \EndFor&#10;  %&#10;  %\Statex&#10;  %&#10;  \State out $\gets \left\{ \emptyset \right\}$&#10;  \State used $\gets$ Map$\langle$\textsc{Node}, \textsc{Connector}$\rangle$&#10;  %&#10;  %\Statex&#10;  %&#10;  \State filterLoop: \label{alg:connector-filter}&#10;  \ForAll{c $\in$ found.values}&#10;   \If{$|$c.spanners$|$ $\geq 2$} \label{alg:connector-size2}&#10;    \ForAll{s $\in$ c.spanners} \label{alg:connector-overlap1}&#10;     \If{s $\in$ used.keys}&#10;      \State c$'$ $\gets$ used[s]&#10;      \State cTotal $\gets$ $|$c.spanners$|$ + $|$c.anchors$|$&#10;      \State c$'$Total $\gets$ $|$c$'$.spanners$|$ + $|$c$'$.anchors$|$       &#10;      \If{cTotal $\geq$ c$'$total \textbf{or}&#10;       \Statex[5.5] (cTotal $=$ c$'$total \textbf{and}&#10;       \Statex[5.5] $|$c.spanners$| &gt; |$c$'$.spanners$|$)}&#10;       \State out.remove(c$'$) \label{alg:connector-remove1}&#10;       \State used.removeAll(c$'$.spanners)&#10;       \State used.removeAll(c$'$.anchors) \label{alg:connector-remove2}&#10;       \State \Call{AddConnector}{out, used, c} \label{alg:connector-record2}&#10;      \EndIf&#10;      \State \Continue{filterLoop}&#10;     \EndIf&#10;    \EndFor&#10;    %&#10;    %\State used $\gets$ used $\cup$ p.spanners $\cup$ p.anchors&#10;    \State \Call{AddConnector}{out, used, c} \label{alg:connector-overlap2}&#10;   \EndIf&#10;  \EndFor&#10;  \ForAll{c $\in$ out} \label{alg:connector-record}&#10;   \State \Call{RecordConnector}{c.anchors, c.spanners}&#10;  \EndFor&#10; \EndProcedure&#10;\end{algorithmic}&#10;"/>
</p:tagLst>
</file>

<file path=ppt/tags/tag6.xml><?xml version="1.0" encoding="utf-8"?>
<p:tagLst xmlns:a="http://schemas.openxmlformats.org/drawingml/2006/main" xmlns:r="http://schemas.openxmlformats.org/officeDocument/2006/relationships" xmlns:p="http://schemas.openxmlformats.org/presentationml/2006/main">
  <p:tag name="SRC" val="\begin{algorithmic}[1]&#10; \Procedure{AddSpan}{anchors, spanner, found} \label{alg:connector-addspan}&#10;  \State key $\gets$ string(anchors)&#10;  \If{key $\notin$ found}&#10;   \State found[key] $\gets$ \textbf{new} \Call{Connector}{anchors}&#10;  \EndIf&#10;  %&#10;  \State found[key].spanners.add(spanner)&#10; \EndProcedure&#10;  \Class{Connector} \label{alg:connector-class}&#10;  \State anchors $\gets \left\{ \emptyset \right\}$, spanners $\gets \left\{ \emptyset \right\}$&#10;  %&#10;  \Procedure{Connector}{new-anchors}&#10;   \State anchors $\gets$ new-anchors&#10;  \EndProcedure&#10; %&#10;  \Statex&#10;  %&#10; \EndClass  &#10; \Procedure{AddConnector}{out, used, c}&#10;   \State out.add(c)&#10;   \ForAll{spanner $\in$ c.spanners}&#10;    \State used[spanner] $\gets$ c&#10;   \EndFor&#10;   \ForAll{anchor $\in$ c.anchors}&#10;    \State used[anchor] $\gets$ c&#10;   \EndFor&#10; \EndProcedure  &#10;\end{algorithmic}"/>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3.xml.rels><?xml version="1.0" encoding="UTF-8" standalone="yes"?>
<Relationships xmlns="http://schemas.openxmlformats.org/package/2006/relationships"><Relationship Id="rId1" Type="http://schemas.openxmlformats.org/officeDocument/2006/relationships/image" Target="../media/image1.jpeg"/></Relationships>
</file>

<file path=ppt/theme/_rels/theme4.xml.rels><?xml version="1.0" encoding="UTF-8" standalone="yes"?>
<Relationships xmlns="http://schemas.openxmlformats.org/package/2006/relationships"><Relationship Id="rId1" Type="http://schemas.openxmlformats.org/officeDocument/2006/relationships/image" Target="../media/image1.jpeg"/></Relationships>
</file>

<file path=ppt/theme/_rels/theme5.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Adjacency">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2.xml><?xml version="1.0" encoding="utf-8"?>
<a:theme xmlns:a="http://schemas.openxmlformats.org/drawingml/2006/main" name="Shaded corners">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3.xml><?xml version="1.0" encoding="utf-8"?>
<a:theme xmlns:a="http://schemas.openxmlformats.org/drawingml/2006/main" name="1_Adjacency">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4.xml><?xml version="1.0" encoding="utf-8"?>
<a:theme xmlns:a="http://schemas.openxmlformats.org/drawingml/2006/main" name="1_Shaded corners">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5.xml><?xml version="1.0" encoding="utf-8"?>
<a:theme xmlns:a="http://schemas.openxmlformats.org/drawingml/2006/main" name="2_Shaded corners">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proposal_v4</Template>
  <TotalTime>8633</TotalTime>
  <Words>2890</Words>
  <Application>Microsoft Office PowerPoint</Application>
  <PresentationFormat>On-screen Show (4:3)</PresentationFormat>
  <Paragraphs>533</Paragraphs>
  <Slides>48</Slides>
  <Notes>28</Notes>
  <HiddenSlides>2</HiddenSlides>
  <MMClips>2</MMClips>
  <ScaleCrop>false</ScaleCrop>
  <HeadingPairs>
    <vt:vector size="4" baseType="variant">
      <vt:variant>
        <vt:lpstr>Theme</vt:lpstr>
      </vt:variant>
      <vt:variant>
        <vt:i4>5</vt:i4>
      </vt:variant>
      <vt:variant>
        <vt:lpstr>Slide Titles</vt:lpstr>
      </vt:variant>
      <vt:variant>
        <vt:i4>48</vt:i4>
      </vt:variant>
    </vt:vector>
  </HeadingPairs>
  <TitlesOfParts>
    <vt:vector size="53" baseType="lpstr">
      <vt:lpstr>Adjacency</vt:lpstr>
      <vt:lpstr>Shaded corners</vt:lpstr>
      <vt:lpstr>1_Adjacency</vt:lpstr>
      <vt:lpstr>1_Shaded corners</vt:lpstr>
      <vt:lpstr>2_Shaded corners</vt:lpstr>
      <vt:lpstr>Expanding and Evaluating Network Motif Simplification </vt:lpstr>
      <vt:lpstr>Node-Link Network Visualization</vt:lpstr>
      <vt:lpstr>PowerPoint Presentation</vt:lpstr>
      <vt:lpstr>Who Uses Network Analysis</vt:lpstr>
      <vt:lpstr>Network Analysis is Hard</vt:lpstr>
      <vt:lpstr>PowerPoint Presentation</vt:lpstr>
      <vt:lpstr>PowerPoint Presentation</vt:lpstr>
      <vt:lpstr>Motif Simplification</vt:lpstr>
      <vt:lpstr>PowerPoint Presentation</vt:lpstr>
      <vt:lpstr>PowerPoint Presentation</vt:lpstr>
      <vt:lpstr>Glyph Design: Fan</vt:lpstr>
      <vt:lpstr>Glyph Design: Connector</vt:lpstr>
      <vt:lpstr>Glyph Design: General D-Connector</vt:lpstr>
      <vt:lpstr>Connector Variants</vt:lpstr>
      <vt:lpstr>Cliques too!</vt:lpstr>
      <vt:lpstr>PowerPoint Presentation</vt:lpstr>
      <vt:lpstr>PowerPoint Presentation</vt:lpstr>
      <vt:lpstr>PowerPoint Presentation</vt:lpstr>
      <vt:lpstr>Interactivity</vt:lpstr>
      <vt:lpstr>Interactivity in NodeXL</vt:lpstr>
      <vt:lpstr>Motif Detection Algorithms</vt:lpstr>
      <vt:lpstr>Controlled Experiment</vt:lpstr>
      <vt:lpstr>PowerPoint Presentation</vt:lpstr>
      <vt:lpstr>PowerPoint Presentation</vt:lpstr>
      <vt:lpstr>PowerPoint Presentation</vt:lpstr>
      <vt:lpstr>PowerPoint Presentation</vt:lpstr>
      <vt:lpstr>PowerPoint Presentation</vt:lpstr>
      <vt:lpstr>Motif Simplification Discussion</vt:lpstr>
      <vt:lpstr>Funders</vt:lpstr>
      <vt:lpstr>Motif Simplification</vt:lpstr>
      <vt:lpstr>Motif Detection Algorithms</vt:lpstr>
      <vt:lpstr>PowerPoint Presentation</vt:lpstr>
      <vt:lpstr>PowerPoint Presentation</vt:lpstr>
      <vt:lpstr>Connector Problems</vt:lpstr>
      <vt:lpstr>PowerPoint Presentation</vt:lpstr>
      <vt:lpstr>PowerPoint Presentation</vt:lpstr>
      <vt:lpstr>Controlled Experiment</vt:lpstr>
      <vt:lpstr>Controlled Experiment - Tasks</vt:lpstr>
      <vt:lpstr>PowerPoint Presentation</vt:lpstr>
      <vt:lpstr>Quantifying Effectiveness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Measuring and Improving the Readability of Network Visualizations</dc:title>
  <dc:creator>Cody Dunne</dc:creator>
  <cp:lastModifiedBy>Cody Dunne</cp:lastModifiedBy>
  <cp:revision>707</cp:revision>
  <dcterms:created xsi:type="dcterms:W3CDTF">2012-05-01T15:01:52Z</dcterms:created>
  <dcterms:modified xsi:type="dcterms:W3CDTF">2013-05-22T09:20:21Z</dcterms:modified>
</cp:coreProperties>
</file>